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5249D96C-E6BB-620C-7CFA-251ED0BF26A9}" v="29" dt="2025-10-19T11:29:42.936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2" autoAdjust="0"/>
    <p:restoredTop sz="94660"/>
  </p:normalViewPr>
  <p:slideViewPr>
    <p:cSldViewPr snapToGrid="0">
      <p:cViewPr varScale="1">
        <p:scale>
          <a:sx n="86" d="100"/>
          <a:sy n="86" d="100"/>
        </p:scale>
        <p:origin x="96" y="8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microsoft.com/office/2015/10/relationships/revisionInfo" Target="revisionInfo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microsoft.com/office/2016/11/relationships/changesInfo" Target="changesInfos/changesInfo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Florenta-Anisoara Chistol (2422978)" userId="S::2422978@student.uwtsd.ac.uk::ea2f5f94-d048-463c-943b-a020a3a4dbd8" providerId="AD" clId="Web-{55005708-544E-340A-F799-96E669D6FE32}"/>
    <pc:docChg chg="addSld modSld">
      <pc:chgData name="Florenta-Anisoara Chistol (2422978)" userId="S::2422978@student.uwtsd.ac.uk::ea2f5f94-d048-463c-943b-a020a3a4dbd8" providerId="AD" clId="Web-{55005708-544E-340A-F799-96E669D6FE32}" dt="2025-09-22T17:45:57.126" v="117" actId="20577"/>
      <pc:docMkLst>
        <pc:docMk/>
      </pc:docMkLst>
      <pc:sldChg chg="addSp delSp modSp">
        <pc:chgData name="Florenta-Anisoara Chistol (2422978)" userId="S::2422978@student.uwtsd.ac.uk::ea2f5f94-d048-463c-943b-a020a3a4dbd8" providerId="AD" clId="Web-{55005708-544E-340A-F799-96E669D6FE32}" dt="2025-09-22T17:34:18.942" v="85"/>
        <pc:sldMkLst>
          <pc:docMk/>
          <pc:sldMk cId="109857222" sldId="256"/>
        </pc:sldMkLst>
        <pc:spChg chg="mod">
          <ac:chgData name="Florenta-Anisoara Chistol (2422978)" userId="S::2422978@student.uwtsd.ac.uk::ea2f5f94-d048-463c-943b-a020a3a4dbd8" providerId="AD" clId="Web-{55005708-544E-340A-F799-96E669D6FE32}" dt="2025-09-22T17:34:18.426" v="84"/>
          <ac:spMkLst>
            <pc:docMk/>
            <pc:sldMk cId="109857222" sldId="256"/>
            <ac:spMk id="2" creationId="{00000000-0000-0000-0000-000000000000}"/>
          </ac:spMkLst>
        </pc:spChg>
        <pc:spChg chg="mod">
          <ac:chgData name="Florenta-Anisoara Chistol (2422978)" userId="S::2422978@student.uwtsd.ac.uk::ea2f5f94-d048-463c-943b-a020a3a4dbd8" providerId="AD" clId="Web-{55005708-544E-340A-F799-96E669D6FE32}" dt="2025-09-22T17:34:18.942" v="85"/>
          <ac:spMkLst>
            <pc:docMk/>
            <pc:sldMk cId="109857222" sldId="256"/>
            <ac:spMk id="3" creationId="{00000000-0000-0000-0000-000000000000}"/>
          </ac:spMkLst>
        </pc:spChg>
        <pc:spChg chg="add">
          <ac:chgData name="Florenta-Anisoara Chistol (2422978)" userId="S::2422978@student.uwtsd.ac.uk::ea2f5f94-d048-463c-943b-a020a3a4dbd8" providerId="AD" clId="Web-{55005708-544E-340A-F799-96E669D6FE32}" dt="2025-09-22T17:34:18.942" v="85"/>
          <ac:spMkLst>
            <pc:docMk/>
            <pc:sldMk cId="109857222" sldId="256"/>
            <ac:spMk id="73" creationId="{5C8908E2-EE49-44D2-9428-A28D2312A8D5}"/>
          </ac:spMkLst>
        </pc:spChg>
        <pc:spChg chg="add">
          <ac:chgData name="Florenta-Anisoara Chistol (2422978)" userId="S::2422978@student.uwtsd.ac.uk::ea2f5f94-d048-463c-943b-a020a3a4dbd8" providerId="AD" clId="Web-{55005708-544E-340A-F799-96E669D6FE32}" dt="2025-09-22T17:34:18.942" v="85"/>
          <ac:spMkLst>
            <pc:docMk/>
            <pc:sldMk cId="109857222" sldId="256"/>
            <ac:spMk id="76" creationId="{BD92035A-AA2F-4CD8-A556-1CE8BDEC75BD}"/>
          </ac:spMkLst>
        </pc:spChg>
        <pc:spChg chg="add">
          <ac:chgData name="Florenta-Anisoara Chistol (2422978)" userId="S::2422978@student.uwtsd.ac.uk::ea2f5f94-d048-463c-943b-a020a3a4dbd8" providerId="AD" clId="Web-{55005708-544E-340A-F799-96E669D6FE32}" dt="2025-09-22T17:34:18.942" v="85"/>
          <ac:spMkLst>
            <pc:docMk/>
            <pc:sldMk cId="109857222" sldId="256"/>
            <ac:spMk id="77" creationId="{ED888B23-07FA-482A-96DF-47E31AF1A603}"/>
          </ac:spMkLst>
        </pc:spChg>
        <pc:grpChg chg="add">
          <ac:chgData name="Florenta-Anisoara Chistol (2422978)" userId="S::2422978@student.uwtsd.ac.uk::ea2f5f94-d048-463c-943b-a020a3a4dbd8" providerId="AD" clId="Web-{55005708-544E-340A-F799-96E669D6FE32}" dt="2025-09-22T17:34:18.942" v="85"/>
          <ac:grpSpMkLst>
            <pc:docMk/>
            <pc:sldMk cId="109857222" sldId="256"/>
            <ac:grpSpMk id="74" creationId="{5D1A9D8B-3117-4D9D-BDA4-DD81895098B0}"/>
          </ac:grpSpMkLst>
        </pc:grpChg>
      </pc:sldChg>
      <pc:sldChg chg="addSp modSp mod setBg">
        <pc:chgData name="Florenta-Anisoara Chistol (2422978)" userId="S::2422978@student.uwtsd.ac.uk::ea2f5f94-d048-463c-943b-a020a3a4dbd8" providerId="AD" clId="Web-{55005708-544E-340A-F799-96E669D6FE32}" dt="2025-09-22T17:26:16.237" v="10" actId="1076"/>
        <pc:sldMkLst>
          <pc:docMk/>
          <pc:sldMk cId="1858680540" sldId="258"/>
        </pc:sldMkLst>
        <pc:spChg chg="mod">
          <ac:chgData name="Florenta-Anisoara Chistol (2422978)" userId="S::2422978@student.uwtsd.ac.uk::ea2f5f94-d048-463c-943b-a020a3a4dbd8" providerId="AD" clId="Web-{55005708-544E-340A-F799-96E669D6FE32}" dt="2025-09-22T17:26:04.721" v="7" actId="20577"/>
          <ac:spMkLst>
            <pc:docMk/>
            <pc:sldMk cId="1858680540" sldId="258"/>
            <ac:spMk id="2" creationId="{A4647F9A-A874-53D3-7B9B-2CC3EFB5AF63}"/>
          </ac:spMkLst>
        </pc:spChg>
        <pc:spChg chg="mod">
          <ac:chgData name="Florenta-Anisoara Chistol (2422978)" userId="S::2422978@student.uwtsd.ac.uk::ea2f5f94-d048-463c-943b-a020a3a4dbd8" providerId="AD" clId="Web-{55005708-544E-340A-F799-96E669D6FE32}" dt="2025-09-22T17:25:55.080" v="0"/>
          <ac:spMkLst>
            <pc:docMk/>
            <pc:sldMk cId="1858680540" sldId="258"/>
            <ac:spMk id="3" creationId="{0CF99779-8100-A80B-C77B-C584EA31866C}"/>
          </ac:spMkLst>
        </pc:spChg>
        <pc:spChg chg="add mod">
          <ac:chgData name="Florenta-Anisoara Chistol (2422978)" userId="S::2422978@student.uwtsd.ac.uk::ea2f5f94-d048-463c-943b-a020a3a4dbd8" providerId="AD" clId="Web-{55005708-544E-340A-F799-96E669D6FE32}" dt="2025-09-22T17:26:16.237" v="10" actId="1076"/>
          <ac:spMkLst>
            <pc:docMk/>
            <pc:sldMk cId="1858680540" sldId="258"/>
            <ac:spMk id="4" creationId="{768F0C2D-C045-9757-67EC-3A06805255F6}"/>
          </ac:spMkLst>
        </pc:spChg>
        <pc:spChg chg="add">
          <ac:chgData name="Florenta-Anisoara Chistol (2422978)" userId="S::2422978@student.uwtsd.ac.uk::ea2f5f94-d048-463c-943b-a020a3a4dbd8" providerId="AD" clId="Web-{55005708-544E-340A-F799-96E669D6FE32}" dt="2025-09-22T17:25:55.080" v="0"/>
          <ac:spMkLst>
            <pc:docMk/>
            <pc:sldMk cId="1858680540" sldId="258"/>
            <ac:spMk id="10" creationId="{245A9F99-D9B1-4094-A2E2-B90AC1DB7B9C}"/>
          </ac:spMkLst>
        </pc:spChg>
        <pc:spChg chg="add">
          <ac:chgData name="Florenta-Anisoara Chistol (2422978)" userId="S::2422978@student.uwtsd.ac.uk::ea2f5f94-d048-463c-943b-a020a3a4dbd8" providerId="AD" clId="Web-{55005708-544E-340A-F799-96E669D6FE32}" dt="2025-09-22T17:25:55.080" v="0"/>
          <ac:spMkLst>
            <pc:docMk/>
            <pc:sldMk cId="1858680540" sldId="258"/>
            <ac:spMk id="12" creationId="{B7FAF607-473A-4A43-A23D-BBFF5C4117BB}"/>
          </ac:spMkLst>
        </pc:spChg>
        <pc:grpChg chg="add">
          <ac:chgData name="Florenta-Anisoara Chistol (2422978)" userId="S::2422978@student.uwtsd.ac.uk::ea2f5f94-d048-463c-943b-a020a3a4dbd8" providerId="AD" clId="Web-{55005708-544E-340A-F799-96E669D6FE32}" dt="2025-09-22T17:25:55.080" v="0"/>
          <ac:grpSpMkLst>
            <pc:docMk/>
            <pc:sldMk cId="1858680540" sldId="258"/>
            <ac:grpSpMk id="14" creationId="{C5F6476F-D303-44D3-B30F-1BA348F0F64A}"/>
          </ac:grpSpMkLst>
        </pc:grpChg>
        <pc:picChg chg="add">
          <ac:chgData name="Florenta-Anisoara Chistol (2422978)" userId="S::2422978@student.uwtsd.ac.uk::ea2f5f94-d048-463c-943b-a020a3a4dbd8" providerId="AD" clId="Web-{55005708-544E-340A-F799-96E669D6FE32}" dt="2025-09-22T17:25:55.080" v="0"/>
          <ac:picMkLst>
            <pc:docMk/>
            <pc:sldMk cId="1858680540" sldId="258"/>
            <ac:picMk id="7" creationId="{5BA944A3-1EAC-6182-D50E-738C91E121DA}"/>
          </ac:picMkLst>
        </pc:picChg>
      </pc:sldChg>
      <pc:sldChg chg="addSp delSp modSp mod setBg">
        <pc:chgData name="Florenta-Anisoara Chistol (2422978)" userId="S::2422978@student.uwtsd.ac.uk::ea2f5f94-d048-463c-943b-a020a3a4dbd8" providerId="AD" clId="Web-{55005708-544E-340A-F799-96E669D6FE32}" dt="2025-09-22T17:42:07.402" v="98" actId="20577"/>
        <pc:sldMkLst>
          <pc:docMk/>
          <pc:sldMk cId="412387064" sldId="259"/>
        </pc:sldMkLst>
        <pc:spChg chg="mod">
          <ac:chgData name="Florenta-Anisoara Chistol (2422978)" userId="S::2422978@student.uwtsd.ac.uk::ea2f5f94-d048-463c-943b-a020a3a4dbd8" providerId="AD" clId="Web-{55005708-544E-340A-F799-96E669D6FE32}" dt="2025-09-22T17:26:44.269" v="14" actId="20577"/>
          <ac:spMkLst>
            <pc:docMk/>
            <pc:sldMk cId="412387064" sldId="259"/>
            <ac:spMk id="2" creationId="{08E46038-69C5-4C9B-9D32-9F8A0509FE7D}"/>
          </ac:spMkLst>
        </pc:spChg>
        <pc:spChg chg="add">
          <ac:chgData name="Florenta-Anisoara Chistol (2422978)" userId="S::2422978@student.uwtsd.ac.uk::ea2f5f94-d048-463c-943b-a020a3a4dbd8" providerId="AD" clId="Web-{55005708-544E-340A-F799-96E669D6FE32}" dt="2025-09-22T17:26:37.441" v="13"/>
          <ac:spMkLst>
            <pc:docMk/>
            <pc:sldMk cId="412387064" sldId="259"/>
            <ac:spMk id="10" creationId="{B50AB553-2A96-4A92-96F2-93548E096954}"/>
          </ac:spMkLst>
        </pc:spChg>
        <pc:spChg chg="add mod">
          <ac:chgData name="Florenta-Anisoara Chistol (2422978)" userId="S::2422978@student.uwtsd.ac.uk::ea2f5f94-d048-463c-943b-a020a3a4dbd8" providerId="AD" clId="Web-{55005708-544E-340A-F799-96E669D6FE32}" dt="2025-09-22T17:42:07.402" v="98" actId="20577"/>
          <ac:spMkLst>
            <pc:docMk/>
            <pc:sldMk cId="412387064" sldId="259"/>
            <ac:spMk id="22" creationId="{3DB491D4-8598-7A20-00BC-04855E919969}"/>
          </ac:spMkLst>
        </pc:spChg>
        <pc:graphicFrameChg chg="add mod modGraphic">
          <ac:chgData name="Florenta-Anisoara Chistol (2422978)" userId="S::2422978@student.uwtsd.ac.uk::ea2f5f94-d048-463c-943b-a020a3a4dbd8" providerId="AD" clId="Web-{55005708-544E-340A-F799-96E669D6FE32}" dt="2025-09-22T17:27:05.566" v="16"/>
          <ac:graphicFrameMkLst>
            <pc:docMk/>
            <pc:sldMk cId="412387064" sldId="259"/>
            <ac:graphicFrameMk id="5" creationId="{C4B260AB-6BDE-B158-B07C-0DDE632FA841}"/>
          </ac:graphicFrameMkLst>
        </pc:graphicFrameChg>
        <pc:picChg chg="add">
          <ac:chgData name="Florenta-Anisoara Chistol (2422978)" userId="S::2422978@student.uwtsd.ac.uk::ea2f5f94-d048-463c-943b-a020a3a4dbd8" providerId="AD" clId="Web-{55005708-544E-340A-F799-96E669D6FE32}" dt="2025-09-22T17:26:37.441" v="13"/>
          <ac:picMkLst>
            <pc:docMk/>
            <pc:sldMk cId="412387064" sldId="259"/>
            <ac:picMk id="6" creationId="{96285F72-E72F-6924-239A-195F70303882}"/>
          </ac:picMkLst>
        </pc:picChg>
      </pc:sldChg>
      <pc:sldChg chg="addSp modSp mod setBg">
        <pc:chgData name="Florenta-Anisoara Chistol (2422978)" userId="S::2422978@student.uwtsd.ac.uk::ea2f5f94-d048-463c-943b-a020a3a4dbd8" providerId="AD" clId="Web-{55005708-544E-340A-F799-96E669D6FE32}" dt="2025-09-22T17:28:32.896" v="38" actId="1076"/>
        <pc:sldMkLst>
          <pc:docMk/>
          <pc:sldMk cId="53796711" sldId="260"/>
        </pc:sldMkLst>
        <pc:spChg chg="mod">
          <ac:chgData name="Florenta-Anisoara Chistol (2422978)" userId="S::2422978@student.uwtsd.ac.uk::ea2f5f94-d048-463c-943b-a020a3a4dbd8" providerId="AD" clId="Web-{55005708-544E-340A-F799-96E669D6FE32}" dt="2025-09-22T17:28:01.505" v="31" actId="20577"/>
          <ac:spMkLst>
            <pc:docMk/>
            <pc:sldMk cId="53796711" sldId="260"/>
            <ac:spMk id="2" creationId="{C38941BC-9F76-5418-4DAD-F6BBBF7FC855}"/>
          </ac:spMkLst>
        </pc:spChg>
        <pc:spChg chg="mod">
          <ac:chgData name="Florenta-Anisoara Chistol (2422978)" userId="S::2422978@student.uwtsd.ac.uk::ea2f5f94-d048-463c-943b-a020a3a4dbd8" providerId="AD" clId="Web-{55005708-544E-340A-F799-96E669D6FE32}" dt="2025-09-22T17:27:53.270" v="23"/>
          <ac:spMkLst>
            <pc:docMk/>
            <pc:sldMk cId="53796711" sldId="260"/>
            <ac:spMk id="3" creationId="{E402407E-1B73-690C-1667-2DD824989496}"/>
          </ac:spMkLst>
        </pc:spChg>
        <pc:spChg chg="add mod">
          <ac:chgData name="Florenta-Anisoara Chistol (2422978)" userId="S::2422978@student.uwtsd.ac.uk::ea2f5f94-d048-463c-943b-a020a3a4dbd8" providerId="AD" clId="Web-{55005708-544E-340A-F799-96E669D6FE32}" dt="2025-09-22T17:28:32.896" v="38" actId="1076"/>
          <ac:spMkLst>
            <pc:docMk/>
            <pc:sldMk cId="53796711" sldId="260"/>
            <ac:spMk id="4" creationId="{6074F054-1A39-BE39-9490-7A0958EEBF36}"/>
          </ac:spMkLst>
        </pc:spChg>
        <pc:spChg chg="add">
          <ac:chgData name="Florenta-Anisoara Chistol (2422978)" userId="S::2422978@student.uwtsd.ac.uk::ea2f5f94-d048-463c-943b-a020a3a4dbd8" providerId="AD" clId="Web-{55005708-544E-340A-F799-96E669D6FE32}" dt="2025-09-22T17:27:53.270" v="23"/>
          <ac:spMkLst>
            <pc:docMk/>
            <pc:sldMk cId="53796711" sldId="260"/>
            <ac:spMk id="10" creationId="{EDDBB197-D710-4A4F-A9CA-FD2177498BE8}"/>
          </ac:spMkLst>
        </pc:spChg>
        <pc:spChg chg="add">
          <ac:chgData name="Florenta-Anisoara Chistol (2422978)" userId="S::2422978@student.uwtsd.ac.uk::ea2f5f94-d048-463c-943b-a020a3a4dbd8" providerId="AD" clId="Web-{55005708-544E-340A-F799-96E669D6FE32}" dt="2025-09-22T17:27:53.270" v="23"/>
          <ac:spMkLst>
            <pc:docMk/>
            <pc:sldMk cId="53796711" sldId="260"/>
            <ac:spMk id="12" creationId="{975D1CFA-2CDB-4B64-BD9F-85744E8DA12F}"/>
          </ac:spMkLst>
        </pc:spChg>
        <pc:grpChg chg="add">
          <ac:chgData name="Florenta-Anisoara Chistol (2422978)" userId="S::2422978@student.uwtsd.ac.uk::ea2f5f94-d048-463c-943b-a020a3a4dbd8" providerId="AD" clId="Web-{55005708-544E-340A-F799-96E669D6FE32}" dt="2025-09-22T17:27:53.270" v="23"/>
          <ac:grpSpMkLst>
            <pc:docMk/>
            <pc:sldMk cId="53796711" sldId="260"/>
            <ac:grpSpMk id="14" creationId="{25EE5136-01F1-466C-962D-BA9B4C6757AA}"/>
          </ac:grpSpMkLst>
        </pc:grpChg>
        <pc:picChg chg="add">
          <ac:chgData name="Florenta-Anisoara Chistol (2422978)" userId="S::2422978@student.uwtsd.ac.uk::ea2f5f94-d048-463c-943b-a020a3a4dbd8" providerId="AD" clId="Web-{55005708-544E-340A-F799-96E669D6FE32}" dt="2025-09-22T17:27:53.270" v="23"/>
          <ac:picMkLst>
            <pc:docMk/>
            <pc:sldMk cId="53796711" sldId="260"/>
            <ac:picMk id="7" creationId="{576E5564-C9F1-F0AD-87FF-58478C83C937}"/>
          </ac:picMkLst>
        </pc:picChg>
      </pc:sldChg>
      <pc:sldChg chg="modSp">
        <pc:chgData name="Florenta-Anisoara Chistol (2422978)" userId="S::2422978@student.uwtsd.ac.uk::ea2f5f94-d048-463c-943b-a020a3a4dbd8" providerId="AD" clId="Web-{55005708-544E-340A-F799-96E669D6FE32}" dt="2025-09-22T17:28:46.975" v="41" actId="20577"/>
        <pc:sldMkLst>
          <pc:docMk/>
          <pc:sldMk cId="2609903194" sldId="262"/>
        </pc:sldMkLst>
        <pc:spChg chg="mod">
          <ac:chgData name="Florenta-Anisoara Chistol (2422978)" userId="S::2422978@student.uwtsd.ac.uk::ea2f5f94-d048-463c-943b-a020a3a4dbd8" providerId="AD" clId="Web-{55005708-544E-340A-F799-96E669D6FE32}" dt="2025-09-22T17:28:46.975" v="41" actId="20577"/>
          <ac:spMkLst>
            <pc:docMk/>
            <pc:sldMk cId="2609903194" sldId="262"/>
            <ac:spMk id="2" creationId="{F7749208-2166-CB3A-C09E-932CD3701582}"/>
          </ac:spMkLst>
        </pc:spChg>
      </pc:sldChg>
      <pc:sldChg chg="addSp delSp modSp new mod setBg">
        <pc:chgData name="Florenta-Anisoara Chistol (2422978)" userId="S::2422978@student.uwtsd.ac.uk::ea2f5f94-d048-463c-943b-a020a3a4dbd8" providerId="AD" clId="Web-{55005708-544E-340A-F799-96E669D6FE32}" dt="2025-09-22T17:31:57.009" v="62"/>
        <pc:sldMkLst>
          <pc:docMk/>
          <pc:sldMk cId="3209428430" sldId="263"/>
        </pc:sldMkLst>
        <pc:spChg chg="mod">
          <ac:chgData name="Florenta-Anisoara Chistol (2422978)" userId="S::2422978@student.uwtsd.ac.uk::ea2f5f94-d048-463c-943b-a020a3a4dbd8" providerId="AD" clId="Web-{55005708-544E-340A-F799-96E669D6FE32}" dt="2025-09-22T17:31:57.009" v="62"/>
          <ac:spMkLst>
            <pc:docMk/>
            <pc:sldMk cId="3209428430" sldId="263"/>
            <ac:spMk id="2" creationId="{0100FF59-6B49-2163-DACC-6971D9E61A02}"/>
          </ac:spMkLst>
        </pc:spChg>
        <pc:spChg chg="add">
          <ac:chgData name="Florenta-Anisoara Chistol (2422978)" userId="S::2422978@student.uwtsd.ac.uk::ea2f5f94-d048-463c-943b-a020a3a4dbd8" providerId="AD" clId="Web-{55005708-544E-340A-F799-96E669D6FE32}" dt="2025-09-22T17:31:57.009" v="62"/>
          <ac:spMkLst>
            <pc:docMk/>
            <pc:sldMk cId="3209428430" sldId="263"/>
            <ac:spMk id="9" creationId="{BACC6370-2D7E-4714-9D71-7542949D7D5D}"/>
          </ac:spMkLst>
        </pc:spChg>
        <pc:spChg chg="add">
          <ac:chgData name="Florenta-Anisoara Chistol (2422978)" userId="S::2422978@student.uwtsd.ac.uk::ea2f5f94-d048-463c-943b-a020a3a4dbd8" providerId="AD" clId="Web-{55005708-544E-340A-F799-96E669D6FE32}" dt="2025-09-22T17:31:57.009" v="62"/>
          <ac:spMkLst>
            <pc:docMk/>
            <pc:sldMk cId="3209428430" sldId="263"/>
            <ac:spMk id="11" creationId="{F68B3F68-107C-434F-AA38-110D5EA91B85}"/>
          </ac:spMkLst>
        </pc:spChg>
        <pc:spChg chg="add">
          <ac:chgData name="Florenta-Anisoara Chistol (2422978)" userId="S::2422978@student.uwtsd.ac.uk::ea2f5f94-d048-463c-943b-a020a3a4dbd8" providerId="AD" clId="Web-{55005708-544E-340A-F799-96E669D6FE32}" dt="2025-09-22T17:31:57.009" v="62"/>
          <ac:spMkLst>
            <pc:docMk/>
            <pc:sldMk cId="3209428430" sldId="263"/>
            <ac:spMk id="13" creationId="{AAD0DBB9-1A4B-4391-81D4-CB19F9AB918A}"/>
          </ac:spMkLst>
        </pc:spChg>
        <pc:spChg chg="add">
          <ac:chgData name="Florenta-Anisoara Chistol (2422978)" userId="S::2422978@student.uwtsd.ac.uk::ea2f5f94-d048-463c-943b-a020a3a4dbd8" providerId="AD" clId="Web-{55005708-544E-340A-F799-96E669D6FE32}" dt="2025-09-22T17:31:57.009" v="62"/>
          <ac:spMkLst>
            <pc:docMk/>
            <pc:sldMk cId="3209428430" sldId="263"/>
            <ac:spMk id="15" creationId="{063BBA22-50EA-4C4D-BE05-F1CE4E63AA56}"/>
          </ac:spMkLst>
        </pc:spChg>
        <pc:graphicFrameChg chg="add">
          <ac:chgData name="Florenta-Anisoara Chistol (2422978)" userId="S::2422978@student.uwtsd.ac.uk::ea2f5f94-d048-463c-943b-a020a3a4dbd8" providerId="AD" clId="Web-{55005708-544E-340A-F799-96E669D6FE32}" dt="2025-09-22T17:31:57.009" v="62"/>
          <ac:graphicFrameMkLst>
            <pc:docMk/>
            <pc:sldMk cId="3209428430" sldId="263"/>
            <ac:graphicFrameMk id="5" creationId="{5FD6D2D0-F3BF-00DA-90E0-FD3135F3AE97}"/>
          </ac:graphicFrameMkLst>
        </pc:graphicFrameChg>
      </pc:sldChg>
      <pc:sldChg chg="addSp modSp new mod setBg">
        <pc:chgData name="Florenta-Anisoara Chistol (2422978)" userId="S::2422978@student.uwtsd.ac.uk::ea2f5f94-d048-463c-943b-a020a3a4dbd8" providerId="AD" clId="Web-{55005708-544E-340A-F799-96E669D6FE32}" dt="2025-09-22T17:45:57.126" v="117" actId="20577"/>
        <pc:sldMkLst>
          <pc:docMk/>
          <pc:sldMk cId="3239809861" sldId="264"/>
        </pc:sldMkLst>
        <pc:spChg chg="mod">
          <ac:chgData name="Florenta-Anisoara Chistol (2422978)" userId="S::2422978@student.uwtsd.ac.uk::ea2f5f94-d048-463c-943b-a020a3a4dbd8" providerId="AD" clId="Web-{55005708-544E-340A-F799-96E669D6FE32}" dt="2025-09-22T17:35:47.167" v="95" actId="20577"/>
          <ac:spMkLst>
            <pc:docMk/>
            <pc:sldMk cId="3239809861" sldId="264"/>
            <ac:spMk id="2" creationId="{12DFFCC0-7F5C-663A-3EAF-A2D0435A3746}"/>
          </ac:spMkLst>
        </pc:spChg>
        <pc:spChg chg="mod">
          <ac:chgData name="Florenta-Anisoara Chistol (2422978)" userId="S::2422978@student.uwtsd.ac.uk::ea2f5f94-d048-463c-943b-a020a3a4dbd8" providerId="AD" clId="Web-{55005708-544E-340A-F799-96E669D6FE32}" dt="2025-09-22T17:45:57.126" v="117" actId="20577"/>
          <ac:spMkLst>
            <pc:docMk/>
            <pc:sldMk cId="3239809861" sldId="264"/>
            <ac:spMk id="3" creationId="{9FCEB002-266B-A90C-D26E-3C231FD1BFA1}"/>
          </ac:spMkLst>
        </pc:spChg>
        <pc:spChg chg="add">
          <ac:chgData name="Florenta-Anisoara Chistol (2422978)" userId="S::2422978@student.uwtsd.ac.uk::ea2f5f94-d048-463c-943b-a020a3a4dbd8" providerId="AD" clId="Web-{55005708-544E-340A-F799-96E669D6FE32}" dt="2025-09-22T17:35:38.870" v="94"/>
          <ac:spMkLst>
            <pc:docMk/>
            <pc:sldMk cId="3239809861" sldId="264"/>
            <ac:spMk id="8" creationId="{5C8908E2-EE49-44D2-9428-A28D2312A8D5}"/>
          </ac:spMkLst>
        </pc:spChg>
        <pc:spChg chg="add">
          <ac:chgData name="Florenta-Anisoara Chistol (2422978)" userId="S::2422978@student.uwtsd.ac.uk::ea2f5f94-d048-463c-943b-a020a3a4dbd8" providerId="AD" clId="Web-{55005708-544E-340A-F799-96E669D6FE32}" dt="2025-09-22T17:35:38.870" v="94"/>
          <ac:spMkLst>
            <pc:docMk/>
            <pc:sldMk cId="3239809861" sldId="264"/>
            <ac:spMk id="14" creationId="{BD92035A-AA2F-4CD8-A556-1CE8BDEC75BD}"/>
          </ac:spMkLst>
        </pc:spChg>
        <pc:spChg chg="add">
          <ac:chgData name="Florenta-Anisoara Chistol (2422978)" userId="S::2422978@student.uwtsd.ac.uk::ea2f5f94-d048-463c-943b-a020a3a4dbd8" providerId="AD" clId="Web-{55005708-544E-340A-F799-96E669D6FE32}" dt="2025-09-22T17:35:38.870" v="94"/>
          <ac:spMkLst>
            <pc:docMk/>
            <pc:sldMk cId="3239809861" sldId="264"/>
            <ac:spMk id="16" creationId="{ED888B23-07FA-482A-96DF-47E31AF1A603}"/>
          </ac:spMkLst>
        </pc:spChg>
        <pc:grpChg chg="add">
          <ac:chgData name="Florenta-Anisoara Chistol (2422978)" userId="S::2422978@student.uwtsd.ac.uk::ea2f5f94-d048-463c-943b-a020a3a4dbd8" providerId="AD" clId="Web-{55005708-544E-340A-F799-96E669D6FE32}" dt="2025-09-22T17:35:38.870" v="94"/>
          <ac:grpSpMkLst>
            <pc:docMk/>
            <pc:sldMk cId="3239809861" sldId="264"/>
            <ac:grpSpMk id="10" creationId="{5D1A9D8B-3117-4D9D-BDA4-DD81895098B0}"/>
          </ac:grpSpMkLst>
        </pc:grpChg>
      </pc:sldChg>
    </pc:docChg>
  </pc:docChgLst>
  <pc:docChgLst>
    <pc:chgData name="Florenta-Anisoara Chistol (2422978)" userId="S::2422978@student.uwtsd.ac.uk::ea2f5f94-d048-463c-943b-a020a3a4dbd8" providerId="AD" clId="Web-{5249D96C-E6BB-620C-7CFA-251ED0BF26A9}"/>
    <pc:docChg chg="modSld">
      <pc:chgData name="Florenta-Anisoara Chistol (2422978)" userId="S::2422978@student.uwtsd.ac.uk::ea2f5f94-d048-463c-943b-a020a3a4dbd8" providerId="AD" clId="Web-{5249D96C-E6BB-620C-7CFA-251ED0BF26A9}" dt="2025-10-19T11:29:42.936" v="58" actId="20577"/>
      <pc:docMkLst>
        <pc:docMk/>
      </pc:docMkLst>
      <pc:sldChg chg="modSp">
        <pc:chgData name="Florenta-Anisoara Chistol (2422978)" userId="S::2422978@student.uwtsd.ac.uk::ea2f5f94-d048-463c-943b-a020a3a4dbd8" providerId="AD" clId="Web-{5249D96C-E6BB-620C-7CFA-251ED0BF26A9}" dt="2025-10-19T11:23:50.176" v="9" actId="20577"/>
        <pc:sldMkLst>
          <pc:docMk/>
          <pc:sldMk cId="109857222" sldId="256"/>
        </pc:sldMkLst>
        <pc:spChg chg="mod">
          <ac:chgData name="Florenta-Anisoara Chistol (2422978)" userId="S::2422978@student.uwtsd.ac.uk::ea2f5f94-d048-463c-943b-a020a3a4dbd8" providerId="AD" clId="Web-{5249D96C-E6BB-620C-7CFA-251ED0BF26A9}" dt="2025-10-19T11:23:50.176" v="9" actId="20577"/>
          <ac:spMkLst>
            <pc:docMk/>
            <pc:sldMk cId="109857222" sldId="256"/>
            <ac:spMk id="2" creationId="{00000000-0000-0000-0000-000000000000}"/>
          </ac:spMkLst>
        </pc:spChg>
      </pc:sldChg>
      <pc:sldChg chg="modSp">
        <pc:chgData name="Florenta-Anisoara Chistol (2422978)" userId="S::2422978@student.uwtsd.ac.uk::ea2f5f94-d048-463c-943b-a020a3a4dbd8" providerId="AD" clId="Web-{5249D96C-E6BB-620C-7CFA-251ED0BF26A9}" dt="2025-10-19T11:26:24.510" v="21" actId="20577"/>
        <pc:sldMkLst>
          <pc:docMk/>
          <pc:sldMk cId="412387064" sldId="259"/>
        </pc:sldMkLst>
        <pc:graphicFrameChg chg="modGraphic">
          <ac:chgData name="Florenta-Anisoara Chistol (2422978)" userId="S::2422978@student.uwtsd.ac.uk::ea2f5f94-d048-463c-943b-a020a3a4dbd8" providerId="AD" clId="Web-{5249D96C-E6BB-620C-7CFA-251ED0BF26A9}" dt="2025-10-19T11:26:24.510" v="21" actId="20577"/>
          <ac:graphicFrameMkLst>
            <pc:docMk/>
            <pc:sldMk cId="412387064" sldId="259"/>
            <ac:graphicFrameMk id="5" creationId="{C4B260AB-6BDE-B158-B07C-0DDE632FA841}"/>
          </ac:graphicFrameMkLst>
        </pc:graphicFrameChg>
      </pc:sldChg>
      <pc:sldChg chg="modSp">
        <pc:chgData name="Florenta-Anisoara Chistol (2422978)" userId="S::2422978@student.uwtsd.ac.uk::ea2f5f94-d048-463c-943b-a020a3a4dbd8" providerId="AD" clId="Web-{5249D96C-E6BB-620C-7CFA-251ED0BF26A9}" dt="2025-10-19T11:26:58.949" v="24" actId="1076"/>
        <pc:sldMkLst>
          <pc:docMk/>
          <pc:sldMk cId="53796711" sldId="260"/>
        </pc:sldMkLst>
        <pc:spChg chg="mod">
          <ac:chgData name="Florenta-Anisoara Chistol (2422978)" userId="S::2422978@student.uwtsd.ac.uk::ea2f5f94-d048-463c-943b-a020a3a4dbd8" providerId="AD" clId="Web-{5249D96C-E6BB-620C-7CFA-251ED0BF26A9}" dt="2025-10-19T11:26:58.949" v="24" actId="1076"/>
          <ac:spMkLst>
            <pc:docMk/>
            <pc:sldMk cId="53796711" sldId="260"/>
            <ac:spMk id="2" creationId="{C38941BC-9F76-5418-4DAD-F6BBBF7FC855}"/>
          </ac:spMkLst>
        </pc:spChg>
        <pc:spChg chg="mod">
          <ac:chgData name="Florenta-Anisoara Chistol (2422978)" userId="S::2422978@student.uwtsd.ac.uk::ea2f5f94-d048-463c-943b-a020a3a4dbd8" providerId="AD" clId="Web-{5249D96C-E6BB-620C-7CFA-251ED0BF26A9}" dt="2025-10-19T11:26:45.386" v="23" actId="14100"/>
          <ac:spMkLst>
            <pc:docMk/>
            <pc:sldMk cId="53796711" sldId="260"/>
            <ac:spMk id="3" creationId="{E402407E-1B73-690C-1667-2DD824989496}"/>
          </ac:spMkLst>
        </pc:spChg>
      </pc:sldChg>
      <pc:sldChg chg="modSp">
        <pc:chgData name="Florenta-Anisoara Chistol (2422978)" userId="S::2422978@student.uwtsd.ac.uk::ea2f5f94-d048-463c-943b-a020a3a4dbd8" providerId="AD" clId="Web-{5249D96C-E6BB-620C-7CFA-251ED0BF26A9}" dt="2025-10-19T11:29:42.936" v="58" actId="20577"/>
        <pc:sldMkLst>
          <pc:docMk/>
          <pc:sldMk cId="2337138609" sldId="261"/>
        </pc:sldMkLst>
        <pc:spChg chg="mod">
          <ac:chgData name="Florenta-Anisoara Chistol (2422978)" userId="S::2422978@student.uwtsd.ac.uk::ea2f5f94-d048-463c-943b-a020a3a4dbd8" providerId="AD" clId="Web-{5249D96C-E6BB-620C-7CFA-251ED0BF26A9}" dt="2025-10-19T11:29:42.936" v="58" actId="20577"/>
          <ac:spMkLst>
            <pc:docMk/>
            <pc:sldMk cId="2337138609" sldId="261"/>
            <ac:spMk id="2" creationId="{3BFB7E2F-2916-C541-E3C8-B1321733B490}"/>
          </ac:spMkLst>
        </pc:spChg>
        <pc:graphicFrameChg chg="modGraphic">
          <ac:chgData name="Florenta-Anisoara Chistol (2422978)" userId="S::2422978@student.uwtsd.ac.uk::ea2f5f94-d048-463c-943b-a020a3a4dbd8" providerId="AD" clId="Web-{5249D96C-E6BB-620C-7CFA-251ED0BF26A9}" dt="2025-10-19T11:27:24.012" v="28" actId="20577"/>
          <ac:graphicFrameMkLst>
            <pc:docMk/>
            <pc:sldMk cId="2337138609" sldId="261"/>
            <ac:graphicFrameMk id="12" creationId="{6B1AC2F3-ED94-63C6-4905-5AC460F8D145}"/>
          </ac:graphicFrameMkLst>
        </pc:graphicFrameChg>
      </pc:sldChg>
      <pc:sldChg chg="modSp">
        <pc:chgData name="Florenta-Anisoara Chistol (2422978)" userId="S::2422978@student.uwtsd.ac.uk::ea2f5f94-d048-463c-943b-a020a3a4dbd8" providerId="AD" clId="Web-{5249D96C-E6BB-620C-7CFA-251ED0BF26A9}" dt="2025-10-19T11:28:26.560" v="42" actId="20577"/>
        <pc:sldMkLst>
          <pc:docMk/>
          <pc:sldMk cId="2609903194" sldId="262"/>
        </pc:sldMkLst>
        <pc:graphicFrameChg chg="modGraphic">
          <ac:chgData name="Florenta-Anisoara Chistol (2422978)" userId="S::2422978@student.uwtsd.ac.uk::ea2f5f94-d048-463c-943b-a020a3a4dbd8" providerId="AD" clId="Web-{5249D96C-E6BB-620C-7CFA-251ED0BF26A9}" dt="2025-10-19T11:28:26.560" v="42" actId="20577"/>
          <ac:graphicFrameMkLst>
            <pc:docMk/>
            <pc:sldMk cId="2609903194" sldId="262"/>
            <ac:graphicFrameMk id="5" creationId="{801190B9-7899-ACF1-C5A0-E7F0F5C803F4}"/>
          </ac:graphicFrameMkLst>
        </pc:graphicFrameChg>
      </pc:sldChg>
      <pc:sldChg chg="modSp">
        <pc:chgData name="Florenta-Anisoara Chistol (2422978)" userId="S::2422978@student.uwtsd.ac.uk::ea2f5f94-d048-463c-943b-a020a3a4dbd8" providerId="AD" clId="Web-{5249D96C-E6BB-620C-7CFA-251ED0BF26A9}" dt="2025-10-19T11:29:15.795" v="55" actId="20577"/>
        <pc:sldMkLst>
          <pc:docMk/>
          <pc:sldMk cId="3209428430" sldId="263"/>
        </pc:sldMkLst>
        <pc:graphicFrameChg chg="modGraphic">
          <ac:chgData name="Florenta-Anisoara Chistol (2422978)" userId="S::2422978@student.uwtsd.ac.uk::ea2f5f94-d048-463c-943b-a020a3a4dbd8" providerId="AD" clId="Web-{5249D96C-E6BB-620C-7CFA-251ED0BF26A9}" dt="2025-10-19T11:29:15.795" v="55" actId="20577"/>
          <ac:graphicFrameMkLst>
            <pc:docMk/>
            <pc:sldMk cId="3209428430" sldId="263"/>
            <ac:graphicFrameMk id="5" creationId="{5FD6D2D0-F3BF-00DA-90E0-FD3135F3AE97}"/>
          </ac:graphicFrameMkLst>
        </pc:graphicFrameChg>
      </pc:sldChg>
      <pc:sldChg chg="modSp">
        <pc:chgData name="Florenta-Anisoara Chistol (2422978)" userId="S::2422978@student.uwtsd.ac.uk::ea2f5f94-d048-463c-943b-a020a3a4dbd8" providerId="AD" clId="Web-{5249D96C-E6BB-620C-7CFA-251ED0BF26A9}" dt="2025-10-19T11:29:31.045" v="56" actId="20577"/>
        <pc:sldMkLst>
          <pc:docMk/>
          <pc:sldMk cId="3239809861" sldId="264"/>
        </pc:sldMkLst>
        <pc:spChg chg="mod">
          <ac:chgData name="Florenta-Anisoara Chistol (2422978)" userId="S::2422978@student.uwtsd.ac.uk::ea2f5f94-d048-463c-943b-a020a3a4dbd8" providerId="AD" clId="Web-{5249D96C-E6BB-620C-7CFA-251ED0BF26A9}" dt="2025-10-19T11:29:31.045" v="56" actId="20577"/>
          <ac:spMkLst>
            <pc:docMk/>
            <pc:sldMk cId="3239809861" sldId="264"/>
            <ac:spMk id="2" creationId="{12DFFCC0-7F5C-663A-3EAF-A2D0435A3746}"/>
          </ac:spMkLst>
        </pc:spChg>
      </pc:sldChg>
    </pc:docChg>
  </pc:docChgLst>
  <pc:docChgLst>
    <pc:chgData name="Florenta-Anisoara Chistol (2422978)" userId="S::2422978@student.uwtsd.ac.uk::ea2f5f94-d048-463c-943b-a020a3a4dbd8" providerId="AD" clId="Web-{844D997C-F507-A344-5BEB-E1EBCEA31102}"/>
    <pc:docChg chg="addSld modSld">
      <pc:chgData name="Florenta-Anisoara Chistol (2422978)" userId="S::2422978@student.uwtsd.ac.uk::ea2f5f94-d048-463c-943b-a020a3a4dbd8" providerId="AD" clId="Web-{844D997C-F507-A344-5BEB-E1EBCEA31102}" dt="2025-09-22T17:22:19.734" v="636" actId="20577"/>
      <pc:docMkLst>
        <pc:docMk/>
      </pc:docMkLst>
      <pc:sldChg chg="addSp delSp modSp">
        <pc:chgData name="Florenta-Anisoara Chistol (2422978)" userId="S::2422978@student.uwtsd.ac.uk::ea2f5f94-d048-463c-943b-a020a3a4dbd8" providerId="AD" clId="Web-{844D997C-F507-A344-5BEB-E1EBCEA31102}" dt="2025-09-22T16:35:57.211" v="162" actId="20577"/>
        <pc:sldMkLst>
          <pc:docMk/>
          <pc:sldMk cId="109857222" sldId="256"/>
        </pc:sldMkLst>
        <pc:spChg chg="mod">
          <ac:chgData name="Florenta-Anisoara Chistol (2422978)" userId="S::2422978@student.uwtsd.ac.uk::ea2f5f94-d048-463c-943b-a020a3a4dbd8" providerId="AD" clId="Web-{844D997C-F507-A344-5BEB-E1EBCEA31102}" dt="2025-09-22T16:35:57.211" v="162" actId="20577"/>
          <ac:spMkLst>
            <pc:docMk/>
            <pc:sldMk cId="109857222" sldId="256"/>
            <ac:spMk id="2" creationId="{00000000-0000-0000-0000-000000000000}"/>
          </ac:spMkLst>
        </pc:spChg>
        <pc:spChg chg="mod">
          <ac:chgData name="Florenta-Anisoara Chistol (2422978)" userId="S::2422978@student.uwtsd.ac.uk::ea2f5f94-d048-463c-943b-a020a3a4dbd8" providerId="AD" clId="Web-{844D997C-F507-A344-5BEB-E1EBCEA31102}" dt="2025-09-22T16:35:46.789" v="160" actId="20577"/>
          <ac:spMkLst>
            <pc:docMk/>
            <pc:sldMk cId="109857222" sldId="256"/>
            <ac:spMk id="3" creationId="{00000000-0000-0000-0000-000000000000}"/>
          </ac:spMkLst>
        </pc:spChg>
      </pc:sldChg>
      <pc:sldChg chg="modSp mod setBg">
        <pc:chgData name="Florenta-Anisoara Chistol (2422978)" userId="S::2422978@student.uwtsd.ac.uk::ea2f5f94-d048-463c-943b-a020a3a4dbd8" providerId="AD" clId="Web-{844D997C-F507-A344-5BEB-E1EBCEA31102}" dt="2025-09-22T16:37:01.354" v="174"/>
        <pc:sldMkLst>
          <pc:docMk/>
          <pc:sldMk cId="1358606123" sldId="257"/>
        </pc:sldMkLst>
        <pc:spChg chg="mod">
          <ac:chgData name="Florenta-Anisoara Chistol (2422978)" userId="S::2422978@student.uwtsd.ac.uk::ea2f5f94-d048-463c-943b-a020a3a4dbd8" providerId="AD" clId="Web-{844D997C-F507-A344-5BEB-E1EBCEA31102}" dt="2025-09-22T16:36:09.634" v="169" actId="20577"/>
          <ac:spMkLst>
            <pc:docMk/>
            <pc:sldMk cId="1358606123" sldId="257"/>
            <ac:spMk id="2" creationId="{BDDAD1F2-48DD-B861-E466-EEF7D9C54D07}"/>
          </ac:spMkLst>
        </pc:spChg>
      </pc:sldChg>
      <pc:sldChg chg="modSp new mod setBg">
        <pc:chgData name="Florenta-Anisoara Chistol (2422978)" userId="S::2422978@student.uwtsd.ac.uk::ea2f5f94-d048-463c-943b-a020a3a4dbd8" providerId="AD" clId="Web-{844D997C-F507-A344-5BEB-E1EBCEA31102}" dt="2025-09-22T17:09:42.021" v="549" actId="20577"/>
        <pc:sldMkLst>
          <pc:docMk/>
          <pc:sldMk cId="1858680540" sldId="258"/>
        </pc:sldMkLst>
        <pc:spChg chg="mod">
          <ac:chgData name="Florenta-Anisoara Chistol (2422978)" userId="S::2422978@student.uwtsd.ac.uk::ea2f5f94-d048-463c-943b-a020a3a4dbd8" providerId="AD" clId="Web-{844D997C-F507-A344-5BEB-E1EBCEA31102}" dt="2025-09-22T16:47:25.617" v="206" actId="20577"/>
          <ac:spMkLst>
            <pc:docMk/>
            <pc:sldMk cId="1858680540" sldId="258"/>
            <ac:spMk id="2" creationId="{A4647F9A-A874-53D3-7B9B-2CC3EFB5AF63}"/>
          </ac:spMkLst>
        </pc:spChg>
        <pc:spChg chg="mod">
          <ac:chgData name="Florenta-Anisoara Chistol (2422978)" userId="S::2422978@student.uwtsd.ac.uk::ea2f5f94-d048-463c-943b-a020a3a4dbd8" providerId="AD" clId="Web-{844D997C-F507-A344-5BEB-E1EBCEA31102}" dt="2025-09-22T17:09:42.021" v="549" actId="20577"/>
          <ac:spMkLst>
            <pc:docMk/>
            <pc:sldMk cId="1858680540" sldId="258"/>
            <ac:spMk id="3" creationId="{0CF99779-8100-A80B-C77B-C584EA31866C}"/>
          </ac:spMkLst>
        </pc:spChg>
      </pc:sldChg>
      <pc:sldChg chg="modSp new mod setBg">
        <pc:chgData name="Florenta-Anisoara Chistol (2422978)" userId="S::2422978@student.uwtsd.ac.uk::ea2f5f94-d048-463c-943b-a020a3a4dbd8" providerId="AD" clId="Web-{844D997C-F507-A344-5BEB-E1EBCEA31102}" dt="2025-09-22T17:06:44.327" v="491" actId="20577"/>
        <pc:sldMkLst>
          <pc:docMk/>
          <pc:sldMk cId="412387064" sldId="259"/>
        </pc:sldMkLst>
        <pc:spChg chg="mod">
          <ac:chgData name="Florenta-Anisoara Chistol (2422978)" userId="S::2422978@student.uwtsd.ac.uk::ea2f5f94-d048-463c-943b-a020a3a4dbd8" providerId="AD" clId="Web-{844D997C-F507-A344-5BEB-E1EBCEA31102}" dt="2025-09-22T16:55:38.652" v="280" actId="20577"/>
          <ac:spMkLst>
            <pc:docMk/>
            <pc:sldMk cId="412387064" sldId="259"/>
            <ac:spMk id="2" creationId="{08E46038-69C5-4C9B-9D32-9F8A0509FE7D}"/>
          </ac:spMkLst>
        </pc:spChg>
      </pc:sldChg>
      <pc:sldChg chg="modSp new mod setBg">
        <pc:chgData name="Florenta-Anisoara Chistol (2422978)" userId="S::2422978@student.uwtsd.ac.uk::ea2f5f94-d048-463c-943b-a020a3a4dbd8" providerId="AD" clId="Web-{844D997C-F507-A344-5BEB-E1EBCEA31102}" dt="2025-09-22T17:10:02.850" v="553"/>
        <pc:sldMkLst>
          <pc:docMk/>
          <pc:sldMk cId="53796711" sldId="260"/>
        </pc:sldMkLst>
        <pc:spChg chg="mod">
          <ac:chgData name="Florenta-Anisoara Chistol (2422978)" userId="S::2422978@student.uwtsd.ac.uk::ea2f5f94-d048-463c-943b-a020a3a4dbd8" providerId="AD" clId="Web-{844D997C-F507-A344-5BEB-E1EBCEA31102}" dt="2025-09-22T17:02:34.325" v="353" actId="20577"/>
          <ac:spMkLst>
            <pc:docMk/>
            <pc:sldMk cId="53796711" sldId="260"/>
            <ac:spMk id="2" creationId="{C38941BC-9F76-5418-4DAD-F6BBBF7FC855}"/>
          </ac:spMkLst>
        </pc:spChg>
        <pc:spChg chg="mod">
          <ac:chgData name="Florenta-Anisoara Chistol (2422978)" userId="S::2422978@student.uwtsd.ac.uk::ea2f5f94-d048-463c-943b-a020a3a4dbd8" providerId="AD" clId="Web-{844D997C-F507-A344-5BEB-E1EBCEA31102}" dt="2025-09-22T17:09:56.521" v="552" actId="20577"/>
          <ac:spMkLst>
            <pc:docMk/>
            <pc:sldMk cId="53796711" sldId="260"/>
            <ac:spMk id="3" creationId="{E402407E-1B73-690C-1667-2DD824989496}"/>
          </ac:spMkLst>
        </pc:spChg>
      </pc:sldChg>
      <pc:sldChg chg="addSp delSp modSp new mod setBg">
        <pc:chgData name="Florenta-Anisoara Chistol (2422978)" userId="S::2422978@student.uwtsd.ac.uk::ea2f5f94-d048-463c-943b-a020a3a4dbd8" providerId="AD" clId="Web-{844D997C-F507-A344-5BEB-E1EBCEA31102}" dt="2025-09-22T17:22:19.734" v="636" actId="20577"/>
        <pc:sldMkLst>
          <pc:docMk/>
          <pc:sldMk cId="2337138609" sldId="261"/>
        </pc:sldMkLst>
        <pc:spChg chg="mod">
          <ac:chgData name="Florenta-Anisoara Chistol (2422978)" userId="S::2422978@student.uwtsd.ac.uk::ea2f5f94-d048-463c-943b-a020a3a4dbd8" providerId="AD" clId="Web-{844D997C-F507-A344-5BEB-E1EBCEA31102}" dt="2025-09-22T17:22:02.187" v="634"/>
          <ac:spMkLst>
            <pc:docMk/>
            <pc:sldMk cId="2337138609" sldId="261"/>
            <ac:spMk id="2" creationId="{3BFB7E2F-2916-C541-E3C8-B1321733B490}"/>
          </ac:spMkLst>
        </pc:spChg>
      </pc:sldChg>
      <pc:sldChg chg="addSp delSp modSp new mod setBg">
        <pc:chgData name="Florenta-Anisoara Chistol (2422978)" userId="S::2422978@student.uwtsd.ac.uk::ea2f5f94-d048-463c-943b-a020a3a4dbd8" providerId="AD" clId="Web-{844D997C-F507-A344-5BEB-E1EBCEA31102}" dt="2025-09-22T17:20:59.078" v="628"/>
        <pc:sldMkLst>
          <pc:docMk/>
          <pc:sldMk cId="2609903194" sldId="262"/>
        </pc:sldMkLst>
        <pc:spChg chg="mod">
          <ac:chgData name="Florenta-Anisoara Chistol (2422978)" userId="S::2422978@student.uwtsd.ac.uk::ea2f5f94-d048-463c-943b-a020a3a4dbd8" providerId="AD" clId="Web-{844D997C-F507-A344-5BEB-E1EBCEA31102}" dt="2025-09-22T17:20:59.078" v="628"/>
          <ac:spMkLst>
            <pc:docMk/>
            <pc:sldMk cId="2609903194" sldId="262"/>
            <ac:spMk id="2" creationId="{F7749208-2166-CB3A-C09E-932CD3701582}"/>
          </ac:spMkLst>
        </pc:spChg>
        <pc:spChg chg="add">
          <ac:chgData name="Florenta-Anisoara Chistol (2422978)" userId="S::2422978@student.uwtsd.ac.uk::ea2f5f94-d048-463c-943b-a020a3a4dbd8" providerId="AD" clId="Web-{844D997C-F507-A344-5BEB-E1EBCEA31102}" dt="2025-09-22T17:20:59.078" v="628"/>
          <ac:spMkLst>
            <pc:docMk/>
            <pc:sldMk cId="2609903194" sldId="262"/>
            <ac:spMk id="9" creationId="{7517A47C-B2E5-4B79-8061-D74B1311AF6E}"/>
          </ac:spMkLst>
        </pc:spChg>
        <pc:spChg chg="add">
          <ac:chgData name="Florenta-Anisoara Chistol (2422978)" userId="S::2422978@student.uwtsd.ac.uk::ea2f5f94-d048-463c-943b-a020a3a4dbd8" providerId="AD" clId="Web-{844D997C-F507-A344-5BEB-E1EBCEA31102}" dt="2025-09-22T17:20:59.078" v="628"/>
          <ac:spMkLst>
            <pc:docMk/>
            <pc:sldMk cId="2609903194" sldId="262"/>
            <ac:spMk id="11" creationId="{C505E780-2083-4CB5-A42A-5E0E2908ECC3}"/>
          </ac:spMkLst>
        </pc:spChg>
        <pc:spChg chg="add">
          <ac:chgData name="Florenta-Anisoara Chistol (2422978)" userId="S::2422978@student.uwtsd.ac.uk::ea2f5f94-d048-463c-943b-a020a3a4dbd8" providerId="AD" clId="Web-{844D997C-F507-A344-5BEB-E1EBCEA31102}" dt="2025-09-22T17:20:59.078" v="628"/>
          <ac:spMkLst>
            <pc:docMk/>
            <pc:sldMk cId="2609903194" sldId="262"/>
            <ac:spMk id="13" creationId="{D2C0AE1C-0118-41AE-8A10-7CDCBF10E96F}"/>
          </ac:spMkLst>
        </pc:spChg>
        <pc:spChg chg="add">
          <ac:chgData name="Florenta-Anisoara Chistol (2422978)" userId="S::2422978@student.uwtsd.ac.uk::ea2f5f94-d048-463c-943b-a020a3a4dbd8" providerId="AD" clId="Web-{844D997C-F507-A344-5BEB-E1EBCEA31102}" dt="2025-09-22T17:20:59.078" v="628"/>
          <ac:spMkLst>
            <pc:docMk/>
            <pc:sldMk cId="2609903194" sldId="262"/>
            <ac:spMk id="15" creationId="{463EEC44-1BA3-44ED-81FC-A644B04B2A44}"/>
          </ac:spMkLst>
        </pc:spChg>
        <pc:graphicFrameChg chg="add">
          <ac:chgData name="Florenta-Anisoara Chistol (2422978)" userId="S::2422978@student.uwtsd.ac.uk::ea2f5f94-d048-463c-943b-a020a3a4dbd8" providerId="AD" clId="Web-{844D997C-F507-A344-5BEB-E1EBCEA31102}" dt="2025-09-22T17:20:59.078" v="628"/>
          <ac:graphicFrameMkLst>
            <pc:docMk/>
            <pc:sldMk cId="2609903194" sldId="262"/>
            <ac:graphicFrameMk id="5" creationId="{801190B9-7899-ACF1-C5A0-E7F0F5C803F4}"/>
          </ac:graphicFrameMkLst>
        </pc:graphicFrameChg>
      </pc:sldChg>
    </pc:docChg>
  </pc:docChgLst>
  <pc:docChgLst>
    <pc:chgData name="Florenta-Anisoara Chistol (2422978)" userId="S::2422978@student.uwtsd.ac.uk::ea2f5f94-d048-463c-943b-a020a3a4dbd8" providerId="AD" clId="Web-{D4EB6DA6-BF1B-D891-4120-40FE85FDDA57}"/>
    <pc:docChg chg="modSld">
      <pc:chgData name="Florenta-Anisoara Chistol (2422978)" userId="S::2422978@student.uwtsd.ac.uk::ea2f5f94-d048-463c-943b-a020a3a4dbd8" providerId="AD" clId="Web-{D4EB6DA6-BF1B-D891-4120-40FE85FDDA57}" dt="2025-09-29T12:01:33.385" v="91" actId="20577"/>
      <pc:docMkLst>
        <pc:docMk/>
      </pc:docMkLst>
      <pc:sldChg chg="modSp">
        <pc:chgData name="Florenta-Anisoara Chistol (2422978)" userId="S::2422978@student.uwtsd.ac.uk::ea2f5f94-d048-463c-943b-a020a3a4dbd8" providerId="AD" clId="Web-{D4EB6DA6-BF1B-D891-4120-40FE85FDDA57}" dt="2025-09-29T12:01:33.385" v="91" actId="20577"/>
        <pc:sldMkLst>
          <pc:docMk/>
          <pc:sldMk cId="109857222" sldId="256"/>
        </pc:sldMkLst>
        <pc:spChg chg="mod">
          <ac:chgData name="Florenta-Anisoara Chistol (2422978)" userId="S::2422978@student.uwtsd.ac.uk::ea2f5f94-d048-463c-943b-a020a3a4dbd8" providerId="AD" clId="Web-{D4EB6DA6-BF1B-D891-4120-40FE85FDDA57}" dt="2025-09-29T12:01:33.385" v="91" actId="20577"/>
          <ac:spMkLst>
            <pc:docMk/>
            <pc:sldMk cId="109857222" sldId="256"/>
            <ac:spMk id="3" creationId="{00000000-0000-0000-0000-000000000000}"/>
          </ac:spMkLst>
        </pc:spChg>
      </pc:sldChg>
    </pc:docChg>
  </pc:docChgLst>
  <pc:docChgLst>
    <pc:chgData name="Florenta-Anisoara Chistol (2422978)" userId="S::2422978@student.uwtsd.ac.uk::ea2f5f94-d048-463c-943b-a020a3a4dbd8" providerId="AD" clId="Web-{C3B92E4B-D251-7510-DFD5-4BD8E6077AE6}"/>
    <pc:docChg chg="addSld">
      <pc:chgData name="Florenta-Anisoara Chistol (2422978)" userId="S::2422978@student.uwtsd.ac.uk::ea2f5f94-d048-463c-943b-a020a3a4dbd8" providerId="AD" clId="Web-{C3B92E4B-D251-7510-DFD5-4BD8E6077AE6}" dt="2025-09-28T14:15:50.103" v="0"/>
      <pc:docMkLst>
        <pc:docMk/>
      </pc:docMkLst>
    </pc:docChg>
  </pc:docChgLst>
  <pc:docChgLst>
    <pc:chgData name="Florenta-Anisoara Chistol (2422978)" userId="S::2422978@student.uwtsd.ac.uk::ea2f5f94-d048-463c-943b-a020a3a4dbd8" providerId="AD" clId="Web-{9C0BFE04-9D57-838C-9046-61BE881B3481}"/>
    <pc:docChg chg="modSld">
      <pc:chgData name="Florenta-Anisoara Chistol (2422978)" userId="S::2422978@student.uwtsd.ac.uk::ea2f5f94-d048-463c-943b-a020a3a4dbd8" providerId="AD" clId="Web-{9C0BFE04-9D57-838C-9046-61BE881B3481}" dt="2025-09-22T17:25:25.034" v="16" actId="20577"/>
      <pc:docMkLst>
        <pc:docMk/>
      </pc:docMkLst>
      <pc:sldChg chg="addSp delSp modSp mod setBg">
        <pc:chgData name="Florenta-Anisoara Chistol (2422978)" userId="S::2422978@student.uwtsd.ac.uk::ea2f5f94-d048-463c-943b-a020a3a4dbd8" providerId="AD" clId="Web-{9C0BFE04-9D57-838C-9046-61BE881B3481}" dt="2025-09-22T17:25:06.736" v="14"/>
        <pc:sldMkLst>
          <pc:docMk/>
          <pc:sldMk cId="1358606123" sldId="257"/>
        </pc:sldMkLst>
        <pc:spChg chg="mod">
          <ac:chgData name="Florenta-Anisoara Chistol (2422978)" userId="S::2422978@student.uwtsd.ac.uk::ea2f5f94-d048-463c-943b-a020a3a4dbd8" providerId="AD" clId="Web-{9C0BFE04-9D57-838C-9046-61BE881B3481}" dt="2025-09-22T17:25:06.736" v="14"/>
          <ac:spMkLst>
            <pc:docMk/>
            <pc:sldMk cId="1358606123" sldId="257"/>
            <ac:spMk id="2" creationId="{BDDAD1F2-48DD-B861-E466-EEF7D9C54D07}"/>
          </ac:spMkLst>
        </pc:spChg>
        <pc:spChg chg="add">
          <ac:chgData name="Florenta-Anisoara Chistol (2422978)" userId="S::2422978@student.uwtsd.ac.uk::ea2f5f94-d048-463c-943b-a020a3a4dbd8" providerId="AD" clId="Web-{9C0BFE04-9D57-838C-9046-61BE881B3481}" dt="2025-09-22T17:25:06.736" v="14"/>
          <ac:spMkLst>
            <pc:docMk/>
            <pc:sldMk cId="1358606123" sldId="257"/>
            <ac:spMk id="28" creationId="{955A2079-FA98-4876-80F0-72364A7D2EA4}"/>
          </ac:spMkLst>
        </pc:spChg>
        <pc:graphicFrameChg chg="add mod modGraphic">
          <ac:chgData name="Florenta-Anisoara Chistol (2422978)" userId="S::2422978@student.uwtsd.ac.uk::ea2f5f94-d048-463c-943b-a020a3a4dbd8" providerId="AD" clId="Web-{9C0BFE04-9D57-838C-9046-61BE881B3481}" dt="2025-09-22T17:25:06.736" v="14"/>
          <ac:graphicFrameMkLst>
            <pc:docMk/>
            <pc:sldMk cId="1358606123" sldId="257"/>
            <ac:graphicFrameMk id="5" creationId="{0530B606-16F2-4C9F-5313-2556F89EDE38}"/>
          </ac:graphicFrameMkLst>
        </pc:graphicFrameChg>
      </pc:sldChg>
      <pc:sldChg chg="modSp">
        <pc:chgData name="Florenta-Anisoara Chistol (2422978)" userId="S::2422978@student.uwtsd.ac.uk::ea2f5f94-d048-463c-943b-a020a3a4dbd8" providerId="AD" clId="Web-{9C0BFE04-9D57-838C-9046-61BE881B3481}" dt="2025-09-22T17:25:25.034" v="16" actId="20577"/>
        <pc:sldMkLst>
          <pc:docMk/>
          <pc:sldMk cId="1858680540" sldId="258"/>
        </pc:sldMkLst>
        <pc:spChg chg="mod">
          <ac:chgData name="Florenta-Anisoara Chistol (2422978)" userId="S::2422978@student.uwtsd.ac.uk::ea2f5f94-d048-463c-943b-a020a3a4dbd8" providerId="AD" clId="Web-{9C0BFE04-9D57-838C-9046-61BE881B3481}" dt="2025-09-22T17:25:25.034" v="16" actId="20577"/>
          <ac:spMkLst>
            <pc:docMk/>
            <pc:sldMk cId="1858680540" sldId="258"/>
            <ac:spMk id="3" creationId="{0CF99779-8100-A80B-C77B-C584EA31866C}"/>
          </ac:spMkLst>
        </pc:spChg>
      </pc:sldChg>
      <pc:sldChg chg="addSp delSp modSp mod setBg">
        <pc:chgData name="Florenta-Anisoara Chistol (2422978)" userId="S::2422978@student.uwtsd.ac.uk::ea2f5f94-d048-463c-943b-a020a3a4dbd8" providerId="AD" clId="Web-{9C0BFE04-9D57-838C-9046-61BE881B3481}" dt="2025-09-22T17:23:51.480" v="7" actId="14100"/>
        <pc:sldMkLst>
          <pc:docMk/>
          <pc:sldMk cId="2337138609" sldId="261"/>
        </pc:sldMkLst>
        <pc:spChg chg="mod">
          <ac:chgData name="Florenta-Anisoara Chistol (2422978)" userId="S::2422978@student.uwtsd.ac.uk::ea2f5f94-d048-463c-943b-a020a3a4dbd8" providerId="AD" clId="Web-{9C0BFE04-9D57-838C-9046-61BE881B3481}" dt="2025-09-22T17:23:28.728" v="3" actId="14100"/>
          <ac:spMkLst>
            <pc:docMk/>
            <pc:sldMk cId="2337138609" sldId="261"/>
            <ac:spMk id="2" creationId="{3BFB7E2F-2916-C541-E3C8-B1321733B490}"/>
          </ac:spMkLst>
        </pc:spChg>
        <pc:spChg chg="add">
          <ac:chgData name="Florenta-Anisoara Chistol (2422978)" userId="S::2422978@student.uwtsd.ac.uk::ea2f5f94-d048-463c-943b-a020a3a4dbd8" providerId="AD" clId="Web-{9C0BFE04-9D57-838C-9046-61BE881B3481}" dt="2025-09-22T17:22:50.740" v="0"/>
          <ac:spMkLst>
            <pc:docMk/>
            <pc:sldMk cId="2337138609" sldId="261"/>
            <ac:spMk id="6" creationId="{345A976A-8DE3-4B67-B94B-2044FDD12899}"/>
          </ac:spMkLst>
        </pc:spChg>
        <pc:spChg chg="add">
          <ac:chgData name="Florenta-Anisoara Chistol (2422978)" userId="S::2422978@student.uwtsd.ac.uk::ea2f5f94-d048-463c-943b-a020a3a4dbd8" providerId="AD" clId="Web-{9C0BFE04-9D57-838C-9046-61BE881B3481}" dt="2025-09-22T17:22:50.740" v="0"/>
          <ac:spMkLst>
            <pc:docMk/>
            <pc:sldMk cId="2337138609" sldId="261"/>
            <ac:spMk id="8" creationId="{6EAAA1B9-2DDB-49C9-A037-A523D2F13C15}"/>
          </ac:spMkLst>
        </pc:spChg>
        <pc:spChg chg="add mod">
          <ac:chgData name="Florenta-Anisoara Chistol (2422978)" userId="S::2422978@student.uwtsd.ac.uk::ea2f5f94-d048-463c-943b-a020a3a4dbd8" providerId="AD" clId="Web-{9C0BFE04-9D57-838C-9046-61BE881B3481}" dt="2025-09-22T17:23:51.480" v="7" actId="14100"/>
          <ac:spMkLst>
            <pc:docMk/>
            <pc:sldMk cId="2337138609" sldId="261"/>
            <ac:spMk id="35" creationId="{6249849B-4A14-BDC4-CEA7-B4203C31242D}"/>
          </ac:spMkLst>
        </pc:spChg>
        <pc:grpChg chg="add">
          <ac:chgData name="Florenta-Anisoara Chistol (2422978)" userId="S::2422978@student.uwtsd.ac.uk::ea2f5f94-d048-463c-943b-a020a3a4dbd8" providerId="AD" clId="Web-{9C0BFE04-9D57-838C-9046-61BE881B3481}" dt="2025-09-22T17:22:50.740" v="0"/>
          <ac:grpSpMkLst>
            <pc:docMk/>
            <pc:sldMk cId="2337138609" sldId="261"/>
            <ac:grpSpMk id="10" creationId="{76566969-F813-4CC5-B3E9-363D85B55C3B}"/>
          </ac:grpSpMkLst>
        </pc:grpChg>
        <pc:grpChg chg="add">
          <ac:chgData name="Florenta-Anisoara Chistol (2422978)" userId="S::2422978@student.uwtsd.ac.uk::ea2f5f94-d048-463c-943b-a020a3a4dbd8" providerId="AD" clId="Web-{9C0BFE04-9D57-838C-9046-61BE881B3481}" dt="2025-09-22T17:22:50.740" v="0"/>
          <ac:grpSpMkLst>
            <pc:docMk/>
            <pc:sldMk cId="2337138609" sldId="261"/>
            <ac:grpSpMk id="19" creationId="{0217D733-97B6-4C43-AF0C-5E3CB0EA132A}"/>
          </ac:grpSpMkLst>
        </pc:grpChg>
        <pc:graphicFrameChg chg="add mod modGraphic">
          <ac:chgData name="Florenta-Anisoara Chistol (2422978)" userId="S::2422978@student.uwtsd.ac.uk::ea2f5f94-d048-463c-943b-a020a3a4dbd8" providerId="AD" clId="Web-{9C0BFE04-9D57-838C-9046-61BE881B3481}" dt="2025-09-22T17:23:17.665" v="2"/>
          <ac:graphicFrameMkLst>
            <pc:docMk/>
            <pc:sldMk cId="2337138609" sldId="261"/>
            <ac:graphicFrameMk id="12" creationId="{6B1AC2F3-ED94-63C6-4905-5AC460F8D145}"/>
          </ac:graphicFrameMkLst>
        </pc:graphicFrameChg>
      </pc:sldChg>
    </pc:docChg>
  </pc:docChgLst>
  <pc:docChgLst>
    <pc:chgData name="Florenta-Anisoara Chistol (2422978)" userId="S::2422978@student.uwtsd.ac.uk::ea2f5f94-d048-463c-943b-a020a3a4dbd8" providerId="AD" clId="Web-{D21FB5C6-9EDA-04AB-6E8D-DDE17AD5A64D}"/>
    <pc:docChg chg="modSld">
      <pc:chgData name="Florenta-Anisoara Chistol (2422978)" userId="S::2422978@student.uwtsd.ac.uk::ea2f5f94-d048-463c-943b-a020a3a4dbd8" providerId="AD" clId="Web-{D21FB5C6-9EDA-04AB-6E8D-DDE17AD5A64D}" dt="2025-10-12T15:37:39.972" v="38" actId="20577"/>
      <pc:docMkLst>
        <pc:docMk/>
      </pc:docMkLst>
      <pc:sldChg chg="modSp">
        <pc:chgData name="Florenta-Anisoara Chistol (2422978)" userId="S::2422978@student.uwtsd.ac.uk::ea2f5f94-d048-463c-943b-a020a3a4dbd8" providerId="AD" clId="Web-{D21FB5C6-9EDA-04AB-6E8D-DDE17AD5A64D}" dt="2025-10-12T15:31:22.241" v="3" actId="1076"/>
        <pc:sldMkLst>
          <pc:docMk/>
          <pc:sldMk cId="1358606123" sldId="257"/>
        </pc:sldMkLst>
        <pc:spChg chg="mod">
          <ac:chgData name="Florenta-Anisoara Chistol (2422978)" userId="S::2422978@student.uwtsd.ac.uk::ea2f5f94-d048-463c-943b-a020a3a4dbd8" providerId="AD" clId="Web-{D21FB5C6-9EDA-04AB-6E8D-DDE17AD5A64D}" dt="2025-10-12T15:30:53.162" v="0" actId="20577"/>
          <ac:spMkLst>
            <pc:docMk/>
            <pc:sldMk cId="1358606123" sldId="257"/>
            <ac:spMk id="2" creationId="{BDDAD1F2-48DD-B861-E466-EEF7D9C54D07}"/>
          </ac:spMkLst>
        </pc:spChg>
        <pc:graphicFrameChg chg="mod">
          <ac:chgData name="Florenta-Anisoara Chistol (2422978)" userId="S::2422978@student.uwtsd.ac.uk::ea2f5f94-d048-463c-943b-a020a3a4dbd8" providerId="AD" clId="Web-{D21FB5C6-9EDA-04AB-6E8D-DDE17AD5A64D}" dt="2025-10-12T15:31:22.241" v="3" actId="1076"/>
          <ac:graphicFrameMkLst>
            <pc:docMk/>
            <pc:sldMk cId="1358606123" sldId="257"/>
            <ac:graphicFrameMk id="5" creationId="{0530B606-16F2-4C9F-5313-2556F89EDE38}"/>
          </ac:graphicFrameMkLst>
        </pc:graphicFrameChg>
      </pc:sldChg>
      <pc:sldChg chg="modSp">
        <pc:chgData name="Florenta-Anisoara Chistol (2422978)" userId="S::2422978@student.uwtsd.ac.uk::ea2f5f94-d048-463c-943b-a020a3a4dbd8" providerId="AD" clId="Web-{D21FB5C6-9EDA-04AB-6E8D-DDE17AD5A64D}" dt="2025-10-12T15:34:15.258" v="12" actId="20577"/>
        <pc:sldMkLst>
          <pc:docMk/>
          <pc:sldMk cId="1858680540" sldId="258"/>
        </pc:sldMkLst>
        <pc:spChg chg="mod">
          <ac:chgData name="Florenta-Anisoara Chistol (2422978)" userId="S::2422978@student.uwtsd.ac.uk::ea2f5f94-d048-463c-943b-a020a3a4dbd8" providerId="AD" clId="Web-{D21FB5C6-9EDA-04AB-6E8D-DDE17AD5A64D}" dt="2025-10-12T15:34:15.258" v="12" actId="20577"/>
          <ac:spMkLst>
            <pc:docMk/>
            <pc:sldMk cId="1858680540" sldId="258"/>
            <ac:spMk id="3" creationId="{0CF99779-8100-A80B-C77B-C584EA31866C}"/>
          </ac:spMkLst>
        </pc:spChg>
      </pc:sldChg>
      <pc:sldChg chg="modSp">
        <pc:chgData name="Florenta-Anisoara Chistol (2422978)" userId="S::2422978@student.uwtsd.ac.uk::ea2f5f94-d048-463c-943b-a020a3a4dbd8" providerId="AD" clId="Web-{D21FB5C6-9EDA-04AB-6E8D-DDE17AD5A64D}" dt="2025-10-12T15:33:22.898" v="10" actId="14100"/>
        <pc:sldMkLst>
          <pc:docMk/>
          <pc:sldMk cId="412387064" sldId="259"/>
        </pc:sldMkLst>
        <pc:spChg chg="mod">
          <ac:chgData name="Florenta-Anisoara Chistol (2422978)" userId="S::2422978@student.uwtsd.ac.uk::ea2f5f94-d048-463c-943b-a020a3a4dbd8" providerId="AD" clId="Web-{D21FB5C6-9EDA-04AB-6E8D-DDE17AD5A64D}" dt="2025-10-12T15:33:12.367" v="8" actId="20577"/>
          <ac:spMkLst>
            <pc:docMk/>
            <pc:sldMk cId="412387064" sldId="259"/>
            <ac:spMk id="2" creationId="{08E46038-69C5-4C9B-9D32-9F8A0509FE7D}"/>
          </ac:spMkLst>
        </pc:spChg>
        <pc:graphicFrameChg chg="mod">
          <ac:chgData name="Florenta-Anisoara Chistol (2422978)" userId="S::2422978@student.uwtsd.ac.uk::ea2f5f94-d048-463c-943b-a020a3a4dbd8" providerId="AD" clId="Web-{D21FB5C6-9EDA-04AB-6E8D-DDE17AD5A64D}" dt="2025-10-12T15:33:22.898" v="10" actId="14100"/>
          <ac:graphicFrameMkLst>
            <pc:docMk/>
            <pc:sldMk cId="412387064" sldId="259"/>
            <ac:graphicFrameMk id="5" creationId="{C4B260AB-6BDE-B158-B07C-0DDE632FA841}"/>
          </ac:graphicFrameMkLst>
        </pc:graphicFrameChg>
      </pc:sldChg>
      <pc:sldChg chg="modSp">
        <pc:chgData name="Florenta-Anisoara Chistol (2422978)" userId="S::2422978@student.uwtsd.ac.uk::ea2f5f94-d048-463c-943b-a020a3a4dbd8" providerId="AD" clId="Web-{D21FB5C6-9EDA-04AB-6E8D-DDE17AD5A64D}" dt="2025-10-12T15:37:39.972" v="38" actId="20577"/>
        <pc:sldMkLst>
          <pc:docMk/>
          <pc:sldMk cId="53796711" sldId="260"/>
        </pc:sldMkLst>
        <pc:spChg chg="mod">
          <ac:chgData name="Florenta-Anisoara Chistol (2422978)" userId="S::2422978@student.uwtsd.ac.uk::ea2f5f94-d048-463c-943b-a020a3a4dbd8" providerId="AD" clId="Web-{D21FB5C6-9EDA-04AB-6E8D-DDE17AD5A64D}" dt="2025-10-12T15:37:39.972" v="38" actId="20577"/>
          <ac:spMkLst>
            <pc:docMk/>
            <pc:sldMk cId="53796711" sldId="260"/>
            <ac:spMk id="3" creationId="{E402407E-1B73-690C-1667-2DD824989496}"/>
          </ac:spMkLst>
        </pc:spChg>
      </pc:sldChg>
      <pc:sldChg chg="modSp">
        <pc:chgData name="Florenta-Anisoara Chistol (2422978)" userId="S::2422978@student.uwtsd.ac.uk::ea2f5f94-d048-463c-943b-a020a3a4dbd8" providerId="AD" clId="Web-{D21FB5C6-9EDA-04AB-6E8D-DDE17AD5A64D}" dt="2025-10-12T15:34:33.227" v="13" actId="20577"/>
        <pc:sldMkLst>
          <pc:docMk/>
          <pc:sldMk cId="2337138609" sldId="261"/>
        </pc:sldMkLst>
        <pc:spChg chg="mod">
          <ac:chgData name="Florenta-Anisoara Chistol (2422978)" userId="S::2422978@student.uwtsd.ac.uk::ea2f5f94-d048-463c-943b-a020a3a4dbd8" providerId="AD" clId="Web-{D21FB5C6-9EDA-04AB-6E8D-DDE17AD5A64D}" dt="2025-10-12T15:34:33.227" v="13" actId="20577"/>
          <ac:spMkLst>
            <pc:docMk/>
            <pc:sldMk cId="2337138609" sldId="261"/>
            <ac:spMk id="2" creationId="{3BFB7E2F-2916-C541-E3C8-B1321733B490}"/>
          </ac:spMkLst>
        </pc:spChg>
      </pc:sldChg>
      <pc:sldChg chg="modSp">
        <pc:chgData name="Florenta-Anisoara Chistol (2422978)" userId="S::2422978@student.uwtsd.ac.uk::ea2f5f94-d048-463c-943b-a020a3a4dbd8" providerId="AD" clId="Web-{D21FB5C6-9EDA-04AB-6E8D-DDE17AD5A64D}" dt="2025-10-12T15:34:43.118" v="14" actId="20577"/>
        <pc:sldMkLst>
          <pc:docMk/>
          <pc:sldMk cId="2609903194" sldId="262"/>
        </pc:sldMkLst>
        <pc:spChg chg="mod">
          <ac:chgData name="Florenta-Anisoara Chistol (2422978)" userId="S::2422978@student.uwtsd.ac.uk::ea2f5f94-d048-463c-943b-a020a3a4dbd8" providerId="AD" clId="Web-{D21FB5C6-9EDA-04AB-6E8D-DDE17AD5A64D}" dt="2025-10-12T15:34:43.118" v="14" actId="20577"/>
          <ac:spMkLst>
            <pc:docMk/>
            <pc:sldMk cId="2609903194" sldId="262"/>
            <ac:spMk id="2" creationId="{F7749208-2166-CB3A-C09E-932CD3701582}"/>
          </ac:spMkLst>
        </pc:spChg>
      </pc:sldChg>
      <pc:sldChg chg="modSp">
        <pc:chgData name="Florenta-Anisoara Chistol (2422978)" userId="S::2422978@student.uwtsd.ac.uk::ea2f5f94-d048-463c-943b-a020a3a4dbd8" providerId="AD" clId="Web-{D21FB5C6-9EDA-04AB-6E8D-DDE17AD5A64D}" dt="2025-10-12T15:37:06.486" v="36" actId="20577"/>
        <pc:sldMkLst>
          <pc:docMk/>
          <pc:sldMk cId="3239809861" sldId="264"/>
        </pc:sldMkLst>
        <pc:spChg chg="mod">
          <ac:chgData name="Florenta-Anisoara Chistol (2422978)" userId="S::2422978@student.uwtsd.ac.uk::ea2f5f94-d048-463c-943b-a020a3a4dbd8" providerId="AD" clId="Web-{D21FB5C6-9EDA-04AB-6E8D-DDE17AD5A64D}" dt="2025-10-12T15:37:06.486" v="36" actId="20577"/>
          <ac:spMkLst>
            <pc:docMk/>
            <pc:sldMk cId="3239809861" sldId="264"/>
            <ac:spMk id="3" creationId="{9FCEB002-266B-A90C-D26E-3C231FD1BFA1}"/>
          </ac:spMkLst>
        </pc:spChg>
      </pc:sldChg>
    </pc:docChg>
  </pc:docChgLst>
  <pc:docChgLst>
    <pc:chgData name="Florenta-Anisoara Chistol (2422978)" userId="S::2422978@student.uwtsd.ac.uk::ea2f5f94-d048-463c-943b-a020a3a4dbd8" providerId="AD" clId="Web-{EA8ADA87-AAFE-CAB5-169D-A4F3BE7D555F}"/>
    <pc:docChg chg="delSld modSld">
      <pc:chgData name="Florenta-Anisoara Chistol (2422978)" userId="S::2422978@student.uwtsd.ac.uk::ea2f5f94-d048-463c-943b-a020a3a4dbd8" providerId="AD" clId="Web-{EA8ADA87-AAFE-CAB5-169D-A4F3BE7D555F}" dt="2025-09-28T15:04:41.902" v="12" actId="1076"/>
      <pc:docMkLst>
        <pc:docMk/>
      </pc:docMkLst>
      <pc:sldChg chg="modSp">
        <pc:chgData name="Florenta-Anisoara Chistol (2422978)" userId="S::2422978@student.uwtsd.ac.uk::ea2f5f94-d048-463c-943b-a020a3a4dbd8" providerId="AD" clId="Web-{EA8ADA87-AAFE-CAB5-169D-A4F3BE7D555F}" dt="2025-09-28T15:04:41.902" v="12" actId="1076"/>
        <pc:sldMkLst>
          <pc:docMk/>
          <pc:sldMk cId="1858680540" sldId="258"/>
        </pc:sldMkLst>
        <pc:spChg chg="mod">
          <ac:chgData name="Florenta-Anisoara Chistol (2422978)" userId="S::2422978@student.uwtsd.ac.uk::ea2f5f94-d048-463c-943b-a020a3a4dbd8" providerId="AD" clId="Web-{EA8ADA87-AAFE-CAB5-169D-A4F3BE7D555F}" dt="2025-09-28T15:04:41.902" v="12" actId="1076"/>
          <ac:spMkLst>
            <pc:docMk/>
            <pc:sldMk cId="1858680540" sldId="258"/>
            <ac:spMk id="3" creationId="{0CF99779-8100-A80B-C77B-C584EA31866C}"/>
          </ac:spMkLst>
        </pc:spChg>
      </pc:sldChg>
      <pc:sldChg chg="modSp">
        <pc:chgData name="Florenta-Anisoara Chistol (2422978)" userId="S::2422978@student.uwtsd.ac.uk::ea2f5f94-d048-463c-943b-a020a3a4dbd8" providerId="AD" clId="Web-{EA8ADA87-AAFE-CAB5-169D-A4F3BE7D555F}" dt="2025-09-28T15:04:10.885" v="7" actId="14100"/>
        <pc:sldMkLst>
          <pc:docMk/>
          <pc:sldMk cId="412387064" sldId="259"/>
        </pc:sldMkLst>
        <pc:graphicFrameChg chg="mod">
          <ac:chgData name="Florenta-Anisoara Chistol (2422978)" userId="S::2422978@student.uwtsd.ac.uk::ea2f5f94-d048-463c-943b-a020a3a4dbd8" providerId="AD" clId="Web-{EA8ADA87-AAFE-CAB5-169D-A4F3BE7D555F}" dt="2025-09-28T15:04:10.885" v="7" actId="14100"/>
          <ac:graphicFrameMkLst>
            <pc:docMk/>
            <pc:sldMk cId="412387064" sldId="259"/>
            <ac:graphicFrameMk id="5" creationId="{C4B260AB-6BDE-B158-B07C-0DDE632FA841}"/>
          </ac:graphicFrameMkLst>
        </pc:graphicFrameChg>
      </pc:sldChg>
      <pc:sldChg chg="modSp">
        <pc:chgData name="Florenta-Anisoara Chistol (2422978)" userId="S::2422978@student.uwtsd.ac.uk::ea2f5f94-d048-463c-943b-a020a3a4dbd8" providerId="AD" clId="Web-{EA8ADA87-AAFE-CAB5-169D-A4F3BE7D555F}" dt="2025-09-28T15:03:13.178" v="4" actId="20577"/>
        <pc:sldMkLst>
          <pc:docMk/>
          <pc:sldMk cId="53796711" sldId="260"/>
        </pc:sldMkLst>
        <pc:spChg chg="mod">
          <ac:chgData name="Florenta-Anisoara Chistol (2422978)" userId="S::2422978@student.uwtsd.ac.uk::ea2f5f94-d048-463c-943b-a020a3a4dbd8" providerId="AD" clId="Web-{EA8ADA87-AAFE-CAB5-169D-A4F3BE7D555F}" dt="2025-09-28T15:03:13.178" v="4" actId="20577"/>
          <ac:spMkLst>
            <pc:docMk/>
            <pc:sldMk cId="53796711" sldId="260"/>
            <ac:spMk id="3" creationId="{E402407E-1B73-690C-1667-2DD824989496}"/>
          </ac:spMkLst>
        </pc:spChg>
      </pc:sldChg>
    </pc:docChg>
  </pc:docChgLst>
  <pc:docChgLst>
    <pc:chgData name="Florenta-Anisoara Chistol (2422978)" userId="S::2422978@student.uwtsd.ac.uk::ea2f5f94-d048-463c-943b-a020a3a4dbd8" providerId="AD" clId="Web-{3BEA9B00-E48D-C5E0-EAAE-EAED93C72623}"/>
    <pc:docChg chg="addSld modSld">
      <pc:chgData name="Florenta-Anisoara Chistol (2422978)" userId="S::2422978@student.uwtsd.ac.uk::ea2f5f94-d048-463c-943b-a020a3a4dbd8" providerId="AD" clId="Web-{3BEA9B00-E48D-C5E0-EAAE-EAED93C72623}" dt="2025-09-22T12:08:28.003" v="37" actId="14100"/>
      <pc:docMkLst>
        <pc:docMk/>
      </pc:docMkLst>
      <pc:sldChg chg="addSp modSp mod setBg">
        <pc:chgData name="Florenta-Anisoara Chistol (2422978)" userId="S::2422978@student.uwtsd.ac.uk::ea2f5f94-d048-463c-943b-a020a3a4dbd8" providerId="AD" clId="Web-{3BEA9B00-E48D-C5E0-EAAE-EAED93C72623}" dt="2025-09-22T12:08:28.003" v="37" actId="14100"/>
        <pc:sldMkLst>
          <pc:docMk/>
          <pc:sldMk cId="109857222" sldId="256"/>
        </pc:sldMkLst>
        <pc:spChg chg="mod">
          <ac:chgData name="Florenta-Anisoara Chistol (2422978)" userId="S::2422978@student.uwtsd.ac.uk::ea2f5f94-d048-463c-943b-a020a3a4dbd8" providerId="AD" clId="Web-{3BEA9B00-E48D-C5E0-EAAE-EAED93C72623}" dt="2025-09-22T12:08:21.690" v="36" actId="20577"/>
          <ac:spMkLst>
            <pc:docMk/>
            <pc:sldMk cId="109857222" sldId="256"/>
            <ac:spMk id="2" creationId="{00000000-0000-0000-0000-000000000000}"/>
          </ac:spMkLst>
        </pc:spChg>
        <pc:spChg chg="mod">
          <ac:chgData name="Florenta-Anisoara Chistol (2422978)" userId="S::2422978@student.uwtsd.ac.uk::ea2f5f94-d048-463c-943b-a020a3a4dbd8" providerId="AD" clId="Web-{3BEA9B00-E48D-C5E0-EAAE-EAED93C72623}" dt="2025-09-22T12:08:28.003" v="37" actId="14100"/>
          <ac:spMkLst>
            <pc:docMk/>
            <pc:sldMk cId="109857222" sldId="256"/>
            <ac:spMk id="3" creationId="{00000000-0000-0000-0000-000000000000}"/>
          </ac:spMkLst>
        </pc:spChg>
      </pc:sldChg>
      <pc:sldChg chg="new">
        <pc:chgData name="Florenta-Anisoara Chistol (2422978)" userId="S::2422978@student.uwtsd.ac.uk::ea2f5f94-d048-463c-943b-a020a3a4dbd8" providerId="AD" clId="Web-{3BEA9B00-E48D-C5E0-EAAE-EAED93C72623}" dt="2025-09-22T11:59:44.902" v="0"/>
        <pc:sldMkLst>
          <pc:docMk/>
          <pc:sldMk cId="1358606123" sldId="257"/>
        </pc:sldMkLst>
      </pc:sldChg>
    </pc:docChg>
  </pc:docChgLst>
</pc:chgInfo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svg"/><Relationship Id="rId1" Type="http://schemas.openxmlformats.org/officeDocument/2006/relationships/image" Target="../media/image1.png"/><Relationship Id="rId6" Type="http://schemas.openxmlformats.org/officeDocument/2006/relationships/image" Target="../media/image6.svg"/><Relationship Id="rId5" Type="http://schemas.openxmlformats.org/officeDocument/2006/relationships/image" Target="../media/image5.png"/><Relationship Id="rId4" Type="http://schemas.openxmlformats.org/officeDocument/2006/relationships/image" Target="../media/image4.svg"/></Relationships>
</file>

<file path=ppt/diagrams/_rels/data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svg"/><Relationship Id="rId3" Type="http://schemas.openxmlformats.org/officeDocument/2006/relationships/image" Target="../media/image14.png"/><Relationship Id="rId7" Type="http://schemas.openxmlformats.org/officeDocument/2006/relationships/image" Target="../media/image18.png"/><Relationship Id="rId2" Type="http://schemas.openxmlformats.org/officeDocument/2006/relationships/image" Target="../media/image13.svg"/><Relationship Id="rId1" Type="http://schemas.openxmlformats.org/officeDocument/2006/relationships/image" Target="../media/image12.png"/><Relationship Id="rId6" Type="http://schemas.openxmlformats.org/officeDocument/2006/relationships/image" Target="../media/image17.svg"/><Relationship Id="rId5" Type="http://schemas.openxmlformats.org/officeDocument/2006/relationships/image" Target="../media/image16.png"/><Relationship Id="rId4" Type="http://schemas.openxmlformats.org/officeDocument/2006/relationships/image" Target="../media/image15.svg"/></Relationships>
</file>

<file path=ppt/diagrams/_rels/data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svg"/><Relationship Id="rId3" Type="http://schemas.openxmlformats.org/officeDocument/2006/relationships/image" Target="../media/image22.png"/><Relationship Id="rId7" Type="http://schemas.openxmlformats.org/officeDocument/2006/relationships/image" Target="../media/image26.png"/><Relationship Id="rId2" Type="http://schemas.openxmlformats.org/officeDocument/2006/relationships/image" Target="../media/image21.svg"/><Relationship Id="rId1" Type="http://schemas.openxmlformats.org/officeDocument/2006/relationships/image" Target="../media/image20.png"/><Relationship Id="rId6" Type="http://schemas.openxmlformats.org/officeDocument/2006/relationships/image" Target="../media/image25.svg"/><Relationship Id="rId5" Type="http://schemas.openxmlformats.org/officeDocument/2006/relationships/image" Target="../media/image24.png"/><Relationship Id="rId4" Type="http://schemas.openxmlformats.org/officeDocument/2006/relationships/image" Target="../media/image23.svg"/></Relationships>
</file>

<file path=ppt/diagrams/_rels/drawing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svg"/><Relationship Id="rId1" Type="http://schemas.openxmlformats.org/officeDocument/2006/relationships/image" Target="../media/image1.png"/><Relationship Id="rId6" Type="http://schemas.openxmlformats.org/officeDocument/2006/relationships/image" Target="../media/image6.svg"/><Relationship Id="rId5" Type="http://schemas.openxmlformats.org/officeDocument/2006/relationships/image" Target="../media/image5.png"/><Relationship Id="rId4" Type="http://schemas.openxmlformats.org/officeDocument/2006/relationships/image" Target="../media/image4.svg"/></Relationships>
</file>

<file path=ppt/diagrams/_rels/drawing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svg"/><Relationship Id="rId3" Type="http://schemas.openxmlformats.org/officeDocument/2006/relationships/image" Target="../media/image14.png"/><Relationship Id="rId7" Type="http://schemas.openxmlformats.org/officeDocument/2006/relationships/image" Target="../media/image18.png"/><Relationship Id="rId2" Type="http://schemas.openxmlformats.org/officeDocument/2006/relationships/image" Target="../media/image13.svg"/><Relationship Id="rId1" Type="http://schemas.openxmlformats.org/officeDocument/2006/relationships/image" Target="../media/image12.png"/><Relationship Id="rId6" Type="http://schemas.openxmlformats.org/officeDocument/2006/relationships/image" Target="../media/image17.svg"/><Relationship Id="rId5" Type="http://schemas.openxmlformats.org/officeDocument/2006/relationships/image" Target="../media/image16.png"/><Relationship Id="rId4" Type="http://schemas.openxmlformats.org/officeDocument/2006/relationships/image" Target="../media/image15.svg"/></Relationships>
</file>

<file path=ppt/diagrams/_rels/drawing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svg"/><Relationship Id="rId3" Type="http://schemas.openxmlformats.org/officeDocument/2006/relationships/image" Target="../media/image22.png"/><Relationship Id="rId7" Type="http://schemas.openxmlformats.org/officeDocument/2006/relationships/image" Target="../media/image26.png"/><Relationship Id="rId2" Type="http://schemas.openxmlformats.org/officeDocument/2006/relationships/image" Target="../media/image21.svg"/><Relationship Id="rId1" Type="http://schemas.openxmlformats.org/officeDocument/2006/relationships/image" Target="../media/image20.png"/><Relationship Id="rId6" Type="http://schemas.openxmlformats.org/officeDocument/2006/relationships/image" Target="../media/image25.svg"/><Relationship Id="rId5" Type="http://schemas.openxmlformats.org/officeDocument/2006/relationships/image" Target="../media/image24.png"/><Relationship Id="rId4" Type="http://schemas.openxmlformats.org/officeDocument/2006/relationships/image" Target="../media/image23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18/5/colors/Iconchunking_neutralicon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bg1"/>
    </dgm:fillClrLst>
    <dgm:linClrLst meth="repeat">
      <a:schemeClr val="lt1">
        <a:alpha val="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85B8C8A-04DF-4476-BBA2-BC37DAF63C44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bg_colorful2" csCatId="colorful" phldr="1"/>
      <dgm:spPr/>
      <dgm:t>
        <a:bodyPr/>
        <a:lstStyle/>
        <a:p>
          <a:endParaRPr lang="en-US"/>
        </a:p>
      </dgm:t>
    </dgm:pt>
    <dgm:pt modelId="{8E28340B-882B-4B3F-A70B-98B4EC4E82EB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Helps me comprehend where I am and where I want to be.</a:t>
          </a:r>
        </a:p>
      </dgm:t>
    </dgm:pt>
    <dgm:pt modelId="{A2FDE745-9A30-465F-9949-DF969713D902}" type="parTrans" cxnId="{CD4F4927-3FB8-4BC6-BC5B-52F267E49D0F}">
      <dgm:prSet/>
      <dgm:spPr/>
      <dgm:t>
        <a:bodyPr/>
        <a:lstStyle/>
        <a:p>
          <a:endParaRPr lang="en-US"/>
        </a:p>
      </dgm:t>
    </dgm:pt>
    <dgm:pt modelId="{32C46FC1-92B3-4935-A363-3073257868E2}" type="sibTrans" cxnId="{CD4F4927-3FB8-4BC6-BC5B-52F267E49D0F}">
      <dgm:prSet/>
      <dgm:spPr/>
      <dgm:t>
        <a:bodyPr/>
        <a:lstStyle/>
        <a:p>
          <a:endParaRPr lang="en-US"/>
        </a:p>
      </dgm:t>
    </dgm:pt>
    <dgm:pt modelId="{D4F4C88C-EA99-45DC-867F-7B01274C94DD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Useful in planning my career or study path.</a:t>
          </a:r>
        </a:p>
      </dgm:t>
    </dgm:pt>
    <dgm:pt modelId="{E5ACBEB5-25D8-4BFE-8A43-49249026B08F}" type="parTrans" cxnId="{ED7D095F-6CA7-4A1B-A94E-7F4EFDE6FA72}">
      <dgm:prSet/>
      <dgm:spPr/>
      <dgm:t>
        <a:bodyPr/>
        <a:lstStyle/>
        <a:p>
          <a:endParaRPr lang="en-US"/>
        </a:p>
      </dgm:t>
    </dgm:pt>
    <dgm:pt modelId="{0132F3C7-E15C-4CC5-91DF-895C51638F46}" type="sibTrans" cxnId="{ED7D095F-6CA7-4A1B-A94E-7F4EFDE6FA72}">
      <dgm:prSet/>
      <dgm:spPr/>
      <dgm:t>
        <a:bodyPr/>
        <a:lstStyle/>
        <a:p>
          <a:endParaRPr lang="en-US"/>
        </a:p>
      </dgm:t>
    </dgm:pt>
    <dgm:pt modelId="{BAF54537-DA4E-4507-B4F7-77CB0F01E1F8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Focused on the UK health and social care industry.</a:t>
          </a:r>
        </a:p>
      </dgm:t>
    </dgm:pt>
    <dgm:pt modelId="{4ED1E0CB-D26B-4344-A7E1-C67FA1CB7485}" type="parTrans" cxnId="{D42D2716-2A9A-44DB-A1D7-B21CA3D651C3}">
      <dgm:prSet/>
      <dgm:spPr/>
      <dgm:t>
        <a:bodyPr/>
        <a:lstStyle/>
        <a:p>
          <a:endParaRPr lang="en-US"/>
        </a:p>
      </dgm:t>
    </dgm:pt>
    <dgm:pt modelId="{E0647F21-0147-4139-B0C4-71CC7D03F385}" type="sibTrans" cxnId="{D42D2716-2A9A-44DB-A1D7-B21CA3D651C3}">
      <dgm:prSet/>
      <dgm:spPr/>
      <dgm:t>
        <a:bodyPr/>
        <a:lstStyle/>
        <a:p>
          <a:endParaRPr lang="en-US"/>
        </a:p>
      </dgm:t>
    </dgm:pt>
    <dgm:pt modelId="{6CBB644E-B5A4-491D-B47B-442B523F0275}" type="pres">
      <dgm:prSet presAssocID="{085B8C8A-04DF-4476-BBA2-BC37DAF63C44}" presName="root" presStyleCnt="0">
        <dgm:presLayoutVars>
          <dgm:dir/>
          <dgm:resizeHandles val="exact"/>
        </dgm:presLayoutVars>
      </dgm:prSet>
      <dgm:spPr/>
    </dgm:pt>
    <dgm:pt modelId="{106C121F-D94A-4E14-8B55-27813C17343F}" type="pres">
      <dgm:prSet presAssocID="{8E28340B-882B-4B3F-A70B-98B4EC4E82EB}" presName="compNode" presStyleCnt="0"/>
      <dgm:spPr/>
    </dgm:pt>
    <dgm:pt modelId="{E7FC66E2-5634-417A-99AC-E235439B8997}" type="pres">
      <dgm:prSet presAssocID="{8E28340B-882B-4B3F-A70B-98B4EC4E82EB}" presName="bgRect" presStyleLbl="bgShp" presStyleIdx="0" presStyleCnt="3"/>
      <dgm:spPr/>
    </dgm:pt>
    <dgm:pt modelId="{735D8F4C-9106-4A1F-A41C-CDEDD49973F5}" type="pres">
      <dgm:prSet presAssocID="{8E28340B-882B-4B3F-A70B-98B4EC4E82EB}" presName="iconRect" presStyleLbl="node1" presStyleIdx="0" presStyleCnt="3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Drawing Compass"/>
        </a:ext>
      </dgm:extLst>
    </dgm:pt>
    <dgm:pt modelId="{66CABC6F-5563-4390-853C-7EB83AC2285F}" type="pres">
      <dgm:prSet presAssocID="{8E28340B-882B-4B3F-A70B-98B4EC4E82EB}" presName="spaceRect" presStyleCnt="0"/>
      <dgm:spPr/>
    </dgm:pt>
    <dgm:pt modelId="{811AA80E-361B-4FF3-8C20-1F0FB3D22E62}" type="pres">
      <dgm:prSet presAssocID="{8E28340B-882B-4B3F-A70B-98B4EC4E82EB}" presName="parTx" presStyleLbl="revTx" presStyleIdx="0" presStyleCnt="3">
        <dgm:presLayoutVars>
          <dgm:chMax val="0"/>
          <dgm:chPref val="0"/>
        </dgm:presLayoutVars>
      </dgm:prSet>
      <dgm:spPr/>
    </dgm:pt>
    <dgm:pt modelId="{4FA99E13-BE53-4D54-8D40-2B4D26D1A829}" type="pres">
      <dgm:prSet presAssocID="{32C46FC1-92B3-4935-A363-3073257868E2}" presName="sibTrans" presStyleCnt="0"/>
      <dgm:spPr/>
    </dgm:pt>
    <dgm:pt modelId="{CC17388B-49D2-4DB6-AE5A-E2E4A25ADB8D}" type="pres">
      <dgm:prSet presAssocID="{D4F4C88C-EA99-45DC-867F-7B01274C94DD}" presName="compNode" presStyleCnt="0"/>
      <dgm:spPr/>
    </dgm:pt>
    <dgm:pt modelId="{E6369CD3-9C99-49FF-B522-EAA0B01537AD}" type="pres">
      <dgm:prSet presAssocID="{D4F4C88C-EA99-45DC-867F-7B01274C94DD}" presName="bgRect" presStyleLbl="bgShp" presStyleIdx="1" presStyleCnt="3"/>
      <dgm:spPr/>
    </dgm:pt>
    <dgm:pt modelId="{5C9ABF13-B593-4721-9A99-F6CE7EAEC244}" type="pres">
      <dgm:prSet presAssocID="{D4F4C88C-EA99-45DC-867F-7B01274C94DD}" presName="iconRect" presStyleLbl="node1" presStyleIdx="1" presStyleCnt="3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Briefcase"/>
        </a:ext>
      </dgm:extLst>
    </dgm:pt>
    <dgm:pt modelId="{EC8115DB-13EF-4F01-852F-5F57527B3E2E}" type="pres">
      <dgm:prSet presAssocID="{D4F4C88C-EA99-45DC-867F-7B01274C94DD}" presName="spaceRect" presStyleCnt="0"/>
      <dgm:spPr/>
    </dgm:pt>
    <dgm:pt modelId="{9C751F81-E0E6-4705-9D68-B666868FE896}" type="pres">
      <dgm:prSet presAssocID="{D4F4C88C-EA99-45DC-867F-7B01274C94DD}" presName="parTx" presStyleLbl="revTx" presStyleIdx="1" presStyleCnt="3">
        <dgm:presLayoutVars>
          <dgm:chMax val="0"/>
          <dgm:chPref val="0"/>
        </dgm:presLayoutVars>
      </dgm:prSet>
      <dgm:spPr/>
    </dgm:pt>
    <dgm:pt modelId="{AD6D8B50-9C60-422E-AEE1-D06D9858FD72}" type="pres">
      <dgm:prSet presAssocID="{0132F3C7-E15C-4CC5-91DF-895C51638F46}" presName="sibTrans" presStyleCnt="0"/>
      <dgm:spPr/>
    </dgm:pt>
    <dgm:pt modelId="{DD1CBBCC-0704-4662-998F-A1A56568B684}" type="pres">
      <dgm:prSet presAssocID="{BAF54537-DA4E-4507-B4F7-77CB0F01E1F8}" presName="compNode" presStyleCnt="0"/>
      <dgm:spPr/>
    </dgm:pt>
    <dgm:pt modelId="{68CC3940-B57A-4374-BCC6-73020F3554A7}" type="pres">
      <dgm:prSet presAssocID="{BAF54537-DA4E-4507-B4F7-77CB0F01E1F8}" presName="bgRect" presStyleLbl="bgShp" presStyleIdx="2" presStyleCnt="3"/>
      <dgm:spPr/>
    </dgm:pt>
    <dgm:pt modelId="{EC427A14-DFC7-4054-BE2D-98927748C9B3}" type="pres">
      <dgm:prSet presAssocID="{BAF54537-DA4E-4507-B4F7-77CB0F01E1F8}" presName="iconRect" presStyleLbl="node1" presStyleIdx="2" presStyleCnt="3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Hospital"/>
        </a:ext>
      </dgm:extLst>
    </dgm:pt>
    <dgm:pt modelId="{0A321938-0369-4FE6-B201-E810FC3C3CEB}" type="pres">
      <dgm:prSet presAssocID="{BAF54537-DA4E-4507-B4F7-77CB0F01E1F8}" presName="spaceRect" presStyleCnt="0"/>
      <dgm:spPr/>
    </dgm:pt>
    <dgm:pt modelId="{AC8541DE-7038-440D-AE88-0C4C281B3743}" type="pres">
      <dgm:prSet presAssocID="{BAF54537-DA4E-4507-B4F7-77CB0F01E1F8}" presName="parTx" presStyleLbl="revTx" presStyleIdx="2" presStyleCnt="3">
        <dgm:presLayoutVars>
          <dgm:chMax val="0"/>
          <dgm:chPref val="0"/>
        </dgm:presLayoutVars>
      </dgm:prSet>
      <dgm:spPr/>
    </dgm:pt>
  </dgm:ptLst>
  <dgm:cxnLst>
    <dgm:cxn modelId="{CA3C7706-8410-4750-9433-C14868D1D8E6}" type="presOf" srcId="{085B8C8A-04DF-4476-BBA2-BC37DAF63C44}" destId="{6CBB644E-B5A4-491D-B47B-442B523F0275}" srcOrd="0" destOrd="0" presId="urn:microsoft.com/office/officeart/2018/2/layout/IconVerticalSolidList"/>
    <dgm:cxn modelId="{56078709-11A5-4487-A285-0CEE8B27F525}" type="presOf" srcId="{BAF54537-DA4E-4507-B4F7-77CB0F01E1F8}" destId="{AC8541DE-7038-440D-AE88-0C4C281B3743}" srcOrd="0" destOrd="0" presId="urn:microsoft.com/office/officeart/2018/2/layout/IconVerticalSolidList"/>
    <dgm:cxn modelId="{D42D2716-2A9A-44DB-A1D7-B21CA3D651C3}" srcId="{085B8C8A-04DF-4476-BBA2-BC37DAF63C44}" destId="{BAF54537-DA4E-4507-B4F7-77CB0F01E1F8}" srcOrd="2" destOrd="0" parTransId="{4ED1E0CB-D26B-4344-A7E1-C67FA1CB7485}" sibTransId="{E0647F21-0147-4139-B0C4-71CC7D03F385}"/>
    <dgm:cxn modelId="{CD4F4927-3FB8-4BC6-BC5B-52F267E49D0F}" srcId="{085B8C8A-04DF-4476-BBA2-BC37DAF63C44}" destId="{8E28340B-882B-4B3F-A70B-98B4EC4E82EB}" srcOrd="0" destOrd="0" parTransId="{A2FDE745-9A30-465F-9949-DF969713D902}" sibTransId="{32C46FC1-92B3-4935-A363-3073257868E2}"/>
    <dgm:cxn modelId="{ED7D095F-6CA7-4A1B-A94E-7F4EFDE6FA72}" srcId="{085B8C8A-04DF-4476-BBA2-BC37DAF63C44}" destId="{D4F4C88C-EA99-45DC-867F-7B01274C94DD}" srcOrd="1" destOrd="0" parTransId="{E5ACBEB5-25D8-4BFE-8A43-49249026B08F}" sibTransId="{0132F3C7-E15C-4CC5-91DF-895C51638F46}"/>
    <dgm:cxn modelId="{18944E96-81CE-4969-92FE-7B12B663461B}" type="presOf" srcId="{8E28340B-882B-4B3F-A70B-98B4EC4E82EB}" destId="{811AA80E-361B-4FF3-8C20-1F0FB3D22E62}" srcOrd="0" destOrd="0" presId="urn:microsoft.com/office/officeart/2018/2/layout/IconVerticalSolidList"/>
    <dgm:cxn modelId="{500FCBA7-4D58-468E-8288-9EF4553A97FF}" type="presOf" srcId="{D4F4C88C-EA99-45DC-867F-7B01274C94DD}" destId="{9C751F81-E0E6-4705-9D68-B666868FE896}" srcOrd="0" destOrd="0" presId="urn:microsoft.com/office/officeart/2018/2/layout/IconVerticalSolidList"/>
    <dgm:cxn modelId="{AD6A158F-CAFC-437D-B2F6-CDB1E767CE7E}" type="presParOf" srcId="{6CBB644E-B5A4-491D-B47B-442B523F0275}" destId="{106C121F-D94A-4E14-8B55-27813C17343F}" srcOrd="0" destOrd="0" presId="urn:microsoft.com/office/officeart/2018/2/layout/IconVerticalSolidList"/>
    <dgm:cxn modelId="{68911D3A-3B94-4C15-B085-2DEC9A0BD3F8}" type="presParOf" srcId="{106C121F-D94A-4E14-8B55-27813C17343F}" destId="{E7FC66E2-5634-417A-99AC-E235439B8997}" srcOrd="0" destOrd="0" presId="urn:microsoft.com/office/officeart/2018/2/layout/IconVerticalSolidList"/>
    <dgm:cxn modelId="{6603402A-8DFC-41D5-9152-7A8F90D7B861}" type="presParOf" srcId="{106C121F-D94A-4E14-8B55-27813C17343F}" destId="{735D8F4C-9106-4A1F-A41C-CDEDD49973F5}" srcOrd="1" destOrd="0" presId="urn:microsoft.com/office/officeart/2018/2/layout/IconVerticalSolidList"/>
    <dgm:cxn modelId="{AF225F10-2478-4294-AB3A-76A68015A702}" type="presParOf" srcId="{106C121F-D94A-4E14-8B55-27813C17343F}" destId="{66CABC6F-5563-4390-853C-7EB83AC2285F}" srcOrd="2" destOrd="0" presId="urn:microsoft.com/office/officeart/2018/2/layout/IconVerticalSolidList"/>
    <dgm:cxn modelId="{BAA0688F-9CD5-40E4-BE17-48D1F83251BC}" type="presParOf" srcId="{106C121F-D94A-4E14-8B55-27813C17343F}" destId="{811AA80E-361B-4FF3-8C20-1F0FB3D22E62}" srcOrd="3" destOrd="0" presId="urn:microsoft.com/office/officeart/2018/2/layout/IconVerticalSolidList"/>
    <dgm:cxn modelId="{B644239B-8D2B-49AD-81CC-803C52A7C9B4}" type="presParOf" srcId="{6CBB644E-B5A4-491D-B47B-442B523F0275}" destId="{4FA99E13-BE53-4D54-8D40-2B4D26D1A829}" srcOrd="1" destOrd="0" presId="urn:microsoft.com/office/officeart/2018/2/layout/IconVerticalSolidList"/>
    <dgm:cxn modelId="{D7669D8D-D8C4-4B95-88F3-7D1151B8507D}" type="presParOf" srcId="{6CBB644E-B5A4-491D-B47B-442B523F0275}" destId="{CC17388B-49D2-4DB6-AE5A-E2E4A25ADB8D}" srcOrd="2" destOrd="0" presId="urn:microsoft.com/office/officeart/2018/2/layout/IconVerticalSolidList"/>
    <dgm:cxn modelId="{9A99625C-797E-4FCD-9372-29BFF97736BB}" type="presParOf" srcId="{CC17388B-49D2-4DB6-AE5A-E2E4A25ADB8D}" destId="{E6369CD3-9C99-49FF-B522-EAA0B01537AD}" srcOrd="0" destOrd="0" presId="urn:microsoft.com/office/officeart/2018/2/layout/IconVerticalSolidList"/>
    <dgm:cxn modelId="{9A1A23E9-B92A-4E5F-8538-BE7107B6DF4B}" type="presParOf" srcId="{CC17388B-49D2-4DB6-AE5A-E2E4A25ADB8D}" destId="{5C9ABF13-B593-4721-9A99-F6CE7EAEC244}" srcOrd="1" destOrd="0" presId="urn:microsoft.com/office/officeart/2018/2/layout/IconVerticalSolidList"/>
    <dgm:cxn modelId="{1574392C-535A-4270-9458-4670D02E7AEC}" type="presParOf" srcId="{CC17388B-49D2-4DB6-AE5A-E2E4A25ADB8D}" destId="{EC8115DB-13EF-4F01-852F-5F57527B3E2E}" srcOrd="2" destOrd="0" presId="urn:microsoft.com/office/officeart/2018/2/layout/IconVerticalSolidList"/>
    <dgm:cxn modelId="{0D71024C-FF70-4882-A887-F3644259080B}" type="presParOf" srcId="{CC17388B-49D2-4DB6-AE5A-E2E4A25ADB8D}" destId="{9C751F81-E0E6-4705-9D68-B666868FE896}" srcOrd="3" destOrd="0" presId="urn:microsoft.com/office/officeart/2018/2/layout/IconVerticalSolidList"/>
    <dgm:cxn modelId="{A3F7C73C-0037-4821-9B2D-81BDB0881E45}" type="presParOf" srcId="{6CBB644E-B5A4-491D-B47B-442B523F0275}" destId="{AD6D8B50-9C60-422E-AEE1-D06D9858FD72}" srcOrd="3" destOrd="0" presId="urn:microsoft.com/office/officeart/2018/2/layout/IconVerticalSolidList"/>
    <dgm:cxn modelId="{33DB7389-1390-420B-9B2A-7C8F31092935}" type="presParOf" srcId="{6CBB644E-B5A4-491D-B47B-442B523F0275}" destId="{DD1CBBCC-0704-4662-998F-A1A56568B684}" srcOrd="4" destOrd="0" presId="urn:microsoft.com/office/officeart/2018/2/layout/IconVerticalSolidList"/>
    <dgm:cxn modelId="{C3EB48F4-413B-412D-95D2-A0D22528AFEF}" type="presParOf" srcId="{DD1CBBCC-0704-4662-998F-A1A56568B684}" destId="{68CC3940-B57A-4374-BCC6-73020F3554A7}" srcOrd="0" destOrd="0" presId="urn:microsoft.com/office/officeart/2018/2/layout/IconVerticalSolidList"/>
    <dgm:cxn modelId="{26EA6899-136E-4C26-BF86-DED4145D566E}" type="presParOf" srcId="{DD1CBBCC-0704-4662-998F-A1A56568B684}" destId="{EC427A14-DFC7-4054-BE2D-98927748C9B3}" srcOrd="1" destOrd="0" presId="urn:microsoft.com/office/officeart/2018/2/layout/IconVerticalSolidList"/>
    <dgm:cxn modelId="{AE4F0C9A-106A-4BA8-973A-AD4CB8D9DD35}" type="presParOf" srcId="{DD1CBBCC-0704-4662-998F-A1A56568B684}" destId="{0A321938-0369-4FE6-B201-E810FC3C3CEB}" srcOrd="2" destOrd="0" presId="urn:microsoft.com/office/officeart/2018/2/layout/IconVerticalSolidList"/>
    <dgm:cxn modelId="{05C088B7-8DC1-4C8C-94A8-549CFE4C95AF}" type="presParOf" srcId="{DD1CBBCC-0704-4662-998F-A1A56568B684}" destId="{AC8541DE-7038-440D-AE88-0C4C281B3743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BDA28E11-7CA3-442C-98BD-030EAF53D3C7}" type="doc">
      <dgm:prSet loTypeId="urn:microsoft.com/office/officeart/2005/8/layout/vList2" loCatId="list" qsTypeId="urn:microsoft.com/office/officeart/2005/8/quickstyle/simple4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FFBF535D-996B-4F46-A200-6609FA639650}">
      <dgm:prSet custT="1"/>
      <dgm:spPr/>
      <dgm:t>
        <a:bodyPr/>
        <a:lstStyle/>
        <a:p>
          <a:pPr algn="l">
            <a:lnSpc>
              <a:spcPct val="90000"/>
            </a:lnSpc>
          </a:pPr>
          <a:r>
            <a:rPr lang="en-US" sz="2400" dirty="0">
              <a:solidFill>
                <a:srgbClr val="FFFFFF"/>
              </a:solidFill>
              <a:latin typeface="Arial"/>
              <a:ea typeface="+mn-ea"/>
              <a:cs typeface="+mn-cs"/>
            </a:rPr>
            <a:t>Limited clinical experience</a:t>
          </a:r>
        </a:p>
      </dgm:t>
    </dgm:pt>
    <dgm:pt modelId="{830FD5E2-8AA9-4571-B26C-1B841743F6A3}" type="parTrans" cxnId="{23FCDDE3-4D5B-4099-9ADF-C7790EEC9AEE}">
      <dgm:prSet/>
      <dgm:spPr/>
      <dgm:t>
        <a:bodyPr/>
        <a:lstStyle/>
        <a:p>
          <a:endParaRPr lang="en-US"/>
        </a:p>
      </dgm:t>
    </dgm:pt>
    <dgm:pt modelId="{9BEE2B51-60B0-4F36-B5F1-D3CACAD4C427}" type="sibTrans" cxnId="{23FCDDE3-4D5B-4099-9ADF-C7790EEC9AEE}">
      <dgm:prSet/>
      <dgm:spPr/>
      <dgm:t>
        <a:bodyPr/>
        <a:lstStyle/>
        <a:p>
          <a:endParaRPr lang="en-US"/>
        </a:p>
      </dgm:t>
    </dgm:pt>
    <dgm:pt modelId="{A1F28111-E7DB-418C-94E0-F2FB08C4DE54}">
      <dgm:prSet custT="1"/>
      <dgm:spPr/>
      <dgm:t>
        <a:bodyPr/>
        <a:lstStyle/>
        <a:p>
          <a:pPr algn="l">
            <a:lnSpc>
              <a:spcPct val="90000"/>
            </a:lnSpc>
          </a:pPr>
          <a:r>
            <a:rPr lang="en-US" sz="2400" dirty="0">
              <a:solidFill>
                <a:srgbClr val="FFFFFF"/>
              </a:solidFill>
              <a:latin typeface="Arial"/>
              <a:ea typeface="+mn-ea"/>
              <a:cs typeface="+mn-cs"/>
            </a:rPr>
            <a:t>Lack of confidence in public speaking</a:t>
          </a:r>
        </a:p>
      </dgm:t>
    </dgm:pt>
    <dgm:pt modelId="{9FA4565C-FADA-438C-9921-03C5444895C5}" type="parTrans" cxnId="{7119907B-D707-444E-831C-BEA7D2206152}">
      <dgm:prSet/>
      <dgm:spPr/>
      <dgm:t>
        <a:bodyPr/>
        <a:lstStyle/>
        <a:p>
          <a:endParaRPr lang="en-US"/>
        </a:p>
      </dgm:t>
    </dgm:pt>
    <dgm:pt modelId="{040CA668-F680-4D80-AF35-C4B264D9D082}" type="sibTrans" cxnId="{7119907B-D707-444E-831C-BEA7D2206152}">
      <dgm:prSet/>
      <dgm:spPr/>
      <dgm:t>
        <a:bodyPr/>
        <a:lstStyle/>
        <a:p>
          <a:endParaRPr lang="en-US"/>
        </a:p>
      </dgm:t>
    </dgm:pt>
    <dgm:pt modelId="{4B16AC02-9EB9-4C58-9BBB-362E4672DB52}">
      <dgm:prSet custT="1"/>
      <dgm:spPr/>
      <dgm:t>
        <a:bodyPr/>
        <a:lstStyle/>
        <a:p>
          <a:pPr algn="l">
            <a:lnSpc>
              <a:spcPct val="90000"/>
            </a:lnSpc>
          </a:pPr>
          <a:r>
            <a:rPr lang="en-US" sz="2400" dirty="0">
              <a:solidFill>
                <a:srgbClr val="FFFFFF"/>
              </a:solidFill>
              <a:latin typeface="Arial"/>
              <a:ea typeface="+mn-ea"/>
              <a:cs typeface="+mn-cs"/>
            </a:rPr>
            <a:t>Sometimes overcommit myself</a:t>
          </a:r>
        </a:p>
      </dgm:t>
    </dgm:pt>
    <dgm:pt modelId="{0F615763-AA47-4670-9930-0F54AE3869F0}" type="parTrans" cxnId="{4CB9211E-F816-463F-906C-50D122A99898}">
      <dgm:prSet/>
      <dgm:spPr/>
      <dgm:t>
        <a:bodyPr/>
        <a:lstStyle/>
        <a:p>
          <a:endParaRPr lang="en-US"/>
        </a:p>
      </dgm:t>
    </dgm:pt>
    <dgm:pt modelId="{F7404944-31D2-4826-BC9F-2AF48B7CD251}" type="sibTrans" cxnId="{4CB9211E-F816-463F-906C-50D122A99898}">
      <dgm:prSet/>
      <dgm:spPr/>
      <dgm:t>
        <a:bodyPr/>
        <a:lstStyle/>
        <a:p>
          <a:endParaRPr lang="en-US"/>
        </a:p>
      </dgm:t>
    </dgm:pt>
    <dgm:pt modelId="{64954CD3-5037-464E-9769-B22D475E32EE}">
      <dgm:prSet custT="1"/>
      <dgm:spPr/>
      <dgm:t>
        <a:bodyPr/>
        <a:lstStyle/>
        <a:p>
          <a:pPr algn="l">
            <a:lnSpc>
              <a:spcPct val="90000"/>
            </a:lnSpc>
          </a:pPr>
          <a:r>
            <a:rPr lang="en-US" sz="2400" dirty="0">
              <a:solidFill>
                <a:srgbClr val="FFFFFF"/>
              </a:solidFill>
              <a:latin typeface="Arial"/>
              <a:ea typeface="+mn-ea"/>
              <a:cs typeface="+mn-cs"/>
            </a:rPr>
            <a:t>Need to improve knowledge of UK legislation</a:t>
          </a:r>
        </a:p>
      </dgm:t>
    </dgm:pt>
    <dgm:pt modelId="{F9154DE0-AF26-4F4D-9F47-E31B9F9695F9}" type="parTrans" cxnId="{DEFEF8BE-D326-4D07-B34F-BCC898362850}">
      <dgm:prSet/>
      <dgm:spPr/>
      <dgm:t>
        <a:bodyPr/>
        <a:lstStyle/>
        <a:p>
          <a:endParaRPr lang="en-US"/>
        </a:p>
      </dgm:t>
    </dgm:pt>
    <dgm:pt modelId="{7575BFEA-271A-4BAF-B7EB-7A289D453994}" type="sibTrans" cxnId="{DEFEF8BE-D326-4D07-B34F-BCC898362850}">
      <dgm:prSet/>
      <dgm:spPr/>
      <dgm:t>
        <a:bodyPr/>
        <a:lstStyle/>
        <a:p>
          <a:endParaRPr lang="en-US"/>
        </a:p>
      </dgm:t>
    </dgm:pt>
    <dgm:pt modelId="{6496DB39-85AA-40DE-A800-AF863B3C3B03}" type="pres">
      <dgm:prSet presAssocID="{BDA28E11-7CA3-442C-98BD-030EAF53D3C7}" presName="linear" presStyleCnt="0">
        <dgm:presLayoutVars>
          <dgm:animLvl val="lvl"/>
          <dgm:resizeHandles val="exact"/>
        </dgm:presLayoutVars>
      </dgm:prSet>
      <dgm:spPr/>
    </dgm:pt>
    <dgm:pt modelId="{07C9D9E5-5780-43C7-903F-6F69C9136697}" type="pres">
      <dgm:prSet presAssocID="{FFBF535D-996B-4F46-A200-6609FA639650}" presName="parentText" presStyleLbl="node1" presStyleIdx="0" presStyleCnt="4">
        <dgm:presLayoutVars>
          <dgm:chMax val="0"/>
          <dgm:bulletEnabled val="1"/>
        </dgm:presLayoutVars>
      </dgm:prSet>
      <dgm:spPr/>
    </dgm:pt>
    <dgm:pt modelId="{99CCA638-AAF7-4FB7-B1B3-0E99A04D4A69}" type="pres">
      <dgm:prSet presAssocID="{9BEE2B51-60B0-4F36-B5F1-D3CACAD4C427}" presName="spacer" presStyleCnt="0"/>
      <dgm:spPr/>
    </dgm:pt>
    <dgm:pt modelId="{7A4F87A5-D970-4761-BC21-314E47D138AE}" type="pres">
      <dgm:prSet presAssocID="{A1F28111-E7DB-418C-94E0-F2FB08C4DE54}" presName="parentText" presStyleLbl="node1" presStyleIdx="1" presStyleCnt="4">
        <dgm:presLayoutVars>
          <dgm:chMax val="0"/>
          <dgm:bulletEnabled val="1"/>
        </dgm:presLayoutVars>
      </dgm:prSet>
      <dgm:spPr/>
    </dgm:pt>
    <dgm:pt modelId="{2D684D0C-3AEC-467C-A6EE-50452175AA8F}" type="pres">
      <dgm:prSet presAssocID="{040CA668-F680-4D80-AF35-C4B264D9D082}" presName="spacer" presStyleCnt="0"/>
      <dgm:spPr/>
    </dgm:pt>
    <dgm:pt modelId="{C7E6696A-F3D3-4378-B203-FF9A5DA05708}" type="pres">
      <dgm:prSet presAssocID="{4B16AC02-9EB9-4C58-9BBB-362E4672DB52}" presName="parentText" presStyleLbl="node1" presStyleIdx="2" presStyleCnt="4">
        <dgm:presLayoutVars>
          <dgm:chMax val="0"/>
          <dgm:bulletEnabled val="1"/>
        </dgm:presLayoutVars>
      </dgm:prSet>
      <dgm:spPr/>
    </dgm:pt>
    <dgm:pt modelId="{D09E13D3-8530-452B-9661-1210CEC33854}" type="pres">
      <dgm:prSet presAssocID="{F7404944-31D2-4826-BC9F-2AF48B7CD251}" presName="spacer" presStyleCnt="0"/>
      <dgm:spPr/>
    </dgm:pt>
    <dgm:pt modelId="{E96DADA2-920C-4512-87B8-3F4EA631AF87}" type="pres">
      <dgm:prSet presAssocID="{64954CD3-5037-464E-9769-B22D475E32EE}" presName="parentText" presStyleLbl="node1" presStyleIdx="3" presStyleCnt="4">
        <dgm:presLayoutVars>
          <dgm:chMax val="0"/>
          <dgm:bulletEnabled val="1"/>
        </dgm:presLayoutVars>
      </dgm:prSet>
      <dgm:spPr/>
    </dgm:pt>
  </dgm:ptLst>
  <dgm:cxnLst>
    <dgm:cxn modelId="{0A4DFB01-18FE-4DFE-B88F-35F37400F19F}" type="presOf" srcId="{BDA28E11-7CA3-442C-98BD-030EAF53D3C7}" destId="{6496DB39-85AA-40DE-A800-AF863B3C3B03}" srcOrd="0" destOrd="0" presId="urn:microsoft.com/office/officeart/2005/8/layout/vList2"/>
    <dgm:cxn modelId="{2667EF16-CD26-4074-A4BF-AF6BC84031EE}" type="presOf" srcId="{FFBF535D-996B-4F46-A200-6609FA639650}" destId="{07C9D9E5-5780-43C7-903F-6F69C9136697}" srcOrd="0" destOrd="0" presId="urn:microsoft.com/office/officeart/2005/8/layout/vList2"/>
    <dgm:cxn modelId="{4CB9211E-F816-463F-906C-50D122A99898}" srcId="{BDA28E11-7CA3-442C-98BD-030EAF53D3C7}" destId="{4B16AC02-9EB9-4C58-9BBB-362E4672DB52}" srcOrd="2" destOrd="0" parTransId="{0F615763-AA47-4670-9930-0F54AE3869F0}" sibTransId="{F7404944-31D2-4826-BC9F-2AF48B7CD251}"/>
    <dgm:cxn modelId="{EC78DC3C-59D3-404E-A534-472637A70065}" type="presOf" srcId="{4B16AC02-9EB9-4C58-9BBB-362E4672DB52}" destId="{C7E6696A-F3D3-4378-B203-FF9A5DA05708}" srcOrd="0" destOrd="0" presId="urn:microsoft.com/office/officeart/2005/8/layout/vList2"/>
    <dgm:cxn modelId="{7119907B-D707-444E-831C-BEA7D2206152}" srcId="{BDA28E11-7CA3-442C-98BD-030EAF53D3C7}" destId="{A1F28111-E7DB-418C-94E0-F2FB08C4DE54}" srcOrd="1" destOrd="0" parTransId="{9FA4565C-FADA-438C-9921-03C5444895C5}" sibTransId="{040CA668-F680-4D80-AF35-C4B264D9D082}"/>
    <dgm:cxn modelId="{F7906F83-CA84-4C35-B99D-4FD044837A2F}" type="presOf" srcId="{A1F28111-E7DB-418C-94E0-F2FB08C4DE54}" destId="{7A4F87A5-D970-4761-BC21-314E47D138AE}" srcOrd="0" destOrd="0" presId="urn:microsoft.com/office/officeart/2005/8/layout/vList2"/>
    <dgm:cxn modelId="{DEFEF8BE-D326-4D07-B34F-BCC898362850}" srcId="{BDA28E11-7CA3-442C-98BD-030EAF53D3C7}" destId="{64954CD3-5037-464E-9769-B22D475E32EE}" srcOrd="3" destOrd="0" parTransId="{F9154DE0-AF26-4F4D-9F47-E31B9F9695F9}" sibTransId="{7575BFEA-271A-4BAF-B7EB-7A289D453994}"/>
    <dgm:cxn modelId="{23FCDDE3-4D5B-4099-9ADF-C7790EEC9AEE}" srcId="{BDA28E11-7CA3-442C-98BD-030EAF53D3C7}" destId="{FFBF535D-996B-4F46-A200-6609FA639650}" srcOrd="0" destOrd="0" parTransId="{830FD5E2-8AA9-4571-B26C-1B841743F6A3}" sibTransId="{9BEE2B51-60B0-4F36-B5F1-D3CACAD4C427}"/>
    <dgm:cxn modelId="{9DB243F7-BB43-47AF-AB0D-88548236AEDB}" type="presOf" srcId="{64954CD3-5037-464E-9769-B22D475E32EE}" destId="{E96DADA2-920C-4512-87B8-3F4EA631AF87}" srcOrd="0" destOrd="0" presId="urn:microsoft.com/office/officeart/2005/8/layout/vList2"/>
    <dgm:cxn modelId="{70CF0118-3EB7-4F73-AB24-E06DC04CADB3}" type="presParOf" srcId="{6496DB39-85AA-40DE-A800-AF863B3C3B03}" destId="{07C9D9E5-5780-43C7-903F-6F69C9136697}" srcOrd="0" destOrd="0" presId="urn:microsoft.com/office/officeart/2005/8/layout/vList2"/>
    <dgm:cxn modelId="{7CADC056-D235-45F7-9B81-8952E1C56AB8}" type="presParOf" srcId="{6496DB39-85AA-40DE-A800-AF863B3C3B03}" destId="{99CCA638-AAF7-4FB7-B1B3-0E99A04D4A69}" srcOrd="1" destOrd="0" presId="urn:microsoft.com/office/officeart/2005/8/layout/vList2"/>
    <dgm:cxn modelId="{EBC14561-97B3-4A90-B5CE-E7BAB675EF35}" type="presParOf" srcId="{6496DB39-85AA-40DE-A800-AF863B3C3B03}" destId="{7A4F87A5-D970-4761-BC21-314E47D138AE}" srcOrd="2" destOrd="0" presId="urn:microsoft.com/office/officeart/2005/8/layout/vList2"/>
    <dgm:cxn modelId="{C9EB75FD-AE9A-4F70-B078-88998674B01F}" type="presParOf" srcId="{6496DB39-85AA-40DE-A800-AF863B3C3B03}" destId="{2D684D0C-3AEC-467C-A6EE-50452175AA8F}" srcOrd="3" destOrd="0" presId="urn:microsoft.com/office/officeart/2005/8/layout/vList2"/>
    <dgm:cxn modelId="{560386EF-94A1-492B-98C2-CA676ADE3911}" type="presParOf" srcId="{6496DB39-85AA-40DE-A800-AF863B3C3B03}" destId="{C7E6696A-F3D3-4378-B203-FF9A5DA05708}" srcOrd="4" destOrd="0" presId="urn:microsoft.com/office/officeart/2005/8/layout/vList2"/>
    <dgm:cxn modelId="{DC045F69-0D3A-4516-AC06-A9EF5874031A}" type="presParOf" srcId="{6496DB39-85AA-40DE-A800-AF863B3C3B03}" destId="{D09E13D3-8530-452B-9661-1210CEC33854}" srcOrd="5" destOrd="0" presId="urn:microsoft.com/office/officeart/2005/8/layout/vList2"/>
    <dgm:cxn modelId="{D9980069-C423-4FB9-B85D-51499F25D420}" type="presParOf" srcId="{6496DB39-85AA-40DE-A800-AF863B3C3B03}" destId="{E96DADA2-920C-4512-87B8-3F4EA631AF87}" srcOrd="6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3D9E3BDC-4CA9-4802-AD27-C1D41CA561BB}" type="doc">
      <dgm:prSet loTypeId="urn:microsoft.com/office/officeart/2005/8/layout/vProcess5" loCatId="process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C1D4E224-D156-4995-B6B8-1C823614BF56}">
      <dgm:prSet custT="1"/>
      <dgm:spPr/>
      <dgm:t>
        <a:bodyPr/>
        <a:lstStyle/>
        <a:p>
          <a:r>
            <a:rPr lang="en-US" sz="2400" dirty="0">
              <a:latin typeface="Arial"/>
              <a:cs typeface="Arial"/>
            </a:rPr>
            <a:t>High workload leading to burnout</a:t>
          </a:r>
        </a:p>
      </dgm:t>
    </dgm:pt>
    <dgm:pt modelId="{1545B913-C83C-4DA6-A4E7-BE0D008623D4}" type="parTrans" cxnId="{B1418626-477E-4922-A66C-ECB9E1D426AC}">
      <dgm:prSet/>
      <dgm:spPr/>
      <dgm:t>
        <a:bodyPr/>
        <a:lstStyle/>
        <a:p>
          <a:endParaRPr lang="en-US"/>
        </a:p>
      </dgm:t>
    </dgm:pt>
    <dgm:pt modelId="{D204D968-C34B-49B7-B529-09248DC6BB6A}" type="sibTrans" cxnId="{B1418626-477E-4922-A66C-ECB9E1D426AC}">
      <dgm:prSet/>
      <dgm:spPr/>
      <dgm:t>
        <a:bodyPr/>
        <a:lstStyle/>
        <a:p>
          <a:endParaRPr lang="en-US"/>
        </a:p>
      </dgm:t>
    </dgm:pt>
    <dgm:pt modelId="{67E804A6-2300-4142-A75C-C13371E7E064}">
      <dgm:prSet/>
      <dgm:spPr/>
      <dgm:t>
        <a:bodyPr/>
        <a:lstStyle/>
        <a:p>
          <a:r>
            <a:rPr lang="en-US" sz="2400" dirty="0">
              <a:latin typeface="Arial"/>
              <a:cs typeface="Arial"/>
            </a:rPr>
            <a:t>Competition for roles in NHS</a:t>
          </a:r>
        </a:p>
      </dgm:t>
    </dgm:pt>
    <dgm:pt modelId="{02969D6A-B4F9-4EA3-9A26-78B1A4DC900F}" type="parTrans" cxnId="{A3270491-49B8-473E-B1B5-411B9B97D835}">
      <dgm:prSet/>
      <dgm:spPr/>
      <dgm:t>
        <a:bodyPr/>
        <a:lstStyle/>
        <a:p>
          <a:endParaRPr lang="en-US"/>
        </a:p>
      </dgm:t>
    </dgm:pt>
    <dgm:pt modelId="{8D48DDF7-8E49-4CD2-AFC8-FD4A1AD184A3}" type="sibTrans" cxnId="{A3270491-49B8-473E-B1B5-411B9B97D835}">
      <dgm:prSet/>
      <dgm:spPr/>
      <dgm:t>
        <a:bodyPr/>
        <a:lstStyle/>
        <a:p>
          <a:endParaRPr lang="en-US"/>
        </a:p>
      </dgm:t>
    </dgm:pt>
    <dgm:pt modelId="{6CBD08FB-C6F5-42EA-9919-499F7FF0C7F8}">
      <dgm:prSet/>
      <dgm:spPr/>
      <dgm:t>
        <a:bodyPr/>
        <a:lstStyle/>
        <a:p>
          <a:r>
            <a:rPr lang="en-US" sz="2400" dirty="0">
              <a:latin typeface="Arial"/>
              <a:cs typeface="Arial"/>
            </a:rPr>
            <a:t>Changes in funding for training or education</a:t>
          </a:r>
        </a:p>
      </dgm:t>
    </dgm:pt>
    <dgm:pt modelId="{E02E1800-113F-4087-AFE4-6D0451F80DBE}" type="parTrans" cxnId="{DD63C331-3D7B-4372-B2EC-F82EE62BD9CE}">
      <dgm:prSet/>
      <dgm:spPr/>
      <dgm:t>
        <a:bodyPr/>
        <a:lstStyle/>
        <a:p>
          <a:endParaRPr lang="en-US"/>
        </a:p>
      </dgm:t>
    </dgm:pt>
    <dgm:pt modelId="{1F99526E-CC1F-445C-B496-9CF7A2E1C7DA}" type="sibTrans" cxnId="{DD63C331-3D7B-4372-B2EC-F82EE62BD9CE}">
      <dgm:prSet/>
      <dgm:spPr/>
      <dgm:t>
        <a:bodyPr/>
        <a:lstStyle/>
        <a:p>
          <a:endParaRPr lang="en-US"/>
        </a:p>
      </dgm:t>
    </dgm:pt>
    <dgm:pt modelId="{8394072D-072C-49E2-89F8-A139BF1E8C0A}">
      <dgm:prSet/>
      <dgm:spPr/>
      <dgm:t>
        <a:bodyPr/>
        <a:lstStyle/>
        <a:p>
          <a:r>
            <a:rPr lang="en-US" sz="2400" dirty="0">
              <a:latin typeface="Arial"/>
              <a:cs typeface="Arial"/>
            </a:rPr>
            <a:t>Emotional stress from demanding care work</a:t>
          </a:r>
        </a:p>
      </dgm:t>
    </dgm:pt>
    <dgm:pt modelId="{E307BA1B-3FA9-43A2-8817-6E8B43B9CBB4}" type="parTrans" cxnId="{07A75F67-C96A-46C9-94E1-857A1C2F5B8C}">
      <dgm:prSet/>
      <dgm:spPr/>
      <dgm:t>
        <a:bodyPr/>
        <a:lstStyle/>
        <a:p>
          <a:endParaRPr lang="en-US"/>
        </a:p>
      </dgm:t>
    </dgm:pt>
    <dgm:pt modelId="{060246FE-7F41-4459-9AE1-65345D6FE70B}" type="sibTrans" cxnId="{07A75F67-C96A-46C9-94E1-857A1C2F5B8C}">
      <dgm:prSet/>
      <dgm:spPr/>
      <dgm:t>
        <a:bodyPr/>
        <a:lstStyle/>
        <a:p>
          <a:endParaRPr lang="en-US"/>
        </a:p>
      </dgm:t>
    </dgm:pt>
    <dgm:pt modelId="{E8460FB8-4410-4809-B186-A377D23E085D}" type="pres">
      <dgm:prSet presAssocID="{3D9E3BDC-4CA9-4802-AD27-C1D41CA561BB}" presName="outerComposite" presStyleCnt="0">
        <dgm:presLayoutVars>
          <dgm:chMax val="5"/>
          <dgm:dir/>
          <dgm:resizeHandles val="exact"/>
        </dgm:presLayoutVars>
      </dgm:prSet>
      <dgm:spPr/>
    </dgm:pt>
    <dgm:pt modelId="{2F19AE54-50CF-48F1-8929-CD69AA4918AE}" type="pres">
      <dgm:prSet presAssocID="{3D9E3BDC-4CA9-4802-AD27-C1D41CA561BB}" presName="dummyMaxCanvas" presStyleCnt="0">
        <dgm:presLayoutVars/>
      </dgm:prSet>
      <dgm:spPr/>
    </dgm:pt>
    <dgm:pt modelId="{AA1FE792-C964-42A9-955F-25B4B30DB682}" type="pres">
      <dgm:prSet presAssocID="{3D9E3BDC-4CA9-4802-AD27-C1D41CA561BB}" presName="FourNodes_1" presStyleLbl="node1" presStyleIdx="0" presStyleCnt="4">
        <dgm:presLayoutVars>
          <dgm:bulletEnabled val="1"/>
        </dgm:presLayoutVars>
      </dgm:prSet>
      <dgm:spPr/>
    </dgm:pt>
    <dgm:pt modelId="{A5232824-D49E-4A9B-8062-B895AF412CDC}" type="pres">
      <dgm:prSet presAssocID="{3D9E3BDC-4CA9-4802-AD27-C1D41CA561BB}" presName="FourNodes_2" presStyleLbl="node1" presStyleIdx="1" presStyleCnt="4">
        <dgm:presLayoutVars>
          <dgm:bulletEnabled val="1"/>
        </dgm:presLayoutVars>
      </dgm:prSet>
      <dgm:spPr/>
    </dgm:pt>
    <dgm:pt modelId="{596507B6-24A1-4FBC-8B3D-1F5313987F35}" type="pres">
      <dgm:prSet presAssocID="{3D9E3BDC-4CA9-4802-AD27-C1D41CA561BB}" presName="FourNodes_3" presStyleLbl="node1" presStyleIdx="2" presStyleCnt="4">
        <dgm:presLayoutVars>
          <dgm:bulletEnabled val="1"/>
        </dgm:presLayoutVars>
      </dgm:prSet>
      <dgm:spPr/>
    </dgm:pt>
    <dgm:pt modelId="{E48A2388-C3CB-4ACB-91D3-B7D336F091C7}" type="pres">
      <dgm:prSet presAssocID="{3D9E3BDC-4CA9-4802-AD27-C1D41CA561BB}" presName="FourNodes_4" presStyleLbl="node1" presStyleIdx="3" presStyleCnt="4">
        <dgm:presLayoutVars>
          <dgm:bulletEnabled val="1"/>
        </dgm:presLayoutVars>
      </dgm:prSet>
      <dgm:spPr/>
    </dgm:pt>
    <dgm:pt modelId="{297E77BB-DD68-444F-902A-F91EC733F198}" type="pres">
      <dgm:prSet presAssocID="{3D9E3BDC-4CA9-4802-AD27-C1D41CA561BB}" presName="FourConn_1-2" presStyleLbl="fgAccFollowNode1" presStyleIdx="0" presStyleCnt="3">
        <dgm:presLayoutVars>
          <dgm:bulletEnabled val="1"/>
        </dgm:presLayoutVars>
      </dgm:prSet>
      <dgm:spPr/>
    </dgm:pt>
    <dgm:pt modelId="{57142A2A-D425-4310-9E01-F34D3AD9F1AD}" type="pres">
      <dgm:prSet presAssocID="{3D9E3BDC-4CA9-4802-AD27-C1D41CA561BB}" presName="FourConn_2-3" presStyleLbl="fgAccFollowNode1" presStyleIdx="1" presStyleCnt="3">
        <dgm:presLayoutVars>
          <dgm:bulletEnabled val="1"/>
        </dgm:presLayoutVars>
      </dgm:prSet>
      <dgm:spPr/>
    </dgm:pt>
    <dgm:pt modelId="{51BA2B98-77AF-4A39-900C-2293AB84D602}" type="pres">
      <dgm:prSet presAssocID="{3D9E3BDC-4CA9-4802-AD27-C1D41CA561BB}" presName="FourConn_3-4" presStyleLbl="fgAccFollowNode1" presStyleIdx="2" presStyleCnt="3">
        <dgm:presLayoutVars>
          <dgm:bulletEnabled val="1"/>
        </dgm:presLayoutVars>
      </dgm:prSet>
      <dgm:spPr/>
    </dgm:pt>
    <dgm:pt modelId="{C3B99F19-24B4-454A-8ED4-8F652E7ABA1C}" type="pres">
      <dgm:prSet presAssocID="{3D9E3BDC-4CA9-4802-AD27-C1D41CA561BB}" presName="FourNodes_1_text" presStyleLbl="node1" presStyleIdx="3" presStyleCnt="4">
        <dgm:presLayoutVars>
          <dgm:bulletEnabled val="1"/>
        </dgm:presLayoutVars>
      </dgm:prSet>
      <dgm:spPr/>
    </dgm:pt>
    <dgm:pt modelId="{DD00D197-2512-486E-8E81-A3F463609CAB}" type="pres">
      <dgm:prSet presAssocID="{3D9E3BDC-4CA9-4802-AD27-C1D41CA561BB}" presName="FourNodes_2_text" presStyleLbl="node1" presStyleIdx="3" presStyleCnt="4">
        <dgm:presLayoutVars>
          <dgm:bulletEnabled val="1"/>
        </dgm:presLayoutVars>
      </dgm:prSet>
      <dgm:spPr/>
    </dgm:pt>
    <dgm:pt modelId="{6FEB45C1-FBB5-45BA-A583-2FB678707882}" type="pres">
      <dgm:prSet presAssocID="{3D9E3BDC-4CA9-4802-AD27-C1D41CA561BB}" presName="FourNodes_3_text" presStyleLbl="node1" presStyleIdx="3" presStyleCnt="4">
        <dgm:presLayoutVars>
          <dgm:bulletEnabled val="1"/>
        </dgm:presLayoutVars>
      </dgm:prSet>
      <dgm:spPr/>
    </dgm:pt>
    <dgm:pt modelId="{D7875363-6ED7-42B0-AAA1-42E4DDA2F791}" type="pres">
      <dgm:prSet presAssocID="{3D9E3BDC-4CA9-4802-AD27-C1D41CA561BB}" presName="FourNodes_4_text" presStyleLbl="node1" presStyleIdx="3" presStyleCnt="4">
        <dgm:presLayoutVars>
          <dgm:bulletEnabled val="1"/>
        </dgm:presLayoutVars>
      </dgm:prSet>
      <dgm:spPr/>
    </dgm:pt>
  </dgm:ptLst>
  <dgm:cxnLst>
    <dgm:cxn modelId="{96A83105-CD35-4136-99E0-BDE869540CD6}" type="presOf" srcId="{8394072D-072C-49E2-89F8-A139BF1E8C0A}" destId="{D7875363-6ED7-42B0-AAA1-42E4DDA2F791}" srcOrd="1" destOrd="0" presId="urn:microsoft.com/office/officeart/2005/8/layout/vProcess5"/>
    <dgm:cxn modelId="{00C01609-C180-4ED6-A2EF-2C05AFB09A81}" type="presOf" srcId="{6CBD08FB-C6F5-42EA-9919-499F7FF0C7F8}" destId="{596507B6-24A1-4FBC-8B3D-1F5313987F35}" srcOrd="0" destOrd="0" presId="urn:microsoft.com/office/officeart/2005/8/layout/vProcess5"/>
    <dgm:cxn modelId="{B1418626-477E-4922-A66C-ECB9E1D426AC}" srcId="{3D9E3BDC-4CA9-4802-AD27-C1D41CA561BB}" destId="{C1D4E224-D156-4995-B6B8-1C823614BF56}" srcOrd="0" destOrd="0" parTransId="{1545B913-C83C-4DA6-A4E7-BE0D008623D4}" sibTransId="{D204D968-C34B-49B7-B529-09248DC6BB6A}"/>
    <dgm:cxn modelId="{11A0F32E-15B3-4BC4-94F0-9A8C0B79473A}" type="presOf" srcId="{3D9E3BDC-4CA9-4802-AD27-C1D41CA561BB}" destId="{E8460FB8-4410-4809-B186-A377D23E085D}" srcOrd="0" destOrd="0" presId="urn:microsoft.com/office/officeart/2005/8/layout/vProcess5"/>
    <dgm:cxn modelId="{DD63C331-3D7B-4372-B2EC-F82EE62BD9CE}" srcId="{3D9E3BDC-4CA9-4802-AD27-C1D41CA561BB}" destId="{6CBD08FB-C6F5-42EA-9919-499F7FF0C7F8}" srcOrd="2" destOrd="0" parTransId="{E02E1800-113F-4087-AFE4-6D0451F80DBE}" sibTransId="{1F99526E-CC1F-445C-B496-9CF7A2E1C7DA}"/>
    <dgm:cxn modelId="{B5F27B37-8323-441B-B841-6287ACCBE9CD}" type="presOf" srcId="{8394072D-072C-49E2-89F8-A139BF1E8C0A}" destId="{E48A2388-C3CB-4ACB-91D3-B7D336F091C7}" srcOrd="0" destOrd="0" presId="urn:microsoft.com/office/officeart/2005/8/layout/vProcess5"/>
    <dgm:cxn modelId="{8744195B-99A4-422B-9736-C2FCED3691A7}" type="presOf" srcId="{C1D4E224-D156-4995-B6B8-1C823614BF56}" destId="{C3B99F19-24B4-454A-8ED4-8F652E7ABA1C}" srcOrd="1" destOrd="0" presId="urn:microsoft.com/office/officeart/2005/8/layout/vProcess5"/>
    <dgm:cxn modelId="{07A75F67-C96A-46C9-94E1-857A1C2F5B8C}" srcId="{3D9E3BDC-4CA9-4802-AD27-C1D41CA561BB}" destId="{8394072D-072C-49E2-89F8-A139BF1E8C0A}" srcOrd="3" destOrd="0" parTransId="{E307BA1B-3FA9-43A2-8817-6E8B43B9CBB4}" sibTransId="{060246FE-7F41-4459-9AE1-65345D6FE70B}"/>
    <dgm:cxn modelId="{E0D80F55-0BEF-4DD1-B8C3-0B5187B78D3C}" type="presOf" srcId="{C1D4E224-D156-4995-B6B8-1C823614BF56}" destId="{AA1FE792-C964-42A9-955F-25B4B30DB682}" srcOrd="0" destOrd="0" presId="urn:microsoft.com/office/officeart/2005/8/layout/vProcess5"/>
    <dgm:cxn modelId="{1D543F58-4DCA-47E9-8898-488CF453837F}" type="presOf" srcId="{67E804A6-2300-4142-A75C-C13371E7E064}" destId="{A5232824-D49E-4A9B-8062-B895AF412CDC}" srcOrd="0" destOrd="0" presId="urn:microsoft.com/office/officeart/2005/8/layout/vProcess5"/>
    <dgm:cxn modelId="{A3270491-49B8-473E-B1B5-411B9B97D835}" srcId="{3D9E3BDC-4CA9-4802-AD27-C1D41CA561BB}" destId="{67E804A6-2300-4142-A75C-C13371E7E064}" srcOrd="1" destOrd="0" parTransId="{02969D6A-B4F9-4EA3-9A26-78B1A4DC900F}" sibTransId="{8D48DDF7-8E49-4CD2-AFC8-FD4A1AD184A3}"/>
    <dgm:cxn modelId="{A6A363AA-574C-474E-A561-24D6CA72A1F8}" type="presOf" srcId="{8D48DDF7-8E49-4CD2-AFC8-FD4A1AD184A3}" destId="{57142A2A-D425-4310-9E01-F34D3AD9F1AD}" srcOrd="0" destOrd="0" presId="urn:microsoft.com/office/officeart/2005/8/layout/vProcess5"/>
    <dgm:cxn modelId="{C65E54AB-9F59-4898-8EB5-536A996C9F0F}" type="presOf" srcId="{6CBD08FB-C6F5-42EA-9919-499F7FF0C7F8}" destId="{6FEB45C1-FBB5-45BA-A583-2FB678707882}" srcOrd="1" destOrd="0" presId="urn:microsoft.com/office/officeart/2005/8/layout/vProcess5"/>
    <dgm:cxn modelId="{720F58B6-0EE4-4C18-A5B4-4406C56F9D91}" type="presOf" srcId="{D204D968-C34B-49B7-B529-09248DC6BB6A}" destId="{297E77BB-DD68-444F-902A-F91EC733F198}" srcOrd="0" destOrd="0" presId="urn:microsoft.com/office/officeart/2005/8/layout/vProcess5"/>
    <dgm:cxn modelId="{EC42ACD9-CAB0-4AAC-A049-B24C8DE7E8A7}" type="presOf" srcId="{1F99526E-CC1F-445C-B496-9CF7A2E1C7DA}" destId="{51BA2B98-77AF-4A39-900C-2293AB84D602}" srcOrd="0" destOrd="0" presId="urn:microsoft.com/office/officeart/2005/8/layout/vProcess5"/>
    <dgm:cxn modelId="{1F0561DB-0A12-47CE-9BD3-FAD386ADCB2F}" type="presOf" srcId="{67E804A6-2300-4142-A75C-C13371E7E064}" destId="{DD00D197-2512-486E-8E81-A3F463609CAB}" srcOrd="1" destOrd="0" presId="urn:microsoft.com/office/officeart/2005/8/layout/vProcess5"/>
    <dgm:cxn modelId="{E563A765-10EA-4F51-B080-BB49A7D166D8}" type="presParOf" srcId="{E8460FB8-4410-4809-B186-A377D23E085D}" destId="{2F19AE54-50CF-48F1-8929-CD69AA4918AE}" srcOrd="0" destOrd="0" presId="urn:microsoft.com/office/officeart/2005/8/layout/vProcess5"/>
    <dgm:cxn modelId="{6A188DF8-C983-424F-93C5-766A02B1367C}" type="presParOf" srcId="{E8460FB8-4410-4809-B186-A377D23E085D}" destId="{AA1FE792-C964-42A9-955F-25B4B30DB682}" srcOrd="1" destOrd="0" presId="urn:microsoft.com/office/officeart/2005/8/layout/vProcess5"/>
    <dgm:cxn modelId="{1DBDC724-36EE-4C5C-A542-AE007F7E3644}" type="presParOf" srcId="{E8460FB8-4410-4809-B186-A377D23E085D}" destId="{A5232824-D49E-4A9B-8062-B895AF412CDC}" srcOrd="2" destOrd="0" presId="urn:microsoft.com/office/officeart/2005/8/layout/vProcess5"/>
    <dgm:cxn modelId="{72C20F9F-85A5-42BD-8BF2-8883C3D73649}" type="presParOf" srcId="{E8460FB8-4410-4809-B186-A377D23E085D}" destId="{596507B6-24A1-4FBC-8B3D-1F5313987F35}" srcOrd="3" destOrd="0" presId="urn:microsoft.com/office/officeart/2005/8/layout/vProcess5"/>
    <dgm:cxn modelId="{AC218BE7-F643-44DB-8AE6-3B6F5CC60875}" type="presParOf" srcId="{E8460FB8-4410-4809-B186-A377D23E085D}" destId="{E48A2388-C3CB-4ACB-91D3-B7D336F091C7}" srcOrd="4" destOrd="0" presId="urn:microsoft.com/office/officeart/2005/8/layout/vProcess5"/>
    <dgm:cxn modelId="{98FF7CEE-0EDA-4D34-B20E-512CA488781D}" type="presParOf" srcId="{E8460FB8-4410-4809-B186-A377D23E085D}" destId="{297E77BB-DD68-444F-902A-F91EC733F198}" srcOrd="5" destOrd="0" presId="urn:microsoft.com/office/officeart/2005/8/layout/vProcess5"/>
    <dgm:cxn modelId="{B48AD603-7807-4F21-B521-3114BB2C1B3D}" type="presParOf" srcId="{E8460FB8-4410-4809-B186-A377D23E085D}" destId="{57142A2A-D425-4310-9E01-F34D3AD9F1AD}" srcOrd="6" destOrd="0" presId="urn:microsoft.com/office/officeart/2005/8/layout/vProcess5"/>
    <dgm:cxn modelId="{7F9A02C1-CC71-4394-8111-46BE10D4D1A4}" type="presParOf" srcId="{E8460FB8-4410-4809-B186-A377D23E085D}" destId="{51BA2B98-77AF-4A39-900C-2293AB84D602}" srcOrd="7" destOrd="0" presId="urn:microsoft.com/office/officeart/2005/8/layout/vProcess5"/>
    <dgm:cxn modelId="{4D271447-6DE9-45B7-A7A0-2B7D2DFEAB8D}" type="presParOf" srcId="{E8460FB8-4410-4809-B186-A377D23E085D}" destId="{C3B99F19-24B4-454A-8ED4-8F652E7ABA1C}" srcOrd="8" destOrd="0" presId="urn:microsoft.com/office/officeart/2005/8/layout/vProcess5"/>
    <dgm:cxn modelId="{CE90B919-77B5-4D4D-834C-CAE2CF25E1CC}" type="presParOf" srcId="{E8460FB8-4410-4809-B186-A377D23E085D}" destId="{DD00D197-2512-486E-8E81-A3F463609CAB}" srcOrd="9" destOrd="0" presId="urn:microsoft.com/office/officeart/2005/8/layout/vProcess5"/>
    <dgm:cxn modelId="{4D9137B8-AB08-4B74-A7FE-CF24F252928D}" type="presParOf" srcId="{E8460FB8-4410-4809-B186-A377D23E085D}" destId="{6FEB45C1-FBB5-45BA-A583-2FB678707882}" srcOrd="10" destOrd="0" presId="urn:microsoft.com/office/officeart/2005/8/layout/vProcess5"/>
    <dgm:cxn modelId="{F2D8B1C3-849A-4B1B-8523-AA65ADC68854}" type="presParOf" srcId="{E8460FB8-4410-4809-B186-A377D23E085D}" destId="{D7875363-6ED7-42B0-AAA1-42E4DDA2F791}" srcOrd="11" destOrd="0" presId="urn:microsoft.com/office/officeart/2005/8/layout/vProcess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F923B7BD-6C6D-4CC1-9EAA-90C2A110A61A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bg_colorful1" csCatId="colorful" phldr="1"/>
      <dgm:spPr/>
      <dgm:t>
        <a:bodyPr/>
        <a:lstStyle/>
        <a:p>
          <a:endParaRPr lang="en-US"/>
        </a:p>
      </dgm:t>
    </dgm:pt>
    <dgm:pt modelId="{D03CE2C5-666A-47C7-8025-D4DF3A40FE80}">
      <dgm:prSet custT="1"/>
      <dgm:spPr/>
      <dgm:t>
        <a:bodyPr/>
        <a:lstStyle/>
        <a:p>
          <a:r>
            <a:rPr lang="en-US" sz="2400" dirty="0">
              <a:latin typeface="Arial"/>
              <a:cs typeface="Arial"/>
            </a:rPr>
            <a:t>Use communication skills to ask for feedback to improve confidence</a:t>
          </a:r>
        </a:p>
      </dgm:t>
    </dgm:pt>
    <dgm:pt modelId="{517FF2B0-2BA0-40ED-99CD-8CE3E8E6D49E}" type="parTrans" cxnId="{B63C19E0-0FD3-4A51-ACD2-8F160EBCB898}">
      <dgm:prSet/>
      <dgm:spPr/>
      <dgm:t>
        <a:bodyPr/>
        <a:lstStyle/>
        <a:p>
          <a:endParaRPr lang="en-US"/>
        </a:p>
      </dgm:t>
    </dgm:pt>
    <dgm:pt modelId="{4F38AB19-461D-413A-AD46-77801BE73F1A}" type="sibTrans" cxnId="{B63C19E0-0FD3-4A51-ACD2-8F160EBCB898}">
      <dgm:prSet/>
      <dgm:spPr/>
      <dgm:t>
        <a:bodyPr/>
        <a:lstStyle/>
        <a:p>
          <a:endParaRPr lang="en-US"/>
        </a:p>
      </dgm:t>
    </dgm:pt>
    <dgm:pt modelId="{824C5CF7-4027-41C8-B11A-363372B1CB85}">
      <dgm:prSet custT="1"/>
      <dgm:spPr/>
      <dgm:t>
        <a:bodyPr/>
        <a:lstStyle/>
        <a:p>
          <a:r>
            <a:rPr lang="en-US" sz="2400" dirty="0">
              <a:latin typeface="Arial"/>
              <a:cs typeface="Arial"/>
            </a:rPr>
            <a:t>Time management helps prevent overworking</a:t>
          </a:r>
        </a:p>
      </dgm:t>
    </dgm:pt>
    <dgm:pt modelId="{D9A1751A-27C1-4493-AD41-095480079DEC}" type="parTrans" cxnId="{CAED6EA5-170E-4097-977E-BD326665E6E7}">
      <dgm:prSet/>
      <dgm:spPr/>
      <dgm:t>
        <a:bodyPr/>
        <a:lstStyle/>
        <a:p>
          <a:endParaRPr lang="en-US"/>
        </a:p>
      </dgm:t>
    </dgm:pt>
    <dgm:pt modelId="{BB3844A1-FC2E-428E-AB2F-02647653287D}" type="sibTrans" cxnId="{CAED6EA5-170E-4097-977E-BD326665E6E7}">
      <dgm:prSet/>
      <dgm:spPr/>
      <dgm:t>
        <a:bodyPr/>
        <a:lstStyle/>
        <a:p>
          <a:endParaRPr lang="en-US"/>
        </a:p>
      </dgm:t>
    </dgm:pt>
    <dgm:pt modelId="{6B2CB06E-83AD-4730-ADDB-02CD12247D26}">
      <dgm:prSet custT="1"/>
      <dgm:spPr/>
      <dgm:t>
        <a:bodyPr/>
        <a:lstStyle/>
        <a:p>
          <a:r>
            <a:rPr lang="en-US" sz="2400" dirty="0">
              <a:latin typeface="Arial"/>
              <a:cs typeface="Arial"/>
            </a:rPr>
            <a:t>Teamwork skills allow learning from others</a:t>
          </a:r>
        </a:p>
      </dgm:t>
    </dgm:pt>
    <dgm:pt modelId="{750FA0CF-56CB-49C6-8299-3793508FC8C0}" type="parTrans" cxnId="{C1364087-7D13-46E0-A84C-2A3B820D9996}">
      <dgm:prSet/>
      <dgm:spPr/>
      <dgm:t>
        <a:bodyPr/>
        <a:lstStyle/>
        <a:p>
          <a:endParaRPr lang="en-US"/>
        </a:p>
      </dgm:t>
    </dgm:pt>
    <dgm:pt modelId="{FF80C8F0-DEFB-43E1-A1A7-C439E4C0DF50}" type="sibTrans" cxnId="{C1364087-7D13-46E0-A84C-2A3B820D9996}">
      <dgm:prSet/>
      <dgm:spPr/>
      <dgm:t>
        <a:bodyPr/>
        <a:lstStyle/>
        <a:p>
          <a:endParaRPr lang="en-US"/>
        </a:p>
      </dgm:t>
    </dgm:pt>
    <dgm:pt modelId="{EC119CF2-6A67-48D5-AD96-5E8084E5D9D5}">
      <dgm:prSet custT="1"/>
      <dgm:spPr/>
      <dgm:t>
        <a:bodyPr/>
        <a:lstStyle/>
        <a:p>
          <a:r>
            <a:rPr lang="en-US" sz="2400" dirty="0">
              <a:latin typeface="Arial"/>
              <a:cs typeface="Arial"/>
            </a:rPr>
            <a:t>Passion motivates me to study UK care laws</a:t>
          </a:r>
        </a:p>
      </dgm:t>
    </dgm:pt>
    <dgm:pt modelId="{174B085F-A103-413D-A037-BE26E89CAC17}" type="parTrans" cxnId="{1FA232CF-F202-4A97-9007-F4550F9D17EE}">
      <dgm:prSet/>
      <dgm:spPr/>
      <dgm:t>
        <a:bodyPr/>
        <a:lstStyle/>
        <a:p>
          <a:endParaRPr lang="en-US"/>
        </a:p>
      </dgm:t>
    </dgm:pt>
    <dgm:pt modelId="{B8628594-C4F5-4D1B-949F-A2470648EABA}" type="sibTrans" cxnId="{1FA232CF-F202-4A97-9007-F4550F9D17EE}">
      <dgm:prSet/>
      <dgm:spPr/>
      <dgm:t>
        <a:bodyPr/>
        <a:lstStyle/>
        <a:p>
          <a:endParaRPr lang="en-US"/>
        </a:p>
      </dgm:t>
    </dgm:pt>
    <dgm:pt modelId="{B81FE072-0A64-4A26-9D94-C39D4926CBE5}" type="pres">
      <dgm:prSet presAssocID="{F923B7BD-6C6D-4CC1-9EAA-90C2A110A61A}" presName="root" presStyleCnt="0">
        <dgm:presLayoutVars>
          <dgm:dir/>
          <dgm:resizeHandles val="exact"/>
        </dgm:presLayoutVars>
      </dgm:prSet>
      <dgm:spPr/>
    </dgm:pt>
    <dgm:pt modelId="{2F5D7DFB-2DA3-4D2D-9E00-E5E0B7603577}" type="pres">
      <dgm:prSet presAssocID="{D03CE2C5-666A-47C7-8025-D4DF3A40FE80}" presName="compNode" presStyleCnt="0"/>
      <dgm:spPr/>
    </dgm:pt>
    <dgm:pt modelId="{3D1D821D-811C-41AF-AB2C-4101C5FFD7F8}" type="pres">
      <dgm:prSet presAssocID="{D03CE2C5-666A-47C7-8025-D4DF3A40FE80}" presName="bgRect" presStyleLbl="bgShp" presStyleIdx="0" presStyleCnt="4"/>
      <dgm:spPr/>
    </dgm:pt>
    <dgm:pt modelId="{FA4B5AB7-ED57-4DE0-BB63-C1C3EC81BC15}" type="pres">
      <dgm:prSet presAssocID="{D03CE2C5-666A-47C7-8025-D4DF3A40FE80}" presName="iconRect" presStyleLbl="node1" presStyleIdx="0" presStyleCnt="4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hat"/>
        </a:ext>
      </dgm:extLst>
    </dgm:pt>
    <dgm:pt modelId="{9AC97D8D-BA09-4502-9763-043890C895C6}" type="pres">
      <dgm:prSet presAssocID="{D03CE2C5-666A-47C7-8025-D4DF3A40FE80}" presName="spaceRect" presStyleCnt="0"/>
      <dgm:spPr/>
    </dgm:pt>
    <dgm:pt modelId="{2773ABD0-2454-46B2-8891-7DA4A48E388D}" type="pres">
      <dgm:prSet presAssocID="{D03CE2C5-666A-47C7-8025-D4DF3A40FE80}" presName="parTx" presStyleLbl="revTx" presStyleIdx="0" presStyleCnt="4">
        <dgm:presLayoutVars>
          <dgm:chMax val="0"/>
          <dgm:chPref val="0"/>
        </dgm:presLayoutVars>
      </dgm:prSet>
      <dgm:spPr/>
    </dgm:pt>
    <dgm:pt modelId="{73AADABC-4EFA-4B6C-85AD-7C6D4D44E1AD}" type="pres">
      <dgm:prSet presAssocID="{4F38AB19-461D-413A-AD46-77801BE73F1A}" presName="sibTrans" presStyleCnt="0"/>
      <dgm:spPr/>
    </dgm:pt>
    <dgm:pt modelId="{7C644D5D-A36E-4B7E-8F5F-EDBCBE17E501}" type="pres">
      <dgm:prSet presAssocID="{824C5CF7-4027-41C8-B11A-363372B1CB85}" presName="compNode" presStyleCnt="0"/>
      <dgm:spPr/>
    </dgm:pt>
    <dgm:pt modelId="{D8505E8B-D2C3-4580-A0F8-ACD29D83C85C}" type="pres">
      <dgm:prSet presAssocID="{824C5CF7-4027-41C8-B11A-363372B1CB85}" presName="bgRect" presStyleLbl="bgShp" presStyleIdx="1" presStyleCnt="4"/>
      <dgm:spPr/>
    </dgm:pt>
    <dgm:pt modelId="{B65399A1-CC12-4A0B-8C88-520CE47F28A6}" type="pres">
      <dgm:prSet presAssocID="{824C5CF7-4027-41C8-B11A-363372B1CB85}" presName="iconRect" presStyleLbl="node1" presStyleIdx="1" presStyleCnt="4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Stopwatch"/>
        </a:ext>
      </dgm:extLst>
    </dgm:pt>
    <dgm:pt modelId="{855D32E0-158B-413E-8A43-6D9B2D6C6668}" type="pres">
      <dgm:prSet presAssocID="{824C5CF7-4027-41C8-B11A-363372B1CB85}" presName="spaceRect" presStyleCnt="0"/>
      <dgm:spPr/>
    </dgm:pt>
    <dgm:pt modelId="{A54B71EB-EF46-4FD6-B196-960DA18D0F08}" type="pres">
      <dgm:prSet presAssocID="{824C5CF7-4027-41C8-B11A-363372B1CB85}" presName="parTx" presStyleLbl="revTx" presStyleIdx="1" presStyleCnt="4">
        <dgm:presLayoutVars>
          <dgm:chMax val="0"/>
          <dgm:chPref val="0"/>
        </dgm:presLayoutVars>
      </dgm:prSet>
      <dgm:spPr/>
    </dgm:pt>
    <dgm:pt modelId="{F48CDD0B-F90F-45C5-AEE5-B82BA333C4E8}" type="pres">
      <dgm:prSet presAssocID="{BB3844A1-FC2E-428E-AB2F-02647653287D}" presName="sibTrans" presStyleCnt="0"/>
      <dgm:spPr/>
    </dgm:pt>
    <dgm:pt modelId="{44658E26-2DB4-4961-9CE3-DD9F73BAECF8}" type="pres">
      <dgm:prSet presAssocID="{6B2CB06E-83AD-4730-ADDB-02CD12247D26}" presName="compNode" presStyleCnt="0"/>
      <dgm:spPr/>
    </dgm:pt>
    <dgm:pt modelId="{510BB1CE-64BC-4923-9F0A-BED6A7737284}" type="pres">
      <dgm:prSet presAssocID="{6B2CB06E-83AD-4730-ADDB-02CD12247D26}" presName="bgRect" presStyleLbl="bgShp" presStyleIdx="2" presStyleCnt="4"/>
      <dgm:spPr/>
    </dgm:pt>
    <dgm:pt modelId="{2B693CB6-57D4-4D24-98F8-B773454A6154}" type="pres">
      <dgm:prSet presAssocID="{6B2CB06E-83AD-4730-ADDB-02CD12247D26}" presName="iconRect" presStyleLbl="node1" presStyleIdx="2" presStyleCnt="4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Head with Gears"/>
        </a:ext>
      </dgm:extLst>
    </dgm:pt>
    <dgm:pt modelId="{C16FA757-26F0-45B2-ADF1-1C37AC3F4D61}" type="pres">
      <dgm:prSet presAssocID="{6B2CB06E-83AD-4730-ADDB-02CD12247D26}" presName="spaceRect" presStyleCnt="0"/>
      <dgm:spPr/>
    </dgm:pt>
    <dgm:pt modelId="{E32F2DC2-D1D4-4952-AC1B-07F1283AC14E}" type="pres">
      <dgm:prSet presAssocID="{6B2CB06E-83AD-4730-ADDB-02CD12247D26}" presName="parTx" presStyleLbl="revTx" presStyleIdx="2" presStyleCnt="4">
        <dgm:presLayoutVars>
          <dgm:chMax val="0"/>
          <dgm:chPref val="0"/>
        </dgm:presLayoutVars>
      </dgm:prSet>
      <dgm:spPr/>
    </dgm:pt>
    <dgm:pt modelId="{4FF8918C-E68A-446B-912D-BCDE32C28FE0}" type="pres">
      <dgm:prSet presAssocID="{FF80C8F0-DEFB-43E1-A1A7-C439E4C0DF50}" presName="sibTrans" presStyleCnt="0"/>
      <dgm:spPr/>
    </dgm:pt>
    <dgm:pt modelId="{712E0909-C7F6-4B04-95C2-04290F34A0F5}" type="pres">
      <dgm:prSet presAssocID="{EC119CF2-6A67-48D5-AD96-5E8084E5D9D5}" presName="compNode" presStyleCnt="0"/>
      <dgm:spPr/>
    </dgm:pt>
    <dgm:pt modelId="{E3D660A1-5FA5-46A3-A76D-C8D383DD7BA9}" type="pres">
      <dgm:prSet presAssocID="{EC119CF2-6A67-48D5-AD96-5E8084E5D9D5}" presName="bgRect" presStyleLbl="bgShp" presStyleIdx="3" presStyleCnt="4"/>
      <dgm:spPr/>
    </dgm:pt>
    <dgm:pt modelId="{8347D657-4F26-4D93-B15F-6DE8F6AC230F}" type="pres">
      <dgm:prSet presAssocID="{EC119CF2-6A67-48D5-AD96-5E8084E5D9D5}" presName="iconRect" presStyleLbl="node1" presStyleIdx="3" presStyleCnt="4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Scales of Justice"/>
        </a:ext>
      </dgm:extLst>
    </dgm:pt>
    <dgm:pt modelId="{4DFABB30-72FB-4E89-902C-71E1759203A0}" type="pres">
      <dgm:prSet presAssocID="{EC119CF2-6A67-48D5-AD96-5E8084E5D9D5}" presName="spaceRect" presStyleCnt="0"/>
      <dgm:spPr/>
    </dgm:pt>
    <dgm:pt modelId="{469B82C8-CBB4-49D6-A300-892751A5C44E}" type="pres">
      <dgm:prSet presAssocID="{EC119CF2-6A67-48D5-AD96-5E8084E5D9D5}" presName="parTx" presStyleLbl="revTx" presStyleIdx="3" presStyleCnt="4">
        <dgm:presLayoutVars>
          <dgm:chMax val="0"/>
          <dgm:chPref val="0"/>
        </dgm:presLayoutVars>
      </dgm:prSet>
      <dgm:spPr/>
    </dgm:pt>
  </dgm:ptLst>
  <dgm:cxnLst>
    <dgm:cxn modelId="{2187D013-6E2C-4632-BE3D-3037BB5C4D3B}" type="presOf" srcId="{F923B7BD-6C6D-4CC1-9EAA-90C2A110A61A}" destId="{B81FE072-0A64-4A26-9D94-C39D4926CBE5}" srcOrd="0" destOrd="0" presId="urn:microsoft.com/office/officeart/2018/2/layout/IconVerticalSolidList"/>
    <dgm:cxn modelId="{DDFF7125-FA36-4F3C-94D3-D37D995FAD60}" type="presOf" srcId="{EC119CF2-6A67-48D5-AD96-5E8084E5D9D5}" destId="{469B82C8-CBB4-49D6-A300-892751A5C44E}" srcOrd="0" destOrd="0" presId="urn:microsoft.com/office/officeart/2018/2/layout/IconVerticalSolidList"/>
    <dgm:cxn modelId="{54DE4D7E-A5F5-4F09-84FB-44F4A91D31D2}" type="presOf" srcId="{6B2CB06E-83AD-4730-ADDB-02CD12247D26}" destId="{E32F2DC2-D1D4-4952-AC1B-07F1283AC14E}" srcOrd="0" destOrd="0" presId="urn:microsoft.com/office/officeart/2018/2/layout/IconVerticalSolidList"/>
    <dgm:cxn modelId="{C1364087-7D13-46E0-A84C-2A3B820D9996}" srcId="{F923B7BD-6C6D-4CC1-9EAA-90C2A110A61A}" destId="{6B2CB06E-83AD-4730-ADDB-02CD12247D26}" srcOrd="2" destOrd="0" parTransId="{750FA0CF-56CB-49C6-8299-3793508FC8C0}" sibTransId="{FF80C8F0-DEFB-43E1-A1A7-C439E4C0DF50}"/>
    <dgm:cxn modelId="{CAED6EA5-170E-4097-977E-BD326665E6E7}" srcId="{F923B7BD-6C6D-4CC1-9EAA-90C2A110A61A}" destId="{824C5CF7-4027-41C8-B11A-363372B1CB85}" srcOrd="1" destOrd="0" parTransId="{D9A1751A-27C1-4493-AD41-095480079DEC}" sibTransId="{BB3844A1-FC2E-428E-AB2F-02647653287D}"/>
    <dgm:cxn modelId="{1FA232CF-F202-4A97-9007-F4550F9D17EE}" srcId="{F923B7BD-6C6D-4CC1-9EAA-90C2A110A61A}" destId="{EC119CF2-6A67-48D5-AD96-5E8084E5D9D5}" srcOrd="3" destOrd="0" parTransId="{174B085F-A103-413D-A037-BE26E89CAC17}" sibTransId="{B8628594-C4F5-4D1B-949F-A2470648EABA}"/>
    <dgm:cxn modelId="{C08518D0-EDAF-453F-9036-CA691E927CCB}" type="presOf" srcId="{824C5CF7-4027-41C8-B11A-363372B1CB85}" destId="{A54B71EB-EF46-4FD6-B196-960DA18D0F08}" srcOrd="0" destOrd="0" presId="urn:microsoft.com/office/officeart/2018/2/layout/IconVerticalSolidList"/>
    <dgm:cxn modelId="{B63C19E0-0FD3-4A51-ACD2-8F160EBCB898}" srcId="{F923B7BD-6C6D-4CC1-9EAA-90C2A110A61A}" destId="{D03CE2C5-666A-47C7-8025-D4DF3A40FE80}" srcOrd="0" destOrd="0" parTransId="{517FF2B0-2BA0-40ED-99CD-8CE3E8E6D49E}" sibTransId="{4F38AB19-461D-413A-AD46-77801BE73F1A}"/>
    <dgm:cxn modelId="{D577D2F2-F03B-4862-9C65-2A0FFBA38C07}" type="presOf" srcId="{D03CE2C5-666A-47C7-8025-D4DF3A40FE80}" destId="{2773ABD0-2454-46B2-8891-7DA4A48E388D}" srcOrd="0" destOrd="0" presId="urn:microsoft.com/office/officeart/2018/2/layout/IconVerticalSolidList"/>
    <dgm:cxn modelId="{87ADB0D5-0EAF-47DD-9E9F-DF8306F23B9D}" type="presParOf" srcId="{B81FE072-0A64-4A26-9D94-C39D4926CBE5}" destId="{2F5D7DFB-2DA3-4D2D-9E00-E5E0B7603577}" srcOrd="0" destOrd="0" presId="urn:microsoft.com/office/officeart/2018/2/layout/IconVerticalSolidList"/>
    <dgm:cxn modelId="{C8A5AFC6-BEF7-46A8-BA4C-C0267ED4FC8A}" type="presParOf" srcId="{2F5D7DFB-2DA3-4D2D-9E00-E5E0B7603577}" destId="{3D1D821D-811C-41AF-AB2C-4101C5FFD7F8}" srcOrd="0" destOrd="0" presId="urn:microsoft.com/office/officeart/2018/2/layout/IconVerticalSolidList"/>
    <dgm:cxn modelId="{2A2B689D-777E-46CA-B5E9-66FC1A7B7B2C}" type="presParOf" srcId="{2F5D7DFB-2DA3-4D2D-9E00-E5E0B7603577}" destId="{FA4B5AB7-ED57-4DE0-BB63-C1C3EC81BC15}" srcOrd="1" destOrd="0" presId="urn:microsoft.com/office/officeart/2018/2/layout/IconVerticalSolidList"/>
    <dgm:cxn modelId="{97E783EB-BBC9-4BA0-99D2-EF13866D40EF}" type="presParOf" srcId="{2F5D7DFB-2DA3-4D2D-9E00-E5E0B7603577}" destId="{9AC97D8D-BA09-4502-9763-043890C895C6}" srcOrd="2" destOrd="0" presId="urn:microsoft.com/office/officeart/2018/2/layout/IconVerticalSolidList"/>
    <dgm:cxn modelId="{9301FF11-A8F3-4FF8-8538-1B4D3AE9A320}" type="presParOf" srcId="{2F5D7DFB-2DA3-4D2D-9E00-E5E0B7603577}" destId="{2773ABD0-2454-46B2-8891-7DA4A48E388D}" srcOrd="3" destOrd="0" presId="urn:microsoft.com/office/officeart/2018/2/layout/IconVerticalSolidList"/>
    <dgm:cxn modelId="{985BC521-A72F-43E0-A96D-5EB01861262A}" type="presParOf" srcId="{B81FE072-0A64-4A26-9D94-C39D4926CBE5}" destId="{73AADABC-4EFA-4B6C-85AD-7C6D4D44E1AD}" srcOrd="1" destOrd="0" presId="urn:microsoft.com/office/officeart/2018/2/layout/IconVerticalSolidList"/>
    <dgm:cxn modelId="{8794CC15-1359-4B3A-A517-5DF25C3E1BA3}" type="presParOf" srcId="{B81FE072-0A64-4A26-9D94-C39D4926CBE5}" destId="{7C644D5D-A36E-4B7E-8F5F-EDBCBE17E501}" srcOrd="2" destOrd="0" presId="urn:microsoft.com/office/officeart/2018/2/layout/IconVerticalSolidList"/>
    <dgm:cxn modelId="{E87F4A36-2637-4B70-95C2-9640E946C5F6}" type="presParOf" srcId="{7C644D5D-A36E-4B7E-8F5F-EDBCBE17E501}" destId="{D8505E8B-D2C3-4580-A0F8-ACD29D83C85C}" srcOrd="0" destOrd="0" presId="urn:microsoft.com/office/officeart/2018/2/layout/IconVerticalSolidList"/>
    <dgm:cxn modelId="{C2BC5109-1FA5-4987-AA22-8A5E30A2F5D9}" type="presParOf" srcId="{7C644D5D-A36E-4B7E-8F5F-EDBCBE17E501}" destId="{B65399A1-CC12-4A0B-8C88-520CE47F28A6}" srcOrd="1" destOrd="0" presId="urn:microsoft.com/office/officeart/2018/2/layout/IconVerticalSolidList"/>
    <dgm:cxn modelId="{4DBC5FF8-551C-406D-A3D2-E9761C0F5CA1}" type="presParOf" srcId="{7C644D5D-A36E-4B7E-8F5F-EDBCBE17E501}" destId="{855D32E0-158B-413E-8A43-6D9B2D6C6668}" srcOrd="2" destOrd="0" presId="urn:microsoft.com/office/officeart/2018/2/layout/IconVerticalSolidList"/>
    <dgm:cxn modelId="{9B3FC534-154B-453F-9E80-5BF39F360F33}" type="presParOf" srcId="{7C644D5D-A36E-4B7E-8F5F-EDBCBE17E501}" destId="{A54B71EB-EF46-4FD6-B196-960DA18D0F08}" srcOrd="3" destOrd="0" presId="urn:microsoft.com/office/officeart/2018/2/layout/IconVerticalSolidList"/>
    <dgm:cxn modelId="{C6C78D19-561B-465E-880B-47178E0CE2E2}" type="presParOf" srcId="{B81FE072-0A64-4A26-9D94-C39D4926CBE5}" destId="{F48CDD0B-F90F-45C5-AEE5-B82BA333C4E8}" srcOrd="3" destOrd="0" presId="urn:microsoft.com/office/officeart/2018/2/layout/IconVerticalSolidList"/>
    <dgm:cxn modelId="{C854B338-B4A6-455C-881D-0E14D1559AF2}" type="presParOf" srcId="{B81FE072-0A64-4A26-9D94-C39D4926CBE5}" destId="{44658E26-2DB4-4961-9CE3-DD9F73BAECF8}" srcOrd="4" destOrd="0" presId="urn:microsoft.com/office/officeart/2018/2/layout/IconVerticalSolidList"/>
    <dgm:cxn modelId="{154BD382-BBFE-43C5-8339-7FE50393C32C}" type="presParOf" srcId="{44658E26-2DB4-4961-9CE3-DD9F73BAECF8}" destId="{510BB1CE-64BC-4923-9F0A-BED6A7737284}" srcOrd="0" destOrd="0" presId="urn:microsoft.com/office/officeart/2018/2/layout/IconVerticalSolidList"/>
    <dgm:cxn modelId="{E4429BA3-1791-4C4D-9BA5-20467F642ED1}" type="presParOf" srcId="{44658E26-2DB4-4961-9CE3-DD9F73BAECF8}" destId="{2B693CB6-57D4-4D24-98F8-B773454A6154}" srcOrd="1" destOrd="0" presId="urn:microsoft.com/office/officeart/2018/2/layout/IconVerticalSolidList"/>
    <dgm:cxn modelId="{24EF03E8-05AC-4471-B560-6C0607D0A5A9}" type="presParOf" srcId="{44658E26-2DB4-4961-9CE3-DD9F73BAECF8}" destId="{C16FA757-26F0-45B2-ADF1-1C37AC3F4D61}" srcOrd="2" destOrd="0" presId="urn:microsoft.com/office/officeart/2018/2/layout/IconVerticalSolidList"/>
    <dgm:cxn modelId="{FBAB01EA-A71D-4525-9446-5C7EACFA3601}" type="presParOf" srcId="{44658E26-2DB4-4961-9CE3-DD9F73BAECF8}" destId="{E32F2DC2-D1D4-4952-AC1B-07F1283AC14E}" srcOrd="3" destOrd="0" presId="urn:microsoft.com/office/officeart/2018/2/layout/IconVerticalSolidList"/>
    <dgm:cxn modelId="{A38864C0-8E96-4E0B-8F5C-FCC7AE25F41E}" type="presParOf" srcId="{B81FE072-0A64-4A26-9D94-C39D4926CBE5}" destId="{4FF8918C-E68A-446B-912D-BCDE32C28FE0}" srcOrd="5" destOrd="0" presId="urn:microsoft.com/office/officeart/2018/2/layout/IconVerticalSolidList"/>
    <dgm:cxn modelId="{2A085EC5-40DE-412E-95AB-826E551D98EA}" type="presParOf" srcId="{B81FE072-0A64-4A26-9D94-C39D4926CBE5}" destId="{712E0909-C7F6-4B04-95C2-04290F34A0F5}" srcOrd="6" destOrd="0" presId="urn:microsoft.com/office/officeart/2018/2/layout/IconVerticalSolidList"/>
    <dgm:cxn modelId="{A636AAFE-8076-4704-9500-DA137DC89CBF}" type="presParOf" srcId="{712E0909-C7F6-4B04-95C2-04290F34A0F5}" destId="{E3D660A1-5FA5-46A3-A76D-C8D383DD7BA9}" srcOrd="0" destOrd="0" presId="urn:microsoft.com/office/officeart/2018/2/layout/IconVerticalSolidList"/>
    <dgm:cxn modelId="{60EB564B-89E8-48B4-9611-80D2E3FAC114}" type="presParOf" srcId="{712E0909-C7F6-4B04-95C2-04290F34A0F5}" destId="{8347D657-4F26-4D93-B15F-6DE8F6AC230F}" srcOrd="1" destOrd="0" presId="urn:microsoft.com/office/officeart/2018/2/layout/IconVerticalSolidList"/>
    <dgm:cxn modelId="{55E49710-6B56-430F-949D-68AF9D7B05D3}" type="presParOf" srcId="{712E0909-C7F6-4B04-95C2-04290F34A0F5}" destId="{4DFABB30-72FB-4E89-902C-71E1759203A0}" srcOrd="2" destOrd="0" presId="urn:microsoft.com/office/officeart/2018/2/layout/IconVerticalSolidList"/>
    <dgm:cxn modelId="{2D01EFE7-2703-47FD-91F1-B37AA4BD5A35}" type="presParOf" srcId="{712E0909-C7F6-4B04-95C2-04290F34A0F5}" destId="{469B82C8-CBB4-49D6-A300-892751A5C44E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386988D6-DAB0-4BB4-A26D-BBE8D2D03F10}" type="doc">
      <dgm:prSet loTypeId="urn:microsoft.com/office/officeart/2018/2/layout/IconCircleList" loCatId="icon" qsTypeId="urn:microsoft.com/office/officeart/2005/8/quickstyle/simple1" qsCatId="simple" csTypeId="urn:microsoft.com/office/officeart/2018/5/colors/Iconchunking_neutralicon_colorful1" csCatId="colorful" phldr="1"/>
      <dgm:spPr/>
      <dgm:t>
        <a:bodyPr/>
        <a:lstStyle/>
        <a:p>
          <a:endParaRPr lang="en-US"/>
        </a:p>
      </dgm:t>
    </dgm:pt>
    <dgm:pt modelId="{87CB5B67-0F80-4026-BABF-309276C500E3}">
      <dgm:prSet custT="1"/>
      <dgm:spPr/>
      <dgm:t>
        <a:bodyPr/>
        <a:lstStyle/>
        <a:p>
          <a:r>
            <a:rPr lang="en-US" sz="2400" dirty="0">
              <a:latin typeface="Arial"/>
              <a:cs typeface="Arial"/>
            </a:rPr>
            <a:t>Join CPD courses through Skills for Care</a:t>
          </a:r>
        </a:p>
      </dgm:t>
    </dgm:pt>
    <dgm:pt modelId="{105BDD92-FAB5-4F0D-903F-ECBD6B1BAE16}" type="parTrans" cxnId="{A409917E-F0F2-4F70-A400-9AB84AD486AE}">
      <dgm:prSet/>
      <dgm:spPr/>
      <dgm:t>
        <a:bodyPr/>
        <a:lstStyle/>
        <a:p>
          <a:endParaRPr lang="en-US"/>
        </a:p>
      </dgm:t>
    </dgm:pt>
    <dgm:pt modelId="{CF3CA0D5-6E70-4B01-B3E5-222E13A5E2B7}" type="sibTrans" cxnId="{A409917E-F0F2-4F70-A400-9AB84AD486AE}">
      <dgm:prSet/>
      <dgm:spPr/>
      <dgm:t>
        <a:bodyPr/>
        <a:lstStyle/>
        <a:p>
          <a:endParaRPr lang="en-US"/>
        </a:p>
      </dgm:t>
    </dgm:pt>
    <dgm:pt modelId="{FFC45F46-917F-4609-ACE0-BB266E3715AC}">
      <dgm:prSet custT="1"/>
      <dgm:spPr/>
      <dgm:t>
        <a:bodyPr/>
        <a:lstStyle/>
        <a:p>
          <a:r>
            <a:rPr lang="en-US" sz="2400" dirty="0">
              <a:latin typeface="Arial"/>
              <a:cs typeface="Arial"/>
            </a:rPr>
            <a:t>Apply for NHS apprenticeship using teamwork skills</a:t>
          </a:r>
        </a:p>
      </dgm:t>
    </dgm:pt>
    <dgm:pt modelId="{E2E60538-078D-4BF7-9C86-7B3805157C17}" type="parTrans" cxnId="{2F96F480-2043-436E-A63B-AC688A2D395E}">
      <dgm:prSet/>
      <dgm:spPr/>
      <dgm:t>
        <a:bodyPr/>
        <a:lstStyle/>
        <a:p>
          <a:endParaRPr lang="en-US"/>
        </a:p>
      </dgm:t>
    </dgm:pt>
    <dgm:pt modelId="{B56D3C6D-9AAC-4F9F-AB06-B760645DD50F}" type="sibTrans" cxnId="{2F96F480-2043-436E-A63B-AC688A2D395E}">
      <dgm:prSet/>
      <dgm:spPr/>
      <dgm:t>
        <a:bodyPr/>
        <a:lstStyle/>
        <a:p>
          <a:endParaRPr lang="en-US"/>
        </a:p>
      </dgm:t>
    </dgm:pt>
    <dgm:pt modelId="{9C4D4692-642B-4903-91E6-4B9E76099020}">
      <dgm:prSet custT="1"/>
      <dgm:spPr/>
      <dgm:t>
        <a:bodyPr/>
        <a:lstStyle/>
        <a:p>
          <a:r>
            <a:rPr lang="en-US" sz="2400" dirty="0">
              <a:latin typeface="Arial"/>
              <a:cs typeface="Arial"/>
            </a:rPr>
            <a:t>Attend workshops to build public speaking confidence</a:t>
          </a:r>
        </a:p>
      </dgm:t>
    </dgm:pt>
    <dgm:pt modelId="{8DCAB968-C087-44CC-8C41-999E98B5619E}" type="parTrans" cxnId="{EBA57F37-F22A-40CE-BC92-D1C4DE33D5DE}">
      <dgm:prSet/>
      <dgm:spPr/>
      <dgm:t>
        <a:bodyPr/>
        <a:lstStyle/>
        <a:p>
          <a:endParaRPr lang="en-US"/>
        </a:p>
      </dgm:t>
    </dgm:pt>
    <dgm:pt modelId="{BFD64028-B548-4A2E-B72D-5A8F1BCEA637}" type="sibTrans" cxnId="{EBA57F37-F22A-40CE-BC92-D1C4DE33D5DE}">
      <dgm:prSet/>
      <dgm:spPr/>
      <dgm:t>
        <a:bodyPr/>
        <a:lstStyle/>
        <a:p>
          <a:endParaRPr lang="en-US"/>
        </a:p>
      </dgm:t>
    </dgm:pt>
    <dgm:pt modelId="{E65C94A1-E821-4ACF-9F0F-6B46D952923C}">
      <dgm:prSet custT="1"/>
      <dgm:spPr/>
      <dgm:t>
        <a:bodyPr/>
        <a:lstStyle/>
        <a:p>
          <a:r>
            <a:rPr lang="en-US" sz="2400" dirty="0">
              <a:latin typeface="Arial"/>
              <a:cs typeface="Arial"/>
            </a:rPr>
            <a:t>Practice self-care to avoid burnout</a:t>
          </a:r>
        </a:p>
      </dgm:t>
    </dgm:pt>
    <dgm:pt modelId="{F82C8F34-5582-4C8F-A340-5BFF04B824DE}" type="parTrans" cxnId="{3C25171D-CB3B-4E84-B428-D030304618AF}">
      <dgm:prSet/>
      <dgm:spPr/>
      <dgm:t>
        <a:bodyPr/>
        <a:lstStyle/>
        <a:p>
          <a:endParaRPr lang="en-US"/>
        </a:p>
      </dgm:t>
    </dgm:pt>
    <dgm:pt modelId="{507B8540-1147-4486-AFB4-09A446115A79}" type="sibTrans" cxnId="{3C25171D-CB3B-4E84-B428-D030304618AF}">
      <dgm:prSet/>
      <dgm:spPr/>
      <dgm:t>
        <a:bodyPr/>
        <a:lstStyle/>
        <a:p>
          <a:endParaRPr lang="en-US"/>
        </a:p>
      </dgm:t>
    </dgm:pt>
    <dgm:pt modelId="{F13CF873-5B3E-4A11-8A28-8780A6273A97}" type="pres">
      <dgm:prSet presAssocID="{386988D6-DAB0-4BB4-A26D-BBE8D2D03F10}" presName="root" presStyleCnt="0">
        <dgm:presLayoutVars>
          <dgm:dir/>
          <dgm:resizeHandles val="exact"/>
        </dgm:presLayoutVars>
      </dgm:prSet>
      <dgm:spPr/>
    </dgm:pt>
    <dgm:pt modelId="{F3322EF5-6DE3-421C-BAC0-DC43ACDA5D8F}" type="pres">
      <dgm:prSet presAssocID="{386988D6-DAB0-4BB4-A26D-BBE8D2D03F10}" presName="container" presStyleCnt="0">
        <dgm:presLayoutVars>
          <dgm:dir/>
          <dgm:resizeHandles val="exact"/>
        </dgm:presLayoutVars>
      </dgm:prSet>
      <dgm:spPr/>
    </dgm:pt>
    <dgm:pt modelId="{C7ABC07E-B4A1-4123-95C2-4E4EB7E5AD4D}" type="pres">
      <dgm:prSet presAssocID="{87CB5B67-0F80-4026-BABF-309276C500E3}" presName="compNode" presStyleCnt="0"/>
      <dgm:spPr/>
    </dgm:pt>
    <dgm:pt modelId="{6BF6410D-2620-4EE8-9F13-FD2F334FF136}" type="pres">
      <dgm:prSet presAssocID="{87CB5B67-0F80-4026-BABF-309276C500E3}" presName="iconBgRect" presStyleLbl="bgShp" presStyleIdx="0" presStyleCnt="4"/>
      <dgm:spPr/>
    </dgm:pt>
    <dgm:pt modelId="{976CFBC4-C35D-45A6-BC28-901740FF4587}" type="pres">
      <dgm:prSet presAssocID="{87CB5B67-0F80-4026-BABF-309276C500E3}" presName="iconRect" presStyleLbl="node1" presStyleIdx="0" presStyleCnt="4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Books"/>
        </a:ext>
      </dgm:extLst>
    </dgm:pt>
    <dgm:pt modelId="{ABBF3382-1D4C-403F-A474-585ED820BBAF}" type="pres">
      <dgm:prSet presAssocID="{87CB5B67-0F80-4026-BABF-309276C500E3}" presName="spaceRect" presStyleCnt="0"/>
      <dgm:spPr/>
    </dgm:pt>
    <dgm:pt modelId="{C20E3E9A-8AB5-415D-B7F8-F8B02CC80040}" type="pres">
      <dgm:prSet presAssocID="{87CB5B67-0F80-4026-BABF-309276C500E3}" presName="textRect" presStyleLbl="revTx" presStyleIdx="0" presStyleCnt="4">
        <dgm:presLayoutVars>
          <dgm:chMax val="1"/>
          <dgm:chPref val="1"/>
        </dgm:presLayoutVars>
      </dgm:prSet>
      <dgm:spPr/>
    </dgm:pt>
    <dgm:pt modelId="{2A14B9AB-B0BC-49AE-ABD4-0C124F9110E8}" type="pres">
      <dgm:prSet presAssocID="{CF3CA0D5-6E70-4B01-B3E5-222E13A5E2B7}" presName="sibTrans" presStyleLbl="sibTrans2D1" presStyleIdx="0" presStyleCnt="0"/>
      <dgm:spPr/>
    </dgm:pt>
    <dgm:pt modelId="{3087D949-F14D-4458-9DE4-54FAAA12F693}" type="pres">
      <dgm:prSet presAssocID="{FFC45F46-917F-4609-ACE0-BB266E3715AC}" presName="compNode" presStyleCnt="0"/>
      <dgm:spPr/>
    </dgm:pt>
    <dgm:pt modelId="{483100A9-C94C-4A65-B903-80F00B48D8B9}" type="pres">
      <dgm:prSet presAssocID="{FFC45F46-917F-4609-ACE0-BB266E3715AC}" presName="iconBgRect" presStyleLbl="bgShp" presStyleIdx="1" presStyleCnt="4"/>
      <dgm:spPr/>
    </dgm:pt>
    <dgm:pt modelId="{0EB0B307-ADE8-4A3E-BE2F-D09B44A54059}" type="pres">
      <dgm:prSet presAssocID="{FFC45F46-917F-4609-ACE0-BB266E3715AC}" presName="iconRect" presStyleLbl="node1" presStyleIdx="1" presStyleCnt="4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Handshake"/>
        </a:ext>
      </dgm:extLst>
    </dgm:pt>
    <dgm:pt modelId="{39CA4AAB-79E6-4630-A9C1-8C854B061139}" type="pres">
      <dgm:prSet presAssocID="{FFC45F46-917F-4609-ACE0-BB266E3715AC}" presName="spaceRect" presStyleCnt="0"/>
      <dgm:spPr/>
    </dgm:pt>
    <dgm:pt modelId="{7583EA21-F3FF-434B-AFEA-962982153F22}" type="pres">
      <dgm:prSet presAssocID="{FFC45F46-917F-4609-ACE0-BB266E3715AC}" presName="textRect" presStyleLbl="revTx" presStyleIdx="1" presStyleCnt="4">
        <dgm:presLayoutVars>
          <dgm:chMax val="1"/>
          <dgm:chPref val="1"/>
        </dgm:presLayoutVars>
      </dgm:prSet>
      <dgm:spPr/>
    </dgm:pt>
    <dgm:pt modelId="{FE927726-A3FF-4528-8795-9ACF02643B39}" type="pres">
      <dgm:prSet presAssocID="{B56D3C6D-9AAC-4F9F-AB06-B760645DD50F}" presName="sibTrans" presStyleLbl="sibTrans2D1" presStyleIdx="0" presStyleCnt="0"/>
      <dgm:spPr/>
    </dgm:pt>
    <dgm:pt modelId="{EE245519-25CD-4F5D-95D2-9485782DA6C6}" type="pres">
      <dgm:prSet presAssocID="{9C4D4692-642B-4903-91E6-4B9E76099020}" presName="compNode" presStyleCnt="0"/>
      <dgm:spPr/>
    </dgm:pt>
    <dgm:pt modelId="{01AF78E5-97B2-495F-974D-35EAE5289E95}" type="pres">
      <dgm:prSet presAssocID="{9C4D4692-642B-4903-91E6-4B9E76099020}" presName="iconBgRect" presStyleLbl="bgShp" presStyleIdx="2" presStyleCnt="4"/>
      <dgm:spPr/>
    </dgm:pt>
    <dgm:pt modelId="{C81F6C36-7459-4C6B-9318-DA5F1F9CB0C3}" type="pres">
      <dgm:prSet presAssocID="{9C4D4692-642B-4903-91E6-4B9E76099020}" presName="iconRect" presStyleLbl="node1" presStyleIdx="2" presStyleCnt="4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Lecturer"/>
        </a:ext>
      </dgm:extLst>
    </dgm:pt>
    <dgm:pt modelId="{993BCA7E-AC2B-4A01-8D69-5389AD14B50C}" type="pres">
      <dgm:prSet presAssocID="{9C4D4692-642B-4903-91E6-4B9E76099020}" presName="spaceRect" presStyleCnt="0"/>
      <dgm:spPr/>
    </dgm:pt>
    <dgm:pt modelId="{BAE5C5E6-3975-4334-9365-C0DB07A5D960}" type="pres">
      <dgm:prSet presAssocID="{9C4D4692-642B-4903-91E6-4B9E76099020}" presName="textRect" presStyleLbl="revTx" presStyleIdx="2" presStyleCnt="4">
        <dgm:presLayoutVars>
          <dgm:chMax val="1"/>
          <dgm:chPref val="1"/>
        </dgm:presLayoutVars>
      </dgm:prSet>
      <dgm:spPr/>
    </dgm:pt>
    <dgm:pt modelId="{24293C84-300F-4EF9-AD97-9844361A3DEE}" type="pres">
      <dgm:prSet presAssocID="{BFD64028-B548-4A2E-B72D-5A8F1BCEA637}" presName="sibTrans" presStyleLbl="sibTrans2D1" presStyleIdx="0" presStyleCnt="0"/>
      <dgm:spPr/>
    </dgm:pt>
    <dgm:pt modelId="{D7C362CB-7901-47A6-9987-0D11A4439EEB}" type="pres">
      <dgm:prSet presAssocID="{E65C94A1-E821-4ACF-9F0F-6B46D952923C}" presName="compNode" presStyleCnt="0"/>
      <dgm:spPr/>
    </dgm:pt>
    <dgm:pt modelId="{B3BB511B-16D6-4BF0-A087-C0EAAF707664}" type="pres">
      <dgm:prSet presAssocID="{E65C94A1-E821-4ACF-9F0F-6B46D952923C}" presName="iconBgRect" presStyleLbl="bgShp" presStyleIdx="3" presStyleCnt="4"/>
      <dgm:spPr/>
    </dgm:pt>
    <dgm:pt modelId="{452E7F5C-3CD1-4FD8-97FB-A66F7478FFEE}" type="pres">
      <dgm:prSet presAssocID="{E65C94A1-E821-4ACF-9F0F-6B46D952923C}" presName="iconRect" presStyleLbl="node1" presStyleIdx="3" presStyleCnt="4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Brain in head"/>
        </a:ext>
      </dgm:extLst>
    </dgm:pt>
    <dgm:pt modelId="{DA7398AA-BB45-453E-B6E4-E862CEFBD6EE}" type="pres">
      <dgm:prSet presAssocID="{E65C94A1-E821-4ACF-9F0F-6B46D952923C}" presName="spaceRect" presStyleCnt="0"/>
      <dgm:spPr/>
    </dgm:pt>
    <dgm:pt modelId="{FE2BE71C-7E1A-462C-9CF6-318FB84A9184}" type="pres">
      <dgm:prSet presAssocID="{E65C94A1-E821-4ACF-9F0F-6B46D952923C}" presName="textRect" presStyleLbl="revTx" presStyleIdx="3" presStyleCnt="4">
        <dgm:presLayoutVars>
          <dgm:chMax val="1"/>
          <dgm:chPref val="1"/>
        </dgm:presLayoutVars>
      </dgm:prSet>
      <dgm:spPr/>
    </dgm:pt>
  </dgm:ptLst>
  <dgm:cxnLst>
    <dgm:cxn modelId="{3C25171D-CB3B-4E84-B428-D030304618AF}" srcId="{386988D6-DAB0-4BB4-A26D-BBE8D2D03F10}" destId="{E65C94A1-E821-4ACF-9F0F-6B46D952923C}" srcOrd="3" destOrd="0" parTransId="{F82C8F34-5582-4C8F-A340-5BFF04B824DE}" sibTransId="{507B8540-1147-4486-AFB4-09A446115A79}"/>
    <dgm:cxn modelId="{D4CED536-69C5-469B-AED9-4C26EFA41893}" type="presOf" srcId="{9C4D4692-642B-4903-91E6-4B9E76099020}" destId="{BAE5C5E6-3975-4334-9365-C0DB07A5D960}" srcOrd="0" destOrd="0" presId="urn:microsoft.com/office/officeart/2018/2/layout/IconCircleList"/>
    <dgm:cxn modelId="{EBA57F37-F22A-40CE-BC92-D1C4DE33D5DE}" srcId="{386988D6-DAB0-4BB4-A26D-BBE8D2D03F10}" destId="{9C4D4692-642B-4903-91E6-4B9E76099020}" srcOrd="2" destOrd="0" parTransId="{8DCAB968-C087-44CC-8C41-999E98B5619E}" sibTransId="{BFD64028-B548-4A2E-B72D-5A8F1BCEA637}"/>
    <dgm:cxn modelId="{A409917E-F0F2-4F70-A400-9AB84AD486AE}" srcId="{386988D6-DAB0-4BB4-A26D-BBE8D2D03F10}" destId="{87CB5B67-0F80-4026-BABF-309276C500E3}" srcOrd="0" destOrd="0" parTransId="{105BDD92-FAB5-4F0D-903F-ECBD6B1BAE16}" sibTransId="{CF3CA0D5-6E70-4B01-B3E5-222E13A5E2B7}"/>
    <dgm:cxn modelId="{2F96F480-2043-436E-A63B-AC688A2D395E}" srcId="{386988D6-DAB0-4BB4-A26D-BBE8D2D03F10}" destId="{FFC45F46-917F-4609-ACE0-BB266E3715AC}" srcOrd="1" destOrd="0" parTransId="{E2E60538-078D-4BF7-9C86-7B3805157C17}" sibTransId="{B56D3C6D-9AAC-4F9F-AB06-B760645DD50F}"/>
    <dgm:cxn modelId="{E8F1D195-8F06-47D8-A953-D0DEBF00D88F}" type="presOf" srcId="{87CB5B67-0F80-4026-BABF-309276C500E3}" destId="{C20E3E9A-8AB5-415D-B7F8-F8B02CC80040}" srcOrd="0" destOrd="0" presId="urn:microsoft.com/office/officeart/2018/2/layout/IconCircleList"/>
    <dgm:cxn modelId="{B0A006A9-1BEC-471C-8227-21223ABBEB97}" type="presOf" srcId="{BFD64028-B548-4A2E-B72D-5A8F1BCEA637}" destId="{24293C84-300F-4EF9-AD97-9844361A3DEE}" srcOrd="0" destOrd="0" presId="urn:microsoft.com/office/officeart/2018/2/layout/IconCircleList"/>
    <dgm:cxn modelId="{73DFE9B8-61D0-4658-8CC8-4CB1530F64AE}" type="presOf" srcId="{386988D6-DAB0-4BB4-A26D-BBE8D2D03F10}" destId="{F13CF873-5B3E-4A11-8A28-8780A6273A97}" srcOrd="0" destOrd="0" presId="urn:microsoft.com/office/officeart/2018/2/layout/IconCircleList"/>
    <dgm:cxn modelId="{B374B8C9-4F9A-4AAD-B99C-00CEF1D7B21C}" type="presOf" srcId="{B56D3C6D-9AAC-4F9F-AB06-B760645DD50F}" destId="{FE927726-A3FF-4528-8795-9ACF02643B39}" srcOrd="0" destOrd="0" presId="urn:microsoft.com/office/officeart/2018/2/layout/IconCircleList"/>
    <dgm:cxn modelId="{165BD7D3-A79C-488B-A628-720ABE892BB6}" type="presOf" srcId="{CF3CA0D5-6E70-4B01-B3E5-222E13A5E2B7}" destId="{2A14B9AB-B0BC-49AE-ABD4-0C124F9110E8}" srcOrd="0" destOrd="0" presId="urn:microsoft.com/office/officeart/2018/2/layout/IconCircleList"/>
    <dgm:cxn modelId="{E18F15ED-119B-4AC7-B9EA-CDD408E14E65}" type="presOf" srcId="{FFC45F46-917F-4609-ACE0-BB266E3715AC}" destId="{7583EA21-F3FF-434B-AFEA-962982153F22}" srcOrd="0" destOrd="0" presId="urn:microsoft.com/office/officeart/2018/2/layout/IconCircleList"/>
    <dgm:cxn modelId="{29A044FA-D74B-4964-A4EC-87E76D102FE0}" type="presOf" srcId="{E65C94A1-E821-4ACF-9F0F-6B46D952923C}" destId="{FE2BE71C-7E1A-462C-9CF6-318FB84A9184}" srcOrd="0" destOrd="0" presId="urn:microsoft.com/office/officeart/2018/2/layout/IconCircleList"/>
    <dgm:cxn modelId="{C4A3ACDE-C7F4-4A47-BE48-A677EE57C2CF}" type="presParOf" srcId="{F13CF873-5B3E-4A11-8A28-8780A6273A97}" destId="{F3322EF5-6DE3-421C-BAC0-DC43ACDA5D8F}" srcOrd="0" destOrd="0" presId="urn:microsoft.com/office/officeart/2018/2/layout/IconCircleList"/>
    <dgm:cxn modelId="{A59411FD-452F-46F2-914F-1663614EDE91}" type="presParOf" srcId="{F3322EF5-6DE3-421C-BAC0-DC43ACDA5D8F}" destId="{C7ABC07E-B4A1-4123-95C2-4E4EB7E5AD4D}" srcOrd="0" destOrd="0" presId="urn:microsoft.com/office/officeart/2018/2/layout/IconCircleList"/>
    <dgm:cxn modelId="{3F83B760-D147-4273-8EF5-6588AA369B21}" type="presParOf" srcId="{C7ABC07E-B4A1-4123-95C2-4E4EB7E5AD4D}" destId="{6BF6410D-2620-4EE8-9F13-FD2F334FF136}" srcOrd="0" destOrd="0" presId="urn:microsoft.com/office/officeart/2018/2/layout/IconCircleList"/>
    <dgm:cxn modelId="{88810502-AD1D-4C3A-ACEE-E1DFBAE93DA3}" type="presParOf" srcId="{C7ABC07E-B4A1-4123-95C2-4E4EB7E5AD4D}" destId="{976CFBC4-C35D-45A6-BC28-901740FF4587}" srcOrd="1" destOrd="0" presId="urn:microsoft.com/office/officeart/2018/2/layout/IconCircleList"/>
    <dgm:cxn modelId="{621F22F9-C806-4593-9FE7-57E594F4FDC3}" type="presParOf" srcId="{C7ABC07E-B4A1-4123-95C2-4E4EB7E5AD4D}" destId="{ABBF3382-1D4C-403F-A474-585ED820BBAF}" srcOrd="2" destOrd="0" presId="urn:microsoft.com/office/officeart/2018/2/layout/IconCircleList"/>
    <dgm:cxn modelId="{DCBA377B-A228-46F1-9A54-C97C5BF2EF2D}" type="presParOf" srcId="{C7ABC07E-B4A1-4123-95C2-4E4EB7E5AD4D}" destId="{C20E3E9A-8AB5-415D-B7F8-F8B02CC80040}" srcOrd="3" destOrd="0" presId="urn:microsoft.com/office/officeart/2018/2/layout/IconCircleList"/>
    <dgm:cxn modelId="{452CE75C-C873-41D0-AF43-39B081793377}" type="presParOf" srcId="{F3322EF5-6DE3-421C-BAC0-DC43ACDA5D8F}" destId="{2A14B9AB-B0BC-49AE-ABD4-0C124F9110E8}" srcOrd="1" destOrd="0" presId="urn:microsoft.com/office/officeart/2018/2/layout/IconCircleList"/>
    <dgm:cxn modelId="{C0C6456B-FEB7-492B-99B2-A3213C24AC33}" type="presParOf" srcId="{F3322EF5-6DE3-421C-BAC0-DC43ACDA5D8F}" destId="{3087D949-F14D-4458-9DE4-54FAAA12F693}" srcOrd="2" destOrd="0" presId="urn:microsoft.com/office/officeart/2018/2/layout/IconCircleList"/>
    <dgm:cxn modelId="{57FCCFF8-198D-4158-B6AC-6545EF672A08}" type="presParOf" srcId="{3087D949-F14D-4458-9DE4-54FAAA12F693}" destId="{483100A9-C94C-4A65-B903-80F00B48D8B9}" srcOrd="0" destOrd="0" presId="urn:microsoft.com/office/officeart/2018/2/layout/IconCircleList"/>
    <dgm:cxn modelId="{7BC143E1-EAED-4C89-A5BB-1C30DF2C045D}" type="presParOf" srcId="{3087D949-F14D-4458-9DE4-54FAAA12F693}" destId="{0EB0B307-ADE8-4A3E-BE2F-D09B44A54059}" srcOrd="1" destOrd="0" presId="urn:microsoft.com/office/officeart/2018/2/layout/IconCircleList"/>
    <dgm:cxn modelId="{DB5B0C33-FE26-438D-AD0F-729840E0D7E6}" type="presParOf" srcId="{3087D949-F14D-4458-9DE4-54FAAA12F693}" destId="{39CA4AAB-79E6-4630-A9C1-8C854B061139}" srcOrd="2" destOrd="0" presId="urn:microsoft.com/office/officeart/2018/2/layout/IconCircleList"/>
    <dgm:cxn modelId="{5BD9FC9A-1E72-43D1-A537-8FA15DB05E08}" type="presParOf" srcId="{3087D949-F14D-4458-9DE4-54FAAA12F693}" destId="{7583EA21-F3FF-434B-AFEA-962982153F22}" srcOrd="3" destOrd="0" presId="urn:microsoft.com/office/officeart/2018/2/layout/IconCircleList"/>
    <dgm:cxn modelId="{EC004056-9D81-4F39-A18A-FF5ED55BFF28}" type="presParOf" srcId="{F3322EF5-6DE3-421C-BAC0-DC43ACDA5D8F}" destId="{FE927726-A3FF-4528-8795-9ACF02643B39}" srcOrd="3" destOrd="0" presId="urn:microsoft.com/office/officeart/2018/2/layout/IconCircleList"/>
    <dgm:cxn modelId="{0BD00F46-099C-4D2D-800E-DDE056E46A26}" type="presParOf" srcId="{F3322EF5-6DE3-421C-BAC0-DC43ACDA5D8F}" destId="{EE245519-25CD-4F5D-95D2-9485782DA6C6}" srcOrd="4" destOrd="0" presId="urn:microsoft.com/office/officeart/2018/2/layout/IconCircleList"/>
    <dgm:cxn modelId="{96D6E72E-632F-4E7D-95CA-7A6E553C78C7}" type="presParOf" srcId="{EE245519-25CD-4F5D-95D2-9485782DA6C6}" destId="{01AF78E5-97B2-495F-974D-35EAE5289E95}" srcOrd="0" destOrd="0" presId="urn:microsoft.com/office/officeart/2018/2/layout/IconCircleList"/>
    <dgm:cxn modelId="{59F21239-CACC-4732-AABA-604FF4572919}" type="presParOf" srcId="{EE245519-25CD-4F5D-95D2-9485782DA6C6}" destId="{C81F6C36-7459-4C6B-9318-DA5F1F9CB0C3}" srcOrd="1" destOrd="0" presId="urn:microsoft.com/office/officeart/2018/2/layout/IconCircleList"/>
    <dgm:cxn modelId="{3D43FFD4-5E18-4C6B-9F34-7B2814DA0D0B}" type="presParOf" srcId="{EE245519-25CD-4F5D-95D2-9485782DA6C6}" destId="{993BCA7E-AC2B-4A01-8D69-5389AD14B50C}" srcOrd="2" destOrd="0" presId="urn:microsoft.com/office/officeart/2018/2/layout/IconCircleList"/>
    <dgm:cxn modelId="{DE28A648-0ECE-412E-8832-23944C3B4F89}" type="presParOf" srcId="{EE245519-25CD-4F5D-95D2-9485782DA6C6}" destId="{BAE5C5E6-3975-4334-9365-C0DB07A5D960}" srcOrd="3" destOrd="0" presId="urn:microsoft.com/office/officeart/2018/2/layout/IconCircleList"/>
    <dgm:cxn modelId="{468A2A2E-C2A0-46DF-9B8F-D489F5A9890A}" type="presParOf" srcId="{F3322EF5-6DE3-421C-BAC0-DC43ACDA5D8F}" destId="{24293C84-300F-4EF9-AD97-9844361A3DEE}" srcOrd="5" destOrd="0" presId="urn:microsoft.com/office/officeart/2018/2/layout/IconCircleList"/>
    <dgm:cxn modelId="{C2308B5F-6E90-47A6-BEF4-7B0A2FCCD138}" type="presParOf" srcId="{F3322EF5-6DE3-421C-BAC0-DC43ACDA5D8F}" destId="{D7C362CB-7901-47A6-9987-0D11A4439EEB}" srcOrd="6" destOrd="0" presId="urn:microsoft.com/office/officeart/2018/2/layout/IconCircleList"/>
    <dgm:cxn modelId="{6A152B9A-ED12-42BC-B2EF-7A1AF959F381}" type="presParOf" srcId="{D7C362CB-7901-47A6-9987-0D11A4439EEB}" destId="{B3BB511B-16D6-4BF0-A087-C0EAAF707664}" srcOrd="0" destOrd="0" presId="urn:microsoft.com/office/officeart/2018/2/layout/IconCircleList"/>
    <dgm:cxn modelId="{8035CE3E-C4BD-42AF-83AF-0FE4186FD5AA}" type="presParOf" srcId="{D7C362CB-7901-47A6-9987-0D11A4439EEB}" destId="{452E7F5C-3CD1-4FD8-97FB-A66F7478FFEE}" srcOrd="1" destOrd="0" presId="urn:microsoft.com/office/officeart/2018/2/layout/IconCircleList"/>
    <dgm:cxn modelId="{C27D6D93-6EE7-41A1-B770-6B02B2C2F299}" type="presParOf" srcId="{D7C362CB-7901-47A6-9987-0D11A4439EEB}" destId="{DA7398AA-BB45-453E-B6E4-E862CEFBD6EE}" srcOrd="2" destOrd="0" presId="urn:microsoft.com/office/officeart/2018/2/layout/IconCircleList"/>
    <dgm:cxn modelId="{B016DB76-4804-4E93-A980-628B7A3102B4}" type="presParOf" srcId="{D7C362CB-7901-47A6-9987-0D11A4439EEB}" destId="{FE2BE71C-7E1A-462C-9CF6-318FB84A9184}" srcOrd="3" destOrd="0" presId="urn:microsoft.com/office/officeart/2018/2/layout/IconCircle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7FC66E2-5634-417A-99AC-E235439B8997}">
      <dsp:nvSpPr>
        <dsp:cNvPr id="0" name=""/>
        <dsp:cNvSpPr/>
      </dsp:nvSpPr>
      <dsp:spPr>
        <a:xfrm>
          <a:off x="0" y="531"/>
          <a:ext cx="10515600" cy="1243280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35D8F4C-9106-4A1F-A41C-CDEDD49973F5}">
      <dsp:nvSpPr>
        <dsp:cNvPr id="0" name=""/>
        <dsp:cNvSpPr/>
      </dsp:nvSpPr>
      <dsp:spPr>
        <a:xfrm>
          <a:off x="376092" y="280269"/>
          <a:ext cx="683804" cy="683804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11AA80E-361B-4FF3-8C20-1F0FB3D22E62}">
      <dsp:nvSpPr>
        <dsp:cNvPr id="0" name=""/>
        <dsp:cNvSpPr/>
      </dsp:nvSpPr>
      <dsp:spPr>
        <a:xfrm>
          <a:off x="1435988" y="531"/>
          <a:ext cx="9079611" cy="124328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1581" tIns="131581" rIns="131581" bIns="131581" numCol="1" spcCol="1270" anchor="ctr" anchorCtr="0">
          <a:noAutofit/>
        </a:bodyPr>
        <a:lstStyle/>
        <a:p>
          <a:pPr marL="0" lvl="0" indent="0" algn="l" defTabSz="11112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/>
            <a:t>Helps me comprehend where I am and where I want to be.</a:t>
          </a:r>
        </a:p>
      </dsp:txBody>
      <dsp:txXfrm>
        <a:off x="1435988" y="531"/>
        <a:ext cx="9079611" cy="1243280"/>
      </dsp:txXfrm>
    </dsp:sp>
    <dsp:sp modelId="{E6369CD3-9C99-49FF-B522-EAA0B01537AD}">
      <dsp:nvSpPr>
        <dsp:cNvPr id="0" name=""/>
        <dsp:cNvSpPr/>
      </dsp:nvSpPr>
      <dsp:spPr>
        <a:xfrm>
          <a:off x="0" y="1554631"/>
          <a:ext cx="10515600" cy="1243280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C9ABF13-B593-4721-9A99-F6CE7EAEC244}">
      <dsp:nvSpPr>
        <dsp:cNvPr id="0" name=""/>
        <dsp:cNvSpPr/>
      </dsp:nvSpPr>
      <dsp:spPr>
        <a:xfrm>
          <a:off x="376092" y="1834369"/>
          <a:ext cx="683804" cy="683804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C751F81-E0E6-4705-9D68-B666868FE896}">
      <dsp:nvSpPr>
        <dsp:cNvPr id="0" name=""/>
        <dsp:cNvSpPr/>
      </dsp:nvSpPr>
      <dsp:spPr>
        <a:xfrm>
          <a:off x="1435988" y="1554631"/>
          <a:ext cx="9079611" cy="124328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1581" tIns="131581" rIns="131581" bIns="131581" numCol="1" spcCol="1270" anchor="ctr" anchorCtr="0">
          <a:noAutofit/>
        </a:bodyPr>
        <a:lstStyle/>
        <a:p>
          <a:pPr marL="0" lvl="0" indent="0" algn="l" defTabSz="11112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/>
            <a:t>Useful in planning my career or study path.</a:t>
          </a:r>
        </a:p>
      </dsp:txBody>
      <dsp:txXfrm>
        <a:off x="1435988" y="1554631"/>
        <a:ext cx="9079611" cy="1243280"/>
      </dsp:txXfrm>
    </dsp:sp>
    <dsp:sp modelId="{68CC3940-B57A-4374-BCC6-73020F3554A7}">
      <dsp:nvSpPr>
        <dsp:cNvPr id="0" name=""/>
        <dsp:cNvSpPr/>
      </dsp:nvSpPr>
      <dsp:spPr>
        <a:xfrm>
          <a:off x="0" y="3108732"/>
          <a:ext cx="10515600" cy="1243280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C427A14-DFC7-4054-BE2D-98927748C9B3}">
      <dsp:nvSpPr>
        <dsp:cNvPr id="0" name=""/>
        <dsp:cNvSpPr/>
      </dsp:nvSpPr>
      <dsp:spPr>
        <a:xfrm>
          <a:off x="376092" y="3388470"/>
          <a:ext cx="683804" cy="683804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C8541DE-7038-440D-AE88-0C4C281B3743}">
      <dsp:nvSpPr>
        <dsp:cNvPr id="0" name=""/>
        <dsp:cNvSpPr/>
      </dsp:nvSpPr>
      <dsp:spPr>
        <a:xfrm>
          <a:off x="1435988" y="3108732"/>
          <a:ext cx="9079611" cy="124328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1581" tIns="131581" rIns="131581" bIns="131581" numCol="1" spcCol="1270" anchor="ctr" anchorCtr="0">
          <a:noAutofit/>
        </a:bodyPr>
        <a:lstStyle/>
        <a:p>
          <a:pPr marL="0" lvl="0" indent="0" algn="l" defTabSz="11112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/>
            <a:t>Focused on the UK health and social care industry.</a:t>
          </a:r>
        </a:p>
      </dsp:txBody>
      <dsp:txXfrm>
        <a:off x="1435988" y="3108732"/>
        <a:ext cx="9079611" cy="1243280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7C9D9E5-5780-43C7-903F-6F69C9136697}">
      <dsp:nvSpPr>
        <dsp:cNvPr id="0" name=""/>
        <dsp:cNvSpPr/>
      </dsp:nvSpPr>
      <dsp:spPr>
        <a:xfrm>
          <a:off x="0" y="36753"/>
          <a:ext cx="10103708" cy="91728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>
              <a:solidFill>
                <a:srgbClr val="FFFFFF"/>
              </a:solidFill>
              <a:latin typeface="Arial"/>
              <a:ea typeface="+mn-ea"/>
              <a:cs typeface="+mn-cs"/>
            </a:rPr>
            <a:t>Limited clinical experience</a:t>
          </a:r>
        </a:p>
      </dsp:txBody>
      <dsp:txXfrm>
        <a:off x="44778" y="81531"/>
        <a:ext cx="10014152" cy="827724"/>
      </dsp:txXfrm>
    </dsp:sp>
    <dsp:sp modelId="{7A4F87A5-D970-4761-BC21-314E47D138AE}">
      <dsp:nvSpPr>
        <dsp:cNvPr id="0" name=""/>
        <dsp:cNvSpPr/>
      </dsp:nvSpPr>
      <dsp:spPr>
        <a:xfrm>
          <a:off x="0" y="1095153"/>
          <a:ext cx="10103708" cy="91728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>
              <a:solidFill>
                <a:srgbClr val="FFFFFF"/>
              </a:solidFill>
              <a:latin typeface="Arial"/>
              <a:ea typeface="+mn-ea"/>
              <a:cs typeface="+mn-cs"/>
            </a:rPr>
            <a:t>Lack of confidence in public speaking</a:t>
          </a:r>
        </a:p>
      </dsp:txBody>
      <dsp:txXfrm>
        <a:off x="44778" y="1139931"/>
        <a:ext cx="10014152" cy="827724"/>
      </dsp:txXfrm>
    </dsp:sp>
    <dsp:sp modelId="{C7E6696A-F3D3-4378-B203-FF9A5DA05708}">
      <dsp:nvSpPr>
        <dsp:cNvPr id="0" name=""/>
        <dsp:cNvSpPr/>
      </dsp:nvSpPr>
      <dsp:spPr>
        <a:xfrm>
          <a:off x="0" y="2153554"/>
          <a:ext cx="10103708" cy="91728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>
              <a:solidFill>
                <a:srgbClr val="FFFFFF"/>
              </a:solidFill>
              <a:latin typeface="Arial"/>
              <a:ea typeface="+mn-ea"/>
              <a:cs typeface="+mn-cs"/>
            </a:rPr>
            <a:t>Sometimes overcommit myself</a:t>
          </a:r>
        </a:p>
      </dsp:txBody>
      <dsp:txXfrm>
        <a:off x="44778" y="2198332"/>
        <a:ext cx="10014152" cy="827724"/>
      </dsp:txXfrm>
    </dsp:sp>
    <dsp:sp modelId="{E96DADA2-920C-4512-87B8-3F4EA631AF87}">
      <dsp:nvSpPr>
        <dsp:cNvPr id="0" name=""/>
        <dsp:cNvSpPr/>
      </dsp:nvSpPr>
      <dsp:spPr>
        <a:xfrm>
          <a:off x="0" y="3211954"/>
          <a:ext cx="10103708" cy="91728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>
              <a:solidFill>
                <a:srgbClr val="FFFFFF"/>
              </a:solidFill>
              <a:latin typeface="Arial"/>
              <a:ea typeface="+mn-ea"/>
              <a:cs typeface="+mn-cs"/>
            </a:rPr>
            <a:t>Need to improve knowledge of UK legislation</a:t>
          </a:r>
        </a:p>
      </dsp:txBody>
      <dsp:txXfrm>
        <a:off x="44778" y="3256732"/>
        <a:ext cx="10014152" cy="827724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A1FE792-C964-42A9-955F-25B4B30DB682}">
      <dsp:nvSpPr>
        <dsp:cNvPr id="0" name=""/>
        <dsp:cNvSpPr/>
      </dsp:nvSpPr>
      <dsp:spPr>
        <a:xfrm>
          <a:off x="0" y="0"/>
          <a:ext cx="8095488" cy="1076792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>
              <a:latin typeface="Arial"/>
              <a:cs typeface="Arial"/>
            </a:rPr>
            <a:t>High workload leading to burnout</a:t>
          </a:r>
        </a:p>
      </dsp:txBody>
      <dsp:txXfrm>
        <a:off x="31538" y="31538"/>
        <a:ext cx="6842556" cy="1013716"/>
      </dsp:txXfrm>
    </dsp:sp>
    <dsp:sp modelId="{A5232824-D49E-4A9B-8062-B895AF412CDC}">
      <dsp:nvSpPr>
        <dsp:cNvPr id="0" name=""/>
        <dsp:cNvSpPr/>
      </dsp:nvSpPr>
      <dsp:spPr>
        <a:xfrm>
          <a:off x="677997" y="1272572"/>
          <a:ext cx="8095488" cy="1076792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kern="1200" dirty="0">
              <a:latin typeface="Arial"/>
              <a:cs typeface="Arial"/>
            </a:rPr>
            <a:t>Competition for roles in NHS</a:t>
          </a:r>
        </a:p>
      </dsp:txBody>
      <dsp:txXfrm>
        <a:off x="709535" y="1304110"/>
        <a:ext cx="6654499" cy="1013716"/>
      </dsp:txXfrm>
    </dsp:sp>
    <dsp:sp modelId="{596507B6-24A1-4FBC-8B3D-1F5313987F35}">
      <dsp:nvSpPr>
        <dsp:cNvPr id="0" name=""/>
        <dsp:cNvSpPr/>
      </dsp:nvSpPr>
      <dsp:spPr>
        <a:xfrm>
          <a:off x="1345874" y="2545145"/>
          <a:ext cx="8095488" cy="1076792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kern="1200" dirty="0">
              <a:latin typeface="Arial"/>
              <a:cs typeface="Arial"/>
            </a:rPr>
            <a:t>Changes in funding for training or education</a:t>
          </a:r>
        </a:p>
      </dsp:txBody>
      <dsp:txXfrm>
        <a:off x="1377412" y="2576683"/>
        <a:ext cx="6664619" cy="1013716"/>
      </dsp:txXfrm>
    </dsp:sp>
    <dsp:sp modelId="{E48A2388-C3CB-4ACB-91D3-B7D336F091C7}">
      <dsp:nvSpPr>
        <dsp:cNvPr id="0" name=""/>
        <dsp:cNvSpPr/>
      </dsp:nvSpPr>
      <dsp:spPr>
        <a:xfrm>
          <a:off x="2023871" y="3817718"/>
          <a:ext cx="8095488" cy="1076792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kern="1200" dirty="0">
              <a:latin typeface="Arial"/>
              <a:cs typeface="Arial"/>
            </a:rPr>
            <a:t>Emotional stress from demanding care work</a:t>
          </a:r>
        </a:p>
      </dsp:txBody>
      <dsp:txXfrm>
        <a:off x="2055409" y="3849256"/>
        <a:ext cx="6654499" cy="1013716"/>
      </dsp:txXfrm>
    </dsp:sp>
    <dsp:sp modelId="{297E77BB-DD68-444F-902A-F91EC733F198}">
      <dsp:nvSpPr>
        <dsp:cNvPr id="0" name=""/>
        <dsp:cNvSpPr/>
      </dsp:nvSpPr>
      <dsp:spPr>
        <a:xfrm>
          <a:off x="7395572" y="824725"/>
          <a:ext cx="699915" cy="699915"/>
        </a:xfrm>
        <a:prstGeom prst="downArrow">
          <a:avLst>
            <a:gd name="adj1" fmla="val 55000"/>
            <a:gd name="adj2" fmla="val 45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9370" tIns="39370" rIns="39370" bIns="39370" numCol="1" spcCol="1270" anchor="ctr" anchorCtr="0">
          <a:noAutofit/>
        </a:bodyPr>
        <a:lstStyle/>
        <a:p>
          <a:pPr marL="0" lvl="0" indent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3100" kern="1200"/>
        </a:p>
      </dsp:txBody>
      <dsp:txXfrm>
        <a:off x="7553053" y="824725"/>
        <a:ext cx="384953" cy="526686"/>
      </dsp:txXfrm>
    </dsp:sp>
    <dsp:sp modelId="{57142A2A-D425-4310-9E01-F34D3AD9F1AD}">
      <dsp:nvSpPr>
        <dsp:cNvPr id="0" name=""/>
        <dsp:cNvSpPr/>
      </dsp:nvSpPr>
      <dsp:spPr>
        <a:xfrm>
          <a:off x="8073570" y="2097297"/>
          <a:ext cx="699915" cy="699915"/>
        </a:xfrm>
        <a:prstGeom prst="downArrow">
          <a:avLst>
            <a:gd name="adj1" fmla="val 55000"/>
            <a:gd name="adj2" fmla="val 45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9370" tIns="39370" rIns="39370" bIns="39370" numCol="1" spcCol="1270" anchor="ctr" anchorCtr="0">
          <a:noAutofit/>
        </a:bodyPr>
        <a:lstStyle/>
        <a:p>
          <a:pPr marL="0" lvl="0" indent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3100" kern="1200"/>
        </a:p>
      </dsp:txBody>
      <dsp:txXfrm>
        <a:off x="8231051" y="2097297"/>
        <a:ext cx="384953" cy="526686"/>
      </dsp:txXfrm>
    </dsp:sp>
    <dsp:sp modelId="{51BA2B98-77AF-4A39-900C-2293AB84D602}">
      <dsp:nvSpPr>
        <dsp:cNvPr id="0" name=""/>
        <dsp:cNvSpPr/>
      </dsp:nvSpPr>
      <dsp:spPr>
        <a:xfrm>
          <a:off x="8741447" y="3369870"/>
          <a:ext cx="699915" cy="699915"/>
        </a:xfrm>
        <a:prstGeom prst="downArrow">
          <a:avLst>
            <a:gd name="adj1" fmla="val 55000"/>
            <a:gd name="adj2" fmla="val 45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9370" tIns="39370" rIns="39370" bIns="39370" numCol="1" spcCol="1270" anchor="ctr" anchorCtr="0">
          <a:noAutofit/>
        </a:bodyPr>
        <a:lstStyle/>
        <a:p>
          <a:pPr marL="0" lvl="0" indent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3100" kern="1200"/>
        </a:p>
      </dsp:txBody>
      <dsp:txXfrm>
        <a:off x="8898928" y="3369870"/>
        <a:ext cx="384953" cy="526686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D1D821D-811C-41AF-AB2C-4101C5FFD7F8}">
      <dsp:nvSpPr>
        <dsp:cNvPr id="0" name=""/>
        <dsp:cNvSpPr/>
      </dsp:nvSpPr>
      <dsp:spPr>
        <a:xfrm>
          <a:off x="0" y="2288"/>
          <a:ext cx="6364224" cy="1159843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A4B5AB7-ED57-4DE0-BB63-C1C3EC81BC15}">
      <dsp:nvSpPr>
        <dsp:cNvPr id="0" name=""/>
        <dsp:cNvSpPr/>
      </dsp:nvSpPr>
      <dsp:spPr>
        <a:xfrm>
          <a:off x="350852" y="263253"/>
          <a:ext cx="637913" cy="637913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773ABD0-2454-46B2-8891-7DA4A48E388D}">
      <dsp:nvSpPr>
        <dsp:cNvPr id="0" name=""/>
        <dsp:cNvSpPr/>
      </dsp:nvSpPr>
      <dsp:spPr>
        <a:xfrm>
          <a:off x="1339618" y="2288"/>
          <a:ext cx="5024605" cy="115984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2750" tIns="122750" rIns="122750" bIns="12275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>
              <a:latin typeface="Arial"/>
              <a:cs typeface="Arial"/>
            </a:rPr>
            <a:t>Use communication skills to ask for feedback to improve confidence</a:t>
          </a:r>
        </a:p>
      </dsp:txBody>
      <dsp:txXfrm>
        <a:off x="1339618" y="2288"/>
        <a:ext cx="5024605" cy="1159843"/>
      </dsp:txXfrm>
    </dsp:sp>
    <dsp:sp modelId="{D8505E8B-D2C3-4580-A0F8-ACD29D83C85C}">
      <dsp:nvSpPr>
        <dsp:cNvPr id="0" name=""/>
        <dsp:cNvSpPr/>
      </dsp:nvSpPr>
      <dsp:spPr>
        <a:xfrm>
          <a:off x="0" y="1452092"/>
          <a:ext cx="6364224" cy="1159843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65399A1-CC12-4A0B-8C88-520CE47F28A6}">
      <dsp:nvSpPr>
        <dsp:cNvPr id="0" name=""/>
        <dsp:cNvSpPr/>
      </dsp:nvSpPr>
      <dsp:spPr>
        <a:xfrm>
          <a:off x="350852" y="1713057"/>
          <a:ext cx="637913" cy="637913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54B71EB-EF46-4FD6-B196-960DA18D0F08}">
      <dsp:nvSpPr>
        <dsp:cNvPr id="0" name=""/>
        <dsp:cNvSpPr/>
      </dsp:nvSpPr>
      <dsp:spPr>
        <a:xfrm>
          <a:off x="1339618" y="1452092"/>
          <a:ext cx="5024605" cy="115984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2750" tIns="122750" rIns="122750" bIns="12275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>
              <a:latin typeface="Arial"/>
              <a:cs typeface="Arial"/>
            </a:rPr>
            <a:t>Time management helps prevent overworking</a:t>
          </a:r>
        </a:p>
      </dsp:txBody>
      <dsp:txXfrm>
        <a:off x="1339618" y="1452092"/>
        <a:ext cx="5024605" cy="1159843"/>
      </dsp:txXfrm>
    </dsp:sp>
    <dsp:sp modelId="{510BB1CE-64BC-4923-9F0A-BED6A7737284}">
      <dsp:nvSpPr>
        <dsp:cNvPr id="0" name=""/>
        <dsp:cNvSpPr/>
      </dsp:nvSpPr>
      <dsp:spPr>
        <a:xfrm>
          <a:off x="0" y="2901896"/>
          <a:ext cx="6364224" cy="1159843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B693CB6-57D4-4D24-98F8-B773454A6154}">
      <dsp:nvSpPr>
        <dsp:cNvPr id="0" name=""/>
        <dsp:cNvSpPr/>
      </dsp:nvSpPr>
      <dsp:spPr>
        <a:xfrm>
          <a:off x="350852" y="3162861"/>
          <a:ext cx="637913" cy="637913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32F2DC2-D1D4-4952-AC1B-07F1283AC14E}">
      <dsp:nvSpPr>
        <dsp:cNvPr id="0" name=""/>
        <dsp:cNvSpPr/>
      </dsp:nvSpPr>
      <dsp:spPr>
        <a:xfrm>
          <a:off x="1339618" y="2901896"/>
          <a:ext cx="5024605" cy="115984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2750" tIns="122750" rIns="122750" bIns="12275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>
              <a:latin typeface="Arial"/>
              <a:cs typeface="Arial"/>
            </a:rPr>
            <a:t>Teamwork skills allow learning from others</a:t>
          </a:r>
        </a:p>
      </dsp:txBody>
      <dsp:txXfrm>
        <a:off x="1339618" y="2901896"/>
        <a:ext cx="5024605" cy="1159843"/>
      </dsp:txXfrm>
    </dsp:sp>
    <dsp:sp modelId="{E3D660A1-5FA5-46A3-A76D-C8D383DD7BA9}">
      <dsp:nvSpPr>
        <dsp:cNvPr id="0" name=""/>
        <dsp:cNvSpPr/>
      </dsp:nvSpPr>
      <dsp:spPr>
        <a:xfrm>
          <a:off x="0" y="4351700"/>
          <a:ext cx="6364224" cy="1159843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347D657-4F26-4D93-B15F-6DE8F6AC230F}">
      <dsp:nvSpPr>
        <dsp:cNvPr id="0" name=""/>
        <dsp:cNvSpPr/>
      </dsp:nvSpPr>
      <dsp:spPr>
        <a:xfrm>
          <a:off x="350852" y="4612665"/>
          <a:ext cx="637913" cy="637913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69B82C8-CBB4-49D6-A300-892751A5C44E}">
      <dsp:nvSpPr>
        <dsp:cNvPr id="0" name=""/>
        <dsp:cNvSpPr/>
      </dsp:nvSpPr>
      <dsp:spPr>
        <a:xfrm>
          <a:off x="1339618" y="4351700"/>
          <a:ext cx="5024605" cy="115984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2750" tIns="122750" rIns="122750" bIns="12275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>
              <a:latin typeface="Arial"/>
              <a:cs typeface="Arial"/>
            </a:rPr>
            <a:t>Passion motivates me to study UK care laws</a:t>
          </a:r>
        </a:p>
      </dsp:txBody>
      <dsp:txXfrm>
        <a:off x="1339618" y="4351700"/>
        <a:ext cx="5024605" cy="1159843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BF6410D-2620-4EE8-9F13-FD2F334FF136}">
      <dsp:nvSpPr>
        <dsp:cNvPr id="0" name=""/>
        <dsp:cNvSpPr/>
      </dsp:nvSpPr>
      <dsp:spPr>
        <a:xfrm>
          <a:off x="282221" y="159118"/>
          <a:ext cx="1371985" cy="1371985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76CFBC4-C35D-45A6-BC28-901740FF4587}">
      <dsp:nvSpPr>
        <dsp:cNvPr id="0" name=""/>
        <dsp:cNvSpPr/>
      </dsp:nvSpPr>
      <dsp:spPr>
        <a:xfrm>
          <a:off x="570337" y="447234"/>
          <a:ext cx="795751" cy="795751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20E3E9A-8AB5-415D-B7F8-F8B02CC80040}">
      <dsp:nvSpPr>
        <dsp:cNvPr id="0" name=""/>
        <dsp:cNvSpPr/>
      </dsp:nvSpPr>
      <dsp:spPr>
        <a:xfrm>
          <a:off x="1948202" y="159118"/>
          <a:ext cx="3233964" cy="137198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>
              <a:latin typeface="Arial"/>
              <a:cs typeface="Arial"/>
            </a:rPr>
            <a:t>Join CPD courses through Skills for Care</a:t>
          </a:r>
        </a:p>
      </dsp:txBody>
      <dsp:txXfrm>
        <a:off x="1948202" y="159118"/>
        <a:ext cx="3233964" cy="1371985"/>
      </dsp:txXfrm>
    </dsp:sp>
    <dsp:sp modelId="{483100A9-C94C-4A65-B903-80F00B48D8B9}">
      <dsp:nvSpPr>
        <dsp:cNvPr id="0" name=""/>
        <dsp:cNvSpPr/>
      </dsp:nvSpPr>
      <dsp:spPr>
        <a:xfrm>
          <a:off x="5745661" y="159118"/>
          <a:ext cx="1371985" cy="1371985"/>
        </a:xfrm>
        <a:prstGeom prst="ellips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EB0B307-ADE8-4A3E-BE2F-D09B44A54059}">
      <dsp:nvSpPr>
        <dsp:cNvPr id="0" name=""/>
        <dsp:cNvSpPr/>
      </dsp:nvSpPr>
      <dsp:spPr>
        <a:xfrm>
          <a:off x="6033778" y="447234"/>
          <a:ext cx="795751" cy="795751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583EA21-F3FF-434B-AFEA-962982153F22}">
      <dsp:nvSpPr>
        <dsp:cNvPr id="0" name=""/>
        <dsp:cNvSpPr/>
      </dsp:nvSpPr>
      <dsp:spPr>
        <a:xfrm>
          <a:off x="7411643" y="159118"/>
          <a:ext cx="3233964" cy="137198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>
              <a:latin typeface="Arial"/>
              <a:cs typeface="Arial"/>
            </a:rPr>
            <a:t>Apply for NHS apprenticeship using teamwork skills</a:t>
          </a:r>
        </a:p>
      </dsp:txBody>
      <dsp:txXfrm>
        <a:off x="7411643" y="159118"/>
        <a:ext cx="3233964" cy="1371985"/>
      </dsp:txXfrm>
    </dsp:sp>
    <dsp:sp modelId="{01AF78E5-97B2-495F-974D-35EAE5289E95}">
      <dsp:nvSpPr>
        <dsp:cNvPr id="0" name=""/>
        <dsp:cNvSpPr/>
      </dsp:nvSpPr>
      <dsp:spPr>
        <a:xfrm>
          <a:off x="282221" y="2158301"/>
          <a:ext cx="1371985" cy="1371985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81F6C36-7459-4C6B-9318-DA5F1F9CB0C3}">
      <dsp:nvSpPr>
        <dsp:cNvPr id="0" name=""/>
        <dsp:cNvSpPr/>
      </dsp:nvSpPr>
      <dsp:spPr>
        <a:xfrm>
          <a:off x="570337" y="2446418"/>
          <a:ext cx="795751" cy="795751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AE5C5E6-3975-4334-9365-C0DB07A5D960}">
      <dsp:nvSpPr>
        <dsp:cNvPr id="0" name=""/>
        <dsp:cNvSpPr/>
      </dsp:nvSpPr>
      <dsp:spPr>
        <a:xfrm>
          <a:off x="1948202" y="2158301"/>
          <a:ext cx="3233964" cy="137198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>
              <a:latin typeface="Arial"/>
              <a:cs typeface="Arial"/>
            </a:rPr>
            <a:t>Attend workshops to build public speaking confidence</a:t>
          </a:r>
        </a:p>
      </dsp:txBody>
      <dsp:txXfrm>
        <a:off x="1948202" y="2158301"/>
        <a:ext cx="3233964" cy="1371985"/>
      </dsp:txXfrm>
    </dsp:sp>
    <dsp:sp modelId="{B3BB511B-16D6-4BF0-A087-C0EAAF707664}">
      <dsp:nvSpPr>
        <dsp:cNvPr id="0" name=""/>
        <dsp:cNvSpPr/>
      </dsp:nvSpPr>
      <dsp:spPr>
        <a:xfrm>
          <a:off x="5745661" y="2158301"/>
          <a:ext cx="1371985" cy="1371985"/>
        </a:xfrm>
        <a:prstGeom prst="ellips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52E7F5C-3CD1-4FD8-97FB-A66F7478FFEE}">
      <dsp:nvSpPr>
        <dsp:cNvPr id="0" name=""/>
        <dsp:cNvSpPr/>
      </dsp:nvSpPr>
      <dsp:spPr>
        <a:xfrm>
          <a:off x="6033778" y="2446418"/>
          <a:ext cx="795751" cy="795751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E2BE71C-7E1A-462C-9CF6-318FB84A9184}">
      <dsp:nvSpPr>
        <dsp:cNvPr id="0" name=""/>
        <dsp:cNvSpPr/>
      </dsp:nvSpPr>
      <dsp:spPr>
        <a:xfrm>
          <a:off x="7411643" y="2158301"/>
          <a:ext cx="3233964" cy="137198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>
              <a:latin typeface="Arial"/>
              <a:cs typeface="Arial"/>
            </a:rPr>
            <a:t>Practice self-care to avoid burnout</a:t>
          </a:r>
        </a:p>
      </dsp:txBody>
      <dsp:txXfrm>
        <a:off x="7411643" y="2158301"/>
        <a:ext cx="3233964" cy="137198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18/2/layout/IconCircleList">
  <dgm:title val="Icon Circle List"/>
  <dgm:desc val="Use to show non-sequential or grouped chunks of information accompanied by related visuals. Circular shapes can hold an icon or small picture and corresponding text box shows Level 1 text. Works best for icons or small pictures with medium-length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alg type="sp"/>
    <dgm:shape xmlns:r="http://schemas.openxmlformats.org/officeDocument/2006/relationships" r:blip="">
      <dgm:adjLst/>
    </dgm:shape>
    <dgm:presOf/>
    <dgm:choose name="Name0">
      <dgm:if name="Name1" axis="ch" ptType="node" func="cnt" op="lte" val="3">
        <dgm:constrLst>
          <dgm:constr type="w" for="ch" forName="container" refType="w"/>
          <dgm:constr type="h" for="ch" forName="container" refType="h" fact="0.4"/>
        </dgm:constrLst>
      </dgm:if>
      <dgm:else name="Name2">
        <dgm:constrLst>
          <dgm:constr type="w" for="ch" forName="container" refType="w"/>
          <dgm:constr type="h" for="ch" forName="container" refType="h"/>
        </dgm:constrLst>
      </dgm:else>
    </dgm:choose>
    <dgm:ruleLst>
      <dgm:rule type="h" for="ch" forName="container" val="INF" fact="NaN" max="NaN"/>
    </dgm:ruleLst>
    <dgm:layoutNode name="container">
      <dgm:varLst>
        <dgm:dir/>
        <dgm:resizeHandles val="exact"/>
      </dgm:varLst>
      <dgm:choose name="Name3">
        <dgm:if name="Name4" axis="self" func="var" arg="dir" op="equ" val="norm">
          <dgm:alg type="snake">
            <dgm:param type="grDir" val="tL"/>
            <dgm:param type="flowDir" val="row"/>
            <dgm:param type="contDir" val="sameDir"/>
          </dgm:alg>
        </dgm:if>
        <dgm:else name="Name5">
          <dgm:alg type="snake">
            <dgm:param type="grDir" val="tR"/>
            <dgm:param type="flowDir" val="row"/>
            <dgm:param type="contDir" val="sameDi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Node" refType="w"/>
        <dgm:constr type="h" for="ch" forName="compNode" refType="w" fact="0.28"/>
        <dgm:constr type="w" for="ch" forName="sibTrans" refType="w" refFor="ch" refForName="compNode" fact="0.115"/>
        <dgm:constr type="sp" refType="h" op="equ" fact="0.17"/>
        <dgm:constr type="primFontSz" for="des" ptType="node" op="equ" val="24"/>
        <dgm:constr type="h" for="des" forName="compNode" op="equ"/>
        <dgm:constr type="h" for="des" forName="iconBgRect" op="equ"/>
      </dgm:constrLst>
      <dgm:ruleLst>
        <dgm:rule type="w" for="ch" forName="compNode" val="60" fact="NaN" max="NaN"/>
      </dgm:ruleLst>
      <dgm:forEach name="Name6" axis="ch" ptType="node">
        <dgm:layoutNode name="compNode">
          <dgm:alg type="composite"/>
          <dgm:shape xmlns:r="http://schemas.openxmlformats.org/officeDocument/2006/relationships" r:blip="">
            <dgm:adjLst/>
          </dgm:shape>
          <dgm:presOf axis="self"/>
          <dgm:constrLst>
            <dgm:constr type="w" for="ch" forName="iconBgRect" refType="w" fact="0.28"/>
            <dgm:constr type="h" for="ch" forName="iconBgRect" refType="w" refFor="ch" refForName="iconBgRect"/>
            <dgm:constr type="t" for="ch" forName="iconBgRect"/>
            <dgm:constr type="l" for="ch" forName="iconBgRect"/>
            <dgm:constr type="w" for="ch" forName="iconRect" refType="w" refFor="ch" refForName="iconBgRect" fact="0.58"/>
            <dgm:constr type="h" for="ch" forName="iconRect" refType="w" refFor="ch" refForName="iconRect"/>
            <dgm:constr type="ctrX" for="ch" forName="iconRect" refType="ctrX" refFor="ch" refForName="iconBgRect"/>
            <dgm:constr type="ctrY" for="ch" forName="iconRect" refType="ctrY" refFor="ch" refForName="iconBgRect"/>
            <dgm:constr type="w" for="ch" forName="spaceRect" refType="w" fact="0.06"/>
            <dgm:constr type="h" for="ch" forName="spaceRect" refType="h" refFor="ch" refForName="iconBgRect"/>
            <dgm:constr type="t" for="ch" forName="spaceRect" refType="t" refFor="ch" refForName="iconBgRect"/>
            <dgm:constr type="l" for="ch" forName="spaceRect" refType="r" refFor="ch" refForName="iconBgRect"/>
            <dgm:constr type="h" for="ch" forName="textRect" refType="h" refFor="ch" refForName="iconBgRect"/>
            <dgm:constr type="t" for="ch" forName="textRect" refType="t" refFor="ch" refForName="iconBgRect"/>
            <dgm:constr type="l" for="ch" forName="textRect" refType="r" refFor="ch" refForName="spaceRect"/>
          </dgm:constrLst>
          <dgm:ruleLst/>
          <dgm:layoutNode name="iconBgRect" styleLbl="bgShp">
            <dgm:alg type="sp"/>
            <dgm:shape xmlns:r="http://schemas.openxmlformats.org/officeDocument/2006/relationships" type="ellipse" r:blip="">
              <dgm:adjLst/>
            </dgm:shape>
            <dgm:presOf/>
            <dgm:constrLst/>
            <dgm:ruleLst/>
          </dgm:layoutNode>
          <dgm:layoutNode name="iconRect" styleLbl="node1">
            <dgm:alg type="sp"/>
            <dgm:shape xmlns:r="http://schemas.openxmlformats.org/officeDocument/2006/relationships" type="rect" r:blip="" blipPhldr="1">
              <dgm:adjLst/>
            </dgm:shape>
            <dgm:presOf/>
            <dgm:constrLst/>
            <dgm:ruleLst/>
          </dgm:layoutNode>
          <dgm:layoutNode name="spaceRect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  <dgm:layoutNode name="textRect" styleLbl="revTx">
            <dgm:varLst>
              <dgm:chMax val="1"/>
              <dgm:chPref val="1"/>
            </dgm:varLst>
            <dgm:choose name="Name7">
              <dgm:if name="Name8" func="var" arg="dir" op="equ" val="norm">
                <dgm:alg type="tx">
                  <dgm:param type="txAnchorVert" val="mid"/>
                  <dgm:param type="parTxLTRAlign" val="l"/>
                  <dgm:param type="shpTxLTRAlignCh" val="l"/>
                  <dgm:param type="parTxRTLAlign" val="l"/>
                  <dgm:param type="shpTxRTLAlignCh" val="l"/>
                </dgm:alg>
              </dgm:if>
              <dgm:else name="Name9">
                <dgm:alg type="tx">
                  <dgm:param type="txAnchorVert" val="mid"/>
                  <dgm:param type="parTxLTRAlign" val="r"/>
                  <dgm:param type="shpTxLTRAlignCh" val="r"/>
                  <dgm:param type="parTxRTLAlign" val="r"/>
                  <dgm:param type="shpTxRTLAlignCh" val="r"/>
                </dgm:alg>
              </dgm:else>
            </dgm:choose>
            <dgm:shape xmlns:r="http://schemas.openxmlformats.org/officeDocument/2006/relationships" type="rect" r:blip="">
              <dgm:adjLst/>
            </dgm:shape>
            <dgm:presOf axis="self" ptType="node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11" fact="NaN" max="NaN"/>
            </dgm:ruleLst>
          </dgm:layoutNode>
        </dgm:layoutNode>
        <dgm:forEach name="Name10" axis="followSib" ptType="sibTrans" cnt="1">
          <dgm:layoutNode name="sibTrans">
            <dgm:alg type="sp"/>
            <dgm:shape xmlns:r="http://schemas.openxmlformats.org/officeDocument/2006/relationships" type="rect" r:blip="" hideGeom="1">
              <dgm:adjLst/>
            </dgm:shape>
            <dgm:presOf axis="self"/>
            <dgm:constrLst/>
            <dgm:ruleLst/>
          </dgm:layoutNode>
        </dgm:forEach>
      </dgm:forEach>
    </dgm:layoutNode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</dgm1612:lstStyle>
    </a:ext>
  </dgm:extLst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10/19/2025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5387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10/19/2025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9138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10/19/2025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1524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10/19/2025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30920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10/19/2025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3172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10/19/2025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0312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10/19/2025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63889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10/19/2025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1841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10/19/2025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8958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10/19/2025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29054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10/19/2025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94456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US" smtClean="0"/>
              <a:t>10/19/2025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0954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sv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sv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ons.gov.uk/search?q=UK+Care+Workforce+Statistics" TargetMode="External"/><Relationship Id="rId2" Type="http://schemas.openxmlformats.org/officeDocument/2006/relationships/hyperlink" Target="https://www.healthcareers.nhs.uk/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www.health.org.uk/" TargetMode="External"/><Relationship Id="rId4" Type="http://schemas.openxmlformats.org/officeDocument/2006/relationships/hyperlink" Target="https://www.skillsforcare.org.uk/Home.aspx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Rectangle 72">
            <a:extLst>
              <a:ext uri="{FF2B5EF4-FFF2-40B4-BE49-F238E27FC236}">
                <a16:creationId xmlns:a16="http://schemas.microsoft.com/office/drawing/2014/main" id="{5C8908E2-EE49-44D2-9428-A28D2312A8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grpSp>
        <p:nvGrpSpPr>
          <p:cNvPr id="74" name="Group 73">
            <a:extLst>
              <a:ext uri="{FF2B5EF4-FFF2-40B4-BE49-F238E27FC236}">
                <a16:creationId xmlns:a16="http://schemas.microsoft.com/office/drawing/2014/main" id="{5D1A9D8B-3117-4D9D-BDA4-DD81895098B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0"/>
            <a:ext cx="7467600" cy="6858000"/>
            <a:chOff x="7467600" y="0"/>
            <a:chExt cx="4724400" cy="6858000"/>
          </a:xfrm>
        </p:grpSpPr>
        <p:sp>
          <p:nvSpPr>
            <p:cNvPr id="54" name="Rectangle 53">
              <a:extLst>
                <a:ext uri="{FF2B5EF4-FFF2-40B4-BE49-F238E27FC236}">
                  <a16:creationId xmlns:a16="http://schemas.microsoft.com/office/drawing/2014/main" id="{A7877B25-8C10-4C8D-BC88-BF3C557F8FF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467600" y="0"/>
              <a:ext cx="4724400" cy="6858000"/>
            </a:xfrm>
            <a:prstGeom prst="rect">
              <a:avLst/>
            </a:prstGeom>
            <a:solidFill>
              <a:schemeClr val="accent5">
                <a:alpha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75" name="Rectangle 74">
              <a:extLst>
                <a:ext uri="{FF2B5EF4-FFF2-40B4-BE49-F238E27FC236}">
                  <a16:creationId xmlns:a16="http://schemas.microsoft.com/office/drawing/2014/main" id="{54F0DD86-96CD-4F5F-BA4D-FFC17F2D6C4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467600" y="0"/>
              <a:ext cx="4724400" cy="6858000"/>
            </a:xfrm>
            <a:prstGeom prst="rect">
              <a:avLst/>
            </a:prstGeom>
            <a:solidFill>
              <a:schemeClr val="accent6">
                <a:lumMod val="20000"/>
                <a:lumOff val="80000"/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sp>
        <p:nvSpPr>
          <p:cNvPr id="76" name="Freeform: Shape 75">
            <a:extLst>
              <a:ext uri="{FF2B5EF4-FFF2-40B4-BE49-F238E27FC236}">
                <a16:creationId xmlns:a16="http://schemas.microsoft.com/office/drawing/2014/main" id="{BD92035A-AA2F-4CD8-A556-1CE8BDEC75B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7369701" cy="6858000"/>
          </a:xfrm>
          <a:custGeom>
            <a:avLst/>
            <a:gdLst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7090188 w 7467600"/>
              <a:gd name="connsiteY3" fmla="*/ 6584365 h 6858000"/>
              <a:gd name="connsiteX4" fmla="*/ 7440138 w 7467600"/>
              <a:gd name="connsiteY4" fmla="*/ 6622648 h 6858000"/>
              <a:gd name="connsiteX5" fmla="*/ 7467600 w 7467600"/>
              <a:gd name="connsiteY5" fmla="*/ 6628217 h 6858000"/>
              <a:gd name="connsiteX6" fmla="*/ 7467600 w 7467600"/>
              <a:gd name="connsiteY6" fmla="*/ 6668575 h 6858000"/>
              <a:gd name="connsiteX7" fmla="*/ 7392322 w 7467600"/>
              <a:gd name="connsiteY7" fmla="*/ 6658238 h 6858000"/>
              <a:gd name="connsiteX8" fmla="*/ 7467600 w 7467600"/>
              <a:gd name="connsiteY8" fmla="*/ 6683873 h 6858000"/>
              <a:gd name="connsiteX9" fmla="*/ 7467600 w 7467600"/>
              <a:gd name="connsiteY9" fmla="*/ 6714215 h 6858000"/>
              <a:gd name="connsiteX10" fmla="*/ 7447383 w 7467600"/>
              <a:gd name="connsiteY10" fmla="*/ 6707202 h 6858000"/>
              <a:gd name="connsiteX11" fmla="*/ 7289862 w 7467600"/>
              <a:gd name="connsiteY11" fmla="*/ 6659827 h 6858000"/>
              <a:gd name="connsiteX12" fmla="*/ 7434024 w 7467600"/>
              <a:gd name="connsiteY12" fmla="*/ 6722130 h 6858000"/>
              <a:gd name="connsiteX13" fmla="*/ 7467600 w 7467600"/>
              <a:gd name="connsiteY13" fmla="*/ 6736157 h 6858000"/>
              <a:gd name="connsiteX14" fmla="*/ 7467600 w 7467600"/>
              <a:gd name="connsiteY14" fmla="*/ 6767913 h 6858000"/>
              <a:gd name="connsiteX15" fmla="*/ 7271814 w 7467600"/>
              <a:gd name="connsiteY15" fmla="*/ 6684601 h 6858000"/>
              <a:gd name="connsiteX16" fmla="*/ 7392158 w 7467600"/>
              <a:gd name="connsiteY16" fmla="*/ 6771365 h 6858000"/>
              <a:gd name="connsiteX17" fmla="*/ 7467600 w 7467600"/>
              <a:gd name="connsiteY17" fmla="*/ 6805948 h 6858000"/>
              <a:gd name="connsiteX18" fmla="*/ 7467600 w 7467600"/>
              <a:gd name="connsiteY18" fmla="*/ 6831490 h 6858000"/>
              <a:gd name="connsiteX19" fmla="*/ 7410696 w 7467600"/>
              <a:gd name="connsiteY19" fmla="*/ 6803861 h 6858000"/>
              <a:gd name="connsiteX20" fmla="*/ 7088673 w 7467600"/>
              <a:gd name="connsiteY20" fmla="*/ 6610396 h 6858000"/>
              <a:gd name="connsiteX21" fmla="*/ 7090188 w 7467600"/>
              <a:gd name="connsiteY21" fmla="*/ 6584365 h 6858000"/>
              <a:gd name="connsiteX22" fmla="*/ 1019354 w 7467600"/>
              <a:gd name="connsiteY22" fmla="*/ 6315006 h 6858000"/>
              <a:gd name="connsiteX23" fmla="*/ 441046 w 7467600"/>
              <a:gd name="connsiteY23" fmla="*/ 6691153 h 6858000"/>
              <a:gd name="connsiteX24" fmla="*/ 1019354 w 7467600"/>
              <a:gd name="connsiteY24" fmla="*/ 6315006 h 6858000"/>
              <a:gd name="connsiteX25" fmla="*/ 991680 w 7467600"/>
              <a:gd name="connsiteY25" fmla="*/ 6298413 h 6858000"/>
              <a:gd name="connsiteX26" fmla="*/ 409060 w 7467600"/>
              <a:gd name="connsiteY26" fmla="*/ 6671470 h 6858000"/>
              <a:gd name="connsiteX27" fmla="*/ 991680 w 7467600"/>
              <a:gd name="connsiteY27" fmla="*/ 6298413 h 6858000"/>
              <a:gd name="connsiteX28" fmla="*/ 103333 w 7467600"/>
              <a:gd name="connsiteY28" fmla="*/ 5699602 h 6858000"/>
              <a:gd name="connsiteX29" fmla="*/ 233938 w 7467600"/>
              <a:gd name="connsiteY29" fmla="*/ 5809416 h 6858000"/>
              <a:gd name="connsiteX30" fmla="*/ 883580 w 7467600"/>
              <a:gd name="connsiteY30" fmla="*/ 6180710 h 6858000"/>
              <a:gd name="connsiteX31" fmla="*/ 487337 w 7467600"/>
              <a:gd name="connsiteY31" fmla="*/ 5950182 h 6858000"/>
              <a:gd name="connsiteX32" fmla="*/ 354051 w 7467600"/>
              <a:gd name="connsiteY32" fmla="*/ 5854912 h 6858000"/>
              <a:gd name="connsiteX33" fmla="*/ 195436 w 7467600"/>
              <a:gd name="connsiteY33" fmla="*/ 5755068 h 6858000"/>
              <a:gd name="connsiteX34" fmla="*/ 5539432 w 7467600"/>
              <a:gd name="connsiteY34" fmla="*/ 5642928 h 6858000"/>
              <a:gd name="connsiteX35" fmla="*/ 5555462 w 7467600"/>
              <a:gd name="connsiteY35" fmla="*/ 5694454 h 6858000"/>
              <a:gd name="connsiteX36" fmla="*/ 5828270 w 7467600"/>
              <a:gd name="connsiteY36" fmla="*/ 6320663 h 6858000"/>
              <a:gd name="connsiteX37" fmla="*/ 5947416 w 7467600"/>
              <a:gd name="connsiteY37" fmla="*/ 6574846 h 6858000"/>
              <a:gd name="connsiteX38" fmla="*/ 5539432 w 7467600"/>
              <a:gd name="connsiteY38" fmla="*/ 5642928 h 6858000"/>
              <a:gd name="connsiteX39" fmla="*/ 51253 w 7467600"/>
              <a:gd name="connsiteY39" fmla="*/ 5631825 h 6858000"/>
              <a:gd name="connsiteX40" fmla="*/ 211622 w 7467600"/>
              <a:gd name="connsiteY40" fmla="*/ 5728803 h 6858000"/>
              <a:gd name="connsiteX41" fmla="*/ 371652 w 7467600"/>
              <a:gd name="connsiteY41" fmla="*/ 5829062 h 6858000"/>
              <a:gd name="connsiteX42" fmla="*/ 505903 w 7467600"/>
              <a:gd name="connsiteY42" fmla="*/ 5925221 h 6858000"/>
              <a:gd name="connsiteX43" fmla="*/ 899240 w 7467600"/>
              <a:gd name="connsiteY43" fmla="*/ 6153068 h 6858000"/>
              <a:gd name="connsiteX44" fmla="*/ 988114 w 7467600"/>
              <a:gd name="connsiteY44" fmla="*/ 6174204 h 6858000"/>
              <a:gd name="connsiteX45" fmla="*/ 845971 w 7467600"/>
              <a:gd name="connsiteY45" fmla="*/ 6067177 h 6858000"/>
              <a:gd name="connsiteX46" fmla="*/ 448057 w 7467600"/>
              <a:gd name="connsiteY46" fmla="*/ 5841376 h 6858000"/>
              <a:gd name="connsiteX47" fmla="*/ 51253 w 7467600"/>
              <a:gd name="connsiteY47" fmla="*/ 5631825 h 6858000"/>
              <a:gd name="connsiteX48" fmla="*/ 2606687 w 7467600"/>
              <a:gd name="connsiteY48" fmla="*/ 5630718 h 6858000"/>
              <a:gd name="connsiteX49" fmla="*/ 2645658 w 7467600"/>
              <a:gd name="connsiteY49" fmla="*/ 6640259 h 6858000"/>
              <a:gd name="connsiteX50" fmla="*/ 2606687 w 7467600"/>
              <a:gd name="connsiteY50" fmla="*/ 5630718 h 6858000"/>
              <a:gd name="connsiteX51" fmla="*/ 3642057 w 7467600"/>
              <a:gd name="connsiteY51" fmla="*/ 5573487 h 6858000"/>
              <a:gd name="connsiteX52" fmla="*/ 3632981 w 7467600"/>
              <a:gd name="connsiteY52" fmla="*/ 5579437 h 6858000"/>
              <a:gd name="connsiteX53" fmla="*/ 3382436 w 7467600"/>
              <a:gd name="connsiteY53" fmla="*/ 5952726 h 6858000"/>
              <a:gd name="connsiteX54" fmla="*/ 3191929 w 7467600"/>
              <a:gd name="connsiteY54" fmla="*/ 6662669 h 6858000"/>
              <a:gd name="connsiteX55" fmla="*/ 3369898 w 7467600"/>
              <a:gd name="connsiteY55" fmla="*/ 6081771 h 6858000"/>
              <a:gd name="connsiteX56" fmla="*/ 3642057 w 7467600"/>
              <a:gd name="connsiteY56" fmla="*/ 5573487 h 6858000"/>
              <a:gd name="connsiteX57" fmla="*/ 2650666 w 7467600"/>
              <a:gd name="connsiteY57" fmla="*/ 5530686 h 6858000"/>
              <a:gd name="connsiteX58" fmla="*/ 2650249 w 7467600"/>
              <a:gd name="connsiteY58" fmla="*/ 5532101 h 6858000"/>
              <a:gd name="connsiteX59" fmla="*/ 2663808 w 7467600"/>
              <a:gd name="connsiteY59" fmla="*/ 6535215 h 6858000"/>
              <a:gd name="connsiteX60" fmla="*/ 2665418 w 7467600"/>
              <a:gd name="connsiteY60" fmla="*/ 6132756 h 6858000"/>
              <a:gd name="connsiteX61" fmla="*/ 2650666 w 7467600"/>
              <a:gd name="connsiteY61" fmla="*/ 5530686 h 6858000"/>
              <a:gd name="connsiteX62" fmla="*/ 2680277 w 7467600"/>
              <a:gd name="connsiteY62" fmla="*/ 5479204 h 6858000"/>
              <a:gd name="connsiteX63" fmla="*/ 2678972 w 7467600"/>
              <a:gd name="connsiteY63" fmla="*/ 5481582 h 6858000"/>
              <a:gd name="connsiteX64" fmla="*/ 2696666 w 7467600"/>
              <a:gd name="connsiteY64" fmla="*/ 6133836 h 6858000"/>
              <a:gd name="connsiteX65" fmla="*/ 2695769 w 7467600"/>
              <a:gd name="connsiteY65" fmla="*/ 6390955 h 6858000"/>
              <a:gd name="connsiteX66" fmla="*/ 2739893 w 7467600"/>
              <a:gd name="connsiteY66" fmla="*/ 6108357 h 6858000"/>
              <a:gd name="connsiteX67" fmla="*/ 2680277 w 7467600"/>
              <a:gd name="connsiteY67" fmla="*/ 5479204 h 6858000"/>
              <a:gd name="connsiteX68" fmla="*/ 1132195 w 7467600"/>
              <a:gd name="connsiteY68" fmla="*/ 5467980 h 6858000"/>
              <a:gd name="connsiteX69" fmla="*/ 1679056 w 7467600"/>
              <a:gd name="connsiteY69" fmla="*/ 5516907 h 6858000"/>
              <a:gd name="connsiteX70" fmla="*/ 2128648 w 7467600"/>
              <a:gd name="connsiteY70" fmla="*/ 5474249 h 6858000"/>
              <a:gd name="connsiteX71" fmla="*/ 1825619 w 7467600"/>
              <a:gd name="connsiteY71" fmla="*/ 5478447 h 6858000"/>
              <a:gd name="connsiteX72" fmla="*/ 1737798 w 7467600"/>
              <a:gd name="connsiteY72" fmla="*/ 5483353 h 6858000"/>
              <a:gd name="connsiteX73" fmla="*/ 1132195 w 7467600"/>
              <a:gd name="connsiteY73" fmla="*/ 5467980 h 6858000"/>
              <a:gd name="connsiteX74" fmla="*/ 6861797 w 7467600"/>
              <a:gd name="connsiteY74" fmla="*/ 5419899 h 6858000"/>
              <a:gd name="connsiteX75" fmla="*/ 6879594 w 7467600"/>
              <a:gd name="connsiteY75" fmla="*/ 5424547 h 6858000"/>
              <a:gd name="connsiteX76" fmla="*/ 7379510 w 7467600"/>
              <a:gd name="connsiteY76" fmla="*/ 5755454 h 6858000"/>
              <a:gd name="connsiteX77" fmla="*/ 7467600 w 7467600"/>
              <a:gd name="connsiteY77" fmla="*/ 5845526 h 6858000"/>
              <a:gd name="connsiteX78" fmla="*/ 7467600 w 7467600"/>
              <a:gd name="connsiteY78" fmla="*/ 5925131 h 6858000"/>
              <a:gd name="connsiteX79" fmla="*/ 7271900 w 7467600"/>
              <a:gd name="connsiteY79" fmla="*/ 5734551 h 6858000"/>
              <a:gd name="connsiteX80" fmla="*/ 7015907 w 7467600"/>
              <a:gd name="connsiteY80" fmla="*/ 5541548 h 6858000"/>
              <a:gd name="connsiteX81" fmla="*/ 7259646 w 7467600"/>
              <a:gd name="connsiteY81" fmla="*/ 5765985 h 6858000"/>
              <a:gd name="connsiteX82" fmla="*/ 7467600 w 7467600"/>
              <a:gd name="connsiteY82" fmla="*/ 5971257 h 6858000"/>
              <a:gd name="connsiteX83" fmla="*/ 7467600 w 7467600"/>
              <a:gd name="connsiteY83" fmla="*/ 6012219 h 6858000"/>
              <a:gd name="connsiteX84" fmla="*/ 7240170 w 7467600"/>
              <a:gd name="connsiteY84" fmla="*/ 5787985 h 6858000"/>
              <a:gd name="connsiteX85" fmla="*/ 6946849 w 7467600"/>
              <a:gd name="connsiteY85" fmla="*/ 5523271 h 6858000"/>
              <a:gd name="connsiteX86" fmla="*/ 6946972 w 7467600"/>
              <a:gd name="connsiteY86" fmla="*/ 5526491 h 6858000"/>
              <a:gd name="connsiteX87" fmla="*/ 7105827 w 7467600"/>
              <a:gd name="connsiteY87" fmla="*/ 5718700 h 6858000"/>
              <a:gd name="connsiteX88" fmla="*/ 7126431 w 7467600"/>
              <a:gd name="connsiteY88" fmla="*/ 5737872 h 6858000"/>
              <a:gd name="connsiteX89" fmla="*/ 7356878 w 7467600"/>
              <a:gd name="connsiteY89" fmla="*/ 5981332 h 6858000"/>
              <a:gd name="connsiteX90" fmla="*/ 7467600 w 7467600"/>
              <a:gd name="connsiteY90" fmla="*/ 6117703 h 6858000"/>
              <a:gd name="connsiteX91" fmla="*/ 7467600 w 7467600"/>
              <a:gd name="connsiteY91" fmla="*/ 6163634 h 6858000"/>
              <a:gd name="connsiteX92" fmla="*/ 7403637 w 7467600"/>
              <a:gd name="connsiteY92" fmla="*/ 6083957 h 6858000"/>
              <a:gd name="connsiteX93" fmla="*/ 7254615 w 7467600"/>
              <a:gd name="connsiteY93" fmla="*/ 5911918 h 6858000"/>
              <a:gd name="connsiteX94" fmla="*/ 7312589 w 7467600"/>
              <a:gd name="connsiteY94" fmla="*/ 5982309 h 6858000"/>
              <a:gd name="connsiteX95" fmla="*/ 7448321 w 7467600"/>
              <a:gd name="connsiteY95" fmla="*/ 6190991 h 6858000"/>
              <a:gd name="connsiteX96" fmla="*/ 7467600 w 7467600"/>
              <a:gd name="connsiteY96" fmla="*/ 6221686 h 6858000"/>
              <a:gd name="connsiteX97" fmla="*/ 7467600 w 7467600"/>
              <a:gd name="connsiteY97" fmla="*/ 6334256 h 6858000"/>
              <a:gd name="connsiteX98" fmla="*/ 7454976 w 7467600"/>
              <a:gd name="connsiteY98" fmla="*/ 6318297 h 6858000"/>
              <a:gd name="connsiteX99" fmla="*/ 7042773 w 7467600"/>
              <a:gd name="connsiteY99" fmla="*/ 5734011 h 6858000"/>
              <a:gd name="connsiteX100" fmla="*/ 6844835 w 7467600"/>
              <a:gd name="connsiteY100" fmla="*/ 5424988 h 6858000"/>
              <a:gd name="connsiteX101" fmla="*/ 6861797 w 7467600"/>
              <a:gd name="connsiteY101" fmla="*/ 5419899 h 6858000"/>
              <a:gd name="connsiteX102" fmla="*/ 1456157 w 7467600"/>
              <a:gd name="connsiteY102" fmla="*/ 5371404 h 6858000"/>
              <a:gd name="connsiteX103" fmla="*/ 1244432 w 7467600"/>
              <a:gd name="connsiteY103" fmla="*/ 5385601 h 6858000"/>
              <a:gd name="connsiteX104" fmla="*/ 973990 w 7467600"/>
              <a:gd name="connsiteY104" fmla="*/ 5424940 h 6858000"/>
              <a:gd name="connsiteX105" fmla="*/ 1103809 w 7467600"/>
              <a:gd name="connsiteY105" fmla="*/ 5433720 h 6858000"/>
              <a:gd name="connsiteX106" fmla="*/ 1123454 w 7467600"/>
              <a:gd name="connsiteY106" fmla="*/ 5435727 h 6858000"/>
              <a:gd name="connsiteX107" fmla="*/ 1737017 w 7467600"/>
              <a:gd name="connsiteY107" fmla="*/ 5452183 h 6858000"/>
              <a:gd name="connsiteX108" fmla="*/ 1824397 w 7467600"/>
              <a:gd name="connsiteY108" fmla="*/ 5447757 h 6858000"/>
              <a:gd name="connsiteX109" fmla="*/ 2070059 w 7467600"/>
              <a:gd name="connsiteY109" fmla="*/ 5441660 h 6858000"/>
              <a:gd name="connsiteX110" fmla="*/ 1456157 w 7467600"/>
              <a:gd name="connsiteY110" fmla="*/ 5371404 h 6858000"/>
              <a:gd name="connsiteX111" fmla="*/ 4988186 w 7467600"/>
              <a:gd name="connsiteY111" fmla="*/ 5216467 h 6858000"/>
              <a:gd name="connsiteX112" fmla="*/ 4777334 w 7467600"/>
              <a:gd name="connsiteY112" fmla="*/ 5406072 h 6858000"/>
              <a:gd name="connsiteX113" fmla="*/ 4718341 w 7467600"/>
              <a:gd name="connsiteY113" fmla="*/ 5468043 h 6858000"/>
              <a:gd name="connsiteX114" fmla="*/ 4604655 w 7467600"/>
              <a:gd name="connsiteY114" fmla="*/ 5583434 h 6858000"/>
              <a:gd name="connsiteX115" fmla="*/ 4565074 w 7467600"/>
              <a:gd name="connsiteY115" fmla="*/ 5618550 h 6858000"/>
              <a:gd name="connsiteX116" fmla="*/ 4988186 w 7467600"/>
              <a:gd name="connsiteY116" fmla="*/ 5216467 h 6858000"/>
              <a:gd name="connsiteX117" fmla="*/ 4978032 w 7467600"/>
              <a:gd name="connsiteY117" fmla="*/ 5183809 h 6858000"/>
              <a:gd name="connsiteX118" fmla="*/ 4463413 w 7467600"/>
              <a:gd name="connsiteY118" fmla="*/ 5615162 h 6858000"/>
              <a:gd name="connsiteX119" fmla="*/ 4358134 w 7467600"/>
              <a:gd name="connsiteY119" fmla="*/ 5742791 h 6858000"/>
              <a:gd name="connsiteX120" fmla="*/ 4376219 w 7467600"/>
              <a:gd name="connsiteY120" fmla="*/ 5729027 h 6858000"/>
              <a:gd name="connsiteX121" fmla="*/ 4582340 w 7467600"/>
              <a:gd name="connsiteY121" fmla="*/ 5561037 h 6858000"/>
              <a:gd name="connsiteX122" fmla="*/ 4694684 w 7467600"/>
              <a:gd name="connsiteY122" fmla="*/ 5447098 h 6858000"/>
              <a:gd name="connsiteX123" fmla="*/ 4754123 w 7467600"/>
              <a:gd name="connsiteY123" fmla="*/ 5384643 h 6858000"/>
              <a:gd name="connsiteX124" fmla="*/ 4978032 w 7467600"/>
              <a:gd name="connsiteY124" fmla="*/ 5183809 h 6858000"/>
              <a:gd name="connsiteX125" fmla="*/ 7133363 w 7467600"/>
              <a:gd name="connsiteY125" fmla="*/ 5050246 h 6858000"/>
              <a:gd name="connsiteX126" fmla="*/ 7450656 w 7467600"/>
              <a:gd name="connsiteY126" fmla="*/ 5134750 h 6858000"/>
              <a:gd name="connsiteX127" fmla="*/ 7467600 w 7467600"/>
              <a:gd name="connsiteY127" fmla="*/ 5142496 h 6858000"/>
              <a:gd name="connsiteX128" fmla="*/ 7467600 w 7467600"/>
              <a:gd name="connsiteY128" fmla="*/ 5158623 h 6858000"/>
              <a:gd name="connsiteX129" fmla="*/ 7427076 w 7467600"/>
              <a:gd name="connsiteY129" fmla="*/ 5142684 h 6858000"/>
              <a:gd name="connsiteX130" fmla="*/ 7467600 w 7467600"/>
              <a:gd name="connsiteY130" fmla="*/ 5164774 h 6858000"/>
              <a:gd name="connsiteX131" fmla="*/ 7467600 w 7467600"/>
              <a:gd name="connsiteY131" fmla="*/ 5199146 h 6858000"/>
              <a:gd name="connsiteX132" fmla="*/ 7391022 w 7467600"/>
              <a:gd name="connsiteY132" fmla="*/ 5158141 h 6858000"/>
              <a:gd name="connsiteX133" fmla="*/ 7312201 w 7467600"/>
              <a:gd name="connsiteY133" fmla="*/ 5128278 h 6858000"/>
              <a:gd name="connsiteX134" fmla="*/ 7343603 w 7467600"/>
              <a:gd name="connsiteY134" fmla="*/ 5149746 h 6858000"/>
              <a:gd name="connsiteX135" fmla="*/ 7467600 w 7467600"/>
              <a:gd name="connsiteY135" fmla="*/ 5241225 h 6858000"/>
              <a:gd name="connsiteX136" fmla="*/ 7467600 w 7467600"/>
              <a:gd name="connsiteY136" fmla="*/ 5277736 h 6858000"/>
              <a:gd name="connsiteX137" fmla="*/ 7327465 w 7467600"/>
              <a:gd name="connsiteY137" fmla="*/ 5174181 h 6858000"/>
              <a:gd name="connsiteX138" fmla="*/ 7244057 w 7467600"/>
              <a:gd name="connsiteY138" fmla="*/ 5124233 h 6858000"/>
              <a:gd name="connsiteX139" fmla="*/ 7353035 w 7467600"/>
              <a:gd name="connsiteY139" fmla="*/ 5197318 h 6858000"/>
              <a:gd name="connsiteX140" fmla="*/ 7467600 w 7467600"/>
              <a:gd name="connsiteY140" fmla="*/ 5297634 h 6858000"/>
              <a:gd name="connsiteX141" fmla="*/ 7467600 w 7467600"/>
              <a:gd name="connsiteY141" fmla="*/ 5361850 h 6858000"/>
              <a:gd name="connsiteX142" fmla="*/ 7368569 w 7467600"/>
              <a:gd name="connsiteY142" fmla="*/ 5270182 h 6858000"/>
              <a:gd name="connsiteX143" fmla="*/ 7131946 w 7467600"/>
              <a:gd name="connsiteY143" fmla="*/ 5075653 h 6858000"/>
              <a:gd name="connsiteX144" fmla="*/ 7133363 w 7467600"/>
              <a:gd name="connsiteY144" fmla="*/ 5050246 h 6858000"/>
              <a:gd name="connsiteX145" fmla="*/ 1903353 w 7467600"/>
              <a:gd name="connsiteY145" fmla="*/ 5044827 h 6858000"/>
              <a:gd name="connsiteX146" fmla="*/ 1936931 w 7467600"/>
              <a:gd name="connsiteY146" fmla="*/ 5093954 h 6858000"/>
              <a:gd name="connsiteX147" fmla="*/ 2195868 w 7467600"/>
              <a:gd name="connsiteY147" fmla="*/ 5396574 h 6858000"/>
              <a:gd name="connsiteX148" fmla="*/ 2088852 w 7467600"/>
              <a:gd name="connsiteY148" fmla="*/ 5166123 h 6858000"/>
              <a:gd name="connsiteX149" fmla="*/ 1958241 w 7467600"/>
              <a:gd name="connsiteY149" fmla="*/ 5067955 h 6858000"/>
              <a:gd name="connsiteX150" fmla="*/ 1903353 w 7467600"/>
              <a:gd name="connsiteY150" fmla="*/ 5044827 h 6858000"/>
              <a:gd name="connsiteX151" fmla="*/ 1979378 w 7467600"/>
              <a:gd name="connsiteY151" fmla="*/ 4769504 h 6858000"/>
              <a:gd name="connsiteX152" fmla="*/ 2882120 w 7467600"/>
              <a:gd name="connsiteY152" fmla="*/ 5064547 h 6858000"/>
              <a:gd name="connsiteX153" fmla="*/ 2793103 w 7467600"/>
              <a:gd name="connsiteY153" fmla="*/ 5039699 h 6858000"/>
              <a:gd name="connsiteX154" fmla="*/ 2770041 w 7467600"/>
              <a:gd name="connsiteY154" fmla="*/ 5033634 h 6858000"/>
              <a:gd name="connsiteX155" fmla="*/ 1979378 w 7467600"/>
              <a:gd name="connsiteY155" fmla="*/ 4769504 h 6858000"/>
              <a:gd name="connsiteX156" fmla="*/ 1927410 w 7467600"/>
              <a:gd name="connsiteY156" fmla="*/ 4716164 h 6858000"/>
              <a:gd name="connsiteX157" fmla="*/ 1959587 w 7467600"/>
              <a:gd name="connsiteY157" fmla="*/ 4728849 h 6858000"/>
              <a:gd name="connsiteX158" fmla="*/ 2777707 w 7467600"/>
              <a:gd name="connsiteY158" fmla="*/ 5003991 h 6858000"/>
              <a:gd name="connsiteX159" fmla="*/ 2800768 w 7467600"/>
              <a:gd name="connsiteY159" fmla="*/ 5010056 h 6858000"/>
              <a:gd name="connsiteX160" fmla="*/ 2879408 w 7467600"/>
              <a:gd name="connsiteY160" fmla="*/ 5031590 h 6858000"/>
              <a:gd name="connsiteX161" fmla="*/ 2862295 w 7467600"/>
              <a:gd name="connsiteY161" fmla="*/ 5022958 h 6858000"/>
              <a:gd name="connsiteX162" fmla="*/ 2813343 w 7467600"/>
              <a:gd name="connsiteY162" fmla="*/ 4998369 h 6858000"/>
              <a:gd name="connsiteX163" fmla="*/ 2646245 w 7467600"/>
              <a:gd name="connsiteY163" fmla="*/ 4930999 h 6858000"/>
              <a:gd name="connsiteX164" fmla="*/ 1999243 w 7467600"/>
              <a:gd name="connsiteY164" fmla="*/ 4730524 h 6858000"/>
              <a:gd name="connsiteX165" fmla="*/ 1979527 w 7467600"/>
              <a:gd name="connsiteY165" fmla="*/ 4726651 h 6858000"/>
              <a:gd name="connsiteX166" fmla="*/ 1997014 w 7467600"/>
              <a:gd name="connsiteY166" fmla="*/ 4698007 h 6858000"/>
              <a:gd name="connsiteX167" fmla="*/ 2005458 w 7467600"/>
              <a:gd name="connsiteY167" fmla="*/ 4699540 h 6858000"/>
              <a:gd name="connsiteX168" fmla="*/ 2657186 w 7467600"/>
              <a:gd name="connsiteY168" fmla="*/ 4901687 h 6858000"/>
              <a:gd name="connsiteX169" fmla="*/ 2826662 w 7467600"/>
              <a:gd name="connsiteY169" fmla="*/ 4970362 h 6858000"/>
              <a:gd name="connsiteX170" fmla="*/ 2876100 w 7467600"/>
              <a:gd name="connsiteY170" fmla="*/ 4995397 h 6858000"/>
              <a:gd name="connsiteX171" fmla="*/ 3042600 w 7467600"/>
              <a:gd name="connsiteY171" fmla="*/ 5059532 h 6858000"/>
              <a:gd name="connsiteX172" fmla="*/ 1997014 w 7467600"/>
              <a:gd name="connsiteY172" fmla="*/ 4698007 h 6858000"/>
              <a:gd name="connsiteX173" fmla="*/ 2305292 w 7467600"/>
              <a:gd name="connsiteY173" fmla="*/ 4219492 h 6858000"/>
              <a:gd name="connsiteX174" fmla="*/ 3360922 w 7467600"/>
              <a:gd name="connsiteY174" fmla="*/ 4529373 h 6858000"/>
              <a:gd name="connsiteX175" fmla="*/ 3492420 w 7467600"/>
              <a:gd name="connsiteY175" fmla="*/ 4510145 h 6858000"/>
              <a:gd name="connsiteX176" fmla="*/ 3364086 w 7467600"/>
              <a:gd name="connsiteY176" fmla="*/ 4480340 h 6858000"/>
              <a:gd name="connsiteX177" fmla="*/ 3225818 w 7467600"/>
              <a:gd name="connsiteY177" fmla="*/ 4411822 h 6858000"/>
              <a:gd name="connsiteX178" fmla="*/ 3129696 w 7467600"/>
              <a:gd name="connsiteY178" fmla="*/ 4360704 h 6858000"/>
              <a:gd name="connsiteX179" fmla="*/ 2814545 w 7467600"/>
              <a:gd name="connsiteY179" fmla="*/ 4282955 h 6858000"/>
              <a:gd name="connsiteX180" fmla="*/ 2305292 w 7467600"/>
              <a:gd name="connsiteY180" fmla="*/ 4219492 h 6858000"/>
              <a:gd name="connsiteX181" fmla="*/ 2626982 w 7467600"/>
              <a:gd name="connsiteY181" fmla="*/ 4206450 h 6858000"/>
              <a:gd name="connsiteX182" fmla="*/ 2490617 w 7467600"/>
              <a:gd name="connsiteY182" fmla="*/ 4206951 h 6858000"/>
              <a:gd name="connsiteX183" fmla="*/ 2819869 w 7467600"/>
              <a:gd name="connsiteY183" fmla="*/ 4252936 h 6858000"/>
              <a:gd name="connsiteX184" fmla="*/ 3143018 w 7467600"/>
              <a:gd name="connsiteY184" fmla="*/ 4332698 h 6858000"/>
              <a:gd name="connsiteX185" fmla="*/ 3241520 w 7467600"/>
              <a:gd name="connsiteY185" fmla="*/ 4385112 h 6858000"/>
              <a:gd name="connsiteX186" fmla="*/ 3374575 w 7467600"/>
              <a:gd name="connsiteY186" fmla="*/ 4451517 h 6858000"/>
              <a:gd name="connsiteX187" fmla="*/ 3505221 w 7467600"/>
              <a:gd name="connsiteY187" fmla="*/ 4480757 h 6858000"/>
              <a:gd name="connsiteX188" fmla="*/ 2626982 w 7467600"/>
              <a:gd name="connsiteY188" fmla="*/ 4206450 h 6858000"/>
              <a:gd name="connsiteX189" fmla="*/ 1310106 w 7467600"/>
              <a:gd name="connsiteY189" fmla="*/ 3943217 h 6858000"/>
              <a:gd name="connsiteX190" fmla="*/ 854994 w 7467600"/>
              <a:gd name="connsiteY190" fmla="*/ 4399136 h 6858000"/>
              <a:gd name="connsiteX191" fmla="*/ 742462 w 7467600"/>
              <a:gd name="connsiteY191" fmla="*/ 4594648 h 6858000"/>
              <a:gd name="connsiteX192" fmla="*/ 820602 w 7467600"/>
              <a:gd name="connsiteY192" fmla="*/ 4485915 h 6858000"/>
              <a:gd name="connsiteX193" fmla="*/ 878295 w 7467600"/>
              <a:gd name="connsiteY193" fmla="*/ 4403594 h 6858000"/>
              <a:gd name="connsiteX194" fmla="*/ 1240607 w 7467600"/>
              <a:gd name="connsiteY194" fmla="*/ 4010401 h 6858000"/>
              <a:gd name="connsiteX195" fmla="*/ 1423113 w 7467600"/>
              <a:gd name="connsiteY195" fmla="*/ 3874565 h 6858000"/>
              <a:gd name="connsiteX196" fmla="*/ 1260565 w 7467600"/>
              <a:gd name="connsiteY196" fmla="*/ 4031982 h 6858000"/>
              <a:gd name="connsiteX197" fmla="*/ 901900 w 7467600"/>
              <a:gd name="connsiteY197" fmla="*/ 4421236 h 6858000"/>
              <a:gd name="connsiteX198" fmla="*/ 845044 w 7467600"/>
              <a:gd name="connsiteY198" fmla="*/ 4502436 h 6858000"/>
              <a:gd name="connsiteX199" fmla="*/ 685926 w 7467600"/>
              <a:gd name="connsiteY199" fmla="*/ 4703069 h 6858000"/>
              <a:gd name="connsiteX200" fmla="*/ 684248 w 7467600"/>
              <a:gd name="connsiteY200" fmla="*/ 4706721 h 6858000"/>
              <a:gd name="connsiteX201" fmla="*/ 1423113 w 7467600"/>
              <a:gd name="connsiteY201" fmla="*/ 3874565 h 6858000"/>
              <a:gd name="connsiteX202" fmla="*/ 3316479 w 7467600"/>
              <a:gd name="connsiteY202" fmla="*/ 3872136 h 6858000"/>
              <a:gd name="connsiteX203" fmla="*/ 3546806 w 7467600"/>
              <a:gd name="connsiteY203" fmla="*/ 4356139 h 6858000"/>
              <a:gd name="connsiteX204" fmla="*/ 3364433 w 7467600"/>
              <a:gd name="connsiteY204" fmla="*/ 3953121 h 6858000"/>
              <a:gd name="connsiteX205" fmla="*/ 3291335 w 7467600"/>
              <a:gd name="connsiteY205" fmla="*/ 3767420 h 6858000"/>
              <a:gd name="connsiteX206" fmla="*/ 3390805 w 7467600"/>
              <a:gd name="connsiteY206" fmla="*/ 3937163 h 6858000"/>
              <a:gd name="connsiteX207" fmla="*/ 3579062 w 7467600"/>
              <a:gd name="connsiteY207" fmla="*/ 4359040 h 6858000"/>
              <a:gd name="connsiteX208" fmla="*/ 3467355 w 7467600"/>
              <a:gd name="connsiteY208" fmla="*/ 3988130 h 6858000"/>
              <a:gd name="connsiteX209" fmla="*/ 3310753 w 7467600"/>
              <a:gd name="connsiteY209" fmla="*/ 3787140 h 6858000"/>
              <a:gd name="connsiteX210" fmla="*/ 3291335 w 7467600"/>
              <a:gd name="connsiteY210" fmla="*/ 3767420 h 6858000"/>
              <a:gd name="connsiteX211" fmla="*/ 1635889 w 7467600"/>
              <a:gd name="connsiteY211" fmla="*/ 3709494 h 6858000"/>
              <a:gd name="connsiteX212" fmla="*/ 1634800 w 7467600"/>
              <a:gd name="connsiteY212" fmla="*/ 3731111 h 6858000"/>
              <a:gd name="connsiteX213" fmla="*/ 1635889 w 7467600"/>
              <a:gd name="connsiteY213" fmla="*/ 3709494 h 6858000"/>
              <a:gd name="connsiteX214" fmla="*/ 1510397 w 7467600"/>
              <a:gd name="connsiteY214" fmla="*/ 3684705 h 6858000"/>
              <a:gd name="connsiteX215" fmla="*/ 1146550 w 7467600"/>
              <a:gd name="connsiteY215" fmla="*/ 3802012 h 6858000"/>
              <a:gd name="connsiteX216" fmla="*/ 698834 w 7467600"/>
              <a:gd name="connsiteY216" fmla="*/ 3952272 h 6858000"/>
              <a:gd name="connsiteX217" fmla="*/ 34256 w 7467600"/>
              <a:gd name="connsiteY217" fmla="*/ 4347603 h 6858000"/>
              <a:gd name="connsiteX218" fmla="*/ 527241 w 7467600"/>
              <a:gd name="connsiteY218" fmla="*/ 4065078 h 6858000"/>
              <a:gd name="connsiteX219" fmla="*/ 1510397 w 7467600"/>
              <a:gd name="connsiteY219" fmla="*/ 3684705 h 6858000"/>
              <a:gd name="connsiteX220" fmla="*/ 1313114 w 7467600"/>
              <a:gd name="connsiteY220" fmla="*/ 3655216 h 6858000"/>
              <a:gd name="connsiteX221" fmla="*/ 1109304 w 7467600"/>
              <a:gd name="connsiteY221" fmla="*/ 3669030 h 6858000"/>
              <a:gd name="connsiteX222" fmla="*/ 8129 w 7467600"/>
              <a:gd name="connsiteY222" fmla="*/ 4330519 h 6858000"/>
              <a:gd name="connsiteX223" fmla="*/ 687572 w 7467600"/>
              <a:gd name="connsiteY223" fmla="*/ 3925629 h 6858000"/>
              <a:gd name="connsiteX224" fmla="*/ 1138365 w 7467600"/>
              <a:gd name="connsiteY224" fmla="*/ 3774515 h 6858000"/>
              <a:gd name="connsiteX225" fmla="*/ 1505579 w 7467600"/>
              <a:gd name="connsiteY225" fmla="*/ 3655526 h 6858000"/>
              <a:gd name="connsiteX226" fmla="*/ 1313114 w 7467600"/>
              <a:gd name="connsiteY226" fmla="*/ 3655216 h 6858000"/>
              <a:gd name="connsiteX227" fmla="*/ 3655073 w 7467600"/>
              <a:gd name="connsiteY227" fmla="*/ 3650884 h 6858000"/>
              <a:gd name="connsiteX228" fmla="*/ 3989938 w 7467600"/>
              <a:gd name="connsiteY228" fmla="*/ 3991685 h 6858000"/>
              <a:gd name="connsiteX229" fmla="*/ 4393907 w 7467600"/>
              <a:gd name="connsiteY229" fmla="*/ 4261258 h 6858000"/>
              <a:gd name="connsiteX230" fmla="*/ 4648051 w 7467600"/>
              <a:gd name="connsiteY230" fmla="*/ 4374051 h 6858000"/>
              <a:gd name="connsiteX231" fmla="*/ 4383389 w 7467600"/>
              <a:gd name="connsiteY231" fmla="*/ 4184369 h 6858000"/>
              <a:gd name="connsiteX232" fmla="*/ 4165508 w 7467600"/>
              <a:gd name="connsiteY232" fmla="*/ 4035196 h 6858000"/>
              <a:gd name="connsiteX233" fmla="*/ 4068162 w 7467600"/>
              <a:gd name="connsiteY233" fmla="*/ 3953394 h 6858000"/>
              <a:gd name="connsiteX234" fmla="*/ 3981416 w 7467600"/>
              <a:gd name="connsiteY234" fmla="*/ 3880482 h 6858000"/>
              <a:gd name="connsiteX235" fmla="*/ 3800147 w 7467600"/>
              <a:gd name="connsiteY235" fmla="*/ 3749872 h 6858000"/>
              <a:gd name="connsiteX236" fmla="*/ 3670252 w 7467600"/>
              <a:gd name="connsiteY236" fmla="*/ 3622798 h 6858000"/>
              <a:gd name="connsiteX237" fmla="*/ 3817258 w 7467600"/>
              <a:gd name="connsiteY237" fmla="*/ 3723577 h 6858000"/>
              <a:gd name="connsiteX238" fmla="*/ 4000461 w 7467600"/>
              <a:gd name="connsiteY238" fmla="*/ 3855966 h 6858000"/>
              <a:gd name="connsiteX239" fmla="*/ 4088180 w 7467600"/>
              <a:gd name="connsiteY239" fmla="*/ 3929774 h 6858000"/>
              <a:gd name="connsiteX240" fmla="*/ 4184555 w 7467600"/>
              <a:gd name="connsiteY240" fmla="*/ 4010683 h 6858000"/>
              <a:gd name="connsiteX241" fmla="*/ 4399563 w 7467600"/>
              <a:gd name="connsiteY241" fmla="*/ 4158106 h 6858000"/>
              <a:gd name="connsiteX242" fmla="*/ 4684469 w 7467600"/>
              <a:gd name="connsiteY242" fmla="*/ 4364680 h 6858000"/>
              <a:gd name="connsiteX243" fmla="*/ 4690271 w 7467600"/>
              <a:gd name="connsiteY243" fmla="*/ 4370034 h 6858000"/>
              <a:gd name="connsiteX244" fmla="*/ 4136093 w 7467600"/>
              <a:gd name="connsiteY244" fmla="*/ 3858466 h 6858000"/>
              <a:gd name="connsiteX245" fmla="*/ 3670252 w 7467600"/>
              <a:gd name="connsiteY245" fmla="*/ 3622798 h 6858000"/>
              <a:gd name="connsiteX246" fmla="*/ 4440129 w 7467600"/>
              <a:gd name="connsiteY246" fmla="*/ 3448571 h 6858000"/>
              <a:gd name="connsiteX247" fmla="*/ 4856525 w 7467600"/>
              <a:gd name="connsiteY247" fmla="*/ 3915351 h 6858000"/>
              <a:gd name="connsiteX248" fmla="*/ 5059055 w 7467600"/>
              <a:gd name="connsiteY248" fmla="*/ 4108918 h 6858000"/>
              <a:gd name="connsiteX249" fmla="*/ 5290070 w 7467600"/>
              <a:gd name="connsiteY249" fmla="*/ 4263619 h 6858000"/>
              <a:gd name="connsiteX250" fmla="*/ 4834991 w 7467600"/>
              <a:gd name="connsiteY250" fmla="*/ 3830985 h 6858000"/>
              <a:gd name="connsiteX251" fmla="*/ 4440129 w 7467600"/>
              <a:gd name="connsiteY251" fmla="*/ 3448571 h 6858000"/>
              <a:gd name="connsiteX252" fmla="*/ 4441737 w 7467600"/>
              <a:gd name="connsiteY252" fmla="*/ 3399734 h 6858000"/>
              <a:gd name="connsiteX253" fmla="*/ 4431236 w 7467600"/>
              <a:gd name="connsiteY253" fmla="*/ 3400954 h 6858000"/>
              <a:gd name="connsiteX254" fmla="*/ 4557150 w 7467600"/>
              <a:gd name="connsiteY254" fmla="*/ 3510023 h 6858000"/>
              <a:gd name="connsiteX255" fmla="*/ 4856936 w 7467600"/>
              <a:gd name="connsiteY255" fmla="*/ 3809146 h 6858000"/>
              <a:gd name="connsiteX256" fmla="*/ 5111996 w 7467600"/>
              <a:gd name="connsiteY256" fmla="*/ 4065759 h 6858000"/>
              <a:gd name="connsiteX257" fmla="*/ 5388878 w 7467600"/>
              <a:gd name="connsiteY257" fmla="*/ 4300185 h 6858000"/>
              <a:gd name="connsiteX258" fmla="*/ 5425556 w 7467600"/>
              <a:gd name="connsiteY258" fmla="*/ 4308967 h 6858000"/>
              <a:gd name="connsiteX259" fmla="*/ 4943646 w 7467600"/>
              <a:gd name="connsiteY259" fmla="*/ 3822916 h 6858000"/>
              <a:gd name="connsiteX260" fmla="*/ 4594837 w 7467600"/>
              <a:gd name="connsiteY260" fmla="*/ 3532274 h 6858000"/>
              <a:gd name="connsiteX261" fmla="*/ 4441737 w 7467600"/>
              <a:gd name="connsiteY261" fmla="*/ 3399734 h 6858000"/>
              <a:gd name="connsiteX262" fmla="*/ 5425834 w 7467600"/>
              <a:gd name="connsiteY262" fmla="*/ 3162785 h 6858000"/>
              <a:gd name="connsiteX263" fmla="*/ 5401644 w 7467600"/>
              <a:gd name="connsiteY263" fmla="*/ 3617847 h 6858000"/>
              <a:gd name="connsiteX264" fmla="*/ 5467256 w 7467600"/>
              <a:gd name="connsiteY264" fmla="*/ 4175494 h 6858000"/>
              <a:gd name="connsiteX265" fmla="*/ 5448069 w 7467600"/>
              <a:gd name="connsiteY265" fmla="*/ 3567554 h 6858000"/>
              <a:gd name="connsiteX266" fmla="*/ 1318687 w 7467600"/>
              <a:gd name="connsiteY266" fmla="*/ 3113840 h 6858000"/>
              <a:gd name="connsiteX267" fmla="*/ 1066793 w 7467600"/>
              <a:gd name="connsiteY267" fmla="*/ 3212171 h 6858000"/>
              <a:gd name="connsiteX268" fmla="*/ 993319 w 7467600"/>
              <a:gd name="connsiteY268" fmla="*/ 3247648 h 6858000"/>
              <a:gd name="connsiteX269" fmla="*/ 853081 w 7467600"/>
              <a:gd name="connsiteY269" fmla="*/ 3312410 h 6858000"/>
              <a:gd name="connsiteX270" fmla="*/ 805957 w 7467600"/>
              <a:gd name="connsiteY270" fmla="*/ 3330443 h 6858000"/>
              <a:gd name="connsiteX271" fmla="*/ 1318687 w 7467600"/>
              <a:gd name="connsiteY271" fmla="*/ 3113840 h 6858000"/>
              <a:gd name="connsiteX272" fmla="*/ 5453702 w 7467600"/>
              <a:gd name="connsiteY272" fmla="*/ 3090882 h 6858000"/>
              <a:gd name="connsiteX273" fmla="*/ 5480135 w 7467600"/>
              <a:gd name="connsiteY273" fmla="*/ 3565802 h 6858000"/>
              <a:gd name="connsiteX274" fmla="*/ 5499023 w 7467600"/>
              <a:gd name="connsiteY274" fmla="*/ 4166310 h 6858000"/>
              <a:gd name="connsiteX275" fmla="*/ 5547022 w 7467600"/>
              <a:gd name="connsiteY275" fmla="*/ 3607838 h 6858000"/>
              <a:gd name="connsiteX276" fmla="*/ 5515964 w 7467600"/>
              <a:gd name="connsiteY276" fmla="*/ 3378541 h 6858000"/>
              <a:gd name="connsiteX277" fmla="*/ 5453702 w 7467600"/>
              <a:gd name="connsiteY277" fmla="*/ 3090882 h 6858000"/>
              <a:gd name="connsiteX278" fmla="*/ 1238695 w 7467600"/>
              <a:gd name="connsiteY278" fmla="*/ 3076820 h 6858000"/>
              <a:gd name="connsiteX279" fmla="*/ 716371 w 7467600"/>
              <a:gd name="connsiteY279" fmla="*/ 3293249 h 6858000"/>
              <a:gd name="connsiteX280" fmla="*/ 579522 w 7467600"/>
              <a:gd name="connsiteY280" fmla="*/ 3371759 h 6858000"/>
              <a:gd name="connsiteX281" fmla="*/ 600288 w 7467600"/>
              <a:gd name="connsiteY281" fmla="*/ 3365555 h 6858000"/>
              <a:gd name="connsiteX282" fmla="*/ 840692 w 7467600"/>
              <a:gd name="connsiteY282" fmla="*/ 3284921 h 6858000"/>
              <a:gd name="connsiteX283" fmla="*/ 979248 w 7467600"/>
              <a:gd name="connsiteY283" fmla="*/ 3221003 h 6858000"/>
              <a:gd name="connsiteX284" fmla="*/ 1053282 w 7467600"/>
              <a:gd name="connsiteY284" fmla="*/ 3185247 h 6858000"/>
              <a:gd name="connsiteX285" fmla="*/ 1320603 w 7467600"/>
              <a:gd name="connsiteY285" fmla="*/ 3081281 h 6858000"/>
              <a:gd name="connsiteX286" fmla="*/ 1238695 w 7467600"/>
              <a:gd name="connsiteY286" fmla="*/ 3076820 h 6858000"/>
              <a:gd name="connsiteX287" fmla="*/ 5425627 w 7467600"/>
              <a:gd name="connsiteY287" fmla="*/ 2954192 h 6858000"/>
              <a:gd name="connsiteX288" fmla="*/ 5470770 w 7467600"/>
              <a:gd name="connsiteY288" fmla="*/ 3005435 h 6858000"/>
              <a:gd name="connsiteX289" fmla="*/ 5519779 w 7467600"/>
              <a:gd name="connsiteY289" fmla="*/ 4359223 h 6858000"/>
              <a:gd name="connsiteX290" fmla="*/ 5520293 w 7467600"/>
              <a:gd name="connsiteY290" fmla="*/ 4360602 h 6858000"/>
              <a:gd name="connsiteX291" fmla="*/ 5767221 w 7467600"/>
              <a:gd name="connsiteY291" fmla="*/ 4665564 h 6858000"/>
              <a:gd name="connsiteX292" fmla="*/ 6937169 w 7467600"/>
              <a:gd name="connsiteY292" fmla="*/ 4815941 h 6858000"/>
              <a:gd name="connsiteX293" fmla="*/ 6953922 w 7467600"/>
              <a:gd name="connsiteY293" fmla="*/ 4890068 h 6858000"/>
              <a:gd name="connsiteX294" fmla="*/ 6071359 w 7467600"/>
              <a:gd name="connsiteY294" fmla="*/ 4770770 h 6858000"/>
              <a:gd name="connsiteX295" fmla="*/ 6038839 w 7467600"/>
              <a:gd name="connsiteY295" fmla="*/ 4764474 h 6858000"/>
              <a:gd name="connsiteX296" fmla="*/ 6038706 w 7467600"/>
              <a:gd name="connsiteY296" fmla="*/ 4763847 h 6858000"/>
              <a:gd name="connsiteX297" fmla="*/ 6037784 w 7467600"/>
              <a:gd name="connsiteY297" fmla="*/ 4764270 h 6858000"/>
              <a:gd name="connsiteX298" fmla="*/ 6038839 w 7467600"/>
              <a:gd name="connsiteY298" fmla="*/ 4764474 h 6858000"/>
              <a:gd name="connsiteX299" fmla="*/ 6040338 w 7467600"/>
              <a:gd name="connsiteY299" fmla="*/ 4771418 h 6858000"/>
              <a:gd name="connsiteX300" fmla="*/ 6024488 w 7467600"/>
              <a:gd name="connsiteY300" fmla="*/ 4809903 h 6858000"/>
              <a:gd name="connsiteX301" fmla="*/ 5599771 w 7467600"/>
              <a:gd name="connsiteY301" fmla="*/ 5509652 h 6858000"/>
              <a:gd name="connsiteX302" fmla="*/ 5548843 w 7467600"/>
              <a:gd name="connsiteY302" fmla="*/ 5563845 h 6858000"/>
              <a:gd name="connsiteX303" fmla="*/ 5940952 w 7467600"/>
              <a:gd name="connsiteY303" fmla="*/ 6250028 h 6858000"/>
              <a:gd name="connsiteX304" fmla="*/ 6043441 w 7467600"/>
              <a:gd name="connsiteY304" fmla="*/ 6665847 h 6858000"/>
              <a:gd name="connsiteX305" fmla="*/ 6093432 w 7467600"/>
              <a:gd name="connsiteY305" fmla="*/ 6858000 h 6858000"/>
              <a:gd name="connsiteX306" fmla="*/ 6034344 w 7467600"/>
              <a:gd name="connsiteY306" fmla="*/ 6858000 h 6858000"/>
              <a:gd name="connsiteX307" fmla="*/ 6026679 w 7467600"/>
              <a:gd name="connsiteY307" fmla="*/ 6836959 h 6858000"/>
              <a:gd name="connsiteX308" fmla="*/ 5800441 w 7467600"/>
              <a:gd name="connsiteY308" fmla="*/ 6335286 h 6858000"/>
              <a:gd name="connsiteX309" fmla="*/ 5526562 w 7467600"/>
              <a:gd name="connsiteY309" fmla="*/ 5705388 h 6858000"/>
              <a:gd name="connsiteX310" fmla="*/ 5519640 w 7467600"/>
              <a:gd name="connsiteY310" fmla="*/ 5683774 h 6858000"/>
              <a:gd name="connsiteX311" fmla="*/ 5844559 w 7467600"/>
              <a:gd name="connsiteY311" fmla="*/ 6553349 h 6858000"/>
              <a:gd name="connsiteX312" fmla="*/ 5975994 w 7467600"/>
              <a:gd name="connsiteY312" fmla="*/ 6858000 h 6858000"/>
              <a:gd name="connsiteX313" fmla="*/ 5898547 w 7467600"/>
              <a:gd name="connsiteY313" fmla="*/ 6858000 h 6858000"/>
              <a:gd name="connsiteX314" fmla="*/ 5682041 w 7467600"/>
              <a:gd name="connsiteY314" fmla="*/ 6355860 h 6858000"/>
              <a:gd name="connsiteX315" fmla="*/ 5461758 w 7467600"/>
              <a:gd name="connsiteY315" fmla="*/ 5820220 h 6858000"/>
              <a:gd name="connsiteX316" fmla="*/ 5237282 w 7467600"/>
              <a:gd name="connsiteY316" fmla="*/ 6579086 h 6858000"/>
              <a:gd name="connsiteX317" fmla="*/ 5115009 w 7467600"/>
              <a:gd name="connsiteY317" fmla="*/ 6858000 h 6858000"/>
              <a:gd name="connsiteX318" fmla="*/ 5028074 w 7467600"/>
              <a:gd name="connsiteY318" fmla="*/ 6858000 h 6858000"/>
              <a:gd name="connsiteX319" fmla="*/ 5079508 w 7467600"/>
              <a:gd name="connsiteY319" fmla="*/ 6749074 h 6858000"/>
              <a:gd name="connsiteX320" fmla="*/ 5371846 w 7467600"/>
              <a:gd name="connsiteY320" fmla="*/ 5924413 h 6858000"/>
              <a:gd name="connsiteX321" fmla="*/ 5270512 w 7467600"/>
              <a:gd name="connsiteY321" fmla="*/ 6138975 h 6858000"/>
              <a:gd name="connsiteX322" fmla="*/ 5062409 w 7467600"/>
              <a:gd name="connsiteY322" fmla="*/ 6653544 h 6858000"/>
              <a:gd name="connsiteX323" fmla="*/ 5036628 w 7467600"/>
              <a:gd name="connsiteY323" fmla="*/ 6754247 h 6858000"/>
              <a:gd name="connsiteX324" fmla="*/ 5009112 w 7467600"/>
              <a:gd name="connsiteY324" fmla="*/ 6858000 h 6858000"/>
              <a:gd name="connsiteX325" fmla="*/ 4976679 w 7467600"/>
              <a:gd name="connsiteY325" fmla="*/ 6858000 h 6858000"/>
              <a:gd name="connsiteX326" fmla="*/ 5006537 w 7467600"/>
              <a:gd name="connsiteY326" fmla="*/ 6747068 h 6858000"/>
              <a:gd name="connsiteX327" fmla="*/ 5032723 w 7467600"/>
              <a:gd name="connsiteY327" fmla="*/ 6644957 h 6858000"/>
              <a:gd name="connsiteX328" fmla="*/ 5242949 w 7467600"/>
              <a:gd name="connsiteY328" fmla="*/ 6125175 h 6858000"/>
              <a:gd name="connsiteX329" fmla="*/ 5286321 w 7467600"/>
              <a:gd name="connsiteY329" fmla="*/ 6033555 h 6858000"/>
              <a:gd name="connsiteX330" fmla="*/ 5008210 w 7467600"/>
              <a:gd name="connsiteY330" fmla="*/ 6649194 h 6858000"/>
              <a:gd name="connsiteX331" fmla="*/ 4986321 w 7467600"/>
              <a:gd name="connsiteY331" fmla="*/ 6765687 h 6858000"/>
              <a:gd name="connsiteX332" fmla="*/ 4973474 w 7467600"/>
              <a:gd name="connsiteY332" fmla="*/ 6858000 h 6858000"/>
              <a:gd name="connsiteX333" fmla="*/ 4907178 w 7467600"/>
              <a:gd name="connsiteY333" fmla="*/ 6858000 h 6858000"/>
              <a:gd name="connsiteX334" fmla="*/ 4910810 w 7467600"/>
              <a:gd name="connsiteY334" fmla="*/ 6829660 h 6858000"/>
              <a:gd name="connsiteX335" fmla="*/ 4987461 w 7467600"/>
              <a:gd name="connsiteY335" fmla="*/ 6432994 h 6858000"/>
              <a:gd name="connsiteX336" fmla="*/ 5179262 w 7467600"/>
              <a:gd name="connsiteY336" fmla="*/ 6035044 h 6858000"/>
              <a:gd name="connsiteX337" fmla="*/ 4689678 w 7467600"/>
              <a:gd name="connsiteY337" fmla="*/ 6440241 h 6858000"/>
              <a:gd name="connsiteX338" fmla="*/ 4477543 w 7467600"/>
              <a:gd name="connsiteY338" fmla="*/ 6674836 h 6858000"/>
              <a:gd name="connsiteX339" fmla="*/ 4329957 w 7467600"/>
              <a:gd name="connsiteY339" fmla="*/ 6858000 h 6858000"/>
              <a:gd name="connsiteX340" fmla="*/ 4218595 w 7467600"/>
              <a:gd name="connsiteY340" fmla="*/ 6858000 h 6858000"/>
              <a:gd name="connsiteX341" fmla="*/ 4368888 w 7467600"/>
              <a:gd name="connsiteY341" fmla="*/ 6668412 h 6858000"/>
              <a:gd name="connsiteX342" fmla="*/ 4563091 w 7467600"/>
              <a:gd name="connsiteY342" fmla="*/ 6442508 h 6858000"/>
              <a:gd name="connsiteX343" fmla="*/ 5387324 w 7467600"/>
              <a:gd name="connsiteY343" fmla="*/ 5705830 h 6858000"/>
              <a:gd name="connsiteX344" fmla="*/ 5073620 w 7467600"/>
              <a:gd name="connsiteY344" fmla="*/ 5955437 h 6858000"/>
              <a:gd name="connsiteX345" fmla="*/ 4689789 w 7467600"/>
              <a:gd name="connsiteY345" fmla="*/ 6268382 h 6858000"/>
              <a:gd name="connsiteX346" fmla="*/ 4418722 w 7467600"/>
              <a:gd name="connsiteY346" fmla="*/ 6570886 h 6858000"/>
              <a:gd name="connsiteX347" fmla="*/ 4214944 w 7467600"/>
              <a:gd name="connsiteY347" fmla="*/ 6858000 h 6858000"/>
              <a:gd name="connsiteX348" fmla="*/ 4177898 w 7467600"/>
              <a:gd name="connsiteY348" fmla="*/ 6858000 h 6858000"/>
              <a:gd name="connsiteX349" fmla="*/ 4391597 w 7467600"/>
              <a:gd name="connsiteY349" fmla="*/ 6556370 h 6858000"/>
              <a:gd name="connsiteX350" fmla="*/ 4668889 w 7467600"/>
              <a:gd name="connsiteY350" fmla="*/ 6246399 h 6858000"/>
              <a:gd name="connsiteX351" fmla="*/ 5055427 w 7467600"/>
              <a:gd name="connsiteY351" fmla="*/ 5931476 h 6858000"/>
              <a:gd name="connsiteX352" fmla="*/ 5371814 w 7467600"/>
              <a:gd name="connsiteY352" fmla="*/ 5678975 h 6858000"/>
              <a:gd name="connsiteX353" fmla="*/ 4987918 w 7467600"/>
              <a:gd name="connsiteY353" fmla="*/ 5838701 h 6858000"/>
              <a:gd name="connsiteX354" fmla="*/ 4317146 w 7467600"/>
              <a:gd name="connsiteY354" fmla="*/ 6587716 h 6858000"/>
              <a:gd name="connsiteX355" fmla="*/ 4171627 w 7467600"/>
              <a:gd name="connsiteY355" fmla="*/ 6858000 h 6858000"/>
              <a:gd name="connsiteX356" fmla="*/ 4081585 w 7467600"/>
              <a:gd name="connsiteY356" fmla="*/ 6858000 h 6858000"/>
              <a:gd name="connsiteX357" fmla="*/ 4238603 w 7467600"/>
              <a:gd name="connsiteY357" fmla="*/ 6559341 h 6858000"/>
              <a:gd name="connsiteX358" fmla="*/ 4778333 w 7467600"/>
              <a:gd name="connsiteY358" fmla="*/ 5873626 h 6858000"/>
              <a:gd name="connsiteX359" fmla="*/ 5414185 w 7467600"/>
              <a:gd name="connsiteY359" fmla="*/ 5573882 h 6858000"/>
              <a:gd name="connsiteX360" fmla="*/ 5959648 w 7467600"/>
              <a:gd name="connsiteY360" fmla="*/ 4760797 h 6858000"/>
              <a:gd name="connsiteX361" fmla="*/ 5355019 w 7467600"/>
              <a:gd name="connsiteY361" fmla="*/ 4734672 h 6858000"/>
              <a:gd name="connsiteX362" fmla="*/ 5083565 w 7467600"/>
              <a:gd name="connsiteY362" fmla="*/ 5179121 h 6858000"/>
              <a:gd name="connsiteX363" fmla="*/ 4713577 w 7467600"/>
              <a:gd name="connsiteY363" fmla="*/ 5616803 h 6858000"/>
              <a:gd name="connsiteX364" fmla="*/ 3989559 w 7467600"/>
              <a:gd name="connsiteY364" fmla="*/ 6145945 h 6858000"/>
              <a:gd name="connsiteX365" fmla="*/ 3939824 w 7467600"/>
              <a:gd name="connsiteY365" fmla="*/ 6066900 h 6858000"/>
              <a:gd name="connsiteX366" fmla="*/ 4584537 w 7467600"/>
              <a:gd name="connsiteY366" fmla="*/ 5324826 h 6858000"/>
              <a:gd name="connsiteX367" fmla="*/ 5037105 w 7467600"/>
              <a:gd name="connsiteY367" fmla="*/ 5088765 h 6858000"/>
              <a:gd name="connsiteX368" fmla="*/ 5039930 w 7467600"/>
              <a:gd name="connsiteY368" fmla="*/ 5089585 h 6858000"/>
              <a:gd name="connsiteX369" fmla="*/ 5263764 w 7467600"/>
              <a:gd name="connsiteY369" fmla="*/ 4735525 h 6858000"/>
              <a:gd name="connsiteX370" fmla="*/ 4086300 w 7467600"/>
              <a:gd name="connsiteY370" fmla="*/ 4884599 h 6858000"/>
              <a:gd name="connsiteX371" fmla="*/ 4085485 w 7467600"/>
              <a:gd name="connsiteY371" fmla="*/ 4899070 h 6858000"/>
              <a:gd name="connsiteX372" fmla="*/ 3871915 w 7467600"/>
              <a:gd name="connsiteY372" fmla="*/ 5253645 h 6858000"/>
              <a:gd name="connsiteX373" fmla="*/ 3799374 w 7467600"/>
              <a:gd name="connsiteY373" fmla="*/ 5466127 h 6858000"/>
              <a:gd name="connsiteX374" fmla="*/ 3498850 w 7467600"/>
              <a:gd name="connsiteY374" fmla="*/ 6661888 h 6858000"/>
              <a:gd name="connsiteX375" fmla="*/ 3399216 w 7467600"/>
              <a:gd name="connsiteY375" fmla="*/ 6858000 h 6858000"/>
              <a:gd name="connsiteX376" fmla="*/ 3303688 w 7467600"/>
              <a:gd name="connsiteY376" fmla="*/ 6858000 h 6858000"/>
              <a:gd name="connsiteX377" fmla="*/ 3391774 w 7467600"/>
              <a:gd name="connsiteY377" fmla="*/ 6697181 h 6858000"/>
              <a:gd name="connsiteX378" fmla="*/ 3735540 w 7467600"/>
              <a:gd name="connsiteY378" fmla="*/ 5546923 h 6858000"/>
              <a:gd name="connsiteX379" fmla="*/ 3729438 w 7467600"/>
              <a:gd name="connsiteY379" fmla="*/ 5569058 h 6858000"/>
              <a:gd name="connsiteX380" fmla="*/ 3707782 w 7467600"/>
              <a:gd name="connsiteY380" fmla="*/ 5644908 h 6858000"/>
              <a:gd name="connsiteX381" fmla="*/ 3583827 w 7467600"/>
              <a:gd name="connsiteY381" fmla="*/ 6039215 h 6858000"/>
              <a:gd name="connsiteX382" fmla="*/ 3547861 w 7467600"/>
              <a:gd name="connsiteY382" fmla="*/ 6129609 h 6858000"/>
              <a:gd name="connsiteX383" fmla="*/ 3490905 w 7467600"/>
              <a:gd name="connsiteY383" fmla="*/ 6277660 h 6858000"/>
              <a:gd name="connsiteX384" fmla="*/ 3455859 w 7467600"/>
              <a:gd name="connsiteY384" fmla="*/ 6391301 h 6858000"/>
              <a:gd name="connsiteX385" fmla="*/ 3429112 w 7467600"/>
              <a:gd name="connsiteY385" fmla="*/ 6479469 h 6858000"/>
              <a:gd name="connsiteX386" fmla="*/ 3304862 w 7467600"/>
              <a:gd name="connsiteY386" fmla="*/ 6796476 h 6858000"/>
              <a:gd name="connsiteX387" fmla="*/ 3276071 w 7467600"/>
              <a:gd name="connsiteY387" fmla="*/ 6858000 h 6858000"/>
              <a:gd name="connsiteX388" fmla="*/ 3240805 w 7467600"/>
              <a:gd name="connsiteY388" fmla="*/ 6858000 h 6858000"/>
              <a:gd name="connsiteX389" fmla="*/ 3275917 w 7467600"/>
              <a:gd name="connsiteY389" fmla="*/ 6783192 h 6858000"/>
              <a:gd name="connsiteX390" fmla="*/ 3399358 w 7467600"/>
              <a:gd name="connsiteY390" fmla="*/ 6469011 h 6858000"/>
              <a:gd name="connsiteX391" fmla="*/ 3425650 w 7467600"/>
              <a:gd name="connsiteY391" fmla="*/ 6381333 h 6858000"/>
              <a:gd name="connsiteX392" fmla="*/ 3460661 w 7467600"/>
              <a:gd name="connsiteY392" fmla="*/ 6266763 h 6858000"/>
              <a:gd name="connsiteX393" fmla="*/ 3518021 w 7467600"/>
              <a:gd name="connsiteY393" fmla="*/ 6117298 h 6858000"/>
              <a:gd name="connsiteX394" fmla="*/ 3554035 w 7467600"/>
              <a:gd name="connsiteY394" fmla="*/ 6027832 h 6858000"/>
              <a:gd name="connsiteX395" fmla="*/ 3677174 w 7467600"/>
              <a:gd name="connsiteY395" fmla="*/ 5636351 h 6858000"/>
              <a:gd name="connsiteX396" fmla="*/ 3698819 w 7467600"/>
              <a:gd name="connsiteY396" fmla="*/ 5560503 h 6858000"/>
              <a:gd name="connsiteX397" fmla="*/ 3702094 w 7467600"/>
              <a:gd name="connsiteY397" fmla="*/ 5549194 h 6858000"/>
              <a:gd name="connsiteX398" fmla="*/ 3398355 w 7467600"/>
              <a:gd name="connsiteY398" fmla="*/ 6094603 h 6858000"/>
              <a:gd name="connsiteX399" fmla="*/ 3193941 w 7467600"/>
              <a:gd name="connsiteY399" fmla="*/ 6798775 h 6858000"/>
              <a:gd name="connsiteX400" fmla="*/ 3184140 w 7467600"/>
              <a:gd name="connsiteY400" fmla="*/ 6858000 h 6858000"/>
              <a:gd name="connsiteX401" fmla="*/ 3099978 w 7467600"/>
              <a:gd name="connsiteY401" fmla="*/ 6858000 h 6858000"/>
              <a:gd name="connsiteX402" fmla="*/ 3101556 w 7467600"/>
              <a:gd name="connsiteY402" fmla="*/ 6843337 h 6858000"/>
              <a:gd name="connsiteX403" fmla="*/ 3370162 w 7467600"/>
              <a:gd name="connsiteY403" fmla="*/ 5785550 h 6858000"/>
              <a:gd name="connsiteX404" fmla="*/ 3746477 w 7467600"/>
              <a:gd name="connsiteY404" fmla="*/ 5377889 h 6858000"/>
              <a:gd name="connsiteX405" fmla="*/ 3863399 w 7467600"/>
              <a:gd name="connsiteY405" fmla="*/ 5087257 h 6858000"/>
              <a:gd name="connsiteX406" fmla="*/ 3968712 w 7467600"/>
              <a:gd name="connsiteY406" fmla="*/ 4913989 h 6858000"/>
              <a:gd name="connsiteX407" fmla="*/ 2792390 w 7467600"/>
              <a:gd name="connsiteY407" fmla="*/ 5382974 h 6858000"/>
              <a:gd name="connsiteX408" fmla="*/ 2714982 w 7467600"/>
              <a:gd name="connsiteY408" fmla="*/ 5427051 h 6858000"/>
              <a:gd name="connsiteX409" fmla="*/ 2813361 w 7467600"/>
              <a:gd name="connsiteY409" fmla="*/ 6023912 h 6858000"/>
              <a:gd name="connsiteX410" fmla="*/ 2688430 w 7467600"/>
              <a:gd name="connsiteY410" fmla="*/ 6801564 h 6858000"/>
              <a:gd name="connsiteX411" fmla="*/ 2629626 w 7467600"/>
              <a:gd name="connsiteY411" fmla="*/ 6763394 h 6858000"/>
              <a:gd name="connsiteX412" fmla="*/ 2565328 w 7467600"/>
              <a:gd name="connsiteY412" fmla="*/ 5516399 h 6858000"/>
              <a:gd name="connsiteX413" fmla="*/ 1922999 w 7467600"/>
              <a:gd name="connsiteY413" fmla="*/ 5980343 h 6858000"/>
              <a:gd name="connsiteX414" fmla="*/ 1950261 w 7467600"/>
              <a:gd name="connsiteY414" fmla="*/ 6405858 h 6858000"/>
              <a:gd name="connsiteX415" fmla="*/ 2365554 w 7467600"/>
              <a:gd name="connsiteY415" fmla="*/ 6759107 h 6858000"/>
              <a:gd name="connsiteX416" fmla="*/ 2424142 w 7467600"/>
              <a:gd name="connsiteY416" fmla="*/ 6858000 h 6858000"/>
              <a:gd name="connsiteX417" fmla="*/ 2395994 w 7467600"/>
              <a:gd name="connsiteY417" fmla="*/ 6858000 h 6858000"/>
              <a:gd name="connsiteX418" fmla="*/ 2392863 w 7467600"/>
              <a:gd name="connsiteY418" fmla="*/ 6852964 h 6858000"/>
              <a:gd name="connsiteX419" fmla="*/ 2017589 w 7467600"/>
              <a:gd name="connsiteY419" fmla="*/ 6493982 h 6858000"/>
              <a:gd name="connsiteX420" fmla="*/ 2147336 w 7467600"/>
              <a:gd name="connsiteY420" fmla="*/ 6594052 h 6858000"/>
              <a:gd name="connsiteX421" fmla="*/ 2207047 w 7467600"/>
              <a:gd name="connsiteY421" fmla="*/ 6654540 h 6858000"/>
              <a:gd name="connsiteX422" fmla="*/ 2299106 w 7467600"/>
              <a:gd name="connsiteY422" fmla="*/ 6778931 h 6858000"/>
              <a:gd name="connsiteX423" fmla="*/ 2314430 w 7467600"/>
              <a:gd name="connsiteY423" fmla="*/ 6801144 h 6858000"/>
              <a:gd name="connsiteX424" fmla="*/ 2352406 w 7467600"/>
              <a:gd name="connsiteY424" fmla="*/ 6858000 h 6858000"/>
              <a:gd name="connsiteX425" fmla="*/ 2314492 w 7467600"/>
              <a:gd name="connsiteY425" fmla="*/ 6858000 h 6858000"/>
              <a:gd name="connsiteX426" fmla="*/ 2288095 w 7467600"/>
              <a:gd name="connsiteY426" fmla="*/ 6818030 h 6858000"/>
              <a:gd name="connsiteX427" fmla="*/ 2272768 w 7467600"/>
              <a:gd name="connsiteY427" fmla="*/ 6795822 h 6858000"/>
              <a:gd name="connsiteX428" fmla="*/ 2182715 w 7467600"/>
              <a:gd name="connsiteY428" fmla="*/ 6675071 h 6858000"/>
              <a:gd name="connsiteX429" fmla="*/ 2032061 w 7467600"/>
              <a:gd name="connsiteY429" fmla="*/ 6541380 h 6858000"/>
              <a:gd name="connsiteX430" fmla="*/ 2257220 w 7467600"/>
              <a:gd name="connsiteY430" fmla="*/ 6826257 h 6858000"/>
              <a:gd name="connsiteX431" fmla="*/ 2281324 w 7467600"/>
              <a:gd name="connsiteY431" fmla="*/ 6858000 h 6858000"/>
              <a:gd name="connsiteX432" fmla="*/ 2242860 w 7467600"/>
              <a:gd name="connsiteY432" fmla="*/ 6858000 h 6858000"/>
              <a:gd name="connsiteX433" fmla="*/ 2232818 w 7467600"/>
              <a:gd name="connsiteY433" fmla="*/ 6844926 h 6858000"/>
              <a:gd name="connsiteX434" fmla="*/ 1990172 w 7467600"/>
              <a:gd name="connsiteY434" fmla="*/ 6542121 h 6858000"/>
              <a:gd name="connsiteX435" fmla="*/ 2124090 w 7467600"/>
              <a:gd name="connsiteY435" fmla="*/ 6761017 h 6858000"/>
              <a:gd name="connsiteX436" fmla="*/ 2200380 w 7467600"/>
              <a:gd name="connsiteY436" fmla="*/ 6858000 h 6858000"/>
              <a:gd name="connsiteX437" fmla="*/ 2147507 w 7467600"/>
              <a:gd name="connsiteY437" fmla="*/ 6858000 h 6858000"/>
              <a:gd name="connsiteX438" fmla="*/ 2070668 w 7467600"/>
              <a:gd name="connsiteY438" fmla="*/ 6761520 h 6858000"/>
              <a:gd name="connsiteX439" fmla="*/ 1975142 w 7467600"/>
              <a:gd name="connsiteY439" fmla="*/ 6585570 h 6858000"/>
              <a:gd name="connsiteX440" fmla="*/ 2050035 w 7467600"/>
              <a:gd name="connsiteY440" fmla="*/ 6813345 h 6858000"/>
              <a:gd name="connsiteX441" fmla="*/ 2063025 w 7467600"/>
              <a:gd name="connsiteY441" fmla="*/ 6858000 h 6858000"/>
              <a:gd name="connsiteX442" fmla="*/ 2021675 w 7467600"/>
              <a:gd name="connsiteY442" fmla="*/ 6858000 h 6858000"/>
              <a:gd name="connsiteX443" fmla="*/ 2019308 w 7467600"/>
              <a:gd name="connsiteY443" fmla="*/ 6847118 h 6858000"/>
              <a:gd name="connsiteX444" fmla="*/ 1938835 w 7467600"/>
              <a:gd name="connsiteY444" fmla="*/ 6551160 h 6858000"/>
              <a:gd name="connsiteX445" fmla="*/ 1953230 w 7467600"/>
              <a:gd name="connsiteY445" fmla="*/ 6759699 h 6858000"/>
              <a:gd name="connsiteX446" fmla="*/ 1956763 w 7467600"/>
              <a:gd name="connsiteY446" fmla="*/ 6778191 h 6858000"/>
              <a:gd name="connsiteX447" fmla="*/ 1967925 w 7467600"/>
              <a:gd name="connsiteY447" fmla="*/ 6858000 h 6858000"/>
              <a:gd name="connsiteX448" fmla="*/ 1936622 w 7467600"/>
              <a:gd name="connsiteY448" fmla="*/ 6858000 h 6858000"/>
              <a:gd name="connsiteX449" fmla="*/ 1926261 w 7467600"/>
              <a:gd name="connsiteY449" fmla="*/ 6784064 h 6858000"/>
              <a:gd name="connsiteX450" fmla="*/ 1922724 w 7467600"/>
              <a:gd name="connsiteY450" fmla="*/ 6765577 h 6858000"/>
              <a:gd name="connsiteX451" fmla="*/ 1904650 w 7467600"/>
              <a:gd name="connsiteY451" fmla="*/ 6639616 h 6858000"/>
              <a:gd name="connsiteX452" fmla="*/ 1885273 w 7467600"/>
              <a:gd name="connsiteY452" fmla="*/ 6858000 h 6858000"/>
              <a:gd name="connsiteX453" fmla="*/ 1854363 w 7467600"/>
              <a:gd name="connsiteY453" fmla="*/ 6858000 h 6858000"/>
              <a:gd name="connsiteX454" fmla="*/ 1880391 w 7467600"/>
              <a:gd name="connsiteY454" fmla="*/ 6603796 h 6858000"/>
              <a:gd name="connsiteX455" fmla="*/ 1818273 w 7467600"/>
              <a:gd name="connsiteY455" fmla="*/ 6715729 h 6858000"/>
              <a:gd name="connsiteX456" fmla="*/ 1794691 w 7467600"/>
              <a:gd name="connsiteY456" fmla="*/ 6843239 h 6858000"/>
              <a:gd name="connsiteX457" fmla="*/ 1794914 w 7467600"/>
              <a:gd name="connsiteY457" fmla="*/ 6858000 h 6858000"/>
              <a:gd name="connsiteX458" fmla="*/ 1746128 w 7467600"/>
              <a:gd name="connsiteY458" fmla="*/ 6858000 h 6858000"/>
              <a:gd name="connsiteX459" fmla="*/ 1753934 w 7467600"/>
              <a:gd name="connsiteY459" fmla="*/ 6724796 h 6858000"/>
              <a:gd name="connsiteX460" fmla="*/ 1792053 w 7467600"/>
              <a:gd name="connsiteY460" fmla="*/ 6572396 h 6858000"/>
              <a:gd name="connsiteX461" fmla="*/ 1862248 w 7467600"/>
              <a:gd name="connsiteY461" fmla="*/ 6266397 h 6858000"/>
              <a:gd name="connsiteX462" fmla="*/ 1862250 w 7467600"/>
              <a:gd name="connsiteY462" fmla="*/ 6033531 h 6858000"/>
              <a:gd name="connsiteX463" fmla="*/ 1211999 w 7467600"/>
              <a:gd name="connsiteY463" fmla="*/ 6683610 h 6858000"/>
              <a:gd name="connsiteX464" fmla="*/ 1213266 w 7467600"/>
              <a:gd name="connsiteY464" fmla="*/ 6691947 h 6858000"/>
              <a:gd name="connsiteX465" fmla="*/ 1203370 w 7467600"/>
              <a:gd name="connsiteY465" fmla="*/ 6850676 h 6858000"/>
              <a:gd name="connsiteX466" fmla="*/ 1203671 w 7467600"/>
              <a:gd name="connsiteY466" fmla="*/ 6858000 h 6858000"/>
              <a:gd name="connsiteX467" fmla="*/ 1143180 w 7467600"/>
              <a:gd name="connsiteY467" fmla="*/ 6858000 h 6858000"/>
              <a:gd name="connsiteX468" fmla="*/ 1142176 w 7467600"/>
              <a:gd name="connsiteY468" fmla="*/ 6766045 h 6858000"/>
              <a:gd name="connsiteX469" fmla="*/ 1067484 w 7467600"/>
              <a:gd name="connsiteY469" fmla="*/ 6858000 h 6858000"/>
              <a:gd name="connsiteX470" fmla="*/ 953928 w 7467600"/>
              <a:gd name="connsiteY470" fmla="*/ 6858000 h 6858000"/>
              <a:gd name="connsiteX471" fmla="*/ 959715 w 7467600"/>
              <a:gd name="connsiteY471" fmla="*/ 6850185 h 6858000"/>
              <a:gd name="connsiteX472" fmla="*/ 1483788 w 7467600"/>
              <a:gd name="connsiteY472" fmla="*/ 6259174 h 6858000"/>
              <a:gd name="connsiteX473" fmla="*/ 1100671 w 7467600"/>
              <a:gd name="connsiteY473" fmla="*/ 6252137 h 6858000"/>
              <a:gd name="connsiteX474" fmla="*/ 1090144 w 7467600"/>
              <a:gd name="connsiteY474" fmla="*/ 6256748 h 6858000"/>
              <a:gd name="connsiteX475" fmla="*/ 1095872 w 7467600"/>
              <a:gd name="connsiteY475" fmla="*/ 6271892 h 6858000"/>
              <a:gd name="connsiteX476" fmla="*/ 262785 w 7467600"/>
              <a:gd name="connsiteY476" fmla="*/ 6845450 h 6858000"/>
              <a:gd name="connsiteX477" fmla="*/ 209968 w 7467600"/>
              <a:gd name="connsiteY477" fmla="*/ 6770713 h 6858000"/>
              <a:gd name="connsiteX478" fmla="*/ 873460 w 7467600"/>
              <a:gd name="connsiteY478" fmla="*/ 6253768 h 6858000"/>
              <a:gd name="connsiteX479" fmla="*/ 192686 w 7467600"/>
              <a:gd name="connsiteY479" fmla="*/ 5849257 h 6858000"/>
              <a:gd name="connsiteX480" fmla="*/ 4696 w 7467600"/>
              <a:gd name="connsiteY480" fmla="*/ 5697668 h 6858000"/>
              <a:gd name="connsiteX481" fmla="*/ 0 w 7467600"/>
              <a:gd name="connsiteY481" fmla="*/ 5689984 h 6858000"/>
              <a:gd name="connsiteX482" fmla="*/ 0 w 7467600"/>
              <a:gd name="connsiteY482" fmla="*/ 5513472 h 6858000"/>
              <a:gd name="connsiteX483" fmla="*/ 174101 w 7467600"/>
              <a:gd name="connsiteY483" fmla="*/ 5620277 h 6858000"/>
              <a:gd name="connsiteX484" fmla="*/ 891800 w 7467600"/>
              <a:gd name="connsiteY484" fmla="*/ 6036935 h 6858000"/>
              <a:gd name="connsiteX485" fmla="*/ 1072219 w 7467600"/>
              <a:gd name="connsiteY485" fmla="*/ 6169443 h 6858000"/>
              <a:gd name="connsiteX486" fmla="*/ 1074117 w 7467600"/>
              <a:gd name="connsiteY486" fmla="*/ 6170301 h 6858000"/>
              <a:gd name="connsiteX487" fmla="*/ 1083114 w 7467600"/>
              <a:gd name="connsiteY487" fmla="*/ 6174131 h 6858000"/>
              <a:gd name="connsiteX488" fmla="*/ 1543010 w 7467600"/>
              <a:gd name="connsiteY488" fmla="*/ 6191140 h 6858000"/>
              <a:gd name="connsiteX489" fmla="*/ 1551080 w 7467600"/>
              <a:gd name="connsiteY489" fmla="*/ 6195006 h 6858000"/>
              <a:gd name="connsiteX490" fmla="*/ 2345443 w 7467600"/>
              <a:gd name="connsiteY490" fmla="*/ 5549882 h 6858000"/>
              <a:gd name="connsiteX491" fmla="*/ 1721499 w 7467600"/>
              <a:gd name="connsiteY491" fmla="*/ 5599969 h 6858000"/>
              <a:gd name="connsiteX492" fmla="*/ 767716 w 7467600"/>
              <a:gd name="connsiteY492" fmla="*/ 5472768 h 6858000"/>
              <a:gd name="connsiteX493" fmla="*/ 722147 w 7467600"/>
              <a:gd name="connsiteY493" fmla="*/ 5393091 h 6858000"/>
              <a:gd name="connsiteX494" fmla="*/ 1485552 w 7467600"/>
              <a:gd name="connsiteY494" fmla="*/ 5313202 h 6858000"/>
              <a:gd name="connsiteX495" fmla="*/ 2143004 w 7467600"/>
              <a:gd name="connsiteY495" fmla="*/ 5402420 h 6858000"/>
              <a:gd name="connsiteX496" fmla="*/ 1933391 w 7467600"/>
              <a:gd name="connsiteY496" fmla="*/ 5156971 h 6858000"/>
              <a:gd name="connsiteX497" fmla="*/ 1827118 w 7467600"/>
              <a:gd name="connsiteY497" fmla="*/ 4968410 h 6858000"/>
              <a:gd name="connsiteX498" fmla="*/ 1837349 w 7467600"/>
              <a:gd name="connsiteY498" fmla="*/ 4956357 h 6858000"/>
              <a:gd name="connsiteX499" fmla="*/ 2162835 w 7467600"/>
              <a:gd name="connsiteY499" fmla="*/ 5187853 h 6858000"/>
              <a:gd name="connsiteX500" fmla="*/ 2257167 w 7467600"/>
              <a:gd name="connsiteY500" fmla="*/ 5462123 h 6858000"/>
              <a:gd name="connsiteX501" fmla="*/ 2261598 w 7467600"/>
              <a:gd name="connsiteY501" fmla="*/ 5467998 h 6858000"/>
              <a:gd name="connsiteX502" fmla="*/ 2437177 w 7467600"/>
              <a:gd name="connsiteY502" fmla="*/ 5479608 h 6858000"/>
              <a:gd name="connsiteX503" fmla="*/ 2445247 w 7467600"/>
              <a:gd name="connsiteY503" fmla="*/ 5483476 h 6858000"/>
              <a:gd name="connsiteX504" fmla="*/ 2743626 w 7467600"/>
              <a:gd name="connsiteY504" fmla="*/ 5304819 h 6858000"/>
              <a:gd name="connsiteX505" fmla="*/ 3048102 w 7467600"/>
              <a:gd name="connsiteY505" fmla="*/ 5150595 h 6858000"/>
              <a:gd name="connsiteX506" fmla="*/ 1799414 w 7467600"/>
              <a:gd name="connsiteY506" fmla="*/ 4694732 h 6858000"/>
              <a:gd name="connsiteX507" fmla="*/ 1771735 w 7467600"/>
              <a:gd name="connsiteY507" fmla="*/ 4619929 h 6858000"/>
              <a:gd name="connsiteX508" fmla="*/ 3104273 w 7467600"/>
              <a:gd name="connsiteY508" fmla="*/ 5076159 h 6858000"/>
              <a:gd name="connsiteX509" fmla="*/ 3113245 w 7467600"/>
              <a:gd name="connsiteY509" fmla="*/ 5090705 h 6858000"/>
              <a:gd name="connsiteX510" fmla="*/ 3126294 w 7467600"/>
              <a:gd name="connsiteY510" fmla="*/ 5114400 h 6858000"/>
              <a:gd name="connsiteX511" fmla="*/ 3937433 w 7467600"/>
              <a:gd name="connsiteY511" fmla="*/ 4830473 h 6858000"/>
              <a:gd name="connsiteX512" fmla="*/ 3590475 w 7467600"/>
              <a:gd name="connsiteY512" fmla="*/ 4597974 h 6858000"/>
              <a:gd name="connsiteX513" fmla="*/ 3100264 w 7467600"/>
              <a:gd name="connsiteY513" fmla="*/ 4579845 h 6858000"/>
              <a:gd name="connsiteX514" fmla="*/ 2183576 w 7467600"/>
              <a:gd name="connsiteY514" fmla="*/ 4227150 h 6858000"/>
              <a:gd name="connsiteX515" fmla="*/ 2151029 w 7467600"/>
              <a:gd name="connsiteY515" fmla="*/ 4146947 h 6858000"/>
              <a:gd name="connsiteX516" fmla="*/ 3563434 w 7467600"/>
              <a:gd name="connsiteY516" fmla="*/ 4469115 h 6858000"/>
              <a:gd name="connsiteX517" fmla="*/ 3177952 w 7467600"/>
              <a:gd name="connsiteY517" fmla="*/ 3657386 h 6858000"/>
              <a:gd name="connsiteX518" fmla="*/ 3189263 w 7467600"/>
              <a:gd name="connsiteY518" fmla="*/ 3625726 h 6858000"/>
              <a:gd name="connsiteX519" fmla="*/ 3560912 w 7467600"/>
              <a:gd name="connsiteY519" fmla="*/ 4079863 h 6858000"/>
              <a:gd name="connsiteX520" fmla="*/ 3626636 w 7467600"/>
              <a:gd name="connsiteY520" fmla="*/ 4512230 h 6858000"/>
              <a:gd name="connsiteX521" fmla="*/ 3653088 w 7467600"/>
              <a:gd name="connsiteY521" fmla="*/ 4521417 h 6858000"/>
              <a:gd name="connsiteX522" fmla="*/ 3988128 w 7467600"/>
              <a:gd name="connsiteY522" fmla="*/ 4817267 h 6858000"/>
              <a:gd name="connsiteX523" fmla="*/ 4830582 w 7467600"/>
              <a:gd name="connsiteY523" fmla="*/ 4676000 h 6858000"/>
              <a:gd name="connsiteX524" fmla="*/ 4830100 w 7467600"/>
              <a:gd name="connsiteY524" fmla="*/ 4675554 h 6858000"/>
              <a:gd name="connsiteX525" fmla="*/ 4036318 w 7467600"/>
              <a:gd name="connsiteY525" fmla="*/ 4147013 h 6858000"/>
              <a:gd name="connsiteX526" fmla="*/ 3432098 w 7467600"/>
              <a:gd name="connsiteY526" fmla="*/ 3537312 h 6858000"/>
              <a:gd name="connsiteX527" fmla="*/ 3446761 w 7467600"/>
              <a:gd name="connsiteY527" fmla="*/ 3461278 h 6858000"/>
              <a:gd name="connsiteX528" fmla="*/ 4419733 w 7467600"/>
              <a:gd name="connsiteY528" fmla="*/ 3963555 h 6858000"/>
              <a:gd name="connsiteX529" fmla="*/ 4781371 w 7467600"/>
              <a:gd name="connsiteY529" fmla="*/ 4458604 h 6858000"/>
              <a:gd name="connsiteX530" fmla="*/ 4780440 w 7467600"/>
              <a:gd name="connsiteY530" fmla="*/ 4470290 h 6858000"/>
              <a:gd name="connsiteX531" fmla="*/ 4898954 w 7467600"/>
              <a:gd name="connsiteY531" fmla="*/ 4662092 h 6858000"/>
              <a:gd name="connsiteX532" fmla="*/ 4900699 w 7467600"/>
              <a:gd name="connsiteY532" fmla="*/ 4670867 h 6858000"/>
              <a:gd name="connsiteX533" fmla="*/ 5714511 w 7467600"/>
              <a:gd name="connsiteY533" fmla="*/ 4663483 h 6858000"/>
              <a:gd name="connsiteX534" fmla="*/ 5464793 w 7467600"/>
              <a:gd name="connsiteY534" fmla="*/ 4393556 h 6858000"/>
              <a:gd name="connsiteX535" fmla="*/ 5461897 w 7467600"/>
              <a:gd name="connsiteY535" fmla="*/ 4390879 h 6858000"/>
              <a:gd name="connsiteX536" fmla="*/ 4294126 w 7467600"/>
              <a:gd name="connsiteY536" fmla="*/ 3303048 h 6858000"/>
              <a:gd name="connsiteX537" fmla="*/ 4305321 w 7467600"/>
              <a:gd name="connsiteY537" fmla="*/ 3256953 h 6858000"/>
              <a:gd name="connsiteX538" fmla="*/ 4949299 w 7467600"/>
              <a:gd name="connsiteY538" fmla="*/ 3766336 h 6858000"/>
              <a:gd name="connsiteX539" fmla="*/ 5291452 w 7467600"/>
              <a:gd name="connsiteY539" fmla="*/ 4076801 h 6858000"/>
              <a:gd name="connsiteX540" fmla="*/ 5434998 w 7467600"/>
              <a:gd name="connsiteY540" fmla="*/ 4254100 h 6858000"/>
              <a:gd name="connsiteX541" fmla="*/ 5351015 w 7467600"/>
              <a:gd name="connsiteY541" fmla="*/ 3760989 h 6858000"/>
              <a:gd name="connsiteX542" fmla="*/ 5413780 w 7467600"/>
              <a:gd name="connsiteY542" fmla="*/ 2966265 h 6858000"/>
              <a:gd name="connsiteX543" fmla="*/ 5425627 w 7467600"/>
              <a:gd name="connsiteY543" fmla="*/ 2954192 h 6858000"/>
              <a:gd name="connsiteX544" fmla="*/ 6604735 w 7467600"/>
              <a:gd name="connsiteY544" fmla="*/ 2041381 h 6858000"/>
              <a:gd name="connsiteX545" fmla="*/ 7204487 w 7467600"/>
              <a:gd name="connsiteY545" fmla="*/ 2742112 h 6858000"/>
              <a:gd name="connsiteX546" fmla="*/ 7131592 w 7467600"/>
              <a:gd name="connsiteY546" fmla="*/ 2672096 h 6858000"/>
              <a:gd name="connsiteX547" fmla="*/ 6996344 w 7467600"/>
              <a:gd name="connsiteY547" fmla="*/ 2518310 h 6858000"/>
              <a:gd name="connsiteX548" fmla="*/ 6735495 w 7467600"/>
              <a:gd name="connsiteY548" fmla="*/ 2196890 h 6858000"/>
              <a:gd name="connsiteX549" fmla="*/ 6721901 w 7467600"/>
              <a:gd name="connsiteY549" fmla="*/ 2179274 h 6858000"/>
              <a:gd name="connsiteX550" fmla="*/ 6604735 w 7467600"/>
              <a:gd name="connsiteY550" fmla="*/ 2041381 h 6858000"/>
              <a:gd name="connsiteX551" fmla="*/ 6591670 w 7467600"/>
              <a:gd name="connsiteY551" fmla="*/ 1988277 h 6858000"/>
              <a:gd name="connsiteX552" fmla="*/ 6747349 w 7467600"/>
              <a:gd name="connsiteY552" fmla="*/ 2160069 h 6858000"/>
              <a:gd name="connsiteX553" fmla="*/ 6760943 w 7467600"/>
              <a:gd name="connsiteY553" fmla="*/ 2177686 h 6858000"/>
              <a:gd name="connsiteX554" fmla="*/ 7021065 w 7467600"/>
              <a:gd name="connsiteY554" fmla="*/ 2498102 h 6858000"/>
              <a:gd name="connsiteX555" fmla="*/ 7155223 w 7467600"/>
              <a:gd name="connsiteY555" fmla="*/ 2650386 h 6858000"/>
              <a:gd name="connsiteX556" fmla="*/ 7203167 w 7467600"/>
              <a:gd name="connsiteY556" fmla="*/ 2697288 h 6858000"/>
              <a:gd name="connsiteX557" fmla="*/ 6937703 w 7467600"/>
              <a:gd name="connsiteY557" fmla="*/ 2321981 h 6858000"/>
              <a:gd name="connsiteX558" fmla="*/ 6591670 w 7467600"/>
              <a:gd name="connsiteY558" fmla="*/ 1988277 h 6858000"/>
              <a:gd name="connsiteX559" fmla="*/ 5798671 w 7467600"/>
              <a:gd name="connsiteY559" fmla="*/ 1981601 h 6858000"/>
              <a:gd name="connsiteX560" fmla="*/ 5754709 w 7467600"/>
              <a:gd name="connsiteY560" fmla="*/ 2071454 h 6858000"/>
              <a:gd name="connsiteX561" fmla="*/ 5763044 w 7467600"/>
              <a:gd name="connsiteY561" fmla="*/ 2842206 h 6858000"/>
              <a:gd name="connsiteX562" fmla="*/ 5764974 w 7467600"/>
              <a:gd name="connsiteY562" fmla="*/ 2799609 h 6858000"/>
              <a:gd name="connsiteX563" fmla="*/ 5767665 w 7467600"/>
              <a:gd name="connsiteY563" fmla="*/ 2666409 h 6858000"/>
              <a:gd name="connsiteX564" fmla="*/ 5763055 w 7467600"/>
              <a:gd name="connsiteY564" fmla="*/ 2579705 h 6858000"/>
              <a:gd name="connsiteX565" fmla="*/ 5758079 w 7467600"/>
              <a:gd name="connsiteY565" fmla="*/ 2492508 h 6858000"/>
              <a:gd name="connsiteX566" fmla="*/ 5779325 w 7467600"/>
              <a:gd name="connsiteY566" fmla="*/ 2197069 h 6858000"/>
              <a:gd name="connsiteX567" fmla="*/ 5798671 w 7467600"/>
              <a:gd name="connsiteY567" fmla="*/ 1981601 h 6858000"/>
              <a:gd name="connsiteX568" fmla="*/ 5829202 w 7467600"/>
              <a:gd name="connsiteY568" fmla="*/ 1971679 h 6858000"/>
              <a:gd name="connsiteX569" fmla="*/ 5809558 w 7467600"/>
              <a:gd name="connsiteY569" fmla="*/ 2198043 h 6858000"/>
              <a:gd name="connsiteX570" fmla="*/ 5788653 w 7467600"/>
              <a:gd name="connsiteY570" fmla="*/ 2489430 h 6858000"/>
              <a:gd name="connsiteX571" fmla="*/ 5793439 w 7467600"/>
              <a:gd name="connsiteY571" fmla="*/ 2575235 h 6858000"/>
              <a:gd name="connsiteX572" fmla="*/ 5796837 w 7467600"/>
              <a:gd name="connsiteY572" fmla="*/ 2637633 h 6858000"/>
              <a:gd name="connsiteX573" fmla="*/ 5818614 w 7467600"/>
              <a:gd name="connsiteY573" fmla="*/ 2473055 h 6858000"/>
              <a:gd name="connsiteX574" fmla="*/ 5829202 w 7467600"/>
              <a:gd name="connsiteY574" fmla="*/ 1971679 h 6858000"/>
              <a:gd name="connsiteX575" fmla="*/ 5911389 w 7467600"/>
              <a:gd name="connsiteY575" fmla="*/ 1898371 h 6858000"/>
              <a:gd name="connsiteX576" fmla="*/ 6237627 w 7467600"/>
              <a:gd name="connsiteY576" fmla="*/ 2231921 h 6858000"/>
              <a:gd name="connsiteX577" fmla="*/ 5911389 w 7467600"/>
              <a:gd name="connsiteY577" fmla="*/ 1898371 h 6858000"/>
              <a:gd name="connsiteX578" fmla="*/ 6944437 w 7467600"/>
              <a:gd name="connsiteY578" fmla="*/ 1575402 h 6858000"/>
              <a:gd name="connsiteX579" fmla="*/ 6304730 w 7467600"/>
              <a:gd name="connsiteY579" fmla="*/ 1766654 h 6858000"/>
              <a:gd name="connsiteX580" fmla="*/ 6944437 w 7467600"/>
              <a:gd name="connsiteY580" fmla="*/ 1575402 h 6858000"/>
              <a:gd name="connsiteX581" fmla="*/ 7019523 w 7467600"/>
              <a:gd name="connsiteY581" fmla="*/ 1519450 h 6858000"/>
              <a:gd name="connsiteX582" fmla="*/ 6298091 w 7467600"/>
              <a:gd name="connsiteY582" fmla="*/ 1737122 h 6858000"/>
              <a:gd name="connsiteX583" fmla="*/ 7019523 w 7467600"/>
              <a:gd name="connsiteY583" fmla="*/ 1519450 h 6858000"/>
              <a:gd name="connsiteX584" fmla="*/ 2399523 w 7467600"/>
              <a:gd name="connsiteY584" fmla="*/ 1428234 h 6858000"/>
              <a:gd name="connsiteX585" fmla="*/ 2224982 w 7467600"/>
              <a:gd name="connsiteY585" fmla="*/ 1826201 h 6858000"/>
              <a:gd name="connsiteX586" fmla="*/ 2096099 w 7467600"/>
              <a:gd name="connsiteY586" fmla="*/ 2345900 h 6858000"/>
              <a:gd name="connsiteX587" fmla="*/ 2283317 w 7467600"/>
              <a:gd name="connsiteY587" fmla="*/ 1796925 h 6858000"/>
              <a:gd name="connsiteX588" fmla="*/ 2448558 w 7467600"/>
              <a:gd name="connsiteY588" fmla="*/ 1373435 h 6858000"/>
              <a:gd name="connsiteX589" fmla="*/ 2312521 w 7467600"/>
              <a:gd name="connsiteY589" fmla="*/ 1806140 h 6858000"/>
              <a:gd name="connsiteX590" fmla="*/ 2127533 w 7467600"/>
              <a:gd name="connsiteY590" fmla="*/ 2348380 h 6858000"/>
              <a:gd name="connsiteX591" fmla="*/ 2358080 w 7467600"/>
              <a:gd name="connsiteY591" fmla="*/ 1866134 h 6858000"/>
              <a:gd name="connsiteX592" fmla="*/ 2407436 w 7467600"/>
              <a:gd name="connsiteY592" fmla="*/ 1651070 h 6858000"/>
              <a:gd name="connsiteX593" fmla="*/ 2448558 w 7467600"/>
              <a:gd name="connsiteY593" fmla="*/ 1373435 h 6858000"/>
              <a:gd name="connsiteX594" fmla="*/ 278707 w 7467600"/>
              <a:gd name="connsiteY594" fmla="*/ 1352270 h 6858000"/>
              <a:gd name="connsiteX595" fmla="*/ 321570 w 7467600"/>
              <a:gd name="connsiteY595" fmla="*/ 1861610 h 6858000"/>
              <a:gd name="connsiteX596" fmla="*/ 294281 w 7467600"/>
              <a:gd name="connsiteY596" fmla="*/ 1440658 h 6858000"/>
              <a:gd name="connsiteX597" fmla="*/ 1423821 w 7467600"/>
              <a:gd name="connsiteY597" fmla="*/ 1351958 h 6858000"/>
              <a:gd name="connsiteX598" fmla="*/ 1638521 w 7467600"/>
              <a:gd name="connsiteY598" fmla="*/ 1908470 h 6858000"/>
              <a:gd name="connsiteX599" fmla="*/ 1754199 w 7467600"/>
              <a:gd name="connsiteY599" fmla="*/ 2149284 h 6858000"/>
              <a:gd name="connsiteX600" fmla="*/ 1908359 w 7467600"/>
              <a:gd name="connsiteY600" fmla="*/ 2364988 h 6858000"/>
              <a:gd name="connsiteX601" fmla="*/ 1647661 w 7467600"/>
              <a:gd name="connsiteY601" fmla="*/ 1825945 h 6858000"/>
              <a:gd name="connsiteX602" fmla="*/ 1423821 w 7467600"/>
              <a:gd name="connsiteY602" fmla="*/ 1351958 h 6858000"/>
              <a:gd name="connsiteX603" fmla="*/ 1431890 w 7467600"/>
              <a:gd name="connsiteY603" fmla="*/ 1306475 h 6858000"/>
              <a:gd name="connsiteX604" fmla="*/ 1507597 w 7467600"/>
              <a:gd name="connsiteY604" fmla="*/ 1446132 h 6858000"/>
              <a:gd name="connsiteX605" fmla="*/ 1674586 w 7467600"/>
              <a:gd name="connsiteY605" fmla="*/ 1813832 h 6858000"/>
              <a:gd name="connsiteX606" fmla="*/ 1815950 w 7467600"/>
              <a:gd name="connsiteY606" fmla="*/ 2128564 h 6858000"/>
              <a:gd name="connsiteX607" fmla="*/ 1984242 w 7467600"/>
              <a:gd name="connsiteY607" fmla="*/ 2430829 h 6858000"/>
              <a:gd name="connsiteX608" fmla="*/ 2014023 w 7467600"/>
              <a:gd name="connsiteY608" fmla="*/ 2450995 h 6858000"/>
              <a:gd name="connsiteX609" fmla="*/ 1747337 w 7467600"/>
              <a:gd name="connsiteY609" fmla="*/ 1855264 h 6858000"/>
              <a:gd name="connsiteX610" fmla="*/ 1533749 w 7467600"/>
              <a:gd name="connsiteY610" fmla="*/ 1478656 h 6858000"/>
              <a:gd name="connsiteX611" fmla="*/ 1431890 w 7467600"/>
              <a:gd name="connsiteY611" fmla="*/ 1306475 h 6858000"/>
              <a:gd name="connsiteX612" fmla="*/ 5052692 w 7467600"/>
              <a:gd name="connsiteY612" fmla="*/ 1292994 h 6858000"/>
              <a:gd name="connsiteX613" fmla="*/ 5200661 w 7467600"/>
              <a:gd name="connsiteY613" fmla="*/ 1635186 h 6858000"/>
              <a:gd name="connsiteX614" fmla="*/ 5297138 w 7467600"/>
              <a:gd name="connsiteY614" fmla="*/ 1906351 h 6858000"/>
              <a:gd name="connsiteX615" fmla="*/ 5052692 w 7467600"/>
              <a:gd name="connsiteY615" fmla="*/ 1292994 h 6858000"/>
              <a:gd name="connsiteX616" fmla="*/ 5009948 w 7467600"/>
              <a:gd name="connsiteY616" fmla="*/ 1273619 h 6858000"/>
              <a:gd name="connsiteX617" fmla="*/ 5121777 w 7467600"/>
              <a:gd name="connsiteY617" fmla="*/ 1654213 h 6858000"/>
              <a:gd name="connsiteX618" fmla="*/ 5293545 w 7467600"/>
              <a:gd name="connsiteY618" fmla="*/ 2072247 h 6858000"/>
              <a:gd name="connsiteX619" fmla="*/ 5294042 w 7467600"/>
              <a:gd name="connsiteY619" fmla="*/ 2065019 h 6858000"/>
              <a:gd name="connsiteX620" fmla="*/ 5171936 w 7467600"/>
              <a:gd name="connsiteY620" fmla="*/ 1647613 h 6858000"/>
              <a:gd name="connsiteX621" fmla="*/ 5009948 w 7467600"/>
              <a:gd name="connsiteY621" fmla="*/ 1273619 h 6858000"/>
              <a:gd name="connsiteX622" fmla="*/ 655236 w 7467600"/>
              <a:gd name="connsiteY622" fmla="*/ 1268632 h 6858000"/>
              <a:gd name="connsiteX623" fmla="*/ 839521 w 7467600"/>
              <a:gd name="connsiteY623" fmla="*/ 1685315 h 6858000"/>
              <a:gd name="connsiteX624" fmla="*/ 1109416 w 7467600"/>
              <a:gd name="connsiteY624" fmla="*/ 2061663 h 6858000"/>
              <a:gd name="connsiteX625" fmla="*/ 1298300 w 7467600"/>
              <a:gd name="connsiteY625" fmla="*/ 2247742 h 6858000"/>
              <a:gd name="connsiteX626" fmla="*/ 1125871 w 7467600"/>
              <a:gd name="connsiteY626" fmla="*/ 1989513 h 6858000"/>
              <a:gd name="connsiteX627" fmla="*/ 981574 w 7467600"/>
              <a:gd name="connsiteY627" fmla="*/ 1783157 h 6858000"/>
              <a:gd name="connsiteX628" fmla="*/ 922198 w 7467600"/>
              <a:gd name="connsiteY628" fmla="*/ 1677437 h 6858000"/>
              <a:gd name="connsiteX629" fmla="*/ 869293 w 7467600"/>
              <a:gd name="connsiteY629" fmla="*/ 1583214 h 6858000"/>
              <a:gd name="connsiteX630" fmla="*/ 751431 w 7467600"/>
              <a:gd name="connsiteY630" fmla="*/ 1405731 h 6858000"/>
              <a:gd name="connsiteX631" fmla="*/ 6516292 w 7467600"/>
              <a:gd name="connsiteY631" fmla="*/ 1263064 h 6858000"/>
              <a:gd name="connsiteX632" fmla="*/ 5736320 w 7467600"/>
              <a:gd name="connsiteY632" fmla="*/ 1501803 h 6858000"/>
              <a:gd name="connsiteX633" fmla="*/ 6516292 w 7467600"/>
              <a:gd name="connsiteY633" fmla="*/ 1263064 h 6858000"/>
              <a:gd name="connsiteX634" fmla="*/ 291466 w 7467600"/>
              <a:gd name="connsiteY634" fmla="*/ 1250369 h 6858000"/>
              <a:gd name="connsiteX635" fmla="*/ 323180 w 7467600"/>
              <a:gd name="connsiteY635" fmla="*/ 1435283 h 6858000"/>
              <a:gd name="connsiteX636" fmla="*/ 349381 w 7467600"/>
              <a:gd name="connsiteY636" fmla="*/ 1875041 h 6858000"/>
              <a:gd name="connsiteX637" fmla="*/ 374363 w 7467600"/>
              <a:gd name="connsiteY637" fmla="*/ 1506494 h 6858000"/>
              <a:gd name="connsiteX638" fmla="*/ 302168 w 7467600"/>
              <a:gd name="connsiteY638" fmla="*/ 1274495 h 6858000"/>
              <a:gd name="connsiteX639" fmla="*/ 291466 w 7467600"/>
              <a:gd name="connsiteY639" fmla="*/ 1250369 h 6858000"/>
              <a:gd name="connsiteX640" fmla="*/ 678222 w 7467600"/>
              <a:gd name="connsiteY640" fmla="*/ 1248670 h 6858000"/>
              <a:gd name="connsiteX641" fmla="*/ 775536 w 7467600"/>
              <a:gd name="connsiteY641" fmla="*/ 1388015 h 6858000"/>
              <a:gd name="connsiteX642" fmla="*/ 894529 w 7467600"/>
              <a:gd name="connsiteY642" fmla="*/ 1567739 h 6858000"/>
              <a:gd name="connsiteX643" fmla="*/ 948000 w 7467600"/>
              <a:gd name="connsiteY643" fmla="*/ 1663088 h 6858000"/>
              <a:gd name="connsiteX644" fmla="*/ 1006812 w 7467600"/>
              <a:gd name="connsiteY644" fmla="*/ 1767683 h 6858000"/>
              <a:gd name="connsiteX645" fmla="*/ 1149133 w 7467600"/>
              <a:gd name="connsiteY645" fmla="*/ 1971513 h 6858000"/>
              <a:gd name="connsiteX646" fmla="*/ 1333952 w 7467600"/>
              <a:gd name="connsiteY646" fmla="*/ 2251620 h 6858000"/>
              <a:gd name="connsiteX647" fmla="*/ 1337329 w 7467600"/>
              <a:gd name="connsiteY647" fmla="*/ 2258350 h 6858000"/>
              <a:gd name="connsiteX648" fmla="*/ 1014726 w 7467600"/>
              <a:gd name="connsiteY648" fmla="*/ 1615556 h 6858000"/>
              <a:gd name="connsiteX649" fmla="*/ 678222 w 7467600"/>
              <a:gd name="connsiteY649" fmla="*/ 1248670 h 6858000"/>
              <a:gd name="connsiteX650" fmla="*/ 6691602 w 7467600"/>
              <a:gd name="connsiteY650" fmla="*/ 1140573 h 6858000"/>
              <a:gd name="connsiteX651" fmla="*/ 6571100 w 7467600"/>
              <a:gd name="connsiteY651" fmla="*/ 1183662 h 6858000"/>
              <a:gd name="connsiteX652" fmla="*/ 6241687 w 7467600"/>
              <a:gd name="connsiteY652" fmla="*/ 1257600 h 6858000"/>
              <a:gd name="connsiteX653" fmla="*/ 5693009 w 7467600"/>
              <a:gd name="connsiteY653" fmla="*/ 1478256 h 6858000"/>
              <a:gd name="connsiteX654" fmla="*/ 6548420 w 7467600"/>
              <a:gd name="connsiteY654" fmla="*/ 1214599 h 6858000"/>
              <a:gd name="connsiteX655" fmla="*/ 6605473 w 7467600"/>
              <a:gd name="connsiteY655" fmla="*/ 1184686 h 6858000"/>
              <a:gd name="connsiteX656" fmla="*/ 6691602 w 7467600"/>
              <a:gd name="connsiteY656" fmla="*/ 1140573 h 6858000"/>
              <a:gd name="connsiteX657" fmla="*/ 4002475 w 7467600"/>
              <a:gd name="connsiteY657" fmla="*/ 1037802 h 6858000"/>
              <a:gd name="connsiteX658" fmla="*/ 4000324 w 7467600"/>
              <a:gd name="connsiteY658" fmla="*/ 1039362 h 6858000"/>
              <a:gd name="connsiteX659" fmla="*/ 4002862 w 7467600"/>
              <a:gd name="connsiteY659" fmla="*/ 1042866 h 6858000"/>
              <a:gd name="connsiteX660" fmla="*/ 4002475 w 7467600"/>
              <a:gd name="connsiteY660" fmla="*/ 1037802 h 6858000"/>
              <a:gd name="connsiteX661" fmla="*/ 506322 w 7467600"/>
              <a:gd name="connsiteY661" fmla="*/ 1020997 h 6858000"/>
              <a:gd name="connsiteX662" fmla="*/ 533068 w 7467600"/>
              <a:gd name="connsiteY662" fmla="*/ 1029409 h 6858000"/>
              <a:gd name="connsiteX663" fmla="*/ 1232525 w 7467600"/>
              <a:gd name="connsiteY663" fmla="*/ 1804675 h 6858000"/>
              <a:gd name="connsiteX664" fmla="*/ 1388858 w 7467600"/>
              <a:gd name="connsiteY664" fmla="*/ 2368011 h 6858000"/>
              <a:gd name="connsiteX665" fmla="*/ 1384098 w 7467600"/>
              <a:gd name="connsiteY665" fmla="*/ 2378125 h 6858000"/>
              <a:gd name="connsiteX666" fmla="*/ 1425393 w 7467600"/>
              <a:gd name="connsiteY666" fmla="*/ 2589124 h 6858000"/>
              <a:gd name="connsiteX667" fmla="*/ 1424001 w 7467600"/>
              <a:gd name="connsiteY667" fmla="*/ 2597541 h 6858000"/>
              <a:gd name="connsiteX668" fmla="*/ 2152729 w 7467600"/>
              <a:gd name="connsiteY668" fmla="*/ 2864487 h 6858000"/>
              <a:gd name="connsiteX669" fmla="*/ 2020609 w 7467600"/>
              <a:gd name="connsiteY669" fmla="*/ 2539671 h 6858000"/>
              <a:gd name="connsiteX670" fmla="*/ 2018920 w 7467600"/>
              <a:gd name="connsiteY670" fmla="*/ 2536309 h 6858000"/>
              <a:gd name="connsiteX671" fmla="*/ 1342441 w 7467600"/>
              <a:gd name="connsiteY671" fmla="*/ 1173017 h 6858000"/>
              <a:gd name="connsiteX672" fmla="*/ 1367925 w 7467600"/>
              <a:gd name="connsiteY672" fmla="*/ 1135648 h 6858000"/>
              <a:gd name="connsiteX673" fmla="*/ 1771401 w 7467600"/>
              <a:gd name="connsiteY673" fmla="*/ 1806673 h 6858000"/>
              <a:gd name="connsiteX674" fmla="*/ 1972385 w 7467600"/>
              <a:gd name="connsiteY674" fmla="*/ 2198735 h 6858000"/>
              <a:gd name="connsiteX675" fmla="*/ 2040892 w 7467600"/>
              <a:gd name="connsiteY675" fmla="*/ 2405205 h 6858000"/>
              <a:gd name="connsiteX676" fmla="*/ 2131689 w 7467600"/>
              <a:gd name="connsiteY676" fmla="*/ 1936926 h 6858000"/>
              <a:gd name="connsiteX677" fmla="*/ 2454820 w 7467600"/>
              <a:gd name="connsiteY677" fmla="*/ 1248808 h 6858000"/>
              <a:gd name="connsiteX678" fmla="*/ 2492512 w 7467600"/>
              <a:gd name="connsiteY678" fmla="*/ 1302920 h 6858000"/>
              <a:gd name="connsiteX679" fmla="*/ 2081216 w 7467600"/>
              <a:gd name="connsiteY679" fmla="*/ 2527513 h 6858000"/>
              <a:gd name="connsiteX680" fmla="*/ 2081211 w 7467600"/>
              <a:gd name="connsiteY680" fmla="*/ 2528916 h 6858000"/>
              <a:gd name="connsiteX681" fmla="*/ 2199067 w 7467600"/>
              <a:gd name="connsiteY681" fmla="*/ 2884061 h 6858000"/>
              <a:gd name="connsiteX682" fmla="*/ 3192586 w 7467600"/>
              <a:gd name="connsiteY682" fmla="*/ 3411496 h 6858000"/>
              <a:gd name="connsiteX683" fmla="*/ 3182620 w 7467600"/>
              <a:gd name="connsiteY683" fmla="*/ 3483279 h 6858000"/>
              <a:gd name="connsiteX684" fmla="*/ 2435119 w 7467600"/>
              <a:gd name="connsiteY684" fmla="*/ 3080173 h 6858000"/>
              <a:gd name="connsiteX685" fmla="*/ 2410152 w 7467600"/>
              <a:gd name="connsiteY685" fmla="*/ 3063751 h 6858000"/>
              <a:gd name="connsiteX686" fmla="*/ 2408099 w 7467600"/>
              <a:gd name="connsiteY686" fmla="*/ 3064403 h 6858000"/>
              <a:gd name="connsiteX687" fmla="*/ 2407218 w 7467600"/>
              <a:gd name="connsiteY687" fmla="*/ 3070324 h 6858000"/>
              <a:gd name="connsiteX688" fmla="*/ 2380138 w 7467600"/>
              <a:gd name="connsiteY688" fmla="*/ 3099341 h 6858000"/>
              <a:gd name="connsiteX689" fmla="*/ 1765923 w 7467600"/>
              <a:gd name="connsiteY689" fmla="*/ 3581043 h 6858000"/>
              <a:gd name="connsiteX690" fmla="*/ 1702258 w 7467600"/>
              <a:gd name="connsiteY690" fmla="*/ 3612286 h 6858000"/>
              <a:gd name="connsiteX691" fmla="*/ 1538370 w 7467600"/>
              <a:gd name="connsiteY691" fmla="*/ 3811804 h 6858000"/>
              <a:gd name="connsiteX692" fmla="*/ 542867 w 7467600"/>
              <a:gd name="connsiteY692" fmla="*/ 4944092 h 6858000"/>
              <a:gd name="connsiteX693" fmla="*/ 515800 w 7467600"/>
              <a:gd name="connsiteY693" fmla="*/ 4862180 h 6858000"/>
              <a:gd name="connsiteX694" fmla="*/ 909145 w 7467600"/>
              <a:gd name="connsiteY694" fmla="*/ 4199225 h 6858000"/>
              <a:gd name="connsiteX695" fmla="*/ 1214067 w 7467600"/>
              <a:gd name="connsiteY695" fmla="*/ 3908561 h 6858000"/>
              <a:gd name="connsiteX696" fmla="*/ 640967 w 7467600"/>
              <a:gd name="connsiteY696" fmla="*/ 4105601 h 6858000"/>
              <a:gd name="connsiteX697" fmla="*/ 112563 w 7467600"/>
              <a:gd name="connsiteY697" fmla="*/ 4396952 h 6858000"/>
              <a:gd name="connsiteX698" fmla="*/ 0 w 7467600"/>
              <a:gd name="connsiteY698" fmla="*/ 4466006 h 6858000"/>
              <a:gd name="connsiteX699" fmla="*/ 0 w 7467600"/>
              <a:gd name="connsiteY699" fmla="*/ 4233763 h 6858000"/>
              <a:gd name="connsiteX700" fmla="*/ 36881 w 7467600"/>
              <a:gd name="connsiteY700" fmla="*/ 4200118 h 6858000"/>
              <a:gd name="connsiteX701" fmla="*/ 910534 w 7467600"/>
              <a:gd name="connsiteY701" fmla="*/ 3629753 h 6858000"/>
              <a:gd name="connsiteX702" fmla="*/ 1578717 w 7467600"/>
              <a:gd name="connsiteY702" fmla="*/ 3575982 h 6858000"/>
              <a:gd name="connsiteX703" fmla="*/ 2338780 w 7467600"/>
              <a:gd name="connsiteY703" fmla="*/ 3033725 h 6858000"/>
              <a:gd name="connsiteX704" fmla="*/ 1807991 w 7467600"/>
              <a:gd name="connsiteY704" fmla="*/ 2807184 h 6858000"/>
              <a:gd name="connsiteX705" fmla="*/ 1416358 w 7467600"/>
              <a:gd name="connsiteY705" fmla="*/ 3112571 h 6858000"/>
              <a:gd name="connsiteX706" fmla="*/ 939066 w 7467600"/>
              <a:gd name="connsiteY706" fmla="*/ 3378798 h 6858000"/>
              <a:gd name="connsiteX707" fmla="*/ 115099 w 7467600"/>
              <a:gd name="connsiteY707" fmla="*/ 3607650 h 6858000"/>
              <a:gd name="connsiteX708" fmla="*/ 97284 w 7467600"/>
              <a:gd name="connsiteY708" fmla="*/ 3520393 h 6858000"/>
              <a:gd name="connsiteX709" fmla="*/ 922050 w 7467600"/>
              <a:gd name="connsiteY709" fmla="*/ 3074867 h 6858000"/>
              <a:gd name="connsiteX710" fmla="*/ 1405265 w 7467600"/>
              <a:gd name="connsiteY710" fmla="*/ 3016319 h 6858000"/>
              <a:gd name="connsiteX711" fmla="*/ 1407512 w 7467600"/>
              <a:gd name="connsiteY711" fmla="*/ 3018001 h 6858000"/>
              <a:gd name="connsiteX712" fmla="*/ 1726266 w 7467600"/>
              <a:gd name="connsiteY712" fmla="*/ 2777274 h 6858000"/>
              <a:gd name="connsiteX713" fmla="*/ 625390 w 7467600"/>
              <a:gd name="connsiteY713" fmla="*/ 2514541 h 6858000"/>
              <a:gd name="connsiteX714" fmla="*/ 619799 w 7467600"/>
              <a:gd name="connsiteY714" fmla="*/ 2527180 h 6858000"/>
              <a:gd name="connsiteX715" fmla="*/ 310030 w 7467600"/>
              <a:gd name="connsiteY715" fmla="*/ 2771818 h 6858000"/>
              <a:gd name="connsiteX716" fmla="*/ 173877 w 7467600"/>
              <a:gd name="connsiteY716" fmla="*/ 2937056 h 6858000"/>
              <a:gd name="connsiteX717" fmla="*/ 77889 w 7467600"/>
              <a:gd name="connsiteY717" fmla="*/ 3138440 h 6858000"/>
              <a:gd name="connsiteX718" fmla="*/ 0 w 7467600"/>
              <a:gd name="connsiteY718" fmla="*/ 3271395 h 6858000"/>
              <a:gd name="connsiteX719" fmla="*/ 0 w 7467600"/>
              <a:gd name="connsiteY719" fmla="*/ 3153002 h 6858000"/>
              <a:gd name="connsiteX720" fmla="*/ 2386 w 7467600"/>
              <a:gd name="connsiteY720" fmla="*/ 3149203 h 6858000"/>
              <a:gd name="connsiteX721" fmla="*/ 89753 w 7467600"/>
              <a:gd name="connsiteY721" fmla="*/ 2987702 h 6858000"/>
              <a:gd name="connsiteX722" fmla="*/ 76869 w 7467600"/>
              <a:gd name="connsiteY722" fmla="*/ 3005404 h 6858000"/>
              <a:gd name="connsiteX723" fmla="*/ 32049 w 7467600"/>
              <a:gd name="connsiteY723" fmla="*/ 3065814 h 6858000"/>
              <a:gd name="connsiteX724" fmla="*/ 0 w 7467600"/>
              <a:gd name="connsiteY724" fmla="*/ 3108744 h 6858000"/>
              <a:gd name="connsiteX725" fmla="*/ 0 w 7467600"/>
              <a:gd name="connsiteY725" fmla="*/ 3058059 h 6858000"/>
              <a:gd name="connsiteX726" fmla="*/ 7610 w 7467600"/>
              <a:gd name="connsiteY726" fmla="*/ 3047889 h 6858000"/>
              <a:gd name="connsiteX727" fmla="*/ 52419 w 7467600"/>
              <a:gd name="connsiteY727" fmla="*/ 2987479 h 6858000"/>
              <a:gd name="connsiteX728" fmla="*/ 59142 w 7467600"/>
              <a:gd name="connsiteY728" fmla="*/ 2978488 h 6858000"/>
              <a:gd name="connsiteX729" fmla="*/ 0 w 7467600"/>
              <a:gd name="connsiteY729" fmla="*/ 3015334 h 6858000"/>
              <a:gd name="connsiteX730" fmla="*/ 0 w 7467600"/>
              <a:gd name="connsiteY730" fmla="*/ 2914286 h 6858000"/>
              <a:gd name="connsiteX731" fmla="*/ 36383 w 7467600"/>
              <a:gd name="connsiteY731" fmla="*/ 2901128 h 6858000"/>
              <a:gd name="connsiteX732" fmla="*/ 156329 w 7467600"/>
              <a:gd name="connsiteY732" fmla="*/ 2840533 h 6858000"/>
              <a:gd name="connsiteX733" fmla="*/ 358355 w 7467600"/>
              <a:gd name="connsiteY733" fmla="*/ 2620471 h 6858000"/>
              <a:gd name="connsiteX734" fmla="*/ 510577 w 7467600"/>
              <a:gd name="connsiteY734" fmla="*/ 2501244 h 6858000"/>
              <a:gd name="connsiteX735" fmla="*/ 211967 w 7467600"/>
              <a:gd name="connsiteY735" fmla="*/ 2479171 h 6858000"/>
              <a:gd name="connsiteX736" fmla="*/ 0 w 7467600"/>
              <a:gd name="connsiteY736" fmla="*/ 2476398 h 6858000"/>
              <a:gd name="connsiteX737" fmla="*/ 0 w 7467600"/>
              <a:gd name="connsiteY737" fmla="*/ 2389189 h 6858000"/>
              <a:gd name="connsiteX738" fmla="*/ 103062 w 7467600"/>
              <a:gd name="connsiteY738" fmla="*/ 2389518 h 6858000"/>
              <a:gd name="connsiteX739" fmla="*/ 510734 w 7467600"/>
              <a:gd name="connsiteY739" fmla="*/ 2416201 h 6858000"/>
              <a:gd name="connsiteX740" fmla="*/ 279257 w 7467600"/>
              <a:gd name="connsiteY740" fmla="*/ 2092102 h 6858000"/>
              <a:gd name="connsiteX741" fmla="*/ 65265 w 7467600"/>
              <a:gd name="connsiteY741" fmla="*/ 2006049 h 6858000"/>
              <a:gd name="connsiteX742" fmla="*/ 0 w 7467600"/>
              <a:gd name="connsiteY742" fmla="*/ 1982532 h 6858000"/>
              <a:gd name="connsiteX743" fmla="*/ 0 w 7467600"/>
              <a:gd name="connsiteY743" fmla="*/ 1912789 h 6858000"/>
              <a:gd name="connsiteX744" fmla="*/ 97460 w 7467600"/>
              <a:gd name="connsiteY744" fmla="*/ 1953725 h 6858000"/>
              <a:gd name="connsiteX745" fmla="*/ 221272 w 7467600"/>
              <a:gd name="connsiteY745" fmla="*/ 1980766 h 6858000"/>
              <a:gd name="connsiteX746" fmla="*/ 116765 w 7467600"/>
              <a:gd name="connsiteY746" fmla="*/ 1911033 h 6858000"/>
              <a:gd name="connsiteX747" fmla="*/ 16405 w 7467600"/>
              <a:gd name="connsiteY747" fmla="*/ 1803412 h 6858000"/>
              <a:gd name="connsiteX748" fmla="*/ 0 w 7467600"/>
              <a:gd name="connsiteY748" fmla="*/ 1784777 h 6858000"/>
              <a:gd name="connsiteX749" fmla="*/ 0 w 7467600"/>
              <a:gd name="connsiteY749" fmla="*/ 1740082 h 6858000"/>
              <a:gd name="connsiteX750" fmla="*/ 39394 w 7467600"/>
              <a:gd name="connsiteY750" fmla="*/ 1784856 h 6858000"/>
              <a:gd name="connsiteX751" fmla="*/ 135813 w 7467600"/>
              <a:gd name="connsiteY751" fmla="*/ 1888838 h 6858000"/>
              <a:gd name="connsiteX752" fmla="*/ 242575 w 7467600"/>
              <a:gd name="connsiteY752" fmla="*/ 1958841 h 6858000"/>
              <a:gd name="connsiteX753" fmla="*/ 82197 w 7467600"/>
              <a:gd name="connsiteY753" fmla="*/ 1754826 h 6858000"/>
              <a:gd name="connsiteX754" fmla="*/ 0 w 7467600"/>
              <a:gd name="connsiteY754" fmla="*/ 1679650 h 6858000"/>
              <a:gd name="connsiteX755" fmla="*/ 0 w 7467600"/>
              <a:gd name="connsiteY755" fmla="*/ 1602463 h 6858000"/>
              <a:gd name="connsiteX756" fmla="*/ 84689 w 7467600"/>
              <a:gd name="connsiteY756" fmla="*/ 1677442 h 6858000"/>
              <a:gd name="connsiteX757" fmla="*/ 298437 w 7467600"/>
              <a:gd name="connsiteY757" fmla="*/ 1968019 h 6858000"/>
              <a:gd name="connsiteX758" fmla="*/ 227269 w 7467600"/>
              <a:gd name="connsiteY758" fmla="*/ 1114064 h 6858000"/>
              <a:gd name="connsiteX759" fmla="*/ 248003 w 7467600"/>
              <a:gd name="connsiteY759" fmla="*/ 1089613 h 6858000"/>
              <a:gd name="connsiteX760" fmla="*/ 427020 w 7467600"/>
              <a:gd name="connsiteY760" fmla="*/ 1619803 h 6858000"/>
              <a:gd name="connsiteX761" fmla="*/ 340345 w 7467600"/>
              <a:gd name="connsiteY761" fmla="*/ 2027739 h 6858000"/>
              <a:gd name="connsiteX762" fmla="*/ 360865 w 7467600"/>
              <a:gd name="connsiteY762" fmla="*/ 2044827 h 6858000"/>
              <a:gd name="connsiteX763" fmla="*/ 560414 w 7467600"/>
              <a:gd name="connsiteY763" fmla="*/ 2421457 h 6858000"/>
              <a:gd name="connsiteX764" fmla="*/ 1359703 w 7467600"/>
              <a:gd name="connsiteY764" fmla="*/ 2578554 h 6858000"/>
              <a:gd name="connsiteX765" fmla="*/ 1359422 w 7467600"/>
              <a:gd name="connsiteY765" fmla="*/ 2577994 h 6858000"/>
              <a:gd name="connsiteX766" fmla="*/ 828701 w 7467600"/>
              <a:gd name="connsiteY766" fmla="*/ 1839520 h 6858000"/>
              <a:gd name="connsiteX767" fmla="*/ 494427 w 7467600"/>
              <a:gd name="connsiteY767" fmla="*/ 1092333 h 6858000"/>
              <a:gd name="connsiteX768" fmla="*/ 506322 w 7467600"/>
              <a:gd name="connsiteY768" fmla="*/ 1020997 h 6858000"/>
              <a:gd name="connsiteX769" fmla="*/ 4570198 w 7467600"/>
              <a:gd name="connsiteY769" fmla="*/ 978081 h 6858000"/>
              <a:gd name="connsiteX770" fmla="*/ 4523691 w 7467600"/>
              <a:gd name="connsiteY770" fmla="*/ 1127776 h 6858000"/>
              <a:gd name="connsiteX771" fmla="*/ 4509875 w 7467600"/>
              <a:gd name="connsiteY771" fmla="*/ 1167552 h 6858000"/>
              <a:gd name="connsiteX772" fmla="*/ 4478168 w 7467600"/>
              <a:gd name="connsiteY772" fmla="*/ 1260735 h 6858000"/>
              <a:gd name="connsiteX773" fmla="*/ 4409309 w 7467600"/>
              <a:gd name="connsiteY773" fmla="*/ 1666996 h 6858000"/>
              <a:gd name="connsiteX774" fmla="*/ 4370031 w 7467600"/>
              <a:gd name="connsiteY774" fmla="*/ 1955666 h 6858000"/>
              <a:gd name="connsiteX775" fmla="*/ 4570198 w 7467600"/>
              <a:gd name="connsiteY775" fmla="*/ 978081 h 6858000"/>
              <a:gd name="connsiteX776" fmla="*/ 4557898 w 7467600"/>
              <a:gd name="connsiteY776" fmla="*/ 900011 h 6858000"/>
              <a:gd name="connsiteX777" fmla="*/ 4344840 w 7467600"/>
              <a:gd name="connsiteY777" fmla="*/ 1922038 h 6858000"/>
              <a:gd name="connsiteX778" fmla="*/ 4378710 w 7467600"/>
              <a:gd name="connsiteY778" fmla="*/ 1665516 h 6858000"/>
              <a:gd name="connsiteX779" fmla="*/ 4448798 w 7467600"/>
              <a:gd name="connsiteY779" fmla="*/ 1253024 h 6858000"/>
              <a:gd name="connsiteX780" fmla="*/ 4480315 w 7467600"/>
              <a:gd name="connsiteY780" fmla="*/ 1158454 h 6858000"/>
              <a:gd name="connsiteX781" fmla="*/ 4494133 w 7467600"/>
              <a:gd name="connsiteY781" fmla="*/ 1118676 h 6858000"/>
              <a:gd name="connsiteX782" fmla="*/ 4557898 w 7467600"/>
              <a:gd name="connsiteY782" fmla="*/ 900011 h 6858000"/>
              <a:gd name="connsiteX783" fmla="*/ 5870151 w 7467600"/>
              <a:gd name="connsiteY783" fmla="*/ 898890 h 6858000"/>
              <a:gd name="connsiteX784" fmla="*/ 5861335 w 7467600"/>
              <a:gd name="connsiteY784" fmla="*/ 899177 h 6858000"/>
              <a:gd name="connsiteX785" fmla="*/ 5843702 w 7467600"/>
              <a:gd name="connsiteY785" fmla="*/ 899748 h 6858000"/>
              <a:gd name="connsiteX786" fmla="*/ 5651107 w 7467600"/>
              <a:gd name="connsiteY786" fmla="*/ 920306 h 6858000"/>
              <a:gd name="connsiteX787" fmla="*/ 5459407 w 7467600"/>
              <a:gd name="connsiteY787" fmla="*/ 940975 h 6858000"/>
              <a:gd name="connsiteX788" fmla="*/ 5374846 w 7467600"/>
              <a:gd name="connsiteY788" fmla="*/ 941988 h 6858000"/>
              <a:gd name="connsiteX789" fmla="*/ 5256105 w 7467600"/>
              <a:gd name="connsiteY789" fmla="*/ 945632 h 6858000"/>
              <a:gd name="connsiteX790" fmla="*/ 5107071 w 7467600"/>
              <a:gd name="connsiteY790" fmla="*/ 969720 h 6858000"/>
              <a:gd name="connsiteX791" fmla="*/ 4998681 w 7467600"/>
              <a:gd name="connsiteY791" fmla="*/ 988771 h 6858000"/>
              <a:gd name="connsiteX792" fmla="*/ 5870151 w 7467600"/>
              <a:gd name="connsiteY792" fmla="*/ 898890 h 6858000"/>
              <a:gd name="connsiteX793" fmla="*/ 5504425 w 7467600"/>
              <a:gd name="connsiteY793" fmla="*/ 848067 h 6858000"/>
              <a:gd name="connsiteX794" fmla="*/ 4968849 w 7467600"/>
              <a:gd name="connsiteY794" fmla="*/ 962318 h 6858000"/>
              <a:gd name="connsiteX795" fmla="*/ 5104039 w 7467600"/>
              <a:gd name="connsiteY795" fmla="*/ 940634 h 6858000"/>
              <a:gd name="connsiteX796" fmla="*/ 5256311 w 7467600"/>
              <a:gd name="connsiteY796" fmla="*/ 916490 h 6858000"/>
              <a:gd name="connsiteX797" fmla="*/ 5377381 w 7467600"/>
              <a:gd name="connsiteY797" fmla="*/ 912671 h 6858000"/>
              <a:gd name="connsiteX798" fmla="*/ 5460148 w 7467600"/>
              <a:gd name="connsiteY798" fmla="*/ 911442 h 6858000"/>
              <a:gd name="connsiteX799" fmla="*/ 5648971 w 7467600"/>
              <a:gd name="connsiteY799" fmla="*/ 891331 h 6858000"/>
              <a:gd name="connsiteX800" fmla="*/ 5844807 w 7467600"/>
              <a:gd name="connsiteY800" fmla="*/ 870718 h 6858000"/>
              <a:gd name="connsiteX801" fmla="*/ 5862975 w 7467600"/>
              <a:gd name="connsiteY801" fmla="*/ 869756 h 6858000"/>
              <a:gd name="connsiteX802" fmla="*/ 5920887 w 7467600"/>
              <a:gd name="connsiteY802" fmla="*/ 865929 h 6858000"/>
              <a:gd name="connsiteX803" fmla="*/ 5504425 w 7467600"/>
              <a:gd name="connsiteY803" fmla="*/ 848067 h 6858000"/>
              <a:gd name="connsiteX804" fmla="*/ 3607114 w 7467600"/>
              <a:gd name="connsiteY804" fmla="*/ 467441 h 6858000"/>
              <a:gd name="connsiteX805" fmla="*/ 3296242 w 7467600"/>
              <a:gd name="connsiteY805" fmla="*/ 807991 h 6858000"/>
              <a:gd name="connsiteX806" fmla="*/ 3174674 w 7467600"/>
              <a:gd name="connsiteY806" fmla="*/ 919759 h 6858000"/>
              <a:gd name="connsiteX807" fmla="*/ 3042978 w 7467600"/>
              <a:gd name="connsiteY807" fmla="*/ 1054894 h 6858000"/>
              <a:gd name="connsiteX808" fmla="*/ 2968914 w 7467600"/>
              <a:gd name="connsiteY808" fmla="*/ 1133756 h 6858000"/>
              <a:gd name="connsiteX809" fmla="*/ 3103823 w 7467600"/>
              <a:gd name="connsiteY809" fmla="*/ 1026814 h 6858000"/>
              <a:gd name="connsiteX810" fmla="*/ 3607114 w 7467600"/>
              <a:gd name="connsiteY810" fmla="*/ 467441 h 6858000"/>
              <a:gd name="connsiteX811" fmla="*/ 3744487 w 7467600"/>
              <a:gd name="connsiteY811" fmla="*/ 383136 h 6858000"/>
              <a:gd name="connsiteX812" fmla="*/ 3970213 w 7467600"/>
              <a:gd name="connsiteY812" fmla="*/ 995559 h 6858000"/>
              <a:gd name="connsiteX813" fmla="*/ 3744487 w 7467600"/>
              <a:gd name="connsiteY813" fmla="*/ 383136 h 6858000"/>
              <a:gd name="connsiteX814" fmla="*/ 3624562 w 7467600"/>
              <a:gd name="connsiteY814" fmla="*/ 367041 h 6858000"/>
              <a:gd name="connsiteX815" fmla="*/ 3489712 w 7467600"/>
              <a:gd name="connsiteY815" fmla="*/ 485386 h 6858000"/>
              <a:gd name="connsiteX816" fmla="*/ 3182994 w 7467600"/>
              <a:gd name="connsiteY816" fmla="*/ 828265 h 6858000"/>
              <a:gd name="connsiteX817" fmla="*/ 2892114 w 7467600"/>
              <a:gd name="connsiteY817" fmla="*/ 1172635 h 6858000"/>
              <a:gd name="connsiteX818" fmla="*/ 3021459 w 7467600"/>
              <a:gd name="connsiteY818" fmla="*/ 1035385 h 6858000"/>
              <a:gd name="connsiteX819" fmla="*/ 3153873 w 7467600"/>
              <a:gd name="connsiteY819" fmla="*/ 898971 h 6858000"/>
              <a:gd name="connsiteX820" fmla="*/ 3276511 w 7467600"/>
              <a:gd name="connsiteY820" fmla="*/ 786423 h 6858000"/>
              <a:gd name="connsiteX821" fmla="*/ 3584154 w 7467600"/>
              <a:gd name="connsiteY821" fmla="*/ 448218 h 6858000"/>
              <a:gd name="connsiteX822" fmla="*/ 3624562 w 7467600"/>
              <a:gd name="connsiteY822" fmla="*/ 367041 h 6858000"/>
              <a:gd name="connsiteX823" fmla="*/ 3766672 w 7467600"/>
              <a:gd name="connsiteY823" fmla="*/ 359429 h 6858000"/>
              <a:gd name="connsiteX824" fmla="*/ 3996338 w 7467600"/>
              <a:gd name="connsiteY824" fmla="*/ 968237 h 6858000"/>
              <a:gd name="connsiteX825" fmla="*/ 3766672 w 7467600"/>
              <a:gd name="connsiteY825" fmla="*/ 359429 h 6858000"/>
              <a:gd name="connsiteX826" fmla="*/ 5805386 w 7467600"/>
              <a:gd name="connsiteY826" fmla="*/ 239240 h 6858000"/>
              <a:gd name="connsiteX827" fmla="*/ 5736947 w 7467600"/>
              <a:gd name="connsiteY827" fmla="*/ 261367 h 6858000"/>
              <a:gd name="connsiteX828" fmla="*/ 5427012 w 7467600"/>
              <a:gd name="connsiteY828" fmla="*/ 311272 h 6858000"/>
              <a:gd name="connsiteX829" fmla="*/ 5147818 w 7467600"/>
              <a:gd name="connsiteY829" fmla="*/ 322112 h 6858000"/>
              <a:gd name="connsiteX830" fmla="*/ 5060854 w 7467600"/>
              <a:gd name="connsiteY830" fmla="*/ 311882 h 6858000"/>
              <a:gd name="connsiteX831" fmla="*/ 4945989 w 7467600"/>
              <a:gd name="connsiteY831" fmla="*/ 300516 h 6858000"/>
              <a:gd name="connsiteX832" fmla="*/ 5410479 w 7467600"/>
              <a:gd name="connsiteY832" fmla="*/ 348434 h 6858000"/>
              <a:gd name="connsiteX833" fmla="*/ 5805386 w 7467600"/>
              <a:gd name="connsiteY833" fmla="*/ 239240 h 6858000"/>
              <a:gd name="connsiteX834" fmla="*/ 7467600 w 7467600"/>
              <a:gd name="connsiteY834" fmla="*/ 163142 h 6858000"/>
              <a:gd name="connsiteX835" fmla="*/ 7467600 w 7467600"/>
              <a:gd name="connsiteY835" fmla="*/ 789215 h 6858000"/>
              <a:gd name="connsiteX836" fmla="*/ 7451412 w 7467600"/>
              <a:gd name="connsiteY836" fmla="*/ 799572 h 6858000"/>
              <a:gd name="connsiteX837" fmla="*/ 7419999 w 7467600"/>
              <a:gd name="connsiteY837" fmla="*/ 774360 h 6858000"/>
              <a:gd name="connsiteX838" fmla="*/ 7429067 w 7467600"/>
              <a:gd name="connsiteY838" fmla="*/ 402737 h 6858000"/>
              <a:gd name="connsiteX839" fmla="*/ 5905192 w 7467600"/>
              <a:gd name="connsiteY839" fmla="*/ 163079 h 6858000"/>
              <a:gd name="connsiteX840" fmla="*/ 5865655 w 7467600"/>
              <a:gd name="connsiteY840" fmla="*/ 171901 h 6858000"/>
              <a:gd name="connsiteX841" fmla="*/ 5259740 w 7467600"/>
              <a:gd name="connsiteY841" fmla="*/ 257013 h 6858000"/>
              <a:gd name="connsiteX842" fmla="*/ 5208466 w 7467600"/>
              <a:gd name="connsiteY842" fmla="*/ 257550 h 6858000"/>
              <a:gd name="connsiteX843" fmla="*/ 4980204 w 7467600"/>
              <a:gd name="connsiteY843" fmla="*/ 271903 h 6858000"/>
              <a:gd name="connsiteX844" fmla="*/ 5068068 w 7467600"/>
              <a:gd name="connsiteY844" fmla="*/ 282244 h 6858000"/>
              <a:gd name="connsiteX845" fmla="*/ 5153231 w 7467600"/>
              <a:gd name="connsiteY845" fmla="*/ 292240 h 6858000"/>
              <a:gd name="connsiteX846" fmla="*/ 5426491 w 7467600"/>
              <a:gd name="connsiteY846" fmla="*/ 281128 h 6858000"/>
              <a:gd name="connsiteX847" fmla="*/ 5731212 w 7467600"/>
              <a:gd name="connsiteY847" fmla="*/ 231951 h 6858000"/>
              <a:gd name="connsiteX848" fmla="*/ 5905192 w 7467600"/>
              <a:gd name="connsiteY848" fmla="*/ 163079 h 6858000"/>
              <a:gd name="connsiteX849" fmla="*/ 5944437 w 7467600"/>
              <a:gd name="connsiteY849" fmla="*/ 113829 h 6858000"/>
              <a:gd name="connsiteX850" fmla="*/ 5825032 w 7467600"/>
              <a:gd name="connsiteY850" fmla="*/ 146405 h 6858000"/>
              <a:gd name="connsiteX851" fmla="*/ 4955599 w 7467600"/>
              <a:gd name="connsiteY851" fmla="*/ 247008 h 6858000"/>
              <a:gd name="connsiteX852" fmla="*/ 5210104 w 7467600"/>
              <a:gd name="connsiteY852" fmla="*/ 228123 h 6858000"/>
              <a:gd name="connsiteX853" fmla="*/ 5261015 w 7467600"/>
              <a:gd name="connsiteY853" fmla="*/ 227087 h 6858000"/>
              <a:gd name="connsiteX854" fmla="*/ 5861181 w 7467600"/>
              <a:gd name="connsiteY854" fmla="*/ 143093 h 6858000"/>
              <a:gd name="connsiteX855" fmla="*/ 5961252 w 7467600"/>
              <a:gd name="connsiteY855" fmla="*/ 114820 h 6858000"/>
              <a:gd name="connsiteX856" fmla="*/ 5944437 w 7467600"/>
              <a:gd name="connsiteY856" fmla="*/ 113829 h 6858000"/>
              <a:gd name="connsiteX857" fmla="*/ 3882765 w 7467600"/>
              <a:gd name="connsiteY857" fmla="*/ 0 h 6858000"/>
              <a:gd name="connsiteX858" fmla="*/ 3995099 w 7467600"/>
              <a:gd name="connsiteY858" fmla="*/ 0 h 6858000"/>
              <a:gd name="connsiteX859" fmla="*/ 4163818 w 7467600"/>
              <a:gd name="connsiteY859" fmla="*/ 234104 h 6858000"/>
              <a:gd name="connsiteX860" fmla="*/ 4172099 w 7467600"/>
              <a:gd name="connsiteY860" fmla="*/ 234207 h 6858000"/>
              <a:gd name="connsiteX861" fmla="*/ 4784282 w 7467600"/>
              <a:gd name="connsiteY861" fmla="*/ 276561 h 6858000"/>
              <a:gd name="connsiteX862" fmla="*/ 4801687 w 7467600"/>
              <a:gd name="connsiteY862" fmla="*/ 267764 h 6858000"/>
              <a:gd name="connsiteX863" fmla="*/ 6082788 w 7467600"/>
              <a:gd name="connsiteY863" fmla="*/ 64119 h 6858000"/>
              <a:gd name="connsiteX864" fmla="*/ 6099442 w 7467600"/>
              <a:gd name="connsiteY864" fmla="*/ 82568 h 6858000"/>
              <a:gd name="connsiteX865" fmla="*/ 4804137 w 7467600"/>
              <a:gd name="connsiteY865" fmla="*/ 320931 h 6858000"/>
              <a:gd name="connsiteX866" fmla="*/ 4227047 w 7467600"/>
              <a:gd name="connsiteY866" fmla="*/ 313415 h 6858000"/>
              <a:gd name="connsiteX867" fmla="*/ 4346041 w 7467600"/>
              <a:gd name="connsiteY867" fmla="*/ 456086 h 6858000"/>
              <a:gd name="connsiteX868" fmla="*/ 4870967 w 7467600"/>
              <a:gd name="connsiteY868" fmla="*/ 963061 h 6858000"/>
              <a:gd name="connsiteX869" fmla="*/ 4889647 w 7467600"/>
              <a:gd name="connsiteY869" fmla="*/ 957147 h 6858000"/>
              <a:gd name="connsiteX870" fmla="*/ 5422504 w 7467600"/>
              <a:gd name="connsiteY870" fmla="*/ 805191 h 6858000"/>
              <a:gd name="connsiteX871" fmla="*/ 6087656 w 7467600"/>
              <a:gd name="connsiteY871" fmla="*/ 826703 h 6858000"/>
              <a:gd name="connsiteX872" fmla="*/ 6058717 w 7467600"/>
              <a:gd name="connsiteY872" fmla="*/ 865992 h 6858000"/>
              <a:gd name="connsiteX873" fmla="*/ 4974153 w 7467600"/>
              <a:gd name="connsiteY873" fmla="*/ 1045456 h 6858000"/>
              <a:gd name="connsiteX874" fmla="*/ 5627835 w 7467600"/>
              <a:gd name="connsiteY874" fmla="*/ 1472077 h 6858000"/>
              <a:gd name="connsiteX875" fmla="*/ 5629817 w 7467600"/>
              <a:gd name="connsiteY875" fmla="*/ 1471412 h 6858000"/>
              <a:gd name="connsiteX876" fmla="*/ 5634124 w 7467600"/>
              <a:gd name="connsiteY876" fmla="*/ 1470572 h 6858000"/>
              <a:gd name="connsiteX877" fmla="*/ 5755832 w 7467600"/>
              <a:gd name="connsiteY877" fmla="*/ 1383886 h 6858000"/>
              <a:gd name="connsiteX878" fmla="*/ 6014186 w 7467600"/>
              <a:gd name="connsiteY878" fmla="*/ 1279799 h 6858000"/>
              <a:gd name="connsiteX879" fmla="*/ 6901619 w 7467600"/>
              <a:gd name="connsiteY879" fmla="*/ 1047874 h 6858000"/>
              <a:gd name="connsiteX880" fmla="*/ 6931566 w 7467600"/>
              <a:gd name="connsiteY880" fmla="*/ 1062034 h 6858000"/>
              <a:gd name="connsiteX881" fmla="*/ 5790982 w 7467600"/>
              <a:gd name="connsiteY881" fmla="*/ 1561380 h 6858000"/>
              <a:gd name="connsiteX882" fmla="*/ 6188971 w 7467600"/>
              <a:gd name="connsiteY882" fmla="*/ 1755168 h 6858000"/>
              <a:gd name="connsiteX883" fmla="*/ 6202446 w 7467600"/>
              <a:gd name="connsiteY883" fmla="*/ 1752268 h 6858000"/>
              <a:gd name="connsiteX884" fmla="*/ 7179560 w 7467600"/>
              <a:gd name="connsiteY884" fmla="*/ 1467551 h 6858000"/>
              <a:gd name="connsiteX885" fmla="*/ 7158730 w 7467600"/>
              <a:gd name="connsiteY885" fmla="*/ 1507835 h 6858000"/>
              <a:gd name="connsiteX886" fmla="*/ 6326959 w 7467600"/>
              <a:gd name="connsiteY886" fmla="*/ 1817686 h 6858000"/>
              <a:gd name="connsiteX887" fmla="*/ 6537433 w 7467600"/>
              <a:gd name="connsiteY887" fmla="*/ 1907790 h 6858000"/>
              <a:gd name="connsiteX888" fmla="*/ 6550221 w 7467600"/>
              <a:gd name="connsiteY888" fmla="*/ 1910729 h 6858000"/>
              <a:gd name="connsiteX889" fmla="*/ 6964438 w 7467600"/>
              <a:gd name="connsiteY889" fmla="*/ 2209505 h 6858000"/>
              <a:gd name="connsiteX890" fmla="*/ 7367862 w 7467600"/>
              <a:gd name="connsiteY890" fmla="*/ 2806833 h 6858000"/>
              <a:gd name="connsiteX891" fmla="*/ 7364329 w 7467600"/>
              <a:gd name="connsiteY891" fmla="*/ 2826907 h 6858000"/>
              <a:gd name="connsiteX892" fmla="*/ 7290545 w 7467600"/>
              <a:gd name="connsiteY892" fmla="*/ 2850663 h 6858000"/>
              <a:gd name="connsiteX893" fmla="*/ 6472036 w 7467600"/>
              <a:gd name="connsiteY893" fmla="*/ 1959003 h 6858000"/>
              <a:gd name="connsiteX894" fmla="*/ 5792897 w 7467600"/>
              <a:gd name="connsiteY894" fmla="*/ 1647747 h 6858000"/>
              <a:gd name="connsiteX895" fmla="*/ 5842751 w 7467600"/>
              <a:gd name="connsiteY895" fmla="*/ 1816112 h 6858000"/>
              <a:gd name="connsiteX896" fmla="*/ 5847424 w 7467600"/>
              <a:gd name="connsiteY896" fmla="*/ 1815776 h 6858000"/>
              <a:gd name="connsiteX897" fmla="*/ 6399821 w 7467600"/>
              <a:gd name="connsiteY897" fmla="*/ 2344799 h 6858000"/>
              <a:gd name="connsiteX898" fmla="*/ 6323232 w 7467600"/>
              <a:gd name="connsiteY898" fmla="*/ 2389634 h 6858000"/>
              <a:gd name="connsiteX899" fmla="*/ 5942958 w 7467600"/>
              <a:gd name="connsiteY899" fmla="*/ 2077708 h 6858000"/>
              <a:gd name="connsiteX900" fmla="*/ 5921559 w 7467600"/>
              <a:gd name="connsiteY900" fmla="*/ 2378596 h 6858000"/>
              <a:gd name="connsiteX901" fmla="*/ 5817651 w 7467600"/>
              <a:gd name="connsiteY901" fmla="*/ 3023919 h 6858000"/>
              <a:gd name="connsiteX902" fmla="*/ 5729634 w 7467600"/>
              <a:gd name="connsiteY902" fmla="*/ 3051849 h 6858000"/>
              <a:gd name="connsiteX903" fmla="*/ 5611018 w 7467600"/>
              <a:gd name="connsiteY903" fmla="*/ 2316769 h 6858000"/>
              <a:gd name="connsiteX904" fmla="*/ 5687608 w 7467600"/>
              <a:gd name="connsiteY904" fmla="*/ 2039972 h 6858000"/>
              <a:gd name="connsiteX905" fmla="*/ 5657554 w 7467600"/>
              <a:gd name="connsiteY905" fmla="*/ 1576445 h 6858000"/>
              <a:gd name="connsiteX906" fmla="*/ 5150475 w 7467600"/>
              <a:gd name="connsiteY906" fmla="*/ 1274012 h 6858000"/>
              <a:gd name="connsiteX907" fmla="*/ 5349142 w 7467600"/>
              <a:gd name="connsiteY907" fmla="*/ 2204405 h 6858000"/>
              <a:gd name="connsiteX908" fmla="*/ 5262214 w 7467600"/>
              <a:gd name="connsiteY908" fmla="*/ 2233836 h 6858000"/>
              <a:gd name="connsiteX909" fmla="*/ 4981539 w 7467600"/>
              <a:gd name="connsiteY909" fmla="*/ 1542201 h 6858000"/>
              <a:gd name="connsiteX910" fmla="*/ 4958461 w 7467600"/>
              <a:gd name="connsiteY910" fmla="*/ 1136957 h 6858000"/>
              <a:gd name="connsiteX911" fmla="*/ 4655015 w 7467600"/>
              <a:gd name="connsiteY911" fmla="*/ 891426 h 6858000"/>
              <a:gd name="connsiteX912" fmla="*/ 4348002 w 7467600"/>
              <a:gd name="connsiteY912" fmla="*/ 2205895 h 6858000"/>
              <a:gd name="connsiteX913" fmla="*/ 4262250 w 7467600"/>
              <a:gd name="connsiteY913" fmla="*/ 2219972 h 6858000"/>
              <a:gd name="connsiteX914" fmla="*/ 4550611 w 7467600"/>
              <a:gd name="connsiteY914" fmla="*/ 817540 h 6858000"/>
              <a:gd name="connsiteX915" fmla="*/ 4564418 w 7467600"/>
              <a:gd name="connsiteY915" fmla="*/ 808293 h 6858000"/>
              <a:gd name="connsiteX916" fmla="*/ 4266388 w 7467600"/>
              <a:gd name="connsiteY916" fmla="*/ 500083 h 6858000"/>
              <a:gd name="connsiteX917" fmla="*/ 4032842 w 7467600"/>
              <a:gd name="connsiteY917" fmla="*/ 211809 h 6858000"/>
              <a:gd name="connsiteX918" fmla="*/ 3721337 w 7467600"/>
              <a:gd name="connsiteY918" fmla="*/ 0 h 6858000"/>
              <a:gd name="connsiteX919" fmla="*/ 3797544 w 7467600"/>
              <a:gd name="connsiteY919" fmla="*/ 0 h 6858000"/>
              <a:gd name="connsiteX920" fmla="*/ 3775734 w 7467600"/>
              <a:gd name="connsiteY920" fmla="*/ 95131 h 6858000"/>
              <a:gd name="connsiteX921" fmla="*/ 3724807 w 7467600"/>
              <a:gd name="connsiteY921" fmla="*/ 272257 h 6858000"/>
              <a:gd name="connsiteX922" fmla="*/ 3726844 w 7467600"/>
              <a:gd name="connsiteY922" fmla="*/ 282988 h 6858000"/>
              <a:gd name="connsiteX923" fmla="*/ 3742664 w 7467600"/>
              <a:gd name="connsiteY923" fmla="*/ 279918 h 6858000"/>
              <a:gd name="connsiteX924" fmla="*/ 4103910 w 7467600"/>
              <a:gd name="connsiteY924" fmla="*/ 1161917 h 6858000"/>
              <a:gd name="connsiteX925" fmla="*/ 4020269 w 7467600"/>
              <a:gd name="connsiteY925" fmla="*/ 1200406 h 6858000"/>
              <a:gd name="connsiteX926" fmla="*/ 3674882 w 7467600"/>
              <a:gd name="connsiteY926" fmla="*/ 488524 h 6858000"/>
              <a:gd name="connsiteX927" fmla="*/ 3132682 w 7467600"/>
              <a:gd name="connsiteY927" fmla="*/ 1072284 h 6858000"/>
              <a:gd name="connsiteX928" fmla="*/ 2716346 w 7467600"/>
              <a:gd name="connsiteY928" fmla="*/ 1276376 h 6858000"/>
              <a:gd name="connsiteX929" fmla="*/ 2716772 w 7467600"/>
              <a:gd name="connsiteY929" fmla="*/ 1255462 h 6858000"/>
              <a:gd name="connsiteX930" fmla="*/ 3471096 w 7467600"/>
              <a:gd name="connsiteY930" fmla="*/ 437072 h 6858000"/>
              <a:gd name="connsiteX931" fmla="*/ 3639057 w 7467600"/>
              <a:gd name="connsiteY931" fmla="*/ 286334 h 6858000"/>
              <a:gd name="connsiteX932" fmla="*/ 3640309 w 7467600"/>
              <a:gd name="connsiteY932" fmla="*/ 284664 h 6858000"/>
              <a:gd name="connsiteX933" fmla="*/ 3646022 w 7467600"/>
              <a:gd name="connsiteY933" fmla="*/ 276711 h 6858000"/>
              <a:gd name="connsiteX934" fmla="*/ 3707943 w 7467600"/>
              <a:gd name="connsiteY934" fmla="*/ 65958 h 6858000"/>
              <a:gd name="connsiteX935" fmla="*/ 2867960 w 7467600"/>
              <a:gd name="connsiteY935" fmla="*/ 0 h 6858000"/>
              <a:gd name="connsiteX936" fmla="*/ 2926351 w 7467600"/>
              <a:gd name="connsiteY936" fmla="*/ 0 h 6858000"/>
              <a:gd name="connsiteX937" fmla="*/ 2902823 w 7467600"/>
              <a:gd name="connsiteY937" fmla="*/ 262929 h 6858000"/>
              <a:gd name="connsiteX938" fmla="*/ 2940663 w 7467600"/>
              <a:gd name="connsiteY938" fmla="*/ 140884 h 6858000"/>
              <a:gd name="connsiteX939" fmla="*/ 2947039 w 7467600"/>
              <a:gd name="connsiteY939" fmla="*/ 122524 h 6858000"/>
              <a:gd name="connsiteX940" fmla="*/ 2984316 w 7467600"/>
              <a:gd name="connsiteY940" fmla="*/ 0 h 6858000"/>
              <a:gd name="connsiteX941" fmla="*/ 3016114 w 7467600"/>
              <a:gd name="connsiteY941" fmla="*/ 0 h 6858000"/>
              <a:gd name="connsiteX942" fmla="*/ 2979949 w 7467600"/>
              <a:gd name="connsiteY942" fmla="*/ 119274 h 6858000"/>
              <a:gd name="connsiteX943" fmla="*/ 3023879 w 7467600"/>
              <a:gd name="connsiteY943" fmla="*/ 0 h 6858000"/>
              <a:gd name="connsiteX944" fmla="*/ 3105400 w 7467600"/>
              <a:gd name="connsiteY944" fmla="*/ 0 h 6858000"/>
              <a:gd name="connsiteX945" fmla="*/ 3094669 w 7467600"/>
              <a:gd name="connsiteY945" fmla="*/ 30308 h 6858000"/>
              <a:gd name="connsiteX946" fmla="*/ 2901945 w 7467600"/>
              <a:gd name="connsiteY946" fmla="*/ 466538 h 6858000"/>
              <a:gd name="connsiteX947" fmla="*/ 2815209 w 7467600"/>
              <a:gd name="connsiteY947" fmla="*/ 497361 h 6858000"/>
              <a:gd name="connsiteX948" fmla="*/ 2844845 w 7467600"/>
              <a:gd name="connsiteY948" fmla="*/ 127638 h 6858000"/>
              <a:gd name="connsiteX949" fmla="*/ 1057230 w 7467600"/>
              <a:gd name="connsiteY949" fmla="*/ 0 h 6858000"/>
              <a:gd name="connsiteX950" fmla="*/ 1111003 w 7467600"/>
              <a:gd name="connsiteY950" fmla="*/ 0 h 6858000"/>
              <a:gd name="connsiteX951" fmla="*/ 1125553 w 7467600"/>
              <a:gd name="connsiteY951" fmla="*/ 52588 h 6858000"/>
              <a:gd name="connsiteX952" fmla="*/ 1304276 w 7467600"/>
              <a:gd name="connsiteY952" fmla="*/ 476275 h 6858000"/>
              <a:gd name="connsiteX953" fmla="*/ 1492066 w 7467600"/>
              <a:gd name="connsiteY953" fmla="*/ 886333 h 6858000"/>
              <a:gd name="connsiteX954" fmla="*/ 1423698 w 7467600"/>
              <a:gd name="connsiteY954" fmla="*/ 710817 h 6858000"/>
              <a:gd name="connsiteX955" fmla="*/ 1357609 w 7467600"/>
              <a:gd name="connsiteY955" fmla="*/ 532892 h 6858000"/>
              <a:gd name="connsiteX956" fmla="*/ 1309550 w 7467600"/>
              <a:gd name="connsiteY956" fmla="*/ 374031 h 6858000"/>
              <a:gd name="connsiteX957" fmla="*/ 1193673 w 7467600"/>
              <a:gd name="connsiteY957" fmla="*/ 49533 h 6858000"/>
              <a:gd name="connsiteX958" fmla="*/ 1164391 w 7467600"/>
              <a:gd name="connsiteY958" fmla="*/ 0 h 6858000"/>
              <a:gd name="connsiteX959" fmla="*/ 1200666 w 7467600"/>
              <a:gd name="connsiteY959" fmla="*/ 0 h 6858000"/>
              <a:gd name="connsiteX960" fmla="*/ 1223408 w 7467600"/>
              <a:gd name="connsiteY960" fmla="*/ 38996 h 6858000"/>
              <a:gd name="connsiteX961" fmla="*/ 1339635 w 7467600"/>
              <a:gd name="connsiteY961" fmla="*/ 365517 h 6858000"/>
              <a:gd name="connsiteX962" fmla="*/ 1387469 w 7467600"/>
              <a:gd name="connsiteY962" fmla="*/ 523079 h 6858000"/>
              <a:gd name="connsiteX963" fmla="*/ 1452685 w 7467600"/>
              <a:gd name="connsiteY963" fmla="*/ 699806 h 6858000"/>
              <a:gd name="connsiteX964" fmla="*/ 1492092 w 7467600"/>
              <a:gd name="connsiteY964" fmla="*/ 800424 h 6858000"/>
              <a:gd name="connsiteX965" fmla="*/ 1455302 w 7467600"/>
              <a:gd name="connsiteY965" fmla="*/ 632913 h 6858000"/>
              <a:gd name="connsiteX966" fmla="*/ 1222336 w 7467600"/>
              <a:gd name="connsiteY966" fmla="*/ 9480 h 6858000"/>
              <a:gd name="connsiteX967" fmla="*/ 1214634 w 7467600"/>
              <a:gd name="connsiteY967" fmla="*/ 0 h 6858000"/>
              <a:gd name="connsiteX968" fmla="*/ 1289827 w 7467600"/>
              <a:gd name="connsiteY968" fmla="*/ 0 h 6858000"/>
              <a:gd name="connsiteX969" fmla="*/ 1321076 w 7467600"/>
              <a:gd name="connsiteY969" fmla="*/ 59722 h 6858000"/>
              <a:gd name="connsiteX970" fmla="*/ 1512579 w 7467600"/>
              <a:gd name="connsiteY970" fmla="*/ 626441 h 6858000"/>
              <a:gd name="connsiteX971" fmla="*/ 1506076 w 7467600"/>
              <a:gd name="connsiteY971" fmla="*/ 1089289 h 6858000"/>
              <a:gd name="connsiteX972" fmla="*/ 1486346 w 7467600"/>
              <a:gd name="connsiteY972" fmla="*/ 1079919 h 6858000"/>
              <a:gd name="connsiteX973" fmla="*/ 1070511 w 7467600"/>
              <a:gd name="connsiteY973" fmla="*/ 48609 h 6858000"/>
              <a:gd name="connsiteX974" fmla="*/ 43151 w 7467600"/>
              <a:gd name="connsiteY974" fmla="*/ 0 h 6858000"/>
              <a:gd name="connsiteX975" fmla="*/ 95283 w 7467600"/>
              <a:gd name="connsiteY975" fmla="*/ 0 h 6858000"/>
              <a:gd name="connsiteX976" fmla="*/ 300708 w 7467600"/>
              <a:gd name="connsiteY976" fmla="*/ 154571 h 6858000"/>
              <a:gd name="connsiteX977" fmla="*/ 530414 w 7467600"/>
              <a:gd name="connsiteY977" fmla="*/ 354673 h 6858000"/>
              <a:gd name="connsiteX978" fmla="*/ 333785 w 7467600"/>
              <a:gd name="connsiteY978" fmla="*/ 161564 h 6858000"/>
              <a:gd name="connsiteX979" fmla="*/ 147005 w 7467600"/>
              <a:gd name="connsiteY979" fmla="*/ 0 h 6858000"/>
              <a:gd name="connsiteX980" fmla="*/ 272509 w 7467600"/>
              <a:gd name="connsiteY980" fmla="*/ 0 h 6858000"/>
              <a:gd name="connsiteX981" fmla="*/ 326276 w 7467600"/>
              <a:gd name="connsiteY981" fmla="*/ 45847 h 6858000"/>
              <a:gd name="connsiteX982" fmla="*/ 823759 w 7467600"/>
              <a:gd name="connsiteY982" fmla="*/ 574145 h 6858000"/>
              <a:gd name="connsiteX983" fmla="*/ 811254 w 7467600"/>
              <a:gd name="connsiteY983" fmla="*/ 665546 h 6858000"/>
              <a:gd name="connsiteX984" fmla="*/ 154042 w 7467600"/>
              <a:gd name="connsiteY984" fmla="*/ 261522 h 6858000"/>
              <a:gd name="connsiteX985" fmla="*/ 13550 w 7467600"/>
              <a:gd name="connsiteY985" fmla="*/ 158423 h 6858000"/>
              <a:gd name="connsiteX986" fmla="*/ 0 w 7467600"/>
              <a:gd name="connsiteY986" fmla="*/ 146618 h 6858000"/>
              <a:gd name="connsiteX987" fmla="*/ 0 w 7467600"/>
              <a:gd name="connsiteY987" fmla="*/ 59161 h 6858000"/>
              <a:gd name="connsiteX988" fmla="*/ 45427 w 7467600"/>
              <a:gd name="connsiteY988" fmla="*/ 101078 h 6858000"/>
              <a:gd name="connsiteX989" fmla="*/ 630103 w 7467600"/>
              <a:gd name="connsiteY989" fmla="*/ 485885 h 6858000"/>
              <a:gd name="connsiteX990" fmla="*/ 532040 w 7467600"/>
              <a:gd name="connsiteY990" fmla="*/ 399359 h 6858000"/>
              <a:gd name="connsiteX991" fmla="*/ 517618 w 7467600"/>
              <a:gd name="connsiteY991" fmla="*/ 385726 h 6858000"/>
              <a:gd name="connsiteX992" fmla="*/ 285074 w 7467600"/>
              <a:gd name="connsiteY992" fmla="*/ 182755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90188 w 7467600"/>
              <a:gd name="connsiteY4" fmla="*/ 6584365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271814 w 7467600"/>
              <a:gd name="connsiteY16" fmla="*/ 6684601 h 6858000"/>
              <a:gd name="connsiteX17" fmla="*/ 7392158 w 7467600"/>
              <a:gd name="connsiteY17" fmla="*/ 6771365 h 6858000"/>
              <a:gd name="connsiteX18" fmla="*/ 7467600 w 7467600"/>
              <a:gd name="connsiteY18" fmla="*/ 6805948 h 6858000"/>
              <a:gd name="connsiteX19" fmla="*/ 7467600 w 7467600"/>
              <a:gd name="connsiteY19" fmla="*/ 6831490 h 6858000"/>
              <a:gd name="connsiteX20" fmla="*/ 7410696 w 7467600"/>
              <a:gd name="connsiteY20" fmla="*/ 6803861 h 6858000"/>
              <a:gd name="connsiteX21" fmla="*/ 7088673 w 7467600"/>
              <a:gd name="connsiteY21" fmla="*/ 6610396 h 6858000"/>
              <a:gd name="connsiteX22" fmla="*/ 7090188 w 7467600"/>
              <a:gd name="connsiteY22" fmla="*/ 6584365 h 6858000"/>
              <a:gd name="connsiteX23" fmla="*/ 1019354 w 7467600"/>
              <a:gd name="connsiteY23" fmla="*/ 6315006 h 6858000"/>
              <a:gd name="connsiteX24" fmla="*/ 441046 w 7467600"/>
              <a:gd name="connsiteY24" fmla="*/ 6691153 h 6858000"/>
              <a:gd name="connsiteX25" fmla="*/ 1019354 w 7467600"/>
              <a:gd name="connsiteY25" fmla="*/ 6315006 h 6858000"/>
              <a:gd name="connsiteX26" fmla="*/ 991680 w 7467600"/>
              <a:gd name="connsiteY26" fmla="*/ 6298413 h 6858000"/>
              <a:gd name="connsiteX27" fmla="*/ 409060 w 7467600"/>
              <a:gd name="connsiteY27" fmla="*/ 6671470 h 6858000"/>
              <a:gd name="connsiteX28" fmla="*/ 991680 w 7467600"/>
              <a:gd name="connsiteY28" fmla="*/ 6298413 h 6858000"/>
              <a:gd name="connsiteX29" fmla="*/ 103333 w 7467600"/>
              <a:gd name="connsiteY29" fmla="*/ 5699602 h 6858000"/>
              <a:gd name="connsiteX30" fmla="*/ 233938 w 7467600"/>
              <a:gd name="connsiteY30" fmla="*/ 5809416 h 6858000"/>
              <a:gd name="connsiteX31" fmla="*/ 883580 w 7467600"/>
              <a:gd name="connsiteY31" fmla="*/ 6180710 h 6858000"/>
              <a:gd name="connsiteX32" fmla="*/ 487337 w 7467600"/>
              <a:gd name="connsiteY32" fmla="*/ 5950182 h 6858000"/>
              <a:gd name="connsiteX33" fmla="*/ 354051 w 7467600"/>
              <a:gd name="connsiteY33" fmla="*/ 5854912 h 6858000"/>
              <a:gd name="connsiteX34" fmla="*/ 195436 w 7467600"/>
              <a:gd name="connsiteY34" fmla="*/ 5755068 h 6858000"/>
              <a:gd name="connsiteX35" fmla="*/ 103333 w 7467600"/>
              <a:gd name="connsiteY35" fmla="*/ 5699602 h 6858000"/>
              <a:gd name="connsiteX36" fmla="*/ 5539432 w 7467600"/>
              <a:gd name="connsiteY36" fmla="*/ 5642928 h 6858000"/>
              <a:gd name="connsiteX37" fmla="*/ 5555462 w 7467600"/>
              <a:gd name="connsiteY37" fmla="*/ 5694454 h 6858000"/>
              <a:gd name="connsiteX38" fmla="*/ 5828270 w 7467600"/>
              <a:gd name="connsiteY38" fmla="*/ 6320663 h 6858000"/>
              <a:gd name="connsiteX39" fmla="*/ 5947416 w 7467600"/>
              <a:gd name="connsiteY39" fmla="*/ 6574846 h 6858000"/>
              <a:gd name="connsiteX40" fmla="*/ 5539432 w 7467600"/>
              <a:gd name="connsiteY40" fmla="*/ 5642928 h 6858000"/>
              <a:gd name="connsiteX41" fmla="*/ 51253 w 7467600"/>
              <a:gd name="connsiteY41" fmla="*/ 5631825 h 6858000"/>
              <a:gd name="connsiteX42" fmla="*/ 211622 w 7467600"/>
              <a:gd name="connsiteY42" fmla="*/ 5728803 h 6858000"/>
              <a:gd name="connsiteX43" fmla="*/ 371652 w 7467600"/>
              <a:gd name="connsiteY43" fmla="*/ 5829062 h 6858000"/>
              <a:gd name="connsiteX44" fmla="*/ 505903 w 7467600"/>
              <a:gd name="connsiteY44" fmla="*/ 5925221 h 6858000"/>
              <a:gd name="connsiteX45" fmla="*/ 899240 w 7467600"/>
              <a:gd name="connsiteY45" fmla="*/ 6153068 h 6858000"/>
              <a:gd name="connsiteX46" fmla="*/ 988114 w 7467600"/>
              <a:gd name="connsiteY46" fmla="*/ 6174204 h 6858000"/>
              <a:gd name="connsiteX47" fmla="*/ 845971 w 7467600"/>
              <a:gd name="connsiteY47" fmla="*/ 6067177 h 6858000"/>
              <a:gd name="connsiteX48" fmla="*/ 448057 w 7467600"/>
              <a:gd name="connsiteY48" fmla="*/ 5841376 h 6858000"/>
              <a:gd name="connsiteX49" fmla="*/ 51253 w 7467600"/>
              <a:gd name="connsiteY49" fmla="*/ 5631825 h 6858000"/>
              <a:gd name="connsiteX50" fmla="*/ 2606687 w 7467600"/>
              <a:gd name="connsiteY50" fmla="*/ 5630718 h 6858000"/>
              <a:gd name="connsiteX51" fmla="*/ 2645658 w 7467600"/>
              <a:gd name="connsiteY51" fmla="*/ 6640259 h 6858000"/>
              <a:gd name="connsiteX52" fmla="*/ 2606687 w 7467600"/>
              <a:gd name="connsiteY52" fmla="*/ 5630718 h 6858000"/>
              <a:gd name="connsiteX53" fmla="*/ 3642057 w 7467600"/>
              <a:gd name="connsiteY53" fmla="*/ 5573487 h 6858000"/>
              <a:gd name="connsiteX54" fmla="*/ 3632981 w 7467600"/>
              <a:gd name="connsiteY54" fmla="*/ 5579437 h 6858000"/>
              <a:gd name="connsiteX55" fmla="*/ 3382436 w 7467600"/>
              <a:gd name="connsiteY55" fmla="*/ 5952726 h 6858000"/>
              <a:gd name="connsiteX56" fmla="*/ 3191929 w 7467600"/>
              <a:gd name="connsiteY56" fmla="*/ 6662669 h 6858000"/>
              <a:gd name="connsiteX57" fmla="*/ 3369898 w 7467600"/>
              <a:gd name="connsiteY57" fmla="*/ 6081771 h 6858000"/>
              <a:gd name="connsiteX58" fmla="*/ 3642057 w 7467600"/>
              <a:gd name="connsiteY58" fmla="*/ 5573487 h 6858000"/>
              <a:gd name="connsiteX59" fmla="*/ 2650666 w 7467600"/>
              <a:gd name="connsiteY59" fmla="*/ 5530686 h 6858000"/>
              <a:gd name="connsiteX60" fmla="*/ 2650249 w 7467600"/>
              <a:gd name="connsiteY60" fmla="*/ 5532101 h 6858000"/>
              <a:gd name="connsiteX61" fmla="*/ 2663808 w 7467600"/>
              <a:gd name="connsiteY61" fmla="*/ 6535215 h 6858000"/>
              <a:gd name="connsiteX62" fmla="*/ 2665418 w 7467600"/>
              <a:gd name="connsiteY62" fmla="*/ 6132756 h 6858000"/>
              <a:gd name="connsiteX63" fmla="*/ 2650666 w 7467600"/>
              <a:gd name="connsiteY63" fmla="*/ 5530686 h 6858000"/>
              <a:gd name="connsiteX64" fmla="*/ 2680277 w 7467600"/>
              <a:gd name="connsiteY64" fmla="*/ 5479204 h 6858000"/>
              <a:gd name="connsiteX65" fmla="*/ 2678972 w 7467600"/>
              <a:gd name="connsiteY65" fmla="*/ 5481582 h 6858000"/>
              <a:gd name="connsiteX66" fmla="*/ 2696666 w 7467600"/>
              <a:gd name="connsiteY66" fmla="*/ 6133836 h 6858000"/>
              <a:gd name="connsiteX67" fmla="*/ 2695769 w 7467600"/>
              <a:gd name="connsiteY67" fmla="*/ 6390955 h 6858000"/>
              <a:gd name="connsiteX68" fmla="*/ 2739893 w 7467600"/>
              <a:gd name="connsiteY68" fmla="*/ 6108357 h 6858000"/>
              <a:gd name="connsiteX69" fmla="*/ 2680277 w 7467600"/>
              <a:gd name="connsiteY69" fmla="*/ 5479204 h 6858000"/>
              <a:gd name="connsiteX70" fmla="*/ 1132195 w 7467600"/>
              <a:gd name="connsiteY70" fmla="*/ 5467980 h 6858000"/>
              <a:gd name="connsiteX71" fmla="*/ 1679056 w 7467600"/>
              <a:gd name="connsiteY71" fmla="*/ 5516907 h 6858000"/>
              <a:gd name="connsiteX72" fmla="*/ 2128648 w 7467600"/>
              <a:gd name="connsiteY72" fmla="*/ 5474249 h 6858000"/>
              <a:gd name="connsiteX73" fmla="*/ 1825619 w 7467600"/>
              <a:gd name="connsiteY73" fmla="*/ 5478447 h 6858000"/>
              <a:gd name="connsiteX74" fmla="*/ 1737798 w 7467600"/>
              <a:gd name="connsiteY74" fmla="*/ 5483353 h 6858000"/>
              <a:gd name="connsiteX75" fmla="*/ 1132195 w 7467600"/>
              <a:gd name="connsiteY75" fmla="*/ 5467980 h 6858000"/>
              <a:gd name="connsiteX76" fmla="*/ 6861797 w 7467600"/>
              <a:gd name="connsiteY76" fmla="*/ 5419899 h 6858000"/>
              <a:gd name="connsiteX77" fmla="*/ 6879594 w 7467600"/>
              <a:gd name="connsiteY77" fmla="*/ 5424547 h 6858000"/>
              <a:gd name="connsiteX78" fmla="*/ 7379510 w 7467600"/>
              <a:gd name="connsiteY78" fmla="*/ 5755454 h 6858000"/>
              <a:gd name="connsiteX79" fmla="*/ 7467600 w 7467600"/>
              <a:gd name="connsiteY79" fmla="*/ 5845526 h 6858000"/>
              <a:gd name="connsiteX80" fmla="*/ 7467600 w 7467600"/>
              <a:gd name="connsiteY80" fmla="*/ 5925131 h 6858000"/>
              <a:gd name="connsiteX81" fmla="*/ 7271900 w 7467600"/>
              <a:gd name="connsiteY81" fmla="*/ 5734551 h 6858000"/>
              <a:gd name="connsiteX82" fmla="*/ 7015907 w 7467600"/>
              <a:gd name="connsiteY82" fmla="*/ 5541548 h 6858000"/>
              <a:gd name="connsiteX83" fmla="*/ 7259646 w 7467600"/>
              <a:gd name="connsiteY83" fmla="*/ 5765985 h 6858000"/>
              <a:gd name="connsiteX84" fmla="*/ 7467600 w 7467600"/>
              <a:gd name="connsiteY84" fmla="*/ 5971257 h 6858000"/>
              <a:gd name="connsiteX85" fmla="*/ 7467600 w 7467600"/>
              <a:gd name="connsiteY85" fmla="*/ 6012219 h 6858000"/>
              <a:gd name="connsiteX86" fmla="*/ 7240170 w 7467600"/>
              <a:gd name="connsiteY86" fmla="*/ 5787985 h 6858000"/>
              <a:gd name="connsiteX87" fmla="*/ 6946849 w 7467600"/>
              <a:gd name="connsiteY87" fmla="*/ 5523271 h 6858000"/>
              <a:gd name="connsiteX88" fmla="*/ 6946972 w 7467600"/>
              <a:gd name="connsiteY88" fmla="*/ 5526491 h 6858000"/>
              <a:gd name="connsiteX89" fmla="*/ 7105827 w 7467600"/>
              <a:gd name="connsiteY89" fmla="*/ 5718700 h 6858000"/>
              <a:gd name="connsiteX90" fmla="*/ 7126431 w 7467600"/>
              <a:gd name="connsiteY90" fmla="*/ 5737872 h 6858000"/>
              <a:gd name="connsiteX91" fmla="*/ 7356878 w 7467600"/>
              <a:gd name="connsiteY91" fmla="*/ 5981332 h 6858000"/>
              <a:gd name="connsiteX92" fmla="*/ 7467600 w 7467600"/>
              <a:gd name="connsiteY92" fmla="*/ 6117703 h 6858000"/>
              <a:gd name="connsiteX93" fmla="*/ 7467600 w 7467600"/>
              <a:gd name="connsiteY93" fmla="*/ 6163634 h 6858000"/>
              <a:gd name="connsiteX94" fmla="*/ 7403637 w 7467600"/>
              <a:gd name="connsiteY94" fmla="*/ 6083957 h 6858000"/>
              <a:gd name="connsiteX95" fmla="*/ 7254615 w 7467600"/>
              <a:gd name="connsiteY95" fmla="*/ 5911918 h 6858000"/>
              <a:gd name="connsiteX96" fmla="*/ 7312589 w 7467600"/>
              <a:gd name="connsiteY96" fmla="*/ 5982309 h 6858000"/>
              <a:gd name="connsiteX97" fmla="*/ 7448321 w 7467600"/>
              <a:gd name="connsiteY97" fmla="*/ 6190991 h 6858000"/>
              <a:gd name="connsiteX98" fmla="*/ 7467600 w 7467600"/>
              <a:gd name="connsiteY98" fmla="*/ 6221686 h 6858000"/>
              <a:gd name="connsiteX99" fmla="*/ 7467600 w 7467600"/>
              <a:gd name="connsiteY99" fmla="*/ 6334256 h 6858000"/>
              <a:gd name="connsiteX100" fmla="*/ 7454976 w 7467600"/>
              <a:gd name="connsiteY100" fmla="*/ 6318297 h 6858000"/>
              <a:gd name="connsiteX101" fmla="*/ 7042773 w 7467600"/>
              <a:gd name="connsiteY101" fmla="*/ 5734011 h 6858000"/>
              <a:gd name="connsiteX102" fmla="*/ 6844835 w 7467600"/>
              <a:gd name="connsiteY102" fmla="*/ 5424988 h 6858000"/>
              <a:gd name="connsiteX103" fmla="*/ 6861797 w 7467600"/>
              <a:gd name="connsiteY103" fmla="*/ 5419899 h 6858000"/>
              <a:gd name="connsiteX104" fmla="*/ 1456157 w 7467600"/>
              <a:gd name="connsiteY104" fmla="*/ 5371404 h 6858000"/>
              <a:gd name="connsiteX105" fmla="*/ 1244432 w 7467600"/>
              <a:gd name="connsiteY105" fmla="*/ 5385601 h 6858000"/>
              <a:gd name="connsiteX106" fmla="*/ 973990 w 7467600"/>
              <a:gd name="connsiteY106" fmla="*/ 5424940 h 6858000"/>
              <a:gd name="connsiteX107" fmla="*/ 1103809 w 7467600"/>
              <a:gd name="connsiteY107" fmla="*/ 5433720 h 6858000"/>
              <a:gd name="connsiteX108" fmla="*/ 1123454 w 7467600"/>
              <a:gd name="connsiteY108" fmla="*/ 5435727 h 6858000"/>
              <a:gd name="connsiteX109" fmla="*/ 1737017 w 7467600"/>
              <a:gd name="connsiteY109" fmla="*/ 5452183 h 6858000"/>
              <a:gd name="connsiteX110" fmla="*/ 1824397 w 7467600"/>
              <a:gd name="connsiteY110" fmla="*/ 5447757 h 6858000"/>
              <a:gd name="connsiteX111" fmla="*/ 2070059 w 7467600"/>
              <a:gd name="connsiteY111" fmla="*/ 5441660 h 6858000"/>
              <a:gd name="connsiteX112" fmla="*/ 1456157 w 7467600"/>
              <a:gd name="connsiteY112" fmla="*/ 5371404 h 6858000"/>
              <a:gd name="connsiteX113" fmla="*/ 4988186 w 7467600"/>
              <a:gd name="connsiteY113" fmla="*/ 5216467 h 6858000"/>
              <a:gd name="connsiteX114" fmla="*/ 4777334 w 7467600"/>
              <a:gd name="connsiteY114" fmla="*/ 5406072 h 6858000"/>
              <a:gd name="connsiteX115" fmla="*/ 4718341 w 7467600"/>
              <a:gd name="connsiteY115" fmla="*/ 5468043 h 6858000"/>
              <a:gd name="connsiteX116" fmla="*/ 4604655 w 7467600"/>
              <a:gd name="connsiteY116" fmla="*/ 5583434 h 6858000"/>
              <a:gd name="connsiteX117" fmla="*/ 4565074 w 7467600"/>
              <a:gd name="connsiteY117" fmla="*/ 5618550 h 6858000"/>
              <a:gd name="connsiteX118" fmla="*/ 4988186 w 7467600"/>
              <a:gd name="connsiteY118" fmla="*/ 5216467 h 6858000"/>
              <a:gd name="connsiteX119" fmla="*/ 4978032 w 7467600"/>
              <a:gd name="connsiteY119" fmla="*/ 5183809 h 6858000"/>
              <a:gd name="connsiteX120" fmla="*/ 4463413 w 7467600"/>
              <a:gd name="connsiteY120" fmla="*/ 5615162 h 6858000"/>
              <a:gd name="connsiteX121" fmla="*/ 4358134 w 7467600"/>
              <a:gd name="connsiteY121" fmla="*/ 5742791 h 6858000"/>
              <a:gd name="connsiteX122" fmla="*/ 4376219 w 7467600"/>
              <a:gd name="connsiteY122" fmla="*/ 5729027 h 6858000"/>
              <a:gd name="connsiteX123" fmla="*/ 4582340 w 7467600"/>
              <a:gd name="connsiteY123" fmla="*/ 5561037 h 6858000"/>
              <a:gd name="connsiteX124" fmla="*/ 4694684 w 7467600"/>
              <a:gd name="connsiteY124" fmla="*/ 5447098 h 6858000"/>
              <a:gd name="connsiteX125" fmla="*/ 4754123 w 7467600"/>
              <a:gd name="connsiteY125" fmla="*/ 5384643 h 6858000"/>
              <a:gd name="connsiteX126" fmla="*/ 4978032 w 7467600"/>
              <a:gd name="connsiteY126" fmla="*/ 5183809 h 6858000"/>
              <a:gd name="connsiteX127" fmla="*/ 7133363 w 7467600"/>
              <a:gd name="connsiteY127" fmla="*/ 5050246 h 6858000"/>
              <a:gd name="connsiteX128" fmla="*/ 7450656 w 7467600"/>
              <a:gd name="connsiteY128" fmla="*/ 5134750 h 6858000"/>
              <a:gd name="connsiteX129" fmla="*/ 7467600 w 7467600"/>
              <a:gd name="connsiteY129" fmla="*/ 5142496 h 6858000"/>
              <a:gd name="connsiteX130" fmla="*/ 7467600 w 7467600"/>
              <a:gd name="connsiteY130" fmla="*/ 5158623 h 6858000"/>
              <a:gd name="connsiteX131" fmla="*/ 7427076 w 7467600"/>
              <a:gd name="connsiteY131" fmla="*/ 5142684 h 6858000"/>
              <a:gd name="connsiteX132" fmla="*/ 7467600 w 7467600"/>
              <a:gd name="connsiteY132" fmla="*/ 5164774 h 6858000"/>
              <a:gd name="connsiteX133" fmla="*/ 7467600 w 7467600"/>
              <a:gd name="connsiteY133" fmla="*/ 5199146 h 6858000"/>
              <a:gd name="connsiteX134" fmla="*/ 7391022 w 7467600"/>
              <a:gd name="connsiteY134" fmla="*/ 5158141 h 6858000"/>
              <a:gd name="connsiteX135" fmla="*/ 7312201 w 7467600"/>
              <a:gd name="connsiteY135" fmla="*/ 5128278 h 6858000"/>
              <a:gd name="connsiteX136" fmla="*/ 7343603 w 7467600"/>
              <a:gd name="connsiteY136" fmla="*/ 5149746 h 6858000"/>
              <a:gd name="connsiteX137" fmla="*/ 7467600 w 7467600"/>
              <a:gd name="connsiteY137" fmla="*/ 5241225 h 6858000"/>
              <a:gd name="connsiteX138" fmla="*/ 7467600 w 7467600"/>
              <a:gd name="connsiteY138" fmla="*/ 5277736 h 6858000"/>
              <a:gd name="connsiteX139" fmla="*/ 7327465 w 7467600"/>
              <a:gd name="connsiteY139" fmla="*/ 5174181 h 6858000"/>
              <a:gd name="connsiteX140" fmla="*/ 7244057 w 7467600"/>
              <a:gd name="connsiteY140" fmla="*/ 5124233 h 6858000"/>
              <a:gd name="connsiteX141" fmla="*/ 7353035 w 7467600"/>
              <a:gd name="connsiteY141" fmla="*/ 5197318 h 6858000"/>
              <a:gd name="connsiteX142" fmla="*/ 7467600 w 7467600"/>
              <a:gd name="connsiteY142" fmla="*/ 5297634 h 6858000"/>
              <a:gd name="connsiteX143" fmla="*/ 7467600 w 7467600"/>
              <a:gd name="connsiteY143" fmla="*/ 5361850 h 6858000"/>
              <a:gd name="connsiteX144" fmla="*/ 7368569 w 7467600"/>
              <a:gd name="connsiteY144" fmla="*/ 5270182 h 6858000"/>
              <a:gd name="connsiteX145" fmla="*/ 7131946 w 7467600"/>
              <a:gd name="connsiteY145" fmla="*/ 5075653 h 6858000"/>
              <a:gd name="connsiteX146" fmla="*/ 7133363 w 7467600"/>
              <a:gd name="connsiteY146" fmla="*/ 5050246 h 6858000"/>
              <a:gd name="connsiteX147" fmla="*/ 1903353 w 7467600"/>
              <a:gd name="connsiteY147" fmla="*/ 5044827 h 6858000"/>
              <a:gd name="connsiteX148" fmla="*/ 1936931 w 7467600"/>
              <a:gd name="connsiteY148" fmla="*/ 5093954 h 6858000"/>
              <a:gd name="connsiteX149" fmla="*/ 2195868 w 7467600"/>
              <a:gd name="connsiteY149" fmla="*/ 5396574 h 6858000"/>
              <a:gd name="connsiteX150" fmla="*/ 2088852 w 7467600"/>
              <a:gd name="connsiteY150" fmla="*/ 5166123 h 6858000"/>
              <a:gd name="connsiteX151" fmla="*/ 1958241 w 7467600"/>
              <a:gd name="connsiteY151" fmla="*/ 5067955 h 6858000"/>
              <a:gd name="connsiteX152" fmla="*/ 1903353 w 7467600"/>
              <a:gd name="connsiteY152" fmla="*/ 5044827 h 6858000"/>
              <a:gd name="connsiteX153" fmla="*/ 1979378 w 7467600"/>
              <a:gd name="connsiteY153" fmla="*/ 4769504 h 6858000"/>
              <a:gd name="connsiteX154" fmla="*/ 2882120 w 7467600"/>
              <a:gd name="connsiteY154" fmla="*/ 5064547 h 6858000"/>
              <a:gd name="connsiteX155" fmla="*/ 2793103 w 7467600"/>
              <a:gd name="connsiteY155" fmla="*/ 5039699 h 6858000"/>
              <a:gd name="connsiteX156" fmla="*/ 2770041 w 7467600"/>
              <a:gd name="connsiteY156" fmla="*/ 5033634 h 6858000"/>
              <a:gd name="connsiteX157" fmla="*/ 1979378 w 7467600"/>
              <a:gd name="connsiteY157" fmla="*/ 4769504 h 6858000"/>
              <a:gd name="connsiteX158" fmla="*/ 1927410 w 7467600"/>
              <a:gd name="connsiteY158" fmla="*/ 4716164 h 6858000"/>
              <a:gd name="connsiteX159" fmla="*/ 1959587 w 7467600"/>
              <a:gd name="connsiteY159" fmla="*/ 4728849 h 6858000"/>
              <a:gd name="connsiteX160" fmla="*/ 2777707 w 7467600"/>
              <a:gd name="connsiteY160" fmla="*/ 5003991 h 6858000"/>
              <a:gd name="connsiteX161" fmla="*/ 2800768 w 7467600"/>
              <a:gd name="connsiteY161" fmla="*/ 5010056 h 6858000"/>
              <a:gd name="connsiteX162" fmla="*/ 2879408 w 7467600"/>
              <a:gd name="connsiteY162" fmla="*/ 5031590 h 6858000"/>
              <a:gd name="connsiteX163" fmla="*/ 2862295 w 7467600"/>
              <a:gd name="connsiteY163" fmla="*/ 5022958 h 6858000"/>
              <a:gd name="connsiteX164" fmla="*/ 2813343 w 7467600"/>
              <a:gd name="connsiteY164" fmla="*/ 4998369 h 6858000"/>
              <a:gd name="connsiteX165" fmla="*/ 2646245 w 7467600"/>
              <a:gd name="connsiteY165" fmla="*/ 4930999 h 6858000"/>
              <a:gd name="connsiteX166" fmla="*/ 1999243 w 7467600"/>
              <a:gd name="connsiteY166" fmla="*/ 4730524 h 6858000"/>
              <a:gd name="connsiteX167" fmla="*/ 1979527 w 7467600"/>
              <a:gd name="connsiteY167" fmla="*/ 4726651 h 6858000"/>
              <a:gd name="connsiteX168" fmla="*/ 1927410 w 7467600"/>
              <a:gd name="connsiteY168" fmla="*/ 4716164 h 6858000"/>
              <a:gd name="connsiteX169" fmla="*/ 1997014 w 7467600"/>
              <a:gd name="connsiteY169" fmla="*/ 4698007 h 6858000"/>
              <a:gd name="connsiteX170" fmla="*/ 2005458 w 7467600"/>
              <a:gd name="connsiteY170" fmla="*/ 4699540 h 6858000"/>
              <a:gd name="connsiteX171" fmla="*/ 2657186 w 7467600"/>
              <a:gd name="connsiteY171" fmla="*/ 4901687 h 6858000"/>
              <a:gd name="connsiteX172" fmla="*/ 2826662 w 7467600"/>
              <a:gd name="connsiteY172" fmla="*/ 4970362 h 6858000"/>
              <a:gd name="connsiteX173" fmla="*/ 2876100 w 7467600"/>
              <a:gd name="connsiteY173" fmla="*/ 4995397 h 6858000"/>
              <a:gd name="connsiteX174" fmla="*/ 3042600 w 7467600"/>
              <a:gd name="connsiteY174" fmla="*/ 5059532 h 6858000"/>
              <a:gd name="connsiteX175" fmla="*/ 1997014 w 7467600"/>
              <a:gd name="connsiteY175" fmla="*/ 4698007 h 6858000"/>
              <a:gd name="connsiteX176" fmla="*/ 2305292 w 7467600"/>
              <a:gd name="connsiteY176" fmla="*/ 4219492 h 6858000"/>
              <a:gd name="connsiteX177" fmla="*/ 3360922 w 7467600"/>
              <a:gd name="connsiteY177" fmla="*/ 4529373 h 6858000"/>
              <a:gd name="connsiteX178" fmla="*/ 3492420 w 7467600"/>
              <a:gd name="connsiteY178" fmla="*/ 4510145 h 6858000"/>
              <a:gd name="connsiteX179" fmla="*/ 3364086 w 7467600"/>
              <a:gd name="connsiteY179" fmla="*/ 4480340 h 6858000"/>
              <a:gd name="connsiteX180" fmla="*/ 3225818 w 7467600"/>
              <a:gd name="connsiteY180" fmla="*/ 4411822 h 6858000"/>
              <a:gd name="connsiteX181" fmla="*/ 3129696 w 7467600"/>
              <a:gd name="connsiteY181" fmla="*/ 4360704 h 6858000"/>
              <a:gd name="connsiteX182" fmla="*/ 2814545 w 7467600"/>
              <a:gd name="connsiteY182" fmla="*/ 4282955 h 6858000"/>
              <a:gd name="connsiteX183" fmla="*/ 2305292 w 7467600"/>
              <a:gd name="connsiteY183" fmla="*/ 4219492 h 6858000"/>
              <a:gd name="connsiteX184" fmla="*/ 2626982 w 7467600"/>
              <a:gd name="connsiteY184" fmla="*/ 4206450 h 6858000"/>
              <a:gd name="connsiteX185" fmla="*/ 2490617 w 7467600"/>
              <a:gd name="connsiteY185" fmla="*/ 4206951 h 6858000"/>
              <a:gd name="connsiteX186" fmla="*/ 2819869 w 7467600"/>
              <a:gd name="connsiteY186" fmla="*/ 4252936 h 6858000"/>
              <a:gd name="connsiteX187" fmla="*/ 3143018 w 7467600"/>
              <a:gd name="connsiteY187" fmla="*/ 4332698 h 6858000"/>
              <a:gd name="connsiteX188" fmla="*/ 3241520 w 7467600"/>
              <a:gd name="connsiteY188" fmla="*/ 4385112 h 6858000"/>
              <a:gd name="connsiteX189" fmla="*/ 3374575 w 7467600"/>
              <a:gd name="connsiteY189" fmla="*/ 4451517 h 6858000"/>
              <a:gd name="connsiteX190" fmla="*/ 3505221 w 7467600"/>
              <a:gd name="connsiteY190" fmla="*/ 4480757 h 6858000"/>
              <a:gd name="connsiteX191" fmla="*/ 2626982 w 7467600"/>
              <a:gd name="connsiteY191" fmla="*/ 4206450 h 6858000"/>
              <a:gd name="connsiteX192" fmla="*/ 1310106 w 7467600"/>
              <a:gd name="connsiteY192" fmla="*/ 3943217 h 6858000"/>
              <a:gd name="connsiteX193" fmla="*/ 854994 w 7467600"/>
              <a:gd name="connsiteY193" fmla="*/ 4399136 h 6858000"/>
              <a:gd name="connsiteX194" fmla="*/ 742462 w 7467600"/>
              <a:gd name="connsiteY194" fmla="*/ 4594648 h 6858000"/>
              <a:gd name="connsiteX195" fmla="*/ 820602 w 7467600"/>
              <a:gd name="connsiteY195" fmla="*/ 4485915 h 6858000"/>
              <a:gd name="connsiteX196" fmla="*/ 878295 w 7467600"/>
              <a:gd name="connsiteY196" fmla="*/ 4403594 h 6858000"/>
              <a:gd name="connsiteX197" fmla="*/ 1240607 w 7467600"/>
              <a:gd name="connsiteY197" fmla="*/ 4010401 h 6858000"/>
              <a:gd name="connsiteX198" fmla="*/ 1310106 w 7467600"/>
              <a:gd name="connsiteY198" fmla="*/ 3943217 h 6858000"/>
              <a:gd name="connsiteX199" fmla="*/ 1423113 w 7467600"/>
              <a:gd name="connsiteY199" fmla="*/ 3874565 h 6858000"/>
              <a:gd name="connsiteX200" fmla="*/ 1260565 w 7467600"/>
              <a:gd name="connsiteY200" fmla="*/ 4031982 h 6858000"/>
              <a:gd name="connsiteX201" fmla="*/ 901900 w 7467600"/>
              <a:gd name="connsiteY201" fmla="*/ 4421236 h 6858000"/>
              <a:gd name="connsiteX202" fmla="*/ 845044 w 7467600"/>
              <a:gd name="connsiteY202" fmla="*/ 4502436 h 6858000"/>
              <a:gd name="connsiteX203" fmla="*/ 685926 w 7467600"/>
              <a:gd name="connsiteY203" fmla="*/ 4703069 h 6858000"/>
              <a:gd name="connsiteX204" fmla="*/ 684248 w 7467600"/>
              <a:gd name="connsiteY204" fmla="*/ 4706721 h 6858000"/>
              <a:gd name="connsiteX205" fmla="*/ 1423113 w 7467600"/>
              <a:gd name="connsiteY205" fmla="*/ 3874565 h 6858000"/>
              <a:gd name="connsiteX206" fmla="*/ 3316479 w 7467600"/>
              <a:gd name="connsiteY206" fmla="*/ 3872136 h 6858000"/>
              <a:gd name="connsiteX207" fmla="*/ 3546806 w 7467600"/>
              <a:gd name="connsiteY207" fmla="*/ 4356139 h 6858000"/>
              <a:gd name="connsiteX208" fmla="*/ 3364433 w 7467600"/>
              <a:gd name="connsiteY208" fmla="*/ 3953121 h 6858000"/>
              <a:gd name="connsiteX209" fmla="*/ 3316479 w 7467600"/>
              <a:gd name="connsiteY209" fmla="*/ 3872136 h 6858000"/>
              <a:gd name="connsiteX210" fmla="*/ 3291335 w 7467600"/>
              <a:gd name="connsiteY210" fmla="*/ 3767420 h 6858000"/>
              <a:gd name="connsiteX211" fmla="*/ 3390805 w 7467600"/>
              <a:gd name="connsiteY211" fmla="*/ 3937163 h 6858000"/>
              <a:gd name="connsiteX212" fmla="*/ 3579062 w 7467600"/>
              <a:gd name="connsiteY212" fmla="*/ 4359040 h 6858000"/>
              <a:gd name="connsiteX213" fmla="*/ 3467355 w 7467600"/>
              <a:gd name="connsiteY213" fmla="*/ 3988130 h 6858000"/>
              <a:gd name="connsiteX214" fmla="*/ 3310753 w 7467600"/>
              <a:gd name="connsiteY214" fmla="*/ 3787140 h 6858000"/>
              <a:gd name="connsiteX215" fmla="*/ 3291335 w 7467600"/>
              <a:gd name="connsiteY215" fmla="*/ 3767420 h 6858000"/>
              <a:gd name="connsiteX216" fmla="*/ 1635889 w 7467600"/>
              <a:gd name="connsiteY216" fmla="*/ 3709494 h 6858000"/>
              <a:gd name="connsiteX217" fmla="*/ 1634800 w 7467600"/>
              <a:gd name="connsiteY217" fmla="*/ 3731111 h 6858000"/>
              <a:gd name="connsiteX218" fmla="*/ 1635889 w 7467600"/>
              <a:gd name="connsiteY218" fmla="*/ 3709494 h 6858000"/>
              <a:gd name="connsiteX219" fmla="*/ 1510397 w 7467600"/>
              <a:gd name="connsiteY219" fmla="*/ 3684705 h 6858000"/>
              <a:gd name="connsiteX220" fmla="*/ 1146550 w 7467600"/>
              <a:gd name="connsiteY220" fmla="*/ 3802012 h 6858000"/>
              <a:gd name="connsiteX221" fmla="*/ 698834 w 7467600"/>
              <a:gd name="connsiteY221" fmla="*/ 3952272 h 6858000"/>
              <a:gd name="connsiteX222" fmla="*/ 34256 w 7467600"/>
              <a:gd name="connsiteY222" fmla="*/ 4347603 h 6858000"/>
              <a:gd name="connsiteX223" fmla="*/ 527241 w 7467600"/>
              <a:gd name="connsiteY223" fmla="*/ 4065078 h 6858000"/>
              <a:gd name="connsiteX224" fmla="*/ 1510397 w 7467600"/>
              <a:gd name="connsiteY224" fmla="*/ 3684705 h 6858000"/>
              <a:gd name="connsiteX225" fmla="*/ 1313114 w 7467600"/>
              <a:gd name="connsiteY225" fmla="*/ 3655216 h 6858000"/>
              <a:gd name="connsiteX226" fmla="*/ 1109304 w 7467600"/>
              <a:gd name="connsiteY226" fmla="*/ 3669030 h 6858000"/>
              <a:gd name="connsiteX227" fmla="*/ 8129 w 7467600"/>
              <a:gd name="connsiteY227" fmla="*/ 4330519 h 6858000"/>
              <a:gd name="connsiteX228" fmla="*/ 687572 w 7467600"/>
              <a:gd name="connsiteY228" fmla="*/ 3925629 h 6858000"/>
              <a:gd name="connsiteX229" fmla="*/ 1138365 w 7467600"/>
              <a:gd name="connsiteY229" fmla="*/ 3774515 h 6858000"/>
              <a:gd name="connsiteX230" fmla="*/ 1505579 w 7467600"/>
              <a:gd name="connsiteY230" fmla="*/ 3655526 h 6858000"/>
              <a:gd name="connsiteX231" fmla="*/ 1313114 w 7467600"/>
              <a:gd name="connsiteY231" fmla="*/ 3655216 h 6858000"/>
              <a:gd name="connsiteX232" fmla="*/ 3655073 w 7467600"/>
              <a:gd name="connsiteY232" fmla="*/ 3650884 h 6858000"/>
              <a:gd name="connsiteX233" fmla="*/ 3989938 w 7467600"/>
              <a:gd name="connsiteY233" fmla="*/ 3991685 h 6858000"/>
              <a:gd name="connsiteX234" fmla="*/ 4393907 w 7467600"/>
              <a:gd name="connsiteY234" fmla="*/ 4261258 h 6858000"/>
              <a:gd name="connsiteX235" fmla="*/ 4648051 w 7467600"/>
              <a:gd name="connsiteY235" fmla="*/ 4374051 h 6858000"/>
              <a:gd name="connsiteX236" fmla="*/ 4383389 w 7467600"/>
              <a:gd name="connsiteY236" fmla="*/ 4184369 h 6858000"/>
              <a:gd name="connsiteX237" fmla="*/ 4165508 w 7467600"/>
              <a:gd name="connsiteY237" fmla="*/ 4035196 h 6858000"/>
              <a:gd name="connsiteX238" fmla="*/ 4068162 w 7467600"/>
              <a:gd name="connsiteY238" fmla="*/ 3953394 h 6858000"/>
              <a:gd name="connsiteX239" fmla="*/ 3981416 w 7467600"/>
              <a:gd name="connsiteY239" fmla="*/ 3880482 h 6858000"/>
              <a:gd name="connsiteX240" fmla="*/ 3800147 w 7467600"/>
              <a:gd name="connsiteY240" fmla="*/ 3749872 h 6858000"/>
              <a:gd name="connsiteX241" fmla="*/ 3655073 w 7467600"/>
              <a:gd name="connsiteY241" fmla="*/ 3650884 h 6858000"/>
              <a:gd name="connsiteX242" fmla="*/ 3670252 w 7467600"/>
              <a:gd name="connsiteY242" fmla="*/ 3622798 h 6858000"/>
              <a:gd name="connsiteX243" fmla="*/ 3817258 w 7467600"/>
              <a:gd name="connsiteY243" fmla="*/ 3723577 h 6858000"/>
              <a:gd name="connsiteX244" fmla="*/ 4000461 w 7467600"/>
              <a:gd name="connsiteY244" fmla="*/ 3855966 h 6858000"/>
              <a:gd name="connsiteX245" fmla="*/ 4088180 w 7467600"/>
              <a:gd name="connsiteY245" fmla="*/ 3929774 h 6858000"/>
              <a:gd name="connsiteX246" fmla="*/ 4184555 w 7467600"/>
              <a:gd name="connsiteY246" fmla="*/ 4010683 h 6858000"/>
              <a:gd name="connsiteX247" fmla="*/ 4399563 w 7467600"/>
              <a:gd name="connsiteY247" fmla="*/ 4158106 h 6858000"/>
              <a:gd name="connsiteX248" fmla="*/ 4684469 w 7467600"/>
              <a:gd name="connsiteY248" fmla="*/ 4364680 h 6858000"/>
              <a:gd name="connsiteX249" fmla="*/ 4690271 w 7467600"/>
              <a:gd name="connsiteY249" fmla="*/ 4370034 h 6858000"/>
              <a:gd name="connsiteX250" fmla="*/ 4136093 w 7467600"/>
              <a:gd name="connsiteY250" fmla="*/ 3858466 h 6858000"/>
              <a:gd name="connsiteX251" fmla="*/ 3670252 w 7467600"/>
              <a:gd name="connsiteY251" fmla="*/ 3622798 h 6858000"/>
              <a:gd name="connsiteX252" fmla="*/ 4440129 w 7467600"/>
              <a:gd name="connsiteY252" fmla="*/ 3448571 h 6858000"/>
              <a:gd name="connsiteX253" fmla="*/ 4856525 w 7467600"/>
              <a:gd name="connsiteY253" fmla="*/ 3915351 h 6858000"/>
              <a:gd name="connsiteX254" fmla="*/ 5059055 w 7467600"/>
              <a:gd name="connsiteY254" fmla="*/ 4108918 h 6858000"/>
              <a:gd name="connsiteX255" fmla="*/ 5290070 w 7467600"/>
              <a:gd name="connsiteY255" fmla="*/ 4263619 h 6858000"/>
              <a:gd name="connsiteX256" fmla="*/ 4834991 w 7467600"/>
              <a:gd name="connsiteY256" fmla="*/ 3830985 h 6858000"/>
              <a:gd name="connsiteX257" fmla="*/ 4440129 w 7467600"/>
              <a:gd name="connsiteY257" fmla="*/ 3448571 h 6858000"/>
              <a:gd name="connsiteX258" fmla="*/ 4441737 w 7467600"/>
              <a:gd name="connsiteY258" fmla="*/ 3399734 h 6858000"/>
              <a:gd name="connsiteX259" fmla="*/ 4431236 w 7467600"/>
              <a:gd name="connsiteY259" fmla="*/ 3400954 h 6858000"/>
              <a:gd name="connsiteX260" fmla="*/ 4557150 w 7467600"/>
              <a:gd name="connsiteY260" fmla="*/ 3510023 h 6858000"/>
              <a:gd name="connsiteX261" fmla="*/ 4856936 w 7467600"/>
              <a:gd name="connsiteY261" fmla="*/ 3809146 h 6858000"/>
              <a:gd name="connsiteX262" fmla="*/ 5111996 w 7467600"/>
              <a:gd name="connsiteY262" fmla="*/ 4065759 h 6858000"/>
              <a:gd name="connsiteX263" fmla="*/ 5388878 w 7467600"/>
              <a:gd name="connsiteY263" fmla="*/ 4300185 h 6858000"/>
              <a:gd name="connsiteX264" fmla="*/ 5425556 w 7467600"/>
              <a:gd name="connsiteY264" fmla="*/ 4308967 h 6858000"/>
              <a:gd name="connsiteX265" fmla="*/ 4943646 w 7467600"/>
              <a:gd name="connsiteY265" fmla="*/ 3822916 h 6858000"/>
              <a:gd name="connsiteX266" fmla="*/ 4594837 w 7467600"/>
              <a:gd name="connsiteY266" fmla="*/ 3532274 h 6858000"/>
              <a:gd name="connsiteX267" fmla="*/ 4441737 w 7467600"/>
              <a:gd name="connsiteY267" fmla="*/ 3399734 h 6858000"/>
              <a:gd name="connsiteX268" fmla="*/ 5425834 w 7467600"/>
              <a:gd name="connsiteY268" fmla="*/ 3162785 h 6858000"/>
              <a:gd name="connsiteX269" fmla="*/ 5401644 w 7467600"/>
              <a:gd name="connsiteY269" fmla="*/ 3617847 h 6858000"/>
              <a:gd name="connsiteX270" fmla="*/ 5467256 w 7467600"/>
              <a:gd name="connsiteY270" fmla="*/ 4175494 h 6858000"/>
              <a:gd name="connsiteX271" fmla="*/ 5448069 w 7467600"/>
              <a:gd name="connsiteY271" fmla="*/ 3567554 h 6858000"/>
              <a:gd name="connsiteX272" fmla="*/ 5425834 w 7467600"/>
              <a:gd name="connsiteY272" fmla="*/ 3162785 h 6858000"/>
              <a:gd name="connsiteX273" fmla="*/ 1318687 w 7467600"/>
              <a:gd name="connsiteY273" fmla="*/ 3113840 h 6858000"/>
              <a:gd name="connsiteX274" fmla="*/ 1066793 w 7467600"/>
              <a:gd name="connsiteY274" fmla="*/ 3212171 h 6858000"/>
              <a:gd name="connsiteX275" fmla="*/ 993319 w 7467600"/>
              <a:gd name="connsiteY275" fmla="*/ 3247648 h 6858000"/>
              <a:gd name="connsiteX276" fmla="*/ 853081 w 7467600"/>
              <a:gd name="connsiteY276" fmla="*/ 3312410 h 6858000"/>
              <a:gd name="connsiteX277" fmla="*/ 805957 w 7467600"/>
              <a:gd name="connsiteY277" fmla="*/ 3330443 h 6858000"/>
              <a:gd name="connsiteX278" fmla="*/ 1318687 w 7467600"/>
              <a:gd name="connsiteY278" fmla="*/ 3113840 h 6858000"/>
              <a:gd name="connsiteX279" fmla="*/ 5453702 w 7467600"/>
              <a:gd name="connsiteY279" fmla="*/ 3090882 h 6858000"/>
              <a:gd name="connsiteX280" fmla="*/ 5480135 w 7467600"/>
              <a:gd name="connsiteY280" fmla="*/ 3565802 h 6858000"/>
              <a:gd name="connsiteX281" fmla="*/ 5499023 w 7467600"/>
              <a:gd name="connsiteY281" fmla="*/ 4166310 h 6858000"/>
              <a:gd name="connsiteX282" fmla="*/ 5547022 w 7467600"/>
              <a:gd name="connsiteY282" fmla="*/ 3607838 h 6858000"/>
              <a:gd name="connsiteX283" fmla="*/ 5515964 w 7467600"/>
              <a:gd name="connsiteY283" fmla="*/ 3378541 h 6858000"/>
              <a:gd name="connsiteX284" fmla="*/ 5453702 w 7467600"/>
              <a:gd name="connsiteY284" fmla="*/ 3090882 h 6858000"/>
              <a:gd name="connsiteX285" fmla="*/ 1238695 w 7467600"/>
              <a:gd name="connsiteY285" fmla="*/ 3076820 h 6858000"/>
              <a:gd name="connsiteX286" fmla="*/ 716371 w 7467600"/>
              <a:gd name="connsiteY286" fmla="*/ 3293249 h 6858000"/>
              <a:gd name="connsiteX287" fmla="*/ 579522 w 7467600"/>
              <a:gd name="connsiteY287" fmla="*/ 3371759 h 6858000"/>
              <a:gd name="connsiteX288" fmla="*/ 600288 w 7467600"/>
              <a:gd name="connsiteY288" fmla="*/ 3365555 h 6858000"/>
              <a:gd name="connsiteX289" fmla="*/ 840692 w 7467600"/>
              <a:gd name="connsiteY289" fmla="*/ 3284921 h 6858000"/>
              <a:gd name="connsiteX290" fmla="*/ 979248 w 7467600"/>
              <a:gd name="connsiteY290" fmla="*/ 3221003 h 6858000"/>
              <a:gd name="connsiteX291" fmla="*/ 1053282 w 7467600"/>
              <a:gd name="connsiteY291" fmla="*/ 3185247 h 6858000"/>
              <a:gd name="connsiteX292" fmla="*/ 1320603 w 7467600"/>
              <a:gd name="connsiteY292" fmla="*/ 3081281 h 6858000"/>
              <a:gd name="connsiteX293" fmla="*/ 1238695 w 7467600"/>
              <a:gd name="connsiteY293" fmla="*/ 3076820 h 6858000"/>
              <a:gd name="connsiteX294" fmla="*/ 5425627 w 7467600"/>
              <a:gd name="connsiteY294" fmla="*/ 2954192 h 6858000"/>
              <a:gd name="connsiteX295" fmla="*/ 5470770 w 7467600"/>
              <a:gd name="connsiteY295" fmla="*/ 3005435 h 6858000"/>
              <a:gd name="connsiteX296" fmla="*/ 5519779 w 7467600"/>
              <a:gd name="connsiteY296" fmla="*/ 4359223 h 6858000"/>
              <a:gd name="connsiteX297" fmla="*/ 5520293 w 7467600"/>
              <a:gd name="connsiteY297" fmla="*/ 4360602 h 6858000"/>
              <a:gd name="connsiteX298" fmla="*/ 5767221 w 7467600"/>
              <a:gd name="connsiteY298" fmla="*/ 4665564 h 6858000"/>
              <a:gd name="connsiteX299" fmla="*/ 6937169 w 7467600"/>
              <a:gd name="connsiteY299" fmla="*/ 4815941 h 6858000"/>
              <a:gd name="connsiteX300" fmla="*/ 6953922 w 7467600"/>
              <a:gd name="connsiteY300" fmla="*/ 4890068 h 6858000"/>
              <a:gd name="connsiteX301" fmla="*/ 6071359 w 7467600"/>
              <a:gd name="connsiteY301" fmla="*/ 4770770 h 6858000"/>
              <a:gd name="connsiteX302" fmla="*/ 6038839 w 7467600"/>
              <a:gd name="connsiteY302" fmla="*/ 4764474 h 6858000"/>
              <a:gd name="connsiteX303" fmla="*/ 6038706 w 7467600"/>
              <a:gd name="connsiteY303" fmla="*/ 4763847 h 6858000"/>
              <a:gd name="connsiteX304" fmla="*/ 6037784 w 7467600"/>
              <a:gd name="connsiteY304" fmla="*/ 4764270 h 6858000"/>
              <a:gd name="connsiteX305" fmla="*/ 6038839 w 7467600"/>
              <a:gd name="connsiteY305" fmla="*/ 4764474 h 6858000"/>
              <a:gd name="connsiteX306" fmla="*/ 6040338 w 7467600"/>
              <a:gd name="connsiteY306" fmla="*/ 4771418 h 6858000"/>
              <a:gd name="connsiteX307" fmla="*/ 6024488 w 7467600"/>
              <a:gd name="connsiteY307" fmla="*/ 4809903 h 6858000"/>
              <a:gd name="connsiteX308" fmla="*/ 5599771 w 7467600"/>
              <a:gd name="connsiteY308" fmla="*/ 5509652 h 6858000"/>
              <a:gd name="connsiteX309" fmla="*/ 5548843 w 7467600"/>
              <a:gd name="connsiteY309" fmla="*/ 5563845 h 6858000"/>
              <a:gd name="connsiteX310" fmla="*/ 5940952 w 7467600"/>
              <a:gd name="connsiteY310" fmla="*/ 6250028 h 6858000"/>
              <a:gd name="connsiteX311" fmla="*/ 6043441 w 7467600"/>
              <a:gd name="connsiteY311" fmla="*/ 6665847 h 6858000"/>
              <a:gd name="connsiteX312" fmla="*/ 6093432 w 7467600"/>
              <a:gd name="connsiteY312" fmla="*/ 6858000 h 6858000"/>
              <a:gd name="connsiteX313" fmla="*/ 6034344 w 7467600"/>
              <a:gd name="connsiteY313" fmla="*/ 6858000 h 6858000"/>
              <a:gd name="connsiteX314" fmla="*/ 6026679 w 7467600"/>
              <a:gd name="connsiteY314" fmla="*/ 6836959 h 6858000"/>
              <a:gd name="connsiteX315" fmla="*/ 5800441 w 7467600"/>
              <a:gd name="connsiteY315" fmla="*/ 6335286 h 6858000"/>
              <a:gd name="connsiteX316" fmla="*/ 5526562 w 7467600"/>
              <a:gd name="connsiteY316" fmla="*/ 5705388 h 6858000"/>
              <a:gd name="connsiteX317" fmla="*/ 5519640 w 7467600"/>
              <a:gd name="connsiteY317" fmla="*/ 5683774 h 6858000"/>
              <a:gd name="connsiteX318" fmla="*/ 5844559 w 7467600"/>
              <a:gd name="connsiteY318" fmla="*/ 6553349 h 6858000"/>
              <a:gd name="connsiteX319" fmla="*/ 5975994 w 7467600"/>
              <a:gd name="connsiteY319" fmla="*/ 6858000 h 6858000"/>
              <a:gd name="connsiteX320" fmla="*/ 5898547 w 7467600"/>
              <a:gd name="connsiteY320" fmla="*/ 6858000 h 6858000"/>
              <a:gd name="connsiteX321" fmla="*/ 5682041 w 7467600"/>
              <a:gd name="connsiteY321" fmla="*/ 6355860 h 6858000"/>
              <a:gd name="connsiteX322" fmla="*/ 5461758 w 7467600"/>
              <a:gd name="connsiteY322" fmla="*/ 5820220 h 6858000"/>
              <a:gd name="connsiteX323" fmla="*/ 5237282 w 7467600"/>
              <a:gd name="connsiteY323" fmla="*/ 6579086 h 6858000"/>
              <a:gd name="connsiteX324" fmla="*/ 5115009 w 7467600"/>
              <a:gd name="connsiteY324" fmla="*/ 6858000 h 6858000"/>
              <a:gd name="connsiteX325" fmla="*/ 5028074 w 7467600"/>
              <a:gd name="connsiteY325" fmla="*/ 6858000 h 6858000"/>
              <a:gd name="connsiteX326" fmla="*/ 5079508 w 7467600"/>
              <a:gd name="connsiteY326" fmla="*/ 6749074 h 6858000"/>
              <a:gd name="connsiteX327" fmla="*/ 5371846 w 7467600"/>
              <a:gd name="connsiteY327" fmla="*/ 5924413 h 6858000"/>
              <a:gd name="connsiteX328" fmla="*/ 5270512 w 7467600"/>
              <a:gd name="connsiteY328" fmla="*/ 6138975 h 6858000"/>
              <a:gd name="connsiteX329" fmla="*/ 5062409 w 7467600"/>
              <a:gd name="connsiteY329" fmla="*/ 6653544 h 6858000"/>
              <a:gd name="connsiteX330" fmla="*/ 5036628 w 7467600"/>
              <a:gd name="connsiteY330" fmla="*/ 6754247 h 6858000"/>
              <a:gd name="connsiteX331" fmla="*/ 5009112 w 7467600"/>
              <a:gd name="connsiteY331" fmla="*/ 6858000 h 6858000"/>
              <a:gd name="connsiteX332" fmla="*/ 4976679 w 7467600"/>
              <a:gd name="connsiteY332" fmla="*/ 6858000 h 6858000"/>
              <a:gd name="connsiteX333" fmla="*/ 5006537 w 7467600"/>
              <a:gd name="connsiteY333" fmla="*/ 6747068 h 6858000"/>
              <a:gd name="connsiteX334" fmla="*/ 5032723 w 7467600"/>
              <a:gd name="connsiteY334" fmla="*/ 6644957 h 6858000"/>
              <a:gd name="connsiteX335" fmla="*/ 5242949 w 7467600"/>
              <a:gd name="connsiteY335" fmla="*/ 6125175 h 6858000"/>
              <a:gd name="connsiteX336" fmla="*/ 5286321 w 7467600"/>
              <a:gd name="connsiteY336" fmla="*/ 6033555 h 6858000"/>
              <a:gd name="connsiteX337" fmla="*/ 5008210 w 7467600"/>
              <a:gd name="connsiteY337" fmla="*/ 6649194 h 6858000"/>
              <a:gd name="connsiteX338" fmla="*/ 4986321 w 7467600"/>
              <a:gd name="connsiteY338" fmla="*/ 6765687 h 6858000"/>
              <a:gd name="connsiteX339" fmla="*/ 4973474 w 7467600"/>
              <a:gd name="connsiteY339" fmla="*/ 6858000 h 6858000"/>
              <a:gd name="connsiteX340" fmla="*/ 4907178 w 7467600"/>
              <a:gd name="connsiteY340" fmla="*/ 6858000 h 6858000"/>
              <a:gd name="connsiteX341" fmla="*/ 4910810 w 7467600"/>
              <a:gd name="connsiteY341" fmla="*/ 6829660 h 6858000"/>
              <a:gd name="connsiteX342" fmla="*/ 4987461 w 7467600"/>
              <a:gd name="connsiteY342" fmla="*/ 6432994 h 6858000"/>
              <a:gd name="connsiteX343" fmla="*/ 5179262 w 7467600"/>
              <a:gd name="connsiteY343" fmla="*/ 6035044 h 6858000"/>
              <a:gd name="connsiteX344" fmla="*/ 4689678 w 7467600"/>
              <a:gd name="connsiteY344" fmla="*/ 6440241 h 6858000"/>
              <a:gd name="connsiteX345" fmla="*/ 4477543 w 7467600"/>
              <a:gd name="connsiteY345" fmla="*/ 6674836 h 6858000"/>
              <a:gd name="connsiteX346" fmla="*/ 4329957 w 7467600"/>
              <a:gd name="connsiteY346" fmla="*/ 6858000 h 6858000"/>
              <a:gd name="connsiteX347" fmla="*/ 4218595 w 7467600"/>
              <a:gd name="connsiteY347" fmla="*/ 6858000 h 6858000"/>
              <a:gd name="connsiteX348" fmla="*/ 4368888 w 7467600"/>
              <a:gd name="connsiteY348" fmla="*/ 6668412 h 6858000"/>
              <a:gd name="connsiteX349" fmla="*/ 4563091 w 7467600"/>
              <a:gd name="connsiteY349" fmla="*/ 6442508 h 6858000"/>
              <a:gd name="connsiteX350" fmla="*/ 5387324 w 7467600"/>
              <a:gd name="connsiteY350" fmla="*/ 5705830 h 6858000"/>
              <a:gd name="connsiteX351" fmla="*/ 5073620 w 7467600"/>
              <a:gd name="connsiteY351" fmla="*/ 5955437 h 6858000"/>
              <a:gd name="connsiteX352" fmla="*/ 4689789 w 7467600"/>
              <a:gd name="connsiteY352" fmla="*/ 6268382 h 6858000"/>
              <a:gd name="connsiteX353" fmla="*/ 4418722 w 7467600"/>
              <a:gd name="connsiteY353" fmla="*/ 6570886 h 6858000"/>
              <a:gd name="connsiteX354" fmla="*/ 4214944 w 7467600"/>
              <a:gd name="connsiteY354" fmla="*/ 6858000 h 6858000"/>
              <a:gd name="connsiteX355" fmla="*/ 4177898 w 7467600"/>
              <a:gd name="connsiteY355" fmla="*/ 6858000 h 6858000"/>
              <a:gd name="connsiteX356" fmla="*/ 4391597 w 7467600"/>
              <a:gd name="connsiteY356" fmla="*/ 6556370 h 6858000"/>
              <a:gd name="connsiteX357" fmla="*/ 4668889 w 7467600"/>
              <a:gd name="connsiteY357" fmla="*/ 6246399 h 6858000"/>
              <a:gd name="connsiteX358" fmla="*/ 5055427 w 7467600"/>
              <a:gd name="connsiteY358" fmla="*/ 5931476 h 6858000"/>
              <a:gd name="connsiteX359" fmla="*/ 5371814 w 7467600"/>
              <a:gd name="connsiteY359" fmla="*/ 5678975 h 6858000"/>
              <a:gd name="connsiteX360" fmla="*/ 4987918 w 7467600"/>
              <a:gd name="connsiteY360" fmla="*/ 5838701 h 6858000"/>
              <a:gd name="connsiteX361" fmla="*/ 4317146 w 7467600"/>
              <a:gd name="connsiteY361" fmla="*/ 6587716 h 6858000"/>
              <a:gd name="connsiteX362" fmla="*/ 4171627 w 7467600"/>
              <a:gd name="connsiteY362" fmla="*/ 6858000 h 6858000"/>
              <a:gd name="connsiteX363" fmla="*/ 4081585 w 7467600"/>
              <a:gd name="connsiteY363" fmla="*/ 6858000 h 6858000"/>
              <a:gd name="connsiteX364" fmla="*/ 4238603 w 7467600"/>
              <a:gd name="connsiteY364" fmla="*/ 6559341 h 6858000"/>
              <a:gd name="connsiteX365" fmla="*/ 4778333 w 7467600"/>
              <a:gd name="connsiteY365" fmla="*/ 5873626 h 6858000"/>
              <a:gd name="connsiteX366" fmla="*/ 5414185 w 7467600"/>
              <a:gd name="connsiteY366" fmla="*/ 5573882 h 6858000"/>
              <a:gd name="connsiteX367" fmla="*/ 5959648 w 7467600"/>
              <a:gd name="connsiteY367" fmla="*/ 4760797 h 6858000"/>
              <a:gd name="connsiteX368" fmla="*/ 5355019 w 7467600"/>
              <a:gd name="connsiteY368" fmla="*/ 4734672 h 6858000"/>
              <a:gd name="connsiteX369" fmla="*/ 5083565 w 7467600"/>
              <a:gd name="connsiteY369" fmla="*/ 5179121 h 6858000"/>
              <a:gd name="connsiteX370" fmla="*/ 4713577 w 7467600"/>
              <a:gd name="connsiteY370" fmla="*/ 5616803 h 6858000"/>
              <a:gd name="connsiteX371" fmla="*/ 3989559 w 7467600"/>
              <a:gd name="connsiteY371" fmla="*/ 6145945 h 6858000"/>
              <a:gd name="connsiteX372" fmla="*/ 3939824 w 7467600"/>
              <a:gd name="connsiteY372" fmla="*/ 6066900 h 6858000"/>
              <a:gd name="connsiteX373" fmla="*/ 4584537 w 7467600"/>
              <a:gd name="connsiteY373" fmla="*/ 5324826 h 6858000"/>
              <a:gd name="connsiteX374" fmla="*/ 5037105 w 7467600"/>
              <a:gd name="connsiteY374" fmla="*/ 5088765 h 6858000"/>
              <a:gd name="connsiteX375" fmla="*/ 5039930 w 7467600"/>
              <a:gd name="connsiteY375" fmla="*/ 5089585 h 6858000"/>
              <a:gd name="connsiteX376" fmla="*/ 5263764 w 7467600"/>
              <a:gd name="connsiteY376" fmla="*/ 4735525 h 6858000"/>
              <a:gd name="connsiteX377" fmla="*/ 4086300 w 7467600"/>
              <a:gd name="connsiteY377" fmla="*/ 4884599 h 6858000"/>
              <a:gd name="connsiteX378" fmla="*/ 4085485 w 7467600"/>
              <a:gd name="connsiteY378" fmla="*/ 4899070 h 6858000"/>
              <a:gd name="connsiteX379" fmla="*/ 3871915 w 7467600"/>
              <a:gd name="connsiteY379" fmla="*/ 5253645 h 6858000"/>
              <a:gd name="connsiteX380" fmla="*/ 3799374 w 7467600"/>
              <a:gd name="connsiteY380" fmla="*/ 5466127 h 6858000"/>
              <a:gd name="connsiteX381" fmla="*/ 3498850 w 7467600"/>
              <a:gd name="connsiteY381" fmla="*/ 6661888 h 6858000"/>
              <a:gd name="connsiteX382" fmla="*/ 3399216 w 7467600"/>
              <a:gd name="connsiteY382" fmla="*/ 6858000 h 6858000"/>
              <a:gd name="connsiteX383" fmla="*/ 3303688 w 7467600"/>
              <a:gd name="connsiteY383" fmla="*/ 6858000 h 6858000"/>
              <a:gd name="connsiteX384" fmla="*/ 3391774 w 7467600"/>
              <a:gd name="connsiteY384" fmla="*/ 6697181 h 6858000"/>
              <a:gd name="connsiteX385" fmla="*/ 3735540 w 7467600"/>
              <a:gd name="connsiteY385" fmla="*/ 5546923 h 6858000"/>
              <a:gd name="connsiteX386" fmla="*/ 3729438 w 7467600"/>
              <a:gd name="connsiteY386" fmla="*/ 5569058 h 6858000"/>
              <a:gd name="connsiteX387" fmla="*/ 3707782 w 7467600"/>
              <a:gd name="connsiteY387" fmla="*/ 5644908 h 6858000"/>
              <a:gd name="connsiteX388" fmla="*/ 3583827 w 7467600"/>
              <a:gd name="connsiteY388" fmla="*/ 6039215 h 6858000"/>
              <a:gd name="connsiteX389" fmla="*/ 3547861 w 7467600"/>
              <a:gd name="connsiteY389" fmla="*/ 6129609 h 6858000"/>
              <a:gd name="connsiteX390" fmla="*/ 3490905 w 7467600"/>
              <a:gd name="connsiteY390" fmla="*/ 6277660 h 6858000"/>
              <a:gd name="connsiteX391" fmla="*/ 3455859 w 7467600"/>
              <a:gd name="connsiteY391" fmla="*/ 6391301 h 6858000"/>
              <a:gd name="connsiteX392" fmla="*/ 3429112 w 7467600"/>
              <a:gd name="connsiteY392" fmla="*/ 6479469 h 6858000"/>
              <a:gd name="connsiteX393" fmla="*/ 3304862 w 7467600"/>
              <a:gd name="connsiteY393" fmla="*/ 6796476 h 6858000"/>
              <a:gd name="connsiteX394" fmla="*/ 3276071 w 7467600"/>
              <a:gd name="connsiteY394" fmla="*/ 6858000 h 6858000"/>
              <a:gd name="connsiteX395" fmla="*/ 3240805 w 7467600"/>
              <a:gd name="connsiteY395" fmla="*/ 6858000 h 6858000"/>
              <a:gd name="connsiteX396" fmla="*/ 3275917 w 7467600"/>
              <a:gd name="connsiteY396" fmla="*/ 6783192 h 6858000"/>
              <a:gd name="connsiteX397" fmla="*/ 3399358 w 7467600"/>
              <a:gd name="connsiteY397" fmla="*/ 6469011 h 6858000"/>
              <a:gd name="connsiteX398" fmla="*/ 3425650 w 7467600"/>
              <a:gd name="connsiteY398" fmla="*/ 6381333 h 6858000"/>
              <a:gd name="connsiteX399" fmla="*/ 3460661 w 7467600"/>
              <a:gd name="connsiteY399" fmla="*/ 6266763 h 6858000"/>
              <a:gd name="connsiteX400" fmla="*/ 3518021 w 7467600"/>
              <a:gd name="connsiteY400" fmla="*/ 6117298 h 6858000"/>
              <a:gd name="connsiteX401" fmla="*/ 3554035 w 7467600"/>
              <a:gd name="connsiteY401" fmla="*/ 6027832 h 6858000"/>
              <a:gd name="connsiteX402" fmla="*/ 3677174 w 7467600"/>
              <a:gd name="connsiteY402" fmla="*/ 5636351 h 6858000"/>
              <a:gd name="connsiteX403" fmla="*/ 3698819 w 7467600"/>
              <a:gd name="connsiteY403" fmla="*/ 5560503 h 6858000"/>
              <a:gd name="connsiteX404" fmla="*/ 3702094 w 7467600"/>
              <a:gd name="connsiteY404" fmla="*/ 5549194 h 6858000"/>
              <a:gd name="connsiteX405" fmla="*/ 3398355 w 7467600"/>
              <a:gd name="connsiteY405" fmla="*/ 6094603 h 6858000"/>
              <a:gd name="connsiteX406" fmla="*/ 3193941 w 7467600"/>
              <a:gd name="connsiteY406" fmla="*/ 6798775 h 6858000"/>
              <a:gd name="connsiteX407" fmla="*/ 3184140 w 7467600"/>
              <a:gd name="connsiteY407" fmla="*/ 6858000 h 6858000"/>
              <a:gd name="connsiteX408" fmla="*/ 3099978 w 7467600"/>
              <a:gd name="connsiteY408" fmla="*/ 6858000 h 6858000"/>
              <a:gd name="connsiteX409" fmla="*/ 3101556 w 7467600"/>
              <a:gd name="connsiteY409" fmla="*/ 6843337 h 6858000"/>
              <a:gd name="connsiteX410" fmla="*/ 3370162 w 7467600"/>
              <a:gd name="connsiteY410" fmla="*/ 5785550 h 6858000"/>
              <a:gd name="connsiteX411" fmla="*/ 3746477 w 7467600"/>
              <a:gd name="connsiteY411" fmla="*/ 5377889 h 6858000"/>
              <a:gd name="connsiteX412" fmla="*/ 3863399 w 7467600"/>
              <a:gd name="connsiteY412" fmla="*/ 5087257 h 6858000"/>
              <a:gd name="connsiteX413" fmla="*/ 3968712 w 7467600"/>
              <a:gd name="connsiteY413" fmla="*/ 4913989 h 6858000"/>
              <a:gd name="connsiteX414" fmla="*/ 2792390 w 7467600"/>
              <a:gd name="connsiteY414" fmla="*/ 5382974 h 6858000"/>
              <a:gd name="connsiteX415" fmla="*/ 2714982 w 7467600"/>
              <a:gd name="connsiteY415" fmla="*/ 5427051 h 6858000"/>
              <a:gd name="connsiteX416" fmla="*/ 2813361 w 7467600"/>
              <a:gd name="connsiteY416" fmla="*/ 6023912 h 6858000"/>
              <a:gd name="connsiteX417" fmla="*/ 2688430 w 7467600"/>
              <a:gd name="connsiteY417" fmla="*/ 6801564 h 6858000"/>
              <a:gd name="connsiteX418" fmla="*/ 2629626 w 7467600"/>
              <a:gd name="connsiteY418" fmla="*/ 6763394 h 6858000"/>
              <a:gd name="connsiteX419" fmla="*/ 2565328 w 7467600"/>
              <a:gd name="connsiteY419" fmla="*/ 5516399 h 6858000"/>
              <a:gd name="connsiteX420" fmla="*/ 1922999 w 7467600"/>
              <a:gd name="connsiteY420" fmla="*/ 5980343 h 6858000"/>
              <a:gd name="connsiteX421" fmla="*/ 1950261 w 7467600"/>
              <a:gd name="connsiteY421" fmla="*/ 6405858 h 6858000"/>
              <a:gd name="connsiteX422" fmla="*/ 2365554 w 7467600"/>
              <a:gd name="connsiteY422" fmla="*/ 6759107 h 6858000"/>
              <a:gd name="connsiteX423" fmla="*/ 2424142 w 7467600"/>
              <a:gd name="connsiteY423" fmla="*/ 6858000 h 6858000"/>
              <a:gd name="connsiteX424" fmla="*/ 2395994 w 7467600"/>
              <a:gd name="connsiteY424" fmla="*/ 6858000 h 6858000"/>
              <a:gd name="connsiteX425" fmla="*/ 2392863 w 7467600"/>
              <a:gd name="connsiteY425" fmla="*/ 6852964 h 6858000"/>
              <a:gd name="connsiteX426" fmla="*/ 2017589 w 7467600"/>
              <a:gd name="connsiteY426" fmla="*/ 6493982 h 6858000"/>
              <a:gd name="connsiteX427" fmla="*/ 2147336 w 7467600"/>
              <a:gd name="connsiteY427" fmla="*/ 6594052 h 6858000"/>
              <a:gd name="connsiteX428" fmla="*/ 2207047 w 7467600"/>
              <a:gd name="connsiteY428" fmla="*/ 6654540 h 6858000"/>
              <a:gd name="connsiteX429" fmla="*/ 2299106 w 7467600"/>
              <a:gd name="connsiteY429" fmla="*/ 6778931 h 6858000"/>
              <a:gd name="connsiteX430" fmla="*/ 2314430 w 7467600"/>
              <a:gd name="connsiteY430" fmla="*/ 6801144 h 6858000"/>
              <a:gd name="connsiteX431" fmla="*/ 2352406 w 7467600"/>
              <a:gd name="connsiteY431" fmla="*/ 6858000 h 6858000"/>
              <a:gd name="connsiteX432" fmla="*/ 2314492 w 7467600"/>
              <a:gd name="connsiteY432" fmla="*/ 6858000 h 6858000"/>
              <a:gd name="connsiteX433" fmla="*/ 2288095 w 7467600"/>
              <a:gd name="connsiteY433" fmla="*/ 6818030 h 6858000"/>
              <a:gd name="connsiteX434" fmla="*/ 2272768 w 7467600"/>
              <a:gd name="connsiteY434" fmla="*/ 6795822 h 6858000"/>
              <a:gd name="connsiteX435" fmla="*/ 2182715 w 7467600"/>
              <a:gd name="connsiteY435" fmla="*/ 6675071 h 6858000"/>
              <a:gd name="connsiteX436" fmla="*/ 2032061 w 7467600"/>
              <a:gd name="connsiteY436" fmla="*/ 6541380 h 6858000"/>
              <a:gd name="connsiteX437" fmla="*/ 2257220 w 7467600"/>
              <a:gd name="connsiteY437" fmla="*/ 6826257 h 6858000"/>
              <a:gd name="connsiteX438" fmla="*/ 2281324 w 7467600"/>
              <a:gd name="connsiteY438" fmla="*/ 6858000 h 6858000"/>
              <a:gd name="connsiteX439" fmla="*/ 2242860 w 7467600"/>
              <a:gd name="connsiteY439" fmla="*/ 6858000 h 6858000"/>
              <a:gd name="connsiteX440" fmla="*/ 2232818 w 7467600"/>
              <a:gd name="connsiteY440" fmla="*/ 6844926 h 6858000"/>
              <a:gd name="connsiteX441" fmla="*/ 1990172 w 7467600"/>
              <a:gd name="connsiteY441" fmla="*/ 6542121 h 6858000"/>
              <a:gd name="connsiteX442" fmla="*/ 2124090 w 7467600"/>
              <a:gd name="connsiteY442" fmla="*/ 6761017 h 6858000"/>
              <a:gd name="connsiteX443" fmla="*/ 2200380 w 7467600"/>
              <a:gd name="connsiteY443" fmla="*/ 6858000 h 6858000"/>
              <a:gd name="connsiteX444" fmla="*/ 2147507 w 7467600"/>
              <a:gd name="connsiteY444" fmla="*/ 6858000 h 6858000"/>
              <a:gd name="connsiteX445" fmla="*/ 2070668 w 7467600"/>
              <a:gd name="connsiteY445" fmla="*/ 6761520 h 6858000"/>
              <a:gd name="connsiteX446" fmla="*/ 1975142 w 7467600"/>
              <a:gd name="connsiteY446" fmla="*/ 6585570 h 6858000"/>
              <a:gd name="connsiteX447" fmla="*/ 2050035 w 7467600"/>
              <a:gd name="connsiteY447" fmla="*/ 6813345 h 6858000"/>
              <a:gd name="connsiteX448" fmla="*/ 2063025 w 7467600"/>
              <a:gd name="connsiteY448" fmla="*/ 6858000 h 6858000"/>
              <a:gd name="connsiteX449" fmla="*/ 2021675 w 7467600"/>
              <a:gd name="connsiteY449" fmla="*/ 6858000 h 6858000"/>
              <a:gd name="connsiteX450" fmla="*/ 2019308 w 7467600"/>
              <a:gd name="connsiteY450" fmla="*/ 6847118 h 6858000"/>
              <a:gd name="connsiteX451" fmla="*/ 1938835 w 7467600"/>
              <a:gd name="connsiteY451" fmla="*/ 6551160 h 6858000"/>
              <a:gd name="connsiteX452" fmla="*/ 1953230 w 7467600"/>
              <a:gd name="connsiteY452" fmla="*/ 6759699 h 6858000"/>
              <a:gd name="connsiteX453" fmla="*/ 1956763 w 7467600"/>
              <a:gd name="connsiteY453" fmla="*/ 6778191 h 6858000"/>
              <a:gd name="connsiteX454" fmla="*/ 1967925 w 7467600"/>
              <a:gd name="connsiteY454" fmla="*/ 6858000 h 6858000"/>
              <a:gd name="connsiteX455" fmla="*/ 1936622 w 7467600"/>
              <a:gd name="connsiteY455" fmla="*/ 6858000 h 6858000"/>
              <a:gd name="connsiteX456" fmla="*/ 1926261 w 7467600"/>
              <a:gd name="connsiteY456" fmla="*/ 6784064 h 6858000"/>
              <a:gd name="connsiteX457" fmla="*/ 1922724 w 7467600"/>
              <a:gd name="connsiteY457" fmla="*/ 6765577 h 6858000"/>
              <a:gd name="connsiteX458" fmla="*/ 1904650 w 7467600"/>
              <a:gd name="connsiteY458" fmla="*/ 6639616 h 6858000"/>
              <a:gd name="connsiteX459" fmla="*/ 1885273 w 7467600"/>
              <a:gd name="connsiteY459" fmla="*/ 6858000 h 6858000"/>
              <a:gd name="connsiteX460" fmla="*/ 1854363 w 7467600"/>
              <a:gd name="connsiteY460" fmla="*/ 6858000 h 6858000"/>
              <a:gd name="connsiteX461" fmla="*/ 1880391 w 7467600"/>
              <a:gd name="connsiteY461" fmla="*/ 6603796 h 6858000"/>
              <a:gd name="connsiteX462" fmla="*/ 1818273 w 7467600"/>
              <a:gd name="connsiteY462" fmla="*/ 6715729 h 6858000"/>
              <a:gd name="connsiteX463" fmla="*/ 1794691 w 7467600"/>
              <a:gd name="connsiteY463" fmla="*/ 6843239 h 6858000"/>
              <a:gd name="connsiteX464" fmla="*/ 1794914 w 7467600"/>
              <a:gd name="connsiteY464" fmla="*/ 6858000 h 6858000"/>
              <a:gd name="connsiteX465" fmla="*/ 1746128 w 7467600"/>
              <a:gd name="connsiteY465" fmla="*/ 6858000 h 6858000"/>
              <a:gd name="connsiteX466" fmla="*/ 1753934 w 7467600"/>
              <a:gd name="connsiteY466" fmla="*/ 6724796 h 6858000"/>
              <a:gd name="connsiteX467" fmla="*/ 1792053 w 7467600"/>
              <a:gd name="connsiteY467" fmla="*/ 6572396 h 6858000"/>
              <a:gd name="connsiteX468" fmla="*/ 1862248 w 7467600"/>
              <a:gd name="connsiteY468" fmla="*/ 6266397 h 6858000"/>
              <a:gd name="connsiteX469" fmla="*/ 1862250 w 7467600"/>
              <a:gd name="connsiteY469" fmla="*/ 6033531 h 6858000"/>
              <a:gd name="connsiteX470" fmla="*/ 1211999 w 7467600"/>
              <a:gd name="connsiteY470" fmla="*/ 6683610 h 6858000"/>
              <a:gd name="connsiteX471" fmla="*/ 1213266 w 7467600"/>
              <a:gd name="connsiteY471" fmla="*/ 6691947 h 6858000"/>
              <a:gd name="connsiteX472" fmla="*/ 1203370 w 7467600"/>
              <a:gd name="connsiteY472" fmla="*/ 6850676 h 6858000"/>
              <a:gd name="connsiteX473" fmla="*/ 1203671 w 7467600"/>
              <a:gd name="connsiteY473" fmla="*/ 6858000 h 6858000"/>
              <a:gd name="connsiteX474" fmla="*/ 1143180 w 7467600"/>
              <a:gd name="connsiteY474" fmla="*/ 6858000 h 6858000"/>
              <a:gd name="connsiteX475" fmla="*/ 1142176 w 7467600"/>
              <a:gd name="connsiteY475" fmla="*/ 6766045 h 6858000"/>
              <a:gd name="connsiteX476" fmla="*/ 1067484 w 7467600"/>
              <a:gd name="connsiteY476" fmla="*/ 6858000 h 6858000"/>
              <a:gd name="connsiteX477" fmla="*/ 953928 w 7467600"/>
              <a:gd name="connsiteY477" fmla="*/ 6858000 h 6858000"/>
              <a:gd name="connsiteX478" fmla="*/ 959715 w 7467600"/>
              <a:gd name="connsiteY478" fmla="*/ 6850185 h 6858000"/>
              <a:gd name="connsiteX479" fmla="*/ 1483788 w 7467600"/>
              <a:gd name="connsiteY479" fmla="*/ 6259174 h 6858000"/>
              <a:gd name="connsiteX480" fmla="*/ 1100671 w 7467600"/>
              <a:gd name="connsiteY480" fmla="*/ 6252137 h 6858000"/>
              <a:gd name="connsiteX481" fmla="*/ 1090144 w 7467600"/>
              <a:gd name="connsiteY481" fmla="*/ 6256748 h 6858000"/>
              <a:gd name="connsiteX482" fmla="*/ 1095872 w 7467600"/>
              <a:gd name="connsiteY482" fmla="*/ 6271892 h 6858000"/>
              <a:gd name="connsiteX483" fmla="*/ 262785 w 7467600"/>
              <a:gd name="connsiteY483" fmla="*/ 6845450 h 6858000"/>
              <a:gd name="connsiteX484" fmla="*/ 209968 w 7467600"/>
              <a:gd name="connsiteY484" fmla="*/ 6770713 h 6858000"/>
              <a:gd name="connsiteX485" fmla="*/ 873460 w 7467600"/>
              <a:gd name="connsiteY485" fmla="*/ 6253768 h 6858000"/>
              <a:gd name="connsiteX486" fmla="*/ 192686 w 7467600"/>
              <a:gd name="connsiteY486" fmla="*/ 5849257 h 6858000"/>
              <a:gd name="connsiteX487" fmla="*/ 4696 w 7467600"/>
              <a:gd name="connsiteY487" fmla="*/ 5697668 h 6858000"/>
              <a:gd name="connsiteX488" fmla="*/ 0 w 7467600"/>
              <a:gd name="connsiteY488" fmla="*/ 5689984 h 6858000"/>
              <a:gd name="connsiteX489" fmla="*/ 0 w 7467600"/>
              <a:gd name="connsiteY489" fmla="*/ 5513472 h 6858000"/>
              <a:gd name="connsiteX490" fmla="*/ 174101 w 7467600"/>
              <a:gd name="connsiteY490" fmla="*/ 5620277 h 6858000"/>
              <a:gd name="connsiteX491" fmla="*/ 891800 w 7467600"/>
              <a:gd name="connsiteY491" fmla="*/ 6036935 h 6858000"/>
              <a:gd name="connsiteX492" fmla="*/ 1072219 w 7467600"/>
              <a:gd name="connsiteY492" fmla="*/ 6169443 h 6858000"/>
              <a:gd name="connsiteX493" fmla="*/ 1074117 w 7467600"/>
              <a:gd name="connsiteY493" fmla="*/ 6170301 h 6858000"/>
              <a:gd name="connsiteX494" fmla="*/ 1083114 w 7467600"/>
              <a:gd name="connsiteY494" fmla="*/ 6174131 h 6858000"/>
              <a:gd name="connsiteX495" fmla="*/ 1543010 w 7467600"/>
              <a:gd name="connsiteY495" fmla="*/ 6191140 h 6858000"/>
              <a:gd name="connsiteX496" fmla="*/ 1551080 w 7467600"/>
              <a:gd name="connsiteY496" fmla="*/ 6195006 h 6858000"/>
              <a:gd name="connsiteX497" fmla="*/ 2345443 w 7467600"/>
              <a:gd name="connsiteY497" fmla="*/ 5549882 h 6858000"/>
              <a:gd name="connsiteX498" fmla="*/ 1721499 w 7467600"/>
              <a:gd name="connsiteY498" fmla="*/ 5599969 h 6858000"/>
              <a:gd name="connsiteX499" fmla="*/ 767716 w 7467600"/>
              <a:gd name="connsiteY499" fmla="*/ 5472768 h 6858000"/>
              <a:gd name="connsiteX500" fmla="*/ 722147 w 7467600"/>
              <a:gd name="connsiteY500" fmla="*/ 5393091 h 6858000"/>
              <a:gd name="connsiteX501" fmla="*/ 1485552 w 7467600"/>
              <a:gd name="connsiteY501" fmla="*/ 5313202 h 6858000"/>
              <a:gd name="connsiteX502" fmla="*/ 2143004 w 7467600"/>
              <a:gd name="connsiteY502" fmla="*/ 5402420 h 6858000"/>
              <a:gd name="connsiteX503" fmla="*/ 1933391 w 7467600"/>
              <a:gd name="connsiteY503" fmla="*/ 5156971 h 6858000"/>
              <a:gd name="connsiteX504" fmla="*/ 1827118 w 7467600"/>
              <a:gd name="connsiteY504" fmla="*/ 4968410 h 6858000"/>
              <a:gd name="connsiteX505" fmla="*/ 1837349 w 7467600"/>
              <a:gd name="connsiteY505" fmla="*/ 4956357 h 6858000"/>
              <a:gd name="connsiteX506" fmla="*/ 2162835 w 7467600"/>
              <a:gd name="connsiteY506" fmla="*/ 5187853 h 6858000"/>
              <a:gd name="connsiteX507" fmla="*/ 2257167 w 7467600"/>
              <a:gd name="connsiteY507" fmla="*/ 5462123 h 6858000"/>
              <a:gd name="connsiteX508" fmla="*/ 2261598 w 7467600"/>
              <a:gd name="connsiteY508" fmla="*/ 5467998 h 6858000"/>
              <a:gd name="connsiteX509" fmla="*/ 2437177 w 7467600"/>
              <a:gd name="connsiteY509" fmla="*/ 5479608 h 6858000"/>
              <a:gd name="connsiteX510" fmla="*/ 2445247 w 7467600"/>
              <a:gd name="connsiteY510" fmla="*/ 5483476 h 6858000"/>
              <a:gd name="connsiteX511" fmla="*/ 2743626 w 7467600"/>
              <a:gd name="connsiteY511" fmla="*/ 5304819 h 6858000"/>
              <a:gd name="connsiteX512" fmla="*/ 3048102 w 7467600"/>
              <a:gd name="connsiteY512" fmla="*/ 5150595 h 6858000"/>
              <a:gd name="connsiteX513" fmla="*/ 1799414 w 7467600"/>
              <a:gd name="connsiteY513" fmla="*/ 4694732 h 6858000"/>
              <a:gd name="connsiteX514" fmla="*/ 1771735 w 7467600"/>
              <a:gd name="connsiteY514" fmla="*/ 4619929 h 6858000"/>
              <a:gd name="connsiteX515" fmla="*/ 3104273 w 7467600"/>
              <a:gd name="connsiteY515" fmla="*/ 5076159 h 6858000"/>
              <a:gd name="connsiteX516" fmla="*/ 3113245 w 7467600"/>
              <a:gd name="connsiteY516" fmla="*/ 5090705 h 6858000"/>
              <a:gd name="connsiteX517" fmla="*/ 3126294 w 7467600"/>
              <a:gd name="connsiteY517" fmla="*/ 5114400 h 6858000"/>
              <a:gd name="connsiteX518" fmla="*/ 3937433 w 7467600"/>
              <a:gd name="connsiteY518" fmla="*/ 4830473 h 6858000"/>
              <a:gd name="connsiteX519" fmla="*/ 3590475 w 7467600"/>
              <a:gd name="connsiteY519" fmla="*/ 4597974 h 6858000"/>
              <a:gd name="connsiteX520" fmla="*/ 3100264 w 7467600"/>
              <a:gd name="connsiteY520" fmla="*/ 4579845 h 6858000"/>
              <a:gd name="connsiteX521" fmla="*/ 2183576 w 7467600"/>
              <a:gd name="connsiteY521" fmla="*/ 4227150 h 6858000"/>
              <a:gd name="connsiteX522" fmla="*/ 2151029 w 7467600"/>
              <a:gd name="connsiteY522" fmla="*/ 4146947 h 6858000"/>
              <a:gd name="connsiteX523" fmla="*/ 3563434 w 7467600"/>
              <a:gd name="connsiteY523" fmla="*/ 4469115 h 6858000"/>
              <a:gd name="connsiteX524" fmla="*/ 3177952 w 7467600"/>
              <a:gd name="connsiteY524" fmla="*/ 3657386 h 6858000"/>
              <a:gd name="connsiteX525" fmla="*/ 3189263 w 7467600"/>
              <a:gd name="connsiteY525" fmla="*/ 3625726 h 6858000"/>
              <a:gd name="connsiteX526" fmla="*/ 3560912 w 7467600"/>
              <a:gd name="connsiteY526" fmla="*/ 4079863 h 6858000"/>
              <a:gd name="connsiteX527" fmla="*/ 3626636 w 7467600"/>
              <a:gd name="connsiteY527" fmla="*/ 4512230 h 6858000"/>
              <a:gd name="connsiteX528" fmla="*/ 3653088 w 7467600"/>
              <a:gd name="connsiteY528" fmla="*/ 4521417 h 6858000"/>
              <a:gd name="connsiteX529" fmla="*/ 3988128 w 7467600"/>
              <a:gd name="connsiteY529" fmla="*/ 4817267 h 6858000"/>
              <a:gd name="connsiteX530" fmla="*/ 4830582 w 7467600"/>
              <a:gd name="connsiteY530" fmla="*/ 4676000 h 6858000"/>
              <a:gd name="connsiteX531" fmla="*/ 4830100 w 7467600"/>
              <a:gd name="connsiteY531" fmla="*/ 4675554 h 6858000"/>
              <a:gd name="connsiteX532" fmla="*/ 4036318 w 7467600"/>
              <a:gd name="connsiteY532" fmla="*/ 4147013 h 6858000"/>
              <a:gd name="connsiteX533" fmla="*/ 3432098 w 7467600"/>
              <a:gd name="connsiteY533" fmla="*/ 3537312 h 6858000"/>
              <a:gd name="connsiteX534" fmla="*/ 3446761 w 7467600"/>
              <a:gd name="connsiteY534" fmla="*/ 3461278 h 6858000"/>
              <a:gd name="connsiteX535" fmla="*/ 4419733 w 7467600"/>
              <a:gd name="connsiteY535" fmla="*/ 3963555 h 6858000"/>
              <a:gd name="connsiteX536" fmla="*/ 4781371 w 7467600"/>
              <a:gd name="connsiteY536" fmla="*/ 4458604 h 6858000"/>
              <a:gd name="connsiteX537" fmla="*/ 4780440 w 7467600"/>
              <a:gd name="connsiteY537" fmla="*/ 4470290 h 6858000"/>
              <a:gd name="connsiteX538" fmla="*/ 4898954 w 7467600"/>
              <a:gd name="connsiteY538" fmla="*/ 4662092 h 6858000"/>
              <a:gd name="connsiteX539" fmla="*/ 4900699 w 7467600"/>
              <a:gd name="connsiteY539" fmla="*/ 4670867 h 6858000"/>
              <a:gd name="connsiteX540" fmla="*/ 5714511 w 7467600"/>
              <a:gd name="connsiteY540" fmla="*/ 4663483 h 6858000"/>
              <a:gd name="connsiteX541" fmla="*/ 5464793 w 7467600"/>
              <a:gd name="connsiteY541" fmla="*/ 4393556 h 6858000"/>
              <a:gd name="connsiteX542" fmla="*/ 5461897 w 7467600"/>
              <a:gd name="connsiteY542" fmla="*/ 4390879 h 6858000"/>
              <a:gd name="connsiteX543" fmla="*/ 4294126 w 7467600"/>
              <a:gd name="connsiteY543" fmla="*/ 3303048 h 6858000"/>
              <a:gd name="connsiteX544" fmla="*/ 4305321 w 7467600"/>
              <a:gd name="connsiteY544" fmla="*/ 3256953 h 6858000"/>
              <a:gd name="connsiteX545" fmla="*/ 4949299 w 7467600"/>
              <a:gd name="connsiteY545" fmla="*/ 3766336 h 6858000"/>
              <a:gd name="connsiteX546" fmla="*/ 5291452 w 7467600"/>
              <a:gd name="connsiteY546" fmla="*/ 4076801 h 6858000"/>
              <a:gd name="connsiteX547" fmla="*/ 5434998 w 7467600"/>
              <a:gd name="connsiteY547" fmla="*/ 4254100 h 6858000"/>
              <a:gd name="connsiteX548" fmla="*/ 5351015 w 7467600"/>
              <a:gd name="connsiteY548" fmla="*/ 3760989 h 6858000"/>
              <a:gd name="connsiteX549" fmla="*/ 5413780 w 7467600"/>
              <a:gd name="connsiteY549" fmla="*/ 2966265 h 6858000"/>
              <a:gd name="connsiteX550" fmla="*/ 5425627 w 7467600"/>
              <a:gd name="connsiteY550" fmla="*/ 2954192 h 6858000"/>
              <a:gd name="connsiteX551" fmla="*/ 6604735 w 7467600"/>
              <a:gd name="connsiteY551" fmla="*/ 2041381 h 6858000"/>
              <a:gd name="connsiteX552" fmla="*/ 7204487 w 7467600"/>
              <a:gd name="connsiteY552" fmla="*/ 2742112 h 6858000"/>
              <a:gd name="connsiteX553" fmla="*/ 7131592 w 7467600"/>
              <a:gd name="connsiteY553" fmla="*/ 2672096 h 6858000"/>
              <a:gd name="connsiteX554" fmla="*/ 6996344 w 7467600"/>
              <a:gd name="connsiteY554" fmla="*/ 2518310 h 6858000"/>
              <a:gd name="connsiteX555" fmla="*/ 6735495 w 7467600"/>
              <a:gd name="connsiteY555" fmla="*/ 2196890 h 6858000"/>
              <a:gd name="connsiteX556" fmla="*/ 6721901 w 7467600"/>
              <a:gd name="connsiteY556" fmla="*/ 2179274 h 6858000"/>
              <a:gd name="connsiteX557" fmla="*/ 6604735 w 7467600"/>
              <a:gd name="connsiteY557" fmla="*/ 2041381 h 6858000"/>
              <a:gd name="connsiteX558" fmla="*/ 6591670 w 7467600"/>
              <a:gd name="connsiteY558" fmla="*/ 1988277 h 6858000"/>
              <a:gd name="connsiteX559" fmla="*/ 6747349 w 7467600"/>
              <a:gd name="connsiteY559" fmla="*/ 2160069 h 6858000"/>
              <a:gd name="connsiteX560" fmla="*/ 6760943 w 7467600"/>
              <a:gd name="connsiteY560" fmla="*/ 2177686 h 6858000"/>
              <a:gd name="connsiteX561" fmla="*/ 7021065 w 7467600"/>
              <a:gd name="connsiteY561" fmla="*/ 2498102 h 6858000"/>
              <a:gd name="connsiteX562" fmla="*/ 7155223 w 7467600"/>
              <a:gd name="connsiteY562" fmla="*/ 2650386 h 6858000"/>
              <a:gd name="connsiteX563" fmla="*/ 7203167 w 7467600"/>
              <a:gd name="connsiteY563" fmla="*/ 2697288 h 6858000"/>
              <a:gd name="connsiteX564" fmla="*/ 6937703 w 7467600"/>
              <a:gd name="connsiteY564" fmla="*/ 2321981 h 6858000"/>
              <a:gd name="connsiteX565" fmla="*/ 6591670 w 7467600"/>
              <a:gd name="connsiteY565" fmla="*/ 1988277 h 6858000"/>
              <a:gd name="connsiteX566" fmla="*/ 5798671 w 7467600"/>
              <a:gd name="connsiteY566" fmla="*/ 1981601 h 6858000"/>
              <a:gd name="connsiteX567" fmla="*/ 5754709 w 7467600"/>
              <a:gd name="connsiteY567" fmla="*/ 2071454 h 6858000"/>
              <a:gd name="connsiteX568" fmla="*/ 5763044 w 7467600"/>
              <a:gd name="connsiteY568" fmla="*/ 2842206 h 6858000"/>
              <a:gd name="connsiteX569" fmla="*/ 5764974 w 7467600"/>
              <a:gd name="connsiteY569" fmla="*/ 2799609 h 6858000"/>
              <a:gd name="connsiteX570" fmla="*/ 5767665 w 7467600"/>
              <a:gd name="connsiteY570" fmla="*/ 2666409 h 6858000"/>
              <a:gd name="connsiteX571" fmla="*/ 5763055 w 7467600"/>
              <a:gd name="connsiteY571" fmla="*/ 2579705 h 6858000"/>
              <a:gd name="connsiteX572" fmla="*/ 5758079 w 7467600"/>
              <a:gd name="connsiteY572" fmla="*/ 2492508 h 6858000"/>
              <a:gd name="connsiteX573" fmla="*/ 5779325 w 7467600"/>
              <a:gd name="connsiteY573" fmla="*/ 2197069 h 6858000"/>
              <a:gd name="connsiteX574" fmla="*/ 5798671 w 7467600"/>
              <a:gd name="connsiteY574" fmla="*/ 1981601 h 6858000"/>
              <a:gd name="connsiteX575" fmla="*/ 5829202 w 7467600"/>
              <a:gd name="connsiteY575" fmla="*/ 1971679 h 6858000"/>
              <a:gd name="connsiteX576" fmla="*/ 5809558 w 7467600"/>
              <a:gd name="connsiteY576" fmla="*/ 2198043 h 6858000"/>
              <a:gd name="connsiteX577" fmla="*/ 5788653 w 7467600"/>
              <a:gd name="connsiteY577" fmla="*/ 2489430 h 6858000"/>
              <a:gd name="connsiteX578" fmla="*/ 5793439 w 7467600"/>
              <a:gd name="connsiteY578" fmla="*/ 2575235 h 6858000"/>
              <a:gd name="connsiteX579" fmla="*/ 5796837 w 7467600"/>
              <a:gd name="connsiteY579" fmla="*/ 2637633 h 6858000"/>
              <a:gd name="connsiteX580" fmla="*/ 5818614 w 7467600"/>
              <a:gd name="connsiteY580" fmla="*/ 2473055 h 6858000"/>
              <a:gd name="connsiteX581" fmla="*/ 5829202 w 7467600"/>
              <a:gd name="connsiteY581" fmla="*/ 1971679 h 6858000"/>
              <a:gd name="connsiteX582" fmla="*/ 5911389 w 7467600"/>
              <a:gd name="connsiteY582" fmla="*/ 1898371 h 6858000"/>
              <a:gd name="connsiteX583" fmla="*/ 6237627 w 7467600"/>
              <a:gd name="connsiteY583" fmla="*/ 2231921 h 6858000"/>
              <a:gd name="connsiteX584" fmla="*/ 5911389 w 7467600"/>
              <a:gd name="connsiteY584" fmla="*/ 1898371 h 6858000"/>
              <a:gd name="connsiteX585" fmla="*/ 6944437 w 7467600"/>
              <a:gd name="connsiteY585" fmla="*/ 1575402 h 6858000"/>
              <a:gd name="connsiteX586" fmla="*/ 6304730 w 7467600"/>
              <a:gd name="connsiteY586" fmla="*/ 1766654 h 6858000"/>
              <a:gd name="connsiteX587" fmla="*/ 6944437 w 7467600"/>
              <a:gd name="connsiteY587" fmla="*/ 1575402 h 6858000"/>
              <a:gd name="connsiteX588" fmla="*/ 7019523 w 7467600"/>
              <a:gd name="connsiteY588" fmla="*/ 1519450 h 6858000"/>
              <a:gd name="connsiteX589" fmla="*/ 6298091 w 7467600"/>
              <a:gd name="connsiteY589" fmla="*/ 1737122 h 6858000"/>
              <a:gd name="connsiteX590" fmla="*/ 7019523 w 7467600"/>
              <a:gd name="connsiteY590" fmla="*/ 1519450 h 6858000"/>
              <a:gd name="connsiteX591" fmla="*/ 2399523 w 7467600"/>
              <a:gd name="connsiteY591" fmla="*/ 1428234 h 6858000"/>
              <a:gd name="connsiteX592" fmla="*/ 2224982 w 7467600"/>
              <a:gd name="connsiteY592" fmla="*/ 1826201 h 6858000"/>
              <a:gd name="connsiteX593" fmla="*/ 2096099 w 7467600"/>
              <a:gd name="connsiteY593" fmla="*/ 2345900 h 6858000"/>
              <a:gd name="connsiteX594" fmla="*/ 2283317 w 7467600"/>
              <a:gd name="connsiteY594" fmla="*/ 1796925 h 6858000"/>
              <a:gd name="connsiteX595" fmla="*/ 2399523 w 7467600"/>
              <a:gd name="connsiteY595" fmla="*/ 1428234 h 6858000"/>
              <a:gd name="connsiteX596" fmla="*/ 2448558 w 7467600"/>
              <a:gd name="connsiteY596" fmla="*/ 1373435 h 6858000"/>
              <a:gd name="connsiteX597" fmla="*/ 2312521 w 7467600"/>
              <a:gd name="connsiteY597" fmla="*/ 1806140 h 6858000"/>
              <a:gd name="connsiteX598" fmla="*/ 2127533 w 7467600"/>
              <a:gd name="connsiteY598" fmla="*/ 2348380 h 6858000"/>
              <a:gd name="connsiteX599" fmla="*/ 2358080 w 7467600"/>
              <a:gd name="connsiteY599" fmla="*/ 1866134 h 6858000"/>
              <a:gd name="connsiteX600" fmla="*/ 2407436 w 7467600"/>
              <a:gd name="connsiteY600" fmla="*/ 1651070 h 6858000"/>
              <a:gd name="connsiteX601" fmla="*/ 2448558 w 7467600"/>
              <a:gd name="connsiteY601" fmla="*/ 1373435 h 6858000"/>
              <a:gd name="connsiteX602" fmla="*/ 278707 w 7467600"/>
              <a:gd name="connsiteY602" fmla="*/ 1352270 h 6858000"/>
              <a:gd name="connsiteX603" fmla="*/ 321570 w 7467600"/>
              <a:gd name="connsiteY603" fmla="*/ 1861610 h 6858000"/>
              <a:gd name="connsiteX604" fmla="*/ 294281 w 7467600"/>
              <a:gd name="connsiteY604" fmla="*/ 1440658 h 6858000"/>
              <a:gd name="connsiteX605" fmla="*/ 278707 w 7467600"/>
              <a:gd name="connsiteY605" fmla="*/ 1352270 h 6858000"/>
              <a:gd name="connsiteX606" fmla="*/ 1423821 w 7467600"/>
              <a:gd name="connsiteY606" fmla="*/ 1351958 h 6858000"/>
              <a:gd name="connsiteX607" fmla="*/ 1638521 w 7467600"/>
              <a:gd name="connsiteY607" fmla="*/ 1908470 h 6858000"/>
              <a:gd name="connsiteX608" fmla="*/ 1754199 w 7467600"/>
              <a:gd name="connsiteY608" fmla="*/ 2149284 h 6858000"/>
              <a:gd name="connsiteX609" fmla="*/ 1908359 w 7467600"/>
              <a:gd name="connsiteY609" fmla="*/ 2364988 h 6858000"/>
              <a:gd name="connsiteX610" fmla="*/ 1647661 w 7467600"/>
              <a:gd name="connsiteY610" fmla="*/ 1825945 h 6858000"/>
              <a:gd name="connsiteX611" fmla="*/ 1423821 w 7467600"/>
              <a:gd name="connsiteY611" fmla="*/ 1351958 h 6858000"/>
              <a:gd name="connsiteX612" fmla="*/ 1431890 w 7467600"/>
              <a:gd name="connsiteY612" fmla="*/ 1306475 h 6858000"/>
              <a:gd name="connsiteX613" fmla="*/ 1507597 w 7467600"/>
              <a:gd name="connsiteY613" fmla="*/ 1446132 h 6858000"/>
              <a:gd name="connsiteX614" fmla="*/ 1674586 w 7467600"/>
              <a:gd name="connsiteY614" fmla="*/ 1813832 h 6858000"/>
              <a:gd name="connsiteX615" fmla="*/ 1815950 w 7467600"/>
              <a:gd name="connsiteY615" fmla="*/ 2128564 h 6858000"/>
              <a:gd name="connsiteX616" fmla="*/ 1984242 w 7467600"/>
              <a:gd name="connsiteY616" fmla="*/ 2430829 h 6858000"/>
              <a:gd name="connsiteX617" fmla="*/ 2014023 w 7467600"/>
              <a:gd name="connsiteY617" fmla="*/ 2450995 h 6858000"/>
              <a:gd name="connsiteX618" fmla="*/ 1747337 w 7467600"/>
              <a:gd name="connsiteY618" fmla="*/ 1855264 h 6858000"/>
              <a:gd name="connsiteX619" fmla="*/ 1533749 w 7467600"/>
              <a:gd name="connsiteY619" fmla="*/ 1478656 h 6858000"/>
              <a:gd name="connsiteX620" fmla="*/ 1431890 w 7467600"/>
              <a:gd name="connsiteY620" fmla="*/ 1306475 h 6858000"/>
              <a:gd name="connsiteX621" fmla="*/ 5052692 w 7467600"/>
              <a:gd name="connsiteY621" fmla="*/ 1292994 h 6858000"/>
              <a:gd name="connsiteX622" fmla="*/ 5200661 w 7467600"/>
              <a:gd name="connsiteY622" fmla="*/ 1635186 h 6858000"/>
              <a:gd name="connsiteX623" fmla="*/ 5297138 w 7467600"/>
              <a:gd name="connsiteY623" fmla="*/ 1906351 h 6858000"/>
              <a:gd name="connsiteX624" fmla="*/ 5052692 w 7467600"/>
              <a:gd name="connsiteY624" fmla="*/ 1292994 h 6858000"/>
              <a:gd name="connsiteX625" fmla="*/ 5009948 w 7467600"/>
              <a:gd name="connsiteY625" fmla="*/ 1273619 h 6858000"/>
              <a:gd name="connsiteX626" fmla="*/ 5121777 w 7467600"/>
              <a:gd name="connsiteY626" fmla="*/ 1654213 h 6858000"/>
              <a:gd name="connsiteX627" fmla="*/ 5293545 w 7467600"/>
              <a:gd name="connsiteY627" fmla="*/ 2072247 h 6858000"/>
              <a:gd name="connsiteX628" fmla="*/ 5294042 w 7467600"/>
              <a:gd name="connsiteY628" fmla="*/ 2065019 h 6858000"/>
              <a:gd name="connsiteX629" fmla="*/ 5171936 w 7467600"/>
              <a:gd name="connsiteY629" fmla="*/ 1647613 h 6858000"/>
              <a:gd name="connsiteX630" fmla="*/ 5009948 w 7467600"/>
              <a:gd name="connsiteY630" fmla="*/ 1273619 h 6858000"/>
              <a:gd name="connsiteX631" fmla="*/ 655236 w 7467600"/>
              <a:gd name="connsiteY631" fmla="*/ 1268632 h 6858000"/>
              <a:gd name="connsiteX632" fmla="*/ 839521 w 7467600"/>
              <a:gd name="connsiteY632" fmla="*/ 1685315 h 6858000"/>
              <a:gd name="connsiteX633" fmla="*/ 1109416 w 7467600"/>
              <a:gd name="connsiteY633" fmla="*/ 2061663 h 6858000"/>
              <a:gd name="connsiteX634" fmla="*/ 1298300 w 7467600"/>
              <a:gd name="connsiteY634" fmla="*/ 2247742 h 6858000"/>
              <a:gd name="connsiteX635" fmla="*/ 1125871 w 7467600"/>
              <a:gd name="connsiteY635" fmla="*/ 1989513 h 6858000"/>
              <a:gd name="connsiteX636" fmla="*/ 981574 w 7467600"/>
              <a:gd name="connsiteY636" fmla="*/ 1783157 h 6858000"/>
              <a:gd name="connsiteX637" fmla="*/ 922198 w 7467600"/>
              <a:gd name="connsiteY637" fmla="*/ 1677437 h 6858000"/>
              <a:gd name="connsiteX638" fmla="*/ 869293 w 7467600"/>
              <a:gd name="connsiteY638" fmla="*/ 1583214 h 6858000"/>
              <a:gd name="connsiteX639" fmla="*/ 751431 w 7467600"/>
              <a:gd name="connsiteY639" fmla="*/ 1405731 h 6858000"/>
              <a:gd name="connsiteX640" fmla="*/ 655236 w 7467600"/>
              <a:gd name="connsiteY640" fmla="*/ 1268632 h 6858000"/>
              <a:gd name="connsiteX641" fmla="*/ 6516292 w 7467600"/>
              <a:gd name="connsiteY641" fmla="*/ 1263064 h 6858000"/>
              <a:gd name="connsiteX642" fmla="*/ 5736320 w 7467600"/>
              <a:gd name="connsiteY642" fmla="*/ 1501803 h 6858000"/>
              <a:gd name="connsiteX643" fmla="*/ 6516292 w 7467600"/>
              <a:gd name="connsiteY643" fmla="*/ 1263064 h 6858000"/>
              <a:gd name="connsiteX644" fmla="*/ 291466 w 7467600"/>
              <a:gd name="connsiteY644" fmla="*/ 1250369 h 6858000"/>
              <a:gd name="connsiteX645" fmla="*/ 323180 w 7467600"/>
              <a:gd name="connsiteY645" fmla="*/ 1435283 h 6858000"/>
              <a:gd name="connsiteX646" fmla="*/ 349381 w 7467600"/>
              <a:gd name="connsiteY646" fmla="*/ 1875041 h 6858000"/>
              <a:gd name="connsiteX647" fmla="*/ 374363 w 7467600"/>
              <a:gd name="connsiteY647" fmla="*/ 1506494 h 6858000"/>
              <a:gd name="connsiteX648" fmla="*/ 302168 w 7467600"/>
              <a:gd name="connsiteY648" fmla="*/ 1274495 h 6858000"/>
              <a:gd name="connsiteX649" fmla="*/ 291466 w 7467600"/>
              <a:gd name="connsiteY649" fmla="*/ 1250369 h 6858000"/>
              <a:gd name="connsiteX650" fmla="*/ 678222 w 7467600"/>
              <a:gd name="connsiteY650" fmla="*/ 1248670 h 6858000"/>
              <a:gd name="connsiteX651" fmla="*/ 775536 w 7467600"/>
              <a:gd name="connsiteY651" fmla="*/ 1388015 h 6858000"/>
              <a:gd name="connsiteX652" fmla="*/ 894529 w 7467600"/>
              <a:gd name="connsiteY652" fmla="*/ 1567739 h 6858000"/>
              <a:gd name="connsiteX653" fmla="*/ 948000 w 7467600"/>
              <a:gd name="connsiteY653" fmla="*/ 1663088 h 6858000"/>
              <a:gd name="connsiteX654" fmla="*/ 1006812 w 7467600"/>
              <a:gd name="connsiteY654" fmla="*/ 1767683 h 6858000"/>
              <a:gd name="connsiteX655" fmla="*/ 1149133 w 7467600"/>
              <a:gd name="connsiteY655" fmla="*/ 1971513 h 6858000"/>
              <a:gd name="connsiteX656" fmla="*/ 1333952 w 7467600"/>
              <a:gd name="connsiteY656" fmla="*/ 2251620 h 6858000"/>
              <a:gd name="connsiteX657" fmla="*/ 1337329 w 7467600"/>
              <a:gd name="connsiteY657" fmla="*/ 2258350 h 6858000"/>
              <a:gd name="connsiteX658" fmla="*/ 1014726 w 7467600"/>
              <a:gd name="connsiteY658" fmla="*/ 1615556 h 6858000"/>
              <a:gd name="connsiteX659" fmla="*/ 678222 w 7467600"/>
              <a:gd name="connsiteY659" fmla="*/ 1248670 h 6858000"/>
              <a:gd name="connsiteX660" fmla="*/ 6691602 w 7467600"/>
              <a:gd name="connsiteY660" fmla="*/ 1140573 h 6858000"/>
              <a:gd name="connsiteX661" fmla="*/ 6571100 w 7467600"/>
              <a:gd name="connsiteY661" fmla="*/ 1183662 h 6858000"/>
              <a:gd name="connsiteX662" fmla="*/ 6241687 w 7467600"/>
              <a:gd name="connsiteY662" fmla="*/ 1257600 h 6858000"/>
              <a:gd name="connsiteX663" fmla="*/ 5693009 w 7467600"/>
              <a:gd name="connsiteY663" fmla="*/ 1478256 h 6858000"/>
              <a:gd name="connsiteX664" fmla="*/ 6548420 w 7467600"/>
              <a:gd name="connsiteY664" fmla="*/ 1214599 h 6858000"/>
              <a:gd name="connsiteX665" fmla="*/ 6605473 w 7467600"/>
              <a:gd name="connsiteY665" fmla="*/ 1184686 h 6858000"/>
              <a:gd name="connsiteX666" fmla="*/ 6691602 w 7467600"/>
              <a:gd name="connsiteY666" fmla="*/ 1140573 h 6858000"/>
              <a:gd name="connsiteX667" fmla="*/ 4002475 w 7467600"/>
              <a:gd name="connsiteY667" fmla="*/ 1037802 h 6858000"/>
              <a:gd name="connsiteX668" fmla="*/ 4000324 w 7467600"/>
              <a:gd name="connsiteY668" fmla="*/ 1039362 h 6858000"/>
              <a:gd name="connsiteX669" fmla="*/ 4002862 w 7467600"/>
              <a:gd name="connsiteY669" fmla="*/ 1042866 h 6858000"/>
              <a:gd name="connsiteX670" fmla="*/ 4002475 w 7467600"/>
              <a:gd name="connsiteY670" fmla="*/ 1037802 h 6858000"/>
              <a:gd name="connsiteX671" fmla="*/ 506322 w 7467600"/>
              <a:gd name="connsiteY671" fmla="*/ 1020997 h 6858000"/>
              <a:gd name="connsiteX672" fmla="*/ 533068 w 7467600"/>
              <a:gd name="connsiteY672" fmla="*/ 1029409 h 6858000"/>
              <a:gd name="connsiteX673" fmla="*/ 1232525 w 7467600"/>
              <a:gd name="connsiteY673" fmla="*/ 1804675 h 6858000"/>
              <a:gd name="connsiteX674" fmla="*/ 1388858 w 7467600"/>
              <a:gd name="connsiteY674" fmla="*/ 2368011 h 6858000"/>
              <a:gd name="connsiteX675" fmla="*/ 1384098 w 7467600"/>
              <a:gd name="connsiteY675" fmla="*/ 2378125 h 6858000"/>
              <a:gd name="connsiteX676" fmla="*/ 1425393 w 7467600"/>
              <a:gd name="connsiteY676" fmla="*/ 2589124 h 6858000"/>
              <a:gd name="connsiteX677" fmla="*/ 1424001 w 7467600"/>
              <a:gd name="connsiteY677" fmla="*/ 2597541 h 6858000"/>
              <a:gd name="connsiteX678" fmla="*/ 2152729 w 7467600"/>
              <a:gd name="connsiteY678" fmla="*/ 2864487 h 6858000"/>
              <a:gd name="connsiteX679" fmla="*/ 2020609 w 7467600"/>
              <a:gd name="connsiteY679" fmla="*/ 2539671 h 6858000"/>
              <a:gd name="connsiteX680" fmla="*/ 2018920 w 7467600"/>
              <a:gd name="connsiteY680" fmla="*/ 2536309 h 6858000"/>
              <a:gd name="connsiteX681" fmla="*/ 1342441 w 7467600"/>
              <a:gd name="connsiteY681" fmla="*/ 1173017 h 6858000"/>
              <a:gd name="connsiteX682" fmla="*/ 1367925 w 7467600"/>
              <a:gd name="connsiteY682" fmla="*/ 1135648 h 6858000"/>
              <a:gd name="connsiteX683" fmla="*/ 1771401 w 7467600"/>
              <a:gd name="connsiteY683" fmla="*/ 1806673 h 6858000"/>
              <a:gd name="connsiteX684" fmla="*/ 1972385 w 7467600"/>
              <a:gd name="connsiteY684" fmla="*/ 2198735 h 6858000"/>
              <a:gd name="connsiteX685" fmla="*/ 2040892 w 7467600"/>
              <a:gd name="connsiteY685" fmla="*/ 2405205 h 6858000"/>
              <a:gd name="connsiteX686" fmla="*/ 2131689 w 7467600"/>
              <a:gd name="connsiteY686" fmla="*/ 1936926 h 6858000"/>
              <a:gd name="connsiteX687" fmla="*/ 2454820 w 7467600"/>
              <a:gd name="connsiteY687" fmla="*/ 1248808 h 6858000"/>
              <a:gd name="connsiteX688" fmla="*/ 2492512 w 7467600"/>
              <a:gd name="connsiteY688" fmla="*/ 1302920 h 6858000"/>
              <a:gd name="connsiteX689" fmla="*/ 2081216 w 7467600"/>
              <a:gd name="connsiteY689" fmla="*/ 2527513 h 6858000"/>
              <a:gd name="connsiteX690" fmla="*/ 2081211 w 7467600"/>
              <a:gd name="connsiteY690" fmla="*/ 2528916 h 6858000"/>
              <a:gd name="connsiteX691" fmla="*/ 2199067 w 7467600"/>
              <a:gd name="connsiteY691" fmla="*/ 2884061 h 6858000"/>
              <a:gd name="connsiteX692" fmla="*/ 3192586 w 7467600"/>
              <a:gd name="connsiteY692" fmla="*/ 3411496 h 6858000"/>
              <a:gd name="connsiteX693" fmla="*/ 3182620 w 7467600"/>
              <a:gd name="connsiteY693" fmla="*/ 3483279 h 6858000"/>
              <a:gd name="connsiteX694" fmla="*/ 2435119 w 7467600"/>
              <a:gd name="connsiteY694" fmla="*/ 3080173 h 6858000"/>
              <a:gd name="connsiteX695" fmla="*/ 2410152 w 7467600"/>
              <a:gd name="connsiteY695" fmla="*/ 3063751 h 6858000"/>
              <a:gd name="connsiteX696" fmla="*/ 2408099 w 7467600"/>
              <a:gd name="connsiteY696" fmla="*/ 3064403 h 6858000"/>
              <a:gd name="connsiteX697" fmla="*/ 2407218 w 7467600"/>
              <a:gd name="connsiteY697" fmla="*/ 3070324 h 6858000"/>
              <a:gd name="connsiteX698" fmla="*/ 2380138 w 7467600"/>
              <a:gd name="connsiteY698" fmla="*/ 3099341 h 6858000"/>
              <a:gd name="connsiteX699" fmla="*/ 1765923 w 7467600"/>
              <a:gd name="connsiteY699" fmla="*/ 3581043 h 6858000"/>
              <a:gd name="connsiteX700" fmla="*/ 1702258 w 7467600"/>
              <a:gd name="connsiteY700" fmla="*/ 3612286 h 6858000"/>
              <a:gd name="connsiteX701" fmla="*/ 1538370 w 7467600"/>
              <a:gd name="connsiteY701" fmla="*/ 3811804 h 6858000"/>
              <a:gd name="connsiteX702" fmla="*/ 542867 w 7467600"/>
              <a:gd name="connsiteY702" fmla="*/ 4944092 h 6858000"/>
              <a:gd name="connsiteX703" fmla="*/ 515800 w 7467600"/>
              <a:gd name="connsiteY703" fmla="*/ 4862180 h 6858000"/>
              <a:gd name="connsiteX704" fmla="*/ 909145 w 7467600"/>
              <a:gd name="connsiteY704" fmla="*/ 4199225 h 6858000"/>
              <a:gd name="connsiteX705" fmla="*/ 1214067 w 7467600"/>
              <a:gd name="connsiteY705" fmla="*/ 3908561 h 6858000"/>
              <a:gd name="connsiteX706" fmla="*/ 640967 w 7467600"/>
              <a:gd name="connsiteY706" fmla="*/ 4105601 h 6858000"/>
              <a:gd name="connsiteX707" fmla="*/ 112563 w 7467600"/>
              <a:gd name="connsiteY707" fmla="*/ 4396952 h 6858000"/>
              <a:gd name="connsiteX708" fmla="*/ 0 w 7467600"/>
              <a:gd name="connsiteY708" fmla="*/ 4466006 h 6858000"/>
              <a:gd name="connsiteX709" fmla="*/ 0 w 7467600"/>
              <a:gd name="connsiteY709" fmla="*/ 4233763 h 6858000"/>
              <a:gd name="connsiteX710" fmla="*/ 36881 w 7467600"/>
              <a:gd name="connsiteY710" fmla="*/ 4200118 h 6858000"/>
              <a:gd name="connsiteX711" fmla="*/ 910534 w 7467600"/>
              <a:gd name="connsiteY711" fmla="*/ 3629753 h 6858000"/>
              <a:gd name="connsiteX712" fmla="*/ 1578717 w 7467600"/>
              <a:gd name="connsiteY712" fmla="*/ 3575982 h 6858000"/>
              <a:gd name="connsiteX713" fmla="*/ 2338780 w 7467600"/>
              <a:gd name="connsiteY713" fmla="*/ 3033725 h 6858000"/>
              <a:gd name="connsiteX714" fmla="*/ 1807991 w 7467600"/>
              <a:gd name="connsiteY714" fmla="*/ 2807184 h 6858000"/>
              <a:gd name="connsiteX715" fmla="*/ 1416358 w 7467600"/>
              <a:gd name="connsiteY715" fmla="*/ 3112571 h 6858000"/>
              <a:gd name="connsiteX716" fmla="*/ 939066 w 7467600"/>
              <a:gd name="connsiteY716" fmla="*/ 3378798 h 6858000"/>
              <a:gd name="connsiteX717" fmla="*/ 115099 w 7467600"/>
              <a:gd name="connsiteY717" fmla="*/ 3607650 h 6858000"/>
              <a:gd name="connsiteX718" fmla="*/ 97284 w 7467600"/>
              <a:gd name="connsiteY718" fmla="*/ 3520393 h 6858000"/>
              <a:gd name="connsiteX719" fmla="*/ 922050 w 7467600"/>
              <a:gd name="connsiteY719" fmla="*/ 3074867 h 6858000"/>
              <a:gd name="connsiteX720" fmla="*/ 1405265 w 7467600"/>
              <a:gd name="connsiteY720" fmla="*/ 3016319 h 6858000"/>
              <a:gd name="connsiteX721" fmla="*/ 1407512 w 7467600"/>
              <a:gd name="connsiteY721" fmla="*/ 3018001 h 6858000"/>
              <a:gd name="connsiteX722" fmla="*/ 1726266 w 7467600"/>
              <a:gd name="connsiteY722" fmla="*/ 2777274 h 6858000"/>
              <a:gd name="connsiteX723" fmla="*/ 625390 w 7467600"/>
              <a:gd name="connsiteY723" fmla="*/ 2514541 h 6858000"/>
              <a:gd name="connsiteX724" fmla="*/ 619799 w 7467600"/>
              <a:gd name="connsiteY724" fmla="*/ 2527180 h 6858000"/>
              <a:gd name="connsiteX725" fmla="*/ 310030 w 7467600"/>
              <a:gd name="connsiteY725" fmla="*/ 2771818 h 6858000"/>
              <a:gd name="connsiteX726" fmla="*/ 173877 w 7467600"/>
              <a:gd name="connsiteY726" fmla="*/ 2937056 h 6858000"/>
              <a:gd name="connsiteX727" fmla="*/ 77889 w 7467600"/>
              <a:gd name="connsiteY727" fmla="*/ 3138440 h 6858000"/>
              <a:gd name="connsiteX728" fmla="*/ 0 w 7467600"/>
              <a:gd name="connsiteY728" fmla="*/ 3271395 h 6858000"/>
              <a:gd name="connsiteX729" fmla="*/ 0 w 7467600"/>
              <a:gd name="connsiteY729" fmla="*/ 3153002 h 6858000"/>
              <a:gd name="connsiteX730" fmla="*/ 2386 w 7467600"/>
              <a:gd name="connsiteY730" fmla="*/ 3149203 h 6858000"/>
              <a:gd name="connsiteX731" fmla="*/ 89753 w 7467600"/>
              <a:gd name="connsiteY731" fmla="*/ 2987702 h 6858000"/>
              <a:gd name="connsiteX732" fmla="*/ 76869 w 7467600"/>
              <a:gd name="connsiteY732" fmla="*/ 3005404 h 6858000"/>
              <a:gd name="connsiteX733" fmla="*/ 32049 w 7467600"/>
              <a:gd name="connsiteY733" fmla="*/ 3065814 h 6858000"/>
              <a:gd name="connsiteX734" fmla="*/ 0 w 7467600"/>
              <a:gd name="connsiteY734" fmla="*/ 3108744 h 6858000"/>
              <a:gd name="connsiteX735" fmla="*/ 0 w 7467600"/>
              <a:gd name="connsiteY735" fmla="*/ 3058059 h 6858000"/>
              <a:gd name="connsiteX736" fmla="*/ 7610 w 7467600"/>
              <a:gd name="connsiteY736" fmla="*/ 3047889 h 6858000"/>
              <a:gd name="connsiteX737" fmla="*/ 52419 w 7467600"/>
              <a:gd name="connsiteY737" fmla="*/ 2987479 h 6858000"/>
              <a:gd name="connsiteX738" fmla="*/ 59142 w 7467600"/>
              <a:gd name="connsiteY738" fmla="*/ 2978488 h 6858000"/>
              <a:gd name="connsiteX739" fmla="*/ 0 w 7467600"/>
              <a:gd name="connsiteY739" fmla="*/ 3015334 h 6858000"/>
              <a:gd name="connsiteX740" fmla="*/ 0 w 7467600"/>
              <a:gd name="connsiteY740" fmla="*/ 2914286 h 6858000"/>
              <a:gd name="connsiteX741" fmla="*/ 36383 w 7467600"/>
              <a:gd name="connsiteY741" fmla="*/ 2901128 h 6858000"/>
              <a:gd name="connsiteX742" fmla="*/ 156329 w 7467600"/>
              <a:gd name="connsiteY742" fmla="*/ 2840533 h 6858000"/>
              <a:gd name="connsiteX743" fmla="*/ 358355 w 7467600"/>
              <a:gd name="connsiteY743" fmla="*/ 2620471 h 6858000"/>
              <a:gd name="connsiteX744" fmla="*/ 510577 w 7467600"/>
              <a:gd name="connsiteY744" fmla="*/ 2501244 h 6858000"/>
              <a:gd name="connsiteX745" fmla="*/ 211967 w 7467600"/>
              <a:gd name="connsiteY745" fmla="*/ 2479171 h 6858000"/>
              <a:gd name="connsiteX746" fmla="*/ 0 w 7467600"/>
              <a:gd name="connsiteY746" fmla="*/ 2476398 h 6858000"/>
              <a:gd name="connsiteX747" fmla="*/ 0 w 7467600"/>
              <a:gd name="connsiteY747" fmla="*/ 2389189 h 6858000"/>
              <a:gd name="connsiteX748" fmla="*/ 103062 w 7467600"/>
              <a:gd name="connsiteY748" fmla="*/ 2389518 h 6858000"/>
              <a:gd name="connsiteX749" fmla="*/ 510734 w 7467600"/>
              <a:gd name="connsiteY749" fmla="*/ 2416201 h 6858000"/>
              <a:gd name="connsiteX750" fmla="*/ 279257 w 7467600"/>
              <a:gd name="connsiteY750" fmla="*/ 2092102 h 6858000"/>
              <a:gd name="connsiteX751" fmla="*/ 65265 w 7467600"/>
              <a:gd name="connsiteY751" fmla="*/ 2006049 h 6858000"/>
              <a:gd name="connsiteX752" fmla="*/ 0 w 7467600"/>
              <a:gd name="connsiteY752" fmla="*/ 1982532 h 6858000"/>
              <a:gd name="connsiteX753" fmla="*/ 0 w 7467600"/>
              <a:gd name="connsiteY753" fmla="*/ 1912789 h 6858000"/>
              <a:gd name="connsiteX754" fmla="*/ 97460 w 7467600"/>
              <a:gd name="connsiteY754" fmla="*/ 1953725 h 6858000"/>
              <a:gd name="connsiteX755" fmla="*/ 221272 w 7467600"/>
              <a:gd name="connsiteY755" fmla="*/ 1980766 h 6858000"/>
              <a:gd name="connsiteX756" fmla="*/ 116765 w 7467600"/>
              <a:gd name="connsiteY756" fmla="*/ 1911033 h 6858000"/>
              <a:gd name="connsiteX757" fmla="*/ 16405 w 7467600"/>
              <a:gd name="connsiteY757" fmla="*/ 1803412 h 6858000"/>
              <a:gd name="connsiteX758" fmla="*/ 0 w 7467600"/>
              <a:gd name="connsiteY758" fmla="*/ 1784777 h 6858000"/>
              <a:gd name="connsiteX759" fmla="*/ 0 w 7467600"/>
              <a:gd name="connsiteY759" fmla="*/ 1740082 h 6858000"/>
              <a:gd name="connsiteX760" fmla="*/ 39394 w 7467600"/>
              <a:gd name="connsiteY760" fmla="*/ 1784856 h 6858000"/>
              <a:gd name="connsiteX761" fmla="*/ 135813 w 7467600"/>
              <a:gd name="connsiteY761" fmla="*/ 1888838 h 6858000"/>
              <a:gd name="connsiteX762" fmla="*/ 242575 w 7467600"/>
              <a:gd name="connsiteY762" fmla="*/ 1958841 h 6858000"/>
              <a:gd name="connsiteX763" fmla="*/ 82197 w 7467600"/>
              <a:gd name="connsiteY763" fmla="*/ 1754826 h 6858000"/>
              <a:gd name="connsiteX764" fmla="*/ 0 w 7467600"/>
              <a:gd name="connsiteY764" fmla="*/ 1679650 h 6858000"/>
              <a:gd name="connsiteX765" fmla="*/ 0 w 7467600"/>
              <a:gd name="connsiteY765" fmla="*/ 1602463 h 6858000"/>
              <a:gd name="connsiteX766" fmla="*/ 84689 w 7467600"/>
              <a:gd name="connsiteY766" fmla="*/ 1677442 h 6858000"/>
              <a:gd name="connsiteX767" fmla="*/ 298437 w 7467600"/>
              <a:gd name="connsiteY767" fmla="*/ 1968019 h 6858000"/>
              <a:gd name="connsiteX768" fmla="*/ 227269 w 7467600"/>
              <a:gd name="connsiteY768" fmla="*/ 1114064 h 6858000"/>
              <a:gd name="connsiteX769" fmla="*/ 248003 w 7467600"/>
              <a:gd name="connsiteY769" fmla="*/ 1089613 h 6858000"/>
              <a:gd name="connsiteX770" fmla="*/ 427020 w 7467600"/>
              <a:gd name="connsiteY770" fmla="*/ 1619803 h 6858000"/>
              <a:gd name="connsiteX771" fmla="*/ 340345 w 7467600"/>
              <a:gd name="connsiteY771" fmla="*/ 2027739 h 6858000"/>
              <a:gd name="connsiteX772" fmla="*/ 360865 w 7467600"/>
              <a:gd name="connsiteY772" fmla="*/ 2044827 h 6858000"/>
              <a:gd name="connsiteX773" fmla="*/ 560414 w 7467600"/>
              <a:gd name="connsiteY773" fmla="*/ 2421457 h 6858000"/>
              <a:gd name="connsiteX774" fmla="*/ 1359703 w 7467600"/>
              <a:gd name="connsiteY774" fmla="*/ 2578554 h 6858000"/>
              <a:gd name="connsiteX775" fmla="*/ 1359422 w 7467600"/>
              <a:gd name="connsiteY775" fmla="*/ 2577994 h 6858000"/>
              <a:gd name="connsiteX776" fmla="*/ 828701 w 7467600"/>
              <a:gd name="connsiteY776" fmla="*/ 1839520 h 6858000"/>
              <a:gd name="connsiteX777" fmla="*/ 494427 w 7467600"/>
              <a:gd name="connsiteY777" fmla="*/ 1092333 h 6858000"/>
              <a:gd name="connsiteX778" fmla="*/ 506322 w 7467600"/>
              <a:gd name="connsiteY778" fmla="*/ 1020997 h 6858000"/>
              <a:gd name="connsiteX779" fmla="*/ 4570198 w 7467600"/>
              <a:gd name="connsiteY779" fmla="*/ 978081 h 6858000"/>
              <a:gd name="connsiteX780" fmla="*/ 4523691 w 7467600"/>
              <a:gd name="connsiteY780" fmla="*/ 1127776 h 6858000"/>
              <a:gd name="connsiteX781" fmla="*/ 4509875 w 7467600"/>
              <a:gd name="connsiteY781" fmla="*/ 1167552 h 6858000"/>
              <a:gd name="connsiteX782" fmla="*/ 4478168 w 7467600"/>
              <a:gd name="connsiteY782" fmla="*/ 1260735 h 6858000"/>
              <a:gd name="connsiteX783" fmla="*/ 4409309 w 7467600"/>
              <a:gd name="connsiteY783" fmla="*/ 1666996 h 6858000"/>
              <a:gd name="connsiteX784" fmla="*/ 4370031 w 7467600"/>
              <a:gd name="connsiteY784" fmla="*/ 1955666 h 6858000"/>
              <a:gd name="connsiteX785" fmla="*/ 4570198 w 7467600"/>
              <a:gd name="connsiteY785" fmla="*/ 978081 h 6858000"/>
              <a:gd name="connsiteX786" fmla="*/ 4557898 w 7467600"/>
              <a:gd name="connsiteY786" fmla="*/ 900011 h 6858000"/>
              <a:gd name="connsiteX787" fmla="*/ 4344840 w 7467600"/>
              <a:gd name="connsiteY787" fmla="*/ 1922038 h 6858000"/>
              <a:gd name="connsiteX788" fmla="*/ 4378710 w 7467600"/>
              <a:gd name="connsiteY788" fmla="*/ 1665516 h 6858000"/>
              <a:gd name="connsiteX789" fmla="*/ 4448798 w 7467600"/>
              <a:gd name="connsiteY789" fmla="*/ 1253024 h 6858000"/>
              <a:gd name="connsiteX790" fmla="*/ 4480315 w 7467600"/>
              <a:gd name="connsiteY790" fmla="*/ 1158454 h 6858000"/>
              <a:gd name="connsiteX791" fmla="*/ 4494133 w 7467600"/>
              <a:gd name="connsiteY791" fmla="*/ 1118676 h 6858000"/>
              <a:gd name="connsiteX792" fmla="*/ 4557898 w 7467600"/>
              <a:gd name="connsiteY792" fmla="*/ 900011 h 6858000"/>
              <a:gd name="connsiteX793" fmla="*/ 5870151 w 7467600"/>
              <a:gd name="connsiteY793" fmla="*/ 898890 h 6858000"/>
              <a:gd name="connsiteX794" fmla="*/ 5861335 w 7467600"/>
              <a:gd name="connsiteY794" fmla="*/ 899177 h 6858000"/>
              <a:gd name="connsiteX795" fmla="*/ 5843702 w 7467600"/>
              <a:gd name="connsiteY795" fmla="*/ 899748 h 6858000"/>
              <a:gd name="connsiteX796" fmla="*/ 5651107 w 7467600"/>
              <a:gd name="connsiteY796" fmla="*/ 920306 h 6858000"/>
              <a:gd name="connsiteX797" fmla="*/ 5459407 w 7467600"/>
              <a:gd name="connsiteY797" fmla="*/ 940975 h 6858000"/>
              <a:gd name="connsiteX798" fmla="*/ 5374846 w 7467600"/>
              <a:gd name="connsiteY798" fmla="*/ 941988 h 6858000"/>
              <a:gd name="connsiteX799" fmla="*/ 5256105 w 7467600"/>
              <a:gd name="connsiteY799" fmla="*/ 945632 h 6858000"/>
              <a:gd name="connsiteX800" fmla="*/ 5107071 w 7467600"/>
              <a:gd name="connsiteY800" fmla="*/ 969720 h 6858000"/>
              <a:gd name="connsiteX801" fmla="*/ 4998681 w 7467600"/>
              <a:gd name="connsiteY801" fmla="*/ 988771 h 6858000"/>
              <a:gd name="connsiteX802" fmla="*/ 5870151 w 7467600"/>
              <a:gd name="connsiteY802" fmla="*/ 898890 h 6858000"/>
              <a:gd name="connsiteX803" fmla="*/ 5504425 w 7467600"/>
              <a:gd name="connsiteY803" fmla="*/ 848067 h 6858000"/>
              <a:gd name="connsiteX804" fmla="*/ 4968849 w 7467600"/>
              <a:gd name="connsiteY804" fmla="*/ 962318 h 6858000"/>
              <a:gd name="connsiteX805" fmla="*/ 5104039 w 7467600"/>
              <a:gd name="connsiteY805" fmla="*/ 940634 h 6858000"/>
              <a:gd name="connsiteX806" fmla="*/ 5256311 w 7467600"/>
              <a:gd name="connsiteY806" fmla="*/ 916490 h 6858000"/>
              <a:gd name="connsiteX807" fmla="*/ 5377381 w 7467600"/>
              <a:gd name="connsiteY807" fmla="*/ 912671 h 6858000"/>
              <a:gd name="connsiteX808" fmla="*/ 5460148 w 7467600"/>
              <a:gd name="connsiteY808" fmla="*/ 911442 h 6858000"/>
              <a:gd name="connsiteX809" fmla="*/ 5648971 w 7467600"/>
              <a:gd name="connsiteY809" fmla="*/ 891331 h 6858000"/>
              <a:gd name="connsiteX810" fmla="*/ 5844807 w 7467600"/>
              <a:gd name="connsiteY810" fmla="*/ 870718 h 6858000"/>
              <a:gd name="connsiteX811" fmla="*/ 5862975 w 7467600"/>
              <a:gd name="connsiteY811" fmla="*/ 869756 h 6858000"/>
              <a:gd name="connsiteX812" fmla="*/ 5920887 w 7467600"/>
              <a:gd name="connsiteY812" fmla="*/ 865929 h 6858000"/>
              <a:gd name="connsiteX813" fmla="*/ 5504425 w 7467600"/>
              <a:gd name="connsiteY813" fmla="*/ 848067 h 6858000"/>
              <a:gd name="connsiteX814" fmla="*/ 3607114 w 7467600"/>
              <a:gd name="connsiteY814" fmla="*/ 467441 h 6858000"/>
              <a:gd name="connsiteX815" fmla="*/ 3296242 w 7467600"/>
              <a:gd name="connsiteY815" fmla="*/ 807991 h 6858000"/>
              <a:gd name="connsiteX816" fmla="*/ 3174674 w 7467600"/>
              <a:gd name="connsiteY816" fmla="*/ 919759 h 6858000"/>
              <a:gd name="connsiteX817" fmla="*/ 3042978 w 7467600"/>
              <a:gd name="connsiteY817" fmla="*/ 1054894 h 6858000"/>
              <a:gd name="connsiteX818" fmla="*/ 2968914 w 7467600"/>
              <a:gd name="connsiteY818" fmla="*/ 1133756 h 6858000"/>
              <a:gd name="connsiteX819" fmla="*/ 3103823 w 7467600"/>
              <a:gd name="connsiteY819" fmla="*/ 1026814 h 6858000"/>
              <a:gd name="connsiteX820" fmla="*/ 3607114 w 7467600"/>
              <a:gd name="connsiteY820" fmla="*/ 467441 h 6858000"/>
              <a:gd name="connsiteX821" fmla="*/ 3744487 w 7467600"/>
              <a:gd name="connsiteY821" fmla="*/ 383136 h 6858000"/>
              <a:gd name="connsiteX822" fmla="*/ 3970213 w 7467600"/>
              <a:gd name="connsiteY822" fmla="*/ 995559 h 6858000"/>
              <a:gd name="connsiteX823" fmla="*/ 3744487 w 7467600"/>
              <a:gd name="connsiteY823" fmla="*/ 383136 h 6858000"/>
              <a:gd name="connsiteX824" fmla="*/ 3624562 w 7467600"/>
              <a:gd name="connsiteY824" fmla="*/ 367041 h 6858000"/>
              <a:gd name="connsiteX825" fmla="*/ 3489712 w 7467600"/>
              <a:gd name="connsiteY825" fmla="*/ 485386 h 6858000"/>
              <a:gd name="connsiteX826" fmla="*/ 3182994 w 7467600"/>
              <a:gd name="connsiteY826" fmla="*/ 828265 h 6858000"/>
              <a:gd name="connsiteX827" fmla="*/ 2892114 w 7467600"/>
              <a:gd name="connsiteY827" fmla="*/ 1172635 h 6858000"/>
              <a:gd name="connsiteX828" fmla="*/ 3021459 w 7467600"/>
              <a:gd name="connsiteY828" fmla="*/ 1035385 h 6858000"/>
              <a:gd name="connsiteX829" fmla="*/ 3153873 w 7467600"/>
              <a:gd name="connsiteY829" fmla="*/ 898971 h 6858000"/>
              <a:gd name="connsiteX830" fmla="*/ 3276511 w 7467600"/>
              <a:gd name="connsiteY830" fmla="*/ 786423 h 6858000"/>
              <a:gd name="connsiteX831" fmla="*/ 3584154 w 7467600"/>
              <a:gd name="connsiteY831" fmla="*/ 448218 h 6858000"/>
              <a:gd name="connsiteX832" fmla="*/ 3624562 w 7467600"/>
              <a:gd name="connsiteY832" fmla="*/ 367041 h 6858000"/>
              <a:gd name="connsiteX833" fmla="*/ 3766672 w 7467600"/>
              <a:gd name="connsiteY833" fmla="*/ 359429 h 6858000"/>
              <a:gd name="connsiteX834" fmla="*/ 3996338 w 7467600"/>
              <a:gd name="connsiteY834" fmla="*/ 968237 h 6858000"/>
              <a:gd name="connsiteX835" fmla="*/ 3766672 w 7467600"/>
              <a:gd name="connsiteY835" fmla="*/ 359429 h 6858000"/>
              <a:gd name="connsiteX836" fmla="*/ 5805386 w 7467600"/>
              <a:gd name="connsiteY836" fmla="*/ 239240 h 6858000"/>
              <a:gd name="connsiteX837" fmla="*/ 5736947 w 7467600"/>
              <a:gd name="connsiteY837" fmla="*/ 261367 h 6858000"/>
              <a:gd name="connsiteX838" fmla="*/ 5427012 w 7467600"/>
              <a:gd name="connsiteY838" fmla="*/ 311272 h 6858000"/>
              <a:gd name="connsiteX839" fmla="*/ 5147818 w 7467600"/>
              <a:gd name="connsiteY839" fmla="*/ 322112 h 6858000"/>
              <a:gd name="connsiteX840" fmla="*/ 5060854 w 7467600"/>
              <a:gd name="connsiteY840" fmla="*/ 311882 h 6858000"/>
              <a:gd name="connsiteX841" fmla="*/ 4945989 w 7467600"/>
              <a:gd name="connsiteY841" fmla="*/ 300516 h 6858000"/>
              <a:gd name="connsiteX842" fmla="*/ 5410479 w 7467600"/>
              <a:gd name="connsiteY842" fmla="*/ 348434 h 6858000"/>
              <a:gd name="connsiteX843" fmla="*/ 5805386 w 7467600"/>
              <a:gd name="connsiteY843" fmla="*/ 239240 h 6858000"/>
              <a:gd name="connsiteX844" fmla="*/ 7429067 w 7467600"/>
              <a:gd name="connsiteY844" fmla="*/ 402737 h 6858000"/>
              <a:gd name="connsiteX845" fmla="*/ 7467600 w 7467600"/>
              <a:gd name="connsiteY845" fmla="*/ 789215 h 6858000"/>
              <a:gd name="connsiteX846" fmla="*/ 7451412 w 7467600"/>
              <a:gd name="connsiteY846" fmla="*/ 799572 h 6858000"/>
              <a:gd name="connsiteX847" fmla="*/ 7419999 w 7467600"/>
              <a:gd name="connsiteY847" fmla="*/ 774360 h 6858000"/>
              <a:gd name="connsiteX848" fmla="*/ 7429067 w 7467600"/>
              <a:gd name="connsiteY848" fmla="*/ 402737 h 6858000"/>
              <a:gd name="connsiteX849" fmla="*/ 5905192 w 7467600"/>
              <a:gd name="connsiteY849" fmla="*/ 163079 h 6858000"/>
              <a:gd name="connsiteX850" fmla="*/ 5865655 w 7467600"/>
              <a:gd name="connsiteY850" fmla="*/ 171901 h 6858000"/>
              <a:gd name="connsiteX851" fmla="*/ 5259740 w 7467600"/>
              <a:gd name="connsiteY851" fmla="*/ 257013 h 6858000"/>
              <a:gd name="connsiteX852" fmla="*/ 5208466 w 7467600"/>
              <a:gd name="connsiteY852" fmla="*/ 257550 h 6858000"/>
              <a:gd name="connsiteX853" fmla="*/ 4980204 w 7467600"/>
              <a:gd name="connsiteY853" fmla="*/ 271903 h 6858000"/>
              <a:gd name="connsiteX854" fmla="*/ 5068068 w 7467600"/>
              <a:gd name="connsiteY854" fmla="*/ 282244 h 6858000"/>
              <a:gd name="connsiteX855" fmla="*/ 5153231 w 7467600"/>
              <a:gd name="connsiteY855" fmla="*/ 292240 h 6858000"/>
              <a:gd name="connsiteX856" fmla="*/ 5426491 w 7467600"/>
              <a:gd name="connsiteY856" fmla="*/ 281128 h 6858000"/>
              <a:gd name="connsiteX857" fmla="*/ 5731212 w 7467600"/>
              <a:gd name="connsiteY857" fmla="*/ 231951 h 6858000"/>
              <a:gd name="connsiteX858" fmla="*/ 5905192 w 7467600"/>
              <a:gd name="connsiteY858" fmla="*/ 163079 h 6858000"/>
              <a:gd name="connsiteX859" fmla="*/ 5944437 w 7467600"/>
              <a:gd name="connsiteY859" fmla="*/ 113829 h 6858000"/>
              <a:gd name="connsiteX860" fmla="*/ 5825032 w 7467600"/>
              <a:gd name="connsiteY860" fmla="*/ 146405 h 6858000"/>
              <a:gd name="connsiteX861" fmla="*/ 4955599 w 7467600"/>
              <a:gd name="connsiteY861" fmla="*/ 247008 h 6858000"/>
              <a:gd name="connsiteX862" fmla="*/ 5210104 w 7467600"/>
              <a:gd name="connsiteY862" fmla="*/ 228123 h 6858000"/>
              <a:gd name="connsiteX863" fmla="*/ 5261015 w 7467600"/>
              <a:gd name="connsiteY863" fmla="*/ 227087 h 6858000"/>
              <a:gd name="connsiteX864" fmla="*/ 5861181 w 7467600"/>
              <a:gd name="connsiteY864" fmla="*/ 143093 h 6858000"/>
              <a:gd name="connsiteX865" fmla="*/ 5961252 w 7467600"/>
              <a:gd name="connsiteY865" fmla="*/ 114820 h 6858000"/>
              <a:gd name="connsiteX866" fmla="*/ 5944437 w 7467600"/>
              <a:gd name="connsiteY866" fmla="*/ 113829 h 6858000"/>
              <a:gd name="connsiteX867" fmla="*/ 3882765 w 7467600"/>
              <a:gd name="connsiteY867" fmla="*/ 0 h 6858000"/>
              <a:gd name="connsiteX868" fmla="*/ 3995099 w 7467600"/>
              <a:gd name="connsiteY868" fmla="*/ 0 h 6858000"/>
              <a:gd name="connsiteX869" fmla="*/ 4163818 w 7467600"/>
              <a:gd name="connsiteY869" fmla="*/ 234104 h 6858000"/>
              <a:gd name="connsiteX870" fmla="*/ 4172099 w 7467600"/>
              <a:gd name="connsiteY870" fmla="*/ 234207 h 6858000"/>
              <a:gd name="connsiteX871" fmla="*/ 4784282 w 7467600"/>
              <a:gd name="connsiteY871" fmla="*/ 276561 h 6858000"/>
              <a:gd name="connsiteX872" fmla="*/ 4801687 w 7467600"/>
              <a:gd name="connsiteY872" fmla="*/ 267764 h 6858000"/>
              <a:gd name="connsiteX873" fmla="*/ 6082788 w 7467600"/>
              <a:gd name="connsiteY873" fmla="*/ 64119 h 6858000"/>
              <a:gd name="connsiteX874" fmla="*/ 6099442 w 7467600"/>
              <a:gd name="connsiteY874" fmla="*/ 82568 h 6858000"/>
              <a:gd name="connsiteX875" fmla="*/ 4804137 w 7467600"/>
              <a:gd name="connsiteY875" fmla="*/ 320931 h 6858000"/>
              <a:gd name="connsiteX876" fmla="*/ 4227047 w 7467600"/>
              <a:gd name="connsiteY876" fmla="*/ 313415 h 6858000"/>
              <a:gd name="connsiteX877" fmla="*/ 4346041 w 7467600"/>
              <a:gd name="connsiteY877" fmla="*/ 456086 h 6858000"/>
              <a:gd name="connsiteX878" fmla="*/ 4870967 w 7467600"/>
              <a:gd name="connsiteY878" fmla="*/ 963061 h 6858000"/>
              <a:gd name="connsiteX879" fmla="*/ 4889647 w 7467600"/>
              <a:gd name="connsiteY879" fmla="*/ 957147 h 6858000"/>
              <a:gd name="connsiteX880" fmla="*/ 5422504 w 7467600"/>
              <a:gd name="connsiteY880" fmla="*/ 805191 h 6858000"/>
              <a:gd name="connsiteX881" fmla="*/ 6087656 w 7467600"/>
              <a:gd name="connsiteY881" fmla="*/ 826703 h 6858000"/>
              <a:gd name="connsiteX882" fmla="*/ 6058717 w 7467600"/>
              <a:gd name="connsiteY882" fmla="*/ 865992 h 6858000"/>
              <a:gd name="connsiteX883" fmla="*/ 4974153 w 7467600"/>
              <a:gd name="connsiteY883" fmla="*/ 1045456 h 6858000"/>
              <a:gd name="connsiteX884" fmla="*/ 5627835 w 7467600"/>
              <a:gd name="connsiteY884" fmla="*/ 1472077 h 6858000"/>
              <a:gd name="connsiteX885" fmla="*/ 5629817 w 7467600"/>
              <a:gd name="connsiteY885" fmla="*/ 1471412 h 6858000"/>
              <a:gd name="connsiteX886" fmla="*/ 5634124 w 7467600"/>
              <a:gd name="connsiteY886" fmla="*/ 1470572 h 6858000"/>
              <a:gd name="connsiteX887" fmla="*/ 5755832 w 7467600"/>
              <a:gd name="connsiteY887" fmla="*/ 1383886 h 6858000"/>
              <a:gd name="connsiteX888" fmla="*/ 6014186 w 7467600"/>
              <a:gd name="connsiteY888" fmla="*/ 1279799 h 6858000"/>
              <a:gd name="connsiteX889" fmla="*/ 6901619 w 7467600"/>
              <a:gd name="connsiteY889" fmla="*/ 1047874 h 6858000"/>
              <a:gd name="connsiteX890" fmla="*/ 6931566 w 7467600"/>
              <a:gd name="connsiteY890" fmla="*/ 1062034 h 6858000"/>
              <a:gd name="connsiteX891" fmla="*/ 5790982 w 7467600"/>
              <a:gd name="connsiteY891" fmla="*/ 1561380 h 6858000"/>
              <a:gd name="connsiteX892" fmla="*/ 6188971 w 7467600"/>
              <a:gd name="connsiteY892" fmla="*/ 1755168 h 6858000"/>
              <a:gd name="connsiteX893" fmla="*/ 6202446 w 7467600"/>
              <a:gd name="connsiteY893" fmla="*/ 1752268 h 6858000"/>
              <a:gd name="connsiteX894" fmla="*/ 7179560 w 7467600"/>
              <a:gd name="connsiteY894" fmla="*/ 1467551 h 6858000"/>
              <a:gd name="connsiteX895" fmla="*/ 7158730 w 7467600"/>
              <a:gd name="connsiteY895" fmla="*/ 1507835 h 6858000"/>
              <a:gd name="connsiteX896" fmla="*/ 6326959 w 7467600"/>
              <a:gd name="connsiteY896" fmla="*/ 1817686 h 6858000"/>
              <a:gd name="connsiteX897" fmla="*/ 6537433 w 7467600"/>
              <a:gd name="connsiteY897" fmla="*/ 1907790 h 6858000"/>
              <a:gd name="connsiteX898" fmla="*/ 6550221 w 7467600"/>
              <a:gd name="connsiteY898" fmla="*/ 1910729 h 6858000"/>
              <a:gd name="connsiteX899" fmla="*/ 6964438 w 7467600"/>
              <a:gd name="connsiteY899" fmla="*/ 2209505 h 6858000"/>
              <a:gd name="connsiteX900" fmla="*/ 7367862 w 7467600"/>
              <a:gd name="connsiteY900" fmla="*/ 2806833 h 6858000"/>
              <a:gd name="connsiteX901" fmla="*/ 7364329 w 7467600"/>
              <a:gd name="connsiteY901" fmla="*/ 2826907 h 6858000"/>
              <a:gd name="connsiteX902" fmla="*/ 7290545 w 7467600"/>
              <a:gd name="connsiteY902" fmla="*/ 2850663 h 6858000"/>
              <a:gd name="connsiteX903" fmla="*/ 6472036 w 7467600"/>
              <a:gd name="connsiteY903" fmla="*/ 1959003 h 6858000"/>
              <a:gd name="connsiteX904" fmla="*/ 5792897 w 7467600"/>
              <a:gd name="connsiteY904" fmla="*/ 1647747 h 6858000"/>
              <a:gd name="connsiteX905" fmla="*/ 5842751 w 7467600"/>
              <a:gd name="connsiteY905" fmla="*/ 1816112 h 6858000"/>
              <a:gd name="connsiteX906" fmla="*/ 5847424 w 7467600"/>
              <a:gd name="connsiteY906" fmla="*/ 1815776 h 6858000"/>
              <a:gd name="connsiteX907" fmla="*/ 6399821 w 7467600"/>
              <a:gd name="connsiteY907" fmla="*/ 2344799 h 6858000"/>
              <a:gd name="connsiteX908" fmla="*/ 6323232 w 7467600"/>
              <a:gd name="connsiteY908" fmla="*/ 2389634 h 6858000"/>
              <a:gd name="connsiteX909" fmla="*/ 5942958 w 7467600"/>
              <a:gd name="connsiteY909" fmla="*/ 2077708 h 6858000"/>
              <a:gd name="connsiteX910" fmla="*/ 5921559 w 7467600"/>
              <a:gd name="connsiteY910" fmla="*/ 2378596 h 6858000"/>
              <a:gd name="connsiteX911" fmla="*/ 5817651 w 7467600"/>
              <a:gd name="connsiteY911" fmla="*/ 3023919 h 6858000"/>
              <a:gd name="connsiteX912" fmla="*/ 5729634 w 7467600"/>
              <a:gd name="connsiteY912" fmla="*/ 3051849 h 6858000"/>
              <a:gd name="connsiteX913" fmla="*/ 5611018 w 7467600"/>
              <a:gd name="connsiteY913" fmla="*/ 2316769 h 6858000"/>
              <a:gd name="connsiteX914" fmla="*/ 5687608 w 7467600"/>
              <a:gd name="connsiteY914" fmla="*/ 2039972 h 6858000"/>
              <a:gd name="connsiteX915" fmla="*/ 5657554 w 7467600"/>
              <a:gd name="connsiteY915" fmla="*/ 1576445 h 6858000"/>
              <a:gd name="connsiteX916" fmla="*/ 5150475 w 7467600"/>
              <a:gd name="connsiteY916" fmla="*/ 1274012 h 6858000"/>
              <a:gd name="connsiteX917" fmla="*/ 5349142 w 7467600"/>
              <a:gd name="connsiteY917" fmla="*/ 2204405 h 6858000"/>
              <a:gd name="connsiteX918" fmla="*/ 5262214 w 7467600"/>
              <a:gd name="connsiteY918" fmla="*/ 2233836 h 6858000"/>
              <a:gd name="connsiteX919" fmla="*/ 4981539 w 7467600"/>
              <a:gd name="connsiteY919" fmla="*/ 1542201 h 6858000"/>
              <a:gd name="connsiteX920" fmla="*/ 4958461 w 7467600"/>
              <a:gd name="connsiteY920" fmla="*/ 1136957 h 6858000"/>
              <a:gd name="connsiteX921" fmla="*/ 4655015 w 7467600"/>
              <a:gd name="connsiteY921" fmla="*/ 891426 h 6858000"/>
              <a:gd name="connsiteX922" fmla="*/ 4348002 w 7467600"/>
              <a:gd name="connsiteY922" fmla="*/ 2205895 h 6858000"/>
              <a:gd name="connsiteX923" fmla="*/ 4262250 w 7467600"/>
              <a:gd name="connsiteY923" fmla="*/ 2219972 h 6858000"/>
              <a:gd name="connsiteX924" fmla="*/ 4550611 w 7467600"/>
              <a:gd name="connsiteY924" fmla="*/ 817540 h 6858000"/>
              <a:gd name="connsiteX925" fmla="*/ 4564418 w 7467600"/>
              <a:gd name="connsiteY925" fmla="*/ 808293 h 6858000"/>
              <a:gd name="connsiteX926" fmla="*/ 4266388 w 7467600"/>
              <a:gd name="connsiteY926" fmla="*/ 500083 h 6858000"/>
              <a:gd name="connsiteX927" fmla="*/ 4032842 w 7467600"/>
              <a:gd name="connsiteY927" fmla="*/ 211809 h 6858000"/>
              <a:gd name="connsiteX928" fmla="*/ 3882765 w 7467600"/>
              <a:gd name="connsiteY928" fmla="*/ 0 h 6858000"/>
              <a:gd name="connsiteX929" fmla="*/ 3721337 w 7467600"/>
              <a:gd name="connsiteY929" fmla="*/ 0 h 6858000"/>
              <a:gd name="connsiteX930" fmla="*/ 3797544 w 7467600"/>
              <a:gd name="connsiteY930" fmla="*/ 0 h 6858000"/>
              <a:gd name="connsiteX931" fmla="*/ 3775734 w 7467600"/>
              <a:gd name="connsiteY931" fmla="*/ 95131 h 6858000"/>
              <a:gd name="connsiteX932" fmla="*/ 3724807 w 7467600"/>
              <a:gd name="connsiteY932" fmla="*/ 272257 h 6858000"/>
              <a:gd name="connsiteX933" fmla="*/ 3726844 w 7467600"/>
              <a:gd name="connsiteY933" fmla="*/ 282988 h 6858000"/>
              <a:gd name="connsiteX934" fmla="*/ 3742664 w 7467600"/>
              <a:gd name="connsiteY934" fmla="*/ 279918 h 6858000"/>
              <a:gd name="connsiteX935" fmla="*/ 4103910 w 7467600"/>
              <a:gd name="connsiteY935" fmla="*/ 1161917 h 6858000"/>
              <a:gd name="connsiteX936" fmla="*/ 4020269 w 7467600"/>
              <a:gd name="connsiteY936" fmla="*/ 1200406 h 6858000"/>
              <a:gd name="connsiteX937" fmla="*/ 3674882 w 7467600"/>
              <a:gd name="connsiteY937" fmla="*/ 488524 h 6858000"/>
              <a:gd name="connsiteX938" fmla="*/ 3132682 w 7467600"/>
              <a:gd name="connsiteY938" fmla="*/ 1072284 h 6858000"/>
              <a:gd name="connsiteX939" fmla="*/ 2716346 w 7467600"/>
              <a:gd name="connsiteY939" fmla="*/ 1276376 h 6858000"/>
              <a:gd name="connsiteX940" fmla="*/ 2716772 w 7467600"/>
              <a:gd name="connsiteY940" fmla="*/ 1255462 h 6858000"/>
              <a:gd name="connsiteX941" fmla="*/ 3471096 w 7467600"/>
              <a:gd name="connsiteY941" fmla="*/ 437072 h 6858000"/>
              <a:gd name="connsiteX942" fmla="*/ 3639057 w 7467600"/>
              <a:gd name="connsiteY942" fmla="*/ 286334 h 6858000"/>
              <a:gd name="connsiteX943" fmla="*/ 3640309 w 7467600"/>
              <a:gd name="connsiteY943" fmla="*/ 284664 h 6858000"/>
              <a:gd name="connsiteX944" fmla="*/ 3646022 w 7467600"/>
              <a:gd name="connsiteY944" fmla="*/ 276711 h 6858000"/>
              <a:gd name="connsiteX945" fmla="*/ 3707943 w 7467600"/>
              <a:gd name="connsiteY945" fmla="*/ 65958 h 6858000"/>
              <a:gd name="connsiteX946" fmla="*/ 3721337 w 7467600"/>
              <a:gd name="connsiteY946" fmla="*/ 0 h 6858000"/>
              <a:gd name="connsiteX947" fmla="*/ 2867960 w 7467600"/>
              <a:gd name="connsiteY947" fmla="*/ 0 h 6858000"/>
              <a:gd name="connsiteX948" fmla="*/ 2926351 w 7467600"/>
              <a:gd name="connsiteY948" fmla="*/ 0 h 6858000"/>
              <a:gd name="connsiteX949" fmla="*/ 2902823 w 7467600"/>
              <a:gd name="connsiteY949" fmla="*/ 262929 h 6858000"/>
              <a:gd name="connsiteX950" fmla="*/ 2940663 w 7467600"/>
              <a:gd name="connsiteY950" fmla="*/ 140884 h 6858000"/>
              <a:gd name="connsiteX951" fmla="*/ 2947039 w 7467600"/>
              <a:gd name="connsiteY951" fmla="*/ 122524 h 6858000"/>
              <a:gd name="connsiteX952" fmla="*/ 2984316 w 7467600"/>
              <a:gd name="connsiteY952" fmla="*/ 0 h 6858000"/>
              <a:gd name="connsiteX953" fmla="*/ 3016114 w 7467600"/>
              <a:gd name="connsiteY953" fmla="*/ 0 h 6858000"/>
              <a:gd name="connsiteX954" fmla="*/ 2979949 w 7467600"/>
              <a:gd name="connsiteY954" fmla="*/ 119274 h 6858000"/>
              <a:gd name="connsiteX955" fmla="*/ 3023879 w 7467600"/>
              <a:gd name="connsiteY955" fmla="*/ 0 h 6858000"/>
              <a:gd name="connsiteX956" fmla="*/ 3105400 w 7467600"/>
              <a:gd name="connsiteY956" fmla="*/ 0 h 6858000"/>
              <a:gd name="connsiteX957" fmla="*/ 3094669 w 7467600"/>
              <a:gd name="connsiteY957" fmla="*/ 30308 h 6858000"/>
              <a:gd name="connsiteX958" fmla="*/ 2901945 w 7467600"/>
              <a:gd name="connsiteY958" fmla="*/ 466538 h 6858000"/>
              <a:gd name="connsiteX959" fmla="*/ 2815209 w 7467600"/>
              <a:gd name="connsiteY959" fmla="*/ 497361 h 6858000"/>
              <a:gd name="connsiteX960" fmla="*/ 2844845 w 7467600"/>
              <a:gd name="connsiteY960" fmla="*/ 127638 h 6858000"/>
              <a:gd name="connsiteX961" fmla="*/ 2867960 w 7467600"/>
              <a:gd name="connsiteY961" fmla="*/ 0 h 6858000"/>
              <a:gd name="connsiteX962" fmla="*/ 1057230 w 7467600"/>
              <a:gd name="connsiteY962" fmla="*/ 0 h 6858000"/>
              <a:gd name="connsiteX963" fmla="*/ 1111003 w 7467600"/>
              <a:gd name="connsiteY963" fmla="*/ 0 h 6858000"/>
              <a:gd name="connsiteX964" fmla="*/ 1125553 w 7467600"/>
              <a:gd name="connsiteY964" fmla="*/ 52588 h 6858000"/>
              <a:gd name="connsiteX965" fmla="*/ 1304276 w 7467600"/>
              <a:gd name="connsiteY965" fmla="*/ 476275 h 6858000"/>
              <a:gd name="connsiteX966" fmla="*/ 1492066 w 7467600"/>
              <a:gd name="connsiteY966" fmla="*/ 886333 h 6858000"/>
              <a:gd name="connsiteX967" fmla="*/ 1423698 w 7467600"/>
              <a:gd name="connsiteY967" fmla="*/ 710817 h 6858000"/>
              <a:gd name="connsiteX968" fmla="*/ 1357609 w 7467600"/>
              <a:gd name="connsiteY968" fmla="*/ 532892 h 6858000"/>
              <a:gd name="connsiteX969" fmla="*/ 1309550 w 7467600"/>
              <a:gd name="connsiteY969" fmla="*/ 374031 h 6858000"/>
              <a:gd name="connsiteX970" fmla="*/ 1193673 w 7467600"/>
              <a:gd name="connsiteY970" fmla="*/ 49533 h 6858000"/>
              <a:gd name="connsiteX971" fmla="*/ 1164391 w 7467600"/>
              <a:gd name="connsiteY971" fmla="*/ 0 h 6858000"/>
              <a:gd name="connsiteX972" fmla="*/ 1200666 w 7467600"/>
              <a:gd name="connsiteY972" fmla="*/ 0 h 6858000"/>
              <a:gd name="connsiteX973" fmla="*/ 1223408 w 7467600"/>
              <a:gd name="connsiteY973" fmla="*/ 38996 h 6858000"/>
              <a:gd name="connsiteX974" fmla="*/ 1339635 w 7467600"/>
              <a:gd name="connsiteY974" fmla="*/ 365517 h 6858000"/>
              <a:gd name="connsiteX975" fmla="*/ 1387469 w 7467600"/>
              <a:gd name="connsiteY975" fmla="*/ 523079 h 6858000"/>
              <a:gd name="connsiteX976" fmla="*/ 1452685 w 7467600"/>
              <a:gd name="connsiteY976" fmla="*/ 699806 h 6858000"/>
              <a:gd name="connsiteX977" fmla="*/ 1492092 w 7467600"/>
              <a:gd name="connsiteY977" fmla="*/ 800424 h 6858000"/>
              <a:gd name="connsiteX978" fmla="*/ 1455302 w 7467600"/>
              <a:gd name="connsiteY978" fmla="*/ 632913 h 6858000"/>
              <a:gd name="connsiteX979" fmla="*/ 1222336 w 7467600"/>
              <a:gd name="connsiteY979" fmla="*/ 9480 h 6858000"/>
              <a:gd name="connsiteX980" fmla="*/ 1214634 w 7467600"/>
              <a:gd name="connsiteY980" fmla="*/ 0 h 6858000"/>
              <a:gd name="connsiteX981" fmla="*/ 1289827 w 7467600"/>
              <a:gd name="connsiteY981" fmla="*/ 0 h 6858000"/>
              <a:gd name="connsiteX982" fmla="*/ 1321076 w 7467600"/>
              <a:gd name="connsiteY982" fmla="*/ 59722 h 6858000"/>
              <a:gd name="connsiteX983" fmla="*/ 1512579 w 7467600"/>
              <a:gd name="connsiteY983" fmla="*/ 626441 h 6858000"/>
              <a:gd name="connsiteX984" fmla="*/ 1506076 w 7467600"/>
              <a:gd name="connsiteY984" fmla="*/ 1089289 h 6858000"/>
              <a:gd name="connsiteX985" fmla="*/ 1486346 w 7467600"/>
              <a:gd name="connsiteY985" fmla="*/ 1079919 h 6858000"/>
              <a:gd name="connsiteX986" fmla="*/ 1070511 w 7467600"/>
              <a:gd name="connsiteY986" fmla="*/ 48609 h 6858000"/>
              <a:gd name="connsiteX987" fmla="*/ 1057230 w 7467600"/>
              <a:gd name="connsiteY987" fmla="*/ 0 h 6858000"/>
              <a:gd name="connsiteX988" fmla="*/ 43151 w 7467600"/>
              <a:gd name="connsiteY988" fmla="*/ 0 h 6858000"/>
              <a:gd name="connsiteX989" fmla="*/ 95283 w 7467600"/>
              <a:gd name="connsiteY989" fmla="*/ 0 h 6858000"/>
              <a:gd name="connsiteX990" fmla="*/ 300708 w 7467600"/>
              <a:gd name="connsiteY990" fmla="*/ 154571 h 6858000"/>
              <a:gd name="connsiteX991" fmla="*/ 530414 w 7467600"/>
              <a:gd name="connsiteY991" fmla="*/ 354673 h 6858000"/>
              <a:gd name="connsiteX992" fmla="*/ 333785 w 7467600"/>
              <a:gd name="connsiteY992" fmla="*/ 161564 h 6858000"/>
              <a:gd name="connsiteX993" fmla="*/ 147005 w 7467600"/>
              <a:gd name="connsiteY993" fmla="*/ 0 h 6858000"/>
              <a:gd name="connsiteX994" fmla="*/ 272509 w 7467600"/>
              <a:gd name="connsiteY994" fmla="*/ 0 h 6858000"/>
              <a:gd name="connsiteX995" fmla="*/ 326276 w 7467600"/>
              <a:gd name="connsiteY995" fmla="*/ 45847 h 6858000"/>
              <a:gd name="connsiteX996" fmla="*/ 823759 w 7467600"/>
              <a:gd name="connsiteY996" fmla="*/ 574145 h 6858000"/>
              <a:gd name="connsiteX997" fmla="*/ 811254 w 7467600"/>
              <a:gd name="connsiteY997" fmla="*/ 665546 h 6858000"/>
              <a:gd name="connsiteX998" fmla="*/ 154042 w 7467600"/>
              <a:gd name="connsiteY998" fmla="*/ 261522 h 6858000"/>
              <a:gd name="connsiteX999" fmla="*/ 13550 w 7467600"/>
              <a:gd name="connsiteY999" fmla="*/ 158423 h 6858000"/>
              <a:gd name="connsiteX1000" fmla="*/ 0 w 7467600"/>
              <a:gd name="connsiteY1000" fmla="*/ 146618 h 6858000"/>
              <a:gd name="connsiteX1001" fmla="*/ 0 w 7467600"/>
              <a:gd name="connsiteY1001" fmla="*/ 59161 h 6858000"/>
              <a:gd name="connsiteX1002" fmla="*/ 45427 w 7467600"/>
              <a:gd name="connsiteY1002" fmla="*/ 101078 h 6858000"/>
              <a:gd name="connsiteX1003" fmla="*/ 630103 w 7467600"/>
              <a:gd name="connsiteY1003" fmla="*/ 485885 h 6858000"/>
              <a:gd name="connsiteX1004" fmla="*/ 532040 w 7467600"/>
              <a:gd name="connsiteY1004" fmla="*/ 399359 h 6858000"/>
              <a:gd name="connsiteX1005" fmla="*/ 517618 w 7467600"/>
              <a:gd name="connsiteY1005" fmla="*/ 385726 h 6858000"/>
              <a:gd name="connsiteX1006" fmla="*/ 285074 w 7467600"/>
              <a:gd name="connsiteY1006" fmla="*/ 182755 h 6858000"/>
              <a:gd name="connsiteX1007" fmla="*/ 43151 w 7467600"/>
              <a:gd name="connsiteY1007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90188 w 7467600"/>
              <a:gd name="connsiteY4" fmla="*/ 6584365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271814 w 7467600"/>
              <a:gd name="connsiteY16" fmla="*/ 6684601 h 6858000"/>
              <a:gd name="connsiteX17" fmla="*/ 7392158 w 7467600"/>
              <a:gd name="connsiteY17" fmla="*/ 6771365 h 6858000"/>
              <a:gd name="connsiteX18" fmla="*/ 7467600 w 7467600"/>
              <a:gd name="connsiteY18" fmla="*/ 6805948 h 6858000"/>
              <a:gd name="connsiteX19" fmla="*/ 7467600 w 7467600"/>
              <a:gd name="connsiteY19" fmla="*/ 6831490 h 6858000"/>
              <a:gd name="connsiteX20" fmla="*/ 7410696 w 7467600"/>
              <a:gd name="connsiteY20" fmla="*/ 6803861 h 6858000"/>
              <a:gd name="connsiteX21" fmla="*/ 7088673 w 7467600"/>
              <a:gd name="connsiteY21" fmla="*/ 6610396 h 6858000"/>
              <a:gd name="connsiteX22" fmla="*/ 7090188 w 7467600"/>
              <a:gd name="connsiteY22" fmla="*/ 6584365 h 6858000"/>
              <a:gd name="connsiteX23" fmla="*/ 1019354 w 7467600"/>
              <a:gd name="connsiteY23" fmla="*/ 6315006 h 6858000"/>
              <a:gd name="connsiteX24" fmla="*/ 441046 w 7467600"/>
              <a:gd name="connsiteY24" fmla="*/ 6691153 h 6858000"/>
              <a:gd name="connsiteX25" fmla="*/ 1019354 w 7467600"/>
              <a:gd name="connsiteY25" fmla="*/ 6315006 h 6858000"/>
              <a:gd name="connsiteX26" fmla="*/ 991680 w 7467600"/>
              <a:gd name="connsiteY26" fmla="*/ 6298413 h 6858000"/>
              <a:gd name="connsiteX27" fmla="*/ 409060 w 7467600"/>
              <a:gd name="connsiteY27" fmla="*/ 6671470 h 6858000"/>
              <a:gd name="connsiteX28" fmla="*/ 991680 w 7467600"/>
              <a:gd name="connsiteY28" fmla="*/ 6298413 h 6858000"/>
              <a:gd name="connsiteX29" fmla="*/ 103333 w 7467600"/>
              <a:gd name="connsiteY29" fmla="*/ 5699602 h 6858000"/>
              <a:gd name="connsiteX30" fmla="*/ 233938 w 7467600"/>
              <a:gd name="connsiteY30" fmla="*/ 5809416 h 6858000"/>
              <a:gd name="connsiteX31" fmla="*/ 883580 w 7467600"/>
              <a:gd name="connsiteY31" fmla="*/ 6180710 h 6858000"/>
              <a:gd name="connsiteX32" fmla="*/ 487337 w 7467600"/>
              <a:gd name="connsiteY32" fmla="*/ 5950182 h 6858000"/>
              <a:gd name="connsiteX33" fmla="*/ 354051 w 7467600"/>
              <a:gd name="connsiteY33" fmla="*/ 5854912 h 6858000"/>
              <a:gd name="connsiteX34" fmla="*/ 195436 w 7467600"/>
              <a:gd name="connsiteY34" fmla="*/ 5755068 h 6858000"/>
              <a:gd name="connsiteX35" fmla="*/ 103333 w 7467600"/>
              <a:gd name="connsiteY35" fmla="*/ 5699602 h 6858000"/>
              <a:gd name="connsiteX36" fmla="*/ 5539432 w 7467600"/>
              <a:gd name="connsiteY36" fmla="*/ 5642928 h 6858000"/>
              <a:gd name="connsiteX37" fmla="*/ 5555462 w 7467600"/>
              <a:gd name="connsiteY37" fmla="*/ 5694454 h 6858000"/>
              <a:gd name="connsiteX38" fmla="*/ 5828270 w 7467600"/>
              <a:gd name="connsiteY38" fmla="*/ 6320663 h 6858000"/>
              <a:gd name="connsiteX39" fmla="*/ 5947416 w 7467600"/>
              <a:gd name="connsiteY39" fmla="*/ 6574846 h 6858000"/>
              <a:gd name="connsiteX40" fmla="*/ 5539432 w 7467600"/>
              <a:gd name="connsiteY40" fmla="*/ 5642928 h 6858000"/>
              <a:gd name="connsiteX41" fmla="*/ 51253 w 7467600"/>
              <a:gd name="connsiteY41" fmla="*/ 5631825 h 6858000"/>
              <a:gd name="connsiteX42" fmla="*/ 211622 w 7467600"/>
              <a:gd name="connsiteY42" fmla="*/ 5728803 h 6858000"/>
              <a:gd name="connsiteX43" fmla="*/ 371652 w 7467600"/>
              <a:gd name="connsiteY43" fmla="*/ 5829062 h 6858000"/>
              <a:gd name="connsiteX44" fmla="*/ 505903 w 7467600"/>
              <a:gd name="connsiteY44" fmla="*/ 5925221 h 6858000"/>
              <a:gd name="connsiteX45" fmla="*/ 899240 w 7467600"/>
              <a:gd name="connsiteY45" fmla="*/ 6153068 h 6858000"/>
              <a:gd name="connsiteX46" fmla="*/ 988114 w 7467600"/>
              <a:gd name="connsiteY46" fmla="*/ 6174204 h 6858000"/>
              <a:gd name="connsiteX47" fmla="*/ 845971 w 7467600"/>
              <a:gd name="connsiteY47" fmla="*/ 6067177 h 6858000"/>
              <a:gd name="connsiteX48" fmla="*/ 448057 w 7467600"/>
              <a:gd name="connsiteY48" fmla="*/ 5841376 h 6858000"/>
              <a:gd name="connsiteX49" fmla="*/ 51253 w 7467600"/>
              <a:gd name="connsiteY49" fmla="*/ 5631825 h 6858000"/>
              <a:gd name="connsiteX50" fmla="*/ 2606687 w 7467600"/>
              <a:gd name="connsiteY50" fmla="*/ 5630718 h 6858000"/>
              <a:gd name="connsiteX51" fmla="*/ 2645658 w 7467600"/>
              <a:gd name="connsiteY51" fmla="*/ 6640259 h 6858000"/>
              <a:gd name="connsiteX52" fmla="*/ 2606687 w 7467600"/>
              <a:gd name="connsiteY52" fmla="*/ 5630718 h 6858000"/>
              <a:gd name="connsiteX53" fmla="*/ 3642057 w 7467600"/>
              <a:gd name="connsiteY53" fmla="*/ 5573487 h 6858000"/>
              <a:gd name="connsiteX54" fmla="*/ 3632981 w 7467600"/>
              <a:gd name="connsiteY54" fmla="*/ 5579437 h 6858000"/>
              <a:gd name="connsiteX55" fmla="*/ 3382436 w 7467600"/>
              <a:gd name="connsiteY55" fmla="*/ 5952726 h 6858000"/>
              <a:gd name="connsiteX56" fmla="*/ 3191929 w 7467600"/>
              <a:gd name="connsiteY56" fmla="*/ 6662669 h 6858000"/>
              <a:gd name="connsiteX57" fmla="*/ 3369898 w 7467600"/>
              <a:gd name="connsiteY57" fmla="*/ 6081771 h 6858000"/>
              <a:gd name="connsiteX58" fmla="*/ 3642057 w 7467600"/>
              <a:gd name="connsiteY58" fmla="*/ 5573487 h 6858000"/>
              <a:gd name="connsiteX59" fmla="*/ 2650666 w 7467600"/>
              <a:gd name="connsiteY59" fmla="*/ 5530686 h 6858000"/>
              <a:gd name="connsiteX60" fmla="*/ 2650249 w 7467600"/>
              <a:gd name="connsiteY60" fmla="*/ 5532101 h 6858000"/>
              <a:gd name="connsiteX61" fmla="*/ 2663808 w 7467600"/>
              <a:gd name="connsiteY61" fmla="*/ 6535215 h 6858000"/>
              <a:gd name="connsiteX62" fmla="*/ 2665418 w 7467600"/>
              <a:gd name="connsiteY62" fmla="*/ 6132756 h 6858000"/>
              <a:gd name="connsiteX63" fmla="*/ 2650666 w 7467600"/>
              <a:gd name="connsiteY63" fmla="*/ 5530686 h 6858000"/>
              <a:gd name="connsiteX64" fmla="*/ 2680277 w 7467600"/>
              <a:gd name="connsiteY64" fmla="*/ 5479204 h 6858000"/>
              <a:gd name="connsiteX65" fmla="*/ 2678972 w 7467600"/>
              <a:gd name="connsiteY65" fmla="*/ 5481582 h 6858000"/>
              <a:gd name="connsiteX66" fmla="*/ 2696666 w 7467600"/>
              <a:gd name="connsiteY66" fmla="*/ 6133836 h 6858000"/>
              <a:gd name="connsiteX67" fmla="*/ 2695769 w 7467600"/>
              <a:gd name="connsiteY67" fmla="*/ 6390955 h 6858000"/>
              <a:gd name="connsiteX68" fmla="*/ 2739893 w 7467600"/>
              <a:gd name="connsiteY68" fmla="*/ 6108357 h 6858000"/>
              <a:gd name="connsiteX69" fmla="*/ 2680277 w 7467600"/>
              <a:gd name="connsiteY69" fmla="*/ 5479204 h 6858000"/>
              <a:gd name="connsiteX70" fmla="*/ 1132195 w 7467600"/>
              <a:gd name="connsiteY70" fmla="*/ 5467980 h 6858000"/>
              <a:gd name="connsiteX71" fmla="*/ 1679056 w 7467600"/>
              <a:gd name="connsiteY71" fmla="*/ 5516907 h 6858000"/>
              <a:gd name="connsiteX72" fmla="*/ 2128648 w 7467600"/>
              <a:gd name="connsiteY72" fmla="*/ 5474249 h 6858000"/>
              <a:gd name="connsiteX73" fmla="*/ 1825619 w 7467600"/>
              <a:gd name="connsiteY73" fmla="*/ 5478447 h 6858000"/>
              <a:gd name="connsiteX74" fmla="*/ 1737798 w 7467600"/>
              <a:gd name="connsiteY74" fmla="*/ 5483353 h 6858000"/>
              <a:gd name="connsiteX75" fmla="*/ 1132195 w 7467600"/>
              <a:gd name="connsiteY75" fmla="*/ 5467980 h 6858000"/>
              <a:gd name="connsiteX76" fmla="*/ 6861797 w 7467600"/>
              <a:gd name="connsiteY76" fmla="*/ 5419899 h 6858000"/>
              <a:gd name="connsiteX77" fmla="*/ 6879594 w 7467600"/>
              <a:gd name="connsiteY77" fmla="*/ 5424547 h 6858000"/>
              <a:gd name="connsiteX78" fmla="*/ 7379510 w 7467600"/>
              <a:gd name="connsiteY78" fmla="*/ 5755454 h 6858000"/>
              <a:gd name="connsiteX79" fmla="*/ 7467600 w 7467600"/>
              <a:gd name="connsiteY79" fmla="*/ 5845526 h 6858000"/>
              <a:gd name="connsiteX80" fmla="*/ 7467600 w 7467600"/>
              <a:gd name="connsiteY80" fmla="*/ 5925131 h 6858000"/>
              <a:gd name="connsiteX81" fmla="*/ 7271900 w 7467600"/>
              <a:gd name="connsiteY81" fmla="*/ 5734551 h 6858000"/>
              <a:gd name="connsiteX82" fmla="*/ 7015907 w 7467600"/>
              <a:gd name="connsiteY82" fmla="*/ 5541548 h 6858000"/>
              <a:gd name="connsiteX83" fmla="*/ 7259646 w 7467600"/>
              <a:gd name="connsiteY83" fmla="*/ 5765985 h 6858000"/>
              <a:gd name="connsiteX84" fmla="*/ 7467600 w 7467600"/>
              <a:gd name="connsiteY84" fmla="*/ 5971257 h 6858000"/>
              <a:gd name="connsiteX85" fmla="*/ 7467600 w 7467600"/>
              <a:gd name="connsiteY85" fmla="*/ 6012219 h 6858000"/>
              <a:gd name="connsiteX86" fmla="*/ 7240170 w 7467600"/>
              <a:gd name="connsiteY86" fmla="*/ 5787985 h 6858000"/>
              <a:gd name="connsiteX87" fmla="*/ 6946849 w 7467600"/>
              <a:gd name="connsiteY87" fmla="*/ 5523271 h 6858000"/>
              <a:gd name="connsiteX88" fmla="*/ 6946972 w 7467600"/>
              <a:gd name="connsiteY88" fmla="*/ 5526491 h 6858000"/>
              <a:gd name="connsiteX89" fmla="*/ 7105827 w 7467600"/>
              <a:gd name="connsiteY89" fmla="*/ 5718700 h 6858000"/>
              <a:gd name="connsiteX90" fmla="*/ 7126431 w 7467600"/>
              <a:gd name="connsiteY90" fmla="*/ 5737872 h 6858000"/>
              <a:gd name="connsiteX91" fmla="*/ 7356878 w 7467600"/>
              <a:gd name="connsiteY91" fmla="*/ 5981332 h 6858000"/>
              <a:gd name="connsiteX92" fmla="*/ 7467600 w 7467600"/>
              <a:gd name="connsiteY92" fmla="*/ 6117703 h 6858000"/>
              <a:gd name="connsiteX93" fmla="*/ 7467600 w 7467600"/>
              <a:gd name="connsiteY93" fmla="*/ 6163634 h 6858000"/>
              <a:gd name="connsiteX94" fmla="*/ 7403637 w 7467600"/>
              <a:gd name="connsiteY94" fmla="*/ 6083957 h 6858000"/>
              <a:gd name="connsiteX95" fmla="*/ 7254615 w 7467600"/>
              <a:gd name="connsiteY95" fmla="*/ 5911918 h 6858000"/>
              <a:gd name="connsiteX96" fmla="*/ 7312589 w 7467600"/>
              <a:gd name="connsiteY96" fmla="*/ 5982309 h 6858000"/>
              <a:gd name="connsiteX97" fmla="*/ 7448321 w 7467600"/>
              <a:gd name="connsiteY97" fmla="*/ 6190991 h 6858000"/>
              <a:gd name="connsiteX98" fmla="*/ 7467600 w 7467600"/>
              <a:gd name="connsiteY98" fmla="*/ 6221686 h 6858000"/>
              <a:gd name="connsiteX99" fmla="*/ 7467600 w 7467600"/>
              <a:gd name="connsiteY99" fmla="*/ 6334256 h 6858000"/>
              <a:gd name="connsiteX100" fmla="*/ 7454976 w 7467600"/>
              <a:gd name="connsiteY100" fmla="*/ 6318297 h 6858000"/>
              <a:gd name="connsiteX101" fmla="*/ 7042773 w 7467600"/>
              <a:gd name="connsiteY101" fmla="*/ 5734011 h 6858000"/>
              <a:gd name="connsiteX102" fmla="*/ 6844835 w 7467600"/>
              <a:gd name="connsiteY102" fmla="*/ 5424988 h 6858000"/>
              <a:gd name="connsiteX103" fmla="*/ 6861797 w 7467600"/>
              <a:gd name="connsiteY103" fmla="*/ 5419899 h 6858000"/>
              <a:gd name="connsiteX104" fmla="*/ 1456157 w 7467600"/>
              <a:gd name="connsiteY104" fmla="*/ 5371404 h 6858000"/>
              <a:gd name="connsiteX105" fmla="*/ 1244432 w 7467600"/>
              <a:gd name="connsiteY105" fmla="*/ 5385601 h 6858000"/>
              <a:gd name="connsiteX106" fmla="*/ 973990 w 7467600"/>
              <a:gd name="connsiteY106" fmla="*/ 5424940 h 6858000"/>
              <a:gd name="connsiteX107" fmla="*/ 1103809 w 7467600"/>
              <a:gd name="connsiteY107" fmla="*/ 5433720 h 6858000"/>
              <a:gd name="connsiteX108" fmla="*/ 1123454 w 7467600"/>
              <a:gd name="connsiteY108" fmla="*/ 5435727 h 6858000"/>
              <a:gd name="connsiteX109" fmla="*/ 1737017 w 7467600"/>
              <a:gd name="connsiteY109" fmla="*/ 5452183 h 6858000"/>
              <a:gd name="connsiteX110" fmla="*/ 1824397 w 7467600"/>
              <a:gd name="connsiteY110" fmla="*/ 5447757 h 6858000"/>
              <a:gd name="connsiteX111" fmla="*/ 2070059 w 7467600"/>
              <a:gd name="connsiteY111" fmla="*/ 5441660 h 6858000"/>
              <a:gd name="connsiteX112" fmla="*/ 1456157 w 7467600"/>
              <a:gd name="connsiteY112" fmla="*/ 5371404 h 6858000"/>
              <a:gd name="connsiteX113" fmla="*/ 4988186 w 7467600"/>
              <a:gd name="connsiteY113" fmla="*/ 5216467 h 6858000"/>
              <a:gd name="connsiteX114" fmla="*/ 4777334 w 7467600"/>
              <a:gd name="connsiteY114" fmla="*/ 5406072 h 6858000"/>
              <a:gd name="connsiteX115" fmla="*/ 4718341 w 7467600"/>
              <a:gd name="connsiteY115" fmla="*/ 5468043 h 6858000"/>
              <a:gd name="connsiteX116" fmla="*/ 4604655 w 7467600"/>
              <a:gd name="connsiteY116" fmla="*/ 5583434 h 6858000"/>
              <a:gd name="connsiteX117" fmla="*/ 4565074 w 7467600"/>
              <a:gd name="connsiteY117" fmla="*/ 5618550 h 6858000"/>
              <a:gd name="connsiteX118" fmla="*/ 4988186 w 7467600"/>
              <a:gd name="connsiteY118" fmla="*/ 5216467 h 6858000"/>
              <a:gd name="connsiteX119" fmla="*/ 4978032 w 7467600"/>
              <a:gd name="connsiteY119" fmla="*/ 5183809 h 6858000"/>
              <a:gd name="connsiteX120" fmla="*/ 4463413 w 7467600"/>
              <a:gd name="connsiteY120" fmla="*/ 5615162 h 6858000"/>
              <a:gd name="connsiteX121" fmla="*/ 4358134 w 7467600"/>
              <a:gd name="connsiteY121" fmla="*/ 5742791 h 6858000"/>
              <a:gd name="connsiteX122" fmla="*/ 4376219 w 7467600"/>
              <a:gd name="connsiteY122" fmla="*/ 5729027 h 6858000"/>
              <a:gd name="connsiteX123" fmla="*/ 4582340 w 7467600"/>
              <a:gd name="connsiteY123" fmla="*/ 5561037 h 6858000"/>
              <a:gd name="connsiteX124" fmla="*/ 4694684 w 7467600"/>
              <a:gd name="connsiteY124" fmla="*/ 5447098 h 6858000"/>
              <a:gd name="connsiteX125" fmla="*/ 4754123 w 7467600"/>
              <a:gd name="connsiteY125" fmla="*/ 5384643 h 6858000"/>
              <a:gd name="connsiteX126" fmla="*/ 4978032 w 7467600"/>
              <a:gd name="connsiteY126" fmla="*/ 5183809 h 6858000"/>
              <a:gd name="connsiteX127" fmla="*/ 7133363 w 7467600"/>
              <a:gd name="connsiteY127" fmla="*/ 5050246 h 6858000"/>
              <a:gd name="connsiteX128" fmla="*/ 7450656 w 7467600"/>
              <a:gd name="connsiteY128" fmla="*/ 5134750 h 6858000"/>
              <a:gd name="connsiteX129" fmla="*/ 7467600 w 7467600"/>
              <a:gd name="connsiteY129" fmla="*/ 5142496 h 6858000"/>
              <a:gd name="connsiteX130" fmla="*/ 7467600 w 7467600"/>
              <a:gd name="connsiteY130" fmla="*/ 5158623 h 6858000"/>
              <a:gd name="connsiteX131" fmla="*/ 7427076 w 7467600"/>
              <a:gd name="connsiteY131" fmla="*/ 5142684 h 6858000"/>
              <a:gd name="connsiteX132" fmla="*/ 7467600 w 7467600"/>
              <a:gd name="connsiteY132" fmla="*/ 5164774 h 6858000"/>
              <a:gd name="connsiteX133" fmla="*/ 7467600 w 7467600"/>
              <a:gd name="connsiteY133" fmla="*/ 5199146 h 6858000"/>
              <a:gd name="connsiteX134" fmla="*/ 7391022 w 7467600"/>
              <a:gd name="connsiteY134" fmla="*/ 5158141 h 6858000"/>
              <a:gd name="connsiteX135" fmla="*/ 7312201 w 7467600"/>
              <a:gd name="connsiteY135" fmla="*/ 5128278 h 6858000"/>
              <a:gd name="connsiteX136" fmla="*/ 7343603 w 7467600"/>
              <a:gd name="connsiteY136" fmla="*/ 5149746 h 6858000"/>
              <a:gd name="connsiteX137" fmla="*/ 7467600 w 7467600"/>
              <a:gd name="connsiteY137" fmla="*/ 5241225 h 6858000"/>
              <a:gd name="connsiteX138" fmla="*/ 7467600 w 7467600"/>
              <a:gd name="connsiteY138" fmla="*/ 5277736 h 6858000"/>
              <a:gd name="connsiteX139" fmla="*/ 7327465 w 7467600"/>
              <a:gd name="connsiteY139" fmla="*/ 5174181 h 6858000"/>
              <a:gd name="connsiteX140" fmla="*/ 7244057 w 7467600"/>
              <a:gd name="connsiteY140" fmla="*/ 5124233 h 6858000"/>
              <a:gd name="connsiteX141" fmla="*/ 7353035 w 7467600"/>
              <a:gd name="connsiteY141" fmla="*/ 5197318 h 6858000"/>
              <a:gd name="connsiteX142" fmla="*/ 7467600 w 7467600"/>
              <a:gd name="connsiteY142" fmla="*/ 5297634 h 6858000"/>
              <a:gd name="connsiteX143" fmla="*/ 7467600 w 7467600"/>
              <a:gd name="connsiteY143" fmla="*/ 5361850 h 6858000"/>
              <a:gd name="connsiteX144" fmla="*/ 7368569 w 7467600"/>
              <a:gd name="connsiteY144" fmla="*/ 5270182 h 6858000"/>
              <a:gd name="connsiteX145" fmla="*/ 7131946 w 7467600"/>
              <a:gd name="connsiteY145" fmla="*/ 5075653 h 6858000"/>
              <a:gd name="connsiteX146" fmla="*/ 7133363 w 7467600"/>
              <a:gd name="connsiteY146" fmla="*/ 5050246 h 6858000"/>
              <a:gd name="connsiteX147" fmla="*/ 1903353 w 7467600"/>
              <a:gd name="connsiteY147" fmla="*/ 5044827 h 6858000"/>
              <a:gd name="connsiteX148" fmla="*/ 1936931 w 7467600"/>
              <a:gd name="connsiteY148" fmla="*/ 5093954 h 6858000"/>
              <a:gd name="connsiteX149" fmla="*/ 2195868 w 7467600"/>
              <a:gd name="connsiteY149" fmla="*/ 5396574 h 6858000"/>
              <a:gd name="connsiteX150" fmla="*/ 2088852 w 7467600"/>
              <a:gd name="connsiteY150" fmla="*/ 5166123 h 6858000"/>
              <a:gd name="connsiteX151" fmla="*/ 1958241 w 7467600"/>
              <a:gd name="connsiteY151" fmla="*/ 5067955 h 6858000"/>
              <a:gd name="connsiteX152" fmla="*/ 1903353 w 7467600"/>
              <a:gd name="connsiteY152" fmla="*/ 5044827 h 6858000"/>
              <a:gd name="connsiteX153" fmla="*/ 1979378 w 7467600"/>
              <a:gd name="connsiteY153" fmla="*/ 4769504 h 6858000"/>
              <a:gd name="connsiteX154" fmla="*/ 2882120 w 7467600"/>
              <a:gd name="connsiteY154" fmla="*/ 5064547 h 6858000"/>
              <a:gd name="connsiteX155" fmla="*/ 2793103 w 7467600"/>
              <a:gd name="connsiteY155" fmla="*/ 5039699 h 6858000"/>
              <a:gd name="connsiteX156" fmla="*/ 2770041 w 7467600"/>
              <a:gd name="connsiteY156" fmla="*/ 5033634 h 6858000"/>
              <a:gd name="connsiteX157" fmla="*/ 1979378 w 7467600"/>
              <a:gd name="connsiteY157" fmla="*/ 4769504 h 6858000"/>
              <a:gd name="connsiteX158" fmla="*/ 1927410 w 7467600"/>
              <a:gd name="connsiteY158" fmla="*/ 4716164 h 6858000"/>
              <a:gd name="connsiteX159" fmla="*/ 1959587 w 7467600"/>
              <a:gd name="connsiteY159" fmla="*/ 4728849 h 6858000"/>
              <a:gd name="connsiteX160" fmla="*/ 2777707 w 7467600"/>
              <a:gd name="connsiteY160" fmla="*/ 5003991 h 6858000"/>
              <a:gd name="connsiteX161" fmla="*/ 2800768 w 7467600"/>
              <a:gd name="connsiteY161" fmla="*/ 5010056 h 6858000"/>
              <a:gd name="connsiteX162" fmla="*/ 2879408 w 7467600"/>
              <a:gd name="connsiteY162" fmla="*/ 5031590 h 6858000"/>
              <a:gd name="connsiteX163" fmla="*/ 2862295 w 7467600"/>
              <a:gd name="connsiteY163" fmla="*/ 5022958 h 6858000"/>
              <a:gd name="connsiteX164" fmla="*/ 2813343 w 7467600"/>
              <a:gd name="connsiteY164" fmla="*/ 4998369 h 6858000"/>
              <a:gd name="connsiteX165" fmla="*/ 2646245 w 7467600"/>
              <a:gd name="connsiteY165" fmla="*/ 4930999 h 6858000"/>
              <a:gd name="connsiteX166" fmla="*/ 1999243 w 7467600"/>
              <a:gd name="connsiteY166" fmla="*/ 4730524 h 6858000"/>
              <a:gd name="connsiteX167" fmla="*/ 1979527 w 7467600"/>
              <a:gd name="connsiteY167" fmla="*/ 4726651 h 6858000"/>
              <a:gd name="connsiteX168" fmla="*/ 1927410 w 7467600"/>
              <a:gd name="connsiteY168" fmla="*/ 4716164 h 6858000"/>
              <a:gd name="connsiteX169" fmla="*/ 1997014 w 7467600"/>
              <a:gd name="connsiteY169" fmla="*/ 4698007 h 6858000"/>
              <a:gd name="connsiteX170" fmla="*/ 2005458 w 7467600"/>
              <a:gd name="connsiteY170" fmla="*/ 4699540 h 6858000"/>
              <a:gd name="connsiteX171" fmla="*/ 2657186 w 7467600"/>
              <a:gd name="connsiteY171" fmla="*/ 4901687 h 6858000"/>
              <a:gd name="connsiteX172" fmla="*/ 2826662 w 7467600"/>
              <a:gd name="connsiteY172" fmla="*/ 4970362 h 6858000"/>
              <a:gd name="connsiteX173" fmla="*/ 2876100 w 7467600"/>
              <a:gd name="connsiteY173" fmla="*/ 4995397 h 6858000"/>
              <a:gd name="connsiteX174" fmla="*/ 3042600 w 7467600"/>
              <a:gd name="connsiteY174" fmla="*/ 5059532 h 6858000"/>
              <a:gd name="connsiteX175" fmla="*/ 1997014 w 7467600"/>
              <a:gd name="connsiteY175" fmla="*/ 4698007 h 6858000"/>
              <a:gd name="connsiteX176" fmla="*/ 2305292 w 7467600"/>
              <a:gd name="connsiteY176" fmla="*/ 4219492 h 6858000"/>
              <a:gd name="connsiteX177" fmla="*/ 3360922 w 7467600"/>
              <a:gd name="connsiteY177" fmla="*/ 4529373 h 6858000"/>
              <a:gd name="connsiteX178" fmla="*/ 3492420 w 7467600"/>
              <a:gd name="connsiteY178" fmla="*/ 4510145 h 6858000"/>
              <a:gd name="connsiteX179" fmla="*/ 3364086 w 7467600"/>
              <a:gd name="connsiteY179" fmla="*/ 4480340 h 6858000"/>
              <a:gd name="connsiteX180" fmla="*/ 3225818 w 7467600"/>
              <a:gd name="connsiteY180" fmla="*/ 4411822 h 6858000"/>
              <a:gd name="connsiteX181" fmla="*/ 3129696 w 7467600"/>
              <a:gd name="connsiteY181" fmla="*/ 4360704 h 6858000"/>
              <a:gd name="connsiteX182" fmla="*/ 2814545 w 7467600"/>
              <a:gd name="connsiteY182" fmla="*/ 4282955 h 6858000"/>
              <a:gd name="connsiteX183" fmla="*/ 2305292 w 7467600"/>
              <a:gd name="connsiteY183" fmla="*/ 4219492 h 6858000"/>
              <a:gd name="connsiteX184" fmla="*/ 2626982 w 7467600"/>
              <a:gd name="connsiteY184" fmla="*/ 4206450 h 6858000"/>
              <a:gd name="connsiteX185" fmla="*/ 2490617 w 7467600"/>
              <a:gd name="connsiteY185" fmla="*/ 4206951 h 6858000"/>
              <a:gd name="connsiteX186" fmla="*/ 2819869 w 7467600"/>
              <a:gd name="connsiteY186" fmla="*/ 4252936 h 6858000"/>
              <a:gd name="connsiteX187" fmla="*/ 3143018 w 7467600"/>
              <a:gd name="connsiteY187" fmla="*/ 4332698 h 6858000"/>
              <a:gd name="connsiteX188" fmla="*/ 3241520 w 7467600"/>
              <a:gd name="connsiteY188" fmla="*/ 4385112 h 6858000"/>
              <a:gd name="connsiteX189" fmla="*/ 3374575 w 7467600"/>
              <a:gd name="connsiteY189" fmla="*/ 4451517 h 6858000"/>
              <a:gd name="connsiteX190" fmla="*/ 3505221 w 7467600"/>
              <a:gd name="connsiteY190" fmla="*/ 4480757 h 6858000"/>
              <a:gd name="connsiteX191" fmla="*/ 2626982 w 7467600"/>
              <a:gd name="connsiteY191" fmla="*/ 4206450 h 6858000"/>
              <a:gd name="connsiteX192" fmla="*/ 1310106 w 7467600"/>
              <a:gd name="connsiteY192" fmla="*/ 3943217 h 6858000"/>
              <a:gd name="connsiteX193" fmla="*/ 854994 w 7467600"/>
              <a:gd name="connsiteY193" fmla="*/ 4399136 h 6858000"/>
              <a:gd name="connsiteX194" fmla="*/ 742462 w 7467600"/>
              <a:gd name="connsiteY194" fmla="*/ 4594648 h 6858000"/>
              <a:gd name="connsiteX195" fmla="*/ 820602 w 7467600"/>
              <a:gd name="connsiteY195" fmla="*/ 4485915 h 6858000"/>
              <a:gd name="connsiteX196" fmla="*/ 878295 w 7467600"/>
              <a:gd name="connsiteY196" fmla="*/ 4403594 h 6858000"/>
              <a:gd name="connsiteX197" fmla="*/ 1240607 w 7467600"/>
              <a:gd name="connsiteY197" fmla="*/ 4010401 h 6858000"/>
              <a:gd name="connsiteX198" fmla="*/ 1310106 w 7467600"/>
              <a:gd name="connsiteY198" fmla="*/ 3943217 h 6858000"/>
              <a:gd name="connsiteX199" fmla="*/ 1423113 w 7467600"/>
              <a:gd name="connsiteY199" fmla="*/ 3874565 h 6858000"/>
              <a:gd name="connsiteX200" fmla="*/ 1260565 w 7467600"/>
              <a:gd name="connsiteY200" fmla="*/ 4031982 h 6858000"/>
              <a:gd name="connsiteX201" fmla="*/ 901900 w 7467600"/>
              <a:gd name="connsiteY201" fmla="*/ 4421236 h 6858000"/>
              <a:gd name="connsiteX202" fmla="*/ 845044 w 7467600"/>
              <a:gd name="connsiteY202" fmla="*/ 4502436 h 6858000"/>
              <a:gd name="connsiteX203" fmla="*/ 685926 w 7467600"/>
              <a:gd name="connsiteY203" fmla="*/ 4703069 h 6858000"/>
              <a:gd name="connsiteX204" fmla="*/ 684248 w 7467600"/>
              <a:gd name="connsiteY204" fmla="*/ 4706721 h 6858000"/>
              <a:gd name="connsiteX205" fmla="*/ 1423113 w 7467600"/>
              <a:gd name="connsiteY205" fmla="*/ 3874565 h 6858000"/>
              <a:gd name="connsiteX206" fmla="*/ 3316479 w 7467600"/>
              <a:gd name="connsiteY206" fmla="*/ 3872136 h 6858000"/>
              <a:gd name="connsiteX207" fmla="*/ 3546806 w 7467600"/>
              <a:gd name="connsiteY207" fmla="*/ 4356139 h 6858000"/>
              <a:gd name="connsiteX208" fmla="*/ 3364433 w 7467600"/>
              <a:gd name="connsiteY208" fmla="*/ 3953121 h 6858000"/>
              <a:gd name="connsiteX209" fmla="*/ 3316479 w 7467600"/>
              <a:gd name="connsiteY209" fmla="*/ 3872136 h 6858000"/>
              <a:gd name="connsiteX210" fmla="*/ 3291335 w 7467600"/>
              <a:gd name="connsiteY210" fmla="*/ 3767420 h 6858000"/>
              <a:gd name="connsiteX211" fmla="*/ 3390805 w 7467600"/>
              <a:gd name="connsiteY211" fmla="*/ 3937163 h 6858000"/>
              <a:gd name="connsiteX212" fmla="*/ 3579062 w 7467600"/>
              <a:gd name="connsiteY212" fmla="*/ 4359040 h 6858000"/>
              <a:gd name="connsiteX213" fmla="*/ 3467355 w 7467600"/>
              <a:gd name="connsiteY213" fmla="*/ 3988130 h 6858000"/>
              <a:gd name="connsiteX214" fmla="*/ 3310753 w 7467600"/>
              <a:gd name="connsiteY214" fmla="*/ 3787140 h 6858000"/>
              <a:gd name="connsiteX215" fmla="*/ 3291335 w 7467600"/>
              <a:gd name="connsiteY215" fmla="*/ 3767420 h 6858000"/>
              <a:gd name="connsiteX216" fmla="*/ 1635889 w 7467600"/>
              <a:gd name="connsiteY216" fmla="*/ 3709494 h 6858000"/>
              <a:gd name="connsiteX217" fmla="*/ 1634800 w 7467600"/>
              <a:gd name="connsiteY217" fmla="*/ 3731111 h 6858000"/>
              <a:gd name="connsiteX218" fmla="*/ 1635889 w 7467600"/>
              <a:gd name="connsiteY218" fmla="*/ 3709494 h 6858000"/>
              <a:gd name="connsiteX219" fmla="*/ 1510397 w 7467600"/>
              <a:gd name="connsiteY219" fmla="*/ 3684705 h 6858000"/>
              <a:gd name="connsiteX220" fmla="*/ 1146550 w 7467600"/>
              <a:gd name="connsiteY220" fmla="*/ 3802012 h 6858000"/>
              <a:gd name="connsiteX221" fmla="*/ 698834 w 7467600"/>
              <a:gd name="connsiteY221" fmla="*/ 3952272 h 6858000"/>
              <a:gd name="connsiteX222" fmla="*/ 34256 w 7467600"/>
              <a:gd name="connsiteY222" fmla="*/ 4347603 h 6858000"/>
              <a:gd name="connsiteX223" fmla="*/ 527241 w 7467600"/>
              <a:gd name="connsiteY223" fmla="*/ 4065078 h 6858000"/>
              <a:gd name="connsiteX224" fmla="*/ 1510397 w 7467600"/>
              <a:gd name="connsiteY224" fmla="*/ 3684705 h 6858000"/>
              <a:gd name="connsiteX225" fmla="*/ 1313114 w 7467600"/>
              <a:gd name="connsiteY225" fmla="*/ 3655216 h 6858000"/>
              <a:gd name="connsiteX226" fmla="*/ 1109304 w 7467600"/>
              <a:gd name="connsiteY226" fmla="*/ 3669030 h 6858000"/>
              <a:gd name="connsiteX227" fmla="*/ 8129 w 7467600"/>
              <a:gd name="connsiteY227" fmla="*/ 4330519 h 6858000"/>
              <a:gd name="connsiteX228" fmla="*/ 687572 w 7467600"/>
              <a:gd name="connsiteY228" fmla="*/ 3925629 h 6858000"/>
              <a:gd name="connsiteX229" fmla="*/ 1138365 w 7467600"/>
              <a:gd name="connsiteY229" fmla="*/ 3774515 h 6858000"/>
              <a:gd name="connsiteX230" fmla="*/ 1505579 w 7467600"/>
              <a:gd name="connsiteY230" fmla="*/ 3655526 h 6858000"/>
              <a:gd name="connsiteX231" fmla="*/ 1313114 w 7467600"/>
              <a:gd name="connsiteY231" fmla="*/ 3655216 h 6858000"/>
              <a:gd name="connsiteX232" fmla="*/ 3655073 w 7467600"/>
              <a:gd name="connsiteY232" fmla="*/ 3650884 h 6858000"/>
              <a:gd name="connsiteX233" fmla="*/ 3989938 w 7467600"/>
              <a:gd name="connsiteY233" fmla="*/ 3991685 h 6858000"/>
              <a:gd name="connsiteX234" fmla="*/ 4393907 w 7467600"/>
              <a:gd name="connsiteY234" fmla="*/ 4261258 h 6858000"/>
              <a:gd name="connsiteX235" fmla="*/ 4648051 w 7467600"/>
              <a:gd name="connsiteY235" fmla="*/ 4374051 h 6858000"/>
              <a:gd name="connsiteX236" fmla="*/ 4383389 w 7467600"/>
              <a:gd name="connsiteY236" fmla="*/ 4184369 h 6858000"/>
              <a:gd name="connsiteX237" fmla="*/ 4165508 w 7467600"/>
              <a:gd name="connsiteY237" fmla="*/ 4035196 h 6858000"/>
              <a:gd name="connsiteX238" fmla="*/ 4068162 w 7467600"/>
              <a:gd name="connsiteY238" fmla="*/ 3953394 h 6858000"/>
              <a:gd name="connsiteX239" fmla="*/ 3981416 w 7467600"/>
              <a:gd name="connsiteY239" fmla="*/ 3880482 h 6858000"/>
              <a:gd name="connsiteX240" fmla="*/ 3800147 w 7467600"/>
              <a:gd name="connsiteY240" fmla="*/ 3749872 h 6858000"/>
              <a:gd name="connsiteX241" fmla="*/ 3655073 w 7467600"/>
              <a:gd name="connsiteY241" fmla="*/ 3650884 h 6858000"/>
              <a:gd name="connsiteX242" fmla="*/ 3670252 w 7467600"/>
              <a:gd name="connsiteY242" fmla="*/ 3622798 h 6858000"/>
              <a:gd name="connsiteX243" fmla="*/ 3817258 w 7467600"/>
              <a:gd name="connsiteY243" fmla="*/ 3723577 h 6858000"/>
              <a:gd name="connsiteX244" fmla="*/ 4000461 w 7467600"/>
              <a:gd name="connsiteY244" fmla="*/ 3855966 h 6858000"/>
              <a:gd name="connsiteX245" fmla="*/ 4088180 w 7467600"/>
              <a:gd name="connsiteY245" fmla="*/ 3929774 h 6858000"/>
              <a:gd name="connsiteX246" fmla="*/ 4184555 w 7467600"/>
              <a:gd name="connsiteY246" fmla="*/ 4010683 h 6858000"/>
              <a:gd name="connsiteX247" fmla="*/ 4399563 w 7467600"/>
              <a:gd name="connsiteY247" fmla="*/ 4158106 h 6858000"/>
              <a:gd name="connsiteX248" fmla="*/ 4684469 w 7467600"/>
              <a:gd name="connsiteY248" fmla="*/ 4364680 h 6858000"/>
              <a:gd name="connsiteX249" fmla="*/ 4690271 w 7467600"/>
              <a:gd name="connsiteY249" fmla="*/ 4370034 h 6858000"/>
              <a:gd name="connsiteX250" fmla="*/ 4136093 w 7467600"/>
              <a:gd name="connsiteY250" fmla="*/ 3858466 h 6858000"/>
              <a:gd name="connsiteX251" fmla="*/ 3670252 w 7467600"/>
              <a:gd name="connsiteY251" fmla="*/ 3622798 h 6858000"/>
              <a:gd name="connsiteX252" fmla="*/ 4440129 w 7467600"/>
              <a:gd name="connsiteY252" fmla="*/ 3448571 h 6858000"/>
              <a:gd name="connsiteX253" fmla="*/ 4856525 w 7467600"/>
              <a:gd name="connsiteY253" fmla="*/ 3915351 h 6858000"/>
              <a:gd name="connsiteX254" fmla="*/ 5059055 w 7467600"/>
              <a:gd name="connsiteY254" fmla="*/ 4108918 h 6858000"/>
              <a:gd name="connsiteX255" fmla="*/ 5290070 w 7467600"/>
              <a:gd name="connsiteY255" fmla="*/ 4263619 h 6858000"/>
              <a:gd name="connsiteX256" fmla="*/ 4834991 w 7467600"/>
              <a:gd name="connsiteY256" fmla="*/ 3830985 h 6858000"/>
              <a:gd name="connsiteX257" fmla="*/ 4440129 w 7467600"/>
              <a:gd name="connsiteY257" fmla="*/ 3448571 h 6858000"/>
              <a:gd name="connsiteX258" fmla="*/ 4441737 w 7467600"/>
              <a:gd name="connsiteY258" fmla="*/ 3399734 h 6858000"/>
              <a:gd name="connsiteX259" fmla="*/ 4431236 w 7467600"/>
              <a:gd name="connsiteY259" fmla="*/ 3400954 h 6858000"/>
              <a:gd name="connsiteX260" fmla="*/ 4557150 w 7467600"/>
              <a:gd name="connsiteY260" fmla="*/ 3510023 h 6858000"/>
              <a:gd name="connsiteX261" fmla="*/ 4856936 w 7467600"/>
              <a:gd name="connsiteY261" fmla="*/ 3809146 h 6858000"/>
              <a:gd name="connsiteX262" fmla="*/ 5111996 w 7467600"/>
              <a:gd name="connsiteY262" fmla="*/ 4065759 h 6858000"/>
              <a:gd name="connsiteX263" fmla="*/ 5388878 w 7467600"/>
              <a:gd name="connsiteY263" fmla="*/ 4300185 h 6858000"/>
              <a:gd name="connsiteX264" fmla="*/ 5425556 w 7467600"/>
              <a:gd name="connsiteY264" fmla="*/ 4308967 h 6858000"/>
              <a:gd name="connsiteX265" fmla="*/ 4943646 w 7467600"/>
              <a:gd name="connsiteY265" fmla="*/ 3822916 h 6858000"/>
              <a:gd name="connsiteX266" fmla="*/ 4594837 w 7467600"/>
              <a:gd name="connsiteY266" fmla="*/ 3532274 h 6858000"/>
              <a:gd name="connsiteX267" fmla="*/ 4441737 w 7467600"/>
              <a:gd name="connsiteY267" fmla="*/ 3399734 h 6858000"/>
              <a:gd name="connsiteX268" fmla="*/ 5425834 w 7467600"/>
              <a:gd name="connsiteY268" fmla="*/ 3162785 h 6858000"/>
              <a:gd name="connsiteX269" fmla="*/ 5401644 w 7467600"/>
              <a:gd name="connsiteY269" fmla="*/ 3617847 h 6858000"/>
              <a:gd name="connsiteX270" fmla="*/ 5467256 w 7467600"/>
              <a:gd name="connsiteY270" fmla="*/ 4175494 h 6858000"/>
              <a:gd name="connsiteX271" fmla="*/ 5448069 w 7467600"/>
              <a:gd name="connsiteY271" fmla="*/ 3567554 h 6858000"/>
              <a:gd name="connsiteX272" fmla="*/ 5425834 w 7467600"/>
              <a:gd name="connsiteY272" fmla="*/ 3162785 h 6858000"/>
              <a:gd name="connsiteX273" fmla="*/ 1318687 w 7467600"/>
              <a:gd name="connsiteY273" fmla="*/ 3113840 h 6858000"/>
              <a:gd name="connsiteX274" fmla="*/ 1066793 w 7467600"/>
              <a:gd name="connsiteY274" fmla="*/ 3212171 h 6858000"/>
              <a:gd name="connsiteX275" fmla="*/ 993319 w 7467600"/>
              <a:gd name="connsiteY275" fmla="*/ 3247648 h 6858000"/>
              <a:gd name="connsiteX276" fmla="*/ 853081 w 7467600"/>
              <a:gd name="connsiteY276" fmla="*/ 3312410 h 6858000"/>
              <a:gd name="connsiteX277" fmla="*/ 805957 w 7467600"/>
              <a:gd name="connsiteY277" fmla="*/ 3330443 h 6858000"/>
              <a:gd name="connsiteX278" fmla="*/ 1318687 w 7467600"/>
              <a:gd name="connsiteY278" fmla="*/ 3113840 h 6858000"/>
              <a:gd name="connsiteX279" fmla="*/ 5453702 w 7467600"/>
              <a:gd name="connsiteY279" fmla="*/ 3090882 h 6858000"/>
              <a:gd name="connsiteX280" fmla="*/ 5480135 w 7467600"/>
              <a:gd name="connsiteY280" fmla="*/ 3565802 h 6858000"/>
              <a:gd name="connsiteX281" fmla="*/ 5499023 w 7467600"/>
              <a:gd name="connsiteY281" fmla="*/ 4166310 h 6858000"/>
              <a:gd name="connsiteX282" fmla="*/ 5547022 w 7467600"/>
              <a:gd name="connsiteY282" fmla="*/ 3607838 h 6858000"/>
              <a:gd name="connsiteX283" fmla="*/ 5515964 w 7467600"/>
              <a:gd name="connsiteY283" fmla="*/ 3378541 h 6858000"/>
              <a:gd name="connsiteX284" fmla="*/ 5453702 w 7467600"/>
              <a:gd name="connsiteY284" fmla="*/ 3090882 h 6858000"/>
              <a:gd name="connsiteX285" fmla="*/ 1238695 w 7467600"/>
              <a:gd name="connsiteY285" fmla="*/ 3076820 h 6858000"/>
              <a:gd name="connsiteX286" fmla="*/ 716371 w 7467600"/>
              <a:gd name="connsiteY286" fmla="*/ 3293249 h 6858000"/>
              <a:gd name="connsiteX287" fmla="*/ 579522 w 7467600"/>
              <a:gd name="connsiteY287" fmla="*/ 3371759 h 6858000"/>
              <a:gd name="connsiteX288" fmla="*/ 600288 w 7467600"/>
              <a:gd name="connsiteY288" fmla="*/ 3365555 h 6858000"/>
              <a:gd name="connsiteX289" fmla="*/ 840692 w 7467600"/>
              <a:gd name="connsiteY289" fmla="*/ 3284921 h 6858000"/>
              <a:gd name="connsiteX290" fmla="*/ 979248 w 7467600"/>
              <a:gd name="connsiteY290" fmla="*/ 3221003 h 6858000"/>
              <a:gd name="connsiteX291" fmla="*/ 1053282 w 7467600"/>
              <a:gd name="connsiteY291" fmla="*/ 3185247 h 6858000"/>
              <a:gd name="connsiteX292" fmla="*/ 1320603 w 7467600"/>
              <a:gd name="connsiteY292" fmla="*/ 3081281 h 6858000"/>
              <a:gd name="connsiteX293" fmla="*/ 1238695 w 7467600"/>
              <a:gd name="connsiteY293" fmla="*/ 3076820 h 6858000"/>
              <a:gd name="connsiteX294" fmla="*/ 5425627 w 7467600"/>
              <a:gd name="connsiteY294" fmla="*/ 2954192 h 6858000"/>
              <a:gd name="connsiteX295" fmla="*/ 5470770 w 7467600"/>
              <a:gd name="connsiteY295" fmla="*/ 3005435 h 6858000"/>
              <a:gd name="connsiteX296" fmla="*/ 5519779 w 7467600"/>
              <a:gd name="connsiteY296" fmla="*/ 4359223 h 6858000"/>
              <a:gd name="connsiteX297" fmla="*/ 5520293 w 7467600"/>
              <a:gd name="connsiteY297" fmla="*/ 4360602 h 6858000"/>
              <a:gd name="connsiteX298" fmla="*/ 5767221 w 7467600"/>
              <a:gd name="connsiteY298" fmla="*/ 4665564 h 6858000"/>
              <a:gd name="connsiteX299" fmla="*/ 6937169 w 7467600"/>
              <a:gd name="connsiteY299" fmla="*/ 4815941 h 6858000"/>
              <a:gd name="connsiteX300" fmla="*/ 6953922 w 7467600"/>
              <a:gd name="connsiteY300" fmla="*/ 4890068 h 6858000"/>
              <a:gd name="connsiteX301" fmla="*/ 6071359 w 7467600"/>
              <a:gd name="connsiteY301" fmla="*/ 4770770 h 6858000"/>
              <a:gd name="connsiteX302" fmla="*/ 6038839 w 7467600"/>
              <a:gd name="connsiteY302" fmla="*/ 4764474 h 6858000"/>
              <a:gd name="connsiteX303" fmla="*/ 6038706 w 7467600"/>
              <a:gd name="connsiteY303" fmla="*/ 4763847 h 6858000"/>
              <a:gd name="connsiteX304" fmla="*/ 6037784 w 7467600"/>
              <a:gd name="connsiteY304" fmla="*/ 4764270 h 6858000"/>
              <a:gd name="connsiteX305" fmla="*/ 6038839 w 7467600"/>
              <a:gd name="connsiteY305" fmla="*/ 4764474 h 6858000"/>
              <a:gd name="connsiteX306" fmla="*/ 6040338 w 7467600"/>
              <a:gd name="connsiteY306" fmla="*/ 4771418 h 6858000"/>
              <a:gd name="connsiteX307" fmla="*/ 6024488 w 7467600"/>
              <a:gd name="connsiteY307" fmla="*/ 4809903 h 6858000"/>
              <a:gd name="connsiteX308" fmla="*/ 5599771 w 7467600"/>
              <a:gd name="connsiteY308" fmla="*/ 5509652 h 6858000"/>
              <a:gd name="connsiteX309" fmla="*/ 5548843 w 7467600"/>
              <a:gd name="connsiteY309" fmla="*/ 5563845 h 6858000"/>
              <a:gd name="connsiteX310" fmla="*/ 5940952 w 7467600"/>
              <a:gd name="connsiteY310" fmla="*/ 6250028 h 6858000"/>
              <a:gd name="connsiteX311" fmla="*/ 6043441 w 7467600"/>
              <a:gd name="connsiteY311" fmla="*/ 6665847 h 6858000"/>
              <a:gd name="connsiteX312" fmla="*/ 6093432 w 7467600"/>
              <a:gd name="connsiteY312" fmla="*/ 6858000 h 6858000"/>
              <a:gd name="connsiteX313" fmla="*/ 6034344 w 7467600"/>
              <a:gd name="connsiteY313" fmla="*/ 6858000 h 6858000"/>
              <a:gd name="connsiteX314" fmla="*/ 6026679 w 7467600"/>
              <a:gd name="connsiteY314" fmla="*/ 6836959 h 6858000"/>
              <a:gd name="connsiteX315" fmla="*/ 5800441 w 7467600"/>
              <a:gd name="connsiteY315" fmla="*/ 6335286 h 6858000"/>
              <a:gd name="connsiteX316" fmla="*/ 5526562 w 7467600"/>
              <a:gd name="connsiteY316" fmla="*/ 5705388 h 6858000"/>
              <a:gd name="connsiteX317" fmla="*/ 5519640 w 7467600"/>
              <a:gd name="connsiteY317" fmla="*/ 5683774 h 6858000"/>
              <a:gd name="connsiteX318" fmla="*/ 5844559 w 7467600"/>
              <a:gd name="connsiteY318" fmla="*/ 6553349 h 6858000"/>
              <a:gd name="connsiteX319" fmla="*/ 5975994 w 7467600"/>
              <a:gd name="connsiteY319" fmla="*/ 6858000 h 6858000"/>
              <a:gd name="connsiteX320" fmla="*/ 5898547 w 7467600"/>
              <a:gd name="connsiteY320" fmla="*/ 6858000 h 6858000"/>
              <a:gd name="connsiteX321" fmla="*/ 5682041 w 7467600"/>
              <a:gd name="connsiteY321" fmla="*/ 6355860 h 6858000"/>
              <a:gd name="connsiteX322" fmla="*/ 5461758 w 7467600"/>
              <a:gd name="connsiteY322" fmla="*/ 5820220 h 6858000"/>
              <a:gd name="connsiteX323" fmla="*/ 5237282 w 7467600"/>
              <a:gd name="connsiteY323" fmla="*/ 6579086 h 6858000"/>
              <a:gd name="connsiteX324" fmla="*/ 5115009 w 7467600"/>
              <a:gd name="connsiteY324" fmla="*/ 6858000 h 6858000"/>
              <a:gd name="connsiteX325" fmla="*/ 5028074 w 7467600"/>
              <a:gd name="connsiteY325" fmla="*/ 6858000 h 6858000"/>
              <a:gd name="connsiteX326" fmla="*/ 5079508 w 7467600"/>
              <a:gd name="connsiteY326" fmla="*/ 6749074 h 6858000"/>
              <a:gd name="connsiteX327" fmla="*/ 5371846 w 7467600"/>
              <a:gd name="connsiteY327" fmla="*/ 5924413 h 6858000"/>
              <a:gd name="connsiteX328" fmla="*/ 5270512 w 7467600"/>
              <a:gd name="connsiteY328" fmla="*/ 6138975 h 6858000"/>
              <a:gd name="connsiteX329" fmla="*/ 5062409 w 7467600"/>
              <a:gd name="connsiteY329" fmla="*/ 6653544 h 6858000"/>
              <a:gd name="connsiteX330" fmla="*/ 5036628 w 7467600"/>
              <a:gd name="connsiteY330" fmla="*/ 6754247 h 6858000"/>
              <a:gd name="connsiteX331" fmla="*/ 5009112 w 7467600"/>
              <a:gd name="connsiteY331" fmla="*/ 6858000 h 6858000"/>
              <a:gd name="connsiteX332" fmla="*/ 4976679 w 7467600"/>
              <a:gd name="connsiteY332" fmla="*/ 6858000 h 6858000"/>
              <a:gd name="connsiteX333" fmla="*/ 5006537 w 7467600"/>
              <a:gd name="connsiteY333" fmla="*/ 6747068 h 6858000"/>
              <a:gd name="connsiteX334" fmla="*/ 5032723 w 7467600"/>
              <a:gd name="connsiteY334" fmla="*/ 6644957 h 6858000"/>
              <a:gd name="connsiteX335" fmla="*/ 5242949 w 7467600"/>
              <a:gd name="connsiteY335" fmla="*/ 6125175 h 6858000"/>
              <a:gd name="connsiteX336" fmla="*/ 5286321 w 7467600"/>
              <a:gd name="connsiteY336" fmla="*/ 6033555 h 6858000"/>
              <a:gd name="connsiteX337" fmla="*/ 5008210 w 7467600"/>
              <a:gd name="connsiteY337" fmla="*/ 6649194 h 6858000"/>
              <a:gd name="connsiteX338" fmla="*/ 4986321 w 7467600"/>
              <a:gd name="connsiteY338" fmla="*/ 6765687 h 6858000"/>
              <a:gd name="connsiteX339" fmla="*/ 4973474 w 7467600"/>
              <a:gd name="connsiteY339" fmla="*/ 6858000 h 6858000"/>
              <a:gd name="connsiteX340" fmla="*/ 4907178 w 7467600"/>
              <a:gd name="connsiteY340" fmla="*/ 6858000 h 6858000"/>
              <a:gd name="connsiteX341" fmla="*/ 4910810 w 7467600"/>
              <a:gd name="connsiteY341" fmla="*/ 6829660 h 6858000"/>
              <a:gd name="connsiteX342" fmla="*/ 4987461 w 7467600"/>
              <a:gd name="connsiteY342" fmla="*/ 6432994 h 6858000"/>
              <a:gd name="connsiteX343" fmla="*/ 5179262 w 7467600"/>
              <a:gd name="connsiteY343" fmla="*/ 6035044 h 6858000"/>
              <a:gd name="connsiteX344" fmla="*/ 4689678 w 7467600"/>
              <a:gd name="connsiteY344" fmla="*/ 6440241 h 6858000"/>
              <a:gd name="connsiteX345" fmla="*/ 4477543 w 7467600"/>
              <a:gd name="connsiteY345" fmla="*/ 6674836 h 6858000"/>
              <a:gd name="connsiteX346" fmla="*/ 4329957 w 7467600"/>
              <a:gd name="connsiteY346" fmla="*/ 6858000 h 6858000"/>
              <a:gd name="connsiteX347" fmla="*/ 4218595 w 7467600"/>
              <a:gd name="connsiteY347" fmla="*/ 6858000 h 6858000"/>
              <a:gd name="connsiteX348" fmla="*/ 4368888 w 7467600"/>
              <a:gd name="connsiteY348" fmla="*/ 6668412 h 6858000"/>
              <a:gd name="connsiteX349" fmla="*/ 4563091 w 7467600"/>
              <a:gd name="connsiteY349" fmla="*/ 6442508 h 6858000"/>
              <a:gd name="connsiteX350" fmla="*/ 5387324 w 7467600"/>
              <a:gd name="connsiteY350" fmla="*/ 5705830 h 6858000"/>
              <a:gd name="connsiteX351" fmla="*/ 5073620 w 7467600"/>
              <a:gd name="connsiteY351" fmla="*/ 5955437 h 6858000"/>
              <a:gd name="connsiteX352" fmla="*/ 4689789 w 7467600"/>
              <a:gd name="connsiteY352" fmla="*/ 6268382 h 6858000"/>
              <a:gd name="connsiteX353" fmla="*/ 4418722 w 7467600"/>
              <a:gd name="connsiteY353" fmla="*/ 6570886 h 6858000"/>
              <a:gd name="connsiteX354" fmla="*/ 4214944 w 7467600"/>
              <a:gd name="connsiteY354" fmla="*/ 6858000 h 6858000"/>
              <a:gd name="connsiteX355" fmla="*/ 4177898 w 7467600"/>
              <a:gd name="connsiteY355" fmla="*/ 6858000 h 6858000"/>
              <a:gd name="connsiteX356" fmla="*/ 4391597 w 7467600"/>
              <a:gd name="connsiteY356" fmla="*/ 6556370 h 6858000"/>
              <a:gd name="connsiteX357" fmla="*/ 4668889 w 7467600"/>
              <a:gd name="connsiteY357" fmla="*/ 6246399 h 6858000"/>
              <a:gd name="connsiteX358" fmla="*/ 5055427 w 7467600"/>
              <a:gd name="connsiteY358" fmla="*/ 5931476 h 6858000"/>
              <a:gd name="connsiteX359" fmla="*/ 5371814 w 7467600"/>
              <a:gd name="connsiteY359" fmla="*/ 5678975 h 6858000"/>
              <a:gd name="connsiteX360" fmla="*/ 4987918 w 7467600"/>
              <a:gd name="connsiteY360" fmla="*/ 5838701 h 6858000"/>
              <a:gd name="connsiteX361" fmla="*/ 4317146 w 7467600"/>
              <a:gd name="connsiteY361" fmla="*/ 6587716 h 6858000"/>
              <a:gd name="connsiteX362" fmla="*/ 4171627 w 7467600"/>
              <a:gd name="connsiteY362" fmla="*/ 6858000 h 6858000"/>
              <a:gd name="connsiteX363" fmla="*/ 4081585 w 7467600"/>
              <a:gd name="connsiteY363" fmla="*/ 6858000 h 6858000"/>
              <a:gd name="connsiteX364" fmla="*/ 4238603 w 7467600"/>
              <a:gd name="connsiteY364" fmla="*/ 6559341 h 6858000"/>
              <a:gd name="connsiteX365" fmla="*/ 4778333 w 7467600"/>
              <a:gd name="connsiteY365" fmla="*/ 5873626 h 6858000"/>
              <a:gd name="connsiteX366" fmla="*/ 5414185 w 7467600"/>
              <a:gd name="connsiteY366" fmla="*/ 5573882 h 6858000"/>
              <a:gd name="connsiteX367" fmla="*/ 5959648 w 7467600"/>
              <a:gd name="connsiteY367" fmla="*/ 4760797 h 6858000"/>
              <a:gd name="connsiteX368" fmla="*/ 5355019 w 7467600"/>
              <a:gd name="connsiteY368" fmla="*/ 4734672 h 6858000"/>
              <a:gd name="connsiteX369" fmla="*/ 5083565 w 7467600"/>
              <a:gd name="connsiteY369" fmla="*/ 5179121 h 6858000"/>
              <a:gd name="connsiteX370" fmla="*/ 4713577 w 7467600"/>
              <a:gd name="connsiteY370" fmla="*/ 5616803 h 6858000"/>
              <a:gd name="connsiteX371" fmla="*/ 3989559 w 7467600"/>
              <a:gd name="connsiteY371" fmla="*/ 6145945 h 6858000"/>
              <a:gd name="connsiteX372" fmla="*/ 3939824 w 7467600"/>
              <a:gd name="connsiteY372" fmla="*/ 6066900 h 6858000"/>
              <a:gd name="connsiteX373" fmla="*/ 4584537 w 7467600"/>
              <a:gd name="connsiteY373" fmla="*/ 5324826 h 6858000"/>
              <a:gd name="connsiteX374" fmla="*/ 5037105 w 7467600"/>
              <a:gd name="connsiteY374" fmla="*/ 5088765 h 6858000"/>
              <a:gd name="connsiteX375" fmla="*/ 5039930 w 7467600"/>
              <a:gd name="connsiteY375" fmla="*/ 5089585 h 6858000"/>
              <a:gd name="connsiteX376" fmla="*/ 5263764 w 7467600"/>
              <a:gd name="connsiteY376" fmla="*/ 4735525 h 6858000"/>
              <a:gd name="connsiteX377" fmla="*/ 4086300 w 7467600"/>
              <a:gd name="connsiteY377" fmla="*/ 4884599 h 6858000"/>
              <a:gd name="connsiteX378" fmla="*/ 4085485 w 7467600"/>
              <a:gd name="connsiteY378" fmla="*/ 4899070 h 6858000"/>
              <a:gd name="connsiteX379" fmla="*/ 3871915 w 7467600"/>
              <a:gd name="connsiteY379" fmla="*/ 5253645 h 6858000"/>
              <a:gd name="connsiteX380" fmla="*/ 3799374 w 7467600"/>
              <a:gd name="connsiteY380" fmla="*/ 5466127 h 6858000"/>
              <a:gd name="connsiteX381" fmla="*/ 3498850 w 7467600"/>
              <a:gd name="connsiteY381" fmla="*/ 6661888 h 6858000"/>
              <a:gd name="connsiteX382" fmla="*/ 3399216 w 7467600"/>
              <a:gd name="connsiteY382" fmla="*/ 6858000 h 6858000"/>
              <a:gd name="connsiteX383" fmla="*/ 3303688 w 7467600"/>
              <a:gd name="connsiteY383" fmla="*/ 6858000 h 6858000"/>
              <a:gd name="connsiteX384" fmla="*/ 3391774 w 7467600"/>
              <a:gd name="connsiteY384" fmla="*/ 6697181 h 6858000"/>
              <a:gd name="connsiteX385" fmla="*/ 3735540 w 7467600"/>
              <a:gd name="connsiteY385" fmla="*/ 5546923 h 6858000"/>
              <a:gd name="connsiteX386" fmla="*/ 3729438 w 7467600"/>
              <a:gd name="connsiteY386" fmla="*/ 5569058 h 6858000"/>
              <a:gd name="connsiteX387" fmla="*/ 3707782 w 7467600"/>
              <a:gd name="connsiteY387" fmla="*/ 5644908 h 6858000"/>
              <a:gd name="connsiteX388" fmla="*/ 3583827 w 7467600"/>
              <a:gd name="connsiteY388" fmla="*/ 6039215 h 6858000"/>
              <a:gd name="connsiteX389" fmla="*/ 3547861 w 7467600"/>
              <a:gd name="connsiteY389" fmla="*/ 6129609 h 6858000"/>
              <a:gd name="connsiteX390" fmla="*/ 3490905 w 7467600"/>
              <a:gd name="connsiteY390" fmla="*/ 6277660 h 6858000"/>
              <a:gd name="connsiteX391" fmla="*/ 3455859 w 7467600"/>
              <a:gd name="connsiteY391" fmla="*/ 6391301 h 6858000"/>
              <a:gd name="connsiteX392" fmla="*/ 3429112 w 7467600"/>
              <a:gd name="connsiteY392" fmla="*/ 6479469 h 6858000"/>
              <a:gd name="connsiteX393" fmla="*/ 3304862 w 7467600"/>
              <a:gd name="connsiteY393" fmla="*/ 6796476 h 6858000"/>
              <a:gd name="connsiteX394" fmla="*/ 3276071 w 7467600"/>
              <a:gd name="connsiteY394" fmla="*/ 6858000 h 6858000"/>
              <a:gd name="connsiteX395" fmla="*/ 3240805 w 7467600"/>
              <a:gd name="connsiteY395" fmla="*/ 6858000 h 6858000"/>
              <a:gd name="connsiteX396" fmla="*/ 3275917 w 7467600"/>
              <a:gd name="connsiteY396" fmla="*/ 6783192 h 6858000"/>
              <a:gd name="connsiteX397" fmla="*/ 3399358 w 7467600"/>
              <a:gd name="connsiteY397" fmla="*/ 6469011 h 6858000"/>
              <a:gd name="connsiteX398" fmla="*/ 3425650 w 7467600"/>
              <a:gd name="connsiteY398" fmla="*/ 6381333 h 6858000"/>
              <a:gd name="connsiteX399" fmla="*/ 3460661 w 7467600"/>
              <a:gd name="connsiteY399" fmla="*/ 6266763 h 6858000"/>
              <a:gd name="connsiteX400" fmla="*/ 3518021 w 7467600"/>
              <a:gd name="connsiteY400" fmla="*/ 6117298 h 6858000"/>
              <a:gd name="connsiteX401" fmla="*/ 3554035 w 7467600"/>
              <a:gd name="connsiteY401" fmla="*/ 6027832 h 6858000"/>
              <a:gd name="connsiteX402" fmla="*/ 3677174 w 7467600"/>
              <a:gd name="connsiteY402" fmla="*/ 5636351 h 6858000"/>
              <a:gd name="connsiteX403" fmla="*/ 3698819 w 7467600"/>
              <a:gd name="connsiteY403" fmla="*/ 5560503 h 6858000"/>
              <a:gd name="connsiteX404" fmla="*/ 3702094 w 7467600"/>
              <a:gd name="connsiteY404" fmla="*/ 5549194 h 6858000"/>
              <a:gd name="connsiteX405" fmla="*/ 3398355 w 7467600"/>
              <a:gd name="connsiteY405" fmla="*/ 6094603 h 6858000"/>
              <a:gd name="connsiteX406" fmla="*/ 3193941 w 7467600"/>
              <a:gd name="connsiteY406" fmla="*/ 6798775 h 6858000"/>
              <a:gd name="connsiteX407" fmla="*/ 3184140 w 7467600"/>
              <a:gd name="connsiteY407" fmla="*/ 6858000 h 6858000"/>
              <a:gd name="connsiteX408" fmla="*/ 3099978 w 7467600"/>
              <a:gd name="connsiteY408" fmla="*/ 6858000 h 6858000"/>
              <a:gd name="connsiteX409" fmla="*/ 3101556 w 7467600"/>
              <a:gd name="connsiteY409" fmla="*/ 6843337 h 6858000"/>
              <a:gd name="connsiteX410" fmla="*/ 3370162 w 7467600"/>
              <a:gd name="connsiteY410" fmla="*/ 5785550 h 6858000"/>
              <a:gd name="connsiteX411" fmla="*/ 3746477 w 7467600"/>
              <a:gd name="connsiteY411" fmla="*/ 5377889 h 6858000"/>
              <a:gd name="connsiteX412" fmla="*/ 3863399 w 7467600"/>
              <a:gd name="connsiteY412" fmla="*/ 5087257 h 6858000"/>
              <a:gd name="connsiteX413" fmla="*/ 3968712 w 7467600"/>
              <a:gd name="connsiteY413" fmla="*/ 4913989 h 6858000"/>
              <a:gd name="connsiteX414" fmla="*/ 2792390 w 7467600"/>
              <a:gd name="connsiteY414" fmla="*/ 5382974 h 6858000"/>
              <a:gd name="connsiteX415" fmla="*/ 2714982 w 7467600"/>
              <a:gd name="connsiteY415" fmla="*/ 5427051 h 6858000"/>
              <a:gd name="connsiteX416" fmla="*/ 2813361 w 7467600"/>
              <a:gd name="connsiteY416" fmla="*/ 6023912 h 6858000"/>
              <a:gd name="connsiteX417" fmla="*/ 2688430 w 7467600"/>
              <a:gd name="connsiteY417" fmla="*/ 6801564 h 6858000"/>
              <a:gd name="connsiteX418" fmla="*/ 2629626 w 7467600"/>
              <a:gd name="connsiteY418" fmla="*/ 6763394 h 6858000"/>
              <a:gd name="connsiteX419" fmla="*/ 2565328 w 7467600"/>
              <a:gd name="connsiteY419" fmla="*/ 5516399 h 6858000"/>
              <a:gd name="connsiteX420" fmla="*/ 1922999 w 7467600"/>
              <a:gd name="connsiteY420" fmla="*/ 5980343 h 6858000"/>
              <a:gd name="connsiteX421" fmla="*/ 1950261 w 7467600"/>
              <a:gd name="connsiteY421" fmla="*/ 6405858 h 6858000"/>
              <a:gd name="connsiteX422" fmla="*/ 2365554 w 7467600"/>
              <a:gd name="connsiteY422" fmla="*/ 6759107 h 6858000"/>
              <a:gd name="connsiteX423" fmla="*/ 2424142 w 7467600"/>
              <a:gd name="connsiteY423" fmla="*/ 6858000 h 6858000"/>
              <a:gd name="connsiteX424" fmla="*/ 2395994 w 7467600"/>
              <a:gd name="connsiteY424" fmla="*/ 6858000 h 6858000"/>
              <a:gd name="connsiteX425" fmla="*/ 2392863 w 7467600"/>
              <a:gd name="connsiteY425" fmla="*/ 6852964 h 6858000"/>
              <a:gd name="connsiteX426" fmla="*/ 2017589 w 7467600"/>
              <a:gd name="connsiteY426" fmla="*/ 6493982 h 6858000"/>
              <a:gd name="connsiteX427" fmla="*/ 2147336 w 7467600"/>
              <a:gd name="connsiteY427" fmla="*/ 6594052 h 6858000"/>
              <a:gd name="connsiteX428" fmla="*/ 2207047 w 7467600"/>
              <a:gd name="connsiteY428" fmla="*/ 6654540 h 6858000"/>
              <a:gd name="connsiteX429" fmla="*/ 2299106 w 7467600"/>
              <a:gd name="connsiteY429" fmla="*/ 6778931 h 6858000"/>
              <a:gd name="connsiteX430" fmla="*/ 2314430 w 7467600"/>
              <a:gd name="connsiteY430" fmla="*/ 6801144 h 6858000"/>
              <a:gd name="connsiteX431" fmla="*/ 2352406 w 7467600"/>
              <a:gd name="connsiteY431" fmla="*/ 6858000 h 6858000"/>
              <a:gd name="connsiteX432" fmla="*/ 2314492 w 7467600"/>
              <a:gd name="connsiteY432" fmla="*/ 6858000 h 6858000"/>
              <a:gd name="connsiteX433" fmla="*/ 2288095 w 7467600"/>
              <a:gd name="connsiteY433" fmla="*/ 6818030 h 6858000"/>
              <a:gd name="connsiteX434" fmla="*/ 2272768 w 7467600"/>
              <a:gd name="connsiteY434" fmla="*/ 6795822 h 6858000"/>
              <a:gd name="connsiteX435" fmla="*/ 2182715 w 7467600"/>
              <a:gd name="connsiteY435" fmla="*/ 6675071 h 6858000"/>
              <a:gd name="connsiteX436" fmla="*/ 2032061 w 7467600"/>
              <a:gd name="connsiteY436" fmla="*/ 6541380 h 6858000"/>
              <a:gd name="connsiteX437" fmla="*/ 2257220 w 7467600"/>
              <a:gd name="connsiteY437" fmla="*/ 6826257 h 6858000"/>
              <a:gd name="connsiteX438" fmla="*/ 2281324 w 7467600"/>
              <a:gd name="connsiteY438" fmla="*/ 6858000 h 6858000"/>
              <a:gd name="connsiteX439" fmla="*/ 2242860 w 7467600"/>
              <a:gd name="connsiteY439" fmla="*/ 6858000 h 6858000"/>
              <a:gd name="connsiteX440" fmla="*/ 2232818 w 7467600"/>
              <a:gd name="connsiteY440" fmla="*/ 6844926 h 6858000"/>
              <a:gd name="connsiteX441" fmla="*/ 1990172 w 7467600"/>
              <a:gd name="connsiteY441" fmla="*/ 6542121 h 6858000"/>
              <a:gd name="connsiteX442" fmla="*/ 2124090 w 7467600"/>
              <a:gd name="connsiteY442" fmla="*/ 6761017 h 6858000"/>
              <a:gd name="connsiteX443" fmla="*/ 2200380 w 7467600"/>
              <a:gd name="connsiteY443" fmla="*/ 6858000 h 6858000"/>
              <a:gd name="connsiteX444" fmla="*/ 2147507 w 7467600"/>
              <a:gd name="connsiteY444" fmla="*/ 6858000 h 6858000"/>
              <a:gd name="connsiteX445" fmla="*/ 2070668 w 7467600"/>
              <a:gd name="connsiteY445" fmla="*/ 6761520 h 6858000"/>
              <a:gd name="connsiteX446" fmla="*/ 1975142 w 7467600"/>
              <a:gd name="connsiteY446" fmla="*/ 6585570 h 6858000"/>
              <a:gd name="connsiteX447" fmla="*/ 2050035 w 7467600"/>
              <a:gd name="connsiteY447" fmla="*/ 6813345 h 6858000"/>
              <a:gd name="connsiteX448" fmla="*/ 2063025 w 7467600"/>
              <a:gd name="connsiteY448" fmla="*/ 6858000 h 6858000"/>
              <a:gd name="connsiteX449" fmla="*/ 2021675 w 7467600"/>
              <a:gd name="connsiteY449" fmla="*/ 6858000 h 6858000"/>
              <a:gd name="connsiteX450" fmla="*/ 2019308 w 7467600"/>
              <a:gd name="connsiteY450" fmla="*/ 6847118 h 6858000"/>
              <a:gd name="connsiteX451" fmla="*/ 1938835 w 7467600"/>
              <a:gd name="connsiteY451" fmla="*/ 6551160 h 6858000"/>
              <a:gd name="connsiteX452" fmla="*/ 1953230 w 7467600"/>
              <a:gd name="connsiteY452" fmla="*/ 6759699 h 6858000"/>
              <a:gd name="connsiteX453" fmla="*/ 1956763 w 7467600"/>
              <a:gd name="connsiteY453" fmla="*/ 6778191 h 6858000"/>
              <a:gd name="connsiteX454" fmla="*/ 1967925 w 7467600"/>
              <a:gd name="connsiteY454" fmla="*/ 6858000 h 6858000"/>
              <a:gd name="connsiteX455" fmla="*/ 1936622 w 7467600"/>
              <a:gd name="connsiteY455" fmla="*/ 6858000 h 6858000"/>
              <a:gd name="connsiteX456" fmla="*/ 1926261 w 7467600"/>
              <a:gd name="connsiteY456" fmla="*/ 6784064 h 6858000"/>
              <a:gd name="connsiteX457" fmla="*/ 1922724 w 7467600"/>
              <a:gd name="connsiteY457" fmla="*/ 6765577 h 6858000"/>
              <a:gd name="connsiteX458" fmla="*/ 1904650 w 7467600"/>
              <a:gd name="connsiteY458" fmla="*/ 6639616 h 6858000"/>
              <a:gd name="connsiteX459" fmla="*/ 1885273 w 7467600"/>
              <a:gd name="connsiteY459" fmla="*/ 6858000 h 6858000"/>
              <a:gd name="connsiteX460" fmla="*/ 1854363 w 7467600"/>
              <a:gd name="connsiteY460" fmla="*/ 6858000 h 6858000"/>
              <a:gd name="connsiteX461" fmla="*/ 1880391 w 7467600"/>
              <a:gd name="connsiteY461" fmla="*/ 6603796 h 6858000"/>
              <a:gd name="connsiteX462" fmla="*/ 1818273 w 7467600"/>
              <a:gd name="connsiteY462" fmla="*/ 6715729 h 6858000"/>
              <a:gd name="connsiteX463" fmla="*/ 1794691 w 7467600"/>
              <a:gd name="connsiteY463" fmla="*/ 6843239 h 6858000"/>
              <a:gd name="connsiteX464" fmla="*/ 1794914 w 7467600"/>
              <a:gd name="connsiteY464" fmla="*/ 6858000 h 6858000"/>
              <a:gd name="connsiteX465" fmla="*/ 1746128 w 7467600"/>
              <a:gd name="connsiteY465" fmla="*/ 6858000 h 6858000"/>
              <a:gd name="connsiteX466" fmla="*/ 1753934 w 7467600"/>
              <a:gd name="connsiteY466" fmla="*/ 6724796 h 6858000"/>
              <a:gd name="connsiteX467" fmla="*/ 1792053 w 7467600"/>
              <a:gd name="connsiteY467" fmla="*/ 6572396 h 6858000"/>
              <a:gd name="connsiteX468" fmla="*/ 1862248 w 7467600"/>
              <a:gd name="connsiteY468" fmla="*/ 6266397 h 6858000"/>
              <a:gd name="connsiteX469" fmla="*/ 1862250 w 7467600"/>
              <a:gd name="connsiteY469" fmla="*/ 6033531 h 6858000"/>
              <a:gd name="connsiteX470" fmla="*/ 1211999 w 7467600"/>
              <a:gd name="connsiteY470" fmla="*/ 6683610 h 6858000"/>
              <a:gd name="connsiteX471" fmla="*/ 1213266 w 7467600"/>
              <a:gd name="connsiteY471" fmla="*/ 6691947 h 6858000"/>
              <a:gd name="connsiteX472" fmla="*/ 1203370 w 7467600"/>
              <a:gd name="connsiteY472" fmla="*/ 6850676 h 6858000"/>
              <a:gd name="connsiteX473" fmla="*/ 1203671 w 7467600"/>
              <a:gd name="connsiteY473" fmla="*/ 6858000 h 6858000"/>
              <a:gd name="connsiteX474" fmla="*/ 1143180 w 7467600"/>
              <a:gd name="connsiteY474" fmla="*/ 6858000 h 6858000"/>
              <a:gd name="connsiteX475" fmla="*/ 1142176 w 7467600"/>
              <a:gd name="connsiteY475" fmla="*/ 6766045 h 6858000"/>
              <a:gd name="connsiteX476" fmla="*/ 1067484 w 7467600"/>
              <a:gd name="connsiteY476" fmla="*/ 6858000 h 6858000"/>
              <a:gd name="connsiteX477" fmla="*/ 953928 w 7467600"/>
              <a:gd name="connsiteY477" fmla="*/ 6858000 h 6858000"/>
              <a:gd name="connsiteX478" fmla="*/ 959715 w 7467600"/>
              <a:gd name="connsiteY478" fmla="*/ 6850185 h 6858000"/>
              <a:gd name="connsiteX479" fmla="*/ 1483788 w 7467600"/>
              <a:gd name="connsiteY479" fmla="*/ 6259174 h 6858000"/>
              <a:gd name="connsiteX480" fmla="*/ 1100671 w 7467600"/>
              <a:gd name="connsiteY480" fmla="*/ 6252137 h 6858000"/>
              <a:gd name="connsiteX481" fmla="*/ 1090144 w 7467600"/>
              <a:gd name="connsiteY481" fmla="*/ 6256748 h 6858000"/>
              <a:gd name="connsiteX482" fmla="*/ 1095872 w 7467600"/>
              <a:gd name="connsiteY482" fmla="*/ 6271892 h 6858000"/>
              <a:gd name="connsiteX483" fmla="*/ 262785 w 7467600"/>
              <a:gd name="connsiteY483" fmla="*/ 6845450 h 6858000"/>
              <a:gd name="connsiteX484" fmla="*/ 209968 w 7467600"/>
              <a:gd name="connsiteY484" fmla="*/ 6770713 h 6858000"/>
              <a:gd name="connsiteX485" fmla="*/ 873460 w 7467600"/>
              <a:gd name="connsiteY485" fmla="*/ 6253768 h 6858000"/>
              <a:gd name="connsiteX486" fmla="*/ 192686 w 7467600"/>
              <a:gd name="connsiteY486" fmla="*/ 5849257 h 6858000"/>
              <a:gd name="connsiteX487" fmla="*/ 4696 w 7467600"/>
              <a:gd name="connsiteY487" fmla="*/ 5697668 h 6858000"/>
              <a:gd name="connsiteX488" fmla="*/ 0 w 7467600"/>
              <a:gd name="connsiteY488" fmla="*/ 5689984 h 6858000"/>
              <a:gd name="connsiteX489" fmla="*/ 0 w 7467600"/>
              <a:gd name="connsiteY489" fmla="*/ 5513472 h 6858000"/>
              <a:gd name="connsiteX490" fmla="*/ 174101 w 7467600"/>
              <a:gd name="connsiteY490" fmla="*/ 5620277 h 6858000"/>
              <a:gd name="connsiteX491" fmla="*/ 891800 w 7467600"/>
              <a:gd name="connsiteY491" fmla="*/ 6036935 h 6858000"/>
              <a:gd name="connsiteX492" fmla="*/ 1072219 w 7467600"/>
              <a:gd name="connsiteY492" fmla="*/ 6169443 h 6858000"/>
              <a:gd name="connsiteX493" fmla="*/ 1074117 w 7467600"/>
              <a:gd name="connsiteY493" fmla="*/ 6170301 h 6858000"/>
              <a:gd name="connsiteX494" fmla="*/ 1083114 w 7467600"/>
              <a:gd name="connsiteY494" fmla="*/ 6174131 h 6858000"/>
              <a:gd name="connsiteX495" fmla="*/ 1543010 w 7467600"/>
              <a:gd name="connsiteY495" fmla="*/ 6191140 h 6858000"/>
              <a:gd name="connsiteX496" fmla="*/ 1551080 w 7467600"/>
              <a:gd name="connsiteY496" fmla="*/ 6195006 h 6858000"/>
              <a:gd name="connsiteX497" fmla="*/ 2345443 w 7467600"/>
              <a:gd name="connsiteY497" fmla="*/ 5549882 h 6858000"/>
              <a:gd name="connsiteX498" fmla="*/ 1721499 w 7467600"/>
              <a:gd name="connsiteY498" fmla="*/ 5599969 h 6858000"/>
              <a:gd name="connsiteX499" fmla="*/ 767716 w 7467600"/>
              <a:gd name="connsiteY499" fmla="*/ 5472768 h 6858000"/>
              <a:gd name="connsiteX500" fmla="*/ 722147 w 7467600"/>
              <a:gd name="connsiteY500" fmla="*/ 5393091 h 6858000"/>
              <a:gd name="connsiteX501" fmla="*/ 1485552 w 7467600"/>
              <a:gd name="connsiteY501" fmla="*/ 5313202 h 6858000"/>
              <a:gd name="connsiteX502" fmla="*/ 2143004 w 7467600"/>
              <a:gd name="connsiteY502" fmla="*/ 5402420 h 6858000"/>
              <a:gd name="connsiteX503" fmla="*/ 1933391 w 7467600"/>
              <a:gd name="connsiteY503" fmla="*/ 5156971 h 6858000"/>
              <a:gd name="connsiteX504" fmla="*/ 1827118 w 7467600"/>
              <a:gd name="connsiteY504" fmla="*/ 4968410 h 6858000"/>
              <a:gd name="connsiteX505" fmla="*/ 1837349 w 7467600"/>
              <a:gd name="connsiteY505" fmla="*/ 4956357 h 6858000"/>
              <a:gd name="connsiteX506" fmla="*/ 2162835 w 7467600"/>
              <a:gd name="connsiteY506" fmla="*/ 5187853 h 6858000"/>
              <a:gd name="connsiteX507" fmla="*/ 2257167 w 7467600"/>
              <a:gd name="connsiteY507" fmla="*/ 5462123 h 6858000"/>
              <a:gd name="connsiteX508" fmla="*/ 2261598 w 7467600"/>
              <a:gd name="connsiteY508" fmla="*/ 5467998 h 6858000"/>
              <a:gd name="connsiteX509" fmla="*/ 2437177 w 7467600"/>
              <a:gd name="connsiteY509" fmla="*/ 5479608 h 6858000"/>
              <a:gd name="connsiteX510" fmla="*/ 2445247 w 7467600"/>
              <a:gd name="connsiteY510" fmla="*/ 5483476 h 6858000"/>
              <a:gd name="connsiteX511" fmla="*/ 2743626 w 7467600"/>
              <a:gd name="connsiteY511" fmla="*/ 5304819 h 6858000"/>
              <a:gd name="connsiteX512" fmla="*/ 3048102 w 7467600"/>
              <a:gd name="connsiteY512" fmla="*/ 5150595 h 6858000"/>
              <a:gd name="connsiteX513" fmla="*/ 1799414 w 7467600"/>
              <a:gd name="connsiteY513" fmla="*/ 4694732 h 6858000"/>
              <a:gd name="connsiteX514" fmla="*/ 1771735 w 7467600"/>
              <a:gd name="connsiteY514" fmla="*/ 4619929 h 6858000"/>
              <a:gd name="connsiteX515" fmla="*/ 3104273 w 7467600"/>
              <a:gd name="connsiteY515" fmla="*/ 5076159 h 6858000"/>
              <a:gd name="connsiteX516" fmla="*/ 3113245 w 7467600"/>
              <a:gd name="connsiteY516" fmla="*/ 5090705 h 6858000"/>
              <a:gd name="connsiteX517" fmla="*/ 3126294 w 7467600"/>
              <a:gd name="connsiteY517" fmla="*/ 5114400 h 6858000"/>
              <a:gd name="connsiteX518" fmla="*/ 3937433 w 7467600"/>
              <a:gd name="connsiteY518" fmla="*/ 4830473 h 6858000"/>
              <a:gd name="connsiteX519" fmla="*/ 3590475 w 7467600"/>
              <a:gd name="connsiteY519" fmla="*/ 4597974 h 6858000"/>
              <a:gd name="connsiteX520" fmla="*/ 3100264 w 7467600"/>
              <a:gd name="connsiteY520" fmla="*/ 4579845 h 6858000"/>
              <a:gd name="connsiteX521" fmla="*/ 2183576 w 7467600"/>
              <a:gd name="connsiteY521" fmla="*/ 4227150 h 6858000"/>
              <a:gd name="connsiteX522" fmla="*/ 2151029 w 7467600"/>
              <a:gd name="connsiteY522" fmla="*/ 4146947 h 6858000"/>
              <a:gd name="connsiteX523" fmla="*/ 3563434 w 7467600"/>
              <a:gd name="connsiteY523" fmla="*/ 4469115 h 6858000"/>
              <a:gd name="connsiteX524" fmla="*/ 3177952 w 7467600"/>
              <a:gd name="connsiteY524" fmla="*/ 3657386 h 6858000"/>
              <a:gd name="connsiteX525" fmla="*/ 3189263 w 7467600"/>
              <a:gd name="connsiteY525" fmla="*/ 3625726 h 6858000"/>
              <a:gd name="connsiteX526" fmla="*/ 3560912 w 7467600"/>
              <a:gd name="connsiteY526" fmla="*/ 4079863 h 6858000"/>
              <a:gd name="connsiteX527" fmla="*/ 3626636 w 7467600"/>
              <a:gd name="connsiteY527" fmla="*/ 4512230 h 6858000"/>
              <a:gd name="connsiteX528" fmla="*/ 3653088 w 7467600"/>
              <a:gd name="connsiteY528" fmla="*/ 4521417 h 6858000"/>
              <a:gd name="connsiteX529" fmla="*/ 3988128 w 7467600"/>
              <a:gd name="connsiteY529" fmla="*/ 4817267 h 6858000"/>
              <a:gd name="connsiteX530" fmla="*/ 4830582 w 7467600"/>
              <a:gd name="connsiteY530" fmla="*/ 4676000 h 6858000"/>
              <a:gd name="connsiteX531" fmla="*/ 4830100 w 7467600"/>
              <a:gd name="connsiteY531" fmla="*/ 4675554 h 6858000"/>
              <a:gd name="connsiteX532" fmla="*/ 4036318 w 7467600"/>
              <a:gd name="connsiteY532" fmla="*/ 4147013 h 6858000"/>
              <a:gd name="connsiteX533" fmla="*/ 3432098 w 7467600"/>
              <a:gd name="connsiteY533" fmla="*/ 3537312 h 6858000"/>
              <a:gd name="connsiteX534" fmla="*/ 3446761 w 7467600"/>
              <a:gd name="connsiteY534" fmla="*/ 3461278 h 6858000"/>
              <a:gd name="connsiteX535" fmla="*/ 4419733 w 7467600"/>
              <a:gd name="connsiteY535" fmla="*/ 3963555 h 6858000"/>
              <a:gd name="connsiteX536" fmla="*/ 4781371 w 7467600"/>
              <a:gd name="connsiteY536" fmla="*/ 4458604 h 6858000"/>
              <a:gd name="connsiteX537" fmla="*/ 4780440 w 7467600"/>
              <a:gd name="connsiteY537" fmla="*/ 4470290 h 6858000"/>
              <a:gd name="connsiteX538" fmla="*/ 4898954 w 7467600"/>
              <a:gd name="connsiteY538" fmla="*/ 4662092 h 6858000"/>
              <a:gd name="connsiteX539" fmla="*/ 4900699 w 7467600"/>
              <a:gd name="connsiteY539" fmla="*/ 4670867 h 6858000"/>
              <a:gd name="connsiteX540" fmla="*/ 5714511 w 7467600"/>
              <a:gd name="connsiteY540" fmla="*/ 4663483 h 6858000"/>
              <a:gd name="connsiteX541" fmla="*/ 5464793 w 7467600"/>
              <a:gd name="connsiteY541" fmla="*/ 4393556 h 6858000"/>
              <a:gd name="connsiteX542" fmla="*/ 5461897 w 7467600"/>
              <a:gd name="connsiteY542" fmla="*/ 4390879 h 6858000"/>
              <a:gd name="connsiteX543" fmla="*/ 4294126 w 7467600"/>
              <a:gd name="connsiteY543" fmla="*/ 3303048 h 6858000"/>
              <a:gd name="connsiteX544" fmla="*/ 4305321 w 7467600"/>
              <a:gd name="connsiteY544" fmla="*/ 3256953 h 6858000"/>
              <a:gd name="connsiteX545" fmla="*/ 4949299 w 7467600"/>
              <a:gd name="connsiteY545" fmla="*/ 3766336 h 6858000"/>
              <a:gd name="connsiteX546" fmla="*/ 5291452 w 7467600"/>
              <a:gd name="connsiteY546" fmla="*/ 4076801 h 6858000"/>
              <a:gd name="connsiteX547" fmla="*/ 5434998 w 7467600"/>
              <a:gd name="connsiteY547" fmla="*/ 4254100 h 6858000"/>
              <a:gd name="connsiteX548" fmla="*/ 5351015 w 7467600"/>
              <a:gd name="connsiteY548" fmla="*/ 3760989 h 6858000"/>
              <a:gd name="connsiteX549" fmla="*/ 5413780 w 7467600"/>
              <a:gd name="connsiteY549" fmla="*/ 2966265 h 6858000"/>
              <a:gd name="connsiteX550" fmla="*/ 5425627 w 7467600"/>
              <a:gd name="connsiteY550" fmla="*/ 2954192 h 6858000"/>
              <a:gd name="connsiteX551" fmla="*/ 6604735 w 7467600"/>
              <a:gd name="connsiteY551" fmla="*/ 2041381 h 6858000"/>
              <a:gd name="connsiteX552" fmla="*/ 7204487 w 7467600"/>
              <a:gd name="connsiteY552" fmla="*/ 2742112 h 6858000"/>
              <a:gd name="connsiteX553" fmla="*/ 7131592 w 7467600"/>
              <a:gd name="connsiteY553" fmla="*/ 2672096 h 6858000"/>
              <a:gd name="connsiteX554" fmla="*/ 6996344 w 7467600"/>
              <a:gd name="connsiteY554" fmla="*/ 2518310 h 6858000"/>
              <a:gd name="connsiteX555" fmla="*/ 6735495 w 7467600"/>
              <a:gd name="connsiteY555" fmla="*/ 2196890 h 6858000"/>
              <a:gd name="connsiteX556" fmla="*/ 6721901 w 7467600"/>
              <a:gd name="connsiteY556" fmla="*/ 2179274 h 6858000"/>
              <a:gd name="connsiteX557" fmla="*/ 6604735 w 7467600"/>
              <a:gd name="connsiteY557" fmla="*/ 2041381 h 6858000"/>
              <a:gd name="connsiteX558" fmla="*/ 6591670 w 7467600"/>
              <a:gd name="connsiteY558" fmla="*/ 1988277 h 6858000"/>
              <a:gd name="connsiteX559" fmla="*/ 6747349 w 7467600"/>
              <a:gd name="connsiteY559" fmla="*/ 2160069 h 6858000"/>
              <a:gd name="connsiteX560" fmla="*/ 6760943 w 7467600"/>
              <a:gd name="connsiteY560" fmla="*/ 2177686 h 6858000"/>
              <a:gd name="connsiteX561" fmla="*/ 7021065 w 7467600"/>
              <a:gd name="connsiteY561" fmla="*/ 2498102 h 6858000"/>
              <a:gd name="connsiteX562" fmla="*/ 7155223 w 7467600"/>
              <a:gd name="connsiteY562" fmla="*/ 2650386 h 6858000"/>
              <a:gd name="connsiteX563" fmla="*/ 7203167 w 7467600"/>
              <a:gd name="connsiteY563" fmla="*/ 2697288 h 6858000"/>
              <a:gd name="connsiteX564" fmla="*/ 6937703 w 7467600"/>
              <a:gd name="connsiteY564" fmla="*/ 2321981 h 6858000"/>
              <a:gd name="connsiteX565" fmla="*/ 6591670 w 7467600"/>
              <a:gd name="connsiteY565" fmla="*/ 1988277 h 6858000"/>
              <a:gd name="connsiteX566" fmla="*/ 5798671 w 7467600"/>
              <a:gd name="connsiteY566" fmla="*/ 1981601 h 6858000"/>
              <a:gd name="connsiteX567" fmla="*/ 5754709 w 7467600"/>
              <a:gd name="connsiteY567" fmla="*/ 2071454 h 6858000"/>
              <a:gd name="connsiteX568" fmla="*/ 5763044 w 7467600"/>
              <a:gd name="connsiteY568" fmla="*/ 2842206 h 6858000"/>
              <a:gd name="connsiteX569" fmla="*/ 5764974 w 7467600"/>
              <a:gd name="connsiteY569" fmla="*/ 2799609 h 6858000"/>
              <a:gd name="connsiteX570" fmla="*/ 5767665 w 7467600"/>
              <a:gd name="connsiteY570" fmla="*/ 2666409 h 6858000"/>
              <a:gd name="connsiteX571" fmla="*/ 5763055 w 7467600"/>
              <a:gd name="connsiteY571" fmla="*/ 2579705 h 6858000"/>
              <a:gd name="connsiteX572" fmla="*/ 5758079 w 7467600"/>
              <a:gd name="connsiteY572" fmla="*/ 2492508 h 6858000"/>
              <a:gd name="connsiteX573" fmla="*/ 5779325 w 7467600"/>
              <a:gd name="connsiteY573" fmla="*/ 2197069 h 6858000"/>
              <a:gd name="connsiteX574" fmla="*/ 5798671 w 7467600"/>
              <a:gd name="connsiteY574" fmla="*/ 1981601 h 6858000"/>
              <a:gd name="connsiteX575" fmla="*/ 5829202 w 7467600"/>
              <a:gd name="connsiteY575" fmla="*/ 1971679 h 6858000"/>
              <a:gd name="connsiteX576" fmla="*/ 5809558 w 7467600"/>
              <a:gd name="connsiteY576" fmla="*/ 2198043 h 6858000"/>
              <a:gd name="connsiteX577" fmla="*/ 5788653 w 7467600"/>
              <a:gd name="connsiteY577" fmla="*/ 2489430 h 6858000"/>
              <a:gd name="connsiteX578" fmla="*/ 5793439 w 7467600"/>
              <a:gd name="connsiteY578" fmla="*/ 2575235 h 6858000"/>
              <a:gd name="connsiteX579" fmla="*/ 5796837 w 7467600"/>
              <a:gd name="connsiteY579" fmla="*/ 2637633 h 6858000"/>
              <a:gd name="connsiteX580" fmla="*/ 5818614 w 7467600"/>
              <a:gd name="connsiteY580" fmla="*/ 2473055 h 6858000"/>
              <a:gd name="connsiteX581" fmla="*/ 5829202 w 7467600"/>
              <a:gd name="connsiteY581" fmla="*/ 1971679 h 6858000"/>
              <a:gd name="connsiteX582" fmla="*/ 5911389 w 7467600"/>
              <a:gd name="connsiteY582" fmla="*/ 1898371 h 6858000"/>
              <a:gd name="connsiteX583" fmla="*/ 6237627 w 7467600"/>
              <a:gd name="connsiteY583" fmla="*/ 2231921 h 6858000"/>
              <a:gd name="connsiteX584" fmla="*/ 5911389 w 7467600"/>
              <a:gd name="connsiteY584" fmla="*/ 1898371 h 6858000"/>
              <a:gd name="connsiteX585" fmla="*/ 6944437 w 7467600"/>
              <a:gd name="connsiteY585" fmla="*/ 1575402 h 6858000"/>
              <a:gd name="connsiteX586" fmla="*/ 6304730 w 7467600"/>
              <a:gd name="connsiteY586" fmla="*/ 1766654 h 6858000"/>
              <a:gd name="connsiteX587" fmla="*/ 6944437 w 7467600"/>
              <a:gd name="connsiteY587" fmla="*/ 1575402 h 6858000"/>
              <a:gd name="connsiteX588" fmla="*/ 7019523 w 7467600"/>
              <a:gd name="connsiteY588" fmla="*/ 1519450 h 6858000"/>
              <a:gd name="connsiteX589" fmla="*/ 6298091 w 7467600"/>
              <a:gd name="connsiteY589" fmla="*/ 1737122 h 6858000"/>
              <a:gd name="connsiteX590" fmla="*/ 7019523 w 7467600"/>
              <a:gd name="connsiteY590" fmla="*/ 1519450 h 6858000"/>
              <a:gd name="connsiteX591" fmla="*/ 2399523 w 7467600"/>
              <a:gd name="connsiteY591" fmla="*/ 1428234 h 6858000"/>
              <a:gd name="connsiteX592" fmla="*/ 2224982 w 7467600"/>
              <a:gd name="connsiteY592" fmla="*/ 1826201 h 6858000"/>
              <a:gd name="connsiteX593" fmla="*/ 2096099 w 7467600"/>
              <a:gd name="connsiteY593" fmla="*/ 2345900 h 6858000"/>
              <a:gd name="connsiteX594" fmla="*/ 2283317 w 7467600"/>
              <a:gd name="connsiteY594" fmla="*/ 1796925 h 6858000"/>
              <a:gd name="connsiteX595" fmla="*/ 2399523 w 7467600"/>
              <a:gd name="connsiteY595" fmla="*/ 1428234 h 6858000"/>
              <a:gd name="connsiteX596" fmla="*/ 2448558 w 7467600"/>
              <a:gd name="connsiteY596" fmla="*/ 1373435 h 6858000"/>
              <a:gd name="connsiteX597" fmla="*/ 2312521 w 7467600"/>
              <a:gd name="connsiteY597" fmla="*/ 1806140 h 6858000"/>
              <a:gd name="connsiteX598" fmla="*/ 2127533 w 7467600"/>
              <a:gd name="connsiteY598" fmla="*/ 2348380 h 6858000"/>
              <a:gd name="connsiteX599" fmla="*/ 2358080 w 7467600"/>
              <a:gd name="connsiteY599" fmla="*/ 1866134 h 6858000"/>
              <a:gd name="connsiteX600" fmla="*/ 2407436 w 7467600"/>
              <a:gd name="connsiteY600" fmla="*/ 1651070 h 6858000"/>
              <a:gd name="connsiteX601" fmla="*/ 2448558 w 7467600"/>
              <a:gd name="connsiteY601" fmla="*/ 1373435 h 6858000"/>
              <a:gd name="connsiteX602" fmla="*/ 278707 w 7467600"/>
              <a:gd name="connsiteY602" fmla="*/ 1352270 h 6858000"/>
              <a:gd name="connsiteX603" fmla="*/ 321570 w 7467600"/>
              <a:gd name="connsiteY603" fmla="*/ 1861610 h 6858000"/>
              <a:gd name="connsiteX604" fmla="*/ 294281 w 7467600"/>
              <a:gd name="connsiteY604" fmla="*/ 1440658 h 6858000"/>
              <a:gd name="connsiteX605" fmla="*/ 278707 w 7467600"/>
              <a:gd name="connsiteY605" fmla="*/ 1352270 h 6858000"/>
              <a:gd name="connsiteX606" fmla="*/ 1423821 w 7467600"/>
              <a:gd name="connsiteY606" fmla="*/ 1351958 h 6858000"/>
              <a:gd name="connsiteX607" fmla="*/ 1638521 w 7467600"/>
              <a:gd name="connsiteY607" fmla="*/ 1908470 h 6858000"/>
              <a:gd name="connsiteX608" fmla="*/ 1754199 w 7467600"/>
              <a:gd name="connsiteY608" fmla="*/ 2149284 h 6858000"/>
              <a:gd name="connsiteX609" fmla="*/ 1908359 w 7467600"/>
              <a:gd name="connsiteY609" fmla="*/ 2364988 h 6858000"/>
              <a:gd name="connsiteX610" fmla="*/ 1647661 w 7467600"/>
              <a:gd name="connsiteY610" fmla="*/ 1825945 h 6858000"/>
              <a:gd name="connsiteX611" fmla="*/ 1423821 w 7467600"/>
              <a:gd name="connsiteY611" fmla="*/ 1351958 h 6858000"/>
              <a:gd name="connsiteX612" fmla="*/ 1431890 w 7467600"/>
              <a:gd name="connsiteY612" fmla="*/ 1306475 h 6858000"/>
              <a:gd name="connsiteX613" fmla="*/ 1507597 w 7467600"/>
              <a:gd name="connsiteY613" fmla="*/ 1446132 h 6858000"/>
              <a:gd name="connsiteX614" fmla="*/ 1674586 w 7467600"/>
              <a:gd name="connsiteY614" fmla="*/ 1813832 h 6858000"/>
              <a:gd name="connsiteX615" fmla="*/ 1815950 w 7467600"/>
              <a:gd name="connsiteY615" fmla="*/ 2128564 h 6858000"/>
              <a:gd name="connsiteX616" fmla="*/ 1984242 w 7467600"/>
              <a:gd name="connsiteY616" fmla="*/ 2430829 h 6858000"/>
              <a:gd name="connsiteX617" fmla="*/ 2014023 w 7467600"/>
              <a:gd name="connsiteY617" fmla="*/ 2450995 h 6858000"/>
              <a:gd name="connsiteX618" fmla="*/ 1747337 w 7467600"/>
              <a:gd name="connsiteY618" fmla="*/ 1855264 h 6858000"/>
              <a:gd name="connsiteX619" fmla="*/ 1533749 w 7467600"/>
              <a:gd name="connsiteY619" fmla="*/ 1478656 h 6858000"/>
              <a:gd name="connsiteX620" fmla="*/ 1431890 w 7467600"/>
              <a:gd name="connsiteY620" fmla="*/ 1306475 h 6858000"/>
              <a:gd name="connsiteX621" fmla="*/ 5052692 w 7467600"/>
              <a:gd name="connsiteY621" fmla="*/ 1292994 h 6858000"/>
              <a:gd name="connsiteX622" fmla="*/ 5200661 w 7467600"/>
              <a:gd name="connsiteY622" fmla="*/ 1635186 h 6858000"/>
              <a:gd name="connsiteX623" fmla="*/ 5297138 w 7467600"/>
              <a:gd name="connsiteY623" fmla="*/ 1906351 h 6858000"/>
              <a:gd name="connsiteX624" fmla="*/ 5052692 w 7467600"/>
              <a:gd name="connsiteY624" fmla="*/ 1292994 h 6858000"/>
              <a:gd name="connsiteX625" fmla="*/ 5009948 w 7467600"/>
              <a:gd name="connsiteY625" fmla="*/ 1273619 h 6858000"/>
              <a:gd name="connsiteX626" fmla="*/ 5121777 w 7467600"/>
              <a:gd name="connsiteY626" fmla="*/ 1654213 h 6858000"/>
              <a:gd name="connsiteX627" fmla="*/ 5293545 w 7467600"/>
              <a:gd name="connsiteY627" fmla="*/ 2072247 h 6858000"/>
              <a:gd name="connsiteX628" fmla="*/ 5294042 w 7467600"/>
              <a:gd name="connsiteY628" fmla="*/ 2065019 h 6858000"/>
              <a:gd name="connsiteX629" fmla="*/ 5171936 w 7467600"/>
              <a:gd name="connsiteY629" fmla="*/ 1647613 h 6858000"/>
              <a:gd name="connsiteX630" fmla="*/ 5009948 w 7467600"/>
              <a:gd name="connsiteY630" fmla="*/ 1273619 h 6858000"/>
              <a:gd name="connsiteX631" fmla="*/ 655236 w 7467600"/>
              <a:gd name="connsiteY631" fmla="*/ 1268632 h 6858000"/>
              <a:gd name="connsiteX632" fmla="*/ 839521 w 7467600"/>
              <a:gd name="connsiteY632" fmla="*/ 1685315 h 6858000"/>
              <a:gd name="connsiteX633" fmla="*/ 1109416 w 7467600"/>
              <a:gd name="connsiteY633" fmla="*/ 2061663 h 6858000"/>
              <a:gd name="connsiteX634" fmla="*/ 1298300 w 7467600"/>
              <a:gd name="connsiteY634" fmla="*/ 2247742 h 6858000"/>
              <a:gd name="connsiteX635" fmla="*/ 1125871 w 7467600"/>
              <a:gd name="connsiteY635" fmla="*/ 1989513 h 6858000"/>
              <a:gd name="connsiteX636" fmla="*/ 981574 w 7467600"/>
              <a:gd name="connsiteY636" fmla="*/ 1783157 h 6858000"/>
              <a:gd name="connsiteX637" fmla="*/ 922198 w 7467600"/>
              <a:gd name="connsiteY637" fmla="*/ 1677437 h 6858000"/>
              <a:gd name="connsiteX638" fmla="*/ 869293 w 7467600"/>
              <a:gd name="connsiteY638" fmla="*/ 1583214 h 6858000"/>
              <a:gd name="connsiteX639" fmla="*/ 751431 w 7467600"/>
              <a:gd name="connsiteY639" fmla="*/ 1405731 h 6858000"/>
              <a:gd name="connsiteX640" fmla="*/ 655236 w 7467600"/>
              <a:gd name="connsiteY640" fmla="*/ 1268632 h 6858000"/>
              <a:gd name="connsiteX641" fmla="*/ 6516292 w 7467600"/>
              <a:gd name="connsiteY641" fmla="*/ 1263064 h 6858000"/>
              <a:gd name="connsiteX642" fmla="*/ 5736320 w 7467600"/>
              <a:gd name="connsiteY642" fmla="*/ 1501803 h 6858000"/>
              <a:gd name="connsiteX643" fmla="*/ 6516292 w 7467600"/>
              <a:gd name="connsiteY643" fmla="*/ 1263064 h 6858000"/>
              <a:gd name="connsiteX644" fmla="*/ 291466 w 7467600"/>
              <a:gd name="connsiteY644" fmla="*/ 1250369 h 6858000"/>
              <a:gd name="connsiteX645" fmla="*/ 323180 w 7467600"/>
              <a:gd name="connsiteY645" fmla="*/ 1435283 h 6858000"/>
              <a:gd name="connsiteX646" fmla="*/ 349381 w 7467600"/>
              <a:gd name="connsiteY646" fmla="*/ 1875041 h 6858000"/>
              <a:gd name="connsiteX647" fmla="*/ 374363 w 7467600"/>
              <a:gd name="connsiteY647" fmla="*/ 1506494 h 6858000"/>
              <a:gd name="connsiteX648" fmla="*/ 302168 w 7467600"/>
              <a:gd name="connsiteY648" fmla="*/ 1274495 h 6858000"/>
              <a:gd name="connsiteX649" fmla="*/ 291466 w 7467600"/>
              <a:gd name="connsiteY649" fmla="*/ 1250369 h 6858000"/>
              <a:gd name="connsiteX650" fmla="*/ 678222 w 7467600"/>
              <a:gd name="connsiteY650" fmla="*/ 1248670 h 6858000"/>
              <a:gd name="connsiteX651" fmla="*/ 775536 w 7467600"/>
              <a:gd name="connsiteY651" fmla="*/ 1388015 h 6858000"/>
              <a:gd name="connsiteX652" fmla="*/ 894529 w 7467600"/>
              <a:gd name="connsiteY652" fmla="*/ 1567739 h 6858000"/>
              <a:gd name="connsiteX653" fmla="*/ 948000 w 7467600"/>
              <a:gd name="connsiteY653" fmla="*/ 1663088 h 6858000"/>
              <a:gd name="connsiteX654" fmla="*/ 1006812 w 7467600"/>
              <a:gd name="connsiteY654" fmla="*/ 1767683 h 6858000"/>
              <a:gd name="connsiteX655" fmla="*/ 1149133 w 7467600"/>
              <a:gd name="connsiteY655" fmla="*/ 1971513 h 6858000"/>
              <a:gd name="connsiteX656" fmla="*/ 1333952 w 7467600"/>
              <a:gd name="connsiteY656" fmla="*/ 2251620 h 6858000"/>
              <a:gd name="connsiteX657" fmla="*/ 1337329 w 7467600"/>
              <a:gd name="connsiteY657" fmla="*/ 2258350 h 6858000"/>
              <a:gd name="connsiteX658" fmla="*/ 1014726 w 7467600"/>
              <a:gd name="connsiteY658" fmla="*/ 1615556 h 6858000"/>
              <a:gd name="connsiteX659" fmla="*/ 678222 w 7467600"/>
              <a:gd name="connsiteY659" fmla="*/ 1248670 h 6858000"/>
              <a:gd name="connsiteX660" fmla="*/ 6691602 w 7467600"/>
              <a:gd name="connsiteY660" fmla="*/ 1140573 h 6858000"/>
              <a:gd name="connsiteX661" fmla="*/ 6571100 w 7467600"/>
              <a:gd name="connsiteY661" fmla="*/ 1183662 h 6858000"/>
              <a:gd name="connsiteX662" fmla="*/ 6241687 w 7467600"/>
              <a:gd name="connsiteY662" fmla="*/ 1257600 h 6858000"/>
              <a:gd name="connsiteX663" fmla="*/ 5693009 w 7467600"/>
              <a:gd name="connsiteY663" fmla="*/ 1478256 h 6858000"/>
              <a:gd name="connsiteX664" fmla="*/ 6548420 w 7467600"/>
              <a:gd name="connsiteY664" fmla="*/ 1214599 h 6858000"/>
              <a:gd name="connsiteX665" fmla="*/ 6605473 w 7467600"/>
              <a:gd name="connsiteY665" fmla="*/ 1184686 h 6858000"/>
              <a:gd name="connsiteX666" fmla="*/ 6691602 w 7467600"/>
              <a:gd name="connsiteY666" fmla="*/ 1140573 h 6858000"/>
              <a:gd name="connsiteX667" fmla="*/ 4002475 w 7467600"/>
              <a:gd name="connsiteY667" fmla="*/ 1037802 h 6858000"/>
              <a:gd name="connsiteX668" fmla="*/ 4000324 w 7467600"/>
              <a:gd name="connsiteY668" fmla="*/ 1039362 h 6858000"/>
              <a:gd name="connsiteX669" fmla="*/ 4002862 w 7467600"/>
              <a:gd name="connsiteY669" fmla="*/ 1042866 h 6858000"/>
              <a:gd name="connsiteX670" fmla="*/ 4002475 w 7467600"/>
              <a:gd name="connsiteY670" fmla="*/ 1037802 h 6858000"/>
              <a:gd name="connsiteX671" fmla="*/ 506322 w 7467600"/>
              <a:gd name="connsiteY671" fmla="*/ 1020997 h 6858000"/>
              <a:gd name="connsiteX672" fmla="*/ 533068 w 7467600"/>
              <a:gd name="connsiteY672" fmla="*/ 1029409 h 6858000"/>
              <a:gd name="connsiteX673" fmla="*/ 1232525 w 7467600"/>
              <a:gd name="connsiteY673" fmla="*/ 1804675 h 6858000"/>
              <a:gd name="connsiteX674" fmla="*/ 1388858 w 7467600"/>
              <a:gd name="connsiteY674" fmla="*/ 2368011 h 6858000"/>
              <a:gd name="connsiteX675" fmla="*/ 1384098 w 7467600"/>
              <a:gd name="connsiteY675" fmla="*/ 2378125 h 6858000"/>
              <a:gd name="connsiteX676" fmla="*/ 1425393 w 7467600"/>
              <a:gd name="connsiteY676" fmla="*/ 2589124 h 6858000"/>
              <a:gd name="connsiteX677" fmla="*/ 1424001 w 7467600"/>
              <a:gd name="connsiteY677" fmla="*/ 2597541 h 6858000"/>
              <a:gd name="connsiteX678" fmla="*/ 2152729 w 7467600"/>
              <a:gd name="connsiteY678" fmla="*/ 2864487 h 6858000"/>
              <a:gd name="connsiteX679" fmla="*/ 2020609 w 7467600"/>
              <a:gd name="connsiteY679" fmla="*/ 2539671 h 6858000"/>
              <a:gd name="connsiteX680" fmla="*/ 2018920 w 7467600"/>
              <a:gd name="connsiteY680" fmla="*/ 2536309 h 6858000"/>
              <a:gd name="connsiteX681" fmla="*/ 1342441 w 7467600"/>
              <a:gd name="connsiteY681" fmla="*/ 1173017 h 6858000"/>
              <a:gd name="connsiteX682" fmla="*/ 1367925 w 7467600"/>
              <a:gd name="connsiteY682" fmla="*/ 1135648 h 6858000"/>
              <a:gd name="connsiteX683" fmla="*/ 1771401 w 7467600"/>
              <a:gd name="connsiteY683" fmla="*/ 1806673 h 6858000"/>
              <a:gd name="connsiteX684" fmla="*/ 1972385 w 7467600"/>
              <a:gd name="connsiteY684" fmla="*/ 2198735 h 6858000"/>
              <a:gd name="connsiteX685" fmla="*/ 2040892 w 7467600"/>
              <a:gd name="connsiteY685" fmla="*/ 2405205 h 6858000"/>
              <a:gd name="connsiteX686" fmla="*/ 2131689 w 7467600"/>
              <a:gd name="connsiteY686" fmla="*/ 1936926 h 6858000"/>
              <a:gd name="connsiteX687" fmla="*/ 2454820 w 7467600"/>
              <a:gd name="connsiteY687" fmla="*/ 1248808 h 6858000"/>
              <a:gd name="connsiteX688" fmla="*/ 2492512 w 7467600"/>
              <a:gd name="connsiteY688" fmla="*/ 1302920 h 6858000"/>
              <a:gd name="connsiteX689" fmla="*/ 2081216 w 7467600"/>
              <a:gd name="connsiteY689" fmla="*/ 2527513 h 6858000"/>
              <a:gd name="connsiteX690" fmla="*/ 2081211 w 7467600"/>
              <a:gd name="connsiteY690" fmla="*/ 2528916 h 6858000"/>
              <a:gd name="connsiteX691" fmla="*/ 2199067 w 7467600"/>
              <a:gd name="connsiteY691" fmla="*/ 2884061 h 6858000"/>
              <a:gd name="connsiteX692" fmla="*/ 3192586 w 7467600"/>
              <a:gd name="connsiteY692" fmla="*/ 3411496 h 6858000"/>
              <a:gd name="connsiteX693" fmla="*/ 3182620 w 7467600"/>
              <a:gd name="connsiteY693" fmla="*/ 3483279 h 6858000"/>
              <a:gd name="connsiteX694" fmla="*/ 2435119 w 7467600"/>
              <a:gd name="connsiteY694" fmla="*/ 3080173 h 6858000"/>
              <a:gd name="connsiteX695" fmla="*/ 2410152 w 7467600"/>
              <a:gd name="connsiteY695" fmla="*/ 3063751 h 6858000"/>
              <a:gd name="connsiteX696" fmla="*/ 2408099 w 7467600"/>
              <a:gd name="connsiteY696" fmla="*/ 3064403 h 6858000"/>
              <a:gd name="connsiteX697" fmla="*/ 2407218 w 7467600"/>
              <a:gd name="connsiteY697" fmla="*/ 3070324 h 6858000"/>
              <a:gd name="connsiteX698" fmla="*/ 2380138 w 7467600"/>
              <a:gd name="connsiteY698" fmla="*/ 3099341 h 6858000"/>
              <a:gd name="connsiteX699" fmla="*/ 1765923 w 7467600"/>
              <a:gd name="connsiteY699" fmla="*/ 3581043 h 6858000"/>
              <a:gd name="connsiteX700" fmla="*/ 1702258 w 7467600"/>
              <a:gd name="connsiteY700" fmla="*/ 3612286 h 6858000"/>
              <a:gd name="connsiteX701" fmla="*/ 1538370 w 7467600"/>
              <a:gd name="connsiteY701" fmla="*/ 3811804 h 6858000"/>
              <a:gd name="connsiteX702" fmla="*/ 542867 w 7467600"/>
              <a:gd name="connsiteY702" fmla="*/ 4944092 h 6858000"/>
              <a:gd name="connsiteX703" fmla="*/ 515800 w 7467600"/>
              <a:gd name="connsiteY703" fmla="*/ 4862180 h 6858000"/>
              <a:gd name="connsiteX704" fmla="*/ 909145 w 7467600"/>
              <a:gd name="connsiteY704" fmla="*/ 4199225 h 6858000"/>
              <a:gd name="connsiteX705" fmla="*/ 1214067 w 7467600"/>
              <a:gd name="connsiteY705" fmla="*/ 3908561 h 6858000"/>
              <a:gd name="connsiteX706" fmla="*/ 640967 w 7467600"/>
              <a:gd name="connsiteY706" fmla="*/ 4105601 h 6858000"/>
              <a:gd name="connsiteX707" fmla="*/ 112563 w 7467600"/>
              <a:gd name="connsiteY707" fmla="*/ 4396952 h 6858000"/>
              <a:gd name="connsiteX708" fmla="*/ 0 w 7467600"/>
              <a:gd name="connsiteY708" fmla="*/ 4466006 h 6858000"/>
              <a:gd name="connsiteX709" fmla="*/ 0 w 7467600"/>
              <a:gd name="connsiteY709" fmla="*/ 4233763 h 6858000"/>
              <a:gd name="connsiteX710" fmla="*/ 36881 w 7467600"/>
              <a:gd name="connsiteY710" fmla="*/ 4200118 h 6858000"/>
              <a:gd name="connsiteX711" fmla="*/ 910534 w 7467600"/>
              <a:gd name="connsiteY711" fmla="*/ 3629753 h 6858000"/>
              <a:gd name="connsiteX712" fmla="*/ 1578717 w 7467600"/>
              <a:gd name="connsiteY712" fmla="*/ 3575982 h 6858000"/>
              <a:gd name="connsiteX713" fmla="*/ 2338780 w 7467600"/>
              <a:gd name="connsiteY713" fmla="*/ 3033725 h 6858000"/>
              <a:gd name="connsiteX714" fmla="*/ 1807991 w 7467600"/>
              <a:gd name="connsiteY714" fmla="*/ 2807184 h 6858000"/>
              <a:gd name="connsiteX715" fmla="*/ 1416358 w 7467600"/>
              <a:gd name="connsiteY715" fmla="*/ 3112571 h 6858000"/>
              <a:gd name="connsiteX716" fmla="*/ 939066 w 7467600"/>
              <a:gd name="connsiteY716" fmla="*/ 3378798 h 6858000"/>
              <a:gd name="connsiteX717" fmla="*/ 115099 w 7467600"/>
              <a:gd name="connsiteY717" fmla="*/ 3607650 h 6858000"/>
              <a:gd name="connsiteX718" fmla="*/ 97284 w 7467600"/>
              <a:gd name="connsiteY718" fmla="*/ 3520393 h 6858000"/>
              <a:gd name="connsiteX719" fmla="*/ 922050 w 7467600"/>
              <a:gd name="connsiteY719" fmla="*/ 3074867 h 6858000"/>
              <a:gd name="connsiteX720" fmla="*/ 1405265 w 7467600"/>
              <a:gd name="connsiteY720" fmla="*/ 3016319 h 6858000"/>
              <a:gd name="connsiteX721" fmla="*/ 1407512 w 7467600"/>
              <a:gd name="connsiteY721" fmla="*/ 3018001 h 6858000"/>
              <a:gd name="connsiteX722" fmla="*/ 1726266 w 7467600"/>
              <a:gd name="connsiteY722" fmla="*/ 2777274 h 6858000"/>
              <a:gd name="connsiteX723" fmla="*/ 625390 w 7467600"/>
              <a:gd name="connsiteY723" fmla="*/ 2514541 h 6858000"/>
              <a:gd name="connsiteX724" fmla="*/ 619799 w 7467600"/>
              <a:gd name="connsiteY724" fmla="*/ 2527180 h 6858000"/>
              <a:gd name="connsiteX725" fmla="*/ 310030 w 7467600"/>
              <a:gd name="connsiteY725" fmla="*/ 2771818 h 6858000"/>
              <a:gd name="connsiteX726" fmla="*/ 173877 w 7467600"/>
              <a:gd name="connsiteY726" fmla="*/ 2937056 h 6858000"/>
              <a:gd name="connsiteX727" fmla="*/ 77889 w 7467600"/>
              <a:gd name="connsiteY727" fmla="*/ 3138440 h 6858000"/>
              <a:gd name="connsiteX728" fmla="*/ 0 w 7467600"/>
              <a:gd name="connsiteY728" fmla="*/ 3271395 h 6858000"/>
              <a:gd name="connsiteX729" fmla="*/ 0 w 7467600"/>
              <a:gd name="connsiteY729" fmla="*/ 3153002 h 6858000"/>
              <a:gd name="connsiteX730" fmla="*/ 2386 w 7467600"/>
              <a:gd name="connsiteY730" fmla="*/ 3149203 h 6858000"/>
              <a:gd name="connsiteX731" fmla="*/ 89753 w 7467600"/>
              <a:gd name="connsiteY731" fmla="*/ 2987702 h 6858000"/>
              <a:gd name="connsiteX732" fmla="*/ 76869 w 7467600"/>
              <a:gd name="connsiteY732" fmla="*/ 3005404 h 6858000"/>
              <a:gd name="connsiteX733" fmla="*/ 32049 w 7467600"/>
              <a:gd name="connsiteY733" fmla="*/ 3065814 h 6858000"/>
              <a:gd name="connsiteX734" fmla="*/ 0 w 7467600"/>
              <a:gd name="connsiteY734" fmla="*/ 3108744 h 6858000"/>
              <a:gd name="connsiteX735" fmla="*/ 0 w 7467600"/>
              <a:gd name="connsiteY735" fmla="*/ 3058059 h 6858000"/>
              <a:gd name="connsiteX736" fmla="*/ 7610 w 7467600"/>
              <a:gd name="connsiteY736" fmla="*/ 3047889 h 6858000"/>
              <a:gd name="connsiteX737" fmla="*/ 52419 w 7467600"/>
              <a:gd name="connsiteY737" fmla="*/ 2987479 h 6858000"/>
              <a:gd name="connsiteX738" fmla="*/ 59142 w 7467600"/>
              <a:gd name="connsiteY738" fmla="*/ 2978488 h 6858000"/>
              <a:gd name="connsiteX739" fmla="*/ 0 w 7467600"/>
              <a:gd name="connsiteY739" fmla="*/ 3015334 h 6858000"/>
              <a:gd name="connsiteX740" fmla="*/ 0 w 7467600"/>
              <a:gd name="connsiteY740" fmla="*/ 2914286 h 6858000"/>
              <a:gd name="connsiteX741" fmla="*/ 36383 w 7467600"/>
              <a:gd name="connsiteY741" fmla="*/ 2901128 h 6858000"/>
              <a:gd name="connsiteX742" fmla="*/ 156329 w 7467600"/>
              <a:gd name="connsiteY742" fmla="*/ 2840533 h 6858000"/>
              <a:gd name="connsiteX743" fmla="*/ 358355 w 7467600"/>
              <a:gd name="connsiteY743" fmla="*/ 2620471 h 6858000"/>
              <a:gd name="connsiteX744" fmla="*/ 510577 w 7467600"/>
              <a:gd name="connsiteY744" fmla="*/ 2501244 h 6858000"/>
              <a:gd name="connsiteX745" fmla="*/ 211967 w 7467600"/>
              <a:gd name="connsiteY745" fmla="*/ 2479171 h 6858000"/>
              <a:gd name="connsiteX746" fmla="*/ 0 w 7467600"/>
              <a:gd name="connsiteY746" fmla="*/ 2476398 h 6858000"/>
              <a:gd name="connsiteX747" fmla="*/ 0 w 7467600"/>
              <a:gd name="connsiteY747" fmla="*/ 2389189 h 6858000"/>
              <a:gd name="connsiteX748" fmla="*/ 103062 w 7467600"/>
              <a:gd name="connsiteY748" fmla="*/ 2389518 h 6858000"/>
              <a:gd name="connsiteX749" fmla="*/ 510734 w 7467600"/>
              <a:gd name="connsiteY749" fmla="*/ 2416201 h 6858000"/>
              <a:gd name="connsiteX750" fmla="*/ 279257 w 7467600"/>
              <a:gd name="connsiteY750" fmla="*/ 2092102 h 6858000"/>
              <a:gd name="connsiteX751" fmla="*/ 65265 w 7467600"/>
              <a:gd name="connsiteY751" fmla="*/ 2006049 h 6858000"/>
              <a:gd name="connsiteX752" fmla="*/ 0 w 7467600"/>
              <a:gd name="connsiteY752" fmla="*/ 1982532 h 6858000"/>
              <a:gd name="connsiteX753" fmla="*/ 0 w 7467600"/>
              <a:gd name="connsiteY753" fmla="*/ 1912789 h 6858000"/>
              <a:gd name="connsiteX754" fmla="*/ 97460 w 7467600"/>
              <a:gd name="connsiteY754" fmla="*/ 1953725 h 6858000"/>
              <a:gd name="connsiteX755" fmla="*/ 221272 w 7467600"/>
              <a:gd name="connsiteY755" fmla="*/ 1980766 h 6858000"/>
              <a:gd name="connsiteX756" fmla="*/ 116765 w 7467600"/>
              <a:gd name="connsiteY756" fmla="*/ 1911033 h 6858000"/>
              <a:gd name="connsiteX757" fmla="*/ 16405 w 7467600"/>
              <a:gd name="connsiteY757" fmla="*/ 1803412 h 6858000"/>
              <a:gd name="connsiteX758" fmla="*/ 0 w 7467600"/>
              <a:gd name="connsiteY758" fmla="*/ 1784777 h 6858000"/>
              <a:gd name="connsiteX759" fmla="*/ 0 w 7467600"/>
              <a:gd name="connsiteY759" fmla="*/ 1740082 h 6858000"/>
              <a:gd name="connsiteX760" fmla="*/ 39394 w 7467600"/>
              <a:gd name="connsiteY760" fmla="*/ 1784856 h 6858000"/>
              <a:gd name="connsiteX761" fmla="*/ 135813 w 7467600"/>
              <a:gd name="connsiteY761" fmla="*/ 1888838 h 6858000"/>
              <a:gd name="connsiteX762" fmla="*/ 242575 w 7467600"/>
              <a:gd name="connsiteY762" fmla="*/ 1958841 h 6858000"/>
              <a:gd name="connsiteX763" fmla="*/ 82197 w 7467600"/>
              <a:gd name="connsiteY763" fmla="*/ 1754826 h 6858000"/>
              <a:gd name="connsiteX764" fmla="*/ 0 w 7467600"/>
              <a:gd name="connsiteY764" fmla="*/ 1679650 h 6858000"/>
              <a:gd name="connsiteX765" fmla="*/ 0 w 7467600"/>
              <a:gd name="connsiteY765" fmla="*/ 1602463 h 6858000"/>
              <a:gd name="connsiteX766" fmla="*/ 84689 w 7467600"/>
              <a:gd name="connsiteY766" fmla="*/ 1677442 h 6858000"/>
              <a:gd name="connsiteX767" fmla="*/ 298437 w 7467600"/>
              <a:gd name="connsiteY767" fmla="*/ 1968019 h 6858000"/>
              <a:gd name="connsiteX768" fmla="*/ 227269 w 7467600"/>
              <a:gd name="connsiteY768" fmla="*/ 1114064 h 6858000"/>
              <a:gd name="connsiteX769" fmla="*/ 248003 w 7467600"/>
              <a:gd name="connsiteY769" fmla="*/ 1089613 h 6858000"/>
              <a:gd name="connsiteX770" fmla="*/ 427020 w 7467600"/>
              <a:gd name="connsiteY770" fmla="*/ 1619803 h 6858000"/>
              <a:gd name="connsiteX771" fmla="*/ 340345 w 7467600"/>
              <a:gd name="connsiteY771" fmla="*/ 2027739 h 6858000"/>
              <a:gd name="connsiteX772" fmla="*/ 360865 w 7467600"/>
              <a:gd name="connsiteY772" fmla="*/ 2044827 h 6858000"/>
              <a:gd name="connsiteX773" fmla="*/ 560414 w 7467600"/>
              <a:gd name="connsiteY773" fmla="*/ 2421457 h 6858000"/>
              <a:gd name="connsiteX774" fmla="*/ 1359703 w 7467600"/>
              <a:gd name="connsiteY774" fmla="*/ 2578554 h 6858000"/>
              <a:gd name="connsiteX775" fmla="*/ 1359422 w 7467600"/>
              <a:gd name="connsiteY775" fmla="*/ 2577994 h 6858000"/>
              <a:gd name="connsiteX776" fmla="*/ 828701 w 7467600"/>
              <a:gd name="connsiteY776" fmla="*/ 1839520 h 6858000"/>
              <a:gd name="connsiteX777" fmla="*/ 494427 w 7467600"/>
              <a:gd name="connsiteY777" fmla="*/ 1092333 h 6858000"/>
              <a:gd name="connsiteX778" fmla="*/ 506322 w 7467600"/>
              <a:gd name="connsiteY778" fmla="*/ 1020997 h 6858000"/>
              <a:gd name="connsiteX779" fmla="*/ 4570198 w 7467600"/>
              <a:gd name="connsiteY779" fmla="*/ 978081 h 6858000"/>
              <a:gd name="connsiteX780" fmla="*/ 4523691 w 7467600"/>
              <a:gd name="connsiteY780" fmla="*/ 1127776 h 6858000"/>
              <a:gd name="connsiteX781" fmla="*/ 4509875 w 7467600"/>
              <a:gd name="connsiteY781" fmla="*/ 1167552 h 6858000"/>
              <a:gd name="connsiteX782" fmla="*/ 4478168 w 7467600"/>
              <a:gd name="connsiteY782" fmla="*/ 1260735 h 6858000"/>
              <a:gd name="connsiteX783" fmla="*/ 4409309 w 7467600"/>
              <a:gd name="connsiteY783" fmla="*/ 1666996 h 6858000"/>
              <a:gd name="connsiteX784" fmla="*/ 4370031 w 7467600"/>
              <a:gd name="connsiteY784" fmla="*/ 1955666 h 6858000"/>
              <a:gd name="connsiteX785" fmla="*/ 4570198 w 7467600"/>
              <a:gd name="connsiteY785" fmla="*/ 978081 h 6858000"/>
              <a:gd name="connsiteX786" fmla="*/ 4557898 w 7467600"/>
              <a:gd name="connsiteY786" fmla="*/ 900011 h 6858000"/>
              <a:gd name="connsiteX787" fmla="*/ 4344840 w 7467600"/>
              <a:gd name="connsiteY787" fmla="*/ 1922038 h 6858000"/>
              <a:gd name="connsiteX788" fmla="*/ 4378710 w 7467600"/>
              <a:gd name="connsiteY788" fmla="*/ 1665516 h 6858000"/>
              <a:gd name="connsiteX789" fmla="*/ 4448798 w 7467600"/>
              <a:gd name="connsiteY789" fmla="*/ 1253024 h 6858000"/>
              <a:gd name="connsiteX790" fmla="*/ 4480315 w 7467600"/>
              <a:gd name="connsiteY790" fmla="*/ 1158454 h 6858000"/>
              <a:gd name="connsiteX791" fmla="*/ 4494133 w 7467600"/>
              <a:gd name="connsiteY791" fmla="*/ 1118676 h 6858000"/>
              <a:gd name="connsiteX792" fmla="*/ 4557898 w 7467600"/>
              <a:gd name="connsiteY792" fmla="*/ 900011 h 6858000"/>
              <a:gd name="connsiteX793" fmla="*/ 5870151 w 7467600"/>
              <a:gd name="connsiteY793" fmla="*/ 898890 h 6858000"/>
              <a:gd name="connsiteX794" fmla="*/ 5861335 w 7467600"/>
              <a:gd name="connsiteY794" fmla="*/ 899177 h 6858000"/>
              <a:gd name="connsiteX795" fmla="*/ 5843702 w 7467600"/>
              <a:gd name="connsiteY795" fmla="*/ 899748 h 6858000"/>
              <a:gd name="connsiteX796" fmla="*/ 5651107 w 7467600"/>
              <a:gd name="connsiteY796" fmla="*/ 920306 h 6858000"/>
              <a:gd name="connsiteX797" fmla="*/ 5459407 w 7467600"/>
              <a:gd name="connsiteY797" fmla="*/ 940975 h 6858000"/>
              <a:gd name="connsiteX798" fmla="*/ 5374846 w 7467600"/>
              <a:gd name="connsiteY798" fmla="*/ 941988 h 6858000"/>
              <a:gd name="connsiteX799" fmla="*/ 5256105 w 7467600"/>
              <a:gd name="connsiteY799" fmla="*/ 945632 h 6858000"/>
              <a:gd name="connsiteX800" fmla="*/ 5107071 w 7467600"/>
              <a:gd name="connsiteY800" fmla="*/ 969720 h 6858000"/>
              <a:gd name="connsiteX801" fmla="*/ 4998681 w 7467600"/>
              <a:gd name="connsiteY801" fmla="*/ 988771 h 6858000"/>
              <a:gd name="connsiteX802" fmla="*/ 5870151 w 7467600"/>
              <a:gd name="connsiteY802" fmla="*/ 898890 h 6858000"/>
              <a:gd name="connsiteX803" fmla="*/ 5504425 w 7467600"/>
              <a:gd name="connsiteY803" fmla="*/ 848067 h 6858000"/>
              <a:gd name="connsiteX804" fmla="*/ 4968849 w 7467600"/>
              <a:gd name="connsiteY804" fmla="*/ 962318 h 6858000"/>
              <a:gd name="connsiteX805" fmla="*/ 5104039 w 7467600"/>
              <a:gd name="connsiteY805" fmla="*/ 940634 h 6858000"/>
              <a:gd name="connsiteX806" fmla="*/ 5256311 w 7467600"/>
              <a:gd name="connsiteY806" fmla="*/ 916490 h 6858000"/>
              <a:gd name="connsiteX807" fmla="*/ 5377381 w 7467600"/>
              <a:gd name="connsiteY807" fmla="*/ 912671 h 6858000"/>
              <a:gd name="connsiteX808" fmla="*/ 5460148 w 7467600"/>
              <a:gd name="connsiteY808" fmla="*/ 911442 h 6858000"/>
              <a:gd name="connsiteX809" fmla="*/ 5648971 w 7467600"/>
              <a:gd name="connsiteY809" fmla="*/ 891331 h 6858000"/>
              <a:gd name="connsiteX810" fmla="*/ 5844807 w 7467600"/>
              <a:gd name="connsiteY810" fmla="*/ 870718 h 6858000"/>
              <a:gd name="connsiteX811" fmla="*/ 5862975 w 7467600"/>
              <a:gd name="connsiteY811" fmla="*/ 869756 h 6858000"/>
              <a:gd name="connsiteX812" fmla="*/ 5920887 w 7467600"/>
              <a:gd name="connsiteY812" fmla="*/ 865929 h 6858000"/>
              <a:gd name="connsiteX813" fmla="*/ 5504425 w 7467600"/>
              <a:gd name="connsiteY813" fmla="*/ 848067 h 6858000"/>
              <a:gd name="connsiteX814" fmla="*/ 3607114 w 7467600"/>
              <a:gd name="connsiteY814" fmla="*/ 467441 h 6858000"/>
              <a:gd name="connsiteX815" fmla="*/ 3296242 w 7467600"/>
              <a:gd name="connsiteY815" fmla="*/ 807991 h 6858000"/>
              <a:gd name="connsiteX816" fmla="*/ 3174674 w 7467600"/>
              <a:gd name="connsiteY816" fmla="*/ 919759 h 6858000"/>
              <a:gd name="connsiteX817" fmla="*/ 3042978 w 7467600"/>
              <a:gd name="connsiteY817" fmla="*/ 1054894 h 6858000"/>
              <a:gd name="connsiteX818" fmla="*/ 2968914 w 7467600"/>
              <a:gd name="connsiteY818" fmla="*/ 1133756 h 6858000"/>
              <a:gd name="connsiteX819" fmla="*/ 3103823 w 7467600"/>
              <a:gd name="connsiteY819" fmla="*/ 1026814 h 6858000"/>
              <a:gd name="connsiteX820" fmla="*/ 3607114 w 7467600"/>
              <a:gd name="connsiteY820" fmla="*/ 467441 h 6858000"/>
              <a:gd name="connsiteX821" fmla="*/ 3744487 w 7467600"/>
              <a:gd name="connsiteY821" fmla="*/ 383136 h 6858000"/>
              <a:gd name="connsiteX822" fmla="*/ 3970213 w 7467600"/>
              <a:gd name="connsiteY822" fmla="*/ 995559 h 6858000"/>
              <a:gd name="connsiteX823" fmla="*/ 3744487 w 7467600"/>
              <a:gd name="connsiteY823" fmla="*/ 383136 h 6858000"/>
              <a:gd name="connsiteX824" fmla="*/ 3624562 w 7467600"/>
              <a:gd name="connsiteY824" fmla="*/ 367041 h 6858000"/>
              <a:gd name="connsiteX825" fmla="*/ 3489712 w 7467600"/>
              <a:gd name="connsiteY825" fmla="*/ 485386 h 6858000"/>
              <a:gd name="connsiteX826" fmla="*/ 3182994 w 7467600"/>
              <a:gd name="connsiteY826" fmla="*/ 828265 h 6858000"/>
              <a:gd name="connsiteX827" fmla="*/ 2892114 w 7467600"/>
              <a:gd name="connsiteY827" fmla="*/ 1172635 h 6858000"/>
              <a:gd name="connsiteX828" fmla="*/ 3021459 w 7467600"/>
              <a:gd name="connsiteY828" fmla="*/ 1035385 h 6858000"/>
              <a:gd name="connsiteX829" fmla="*/ 3153873 w 7467600"/>
              <a:gd name="connsiteY829" fmla="*/ 898971 h 6858000"/>
              <a:gd name="connsiteX830" fmla="*/ 3276511 w 7467600"/>
              <a:gd name="connsiteY830" fmla="*/ 786423 h 6858000"/>
              <a:gd name="connsiteX831" fmla="*/ 3584154 w 7467600"/>
              <a:gd name="connsiteY831" fmla="*/ 448218 h 6858000"/>
              <a:gd name="connsiteX832" fmla="*/ 3624562 w 7467600"/>
              <a:gd name="connsiteY832" fmla="*/ 367041 h 6858000"/>
              <a:gd name="connsiteX833" fmla="*/ 3766672 w 7467600"/>
              <a:gd name="connsiteY833" fmla="*/ 359429 h 6858000"/>
              <a:gd name="connsiteX834" fmla="*/ 3996338 w 7467600"/>
              <a:gd name="connsiteY834" fmla="*/ 968237 h 6858000"/>
              <a:gd name="connsiteX835" fmla="*/ 3766672 w 7467600"/>
              <a:gd name="connsiteY835" fmla="*/ 359429 h 6858000"/>
              <a:gd name="connsiteX836" fmla="*/ 5805386 w 7467600"/>
              <a:gd name="connsiteY836" fmla="*/ 239240 h 6858000"/>
              <a:gd name="connsiteX837" fmla="*/ 5736947 w 7467600"/>
              <a:gd name="connsiteY837" fmla="*/ 261367 h 6858000"/>
              <a:gd name="connsiteX838" fmla="*/ 5427012 w 7467600"/>
              <a:gd name="connsiteY838" fmla="*/ 311272 h 6858000"/>
              <a:gd name="connsiteX839" fmla="*/ 5147818 w 7467600"/>
              <a:gd name="connsiteY839" fmla="*/ 322112 h 6858000"/>
              <a:gd name="connsiteX840" fmla="*/ 5060854 w 7467600"/>
              <a:gd name="connsiteY840" fmla="*/ 311882 h 6858000"/>
              <a:gd name="connsiteX841" fmla="*/ 4945989 w 7467600"/>
              <a:gd name="connsiteY841" fmla="*/ 300516 h 6858000"/>
              <a:gd name="connsiteX842" fmla="*/ 5410479 w 7467600"/>
              <a:gd name="connsiteY842" fmla="*/ 348434 h 6858000"/>
              <a:gd name="connsiteX843" fmla="*/ 5805386 w 7467600"/>
              <a:gd name="connsiteY843" fmla="*/ 239240 h 6858000"/>
              <a:gd name="connsiteX844" fmla="*/ 7419999 w 7467600"/>
              <a:gd name="connsiteY844" fmla="*/ 774360 h 6858000"/>
              <a:gd name="connsiteX845" fmla="*/ 7467600 w 7467600"/>
              <a:gd name="connsiteY845" fmla="*/ 789215 h 6858000"/>
              <a:gd name="connsiteX846" fmla="*/ 7451412 w 7467600"/>
              <a:gd name="connsiteY846" fmla="*/ 799572 h 6858000"/>
              <a:gd name="connsiteX847" fmla="*/ 7419999 w 7467600"/>
              <a:gd name="connsiteY847" fmla="*/ 774360 h 6858000"/>
              <a:gd name="connsiteX848" fmla="*/ 5905192 w 7467600"/>
              <a:gd name="connsiteY848" fmla="*/ 163079 h 6858000"/>
              <a:gd name="connsiteX849" fmla="*/ 5865655 w 7467600"/>
              <a:gd name="connsiteY849" fmla="*/ 171901 h 6858000"/>
              <a:gd name="connsiteX850" fmla="*/ 5259740 w 7467600"/>
              <a:gd name="connsiteY850" fmla="*/ 257013 h 6858000"/>
              <a:gd name="connsiteX851" fmla="*/ 5208466 w 7467600"/>
              <a:gd name="connsiteY851" fmla="*/ 257550 h 6858000"/>
              <a:gd name="connsiteX852" fmla="*/ 4980204 w 7467600"/>
              <a:gd name="connsiteY852" fmla="*/ 271903 h 6858000"/>
              <a:gd name="connsiteX853" fmla="*/ 5068068 w 7467600"/>
              <a:gd name="connsiteY853" fmla="*/ 282244 h 6858000"/>
              <a:gd name="connsiteX854" fmla="*/ 5153231 w 7467600"/>
              <a:gd name="connsiteY854" fmla="*/ 292240 h 6858000"/>
              <a:gd name="connsiteX855" fmla="*/ 5426491 w 7467600"/>
              <a:gd name="connsiteY855" fmla="*/ 281128 h 6858000"/>
              <a:gd name="connsiteX856" fmla="*/ 5731212 w 7467600"/>
              <a:gd name="connsiteY856" fmla="*/ 231951 h 6858000"/>
              <a:gd name="connsiteX857" fmla="*/ 5905192 w 7467600"/>
              <a:gd name="connsiteY857" fmla="*/ 163079 h 6858000"/>
              <a:gd name="connsiteX858" fmla="*/ 5944437 w 7467600"/>
              <a:gd name="connsiteY858" fmla="*/ 113829 h 6858000"/>
              <a:gd name="connsiteX859" fmla="*/ 5825032 w 7467600"/>
              <a:gd name="connsiteY859" fmla="*/ 146405 h 6858000"/>
              <a:gd name="connsiteX860" fmla="*/ 4955599 w 7467600"/>
              <a:gd name="connsiteY860" fmla="*/ 247008 h 6858000"/>
              <a:gd name="connsiteX861" fmla="*/ 5210104 w 7467600"/>
              <a:gd name="connsiteY861" fmla="*/ 228123 h 6858000"/>
              <a:gd name="connsiteX862" fmla="*/ 5261015 w 7467600"/>
              <a:gd name="connsiteY862" fmla="*/ 227087 h 6858000"/>
              <a:gd name="connsiteX863" fmla="*/ 5861181 w 7467600"/>
              <a:gd name="connsiteY863" fmla="*/ 143093 h 6858000"/>
              <a:gd name="connsiteX864" fmla="*/ 5961252 w 7467600"/>
              <a:gd name="connsiteY864" fmla="*/ 114820 h 6858000"/>
              <a:gd name="connsiteX865" fmla="*/ 5944437 w 7467600"/>
              <a:gd name="connsiteY865" fmla="*/ 113829 h 6858000"/>
              <a:gd name="connsiteX866" fmla="*/ 3882765 w 7467600"/>
              <a:gd name="connsiteY866" fmla="*/ 0 h 6858000"/>
              <a:gd name="connsiteX867" fmla="*/ 3995099 w 7467600"/>
              <a:gd name="connsiteY867" fmla="*/ 0 h 6858000"/>
              <a:gd name="connsiteX868" fmla="*/ 4163818 w 7467600"/>
              <a:gd name="connsiteY868" fmla="*/ 234104 h 6858000"/>
              <a:gd name="connsiteX869" fmla="*/ 4172099 w 7467600"/>
              <a:gd name="connsiteY869" fmla="*/ 234207 h 6858000"/>
              <a:gd name="connsiteX870" fmla="*/ 4784282 w 7467600"/>
              <a:gd name="connsiteY870" fmla="*/ 276561 h 6858000"/>
              <a:gd name="connsiteX871" fmla="*/ 4801687 w 7467600"/>
              <a:gd name="connsiteY871" fmla="*/ 267764 h 6858000"/>
              <a:gd name="connsiteX872" fmla="*/ 6082788 w 7467600"/>
              <a:gd name="connsiteY872" fmla="*/ 64119 h 6858000"/>
              <a:gd name="connsiteX873" fmla="*/ 6099442 w 7467600"/>
              <a:gd name="connsiteY873" fmla="*/ 82568 h 6858000"/>
              <a:gd name="connsiteX874" fmla="*/ 4804137 w 7467600"/>
              <a:gd name="connsiteY874" fmla="*/ 320931 h 6858000"/>
              <a:gd name="connsiteX875" fmla="*/ 4227047 w 7467600"/>
              <a:gd name="connsiteY875" fmla="*/ 313415 h 6858000"/>
              <a:gd name="connsiteX876" fmla="*/ 4346041 w 7467600"/>
              <a:gd name="connsiteY876" fmla="*/ 456086 h 6858000"/>
              <a:gd name="connsiteX877" fmla="*/ 4870967 w 7467600"/>
              <a:gd name="connsiteY877" fmla="*/ 963061 h 6858000"/>
              <a:gd name="connsiteX878" fmla="*/ 4889647 w 7467600"/>
              <a:gd name="connsiteY878" fmla="*/ 957147 h 6858000"/>
              <a:gd name="connsiteX879" fmla="*/ 5422504 w 7467600"/>
              <a:gd name="connsiteY879" fmla="*/ 805191 h 6858000"/>
              <a:gd name="connsiteX880" fmla="*/ 6087656 w 7467600"/>
              <a:gd name="connsiteY880" fmla="*/ 826703 h 6858000"/>
              <a:gd name="connsiteX881" fmla="*/ 6058717 w 7467600"/>
              <a:gd name="connsiteY881" fmla="*/ 865992 h 6858000"/>
              <a:gd name="connsiteX882" fmla="*/ 4974153 w 7467600"/>
              <a:gd name="connsiteY882" fmla="*/ 1045456 h 6858000"/>
              <a:gd name="connsiteX883" fmla="*/ 5627835 w 7467600"/>
              <a:gd name="connsiteY883" fmla="*/ 1472077 h 6858000"/>
              <a:gd name="connsiteX884" fmla="*/ 5629817 w 7467600"/>
              <a:gd name="connsiteY884" fmla="*/ 1471412 h 6858000"/>
              <a:gd name="connsiteX885" fmla="*/ 5634124 w 7467600"/>
              <a:gd name="connsiteY885" fmla="*/ 1470572 h 6858000"/>
              <a:gd name="connsiteX886" fmla="*/ 5755832 w 7467600"/>
              <a:gd name="connsiteY886" fmla="*/ 1383886 h 6858000"/>
              <a:gd name="connsiteX887" fmla="*/ 6014186 w 7467600"/>
              <a:gd name="connsiteY887" fmla="*/ 1279799 h 6858000"/>
              <a:gd name="connsiteX888" fmla="*/ 6901619 w 7467600"/>
              <a:gd name="connsiteY888" fmla="*/ 1047874 h 6858000"/>
              <a:gd name="connsiteX889" fmla="*/ 6931566 w 7467600"/>
              <a:gd name="connsiteY889" fmla="*/ 1062034 h 6858000"/>
              <a:gd name="connsiteX890" fmla="*/ 5790982 w 7467600"/>
              <a:gd name="connsiteY890" fmla="*/ 1561380 h 6858000"/>
              <a:gd name="connsiteX891" fmla="*/ 6188971 w 7467600"/>
              <a:gd name="connsiteY891" fmla="*/ 1755168 h 6858000"/>
              <a:gd name="connsiteX892" fmla="*/ 6202446 w 7467600"/>
              <a:gd name="connsiteY892" fmla="*/ 1752268 h 6858000"/>
              <a:gd name="connsiteX893" fmla="*/ 7179560 w 7467600"/>
              <a:gd name="connsiteY893" fmla="*/ 1467551 h 6858000"/>
              <a:gd name="connsiteX894" fmla="*/ 7158730 w 7467600"/>
              <a:gd name="connsiteY894" fmla="*/ 1507835 h 6858000"/>
              <a:gd name="connsiteX895" fmla="*/ 6326959 w 7467600"/>
              <a:gd name="connsiteY895" fmla="*/ 1817686 h 6858000"/>
              <a:gd name="connsiteX896" fmla="*/ 6537433 w 7467600"/>
              <a:gd name="connsiteY896" fmla="*/ 1907790 h 6858000"/>
              <a:gd name="connsiteX897" fmla="*/ 6550221 w 7467600"/>
              <a:gd name="connsiteY897" fmla="*/ 1910729 h 6858000"/>
              <a:gd name="connsiteX898" fmla="*/ 6964438 w 7467600"/>
              <a:gd name="connsiteY898" fmla="*/ 2209505 h 6858000"/>
              <a:gd name="connsiteX899" fmla="*/ 7367862 w 7467600"/>
              <a:gd name="connsiteY899" fmla="*/ 2806833 h 6858000"/>
              <a:gd name="connsiteX900" fmla="*/ 7364329 w 7467600"/>
              <a:gd name="connsiteY900" fmla="*/ 2826907 h 6858000"/>
              <a:gd name="connsiteX901" fmla="*/ 7290545 w 7467600"/>
              <a:gd name="connsiteY901" fmla="*/ 2850663 h 6858000"/>
              <a:gd name="connsiteX902" fmla="*/ 6472036 w 7467600"/>
              <a:gd name="connsiteY902" fmla="*/ 1959003 h 6858000"/>
              <a:gd name="connsiteX903" fmla="*/ 5792897 w 7467600"/>
              <a:gd name="connsiteY903" fmla="*/ 1647747 h 6858000"/>
              <a:gd name="connsiteX904" fmla="*/ 5842751 w 7467600"/>
              <a:gd name="connsiteY904" fmla="*/ 1816112 h 6858000"/>
              <a:gd name="connsiteX905" fmla="*/ 5847424 w 7467600"/>
              <a:gd name="connsiteY905" fmla="*/ 1815776 h 6858000"/>
              <a:gd name="connsiteX906" fmla="*/ 6399821 w 7467600"/>
              <a:gd name="connsiteY906" fmla="*/ 2344799 h 6858000"/>
              <a:gd name="connsiteX907" fmla="*/ 6323232 w 7467600"/>
              <a:gd name="connsiteY907" fmla="*/ 2389634 h 6858000"/>
              <a:gd name="connsiteX908" fmla="*/ 5942958 w 7467600"/>
              <a:gd name="connsiteY908" fmla="*/ 2077708 h 6858000"/>
              <a:gd name="connsiteX909" fmla="*/ 5921559 w 7467600"/>
              <a:gd name="connsiteY909" fmla="*/ 2378596 h 6858000"/>
              <a:gd name="connsiteX910" fmla="*/ 5817651 w 7467600"/>
              <a:gd name="connsiteY910" fmla="*/ 3023919 h 6858000"/>
              <a:gd name="connsiteX911" fmla="*/ 5729634 w 7467600"/>
              <a:gd name="connsiteY911" fmla="*/ 3051849 h 6858000"/>
              <a:gd name="connsiteX912" fmla="*/ 5611018 w 7467600"/>
              <a:gd name="connsiteY912" fmla="*/ 2316769 h 6858000"/>
              <a:gd name="connsiteX913" fmla="*/ 5687608 w 7467600"/>
              <a:gd name="connsiteY913" fmla="*/ 2039972 h 6858000"/>
              <a:gd name="connsiteX914" fmla="*/ 5657554 w 7467600"/>
              <a:gd name="connsiteY914" fmla="*/ 1576445 h 6858000"/>
              <a:gd name="connsiteX915" fmla="*/ 5150475 w 7467600"/>
              <a:gd name="connsiteY915" fmla="*/ 1274012 h 6858000"/>
              <a:gd name="connsiteX916" fmla="*/ 5349142 w 7467600"/>
              <a:gd name="connsiteY916" fmla="*/ 2204405 h 6858000"/>
              <a:gd name="connsiteX917" fmla="*/ 5262214 w 7467600"/>
              <a:gd name="connsiteY917" fmla="*/ 2233836 h 6858000"/>
              <a:gd name="connsiteX918" fmla="*/ 4981539 w 7467600"/>
              <a:gd name="connsiteY918" fmla="*/ 1542201 h 6858000"/>
              <a:gd name="connsiteX919" fmla="*/ 4958461 w 7467600"/>
              <a:gd name="connsiteY919" fmla="*/ 1136957 h 6858000"/>
              <a:gd name="connsiteX920" fmla="*/ 4655015 w 7467600"/>
              <a:gd name="connsiteY920" fmla="*/ 891426 h 6858000"/>
              <a:gd name="connsiteX921" fmla="*/ 4348002 w 7467600"/>
              <a:gd name="connsiteY921" fmla="*/ 2205895 h 6858000"/>
              <a:gd name="connsiteX922" fmla="*/ 4262250 w 7467600"/>
              <a:gd name="connsiteY922" fmla="*/ 2219972 h 6858000"/>
              <a:gd name="connsiteX923" fmla="*/ 4550611 w 7467600"/>
              <a:gd name="connsiteY923" fmla="*/ 817540 h 6858000"/>
              <a:gd name="connsiteX924" fmla="*/ 4564418 w 7467600"/>
              <a:gd name="connsiteY924" fmla="*/ 808293 h 6858000"/>
              <a:gd name="connsiteX925" fmla="*/ 4266388 w 7467600"/>
              <a:gd name="connsiteY925" fmla="*/ 500083 h 6858000"/>
              <a:gd name="connsiteX926" fmla="*/ 4032842 w 7467600"/>
              <a:gd name="connsiteY926" fmla="*/ 211809 h 6858000"/>
              <a:gd name="connsiteX927" fmla="*/ 3882765 w 7467600"/>
              <a:gd name="connsiteY927" fmla="*/ 0 h 6858000"/>
              <a:gd name="connsiteX928" fmla="*/ 3721337 w 7467600"/>
              <a:gd name="connsiteY928" fmla="*/ 0 h 6858000"/>
              <a:gd name="connsiteX929" fmla="*/ 3797544 w 7467600"/>
              <a:gd name="connsiteY929" fmla="*/ 0 h 6858000"/>
              <a:gd name="connsiteX930" fmla="*/ 3775734 w 7467600"/>
              <a:gd name="connsiteY930" fmla="*/ 95131 h 6858000"/>
              <a:gd name="connsiteX931" fmla="*/ 3724807 w 7467600"/>
              <a:gd name="connsiteY931" fmla="*/ 272257 h 6858000"/>
              <a:gd name="connsiteX932" fmla="*/ 3726844 w 7467600"/>
              <a:gd name="connsiteY932" fmla="*/ 282988 h 6858000"/>
              <a:gd name="connsiteX933" fmla="*/ 3742664 w 7467600"/>
              <a:gd name="connsiteY933" fmla="*/ 279918 h 6858000"/>
              <a:gd name="connsiteX934" fmla="*/ 4103910 w 7467600"/>
              <a:gd name="connsiteY934" fmla="*/ 1161917 h 6858000"/>
              <a:gd name="connsiteX935" fmla="*/ 4020269 w 7467600"/>
              <a:gd name="connsiteY935" fmla="*/ 1200406 h 6858000"/>
              <a:gd name="connsiteX936" fmla="*/ 3674882 w 7467600"/>
              <a:gd name="connsiteY936" fmla="*/ 488524 h 6858000"/>
              <a:gd name="connsiteX937" fmla="*/ 3132682 w 7467600"/>
              <a:gd name="connsiteY937" fmla="*/ 1072284 h 6858000"/>
              <a:gd name="connsiteX938" fmla="*/ 2716346 w 7467600"/>
              <a:gd name="connsiteY938" fmla="*/ 1276376 h 6858000"/>
              <a:gd name="connsiteX939" fmla="*/ 2716772 w 7467600"/>
              <a:gd name="connsiteY939" fmla="*/ 1255462 h 6858000"/>
              <a:gd name="connsiteX940" fmla="*/ 3471096 w 7467600"/>
              <a:gd name="connsiteY940" fmla="*/ 437072 h 6858000"/>
              <a:gd name="connsiteX941" fmla="*/ 3639057 w 7467600"/>
              <a:gd name="connsiteY941" fmla="*/ 286334 h 6858000"/>
              <a:gd name="connsiteX942" fmla="*/ 3640309 w 7467600"/>
              <a:gd name="connsiteY942" fmla="*/ 284664 h 6858000"/>
              <a:gd name="connsiteX943" fmla="*/ 3646022 w 7467600"/>
              <a:gd name="connsiteY943" fmla="*/ 276711 h 6858000"/>
              <a:gd name="connsiteX944" fmla="*/ 3707943 w 7467600"/>
              <a:gd name="connsiteY944" fmla="*/ 65958 h 6858000"/>
              <a:gd name="connsiteX945" fmla="*/ 3721337 w 7467600"/>
              <a:gd name="connsiteY945" fmla="*/ 0 h 6858000"/>
              <a:gd name="connsiteX946" fmla="*/ 2867960 w 7467600"/>
              <a:gd name="connsiteY946" fmla="*/ 0 h 6858000"/>
              <a:gd name="connsiteX947" fmla="*/ 2926351 w 7467600"/>
              <a:gd name="connsiteY947" fmla="*/ 0 h 6858000"/>
              <a:gd name="connsiteX948" fmla="*/ 2902823 w 7467600"/>
              <a:gd name="connsiteY948" fmla="*/ 262929 h 6858000"/>
              <a:gd name="connsiteX949" fmla="*/ 2940663 w 7467600"/>
              <a:gd name="connsiteY949" fmla="*/ 140884 h 6858000"/>
              <a:gd name="connsiteX950" fmla="*/ 2947039 w 7467600"/>
              <a:gd name="connsiteY950" fmla="*/ 122524 h 6858000"/>
              <a:gd name="connsiteX951" fmla="*/ 2984316 w 7467600"/>
              <a:gd name="connsiteY951" fmla="*/ 0 h 6858000"/>
              <a:gd name="connsiteX952" fmla="*/ 3016114 w 7467600"/>
              <a:gd name="connsiteY952" fmla="*/ 0 h 6858000"/>
              <a:gd name="connsiteX953" fmla="*/ 2979949 w 7467600"/>
              <a:gd name="connsiteY953" fmla="*/ 119274 h 6858000"/>
              <a:gd name="connsiteX954" fmla="*/ 3023879 w 7467600"/>
              <a:gd name="connsiteY954" fmla="*/ 0 h 6858000"/>
              <a:gd name="connsiteX955" fmla="*/ 3105400 w 7467600"/>
              <a:gd name="connsiteY955" fmla="*/ 0 h 6858000"/>
              <a:gd name="connsiteX956" fmla="*/ 3094669 w 7467600"/>
              <a:gd name="connsiteY956" fmla="*/ 30308 h 6858000"/>
              <a:gd name="connsiteX957" fmla="*/ 2901945 w 7467600"/>
              <a:gd name="connsiteY957" fmla="*/ 466538 h 6858000"/>
              <a:gd name="connsiteX958" fmla="*/ 2815209 w 7467600"/>
              <a:gd name="connsiteY958" fmla="*/ 497361 h 6858000"/>
              <a:gd name="connsiteX959" fmla="*/ 2844845 w 7467600"/>
              <a:gd name="connsiteY959" fmla="*/ 127638 h 6858000"/>
              <a:gd name="connsiteX960" fmla="*/ 2867960 w 7467600"/>
              <a:gd name="connsiteY960" fmla="*/ 0 h 6858000"/>
              <a:gd name="connsiteX961" fmla="*/ 1057230 w 7467600"/>
              <a:gd name="connsiteY961" fmla="*/ 0 h 6858000"/>
              <a:gd name="connsiteX962" fmla="*/ 1111003 w 7467600"/>
              <a:gd name="connsiteY962" fmla="*/ 0 h 6858000"/>
              <a:gd name="connsiteX963" fmla="*/ 1125553 w 7467600"/>
              <a:gd name="connsiteY963" fmla="*/ 52588 h 6858000"/>
              <a:gd name="connsiteX964" fmla="*/ 1304276 w 7467600"/>
              <a:gd name="connsiteY964" fmla="*/ 476275 h 6858000"/>
              <a:gd name="connsiteX965" fmla="*/ 1492066 w 7467600"/>
              <a:gd name="connsiteY965" fmla="*/ 886333 h 6858000"/>
              <a:gd name="connsiteX966" fmla="*/ 1423698 w 7467600"/>
              <a:gd name="connsiteY966" fmla="*/ 710817 h 6858000"/>
              <a:gd name="connsiteX967" fmla="*/ 1357609 w 7467600"/>
              <a:gd name="connsiteY967" fmla="*/ 532892 h 6858000"/>
              <a:gd name="connsiteX968" fmla="*/ 1309550 w 7467600"/>
              <a:gd name="connsiteY968" fmla="*/ 374031 h 6858000"/>
              <a:gd name="connsiteX969" fmla="*/ 1193673 w 7467600"/>
              <a:gd name="connsiteY969" fmla="*/ 49533 h 6858000"/>
              <a:gd name="connsiteX970" fmla="*/ 1164391 w 7467600"/>
              <a:gd name="connsiteY970" fmla="*/ 0 h 6858000"/>
              <a:gd name="connsiteX971" fmla="*/ 1200666 w 7467600"/>
              <a:gd name="connsiteY971" fmla="*/ 0 h 6858000"/>
              <a:gd name="connsiteX972" fmla="*/ 1223408 w 7467600"/>
              <a:gd name="connsiteY972" fmla="*/ 38996 h 6858000"/>
              <a:gd name="connsiteX973" fmla="*/ 1339635 w 7467600"/>
              <a:gd name="connsiteY973" fmla="*/ 365517 h 6858000"/>
              <a:gd name="connsiteX974" fmla="*/ 1387469 w 7467600"/>
              <a:gd name="connsiteY974" fmla="*/ 523079 h 6858000"/>
              <a:gd name="connsiteX975" fmla="*/ 1452685 w 7467600"/>
              <a:gd name="connsiteY975" fmla="*/ 699806 h 6858000"/>
              <a:gd name="connsiteX976" fmla="*/ 1492092 w 7467600"/>
              <a:gd name="connsiteY976" fmla="*/ 800424 h 6858000"/>
              <a:gd name="connsiteX977" fmla="*/ 1455302 w 7467600"/>
              <a:gd name="connsiteY977" fmla="*/ 632913 h 6858000"/>
              <a:gd name="connsiteX978" fmla="*/ 1222336 w 7467600"/>
              <a:gd name="connsiteY978" fmla="*/ 9480 h 6858000"/>
              <a:gd name="connsiteX979" fmla="*/ 1214634 w 7467600"/>
              <a:gd name="connsiteY979" fmla="*/ 0 h 6858000"/>
              <a:gd name="connsiteX980" fmla="*/ 1289827 w 7467600"/>
              <a:gd name="connsiteY980" fmla="*/ 0 h 6858000"/>
              <a:gd name="connsiteX981" fmla="*/ 1321076 w 7467600"/>
              <a:gd name="connsiteY981" fmla="*/ 59722 h 6858000"/>
              <a:gd name="connsiteX982" fmla="*/ 1512579 w 7467600"/>
              <a:gd name="connsiteY982" fmla="*/ 626441 h 6858000"/>
              <a:gd name="connsiteX983" fmla="*/ 1506076 w 7467600"/>
              <a:gd name="connsiteY983" fmla="*/ 1089289 h 6858000"/>
              <a:gd name="connsiteX984" fmla="*/ 1486346 w 7467600"/>
              <a:gd name="connsiteY984" fmla="*/ 1079919 h 6858000"/>
              <a:gd name="connsiteX985" fmla="*/ 1070511 w 7467600"/>
              <a:gd name="connsiteY985" fmla="*/ 48609 h 6858000"/>
              <a:gd name="connsiteX986" fmla="*/ 1057230 w 7467600"/>
              <a:gd name="connsiteY986" fmla="*/ 0 h 6858000"/>
              <a:gd name="connsiteX987" fmla="*/ 43151 w 7467600"/>
              <a:gd name="connsiteY987" fmla="*/ 0 h 6858000"/>
              <a:gd name="connsiteX988" fmla="*/ 95283 w 7467600"/>
              <a:gd name="connsiteY988" fmla="*/ 0 h 6858000"/>
              <a:gd name="connsiteX989" fmla="*/ 300708 w 7467600"/>
              <a:gd name="connsiteY989" fmla="*/ 154571 h 6858000"/>
              <a:gd name="connsiteX990" fmla="*/ 530414 w 7467600"/>
              <a:gd name="connsiteY990" fmla="*/ 354673 h 6858000"/>
              <a:gd name="connsiteX991" fmla="*/ 333785 w 7467600"/>
              <a:gd name="connsiteY991" fmla="*/ 161564 h 6858000"/>
              <a:gd name="connsiteX992" fmla="*/ 147005 w 7467600"/>
              <a:gd name="connsiteY992" fmla="*/ 0 h 6858000"/>
              <a:gd name="connsiteX993" fmla="*/ 272509 w 7467600"/>
              <a:gd name="connsiteY993" fmla="*/ 0 h 6858000"/>
              <a:gd name="connsiteX994" fmla="*/ 326276 w 7467600"/>
              <a:gd name="connsiteY994" fmla="*/ 45847 h 6858000"/>
              <a:gd name="connsiteX995" fmla="*/ 823759 w 7467600"/>
              <a:gd name="connsiteY995" fmla="*/ 574145 h 6858000"/>
              <a:gd name="connsiteX996" fmla="*/ 811254 w 7467600"/>
              <a:gd name="connsiteY996" fmla="*/ 665546 h 6858000"/>
              <a:gd name="connsiteX997" fmla="*/ 154042 w 7467600"/>
              <a:gd name="connsiteY997" fmla="*/ 261522 h 6858000"/>
              <a:gd name="connsiteX998" fmla="*/ 13550 w 7467600"/>
              <a:gd name="connsiteY998" fmla="*/ 158423 h 6858000"/>
              <a:gd name="connsiteX999" fmla="*/ 0 w 7467600"/>
              <a:gd name="connsiteY999" fmla="*/ 146618 h 6858000"/>
              <a:gd name="connsiteX1000" fmla="*/ 0 w 7467600"/>
              <a:gd name="connsiteY1000" fmla="*/ 59161 h 6858000"/>
              <a:gd name="connsiteX1001" fmla="*/ 45427 w 7467600"/>
              <a:gd name="connsiteY1001" fmla="*/ 101078 h 6858000"/>
              <a:gd name="connsiteX1002" fmla="*/ 630103 w 7467600"/>
              <a:gd name="connsiteY1002" fmla="*/ 485885 h 6858000"/>
              <a:gd name="connsiteX1003" fmla="*/ 532040 w 7467600"/>
              <a:gd name="connsiteY1003" fmla="*/ 399359 h 6858000"/>
              <a:gd name="connsiteX1004" fmla="*/ 517618 w 7467600"/>
              <a:gd name="connsiteY1004" fmla="*/ 385726 h 6858000"/>
              <a:gd name="connsiteX1005" fmla="*/ 285074 w 7467600"/>
              <a:gd name="connsiteY1005" fmla="*/ 182755 h 6858000"/>
              <a:gd name="connsiteX1006" fmla="*/ 43151 w 7467600"/>
              <a:gd name="connsiteY1006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90188 w 7467600"/>
              <a:gd name="connsiteY4" fmla="*/ 6584365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271814 w 7467600"/>
              <a:gd name="connsiteY16" fmla="*/ 6684601 h 6858000"/>
              <a:gd name="connsiteX17" fmla="*/ 7392158 w 7467600"/>
              <a:gd name="connsiteY17" fmla="*/ 6771365 h 6858000"/>
              <a:gd name="connsiteX18" fmla="*/ 7467600 w 7467600"/>
              <a:gd name="connsiteY18" fmla="*/ 6805948 h 6858000"/>
              <a:gd name="connsiteX19" fmla="*/ 7467600 w 7467600"/>
              <a:gd name="connsiteY19" fmla="*/ 6831490 h 6858000"/>
              <a:gd name="connsiteX20" fmla="*/ 7410696 w 7467600"/>
              <a:gd name="connsiteY20" fmla="*/ 6803861 h 6858000"/>
              <a:gd name="connsiteX21" fmla="*/ 7088673 w 7467600"/>
              <a:gd name="connsiteY21" fmla="*/ 6610396 h 6858000"/>
              <a:gd name="connsiteX22" fmla="*/ 7090188 w 7467600"/>
              <a:gd name="connsiteY22" fmla="*/ 6584365 h 6858000"/>
              <a:gd name="connsiteX23" fmla="*/ 1019354 w 7467600"/>
              <a:gd name="connsiteY23" fmla="*/ 6315006 h 6858000"/>
              <a:gd name="connsiteX24" fmla="*/ 441046 w 7467600"/>
              <a:gd name="connsiteY24" fmla="*/ 6691153 h 6858000"/>
              <a:gd name="connsiteX25" fmla="*/ 1019354 w 7467600"/>
              <a:gd name="connsiteY25" fmla="*/ 6315006 h 6858000"/>
              <a:gd name="connsiteX26" fmla="*/ 991680 w 7467600"/>
              <a:gd name="connsiteY26" fmla="*/ 6298413 h 6858000"/>
              <a:gd name="connsiteX27" fmla="*/ 409060 w 7467600"/>
              <a:gd name="connsiteY27" fmla="*/ 6671470 h 6858000"/>
              <a:gd name="connsiteX28" fmla="*/ 991680 w 7467600"/>
              <a:gd name="connsiteY28" fmla="*/ 6298413 h 6858000"/>
              <a:gd name="connsiteX29" fmla="*/ 103333 w 7467600"/>
              <a:gd name="connsiteY29" fmla="*/ 5699602 h 6858000"/>
              <a:gd name="connsiteX30" fmla="*/ 233938 w 7467600"/>
              <a:gd name="connsiteY30" fmla="*/ 5809416 h 6858000"/>
              <a:gd name="connsiteX31" fmla="*/ 883580 w 7467600"/>
              <a:gd name="connsiteY31" fmla="*/ 6180710 h 6858000"/>
              <a:gd name="connsiteX32" fmla="*/ 487337 w 7467600"/>
              <a:gd name="connsiteY32" fmla="*/ 5950182 h 6858000"/>
              <a:gd name="connsiteX33" fmla="*/ 354051 w 7467600"/>
              <a:gd name="connsiteY33" fmla="*/ 5854912 h 6858000"/>
              <a:gd name="connsiteX34" fmla="*/ 195436 w 7467600"/>
              <a:gd name="connsiteY34" fmla="*/ 5755068 h 6858000"/>
              <a:gd name="connsiteX35" fmla="*/ 103333 w 7467600"/>
              <a:gd name="connsiteY35" fmla="*/ 5699602 h 6858000"/>
              <a:gd name="connsiteX36" fmla="*/ 5539432 w 7467600"/>
              <a:gd name="connsiteY36" fmla="*/ 5642928 h 6858000"/>
              <a:gd name="connsiteX37" fmla="*/ 5555462 w 7467600"/>
              <a:gd name="connsiteY37" fmla="*/ 5694454 h 6858000"/>
              <a:gd name="connsiteX38" fmla="*/ 5828270 w 7467600"/>
              <a:gd name="connsiteY38" fmla="*/ 6320663 h 6858000"/>
              <a:gd name="connsiteX39" fmla="*/ 5947416 w 7467600"/>
              <a:gd name="connsiteY39" fmla="*/ 6574846 h 6858000"/>
              <a:gd name="connsiteX40" fmla="*/ 5539432 w 7467600"/>
              <a:gd name="connsiteY40" fmla="*/ 5642928 h 6858000"/>
              <a:gd name="connsiteX41" fmla="*/ 51253 w 7467600"/>
              <a:gd name="connsiteY41" fmla="*/ 5631825 h 6858000"/>
              <a:gd name="connsiteX42" fmla="*/ 211622 w 7467600"/>
              <a:gd name="connsiteY42" fmla="*/ 5728803 h 6858000"/>
              <a:gd name="connsiteX43" fmla="*/ 371652 w 7467600"/>
              <a:gd name="connsiteY43" fmla="*/ 5829062 h 6858000"/>
              <a:gd name="connsiteX44" fmla="*/ 505903 w 7467600"/>
              <a:gd name="connsiteY44" fmla="*/ 5925221 h 6858000"/>
              <a:gd name="connsiteX45" fmla="*/ 899240 w 7467600"/>
              <a:gd name="connsiteY45" fmla="*/ 6153068 h 6858000"/>
              <a:gd name="connsiteX46" fmla="*/ 988114 w 7467600"/>
              <a:gd name="connsiteY46" fmla="*/ 6174204 h 6858000"/>
              <a:gd name="connsiteX47" fmla="*/ 845971 w 7467600"/>
              <a:gd name="connsiteY47" fmla="*/ 6067177 h 6858000"/>
              <a:gd name="connsiteX48" fmla="*/ 448057 w 7467600"/>
              <a:gd name="connsiteY48" fmla="*/ 5841376 h 6858000"/>
              <a:gd name="connsiteX49" fmla="*/ 51253 w 7467600"/>
              <a:gd name="connsiteY49" fmla="*/ 5631825 h 6858000"/>
              <a:gd name="connsiteX50" fmla="*/ 2606687 w 7467600"/>
              <a:gd name="connsiteY50" fmla="*/ 5630718 h 6858000"/>
              <a:gd name="connsiteX51" fmla="*/ 2645658 w 7467600"/>
              <a:gd name="connsiteY51" fmla="*/ 6640259 h 6858000"/>
              <a:gd name="connsiteX52" fmla="*/ 2606687 w 7467600"/>
              <a:gd name="connsiteY52" fmla="*/ 5630718 h 6858000"/>
              <a:gd name="connsiteX53" fmla="*/ 3642057 w 7467600"/>
              <a:gd name="connsiteY53" fmla="*/ 5573487 h 6858000"/>
              <a:gd name="connsiteX54" fmla="*/ 3632981 w 7467600"/>
              <a:gd name="connsiteY54" fmla="*/ 5579437 h 6858000"/>
              <a:gd name="connsiteX55" fmla="*/ 3382436 w 7467600"/>
              <a:gd name="connsiteY55" fmla="*/ 5952726 h 6858000"/>
              <a:gd name="connsiteX56" fmla="*/ 3191929 w 7467600"/>
              <a:gd name="connsiteY56" fmla="*/ 6662669 h 6858000"/>
              <a:gd name="connsiteX57" fmla="*/ 3369898 w 7467600"/>
              <a:gd name="connsiteY57" fmla="*/ 6081771 h 6858000"/>
              <a:gd name="connsiteX58" fmla="*/ 3642057 w 7467600"/>
              <a:gd name="connsiteY58" fmla="*/ 5573487 h 6858000"/>
              <a:gd name="connsiteX59" fmla="*/ 2650666 w 7467600"/>
              <a:gd name="connsiteY59" fmla="*/ 5530686 h 6858000"/>
              <a:gd name="connsiteX60" fmla="*/ 2650249 w 7467600"/>
              <a:gd name="connsiteY60" fmla="*/ 5532101 h 6858000"/>
              <a:gd name="connsiteX61" fmla="*/ 2663808 w 7467600"/>
              <a:gd name="connsiteY61" fmla="*/ 6535215 h 6858000"/>
              <a:gd name="connsiteX62" fmla="*/ 2665418 w 7467600"/>
              <a:gd name="connsiteY62" fmla="*/ 6132756 h 6858000"/>
              <a:gd name="connsiteX63" fmla="*/ 2650666 w 7467600"/>
              <a:gd name="connsiteY63" fmla="*/ 5530686 h 6858000"/>
              <a:gd name="connsiteX64" fmla="*/ 2680277 w 7467600"/>
              <a:gd name="connsiteY64" fmla="*/ 5479204 h 6858000"/>
              <a:gd name="connsiteX65" fmla="*/ 2678972 w 7467600"/>
              <a:gd name="connsiteY65" fmla="*/ 5481582 h 6858000"/>
              <a:gd name="connsiteX66" fmla="*/ 2696666 w 7467600"/>
              <a:gd name="connsiteY66" fmla="*/ 6133836 h 6858000"/>
              <a:gd name="connsiteX67" fmla="*/ 2695769 w 7467600"/>
              <a:gd name="connsiteY67" fmla="*/ 6390955 h 6858000"/>
              <a:gd name="connsiteX68" fmla="*/ 2739893 w 7467600"/>
              <a:gd name="connsiteY68" fmla="*/ 6108357 h 6858000"/>
              <a:gd name="connsiteX69" fmla="*/ 2680277 w 7467600"/>
              <a:gd name="connsiteY69" fmla="*/ 5479204 h 6858000"/>
              <a:gd name="connsiteX70" fmla="*/ 1132195 w 7467600"/>
              <a:gd name="connsiteY70" fmla="*/ 5467980 h 6858000"/>
              <a:gd name="connsiteX71" fmla="*/ 1679056 w 7467600"/>
              <a:gd name="connsiteY71" fmla="*/ 5516907 h 6858000"/>
              <a:gd name="connsiteX72" fmla="*/ 2128648 w 7467600"/>
              <a:gd name="connsiteY72" fmla="*/ 5474249 h 6858000"/>
              <a:gd name="connsiteX73" fmla="*/ 1825619 w 7467600"/>
              <a:gd name="connsiteY73" fmla="*/ 5478447 h 6858000"/>
              <a:gd name="connsiteX74" fmla="*/ 1737798 w 7467600"/>
              <a:gd name="connsiteY74" fmla="*/ 5483353 h 6858000"/>
              <a:gd name="connsiteX75" fmla="*/ 1132195 w 7467600"/>
              <a:gd name="connsiteY75" fmla="*/ 5467980 h 6858000"/>
              <a:gd name="connsiteX76" fmla="*/ 6861797 w 7467600"/>
              <a:gd name="connsiteY76" fmla="*/ 5419899 h 6858000"/>
              <a:gd name="connsiteX77" fmla="*/ 6879594 w 7467600"/>
              <a:gd name="connsiteY77" fmla="*/ 5424547 h 6858000"/>
              <a:gd name="connsiteX78" fmla="*/ 7379510 w 7467600"/>
              <a:gd name="connsiteY78" fmla="*/ 5755454 h 6858000"/>
              <a:gd name="connsiteX79" fmla="*/ 7467600 w 7467600"/>
              <a:gd name="connsiteY79" fmla="*/ 5845526 h 6858000"/>
              <a:gd name="connsiteX80" fmla="*/ 7467600 w 7467600"/>
              <a:gd name="connsiteY80" fmla="*/ 5925131 h 6858000"/>
              <a:gd name="connsiteX81" fmla="*/ 7271900 w 7467600"/>
              <a:gd name="connsiteY81" fmla="*/ 5734551 h 6858000"/>
              <a:gd name="connsiteX82" fmla="*/ 7015907 w 7467600"/>
              <a:gd name="connsiteY82" fmla="*/ 5541548 h 6858000"/>
              <a:gd name="connsiteX83" fmla="*/ 7259646 w 7467600"/>
              <a:gd name="connsiteY83" fmla="*/ 5765985 h 6858000"/>
              <a:gd name="connsiteX84" fmla="*/ 7467600 w 7467600"/>
              <a:gd name="connsiteY84" fmla="*/ 5971257 h 6858000"/>
              <a:gd name="connsiteX85" fmla="*/ 7467600 w 7467600"/>
              <a:gd name="connsiteY85" fmla="*/ 6012219 h 6858000"/>
              <a:gd name="connsiteX86" fmla="*/ 7240170 w 7467600"/>
              <a:gd name="connsiteY86" fmla="*/ 5787985 h 6858000"/>
              <a:gd name="connsiteX87" fmla="*/ 6946849 w 7467600"/>
              <a:gd name="connsiteY87" fmla="*/ 5523271 h 6858000"/>
              <a:gd name="connsiteX88" fmla="*/ 6946972 w 7467600"/>
              <a:gd name="connsiteY88" fmla="*/ 5526491 h 6858000"/>
              <a:gd name="connsiteX89" fmla="*/ 7105827 w 7467600"/>
              <a:gd name="connsiteY89" fmla="*/ 5718700 h 6858000"/>
              <a:gd name="connsiteX90" fmla="*/ 7126431 w 7467600"/>
              <a:gd name="connsiteY90" fmla="*/ 5737872 h 6858000"/>
              <a:gd name="connsiteX91" fmla="*/ 7356878 w 7467600"/>
              <a:gd name="connsiteY91" fmla="*/ 5981332 h 6858000"/>
              <a:gd name="connsiteX92" fmla="*/ 7467600 w 7467600"/>
              <a:gd name="connsiteY92" fmla="*/ 6117703 h 6858000"/>
              <a:gd name="connsiteX93" fmla="*/ 7467600 w 7467600"/>
              <a:gd name="connsiteY93" fmla="*/ 6163634 h 6858000"/>
              <a:gd name="connsiteX94" fmla="*/ 7403637 w 7467600"/>
              <a:gd name="connsiteY94" fmla="*/ 6083957 h 6858000"/>
              <a:gd name="connsiteX95" fmla="*/ 7254615 w 7467600"/>
              <a:gd name="connsiteY95" fmla="*/ 5911918 h 6858000"/>
              <a:gd name="connsiteX96" fmla="*/ 7312589 w 7467600"/>
              <a:gd name="connsiteY96" fmla="*/ 5982309 h 6858000"/>
              <a:gd name="connsiteX97" fmla="*/ 7448321 w 7467600"/>
              <a:gd name="connsiteY97" fmla="*/ 6190991 h 6858000"/>
              <a:gd name="connsiteX98" fmla="*/ 7467600 w 7467600"/>
              <a:gd name="connsiteY98" fmla="*/ 6221686 h 6858000"/>
              <a:gd name="connsiteX99" fmla="*/ 7467600 w 7467600"/>
              <a:gd name="connsiteY99" fmla="*/ 6334256 h 6858000"/>
              <a:gd name="connsiteX100" fmla="*/ 7454976 w 7467600"/>
              <a:gd name="connsiteY100" fmla="*/ 6318297 h 6858000"/>
              <a:gd name="connsiteX101" fmla="*/ 7042773 w 7467600"/>
              <a:gd name="connsiteY101" fmla="*/ 5734011 h 6858000"/>
              <a:gd name="connsiteX102" fmla="*/ 6844835 w 7467600"/>
              <a:gd name="connsiteY102" fmla="*/ 5424988 h 6858000"/>
              <a:gd name="connsiteX103" fmla="*/ 6861797 w 7467600"/>
              <a:gd name="connsiteY103" fmla="*/ 5419899 h 6858000"/>
              <a:gd name="connsiteX104" fmla="*/ 1456157 w 7467600"/>
              <a:gd name="connsiteY104" fmla="*/ 5371404 h 6858000"/>
              <a:gd name="connsiteX105" fmla="*/ 1244432 w 7467600"/>
              <a:gd name="connsiteY105" fmla="*/ 5385601 h 6858000"/>
              <a:gd name="connsiteX106" fmla="*/ 973990 w 7467600"/>
              <a:gd name="connsiteY106" fmla="*/ 5424940 h 6858000"/>
              <a:gd name="connsiteX107" fmla="*/ 1103809 w 7467600"/>
              <a:gd name="connsiteY107" fmla="*/ 5433720 h 6858000"/>
              <a:gd name="connsiteX108" fmla="*/ 1123454 w 7467600"/>
              <a:gd name="connsiteY108" fmla="*/ 5435727 h 6858000"/>
              <a:gd name="connsiteX109" fmla="*/ 1737017 w 7467600"/>
              <a:gd name="connsiteY109" fmla="*/ 5452183 h 6858000"/>
              <a:gd name="connsiteX110" fmla="*/ 1824397 w 7467600"/>
              <a:gd name="connsiteY110" fmla="*/ 5447757 h 6858000"/>
              <a:gd name="connsiteX111" fmla="*/ 2070059 w 7467600"/>
              <a:gd name="connsiteY111" fmla="*/ 5441660 h 6858000"/>
              <a:gd name="connsiteX112" fmla="*/ 1456157 w 7467600"/>
              <a:gd name="connsiteY112" fmla="*/ 5371404 h 6858000"/>
              <a:gd name="connsiteX113" fmla="*/ 4988186 w 7467600"/>
              <a:gd name="connsiteY113" fmla="*/ 5216467 h 6858000"/>
              <a:gd name="connsiteX114" fmla="*/ 4777334 w 7467600"/>
              <a:gd name="connsiteY114" fmla="*/ 5406072 h 6858000"/>
              <a:gd name="connsiteX115" fmla="*/ 4718341 w 7467600"/>
              <a:gd name="connsiteY115" fmla="*/ 5468043 h 6858000"/>
              <a:gd name="connsiteX116" fmla="*/ 4604655 w 7467600"/>
              <a:gd name="connsiteY116" fmla="*/ 5583434 h 6858000"/>
              <a:gd name="connsiteX117" fmla="*/ 4565074 w 7467600"/>
              <a:gd name="connsiteY117" fmla="*/ 5618550 h 6858000"/>
              <a:gd name="connsiteX118" fmla="*/ 4988186 w 7467600"/>
              <a:gd name="connsiteY118" fmla="*/ 5216467 h 6858000"/>
              <a:gd name="connsiteX119" fmla="*/ 4978032 w 7467600"/>
              <a:gd name="connsiteY119" fmla="*/ 5183809 h 6858000"/>
              <a:gd name="connsiteX120" fmla="*/ 4463413 w 7467600"/>
              <a:gd name="connsiteY120" fmla="*/ 5615162 h 6858000"/>
              <a:gd name="connsiteX121" fmla="*/ 4358134 w 7467600"/>
              <a:gd name="connsiteY121" fmla="*/ 5742791 h 6858000"/>
              <a:gd name="connsiteX122" fmla="*/ 4376219 w 7467600"/>
              <a:gd name="connsiteY122" fmla="*/ 5729027 h 6858000"/>
              <a:gd name="connsiteX123" fmla="*/ 4582340 w 7467600"/>
              <a:gd name="connsiteY123" fmla="*/ 5561037 h 6858000"/>
              <a:gd name="connsiteX124" fmla="*/ 4694684 w 7467600"/>
              <a:gd name="connsiteY124" fmla="*/ 5447098 h 6858000"/>
              <a:gd name="connsiteX125" fmla="*/ 4754123 w 7467600"/>
              <a:gd name="connsiteY125" fmla="*/ 5384643 h 6858000"/>
              <a:gd name="connsiteX126" fmla="*/ 4978032 w 7467600"/>
              <a:gd name="connsiteY126" fmla="*/ 5183809 h 6858000"/>
              <a:gd name="connsiteX127" fmla="*/ 7133363 w 7467600"/>
              <a:gd name="connsiteY127" fmla="*/ 5050246 h 6858000"/>
              <a:gd name="connsiteX128" fmla="*/ 7450656 w 7467600"/>
              <a:gd name="connsiteY128" fmla="*/ 5134750 h 6858000"/>
              <a:gd name="connsiteX129" fmla="*/ 7467600 w 7467600"/>
              <a:gd name="connsiteY129" fmla="*/ 5142496 h 6858000"/>
              <a:gd name="connsiteX130" fmla="*/ 7467600 w 7467600"/>
              <a:gd name="connsiteY130" fmla="*/ 5158623 h 6858000"/>
              <a:gd name="connsiteX131" fmla="*/ 7427076 w 7467600"/>
              <a:gd name="connsiteY131" fmla="*/ 5142684 h 6858000"/>
              <a:gd name="connsiteX132" fmla="*/ 7467600 w 7467600"/>
              <a:gd name="connsiteY132" fmla="*/ 5164774 h 6858000"/>
              <a:gd name="connsiteX133" fmla="*/ 7467600 w 7467600"/>
              <a:gd name="connsiteY133" fmla="*/ 5199146 h 6858000"/>
              <a:gd name="connsiteX134" fmla="*/ 7391022 w 7467600"/>
              <a:gd name="connsiteY134" fmla="*/ 5158141 h 6858000"/>
              <a:gd name="connsiteX135" fmla="*/ 7312201 w 7467600"/>
              <a:gd name="connsiteY135" fmla="*/ 5128278 h 6858000"/>
              <a:gd name="connsiteX136" fmla="*/ 7343603 w 7467600"/>
              <a:gd name="connsiteY136" fmla="*/ 5149746 h 6858000"/>
              <a:gd name="connsiteX137" fmla="*/ 7467600 w 7467600"/>
              <a:gd name="connsiteY137" fmla="*/ 5241225 h 6858000"/>
              <a:gd name="connsiteX138" fmla="*/ 7467600 w 7467600"/>
              <a:gd name="connsiteY138" fmla="*/ 5277736 h 6858000"/>
              <a:gd name="connsiteX139" fmla="*/ 7327465 w 7467600"/>
              <a:gd name="connsiteY139" fmla="*/ 5174181 h 6858000"/>
              <a:gd name="connsiteX140" fmla="*/ 7244057 w 7467600"/>
              <a:gd name="connsiteY140" fmla="*/ 5124233 h 6858000"/>
              <a:gd name="connsiteX141" fmla="*/ 7353035 w 7467600"/>
              <a:gd name="connsiteY141" fmla="*/ 5197318 h 6858000"/>
              <a:gd name="connsiteX142" fmla="*/ 7467600 w 7467600"/>
              <a:gd name="connsiteY142" fmla="*/ 5297634 h 6858000"/>
              <a:gd name="connsiteX143" fmla="*/ 7467600 w 7467600"/>
              <a:gd name="connsiteY143" fmla="*/ 5361850 h 6858000"/>
              <a:gd name="connsiteX144" fmla="*/ 7368569 w 7467600"/>
              <a:gd name="connsiteY144" fmla="*/ 5270182 h 6858000"/>
              <a:gd name="connsiteX145" fmla="*/ 7131946 w 7467600"/>
              <a:gd name="connsiteY145" fmla="*/ 5075653 h 6858000"/>
              <a:gd name="connsiteX146" fmla="*/ 7133363 w 7467600"/>
              <a:gd name="connsiteY146" fmla="*/ 5050246 h 6858000"/>
              <a:gd name="connsiteX147" fmla="*/ 1903353 w 7467600"/>
              <a:gd name="connsiteY147" fmla="*/ 5044827 h 6858000"/>
              <a:gd name="connsiteX148" fmla="*/ 1936931 w 7467600"/>
              <a:gd name="connsiteY148" fmla="*/ 5093954 h 6858000"/>
              <a:gd name="connsiteX149" fmla="*/ 2195868 w 7467600"/>
              <a:gd name="connsiteY149" fmla="*/ 5396574 h 6858000"/>
              <a:gd name="connsiteX150" fmla="*/ 2088852 w 7467600"/>
              <a:gd name="connsiteY150" fmla="*/ 5166123 h 6858000"/>
              <a:gd name="connsiteX151" fmla="*/ 1958241 w 7467600"/>
              <a:gd name="connsiteY151" fmla="*/ 5067955 h 6858000"/>
              <a:gd name="connsiteX152" fmla="*/ 1903353 w 7467600"/>
              <a:gd name="connsiteY152" fmla="*/ 5044827 h 6858000"/>
              <a:gd name="connsiteX153" fmla="*/ 1979378 w 7467600"/>
              <a:gd name="connsiteY153" fmla="*/ 4769504 h 6858000"/>
              <a:gd name="connsiteX154" fmla="*/ 2882120 w 7467600"/>
              <a:gd name="connsiteY154" fmla="*/ 5064547 h 6858000"/>
              <a:gd name="connsiteX155" fmla="*/ 2793103 w 7467600"/>
              <a:gd name="connsiteY155" fmla="*/ 5039699 h 6858000"/>
              <a:gd name="connsiteX156" fmla="*/ 2770041 w 7467600"/>
              <a:gd name="connsiteY156" fmla="*/ 5033634 h 6858000"/>
              <a:gd name="connsiteX157" fmla="*/ 1979378 w 7467600"/>
              <a:gd name="connsiteY157" fmla="*/ 4769504 h 6858000"/>
              <a:gd name="connsiteX158" fmla="*/ 1927410 w 7467600"/>
              <a:gd name="connsiteY158" fmla="*/ 4716164 h 6858000"/>
              <a:gd name="connsiteX159" fmla="*/ 1959587 w 7467600"/>
              <a:gd name="connsiteY159" fmla="*/ 4728849 h 6858000"/>
              <a:gd name="connsiteX160" fmla="*/ 2777707 w 7467600"/>
              <a:gd name="connsiteY160" fmla="*/ 5003991 h 6858000"/>
              <a:gd name="connsiteX161" fmla="*/ 2800768 w 7467600"/>
              <a:gd name="connsiteY161" fmla="*/ 5010056 h 6858000"/>
              <a:gd name="connsiteX162" fmla="*/ 2879408 w 7467600"/>
              <a:gd name="connsiteY162" fmla="*/ 5031590 h 6858000"/>
              <a:gd name="connsiteX163" fmla="*/ 2862295 w 7467600"/>
              <a:gd name="connsiteY163" fmla="*/ 5022958 h 6858000"/>
              <a:gd name="connsiteX164" fmla="*/ 2813343 w 7467600"/>
              <a:gd name="connsiteY164" fmla="*/ 4998369 h 6858000"/>
              <a:gd name="connsiteX165" fmla="*/ 2646245 w 7467600"/>
              <a:gd name="connsiteY165" fmla="*/ 4930999 h 6858000"/>
              <a:gd name="connsiteX166" fmla="*/ 1999243 w 7467600"/>
              <a:gd name="connsiteY166" fmla="*/ 4730524 h 6858000"/>
              <a:gd name="connsiteX167" fmla="*/ 1979527 w 7467600"/>
              <a:gd name="connsiteY167" fmla="*/ 4726651 h 6858000"/>
              <a:gd name="connsiteX168" fmla="*/ 1927410 w 7467600"/>
              <a:gd name="connsiteY168" fmla="*/ 4716164 h 6858000"/>
              <a:gd name="connsiteX169" fmla="*/ 1997014 w 7467600"/>
              <a:gd name="connsiteY169" fmla="*/ 4698007 h 6858000"/>
              <a:gd name="connsiteX170" fmla="*/ 2005458 w 7467600"/>
              <a:gd name="connsiteY170" fmla="*/ 4699540 h 6858000"/>
              <a:gd name="connsiteX171" fmla="*/ 2657186 w 7467600"/>
              <a:gd name="connsiteY171" fmla="*/ 4901687 h 6858000"/>
              <a:gd name="connsiteX172" fmla="*/ 2826662 w 7467600"/>
              <a:gd name="connsiteY172" fmla="*/ 4970362 h 6858000"/>
              <a:gd name="connsiteX173" fmla="*/ 2876100 w 7467600"/>
              <a:gd name="connsiteY173" fmla="*/ 4995397 h 6858000"/>
              <a:gd name="connsiteX174" fmla="*/ 3042600 w 7467600"/>
              <a:gd name="connsiteY174" fmla="*/ 5059532 h 6858000"/>
              <a:gd name="connsiteX175" fmla="*/ 1997014 w 7467600"/>
              <a:gd name="connsiteY175" fmla="*/ 4698007 h 6858000"/>
              <a:gd name="connsiteX176" fmla="*/ 2305292 w 7467600"/>
              <a:gd name="connsiteY176" fmla="*/ 4219492 h 6858000"/>
              <a:gd name="connsiteX177" fmla="*/ 3360922 w 7467600"/>
              <a:gd name="connsiteY177" fmla="*/ 4529373 h 6858000"/>
              <a:gd name="connsiteX178" fmla="*/ 3492420 w 7467600"/>
              <a:gd name="connsiteY178" fmla="*/ 4510145 h 6858000"/>
              <a:gd name="connsiteX179" fmla="*/ 3364086 w 7467600"/>
              <a:gd name="connsiteY179" fmla="*/ 4480340 h 6858000"/>
              <a:gd name="connsiteX180" fmla="*/ 3225818 w 7467600"/>
              <a:gd name="connsiteY180" fmla="*/ 4411822 h 6858000"/>
              <a:gd name="connsiteX181" fmla="*/ 3129696 w 7467600"/>
              <a:gd name="connsiteY181" fmla="*/ 4360704 h 6858000"/>
              <a:gd name="connsiteX182" fmla="*/ 2814545 w 7467600"/>
              <a:gd name="connsiteY182" fmla="*/ 4282955 h 6858000"/>
              <a:gd name="connsiteX183" fmla="*/ 2305292 w 7467600"/>
              <a:gd name="connsiteY183" fmla="*/ 4219492 h 6858000"/>
              <a:gd name="connsiteX184" fmla="*/ 2626982 w 7467600"/>
              <a:gd name="connsiteY184" fmla="*/ 4206450 h 6858000"/>
              <a:gd name="connsiteX185" fmla="*/ 2490617 w 7467600"/>
              <a:gd name="connsiteY185" fmla="*/ 4206951 h 6858000"/>
              <a:gd name="connsiteX186" fmla="*/ 2819869 w 7467600"/>
              <a:gd name="connsiteY186" fmla="*/ 4252936 h 6858000"/>
              <a:gd name="connsiteX187" fmla="*/ 3143018 w 7467600"/>
              <a:gd name="connsiteY187" fmla="*/ 4332698 h 6858000"/>
              <a:gd name="connsiteX188" fmla="*/ 3241520 w 7467600"/>
              <a:gd name="connsiteY188" fmla="*/ 4385112 h 6858000"/>
              <a:gd name="connsiteX189" fmla="*/ 3374575 w 7467600"/>
              <a:gd name="connsiteY189" fmla="*/ 4451517 h 6858000"/>
              <a:gd name="connsiteX190" fmla="*/ 3505221 w 7467600"/>
              <a:gd name="connsiteY190" fmla="*/ 4480757 h 6858000"/>
              <a:gd name="connsiteX191" fmla="*/ 2626982 w 7467600"/>
              <a:gd name="connsiteY191" fmla="*/ 4206450 h 6858000"/>
              <a:gd name="connsiteX192" fmla="*/ 1310106 w 7467600"/>
              <a:gd name="connsiteY192" fmla="*/ 3943217 h 6858000"/>
              <a:gd name="connsiteX193" fmla="*/ 854994 w 7467600"/>
              <a:gd name="connsiteY193" fmla="*/ 4399136 h 6858000"/>
              <a:gd name="connsiteX194" fmla="*/ 742462 w 7467600"/>
              <a:gd name="connsiteY194" fmla="*/ 4594648 h 6858000"/>
              <a:gd name="connsiteX195" fmla="*/ 820602 w 7467600"/>
              <a:gd name="connsiteY195" fmla="*/ 4485915 h 6858000"/>
              <a:gd name="connsiteX196" fmla="*/ 878295 w 7467600"/>
              <a:gd name="connsiteY196" fmla="*/ 4403594 h 6858000"/>
              <a:gd name="connsiteX197" fmla="*/ 1240607 w 7467600"/>
              <a:gd name="connsiteY197" fmla="*/ 4010401 h 6858000"/>
              <a:gd name="connsiteX198" fmla="*/ 1310106 w 7467600"/>
              <a:gd name="connsiteY198" fmla="*/ 3943217 h 6858000"/>
              <a:gd name="connsiteX199" fmla="*/ 1423113 w 7467600"/>
              <a:gd name="connsiteY199" fmla="*/ 3874565 h 6858000"/>
              <a:gd name="connsiteX200" fmla="*/ 1260565 w 7467600"/>
              <a:gd name="connsiteY200" fmla="*/ 4031982 h 6858000"/>
              <a:gd name="connsiteX201" fmla="*/ 901900 w 7467600"/>
              <a:gd name="connsiteY201" fmla="*/ 4421236 h 6858000"/>
              <a:gd name="connsiteX202" fmla="*/ 845044 w 7467600"/>
              <a:gd name="connsiteY202" fmla="*/ 4502436 h 6858000"/>
              <a:gd name="connsiteX203" fmla="*/ 685926 w 7467600"/>
              <a:gd name="connsiteY203" fmla="*/ 4703069 h 6858000"/>
              <a:gd name="connsiteX204" fmla="*/ 684248 w 7467600"/>
              <a:gd name="connsiteY204" fmla="*/ 4706721 h 6858000"/>
              <a:gd name="connsiteX205" fmla="*/ 1423113 w 7467600"/>
              <a:gd name="connsiteY205" fmla="*/ 3874565 h 6858000"/>
              <a:gd name="connsiteX206" fmla="*/ 3316479 w 7467600"/>
              <a:gd name="connsiteY206" fmla="*/ 3872136 h 6858000"/>
              <a:gd name="connsiteX207" fmla="*/ 3546806 w 7467600"/>
              <a:gd name="connsiteY207" fmla="*/ 4356139 h 6858000"/>
              <a:gd name="connsiteX208" fmla="*/ 3364433 w 7467600"/>
              <a:gd name="connsiteY208" fmla="*/ 3953121 h 6858000"/>
              <a:gd name="connsiteX209" fmla="*/ 3316479 w 7467600"/>
              <a:gd name="connsiteY209" fmla="*/ 3872136 h 6858000"/>
              <a:gd name="connsiteX210" fmla="*/ 3291335 w 7467600"/>
              <a:gd name="connsiteY210" fmla="*/ 3767420 h 6858000"/>
              <a:gd name="connsiteX211" fmla="*/ 3390805 w 7467600"/>
              <a:gd name="connsiteY211" fmla="*/ 3937163 h 6858000"/>
              <a:gd name="connsiteX212" fmla="*/ 3579062 w 7467600"/>
              <a:gd name="connsiteY212" fmla="*/ 4359040 h 6858000"/>
              <a:gd name="connsiteX213" fmla="*/ 3467355 w 7467600"/>
              <a:gd name="connsiteY213" fmla="*/ 3988130 h 6858000"/>
              <a:gd name="connsiteX214" fmla="*/ 3310753 w 7467600"/>
              <a:gd name="connsiteY214" fmla="*/ 3787140 h 6858000"/>
              <a:gd name="connsiteX215" fmla="*/ 3291335 w 7467600"/>
              <a:gd name="connsiteY215" fmla="*/ 3767420 h 6858000"/>
              <a:gd name="connsiteX216" fmla="*/ 1635889 w 7467600"/>
              <a:gd name="connsiteY216" fmla="*/ 3709494 h 6858000"/>
              <a:gd name="connsiteX217" fmla="*/ 1634800 w 7467600"/>
              <a:gd name="connsiteY217" fmla="*/ 3731111 h 6858000"/>
              <a:gd name="connsiteX218" fmla="*/ 1635889 w 7467600"/>
              <a:gd name="connsiteY218" fmla="*/ 3709494 h 6858000"/>
              <a:gd name="connsiteX219" fmla="*/ 1510397 w 7467600"/>
              <a:gd name="connsiteY219" fmla="*/ 3684705 h 6858000"/>
              <a:gd name="connsiteX220" fmla="*/ 1146550 w 7467600"/>
              <a:gd name="connsiteY220" fmla="*/ 3802012 h 6858000"/>
              <a:gd name="connsiteX221" fmla="*/ 698834 w 7467600"/>
              <a:gd name="connsiteY221" fmla="*/ 3952272 h 6858000"/>
              <a:gd name="connsiteX222" fmla="*/ 34256 w 7467600"/>
              <a:gd name="connsiteY222" fmla="*/ 4347603 h 6858000"/>
              <a:gd name="connsiteX223" fmla="*/ 527241 w 7467600"/>
              <a:gd name="connsiteY223" fmla="*/ 4065078 h 6858000"/>
              <a:gd name="connsiteX224" fmla="*/ 1510397 w 7467600"/>
              <a:gd name="connsiteY224" fmla="*/ 3684705 h 6858000"/>
              <a:gd name="connsiteX225" fmla="*/ 1313114 w 7467600"/>
              <a:gd name="connsiteY225" fmla="*/ 3655216 h 6858000"/>
              <a:gd name="connsiteX226" fmla="*/ 1109304 w 7467600"/>
              <a:gd name="connsiteY226" fmla="*/ 3669030 h 6858000"/>
              <a:gd name="connsiteX227" fmla="*/ 8129 w 7467600"/>
              <a:gd name="connsiteY227" fmla="*/ 4330519 h 6858000"/>
              <a:gd name="connsiteX228" fmla="*/ 687572 w 7467600"/>
              <a:gd name="connsiteY228" fmla="*/ 3925629 h 6858000"/>
              <a:gd name="connsiteX229" fmla="*/ 1138365 w 7467600"/>
              <a:gd name="connsiteY229" fmla="*/ 3774515 h 6858000"/>
              <a:gd name="connsiteX230" fmla="*/ 1505579 w 7467600"/>
              <a:gd name="connsiteY230" fmla="*/ 3655526 h 6858000"/>
              <a:gd name="connsiteX231" fmla="*/ 1313114 w 7467600"/>
              <a:gd name="connsiteY231" fmla="*/ 3655216 h 6858000"/>
              <a:gd name="connsiteX232" fmla="*/ 3655073 w 7467600"/>
              <a:gd name="connsiteY232" fmla="*/ 3650884 h 6858000"/>
              <a:gd name="connsiteX233" fmla="*/ 3989938 w 7467600"/>
              <a:gd name="connsiteY233" fmla="*/ 3991685 h 6858000"/>
              <a:gd name="connsiteX234" fmla="*/ 4393907 w 7467600"/>
              <a:gd name="connsiteY234" fmla="*/ 4261258 h 6858000"/>
              <a:gd name="connsiteX235" fmla="*/ 4648051 w 7467600"/>
              <a:gd name="connsiteY235" fmla="*/ 4374051 h 6858000"/>
              <a:gd name="connsiteX236" fmla="*/ 4383389 w 7467600"/>
              <a:gd name="connsiteY236" fmla="*/ 4184369 h 6858000"/>
              <a:gd name="connsiteX237" fmla="*/ 4165508 w 7467600"/>
              <a:gd name="connsiteY237" fmla="*/ 4035196 h 6858000"/>
              <a:gd name="connsiteX238" fmla="*/ 4068162 w 7467600"/>
              <a:gd name="connsiteY238" fmla="*/ 3953394 h 6858000"/>
              <a:gd name="connsiteX239" fmla="*/ 3981416 w 7467600"/>
              <a:gd name="connsiteY239" fmla="*/ 3880482 h 6858000"/>
              <a:gd name="connsiteX240" fmla="*/ 3800147 w 7467600"/>
              <a:gd name="connsiteY240" fmla="*/ 3749872 h 6858000"/>
              <a:gd name="connsiteX241" fmla="*/ 3655073 w 7467600"/>
              <a:gd name="connsiteY241" fmla="*/ 3650884 h 6858000"/>
              <a:gd name="connsiteX242" fmla="*/ 3670252 w 7467600"/>
              <a:gd name="connsiteY242" fmla="*/ 3622798 h 6858000"/>
              <a:gd name="connsiteX243" fmla="*/ 3817258 w 7467600"/>
              <a:gd name="connsiteY243" fmla="*/ 3723577 h 6858000"/>
              <a:gd name="connsiteX244" fmla="*/ 4000461 w 7467600"/>
              <a:gd name="connsiteY244" fmla="*/ 3855966 h 6858000"/>
              <a:gd name="connsiteX245" fmla="*/ 4088180 w 7467600"/>
              <a:gd name="connsiteY245" fmla="*/ 3929774 h 6858000"/>
              <a:gd name="connsiteX246" fmla="*/ 4184555 w 7467600"/>
              <a:gd name="connsiteY246" fmla="*/ 4010683 h 6858000"/>
              <a:gd name="connsiteX247" fmla="*/ 4399563 w 7467600"/>
              <a:gd name="connsiteY247" fmla="*/ 4158106 h 6858000"/>
              <a:gd name="connsiteX248" fmla="*/ 4684469 w 7467600"/>
              <a:gd name="connsiteY248" fmla="*/ 4364680 h 6858000"/>
              <a:gd name="connsiteX249" fmla="*/ 4690271 w 7467600"/>
              <a:gd name="connsiteY249" fmla="*/ 4370034 h 6858000"/>
              <a:gd name="connsiteX250" fmla="*/ 4136093 w 7467600"/>
              <a:gd name="connsiteY250" fmla="*/ 3858466 h 6858000"/>
              <a:gd name="connsiteX251" fmla="*/ 3670252 w 7467600"/>
              <a:gd name="connsiteY251" fmla="*/ 3622798 h 6858000"/>
              <a:gd name="connsiteX252" fmla="*/ 4440129 w 7467600"/>
              <a:gd name="connsiteY252" fmla="*/ 3448571 h 6858000"/>
              <a:gd name="connsiteX253" fmla="*/ 4856525 w 7467600"/>
              <a:gd name="connsiteY253" fmla="*/ 3915351 h 6858000"/>
              <a:gd name="connsiteX254" fmla="*/ 5059055 w 7467600"/>
              <a:gd name="connsiteY254" fmla="*/ 4108918 h 6858000"/>
              <a:gd name="connsiteX255" fmla="*/ 5290070 w 7467600"/>
              <a:gd name="connsiteY255" fmla="*/ 4263619 h 6858000"/>
              <a:gd name="connsiteX256" fmla="*/ 4834991 w 7467600"/>
              <a:gd name="connsiteY256" fmla="*/ 3830985 h 6858000"/>
              <a:gd name="connsiteX257" fmla="*/ 4440129 w 7467600"/>
              <a:gd name="connsiteY257" fmla="*/ 3448571 h 6858000"/>
              <a:gd name="connsiteX258" fmla="*/ 4441737 w 7467600"/>
              <a:gd name="connsiteY258" fmla="*/ 3399734 h 6858000"/>
              <a:gd name="connsiteX259" fmla="*/ 4431236 w 7467600"/>
              <a:gd name="connsiteY259" fmla="*/ 3400954 h 6858000"/>
              <a:gd name="connsiteX260" fmla="*/ 4557150 w 7467600"/>
              <a:gd name="connsiteY260" fmla="*/ 3510023 h 6858000"/>
              <a:gd name="connsiteX261" fmla="*/ 4856936 w 7467600"/>
              <a:gd name="connsiteY261" fmla="*/ 3809146 h 6858000"/>
              <a:gd name="connsiteX262" fmla="*/ 5111996 w 7467600"/>
              <a:gd name="connsiteY262" fmla="*/ 4065759 h 6858000"/>
              <a:gd name="connsiteX263" fmla="*/ 5388878 w 7467600"/>
              <a:gd name="connsiteY263" fmla="*/ 4300185 h 6858000"/>
              <a:gd name="connsiteX264" fmla="*/ 5425556 w 7467600"/>
              <a:gd name="connsiteY264" fmla="*/ 4308967 h 6858000"/>
              <a:gd name="connsiteX265" fmla="*/ 4943646 w 7467600"/>
              <a:gd name="connsiteY265" fmla="*/ 3822916 h 6858000"/>
              <a:gd name="connsiteX266" fmla="*/ 4594837 w 7467600"/>
              <a:gd name="connsiteY266" fmla="*/ 3532274 h 6858000"/>
              <a:gd name="connsiteX267" fmla="*/ 4441737 w 7467600"/>
              <a:gd name="connsiteY267" fmla="*/ 3399734 h 6858000"/>
              <a:gd name="connsiteX268" fmla="*/ 5425834 w 7467600"/>
              <a:gd name="connsiteY268" fmla="*/ 3162785 h 6858000"/>
              <a:gd name="connsiteX269" fmla="*/ 5401644 w 7467600"/>
              <a:gd name="connsiteY269" fmla="*/ 3617847 h 6858000"/>
              <a:gd name="connsiteX270" fmla="*/ 5467256 w 7467600"/>
              <a:gd name="connsiteY270" fmla="*/ 4175494 h 6858000"/>
              <a:gd name="connsiteX271" fmla="*/ 5448069 w 7467600"/>
              <a:gd name="connsiteY271" fmla="*/ 3567554 h 6858000"/>
              <a:gd name="connsiteX272" fmla="*/ 5425834 w 7467600"/>
              <a:gd name="connsiteY272" fmla="*/ 3162785 h 6858000"/>
              <a:gd name="connsiteX273" fmla="*/ 1318687 w 7467600"/>
              <a:gd name="connsiteY273" fmla="*/ 3113840 h 6858000"/>
              <a:gd name="connsiteX274" fmla="*/ 1066793 w 7467600"/>
              <a:gd name="connsiteY274" fmla="*/ 3212171 h 6858000"/>
              <a:gd name="connsiteX275" fmla="*/ 993319 w 7467600"/>
              <a:gd name="connsiteY275" fmla="*/ 3247648 h 6858000"/>
              <a:gd name="connsiteX276" fmla="*/ 853081 w 7467600"/>
              <a:gd name="connsiteY276" fmla="*/ 3312410 h 6858000"/>
              <a:gd name="connsiteX277" fmla="*/ 805957 w 7467600"/>
              <a:gd name="connsiteY277" fmla="*/ 3330443 h 6858000"/>
              <a:gd name="connsiteX278" fmla="*/ 1318687 w 7467600"/>
              <a:gd name="connsiteY278" fmla="*/ 3113840 h 6858000"/>
              <a:gd name="connsiteX279" fmla="*/ 5453702 w 7467600"/>
              <a:gd name="connsiteY279" fmla="*/ 3090882 h 6858000"/>
              <a:gd name="connsiteX280" fmla="*/ 5480135 w 7467600"/>
              <a:gd name="connsiteY280" fmla="*/ 3565802 h 6858000"/>
              <a:gd name="connsiteX281" fmla="*/ 5499023 w 7467600"/>
              <a:gd name="connsiteY281" fmla="*/ 4166310 h 6858000"/>
              <a:gd name="connsiteX282" fmla="*/ 5547022 w 7467600"/>
              <a:gd name="connsiteY282" fmla="*/ 3607838 h 6858000"/>
              <a:gd name="connsiteX283" fmla="*/ 5515964 w 7467600"/>
              <a:gd name="connsiteY283" fmla="*/ 3378541 h 6858000"/>
              <a:gd name="connsiteX284" fmla="*/ 5453702 w 7467600"/>
              <a:gd name="connsiteY284" fmla="*/ 3090882 h 6858000"/>
              <a:gd name="connsiteX285" fmla="*/ 1238695 w 7467600"/>
              <a:gd name="connsiteY285" fmla="*/ 3076820 h 6858000"/>
              <a:gd name="connsiteX286" fmla="*/ 716371 w 7467600"/>
              <a:gd name="connsiteY286" fmla="*/ 3293249 h 6858000"/>
              <a:gd name="connsiteX287" fmla="*/ 579522 w 7467600"/>
              <a:gd name="connsiteY287" fmla="*/ 3371759 h 6858000"/>
              <a:gd name="connsiteX288" fmla="*/ 600288 w 7467600"/>
              <a:gd name="connsiteY288" fmla="*/ 3365555 h 6858000"/>
              <a:gd name="connsiteX289" fmla="*/ 840692 w 7467600"/>
              <a:gd name="connsiteY289" fmla="*/ 3284921 h 6858000"/>
              <a:gd name="connsiteX290" fmla="*/ 979248 w 7467600"/>
              <a:gd name="connsiteY290" fmla="*/ 3221003 h 6858000"/>
              <a:gd name="connsiteX291" fmla="*/ 1053282 w 7467600"/>
              <a:gd name="connsiteY291" fmla="*/ 3185247 h 6858000"/>
              <a:gd name="connsiteX292" fmla="*/ 1320603 w 7467600"/>
              <a:gd name="connsiteY292" fmla="*/ 3081281 h 6858000"/>
              <a:gd name="connsiteX293" fmla="*/ 1238695 w 7467600"/>
              <a:gd name="connsiteY293" fmla="*/ 3076820 h 6858000"/>
              <a:gd name="connsiteX294" fmla="*/ 5425627 w 7467600"/>
              <a:gd name="connsiteY294" fmla="*/ 2954192 h 6858000"/>
              <a:gd name="connsiteX295" fmla="*/ 5470770 w 7467600"/>
              <a:gd name="connsiteY295" fmla="*/ 3005435 h 6858000"/>
              <a:gd name="connsiteX296" fmla="*/ 5519779 w 7467600"/>
              <a:gd name="connsiteY296" fmla="*/ 4359223 h 6858000"/>
              <a:gd name="connsiteX297" fmla="*/ 5520293 w 7467600"/>
              <a:gd name="connsiteY297" fmla="*/ 4360602 h 6858000"/>
              <a:gd name="connsiteX298" fmla="*/ 5767221 w 7467600"/>
              <a:gd name="connsiteY298" fmla="*/ 4665564 h 6858000"/>
              <a:gd name="connsiteX299" fmla="*/ 6937169 w 7467600"/>
              <a:gd name="connsiteY299" fmla="*/ 4815941 h 6858000"/>
              <a:gd name="connsiteX300" fmla="*/ 6953922 w 7467600"/>
              <a:gd name="connsiteY300" fmla="*/ 4890068 h 6858000"/>
              <a:gd name="connsiteX301" fmla="*/ 6071359 w 7467600"/>
              <a:gd name="connsiteY301" fmla="*/ 4770770 h 6858000"/>
              <a:gd name="connsiteX302" fmla="*/ 6038839 w 7467600"/>
              <a:gd name="connsiteY302" fmla="*/ 4764474 h 6858000"/>
              <a:gd name="connsiteX303" fmla="*/ 6038706 w 7467600"/>
              <a:gd name="connsiteY303" fmla="*/ 4763847 h 6858000"/>
              <a:gd name="connsiteX304" fmla="*/ 6037784 w 7467600"/>
              <a:gd name="connsiteY304" fmla="*/ 4764270 h 6858000"/>
              <a:gd name="connsiteX305" fmla="*/ 6038839 w 7467600"/>
              <a:gd name="connsiteY305" fmla="*/ 4764474 h 6858000"/>
              <a:gd name="connsiteX306" fmla="*/ 6040338 w 7467600"/>
              <a:gd name="connsiteY306" fmla="*/ 4771418 h 6858000"/>
              <a:gd name="connsiteX307" fmla="*/ 6024488 w 7467600"/>
              <a:gd name="connsiteY307" fmla="*/ 4809903 h 6858000"/>
              <a:gd name="connsiteX308" fmla="*/ 5599771 w 7467600"/>
              <a:gd name="connsiteY308" fmla="*/ 5509652 h 6858000"/>
              <a:gd name="connsiteX309" fmla="*/ 5548843 w 7467600"/>
              <a:gd name="connsiteY309" fmla="*/ 5563845 h 6858000"/>
              <a:gd name="connsiteX310" fmla="*/ 5940952 w 7467600"/>
              <a:gd name="connsiteY310" fmla="*/ 6250028 h 6858000"/>
              <a:gd name="connsiteX311" fmla="*/ 6043441 w 7467600"/>
              <a:gd name="connsiteY311" fmla="*/ 6665847 h 6858000"/>
              <a:gd name="connsiteX312" fmla="*/ 6093432 w 7467600"/>
              <a:gd name="connsiteY312" fmla="*/ 6858000 h 6858000"/>
              <a:gd name="connsiteX313" fmla="*/ 6034344 w 7467600"/>
              <a:gd name="connsiteY313" fmla="*/ 6858000 h 6858000"/>
              <a:gd name="connsiteX314" fmla="*/ 6026679 w 7467600"/>
              <a:gd name="connsiteY314" fmla="*/ 6836959 h 6858000"/>
              <a:gd name="connsiteX315" fmla="*/ 5800441 w 7467600"/>
              <a:gd name="connsiteY315" fmla="*/ 6335286 h 6858000"/>
              <a:gd name="connsiteX316" fmla="*/ 5526562 w 7467600"/>
              <a:gd name="connsiteY316" fmla="*/ 5705388 h 6858000"/>
              <a:gd name="connsiteX317" fmla="*/ 5519640 w 7467600"/>
              <a:gd name="connsiteY317" fmla="*/ 5683774 h 6858000"/>
              <a:gd name="connsiteX318" fmla="*/ 5844559 w 7467600"/>
              <a:gd name="connsiteY318" fmla="*/ 6553349 h 6858000"/>
              <a:gd name="connsiteX319" fmla="*/ 5975994 w 7467600"/>
              <a:gd name="connsiteY319" fmla="*/ 6858000 h 6858000"/>
              <a:gd name="connsiteX320" fmla="*/ 5898547 w 7467600"/>
              <a:gd name="connsiteY320" fmla="*/ 6858000 h 6858000"/>
              <a:gd name="connsiteX321" fmla="*/ 5682041 w 7467600"/>
              <a:gd name="connsiteY321" fmla="*/ 6355860 h 6858000"/>
              <a:gd name="connsiteX322" fmla="*/ 5461758 w 7467600"/>
              <a:gd name="connsiteY322" fmla="*/ 5820220 h 6858000"/>
              <a:gd name="connsiteX323" fmla="*/ 5237282 w 7467600"/>
              <a:gd name="connsiteY323" fmla="*/ 6579086 h 6858000"/>
              <a:gd name="connsiteX324" fmla="*/ 5115009 w 7467600"/>
              <a:gd name="connsiteY324" fmla="*/ 6858000 h 6858000"/>
              <a:gd name="connsiteX325" fmla="*/ 5028074 w 7467600"/>
              <a:gd name="connsiteY325" fmla="*/ 6858000 h 6858000"/>
              <a:gd name="connsiteX326" fmla="*/ 5079508 w 7467600"/>
              <a:gd name="connsiteY326" fmla="*/ 6749074 h 6858000"/>
              <a:gd name="connsiteX327" fmla="*/ 5371846 w 7467600"/>
              <a:gd name="connsiteY327" fmla="*/ 5924413 h 6858000"/>
              <a:gd name="connsiteX328" fmla="*/ 5270512 w 7467600"/>
              <a:gd name="connsiteY328" fmla="*/ 6138975 h 6858000"/>
              <a:gd name="connsiteX329" fmla="*/ 5062409 w 7467600"/>
              <a:gd name="connsiteY329" fmla="*/ 6653544 h 6858000"/>
              <a:gd name="connsiteX330" fmla="*/ 5036628 w 7467600"/>
              <a:gd name="connsiteY330" fmla="*/ 6754247 h 6858000"/>
              <a:gd name="connsiteX331" fmla="*/ 5009112 w 7467600"/>
              <a:gd name="connsiteY331" fmla="*/ 6858000 h 6858000"/>
              <a:gd name="connsiteX332" fmla="*/ 4976679 w 7467600"/>
              <a:gd name="connsiteY332" fmla="*/ 6858000 h 6858000"/>
              <a:gd name="connsiteX333" fmla="*/ 5006537 w 7467600"/>
              <a:gd name="connsiteY333" fmla="*/ 6747068 h 6858000"/>
              <a:gd name="connsiteX334" fmla="*/ 5032723 w 7467600"/>
              <a:gd name="connsiteY334" fmla="*/ 6644957 h 6858000"/>
              <a:gd name="connsiteX335" fmla="*/ 5242949 w 7467600"/>
              <a:gd name="connsiteY335" fmla="*/ 6125175 h 6858000"/>
              <a:gd name="connsiteX336" fmla="*/ 5286321 w 7467600"/>
              <a:gd name="connsiteY336" fmla="*/ 6033555 h 6858000"/>
              <a:gd name="connsiteX337" fmla="*/ 5008210 w 7467600"/>
              <a:gd name="connsiteY337" fmla="*/ 6649194 h 6858000"/>
              <a:gd name="connsiteX338" fmla="*/ 4986321 w 7467600"/>
              <a:gd name="connsiteY338" fmla="*/ 6765687 h 6858000"/>
              <a:gd name="connsiteX339" fmla="*/ 4973474 w 7467600"/>
              <a:gd name="connsiteY339" fmla="*/ 6858000 h 6858000"/>
              <a:gd name="connsiteX340" fmla="*/ 4907178 w 7467600"/>
              <a:gd name="connsiteY340" fmla="*/ 6858000 h 6858000"/>
              <a:gd name="connsiteX341" fmla="*/ 4910810 w 7467600"/>
              <a:gd name="connsiteY341" fmla="*/ 6829660 h 6858000"/>
              <a:gd name="connsiteX342" fmla="*/ 4987461 w 7467600"/>
              <a:gd name="connsiteY342" fmla="*/ 6432994 h 6858000"/>
              <a:gd name="connsiteX343" fmla="*/ 5179262 w 7467600"/>
              <a:gd name="connsiteY343" fmla="*/ 6035044 h 6858000"/>
              <a:gd name="connsiteX344" fmla="*/ 4689678 w 7467600"/>
              <a:gd name="connsiteY344" fmla="*/ 6440241 h 6858000"/>
              <a:gd name="connsiteX345" fmla="*/ 4477543 w 7467600"/>
              <a:gd name="connsiteY345" fmla="*/ 6674836 h 6858000"/>
              <a:gd name="connsiteX346" fmla="*/ 4329957 w 7467600"/>
              <a:gd name="connsiteY346" fmla="*/ 6858000 h 6858000"/>
              <a:gd name="connsiteX347" fmla="*/ 4218595 w 7467600"/>
              <a:gd name="connsiteY347" fmla="*/ 6858000 h 6858000"/>
              <a:gd name="connsiteX348" fmla="*/ 4368888 w 7467600"/>
              <a:gd name="connsiteY348" fmla="*/ 6668412 h 6858000"/>
              <a:gd name="connsiteX349" fmla="*/ 4563091 w 7467600"/>
              <a:gd name="connsiteY349" fmla="*/ 6442508 h 6858000"/>
              <a:gd name="connsiteX350" fmla="*/ 5387324 w 7467600"/>
              <a:gd name="connsiteY350" fmla="*/ 5705830 h 6858000"/>
              <a:gd name="connsiteX351" fmla="*/ 5073620 w 7467600"/>
              <a:gd name="connsiteY351" fmla="*/ 5955437 h 6858000"/>
              <a:gd name="connsiteX352" fmla="*/ 4689789 w 7467600"/>
              <a:gd name="connsiteY352" fmla="*/ 6268382 h 6858000"/>
              <a:gd name="connsiteX353" fmla="*/ 4418722 w 7467600"/>
              <a:gd name="connsiteY353" fmla="*/ 6570886 h 6858000"/>
              <a:gd name="connsiteX354" fmla="*/ 4214944 w 7467600"/>
              <a:gd name="connsiteY354" fmla="*/ 6858000 h 6858000"/>
              <a:gd name="connsiteX355" fmla="*/ 4177898 w 7467600"/>
              <a:gd name="connsiteY355" fmla="*/ 6858000 h 6858000"/>
              <a:gd name="connsiteX356" fmla="*/ 4391597 w 7467600"/>
              <a:gd name="connsiteY356" fmla="*/ 6556370 h 6858000"/>
              <a:gd name="connsiteX357" fmla="*/ 4668889 w 7467600"/>
              <a:gd name="connsiteY357" fmla="*/ 6246399 h 6858000"/>
              <a:gd name="connsiteX358" fmla="*/ 5055427 w 7467600"/>
              <a:gd name="connsiteY358" fmla="*/ 5931476 h 6858000"/>
              <a:gd name="connsiteX359" fmla="*/ 5371814 w 7467600"/>
              <a:gd name="connsiteY359" fmla="*/ 5678975 h 6858000"/>
              <a:gd name="connsiteX360" fmla="*/ 4987918 w 7467600"/>
              <a:gd name="connsiteY360" fmla="*/ 5838701 h 6858000"/>
              <a:gd name="connsiteX361" fmla="*/ 4317146 w 7467600"/>
              <a:gd name="connsiteY361" fmla="*/ 6587716 h 6858000"/>
              <a:gd name="connsiteX362" fmla="*/ 4171627 w 7467600"/>
              <a:gd name="connsiteY362" fmla="*/ 6858000 h 6858000"/>
              <a:gd name="connsiteX363" fmla="*/ 4081585 w 7467600"/>
              <a:gd name="connsiteY363" fmla="*/ 6858000 h 6858000"/>
              <a:gd name="connsiteX364" fmla="*/ 4238603 w 7467600"/>
              <a:gd name="connsiteY364" fmla="*/ 6559341 h 6858000"/>
              <a:gd name="connsiteX365" fmla="*/ 4778333 w 7467600"/>
              <a:gd name="connsiteY365" fmla="*/ 5873626 h 6858000"/>
              <a:gd name="connsiteX366" fmla="*/ 5414185 w 7467600"/>
              <a:gd name="connsiteY366" fmla="*/ 5573882 h 6858000"/>
              <a:gd name="connsiteX367" fmla="*/ 5959648 w 7467600"/>
              <a:gd name="connsiteY367" fmla="*/ 4760797 h 6858000"/>
              <a:gd name="connsiteX368" fmla="*/ 5355019 w 7467600"/>
              <a:gd name="connsiteY368" fmla="*/ 4734672 h 6858000"/>
              <a:gd name="connsiteX369" fmla="*/ 5083565 w 7467600"/>
              <a:gd name="connsiteY369" fmla="*/ 5179121 h 6858000"/>
              <a:gd name="connsiteX370" fmla="*/ 4713577 w 7467600"/>
              <a:gd name="connsiteY370" fmla="*/ 5616803 h 6858000"/>
              <a:gd name="connsiteX371" fmla="*/ 3989559 w 7467600"/>
              <a:gd name="connsiteY371" fmla="*/ 6145945 h 6858000"/>
              <a:gd name="connsiteX372" fmla="*/ 3939824 w 7467600"/>
              <a:gd name="connsiteY372" fmla="*/ 6066900 h 6858000"/>
              <a:gd name="connsiteX373" fmla="*/ 4584537 w 7467600"/>
              <a:gd name="connsiteY373" fmla="*/ 5324826 h 6858000"/>
              <a:gd name="connsiteX374" fmla="*/ 5037105 w 7467600"/>
              <a:gd name="connsiteY374" fmla="*/ 5088765 h 6858000"/>
              <a:gd name="connsiteX375" fmla="*/ 5039930 w 7467600"/>
              <a:gd name="connsiteY375" fmla="*/ 5089585 h 6858000"/>
              <a:gd name="connsiteX376" fmla="*/ 5263764 w 7467600"/>
              <a:gd name="connsiteY376" fmla="*/ 4735525 h 6858000"/>
              <a:gd name="connsiteX377" fmla="*/ 4086300 w 7467600"/>
              <a:gd name="connsiteY377" fmla="*/ 4884599 h 6858000"/>
              <a:gd name="connsiteX378" fmla="*/ 4085485 w 7467600"/>
              <a:gd name="connsiteY378" fmla="*/ 4899070 h 6858000"/>
              <a:gd name="connsiteX379" fmla="*/ 3871915 w 7467600"/>
              <a:gd name="connsiteY379" fmla="*/ 5253645 h 6858000"/>
              <a:gd name="connsiteX380" fmla="*/ 3799374 w 7467600"/>
              <a:gd name="connsiteY380" fmla="*/ 5466127 h 6858000"/>
              <a:gd name="connsiteX381" fmla="*/ 3498850 w 7467600"/>
              <a:gd name="connsiteY381" fmla="*/ 6661888 h 6858000"/>
              <a:gd name="connsiteX382" fmla="*/ 3399216 w 7467600"/>
              <a:gd name="connsiteY382" fmla="*/ 6858000 h 6858000"/>
              <a:gd name="connsiteX383" fmla="*/ 3303688 w 7467600"/>
              <a:gd name="connsiteY383" fmla="*/ 6858000 h 6858000"/>
              <a:gd name="connsiteX384" fmla="*/ 3391774 w 7467600"/>
              <a:gd name="connsiteY384" fmla="*/ 6697181 h 6858000"/>
              <a:gd name="connsiteX385" fmla="*/ 3735540 w 7467600"/>
              <a:gd name="connsiteY385" fmla="*/ 5546923 h 6858000"/>
              <a:gd name="connsiteX386" fmla="*/ 3729438 w 7467600"/>
              <a:gd name="connsiteY386" fmla="*/ 5569058 h 6858000"/>
              <a:gd name="connsiteX387" fmla="*/ 3707782 w 7467600"/>
              <a:gd name="connsiteY387" fmla="*/ 5644908 h 6858000"/>
              <a:gd name="connsiteX388" fmla="*/ 3583827 w 7467600"/>
              <a:gd name="connsiteY388" fmla="*/ 6039215 h 6858000"/>
              <a:gd name="connsiteX389" fmla="*/ 3547861 w 7467600"/>
              <a:gd name="connsiteY389" fmla="*/ 6129609 h 6858000"/>
              <a:gd name="connsiteX390" fmla="*/ 3490905 w 7467600"/>
              <a:gd name="connsiteY390" fmla="*/ 6277660 h 6858000"/>
              <a:gd name="connsiteX391" fmla="*/ 3455859 w 7467600"/>
              <a:gd name="connsiteY391" fmla="*/ 6391301 h 6858000"/>
              <a:gd name="connsiteX392" fmla="*/ 3429112 w 7467600"/>
              <a:gd name="connsiteY392" fmla="*/ 6479469 h 6858000"/>
              <a:gd name="connsiteX393" fmla="*/ 3304862 w 7467600"/>
              <a:gd name="connsiteY393" fmla="*/ 6796476 h 6858000"/>
              <a:gd name="connsiteX394" fmla="*/ 3276071 w 7467600"/>
              <a:gd name="connsiteY394" fmla="*/ 6858000 h 6858000"/>
              <a:gd name="connsiteX395" fmla="*/ 3240805 w 7467600"/>
              <a:gd name="connsiteY395" fmla="*/ 6858000 h 6858000"/>
              <a:gd name="connsiteX396" fmla="*/ 3275917 w 7467600"/>
              <a:gd name="connsiteY396" fmla="*/ 6783192 h 6858000"/>
              <a:gd name="connsiteX397" fmla="*/ 3399358 w 7467600"/>
              <a:gd name="connsiteY397" fmla="*/ 6469011 h 6858000"/>
              <a:gd name="connsiteX398" fmla="*/ 3425650 w 7467600"/>
              <a:gd name="connsiteY398" fmla="*/ 6381333 h 6858000"/>
              <a:gd name="connsiteX399" fmla="*/ 3460661 w 7467600"/>
              <a:gd name="connsiteY399" fmla="*/ 6266763 h 6858000"/>
              <a:gd name="connsiteX400" fmla="*/ 3518021 w 7467600"/>
              <a:gd name="connsiteY400" fmla="*/ 6117298 h 6858000"/>
              <a:gd name="connsiteX401" fmla="*/ 3554035 w 7467600"/>
              <a:gd name="connsiteY401" fmla="*/ 6027832 h 6858000"/>
              <a:gd name="connsiteX402" fmla="*/ 3677174 w 7467600"/>
              <a:gd name="connsiteY402" fmla="*/ 5636351 h 6858000"/>
              <a:gd name="connsiteX403" fmla="*/ 3698819 w 7467600"/>
              <a:gd name="connsiteY403" fmla="*/ 5560503 h 6858000"/>
              <a:gd name="connsiteX404" fmla="*/ 3702094 w 7467600"/>
              <a:gd name="connsiteY404" fmla="*/ 5549194 h 6858000"/>
              <a:gd name="connsiteX405" fmla="*/ 3398355 w 7467600"/>
              <a:gd name="connsiteY405" fmla="*/ 6094603 h 6858000"/>
              <a:gd name="connsiteX406" fmla="*/ 3193941 w 7467600"/>
              <a:gd name="connsiteY406" fmla="*/ 6798775 h 6858000"/>
              <a:gd name="connsiteX407" fmla="*/ 3184140 w 7467600"/>
              <a:gd name="connsiteY407" fmla="*/ 6858000 h 6858000"/>
              <a:gd name="connsiteX408" fmla="*/ 3099978 w 7467600"/>
              <a:gd name="connsiteY408" fmla="*/ 6858000 h 6858000"/>
              <a:gd name="connsiteX409" fmla="*/ 3101556 w 7467600"/>
              <a:gd name="connsiteY409" fmla="*/ 6843337 h 6858000"/>
              <a:gd name="connsiteX410" fmla="*/ 3370162 w 7467600"/>
              <a:gd name="connsiteY410" fmla="*/ 5785550 h 6858000"/>
              <a:gd name="connsiteX411" fmla="*/ 3746477 w 7467600"/>
              <a:gd name="connsiteY411" fmla="*/ 5377889 h 6858000"/>
              <a:gd name="connsiteX412" fmla="*/ 3863399 w 7467600"/>
              <a:gd name="connsiteY412" fmla="*/ 5087257 h 6858000"/>
              <a:gd name="connsiteX413" fmla="*/ 3968712 w 7467600"/>
              <a:gd name="connsiteY413" fmla="*/ 4913989 h 6858000"/>
              <a:gd name="connsiteX414" fmla="*/ 2792390 w 7467600"/>
              <a:gd name="connsiteY414" fmla="*/ 5382974 h 6858000"/>
              <a:gd name="connsiteX415" fmla="*/ 2714982 w 7467600"/>
              <a:gd name="connsiteY415" fmla="*/ 5427051 h 6858000"/>
              <a:gd name="connsiteX416" fmla="*/ 2813361 w 7467600"/>
              <a:gd name="connsiteY416" fmla="*/ 6023912 h 6858000"/>
              <a:gd name="connsiteX417" fmla="*/ 2688430 w 7467600"/>
              <a:gd name="connsiteY417" fmla="*/ 6801564 h 6858000"/>
              <a:gd name="connsiteX418" fmla="*/ 2629626 w 7467600"/>
              <a:gd name="connsiteY418" fmla="*/ 6763394 h 6858000"/>
              <a:gd name="connsiteX419" fmla="*/ 2565328 w 7467600"/>
              <a:gd name="connsiteY419" fmla="*/ 5516399 h 6858000"/>
              <a:gd name="connsiteX420" fmla="*/ 1922999 w 7467600"/>
              <a:gd name="connsiteY420" fmla="*/ 5980343 h 6858000"/>
              <a:gd name="connsiteX421" fmla="*/ 1950261 w 7467600"/>
              <a:gd name="connsiteY421" fmla="*/ 6405858 h 6858000"/>
              <a:gd name="connsiteX422" fmla="*/ 2365554 w 7467600"/>
              <a:gd name="connsiteY422" fmla="*/ 6759107 h 6858000"/>
              <a:gd name="connsiteX423" fmla="*/ 2424142 w 7467600"/>
              <a:gd name="connsiteY423" fmla="*/ 6858000 h 6858000"/>
              <a:gd name="connsiteX424" fmla="*/ 2395994 w 7467600"/>
              <a:gd name="connsiteY424" fmla="*/ 6858000 h 6858000"/>
              <a:gd name="connsiteX425" fmla="*/ 2392863 w 7467600"/>
              <a:gd name="connsiteY425" fmla="*/ 6852964 h 6858000"/>
              <a:gd name="connsiteX426" fmla="*/ 2017589 w 7467600"/>
              <a:gd name="connsiteY426" fmla="*/ 6493982 h 6858000"/>
              <a:gd name="connsiteX427" fmla="*/ 2147336 w 7467600"/>
              <a:gd name="connsiteY427" fmla="*/ 6594052 h 6858000"/>
              <a:gd name="connsiteX428" fmla="*/ 2207047 w 7467600"/>
              <a:gd name="connsiteY428" fmla="*/ 6654540 h 6858000"/>
              <a:gd name="connsiteX429" fmla="*/ 2299106 w 7467600"/>
              <a:gd name="connsiteY429" fmla="*/ 6778931 h 6858000"/>
              <a:gd name="connsiteX430" fmla="*/ 2314430 w 7467600"/>
              <a:gd name="connsiteY430" fmla="*/ 6801144 h 6858000"/>
              <a:gd name="connsiteX431" fmla="*/ 2352406 w 7467600"/>
              <a:gd name="connsiteY431" fmla="*/ 6858000 h 6858000"/>
              <a:gd name="connsiteX432" fmla="*/ 2314492 w 7467600"/>
              <a:gd name="connsiteY432" fmla="*/ 6858000 h 6858000"/>
              <a:gd name="connsiteX433" fmla="*/ 2288095 w 7467600"/>
              <a:gd name="connsiteY433" fmla="*/ 6818030 h 6858000"/>
              <a:gd name="connsiteX434" fmla="*/ 2272768 w 7467600"/>
              <a:gd name="connsiteY434" fmla="*/ 6795822 h 6858000"/>
              <a:gd name="connsiteX435" fmla="*/ 2182715 w 7467600"/>
              <a:gd name="connsiteY435" fmla="*/ 6675071 h 6858000"/>
              <a:gd name="connsiteX436" fmla="*/ 2032061 w 7467600"/>
              <a:gd name="connsiteY436" fmla="*/ 6541380 h 6858000"/>
              <a:gd name="connsiteX437" fmla="*/ 2257220 w 7467600"/>
              <a:gd name="connsiteY437" fmla="*/ 6826257 h 6858000"/>
              <a:gd name="connsiteX438" fmla="*/ 2281324 w 7467600"/>
              <a:gd name="connsiteY438" fmla="*/ 6858000 h 6858000"/>
              <a:gd name="connsiteX439" fmla="*/ 2242860 w 7467600"/>
              <a:gd name="connsiteY439" fmla="*/ 6858000 h 6858000"/>
              <a:gd name="connsiteX440" fmla="*/ 2232818 w 7467600"/>
              <a:gd name="connsiteY440" fmla="*/ 6844926 h 6858000"/>
              <a:gd name="connsiteX441" fmla="*/ 1990172 w 7467600"/>
              <a:gd name="connsiteY441" fmla="*/ 6542121 h 6858000"/>
              <a:gd name="connsiteX442" fmla="*/ 2124090 w 7467600"/>
              <a:gd name="connsiteY442" fmla="*/ 6761017 h 6858000"/>
              <a:gd name="connsiteX443" fmla="*/ 2200380 w 7467600"/>
              <a:gd name="connsiteY443" fmla="*/ 6858000 h 6858000"/>
              <a:gd name="connsiteX444" fmla="*/ 2147507 w 7467600"/>
              <a:gd name="connsiteY444" fmla="*/ 6858000 h 6858000"/>
              <a:gd name="connsiteX445" fmla="*/ 2070668 w 7467600"/>
              <a:gd name="connsiteY445" fmla="*/ 6761520 h 6858000"/>
              <a:gd name="connsiteX446" fmla="*/ 1975142 w 7467600"/>
              <a:gd name="connsiteY446" fmla="*/ 6585570 h 6858000"/>
              <a:gd name="connsiteX447" fmla="*/ 2050035 w 7467600"/>
              <a:gd name="connsiteY447" fmla="*/ 6813345 h 6858000"/>
              <a:gd name="connsiteX448" fmla="*/ 2063025 w 7467600"/>
              <a:gd name="connsiteY448" fmla="*/ 6858000 h 6858000"/>
              <a:gd name="connsiteX449" fmla="*/ 2021675 w 7467600"/>
              <a:gd name="connsiteY449" fmla="*/ 6858000 h 6858000"/>
              <a:gd name="connsiteX450" fmla="*/ 2019308 w 7467600"/>
              <a:gd name="connsiteY450" fmla="*/ 6847118 h 6858000"/>
              <a:gd name="connsiteX451" fmla="*/ 1938835 w 7467600"/>
              <a:gd name="connsiteY451" fmla="*/ 6551160 h 6858000"/>
              <a:gd name="connsiteX452" fmla="*/ 1953230 w 7467600"/>
              <a:gd name="connsiteY452" fmla="*/ 6759699 h 6858000"/>
              <a:gd name="connsiteX453" fmla="*/ 1956763 w 7467600"/>
              <a:gd name="connsiteY453" fmla="*/ 6778191 h 6858000"/>
              <a:gd name="connsiteX454" fmla="*/ 1967925 w 7467600"/>
              <a:gd name="connsiteY454" fmla="*/ 6858000 h 6858000"/>
              <a:gd name="connsiteX455" fmla="*/ 1936622 w 7467600"/>
              <a:gd name="connsiteY455" fmla="*/ 6858000 h 6858000"/>
              <a:gd name="connsiteX456" fmla="*/ 1926261 w 7467600"/>
              <a:gd name="connsiteY456" fmla="*/ 6784064 h 6858000"/>
              <a:gd name="connsiteX457" fmla="*/ 1922724 w 7467600"/>
              <a:gd name="connsiteY457" fmla="*/ 6765577 h 6858000"/>
              <a:gd name="connsiteX458" fmla="*/ 1904650 w 7467600"/>
              <a:gd name="connsiteY458" fmla="*/ 6639616 h 6858000"/>
              <a:gd name="connsiteX459" fmla="*/ 1885273 w 7467600"/>
              <a:gd name="connsiteY459" fmla="*/ 6858000 h 6858000"/>
              <a:gd name="connsiteX460" fmla="*/ 1854363 w 7467600"/>
              <a:gd name="connsiteY460" fmla="*/ 6858000 h 6858000"/>
              <a:gd name="connsiteX461" fmla="*/ 1880391 w 7467600"/>
              <a:gd name="connsiteY461" fmla="*/ 6603796 h 6858000"/>
              <a:gd name="connsiteX462" fmla="*/ 1818273 w 7467600"/>
              <a:gd name="connsiteY462" fmla="*/ 6715729 h 6858000"/>
              <a:gd name="connsiteX463" fmla="*/ 1794691 w 7467600"/>
              <a:gd name="connsiteY463" fmla="*/ 6843239 h 6858000"/>
              <a:gd name="connsiteX464" fmla="*/ 1794914 w 7467600"/>
              <a:gd name="connsiteY464" fmla="*/ 6858000 h 6858000"/>
              <a:gd name="connsiteX465" fmla="*/ 1746128 w 7467600"/>
              <a:gd name="connsiteY465" fmla="*/ 6858000 h 6858000"/>
              <a:gd name="connsiteX466" fmla="*/ 1753934 w 7467600"/>
              <a:gd name="connsiteY466" fmla="*/ 6724796 h 6858000"/>
              <a:gd name="connsiteX467" fmla="*/ 1792053 w 7467600"/>
              <a:gd name="connsiteY467" fmla="*/ 6572396 h 6858000"/>
              <a:gd name="connsiteX468" fmla="*/ 1862248 w 7467600"/>
              <a:gd name="connsiteY468" fmla="*/ 6266397 h 6858000"/>
              <a:gd name="connsiteX469" fmla="*/ 1862250 w 7467600"/>
              <a:gd name="connsiteY469" fmla="*/ 6033531 h 6858000"/>
              <a:gd name="connsiteX470" fmla="*/ 1211999 w 7467600"/>
              <a:gd name="connsiteY470" fmla="*/ 6683610 h 6858000"/>
              <a:gd name="connsiteX471" fmla="*/ 1213266 w 7467600"/>
              <a:gd name="connsiteY471" fmla="*/ 6691947 h 6858000"/>
              <a:gd name="connsiteX472" fmla="*/ 1203370 w 7467600"/>
              <a:gd name="connsiteY472" fmla="*/ 6850676 h 6858000"/>
              <a:gd name="connsiteX473" fmla="*/ 1203671 w 7467600"/>
              <a:gd name="connsiteY473" fmla="*/ 6858000 h 6858000"/>
              <a:gd name="connsiteX474" fmla="*/ 1143180 w 7467600"/>
              <a:gd name="connsiteY474" fmla="*/ 6858000 h 6858000"/>
              <a:gd name="connsiteX475" fmla="*/ 1142176 w 7467600"/>
              <a:gd name="connsiteY475" fmla="*/ 6766045 h 6858000"/>
              <a:gd name="connsiteX476" fmla="*/ 1067484 w 7467600"/>
              <a:gd name="connsiteY476" fmla="*/ 6858000 h 6858000"/>
              <a:gd name="connsiteX477" fmla="*/ 953928 w 7467600"/>
              <a:gd name="connsiteY477" fmla="*/ 6858000 h 6858000"/>
              <a:gd name="connsiteX478" fmla="*/ 959715 w 7467600"/>
              <a:gd name="connsiteY478" fmla="*/ 6850185 h 6858000"/>
              <a:gd name="connsiteX479" fmla="*/ 1483788 w 7467600"/>
              <a:gd name="connsiteY479" fmla="*/ 6259174 h 6858000"/>
              <a:gd name="connsiteX480" fmla="*/ 1100671 w 7467600"/>
              <a:gd name="connsiteY480" fmla="*/ 6252137 h 6858000"/>
              <a:gd name="connsiteX481" fmla="*/ 1090144 w 7467600"/>
              <a:gd name="connsiteY481" fmla="*/ 6256748 h 6858000"/>
              <a:gd name="connsiteX482" fmla="*/ 1095872 w 7467600"/>
              <a:gd name="connsiteY482" fmla="*/ 6271892 h 6858000"/>
              <a:gd name="connsiteX483" fmla="*/ 262785 w 7467600"/>
              <a:gd name="connsiteY483" fmla="*/ 6845450 h 6858000"/>
              <a:gd name="connsiteX484" fmla="*/ 209968 w 7467600"/>
              <a:gd name="connsiteY484" fmla="*/ 6770713 h 6858000"/>
              <a:gd name="connsiteX485" fmla="*/ 873460 w 7467600"/>
              <a:gd name="connsiteY485" fmla="*/ 6253768 h 6858000"/>
              <a:gd name="connsiteX486" fmla="*/ 192686 w 7467600"/>
              <a:gd name="connsiteY486" fmla="*/ 5849257 h 6858000"/>
              <a:gd name="connsiteX487" fmla="*/ 4696 w 7467600"/>
              <a:gd name="connsiteY487" fmla="*/ 5697668 h 6858000"/>
              <a:gd name="connsiteX488" fmla="*/ 0 w 7467600"/>
              <a:gd name="connsiteY488" fmla="*/ 5689984 h 6858000"/>
              <a:gd name="connsiteX489" fmla="*/ 0 w 7467600"/>
              <a:gd name="connsiteY489" fmla="*/ 5513472 h 6858000"/>
              <a:gd name="connsiteX490" fmla="*/ 174101 w 7467600"/>
              <a:gd name="connsiteY490" fmla="*/ 5620277 h 6858000"/>
              <a:gd name="connsiteX491" fmla="*/ 891800 w 7467600"/>
              <a:gd name="connsiteY491" fmla="*/ 6036935 h 6858000"/>
              <a:gd name="connsiteX492" fmla="*/ 1072219 w 7467600"/>
              <a:gd name="connsiteY492" fmla="*/ 6169443 h 6858000"/>
              <a:gd name="connsiteX493" fmla="*/ 1074117 w 7467600"/>
              <a:gd name="connsiteY493" fmla="*/ 6170301 h 6858000"/>
              <a:gd name="connsiteX494" fmla="*/ 1083114 w 7467600"/>
              <a:gd name="connsiteY494" fmla="*/ 6174131 h 6858000"/>
              <a:gd name="connsiteX495" fmla="*/ 1543010 w 7467600"/>
              <a:gd name="connsiteY495" fmla="*/ 6191140 h 6858000"/>
              <a:gd name="connsiteX496" fmla="*/ 1551080 w 7467600"/>
              <a:gd name="connsiteY496" fmla="*/ 6195006 h 6858000"/>
              <a:gd name="connsiteX497" fmla="*/ 2345443 w 7467600"/>
              <a:gd name="connsiteY497" fmla="*/ 5549882 h 6858000"/>
              <a:gd name="connsiteX498" fmla="*/ 1721499 w 7467600"/>
              <a:gd name="connsiteY498" fmla="*/ 5599969 h 6858000"/>
              <a:gd name="connsiteX499" fmla="*/ 767716 w 7467600"/>
              <a:gd name="connsiteY499" fmla="*/ 5472768 h 6858000"/>
              <a:gd name="connsiteX500" fmla="*/ 722147 w 7467600"/>
              <a:gd name="connsiteY500" fmla="*/ 5393091 h 6858000"/>
              <a:gd name="connsiteX501" fmla="*/ 1485552 w 7467600"/>
              <a:gd name="connsiteY501" fmla="*/ 5313202 h 6858000"/>
              <a:gd name="connsiteX502" fmla="*/ 2143004 w 7467600"/>
              <a:gd name="connsiteY502" fmla="*/ 5402420 h 6858000"/>
              <a:gd name="connsiteX503" fmla="*/ 1933391 w 7467600"/>
              <a:gd name="connsiteY503" fmla="*/ 5156971 h 6858000"/>
              <a:gd name="connsiteX504" fmla="*/ 1827118 w 7467600"/>
              <a:gd name="connsiteY504" fmla="*/ 4968410 h 6858000"/>
              <a:gd name="connsiteX505" fmla="*/ 1837349 w 7467600"/>
              <a:gd name="connsiteY505" fmla="*/ 4956357 h 6858000"/>
              <a:gd name="connsiteX506" fmla="*/ 2162835 w 7467600"/>
              <a:gd name="connsiteY506" fmla="*/ 5187853 h 6858000"/>
              <a:gd name="connsiteX507" fmla="*/ 2257167 w 7467600"/>
              <a:gd name="connsiteY507" fmla="*/ 5462123 h 6858000"/>
              <a:gd name="connsiteX508" fmla="*/ 2261598 w 7467600"/>
              <a:gd name="connsiteY508" fmla="*/ 5467998 h 6858000"/>
              <a:gd name="connsiteX509" fmla="*/ 2437177 w 7467600"/>
              <a:gd name="connsiteY509" fmla="*/ 5479608 h 6858000"/>
              <a:gd name="connsiteX510" fmla="*/ 2445247 w 7467600"/>
              <a:gd name="connsiteY510" fmla="*/ 5483476 h 6858000"/>
              <a:gd name="connsiteX511" fmla="*/ 2743626 w 7467600"/>
              <a:gd name="connsiteY511" fmla="*/ 5304819 h 6858000"/>
              <a:gd name="connsiteX512" fmla="*/ 3048102 w 7467600"/>
              <a:gd name="connsiteY512" fmla="*/ 5150595 h 6858000"/>
              <a:gd name="connsiteX513" fmla="*/ 1799414 w 7467600"/>
              <a:gd name="connsiteY513" fmla="*/ 4694732 h 6858000"/>
              <a:gd name="connsiteX514" fmla="*/ 1771735 w 7467600"/>
              <a:gd name="connsiteY514" fmla="*/ 4619929 h 6858000"/>
              <a:gd name="connsiteX515" fmla="*/ 3104273 w 7467600"/>
              <a:gd name="connsiteY515" fmla="*/ 5076159 h 6858000"/>
              <a:gd name="connsiteX516" fmla="*/ 3113245 w 7467600"/>
              <a:gd name="connsiteY516" fmla="*/ 5090705 h 6858000"/>
              <a:gd name="connsiteX517" fmla="*/ 3126294 w 7467600"/>
              <a:gd name="connsiteY517" fmla="*/ 5114400 h 6858000"/>
              <a:gd name="connsiteX518" fmla="*/ 3937433 w 7467600"/>
              <a:gd name="connsiteY518" fmla="*/ 4830473 h 6858000"/>
              <a:gd name="connsiteX519" fmla="*/ 3590475 w 7467600"/>
              <a:gd name="connsiteY519" fmla="*/ 4597974 h 6858000"/>
              <a:gd name="connsiteX520" fmla="*/ 3100264 w 7467600"/>
              <a:gd name="connsiteY520" fmla="*/ 4579845 h 6858000"/>
              <a:gd name="connsiteX521" fmla="*/ 2183576 w 7467600"/>
              <a:gd name="connsiteY521" fmla="*/ 4227150 h 6858000"/>
              <a:gd name="connsiteX522" fmla="*/ 2151029 w 7467600"/>
              <a:gd name="connsiteY522" fmla="*/ 4146947 h 6858000"/>
              <a:gd name="connsiteX523" fmla="*/ 3563434 w 7467600"/>
              <a:gd name="connsiteY523" fmla="*/ 4469115 h 6858000"/>
              <a:gd name="connsiteX524" fmla="*/ 3177952 w 7467600"/>
              <a:gd name="connsiteY524" fmla="*/ 3657386 h 6858000"/>
              <a:gd name="connsiteX525" fmla="*/ 3189263 w 7467600"/>
              <a:gd name="connsiteY525" fmla="*/ 3625726 h 6858000"/>
              <a:gd name="connsiteX526" fmla="*/ 3560912 w 7467600"/>
              <a:gd name="connsiteY526" fmla="*/ 4079863 h 6858000"/>
              <a:gd name="connsiteX527" fmla="*/ 3626636 w 7467600"/>
              <a:gd name="connsiteY527" fmla="*/ 4512230 h 6858000"/>
              <a:gd name="connsiteX528" fmla="*/ 3653088 w 7467600"/>
              <a:gd name="connsiteY528" fmla="*/ 4521417 h 6858000"/>
              <a:gd name="connsiteX529" fmla="*/ 3988128 w 7467600"/>
              <a:gd name="connsiteY529" fmla="*/ 4817267 h 6858000"/>
              <a:gd name="connsiteX530" fmla="*/ 4830582 w 7467600"/>
              <a:gd name="connsiteY530" fmla="*/ 4676000 h 6858000"/>
              <a:gd name="connsiteX531" fmla="*/ 4830100 w 7467600"/>
              <a:gd name="connsiteY531" fmla="*/ 4675554 h 6858000"/>
              <a:gd name="connsiteX532" fmla="*/ 4036318 w 7467600"/>
              <a:gd name="connsiteY532" fmla="*/ 4147013 h 6858000"/>
              <a:gd name="connsiteX533" fmla="*/ 3432098 w 7467600"/>
              <a:gd name="connsiteY533" fmla="*/ 3537312 h 6858000"/>
              <a:gd name="connsiteX534" fmla="*/ 3446761 w 7467600"/>
              <a:gd name="connsiteY534" fmla="*/ 3461278 h 6858000"/>
              <a:gd name="connsiteX535" fmla="*/ 4419733 w 7467600"/>
              <a:gd name="connsiteY535" fmla="*/ 3963555 h 6858000"/>
              <a:gd name="connsiteX536" fmla="*/ 4781371 w 7467600"/>
              <a:gd name="connsiteY536" fmla="*/ 4458604 h 6858000"/>
              <a:gd name="connsiteX537" fmla="*/ 4780440 w 7467600"/>
              <a:gd name="connsiteY537" fmla="*/ 4470290 h 6858000"/>
              <a:gd name="connsiteX538" fmla="*/ 4898954 w 7467600"/>
              <a:gd name="connsiteY538" fmla="*/ 4662092 h 6858000"/>
              <a:gd name="connsiteX539" fmla="*/ 4900699 w 7467600"/>
              <a:gd name="connsiteY539" fmla="*/ 4670867 h 6858000"/>
              <a:gd name="connsiteX540" fmla="*/ 5714511 w 7467600"/>
              <a:gd name="connsiteY540" fmla="*/ 4663483 h 6858000"/>
              <a:gd name="connsiteX541" fmla="*/ 5464793 w 7467600"/>
              <a:gd name="connsiteY541" fmla="*/ 4393556 h 6858000"/>
              <a:gd name="connsiteX542" fmla="*/ 5461897 w 7467600"/>
              <a:gd name="connsiteY542" fmla="*/ 4390879 h 6858000"/>
              <a:gd name="connsiteX543" fmla="*/ 4294126 w 7467600"/>
              <a:gd name="connsiteY543" fmla="*/ 3303048 h 6858000"/>
              <a:gd name="connsiteX544" fmla="*/ 4305321 w 7467600"/>
              <a:gd name="connsiteY544" fmla="*/ 3256953 h 6858000"/>
              <a:gd name="connsiteX545" fmla="*/ 4949299 w 7467600"/>
              <a:gd name="connsiteY545" fmla="*/ 3766336 h 6858000"/>
              <a:gd name="connsiteX546" fmla="*/ 5291452 w 7467600"/>
              <a:gd name="connsiteY546" fmla="*/ 4076801 h 6858000"/>
              <a:gd name="connsiteX547" fmla="*/ 5434998 w 7467600"/>
              <a:gd name="connsiteY547" fmla="*/ 4254100 h 6858000"/>
              <a:gd name="connsiteX548" fmla="*/ 5351015 w 7467600"/>
              <a:gd name="connsiteY548" fmla="*/ 3760989 h 6858000"/>
              <a:gd name="connsiteX549" fmla="*/ 5413780 w 7467600"/>
              <a:gd name="connsiteY549" fmla="*/ 2966265 h 6858000"/>
              <a:gd name="connsiteX550" fmla="*/ 5425627 w 7467600"/>
              <a:gd name="connsiteY550" fmla="*/ 2954192 h 6858000"/>
              <a:gd name="connsiteX551" fmla="*/ 6604735 w 7467600"/>
              <a:gd name="connsiteY551" fmla="*/ 2041381 h 6858000"/>
              <a:gd name="connsiteX552" fmla="*/ 7204487 w 7467600"/>
              <a:gd name="connsiteY552" fmla="*/ 2742112 h 6858000"/>
              <a:gd name="connsiteX553" fmla="*/ 7131592 w 7467600"/>
              <a:gd name="connsiteY553" fmla="*/ 2672096 h 6858000"/>
              <a:gd name="connsiteX554" fmla="*/ 6996344 w 7467600"/>
              <a:gd name="connsiteY554" fmla="*/ 2518310 h 6858000"/>
              <a:gd name="connsiteX555" fmla="*/ 6735495 w 7467600"/>
              <a:gd name="connsiteY555" fmla="*/ 2196890 h 6858000"/>
              <a:gd name="connsiteX556" fmla="*/ 6721901 w 7467600"/>
              <a:gd name="connsiteY556" fmla="*/ 2179274 h 6858000"/>
              <a:gd name="connsiteX557" fmla="*/ 6604735 w 7467600"/>
              <a:gd name="connsiteY557" fmla="*/ 2041381 h 6858000"/>
              <a:gd name="connsiteX558" fmla="*/ 6591670 w 7467600"/>
              <a:gd name="connsiteY558" fmla="*/ 1988277 h 6858000"/>
              <a:gd name="connsiteX559" fmla="*/ 6747349 w 7467600"/>
              <a:gd name="connsiteY559" fmla="*/ 2160069 h 6858000"/>
              <a:gd name="connsiteX560" fmla="*/ 6760943 w 7467600"/>
              <a:gd name="connsiteY560" fmla="*/ 2177686 h 6858000"/>
              <a:gd name="connsiteX561" fmla="*/ 7021065 w 7467600"/>
              <a:gd name="connsiteY561" fmla="*/ 2498102 h 6858000"/>
              <a:gd name="connsiteX562" fmla="*/ 7155223 w 7467600"/>
              <a:gd name="connsiteY562" fmla="*/ 2650386 h 6858000"/>
              <a:gd name="connsiteX563" fmla="*/ 7203167 w 7467600"/>
              <a:gd name="connsiteY563" fmla="*/ 2697288 h 6858000"/>
              <a:gd name="connsiteX564" fmla="*/ 6937703 w 7467600"/>
              <a:gd name="connsiteY564" fmla="*/ 2321981 h 6858000"/>
              <a:gd name="connsiteX565" fmla="*/ 6591670 w 7467600"/>
              <a:gd name="connsiteY565" fmla="*/ 1988277 h 6858000"/>
              <a:gd name="connsiteX566" fmla="*/ 5798671 w 7467600"/>
              <a:gd name="connsiteY566" fmla="*/ 1981601 h 6858000"/>
              <a:gd name="connsiteX567" fmla="*/ 5754709 w 7467600"/>
              <a:gd name="connsiteY567" fmla="*/ 2071454 h 6858000"/>
              <a:gd name="connsiteX568" fmla="*/ 5763044 w 7467600"/>
              <a:gd name="connsiteY568" fmla="*/ 2842206 h 6858000"/>
              <a:gd name="connsiteX569" fmla="*/ 5764974 w 7467600"/>
              <a:gd name="connsiteY569" fmla="*/ 2799609 h 6858000"/>
              <a:gd name="connsiteX570" fmla="*/ 5767665 w 7467600"/>
              <a:gd name="connsiteY570" fmla="*/ 2666409 h 6858000"/>
              <a:gd name="connsiteX571" fmla="*/ 5763055 w 7467600"/>
              <a:gd name="connsiteY571" fmla="*/ 2579705 h 6858000"/>
              <a:gd name="connsiteX572" fmla="*/ 5758079 w 7467600"/>
              <a:gd name="connsiteY572" fmla="*/ 2492508 h 6858000"/>
              <a:gd name="connsiteX573" fmla="*/ 5779325 w 7467600"/>
              <a:gd name="connsiteY573" fmla="*/ 2197069 h 6858000"/>
              <a:gd name="connsiteX574" fmla="*/ 5798671 w 7467600"/>
              <a:gd name="connsiteY574" fmla="*/ 1981601 h 6858000"/>
              <a:gd name="connsiteX575" fmla="*/ 5829202 w 7467600"/>
              <a:gd name="connsiteY575" fmla="*/ 1971679 h 6858000"/>
              <a:gd name="connsiteX576" fmla="*/ 5809558 w 7467600"/>
              <a:gd name="connsiteY576" fmla="*/ 2198043 h 6858000"/>
              <a:gd name="connsiteX577" fmla="*/ 5788653 w 7467600"/>
              <a:gd name="connsiteY577" fmla="*/ 2489430 h 6858000"/>
              <a:gd name="connsiteX578" fmla="*/ 5793439 w 7467600"/>
              <a:gd name="connsiteY578" fmla="*/ 2575235 h 6858000"/>
              <a:gd name="connsiteX579" fmla="*/ 5796837 w 7467600"/>
              <a:gd name="connsiteY579" fmla="*/ 2637633 h 6858000"/>
              <a:gd name="connsiteX580" fmla="*/ 5818614 w 7467600"/>
              <a:gd name="connsiteY580" fmla="*/ 2473055 h 6858000"/>
              <a:gd name="connsiteX581" fmla="*/ 5829202 w 7467600"/>
              <a:gd name="connsiteY581" fmla="*/ 1971679 h 6858000"/>
              <a:gd name="connsiteX582" fmla="*/ 5911389 w 7467600"/>
              <a:gd name="connsiteY582" fmla="*/ 1898371 h 6858000"/>
              <a:gd name="connsiteX583" fmla="*/ 6237627 w 7467600"/>
              <a:gd name="connsiteY583" fmla="*/ 2231921 h 6858000"/>
              <a:gd name="connsiteX584" fmla="*/ 5911389 w 7467600"/>
              <a:gd name="connsiteY584" fmla="*/ 1898371 h 6858000"/>
              <a:gd name="connsiteX585" fmla="*/ 6944437 w 7467600"/>
              <a:gd name="connsiteY585" fmla="*/ 1575402 h 6858000"/>
              <a:gd name="connsiteX586" fmla="*/ 6304730 w 7467600"/>
              <a:gd name="connsiteY586" fmla="*/ 1766654 h 6858000"/>
              <a:gd name="connsiteX587" fmla="*/ 6944437 w 7467600"/>
              <a:gd name="connsiteY587" fmla="*/ 1575402 h 6858000"/>
              <a:gd name="connsiteX588" fmla="*/ 7019523 w 7467600"/>
              <a:gd name="connsiteY588" fmla="*/ 1519450 h 6858000"/>
              <a:gd name="connsiteX589" fmla="*/ 6298091 w 7467600"/>
              <a:gd name="connsiteY589" fmla="*/ 1737122 h 6858000"/>
              <a:gd name="connsiteX590" fmla="*/ 7019523 w 7467600"/>
              <a:gd name="connsiteY590" fmla="*/ 1519450 h 6858000"/>
              <a:gd name="connsiteX591" fmla="*/ 2399523 w 7467600"/>
              <a:gd name="connsiteY591" fmla="*/ 1428234 h 6858000"/>
              <a:gd name="connsiteX592" fmla="*/ 2224982 w 7467600"/>
              <a:gd name="connsiteY592" fmla="*/ 1826201 h 6858000"/>
              <a:gd name="connsiteX593" fmla="*/ 2096099 w 7467600"/>
              <a:gd name="connsiteY593" fmla="*/ 2345900 h 6858000"/>
              <a:gd name="connsiteX594" fmla="*/ 2283317 w 7467600"/>
              <a:gd name="connsiteY594" fmla="*/ 1796925 h 6858000"/>
              <a:gd name="connsiteX595" fmla="*/ 2399523 w 7467600"/>
              <a:gd name="connsiteY595" fmla="*/ 1428234 h 6858000"/>
              <a:gd name="connsiteX596" fmla="*/ 2448558 w 7467600"/>
              <a:gd name="connsiteY596" fmla="*/ 1373435 h 6858000"/>
              <a:gd name="connsiteX597" fmla="*/ 2312521 w 7467600"/>
              <a:gd name="connsiteY597" fmla="*/ 1806140 h 6858000"/>
              <a:gd name="connsiteX598" fmla="*/ 2127533 w 7467600"/>
              <a:gd name="connsiteY598" fmla="*/ 2348380 h 6858000"/>
              <a:gd name="connsiteX599" fmla="*/ 2358080 w 7467600"/>
              <a:gd name="connsiteY599" fmla="*/ 1866134 h 6858000"/>
              <a:gd name="connsiteX600" fmla="*/ 2407436 w 7467600"/>
              <a:gd name="connsiteY600" fmla="*/ 1651070 h 6858000"/>
              <a:gd name="connsiteX601" fmla="*/ 2448558 w 7467600"/>
              <a:gd name="connsiteY601" fmla="*/ 1373435 h 6858000"/>
              <a:gd name="connsiteX602" fmla="*/ 278707 w 7467600"/>
              <a:gd name="connsiteY602" fmla="*/ 1352270 h 6858000"/>
              <a:gd name="connsiteX603" fmla="*/ 321570 w 7467600"/>
              <a:gd name="connsiteY603" fmla="*/ 1861610 h 6858000"/>
              <a:gd name="connsiteX604" fmla="*/ 294281 w 7467600"/>
              <a:gd name="connsiteY604" fmla="*/ 1440658 h 6858000"/>
              <a:gd name="connsiteX605" fmla="*/ 278707 w 7467600"/>
              <a:gd name="connsiteY605" fmla="*/ 1352270 h 6858000"/>
              <a:gd name="connsiteX606" fmla="*/ 1423821 w 7467600"/>
              <a:gd name="connsiteY606" fmla="*/ 1351958 h 6858000"/>
              <a:gd name="connsiteX607" fmla="*/ 1638521 w 7467600"/>
              <a:gd name="connsiteY607" fmla="*/ 1908470 h 6858000"/>
              <a:gd name="connsiteX608" fmla="*/ 1754199 w 7467600"/>
              <a:gd name="connsiteY608" fmla="*/ 2149284 h 6858000"/>
              <a:gd name="connsiteX609" fmla="*/ 1908359 w 7467600"/>
              <a:gd name="connsiteY609" fmla="*/ 2364988 h 6858000"/>
              <a:gd name="connsiteX610" fmla="*/ 1647661 w 7467600"/>
              <a:gd name="connsiteY610" fmla="*/ 1825945 h 6858000"/>
              <a:gd name="connsiteX611" fmla="*/ 1423821 w 7467600"/>
              <a:gd name="connsiteY611" fmla="*/ 1351958 h 6858000"/>
              <a:gd name="connsiteX612" fmla="*/ 1431890 w 7467600"/>
              <a:gd name="connsiteY612" fmla="*/ 1306475 h 6858000"/>
              <a:gd name="connsiteX613" fmla="*/ 1507597 w 7467600"/>
              <a:gd name="connsiteY613" fmla="*/ 1446132 h 6858000"/>
              <a:gd name="connsiteX614" fmla="*/ 1674586 w 7467600"/>
              <a:gd name="connsiteY614" fmla="*/ 1813832 h 6858000"/>
              <a:gd name="connsiteX615" fmla="*/ 1815950 w 7467600"/>
              <a:gd name="connsiteY615" fmla="*/ 2128564 h 6858000"/>
              <a:gd name="connsiteX616" fmla="*/ 1984242 w 7467600"/>
              <a:gd name="connsiteY616" fmla="*/ 2430829 h 6858000"/>
              <a:gd name="connsiteX617" fmla="*/ 2014023 w 7467600"/>
              <a:gd name="connsiteY617" fmla="*/ 2450995 h 6858000"/>
              <a:gd name="connsiteX618" fmla="*/ 1747337 w 7467600"/>
              <a:gd name="connsiteY618" fmla="*/ 1855264 h 6858000"/>
              <a:gd name="connsiteX619" fmla="*/ 1533749 w 7467600"/>
              <a:gd name="connsiteY619" fmla="*/ 1478656 h 6858000"/>
              <a:gd name="connsiteX620" fmla="*/ 1431890 w 7467600"/>
              <a:gd name="connsiteY620" fmla="*/ 1306475 h 6858000"/>
              <a:gd name="connsiteX621" fmla="*/ 5052692 w 7467600"/>
              <a:gd name="connsiteY621" fmla="*/ 1292994 h 6858000"/>
              <a:gd name="connsiteX622" fmla="*/ 5200661 w 7467600"/>
              <a:gd name="connsiteY622" fmla="*/ 1635186 h 6858000"/>
              <a:gd name="connsiteX623" fmla="*/ 5297138 w 7467600"/>
              <a:gd name="connsiteY623" fmla="*/ 1906351 h 6858000"/>
              <a:gd name="connsiteX624" fmla="*/ 5052692 w 7467600"/>
              <a:gd name="connsiteY624" fmla="*/ 1292994 h 6858000"/>
              <a:gd name="connsiteX625" fmla="*/ 5009948 w 7467600"/>
              <a:gd name="connsiteY625" fmla="*/ 1273619 h 6858000"/>
              <a:gd name="connsiteX626" fmla="*/ 5121777 w 7467600"/>
              <a:gd name="connsiteY626" fmla="*/ 1654213 h 6858000"/>
              <a:gd name="connsiteX627" fmla="*/ 5293545 w 7467600"/>
              <a:gd name="connsiteY627" fmla="*/ 2072247 h 6858000"/>
              <a:gd name="connsiteX628" fmla="*/ 5294042 w 7467600"/>
              <a:gd name="connsiteY628" fmla="*/ 2065019 h 6858000"/>
              <a:gd name="connsiteX629" fmla="*/ 5171936 w 7467600"/>
              <a:gd name="connsiteY629" fmla="*/ 1647613 h 6858000"/>
              <a:gd name="connsiteX630" fmla="*/ 5009948 w 7467600"/>
              <a:gd name="connsiteY630" fmla="*/ 1273619 h 6858000"/>
              <a:gd name="connsiteX631" fmla="*/ 655236 w 7467600"/>
              <a:gd name="connsiteY631" fmla="*/ 1268632 h 6858000"/>
              <a:gd name="connsiteX632" fmla="*/ 839521 w 7467600"/>
              <a:gd name="connsiteY632" fmla="*/ 1685315 h 6858000"/>
              <a:gd name="connsiteX633" fmla="*/ 1109416 w 7467600"/>
              <a:gd name="connsiteY633" fmla="*/ 2061663 h 6858000"/>
              <a:gd name="connsiteX634" fmla="*/ 1298300 w 7467600"/>
              <a:gd name="connsiteY634" fmla="*/ 2247742 h 6858000"/>
              <a:gd name="connsiteX635" fmla="*/ 1125871 w 7467600"/>
              <a:gd name="connsiteY635" fmla="*/ 1989513 h 6858000"/>
              <a:gd name="connsiteX636" fmla="*/ 981574 w 7467600"/>
              <a:gd name="connsiteY636" fmla="*/ 1783157 h 6858000"/>
              <a:gd name="connsiteX637" fmla="*/ 922198 w 7467600"/>
              <a:gd name="connsiteY637" fmla="*/ 1677437 h 6858000"/>
              <a:gd name="connsiteX638" fmla="*/ 869293 w 7467600"/>
              <a:gd name="connsiteY638" fmla="*/ 1583214 h 6858000"/>
              <a:gd name="connsiteX639" fmla="*/ 751431 w 7467600"/>
              <a:gd name="connsiteY639" fmla="*/ 1405731 h 6858000"/>
              <a:gd name="connsiteX640" fmla="*/ 655236 w 7467600"/>
              <a:gd name="connsiteY640" fmla="*/ 1268632 h 6858000"/>
              <a:gd name="connsiteX641" fmla="*/ 6516292 w 7467600"/>
              <a:gd name="connsiteY641" fmla="*/ 1263064 h 6858000"/>
              <a:gd name="connsiteX642" fmla="*/ 5736320 w 7467600"/>
              <a:gd name="connsiteY642" fmla="*/ 1501803 h 6858000"/>
              <a:gd name="connsiteX643" fmla="*/ 6516292 w 7467600"/>
              <a:gd name="connsiteY643" fmla="*/ 1263064 h 6858000"/>
              <a:gd name="connsiteX644" fmla="*/ 291466 w 7467600"/>
              <a:gd name="connsiteY644" fmla="*/ 1250369 h 6858000"/>
              <a:gd name="connsiteX645" fmla="*/ 323180 w 7467600"/>
              <a:gd name="connsiteY645" fmla="*/ 1435283 h 6858000"/>
              <a:gd name="connsiteX646" fmla="*/ 349381 w 7467600"/>
              <a:gd name="connsiteY646" fmla="*/ 1875041 h 6858000"/>
              <a:gd name="connsiteX647" fmla="*/ 374363 w 7467600"/>
              <a:gd name="connsiteY647" fmla="*/ 1506494 h 6858000"/>
              <a:gd name="connsiteX648" fmla="*/ 302168 w 7467600"/>
              <a:gd name="connsiteY648" fmla="*/ 1274495 h 6858000"/>
              <a:gd name="connsiteX649" fmla="*/ 291466 w 7467600"/>
              <a:gd name="connsiteY649" fmla="*/ 1250369 h 6858000"/>
              <a:gd name="connsiteX650" fmla="*/ 678222 w 7467600"/>
              <a:gd name="connsiteY650" fmla="*/ 1248670 h 6858000"/>
              <a:gd name="connsiteX651" fmla="*/ 775536 w 7467600"/>
              <a:gd name="connsiteY651" fmla="*/ 1388015 h 6858000"/>
              <a:gd name="connsiteX652" fmla="*/ 894529 w 7467600"/>
              <a:gd name="connsiteY652" fmla="*/ 1567739 h 6858000"/>
              <a:gd name="connsiteX653" fmla="*/ 948000 w 7467600"/>
              <a:gd name="connsiteY653" fmla="*/ 1663088 h 6858000"/>
              <a:gd name="connsiteX654" fmla="*/ 1006812 w 7467600"/>
              <a:gd name="connsiteY654" fmla="*/ 1767683 h 6858000"/>
              <a:gd name="connsiteX655" fmla="*/ 1149133 w 7467600"/>
              <a:gd name="connsiteY655" fmla="*/ 1971513 h 6858000"/>
              <a:gd name="connsiteX656" fmla="*/ 1333952 w 7467600"/>
              <a:gd name="connsiteY656" fmla="*/ 2251620 h 6858000"/>
              <a:gd name="connsiteX657" fmla="*/ 1337329 w 7467600"/>
              <a:gd name="connsiteY657" fmla="*/ 2258350 h 6858000"/>
              <a:gd name="connsiteX658" fmla="*/ 1014726 w 7467600"/>
              <a:gd name="connsiteY658" fmla="*/ 1615556 h 6858000"/>
              <a:gd name="connsiteX659" fmla="*/ 678222 w 7467600"/>
              <a:gd name="connsiteY659" fmla="*/ 1248670 h 6858000"/>
              <a:gd name="connsiteX660" fmla="*/ 6691602 w 7467600"/>
              <a:gd name="connsiteY660" fmla="*/ 1140573 h 6858000"/>
              <a:gd name="connsiteX661" fmla="*/ 6571100 w 7467600"/>
              <a:gd name="connsiteY661" fmla="*/ 1183662 h 6858000"/>
              <a:gd name="connsiteX662" fmla="*/ 6241687 w 7467600"/>
              <a:gd name="connsiteY662" fmla="*/ 1257600 h 6858000"/>
              <a:gd name="connsiteX663" fmla="*/ 5693009 w 7467600"/>
              <a:gd name="connsiteY663" fmla="*/ 1478256 h 6858000"/>
              <a:gd name="connsiteX664" fmla="*/ 6548420 w 7467600"/>
              <a:gd name="connsiteY664" fmla="*/ 1214599 h 6858000"/>
              <a:gd name="connsiteX665" fmla="*/ 6605473 w 7467600"/>
              <a:gd name="connsiteY665" fmla="*/ 1184686 h 6858000"/>
              <a:gd name="connsiteX666" fmla="*/ 6691602 w 7467600"/>
              <a:gd name="connsiteY666" fmla="*/ 1140573 h 6858000"/>
              <a:gd name="connsiteX667" fmla="*/ 4002475 w 7467600"/>
              <a:gd name="connsiteY667" fmla="*/ 1037802 h 6858000"/>
              <a:gd name="connsiteX668" fmla="*/ 4000324 w 7467600"/>
              <a:gd name="connsiteY668" fmla="*/ 1039362 h 6858000"/>
              <a:gd name="connsiteX669" fmla="*/ 4002862 w 7467600"/>
              <a:gd name="connsiteY669" fmla="*/ 1042866 h 6858000"/>
              <a:gd name="connsiteX670" fmla="*/ 4002475 w 7467600"/>
              <a:gd name="connsiteY670" fmla="*/ 1037802 h 6858000"/>
              <a:gd name="connsiteX671" fmla="*/ 506322 w 7467600"/>
              <a:gd name="connsiteY671" fmla="*/ 1020997 h 6858000"/>
              <a:gd name="connsiteX672" fmla="*/ 533068 w 7467600"/>
              <a:gd name="connsiteY672" fmla="*/ 1029409 h 6858000"/>
              <a:gd name="connsiteX673" fmla="*/ 1232525 w 7467600"/>
              <a:gd name="connsiteY673" fmla="*/ 1804675 h 6858000"/>
              <a:gd name="connsiteX674" fmla="*/ 1388858 w 7467600"/>
              <a:gd name="connsiteY674" fmla="*/ 2368011 h 6858000"/>
              <a:gd name="connsiteX675" fmla="*/ 1384098 w 7467600"/>
              <a:gd name="connsiteY675" fmla="*/ 2378125 h 6858000"/>
              <a:gd name="connsiteX676" fmla="*/ 1425393 w 7467600"/>
              <a:gd name="connsiteY676" fmla="*/ 2589124 h 6858000"/>
              <a:gd name="connsiteX677" fmla="*/ 1424001 w 7467600"/>
              <a:gd name="connsiteY677" fmla="*/ 2597541 h 6858000"/>
              <a:gd name="connsiteX678" fmla="*/ 2152729 w 7467600"/>
              <a:gd name="connsiteY678" fmla="*/ 2864487 h 6858000"/>
              <a:gd name="connsiteX679" fmla="*/ 2020609 w 7467600"/>
              <a:gd name="connsiteY679" fmla="*/ 2539671 h 6858000"/>
              <a:gd name="connsiteX680" fmla="*/ 2018920 w 7467600"/>
              <a:gd name="connsiteY680" fmla="*/ 2536309 h 6858000"/>
              <a:gd name="connsiteX681" fmla="*/ 1342441 w 7467600"/>
              <a:gd name="connsiteY681" fmla="*/ 1173017 h 6858000"/>
              <a:gd name="connsiteX682" fmla="*/ 1367925 w 7467600"/>
              <a:gd name="connsiteY682" fmla="*/ 1135648 h 6858000"/>
              <a:gd name="connsiteX683" fmla="*/ 1771401 w 7467600"/>
              <a:gd name="connsiteY683" fmla="*/ 1806673 h 6858000"/>
              <a:gd name="connsiteX684" fmla="*/ 1972385 w 7467600"/>
              <a:gd name="connsiteY684" fmla="*/ 2198735 h 6858000"/>
              <a:gd name="connsiteX685" fmla="*/ 2040892 w 7467600"/>
              <a:gd name="connsiteY685" fmla="*/ 2405205 h 6858000"/>
              <a:gd name="connsiteX686" fmla="*/ 2131689 w 7467600"/>
              <a:gd name="connsiteY686" fmla="*/ 1936926 h 6858000"/>
              <a:gd name="connsiteX687" fmla="*/ 2454820 w 7467600"/>
              <a:gd name="connsiteY687" fmla="*/ 1248808 h 6858000"/>
              <a:gd name="connsiteX688" fmla="*/ 2492512 w 7467600"/>
              <a:gd name="connsiteY688" fmla="*/ 1302920 h 6858000"/>
              <a:gd name="connsiteX689" fmla="*/ 2081216 w 7467600"/>
              <a:gd name="connsiteY689" fmla="*/ 2527513 h 6858000"/>
              <a:gd name="connsiteX690" fmla="*/ 2081211 w 7467600"/>
              <a:gd name="connsiteY690" fmla="*/ 2528916 h 6858000"/>
              <a:gd name="connsiteX691" fmla="*/ 2199067 w 7467600"/>
              <a:gd name="connsiteY691" fmla="*/ 2884061 h 6858000"/>
              <a:gd name="connsiteX692" fmla="*/ 3192586 w 7467600"/>
              <a:gd name="connsiteY692" fmla="*/ 3411496 h 6858000"/>
              <a:gd name="connsiteX693" fmla="*/ 3182620 w 7467600"/>
              <a:gd name="connsiteY693" fmla="*/ 3483279 h 6858000"/>
              <a:gd name="connsiteX694" fmla="*/ 2435119 w 7467600"/>
              <a:gd name="connsiteY694" fmla="*/ 3080173 h 6858000"/>
              <a:gd name="connsiteX695" fmla="*/ 2410152 w 7467600"/>
              <a:gd name="connsiteY695" fmla="*/ 3063751 h 6858000"/>
              <a:gd name="connsiteX696" fmla="*/ 2408099 w 7467600"/>
              <a:gd name="connsiteY696" fmla="*/ 3064403 h 6858000"/>
              <a:gd name="connsiteX697" fmla="*/ 2407218 w 7467600"/>
              <a:gd name="connsiteY697" fmla="*/ 3070324 h 6858000"/>
              <a:gd name="connsiteX698" fmla="*/ 2380138 w 7467600"/>
              <a:gd name="connsiteY698" fmla="*/ 3099341 h 6858000"/>
              <a:gd name="connsiteX699" fmla="*/ 1765923 w 7467600"/>
              <a:gd name="connsiteY699" fmla="*/ 3581043 h 6858000"/>
              <a:gd name="connsiteX700" fmla="*/ 1702258 w 7467600"/>
              <a:gd name="connsiteY700" fmla="*/ 3612286 h 6858000"/>
              <a:gd name="connsiteX701" fmla="*/ 1538370 w 7467600"/>
              <a:gd name="connsiteY701" fmla="*/ 3811804 h 6858000"/>
              <a:gd name="connsiteX702" fmla="*/ 542867 w 7467600"/>
              <a:gd name="connsiteY702" fmla="*/ 4944092 h 6858000"/>
              <a:gd name="connsiteX703" fmla="*/ 515800 w 7467600"/>
              <a:gd name="connsiteY703" fmla="*/ 4862180 h 6858000"/>
              <a:gd name="connsiteX704" fmla="*/ 909145 w 7467600"/>
              <a:gd name="connsiteY704" fmla="*/ 4199225 h 6858000"/>
              <a:gd name="connsiteX705" fmla="*/ 1214067 w 7467600"/>
              <a:gd name="connsiteY705" fmla="*/ 3908561 h 6858000"/>
              <a:gd name="connsiteX706" fmla="*/ 640967 w 7467600"/>
              <a:gd name="connsiteY706" fmla="*/ 4105601 h 6858000"/>
              <a:gd name="connsiteX707" fmla="*/ 112563 w 7467600"/>
              <a:gd name="connsiteY707" fmla="*/ 4396952 h 6858000"/>
              <a:gd name="connsiteX708" fmla="*/ 0 w 7467600"/>
              <a:gd name="connsiteY708" fmla="*/ 4466006 h 6858000"/>
              <a:gd name="connsiteX709" fmla="*/ 0 w 7467600"/>
              <a:gd name="connsiteY709" fmla="*/ 4233763 h 6858000"/>
              <a:gd name="connsiteX710" fmla="*/ 36881 w 7467600"/>
              <a:gd name="connsiteY710" fmla="*/ 4200118 h 6858000"/>
              <a:gd name="connsiteX711" fmla="*/ 910534 w 7467600"/>
              <a:gd name="connsiteY711" fmla="*/ 3629753 h 6858000"/>
              <a:gd name="connsiteX712" fmla="*/ 1578717 w 7467600"/>
              <a:gd name="connsiteY712" fmla="*/ 3575982 h 6858000"/>
              <a:gd name="connsiteX713" fmla="*/ 2338780 w 7467600"/>
              <a:gd name="connsiteY713" fmla="*/ 3033725 h 6858000"/>
              <a:gd name="connsiteX714" fmla="*/ 1807991 w 7467600"/>
              <a:gd name="connsiteY714" fmla="*/ 2807184 h 6858000"/>
              <a:gd name="connsiteX715" fmla="*/ 1416358 w 7467600"/>
              <a:gd name="connsiteY715" fmla="*/ 3112571 h 6858000"/>
              <a:gd name="connsiteX716" fmla="*/ 939066 w 7467600"/>
              <a:gd name="connsiteY716" fmla="*/ 3378798 h 6858000"/>
              <a:gd name="connsiteX717" fmla="*/ 115099 w 7467600"/>
              <a:gd name="connsiteY717" fmla="*/ 3607650 h 6858000"/>
              <a:gd name="connsiteX718" fmla="*/ 97284 w 7467600"/>
              <a:gd name="connsiteY718" fmla="*/ 3520393 h 6858000"/>
              <a:gd name="connsiteX719" fmla="*/ 922050 w 7467600"/>
              <a:gd name="connsiteY719" fmla="*/ 3074867 h 6858000"/>
              <a:gd name="connsiteX720" fmla="*/ 1405265 w 7467600"/>
              <a:gd name="connsiteY720" fmla="*/ 3016319 h 6858000"/>
              <a:gd name="connsiteX721" fmla="*/ 1407512 w 7467600"/>
              <a:gd name="connsiteY721" fmla="*/ 3018001 h 6858000"/>
              <a:gd name="connsiteX722" fmla="*/ 1726266 w 7467600"/>
              <a:gd name="connsiteY722" fmla="*/ 2777274 h 6858000"/>
              <a:gd name="connsiteX723" fmla="*/ 625390 w 7467600"/>
              <a:gd name="connsiteY723" fmla="*/ 2514541 h 6858000"/>
              <a:gd name="connsiteX724" fmla="*/ 619799 w 7467600"/>
              <a:gd name="connsiteY724" fmla="*/ 2527180 h 6858000"/>
              <a:gd name="connsiteX725" fmla="*/ 310030 w 7467600"/>
              <a:gd name="connsiteY725" fmla="*/ 2771818 h 6858000"/>
              <a:gd name="connsiteX726" fmla="*/ 173877 w 7467600"/>
              <a:gd name="connsiteY726" fmla="*/ 2937056 h 6858000"/>
              <a:gd name="connsiteX727" fmla="*/ 77889 w 7467600"/>
              <a:gd name="connsiteY727" fmla="*/ 3138440 h 6858000"/>
              <a:gd name="connsiteX728" fmla="*/ 0 w 7467600"/>
              <a:gd name="connsiteY728" fmla="*/ 3271395 h 6858000"/>
              <a:gd name="connsiteX729" fmla="*/ 0 w 7467600"/>
              <a:gd name="connsiteY729" fmla="*/ 3153002 h 6858000"/>
              <a:gd name="connsiteX730" fmla="*/ 2386 w 7467600"/>
              <a:gd name="connsiteY730" fmla="*/ 3149203 h 6858000"/>
              <a:gd name="connsiteX731" fmla="*/ 89753 w 7467600"/>
              <a:gd name="connsiteY731" fmla="*/ 2987702 h 6858000"/>
              <a:gd name="connsiteX732" fmla="*/ 76869 w 7467600"/>
              <a:gd name="connsiteY732" fmla="*/ 3005404 h 6858000"/>
              <a:gd name="connsiteX733" fmla="*/ 32049 w 7467600"/>
              <a:gd name="connsiteY733" fmla="*/ 3065814 h 6858000"/>
              <a:gd name="connsiteX734" fmla="*/ 0 w 7467600"/>
              <a:gd name="connsiteY734" fmla="*/ 3108744 h 6858000"/>
              <a:gd name="connsiteX735" fmla="*/ 0 w 7467600"/>
              <a:gd name="connsiteY735" fmla="*/ 3058059 h 6858000"/>
              <a:gd name="connsiteX736" fmla="*/ 7610 w 7467600"/>
              <a:gd name="connsiteY736" fmla="*/ 3047889 h 6858000"/>
              <a:gd name="connsiteX737" fmla="*/ 52419 w 7467600"/>
              <a:gd name="connsiteY737" fmla="*/ 2987479 h 6858000"/>
              <a:gd name="connsiteX738" fmla="*/ 59142 w 7467600"/>
              <a:gd name="connsiteY738" fmla="*/ 2978488 h 6858000"/>
              <a:gd name="connsiteX739" fmla="*/ 0 w 7467600"/>
              <a:gd name="connsiteY739" fmla="*/ 3015334 h 6858000"/>
              <a:gd name="connsiteX740" fmla="*/ 0 w 7467600"/>
              <a:gd name="connsiteY740" fmla="*/ 2914286 h 6858000"/>
              <a:gd name="connsiteX741" fmla="*/ 36383 w 7467600"/>
              <a:gd name="connsiteY741" fmla="*/ 2901128 h 6858000"/>
              <a:gd name="connsiteX742" fmla="*/ 156329 w 7467600"/>
              <a:gd name="connsiteY742" fmla="*/ 2840533 h 6858000"/>
              <a:gd name="connsiteX743" fmla="*/ 358355 w 7467600"/>
              <a:gd name="connsiteY743" fmla="*/ 2620471 h 6858000"/>
              <a:gd name="connsiteX744" fmla="*/ 510577 w 7467600"/>
              <a:gd name="connsiteY744" fmla="*/ 2501244 h 6858000"/>
              <a:gd name="connsiteX745" fmla="*/ 211967 w 7467600"/>
              <a:gd name="connsiteY745" fmla="*/ 2479171 h 6858000"/>
              <a:gd name="connsiteX746" fmla="*/ 0 w 7467600"/>
              <a:gd name="connsiteY746" fmla="*/ 2476398 h 6858000"/>
              <a:gd name="connsiteX747" fmla="*/ 0 w 7467600"/>
              <a:gd name="connsiteY747" fmla="*/ 2389189 h 6858000"/>
              <a:gd name="connsiteX748" fmla="*/ 103062 w 7467600"/>
              <a:gd name="connsiteY748" fmla="*/ 2389518 h 6858000"/>
              <a:gd name="connsiteX749" fmla="*/ 510734 w 7467600"/>
              <a:gd name="connsiteY749" fmla="*/ 2416201 h 6858000"/>
              <a:gd name="connsiteX750" fmla="*/ 279257 w 7467600"/>
              <a:gd name="connsiteY750" fmla="*/ 2092102 h 6858000"/>
              <a:gd name="connsiteX751" fmla="*/ 65265 w 7467600"/>
              <a:gd name="connsiteY751" fmla="*/ 2006049 h 6858000"/>
              <a:gd name="connsiteX752" fmla="*/ 0 w 7467600"/>
              <a:gd name="connsiteY752" fmla="*/ 1982532 h 6858000"/>
              <a:gd name="connsiteX753" fmla="*/ 0 w 7467600"/>
              <a:gd name="connsiteY753" fmla="*/ 1912789 h 6858000"/>
              <a:gd name="connsiteX754" fmla="*/ 97460 w 7467600"/>
              <a:gd name="connsiteY754" fmla="*/ 1953725 h 6858000"/>
              <a:gd name="connsiteX755" fmla="*/ 221272 w 7467600"/>
              <a:gd name="connsiteY755" fmla="*/ 1980766 h 6858000"/>
              <a:gd name="connsiteX756" fmla="*/ 116765 w 7467600"/>
              <a:gd name="connsiteY756" fmla="*/ 1911033 h 6858000"/>
              <a:gd name="connsiteX757" fmla="*/ 16405 w 7467600"/>
              <a:gd name="connsiteY757" fmla="*/ 1803412 h 6858000"/>
              <a:gd name="connsiteX758" fmla="*/ 0 w 7467600"/>
              <a:gd name="connsiteY758" fmla="*/ 1784777 h 6858000"/>
              <a:gd name="connsiteX759" fmla="*/ 0 w 7467600"/>
              <a:gd name="connsiteY759" fmla="*/ 1740082 h 6858000"/>
              <a:gd name="connsiteX760" fmla="*/ 39394 w 7467600"/>
              <a:gd name="connsiteY760" fmla="*/ 1784856 h 6858000"/>
              <a:gd name="connsiteX761" fmla="*/ 135813 w 7467600"/>
              <a:gd name="connsiteY761" fmla="*/ 1888838 h 6858000"/>
              <a:gd name="connsiteX762" fmla="*/ 242575 w 7467600"/>
              <a:gd name="connsiteY762" fmla="*/ 1958841 h 6858000"/>
              <a:gd name="connsiteX763" fmla="*/ 82197 w 7467600"/>
              <a:gd name="connsiteY763" fmla="*/ 1754826 h 6858000"/>
              <a:gd name="connsiteX764" fmla="*/ 0 w 7467600"/>
              <a:gd name="connsiteY764" fmla="*/ 1679650 h 6858000"/>
              <a:gd name="connsiteX765" fmla="*/ 0 w 7467600"/>
              <a:gd name="connsiteY765" fmla="*/ 1602463 h 6858000"/>
              <a:gd name="connsiteX766" fmla="*/ 84689 w 7467600"/>
              <a:gd name="connsiteY766" fmla="*/ 1677442 h 6858000"/>
              <a:gd name="connsiteX767" fmla="*/ 298437 w 7467600"/>
              <a:gd name="connsiteY767" fmla="*/ 1968019 h 6858000"/>
              <a:gd name="connsiteX768" fmla="*/ 227269 w 7467600"/>
              <a:gd name="connsiteY768" fmla="*/ 1114064 h 6858000"/>
              <a:gd name="connsiteX769" fmla="*/ 248003 w 7467600"/>
              <a:gd name="connsiteY769" fmla="*/ 1089613 h 6858000"/>
              <a:gd name="connsiteX770" fmla="*/ 427020 w 7467600"/>
              <a:gd name="connsiteY770" fmla="*/ 1619803 h 6858000"/>
              <a:gd name="connsiteX771" fmla="*/ 340345 w 7467600"/>
              <a:gd name="connsiteY771" fmla="*/ 2027739 h 6858000"/>
              <a:gd name="connsiteX772" fmla="*/ 360865 w 7467600"/>
              <a:gd name="connsiteY772" fmla="*/ 2044827 h 6858000"/>
              <a:gd name="connsiteX773" fmla="*/ 560414 w 7467600"/>
              <a:gd name="connsiteY773" fmla="*/ 2421457 h 6858000"/>
              <a:gd name="connsiteX774" fmla="*/ 1359703 w 7467600"/>
              <a:gd name="connsiteY774" fmla="*/ 2578554 h 6858000"/>
              <a:gd name="connsiteX775" fmla="*/ 1359422 w 7467600"/>
              <a:gd name="connsiteY775" fmla="*/ 2577994 h 6858000"/>
              <a:gd name="connsiteX776" fmla="*/ 828701 w 7467600"/>
              <a:gd name="connsiteY776" fmla="*/ 1839520 h 6858000"/>
              <a:gd name="connsiteX777" fmla="*/ 494427 w 7467600"/>
              <a:gd name="connsiteY777" fmla="*/ 1092333 h 6858000"/>
              <a:gd name="connsiteX778" fmla="*/ 506322 w 7467600"/>
              <a:gd name="connsiteY778" fmla="*/ 1020997 h 6858000"/>
              <a:gd name="connsiteX779" fmla="*/ 4570198 w 7467600"/>
              <a:gd name="connsiteY779" fmla="*/ 978081 h 6858000"/>
              <a:gd name="connsiteX780" fmla="*/ 4523691 w 7467600"/>
              <a:gd name="connsiteY780" fmla="*/ 1127776 h 6858000"/>
              <a:gd name="connsiteX781" fmla="*/ 4509875 w 7467600"/>
              <a:gd name="connsiteY781" fmla="*/ 1167552 h 6858000"/>
              <a:gd name="connsiteX782" fmla="*/ 4478168 w 7467600"/>
              <a:gd name="connsiteY782" fmla="*/ 1260735 h 6858000"/>
              <a:gd name="connsiteX783" fmla="*/ 4409309 w 7467600"/>
              <a:gd name="connsiteY783" fmla="*/ 1666996 h 6858000"/>
              <a:gd name="connsiteX784" fmla="*/ 4370031 w 7467600"/>
              <a:gd name="connsiteY784" fmla="*/ 1955666 h 6858000"/>
              <a:gd name="connsiteX785" fmla="*/ 4570198 w 7467600"/>
              <a:gd name="connsiteY785" fmla="*/ 978081 h 6858000"/>
              <a:gd name="connsiteX786" fmla="*/ 4557898 w 7467600"/>
              <a:gd name="connsiteY786" fmla="*/ 900011 h 6858000"/>
              <a:gd name="connsiteX787" fmla="*/ 4344840 w 7467600"/>
              <a:gd name="connsiteY787" fmla="*/ 1922038 h 6858000"/>
              <a:gd name="connsiteX788" fmla="*/ 4378710 w 7467600"/>
              <a:gd name="connsiteY788" fmla="*/ 1665516 h 6858000"/>
              <a:gd name="connsiteX789" fmla="*/ 4448798 w 7467600"/>
              <a:gd name="connsiteY789" fmla="*/ 1253024 h 6858000"/>
              <a:gd name="connsiteX790" fmla="*/ 4480315 w 7467600"/>
              <a:gd name="connsiteY790" fmla="*/ 1158454 h 6858000"/>
              <a:gd name="connsiteX791" fmla="*/ 4494133 w 7467600"/>
              <a:gd name="connsiteY791" fmla="*/ 1118676 h 6858000"/>
              <a:gd name="connsiteX792" fmla="*/ 4557898 w 7467600"/>
              <a:gd name="connsiteY792" fmla="*/ 900011 h 6858000"/>
              <a:gd name="connsiteX793" fmla="*/ 5870151 w 7467600"/>
              <a:gd name="connsiteY793" fmla="*/ 898890 h 6858000"/>
              <a:gd name="connsiteX794" fmla="*/ 5861335 w 7467600"/>
              <a:gd name="connsiteY794" fmla="*/ 899177 h 6858000"/>
              <a:gd name="connsiteX795" fmla="*/ 5843702 w 7467600"/>
              <a:gd name="connsiteY795" fmla="*/ 899748 h 6858000"/>
              <a:gd name="connsiteX796" fmla="*/ 5651107 w 7467600"/>
              <a:gd name="connsiteY796" fmla="*/ 920306 h 6858000"/>
              <a:gd name="connsiteX797" fmla="*/ 5459407 w 7467600"/>
              <a:gd name="connsiteY797" fmla="*/ 940975 h 6858000"/>
              <a:gd name="connsiteX798" fmla="*/ 5374846 w 7467600"/>
              <a:gd name="connsiteY798" fmla="*/ 941988 h 6858000"/>
              <a:gd name="connsiteX799" fmla="*/ 5256105 w 7467600"/>
              <a:gd name="connsiteY799" fmla="*/ 945632 h 6858000"/>
              <a:gd name="connsiteX800" fmla="*/ 5107071 w 7467600"/>
              <a:gd name="connsiteY800" fmla="*/ 969720 h 6858000"/>
              <a:gd name="connsiteX801" fmla="*/ 4998681 w 7467600"/>
              <a:gd name="connsiteY801" fmla="*/ 988771 h 6858000"/>
              <a:gd name="connsiteX802" fmla="*/ 5870151 w 7467600"/>
              <a:gd name="connsiteY802" fmla="*/ 898890 h 6858000"/>
              <a:gd name="connsiteX803" fmla="*/ 5504425 w 7467600"/>
              <a:gd name="connsiteY803" fmla="*/ 848067 h 6858000"/>
              <a:gd name="connsiteX804" fmla="*/ 4968849 w 7467600"/>
              <a:gd name="connsiteY804" fmla="*/ 962318 h 6858000"/>
              <a:gd name="connsiteX805" fmla="*/ 5104039 w 7467600"/>
              <a:gd name="connsiteY805" fmla="*/ 940634 h 6858000"/>
              <a:gd name="connsiteX806" fmla="*/ 5256311 w 7467600"/>
              <a:gd name="connsiteY806" fmla="*/ 916490 h 6858000"/>
              <a:gd name="connsiteX807" fmla="*/ 5377381 w 7467600"/>
              <a:gd name="connsiteY807" fmla="*/ 912671 h 6858000"/>
              <a:gd name="connsiteX808" fmla="*/ 5460148 w 7467600"/>
              <a:gd name="connsiteY808" fmla="*/ 911442 h 6858000"/>
              <a:gd name="connsiteX809" fmla="*/ 5648971 w 7467600"/>
              <a:gd name="connsiteY809" fmla="*/ 891331 h 6858000"/>
              <a:gd name="connsiteX810" fmla="*/ 5844807 w 7467600"/>
              <a:gd name="connsiteY810" fmla="*/ 870718 h 6858000"/>
              <a:gd name="connsiteX811" fmla="*/ 5862975 w 7467600"/>
              <a:gd name="connsiteY811" fmla="*/ 869756 h 6858000"/>
              <a:gd name="connsiteX812" fmla="*/ 5920887 w 7467600"/>
              <a:gd name="connsiteY812" fmla="*/ 865929 h 6858000"/>
              <a:gd name="connsiteX813" fmla="*/ 5504425 w 7467600"/>
              <a:gd name="connsiteY813" fmla="*/ 848067 h 6858000"/>
              <a:gd name="connsiteX814" fmla="*/ 3607114 w 7467600"/>
              <a:gd name="connsiteY814" fmla="*/ 467441 h 6858000"/>
              <a:gd name="connsiteX815" fmla="*/ 3296242 w 7467600"/>
              <a:gd name="connsiteY815" fmla="*/ 807991 h 6858000"/>
              <a:gd name="connsiteX816" fmla="*/ 3174674 w 7467600"/>
              <a:gd name="connsiteY816" fmla="*/ 919759 h 6858000"/>
              <a:gd name="connsiteX817" fmla="*/ 3042978 w 7467600"/>
              <a:gd name="connsiteY817" fmla="*/ 1054894 h 6858000"/>
              <a:gd name="connsiteX818" fmla="*/ 2968914 w 7467600"/>
              <a:gd name="connsiteY818" fmla="*/ 1133756 h 6858000"/>
              <a:gd name="connsiteX819" fmla="*/ 3103823 w 7467600"/>
              <a:gd name="connsiteY819" fmla="*/ 1026814 h 6858000"/>
              <a:gd name="connsiteX820" fmla="*/ 3607114 w 7467600"/>
              <a:gd name="connsiteY820" fmla="*/ 467441 h 6858000"/>
              <a:gd name="connsiteX821" fmla="*/ 3744487 w 7467600"/>
              <a:gd name="connsiteY821" fmla="*/ 383136 h 6858000"/>
              <a:gd name="connsiteX822" fmla="*/ 3970213 w 7467600"/>
              <a:gd name="connsiteY822" fmla="*/ 995559 h 6858000"/>
              <a:gd name="connsiteX823" fmla="*/ 3744487 w 7467600"/>
              <a:gd name="connsiteY823" fmla="*/ 383136 h 6858000"/>
              <a:gd name="connsiteX824" fmla="*/ 3624562 w 7467600"/>
              <a:gd name="connsiteY824" fmla="*/ 367041 h 6858000"/>
              <a:gd name="connsiteX825" fmla="*/ 3489712 w 7467600"/>
              <a:gd name="connsiteY825" fmla="*/ 485386 h 6858000"/>
              <a:gd name="connsiteX826" fmla="*/ 3182994 w 7467600"/>
              <a:gd name="connsiteY826" fmla="*/ 828265 h 6858000"/>
              <a:gd name="connsiteX827" fmla="*/ 2892114 w 7467600"/>
              <a:gd name="connsiteY827" fmla="*/ 1172635 h 6858000"/>
              <a:gd name="connsiteX828" fmla="*/ 3021459 w 7467600"/>
              <a:gd name="connsiteY828" fmla="*/ 1035385 h 6858000"/>
              <a:gd name="connsiteX829" fmla="*/ 3153873 w 7467600"/>
              <a:gd name="connsiteY829" fmla="*/ 898971 h 6858000"/>
              <a:gd name="connsiteX830" fmla="*/ 3276511 w 7467600"/>
              <a:gd name="connsiteY830" fmla="*/ 786423 h 6858000"/>
              <a:gd name="connsiteX831" fmla="*/ 3584154 w 7467600"/>
              <a:gd name="connsiteY831" fmla="*/ 448218 h 6858000"/>
              <a:gd name="connsiteX832" fmla="*/ 3624562 w 7467600"/>
              <a:gd name="connsiteY832" fmla="*/ 367041 h 6858000"/>
              <a:gd name="connsiteX833" fmla="*/ 3766672 w 7467600"/>
              <a:gd name="connsiteY833" fmla="*/ 359429 h 6858000"/>
              <a:gd name="connsiteX834" fmla="*/ 3996338 w 7467600"/>
              <a:gd name="connsiteY834" fmla="*/ 968237 h 6858000"/>
              <a:gd name="connsiteX835" fmla="*/ 3766672 w 7467600"/>
              <a:gd name="connsiteY835" fmla="*/ 359429 h 6858000"/>
              <a:gd name="connsiteX836" fmla="*/ 5805386 w 7467600"/>
              <a:gd name="connsiteY836" fmla="*/ 239240 h 6858000"/>
              <a:gd name="connsiteX837" fmla="*/ 5736947 w 7467600"/>
              <a:gd name="connsiteY837" fmla="*/ 261367 h 6858000"/>
              <a:gd name="connsiteX838" fmla="*/ 5427012 w 7467600"/>
              <a:gd name="connsiteY838" fmla="*/ 311272 h 6858000"/>
              <a:gd name="connsiteX839" fmla="*/ 5147818 w 7467600"/>
              <a:gd name="connsiteY839" fmla="*/ 322112 h 6858000"/>
              <a:gd name="connsiteX840" fmla="*/ 5060854 w 7467600"/>
              <a:gd name="connsiteY840" fmla="*/ 311882 h 6858000"/>
              <a:gd name="connsiteX841" fmla="*/ 4945989 w 7467600"/>
              <a:gd name="connsiteY841" fmla="*/ 300516 h 6858000"/>
              <a:gd name="connsiteX842" fmla="*/ 5410479 w 7467600"/>
              <a:gd name="connsiteY842" fmla="*/ 348434 h 6858000"/>
              <a:gd name="connsiteX843" fmla="*/ 5805386 w 7467600"/>
              <a:gd name="connsiteY843" fmla="*/ 239240 h 6858000"/>
              <a:gd name="connsiteX844" fmla="*/ 7451412 w 7467600"/>
              <a:gd name="connsiteY844" fmla="*/ 799572 h 6858000"/>
              <a:gd name="connsiteX845" fmla="*/ 7467600 w 7467600"/>
              <a:gd name="connsiteY845" fmla="*/ 789215 h 6858000"/>
              <a:gd name="connsiteX846" fmla="*/ 7451412 w 7467600"/>
              <a:gd name="connsiteY846" fmla="*/ 799572 h 6858000"/>
              <a:gd name="connsiteX847" fmla="*/ 5905192 w 7467600"/>
              <a:gd name="connsiteY847" fmla="*/ 163079 h 6858000"/>
              <a:gd name="connsiteX848" fmla="*/ 5865655 w 7467600"/>
              <a:gd name="connsiteY848" fmla="*/ 171901 h 6858000"/>
              <a:gd name="connsiteX849" fmla="*/ 5259740 w 7467600"/>
              <a:gd name="connsiteY849" fmla="*/ 257013 h 6858000"/>
              <a:gd name="connsiteX850" fmla="*/ 5208466 w 7467600"/>
              <a:gd name="connsiteY850" fmla="*/ 257550 h 6858000"/>
              <a:gd name="connsiteX851" fmla="*/ 4980204 w 7467600"/>
              <a:gd name="connsiteY851" fmla="*/ 271903 h 6858000"/>
              <a:gd name="connsiteX852" fmla="*/ 5068068 w 7467600"/>
              <a:gd name="connsiteY852" fmla="*/ 282244 h 6858000"/>
              <a:gd name="connsiteX853" fmla="*/ 5153231 w 7467600"/>
              <a:gd name="connsiteY853" fmla="*/ 292240 h 6858000"/>
              <a:gd name="connsiteX854" fmla="*/ 5426491 w 7467600"/>
              <a:gd name="connsiteY854" fmla="*/ 281128 h 6858000"/>
              <a:gd name="connsiteX855" fmla="*/ 5731212 w 7467600"/>
              <a:gd name="connsiteY855" fmla="*/ 231951 h 6858000"/>
              <a:gd name="connsiteX856" fmla="*/ 5905192 w 7467600"/>
              <a:gd name="connsiteY856" fmla="*/ 163079 h 6858000"/>
              <a:gd name="connsiteX857" fmla="*/ 5944437 w 7467600"/>
              <a:gd name="connsiteY857" fmla="*/ 113829 h 6858000"/>
              <a:gd name="connsiteX858" fmla="*/ 5825032 w 7467600"/>
              <a:gd name="connsiteY858" fmla="*/ 146405 h 6858000"/>
              <a:gd name="connsiteX859" fmla="*/ 4955599 w 7467600"/>
              <a:gd name="connsiteY859" fmla="*/ 247008 h 6858000"/>
              <a:gd name="connsiteX860" fmla="*/ 5210104 w 7467600"/>
              <a:gd name="connsiteY860" fmla="*/ 228123 h 6858000"/>
              <a:gd name="connsiteX861" fmla="*/ 5261015 w 7467600"/>
              <a:gd name="connsiteY861" fmla="*/ 227087 h 6858000"/>
              <a:gd name="connsiteX862" fmla="*/ 5861181 w 7467600"/>
              <a:gd name="connsiteY862" fmla="*/ 143093 h 6858000"/>
              <a:gd name="connsiteX863" fmla="*/ 5961252 w 7467600"/>
              <a:gd name="connsiteY863" fmla="*/ 114820 h 6858000"/>
              <a:gd name="connsiteX864" fmla="*/ 5944437 w 7467600"/>
              <a:gd name="connsiteY864" fmla="*/ 113829 h 6858000"/>
              <a:gd name="connsiteX865" fmla="*/ 3882765 w 7467600"/>
              <a:gd name="connsiteY865" fmla="*/ 0 h 6858000"/>
              <a:gd name="connsiteX866" fmla="*/ 3995099 w 7467600"/>
              <a:gd name="connsiteY866" fmla="*/ 0 h 6858000"/>
              <a:gd name="connsiteX867" fmla="*/ 4163818 w 7467600"/>
              <a:gd name="connsiteY867" fmla="*/ 234104 h 6858000"/>
              <a:gd name="connsiteX868" fmla="*/ 4172099 w 7467600"/>
              <a:gd name="connsiteY868" fmla="*/ 234207 h 6858000"/>
              <a:gd name="connsiteX869" fmla="*/ 4784282 w 7467600"/>
              <a:gd name="connsiteY869" fmla="*/ 276561 h 6858000"/>
              <a:gd name="connsiteX870" fmla="*/ 4801687 w 7467600"/>
              <a:gd name="connsiteY870" fmla="*/ 267764 h 6858000"/>
              <a:gd name="connsiteX871" fmla="*/ 6082788 w 7467600"/>
              <a:gd name="connsiteY871" fmla="*/ 64119 h 6858000"/>
              <a:gd name="connsiteX872" fmla="*/ 6099442 w 7467600"/>
              <a:gd name="connsiteY872" fmla="*/ 82568 h 6858000"/>
              <a:gd name="connsiteX873" fmla="*/ 4804137 w 7467600"/>
              <a:gd name="connsiteY873" fmla="*/ 320931 h 6858000"/>
              <a:gd name="connsiteX874" fmla="*/ 4227047 w 7467600"/>
              <a:gd name="connsiteY874" fmla="*/ 313415 h 6858000"/>
              <a:gd name="connsiteX875" fmla="*/ 4346041 w 7467600"/>
              <a:gd name="connsiteY875" fmla="*/ 456086 h 6858000"/>
              <a:gd name="connsiteX876" fmla="*/ 4870967 w 7467600"/>
              <a:gd name="connsiteY876" fmla="*/ 963061 h 6858000"/>
              <a:gd name="connsiteX877" fmla="*/ 4889647 w 7467600"/>
              <a:gd name="connsiteY877" fmla="*/ 957147 h 6858000"/>
              <a:gd name="connsiteX878" fmla="*/ 5422504 w 7467600"/>
              <a:gd name="connsiteY878" fmla="*/ 805191 h 6858000"/>
              <a:gd name="connsiteX879" fmla="*/ 6087656 w 7467600"/>
              <a:gd name="connsiteY879" fmla="*/ 826703 h 6858000"/>
              <a:gd name="connsiteX880" fmla="*/ 6058717 w 7467600"/>
              <a:gd name="connsiteY880" fmla="*/ 865992 h 6858000"/>
              <a:gd name="connsiteX881" fmla="*/ 4974153 w 7467600"/>
              <a:gd name="connsiteY881" fmla="*/ 1045456 h 6858000"/>
              <a:gd name="connsiteX882" fmla="*/ 5627835 w 7467600"/>
              <a:gd name="connsiteY882" fmla="*/ 1472077 h 6858000"/>
              <a:gd name="connsiteX883" fmla="*/ 5629817 w 7467600"/>
              <a:gd name="connsiteY883" fmla="*/ 1471412 h 6858000"/>
              <a:gd name="connsiteX884" fmla="*/ 5634124 w 7467600"/>
              <a:gd name="connsiteY884" fmla="*/ 1470572 h 6858000"/>
              <a:gd name="connsiteX885" fmla="*/ 5755832 w 7467600"/>
              <a:gd name="connsiteY885" fmla="*/ 1383886 h 6858000"/>
              <a:gd name="connsiteX886" fmla="*/ 6014186 w 7467600"/>
              <a:gd name="connsiteY886" fmla="*/ 1279799 h 6858000"/>
              <a:gd name="connsiteX887" fmla="*/ 6901619 w 7467600"/>
              <a:gd name="connsiteY887" fmla="*/ 1047874 h 6858000"/>
              <a:gd name="connsiteX888" fmla="*/ 6931566 w 7467600"/>
              <a:gd name="connsiteY888" fmla="*/ 1062034 h 6858000"/>
              <a:gd name="connsiteX889" fmla="*/ 5790982 w 7467600"/>
              <a:gd name="connsiteY889" fmla="*/ 1561380 h 6858000"/>
              <a:gd name="connsiteX890" fmla="*/ 6188971 w 7467600"/>
              <a:gd name="connsiteY890" fmla="*/ 1755168 h 6858000"/>
              <a:gd name="connsiteX891" fmla="*/ 6202446 w 7467600"/>
              <a:gd name="connsiteY891" fmla="*/ 1752268 h 6858000"/>
              <a:gd name="connsiteX892" fmla="*/ 7179560 w 7467600"/>
              <a:gd name="connsiteY892" fmla="*/ 1467551 h 6858000"/>
              <a:gd name="connsiteX893" fmla="*/ 7158730 w 7467600"/>
              <a:gd name="connsiteY893" fmla="*/ 1507835 h 6858000"/>
              <a:gd name="connsiteX894" fmla="*/ 6326959 w 7467600"/>
              <a:gd name="connsiteY894" fmla="*/ 1817686 h 6858000"/>
              <a:gd name="connsiteX895" fmla="*/ 6537433 w 7467600"/>
              <a:gd name="connsiteY895" fmla="*/ 1907790 h 6858000"/>
              <a:gd name="connsiteX896" fmla="*/ 6550221 w 7467600"/>
              <a:gd name="connsiteY896" fmla="*/ 1910729 h 6858000"/>
              <a:gd name="connsiteX897" fmla="*/ 6964438 w 7467600"/>
              <a:gd name="connsiteY897" fmla="*/ 2209505 h 6858000"/>
              <a:gd name="connsiteX898" fmla="*/ 7367862 w 7467600"/>
              <a:gd name="connsiteY898" fmla="*/ 2806833 h 6858000"/>
              <a:gd name="connsiteX899" fmla="*/ 7364329 w 7467600"/>
              <a:gd name="connsiteY899" fmla="*/ 2826907 h 6858000"/>
              <a:gd name="connsiteX900" fmla="*/ 7290545 w 7467600"/>
              <a:gd name="connsiteY900" fmla="*/ 2850663 h 6858000"/>
              <a:gd name="connsiteX901" fmla="*/ 6472036 w 7467600"/>
              <a:gd name="connsiteY901" fmla="*/ 1959003 h 6858000"/>
              <a:gd name="connsiteX902" fmla="*/ 5792897 w 7467600"/>
              <a:gd name="connsiteY902" fmla="*/ 1647747 h 6858000"/>
              <a:gd name="connsiteX903" fmla="*/ 5842751 w 7467600"/>
              <a:gd name="connsiteY903" fmla="*/ 1816112 h 6858000"/>
              <a:gd name="connsiteX904" fmla="*/ 5847424 w 7467600"/>
              <a:gd name="connsiteY904" fmla="*/ 1815776 h 6858000"/>
              <a:gd name="connsiteX905" fmla="*/ 6399821 w 7467600"/>
              <a:gd name="connsiteY905" fmla="*/ 2344799 h 6858000"/>
              <a:gd name="connsiteX906" fmla="*/ 6323232 w 7467600"/>
              <a:gd name="connsiteY906" fmla="*/ 2389634 h 6858000"/>
              <a:gd name="connsiteX907" fmla="*/ 5942958 w 7467600"/>
              <a:gd name="connsiteY907" fmla="*/ 2077708 h 6858000"/>
              <a:gd name="connsiteX908" fmla="*/ 5921559 w 7467600"/>
              <a:gd name="connsiteY908" fmla="*/ 2378596 h 6858000"/>
              <a:gd name="connsiteX909" fmla="*/ 5817651 w 7467600"/>
              <a:gd name="connsiteY909" fmla="*/ 3023919 h 6858000"/>
              <a:gd name="connsiteX910" fmla="*/ 5729634 w 7467600"/>
              <a:gd name="connsiteY910" fmla="*/ 3051849 h 6858000"/>
              <a:gd name="connsiteX911" fmla="*/ 5611018 w 7467600"/>
              <a:gd name="connsiteY911" fmla="*/ 2316769 h 6858000"/>
              <a:gd name="connsiteX912" fmla="*/ 5687608 w 7467600"/>
              <a:gd name="connsiteY912" fmla="*/ 2039972 h 6858000"/>
              <a:gd name="connsiteX913" fmla="*/ 5657554 w 7467600"/>
              <a:gd name="connsiteY913" fmla="*/ 1576445 h 6858000"/>
              <a:gd name="connsiteX914" fmla="*/ 5150475 w 7467600"/>
              <a:gd name="connsiteY914" fmla="*/ 1274012 h 6858000"/>
              <a:gd name="connsiteX915" fmla="*/ 5349142 w 7467600"/>
              <a:gd name="connsiteY915" fmla="*/ 2204405 h 6858000"/>
              <a:gd name="connsiteX916" fmla="*/ 5262214 w 7467600"/>
              <a:gd name="connsiteY916" fmla="*/ 2233836 h 6858000"/>
              <a:gd name="connsiteX917" fmla="*/ 4981539 w 7467600"/>
              <a:gd name="connsiteY917" fmla="*/ 1542201 h 6858000"/>
              <a:gd name="connsiteX918" fmla="*/ 4958461 w 7467600"/>
              <a:gd name="connsiteY918" fmla="*/ 1136957 h 6858000"/>
              <a:gd name="connsiteX919" fmla="*/ 4655015 w 7467600"/>
              <a:gd name="connsiteY919" fmla="*/ 891426 h 6858000"/>
              <a:gd name="connsiteX920" fmla="*/ 4348002 w 7467600"/>
              <a:gd name="connsiteY920" fmla="*/ 2205895 h 6858000"/>
              <a:gd name="connsiteX921" fmla="*/ 4262250 w 7467600"/>
              <a:gd name="connsiteY921" fmla="*/ 2219972 h 6858000"/>
              <a:gd name="connsiteX922" fmla="*/ 4550611 w 7467600"/>
              <a:gd name="connsiteY922" fmla="*/ 817540 h 6858000"/>
              <a:gd name="connsiteX923" fmla="*/ 4564418 w 7467600"/>
              <a:gd name="connsiteY923" fmla="*/ 808293 h 6858000"/>
              <a:gd name="connsiteX924" fmla="*/ 4266388 w 7467600"/>
              <a:gd name="connsiteY924" fmla="*/ 500083 h 6858000"/>
              <a:gd name="connsiteX925" fmla="*/ 4032842 w 7467600"/>
              <a:gd name="connsiteY925" fmla="*/ 211809 h 6858000"/>
              <a:gd name="connsiteX926" fmla="*/ 3882765 w 7467600"/>
              <a:gd name="connsiteY926" fmla="*/ 0 h 6858000"/>
              <a:gd name="connsiteX927" fmla="*/ 3721337 w 7467600"/>
              <a:gd name="connsiteY927" fmla="*/ 0 h 6858000"/>
              <a:gd name="connsiteX928" fmla="*/ 3797544 w 7467600"/>
              <a:gd name="connsiteY928" fmla="*/ 0 h 6858000"/>
              <a:gd name="connsiteX929" fmla="*/ 3775734 w 7467600"/>
              <a:gd name="connsiteY929" fmla="*/ 95131 h 6858000"/>
              <a:gd name="connsiteX930" fmla="*/ 3724807 w 7467600"/>
              <a:gd name="connsiteY930" fmla="*/ 272257 h 6858000"/>
              <a:gd name="connsiteX931" fmla="*/ 3726844 w 7467600"/>
              <a:gd name="connsiteY931" fmla="*/ 282988 h 6858000"/>
              <a:gd name="connsiteX932" fmla="*/ 3742664 w 7467600"/>
              <a:gd name="connsiteY932" fmla="*/ 279918 h 6858000"/>
              <a:gd name="connsiteX933" fmla="*/ 4103910 w 7467600"/>
              <a:gd name="connsiteY933" fmla="*/ 1161917 h 6858000"/>
              <a:gd name="connsiteX934" fmla="*/ 4020269 w 7467600"/>
              <a:gd name="connsiteY934" fmla="*/ 1200406 h 6858000"/>
              <a:gd name="connsiteX935" fmla="*/ 3674882 w 7467600"/>
              <a:gd name="connsiteY935" fmla="*/ 488524 h 6858000"/>
              <a:gd name="connsiteX936" fmla="*/ 3132682 w 7467600"/>
              <a:gd name="connsiteY936" fmla="*/ 1072284 h 6858000"/>
              <a:gd name="connsiteX937" fmla="*/ 2716346 w 7467600"/>
              <a:gd name="connsiteY937" fmla="*/ 1276376 h 6858000"/>
              <a:gd name="connsiteX938" fmla="*/ 2716772 w 7467600"/>
              <a:gd name="connsiteY938" fmla="*/ 1255462 h 6858000"/>
              <a:gd name="connsiteX939" fmla="*/ 3471096 w 7467600"/>
              <a:gd name="connsiteY939" fmla="*/ 437072 h 6858000"/>
              <a:gd name="connsiteX940" fmla="*/ 3639057 w 7467600"/>
              <a:gd name="connsiteY940" fmla="*/ 286334 h 6858000"/>
              <a:gd name="connsiteX941" fmla="*/ 3640309 w 7467600"/>
              <a:gd name="connsiteY941" fmla="*/ 284664 h 6858000"/>
              <a:gd name="connsiteX942" fmla="*/ 3646022 w 7467600"/>
              <a:gd name="connsiteY942" fmla="*/ 276711 h 6858000"/>
              <a:gd name="connsiteX943" fmla="*/ 3707943 w 7467600"/>
              <a:gd name="connsiteY943" fmla="*/ 65958 h 6858000"/>
              <a:gd name="connsiteX944" fmla="*/ 3721337 w 7467600"/>
              <a:gd name="connsiteY944" fmla="*/ 0 h 6858000"/>
              <a:gd name="connsiteX945" fmla="*/ 2867960 w 7467600"/>
              <a:gd name="connsiteY945" fmla="*/ 0 h 6858000"/>
              <a:gd name="connsiteX946" fmla="*/ 2926351 w 7467600"/>
              <a:gd name="connsiteY946" fmla="*/ 0 h 6858000"/>
              <a:gd name="connsiteX947" fmla="*/ 2902823 w 7467600"/>
              <a:gd name="connsiteY947" fmla="*/ 262929 h 6858000"/>
              <a:gd name="connsiteX948" fmla="*/ 2940663 w 7467600"/>
              <a:gd name="connsiteY948" fmla="*/ 140884 h 6858000"/>
              <a:gd name="connsiteX949" fmla="*/ 2947039 w 7467600"/>
              <a:gd name="connsiteY949" fmla="*/ 122524 h 6858000"/>
              <a:gd name="connsiteX950" fmla="*/ 2984316 w 7467600"/>
              <a:gd name="connsiteY950" fmla="*/ 0 h 6858000"/>
              <a:gd name="connsiteX951" fmla="*/ 3016114 w 7467600"/>
              <a:gd name="connsiteY951" fmla="*/ 0 h 6858000"/>
              <a:gd name="connsiteX952" fmla="*/ 2979949 w 7467600"/>
              <a:gd name="connsiteY952" fmla="*/ 119274 h 6858000"/>
              <a:gd name="connsiteX953" fmla="*/ 3023879 w 7467600"/>
              <a:gd name="connsiteY953" fmla="*/ 0 h 6858000"/>
              <a:gd name="connsiteX954" fmla="*/ 3105400 w 7467600"/>
              <a:gd name="connsiteY954" fmla="*/ 0 h 6858000"/>
              <a:gd name="connsiteX955" fmla="*/ 3094669 w 7467600"/>
              <a:gd name="connsiteY955" fmla="*/ 30308 h 6858000"/>
              <a:gd name="connsiteX956" fmla="*/ 2901945 w 7467600"/>
              <a:gd name="connsiteY956" fmla="*/ 466538 h 6858000"/>
              <a:gd name="connsiteX957" fmla="*/ 2815209 w 7467600"/>
              <a:gd name="connsiteY957" fmla="*/ 497361 h 6858000"/>
              <a:gd name="connsiteX958" fmla="*/ 2844845 w 7467600"/>
              <a:gd name="connsiteY958" fmla="*/ 127638 h 6858000"/>
              <a:gd name="connsiteX959" fmla="*/ 2867960 w 7467600"/>
              <a:gd name="connsiteY959" fmla="*/ 0 h 6858000"/>
              <a:gd name="connsiteX960" fmla="*/ 1057230 w 7467600"/>
              <a:gd name="connsiteY960" fmla="*/ 0 h 6858000"/>
              <a:gd name="connsiteX961" fmla="*/ 1111003 w 7467600"/>
              <a:gd name="connsiteY961" fmla="*/ 0 h 6858000"/>
              <a:gd name="connsiteX962" fmla="*/ 1125553 w 7467600"/>
              <a:gd name="connsiteY962" fmla="*/ 52588 h 6858000"/>
              <a:gd name="connsiteX963" fmla="*/ 1304276 w 7467600"/>
              <a:gd name="connsiteY963" fmla="*/ 476275 h 6858000"/>
              <a:gd name="connsiteX964" fmla="*/ 1492066 w 7467600"/>
              <a:gd name="connsiteY964" fmla="*/ 886333 h 6858000"/>
              <a:gd name="connsiteX965" fmla="*/ 1423698 w 7467600"/>
              <a:gd name="connsiteY965" fmla="*/ 710817 h 6858000"/>
              <a:gd name="connsiteX966" fmla="*/ 1357609 w 7467600"/>
              <a:gd name="connsiteY966" fmla="*/ 532892 h 6858000"/>
              <a:gd name="connsiteX967" fmla="*/ 1309550 w 7467600"/>
              <a:gd name="connsiteY967" fmla="*/ 374031 h 6858000"/>
              <a:gd name="connsiteX968" fmla="*/ 1193673 w 7467600"/>
              <a:gd name="connsiteY968" fmla="*/ 49533 h 6858000"/>
              <a:gd name="connsiteX969" fmla="*/ 1164391 w 7467600"/>
              <a:gd name="connsiteY969" fmla="*/ 0 h 6858000"/>
              <a:gd name="connsiteX970" fmla="*/ 1200666 w 7467600"/>
              <a:gd name="connsiteY970" fmla="*/ 0 h 6858000"/>
              <a:gd name="connsiteX971" fmla="*/ 1223408 w 7467600"/>
              <a:gd name="connsiteY971" fmla="*/ 38996 h 6858000"/>
              <a:gd name="connsiteX972" fmla="*/ 1339635 w 7467600"/>
              <a:gd name="connsiteY972" fmla="*/ 365517 h 6858000"/>
              <a:gd name="connsiteX973" fmla="*/ 1387469 w 7467600"/>
              <a:gd name="connsiteY973" fmla="*/ 523079 h 6858000"/>
              <a:gd name="connsiteX974" fmla="*/ 1452685 w 7467600"/>
              <a:gd name="connsiteY974" fmla="*/ 699806 h 6858000"/>
              <a:gd name="connsiteX975" fmla="*/ 1492092 w 7467600"/>
              <a:gd name="connsiteY975" fmla="*/ 800424 h 6858000"/>
              <a:gd name="connsiteX976" fmla="*/ 1455302 w 7467600"/>
              <a:gd name="connsiteY976" fmla="*/ 632913 h 6858000"/>
              <a:gd name="connsiteX977" fmla="*/ 1222336 w 7467600"/>
              <a:gd name="connsiteY977" fmla="*/ 9480 h 6858000"/>
              <a:gd name="connsiteX978" fmla="*/ 1214634 w 7467600"/>
              <a:gd name="connsiteY978" fmla="*/ 0 h 6858000"/>
              <a:gd name="connsiteX979" fmla="*/ 1289827 w 7467600"/>
              <a:gd name="connsiteY979" fmla="*/ 0 h 6858000"/>
              <a:gd name="connsiteX980" fmla="*/ 1321076 w 7467600"/>
              <a:gd name="connsiteY980" fmla="*/ 59722 h 6858000"/>
              <a:gd name="connsiteX981" fmla="*/ 1512579 w 7467600"/>
              <a:gd name="connsiteY981" fmla="*/ 626441 h 6858000"/>
              <a:gd name="connsiteX982" fmla="*/ 1506076 w 7467600"/>
              <a:gd name="connsiteY982" fmla="*/ 1089289 h 6858000"/>
              <a:gd name="connsiteX983" fmla="*/ 1486346 w 7467600"/>
              <a:gd name="connsiteY983" fmla="*/ 1079919 h 6858000"/>
              <a:gd name="connsiteX984" fmla="*/ 1070511 w 7467600"/>
              <a:gd name="connsiteY984" fmla="*/ 48609 h 6858000"/>
              <a:gd name="connsiteX985" fmla="*/ 1057230 w 7467600"/>
              <a:gd name="connsiteY985" fmla="*/ 0 h 6858000"/>
              <a:gd name="connsiteX986" fmla="*/ 43151 w 7467600"/>
              <a:gd name="connsiteY986" fmla="*/ 0 h 6858000"/>
              <a:gd name="connsiteX987" fmla="*/ 95283 w 7467600"/>
              <a:gd name="connsiteY987" fmla="*/ 0 h 6858000"/>
              <a:gd name="connsiteX988" fmla="*/ 300708 w 7467600"/>
              <a:gd name="connsiteY988" fmla="*/ 154571 h 6858000"/>
              <a:gd name="connsiteX989" fmla="*/ 530414 w 7467600"/>
              <a:gd name="connsiteY989" fmla="*/ 354673 h 6858000"/>
              <a:gd name="connsiteX990" fmla="*/ 333785 w 7467600"/>
              <a:gd name="connsiteY990" fmla="*/ 161564 h 6858000"/>
              <a:gd name="connsiteX991" fmla="*/ 147005 w 7467600"/>
              <a:gd name="connsiteY991" fmla="*/ 0 h 6858000"/>
              <a:gd name="connsiteX992" fmla="*/ 272509 w 7467600"/>
              <a:gd name="connsiteY992" fmla="*/ 0 h 6858000"/>
              <a:gd name="connsiteX993" fmla="*/ 326276 w 7467600"/>
              <a:gd name="connsiteY993" fmla="*/ 45847 h 6858000"/>
              <a:gd name="connsiteX994" fmla="*/ 823759 w 7467600"/>
              <a:gd name="connsiteY994" fmla="*/ 574145 h 6858000"/>
              <a:gd name="connsiteX995" fmla="*/ 811254 w 7467600"/>
              <a:gd name="connsiteY995" fmla="*/ 665546 h 6858000"/>
              <a:gd name="connsiteX996" fmla="*/ 154042 w 7467600"/>
              <a:gd name="connsiteY996" fmla="*/ 261522 h 6858000"/>
              <a:gd name="connsiteX997" fmla="*/ 13550 w 7467600"/>
              <a:gd name="connsiteY997" fmla="*/ 158423 h 6858000"/>
              <a:gd name="connsiteX998" fmla="*/ 0 w 7467600"/>
              <a:gd name="connsiteY998" fmla="*/ 146618 h 6858000"/>
              <a:gd name="connsiteX999" fmla="*/ 0 w 7467600"/>
              <a:gd name="connsiteY999" fmla="*/ 59161 h 6858000"/>
              <a:gd name="connsiteX1000" fmla="*/ 45427 w 7467600"/>
              <a:gd name="connsiteY1000" fmla="*/ 101078 h 6858000"/>
              <a:gd name="connsiteX1001" fmla="*/ 630103 w 7467600"/>
              <a:gd name="connsiteY1001" fmla="*/ 485885 h 6858000"/>
              <a:gd name="connsiteX1002" fmla="*/ 532040 w 7467600"/>
              <a:gd name="connsiteY1002" fmla="*/ 399359 h 6858000"/>
              <a:gd name="connsiteX1003" fmla="*/ 517618 w 7467600"/>
              <a:gd name="connsiteY1003" fmla="*/ 385726 h 6858000"/>
              <a:gd name="connsiteX1004" fmla="*/ 285074 w 7467600"/>
              <a:gd name="connsiteY1004" fmla="*/ 182755 h 6858000"/>
              <a:gd name="connsiteX1005" fmla="*/ 43151 w 7467600"/>
              <a:gd name="connsiteY1005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90188 w 7467600"/>
              <a:gd name="connsiteY4" fmla="*/ 6584365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271814 w 7467600"/>
              <a:gd name="connsiteY16" fmla="*/ 6684601 h 6858000"/>
              <a:gd name="connsiteX17" fmla="*/ 7392158 w 7467600"/>
              <a:gd name="connsiteY17" fmla="*/ 6771365 h 6858000"/>
              <a:gd name="connsiteX18" fmla="*/ 7467600 w 7467600"/>
              <a:gd name="connsiteY18" fmla="*/ 6805948 h 6858000"/>
              <a:gd name="connsiteX19" fmla="*/ 7467600 w 7467600"/>
              <a:gd name="connsiteY19" fmla="*/ 6831490 h 6858000"/>
              <a:gd name="connsiteX20" fmla="*/ 7410696 w 7467600"/>
              <a:gd name="connsiteY20" fmla="*/ 6803861 h 6858000"/>
              <a:gd name="connsiteX21" fmla="*/ 7088673 w 7467600"/>
              <a:gd name="connsiteY21" fmla="*/ 6610396 h 6858000"/>
              <a:gd name="connsiteX22" fmla="*/ 7090188 w 7467600"/>
              <a:gd name="connsiteY22" fmla="*/ 6584365 h 6858000"/>
              <a:gd name="connsiteX23" fmla="*/ 1019354 w 7467600"/>
              <a:gd name="connsiteY23" fmla="*/ 6315006 h 6858000"/>
              <a:gd name="connsiteX24" fmla="*/ 441046 w 7467600"/>
              <a:gd name="connsiteY24" fmla="*/ 6691153 h 6858000"/>
              <a:gd name="connsiteX25" fmla="*/ 1019354 w 7467600"/>
              <a:gd name="connsiteY25" fmla="*/ 6315006 h 6858000"/>
              <a:gd name="connsiteX26" fmla="*/ 991680 w 7467600"/>
              <a:gd name="connsiteY26" fmla="*/ 6298413 h 6858000"/>
              <a:gd name="connsiteX27" fmla="*/ 409060 w 7467600"/>
              <a:gd name="connsiteY27" fmla="*/ 6671470 h 6858000"/>
              <a:gd name="connsiteX28" fmla="*/ 991680 w 7467600"/>
              <a:gd name="connsiteY28" fmla="*/ 6298413 h 6858000"/>
              <a:gd name="connsiteX29" fmla="*/ 103333 w 7467600"/>
              <a:gd name="connsiteY29" fmla="*/ 5699602 h 6858000"/>
              <a:gd name="connsiteX30" fmla="*/ 233938 w 7467600"/>
              <a:gd name="connsiteY30" fmla="*/ 5809416 h 6858000"/>
              <a:gd name="connsiteX31" fmla="*/ 883580 w 7467600"/>
              <a:gd name="connsiteY31" fmla="*/ 6180710 h 6858000"/>
              <a:gd name="connsiteX32" fmla="*/ 487337 w 7467600"/>
              <a:gd name="connsiteY32" fmla="*/ 5950182 h 6858000"/>
              <a:gd name="connsiteX33" fmla="*/ 354051 w 7467600"/>
              <a:gd name="connsiteY33" fmla="*/ 5854912 h 6858000"/>
              <a:gd name="connsiteX34" fmla="*/ 195436 w 7467600"/>
              <a:gd name="connsiteY34" fmla="*/ 5755068 h 6858000"/>
              <a:gd name="connsiteX35" fmla="*/ 103333 w 7467600"/>
              <a:gd name="connsiteY35" fmla="*/ 5699602 h 6858000"/>
              <a:gd name="connsiteX36" fmla="*/ 5539432 w 7467600"/>
              <a:gd name="connsiteY36" fmla="*/ 5642928 h 6858000"/>
              <a:gd name="connsiteX37" fmla="*/ 5555462 w 7467600"/>
              <a:gd name="connsiteY37" fmla="*/ 5694454 h 6858000"/>
              <a:gd name="connsiteX38" fmla="*/ 5828270 w 7467600"/>
              <a:gd name="connsiteY38" fmla="*/ 6320663 h 6858000"/>
              <a:gd name="connsiteX39" fmla="*/ 5947416 w 7467600"/>
              <a:gd name="connsiteY39" fmla="*/ 6574846 h 6858000"/>
              <a:gd name="connsiteX40" fmla="*/ 5539432 w 7467600"/>
              <a:gd name="connsiteY40" fmla="*/ 5642928 h 6858000"/>
              <a:gd name="connsiteX41" fmla="*/ 51253 w 7467600"/>
              <a:gd name="connsiteY41" fmla="*/ 5631825 h 6858000"/>
              <a:gd name="connsiteX42" fmla="*/ 211622 w 7467600"/>
              <a:gd name="connsiteY42" fmla="*/ 5728803 h 6858000"/>
              <a:gd name="connsiteX43" fmla="*/ 371652 w 7467600"/>
              <a:gd name="connsiteY43" fmla="*/ 5829062 h 6858000"/>
              <a:gd name="connsiteX44" fmla="*/ 505903 w 7467600"/>
              <a:gd name="connsiteY44" fmla="*/ 5925221 h 6858000"/>
              <a:gd name="connsiteX45" fmla="*/ 899240 w 7467600"/>
              <a:gd name="connsiteY45" fmla="*/ 6153068 h 6858000"/>
              <a:gd name="connsiteX46" fmla="*/ 988114 w 7467600"/>
              <a:gd name="connsiteY46" fmla="*/ 6174204 h 6858000"/>
              <a:gd name="connsiteX47" fmla="*/ 845971 w 7467600"/>
              <a:gd name="connsiteY47" fmla="*/ 6067177 h 6858000"/>
              <a:gd name="connsiteX48" fmla="*/ 448057 w 7467600"/>
              <a:gd name="connsiteY48" fmla="*/ 5841376 h 6858000"/>
              <a:gd name="connsiteX49" fmla="*/ 51253 w 7467600"/>
              <a:gd name="connsiteY49" fmla="*/ 5631825 h 6858000"/>
              <a:gd name="connsiteX50" fmla="*/ 2606687 w 7467600"/>
              <a:gd name="connsiteY50" fmla="*/ 5630718 h 6858000"/>
              <a:gd name="connsiteX51" fmla="*/ 2645658 w 7467600"/>
              <a:gd name="connsiteY51" fmla="*/ 6640259 h 6858000"/>
              <a:gd name="connsiteX52" fmla="*/ 2606687 w 7467600"/>
              <a:gd name="connsiteY52" fmla="*/ 5630718 h 6858000"/>
              <a:gd name="connsiteX53" fmla="*/ 3642057 w 7467600"/>
              <a:gd name="connsiteY53" fmla="*/ 5573487 h 6858000"/>
              <a:gd name="connsiteX54" fmla="*/ 3632981 w 7467600"/>
              <a:gd name="connsiteY54" fmla="*/ 5579437 h 6858000"/>
              <a:gd name="connsiteX55" fmla="*/ 3382436 w 7467600"/>
              <a:gd name="connsiteY55" fmla="*/ 5952726 h 6858000"/>
              <a:gd name="connsiteX56" fmla="*/ 3191929 w 7467600"/>
              <a:gd name="connsiteY56" fmla="*/ 6662669 h 6858000"/>
              <a:gd name="connsiteX57" fmla="*/ 3369898 w 7467600"/>
              <a:gd name="connsiteY57" fmla="*/ 6081771 h 6858000"/>
              <a:gd name="connsiteX58" fmla="*/ 3642057 w 7467600"/>
              <a:gd name="connsiteY58" fmla="*/ 5573487 h 6858000"/>
              <a:gd name="connsiteX59" fmla="*/ 2650666 w 7467600"/>
              <a:gd name="connsiteY59" fmla="*/ 5530686 h 6858000"/>
              <a:gd name="connsiteX60" fmla="*/ 2650249 w 7467600"/>
              <a:gd name="connsiteY60" fmla="*/ 5532101 h 6858000"/>
              <a:gd name="connsiteX61" fmla="*/ 2663808 w 7467600"/>
              <a:gd name="connsiteY61" fmla="*/ 6535215 h 6858000"/>
              <a:gd name="connsiteX62" fmla="*/ 2665418 w 7467600"/>
              <a:gd name="connsiteY62" fmla="*/ 6132756 h 6858000"/>
              <a:gd name="connsiteX63" fmla="*/ 2650666 w 7467600"/>
              <a:gd name="connsiteY63" fmla="*/ 5530686 h 6858000"/>
              <a:gd name="connsiteX64" fmla="*/ 2680277 w 7467600"/>
              <a:gd name="connsiteY64" fmla="*/ 5479204 h 6858000"/>
              <a:gd name="connsiteX65" fmla="*/ 2678972 w 7467600"/>
              <a:gd name="connsiteY65" fmla="*/ 5481582 h 6858000"/>
              <a:gd name="connsiteX66" fmla="*/ 2696666 w 7467600"/>
              <a:gd name="connsiteY66" fmla="*/ 6133836 h 6858000"/>
              <a:gd name="connsiteX67" fmla="*/ 2695769 w 7467600"/>
              <a:gd name="connsiteY67" fmla="*/ 6390955 h 6858000"/>
              <a:gd name="connsiteX68" fmla="*/ 2739893 w 7467600"/>
              <a:gd name="connsiteY68" fmla="*/ 6108357 h 6858000"/>
              <a:gd name="connsiteX69" fmla="*/ 2680277 w 7467600"/>
              <a:gd name="connsiteY69" fmla="*/ 5479204 h 6858000"/>
              <a:gd name="connsiteX70" fmla="*/ 1132195 w 7467600"/>
              <a:gd name="connsiteY70" fmla="*/ 5467980 h 6858000"/>
              <a:gd name="connsiteX71" fmla="*/ 1679056 w 7467600"/>
              <a:gd name="connsiteY71" fmla="*/ 5516907 h 6858000"/>
              <a:gd name="connsiteX72" fmla="*/ 2128648 w 7467600"/>
              <a:gd name="connsiteY72" fmla="*/ 5474249 h 6858000"/>
              <a:gd name="connsiteX73" fmla="*/ 1825619 w 7467600"/>
              <a:gd name="connsiteY73" fmla="*/ 5478447 h 6858000"/>
              <a:gd name="connsiteX74" fmla="*/ 1737798 w 7467600"/>
              <a:gd name="connsiteY74" fmla="*/ 5483353 h 6858000"/>
              <a:gd name="connsiteX75" fmla="*/ 1132195 w 7467600"/>
              <a:gd name="connsiteY75" fmla="*/ 5467980 h 6858000"/>
              <a:gd name="connsiteX76" fmla="*/ 6861797 w 7467600"/>
              <a:gd name="connsiteY76" fmla="*/ 5419899 h 6858000"/>
              <a:gd name="connsiteX77" fmla="*/ 6879594 w 7467600"/>
              <a:gd name="connsiteY77" fmla="*/ 5424547 h 6858000"/>
              <a:gd name="connsiteX78" fmla="*/ 7379510 w 7467600"/>
              <a:gd name="connsiteY78" fmla="*/ 5755454 h 6858000"/>
              <a:gd name="connsiteX79" fmla="*/ 7467600 w 7467600"/>
              <a:gd name="connsiteY79" fmla="*/ 5845526 h 6858000"/>
              <a:gd name="connsiteX80" fmla="*/ 7467600 w 7467600"/>
              <a:gd name="connsiteY80" fmla="*/ 5925131 h 6858000"/>
              <a:gd name="connsiteX81" fmla="*/ 7271900 w 7467600"/>
              <a:gd name="connsiteY81" fmla="*/ 5734551 h 6858000"/>
              <a:gd name="connsiteX82" fmla="*/ 7015907 w 7467600"/>
              <a:gd name="connsiteY82" fmla="*/ 5541548 h 6858000"/>
              <a:gd name="connsiteX83" fmla="*/ 7259646 w 7467600"/>
              <a:gd name="connsiteY83" fmla="*/ 5765985 h 6858000"/>
              <a:gd name="connsiteX84" fmla="*/ 7467600 w 7467600"/>
              <a:gd name="connsiteY84" fmla="*/ 5971257 h 6858000"/>
              <a:gd name="connsiteX85" fmla="*/ 7467600 w 7467600"/>
              <a:gd name="connsiteY85" fmla="*/ 6012219 h 6858000"/>
              <a:gd name="connsiteX86" fmla="*/ 7240170 w 7467600"/>
              <a:gd name="connsiteY86" fmla="*/ 5787985 h 6858000"/>
              <a:gd name="connsiteX87" fmla="*/ 6946849 w 7467600"/>
              <a:gd name="connsiteY87" fmla="*/ 5523271 h 6858000"/>
              <a:gd name="connsiteX88" fmla="*/ 6946972 w 7467600"/>
              <a:gd name="connsiteY88" fmla="*/ 5526491 h 6858000"/>
              <a:gd name="connsiteX89" fmla="*/ 7105827 w 7467600"/>
              <a:gd name="connsiteY89" fmla="*/ 5718700 h 6858000"/>
              <a:gd name="connsiteX90" fmla="*/ 7126431 w 7467600"/>
              <a:gd name="connsiteY90" fmla="*/ 5737872 h 6858000"/>
              <a:gd name="connsiteX91" fmla="*/ 7356878 w 7467600"/>
              <a:gd name="connsiteY91" fmla="*/ 5981332 h 6858000"/>
              <a:gd name="connsiteX92" fmla="*/ 7467600 w 7467600"/>
              <a:gd name="connsiteY92" fmla="*/ 6117703 h 6858000"/>
              <a:gd name="connsiteX93" fmla="*/ 7467600 w 7467600"/>
              <a:gd name="connsiteY93" fmla="*/ 6163634 h 6858000"/>
              <a:gd name="connsiteX94" fmla="*/ 7403637 w 7467600"/>
              <a:gd name="connsiteY94" fmla="*/ 6083957 h 6858000"/>
              <a:gd name="connsiteX95" fmla="*/ 7254615 w 7467600"/>
              <a:gd name="connsiteY95" fmla="*/ 5911918 h 6858000"/>
              <a:gd name="connsiteX96" fmla="*/ 7312589 w 7467600"/>
              <a:gd name="connsiteY96" fmla="*/ 5982309 h 6858000"/>
              <a:gd name="connsiteX97" fmla="*/ 7448321 w 7467600"/>
              <a:gd name="connsiteY97" fmla="*/ 6190991 h 6858000"/>
              <a:gd name="connsiteX98" fmla="*/ 7467600 w 7467600"/>
              <a:gd name="connsiteY98" fmla="*/ 6221686 h 6858000"/>
              <a:gd name="connsiteX99" fmla="*/ 7467600 w 7467600"/>
              <a:gd name="connsiteY99" fmla="*/ 6334256 h 6858000"/>
              <a:gd name="connsiteX100" fmla="*/ 7454976 w 7467600"/>
              <a:gd name="connsiteY100" fmla="*/ 6318297 h 6858000"/>
              <a:gd name="connsiteX101" fmla="*/ 7042773 w 7467600"/>
              <a:gd name="connsiteY101" fmla="*/ 5734011 h 6858000"/>
              <a:gd name="connsiteX102" fmla="*/ 6844835 w 7467600"/>
              <a:gd name="connsiteY102" fmla="*/ 5424988 h 6858000"/>
              <a:gd name="connsiteX103" fmla="*/ 6861797 w 7467600"/>
              <a:gd name="connsiteY103" fmla="*/ 5419899 h 6858000"/>
              <a:gd name="connsiteX104" fmla="*/ 1456157 w 7467600"/>
              <a:gd name="connsiteY104" fmla="*/ 5371404 h 6858000"/>
              <a:gd name="connsiteX105" fmla="*/ 1244432 w 7467600"/>
              <a:gd name="connsiteY105" fmla="*/ 5385601 h 6858000"/>
              <a:gd name="connsiteX106" fmla="*/ 973990 w 7467600"/>
              <a:gd name="connsiteY106" fmla="*/ 5424940 h 6858000"/>
              <a:gd name="connsiteX107" fmla="*/ 1103809 w 7467600"/>
              <a:gd name="connsiteY107" fmla="*/ 5433720 h 6858000"/>
              <a:gd name="connsiteX108" fmla="*/ 1123454 w 7467600"/>
              <a:gd name="connsiteY108" fmla="*/ 5435727 h 6858000"/>
              <a:gd name="connsiteX109" fmla="*/ 1737017 w 7467600"/>
              <a:gd name="connsiteY109" fmla="*/ 5452183 h 6858000"/>
              <a:gd name="connsiteX110" fmla="*/ 1824397 w 7467600"/>
              <a:gd name="connsiteY110" fmla="*/ 5447757 h 6858000"/>
              <a:gd name="connsiteX111" fmla="*/ 2070059 w 7467600"/>
              <a:gd name="connsiteY111" fmla="*/ 5441660 h 6858000"/>
              <a:gd name="connsiteX112" fmla="*/ 1456157 w 7467600"/>
              <a:gd name="connsiteY112" fmla="*/ 5371404 h 6858000"/>
              <a:gd name="connsiteX113" fmla="*/ 4988186 w 7467600"/>
              <a:gd name="connsiteY113" fmla="*/ 5216467 h 6858000"/>
              <a:gd name="connsiteX114" fmla="*/ 4777334 w 7467600"/>
              <a:gd name="connsiteY114" fmla="*/ 5406072 h 6858000"/>
              <a:gd name="connsiteX115" fmla="*/ 4718341 w 7467600"/>
              <a:gd name="connsiteY115" fmla="*/ 5468043 h 6858000"/>
              <a:gd name="connsiteX116" fmla="*/ 4604655 w 7467600"/>
              <a:gd name="connsiteY116" fmla="*/ 5583434 h 6858000"/>
              <a:gd name="connsiteX117" fmla="*/ 4565074 w 7467600"/>
              <a:gd name="connsiteY117" fmla="*/ 5618550 h 6858000"/>
              <a:gd name="connsiteX118" fmla="*/ 4988186 w 7467600"/>
              <a:gd name="connsiteY118" fmla="*/ 5216467 h 6858000"/>
              <a:gd name="connsiteX119" fmla="*/ 4978032 w 7467600"/>
              <a:gd name="connsiteY119" fmla="*/ 5183809 h 6858000"/>
              <a:gd name="connsiteX120" fmla="*/ 4463413 w 7467600"/>
              <a:gd name="connsiteY120" fmla="*/ 5615162 h 6858000"/>
              <a:gd name="connsiteX121" fmla="*/ 4358134 w 7467600"/>
              <a:gd name="connsiteY121" fmla="*/ 5742791 h 6858000"/>
              <a:gd name="connsiteX122" fmla="*/ 4376219 w 7467600"/>
              <a:gd name="connsiteY122" fmla="*/ 5729027 h 6858000"/>
              <a:gd name="connsiteX123" fmla="*/ 4582340 w 7467600"/>
              <a:gd name="connsiteY123" fmla="*/ 5561037 h 6858000"/>
              <a:gd name="connsiteX124" fmla="*/ 4694684 w 7467600"/>
              <a:gd name="connsiteY124" fmla="*/ 5447098 h 6858000"/>
              <a:gd name="connsiteX125" fmla="*/ 4754123 w 7467600"/>
              <a:gd name="connsiteY125" fmla="*/ 5384643 h 6858000"/>
              <a:gd name="connsiteX126" fmla="*/ 4978032 w 7467600"/>
              <a:gd name="connsiteY126" fmla="*/ 5183809 h 6858000"/>
              <a:gd name="connsiteX127" fmla="*/ 7133363 w 7467600"/>
              <a:gd name="connsiteY127" fmla="*/ 5050246 h 6858000"/>
              <a:gd name="connsiteX128" fmla="*/ 7450656 w 7467600"/>
              <a:gd name="connsiteY128" fmla="*/ 5134750 h 6858000"/>
              <a:gd name="connsiteX129" fmla="*/ 7467600 w 7467600"/>
              <a:gd name="connsiteY129" fmla="*/ 5142496 h 6858000"/>
              <a:gd name="connsiteX130" fmla="*/ 7467600 w 7467600"/>
              <a:gd name="connsiteY130" fmla="*/ 5158623 h 6858000"/>
              <a:gd name="connsiteX131" fmla="*/ 7427076 w 7467600"/>
              <a:gd name="connsiteY131" fmla="*/ 5142684 h 6858000"/>
              <a:gd name="connsiteX132" fmla="*/ 7467600 w 7467600"/>
              <a:gd name="connsiteY132" fmla="*/ 5164774 h 6858000"/>
              <a:gd name="connsiteX133" fmla="*/ 7467600 w 7467600"/>
              <a:gd name="connsiteY133" fmla="*/ 5199146 h 6858000"/>
              <a:gd name="connsiteX134" fmla="*/ 7391022 w 7467600"/>
              <a:gd name="connsiteY134" fmla="*/ 5158141 h 6858000"/>
              <a:gd name="connsiteX135" fmla="*/ 7312201 w 7467600"/>
              <a:gd name="connsiteY135" fmla="*/ 5128278 h 6858000"/>
              <a:gd name="connsiteX136" fmla="*/ 7343603 w 7467600"/>
              <a:gd name="connsiteY136" fmla="*/ 5149746 h 6858000"/>
              <a:gd name="connsiteX137" fmla="*/ 7467600 w 7467600"/>
              <a:gd name="connsiteY137" fmla="*/ 5241225 h 6858000"/>
              <a:gd name="connsiteX138" fmla="*/ 7467600 w 7467600"/>
              <a:gd name="connsiteY138" fmla="*/ 5277736 h 6858000"/>
              <a:gd name="connsiteX139" fmla="*/ 7327465 w 7467600"/>
              <a:gd name="connsiteY139" fmla="*/ 5174181 h 6858000"/>
              <a:gd name="connsiteX140" fmla="*/ 7244057 w 7467600"/>
              <a:gd name="connsiteY140" fmla="*/ 5124233 h 6858000"/>
              <a:gd name="connsiteX141" fmla="*/ 7353035 w 7467600"/>
              <a:gd name="connsiteY141" fmla="*/ 5197318 h 6858000"/>
              <a:gd name="connsiteX142" fmla="*/ 7467600 w 7467600"/>
              <a:gd name="connsiteY142" fmla="*/ 5297634 h 6858000"/>
              <a:gd name="connsiteX143" fmla="*/ 7467600 w 7467600"/>
              <a:gd name="connsiteY143" fmla="*/ 5361850 h 6858000"/>
              <a:gd name="connsiteX144" fmla="*/ 7368569 w 7467600"/>
              <a:gd name="connsiteY144" fmla="*/ 5270182 h 6858000"/>
              <a:gd name="connsiteX145" fmla="*/ 7131946 w 7467600"/>
              <a:gd name="connsiteY145" fmla="*/ 5075653 h 6858000"/>
              <a:gd name="connsiteX146" fmla="*/ 7133363 w 7467600"/>
              <a:gd name="connsiteY146" fmla="*/ 5050246 h 6858000"/>
              <a:gd name="connsiteX147" fmla="*/ 1903353 w 7467600"/>
              <a:gd name="connsiteY147" fmla="*/ 5044827 h 6858000"/>
              <a:gd name="connsiteX148" fmla="*/ 1936931 w 7467600"/>
              <a:gd name="connsiteY148" fmla="*/ 5093954 h 6858000"/>
              <a:gd name="connsiteX149" fmla="*/ 2195868 w 7467600"/>
              <a:gd name="connsiteY149" fmla="*/ 5396574 h 6858000"/>
              <a:gd name="connsiteX150" fmla="*/ 2088852 w 7467600"/>
              <a:gd name="connsiteY150" fmla="*/ 5166123 h 6858000"/>
              <a:gd name="connsiteX151" fmla="*/ 1958241 w 7467600"/>
              <a:gd name="connsiteY151" fmla="*/ 5067955 h 6858000"/>
              <a:gd name="connsiteX152" fmla="*/ 1903353 w 7467600"/>
              <a:gd name="connsiteY152" fmla="*/ 5044827 h 6858000"/>
              <a:gd name="connsiteX153" fmla="*/ 1979378 w 7467600"/>
              <a:gd name="connsiteY153" fmla="*/ 4769504 h 6858000"/>
              <a:gd name="connsiteX154" fmla="*/ 2882120 w 7467600"/>
              <a:gd name="connsiteY154" fmla="*/ 5064547 h 6858000"/>
              <a:gd name="connsiteX155" fmla="*/ 2793103 w 7467600"/>
              <a:gd name="connsiteY155" fmla="*/ 5039699 h 6858000"/>
              <a:gd name="connsiteX156" fmla="*/ 2770041 w 7467600"/>
              <a:gd name="connsiteY156" fmla="*/ 5033634 h 6858000"/>
              <a:gd name="connsiteX157" fmla="*/ 1979378 w 7467600"/>
              <a:gd name="connsiteY157" fmla="*/ 4769504 h 6858000"/>
              <a:gd name="connsiteX158" fmla="*/ 1927410 w 7467600"/>
              <a:gd name="connsiteY158" fmla="*/ 4716164 h 6858000"/>
              <a:gd name="connsiteX159" fmla="*/ 1959587 w 7467600"/>
              <a:gd name="connsiteY159" fmla="*/ 4728849 h 6858000"/>
              <a:gd name="connsiteX160" fmla="*/ 2777707 w 7467600"/>
              <a:gd name="connsiteY160" fmla="*/ 5003991 h 6858000"/>
              <a:gd name="connsiteX161" fmla="*/ 2800768 w 7467600"/>
              <a:gd name="connsiteY161" fmla="*/ 5010056 h 6858000"/>
              <a:gd name="connsiteX162" fmla="*/ 2879408 w 7467600"/>
              <a:gd name="connsiteY162" fmla="*/ 5031590 h 6858000"/>
              <a:gd name="connsiteX163" fmla="*/ 2862295 w 7467600"/>
              <a:gd name="connsiteY163" fmla="*/ 5022958 h 6858000"/>
              <a:gd name="connsiteX164" fmla="*/ 2813343 w 7467600"/>
              <a:gd name="connsiteY164" fmla="*/ 4998369 h 6858000"/>
              <a:gd name="connsiteX165" fmla="*/ 2646245 w 7467600"/>
              <a:gd name="connsiteY165" fmla="*/ 4930999 h 6858000"/>
              <a:gd name="connsiteX166" fmla="*/ 1999243 w 7467600"/>
              <a:gd name="connsiteY166" fmla="*/ 4730524 h 6858000"/>
              <a:gd name="connsiteX167" fmla="*/ 1979527 w 7467600"/>
              <a:gd name="connsiteY167" fmla="*/ 4726651 h 6858000"/>
              <a:gd name="connsiteX168" fmla="*/ 1927410 w 7467600"/>
              <a:gd name="connsiteY168" fmla="*/ 4716164 h 6858000"/>
              <a:gd name="connsiteX169" fmla="*/ 1997014 w 7467600"/>
              <a:gd name="connsiteY169" fmla="*/ 4698007 h 6858000"/>
              <a:gd name="connsiteX170" fmla="*/ 2005458 w 7467600"/>
              <a:gd name="connsiteY170" fmla="*/ 4699540 h 6858000"/>
              <a:gd name="connsiteX171" fmla="*/ 2657186 w 7467600"/>
              <a:gd name="connsiteY171" fmla="*/ 4901687 h 6858000"/>
              <a:gd name="connsiteX172" fmla="*/ 2826662 w 7467600"/>
              <a:gd name="connsiteY172" fmla="*/ 4970362 h 6858000"/>
              <a:gd name="connsiteX173" fmla="*/ 2876100 w 7467600"/>
              <a:gd name="connsiteY173" fmla="*/ 4995397 h 6858000"/>
              <a:gd name="connsiteX174" fmla="*/ 3042600 w 7467600"/>
              <a:gd name="connsiteY174" fmla="*/ 5059532 h 6858000"/>
              <a:gd name="connsiteX175" fmla="*/ 1997014 w 7467600"/>
              <a:gd name="connsiteY175" fmla="*/ 4698007 h 6858000"/>
              <a:gd name="connsiteX176" fmla="*/ 2305292 w 7467600"/>
              <a:gd name="connsiteY176" fmla="*/ 4219492 h 6858000"/>
              <a:gd name="connsiteX177" fmla="*/ 3360922 w 7467600"/>
              <a:gd name="connsiteY177" fmla="*/ 4529373 h 6858000"/>
              <a:gd name="connsiteX178" fmla="*/ 3492420 w 7467600"/>
              <a:gd name="connsiteY178" fmla="*/ 4510145 h 6858000"/>
              <a:gd name="connsiteX179" fmla="*/ 3364086 w 7467600"/>
              <a:gd name="connsiteY179" fmla="*/ 4480340 h 6858000"/>
              <a:gd name="connsiteX180" fmla="*/ 3225818 w 7467600"/>
              <a:gd name="connsiteY180" fmla="*/ 4411822 h 6858000"/>
              <a:gd name="connsiteX181" fmla="*/ 3129696 w 7467600"/>
              <a:gd name="connsiteY181" fmla="*/ 4360704 h 6858000"/>
              <a:gd name="connsiteX182" fmla="*/ 2814545 w 7467600"/>
              <a:gd name="connsiteY182" fmla="*/ 4282955 h 6858000"/>
              <a:gd name="connsiteX183" fmla="*/ 2305292 w 7467600"/>
              <a:gd name="connsiteY183" fmla="*/ 4219492 h 6858000"/>
              <a:gd name="connsiteX184" fmla="*/ 2626982 w 7467600"/>
              <a:gd name="connsiteY184" fmla="*/ 4206450 h 6858000"/>
              <a:gd name="connsiteX185" fmla="*/ 2490617 w 7467600"/>
              <a:gd name="connsiteY185" fmla="*/ 4206951 h 6858000"/>
              <a:gd name="connsiteX186" fmla="*/ 2819869 w 7467600"/>
              <a:gd name="connsiteY186" fmla="*/ 4252936 h 6858000"/>
              <a:gd name="connsiteX187" fmla="*/ 3143018 w 7467600"/>
              <a:gd name="connsiteY187" fmla="*/ 4332698 h 6858000"/>
              <a:gd name="connsiteX188" fmla="*/ 3241520 w 7467600"/>
              <a:gd name="connsiteY188" fmla="*/ 4385112 h 6858000"/>
              <a:gd name="connsiteX189" fmla="*/ 3374575 w 7467600"/>
              <a:gd name="connsiteY189" fmla="*/ 4451517 h 6858000"/>
              <a:gd name="connsiteX190" fmla="*/ 3505221 w 7467600"/>
              <a:gd name="connsiteY190" fmla="*/ 4480757 h 6858000"/>
              <a:gd name="connsiteX191" fmla="*/ 2626982 w 7467600"/>
              <a:gd name="connsiteY191" fmla="*/ 4206450 h 6858000"/>
              <a:gd name="connsiteX192" fmla="*/ 1310106 w 7467600"/>
              <a:gd name="connsiteY192" fmla="*/ 3943217 h 6858000"/>
              <a:gd name="connsiteX193" fmla="*/ 854994 w 7467600"/>
              <a:gd name="connsiteY193" fmla="*/ 4399136 h 6858000"/>
              <a:gd name="connsiteX194" fmla="*/ 742462 w 7467600"/>
              <a:gd name="connsiteY194" fmla="*/ 4594648 h 6858000"/>
              <a:gd name="connsiteX195" fmla="*/ 820602 w 7467600"/>
              <a:gd name="connsiteY195" fmla="*/ 4485915 h 6858000"/>
              <a:gd name="connsiteX196" fmla="*/ 878295 w 7467600"/>
              <a:gd name="connsiteY196" fmla="*/ 4403594 h 6858000"/>
              <a:gd name="connsiteX197" fmla="*/ 1240607 w 7467600"/>
              <a:gd name="connsiteY197" fmla="*/ 4010401 h 6858000"/>
              <a:gd name="connsiteX198" fmla="*/ 1310106 w 7467600"/>
              <a:gd name="connsiteY198" fmla="*/ 3943217 h 6858000"/>
              <a:gd name="connsiteX199" fmla="*/ 1423113 w 7467600"/>
              <a:gd name="connsiteY199" fmla="*/ 3874565 h 6858000"/>
              <a:gd name="connsiteX200" fmla="*/ 1260565 w 7467600"/>
              <a:gd name="connsiteY200" fmla="*/ 4031982 h 6858000"/>
              <a:gd name="connsiteX201" fmla="*/ 901900 w 7467600"/>
              <a:gd name="connsiteY201" fmla="*/ 4421236 h 6858000"/>
              <a:gd name="connsiteX202" fmla="*/ 845044 w 7467600"/>
              <a:gd name="connsiteY202" fmla="*/ 4502436 h 6858000"/>
              <a:gd name="connsiteX203" fmla="*/ 685926 w 7467600"/>
              <a:gd name="connsiteY203" fmla="*/ 4703069 h 6858000"/>
              <a:gd name="connsiteX204" fmla="*/ 684248 w 7467600"/>
              <a:gd name="connsiteY204" fmla="*/ 4706721 h 6858000"/>
              <a:gd name="connsiteX205" fmla="*/ 1423113 w 7467600"/>
              <a:gd name="connsiteY205" fmla="*/ 3874565 h 6858000"/>
              <a:gd name="connsiteX206" fmla="*/ 3316479 w 7467600"/>
              <a:gd name="connsiteY206" fmla="*/ 3872136 h 6858000"/>
              <a:gd name="connsiteX207" fmla="*/ 3546806 w 7467600"/>
              <a:gd name="connsiteY207" fmla="*/ 4356139 h 6858000"/>
              <a:gd name="connsiteX208" fmla="*/ 3364433 w 7467600"/>
              <a:gd name="connsiteY208" fmla="*/ 3953121 h 6858000"/>
              <a:gd name="connsiteX209" fmla="*/ 3316479 w 7467600"/>
              <a:gd name="connsiteY209" fmla="*/ 3872136 h 6858000"/>
              <a:gd name="connsiteX210" fmla="*/ 3291335 w 7467600"/>
              <a:gd name="connsiteY210" fmla="*/ 3767420 h 6858000"/>
              <a:gd name="connsiteX211" fmla="*/ 3390805 w 7467600"/>
              <a:gd name="connsiteY211" fmla="*/ 3937163 h 6858000"/>
              <a:gd name="connsiteX212" fmla="*/ 3579062 w 7467600"/>
              <a:gd name="connsiteY212" fmla="*/ 4359040 h 6858000"/>
              <a:gd name="connsiteX213" fmla="*/ 3467355 w 7467600"/>
              <a:gd name="connsiteY213" fmla="*/ 3988130 h 6858000"/>
              <a:gd name="connsiteX214" fmla="*/ 3310753 w 7467600"/>
              <a:gd name="connsiteY214" fmla="*/ 3787140 h 6858000"/>
              <a:gd name="connsiteX215" fmla="*/ 3291335 w 7467600"/>
              <a:gd name="connsiteY215" fmla="*/ 3767420 h 6858000"/>
              <a:gd name="connsiteX216" fmla="*/ 1635889 w 7467600"/>
              <a:gd name="connsiteY216" fmla="*/ 3709494 h 6858000"/>
              <a:gd name="connsiteX217" fmla="*/ 1634800 w 7467600"/>
              <a:gd name="connsiteY217" fmla="*/ 3731111 h 6858000"/>
              <a:gd name="connsiteX218" fmla="*/ 1635889 w 7467600"/>
              <a:gd name="connsiteY218" fmla="*/ 3709494 h 6858000"/>
              <a:gd name="connsiteX219" fmla="*/ 1510397 w 7467600"/>
              <a:gd name="connsiteY219" fmla="*/ 3684705 h 6858000"/>
              <a:gd name="connsiteX220" fmla="*/ 1146550 w 7467600"/>
              <a:gd name="connsiteY220" fmla="*/ 3802012 h 6858000"/>
              <a:gd name="connsiteX221" fmla="*/ 698834 w 7467600"/>
              <a:gd name="connsiteY221" fmla="*/ 3952272 h 6858000"/>
              <a:gd name="connsiteX222" fmla="*/ 34256 w 7467600"/>
              <a:gd name="connsiteY222" fmla="*/ 4347603 h 6858000"/>
              <a:gd name="connsiteX223" fmla="*/ 527241 w 7467600"/>
              <a:gd name="connsiteY223" fmla="*/ 4065078 h 6858000"/>
              <a:gd name="connsiteX224" fmla="*/ 1510397 w 7467600"/>
              <a:gd name="connsiteY224" fmla="*/ 3684705 h 6858000"/>
              <a:gd name="connsiteX225" fmla="*/ 1313114 w 7467600"/>
              <a:gd name="connsiteY225" fmla="*/ 3655216 h 6858000"/>
              <a:gd name="connsiteX226" fmla="*/ 1109304 w 7467600"/>
              <a:gd name="connsiteY226" fmla="*/ 3669030 h 6858000"/>
              <a:gd name="connsiteX227" fmla="*/ 8129 w 7467600"/>
              <a:gd name="connsiteY227" fmla="*/ 4330519 h 6858000"/>
              <a:gd name="connsiteX228" fmla="*/ 687572 w 7467600"/>
              <a:gd name="connsiteY228" fmla="*/ 3925629 h 6858000"/>
              <a:gd name="connsiteX229" fmla="*/ 1138365 w 7467600"/>
              <a:gd name="connsiteY229" fmla="*/ 3774515 h 6858000"/>
              <a:gd name="connsiteX230" fmla="*/ 1505579 w 7467600"/>
              <a:gd name="connsiteY230" fmla="*/ 3655526 h 6858000"/>
              <a:gd name="connsiteX231" fmla="*/ 1313114 w 7467600"/>
              <a:gd name="connsiteY231" fmla="*/ 3655216 h 6858000"/>
              <a:gd name="connsiteX232" fmla="*/ 3655073 w 7467600"/>
              <a:gd name="connsiteY232" fmla="*/ 3650884 h 6858000"/>
              <a:gd name="connsiteX233" fmla="*/ 3989938 w 7467600"/>
              <a:gd name="connsiteY233" fmla="*/ 3991685 h 6858000"/>
              <a:gd name="connsiteX234" fmla="*/ 4393907 w 7467600"/>
              <a:gd name="connsiteY234" fmla="*/ 4261258 h 6858000"/>
              <a:gd name="connsiteX235" fmla="*/ 4648051 w 7467600"/>
              <a:gd name="connsiteY235" fmla="*/ 4374051 h 6858000"/>
              <a:gd name="connsiteX236" fmla="*/ 4383389 w 7467600"/>
              <a:gd name="connsiteY236" fmla="*/ 4184369 h 6858000"/>
              <a:gd name="connsiteX237" fmla="*/ 4165508 w 7467600"/>
              <a:gd name="connsiteY237" fmla="*/ 4035196 h 6858000"/>
              <a:gd name="connsiteX238" fmla="*/ 4068162 w 7467600"/>
              <a:gd name="connsiteY238" fmla="*/ 3953394 h 6858000"/>
              <a:gd name="connsiteX239" fmla="*/ 3981416 w 7467600"/>
              <a:gd name="connsiteY239" fmla="*/ 3880482 h 6858000"/>
              <a:gd name="connsiteX240" fmla="*/ 3800147 w 7467600"/>
              <a:gd name="connsiteY240" fmla="*/ 3749872 h 6858000"/>
              <a:gd name="connsiteX241" fmla="*/ 3655073 w 7467600"/>
              <a:gd name="connsiteY241" fmla="*/ 3650884 h 6858000"/>
              <a:gd name="connsiteX242" fmla="*/ 3670252 w 7467600"/>
              <a:gd name="connsiteY242" fmla="*/ 3622798 h 6858000"/>
              <a:gd name="connsiteX243" fmla="*/ 3817258 w 7467600"/>
              <a:gd name="connsiteY243" fmla="*/ 3723577 h 6858000"/>
              <a:gd name="connsiteX244" fmla="*/ 4000461 w 7467600"/>
              <a:gd name="connsiteY244" fmla="*/ 3855966 h 6858000"/>
              <a:gd name="connsiteX245" fmla="*/ 4088180 w 7467600"/>
              <a:gd name="connsiteY245" fmla="*/ 3929774 h 6858000"/>
              <a:gd name="connsiteX246" fmla="*/ 4184555 w 7467600"/>
              <a:gd name="connsiteY246" fmla="*/ 4010683 h 6858000"/>
              <a:gd name="connsiteX247" fmla="*/ 4399563 w 7467600"/>
              <a:gd name="connsiteY247" fmla="*/ 4158106 h 6858000"/>
              <a:gd name="connsiteX248" fmla="*/ 4684469 w 7467600"/>
              <a:gd name="connsiteY248" fmla="*/ 4364680 h 6858000"/>
              <a:gd name="connsiteX249" fmla="*/ 4690271 w 7467600"/>
              <a:gd name="connsiteY249" fmla="*/ 4370034 h 6858000"/>
              <a:gd name="connsiteX250" fmla="*/ 4136093 w 7467600"/>
              <a:gd name="connsiteY250" fmla="*/ 3858466 h 6858000"/>
              <a:gd name="connsiteX251" fmla="*/ 3670252 w 7467600"/>
              <a:gd name="connsiteY251" fmla="*/ 3622798 h 6858000"/>
              <a:gd name="connsiteX252" fmla="*/ 4440129 w 7467600"/>
              <a:gd name="connsiteY252" fmla="*/ 3448571 h 6858000"/>
              <a:gd name="connsiteX253" fmla="*/ 4856525 w 7467600"/>
              <a:gd name="connsiteY253" fmla="*/ 3915351 h 6858000"/>
              <a:gd name="connsiteX254" fmla="*/ 5059055 w 7467600"/>
              <a:gd name="connsiteY254" fmla="*/ 4108918 h 6858000"/>
              <a:gd name="connsiteX255" fmla="*/ 5290070 w 7467600"/>
              <a:gd name="connsiteY255" fmla="*/ 4263619 h 6858000"/>
              <a:gd name="connsiteX256" fmla="*/ 4834991 w 7467600"/>
              <a:gd name="connsiteY256" fmla="*/ 3830985 h 6858000"/>
              <a:gd name="connsiteX257" fmla="*/ 4440129 w 7467600"/>
              <a:gd name="connsiteY257" fmla="*/ 3448571 h 6858000"/>
              <a:gd name="connsiteX258" fmla="*/ 4441737 w 7467600"/>
              <a:gd name="connsiteY258" fmla="*/ 3399734 h 6858000"/>
              <a:gd name="connsiteX259" fmla="*/ 4431236 w 7467600"/>
              <a:gd name="connsiteY259" fmla="*/ 3400954 h 6858000"/>
              <a:gd name="connsiteX260" fmla="*/ 4557150 w 7467600"/>
              <a:gd name="connsiteY260" fmla="*/ 3510023 h 6858000"/>
              <a:gd name="connsiteX261" fmla="*/ 4856936 w 7467600"/>
              <a:gd name="connsiteY261" fmla="*/ 3809146 h 6858000"/>
              <a:gd name="connsiteX262" fmla="*/ 5111996 w 7467600"/>
              <a:gd name="connsiteY262" fmla="*/ 4065759 h 6858000"/>
              <a:gd name="connsiteX263" fmla="*/ 5388878 w 7467600"/>
              <a:gd name="connsiteY263" fmla="*/ 4300185 h 6858000"/>
              <a:gd name="connsiteX264" fmla="*/ 5425556 w 7467600"/>
              <a:gd name="connsiteY264" fmla="*/ 4308967 h 6858000"/>
              <a:gd name="connsiteX265" fmla="*/ 4943646 w 7467600"/>
              <a:gd name="connsiteY265" fmla="*/ 3822916 h 6858000"/>
              <a:gd name="connsiteX266" fmla="*/ 4594837 w 7467600"/>
              <a:gd name="connsiteY266" fmla="*/ 3532274 h 6858000"/>
              <a:gd name="connsiteX267" fmla="*/ 4441737 w 7467600"/>
              <a:gd name="connsiteY267" fmla="*/ 3399734 h 6858000"/>
              <a:gd name="connsiteX268" fmla="*/ 5425834 w 7467600"/>
              <a:gd name="connsiteY268" fmla="*/ 3162785 h 6858000"/>
              <a:gd name="connsiteX269" fmla="*/ 5401644 w 7467600"/>
              <a:gd name="connsiteY269" fmla="*/ 3617847 h 6858000"/>
              <a:gd name="connsiteX270" fmla="*/ 5467256 w 7467600"/>
              <a:gd name="connsiteY270" fmla="*/ 4175494 h 6858000"/>
              <a:gd name="connsiteX271" fmla="*/ 5448069 w 7467600"/>
              <a:gd name="connsiteY271" fmla="*/ 3567554 h 6858000"/>
              <a:gd name="connsiteX272" fmla="*/ 5425834 w 7467600"/>
              <a:gd name="connsiteY272" fmla="*/ 3162785 h 6858000"/>
              <a:gd name="connsiteX273" fmla="*/ 1318687 w 7467600"/>
              <a:gd name="connsiteY273" fmla="*/ 3113840 h 6858000"/>
              <a:gd name="connsiteX274" fmla="*/ 1066793 w 7467600"/>
              <a:gd name="connsiteY274" fmla="*/ 3212171 h 6858000"/>
              <a:gd name="connsiteX275" fmla="*/ 993319 w 7467600"/>
              <a:gd name="connsiteY275" fmla="*/ 3247648 h 6858000"/>
              <a:gd name="connsiteX276" fmla="*/ 853081 w 7467600"/>
              <a:gd name="connsiteY276" fmla="*/ 3312410 h 6858000"/>
              <a:gd name="connsiteX277" fmla="*/ 805957 w 7467600"/>
              <a:gd name="connsiteY277" fmla="*/ 3330443 h 6858000"/>
              <a:gd name="connsiteX278" fmla="*/ 1318687 w 7467600"/>
              <a:gd name="connsiteY278" fmla="*/ 3113840 h 6858000"/>
              <a:gd name="connsiteX279" fmla="*/ 5453702 w 7467600"/>
              <a:gd name="connsiteY279" fmla="*/ 3090882 h 6858000"/>
              <a:gd name="connsiteX280" fmla="*/ 5480135 w 7467600"/>
              <a:gd name="connsiteY280" fmla="*/ 3565802 h 6858000"/>
              <a:gd name="connsiteX281" fmla="*/ 5499023 w 7467600"/>
              <a:gd name="connsiteY281" fmla="*/ 4166310 h 6858000"/>
              <a:gd name="connsiteX282" fmla="*/ 5547022 w 7467600"/>
              <a:gd name="connsiteY282" fmla="*/ 3607838 h 6858000"/>
              <a:gd name="connsiteX283" fmla="*/ 5515964 w 7467600"/>
              <a:gd name="connsiteY283" fmla="*/ 3378541 h 6858000"/>
              <a:gd name="connsiteX284" fmla="*/ 5453702 w 7467600"/>
              <a:gd name="connsiteY284" fmla="*/ 3090882 h 6858000"/>
              <a:gd name="connsiteX285" fmla="*/ 1238695 w 7467600"/>
              <a:gd name="connsiteY285" fmla="*/ 3076820 h 6858000"/>
              <a:gd name="connsiteX286" fmla="*/ 716371 w 7467600"/>
              <a:gd name="connsiteY286" fmla="*/ 3293249 h 6858000"/>
              <a:gd name="connsiteX287" fmla="*/ 579522 w 7467600"/>
              <a:gd name="connsiteY287" fmla="*/ 3371759 h 6858000"/>
              <a:gd name="connsiteX288" fmla="*/ 600288 w 7467600"/>
              <a:gd name="connsiteY288" fmla="*/ 3365555 h 6858000"/>
              <a:gd name="connsiteX289" fmla="*/ 840692 w 7467600"/>
              <a:gd name="connsiteY289" fmla="*/ 3284921 h 6858000"/>
              <a:gd name="connsiteX290" fmla="*/ 979248 w 7467600"/>
              <a:gd name="connsiteY290" fmla="*/ 3221003 h 6858000"/>
              <a:gd name="connsiteX291" fmla="*/ 1053282 w 7467600"/>
              <a:gd name="connsiteY291" fmla="*/ 3185247 h 6858000"/>
              <a:gd name="connsiteX292" fmla="*/ 1320603 w 7467600"/>
              <a:gd name="connsiteY292" fmla="*/ 3081281 h 6858000"/>
              <a:gd name="connsiteX293" fmla="*/ 1238695 w 7467600"/>
              <a:gd name="connsiteY293" fmla="*/ 3076820 h 6858000"/>
              <a:gd name="connsiteX294" fmla="*/ 5425627 w 7467600"/>
              <a:gd name="connsiteY294" fmla="*/ 2954192 h 6858000"/>
              <a:gd name="connsiteX295" fmla="*/ 5470770 w 7467600"/>
              <a:gd name="connsiteY295" fmla="*/ 3005435 h 6858000"/>
              <a:gd name="connsiteX296" fmla="*/ 5519779 w 7467600"/>
              <a:gd name="connsiteY296" fmla="*/ 4359223 h 6858000"/>
              <a:gd name="connsiteX297" fmla="*/ 5520293 w 7467600"/>
              <a:gd name="connsiteY297" fmla="*/ 4360602 h 6858000"/>
              <a:gd name="connsiteX298" fmla="*/ 5767221 w 7467600"/>
              <a:gd name="connsiteY298" fmla="*/ 4665564 h 6858000"/>
              <a:gd name="connsiteX299" fmla="*/ 6937169 w 7467600"/>
              <a:gd name="connsiteY299" fmla="*/ 4815941 h 6858000"/>
              <a:gd name="connsiteX300" fmla="*/ 6953922 w 7467600"/>
              <a:gd name="connsiteY300" fmla="*/ 4890068 h 6858000"/>
              <a:gd name="connsiteX301" fmla="*/ 6071359 w 7467600"/>
              <a:gd name="connsiteY301" fmla="*/ 4770770 h 6858000"/>
              <a:gd name="connsiteX302" fmla="*/ 6038839 w 7467600"/>
              <a:gd name="connsiteY302" fmla="*/ 4764474 h 6858000"/>
              <a:gd name="connsiteX303" fmla="*/ 6038706 w 7467600"/>
              <a:gd name="connsiteY303" fmla="*/ 4763847 h 6858000"/>
              <a:gd name="connsiteX304" fmla="*/ 6037784 w 7467600"/>
              <a:gd name="connsiteY304" fmla="*/ 4764270 h 6858000"/>
              <a:gd name="connsiteX305" fmla="*/ 6038839 w 7467600"/>
              <a:gd name="connsiteY305" fmla="*/ 4764474 h 6858000"/>
              <a:gd name="connsiteX306" fmla="*/ 6040338 w 7467600"/>
              <a:gd name="connsiteY306" fmla="*/ 4771418 h 6858000"/>
              <a:gd name="connsiteX307" fmla="*/ 6024488 w 7467600"/>
              <a:gd name="connsiteY307" fmla="*/ 4809903 h 6858000"/>
              <a:gd name="connsiteX308" fmla="*/ 5599771 w 7467600"/>
              <a:gd name="connsiteY308" fmla="*/ 5509652 h 6858000"/>
              <a:gd name="connsiteX309" fmla="*/ 5548843 w 7467600"/>
              <a:gd name="connsiteY309" fmla="*/ 5563845 h 6858000"/>
              <a:gd name="connsiteX310" fmla="*/ 5940952 w 7467600"/>
              <a:gd name="connsiteY310" fmla="*/ 6250028 h 6858000"/>
              <a:gd name="connsiteX311" fmla="*/ 6043441 w 7467600"/>
              <a:gd name="connsiteY311" fmla="*/ 6665847 h 6858000"/>
              <a:gd name="connsiteX312" fmla="*/ 6093432 w 7467600"/>
              <a:gd name="connsiteY312" fmla="*/ 6858000 h 6858000"/>
              <a:gd name="connsiteX313" fmla="*/ 6034344 w 7467600"/>
              <a:gd name="connsiteY313" fmla="*/ 6858000 h 6858000"/>
              <a:gd name="connsiteX314" fmla="*/ 6026679 w 7467600"/>
              <a:gd name="connsiteY314" fmla="*/ 6836959 h 6858000"/>
              <a:gd name="connsiteX315" fmla="*/ 5800441 w 7467600"/>
              <a:gd name="connsiteY315" fmla="*/ 6335286 h 6858000"/>
              <a:gd name="connsiteX316" fmla="*/ 5526562 w 7467600"/>
              <a:gd name="connsiteY316" fmla="*/ 5705388 h 6858000"/>
              <a:gd name="connsiteX317" fmla="*/ 5519640 w 7467600"/>
              <a:gd name="connsiteY317" fmla="*/ 5683774 h 6858000"/>
              <a:gd name="connsiteX318" fmla="*/ 5844559 w 7467600"/>
              <a:gd name="connsiteY318" fmla="*/ 6553349 h 6858000"/>
              <a:gd name="connsiteX319" fmla="*/ 5975994 w 7467600"/>
              <a:gd name="connsiteY319" fmla="*/ 6858000 h 6858000"/>
              <a:gd name="connsiteX320" fmla="*/ 5898547 w 7467600"/>
              <a:gd name="connsiteY320" fmla="*/ 6858000 h 6858000"/>
              <a:gd name="connsiteX321" fmla="*/ 5682041 w 7467600"/>
              <a:gd name="connsiteY321" fmla="*/ 6355860 h 6858000"/>
              <a:gd name="connsiteX322" fmla="*/ 5461758 w 7467600"/>
              <a:gd name="connsiteY322" fmla="*/ 5820220 h 6858000"/>
              <a:gd name="connsiteX323" fmla="*/ 5237282 w 7467600"/>
              <a:gd name="connsiteY323" fmla="*/ 6579086 h 6858000"/>
              <a:gd name="connsiteX324" fmla="*/ 5115009 w 7467600"/>
              <a:gd name="connsiteY324" fmla="*/ 6858000 h 6858000"/>
              <a:gd name="connsiteX325" fmla="*/ 5028074 w 7467600"/>
              <a:gd name="connsiteY325" fmla="*/ 6858000 h 6858000"/>
              <a:gd name="connsiteX326" fmla="*/ 5079508 w 7467600"/>
              <a:gd name="connsiteY326" fmla="*/ 6749074 h 6858000"/>
              <a:gd name="connsiteX327" fmla="*/ 5371846 w 7467600"/>
              <a:gd name="connsiteY327" fmla="*/ 5924413 h 6858000"/>
              <a:gd name="connsiteX328" fmla="*/ 5270512 w 7467600"/>
              <a:gd name="connsiteY328" fmla="*/ 6138975 h 6858000"/>
              <a:gd name="connsiteX329" fmla="*/ 5062409 w 7467600"/>
              <a:gd name="connsiteY329" fmla="*/ 6653544 h 6858000"/>
              <a:gd name="connsiteX330" fmla="*/ 5036628 w 7467600"/>
              <a:gd name="connsiteY330" fmla="*/ 6754247 h 6858000"/>
              <a:gd name="connsiteX331" fmla="*/ 5009112 w 7467600"/>
              <a:gd name="connsiteY331" fmla="*/ 6858000 h 6858000"/>
              <a:gd name="connsiteX332" fmla="*/ 4976679 w 7467600"/>
              <a:gd name="connsiteY332" fmla="*/ 6858000 h 6858000"/>
              <a:gd name="connsiteX333" fmla="*/ 5006537 w 7467600"/>
              <a:gd name="connsiteY333" fmla="*/ 6747068 h 6858000"/>
              <a:gd name="connsiteX334" fmla="*/ 5032723 w 7467600"/>
              <a:gd name="connsiteY334" fmla="*/ 6644957 h 6858000"/>
              <a:gd name="connsiteX335" fmla="*/ 5242949 w 7467600"/>
              <a:gd name="connsiteY335" fmla="*/ 6125175 h 6858000"/>
              <a:gd name="connsiteX336" fmla="*/ 5286321 w 7467600"/>
              <a:gd name="connsiteY336" fmla="*/ 6033555 h 6858000"/>
              <a:gd name="connsiteX337" fmla="*/ 5008210 w 7467600"/>
              <a:gd name="connsiteY337" fmla="*/ 6649194 h 6858000"/>
              <a:gd name="connsiteX338" fmla="*/ 4986321 w 7467600"/>
              <a:gd name="connsiteY338" fmla="*/ 6765687 h 6858000"/>
              <a:gd name="connsiteX339" fmla="*/ 4973474 w 7467600"/>
              <a:gd name="connsiteY339" fmla="*/ 6858000 h 6858000"/>
              <a:gd name="connsiteX340" fmla="*/ 4907178 w 7467600"/>
              <a:gd name="connsiteY340" fmla="*/ 6858000 h 6858000"/>
              <a:gd name="connsiteX341" fmla="*/ 4910810 w 7467600"/>
              <a:gd name="connsiteY341" fmla="*/ 6829660 h 6858000"/>
              <a:gd name="connsiteX342" fmla="*/ 4987461 w 7467600"/>
              <a:gd name="connsiteY342" fmla="*/ 6432994 h 6858000"/>
              <a:gd name="connsiteX343" fmla="*/ 5179262 w 7467600"/>
              <a:gd name="connsiteY343" fmla="*/ 6035044 h 6858000"/>
              <a:gd name="connsiteX344" fmla="*/ 4689678 w 7467600"/>
              <a:gd name="connsiteY344" fmla="*/ 6440241 h 6858000"/>
              <a:gd name="connsiteX345" fmla="*/ 4477543 w 7467600"/>
              <a:gd name="connsiteY345" fmla="*/ 6674836 h 6858000"/>
              <a:gd name="connsiteX346" fmla="*/ 4329957 w 7467600"/>
              <a:gd name="connsiteY346" fmla="*/ 6858000 h 6858000"/>
              <a:gd name="connsiteX347" fmla="*/ 4218595 w 7467600"/>
              <a:gd name="connsiteY347" fmla="*/ 6858000 h 6858000"/>
              <a:gd name="connsiteX348" fmla="*/ 4368888 w 7467600"/>
              <a:gd name="connsiteY348" fmla="*/ 6668412 h 6858000"/>
              <a:gd name="connsiteX349" fmla="*/ 4563091 w 7467600"/>
              <a:gd name="connsiteY349" fmla="*/ 6442508 h 6858000"/>
              <a:gd name="connsiteX350" fmla="*/ 5387324 w 7467600"/>
              <a:gd name="connsiteY350" fmla="*/ 5705830 h 6858000"/>
              <a:gd name="connsiteX351" fmla="*/ 5073620 w 7467600"/>
              <a:gd name="connsiteY351" fmla="*/ 5955437 h 6858000"/>
              <a:gd name="connsiteX352" fmla="*/ 4689789 w 7467600"/>
              <a:gd name="connsiteY352" fmla="*/ 6268382 h 6858000"/>
              <a:gd name="connsiteX353" fmla="*/ 4418722 w 7467600"/>
              <a:gd name="connsiteY353" fmla="*/ 6570886 h 6858000"/>
              <a:gd name="connsiteX354" fmla="*/ 4214944 w 7467600"/>
              <a:gd name="connsiteY354" fmla="*/ 6858000 h 6858000"/>
              <a:gd name="connsiteX355" fmla="*/ 4177898 w 7467600"/>
              <a:gd name="connsiteY355" fmla="*/ 6858000 h 6858000"/>
              <a:gd name="connsiteX356" fmla="*/ 4391597 w 7467600"/>
              <a:gd name="connsiteY356" fmla="*/ 6556370 h 6858000"/>
              <a:gd name="connsiteX357" fmla="*/ 4668889 w 7467600"/>
              <a:gd name="connsiteY357" fmla="*/ 6246399 h 6858000"/>
              <a:gd name="connsiteX358" fmla="*/ 5055427 w 7467600"/>
              <a:gd name="connsiteY358" fmla="*/ 5931476 h 6858000"/>
              <a:gd name="connsiteX359" fmla="*/ 5371814 w 7467600"/>
              <a:gd name="connsiteY359" fmla="*/ 5678975 h 6858000"/>
              <a:gd name="connsiteX360" fmla="*/ 4987918 w 7467600"/>
              <a:gd name="connsiteY360" fmla="*/ 5838701 h 6858000"/>
              <a:gd name="connsiteX361" fmla="*/ 4317146 w 7467600"/>
              <a:gd name="connsiteY361" fmla="*/ 6587716 h 6858000"/>
              <a:gd name="connsiteX362" fmla="*/ 4171627 w 7467600"/>
              <a:gd name="connsiteY362" fmla="*/ 6858000 h 6858000"/>
              <a:gd name="connsiteX363" fmla="*/ 4081585 w 7467600"/>
              <a:gd name="connsiteY363" fmla="*/ 6858000 h 6858000"/>
              <a:gd name="connsiteX364" fmla="*/ 4238603 w 7467600"/>
              <a:gd name="connsiteY364" fmla="*/ 6559341 h 6858000"/>
              <a:gd name="connsiteX365" fmla="*/ 4778333 w 7467600"/>
              <a:gd name="connsiteY365" fmla="*/ 5873626 h 6858000"/>
              <a:gd name="connsiteX366" fmla="*/ 5414185 w 7467600"/>
              <a:gd name="connsiteY366" fmla="*/ 5573882 h 6858000"/>
              <a:gd name="connsiteX367" fmla="*/ 5959648 w 7467600"/>
              <a:gd name="connsiteY367" fmla="*/ 4760797 h 6858000"/>
              <a:gd name="connsiteX368" fmla="*/ 5355019 w 7467600"/>
              <a:gd name="connsiteY368" fmla="*/ 4734672 h 6858000"/>
              <a:gd name="connsiteX369" fmla="*/ 5083565 w 7467600"/>
              <a:gd name="connsiteY369" fmla="*/ 5179121 h 6858000"/>
              <a:gd name="connsiteX370" fmla="*/ 4713577 w 7467600"/>
              <a:gd name="connsiteY370" fmla="*/ 5616803 h 6858000"/>
              <a:gd name="connsiteX371" fmla="*/ 3989559 w 7467600"/>
              <a:gd name="connsiteY371" fmla="*/ 6145945 h 6858000"/>
              <a:gd name="connsiteX372" fmla="*/ 3939824 w 7467600"/>
              <a:gd name="connsiteY372" fmla="*/ 6066900 h 6858000"/>
              <a:gd name="connsiteX373" fmla="*/ 4584537 w 7467600"/>
              <a:gd name="connsiteY373" fmla="*/ 5324826 h 6858000"/>
              <a:gd name="connsiteX374" fmla="*/ 5037105 w 7467600"/>
              <a:gd name="connsiteY374" fmla="*/ 5088765 h 6858000"/>
              <a:gd name="connsiteX375" fmla="*/ 5039930 w 7467600"/>
              <a:gd name="connsiteY375" fmla="*/ 5089585 h 6858000"/>
              <a:gd name="connsiteX376" fmla="*/ 5263764 w 7467600"/>
              <a:gd name="connsiteY376" fmla="*/ 4735525 h 6858000"/>
              <a:gd name="connsiteX377" fmla="*/ 4086300 w 7467600"/>
              <a:gd name="connsiteY377" fmla="*/ 4884599 h 6858000"/>
              <a:gd name="connsiteX378" fmla="*/ 4085485 w 7467600"/>
              <a:gd name="connsiteY378" fmla="*/ 4899070 h 6858000"/>
              <a:gd name="connsiteX379" fmla="*/ 3871915 w 7467600"/>
              <a:gd name="connsiteY379" fmla="*/ 5253645 h 6858000"/>
              <a:gd name="connsiteX380" fmla="*/ 3799374 w 7467600"/>
              <a:gd name="connsiteY380" fmla="*/ 5466127 h 6858000"/>
              <a:gd name="connsiteX381" fmla="*/ 3498850 w 7467600"/>
              <a:gd name="connsiteY381" fmla="*/ 6661888 h 6858000"/>
              <a:gd name="connsiteX382" fmla="*/ 3399216 w 7467600"/>
              <a:gd name="connsiteY382" fmla="*/ 6858000 h 6858000"/>
              <a:gd name="connsiteX383" fmla="*/ 3303688 w 7467600"/>
              <a:gd name="connsiteY383" fmla="*/ 6858000 h 6858000"/>
              <a:gd name="connsiteX384" fmla="*/ 3391774 w 7467600"/>
              <a:gd name="connsiteY384" fmla="*/ 6697181 h 6858000"/>
              <a:gd name="connsiteX385" fmla="*/ 3735540 w 7467600"/>
              <a:gd name="connsiteY385" fmla="*/ 5546923 h 6858000"/>
              <a:gd name="connsiteX386" fmla="*/ 3729438 w 7467600"/>
              <a:gd name="connsiteY386" fmla="*/ 5569058 h 6858000"/>
              <a:gd name="connsiteX387" fmla="*/ 3707782 w 7467600"/>
              <a:gd name="connsiteY387" fmla="*/ 5644908 h 6858000"/>
              <a:gd name="connsiteX388" fmla="*/ 3583827 w 7467600"/>
              <a:gd name="connsiteY388" fmla="*/ 6039215 h 6858000"/>
              <a:gd name="connsiteX389" fmla="*/ 3547861 w 7467600"/>
              <a:gd name="connsiteY389" fmla="*/ 6129609 h 6858000"/>
              <a:gd name="connsiteX390" fmla="*/ 3490905 w 7467600"/>
              <a:gd name="connsiteY390" fmla="*/ 6277660 h 6858000"/>
              <a:gd name="connsiteX391" fmla="*/ 3455859 w 7467600"/>
              <a:gd name="connsiteY391" fmla="*/ 6391301 h 6858000"/>
              <a:gd name="connsiteX392" fmla="*/ 3429112 w 7467600"/>
              <a:gd name="connsiteY392" fmla="*/ 6479469 h 6858000"/>
              <a:gd name="connsiteX393" fmla="*/ 3304862 w 7467600"/>
              <a:gd name="connsiteY393" fmla="*/ 6796476 h 6858000"/>
              <a:gd name="connsiteX394" fmla="*/ 3276071 w 7467600"/>
              <a:gd name="connsiteY394" fmla="*/ 6858000 h 6858000"/>
              <a:gd name="connsiteX395" fmla="*/ 3240805 w 7467600"/>
              <a:gd name="connsiteY395" fmla="*/ 6858000 h 6858000"/>
              <a:gd name="connsiteX396" fmla="*/ 3275917 w 7467600"/>
              <a:gd name="connsiteY396" fmla="*/ 6783192 h 6858000"/>
              <a:gd name="connsiteX397" fmla="*/ 3399358 w 7467600"/>
              <a:gd name="connsiteY397" fmla="*/ 6469011 h 6858000"/>
              <a:gd name="connsiteX398" fmla="*/ 3425650 w 7467600"/>
              <a:gd name="connsiteY398" fmla="*/ 6381333 h 6858000"/>
              <a:gd name="connsiteX399" fmla="*/ 3460661 w 7467600"/>
              <a:gd name="connsiteY399" fmla="*/ 6266763 h 6858000"/>
              <a:gd name="connsiteX400" fmla="*/ 3518021 w 7467600"/>
              <a:gd name="connsiteY400" fmla="*/ 6117298 h 6858000"/>
              <a:gd name="connsiteX401" fmla="*/ 3554035 w 7467600"/>
              <a:gd name="connsiteY401" fmla="*/ 6027832 h 6858000"/>
              <a:gd name="connsiteX402" fmla="*/ 3677174 w 7467600"/>
              <a:gd name="connsiteY402" fmla="*/ 5636351 h 6858000"/>
              <a:gd name="connsiteX403" fmla="*/ 3698819 w 7467600"/>
              <a:gd name="connsiteY403" fmla="*/ 5560503 h 6858000"/>
              <a:gd name="connsiteX404" fmla="*/ 3702094 w 7467600"/>
              <a:gd name="connsiteY404" fmla="*/ 5549194 h 6858000"/>
              <a:gd name="connsiteX405" fmla="*/ 3398355 w 7467600"/>
              <a:gd name="connsiteY405" fmla="*/ 6094603 h 6858000"/>
              <a:gd name="connsiteX406" fmla="*/ 3193941 w 7467600"/>
              <a:gd name="connsiteY406" fmla="*/ 6798775 h 6858000"/>
              <a:gd name="connsiteX407" fmla="*/ 3184140 w 7467600"/>
              <a:gd name="connsiteY407" fmla="*/ 6858000 h 6858000"/>
              <a:gd name="connsiteX408" fmla="*/ 3099978 w 7467600"/>
              <a:gd name="connsiteY408" fmla="*/ 6858000 h 6858000"/>
              <a:gd name="connsiteX409" fmla="*/ 3101556 w 7467600"/>
              <a:gd name="connsiteY409" fmla="*/ 6843337 h 6858000"/>
              <a:gd name="connsiteX410" fmla="*/ 3370162 w 7467600"/>
              <a:gd name="connsiteY410" fmla="*/ 5785550 h 6858000"/>
              <a:gd name="connsiteX411" fmla="*/ 3746477 w 7467600"/>
              <a:gd name="connsiteY411" fmla="*/ 5377889 h 6858000"/>
              <a:gd name="connsiteX412" fmla="*/ 3863399 w 7467600"/>
              <a:gd name="connsiteY412" fmla="*/ 5087257 h 6858000"/>
              <a:gd name="connsiteX413" fmla="*/ 3968712 w 7467600"/>
              <a:gd name="connsiteY413" fmla="*/ 4913989 h 6858000"/>
              <a:gd name="connsiteX414" fmla="*/ 2792390 w 7467600"/>
              <a:gd name="connsiteY414" fmla="*/ 5382974 h 6858000"/>
              <a:gd name="connsiteX415" fmla="*/ 2714982 w 7467600"/>
              <a:gd name="connsiteY415" fmla="*/ 5427051 h 6858000"/>
              <a:gd name="connsiteX416" fmla="*/ 2813361 w 7467600"/>
              <a:gd name="connsiteY416" fmla="*/ 6023912 h 6858000"/>
              <a:gd name="connsiteX417" fmla="*/ 2688430 w 7467600"/>
              <a:gd name="connsiteY417" fmla="*/ 6801564 h 6858000"/>
              <a:gd name="connsiteX418" fmla="*/ 2629626 w 7467600"/>
              <a:gd name="connsiteY418" fmla="*/ 6763394 h 6858000"/>
              <a:gd name="connsiteX419" fmla="*/ 2565328 w 7467600"/>
              <a:gd name="connsiteY419" fmla="*/ 5516399 h 6858000"/>
              <a:gd name="connsiteX420" fmla="*/ 1922999 w 7467600"/>
              <a:gd name="connsiteY420" fmla="*/ 5980343 h 6858000"/>
              <a:gd name="connsiteX421" fmla="*/ 1950261 w 7467600"/>
              <a:gd name="connsiteY421" fmla="*/ 6405858 h 6858000"/>
              <a:gd name="connsiteX422" fmla="*/ 2365554 w 7467600"/>
              <a:gd name="connsiteY422" fmla="*/ 6759107 h 6858000"/>
              <a:gd name="connsiteX423" fmla="*/ 2424142 w 7467600"/>
              <a:gd name="connsiteY423" fmla="*/ 6858000 h 6858000"/>
              <a:gd name="connsiteX424" fmla="*/ 2395994 w 7467600"/>
              <a:gd name="connsiteY424" fmla="*/ 6858000 h 6858000"/>
              <a:gd name="connsiteX425" fmla="*/ 2392863 w 7467600"/>
              <a:gd name="connsiteY425" fmla="*/ 6852964 h 6858000"/>
              <a:gd name="connsiteX426" fmla="*/ 2017589 w 7467600"/>
              <a:gd name="connsiteY426" fmla="*/ 6493982 h 6858000"/>
              <a:gd name="connsiteX427" fmla="*/ 2147336 w 7467600"/>
              <a:gd name="connsiteY427" fmla="*/ 6594052 h 6858000"/>
              <a:gd name="connsiteX428" fmla="*/ 2207047 w 7467600"/>
              <a:gd name="connsiteY428" fmla="*/ 6654540 h 6858000"/>
              <a:gd name="connsiteX429" fmla="*/ 2299106 w 7467600"/>
              <a:gd name="connsiteY429" fmla="*/ 6778931 h 6858000"/>
              <a:gd name="connsiteX430" fmla="*/ 2314430 w 7467600"/>
              <a:gd name="connsiteY430" fmla="*/ 6801144 h 6858000"/>
              <a:gd name="connsiteX431" fmla="*/ 2352406 w 7467600"/>
              <a:gd name="connsiteY431" fmla="*/ 6858000 h 6858000"/>
              <a:gd name="connsiteX432" fmla="*/ 2314492 w 7467600"/>
              <a:gd name="connsiteY432" fmla="*/ 6858000 h 6858000"/>
              <a:gd name="connsiteX433" fmla="*/ 2288095 w 7467600"/>
              <a:gd name="connsiteY433" fmla="*/ 6818030 h 6858000"/>
              <a:gd name="connsiteX434" fmla="*/ 2272768 w 7467600"/>
              <a:gd name="connsiteY434" fmla="*/ 6795822 h 6858000"/>
              <a:gd name="connsiteX435" fmla="*/ 2182715 w 7467600"/>
              <a:gd name="connsiteY435" fmla="*/ 6675071 h 6858000"/>
              <a:gd name="connsiteX436" fmla="*/ 2032061 w 7467600"/>
              <a:gd name="connsiteY436" fmla="*/ 6541380 h 6858000"/>
              <a:gd name="connsiteX437" fmla="*/ 2257220 w 7467600"/>
              <a:gd name="connsiteY437" fmla="*/ 6826257 h 6858000"/>
              <a:gd name="connsiteX438" fmla="*/ 2281324 w 7467600"/>
              <a:gd name="connsiteY438" fmla="*/ 6858000 h 6858000"/>
              <a:gd name="connsiteX439" fmla="*/ 2242860 w 7467600"/>
              <a:gd name="connsiteY439" fmla="*/ 6858000 h 6858000"/>
              <a:gd name="connsiteX440" fmla="*/ 2232818 w 7467600"/>
              <a:gd name="connsiteY440" fmla="*/ 6844926 h 6858000"/>
              <a:gd name="connsiteX441" fmla="*/ 1990172 w 7467600"/>
              <a:gd name="connsiteY441" fmla="*/ 6542121 h 6858000"/>
              <a:gd name="connsiteX442" fmla="*/ 2124090 w 7467600"/>
              <a:gd name="connsiteY442" fmla="*/ 6761017 h 6858000"/>
              <a:gd name="connsiteX443" fmla="*/ 2200380 w 7467600"/>
              <a:gd name="connsiteY443" fmla="*/ 6858000 h 6858000"/>
              <a:gd name="connsiteX444" fmla="*/ 2147507 w 7467600"/>
              <a:gd name="connsiteY444" fmla="*/ 6858000 h 6858000"/>
              <a:gd name="connsiteX445" fmla="*/ 2070668 w 7467600"/>
              <a:gd name="connsiteY445" fmla="*/ 6761520 h 6858000"/>
              <a:gd name="connsiteX446" fmla="*/ 1975142 w 7467600"/>
              <a:gd name="connsiteY446" fmla="*/ 6585570 h 6858000"/>
              <a:gd name="connsiteX447" fmla="*/ 2050035 w 7467600"/>
              <a:gd name="connsiteY447" fmla="*/ 6813345 h 6858000"/>
              <a:gd name="connsiteX448" fmla="*/ 2063025 w 7467600"/>
              <a:gd name="connsiteY448" fmla="*/ 6858000 h 6858000"/>
              <a:gd name="connsiteX449" fmla="*/ 2021675 w 7467600"/>
              <a:gd name="connsiteY449" fmla="*/ 6858000 h 6858000"/>
              <a:gd name="connsiteX450" fmla="*/ 2019308 w 7467600"/>
              <a:gd name="connsiteY450" fmla="*/ 6847118 h 6858000"/>
              <a:gd name="connsiteX451" fmla="*/ 1938835 w 7467600"/>
              <a:gd name="connsiteY451" fmla="*/ 6551160 h 6858000"/>
              <a:gd name="connsiteX452" fmla="*/ 1953230 w 7467600"/>
              <a:gd name="connsiteY452" fmla="*/ 6759699 h 6858000"/>
              <a:gd name="connsiteX453" fmla="*/ 1956763 w 7467600"/>
              <a:gd name="connsiteY453" fmla="*/ 6778191 h 6858000"/>
              <a:gd name="connsiteX454" fmla="*/ 1967925 w 7467600"/>
              <a:gd name="connsiteY454" fmla="*/ 6858000 h 6858000"/>
              <a:gd name="connsiteX455" fmla="*/ 1936622 w 7467600"/>
              <a:gd name="connsiteY455" fmla="*/ 6858000 h 6858000"/>
              <a:gd name="connsiteX456" fmla="*/ 1926261 w 7467600"/>
              <a:gd name="connsiteY456" fmla="*/ 6784064 h 6858000"/>
              <a:gd name="connsiteX457" fmla="*/ 1922724 w 7467600"/>
              <a:gd name="connsiteY457" fmla="*/ 6765577 h 6858000"/>
              <a:gd name="connsiteX458" fmla="*/ 1904650 w 7467600"/>
              <a:gd name="connsiteY458" fmla="*/ 6639616 h 6858000"/>
              <a:gd name="connsiteX459" fmla="*/ 1885273 w 7467600"/>
              <a:gd name="connsiteY459" fmla="*/ 6858000 h 6858000"/>
              <a:gd name="connsiteX460" fmla="*/ 1854363 w 7467600"/>
              <a:gd name="connsiteY460" fmla="*/ 6858000 h 6858000"/>
              <a:gd name="connsiteX461" fmla="*/ 1880391 w 7467600"/>
              <a:gd name="connsiteY461" fmla="*/ 6603796 h 6858000"/>
              <a:gd name="connsiteX462" fmla="*/ 1818273 w 7467600"/>
              <a:gd name="connsiteY462" fmla="*/ 6715729 h 6858000"/>
              <a:gd name="connsiteX463" fmla="*/ 1794691 w 7467600"/>
              <a:gd name="connsiteY463" fmla="*/ 6843239 h 6858000"/>
              <a:gd name="connsiteX464" fmla="*/ 1794914 w 7467600"/>
              <a:gd name="connsiteY464" fmla="*/ 6858000 h 6858000"/>
              <a:gd name="connsiteX465" fmla="*/ 1746128 w 7467600"/>
              <a:gd name="connsiteY465" fmla="*/ 6858000 h 6858000"/>
              <a:gd name="connsiteX466" fmla="*/ 1753934 w 7467600"/>
              <a:gd name="connsiteY466" fmla="*/ 6724796 h 6858000"/>
              <a:gd name="connsiteX467" fmla="*/ 1792053 w 7467600"/>
              <a:gd name="connsiteY467" fmla="*/ 6572396 h 6858000"/>
              <a:gd name="connsiteX468" fmla="*/ 1862248 w 7467600"/>
              <a:gd name="connsiteY468" fmla="*/ 6266397 h 6858000"/>
              <a:gd name="connsiteX469" fmla="*/ 1862250 w 7467600"/>
              <a:gd name="connsiteY469" fmla="*/ 6033531 h 6858000"/>
              <a:gd name="connsiteX470" fmla="*/ 1211999 w 7467600"/>
              <a:gd name="connsiteY470" fmla="*/ 6683610 h 6858000"/>
              <a:gd name="connsiteX471" fmla="*/ 1213266 w 7467600"/>
              <a:gd name="connsiteY471" fmla="*/ 6691947 h 6858000"/>
              <a:gd name="connsiteX472" fmla="*/ 1203370 w 7467600"/>
              <a:gd name="connsiteY472" fmla="*/ 6850676 h 6858000"/>
              <a:gd name="connsiteX473" fmla="*/ 1203671 w 7467600"/>
              <a:gd name="connsiteY473" fmla="*/ 6858000 h 6858000"/>
              <a:gd name="connsiteX474" fmla="*/ 1143180 w 7467600"/>
              <a:gd name="connsiteY474" fmla="*/ 6858000 h 6858000"/>
              <a:gd name="connsiteX475" fmla="*/ 1142176 w 7467600"/>
              <a:gd name="connsiteY475" fmla="*/ 6766045 h 6858000"/>
              <a:gd name="connsiteX476" fmla="*/ 1067484 w 7467600"/>
              <a:gd name="connsiteY476" fmla="*/ 6858000 h 6858000"/>
              <a:gd name="connsiteX477" fmla="*/ 953928 w 7467600"/>
              <a:gd name="connsiteY477" fmla="*/ 6858000 h 6858000"/>
              <a:gd name="connsiteX478" fmla="*/ 959715 w 7467600"/>
              <a:gd name="connsiteY478" fmla="*/ 6850185 h 6858000"/>
              <a:gd name="connsiteX479" fmla="*/ 1483788 w 7467600"/>
              <a:gd name="connsiteY479" fmla="*/ 6259174 h 6858000"/>
              <a:gd name="connsiteX480" fmla="*/ 1100671 w 7467600"/>
              <a:gd name="connsiteY480" fmla="*/ 6252137 h 6858000"/>
              <a:gd name="connsiteX481" fmla="*/ 1090144 w 7467600"/>
              <a:gd name="connsiteY481" fmla="*/ 6256748 h 6858000"/>
              <a:gd name="connsiteX482" fmla="*/ 1095872 w 7467600"/>
              <a:gd name="connsiteY482" fmla="*/ 6271892 h 6858000"/>
              <a:gd name="connsiteX483" fmla="*/ 262785 w 7467600"/>
              <a:gd name="connsiteY483" fmla="*/ 6845450 h 6858000"/>
              <a:gd name="connsiteX484" fmla="*/ 209968 w 7467600"/>
              <a:gd name="connsiteY484" fmla="*/ 6770713 h 6858000"/>
              <a:gd name="connsiteX485" fmla="*/ 873460 w 7467600"/>
              <a:gd name="connsiteY485" fmla="*/ 6253768 h 6858000"/>
              <a:gd name="connsiteX486" fmla="*/ 192686 w 7467600"/>
              <a:gd name="connsiteY486" fmla="*/ 5849257 h 6858000"/>
              <a:gd name="connsiteX487" fmla="*/ 4696 w 7467600"/>
              <a:gd name="connsiteY487" fmla="*/ 5697668 h 6858000"/>
              <a:gd name="connsiteX488" fmla="*/ 0 w 7467600"/>
              <a:gd name="connsiteY488" fmla="*/ 5689984 h 6858000"/>
              <a:gd name="connsiteX489" fmla="*/ 0 w 7467600"/>
              <a:gd name="connsiteY489" fmla="*/ 5513472 h 6858000"/>
              <a:gd name="connsiteX490" fmla="*/ 174101 w 7467600"/>
              <a:gd name="connsiteY490" fmla="*/ 5620277 h 6858000"/>
              <a:gd name="connsiteX491" fmla="*/ 891800 w 7467600"/>
              <a:gd name="connsiteY491" fmla="*/ 6036935 h 6858000"/>
              <a:gd name="connsiteX492" fmla="*/ 1072219 w 7467600"/>
              <a:gd name="connsiteY492" fmla="*/ 6169443 h 6858000"/>
              <a:gd name="connsiteX493" fmla="*/ 1074117 w 7467600"/>
              <a:gd name="connsiteY493" fmla="*/ 6170301 h 6858000"/>
              <a:gd name="connsiteX494" fmla="*/ 1083114 w 7467600"/>
              <a:gd name="connsiteY494" fmla="*/ 6174131 h 6858000"/>
              <a:gd name="connsiteX495" fmla="*/ 1543010 w 7467600"/>
              <a:gd name="connsiteY495" fmla="*/ 6191140 h 6858000"/>
              <a:gd name="connsiteX496" fmla="*/ 1551080 w 7467600"/>
              <a:gd name="connsiteY496" fmla="*/ 6195006 h 6858000"/>
              <a:gd name="connsiteX497" fmla="*/ 2345443 w 7467600"/>
              <a:gd name="connsiteY497" fmla="*/ 5549882 h 6858000"/>
              <a:gd name="connsiteX498" fmla="*/ 1721499 w 7467600"/>
              <a:gd name="connsiteY498" fmla="*/ 5599969 h 6858000"/>
              <a:gd name="connsiteX499" fmla="*/ 767716 w 7467600"/>
              <a:gd name="connsiteY499" fmla="*/ 5472768 h 6858000"/>
              <a:gd name="connsiteX500" fmla="*/ 722147 w 7467600"/>
              <a:gd name="connsiteY500" fmla="*/ 5393091 h 6858000"/>
              <a:gd name="connsiteX501" fmla="*/ 1485552 w 7467600"/>
              <a:gd name="connsiteY501" fmla="*/ 5313202 h 6858000"/>
              <a:gd name="connsiteX502" fmla="*/ 2143004 w 7467600"/>
              <a:gd name="connsiteY502" fmla="*/ 5402420 h 6858000"/>
              <a:gd name="connsiteX503" fmla="*/ 1933391 w 7467600"/>
              <a:gd name="connsiteY503" fmla="*/ 5156971 h 6858000"/>
              <a:gd name="connsiteX504" fmla="*/ 1827118 w 7467600"/>
              <a:gd name="connsiteY504" fmla="*/ 4968410 h 6858000"/>
              <a:gd name="connsiteX505" fmla="*/ 1837349 w 7467600"/>
              <a:gd name="connsiteY505" fmla="*/ 4956357 h 6858000"/>
              <a:gd name="connsiteX506" fmla="*/ 2162835 w 7467600"/>
              <a:gd name="connsiteY506" fmla="*/ 5187853 h 6858000"/>
              <a:gd name="connsiteX507" fmla="*/ 2257167 w 7467600"/>
              <a:gd name="connsiteY507" fmla="*/ 5462123 h 6858000"/>
              <a:gd name="connsiteX508" fmla="*/ 2261598 w 7467600"/>
              <a:gd name="connsiteY508" fmla="*/ 5467998 h 6858000"/>
              <a:gd name="connsiteX509" fmla="*/ 2437177 w 7467600"/>
              <a:gd name="connsiteY509" fmla="*/ 5479608 h 6858000"/>
              <a:gd name="connsiteX510" fmla="*/ 2445247 w 7467600"/>
              <a:gd name="connsiteY510" fmla="*/ 5483476 h 6858000"/>
              <a:gd name="connsiteX511" fmla="*/ 2743626 w 7467600"/>
              <a:gd name="connsiteY511" fmla="*/ 5304819 h 6858000"/>
              <a:gd name="connsiteX512" fmla="*/ 3048102 w 7467600"/>
              <a:gd name="connsiteY512" fmla="*/ 5150595 h 6858000"/>
              <a:gd name="connsiteX513" fmla="*/ 1799414 w 7467600"/>
              <a:gd name="connsiteY513" fmla="*/ 4694732 h 6858000"/>
              <a:gd name="connsiteX514" fmla="*/ 1771735 w 7467600"/>
              <a:gd name="connsiteY514" fmla="*/ 4619929 h 6858000"/>
              <a:gd name="connsiteX515" fmla="*/ 3104273 w 7467600"/>
              <a:gd name="connsiteY515" fmla="*/ 5076159 h 6858000"/>
              <a:gd name="connsiteX516" fmla="*/ 3113245 w 7467600"/>
              <a:gd name="connsiteY516" fmla="*/ 5090705 h 6858000"/>
              <a:gd name="connsiteX517" fmla="*/ 3126294 w 7467600"/>
              <a:gd name="connsiteY517" fmla="*/ 5114400 h 6858000"/>
              <a:gd name="connsiteX518" fmla="*/ 3937433 w 7467600"/>
              <a:gd name="connsiteY518" fmla="*/ 4830473 h 6858000"/>
              <a:gd name="connsiteX519" fmla="*/ 3590475 w 7467600"/>
              <a:gd name="connsiteY519" fmla="*/ 4597974 h 6858000"/>
              <a:gd name="connsiteX520" fmla="*/ 3100264 w 7467600"/>
              <a:gd name="connsiteY520" fmla="*/ 4579845 h 6858000"/>
              <a:gd name="connsiteX521" fmla="*/ 2183576 w 7467600"/>
              <a:gd name="connsiteY521" fmla="*/ 4227150 h 6858000"/>
              <a:gd name="connsiteX522" fmla="*/ 2151029 w 7467600"/>
              <a:gd name="connsiteY522" fmla="*/ 4146947 h 6858000"/>
              <a:gd name="connsiteX523" fmla="*/ 3563434 w 7467600"/>
              <a:gd name="connsiteY523" fmla="*/ 4469115 h 6858000"/>
              <a:gd name="connsiteX524" fmla="*/ 3177952 w 7467600"/>
              <a:gd name="connsiteY524" fmla="*/ 3657386 h 6858000"/>
              <a:gd name="connsiteX525" fmla="*/ 3189263 w 7467600"/>
              <a:gd name="connsiteY525" fmla="*/ 3625726 h 6858000"/>
              <a:gd name="connsiteX526" fmla="*/ 3560912 w 7467600"/>
              <a:gd name="connsiteY526" fmla="*/ 4079863 h 6858000"/>
              <a:gd name="connsiteX527" fmla="*/ 3626636 w 7467600"/>
              <a:gd name="connsiteY527" fmla="*/ 4512230 h 6858000"/>
              <a:gd name="connsiteX528" fmla="*/ 3653088 w 7467600"/>
              <a:gd name="connsiteY528" fmla="*/ 4521417 h 6858000"/>
              <a:gd name="connsiteX529" fmla="*/ 3988128 w 7467600"/>
              <a:gd name="connsiteY529" fmla="*/ 4817267 h 6858000"/>
              <a:gd name="connsiteX530" fmla="*/ 4830582 w 7467600"/>
              <a:gd name="connsiteY530" fmla="*/ 4676000 h 6858000"/>
              <a:gd name="connsiteX531" fmla="*/ 4830100 w 7467600"/>
              <a:gd name="connsiteY531" fmla="*/ 4675554 h 6858000"/>
              <a:gd name="connsiteX532" fmla="*/ 4036318 w 7467600"/>
              <a:gd name="connsiteY532" fmla="*/ 4147013 h 6858000"/>
              <a:gd name="connsiteX533" fmla="*/ 3432098 w 7467600"/>
              <a:gd name="connsiteY533" fmla="*/ 3537312 h 6858000"/>
              <a:gd name="connsiteX534" fmla="*/ 3446761 w 7467600"/>
              <a:gd name="connsiteY534" fmla="*/ 3461278 h 6858000"/>
              <a:gd name="connsiteX535" fmla="*/ 4419733 w 7467600"/>
              <a:gd name="connsiteY535" fmla="*/ 3963555 h 6858000"/>
              <a:gd name="connsiteX536" fmla="*/ 4781371 w 7467600"/>
              <a:gd name="connsiteY536" fmla="*/ 4458604 h 6858000"/>
              <a:gd name="connsiteX537" fmla="*/ 4780440 w 7467600"/>
              <a:gd name="connsiteY537" fmla="*/ 4470290 h 6858000"/>
              <a:gd name="connsiteX538" fmla="*/ 4898954 w 7467600"/>
              <a:gd name="connsiteY538" fmla="*/ 4662092 h 6858000"/>
              <a:gd name="connsiteX539" fmla="*/ 4900699 w 7467600"/>
              <a:gd name="connsiteY539" fmla="*/ 4670867 h 6858000"/>
              <a:gd name="connsiteX540" fmla="*/ 5714511 w 7467600"/>
              <a:gd name="connsiteY540" fmla="*/ 4663483 h 6858000"/>
              <a:gd name="connsiteX541" fmla="*/ 5464793 w 7467600"/>
              <a:gd name="connsiteY541" fmla="*/ 4393556 h 6858000"/>
              <a:gd name="connsiteX542" fmla="*/ 5461897 w 7467600"/>
              <a:gd name="connsiteY542" fmla="*/ 4390879 h 6858000"/>
              <a:gd name="connsiteX543" fmla="*/ 4294126 w 7467600"/>
              <a:gd name="connsiteY543" fmla="*/ 3303048 h 6858000"/>
              <a:gd name="connsiteX544" fmla="*/ 4305321 w 7467600"/>
              <a:gd name="connsiteY544" fmla="*/ 3256953 h 6858000"/>
              <a:gd name="connsiteX545" fmla="*/ 4949299 w 7467600"/>
              <a:gd name="connsiteY545" fmla="*/ 3766336 h 6858000"/>
              <a:gd name="connsiteX546" fmla="*/ 5291452 w 7467600"/>
              <a:gd name="connsiteY546" fmla="*/ 4076801 h 6858000"/>
              <a:gd name="connsiteX547" fmla="*/ 5434998 w 7467600"/>
              <a:gd name="connsiteY547" fmla="*/ 4254100 h 6858000"/>
              <a:gd name="connsiteX548" fmla="*/ 5351015 w 7467600"/>
              <a:gd name="connsiteY548" fmla="*/ 3760989 h 6858000"/>
              <a:gd name="connsiteX549" fmla="*/ 5413780 w 7467600"/>
              <a:gd name="connsiteY549" fmla="*/ 2966265 h 6858000"/>
              <a:gd name="connsiteX550" fmla="*/ 5425627 w 7467600"/>
              <a:gd name="connsiteY550" fmla="*/ 2954192 h 6858000"/>
              <a:gd name="connsiteX551" fmla="*/ 6604735 w 7467600"/>
              <a:gd name="connsiteY551" fmla="*/ 2041381 h 6858000"/>
              <a:gd name="connsiteX552" fmla="*/ 7204487 w 7467600"/>
              <a:gd name="connsiteY552" fmla="*/ 2742112 h 6858000"/>
              <a:gd name="connsiteX553" fmla="*/ 7131592 w 7467600"/>
              <a:gd name="connsiteY553" fmla="*/ 2672096 h 6858000"/>
              <a:gd name="connsiteX554" fmla="*/ 6996344 w 7467600"/>
              <a:gd name="connsiteY554" fmla="*/ 2518310 h 6858000"/>
              <a:gd name="connsiteX555" fmla="*/ 6735495 w 7467600"/>
              <a:gd name="connsiteY555" fmla="*/ 2196890 h 6858000"/>
              <a:gd name="connsiteX556" fmla="*/ 6721901 w 7467600"/>
              <a:gd name="connsiteY556" fmla="*/ 2179274 h 6858000"/>
              <a:gd name="connsiteX557" fmla="*/ 6604735 w 7467600"/>
              <a:gd name="connsiteY557" fmla="*/ 2041381 h 6858000"/>
              <a:gd name="connsiteX558" fmla="*/ 6591670 w 7467600"/>
              <a:gd name="connsiteY558" fmla="*/ 1988277 h 6858000"/>
              <a:gd name="connsiteX559" fmla="*/ 6747349 w 7467600"/>
              <a:gd name="connsiteY559" fmla="*/ 2160069 h 6858000"/>
              <a:gd name="connsiteX560" fmla="*/ 6760943 w 7467600"/>
              <a:gd name="connsiteY560" fmla="*/ 2177686 h 6858000"/>
              <a:gd name="connsiteX561" fmla="*/ 7021065 w 7467600"/>
              <a:gd name="connsiteY561" fmla="*/ 2498102 h 6858000"/>
              <a:gd name="connsiteX562" fmla="*/ 7155223 w 7467600"/>
              <a:gd name="connsiteY562" fmla="*/ 2650386 h 6858000"/>
              <a:gd name="connsiteX563" fmla="*/ 7203167 w 7467600"/>
              <a:gd name="connsiteY563" fmla="*/ 2697288 h 6858000"/>
              <a:gd name="connsiteX564" fmla="*/ 6937703 w 7467600"/>
              <a:gd name="connsiteY564" fmla="*/ 2321981 h 6858000"/>
              <a:gd name="connsiteX565" fmla="*/ 6591670 w 7467600"/>
              <a:gd name="connsiteY565" fmla="*/ 1988277 h 6858000"/>
              <a:gd name="connsiteX566" fmla="*/ 5798671 w 7467600"/>
              <a:gd name="connsiteY566" fmla="*/ 1981601 h 6858000"/>
              <a:gd name="connsiteX567" fmla="*/ 5754709 w 7467600"/>
              <a:gd name="connsiteY567" fmla="*/ 2071454 h 6858000"/>
              <a:gd name="connsiteX568" fmla="*/ 5763044 w 7467600"/>
              <a:gd name="connsiteY568" fmla="*/ 2842206 h 6858000"/>
              <a:gd name="connsiteX569" fmla="*/ 5764974 w 7467600"/>
              <a:gd name="connsiteY569" fmla="*/ 2799609 h 6858000"/>
              <a:gd name="connsiteX570" fmla="*/ 5767665 w 7467600"/>
              <a:gd name="connsiteY570" fmla="*/ 2666409 h 6858000"/>
              <a:gd name="connsiteX571" fmla="*/ 5763055 w 7467600"/>
              <a:gd name="connsiteY571" fmla="*/ 2579705 h 6858000"/>
              <a:gd name="connsiteX572" fmla="*/ 5758079 w 7467600"/>
              <a:gd name="connsiteY572" fmla="*/ 2492508 h 6858000"/>
              <a:gd name="connsiteX573" fmla="*/ 5779325 w 7467600"/>
              <a:gd name="connsiteY573" fmla="*/ 2197069 h 6858000"/>
              <a:gd name="connsiteX574" fmla="*/ 5798671 w 7467600"/>
              <a:gd name="connsiteY574" fmla="*/ 1981601 h 6858000"/>
              <a:gd name="connsiteX575" fmla="*/ 5829202 w 7467600"/>
              <a:gd name="connsiteY575" fmla="*/ 1971679 h 6858000"/>
              <a:gd name="connsiteX576" fmla="*/ 5809558 w 7467600"/>
              <a:gd name="connsiteY576" fmla="*/ 2198043 h 6858000"/>
              <a:gd name="connsiteX577" fmla="*/ 5788653 w 7467600"/>
              <a:gd name="connsiteY577" fmla="*/ 2489430 h 6858000"/>
              <a:gd name="connsiteX578" fmla="*/ 5793439 w 7467600"/>
              <a:gd name="connsiteY578" fmla="*/ 2575235 h 6858000"/>
              <a:gd name="connsiteX579" fmla="*/ 5796837 w 7467600"/>
              <a:gd name="connsiteY579" fmla="*/ 2637633 h 6858000"/>
              <a:gd name="connsiteX580" fmla="*/ 5818614 w 7467600"/>
              <a:gd name="connsiteY580" fmla="*/ 2473055 h 6858000"/>
              <a:gd name="connsiteX581" fmla="*/ 5829202 w 7467600"/>
              <a:gd name="connsiteY581" fmla="*/ 1971679 h 6858000"/>
              <a:gd name="connsiteX582" fmla="*/ 5911389 w 7467600"/>
              <a:gd name="connsiteY582" fmla="*/ 1898371 h 6858000"/>
              <a:gd name="connsiteX583" fmla="*/ 6237627 w 7467600"/>
              <a:gd name="connsiteY583" fmla="*/ 2231921 h 6858000"/>
              <a:gd name="connsiteX584" fmla="*/ 5911389 w 7467600"/>
              <a:gd name="connsiteY584" fmla="*/ 1898371 h 6858000"/>
              <a:gd name="connsiteX585" fmla="*/ 6944437 w 7467600"/>
              <a:gd name="connsiteY585" fmla="*/ 1575402 h 6858000"/>
              <a:gd name="connsiteX586" fmla="*/ 6304730 w 7467600"/>
              <a:gd name="connsiteY586" fmla="*/ 1766654 h 6858000"/>
              <a:gd name="connsiteX587" fmla="*/ 6944437 w 7467600"/>
              <a:gd name="connsiteY587" fmla="*/ 1575402 h 6858000"/>
              <a:gd name="connsiteX588" fmla="*/ 7019523 w 7467600"/>
              <a:gd name="connsiteY588" fmla="*/ 1519450 h 6858000"/>
              <a:gd name="connsiteX589" fmla="*/ 6298091 w 7467600"/>
              <a:gd name="connsiteY589" fmla="*/ 1737122 h 6858000"/>
              <a:gd name="connsiteX590" fmla="*/ 7019523 w 7467600"/>
              <a:gd name="connsiteY590" fmla="*/ 1519450 h 6858000"/>
              <a:gd name="connsiteX591" fmla="*/ 2399523 w 7467600"/>
              <a:gd name="connsiteY591" fmla="*/ 1428234 h 6858000"/>
              <a:gd name="connsiteX592" fmla="*/ 2224982 w 7467600"/>
              <a:gd name="connsiteY592" fmla="*/ 1826201 h 6858000"/>
              <a:gd name="connsiteX593" fmla="*/ 2096099 w 7467600"/>
              <a:gd name="connsiteY593" fmla="*/ 2345900 h 6858000"/>
              <a:gd name="connsiteX594" fmla="*/ 2283317 w 7467600"/>
              <a:gd name="connsiteY594" fmla="*/ 1796925 h 6858000"/>
              <a:gd name="connsiteX595" fmla="*/ 2399523 w 7467600"/>
              <a:gd name="connsiteY595" fmla="*/ 1428234 h 6858000"/>
              <a:gd name="connsiteX596" fmla="*/ 2448558 w 7467600"/>
              <a:gd name="connsiteY596" fmla="*/ 1373435 h 6858000"/>
              <a:gd name="connsiteX597" fmla="*/ 2312521 w 7467600"/>
              <a:gd name="connsiteY597" fmla="*/ 1806140 h 6858000"/>
              <a:gd name="connsiteX598" fmla="*/ 2127533 w 7467600"/>
              <a:gd name="connsiteY598" fmla="*/ 2348380 h 6858000"/>
              <a:gd name="connsiteX599" fmla="*/ 2358080 w 7467600"/>
              <a:gd name="connsiteY599" fmla="*/ 1866134 h 6858000"/>
              <a:gd name="connsiteX600" fmla="*/ 2407436 w 7467600"/>
              <a:gd name="connsiteY600" fmla="*/ 1651070 h 6858000"/>
              <a:gd name="connsiteX601" fmla="*/ 2448558 w 7467600"/>
              <a:gd name="connsiteY601" fmla="*/ 1373435 h 6858000"/>
              <a:gd name="connsiteX602" fmla="*/ 278707 w 7467600"/>
              <a:gd name="connsiteY602" fmla="*/ 1352270 h 6858000"/>
              <a:gd name="connsiteX603" fmla="*/ 321570 w 7467600"/>
              <a:gd name="connsiteY603" fmla="*/ 1861610 h 6858000"/>
              <a:gd name="connsiteX604" fmla="*/ 294281 w 7467600"/>
              <a:gd name="connsiteY604" fmla="*/ 1440658 h 6858000"/>
              <a:gd name="connsiteX605" fmla="*/ 278707 w 7467600"/>
              <a:gd name="connsiteY605" fmla="*/ 1352270 h 6858000"/>
              <a:gd name="connsiteX606" fmla="*/ 1423821 w 7467600"/>
              <a:gd name="connsiteY606" fmla="*/ 1351958 h 6858000"/>
              <a:gd name="connsiteX607" fmla="*/ 1638521 w 7467600"/>
              <a:gd name="connsiteY607" fmla="*/ 1908470 h 6858000"/>
              <a:gd name="connsiteX608" fmla="*/ 1754199 w 7467600"/>
              <a:gd name="connsiteY608" fmla="*/ 2149284 h 6858000"/>
              <a:gd name="connsiteX609" fmla="*/ 1908359 w 7467600"/>
              <a:gd name="connsiteY609" fmla="*/ 2364988 h 6858000"/>
              <a:gd name="connsiteX610" fmla="*/ 1647661 w 7467600"/>
              <a:gd name="connsiteY610" fmla="*/ 1825945 h 6858000"/>
              <a:gd name="connsiteX611" fmla="*/ 1423821 w 7467600"/>
              <a:gd name="connsiteY611" fmla="*/ 1351958 h 6858000"/>
              <a:gd name="connsiteX612" fmla="*/ 1431890 w 7467600"/>
              <a:gd name="connsiteY612" fmla="*/ 1306475 h 6858000"/>
              <a:gd name="connsiteX613" fmla="*/ 1507597 w 7467600"/>
              <a:gd name="connsiteY613" fmla="*/ 1446132 h 6858000"/>
              <a:gd name="connsiteX614" fmla="*/ 1674586 w 7467600"/>
              <a:gd name="connsiteY614" fmla="*/ 1813832 h 6858000"/>
              <a:gd name="connsiteX615" fmla="*/ 1815950 w 7467600"/>
              <a:gd name="connsiteY615" fmla="*/ 2128564 h 6858000"/>
              <a:gd name="connsiteX616" fmla="*/ 1984242 w 7467600"/>
              <a:gd name="connsiteY616" fmla="*/ 2430829 h 6858000"/>
              <a:gd name="connsiteX617" fmla="*/ 2014023 w 7467600"/>
              <a:gd name="connsiteY617" fmla="*/ 2450995 h 6858000"/>
              <a:gd name="connsiteX618" fmla="*/ 1747337 w 7467600"/>
              <a:gd name="connsiteY618" fmla="*/ 1855264 h 6858000"/>
              <a:gd name="connsiteX619" fmla="*/ 1533749 w 7467600"/>
              <a:gd name="connsiteY619" fmla="*/ 1478656 h 6858000"/>
              <a:gd name="connsiteX620" fmla="*/ 1431890 w 7467600"/>
              <a:gd name="connsiteY620" fmla="*/ 1306475 h 6858000"/>
              <a:gd name="connsiteX621" fmla="*/ 5052692 w 7467600"/>
              <a:gd name="connsiteY621" fmla="*/ 1292994 h 6858000"/>
              <a:gd name="connsiteX622" fmla="*/ 5200661 w 7467600"/>
              <a:gd name="connsiteY622" fmla="*/ 1635186 h 6858000"/>
              <a:gd name="connsiteX623" fmla="*/ 5297138 w 7467600"/>
              <a:gd name="connsiteY623" fmla="*/ 1906351 h 6858000"/>
              <a:gd name="connsiteX624" fmla="*/ 5052692 w 7467600"/>
              <a:gd name="connsiteY624" fmla="*/ 1292994 h 6858000"/>
              <a:gd name="connsiteX625" fmla="*/ 5009948 w 7467600"/>
              <a:gd name="connsiteY625" fmla="*/ 1273619 h 6858000"/>
              <a:gd name="connsiteX626" fmla="*/ 5121777 w 7467600"/>
              <a:gd name="connsiteY626" fmla="*/ 1654213 h 6858000"/>
              <a:gd name="connsiteX627" fmla="*/ 5293545 w 7467600"/>
              <a:gd name="connsiteY627" fmla="*/ 2072247 h 6858000"/>
              <a:gd name="connsiteX628" fmla="*/ 5294042 w 7467600"/>
              <a:gd name="connsiteY628" fmla="*/ 2065019 h 6858000"/>
              <a:gd name="connsiteX629" fmla="*/ 5171936 w 7467600"/>
              <a:gd name="connsiteY629" fmla="*/ 1647613 h 6858000"/>
              <a:gd name="connsiteX630" fmla="*/ 5009948 w 7467600"/>
              <a:gd name="connsiteY630" fmla="*/ 1273619 h 6858000"/>
              <a:gd name="connsiteX631" fmla="*/ 655236 w 7467600"/>
              <a:gd name="connsiteY631" fmla="*/ 1268632 h 6858000"/>
              <a:gd name="connsiteX632" fmla="*/ 839521 w 7467600"/>
              <a:gd name="connsiteY632" fmla="*/ 1685315 h 6858000"/>
              <a:gd name="connsiteX633" fmla="*/ 1109416 w 7467600"/>
              <a:gd name="connsiteY633" fmla="*/ 2061663 h 6858000"/>
              <a:gd name="connsiteX634" fmla="*/ 1298300 w 7467600"/>
              <a:gd name="connsiteY634" fmla="*/ 2247742 h 6858000"/>
              <a:gd name="connsiteX635" fmla="*/ 1125871 w 7467600"/>
              <a:gd name="connsiteY635" fmla="*/ 1989513 h 6858000"/>
              <a:gd name="connsiteX636" fmla="*/ 981574 w 7467600"/>
              <a:gd name="connsiteY636" fmla="*/ 1783157 h 6858000"/>
              <a:gd name="connsiteX637" fmla="*/ 922198 w 7467600"/>
              <a:gd name="connsiteY637" fmla="*/ 1677437 h 6858000"/>
              <a:gd name="connsiteX638" fmla="*/ 869293 w 7467600"/>
              <a:gd name="connsiteY638" fmla="*/ 1583214 h 6858000"/>
              <a:gd name="connsiteX639" fmla="*/ 751431 w 7467600"/>
              <a:gd name="connsiteY639" fmla="*/ 1405731 h 6858000"/>
              <a:gd name="connsiteX640" fmla="*/ 655236 w 7467600"/>
              <a:gd name="connsiteY640" fmla="*/ 1268632 h 6858000"/>
              <a:gd name="connsiteX641" fmla="*/ 6516292 w 7467600"/>
              <a:gd name="connsiteY641" fmla="*/ 1263064 h 6858000"/>
              <a:gd name="connsiteX642" fmla="*/ 5736320 w 7467600"/>
              <a:gd name="connsiteY642" fmla="*/ 1501803 h 6858000"/>
              <a:gd name="connsiteX643" fmla="*/ 6516292 w 7467600"/>
              <a:gd name="connsiteY643" fmla="*/ 1263064 h 6858000"/>
              <a:gd name="connsiteX644" fmla="*/ 291466 w 7467600"/>
              <a:gd name="connsiteY644" fmla="*/ 1250369 h 6858000"/>
              <a:gd name="connsiteX645" fmla="*/ 323180 w 7467600"/>
              <a:gd name="connsiteY645" fmla="*/ 1435283 h 6858000"/>
              <a:gd name="connsiteX646" fmla="*/ 349381 w 7467600"/>
              <a:gd name="connsiteY646" fmla="*/ 1875041 h 6858000"/>
              <a:gd name="connsiteX647" fmla="*/ 374363 w 7467600"/>
              <a:gd name="connsiteY647" fmla="*/ 1506494 h 6858000"/>
              <a:gd name="connsiteX648" fmla="*/ 302168 w 7467600"/>
              <a:gd name="connsiteY648" fmla="*/ 1274495 h 6858000"/>
              <a:gd name="connsiteX649" fmla="*/ 291466 w 7467600"/>
              <a:gd name="connsiteY649" fmla="*/ 1250369 h 6858000"/>
              <a:gd name="connsiteX650" fmla="*/ 678222 w 7467600"/>
              <a:gd name="connsiteY650" fmla="*/ 1248670 h 6858000"/>
              <a:gd name="connsiteX651" fmla="*/ 775536 w 7467600"/>
              <a:gd name="connsiteY651" fmla="*/ 1388015 h 6858000"/>
              <a:gd name="connsiteX652" fmla="*/ 894529 w 7467600"/>
              <a:gd name="connsiteY652" fmla="*/ 1567739 h 6858000"/>
              <a:gd name="connsiteX653" fmla="*/ 948000 w 7467600"/>
              <a:gd name="connsiteY653" fmla="*/ 1663088 h 6858000"/>
              <a:gd name="connsiteX654" fmla="*/ 1006812 w 7467600"/>
              <a:gd name="connsiteY654" fmla="*/ 1767683 h 6858000"/>
              <a:gd name="connsiteX655" fmla="*/ 1149133 w 7467600"/>
              <a:gd name="connsiteY655" fmla="*/ 1971513 h 6858000"/>
              <a:gd name="connsiteX656" fmla="*/ 1333952 w 7467600"/>
              <a:gd name="connsiteY656" fmla="*/ 2251620 h 6858000"/>
              <a:gd name="connsiteX657" fmla="*/ 1337329 w 7467600"/>
              <a:gd name="connsiteY657" fmla="*/ 2258350 h 6858000"/>
              <a:gd name="connsiteX658" fmla="*/ 1014726 w 7467600"/>
              <a:gd name="connsiteY658" fmla="*/ 1615556 h 6858000"/>
              <a:gd name="connsiteX659" fmla="*/ 678222 w 7467600"/>
              <a:gd name="connsiteY659" fmla="*/ 1248670 h 6858000"/>
              <a:gd name="connsiteX660" fmla="*/ 6691602 w 7467600"/>
              <a:gd name="connsiteY660" fmla="*/ 1140573 h 6858000"/>
              <a:gd name="connsiteX661" fmla="*/ 6571100 w 7467600"/>
              <a:gd name="connsiteY661" fmla="*/ 1183662 h 6858000"/>
              <a:gd name="connsiteX662" fmla="*/ 6241687 w 7467600"/>
              <a:gd name="connsiteY662" fmla="*/ 1257600 h 6858000"/>
              <a:gd name="connsiteX663" fmla="*/ 5693009 w 7467600"/>
              <a:gd name="connsiteY663" fmla="*/ 1478256 h 6858000"/>
              <a:gd name="connsiteX664" fmla="*/ 6548420 w 7467600"/>
              <a:gd name="connsiteY664" fmla="*/ 1214599 h 6858000"/>
              <a:gd name="connsiteX665" fmla="*/ 6605473 w 7467600"/>
              <a:gd name="connsiteY665" fmla="*/ 1184686 h 6858000"/>
              <a:gd name="connsiteX666" fmla="*/ 6691602 w 7467600"/>
              <a:gd name="connsiteY666" fmla="*/ 1140573 h 6858000"/>
              <a:gd name="connsiteX667" fmla="*/ 4002475 w 7467600"/>
              <a:gd name="connsiteY667" fmla="*/ 1037802 h 6858000"/>
              <a:gd name="connsiteX668" fmla="*/ 4000324 w 7467600"/>
              <a:gd name="connsiteY668" fmla="*/ 1039362 h 6858000"/>
              <a:gd name="connsiteX669" fmla="*/ 4002862 w 7467600"/>
              <a:gd name="connsiteY669" fmla="*/ 1042866 h 6858000"/>
              <a:gd name="connsiteX670" fmla="*/ 4002475 w 7467600"/>
              <a:gd name="connsiteY670" fmla="*/ 1037802 h 6858000"/>
              <a:gd name="connsiteX671" fmla="*/ 506322 w 7467600"/>
              <a:gd name="connsiteY671" fmla="*/ 1020997 h 6858000"/>
              <a:gd name="connsiteX672" fmla="*/ 533068 w 7467600"/>
              <a:gd name="connsiteY672" fmla="*/ 1029409 h 6858000"/>
              <a:gd name="connsiteX673" fmla="*/ 1232525 w 7467600"/>
              <a:gd name="connsiteY673" fmla="*/ 1804675 h 6858000"/>
              <a:gd name="connsiteX674" fmla="*/ 1388858 w 7467600"/>
              <a:gd name="connsiteY674" fmla="*/ 2368011 h 6858000"/>
              <a:gd name="connsiteX675" fmla="*/ 1384098 w 7467600"/>
              <a:gd name="connsiteY675" fmla="*/ 2378125 h 6858000"/>
              <a:gd name="connsiteX676" fmla="*/ 1425393 w 7467600"/>
              <a:gd name="connsiteY676" fmla="*/ 2589124 h 6858000"/>
              <a:gd name="connsiteX677" fmla="*/ 1424001 w 7467600"/>
              <a:gd name="connsiteY677" fmla="*/ 2597541 h 6858000"/>
              <a:gd name="connsiteX678" fmla="*/ 2152729 w 7467600"/>
              <a:gd name="connsiteY678" fmla="*/ 2864487 h 6858000"/>
              <a:gd name="connsiteX679" fmla="*/ 2020609 w 7467600"/>
              <a:gd name="connsiteY679" fmla="*/ 2539671 h 6858000"/>
              <a:gd name="connsiteX680" fmla="*/ 2018920 w 7467600"/>
              <a:gd name="connsiteY680" fmla="*/ 2536309 h 6858000"/>
              <a:gd name="connsiteX681" fmla="*/ 1342441 w 7467600"/>
              <a:gd name="connsiteY681" fmla="*/ 1173017 h 6858000"/>
              <a:gd name="connsiteX682" fmla="*/ 1367925 w 7467600"/>
              <a:gd name="connsiteY682" fmla="*/ 1135648 h 6858000"/>
              <a:gd name="connsiteX683" fmla="*/ 1771401 w 7467600"/>
              <a:gd name="connsiteY683" fmla="*/ 1806673 h 6858000"/>
              <a:gd name="connsiteX684" fmla="*/ 1972385 w 7467600"/>
              <a:gd name="connsiteY684" fmla="*/ 2198735 h 6858000"/>
              <a:gd name="connsiteX685" fmla="*/ 2040892 w 7467600"/>
              <a:gd name="connsiteY685" fmla="*/ 2405205 h 6858000"/>
              <a:gd name="connsiteX686" fmla="*/ 2131689 w 7467600"/>
              <a:gd name="connsiteY686" fmla="*/ 1936926 h 6858000"/>
              <a:gd name="connsiteX687" fmla="*/ 2454820 w 7467600"/>
              <a:gd name="connsiteY687" fmla="*/ 1248808 h 6858000"/>
              <a:gd name="connsiteX688" fmla="*/ 2492512 w 7467600"/>
              <a:gd name="connsiteY688" fmla="*/ 1302920 h 6858000"/>
              <a:gd name="connsiteX689" fmla="*/ 2081216 w 7467600"/>
              <a:gd name="connsiteY689" fmla="*/ 2527513 h 6858000"/>
              <a:gd name="connsiteX690" fmla="*/ 2081211 w 7467600"/>
              <a:gd name="connsiteY690" fmla="*/ 2528916 h 6858000"/>
              <a:gd name="connsiteX691" fmla="*/ 2199067 w 7467600"/>
              <a:gd name="connsiteY691" fmla="*/ 2884061 h 6858000"/>
              <a:gd name="connsiteX692" fmla="*/ 3192586 w 7467600"/>
              <a:gd name="connsiteY692" fmla="*/ 3411496 h 6858000"/>
              <a:gd name="connsiteX693" fmla="*/ 3182620 w 7467600"/>
              <a:gd name="connsiteY693" fmla="*/ 3483279 h 6858000"/>
              <a:gd name="connsiteX694" fmla="*/ 2435119 w 7467600"/>
              <a:gd name="connsiteY694" fmla="*/ 3080173 h 6858000"/>
              <a:gd name="connsiteX695" fmla="*/ 2410152 w 7467600"/>
              <a:gd name="connsiteY695" fmla="*/ 3063751 h 6858000"/>
              <a:gd name="connsiteX696" fmla="*/ 2408099 w 7467600"/>
              <a:gd name="connsiteY696" fmla="*/ 3064403 h 6858000"/>
              <a:gd name="connsiteX697" fmla="*/ 2407218 w 7467600"/>
              <a:gd name="connsiteY697" fmla="*/ 3070324 h 6858000"/>
              <a:gd name="connsiteX698" fmla="*/ 2380138 w 7467600"/>
              <a:gd name="connsiteY698" fmla="*/ 3099341 h 6858000"/>
              <a:gd name="connsiteX699" fmla="*/ 1765923 w 7467600"/>
              <a:gd name="connsiteY699" fmla="*/ 3581043 h 6858000"/>
              <a:gd name="connsiteX700" fmla="*/ 1702258 w 7467600"/>
              <a:gd name="connsiteY700" fmla="*/ 3612286 h 6858000"/>
              <a:gd name="connsiteX701" fmla="*/ 1538370 w 7467600"/>
              <a:gd name="connsiteY701" fmla="*/ 3811804 h 6858000"/>
              <a:gd name="connsiteX702" fmla="*/ 542867 w 7467600"/>
              <a:gd name="connsiteY702" fmla="*/ 4944092 h 6858000"/>
              <a:gd name="connsiteX703" fmla="*/ 515800 w 7467600"/>
              <a:gd name="connsiteY703" fmla="*/ 4862180 h 6858000"/>
              <a:gd name="connsiteX704" fmla="*/ 909145 w 7467600"/>
              <a:gd name="connsiteY704" fmla="*/ 4199225 h 6858000"/>
              <a:gd name="connsiteX705" fmla="*/ 1214067 w 7467600"/>
              <a:gd name="connsiteY705" fmla="*/ 3908561 h 6858000"/>
              <a:gd name="connsiteX706" fmla="*/ 640967 w 7467600"/>
              <a:gd name="connsiteY706" fmla="*/ 4105601 h 6858000"/>
              <a:gd name="connsiteX707" fmla="*/ 112563 w 7467600"/>
              <a:gd name="connsiteY707" fmla="*/ 4396952 h 6858000"/>
              <a:gd name="connsiteX708" fmla="*/ 0 w 7467600"/>
              <a:gd name="connsiteY708" fmla="*/ 4466006 h 6858000"/>
              <a:gd name="connsiteX709" fmla="*/ 0 w 7467600"/>
              <a:gd name="connsiteY709" fmla="*/ 4233763 h 6858000"/>
              <a:gd name="connsiteX710" fmla="*/ 36881 w 7467600"/>
              <a:gd name="connsiteY710" fmla="*/ 4200118 h 6858000"/>
              <a:gd name="connsiteX711" fmla="*/ 910534 w 7467600"/>
              <a:gd name="connsiteY711" fmla="*/ 3629753 h 6858000"/>
              <a:gd name="connsiteX712" fmla="*/ 1578717 w 7467600"/>
              <a:gd name="connsiteY712" fmla="*/ 3575982 h 6858000"/>
              <a:gd name="connsiteX713" fmla="*/ 2338780 w 7467600"/>
              <a:gd name="connsiteY713" fmla="*/ 3033725 h 6858000"/>
              <a:gd name="connsiteX714" fmla="*/ 1807991 w 7467600"/>
              <a:gd name="connsiteY714" fmla="*/ 2807184 h 6858000"/>
              <a:gd name="connsiteX715" fmla="*/ 1416358 w 7467600"/>
              <a:gd name="connsiteY715" fmla="*/ 3112571 h 6858000"/>
              <a:gd name="connsiteX716" fmla="*/ 939066 w 7467600"/>
              <a:gd name="connsiteY716" fmla="*/ 3378798 h 6858000"/>
              <a:gd name="connsiteX717" fmla="*/ 115099 w 7467600"/>
              <a:gd name="connsiteY717" fmla="*/ 3607650 h 6858000"/>
              <a:gd name="connsiteX718" fmla="*/ 97284 w 7467600"/>
              <a:gd name="connsiteY718" fmla="*/ 3520393 h 6858000"/>
              <a:gd name="connsiteX719" fmla="*/ 922050 w 7467600"/>
              <a:gd name="connsiteY719" fmla="*/ 3074867 h 6858000"/>
              <a:gd name="connsiteX720" fmla="*/ 1405265 w 7467600"/>
              <a:gd name="connsiteY720" fmla="*/ 3016319 h 6858000"/>
              <a:gd name="connsiteX721" fmla="*/ 1407512 w 7467600"/>
              <a:gd name="connsiteY721" fmla="*/ 3018001 h 6858000"/>
              <a:gd name="connsiteX722" fmla="*/ 1726266 w 7467600"/>
              <a:gd name="connsiteY722" fmla="*/ 2777274 h 6858000"/>
              <a:gd name="connsiteX723" fmla="*/ 625390 w 7467600"/>
              <a:gd name="connsiteY723" fmla="*/ 2514541 h 6858000"/>
              <a:gd name="connsiteX724" fmla="*/ 619799 w 7467600"/>
              <a:gd name="connsiteY724" fmla="*/ 2527180 h 6858000"/>
              <a:gd name="connsiteX725" fmla="*/ 310030 w 7467600"/>
              <a:gd name="connsiteY725" fmla="*/ 2771818 h 6858000"/>
              <a:gd name="connsiteX726" fmla="*/ 173877 w 7467600"/>
              <a:gd name="connsiteY726" fmla="*/ 2937056 h 6858000"/>
              <a:gd name="connsiteX727" fmla="*/ 77889 w 7467600"/>
              <a:gd name="connsiteY727" fmla="*/ 3138440 h 6858000"/>
              <a:gd name="connsiteX728" fmla="*/ 0 w 7467600"/>
              <a:gd name="connsiteY728" fmla="*/ 3271395 h 6858000"/>
              <a:gd name="connsiteX729" fmla="*/ 0 w 7467600"/>
              <a:gd name="connsiteY729" fmla="*/ 3153002 h 6858000"/>
              <a:gd name="connsiteX730" fmla="*/ 2386 w 7467600"/>
              <a:gd name="connsiteY730" fmla="*/ 3149203 h 6858000"/>
              <a:gd name="connsiteX731" fmla="*/ 89753 w 7467600"/>
              <a:gd name="connsiteY731" fmla="*/ 2987702 h 6858000"/>
              <a:gd name="connsiteX732" fmla="*/ 76869 w 7467600"/>
              <a:gd name="connsiteY732" fmla="*/ 3005404 h 6858000"/>
              <a:gd name="connsiteX733" fmla="*/ 32049 w 7467600"/>
              <a:gd name="connsiteY733" fmla="*/ 3065814 h 6858000"/>
              <a:gd name="connsiteX734" fmla="*/ 0 w 7467600"/>
              <a:gd name="connsiteY734" fmla="*/ 3108744 h 6858000"/>
              <a:gd name="connsiteX735" fmla="*/ 0 w 7467600"/>
              <a:gd name="connsiteY735" fmla="*/ 3058059 h 6858000"/>
              <a:gd name="connsiteX736" fmla="*/ 7610 w 7467600"/>
              <a:gd name="connsiteY736" fmla="*/ 3047889 h 6858000"/>
              <a:gd name="connsiteX737" fmla="*/ 52419 w 7467600"/>
              <a:gd name="connsiteY737" fmla="*/ 2987479 h 6858000"/>
              <a:gd name="connsiteX738" fmla="*/ 59142 w 7467600"/>
              <a:gd name="connsiteY738" fmla="*/ 2978488 h 6858000"/>
              <a:gd name="connsiteX739" fmla="*/ 0 w 7467600"/>
              <a:gd name="connsiteY739" fmla="*/ 3015334 h 6858000"/>
              <a:gd name="connsiteX740" fmla="*/ 0 w 7467600"/>
              <a:gd name="connsiteY740" fmla="*/ 2914286 h 6858000"/>
              <a:gd name="connsiteX741" fmla="*/ 36383 w 7467600"/>
              <a:gd name="connsiteY741" fmla="*/ 2901128 h 6858000"/>
              <a:gd name="connsiteX742" fmla="*/ 156329 w 7467600"/>
              <a:gd name="connsiteY742" fmla="*/ 2840533 h 6858000"/>
              <a:gd name="connsiteX743" fmla="*/ 358355 w 7467600"/>
              <a:gd name="connsiteY743" fmla="*/ 2620471 h 6858000"/>
              <a:gd name="connsiteX744" fmla="*/ 510577 w 7467600"/>
              <a:gd name="connsiteY744" fmla="*/ 2501244 h 6858000"/>
              <a:gd name="connsiteX745" fmla="*/ 211967 w 7467600"/>
              <a:gd name="connsiteY745" fmla="*/ 2479171 h 6858000"/>
              <a:gd name="connsiteX746" fmla="*/ 0 w 7467600"/>
              <a:gd name="connsiteY746" fmla="*/ 2476398 h 6858000"/>
              <a:gd name="connsiteX747" fmla="*/ 0 w 7467600"/>
              <a:gd name="connsiteY747" fmla="*/ 2389189 h 6858000"/>
              <a:gd name="connsiteX748" fmla="*/ 103062 w 7467600"/>
              <a:gd name="connsiteY748" fmla="*/ 2389518 h 6858000"/>
              <a:gd name="connsiteX749" fmla="*/ 510734 w 7467600"/>
              <a:gd name="connsiteY749" fmla="*/ 2416201 h 6858000"/>
              <a:gd name="connsiteX750" fmla="*/ 279257 w 7467600"/>
              <a:gd name="connsiteY750" fmla="*/ 2092102 h 6858000"/>
              <a:gd name="connsiteX751" fmla="*/ 65265 w 7467600"/>
              <a:gd name="connsiteY751" fmla="*/ 2006049 h 6858000"/>
              <a:gd name="connsiteX752" fmla="*/ 0 w 7467600"/>
              <a:gd name="connsiteY752" fmla="*/ 1982532 h 6858000"/>
              <a:gd name="connsiteX753" fmla="*/ 0 w 7467600"/>
              <a:gd name="connsiteY753" fmla="*/ 1912789 h 6858000"/>
              <a:gd name="connsiteX754" fmla="*/ 97460 w 7467600"/>
              <a:gd name="connsiteY754" fmla="*/ 1953725 h 6858000"/>
              <a:gd name="connsiteX755" fmla="*/ 221272 w 7467600"/>
              <a:gd name="connsiteY755" fmla="*/ 1980766 h 6858000"/>
              <a:gd name="connsiteX756" fmla="*/ 116765 w 7467600"/>
              <a:gd name="connsiteY756" fmla="*/ 1911033 h 6858000"/>
              <a:gd name="connsiteX757" fmla="*/ 16405 w 7467600"/>
              <a:gd name="connsiteY757" fmla="*/ 1803412 h 6858000"/>
              <a:gd name="connsiteX758" fmla="*/ 0 w 7467600"/>
              <a:gd name="connsiteY758" fmla="*/ 1784777 h 6858000"/>
              <a:gd name="connsiteX759" fmla="*/ 0 w 7467600"/>
              <a:gd name="connsiteY759" fmla="*/ 1740082 h 6858000"/>
              <a:gd name="connsiteX760" fmla="*/ 39394 w 7467600"/>
              <a:gd name="connsiteY760" fmla="*/ 1784856 h 6858000"/>
              <a:gd name="connsiteX761" fmla="*/ 135813 w 7467600"/>
              <a:gd name="connsiteY761" fmla="*/ 1888838 h 6858000"/>
              <a:gd name="connsiteX762" fmla="*/ 242575 w 7467600"/>
              <a:gd name="connsiteY762" fmla="*/ 1958841 h 6858000"/>
              <a:gd name="connsiteX763" fmla="*/ 82197 w 7467600"/>
              <a:gd name="connsiteY763" fmla="*/ 1754826 h 6858000"/>
              <a:gd name="connsiteX764" fmla="*/ 0 w 7467600"/>
              <a:gd name="connsiteY764" fmla="*/ 1679650 h 6858000"/>
              <a:gd name="connsiteX765" fmla="*/ 0 w 7467600"/>
              <a:gd name="connsiteY765" fmla="*/ 1602463 h 6858000"/>
              <a:gd name="connsiteX766" fmla="*/ 84689 w 7467600"/>
              <a:gd name="connsiteY766" fmla="*/ 1677442 h 6858000"/>
              <a:gd name="connsiteX767" fmla="*/ 298437 w 7467600"/>
              <a:gd name="connsiteY767" fmla="*/ 1968019 h 6858000"/>
              <a:gd name="connsiteX768" fmla="*/ 227269 w 7467600"/>
              <a:gd name="connsiteY768" fmla="*/ 1114064 h 6858000"/>
              <a:gd name="connsiteX769" fmla="*/ 248003 w 7467600"/>
              <a:gd name="connsiteY769" fmla="*/ 1089613 h 6858000"/>
              <a:gd name="connsiteX770" fmla="*/ 427020 w 7467600"/>
              <a:gd name="connsiteY770" fmla="*/ 1619803 h 6858000"/>
              <a:gd name="connsiteX771" fmla="*/ 340345 w 7467600"/>
              <a:gd name="connsiteY771" fmla="*/ 2027739 h 6858000"/>
              <a:gd name="connsiteX772" fmla="*/ 360865 w 7467600"/>
              <a:gd name="connsiteY772" fmla="*/ 2044827 h 6858000"/>
              <a:gd name="connsiteX773" fmla="*/ 560414 w 7467600"/>
              <a:gd name="connsiteY773" fmla="*/ 2421457 h 6858000"/>
              <a:gd name="connsiteX774" fmla="*/ 1359703 w 7467600"/>
              <a:gd name="connsiteY774" fmla="*/ 2578554 h 6858000"/>
              <a:gd name="connsiteX775" fmla="*/ 1359422 w 7467600"/>
              <a:gd name="connsiteY775" fmla="*/ 2577994 h 6858000"/>
              <a:gd name="connsiteX776" fmla="*/ 828701 w 7467600"/>
              <a:gd name="connsiteY776" fmla="*/ 1839520 h 6858000"/>
              <a:gd name="connsiteX777" fmla="*/ 494427 w 7467600"/>
              <a:gd name="connsiteY777" fmla="*/ 1092333 h 6858000"/>
              <a:gd name="connsiteX778" fmla="*/ 506322 w 7467600"/>
              <a:gd name="connsiteY778" fmla="*/ 1020997 h 6858000"/>
              <a:gd name="connsiteX779" fmla="*/ 4570198 w 7467600"/>
              <a:gd name="connsiteY779" fmla="*/ 978081 h 6858000"/>
              <a:gd name="connsiteX780" fmla="*/ 4523691 w 7467600"/>
              <a:gd name="connsiteY780" fmla="*/ 1127776 h 6858000"/>
              <a:gd name="connsiteX781" fmla="*/ 4509875 w 7467600"/>
              <a:gd name="connsiteY781" fmla="*/ 1167552 h 6858000"/>
              <a:gd name="connsiteX782" fmla="*/ 4478168 w 7467600"/>
              <a:gd name="connsiteY782" fmla="*/ 1260735 h 6858000"/>
              <a:gd name="connsiteX783" fmla="*/ 4409309 w 7467600"/>
              <a:gd name="connsiteY783" fmla="*/ 1666996 h 6858000"/>
              <a:gd name="connsiteX784" fmla="*/ 4370031 w 7467600"/>
              <a:gd name="connsiteY784" fmla="*/ 1955666 h 6858000"/>
              <a:gd name="connsiteX785" fmla="*/ 4570198 w 7467600"/>
              <a:gd name="connsiteY785" fmla="*/ 978081 h 6858000"/>
              <a:gd name="connsiteX786" fmla="*/ 4557898 w 7467600"/>
              <a:gd name="connsiteY786" fmla="*/ 900011 h 6858000"/>
              <a:gd name="connsiteX787" fmla="*/ 4344840 w 7467600"/>
              <a:gd name="connsiteY787" fmla="*/ 1922038 h 6858000"/>
              <a:gd name="connsiteX788" fmla="*/ 4378710 w 7467600"/>
              <a:gd name="connsiteY788" fmla="*/ 1665516 h 6858000"/>
              <a:gd name="connsiteX789" fmla="*/ 4448798 w 7467600"/>
              <a:gd name="connsiteY789" fmla="*/ 1253024 h 6858000"/>
              <a:gd name="connsiteX790" fmla="*/ 4480315 w 7467600"/>
              <a:gd name="connsiteY790" fmla="*/ 1158454 h 6858000"/>
              <a:gd name="connsiteX791" fmla="*/ 4494133 w 7467600"/>
              <a:gd name="connsiteY791" fmla="*/ 1118676 h 6858000"/>
              <a:gd name="connsiteX792" fmla="*/ 4557898 w 7467600"/>
              <a:gd name="connsiteY792" fmla="*/ 900011 h 6858000"/>
              <a:gd name="connsiteX793" fmla="*/ 5870151 w 7467600"/>
              <a:gd name="connsiteY793" fmla="*/ 898890 h 6858000"/>
              <a:gd name="connsiteX794" fmla="*/ 5861335 w 7467600"/>
              <a:gd name="connsiteY794" fmla="*/ 899177 h 6858000"/>
              <a:gd name="connsiteX795" fmla="*/ 5843702 w 7467600"/>
              <a:gd name="connsiteY795" fmla="*/ 899748 h 6858000"/>
              <a:gd name="connsiteX796" fmla="*/ 5651107 w 7467600"/>
              <a:gd name="connsiteY796" fmla="*/ 920306 h 6858000"/>
              <a:gd name="connsiteX797" fmla="*/ 5459407 w 7467600"/>
              <a:gd name="connsiteY797" fmla="*/ 940975 h 6858000"/>
              <a:gd name="connsiteX798" fmla="*/ 5374846 w 7467600"/>
              <a:gd name="connsiteY798" fmla="*/ 941988 h 6858000"/>
              <a:gd name="connsiteX799" fmla="*/ 5256105 w 7467600"/>
              <a:gd name="connsiteY799" fmla="*/ 945632 h 6858000"/>
              <a:gd name="connsiteX800" fmla="*/ 5107071 w 7467600"/>
              <a:gd name="connsiteY800" fmla="*/ 969720 h 6858000"/>
              <a:gd name="connsiteX801" fmla="*/ 4998681 w 7467600"/>
              <a:gd name="connsiteY801" fmla="*/ 988771 h 6858000"/>
              <a:gd name="connsiteX802" fmla="*/ 5870151 w 7467600"/>
              <a:gd name="connsiteY802" fmla="*/ 898890 h 6858000"/>
              <a:gd name="connsiteX803" fmla="*/ 5504425 w 7467600"/>
              <a:gd name="connsiteY803" fmla="*/ 848067 h 6858000"/>
              <a:gd name="connsiteX804" fmla="*/ 4968849 w 7467600"/>
              <a:gd name="connsiteY804" fmla="*/ 962318 h 6858000"/>
              <a:gd name="connsiteX805" fmla="*/ 5104039 w 7467600"/>
              <a:gd name="connsiteY805" fmla="*/ 940634 h 6858000"/>
              <a:gd name="connsiteX806" fmla="*/ 5256311 w 7467600"/>
              <a:gd name="connsiteY806" fmla="*/ 916490 h 6858000"/>
              <a:gd name="connsiteX807" fmla="*/ 5377381 w 7467600"/>
              <a:gd name="connsiteY807" fmla="*/ 912671 h 6858000"/>
              <a:gd name="connsiteX808" fmla="*/ 5460148 w 7467600"/>
              <a:gd name="connsiteY808" fmla="*/ 911442 h 6858000"/>
              <a:gd name="connsiteX809" fmla="*/ 5648971 w 7467600"/>
              <a:gd name="connsiteY809" fmla="*/ 891331 h 6858000"/>
              <a:gd name="connsiteX810" fmla="*/ 5844807 w 7467600"/>
              <a:gd name="connsiteY810" fmla="*/ 870718 h 6858000"/>
              <a:gd name="connsiteX811" fmla="*/ 5862975 w 7467600"/>
              <a:gd name="connsiteY811" fmla="*/ 869756 h 6858000"/>
              <a:gd name="connsiteX812" fmla="*/ 5920887 w 7467600"/>
              <a:gd name="connsiteY812" fmla="*/ 865929 h 6858000"/>
              <a:gd name="connsiteX813" fmla="*/ 5504425 w 7467600"/>
              <a:gd name="connsiteY813" fmla="*/ 848067 h 6858000"/>
              <a:gd name="connsiteX814" fmla="*/ 3607114 w 7467600"/>
              <a:gd name="connsiteY814" fmla="*/ 467441 h 6858000"/>
              <a:gd name="connsiteX815" fmla="*/ 3296242 w 7467600"/>
              <a:gd name="connsiteY815" fmla="*/ 807991 h 6858000"/>
              <a:gd name="connsiteX816" fmla="*/ 3174674 w 7467600"/>
              <a:gd name="connsiteY816" fmla="*/ 919759 h 6858000"/>
              <a:gd name="connsiteX817" fmla="*/ 3042978 w 7467600"/>
              <a:gd name="connsiteY817" fmla="*/ 1054894 h 6858000"/>
              <a:gd name="connsiteX818" fmla="*/ 2968914 w 7467600"/>
              <a:gd name="connsiteY818" fmla="*/ 1133756 h 6858000"/>
              <a:gd name="connsiteX819" fmla="*/ 3103823 w 7467600"/>
              <a:gd name="connsiteY819" fmla="*/ 1026814 h 6858000"/>
              <a:gd name="connsiteX820" fmla="*/ 3607114 w 7467600"/>
              <a:gd name="connsiteY820" fmla="*/ 467441 h 6858000"/>
              <a:gd name="connsiteX821" fmla="*/ 3744487 w 7467600"/>
              <a:gd name="connsiteY821" fmla="*/ 383136 h 6858000"/>
              <a:gd name="connsiteX822" fmla="*/ 3970213 w 7467600"/>
              <a:gd name="connsiteY822" fmla="*/ 995559 h 6858000"/>
              <a:gd name="connsiteX823" fmla="*/ 3744487 w 7467600"/>
              <a:gd name="connsiteY823" fmla="*/ 383136 h 6858000"/>
              <a:gd name="connsiteX824" fmla="*/ 3624562 w 7467600"/>
              <a:gd name="connsiteY824" fmla="*/ 367041 h 6858000"/>
              <a:gd name="connsiteX825" fmla="*/ 3489712 w 7467600"/>
              <a:gd name="connsiteY825" fmla="*/ 485386 h 6858000"/>
              <a:gd name="connsiteX826" fmla="*/ 3182994 w 7467600"/>
              <a:gd name="connsiteY826" fmla="*/ 828265 h 6858000"/>
              <a:gd name="connsiteX827" fmla="*/ 2892114 w 7467600"/>
              <a:gd name="connsiteY827" fmla="*/ 1172635 h 6858000"/>
              <a:gd name="connsiteX828" fmla="*/ 3021459 w 7467600"/>
              <a:gd name="connsiteY828" fmla="*/ 1035385 h 6858000"/>
              <a:gd name="connsiteX829" fmla="*/ 3153873 w 7467600"/>
              <a:gd name="connsiteY829" fmla="*/ 898971 h 6858000"/>
              <a:gd name="connsiteX830" fmla="*/ 3276511 w 7467600"/>
              <a:gd name="connsiteY830" fmla="*/ 786423 h 6858000"/>
              <a:gd name="connsiteX831" fmla="*/ 3584154 w 7467600"/>
              <a:gd name="connsiteY831" fmla="*/ 448218 h 6858000"/>
              <a:gd name="connsiteX832" fmla="*/ 3624562 w 7467600"/>
              <a:gd name="connsiteY832" fmla="*/ 367041 h 6858000"/>
              <a:gd name="connsiteX833" fmla="*/ 3766672 w 7467600"/>
              <a:gd name="connsiteY833" fmla="*/ 359429 h 6858000"/>
              <a:gd name="connsiteX834" fmla="*/ 3996338 w 7467600"/>
              <a:gd name="connsiteY834" fmla="*/ 968237 h 6858000"/>
              <a:gd name="connsiteX835" fmla="*/ 3766672 w 7467600"/>
              <a:gd name="connsiteY835" fmla="*/ 359429 h 6858000"/>
              <a:gd name="connsiteX836" fmla="*/ 5805386 w 7467600"/>
              <a:gd name="connsiteY836" fmla="*/ 239240 h 6858000"/>
              <a:gd name="connsiteX837" fmla="*/ 5736947 w 7467600"/>
              <a:gd name="connsiteY837" fmla="*/ 261367 h 6858000"/>
              <a:gd name="connsiteX838" fmla="*/ 5427012 w 7467600"/>
              <a:gd name="connsiteY838" fmla="*/ 311272 h 6858000"/>
              <a:gd name="connsiteX839" fmla="*/ 5147818 w 7467600"/>
              <a:gd name="connsiteY839" fmla="*/ 322112 h 6858000"/>
              <a:gd name="connsiteX840" fmla="*/ 5060854 w 7467600"/>
              <a:gd name="connsiteY840" fmla="*/ 311882 h 6858000"/>
              <a:gd name="connsiteX841" fmla="*/ 4945989 w 7467600"/>
              <a:gd name="connsiteY841" fmla="*/ 300516 h 6858000"/>
              <a:gd name="connsiteX842" fmla="*/ 5410479 w 7467600"/>
              <a:gd name="connsiteY842" fmla="*/ 348434 h 6858000"/>
              <a:gd name="connsiteX843" fmla="*/ 5805386 w 7467600"/>
              <a:gd name="connsiteY843" fmla="*/ 239240 h 6858000"/>
              <a:gd name="connsiteX844" fmla="*/ 5905192 w 7467600"/>
              <a:gd name="connsiteY844" fmla="*/ 163079 h 6858000"/>
              <a:gd name="connsiteX845" fmla="*/ 5865655 w 7467600"/>
              <a:gd name="connsiteY845" fmla="*/ 171901 h 6858000"/>
              <a:gd name="connsiteX846" fmla="*/ 5259740 w 7467600"/>
              <a:gd name="connsiteY846" fmla="*/ 257013 h 6858000"/>
              <a:gd name="connsiteX847" fmla="*/ 5208466 w 7467600"/>
              <a:gd name="connsiteY847" fmla="*/ 257550 h 6858000"/>
              <a:gd name="connsiteX848" fmla="*/ 4980204 w 7467600"/>
              <a:gd name="connsiteY848" fmla="*/ 271903 h 6858000"/>
              <a:gd name="connsiteX849" fmla="*/ 5068068 w 7467600"/>
              <a:gd name="connsiteY849" fmla="*/ 282244 h 6858000"/>
              <a:gd name="connsiteX850" fmla="*/ 5153231 w 7467600"/>
              <a:gd name="connsiteY850" fmla="*/ 292240 h 6858000"/>
              <a:gd name="connsiteX851" fmla="*/ 5426491 w 7467600"/>
              <a:gd name="connsiteY851" fmla="*/ 281128 h 6858000"/>
              <a:gd name="connsiteX852" fmla="*/ 5731212 w 7467600"/>
              <a:gd name="connsiteY852" fmla="*/ 231951 h 6858000"/>
              <a:gd name="connsiteX853" fmla="*/ 5905192 w 7467600"/>
              <a:gd name="connsiteY853" fmla="*/ 163079 h 6858000"/>
              <a:gd name="connsiteX854" fmla="*/ 5944437 w 7467600"/>
              <a:gd name="connsiteY854" fmla="*/ 113829 h 6858000"/>
              <a:gd name="connsiteX855" fmla="*/ 5825032 w 7467600"/>
              <a:gd name="connsiteY855" fmla="*/ 146405 h 6858000"/>
              <a:gd name="connsiteX856" fmla="*/ 4955599 w 7467600"/>
              <a:gd name="connsiteY856" fmla="*/ 247008 h 6858000"/>
              <a:gd name="connsiteX857" fmla="*/ 5210104 w 7467600"/>
              <a:gd name="connsiteY857" fmla="*/ 228123 h 6858000"/>
              <a:gd name="connsiteX858" fmla="*/ 5261015 w 7467600"/>
              <a:gd name="connsiteY858" fmla="*/ 227087 h 6858000"/>
              <a:gd name="connsiteX859" fmla="*/ 5861181 w 7467600"/>
              <a:gd name="connsiteY859" fmla="*/ 143093 h 6858000"/>
              <a:gd name="connsiteX860" fmla="*/ 5961252 w 7467600"/>
              <a:gd name="connsiteY860" fmla="*/ 114820 h 6858000"/>
              <a:gd name="connsiteX861" fmla="*/ 5944437 w 7467600"/>
              <a:gd name="connsiteY861" fmla="*/ 113829 h 6858000"/>
              <a:gd name="connsiteX862" fmla="*/ 3882765 w 7467600"/>
              <a:gd name="connsiteY862" fmla="*/ 0 h 6858000"/>
              <a:gd name="connsiteX863" fmla="*/ 3995099 w 7467600"/>
              <a:gd name="connsiteY863" fmla="*/ 0 h 6858000"/>
              <a:gd name="connsiteX864" fmla="*/ 4163818 w 7467600"/>
              <a:gd name="connsiteY864" fmla="*/ 234104 h 6858000"/>
              <a:gd name="connsiteX865" fmla="*/ 4172099 w 7467600"/>
              <a:gd name="connsiteY865" fmla="*/ 234207 h 6858000"/>
              <a:gd name="connsiteX866" fmla="*/ 4784282 w 7467600"/>
              <a:gd name="connsiteY866" fmla="*/ 276561 h 6858000"/>
              <a:gd name="connsiteX867" fmla="*/ 4801687 w 7467600"/>
              <a:gd name="connsiteY867" fmla="*/ 267764 h 6858000"/>
              <a:gd name="connsiteX868" fmla="*/ 6082788 w 7467600"/>
              <a:gd name="connsiteY868" fmla="*/ 64119 h 6858000"/>
              <a:gd name="connsiteX869" fmla="*/ 6099442 w 7467600"/>
              <a:gd name="connsiteY869" fmla="*/ 82568 h 6858000"/>
              <a:gd name="connsiteX870" fmla="*/ 4804137 w 7467600"/>
              <a:gd name="connsiteY870" fmla="*/ 320931 h 6858000"/>
              <a:gd name="connsiteX871" fmla="*/ 4227047 w 7467600"/>
              <a:gd name="connsiteY871" fmla="*/ 313415 h 6858000"/>
              <a:gd name="connsiteX872" fmla="*/ 4346041 w 7467600"/>
              <a:gd name="connsiteY872" fmla="*/ 456086 h 6858000"/>
              <a:gd name="connsiteX873" fmla="*/ 4870967 w 7467600"/>
              <a:gd name="connsiteY873" fmla="*/ 963061 h 6858000"/>
              <a:gd name="connsiteX874" fmla="*/ 4889647 w 7467600"/>
              <a:gd name="connsiteY874" fmla="*/ 957147 h 6858000"/>
              <a:gd name="connsiteX875" fmla="*/ 5422504 w 7467600"/>
              <a:gd name="connsiteY875" fmla="*/ 805191 h 6858000"/>
              <a:gd name="connsiteX876" fmla="*/ 6087656 w 7467600"/>
              <a:gd name="connsiteY876" fmla="*/ 826703 h 6858000"/>
              <a:gd name="connsiteX877" fmla="*/ 6058717 w 7467600"/>
              <a:gd name="connsiteY877" fmla="*/ 865992 h 6858000"/>
              <a:gd name="connsiteX878" fmla="*/ 4974153 w 7467600"/>
              <a:gd name="connsiteY878" fmla="*/ 1045456 h 6858000"/>
              <a:gd name="connsiteX879" fmla="*/ 5627835 w 7467600"/>
              <a:gd name="connsiteY879" fmla="*/ 1472077 h 6858000"/>
              <a:gd name="connsiteX880" fmla="*/ 5629817 w 7467600"/>
              <a:gd name="connsiteY880" fmla="*/ 1471412 h 6858000"/>
              <a:gd name="connsiteX881" fmla="*/ 5634124 w 7467600"/>
              <a:gd name="connsiteY881" fmla="*/ 1470572 h 6858000"/>
              <a:gd name="connsiteX882" fmla="*/ 5755832 w 7467600"/>
              <a:gd name="connsiteY882" fmla="*/ 1383886 h 6858000"/>
              <a:gd name="connsiteX883" fmla="*/ 6014186 w 7467600"/>
              <a:gd name="connsiteY883" fmla="*/ 1279799 h 6858000"/>
              <a:gd name="connsiteX884" fmla="*/ 6901619 w 7467600"/>
              <a:gd name="connsiteY884" fmla="*/ 1047874 h 6858000"/>
              <a:gd name="connsiteX885" fmla="*/ 6931566 w 7467600"/>
              <a:gd name="connsiteY885" fmla="*/ 1062034 h 6858000"/>
              <a:gd name="connsiteX886" fmla="*/ 5790982 w 7467600"/>
              <a:gd name="connsiteY886" fmla="*/ 1561380 h 6858000"/>
              <a:gd name="connsiteX887" fmla="*/ 6188971 w 7467600"/>
              <a:gd name="connsiteY887" fmla="*/ 1755168 h 6858000"/>
              <a:gd name="connsiteX888" fmla="*/ 6202446 w 7467600"/>
              <a:gd name="connsiteY888" fmla="*/ 1752268 h 6858000"/>
              <a:gd name="connsiteX889" fmla="*/ 7179560 w 7467600"/>
              <a:gd name="connsiteY889" fmla="*/ 1467551 h 6858000"/>
              <a:gd name="connsiteX890" fmla="*/ 7158730 w 7467600"/>
              <a:gd name="connsiteY890" fmla="*/ 1507835 h 6858000"/>
              <a:gd name="connsiteX891" fmla="*/ 6326959 w 7467600"/>
              <a:gd name="connsiteY891" fmla="*/ 1817686 h 6858000"/>
              <a:gd name="connsiteX892" fmla="*/ 6537433 w 7467600"/>
              <a:gd name="connsiteY892" fmla="*/ 1907790 h 6858000"/>
              <a:gd name="connsiteX893" fmla="*/ 6550221 w 7467600"/>
              <a:gd name="connsiteY893" fmla="*/ 1910729 h 6858000"/>
              <a:gd name="connsiteX894" fmla="*/ 6964438 w 7467600"/>
              <a:gd name="connsiteY894" fmla="*/ 2209505 h 6858000"/>
              <a:gd name="connsiteX895" fmla="*/ 7367862 w 7467600"/>
              <a:gd name="connsiteY895" fmla="*/ 2806833 h 6858000"/>
              <a:gd name="connsiteX896" fmla="*/ 7364329 w 7467600"/>
              <a:gd name="connsiteY896" fmla="*/ 2826907 h 6858000"/>
              <a:gd name="connsiteX897" fmla="*/ 7290545 w 7467600"/>
              <a:gd name="connsiteY897" fmla="*/ 2850663 h 6858000"/>
              <a:gd name="connsiteX898" fmla="*/ 6472036 w 7467600"/>
              <a:gd name="connsiteY898" fmla="*/ 1959003 h 6858000"/>
              <a:gd name="connsiteX899" fmla="*/ 5792897 w 7467600"/>
              <a:gd name="connsiteY899" fmla="*/ 1647747 h 6858000"/>
              <a:gd name="connsiteX900" fmla="*/ 5842751 w 7467600"/>
              <a:gd name="connsiteY900" fmla="*/ 1816112 h 6858000"/>
              <a:gd name="connsiteX901" fmla="*/ 5847424 w 7467600"/>
              <a:gd name="connsiteY901" fmla="*/ 1815776 h 6858000"/>
              <a:gd name="connsiteX902" fmla="*/ 6399821 w 7467600"/>
              <a:gd name="connsiteY902" fmla="*/ 2344799 h 6858000"/>
              <a:gd name="connsiteX903" fmla="*/ 6323232 w 7467600"/>
              <a:gd name="connsiteY903" fmla="*/ 2389634 h 6858000"/>
              <a:gd name="connsiteX904" fmla="*/ 5942958 w 7467600"/>
              <a:gd name="connsiteY904" fmla="*/ 2077708 h 6858000"/>
              <a:gd name="connsiteX905" fmla="*/ 5921559 w 7467600"/>
              <a:gd name="connsiteY905" fmla="*/ 2378596 h 6858000"/>
              <a:gd name="connsiteX906" fmla="*/ 5817651 w 7467600"/>
              <a:gd name="connsiteY906" fmla="*/ 3023919 h 6858000"/>
              <a:gd name="connsiteX907" fmla="*/ 5729634 w 7467600"/>
              <a:gd name="connsiteY907" fmla="*/ 3051849 h 6858000"/>
              <a:gd name="connsiteX908" fmla="*/ 5611018 w 7467600"/>
              <a:gd name="connsiteY908" fmla="*/ 2316769 h 6858000"/>
              <a:gd name="connsiteX909" fmla="*/ 5687608 w 7467600"/>
              <a:gd name="connsiteY909" fmla="*/ 2039972 h 6858000"/>
              <a:gd name="connsiteX910" fmla="*/ 5657554 w 7467600"/>
              <a:gd name="connsiteY910" fmla="*/ 1576445 h 6858000"/>
              <a:gd name="connsiteX911" fmla="*/ 5150475 w 7467600"/>
              <a:gd name="connsiteY911" fmla="*/ 1274012 h 6858000"/>
              <a:gd name="connsiteX912" fmla="*/ 5349142 w 7467600"/>
              <a:gd name="connsiteY912" fmla="*/ 2204405 h 6858000"/>
              <a:gd name="connsiteX913" fmla="*/ 5262214 w 7467600"/>
              <a:gd name="connsiteY913" fmla="*/ 2233836 h 6858000"/>
              <a:gd name="connsiteX914" fmla="*/ 4981539 w 7467600"/>
              <a:gd name="connsiteY914" fmla="*/ 1542201 h 6858000"/>
              <a:gd name="connsiteX915" fmla="*/ 4958461 w 7467600"/>
              <a:gd name="connsiteY915" fmla="*/ 1136957 h 6858000"/>
              <a:gd name="connsiteX916" fmla="*/ 4655015 w 7467600"/>
              <a:gd name="connsiteY916" fmla="*/ 891426 h 6858000"/>
              <a:gd name="connsiteX917" fmla="*/ 4348002 w 7467600"/>
              <a:gd name="connsiteY917" fmla="*/ 2205895 h 6858000"/>
              <a:gd name="connsiteX918" fmla="*/ 4262250 w 7467600"/>
              <a:gd name="connsiteY918" fmla="*/ 2219972 h 6858000"/>
              <a:gd name="connsiteX919" fmla="*/ 4550611 w 7467600"/>
              <a:gd name="connsiteY919" fmla="*/ 817540 h 6858000"/>
              <a:gd name="connsiteX920" fmla="*/ 4564418 w 7467600"/>
              <a:gd name="connsiteY920" fmla="*/ 808293 h 6858000"/>
              <a:gd name="connsiteX921" fmla="*/ 4266388 w 7467600"/>
              <a:gd name="connsiteY921" fmla="*/ 500083 h 6858000"/>
              <a:gd name="connsiteX922" fmla="*/ 4032842 w 7467600"/>
              <a:gd name="connsiteY922" fmla="*/ 211809 h 6858000"/>
              <a:gd name="connsiteX923" fmla="*/ 3882765 w 7467600"/>
              <a:gd name="connsiteY923" fmla="*/ 0 h 6858000"/>
              <a:gd name="connsiteX924" fmla="*/ 3721337 w 7467600"/>
              <a:gd name="connsiteY924" fmla="*/ 0 h 6858000"/>
              <a:gd name="connsiteX925" fmla="*/ 3797544 w 7467600"/>
              <a:gd name="connsiteY925" fmla="*/ 0 h 6858000"/>
              <a:gd name="connsiteX926" fmla="*/ 3775734 w 7467600"/>
              <a:gd name="connsiteY926" fmla="*/ 95131 h 6858000"/>
              <a:gd name="connsiteX927" fmla="*/ 3724807 w 7467600"/>
              <a:gd name="connsiteY927" fmla="*/ 272257 h 6858000"/>
              <a:gd name="connsiteX928" fmla="*/ 3726844 w 7467600"/>
              <a:gd name="connsiteY928" fmla="*/ 282988 h 6858000"/>
              <a:gd name="connsiteX929" fmla="*/ 3742664 w 7467600"/>
              <a:gd name="connsiteY929" fmla="*/ 279918 h 6858000"/>
              <a:gd name="connsiteX930" fmla="*/ 4103910 w 7467600"/>
              <a:gd name="connsiteY930" fmla="*/ 1161917 h 6858000"/>
              <a:gd name="connsiteX931" fmla="*/ 4020269 w 7467600"/>
              <a:gd name="connsiteY931" fmla="*/ 1200406 h 6858000"/>
              <a:gd name="connsiteX932" fmla="*/ 3674882 w 7467600"/>
              <a:gd name="connsiteY932" fmla="*/ 488524 h 6858000"/>
              <a:gd name="connsiteX933" fmla="*/ 3132682 w 7467600"/>
              <a:gd name="connsiteY933" fmla="*/ 1072284 h 6858000"/>
              <a:gd name="connsiteX934" fmla="*/ 2716346 w 7467600"/>
              <a:gd name="connsiteY934" fmla="*/ 1276376 h 6858000"/>
              <a:gd name="connsiteX935" fmla="*/ 2716772 w 7467600"/>
              <a:gd name="connsiteY935" fmla="*/ 1255462 h 6858000"/>
              <a:gd name="connsiteX936" fmla="*/ 3471096 w 7467600"/>
              <a:gd name="connsiteY936" fmla="*/ 437072 h 6858000"/>
              <a:gd name="connsiteX937" fmla="*/ 3639057 w 7467600"/>
              <a:gd name="connsiteY937" fmla="*/ 286334 h 6858000"/>
              <a:gd name="connsiteX938" fmla="*/ 3640309 w 7467600"/>
              <a:gd name="connsiteY938" fmla="*/ 284664 h 6858000"/>
              <a:gd name="connsiteX939" fmla="*/ 3646022 w 7467600"/>
              <a:gd name="connsiteY939" fmla="*/ 276711 h 6858000"/>
              <a:gd name="connsiteX940" fmla="*/ 3707943 w 7467600"/>
              <a:gd name="connsiteY940" fmla="*/ 65958 h 6858000"/>
              <a:gd name="connsiteX941" fmla="*/ 3721337 w 7467600"/>
              <a:gd name="connsiteY941" fmla="*/ 0 h 6858000"/>
              <a:gd name="connsiteX942" fmla="*/ 2867960 w 7467600"/>
              <a:gd name="connsiteY942" fmla="*/ 0 h 6858000"/>
              <a:gd name="connsiteX943" fmla="*/ 2926351 w 7467600"/>
              <a:gd name="connsiteY943" fmla="*/ 0 h 6858000"/>
              <a:gd name="connsiteX944" fmla="*/ 2902823 w 7467600"/>
              <a:gd name="connsiteY944" fmla="*/ 262929 h 6858000"/>
              <a:gd name="connsiteX945" fmla="*/ 2940663 w 7467600"/>
              <a:gd name="connsiteY945" fmla="*/ 140884 h 6858000"/>
              <a:gd name="connsiteX946" fmla="*/ 2947039 w 7467600"/>
              <a:gd name="connsiteY946" fmla="*/ 122524 h 6858000"/>
              <a:gd name="connsiteX947" fmla="*/ 2984316 w 7467600"/>
              <a:gd name="connsiteY947" fmla="*/ 0 h 6858000"/>
              <a:gd name="connsiteX948" fmla="*/ 3016114 w 7467600"/>
              <a:gd name="connsiteY948" fmla="*/ 0 h 6858000"/>
              <a:gd name="connsiteX949" fmla="*/ 2979949 w 7467600"/>
              <a:gd name="connsiteY949" fmla="*/ 119274 h 6858000"/>
              <a:gd name="connsiteX950" fmla="*/ 3023879 w 7467600"/>
              <a:gd name="connsiteY950" fmla="*/ 0 h 6858000"/>
              <a:gd name="connsiteX951" fmla="*/ 3105400 w 7467600"/>
              <a:gd name="connsiteY951" fmla="*/ 0 h 6858000"/>
              <a:gd name="connsiteX952" fmla="*/ 3094669 w 7467600"/>
              <a:gd name="connsiteY952" fmla="*/ 30308 h 6858000"/>
              <a:gd name="connsiteX953" fmla="*/ 2901945 w 7467600"/>
              <a:gd name="connsiteY953" fmla="*/ 466538 h 6858000"/>
              <a:gd name="connsiteX954" fmla="*/ 2815209 w 7467600"/>
              <a:gd name="connsiteY954" fmla="*/ 497361 h 6858000"/>
              <a:gd name="connsiteX955" fmla="*/ 2844845 w 7467600"/>
              <a:gd name="connsiteY955" fmla="*/ 127638 h 6858000"/>
              <a:gd name="connsiteX956" fmla="*/ 2867960 w 7467600"/>
              <a:gd name="connsiteY956" fmla="*/ 0 h 6858000"/>
              <a:gd name="connsiteX957" fmla="*/ 1057230 w 7467600"/>
              <a:gd name="connsiteY957" fmla="*/ 0 h 6858000"/>
              <a:gd name="connsiteX958" fmla="*/ 1111003 w 7467600"/>
              <a:gd name="connsiteY958" fmla="*/ 0 h 6858000"/>
              <a:gd name="connsiteX959" fmla="*/ 1125553 w 7467600"/>
              <a:gd name="connsiteY959" fmla="*/ 52588 h 6858000"/>
              <a:gd name="connsiteX960" fmla="*/ 1304276 w 7467600"/>
              <a:gd name="connsiteY960" fmla="*/ 476275 h 6858000"/>
              <a:gd name="connsiteX961" fmla="*/ 1492066 w 7467600"/>
              <a:gd name="connsiteY961" fmla="*/ 886333 h 6858000"/>
              <a:gd name="connsiteX962" fmla="*/ 1423698 w 7467600"/>
              <a:gd name="connsiteY962" fmla="*/ 710817 h 6858000"/>
              <a:gd name="connsiteX963" fmla="*/ 1357609 w 7467600"/>
              <a:gd name="connsiteY963" fmla="*/ 532892 h 6858000"/>
              <a:gd name="connsiteX964" fmla="*/ 1309550 w 7467600"/>
              <a:gd name="connsiteY964" fmla="*/ 374031 h 6858000"/>
              <a:gd name="connsiteX965" fmla="*/ 1193673 w 7467600"/>
              <a:gd name="connsiteY965" fmla="*/ 49533 h 6858000"/>
              <a:gd name="connsiteX966" fmla="*/ 1164391 w 7467600"/>
              <a:gd name="connsiteY966" fmla="*/ 0 h 6858000"/>
              <a:gd name="connsiteX967" fmla="*/ 1200666 w 7467600"/>
              <a:gd name="connsiteY967" fmla="*/ 0 h 6858000"/>
              <a:gd name="connsiteX968" fmla="*/ 1223408 w 7467600"/>
              <a:gd name="connsiteY968" fmla="*/ 38996 h 6858000"/>
              <a:gd name="connsiteX969" fmla="*/ 1339635 w 7467600"/>
              <a:gd name="connsiteY969" fmla="*/ 365517 h 6858000"/>
              <a:gd name="connsiteX970" fmla="*/ 1387469 w 7467600"/>
              <a:gd name="connsiteY970" fmla="*/ 523079 h 6858000"/>
              <a:gd name="connsiteX971" fmla="*/ 1452685 w 7467600"/>
              <a:gd name="connsiteY971" fmla="*/ 699806 h 6858000"/>
              <a:gd name="connsiteX972" fmla="*/ 1492092 w 7467600"/>
              <a:gd name="connsiteY972" fmla="*/ 800424 h 6858000"/>
              <a:gd name="connsiteX973" fmla="*/ 1455302 w 7467600"/>
              <a:gd name="connsiteY973" fmla="*/ 632913 h 6858000"/>
              <a:gd name="connsiteX974" fmla="*/ 1222336 w 7467600"/>
              <a:gd name="connsiteY974" fmla="*/ 9480 h 6858000"/>
              <a:gd name="connsiteX975" fmla="*/ 1214634 w 7467600"/>
              <a:gd name="connsiteY975" fmla="*/ 0 h 6858000"/>
              <a:gd name="connsiteX976" fmla="*/ 1289827 w 7467600"/>
              <a:gd name="connsiteY976" fmla="*/ 0 h 6858000"/>
              <a:gd name="connsiteX977" fmla="*/ 1321076 w 7467600"/>
              <a:gd name="connsiteY977" fmla="*/ 59722 h 6858000"/>
              <a:gd name="connsiteX978" fmla="*/ 1512579 w 7467600"/>
              <a:gd name="connsiteY978" fmla="*/ 626441 h 6858000"/>
              <a:gd name="connsiteX979" fmla="*/ 1506076 w 7467600"/>
              <a:gd name="connsiteY979" fmla="*/ 1089289 h 6858000"/>
              <a:gd name="connsiteX980" fmla="*/ 1486346 w 7467600"/>
              <a:gd name="connsiteY980" fmla="*/ 1079919 h 6858000"/>
              <a:gd name="connsiteX981" fmla="*/ 1070511 w 7467600"/>
              <a:gd name="connsiteY981" fmla="*/ 48609 h 6858000"/>
              <a:gd name="connsiteX982" fmla="*/ 1057230 w 7467600"/>
              <a:gd name="connsiteY982" fmla="*/ 0 h 6858000"/>
              <a:gd name="connsiteX983" fmla="*/ 43151 w 7467600"/>
              <a:gd name="connsiteY983" fmla="*/ 0 h 6858000"/>
              <a:gd name="connsiteX984" fmla="*/ 95283 w 7467600"/>
              <a:gd name="connsiteY984" fmla="*/ 0 h 6858000"/>
              <a:gd name="connsiteX985" fmla="*/ 300708 w 7467600"/>
              <a:gd name="connsiteY985" fmla="*/ 154571 h 6858000"/>
              <a:gd name="connsiteX986" fmla="*/ 530414 w 7467600"/>
              <a:gd name="connsiteY986" fmla="*/ 354673 h 6858000"/>
              <a:gd name="connsiteX987" fmla="*/ 333785 w 7467600"/>
              <a:gd name="connsiteY987" fmla="*/ 161564 h 6858000"/>
              <a:gd name="connsiteX988" fmla="*/ 147005 w 7467600"/>
              <a:gd name="connsiteY988" fmla="*/ 0 h 6858000"/>
              <a:gd name="connsiteX989" fmla="*/ 272509 w 7467600"/>
              <a:gd name="connsiteY989" fmla="*/ 0 h 6858000"/>
              <a:gd name="connsiteX990" fmla="*/ 326276 w 7467600"/>
              <a:gd name="connsiteY990" fmla="*/ 45847 h 6858000"/>
              <a:gd name="connsiteX991" fmla="*/ 823759 w 7467600"/>
              <a:gd name="connsiteY991" fmla="*/ 574145 h 6858000"/>
              <a:gd name="connsiteX992" fmla="*/ 811254 w 7467600"/>
              <a:gd name="connsiteY992" fmla="*/ 665546 h 6858000"/>
              <a:gd name="connsiteX993" fmla="*/ 154042 w 7467600"/>
              <a:gd name="connsiteY993" fmla="*/ 261522 h 6858000"/>
              <a:gd name="connsiteX994" fmla="*/ 13550 w 7467600"/>
              <a:gd name="connsiteY994" fmla="*/ 158423 h 6858000"/>
              <a:gd name="connsiteX995" fmla="*/ 0 w 7467600"/>
              <a:gd name="connsiteY995" fmla="*/ 146618 h 6858000"/>
              <a:gd name="connsiteX996" fmla="*/ 0 w 7467600"/>
              <a:gd name="connsiteY996" fmla="*/ 59161 h 6858000"/>
              <a:gd name="connsiteX997" fmla="*/ 45427 w 7467600"/>
              <a:gd name="connsiteY997" fmla="*/ 101078 h 6858000"/>
              <a:gd name="connsiteX998" fmla="*/ 630103 w 7467600"/>
              <a:gd name="connsiteY998" fmla="*/ 485885 h 6858000"/>
              <a:gd name="connsiteX999" fmla="*/ 532040 w 7467600"/>
              <a:gd name="connsiteY999" fmla="*/ 399359 h 6858000"/>
              <a:gd name="connsiteX1000" fmla="*/ 517618 w 7467600"/>
              <a:gd name="connsiteY1000" fmla="*/ 385726 h 6858000"/>
              <a:gd name="connsiteX1001" fmla="*/ 285074 w 7467600"/>
              <a:gd name="connsiteY1001" fmla="*/ 182755 h 6858000"/>
              <a:gd name="connsiteX1002" fmla="*/ 43151 w 7467600"/>
              <a:gd name="connsiteY1002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90188 w 7467600"/>
              <a:gd name="connsiteY4" fmla="*/ 6584365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271814 w 7467600"/>
              <a:gd name="connsiteY16" fmla="*/ 6684601 h 6858000"/>
              <a:gd name="connsiteX17" fmla="*/ 7392158 w 7467600"/>
              <a:gd name="connsiteY17" fmla="*/ 6771365 h 6858000"/>
              <a:gd name="connsiteX18" fmla="*/ 7467600 w 7467600"/>
              <a:gd name="connsiteY18" fmla="*/ 6805948 h 6858000"/>
              <a:gd name="connsiteX19" fmla="*/ 7467600 w 7467600"/>
              <a:gd name="connsiteY19" fmla="*/ 6831490 h 6858000"/>
              <a:gd name="connsiteX20" fmla="*/ 7410696 w 7467600"/>
              <a:gd name="connsiteY20" fmla="*/ 6803861 h 6858000"/>
              <a:gd name="connsiteX21" fmla="*/ 7088673 w 7467600"/>
              <a:gd name="connsiteY21" fmla="*/ 6610396 h 6858000"/>
              <a:gd name="connsiteX22" fmla="*/ 7090188 w 7467600"/>
              <a:gd name="connsiteY22" fmla="*/ 6584365 h 6858000"/>
              <a:gd name="connsiteX23" fmla="*/ 1019354 w 7467600"/>
              <a:gd name="connsiteY23" fmla="*/ 6315006 h 6858000"/>
              <a:gd name="connsiteX24" fmla="*/ 441046 w 7467600"/>
              <a:gd name="connsiteY24" fmla="*/ 6691153 h 6858000"/>
              <a:gd name="connsiteX25" fmla="*/ 1019354 w 7467600"/>
              <a:gd name="connsiteY25" fmla="*/ 6315006 h 6858000"/>
              <a:gd name="connsiteX26" fmla="*/ 991680 w 7467600"/>
              <a:gd name="connsiteY26" fmla="*/ 6298413 h 6858000"/>
              <a:gd name="connsiteX27" fmla="*/ 409060 w 7467600"/>
              <a:gd name="connsiteY27" fmla="*/ 6671470 h 6858000"/>
              <a:gd name="connsiteX28" fmla="*/ 991680 w 7467600"/>
              <a:gd name="connsiteY28" fmla="*/ 6298413 h 6858000"/>
              <a:gd name="connsiteX29" fmla="*/ 103333 w 7467600"/>
              <a:gd name="connsiteY29" fmla="*/ 5699602 h 6858000"/>
              <a:gd name="connsiteX30" fmla="*/ 233938 w 7467600"/>
              <a:gd name="connsiteY30" fmla="*/ 5809416 h 6858000"/>
              <a:gd name="connsiteX31" fmla="*/ 883580 w 7467600"/>
              <a:gd name="connsiteY31" fmla="*/ 6180710 h 6858000"/>
              <a:gd name="connsiteX32" fmla="*/ 487337 w 7467600"/>
              <a:gd name="connsiteY32" fmla="*/ 5950182 h 6858000"/>
              <a:gd name="connsiteX33" fmla="*/ 354051 w 7467600"/>
              <a:gd name="connsiteY33" fmla="*/ 5854912 h 6858000"/>
              <a:gd name="connsiteX34" fmla="*/ 195436 w 7467600"/>
              <a:gd name="connsiteY34" fmla="*/ 5755068 h 6858000"/>
              <a:gd name="connsiteX35" fmla="*/ 103333 w 7467600"/>
              <a:gd name="connsiteY35" fmla="*/ 5699602 h 6858000"/>
              <a:gd name="connsiteX36" fmla="*/ 5539432 w 7467600"/>
              <a:gd name="connsiteY36" fmla="*/ 5642928 h 6858000"/>
              <a:gd name="connsiteX37" fmla="*/ 5555462 w 7467600"/>
              <a:gd name="connsiteY37" fmla="*/ 5694454 h 6858000"/>
              <a:gd name="connsiteX38" fmla="*/ 5828270 w 7467600"/>
              <a:gd name="connsiteY38" fmla="*/ 6320663 h 6858000"/>
              <a:gd name="connsiteX39" fmla="*/ 5947416 w 7467600"/>
              <a:gd name="connsiteY39" fmla="*/ 6574846 h 6858000"/>
              <a:gd name="connsiteX40" fmla="*/ 5539432 w 7467600"/>
              <a:gd name="connsiteY40" fmla="*/ 5642928 h 6858000"/>
              <a:gd name="connsiteX41" fmla="*/ 51253 w 7467600"/>
              <a:gd name="connsiteY41" fmla="*/ 5631825 h 6858000"/>
              <a:gd name="connsiteX42" fmla="*/ 211622 w 7467600"/>
              <a:gd name="connsiteY42" fmla="*/ 5728803 h 6858000"/>
              <a:gd name="connsiteX43" fmla="*/ 371652 w 7467600"/>
              <a:gd name="connsiteY43" fmla="*/ 5829062 h 6858000"/>
              <a:gd name="connsiteX44" fmla="*/ 505903 w 7467600"/>
              <a:gd name="connsiteY44" fmla="*/ 5925221 h 6858000"/>
              <a:gd name="connsiteX45" fmla="*/ 899240 w 7467600"/>
              <a:gd name="connsiteY45" fmla="*/ 6153068 h 6858000"/>
              <a:gd name="connsiteX46" fmla="*/ 988114 w 7467600"/>
              <a:gd name="connsiteY46" fmla="*/ 6174204 h 6858000"/>
              <a:gd name="connsiteX47" fmla="*/ 845971 w 7467600"/>
              <a:gd name="connsiteY47" fmla="*/ 6067177 h 6858000"/>
              <a:gd name="connsiteX48" fmla="*/ 448057 w 7467600"/>
              <a:gd name="connsiteY48" fmla="*/ 5841376 h 6858000"/>
              <a:gd name="connsiteX49" fmla="*/ 51253 w 7467600"/>
              <a:gd name="connsiteY49" fmla="*/ 5631825 h 6858000"/>
              <a:gd name="connsiteX50" fmla="*/ 2606687 w 7467600"/>
              <a:gd name="connsiteY50" fmla="*/ 5630718 h 6858000"/>
              <a:gd name="connsiteX51" fmla="*/ 2645658 w 7467600"/>
              <a:gd name="connsiteY51" fmla="*/ 6640259 h 6858000"/>
              <a:gd name="connsiteX52" fmla="*/ 2606687 w 7467600"/>
              <a:gd name="connsiteY52" fmla="*/ 5630718 h 6858000"/>
              <a:gd name="connsiteX53" fmla="*/ 3642057 w 7467600"/>
              <a:gd name="connsiteY53" fmla="*/ 5573487 h 6858000"/>
              <a:gd name="connsiteX54" fmla="*/ 3632981 w 7467600"/>
              <a:gd name="connsiteY54" fmla="*/ 5579437 h 6858000"/>
              <a:gd name="connsiteX55" fmla="*/ 3382436 w 7467600"/>
              <a:gd name="connsiteY55" fmla="*/ 5952726 h 6858000"/>
              <a:gd name="connsiteX56" fmla="*/ 3191929 w 7467600"/>
              <a:gd name="connsiteY56" fmla="*/ 6662669 h 6858000"/>
              <a:gd name="connsiteX57" fmla="*/ 3369898 w 7467600"/>
              <a:gd name="connsiteY57" fmla="*/ 6081771 h 6858000"/>
              <a:gd name="connsiteX58" fmla="*/ 3642057 w 7467600"/>
              <a:gd name="connsiteY58" fmla="*/ 5573487 h 6858000"/>
              <a:gd name="connsiteX59" fmla="*/ 2650666 w 7467600"/>
              <a:gd name="connsiteY59" fmla="*/ 5530686 h 6858000"/>
              <a:gd name="connsiteX60" fmla="*/ 2650249 w 7467600"/>
              <a:gd name="connsiteY60" fmla="*/ 5532101 h 6858000"/>
              <a:gd name="connsiteX61" fmla="*/ 2663808 w 7467600"/>
              <a:gd name="connsiteY61" fmla="*/ 6535215 h 6858000"/>
              <a:gd name="connsiteX62" fmla="*/ 2665418 w 7467600"/>
              <a:gd name="connsiteY62" fmla="*/ 6132756 h 6858000"/>
              <a:gd name="connsiteX63" fmla="*/ 2650666 w 7467600"/>
              <a:gd name="connsiteY63" fmla="*/ 5530686 h 6858000"/>
              <a:gd name="connsiteX64" fmla="*/ 2680277 w 7467600"/>
              <a:gd name="connsiteY64" fmla="*/ 5479204 h 6858000"/>
              <a:gd name="connsiteX65" fmla="*/ 2678972 w 7467600"/>
              <a:gd name="connsiteY65" fmla="*/ 5481582 h 6858000"/>
              <a:gd name="connsiteX66" fmla="*/ 2696666 w 7467600"/>
              <a:gd name="connsiteY66" fmla="*/ 6133836 h 6858000"/>
              <a:gd name="connsiteX67" fmla="*/ 2695769 w 7467600"/>
              <a:gd name="connsiteY67" fmla="*/ 6390955 h 6858000"/>
              <a:gd name="connsiteX68" fmla="*/ 2739893 w 7467600"/>
              <a:gd name="connsiteY68" fmla="*/ 6108357 h 6858000"/>
              <a:gd name="connsiteX69" fmla="*/ 2680277 w 7467600"/>
              <a:gd name="connsiteY69" fmla="*/ 5479204 h 6858000"/>
              <a:gd name="connsiteX70" fmla="*/ 1132195 w 7467600"/>
              <a:gd name="connsiteY70" fmla="*/ 5467980 h 6858000"/>
              <a:gd name="connsiteX71" fmla="*/ 1679056 w 7467600"/>
              <a:gd name="connsiteY71" fmla="*/ 5516907 h 6858000"/>
              <a:gd name="connsiteX72" fmla="*/ 2128648 w 7467600"/>
              <a:gd name="connsiteY72" fmla="*/ 5474249 h 6858000"/>
              <a:gd name="connsiteX73" fmla="*/ 1825619 w 7467600"/>
              <a:gd name="connsiteY73" fmla="*/ 5478447 h 6858000"/>
              <a:gd name="connsiteX74" fmla="*/ 1737798 w 7467600"/>
              <a:gd name="connsiteY74" fmla="*/ 5483353 h 6858000"/>
              <a:gd name="connsiteX75" fmla="*/ 1132195 w 7467600"/>
              <a:gd name="connsiteY75" fmla="*/ 5467980 h 6858000"/>
              <a:gd name="connsiteX76" fmla="*/ 6861797 w 7467600"/>
              <a:gd name="connsiteY76" fmla="*/ 5419899 h 6858000"/>
              <a:gd name="connsiteX77" fmla="*/ 6879594 w 7467600"/>
              <a:gd name="connsiteY77" fmla="*/ 5424547 h 6858000"/>
              <a:gd name="connsiteX78" fmla="*/ 7379510 w 7467600"/>
              <a:gd name="connsiteY78" fmla="*/ 5755454 h 6858000"/>
              <a:gd name="connsiteX79" fmla="*/ 7467600 w 7467600"/>
              <a:gd name="connsiteY79" fmla="*/ 5845526 h 6858000"/>
              <a:gd name="connsiteX80" fmla="*/ 7467600 w 7467600"/>
              <a:gd name="connsiteY80" fmla="*/ 5925131 h 6858000"/>
              <a:gd name="connsiteX81" fmla="*/ 7271900 w 7467600"/>
              <a:gd name="connsiteY81" fmla="*/ 5734551 h 6858000"/>
              <a:gd name="connsiteX82" fmla="*/ 7015907 w 7467600"/>
              <a:gd name="connsiteY82" fmla="*/ 5541548 h 6858000"/>
              <a:gd name="connsiteX83" fmla="*/ 7259646 w 7467600"/>
              <a:gd name="connsiteY83" fmla="*/ 5765985 h 6858000"/>
              <a:gd name="connsiteX84" fmla="*/ 7467600 w 7467600"/>
              <a:gd name="connsiteY84" fmla="*/ 5971257 h 6858000"/>
              <a:gd name="connsiteX85" fmla="*/ 7467600 w 7467600"/>
              <a:gd name="connsiteY85" fmla="*/ 6012219 h 6858000"/>
              <a:gd name="connsiteX86" fmla="*/ 7240170 w 7467600"/>
              <a:gd name="connsiteY86" fmla="*/ 5787985 h 6858000"/>
              <a:gd name="connsiteX87" fmla="*/ 6946849 w 7467600"/>
              <a:gd name="connsiteY87" fmla="*/ 5523271 h 6858000"/>
              <a:gd name="connsiteX88" fmla="*/ 6946972 w 7467600"/>
              <a:gd name="connsiteY88" fmla="*/ 5526491 h 6858000"/>
              <a:gd name="connsiteX89" fmla="*/ 7105827 w 7467600"/>
              <a:gd name="connsiteY89" fmla="*/ 5718700 h 6858000"/>
              <a:gd name="connsiteX90" fmla="*/ 7126431 w 7467600"/>
              <a:gd name="connsiteY90" fmla="*/ 5737872 h 6858000"/>
              <a:gd name="connsiteX91" fmla="*/ 7356878 w 7467600"/>
              <a:gd name="connsiteY91" fmla="*/ 5981332 h 6858000"/>
              <a:gd name="connsiteX92" fmla="*/ 7467600 w 7467600"/>
              <a:gd name="connsiteY92" fmla="*/ 6117703 h 6858000"/>
              <a:gd name="connsiteX93" fmla="*/ 7467600 w 7467600"/>
              <a:gd name="connsiteY93" fmla="*/ 6163634 h 6858000"/>
              <a:gd name="connsiteX94" fmla="*/ 7403637 w 7467600"/>
              <a:gd name="connsiteY94" fmla="*/ 6083957 h 6858000"/>
              <a:gd name="connsiteX95" fmla="*/ 7254615 w 7467600"/>
              <a:gd name="connsiteY95" fmla="*/ 5911918 h 6858000"/>
              <a:gd name="connsiteX96" fmla="*/ 7312589 w 7467600"/>
              <a:gd name="connsiteY96" fmla="*/ 5982309 h 6858000"/>
              <a:gd name="connsiteX97" fmla="*/ 7448321 w 7467600"/>
              <a:gd name="connsiteY97" fmla="*/ 6190991 h 6858000"/>
              <a:gd name="connsiteX98" fmla="*/ 7467600 w 7467600"/>
              <a:gd name="connsiteY98" fmla="*/ 6221686 h 6858000"/>
              <a:gd name="connsiteX99" fmla="*/ 7467600 w 7467600"/>
              <a:gd name="connsiteY99" fmla="*/ 6334256 h 6858000"/>
              <a:gd name="connsiteX100" fmla="*/ 7454976 w 7467600"/>
              <a:gd name="connsiteY100" fmla="*/ 6318297 h 6858000"/>
              <a:gd name="connsiteX101" fmla="*/ 7042773 w 7467600"/>
              <a:gd name="connsiteY101" fmla="*/ 5734011 h 6858000"/>
              <a:gd name="connsiteX102" fmla="*/ 6844835 w 7467600"/>
              <a:gd name="connsiteY102" fmla="*/ 5424988 h 6858000"/>
              <a:gd name="connsiteX103" fmla="*/ 6861797 w 7467600"/>
              <a:gd name="connsiteY103" fmla="*/ 5419899 h 6858000"/>
              <a:gd name="connsiteX104" fmla="*/ 1456157 w 7467600"/>
              <a:gd name="connsiteY104" fmla="*/ 5371404 h 6858000"/>
              <a:gd name="connsiteX105" fmla="*/ 1244432 w 7467600"/>
              <a:gd name="connsiteY105" fmla="*/ 5385601 h 6858000"/>
              <a:gd name="connsiteX106" fmla="*/ 973990 w 7467600"/>
              <a:gd name="connsiteY106" fmla="*/ 5424940 h 6858000"/>
              <a:gd name="connsiteX107" fmla="*/ 1103809 w 7467600"/>
              <a:gd name="connsiteY107" fmla="*/ 5433720 h 6858000"/>
              <a:gd name="connsiteX108" fmla="*/ 1123454 w 7467600"/>
              <a:gd name="connsiteY108" fmla="*/ 5435727 h 6858000"/>
              <a:gd name="connsiteX109" fmla="*/ 1737017 w 7467600"/>
              <a:gd name="connsiteY109" fmla="*/ 5452183 h 6858000"/>
              <a:gd name="connsiteX110" fmla="*/ 1824397 w 7467600"/>
              <a:gd name="connsiteY110" fmla="*/ 5447757 h 6858000"/>
              <a:gd name="connsiteX111" fmla="*/ 2070059 w 7467600"/>
              <a:gd name="connsiteY111" fmla="*/ 5441660 h 6858000"/>
              <a:gd name="connsiteX112" fmla="*/ 1456157 w 7467600"/>
              <a:gd name="connsiteY112" fmla="*/ 5371404 h 6858000"/>
              <a:gd name="connsiteX113" fmla="*/ 4988186 w 7467600"/>
              <a:gd name="connsiteY113" fmla="*/ 5216467 h 6858000"/>
              <a:gd name="connsiteX114" fmla="*/ 4777334 w 7467600"/>
              <a:gd name="connsiteY114" fmla="*/ 5406072 h 6858000"/>
              <a:gd name="connsiteX115" fmla="*/ 4718341 w 7467600"/>
              <a:gd name="connsiteY115" fmla="*/ 5468043 h 6858000"/>
              <a:gd name="connsiteX116" fmla="*/ 4604655 w 7467600"/>
              <a:gd name="connsiteY116" fmla="*/ 5583434 h 6858000"/>
              <a:gd name="connsiteX117" fmla="*/ 4565074 w 7467600"/>
              <a:gd name="connsiteY117" fmla="*/ 5618550 h 6858000"/>
              <a:gd name="connsiteX118" fmla="*/ 4988186 w 7467600"/>
              <a:gd name="connsiteY118" fmla="*/ 5216467 h 6858000"/>
              <a:gd name="connsiteX119" fmla="*/ 4978032 w 7467600"/>
              <a:gd name="connsiteY119" fmla="*/ 5183809 h 6858000"/>
              <a:gd name="connsiteX120" fmla="*/ 4463413 w 7467600"/>
              <a:gd name="connsiteY120" fmla="*/ 5615162 h 6858000"/>
              <a:gd name="connsiteX121" fmla="*/ 4358134 w 7467600"/>
              <a:gd name="connsiteY121" fmla="*/ 5742791 h 6858000"/>
              <a:gd name="connsiteX122" fmla="*/ 4376219 w 7467600"/>
              <a:gd name="connsiteY122" fmla="*/ 5729027 h 6858000"/>
              <a:gd name="connsiteX123" fmla="*/ 4582340 w 7467600"/>
              <a:gd name="connsiteY123" fmla="*/ 5561037 h 6858000"/>
              <a:gd name="connsiteX124" fmla="*/ 4694684 w 7467600"/>
              <a:gd name="connsiteY124" fmla="*/ 5447098 h 6858000"/>
              <a:gd name="connsiteX125" fmla="*/ 4754123 w 7467600"/>
              <a:gd name="connsiteY125" fmla="*/ 5384643 h 6858000"/>
              <a:gd name="connsiteX126" fmla="*/ 4978032 w 7467600"/>
              <a:gd name="connsiteY126" fmla="*/ 5183809 h 6858000"/>
              <a:gd name="connsiteX127" fmla="*/ 7131946 w 7467600"/>
              <a:gd name="connsiteY127" fmla="*/ 5075653 h 6858000"/>
              <a:gd name="connsiteX128" fmla="*/ 7450656 w 7467600"/>
              <a:gd name="connsiteY128" fmla="*/ 5134750 h 6858000"/>
              <a:gd name="connsiteX129" fmla="*/ 7467600 w 7467600"/>
              <a:gd name="connsiteY129" fmla="*/ 5142496 h 6858000"/>
              <a:gd name="connsiteX130" fmla="*/ 7467600 w 7467600"/>
              <a:gd name="connsiteY130" fmla="*/ 5158623 h 6858000"/>
              <a:gd name="connsiteX131" fmla="*/ 7427076 w 7467600"/>
              <a:gd name="connsiteY131" fmla="*/ 5142684 h 6858000"/>
              <a:gd name="connsiteX132" fmla="*/ 7467600 w 7467600"/>
              <a:gd name="connsiteY132" fmla="*/ 5164774 h 6858000"/>
              <a:gd name="connsiteX133" fmla="*/ 7467600 w 7467600"/>
              <a:gd name="connsiteY133" fmla="*/ 5199146 h 6858000"/>
              <a:gd name="connsiteX134" fmla="*/ 7391022 w 7467600"/>
              <a:gd name="connsiteY134" fmla="*/ 5158141 h 6858000"/>
              <a:gd name="connsiteX135" fmla="*/ 7312201 w 7467600"/>
              <a:gd name="connsiteY135" fmla="*/ 5128278 h 6858000"/>
              <a:gd name="connsiteX136" fmla="*/ 7343603 w 7467600"/>
              <a:gd name="connsiteY136" fmla="*/ 5149746 h 6858000"/>
              <a:gd name="connsiteX137" fmla="*/ 7467600 w 7467600"/>
              <a:gd name="connsiteY137" fmla="*/ 5241225 h 6858000"/>
              <a:gd name="connsiteX138" fmla="*/ 7467600 w 7467600"/>
              <a:gd name="connsiteY138" fmla="*/ 5277736 h 6858000"/>
              <a:gd name="connsiteX139" fmla="*/ 7327465 w 7467600"/>
              <a:gd name="connsiteY139" fmla="*/ 5174181 h 6858000"/>
              <a:gd name="connsiteX140" fmla="*/ 7244057 w 7467600"/>
              <a:gd name="connsiteY140" fmla="*/ 5124233 h 6858000"/>
              <a:gd name="connsiteX141" fmla="*/ 7353035 w 7467600"/>
              <a:gd name="connsiteY141" fmla="*/ 5197318 h 6858000"/>
              <a:gd name="connsiteX142" fmla="*/ 7467600 w 7467600"/>
              <a:gd name="connsiteY142" fmla="*/ 5297634 h 6858000"/>
              <a:gd name="connsiteX143" fmla="*/ 7467600 w 7467600"/>
              <a:gd name="connsiteY143" fmla="*/ 5361850 h 6858000"/>
              <a:gd name="connsiteX144" fmla="*/ 7368569 w 7467600"/>
              <a:gd name="connsiteY144" fmla="*/ 5270182 h 6858000"/>
              <a:gd name="connsiteX145" fmla="*/ 7131946 w 7467600"/>
              <a:gd name="connsiteY145" fmla="*/ 5075653 h 6858000"/>
              <a:gd name="connsiteX146" fmla="*/ 1903353 w 7467600"/>
              <a:gd name="connsiteY146" fmla="*/ 5044827 h 6858000"/>
              <a:gd name="connsiteX147" fmla="*/ 1936931 w 7467600"/>
              <a:gd name="connsiteY147" fmla="*/ 5093954 h 6858000"/>
              <a:gd name="connsiteX148" fmla="*/ 2195868 w 7467600"/>
              <a:gd name="connsiteY148" fmla="*/ 5396574 h 6858000"/>
              <a:gd name="connsiteX149" fmla="*/ 2088852 w 7467600"/>
              <a:gd name="connsiteY149" fmla="*/ 5166123 h 6858000"/>
              <a:gd name="connsiteX150" fmla="*/ 1958241 w 7467600"/>
              <a:gd name="connsiteY150" fmla="*/ 5067955 h 6858000"/>
              <a:gd name="connsiteX151" fmla="*/ 1903353 w 7467600"/>
              <a:gd name="connsiteY151" fmla="*/ 5044827 h 6858000"/>
              <a:gd name="connsiteX152" fmla="*/ 1979378 w 7467600"/>
              <a:gd name="connsiteY152" fmla="*/ 4769504 h 6858000"/>
              <a:gd name="connsiteX153" fmla="*/ 2882120 w 7467600"/>
              <a:gd name="connsiteY153" fmla="*/ 5064547 h 6858000"/>
              <a:gd name="connsiteX154" fmla="*/ 2793103 w 7467600"/>
              <a:gd name="connsiteY154" fmla="*/ 5039699 h 6858000"/>
              <a:gd name="connsiteX155" fmla="*/ 2770041 w 7467600"/>
              <a:gd name="connsiteY155" fmla="*/ 5033634 h 6858000"/>
              <a:gd name="connsiteX156" fmla="*/ 1979378 w 7467600"/>
              <a:gd name="connsiteY156" fmla="*/ 4769504 h 6858000"/>
              <a:gd name="connsiteX157" fmla="*/ 1927410 w 7467600"/>
              <a:gd name="connsiteY157" fmla="*/ 4716164 h 6858000"/>
              <a:gd name="connsiteX158" fmla="*/ 1959587 w 7467600"/>
              <a:gd name="connsiteY158" fmla="*/ 4728849 h 6858000"/>
              <a:gd name="connsiteX159" fmla="*/ 2777707 w 7467600"/>
              <a:gd name="connsiteY159" fmla="*/ 5003991 h 6858000"/>
              <a:gd name="connsiteX160" fmla="*/ 2800768 w 7467600"/>
              <a:gd name="connsiteY160" fmla="*/ 5010056 h 6858000"/>
              <a:gd name="connsiteX161" fmla="*/ 2879408 w 7467600"/>
              <a:gd name="connsiteY161" fmla="*/ 5031590 h 6858000"/>
              <a:gd name="connsiteX162" fmla="*/ 2862295 w 7467600"/>
              <a:gd name="connsiteY162" fmla="*/ 5022958 h 6858000"/>
              <a:gd name="connsiteX163" fmla="*/ 2813343 w 7467600"/>
              <a:gd name="connsiteY163" fmla="*/ 4998369 h 6858000"/>
              <a:gd name="connsiteX164" fmla="*/ 2646245 w 7467600"/>
              <a:gd name="connsiteY164" fmla="*/ 4930999 h 6858000"/>
              <a:gd name="connsiteX165" fmla="*/ 1999243 w 7467600"/>
              <a:gd name="connsiteY165" fmla="*/ 4730524 h 6858000"/>
              <a:gd name="connsiteX166" fmla="*/ 1979527 w 7467600"/>
              <a:gd name="connsiteY166" fmla="*/ 4726651 h 6858000"/>
              <a:gd name="connsiteX167" fmla="*/ 1927410 w 7467600"/>
              <a:gd name="connsiteY167" fmla="*/ 4716164 h 6858000"/>
              <a:gd name="connsiteX168" fmla="*/ 1997014 w 7467600"/>
              <a:gd name="connsiteY168" fmla="*/ 4698007 h 6858000"/>
              <a:gd name="connsiteX169" fmla="*/ 2005458 w 7467600"/>
              <a:gd name="connsiteY169" fmla="*/ 4699540 h 6858000"/>
              <a:gd name="connsiteX170" fmla="*/ 2657186 w 7467600"/>
              <a:gd name="connsiteY170" fmla="*/ 4901687 h 6858000"/>
              <a:gd name="connsiteX171" fmla="*/ 2826662 w 7467600"/>
              <a:gd name="connsiteY171" fmla="*/ 4970362 h 6858000"/>
              <a:gd name="connsiteX172" fmla="*/ 2876100 w 7467600"/>
              <a:gd name="connsiteY172" fmla="*/ 4995397 h 6858000"/>
              <a:gd name="connsiteX173" fmla="*/ 3042600 w 7467600"/>
              <a:gd name="connsiteY173" fmla="*/ 5059532 h 6858000"/>
              <a:gd name="connsiteX174" fmla="*/ 1997014 w 7467600"/>
              <a:gd name="connsiteY174" fmla="*/ 4698007 h 6858000"/>
              <a:gd name="connsiteX175" fmla="*/ 2305292 w 7467600"/>
              <a:gd name="connsiteY175" fmla="*/ 4219492 h 6858000"/>
              <a:gd name="connsiteX176" fmla="*/ 3360922 w 7467600"/>
              <a:gd name="connsiteY176" fmla="*/ 4529373 h 6858000"/>
              <a:gd name="connsiteX177" fmla="*/ 3492420 w 7467600"/>
              <a:gd name="connsiteY177" fmla="*/ 4510145 h 6858000"/>
              <a:gd name="connsiteX178" fmla="*/ 3364086 w 7467600"/>
              <a:gd name="connsiteY178" fmla="*/ 4480340 h 6858000"/>
              <a:gd name="connsiteX179" fmla="*/ 3225818 w 7467600"/>
              <a:gd name="connsiteY179" fmla="*/ 4411822 h 6858000"/>
              <a:gd name="connsiteX180" fmla="*/ 3129696 w 7467600"/>
              <a:gd name="connsiteY180" fmla="*/ 4360704 h 6858000"/>
              <a:gd name="connsiteX181" fmla="*/ 2814545 w 7467600"/>
              <a:gd name="connsiteY181" fmla="*/ 4282955 h 6858000"/>
              <a:gd name="connsiteX182" fmla="*/ 2305292 w 7467600"/>
              <a:gd name="connsiteY182" fmla="*/ 4219492 h 6858000"/>
              <a:gd name="connsiteX183" fmla="*/ 2626982 w 7467600"/>
              <a:gd name="connsiteY183" fmla="*/ 4206450 h 6858000"/>
              <a:gd name="connsiteX184" fmla="*/ 2490617 w 7467600"/>
              <a:gd name="connsiteY184" fmla="*/ 4206951 h 6858000"/>
              <a:gd name="connsiteX185" fmla="*/ 2819869 w 7467600"/>
              <a:gd name="connsiteY185" fmla="*/ 4252936 h 6858000"/>
              <a:gd name="connsiteX186" fmla="*/ 3143018 w 7467600"/>
              <a:gd name="connsiteY186" fmla="*/ 4332698 h 6858000"/>
              <a:gd name="connsiteX187" fmla="*/ 3241520 w 7467600"/>
              <a:gd name="connsiteY187" fmla="*/ 4385112 h 6858000"/>
              <a:gd name="connsiteX188" fmla="*/ 3374575 w 7467600"/>
              <a:gd name="connsiteY188" fmla="*/ 4451517 h 6858000"/>
              <a:gd name="connsiteX189" fmla="*/ 3505221 w 7467600"/>
              <a:gd name="connsiteY189" fmla="*/ 4480757 h 6858000"/>
              <a:gd name="connsiteX190" fmla="*/ 2626982 w 7467600"/>
              <a:gd name="connsiteY190" fmla="*/ 4206450 h 6858000"/>
              <a:gd name="connsiteX191" fmla="*/ 1310106 w 7467600"/>
              <a:gd name="connsiteY191" fmla="*/ 3943217 h 6858000"/>
              <a:gd name="connsiteX192" fmla="*/ 854994 w 7467600"/>
              <a:gd name="connsiteY192" fmla="*/ 4399136 h 6858000"/>
              <a:gd name="connsiteX193" fmla="*/ 742462 w 7467600"/>
              <a:gd name="connsiteY193" fmla="*/ 4594648 h 6858000"/>
              <a:gd name="connsiteX194" fmla="*/ 820602 w 7467600"/>
              <a:gd name="connsiteY194" fmla="*/ 4485915 h 6858000"/>
              <a:gd name="connsiteX195" fmla="*/ 878295 w 7467600"/>
              <a:gd name="connsiteY195" fmla="*/ 4403594 h 6858000"/>
              <a:gd name="connsiteX196" fmla="*/ 1240607 w 7467600"/>
              <a:gd name="connsiteY196" fmla="*/ 4010401 h 6858000"/>
              <a:gd name="connsiteX197" fmla="*/ 1310106 w 7467600"/>
              <a:gd name="connsiteY197" fmla="*/ 3943217 h 6858000"/>
              <a:gd name="connsiteX198" fmla="*/ 1423113 w 7467600"/>
              <a:gd name="connsiteY198" fmla="*/ 3874565 h 6858000"/>
              <a:gd name="connsiteX199" fmla="*/ 1260565 w 7467600"/>
              <a:gd name="connsiteY199" fmla="*/ 4031982 h 6858000"/>
              <a:gd name="connsiteX200" fmla="*/ 901900 w 7467600"/>
              <a:gd name="connsiteY200" fmla="*/ 4421236 h 6858000"/>
              <a:gd name="connsiteX201" fmla="*/ 845044 w 7467600"/>
              <a:gd name="connsiteY201" fmla="*/ 4502436 h 6858000"/>
              <a:gd name="connsiteX202" fmla="*/ 685926 w 7467600"/>
              <a:gd name="connsiteY202" fmla="*/ 4703069 h 6858000"/>
              <a:gd name="connsiteX203" fmla="*/ 684248 w 7467600"/>
              <a:gd name="connsiteY203" fmla="*/ 4706721 h 6858000"/>
              <a:gd name="connsiteX204" fmla="*/ 1423113 w 7467600"/>
              <a:gd name="connsiteY204" fmla="*/ 3874565 h 6858000"/>
              <a:gd name="connsiteX205" fmla="*/ 3316479 w 7467600"/>
              <a:gd name="connsiteY205" fmla="*/ 3872136 h 6858000"/>
              <a:gd name="connsiteX206" fmla="*/ 3546806 w 7467600"/>
              <a:gd name="connsiteY206" fmla="*/ 4356139 h 6858000"/>
              <a:gd name="connsiteX207" fmla="*/ 3364433 w 7467600"/>
              <a:gd name="connsiteY207" fmla="*/ 3953121 h 6858000"/>
              <a:gd name="connsiteX208" fmla="*/ 3316479 w 7467600"/>
              <a:gd name="connsiteY208" fmla="*/ 3872136 h 6858000"/>
              <a:gd name="connsiteX209" fmla="*/ 3291335 w 7467600"/>
              <a:gd name="connsiteY209" fmla="*/ 3767420 h 6858000"/>
              <a:gd name="connsiteX210" fmla="*/ 3390805 w 7467600"/>
              <a:gd name="connsiteY210" fmla="*/ 3937163 h 6858000"/>
              <a:gd name="connsiteX211" fmla="*/ 3579062 w 7467600"/>
              <a:gd name="connsiteY211" fmla="*/ 4359040 h 6858000"/>
              <a:gd name="connsiteX212" fmla="*/ 3467355 w 7467600"/>
              <a:gd name="connsiteY212" fmla="*/ 3988130 h 6858000"/>
              <a:gd name="connsiteX213" fmla="*/ 3310753 w 7467600"/>
              <a:gd name="connsiteY213" fmla="*/ 3787140 h 6858000"/>
              <a:gd name="connsiteX214" fmla="*/ 3291335 w 7467600"/>
              <a:gd name="connsiteY214" fmla="*/ 3767420 h 6858000"/>
              <a:gd name="connsiteX215" fmla="*/ 1635889 w 7467600"/>
              <a:gd name="connsiteY215" fmla="*/ 3709494 h 6858000"/>
              <a:gd name="connsiteX216" fmla="*/ 1634800 w 7467600"/>
              <a:gd name="connsiteY216" fmla="*/ 3731111 h 6858000"/>
              <a:gd name="connsiteX217" fmla="*/ 1635889 w 7467600"/>
              <a:gd name="connsiteY217" fmla="*/ 3709494 h 6858000"/>
              <a:gd name="connsiteX218" fmla="*/ 1510397 w 7467600"/>
              <a:gd name="connsiteY218" fmla="*/ 3684705 h 6858000"/>
              <a:gd name="connsiteX219" fmla="*/ 1146550 w 7467600"/>
              <a:gd name="connsiteY219" fmla="*/ 3802012 h 6858000"/>
              <a:gd name="connsiteX220" fmla="*/ 698834 w 7467600"/>
              <a:gd name="connsiteY220" fmla="*/ 3952272 h 6858000"/>
              <a:gd name="connsiteX221" fmla="*/ 34256 w 7467600"/>
              <a:gd name="connsiteY221" fmla="*/ 4347603 h 6858000"/>
              <a:gd name="connsiteX222" fmla="*/ 527241 w 7467600"/>
              <a:gd name="connsiteY222" fmla="*/ 4065078 h 6858000"/>
              <a:gd name="connsiteX223" fmla="*/ 1510397 w 7467600"/>
              <a:gd name="connsiteY223" fmla="*/ 3684705 h 6858000"/>
              <a:gd name="connsiteX224" fmla="*/ 1313114 w 7467600"/>
              <a:gd name="connsiteY224" fmla="*/ 3655216 h 6858000"/>
              <a:gd name="connsiteX225" fmla="*/ 1109304 w 7467600"/>
              <a:gd name="connsiteY225" fmla="*/ 3669030 h 6858000"/>
              <a:gd name="connsiteX226" fmla="*/ 8129 w 7467600"/>
              <a:gd name="connsiteY226" fmla="*/ 4330519 h 6858000"/>
              <a:gd name="connsiteX227" fmla="*/ 687572 w 7467600"/>
              <a:gd name="connsiteY227" fmla="*/ 3925629 h 6858000"/>
              <a:gd name="connsiteX228" fmla="*/ 1138365 w 7467600"/>
              <a:gd name="connsiteY228" fmla="*/ 3774515 h 6858000"/>
              <a:gd name="connsiteX229" fmla="*/ 1505579 w 7467600"/>
              <a:gd name="connsiteY229" fmla="*/ 3655526 h 6858000"/>
              <a:gd name="connsiteX230" fmla="*/ 1313114 w 7467600"/>
              <a:gd name="connsiteY230" fmla="*/ 3655216 h 6858000"/>
              <a:gd name="connsiteX231" fmla="*/ 3655073 w 7467600"/>
              <a:gd name="connsiteY231" fmla="*/ 3650884 h 6858000"/>
              <a:gd name="connsiteX232" fmla="*/ 3989938 w 7467600"/>
              <a:gd name="connsiteY232" fmla="*/ 3991685 h 6858000"/>
              <a:gd name="connsiteX233" fmla="*/ 4393907 w 7467600"/>
              <a:gd name="connsiteY233" fmla="*/ 4261258 h 6858000"/>
              <a:gd name="connsiteX234" fmla="*/ 4648051 w 7467600"/>
              <a:gd name="connsiteY234" fmla="*/ 4374051 h 6858000"/>
              <a:gd name="connsiteX235" fmla="*/ 4383389 w 7467600"/>
              <a:gd name="connsiteY235" fmla="*/ 4184369 h 6858000"/>
              <a:gd name="connsiteX236" fmla="*/ 4165508 w 7467600"/>
              <a:gd name="connsiteY236" fmla="*/ 4035196 h 6858000"/>
              <a:gd name="connsiteX237" fmla="*/ 4068162 w 7467600"/>
              <a:gd name="connsiteY237" fmla="*/ 3953394 h 6858000"/>
              <a:gd name="connsiteX238" fmla="*/ 3981416 w 7467600"/>
              <a:gd name="connsiteY238" fmla="*/ 3880482 h 6858000"/>
              <a:gd name="connsiteX239" fmla="*/ 3800147 w 7467600"/>
              <a:gd name="connsiteY239" fmla="*/ 3749872 h 6858000"/>
              <a:gd name="connsiteX240" fmla="*/ 3655073 w 7467600"/>
              <a:gd name="connsiteY240" fmla="*/ 3650884 h 6858000"/>
              <a:gd name="connsiteX241" fmla="*/ 3670252 w 7467600"/>
              <a:gd name="connsiteY241" fmla="*/ 3622798 h 6858000"/>
              <a:gd name="connsiteX242" fmla="*/ 3817258 w 7467600"/>
              <a:gd name="connsiteY242" fmla="*/ 3723577 h 6858000"/>
              <a:gd name="connsiteX243" fmla="*/ 4000461 w 7467600"/>
              <a:gd name="connsiteY243" fmla="*/ 3855966 h 6858000"/>
              <a:gd name="connsiteX244" fmla="*/ 4088180 w 7467600"/>
              <a:gd name="connsiteY244" fmla="*/ 3929774 h 6858000"/>
              <a:gd name="connsiteX245" fmla="*/ 4184555 w 7467600"/>
              <a:gd name="connsiteY245" fmla="*/ 4010683 h 6858000"/>
              <a:gd name="connsiteX246" fmla="*/ 4399563 w 7467600"/>
              <a:gd name="connsiteY246" fmla="*/ 4158106 h 6858000"/>
              <a:gd name="connsiteX247" fmla="*/ 4684469 w 7467600"/>
              <a:gd name="connsiteY247" fmla="*/ 4364680 h 6858000"/>
              <a:gd name="connsiteX248" fmla="*/ 4690271 w 7467600"/>
              <a:gd name="connsiteY248" fmla="*/ 4370034 h 6858000"/>
              <a:gd name="connsiteX249" fmla="*/ 4136093 w 7467600"/>
              <a:gd name="connsiteY249" fmla="*/ 3858466 h 6858000"/>
              <a:gd name="connsiteX250" fmla="*/ 3670252 w 7467600"/>
              <a:gd name="connsiteY250" fmla="*/ 3622798 h 6858000"/>
              <a:gd name="connsiteX251" fmla="*/ 4440129 w 7467600"/>
              <a:gd name="connsiteY251" fmla="*/ 3448571 h 6858000"/>
              <a:gd name="connsiteX252" fmla="*/ 4856525 w 7467600"/>
              <a:gd name="connsiteY252" fmla="*/ 3915351 h 6858000"/>
              <a:gd name="connsiteX253" fmla="*/ 5059055 w 7467600"/>
              <a:gd name="connsiteY253" fmla="*/ 4108918 h 6858000"/>
              <a:gd name="connsiteX254" fmla="*/ 5290070 w 7467600"/>
              <a:gd name="connsiteY254" fmla="*/ 4263619 h 6858000"/>
              <a:gd name="connsiteX255" fmla="*/ 4834991 w 7467600"/>
              <a:gd name="connsiteY255" fmla="*/ 3830985 h 6858000"/>
              <a:gd name="connsiteX256" fmla="*/ 4440129 w 7467600"/>
              <a:gd name="connsiteY256" fmla="*/ 3448571 h 6858000"/>
              <a:gd name="connsiteX257" fmla="*/ 4441737 w 7467600"/>
              <a:gd name="connsiteY257" fmla="*/ 3399734 h 6858000"/>
              <a:gd name="connsiteX258" fmla="*/ 4431236 w 7467600"/>
              <a:gd name="connsiteY258" fmla="*/ 3400954 h 6858000"/>
              <a:gd name="connsiteX259" fmla="*/ 4557150 w 7467600"/>
              <a:gd name="connsiteY259" fmla="*/ 3510023 h 6858000"/>
              <a:gd name="connsiteX260" fmla="*/ 4856936 w 7467600"/>
              <a:gd name="connsiteY260" fmla="*/ 3809146 h 6858000"/>
              <a:gd name="connsiteX261" fmla="*/ 5111996 w 7467600"/>
              <a:gd name="connsiteY261" fmla="*/ 4065759 h 6858000"/>
              <a:gd name="connsiteX262" fmla="*/ 5388878 w 7467600"/>
              <a:gd name="connsiteY262" fmla="*/ 4300185 h 6858000"/>
              <a:gd name="connsiteX263" fmla="*/ 5425556 w 7467600"/>
              <a:gd name="connsiteY263" fmla="*/ 4308967 h 6858000"/>
              <a:gd name="connsiteX264" fmla="*/ 4943646 w 7467600"/>
              <a:gd name="connsiteY264" fmla="*/ 3822916 h 6858000"/>
              <a:gd name="connsiteX265" fmla="*/ 4594837 w 7467600"/>
              <a:gd name="connsiteY265" fmla="*/ 3532274 h 6858000"/>
              <a:gd name="connsiteX266" fmla="*/ 4441737 w 7467600"/>
              <a:gd name="connsiteY266" fmla="*/ 3399734 h 6858000"/>
              <a:gd name="connsiteX267" fmla="*/ 5425834 w 7467600"/>
              <a:gd name="connsiteY267" fmla="*/ 3162785 h 6858000"/>
              <a:gd name="connsiteX268" fmla="*/ 5401644 w 7467600"/>
              <a:gd name="connsiteY268" fmla="*/ 3617847 h 6858000"/>
              <a:gd name="connsiteX269" fmla="*/ 5467256 w 7467600"/>
              <a:gd name="connsiteY269" fmla="*/ 4175494 h 6858000"/>
              <a:gd name="connsiteX270" fmla="*/ 5448069 w 7467600"/>
              <a:gd name="connsiteY270" fmla="*/ 3567554 h 6858000"/>
              <a:gd name="connsiteX271" fmla="*/ 5425834 w 7467600"/>
              <a:gd name="connsiteY271" fmla="*/ 3162785 h 6858000"/>
              <a:gd name="connsiteX272" fmla="*/ 1318687 w 7467600"/>
              <a:gd name="connsiteY272" fmla="*/ 3113840 h 6858000"/>
              <a:gd name="connsiteX273" fmla="*/ 1066793 w 7467600"/>
              <a:gd name="connsiteY273" fmla="*/ 3212171 h 6858000"/>
              <a:gd name="connsiteX274" fmla="*/ 993319 w 7467600"/>
              <a:gd name="connsiteY274" fmla="*/ 3247648 h 6858000"/>
              <a:gd name="connsiteX275" fmla="*/ 853081 w 7467600"/>
              <a:gd name="connsiteY275" fmla="*/ 3312410 h 6858000"/>
              <a:gd name="connsiteX276" fmla="*/ 805957 w 7467600"/>
              <a:gd name="connsiteY276" fmla="*/ 3330443 h 6858000"/>
              <a:gd name="connsiteX277" fmla="*/ 1318687 w 7467600"/>
              <a:gd name="connsiteY277" fmla="*/ 3113840 h 6858000"/>
              <a:gd name="connsiteX278" fmla="*/ 5453702 w 7467600"/>
              <a:gd name="connsiteY278" fmla="*/ 3090882 h 6858000"/>
              <a:gd name="connsiteX279" fmla="*/ 5480135 w 7467600"/>
              <a:gd name="connsiteY279" fmla="*/ 3565802 h 6858000"/>
              <a:gd name="connsiteX280" fmla="*/ 5499023 w 7467600"/>
              <a:gd name="connsiteY280" fmla="*/ 4166310 h 6858000"/>
              <a:gd name="connsiteX281" fmla="*/ 5547022 w 7467600"/>
              <a:gd name="connsiteY281" fmla="*/ 3607838 h 6858000"/>
              <a:gd name="connsiteX282" fmla="*/ 5515964 w 7467600"/>
              <a:gd name="connsiteY282" fmla="*/ 3378541 h 6858000"/>
              <a:gd name="connsiteX283" fmla="*/ 5453702 w 7467600"/>
              <a:gd name="connsiteY283" fmla="*/ 3090882 h 6858000"/>
              <a:gd name="connsiteX284" fmla="*/ 1238695 w 7467600"/>
              <a:gd name="connsiteY284" fmla="*/ 3076820 h 6858000"/>
              <a:gd name="connsiteX285" fmla="*/ 716371 w 7467600"/>
              <a:gd name="connsiteY285" fmla="*/ 3293249 h 6858000"/>
              <a:gd name="connsiteX286" fmla="*/ 579522 w 7467600"/>
              <a:gd name="connsiteY286" fmla="*/ 3371759 h 6858000"/>
              <a:gd name="connsiteX287" fmla="*/ 600288 w 7467600"/>
              <a:gd name="connsiteY287" fmla="*/ 3365555 h 6858000"/>
              <a:gd name="connsiteX288" fmla="*/ 840692 w 7467600"/>
              <a:gd name="connsiteY288" fmla="*/ 3284921 h 6858000"/>
              <a:gd name="connsiteX289" fmla="*/ 979248 w 7467600"/>
              <a:gd name="connsiteY289" fmla="*/ 3221003 h 6858000"/>
              <a:gd name="connsiteX290" fmla="*/ 1053282 w 7467600"/>
              <a:gd name="connsiteY290" fmla="*/ 3185247 h 6858000"/>
              <a:gd name="connsiteX291" fmla="*/ 1320603 w 7467600"/>
              <a:gd name="connsiteY291" fmla="*/ 3081281 h 6858000"/>
              <a:gd name="connsiteX292" fmla="*/ 1238695 w 7467600"/>
              <a:gd name="connsiteY292" fmla="*/ 3076820 h 6858000"/>
              <a:gd name="connsiteX293" fmla="*/ 5425627 w 7467600"/>
              <a:gd name="connsiteY293" fmla="*/ 2954192 h 6858000"/>
              <a:gd name="connsiteX294" fmla="*/ 5470770 w 7467600"/>
              <a:gd name="connsiteY294" fmla="*/ 3005435 h 6858000"/>
              <a:gd name="connsiteX295" fmla="*/ 5519779 w 7467600"/>
              <a:gd name="connsiteY295" fmla="*/ 4359223 h 6858000"/>
              <a:gd name="connsiteX296" fmla="*/ 5520293 w 7467600"/>
              <a:gd name="connsiteY296" fmla="*/ 4360602 h 6858000"/>
              <a:gd name="connsiteX297" fmla="*/ 5767221 w 7467600"/>
              <a:gd name="connsiteY297" fmla="*/ 4665564 h 6858000"/>
              <a:gd name="connsiteX298" fmla="*/ 6937169 w 7467600"/>
              <a:gd name="connsiteY298" fmla="*/ 4815941 h 6858000"/>
              <a:gd name="connsiteX299" fmla="*/ 6953922 w 7467600"/>
              <a:gd name="connsiteY299" fmla="*/ 4890068 h 6858000"/>
              <a:gd name="connsiteX300" fmla="*/ 6071359 w 7467600"/>
              <a:gd name="connsiteY300" fmla="*/ 4770770 h 6858000"/>
              <a:gd name="connsiteX301" fmla="*/ 6038839 w 7467600"/>
              <a:gd name="connsiteY301" fmla="*/ 4764474 h 6858000"/>
              <a:gd name="connsiteX302" fmla="*/ 6038706 w 7467600"/>
              <a:gd name="connsiteY302" fmla="*/ 4763847 h 6858000"/>
              <a:gd name="connsiteX303" fmla="*/ 6037784 w 7467600"/>
              <a:gd name="connsiteY303" fmla="*/ 4764270 h 6858000"/>
              <a:gd name="connsiteX304" fmla="*/ 6038839 w 7467600"/>
              <a:gd name="connsiteY304" fmla="*/ 4764474 h 6858000"/>
              <a:gd name="connsiteX305" fmla="*/ 6040338 w 7467600"/>
              <a:gd name="connsiteY305" fmla="*/ 4771418 h 6858000"/>
              <a:gd name="connsiteX306" fmla="*/ 6024488 w 7467600"/>
              <a:gd name="connsiteY306" fmla="*/ 4809903 h 6858000"/>
              <a:gd name="connsiteX307" fmla="*/ 5599771 w 7467600"/>
              <a:gd name="connsiteY307" fmla="*/ 5509652 h 6858000"/>
              <a:gd name="connsiteX308" fmla="*/ 5548843 w 7467600"/>
              <a:gd name="connsiteY308" fmla="*/ 5563845 h 6858000"/>
              <a:gd name="connsiteX309" fmla="*/ 5940952 w 7467600"/>
              <a:gd name="connsiteY309" fmla="*/ 6250028 h 6858000"/>
              <a:gd name="connsiteX310" fmla="*/ 6043441 w 7467600"/>
              <a:gd name="connsiteY310" fmla="*/ 6665847 h 6858000"/>
              <a:gd name="connsiteX311" fmla="*/ 6093432 w 7467600"/>
              <a:gd name="connsiteY311" fmla="*/ 6858000 h 6858000"/>
              <a:gd name="connsiteX312" fmla="*/ 6034344 w 7467600"/>
              <a:gd name="connsiteY312" fmla="*/ 6858000 h 6858000"/>
              <a:gd name="connsiteX313" fmla="*/ 6026679 w 7467600"/>
              <a:gd name="connsiteY313" fmla="*/ 6836959 h 6858000"/>
              <a:gd name="connsiteX314" fmla="*/ 5800441 w 7467600"/>
              <a:gd name="connsiteY314" fmla="*/ 6335286 h 6858000"/>
              <a:gd name="connsiteX315" fmla="*/ 5526562 w 7467600"/>
              <a:gd name="connsiteY315" fmla="*/ 5705388 h 6858000"/>
              <a:gd name="connsiteX316" fmla="*/ 5519640 w 7467600"/>
              <a:gd name="connsiteY316" fmla="*/ 5683774 h 6858000"/>
              <a:gd name="connsiteX317" fmla="*/ 5844559 w 7467600"/>
              <a:gd name="connsiteY317" fmla="*/ 6553349 h 6858000"/>
              <a:gd name="connsiteX318" fmla="*/ 5975994 w 7467600"/>
              <a:gd name="connsiteY318" fmla="*/ 6858000 h 6858000"/>
              <a:gd name="connsiteX319" fmla="*/ 5898547 w 7467600"/>
              <a:gd name="connsiteY319" fmla="*/ 6858000 h 6858000"/>
              <a:gd name="connsiteX320" fmla="*/ 5682041 w 7467600"/>
              <a:gd name="connsiteY320" fmla="*/ 6355860 h 6858000"/>
              <a:gd name="connsiteX321" fmla="*/ 5461758 w 7467600"/>
              <a:gd name="connsiteY321" fmla="*/ 5820220 h 6858000"/>
              <a:gd name="connsiteX322" fmla="*/ 5237282 w 7467600"/>
              <a:gd name="connsiteY322" fmla="*/ 6579086 h 6858000"/>
              <a:gd name="connsiteX323" fmla="*/ 5115009 w 7467600"/>
              <a:gd name="connsiteY323" fmla="*/ 6858000 h 6858000"/>
              <a:gd name="connsiteX324" fmla="*/ 5028074 w 7467600"/>
              <a:gd name="connsiteY324" fmla="*/ 6858000 h 6858000"/>
              <a:gd name="connsiteX325" fmla="*/ 5079508 w 7467600"/>
              <a:gd name="connsiteY325" fmla="*/ 6749074 h 6858000"/>
              <a:gd name="connsiteX326" fmla="*/ 5371846 w 7467600"/>
              <a:gd name="connsiteY326" fmla="*/ 5924413 h 6858000"/>
              <a:gd name="connsiteX327" fmla="*/ 5270512 w 7467600"/>
              <a:gd name="connsiteY327" fmla="*/ 6138975 h 6858000"/>
              <a:gd name="connsiteX328" fmla="*/ 5062409 w 7467600"/>
              <a:gd name="connsiteY328" fmla="*/ 6653544 h 6858000"/>
              <a:gd name="connsiteX329" fmla="*/ 5036628 w 7467600"/>
              <a:gd name="connsiteY329" fmla="*/ 6754247 h 6858000"/>
              <a:gd name="connsiteX330" fmla="*/ 5009112 w 7467600"/>
              <a:gd name="connsiteY330" fmla="*/ 6858000 h 6858000"/>
              <a:gd name="connsiteX331" fmla="*/ 4976679 w 7467600"/>
              <a:gd name="connsiteY331" fmla="*/ 6858000 h 6858000"/>
              <a:gd name="connsiteX332" fmla="*/ 5006537 w 7467600"/>
              <a:gd name="connsiteY332" fmla="*/ 6747068 h 6858000"/>
              <a:gd name="connsiteX333" fmla="*/ 5032723 w 7467600"/>
              <a:gd name="connsiteY333" fmla="*/ 6644957 h 6858000"/>
              <a:gd name="connsiteX334" fmla="*/ 5242949 w 7467600"/>
              <a:gd name="connsiteY334" fmla="*/ 6125175 h 6858000"/>
              <a:gd name="connsiteX335" fmla="*/ 5286321 w 7467600"/>
              <a:gd name="connsiteY335" fmla="*/ 6033555 h 6858000"/>
              <a:gd name="connsiteX336" fmla="*/ 5008210 w 7467600"/>
              <a:gd name="connsiteY336" fmla="*/ 6649194 h 6858000"/>
              <a:gd name="connsiteX337" fmla="*/ 4986321 w 7467600"/>
              <a:gd name="connsiteY337" fmla="*/ 6765687 h 6858000"/>
              <a:gd name="connsiteX338" fmla="*/ 4973474 w 7467600"/>
              <a:gd name="connsiteY338" fmla="*/ 6858000 h 6858000"/>
              <a:gd name="connsiteX339" fmla="*/ 4907178 w 7467600"/>
              <a:gd name="connsiteY339" fmla="*/ 6858000 h 6858000"/>
              <a:gd name="connsiteX340" fmla="*/ 4910810 w 7467600"/>
              <a:gd name="connsiteY340" fmla="*/ 6829660 h 6858000"/>
              <a:gd name="connsiteX341" fmla="*/ 4987461 w 7467600"/>
              <a:gd name="connsiteY341" fmla="*/ 6432994 h 6858000"/>
              <a:gd name="connsiteX342" fmla="*/ 5179262 w 7467600"/>
              <a:gd name="connsiteY342" fmla="*/ 6035044 h 6858000"/>
              <a:gd name="connsiteX343" fmla="*/ 4689678 w 7467600"/>
              <a:gd name="connsiteY343" fmla="*/ 6440241 h 6858000"/>
              <a:gd name="connsiteX344" fmla="*/ 4477543 w 7467600"/>
              <a:gd name="connsiteY344" fmla="*/ 6674836 h 6858000"/>
              <a:gd name="connsiteX345" fmla="*/ 4329957 w 7467600"/>
              <a:gd name="connsiteY345" fmla="*/ 6858000 h 6858000"/>
              <a:gd name="connsiteX346" fmla="*/ 4218595 w 7467600"/>
              <a:gd name="connsiteY346" fmla="*/ 6858000 h 6858000"/>
              <a:gd name="connsiteX347" fmla="*/ 4368888 w 7467600"/>
              <a:gd name="connsiteY347" fmla="*/ 6668412 h 6858000"/>
              <a:gd name="connsiteX348" fmla="*/ 4563091 w 7467600"/>
              <a:gd name="connsiteY348" fmla="*/ 6442508 h 6858000"/>
              <a:gd name="connsiteX349" fmla="*/ 5387324 w 7467600"/>
              <a:gd name="connsiteY349" fmla="*/ 5705830 h 6858000"/>
              <a:gd name="connsiteX350" fmla="*/ 5073620 w 7467600"/>
              <a:gd name="connsiteY350" fmla="*/ 5955437 h 6858000"/>
              <a:gd name="connsiteX351" fmla="*/ 4689789 w 7467600"/>
              <a:gd name="connsiteY351" fmla="*/ 6268382 h 6858000"/>
              <a:gd name="connsiteX352" fmla="*/ 4418722 w 7467600"/>
              <a:gd name="connsiteY352" fmla="*/ 6570886 h 6858000"/>
              <a:gd name="connsiteX353" fmla="*/ 4214944 w 7467600"/>
              <a:gd name="connsiteY353" fmla="*/ 6858000 h 6858000"/>
              <a:gd name="connsiteX354" fmla="*/ 4177898 w 7467600"/>
              <a:gd name="connsiteY354" fmla="*/ 6858000 h 6858000"/>
              <a:gd name="connsiteX355" fmla="*/ 4391597 w 7467600"/>
              <a:gd name="connsiteY355" fmla="*/ 6556370 h 6858000"/>
              <a:gd name="connsiteX356" fmla="*/ 4668889 w 7467600"/>
              <a:gd name="connsiteY356" fmla="*/ 6246399 h 6858000"/>
              <a:gd name="connsiteX357" fmla="*/ 5055427 w 7467600"/>
              <a:gd name="connsiteY357" fmla="*/ 5931476 h 6858000"/>
              <a:gd name="connsiteX358" fmla="*/ 5371814 w 7467600"/>
              <a:gd name="connsiteY358" fmla="*/ 5678975 h 6858000"/>
              <a:gd name="connsiteX359" fmla="*/ 4987918 w 7467600"/>
              <a:gd name="connsiteY359" fmla="*/ 5838701 h 6858000"/>
              <a:gd name="connsiteX360" fmla="*/ 4317146 w 7467600"/>
              <a:gd name="connsiteY360" fmla="*/ 6587716 h 6858000"/>
              <a:gd name="connsiteX361" fmla="*/ 4171627 w 7467600"/>
              <a:gd name="connsiteY361" fmla="*/ 6858000 h 6858000"/>
              <a:gd name="connsiteX362" fmla="*/ 4081585 w 7467600"/>
              <a:gd name="connsiteY362" fmla="*/ 6858000 h 6858000"/>
              <a:gd name="connsiteX363" fmla="*/ 4238603 w 7467600"/>
              <a:gd name="connsiteY363" fmla="*/ 6559341 h 6858000"/>
              <a:gd name="connsiteX364" fmla="*/ 4778333 w 7467600"/>
              <a:gd name="connsiteY364" fmla="*/ 5873626 h 6858000"/>
              <a:gd name="connsiteX365" fmla="*/ 5414185 w 7467600"/>
              <a:gd name="connsiteY365" fmla="*/ 5573882 h 6858000"/>
              <a:gd name="connsiteX366" fmla="*/ 5959648 w 7467600"/>
              <a:gd name="connsiteY366" fmla="*/ 4760797 h 6858000"/>
              <a:gd name="connsiteX367" fmla="*/ 5355019 w 7467600"/>
              <a:gd name="connsiteY367" fmla="*/ 4734672 h 6858000"/>
              <a:gd name="connsiteX368" fmla="*/ 5083565 w 7467600"/>
              <a:gd name="connsiteY368" fmla="*/ 5179121 h 6858000"/>
              <a:gd name="connsiteX369" fmla="*/ 4713577 w 7467600"/>
              <a:gd name="connsiteY369" fmla="*/ 5616803 h 6858000"/>
              <a:gd name="connsiteX370" fmla="*/ 3989559 w 7467600"/>
              <a:gd name="connsiteY370" fmla="*/ 6145945 h 6858000"/>
              <a:gd name="connsiteX371" fmla="*/ 3939824 w 7467600"/>
              <a:gd name="connsiteY371" fmla="*/ 6066900 h 6858000"/>
              <a:gd name="connsiteX372" fmla="*/ 4584537 w 7467600"/>
              <a:gd name="connsiteY372" fmla="*/ 5324826 h 6858000"/>
              <a:gd name="connsiteX373" fmla="*/ 5037105 w 7467600"/>
              <a:gd name="connsiteY373" fmla="*/ 5088765 h 6858000"/>
              <a:gd name="connsiteX374" fmla="*/ 5039930 w 7467600"/>
              <a:gd name="connsiteY374" fmla="*/ 5089585 h 6858000"/>
              <a:gd name="connsiteX375" fmla="*/ 5263764 w 7467600"/>
              <a:gd name="connsiteY375" fmla="*/ 4735525 h 6858000"/>
              <a:gd name="connsiteX376" fmla="*/ 4086300 w 7467600"/>
              <a:gd name="connsiteY376" fmla="*/ 4884599 h 6858000"/>
              <a:gd name="connsiteX377" fmla="*/ 4085485 w 7467600"/>
              <a:gd name="connsiteY377" fmla="*/ 4899070 h 6858000"/>
              <a:gd name="connsiteX378" fmla="*/ 3871915 w 7467600"/>
              <a:gd name="connsiteY378" fmla="*/ 5253645 h 6858000"/>
              <a:gd name="connsiteX379" fmla="*/ 3799374 w 7467600"/>
              <a:gd name="connsiteY379" fmla="*/ 5466127 h 6858000"/>
              <a:gd name="connsiteX380" fmla="*/ 3498850 w 7467600"/>
              <a:gd name="connsiteY380" fmla="*/ 6661888 h 6858000"/>
              <a:gd name="connsiteX381" fmla="*/ 3399216 w 7467600"/>
              <a:gd name="connsiteY381" fmla="*/ 6858000 h 6858000"/>
              <a:gd name="connsiteX382" fmla="*/ 3303688 w 7467600"/>
              <a:gd name="connsiteY382" fmla="*/ 6858000 h 6858000"/>
              <a:gd name="connsiteX383" fmla="*/ 3391774 w 7467600"/>
              <a:gd name="connsiteY383" fmla="*/ 6697181 h 6858000"/>
              <a:gd name="connsiteX384" fmla="*/ 3735540 w 7467600"/>
              <a:gd name="connsiteY384" fmla="*/ 5546923 h 6858000"/>
              <a:gd name="connsiteX385" fmla="*/ 3729438 w 7467600"/>
              <a:gd name="connsiteY385" fmla="*/ 5569058 h 6858000"/>
              <a:gd name="connsiteX386" fmla="*/ 3707782 w 7467600"/>
              <a:gd name="connsiteY386" fmla="*/ 5644908 h 6858000"/>
              <a:gd name="connsiteX387" fmla="*/ 3583827 w 7467600"/>
              <a:gd name="connsiteY387" fmla="*/ 6039215 h 6858000"/>
              <a:gd name="connsiteX388" fmla="*/ 3547861 w 7467600"/>
              <a:gd name="connsiteY388" fmla="*/ 6129609 h 6858000"/>
              <a:gd name="connsiteX389" fmla="*/ 3490905 w 7467600"/>
              <a:gd name="connsiteY389" fmla="*/ 6277660 h 6858000"/>
              <a:gd name="connsiteX390" fmla="*/ 3455859 w 7467600"/>
              <a:gd name="connsiteY390" fmla="*/ 6391301 h 6858000"/>
              <a:gd name="connsiteX391" fmla="*/ 3429112 w 7467600"/>
              <a:gd name="connsiteY391" fmla="*/ 6479469 h 6858000"/>
              <a:gd name="connsiteX392" fmla="*/ 3304862 w 7467600"/>
              <a:gd name="connsiteY392" fmla="*/ 6796476 h 6858000"/>
              <a:gd name="connsiteX393" fmla="*/ 3276071 w 7467600"/>
              <a:gd name="connsiteY393" fmla="*/ 6858000 h 6858000"/>
              <a:gd name="connsiteX394" fmla="*/ 3240805 w 7467600"/>
              <a:gd name="connsiteY394" fmla="*/ 6858000 h 6858000"/>
              <a:gd name="connsiteX395" fmla="*/ 3275917 w 7467600"/>
              <a:gd name="connsiteY395" fmla="*/ 6783192 h 6858000"/>
              <a:gd name="connsiteX396" fmla="*/ 3399358 w 7467600"/>
              <a:gd name="connsiteY396" fmla="*/ 6469011 h 6858000"/>
              <a:gd name="connsiteX397" fmla="*/ 3425650 w 7467600"/>
              <a:gd name="connsiteY397" fmla="*/ 6381333 h 6858000"/>
              <a:gd name="connsiteX398" fmla="*/ 3460661 w 7467600"/>
              <a:gd name="connsiteY398" fmla="*/ 6266763 h 6858000"/>
              <a:gd name="connsiteX399" fmla="*/ 3518021 w 7467600"/>
              <a:gd name="connsiteY399" fmla="*/ 6117298 h 6858000"/>
              <a:gd name="connsiteX400" fmla="*/ 3554035 w 7467600"/>
              <a:gd name="connsiteY400" fmla="*/ 6027832 h 6858000"/>
              <a:gd name="connsiteX401" fmla="*/ 3677174 w 7467600"/>
              <a:gd name="connsiteY401" fmla="*/ 5636351 h 6858000"/>
              <a:gd name="connsiteX402" fmla="*/ 3698819 w 7467600"/>
              <a:gd name="connsiteY402" fmla="*/ 5560503 h 6858000"/>
              <a:gd name="connsiteX403" fmla="*/ 3702094 w 7467600"/>
              <a:gd name="connsiteY403" fmla="*/ 5549194 h 6858000"/>
              <a:gd name="connsiteX404" fmla="*/ 3398355 w 7467600"/>
              <a:gd name="connsiteY404" fmla="*/ 6094603 h 6858000"/>
              <a:gd name="connsiteX405" fmla="*/ 3193941 w 7467600"/>
              <a:gd name="connsiteY405" fmla="*/ 6798775 h 6858000"/>
              <a:gd name="connsiteX406" fmla="*/ 3184140 w 7467600"/>
              <a:gd name="connsiteY406" fmla="*/ 6858000 h 6858000"/>
              <a:gd name="connsiteX407" fmla="*/ 3099978 w 7467600"/>
              <a:gd name="connsiteY407" fmla="*/ 6858000 h 6858000"/>
              <a:gd name="connsiteX408" fmla="*/ 3101556 w 7467600"/>
              <a:gd name="connsiteY408" fmla="*/ 6843337 h 6858000"/>
              <a:gd name="connsiteX409" fmla="*/ 3370162 w 7467600"/>
              <a:gd name="connsiteY409" fmla="*/ 5785550 h 6858000"/>
              <a:gd name="connsiteX410" fmla="*/ 3746477 w 7467600"/>
              <a:gd name="connsiteY410" fmla="*/ 5377889 h 6858000"/>
              <a:gd name="connsiteX411" fmla="*/ 3863399 w 7467600"/>
              <a:gd name="connsiteY411" fmla="*/ 5087257 h 6858000"/>
              <a:gd name="connsiteX412" fmla="*/ 3968712 w 7467600"/>
              <a:gd name="connsiteY412" fmla="*/ 4913989 h 6858000"/>
              <a:gd name="connsiteX413" fmla="*/ 2792390 w 7467600"/>
              <a:gd name="connsiteY413" fmla="*/ 5382974 h 6858000"/>
              <a:gd name="connsiteX414" fmla="*/ 2714982 w 7467600"/>
              <a:gd name="connsiteY414" fmla="*/ 5427051 h 6858000"/>
              <a:gd name="connsiteX415" fmla="*/ 2813361 w 7467600"/>
              <a:gd name="connsiteY415" fmla="*/ 6023912 h 6858000"/>
              <a:gd name="connsiteX416" fmla="*/ 2688430 w 7467600"/>
              <a:gd name="connsiteY416" fmla="*/ 6801564 h 6858000"/>
              <a:gd name="connsiteX417" fmla="*/ 2629626 w 7467600"/>
              <a:gd name="connsiteY417" fmla="*/ 6763394 h 6858000"/>
              <a:gd name="connsiteX418" fmla="*/ 2565328 w 7467600"/>
              <a:gd name="connsiteY418" fmla="*/ 5516399 h 6858000"/>
              <a:gd name="connsiteX419" fmla="*/ 1922999 w 7467600"/>
              <a:gd name="connsiteY419" fmla="*/ 5980343 h 6858000"/>
              <a:gd name="connsiteX420" fmla="*/ 1950261 w 7467600"/>
              <a:gd name="connsiteY420" fmla="*/ 6405858 h 6858000"/>
              <a:gd name="connsiteX421" fmla="*/ 2365554 w 7467600"/>
              <a:gd name="connsiteY421" fmla="*/ 6759107 h 6858000"/>
              <a:gd name="connsiteX422" fmla="*/ 2424142 w 7467600"/>
              <a:gd name="connsiteY422" fmla="*/ 6858000 h 6858000"/>
              <a:gd name="connsiteX423" fmla="*/ 2395994 w 7467600"/>
              <a:gd name="connsiteY423" fmla="*/ 6858000 h 6858000"/>
              <a:gd name="connsiteX424" fmla="*/ 2392863 w 7467600"/>
              <a:gd name="connsiteY424" fmla="*/ 6852964 h 6858000"/>
              <a:gd name="connsiteX425" fmla="*/ 2017589 w 7467600"/>
              <a:gd name="connsiteY425" fmla="*/ 6493982 h 6858000"/>
              <a:gd name="connsiteX426" fmla="*/ 2147336 w 7467600"/>
              <a:gd name="connsiteY426" fmla="*/ 6594052 h 6858000"/>
              <a:gd name="connsiteX427" fmla="*/ 2207047 w 7467600"/>
              <a:gd name="connsiteY427" fmla="*/ 6654540 h 6858000"/>
              <a:gd name="connsiteX428" fmla="*/ 2299106 w 7467600"/>
              <a:gd name="connsiteY428" fmla="*/ 6778931 h 6858000"/>
              <a:gd name="connsiteX429" fmla="*/ 2314430 w 7467600"/>
              <a:gd name="connsiteY429" fmla="*/ 6801144 h 6858000"/>
              <a:gd name="connsiteX430" fmla="*/ 2352406 w 7467600"/>
              <a:gd name="connsiteY430" fmla="*/ 6858000 h 6858000"/>
              <a:gd name="connsiteX431" fmla="*/ 2314492 w 7467600"/>
              <a:gd name="connsiteY431" fmla="*/ 6858000 h 6858000"/>
              <a:gd name="connsiteX432" fmla="*/ 2288095 w 7467600"/>
              <a:gd name="connsiteY432" fmla="*/ 6818030 h 6858000"/>
              <a:gd name="connsiteX433" fmla="*/ 2272768 w 7467600"/>
              <a:gd name="connsiteY433" fmla="*/ 6795822 h 6858000"/>
              <a:gd name="connsiteX434" fmla="*/ 2182715 w 7467600"/>
              <a:gd name="connsiteY434" fmla="*/ 6675071 h 6858000"/>
              <a:gd name="connsiteX435" fmla="*/ 2032061 w 7467600"/>
              <a:gd name="connsiteY435" fmla="*/ 6541380 h 6858000"/>
              <a:gd name="connsiteX436" fmla="*/ 2257220 w 7467600"/>
              <a:gd name="connsiteY436" fmla="*/ 6826257 h 6858000"/>
              <a:gd name="connsiteX437" fmla="*/ 2281324 w 7467600"/>
              <a:gd name="connsiteY437" fmla="*/ 6858000 h 6858000"/>
              <a:gd name="connsiteX438" fmla="*/ 2242860 w 7467600"/>
              <a:gd name="connsiteY438" fmla="*/ 6858000 h 6858000"/>
              <a:gd name="connsiteX439" fmla="*/ 2232818 w 7467600"/>
              <a:gd name="connsiteY439" fmla="*/ 6844926 h 6858000"/>
              <a:gd name="connsiteX440" fmla="*/ 1990172 w 7467600"/>
              <a:gd name="connsiteY440" fmla="*/ 6542121 h 6858000"/>
              <a:gd name="connsiteX441" fmla="*/ 2124090 w 7467600"/>
              <a:gd name="connsiteY441" fmla="*/ 6761017 h 6858000"/>
              <a:gd name="connsiteX442" fmla="*/ 2200380 w 7467600"/>
              <a:gd name="connsiteY442" fmla="*/ 6858000 h 6858000"/>
              <a:gd name="connsiteX443" fmla="*/ 2147507 w 7467600"/>
              <a:gd name="connsiteY443" fmla="*/ 6858000 h 6858000"/>
              <a:gd name="connsiteX444" fmla="*/ 2070668 w 7467600"/>
              <a:gd name="connsiteY444" fmla="*/ 6761520 h 6858000"/>
              <a:gd name="connsiteX445" fmla="*/ 1975142 w 7467600"/>
              <a:gd name="connsiteY445" fmla="*/ 6585570 h 6858000"/>
              <a:gd name="connsiteX446" fmla="*/ 2050035 w 7467600"/>
              <a:gd name="connsiteY446" fmla="*/ 6813345 h 6858000"/>
              <a:gd name="connsiteX447" fmla="*/ 2063025 w 7467600"/>
              <a:gd name="connsiteY447" fmla="*/ 6858000 h 6858000"/>
              <a:gd name="connsiteX448" fmla="*/ 2021675 w 7467600"/>
              <a:gd name="connsiteY448" fmla="*/ 6858000 h 6858000"/>
              <a:gd name="connsiteX449" fmla="*/ 2019308 w 7467600"/>
              <a:gd name="connsiteY449" fmla="*/ 6847118 h 6858000"/>
              <a:gd name="connsiteX450" fmla="*/ 1938835 w 7467600"/>
              <a:gd name="connsiteY450" fmla="*/ 6551160 h 6858000"/>
              <a:gd name="connsiteX451" fmla="*/ 1953230 w 7467600"/>
              <a:gd name="connsiteY451" fmla="*/ 6759699 h 6858000"/>
              <a:gd name="connsiteX452" fmla="*/ 1956763 w 7467600"/>
              <a:gd name="connsiteY452" fmla="*/ 6778191 h 6858000"/>
              <a:gd name="connsiteX453" fmla="*/ 1967925 w 7467600"/>
              <a:gd name="connsiteY453" fmla="*/ 6858000 h 6858000"/>
              <a:gd name="connsiteX454" fmla="*/ 1936622 w 7467600"/>
              <a:gd name="connsiteY454" fmla="*/ 6858000 h 6858000"/>
              <a:gd name="connsiteX455" fmla="*/ 1926261 w 7467600"/>
              <a:gd name="connsiteY455" fmla="*/ 6784064 h 6858000"/>
              <a:gd name="connsiteX456" fmla="*/ 1922724 w 7467600"/>
              <a:gd name="connsiteY456" fmla="*/ 6765577 h 6858000"/>
              <a:gd name="connsiteX457" fmla="*/ 1904650 w 7467600"/>
              <a:gd name="connsiteY457" fmla="*/ 6639616 h 6858000"/>
              <a:gd name="connsiteX458" fmla="*/ 1885273 w 7467600"/>
              <a:gd name="connsiteY458" fmla="*/ 6858000 h 6858000"/>
              <a:gd name="connsiteX459" fmla="*/ 1854363 w 7467600"/>
              <a:gd name="connsiteY459" fmla="*/ 6858000 h 6858000"/>
              <a:gd name="connsiteX460" fmla="*/ 1880391 w 7467600"/>
              <a:gd name="connsiteY460" fmla="*/ 6603796 h 6858000"/>
              <a:gd name="connsiteX461" fmla="*/ 1818273 w 7467600"/>
              <a:gd name="connsiteY461" fmla="*/ 6715729 h 6858000"/>
              <a:gd name="connsiteX462" fmla="*/ 1794691 w 7467600"/>
              <a:gd name="connsiteY462" fmla="*/ 6843239 h 6858000"/>
              <a:gd name="connsiteX463" fmla="*/ 1794914 w 7467600"/>
              <a:gd name="connsiteY463" fmla="*/ 6858000 h 6858000"/>
              <a:gd name="connsiteX464" fmla="*/ 1746128 w 7467600"/>
              <a:gd name="connsiteY464" fmla="*/ 6858000 h 6858000"/>
              <a:gd name="connsiteX465" fmla="*/ 1753934 w 7467600"/>
              <a:gd name="connsiteY465" fmla="*/ 6724796 h 6858000"/>
              <a:gd name="connsiteX466" fmla="*/ 1792053 w 7467600"/>
              <a:gd name="connsiteY466" fmla="*/ 6572396 h 6858000"/>
              <a:gd name="connsiteX467" fmla="*/ 1862248 w 7467600"/>
              <a:gd name="connsiteY467" fmla="*/ 6266397 h 6858000"/>
              <a:gd name="connsiteX468" fmla="*/ 1862250 w 7467600"/>
              <a:gd name="connsiteY468" fmla="*/ 6033531 h 6858000"/>
              <a:gd name="connsiteX469" fmla="*/ 1211999 w 7467600"/>
              <a:gd name="connsiteY469" fmla="*/ 6683610 h 6858000"/>
              <a:gd name="connsiteX470" fmla="*/ 1213266 w 7467600"/>
              <a:gd name="connsiteY470" fmla="*/ 6691947 h 6858000"/>
              <a:gd name="connsiteX471" fmla="*/ 1203370 w 7467600"/>
              <a:gd name="connsiteY471" fmla="*/ 6850676 h 6858000"/>
              <a:gd name="connsiteX472" fmla="*/ 1203671 w 7467600"/>
              <a:gd name="connsiteY472" fmla="*/ 6858000 h 6858000"/>
              <a:gd name="connsiteX473" fmla="*/ 1143180 w 7467600"/>
              <a:gd name="connsiteY473" fmla="*/ 6858000 h 6858000"/>
              <a:gd name="connsiteX474" fmla="*/ 1142176 w 7467600"/>
              <a:gd name="connsiteY474" fmla="*/ 6766045 h 6858000"/>
              <a:gd name="connsiteX475" fmla="*/ 1067484 w 7467600"/>
              <a:gd name="connsiteY475" fmla="*/ 6858000 h 6858000"/>
              <a:gd name="connsiteX476" fmla="*/ 953928 w 7467600"/>
              <a:gd name="connsiteY476" fmla="*/ 6858000 h 6858000"/>
              <a:gd name="connsiteX477" fmla="*/ 959715 w 7467600"/>
              <a:gd name="connsiteY477" fmla="*/ 6850185 h 6858000"/>
              <a:gd name="connsiteX478" fmla="*/ 1483788 w 7467600"/>
              <a:gd name="connsiteY478" fmla="*/ 6259174 h 6858000"/>
              <a:gd name="connsiteX479" fmla="*/ 1100671 w 7467600"/>
              <a:gd name="connsiteY479" fmla="*/ 6252137 h 6858000"/>
              <a:gd name="connsiteX480" fmla="*/ 1090144 w 7467600"/>
              <a:gd name="connsiteY480" fmla="*/ 6256748 h 6858000"/>
              <a:gd name="connsiteX481" fmla="*/ 1095872 w 7467600"/>
              <a:gd name="connsiteY481" fmla="*/ 6271892 h 6858000"/>
              <a:gd name="connsiteX482" fmla="*/ 262785 w 7467600"/>
              <a:gd name="connsiteY482" fmla="*/ 6845450 h 6858000"/>
              <a:gd name="connsiteX483" fmla="*/ 209968 w 7467600"/>
              <a:gd name="connsiteY483" fmla="*/ 6770713 h 6858000"/>
              <a:gd name="connsiteX484" fmla="*/ 873460 w 7467600"/>
              <a:gd name="connsiteY484" fmla="*/ 6253768 h 6858000"/>
              <a:gd name="connsiteX485" fmla="*/ 192686 w 7467600"/>
              <a:gd name="connsiteY485" fmla="*/ 5849257 h 6858000"/>
              <a:gd name="connsiteX486" fmla="*/ 4696 w 7467600"/>
              <a:gd name="connsiteY486" fmla="*/ 5697668 h 6858000"/>
              <a:gd name="connsiteX487" fmla="*/ 0 w 7467600"/>
              <a:gd name="connsiteY487" fmla="*/ 5689984 h 6858000"/>
              <a:gd name="connsiteX488" fmla="*/ 0 w 7467600"/>
              <a:gd name="connsiteY488" fmla="*/ 5513472 h 6858000"/>
              <a:gd name="connsiteX489" fmla="*/ 174101 w 7467600"/>
              <a:gd name="connsiteY489" fmla="*/ 5620277 h 6858000"/>
              <a:gd name="connsiteX490" fmla="*/ 891800 w 7467600"/>
              <a:gd name="connsiteY490" fmla="*/ 6036935 h 6858000"/>
              <a:gd name="connsiteX491" fmla="*/ 1072219 w 7467600"/>
              <a:gd name="connsiteY491" fmla="*/ 6169443 h 6858000"/>
              <a:gd name="connsiteX492" fmla="*/ 1074117 w 7467600"/>
              <a:gd name="connsiteY492" fmla="*/ 6170301 h 6858000"/>
              <a:gd name="connsiteX493" fmla="*/ 1083114 w 7467600"/>
              <a:gd name="connsiteY493" fmla="*/ 6174131 h 6858000"/>
              <a:gd name="connsiteX494" fmla="*/ 1543010 w 7467600"/>
              <a:gd name="connsiteY494" fmla="*/ 6191140 h 6858000"/>
              <a:gd name="connsiteX495" fmla="*/ 1551080 w 7467600"/>
              <a:gd name="connsiteY495" fmla="*/ 6195006 h 6858000"/>
              <a:gd name="connsiteX496" fmla="*/ 2345443 w 7467600"/>
              <a:gd name="connsiteY496" fmla="*/ 5549882 h 6858000"/>
              <a:gd name="connsiteX497" fmla="*/ 1721499 w 7467600"/>
              <a:gd name="connsiteY497" fmla="*/ 5599969 h 6858000"/>
              <a:gd name="connsiteX498" fmla="*/ 767716 w 7467600"/>
              <a:gd name="connsiteY498" fmla="*/ 5472768 h 6858000"/>
              <a:gd name="connsiteX499" fmla="*/ 722147 w 7467600"/>
              <a:gd name="connsiteY499" fmla="*/ 5393091 h 6858000"/>
              <a:gd name="connsiteX500" fmla="*/ 1485552 w 7467600"/>
              <a:gd name="connsiteY500" fmla="*/ 5313202 h 6858000"/>
              <a:gd name="connsiteX501" fmla="*/ 2143004 w 7467600"/>
              <a:gd name="connsiteY501" fmla="*/ 5402420 h 6858000"/>
              <a:gd name="connsiteX502" fmla="*/ 1933391 w 7467600"/>
              <a:gd name="connsiteY502" fmla="*/ 5156971 h 6858000"/>
              <a:gd name="connsiteX503" fmla="*/ 1827118 w 7467600"/>
              <a:gd name="connsiteY503" fmla="*/ 4968410 h 6858000"/>
              <a:gd name="connsiteX504" fmla="*/ 1837349 w 7467600"/>
              <a:gd name="connsiteY504" fmla="*/ 4956357 h 6858000"/>
              <a:gd name="connsiteX505" fmla="*/ 2162835 w 7467600"/>
              <a:gd name="connsiteY505" fmla="*/ 5187853 h 6858000"/>
              <a:gd name="connsiteX506" fmla="*/ 2257167 w 7467600"/>
              <a:gd name="connsiteY506" fmla="*/ 5462123 h 6858000"/>
              <a:gd name="connsiteX507" fmla="*/ 2261598 w 7467600"/>
              <a:gd name="connsiteY507" fmla="*/ 5467998 h 6858000"/>
              <a:gd name="connsiteX508" fmla="*/ 2437177 w 7467600"/>
              <a:gd name="connsiteY508" fmla="*/ 5479608 h 6858000"/>
              <a:gd name="connsiteX509" fmla="*/ 2445247 w 7467600"/>
              <a:gd name="connsiteY509" fmla="*/ 5483476 h 6858000"/>
              <a:gd name="connsiteX510" fmla="*/ 2743626 w 7467600"/>
              <a:gd name="connsiteY510" fmla="*/ 5304819 h 6858000"/>
              <a:gd name="connsiteX511" fmla="*/ 3048102 w 7467600"/>
              <a:gd name="connsiteY511" fmla="*/ 5150595 h 6858000"/>
              <a:gd name="connsiteX512" fmla="*/ 1799414 w 7467600"/>
              <a:gd name="connsiteY512" fmla="*/ 4694732 h 6858000"/>
              <a:gd name="connsiteX513" fmla="*/ 1771735 w 7467600"/>
              <a:gd name="connsiteY513" fmla="*/ 4619929 h 6858000"/>
              <a:gd name="connsiteX514" fmla="*/ 3104273 w 7467600"/>
              <a:gd name="connsiteY514" fmla="*/ 5076159 h 6858000"/>
              <a:gd name="connsiteX515" fmla="*/ 3113245 w 7467600"/>
              <a:gd name="connsiteY515" fmla="*/ 5090705 h 6858000"/>
              <a:gd name="connsiteX516" fmla="*/ 3126294 w 7467600"/>
              <a:gd name="connsiteY516" fmla="*/ 5114400 h 6858000"/>
              <a:gd name="connsiteX517" fmla="*/ 3937433 w 7467600"/>
              <a:gd name="connsiteY517" fmla="*/ 4830473 h 6858000"/>
              <a:gd name="connsiteX518" fmla="*/ 3590475 w 7467600"/>
              <a:gd name="connsiteY518" fmla="*/ 4597974 h 6858000"/>
              <a:gd name="connsiteX519" fmla="*/ 3100264 w 7467600"/>
              <a:gd name="connsiteY519" fmla="*/ 4579845 h 6858000"/>
              <a:gd name="connsiteX520" fmla="*/ 2183576 w 7467600"/>
              <a:gd name="connsiteY520" fmla="*/ 4227150 h 6858000"/>
              <a:gd name="connsiteX521" fmla="*/ 2151029 w 7467600"/>
              <a:gd name="connsiteY521" fmla="*/ 4146947 h 6858000"/>
              <a:gd name="connsiteX522" fmla="*/ 3563434 w 7467600"/>
              <a:gd name="connsiteY522" fmla="*/ 4469115 h 6858000"/>
              <a:gd name="connsiteX523" fmla="*/ 3177952 w 7467600"/>
              <a:gd name="connsiteY523" fmla="*/ 3657386 h 6858000"/>
              <a:gd name="connsiteX524" fmla="*/ 3189263 w 7467600"/>
              <a:gd name="connsiteY524" fmla="*/ 3625726 h 6858000"/>
              <a:gd name="connsiteX525" fmla="*/ 3560912 w 7467600"/>
              <a:gd name="connsiteY525" fmla="*/ 4079863 h 6858000"/>
              <a:gd name="connsiteX526" fmla="*/ 3626636 w 7467600"/>
              <a:gd name="connsiteY526" fmla="*/ 4512230 h 6858000"/>
              <a:gd name="connsiteX527" fmla="*/ 3653088 w 7467600"/>
              <a:gd name="connsiteY527" fmla="*/ 4521417 h 6858000"/>
              <a:gd name="connsiteX528" fmla="*/ 3988128 w 7467600"/>
              <a:gd name="connsiteY528" fmla="*/ 4817267 h 6858000"/>
              <a:gd name="connsiteX529" fmla="*/ 4830582 w 7467600"/>
              <a:gd name="connsiteY529" fmla="*/ 4676000 h 6858000"/>
              <a:gd name="connsiteX530" fmla="*/ 4830100 w 7467600"/>
              <a:gd name="connsiteY530" fmla="*/ 4675554 h 6858000"/>
              <a:gd name="connsiteX531" fmla="*/ 4036318 w 7467600"/>
              <a:gd name="connsiteY531" fmla="*/ 4147013 h 6858000"/>
              <a:gd name="connsiteX532" fmla="*/ 3432098 w 7467600"/>
              <a:gd name="connsiteY532" fmla="*/ 3537312 h 6858000"/>
              <a:gd name="connsiteX533" fmla="*/ 3446761 w 7467600"/>
              <a:gd name="connsiteY533" fmla="*/ 3461278 h 6858000"/>
              <a:gd name="connsiteX534" fmla="*/ 4419733 w 7467600"/>
              <a:gd name="connsiteY534" fmla="*/ 3963555 h 6858000"/>
              <a:gd name="connsiteX535" fmla="*/ 4781371 w 7467600"/>
              <a:gd name="connsiteY535" fmla="*/ 4458604 h 6858000"/>
              <a:gd name="connsiteX536" fmla="*/ 4780440 w 7467600"/>
              <a:gd name="connsiteY536" fmla="*/ 4470290 h 6858000"/>
              <a:gd name="connsiteX537" fmla="*/ 4898954 w 7467600"/>
              <a:gd name="connsiteY537" fmla="*/ 4662092 h 6858000"/>
              <a:gd name="connsiteX538" fmla="*/ 4900699 w 7467600"/>
              <a:gd name="connsiteY538" fmla="*/ 4670867 h 6858000"/>
              <a:gd name="connsiteX539" fmla="*/ 5714511 w 7467600"/>
              <a:gd name="connsiteY539" fmla="*/ 4663483 h 6858000"/>
              <a:gd name="connsiteX540" fmla="*/ 5464793 w 7467600"/>
              <a:gd name="connsiteY540" fmla="*/ 4393556 h 6858000"/>
              <a:gd name="connsiteX541" fmla="*/ 5461897 w 7467600"/>
              <a:gd name="connsiteY541" fmla="*/ 4390879 h 6858000"/>
              <a:gd name="connsiteX542" fmla="*/ 4294126 w 7467600"/>
              <a:gd name="connsiteY542" fmla="*/ 3303048 h 6858000"/>
              <a:gd name="connsiteX543" fmla="*/ 4305321 w 7467600"/>
              <a:gd name="connsiteY543" fmla="*/ 3256953 h 6858000"/>
              <a:gd name="connsiteX544" fmla="*/ 4949299 w 7467600"/>
              <a:gd name="connsiteY544" fmla="*/ 3766336 h 6858000"/>
              <a:gd name="connsiteX545" fmla="*/ 5291452 w 7467600"/>
              <a:gd name="connsiteY545" fmla="*/ 4076801 h 6858000"/>
              <a:gd name="connsiteX546" fmla="*/ 5434998 w 7467600"/>
              <a:gd name="connsiteY546" fmla="*/ 4254100 h 6858000"/>
              <a:gd name="connsiteX547" fmla="*/ 5351015 w 7467600"/>
              <a:gd name="connsiteY547" fmla="*/ 3760989 h 6858000"/>
              <a:gd name="connsiteX548" fmla="*/ 5413780 w 7467600"/>
              <a:gd name="connsiteY548" fmla="*/ 2966265 h 6858000"/>
              <a:gd name="connsiteX549" fmla="*/ 5425627 w 7467600"/>
              <a:gd name="connsiteY549" fmla="*/ 2954192 h 6858000"/>
              <a:gd name="connsiteX550" fmla="*/ 6604735 w 7467600"/>
              <a:gd name="connsiteY550" fmla="*/ 2041381 h 6858000"/>
              <a:gd name="connsiteX551" fmla="*/ 7204487 w 7467600"/>
              <a:gd name="connsiteY551" fmla="*/ 2742112 h 6858000"/>
              <a:gd name="connsiteX552" fmla="*/ 7131592 w 7467600"/>
              <a:gd name="connsiteY552" fmla="*/ 2672096 h 6858000"/>
              <a:gd name="connsiteX553" fmla="*/ 6996344 w 7467600"/>
              <a:gd name="connsiteY553" fmla="*/ 2518310 h 6858000"/>
              <a:gd name="connsiteX554" fmla="*/ 6735495 w 7467600"/>
              <a:gd name="connsiteY554" fmla="*/ 2196890 h 6858000"/>
              <a:gd name="connsiteX555" fmla="*/ 6721901 w 7467600"/>
              <a:gd name="connsiteY555" fmla="*/ 2179274 h 6858000"/>
              <a:gd name="connsiteX556" fmla="*/ 6604735 w 7467600"/>
              <a:gd name="connsiteY556" fmla="*/ 2041381 h 6858000"/>
              <a:gd name="connsiteX557" fmla="*/ 6591670 w 7467600"/>
              <a:gd name="connsiteY557" fmla="*/ 1988277 h 6858000"/>
              <a:gd name="connsiteX558" fmla="*/ 6747349 w 7467600"/>
              <a:gd name="connsiteY558" fmla="*/ 2160069 h 6858000"/>
              <a:gd name="connsiteX559" fmla="*/ 6760943 w 7467600"/>
              <a:gd name="connsiteY559" fmla="*/ 2177686 h 6858000"/>
              <a:gd name="connsiteX560" fmla="*/ 7021065 w 7467600"/>
              <a:gd name="connsiteY560" fmla="*/ 2498102 h 6858000"/>
              <a:gd name="connsiteX561" fmla="*/ 7155223 w 7467600"/>
              <a:gd name="connsiteY561" fmla="*/ 2650386 h 6858000"/>
              <a:gd name="connsiteX562" fmla="*/ 7203167 w 7467600"/>
              <a:gd name="connsiteY562" fmla="*/ 2697288 h 6858000"/>
              <a:gd name="connsiteX563" fmla="*/ 6937703 w 7467600"/>
              <a:gd name="connsiteY563" fmla="*/ 2321981 h 6858000"/>
              <a:gd name="connsiteX564" fmla="*/ 6591670 w 7467600"/>
              <a:gd name="connsiteY564" fmla="*/ 1988277 h 6858000"/>
              <a:gd name="connsiteX565" fmla="*/ 5798671 w 7467600"/>
              <a:gd name="connsiteY565" fmla="*/ 1981601 h 6858000"/>
              <a:gd name="connsiteX566" fmla="*/ 5754709 w 7467600"/>
              <a:gd name="connsiteY566" fmla="*/ 2071454 h 6858000"/>
              <a:gd name="connsiteX567" fmla="*/ 5763044 w 7467600"/>
              <a:gd name="connsiteY567" fmla="*/ 2842206 h 6858000"/>
              <a:gd name="connsiteX568" fmla="*/ 5764974 w 7467600"/>
              <a:gd name="connsiteY568" fmla="*/ 2799609 h 6858000"/>
              <a:gd name="connsiteX569" fmla="*/ 5767665 w 7467600"/>
              <a:gd name="connsiteY569" fmla="*/ 2666409 h 6858000"/>
              <a:gd name="connsiteX570" fmla="*/ 5763055 w 7467600"/>
              <a:gd name="connsiteY570" fmla="*/ 2579705 h 6858000"/>
              <a:gd name="connsiteX571" fmla="*/ 5758079 w 7467600"/>
              <a:gd name="connsiteY571" fmla="*/ 2492508 h 6858000"/>
              <a:gd name="connsiteX572" fmla="*/ 5779325 w 7467600"/>
              <a:gd name="connsiteY572" fmla="*/ 2197069 h 6858000"/>
              <a:gd name="connsiteX573" fmla="*/ 5798671 w 7467600"/>
              <a:gd name="connsiteY573" fmla="*/ 1981601 h 6858000"/>
              <a:gd name="connsiteX574" fmla="*/ 5829202 w 7467600"/>
              <a:gd name="connsiteY574" fmla="*/ 1971679 h 6858000"/>
              <a:gd name="connsiteX575" fmla="*/ 5809558 w 7467600"/>
              <a:gd name="connsiteY575" fmla="*/ 2198043 h 6858000"/>
              <a:gd name="connsiteX576" fmla="*/ 5788653 w 7467600"/>
              <a:gd name="connsiteY576" fmla="*/ 2489430 h 6858000"/>
              <a:gd name="connsiteX577" fmla="*/ 5793439 w 7467600"/>
              <a:gd name="connsiteY577" fmla="*/ 2575235 h 6858000"/>
              <a:gd name="connsiteX578" fmla="*/ 5796837 w 7467600"/>
              <a:gd name="connsiteY578" fmla="*/ 2637633 h 6858000"/>
              <a:gd name="connsiteX579" fmla="*/ 5818614 w 7467600"/>
              <a:gd name="connsiteY579" fmla="*/ 2473055 h 6858000"/>
              <a:gd name="connsiteX580" fmla="*/ 5829202 w 7467600"/>
              <a:gd name="connsiteY580" fmla="*/ 1971679 h 6858000"/>
              <a:gd name="connsiteX581" fmla="*/ 5911389 w 7467600"/>
              <a:gd name="connsiteY581" fmla="*/ 1898371 h 6858000"/>
              <a:gd name="connsiteX582" fmla="*/ 6237627 w 7467600"/>
              <a:gd name="connsiteY582" fmla="*/ 2231921 h 6858000"/>
              <a:gd name="connsiteX583" fmla="*/ 5911389 w 7467600"/>
              <a:gd name="connsiteY583" fmla="*/ 1898371 h 6858000"/>
              <a:gd name="connsiteX584" fmla="*/ 6944437 w 7467600"/>
              <a:gd name="connsiteY584" fmla="*/ 1575402 h 6858000"/>
              <a:gd name="connsiteX585" fmla="*/ 6304730 w 7467600"/>
              <a:gd name="connsiteY585" fmla="*/ 1766654 h 6858000"/>
              <a:gd name="connsiteX586" fmla="*/ 6944437 w 7467600"/>
              <a:gd name="connsiteY586" fmla="*/ 1575402 h 6858000"/>
              <a:gd name="connsiteX587" fmla="*/ 7019523 w 7467600"/>
              <a:gd name="connsiteY587" fmla="*/ 1519450 h 6858000"/>
              <a:gd name="connsiteX588" fmla="*/ 6298091 w 7467600"/>
              <a:gd name="connsiteY588" fmla="*/ 1737122 h 6858000"/>
              <a:gd name="connsiteX589" fmla="*/ 7019523 w 7467600"/>
              <a:gd name="connsiteY589" fmla="*/ 1519450 h 6858000"/>
              <a:gd name="connsiteX590" fmla="*/ 2399523 w 7467600"/>
              <a:gd name="connsiteY590" fmla="*/ 1428234 h 6858000"/>
              <a:gd name="connsiteX591" fmla="*/ 2224982 w 7467600"/>
              <a:gd name="connsiteY591" fmla="*/ 1826201 h 6858000"/>
              <a:gd name="connsiteX592" fmla="*/ 2096099 w 7467600"/>
              <a:gd name="connsiteY592" fmla="*/ 2345900 h 6858000"/>
              <a:gd name="connsiteX593" fmla="*/ 2283317 w 7467600"/>
              <a:gd name="connsiteY593" fmla="*/ 1796925 h 6858000"/>
              <a:gd name="connsiteX594" fmla="*/ 2399523 w 7467600"/>
              <a:gd name="connsiteY594" fmla="*/ 1428234 h 6858000"/>
              <a:gd name="connsiteX595" fmla="*/ 2448558 w 7467600"/>
              <a:gd name="connsiteY595" fmla="*/ 1373435 h 6858000"/>
              <a:gd name="connsiteX596" fmla="*/ 2312521 w 7467600"/>
              <a:gd name="connsiteY596" fmla="*/ 1806140 h 6858000"/>
              <a:gd name="connsiteX597" fmla="*/ 2127533 w 7467600"/>
              <a:gd name="connsiteY597" fmla="*/ 2348380 h 6858000"/>
              <a:gd name="connsiteX598" fmla="*/ 2358080 w 7467600"/>
              <a:gd name="connsiteY598" fmla="*/ 1866134 h 6858000"/>
              <a:gd name="connsiteX599" fmla="*/ 2407436 w 7467600"/>
              <a:gd name="connsiteY599" fmla="*/ 1651070 h 6858000"/>
              <a:gd name="connsiteX600" fmla="*/ 2448558 w 7467600"/>
              <a:gd name="connsiteY600" fmla="*/ 1373435 h 6858000"/>
              <a:gd name="connsiteX601" fmla="*/ 278707 w 7467600"/>
              <a:gd name="connsiteY601" fmla="*/ 1352270 h 6858000"/>
              <a:gd name="connsiteX602" fmla="*/ 321570 w 7467600"/>
              <a:gd name="connsiteY602" fmla="*/ 1861610 h 6858000"/>
              <a:gd name="connsiteX603" fmla="*/ 294281 w 7467600"/>
              <a:gd name="connsiteY603" fmla="*/ 1440658 h 6858000"/>
              <a:gd name="connsiteX604" fmla="*/ 278707 w 7467600"/>
              <a:gd name="connsiteY604" fmla="*/ 1352270 h 6858000"/>
              <a:gd name="connsiteX605" fmla="*/ 1423821 w 7467600"/>
              <a:gd name="connsiteY605" fmla="*/ 1351958 h 6858000"/>
              <a:gd name="connsiteX606" fmla="*/ 1638521 w 7467600"/>
              <a:gd name="connsiteY606" fmla="*/ 1908470 h 6858000"/>
              <a:gd name="connsiteX607" fmla="*/ 1754199 w 7467600"/>
              <a:gd name="connsiteY607" fmla="*/ 2149284 h 6858000"/>
              <a:gd name="connsiteX608" fmla="*/ 1908359 w 7467600"/>
              <a:gd name="connsiteY608" fmla="*/ 2364988 h 6858000"/>
              <a:gd name="connsiteX609" fmla="*/ 1647661 w 7467600"/>
              <a:gd name="connsiteY609" fmla="*/ 1825945 h 6858000"/>
              <a:gd name="connsiteX610" fmla="*/ 1423821 w 7467600"/>
              <a:gd name="connsiteY610" fmla="*/ 1351958 h 6858000"/>
              <a:gd name="connsiteX611" fmla="*/ 1431890 w 7467600"/>
              <a:gd name="connsiteY611" fmla="*/ 1306475 h 6858000"/>
              <a:gd name="connsiteX612" fmla="*/ 1507597 w 7467600"/>
              <a:gd name="connsiteY612" fmla="*/ 1446132 h 6858000"/>
              <a:gd name="connsiteX613" fmla="*/ 1674586 w 7467600"/>
              <a:gd name="connsiteY613" fmla="*/ 1813832 h 6858000"/>
              <a:gd name="connsiteX614" fmla="*/ 1815950 w 7467600"/>
              <a:gd name="connsiteY614" fmla="*/ 2128564 h 6858000"/>
              <a:gd name="connsiteX615" fmla="*/ 1984242 w 7467600"/>
              <a:gd name="connsiteY615" fmla="*/ 2430829 h 6858000"/>
              <a:gd name="connsiteX616" fmla="*/ 2014023 w 7467600"/>
              <a:gd name="connsiteY616" fmla="*/ 2450995 h 6858000"/>
              <a:gd name="connsiteX617" fmla="*/ 1747337 w 7467600"/>
              <a:gd name="connsiteY617" fmla="*/ 1855264 h 6858000"/>
              <a:gd name="connsiteX618" fmla="*/ 1533749 w 7467600"/>
              <a:gd name="connsiteY618" fmla="*/ 1478656 h 6858000"/>
              <a:gd name="connsiteX619" fmla="*/ 1431890 w 7467600"/>
              <a:gd name="connsiteY619" fmla="*/ 1306475 h 6858000"/>
              <a:gd name="connsiteX620" fmla="*/ 5052692 w 7467600"/>
              <a:gd name="connsiteY620" fmla="*/ 1292994 h 6858000"/>
              <a:gd name="connsiteX621" fmla="*/ 5200661 w 7467600"/>
              <a:gd name="connsiteY621" fmla="*/ 1635186 h 6858000"/>
              <a:gd name="connsiteX622" fmla="*/ 5297138 w 7467600"/>
              <a:gd name="connsiteY622" fmla="*/ 1906351 h 6858000"/>
              <a:gd name="connsiteX623" fmla="*/ 5052692 w 7467600"/>
              <a:gd name="connsiteY623" fmla="*/ 1292994 h 6858000"/>
              <a:gd name="connsiteX624" fmla="*/ 5009948 w 7467600"/>
              <a:gd name="connsiteY624" fmla="*/ 1273619 h 6858000"/>
              <a:gd name="connsiteX625" fmla="*/ 5121777 w 7467600"/>
              <a:gd name="connsiteY625" fmla="*/ 1654213 h 6858000"/>
              <a:gd name="connsiteX626" fmla="*/ 5293545 w 7467600"/>
              <a:gd name="connsiteY626" fmla="*/ 2072247 h 6858000"/>
              <a:gd name="connsiteX627" fmla="*/ 5294042 w 7467600"/>
              <a:gd name="connsiteY627" fmla="*/ 2065019 h 6858000"/>
              <a:gd name="connsiteX628" fmla="*/ 5171936 w 7467600"/>
              <a:gd name="connsiteY628" fmla="*/ 1647613 h 6858000"/>
              <a:gd name="connsiteX629" fmla="*/ 5009948 w 7467600"/>
              <a:gd name="connsiteY629" fmla="*/ 1273619 h 6858000"/>
              <a:gd name="connsiteX630" fmla="*/ 655236 w 7467600"/>
              <a:gd name="connsiteY630" fmla="*/ 1268632 h 6858000"/>
              <a:gd name="connsiteX631" fmla="*/ 839521 w 7467600"/>
              <a:gd name="connsiteY631" fmla="*/ 1685315 h 6858000"/>
              <a:gd name="connsiteX632" fmla="*/ 1109416 w 7467600"/>
              <a:gd name="connsiteY632" fmla="*/ 2061663 h 6858000"/>
              <a:gd name="connsiteX633" fmla="*/ 1298300 w 7467600"/>
              <a:gd name="connsiteY633" fmla="*/ 2247742 h 6858000"/>
              <a:gd name="connsiteX634" fmla="*/ 1125871 w 7467600"/>
              <a:gd name="connsiteY634" fmla="*/ 1989513 h 6858000"/>
              <a:gd name="connsiteX635" fmla="*/ 981574 w 7467600"/>
              <a:gd name="connsiteY635" fmla="*/ 1783157 h 6858000"/>
              <a:gd name="connsiteX636" fmla="*/ 922198 w 7467600"/>
              <a:gd name="connsiteY636" fmla="*/ 1677437 h 6858000"/>
              <a:gd name="connsiteX637" fmla="*/ 869293 w 7467600"/>
              <a:gd name="connsiteY637" fmla="*/ 1583214 h 6858000"/>
              <a:gd name="connsiteX638" fmla="*/ 751431 w 7467600"/>
              <a:gd name="connsiteY638" fmla="*/ 1405731 h 6858000"/>
              <a:gd name="connsiteX639" fmla="*/ 655236 w 7467600"/>
              <a:gd name="connsiteY639" fmla="*/ 1268632 h 6858000"/>
              <a:gd name="connsiteX640" fmla="*/ 6516292 w 7467600"/>
              <a:gd name="connsiteY640" fmla="*/ 1263064 h 6858000"/>
              <a:gd name="connsiteX641" fmla="*/ 5736320 w 7467600"/>
              <a:gd name="connsiteY641" fmla="*/ 1501803 h 6858000"/>
              <a:gd name="connsiteX642" fmla="*/ 6516292 w 7467600"/>
              <a:gd name="connsiteY642" fmla="*/ 1263064 h 6858000"/>
              <a:gd name="connsiteX643" fmla="*/ 291466 w 7467600"/>
              <a:gd name="connsiteY643" fmla="*/ 1250369 h 6858000"/>
              <a:gd name="connsiteX644" fmla="*/ 323180 w 7467600"/>
              <a:gd name="connsiteY644" fmla="*/ 1435283 h 6858000"/>
              <a:gd name="connsiteX645" fmla="*/ 349381 w 7467600"/>
              <a:gd name="connsiteY645" fmla="*/ 1875041 h 6858000"/>
              <a:gd name="connsiteX646" fmla="*/ 374363 w 7467600"/>
              <a:gd name="connsiteY646" fmla="*/ 1506494 h 6858000"/>
              <a:gd name="connsiteX647" fmla="*/ 302168 w 7467600"/>
              <a:gd name="connsiteY647" fmla="*/ 1274495 h 6858000"/>
              <a:gd name="connsiteX648" fmla="*/ 291466 w 7467600"/>
              <a:gd name="connsiteY648" fmla="*/ 1250369 h 6858000"/>
              <a:gd name="connsiteX649" fmla="*/ 678222 w 7467600"/>
              <a:gd name="connsiteY649" fmla="*/ 1248670 h 6858000"/>
              <a:gd name="connsiteX650" fmla="*/ 775536 w 7467600"/>
              <a:gd name="connsiteY650" fmla="*/ 1388015 h 6858000"/>
              <a:gd name="connsiteX651" fmla="*/ 894529 w 7467600"/>
              <a:gd name="connsiteY651" fmla="*/ 1567739 h 6858000"/>
              <a:gd name="connsiteX652" fmla="*/ 948000 w 7467600"/>
              <a:gd name="connsiteY652" fmla="*/ 1663088 h 6858000"/>
              <a:gd name="connsiteX653" fmla="*/ 1006812 w 7467600"/>
              <a:gd name="connsiteY653" fmla="*/ 1767683 h 6858000"/>
              <a:gd name="connsiteX654" fmla="*/ 1149133 w 7467600"/>
              <a:gd name="connsiteY654" fmla="*/ 1971513 h 6858000"/>
              <a:gd name="connsiteX655" fmla="*/ 1333952 w 7467600"/>
              <a:gd name="connsiteY655" fmla="*/ 2251620 h 6858000"/>
              <a:gd name="connsiteX656" fmla="*/ 1337329 w 7467600"/>
              <a:gd name="connsiteY656" fmla="*/ 2258350 h 6858000"/>
              <a:gd name="connsiteX657" fmla="*/ 1014726 w 7467600"/>
              <a:gd name="connsiteY657" fmla="*/ 1615556 h 6858000"/>
              <a:gd name="connsiteX658" fmla="*/ 678222 w 7467600"/>
              <a:gd name="connsiteY658" fmla="*/ 1248670 h 6858000"/>
              <a:gd name="connsiteX659" fmla="*/ 6691602 w 7467600"/>
              <a:gd name="connsiteY659" fmla="*/ 1140573 h 6858000"/>
              <a:gd name="connsiteX660" fmla="*/ 6571100 w 7467600"/>
              <a:gd name="connsiteY660" fmla="*/ 1183662 h 6858000"/>
              <a:gd name="connsiteX661" fmla="*/ 6241687 w 7467600"/>
              <a:gd name="connsiteY661" fmla="*/ 1257600 h 6858000"/>
              <a:gd name="connsiteX662" fmla="*/ 5693009 w 7467600"/>
              <a:gd name="connsiteY662" fmla="*/ 1478256 h 6858000"/>
              <a:gd name="connsiteX663" fmla="*/ 6548420 w 7467600"/>
              <a:gd name="connsiteY663" fmla="*/ 1214599 h 6858000"/>
              <a:gd name="connsiteX664" fmla="*/ 6605473 w 7467600"/>
              <a:gd name="connsiteY664" fmla="*/ 1184686 h 6858000"/>
              <a:gd name="connsiteX665" fmla="*/ 6691602 w 7467600"/>
              <a:gd name="connsiteY665" fmla="*/ 1140573 h 6858000"/>
              <a:gd name="connsiteX666" fmla="*/ 4002475 w 7467600"/>
              <a:gd name="connsiteY666" fmla="*/ 1037802 h 6858000"/>
              <a:gd name="connsiteX667" fmla="*/ 4000324 w 7467600"/>
              <a:gd name="connsiteY667" fmla="*/ 1039362 h 6858000"/>
              <a:gd name="connsiteX668" fmla="*/ 4002862 w 7467600"/>
              <a:gd name="connsiteY668" fmla="*/ 1042866 h 6858000"/>
              <a:gd name="connsiteX669" fmla="*/ 4002475 w 7467600"/>
              <a:gd name="connsiteY669" fmla="*/ 1037802 h 6858000"/>
              <a:gd name="connsiteX670" fmla="*/ 506322 w 7467600"/>
              <a:gd name="connsiteY670" fmla="*/ 1020997 h 6858000"/>
              <a:gd name="connsiteX671" fmla="*/ 533068 w 7467600"/>
              <a:gd name="connsiteY671" fmla="*/ 1029409 h 6858000"/>
              <a:gd name="connsiteX672" fmla="*/ 1232525 w 7467600"/>
              <a:gd name="connsiteY672" fmla="*/ 1804675 h 6858000"/>
              <a:gd name="connsiteX673" fmla="*/ 1388858 w 7467600"/>
              <a:gd name="connsiteY673" fmla="*/ 2368011 h 6858000"/>
              <a:gd name="connsiteX674" fmla="*/ 1384098 w 7467600"/>
              <a:gd name="connsiteY674" fmla="*/ 2378125 h 6858000"/>
              <a:gd name="connsiteX675" fmla="*/ 1425393 w 7467600"/>
              <a:gd name="connsiteY675" fmla="*/ 2589124 h 6858000"/>
              <a:gd name="connsiteX676" fmla="*/ 1424001 w 7467600"/>
              <a:gd name="connsiteY676" fmla="*/ 2597541 h 6858000"/>
              <a:gd name="connsiteX677" fmla="*/ 2152729 w 7467600"/>
              <a:gd name="connsiteY677" fmla="*/ 2864487 h 6858000"/>
              <a:gd name="connsiteX678" fmla="*/ 2020609 w 7467600"/>
              <a:gd name="connsiteY678" fmla="*/ 2539671 h 6858000"/>
              <a:gd name="connsiteX679" fmla="*/ 2018920 w 7467600"/>
              <a:gd name="connsiteY679" fmla="*/ 2536309 h 6858000"/>
              <a:gd name="connsiteX680" fmla="*/ 1342441 w 7467600"/>
              <a:gd name="connsiteY680" fmla="*/ 1173017 h 6858000"/>
              <a:gd name="connsiteX681" fmla="*/ 1367925 w 7467600"/>
              <a:gd name="connsiteY681" fmla="*/ 1135648 h 6858000"/>
              <a:gd name="connsiteX682" fmla="*/ 1771401 w 7467600"/>
              <a:gd name="connsiteY682" fmla="*/ 1806673 h 6858000"/>
              <a:gd name="connsiteX683" fmla="*/ 1972385 w 7467600"/>
              <a:gd name="connsiteY683" fmla="*/ 2198735 h 6858000"/>
              <a:gd name="connsiteX684" fmla="*/ 2040892 w 7467600"/>
              <a:gd name="connsiteY684" fmla="*/ 2405205 h 6858000"/>
              <a:gd name="connsiteX685" fmla="*/ 2131689 w 7467600"/>
              <a:gd name="connsiteY685" fmla="*/ 1936926 h 6858000"/>
              <a:gd name="connsiteX686" fmla="*/ 2454820 w 7467600"/>
              <a:gd name="connsiteY686" fmla="*/ 1248808 h 6858000"/>
              <a:gd name="connsiteX687" fmla="*/ 2492512 w 7467600"/>
              <a:gd name="connsiteY687" fmla="*/ 1302920 h 6858000"/>
              <a:gd name="connsiteX688" fmla="*/ 2081216 w 7467600"/>
              <a:gd name="connsiteY688" fmla="*/ 2527513 h 6858000"/>
              <a:gd name="connsiteX689" fmla="*/ 2081211 w 7467600"/>
              <a:gd name="connsiteY689" fmla="*/ 2528916 h 6858000"/>
              <a:gd name="connsiteX690" fmla="*/ 2199067 w 7467600"/>
              <a:gd name="connsiteY690" fmla="*/ 2884061 h 6858000"/>
              <a:gd name="connsiteX691" fmla="*/ 3192586 w 7467600"/>
              <a:gd name="connsiteY691" fmla="*/ 3411496 h 6858000"/>
              <a:gd name="connsiteX692" fmla="*/ 3182620 w 7467600"/>
              <a:gd name="connsiteY692" fmla="*/ 3483279 h 6858000"/>
              <a:gd name="connsiteX693" fmla="*/ 2435119 w 7467600"/>
              <a:gd name="connsiteY693" fmla="*/ 3080173 h 6858000"/>
              <a:gd name="connsiteX694" fmla="*/ 2410152 w 7467600"/>
              <a:gd name="connsiteY694" fmla="*/ 3063751 h 6858000"/>
              <a:gd name="connsiteX695" fmla="*/ 2408099 w 7467600"/>
              <a:gd name="connsiteY695" fmla="*/ 3064403 h 6858000"/>
              <a:gd name="connsiteX696" fmla="*/ 2407218 w 7467600"/>
              <a:gd name="connsiteY696" fmla="*/ 3070324 h 6858000"/>
              <a:gd name="connsiteX697" fmla="*/ 2380138 w 7467600"/>
              <a:gd name="connsiteY697" fmla="*/ 3099341 h 6858000"/>
              <a:gd name="connsiteX698" fmla="*/ 1765923 w 7467600"/>
              <a:gd name="connsiteY698" fmla="*/ 3581043 h 6858000"/>
              <a:gd name="connsiteX699" fmla="*/ 1702258 w 7467600"/>
              <a:gd name="connsiteY699" fmla="*/ 3612286 h 6858000"/>
              <a:gd name="connsiteX700" fmla="*/ 1538370 w 7467600"/>
              <a:gd name="connsiteY700" fmla="*/ 3811804 h 6858000"/>
              <a:gd name="connsiteX701" fmla="*/ 542867 w 7467600"/>
              <a:gd name="connsiteY701" fmla="*/ 4944092 h 6858000"/>
              <a:gd name="connsiteX702" fmla="*/ 515800 w 7467600"/>
              <a:gd name="connsiteY702" fmla="*/ 4862180 h 6858000"/>
              <a:gd name="connsiteX703" fmla="*/ 909145 w 7467600"/>
              <a:gd name="connsiteY703" fmla="*/ 4199225 h 6858000"/>
              <a:gd name="connsiteX704" fmla="*/ 1214067 w 7467600"/>
              <a:gd name="connsiteY704" fmla="*/ 3908561 h 6858000"/>
              <a:gd name="connsiteX705" fmla="*/ 640967 w 7467600"/>
              <a:gd name="connsiteY705" fmla="*/ 4105601 h 6858000"/>
              <a:gd name="connsiteX706" fmla="*/ 112563 w 7467600"/>
              <a:gd name="connsiteY706" fmla="*/ 4396952 h 6858000"/>
              <a:gd name="connsiteX707" fmla="*/ 0 w 7467600"/>
              <a:gd name="connsiteY707" fmla="*/ 4466006 h 6858000"/>
              <a:gd name="connsiteX708" fmla="*/ 0 w 7467600"/>
              <a:gd name="connsiteY708" fmla="*/ 4233763 h 6858000"/>
              <a:gd name="connsiteX709" fmla="*/ 36881 w 7467600"/>
              <a:gd name="connsiteY709" fmla="*/ 4200118 h 6858000"/>
              <a:gd name="connsiteX710" fmla="*/ 910534 w 7467600"/>
              <a:gd name="connsiteY710" fmla="*/ 3629753 h 6858000"/>
              <a:gd name="connsiteX711" fmla="*/ 1578717 w 7467600"/>
              <a:gd name="connsiteY711" fmla="*/ 3575982 h 6858000"/>
              <a:gd name="connsiteX712" fmla="*/ 2338780 w 7467600"/>
              <a:gd name="connsiteY712" fmla="*/ 3033725 h 6858000"/>
              <a:gd name="connsiteX713" fmla="*/ 1807991 w 7467600"/>
              <a:gd name="connsiteY713" fmla="*/ 2807184 h 6858000"/>
              <a:gd name="connsiteX714" fmla="*/ 1416358 w 7467600"/>
              <a:gd name="connsiteY714" fmla="*/ 3112571 h 6858000"/>
              <a:gd name="connsiteX715" fmla="*/ 939066 w 7467600"/>
              <a:gd name="connsiteY715" fmla="*/ 3378798 h 6858000"/>
              <a:gd name="connsiteX716" fmla="*/ 115099 w 7467600"/>
              <a:gd name="connsiteY716" fmla="*/ 3607650 h 6858000"/>
              <a:gd name="connsiteX717" fmla="*/ 97284 w 7467600"/>
              <a:gd name="connsiteY717" fmla="*/ 3520393 h 6858000"/>
              <a:gd name="connsiteX718" fmla="*/ 922050 w 7467600"/>
              <a:gd name="connsiteY718" fmla="*/ 3074867 h 6858000"/>
              <a:gd name="connsiteX719" fmla="*/ 1405265 w 7467600"/>
              <a:gd name="connsiteY719" fmla="*/ 3016319 h 6858000"/>
              <a:gd name="connsiteX720" fmla="*/ 1407512 w 7467600"/>
              <a:gd name="connsiteY720" fmla="*/ 3018001 h 6858000"/>
              <a:gd name="connsiteX721" fmla="*/ 1726266 w 7467600"/>
              <a:gd name="connsiteY721" fmla="*/ 2777274 h 6858000"/>
              <a:gd name="connsiteX722" fmla="*/ 625390 w 7467600"/>
              <a:gd name="connsiteY722" fmla="*/ 2514541 h 6858000"/>
              <a:gd name="connsiteX723" fmla="*/ 619799 w 7467600"/>
              <a:gd name="connsiteY723" fmla="*/ 2527180 h 6858000"/>
              <a:gd name="connsiteX724" fmla="*/ 310030 w 7467600"/>
              <a:gd name="connsiteY724" fmla="*/ 2771818 h 6858000"/>
              <a:gd name="connsiteX725" fmla="*/ 173877 w 7467600"/>
              <a:gd name="connsiteY725" fmla="*/ 2937056 h 6858000"/>
              <a:gd name="connsiteX726" fmla="*/ 77889 w 7467600"/>
              <a:gd name="connsiteY726" fmla="*/ 3138440 h 6858000"/>
              <a:gd name="connsiteX727" fmla="*/ 0 w 7467600"/>
              <a:gd name="connsiteY727" fmla="*/ 3271395 h 6858000"/>
              <a:gd name="connsiteX728" fmla="*/ 0 w 7467600"/>
              <a:gd name="connsiteY728" fmla="*/ 3153002 h 6858000"/>
              <a:gd name="connsiteX729" fmla="*/ 2386 w 7467600"/>
              <a:gd name="connsiteY729" fmla="*/ 3149203 h 6858000"/>
              <a:gd name="connsiteX730" fmla="*/ 89753 w 7467600"/>
              <a:gd name="connsiteY730" fmla="*/ 2987702 h 6858000"/>
              <a:gd name="connsiteX731" fmla="*/ 76869 w 7467600"/>
              <a:gd name="connsiteY731" fmla="*/ 3005404 h 6858000"/>
              <a:gd name="connsiteX732" fmla="*/ 32049 w 7467600"/>
              <a:gd name="connsiteY732" fmla="*/ 3065814 h 6858000"/>
              <a:gd name="connsiteX733" fmla="*/ 0 w 7467600"/>
              <a:gd name="connsiteY733" fmla="*/ 3108744 h 6858000"/>
              <a:gd name="connsiteX734" fmla="*/ 0 w 7467600"/>
              <a:gd name="connsiteY734" fmla="*/ 3058059 h 6858000"/>
              <a:gd name="connsiteX735" fmla="*/ 7610 w 7467600"/>
              <a:gd name="connsiteY735" fmla="*/ 3047889 h 6858000"/>
              <a:gd name="connsiteX736" fmla="*/ 52419 w 7467600"/>
              <a:gd name="connsiteY736" fmla="*/ 2987479 h 6858000"/>
              <a:gd name="connsiteX737" fmla="*/ 59142 w 7467600"/>
              <a:gd name="connsiteY737" fmla="*/ 2978488 h 6858000"/>
              <a:gd name="connsiteX738" fmla="*/ 0 w 7467600"/>
              <a:gd name="connsiteY738" fmla="*/ 3015334 h 6858000"/>
              <a:gd name="connsiteX739" fmla="*/ 0 w 7467600"/>
              <a:gd name="connsiteY739" fmla="*/ 2914286 h 6858000"/>
              <a:gd name="connsiteX740" fmla="*/ 36383 w 7467600"/>
              <a:gd name="connsiteY740" fmla="*/ 2901128 h 6858000"/>
              <a:gd name="connsiteX741" fmla="*/ 156329 w 7467600"/>
              <a:gd name="connsiteY741" fmla="*/ 2840533 h 6858000"/>
              <a:gd name="connsiteX742" fmla="*/ 358355 w 7467600"/>
              <a:gd name="connsiteY742" fmla="*/ 2620471 h 6858000"/>
              <a:gd name="connsiteX743" fmla="*/ 510577 w 7467600"/>
              <a:gd name="connsiteY743" fmla="*/ 2501244 h 6858000"/>
              <a:gd name="connsiteX744" fmla="*/ 211967 w 7467600"/>
              <a:gd name="connsiteY744" fmla="*/ 2479171 h 6858000"/>
              <a:gd name="connsiteX745" fmla="*/ 0 w 7467600"/>
              <a:gd name="connsiteY745" fmla="*/ 2476398 h 6858000"/>
              <a:gd name="connsiteX746" fmla="*/ 0 w 7467600"/>
              <a:gd name="connsiteY746" fmla="*/ 2389189 h 6858000"/>
              <a:gd name="connsiteX747" fmla="*/ 103062 w 7467600"/>
              <a:gd name="connsiteY747" fmla="*/ 2389518 h 6858000"/>
              <a:gd name="connsiteX748" fmla="*/ 510734 w 7467600"/>
              <a:gd name="connsiteY748" fmla="*/ 2416201 h 6858000"/>
              <a:gd name="connsiteX749" fmla="*/ 279257 w 7467600"/>
              <a:gd name="connsiteY749" fmla="*/ 2092102 h 6858000"/>
              <a:gd name="connsiteX750" fmla="*/ 65265 w 7467600"/>
              <a:gd name="connsiteY750" fmla="*/ 2006049 h 6858000"/>
              <a:gd name="connsiteX751" fmla="*/ 0 w 7467600"/>
              <a:gd name="connsiteY751" fmla="*/ 1982532 h 6858000"/>
              <a:gd name="connsiteX752" fmla="*/ 0 w 7467600"/>
              <a:gd name="connsiteY752" fmla="*/ 1912789 h 6858000"/>
              <a:gd name="connsiteX753" fmla="*/ 97460 w 7467600"/>
              <a:gd name="connsiteY753" fmla="*/ 1953725 h 6858000"/>
              <a:gd name="connsiteX754" fmla="*/ 221272 w 7467600"/>
              <a:gd name="connsiteY754" fmla="*/ 1980766 h 6858000"/>
              <a:gd name="connsiteX755" fmla="*/ 116765 w 7467600"/>
              <a:gd name="connsiteY755" fmla="*/ 1911033 h 6858000"/>
              <a:gd name="connsiteX756" fmla="*/ 16405 w 7467600"/>
              <a:gd name="connsiteY756" fmla="*/ 1803412 h 6858000"/>
              <a:gd name="connsiteX757" fmla="*/ 0 w 7467600"/>
              <a:gd name="connsiteY757" fmla="*/ 1784777 h 6858000"/>
              <a:gd name="connsiteX758" fmla="*/ 0 w 7467600"/>
              <a:gd name="connsiteY758" fmla="*/ 1740082 h 6858000"/>
              <a:gd name="connsiteX759" fmla="*/ 39394 w 7467600"/>
              <a:gd name="connsiteY759" fmla="*/ 1784856 h 6858000"/>
              <a:gd name="connsiteX760" fmla="*/ 135813 w 7467600"/>
              <a:gd name="connsiteY760" fmla="*/ 1888838 h 6858000"/>
              <a:gd name="connsiteX761" fmla="*/ 242575 w 7467600"/>
              <a:gd name="connsiteY761" fmla="*/ 1958841 h 6858000"/>
              <a:gd name="connsiteX762" fmla="*/ 82197 w 7467600"/>
              <a:gd name="connsiteY762" fmla="*/ 1754826 h 6858000"/>
              <a:gd name="connsiteX763" fmla="*/ 0 w 7467600"/>
              <a:gd name="connsiteY763" fmla="*/ 1679650 h 6858000"/>
              <a:gd name="connsiteX764" fmla="*/ 0 w 7467600"/>
              <a:gd name="connsiteY764" fmla="*/ 1602463 h 6858000"/>
              <a:gd name="connsiteX765" fmla="*/ 84689 w 7467600"/>
              <a:gd name="connsiteY765" fmla="*/ 1677442 h 6858000"/>
              <a:gd name="connsiteX766" fmla="*/ 298437 w 7467600"/>
              <a:gd name="connsiteY766" fmla="*/ 1968019 h 6858000"/>
              <a:gd name="connsiteX767" fmla="*/ 227269 w 7467600"/>
              <a:gd name="connsiteY767" fmla="*/ 1114064 h 6858000"/>
              <a:gd name="connsiteX768" fmla="*/ 248003 w 7467600"/>
              <a:gd name="connsiteY768" fmla="*/ 1089613 h 6858000"/>
              <a:gd name="connsiteX769" fmla="*/ 427020 w 7467600"/>
              <a:gd name="connsiteY769" fmla="*/ 1619803 h 6858000"/>
              <a:gd name="connsiteX770" fmla="*/ 340345 w 7467600"/>
              <a:gd name="connsiteY770" fmla="*/ 2027739 h 6858000"/>
              <a:gd name="connsiteX771" fmla="*/ 360865 w 7467600"/>
              <a:gd name="connsiteY771" fmla="*/ 2044827 h 6858000"/>
              <a:gd name="connsiteX772" fmla="*/ 560414 w 7467600"/>
              <a:gd name="connsiteY772" fmla="*/ 2421457 h 6858000"/>
              <a:gd name="connsiteX773" fmla="*/ 1359703 w 7467600"/>
              <a:gd name="connsiteY773" fmla="*/ 2578554 h 6858000"/>
              <a:gd name="connsiteX774" fmla="*/ 1359422 w 7467600"/>
              <a:gd name="connsiteY774" fmla="*/ 2577994 h 6858000"/>
              <a:gd name="connsiteX775" fmla="*/ 828701 w 7467600"/>
              <a:gd name="connsiteY775" fmla="*/ 1839520 h 6858000"/>
              <a:gd name="connsiteX776" fmla="*/ 494427 w 7467600"/>
              <a:gd name="connsiteY776" fmla="*/ 1092333 h 6858000"/>
              <a:gd name="connsiteX777" fmla="*/ 506322 w 7467600"/>
              <a:gd name="connsiteY777" fmla="*/ 1020997 h 6858000"/>
              <a:gd name="connsiteX778" fmla="*/ 4570198 w 7467600"/>
              <a:gd name="connsiteY778" fmla="*/ 978081 h 6858000"/>
              <a:gd name="connsiteX779" fmla="*/ 4523691 w 7467600"/>
              <a:gd name="connsiteY779" fmla="*/ 1127776 h 6858000"/>
              <a:gd name="connsiteX780" fmla="*/ 4509875 w 7467600"/>
              <a:gd name="connsiteY780" fmla="*/ 1167552 h 6858000"/>
              <a:gd name="connsiteX781" fmla="*/ 4478168 w 7467600"/>
              <a:gd name="connsiteY781" fmla="*/ 1260735 h 6858000"/>
              <a:gd name="connsiteX782" fmla="*/ 4409309 w 7467600"/>
              <a:gd name="connsiteY782" fmla="*/ 1666996 h 6858000"/>
              <a:gd name="connsiteX783" fmla="*/ 4370031 w 7467600"/>
              <a:gd name="connsiteY783" fmla="*/ 1955666 h 6858000"/>
              <a:gd name="connsiteX784" fmla="*/ 4570198 w 7467600"/>
              <a:gd name="connsiteY784" fmla="*/ 978081 h 6858000"/>
              <a:gd name="connsiteX785" fmla="*/ 4557898 w 7467600"/>
              <a:gd name="connsiteY785" fmla="*/ 900011 h 6858000"/>
              <a:gd name="connsiteX786" fmla="*/ 4344840 w 7467600"/>
              <a:gd name="connsiteY786" fmla="*/ 1922038 h 6858000"/>
              <a:gd name="connsiteX787" fmla="*/ 4378710 w 7467600"/>
              <a:gd name="connsiteY787" fmla="*/ 1665516 h 6858000"/>
              <a:gd name="connsiteX788" fmla="*/ 4448798 w 7467600"/>
              <a:gd name="connsiteY788" fmla="*/ 1253024 h 6858000"/>
              <a:gd name="connsiteX789" fmla="*/ 4480315 w 7467600"/>
              <a:gd name="connsiteY789" fmla="*/ 1158454 h 6858000"/>
              <a:gd name="connsiteX790" fmla="*/ 4494133 w 7467600"/>
              <a:gd name="connsiteY790" fmla="*/ 1118676 h 6858000"/>
              <a:gd name="connsiteX791" fmla="*/ 4557898 w 7467600"/>
              <a:gd name="connsiteY791" fmla="*/ 900011 h 6858000"/>
              <a:gd name="connsiteX792" fmla="*/ 5870151 w 7467600"/>
              <a:gd name="connsiteY792" fmla="*/ 898890 h 6858000"/>
              <a:gd name="connsiteX793" fmla="*/ 5861335 w 7467600"/>
              <a:gd name="connsiteY793" fmla="*/ 899177 h 6858000"/>
              <a:gd name="connsiteX794" fmla="*/ 5843702 w 7467600"/>
              <a:gd name="connsiteY794" fmla="*/ 899748 h 6858000"/>
              <a:gd name="connsiteX795" fmla="*/ 5651107 w 7467600"/>
              <a:gd name="connsiteY795" fmla="*/ 920306 h 6858000"/>
              <a:gd name="connsiteX796" fmla="*/ 5459407 w 7467600"/>
              <a:gd name="connsiteY796" fmla="*/ 940975 h 6858000"/>
              <a:gd name="connsiteX797" fmla="*/ 5374846 w 7467600"/>
              <a:gd name="connsiteY797" fmla="*/ 941988 h 6858000"/>
              <a:gd name="connsiteX798" fmla="*/ 5256105 w 7467600"/>
              <a:gd name="connsiteY798" fmla="*/ 945632 h 6858000"/>
              <a:gd name="connsiteX799" fmla="*/ 5107071 w 7467600"/>
              <a:gd name="connsiteY799" fmla="*/ 969720 h 6858000"/>
              <a:gd name="connsiteX800" fmla="*/ 4998681 w 7467600"/>
              <a:gd name="connsiteY800" fmla="*/ 988771 h 6858000"/>
              <a:gd name="connsiteX801" fmla="*/ 5870151 w 7467600"/>
              <a:gd name="connsiteY801" fmla="*/ 898890 h 6858000"/>
              <a:gd name="connsiteX802" fmla="*/ 5504425 w 7467600"/>
              <a:gd name="connsiteY802" fmla="*/ 848067 h 6858000"/>
              <a:gd name="connsiteX803" fmla="*/ 4968849 w 7467600"/>
              <a:gd name="connsiteY803" fmla="*/ 962318 h 6858000"/>
              <a:gd name="connsiteX804" fmla="*/ 5104039 w 7467600"/>
              <a:gd name="connsiteY804" fmla="*/ 940634 h 6858000"/>
              <a:gd name="connsiteX805" fmla="*/ 5256311 w 7467600"/>
              <a:gd name="connsiteY805" fmla="*/ 916490 h 6858000"/>
              <a:gd name="connsiteX806" fmla="*/ 5377381 w 7467600"/>
              <a:gd name="connsiteY806" fmla="*/ 912671 h 6858000"/>
              <a:gd name="connsiteX807" fmla="*/ 5460148 w 7467600"/>
              <a:gd name="connsiteY807" fmla="*/ 911442 h 6858000"/>
              <a:gd name="connsiteX808" fmla="*/ 5648971 w 7467600"/>
              <a:gd name="connsiteY808" fmla="*/ 891331 h 6858000"/>
              <a:gd name="connsiteX809" fmla="*/ 5844807 w 7467600"/>
              <a:gd name="connsiteY809" fmla="*/ 870718 h 6858000"/>
              <a:gd name="connsiteX810" fmla="*/ 5862975 w 7467600"/>
              <a:gd name="connsiteY810" fmla="*/ 869756 h 6858000"/>
              <a:gd name="connsiteX811" fmla="*/ 5920887 w 7467600"/>
              <a:gd name="connsiteY811" fmla="*/ 865929 h 6858000"/>
              <a:gd name="connsiteX812" fmla="*/ 5504425 w 7467600"/>
              <a:gd name="connsiteY812" fmla="*/ 848067 h 6858000"/>
              <a:gd name="connsiteX813" fmla="*/ 3607114 w 7467600"/>
              <a:gd name="connsiteY813" fmla="*/ 467441 h 6858000"/>
              <a:gd name="connsiteX814" fmla="*/ 3296242 w 7467600"/>
              <a:gd name="connsiteY814" fmla="*/ 807991 h 6858000"/>
              <a:gd name="connsiteX815" fmla="*/ 3174674 w 7467600"/>
              <a:gd name="connsiteY815" fmla="*/ 919759 h 6858000"/>
              <a:gd name="connsiteX816" fmla="*/ 3042978 w 7467600"/>
              <a:gd name="connsiteY816" fmla="*/ 1054894 h 6858000"/>
              <a:gd name="connsiteX817" fmla="*/ 2968914 w 7467600"/>
              <a:gd name="connsiteY817" fmla="*/ 1133756 h 6858000"/>
              <a:gd name="connsiteX818" fmla="*/ 3103823 w 7467600"/>
              <a:gd name="connsiteY818" fmla="*/ 1026814 h 6858000"/>
              <a:gd name="connsiteX819" fmla="*/ 3607114 w 7467600"/>
              <a:gd name="connsiteY819" fmla="*/ 467441 h 6858000"/>
              <a:gd name="connsiteX820" fmla="*/ 3744487 w 7467600"/>
              <a:gd name="connsiteY820" fmla="*/ 383136 h 6858000"/>
              <a:gd name="connsiteX821" fmla="*/ 3970213 w 7467600"/>
              <a:gd name="connsiteY821" fmla="*/ 995559 h 6858000"/>
              <a:gd name="connsiteX822" fmla="*/ 3744487 w 7467600"/>
              <a:gd name="connsiteY822" fmla="*/ 383136 h 6858000"/>
              <a:gd name="connsiteX823" fmla="*/ 3624562 w 7467600"/>
              <a:gd name="connsiteY823" fmla="*/ 367041 h 6858000"/>
              <a:gd name="connsiteX824" fmla="*/ 3489712 w 7467600"/>
              <a:gd name="connsiteY824" fmla="*/ 485386 h 6858000"/>
              <a:gd name="connsiteX825" fmla="*/ 3182994 w 7467600"/>
              <a:gd name="connsiteY825" fmla="*/ 828265 h 6858000"/>
              <a:gd name="connsiteX826" fmla="*/ 2892114 w 7467600"/>
              <a:gd name="connsiteY826" fmla="*/ 1172635 h 6858000"/>
              <a:gd name="connsiteX827" fmla="*/ 3021459 w 7467600"/>
              <a:gd name="connsiteY827" fmla="*/ 1035385 h 6858000"/>
              <a:gd name="connsiteX828" fmla="*/ 3153873 w 7467600"/>
              <a:gd name="connsiteY828" fmla="*/ 898971 h 6858000"/>
              <a:gd name="connsiteX829" fmla="*/ 3276511 w 7467600"/>
              <a:gd name="connsiteY829" fmla="*/ 786423 h 6858000"/>
              <a:gd name="connsiteX830" fmla="*/ 3584154 w 7467600"/>
              <a:gd name="connsiteY830" fmla="*/ 448218 h 6858000"/>
              <a:gd name="connsiteX831" fmla="*/ 3624562 w 7467600"/>
              <a:gd name="connsiteY831" fmla="*/ 367041 h 6858000"/>
              <a:gd name="connsiteX832" fmla="*/ 3766672 w 7467600"/>
              <a:gd name="connsiteY832" fmla="*/ 359429 h 6858000"/>
              <a:gd name="connsiteX833" fmla="*/ 3996338 w 7467600"/>
              <a:gd name="connsiteY833" fmla="*/ 968237 h 6858000"/>
              <a:gd name="connsiteX834" fmla="*/ 3766672 w 7467600"/>
              <a:gd name="connsiteY834" fmla="*/ 359429 h 6858000"/>
              <a:gd name="connsiteX835" fmla="*/ 5805386 w 7467600"/>
              <a:gd name="connsiteY835" fmla="*/ 239240 h 6858000"/>
              <a:gd name="connsiteX836" fmla="*/ 5736947 w 7467600"/>
              <a:gd name="connsiteY836" fmla="*/ 261367 h 6858000"/>
              <a:gd name="connsiteX837" fmla="*/ 5427012 w 7467600"/>
              <a:gd name="connsiteY837" fmla="*/ 311272 h 6858000"/>
              <a:gd name="connsiteX838" fmla="*/ 5147818 w 7467600"/>
              <a:gd name="connsiteY838" fmla="*/ 322112 h 6858000"/>
              <a:gd name="connsiteX839" fmla="*/ 5060854 w 7467600"/>
              <a:gd name="connsiteY839" fmla="*/ 311882 h 6858000"/>
              <a:gd name="connsiteX840" fmla="*/ 4945989 w 7467600"/>
              <a:gd name="connsiteY840" fmla="*/ 300516 h 6858000"/>
              <a:gd name="connsiteX841" fmla="*/ 5410479 w 7467600"/>
              <a:gd name="connsiteY841" fmla="*/ 348434 h 6858000"/>
              <a:gd name="connsiteX842" fmla="*/ 5805386 w 7467600"/>
              <a:gd name="connsiteY842" fmla="*/ 239240 h 6858000"/>
              <a:gd name="connsiteX843" fmla="*/ 5905192 w 7467600"/>
              <a:gd name="connsiteY843" fmla="*/ 163079 h 6858000"/>
              <a:gd name="connsiteX844" fmla="*/ 5865655 w 7467600"/>
              <a:gd name="connsiteY844" fmla="*/ 171901 h 6858000"/>
              <a:gd name="connsiteX845" fmla="*/ 5259740 w 7467600"/>
              <a:gd name="connsiteY845" fmla="*/ 257013 h 6858000"/>
              <a:gd name="connsiteX846" fmla="*/ 5208466 w 7467600"/>
              <a:gd name="connsiteY846" fmla="*/ 257550 h 6858000"/>
              <a:gd name="connsiteX847" fmla="*/ 4980204 w 7467600"/>
              <a:gd name="connsiteY847" fmla="*/ 271903 h 6858000"/>
              <a:gd name="connsiteX848" fmla="*/ 5068068 w 7467600"/>
              <a:gd name="connsiteY848" fmla="*/ 282244 h 6858000"/>
              <a:gd name="connsiteX849" fmla="*/ 5153231 w 7467600"/>
              <a:gd name="connsiteY849" fmla="*/ 292240 h 6858000"/>
              <a:gd name="connsiteX850" fmla="*/ 5426491 w 7467600"/>
              <a:gd name="connsiteY850" fmla="*/ 281128 h 6858000"/>
              <a:gd name="connsiteX851" fmla="*/ 5731212 w 7467600"/>
              <a:gd name="connsiteY851" fmla="*/ 231951 h 6858000"/>
              <a:gd name="connsiteX852" fmla="*/ 5905192 w 7467600"/>
              <a:gd name="connsiteY852" fmla="*/ 163079 h 6858000"/>
              <a:gd name="connsiteX853" fmla="*/ 5944437 w 7467600"/>
              <a:gd name="connsiteY853" fmla="*/ 113829 h 6858000"/>
              <a:gd name="connsiteX854" fmla="*/ 5825032 w 7467600"/>
              <a:gd name="connsiteY854" fmla="*/ 146405 h 6858000"/>
              <a:gd name="connsiteX855" fmla="*/ 4955599 w 7467600"/>
              <a:gd name="connsiteY855" fmla="*/ 247008 h 6858000"/>
              <a:gd name="connsiteX856" fmla="*/ 5210104 w 7467600"/>
              <a:gd name="connsiteY856" fmla="*/ 228123 h 6858000"/>
              <a:gd name="connsiteX857" fmla="*/ 5261015 w 7467600"/>
              <a:gd name="connsiteY857" fmla="*/ 227087 h 6858000"/>
              <a:gd name="connsiteX858" fmla="*/ 5861181 w 7467600"/>
              <a:gd name="connsiteY858" fmla="*/ 143093 h 6858000"/>
              <a:gd name="connsiteX859" fmla="*/ 5961252 w 7467600"/>
              <a:gd name="connsiteY859" fmla="*/ 114820 h 6858000"/>
              <a:gd name="connsiteX860" fmla="*/ 5944437 w 7467600"/>
              <a:gd name="connsiteY860" fmla="*/ 113829 h 6858000"/>
              <a:gd name="connsiteX861" fmla="*/ 3882765 w 7467600"/>
              <a:gd name="connsiteY861" fmla="*/ 0 h 6858000"/>
              <a:gd name="connsiteX862" fmla="*/ 3995099 w 7467600"/>
              <a:gd name="connsiteY862" fmla="*/ 0 h 6858000"/>
              <a:gd name="connsiteX863" fmla="*/ 4163818 w 7467600"/>
              <a:gd name="connsiteY863" fmla="*/ 234104 h 6858000"/>
              <a:gd name="connsiteX864" fmla="*/ 4172099 w 7467600"/>
              <a:gd name="connsiteY864" fmla="*/ 234207 h 6858000"/>
              <a:gd name="connsiteX865" fmla="*/ 4784282 w 7467600"/>
              <a:gd name="connsiteY865" fmla="*/ 276561 h 6858000"/>
              <a:gd name="connsiteX866" fmla="*/ 4801687 w 7467600"/>
              <a:gd name="connsiteY866" fmla="*/ 267764 h 6858000"/>
              <a:gd name="connsiteX867" fmla="*/ 6082788 w 7467600"/>
              <a:gd name="connsiteY867" fmla="*/ 64119 h 6858000"/>
              <a:gd name="connsiteX868" fmla="*/ 6099442 w 7467600"/>
              <a:gd name="connsiteY868" fmla="*/ 82568 h 6858000"/>
              <a:gd name="connsiteX869" fmla="*/ 4804137 w 7467600"/>
              <a:gd name="connsiteY869" fmla="*/ 320931 h 6858000"/>
              <a:gd name="connsiteX870" fmla="*/ 4227047 w 7467600"/>
              <a:gd name="connsiteY870" fmla="*/ 313415 h 6858000"/>
              <a:gd name="connsiteX871" fmla="*/ 4346041 w 7467600"/>
              <a:gd name="connsiteY871" fmla="*/ 456086 h 6858000"/>
              <a:gd name="connsiteX872" fmla="*/ 4870967 w 7467600"/>
              <a:gd name="connsiteY872" fmla="*/ 963061 h 6858000"/>
              <a:gd name="connsiteX873" fmla="*/ 4889647 w 7467600"/>
              <a:gd name="connsiteY873" fmla="*/ 957147 h 6858000"/>
              <a:gd name="connsiteX874" fmla="*/ 5422504 w 7467600"/>
              <a:gd name="connsiteY874" fmla="*/ 805191 h 6858000"/>
              <a:gd name="connsiteX875" fmla="*/ 6087656 w 7467600"/>
              <a:gd name="connsiteY875" fmla="*/ 826703 h 6858000"/>
              <a:gd name="connsiteX876" fmla="*/ 6058717 w 7467600"/>
              <a:gd name="connsiteY876" fmla="*/ 865992 h 6858000"/>
              <a:gd name="connsiteX877" fmla="*/ 4974153 w 7467600"/>
              <a:gd name="connsiteY877" fmla="*/ 1045456 h 6858000"/>
              <a:gd name="connsiteX878" fmla="*/ 5627835 w 7467600"/>
              <a:gd name="connsiteY878" fmla="*/ 1472077 h 6858000"/>
              <a:gd name="connsiteX879" fmla="*/ 5629817 w 7467600"/>
              <a:gd name="connsiteY879" fmla="*/ 1471412 h 6858000"/>
              <a:gd name="connsiteX880" fmla="*/ 5634124 w 7467600"/>
              <a:gd name="connsiteY880" fmla="*/ 1470572 h 6858000"/>
              <a:gd name="connsiteX881" fmla="*/ 5755832 w 7467600"/>
              <a:gd name="connsiteY881" fmla="*/ 1383886 h 6858000"/>
              <a:gd name="connsiteX882" fmla="*/ 6014186 w 7467600"/>
              <a:gd name="connsiteY882" fmla="*/ 1279799 h 6858000"/>
              <a:gd name="connsiteX883" fmla="*/ 6901619 w 7467600"/>
              <a:gd name="connsiteY883" fmla="*/ 1047874 h 6858000"/>
              <a:gd name="connsiteX884" fmla="*/ 6931566 w 7467600"/>
              <a:gd name="connsiteY884" fmla="*/ 1062034 h 6858000"/>
              <a:gd name="connsiteX885" fmla="*/ 5790982 w 7467600"/>
              <a:gd name="connsiteY885" fmla="*/ 1561380 h 6858000"/>
              <a:gd name="connsiteX886" fmla="*/ 6188971 w 7467600"/>
              <a:gd name="connsiteY886" fmla="*/ 1755168 h 6858000"/>
              <a:gd name="connsiteX887" fmla="*/ 6202446 w 7467600"/>
              <a:gd name="connsiteY887" fmla="*/ 1752268 h 6858000"/>
              <a:gd name="connsiteX888" fmla="*/ 7179560 w 7467600"/>
              <a:gd name="connsiteY888" fmla="*/ 1467551 h 6858000"/>
              <a:gd name="connsiteX889" fmla="*/ 7158730 w 7467600"/>
              <a:gd name="connsiteY889" fmla="*/ 1507835 h 6858000"/>
              <a:gd name="connsiteX890" fmla="*/ 6326959 w 7467600"/>
              <a:gd name="connsiteY890" fmla="*/ 1817686 h 6858000"/>
              <a:gd name="connsiteX891" fmla="*/ 6537433 w 7467600"/>
              <a:gd name="connsiteY891" fmla="*/ 1907790 h 6858000"/>
              <a:gd name="connsiteX892" fmla="*/ 6550221 w 7467600"/>
              <a:gd name="connsiteY892" fmla="*/ 1910729 h 6858000"/>
              <a:gd name="connsiteX893" fmla="*/ 6964438 w 7467600"/>
              <a:gd name="connsiteY893" fmla="*/ 2209505 h 6858000"/>
              <a:gd name="connsiteX894" fmla="*/ 7367862 w 7467600"/>
              <a:gd name="connsiteY894" fmla="*/ 2806833 h 6858000"/>
              <a:gd name="connsiteX895" fmla="*/ 7364329 w 7467600"/>
              <a:gd name="connsiteY895" fmla="*/ 2826907 h 6858000"/>
              <a:gd name="connsiteX896" fmla="*/ 7290545 w 7467600"/>
              <a:gd name="connsiteY896" fmla="*/ 2850663 h 6858000"/>
              <a:gd name="connsiteX897" fmla="*/ 6472036 w 7467600"/>
              <a:gd name="connsiteY897" fmla="*/ 1959003 h 6858000"/>
              <a:gd name="connsiteX898" fmla="*/ 5792897 w 7467600"/>
              <a:gd name="connsiteY898" fmla="*/ 1647747 h 6858000"/>
              <a:gd name="connsiteX899" fmla="*/ 5842751 w 7467600"/>
              <a:gd name="connsiteY899" fmla="*/ 1816112 h 6858000"/>
              <a:gd name="connsiteX900" fmla="*/ 5847424 w 7467600"/>
              <a:gd name="connsiteY900" fmla="*/ 1815776 h 6858000"/>
              <a:gd name="connsiteX901" fmla="*/ 6399821 w 7467600"/>
              <a:gd name="connsiteY901" fmla="*/ 2344799 h 6858000"/>
              <a:gd name="connsiteX902" fmla="*/ 6323232 w 7467600"/>
              <a:gd name="connsiteY902" fmla="*/ 2389634 h 6858000"/>
              <a:gd name="connsiteX903" fmla="*/ 5942958 w 7467600"/>
              <a:gd name="connsiteY903" fmla="*/ 2077708 h 6858000"/>
              <a:gd name="connsiteX904" fmla="*/ 5921559 w 7467600"/>
              <a:gd name="connsiteY904" fmla="*/ 2378596 h 6858000"/>
              <a:gd name="connsiteX905" fmla="*/ 5817651 w 7467600"/>
              <a:gd name="connsiteY905" fmla="*/ 3023919 h 6858000"/>
              <a:gd name="connsiteX906" fmla="*/ 5729634 w 7467600"/>
              <a:gd name="connsiteY906" fmla="*/ 3051849 h 6858000"/>
              <a:gd name="connsiteX907" fmla="*/ 5611018 w 7467600"/>
              <a:gd name="connsiteY907" fmla="*/ 2316769 h 6858000"/>
              <a:gd name="connsiteX908" fmla="*/ 5687608 w 7467600"/>
              <a:gd name="connsiteY908" fmla="*/ 2039972 h 6858000"/>
              <a:gd name="connsiteX909" fmla="*/ 5657554 w 7467600"/>
              <a:gd name="connsiteY909" fmla="*/ 1576445 h 6858000"/>
              <a:gd name="connsiteX910" fmla="*/ 5150475 w 7467600"/>
              <a:gd name="connsiteY910" fmla="*/ 1274012 h 6858000"/>
              <a:gd name="connsiteX911" fmla="*/ 5349142 w 7467600"/>
              <a:gd name="connsiteY911" fmla="*/ 2204405 h 6858000"/>
              <a:gd name="connsiteX912" fmla="*/ 5262214 w 7467600"/>
              <a:gd name="connsiteY912" fmla="*/ 2233836 h 6858000"/>
              <a:gd name="connsiteX913" fmla="*/ 4981539 w 7467600"/>
              <a:gd name="connsiteY913" fmla="*/ 1542201 h 6858000"/>
              <a:gd name="connsiteX914" fmla="*/ 4958461 w 7467600"/>
              <a:gd name="connsiteY914" fmla="*/ 1136957 h 6858000"/>
              <a:gd name="connsiteX915" fmla="*/ 4655015 w 7467600"/>
              <a:gd name="connsiteY915" fmla="*/ 891426 h 6858000"/>
              <a:gd name="connsiteX916" fmla="*/ 4348002 w 7467600"/>
              <a:gd name="connsiteY916" fmla="*/ 2205895 h 6858000"/>
              <a:gd name="connsiteX917" fmla="*/ 4262250 w 7467600"/>
              <a:gd name="connsiteY917" fmla="*/ 2219972 h 6858000"/>
              <a:gd name="connsiteX918" fmla="*/ 4550611 w 7467600"/>
              <a:gd name="connsiteY918" fmla="*/ 817540 h 6858000"/>
              <a:gd name="connsiteX919" fmla="*/ 4564418 w 7467600"/>
              <a:gd name="connsiteY919" fmla="*/ 808293 h 6858000"/>
              <a:gd name="connsiteX920" fmla="*/ 4266388 w 7467600"/>
              <a:gd name="connsiteY920" fmla="*/ 500083 h 6858000"/>
              <a:gd name="connsiteX921" fmla="*/ 4032842 w 7467600"/>
              <a:gd name="connsiteY921" fmla="*/ 211809 h 6858000"/>
              <a:gd name="connsiteX922" fmla="*/ 3882765 w 7467600"/>
              <a:gd name="connsiteY922" fmla="*/ 0 h 6858000"/>
              <a:gd name="connsiteX923" fmla="*/ 3721337 w 7467600"/>
              <a:gd name="connsiteY923" fmla="*/ 0 h 6858000"/>
              <a:gd name="connsiteX924" fmla="*/ 3797544 w 7467600"/>
              <a:gd name="connsiteY924" fmla="*/ 0 h 6858000"/>
              <a:gd name="connsiteX925" fmla="*/ 3775734 w 7467600"/>
              <a:gd name="connsiteY925" fmla="*/ 95131 h 6858000"/>
              <a:gd name="connsiteX926" fmla="*/ 3724807 w 7467600"/>
              <a:gd name="connsiteY926" fmla="*/ 272257 h 6858000"/>
              <a:gd name="connsiteX927" fmla="*/ 3726844 w 7467600"/>
              <a:gd name="connsiteY927" fmla="*/ 282988 h 6858000"/>
              <a:gd name="connsiteX928" fmla="*/ 3742664 w 7467600"/>
              <a:gd name="connsiteY928" fmla="*/ 279918 h 6858000"/>
              <a:gd name="connsiteX929" fmla="*/ 4103910 w 7467600"/>
              <a:gd name="connsiteY929" fmla="*/ 1161917 h 6858000"/>
              <a:gd name="connsiteX930" fmla="*/ 4020269 w 7467600"/>
              <a:gd name="connsiteY930" fmla="*/ 1200406 h 6858000"/>
              <a:gd name="connsiteX931" fmla="*/ 3674882 w 7467600"/>
              <a:gd name="connsiteY931" fmla="*/ 488524 h 6858000"/>
              <a:gd name="connsiteX932" fmla="*/ 3132682 w 7467600"/>
              <a:gd name="connsiteY932" fmla="*/ 1072284 h 6858000"/>
              <a:gd name="connsiteX933" fmla="*/ 2716346 w 7467600"/>
              <a:gd name="connsiteY933" fmla="*/ 1276376 h 6858000"/>
              <a:gd name="connsiteX934" fmla="*/ 2716772 w 7467600"/>
              <a:gd name="connsiteY934" fmla="*/ 1255462 h 6858000"/>
              <a:gd name="connsiteX935" fmla="*/ 3471096 w 7467600"/>
              <a:gd name="connsiteY935" fmla="*/ 437072 h 6858000"/>
              <a:gd name="connsiteX936" fmla="*/ 3639057 w 7467600"/>
              <a:gd name="connsiteY936" fmla="*/ 286334 h 6858000"/>
              <a:gd name="connsiteX937" fmla="*/ 3640309 w 7467600"/>
              <a:gd name="connsiteY937" fmla="*/ 284664 h 6858000"/>
              <a:gd name="connsiteX938" fmla="*/ 3646022 w 7467600"/>
              <a:gd name="connsiteY938" fmla="*/ 276711 h 6858000"/>
              <a:gd name="connsiteX939" fmla="*/ 3707943 w 7467600"/>
              <a:gd name="connsiteY939" fmla="*/ 65958 h 6858000"/>
              <a:gd name="connsiteX940" fmla="*/ 3721337 w 7467600"/>
              <a:gd name="connsiteY940" fmla="*/ 0 h 6858000"/>
              <a:gd name="connsiteX941" fmla="*/ 2867960 w 7467600"/>
              <a:gd name="connsiteY941" fmla="*/ 0 h 6858000"/>
              <a:gd name="connsiteX942" fmla="*/ 2926351 w 7467600"/>
              <a:gd name="connsiteY942" fmla="*/ 0 h 6858000"/>
              <a:gd name="connsiteX943" fmla="*/ 2902823 w 7467600"/>
              <a:gd name="connsiteY943" fmla="*/ 262929 h 6858000"/>
              <a:gd name="connsiteX944" fmla="*/ 2940663 w 7467600"/>
              <a:gd name="connsiteY944" fmla="*/ 140884 h 6858000"/>
              <a:gd name="connsiteX945" fmla="*/ 2947039 w 7467600"/>
              <a:gd name="connsiteY945" fmla="*/ 122524 h 6858000"/>
              <a:gd name="connsiteX946" fmla="*/ 2984316 w 7467600"/>
              <a:gd name="connsiteY946" fmla="*/ 0 h 6858000"/>
              <a:gd name="connsiteX947" fmla="*/ 3016114 w 7467600"/>
              <a:gd name="connsiteY947" fmla="*/ 0 h 6858000"/>
              <a:gd name="connsiteX948" fmla="*/ 2979949 w 7467600"/>
              <a:gd name="connsiteY948" fmla="*/ 119274 h 6858000"/>
              <a:gd name="connsiteX949" fmla="*/ 3023879 w 7467600"/>
              <a:gd name="connsiteY949" fmla="*/ 0 h 6858000"/>
              <a:gd name="connsiteX950" fmla="*/ 3105400 w 7467600"/>
              <a:gd name="connsiteY950" fmla="*/ 0 h 6858000"/>
              <a:gd name="connsiteX951" fmla="*/ 3094669 w 7467600"/>
              <a:gd name="connsiteY951" fmla="*/ 30308 h 6858000"/>
              <a:gd name="connsiteX952" fmla="*/ 2901945 w 7467600"/>
              <a:gd name="connsiteY952" fmla="*/ 466538 h 6858000"/>
              <a:gd name="connsiteX953" fmla="*/ 2815209 w 7467600"/>
              <a:gd name="connsiteY953" fmla="*/ 497361 h 6858000"/>
              <a:gd name="connsiteX954" fmla="*/ 2844845 w 7467600"/>
              <a:gd name="connsiteY954" fmla="*/ 127638 h 6858000"/>
              <a:gd name="connsiteX955" fmla="*/ 2867960 w 7467600"/>
              <a:gd name="connsiteY955" fmla="*/ 0 h 6858000"/>
              <a:gd name="connsiteX956" fmla="*/ 1057230 w 7467600"/>
              <a:gd name="connsiteY956" fmla="*/ 0 h 6858000"/>
              <a:gd name="connsiteX957" fmla="*/ 1111003 w 7467600"/>
              <a:gd name="connsiteY957" fmla="*/ 0 h 6858000"/>
              <a:gd name="connsiteX958" fmla="*/ 1125553 w 7467600"/>
              <a:gd name="connsiteY958" fmla="*/ 52588 h 6858000"/>
              <a:gd name="connsiteX959" fmla="*/ 1304276 w 7467600"/>
              <a:gd name="connsiteY959" fmla="*/ 476275 h 6858000"/>
              <a:gd name="connsiteX960" fmla="*/ 1492066 w 7467600"/>
              <a:gd name="connsiteY960" fmla="*/ 886333 h 6858000"/>
              <a:gd name="connsiteX961" fmla="*/ 1423698 w 7467600"/>
              <a:gd name="connsiteY961" fmla="*/ 710817 h 6858000"/>
              <a:gd name="connsiteX962" fmla="*/ 1357609 w 7467600"/>
              <a:gd name="connsiteY962" fmla="*/ 532892 h 6858000"/>
              <a:gd name="connsiteX963" fmla="*/ 1309550 w 7467600"/>
              <a:gd name="connsiteY963" fmla="*/ 374031 h 6858000"/>
              <a:gd name="connsiteX964" fmla="*/ 1193673 w 7467600"/>
              <a:gd name="connsiteY964" fmla="*/ 49533 h 6858000"/>
              <a:gd name="connsiteX965" fmla="*/ 1164391 w 7467600"/>
              <a:gd name="connsiteY965" fmla="*/ 0 h 6858000"/>
              <a:gd name="connsiteX966" fmla="*/ 1200666 w 7467600"/>
              <a:gd name="connsiteY966" fmla="*/ 0 h 6858000"/>
              <a:gd name="connsiteX967" fmla="*/ 1223408 w 7467600"/>
              <a:gd name="connsiteY967" fmla="*/ 38996 h 6858000"/>
              <a:gd name="connsiteX968" fmla="*/ 1339635 w 7467600"/>
              <a:gd name="connsiteY968" fmla="*/ 365517 h 6858000"/>
              <a:gd name="connsiteX969" fmla="*/ 1387469 w 7467600"/>
              <a:gd name="connsiteY969" fmla="*/ 523079 h 6858000"/>
              <a:gd name="connsiteX970" fmla="*/ 1452685 w 7467600"/>
              <a:gd name="connsiteY970" fmla="*/ 699806 h 6858000"/>
              <a:gd name="connsiteX971" fmla="*/ 1492092 w 7467600"/>
              <a:gd name="connsiteY971" fmla="*/ 800424 h 6858000"/>
              <a:gd name="connsiteX972" fmla="*/ 1455302 w 7467600"/>
              <a:gd name="connsiteY972" fmla="*/ 632913 h 6858000"/>
              <a:gd name="connsiteX973" fmla="*/ 1222336 w 7467600"/>
              <a:gd name="connsiteY973" fmla="*/ 9480 h 6858000"/>
              <a:gd name="connsiteX974" fmla="*/ 1214634 w 7467600"/>
              <a:gd name="connsiteY974" fmla="*/ 0 h 6858000"/>
              <a:gd name="connsiteX975" fmla="*/ 1289827 w 7467600"/>
              <a:gd name="connsiteY975" fmla="*/ 0 h 6858000"/>
              <a:gd name="connsiteX976" fmla="*/ 1321076 w 7467600"/>
              <a:gd name="connsiteY976" fmla="*/ 59722 h 6858000"/>
              <a:gd name="connsiteX977" fmla="*/ 1512579 w 7467600"/>
              <a:gd name="connsiteY977" fmla="*/ 626441 h 6858000"/>
              <a:gd name="connsiteX978" fmla="*/ 1506076 w 7467600"/>
              <a:gd name="connsiteY978" fmla="*/ 1089289 h 6858000"/>
              <a:gd name="connsiteX979" fmla="*/ 1486346 w 7467600"/>
              <a:gd name="connsiteY979" fmla="*/ 1079919 h 6858000"/>
              <a:gd name="connsiteX980" fmla="*/ 1070511 w 7467600"/>
              <a:gd name="connsiteY980" fmla="*/ 48609 h 6858000"/>
              <a:gd name="connsiteX981" fmla="*/ 1057230 w 7467600"/>
              <a:gd name="connsiteY981" fmla="*/ 0 h 6858000"/>
              <a:gd name="connsiteX982" fmla="*/ 43151 w 7467600"/>
              <a:gd name="connsiteY982" fmla="*/ 0 h 6858000"/>
              <a:gd name="connsiteX983" fmla="*/ 95283 w 7467600"/>
              <a:gd name="connsiteY983" fmla="*/ 0 h 6858000"/>
              <a:gd name="connsiteX984" fmla="*/ 300708 w 7467600"/>
              <a:gd name="connsiteY984" fmla="*/ 154571 h 6858000"/>
              <a:gd name="connsiteX985" fmla="*/ 530414 w 7467600"/>
              <a:gd name="connsiteY985" fmla="*/ 354673 h 6858000"/>
              <a:gd name="connsiteX986" fmla="*/ 333785 w 7467600"/>
              <a:gd name="connsiteY986" fmla="*/ 161564 h 6858000"/>
              <a:gd name="connsiteX987" fmla="*/ 147005 w 7467600"/>
              <a:gd name="connsiteY987" fmla="*/ 0 h 6858000"/>
              <a:gd name="connsiteX988" fmla="*/ 272509 w 7467600"/>
              <a:gd name="connsiteY988" fmla="*/ 0 h 6858000"/>
              <a:gd name="connsiteX989" fmla="*/ 326276 w 7467600"/>
              <a:gd name="connsiteY989" fmla="*/ 45847 h 6858000"/>
              <a:gd name="connsiteX990" fmla="*/ 823759 w 7467600"/>
              <a:gd name="connsiteY990" fmla="*/ 574145 h 6858000"/>
              <a:gd name="connsiteX991" fmla="*/ 811254 w 7467600"/>
              <a:gd name="connsiteY991" fmla="*/ 665546 h 6858000"/>
              <a:gd name="connsiteX992" fmla="*/ 154042 w 7467600"/>
              <a:gd name="connsiteY992" fmla="*/ 261522 h 6858000"/>
              <a:gd name="connsiteX993" fmla="*/ 13550 w 7467600"/>
              <a:gd name="connsiteY993" fmla="*/ 158423 h 6858000"/>
              <a:gd name="connsiteX994" fmla="*/ 0 w 7467600"/>
              <a:gd name="connsiteY994" fmla="*/ 146618 h 6858000"/>
              <a:gd name="connsiteX995" fmla="*/ 0 w 7467600"/>
              <a:gd name="connsiteY995" fmla="*/ 59161 h 6858000"/>
              <a:gd name="connsiteX996" fmla="*/ 45427 w 7467600"/>
              <a:gd name="connsiteY996" fmla="*/ 101078 h 6858000"/>
              <a:gd name="connsiteX997" fmla="*/ 630103 w 7467600"/>
              <a:gd name="connsiteY997" fmla="*/ 485885 h 6858000"/>
              <a:gd name="connsiteX998" fmla="*/ 532040 w 7467600"/>
              <a:gd name="connsiteY998" fmla="*/ 399359 h 6858000"/>
              <a:gd name="connsiteX999" fmla="*/ 517618 w 7467600"/>
              <a:gd name="connsiteY999" fmla="*/ 385726 h 6858000"/>
              <a:gd name="connsiteX1000" fmla="*/ 285074 w 7467600"/>
              <a:gd name="connsiteY1000" fmla="*/ 182755 h 6858000"/>
              <a:gd name="connsiteX1001" fmla="*/ 43151 w 7467600"/>
              <a:gd name="connsiteY1001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90188 w 7467600"/>
              <a:gd name="connsiteY4" fmla="*/ 6584365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271814 w 7467600"/>
              <a:gd name="connsiteY16" fmla="*/ 6684601 h 6858000"/>
              <a:gd name="connsiteX17" fmla="*/ 7392158 w 7467600"/>
              <a:gd name="connsiteY17" fmla="*/ 6771365 h 6858000"/>
              <a:gd name="connsiteX18" fmla="*/ 7467600 w 7467600"/>
              <a:gd name="connsiteY18" fmla="*/ 6805948 h 6858000"/>
              <a:gd name="connsiteX19" fmla="*/ 7467600 w 7467600"/>
              <a:gd name="connsiteY19" fmla="*/ 6831490 h 6858000"/>
              <a:gd name="connsiteX20" fmla="*/ 7410696 w 7467600"/>
              <a:gd name="connsiteY20" fmla="*/ 6803861 h 6858000"/>
              <a:gd name="connsiteX21" fmla="*/ 7088673 w 7467600"/>
              <a:gd name="connsiteY21" fmla="*/ 6610396 h 6858000"/>
              <a:gd name="connsiteX22" fmla="*/ 7090188 w 7467600"/>
              <a:gd name="connsiteY22" fmla="*/ 6584365 h 6858000"/>
              <a:gd name="connsiteX23" fmla="*/ 1019354 w 7467600"/>
              <a:gd name="connsiteY23" fmla="*/ 6315006 h 6858000"/>
              <a:gd name="connsiteX24" fmla="*/ 441046 w 7467600"/>
              <a:gd name="connsiteY24" fmla="*/ 6691153 h 6858000"/>
              <a:gd name="connsiteX25" fmla="*/ 1019354 w 7467600"/>
              <a:gd name="connsiteY25" fmla="*/ 6315006 h 6858000"/>
              <a:gd name="connsiteX26" fmla="*/ 991680 w 7467600"/>
              <a:gd name="connsiteY26" fmla="*/ 6298413 h 6858000"/>
              <a:gd name="connsiteX27" fmla="*/ 409060 w 7467600"/>
              <a:gd name="connsiteY27" fmla="*/ 6671470 h 6858000"/>
              <a:gd name="connsiteX28" fmla="*/ 991680 w 7467600"/>
              <a:gd name="connsiteY28" fmla="*/ 6298413 h 6858000"/>
              <a:gd name="connsiteX29" fmla="*/ 103333 w 7467600"/>
              <a:gd name="connsiteY29" fmla="*/ 5699602 h 6858000"/>
              <a:gd name="connsiteX30" fmla="*/ 233938 w 7467600"/>
              <a:gd name="connsiteY30" fmla="*/ 5809416 h 6858000"/>
              <a:gd name="connsiteX31" fmla="*/ 883580 w 7467600"/>
              <a:gd name="connsiteY31" fmla="*/ 6180710 h 6858000"/>
              <a:gd name="connsiteX32" fmla="*/ 487337 w 7467600"/>
              <a:gd name="connsiteY32" fmla="*/ 5950182 h 6858000"/>
              <a:gd name="connsiteX33" fmla="*/ 354051 w 7467600"/>
              <a:gd name="connsiteY33" fmla="*/ 5854912 h 6858000"/>
              <a:gd name="connsiteX34" fmla="*/ 195436 w 7467600"/>
              <a:gd name="connsiteY34" fmla="*/ 5755068 h 6858000"/>
              <a:gd name="connsiteX35" fmla="*/ 103333 w 7467600"/>
              <a:gd name="connsiteY35" fmla="*/ 5699602 h 6858000"/>
              <a:gd name="connsiteX36" fmla="*/ 5539432 w 7467600"/>
              <a:gd name="connsiteY36" fmla="*/ 5642928 h 6858000"/>
              <a:gd name="connsiteX37" fmla="*/ 5555462 w 7467600"/>
              <a:gd name="connsiteY37" fmla="*/ 5694454 h 6858000"/>
              <a:gd name="connsiteX38" fmla="*/ 5828270 w 7467600"/>
              <a:gd name="connsiteY38" fmla="*/ 6320663 h 6858000"/>
              <a:gd name="connsiteX39" fmla="*/ 5947416 w 7467600"/>
              <a:gd name="connsiteY39" fmla="*/ 6574846 h 6858000"/>
              <a:gd name="connsiteX40" fmla="*/ 5539432 w 7467600"/>
              <a:gd name="connsiteY40" fmla="*/ 5642928 h 6858000"/>
              <a:gd name="connsiteX41" fmla="*/ 51253 w 7467600"/>
              <a:gd name="connsiteY41" fmla="*/ 5631825 h 6858000"/>
              <a:gd name="connsiteX42" fmla="*/ 211622 w 7467600"/>
              <a:gd name="connsiteY42" fmla="*/ 5728803 h 6858000"/>
              <a:gd name="connsiteX43" fmla="*/ 371652 w 7467600"/>
              <a:gd name="connsiteY43" fmla="*/ 5829062 h 6858000"/>
              <a:gd name="connsiteX44" fmla="*/ 505903 w 7467600"/>
              <a:gd name="connsiteY44" fmla="*/ 5925221 h 6858000"/>
              <a:gd name="connsiteX45" fmla="*/ 899240 w 7467600"/>
              <a:gd name="connsiteY45" fmla="*/ 6153068 h 6858000"/>
              <a:gd name="connsiteX46" fmla="*/ 988114 w 7467600"/>
              <a:gd name="connsiteY46" fmla="*/ 6174204 h 6858000"/>
              <a:gd name="connsiteX47" fmla="*/ 845971 w 7467600"/>
              <a:gd name="connsiteY47" fmla="*/ 6067177 h 6858000"/>
              <a:gd name="connsiteX48" fmla="*/ 448057 w 7467600"/>
              <a:gd name="connsiteY48" fmla="*/ 5841376 h 6858000"/>
              <a:gd name="connsiteX49" fmla="*/ 51253 w 7467600"/>
              <a:gd name="connsiteY49" fmla="*/ 5631825 h 6858000"/>
              <a:gd name="connsiteX50" fmla="*/ 2606687 w 7467600"/>
              <a:gd name="connsiteY50" fmla="*/ 5630718 h 6858000"/>
              <a:gd name="connsiteX51" fmla="*/ 2645658 w 7467600"/>
              <a:gd name="connsiteY51" fmla="*/ 6640259 h 6858000"/>
              <a:gd name="connsiteX52" fmla="*/ 2606687 w 7467600"/>
              <a:gd name="connsiteY52" fmla="*/ 5630718 h 6858000"/>
              <a:gd name="connsiteX53" fmla="*/ 3642057 w 7467600"/>
              <a:gd name="connsiteY53" fmla="*/ 5573487 h 6858000"/>
              <a:gd name="connsiteX54" fmla="*/ 3632981 w 7467600"/>
              <a:gd name="connsiteY54" fmla="*/ 5579437 h 6858000"/>
              <a:gd name="connsiteX55" fmla="*/ 3382436 w 7467600"/>
              <a:gd name="connsiteY55" fmla="*/ 5952726 h 6858000"/>
              <a:gd name="connsiteX56" fmla="*/ 3191929 w 7467600"/>
              <a:gd name="connsiteY56" fmla="*/ 6662669 h 6858000"/>
              <a:gd name="connsiteX57" fmla="*/ 3369898 w 7467600"/>
              <a:gd name="connsiteY57" fmla="*/ 6081771 h 6858000"/>
              <a:gd name="connsiteX58" fmla="*/ 3642057 w 7467600"/>
              <a:gd name="connsiteY58" fmla="*/ 5573487 h 6858000"/>
              <a:gd name="connsiteX59" fmla="*/ 2650666 w 7467600"/>
              <a:gd name="connsiteY59" fmla="*/ 5530686 h 6858000"/>
              <a:gd name="connsiteX60" fmla="*/ 2650249 w 7467600"/>
              <a:gd name="connsiteY60" fmla="*/ 5532101 h 6858000"/>
              <a:gd name="connsiteX61" fmla="*/ 2663808 w 7467600"/>
              <a:gd name="connsiteY61" fmla="*/ 6535215 h 6858000"/>
              <a:gd name="connsiteX62" fmla="*/ 2665418 w 7467600"/>
              <a:gd name="connsiteY62" fmla="*/ 6132756 h 6858000"/>
              <a:gd name="connsiteX63" fmla="*/ 2650666 w 7467600"/>
              <a:gd name="connsiteY63" fmla="*/ 5530686 h 6858000"/>
              <a:gd name="connsiteX64" fmla="*/ 2680277 w 7467600"/>
              <a:gd name="connsiteY64" fmla="*/ 5479204 h 6858000"/>
              <a:gd name="connsiteX65" fmla="*/ 2678972 w 7467600"/>
              <a:gd name="connsiteY65" fmla="*/ 5481582 h 6858000"/>
              <a:gd name="connsiteX66" fmla="*/ 2696666 w 7467600"/>
              <a:gd name="connsiteY66" fmla="*/ 6133836 h 6858000"/>
              <a:gd name="connsiteX67" fmla="*/ 2695769 w 7467600"/>
              <a:gd name="connsiteY67" fmla="*/ 6390955 h 6858000"/>
              <a:gd name="connsiteX68" fmla="*/ 2739893 w 7467600"/>
              <a:gd name="connsiteY68" fmla="*/ 6108357 h 6858000"/>
              <a:gd name="connsiteX69" fmla="*/ 2680277 w 7467600"/>
              <a:gd name="connsiteY69" fmla="*/ 5479204 h 6858000"/>
              <a:gd name="connsiteX70" fmla="*/ 1132195 w 7467600"/>
              <a:gd name="connsiteY70" fmla="*/ 5467980 h 6858000"/>
              <a:gd name="connsiteX71" fmla="*/ 1679056 w 7467600"/>
              <a:gd name="connsiteY71" fmla="*/ 5516907 h 6858000"/>
              <a:gd name="connsiteX72" fmla="*/ 2128648 w 7467600"/>
              <a:gd name="connsiteY72" fmla="*/ 5474249 h 6858000"/>
              <a:gd name="connsiteX73" fmla="*/ 1825619 w 7467600"/>
              <a:gd name="connsiteY73" fmla="*/ 5478447 h 6858000"/>
              <a:gd name="connsiteX74" fmla="*/ 1737798 w 7467600"/>
              <a:gd name="connsiteY74" fmla="*/ 5483353 h 6858000"/>
              <a:gd name="connsiteX75" fmla="*/ 1132195 w 7467600"/>
              <a:gd name="connsiteY75" fmla="*/ 5467980 h 6858000"/>
              <a:gd name="connsiteX76" fmla="*/ 6861797 w 7467600"/>
              <a:gd name="connsiteY76" fmla="*/ 5419899 h 6858000"/>
              <a:gd name="connsiteX77" fmla="*/ 6879594 w 7467600"/>
              <a:gd name="connsiteY77" fmla="*/ 5424547 h 6858000"/>
              <a:gd name="connsiteX78" fmla="*/ 7379510 w 7467600"/>
              <a:gd name="connsiteY78" fmla="*/ 5755454 h 6858000"/>
              <a:gd name="connsiteX79" fmla="*/ 7467600 w 7467600"/>
              <a:gd name="connsiteY79" fmla="*/ 5845526 h 6858000"/>
              <a:gd name="connsiteX80" fmla="*/ 7467600 w 7467600"/>
              <a:gd name="connsiteY80" fmla="*/ 5925131 h 6858000"/>
              <a:gd name="connsiteX81" fmla="*/ 7271900 w 7467600"/>
              <a:gd name="connsiteY81" fmla="*/ 5734551 h 6858000"/>
              <a:gd name="connsiteX82" fmla="*/ 7015907 w 7467600"/>
              <a:gd name="connsiteY82" fmla="*/ 5541548 h 6858000"/>
              <a:gd name="connsiteX83" fmla="*/ 7259646 w 7467600"/>
              <a:gd name="connsiteY83" fmla="*/ 5765985 h 6858000"/>
              <a:gd name="connsiteX84" fmla="*/ 7467600 w 7467600"/>
              <a:gd name="connsiteY84" fmla="*/ 5971257 h 6858000"/>
              <a:gd name="connsiteX85" fmla="*/ 7467600 w 7467600"/>
              <a:gd name="connsiteY85" fmla="*/ 6012219 h 6858000"/>
              <a:gd name="connsiteX86" fmla="*/ 7240170 w 7467600"/>
              <a:gd name="connsiteY86" fmla="*/ 5787985 h 6858000"/>
              <a:gd name="connsiteX87" fmla="*/ 6946849 w 7467600"/>
              <a:gd name="connsiteY87" fmla="*/ 5523271 h 6858000"/>
              <a:gd name="connsiteX88" fmla="*/ 6946972 w 7467600"/>
              <a:gd name="connsiteY88" fmla="*/ 5526491 h 6858000"/>
              <a:gd name="connsiteX89" fmla="*/ 7105827 w 7467600"/>
              <a:gd name="connsiteY89" fmla="*/ 5718700 h 6858000"/>
              <a:gd name="connsiteX90" fmla="*/ 7126431 w 7467600"/>
              <a:gd name="connsiteY90" fmla="*/ 5737872 h 6858000"/>
              <a:gd name="connsiteX91" fmla="*/ 7356878 w 7467600"/>
              <a:gd name="connsiteY91" fmla="*/ 5981332 h 6858000"/>
              <a:gd name="connsiteX92" fmla="*/ 7467600 w 7467600"/>
              <a:gd name="connsiteY92" fmla="*/ 6117703 h 6858000"/>
              <a:gd name="connsiteX93" fmla="*/ 7467600 w 7467600"/>
              <a:gd name="connsiteY93" fmla="*/ 6163634 h 6858000"/>
              <a:gd name="connsiteX94" fmla="*/ 7403637 w 7467600"/>
              <a:gd name="connsiteY94" fmla="*/ 6083957 h 6858000"/>
              <a:gd name="connsiteX95" fmla="*/ 7254615 w 7467600"/>
              <a:gd name="connsiteY95" fmla="*/ 5911918 h 6858000"/>
              <a:gd name="connsiteX96" fmla="*/ 7312589 w 7467600"/>
              <a:gd name="connsiteY96" fmla="*/ 5982309 h 6858000"/>
              <a:gd name="connsiteX97" fmla="*/ 7448321 w 7467600"/>
              <a:gd name="connsiteY97" fmla="*/ 6190991 h 6858000"/>
              <a:gd name="connsiteX98" fmla="*/ 7467600 w 7467600"/>
              <a:gd name="connsiteY98" fmla="*/ 6221686 h 6858000"/>
              <a:gd name="connsiteX99" fmla="*/ 7467600 w 7467600"/>
              <a:gd name="connsiteY99" fmla="*/ 6334256 h 6858000"/>
              <a:gd name="connsiteX100" fmla="*/ 7454976 w 7467600"/>
              <a:gd name="connsiteY100" fmla="*/ 6318297 h 6858000"/>
              <a:gd name="connsiteX101" fmla="*/ 7042773 w 7467600"/>
              <a:gd name="connsiteY101" fmla="*/ 5734011 h 6858000"/>
              <a:gd name="connsiteX102" fmla="*/ 6844835 w 7467600"/>
              <a:gd name="connsiteY102" fmla="*/ 5424988 h 6858000"/>
              <a:gd name="connsiteX103" fmla="*/ 6861797 w 7467600"/>
              <a:gd name="connsiteY103" fmla="*/ 5419899 h 6858000"/>
              <a:gd name="connsiteX104" fmla="*/ 1456157 w 7467600"/>
              <a:gd name="connsiteY104" fmla="*/ 5371404 h 6858000"/>
              <a:gd name="connsiteX105" fmla="*/ 1244432 w 7467600"/>
              <a:gd name="connsiteY105" fmla="*/ 5385601 h 6858000"/>
              <a:gd name="connsiteX106" fmla="*/ 973990 w 7467600"/>
              <a:gd name="connsiteY106" fmla="*/ 5424940 h 6858000"/>
              <a:gd name="connsiteX107" fmla="*/ 1103809 w 7467600"/>
              <a:gd name="connsiteY107" fmla="*/ 5433720 h 6858000"/>
              <a:gd name="connsiteX108" fmla="*/ 1123454 w 7467600"/>
              <a:gd name="connsiteY108" fmla="*/ 5435727 h 6858000"/>
              <a:gd name="connsiteX109" fmla="*/ 1737017 w 7467600"/>
              <a:gd name="connsiteY109" fmla="*/ 5452183 h 6858000"/>
              <a:gd name="connsiteX110" fmla="*/ 1824397 w 7467600"/>
              <a:gd name="connsiteY110" fmla="*/ 5447757 h 6858000"/>
              <a:gd name="connsiteX111" fmla="*/ 2070059 w 7467600"/>
              <a:gd name="connsiteY111" fmla="*/ 5441660 h 6858000"/>
              <a:gd name="connsiteX112" fmla="*/ 1456157 w 7467600"/>
              <a:gd name="connsiteY112" fmla="*/ 5371404 h 6858000"/>
              <a:gd name="connsiteX113" fmla="*/ 4988186 w 7467600"/>
              <a:gd name="connsiteY113" fmla="*/ 5216467 h 6858000"/>
              <a:gd name="connsiteX114" fmla="*/ 4777334 w 7467600"/>
              <a:gd name="connsiteY114" fmla="*/ 5406072 h 6858000"/>
              <a:gd name="connsiteX115" fmla="*/ 4718341 w 7467600"/>
              <a:gd name="connsiteY115" fmla="*/ 5468043 h 6858000"/>
              <a:gd name="connsiteX116" fmla="*/ 4604655 w 7467600"/>
              <a:gd name="connsiteY116" fmla="*/ 5583434 h 6858000"/>
              <a:gd name="connsiteX117" fmla="*/ 4565074 w 7467600"/>
              <a:gd name="connsiteY117" fmla="*/ 5618550 h 6858000"/>
              <a:gd name="connsiteX118" fmla="*/ 4988186 w 7467600"/>
              <a:gd name="connsiteY118" fmla="*/ 5216467 h 6858000"/>
              <a:gd name="connsiteX119" fmla="*/ 4978032 w 7467600"/>
              <a:gd name="connsiteY119" fmla="*/ 5183809 h 6858000"/>
              <a:gd name="connsiteX120" fmla="*/ 4463413 w 7467600"/>
              <a:gd name="connsiteY120" fmla="*/ 5615162 h 6858000"/>
              <a:gd name="connsiteX121" fmla="*/ 4358134 w 7467600"/>
              <a:gd name="connsiteY121" fmla="*/ 5742791 h 6858000"/>
              <a:gd name="connsiteX122" fmla="*/ 4376219 w 7467600"/>
              <a:gd name="connsiteY122" fmla="*/ 5729027 h 6858000"/>
              <a:gd name="connsiteX123" fmla="*/ 4582340 w 7467600"/>
              <a:gd name="connsiteY123" fmla="*/ 5561037 h 6858000"/>
              <a:gd name="connsiteX124" fmla="*/ 4694684 w 7467600"/>
              <a:gd name="connsiteY124" fmla="*/ 5447098 h 6858000"/>
              <a:gd name="connsiteX125" fmla="*/ 4754123 w 7467600"/>
              <a:gd name="connsiteY125" fmla="*/ 5384643 h 6858000"/>
              <a:gd name="connsiteX126" fmla="*/ 4978032 w 7467600"/>
              <a:gd name="connsiteY126" fmla="*/ 5183809 h 6858000"/>
              <a:gd name="connsiteX127" fmla="*/ 7368569 w 7467600"/>
              <a:gd name="connsiteY127" fmla="*/ 5270182 h 6858000"/>
              <a:gd name="connsiteX128" fmla="*/ 7450656 w 7467600"/>
              <a:gd name="connsiteY128" fmla="*/ 5134750 h 6858000"/>
              <a:gd name="connsiteX129" fmla="*/ 7467600 w 7467600"/>
              <a:gd name="connsiteY129" fmla="*/ 5142496 h 6858000"/>
              <a:gd name="connsiteX130" fmla="*/ 7467600 w 7467600"/>
              <a:gd name="connsiteY130" fmla="*/ 5158623 h 6858000"/>
              <a:gd name="connsiteX131" fmla="*/ 7427076 w 7467600"/>
              <a:gd name="connsiteY131" fmla="*/ 5142684 h 6858000"/>
              <a:gd name="connsiteX132" fmla="*/ 7467600 w 7467600"/>
              <a:gd name="connsiteY132" fmla="*/ 5164774 h 6858000"/>
              <a:gd name="connsiteX133" fmla="*/ 7467600 w 7467600"/>
              <a:gd name="connsiteY133" fmla="*/ 5199146 h 6858000"/>
              <a:gd name="connsiteX134" fmla="*/ 7391022 w 7467600"/>
              <a:gd name="connsiteY134" fmla="*/ 5158141 h 6858000"/>
              <a:gd name="connsiteX135" fmla="*/ 7312201 w 7467600"/>
              <a:gd name="connsiteY135" fmla="*/ 5128278 h 6858000"/>
              <a:gd name="connsiteX136" fmla="*/ 7343603 w 7467600"/>
              <a:gd name="connsiteY136" fmla="*/ 5149746 h 6858000"/>
              <a:gd name="connsiteX137" fmla="*/ 7467600 w 7467600"/>
              <a:gd name="connsiteY137" fmla="*/ 5241225 h 6858000"/>
              <a:gd name="connsiteX138" fmla="*/ 7467600 w 7467600"/>
              <a:gd name="connsiteY138" fmla="*/ 5277736 h 6858000"/>
              <a:gd name="connsiteX139" fmla="*/ 7327465 w 7467600"/>
              <a:gd name="connsiteY139" fmla="*/ 5174181 h 6858000"/>
              <a:gd name="connsiteX140" fmla="*/ 7244057 w 7467600"/>
              <a:gd name="connsiteY140" fmla="*/ 5124233 h 6858000"/>
              <a:gd name="connsiteX141" fmla="*/ 7353035 w 7467600"/>
              <a:gd name="connsiteY141" fmla="*/ 5197318 h 6858000"/>
              <a:gd name="connsiteX142" fmla="*/ 7467600 w 7467600"/>
              <a:gd name="connsiteY142" fmla="*/ 5297634 h 6858000"/>
              <a:gd name="connsiteX143" fmla="*/ 7467600 w 7467600"/>
              <a:gd name="connsiteY143" fmla="*/ 5361850 h 6858000"/>
              <a:gd name="connsiteX144" fmla="*/ 7368569 w 7467600"/>
              <a:gd name="connsiteY144" fmla="*/ 5270182 h 6858000"/>
              <a:gd name="connsiteX145" fmla="*/ 1903353 w 7467600"/>
              <a:gd name="connsiteY145" fmla="*/ 5044827 h 6858000"/>
              <a:gd name="connsiteX146" fmla="*/ 1936931 w 7467600"/>
              <a:gd name="connsiteY146" fmla="*/ 5093954 h 6858000"/>
              <a:gd name="connsiteX147" fmla="*/ 2195868 w 7467600"/>
              <a:gd name="connsiteY147" fmla="*/ 5396574 h 6858000"/>
              <a:gd name="connsiteX148" fmla="*/ 2088852 w 7467600"/>
              <a:gd name="connsiteY148" fmla="*/ 5166123 h 6858000"/>
              <a:gd name="connsiteX149" fmla="*/ 1958241 w 7467600"/>
              <a:gd name="connsiteY149" fmla="*/ 5067955 h 6858000"/>
              <a:gd name="connsiteX150" fmla="*/ 1903353 w 7467600"/>
              <a:gd name="connsiteY150" fmla="*/ 5044827 h 6858000"/>
              <a:gd name="connsiteX151" fmla="*/ 1979378 w 7467600"/>
              <a:gd name="connsiteY151" fmla="*/ 4769504 h 6858000"/>
              <a:gd name="connsiteX152" fmla="*/ 2882120 w 7467600"/>
              <a:gd name="connsiteY152" fmla="*/ 5064547 h 6858000"/>
              <a:gd name="connsiteX153" fmla="*/ 2793103 w 7467600"/>
              <a:gd name="connsiteY153" fmla="*/ 5039699 h 6858000"/>
              <a:gd name="connsiteX154" fmla="*/ 2770041 w 7467600"/>
              <a:gd name="connsiteY154" fmla="*/ 5033634 h 6858000"/>
              <a:gd name="connsiteX155" fmla="*/ 1979378 w 7467600"/>
              <a:gd name="connsiteY155" fmla="*/ 4769504 h 6858000"/>
              <a:gd name="connsiteX156" fmla="*/ 1927410 w 7467600"/>
              <a:gd name="connsiteY156" fmla="*/ 4716164 h 6858000"/>
              <a:gd name="connsiteX157" fmla="*/ 1959587 w 7467600"/>
              <a:gd name="connsiteY157" fmla="*/ 4728849 h 6858000"/>
              <a:gd name="connsiteX158" fmla="*/ 2777707 w 7467600"/>
              <a:gd name="connsiteY158" fmla="*/ 5003991 h 6858000"/>
              <a:gd name="connsiteX159" fmla="*/ 2800768 w 7467600"/>
              <a:gd name="connsiteY159" fmla="*/ 5010056 h 6858000"/>
              <a:gd name="connsiteX160" fmla="*/ 2879408 w 7467600"/>
              <a:gd name="connsiteY160" fmla="*/ 5031590 h 6858000"/>
              <a:gd name="connsiteX161" fmla="*/ 2862295 w 7467600"/>
              <a:gd name="connsiteY161" fmla="*/ 5022958 h 6858000"/>
              <a:gd name="connsiteX162" fmla="*/ 2813343 w 7467600"/>
              <a:gd name="connsiteY162" fmla="*/ 4998369 h 6858000"/>
              <a:gd name="connsiteX163" fmla="*/ 2646245 w 7467600"/>
              <a:gd name="connsiteY163" fmla="*/ 4930999 h 6858000"/>
              <a:gd name="connsiteX164" fmla="*/ 1999243 w 7467600"/>
              <a:gd name="connsiteY164" fmla="*/ 4730524 h 6858000"/>
              <a:gd name="connsiteX165" fmla="*/ 1979527 w 7467600"/>
              <a:gd name="connsiteY165" fmla="*/ 4726651 h 6858000"/>
              <a:gd name="connsiteX166" fmla="*/ 1927410 w 7467600"/>
              <a:gd name="connsiteY166" fmla="*/ 4716164 h 6858000"/>
              <a:gd name="connsiteX167" fmla="*/ 1997014 w 7467600"/>
              <a:gd name="connsiteY167" fmla="*/ 4698007 h 6858000"/>
              <a:gd name="connsiteX168" fmla="*/ 2005458 w 7467600"/>
              <a:gd name="connsiteY168" fmla="*/ 4699540 h 6858000"/>
              <a:gd name="connsiteX169" fmla="*/ 2657186 w 7467600"/>
              <a:gd name="connsiteY169" fmla="*/ 4901687 h 6858000"/>
              <a:gd name="connsiteX170" fmla="*/ 2826662 w 7467600"/>
              <a:gd name="connsiteY170" fmla="*/ 4970362 h 6858000"/>
              <a:gd name="connsiteX171" fmla="*/ 2876100 w 7467600"/>
              <a:gd name="connsiteY171" fmla="*/ 4995397 h 6858000"/>
              <a:gd name="connsiteX172" fmla="*/ 3042600 w 7467600"/>
              <a:gd name="connsiteY172" fmla="*/ 5059532 h 6858000"/>
              <a:gd name="connsiteX173" fmla="*/ 1997014 w 7467600"/>
              <a:gd name="connsiteY173" fmla="*/ 4698007 h 6858000"/>
              <a:gd name="connsiteX174" fmla="*/ 2305292 w 7467600"/>
              <a:gd name="connsiteY174" fmla="*/ 4219492 h 6858000"/>
              <a:gd name="connsiteX175" fmla="*/ 3360922 w 7467600"/>
              <a:gd name="connsiteY175" fmla="*/ 4529373 h 6858000"/>
              <a:gd name="connsiteX176" fmla="*/ 3492420 w 7467600"/>
              <a:gd name="connsiteY176" fmla="*/ 4510145 h 6858000"/>
              <a:gd name="connsiteX177" fmla="*/ 3364086 w 7467600"/>
              <a:gd name="connsiteY177" fmla="*/ 4480340 h 6858000"/>
              <a:gd name="connsiteX178" fmla="*/ 3225818 w 7467600"/>
              <a:gd name="connsiteY178" fmla="*/ 4411822 h 6858000"/>
              <a:gd name="connsiteX179" fmla="*/ 3129696 w 7467600"/>
              <a:gd name="connsiteY179" fmla="*/ 4360704 h 6858000"/>
              <a:gd name="connsiteX180" fmla="*/ 2814545 w 7467600"/>
              <a:gd name="connsiteY180" fmla="*/ 4282955 h 6858000"/>
              <a:gd name="connsiteX181" fmla="*/ 2305292 w 7467600"/>
              <a:gd name="connsiteY181" fmla="*/ 4219492 h 6858000"/>
              <a:gd name="connsiteX182" fmla="*/ 2626982 w 7467600"/>
              <a:gd name="connsiteY182" fmla="*/ 4206450 h 6858000"/>
              <a:gd name="connsiteX183" fmla="*/ 2490617 w 7467600"/>
              <a:gd name="connsiteY183" fmla="*/ 4206951 h 6858000"/>
              <a:gd name="connsiteX184" fmla="*/ 2819869 w 7467600"/>
              <a:gd name="connsiteY184" fmla="*/ 4252936 h 6858000"/>
              <a:gd name="connsiteX185" fmla="*/ 3143018 w 7467600"/>
              <a:gd name="connsiteY185" fmla="*/ 4332698 h 6858000"/>
              <a:gd name="connsiteX186" fmla="*/ 3241520 w 7467600"/>
              <a:gd name="connsiteY186" fmla="*/ 4385112 h 6858000"/>
              <a:gd name="connsiteX187" fmla="*/ 3374575 w 7467600"/>
              <a:gd name="connsiteY187" fmla="*/ 4451517 h 6858000"/>
              <a:gd name="connsiteX188" fmla="*/ 3505221 w 7467600"/>
              <a:gd name="connsiteY188" fmla="*/ 4480757 h 6858000"/>
              <a:gd name="connsiteX189" fmla="*/ 2626982 w 7467600"/>
              <a:gd name="connsiteY189" fmla="*/ 4206450 h 6858000"/>
              <a:gd name="connsiteX190" fmla="*/ 1310106 w 7467600"/>
              <a:gd name="connsiteY190" fmla="*/ 3943217 h 6858000"/>
              <a:gd name="connsiteX191" fmla="*/ 854994 w 7467600"/>
              <a:gd name="connsiteY191" fmla="*/ 4399136 h 6858000"/>
              <a:gd name="connsiteX192" fmla="*/ 742462 w 7467600"/>
              <a:gd name="connsiteY192" fmla="*/ 4594648 h 6858000"/>
              <a:gd name="connsiteX193" fmla="*/ 820602 w 7467600"/>
              <a:gd name="connsiteY193" fmla="*/ 4485915 h 6858000"/>
              <a:gd name="connsiteX194" fmla="*/ 878295 w 7467600"/>
              <a:gd name="connsiteY194" fmla="*/ 4403594 h 6858000"/>
              <a:gd name="connsiteX195" fmla="*/ 1240607 w 7467600"/>
              <a:gd name="connsiteY195" fmla="*/ 4010401 h 6858000"/>
              <a:gd name="connsiteX196" fmla="*/ 1310106 w 7467600"/>
              <a:gd name="connsiteY196" fmla="*/ 3943217 h 6858000"/>
              <a:gd name="connsiteX197" fmla="*/ 1423113 w 7467600"/>
              <a:gd name="connsiteY197" fmla="*/ 3874565 h 6858000"/>
              <a:gd name="connsiteX198" fmla="*/ 1260565 w 7467600"/>
              <a:gd name="connsiteY198" fmla="*/ 4031982 h 6858000"/>
              <a:gd name="connsiteX199" fmla="*/ 901900 w 7467600"/>
              <a:gd name="connsiteY199" fmla="*/ 4421236 h 6858000"/>
              <a:gd name="connsiteX200" fmla="*/ 845044 w 7467600"/>
              <a:gd name="connsiteY200" fmla="*/ 4502436 h 6858000"/>
              <a:gd name="connsiteX201" fmla="*/ 685926 w 7467600"/>
              <a:gd name="connsiteY201" fmla="*/ 4703069 h 6858000"/>
              <a:gd name="connsiteX202" fmla="*/ 684248 w 7467600"/>
              <a:gd name="connsiteY202" fmla="*/ 4706721 h 6858000"/>
              <a:gd name="connsiteX203" fmla="*/ 1423113 w 7467600"/>
              <a:gd name="connsiteY203" fmla="*/ 3874565 h 6858000"/>
              <a:gd name="connsiteX204" fmla="*/ 3316479 w 7467600"/>
              <a:gd name="connsiteY204" fmla="*/ 3872136 h 6858000"/>
              <a:gd name="connsiteX205" fmla="*/ 3546806 w 7467600"/>
              <a:gd name="connsiteY205" fmla="*/ 4356139 h 6858000"/>
              <a:gd name="connsiteX206" fmla="*/ 3364433 w 7467600"/>
              <a:gd name="connsiteY206" fmla="*/ 3953121 h 6858000"/>
              <a:gd name="connsiteX207" fmla="*/ 3316479 w 7467600"/>
              <a:gd name="connsiteY207" fmla="*/ 3872136 h 6858000"/>
              <a:gd name="connsiteX208" fmla="*/ 3291335 w 7467600"/>
              <a:gd name="connsiteY208" fmla="*/ 3767420 h 6858000"/>
              <a:gd name="connsiteX209" fmla="*/ 3390805 w 7467600"/>
              <a:gd name="connsiteY209" fmla="*/ 3937163 h 6858000"/>
              <a:gd name="connsiteX210" fmla="*/ 3579062 w 7467600"/>
              <a:gd name="connsiteY210" fmla="*/ 4359040 h 6858000"/>
              <a:gd name="connsiteX211" fmla="*/ 3467355 w 7467600"/>
              <a:gd name="connsiteY211" fmla="*/ 3988130 h 6858000"/>
              <a:gd name="connsiteX212" fmla="*/ 3310753 w 7467600"/>
              <a:gd name="connsiteY212" fmla="*/ 3787140 h 6858000"/>
              <a:gd name="connsiteX213" fmla="*/ 3291335 w 7467600"/>
              <a:gd name="connsiteY213" fmla="*/ 3767420 h 6858000"/>
              <a:gd name="connsiteX214" fmla="*/ 1635889 w 7467600"/>
              <a:gd name="connsiteY214" fmla="*/ 3709494 h 6858000"/>
              <a:gd name="connsiteX215" fmla="*/ 1634800 w 7467600"/>
              <a:gd name="connsiteY215" fmla="*/ 3731111 h 6858000"/>
              <a:gd name="connsiteX216" fmla="*/ 1635889 w 7467600"/>
              <a:gd name="connsiteY216" fmla="*/ 3709494 h 6858000"/>
              <a:gd name="connsiteX217" fmla="*/ 1510397 w 7467600"/>
              <a:gd name="connsiteY217" fmla="*/ 3684705 h 6858000"/>
              <a:gd name="connsiteX218" fmla="*/ 1146550 w 7467600"/>
              <a:gd name="connsiteY218" fmla="*/ 3802012 h 6858000"/>
              <a:gd name="connsiteX219" fmla="*/ 698834 w 7467600"/>
              <a:gd name="connsiteY219" fmla="*/ 3952272 h 6858000"/>
              <a:gd name="connsiteX220" fmla="*/ 34256 w 7467600"/>
              <a:gd name="connsiteY220" fmla="*/ 4347603 h 6858000"/>
              <a:gd name="connsiteX221" fmla="*/ 527241 w 7467600"/>
              <a:gd name="connsiteY221" fmla="*/ 4065078 h 6858000"/>
              <a:gd name="connsiteX222" fmla="*/ 1510397 w 7467600"/>
              <a:gd name="connsiteY222" fmla="*/ 3684705 h 6858000"/>
              <a:gd name="connsiteX223" fmla="*/ 1313114 w 7467600"/>
              <a:gd name="connsiteY223" fmla="*/ 3655216 h 6858000"/>
              <a:gd name="connsiteX224" fmla="*/ 1109304 w 7467600"/>
              <a:gd name="connsiteY224" fmla="*/ 3669030 h 6858000"/>
              <a:gd name="connsiteX225" fmla="*/ 8129 w 7467600"/>
              <a:gd name="connsiteY225" fmla="*/ 4330519 h 6858000"/>
              <a:gd name="connsiteX226" fmla="*/ 687572 w 7467600"/>
              <a:gd name="connsiteY226" fmla="*/ 3925629 h 6858000"/>
              <a:gd name="connsiteX227" fmla="*/ 1138365 w 7467600"/>
              <a:gd name="connsiteY227" fmla="*/ 3774515 h 6858000"/>
              <a:gd name="connsiteX228" fmla="*/ 1505579 w 7467600"/>
              <a:gd name="connsiteY228" fmla="*/ 3655526 h 6858000"/>
              <a:gd name="connsiteX229" fmla="*/ 1313114 w 7467600"/>
              <a:gd name="connsiteY229" fmla="*/ 3655216 h 6858000"/>
              <a:gd name="connsiteX230" fmla="*/ 3655073 w 7467600"/>
              <a:gd name="connsiteY230" fmla="*/ 3650884 h 6858000"/>
              <a:gd name="connsiteX231" fmla="*/ 3989938 w 7467600"/>
              <a:gd name="connsiteY231" fmla="*/ 3991685 h 6858000"/>
              <a:gd name="connsiteX232" fmla="*/ 4393907 w 7467600"/>
              <a:gd name="connsiteY232" fmla="*/ 4261258 h 6858000"/>
              <a:gd name="connsiteX233" fmla="*/ 4648051 w 7467600"/>
              <a:gd name="connsiteY233" fmla="*/ 4374051 h 6858000"/>
              <a:gd name="connsiteX234" fmla="*/ 4383389 w 7467600"/>
              <a:gd name="connsiteY234" fmla="*/ 4184369 h 6858000"/>
              <a:gd name="connsiteX235" fmla="*/ 4165508 w 7467600"/>
              <a:gd name="connsiteY235" fmla="*/ 4035196 h 6858000"/>
              <a:gd name="connsiteX236" fmla="*/ 4068162 w 7467600"/>
              <a:gd name="connsiteY236" fmla="*/ 3953394 h 6858000"/>
              <a:gd name="connsiteX237" fmla="*/ 3981416 w 7467600"/>
              <a:gd name="connsiteY237" fmla="*/ 3880482 h 6858000"/>
              <a:gd name="connsiteX238" fmla="*/ 3800147 w 7467600"/>
              <a:gd name="connsiteY238" fmla="*/ 3749872 h 6858000"/>
              <a:gd name="connsiteX239" fmla="*/ 3655073 w 7467600"/>
              <a:gd name="connsiteY239" fmla="*/ 3650884 h 6858000"/>
              <a:gd name="connsiteX240" fmla="*/ 3670252 w 7467600"/>
              <a:gd name="connsiteY240" fmla="*/ 3622798 h 6858000"/>
              <a:gd name="connsiteX241" fmla="*/ 3817258 w 7467600"/>
              <a:gd name="connsiteY241" fmla="*/ 3723577 h 6858000"/>
              <a:gd name="connsiteX242" fmla="*/ 4000461 w 7467600"/>
              <a:gd name="connsiteY242" fmla="*/ 3855966 h 6858000"/>
              <a:gd name="connsiteX243" fmla="*/ 4088180 w 7467600"/>
              <a:gd name="connsiteY243" fmla="*/ 3929774 h 6858000"/>
              <a:gd name="connsiteX244" fmla="*/ 4184555 w 7467600"/>
              <a:gd name="connsiteY244" fmla="*/ 4010683 h 6858000"/>
              <a:gd name="connsiteX245" fmla="*/ 4399563 w 7467600"/>
              <a:gd name="connsiteY245" fmla="*/ 4158106 h 6858000"/>
              <a:gd name="connsiteX246" fmla="*/ 4684469 w 7467600"/>
              <a:gd name="connsiteY246" fmla="*/ 4364680 h 6858000"/>
              <a:gd name="connsiteX247" fmla="*/ 4690271 w 7467600"/>
              <a:gd name="connsiteY247" fmla="*/ 4370034 h 6858000"/>
              <a:gd name="connsiteX248" fmla="*/ 4136093 w 7467600"/>
              <a:gd name="connsiteY248" fmla="*/ 3858466 h 6858000"/>
              <a:gd name="connsiteX249" fmla="*/ 3670252 w 7467600"/>
              <a:gd name="connsiteY249" fmla="*/ 3622798 h 6858000"/>
              <a:gd name="connsiteX250" fmla="*/ 4440129 w 7467600"/>
              <a:gd name="connsiteY250" fmla="*/ 3448571 h 6858000"/>
              <a:gd name="connsiteX251" fmla="*/ 4856525 w 7467600"/>
              <a:gd name="connsiteY251" fmla="*/ 3915351 h 6858000"/>
              <a:gd name="connsiteX252" fmla="*/ 5059055 w 7467600"/>
              <a:gd name="connsiteY252" fmla="*/ 4108918 h 6858000"/>
              <a:gd name="connsiteX253" fmla="*/ 5290070 w 7467600"/>
              <a:gd name="connsiteY253" fmla="*/ 4263619 h 6858000"/>
              <a:gd name="connsiteX254" fmla="*/ 4834991 w 7467600"/>
              <a:gd name="connsiteY254" fmla="*/ 3830985 h 6858000"/>
              <a:gd name="connsiteX255" fmla="*/ 4440129 w 7467600"/>
              <a:gd name="connsiteY255" fmla="*/ 3448571 h 6858000"/>
              <a:gd name="connsiteX256" fmla="*/ 4441737 w 7467600"/>
              <a:gd name="connsiteY256" fmla="*/ 3399734 h 6858000"/>
              <a:gd name="connsiteX257" fmla="*/ 4431236 w 7467600"/>
              <a:gd name="connsiteY257" fmla="*/ 3400954 h 6858000"/>
              <a:gd name="connsiteX258" fmla="*/ 4557150 w 7467600"/>
              <a:gd name="connsiteY258" fmla="*/ 3510023 h 6858000"/>
              <a:gd name="connsiteX259" fmla="*/ 4856936 w 7467600"/>
              <a:gd name="connsiteY259" fmla="*/ 3809146 h 6858000"/>
              <a:gd name="connsiteX260" fmla="*/ 5111996 w 7467600"/>
              <a:gd name="connsiteY260" fmla="*/ 4065759 h 6858000"/>
              <a:gd name="connsiteX261" fmla="*/ 5388878 w 7467600"/>
              <a:gd name="connsiteY261" fmla="*/ 4300185 h 6858000"/>
              <a:gd name="connsiteX262" fmla="*/ 5425556 w 7467600"/>
              <a:gd name="connsiteY262" fmla="*/ 4308967 h 6858000"/>
              <a:gd name="connsiteX263" fmla="*/ 4943646 w 7467600"/>
              <a:gd name="connsiteY263" fmla="*/ 3822916 h 6858000"/>
              <a:gd name="connsiteX264" fmla="*/ 4594837 w 7467600"/>
              <a:gd name="connsiteY264" fmla="*/ 3532274 h 6858000"/>
              <a:gd name="connsiteX265" fmla="*/ 4441737 w 7467600"/>
              <a:gd name="connsiteY265" fmla="*/ 3399734 h 6858000"/>
              <a:gd name="connsiteX266" fmla="*/ 5425834 w 7467600"/>
              <a:gd name="connsiteY266" fmla="*/ 3162785 h 6858000"/>
              <a:gd name="connsiteX267" fmla="*/ 5401644 w 7467600"/>
              <a:gd name="connsiteY267" fmla="*/ 3617847 h 6858000"/>
              <a:gd name="connsiteX268" fmla="*/ 5467256 w 7467600"/>
              <a:gd name="connsiteY268" fmla="*/ 4175494 h 6858000"/>
              <a:gd name="connsiteX269" fmla="*/ 5448069 w 7467600"/>
              <a:gd name="connsiteY269" fmla="*/ 3567554 h 6858000"/>
              <a:gd name="connsiteX270" fmla="*/ 5425834 w 7467600"/>
              <a:gd name="connsiteY270" fmla="*/ 3162785 h 6858000"/>
              <a:gd name="connsiteX271" fmla="*/ 1318687 w 7467600"/>
              <a:gd name="connsiteY271" fmla="*/ 3113840 h 6858000"/>
              <a:gd name="connsiteX272" fmla="*/ 1066793 w 7467600"/>
              <a:gd name="connsiteY272" fmla="*/ 3212171 h 6858000"/>
              <a:gd name="connsiteX273" fmla="*/ 993319 w 7467600"/>
              <a:gd name="connsiteY273" fmla="*/ 3247648 h 6858000"/>
              <a:gd name="connsiteX274" fmla="*/ 853081 w 7467600"/>
              <a:gd name="connsiteY274" fmla="*/ 3312410 h 6858000"/>
              <a:gd name="connsiteX275" fmla="*/ 805957 w 7467600"/>
              <a:gd name="connsiteY275" fmla="*/ 3330443 h 6858000"/>
              <a:gd name="connsiteX276" fmla="*/ 1318687 w 7467600"/>
              <a:gd name="connsiteY276" fmla="*/ 3113840 h 6858000"/>
              <a:gd name="connsiteX277" fmla="*/ 5453702 w 7467600"/>
              <a:gd name="connsiteY277" fmla="*/ 3090882 h 6858000"/>
              <a:gd name="connsiteX278" fmla="*/ 5480135 w 7467600"/>
              <a:gd name="connsiteY278" fmla="*/ 3565802 h 6858000"/>
              <a:gd name="connsiteX279" fmla="*/ 5499023 w 7467600"/>
              <a:gd name="connsiteY279" fmla="*/ 4166310 h 6858000"/>
              <a:gd name="connsiteX280" fmla="*/ 5547022 w 7467600"/>
              <a:gd name="connsiteY280" fmla="*/ 3607838 h 6858000"/>
              <a:gd name="connsiteX281" fmla="*/ 5515964 w 7467600"/>
              <a:gd name="connsiteY281" fmla="*/ 3378541 h 6858000"/>
              <a:gd name="connsiteX282" fmla="*/ 5453702 w 7467600"/>
              <a:gd name="connsiteY282" fmla="*/ 3090882 h 6858000"/>
              <a:gd name="connsiteX283" fmla="*/ 1238695 w 7467600"/>
              <a:gd name="connsiteY283" fmla="*/ 3076820 h 6858000"/>
              <a:gd name="connsiteX284" fmla="*/ 716371 w 7467600"/>
              <a:gd name="connsiteY284" fmla="*/ 3293249 h 6858000"/>
              <a:gd name="connsiteX285" fmla="*/ 579522 w 7467600"/>
              <a:gd name="connsiteY285" fmla="*/ 3371759 h 6858000"/>
              <a:gd name="connsiteX286" fmla="*/ 600288 w 7467600"/>
              <a:gd name="connsiteY286" fmla="*/ 3365555 h 6858000"/>
              <a:gd name="connsiteX287" fmla="*/ 840692 w 7467600"/>
              <a:gd name="connsiteY287" fmla="*/ 3284921 h 6858000"/>
              <a:gd name="connsiteX288" fmla="*/ 979248 w 7467600"/>
              <a:gd name="connsiteY288" fmla="*/ 3221003 h 6858000"/>
              <a:gd name="connsiteX289" fmla="*/ 1053282 w 7467600"/>
              <a:gd name="connsiteY289" fmla="*/ 3185247 h 6858000"/>
              <a:gd name="connsiteX290" fmla="*/ 1320603 w 7467600"/>
              <a:gd name="connsiteY290" fmla="*/ 3081281 h 6858000"/>
              <a:gd name="connsiteX291" fmla="*/ 1238695 w 7467600"/>
              <a:gd name="connsiteY291" fmla="*/ 3076820 h 6858000"/>
              <a:gd name="connsiteX292" fmla="*/ 5425627 w 7467600"/>
              <a:gd name="connsiteY292" fmla="*/ 2954192 h 6858000"/>
              <a:gd name="connsiteX293" fmla="*/ 5470770 w 7467600"/>
              <a:gd name="connsiteY293" fmla="*/ 3005435 h 6858000"/>
              <a:gd name="connsiteX294" fmla="*/ 5519779 w 7467600"/>
              <a:gd name="connsiteY294" fmla="*/ 4359223 h 6858000"/>
              <a:gd name="connsiteX295" fmla="*/ 5520293 w 7467600"/>
              <a:gd name="connsiteY295" fmla="*/ 4360602 h 6858000"/>
              <a:gd name="connsiteX296" fmla="*/ 5767221 w 7467600"/>
              <a:gd name="connsiteY296" fmla="*/ 4665564 h 6858000"/>
              <a:gd name="connsiteX297" fmla="*/ 6937169 w 7467600"/>
              <a:gd name="connsiteY297" fmla="*/ 4815941 h 6858000"/>
              <a:gd name="connsiteX298" fmla="*/ 6953922 w 7467600"/>
              <a:gd name="connsiteY298" fmla="*/ 4890068 h 6858000"/>
              <a:gd name="connsiteX299" fmla="*/ 6071359 w 7467600"/>
              <a:gd name="connsiteY299" fmla="*/ 4770770 h 6858000"/>
              <a:gd name="connsiteX300" fmla="*/ 6038839 w 7467600"/>
              <a:gd name="connsiteY300" fmla="*/ 4764474 h 6858000"/>
              <a:gd name="connsiteX301" fmla="*/ 6038706 w 7467600"/>
              <a:gd name="connsiteY301" fmla="*/ 4763847 h 6858000"/>
              <a:gd name="connsiteX302" fmla="*/ 6037784 w 7467600"/>
              <a:gd name="connsiteY302" fmla="*/ 4764270 h 6858000"/>
              <a:gd name="connsiteX303" fmla="*/ 6038839 w 7467600"/>
              <a:gd name="connsiteY303" fmla="*/ 4764474 h 6858000"/>
              <a:gd name="connsiteX304" fmla="*/ 6040338 w 7467600"/>
              <a:gd name="connsiteY304" fmla="*/ 4771418 h 6858000"/>
              <a:gd name="connsiteX305" fmla="*/ 6024488 w 7467600"/>
              <a:gd name="connsiteY305" fmla="*/ 4809903 h 6858000"/>
              <a:gd name="connsiteX306" fmla="*/ 5599771 w 7467600"/>
              <a:gd name="connsiteY306" fmla="*/ 5509652 h 6858000"/>
              <a:gd name="connsiteX307" fmla="*/ 5548843 w 7467600"/>
              <a:gd name="connsiteY307" fmla="*/ 5563845 h 6858000"/>
              <a:gd name="connsiteX308" fmla="*/ 5940952 w 7467600"/>
              <a:gd name="connsiteY308" fmla="*/ 6250028 h 6858000"/>
              <a:gd name="connsiteX309" fmla="*/ 6043441 w 7467600"/>
              <a:gd name="connsiteY309" fmla="*/ 6665847 h 6858000"/>
              <a:gd name="connsiteX310" fmla="*/ 6093432 w 7467600"/>
              <a:gd name="connsiteY310" fmla="*/ 6858000 h 6858000"/>
              <a:gd name="connsiteX311" fmla="*/ 6034344 w 7467600"/>
              <a:gd name="connsiteY311" fmla="*/ 6858000 h 6858000"/>
              <a:gd name="connsiteX312" fmla="*/ 6026679 w 7467600"/>
              <a:gd name="connsiteY312" fmla="*/ 6836959 h 6858000"/>
              <a:gd name="connsiteX313" fmla="*/ 5800441 w 7467600"/>
              <a:gd name="connsiteY313" fmla="*/ 6335286 h 6858000"/>
              <a:gd name="connsiteX314" fmla="*/ 5526562 w 7467600"/>
              <a:gd name="connsiteY314" fmla="*/ 5705388 h 6858000"/>
              <a:gd name="connsiteX315" fmla="*/ 5519640 w 7467600"/>
              <a:gd name="connsiteY315" fmla="*/ 5683774 h 6858000"/>
              <a:gd name="connsiteX316" fmla="*/ 5844559 w 7467600"/>
              <a:gd name="connsiteY316" fmla="*/ 6553349 h 6858000"/>
              <a:gd name="connsiteX317" fmla="*/ 5975994 w 7467600"/>
              <a:gd name="connsiteY317" fmla="*/ 6858000 h 6858000"/>
              <a:gd name="connsiteX318" fmla="*/ 5898547 w 7467600"/>
              <a:gd name="connsiteY318" fmla="*/ 6858000 h 6858000"/>
              <a:gd name="connsiteX319" fmla="*/ 5682041 w 7467600"/>
              <a:gd name="connsiteY319" fmla="*/ 6355860 h 6858000"/>
              <a:gd name="connsiteX320" fmla="*/ 5461758 w 7467600"/>
              <a:gd name="connsiteY320" fmla="*/ 5820220 h 6858000"/>
              <a:gd name="connsiteX321" fmla="*/ 5237282 w 7467600"/>
              <a:gd name="connsiteY321" fmla="*/ 6579086 h 6858000"/>
              <a:gd name="connsiteX322" fmla="*/ 5115009 w 7467600"/>
              <a:gd name="connsiteY322" fmla="*/ 6858000 h 6858000"/>
              <a:gd name="connsiteX323" fmla="*/ 5028074 w 7467600"/>
              <a:gd name="connsiteY323" fmla="*/ 6858000 h 6858000"/>
              <a:gd name="connsiteX324" fmla="*/ 5079508 w 7467600"/>
              <a:gd name="connsiteY324" fmla="*/ 6749074 h 6858000"/>
              <a:gd name="connsiteX325" fmla="*/ 5371846 w 7467600"/>
              <a:gd name="connsiteY325" fmla="*/ 5924413 h 6858000"/>
              <a:gd name="connsiteX326" fmla="*/ 5270512 w 7467600"/>
              <a:gd name="connsiteY326" fmla="*/ 6138975 h 6858000"/>
              <a:gd name="connsiteX327" fmla="*/ 5062409 w 7467600"/>
              <a:gd name="connsiteY327" fmla="*/ 6653544 h 6858000"/>
              <a:gd name="connsiteX328" fmla="*/ 5036628 w 7467600"/>
              <a:gd name="connsiteY328" fmla="*/ 6754247 h 6858000"/>
              <a:gd name="connsiteX329" fmla="*/ 5009112 w 7467600"/>
              <a:gd name="connsiteY329" fmla="*/ 6858000 h 6858000"/>
              <a:gd name="connsiteX330" fmla="*/ 4976679 w 7467600"/>
              <a:gd name="connsiteY330" fmla="*/ 6858000 h 6858000"/>
              <a:gd name="connsiteX331" fmla="*/ 5006537 w 7467600"/>
              <a:gd name="connsiteY331" fmla="*/ 6747068 h 6858000"/>
              <a:gd name="connsiteX332" fmla="*/ 5032723 w 7467600"/>
              <a:gd name="connsiteY332" fmla="*/ 6644957 h 6858000"/>
              <a:gd name="connsiteX333" fmla="*/ 5242949 w 7467600"/>
              <a:gd name="connsiteY333" fmla="*/ 6125175 h 6858000"/>
              <a:gd name="connsiteX334" fmla="*/ 5286321 w 7467600"/>
              <a:gd name="connsiteY334" fmla="*/ 6033555 h 6858000"/>
              <a:gd name="connsiteX335" fmla="*/ 5008210 w 7467600"/>
              <a:gd name="connsiteY335" fmla="*/ 6649194 h 6858000"/>
              <a:gd name="connsiteX336" fmla="*/ 4986321 w 7467600"/>
              <a:gd name="connsiteY336" fmla="*/ 6765687 h 6858000"/>
              <a:gd name="connsiteX337" fmla="*/ 4973474 w 7467600"/>
              <a:gd name="connsiteY337" fmla="*/ 6858000 h 6858000"/>
              <a:gd name="connsiteX338" fmla="*/ 4907178 w 7467600"/>
              <a:gd name="connsiteY338" fmla="*/ 6858000 h 6858000"/>
              <a:gd name="connsiteX339" fmla="*/ 4910810 w 7467600"/>
              <a:gd name="connsiteY339" fmla="*/ 6829660 h 6858000"/>
              <a:gd name="connsiteX340" fmla="*/ 4987461 w 7467600"/>
              <a:gd name="connsiteY340" fmla="*/ 6432994 h 6858000"/>
              <a:gd name="connsiteX341" fmla="*/ 5179262 w 7467600"/>
              <a:gd name="connsiteY341" fmla="*/ 6035044 h 6858000"/>
              <a:gd name="connsiteX342" fmla="*/ 4689678 w 7467600"/>
              <a:gd name="connsiteY342" fmla="*/ 6440241 h 6858000"/>
              <a:gd name="connsiteX343" fmla="*/ 4477543 w 7467600"/>
              <a:gd name="connsiteY343" fmla="*/ 6674836 h 6858000"/>
              <a:gd name="connsiteX344" fmla="*/ 4329957 w 7467600"/>
              <a:gd name="connsiteY344" fmla="*/ 6858000 h 6858000"/>
              <a:gd name="connsiteX345" fmla="*/ 4218595 w 7467600"/>
              <a:gd name="connsiteY345" fmla="*/ 6858000 h 6858000"/>
              <a:gd name="connsiteX346" fmla="*/ 4368888 w 7467600"/>
              <a:gd name="connsiteY346" fmla="*/ 6668412 h 6858000"/>
              <a:gd name="connsiteX347" fmla="*/ 4563091 w 7467600"/>
              <a:gd name="connsiteY347" fmla="*/ 6442508 h 6858000"/>
              <a:gd name="connsiteX348" fmla="*/ 5387324 w 7467600"/>
              <a:gd name="connsiteY348" fmla="*/ 5705830 h 6858000"/>
              <a:gd name="connsiteX349" fmla="*/ 5073620 w 7467600"/>
              <a:gd name="connsiteY349" fmla="*/ 5955437 h 6858000"/>
              <a:gd name="connsiteX350" fmla="*/ 4689789 w 7467600"/>
              <a:gd name="connsiteY350" fmla="*/ 6268382 h 6858000"/>
              <a:gd name="connsiteX351" fmla="*/ 4418722 w 7467600"/>
              <a:gd name="connsiteY351" fmla="*/ 6570886 h 6858000"/>
              <a:gd name="connsiteX352" fmla="*/ 4214944 w 7467600"/>
              <a:gd name="connsiteY352" fmla="*/ 6858000 h 6858000"/>
              <a:gd name="connsiteX353" fmla="*/ 4177898 w 7467600"/>
              <a:gd name="connsiteY353" fmla="*/ 6858000 h 6858000"/>
              <a:gd name="connsiteX354" fmla="*/ 4391597 w 7467600"/>
              <a:gd name="connsiteY354" fmla="*/ 6556370 h 6858000"/>
              <a:gd name="connsiteX355" fmla="*/ 4668889 w 7467600"/>
              <a:gd name="connsiteY355" fmla="*/ 6246399 h 6858000"/>
              <a:gd name="connsiteX356" fmla="*/ 5055427 w 7467600"/>
              <a:gd name="connsiteY356" fmla="*/ 5931476 h 6858000"/>
              <a:gd name="connsiteX357" fmla="*/ 5371814 w 7467600"/>
              <a:gd name="connsiteY357" fmla="*/ 5678975 h 6858000"/>
              <a:gd name="connsiteX358" fmla="*/ 4987918 w 7467600"/>
              <a:gd name="connsiteY358" fmla="*/ 5838701 h 6858000"/>
              <a:gd name="connsiteX359" fmla="*/ 4317146 w 7467600"/>
              <a:gd name="connsiteY359" fmla="*/ 6587716 h 6858000"/>
              <a:gd name="connsiteX360" fmla="*/ 4171627 w 7467600"/>
              <a:gd name="connsiteY360" fmla="*/ 6858000 h 6858000"/>
              <a:gd name="connsiteX361" fmla="*/ 4081585 w 7467600"/>
              <a:gd name="connsiteY361" fmla="*/ 6858000 h 6858000"/>
              <a:gd name="connsiteX362" fmla="*/ 4238603 w 7467600"/>
              <a:gd name="connsiteY362" fmla="*/ 6559341 h 6858000"/>
              <a:gd name="connsiteX363" fmla="*/ 4778333 w 7467600"/>
              <a:gd name="connsiteY363" fmla="*/ 5873626 h 6858000"/>
              <a:gd name="connsiteX364" fmla="*/ 5414185 w 7467600"/>
              <a:gd name="connsiteY364" fmla="*/ 5573882 h 6858000"/>
              <a:gd name="connsiteX365" fmla="*/ 5959648 w 7467600"/>
              <a:gd name="connsiteY365" fmla="*/ 4760797 h 6858000"/>
              <a:gd name="connsiteX366" fmla="*/ 5355019 w 7467600"/>
              <a:gd name="connsiteY366" fmla="*/ 4734672 h 6858000"/>
              <a:gd name="connsiteX367" fmla="*/ 5083565 w 7467600"/>
              <a:gd name="connsiteY367" fmla="*/ 5179121 h 6858000"/>
              <a:gd name="connsiteX368" fmla="*/ 4713577 w 7467600"/>
              <a:gd name="connsiteY368" fmla="*/ 5616803 h 6858000"/>
              <a:gd name="connsiteX369" fmla="*/ 3989559 w 7467600"/>
              <a:gd name="connsiteY369" fmla="*/ 6145945 h 6858000"/>
              <a:gd name="connsiteX370" fmla="*/ 3939824 w 7467600"/>
              <a:gd name="connsiteY370" fmla="*/ 6066900 h 6858000"/>
              <a:gd name="connsiteX371" fmla="*/ 4584537 w 7467600"/>
              <a:gd name="connsiteY371" fmla="*/ 5324826 h 6858000"/>
              <a:gd name="connsiteX372" fmla="*/ 5037105 w 7467600"/>
              <a:gd name="connsiteY372" fmla="*/ 5088765 h 6858000"/>
              <a:gd name="connsiteX373" fmla="*/ 5039930 w 7467600"/>
              <a:gd name="connsiteY373" fmla="*/ 5089585 h 6858000"/>
              <a:gd name="connsiteX374" fmla="*/ 5263764 w 7467600"/>
              <a:gd name="connsiteY374" fmla="*/ 4735525 h 6858000"/>
              <a:gd name="connsiteX375" fmla="*/ 4086300 w 7467600"/>
              <a:gd name="connsiteY375" fmla="*/ 4884599 h 6858000"/>
              <a:gd name="connsiteX376" fmla="*/ 4085485 w 7467600"/>
              <a:gd name="connsiteY376" fmla="*/ 4899070 h 6858000"/>
              <a:gd name="connsiteX377" fmla="*/ 3871915 w 7467600"/>
              <a:gd name="connsiteY377" fmla="*/ 5253645 h 6858000"/>
              <a:gd name="connsiteX378" fmla="*/ 3799374 w 7467600"/>
              <a:gd name="connsiteY378" fmla="*/ 5466127 h 6858000"/>
              <a:gd name="connsiteX379" fmla="*/ 3498850 w 7467600"/>
              <a:gd name="connsiteY379" fmla="*/ 6661888 h 6858000"/>
              <a:gd name="connsiteX380" fmla="*/ 3399216 w 7467600"/>
              <a:gd name="connsiteY380" fmla="*/ 6858000 h 6858000"/>
              <a:gd name="connsiteX381" fmla="*/ 3303688 w 7467600"/>
              <a:gd name="connsiteY381" fmla="*/ 6858000 h 6858000"/>
              <a:gd name="connsiteX382" fmla="*/ 3391774 w 7467600"/>
              <a:gd name="connsiteY382" fmla="*/ 6697181 h 6858000"/>
              <a:gd name="connsiteX383" fmla="*/ 3735540 w 7467600"/>
              <a:gd name="connsiteY383" fmla="*/ 5546923 h 6858000"/>
              <a:gd name="connsiteX384" fmla="*/ 3729438 w 7467600"/>
              <a:gd name="connsiteY384" fmla="*/ 5569058 h 6858000"/>
              <a:gd name="connsiteX385" fmla="*/ 3707782 w 7467600"/>
              <a:gd name="connsiteY385" fmla="*/ 5644908 h 6858000"/>
              <a:gd name="connsiteX386" fmla="*/ 3583827 w 7467600"/>
              <a:gd name="connsiteY386" fmla="*/ 6039215 h 6858000"/>
              <a:gd name="connsiteX387" fmla="*/ 3547861 w 7467600"/>
              <a:gd name="connsiteY387" fmla="*/ 6129609 h 6858000"/>
              <a:gd name="connsiteX388" fmla="*/ 3490905 w 7467600"/>
              <a:gd name="connsiteY388" fmla="*/ 6277660 h 6858000"/>
              <a:gd name="connsiteX389" fmla="*/ 3455859 w 7467600"/>
              <a:gd name="connsiteY389" fmla="*/ 6391301 h 6858000"/>
              <a:gd name="connsiteX390" fmla="*/ 3429112 w 7467600"/>
              <a:gd name="connsiteY390" fmla="*/ 6479469 h 6858000"/>
              <a:gd name="connsiteX391" fmla="*/ 3304862 w 7467600"/>
              <a:gd name="connsiteY391" fmla="*/ 6796476 h 6858000"/>
              <a:gd name="connsiteX392" fmla="*/ 3276071 w 7467600"/>
              <a:gd name="connsiteY392" fmla="*/ 6858000 h 6858000"/>
              <a:gd name="connsiteX393" fmla="*/ 3240805 w 7467600"/>
              <a:gd name="connsiteY393" fmla="*/ 6858000 h 6858000"/>
              <a:gd name="connsiteX394" fmla="*/ 3275917 w 7467600"/>
              <a:gd name="connsiteY394" fmla="*/ 6783192 h 6858000"/>
              <a:gd name="connsiteX395" fmla="*/ 3399358 w 7467600"/>
              <a:gd name="connsiteY395" fmla="*/ 6469011 h 6858000"/>
              <a:gd name="connsiteX396" fmla="*/ 3425650 w 7467600"/>
              <a:gd name="connsiteY396" fmla="*/ 6381333 h 6858000"/>
              <a:gd name="connsiteX397" fmla="*/ 3460661 w 7467600"/>
              <a:gd name="connsiteY397" fmla="*/ 6266763 h 6858000"/>
              <a:gd name="connsiteX398" fmla="*/ 3518021 w 7467600"/>
              <a:gd name="connsiteY398" fmla="*/ 6117298 h 6858000"/>
              <a:gd name="connsiteX399" fmla="*/ 3554035 w 7467600"/>
              <a:gd name="connsiteY399" fmla="*/ 6027832 h 6858000"/>
              <a:gd name="connsiteX400" fmla="*/ 3677174 w 7467600"/>
              <a:gd name="connsiteY400" fmla="*/ 5636351 h 6858000"/>
              <a:gd name="connsiteX401" fmla="*/ 3698819 w 7467600"/>
              <a:gd name="connsiteY401" fmla="*/ 5560503 h 6858000"/>
              <a:gd name="connsiteX402" fmla="*/ 3702094 w 7467600"/>
              <a:gd name="connsiteY402" fmla="*/ 5549194 h 6858000"/>
              <a:gd name="connsiteX403" fmla="*/ 3398355 w 7467600"/>
              <a:gd name="connsiteY403" fmla="*/ 6094603 h 6858000"/>
              <a:gd name="connsiteX404" fmla="*/ 3193941 w 7467600"/>
              <a:gd name="connsiteY404" fmla="*/ 6798775 h 6858000"/>
              <a:gd name="connsiteX405" fmla="*/ 3184140 w 7467600"/>
              <a:gd name="connsiteY405" fmla="*/ 6858000 h 6858000"/>
              <a:gd name="connsiteX406" fmla="*/ 3099978 w 7467600"/>
              <a:gd name="connsiteY406" fmla="*/ 6858000 h 6858000"/>
              <a:gd name="connsiteX407" fmla="*/ 3101556 w 7467600"/>
              <a:gd name="connsiteY407" fmla="*/ 6843337 h 6858000"/>
              <a:gd name="connsiteX408" fmla="*/ 3370162 w 7467600"/>
              <a:gd name="connsiteY408" fmla="*/ 5785550 h 6858000"/>
              <a:gd name="connsiteX409" fmla="*/ 3746477 w 7467600"/>
              <a:gd name="connsiteY409" fmla="*/ 5377889 h 6858000"/>
              <a:gd name="connsiteX410" fmla="*/ 3863399 w 7467600"/>
              <a:gd name="connsiteY410" fmla="*/ 5087257 h 6858000"/>
              <a:gd name="connsiteX411" fmla="*/ 3968712 w 7467600"/>
              <a:gd name="connsiteY411" fmla="*/ 4913989 h 6858000"/>
              <a:gd name="connsiteX412" fmla="*/ 2792390 w 7467600"/>
              <a:gd name="connsiteY412" fmla="*/ 5382974 h 6858000"/>
              <a:gd name="connsiteX413" fmla="*/ 2714982 w 7467600"/>
              <a:gd name="connsiteY413" fmla="*/ 5427051 h 6858000"/>
              <a:gd name="connsiteX414" fmla="*/ 2813361 w 7467600"/>
              <a:gd name="connsiteY414" fmla="*/ 6023912 h 6858000"/>
              <a:gd name="connsiteX415" fmla="*/ 2688430 w 7467600"/>
              <a:gd name="connsiteY415" fmla="*/ 6801564 h 6858000"/>
              <a:gd name="connsiteX416" fmla="*/ 2629626 w 7467600"/>
              <a:gd name="connsiteY416" fmla="*/ 6763394 h 6858000"/>
              <a:gd name="connsiteX417" fmla="*/ 2565328 w 7467600"/>
              <a:gd name="connsiteY417" fmla="*/ 5516399 h 6858000"/>
              <a:gd name="connsiteX418" fmla="*/ 1922999 w 7467600"/>
              <a:gd name="connsiteY418" fmla="*/ 5980343 h 6858000"/>
              <a:gd name="connsiteX419" fmla="*/ 1950261 w 7467600"/>
              <a:gd name="connsiteY419" fmla="*/ 6405858 h 6858000"/>
              <a:gd name="connsiteX420" fmla="*/ 2365554 w 7467600"/>
              <a:gd name="connsiteY420" fmla="*/ 6759107 h 6858000"/>
              <a:gd name="connsiteX421" fmla="*/ 2424142 w 7467600"/>
              <a:gd name="connsiteY421" fmla="*/ 6858000 h 6858000"/>
              <a:gd name="connsiteX422" fmla="*/ 2395994 w 7467600"/>
              <a:gd name="connsiteY422" fmla="*/ 6858000 h 6858000"/>
              <a:gd name="connsiteX423" fmla="*/ 2392863 w 7467600"/>
              <a:gd name="connsiteY423" fmla="*/ 6852964 h 6858000"/>
              <a:gd name="connsiteX424" fmla="*/ 2017589 w 7467600"/>
              <a:gd name="connsiteY424" fmla="*/ 6493982 h 6858000"/>
              <a:gd name="connsiteX425" fmla="*/ 2147336 w 7467600"/>
              <a:gd name="connsiteY425" fmla="*/ 6594052 h 6858000"/>
              <a:gd name="connsiteX426" fmla="*/ 2207047 w 7467600"/>
              <a:gd name="connsiteY426" fmla="*/ 6654540 h 6858000"/>
              <a:gd name="connsiteX427" fmla="*/ 2299106 w 7467600"/>
              <a:gd name="connsiteY427" fmla="*/ 6778931 h 6858000"/>
              <a:gd name="connsiteX428" fmla="*/ 2314430 w 7467600"/>
              <a:gd name="connsiteY428" fmla="*/ 6801144 h 6858000"/>
              <a:gd name="connsiteX429" fmla="*/ 2352406 w 7467600"/>
              <a:gd name="connsiteY429" fmla="*/ 6858000 h 6858000"/>
              <a:gd name="connsiteX430" fmla="*/ 2314492 w 7467600"/>
              <a:gd name="connsiteY430" fmla="*/ 6858000 h 6858000"/>
              <a:gd name="connsiteX431" fmla="*/ 2288095 w 7467600"/>
              <a:gd name="connsiteY431" fmla="*/ 6818030 h 6858000"/>
              <a:gd name="connsiteX432" fmla="*/ 2272768 w 7467600"/>
              <a:gd name="connsiteY432" fmla="*/ 6795822 h 6858000"/>
              <a:gd name="connsiteX433" fmla="*/ 2182715 w 7467600"/>
              <a:gd name="connsiteY433" fmla="*/ 6675071 h 6858000"/>
              <a:gd name="connsiteX434" fmla="*/ 2032061 w 7467600"/>
              <a:gd name="connsiteY434" fmla="*/ 6541380 h 6858000"/>
              <a:gd name="connsiteX435" fmla="*/ 2257220 w 7467600"/>
              <a:gd name="connsiteY435" fmla="*/ 6826257 h 6858000"/>
              <a:gd name="connsiteX436" fmla="*/ 2281324 w 7467600"/>
              <a:gd name="connsiteY436" fmla="*/ 6858000 h 6858000"/>
              <a:gd name="connsiteX437" fmla="*/ 2242860 w 7467600"/>
              <a:gd name="connsiteY437" fmla="*/ 6858000 h 6858000"/>
              <a:gd name="connsiteX438" fmla="*/ 2232818 w 7467600"/>
              <a:gd name="connsiteY438" fmla="*/ 6844926 h 6858000"/>
              <a:gd name="connsiteX439" fmla="*/ 1990172 w 7467600"/>
              <a:gd name="connsiteY439" fmla="*/ 6542121 h 6858000"/>
              <a:gd name="connsiteX440" fmla="*/ 2124090 w 7467600"/>
              <a:gd name="connsiteY440" fmla="*/ 6761017 h 6858000"/>
              <a:gd name="connsiteX441" fmla="*/ 2200380 w 7467600"/>
              <a:gd name="connsiteY441" fmla="*/ 6858000 h 6858000"/>
              <a:gd name="connsiteX442" fmla="*/ 2147507 w 7467600"/>
              <a:gd name="connsiteY442" fmla="*/ 6858000 h 6858000"/>
              <a:gd name="connsiteX443" fmla="*/ 2070668 w 7467600"/>
              <a:gd name="connsiteY443" fmla="*/ 6761520 h 6858000"/>
              <a:gd name="connsiteX444" fmla="*/ 1975142 w 7467600"/>
              <a:gd name="connsiteY444" fmla="*/ 6585570 h 6858000"/>
              <a:gd name="connsiteX445" fmla="*/ 2050035 w 7467600"/>
              <a:gd name="connsiteY445" fmla="*/ 6813345 h 6858000"/>
              <a:gd name="connsiteX446" fmla="*/ 2063025 w 7467600"/>
              <a:gd name="connsiteY446" fmla="*/ 6858000 h 6858000"/>
              <a:gd name="connsiteX447" fmla="*/ 2021675 w 7467600"/>
              <a:gd name="connsiteY447" fmla="*/ 6858000 h 6858000"/>
              <a:gd name="connsiteX448" fmla="*/ 2019308 w 7467600"/>
              <a:gd name="connsiteY448" fmla="*/ 6847118 h 6858000"/>
              <a:gd name="connsiteX449" fmla="*/ 1938835 w 7467600"/>
              <a:gd name="connsiteY449" fmla="*/ 6551160 h 6858000"/>
              <a:gd name="connsiteX450" fmla="*/ 1953230 w 7467600"/>
              <a:gd name="connsiteY450" fmla="*/ 6759699 h 6858000"/>
              <a:gd name="connsiteX451" fmla="*/ 1956763 w 7467600"/>
              <a:gd name="connsiteY451" fmla="*/ 6778191 h 6858000"/>
              <a:gd name="connsiteX452" fmla="*/ 1967925 w 7467600"/>
              <a:gd name="connsiteY452" fmla="*/ 6858000 h 6858000"/>
              <a:gd name="connsiteX453" fmla="*/ 1936622 w 7467600"/>
              <a:gd name="connsiteY453" fmla="*/ 6858000 h 6858000"/>
              <a:gd name="connsiteX454" fmla="*/ 1926261 w 7467600"/>
              <a:gd name="connsiteY454" fmla="*/ 6784064 h 6858000"/>
              <a:gd name="connsiteX455" fmla="*/ 1922724 w 7467600"/>
              <a:gd name="connsiteY455" fmla="*/ 6765577 h 6858000"/>
              <a:gd name="connsiteX456" fmla="*/ 1904650 w 7467600"/>
              <a:gd name="connsiteY456" fmla="*/ 6639616 h 6858000"/>
              <a:gd name="connsiteX457" fmla="*/ 1885273 w 7467600"/>
              <a:gd name="connsiteY457" fmla="*/ 6858000 h 6858000"/>
              <a:gd name="connsiteX458" fmla="*/ 1854363 w 7467600"/>
              <a:gd name="connsiteY458" fmla="*/ 6858000 h 6858000"/>
              <a:gd name="connsiteX459" fmla="*/ 1880391 w 7467600"/>
              <a:gd name="connsiteY459" fmla="*/ 6603796 h 6858000"/>
              <a:gd name="connsiteX460" fmla="*/ 1818273 w 7467600"/>
              <a:gd name="connsiteY460" fmla="*/ 6715729 h 6858000"/>
              <a:gd name="connsiteX461" fmla="*/ 1794691 w 7467600"/>
              <a:gd name="connsiteY461" fmla="*/ 6843239 h 6858000"/>
              <a:gd name="connsiteX462" fmla="*/ 1794914 w 7467600"/>
              <a:gd name="connsiteY462" fmla="*/ 6858000 h 6858000"/>
              <a:gd name="connsiteX463" fmla="*/ 1746128 w 7467600"/>
              <a:gd name="connsiteY463" fmla="*/ 6858000 h 6858000"/>
              <a:gd name="connsiteX464" fmla="*/ 1753934 w 7467600"/>
              <a:gd name="connsiteY464" fmla="*/ 6724796 h 6858000"/>
              <a:gd name="connsiteX465" fmla="*/ 1792053 w 7467600"/>
              <a:gd name="connsiteY465" fmla="*/ 6572396 h 6858000"/>
              <a:gd name="connsiteX466" fmla="*/ 1862248 w 7467600"/>
              <a:gd name="connsiteY466" fmla="*/ 6266397 h 6858000"/>
              <a:gd name="connsiteX467" fmla="*/ 1862250 w 7467600"/>
              <a:gd name="connsiteY467" fmla="*/ 6033531 h 6858000"/>
              <a:gd name="connsiteX468" fmla="*/ 1211999 w 7467600"/>
              <a:gd name="connsiteY468" fmla="*/ 6683610 h 6858000"/>
              <a:gd name="connsiteX469" fmla="*/ 1213266 w 7467600"/>
              <a:gd name="connsiteY469" fmla="*/ 6691947 h 6858000"/>
              <a:gd name="connsiteX470" fmla="*/ 1203370 w 7467600"/>
              <a:gd name="connsiteY470" fmla="*/ 6850676 h 6858000"/>
              <a:gd name="connsiteX471" fmla="*/ 1203671 w 7467600"/>
              <a:gd name="connsiteY471" fmla="*/ 6858000 h 6858000"/>
              <a:gd name="connsiteX472" fmla="*/ 1143180 w 7467600"/>
              <a:gd name="connsiteY472" fmla="*/ 6858000 h 6858000"/>
              <a:gd name="connsiteX473" fmla="*/ 1142176 w 7467600"/>
              <a:gd name="connsiteY473" fmla="*/ 6766045 h 6858000"/>
              <a:gd name="connsiteX474" fmla="*/ 1067484 w 7467600"/>
              <a:gd name="connsiteY474" fmla="*/ 6858000 h 6858000"/>
              <a:gd name="connsiteX475" fmla="*/ 953928 w 7467600"/>
              <a:gd name="connsiteY475" fmla="*/ 6858000 h 6858000"/>
              <a:gd name="connsiteX476" fmla="*/ 959715 w 7467600"/>
              <a:gd name="connsiteY476" fmla="*/ 6850185 h 6858000"/>
              <a:gd name="connsiteX477" fmla="*/ 1483788 w 7467600"/>
              <a:gd name="connsiteY477" fmla="*/ 6259174 h 6858000"/>
              <a:gd name="connsiteX478" fmla="*/ 1100671 w 7467600"/>
              <a:gd name="connsiteY478" fmla="*/ 6252137 h 6858000"/>
              <a:gd name="connsiteX479" fmla="*/ 1090144 w 7467600"/>
              <a:gd name="connsiteY479" fmla="*/ 6256748 h 6858000"/>
              <a:gd name="connsiteX480" fmla="*/ 1095872 w 7467600"/>
              <a:gd name="connsiteY480" fmla="*/ 6271892 h 6858000"/>
              <a:gd name="connsiteX481" fmla="*/ 262785 w 7467600"/>
              <a:gd name="connsiteY481" fmla="*/ 6845450 h 6858000"/>
              <a:gd name="connsiteX482" fmla="*/ 209968 w 7467600"/>
              <a:gd name="connsiteY482" fmla="*/ 6770713 h 6858000"/>
              <a:gd name="connsiteX483" fmla="*/ 873460 w 7467600"/>
              <a:gd name="connsiteY483" fmla="*/ 6253768 h 6858000"/>
              <a:gd name="connsiteX484" fmla="*/ 192686 w 7467600"/>
              <a:gd name="connsiteY484" fmla="*/ 5849257 h 6858000"/>
              <a:gd name="connsiteX485" fmla="*/ 4696 w 7467600"/>
              <a:gd name="connsiteY485" fmla="*/ 5697668 h 6858000"/>
              <a:gd name="connsiteX486" fmla="*/ 0 w 7467600"/>
              <a:gd name="connsiteY486" fmla="*/ 5689984 h 6858000"/>
              <a:gd name="connsiteX487" fmla="*/ 0 w 7467600"/>
              <a:gd name="connsiteY487" fmla="*/ 5513472 h 6858000"/>
              <a:gd name="connsiteX488" fmla="*/ 174101 w 7467600"/>
              <a:gd name="connsiteY488" fmla="*/ 5620277 h 6858000"/>
              <a:gd name="connsiteX489" fmla="*/ 891800 w 7467600"/>
              <a:gd name="connsiteY489" fmla="*/ 6036935 h 6858000"/>
              <a:gd name="connsiteX490" fmla="*/ 1072219 w 7467600"/>
              <a:gd name="connsiteY490" fmla="*/ 6169443 h 6858000"/>
              <a:gd name="connsiteX491" fmla="*/ 1074117 w 7467600"/>
              <a:gd name="connsiteY491" fmla="*/ 6170301 h 6858000"/>
              <a:gd name="connsiteX492" fmla="*/ 1083114 w 7467600"/>
              <a:gd name="connsiteY492" fmla="*/ 6174131 h 6858000"/>
              <a:gd name="connsiteX493" fmla="*/ 1543010 w 7467600"/>
              <a:gd name="connsiteY493" fmla="*/ 6191140 h 6858000"/>
              <a:gd name="connsiteX494" fmla="*/ 1551080 w 7467600"/>
              <a:gd name="connsiteY494" fmla="*/ 6195006 h 6858000"/>
              <a:gd name="connsiteX495" fmla="*/ 2345443 w 7467600"/>
              <a:gd name="connsiteY495" fmla="*/ 5549882 h 6858000"/>
              <a:gd name="connsiteX496" fmla="*/ 1721499 w 7467600"/>
              <a:gd name="connsiteY496" fmla="*/ 5599969 h 6858000"/>
              <a:gd name="connsiteX497" fmla="*/ 767716 w 7467600"/>
              <a:gd name="connsiteY497" fmla="*/ 5472768 h 6858000"/>
              <a:gd name="connsiteX498" fmla="*/ 722147 w 7467600"/>
              <a:gd name="connsiteY498" fmla="*/ 5393091 h 6858000"/>
              <a:gd name="connsiteX499" fmla="*/ 1485552 w 7467600"/>
              <a:gd name="connsiteY499" fmla="*/ 5313202 h 6858000"/>
              <a:gd name="connsiteX500" fmla="*/ 2143004 w 7467600"/>
              <a:gd name="connsiteY500" fmla="*/ 5402420 h 6858000"/>
              <a:gd name="connsiteX501" fmla="*/ 1933391 w 7467600"/>
              <a:gd name="connsiteY501" fmla="*/ 5156971 h 6858000"/>
              <a:gd name="connsiteX502" fmla="*/ 1827118 w 7467600"/>
              <a:gd name="connsiteY502" fmla="*/ 4968410 h 6858000"/>
              <a:gd name="connsiteX503" fmla="*/ 1837349 w 7467600"/>
              <a:gd name="connsiteY503" fmla="*/ 4956357 h 6858000"/>
              <a:gd name="connsiteX504" fmla="*/ 2162835 w 7467600"/>
              <a:gd name="connsiteY504" fmla="*/ 5187853 h 6858000"/>
              <a:gd name="connsiteX505" fmla="*/ 2257167 w 7467600"/>
              <a:gd name="connsiteY505" fmla="*/ 5462123 h 6858000"/>
              <a:gd name="connsiteX506" fmla="*/ 2261598 w 7467600"/>
              <a:gd name="connsiteY506" fmla="*/ 5467998 h 6858000"/>
              <a:gd name="connsiteX507" fmla="*/ 2437177 w 7467600"/>
              <a:gd name="connsiteY507" fmla="*/ 5479608 h 6858000"/>
              <a:gd name="connsiteX508" fmla="*/ 2445247 w 7467600"/>
              <a:gd name="connsiteY508" fmla="*/ 5483476 h 6858000"/>
              <a:gd name="connsiteX509" fmla="*/ 2743626 w 7467600"/>
              <a:gd name="connsiteY509" fmla="*/ 5304819 h 6858000"/>
              <a:gd name="connsiteX510" fmla="*/ 3048102 w 7467600"/>
              <a:gd name="connsiteY510" fmla="*/ 5150595 h 6858000"/>
              <a:gd name="connsiteX511" fmla="*/ 1799414 w 7467600"/>
              <a:gd name="connsiteY511" fmla="*/ 4694732 h 6858000"/>
              <a:gd name="connsiteX512" fmla="*/ 1771735 w 7467600"/>
              <a:gd name="connsiteY512" fmla="*/ 4619929 h 6858000"/>
              <a:gd name="connsiteX513" fmla="*/ 3104273 w 7467600"/>
              <a:gd name="connsiteY513" fmla="*/ 5076159 h 6858000"/>
              <a:gd name="connsiteX514" fmla="*/ 3113245 w 7467600"/>
              <a:gd name="connsiteY514" fmla="*/ 5090705 h 6858000"/>
              <a:gd name="connsiteX515" fmla="*/ 3126294 w 7467600"/>
              <a:gd name="connsiteY515" fmla="*/ 5114400 h 6858000"/>
              <a:gd name="connsiteX516" fmla="*/ 3937433 w 7467600"/>
              <a:gd name="connsiteY516" fmla="*/ 4830473 h 6858000"/>
              <a:gd name="connsiteX517" fmla="*/ 3590475 w 7467600"/>
              <a:gd name="connsiteY517" fmla="*/ 4597974 h 6858000"/>
              <a:gd name="connsiteX518" fmla="*/ 3100264 w 7467600"/>
              <a:gd name="connsiteY518" fmla="*/ 4579845 h 6858000"/>
              <a:gd name="connsiteX519" fmla="*/ 2183576 w 7467600"/>
              <a:gd name="connsiteY519" fmla="*/ 4227150 h 6858000"/>
              <a:gd name="connsiteX520" fmla="*/ 2151029 w 7467600"/>
              <a:gd name="connsiteY520" fmla="*/ 4146947 h 6858000"/>
              <a:gd name="connsiteX521" fmla="*/ 3563434 w 7467600"/>
              <a:gd name="connsiteY521" fmla="*/ 4469115 h 6858000"/>
              <a:gd name="connsiteX522" fmla="*/ 3177952 w 7467600"/>
              <a:gd name="connsiteY522" fmla="*/ 3657386 h 6858000"/>
              <a:gd name="connsiteX523" fmla="*/ 3189263 w 7467600"/>
              <a:gd name="connsiteY523" fmla="*/ 3625726 h 6858000"/>
              <a:gd name="connsiteX524" fmla="*/ 3560912 w 7467600"/>
              <a:gd name="connsiteY524" fmla="*/ 4079863 h 6858000"/>
              <a:gd name="connsiteX525" fmla="*/ 3626636 w 7467600"/>
              <a:gd name="connsiteY525" fmla="*/ 4512230 h 6858000"/>
              <a:gd name="connsiteX526" fmla="*/ 3653088 w 7467600"/>
              <a:gd name="connsiteY526" fmla="*/ 4521417 h 6858000"/>
              <a:gd name="connsiteX527" fmla="*/ 3988128 w 7467600"/>
              <a:gd name="connsiteY527" fmla="*/ 4817267 h 6858000"/>
              <a:gd name="connsiteX528" fmla="*/ 4830582 w 7467600"/>
              <a:gd name="connsiteY528" fmla="*/ 4676000 h 6858000"/>
              <a:gd name="connsiteX529" fmla="*/ 4830100 w 7467600"/>
              <a:gd name="connsiteY529" fmla="*/ 4675554 h 6858000"/>
              <a:gd name="connsiteX530" fmla="*/ 4036318 w 7467600"/>
              <a:gd name="connsiteY530" fmla="*/ 4147013 h 6858000"/>
              <a:gd name="connsiteX531" fmla="*/ 3432098 w 7467600"/>
              <a:gd name="connsiteY531" fmla="*/ 3537312 h 6858000"/>
              <a:gd name="connsiteX532" fmla="*/ 3446761 w 7467600"/>
              <a:gd name="connsiteY532" fmla="*/ 3461278 h 6858000"/>
              <a:gd name="connsiteX533" fmla="*/ 4419733 w 7467600"/>
              <a:gd name="connsiteY533" fmla="*/ 3963555 h 6858000"/>
              <a:gd name="connsiteX534" fmla="*/ 4781371 w 7467600"/>
              <a:gd name="connsiteY534" fmla="*/ 4458604 h 6858000"/>
              <a:gd name="connsiteX535" fmla="*/ 4780440 w 7467600"/>
              <a:gd name="connsiteY535" fmla="*/ 4470290 h 6858000"/>
              <a:gd name="connsiteX536" fmla="*/ 4898954 w 7467600"/>
              <a:gd name="connsiteY536" fmla="*/ 4662092 h 6858000"/>
              <a:gd name="connsiteX537" fmla="*/ 4900699 w 7467600"/>
              <a:gd name="connsiteY537" fmla="*/ 4670867 h 6858000"/>
              <a:gd name="connsiteX538" fmla="*/ 5714511 w 7467600"/>
              <a:gd name="connsiteY538" fmla="*/ 4663483 h 6858000"/>
              <a:gd name="connsiteX539" fmla="*/ 5464793 w 7467600"/>
              <a:gd name="connsiteY539" fmla="*/ 4393556 h 6858000"/>
              <a:gd name="connsiteX540" fmla="*/ 5461897 w 7467600"/>
              <a:gd name="connsiteY540" fmla="*/ 4390879 h 6858000"/>
              <a:gd name="connsiteX541" fmla="*/ 4294126 w 7467600"/>
              <a:gd name="connsiteY541" fmla="*/ 3303048 h 6858000"/>
              <a:gd name="connsiteX542" fmla="*/ 4305321 w 7467600"/>
              <a:gd name="connsiteY542" fmla="*/ 3256953 h 6858000"/>
              <a:gd name="connsiteX543" fmla="*/ 4949299 w 7467600"/>
              <a:gd name="connsiteY543" fmla="*/ 3766336 h 6858000"/>
              <a:gd name="connsiteX544" fmla="*/ 5291452 w 7467600"/>
              <a:gd name="connsiteY544" fmla="*/ 4076801 h 6858000"/>
              <a:gd name="connsiteX545" fmla="*/ 5434998 w 7467600"/>
              <a:gd name="connsiteY545" fmla="*/ 4254100 h 6858000"/>
              <a:gd name="connsiteX546" fmla="*/ 5351015 w 7467600"/>
              <a:gd name="connsiteY546" fmla="*/ 3760989 h 6858000"/>
              <a:gd name="connsiteX547" fmla="*/ 5413780 w 7467600"/>
              <a:gd name="connsiteY547" fmla="*/ 2966265 h 6858000"/>
              <a:gd name="connsiteX548" fmla="*/ 5425627 w 7467600"/>
              <a:gd name="connsiteY548" fmla="*/ 2954192 h 6858000"/>
              <a:gd name="connsiteX549" fmla="*/ 6604735 w 7467600"/>
              <a:gd name="connsiteY549" fmla="*/ 2041381 h 6858000"/>
              <a:gd name="connsiteX550" fmla="*/ 7204487 w 7467600"/>
              <a:gd name="connsiteY550" fmla="*/ 2742112 h 6858000"/>
              <a:gd name="connsiteX551" fmla="*/ 7131592 w 7467600"/>
              <a:gd name="connsiteY551" fmla="*/ 2672096 h 6858000"/>
              <a:gd name="connsiteX552" fmla="*/ 6996344 w 7467600"/>
              <a:gd name="connsiteY552" fmla="*/ 2518310 h 6858000"/>
              <a:gd name="connsiteX553" fmla="*/ 6735495 w 7467600"/>
              <a:gd name="connsiteY553" fmla="*/ 2196890 h 6858000"/>
              <a:gd name="connsiteX554" fmla="*/ 6721901 w 7467600"/>
              <a:gd name="connsiteY554" fmla="*/ 2179274 h 6858000"/>
              <a:gd name="connsiteX555" fmla="*/ 6604735 w 7467600"/>
              <a:gd name="connsiteY555" fmla="*/ 2041381 h 6858000"/>
              <a:gd name="connsiteX556" fmla="*/ 6591670 w 7467600"/>
              <a:gd name="connsiteY556" fmla="*/ 1988277 h 6858000"/>
              <a:gd name="connsiteX557" fmla="*/ 6747349 w 7467600"/>
              <a:gd name="connsiteY557" fmla="*/ 2160069 h 6858000"/>
              <a:gd name="connsiteX558" fmla="*/ 6760943 w 7467600"/>
              <a:gd name="connsiteY558" fmla="*/ 2177686 h 6858000"/>
              <a:gd name="connsiteX559" fmla="*/ 7021065 w 7467600"/>
              <a:gd name="connsiteY559" fmla="*/ 2498102 h 6858000"/>
              <a:gd name="connsiteX560" fmla="*/ 7155223 w 7467600"/>
              <a:gd name="connsiteY560" fmla="*/ 2650386 h 6858000"/>
              <a:gd name="connsiteX561" fmla="*/ 7203167 w 7467600"/>
              <a:gd name="connsiteY561" fmla="*/ 2697288 h 6858000"/>
              <a:gd name="connsiteX562" fmla="*/ 6937703 w 7467600"/>
              <a:gd name="connsiteY562" fmla="*/ 2321981 h 6858000"/>
              <a:gd name="connsiteX563" fmla="*/ 6591670 w 7467600"/>
              <a:gd name="connsiteY563" fmla="*/ 1988277 h 6858000"/>
              <a:gd name="connsiteX564" fmla="*/ 5798671 w 7467600"/>
              <a:gd name="connsiteY564" fmla="*/ 1981601 h 6858000"/>
              <a:gd name="connsiteX565" fmla="*/ 5754709 w 7467600"/>
              <a:gd name="connsiteY565" fmla="*/ 2071454 h 6858000"/>
              <a:gd name="connsiteX566" fmla="*/ 5763044 w 7467600"/>
              <a:gd name="connsiteY566" fmla="*/ 2842206 h 6858000"/>
              <a:gd name="connsiteX567" fmla="*/ 5764974 w 7467600"/>
              <a:gd name="connsiteY567" fmla="*/ 2799609 h 6858000"/>
              <a:gd name="connsiteX568" fmla="*/ 5767665 w 7467600"/>
              <a:gd name="connsiteY568" fmla="*/ 2666409 h 6858000"/>
              <a:gd name="connsiteX569" fmla="*/ 5763055 w 7467600"/>
              <a:gd name="connsiteY569" fmla="*/ 2579705 h 6858000"/>
              <a:gd name="connsiteX570" fmla="*/ 5758079 w 7467600"/>
              <a:gd name="connsiteY570" fmla="*/ 2492508 h 6858000"/>
              <a:gd name="connsiteX571" fmla="*/ 5779325 w 7467600"/>
              <a:gd name="connsiteY571" fmla="*/ 2197069 h 6858000"/>
              <a:gd name="connsiteX572" fmla="*/ 5798671 w 7467600"/>
              <a:gd name="connsiteY572" fmla="*/ 1981601 h 6858000"/>
              <a:gd name="connsiteX573" fmla="*/ 5829202 w 7467600"/>
              <a:gd name="connsiteY573" fmla="*/ 1971679 h 6858000"/>
              <a:gd name="connsiteX574" fmla="*/ 5809558 w 7467600"/>
              <a:gd name="connsiteY574" fmla="*/ 2198043 h 6858000"/>
              <a:gd name="connsiteX575" fmla="*/ 5788653 w 7467600"/>
              <a:gd name="connsiteY575" fmla="*/ 2489430 h 6858000"/>
              <a:gd name="connsiteX576" fmla="*/ 5793439 w 7467600"/>
              <a:gd name="connsiteY576" fmla="*/ 2575235 h 6858000"/>
              <a:gd name="connsiteX577" fmla="*/ 5796837 w 7467600"/>
              <a:gd name="connsiteY577" fmla="*/ 2637633 h 6858000"/>
              <a:gd name="connsiteX578" fmla="*/ 5818614 w 7467600"/>
              <a:gd name="connsiteY578" fmla="*/ 2473055 h 6858000"/>
              <a:gd name="connsiteX579" fmla="*/ 5829202 w 7467600"/>
              <a:gd name="connsiteY579" fmla="*/ 1971679 h 6858000"/>
              <a:gd name="connsiteX580" fmla="*/ 5911389 w 7467600"/>
              <a:gd name="connsiteY580" fmla="*/ 1898371 h 6858000"/>
              <a:gd name="connsiteX581" fmla="*/ 6237627 w 7467600"/>
              <a:gd name="connsiteY581" fmla="*/ 2231921 h 6858000"/>
              <a:gd name="connsiteX582" fmla="*/ 5911389 w 7467600"/>
              <a:gd name="connsiteY582" fmla="*/ 1898371 h 6858000"/>
              <a:gd name="connsiteX583" fmla="*/ 6944437 w 7467600"/>
              <a:gd name="connsiteY583" fmla="*/ 1575402 h 6858000"/>
              <a:gd name="connsiteX584" fmla="*/ 6304730 w 7467600"/>
              <a:gd name="connsiteY584" fmla="*/ 1766654 h 6858000"/>
              <a:gd name="connsiteX585" fmla="*/ 6944437 w 7467600"/>
              <a:gd name="connsiteY585" fmla="*/ 1575402 h 6858000"/>
              <a:gd name="connsiteX586" fmla="*/ 7019523 w 7467600"/>
              <a:gd name="connsiteY586" fmla="*/ 1519450 h 6858000"/>
              <a:gd name="connsiteX587" fmla="*/ 6298091 w 7467600"/>
              <a:gd name="connsiteY587" fmla="*/ 1737122 h 6858000"/>
              <a:gd name="connsiteX588" fmla="*/ 7019523 w 7467600"/>
              <a:gd name="connsiteY588" fmla="*/ 1519450 h 6858000"/>
              <a:gd name="connsiteX589" fmla="*/ 2399523 w 7467600"/>
              <a:gd name="connsiteY589" fmla="*/ 1428234 h 6858000"/>
              <a:gd name="connsiteX590" fmla="*/ 2224982 w 7467600"/>
              <a:gd name="connsiteY590" fmla="*/ 1826201 h 6858000"/>
              <a:gd name="connsiteX591" fmla="*/ 2096099 w 7467600"/>
              <a:gd name="connsiteY591" fmla="*/ 2345900 h 6858000"/>
              <a:gd name="connsiteX592" fmla="*/ 2283317 w 7467600"/>
              <a:gd name="connsiteY592" fmla="*/ 1796925 h 6858000"/>
              <a:gd name="connsiteX593" fmla="*/ 2399523 w 7467600"/>
              <a:gd name="connsiteY593" fmla="*/ 1428234 h 6858000"/>
              <a:gd name="connsiteX594" fmla="*/ 2448558 w 7467600"/>
              <a:gd name="connsiteY594" fmla="*/ 1373435 h 6858000"/>
              <a:gd name="connsiteX595" fmla="*/ 2312521 w 7467600"/>
              <a:gd name="connsiteY595" fmla="*/ 1806140 h 6858000"/>
              <a:gd name="connsiteX596" fmla="*/ 2127533 w 7467600"/>
              <a:gd name="connsiteY596" fmla="*/ 2348380 h 6858000"/>
              <a:gd name="connsiteX597" fmla="*/ 2358080 w 7467600"/>
              <a:gd name="connsiteY597" fmla="*/ 1866134 h 6858000"/>
              <a:gd name="connsiteX598" fmla="*/ 2407436 w 7467600"/>
              <a:gd name="connsiteY598" fmla="*/ 1651070 h 6858000"/>
              <a:gd name="connsiteX599" fmla="*/ 2448558 w 7467600"/>
              <a:gd name="connsiteY599" fmla="*/ 1373435 h 6858000"/>
              <a:gd name="connsiteX600" fmla="*/ 278707 w 7467600"/>
              <a:gd name="connsiteY600" fmla="*/ 1352270 h 6858000"/>
              <a:gd name="connsiteX601" fmla="*/ 321570 w 7467600"/>
              <a:gd name="connsiteY601" fmla="*/ 1861610 h 6858000"/>
              <a:gd name="connsiteX602" fmla="*/ 294281 w 7467600"/>
              <a:gd name="connsiteY602" fmla="*/ 1440658 h 6858000"/>
              <a:gd name="connsiteX603" fmla="*/ 278707 w 7467600"/>
              <a:gd name="connsiteY603" fmla="*/ 1352270 h 6858000"/>
              <a:gd name="connsiteX604" fmla="*/ 1423821 w 7467600"/>
              <a:gd name="connsiteY604" fmla="*/ 1351958 h 6858000"/>
              <a:gd name="connsiteX605" fmla="*/ 1638521 w 7467600"/>
              <a:gd name="connsiteY605" fmla="*/ 1908470 h 6858000"/>
              <a:gd name="connsiteX606" fmla="*/ 1754199 w 7467600"/>
              <a:gd name="connsiteY606" fmla="*/ 2149284 h 6858000"/>
              <a:gd name="connsiteX607" fmla="*/ 1908359 w 7467600"/>
              <a:gd name="connsiteY607" fmla="*/ 2364988 h 6858000"/>
              <a:gd name="connsiteX608" fmla="*/ 1647661 w 7467600"/>
              <a:gd name="connsiteY608" fmla="*/ 1825945 h 6858000"/>
              <a:gd name="connsiteX609" fmla="*/ 1423821 w 7467600"/>
              <a:gd name="connsiteY609" fmla="*/ 1351958 h 6858000"/>
              <a:gd name="connsiteX610" fmla="*/ 1431890 w 7467600"/>
              <a:gd name="connsiteY610" fmla="*/ 1306475 h 6858000"/>
              <a:gd name="connsiteX611" fmla="*/ 1507597 w 7467600"/>
              <a:gd name="connsiteY611" fmla="*/ 1446132 h 6858000"/>
              <a:gd name="connsiteX612" fmla="*/ 1674586 w 7467600"/>
              <a:gd name="connsiteY612" fmla="*/ 1813832 h 6858000"/>
              <a:gd name="connsiteX613" fmla="*/ 1815950 w 7467600"/>
              <a:gd name="connsiteY613" fmla="*/ 2128564 h 6858000"/>
              <a:gd name="connsiteX614" fmla="*/ 1984242 w 7467600"/>
              <a:gd name="connsiteY614" fmla="*/ 2430829 h 6858000"/>
              <a:gd name="connsiteX615" fmla="*/ 2014023 w 7467600"/>
              <a:gd name="connsiteY615" fmla="*/ 2450995 h 6858000"/>
              <a:gd name="connsiteX616" fmla="*/ 1747337 w 7467600"/>
              <a:gd name="connsiteY616" fmla="*/ 1855264 h 6858000"/>
              <a:gd name="connsiteX617" fmla="*/ 1533749 w 7467600"/>
              <a:gd name="connsiteY617" fmla="*/ 1478656 h 6858000"/>
              <a:gd name="connsiteX618" fmla="*/ 1431890 w 7467600"/>
              <a:gd name="connsiteY618" fmla="*/ 1306475 h 6858000"/>
              <a:gd name="connsiteX619" fmla="*/ 5052692 w 7467600"/>
              <a:gd name="connsiteY619" fmla="*/ 1292994 h 6858000"/>
              <a:gd name="connsiteX620" fmla="*/ 5200661 w 7467600"/>
              <a:gd name="connsiteY620" fmla="*/ 1635186 h 6858000"/>
              <a:gd name="connsiteX621" fmla="*/ 5297138 w 7467600"/>
              <a:gd name="connsiteY621" fmla="*/ 1906351 h 6858000"/>
              <a:gd name="connsiteX622" fmla="*/ 5052692 w 7467600"/>
              <a:gd name="connsiteY622" fmla="*/ 1292994 h 6858000"/>
              <a:gd name="connsiteX623" fmla="*/ 5009948 w 7467600"/>
              <a:gd name="connsiteY623" fmla="*/ 1273619 h 6858000"/>
              <a:gd name="connsiteX624" fmla="*/ 5121777 w 7467600"/>
              <a:gd name="connsiteY624" fmla="*/ 1654213 h 6858000"/>
              <a:gd name="connsiteX625" fmla="*/ 5293545 w 7467600"/>
              <a:gd name="connsiteY625" fmla="*/ 2072247 h 6858000"/>
              <a:gd name="connsiteX626" fmla="*/ 5294042 w 7467600"/>
              <a:gd name="connsiteY626" fmla="*/ 2065019 h 6858000"/>
              <a:gd name="connsiteX627" fmla="*/ 5171936 w 7467600"/>
              <a:gd name="connsiteY627" fmla="*/ 1647613 h 6858000"/>
              <a:gd name="connsiteX628" fmla="*/ 5009948 w 7467600"/>
              <a:gd name="connsiteY628" fmla="*/ 1273619 h 6858000"/>
              <a:gd name="connsiteX629" fmla="*/ 655236 w 7467600"/>
              <a:gd name="connsiteY629" fmla="*/ 1268632 h 6858000"/>
              <a:gd name="connsiteX630" fmla="*/ 839521 w 7467600"/>
              <a:gd name="connsiteY630" fmla="*/ 1685315 h 6858000"/>
              <a:gd name="connsiteX631" fmla="*/ 1109416 w 7467600"/>
              <a:gd name="connsiteY631" fmla="*/ 2061663 h 6858000"/>
              <a:gd name="connsiteX632" fmla="*/ 1298300 w 7467600"/>
              <a:gd name="connsiteY632" fmla="*/ 2247742 h 6858000"/>
              <a:gd name="connsiteX633" fmla="*/ 1125871 w 7467600"/>
              <a:gd name="connsiteY633" fmla="*/ 1989513 h 6858000"/>
              <a:gd name="connsiteX634" fmla="*/ 981574 w 7467600"/>
              <a:gd name="connsiteY634" fmla="*/ 1783157 h 6858000"/>
              <a:gd name="connsiteX635" fmla="*/ 922198 w 7467600"/>
              <a:gd name="connsiteY635" fmla="*/ 1677437 h 6858000"/>
              <a:gd name="connsiteX636" fmla="*/ 869293 w 7467600"/>
              <a:gd name="connsiteY636" fmla="*/ 1583214 h 6858000"/>
              <a:gd name="connsiteX637" fmla="*/ 751431 w 7467600"/>
              <a:gd name="connsiteY637" fmla="*/ 1405731 h 6858000"/>
              <a:gd name="connsiteX638" fmla="*/ 655236 w 7467600"/>
              <a:gd name="connsiteY638" fmla="*/ 1268632 h 6858000"/>
              <a:gd name="connsiteX639" fmla="*/ 6516292 w 7467600"/>
              <a:gd name="connsiteY639" fmla="*/ 1263064 h 6858000"/>
              <a:gd name="connsiteX640" fmla="*/ 5736320 w 7467600"/>
              <a:gd name="connsiteY640" fmla="*/ 1501803 h 6858000"/>
              <a:gd name="connsiteX641" fmla="*/ 6516292 w 7467600"/>
              <a:gd name="connsiteY641" fmla="*/ 1263064 h 6858000"/>
              <a:gd name="connsiteX642" fmla="*/ 291466 w 7467600"/>
              <a:gd name="connsiteY642" fmla="*/ 1250369 h 6858000"/>
              <a:gd name="connsiteX643" fmla="*/ 323180 w 7467600"/>
              <a:gd name="connsiteY643" fmla="*/ 1435283 h 6858000"/>
              <a:gd name="connsiteX644" fmla="*/ 349381 w 7467600"/>
              <a:gd name="connsiteY644" fmla="*/ 1875041 h 6858000"/>
              <a:gd name="connsiteX645" fmla="*/ 374363 w 7467600"/>
              <a:gd name="connsiteY645" fmla="*/ 1506494 h 6858000"/>
              <a:gd name="connsiteX646" fmla="*/ 302168 w 7467600"/>
              <a:gd name="connsiteY646" fmla="*/ 1274495 h 6858000"/>
              <a:gd name="connsiteX647" fmla="*/ 291466 w 7467600"/>
              <a:gd name="connsiteY647" fmla="*/ 1250369 h 6858000"/>
              <a:gd name="connsiteX648" fmla="*/ 678222 w 7467600"/>
              <a:gd name="connsiteY648" fmla="*/ 1248670 h 6858000"/>
              <a:gd name="connsiteX649" fmla="*/ 775536 w 7467600"/>
              <a:gd name="connsiteY649" fmla="*/ 1388015 h 6858000"/>
              <a:gd name="connsiteX650" fmla="*/ 894529 w 7467600"/>
              <a:gd name="connsiteY650" fmla="*/ 1567739 h 6858000"/>
              <a:gd name="connsiteX651" fmla="*/ 948000 w 7467600"/>
              <a:gd name="connsiteY651" fmla="*/ 1663088 h 6858000"/>
              <a:gd name="connsiteX652" fmla="*/ 1006812 w 7467600"/>
              <a:gd name="connsiteY652" fmla="*/ 1767683 h 6858000"/>
              <a:gd name="connsiteX653" fmla="*/ 1149133 w 7467600"/>
              <a:gd name="connsiteY653" fmla="*/ 1971513 h 6858000"/>
              <a:gd name="connsiteX654" fmla="*/ 1333952 w 7467600"/>
              <a:gd name="connsiteY654" fmla="*/ 2251620 h 6858000"/>
              <a:gd name="connsiteX655" fmla="*/ 1337329 w 7467600"/>
              <a:gd name="connsiteY655" fmla="*/ 2258350 h 6858000"/>
              <a:gd name="connsiteX656" fmla="*/ 1014726 w 7467600"/>
              <a:gd name="connsiteY656" fmla="*/ 1615556 h 6858000"/>
              <a:gd name="connsiteX657" fmla="*/ 678222 w 7467600"/>
              <a:gd name="connsiteY657" fmla="*/ 1248670 h 6858000"/>
              <a:gd name="connsiteX658" fmla="*/ 6691602 w 7467600"/>
              <a:gd name="connsiteY658" fmla="*/ 1140573 h 6858000"/>
              <a:gd name="connsiteX659" fmla="*/ 6571100 w 7467600"/>
              <a:gd name="connsiteY659" fmla="*/ 1183662 h 6858000"/>
              <a:gd name="connsiteX660" fmla="*/ 6241687 w 7467600"/>
              <a:gd name="connsiteY660" fmla="*/ 1257600 h 6858000"/>
              <a:gd name="connsiteX661" fmla="*/ 5693009 w 7467600"/>
              <a:gd name="connsiteY661" fmla="*/ 1478256 h 6858000"/>
              <a:gd name="connsiteX662" fmla="*/ 6548420 w 7467600"/>
              <a:gd name="connsiteY662" fmla="*/ 1214599 h 6858000"/>
              <a:gd name="connsiteX663" fmla="*/ 6605473 w 7467600"/>
              <a:gd name="connsiteY663" fmla="*/ 1184686 h 6858000"/>
              <a:gd name="connsiteX664" fmla="*/ 6691602 w 7467600"/>
              <a:gd name="connsiteY664" fmla="*/ 1140573 h 6858000"/>
              <a:gd name="connsiteX665" fmla="*/ 4002475 w 7467600"/>
              <a:gd name="connsiteY665" fmla="*/ 1037802 h 6858000"/>
              <a:gd name="connsiteX666" fmla="*/ 4000324 w 7467600"/>
              <a:gd name="connsiteY666" fmla="*/ 1039362 h 6858000"/>
              <a:gd name="connsiteX667" fmla="*/ 4002862 w 7467600"/>
              <a:gd name="connsiteY667" fmla="*/ 1042866 h 6858000"/>
              <a:gd name="connsiteX668" fmla="*/ 4002475 w 7467600"/>
              <a:gd name="connsiteY668" fmla="*/ 1037802 h 6858000"/>
              <a:gd name="connsiteX669" fmla="*/ 506322 w 7467600"/>
              <a:gd name="connsiteY669" fmla="*/ 1020997 h 6858000"/>
              <a:gd name="connsiteX670" fmla="*/ 533068 w 7467600"/>
              <a:gd name="connsiteY670" fmla="*/ 1029409 h 6858000"/>
              <a:gd name="connsiteX671" fmla="*/ 1232525 w 7467600"/>
              <a:gd name="connsiteY671" fmla="*/ 1804675 h 6858000"/>
              <a:gd name="connsiteX672" fmla="*/ 1388858 w 7467600"/>
              <a:gd name="connsiteY672" fmla="*/ 2368011 h 6858000"/>
              <a:gd name="connsiteX673" fmla="*/ 1384098 w 7467600"/>
              <a:gd name="connsiteY673" fmla="*/ 2378125 h 6858000"/>
              <a:gd name="connsiteX674" fmla="*/ 1425393 w 7467600"/>
              <a:gd name="connsiteY674" fmla="*/ 2589124 h 6858000"/>
              <a:gd name="connsiteX675" fmla="*/ 1424001 w 7467600"/>
              <a:gd name="connsiteY675" fmla="*/ 2597541 h 6858000"/>
              <a:gd name="connsiteX676" fmla="*/ 2152729 w 7467600"/>
              <a:gd name="connsiteY676" fmla="*/ 2864487 h 6858000"/>
              <a:gd name="connsiteX677" fmla="*/ 2020609 w 7467600"/>
              <a:gd name="connsiteY677" fmla="*/ 2539671 h 6858000"/>
              <a:gd name="connsiteX678" fmla="*/ 2018920 w 7467600"/>
              <a:gd name="connsiteY678" fmla="*/ 2536309 h 6858000"/>
              <a:gd name="connsiteX679" fmla="*/ 1342441 w 7467600"/>
              <a:gd name="connsiteY679" fmla="*/ 1173017 h 6858000"/>
              <a:gd name="connsiteX680" fmla="*/ 1367925 w 7467600"/>
              <a:gd name="connsiteY680" fmla="*/ 1135648 h 6858000"/>
              <a:gd name="connsiteX681" fmla="*/ 1771401 w 7467600"/>
              <a:gd name="connsiteY681" fmla="*/ 1806673 h 6858000"/>
              <a:gd name="connsiteX682" fmla="*/ 1972385 w 7467600"/>
              <a:gd name="connsiteY682" fmla="*/ 2198735 h 6858000"/>
              <a:gd name="connsiteX683" fmla="*/ 2040892 w 7467600"/>
              <a:gd name="connsiteY683" fmla="*/ 2405205 h 6858000"/>
              <a:gd name="connsiteX684" fmla="*/ 2131689 w 7467600"/>
              <a:gd name="connsiteY684" fmla="*/ 1936926 h 6858000"/>
              <a:gd name="connsiteX685" fmla="*/ 2454820 w 7467600"/>
              <a:gd name="connsiteY685" fmla="*/ 1248808 h 6858000"/>
              <a:gd name="connsiteX686" fmla="*/ 2492512 w 7467600"/>
              <a:gd name="connsiteY686" fmla="*/ 1302920 h 6858000"/>
              <a:gd name="connsiteX687" fmla="*/ 2081216 w 7467600"/>
              <a:gd name="connsiteY687" fmla="*/ 2527513 h 6858000"/>
              <a:gd name="connsiteX688" fmla="*/ 2081211 w 7467600"/>
              <a:gd name="connsiteY688" fmla="*/ 2528916 h 6858000"/>
              <a:gd name="connsiteX689" fmla="*/ 2199067 w 7467600"/>
              <a:gd name="connsiteY689" fmla="*/ 2884061 h 6858000"/>
              <a:gd name="connsiteX690" fmla="*/ 3192586 w 7467600"/>
              <a:gd name="connsiteY690" fmla="*/ 3411496 h 6858000"/>
              <a:gd name="connsiteX691" fmla="*/ 3182620 w 7467600"/>
              <a:gd name="connsiteY691" fmla="*/ 3483279 h 6858000"/>
              <a:gd name="connsiteX692" fmla="*/ 2435119 w 7467600"/>
              <a:gd name="connsiteY692" fmla="*/ 3080173 h 6858000"/>
              <a:gd name="connsiteX693" fmla="*/ 2410152 w 7467600"/>
              <a:gd name="connsiteY693" fmla="*/ 3063751 h 6858000"/>
              <a:gd name="connsiteX694" fmla="*/ 2408099 w 7467600"/>
              <a:gd name="connsiteY694" fmla="*/ 3064403 h 6858000"/>
              <a:gd name="connsiteX695" fmla="*/ 2407218 w 7467600"/>
              <a:gd name="connsiteY695" fmla="*/ 3070324 h 6858000"/>
              <a:gd name="connsiteX696" fmla="*/ 2380138 w 7467600"/>
              <a:gd name="connsiteY696" fmla="*/ 3099341 h 6858000"/>
              <a:gd name="connsiteX697" fmla="*/ 1765923 w 7467600"/>
              <a:gd name="connsiteY697" fmla="*/ 3581043 h 6858000"/>
              <a:gd name="connsiteX698" fmla="*/ 1702258 w 7467600"/>
              <a:gd name="connsiteY698" fmla="*/ 3612286 h 6858000"/>
              <a:gd name="connsiteX699" fmla="*/ 1538370 w 7467600"/>
              <a:gd name="connsiteY699" fmla="*/ 3811804 h 6858000"/>
              <a:gd name="connsiteX700" fmla="*/ 542867 w 7467600"/>
              <a:gd name="connsiteY700" fmla="*/ 4944092 h 6858000"/>
              <a:gd name="connsiteX701" fmla="*/ 515800 w 7467600"/>
              <a:gd name="connsiteY701" fmla="*/ 4862180 h 6858000"/>
              <a:gd name="connsiteX702" fmla="*/ 909145 w 7467600"/>
              <a:gd name="connsiteY702" fmla="*/ 4199225 h 6858000"/>
              <a:gd name="connsiteX703" fmla="*/ 1214067 w 7467600"/>
              <a:gd name="connsiteY703" fmla="*/ 3908561 h 6858000"/>
              <a:gd name="connsiteX704" fmla="*/ 640967 w 7467600"/>
              <a:gd name="connsiteY704" fmla="*/ 4105601 h 6858000"/>
              <a:gd name="connsiteX705" fmla="*/ 112563 w 7467600"/>
              <a:gd name="connsiteY705" fmla="*/ 4396952 h 6858000"/>
              <a:gd name="connsiteX706" fmla="*/ 0 w 7467600"/>
              <a:gd name="connsiteY706" fmla="*/ 4466006 h 6858000"/>
              <a:gd name="connsiteX707" fmla="*/ 0 w 7467600"/>
              <a:gd name="connsiteY707" fmla="*/ 4233763 h 6858000"/>
              <a:gd name="connsiteX708" fmla="*/ 36881 w 7467600"/>
              <a:gd name="connsiteY708" fmla="*/ 4200118 h 6858000"/>
              <a:gd name="connsiteX709" fmla="*/ 910534 w 7467600"/>
              <a:gd name="connsiteY709" fmla="*/ 3629753 h 6858000"/>
              <a:gd name="connsiteX710" fmla="*/ 1578717 w 7467600"/>
              <a:gd name="connsiteY710" fmla="*/ 3575982 h 6858000"/>
              <a:gd name="connsiteX711" fmla="*/ 2338780 w 7467600"/>
              <a:gd name="connsiteY711" fmla="*/ 3033725 h 6858000"/>
              <a:gd name="connsiteX712" fmla="*/ 1807991 w 7467600"/>
              <a:gd name="connsiteY712" fmla="*/ 2807184 h 6858000"/>
              <a:gd name="connsiteX713" fmla="*/ 1416358 w 7467600"/>
              <a:gd name="connsiteY713" fmla="*/ 3112571 h 6858000"/>
              <a:gd name="connsiteX714" fmla="*/ 939066 w 7467600"/>
              <a:gd name="connsiteY714" fmla="*/ 3378798 h 6858000"/>
              <a:gd name="connsiteX715" fmla="*/ 115099 w 7467600"/>
              <a:gd name="connsiteY715" fmla="*/ 3607650 h 6858000"/>
              <a:gd name="connsiteX716" fmla="*/ 97284 w 7467600"/>
              <a:gd name="connsiteY716" fmla="*/ 3520393 h 6858000"/>
              <a:gd name="connsiteX717" fmla="*/ 922050 w 7467600"/>
              <a:gd name="connsiteY717" fmla="*/ 3074867 h 6858000"/>
              <a:gd name="connsiteX718" fmla="*/ 1405265 w 7467600"/>
              <a:gd name="connsiteY718" fmla="*/ 3016319 h 6858000"/>
              <a:gd name="connsiteX719" fmla="*/ 1407512 w 7467600"/>
              <a:gd name="connsiteY719" fmla="*/ 3018001 h 6858000"/>
              <a:gd name="connsiteX720" fmla="*/ 1726266 w 7467600"/>
              <a:gd name="connsiteY720" fmla="*/ 2777274 h 6858000"/>
              <a:gd name="connsiteX721" fmla="*/ 625390 w 7467600"/>
              <a:gd name="connsiteY721" fmla="*/ 2514541 h 6858000"/>
              <a:gd name="connsiteX722" fmla="*/ 619799 w 7467600"/>
              <a:gd name="connsiteY722" fmla="*/ 2527180 h 6858000"/>
              <a:gd name="connsiteX723" fmla="*/ 310030 w 7467600"/>
              <a:gd name="connsiteY723" fmla="*/ 2771818 h 6858000"/>
              <a:gd name="connsiteX724" fmla="*/ 173877 w 7467600"/>
              <a:gd name="connsiteY724" fmla="*/ 2937056 h 6858000"/>
              <a:gd name="connsiteX725" fmla="*/ 77889 w 7467600"/>
              <a:gd name="connsiteY725" fmla="*/ 3138440 h 6858000"/>
              <a:gd name="connsiteX726" fmla="*/ 0 w 7467600"/>
              <a:gd name="connsiteY726" fmla="*/ 3271395 h 6858000"/>
              <a:gd name="connsiteX727" fmla="*/ 0 w 7467600"/>
              <a:gd name="connsiteY727" fmla="*/ 3153002 h 6858000"/>
              <a:gd name="connsiteX728" fmla="*/ 2386 w 7467600"/>
              <a:gd name="connsiteY728" fmla="*/ 3149203 h 6858000"/>
              <a:gd name="connsiteX729" fmla="*/ 89753 w 7467600"/>
              <a:gd name="connsiteY729" fmla="*/ 2987702 h 6858000"/>
              <a:gd name="connsiteX730" fmla="*/ 76869 w 7467600"/>
              <a:gd name="connsiteY730" fmla="*/ 3005404 h 6858000"/>
              <a:gd name="connsiteX731" fmla="*/ 32049 w 7467600"/>
              <a:gd name="connsiteY731" fmla="*/ 3065814 h 6858000"/>
              <a:gd name="connsiteX732" fmla="*/ 0 w 7467600"/>
              <a:gd name="connsiteY732" fmla="*/ 3108744 h 6858000"/>
              <a:gd name="connsiteX733" fmla="*/ 0 w 7467600"/>
              <a:gd name="connsiteY733" fmla="*/ 3058059 h 6858000"/>
              <a:gd name="connsiteX734" fmla="*/ 7610 w 7467600"/>
              <a:gd name="connsiteY734" fmla="*/ 3047889 h 6858000"/>
              <a:gd name="connsiteX735" fmla="*/ 52419 w 7467600"/>
              <a:gd name="connsiteY735" fmla="*/ 2987479 h 6858000"/>
              <a:gd name="connsiteX736" fmla="*/ 59142 w 7467600"/>
              <a:gd name="connsiteY736" fmla="*/ 2978488 h 6858000"/>
              <a:gd name="connsiteX737" fmla="*/ 0 w 7467600"/>
              <a:gd name="connsiteY737" fmla="*/ 3015334 h 6858000"/>
              <a:gd name="connsiteX738" fmla="*/ 0 w 7467600"/>
              <a:gd name="connsiteY738" fmla="*/ 2914286 h 6858000"/>
              <a:gd name="connsiteX739" fmla="*/ 36383 w 7467600"/>
              <a:gd name="connsiteY739" fmla="*/ 2901128 h 6858000"/>
              <a:gd name="connsiteX740" fmla="*/ 156329 w 7467600"/>
              <a:gd name="connsiteY740" fmla="*/ 2840533 h 6858000"/>
              <a:gd name="connsiteX741" fmla="*/ 358355 w 7467600"/>
              <a:gd name="connsiteY741" fmla="*/ 2620471 h 6858000"/>
              <a:gd name="connsiteX742" fmla="*/ 510577 w 7467600"/>
              <a:gd name="connsiteY742" fmla="*/ 2501244 h 6858000"/>
              <a:gd name="connsiteX743" fmla="*/ 211967 w 7467600"/>
              <a:gd name="connsiteY743" fmla="*/ 2479171 h 6858000"/>
              <a:gd name="connsiteX744" fmla="*/ 0 w 7467600"/>
              <a:gd name="connsiteY744" fmla="*/ 2476398 h 6858000"/>
              <a:gd name="connsiteX745" fmla="*/ 0 w 7467600"/>
              <a:gd name="connsiteY745" fmla="*/ 2389189 h 6858000"/>
              <a:gd name="connsiteX746" fmla="*/ 103062 w 7467600"/>
              <a:gd name="connsiteY746" fmla="*/ 2389518 h 6858000"/>
              <a:gd name="connsiteX747" fmla="*/ 510734 w 7467600"/>
              <a:gd name="connsiteY747" fmla="*/ 2416201 h 6858000"/>
              <a:gd name="connsiteX748" fmla="*/ 279257 w 7467600"/>
              <a:gd name="connsiteY748" fmla="*/ 2092102 h 6858000"/>
              <a:gd name="connsiteX749" fmla="*/ 65265 w 7467600"/>
              <a:gd name="connsiteY749" fmla="*/ 2006049 h 6858000"/>
              <a:gd name="connsiteX750" fmla="*/ 0 w 7467600"/>
              <a:gd name="connsiteY750" fmla="*/ 1982532 h 6858000"/>
              <a:gd name="connsiteX751" fmla="*/ 0 w 7467600"/>
              <a:gd name="connsiteY751" fmla="*/ 1912789 h 6858000"/>
              <a:gd name="connsiteX752" fmla="*/ 97460 w 7467600"/>
              <a:gd name="connsiteY752" fmla="*/ 1953725 h 6858000"/>
              <a:gd name="connsiteX753" fmla="*/ 221272 w 7467600"/>
              <a:gd name="connsiteY753" fmla="*/ 1980766 h 6858000"/>
              <a:gd name="connsiteX754" fmla="*/ 116765 w 7467600"/>
              <a:gd name="connsiteY754" fmla="*/ 1911033 h 6858000"/>
              <a:gd name="connsiteX755" fmla="*/ 16405 w 7467600"/>
              <a:gd name="connsiteY755" fmla="*/ 1803412 h 6858000"/>
              <a:gd name="connsiteX756" fmla="*/ 0 w 7467600"/>
              <a:gd name="connsiteY756" fmla="*/ 1784777 h 6858000"/>
              <a:gd name="connsiteX757" fmla="*/ 0 w 7467600"/>
              <a:gd name="connsiteY757" fmla="*/ 1740082 h 6858000"/>
              <a:gd name="connsiteX758" fmla="*/ 39394 w 7467600"/>
              <a:gd name="connsiteY758" fmla="*/ 1784856 h 6858000"/>
              <a:gd name="connsiteX759" fmla="*/ 135813 w 7467600"/>
              <a:gd name="connsiteY759" fmla="*/ 1888838 h 6858000"/>
              <a:gd name="connsiteX760" fmla="*/ 242575 w 7467600"/>
              <a:gd name="connsiteY760" fmla="*/ 1958841 h 6858000"/>
              <a:gd name="connsiteX761" fmla="*/ 82197 w 7467600"/>
              <a:gd name="connsiteY761" fmla="*/ 1754826 h 6858000"/>
              <a:gd name="connsiteX762" fmla="*/ 0 w 7467600"/>
              <a:gd name="connsiteY762" fmla="*/ 1679650 h 6858000"/>
              <a:gd name="connsiteX763" fmla="*/ 0 w 7467600"/>
              <a:gd name="connsiteY763" fmla="*/ 1602463 h 6858000"/>
              <a:gd name="connsiteX764" fmla="*/ 84689 w 7467600"/>
              <a:gd name="connsiteY764" fmla="*/ 1677442 h 6858000"/>
              <a:gd name="connsiteX765" fmla="*/ 298437 w 7467600"/>
              <a:gd name="connsiteY765" fmla="*/ 1968019 h 6858000"/>
              <a:gd name="connsiteX766" fmla="*/ 227269 w 7467600"/>
              <a:gd name="connsiteY766" fmla="*/ 1114064 h 6858000"/>
              <a:gd name="connsiteX767" fmla="*/ 248003 w 7467600"/>
              <a:gd name="connsiteY767" fmla="*/ 1089613 h 6858000"/>
              <a:gd name="connsiteX768" fmla="*/ 427020 w 7467600"/>
              <a:gd name="connsiteY768" fmla="*/ 1619803 h 6858000"/>
              <a:gd name="connsiteX769" fmla="*/ 340345 w 7467600"/>
              <a:gd name="connsiteY769" fmla="*/ 2027739 h 6858000"/>
              <a:gd name="connsiteX770" fmla="*/ 360865 w 7467600"/>
              <a:gd name="connsiteY770" fmla="*/ 2044827 h 6858000"/>
              <a:gd name="connsiteX771" fmla="*/ 560414 w 7467600"/>
              <a:gd name="connsiteY771" fmla="*/ 2421457 h 6858000"/>
              <a:gd name="connsiteX772" fmla="*/ 1359703 w 7467600"/>
              <a:gd name="connsiteY772" fmla="*/ 2578554 h 6858000"/>
              <a:gd name="connsiteX773" fmla="*/ 1359422 w 7467600"/>
              <a:gd name="connsiteY773" fmla="*/ 2577994 h 6858000"/>
              <a:gd name="connsiteX774" fmla="*/ 828701 w 7467600"/>
              <a:gd name="connsiteY774" fmla="*/ 1839520 h 6858000"/>
              <a:gd name="connsiteX775" fmla="*/ 494427 w 7467600"/>
              <a:gd name="connsiteY775" fmla="*/ 1092333 h 6858000"/>
              <a:gd name="connsiteX776" fmla="*/ 506322 w 7467600"/>
              <a:gd name="connsiteY776" fmla="*/ 1020997 h 6858000"/>
              <a:gd name="connsiteX777" fmla="*/ 4570198 w 7467600"/>
              <a:gd name="connsiteY777" fmla="*/ 978081 h 6858000"/>
              <a:gd name="connsiteX778" fmla="*/ 4523691 w 7467600"/>
              <a:gd name="connsiteY778" fmla="*/ 1127776 h 6858000"/>
              <a:gd name="connsiteX779" fmla="*/ 4509875 w 7467600"/>
              <a:gd name="connsiteY779" fmla="*/ 1167552 h 6858000"/>
              <a:gd name="connsiteX780" fmla="*/ 4478168 w 7467600"/>
              <a:gd name="connsiteY780" fmla="*/ 1260735 h 6858000"/>
              <a:gd name="connsiteX781" fmla="*/ 4409309 w 7467600"/>
              <a:gd name="connsiteY781" fmla="*/ 1666996 h 6858000"/>
              <a:gd name="connsiteX782" fmla="*/ 4370031 w 7467600"/>
              <a:gd name="connsiteY782" fmla="*/ 1955666 h 6858000"/>
              <a:gd name="connsiteX783" fmla="*/ 4570198 w 7467600"/>
              <a:gd name="connsiteY783" fmla="*/ 978081 h 6858000"/>
              <a:gd name="connsiteX784" fmla="*/ 4557898 w 7467600"/>
              <a:gd name="connsiteY784" fmla="*/ 900011 h 6858000"/>
              <a:gd name="connsiteX785" fmla="*/ 4344840 w 7467600"/>
              <a:gd name="connsiteY785" fmla="*/ 1922038 h 6858000"/>
              <a:gd name="connsiteX786" fmla="*/ 4378710 w 7467600"/>
              <a:gd name="connsiteY786" fmla="*/ 1665516 h 6858000"/>
              <a:gd name="connsiteX787" fmla="*/ 4448798 w 7467600"/>
              <a:gd name="connsiteY787" fmla="*/ 1253024 h 6858000"/>
              <a:gd name="connsiteX788" fmla="*/ 4480315 w 7467600"/>
              <a:gd name="connsiteY788" fmla="*/ 1158454 h 6858000"/>
              <a:gd name="connsiteX789" fmla="*/ 4494133 w 7467600"/>
              <a:gd name="connsiteY789" fmla="*/ 1118676 h 6858000"/>
              <a:gd name="connsiteX790" fmla="*/ 4557898 w 7467600"/>
              <a:gd name="connsiteY790" fmla="*/ 900011 h 6858000"/>
              <a:gd name="connsiteX791" fmla="*/ 5870151 w 7467600"/>
              <a:gd name="connsiteY791" fmla="*/ 898890 h 6858000"/>
              <a:gd name="connsiteX792" fmla="*/ 5861335 w 7467600"/>
              <a:gd name="connsiteY792" fmla="*/ 899177 h 6858000"/>
              <a:gd name="connsiteX793" fmla="*/ 5843702 w 7467600"/>
              <a:gd name="connsiteY793" fmla="*/ 899748 h 6858000"/>
              <a:gd name="connsiteX794" fmla="*/ 5651107 w 7467600"/>
              <a:gd name="connsiteY794" fmla="*/ 920306 h 6858000"/>
              <a:gd name="connsiteX795" fmla="*/ 5459407 w 7467600"/>
              <a:gd name="connsiteY795" fmla="*/ 940975 h 6858000"/>
              <a:gd name="connsiteX796" fmla="*/ 5374846 w 7467600"/>
              <a:gd name="connsiteY796" fmla="*/ 941988 h 6858000"/>
              <a:gd name="connsiteX797" fmla="*/ 5256105 w 7467600"/>
              <a:gd name="connsiteY797" fmla="*/ 945632 h 6858000"/>
              <a:gd name="connsiteX798" fmla="*/ 5107071 w 7467600"/>
              <a:gd name="connsiteY798" fmla="*/ 969720 h 6858000"/>
              <a:gd name="connsiteX799" fmla="*/ 4998681 w 7467600"/>
              <a:gd name="connsiteY799" fmla="*/ 988771 h 6858000"/>
              <a:gd name="connsiteX800" fmla="*/ 5870151 w 7467600"/>
              <a:gd name="connsiteY800" fmla="*/ 898890 h 6858000"/>
              <a:gd name="connsiteX801" fmla="*/ 5504425 w 7467600"/>
              <a:gd name="connsiteY801" fmla="*/ 848067 h 6858000"/>
              <a:gd name="connsiteX802" fmla="*/ 4968849 w 7467600"/>
              <a:gd name="connsiteY802" fmla="*/ 962318 h 6858000"/>
              <a:gd name="connsiteX803" fmla="*/ 5104039 w 7467600"/>
              <a:gd name="connsiteY803" fmla="*/ 940634 h 6858000"/>
              <a:gd name="connsiteX804" fmla="*/ 5256311 w 7467600"/>
              <a:gd name="connsiteY804" fmla="*/ 916490 h 6858000"/>
              <a:gd name="connsiteX805" fmla="*/ 5377381 w 7467600"/>
              <a:gd name="connsiteY805" fmla="*/ 912671 h 6858000"/>
              <a:gd name="connsiteX806" fmla="*/ 5460148 w 7467600"/>
              <a:gd name="connsiteY806" fmla="*/ 911442 h 6858000"/>
              <a:gd name="connsiteX807" fmla="*/ 5648971 w 7467600"/>
              <a:gd name="connsiteY807" fmla="*/ 891331 h 6858000"/>
              <a:gd name="connsiteX808" fmla="*/ 5844807 w 7467600"/>
              <a:gd name="connsiteY808" fmla="*/ 870718 h 6858000"/>
              <a:gd name="connsiteX809" fmla="*/ 5862975 w 7467600"/>
              <a:gd name="connsiteY809" fmla="*/ 869756 h 6858000"/>
              <a:gd name="connsiteX810" fmla="*/ 5920887 w 7467600"/>
              <a:gd name="connsiteY810" fmla="*/ 865929 h 6858000"/>
              <a:gd name="connsiteX811" fmla="*/ 5504425 w 7467600"/>
              <a:gd name="connsiteY811" fmla="*/ 848067 h 6858000"/>
              <a:gd name="connsiteX812" fmla="*/ 3607114 w 7467600"/>
              <a:gd name="connsiteY812" fmla="*/ 467441 h 6858000"/>
              <a:gd name="connsiteX813" fmla="*/ 3296242 w 7467600"/>
              <a:gd name="connsiteY813" fmla="*/ 807991 h 6858000"/>
              <a:gd name="connsiteX814" fmla="*/ 3174674 w 7467600"/>
              <a:gd name="connsiteY814" fmla="*/ 919759 h 6858000"/>
              <a:gd name="connsiteX815" fmla="*/ 3042978 w 7467600"/>
              <a:gd name="connsiteY815" fmla="*/ 1054894 h 6858000"/>
              <a:gd name="connsiteX816" fmla="*/ 2968914 w 7467600"/>
              <a:gd name="connsiteY816" fmla="*/ 1133756 h 6858000"/>
              <a:gd name="connsiteX817" fmla="*/ 3103823 w 7467600"/>
              <a:gd name="connsiteY817" fmla="*/ 1026814 h 6858000"/>
              <a:gd name="connsiteX818" fmla="*/ 3607114 w 7467600"/>
              <a:gd name="connsiteY818" fmla="*/ 467441 h 6858000"/>
              <a:gd name="connsiteX819" fmla="*/ 3744487 w 7467600"/>
              <a:gd name="connsiteY819" fmla="*/ 383136 h 6858000"/>
              <a:gd name="connsiteX820" fmla="*/ 3970213 w 7467600"/>
              <a:gd name="connsiteY820" fmla="*/ 995559 h 6858000"/>
              <a:gd name="connsiteX821" fmla="*/ 3744487 w 7467600"/>
              <a:gd name="connsiteY821" fmla="*/ 383136 h 6858000"/>
              <a:gd name="connsiteX822" fmla="*/ 3624562 w 7467600"/>
              <a:gd name="connsiteY822" fmla="*/ 367041 h 6858000"/>
              <a:gd name="connsiteX823" fmla="*/ 3489712 w 7467600"/>
              <a:gd name="connsiteY823" fmla="*/ 485386 h 6858000"/>
              <a:gd name="connsiteX824" fmla="*/ 3182994 w 7467600"/>
              <a:gd name="connsiteY824" fmla="*/ 828265 h 6858000"/>
              <a:gd name="connsiteX825" fmla="*/ 2892114 w 7467600"/>
              <a:gd name="connsiteY825" fmla="*/ 1172635 h 6858000"/>
              <a:gd name="connsiteX826" fmla="*/ 3021459 w 7467600"/>
              <a:gd name="connsiteY826" fmla="*/ 1035385 h 6858000"/>
              <a:gd name="connsiteX827" fmla="*/ 3153873 w 7467600"/>
              <a:gd name="connsiteY827" fmla="*/ 898971 h 6858000"/>
              <a:gd name="connsiteX828" fmla="*/ 3276511 w 7467600"/>
              <a:gd name="connsiteY828" fmla="*/ 786423 h 6858000"/>
              <a:gd name="connsiteX829" fmla="*/ 3584154 w 7467600"/>
              <a:gd name="connsiteY829" fmla="*/ 448218 h 6858000"/>
              <a:gd name="connsiteX830" fmla="*/ 3624562 w 7467600"/>
              <a:gd name="connsiteY830" fmla="*/ 367041 h 6858000"/>
              <a:gd name="connsiteX831" fmla="*/ 3766672 w 7467600"/>
              <a:gd name="connsiteY831" fmla="*/ 359429 h 6858000"/>
              <a:gd name="connsiteX832" fmla="*/ 3996338 w 7467600"/>
              <a:gd name="connsiteY832" fmla="*/ 968237 h 6858000"/>
              <a:gd name="connsiteX833" fmla="*/ 3766672 w 7467600"/>
              <a:gd name="connsiteY833" fmla="*/ 359429 h 6858000"/>
              <a:gd name="connsiteX834" fmla="*/ 5805386 w 7467600"/>
              <a:gd name="connsiteY834" fmla="*/ 239240 h 6858000"/>
              <a:gd name="connsiteX835" fmla="*/ 5736947 w 7467600"/>
              <a:gd name="connsiteY835" fmla="*/ 261367 h 6858000"/>
              <a:gd name="connsiteX836" fmla="*/ 5427012 w 7467600"/>
              <a:gd name="connsiteY836" fmla="*/ 311272 h 6858000"/>
              <a:gd name="connsiteX837" fmla="*/ 5147818 w 7467600"/>
              <a:gd name="connsiteY837" fmla="*/ 322112 h 6858000"/>
              <a:gd name="connsiteX838" fmla="*/ 5060854 w 7467600"/>
              <a:gd name="connsiteY838" fmla="*/ 311882 h 6858000"/>
              <a:gd name="connsiteX839" fmla="*/ 4945989 w 7467600"/>
              <a:gd name="connsiteY839" fmla="*/ 300516 h 6858000"/>
              <a:gd name="connsiteX840" fmla="*/ 5410479 w 7467600"/>
              <a:gd name="connsiteY840" fmla="*/ 348434 h 6858000"/>
              <a:gd name="connsiteX841" fmla="*/ 5805386 w 7467600"/>
              <a:gd name="connsiteY841" fmla="*/ 239240 h 6858000"/>
              <a:gd name="connsiteX842" fmla="*/ 5905192 w 7467600"/>
              <a:gd name="connsiteY842" fmla="*/ 163079 h 6858000"/>
              <a:gd name="connsiteX843" fmla="*/ 5865655 w 7467600"/>
              <a:gd name="connsiteY843" fmla="*/ 171901 h 6858000"/>
              <a:gd name="connsiteX844" fmla="*/ 5259740 w 7467600"/>
              <a:gd name="connsiteY844" fmla="*/ 257013 h 6858000"/>
              <a:gd name="connsiteX845" fmla="*/ 5208466 w 7467600"/>
              <a:gd name="connsiteY845" fmla="*/ 257550 h 6858000"/>
              <a:gd name="connsiteX846" fmla="*/ 4980204 w 7467600"/>
              <a:gd name="connsiteY846" fmla="*/ 271903 h 6858000"/>
              <a:gd name="connsiteX847" fmla="*/ 5068068 w 7467600"/>
              <a:gd name="connsiteY847" fmla="*/ 282244 h 6858000"/>
              <a:gd name="connsiteX848" fmla="*/ 5153231 w 7467600"/>
              <a:gd name="connsiteY848" fmla="*/ 292240 h 6858000"/>
              <a:gd name="connsiteX849" fmla="*/ 5426491 w 7467600"/>
              <a:gd name="connsiteY849" fmla="*/ 281128 h 6858000"/>
              <a:gd name="connsiteX850" fmla="*/ 5731212 w 7467600"/>
              <a:gd name="connsiteY850" fmla="*/ 231951 h 6858000"/>
              <a:gd name="connsiteX851" fmla="*/ 5905192 w 7467600"/>
              <a:gd name="connsiteY851" fmla="*/ 163079 h 6858000"/>
              <a:gd name="connsiteX852" fmla="*/ 5944437 w 7467600"/>
              <a:gd name="connsiteY852" fmla="*/ 113829 h 6858000"/>
              <a:gd name="connsiteX853" fmla="*/ 5825032 w 7467600"/>
              <a:gd name="connsiteY853" fmla="*/ 146405 h 6858000"/>
              <a:gd name="connsiteX854" fmla="*/ 4955599 w 7467600"/>
              <a:gd name="connsiteY854" fmla="*/ 247008 h 6858000"/>
              <a:gd name="connsiteX855" fmla="*/ 5210104 w 7467600"/>
              <a:gd name="connsiteY855" fmla="*/ 228123 h 6858000"/>
              <a:gd name="connsiteX856" fmla="*/ 5261015 w 7467600"/>
              <a:gd name="connsiteY856" fmla="*/ 227087 h 6858000"/>
              <a:gd name="connsiteX857" fmla="*/ 5861181 w 7467600"/>
              <a:gd name="connsiteY857" fmla="*/ 143093 h 6858000"/>
              <a:gd name="connsiteX858" fmla="*/ 5961252 w 7467600"/>
              <a:gd name="connsiteY858" fmla="*/ 114820 h 6858000"/>
              <a:gd name="connsiteX859" fmla="*/ 5944437 w 7467600"/>
              <a:gd name="connsiteY859" fmla="*/ 113829 h 6858000"/>
              <a:gd name="connsiteX860" fmla="*/ 3882765 w 7467600"/>
              <a:gd name="connsiteY860" fmla="*/ 0 h 6858000"/>
              <a:gd name="connsiteX861" fmla="*/ 3995099 w 7467600"/>
              <a:gd name="connsiteY861" fmla="*/ 0 h 6858000"/>
              <a:gd name="connsiteX862" fmla="*/ 4163818 w 7467600"/>
              <a:gd name="connsiteY862" fmla="*/ 234104 h 6858000"/>
              <a:gd name="connsiteX863" fmla="*/ 4172099 w 7467600"/>
              <a:gd name="connsiteY863" fmla="*/ 234207 h 6858000"/>
              <a:gd name="connsiteX864" fmla="*/ 4784282 w 7467600"/>
              <a:gd name="connsiteY864" fmla="*/ 276561 h 6858000"/>
              <a:gd name="connsiteX865" fmla="*/ 4801687 w 7467600"/>
              <a:gd name="connsiteY865" fmla="*/ 267764 h 6858000"/>
              <a:gd name="connsiteX866" fmla="*/ 6082788 w 7467600"/>
              <a:gd name="connsiteY866" fmla="*/ 64119 h 6858000"/>
              <a:gd name="connsiteX867" fmla="*/ 6099442 w 7467600"/>
              <a:gd name="connsiteY867" fmla="*/ 82568 h 6858000"/>
              <a:gd name="connsiteX868" fmla="*/ 4804137 w 7467600"/>
              <a:gd name="connsiteY868" fmla="*/ 320931 h 6858000"/>
              <a:gd name="connsiteX869" fmla="*/ 4227047 w 7467600"/>
              <a:gd name="connsiteY869" fmla="*/ 313415 h 6858000"/>
              <a:gd name="connsiteX870" fmla="*/ 4346041 w 7467600"/>
              <a:gd name="connsiteY870" fmla="*/ 456086 h 6858000"/>
              <a:gd name="connsiteX871" fmla="*/ 4870967 w 7467600"/>
              <a:gd name="connsiteY871" fmla="*/ 963061 h 6858000"/>
              <a:gd name="connsiteX872" fmla="*/ 4889647 w 7467600"/>
              <a:gd name="connsiteY872" fmla="*/ 957147 h 6858000"/>
              <a:gd name="connsiteX873" fmla="*/ 5422504 w 7467600"/>
              <a:gd name="connsiteY873" fmla="*/ 805191 h 6858000"/>
              <a:gd name="connsiteX874" fmla="*/ 6087656 w 7467600"/>
              <a:gd name="connsiteY874" fmla="*/ 826703 h 6858000"/>
              <a:gd name="connsiteX875" fmla="*/ 6058717 w 7467600"/>
              <a:gd name="connsiteY875" fmla="*/ 865992 h 6858000"/>
              <a:gd name="connsiteX876" fmla="*/ 4974153 w 7467600"/>
              <a:gd name="connsiteY876" fmla="*/ 1045456 h 6858000"/>
              <a:gd name="connsiteX877" fmla="*/ 5627835 w 7467600"/>
              <a:gd name="connsiteY877" fmla="*/ 1472077 h 6858000"/>
              <a:gd name="connsiteX878" fmla="*/ 5629817 w 7467600"/>
              <a:gd name="connsiteY878" fmla="*/ 1471412 h 6858000"/>
              <a:gd name="connsiteX879" fmla="*/ 5634124 w 7467600"/>
              <a:gd name="connsiteY879" fmla="*/ 1470572 h 6858000"/>
              <a:gd name="connsiteX880" fmla="*/ 5755832 w 7467600"/>
              <a:gd name="connsiteY880" fmla="*/ 1383886 h 6858000"/>
              <a:gd name="connsiteX881" fmla="*/ 6014186 w 7467600"/>
              <a:gd name="connsiteY881" fmla="*/ 1279799 h 6858000"/>
              <a:gd name="connsiteX882" fmla="*/ 6901619 w 7467600"/>
              <a:gd name="connsiteY882" fmla="*/ 1047874 h 6858000"/>
              <a:gd name="connsiteX883" fmla="*/ 6931566 w 7467600"/>
              <a:gd name="connsiteY883" fmla="*/ 1062034 h 6858000"/>
              <a:gd name="connsiteX884" fmla="*/ 5790982 w 7467600"/>
              <a:gd name="connsiteY884" fmla="*/ 1561380 h 6858000"/>
              <a:gd name="connsiteX885" fmla="*/ 6188971 w 7467600"/>
              <a:gd name="connsiteY885" fmla="*/ 1755168 h 6858000"/>
              <a:gd name="connsiteX886" fmla="*/ 6202446 w 7467600"/>
              <a:gd name="connsiteY886" fmla="*/ 1752268 h 6858000"/>
              <a:gd name="connsiteX887" fmla="*/ 7179560 w 7467600"/>
              <a:gd name="connsiteY887" fmla="*/ 1467551 h 6858000"/>
              <a:gd name="connsiteX888" fmla="*/ 7158730 w 7467600"/>
              <a:gd name="connsiteY888" fmla="*/ 1507835 h 6858000"/>
              <a:gd name="connsiteX889" fmla="*/ 6326959 w 7467600"/>
              <a:gd name="connsiteY889" fmla="*/ 1817686 h 6858000"/>
              <a:gd name="connsiteX890" fmla="*/ 6537433 w 7467600"/>
              <a:gd name="connsiteY890" fmla="*/ 1907790 h 6858000"/>
              <a:gd name="connsiteX891" fmla="*/ 6550221 w 7467600"/>
              <a:gd name="connsiteY891" fmla="*/ 1910729 h 6858000"/>
              <a:gd name="connsiteX892" fmla="*/ 6964438 w 7467600"/>
              <a:gd name="connsiteY892" fmla="*/ 2209505 h 6858000"/>
              <a:gd name="connsiteX893" fmla="*/ 7367862 w 7467600"/>
              <a:gd name="connsiteY893" fmla="*/ 2806833 h 6858000"/>
              <a:gd name="connsiteX894" fmla="*/ 7364329 w 7467600"/>
              <a:gd name="connsiteY894" fmla="*/ 2826907 h 6858000"/>
              <a:gd name="connsiteX895" fmla="*/ 7290545 w 7467600"/>
              <a:gd name="connsiteY895" fmla="*/ 2850663 h 6858000"/>
              <a:gd name="connsiteX896" fmla="*/ 6472036 w 7467600"/>
              <a:gd name="connsiteY896" fmla="*/ 1959003 h 6858000"/>
              <a:gd name="connsiteX897" fmla="*/ 5792897 w 7467600"/>
              <a:gd name="connsiteY897" fmla="*/ 1647747 h 6858000"/>
              <a:gd name="connsiteX898" fmla="*/ 5842751 w 7467600"/>
              <a:gd name="connsiteY898" fmla="*/ 1816112 h 6858000"/>
              <a:gd name="connsiteX899" fmla="*/ 5847424 w 7467600"/>
              <a:gd name="connsiteY899" fmla="*/ 1815776 h 6858000"/>
              <a:gd name="connsiteX900" fmla="*/ 6399821 w 7467600"/>
              <a:gd name="connsiteY900" fmla="*/ 2344799 h 6858000"/>
              <a:gd name="connsiteX901" fmla="*/ 6323232 w 7467600"/>
              <a:gd name="connsiteY901" fmla="*/ 2389634 h 6858000"/>
              <a:gd name="connsiteX902" fmla="*/ 5942958 w 7467600"/>
              <a:gd name="connsiteY902" fmla="*/ 2077708 h 6858000"/>
              <a:gd name="connsiteX903" fmla="*/ 5921559 w 7467600"/>
              <a:gd name="connsiteY903" fmla="*/ 2378596 h 6858000"/>
              <a:gd name="connsiteX904" fmla="*/ 5817651 w 7467600"/>
              <a:gd name="connsiteY904" fmla="*/ 3023919 h 6858000"/>
              <a:gd name="connsiteX905" fmla="*/ 5729634 w 7467600"/>
              <a:gd name="connsiteY905" fmla="*/ 3051849 h 6858000"/>
              <a:gd name="connsiteX906" fmla="*/ 5611018 w 7467600"/>
              <a:gd name="connsiteY906" fmla="*/ 2316769 h 6858000"/>
              <a:gd name="connsiteX907" fmla="*/ 5687608 w 7467600"/>
              <a:gd name="connsiteY907" fmla="*/ 2039972 h 6858000"/>
              <a:gd name="connsiteX908" fmla="*/ 5657554 w 7467600"/>
              <a:gd name="connsiteY908" fmla="*/ 1576445 h 6858000"/>
              <a:gd name="connsiteX909" fmla="*/ 5150475 w 7467600"/>
              <a:gd name="connsiteY909" fmla="*/ 1274012 h 6858000"/>
              <a:gd name="connsiteX910" fmla="*/ 5349142 w 7467600"/>
              <a:gd name="connsiteY910" fmla="*/ 2204405 h 6858000"/>
              <a:gd name="connsiteX911" fmla="*/ 5262214 w 7467600"/>
              <a:gd name="connsiteY911" fmla="*/ 2233836 h 6858000"/>
              <a:gd name="connsiteX912" fmla="*/ 4981539 w 7467600"/>
              <a:gd name="connsiteY912" fmla="*/ 1542201 h 6858000"/>
              <a:gd name="connsiteX913" fmla="*/ 4958461 w 7467600"/>
              <a:gd name="connsiteY913" fmla="*/ 1136957 h 6858000"/>
              <a:gd name="connsiteX914" fmla="*/ 4655015 w 7467600"/>
              <a:gd name="connsiteY914" fmla="*/ 891426 h 6858000"/>
              <a:gd name="connsiteX915" fmla="*/ 4348002 w 7467600"/>
              <a:gd name="connsiteY915" fmla="*/ 2205895 h 6858000"/>
              <a:gd name="connsiteX916" fmla="*/ 4262250 w 7467600"/>
              <a:gd name="connsiteY916" fmla="*/ 2219972 h 6858000"/>
              <a:gd name="connsiteX917" fmla="*/ 4550611 w 7467600"/>
              <a:gd name="connsiteY917" fmla="*/ 817540 h 6858000"/>
              <a:gd name="connsiteX918" fmla="*/ 4564418 w 7467600"/>
              <a:gd name="connsiteY918" fmla="*/ 808293 h 6858000"/>
              <a:gd name="connsiteX919" fmla="*/ 4266388 w 7467600"/>
              <a:gd name="connsiteY919" fmla="*/ 500083 h 6858000"/>
              <a:gd name="connsiteX920" fmla="*/ 4032842 w 7467600"/>
              <a:gd name="connsiteY920" fmla="*/ 211809 h 6858000"/>
              <a:gd name="connsiteX921" fmla="*/ 3882765 w 7467600"/>
              <a:gd name="connsiteY921" fmla="*/ 0 h 6858000"/>
              <a:gd name="connsiteX922" fmla="*/ 3721337 w 7467600"/>
              <a:gd name="connsiteY922" fmla="*/ 0 h 6858000"/>
              <a:gd name="connsiteX923" fmla="*/ 3797544 w 7467600"/>
              <a:gd name="connsiteY923" fmla="*/ 0 h 6858000"/>
              <a:gd name="connsiteX924" fmla="*/ 3775734 w 7467600"/>
              <a:gd name="connsiteY924" fmla="*/ 95131 h 6858000"/>
              <a:gd name="connsiteX925" fmla="*/ 3724807 w 7467600"/>
              <a:gd name="connsiteY925" fmla="*/ 272257 h 6858000"/>
              <a:gd name="connsiteX926" fmla="*/ 3726844 w 7467600"/>
              <a:gd name="connsiteY926" fmla="*/ 282988 h 6858000"/>
              <a:gd name="connsiteX927" fmla="*/ 3742664 w 7467600"/>
              <a:gd name="connsiteY927" fmla="*/ 279918 h 6858000"/>
              <a:gd name="connsiteX928" fmla="*/ 4103910 w 7467600"/>
              <a:gd name="connsiteY928" fmla="*/ 1161917 h 6858000"/>
              <a:gd name="connsiteX929" fmla="*/ 4020269 w 7467600"/>
              <a:gd name="connsiteY929" fmla="*/ 1200406 h 6858000"/>
              <a:gd name="connsiteX930" fmla="*/ 3674882 w 7467600"/>
              <a:gd name="connsiteY930" fmla="*/ 488524 h 6858000"/>
              <a:gd name="connsiteX931" fmla="*/ 3132682 w 7467600"/>
              <a:gd name="connsiteY931" fmla="*/ 1072284 h 6858000"/>
              <a:gd name="connsiteX932" fmla="*/ 2716346 w 7467600"/>
              <a:gd name="connsiteY932" fmla="*/ 1276376 h 6858000"/>
              <a:gd name="connsiteX933" fmla="*/ 2716772 w 7467600"/>
              <a:gd name="connsiteY933" fmla="*/ 1255462 h 6858000"/>
              <a:gd name="connsiteX934" fmla="*/ 3471096 w 7467600"/>
              <a:gd name="connsiteY934" fmla="*/ 437072 h 6858000"/>
              <a:gd name="connsiteX935" fmla="*/ 3639057 w 7467600"/>
              <a:gd name="connsiteY935" fmla="*/ 286334 h 6858000"/>
              <a:gd name="connsiteX936" fmla="*/ 3640309 w 7467600"/>
              <a:gd name="connsiteY936" fmla="*/ 284664 h 6858000"/>
              <a:gd name="connsiteX937" fmla="*/ 3646022 w 7467600"/>
              <a:gd name="connsiteY937" fmla="*/ 276711 h 6858000"/>
              <a:gd name="connsiteX938" fmla="*/ 3707943 w 7467600"/>
              <a:gd name="connsiteY938" fmla="*/ 65958 h 6858000"/>
              <a:gd name="connsiteX939" fmla="*/ 3721337 w 7467600"/>
              <a:gd name="connsiteY939" fmla="*/ 0 h 6858000"/>
              <a:gd name="connsiteX940" fmla="*/ 2867960 w 7467600"/>
              <a:gd name="connsiteY940" fmla="*/ 0 h 6858000"/>
              <a:gd name="connsiteX941" fmla="*/ 2926351 w 7467600"/>
              <a:gd name="connsiteY941" fmla="*/ 0 h 6858000"/>
              <a:gd name="connsiteX942" fmla="*/ 2902823 w 7467600"/>
              <a:gd name="connsiteY942" fmla="*/ 262929 h 6858000"/>
              <a:gd name="connsiteX943" fmla="*/ 2940663 w 7467600"/>
              <a:gd name="connsiteY943" fmla="*/ 140884 h 6858000"/>
              <a:gd name="connsiteX944" fmla="*/ 2947039 w 7467600"/>
              <a:gd name="connsiteY944" fmla="*/ 122524 h 6858000"/>
              <a:gd name="connsiteX945" fmla="*/ 2984316 w 7467600"/>
              <a:gd name="connsiteY945" fmla="*/ 0 h 6858000"/>
              <a:gd name="connsiteX946" fmla="*/ 3016114 w 7467600"/>
              <a:gd name="connsiteY946" fmla="*/ 0 h 6858000"/>
              <a:gd name="connsiteX947" fmla="*/ 2979949 w 7467600"/>
              <a:gd name="connsiteY947" fmla="*/ 119274 h 6858000"/>
              <a:gd name="connsiteX948" fmla="*/ 3023879 w 7467600"/>
              <a:gd name="connsiteY948" fmla="*/ 0 h 6858000"/>
              <a:gd name="connsiteX949" fmla="*/ 3105400 w 7467600"/>
              <a:gd name="connsiteY949" fmla="*/ 0 h 6858000"/>
              <a:gd name="connsiteX950" fmla="*/ 3094669 w 7467600"/>
              <a:gd name="connsiteY950" fmla="*/ 30308 h 6858000"/>
              <a:gd name="connsiteX951" fmla="*/ 2901945 w 7467600"/>
              <a:gd name="connsiteY951" fmla="*/ 466538 h 6858000"/>
              <a:gd name="connsiteX952" fmla="*/ 2815209 w 7467600"/>
              <a:gd name="connsiteY952" fmla="*/ 497361 h 6858000"/>
              <a:gd name="connsiteX953" fmla="*/ 2844845 w 7467600"/>
              <a:gd name="connsiteY953" fmla="*/ 127638 h 6858000"/>
              <a:gd name="connsiteX954" fmla="*/ 2867960 w 7467600"/>
              <a:gd name="connsiteY954" fmla="*/ 0 h 6858000"/>
              <a:gd name="connsiteX955" fmla="*/ 1057230 w 7467600"/>
              <a:gd name="connsiteY955" fmla="*/ 0 h 6858000"/>
              <a:gd name="connsiteX956" fmla="*/ 1111003 w 7467600"/>
              <a:gd name="connsiteY956" fmla="*/ 0 h 6858000"/>
              <a:gd name="connsiteX957" fmla="*/ 1125553 w 7467600"/>
              <a:gd name="connsiteY957" fmla="*/ 52588 h 6858000"/>
              <a:gd name="connsiteX958" fmla="*/ 1304276 w 7467600"/>
              <a:gd name="connsiteY958" fmla="*/ 476275 h 6858000"/>
              <a:gd name="connsiteX959" fmla="*/ 1492066 w 7467600"/>
              <a:gd name="connsiteY959" fmla="*/ 886333 h 6858000"/>
              <a:gd name="connsiteX960" fmla="*/ 1423698 w 7467600"/>
              <a:gd name="connsiteY960" fmla="*/ 710817 h 6858000"/>
              <a:gd name="connsiteX961" fmla="*/ 1357609 w 7467600"/>
              <a:gd name="connsiteY961" fmla="*/ 532892 h 6858000"/>
              <a:gd name="connsiteX962" fmla="*/ 1309550 w 7467600"/>
              <a:gd name="connsiteY962" fmla="*/ 374031 h 6858000"/>
              <a:gd name="connsiteX963" fmla="*/ 1193673 w 7467600"/>
              <a:gd name="connsiteY963" fmla="*/ 49533 h 6858000"/>
              <a:gd name="connsiteX964" fmla="*/ 1164391 w 7467600"/>
              <a:gd name="connsiteY964" fmla="*/ 0 h 6858000"/>
              <a:gd name="connsiteX965" fmla="*/ 1200666 w 7467600"/>
              <a:gd name="connsiteY965" fmla="*/ 0 h 6858000"/>
              <a:gd name="connsiteX966" fmla="*/ 1223408 w 7467600"/>
              <a:gd name="connsiteY966" fmla="*/ 38996 h 6858000"/>
              <a:gd name="connsiteX967" fmla="*/ 1339635 w 7467600"/>
              <a:gd name="connsiteY967" fmla="*/ 365517 h 6858000"/>
              <a:gd name="connsiteX968" fmla="*/ 1387469 w 7467600"/>
              <a:gd name="connsiteY968" fmla="*/ 523079 h 6858000"/>
              <a:gd name="connsiteX969" fmla="*/ 1452685 w 7467600"/>
              <a:gd name="connsiteY969" fmla="*/ 699806 h 6858000"/>
              <a:gd name="connsiteX970" fmla="*/ 1492092 w 7467600"/>
              <a:gd name="connsiteY970" fmla="*/ 800424 h 6858000"/>
              <a:gd name="connsiteX971" fmla="*/ 1455302 w 7467600"/>
              <a:gd name="connsiteY971" fmla="*/ 632913 h 6858000"/>
              <a:gd name="connsiteX972" fmla="*/ 1222336 w 7467600"/>
              <a:gd name="connsiteY972" fmla="*/ 9480 h 6858000"/>
              <a:gd name="connsiteX973" fmla="*/ 1214634 w 7467600"/>
              <a:gd name="connsiteY973" fmla="*/ 0 h 6858000"/>
              <a:gd name="connsiteX974" fmla="*/ 1289827 w 7467600"/>
              <a:gd name="connsiteY974" fmla="*/ 0 h 6858000"/>
              <a:gd name="connsiteX975" fmla="*/ 1321076 w 7467600"/>
              <a:gd name="connsiteY975" fmla="*/ 59722 h 6858000"/>
              <a:gd name="connsiteX976" fmla="*/ 1512579 w 7467600"/>
              <a:gd name="connsiteY976" fmla="*/ 626441 h 6858000"/>
              <a:gd name="connsiteX977" fmla="*/ 1506076 w 7467600"/>
              <a:gd name="connsiteY977" fmla="*/ 1089289 h 6858000"/>
              <a:gd name="connsiteX978" fmla="*/ 1486346 w 7467600"/>
              <a:gd name="connsiteY978" fmla="*/ 1079919 h 6858000"/>
              <a:gd name="connsiteX979" fmla="*/ 1070511 w 7467600"/>
              <a:gd name="connsiteY979" fmla="*/ 48609 h 6858000"/>
              <a:gd name="connsiteX980" fmla="*/ 1057230 w 7467600"/>
              <a:gd name="connsiteY980" fmla="*/ 0 h 6858000"/>
              <a:gd name="connsiteX981" fmla="*/ 43151 w 7467600"/>
              <a:gd name="connsiteY981" fmla="*/ 0 h 6858000"/>
              <a:gd name="connsiteX982" fmla="*/ 95283 w 7467600"/>
              <a:gd name="connsiteY982" fmla="*/ 0 h 6858000"/>
              <a:gd name="connsiteX983" fmla="*/ 300708 w 7467600"/>
              <a:gd name="connsiteY983" fmla="*/ 154571 h 6858000"/>
              <a:gd name="connsiteX984" fmla="*/ 530414 w 7467600"/>
              <a:gd name="connsiteY984" fmla="*/ 354673 h 6858000"/>
              <a:gd name="connsiteX985" fmla="*/ 333785 w 7467600"/>
              <a:gd name="connsiteY985" fmla="*/ 161564 h 6858000"/>
              <a:gd name="connsiteX986" fmla="*/ 147005 w 7467600"/>
              <a:gd name="connsiteY986" fmla="*/ 0 h 6858000"/>
              <a:gd name="connsiteX987" fmla="*/ 272509 w 7467600"/>
              <a:gd name="connsiteY987" fmla="*/ 0 h 6858000"/>
              <a:gd name="connsiteX988" fmla="*/ 326276 w 7467600"/>
              <a:gd name="connsiteY988" fmla="*/ 45847 h 6858000"/>
              <a:gd name="connsiteX989" fmla="*/ 823759 w 7467600"/>
              <a:gd name="connsiteY989" fmla="*/ 574145 h 6858000"/>
              <a:gd name="connsiteX990" fmla="*/ 811254 w 7467600"/>
              <a:gd name="connsiteY990" fmla="*/ 665546 h 6858000"/>
              <a:gd name="connsiteX991" fmla="*/ 154042 w 7467600"/>
              <a:gd name="connsiteY991" fmla="*/ 261522 h 6858000"/>
              <a:gd name="connsiteX992" fmla="*/ 13550 w 7467600"/>
              <a:gd name="connsiteY992" fmla="*/ 158423 h 6858000"/>
              <a:gd name="connsiteX993" fmla="*/ 0 w 7467600"/>
              <a:gd name="connsiteY993" fmla="*/ 146618 h 6858000"/>
              <a:gd name="connsiteX994" fmla="*/ 0 w 7467600"/>
              <a:gd name="connsiteY994" fmla="*/ 59161 h 6858000"/>
              <a:gd name="connsiteX995" fmla="*/ 45427 w 7467600"/>
              <a:gd name="connsiteY995" fmla="*/ 101078 h 6858000"/>
              <a:gd name="connsiteX996" fmla="*/ 630103 w 7467600"/>
              <a:gd name="connsiteY996" fmla="*/ 485885 h 6858000"/>
              <a:gd name="connsiteX997" fmla="*/ 532040 w 7467600"/>
              <a:gd name="connsiteY997" fmla="*/ 399359 h 6858000"/>
              <a:gd name="connsiteX998" fmla="*/ 517618 w 7467600"/>
              <a:gd name="connsiteY998" fmla="*/ 385726 h 6858000"/>
              <a:gd name="connsiteX999" fmla="*/ 285074 w 7467600"/>
              <a:gd name="connsiteY999" fmla="*/ 182755 h 6858000"/>
              <a:gd name="connsiteX1000" fmla="*/ 43151 w 7467600"/>
              <a:gd name="connsiteY1000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90188 w 7467600"/>
              <a:gd name="connsiteY4" fmla="*/ 6584365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271814 w 7467600"/>
              <a:gd name="connsiteY16" fmla="*/ 6684601 h 6858000"/>
              <a:gd name="connsiteX17" fmla="*/ 7392158 w 7467600"/>
              <a:gd name="connsiteY17" fmla="*/ 6771365 h 6858000"/>
              <a:gd name="connsiteX18" fmla="*/ 7467600 w 7467600"/>
              <a:gd name="connsiteY18" fmla="*/ 6805948 h 6858000"/>
              <a:gd name="connsiteX19" fmla="*/ 7467600 w 7467600"/>
              <a:gd name="connsiteY19" fmla="*/ 6831490 h 6858000"/>
              <a:gd name="connsiteX20" fmla="*/ 7410696 w 7467600"/>
              <a:gd name="connsiteY20" fmla="*/ 6803861 h 6858000"/>
              <a:gd name="connsiteX21" fmla="*/ 7088673 w 7467600"/>
              <a:gd name="connsiteY21" fmla="*/ 6610396 h 6858000"/>
              <a:gd name="connsiteX22" fmla="*/ 7090188 w 7467600"/>
              <a:gd name="connsiteY22" fmla="*/ 6584365 h 6858000"/>
              <a:gd name="connsiteX23" fmla="*/ 1019354 w 7467600"/>
              <a:gd name="connsiteY23" fmla="*/ 6315006 h 6858000"/>
              <a:gd name="connsiteX24" fmla="*/ 441046 w 7467600"/>
              <a:gd name="connsiteY24" fmla="*/ 6691153 h 6858000"/>
              <a:gd name="connsiteX25" fmla="*/ 1019354 w 7467600"/>
              <a:gd name="connsiteY25" fmla="*/ 6315006 h 6858000"/>
              <a:gd name="connsiteX26" fmla="*/ 991680 w 7467600"/>
              <a:gd name="connsiteY26" fmla="*/ 6298413 h 6858000"/>
              <a:gd name="connsiteX27" fmla="*/ 409060 w 7467600"/>
              <a:gd name="connsiteY27" fmla="*/ 6671470 h 6858000"/>
              <a:gd name="connsiteX28" fmla="*/ 991680 w 7467600"/>
              <a:gd name="connsiteY28" fmla="*/ 6298413 h 6858000"/>
              <a:gd name="connsiteX29" fmla="*/ 103333 w 7467600"/>
              <a:gd name="connsiteY29" fmla="*/ 5699602 h 6858000"/>
              <a:gd name="connsiteX30" fmla="*/ 233938 w 7467600"/>
              <a:gd name="connsiteY30" fmla="*/ 5809416 h 6858000"/>
              <a:gd name="connsiteX31" fmla="*/ 883580 w 7467600"/>
              <a:gd name="connsiteY31" fmla="*/ 6180710 h 6858000"/>
              <a:gd name="connsiteX32" fmla="*/ 487337 w 7467600"/>
              <a:gd name="connsiteY32" fmla="*/ 5950182 h 6858000"/>
              <a:gd name="connsiteX33" fmla="*/ 354051 w 7467600"/>
              <a:gd name="connsiteY33" fmla="*/ 5854912 h 6858000"/>
              <a:gd name="connsiteX34" fmla="*/ 195436 w 7467600"/>
              <a:gd name="connsiteY34" fmla="*/ 5755068 h 6858000"/>
              <a:gd name="connsiteX35" fmla="*/ 103333 w 7467600"/>
              <a:gd name="connsiteY35" fmla="*/ 5699602 h 6858000"/>
              <a:gd name="connsiteX36" fmla="*/ 5539432 w 7467600"/>
              <a:gd name="connsiteY36" fmla="*/ 5642928 h 6858000"/>
              <a:gd name="connsiteX37" fmla="*/ 5555462 w 7467600"/>
              <a:gd name="connsiteY37" fmla="*/ 5694454 h 6858000"/>
              <a:gd name="connsiteX38" fmla="*/ 5828270 w 7467600"/>
              <a:gd name="connsiteY38" fmla="*/ 6320663 h 6858000"/>
              <a:gd name="connsiteX39" fmla="*/ 5947416 w 7467600"/>
              <a:gd name="connsiteY39" fmla="*/ 6574846 h 6858000"/>
              <a:gd name="connsiteX40" fmla="*/ 5539432 w 7467600"/>
              <a:gd name="connsiteY40" fmla="*/ 5642928 h 6858000"/>
              <a:gd name="connsiteX41" fmla="*/ 51253 w 7467600"/>
              <a:gd name="connsiteY41" fmla="*/ 5631825 h 6858000"/>
              <a:gd name="connsiteX42" fmla="*/ 211622 w 7467600"/>
              <a:gd name="connsiteY42" fmla="*/ 5728803 h 6858000"/>
              <a:gd name="connsiteX43" fmla="*/ 371652 w 7467600"/>
              <a:gd name="connsiteY43" fmla="*/ 5829062 h 6858000"/>
              <a:gd name="connsiteX44" fmla="*/ 505903 w 7467600"/>
              <a:gd name="connsiteY44" fmla="*/ 5925221 h 6858000"/>
              <a:gd name="connsiteX45" fmla="*/ 899240 w 7467600"/>
              <a:gd name="connsiteY45" fmla="*/ 6153068 h 6858000"/>
              <a:gd name="connsiteX46" fmla="*/ 988114 w 7467600"/>
              <a:gd name="connsiteY46" fmla="*/ 6174204 h 6858000"/>
              <a:gd name="connsiteX47" fmla="*/ 845971 w 7467600"/>
              <a:gd name="connsiteY47" fmla="*/ 6067177 h 6858000"/>
              <a:gd name="connsiteX48" fmla="*/ 448057 w 7467600"/>
              <a:gd name="connsiteY48" fmla="*/ 5841376 h 6858000"/>
              <a:gd name="connsiteX49" fmla="*/ 51253 w 7467600"/>
              <a:gd name="connsiteY49" fmla="*/ 5631825 h 6858000"/>
              <a:gd name="connsiteX50" fmla="*/ 2606687 w 7467600"/>
              <a:gd name="connsiteY50" fmla="*/ 5630718 h 6858000"/>
              <a:gd name="connsiteX51" fmla="*/ 2645658 w 7467600"/>
              <a:gd name="connsiteY51" fmla="*/ 6640259 h 6858000"/>
              <a:gd name="connsiteX52" fmla="*/ 2606687 w 7467600"/>
              <a:gd name="connsiteY52" fmla="*/ 5630718 h 6858000"/>
              <a:gd name="connsiteX53" fmla="*/ 3642057 w 7467600"/>
              <a:gd name="connsiteY53" fmla="*/ 5573487 h 6858000"/>
              <a:gd name="connsiteX54" fmla="*/ 3632981 w 7467600"/>
              <a:gd name="connsiteY54" fmla="*/ 5579437 h 6858000"/>
              <a:gd name="connsiteX55" fmla="*/ 3382436 w 7467600"/>
              <a:gd name="connsiteY55" fmla="*/ 5952726 h 6858000"/>
              <a:gd name="connsiteX56" fmla="*/ 3191929 w 7467600"/>
              <a:gd name="connsiteY56" fmla="*/ 6662669 h 6858000"/>
              <a:gd name="connsiteX57" fmla="*/ 3369898 w 7467600"/>
              <a:gd name="connsiteY57" fmla="*/ 6081771 h 6858000"/>
              <a:gd name="connsiteX58" fmla="*/ 3642057 w 7467600"/>
              <a:gd name="connsiteY58" fmla="*/ 5573487 h 6858000"/>
              <a:gd name="connsiteX59" fmla="*/ 2650666 w 7467600"/>
              <a:gd name="connsiteY59" fmla="*/ 5530686 h 6858000"/>
              <a:gd name="connsiteX60" fmla="*/ 2650249 w 7467600"/>
              <a:gd name="connsiteY60" fmla="*/ 5532101 h 6858000"/>
              <a:gd name="connsiteX61" fmla="*/ 2663808 w 7467600"/>
              <a:gd name="connsiteY61" fmla="*/ 6535215 h 6858000"/>
              <a:gd name="connsiteX62" fmla="*/ 2665418 w 7467600"/>
              <a:gd name="connsiteY62" fmla="*/ 6132756 h 6858000"/>
              <a:gd name="connsiteX63" fmla="*/ 2650666 w 7467600"/>
              <a:gd name="connsiteY63" fmla="*/ 5530686 h 6858000"/>
              <a:gd name="connsiteX64" fmla="*/ 2680277 w 7467600"/>
              <a:gd name="connsiteY64" fmla="*/ 5479204 h 6858000"/>
              <a:gd name="connsiteX65" fmla="*/ 2678972 w 7467600"/>
              <a:gd name="connsiteY65" fmla="*/ 5481582 h 6858000"/>
              <a:gd name="connsiteX66" fmla="*/ 2696666 w 7467600"/>
              <a:gd name="connsiteY66" fmla="*/ 6133836 h 6858000"/>
              <a:gd name="connsiteX67" fmla="*/ 2695769 w 7467600"/>
              <a:gd name="connsiteY67" fmla="*/ 6390955 h 6858000"/>
              <a:gd name="connsiteX68" fmla="*/ 2739893 w 7467600"/>
              <a:gd name="connsiteY68" fmla="*/ 6108357 h 6858000"/>
              <a:gd name="connsiteX69" fmla="*/ 2680277 w 7467600"/>
              <a:gd name="connsiteY69" fmla="*/ 5479204 h 6858000"/>
              <a:gd name="connsiteX70" fmla="*/ 1132195 w 7467600"/>
              <a:gd name="connsiteY70" fmla="*/ 5467980 h 6858000"/>
              <a:gd name="connsiteX71" fmla="*/ 1679056 w 7467600"/>
              <a:gd name="connsiteY71" fmla="*/ 5516907 h 6858000"/>
              <a:gd name="connsiteX72" fmla="*/ 2128648 w 7467600"/>
              <a:gd name="connsiteY72" fmla="*/ 5474249 h 6858000"/>
              <a:gd name="connsiteX73" fmla="*/ 1825619 w 7467600"/>
              <a:gd name="connsiteY73" fmla="*/ 5478447 h 6858000"/>
              <a:gd name="connsiteX74" fmla="*/ 1737798 w 7467600"/>
              <a:gd name="connsiteY74" fmla="*/ 5483353 h 6858000"/>
              <a:gd name="connsiteX75" fmla="*/ 1132195 w 7467600"/>
              <a:gd name="connsiteY75" fmla="*/ 5467980 h 6858000"/>
              <a:gd name="connsiteX76" fmla="*/ 6861797 w 7467600"/>
              <a:gd name="connsiteY76" fmla="*/ 5419899 h 6858000"/>
              <a:gd name="connsiteX77" fmla="*/ 6879594 w 7467600"/>
              <a:gd name="connsiteY77" fmla="*/ 5424547 h 6858000"/>
              <a:gd name="connsiteX78" fmla="*/ 7379510 w 7467600"/>
              <a:gd name="connsiteY78" fmla="*/ 5755454 h 6858000"/>
              <a:gd name="connsiteX79" fmla="*/ 7467600 w 7467600"/>
              <a:gd name="connsiteY79" fmla="*/ 5845526 h 6858000"/>
              <a:gd name="connsiteX80" fmla="*/ 7467600 w 7467600"/>
              <a:gd name="connsiteY80" fmla="*/ 5925131 h 6858000"/>
              <a:gd name="connsiteX81" fmla="*/ 7271900 w 7467600"/>
              <a:gd name="connsiteY81" fmla="*/ 5734551 h 6858000"/>
              <a:gd name="connsiteX82" fmla="*/ 7015907 w 7467600"/>
              <a:gd name="connsiteY82" fmla="*/ 5541548 h 6858000"/>
              <a:gd name="connsiteX83" fmla="*/ 7259646 w 7467600"/>
              <a:gd name="connsiteY83" fmla="*/ 5765985 h 6858000"/>
              <a:gd name="connsiteX84" fmla="*/ 7467600 w 7467600"/>
              <a:gd name="connsiteY84" fmla="*/ 5971257 h 6858000"/>
              <a:gd name="connsiteX85" fmla="*/ 7467600 w 7467600"/>
              <a:gd name="connsiteY85" fmla="*/ 6012219 h 6858000"/>
              <a:gd name="connsiteX86" fmla="*/ 7240170 w 7467600"/>
              <a:gd name="connsiteY86" fmla="*/ 5787985 h 6858000"/>
              <a:gd name="connsiteX87" fmla="*/ 6946849 w 7467600"/>
              <a:gd name="connsiteY87" fmla="*/ 5523271 h 6858000"/>
              <a:gd name="connsiteX88" fmla="*/ 6946972 w 7467600"/>
              <a:gd name="connsiteY88" fmla="*/ 5526491 h 6858000"/>
              <a:gd name="connsiteX89" fmla="*/ 7105827 w 7467600"/>
              <a:gd name="connsiteY89" fmla="*/ 5718700 h 6858000"/>
              <a:gd name="connsiteX90" fmla="*/ 7126431 w 7467600"/>
              <a:gd name="connsiteY90" fmla="*/ 5737872 h 6858000"/>
              <a:gd name="connsiteX91" fmla="*/ 7356878 w 7467600"/>
              <a:gd name="connsiteY91" fmla="*/ 5981332 h 6858000"/>
              <a:gd name="connsiteX92" fmla="*/ 7467600 w 7467600"/>
              <a:gd name="connsiteY92" fmla="*/ 6117703 h 6858000"/>
              <a:gd name="connsiteX93" fmla="*/ 7467600 w 7467600"/>
              <a:gd name="connsiteY93" fmla="*/ 6163634 h 6858000"/>
              <a:gd name="connsiteX94" fmla="*/ 7403637 w 7467600"/>
              <a:gd name="connsiteY94" fmla="*/ 6083957 h 6858000"/>
              <a:gd name="connsiteX95" fmla="*/ 7254615 w 7467600"/>
              <a:gd name="connsiteY95" fmla="*/ 5911918 h 6858000"/>
              <a:gd name="connsiteX96" fmla="*/ 7312589 w 7467600"/>
              <a:gd name="connsiteY96" fmla="*/ 5982309 h 6858000"/>
              <a:gd name="connsiteX97" fmla="*/ 7448321 w 7467600"/>
              <a:gd name="connsiteY97" fmla="*/ 6190991 h 6858000"/>
              <a:gd name="connsiteX98" fmla="*/ 7467600 w 7467600"/>
              <a:gd name="connsiteY98" fmla="*/ 6221686 h 6858000"/>
              <a:gd name="connsiteX99" fmla="*/ 7467600 w 7467600"/>
              <a:gd name="connsiteY99" fmla="*/ 6334256 h 6858000"/>
              <a:gd name="connsiteX100" fmla="*/ 7454976 w 7467600"/>
              <a:gd name="connsiteY100" fmla="*/ 6318297 h 6858000"/>
              <a:gd name="connsiteX101" fmla="*/ 7042773 w 7467600"/>
              <a:gd name="connsiteY101" fmla="*/ 5734011 h 6858000"/>
              <a:gd name="connsiteX102" fmla="*/ 6844835 w 7467600"/>
              <a:gd name="connsiteY102" fmla="*/ 5424988 h 6858000"/>
              <a:gd name="connsiteX103" fmla="*/ 6861797 w 7467600"/>
              <a:gd name="connsiteY103" fmla="*/ 5419899 h 6858000"/>
              <a:gd name="connsiteX104" fmla="*/ 1456157 w 7467600"/>
              <a:gd name="connsiteY104" fmla="*/ 5371404 h 6858000"/>
              <a:gd name="connsiteX105" fmla="*/ 1244432 w 7467600"/>
              <a:gd name="connsiteY105" fmla="*/ 5385601 h 6858000"/>
              <a:gd name="connsiteX106" fmla="*/ 973990 w 7467600"/>
              <a:gd name="connsiteY106" fmla="*/ 5424940 h 6858000"/>
              <a:gd name="connsiteX107" fmla="*/ 1103809 w 7467600"/>
              <a:gd name="connsiteY107" fmla="*/ 5433720 h 6858000"/>
              <a:gd name="connsiteX108" fmla="*/ 1123454 w 7467600"/>
              <a:gd name="connsiteY108" fmla="*/ 5435727 h 6858000"/>
              <a:gd name="connsiteX109" fmla="*/ 1737017 w 7467600"/>
              <a:gd name="connsiteY109" fmla="*/ 5452183 h 6858000"/>
              <a:gd name="connsiteX110" fmla="*/ 1824397 w 7467600"/>
              <a:gd name="connsiteY110" fmla="*/ 5447757 h 6858000"/>
              <a:gd name="connsiteX111" fmla="*/ 2070059 w 7467600"/>
              <a:gd name="connsiteY111" fmla="*/ 5441660 h 6858000"/>
              <a:gd name="connsiteX112" fmla="*/ 1456157 w 7467600"/>
              <a:gd name="connsiteY112" fmla="*/ 5371404 h 6858000"/>
              <a:gd name="connsiteX113" fmla="*/ 4988186 w 7467600"/>
              <a:gd name="connsiteY113" fmla="*/ 5216467 h 6858000"/>
              <a:gd name="connsiteX114" fmla="*/ 4777334 w 7467600"/>
              <a:gd name="connsiteY114" fmla="*/ 5406072 h 6858000"/>
              <a:gd name="connsiteX115" fmla="*/ 4718341 w 7467600"/>
              <a:gd name="connsiteY115" fmla="*/ 5468043 h 6858000"/>
              <a:gd name="connsiteX116" fmla="*/ 4604655 w 7467600"/>
              <a:gd name="connsiteY116" fmla="*/ 5583434 h 6858000"/>
              <a:gd name="connsiteX117" fmla="*/ 4565074 w 7467600"/>
              <a:gd name="connsiteY117" fmla="*/ 5618550 h 6858000"/>
              <a:gd name="connsiteX118" fmla="*/ 4988186 w 7467600"/>
              <a:gd name="connsiteY118" fmla="*/ 5216467 h 6858000"/>
              <a:gd name="connsiteX119" fmla="*/ 4978032 w 7467600"/>
              <a:gd name="connsiteY119" fmla="*/ 5183809 h 6858000"/>
              <a:gd name="connsiteX120" fmla="*/ 4463413 w 7467600"/>
              <a:gd name="connsiteY120" fmla="*/ 5615162 h 6858000"/>
              <a:gd name="connsiteX121" fmla="*/ 4358134 w 7467600"/>
              <a:gd name="connsiteY121" fmla="*/ 5742791 h 6858000"/>
              <a:gd name="connsiteX122" fmla="*/ 4376219 w 7467600"/>
              <a:gd name="connsiteY122" fmla="*/ 5729027 h 6858000"/>
              <a:gd name="connsiteX123" fmla="*/ 4582340 w 7467600"/>
              <a:gd name="connsiteY123" fmla="*/ 5561037 h 6858000"/>
              <a:gd name="connsiteX124" fmla="*/ 4694684 w 7467600"/>
              <a:gd name="connsiteY124" fmla="*/ 5447098 h 6858000"/>
              <a:gd name="connsiteX125" fmla="*/ 4754123 w 7467600"/>
              <a:gd name="connsiteY125" fmla="*/ 5384643 h 6858000"/>
              <a:gd name="connsiteX126" fmla="*/ 4978032 w 7467600"/>
              <a:gd name="connsiteY126" fmla="*/ 5183809 h 6858000"/>
              <a:gd name="connsiteX127" fmla="*/ 7368569 w 7467600"/>
              <a:gd name="connsiteY127" fmla="*/ 5270182 h 6858000"/>
              <a:gd name="connsiteX128" fmla="*/ 7450656 w 7467600"/>
              <a:gd name="connsiteY128" fmla="*/ 5134750 h 6858000"/>
              <a:gd name="connsiteX129" fmla="*/ 7467600 w 7467600"/>
              <a:gd name="connsiteY129" fmla="*/ 5142496 h 6858000"/>
              <a:gd name="connsiteX130" fmla="*/ 7467600 w 7467600"/>
              <a:gd name="connsiteY130" fmla="*/ 5158623 h 6858000"/>
              <a:gd name="connsiteX131" fmla="*/ 7427076 w 7467600"/>
              <a:gd name="connsiteY131" fmla="*/ 5142684 h 6858000"/>
              <a:gd name="connsiteX132" fmla="*/ 7467600 w 7467600"/>
              <a:gd name="connsiteY132" fmla="*/ 5164774 h 6858000"/>
              <a:gd name="connsiteX133" fmla="*/ 7467600 w 7467600"/>
              <a:gd name="connsiteY133" fmla="*/ 5199146 h 6858000"/>
              <a:gd name="connsiteX134" fmla="*/ 7391022 w 7467600"/>
              <a:gd name="connsiteY134" fmla="*/ 5158141 h 6858000"/>
              <a:gd name="connsiteX135" fmla="*/ 7312201 w 7467600"/>
              <a:gd name="connsiteY135" fmla="*/ 5128278 h 6858000"/>
              <a:gd name="connsiteX136" fmla="*/ 7343603 w 7467600"/>
              <a:gd name="connsiteY136" fmla="*/ 5149746 h 6858000"/>
              <a:gd name="connsiteX137" fmla="*/ 7467600 w 7467600"/>
              <a:gd name="connsiteY137" fmla="*/ 5241225 h 6858000"/>
              <a:gd name="connsiteX138" fmla="*/ 7467600 w 7467600"/>
              <a:gd name="connsiteY138" fmla="*/ 5277736 h 6858000"/>
              <a:gd name="connsiteX139" fmla="*/ 7327465 w 7467600"/>
              <a:gd name="connsiteY139" fmla="*/ 5174181 h 6858000"/>
              <a:gd name="connsiteX140" fmla="*/ 7353035 w 7467600"/>
              <a:gd name="connsiteY140" fmla="*/ 5197318 h 6858000"/>
              <a:gd name="connsiteX141" fmla="*/ 7467600 w 7467600"/>
              <a:gd name="connsiteY141" fmla="*/ 5297634 h 6858000"/>
              <a:gd name="connsiteX142" fmla="*/ 7467600 w 7467600"/>
              <a:gd name="connsiteY142" fmla="*/ 5361850 h 6858000"/>
              <a:gd name="connsiteX143" fmla="*/ 7368569 w 7467600"/>
              <a:gd name="connsiteY143" fmla="*/ 5270182 h 6858000"/>
              <a:gd name="connsiteX144" fmla="*/ 1903353 w 7467600"/>
              <a:gd name="connsiteY144" fmla="*/ 5044827 h 6858000"/>
              <a:gd name="connsiteX145" fmla="*/ 1936931 w 7467600"/>
              <a:gd name="connsiteY145" fmla="*/ 5093954 h 6858000"/>
              <a:gd name="connsiteX146" fmla="*/ 2195868 w 7467600"/>
              <a:gd name="connsiteY146" fmla="*/ 5396574 h 6858000"/>
              <a:gd name="connsiteX147" fmla="*/ 2088852 w 7467600"/>
              <a:gd name="connsiteY147" fmla="*/ 5166123 h 6858000"/>
              <a:gd name="connsiteX148" fmla="*/ 1958241 w 7467600"/>
              <a:gd name="connsiteY148" fmla="*/ 5067955 h 6858000"/>
              <a:gd name="connsiteX149" fmla="*/ 1903353 w 7467600"/>
              <a:gd name="connsiteY149" fmla="*/ 5044827 h 6858000"/>
              <a:gd name="connsiteX150" fmla="*/ 1979378 w 7467600"/>
              <a:gd name="connsiteY150" fmla="*/ 4769504 h 6858000"/>
              <a:gd name="connsiteX151" fmla="*/ 2882120 w 7467600"/>
              <a:gd name="connsiteY151" fmla="*/ 5064547 h 6858000"/>
              <a:gd name="connsiteX152" fmla="*/ 2793103 w 7467600"/>
              <a:gd name="connsiteY152" fmla="*/ 5039699 h 6858000"/>
              <a:gd name="connsiteX153" fmla="*/ 2770041 w 7467600"/>
              <a:gd name="connsiteY153" fmla="*/ 5033634 h 6858000"/>
              <a:gd name="connsiteX154" fmla="*/ 1979378 w 7467600"/>
              <a:gd name="connsiteY154" fmla="*/ 4769504 h 6858000"/>
              <a:gd name="connsiteX155" fmla="*/ 1927410 w 7467600"/>
              <a:gd name="connsiteY155" fmla="*/ 4716164 h 6858000"/>
              <a:gd name="connsiteX156" fmla="*/ 1959587 w 7467600"/>
              <a:gd name="connsiteY156" fmla="*/ 4728849 h 6858000"/>
              <a:gd name="connsiteX157" fmla="*/ 2777707 w 7467600"/>
              <a:gd name="connsiteY157" fmla="*/ 5003991 h 6858000"/>
              <a:gd name="connsiteX158" fmla="*/ 2800768 w 7467600"/>
              <a:gd name="connsiteY158" fmla="*/ 5010056 h 6858000"/>
              <a:gd name="connsiteX159" fmla="*/ 2879408 w 7467600"/>
              <a:gd name="connsiteY159" fmla="*/ 5031590 h 6858000"/>
              <a:gd name="connsiteX160" fmla="*/ 2862295 w 7467600"/>
              <a:gd name="connsiteY160" fmla="*/ 5022958 h 6858000"/>
              <a:gd name="connsiteX161" fmla="*/ 2813343 w 7467600"/>
              <a:gd name="connsiteY161" fmla="*/ 4998369 h 6858000"/>
              <a:gd name="connsiteX162" fmla="*/ 2646245 w 7467600"/>
              <a:gd name="connsiteY162" fmla="*/ 4930999 h 6858000"/>
              <a:gd name="connsiteX163" fmla="*/ 1999243 w 7467600"/>
              <a:gd name="connsiteY163" fmla="*/ 4730524 h 6858000"/>
              <a:gd name="connsiteX164" fmla="*/ 1979527 w 7467600"/>
              <a:gd name="connsiteY164" fmla="*/ 4726651 h 6858000"/>
              <a:gd name="connsiteX165" fmla="*/ 1927410 w 7467600"/>
              <a:gd name="connsiteY165" fmla="*/ 4716164 h 6858000"/>
              <a:gd name="connsiteX166" fmla="*/ 1997014 w 7467600"/>
              <a:gd name="connsiteY166" fmla="*/ 4698007 h 6858000"/>
              <a:gd name="connsiteX167" fmla="*/ 2005458 w 7467600"/>
              <a:gd name="connsiteY167" fmla="*/ 4699540 h 6858000"/>
              <a:gd name="connsiteX168" fmla="*/ 2657186 w 7467600"/>
              <a:gd name="connsiteY168" fmla="*/ 4901687 h 6858000"/>
              <a:gd name="connsiteX169" fmla="*/ 2826662 w 7467600"/>
              <a:gd name="connsiteY169" fmla="*/ 4970362 h 6858000"/>
              <a:gd name="connsiteX170" fmla="*/ 2876100 w 7467600"/>
              <a:gd name="connsiteY170" fmla="*/ 4995397 h 6858000"/>
              <a:gd name="connsiteX171" fmla="*/ 3042600 w 7467600"/>
              <a:gd name="connsiteY171" fmla="*/ 5059532 h 6858000"/>
              <a:gd name="connsiteX172" fmla="*/ 1997014 w 7467600"/>
              <a:gd name="connsiteY172" fmla="*/ 4698007 h 6858000"/>
              <a:gd name="connsiteX173" fmla="*/ 2305292 w 7467600"/>
              <a:gd name="connsiteY173" fmla="*/ 4219492 h 6858000"/>
              <a:gd name="connsiteX174" fmla="*/ 3360922 w 7467600"/>
              <a:gd name="connsiteY174" fmla="*/ 4529373 h 6858000"/>
              <a:gd name="connsiteX175" fmla="*/ 3492420 w 7467600"/>
              <a:gd name="connsiteY175" fmla="*/ 4510145 h 6858000"/>
              <a:gd name="connsiteX176" fmla="*/ 3364086 w 7467600"/>
              <a:gd name="connsiteY176" fmla="*/ 4480340 h 6858000"/>
              <a:gd name="connsiteX177" fmla="*/ 3225818 w 7467600"/>
              <a:gd name="connsiteY177" fmla="*/ 4411822 h 6858000"/>
              <a:gd name="connsiteX178" fmla="*/ 3129696 w 7467600"/>
              <a:gd name="connsiteY178" fmla="*/ 4360704 h 6858000"/>
              <a:gd name="connsiteX179" fmla="*/ 2814545 w 7467600"/>
              <a:gd name="connsiteY179" fmla="*/ 4282955 h 6858000"/>
              <a:gd name="connsiteX180" fmla="*/ 2305292 w 7467600"/>
              <a:gd name="connsiteY180" fmla="*/ 4219492 h 6858000"/>
              <a:gd name="connsiteX181" fmla="*/ 2626982 w 7467600"/>
              <a:gd name="connsiteY181" fmla="*/ 4206450 h 6858000"/>
              <a:gd name="connsiteX182" fmla="*/ 2490617 w 7467600"/>
              <a:gd name="connsiteY182" fmla="*/ 4206951 h 6858000"/>
              <a:gd name="connsiteX183" fmla="*/ 2819869 w 7467600"/>
              <a:gd name="connsiteY183" fmla="*/ 4252936 h 6858000"/>
              <a:gd name="connsiteX184" fmla="*/ 3143018 w 7467600"/>
              <a:gd name="connsiteY184" fmla="*/ 4332698 h 6858000"/>
              <a:gd name="connsiteX185" fmla="*/ 3241520 w 7467600"/>
              <a:gd name="connsiteY185" fmla="*/ 4385112 h 6858000"/>
              <a:gd name="connsiteX186" fmla="*/ 3374575 w 7467600"/>
              <a:gd name="connsiteY186" fmla="*/ 4451517 h 6858000"/>
              <a:gd name="connsiteX187" fmla="*/ 3505221 w 7467600"/>
              <a:gd name="connsiteY187" fmla="*/ 4480757 h 6858000"/>
              <a:gd name="connsiteX188" fmla="*/ 2626982 w 7467600"/>
              <a:gd name="connsiteY188" fmla="*/ 4206450 h 6858000"/>
              <a:gd name="connsiteX189" fmla="*/ 1310106 w 7467600"/>
              <a:gd name="connsiteY189" fmla="*/ 3943217 h 6858000"/>
              <a:gd name="connsiteX190" fmla="*/ 854994 w 7467600"/>
              <a:gd name="connsiteY190" fmla="*/ 4399136 h 6858000"/>
              <a:gd name="connsiteX191" fmla="*/ 742462 w 7467600"/>
              <a:gd name="connsiteY191" fmla="*/ 4594648 h 6858000"/>
              <a:gd name="connsiteX192" fmla="*/ 820602 w 7467600"/>
              <a:gd name="connsiteY192" fmla="*/ 4485915 h 6858000"/>
              <a:gd name="connsiteX193" fmla="*/ 878295 w 7467600"/>
              <a:gd name="connsiteY193" fmla="*/ 4403594 h 6858000"/>
              <a:gd name="connsiteX194" fmla="*/ 1240607 w 7467600"/>
              <a:gd name="connsiteY194" fmla="*/ 4010401 h 6858000"/>
              <a:gd name="connsiteX195" fmla="*/ 1310106 w 7467600"/>
              <a:gd name="connsiteY195" fmla="*/ 3943217 h 6858000"/>
              <a:gd name="connsiteX196" fmla="*/ 1423113 w 7467600"/>
              <a:gd name="connsiteY196" fmla="*/ 3874565 h 6858000"/>
              <a:gd name="connsiteX197" fmla="*/ 1260565 w 7467600"/>
              <a:gd name="connsiteY197" fmla="*/ 4031982 h 6858000"/>
              <a:gd name="connsiteX198" fmla="*/ 901900 w 7467600"/>
              <a:gd name="connsiteY198" fmla="*/ 4421236 h 6858000"/>
              <a:gd name="connsiteX199" fmla="*/ 845044 w 7467600"/>
              <a:gd name="connsiteY199" fmla="*/ 4502436 h 6858000"/>
              <a:gd name="connsiteX200" fmla="*/ 685926 w 7467600"/>
              <a:gd name="connsiteY200" fmla="*/ 4703069 h 6858000"/>
              <a:gd name="connsiteX201" fmla="*/ 684248 w 7467600"/>
              <a:gd name="connsiteY201" fmla="*/ 4706721 h 6858000"/>
              <a:gd name="connsiteX202" fmla="*/ 1423113 w 7467600"/>
              <a:gd name="connsiteY202" fmla="*/ 3874565 h 6858000"/>
              <a:gd name="connsiteX203" fmla="*/ 3316479 w 7467600"/>
              <a:gd name="connsiteY203" fmla="*/ 3872136 h 6858000"/>
              <a:gd name="connsiteX204" fmla="*/ 3546806 w 7467600"/>
              <a:gd name="connsiteY204" fmla="*/ 4356139 h 6858000"/>
              <a:gd name="connsiteX205" fmla="*/ 3364433 w 7467600"/>
              <a:gd name="connsiteY205" fmla="*/ 3953121 h 6858000"/>
              <a:gd name="connsiteX206" fmla="*/ 3316479 w 7467600"/>
              <a:gd name="connsiteY206" fmla="*/ 3872136 h 6858000"/>
              <a:gd name="connsiteX207" fmla="*/ 3291335 w 7467600"/>
              <a:gd name="connsiteY207" fmla="*/ 3767420 h 6858000"/>
              <a:gd name="connsiteX208" fmla="*/ 3390805 w 7467600"/>
              <a:gd name="connsiteY208" fmla="*/ 3937163 h 6858000"/>
              <a:gd name="connsiteX209" fmla="*/ 3579062 w 7467600"/>
              <a:gd name="connsiteY209" fmla="*/ 4359040 h 6858000"/>
              <a:gd name="connsiteX210" fmla="*/ 3467355 w 7467600"/>
              <a:gd name="connsiteY210" fmla="*/ 3988130 h 6858000"/>
              <a:gd name="connsiteX211" fmla="*/ 3310753 w 7467600"/>
              <a:gd name="connsiteY211" fmla="*/ 3787140 h 6858000"/>
              <a:gd name="connsiteX212" fmla="*/ 3291335 w 7467600"/>
              <a:gd name="connsiteY212" fmla="*/ 3767420 h 6858000"/>
              <a:gd name="connsiteX213" fmla="*/ 1635889 w 7467600"/>
              <a:gd name="connsiteY213" fmla="*/ 3709494 h 6858000"/>
              <a:gd name="connsiteX214" fmla="*/ 1634800 w 7467600"/>
              <a:gd name="connsiteY214" fmla="*/ 3731111 h 6858000"/>
              <a:gd name="connsiteX215" fmla="*/ 1635889 w 7467600"/>
              <a:gd name="connsiteY215" fmla="*/ 3709494 h 6858000"/>
              <a:gd name="connsiteX216" fmla="*/ 1510397 w 7467600"/>
              <a:gd name="connsiteY216" fmla="*/ 3684705 h 6858000"/>
              <a:gd name="connsiteX217" fmla="*/ 1146550 w 7467600"/>
              <a:gd name="connsiteY217" fmla="*/ 3802012 h 6858000"/>
              <a:gd name="connsiteX218" fmla="*/ 698834 w 7467600"/>
              <a:gd name="connsiteY218" fmla="*/ 3952272 h 6858000"/>
              <a:gd name="connsiteX219" fmla="*/ 34256 w 7467600"/>
              <a:gd name="connsiteY219" fmla="*/ 4347603 h 6858000"/>
              <a:gd name="connsiteX220" fmla="*/ 527241 w 7467600"/>
              <a:gd name="connsiteY220" fmla="*/ 4065078 h 6858000"/>
              <a:gd name="connsiteX221" fmla="*/ 1510397 w 7467600"/>
              <a:gd name="connsiteY221" fmla="*/ 3684705 h 6858000"/>
              <a:gd name="connsiteX222" fmla="*/ 1313114 w 7467600"/>
              <a:gd name="connsiteY222" fmla="*/ 3655216 h 6858000"/>
              <a:gd name="connsiteX223" fmla="*/ 1109304 w 7467600"/>
              <a:gd name="connsiteY223" fmla="*/ 3669030 h 6858000"/>
              <a:gd name="connsiteX224" fmla="*/ 8129 w 7467600"/>
              <a:gd name="connsiteY224" fmla="*/ 4330519 h 6858000"/>
              <a:gd name="connsiteX225" fmla="*/ 687572 w 7467600"/>
              <a:gd name="connsiteY225" fmla="*/ 3925629 h 6858000"/>
              <a:gd name="connsiteX226" fmla="*/ 1138365 w 7467600"/>
              <a:gd name="connsiteY226" fmla="*/ 3774515 h 6858000"/>
              <a:gd name="connsiteX227" fmla="*/ 1505579 w 7467600"/>
              <a:gd name="connsiteY227" fmla="*/ 3655526 h 6858000"/>
              <a:gd name="connsiteX228" fmla="*/ 1313114 w 7467600"/>
              <a:gd name="connsiteY228" fmla="*/ 3655216 h 6858000"/>
              <a:gd name="connsiteX229" fmla="*/ 3655073 w 7467600"/>
              <a:gd name="connsiteY229" fmla="*/ 3650884 h 6858000"/>
              <a:gd name="connsiteX230" fmla="*/ 3989938 w 7467600"/>
              <a:gd name="connsiteY230" fmla="*/ 3991685 h 6858000"/>
              <a:gd name="connsiteX231" fmla="*/ 4393907 w 7467600"/>
              <a:gd name="connsiteY231" fmla="*/ 4261258 h 6858000"/>
              <a:gd name="connsiteX232" fmla="*/ 4648051 w 7467600"/>
              <a:gd name="connsiteY232" fmla="*/ 4374051 h 6858000"/>
              <a:gd name="connsiteX233" fmla="*/ 4383389 w 7467600"/>
              <a:gd name="connsiteY233" fmla="*/ 4184369 h 6858000"/>
              <a:gd name="connsiteX234" fmla="*/ 4165508 w 7467600"/>
              <a:gd name="connsiteY234" fmla="*/ 4035196 h 6858000"/>
              <a:gd name="connsiteX235" fmla="*/ 4068162 w 7467600"/>
              <a:gd name="connsiteY235" fmla="*/ 3953394 h 6858000"/>
              <a:gd name="connsiteX236" fmla="*/ 3981416 w 7467600"/>
              <a:gd name="connsiteY236" fmla="*/ 3880482 h 6858000"/>
              <a:gd name="connsiteX237" fmla="*/ 3800147 w 7467600"/>
              <a:gd name="connsiteY237" fmla="*/ 3749872 h 6858000"/>
              <a:gd name="connsiteX238" fmla="*/ 3655073 w 7467600"/>
              <a:gd name="connsiteY238" fmla="*/ 3650884 h 6858000"/>
              <a:gd name="connsiteX239" fmla="*/ 3670252 w 7467600"/>
              <a:gd name="connsiteY239" fmla="*/ 3622798 h 6858000"/>
              <a:gd name="connsiteX240" fmla="*/ 3817258 w 7467600"/>
              <a:gd name="connsiteY240" fmla="*/ 3723577 h 6858000"/>
              <a:gd name="connsiteX241" fmla="*/ 4000461 w 7467600"/>
              <a:gd name="connsiteY241" fmla="*/ 3855966 h 6858000"/>
              <a:gd name="connsiteX242" fmla="*/ 4088180 w 7467600"/>
              <a:gd name="connsiteY242" fmla="*/ 3929774 h 6858000"/>
              <a:gd name="connsiteX243" fmla="*/ 4184555 w 7467600"/>
              <a:gd name="connsiteY243" fmla="*/ 4010683 h 6858000"/>
              <a:gd name="connsiteX244" fmla="*/ 4399563 w 7467600"/>
              <a:gd name="connsiteY244" fmla="*/ 4158106 h 6858000"/>
              <a:gd name="connsiteX245" fmla="*/ 4684469 w 7467600"/>
              <a:gd name="connsiteY245" fmla="*/ 4364680 h 6858000"/>
              <a:gd name="connsiteX246" fmla="*/ 4690271 w 7467600"/>
              <a:gd name="connsiteY246" fmla="*/ 4370034 h 6858000"/>
              <a:gd name="connsiteX247" fmla="*/ 4136093 w 7467600"/>
              <a:gd name="connsiteY247" fmla="*/ 3858466 h 6858000"/>
              <a:gd name="connsiteX248" fmla="*/ 3670252 w 7467600"/>
              <a:gd name="connsiteY248" fmla="*/ 3622798 h 6858000"/>
              <a:gd name="connsiteX249" fmla="*/ 4440129 w 7467600"/>
              <a:gd name="connsiteY249" fmla="*/ 3448571 h 6858000"/>
              <a:gd name="connsiteX250" fmla="*/ 4856525 w 7467600"/>
              <a:gd name="connsiteY250" fmla="*/ 3915351 h 6858000"/>
              <a:gd name="connsiteX251" fmla="*/ 5059055 w 7467600"/>
              <a:gd name="connsiteY251" fmla="*/ 4108918 h 6858000"/>
              <a:gd name="connsiteX252" fmla="*/ 5290070 w 7467600"/>
              <a:gd name="connsiteY252" fmla="*/ 4263619 h 6858000"/>
              <a:gd name="connsiteX253" fmla="*/ 4834991 w 7467600"/>
              <a:gd name="connsiteY253" fmla="*/ 3830985 h 6858000"/>
              <a:gd name="connsiteX254" fmla="*/ 4440129 w 7467600"/>
              <a:gd name="connsiteY254" fmla="*/ 3448571 h 6858000"/>
              <a:gd name="connsiteX255" fmla="*/ 4441737 w 7467600"/>
              <a:gd name="connsiteY255" fmla="*/ 3399734 h 6858000"/>
              <a:gd name="connsiteX256" fmla="*/ 4431236 w 7467600"/>
              <a:gd name="connsiteY256" fmla="*/ 3400954 h 6858000"/>
              <a:gd name="connsiteX257" fmla="*/ 4557150 w 7467600"/>
              <a:gd name="connsiteY257" fmla="*/ 3510023 h 6858000"/>
              <a:gd name="connsiteX258" fmla="*/ 4856936 w 7467600"/>
              <a:gd name="connsiteY258" fmla="*/ 3809146 h 6858000"/>
              <a:gd name="connsiteX259" fmla="*/ 5111996 w 7467600"/>
              <a:gd name="connsiteY259" fmla="*/ 4065759 h 6858000"/>
              <a:gd name="connsiteX260" fmla="*/ 5388878 w 7467600"/>
              <a:gd name="connsiteY260" fmla="*/ 4300185 h 6858000"/>
              <a:gd name="connsiteX261" fmla="*/ 5425556 w 7467600"/>
              <a:gd name="connsiteY261" fmla="*/ 4308967 h 6858000"/>
              <a:gd name="connsiteX262" fmla="*/ 4943646 w 7467600"/>
              <a:gd name="connsiteY262" fmla="*/ 3822916 h 6858000"/>
              <a:gd name="connsiteX263" fmla="*/ 4594837 w 7467600"/>
              <a:gd name="connsiteY263" fmla="*/ 3532274 h 6858000"/>
              <a:gd name="connsiteX264" fmla="*/ 4441737 w 7467600"/>
              <a:gd name="connsiteY264" fmla="*/ 3399734 h 6858000"/>
              <a:gd name="connsiteX265" fmla="*/ 5425834 w 7467600"/>
              <a:gd name="connsiteY265" fmla="*/ 3162785 h 6858000"/>
              <a:gd name="connsiteX266" fmla="*/ 5401644 w 7467600"/>
              <a:gd name="connsiteY266" fmla="*/ 3617847 h 6858000"/>
              <a:gd name="connsiteX267" fmla="*/ 5467256 w 7467600"/>
              <a:gd name="connsiteY267" fmla="*/ 4175494 h 6858000"/>
              <a:gd name="connsiteX268" fmla="*/ 5448069 w 7467600"/>
              <a:gd name="connsiteY268" fmla="*/ 3567554 h 6858000"/>
              <a:gd name="connsiteX269" fmla="*/ 5425834 w 7467600"/>
              <a:gd name="connsiteY269" fmla="*/ 3162785 h 6858000"/>
              <a:gd name="connsiteX270" fmla="*/ 1318687 w 7467600"/>
              <a:gd name="connsiteY270" fmla="*/ 3113840 h 6858000"/>
              <a:gd name="connsiteX271" fmla="*/ 1066793 w 7467600"/>
              <a:gd name="connsiteY271" fmla="*/ 3212171 h 6858000"/>
              <a:gd name="connsiteX272" fmla="*/ 993319 w 7467600"/>
              <a:gd name="connsiteY272" fmla="*/ 3247648 h 6858000"/>
              <a:gd name="connsiteX273" fmla="*/ 853081 w 7467600"/>
              <a:gd name="connsiteY273" fmla="*/ 3312410 h 6858000"/>
              <a:gd name="connsiteX274" fmla="*/ 805957 w 7467600"/>
              <a:gd name="connsiteY274" fmla="*/ 3330443 h 6858000"/>
              <a:gd name="connsiteX275" fmla="*/ 1318687 w 7467600"/>
              <a:gd name="connsiteY275" fmla="*/ 3113840 h 6858000"/>
              <a:gd name="connsiteX276" fmla="*/ 5453702 w 7467600"/>
              <a:gd name="connsiteY276" fmla="*/ 3090882 h 6858000"/>
              <a:gd name="connsiteX277" fmla="*/ 5480135 w 7467600"/>
              <a:gd name="connsiteY277" fmla="*/ 3565802 h 6858000"/>
              <a:gd name="connsiteX278" fmla="*/ 5499023 w 7467600"/>
              <a:gd name="connsiteY278" fmla="*/ 4166310 h 6858000"/>
              <a:gd name="connsiteX279" fmla="*/ 5547022 w 7467600"/>
              <a:gd name="connsiteY279" fmla="*/ 3607838 h 6858000"/>
              <a:gd name="connsiteX280" fmla="*/ 5515964 w 7467600"/>
              <a:gd name="connsiteY280" fmla="*/ 3378541 h 6858000"/>
              <a:gd name="connsiteX281" fmla="*/ 5453702 w 7467600"/>
              <a:gd name="connsiteY281" fmla="*/ 3090882 h 6858000"/>
              <a:gd name="connsiteX282" fmla="*/ 1238695 w 7467600"/>
              <a:gd name="connsiteY282" fmla="*/ 3076820 h 6858000"/>
              <a:gd name="connsiteX283" fmla="*/ 716371 w 7467600"/>
              <a:gd name="connsiteY283" fmla="*/ 3293249 h 6858000"/>
              <a:gd name="connsiteX284" fmla="*/ 579522 w 7467600"/>
              <a:gd name="connsiteY284" fmla="*/ 3371759 h 6858000"/>
              <a:gd name="connsiteX285" fmla="*/ 600288 w 7467600"/>
              <a:gd name="connsiteY285" fmla="*/ 3365555 h 6858000"/>
              <a:gd name="connsiteX286" fmla="*/ 840692 w 7467600"/>
              <a:gd name="connsiteY286" fmla="*/ 3284921 h 6858000"/>
              <a:gd name="connsiteX287" fmla="*/ 979248 w 7467600"/>
              <a:gd name="connsiteY287" fmla="*/ 3221003 h 6858000"/>
              <a:gd name="connsiteX288" fmla="*/ 1053282 w 7467600"/>
              <a:gd name="connsiteY288" fmla="*/ 3185247 h 6858000"/>
              <a:gd name="connsiteX289" fmla="*/ 1320603 w 7467600"/>
              <a:gd name="connsiteY289" fmla="*/ 3081281 h 6858000"/>
              <a:gd name="connsiteX290" fmla="*/ 1238695 w 7467600"/>
              <a:gd name="connsiteY290" fmla="*/ 3076820 h 6858000"/>
              <a:gd name="connsiteX291" fmla="*/ 5425627 w 7467600"/>
              <a:gd name="connsiteY291" fmla="*/ 2954192 h 6858000"/>
              <a:gd name="connsiteX292" fmla="*/ 5470770 w 7467600"/>
              <a:gd name="connsiteY292" fmla="*/ 3005435 h 6858000"/>
              <a:gd name="connsiteX293" fmla="*/ 5519779 w 7467600"/>
              <a:gd name="connsiteY293" fmla="*/ 4359223 h 6858000"/>
              <a:gd name="connsiteX294" fmla="*/ 5520293 w 7467600"/>
              <a:gd name="connsiteY294" fmla="*/ 4360602 h 6858000"/>
              <a:gd name="connsiteX295" fmla="*/ 5767221 w 7467600"/>
              <a:gd name="connsiteY295" fmla="*/ 4665564 h 6858000"/>
              <a:gd name="connsiteX296" fmla="*/ 6937169 w 7467600"/>
              <a:gd name="connsiteY296" fmla="*/ 4815941 h 6858000"/>
              <a:gd name="connsiteX297" fmla="*/ 6953922 w 7467600"/>
              <a:gd name="connsiteY297" fmla="*/ 4890068 h 6858000"/>
              <a:gd name="connsiteX298" fmla="*/ 6071359 w 7467600"/>
              <a:gd name="connsiteY298" fmla="*/ 4770770 h 6858000"/>
              <a:gd name="connsiteX299" fmla="*/ 6038839 w 7467600"/>
              <a:gd name="connsiteY299" fmla="*/ 4764474 h 6858000"/>
              <a:gd name="connsiteX300" fmla="*/ 6038706 w 7467600"/>
              <a:gd name="connsiteY300" fmla="*/ 4763847 h 6858000"/>
              <a:gd name="connsiteX301" fmla="*/ 6037784 w 7467600"/>
              <a:gd name="connsiteY301" fmla="*/ 4764270 h 6858000"/>
              <a:gd name="connsiteX302" fmla="*/ 6038839 w 7467600"/>
              <a:gd name="connsiteY302" fmla="*/ 4764474 h 6858000"/>
              <a:gd name="connsiteX303" fmla="*/ 6040338 w 7467600"/>
              <a:gd name="connsiteY303" fmla="*/ 4771418 h 6858000"/>
              <a:gd name="connsiteX304" fmla="*/ 6024488 w 7467600"/>
              <a:gd name="connsiteY304" fmla="*/ 4809903 h 6858000"/>
              <a:gd name="connsiteX305" fmla="*/ 5599771 w 7467600"/>
              <a:gd name="connsiteY305" fmla="*/ 5509652 h 6858000"/>
              <a:gd name="connsiteX306" fmla="*/ 5548843 w 7467600"/>
              <a:gd name="connsiteY306" fmla="*/ 5563845 h 6858000"/>
              <a:gd name="connsiteX307" fmla="*/ 5940952 w 7467600"/>
              <a:gd name="connsiteY307" fmla="*/ 6250028 h 6858000"/>
              <a:gd name="connsiteX308" fmla="*/ 6043441 w 7467600"/>
              <a:gd name="connsiteY308" fmla="*/ 6665847 h 6858000"/>
              <a:gd name="connsiteX309" fmla="*/ 6093432 w 7467600"/>
              <a:gd name="connsiteY309" fmla="*/ 6858000 h 6858000"/>
              <a:gd name="connsiteX310" fmla="*/ 6034344 w 7467600"/>
              <a:gd name="connsiteY310" fmla="*/ 6858000 h 6858000"/>
              <a:gd name="connsiteX311" fmla="*/ 6026679 w 7467600"/>
              <a:gd name="connsiteY311" fmla="*/ 6836959 h 6858000"/>
              <a:gd name="connsiteX312" fmla="*/ 5800441 w 7467600"/>
              <a:gd name="connsiteY312" fmla="*/ 6335286 h 6858000"/>
              <a:gd name="connsiteX313" fmla="*/ 5526562 w 7467600"/>
              <a:gd name="connsiteY313" fmla="*/ 5705388 h 6858000"/>
              <a:gd name="connsiteX314" fmla="*/ 5519640 w 7467600"/>
              <a:gd name="connsiteY314" fmla="*/ 5683774 h 6858000"/>
              <a:gd name="connsiteX315" fmla="*/ 5844559 w 7467600"/>
              <a:gd name="connsiteY315" fmla="*/ 6553349 h 6858000"/>
              <a:gd name="connsiteX316" fmla="*/ 5975994 w 7467600"/>
              <a:gd name="connsiteY316" fmla="*/ 6858000 h 6858000"/>
              <a:gd name="connsiteX317" fmla="*/ 5898547 w 7467600"/>
              <a:gd name="connsiteY317" fmla="*/ 6858000 h 6858000"/>
              <a:gd name="connsiteX318" fmla="*/ 5682041 w 7467600"/>
              <a:gd name="connsiteY318" fmla="*/ 6355860 h 6858000"/>
              <a:gd name="connsiteX319" fmla="*/ 5461758 w 7467600"/>
              <a:gd name="connsiteY319" fmla="*/ 5820220 h 6858000"/>
              <a:gd name="connsiteX320" fmla="*/ 5237282 w 7467600"/>
              <a:gd name="connsiteY320" fmla="*/ 6579086 h 6858000"/>
              <a:gd name="connsiteX321" fmla="*/ 5115009 w 7467600"/>
              <a:gd name="connsiteY321" fmla="*/ 6858000 h 6858000"/>
              <a:gd name="connsiteX322" fmla="*/ 5028074 w 7467600"/>
              <a:gd name="connsiteY322" fmla="*/ 6858000 h 6858000"/>
              <a:gd name="connsiteX323" fmla="*/ 5079508 w 7467600"/>
              <a:gd name="connsiteY323" fmla="*/ 6749074 h 6858000"/>
              <a:gd name="connsiteX324" fmla="*/ 5371846 w 7467600"/>
              <a:gd name="connsiteY324" fmla="*/ 5924413 h 6858000"/>
              <a:gd name="connsiteX325" fmla="*/ 5270512 w 7467600"/>
              <a:gd name="connsiteY325" fmla="*/ 6138975 h 6858000"/>
              <a:gd name="connsiteX326" fmla="*/ 5062409 w 7467600"/>
              <a:gd name="connsiteY326" fmla="*/ 6653544 h 6858000"/>
              <a:gd name="connsiteX327" fmla="*/ 5036628 w 7467600"/>
              <a:gd name="connsiteY327" fmla="*/ 6754247 h 6858000"/>
              <a:gd name="connsiteX328" fmla="*/ 5009112 w 7467600"/>
              <a:gd name="connsiteY328" fmla="*/ 6858000 h 6858000"/>
              <a:gd name="connsiteX329" fmla="*/ 4976679 w 7467600"/>
              <a:gd name="connsiteY329" fmla="*/ 6858000 h 6858000"/>
              <a:gd name="connsiteX330" fmla="*/ 5006537 w 7467600"/>
              <a:gd name="connsiteY330" fmla="*/ 6747068 h 6858000"/>
              <a:gd name="connsiteX331" fmla="*/ 5032723 w 7467600"/>
              <a:gd name="connsiteY331" fmla="*/ 6644957 h 6858000"/>
              <a:gd name="connsiteX332" fmla="*/ 5242949 w 7467600"/>
              <a:gd name="connsiteY332" fmla="*/ 6125175 h 6858000"/>
              <a:gd name="connsiteX333" fmla="*/ 5286321 w 7467600"/>
              <a:gd name="connsiteY333" fmla="*/ 6033555 h 6858000"/>
              <a:gd name="connsiteX334" fmla="*/ 5008210 w 7467600"/>
              <a:gd name="connsiteY334" fmla="*/ 6649194 h 6858000"/>
              <a:gd name="connsiteX335" fmla="*/ 4986321 w 7467600"/>
              <a:gd name="connsiteY335" fmla="*/ 6765687 h 6858000"/>
              <a:gd name="connsiteX336" fmla="*/ 4973474 w 7467600"/>
              <a:gd name="connsiteY336" fmla="*/ 6858000 h 6858000"/>
              <a:gd name="connsiteX337" fmla="*/ 4907178 w 7467600"/>
              <a:gd name="connsiteY337" fmla="*/ 6858000 h 6858000"/>
              <a:gd name="connsiteX338" fmla="*/ 4910810 w 7467600"/>
              <a:gd name="connsiteY338" fmla="*/ 6829660 h 6858000"/>
              <a:gd name="connsiteX339" fmla="*/ 4987461 w 7467600"/>
              <a:gd name="connsiteY339" fmla="*/ 6432994 h 6858000"/>
              <a:gd name="connsiteX340" fmla="*/ 5179262 w 7467600"/>
              <a:gd name="connsiteY340" fmla="*/ 6035044 h 6858000"/>
              <a:gd name="connsiteX341" fmla="*/ 4689678 w 7467600"/>
              <a:gd name="connsiteY341" fmla="*/ 6440241 h 6858000"/>
              <a:gd name="connsiteX342" fmla="*/ 4477543 w 7467600"/>
              <a:gd name="connsiteY342" fmla="*/ 6674836 h 6858000"/>
              <a:gd name="connsiteX343" fmla="*/ 4329957 w 7467600"/>
              <a:gd name="connsiteY343" fmla="*/ 6858000 h 6858000"/>
              <a:gd name="connsiteX344" fmla="*/ 4218595 w 7467600"/>
              <a:gd name="connsiteY344" fmla="*/ 6858000 h 6858000"/>
              <a:gd name="connsiteX345" fmla="*/ 4368888 w 7467600"/>
              <a:gd name="connsiteY345" fmla="*/ 6668412 h 6858000"/>
              <a:gd name="connsiteX346" fmla="*/ 4563091 w 7467600"/>
              <a:gd name="connsiteY346" fmla="*/ 6442508 h 6858000"/>
              <a:gd name="connsiteX347" fmla="*/ 5387324 w 7467600"/>
              <a:gd name="connsiteY347" fmla="*/ 5705830 h 6858000"/>
              <a:gd name="connsiteX348" fmla="*/ 5073620 w 7467600"/>
              <a:gd name="connsiteY348" fmla="*/ 5955437 h 6858000"/>
              <a:gd name="connsiteX349" fmla="*/ 4689789 w 7467600"/>
              <a:gd name="connsiteY349" fmla="*/ 6268382 h 6858000"/>
              <a:gd name="connsiteX350" fmla="*/ 4418722 w 7467600"/>
              <a:gd name="connsiteY350" fmla="*/ 6570886 h 6858000"/>
              <a:gd name="connsiteX351" fmla="*/ 4214944 w 7467600"/>
              <a:gd name="connsiteY351" fmla="*/ 6858000 h 6858000"/>
              <a:gd name="connsiteX352" fmla="*/ 4177898 w 7467600"/>
              <a:gd name="connsiteY352" fmla="*/ 6858000 h 6858000"/>
              <a:gd name="connsiteX353" fmla="*/ 4391597 w 7467600"/>
              <a:gd name="connsiteY353" fmla="*/ 6556370 h 6858000"/>
              <a:gd name="connsiteX354" fmla="*/ 4668889 w 7467600"/>
              <a:gd name="connsiteY354" fmla="*/ 6246399 h 6858000"/>
              <a:gd name="connsiteX355" fmla="*/ 5055427 w 7467600"/>
              <a:gd name="connsiteY355" fmla="*/ 5931476 h 6858000"/>
              <a:gd name="connsiteX356" fmla="*/ 5371814 w 7467600"/>
              <a:gd name="connsiteY356" fmla="*/ 5678975 h 6858000"/>
              <a:gd name="connsiteX357" fmla="*/ 4987918 w 7467600"/>
              <a:gd name="connsiteY357" fmla="*/ 5838701 h 6858000"/>
              <a:gd name="connsiteX358" fmla="*/ 4317146 w 7467600"/>
              <a:gd name="connsiteY358" fmla="*/ 6587716 h 6858000"/>
              <a:gd name="connsiteX359" fmla="*/ 4171627 w 7467600"/>
              <a:gd name="connsiteY359" fmla="*/ 6858000 h 6858000"/>
              <a:gd name="connsiteX360" fmla="*/ 4081585 w 7467600"/>
              <a:gd name="connsiteY360" fmla="*/ 6858000 h 6858000"/>
              <a:gd name="connsiteX361" fmla="*/ 4238603 w 7467600"/>
              <a:gd name="connsiteY361" fmla="*/ 6559341 h 6858000"/>
              <a:gd name="connsiteX362" fmla="*/ 4778333 w 7467600"/>
              <a:gd name="connsiteY362" fmla="*/ 5873626 h 6858000"/>
              <a:gd name="connsiteX363" fmla="*/ 5414185 w 7467600"/>
              <a:gd name="connsiteY363" fmla="*/ 5573882 h 6858000"/>
              <a:gd name="connsiteX364" fmla="*/ 5959648 w 7467600"/>
              <a:gd name="connsiteY364" fmla="*/ 4760797 h 6858000"/>
              <a:gd name="connsiteX365" fmla="*/ 5355019 w 7467600"/>
              <a:gd name="connsiteY365" fmla="*/ 4734672 h 6858000"/>
              <a:gd name="connsiteX366" fmla="*/ 5083565 w 7467600"/>
              <a:gd name="connsiteY366" fmla="*/ 5179121 h 6858000"/>
              <a:gd name="connsiteX367" fmla="*/ 4713577 w 7467600"/>
              <a:gd name="connsiteY367" fmla="*/ 5616803 h 6858000"/>
              <a:gd name="connsiteX368" fmla="*/ 3989559 w 7467600"/>
              <a:gd name="connsiteY368" fmla="*/ 6145945 h 6858000"/>
              <a:gd name="connsiteX369" fmla="*/ 3939824 w 7467600"/>
              <a:gd name="connsiteY369" fmla="*/ 6066900 h 6858000"/>
              <a:gd name="connsiteX370" fmla="*/ 4584537 w 7467600"/>
              <a:gd name="connsiteY370" fmla="*/ 5324826 h 6858000"/>
              <a:gd name="connsiteX371" fmla="*/ 5037105 w 7467600"/>
              <a:gd name="connsiteY371" fmla="*/ 5088765 h 6858000"/>
              <a:gd name="connsiteX372" fmla="*/ 5039930 w 7467600"/>
              <a:gd name="connsiteY372" fmla="*/ 5089585 h 6858000"/>
              <a:gd name="connsiteX373" fmla="*/ 5263764 w 7467600"/>
              <a:gd name="connsiteY373" fmla="*/ 4735525 h 6858000"/>
              <a:gd name="connsiteX374" fmla="*/ 4086300 w 7467600"/>
              <a:gd name="connsiteY374" fmla="*/ 4884599 h 6858000"/>
              <a:gd name="connsiteX375" fmla="*/ 4085485 w 7467600"/>
              <a:gd name="connsiteY375" fmla="*/ 4899070 h 6858000"/>
              <a:gd name="connsiteX376" fmla="*/ 3871915 w 7467600"/>
              <a:gd name="connsiteY376" fmla="*/ 5253645 h 6858000"/>
              <a:gd name="connsiteX377" fmla="*/ 3799374 w 7467600"/>
              <a:gd name="connsiteY377" fmla="*/ 5466127 h 6858000"/>
              <a:gd name="connsiteX378" fmla="*/ 3498850 w 7467600"/>
              <a:gd name="connsiteY378" fmla="*/ 6661888 h 6858000"/>
              <a:gd name="connsiteX379" fmla="*/ 3399216 w 7467600"/>
              <a:gd name="connsiteY379" fmla="*/ 6858000 h 6858000"/>
              <a:gd name="connsiteX380" fmla="*/ 3303688 w 7467600"/>
              <a:gd name="connsiteY380" fmla="*/ 6858000 h 6858000"/>
              <a:gd name="connsiteX381" fmla="*/ 3391774 w 7467600"/>
              <a:gd name="connsiteY381" fmla="*/ 6697181 h 6858000"/>
              <a:gd name="connsiteX382" fmla="*/ 3735540 w 7467600"/>
              <a:gd name="connsiteY382" fmla="*/ 5546923 h 6858000"/>
              <a:gd name="connsiteX383" fmla="*/ 3729438 w 7467600"/>
              <a:gd name="connsiteY383" fmla="*/ 5569058 h 6858000"/>
              <a:gd name="connsiteX384" fmla="*/ 3707782 w 7467600"/>
              <a:gd name="connsiteY384" fmla="*/ 5644908 h 6858000"/>
              <a:gd name="connsiteX385" fmla="*/ 3583827 w 7467600"/>
              <a:gd name="connsiteY385" fmla="*/ 6039215 h 6858000"/>
              <a:gd name="connsiteX386" fmla="*/ 3547861 w 7467600"/>
              <a:gd name="connsiteY386" fmla="*/ 6129609 h 6858000"/>
              <a:gd name="connsiteX387" fmla="*/ 3490905 w 7467600"/>
              <a:gd name="connsiteY387" fmla="*/ 6277660 h 6858000"/>
              <a:gd name="connsiteX388" fmla="*/ 3455859 w 7467600"/>
              <a:gd name="connsiteY388" fmla="*/ 6391301 h 6858000"/>
              <a:gd name="connsiteX389" fmla="*/ 3429112 w 7467600"/>
              <a:gd name="connsiteY389" fmla="*/ 6479469 h 6858000"/>
              <a:gd name="connsiteX390" fmla="*/ 3304862 w 7467600"/>
              <a:gd name="connsiteY390" fmla="*/ 6796476 h 6858000"/>
              <a:gd name="connsiteX391" fmla="*/ 3276071 w 7467600"/>
              <a:gd name="connsiteY391" fmla="*/ 6858000 h 6858000"/>
              <a:gd name="connsiteX392" fmla="*/ 3240805 w 7467600"/>
              <a:gd name="connsiteY392" fmla="*/ 6858000 h 6858000"/>
              <a:gd name="connsiteX393" fmla="*/ 3275917 w 7467600"/>
              <a:gd name="connsiteY393" fmla="*/ 6783192 h 6858000"/>
              <a:gd name="connsiteX394" fmla="*/ 3399358 w 7467600"/>
              <a:gd name="connsiteY394" fmla="*/ 6469011 h 6858000"/>
              <a:gd name="connsiteX395" fmla="*/ 3425650 w 7467600"/>
              <a:gd name="connsiteY395" fmla="*/ 6381333 h 6858000"/>
              <a:gd name="connsiteX396" fmla="*/ 3460661 w 7467600"/>
              <a:gd name="connsiteY396" fmla="*/ 6266763 h 6858000"/>
              <a:gd name="connsiteX397" fmla="*/ 3518021 w 7467600"/>
              <a:gd name="connsiteY397" fmla="*/ 6117298 h 6858000"/>
              <a:gd name="connsiteX398" fmla="*/ 3554035 w 7467600"/>
              <a:gd name="connsiteY398" fmla="*/ 6027832 h 6858000"/>
              <a:gd name="connsiteX399" fmla="*/ 3677174 w 7467600"/>
              <a:gd name="connsiteY399" fmla="*/ 5636351 h 6858000"/>
              <a:gd name="connsiteX400" fmla="*/ 3698819 w 7467600"/>
              <a:gd name="connsiteY400" fmla="*/ 5560503 h 6858000"/>
              <a:gd name="connsiteX401" fmla="*/ 3702094 w 7467600"/>
              <a:gd name="connsiteY401" fmla="*/ 5549194 h 6858000"/>
              <a:gd name="connsiteX402" fmla="*/ 3398355 w 7467600"/>
              <a:gd name="connsiteY402" fmla="*/ 6094603 h 6858000"/>
              <a:gd name="connsiteX403" fmla="*/ 3193941 w 7467600"/>
              <a:gd name="connsiteY403" fmla="*/ 6798775 h 6858000"/>
              <a:gd name="connsiteX404" fmla="*/ 3184140 w 7467600"/>
              <a:gd name="connsiteY404" fmla="*/ 6858000 h 6858000"/>
              <a:gd name="connsiteX405" fmla="*/ 3099978 w 7467600"/>
              <a:gd name="connsiteY405" fmla="*/ 6858000 h 6858000"/>
              <a:gd name="connsiteX406" fmla="*/ 3101556 w 7467600"/>
              <a:gd name="connsiteY406" fmla="*/ 6843337 h 6858000"/>
              <a:gd name="connsiteX407" fmla="*/ 3370162 w 7467600"/>
              <a:gd name="connsiteY407" fmla="*/ 5785550 h 6858000"/>
              <a:gd name="connsiteX408" fmla="*/ 3746477 w 7467600"/>
              <a:gd name="connsiteY408" fmla="*/ 5377889 h 6858000"/>
              <a:gd name="connsiteX409" fmla="*/ 3863399 w 7467600"/>
              <a:gd name="connsiteY409" fmla="*/ 5087257 h 6858000"/>
              <a:gd name="connsiteX410" fmla="*/ 3968712 w 7467600"/>
              <a:gd name="connsiteY410" fmla="*/ 4913989 h 6858000"/>
              <a:gd name="connsiteX411" fmla="*/ 2792390 w 7467600"/>
              <a:gd name="connsiteY411" fmla="*/ 5382974 h 6858000"/>
              <a:gd name="connsiteX412" fmla="*/ 2714982 w 7467600"/>
              <a:gd name="connsiteY412" fmla="*/ 5427051 h 6858000"/>
              <a:gd name="connsiteX413" fmla="*/ 2813361 w 7467600"/>
              <a:gd name="connsiteY413" fmla="*/ 6023912 h 6858000"/>
              <a:gd name="connsiteX414" fmla="*/ 2688430 w 7467600"/>
              <a:gd name="connsiteY414" fmla="*/ 6801564 h 6858000"/>
              <a:gd name="connsiteX415" fmla="*/ 2629626 w 7467600"/>
              <a:gd name="connsiteY415" fmla="*/ 6763394 h 6858000"/>
              <a:gd name="connsiteX416" fmla="*/ 2565328 w 7467600"/>
              <a:gd name="connsiteY416" fmla="*/ 5516399 h 6858000"/>
              <a:gd name="connsiteX417" fmla="*/ 1922999 w 7467600"/>
              <a:gd name="connsiteY417" fmla="*/ 5980343 h 6858000"/>
              <a:gd name="connsiteX418" fmla="*/ 1950261 w 7467600"/>
              <a:gd name="connsiteY418" fmla="*/ 6405858 h 6858000"/>
              <a:gd name="connsiteX419" fmla="*/ 2365554 w 7467600"/>
              <a:gd name="connsiteY419" fmla="*/ 6759107 h 6858000"/>
              <a:gd name="connsiteX420" fmla="*/ 2424142 w 7467600"/>
              <a:gd name="connsiteY420" fmla="*/ 6858000 h 6858000"/>
              <a:gd name="connsiteX421" fmla="*/ 2395994 w 7467600"/>
              <a:gd name="connsiteY421" fmla="*/ 6858000 h 6858000"/>
              <a:gd name="connsiteX422" fmla="*/ 2392863 w 7467600"/>
              <a:gd name="connsiteY422" fmla="*/ 6852964 h 6858000"/>
              <a:gd name="connsiteX423" fmla="*/ 2017589 w 7467600"/>
              <a:gd name="connsiteY423" fmla="*/ 6493982 h 6858000"/>
              <a:gd name="connsiteX424" fmla="*/ 2147336 w 7467600"/>
              <a:gd name="connsiteY424" fmla="*/ 6594052 h 6858000"/>
              <a:gd name="connsiteX425" fmla="*/ 2207047 w 7467600"/>
              <a:gd name="connsiteY425" fmla="*/ 6654540 h 6858000"/>
              <a:gd name="connsiteX426" fmla="*/ 2299106 w 7467600"/>
              <a:gd name="connsiteY426" fmla="*/ 6778931 h 6858000"/>
              <a:gd name="connsiteX427" fmla="*/ 2314430 w 7467600"/>
              <a:gd name="connsiteY427" fmla="*/ 6801144 h 6858000"/>
              <a:gd name="connsiteX428" fmla="*/ 2352406 w 7467600"/>
              <a:gd name="connsiteY428" fmla="*/ 6858000 h 6858000"/>
              <a:gd name="connsiteX429" fmla="*/ 2314492 w 7467600"/>
              <a:gd name="connsiteY429" fmla="*/ 6858000 h 6858000"/>
              <a:gd name="connsiteX430" fmla="*/ 2288095 w 7467600"/>
              <a:gd name="connsiteY430" fmla="*/ 6818030 h 6858000"/>
              <a:gd name="connsiteX431" fmla="*/ 2272768 w 7467600"/>
              <a:gd name="connsiteY431" fmla="*/ 6795822 h 6858000"/>
              <a:gd name="connsiteX432" fmla="*/ 2182715 w 7467600"/>
              <a:gd name="connsiteY432" fmla="*/ 6675071 h 6858000"/>
              <a:gd name="connsiteX433" fmla="*/ 2032061 w 7467600"/>
              <a:gd name="connsiteY433" fmla="*/ 6541380 h 6858000"/>
              <a:gd name="connsiteX434" fmla="*/ 2257220 w 7467600"/>
              <a:gd name="connsiteY434" fmla="*/ 6826257 h 6858000"/>
              <a:gd name="connsiteX435" fmla="*/ 2281324 w 7467600"/>
              <a:gd name="connsiteY435" fmla="*/ 6858000 h 6858000"/>
              <a:gd name="connsiteX436" fmla="*/ 2242860 w 7467600"/>
              <a:gd name="connsiteY436" fmla="*/ 6858000 h 6858000"/>
              <a:gd name="connsiteX437" fmla="*/ 2232818 w 7467600"/>
              <a:gd name="connsiteY437" fmla="*/ 6844926 h 6858000"/>
              <a:gd name="connsiteX438" fmla="*/ 1990172 w 7467600"/>
              <a:gd name="connsiteY438" fmla="*/ 6542121 h 6858000"/>
              <a:gd name="connsiteX439" fmla="*/ 2124090 w 7467600"/>
              <a:gd name="connsiteY439" fmla="*/ 6761017 h 6858000"/>
              <a:gd name="connsiteX440" fmla="*/ 2200380 w 7467600"/>
              <a:gd name="connsiteY440" fmla="*/ 6858000 h 6858000"/>
              <a:gd name="connsiteX441" fmla="*/ 2147507 w 7467600"/>
              <a:gd name="connsiteY441" fmla="*/ 6858000 h 6858000"/>
              <a:gd name="connsiteX442" fmla="*/ 2070668 w 7467600"/>
              <a:gd name="connsiteY442" fmla="*/ 6761520 h 6858000"/>
              <a:gd name="connsiteX443" fmla="*/ 1975142 w 7467600"/>
              <a:gd name="connsiteY443" fmla="*/ 6585570 h 6858000"/>
              <a:gd name="connsiteX444" fmla="*/ 2050035 w 7467600"/>
              <a:gd name="connsiteY444" fmla="*/ 6813345 h 6858000"/>
              <a:gd name="connsiteX445" fmla="*/ 2063025 w 7467600"/>
              <a:gd name="connsiteY445" fmla="*/ 6858000 h 6858000"/>
              <a:gd name="connsiteX446" fmla="*/ 2021675 w 7467600"/>
              <a:gd name="connsiteY446" fmla="*/ 6858000 h 6858000"/>
              <a:gd name="connsiteX447" fmla="*/ 2019308 w 7467600"/>
              <a:gd name="connsiteY447" fmla="*/ 6847118 h 6858000"/>
              <a:gd name="connsiteX448" fmla="*/ 1938835 w 7467600"/>
              <a:gd name="connsiteY448" fmla="*/ 6551160 h 6858000"/>
              <a:gd name="connsiteX449" fmla="*/ 1953230 w 7467600"/>
              <a:gd name="connsiteY449" fmla="*/ 6759699 h 6858000"/>
              <a:gd name="connsiteX450" fmla="*/ 1956763 w 7467600"/>
              <a:gd name="connsiteY450" fmla="*/ 6778191 h 6858000"/>
              <a:gd name="connsiteX451" fmla="*/ 1967925 w 7467600"/>
              <a:gd name="connsiteY451" fmla="*/ 6858000 h 6858000"/>
              <a:gd name="connsiteX452" fmla="*/ 1936622 w 7467600"/>
              <a:gd name="connsiteY452" fmla="*/ 6858000 h 6858000"/>
              <a:gd name="connsiteX453" fmla="*/ 1926261 w 7467600"/>
              <a:gd name="connsiteY453" fmla="*/ 6784064 h 6858000"/>
              <a:gd name="connsiteX454" fmla="*/ 1922724 w 7467600"/>
              <a:gd name="connsiteY454" fmla="*/ 6765577 h 6858000"/>
              <a:gd name="connsiteX455" fmla="*/ 1904650 w 7467600"/>
              <a:gd name="connsiteY455" fmla="*/ 6639616 h 6858000"/>
              <a:gd name="connsiteX456" fmla="*/ 1885273 w 7467600"/>
              <a:gd name="connsiteY456" fmla="*/ 6858000 h 6858000"/>
              <a:gd name="connsiteX457" fmla="*/ 1854363 w 7467600"/>
              <a:gd name="connsiteY457" fmla="*/ 6858000 h 6858000"/>
              <a:gd name="connsiteX458" fmla="*/ 1880391 w 7467600"/>
              <a:gd name="connsiteY458" fmla="*/ 6603796 h 6858000"/>
              <a:gd name="connsiteX459" fmla="*/ 1818273 w 7467600"/>
              <a:gd name="connsiteY459" fmla="*/ 6715729 h 6858000"/>
              <a:gd name="connsiteX460" fmla="*/ 1794691 w 7467600"/>
              <a:gd name="connsiteY460" fmla="*/ 6843239 h 6858000"/>
              <a:gd name="connsiteX461" fmla="*/ 1794914 w 7467600"/>
              <a:gd name="connsiteY461" fmla="*/ 6858000 h 6858000"/>
              <a:gd name="connsiteX462" fmla="*/ 1746128 w 7467600"/>
              <a:gd name="connsiteY462" fmla="*/ 6858000 h 6858000"/>
              <a:gd name="connsiteX463" fmla="*/ 1753934 w 7467600"/>
              <a:gd name="connsiteY463" fmla="*/ 6724796 h 6858000"/>
              <a:gd name="connsiteX464" fmla="*/ 1792053 w 7467600"/>
              <a:gd name="connsiteY464" fmla="*/ 6572396 h 6858000"/>
              <a:gd name="connsiteX465" fmla="*/ 1862248 w 7467600"/>
              <a:gd name="connsiteY465" fmla="*/ 6266397 h 6858000"/>
              <a:gd name="connsiteX466" fmla="*/ 1862250 w 7467600"/>
              <a:gd name="connsiteY466" fmla="*/ 6033531 h 6858000"/>
              <a:gd name="connsiteX467" fmla="*/ 1211999 w 7467600"/>
              <a:gd name="connsiteY467" fmla="*/ 6683610 h 6858000"/>
              <a:gd name="connsiteX468" fmla="*/ 1213266 w 7467600"/>
              <a:gd name="connsiteY468" fmla="*/ 6691947 h 6858000"/>
              <a:gd name="connsiteX469" fmla="*/ 1203370 w 7467600"/>
              <a:gd name="connsiteY469" fmla="*/ 6850676 h 6858000"/>
              <a:gd name="connsiteX470" fmla="*/ 1203671 w 7467600"/>
              <a:gd name="connsiteY470" fmla="*/ 6858000 h 6858000"/>
              <a:gd name="connsiteX471" fmla="*/ 1143180 w 7467600"/>
              <a:gd name="connsiteY471" fmla="*/ 6858000 h 6858000"/>
              <a:gd name="connsiteX472" fmla="*/ 1142176 w 7467600"/>
              <a:gd name="connsiteY472" fmla="*/ 6766045 h 6858000"/>
              <a:gd name="connsiteX473" fmla="*/ 1067484 w 7467600"/>
              <a:gd name="connsiteY473" fmla="*/ 6858000 h 6858000"/>
              <a:gd name="connsiteX474" fmla="*/ 953928 w 7467600"/>
              <a:gd name="connsiteY474" fmla="*/ 6858000 h 6858000"/>
              <a:gd name="connsiteX475" fmla="*/ 959715 w 7467600"/>
              <a:gd name="connsiteY475" fmla="*/ 6850185 h 6858000"/>
              <a:gd name="connsiteX476" fmla="*/ 1483788 w 7467600"/>
              <a:gd name="connsiteY476" fmla="*/ 6259174 h 6858000"/>
              <a:gd name="connsiteX477" fmla="*/ 1100671 w 7467600"/>
              <a:gd name="connsiteY477" fmla="*/ 6252137 h 6858000"/>
              <a:gd name="connsiteX478" fmla="*/ 1090144 w 7467600"/>
              <a:gd name="connsiteY478" fmla="*/ 6256748 h 6858000"/>
              <a:gd name="connsiteX479" fmla="*/ 1095872 w 7467600"/>
              <a:gd name="connsiteY479" fmla="*/ 6271892 h 6858000"/>
              <a:gd name="connsiteX480" fmla="*/ 262785 w 7467600"/>
              <a:gd name="connsiteY480" fmla="*/ 6845450 h 6858000"/>
              <a:gd name="connsiteX481" fmla="*/ 209968 w 7467600"/>
              <a:gd name="connsiteY481" fmla="*/ 6770713 h 6858000"/>
              <a:gd name="connsiteX482" fmla="*/ 873460 w 7467600"/>
              <a:gd name="connsiteY482" fmla="*/ 6253768 h 6858000"/>
              <a:gd name="connsiteX483" fmla="*/ 192686 w 7467600"/>
              <a:gd name="connsiteY483" fmla="*/ 5849257 h 6858000"/>
              <a:gd name="connsiteX484" fmla="*/ 4696 w 7467600"/>
              <a:gd name="connsiteY484" fmla="*/ 5697668 h 6858000"/>
              <a:gd name="connsiteX485" fmla="*/ 0 w 7467600"/>
              <a:gd name="connsiteY485" fmla="*/ 5689984 h 6858000"/>
              <a:gd name="connsiteX486" fmla="*/ 0 w 7467600"/>
              <a:gd name="connsiteY486" fmla="*/ 5513472 h 6858000"/>
              <a:gd name="connsiteX487" fmla="*/ 174101 w 7467600"/>
              <a:gd name="connsiteY487" fmla="*/ 5620277 h 6858000"/>
              <a:gd name="connsiteX488" fmla="*/ 891800 w 7467600"/>
              <a:gd name="connsiteY488" fmla="*/ 6036935 h 6858000"/>
              <a:gd name="connsiteX489" fmla="*/ 1072219 w 7467600"/>
              <a:gd name="connsiteY489" fmla="*/ 6169443 h 6858000"/>
              <a:gd name="connsiteX490" fmla="*/ 1074117 w 7467600"/>
              <a:gd name="connsiteY490" fmla="*/ 6170301 h 6858000"/>
              <a:gd name="connsiteX491" fmla="*/ 1083114 w 7467600"/>
              <a:gd name="connsiteY491" fmla="*/ 6174131 h 6858000"/>
              <a:gd name="connsiteX492" fmla="*/ 1543010 w 7467600"/>
              <a:gd name="connsiteY492" fmla="*/ 6191140 h 6858000"/>
              <a:gd name="connsiteX493" fmla="*/ 1551080 w 7467600"/>
              <a:gd name="connsiteY493" fmla="*/ 6195006 h 6858000"/>
              <a:gd name="connsiteX494" fmla="*/ 2345443 w 7467600"/>
              <a:gd name="connsiteY494" fmla="*/ 5549882 h 6858000"/>
              <a:gd name="connsiteX495" fmla="*/ 1721499 w 7467600"/>
              <a:gd name="connsiteY495" fmla="*/ 5599969 h 6858000"/>
              <a:gd name="connsiteX496" fmla="*/ 767716 w 7467600"/>
              <a:gd name="connsiteY496" fmla="*/ 5472768 h 6858000"/>
              <a:gd name="connsiteX497" fmla="*/ 722147 w 7467600"/>
              <a:gd name="connsiteY497" fmla="*/ 5393091 h 6858000"/>
              <a:gd name="connsiteX498" fmla="*/ 1485552 w 7467600"/>
              <a:gd name="connsiteY498" fmla="*/ 5313202 h 6858000"/>
              <a:gd name="connsiteX499" fmla="*/ 2143004 w 7467600"/>
              <a:gd name="connsiteY499" fmla="*/ 5402420 h 6858000"/>
              <a:gd name="connsiteX500" fmla="*/ 1933391 w 7467600"/>
              <a:gd name="connsiteY500" fmla="*/ 5156971 h 6858000"/>
              <a:gd name="connsiteX501" fmla="*/ 1827118 w 7467600"/>
              <a:gd name="connsiteY501" fmla="*/ 4968410 h 6858000"/>
              <a:gd name="connsiteX502" fmla="*/ 1837349 w 7467600"/>
              <a:gd name="connsiteY502" fmla="*/ 4956357 h 6858000"/>
              <a:gd name="connsiteX503" fmla="*/ 2162835 w 7467600"/>
              <a:gd name="connsiteY503" fmla="*/ 5187853 h 6858000"/>
              <a:gd name="connsiteX504" fmla="*/ 2257167 w 7467600"/>
              <a:gd name="connsiteY504" fmla="*/ 5462123 h 6858000"/>
              <a:gd name="connsiteX505" fmla="*/ 2261598 w 7467600"/>
              <a:gd name="connsiteY505" fmla="*/ 5467998 h 6858000"/>
              <a:gd name="connsiteX506" fmla="*/ 2437177 w 7467600"/>
              <a:gd name="connsiteY506" fmla="*/ 5479608 h 6858000"/>
              <a:gd name="connsiteX507" fmla="*/ 2445247 w 7467600"/>
              <a:gd name="connsiteY507" fmla="*/ 5483476 h 6858000"/>
              <a:gd name="connsiteX508" fmla="*/ 2743626 w 7467600"/>
              <a:gd name="connsiteY508" fmla="*/ 5304819 h 6858000"/>
              <a:gd name="connsiteX509" fmla="*/ 3048102 w 7467600"/>
              <a:gd name="connsiteY509" fmla="*/ 5150595 h 6858000"/>
              <a:gd name="connsiteX510" fmla="*/ 1799414 w 7467600"/>
              <a:gd name="connsiteY510" fmla="*/ 4694732 h 6858000"/>
              <a:gd name="connsiteX511" fmla="*/ 1771735 w 7467600"/>
              <a:gd name="connsiteY511" fmla="*/ 4619929 h 6858000"/>
              <a:gd name="connsiteX512" fmla="*/ 3104273 w 7467600"/>
              <a:gd name="connsiteY512" fmla="*/ 5076159 h 6858000"/>
              <a:gd name="connsiteX513" fmla="*/ 3113245 w 7467600"/>
              <a:gd name="connsiteY513" fmla="*/ 5090705 h 6858000"/>
              <a:gd name="connsiteX514" fmla="*/ 3126294 w 7467600"/>
              <a:gd name="connsiteY514" fmla="*/ 5114400 h 6858000"/>
              <a:gd name="connsiteX515" fmla="*/ 3937433 w 7467600"/>
              <a:gd name="connsiteY515" fmla="*/ 4830473 h 6858000"/>
              <a:gd name="connsiteX516" fmla="*/ 3590475 w 7467600"/>
              <a:gd name="connsiteY516" fmla="*/ 4597974 h 6858000"/>
              <a:gd name="connsiteX517" fmla="*/ 3100264 w 7467600"/>
              <a:gd name="connsiteY517" fmla="*/ 4579845 h 6858000"/>
              <a:gd name="connsiteX518" fmla="*/ 2183576 w 7467600"/>
              <a:gd name="connsiteY518" fmla="*/ 4227150 h 6858000"/>
              <a:gd name="connsiteX519" fmla="*/ 2151029 w 7467600"/>
              <a:gd name="connsiteY519" fmla="*/ 4146947 h 6858000"/>
              <a:gd name="connsiteX520" fmla="*/ 3563434 w 7467600"/>
              <a:gd name="connsiteY520" fmla="*/ 4469115 h 6858000"/>
              <a:gd name="connsiteX521" fmla="*/ 3177952 w 7467600"/>
              <a:gd name="connsiteY521" fmla="*/ 3657386 h 6858000"/>
              <a:gd name="connsiteX522" fmla="*/ 3189263 w 7467600"/>
              <a:gd name="connsiteY522" fmla="*/ 3625726 h 6858000"/>
              <a:gd name="connsiteX523" fmla="*/ 3560912 w 7467600"/>
              <a:gd name="connsiteY523" fmla="*/ 4079863 h 6858000"/>
              <a:gd name="connsiteX524" fmla="*/ 3626636 w 7467600"/>
              <a:gd name="connsiteY524" fmla="*/ 4512230 h 6858000"/>
              <a:gd name="connsiteX525" fmla="*/ 3653088 w 7467600"/>
              <a:gd name="connsiteY525" fmla="*/ 4521417 h 6858000"/>
              <a:gd name="connsiteX526" fmla="*/ 3988128 w 7467600"/>
              <a:gd name="connsiteY526" fmla="*/ 4817267 h 6858000"/>
              <a:gd name="connsiteX527" fmla="*/ 4830582 w 7467600"/>
              <a:gd name="connsiteY527" fmla="*/ 4676000 h 6858000"/>
              <a:gd name="connsiteX528" fmla="*/ 4830100 w 7467600"/>
              <a:gd name="connsiteY528" fmla="*/ 4675554 h 6858000"/>
              <a:gd name="connsiteX529" fmla="*/ 4036318 w 7467600"/>
              <a:gd name="connsiteY529" fmla="*/ 4147013 h 6858000"/>
              <a:gd name="connsiteX530" fmla="*/ 3432098 w 7467600"/>
              <a:gd name="connsiteY530" fmla="*/ 3537312 h 6858000"/>
              <a:gd name="connsiteX531" fmla="*/ 3446761 w 7467600"/>
              <a:gd name="connsiteY531" fmla="*/ 3461278 h 6858000"/>
              <a:gd name="connsiteX532" fmla="*/ 4419733 w 7467600"/>
              <a:gd name="connsiteY532" fmla="*/ 3963555 h 6858000"/>
              <a:gd name="connsiteX533" fmla="*/ 4781371 w 7467600"/>
              <a:gd name="connsiteY533" fmla="*/ 4458604 h 6858000"/>
              <a:gd name="connsiteX534" fmla="*/ 4780440 w 7467600"/>
              <a:gd name="connsiteY534" fmla="*/ 4470290 h 6858000"/>
              <a:gd name="connsiteX535" fmla="*/ 4898954 w 7467600"/>
              <a:gd name="connsiteY535" fmla="*/ 4662092 h 6858000"/>
              <a:gd name="connsiteX536" fmla="*/ 4900699 w 7467600"/>
              <a:gd name="connsiteY536" fmla="*/ 4670867 h 6858000"/>
              <a:gd name="connsiteX537" fmla="*/ 5714511 w 7467600"/>
              <a:gd name="connsiteY537" fmla="*/ 4663483 h 6858000"/>
              <a:gd name="connsiteX538" fmla="*/ 5464793 w 7467600"/>
              <a:gd name="connsiteY538" fmla="*/ 4393556 h 6858000"/>
              <a:gd name="connsiteX539" fmla="*/ 5461897 w 7467600"/>
              <a:gd name="connsiteY539" fmla="*/ 4390879 h 6858000"/>
              <a:gd name="connsiteX540" fmla="*/ 4294126 w 7467600"/>
              <a:gd name="connsiteY540" fmla="*/ 3303048 h 6858000"/>
              <a:gd name="connsiteX541" fmla="*/ 4305321 w 7467600"/>
              <a:gd name="connsiteY541" fmla="*/ 3256953 h 6858000"/>
              <a:gd name="connsiteX542" fmla="*/ 4949299 w 7467600"/>
              <a:gd name="connsiteY542" fmla="*/ 3766336 h 6858000"/>
              <a:gd name="connsiteX543" fmla="*/ 5291452 w 7467600"/>
              <a:gd name="connsiteY543" fmla="*/ 4076801 h 6858000"/>
              <a:gd name="connsiteX544" fmla="*/ 5434998 w 7467600"/>
              <a:gd name="connsiteY544" fmla="*/ 4254100 h 6858000"/>
              <a:gd name="connsiteX545" fmla="*/ 5351015 w 7467600"/>
              <a:gd name="connsiteY545" fmla="*/ 3760989 h 6858000"/>
              <a:gd name="connsiteX546" fmla="*/ 5413780 w 7467600"/>
              <a:gd name="connsiteY546" fmla="*/ 2966265 h 6858000"/>
              <a:gd name="connsiteX547" fmla="*/ 5425627 w 7467600"/>
              <a:gd name="connsiteY547" fmla="*/ 2954192 h 6858000"/>
              <a:gd name="connsiteX548" fmla="*/ 6604735 w 7467600"/>
              <a:gd name="connsiteY548" fmla="*/ 2041381 h 6858000"/>
              <a:gd name="connsiteX549" fmla="*/ 7204487 w 7467600"/>
              <a:gd name="connsiteY549" fmla="*/ 2742112 h 6858000"/>
              <a:gd name="connsiteX550" fmla="*/ 7131592 w 7467600"/>
              <a:gd name="connsiteY550" fmla="*/ 2672096 h 6858000"/>
              <a:gd name="connsiteX551" fmla="*/ 6996344 w 7467600"/>
              <a:gd name="connsiteY551" fmla="*/ 2518310 h 6858000"/>
              <a:gd name="connsiteX552" fmla="*/ 6735495 w 7467600"/>
              <a:gd name="connsiteY552" fmla="*/ 2196890 h 6858000"/>
              <a:gd name="connsiteX553" fmla="*/ 6721901 w 7467600"/>
              <a:gd name="connsiteY553" fmla="*/ 2179274 h 6858000"/>
              <a:gd name="connsiteX554" fmla="*/ 6604735 w 7467600"/>
              <a:gd name="connsiteY554" fmla="*/ 2041381 h 6858000"/>
              <a:gd name="connsiteX555" fmla="*/ 6591670 w 7467600"/>
              <a:gd name="connsiteY555" fmla="*/ 1988277 h 6858000"/>
              <a:gd name="connsiteX556" fmla="*/ 6747349 w 7467600"/>
              <a:gd name="connsiteY556" fmla="*/ 2160069 h 6858000"/>
              <a:gd name="connsiteX557" fmla="*/ 6760943 w 7467600"/>
              <a:gd name="connsiteY557" fmla="*/ 2177686 h 6858000"/>
              <a:gd name="connsiteX558" fmla="*/ 7021065 w 7467600"/>
              <a:gd name="connsiteY558" fmla="*/ 2498102 h 6858000"/>
              <a:gd name="connsiteX559" fmla="*/ 7155223 w 7467600"/>
              <a:gd name="connsiteY559" fmla="*/ 2650386 h 6858000"/>
              <a:gd name="connsiteX560" fmla="*/ 7203167 w 7467600"/>
              <a:gd name="connsiteY560" fmla="*/ 2697288 h 6858000"/>
              <a:gd name="connsiteX561" fmla="*/ 6937703 w 7467600"/>
              <a:gd name="connsiteY561" fmla="*/ 2321981 h 6858000"/>
              <a:gd name="connsiteX562" fmla="*/ 6591670 w 7467600"/>
              <a:gd name="connsiteY562" fmla="*/ 1988277 h 6858000"/>
              <a:gd name="connsiteX563" fmla="*/ 5798671 w 7467600"/>
              <a:gd name="connsiteY563" fmla="*/ 1981601 h 6858000"/>
              <a:gd name="connsiteX564" fmla="*/ 5754709 w 7467600"/>
              <a:gd name="connsiteY564" fmla="*/ 2071454 h 6858000"/>
              <a:gd name="connsiteX565" fmla="*/ 5763044 w 7467600"/>
              <a:gd name="connsiteY565" fmla="*/ 2842206 h 6858000"/>
              <a:gd name="connsiteX566" fmla="*/ 5764974 w 7467600"/>
              <a:gd name="connsiteY566" fmla="*/ 2799609 h 6858000"/>
              <a:gd name="connsiteX567" fmla="*/ 5767665 w 7467600"/>
              <a:gd name="connsiteY567" fmla="*/ 2666409 h 6858000"/>
              <a:gd name="connsiteX568" fmla="*/ 5763055 w 7467600"/>
              <a:gd name="connsiteY568" fmla="*/ 2579705 h 6858000"/>
              <a:gd name="connsiteX569" fmla="*/ 5758079 w 7467600"/>
              <a:gd name="connsiteY569" fmla="*/ 2492508 h 6858000"/>
              <a:gd name="connsiteX570" fmla="*/ 5779325 w 7467600"/>
              <a:gd name="connsiteY570" fmla="*/ 2197069 h 6858000"/>
              <a:gd name="connsiteX571" fmla="*/ 5798671 w 7467600"/>
              <a:gd name="connsiteY571" fmla="*/ 1981601 h 6858000"/>
              <a:gd name="connsiteX572" fmla="*/ 5829202 w 7467600"/>
              <a:gd name="connsiteY572" fmla="*/ 1971679 h 6858000"/>
              <a:gd name="connsiteX573" fmla="*/ 5809558 w 7467600"/>
              <a:gd name="connsiteY573" fmla="*/ 2198043 h 6858000"/>
              <a:gd name="connsiteX574" fmla="*/ 5788653 w 7467600"/>
              <a:gd name="connsiteY574" fmla="*/ 2489430 h 6858000"/>
              <a:gd name="connsiteX575" fmla="*/ 5793439 w 7467600"/>
              <a:gd name="connsiteY575" fmla="*/ 2575235 h 6858000"/>
              <a:gd name="connsiteX576" fmla="*/ 5796837 w 7467600"/>
              <a:gd name="connsiteY576" fmla="*/ 2637633 h 6858000"/>
              <a:gd name="connsiteX577" fmla="*/ 5818614 w 7467600"/>
              <a:gd name="connsiteY577" fmla="*/ 2473055 h 6858000"/>
              <a:gd name="connsiteX578" fmla="*/ 5829202 w 7467600"/>
              <a:gd name="connsiteY578" fmla="*/ 1971679 h 6858000"/>
              <a:gd name="connsiteX579" fmla="*/ 5911389 w 7467600"/>
              <a:gd name="connsiteY579" fmla="*/ 1898371 h 6858000"/>
              <a:gd name="connsiteX580" fmla="*/ 6237627 w 7467600"/>
              <a:gd name="connsiteY580" fmla="*/ 2231921 h 6858000"/>
              <a:gd name="connsiteX581" fmla="*/ 5911389 w 7467600"/>
              <a:gd name="connsiteY581" fmla="*/ 1898371 h 6858000"/>
              <a:gd name="connsiteX582" fmla="*/ 6944437 w 7467600"/>
              <a:gd name="connsiteY582" fmla="*/ 1575402 h 6858000"/>
              <a:gd name="connsiteX583" fmla="*/ 6304730 w 7467600"/>
              <a:gd name="connsiteY583" fmla="*/ 1766654 h 6858000"/>
              <a:gd name="connsiteX584" fmla="*/ 6944437 w 7467600"/>
              <a:gd name="connsiteY584" fmla="*/ 1575402 h 6858000"/>
              <a:gd name="connsiteX585" fmla="*/ 7019523 w 7467600"/>
              <a:gd name="connsiteY585" fmla="*/ 1519450 h 6858000"/>
              <a:gd name="connsiteX586" fmla="*/ 6298091 w 7467600"/>
              <a:gd name="connsiteY586" fmla="*/ 1737122 h 6858000"/>
              <a:gd name="connsiteX587" fmla="*/ 7019523 w 7467600"/>
              <a:gd name="connsiteY587" fmla="*/ 1519450 h 6858000"/>
              <a:gd name="connsiteX588" fmla="*/ 2399523 w 7467600"/>
              <a:gd name="connsiteY588" fmla="*/ 1428234 h 6858000"/>
              <a:gd name="connsiteX589" fmla="*/ 2224982 w 7467600"/>
              <a:gd name="connsiteY589" fmla="*/ 1826201 h 6858000"/>
              <a:gd name="connsiteX590" fmla="*/ 2096099 w 7467600"/>
              <a:gd name="connsiteY590" fmla="*/ 2345900 h 6858000"/>
              <a:gd name="connsiteX591" fmla="*/ 2283317 w 7467600"/>
              <a:gd name="connsiteY591" fmla="*/ 1796925 h 6858000"/>
              <a:gd name="connsiteX592" fmla="*/ 2399523 w 7467600"/>
              <a:gd name="connsiteY592" fmla="*/ 1428234 h 6858000"/>
              <a:gd name="connsiteX593" fmla="*/ 2448558 w 7467600"/>
              <a:gd name="connsiteY593" fmla="*/ 1373435 h 6858000"/>
              <a:gd name="connsiteX594" fmla="*/ 2312521 w 7467600"/>
              <a:gd name="connsiteY594" fmla="*/ 1806140 h 6858000"/>
              <a:gd name="connsiteX595" fmla="*/ 2127533 w 7467600"/>
              <a:gd name="connsiteY595" fmla="*/ 2348380 h 6858000"/>
              <a:gd name="connsiteX596" fmla="*/ 2358080 w 7467600"/>
              <a:gd name="connsiteY596" fmla="*/ 1866134 h 6858000"/>
              <a:gd name="connsiteX597" fmla="*/ 2407436 w 7467600"/>
              <a:gd name="connsiteY597" fmla="*/ 1651070 h 6858000"/>
              <a:gd name="connsiteX598" fmla="*/ 2448558 w 7467600"/>
              <a:gd name="connsiteY598" fmla="*/ 1373435 h 6858000"/>
              <a:gd name="connsiteX599" fmla="*/ 278707 w 7467600"/>
              <a:gd name="connsiteY599" fmla="*/ 1352270 h 6858000"/>
              <a:gd name="connsiteX600" fmla="*/ 321570 w 7467600"/>
              <a:gd name="connsiteY600" fmla="*/ 1861610 h 6858000"/>
              <a:gd name="connsiteX601" fmla="*/ 294281 w 7467600"/>
              <a:gd name="connsiteY601" fmla="*/ 1440658 h 6858000"/>
              <a:gd name="connsiteX602" fmla="*/ 278707 w 7467600"/>
              <a:gd name="connsiteY602" fmla="*/ 1352270 h 6858000"/>
              <a:gd name="connsiteX603" fmla="*/ 1423821 w 7467600"/>
              <a:gd name="connsiteY603" fmla="*/ 1351958 h 6858000"/>
              <a:gd name="connsiteX604" fmla="*/ 1638521 w 7467600"/>
              <a:gd name="connsiteY604" fmla="*/ 1908470 h 6858000"/>
              <a:gd name="connsiteX605" fmla="*/ 1754199 w 7467600"/>
              <a:gd name="connsiteY605" fmla="*/ 2149284 h 6858000"/>
              <a:gd name="connsiteX606" fmla="*/ 1908359 w 7467600"/>
              <a:gd name="connsiteY606" fmla="*/ 2364988 h 6858000"/>
              <a:gd name="connsiteX607" fmla="*/ 1647661 w 7467600"/>
              <a:gd name="connsiteY607" fmla="*/ 1825945 h 6858000"/>
              <a:gd name="connsiteX608" fmla="*/ 1423821 w 7467600"/>
              <a:gd name="connsiteY608" fmla="*/ 1351958 h 6858000"/>
              <a:gd name="connsiteX609" fmla="*/ 1431890 w 7467600"/>
              <a:gd name="connsiteY609" fmla="*/ 1306475 h 6858000"/>
              <a:gd name="connsiteX610" fmla="*/ 1507597 w 7467600"/>
              <a:gd name="connsiteY610" fmla="*/ 1446132 h 6858000"/>
              <a:gd name="connsiteX611" fmla="*/ 1674586 w 7467600"/>
              <a:gd name="connsiteY611" fmla="*/ 1813832 h 6858000"/>
              <a:gd name="connsiteX612" fmla="*/ 1815950 w 7467600"/>
              <a:gd name="connsiteY612" fmla="*/ 2128564 h 6858000"/>
              <a:gd name="connsiteX613" fmla="*/ 1984242 w 7467600"/>
              <a:gd name="connsiteY613" fmla="*/ 2430829 h 6858000"/>
              <a:gd name="connsiteX614" fmla="*/ 2014023 w 7467600"/>
              <a:gd name="connsiteY614" fmla="*/ 2450995 h 6858000"/>
              <a:gd name="connsiteX615" fmla="*/ 1747337 w 7467600"/>
              <a:gd name="connsiteY615" fmla="*/ 1855264 h 6858000"/>
              <a:gd name="connsiteX616" fmla="*/ 1533749 w 7467600"/>
              <a:gd name="connsiteY616" fmla="*/ 1478656 h 6858000"/>
              <a:gd name="connsiteX617" fmla="*/ 1431890 w 7467600"/>
              <a:gd name="connsiteY617" fmla="*/ 1306475 h 6858000"/>
              <a:gd name="connsiteX618" fmla="*/ 5052692 w 7467600"/>
              <a:gd name="connsiteY618" fmla="*/ 1292994 h 6858000"/>
              <a:gd name="connsiteX619" fmla="*/ 5200661 w 7467600"/>
              <a:gd name="connsiteY619" fmla="*/ 1635186 h 6858000"/>
              <a:gd name="connsiteX620" fmla="*/ 5297138 w 7467600"/>
              <a:gd name="connsiteY620" fmla="*/ 1906351 h 6858000"/>
              <a:gd name="connsiteX621" fmla="*/ 5052692 w 7467600"/>
              <a:gd name="connsiteY621" fmla="*/ 1292994 h 6858000"/>
              <a:gd name="connsiteX622" fmla="*/ 5009948 w 7467600"/>
              <a:gd name="connsiteY622" fmla="*/ 1273619 h 6858000"/>
              <a:gd name="connsiteX623" fmla="*/ 5121777 w 7467600"/>
              <a:gd name="connsiteY623" fmla="*/ 1654213 h 6858000"/>
              <a:gd name="connsiteX624" fmla="*/ 5293545 w 7467600"/>
              <a:gd name="connsiteY624" fmla="*/ 2072247 h 6858000"/>
              <a:gd name="connsiteX625" fmla="*/ 5294042 w 7467600"/>
              <a:gd name="connsiteY625" fmla="*/ 2065019 h 6858000"/>
              <a:gd name="connsiteX626" fmla="*/ 5171936 w 7467600"/>
              <a:gd name="connsiteY626" fmla="*/ 1647613 h 6858000"/>
              <a:gd name="connsiteX627" fmla="*/ 5009948 w 7467600"/>
              <a:gd name="connsiteY627" fmla="*/ 1273619 h 6858000"/>
              <a:gd name="connsiteX628" fmla="*/ 655236 w 7467600"/>
              <a:gd name="connsiteY628" fmla="*/ 1268632 h 6858000"/>
              <a:gd name="connsiteX629" fmla="*/ 839521 w 7467600"/>
              <a:gd name="connsiteY629" fmla="*/ 1685315 h 6858000"/>
              <a:gd name="connsiteX630" fmla="*/ 1109416 w 7467600"/>
              <a:gd name="connsiteY630" fmla="*/ 2061663 h 6858000"/>
              <a:gd name="connsiteX631" fmla="*/ 1298300 w 7467600"/>
              <a:gd name="connsiteY631" fmla="*/ 2247742 h 6858000"/>
              <a:gd name="connsiteX632" fmla="*/ 1125871 w 7467600"/>
              <a:gd name="connsiteY632" fmla="*/ 1989513 h 6858000"/>
              <a:gd name="connsiteX633" fmla="*/ 981574 w 7467600"/>
              <a:gd name="connsiteY633" fmla="*/ 1783157 h 6858000"/>
              <a:gd name="connsiteX634" fmla="*/ 922198 w 7467600"/>
              <a:gd name="connsiteY634" fmla="*/ 1677437 h 6858000"/>
              <a:gd name="connsiteX635" fmla="*/ 869293 w 7467600"/>
              <a:gd name="connsiteY635" fmla="*/ 1583214 h 6858000"/>
              <a:gd name="connsiteX636" fmla="*/ 751431 w 7467600"/>
              <a:gd name="connsiteY636" fmla="*/ 1405731 h 6858000"/>
              <a:gd name="connsiteX637" fmla="*/ 655236 w 7467600"/>
              <a:gd name="connsiteY637" fmla="*/ 1268632 h 6858000"/>
              <a:gd name="connsiteX638" fmla="*/ 6516292 w 7467600"/>
              <a:gd name="connsiteY638" fmla="*/ 1263064 h 6858000"/>
              <a:gd name="connsiteX639" fmla="*/ 5736320 w 7467600"/>
              <a:gd name="connsiteY639" fmla="*/ 1501803 h 6858000"/>
              <a:gd name="connsiteX640" fmla="*/ 6516292 w 7467600"/>
              <a:gd name="connsiteY640" fmla="*/ 1263064 h 6858000"/>
              <a:gd name="connsiteX641" fmla="*/ 291466 w 7467600"/>
              <a:gd name="connsiteY641" fmla="*/ 1250369 h 6858000"/>
              <a:gd name="connsiteX642" fmla="*/ 323180 w 7467600"/>
              <a:gd name="connsiteY642" fmla="*/ 1435283 h 6858000"/>
              <a:gd name="connsiteX643" fmla="*/ 349381 w 7467600"/>
              <a:gd name="connsiteY643" fmla="*/ 1875041 h 6858000"/>
              <a:gd name="connsiteX644" fmla="*/ 374363 w 7467600"/>
              <a:gd name="connsiteY644" fmla="*/ 1506494 h 6858000"/>
              <a:gd name="connsiteX645" fmla="*/ 302168 w 7467600"/>
              <a:gd name="connsiteY645" fmla="*/ 1274495 h 6858000"/>
              <a:gd name="connsiteX646" fmla="*/ 291466 w 7467600"/>
              <a:gd name="connsiteY646" fmla="*/ 1250369 h 6858000"/>
              <a:gd name="connsiteX647" fmla="*/ 678222 w 7467600"/>
              <a:gd name="connsiteY647" fmla="*/ 1248670 h 6858000"/>
              <a:gd name="connsiteX648" fmla="*/ 775536 w 7467600"/>
              <a:gd name="connsiteY648" fmla="*/ 1388015 h 6858000"/>
              <a:gd name="connsiteX649" fmla="*/ 894529 w 7467600"/>
              <a:gd name="connsiteY649" fmla="*/ 1567739 h 6858000"/>
              <a:gd name="connsiteX650" fmla="*/ 948000 w 7467600"/>
              <a:gd name="connsiteY650" fmla="*/ 1663088 h 6858000"/>
              <a:gd name="connsiteX651" fmla="*/ 1006812 w 7467600"/>
              <a:gd name="connsiteY651" fmla="*/ 1767683 h 6858000"/>
              <a:gd name="connsiteX652" fmla="*/ 1149133 w 7467600"/>
              <a:gd name="connsiteY652" fmla="*/ 1971513 h 6858000"/>
              <a:gd name="connsiteX653" fmla="*/ 1333952 w 7467600"/>
              <a:gd name="connsiteY653" fmla="*/ 2251620 h 6858000"/>
              <a:gd name="connsiteX654" fmla="*/ 1337329 w 7467600"/>
              <a:gd name="connsiteY654" fmla="*/ 2258350 h 6858000"/>
              <a:gd name="connsiteX655" fmla="*/ 1014726 w 7467600"/>
              <a:gd name="connsiteY655" fmla="*/ 1615556 h 6858000"/>
              <a:gd name="connsiteX656" fmla="*/ 678222 w 7467600"/>
              <a:gd name="connsiteY656" fmla="*/ 1248670 h 6858000"/>
              <a:gd name="connsiteX657" fmla="*/ 6691602 w 7467600"/>
              <a:gd name="connsiteY657" fmla="*/ 1140573 h 6858000"/>
              <a:gd name="connsiteX658" fmla="*/ 6571100 w 7467600"/>
              <a:gd name="connsiteY658" fmla="*/ 1183662 h 6858000"/>
              <a:gd name="connsiteX659" fmla="*/ 6241687 w 7467600"/>
              <a:gd name="connsiteY659" fmla="*/ 1257600 h 6858000"/>
              <a:gd name="connsiteX660" fmla="*/ 5693009 w 7467600"/>
              <a:gd name="connsiteY660" fmla="*/ 1478256 h 6858000"/>
              <a:gd name="connsiteX661" fmla="*/ 6548420 w 7467600"/>
              <a:gd name="connsiteY661" fmla="*/ 1214599 h 6858000"/>
              <a:gd name="connsiteX662" fmla="*/ 6605473 w 7467600"/>
              <a:gd name="connsiteY662" fmla="*/ 1184686 h 6858000"/>
              <a:gd name="connsiteX663" fmla="*/ 6691602 w 7467600"/>
              <a:gd name="connsiteY663" fmla="*/ 1140573 h 6858000"/>
              <a:gd name="connsiteX664" fmla="*/ 4002475 w 7467600"/>
              <a:gd name="connsiteY664" fmla="*/ 1037802 h 6858000"/>
              <a:gd name="connsiteX665" fmla="*/ 4000324 w 7467600"/>
              <a:gd name="connsiteY665" fmla="*/ 1039362 h 6858000"/>
              <a:gd name="connsiteX666" fmla="*/ 4002862 w 7467600"/>
              <a:gd name="connsiteY666" fmla="*/ 1042866 h 6858000"/>
              <a:gd name="connsiteX667" fmla="*/ 4002475 w 7467600"/>
              <a:gd name="connsiteY667" fmla="*/ 1037802 h 6858000"/>
              <a:gd name="connsiteX668" fmla="*/ 506322 w 7467600"/>
              <a:gd name="connsiteY668" fmla="*/ 1020997 h 6858000"/>
              <a:gd name="connsiteX669" fmla="*/ 533068 w 7467600"/>
              <a:gd name="connsiteY669" fmla="*/ 1029409 h 6858000"/>
              <a:gd name="connsiteX670" fmla="*/ 1232525 w 7467600"/>
              <a:gd name="connsiteY670" fmla="*/ 1804675 h 6858000"/>
              <a:gd name="connsiteX671" fmla="*/ 1388858 w 7467600"/>
              <a:gd name="connsiteY671" fmla="*/ 2368011 h 6858000"/>
              <a:gd name="connsiteX672" fmla="*/ 1384098 w 7467600"/>
              <a:gd name="connsiteY672" fmla="*/ 2378125 h 6858000"/>
              <a:gd name="connsiteX673" fmla="*/ 1425393 w 7467600"/>
              <a:gd name="connsiteY673" fmla="*/ 2589124 h 6858000"/>
              <a:gd name="connsiteX674" fmla="*/ 1424001 w 7467600"/>
              <a:gd name="connsiteY674" fmla="*/ 2597541 h 6858000"/>
              <a:gd name="connsiteX675" fmla="*/ 2152729 w 7467600"/>
              <a:gd name="connsiteY675" fmla="*/ 2864487 h 6858000"/>
              <a:gd name="connsiteX676" fmla="*/ 2020609 w 7467600"/>
              <a:gd name="connsiteY676" fmla="*/ 2539671 h 6858000"/>
              <a:gd name="connsiteX677" fmla="*/ 2018920 w 7467600"/>
              <a:gd name="connsiteY677" fmla="*/ 2536309 h 6858000"/>
              <a:gd name="connsiteX678" fmla="*/ 1342441 w 7467600"/>
              <a:gd name="connsiteY678" fmla="*/ 1173017 h 6858000"/>
              <a:gd name="connsiteX679" fmla="*/ 1367925 w 7467600"/>
              <a:gd name="connsiteY679" fmla="*/ 1135648 h 6858000"/>
              <a:gd name="connsiteX680" fmla="*/ 1771401 w 7467600"/>
              <a:gd name="connsiteY680" fmla="*/ 1806673 h 6858000"/>
              <a:gd name="connsiteX681" fmla="*/ 1972385 w 7467600"/>
              <a:gd name="connsiteY681" fmla="*/ 2198735 h 6858000"/>
              <a:gd name="connsiteX682" fmla="*/ 2040892 w 7467600"/>
              <a:gd name="connsiteY682" fmla="*/ 2405205 h 6858000"/>
              <a:gd name="connsiteX683" fmla="*/ 2131689 w 7467600"/>
              <a:gd name="connsiteY683" fmla="*/ 1936926 h 6858000"/>
              <a:gd name="connsiteX684" fmla="*/ 2454820 w 7467600"/>
              <a:gd name="connsiteY684" fmla="*/ 1248808 h 6858000"/>
              <a:gd name="connsiteX685" fmla="*/ 2492512 w 7467600"/>
              <a:gd name="connsiteY685" fmla="*/ 1302920 h 6858000"/>
              <a:gd name="connsiteX686" fmla="*/ 2081216 w 7467600"/>
              <a:gd name="connsiteY686" fmla="*/ 2527513 h 6858000"/>
              <a:gd name="connsiteX687" fmla="*/ 2081211 w 7467600"/>
              <a:gd name="connsiteY687" fmla="*/ 2528916 h 6858000"/>
              <a:gd name="connsiteX688" fmla="*/ 2199067 w 7467600"/>
              <a:gd name="connsiteY688" fmla="*/ 2884061 h 6858000"/>
              <a:gd name="connsiteX689" fmla="*/ 3192586 w 7467600"/>
              <a:gd name="connsiteY689" fmla="*/ 3411496 h 6858000"/>
              <a:gd name="connsiteX690" fmla="*/ 3182620 w 7467600"/>
              <a:gd name="connsiteY690" fmla="*/ 3483279 h 6858000"/>
              <a:gd name="connsiteX691" fmla="*/ 2435119 w 7467600"/>
              <a:gd name="connsiteY691" fmla="*/ 3080173 h 6858000"/>
              <a:gd name="connsiteX692" fmla="*/ 2410152 w 7467600"/>
              <a:gd name="connsiteY692" fmla="*/ 3063751 h 6858000"/>
              <a:gd name="connsiteX693" fmla="*/ 2408099 w 7467600"/>
              <a:gd name="connsiteY693" fmla="*/ 3064403 h 6858000"/>
              <a:gd name="connsiteX694" fmla="*/ 2407218 w 7467600"/>
              <a:gd name="connsiteY694" fmla="*/ 3070324 h 6858000"/>
              <a:gd name="connsiteX695" fmla="*/ 2380138 w 7467600"/>
              <a:gd name="connsiteY695" fmla="*/ 3099341 h 6858000"/>
              <a:gd name="connsiteX696" fmla="*/ 1765923 w 7467600"/>
              <a:gd name="connsiteY696" fmla="*/ 3581043 h 6858000"/>
              <a:gd name="connsiteX697" fmla="*/ 1702258 w 7467600"/>
              <a:gd name="connsiteY697" fmla="*/ 3612286 h 6858000"/>
              <a:gd name="connsiteX698" fmla="*/ 1538370 w 7467600"/>
              <a:gd name="connsiteY698" fmla="*/ 3811804 h 6858000"/>
              <a:gd name="connsiteX699" fmla="*/ 542867 w 7467600"/>
              <a:gd name="connsiteY699" fmla="*/ 4944092 h 6858000"/>
              <a:gd name="connsiteX700" fmla="*/ 515800 w 7467600"/>
              <a:gd name="connsiteY700" fmla="*/ 4862180 h 6858000"/>
              <a:gd name="connsiteX701" fmla="*/ 909145 w 7467600"/>
              <a:gd name="connsiteY701" fmla="*/ 4199225 h 6858000"/>
              <a:gd name="connsiteX702" fmla="*/ 1214067 w 7467600"/>
              <a:gd name="connsiteY702" fmla="*/ 3908561 h 6858000"/>
              <a:gd name="connsiteX703" fmla="*/ 640967 w 7467600"/>
              <a:gd name="connsiteY703" fmla="*/ 4105601 h 6858000"/>
              <a:gd name="connsiteX704" fmla="*/ 112563 w 7467600"/>
              <a:gd name="connsiteY704" fmla="*/ 4396952 h 6858000"/>
              <a:gd name="connsiteX705" fmla="*/ 0 w 7467600"/>
              <a:gd name="connsiteY705" fmla="*/ 4466006 h 6858000"/>
              <a:gd name="connsiteX706" fmla="*/ 0 w 7467600"/>
              <a:gd name="connsiteY706" fmla="*/ 4233763 h 6858000"/>
              <a:gd name="connsiteX707" fmla="*/ 36881 w 7467600"/>
              <a:gd name="connsiteY707" fmla="*/ 4200118 h 6858000"/>
              <a:gd name="connsiteX708" fmla="*/ 910534 w 7467600"/>
              <a:gd name="connsiteY708" fmla="*/ 3629753 h 6858000"/>
              <a:gd name="connsiteX709" fmla="*/ 1578717 w 7467600"/>
              <a:gd name="connsiteY709" fmla="*/ 3575982 h 6858000"/>
              <a:gd name="connsiteX710" fmla="*/ 2338780 w 7467600"/>
              <a:gd name="connsiteY710" fmla="*/ 3033725 h 6858000"/>
              <a:gd name="connsiteX711" fmla="*/ 1807991 w 7467600"/>
              <a:gd name="connsiteY711" fmla="*/ 2807184 h 6858000"/>
              <a:gd name="connsiteX712" fmla="*/ 1416358 w 7467600"/>
              <a:gd name="connsiteY712" fmla="*/ 3112571 h 6858000"/>
              <a:gd name="connsiteX713" fmla="*/ 939066 w 7467600"/>
              <a:gd name="connsiteY713" fmla="*/ 3378798 h 6858000"/>
              <a:gd name="connsiteX714" fmla="*/ 115099 w 7467600"/>
              <a:gd name="connsiteY714" fmla="*/ 3607650 h 6858000"/>
              <a:gd name="connsiteX715" fmla="*/ 97284 w 7467600"/>
              <a:gd name="connsiteY715" fmla="*/ 3520393 h 6858000"/>
              <a:gd name="connsiteX716" fmla="*/ 922050 w 7467600"/>
              <a:gd name="connsiteY716" fmla="*/ 3074867 h 6858000"/>
              <a:gd name="connsiteX717" fmla="*/ 1405265 w 7467600"/>
              <a:gd name="connsiteY717" fmla="*/ 3016319 h 6858000"/>
              <a:gd name="connsiteX718" fmla="*/ 1407512 w 7467600"/>
              <a:gd name="connsiteY718" fmla="*/ 3018001 h 6858000"/>
              <a:gd name="connsiteX719" fmla="*/ 1726266 w 7467600"/>
              <a:gd name="connsiteY719" fmla="*/ 2777274 h 6858000"/>
              <a:gd name="connsiteX720" fmla="*/ 625390 w 7467600"/>
              <a:gd name="connsiteY720" fmla="*/ 2514541 h 6858000"/>
              <a:gd name="connsiteX721" fmla="*/ 619799 w 7467600"/>
              <a:gd name="connsiteY721" fmla="*/ 2527180 h 6858000"/>
              <a:gd name="connsiteX722" fmla="*/ 310030 w 7467600"/>
              <a:gd name="connsiteY722" fmla="*/ 2771818 h 6858000"/>
              <a:gd name="connsiteX723" fmla="*/ 173877 w 7467600"/>
              <a:gd name="connsiteY723" fmla="*/ 2937056 h 6858000"/>
              <a:gd name="connsiteX724" fmla="*/ 77889 w 7467600"/>
              <a:gd name="connsiteY724" fmla="*/ 3138440 h 6858000"/>
              <a:gd name="connsiteX725" fmla="*/ 0 w 7467600"/>
              <a:gd name="connsiteY725" fmla="*/ 3271395 h 6858000"/>
              <a:gd name="connsiteX726" fmla="*/ 0 w 7467600"/>
              <a:gd name="connsiteY726" fmla="*/ 3153002 h 6858000"/>
              <a:gd name="connsiteX727" fmla="*/ 2386 w 7467600"/>
              <a:gd name="connsiteY727" fmla="*/ 3149203 h 6858000"/>
              <a:gd name="connsiteX728" fmla="*/ 89753 w 7467600"/>
              <a:gd name="connsiteY728" fmla="*/ 2987702 h 6858000"/>
              <a:gd name="connsiteX729" fmla="*/ 76869 w 7467600"/>
              <a:gd name="connsiteY729" fmla="*/ 3005404 h 6858000"/>
              <a:gd name="connsiteX730" fmla="*/ 32049 w 7467600"/>
              <a:gd name="connsiteY730" fmla="*/ 3065814 h 6858000"/>
              <a:gd name="connsiteX731" fmla="*/ 0 w 7467600"/>
              <a:gd name="connsiteY731" fmla="*/ 3108744 h 6858000"/>
              <a:gd name="connsiteX732" fmla="*/ 0 w 7467600"/>
              <a:gd name="connsiteY732" fmla="*/ 3058059 h 6858000"/>
              <a:gd name="connsiteX733" fmla="*/ 7610 w 7467600"/>
              <a:gd name="connsiteY733" fmla="*/ 3047889 h 6858000"/>
              <a:gd name="connsiteX734" fmla="*/ 52419 w 7467600"/>
              <a:gd name="connsiteY734" fmla="*/ 2987479 h 6858000"/>
              <a:gd name="connsiteX735" fmla="*/ 59142 w 7467600"/>
              <a:gd name="connsiteY735" fmla="*/ 2978488 h 6858000"/>
              <a:gd name="connsiteX736" fmla="*/ 0 w 7467600"/>
              <a:gd name="connsiteY736" fmla="*/ 3015334 h 6858000"/>
              <a:gd name="connsiteX737" fmla="*/ 0 w 7467600"/>
              <a:gd name="connsiteY737" fmla="*/ 2914286 h 6858000"/>
              <a:gd name="connsiteX738" fmla="*/ 36383 w 7467600"/>
              <a:gd name="connsiteY738" fmla="*/ 2901128 h 6858000"/>
              <a:gd name="connsiteX739" fmla="*/ 156329 w 7467600"/>
              <a:gd name="connsiteY739" fmla="*/ 2840533 h 6858000"/>
              <a:gd name="connsiteX740" fmla="*/ 358355 w 7467600"/>
              <a:gd name="connsiteY740" fmla="*/ 2620471 h 6858000"/>
              <a:gd name="connsiteX741" fmla="*/ 510577 w 7467600"/>
              <a:gd name="connsiteY741" fmla="*/ 2501244 h 6858000"/>
              <a:gd name="connsiteX742" fmla="*/ 211967 w 7467600"/>
              <a:gd name="connsiteY742" fmla="*/ 2479171 h 6858000"/>
              <a:gd name="connsiteX743" fmla="*/ 0 w 7467600"/>
              <a:gd name="connsiteY743" fmla="*/ 2476398 h 6858000"/>
              <a:gd name="connsiteX744" fmla="*/ 0 w 7467600"/>
              <a:gd name="connsiteY744" fmla="*/ 2389189 h 6858000"/>
              <a:gd name="connsiteX745" fmla="*/ 103062 w 7467600"/>
              <a:gd name="connsiteY745" fmla="*/ 2389518 h 6858000"/>
              <a:gd name="connsiteX746" fmla="*/ 510734 w 7467600"/>
              <a:gd name="connsiteY746" fmla="*/ 2416201 h 6858000"/>
              <a:gd name="connsiteX747" fmla="*/ 279257 w 7467600"/>
              <a:gd name="connsiteY747" fmla="*/ 2092102 h 6858000"/>
              <a:gd name="connsiteX748" fmla="*/ 65265 w 7467600"/>
              <a:gd name="connsiteY748" fmla="*/ 2006049 h 6858000"/>
              <a:gd name="connsiteX749" fmla="*/ 0 w 7467600"/>
              <a:gd name="connsiteY749" fmla="*/ 1982532 h 6858000"/>
              <a:gd name="connsiteX750" fmla="*/ 0 w 7467600"/>
              <a:gd name="connsiteY750" fmla="*/ 1912789 h 6858000"/>
              <a:gd name="connsiteX751" fmla="*/ 97460 w 7467600"/>
              <a:gd name="connsiteY751" fmla="*/ 1953725 h 6858000"/>
              <a:gd name="connsiteX752" fmla="*/ 221272 w 7467600"/>
              <a:gd name="connsiteY752" fmla="*/ 1980766 h 6858000"/>
              <a:gd name="connsiteX753" fmla="*/ 116765 w 7467600"/>
              <a:gd name="connsiteY753" fmla="*/ 1911033 h 6858000"/>
              <a:gd name="connsiteX754" fmla="*/ 16405 w 7467600"/>
              <a:gd name="connsiteY754" fmla="*/ 1803412 h 6858000"/>
              <a:gd name="connsiteX755" fmla="*/ 0 w 7467600"/>
              <a:gd name="connsiteY755" fmla="*/ 1784777 h 6858000"/>
              <a:gd name="connsiteX756" fmla="*/ 0 w 7467600"/>
              <a:gd name="connsiteY756" fmla="*/ 1740082 h 6858000"/>
              <a:gd name="connsiteX757" fmla="*/ 39394 w 7467600"/>
              <a:gd name="connsiteY757" fmla="*/ 1784856 h 6858000"/>
              <a:gd name="connsiteX758" fmla="*/ 135813 w 7467600"/>
              <a:gd name="connsiteY758" fmla="*/ 1888838 h 6858000"/>
              <a:gd name="connsiteX759" fmla="*/ 242575 w 7467600"/>
              <a:gd name="connsiteY759" fmla="*/ 1958841 h 6858000"/>
              <a:gd name="connsiteX760" fmla="*/ 82197 w 7467600"/>
              <a:gd name="connsiteY760" fmla="*/ 1754826 h 6858000"/>
              <a:gd name="connsiteX761" fmla="*/ 0 w 7467600"/>
              <a:gd name="connsiteY761" fmla="*/ 1679650 h 6858000"/>
              <a:gd name="connsiteX762" fmla="*/ 0 w 7467600"/>
              <a:gd name="connsiteY762" fmla="*/ 1602463 h 6858000"/>
              <a:gd name="connsiteX763" fmla="*/ 84689 w 7467600"/>
              <a:gd name="connsiteY763" fmla="*/ 1677442 h 6858000"/>
              <a:gd name="connsiteX764" fmla="*/ 298437 w 7467600"/>
              <a:gd name="connsiteY764" fmla="*/ 1968019 h 6858000"/>
              <a:gd name="connsiteX765" fmla="*/ 227269 w 7467600"/>
              <a:gd name="connsiteY765" fmla="*/ 1114064 h 6858000"/>
              <a:gd name="connsiteX766" fmla="*/ 248003 w 7467600"/>
              <a:gd name="connsiteY766" fmla="*/ 1089613 h 6858000"/>
              <a:gd name="connsiteX767" fmla="*/ 427020 w 7467600"/>
              <a:gd name="connsiteY767" fmla="*/ 1619803 h 6858000"/>
              <a:gd name="connsiteX768" fmla="*/ 340345 w 7467600"/>
              <a:gd name="connsiteY768" fmla="*/ 2027739 h 6858000"/>
              <a:gd name="connsiteX769" fmla="*/ 360865 w 7467600"/>
              <a:gd name="connsiteY769" fmla="*/ 2044827 h 6858000"/>
              <a:gd name="connsiteX770" fmla="*/ 560414 w 7467600"/>
              <a:gd name="connsiteY770" fmla="*/ 2421457 h 6858000"/>
              <a:gd name="connsiteX771" fmla="*/ 1359703 w 7467600"/>
              <a:gd name="connsiteY771" fmla="*/ 2578554 h 6858000"/>
              <a:gd name="connsiteX772" fmla="*/ 1359422 w 7467600"/>
              <a:gd name="connsiteY772" fmla="*/ 2577994 h 6858000"/>
              <a:gd name="connsiteX773" fmla="*/ 828701 w 7467600"/>
              <a:gd name="connsiteY773" fmla="*/ 1839520 h 6858000"/>
              <a:gd name="connsiteX774" fmla="*/ 494427 w 7467600"/>
              <a:gd name="connsiteY774" fmla="*/ 1092333 h 6858000"/>
              <a:gd name="connsiteX775" fmla="*/ 506322 w 7467600"/>
              <a:gd name="connsiteY775" fmla="*/ 1020997 h 6858000"/>
              <a:gd name="connsiteX776" fmla="*/ 4570198 w 7467600"/>
              <a:gd name="connsiteY776" fmla="*/ 978081 h 6858000"/>
              <a:gd name="connsiteX777" fmla="*/ 4523691 w 7467600"/>
              <a:gd name="connsiteY777" fmla="*/ 1127776 h 6858000"/>
              <a:gd name="connsiteX778" fmla="*/ 4509875 w 7467600"/>
              <a:gd name="connsiteY778" fmla="*/ 1167552 h 6858000"/>
              <a:gd name="connsiteX779" fmla="*/ 4478168 w 7467600"/>
              <a:gd name="connsiteY779" fmla="*/ 1260735 h 6858000"/>
              <a:gd name="connsiteX780" fmla="*/ 4409309 w 7467600"/>
              <a:gd name="connsiteY780" fmla="*/ 1666996 h 6858000"/>
              <a:gd name="connsiteX781" fmla="*/ 4370031 w 7467600"/>
              <a:gd name="connsiteY781" fmla="*/ 1955666 h 6858000"/>
              <a:gd name="connsiteX782" fmla="*/ 4570198 w 7467600"/>
              <a:gd name="connsiteY782" fmla="*/ 978081 h 6858000"/>
              <a:gd name="connsiteX783" fmla="*/ 4557898 w 7467600"/>
              <a:gd name="connsiteY783" fmla="*/ 900011 h 6858000"/>
              <a:gd name="connsiteX784" fmla="*/ 4344840 w 7467600"/>
              <a:gd name="connsiteY784" fmla="*/ 1922038 h 6858000"/>
              <a:gd name="connsiteX785" fmla="*/ 4378710 w 7467600"/>
              <a:gd name="connsiteY785" fmla="*/ 1665516 h 6858000"/>
              <a:gd name="connsiteX786" fmla="*/ 4448798 w 7467600"/>
              <a:gd name="connsiteY786" fmla="*/ 1253024 h 6858000"/>
              <a:gd name="connsiteX787" fmla="*/ 4480315 w 7467600"/>
              <a:gd name="connsiteY787" fmla="*/ 1158454 h 6858000"/>
              <a:gd name="connsiteX788" fmla="*/ 4494133 w 7467600"/>
              <a:gd name="connsiteY788" fmla="*/ 1118676 h 6858000"/>
              <a:gd name="connsiteX789" fmla="*/ 4557898 w 7467600"/>
              <a:gd name="connsiteY789" fmla="*/ 900011 h 6858000"/>
              <a:gd name="connsiteX790" fmla="*/ 5870151 w 7467600"/>
              <a:gd name="connsiteY790" fmla="*/ 898890 h 6858000"/>
              <a:gd name="connsiteX791" fmla="*/ 5861335 w 7467600"/>
              <a:gd name="connsiteY791" fmla="*/ 899177 h 6858000"/>
              <a:gd name="connsiteX792" fmla="*/ 5843702 w 7467600"/>
              <a:gd name="connsiteY792" fmla="*/ 899748 h 6858000"/>
              <a:gd name="connsiteX793" fmla="*/ 5651107 w 7467600"/>
              <a:gd name="connsiteY793" fmla="*/ 920306 h 6858000"/>
              <a:gd name="connsiteX794" fmla="*/ 5459407 w 7467600"/>
              <a:gd name="connsiteY794" fmla="*/ 940975 h 6858000"/>
              <a:gd name="connsiteX795" fmla="*/ 5374846 w 7467600"/>
              <a:gd name="connsiteY795" fmla="*/ 941988 h 6858000"/>
              <a:gd name="connsiteX796" fmla="*/ 5256105 w 7467600"/>
              <a:gd name="connsiteY796" fmla="*/ 945632 h 6858000"/>
              <a:gd name="connsiteX797" fmla="*/ 5107071 w 7467600"/>
              <a:gd name="connsiteY797" fmla="*/ 969720 h 6858000"/>
              <a:gd name="connsiteX798" fmla="*/ 4998681 w 7467600"/>
              <a:gd name="connsiteY798" fmla="*/ 988771 h 6858000"/>
              <a:gd name="connsiteX799" fmla="*/ 5870151 w 7467600"/>
              <a:gd name="connsiteY799" fmla="*/ 898890 h 6858000"/>
              <a:gd name="connsiteX800" fmla="*/ 5504425 w 7467600"/>
              <a:gd name="connsiteY800" fmla="*/ 848067 h 6858000"/>
              <a:gd name="connsiteX801" fmla="*/ 4968849 w 7467600"/>
              <a:gd name="connsiteY801" fmla="*/ 962318 h 6858000"/>
              <a:gd name="connsiteX802" fmla="*/ 5104039 w 7467600"/>
              <a:gd name="connsiteY802" fmla="*/ 940634 h 6858000"/>
              <a:gd name="connsiteX803" fmla="*/ 5256311 w 7467600"/>
              <a:gd name="connsiteY803" fmla="*/ 916490 h 6858000"/>
              <a:gd name="connsiteX804" fmla="*/ 5377381 w 7467600"/>
              <a:gd name="connsiteY804" fmla="*/ 912671 h 6858000"/>
              <a:gd name="connsiteX805" fmla="*/ 5460148 w 7467600"/>
              <a:gd name="connsiteY805" fmla="*/ 911442 h 6858000"/>
              <a:gd name="connsiteX806" fmla="*/ 5648971 w 7467600"/>
              <a:gd name="connsiteY806" fmla="*/ 891331 h 6858000"/>
              <a:gd name="connsiteX807" fmla="*/ 5844807 w 7467600"/>
              <a:gd name="connsiteY807" fmla="*/ 870718 h 6858000"/>
              <a:gd name="connsiteX808" fmla="*/ 5862975 w 7467600"/>
              <a:gd name="connsiteY808" fmla="*/ 869756 h 6858000"/>
              <a:gd name="connsiteX809" fmla="*/ 5920887 w 7467600"/>
              <a:gd name="connsiteY809" fmla="*/ 865929 h 6858000"/>
              <a:gd name="connsiteX810" fmla="*/ 5504425 w 7467600"/>
              <a:gd name="connsiteY810" fmla="*/ 848067 h 6858000"/>
              <a:gd name="connsiteX811" fmla="*/ 3607114 w 7467600"/>
              <a:gd name="connsiteY811" fmla="*/ 467441 h 6858000"/>
              <a:gd name="connsiteX812" fmla="*/ 3296242 w 7467600"/>
              <a:gd name="connsiteY812" fmla="*/ 807991 h 6858000"/>
              <a:gd name="connsiteX813" fmla="*/ 3174674 w 7467600"/>
              <a:gd name="connsiteY813" fmla="*/ 919759 h 6858000"/>
              <a:gd name="connsiteX814" fmla="*/ 3042978 w 7467600"/>
              <a:gd name="connsiteY814" fmla="*/ 1054894 h 6858000"/>
              <a:gd name="connsiteX815" fmla="*/ 2968914 w 7467600"/>
              <a:gd name="connsiteY815" fmla="*/ 1133756 h 6858000"/>
              <a:gd name="connsiteX816" fmla="*/ 3103823 w 7467600"/>
              <a:gd name="connsiteY816" fmla="*/ 1026814 h 6858000"/>
              <a:gd name="connsiteX817" fmla="*/ 3607114 w 7467600"/>
              <a:gd name="connsiteY817" fmla="*/ 467441 h 6858000"/>
              <a:gd name="connsiteX818" fmla="*/ 3744487 w 7467600"/>
              <a:gd name="connsiteY818" fmla="*/ 383136 h 6858000"/>
              <a:gd name="connsiteX819" fmla="*/ 3970213 w 7467600"/>
              <a:gd name="connsiteY819" fmla="*/ 995559 h 6858000"/>
              <a:gd name="connsiteX820" fmla="*/ 3744487 w 7467600"/>
              <a:gd name="connsiteY820" fmla="*/ 383136 h 6858000"/>
              <a:gd name="connsiteX821" fmla="*/ 3624562 w 7467600"/>
              <a:gd name="connsiteY821" fmla="*/ 367041 h 6858000"/>
              <a:gd name="connsiteX822" fmla="*/ 3489712 w 7467600"/>
              <a:gd name="connsiteY822" fmla="*/ 485386 h 6858000"/>
              <a:gd name="connsiteX823" fmla="*/ 3182994 w 7467600"/>
              <a:gd name="connsiteY823" fmla="*/ 828265 h 6858000"/>
              <a:gd name="connsiteX824" fmla="*/ 2892114 w 7467600"/>
              <a:gd name="connsiteY824" fmla="*/ 1172635 h 6858000"/>
              <a:gd name="connsiteX825" fmla="*/ 3021459 w 7467600"/>
              <a:gd name="connsiteY825" fmla="*/ 1035385 h 6858000"/>
              <a:gd name="connsiteX826" fmla="*/ 3153873 w 7467600"/>
              <a:gd name="connsiteY826" fmla="*/ 898971 h 6858000"/>
              <a:gd name="connsiteX827" fmla="*/ 3276511 w 7467600"/>
              <a:gd name="connsiteY827" fmla="*/ 786423 h 6858000"/>
              <a:gd name="connsiteX828" fmla="*/ 3584154 w 7467600"/>
              <a:gd name="connsiteY828" fmla="*/ 448218 h 6858000"/>
              <a:gd name="connsiteX829" fmla="*/ 3624562 w 7467600"/>
              <a:gd name="connsiteY829" fmla="*/ 367041 h 6858000"/>
              <a:gd name="connsiteX830" fmla="*/ 3766672 w 7467600"/>
              <a:gd name="connsiteY830" fmla="*/ 359429 h 6858000"/>
              <a:gd name="connsiteX831" fmla="*/ 3996338 w 7467600"/>
              <a:gd name="connsiteY831" fmla="*/ 968237 h 6858000"/>
              <a:gd name="connsiteX832" fmla="*/ 3766672 w 7467600"/>
              <a:gd name="connsiteY832" fmla="*/ 359429 h 6858000"/>
              <a:gd name="connsiteX833" fmla="*/ 5805386 w 7467600"/>
              <a:gd name="connsiteY833" fmla="*/ 239240 h 6858000"/>
              <a:gd name="connsiteX834" fmla="*/ 5736947 w 7467600"/>
              <a:gd name="connsiteY834" fmla="*/ 261367 h 6858000"/>
              <a:gd name="connsiteX835" fmla="*/ 5427012 w 7467600"/>
              <a:gd name="connsiteY835" fmla="*/ 311272 h 6858000"/>
              <a:gd name="connsiteX836" fmla="*/ 5147818 w 7467600"/>
              <a:gd name="connsiteY836" fmla="*/ 322112 h 6858000"/>
              <a:gd name="connsiteX837" fmla="*/ 5060854 w 7467600"/>
              <a:gd name="connsiteY837" fmla="*/ 311882 h 6858000"/>
              <a:gd name="connsiteX838" fmla="*/ 4945989 w 7467600"/>
              <a:gd name="connsiteY838" fmla="*/ 300516 h 6858000"/>
              <a:gd name="connsiteX839" fmla="*/ 5410479 w 7467600"/>
              <a:gd name="connsiteY839" fmla="*/ 348434 h 6858000"/>
              <a:gd name="connsiteX840" fmla="*/ 5805386 w 7467600"/>
              <a:gd name="connsiteY840" fmla="*/ 239240 h 6858000"/>
              <a:gd name="connsiteX841" fmla="*/ 5905192 w 7467600"/>
              <a:gd name="connsiteY841" fmla="*/ 163079 h 6858000"/>
              <a:gd name="connsiteX842" fmla="*/ 5865655 w 7467600"/>
              <a:gd name="connsiteY842" fmla="*/ 171901 h 6858000"/>
              <a:gd name="connsiteX843" fmla="*/ 5259740 w 7467600"/>
              <a:gd name="connsiteY843" fmla="*/ 257013 h 6858000"/>
              <a:gd name="connsiteX844" fmla="*/ 5208466 w 7467600"/>
              <a:gd name="connsiteY844" fmla="*/ 257550 h 6858000"/>
              <a:gd name="connsiteX845" fmla="*/ 4980204 w 7467600"/>
              <a:gd name="connsiteY845" fmla="*/ 271903 h 6858000"/>
              <a:gd name="connsiteX846" fmla="*/ 5068068 w 7467600"/>
              <a:gd name="connsiteY846" fmla="*/ 282244 h 6858000"/>
              <a:gd name="connsiteX847" fmla="*/ 5153231 w 7467600"/>
              <a:gd name="connsiteY847" fmla="*/ 292240 h 6858000"/>
              <a:gd name="connsiteX848" fmla="*/ 5426491 w 7467600"/>
              <a:gd name="connsiteY848" fmla="*/ 281128 h 6858000"/>
              <a:gd name="connsiteX849" fmla="*/ 5731212 w 7467600"/>
              <a:gd name="connsiteY849" fmla="*/ 231951 h 6858000"/>
              <a:gd name="connsiteX850" fmla="*/ 5905192 w 7467600"/>
              <a:gd name="connsiteY850" fmla="*/ 163079 h 6858000"/>
              <a:gd name="connsiteX851" fmla="*/ 5944437 w 7467600"/>
              <a:gd name="connsiteY851" fmla="*/ 113829 h 6858000"/>
              <a:gd name="connsiteX852" fmla="*/ 5825032 w 7467600"/>
              <a:gd name="connsiteY852" fmla="*/ 146405 h 6858000"/>
              <a:gd name="connsiteX853" fmla="*/ 4955599 w 7467600"/>
              <a:gd name="connsiteY853" fmla="*/ 247008 h 6858000"/>
              <a:gd name="connsiteX854" fmla="*/ 5210104 w 7467600"/>
              <a:gd name="connsiteY854" fmla="*/ 228123 h 6858000"/>
              <a:gd name="connsiteX855" fmla="*/ 5261015 w 7467600"/>
              <a:gd name="connsiteY855" fmla="*/ 227087 h 6858000"/>
              <a:gd name="connsiteX856" fmla="*/ 5861181 w 7467600"/>
              <a:gd name="connsiteY856" fmla="*/ 143093 h 6858000"/>
              <a:gd name="connsiteX857" fmla="*/ 5961252 w 7467600"/>
              <a:gd name="connsiteY857" fmla="*/ 114820 h 6858000"/>
              <a:gd name="connsiteX858" fmla="*/ 5944437 w 7467600"/>
              <a:gd name="connsiteY858" fmla="*/ 113829 h 6858000"/>
              <a:gd name="connsiteX859" fmla="*/ 3882765 w 7467600"/>
              <a:gd name="connsiteY859" fmla="*/ 0 h 6858000"/>
              <a:gd name="connsiteX860" fmla="*/ 3995099 w 7467600"/>
              <a:gd name="connsiteY860" fmla="*/ 0 h 6858000"/>
              <a:gd name="connsiteX861" fmla="*/ 4163818 w 7467600"/>
              <a:gd name="connsiteY861" fmla="*/ 234104 h 6858000"/>
              <a:gd name="connsiteX862" fmla="*/ 4172099 w 7467600"/>
              <a:gd name="connsiteY862" fmla="*/ 234207 h 6858000"/>
              <a:gd name="connsiteX863" fmla="*/ 4784282 w 7467600"/>
              <a:gd name="connsiteY863" fmla="*/ 276561 h 6858000"/>
              <a:gd name="connsiteX864" fmla="*/ 4801687 w 7467600"/>
              <a:gd name="connsiteY864" fmla="*/ 267764 h 6858000"/>
              <a:gd name="connsiteX865" fmla="*/ 6082788 w 7467600"/>
              <a:gd name="connsiteY865" fmla="*/ 64119 h 6858000"/>
              <a:gd name="connsiteX866" fmla="*/ 6099442 w 7467600"/>
              <a:gd name="connsiteY866" fmla="*/ 82568 h 6858000"/>
              <a:gd name="connsiteX867" fmla="*/ 4804137 w 7467600"/>
              <a:gd name="connsiteY867" fmla="*/ 320931 h 6858000"/>
              <a:gd name="connsiteX868" fmla="*/ 4227047 w 7467600"/>
              <a:gd name="connsiteY868" fmla="*/ 313415 h 6858000"/>
              <a:gd name="connsiteX869" fmla="*/ 4346041 w 7467600"/>
              <a:gd name="connsiteY869" fmla="*/ 456086 h 6858000"/>
              <a:gd name="connsiteX870" fmla="*/ 4870967 w 7467600"/>
              <a:gd name="connsiteY870" fmla="*/ 963061 h 6858000"/>
              <a:gd name="connsiteX871" fmla="*/ 4889647 w 7467600"/>
              <a:gd name="connsiteY871" fmla="*/ 957147 h 6858000"/>
              <a:gd name="connsiteX872" fmla="*/ 5422504 w 7467600"/>
              <a:gd name="connsiteY872" fmla="*/ 805191 h 6858000"/>
              <a:gd name="connsiteX873" fmla="*/ 6087656 w 7467600"/>
              <a:gd name="connsiteY873" fmla="*/ 826703 h 6858000"/>
              <a:gd name="connsiteX874" fmla="*/ 6058717 w 7467600"/>
              <a:gd name="connsiteY874" fmla="*/ 865992 h 6858000"/>
              <a:gd name="connsiteX875" fmla="*/ 4974153 w 7467600"/>
              <a:gd name="connsiteY875" fmla="*/ 1045456 h 6858000"/>
              <a:gd name="connsiteX876" fmla="*/ 5627835 w 7467600"/>
              <a:gd name="connsiteY876" fmla="*/ 1472077 h 6858000"/>
              <a:gd name="connsiteX877" fmla="*/ 5629817 w 7467600"/>
              <a:gd name="connsiteY877" fmla="*/ 1471412 h 6858000"/>
              <a:gd name="connsiteX878" fmla="*/ 5634124 w 7467600"/>
              <a:gd name="connsiteY878" fmla="*/ 1470572 h 6858000"/>
              <a:gd name="connsiteX879" fmla="*/ 5755832 w 7467600"/>
              <a:gd name="connsiteY879" fmla="*/ 1383886 h 6858000"/>
              <a:gd name="connsiteX880" fmla="*/ 6014186 w 7467600"/>
              <a:gd name="connsiteY880" fmla="*/ 1279799 h 6858000"/>
              <a:gd name="connsiteX881" fmla="*/ 6901619 w 7467600"/>
              <a:gd name="connsiteY881" fmla="*/ 1047874 h 6858000"/>
              <a:gd name="connsiteX882" fmla="*/ 6931566 w 7467600"/>
              <a:gd name="connsiteY882" fmla="*/ 1062034 h 6858000"/>
              <a:gd name="connsiteX883" fmla="*/ 5790982 w 7467600"/>
              <a:gd name="connsiteY883" fmla="*/ 1561380 h 6858000"/>
              <a:gd name="connsiteX884" fmla="*/ 6188971 w 7467600"/>
              <a:gd name="connsiteY884" fmla="*/ 1755168 h 6858000"/>
              <a:gd name="connsiteX885" fmla="*/ 6202446 w 7467600"/>
              <a:gd name="connsiteY885" fmla="*/ 1752268 h 6858000"/>
              <a:gd name="connsiteX886" fmla="*/ 7179560 w 7467600"/>
              <a:gd name="connsiteY886" fmla="*/ 1467551 h 6858000"/>
              <a:gd name="connsiteX887" fmla="*/ 7158730 w 7467600"/>
              <a:gd name="connsiteY887" fmla="*/ 1507835 h 6858000"/>
              <a:gd name="connsiteX888" fmla="*/ 6326959 w 7467600"/>
              <a:gd name="connsiteY888" fmla="*/ 1817686 h 6858000"/>
              <a:gd name="connsiteX889" fmla="*/ 6537433 w 7467600"/>
              <a:gd name="connsiteY889" fmla="*/ 1907790 h 6858000"/>
              <a:gd name="connsiteX890" fmla="*/ 6550221 w 7467600"/>
              <a:gd name="connsiteY890" fmla="*/ 1910729 h 6858000"/>
              <a:gd name="connsiteX891" fmla="*/ 6964438 w 7467600"/>
              <a:gd name="connsiteY891" fmla="*/ 2209505 h 6858000"/>
              <a:gd name="connsiteX892" fmla="*/ 7367862 w 7467600"/>
              <a:gd name="connsiteY892" fmla="*/ 2806833 h 6858000"/>
              <a:gd name="connsiteX893" fmla="*/ 7364329 w 7467600"/>
              <a:gd name="connsiteY893" fmla="*/ 2826907 h 6858000"/>
              <a:gd name="connsiteX894" fmla="*/ 7290545 w 7467600"/>
              <a:gd name="connsiteY894" fmla="*/ 2850663 h 6858000"/>
              <a:gd name="connsiteX895" fmla="*/ 6472036 w 7467600"/>
              <a:gd name="connsiteY895" fmla="*/ 1959003 h 6858000"/>
              <a:gd name="connsiteX896" fmla="*/ 5792897 w 7467600"/>
              <a:gd name="connsiteY896" fmla="*/ 1647747 h 6858000"/>
              <a:gd name="connsiteX897" fmla="*/ 5842751 w 7467600"/>
              <a:gd name="connsiteY897" fmla="*/ 1816112 h 6858000"/>
              <a:gd name="connsiteX898" fmla="*/ 5847424 w 7467600"/>
              <a:gd name="connsiteY898" fmla="*/ 1815776 h 6858000"/>
              <a:gd name="connsiteX899" fmla="*/ 6399821 w 7467600"/>
              <a:gd name="connsiteY899" fmla="*/ 2344799 h 6858000"/>
              <a:gd name="connsiteX900" fmla="*/ 6323232 w 7467600"/>
              <a:gd name="connsiteY900" fmla="*/ 2389634 h 6858000"/>
              <a:gd name="connsiteX901" fmla="*/ 5942958 w 7467600"/>
              <a:gd name="connsiteY901" fmla="*/ 2077708 h 6858000"/>
              <a:gd name="connsiteX902" fmla="*/ 5921559 w 7467600"/>
              <a:gd name="connsiteY902" fmla="*/ 2378596 h 6858000"/>
              <a:gd name="connsiteX903" fmla="*/ 5817651 w 7467600"/>
              <a:gd name="connsiteY903" fmla="*/ 3023919 h 6858000"/>
              <a:gd name="connsiteX904" fmla="*/ 5729634 w 7467600"/>
              <a:gd name="connsiteY904" fmla="*/ 3051849 h 6858000"/>
              <a:gd name="connsiteX905" fmla="*/ 5611018 w 7467600"/>
              <a:gd name="connsiteY905" fmla="*/ 2316769 h 6858000"/>
              <a:gd name="connsiteX906" fmla="*/ 5687608 w 7467600"/>
              <a:gd name="connsiteY906" fmla="*/ 2039972 h 6858000"/>
              <a:gd name="connsiteX907" fmla="*/ 5657554 w 7467600"/>
              <a:gd name="connsiteY907" fmla="*/ 1576445 h 6858000"/>
              <a:gd name="connsiteX908" fmla="*/ 5150475 w 7467600"/>
              <a:gd name="connsiteY908" fmla="*/ 1274012 h 6858000"/>
              <a:gd name="connsiteX909" fmla="*/ 5349142 w 7467600"/>
              <a:gd name="connsiteY909" fmla="*/ 2204405 h 6858000"/>
              <a:gd name="connsiteX910" fmla="*/ 5262214 w 7467600"/>
              <a:gd name="connsiteY910" fmla="*/ 2233836 h 6858000"/>
              <a:gd name="connsiteX911" fmla="*/ 4981539 w 7467600"/>
              <a:gd name="connsiteY911" fmla="*/ 1542201 h 6858000"/>
              <a:gd name="connsiteX912" fmla="*/ 4958461 w 7467600"/>
              <a:gd name="connsiteY912" fmla="*/ 1136957 h 6858000"/>
              <a:gd name="connsiteX913" fmla="*/ 4655015 w 7467600"/>
              <a:gd name="connsiteY913" fmla="*/ 891426 h 6858000"/>
              <a:gd name="connsiteX914" fmla="*/ 4348002 w 7467600"/>
              <a:gd name="connsiteY914" fmla="*/ 2205895 h 6858000"/>
              <a:gd name="connsiteX915" fmla="*/ 4262250 w 7467600"/>
              <a:gd name="connsiteY915" fmla="*/ 2219972 h 6858000"/>
              <a:gd name="connsiteX916" fmla="*/ 4550611 w 7467600"/>
              <a:gd name="connsiteY916" fmla="*/ 817540 h 6858000"/>
              <a:gd name="connsiteX917" fmla="*/ 4564418 w 7467600"/>
              <a:gd name="connsiteY917" fmla="*/ 808293 h 6858000"/>
              <a:gd name="connsiteX918" fmla="*/ 4266388 w 7467600"/>
              <a:gd name="connsiteY918" fmla="*/ 500083 h 6858000"/>
              <a:gd name="connsiteX919" fmla="*/ 4032842 w 7467600"/>
              <a:gd name="connsiteY919" fmla="*/ 211809 h 6858000"/>
              <a:gd name="connsiteX920" fmla="*/ 3882765 w 7467600"/>
              <a:gd name="connsiteY920" fmla="*/ 0 h 6858000"/>
              <a:gd name="connsiteX921" fmla="*/ 3721337 w 7467600"/>
              <a:gd name="connsiteY921" fmla="*/ 0 h 6858000"/>
              <a:gd name="connsiteX922" fmla="*/ 3797544 w 7467600"/>
              <a:gd name="connsiteY922" fmla="*/ 0 h 6858000"/>
              <a:gd name="connsiteX923" fmla="*/ 3775734 w 7467600"/>
              <a:gd name="connsiteY923" fmla="*/ 95131 h 6858000"/>
              <a:gd name="connsiteX924" fmla="*/ 3724807 w 7467600"/>
              <a:gd name="connsiteY924" fmla="*/ 272257 h 6858000"/>
              <a:gd name="connsiteX925" fmla="*/ 3726844 w 7467600"/>
              <a:gd name="connsiteY925" fmla="*/ 282988 h 6858000"/>
              <a:gd name="connsiteX926" fmla="*/ 3742664 w 7467600"/>
              <a:gd name="connsiteY926" fmla="*/ 279918 h 6858000"/>
              <a:gd name="connsiteX927" fmla="*/ 4103910 w 7467600"/>
              <a:gd name="connsiteY927" fmla="*/ 1161917 h 6858000"/>
              <a:gd name="connsiteX928" fmla="*/ 4020269 w 7467600"/>
              <a:gd name="connsiteY928" fmla="*/ 1200406 h 6858000"/>
              <a:gd name="connsiteX929" fmla="*/ 3674882 w 7467600"/>
              <a:gd name="connsiteY929" fmla="*/ 488524 h 6858000"/>
              <a:gd name="connsiteX930" fmla="*/ 3132682 w 7467600"/>
              <a:gd name="connsiteY930" fmla="*/ 1072284 h 6858000"/>
              <a:gd name="connsiteX931" fmla="*/ 2716346 w 7467600"/>
              <a:gd name="connsiteY931" fmla="*/ 1276376 h 6858000"/>
              <a:gd name="connsiteX932" fmla="*/ 2716772 w 7467600"/>
              <a:gd name="connsiteY932" fmla="*/ 1255462 h 6858000"/>
              <a:gd name="connsiteX933" fmla="*/ 3471096 w 7467600"/>
              <a:gd name="connsiteY933" fmla="*/ 437072 h 6858000"/>
              <a:gd name="connsiteX934" fmla="*/ 3639057 w 7467600"/>
              <a:gd name="connsiteY934" fmla="*/ 286334 h 6858000"/>
              <a:gd name="connsiteX935" fmla="*/ 3640309 w 7467600"/>
              <a:gd name="connsiteY935" fmla="*/ 284664 h 6858000"/>
              <a:gd name="connsiteX936" fmla="*/ 3646022 w 7467600"/>
              <a:gd name="connsiteY936" fmla="*/ 276711 h 6858000"/>
              <a:gd name="connsiteX937" fmla="*/ 3707943 w 7467600"/>
              <a:gd name="connsiteY937" fmla="*/ 65958 h 6858000"/>
              <a:gd name="connsiteX938" fmla="*/ 3721337 w 7467600"/>
              <a:gd name="connsiteY938" fmla="*/ 0 h 6858000"/>
              <a:gd name="connsiteX939" fmla="*/ 2867960 w 7467600"/>
              <a:gd name="connsiteY939" fmla="*/ 0 h 6858000"/>
              <a:gd name="connsiteX940" fmla="*/ 2926351 w 7467600"/>
              <a:gd name="connsiteY940" fmla="*/ 0 h 6858000"/>
              <a:gd name="connsiteX941" fmla="*/ 2902823 w 7467600"/>
              <a:gd name="connsiteY941" fmla="*/ 262929 h 6858000"/>
              <a:gd name="connsiteX942" fmla="*/ 2940663 w 7467600"/>
              <a:gd name="connsiteY942" fmla="*/ 140884 h 6858000"/>
              <a:gd name="connsiteX943" fmla="*/ 2947039 w 7467600"/>
              <a:gd name="connsiteY943" fmla="*/ 122524 h 6858000"/>
              <a:gd name="connsiteX944" fmla="*/ 2984316 w 7467600"/>
              <a:gd name="connsiteY944" fmla="*/ 0 h 6858000"/>
              <a:gd name="connsiteX945" fmla="*/ 3016114 w 7467600"/>
              <a:gd name="connsiteY945" fmla="*/ 0 h 6858000"/>
              <a:gd name="connsiteX946" fmla="*/ 2979949 w 7467600"/>
              <a:gd name="connsiteY946" fmla="*/ 119274 h 6858000"/>
              <a:gd name="connsiteX947" fmla="*/ 3023879 w 7467600"/>
              <a:gd name="connsiteY947" fmla="*/ 0 h 6858000"/>
              <a:gd name="connsiteX948" fmla="*/ 3105400 w 7467600"/>
              <a:gd name="connsiteY948" fmla="*/ 0 h 6858000"/>
              <a:gd name="connsiteX949" fmla="*/ 3094669 w 7467600"/>
              <a:gd name="connsiteY949" fmla="*/ 30308 h 6858000"/>
              <a:gd name="connsiteX950" fmla="*/ 2901945 w 7467600"/>
              <a:gd name="connsiteY950" fmla="*/ 466538 h 6858000"/>
              <a:gd name="connsiteX951" fmla="*/ 2815209 w 7467600"/>
              <a:gd name="connsiteY951" fmla="*/ 497361 h 6858000"/>
              <a:gd name="connsiteX952" fmla="*/ 2844845 w 7467600"/>
              <a:gd name="connsiteY952" fmla="*/ 127638 h 6858000"/>
              <a:gd name="connsiteX953" fmla="*/ 2867960 w 7467600"/>
              <a:gd name="connsiteY953" fmla="*/ 0 h 6858000"/>
              <a:gd name="connsiteX954" fmla="*/ 1057230 w 7467600"/>
              <a:gd name="connsiteY954" fmla="*/ 0 h 6858000"/>
              <a:gd name="connsiteX955" fmla="*/ 1111003 w 7467600"/>
              <a:gd name="connsiteY955" fmla="*/ 0 h 6858000"/>
              <a:gd name="connsiteX956" fmla="*/ 1125553 w 7467600"/>
              <a:gd name="connsiteY956" fmla="*/ 52588 h 6858000"/>
              <a:gd name="connsiteX957" fmla="*/ 1304276 w 7467600"/>
              <a:gd name="connsiteY957" fmla="*/ 476275 h 6858000"/>
              <a:gd name="connsiteX958" fmla="*/ 1492066 w 7467600"/>
              <a:gd name="connsiteY958" fmla="*/ 886333 h 6858000"/>
              <a:gd name="connsiteX959" fmla="*/ 1423698 w 7467600"/>
              <a:gd name="connsiteY959" fmla="*/ 710817 h 6858000"/>
              <a:gd name="connsiteX960" fmla="*/ 1357609 w 7467600"/>
              <a:gd name="connsiteY960" fmla="*/ 532892 h 6858000"/>
              <a:gd name="connsiteX961" fmla="*/ 1309550 w 7467600"/>
              <a:gd name="connsiteY961" fmla="*/ 374031 h 6858000"/>
              <a:gd name="connsiteX962" fmla="*/ 1193673 w 7467600"/>
              <a:gd name="connsiteY962" fmla="*/ 49533 h 6858000"/>
              <a:gd name="connsiteX963" fmla="*/ 1164391 w 7467600"/>
              <a:gd name="connsiteY963" fmla="*/ 0 h 6858000"/>
              <a:gd name="connsiteX964" fmla="*/ 1200666 w 7467600"/>
              <a:gd name="connsiteY964" fmla="*/ 0 h 6858000"/>
              <a:gd name="connsiteX965" fmla="*/ 1223408 w 7467600"/>
              <a:gd name="connsiteY965" fmla="*/ 38996 h 6858000"/>
              <a:gd name="connsiteX966" fmla="*/ 1339635 w 7467600"/>
              <a:gd name="connsiteY966" fmla="*/ 365517 h 6858000"/>
              <a:gd name="connsiteX967" fmla="*/ 1387469 w 7467600"/>
              <a:gd name="connsiteY967" fmla="*/ 523079 h 6858000"/>
              <a:gd name="connsiteX968" fmla="*/ 1452685 w 7467600"/>
              <a:gd name="connsiteY968" fmla="*/ 699806 h 6858000"/>
              <a:gd name="connsiteX969" fmla="*/ 1492092 w 7467600"/>
              <a:gd name="connsiteY969" fmla="*/ 800424 h 6858000"/>
              <a:gd name="connsiteX970" fmla="*/ 1455302 w 7467600"/>
              <a:gd name="connsiteY970" fmla="*/ 632913 h 6858000"/>
              <a:gd name="connsiteX971" fmla="*/ 1222336 w 7467600"/>
              <a:gd name="connsiteY971" fmla="*/ 9480 h 6858000"/>
              <a:gd name="connsiteX972" fmla="*/ 1214634 w 7467600"/>
              <a:gd name="connsiteY972" fmla="*/ 0 h 6858000"/>
              <a:gd name="connsiteX973" fmla="*/ 1289827 w 7467600"/>
              <a:gd name="connsiteY973" fmla="*/ 0 h 6858000"/>
              <a:gd name="connsiteX974" fmla="*/ 1321076 w 7467600"/>
              <a:gd name="connsiteY974" fmla="*/ 59722 h 6858000"/>
              <a:gd name="connsiteX975" fmla="*/ 1512579 w 7467600"/>
              <a:gd name="connsiteY975" fmla="*/ 626441 h 6858000"/>
              <a:gd name="connsiteX976" fmla="*/ 1506076 w 7467600"/>
              <a:gd name="connsiteY976" fmla="*/ 1089289 h 6858000"/>
              <a:gd name="connsiteX977" fmla="*/ 1486346 w 7467600"/>
              <a:gd name="connsiteY977" fmla="*/ 1079919 h 6858000"/>
              <a:gd name="connsiteX978" fmla="*/ 1070511 w 7467600"/>
              <a:gd name="connsiteY978" fmla="*/ 48609 h 6858000"/>
              <a:gd name="connsiteX979" fmla="*/ 1057230 w 7467600"/>
              <a:gd name="connsiteY979" fmla="*/ 0 h 6858000"/>
              <a:gd name="connsiteX980" fmla="*/ 43151 w 7467600"/>
              <a:gd name="connsiteY980" fmla="*/ 0 h 6858000"/>
              <a:gd name="connsiteX981" fmla="*/ 95283 w 7467600"/>
              <a:gd name="connsiteY981" fmla="*/ 0 h 6858000"/>
              <a:gd name="connsiteX982" fmla="*/ 300708 w 7467600"/>
              <a:gd name="connsiteY982" fmla="*/ 154571 h 6858000"/>
              <a:gd name="connsiteX983" fmla="*/ 530414 w 7467600"/>
              <a:gd name="connsiteY983" fmla="*/ 354673 h 6858000"/>
              <a:gd name="connsiteX984" fmla="*/ 333785 w 7467600"/>
              <a:gd name="connsiteY984" fmla="*/ 161564 h 6858000"/>
              <a:gd name="connsiteX985" fmla="*/ 147005 w 7467600"/>
              <a:gd name="connsiteY985" fmla="*/ 0 h 6858000"/>
              <a:gd name="connsiteX986" fmla="*/ 272509 w 7467600"/>
              <a:gd name="connsiteY986" fmla="*/ 0 h 6858000"/>
              <a:gd name="connsiteX987" fmla="*/ 326276 w 7467600"/>
              <a:gd name="connsiteY987" fmla="*/ 45847 h 6858000"/>
              <a:gd name="connsiteX988" fmla="*/ 823759 w 7467600"/>
              <a:gd name="connsiteY988" fmla="*/ 574145 h 6858000"/>
              <a:gd name="connsiteX989" fmla="*/ 811254 w 7467600"/>
              <a:gd name="connsiteY989" fmla="*/ 665546 h 6858000"/>
              <a:gd name="connsiteX990" fmla="*/ 154042 w 7467600"/>
              <a:gd name="connsiteY990" fmla="*/ 261522 h 6858000"/>
              <a:gd name="connsiteX991" fmla="*/ 13550 w 7467600"/>
              <a:gd name="connsiteY991" fmla="*/ 158423 h 6858000"/>
              <a:gd name="connsiteX992" fmla="*/ 0 w 7467600"/>
              <a:gd name="connsiteY992" fmla="*/ 146618 h 6858000"/>
              <a:gd name="connsiteX993" fmla="*/ 0 w 7467600"/>
              <a:gd name="connsiteY993" fmla="*/ 59161 h 6858000"/>
              <a:gd name="connsiteX994" fmla="*/ 45427 w 7467600"/>
              <a:gd name="connsiteY994" fmla="*/ 101078 h 6858000"/>
              <a:gd name="connsiteX995" fmla="*/ 630103 w 7467600"/>
              <a:gd name="connsiteY995" fmla="*/ 485885 h 6858000"/>
              <a:gd name="connsiteX996" fmla="*/ 532040 w 7467600"/>
              <a:gd name="connsiteY996" fmla="*/ 399359 h 6858000"/>
              <a:gd name="connsiteX997" fmla="*/ 517618 w 7467600"/>
              <a:gd name="connsiteY997" fmla="*/ 385726 h 6858000"/>
              <a:gd name="connsiteX998" fmla="*/ 285074 w 7467600"/>
              <a:gd name="connsiteY998" fmla="*/ 182755 h 6858000"/>
              <a:gd name="connsiteX999" fmla="*/ 43151 w 7467600"/>
              <a:gd name="connsiteY999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90188 w 7467600"/>
              <a:gd name="connsiteY4" fmla="*/ 6584365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271814 w 7467600"/>
              <a:gd name="connsiteY16" fmla="*/ 6684601 h 6858000"/>
              <a:gd name="connsiteX17" fmla="*/ 7392158 w 7467600"/>
              <a:gd name="connsiteY17" fmla="*/ 6771365 h 6858000"/>
              <a:gd name="connsiteX18" fmla="*/ 7467600 w 7467600"/>
              <a:gd name="connsiteY18" fmla="*/ 6805948 h 6858000"/>
              <a:gd name="connsiteX19" fmla="*/ 7467600 w 7467600"/>
              <a:gd name="connsiteY19" fmla="*/ 6831490 h 6858000"/>
              <a:gd name="connsiteX20" fmla="*/ 7410696 w 7467600"/>
              <a:gd name="connsiteY20" fmla="*/ 6803861 h 6858000"/>
              <a:gd name="connsiteX21" fmla="*/ 7088673 w 7467600"/>
              <a:gd name="connsiteY21" fmla="*/ 6610396 h 6858000"/>
              <a:gd name="connsiteX22" fmla="*/ 7090188 w 7467600"/>
              <a:gd name="connsiteY22" fmla="*/ 6584365 h 6858000"/>
              <a:gd name="connsiteX23" fmla="*/ 1019354 w 7467600"/>
              <a:gd name="connsiteY23" fmla="*/ 6315006 h 6858000"/>
              <a:gd name="connsiteX24" fmla="*/ 441046 w 7467600"/>
              <a:gd name="connsiteY24" fmla="*/ 6691153 h 6858000"/>
              <a:gd name="connsiteX25" fmla="*/ 1019354 w 7467600"/>
              <a:gd name="connsiteY25" fmla="*/ 6315006 h 6858000"/>
              <a:gd name="connsiteX26" fmla="*/ 991680 w 7467600"/>
              <a:gd name="connsiteY26" fmla="*/ 6298413 h 6858000"/>
              <a:gd name="connsiteX27" fmla="*/ 409060 w 7467600"/>
              <a:gd name="connsiteY27" fmla="*/ 6671470 h 6858000"/>
              <a:gd name="connsiteX28" fmla="*/ 991680 w 7467600"/>
              <a:gd name="connsiteY28" fmla="*/ 6298413 h 6858000"/>
              <a:gd name="connsiteX29" fmla="*/ 103333 w 7467600"/>
              <a:gd name="connsiteY29" fmla="*/ 5699602 h 6858000"/>
              <a:gd name="connsiteX30" fmla="*/ 233938 w 7467600"/>
              <a:gd name="connsiteY30" fmla="*/ 5809416 h 6858000"/>
              <a:gd name="connsiteX31" fmla="*/ 883580 w 7467600"/>
              <a:gd name="connsiteY31" fmla="*/ 6180710 h 6858000"/>
              <a:gd name="connsiteX32" fmla="*/ 487337 w 7467600"/>
              <a:gd name="connsiteY32" fmla="*/ 5950182 h 6858000"/>
              <a:gd name="connsiteX33" fmla="*/ 354051 w 7467600"/>
              <a:gd name="connsiteY33" fmla="*/ 5854912 h 6858000"/>
              <a:gd name="connsiteX34" fmla="*/ 195436 w 7467600"/>
              <a:gd name="connsiteY34" fmla="*/ 5755068 h 6858000"/>
              <a:gd name="connsiteX35" fmla="*/ 103333 w 7467600"/>
              <a:gd name="connsiteY35" fmla="*/ 5699602 h 6858000"/>
              <a:gd name="connsiteX36" fmla="*/ 5539432 w 7467600"/>
              <a:gd name="connsiteY36" fmla="*/ 5642928 h 6858000"/>
              <a:gd name="connsiteX37" fmla="*/ 5555462 w 7467600"/>
              <a:gd name="connsiteY37" fmla="*/ 5694454 h 6858000"/>
              <a:gd name="connsiteX38" fmla="*/ 5828270 w 7467600"/>
              <a:gd name="connsiteY38" fmla="*/ 6320663 h 6858000"/>
              <a:gd name="connsiteX39" fmla="*/ 5947416 w 7467600"/>
              <a:gd name="connsiteY39" fmla="*/ 6574846 h 6858000"/>
              <a:gd name="connsiteX40" fmla="*/ 5539432 w 7467600"/>
              <a:gd name="connsiteY40" fmla="*/ 5642928 h 6858000"/>
              <a:gd name="connsiteX41" fmla="*/ 51253 w 7467600"/>
              <a:gd name="connsiteY41" fmla="*/ 5631825 h 6858000"/>
              <a:gd name="connsiteX42" fmla="*/ 211622 w 7467600"/>
              <a:gd name="connsiteY42" fmla="*/ 5728803 h 6858000"/>
              <a:gd name="connsiteX43" fmla="*/ 371652 w 7467600"/>
              <a:gd name="connsiteY43" fmla="*/ 5829062 h 6858000"/>
              <a:gd name="connsiteX44" fmla="*/ 505903 w 7467600"/>
              <a:gd name="connsiteY44" fmla="*/ 5925221 h 6858000"/>
              <a:gd name="connsiteX45" fmla="*/ 899240 w 7467600"/>
              <a:gd name="connsiteY45" fmla="*/ 6153068 h 6858000"/>
              <a:gd name="connsiteX46" fmla="*/ 988114 w 7467600"/>
              <a:gd name="connsiteY46" fmla="*/ 6174204 h 6858000"/>
              <a:gd name="connsiteX47" fmla="*/ 845971 w 7467600"/>
              <a:gd name="connsiteY47" fmla="*/ 6067177 h 6858000"/>
              <a:gd name="connsiteX48" fmla="*/ 448057 w 7467600"/>
              <a:gd name="connsiteY48" fmla="*/ 5841376 h 6858000"/>
              <a:gd name="connsiteX49" fmla="*/ 51253 w 7467600"/>
              <a:gd name="connsiteY49" fmla="*/ 5631825 h 6858000"/>
              <a:gd name="connsiteX50" fmla="*/ 2606687 w 7467600"/>
              <a:gd name="connsiteY50" fmla="*/ 5630718 h 6858000"/>
              <a:gd name="connsiteX51" fmla="*/ 2645658 w 7467600"/>
              <a:gd name="connsiteY51" fmla="*/ 6640259 h 6858000"/>
              <a:gd name="connsiteX52" fmla="*/ 2606687 w 7467600"/>
              <a:gd name="connsiteY52" fmla="*/ 5630718 h 6858000"/>
              <a:gd name="connsiteX53" fmla="*/ 3642057 w 7467600"/>
              <a:gd name="connsiteY53" fmla="*/ 5573487 h 6858000"/>
              <a:gd name="connsiteX54" fmla="*/ 3632981 w 7467600"/>
              <a:gd name="connsiteY54" fmla="*/ 5579437 h 6858000"/>
              <a:gd name="connsiteX55" fmla="*/ 3382436 w 7467600"/>
              <a:gd name="connsiteY55" fmla="*/ 5952726 h 6858000"/>
              <a:gd name="connsiteX56" fmla="*/ 3191929 w 7467600"/>
              <a:gd name="connsiteY56" fmla="*/ 6662669 h 6858000"/>
              <a:gd name="connsiteX57" fmla="*/ 3369898 w 7467600"/>
              <a:gd name="connsiteY57" fmla="*/ 6081771 h 6858000"/>
              <a:gd name="connsiteX58" fmla="*/ 3642057 w 7467600"/>
              <a:gd name="connsiteY58" fmla="*/ 5573487 h 6858000"/>
              <a:gd name="connsiteX59" fmla="*/ 2650666 w 7467600"/>
              <a:gd name="connsiteY59" fmla="*/ 5530686 h 6858000"/>
              <a:gd name="connsiteX60" fmla="*/ 2650249 w 7467600"/>
              <a:gd name="connsiteY60" fmla="*/ 5532101 h 6858000"/>
              <a:gd name="connsiteX61" fmla="*/ 2663808 w 7467600"/>
              <a:gd name="connsiteY61" fmla="*/ 6535215 h 6858000"/>
              <a:gd name="connsiteX62" fmla="*/ 2665418 w 7467600"/>
              <a:gd name="connsiteY62" fmla="*/ 6132756 h 6858000"/>
              <a:gd name="connsiteX63" fmla="*/ 2650666 w 7467600"/>
              <a:gd name="connsiteY63" fmla="*/ 5530686 h 6858000"/>
              <a:gd name="connsiteX64" fmla="*/ 2680277 w 7467600"/>
              <a:gd name="connsiteY64" fmla="*/ 5479204 h 6858000"/>
              <a:gd name="connsiteX65" fmla="*/ 2678972 w 7467600"/>
              <a:gd name="connsiteY65" fmla="*/ 5481582 h 6858000"/>
              <a:gd name="connsiteX66" fmla="*/ 2696666 w 7467600"/>
              <a:gd name="connsiteY66" fmla="*/ 6133836 h 6858000"/>
              <a:gd name="connsiteX67" fmla="*/ 2695769 w 7467600"/>
              <a:gd name="connsiteY67" fmla="*/ 6390955 h 6858000"/>
              <a:gd name="connsiteX68" fmla="*/ 2739893 w 7467600"/>
              <a:gd name="connsiteY68" fmla="*/ 6108357 h 6858000"/>
              <a:gd name="connsiteX69" fmla="*/ 2680277 w 7467600"/>
              <a:gd name="connsiteY69" fmla="*/ 5479204 h 6858000"/>
              <a:gd name="connsiteX70" fmla="*/ 1132195 w 7467600"/>
              <a:gd name="connsiteY70" fmla="*/ 5467980 h 6858000"/>
              <a:gd name="connsiteX71" fmla="*/ 1679056 w 7467600"/>
              <a:gd name="connsiteY71" fmla="*/ 5516907 h 6858000"/>
              <a:gd name="connsiteX72" fmla="*/ 2128648 w 7467600"/>
              <a:gd name="connsiteY72" fmla="*/ 5474249 h 6858000"/>
              <a:gd name="connsiteX73" fmla="*/ 1825619 w 7467600"/>
              <a:gd name="connsiteY73" fmla="*/ 5478447 h 6858000"/>
              <a:gd name="connsiteX74" fmla="*/ 1737798 w 7467600"/>
              <a:gd name="connsiteY74" fmla="*/ 5483353 h 6858000"/>
              <a:gd name="connsiteX75" fmla="*/ 1132195 w 7467600"/>
              <a:gd name="connsiteY75" fmla="*/ 5467980 h 6858000"/>
              <a:gd name="connsiteX76" fmla="*/ 6861797 w 7467600"/>
              <a:gd name="connsiteY76" fmla="*/ 5419899 h 6858000"/>
              <a:gd name="connsiteX77" fmla="*/ 6879594 w 7467600"/>
              <a:gd name="connsiteY77" fmla="*/ 5424547 h 6858000"/>
              <a:gd name="connsiteX78" fmla="*/ 7379510 w 7467600"/>
              <a:gd name="connsiteY78" fmla="*/ 5755454 h 6858000"/>
              <a:gd name="connsiteX79" fmla="*/ 7467600 w 7467600"/>
              <a:gd name="connsiteY79" fmla="*/ 5845526 h 6858000"/>
              <a:gd name="connsiteX80" fmla="*/ 7467600 w 7467600"/>
              <a:gd name="connsiteY80" fmla="*/ 5925131 h 6858000"/>
              <a:gd name="connsiteX81" fmla="*/ 7271900 w 7467600"/>
              <a:gd name="connsiteY81" fmla="*/ 5734551 h 6858000"/>
              <a:gd name="connsiteX82" fmla="*/ 7015907 w 7467600"/>
              <a:gd name="connsiteY82" fmla="*/ 5541548 h 6858000"/>
              <a:gd name="connsiteX83" fmla="*/ 7259646 w 7467600"/>
              <a:gd name="connsiteY83" fmla="*/ 5765985 h 6858000"/>
              <a:gd name="connsiteX84" fmla="*/ 7467600 w 7467600"/>
              <a:gd name="connsiteY84" fmla="*/ 5971257 h 6858000"/>
              <a:gd name="connsiteX85" fmla="*/ 7467600 w 7467600"/>
              <a:gd name="connsiteY85" fmla="*/ 6012219 h 6858000"/>
              <a:gd name="connsiteX86" fmla="*/ 7240170 w 7467600"/>
              <a:gd name="connsiteY86" fmla="*/ 5787985 h 6858000"/>
              <a:gd name="connsiteX87" fmla="*/ 6946849 w 7467600"/>
              <a:gd name="connsiteY87" fmla="*/ 5523271 h 6858000"/>
              <a:gd name="connsiteX88" fmla="*/ 6946972 w 7467600"/>
              <a:gd name="connsiteY88" fmla="*/ 5526491 h 6858000"/>
              <a:gd name="connsiteX89" fmla="*/ 7105827 w 7467600"/>
              <a:gd name="connsiteY89" fmla="*/ 5718700 h 6858000"/>
              <a:gd name="connsiteX90" fmla="*/ 7126431 w 7467600"/>
              <a:gd name="connsiteY90" fmla="*/ 5737872 h 6858000"/>
              <a:gd name="connsiteX91" fmla="*/ 7356878 w 7467600"/>
              <a:gd name="connsiteY91" fmla="*/ 5981332 h 6858000"/>
              <a:gd name="connsiteX92" fmla="*/ 7467600 w 7467600"/>
              <a:gd name="connsiteY92" fmla="*/ 6117703 h 6858000"/>
              <a:gd name="connsiteX93" fmla="*/ 7467600 w 7467600"/>
              <a:gd name="connsiteY93" fmla="*/ 6163634 h 6858000"/>
              <a:gd name="connsiteX94" fmla="*/ 7403637 w 7467600"/>
              <a:gd name="connsiteY94" fmla="*/ 6083957 h 6858000"/>
              <a:gd name="connsiteX95" fmla="*/ 7254615 w 7467600"/>
              <a:gd name="connsiteY95" fmla="*/ 5911918 h 6858000"/>
              <a:gd name="connsiteX96" fmla="*/ 7312589 w 7467600"/>
              <a:gd name="connsiteY96" fmla="*/ 5982309 h 6858000"/>
              <a:gd name="connsiteX97" fmla="*/ 7448321 w 7467600"/>
              <a:gd name="connsiteY97" fmla="*/ 6190991 h 6858000"/>
              <a:gd name="connsiteX98" fmla="*/ 7467600 w 7467600"/>
              <a:gd name="connsiteY98" fmla="*/ 6221686 h 6858000"/>
              <a:gd name="connsiteX99" fmla="*/ 7467600 w 7467600"/>
              <a:gd name="connsiteY99" fmla="*/ 6334256 h 6858000"/>
              <a:gd name="connsiteX100" fmla="*/ 7454976 w 7467600"/>
              <a:gd name="connsiteY100" fmla="*/ 6318297 h 6858000"/>
              <a:gd name="connsiteX101" fmla="*/ 7042773 w 7467600"/>
              <a:gd name="connsiteY101" fmla="*/ 5734011 h 6858000"/>
              <a:gd name="connsiteX102" fmla="*/ 6844835 w 7467600"/>
              <a:gd name="connsiteY102" fmla="*/ 5424988 h 6858000"/>
              <a:gd name="connsiteX103" fmla="*/ 6861797 w 7467600"/>
              <a:gd name="connsiteY103" fmla="*/ 5419899 h 6858000"/>
              <a:gd name="connsiteX104" fmla="*/ 1456157 w 7467600"/>
              <a:gd name="connsiteY104" fmla="*/ 5371404 h 6858000"/>
              <a:gd name="connsiteX105" fmla="*/ 1244432 w 7467600"/>
              <a:gd name="connsiteY105" fmla="*/ 5385601 h 6858000"/>
              <a:gd name="connsiteX106" fmla="*/ 973990 w 7467600"/>
              <a:gd name="connsiteY106" fmla="*/ 5424940 h 6858000"/>
              <a:gd name="connsiteX107" fmla="*/ 1103809 w 7467600"/>
              <a:gd name="connsiteY107" fmla="*/ 5433720 h 6858000"/>
              <a:gd name="connsiteX108" fmla="*/ 1123454 w 7467600"/>
              <a:gd name="connsiteY108" fmla="*/ 5435727 h 6858000"/>
              <a:gd name="connsiteX109" fmla="*/ 1737017 w 7467600"/>
              <a:gd name="connsiteY109" fmla="*/ 5452183 h 6858000"/>
              <a:gd name="connsiteX110" fmla="*/ 1824397 w 7467600"/>
              <a:gd name="connsiteY110" fmla="*/ 5447757 h 6858000"/>
              <a:gd name="connsiteX111" fmla="*/ 2070059 w 7467600"/>
              <a:gd name="connsiteY111" fmla="*/ 5441660 h 6858000"/>
              <a:gd name="connsiteX112" fmla="*/ 1456157 w 7467600"/>
              <a:gd name="connsiteY112" fmla="*/ 5371404 h 6858000"/>
              <a:gd name="connsiteX113" fmla="*/ 4988186 w 7467600"/>
              <a:gd name="connsiteY113" fmla="*/ 5216467 h 6858000"/>
              <a:gd name="connsiteX114" fmla="*/ 4777334 w 7467600"/>
              <a:gd name="connsiteY114" fmla="*/ 5406072 h 6858000"/>
              <a:gd name="connsiteX115" fmla="*/ 4718341 w 7467600"/>
              <a:gd name="connsiteY115" fmla="*/ 5468043 h 6858000"/>
              <a:gd name="connsiteX116" fmla="*/ 4604655 w 7467600"/>
              <a:gd name="connsiteY116" fmla="*/ 5583434 h 6858000"/>
              <a:gd name="connsiteX117" fmla="*/ 4565074 w 7467600"/>
              <a:gd name="connsiteY117" fmla="*/ 5618550 h 6858000"/>
              <a:gd name="connsiteX118" fmla="*/ 4988186 w 7467600"/>
              <a:gd name="connsiteY118" fmla="*/ 5216467 h 6858000"/>
              <a:gd name="connsiteX119" fmla="*/ 4978032 w 7467600"/>
              <a:gd name="connsiteY119" fmla="*/ 5183809 h 6858000"/>
              <a:gd name="connsiteX120" fmla="*/ 4463413 w 7467600"/>
              <a:gd name="connsiteY120" fmla="*/ 5615162 h 6858000"/>
              <a:gd name="connsiteX121" fmla="*/ 4358134 w 7467600"/>
              <a:gd name="connsiteY121" fmla="*/ 5742791 h 6858000"/>
              <a:gd name="connsiteX122" fmla="*/ 4376219 w 7467600"/>
              <a:gd name="connsiteY122" fmla="*/ 5729027 h 6858000"/>
              <a:gd name="connsiteX123" fmla="*/ 4582340 w 7467600"/>
              <a:gd name="connsiteY123" fmla="*/ 5561037 h 6858000"/>
              <a:gd name="connsiteX124" fmla="*/ 4694684 w 7467600"/>
              <a:gd name="connsiteY124" fmla="*/ 5447098 h 6858000"/>
              <a:gd name="connsiteX125" fmla="*/ 4754123 w 7467600"/>
              <a:gd name="connsiteY125" fmla="*/ 5384643 h 6858000"/>
              <a:gd name="connsiteX126" fmla="*/ 4978032 w 7467600"/>
              <a:gd name="connsiteY126" fmla="*/ 5183809 h 6858000"/>
              <a:gd name="connsiteX127" fmla="*/ 7467600 w 7467600"/>
              <a:gd name="connsiteY127" fmla="*/ 5361850 h 6858000"/>
              <a:gd name="connsiteX128" fmla="*/ 7450656 w 7467600"/>
              <a:gd name="connsiteY128" fmla="*/ 5134750 h 6858000"/>
              <a:gd name="connsiteX129" fmla="*/ 7467600 w 7467600"/>
              <a:gd name="connsiteY129" fmla="*/ 5142496 h 6858000"/>
              <a:gd name="connsiteX130" fmla="*/ 7467600 w 7467600"/>
              <a:gd name="connsiteY130" fmla="*/ 5158623 h 6858000"/>
              <a:gd name="connsiteX131" fmla="*/ 7427076 w 7467600"/>
              <a:gd name="connsiteY131" fmla="*/ 5142684 h 6858000"/>
              <a:gd name="connsiteX132" fmla="*/ 7467600 w 7467600"/>
              <a:gd name="connsiteY132" fmla="*/ 5164774 h 6858000"/>
              <a:gd name="connsiteX133" fmla="*/ 7467600 w 7467600"/>
              <a:gd name="connsiteY133" fmla="*/ 5199146 h 6858000"/>
              <a:gd name="connsiteX134" fmla="*/ 7391022 w 7467600"/>
              <a:gd name="connsiteY134" fmla="*/ 5158141 h 6858000"/>
              <a:gd name="connsiteX135" fmla="*/ 7312201 w 7467600"/>
              <a:gd name="connsiteY135" fmla="*/ 5128278 h 6858000"/>
              <a:gd name="connsiteX136" fmla="*/ 7343603 w 7467600"/>
              <a:gd name="connsiteY136" fmla="*/ 5149746 h 6858000"/>
              <a:gd name="connsiteX137" fmla="*/ 7467600 w 7467600"/>
              <a:gd name="connsiteY137" fmla="*/ 5241225 h 6858000"/>
              <a:gd name="connsiteX138" fmla="*/ 7467600 w 7467600"/>
              <a:gd name="connsiteY138" fmla="*/ 5277736 h 6858000"/>
              <a:gd name="connsiteX139" fmla="*/ 7327465 w 7467600"/>
              <a:gd name="connsiteY139" fmla="*/ 5174181 h 6858000"/>
              <a:gd name="connsiteX140" fmla="*/ 7353035 w 7467600"/>
              <a:gd name="connsiteY140" fmla="*/ 5197318 h 6858000"/>
              <a:gd name="connsiteX141" fmla="*/ 7467600 w 7467600"/>
              <a:gd name="connsiteY141" fmla="*/ 5297634 h 6858000"/>
              <a:gd name="connsiteX142" fmla="*/ 7467600 w 7467600"/>
              <a:gd name="connsiteY142" fmla="*/ 5361850 h 6858000"/>
              <a:gd name="connsiteX143" fmla="*/ 1903353 w 7467600"/>
              <a:gd name="connsiteY143" fmla="*/ 5044827 h 6858000"/>
              <a:gd name="connsiteX144" fmla="*/ 1936931 w 7467600"/>
              <a:gd name="connsiteY144" fmla="*/ 5093954 h 6858000"/>
              <a:gd name="connsiteX145" fmla="*/ 2195868 w 7467600"/>
              <a:gd name="connsiteY145" fmla="*/ 5396574 h 6858000"/>
              <a:gd name="connsiteX146" fmla="*/ 2088852 w 7467600"/>
              <a:gd name="connsiteY146" fmla="*/ 5166123 h 6858000"/>
              <a:gd name="connsiteX147" fmla="*/ 1958241 w 7467600"/>
              <a:gd name="connsiteY147" fmla="*/ 5067955 h 6858000"/>
              <a:gd name="connsiteX148" fmla="*/ 1903353 w 7467600"/>
              <a:gd name="connsiteY148" fmla="*/ 5044827 h 6858000"/>
              <a:gd name="connsiteX149" fmla="*/ 1979378 w 7467600"/>
              <a:gd name="connsiteY149" fmla="*/ 4769504 h 6858000"/>
              <a:gd name="connsiteX150" fmla="*/ 2882120 w 7467600"/>
              <a:gd name="connsiteY150" fmla="*/ 5064547 h 6858000"/>
              <a:gd name="connsiteX151" fmla="*/ 2793103 w 7467600"/>
              <a:gd name="connsiteY151" fmla="*/ 5039699 h 6858000"/>
              <a:gd name="connsiteX152" fmla="*/ 2770041 w 7467600"/>
              <a:gd name="connsiteY152" fmla="*/ 5033634 h 6858000"/>
              <a:gd name="connsiteX153" fmla="*/ 1979378 w 7467600"/>
              <a:gd name="connsiteY153" fmla="*/ 4769504 h 6858000"/>
              <a:gd name="connsiteX154" fmla="*/ 1927410 w 7467600"/>
              <a:gd name="connsiteY154" fmla="*/ 4716164 h 6858000"/>
              <a:gd name="connsiteX155" fmla="*/ 1959587 w 7467600"/>
              <a:gd name="connsiteY155" fmla="*/ 4728849 h 6858000"/>
              <a:gd name="connsiteX156" fmla="*/ 2777707 w 7467600"/>
              <a:gd name="connsiteY156" fmla="*/ 5003991 h 6858000"/>
              <a:gd name="connsiteX157" fmla="*/ 2800768 w 7467600"/>
              <a:gd name="connsiteY157" fmla="*/ 5010056 h 6858000"/>
              <a:gd name="connsiteX158" fmla="*/ 2879408 w 7467600"/>
              <a:gd name="connsiteY158" fmla="*/ 5031590 h 6858000"/>
              <a:gd name="connsiteX159" fmla="*/ 2862295 w 7467600"/>
              <a:gd name="connsiteY159" fmla="*/ 5022958 h 6858000"/>
              <a:gd name="connsiteX160" fmla="*/ 2813343 w 7467600"/>
              <a:gd name="connsiteY160" fmla="*/ 4998369 h 6858000"/>
              <a:gd name="connsiteX161" fmla="*/ 2646245 w 7467600"/>
              <a:gd name="connsiteY161" fmla="*/ 4930999 h 6858000"/>
              <a:gd name="connsiteX162" fmla="*/ 1999243 w 7467600"/>
              <a:gd name="connsiteY162" fmla="*/ 4730524 h 6858000"/>
              <a:gd name="connsiteX163" fmla="*/ 1979527 w 7467600"/>
              <a:gd name="connsiteY163" fmla="*/ 4726651 h 6858000"/>
              <a:gd name="connsiteX164" fmla="*/ 1927410 w 7467600"/>
              <a:gd name="connsiteY164" fmla="*/ 4716164 h 6858000"/>
              <a:gd name="connsiteX165" fmla="*/ 1997014 w 7467600"/>
              <a:gd name="connsiteY165" fmla="*/ 4698007 h 6858000"/>
              <a:gd name="connsiteX166" fmla="*/ 2005458 w 7467600"/>
              <a:gd name="connsiteY166" fmla="*/ 4699540 h 6858000"/>
              <a:gd name="connsiteX167" fmla="*/ 2657186 w 7467600"/>
              <a:gd name="connsiteY167" fmla="*/ 4901687 h 6858000"/>
              <a:gd name="connsiteX168" fmla="*/ 2826662 w 7467600"/>
              <a:gd name="connsiteY168" fmla="*/ 4970362 h 6858000"/>
              <a:gd name="connsiteX169" fmla="*/ 2876100 w 7467600"/>
              <a:gd name="connsiteY169" fmla="*/ 4995397 h 6858000"/>
              <a:gd name="connsiteX170" fmla="*/ 3042600 w 7467600"/>
              <a:gd name="connsiteY170" fmla="*/ 5059532 h 6858000"/>
              <a:gd name="connsiteX171" fmla="*/ 1997014 w 7467600"/>
              <a:gd name="connsiteY171" fmla="*/ 4698007 h 6858000"/>
              <a:gd name="connsiteX172" fmla="*/ 2305292 w 7467600"/>
              <a:gd name="connsiteY172" fmla="*/ 4219492 h 6858000"/>
              <a:gd name="connsiteX173" fmla="*/ 3360922 w 7467600"/>
              <a:gd name="connsiteY173" fmla="*/ 4529373 h 6858000"/>
              <a:gd name="connsiteX174" fmla="*/ 3492420 w 7467600"/>
              <a:gd name="connsiteY174" fmla="*/ 4510145 h 6858000"/>
              <a:gd name="connsiteX175" fmla="*/ 3364086 w 7467600"/>
              <a:gd name="connsiteY175" fmla="*/ 4480340 h 6858000"/>
              <a:gd name="connsiteX176" fmla="*/ 3225818 w 7467600"/>
              <a:gd name="connsiteY176" fmla="*/ 4411822 h 6858000"/>
              <a:gd name="connsiteX177" fmla="*/ 3129696 w 7467600"/>
              <a:gd name="connsiteY177" fmla="*/ 4360704 h 6858000"/>
              <a:gd name="connsiteX178" fmla="*/ 2814545 w 7467600"/>
              <a:gd name="connsiteY178" fmla="*/ 4282955 h 6858000"/>
              <a:gd name="connsiteX179" fmla="*/ 2305292 w 7467600"/>
              <a:gd name="connsiteY179" fmla="*/ 4219492 h 6858000"/>
              <a:gd name="connsiteX180" fmla="*/ 2626982 w 7467600"/>
              <a:gd name="connsiteY180" fmla="*/ 4206450 h 6858000"/>
              <a:gd name="connsiteX181" fmla="*/ 2490617 w 7467600"/>
              <a:gd name="connsiteY181" fmla="*/ 4206951 h 6858000"/>
              <a:gd name="connsiteX182" fmla="*/ 2819869 w 7467600"/>
              <a:gd name="connsiteY182" fmla="*/ 4252936 h 6858000"/>
              <a:gd name="connsiteX183" fmla="*/ 3143018 w 7467600"/>
              <a:gd name="connsiteY183" fmla="*/ 4332698 h 6858000"/>
              <a:gd name="connsiteX184" fmla="*/ 3241520 w 7467600"/>
              <a:gd name="connsiteY184" fmla="*/ 4385112 h 6858000"/>
              <a:gd name="connsiteX185" fmla="*/ 3374575 w 7467600"/>
              <a:gd name="connsiteY185" fmla="*/ 4451517 h 6858000"/>
              <a:gd name="connsiteX186" fmla="*/ 3505221 w 7467600"/>
              <a:gd name="connsiteY186" fmla="*/ 4480757 h 6858000"/>
              <a:gd name="connsiteX187" fmla="*/ 2626982 w 7467600"/>
              <a:gd name="connsiteY187" fmla="*/ 4206450 h 6858000"/>
              <a:gd name="connsiteX188" fmla="*/ 1310106 w 7467600"/>
              <a:gd name="connsiteY188" fmla="*/ 3943217 h 6858000"/>
              <a:gd name="connsiteX189" fmla="*/ 854994 w 7467600"/>
              <a:gd name="connsiteY189" fmla="*/ 4399136 h 6858000"/>
              <a:gd name="connsiteX190" fmla="*/ 742462 w 7467600"/>
              <a:gd name="connsiteY190" fmla="*/ 4594648 h 6858000"/>
              <a:gd name="connsiteX191" fmla="*/ 820602 w 7467600"/>
              <a:gd name="connsiteY191" fmla="*/ 4485915 h 6858000"/>
              <a:gd name="connsiteX192" fmla="*/ 878295 w 7467600"/>
              <a:gd name="connsiteY192" fmla="*/ 4403594 h 6858000"/>
              <a:gd name="connsiteX193" fmla="*/ 1240607 w 7467600"/>
              <a:gd name="connsiteY193" fmla="*/ 4010401 h 6858000"/>
              <a:gd name="connsiteX194" fmla="*/ 1310106 w 7467600"/>
              <a:gd name="connsiteY194" fmla="*/ 3943217 h 6858000"/>
              <a:gd name="connsiteX195" fmla="*/ 1423113 w 7467600"/>
              <a:gd name="connsiteY195" fmla="*/ 3874565 h 6858000"/>
              <a:gd name="connsiteX196" fmla="*/ 1260565 w 7467600"/>
              <a:gd name="connsiteY196" fmla="*/ 4031982 h 6858000"/>
              <a:gd name="connsiteX197" fmla="*/ 901900 w 7467600"/>
              <a:gd name="connsiteY197" fmla="*/ 4421236 h 6858000"/>
              <a:gd name="connsiteX198" fmla="*/ 845044 w 7467600"/>
              <a:gd name="connsiteY198" fmla="*/ 4502436 h 6858000"/>
              <a:gd name="connsiteX199" fmla="*/ 685926 w 7467600"/>
              <a:gd name="connsiteY199" fmla="*/ 4703069 h 6858000"/>
              <a:gd name="connsiteX200" fmla="*/ 684248 w 7467600"/>
              <a:gd name="connsiteY200" fmla="*/ 4706721 h 6858000"/>
              <a:gd name="connsiteX201" fmla="*/ 1423113 w 7467600"/>
              <a:gd name="connsiteY201" fmla="*/ 3874565 h 6858000"/>
              <a:gd name="connsiteX202" fmla="*/ 3316479 w 7467600"/>
              <a:gd name="connsiteY202" fmla="*/ 3872136 h 6858000"/>
              <a:gd name="connsiteX203" fmla="*/ 3546806 w 7467600"/>
              <a:gd name="connsiteY203" fmla="*/ 4356139 h 6858000"/>
              <a:gd name="connsiteX204" fmla="*/ 3364433 w 7467600"/>
              <a:gd name="connsiteY204" fmla="*/ 3953121 h 6858000"/>
              <a:gd name="connsiteX205" fmla="*/ 3316479 w 7467600"/>
              <a:gd name="connsiteY205" fmla="*/ 3872136 h 6858000"/>
              <a:gd name="connsiteX206" fmla="*/ 3291335 w 7467600"/>
              <a:gd name="connsiteY206" fmla="*/ 3767420 h 6858000"/>
              <a:gd name="connsiteX207" fmla="*/ 3390805 w 7467600"/>
              <a:gd name="connsiteY207" fmla="*/ 3937163 h 6858000"/>
              <a:gd name="connsiteX208" fmla="*/ 3579062 w 7467600"/>
              <a:gd name="connsiteY208" fmla="*/ 4359040 h 6858000"/>
              <a:gd name="connsiteX209" fmla="*/ 3467355 w 7467600"/>
              <a:gd name="connsiteY209" fmla="*/ 3988130 h 6858000"/>
              <a:gd name="connsiteX210" fmla="*/ 3310753 w 7467600"/>
              <a:gd name="connsiteY210" fmla="*/ 3787140 h 6858000"/>
              <a:gd name="connsiteX211" fmla="*/ 3291335 w 7467600"/>
              <a:gd name="connsiteY211" fmla="*/ 3767420 h 6858000"/>
              <a:gd name="connsiteX212" fmla="*/ 1635889 w 7467600"/>
              <a:gd name="connsiteY212" fmla="*/ 3709494 h 6858000"/>
              <a:gd name="connsiteX213" fmla="*/ 1634800 w 7467600"/>
              <a:gd name="connsiteY213" fmla="*/ 3731111 h 6858000"/>
              <a:gd name="connsiteX214" fmla="*/ 1635889 w 7467600"/>
              <a:gd name="connsiteY214" fmla="*/ 3709494 h 6858000"/>
              <a:gd name="connsiteX215" fmla="*/ 1510397 w 7467600"/>
              <a:gd name="connsiteY215" fmla="*/ 3684705 h 6858000"/>
              <a:gd name="connsiteX216" fmla="*/ 1146550 w 7467600"/>
              <a:gd name="connsiteY216" fmla="*/ 3802012 h 6858000"/>
              <a:gd name="connsiteX217" fmla="*/ 698834 w 7467600"/>
              <a:gd name="connsiteY217" fmla="*/ 3952272 h 6858000"/>
              <a:gd name="connsiteX218" fmla="*/ 34256 w 7467600"/>
              <a:gd name="connsiteY218" fmla="*/ 4347603 h 6858000"/>
              <a:gd name="connsiteX219" fmla="*/ 527241 w 7467600"/>
              <a:gd name="connsiteY219" fmla="*/ 4065078 h 6858000"/>
              <a:gd name="connsiteX220" fmla="*/ 1510397 w 7467600"/>
              <a:gd name="connsiteY220" fmla="*/ 3684705 h 6858000"/>
              <a:gd name="connsiteX221" fmla="*/ 1313114 w 7467600"/>
              <a:gd name="connsiteY221" fmla="*/ 3655216 h 6858000"/>
              <a:gd name="connsiteX222" fmla="*/ 1109304 w 7467600"/>
              <a:gd name="connsiteY222" fmla="*/ 3669030 h 6858000"/>
              <a:gd name="connsiteX223" fmla="*/ 8129 w 7467600"/>
              <a:gd name="connsiteY223" fmla="*/ 4330519 h 6858000"/>
              <a:gd name="connsiteX224" fmla="*/ 687572 w 7467600"/>
              <a:gd name="connsiteY224" fmla="*/ 3925629 h 6858000"/>
              <a:gd name="connsiteX225" fmla="*/ 1138365 w 7467600"/>
              <a:gd name="connsiteY225" fmla="*/ 3774515 h 6858000"/>
              <a:gd name="connsiteX226" fmla="*/ 1505579 w 7467600"/>
              <a:gd name="connsiteY226" fmla="*/ 3655526 h 6858000"/>
              <a:gd name="connsiteX227" fmla="*/ 1313114 w 7467600"/>
              <a:gd name="connsiteY227" fmla="*/ 3655216 h 6858000"/>
              <a:gd name="connsiteX228" fmla="*/ 3655073 w 7467600"/>
              <a:gd name="connsiteY228" fmla="*/ 3650884 h 6858000"/>
              <a:gd name="connsiteX229" fmla="*/ 3989938 w 7467600"/>
              <a:gd name="connsiteY229" fmla="*/ 3991685 h 6858000"/>
              <a:gd name="connsiteX230" fmla="*/ 4393907 w 7467600"/>
              <a:gd name="connsiteY230" fmla="*/ 4261258 h 6858000"/>
              <a:gd name="connsiteX231" fmla="*/ 4648051 w 7467600"/>
              <a:gd name="connsiteY231" fmla="*/ 4374051 h 6858000"/>
              <a:gd name="connsiteX232" fmla="*/ 4383389 w 7467600"/>
              <a:gd name="connsiteY232" fmla="*/ 4184369 h 6858000"/>
              <a:gd name="connsiteX233" fmla="*/ 4165508 w 7467600"/>
              <a:gd name="connsiteY233" fmla="*/ 4035196 h 6858000"/>
              <a:gd name="connsiteX234" fmla="*/ 4068162 w 7467600"/>
              <a:gd name="connsiteY234" fmla="*/ 3953394 h 6858000"/>
              <a:gd name="connsiteX235" fmla="*/ 3981416 w 7467600"/>
              <a:gd name="connsiteY235" fmla="*/ 3880482 h 6858000"/>
              <a:gd name="connsiteX236" fmla="*/ 3800147 w 7467600"/>
              <a:gd name="connsiteY236" fmla="*/ 3749872 h 6858000"/>
              <a:gd name="connsiteX237" fmla="*/ 3655073 w 7467600"/>
              <a:gd name="connsiteY237" fmla="*/ 3650884 h 6858000"/>
              <a:gd name="connsiteX238" fmla="*/ 3670252 w 7467600"/>
              <a:gd name="connsiteY238" fmla="*/ 3622798 h 6858000"/>
              <a:gd name="connsiteX239" fmla="*/ 3817258 w 7467600"/>
              <a:gd name="connsiteY239" fmla="*/ 3723577 h 6858000"/>
              <a:gd name="connsiteX240" fmla="*/ 4000461 w 7467600"/>
              <a:gd name="connsiteY240" fmla="*/ 3855966 h 6858000"/>
              <a:gd name="connsiteX241" fmla="*/ 4088180 w 7467600"/>
              <a:gd name="connsiteY241" fmla="*/ 3929774 h 6858000"/>
              <a:gd name="connsiteX242" fmla="*/ 4184555 w 7467600"/>
              <a:gd name="connsiteY242" fmla="*/ 4010683 h 6858000"/>
              <a:gd name="connsiteX243" fmla="*/ 4399563 w 7467600"/>
              <a:gd name="connsiteY243" fmla="*/ 4158106 h 6858000"/>
              <a:gd name="connsiteX244" fmla="*/ 4684469 w 7467600"/>
              <a:gd name="connsiteY244" fmla="*/ 4364680 h 6858000"/>
              <a:gd name="connsiteX245" fmla="*/ 4690271 w 7467600"/>
              <a:gd name="connsiteY245" fmla="*/ 4370034 h 6858000"/>
              <a:gd name="connsiteX246" fmla="*/ 4136093 w 7467600"/>
              <a:gd name="connsiteY246" fmla="*/ 3858466 h 6858000"/>
              <a:gd name="connsiteX247" fmla="*/ 3670252 w 7467600"/>
              <a:gd name="connsiteY247" fmla="*/ 3622798 h 6858000"/>
              <a:gd name="connsiteX248" fmla="*/ 4440129 w 7467600"/>
              <a:gd name="connsiteY248" fmla="*/ 3448571 h 6858000"/>
              <a:gd name="connsiteX249" fmla="*/ 4856525 w 7467600"/>
              <a:gd name="connsiteY249" fmla="*/ 3915351 h 6858000"/>
              <a:gd name="connsiteX250" fmla="*/ 5059055 w 7467600"/>
              <a:gd name="connsiteY250" fmla="*/ 4108918 h 6858000"/>
              <a:gd name="connsiteX251" fmla="*/ 5290070 w 7467600"/>
              <a:gd name="connsiteY251" fmla="*/ 4263619 h 6858000"/>
              <a:gd name="connsiteX252" fmla="*/ 4834991 w 7467600"/>
              <a:gd name="connsiteY252" fmla="*/ 3830985 h 6858000"/>
              <a:gd name="connsiteX253" fmla="*/ 4440129 w 7467600"/>
              <a:gd name="connsiteY253" fmla="*/ 3448571 h 6858000"/>
              <a:gd name="connsiteX254" fmla="*/ 4441737 w 7467600"/>
              <a:gd name="connsiteY254" fmla="*/ 3399734 h 6858000"/>
              <a:gd name="connsiteX255" fmla="*/ 4431236 w 7467600"/>
              <a:gd name="connsiteY255" fmla="*/ 3400954 h 6858000"/>
              <a:gd name="connsiteX256" fmla="*/ 4557150 w 7467600"/>
              <a:gd name="connsiteY256" fmla="*/ 3510023 h 6858000"/>
              <a:gd name="connsiteX257" fmla="*/ 4856936 w 7467600"/>
              <a:gd name="connsiteY257" fmla="*/ 3809146 h 6858000"/>
              <a:gd name="connsiteX258" fmla="*/ 5111996 w 7467600"/>
              <a:gd name="connsiteY258" fmla="*/ 4065759 h 6858000"/>
              <a:gd name="connsiteX259" fmla="*/ 5388878 w 7467600"/>
              <a:gd name="connsiteY259" fmla="*/ 4300185 h 6858000"/>
              <a:gd name="connsiteX260" fmla="*/ 5425556 w 7467600"/>
              <a:gd name="connsiteY260" fmla="*/ 4308967 h 6858000"/>
              <a:gd name="connsiteX261" fmla="*/ 4943646 w 7467600"/>
              <a:gd name="connsiteY261" fmla="*/ 3822916 h 6858000"/>
              <a:gd name="connsiteX262" fmla="*/ 4594837 w 7467600"/>
              <a:gd name="connsiteY262" fmla="*/ 3532274 h 6858000"/>
              <a:gd name="connsiteX263" fmla="*/ 4441737 w 7467600"/>
              <a:gd name="connsiteY263" fmla="*/ 3399734 h 6858000"/>
              <a:gd name="connsiteX264" fmla="*/ 5425834 w 7467600"/>
              <a:gd name="connsiteY264" fmla="*/ 3162785 h 6858000"/>
              <a:gd name="connsiteX265" fmla="*/ 5401644 w 7467600"/>
              <a:gd name="connsiteY265" fmla="*/ 3617847 h 6858000"/>
              <a:gd name="connsiteX266" fmla="*/ 5467256 w 7467600"/>
              <a:gd name="connsiteY266" fmla="*/ 4175494 h 6858000"/>
              <a:gd name="connsiteX267" fmla="*/ 5448069 w 7467600"/>
              <a:gd name="connsiteY267" fmla="*/ 3567554 h 6858000"/>
              <a:gd name="connsiteX268" fmla="*/ 5425834 w 7467600"/>
              <a:gd name="connsiteY268" fmla="*/ 3162785 h 6858000"/>
              <a:gd name="connsiteX269" fmla="*/ 1318687 w 7467600"/>
              <a:gd name="connsiteY269" fmla="*/ 3113840 h 6858000"/>
              <a:gd name="connsiteX270" fmla="*/ 1066793 w 7467600"/>
              <a:gd name="connsiteY270" fmla="*/ 3212171 h 6858000"/>
              <a:gd name="connsiteX271" fmla="*/ 993319 w 7467600"/>
              <a:gd name="connsiteY271" fmla="*/ 3247648 h 6858000"/>
              <a:gd name="connsiteX272" fmla="*/ 853081 w 7467600"/>
              <a:gd name="connsiteY272" fmla="*/ 3312410 h 6858000"/>
              <a:gd name="connsiteX273" fmla="*/ 805957 w 7467600"/>
              <a:gd name="connsiteY273" fmla="*/ 3330443 h 6858000"/>
              <a:gd name="connsiteX274" fmla="*/ 1318687 w 7467600"/>
              <a:gd name="connsiteY274" fmla="*/ 3113840 h 6858000"/>
              <a:gd name="connsiteX275" fmla="*/ 5453702 w 7467600"/>
              <a:gd name="connsiteY275" fmla="*/ 3090882 h 6858000"/>
              <a:gd name="connsiteX276" fmla="*/ 5480135 w 7467600"/>
              <a:gd name="connsiteY276" fmla="*/ 3565802 h 6858000"/>
              <a:gd name="connsiteX277" fmla="*/ 5499023 w 7467600"/>
              <a:gd name="connsiteY277" fmla="*/ 4166310 h 6858000"/>
              <a:gd name="connsiteX278" fmla="*/ 5547022 w 7467600"/>
              <a:gd name="connsiteY278" fmla="*/ 3607838 h 6858000"/>
              <a:gd name="connsiteX279" fmla="*/ 5515964 w 7467600"/>
              <a:gd name="connsiteY279" fmla="*/ 3378541 h 6858000"/>
              <a:gd name="connsiteX280" fmla="*/ 5453702 w 7467600"/>
              <a:gd name="connsiteY280" fmla="*/ 3090882 h 6858000"/>
              <a:gd name="connsiteX281" fmla="*/ 1238695 w 7467600"/>
              <a:gd name="connsiteY281" fmla="*/ 3076820 h 6858000"/>
              <a:gd name="connsiteX282" fmla="*/ 716371 w 7467600"/>
              <a:gd name="connsiteY282" fmla="*/ 3293249 h 6858000"/>
              <a:gd name="connsiteX283" fmla="*/ 579522 w 7467600"/>
              <a:gd name="connsiteY283" fmla="*/ 3371759 h 6858000"/>
              <a:gd name="connsiteX284" fmla="*/ 600288 w 7467600"/>
              <a:gd name="connsiteY284" fmla="*/ 3365555 h 6858000"/>
              <a:gd name="connsiteX285" fmla="*/ 840692 w 7467600"/>
              <a:gd name="connsiteY285" fmla="*/ 3284921 h 6858000"/>
              <a:gd name="connsiteX286" fmla="*/ 979248 w 7467600"/>
              <a:gd name="connsiteY286" fmla="*/ 3221003 h 6858000"/>
              <a:gd name="connsiteX287" fmla="*/ 1053282 w 7467600"/>
              <a:gd name="connsiteY287" fmla="*/ 3185247 h 6858000"/>
              <a:gd name="connsiteX288" fmla="*/ 1320603 w 7467600"/>
              <a:gd name="connsiteY288" fmla="*/ 3081281 h 6858000"/>
              <a:gd name="connsiteX289" fmla="*/ 1238695 w 7467600"/>
              <a:gd name="connsiteY289" fmla="*/ 3076820 h 6858000"/>
              <a:gd name="connsiteX290" fmla="*/ 5425627 w 7467600"/>
              <a:gd name="connsiteY290" fmla="*/ 2954192 h 6858000"/>
              <a:gd name="connsiteX291" fmla="*/ 5470770 w 7467600"/>
              <a:gd name="connsiteY291" fmla="*/ 3005435 h 6858000"/>
              <a:gd name="connsiteX292" fmla="*/ 5519779 w 7467600"/>
              <a:gd name="connsiteY292" fmla="*/ 4359223 h 6858000"/>
              <a:gd name="connsiteX293" fmla="*/ 5520293 w 7467600"/>
              <a:gd name="connsiteY293" fmla="*/ 4360602 h 6858000"/>
              <a:gd name="connsiteX294" fmla="*/ 5767221 w 7467600"/>
              <a:gd name="connsiteY294" fmla="*/ 4665564 h 6858000"/>
              <a:gd name="connsiteX295" fmla="*/ 6937169 w 7467600"/>
              <a:gd name="connsiteY295" fmla="*/ 4815941 h 6858000"/>
              <a:gd name="connsiteX296" fmla="*/ 6953922 w 7467600"/>
              <a:gd name="connsiteY296" fmla="*/ 4890068 h 6858000"/>
              <a:gd name="connsiteX297" fmla="*/ 6071359 w 7467600"/>
              <a:gd name="connsiteY297" fmla="*/ 4770770 h 6858000"/>
              <a:gd name="connsiteX298" fmla="*/ 6038839 w 7467600"/>
              <a:gd name="connsiteY298" fmla="*/ 4764474 h 6858000"/>
              <a:gd name="connsiteX299" fmla="*/ 6038706 w 7467600"/>
              <a:gd name="connsiteY299" fmla="*/ 4763847 h 6858000"/>
              <a:gd name="connsiteX300" fmla="*/ 6037784 w 7467600"/>
              <a:gd name="connsiteY300" fmla="*/ 4764270 h 6858000"/>
              <a:gd name="connsiteX301" fmla="*/ 6038839 w 7467600"/>
              <a:gd name="connsiteY301" fmla="*/ 4764474 h 6858000"/>
              <a:gd name="connsiteX302" fmla="*/ 6040338 w 7467600"/>
              <a:gd name="connsiteY302" fmla="*/ 4771418 h 6858000"/>
              <a:gd name="connsiteX303" fmla="*/ 6024488 w 7467600"/>
              <a:gd name="connsiteY303" fmla="*/ 4809903 h 6858000"/>
              <a:gd name="connsiteX304" fmla="*/ 5599771 w 7467600"/>
              <a:gd name="connsiteY304" fmla="*/ 5509652 h 6858000"/>
              <a:gd name="connsiteX305" fmla="*/ 5548843 w 7467600"/>
              <a:gd name="connsiteY305" fmla="*/ 5563845 h 6858000"/>
              <a:gd name="connsiteX306" fmla="*/ 5940952 w 7467600"/>
              <a:gd name="connsiteY306" fmla="*/ 6250028 h 6858000"/>
              <a:gd name="connsiteX307" fmla="*/ 6043441 w 7467600"/>
              <a:gd name="connsiteY307" fmla="*/ 6665847 h 6858000"/>
              <a:gd name="connsiteX308" fmla="*/ 6093432 w 7467600"/>
              <a:gd name="connsiteY308" fmla="*/ 6858000 h 6858000"/>
              <a:gd name="connsiteX309" fmla="*/ 6034344 w 7467600"/>
              <a:gd name="connsiteY309" fmla="*/ 6858000 h 6858000"/>
              <a:gd name="connsiteX310" fmla="*/ 6026679 w 7467600"/>
              <a:gd name="connsiteY310" fmla="*/ 6836959 h 6858000"/>
              <a:gd name="connsiteX311" fmla="*/ 5800441 w 7467600"/>
              <a:gd name="connsiteY311" fmla="*/ 6335286 h 6858000"/>
              <a:gd name="connsiteX312" fmla="*/ 5526562 w 7467600"/>
              <a:gd name="connsiteY312" fmla="*/ 5705388 h 6858000"/>
              <a:gd name="connsiteX313" fmla="*/ 5519640 w 7467600"/>
              <a:gd name="connsiteY313" fmla="*/ 5683774 h 6858000"/>
              <a:gd name="connsiteX314" fmla="*/ 5844559 w 7467600"/>
              <a:gd name="connsiteY314" fmla="*/ 6553349 h 6858000"/>
              <a:gd name="connsiteX315" fmla="*/ 5975994 w 7467600"/>
              <a:gd name="connsiteY315" fmla="*/ 6858000 h 6858000"/>
              <a:gd name="connsiteX316" fmla="*/ 5898547 w 7467600"/>
              <a:gd name="connsiteY316" fmla="*/ 6858000 h 6858000"/>
              <a:gd name="connsiteX317" fmla="*/ 5682041 w 7467600"/>
              <a:gd name="connsiteY317" fmla="*/ 6355860 h 6858000"/>
              <a:gd name="connsiteX318" fmla="*/ 5461758 w 7467600"/>
              <a:gd name="connsiteY318" fmla="*/ 5820220 h 6858000"/>
              <a:gd name="connsiteX319" fmla="*/ 5237282 w 7467600"/>
              <a:gd name="connsiteY319" fmla="*/ 6579086 h 6858000"/>
              <a:gd name="connsiteX320" fmla="*/ 5115009 w 7467600"/>
              <a:gd name="connsiteY320" fmla="*/ 6858000 h 6858000"/>
              <a:gd name="connsiteX321" fmla="*/ 5028074 w 7467600"/>
              <a:gd name="connsiteY321" fmla="*/ 6858000 h 6858000"/>
              <a:gd name="connsiteX322" fmla="*/ 5079508 w 7467600"/>
              <a:gd name="connsiteY322" fmla="*/ 6749074 h 6858000"/>
              <a:gd name="connsiteX323" fmla="*/ 5371846 w 7467600"/>
              <a:gd name="connsiteY323" fmla="*/ 5924413 h 6858000"/>
              <a:gd name="connsiteX324" fmla="*/ 5270512 w 7467600"/>
              <a:gd name="connsiteY324" fmla="*/ 6138975 h 6858000"/>
              <a:gd name="connsiteX325" fmla="*/ 5062409 w 7467600"/>
              <a:gd name="connsiteY325" fmla="*/ 6653544 h 6858000"/>
              <a:gd name="connsiteX326" fmla="*/ 5036628 w 7467600"/>
              <a:gd name="connsiteY326" fmla="*/ 6754247 h 6858000"/>
              <a:gd name="connsiteX327" fmla="*/ 5009112 w 7467600"/>
              <a:gd name="connsiteY327" fmla="*/ 6858000 h 6858000"/>
              <a:gd name="connsiteX328" fmla="*/ 4976679 w 7467600"/>
              <a:gd name="connsiteY328" fmla="*/ 6858000 h 6858000"/>
              <a:gd name="connsiteX329" fmla="*/ 5006537 w 7467600"/>
              <a:gd name="connsiteY329" fmla="*/ 6747068 h 6858000"/>
              <a:gd name="connsiteX330" fmla="*/ 5032723 w 7467600"/>
              <a:gd name="connsiteY330" fmla="*/ 6644957 h 6858000"/>
              <a:gd name="connsiteX331" fmla="*/ 5242949 w 7467600"/>
              <a:gd name="connsiteY331" fmla="*/ 6125175 h 6858000"/>
              <a:gd name="connsiteX332" fmla="*/ 5286321 w 7467600"/>
              <a:gd name="connsiteY332" fmla="*/ 6033555 h 6858000"/>
              <a:gd name="connsiteX333" fmla="*/ 5008210 w 7467600"/>
              <a:gd name="connsiteY333" fmla="*/ 6649194 h 6858000"/>
              <a:gd name="connsiteX334" fmla="*/ 4986321 w 7467600"/>
              <a:gd name="connsiteY334" fmla="*/ 6765687 h 6858000"/>
              <a:gd name="connsiteX335" fmla="*/ 4973474 w 7467600"/>
              <a:gd name="connsiteY335" fmla="*/ 6858000 h 6858000"/>
              <a:gd name="connsiteX336" fmla="*/ 4907178 w 7467600"/>
              <a:gd name="connsiteY336" fmla="*/ 6858000 h 6858000"/>
              <a:gd name="connsiteX337" fmla="*/ 4910810 w 7467600"/>
              <a:gd name="connsiteY337" fmla="*/ 6829660 h 6858000"/>
              <a:gd name="connsiteX338" fmla="*/ 4987461 w 7467600"/>
              <a:gd name="connsiteY338" fmla="*/ 6432994 h 6858000"/>
              <a:gd name="connsiteX339" fmla="*/ 5179262 w 7467600"/>
              <a:gd name="connsiteY339" fmla="*/ 6035044 h 6858000"/>
              <a:gd name="connsiteX340" fmla="*/ 4689678 w 7467600"/>
              <a:gd name="connsiteY340" fmla="*/ 6440241 h 6858000"/>
              <a:gd name="connsiteX341" fmla="*/ 4477543 w 7467600"/>
              <a:gd name="connsiteY341" fmla="*/ 6674836 h 6858000"/>
              <a:gd name="connsiteX342" fmla="*/ 4329957 w 7467600"/>
              <a:gd name="connsiteY342" fmla="*/ 6858000 h 6858000"/>
              <a:gd name="connsiteX343" fmla="*/ 4218595 w 7467600"/>
              <a:gd name="connsiteY343" fmla="*/ 6858000 h 6858000"/>
              <a:gd name="connsiteX344" fmla="*/ 4368888 w 7467600"/>
              <a:gd name="connsiteY344" fmla="*/ 6668412 h 6858000"/>
              <a:gd name="connsiteX345" fmla="*/ 4563091 w 7467600"/>
              <a:gd name="connsiteY345" fmla="*/ 6442508 h 6858000"/>
              <a:gd name="connsiteX346" fmla="*/ 5387324 w 7467600"/>
              <a:gd name="connsiteY346" fmla="*/ 5705830 h 6858000"/>
              <a:gd name="connsiteX347" fmla="*/ 5073620 w 7467600"/>
              <a:gd name="connsiteY347" fmla="*/ 5955437 h 6858000"/>
              <a:gd name="connsiteX348" fmla="*/ 4689789 w 7467600"/>
              <a:gd name="connsiteY348" fmla="*/ 6268382 h 6858000"/>
              <a:gd name="connsiteX349" fmla="*/ 4418722 w 7467600"/>
              <a:gd name="connsiteY349" fmla="*/ 6570886 h 6858000"/>
              <a:gd name="connsiteX350" fmla="*/ 4214944 w 7467600"/>
              <a:gd name="connsiteY350" fmla="*/ 6858000 h 6858000"/>
              <a:gd name="connsiteX351" fmla="*/ 4177898 w 7467600"/>
              <a:gd name="connsiteY351" fmla="*/ 6858000 h 6858000"/>
              <a:gd name="connsiteX352" fmla="*/ 4391597 w 7467600"/>
              <a:gd name="connsiteY352" fmla="*/ 6556370 h 6858000"/>
              <a:gd name="connsiteX353" fmla="*/ 4668889 w 7467600"/>
              <a:gd name="connsiteY353" fmla="*/ 6246399 h 6858000"/>
              <a:gd name="connsiteX354" fmla="*/ 5055427 w 7467600"/>
              <a:gd name="connsiteY354" fmla="*/ 5931476 h 6858000"/>
              <a:gd name="connsiteX355" fmla="*/ 5371814 w 7467600"/>
              <a:gd name="connsiteY355" fmla="*/ 5678975 h 6858000"/>
              <a:gd name="connsiteX356" fmla="*/ 4987918 w 7467600"/>
              <a:gd name="connsiteY356" fmla="*/ 5838701 h 6858000"/>
              <a:gd name="connsiteX357" fmla="*/ 4317146 w 7467600"/>
              <a:gd name="connsiteY357" fmla="*/ 6587716 h 6858000"/>
              <a:gd name="connsiteX358" fmla="*/ 4171627 w 7467600"/>
              <a:gd name="connsiteY358" fmla="*/ 6858000 h 6858000"/>
              <a:gd name="connsiteX359" fmla="*/ 4081585 w 7467600"/>
              <a:gd name="connsiteY359" fmla="*/ 6858000 h 6858000"/>
              <a:gd name="connsiteX360" fmla="*/ 4238603 w 7467600"/>
              <a:gd name="connsiteY360" fmla="*/ 6559341 h 6858000"/>
              <a:gd name="connsiteX361" fmla="*/ 4778333 w 7467600"/>
              <a:gd name="connsiteY361" fmla="*/ 5873626 h 6858000"/>
              <a:gd name="connsiteX362" fmla="*/ 5414185 w 7467600"/>
              <a:gd name="connsiteY362" fmla="*/ 5573882 h 6858000"/>
              <a:gd name="connsiteX363" fmla="*/ 5959648 w 7467600"/>
              <a:gd name="connsiteY363" fmla="*/ 4760797 h 6858000"/>
              <a:gd name="connsiteX364" fmla="*/ 5355019 w 7467600"/>
              <a:gd name="connsiteY364" fmla="*/ 4734672 h 6858000"/>
              <a:gd name="connsiteX365" fmla="*/ 5083565 w 7467600"/>
              <a:gd name="connsiteY365" fmla="*/ 5179121 h 6858000"/>
              <a:gd name="connsiteX366" fmla="*/ 4713577 w 7467600"/>
              <a:gd name="connsiteY366" fmla="*/ 5616803 h 6858000"/>
              <a:gd name="connsiteX367" fmla="*/ 3989559 w 7467600"/>
              <a:gd name="connsiteY367" fmla="*/ 6145945 h 6858000"/>
              <a:gd name="connsiteX368" fmla="*/ 3939824 w 7467600"/>
              <a:gd name="connsiteY368" fmla="*/ 6066900 h 6858000"/>
              <a:gd name="connsiteX369" fmla="*/ 4584537 w 7467600"/>
              <a:gd name="connsiteY369" fmla="*/ 5324826 h 6858000"/>
              <a:gd name="connsiteX370" fmla="*/ 5037105 w 7467600"/>
              <a:gd name="connsiteY370" fmla="*/ 5088765 h 6858000"/>
              <a:gd name="connsiteX371" fmla="*/ 5039930 w 7467600"/>
              <a:gd name="connsiteY371" fmla="*/ 5089585 h 6858000"/>
              <a:gd name="connsiteX372" fmla="*/ 5263764 w 7467600"/>
              <a:gd name="connsiteY372" fmla="*/ 4735525 h 6858000"/>
              <a:gd name="connsiteX373" fmla="*/ 4086300 w 7467600"/>
              <a:gd name="connsiteY373" fmla="*/ 4884599 h 6858000"/>
              <a:gd name="connsiteX374" fmla="*/ 4085485 w 7467600"/>
              <a:gd name="connsiteY374" fmla="*/ 4899070 h 6858000"/>
              <a:gd name="connsiteX375" fmla="*/ 3871915 w 7467600"/>
              <a:gd name="connsiteY375" fmla="*/ 5253645 h 6858000"/>
              <a:gd name="connsiteX376" fmla="*/ 3799374 w 7467600"/>
              <a:gd name="connsiteY376" fmla="*/ 5466127 h 6858000"/>
              <a:gd name="connsiteX377" fmla="*/ 3498850 w 7467600"/>
              <a:gd name="connsiteY377" fmla="*/ 6661888 h 6858000"/>
              <a:gd name="connsiteX378" fmla="*/ 3399216 w 7467600"/>
              <a:gd name="connsiteY378" fmla="*/ 6858000 h 6858000"/>
              <a:gd name="connsiteX379" fmla="*/ 3303688 w 7467600"/>
              <a:gd name="connsiteY379" fmla="*/ 6858000 h 6858000"/>
              <a:gd name="connsiteX380" fmla="*/ 3391774 w 7467600"/>
              <a:gd name="connsiteY380" fmla="*/ 6697181 h 6858000"/>
              <a:gd name="connsiteX381" fmla="*/ 3735540 w 7467600"/>
              <a:gd name="connsiteY381" fmla="*/ 5546923 h 6858000"/>
              <a:gd name="connsiteX382" fmla="*/ 3729438 w 7467600"/>
              <a:gd name="connsiteY382" fmla="*/ 5569058 h 6858000"/>
              <a:gd name="connsiteX383" fmla="*/ 3707782 w 7467600"/>
              <a:gd name="connsiteY383" fmla="*/ 5644908 h 6858000"/>
              <a:gd name="connsiteX384" fmla="*/ 3583827 w 7467600"/>
              <a:gd name="connsiteY384" fmla="*/ 6039215 h 6858000"/>
              <a:gd name="connsiteX385" fmla="*/ 3547861 w 7467600"/>
              <a:gd name="connsiteY385" fmla="*/ 6129609 h 6858000"/>
              <a:gd name="connsiteX386" fmla="*/ 3490905 w 7467600"/>
              <a:gd name="connsiteY386" fmla="*/ 6277660 h 6858000"/>
              <a:gd name="connsiteX387" fmla="*/ 3455859 w 7467600"/>
              <a:gd name="connsiteY387" fmla="*/ 6391301 h 6858000"/>
              <a:gd name="connsiteX388" fmla="*/ 3429112 w 7467600"/>
              <a:gd name="connsiteY388" fmla="*/ 6479469 h 6858000"/>
              <a:gd name="connsiteX389" fmla="*/ 3304862 w 7467600"/>
              <a:gd name="connsiteY389" fmla="*/ 6796476 h 6858000"/>
              <a:gd name="connsiteX390" fmla="*/ 3276071 w 7467600"/>
              <a:gd name="connsiteY390" fmla="*/ 6858000 h 6858000"/>
              <a:gd name="connsiteX391" fmla="*/ 3240805 w 7467600"/>
              <a:gd name="connsiteY391" fmla="*/ 6858000 h 6858000"/>
              <a:gd name="connsiteX392" fmla="*/ 3275917 w 7467600"/>
              <a:gd name="connsiteY392" fmla="*/ 6783192 h 6858000"/>
              <a:gd name="connsiteX393" fmla="*/ 3399358 w 7467600"/>
              <a:gd name="connsiteY393" fmla="*/ 6469011 h 6858000"/>
              <a:gd name="connsiteX394" fmla="*/ 3425650 w 7467600"/>
              <a:gd name="connsiteY394" fmla="*/ 6381333 h 6858000"/>
              <a:gd name="connsiteX395" fmla="*/ 3460661 w 7467600"/>
              <a:gd name="connsiteY395" fmla="*/ 6266763 h 6858000"/>
              <a:gd name="connsiteX396" fmla="*/ 3518021 w 7467600"/>
              <a:gd name="connsiteY396" fmla="*/ 6117298 h 6858000"/>
              <a:gd name="connsiteX397" fmla="*/ 3554035 w 7467600"/>
              <a:gd name="connsiteY397" fmla="*/ 6027832 h 6858000"/>
              <a:gd name="connsiteX398" fmla="*/ 3677174 w 7467600"/>
              <a:gd name="connsiteY398" fmla="*/ 5636351 h 6858000"/>
              <a:gd name="connsiteX399" fmla="*/ 3698819 w 7467600"/>
              <a:gd name="connsiteY399" fmla="*/ 5560503 h 6858000"/>
              <a:gd name="connsiteX400" fmla="*/ 3702094 w 7467600"/>
              <a:gd name="connsiteY400" fmla="*/ 5549194 h 6858000"/>
              <a:gd name="connsiteX401" fmla="*/ 3398355 w 7467600"/>
              <a:gd name="connsiteY401" fmla="*/ 6094603 h 6858000"/>
              <a:gd name="connsiteX402" fmla="*/ 3193941 w 7467600"/>
              <a:gd name="connsiteY402" fmla="*/ 6798775 h 6858000"/>
              <a:gd name="connsiteX403" fmla="*/ 3184140 w 7467600"/>
              <a:gd name="connsiteY403" fmla="*/ 6858000 h 6858000"/>
              <a:gd name="connsiteX404" fmla="*/ 3099978 w 7467600"/>
              <a:gd name="connsiteY404" fmla="*/ 6858000 h 6858000"/>
              <a:gd name="connsiteX405" fmla="*/ 3101556 w 7467600"/>
              <a:gd name="connsiteY405" fmla="*/ 6843337 h 6858000"/>
              <a:gd name="connsiteX406" fmla="*/ 3370162 w 7467600"/>
              <a:gd name="connsiteY406" fmla="*/ 5785550 h 6858000"/>
              <a:gd name="connsiteX407" fmla="*/ 3746477 w 7467600"/>
              <a:gd name="connsiteY407" fmla="*/ 5377889 h 6858000"/>
              <a:gd name="connsiteX408" fmla="*/ 3863399 w 7467600"/>
              <a:gd name="connsiteY408" fmla="*/ 5087257 h 6858000"/>
              <a:gd name="connsiteX409" fmla="*/ 3968712 w 7467600"/>
              <a:gd name="connsiteY409" fmla="*/ 4913989 h 6858000"/>
              <a:gd name="connsiteX410" fmla="*/ 2792390 w 7467600"/>
              <a:gd name="connsiteY410" fmla="*/ 5382974 h 6858000"/>
              <a:gd name="connsiteX411" fmla="*/ 2714982 w 7467600"/>
              <a:gd name="connsiteY411" fmla="*/ 5427051 h 6858000"/>
              <a:gd name="connsiteX412" fmla="*/ 2813361 w 7467600"/>
              <a:gd name="connsiteY412" fmla="*/ 6023912 h 6858000"/>
              <a:gd name="connsiteX413" fmla="*/ 2688430 w 7467600"/>
              <a:gd name="connsiteY413" fmla="*/ 6801564 h 6858000"/>
              <a:gd name="connsiteX414" fmla="*/ 2629626 w 7467600"/>
              <a:gd name="connsiteY414" fmla="*/ 6763394 h 6858000"/>
              <a:gd name="connsiteX415" fmla="*/ 2565328 w 7467600"/>
              <a:gd name="connsiteY415" fmla="*/ 5516399 h 6858000"/>
              <a:gd name="connsiteX416" fmla="*/ 1922999 w 7467600"/>
              <a:gd name="connsiteY416" fmla="*/ 5980343 h 6858000"/>
              <a:gd name="connsiteX417" fmla="*/ 1950261 w 7467600"/>
              <a:gd name="connsiteY417" fmla="*/ 6405858 h 6858000"/>
              <a:gd name="connsiteX418" fmla="*/ 2365554 w 7467600"/>
              <a:gd name="connsiteY418" fmla="*/ 6759107 h 6858000"/>
              <a:gd name="connsiteX419" fmla="*/ 2424142 w 7467600"/>
              <a:gd name="connsiteY419" fmla="*/ 6858000 h 6858000"/>
              <a:gd name="connsiteX420" fmla="*/ 2395994 w 7467600"/>
              <a:gd name="connsiteY420" fmla="*/ 6858000 h 6858000"/>
              <a:gd name="connsiteX421" fmla="*/ 2392863 w 7467600"/>
              <a:gd name="connsiteY421" fmla="*/ 6852964 h 6858000"/>
              <a:gd name="connsiteX422" fmla="*/ 2017589 w 7467600"/>
              <a:gd name="connsiteY422" fmla="*/ 6493982 h 6858000"/>
              <a:gd name="connsiteX423" fmla="*/ 2147336 w 7467600"/>
              <a:gd name="connsiteY423" fmla="*/ 6594052 h 6858000"/>
              <a:gd name="connsiteX424" fmla="*/ 2207047 w 7467600"/>
              <a:gd name="connsiteY424" fmla="*/ 6654540 h 6858000"/>
              <a:gd name="connsiteX425" fmla="*/ 2299106 w 7467600"/>
              <a:gd name="connsiteY425" fmla="*/ 6778931 h 6858000"/>
              <a:gd name="connsiteX426" fmla="*/ 2314430 w 7467600"/>
              <a:gd name="connsiteY426" fmla="*/ 6801144 h 6858000"/>
              <a:gd name="connsiteX427" fmla="*/ 2352406 w 7467600"/>
              <a:gd name="connsiteY427" fmla="*/ 6858000 h 6858000"/>
              <a:gd name="connsiteX428" fmla="*/ 2314492 w 7467600"/>
              <a:gd name="connsiteY428" fmla="*/ 6858000 h 6858000"/>
              <a:gd name="connsiteX429" fmla="*/ 2288095 w 7467600"/>
              <a:gd name="connsiteY429" fmla="*/ 6818030 h 6858000"/>
              <a:gd name="connsiteX430" fmla="*/ 2272768 w 7467600"/>
              <a:gd name="connsiteY430" fmla="*/ 6795822 h 6858000"/>
              <a:gd name="connsiteX431" fmla="*/ 2182715 w 7467600"/>
              <a:gd name="connsiteY431" fmla="*/ 6675071 h 6858000"/>
              <a:gd name="connsiteX432" fmla="*/ 2032061 w 7467600"/>
              <a:gd name="connsiteY432" fmla="*/ 6541380 h 6858000"/>
              <a:gd name="connsiteX433" fmla="*/ 2257220 w 7467600"/>
              <a:gd name="connsiteY433" fmla="*/ 6826257 h 6858000"/>
              <a:gd name="connsiteX434" fmla="*/ 2281324 w 7467600"/>
              <a:gd name="connsiteY434" fmla="*/ 6858000 h 6858000"/>
              <a:gd name="connsiteX435" fmla="*/ 2242860 w 7467600"/>
              <a:gd name="connsiteY435" fmla="*/ 6858000 h 6858000"/>
              <a:gd name="connsiteX436" fmla="*/ 2232818 w 7467600"/>
              <a:gd name="connsiteY436" fmla="*/ 6844926 h 6858000"/>
              <a:gd name="connsiteX437" fmla="*/ 1990172 w 7467600"/>
              <a:gd name="connsiteY437" fmla="*/ 6542121 h 6858000"/>
              <a:gd name="connsiteX438" fmla="*/ 2124090 w 7467600"/>
              <a:gd name="connsiteY438" fmla="*/ 6761017 h 6858000"/>
              <a:gd name="connsiteX439" fmla="*/ 2200380 w 7467600"/>
              <a:gd name="connsiteY439" fmla="*/ 6858000 h 6858000"/>
              <a:gd name="connsiteX440" fmla="*/ 2147507 w 7467600"/>
              <a:gd name="connsiteY440" fmla="*/ 6858000 h 6858000"/>
              <a:gd name="connsiteX441" fmla="*/ 2070668 w 7467600"/>
              <a:gd name="connsiteY441" fmla="*/ 6761520 h 6858000"/>
              <a:gd name="connsiteX442" fmla="*/ 1975142 w 7467600"/>
              <a:gd name="connsiteY442" fmla="*/ 6585570 h 6858000"/>
              <a:gd name="connsiteX443" fmla="*/ 2050035 w 7467600"/>
              <a:gd name="connsiteY443" fmla="*/ 6813345 h 6858000"/>
              <a:gd name="connsiteX444" fmla="*/ 2063025 w 7467600"/>
              <a:gd name="connsiteY444" fmla="*/ 6858000 h 6858000"/>
              <a:gd name="connsiteX445" fmla="*/ 2021675 w 7467600"/>
              <a:gd name="connsiteY445" fmla="*/ 6858000 h 6858000"/>
              <a:gd name="connsiteX446" fmla="*/ 2019308 w 7467600"/>
              <a:gd name="connsiteY446" fmla="*/ 6847118 h 6858000"/>
              <a:gd name="connsiteX447" fmla="*/ 1938835 w 7467600"/>
              <a:gd name="connsiteY447" fmla="*/ 6551160 h 6858000"/>
              <a:gd name="connsiteX448" fmla="*/ 1953230 w 7467600"/>
              <a:gd name="connsiteY448" fmla="*/ 6759699 h 6858000"/>
              <a:gd name="connsiteX449" fmla="*/ 1956763 w 7467600"/>
              <a:gd name="connsiteY449" fmla="*/ 6778191 h 6858000"/>
              <a:gd name="connsiteX450" fmla="*/ 1967925 w 7467600"/>
              <a:gd name="connsiteY450" fmla="*/ 6858000 h 6858000"/>
              <a:gd name="connsiteX451" fmla="*/ 1936622 w 7467600"/>
              <a:gd name="connsiteY451" fmla="*/ 6858000 h 6858000"/>
              <a:gd name="connsiteX452" fmla="*/ 1926261 w 7467600"/>
              <a:gd name="connsiteY452" fmla="*/ 6784064 h 6858000"/>
              <a:gd name="connsiteX453" fmla="*/ 1922724 w 7467600"/>
              <a:gd name="connsiteY453" fmla="*/ 6765577 h 6858000"/>
              <a:gd name="connsiteX454" fmla="*/ 1904650 w 7467600"/>
              <a:gd name="connsiteY454" fmla="*/ 6639616 h 6858000"/>
              <a:gd name="connsiteX455" fmla="*/ 1885273 w 7467600"/>
              <a:gd name="connsiteY455" fmla="*/ 6858000 h 6858000"/>
              <a:gd name="connsiteX456" fmla="*/ 1854363 w 7467600"/>
              <a:gd name="connsiteY456" fmla="*/ 6858000 h 6858000"/>
              <a:gd name="connsiteX457" fmla="*/ 1880391 w 7467600"/>
              <a:gd name="connsiteY457" fmla="*/ 6603796 h 6858000"/>
              <a:gd name="connsiteX458" fmla="*/ 1818273 w 7467600"/>
              <a:gd name="connsiteY458" fmla="*/ 6715729 h 6858000"/>
              <a:gd name="connsiteX459" fmla="*/ 1794691 w 7467600"/>
              <a:gd name="connsiteY459" fmla="*/ 6843239 h 6858000"/>
              <a:gd name="connsiteX460" fmla="*/ 1794914 w 7467600"/>
              <a:gd name="connsiteY460" fmla="*/ 6858000 h 6858000"/>
              <a:gd name="connsiteX461" fmla="*/ 1746128 w 7467600"/>
              <a:gd name="connsiteY461" fmla="*/ 6858000 h 6858000"/>
              <a:gd name="connsiteX462" fmla="*/ 1753934 w 7467600"/>
              <a:gd name="connsiteY462" fmla="*/ 6724796 h 6858000"/>
              <a:gd name="connsiteX463" fmla="*/ 1792053 w 7467600"/>
              <a:gd name="connsiteY463" fmla="*/ 6572396 h 6858000"/>
              <a:gd name="connsiteX464" fmla="*/ 1862248 w 7467600"/>
              <a:gd name="connsiteY464" fmla="*/ 6266397 h 6858000"/>
              <a:gd name="connsiteX465" fmla="*/ 1862250 w 7467600"/>
              <a:gd name="connsiteY465" fmla="*/ 6033531 h 6858000"/>
              <a:gd name="connsiteX466" fmla="*/ 1211999 w 7467600"/>
              <a:gd name="connsiteY466" fmla="*/ 6683610 h 6858000"/>
              <a:gd name="connsiteX467" fmla="*/ 1213266 w 7467600"/>
              <a:gd name="connsiteY467" fmla="*/ 6691947 h 6858000"/>
              <a:gd name="connsiteX468" fmla="*/ 1203370 w 7467600"/>
              <a:gd name="connsiteY468" fmla="*/ 6850676 h 6858000"/>
              <a:gd name="connsiteX469" fmla="*/ 1203671 w 7467600"/>
              <a:gd name="connsiteY469" fmla="*/ 6858000 h 6858000"/>
              <a:gd name="connsiteX470" fmla="*/ 1143180 w 7467600"/>
              <a:gd name="connsiteY470" fmla="*/ 6858000 h 6858000"/>
              <a:gd name="connsiteX471" fmla="*/ 1142176 w 7467600"/>
              <a:gd name="connsiteY471" fmla="*/ 6766045 h 6858000"/>
              <a:gd name="connsiteX472" fmla="*/ 1067484 w 7467600"/>
              <a:gd name="connsiteY472" fmla="*/ 6858000 h 6858000"/>
              <a:gd name="connsiteX473" fmla="*/ 953928 w 7467600"/>
              <a:gd name="connsiteY473" fmla="*/ 6858000 h 6858000"/>
              <a:gd name="connsiteX474" fmla="*/ 959715 w 7467600"/>
              <a:gd name="connsiteY474" fmla="*/ 6850185 h 6858000"/>
              <a:gd name="connsiteX475" fmla="*/ 1483788 w 7467600"/>
              <a:gd name="connsiteY475" fmla="*/ 6259174 h 6858000"/>
              <a:gd name="connsiteX476" fmla="*/ 1100671 w 7467600"/>
              <a:gd name="connsiteY476" fmla="*/ 6252137 h 6858000"/>
              <a:gd name="connsiteX477" fmla="*/ 1090144 w 7467600"/>
              <a:gd name="connsiteY477" fmla="*/ 6256748 h 6858000"/>
              <a:gd name="connsiteX478" fmla="*/ 1095872 w 7467600"/>
              <a:gd name="connsiteY478" fmla="*/ 6271892 h 6858000"/>
              <a:gd name="connsiteX479" fmla="*/ 262785 w 7467600"/>
              <a:gd name="connsiteY479" fmla="*/ 6845450 h 6858000"/>
              <a:gd name="connsiteX480" fmla="*/ 209968 w 7467600"/>
              <a:gd name="connsiteY480" fmla="*/ 6770713 h 6858000"/>
              <a:gd name="connsiteX481" fmla="*/ 873460 w 7467600"/>
              <a:gd name="connsiteY481" fmla="*/ 6253768 h 6858000"/>
              <a:gd name="connsiteX482" fmla="*/ 192686 w 7467600"/>
              <a:gd name="connsiteY482" fmla="*/ 5849257 h 6858000"/>
              <a:gd name="connsiteX483" fmla="*/ 4696 w 7467600"/>
              <a:gd name="connsiteY483" fmla="*/ 5697668 h 6858000"/>
              <a:gd name="connsiteX484" fmla="*/ 0 w 7467600"/>
              <a:gd name="connsiteY484" fmla="*/ 5689984 h 6858000"/>
              <a:gd name="connsiteX485" fmla="*/ 0 w 7467600"/>
              <a:gd name="connsiteY485" fmla="*/ 5513472 h 6858000"/>
              <a:gd name="connsiteX486" fmla="*/ 174101 w 7467600"/>
              <a:gd name="connsiteY486" fmla="*/ 5620277 h 6858000"/>
              <a:gd name="connsiteX487" fmla="*/ 891800 w 7467600"/>
              <a:gd name="connsiteY487" fmla="*/ 6036935 h 6858000"/>
              <a:gd name="connsiteX488" fmla="*/ 1072219 w 7467600"/>
              <a:gd name="connsiteY488" fmla="*/ 6169443 h 6858000"/>
              <a:gd name="connsiteX489" fmla="*/ 1074117 w 7467600"/>
              <a:gd name="connsiteY489" fmla="*/ 6170301 h 6858000"/>
              <a:gd name="connsiteX490" fmla="*/ 1083114 w 7467600"/>
              <a:gd name="connsiteY490" fmla="*/ 6174131 h 6858000"/>
              <a:gd name="connsiteX491" fmla="*/ 1543010 w 7467600"/>
              <a:gd name="connsiteY491" fmla="*/ 6191140 h 6858000"/>
              <a:gd name="connsiteX492" fmla="*/ 1551080 w 7467600"/>
              <a:gd name="connsiteY492" fmla="*/ 6195006 h 6858000"/>
              <a:gd name="connsiteX493" fmla="*/ 2345443 w 7467600"/>
              <a:gd name="connsiteY493" fmla="*/ 5549882 h 6858000"/>
              <a:gd name="connsiteX494" fmla="*/ 1721499 w 7467600"/>
              <a:gd name="connsiteY494" fmla="*/ 5599969 h 6858000"/>
              <a:gd name="connsiteX495" fmla="*/ 767716 w 7467600"/>
              <a:gd name="connsiteY495" fmla="*/ 5472768 h 6858000"/>
              <a:gd name="connsiteX496" fmla="*/ 722147 w 7467600"/>
              <a:gd name="connsiteY496" fmla="*/ 5393091 h 6858000"/>
              <a:gd name="connsiteX497" fmla="*/ 1485552 w 7467600"/>
              <a:gd name="connsiteY497" fmla="*/ 5313202 h 6858000"/>
              <a:gd name="connsiteX498" fmla="*/ 2143004 w 7467600"/>
              <a:gd name="connsiteY498" fmla="*/ 5402420 h 6858000"/>
              <a:gd name="connsiteX499" fmla="*/ 1933391 w 7467600"/>
              <a:gd name="connsiteY499" fmla="*/ 5156971 h 6858000"/>
              <a:gd name="connsiteX500" fmla="*/ 1827118 w 7467600"/>
              <a:gd name="connsiteY500" fmla="*/ 4968410 h 6858000"/>
              <a:gd name="connsiteX501" fmla="*/ 1837349 w 7467600"/>
              <a:gd name="connsiteY501" fmla="*/ 4956357 h 6858000"/>
              <a:gd name="connsiteX502" fmla="*/ 2162835 w 7467600"/>
              <a:gd name="connsiteY502" fmla="*/ 5187853 h 6858000"/>
              <a:gd name="connsiteX503" fmla="*/ 2257167 w 7467600"/>
              <a:gd name="connsiteY503" fmla="*/ 5462123 h 6858000"/>
              <a:gd name="connsiteX504" fmla="*/ 2261598 w 7467600"/>
              <a:gd name="connsiteY504" fmla="*/ 5467998 h 6858000"/>
              <a:gd name="connsiteX505" fmla="*/ 2437177 w 7467600"/>
              <a:gd name="connsiteY505" fmla="*/ 5479608 h 6858000"/>
              <a:gd name="connsiteX506" fmla="*/ 2445247 w 7467600"/>
              <a:gd name="connsiteY506" fmla="*/ 5483476 h 6858000"/>
              <a:gd name="connsiteX507" fmla="*/ 2743626 w 7467600"/>
              <a:gd name="connsiteY507" fmla="*/ 5304819 h 6858000"/>
              <a:gd name="connsiteX508" fmla="*/ 3048102 w 7467600"/>
              <a:gd name="connsiteY508" fmla="*/ 5150595 h 6858000"/>
              <a:gd name="connsiteX509" fmla="*/ 1799414 w 7467600"/>
              <a:gd name="connsiteY509" fmla="*/ 4694732 h 6858000"/>
              <a:gd name="connsiteX510" fmla="*/ 1771735 w 7467600"/>
              <a:gd name="connsiteY510" fmla="*/ 4619929 h 6858000"/>
              <a:gd name="connsiteX511" fmla="*/ 3104273 w 7467600"/>
              <a:gd name="connsiteY511" fmla="*/ 5076159 h 6858000"/>
              <a:gd name="connsiteX512" fmla="*/ 3113245 w 7467600"/>
              <a:gd name="connsiteY512" fmla="*/ 5090705 h 6858000"/>
              <a:gd name="connsiteX513" fmla="*/ 3126294 w 7467600"/>
              <a:gd name="connsiteY513" fmla="*/ 5114400 h 6858000"/>
              <a:gd name="connsiteX514" fmla="*/ 3937433 w 7467600"/>
              <a:gd name="connsiteY514" fmla="*/ 4830473 h 6858000"/>
              <a:gd name="connsiteX515" fmla="*/ 3590475 w 7467600"/>
              <a:gd name="connsiteY515" fmla="*/ 4597974 h 6858000"/>
              <a:gd name="connsiteX516" fmla="*/ 3100264 w 7467600"/>
              <a:gd name="connsiteY516" fmla="*/ 4579845 h 6858000"/>
              <a:gd name="connsiteX517" fmla="*/ 2183576 w 7467600"/>
              <a:gd name="connsiteY517" fmla="*/ 4227150 h 6858000"/>
              <a:gd name="connsiteX518" fmla="*/ 2151029 w 7467600"/>
              <a:gd name="connsiteY518" fmla="*/ 4146947 h 6858000"/>
              <a:gd name="connsiteX519" fmla="*/ 3563434 w 7467600"/>
              <a:gd name="connsiteY519" fmla="*/ 4469115 h 6858000"/>
              <a:gd name="connsiteX520" fmla="*/ 3177952 w 7467600"/>
              <a:gd name="connsiteY520" fmla="*/ 3657386 h 6858000"/>
              <a:gd name="connsiteX521" fmla="*/ 3189263 w 7467600"/>
              <a:gd name="connsiteY521" fmla="*/ 3625726 h 6858000"/>
              <a:gd name="connsiteX522" fmla="*/ 3560912 w 7467600"/>
              <a:gd name="connsiteY522" fmla="*/ 4079863 h 6858000"/>
              <a:gd name="connsiteX523" fmla="*/ 3626636 w 7467600"/>
              <a:gd name="connsiteY523" fmla="*/ 4512230 h 6858000"/>
              <a:gd name="connsiteX524" fmla="*/ 3653088 w 7467600"/>
              <a:gd name="connsiteY524" fmla="*/ 4521417 h 6858000"/>
              <a:gd name="connsiteX525" fmla="*/ 3988128 w 7467600"/>
              <a:gd name="connsiteY525" fmla="*/ 4817267 h 6858000"/>
              <a:gd name="connsiteX526" fmla="*/ 4830582 w 7467600"/>
              <a:gd name="connsiteY526" fmla="*/ 4676000 h 6858000"/>
              <a:gd name="connsiteX527" fmla="*/ 4830100 w 7467600"/>
              <a:gd name="connsiteY527" fmla="*/ 4675554 h 6858000"/>
              <a:gd name="connsiteX528" fmla="*/ 4036318 w 7467600"/>
              <a:gd name="connsiteY528" fmla="*/ 4147013 h 6858000"/>
              <a:gd name="connsiteX529" fmla="*/ 3432098 w 7467600"/>
              <a:gd name="connsiteY529" fmla="*/ 3537312 h 6858000"/>
              <a:gd name="connsiteX530" fmla="*/ 3446761 w 7467600"/>
              <a:gd name="connsiteY530" fmla="*/ 3461278 h 6858000"/>
              <a:gd name="connsiteX531" fmla="*/ 4419733 w 7467600"/>
              <a:gd name="connsiteY531" fmla="*/ 3963555 h 6858000"/>
              <a:gd name="connsiteX532" fmla="*/ 4781371 w 7467600"/>
              <a:gd name="connsiteY532" fmla="*/ 4458604 h 6858000"/>
              <a:gd name="connsiteX533" fmla="*/ 4780440 w 7467600"/>
              <a:gd name="connsiteY533" fmla="*/ 4470290 h 6858000"/>
              <a:gd name="connsiteX534" fmla="*/ 4898954 w 7467600"/>
              <a:gd name="connsiteY534" fmla="*/ 4662092 h 6858000"/>
              <a:gd name="connsiteX535" fmla="*/ 4900699 w 7467600"/>
              <a:gd name="connsiteY535" fmla="*/ 4670867 h 6858000"/>
              <a:gd name="connsiteX536" fmla="*/ 5714511 w 7467600"/>
              <a:gd name="connsiteY536" fmla="*/ 4663483 h 6858000"/>
              <a:gd name="connsiteX537" fmla="*/ 5464793 w 7467600"/>
              <a:gd name="connsiteY537" fmla="*/ 4393556 h 6858000"/>
              <a:gd name="connsiteX538" fmla="*/ 5461897 w 7467600"/>
              <a:gd name="connsiteY538" fmla="*/ 4390879 h 6858000"/>
              <a:gd name="connsiteX539" fmla="*/ 4294126 w 7467600"/>
              <a:gd name="connsiteY539" fmla="*/ 3303048 h 6858000"/>
              <a:gd name="connsiteX540" fmla="*/ 4305321 w 7467600"/>
              <a:gd name="connsiteY540" fmla="*/ 3256953 h 6858000"/>
              <a:gd name="connsiteX541" fmla="*/ 4949299 w 7467600"/>
              <a:gd name="connsiteY541" fmla="*/ 3766336 h 6858000"/>
              <a:gd name="connsiteX542" fmla="*/ 5291452 w 7467600"/>
              <a:gd name="connsiteY542" fmla="*/ 4076801 h 6858000"/>
              <a:gd name="connsiteX543" fmla="*/ 5434998 w 7467600"/>
              <a:gd name="connsiteY543" fmla="*/ 4254100 h 6858000"/>
              <a:gd name="connsiteX544" fmla="*/ 5351015 w 7467600"/>
              <a:gd name="connsiteY544" fmla="*/ 3760989 h 6858000"/>
              <a:gd name="connsiteX545" fmla="*/ 5413780 w 7467600"/>
              <a:gd name="connsiteY545" fmla="*/ 2966265 h 6858000"/>
              <a:gd name="connsiteX546" fmla="*/ 5425627 w 7467600"/>
              <a:gd name="connsiteY546" fmla="*/ 2954192 h 6858000"/>
              <a:gd name="connsiteX547" fmla="*/ 6604735 w 7467600"/>
              <a:gd name="connsiteY547" fmla="*/ 2041381 h 6858000"/>
              <a:gd name="connsiteX548" fmla="*/ 7204487 w 7467600"/>
              <a:gd name="connsiteY548" fmla="*/ 2742112 h 6858000"/>
              <a:gd name="connsiteX549" fmla="*/ 7131592 w 7467600"/>
              <a:gd name="connsiteY549" fmla="*/ 2672096 h 6858000"/>
              <a:gd name="connsiteX550" fmla="*/ 6996344 w 7467600"/>
              <a:gd name="connsiteY550" fmla="*/ 2518310 h 6858000"/>
              <a:gd name="connsiteX551" fmla="*/ 6735495 w 7467600"/>
              <a:gd name="connsiteY551" fmla="*/ 2196890 h 6858000"/>
              <a:gd name="connsiteX552" fmla="*/ 6721901 w 7467600"/>
              <a:gd name="connsiteY552" fmla="*/ 2179274 h 6858000"/>
              <a:gd name="connsiteX553" fmla="*/ 6604735 w 7467600"/>
              <a:gd name="connsiteY553" fmla="*/ 2041381 h 6858000"/>
              <a:gd name="connsiteX554" fmla="*/ 6591670 w 7467600"/>
              <a:gd name="connsiteY554" fmla="*/ 1988277 h 6858000"/>
              <a:gd name="connsiteX555" fmla="*/ 6747349 w 7467600"/>
              <a:gd name="connsiteY555" fmla="*/ 2160069 h 6858000"/>
              <a:gd name="connsiteX556" fmla="*/ 6760943 w 7467600"/>
              <a:gd name="connsiteY556" fmla="*/ 2177686 h 6858000"/>
              <a:gd name="connsiteX557" fmla="*/ 7021065 w 7467600"/>
              <a:gd name="connsiteY557" fmla="*/ 2498102 h 6858000"/>
              <a:gd name="connsiteX558" fmla="*/ 7155223 w 7467600"/>
              <a:gd name="connsiteY558" fmla="*/ 2650386 h 6858000"/>
              <a:gd name="connsiteX559" fmla="*/ 7203167 w 7467600"/>
              <a:gd name="connsiteY559" fmla="*/ 2697288 h 6858000"/>
              <a:gd name="connsiteX560" fmla="*/ 6937703 w 7467600"/>
              <a:gd name="connsiteY560" fmla="*/ 2321981 h 6858000"/>
              <a:gd name="connsiteX561" fmla="*/ 6591670 w 7467600"/>
              <a:gd name="connsiteY561" fmla="*/ 1988277 h 6858000"/>
              <a:gd name="connsiteX562" fmla="*/ 5798671 w 7467600"/>
              <a:gd name="connsiteY562" fmla="*/ 1981601 h 6858000"/>
              <a:gd name="connsiteX563" fmla="*/ 5754709 w 7467600"/>
              <a:gd name="connsiteY563" fmla="*/ 2071454 h 6858000"/>
              <a:gd name="connsiteX564" fmla="*/ 5763044 w 7467600"/>
              <a:gd name="connsiteY564" fmla="*/ 2842206 h 6858000"/>
              <a:gd name="connsiteX565" fmla="*/ 5764974 w 7467600"/>
              <a:gd name="connsiteY565" fmla="*/ 2799609 h 6858000"/>
              <a:gd name="connsiteX566" fmla="*/ 5767665 w 7467600"/>
              <a:gd name="connsiteY566" fmla="*/ 2666409 h 6858000"/>
              <a:gd name="connsiteX567" fmla="*/ 5763055 w 7467600"/>
              <a:gd name="connsiteY567" fmla="*/ 2579705 h 6858000"/>
              <a:gd name="connsiteX568" fmla="*/ 5758079 w 7467600"/>
              <a:gd name="connsiteY568" fmla="*/ 2492508 h 6858000"/>
              <a:gd name="connsiteX569" fmla="*/ 5779325 w 7467600"/>
              <a:gd name="connsiteY569" fmla="*/ 2197069 h 6858000"/>
              <a:gd name="connsiteX570" fmla="*/ 5798671 w 7467600"/>
              <a:gd name="connsiteY570" fmla="*/ 1981601 h 6858000"/>
              <a:gd name="connsiteX571" fmla="*/ 5829202 w 7467600"/>
              <a:gd name="connsiteY571" fmla="*/ 1971679 h 6858000"/>
              <a:gd name="connsiteX572" fmla="*/ 5809558 w 7467600"/>
              <a:gd name="connsiteY572" fmla="*/ 2198043 h 6858000"/>
              <a:gd name="connsiteX573" fmla="*/ 5788653 w 7467600"/>
              <a:gd name="connsiteY573" fmla="*/ 2489430 h 6858000"/>
              <a:gd name="connsiteX574" fmla="*/ 5793439 w 7467600"/>
              <a:gd name="connsiteY574" fmla="*/ 2575235 h 6858000"/>
              <a:gd name="connsiteX575" fmla="*/ 5796837 w 7467600"/>
              <a:gd name="connsiteY575" fmla="*/ 2637633 h 6858000"/>
              <a:gd name="connsiteX576" fmla="*/ 5818614 w 7467600"/>
              <a:gd name="connsiteY576" fmla="*/ 2473055 h 6858000"/>
              <a:gd name="connsiteX577" fmla="*/ 5829202 w 7467600"/>
              <a:gd name="connsiteY577" fmla="*/ 1971679 h 6858000"/>
              <a:gd name="connsiteX578" fmla="*/ 5911389 w 7467600"/>
              <a:gd name="connsiteY578" fmla="*/ 1898371 h 6858000"/>
              <a:gd name="connsiteX579" fmla="*/ 6237627 w 7467600"/>
              <a:gd name="connsiteY579" fmla="*/ 2231921 h 6858000"/>
              <a:gd name="connsiteX580" fmla="*/ 5911389 w 7467600"/>
              <a:gd name="connsiteY580" fmla="*/ 1898371 h 6858000"/>
              <a:gd name="connsiteX581" fmla="*/ 6944437 w 7467600"/>
              <a:gd name="connsiteY581" fmla="*/ 1575402 h 6858000"/>
              <a:gd name="connsiteX582" fmla="*/ 6304730 w 7467600"/>
              <a:gd name="connsiteY582" fmla="*/ 1766654 h 6858000"/>
              <a:gd name="connsiteX583" fmla="*/ 6944437 w 7467600"/>
              <a:gd name="connsiteY583" fmla="*/ 1575402 h 6858000"/>
              <a:gd name="connsiteX584" fmla="*/ 7019523 w 7467600"/>
              <a:gd name="connsiteY584" fmla="*/ 1519450 h 6858000"/>
              <a:gd name="connsiteX585" fmla="*/ 6298091 w 7467600"/>
              <a:gd name="connsiteY585" fmla="*/ 1737122 h 6858000"/>
              <a:gd name="connsiteX586" fmla="*/ 7019523 w 7467600"/>
              <a:gd name="connsiteY586" fmla="*/ 1519450 h 6858000"/>
              <a:gd name="connsiteX587" fmla="*/ 2399523 w 7467600"/>
              <a:gd name="connsiteY587" fmla="*/ 1428234 h 6858000"/>
              <a:gd name="connsiteX588" fmla="*/ 2224982 w 7467600"/>
              <a:gd name="connsiteY588" fmla="*/ 1826201 h 6858000"/>
              <a:gd name="connsiteX589" fmla="*/ 2096099 w 7467600"/>
              <a:gd name="connsiteY589" fmla="*/ 2345900 h 6858000"/>
              <a:gd name="connsiteX590" fmla="*/ 2283317 w 7467600"/>
              <a:gd name="connsiteY590" fmla="*/ 1796925 h 6858000"/>
              <a:gd name="connsiteX591" fmla="*/ 2399523 w 7467600"/>
              <a:gd name="connsiteY591" fmla="*/ 1428234 h 6858000"/>
              <a:gd name="connsiteX592" fmla="*/ 2448558 w 7467600"/>
              <a:gd name="connsiteY592" fmla="*/ 1373435 h 6858000"/>
              <a:gd name="connsiteX593" fmla="*/ 2312521 w 7467600"/>
              <a:gd name="connsiteY593" fmla="*/ 1806140 h 6858000"/>
              <a:gd name="connsiteX594" fmla="*/ 2127533 w 7467600"/>
              <a:gd name="connsiteY594" fmla="*/ 2348380 h 6858000"/>
              <a:gd name="connsiteX595" fmla="*/ 2358080 w 7467600"/>
              <a:gd name="connsiteY595" fmla="*/ 1866134 h 6858000"/>
              <a:gd name="connsiteX596" fmla="*/ 2407436 w 7467600"/>
              <a:gd name="connsiteY596" fmla="*/ 1651070 h 6858000"/>
              <a:gd name="connsiteX597" fmla="*/ 2448558 w 7467600"/>
              <a:gd name="connsiteY597" fmla="*/ 1373435 h 6858000"/>
              <a:gd name="connsiteX598" fmla="*/ 278707 w 7467600"/>
              <a:gd name="connsiteY598" fmla="*/ 1352270 h 6858000"/>
              <a:gd name="connsiteX599" fmla="*/ 321570 w 7467600"/>
              <a:gd name="connsiteY599" fmla="*/ 1861610 h 6858000"/>
              <a:gd name="connsiteX600" fmla="*/ 294281 w 7467600"/>
              <a:gd name="connsiteY600" fmla="*/ 1440658 h 6858000"/>
              <a:gd name="connsiteX601" fmla="*/ 278707 w 7467600"/>
              <a:gd name="connsiteY601" fmla="*/ 1352270 h 6858000"/>
              <a:gd name="connsiteX602" fmla="*/ 1423821 w 7467600"/>
              <a:gd name="connsiteY602" fmla="*/ 1351958 h 6858000"/>
              <a:gd name="connsiteX603" fmla="*/ 1638521 w 7467600"/>
              <a:gd name="connsiteY603" fmla="*/ 1908470 h 6858000"/>
              <a:gd name="connsiteX604" fmla="*/ 1754199 w 7467600"/>
              <a:gd name="connsiteY604" fmla="*/ 2149284 h 6858000"/>
              <a:gd name="connsiteX605" fmla="*/ 1908359 w 7467600"/>
              <a:gd name="connsiteY605" fmla="*/ 2364988 h 6858000"/>
              <a:gd name="connsiteX606" fmla="*/ 1647661 w 7467600"/>
              <a:gd name="connsiteY606" fmla="*/ 1825945 h 6858000"/>
              <a:gd name="connsiteX607" fmla="*/ 1423821 w 7467600"/>
              <a:gd name="connsiteY607" fmla="*/ 1351958 h 6858000"/>
              <a:gd name="connsiteX608" fmla="*/ 1431890 w 7467600"/>
              <a:gd name="connsiteY608" fmla="*/ 1306475 h 6858000"/>
              <a:gd name="connsiteX609" fmla="*/ 1507597 w 7467600"/>
              <a:gd name="connsiteY609" fmla="*/ 1446132 h 6858000"/>
              <a:gd name="connsiteX610" fmla="*/ 1674586 w 7467600"/>
              <a:gd name="connsiteY610" fmla="*/ 1813832 h 6858000"/>
              <a:gd name="connsiteX611" fmla="*/ 1815950 w 7467600"/>
              <a:gd name="connsiteY611" fmla="*/ 2128564 h 6858000"/>
              <a:gd name="connsiteX612" fmla="*/ 1984242 w 7467600"/>
              <a:gd name="connsiteY612" fmla="*/ 2430829 h 6858000"/>
              <a:gd name="connsiteX613" fmla="*/ 2014023 w 7467600"/>
              <a:gd name="connsiteY613" fmla="*/ 2450995 h 6858000"/>
              <a:gd name="connsiteX614" fmla="*/ 1747337 w 7467600"/>
              <a:gd name="connsiteY614" fmla="*/ 1855264 h 6858000"/>
              <a:gd name="connsiteX615" fmla="*/ 1533749 w 7467600"/>
              <a:gd name="connsiteY615" fmla="*/ 1478656 h 6858000"/>
              <a:gd name="connsiteX616" fmla="*/ 1431890 w 7467600"/>
              <a:gd name="connsiteY616" fmla="*/ 1306475 h 6858000"/>
              <a:gd name="connsiteX617" fmla="*/ 5052692 w 7467600"/>
              <a:gd name="connsiteY617" fmla="*/ 1292994 h 6858000"/>
              <a:gd name="connsiteX618" fmla="*/ 5200661 w 7467600"/>
              <a:gd name="connsiteY618" fmla="*/ 1635186 h 6858000"/>
              <a:gd name="connsiteX619" fmla="*/ 5297138 w 7467600"/>
              <a:gd name="connsiteY619" fmla="*/ 1906351 h 6858000"/>
              <a:gd name="connsiteX620" fmla="*/ 5052692 w 7467600"/>
              <a:gd name="connsiteY620" fmla="*/ 1292994 h 6858000"/>
              <a:gd name="connsiteX621" fmla="*/ 5009948 w 7467600"/>
              <a:gd name="connsiteY621" fmla="*/ 1273619 h 6858000"/>
              <a:gd name="connsiteX622" fmla="*/ 5121777 w 7467600"/>
              <a:gd name="connsiteY622" fmla="*/ 1654213 h 6858000"/>
              <a:gd name="connsiteX623" fmla="*/ 5293545 w 7467600"/>
              <a:gd name="connsiteY623" fmla="*/ 2072247 h 6858000"/>
              <a:gd name="connsiteX624" fmla="*/ 5294042 w 7467600"/>
              <a:gd name="connsiteY624" fmla="*/ 2065019 h 6858000"/>
              <a:gd name="connsiteX625" fmla="*/ 5171936 w 7467600"/>
              <a:gd name="connsiteY625" fmla="*/ 1647613 h 6858000"/>
              <a:gd name="connsiteX626" fmla="*/ 5009948 w 7467600"/>
              <a:gd name="connsiteY626" fmla="*/ 1273619 h 6858000"/>
              <a:gd name="connsiteX627" fmla="*/ 655236 w 7467600"/>
              <a:gd name="connsiteY627" fmla="*/ 1268632 h 6858000"/>
              <a:gd name="connsiteX628" fmla="*/ 839521 w 7467600"/>
              <a:gd name="connsiteY628" fmla="*/ 1685315 h 6858000"/>
              <a:gd name="connsiteX629" fmla="*/ 1109416 w 7467600"/>
              <a:gd name="connsiteY629" fmla="*/ 2061663 h 6858000"/>
              <a:gd name="connsiteX630" fmla="*/ 1298300 w 7467600"/>
              <a:gd name="connsiteY630" fmla="*/ 2247742 h 6858000"/>
              <a:gd name="connsiteX631" fmla="*/ 1125871 w 7467600"/>
              <a:gd name="connsiteY631" fmla="*/ 1989513 h 6858000"/>
              <a:gd name="connsiteX632" fmla="*/ 981574 w 7467600"/>
              <a:gd name="connsiteY632" fmla="*/ 1783157 h 6858000"/>
              <a:gd name="connsiteX633" fmla="*/ 922198 w 7467600"/>
              <a:gd name="connsiteY633" fmla="*/ 1677437 h 6858000"/>
              <a:gd name="connsiteX634" fmla="*/ 869293 w 7467600"/>
              <a:gd name="connsiteY634" fmla="*/ 1583214 h 6858000"/>
              <a:gd name="connsiteX635" fmla="*/ 751431 w 7467600"/>
              <a:gd name="connsiteY635" fmla="*/ 1405731 h 6858000"/>
              <a:gd name="connsiteX636" fmla="*/ 655236 w 7467600"/>
              <a:gd name="connsiteY636" fmla="*/ 1268632 h 6858000"/>
              <a:gd name="connsiteX637" fmla="*/ 6516292 w 7467600"/>
              <a:gd name="connsiteY637" fmla="*/ 1263064 h 6858000"/>
              <a:gd name="connsiteX638" fmla="*/ 5736320 w 7467600"/>
              <a:gd name="connsiteY638" fmla="*/ 1501803 h 6858000"/>
              <a:gd name="connsiteX639" fmla="*/ 6516292 w 7467600"/>
              <a:gd name="connsiteY639" fmla="*/ 1263064 h 6858000"/>
              <a:gd name="connsiteX640" fmla="*/ 291466 w 7467600"/>
              <a:gd name="connsiteY640" fmla="*/ 1250369 h 6858000"/>
              <a:gd name="connsiteX641" fmla="*/ 323180 w 7467600"/>
              <a:gd name="connsiteY641" fmla="*/ 1435283 h 6858000"/>
              <a:gd name="connsiteX642" fmla="*/ 349381 w 7467600"/>
              <a:gd name="connsiteY642" fmla="*/ 1875041 h 6858000"/>
              <a:gd name="connsiteX643" fmla="*/ 374363 w 7467600"/>
              <a:gd name="connsiteY643" fmla="*/ 1506494 h 6858000"/>
              <a:gd name="connsiteX644" fmla="*/ 302168 w 7467600"/>
              <a:gd name="connsiteY644" fmla="*/ 1274495 h 6858000"/>
              <a:gd name="connsiteX645" fmla="*/ 291466 w 7467600"/>
              <a:gd name="connsiteY645" fmla="*/ 1250369 h 6858000"/>
              <a:gd name="connsiteX646" fmla="*/ 678222 w 7467600"/>
              <a:gd name="connsiteY646" fmla="*/ 1248670 h 6858000"/>
              <a:gd name="connsiteX647" fmla="*/ 775536 w 7467600"/>
              <a:gd name="connsiteY647" fmla="*/ 1388015 h 6858000"/>
              <a:gd name="connsiteX648" fmla="*/ 894529 w 7467600"/>
              <a:gd name="connsiteY648" fmla="*/ 1567739 h 6858000"/>
              <a:gd name="connsiteX649" fmla="*/ 948000 w 7467600"/>
              <a:gd name="connsiteY649" fmla="*/ 1663088 h 6858000"/>
              <a:gd name="connsiteX650" fmla="*/ 1006812 w 7467600"/>
              <a:gd name="connsiteY650" fmla="*/ 1767683 h 6858000"/>
              <a:gd name="connsiteX651" fmla="*/ 1149133 w 7467600"/>
              <a:gd name="connsiteY651" fmla="*/ 1971513 h 6858000"/>
              <a:gd name="connsiteX652" fmla="*/ 1333952 w 7467600"/>
              <a:gd name="connsiteY652" fmla="*/ 2251620 h 6858000"/>
              <a:gd name="connsiteX653" fmla="*/ 1337329 w 7467600"/>
              <a:gd name="connsiteY653" fmla="*/ 2258350 h 6858000"/>
              <a:gd name="connsiteX654" fmla="*/ 1014726 w 7467600"/>
              <a:gd name="connsiteY654" fmla="*/ 1615556 h 6858000"/>
              <a:gd name="connsiteX655" fmla="*/ 678222 w 7467600"/>
              <a:gd name="connsiteY655" fmla="*/ 1248670 h 6858000"/>
              <a:gd name="connsiteX656" fmla="*/ 6691602 w 7467600"/>
              <a:gd name="connsiteY656" fmla="*/ 1140573 h 6858000"/>
              <a:gd name="connsiteX657" fmla="*/ 6571100 w 7467600"/>
              <a:gd name="connsiteY657" fmla="*/ 1183662 h 6858000"/>
              <a:gd name="connsiteX658" fmla="*/ 6241687 w 7467600"/>
              <a:gd name="connsiteY658" fmla="*/ 1257600 h 6858000"/>
              <a:gd name="connsiteX659" fmla="*/ 5693009 w 7467600"/>
              <a:gd name="connsiteY659" fmla="*/ 1478256 h 6858000"/>
              <a:gd name="connsiteX660" fmla="*/ 6548420 w 7467600"/>
              <a:gd name="connsiteY660" fmla="*/ 1214599 h 6858000"/>
              <a:gd name="connsiteX661" fmla="*/ 6605473 w 7467600"/>
              <a:gd name="connsiteY661" fmla="*/ 1184686 h 6858000"/>
              <a:gd name="connsiteX662" fmla="*/ 6691602 w 7467600"/>
              <a:gd name="connsiteY662" fmla="*/ 1140573 h 6858000"/>
              <a:gd name="connsiteX663" fmla="*/ 4002475 w 7467600"/>
              <a:gd name="connsiteY663" fmla="*/ 1037802 h 6858000"/>
              <a:gd name="connsiteX664" fmla="*/ 4000324 w 7467600"/>
              <a:gd name="connsiteY664" fmla="*/ 1039362 h 6858000"/>
              <a:gd name="connsiteX665" fmla="*/ 4002862 w 7467600"/>
              <a:gd name="connsiteY665" fmla="*/ 1042866 h 6858000"/>
              <a:gd name="connsiteX666" fmla="*/ 4002475 w 7467600"/>
              <a:gd name="connsiteY666" fmla="*/ 1037802 h 6858000"/>
              <a:gd name="connsiteX667" fmla="*/ 506322 w 7467600"/>
              <a:gd name="connsiteY667" fmla="*/ 1020997 h 6858000"/>
              <a:gd name="connsiteX668" fmla="*/ 533068 w 7467600"/>
              <a:gd name="connsiteY668" fmla="*/ 1029409 h 6858000"/>
              <a:gd name="connsiteX669" fmla="*/ 1232525 w 7467600"/>
              <a:gd name="connsiteY669" fmla="*/ 1804675 h 6858000"/>
              <a:gd name="connsiteX670" fmla="*/ 1388858 w 7467600"/>
              <a:gd name="connsiteY670" fmla="*/ 2368011 h 6858000"/>
              <a:gd name="connsiteX671" fmla="*/ 1384098 w 7467600"/>
              <a:gd name="connsiteY671" fmla="*/ 2378125 h 6858000"/>
              <a:gd name="connsiteX672" fmla="*/ 1425393 w 7467600"/>
              <a:gd name="connsiteY672" fmla="*/ 2589124 h 6858000"/>
              <a:gd name="connsiteX673" fmla="*/ 1424001 w 7467600"/>
              <a:gd name="connsiteY673" fmla="*/ 2597541 h 6858000"/>
              <a:gd name="connsiteX674" fmla="*/ 2152729 w 7467600"/>
              <a:gd name="connsiteY674" fmla="*/ 2864487 h 6858000"/>
              <a:gd name="connsiteX675" fmla="*/ 2020609 w 7467600"/>
              <a:gd name="connsiteY675" fmla="*/ 2539671 h 6858000"/>
              <a:gd name="connsiteX676" fmla="*/ 2018920 w 7467600"/>
              <a:gd name="connsiteY676" fmla="*/ 2536309 h 6858000"/>
              <a:gd name="connsiteX677" fmla="*/ 1342441 w 7467600"/>
              <a:gd name="connsiteY677" fmla="*/ 1173017 h 6858000"/>
              <a:gd name="connsiteX678" fmla="*/ 1367925 w 7467600"/>
              <a:gd name="connsiteY678" fmla="*/ 1135648 h 6858000"/>
              <a:gd name="connsiteX679" fmla="*/ 1771401 w 7467600"/>
              <a:gd name="connsiteY679" fmla="*/ 1806673 h 6858000"/>
              <a:gd name="connsiteX680" fmla="*/ 1972385 w 7467600"/>
              <a:gd name="connsiteY680" fmla="*/ 2198735 h 6858000"/>
              <a:gd name="connsiteX681" fmla="*/ 2040892 w 7467600"/>
              <a:gd name="connsiteY681" fmla="*/ 2405205 h 6858000"/>
              <a:gd name="connsiteX682" fmla="*/ 2131689 w 7467600"/>
              <a:gd name="connsiteY682" fmla="*/ 1936926 h 6858000"/>
              <a:gd name="connsiteX683" fmla="*/ 2454820 w 7467600"/>
              <a:gd name="connsiteY683" fmla="*/ 1248808 h 6858000"/>
              <a:gd name="connsiteX684" fmla="*/ 2492512 w 7467600"/>
              <a:gd name="connsiteY684" fmla="*/ 1302920 h 6858000"/>
              <a:gd name="connsiteX685" fmla="*/ 2081216 w 7467600"/>
              <a:gd name="connsiteY685" fmla="*/ 2527513 h 6858000"/>
              <a:gd name="connsiteX686" fmla="*/ 2081211 w 7467600"/>
              <a:gd name="connsiteY686" fmla="*/ 2528916 h 6858000"/>
              <a:gd name="connsiteX687" fmla="*/ 2199067 w 7467600"/>
              <a:gd name="connsiteY687" fmla="*/ 2884061 h 6858000"/>
              <a:gd name="connsiteX688" fmla="*/ 3192586 w 7467600"/>
              <a:gd name="connsiteY688" fmla="*/ 3411496 h 6858000"/>
              <a:gd name="connsiteX689" fmla="*/ 3182620 w 7467600"/>
              <a:gd name="connsiteY689" fmla="*/ 3483279 h 6858000"/>
              <a:gd name="connsiteX690" fmla="*/ 2435119 w 7467600"/>
              <a:gd name="connsiteY690" fmla="*/ 3080173 h 6858000"/>
              <a:gd name="connsiteX691" fmla="*/ 2410152 w 7467600"/>
              <a:gd name="connsiteY691" fmla="*/ 3063751 h 6858000"/>
              <a:gd name="connsiteX692" fmla="*/ 2408099 w 7467600"/>
              <a:gd name="connsiteY692" fmla="*/ 3064403 h 6858000"/>
              <a:gd name="connsiteX693" fmla="*/ 2407218 w 7467600"/>
              <a:gd name="connsiteY693" fmla="*/ 3070324 h 6858000"/>
              <a:gd name="connsiteX694" fmla="*/ 2380138 w 7467600"/>
              <a:gd name="connsiteY694" fmla="*/ 3099341 h 6858000"/>
              <a:gd name="connsiteX695" fmla="*/ 1765923 w 7467600"/>
              <a:gd name="connsiteY695" fmla="*/ 3581043 h 6858000"/>
              <a:gd name="connsiteX696" fmla="*/ 1702258 w 7467600"/>
              <a:gd name="connsiteY696" fmla="*/ 3612286 h 6858000"/>
              <a:gd name="connsiteX697" fmla="*/ 1538370 w 7467600"/>
              <a:gd name="connsiteY697" fmla="*/ 3811804 h 6858000"/>
              <a:gd name="connsiteX698" fmla="*/ 542867 w 7467600"/>
              <a:gd name="connsiteY698" fmla="*/ 4944092 h 6858000"/>
              <a:gd name="connsiteX699" fmla="*/ 515800 w 7467600"/>
              <a:gd name="connsiteY699" fmla="*/ 4862180 h 6858000"/>
              <a:gd name="connsiteX700" fmla="*/ 909145 w 7467600"/>
              <a:gd name="connsiteY700" fmla="*/ 4199225 h 6858000"/>
              <a:gd name="connsiteX701" fmla="*/ 1214067 w 7467600"/>
              <a:gd name="connsiteY701" fmla="*/ 3908561 h 6858000"/>
              <a:gd name="connsiteX702" fmla="*/ 640967 w 7467600"/>
              <a:gd name="connsiteY702" fmla="*/ 4105601 h 6858000"/>
              <a:gd name="connsiteX703" fmla="*/ 112563 w 7467600"/>
              <a:gd name="connsiteY703" fmla="*/ 4396952 h 6858000"/>
              <a:gd name="connsiteX704" fmla="*/ 0 w 7467600"/>
              <a:gd name="connsiteY704" fmla="*/ 4466006 h 6858000"/>
              <a:gd name="connsiteX705" fmla="*/ 0 w 7467600"/>
              <a:gd name="connsiteY705" fmla="*/ 4233763 h 6858000"/>
              <a:gd name="connsiteX706" fmla="*/ 36881 w 7467600"/>
              <a:gd name="connsiteY706" fmla="*/ 4200118 h 6858000"/>
              <a:gd name="connsiteX707" fmla="*/ 910534 w 7467600"/>
              <a:gd name="connsiteY707" fmla="*/ 3629753 h 6858000"/>
              <a:gd name="connsiteX708" fmla="*/ 1578717 w 7467600"/>
              <a:gd name="connsiteY708" fmla="*/ 3575982 h 6858000"/>
              <a:gd name="connsiteX709" fmla="*/ 2338780 w 7467600"/>
              <a:gd name="connsiteY709" fmla="*/ 3033725 h 6858000"/>
              <a:gd name="connsiteX710" fmla="*/ 1807991 w 7467600"/>
              <a:gd name="connsiteY710" fmla="*/ 2807184 h 6858000"/>
              <a:gd name="connsiteX711" fmla="*/ 1416358 w 7467600"/>
              <a:gd name="connsiteY711" fmla="*/ 3112571 h 6858000"/>
              <a:gd name="connsiteX712" fmla="*/ 939066 w 7467600"/>
              <a:gd name="connsiteY712" fmla="*/ 3378798 h 6858000"/>
              <a:gd name="connsiteX713" fmla="*/ 115099 w 7467600"/>
              <a:gd name="connsiteY713" fmla="*/ 3607650 h 6858000"/>
              <a:gd name="connsiteX714" fmla="*/ 97284 w 7467600"/>
              <a:gd name="connsiteY714" fmla="*/ 3520393 h 6858000"/>
              <a:gd name="connsiteX715" fmla="*/ 922050 w 7467600"/>
              <a:gd name="connsiteY715" fmla="*/ 3074867 h 6858000"/>
              <a:gd name="connsiteX716" fmla="*/ 1405265 w 7467600"/>
              <a:gd name="connsiteY716" fmla="*/ 3016319 h 6858000"/>
              <a:gd name="connsiteX717" fmla="*/ 1407512 w 7467600"/>
              <a:gd name="connsiteY717" fmla="*/ 3018001 h 6858000"/>
              <a:gd name="connsiteX718" fmla="*/ 1726266 w 7467600"/>
              <a:gd name="connsiteY718" fmla="*/ 2777274 h 6858000"/>
              <a:gd name="connsiteX719" fmla="*/ 625390 w 7467600"/>
              <a:gd name="connsiteY719" fmla="*/ 2514541 h 6858000"/>
              <a:gd name="connsiteX720" fmla="*/ 619799 w 7467600"/>
              <a:gd name="connsiteY720" fmla="*/ 2527180 h 6858000"/>
              <a:gd name="connsiteX721" fmla="*/ 310030 w 7467600"/>
              <a:gd name="connsiteY721" fmla="*/ 2771818 h 6858000"/>
              <a:gd name="connsiteX722" fmla="*/ 173877 w 7467600"/>
              <a:gd name="connsiteY722" fmla="*/ 2937056 h 6858000"/>
              <a:gd name="connsiteX723" fmla="*/ 77889 w 7467600"/>
              <a:gd name="connsiteY723" fmla="*/ 3138440 h 6858000"/>
              <a:gd name="connsiteX724" fmla="*/ 0 w 7467600"/>
              <a:gd name="connsiteY724" fmla="*/ 3271395 h 6858000"/>
              <a:gd name="connsiteX725" fmla="*/ 0 w 7467600"/>
              <a:gd name="connsiteY725" fmla="*/ 3153002 h 6858000"/>
              <a:gd name="connsiteX726" fmla="*/ 2386 w 7467600"/>
              <a:gd name="connsiteY726" fmla="*/ 3149203 h 6858000"/>
              <a:gd name="connsiteX727" fmla="*/ 89753 w 7467600"/>
              <a:gd name="connsiteY727" fmla="*/ 2987702 h 6858000"/>
              <a:gd name="connsiteX728" fmla="*/ 76869 w 7467600"/>
              <a:gd name="connsiteY728" fmla="*/ 3005404 h 6858000"/>
              <a:gd name="connsiteX729" fmla="*/ 32049 w 7467600"/>
              <a:gd name="connsiteY729" fmla="*/ 3065814 h 6858000"/>
              <a:gd name="connsiteX730" fmla="*/ 0 w 7467600"/>
              <a:gd name="connsiteY730" fmla="*/ 3108744 h 6858000"/>
              <a:gd name="connsiteX731" fmla="*/ 0 w 7467600"/>
              <a:gd name="connsiteY731" fmla="*/ 3058059 h 6858000"/>
              <a:gd name="connsiteX732" fmla="*/ 7610 w 7467600"/>
              <a:gd name="connsiteY732" fmla="*/ 3047889 h 6858000"/>
              <a:gd name="connsiteX733" fmla="*/ 52419 w 7467600"/>
              <a:gd name="connsiteY733" fmla="*/ 2987479 h 6858000"/>
              <a:gd name="connsiteX734" fmla="*/ 59142 w 7467600"/>
              <a:gd name="connsiteY734" fmla="*/ 2978488 h 6858000"/>
              <a:gd name="connsiteX735" fmla="*/ 0 w 7467600"/>
              <a:gd name="connsiteY735" fmla="*/ 3015334 h 6858000"/>
              <a:gd name="connsiteX736" fmla="*/ 0 w 7467600"/>
              <a:gd name="connsiteY736" fmla="*/ 2914286 h 6858000"/>
              <a:gd name="connsiteX737" fmla="*/ 36383 w 7467600"/>
              <a:gd name="connsiteY737" fmla="*/ 2901128 h 6858000"/>
              <a:gd name="connsiteX738" fmla="*/ 156329 w 7467600"/>
              <a:gd name="connsiteY738" fmla="*/ 2840533 h 6858000"/>
              <a:gd name="connsiteX739" fmla="*/ 358355 w 7467600"/>
              <a:gd name="connsiteY739" fmla="*/ 2620471 h 6858000"/>
              <a:gd name="connsiteX740" fmla="*/ 510577 w 7467600"/>
              <a:gd name="connsiteY740" fmla="*/ 2501244 h 6858000"/>
              <a:gd name="connsiteX741" fmla="*/ 211967 w 7467600"/>
              <a:gd name="connsiteY741" fmla="*/ 2479171 h 6858000"/>
              <a:gd name="connsiteX742" fmla="*/ 0 w 7467600"/>
              <a:gd name="connsiteY742" fmla="*/ 2476398 h 6858000"/>
              <a:gd name="connsiteX743" fmla="*/ 0 w 7467600"/>
              <a:gd name="connsiteY743" fmla="*/ 2389189 h 6858000"/>
              <a:gd name="connsiteX744" fmla="*/ 103062 w 7467600"/>
              <a:gd name="connsiteY744" fmla="*/ 2389518 h 6858000"/>
              <a:gd name="connsiteX745" fmla="*/ 510734 w 7467600"/>
              <a:gd name="connsiteY745" fmla="*/ 2416201 h 6858000"/>
              <a:gd name="connsiteX746" fmla="*/ 279257 w 7467600"/>
              <a:gd name="connsiteY746" fmla="*/ 2092102 h 6858000"/>
              <a:gd name="connsiteX747" fmla="*/ 65265 w 7467600"/>
              <a:gd name="connsiteY747" fmla="*/ 2006049 h 6858000"/>
              <a:gd name="connsiteX748" fmla="*/ 0 w 7467600"/>
              <a:gd name="connsiteY748" fmla="*/ 1982532 h 6858000"/>
              <a:gd name="connsiteX749" fmla="*/ 0 w 7467600"/>
              <a:gd name="connsiteY749" fmla="*/ 1912789 h 6858000"/>
              <a:gd name="connsiteX750" fmla="*/ 97460 w 7467600"/>
              <a:gd name="connsiteY750" fmla="*/ 1953725 h 6858000"/>
              <a:gd name="connsiteX751" fmla="*/ 221272 w 7467600"/>
              <a:gd name="connsiteY751" fmla="*/ 1980766 h 6858000"/>
              <a:gd name="connsiteX752" fmla="*/ 116765 w 7467600"/>
              <a:gd name="connsiteY752" fmla="*/ 1911033 h 6858000"/>
              <a:gd name="connsiteX753" fmla="*/ 16405 w 7467600"/>
              <a:gd name="connsiteY753" fmla="*/ 1803412 h 6858000"/>
              <a:gd name="connsiteX754" fmla="*/ 0 w 7467600"/>
              <a:gd name="connsiteY754" fmla="*/ 1784777 h 6858000"/>
              <a:gd name="connsiteX755" fmla="*/ 0 w 7467600"/>
              <a:gd name="connsiteY755" fmla="*/ 1740082 h 6858000"/>
              <a:gd name="connsiteX756" fmla="*/ 39394 w 7467600"/>
              <a:gd name="connsiteY756" fmla="*/ 1784856 h 6858000"/>
              <a:gd name="connsiteX757" fmla="*/ 135813 w 7467600"/>
              <a:gd name="connsiteY757" fmla="*/ 1888838 h 6858000"/>
              <a:gd name="connsiteX758" fmla="*/ 242575 w 7467600"/>
              <a:gd name="connsiteY758" fmla="*/ 1958841 h 6858000"/>
              <a:gd name="connsiteX759" fmla="*/ 82197 w 7467600"/>
              <a:gd name="connsiteY759" fmla="*/ 1754826 h 6858000"/>
              <a:gd name="connsiteX760" fmla="*/ 0 w 7467600"/>
              <a:gd name="connsiteY760" fmla="*/ 1679650 h 6858000"/>
              <a:gd name="connsiteX761" fmla="*/ 0 w 7467600"/>
              <a:gd name="connsiteY761" fmla="*/ 1602463 h 6858000"/>
              <a:gd name="connsiteX762" fmla="*/ 84689 w 7467600"/>
              <a:gd name="connsiteY762" fmla="*/ 1677442 h 6858000"/>
              <a:gd name="connsiteX763" fmla="*/ 298437 w 7467600"/>
              <a:gd name="connsiteY763" fmla="*/ 1968019 h 6858000"/>
              <a:gd name="connsiteX764" fmla="*/ 227269 w 7467600"/>
              <a:gd name="connsiteY764" fmla="*/ 1114064 h 6858000"/>
              <a:gd name="connsiteX765" fmla="*/ 248003 w 7467600"/>
              <a:gd name="connsiteY765" fmla="*/ 1089613 h 6858000"/>
              <a:gd name="connsiteX766" fmla="*/ 427020 w 7467600"/>
              <a:gd name="connsiteY766" fmla="*/ 1619803 h 6858000"/>
              <a:gd name="connsiteX767" fmla="*/ 340345 w 7467600"/>
              <a:gd name="connsiteY767" fmla="*/ 2027739 h 6858000"/>
              <a:gd name="connsiteX768" fmla="*/ 360865 w 7467600"/>
              <a:gd name="connsiteY768" fmla="*/ 2044827 h 6858000"/>
              <a:gd name="connsiteX769" fmla="*/ 560414 w 7467600"/>
              <a:gd name="connsiteY769" fmla="*/ 2421457 h 6858000"/>
              <a:gd name="connsiteX770" fmla="*/ 1359703 w 7467600"/>
              <a:gd name="connsiteY770" fmla="*/ 2578554 h 6858000"/>
              <a:gd name="connsiteX771" fmla="*/ 1359422 w 7467600"/>
              <a:gd name="connsiteY771" fmla="*/ 2577994 h 6858000"/>
              <a:gd name="connsiteX772" fmla="*/ 828701 w 7467600"/>
              <a:gd name="connsiteY772" fmla="*/ 1839520 h 6858000"/>
              <a:gd name="connsiteX773" fmla="*/ 494427 w 7467600"/>
              <a:gd name="connsiteY773" fmla="*/ 1092333 h 6858000"/>
              <a:gd name="connsiteX774" fmla="*/ 506322 w 7467600"/>
              <a:gd name="connsiteY774" fmla="*/ 1020997 h 6858000"/>
              <a:gd name="connsiteX775" fmla="*/ 4570198 w 7467600"/>
              <a:gd name="connsiteY775" fmla="*/ 978081 h 6858000"/>
              <a:gd name="connsiteX776" fmla="*/ 4523691 w 7467600"/>
              <a:gd name="connsiteY776" fmla="*/ 1127776 h 6858000"/>
              <a:gd name="connsiteX777" fmla="*/ 4509875 w 7467600"/>
              <a:gd name="connsiteY777" fmla="*/ 1167552 h 6858000"/>
              <a:gd name="connsiteX778" fmla="*/ 4478168 w 7467600"/>
              <a:gd name="connsiteY778" fmla="*/ 1260735 h 6858000"/>
              <a:gd name="connsiteX779" fmla="*/ 4409309 w 7467600"/>
              <a:gd name="connsiteY779" fmla="*/ 1666996 h 6858000"/>
              <a:gd name="connsiteX780" fmla="*/ 4370031 w 7467600"/>
              <a:gd name="connsiteY780" fmla="*/ 1955666 h 6858000"/>
              <a:gd name="connsiteX781" fmla="*/ 4570198 w 7467600"/>
              <a:gd name="connsiteY781" fmla="*/ 978081 h 6858000"/>
              <a:gd name="connsiteX782" fmla="*/ 4557898 w 7467600"/>
              <a:gd name="connsiteY782" fmla="*/ 900011 h 6858000"/>
              <a:gd name="connsiteX783" fmla="*/ 4344840 w 7467600"/>
              <a:gd name="connsiteY783" fmla="*/ 1922038 h 6858000"/>
              <a:gd name="connsiteX784" fmla="*/ 4378710 w 7467600"/>
              <a:gd name="connsiteY784" fmla="*/ 1665516 h 6858000"/>
              <a:gd name="connsiteX785" fmla="*/ 4448798 w 7467600"/>
              <a:gd name="connsiteY785" fmla="*/ 1253024 h 6858000"/>
              <a:gd name="connsiteX786" fmla="*/ 4480315 w 7467600"/>
              <a:gd name="connsiteY786" fmla="*/ 1158454 h 6858000"/>
              <a:gd name="connsiteX787" fmla="*/ 4494133 w 7467600"/>
              <a:gd name="connsiteY787" fmla="*/ 1118676 h 6858000"/>
              <a:gd name="connsiteX788" fmla="*/ 4557898 w 7467600"/>
              <a:gd name="connsiteY788" fmla="*/ 900011 h 6858000"/>
              <a:gd name="connsiteX789" fmla="*/ 5870151 w 7467600"/>
              <a:gd name="connsiteY789" fmla="*/ 898890 h 6858000"/>
              <a:gd name="connsiteX790" fmla="*/ 5861335 w 7467600"/>
              <a:gd name="connsiteY790" fmla="*/ 899177 h 6858000"/>
              <a:gd name="connsiteX791" fmla="*/ 5843702 w 7467600"/>
              <a:gd name="connsiteY791" fmla="*/ 899748 h 6858000"/>
              <a:gd name="connsiteX792" fmla="*/ 5651107 w 7467600"/>
              <a:gd name="connsiteY792" fmla="*/ 920306 h 6858000"/>
              <a:gd name="connsiteX793" fmla="*/ 5459407 w 7467600"/>
              <a:gd name="connsiteY793" fmla="*/ 940975 h 6858000"/>
              <a:gd name="connsiteX794" fmla="*/ 5374846 w 7467600"/>
              <a:gd name="connsiteY794" fmla="*/ 941988 h 6858000"/>
              <a:gd name="connsiteX795" fmla="*/ 5256105 w 7467600"/>
              <a:gd name="connsiteY795" fmla="*/ 945632 h 6858000"/>
              <a:gd name="connsiteX796" fmla="*/ 5107071 w 7467600"/>
              <a:gd name="connsiteY796" fmla="*/ 969720 h 6858000"/>
              <a:gd name="connsiteX797" fmla="*/ 4998681 w 7467600"/>
              <a:gd name="connsiteY797" fmla="*/ 988771 h 6858000"/>
              <a:gd name="connsiteX798" fmla="*/ 5870151 w 7467600"/>
              <a:gd name="connsiteY798" fmla="*/ 898890 h 6858000"/>
              <a:gd name="connsiteX799" fmla="*/ 5504425 w 7467600"/>
              <a:gd name="connsiteY799" fmla="*/ 848067 h 6858000"/>
              <a:gd name="connsiteX800" fmla="*/ 4968849 w 7467600"/>
              <a:gd name="connsiteY800" fmla="*/ 962318 h 6858000"/>
              <a:gd name="connsiteX801" fmla="*/ 5104039 w 7467600"/>
              <a:gd name="connsiteY801" fmla="*/ 940634 h 6858000"/>
              <a:gd name="connsiteX802" fmla="*/ 5256311 w 7467600"/>
              <a:gd name="connsiteY802" fmla="*/ 916490 h 6858000"/>
              <a:gd name="connsiteX803" fmla="*/ 5377381 w 7467600"/>
              <a:gd name="connsiteY803" fmla="*/ 912671 h 6858000"/>
              <a:gd name="connsiteX804" fmla="*/ 5460148 w 7467600"/>
              <a:gd name="connsiteY804" fmla="*/ 911442 h 6858000"/>
              <a:gd name="connsiteX805" fmla="*/ 5648971 w 7467600"/>
              <a:gd name="connsiteY805" fmla="*/ 891331 h 6858000"/>
              <a:gd name="connsiteX806" fmla="*/ 5844807 w 7467600"/>
              <a:gd name="connsiteY806" fmla="*/ 870718 h 6858000"/>
              <a:gd name="connsiteX807" fmla="*/ 5862975 w 7467600"/>
              <a:gd name="connsiteY807" fmla="*/ 869756 h 6858000"/>
              <a:gd name="connsiteX808" fmla="*/ 5920887 w 7467600"/>
              <a:gd name="connsiteY808" fmla="*/ 865929 h 6858000"/>
              <a:gd name="connsiteX809" fmla="*/ 5504425 w 7467600"/>
              <a:gd name="connsiteY809" fmla="*/ 848067 h 6858000"/>
              <a:gd name="connsiteX810" fmla="*/ 3607114 w 7467600"/>
              <a:gd name="connsiteY810" fmla="*/ 467441 h 6858000"/>
              <a:gd name="connsiteX811" fmla="*/ 3296242 w 7467600"/>
              <a:gd name="connsiteY811" fmla="*/ 807991 h 6858000"/>
              <a:gd name="connsiteX812" fmla="*/ 3174674 w 7467600"/>
              <a:gd name="connsiteY812" fmla="*/ 919759 h 6858000"/>
              <a:gd name="connsiteX813" fmla="*/ 3042978 w 7467600"/>
              <a:gd name="connsiteY813" fmla="*/ 1054894 h 6858000"/>
              <a:gd name="connsiteX814" fmla="*/ 2968914 w 7467600"/>
              <a:gd name="connsiteY814" fmla="*/ 1133756 h 6858000"/>
              <a:gd name="connsiteX815" fmla="*/ 3103823 w 7467600"/>
              <a:gd name="connsiteY815" fmla="*/ 1026814 h 6858000"/>
              <a:gd name="connsiteX816" fmla="*/ 3607114 w 7467600"/>
              <a:gd name="connsiteY816" fmla="*/ 467441 h 6858000"/>
              <a:gd name="connsiteX817" fmla="*/ 3744487 w 7467600"/>
              <a:gd name="connsiteY817" fmla="*/ 383136 h 6858000"/>
              <a:gd name="connsiteX818" fmla="*/ 3970213 w 7467600"/>
              <a:gd name="connsiteY818" fmla="*/ 995559 h 6858000"/>
              <a:gd name="connsiteX819" fmla="*/ 3744487 w 7467600"/>
              <a:gd name="connsiteY819" fmla="*/ 383136 h 6858000"/>
              <a:gd name="connsiteX820" fmla="*/ 3624562 w 7467600"/>
              <a:gd name="connsiteY820" fmla="*/ 367041 h 6858000"/>
              <a:gd name="connsiteX821" fmla="*/ 3489712 w 7467600"/>
              <a:gd name="connsiteY821" fmla="*/ 485386 h 6858000"/>
              <a:gd name="connsiteX822" fmla="*/ 3182994 w 7467600"/>
              <a:gd name="connsiteY822" fmla="*/ 828265 h 6858000"/>
              <a:gd name="connsiteX823" fmla="*/ 2892114 w 7467600"/>
              <a:gd name="connsiteY823" fmla="*/ 1172635 h 6858000"/>
              <a:gd name="connsiteX824" fmla="*/ 3021459 w 7467600"/>
              <a:gd name="connsiteY824" fmla="*/ 1035385 h 6858000"/>
              <a:gd name="connsiteX825" fmla="*/ 3153873 w 7467600"/>
              <a:gd name="connsiteY825" fmla="*/ 898971 h 6858000"/>
              <a:gd name="connsiteX826" fmla="*/ 3276511 w 7467600"/>
              <a:gd name="connsiteY826" fmla="*/ 786423 h 6858000"/>
              <a:gd name="connsiteX827" fmla="*/ 3584154 w 7467600"/>
              <a:gd name="connsiteY827" fmla="*/ 448218 h 6858000"/>
              <a:gd name="connsiteX828" fmla="*/ 3624562 w 7467600"/>
              <a:gd name="connsiteY828" fmla="*/ 367041 h 6858000"/>
              <a:gd name="connsiteX829" fmla="*/ 3766672 w 7467600"/>
              <a:gd name="connsiteY829" fmla="*/ 359429 h 6858000"/>
              <a:gd name="connsiteX830" fmla="*/ 3996338 w 7467600"/>
              <a:gd name="connsiteY830" fmla="*/ 968237 h 6858000"/>
              <a:gd name="connsiteX831" fmla="*/ 3766672 w 7467600"/>
              <a:gd name="connsiteY831" fmla="*/ 359429 h 6858000"/>
              <a:gd name="connsiteX832" fmla="*/ 5805386 w 7467600"/>
              <a:gd name="connsiteY832" fmla="*/ 239240 h 6858000"/>
              <a:gd name="connsiteX833" fmla="*/ 5736947 w 7467600"/>
              <a:gd name="connsiteY833" fmla="*/ 261367 h 6858000"/>
              <a:gd name="connsiteX834" fmla="*/ 5427012 w 7467600"/>
              <a:gd name="connsiteY834" fmla="*/ 311272 h 6858000"/>
              <a:gd name="connsiteX835" fmla="*/ 5147818 w 7467600"/>
              <a:gd name="connsiteY835" fmla="*/ 322112 h 6858000"/>
              <a:gd name="connsiteX836" fmla="*/ 5060854 w 7467600"/>
              <a:gd name="connsiteY836" fmla="*/ 311882 h 6858000"/>
              <a:gd name="connsiteX837" fmla="*/ 4945989 w 7467600"/>
              <a:gd name="connsiteY837" fmla="*/ 300516 h 6858000"/>
              <a:gd name="connsiteX838" fmla="*/ 5410479 w 7467600"/>
              <a:gd name="connsiteY838" fmla="*/ 348434 h 6858000"/>
              <a:gd name="connsiteX839" fmla="*/ 5805386 w 7467600"/>
              <a:gd name="connsiteY839" fmla="*/ 239240 h 6858000"/>
              <a:gd name="connsiteX840" fmla="*/ 5905192 w 7467600"/>
              <a:gd name="connsiteY840" fmla="*/ 163079 h 6858000"/>
              <a:gd name="connsiteX841" fmla="*/ 5865655 w 7467600"/>
              <a:gd name="connsiteY841" fmla="*/ 171901 h 6858000"/>
              <a:gd name="connsiteX842" fmla="*/ 5259740 w 7467600"/>
              <a:gd name="connsiteY842" fmla="*/ 257013 h 6858000"/>
              <a:gd name="connsiteX843" fmla="*/ 5208466 w 7467600"/>
              <a:gd name="connsiteY843" fmla="*/ 257550 h 6858000"/>
              <a:gd name="connsiteX844" fmla="*/ 4980204 w 7467600"/>
              <a:gd name="connsiteY844" fmla="*/ 271903 h 6858000"/>
              <a:gd name="connsiteX845" fmla="*/ 5068068 w 7467600"/>
              <a:gd name="connsiteY845" fmla="*/ 282244 h 6858000"/>
              <a:gd name="connsiteX846" fmla="*/ 5153231 w 7467600"/>
              <a:gd name="connsiteY846" fmla="*/ 292240 h 6858000"/>
              <a:gd name="connsiteX847" fmla="*/ 5426491 w 7467600"/>
              <a:gd name="connsiteY847" fmla="*/ 281128 h 6858000"/>
              <a:gd name="connsiteX848" fmla="*/ 5731212 w 7467600"/>
              <a:gd name="connsiteY848" fmla="*/ 231951 h 6858000"/>
              <a:gd name="connsiteX849" fmla="*/ 5905192 w 7467600"/>
              <a:gd name="connsiteY849" fmla="*/ 163079 h 6858000"/>
              <a:gd name="connsiteX850" fmla="*/ 5944437 w 7467600"/>
              <a:gd name="connsiteY850" fmla="*/ 113829 h 6858000"/>
              <a:gd name="connsiteX851" fmla="*/ 5825032 w 7467600"/>
              <a:gd name="connsiteY851" fmla="*/ 146405 h 6858000"/>
              <a:gd name="connsiteX852" fmla="*/ 4955599 w 7467600"/>
              <a:gd name="connsiteY852" fmla="*/ 247008 h 6858000"/>
              <a:gd name="connsiteX853" fmla="*/ 5210104 w 7467600"/>
              <a:gd name="connsiteY853" fmla="*/ 228123 h 6858000"/>
              <a:gd name="connsiteX854" fmla="*/ 5261015 w 7467600"/>
              <a:gd name="connsiteY854" fmla="*/ 227087 h 6858000"/>
              <a:gd name="connsiteX855" fmla="*/ 5861181 w 7467600"/>
              <a:gd name="connsiteY855" fmla="*/ 143093 h 6858000"/>
              <a:gd name="connsiteX856" fmla="*/ 5961252 w 7467600"/>
              <a:gd name="connsiteY856" fmla="*/ 114820 h 6858000"/>
              <a:gd name="connsiteX857" fmla="*/ 5944437 w 7467600"/>
              <a:gd name="connsiteY857" fmla="*/ 113829 h 6858000"/>
              <a:gd name="connsiteX858" fmla="*/ 3882765 w 7467600"/>
              <a:gd name="connsiteY858" fmla="*/ 0 h 6858000"/>
              <a:gd name="connsiteX859" fmla="*/ 3995099 w 7467600"/>
              <a:gd name="connsiteY859" fmla="*/ 0 h 6858000"/>
              <a:gd name="connsiteX860" fmla="*/ 4163818 w 7467600"/>
              <a:gd name="connsiteY860" fmla="*/ 234104 h 6858000"/>
              <a:gd name="connsiteX861" fmla="*/ 4172099 w 7467600"/>
              <a:gd name="connsiteY861" fmla="*/ 234207 h 6858000"/>
              <a:gd name="connsiteX862" fmla="*/ 4784282 w 7467600"/>
              <a:gd name="connsiteY862" fmla="*/ 276561 h 6858000"/>
              <a:gd name="connsiteX863" fmla="*/ 4801687 w 7467600"/>
              <a:gd name="connsiteY863" fmla="*/ 267764 h 6858000"/>
              <a:gd name="connsiteX864" fmla="*/ 6082788 w 7467600"/>
              <a:gd name="connsiteY864" fmla="*/ 64119 h 6858000"/>
              <a:gd name="connsiteX865" fmla="*/ 6099442 w 7467600"/>
              <a:gd name="connsiteY865" fmla="*/ 82568 h 6858000"/>
              <a:gd name="connsiteX866" fmla="*/ 4804137 w 7467600"/>
              <a:gd name="connsiteY866" fmla="*/ 320931 h 6858000"/>
              <a:gd name="connsiteX867" fmla="*/ 4227047 w 7467600"/>
              <a:gd name="connsiteY867" fmla="*/ 313415 h 6858000"/>
              <a:gd name="connsiteX868" fmla="*/ 4346041 w 7467600"/>
              <a:gd name="connsiteY868" fmla="*/ 456086 h 6858000"/>
              <a:gd name="connsiteX869" fmla="*/ 4870967 w 7467600"/>
              <a:gd name="connsiteY869" fmla="*/ 963061 h 6858000"/>
              <a:gd name="connsiteX870" fmla="*/ 4889647 w 7467600"/>
              <a:gd name="connsiteY870" fmla="*/ 957147 h 6858000"/>
              <a:gd name="connsiteX871" fmla="*/ 5422504 w 7467600"/>
              <a:gd name="connsiteY871" fmla="*/ 805191 h 6858000"/>
              <a:gd name="connsiteX872" fmla="*/ 6087656 w 7467600"/>
              <a:gd name="connsiteY872" fmla="*/ 826703 h 6858000"/>
              <a:gd name="connsiteX873" fmla="*/ 6058717 w 7467600"/>
              <a:gd name="connsiteY873" fmla="*/ 865992 h 6858000"/>
              <a:gd name="connsiteX874" fmla="*/ 4974153 w 7467600"/>
              <a:gd name="connsiteY874" fmla="*/ 1045456 h 6858000"/>
              <a:gd name="connsiteX875" fmla="*/ 5627835 w 7467600"/>
              <a:gd name="connsiteY875" fmla="*/ 1472077 h 6858000"/>
              <a:gd name="connsiteX876" fmla="*/ 5629817 w 7467600"/>
              <a:gd name="connsiteY876" fmla="*/ 1471412 h 6858000"/>
              <a:gd name="connsiteX877" fmla="*/ 5634124 w 7467600"/>
              <a:gd name="connsiteY877" fmla="*/ 1470572 h 6858000"/>
              <a:gd name="connsiteX878" fmla="*/ 5755832 w 7467600"/>
              <a:gd name="connsiteY878" fmla="*/ 1383886 h 6858000"/>
              <a:gd name="connsiteX879" fmla="*/ 6014186 w 7467600"/>
              <a:gd name="connsiteY879" fmla="*/ 1279799 h 6858000"/>
              <a:gd name="connsiteX880" fmla="*/ 6901619 w 7467600"/>
              <a:gd name="connsiteY880" fmla="*/ 1047874 h 6858000"/>
              <a:gd name="connsiteX881" fmla="*/ 6931566 w 7467600"/>
              <a:gd name="connsiteY881" fmla="*/ 1062034 h 6858000"/>
              <a:gd name="connsiteX882" fmla="*/ 5790982 w 7467600"/>
              <a:gd name="connsiteY882" fmla="*/ 1561380 h 6858000"/>
              <a:gd name="connsiteX883" fmla="*/ 6188971 w 7467600"/>
              <a:gd name="connsiteY883" fmla="*/ 1755168 h 6858000"/>
              <a:gd name="connsiteX884" fmla="*/ 6202446 w 7467600"/>
              <a:gd name="connsiteY884" fmla="*/ 1752268 h 6858000"/>
              <a:gd name="connsiteX885" fmla="*/ 7179560 w 7467600"/>
              <a:gd name="connsiteY885" fmla="*/ 1467551 h 6858000"/>
              <a:gd name="connsiteX886" fmla="*/ 7158730 w 7467600"/>
              <a:gd name="connsiteY886" fmla="*/ 1507835 h 6858000"/>
              <a:gd name="connsiteX887" fmla="*/ 6326959 w 7467600"/>
              <a:gd name="connsiteY887" fmla="*/ 1817686 h 6858000"/>
              <a:gd name="connsiteX888" fmla="*/ 6537433 w 7467600"/>
              <a:gd name="connsiteY888" fmla="*/ 1907790 h 6858000"/>
              <a:gd name="connsiteX889" fmla="*/ 6550221 w 7467600"/>
              <a:gd name="connsiteY889" fmla="*/ 1910729 h 6858000"/>
              <a:gd name="connsiteX890" fmla="*/ 6964438 w 7467600"/>
              <a:gd name="connsiteY890" fmla="*/ 2209505 h 6858000"/>
              <a:gd name="connsiteX891" fmla="*/ 7367862 w 7467600"/>
              <a:gd name="connsiteY891" fmla="*/ 2806833 h 6858000"/>
              <a:gd name="connsiteX892" fmla="*/ 7364329 w 7467600"/>
              <a:gd name="connsiteY892" fmla="*/ 2826907 h 6858000"/>
              <a:gd name="connsiteX893" fmla="*/ 7290545 w 7467600"/>
              <a:gd name="connsiteY893" fmla="*/ 2850663 h 6858000"/>
              <a:gd name="connsiteX894" fmla="*/ 6472036 w 7467600"/>
              <a:gd name="connsiteY894" fmla="*/ 1959003 h 6858000"/>
              <a:gd name="connsiteX895" fmla="*/ 5792897 w 7467600"/>
              <a:gd name="connsiteY895" fmla="*/ 1647747 h 6858000"/>
              <a:gd name="connsiteX896" fmla="*/ 5842751 w 7467600"/>
              <a:gd name="connsiteY896" fmla="*/ 1816112 h 6858000"/>
              <a:gd name="connsiteX897" fmla="*/ 5847424 w 7467600"/>
              <a:gd name="connsiteY897" fmla="*/ 1815776 h 6858000"/>
              <a:gd name="connsiteX898" fmla="*/ 6399821 w 7467600"/>
              <a:gd name="connsiteY898" fmla="*/ 2344799 h 6858000"/>
              <a:gd name="connsiteX899" fmla="*/ 6323232 w 7467600"/>
              <a:gd name="connsiteY899" fmla="*/ 2389634 h 6858000"/>
              <a:gd name="connsiteX900" fmla="*/ 5942958 w 7467600"/>
              <a:gd name="connsiteY900" fmla="*/ 2077708 h 6858000"/>
              <a:gd name="connsiteX901" fmla="*/ 5921559 w 7467600"/>
              <a:gd name="connsiteY901" fmla="*/ 2378596 h 6858000"/>
              <a:gd name="connsiteX902" fmla="*/ 5817651 w 7467600"/>
              <a:gd name="connsiteY902" fmla="*/ 3023919 h 6858000"/>
              <a:gd name="connsiteX903" fmla="*/ 5729634 w 7467600"/>
              <a:gd name="connsiteY903" fmla="*/ 3051849 h 6858000"/>
              <a:gd name="connsiteX904" fmla="*/ 5611018 w 7467600"/>
              <a:gd name="connsiteY904" fmla="*/ 2316769 h 6858000"/>
              <a:gd name="connsiteX905" fmla="*/ 5687608 w 7467600"/>
              <a:gd name="connsiteY905" fmla="*/ 2039972 h 6858000"/>
              <a:gd name="connsiteX906" fmla="*/ 5657554 w 7467600"/>
              <a:gd name="connsiteY906" fmla="*/ 1576445 h 6858000"/>
              <a:gd name="connsiteX907" fmla="*/ 5150475 w 7467600"/>
              <a:gd name="connsiteY907" fmla="*/ 1274012 h 6858000"/>
              <a:gd name="connsiteX908" fmla="*/ 5349142 w 7467600"/>
              <a:gd name="connsiteY908" fmla="*/ 2204405 h 6858000"/>
              <a:gd name="connsiteX909" fmla="*/ 5262214 w 7467600"/>
              <a:gd name="connsiteY909" fmla="*/ 2233836 h 6858000"/>
              <a:gd name="connsiteX910" fmla="*/ 4981539 w 7467600"/>
              <a:gd name="connsiteY910" fmla="*/ 1542201 h 6858000"/>
              <a:gd name="connsiteX911" fmla="*/ 4958461 w 7467600"/>
              <a:gd name="connsiteY911" fmla="*/ 1136957 h 6858000"/>
              <a:gd name="connsiteX912" fmla="*/ 4655015 w 7467600"/>
              <a:gd name="connsiteY912" fmla="*/ 891426 h 6858000"/>
              <a:gd name="connsiteX913" fmla="*/ 4348002 w 7467600"/>
              <a:gd name="connsiteY913" fmla="*/ 2205895 h 6858000"/>
              <a:gd name="connsiteX914" fmla="*/ 4262250 w 7467600"/>
              <a:gd name="connsiteY914" fmla="*/ 2219972 h 6858000"/>
              <a:gd name="connsiteX915" fmla="*/ 4550611 w 7467600"/>
              <a:gd name="connsiteY915" fmla="*/ 817540 h 6858000"/>
              <a:gd name="connsiteX916" fmla="*/ 4564418 w 7467600"/>
              <a:gd name="connsiteY916" fmla="*/ 808293 h 6858000"/>
              <a:gd name="connsiteX917" fmla="*/ 4266388 w 7467600"/>
              <a:gd name="connsiteY917" fmla="*/ 500083 h 6858000"/>
              <a:gd name="connsiteX918" fmla="*/ 4032842 w 7467600"/>
              <a:gd name="connsiteY918" fmla="*/ 211809 h 6858000"/>
              <a:gd name="connsiteX919" fmla="*/ 3882765 w 7467600"/>
              <a:gd name="connsiteY919" fmla="*/ 0 h 6858000"/>
              <a:gd name="connsiteX920" fmla="*/ 3721337 w 7467600"/>
              <a:gd name="connsiteY920" fmla="*/ 0 h 6858000"/>
              <a:gd name="connsiteX921" fmla="*/ 3797544 w 7467600"/>
              <a:gd name="connsiteY921" fmla="*/ 0 h 6858000"/>
              <a:gd name="connsiteX922" fmla="*/ 3775734 w 7467600"/>
              <a:gd name="connsiteY922" fmla="*/ 95131 h 6858000"/>
              <a:gd name="connsiteX923" fmla="*/ 3724807 w 7467600"/>
              <a:gd name="connsiteY923" fmla="*/ 272257 h 6858000"/>
              <a:gd name="connsiteX924" fmla="*/ 3726844 w 7467600"/>
              <a:gd name="connsiteY924" fmla="*/ 282988 h 6858000"/>
              <a:gd name="connsiteX925" fmla="*/ 3742664 w 7467600"/>
              <a:gd name="connsiteY925" fmla="*/ 279918 h 6858000"/>
              <a:gd name="connsiteX926" fmla="*/ 4103910 w 7467600"/>
              <a:gd name="connsiteY926" fmla="*/ 1161917 h 6858000"/>
              <a:gd name="connsiteX927" fmla="*/ 4020269 w 7467600"/>
              <a:gd name="connsiteY927" fmla="*/ 1200406 h 6858000"/>
              <a:gd name="connsiteX928" fmla="*/ 3674882 w 7467600"/>
              <a:gd name="connsiteY928" fmla="*/ 488524 h 6858000"/>
              <a:gd name="connsiteX929" fmla="*/ 3132682 w 7467600"/>
              <a:gd name="connsiteY929" fmla="*/ 1072284 h 6858000"/>
              <a:gd name="connsiteX930" fmla="*/ 2716346 w 7467600"/>
              <a:gd name="connsiteY930" fmla="*/ 1276376 h 6858000"/>
              <a:gd name="connsiteX931" fmla="*/ 2716772 w 7467600"/>
              <a:gd name="connsiteY931" fmla="*/ 1255462 h 6858000"/>
              <a:gd name="connsiteX932" fmla="*/ 3471096 w 7467600"/>
              <a:gd name="connsiteY932" fmla="*/ 437072 h 6858000"/>
              <a:gd name="connsiteX933" fmla="*/ 3639057 w 7467600"/>
              <a:gd name="connsiteY933" fmla="*/ 286334 h 6858000"/>
              <a:gd name="connsiteX934" fmla="*/ 3640309 w 7467600"/>
              <a:gd name="connsiteY934" fmla="*/ 284664 h 6858000"/>
              <a:gd name="connsiteX935" fmla="*/ 3646022 w 7467600"/>
              <a:gd name="connsiteY935" fmla="*/ 276711 h 6858000"/>
              <a:gd name="connsiteX936" fmla="*/ 3707943 w 7467600"/>
              <a:gd name="connsiteY936" fmla="*/ 65958 h 6858000"/>
              <a:gd name="connsiteX937" fmla="*/ 3721337 w 7467600"/>
              <a:gd name="connsiteY937" fmla="*/ 0 h 6858000"/>
              <a:gd name="connsiteX938" fmla="*/ 2867960 w 7467600"/>
              <a:gd name="connsiteY938" fmla="*/ 0 h 6858000"/>
              <a:gd name="connsiteX939" fmla="*/ 2926351 w 7467600"/>
              <a:gd name="connsiteY939" fmla="*/ 0 h 6858000"/>
              <a:gd name="connsiteX940" fmla="*/ 2902823 w 7467600"/>
              <a:gd name="connsiteY940" fmla="*/ 262929 h 6858000"/>
              <a:gd name="connsiteX941" fmla="*/ 2940663 w 7467600"/>
              <a:gd name="connsiteY941" fmla="*/ 140884 h 6858000"/>
              <a:gd name="connsiteX942" fmla="*/ 2947039 w 7467600"/>
              <a:gd name="connsiteY942" fmla="*/ 122524 h 6858000"/>
              <a:gd name="connsiteX943" fmla="*/ 2984316 w 7467600"/>
              <a:gd name="connsiteY943" fmla="*/ 0 h 6858000"/>
              <a:gd name="connsiteX944" fmla="*/ 3016114 w 7467600"/>
              <a:gd name="connsiteY944" fmla="*/ 0 h 6858000"/>
              <a:gd name="connsiteX945" fmla="*/ 2979949 w 7467600"/>
              <a:gd name="connsiteY945" fmla="*/ 119274 h 6858000"/>
              <a:gd name="connsiteX946" fmla="*/ 3023879 w 7467600"/>
              <a:gd name="connsiteY946" fmla="*/ 0 h 6858000"/>
              <a:gd name="connsiteX947" fmla="*/ 3105400 w 7467600"/>
              <a:gd name="connsiteY947" fmla="*/ 0 h 6858000"/>
              <a:gd name="connsiteX948" fmla="*/ 3094669 w 7467600"/>
              <a:gd name="connsiteY948" fmla="*/ 30308 h 6858000"/>
              <a:gd name="connsiteX949" fmla="*/ 2901945 w 7467600"/>
              <a:gd name="connsiteY949" fmla="*/ 466538 h 6858000"/>
              <a:gd name="connsiteX950" fmla="*/ 2815209 w 7467600"/>
              <a:gd name="connsiteY950" fmla="*/ 497361 h 6858000"/>
              <a:gd name="connsiteX951" fmla="*/ 2844845 w 7467600"/>
              <a:gd name="connsiteY951" fmla="*/ 127638 h 6858000"/>
              <a:gd name="connsiteX952" fmla="*/ 2867960 w 7467600"/>
              <a:gd name="connsiteY952" fmla="*/ 0 h 6858000"/>
              <a:gd name="connsiteX953" fmla="*/ 1057230 w 7467600"/>
              <a:gd name="connsiteY953" fmla="*/ 0 h 6858000"/>
              <a:gd name="connsiteX954" fmla="*/ 1111003 w 7467600"/>
              <a:gd name="connsiteY954" fmla="*/ 0 h 6858000"/>
              <a:gd name="connsiteX955" fmla="*/ 1125553 w 7467600"/>
              <a:gd name="connsiteY955" fmla="*/ 52588 h 6858000"/>
              <a:gd name="connsiteX956" fmla="*/ 1304276 w 7467600"/>
              <a:gd name="connsiteY956" fmla="*/ 476275 h 6858000"/>
              <a:gd name="connsiteX957" fmla="*/ 1492066 w 7467600"/>
              <a:gd name="connsiteY957" fmla="*/ 886333 h 6858000"/>
              <a:gd name="connsiteX958" fmla="*/ 1423698 w 7467600"/>
              <a:gd name="connsiteY958" fmla="*/ 710817 h 6858000"/>
              <a:gd name="connsiteX959" fmla="*/ 1357609 w 7467600"/>
              <a:gd name="connsiteY959" fmla="*/ 532892 h 6858000"/>
              <a:gd name="connsiteX960" fmla="*/ 1309550 w 7467600"/>
              <a:gd name="connsiteY960" fmla="*/ 374031 h 6858000"/>
              <a:gd name="connsiteX961" fmla="*/ 1193673 w 7467600"/>
              <a:gd name="connsiteY961" fmla="*/ 49533 h 6858000"/>
              <a:gd name="connsiteX962" fmla="*/ 1164391 w 7467600"/>
              <a:gd name="connsiteY962" fmla="*/ 0 h 6858000"/>
              <a:gd name="connsiteX963" fmla="*/ 1200666 w 7467600"/>
              <a:gd name="connsiteY963" fmla="*/ 0 h 6858000"/>
              <a:gd name="connsiteX964" fmla="*/ 1223408 w 7467600"/>
              <a:gd name="connsiteY964" fmla="*/ 38996 h 6858000"/>
              <a:gd name="connsiteX965" fmla="*/ 1339635 w 7467600"/>
              <a:gd name="connsiteY965" fmla="*/ 365517 h 6858000"/>
              <a:gd name="connsiteX966" fmla="*/ 1387469 w 7467600"/>
              <a:gd name="connsiteY966" fmla="*/ 523079 h 6858000"/>
              <a:gd name="connsiteX967" fmla="*/ 1452685 w 7467600"/>
              <a:gd name="connsiteY967" fmla="*/ 699806 h 6858000"/>
              <a:gd name="connsiteX968" fmla="*/ 1492092 w 7467600"/>
              <a:gd name="connsiteY968" fmla="*/ 800424 h 6858000"/>
              <a:gd name="connsiteX969" fmla="*/ 1455302 w 7467600"/>
              <a:gd name="connsiteY969" fmla="*/ 632913 h 6858000"/>
              <a:gd name="connsiteX970" fmla="*/ 1222336 w 7467600"/>
              <a:gd name="connsiteY970" fmla="*/ 9480 h 6858000"/>
              <a:gd name="connsiteX971" fmla="*/ 1214634 w 7467600"/>
              <a:gd name="connsiteY971" fmla="*/ 0 h 6858000"/>
              <a:gd name="connsiteX972" fmla="*/ 1289827 w 7467600"/>
              <a:gd name="connsiteY972" fmla="*/ 0 h 6858000"/>
              <a:gd name="connsiteX973" fmla="*/ 1321076 w 7467600"/>
              <a:gd name="connsiteY973" fmla="*/ 59722 h 6858000"/>
              <a:gd name="connsiteX974" fmla="*/ 1512579 w 7467600"/>
              <a:gd name="connsiteY974" fmla="*/ 626441 h 6858000"/>
              <a:gd name="connsiteX975" fmla="*/ 1506076 w 7467600"/>
              <a:gd name="connsiteY975" fmla="*/ 1089289 h 6858000"/>
              <a:gd name="connsiteX976" fmla="*/ 1486346 w 7467600"/>
              <a:gd name="connsiteY976" fmla="*/ 1079919 h 6858000"/>
              <a:gd name="connsiteX977" fmla="*/ 1070511 w 7467600"/>
              <a:gd name="connsiteY977" fmla="*/ 48609 h 6858000"/>
              <a:gd name="connsiteX978" fmla="*/ 1057230 w 7467600"/>
              <a:gd name="connsiteY978" fmla="*/ 0 h 6858000"/>
              <a:gd name="connsiteX979" fmla="*/ 43151 w 7467600"/>
              <a:gd name="connsiteY979" fmla="*/ 0 h 6858000"/>
              <a:gd name="connsiteX980" fmla="*/ 95283 w 7467600"/>
              <a:gd name="connsiteY980" fmla="*/ 0 h 6858000"/>
              <a:gd name="connsiteX981" fmla="*/ 300708 w 7467600"/>
              <a:gd name="connsiteY981" fmla="*/ 154571 h 6858000"/>
              <a:gd name="connsiteX982" fmla="*/ 530414 w 7467600"/>
              <a:gd name="connsiteY982" fmla="*/ 354673 h 6858000"/>
              <a:gd name="connsiteX983" fmla="*/ 333785 w 7467600"/>
              <a:gd name="connsiteY983" fmla="*/ 161564 h 6858000"/>
              <a:gd name="connsiteX984" fmla="*/ 147005 w 7467600"/>
              <a:gd name="connsiteY984" fmla="*/ 0 h 6858000"/>
              <a:gd name="connsiteX985" fmla="*/ 272509 w 7467600"/>
              <a:gd name="connsiteY985" fmla="*/ 0 h 6858000"/>
              <a:gd name="connsiteX986" fmla="*/ 326276 w 7467600"/>
              <a:gd name="connsiteY986" fmla="*/ 45847 h 6858000"/>
              <a:gd name="connsiteX987" fmla="*/ 823759 w 7467600"/>
              <a:gd name="connsiteY987" fmla="*/ 574145 h 6858000"/>
              <a:gd name="connsiteX988" fmla="*/ 811254 w 7467600"/>
              <a:gd name="connsiteY988" fmla="*/ 665546 h 6858000"/>
              <a:gd name="connsiteX989" fmla="*/ 154042 w 7467600"/>
              <a:gd name="connsiteY989" fmla="*/ 261522 h 6858000"/>
              <a:gd name="connsiteX990" fmla="*/ 13550 w 7467600"/>
              <a:gd name="connsiteY990" fmla="*/ 158423 h 6858000"/>
              <a:gd name="connsiteX991" fmla="*/ 0 w 7467600"/>
              <a:gd name="connsiteY991" fmla="*/ 146618 h 6858000"/>
              <a:gd name="connsiteX992" fmla="*/ 0 w 7467600"/>
              <a:gd name="connsiteY992" fmla="*/ 59161 h 6858000"/>
              <a:gd name="connsiteX993" fmla="*/ 45427 w 7467600"/>
              <a:gd name="connsiteY993" fmla="*/ 101078 h 6858000"/>
              <a:gd name="connsiteX994" fmla="*/ 630103 w 7467600"/>
              <a:gd name="connsiteY994" fmla="*/ 485885 h 6858000"/>
              <a:gd name="connsiteX995" fmla="*/ 532040 w 7467600"/>
              <a:gd name="connsiteY995" fmla="*/ 399359 h 6858000"/>
              <a:gd name="connsiteX996" fmla="*/ 517618 w 7467600"/>
              <a:gd name="connsiteY996" fmla="*/ 385726 h 6858000"/>
              <a:gd name="connsiteX997" fmla="*/ 285074 w 7467600"/>
              <a:gd name="connsiteY997" fmla="*/ 182755 h 6858000"/>
              <a:gd name="connsiteX998" fmla="*/ 43151 w 7467600"/>
              <a:gd name="connsiteY998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90188 w 7467600"/>
              <a:gd name="connsiteY4" fmla="*/ 6584365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271814 w 7467600"/>
              <a:gd name="connsiteY16" fmla="*/ 6684601 h 6858000"/>
              <a:gd name="connsiteX17" fmla="*/ 7392158 w 7467600"/>
              <a:gd name="connsiteY17" fmla="*/ 6771365 h 6858000"/>
              <a:gd name="connsiteX18" fmla="*/ 7467600 w 7467600"/>
              <a:gd name="connsiteY18" fmla="*/ 6805948 h 6858000"/>
              <a:gd name="connsiteX19" fmla="*/ 7467600 w 7467600"/>
              <a:gd name="connsiteY19" fmla="*/ 6831490 h 6858000"/>
              <a:gd name="connsiteX20" fmla="*/ 7410696 w 7467600"/>
              <a:gd name="connsiteY20" fmla="*/ 6803861 h 6858000"/>
              <a:gd name="connsiteX21" fmla="*/ 7088673 w 7467600"/>
              <a:gd name="connsiteY21" fmla="*/ 6610396 h 6858000"/>
              <a:gd name="connsiteX22" fmla="*/ 7090188 w 7467600"/>
              <a:gd name="connsiteY22" fmla="*/ 6584365 h 6858000"/>
              <a:gd name="connsiteX23" fmla="*/ 1019354 w 7467600"/>
              <a:gd name="connsiteY23" fmla="*/ 6315006 h 6858000"/>
              <a:gd name="connsiteX24" fmla="*/ 441046 w 7467600"/>
              <a:gd name="connsiteY24" fmla="*/ 6691153 h 6858000"/>
              <a:gd name="connsiteX25" fmla="*/ 1019354 w 7467600"/>
              <a:gd name="connsiteY25" fmla="*/ 6315006 h 6858000"/>
              <a:gd name="connsiteX26" fmla="*/ 991680 w 7467600"/>
              <a:gd name="connsiteY26" fmla="*/ 6298413 h 6858000"/>
              <a:gd name="connsiteX27" fmla="*/ 409060 w 7467600"/>
              <a:gd name="connsiteY27" fmla="*/ 6671470 h 6858000"/>
              <a:gd name="connsiteX28" fmla="*/ 991680 w 7467600"/>
              <a:gd name="connsiteY28" fmla="*/ 6298413 h 6858000"/>
              <a:gd name="connsiteX29" fmla="*/ 103333 w 7467600"/>
              <a:gd name="connsiteY29" fmla="*/ 5699602 h 6858000"/>
              <a:gd name="connsiteX30" fmla="*/ 233938 w 7467600"/>
              <a:gd name="connsiteY30" fmla="*/ 5809416 h 6858000"/>
              <a:gd name="connsiteX31" fmla="*/ 883580 w 7467600"/>
              <a:gd name="connsiteY31" fmla="*/ 6180710 h 6858000"/>
              <a:gd name="connsiteX32" fmla="*/ 487337 w 7467600"/>
              <a:gd name="connsiteY32" fmla="*/ 5950182 h 6858000"/>
              <a:gd name="connsiteX33" fmla="*/ 354051 w 7467600"/>
              <a:gd name="connsiteY33" fmla="*/ 5854912 h 6858000"/>
              <a:gd name="connsiteX34" fmla="*/ 195436 w 7467600"/>
              <a:gd name="connsiteY34" fmla="*/ 5755068 h 6858000"/>
              <a:gd name="connsiteX35" fmla="*/ 103333 w 7467600"/>
              <a:gd name="connsiteY35" fmla="*/ 5699602 h 6858000"/>
              <a:gd name="connsiteX36" fmla="*/ 5539432 w 7467600"/>
              <a:gd name="connsiteY36" fmla="*/ 5642928 h 6858000"/>
              <a:gd name="connsiteX37" fmla="*/ 5555462 w 7467600"/>
              <a:gd name="connsiteY37" fmla="*/ 5694454 h 6858000"/>
              <a:gd name="connsiteX38" fmla="*/ 5828270 w 7467600"/>
              <a:gd name="connsiteY38" fmla="*/ 6320663 h 6858000"/>
              <a:gd name="connsiteX39" fmla="*/ 5947416 w 7467600"/>
              <a:gd name="connsiteY39" fmla="*/ 6574846 h 6858000"/>
              <a:gd name="connsiteX40" fmla="*/ 5539432 w 7467600"/>
              <a:gd name="connsiteY40" fmla="*/ 5642928 h 6858000"/>
              <a:gd name="connsiteX41" fmla="*/ 51253 w 7467600"/>
              <a:gd name="connsiteY41" fmla="*/ 5631825 h 6858000"/>
              <a:gd name="connsiteX42" fmla="*/ 211622 w 7467600"/>
              <a:gd name="connsiteY42" fmla="*/ 5728803 h 6858000"/>
              <a:gd name="connsiteX43" fmla="*/ 371652 w 7467600"/>
              <a:gd name="connsiteY43" fmla="*/ 5829062 h 6858000"/>
              <a:gd name="connsiteX44" fmla="*/ 505903 w 7467600"/>
              <a:gd name="connsiteY44" fmla="*/ 5925221 h 6858000"/>
              <a:gd name="connsiteX45" fmla="*/ 899240 w 7467600"/>
              <a:gd name="connsiteY45" fmla="*/ 6153068 h 6858000"/>
              <a:gd name="connsiteX46" fmla="*/ 988114 w 7467600"/>
              <a:gd name="connsiteY46" fmla="*/ 6174204 h 6858000"/>
              <a:gd name="connsiteX47" fmla="*/ 845971 w 7467600"/>
              <a:gd name="connsiteY47" fmla="*/ 6067177 h 6858000"/>
              <a:gd name="connsiteX48" fmla="*/ 448057 w 7467600"/>
              <a:gd name="connsiteY48" fmla="*/ 5841376 h 6858000"/>
              <a:gd name="connsiteX49" fmla="*/ 51253 w 7467600"/>
              <a:gd name="connsiteY49" fmla="*/ 5631825 h 6858000"/>
              <a:gd name="connsiteX50" fmla="*/ 2606687 w 7467600"/>
              <a:gd name="connsiteY50" fmla="*/ 5630718 h 6858000"/>
              <a:gd name="connsiteX51" fmla="*/ 2645658 w 7467600"/>
              <a:gd name="connsiteY51" fmla="*/ 6640259 h 6858000"/>
              <a:gd name="connsiteX52" fmla="*/ 2606687 w 7467600"/>
              <a:gd name="connsiteY52" fmla="*/ 5630718 h 6858000"/>
              <a:gd name="connsiteX53" fmla="*/ 3642057 w 7467600"/>
              <a:gd name="connsiteY53" fmla="*/ 5573487 h 6858000"/>
              <a:gd name="connsiteX54" fmla="*/ 3632981 w 7467600"/>
              <a:gd name="connsiteY54" fmla="*/ 5579437 h 6858000"/>
              <a:gd name="connsiteX55" fmla="*/ 3382436 w 7467600"/>
              <a:gd name="connsiteY55" fmla="*/ 5952726 h 6858000"/>
              <a:gd name="connsiteX56" fmla="*/ 3191929 w 7467600"/>
              <a:gd name="connsiteY56" fmla="*/ 6662669 h 6858000"/>
              <a:gd name="connsiteX57" fmla="*/ 3369898 w 7467600"/>
              <a:gd name="connsiteY57" fmla="*/ 6081771 h 6858000"/>
              <a:gd name="connsiteX58" fmla="*/ 3642057 w 7467600"/>
              <a:gd name="connsiteY58" fmla="*/ 5573487 h 6858000"/>
              <a:gd name="connsiteX59" fmla="*/ 2650666 w 7467600"/>
              <a:gd name="connsiteY59" fmla="*/ 5530686 h 6858000"/>
              <a:gd name="connsiteX60" fmla="*/ 2650249 w 7467600"/>
              <a:gd name="connsiteY60" fmla="*/ 5532101 h 6858000"/>
              <a:gd name="connsiteX61" fmla="*/ 2663808 w 7467600"/>
              <a:gd name="connsiteY61" fmla="*/ 6535215 h 6858000"/>
              <a:gd name="connsiteX62" fmla="*/ 2665418 w 7467600"/>
              <a:gd name="connsiteY62" fmla="*/ 6132756 h 6858000"/>
              <a:gd name="connsiteX63" fmla="*/ 2650666 w 7467600"/>
              <a:gd name="connsiteY63" fmla="*/ 5530686 h 6858000"/>
              <a:gd name="connsiteX64" fmla="*/ 2680277 w 7467600"/>
              <a:gd name="connsiteY64" fmla="*/ 5479204 h 6858000"/>
              <a:gd name="connsiteX65" fmla="*/ 2678972 w 7467600"/>
              <a:gd name="connsiteY65" fmla="*/ 5481582 h 6858000"/>
              <a:gd name="connsiteX66" fmla="*/ 2696666 w 7467600"/>
              <a:gd name="connsiteY66" fmla="*/ 6133836 h 6858000"/>
              <a:gd name="connsiteX67" fmla="*/ 2695769 w 7467600"/>
              <a:gd name="connsiteY67" fmla="*/ 6390955 h 6858000"/>
              <a:gd name="connsiteX68" fmla="*/ 2739893 w 7467600"/>
              <a:gd name="connsiteY68" fmla="*/ 6108357 h 6858000"/>
              <a:gd name="connsiteX69" fmla="*/ 2680277 w 7467600"/>
              <a:gd name="connsiteY69" fmla="*/ 5479204 h 6858000"/>
              <a:gd name="connsiteX70" fmla="*/ 1132195 w 7467600"/>
              <a:gd name="connsiteY70" fmla="*/ 5467980 h 6858000"/>
              <a:gd name="connsiteX71" fmla="*/ 1679056 w 7467600"/>
              <a:gd name="connsiteY71" fmla="*/ 5516907 h 6858000"/>
              <a:gd name="connsiteX72" fmla="*/ 2128648 w 7467600"/>
              <a:gd name="connsiteY72" fmla="*/ 5474249 h 6858000"/>
              <a:gd name="connsiteX73" fmla="*/ 1825619 w 7467600"/>
              <a:gd name="connsiteY73" fmla="*/ 5478447 h 6858000"/>
              <a:gd name="connsiteX74" fmla="*/ 1737798 w 7467600"/>
              <a:gd name="connsiteY74" fmla="*/ 5483353 h 6858000"/>
              <a:gd name="connsiteX75" fmla="*/ 1132195 w 7467600"/>
              <a:gd name="connsiteY75" fmla="*/ 5467980 h 6858000"/>
              <a:gd name="connsiteX76" fmla="*/ 6861797 w 7467600"/>
              <a:gd name="connsiteY76" fmla="*/ 5419899 h 6858000"/>
              <a:gd name="connsiteX77" fmla="*/ 6879594 w 7467600"/>
              <a:gd name="connsiteY77" fmla="*/ 5424547 h 6858000"/>
              <a:gd name="connsiteX78" fmla="*/ 7379510 w 7467600"/>
              <a:gd name="connsiteY78" fmla="*/ 5755454 h 6858000"/>
              <a:gd name="connsiteX79" fmla="*/ 7467600 w 7467600"/>
              <a:gd name="connsiteY79" fmla="*/ 5845526 h 6858000"/>
              <a:gd name="connsiteX80" fmla="*/ 7467600 w 7467600"/>
              <a:gd name="connsiteY80" fmla="*/ 5925131 h 6858000"/>
              <a:gd name="connsiteX81" fmla="*/ 7271900 w 7467600"/>
              <a:gd name="connsiteY81" fmla="*/ 5734551 h 6858000"/>
              <a:gd name="connsiteX82" fmla="*/ 7015907 w 7467600"/>
              <a:gd name="connsiteY82" fmla="*/ 5541548 h 6858000"/>
              <a:gd name="connsiteX83" fmla="*/ 7259646 w 7467600"/>
              <a:gd name="connsiteY83" fmla="*/ 5765985 h 6858000"/>
              <a:gd name="connsiteX84" fmla="*/ 7467600 w 7467600"/>
              <a:gd name="connsiteY84" fmla="*/ 5971257 h 6858000"/>
              <a:gd name="connsiteX85" fmla="*/ 7467600 w 7467600"/>
              <a:gd name="connsiteY85" fmla="*/ 6012219 h 6858000"/>
              <a:gd name="connsiteX86" fmla="*/ 7240170 w 7467600"/>
              <a:gd name="connsiteY86" fmla="*/ 5787985 h 6858000"/>
              <a:gd name="connsiteX87" fmla="*/ 6946849 w 7467600"/>
              <a:gd name="connsiteY87" fmla="*/ 5523271 h 6858000"/>
              <a:gd name="connsiteX88" fmla="*/ 6946972 w 7467600"/>
              <a:gd name="connsiteY88" fmla="*/ 5526491 h 6858000"/>
              <a:gd name="connsiteX89" fmla="*/ 7105827 w 7467600"/>
              <a:gd name="connsiteY89" fmla="*/ 5718700 h 6858000"/>
              <a:gd name="connsiteX90" fmla="*/ 7126431 w 7467600"/>
              <a:gd name="connsiteY90" fmla="*/ 5737872 h 6858000"/>
              <a:gd name="connsiteX91" fmla="*/ 7356878 w 7467600"/>
              <a:gd name="connsiteY91" fmla="*/ 5981332 h 6858000"/>
              <a:gd name="connsiteX92" fmla="*/ 7467600 w 7467600"/>
              <a:gd name="connsiteY92" fmla="*/ 6117703 h 6858000"/>
              <a:gd name="connsiteX93" fmla="*/ 7467600 w 7467600"/>
              <a:gd name="connsiteY93" fmla="*/ 6163634 h 6858000"/>
              <a:gd name="connsiteX94" fmla="*/ 7403637 w 7467600"/>
              <a:gd name="connsiteY94" fmla="*/ 6083957 h 6858000"/>
              <a:gd name="connsiteX95" fmla="*/ 7254615 w 7467600"/>
              <a:gd name="connsiteY95" fmla="*/ 5911918 h 6858000"/>
              <a:gd name="connsiteX96" fmla="*/ 7312589 w 7467600"/>
              <a:gd name="connsiteY96" fmla="*/ 5982309 h 6858000"/>
              <a:gd name="connsiteX97" fmla="*/ 7448321 w 7467600"/>
              <a:gd name="connsiteY97" fmla="*/ 6190991 h 6858000"/>
              <a:gd name="connsiteX98" fmla="*/ 7467600 w 7467600"/>
              <a:gd name="connsiteY98" fmla="*/ 6221686 h 6858000"/>
              <a:gd name="connsiteX99" fmla="*/ 7467600 w 7467600"/>
              <a:gd name="connsiteY99" fmla="*/ 6334256 h 6858000"/>
              <a:gd name="connsiteX100" fmla="*/ 7454976 w 7467600"/>
              <a:gd name="connsiteY100" fmla="*/ 6318297 h 6858000"/>
              <a:gd name="connsiteX101" fmla="*/ 7042773 w 7467600"/>
              <a:gd name="connsiteY101" fmla="*/ 5734011 h 6858000"/>
              <a:gd name="connsiteX102" fmla="*/ 6844835 w 7467600"/>
              <a:gd name="connsiteY102" fmla="*/ 5424988 h 6858000"/>
              <a:gd name="connsiteX103" fmla="*/ 6861797 w 7467600"/>
              <a:gd name="connsiteY103" fmla="*/ 5419899 h 6858000"/>
              <a:gd name="connsiteX104" fmla="*/ 1456157 w 7467600"/>
              <a:gd name="connsiteY104" fmla="*/ 5371404 h 6858000"/>
              <a:gd name="connsiteX105" fmla="*/ 1244432 w 7467600"/>
              <a:gd name="connsiteY105" fmla="*/ 5385601 h 6858000"/>
              <a:gd name="connsiteX106" fmla="*/ 973990 w 7467600"/>
              <a:gd name="connsiteY106" fmla="*/ 5424940 h 6858000"/>
              <a:gd name="connsiteX107" fmla="*/ 1103809 w 7467600"/>
              <a:gd name="connsiteY107" fmla="*/ 5433720 h 6858000"/>
              <a:gd name="connsiteX108" fmla="*/ 1123454 w 7467600"/>
              <a:gd name="connsiteY108" fmla="*/ 5435727 h 6858000"/>
              <a:gd name="connsiteX109" fmla="*/ 1737017 w 7467600"/>
              <a:gd name="connsiteY109" fmla="*/ 5452183 h 6858000"/>
              <a:gd name="connsiteX110" fmla="*/ 1824397 w 7467600"/>
              <a:gd name="connsiteY110" fmla="*/ 5447757 h 6858000"/>
              <a:gd name="connsiteX111" fmla="*/ 2070059 w 7467600"/>
              <a:gd name="connsiteY111" fmla="*/ 5441660 h 6858000"/>
              <a:gd name="connsiteX112" fmla="*/ 1456157 w 7467600"/>
              <a:gd name="connsiteY112" fmla="*/ 5371404 h 6858000"/>
              <a:gd name="connsiteX113" fmla="*/ 4988186 w 7467600"/>
              <a:gd name="connsiteY113" fmla="*/ 5216467 h 6858000"/>
              <a:gd name="connsiteX114" fmla="*/ 4777334 w 7467600"/>
              <a:gd name="connsiteY114" fmla="*/ 5406072 h 6858000"/>
              <a:gd name="connsiteX115" fmla="*/ 4718341 w 7467600"/>
              <a:gd name="connsiteY115" fmla="*/ 5468043 h 6858000"/>
              <a:gd name="connsiteX116" fmla="*/ 4604655 w 7467600"/>
              <a:gd name="connsiteY116" fmla="*/ 5583434 h 6858000"/>
              <a:gd name="connsiteX117" fmla="*/ 4565074 w 7467600"/>
              <a:gd name="connsiteY117" fmla="*/ 5618550 h 6858000"/>
              <a:gd name="connsiteX118" fmla="*/ 4988186 w 7467600"/>
              <a:gd name="connsiteY118" fmla="*/ 5216467 h 6858000"/>
              <a:gd name="connsiteX119" fmla="*/ 4978032 w 7467600"/>
              <a:gd name="connsiteY119" fmla="*/ 5183809 h 6858000"/>
              <a:gd name="connsiteX120" fmla="*/ 4463413 w 7467600"/>
              <a:gd name="connsiteY120" fmla="*/ 5615162 h 6858000"/>
              <a:gd name="connsiteX121" fmla="*/ 4358134 w 7467600"/>
              <a:gd name="connsiteY121" fmla="*/ 5742791 h 6858000"/>
              <a:gd name="connsiteX122" fmla="*/ 4376219 w 7467600"/>
              <a:gd name="connsiteY122" fmla="*/ 5729027 h 6858000"/>
              <a:gd name="connsiteX123" fmla="*/ 4582340 w 7467600"/>
              <a:gd name="connsiteY123" fmla="*/ 5561037 h 6858000"/>
              <a:gd name="connsiteX124" fmla="*/ 4694684 w 7467600"/>
              <a:gd name="connsiteY124" fmla="*/ 5447098 h 6858000"/>
              <a:gd name="connsiteX125" fmla="*/ 4754123 w 7467600"/>
              <a:gd name="connsiteY125" fmla="*/ 5384643 h 6858000"/>
              <a:gd name="connsiteX126" fmla="*/ 4978032 w 7467600"/>
              <a:gd name="connsiteY126" fmla="*/ 5183809 h 6858000"/>
              <a:gd name="connsiteX127" fmla="*/ 7467600 w 7467600"/>
              <a:gd name="connsiteY127" fmla="*/ 5297634 h 6858000"/>
              <a:gd name="connsiteX128" fmla="*/ 7450656 w 7467600"/>
              <a:gd name="connsiteY128" fmla="*/ 5134750 h 6858000"/>
              <a:gd name="connsiteX129" fmla="*/ 7467600 w 7467600"/>
              <a:gd name="connsiteY129" fmla="*/ 5142496 h 6858000"/>
              <a:gd name="connsiteX130" fmla="*/ 7467600 w 7467600"/>
              <a:gd name="connsiteY130" fmla="*/ 5158623 h 6858000"/>
              <a:gd name="connsiteX131" fmla="*/ 7427076 w 7467600"/>
              <a:gd name="connsiteY131" fmla="*/ 5142684 h 6858000"/>
              <a:gd name="connsiteX132" fmla="*/ 7467600 w 7467600"/>
              <a:gd name="connsiteY132" fmla="*/ 5164774 h 6858000"/>
              <a:gd name="connsiteX133" fmla="*/ 7467600 w 7467600"/>
              <a:gd name="connsiteY133" fmla="*/ 5199146 h 6858000"/>
              <a:gd name="connsiteX134" fmla="*/ 7391022 w 7467600"/>
              <a:gd name="connsiteY134" fmla="*/ 5158141 h 6858000"/>
              <a:gd name="connsiteX135" fmla="*/ 7312201 w 7467600"/>
              <a:gd name="connsiteY135" fmla="*/ 5128278 h 6858000"/>
              <a:gd name="connsiteX136" fmla="*/ 7343603 w 7467600"/>
              <a:gd name="connsiteY136" fmla="*/ 5149746 h 6858000"/>
              <a:gd name="connsiteX137" fmla="*/ 7467600 w 7467600"/>
              <a:gd name="connsiteY137" fmla="*/ 5241225 h 6858000"/>
              <a:gd name="connsiteX138" fmla="*/ 7467600 w 7467600"/>
              <a:gd name="connsiteY138" fmla="*/ 5277736 h 6858000"/>
              <a:gd name="connsiteX139" fmla="*/ 7327465 w 7467600"/>
              <a:gd name="connsiteY139" fmla="*/ 5174181 h 6858000"/>
              <a:gd name="connsiteX140" fmla="*/ 7353035 w 7467600"/>
              <a:gd name="connsiteY140" fmla="*/ 5197318 h 6858000"/>
              <a:gd name="connsiteX141" fmla="*/ 7467600 w 7467600"/>
              <a:gd name="connsiteY141" fmla="*/ 5297634 h 6858000"/>
              <a:gd name="connsiteX142" fmla="*/ 1903353 w 7467600"/>
              <a:gd name="connsiteY142" fmla="*/ 5044827 h 6858000"/>
              <a:gd name="connsiteX143" fmla="*/ 1936931 w 7467600"/>
              <a:gd name="connsiteY143" fmla="*/ 5093954 h 6858000"/>
              <a:gd name="connsiteX144" fmla="*/ 2195868 w 7467600"/>
              <a:gd name="connsiteY144" fmla="*/ 5396574 h 6858000"/>
              <a:gd name="connsiteX145" fmla="*/ 2088852 w 7467600"/>
              <a:gd name="connsiteY145" fmla="*/ 5166123 h 6858000"/>
              <a:gd name="connsiteX146" fmla="*/ 1958241 w 7467600"/>
              <a:gd name="connsiteY146" fmla="*/ 5067955 h 6858000"/>
              <a:gd name="connsiteX147" fmla="*/ 1903353 w 7467600"/>
              <a:gd name="connsiteY147" fmla="*/ 5044827 h 6858000"/>
              <a:gd name="connsiteX148" fmla="*/ 1979378 w 7467600"/>
              <a:gd name="connsiteY148" fmla="*/ 4769504 h 6858000"/>
              <a:gd name="connsiteX149" fmla="*/ 2882120 w 7467600"/>
              <a:gd name="connsiteY149" fmla="*/ 5064547 h 6858000"/>
              <a:gd name="connsiteX150" fmla="*/ 2793103 w 7467600"/>
              <a:gd name="connsiteY150" fmla="*/ 5039699 h 6858000"/>
              <a:gd name="connsiteX151" fmla="*/ 2770041 w 7467600"/>
              <a:gd name="connsiteY151" fmla="*/ 5033634 h 6858000"/>
              <a:gd name="connsiteX152" fmla="*/ 1979378 w 7467600"/>
              <a:gd name="connsiteY152" fmla="*/ 4769504 h 6858000"/>
              <a:gd name="connsiteX153" fmla="*/ 1927410 w 7467600"/>
              <a:gd name="connsiteY153" fmla="*/ 4716164 h 6858000"/>
              <a:gd name="connsiteX154" fmla="*/ 1959587 w 7467600"/>
              <a:gd name="connsiteY154" fmla="*/ 4728849 h 6858000"/>
              <a:gd name="connsiteX155" fmla="*/ 2777707 w 7467600"/>
              <a:gd name="connsiteY155" fmla="*/ 5003991 h 6858000"/>
              <a:gd name="connsiteX156" fmla="*/ 2800768 w 7467600"/>
              <a:gd name="connsiteY156" fmla="*/ 5010056 h 6858000"/>
              <a:gd name="connsiteX157" fmla="*/ 2879408 w 7467600"/>
              <a:gd name="connsiteY157" fmla="*/ 5031590 h 6858000"/>
              <a:gd name="connsiteX158" fmla="*/ 2862295 w 7467600"/>
              <a:gd name="connsiteY158" fmla="*/ 5022958 h 6858000"/>
              <a:gd name="connsiteX159" fmla="*/ 2813343 w 7467600"/>
              <a:gd name="connsiteY159" fmla="*/ 4998369 h 6858000"/>
              <a:gd name="connsiteX160" fmla="*/ 2646245 w 7467600"/>
              <a:gd name="connsiteY160" fmla="*/ 4930999 h 6858000"/>
              <a:gd name="connsiteX161" fmla="*/ 1999243 w 7467600"/>
              <a:gd name="connsiteY161" fmla="*/ 4730524 h 6858000"/>
              <a:gd name="connsiteX162" fmla="*/ 1979527 w 7467600"/>
              <a:gd name="connsiteY162" fmla="*/ 4726651 h 6858000"/>
              <a:gd name="connsiteX163" fmla="*/ 1927410 w 7467600"/>
              <a:gd name="connsiteY163" fmla="*/ 4716164 h 6858000"/>
              <a:gd name="connsiteX164" fmla="*/ 1997014 w 7467600"/>
              <a:gd name="connsiteY164" fmla="*/ 4698007 h 6858000"/>
              <a:gd name="connsiteX165" fmla="*/ 2005458 w 7467600"/>
              <a:gd name="connsiteY165" fmla="*/ 4699540 h 6858000"/>
              <a:gd name="connsiteX166" fmla="*/ 2657186 w 7467600"/>
              <a:gd name="connsiteY166" fmla="*/ 4901687 h 6858000"/>
              <a:gd name="connsiteX167" fmla="*/ 2826662 w 7467600"/>
              <a:gd name="connsiteY167" fmla="*/ 4970362 h 6858000"/>
              <a:gd name="connsiteX168" fmla="*/ 2876100 w 7467600"/>
              <a:gd name="connsiteY168" fmla="*/ 4995397 h 6858000"/>
              <a:gd name="connsiteX169" fmla="*/ 3042600 w 7467600"/>
              <a:gd name="connsiteY169" fmla="*/ 5059532 h 6858000"/>
              <a:gd name="connsiteX170" fmla="*/ 1997014 w 7467600"/>
              <a:gd name="connsiteY170" fmla="*/ 4698007 h 6858000"/>
              <a:gd name="connsiteX171" fmla="*/ 2305292 w 7467600"/>
              <a:gd name="connsiteY171" fmla="*/ 4219492 h 6858000"/>
              <a:gd name="connsiteX172" fmla="*/ 3360922 w 7467600"/>
              <a:gd name="connsiteY172" fmla="*/ 4529373 h 6858000"/>
              <a:gd name="connsiteX173" fmla="*/ 3492420 w 7467600"/>
              <a:gd name="connsiteY173" fmla="*/ 4510145 h 6858000"/>
              <a:gd name="connsiteX174" fmla="*/ 3364086 w 7467600"/>
              <a:gd name="connsiteY174" fmla="*/ 4480340 h 6858000"/>
              <a:gd name="connsiteX175" fmla="*/ 3225818 w 7467600"/>
              <a:gd name="connsiteY175" fmla="*/ 4411822 h 6858000"/>
              <a:gd name="connsiteX176" fmla="*/ 3129696 w 7467600"/>
              <a:gd name="connsiteY176" fmla="*/ 4360704 h 6858000"/>
              <a:gd name="connsiteX177" fmla="*/ 2814545 w 7467600"/>
              <a:gd name="connsiteY177" fmla="*/ 4282955 h 6858000"/>
              <a:gd name="connsiteX178" fmla="*/ 2305292 w 7467600"/>
              <a:gd name="connsiteY178" fmla="*/ 4219492 h 6858000"/>
              <a:gd name="connsiteX179" fmla="*/ 2626982 w 7467600"/>
              <a:gd name="connsiteY179" fmla="*/ 4206450 h 6858000"/>
              <a:gd name="connsiteX180" fmla="*/ 2490617 w 7467600"/>
              <a:gd name="connsiteY180" fmla="*/ 4206951 h 6858000"/>
              <a:gd name="connsiteX181" fmla="*/ 2819869 w 7467600"/>
              <a:gd name="connsiteY181" fmla="*/ 4252936 h 6858000"/>
              <a:gd name="connsiteX182" fmla="*/ 3143018 w 7467600"/>
              <a:gd name="connsiteY182" fmla="*/ 4332698 h 6858000"/>
              <a:gd name="connsiteX183" fmla="*/ 3241520 w 7467600"/>
              <a:gd name="connsiteY183" fmla="*/ 4385112 h 6858000"/>
              <a:gd name="connsiteX184" fmla="*/ 3374575 w 7467600"/>
              <a:gd name="connsiteY184" fmla="*/ 4451517 h 6858000"/>
              <a:gd name="connsiteX185" fmla="*/ 3505221 w 7467600"/>
              <a:gd name="connsiteY185" fmla="*/ 4480757 h 6858000"/>
              <a:gd name="connsiteX186" fmla="*/ 2626982 w 7467600"/>
              <a:gd name="connsiteY186" fmla="*/ 4206450 h 6858000"/>
              <a:gd name="connsiteX187" fmla="*/ 1310106 w 7467600"/>
              <a:gd name="connsiteY187" fmla="*/ 3943217 h 6858000"/>
              <a:gd name="connsiteX188" fmla="*/ 854994 w 7467600"/>
              <a:gd name="connsiteY188" fmla="*/ 4399136 h 6858000"/>
              <a:gd name="connsiteX189" fmla="*/ 742462 w 7467600"/>
              <a:gd name="connsiteY189" fmla="*/ 4594648 h 6858000"/>
              <a:gd name="connsiteX190" fmla="*/ 820602 w 7467600"/>
              <a:gd name="connsiteY190" fmla="*/ 4485915 h 6858000"/>
              <a:gd name="connsiteX191" fmla="*/ 878295 w 7467600"/>
              <a:gd name="connsiteY191" fmla="*/ 4403594 h 6858000"/>
              <a:gd name="connsiteX192" fmla="*/ 1240607 w 7467600"/>
              <a:gd name="connsiteY192" fmla="*/ 4010401 h 6858000"/>
              <a:gd name="connsiteX193" fmla="*/ 1310106 w 7467600"/>
              <a:gd name="connsiteY193" fmla="*/ 3943217 h 6858000"/>
              <a:gd name="connsiteX194" fmla="*/ 1423113 w 7467600"/>
              <a:gd name="connsiteY194" fmla="*/ 3874565 h 6858000"/>
              <a:gd name="connsiteX195" fmla="*/ 1260565 w 7467600"/>
              <a:gd name="connsiteY195" fmla="*/ 4031982 h 6858000"/>
              <a:gd name="connsiteX196" fmla="*/ 901900 w 7467600"/>
              <a:gd name="connsiteY196" fmla="*/ 4421236 h 6858000"/>
              <a:gd name="connsiteX197" fmla="*/ 845044 w 7467600"/>
              <a:gd name="connsiteY197" fmla="*/ 4502436 h 6858000"/>
              <a:gd name="connsiteX198" fmla="*/ 685926 w 7467600"/>
              <a:gd name="connsiteY198" fmla="*/ 4703069 h 6858000"/>
              <a:gd name="connsiteX199" fmla="*/ 684248 w 7467600"/>
              <a:gd name="connsiteY199" fmla="*/ 4706721 h 6858000"/>
              <a:gd name="connsiteX200" fmla="*/ 1423113 w 7467600"/>
              <a:gd name="connsiteY200" fmla="*/ 3874565 h 6858000"/>
              <a:gd name="connsiteX201" fmla="*/ 3316479 w 7467600"/>
              <a:gd name="connsiteY201" fmla="*/ 3872136 h 6858000"/>
              <a:gd name="connsiteX202" fmla="*/ 3546806 w 7467600"/>
              <a:gd name="connsiteY202" fmla="*/ 4356139 h 6858000"/>
              <a:gd name="connsiteX203" fmla="*/ 3364433 w 7467600"/>
              <a:gd name="connsiteY203" fmla="*/ 3953121 h 6858000"/>
              <a:gd name="connsiteX204" fmla="*/ 3316479 w 7467600"/>
              <a:gd name="connsiteY204" fmla="*/ 3872136 h 6858000"/>
              <a:gd name="connsiteX205" fmla="*/ 3291335 w 7467600"/>
              <a:gd name="connsiteY205" fmla="*/ 3767420 h 6858000"/>
              <a:gd name="connsiteX206" fmla="*/ 3390805 w 7467600"/>
              <a:gd name="connsiteY206" fmla="*/ 3937163 h 6858000"/>
              <a:gd name="connsiteX207" fmla="*/ 3579062 w 7467600"/>
              <a:gd name="connsiteY207" fmla="*/ 4359040 h 6858000"/>
              <a:gd name="connsiteX208" fmla="*/ 3467355 w 7467600"/>
              <a:gd name="connsiteY208" fmla="*/ 3988130 h 6858000"/>
              <a:gd name="connsiteX209" fmla="*/ 3310753 w 7467600"/>
              <a:gd name="connsiteY209" fmla="*/ 3787140 h 6858000"/>
              <a:gd name="connsiteX210" fmla="*/ 3291335 w 7467600"/>
              <a:gd name="connsiteY210" fmla="*/ 3767420 h 6858000"/>
              <a:gd name="connsiteX211" fmla="*/ 1635889 w 7467600"/>
              <a:gd name="connsiteY211" fmla="*/ 3709494 h 6858000"/>
              <a:gd name="connsiteX212" fmla="*/ 1634800 w 7467600"/>
              <a:gd name="connsiteY212" fmla="*/ 3731111 h 6858000"/>
              <a:gd name="connsiteX213" fmla="*/ 1635889 w 7467600"/>
              <a:gd name="connsiteY213" fmla="*/ 3709494 h 6858000"/>
              <a:gd name="connsiteX214" fmla="*/ 1510397 w 7467600"/>
              <a:gd name="connsiteY214" fmla="*/ 3684705 h 6858000"/>
              <a:gd name="connsiteX215" fmla="*/ 1146550 w 7467600"/>
              <a:gd name="connsiteY215" fmla="*/ 3802012 h 6858000"/>
              <a:gd name="connsiteX216" fmla="*/ 698834 w 7467600"/>
              <a:gd name="connsiteY216" fmla="*/ 3952272 h 6858000"/>
              <a:gd name="connsiteX217" fmla="*/ 34256 w 7467600"/>
              <a:gd name="connsiteY217" fmla="*/ 4347603 h 6858000"/>
              <a:gd name="connsiteX218" fmla="*/ 527241 w 7467600"/>
              <a:gd name="connsiteY218" fmla="*/ 4065078 h 6858000"/>
              <a:gd name="connsiteX219" fmla="*/ 1510397 w 7467600"/>
              <a:gd name="connsiteY219" fmla="*/ 3684705 h 6858000"/>
              <a:gd name="connsiteX220" fmla="*/ 1313114 w 7467600"/>
              <a:gd name="connsiteY220" fmla="*/ 3655216 h 6858000"/>
              <a:gd name="connsiteX221" fmla="*/ 1109304 w 7467600"/>
              <a:gd name="connsiteY221" fmla="*/ 3669030 h 6858000"/>
              <a:gd name="connsiteX222" fmla="*/ 8129 w 7467600"/>
              <a:gd name="connsiteY222" fmla="*/ 4330519 h 6858000"/>
              <a:gd name="connsiteX223" fmla="*/ 687572 w 7467600"/>
              <a:gd name="connsiteY223" fmla="*/ 3925629 h 6858000"/>
              <a:gd name="connsiteX224" fmla="*/ 1138365 w 7467600"/>
              <a:gd name="connsiteY224" fmla="*/ 3774515 h 6858000"/>
              <a:gd name="connsiteX225" fmla="*/ 1505579 w 7467600"/>
              <a:gd name="connsiteY225" fmla="*/ 3655526 h 6858000"/>
              <a:gd name="connsiteX226" fmla="*/ 1313114 w 7467600"/>
              <a:gd name="connsiteY226" fmla="*/ 3655216 h 6858000"/>
              <a:gd name="connsiteX227" fmla="*/ 3655073 w 7467600"/>
              <a:gd name="connsiteY227" fmla="*/ 3650884 h 6858000"/>
              <a:gd name="connsiteX228" fmla="*/ 3989938 w 7467600"/>
              <a:gd name="connsiteY228" fmla="*/ 3991685 h 6858000"/>
              <a:gd name="connsiteX229" fmla="*/ 4393907 w 7467600"/>
              <a:gd name="connsiteY229" fmla="*/ 4261258 h 6858000"/>
              <a:gd name="connsiteX230" fmla="*/ 4648051 w 7467600"/>
              <a:gd name="connsiteY230" fmla="*/ 4374051 h 6858000"/>
              <a:gd name="connsiteX231" fmla="*/ 4383389 w 7467600"/>
              <a:gd name="connsiteY231" fmla="*/ 4184369 h 6858000"/>
              <a:gd name="connsiteX232" fmla="*/ 4165508 w 7467600"/>
              <a:gd name="connsiteY232" fmla="*/ 4035196 h 6858000"/>
              <a:gd name="connsiteX233" fmla="*/ 4068162 w 7467600"/>
              <a:gd name="connsiteY233" fmla="*/ 3953394 h 6858000"/>
              <a:gd name="connsiteX234" fmla="*/ 3981416 w 7467600"/>
              <a:gd name="connsiteY234" fmla="*/ 3880482 h 6858000"/>
              <a:gd name="connsiteX235" fmla="*/ 3800147 w 7467600"/>
              <a:gd name="connsiteY235" fmla="*/ 3749872 h 6858000"/>
              <a:gd name="connsiteX236" fmla="*/ 3655073 w 7467600"/>
              <a:gd name="connsiteY236" fmla="*/ 3650884 h 6858000"/>
              <a:gd name="connsiteX237" fmla="*/ 3670252 w 7467600"/>
              <a:gd name="connsiteY237" fmla="*/ 3622798 h 6858000"/>
              <a:gd name="connsiteX238" fmla="*/ 3817258 w 7467600"/>
              <a:gd name="connsiteY238" fmla="*/ 3723577 h 6858000"/>
              <a:gd name="connsiteX239" fmla="*/ 4000461 w 7467600"/>
              <a:gd name="connsiteY239" fmla="*/ 3855966 h 6858000"/>
              <a:gd name="connsiteX240" fmla="*/ 4088180 w 7467600"/>
              <a:gd name="connsiteY240" fmla="*/ 3929774 h 6858000"/>
              <a:gd name="connsiteX241" fmla="*/ 4184555 w 7467600"/>
              <a:gd name="connsiteY241" fmla="*/ 4010683 h 6858000"/>
              <a:gd name="connsiteX242" fmla="*/ 4399563 w 7467600"/>
              <a:gd name="connsiteY242" fmla="*/ 4158106 h 6858000"/>
              <a:gd name="connsiteX243" fmla="*/ 4684469 w 7467600"/>
              <a:gd name="connsiteY243" fmla="*/ 4364680 h 6858000"/>
              <a:gd name="connsiteX244" fmla="*/ 4690271 w 7467600"/>
              <a:gd name="connsiteY244" fmla="*/ 4370034 h 6858000"/>
              <a:gd name="connsiteX245" fmla="*/ 4136093 w 7467600"/>
              <a:gd name="connsiteY245" fmla="*/ 3858466 h 6858000"/>
              <a:gd name="connsiteX246" fmla="*/ 3670252 w 7467600"/>
              <a:gd name="connsiteY246" fmla="*/ 3622798 h 6858000"/>
              <a:gd name="connsiteX247" fmla="*/ 4440129 w 7467600"/>
              <a:gd name="connsiteY247" fmla="*/ 3448571 h 6858000"/>
              <a:gd name="connsiteX248" fmla="*/ 4856525 w 7467600"/>
              <a:gd name="connsiteY248" fmla="*/ 3915351 h 6858000"/>
              <a:gd name="connsiteX249" fmla="*/ 5059055 w 7467600"/>
              <a:gd name="connsiteY249" fmla="*/ 4108918 h 6858000"/>
              <a:gd name="connsiteX250" fmla="*/ 5290070 w 7467600"/>
              <a:gd name="connsiteY250" fmla="*/ 4263619 h 6858000"/>
              <a:gd name="connsiteX251" fmla="*/ 4834991 w 7467600"/>
              <a:gd name="connsiteY251" fmla="*/ 3830985 h 6858000"/>
              <a:gd name="connsiteX252" fmla="*/ 4440129 w 7467600"/>
              <a:gd name="connsiteY252" fmla="*/ 3448571 h 6858000"/>
              <a:gd name="connsiteX253" fmla="*/ 4441737 w 7467600"/>
              <a:gd name="connsiteY253" fmla="*/ 3399734 h 6858000"/>
              <a:gd name="connsiteX254" fmla="*/ 4431236 w 7467600"/>
              <a:gd name="connsiteY254" fmla="*/ 3400954 h 6858000"/>
              <a:gd name="connsiteX255" fmla="*/ 4557150 w 7467600"/>
              <a:gd name="connsiteY255" fmla="*/ 3510023 h 6858000"/>
              <a:gd name="connsiteX256" fmla="*/ 4856936 w 7467600"/>
              <a:gd name="connsiteY256" fmla="*/ 3809146 h 6858000"/>
              <a:gd name="connsiteX257" fmla="*/ 5111996 w 7467600"/>
              <a:gd name="connsiteY257" fmla="*/ 4065759 h 6858000"/>
              <a:gd name="connsiteX258" fmla="*/ 5388878 w 7467600"/>
              <a:gd name="connsiteY258" fmla="*/ 4300185 h 6858000"/>
              <a:gd name="connsiteX259" fmla="*/ 5425556 w 7467600"/>
              <a:gd name="connsiteY259" fmla="*/ 4308967 h 6858000"/>
              <a:gd name="connsiteX260" fmla="*/ 4943646 w 7467600"/>
              <a:gd name="connsiteY260" fmla="*/ 3822916 h 6858000"/>
              <a:gd name="connsiteX261" fmla="*/ 4594837 w 7467600"/>
              <a:gd name="connsiteY261" fmla="*/ 3532274 h 6858000"/>
              <a:gd name="connsiteX262" fmla="*/ 4441737 w 7467600"/>
              <a:gd name="connsiteY262" fmla="*/ 3399734 h 6858000"/>
              <a:gd name="connsiteX263" fmla="*/ 5425834 w 7467600"/>
              <a:gd name="connsiteY263" fmla="*/ 3162785 h 6858000"/>
              <a:gd name="connsiteX264" fmla="*/ 5401644 w 7467600"/>
              <a:gd name="connsiteY264" fmla="*/ 3617847 h 6858000"/>
              <a:gd name="connsiteX265" fmla="*/ 5467256 w 7467600"/>
              <a:gd name="connsiteY265" fmla="*/ 4175494 h 6858000"/>
              <a:gd name="connsiteX266" fmla="*/ 5448069 w 7467600"/>
              <a:gd name="connsiteY266" fmla="*/ 3567554 h 6858000"/>
              <a:gd name="connsiteX267" fmla="*/ 5425834 w 7467600"/>
              <a:gd name="connsiteY267" fmla="*/ 3162785 h 6858000"/>
              <a:gd name="connsiteX268" fmla="*/ 1318687 w 7467600"/>
              <a:gd name="connsiteY268" fmla="*/ 3113840 h 6858000"/>
              <a:gd name="connsiteX269" fmla="*/ 1066793 w 7467600"/>
              <a:gd name="connsiteY269" fmla="*/ 3212171 h 6858000"/>
              <a:gd name="connsiteX270" fmla="*/ 993319 w 7467600"/>
              <a:gd name="connsiteY270" fmla="*/ 3247648 h 6858000"/>
              <a:gd name="connsiteX271" fmla="*/ 853081 w 7467600"/>
              <a:gd name="connsiteY271" fmla="*/ 3312410 h 6858000"/>
              <a:gd name="connsiteX272" fmla="*/ 805957 w 7467600"/>
              <a:gd name="connsiteY272" fmla="*/ 3330443 h 6858000"/>
              <a:gd name="connsiteX273" fmla="*/ 1318687 w 7467600"/>
              <a:gd name="connsiteY273" fmla="*/ 3113840 h 6858000"/>
              <a:gd name="connsiteX274" fmla="*/ 5453702 w 7467600"/>
              <a:gd name="connsiteY274" fmla="*/ 3090882 h 6858000"/>
              <a:gd name="connsiteX275" fmla="*/ 5480135 w 7467600"/>
              <a:gd name="connsiteY275" fmla="*/ 3565802 h 6858000"/>
              <a:gd name="connsiteX276" fmla="*/ 5499023 w 7467600"/>
              <a:gd name="connsiteY276" fmla="*/ 4166310 h 6858000"/>
              <a:gd name="connsiteX277" fmla="*/ 5547022 w 7467600"/>
              <a:gd name="connsiteY277" fmla="*/ 3607838 h 6858000"/>
              <a:gd name="connsiteX278" fmla="*/ 5515964 w 7467600"/>
              <a:gd name="connsiteY278" fmla="*/ 3378541 h 6858000"/>
              <a:gd name="connsiteX279" fmla="*/ 5453702 w 7467600"/>
              <a:gd name="connsiteY279" fmla="*/ 3090882 h 6858000"/>
              <a:gd name="connsiteX280" fmla="*/ 1238695 w 7467600"/>
              <a:gd name="connsiteY280" fmla="*/ 3076820 h 6858000"/>
              <a:gd name="connsiteX281" fmla="*/ 716371 w 7467600"/>
              <a:gd name="connsiteY281" fmla="*/ 3293249 h 6858000"/>
              <a:gd name="connsiteX282" fmla="*/ 579522 w 7467600"/>
              <a:gd name="connsiteY282" fmla="*/ 3371759 h 6858000"/>
              <a:gd name="connsiteX283" fmla="*/ 600288 w 7467600"/>
              <a:gd name="connsiteY283" fmla="*/ 3365555 h 6858000"/>
              <a:gd name="connsiteX284" fmla="*/ 840692 w 7467600"/>
              <a:gd name="connsiteY284" fmla="*/ 3284921 h 6858000"/>
              <a:gd name="connsiteX285" fmla="*/ 979248 w 7467600"/>
              <a:gd name="connsiteY285" fmla="*/ 3221003 h 6858000"/>
              <a:gd name="connsiteX286" fmla="*/ 1053282 w 7467600"/>
              <a:gd name="connsiteY286" fmla="*/ 3185247 h 6858000"/>
              <a:gd name="connsiteX287" fmla="*/ 1320603 w 7467600"/>
              <a:gd name="connsiteY287" fmla="*/ 3081281 h 6858000"/>
              <a:gd name="connsiteX288" fmla="*/ 1238695 w 7467600"/>
              <a:gd name="connsiteY288" fmla="*/ 3076820 h 6858000"/>
              <a:gd name="connsiteX289" fmla="*/ 5425627 w 7467600"/>
              <a:gd name="connsiteY289" fmla="*/ 2954192 h 6858000"/>
              <a:gd name="connsiteX290" fmla="*/ 5470770 w 7467600"/>
              <a:gd name="connsiteY290" fmla="*/ 3005435 h 6858000"/>
              <a:gd name="connsiteX291" fmla="*/ 5519779 w 7467600"/>
              <a:gd name="connsiteY291" fmla="*/ 4359223 h 6858000"/>
              <a:gd name="connsiteX292" fmla="*/ 5520293 w 7467600"/>
              <a:gd name="connsiteY292" fmla="*/ 4360602 h 6858000"/>
              <a:gd name="connsiteX293" fmla="*/ 5767221 w 7467600"/>
              <a:gd name="connsiteY293" fmla="*/ 4665564 h 6858000"/>
              <a:gd name="connsiteX294" fmla="*/ 6937169 w 7467600"/>
              <a:gd name="connsiteY294" fmla="*/ 4815941 h 6858000"/>
              <a:gd name="connsiteX295" fmla="*/ 6953922 w 7467600"/>
              <a:gd name="connsiteY295" fmla="*/ 4890068 h 6858000"/>
              <a:gd name="connsiteX296" fmla="*/ 6071359 w 7467600"/>
              <a:gd name="connsiteY296" fmla="*/ 4770770 h 6858000"/>
              <a:gd name="connsiteX297" fmla="*/ 6038839 w 7467600"/>
              <a:gd name="connsiteY297" fmla="*/ 4764474 h 6858000"/>
              <a:gd name="connsiteX298" fmla="*/ 6038706 w 7467600"/>
              <a:gd name="connsiteY298" fmla="*/ 4763847 h 6858000"/>
              <a:gd name="connsiteX299" fmla="*/ 6037784 w 7467600"/>
              <a:gd name="connsiteY299" fmla="*/ 4764270 h 6858000"/>
              <a:gd name="connsiteX300" fmla="*/ 6038839 w 7467600"/>
              <a:gd name="connsiteY300" fmla="*/ 4764474 h 6858000"/>
              <a:gd name="connsiteX301" fmla="*/ 6040338 w 7467600"/>
              <a:gd name="connsiteY301" fmla="*/ 4771418 h 6858000"/>
              <a:gd name="connsiteX302" fmla="*/ 6024488 w 7467600"/>
              <a:gd name="connsiteY302" fmla="*/ 4809903 h 6858000"/>
              <a:gd name="connsiteX303" fmla="*/ 5599771 w 7467600"/>
              <a:gd name="connsiteY303" fmla="*/ 5509652 h 6858000"/>
              <a:gd name="connsiteX304" fmla="*/ 5548843 w 7467600"/>
              <a:gd name="connsiteY304" fmla="*/ 5563845 h 6858000"/>
              <a:gd name="connsiteX305" fmla="*/ 5940952 w 7467600"/>
              <a:gd name="connsiteY305" fmla="*/ 6250028 h 6858000"/>
              <a:gd name="connsiteX306" fmla="*/ 6043441 w 7467600"/>
              <a:gd name="connsiteY306" fmla="*/ 6665847 h 6858000"/>
              <a:gd name="connsiteX307" fmla="*/ 6093432 w 7467600"/>
              <a:gd name="connsiteY307" fmla="*/ 6858000 h 6858000"/>
              <a:gd name="connsiteX308" fmla="*/ 6034344 w 7467600"/>
              <a:gd name="connsiteY308" fmla="*/ 6858000 h 6858000"/>
              <a:gd name="connsiteX309" fmla="*/ 6026679 w 7467600"/>
              <a:gd name="connsiteY309" fmla="*/ 6836959 h 6858000"/>
              <a:gd name="connsiteX310" fmla="*/ 5800441 w 7467600"/>
              <a:gd name="connsiteY310" fmla="*/ 6335286 h 6858000"/>
              <a:gd name="connsiteX311" fmla="*/ 5526562 w 7467600"/>
              <a:gd name="connsiteY311" fmla="*/ 5705388 h 6858000"/>
              <a:gd name="connsiteX312" fmla="*/ 5519640 w 7467600"/>
              <a:gd name="connsiteY312" fmla="*/ 5683774 h 6858000"/>
              <a:gd name="connsiteX313" fmla="*/ 5844559 w 7467600"/>
              <a:gd name="connsiteY313" fmla="*/ 6553349 h 6858000"/>
              <a:gd name="connsiteX314" fmla="*/ 5975994 w 7467600"/>
              <a:gd name="connsiteY314" fmla="*/ 6858000 h 6858000"/>
              <a:gd name="connsiteX315" fmla="*/ 5898547 w 7467600"/>
              <a:gd name="connsiteY315" fmla="*/ 6858000 h 6858000"/>
              <a:gd name="connsiteX316" fmla="*/ 5682041 w 7467600"/>
              <a:gd name="connsiteY316" fmla="*/ 6355860 h 6858000"/>
              <a:gd name="connsiteX317" fmla="*/ 5461758 w 7467600"/>
              <a:gd name="connsiteY317" fmla="*/ 5820220 h 6858000"/>
              <a:gd name="connsiteX318" fmla="*/ 5237282 w 7467600"/>
              <a:gd name="connsiteY318" fmla="*/ 6579086 h 6858000"/>
              <a:gd name="connsiteX319" fmla="*/ 5115009 w 7467600"/>
              <a:gd name="connsiteY319" fmla="*/ 6858000 h 6858000"/>
              <a:gd name="connsiteX320" fmla="*/ 5028074 w 7467600"/>
              <a:gd name="connsiteY320" fmla="*/ 6858000 h 6858000"/>
              <a:gd name="connsiteX321" fmla="*/ 5079508 w 7467600"/>
              <a:gd name="connsiteY321" fmla="*/ 6749074 h 6858000"/>
              <a:gd name="connsiteX322" fmla="*/ 5371846 w 7467600"/>
              <a:gd name="connsiteY322" fmla="*/ 5924413 h 6858000"/>
              <a:gd name="connsiteX323" fmla="*/ 5270512 w 7467600"/>
              <a:gd name="connsiteY323" fmla="*/ 6138975 h 6858000"/>
              <a:gd name="connsiteX324" fmla="*/ 5062409 w 7467600"/>
              <a:gd name="connsiteY324" fmla="*/ 6653544 h 6858000"/>
              <a:gd name="connsiteX325" fmla="*/ 5036628 w 7467600"/>
              <a:gd name="connsiteY325" fmla="*/ 6754247 h 6858000"/>
              <a:gd name="connsiteX326" fmla="*/ 5009112 w 7467600"/>
              <a:gd name="connsiteY326" fmla="*/ 6858000 h 6858000"/>
              <a:gd name="connsiteX327" fmla="*/ 4976679 w 7467600"/>
              <a:gd name="connsiteY327" fmla="*/ 6858000 h 6858000"/>
              <a:gd name="connsiteX328" fmla="*/ 5006537 w 7467600"/>
              <a:gd name="connsiteY328" fmla="*/ 6747068 h 6858000"/>
              <a:gd name="connsiteX329" fmla="*/ 5032723 w 7467600"/>
              <a:gd name="connsiteY329" fmla="*/ 6644957 h 6858000"/>
              <a:gd name="connsiteX330" fmla="*/ 5242949 w 7467600"/>
              <a:gd name="connsiteY330" fmla="*/ 6125175 h 6858000"/>
              <a:gd name="connsiteX331" fmla="*/ 5286321 w 7467600"/>
              <a:gd name="connsiteY331" fmla="*/ 6033555 h 6858000"/>
              <a:gd name="connsiteX332" fmla="*/ 5008210 w 7467600"/>
              <a:gd name="connsiteY332" fmla="*/ 6649194 h 6858000"/>
              <a:gd name="connsiteX333" fmla="*/ 4986321 w 7467600"/>
              <a:gd name="connsiteY333" fmla="*/ 6765687 h 6858000"/>
              <a:gd name="connsiteX334" fmla="*/ 4973474 w 7467600"/>
              <a:gd name="connsiteY334" fmla="*/ 6858000 h 6858000"/>
              <a:gd name="connsiteX335" fmla="*/ 4907178 w 7467600"/>
              <a:gd name="connsiteY335" fmla="*/ 6858000 h 6858000"/>
              <a:gd name="connsiteX336" fmla="*/ 4910810 w 7467600"/>
              <a:gd name="connsiteY336" fmla="*/ 6829660 h 6858000"/>
              <a:gd name="connsiteX337" fmla="*/ 4987461 w 7467600"/>
              <a:gd name="connsiteY337" fmla="*/ 6432994 h 6858000"/>
              <a:gd name="connsiteX338" fmla="*/ 5179262 w 7467600"/>
              <a:gd name="connsiteY338" fmla="*/ 6035044 h 6858000"/>
              <a:gd name="connsiteX339" fmla="*/ 4689678 w 7467600"/>
              <a:gd name="connsiteY339" fmla="*/ 6440241 h 6858000"/>
              <a:gd name="connsiteX340" fmla="*/ 4477543 w 7467600"/>
              <a:gd name="connsiteY340" fmla="*/ 6674836 h 6858000"/>
              <a:gd name="connsiteX341" fmla="*/ 4329957 w 7467600"/>
              <a:gd name="connsiteY341" fmla="*/ 6858000 h 6858000"/>
              <a:gd name="connsiteX342" fmla="*/ 4218595 w 7467600"/>
              <a:gd name="connsiteY342" fmla="*/ 6858000 h 6858000"/>
              <a:gd name="connsiteX343" fmla="*/ 4368888 w 7467600"/>
              <a:gd name="connsiteY343" fmla="*/ 6668412 h 6858000"/>
              <a:gd name="connsiteX344" fmla="*/ 4563091 w 7467600"/>
              <a:gd name="connsiteY344" fmla="*/ 6442508 h 6858000"/>
              <a:gd name="connsiteX345" fmla="*/ 5387324 w 7467600"/>
              <a:gd name="connsiteY345" fmla="*/ 5705830 h 6858000"/>
              <a:gd name="connsiteX346" fmla="*/ 5073620 w 7467600"/>
              <a:gd name="connsiteY346" fmla="*/ 5955437 h 6858000"/>
              <a:gd name="connsiteX347" fmla="*/ 4689789 w 7467600"/>
              <a:gd name="connsiteY347" fmla="*/ 6268382 h 6858000"/>
              <a:gd name="connsiteX348" fmla="*/ 4418722 w 7467600"/>
              <a:gd name="connsiteY348" fmla="*/ 6570886 h 6858000"/>
              <a:gd name="connsiteX349" fmla="*/ 4214944 w 7467600"/>
              <a:gd name="connsiteY349" fmla="*/ 6858000 h 6858000"/>
              <a:gd name="connsiteX350" fmla="*/ 4177898 w 7467600"/>
              <a:gd name="connsiteY350" fmla="*/ 6858000 h 6858000"/>
              <a:gd name="connsiteX351" fmla="*/ 4391597 w 7467600"/>
              <a:gd name="connsiteY351" fmla="*/ 6556370 h 6858000"/>
              <a:gd name="connsiteX352" fmla="*/ 4668889 w 7467600"/>
              <a:gd name="connsiteY352" fmla="*/ 6246399 h 6858000"/>
              <a:gd name="connsiteX353" fmla="*/ 5055427 w 7467600"/>
              <a:gd name="connsiteY353" fmla="*/ 5931476 h 6858000"/>
              <a:gd name="connsiteX354" fmla="*/ 5371814 w 7467600"/>
              <a:gd name="connsiteY354" fmla="*/ 5678975 h 6858000"/>
              <a:gd name="connsiteX355" fmla="*/ 4987918 w 7467600"/>
              <a:gd name="connsiteY355" fmla="*/ 5838701 h 6858000"/>
              <a:gd name="connsiteX356" fmla="*/ 4317146 w 7467600"/>
              <a:gd name="connsiteY356" fmla="*/ 6587716 h 6858000"/>
              <a:gd name="connsiteX357" fmla="*/ 4171627 w 7467600"/>
              <a:gd name="connsiteY357" fmla="*/ 6858000 h 6858000"/>
              <a:gd name="connsiteX358" fmla="*/ 4081585 w 7467600"/>
              <a:gd name="connsiteY358" fmla="*/ 6858000 h 6858000"/>
              <a:gd name="connsiteX359" fmla="*/ 4238603 w 7467600"/>
              <a:gd name="connsiteY359" fmla="*/ 6559341 h 6858000"/>
              <a:gd name="connsiteX360" fmla="*/ 4778333 w 7467600"/>
              <a:gd name="connsiteY360" fmla="*/ 5873626 h 6858000"/>
              <a:gd name="connsiteX361" fmla="*/ 5414185 w 7467600"/>
              <a:gd name="connsiteY361" fmla="*/ 5573882 h 6858000"/>
              <a:gd name="connsiteX362" fmla="*/ 5959648 w 7467600"/>
              <a:gd name="connsiteY362" fmla="*/ 4760797 h 6858000"/>
              <a:gd name="connsiteX363" fmla="*/ 5355019 w 7467600"/>
              <a:gd name="connsiteY363" fmla="*/ 4734672 h 6858000"/>
              <a:gd name="connsiteX364" fmla="*/ 5083565 w 7467600"/>
              <a:gd name="connsiteY364" fmla="*/ 5179121 h 6858000"/>
              <a:gd name="connsiteX365" fmla="*/ 4713577 w 7467600"/>
              <a:gd name="connsiteY365" fmla="*/ 5616803 h 6858000"/>
              <a:gd name="connsiteX366" fmla="*/ 3989559 w 7467600"/>
              <a:gd name="connsiteY366" fmla="*/ 6145945 h 6858000"/>
              <a:gd name="connsiteX367" fmla="*/ 3939824 w 7467600"/>
              <a:gd name="connsiteY367" fmla="*/ 6066900 h 6858000"/>
              <a:gd name="connsiteX368" fmla="*/ 4584537 w 7467600"/>
              <a:gd name="connsiteY368" fmla="*/ 5324826 h 6858000"/>
              <a:gd name="connsiteX369" fmla="*/ 5037105 w 7467600"/>
              <a:gd name="connsiteY369" fmla="*/ 5088765 h 6858000"/>
              <a:gd name="connsiteX370" fmla="*/ 5039930 w 7467600"/>
              <a:gd name="connsiteY370" fmla="*/ 5089585 h 6858000"/>
              <a:gd name="connsiteX371" fmla="*/ 5263764 w 7467600"/>
              <a:gd name="connsiteY371" fmla="*/ 4735525 h 6858000"/>
              <a:gd name="connsiteX372" fmla="*/ 4086300 w 7467600"/>
              <a:gd name="connsiteY372" fmla="*/ 4884599 h 6858000"/>
              <a:gd name="connsiteX373" fmla="*/ 4085485 w 7467600"/>
              <a:gd name="connsiteY373" fmla="*/ 4899070 h 6858000"/>
              <a:gd name="connsiteX374" fmla="*/ 3871915 w 7467600"/>
              <a:gd name="connsiteY374" fmla="*/ 5253645 h 6858000"/>
              <a:gd name="connsiteX375" fmla="*/ 3799374 w 7467600"/>
              <a:gd name="connsiteY375" fmla="*/ 5466127 h 6858000"/>
              <a:gd name="connsiteX376" fmla="*/ 3498850 w 7467600"/>
              <a:gd name="connsiteY376" fmla="*/ 6661888 h 6858000"/>
              <a:gd name="connsiteX377" fmla="*/ 3399216 w 7467600"/>
              <a:gd name="connsiteY377" fmla="*/ 6858000 h 6858000"/>
              <a:gd name="connsiteX378" fmla="*/ 3303688 w 7467600"/>
              <a:gd name="connsiteY378" fmla="*/ 6858000 h 6858000"/>
              <a:gd name="connsiteX379" fmla="*/ 3391774 w 7467600"/>
              <a:gd name="connsiteY379" fmla="*/ 6697181 h 6858000"/>
              <a:gd name="connsiteX380" fmla="*/ 3735540 w 7467600"/>
              <a:gd name="connsiteY380" fmla="*/ 5546923 h 6858000"/>
              <a:gd name="connsiteX381" fmla="*/ 3729438 w 7467600"/>
              <a:gd name="connsiteY381" fmla="*/ 5569058 h 6858000"/>
              <a:gd name="connsiteX382" fmla="*/ 3707782 w 7467600"/>
              <a:gd name="connsiteY382" fmla="*/ 5644908 h 6858000"/>
              <a:gd name="connsiteX383" fmla="*/ 3583827 w 7467600"/>
              <a:gd name="connsiteY383" fmla="*/ 6039215 h 6858000"/>
              <a:gd name="connsiteX384" fmla="*/ 3547861 w 7467600"/>
              <a:gd name="connsiteY384" fmla="*/ 6129609 h 6858000"/>
              <a:gd name="connsiteX385" fmla="*/ 3490905 w 7467600"/>
              <a:gd name="connsiteY385" fmla="*/ 6277660 h 6858000"/>
              <a:gd name="connsiteX386" fmla="*/ 3455859 w 7467600"/>
              <a:gd name="connsiteY386" fmla="*/ 6391301 h 6858000"/>
              <a:gd name="connsiteX387" fmla="*/ 3429112 w 7467600"/>
              <a:gd name="connsiteY387" fmla="*/ 6479469 h 6858000"/>
              <a:gd name="connsiteX388" fmla="*/ 3304862 w 7467600"/>
              <a:gd name="connsiteY388" fmla="*/ 6796476 h 6858000"/>
              <a:gd name="connsiteX389" fmla="*/ 3276071 w 7467600"/>
              <a:gd name="connsiteY389" fmla="*/ 6858000 h 6858000"/>
              <a:gd name="connsiteX390" fmla="*/ 3240805 w 7467600"/>
              <a:gd name="connsiteY390" fmla="*/ 6858000 h 6858000"/>
              <a:gd name="connsiteX391" fmla="*/ 3275917 w 7467600"/>
              <a:gd name="connsiteY391" fmla="*/ 6783192 h 6858000"/>
              <a:gd name="connsiteX392" fmla="*/ 3399358 w 7467600"/>
              <a:gd name="connsiteY392" fmla="*/ 6469011 h 6858000"/>
              <a:gd name="connsiteX393" fmla="*/ 3425650 w 7467600"/>
              <a:gd name="connsiteY393" fmla="*/ 6381333 h 6858000"/>
              <a:gd name="connsiteX394" fmla="*/ 3460661 w 7467600"/>
              <a:gd name="connsiteY394" fmla="*/ 6266763 h 6858000"/>
              <a:gd name="connsiteX395" fmla="*/ 3518021 w 7467600"/>
              <a:gd name="connsiteY395" fmla="*/ 6117298 h 6858000"/>
              <a:gd name="connsiteX396" fmla="*/ 3554035 w 7467600"/>
              <a:gd name="connsiteY396" fmla="*/ 6027832 h 6858000"/>
              <a:gd name="connsiteX397" fmla="*/ 3677174 w 7467600"/>
              <a:gd name="connsiteY397" fmla="*/ 5636351 h 6858000"/>
              <a:gd name="connsiteX398" fmla="*/ 3698819 w 7467600"/>
              <a:gd name="connsiteY398" fmla="*/ 5560503 h 6858000"/>
              <a:gd name="connsiteX399" fmla="*/ 3702094 w 7467600"/>
              <a:gd name="connsiteY399" fmla="*/ 5549194 h 6858000"/>
              <a:gd name="connsiteX400" fmla="*/ 3398355 w 7467600"/>
              <a:gd name="connsiteY400" fmla="*/ 6094603 h 6858000"/>
              <a:gd name="connsiteX401" fmla="*/ 3193941 w 7467600"/>
              <a:gd name="connsiteY401" fmla="*/ 6798775 h 6858000"/>
              <a:gd name="connsiteX402" fmla="*/ 3184140 w 7467600"/>
              <a:gd name="connsiteY402" fmla="*/ 6858000 h 6858000"/>
              <a:gd name="connsiteX403" fmla="*/ 3099978 w 7467600"/>
              <a:gd name="connsiteY403" fmla="*/ 6858000 h 6858000"/>
              <a:gd name="connsiteX404" fmla="*/ 3101556 w 7467600"/>
              <a:gd name="connsiteY404" fmla="*/ 6843337 h 6858000"/>
              <a:gd name="connsiteX405" fmla="*/ 3370162 w 7467600"/>
              <a:gd name="connsiteY405" fmla="*/ 5785550 h 6858000"/>
              <a:gd name="connsiteX406" fmla="*/ 3746477 w 7467600"/>
              <a:gd name="connsiteY406" fmla="*/ 5377889 h 6858000"/>
              <a:gd name="connsiteX407" fmla="*/ 3863399 w 7467600"/>
              <a:gd name="connsiteY407" fmla="*/ 5087257 h 6858000"/>
              <a:gd name="connsiteX408" fmla="*/ 3968712 w 7467600"/>
              <a:gd name="connsiteY408" fmla="*/ 4913989 h 6858000"/>
              <a:gd name="connsiteX409" fmla="*/ 2792390 w 7467600"/>
              <a:gd name="connsiteY409" fmla="*/ 5382974 h 6858000"/>
              <a:gd name="connsiteX410" fmla="*/ 2714982 w 7467600"/>
              <a:gd name="connsiteY410" fmla="*/ 5427051 h 6858000"/>
              <a:gd name="connsiteX411" fmla="*/ 2813361 w 7467600"/>
              <a:gd name="connsiteY411" fmla="*/ 6023912 h 6858000"/>
              <a:gd name="connsiteX412" fmla="*/ 2688430 w 7467600"/>
              <a:gd name="connsiteY412" fmla="*/ 6801564 h 6858000"/>
              <a:gd name="connsiteX413" fmla="*/ 2629626 w 7467600"/>
              <a:gd name="connsiteY413" fmla="*/ 6763394 h 6858000"/>
              <a:gd name="connsiteX414" fmla="*/ 2565328 w 7467600"/>
              <a:gd name="connsiteY414" fmla="*/ 5516399 h 6858000"/>
              <a:gd name="connsiteX415" fmla="*/ 1922999 w 7467600"/>
              <a:gd name="connsiteY415" fmla="*/ 5980343 h 6858000"/>
              <a:gd name="connsiteX416" fmla="*/ 1950261 w 7467600"/>
              <a:gd name="connsiteY416" fmla="*/ 6405858 h 6858000"/>
              <a:gd name="connsiteX417" fmla="*/ 2365554 w 7467600"/>
              <a:gd name="connsiteY417" fmla="*/ 6759107 h 6858000"/>
              <a:gd name="connsiteX418" fmla="*/ 2424142 w 7467600"/>
              <a:gd name="connsiteY418" fmla="*/ 6858000 h 6858000"/>
              <a:gd name="connsiteX419" fmla="*/ 2395994 w 7467600"/>
              <a:gd name="connsiteY419" fmla="*/ 6858000 h 6858000"/>
              <a:gd name="connsiteX420" fmla="*/ 2392863 w 7467600"/>
              <a:gd name="connsiteY420" fmla="*/ 6852964 h 6858000"/>
              <a:gd name="connsiteX421" fmla="*/ 2017589 w 7467600"/>
              <a:gd name="connsiteY421" fmla="*/ 6493982 h 6858000"/>
              <a:gd name="connsiteX422" fmla="*/ 2147336 w 7467600"/>
              <a:gd name="connsiteY422" fmla="*/ 6594052 h 6858000"/>
              <a:gd name="connsiteX423" fmla="*/ 2207047 w 7467600"/>
              <a:gd name="connsiteY423" fmla="*/ 6654540 h 6858000"/>
              <a:gd name="connsiteX424" fmla="*/ 2299106 w 7467600"/>
              <a:gd name="connsiteY424" fmla="*/ 6778931 h 6858000"/>
              <a:gd name="connsiteX425" fmla="*/ 2314430 w 7467600"/>
              <a:gd name="connsiteY425" fmla="*/ 6801144 h 6858000"/>
              <a:gd name="connsiteX426" fmla="*/ 2352406 w 7467600"/>
              <a:gd name="connsiteY426" fmla="*/ 6858000 h 6858000"/>
              <a:gd name="connsiteX427" fmla="*/ 2314492 w 7467600"/>
              <a:gd name="connsiteY427" fmla="*/ 6858000 h 6858000"/>
              <a:gd name="connsiteX428" fmla="*/ 2288095 w 7467600"/>
              <a:gd name="connsiteY428" fmla="*/ 6818030 h 6858000"/>
              <a:gd name="connsiteX429" fmla="*/ 2272768 w 7467600"/>
              <a:gd name="connsiteY429" fmla="*/ 6795822 h 6858000"/>
              <a:gd name="connsiteX430" fmla="*/ 2182715 w 7467600"/>
              <a:gd name="connsiteY430" fmla="*/ 6675071 h 6858000"/>
              <a:gd name="connsiteX431" fmla="*/ 2032061 w 7467600"/>
              <a:gd name="connsiteY431" fmla="*/ 6541380 h 6858000"/>
              <a:gd name="connsiteX432" fmla="*/ 2257220 w 7467600"/>
              <a:gd name="connsiteY432" fmla="*/ 6826257 h 6858000"/>
              <a:gd name="connsiteX433" fmla="*/ 2281324 w 7467600"/>
              <a:gd name="connsiteY433" fmla="*/ 6858000 h 6858000"/>
              <a:gd name="connsiteX434" fmla="*/ 2242860 w 7467600"/>
              <a:gd name="connsiteY434" fmla="*/ 6858000 h 6858000"/>
              <a:gd name="connsiteX435" fmla="*/ 2232818 w 7467600"/>
              <a:gd name="connsiteY435" fmla="*/ 6844926 h 6858000"/>
              <a:gd name="connsiteX436" fmla="*/ 1990172 w 7467600"/>
              <a:gd name="connsiteY436" fmla="*/ 6542121 h 6858000"/>
              <a:gd name="connsiteX437" fmla="*/ 2124090 w 7467600"/>
              <a:gd name="connsiteY437" fmla="*/ 6761017 h 6858000"/>
              <a:gd name="connsiteX438" fmla="*/ 2200380 w 7467600"/>
              <a:gd name="connsiteY438" fmla="*/ 6858000 h 6858000"/>
              <a:gd name="connsiteX439" fmla="*/ 2147507 w 7467600"/>
              <a:gd name="connsiteY439" fmla="*/ 6858000 h 6858000"/>
              <a:gd name="connsiteX440" fmla="*/ 2070668 w 7467600"/>
              <a:gd name="connsiteY440" fmla="*/ 6761520 h 6858000"/>
              <a:gd name="connsiteX441" fmla="*/ 1975142 w 7467600"/>
              <a:gd name="connsiteY441" fmla="*/ 6585570 h 6858000"/>
              <a:gd name="connsiteX442" fmla="*/ 2050035 w 7467600"/>
              <a:gd name="connsiteY442" fmla="*/ 6813345 h 6858000"/>
              <a:gd name="connsiteX443" fmla="*/ 2063025 w 7467600"/>
              <a:gd name="connsiteY443" fmla="*/ 6858000 h 6858000"/>
              <a:gd name="connsiteX444" fmla="*/ 2021675 w 7467600"/>
              <a:gd name="connsiteY444" fmla="*/ 6858000 h 6858000"/>
              <a:gd name="connsiteX445" fmla="*/ 2019308 w 7467600"/>
              <a:gd name="connsiteY445" fmla="*/ 6847118 h 6858000"/>
              <a:gd name="connsiteX446" fmla="*/ 1938835 w 7467600"/>
              <a:gd name="connsiteY446" fmla="*/ 6551160 h 6858000"/>
              <a:gd name="connsiteX447" fmla="*/ 1953230 w 7467600"/>
              <a:gd name="connsiteY447" fmla="*/ 6759699 h 6858000"/>
              <a:gd name="connsiteX448" fmla="*/ 1956763 w 7467600"/>
              <a:gd name="connsiteY448" fmla="*/ 6778191 h 6858000"/>
              <a:gd name="connsiteX449" fmla="*/ 1967925 w 7467600"/>
              <a:gd name="connsiteY449" fmla="*/ 6858000 h 6858000"/>
              <a:gd name="connsiteX450" fmla="*/ 1936622 w 7467600"/>
              <a:gd name="connsiteY450" fmla="*/ 6858000 h 6858000"/>
              <a:gd name="connsiteX451" fmla="*/ 1926261 w 7467600"/>
              <a:gd name="connsiteY451" fmla="*/ 6784064 h 6858000"/>
              <a:gd name="connsiteX452" fmla="*/ 1922724 w 7467600"/>
              <a:gd name="connsiteY452" fmla="*/ 6765577 h 6858000"/>
              <a:gd name="connsiteX453" fmla="*/ 1904650 w 7467600"/>
              <a:gd name="connsiteY453" fmla="*/ 6639616 h 6858000"/>
              <a:gd name="connsiteX454" fmla="*/ 1885273 w 7467600"/>
              <a:gd name="connsiteY454" fmla="*/ 6858000 h 6858000"/>
              <a:gd name="connsiteX455" fmla="*/ 1854363 w 7467600"/>
              <a:gd name="connsiteY455" fmla="*/ 6858000 h 6858000"/>
              <a:gd name="connsiteX456" fmla="*/ 1880391 w 7467600"/>
              <a:gd name="connsiteY456" fmla="*/ 6603796 h 6858000"/>
              <a:gd name="connsiteX457" fmla="*/ 1818273 w 7467600"/>
              <a:gd name="connsiteY457" fmla="*/ 6715729 h 6858000"/>
              <a:gd name="connsiteX458" fmla="*/ 1794691 w 7467600"/>
              <a:gd name="connsiteY458" fmla="*/ 6843239 h 6858000"/>
              <a:gd name="connsiteX459" fmla="*/ 1794914 w 7467600"/>
              <a:gd name="connsiteY459" fmla="*/ 6858000 h 6858000"/>
              <a:gd name="connsiteX460" fmla="*/ 1746128 w 7467600"/>
              <a:gd name="connsiteY460" fmla="*/ 6858000 h 6858000"/>
              <a:gd name="connsiteX461" fmla="*/ 1753934 w 7467600"/>
              <a:gd name="connsiteY461" fmla="*/ 6724796 h 6858000"/>
              <a:gd name="connsiteX462" fmla="*/ 1792053 w 7467600"/>
              <a:gd name="connsiteY462" fmla="*/ 6572396 h 6858000"/>
              <a:gd name="connsiteX463" fmla="*/ 1862248 w 7467600"/>
              <a:gd name="connsiteY463" fmla="*/ 6266397 h 6858000"/>
              <a:gd name="connsiteX464" fmla="*/ 1862250 w 7467600"/>
              <a:gd name="connsiteY464" fmla="*/ 6033531 h 6858000"/>
              <a:gd name="connsiteX465" fmla="*/ 1211999 w 7467600"/>
              <a:gd name="connsiteY465" fmla="*/ 6683610 h 6858000"/>
              <a:gd name="connsiteX466" fmla="*/ 1213266 w 7467600"/>
              <a:gd name="connsiteY466" fmla="*/ 6691947 h 6858000"/>
              <a:gd name="connsiteX467" fmla="*/ 1203370 w 7467600"/>
              <a:gd name="connsiteY467" fmla="*/ 6850676 h 6858000"/>
              <a:gd name="connsiteX468" fmla="*/ 1203671 w 7467600"/>
              <a:gd name="connsiteY468" fmla="*/ 6858000 h 6858000"/>
              <a:gd name="connsiteX469" fmla="*/ 1143180 w 7467600"/>
              <a:gd name="connsiteY469" fmla="*/ 6858000 h 6858000"/>
              <a:gd name="connsiteX470" fmla="*/ 1142176 w 7467600"/>
              <a:gd name="connsiteY470" fmla="*/ 6766045 h 6858000"/>
              <a:gd name="connsiteX471" fmla="*/ 1067484 w 7467600"/>
              <a:gd name="connsiteY471" fmla="*/ 6858000 h 6858000"/>
              <a:gd name="connsiteX472" fmla="*/ 953928 w 7467600"/>
              <a:gd name="connsiteY472" fmla="*/ 6858000 h 6858000"/>
              <a:gd name="connsiteX473" fmla="*/ 959715 w 7467600"/>
              <a:gd name="connsiteY473" fmla="*/ 6850185 h 6858000"/>
              <a:gd name="connsiteX474" fmla="*/ 1483788 w 7467600"/>
              <a:gd name="connsiteY474" fmla="*/ 6259174 h 6858000"/>
              <a:gd name="connsiteX475" fmla="*/ 1100671 w 7467600"/>
              <a:gd name="connsiteY475" fmla="*/ 6252137 h 6858000"/>
              <a:gd name="connsiteX476" fmla="*/ 1090144 w 7467600"/>
              <a:gd name="connsiteY476" fmla="*/ 6256748 h 6858000"/>
              <a:gd name="connsiteX477" fmla="*/ 1095872 w 7467600"/>
              <a:gd name="connsiteY477" fmla="*/ 6271892 h 6858000"/>
              <a:gd name="connsiteX478" fmla="*/ 262785 w 7467600"/>
              <a:gd name="connsiteY478" fmla="*/ 6845450 h 6858000"/>
              <a:gd name="connsiteX479" fmla="*/ 209968 w 7467600"/>
              <a:gd name="connsiteY479" fmla="*/ 6770713 h 6858000"/>
              <a:gd name="connsiteX480" fmla="*/ 873460 w 7467600"/>
              <a:gd name="connsiteY480" fmla="*/ 6253768 h 6858000"/>
              <a:gd name="connsiteX481" fmla="*/ 192686 w 7467600"/>
              <a:gd name="connsiteY481" fmla="*/ 5849257 h 6858000"/>
              <a:gd name="connsiteX482" fmla="*/ 4696 w 7467600"/>
              <a:gd name="connsiteY482" fmla="*/ 5697668 h 6858000"/>
              <a:gd name="connsiteX483" fmla="*/ 0 w 7467600"/>
              <a:gd name="connsiteY483" fmla="*/ 5689984 h 6858000"/>
              <a:gd name="connsiteX484" fmla="*/ 0 w 7467600"/>
              <a:gd name="connsiteY484" fmla="*/ 5513472 h 6858000"/>
              <a:gd name="connsiteX485" fmla="*/ 174101 w 7467600"/>
              <a:gd name="connsiteY485" fmla="*/ 5620277 h 6858000"/>
              <a:gd name="connsiteX486" fmla="*/ 891800 w 7467600"/>
              <a:gd name="connsiteY486" fmla="*/ 6036935 h 6858000"/>
              <a:gd name="connsiteX487" fmla="*/ 1072219 w 7467600"/>
              <a:gd name="connsiteY487" fmla="*/ 6169443 h 6858000"/>
              <a:gd name="connsiteX488" fmla="*/ 1074117 w 7467600"/>
              <a:gd name="connsiteY488" fmla="*/ 6170301 h 6858000"/>
              <a:gd name="connsiteX489" fmla="*/ 1083114 w 7467600"/>
              <a:gd name="connsiteY489" fmla="*/ 6174131 h 6858000"/>
              <a:gd name="connsiteX490" fmla="*/ 1543010 w 7467600"/>
              <a:gd name="connsiteY490" fmla="*/ 6191140 h 6858000"/>
              <a:gd name="connsiteX491" fmla="*/ 1551080 w 7467600"/>
              <a:gd name="connsiteY491" fmla="*/ 6195006 h 6858000"/>
              <a:gd name="connsiteX492" fmla="*/ 2345443 w 7467600"/>
              <a:gd name="connsiteY492" fmla="*/ 5549882 h 6858000"/>
              <a:gd name="connsiteX493" fmla="*/ 1721499 w 7467600"/>
              <a:gd name="connsiteY493" fmla="*/ 5599969 h 6858000"/>
              <a:gd name="connsiteX494" fmla="*/ 767716 w 7467600"/>
              <a:gd name="connsiteY494" fmla="*/ 5472768 h 6858000"/>
              <a:gd name="connsiteX495" fmla="*/ 722147 w 7467600"/>
              <a:gd name="connsiteY495" fmla="*/ 5393091 h 6858000"/>
              <a:gd name="connsiteX496" fmla="*/ 1485552 w 7467600"/>
              <a:gd name="connsiteY496" fmla="*/ 5313202 h 6858000"/>
              <a:gd name="connsiteX497" fmla="*/ 2143004 w 7467600"/>
              <a:gd name="connsiteY497" fmla="*/ 5402420 h 6858000"/>
              <a:gd name="connsiteX498" fmla="*/ 1933391 w 7467600"/>
              <a:gd name="connsiteY498" fmla="*/ 5156971 h 6858000"/>
              <a:gd name="connsiteX499" fmla="*/ 1827118 w 7467600"/>
              <a:gd name="connsiteY499" fmla="*/ 4968410 h 6858000"/>
              <a:gd name="connsiteX500" fmla="*/ 1837349 w 7467600"/>
              <a:gd name="connsiteY500" fmla="*/ 4956357 h 6858000"/>
              <a:gd name="connsiteX501" fmla="*/ 2162835 w 7467600"/>
              <a:gd name="connsiteY501" fmla="*/ 5187853 h 6858000"/>
              <a:gd name="connsiteX502" fmla="*/ 2257167 w 7467600"/>
              <a:gd name="connsiteY502" fmla="*/ 5462123 h 6858000"/>
              <a:gd name="connsiteX503" fmla="*/ 2261598 w 7467600"/>
              <a:gd name="connsiteY503" fmla="*/ 5467998 h 6858000"/>
              <a:gd name="connsiteX504" fmla="*/ 2437177 w 7467600"/>
              <a:gd name="connsiteY504" fmla="*/ 5479608 h 6858000"/>
              <a:gd name="connsiteX505" fmla="*/ 2445247 w 7467600"/>
              <a:gd name="connsiteY505" fmla="*/ 5483476 h 6858000"/>
              <a:gd name="connsiteX506" fmla="*/ 2743626 w 7467600"/>
              <a:gd name="connsiteY506" fmla="*/ 5304819 h 6858000"/>
              <a:gd name="connsiteX507" fmla="*/ 3048102 w 7467600"/>
              <a:gd name="connsiteY507" fmla="*/ 5150595 h 6858000"/>
              <a:gd name="connsiteX508" fmla="*/ 1799414 w 7467600"/>
              <a:gd name="connsiteY508" fmla="*/ 4694732 h 6858000"/>
              <a:gd name="connsiteX509" fmla="*/ 1771735 w 7467600"/>
              <a:gd name="connsiteY509" fmla="*/ 4619929 h 6858000"/>
              <a:gd name="connsiteX510" fmla="*/ 3104273 w 7467600"/>
              <a:gd name="connsiteY510" fmla="*/ 5076159 h 6858000"/>
              <a:gd name="connsiteX511" fmla="*/ 3113245 w 7467600"/>
              <a:gd name="connsiteY511" fmla="*/ 5090705 h 6858000"/>
              <a:gd name="connsiteX512" fmla="*/ 3126294 w 7467600"/>
              <a:gd name="connsiteY512" fmla="*/ 5114400 h 6858000"/>
              <a:gd name="connsiteX513" fmla="*/ 3937433 w 7467600"/>
              <a:gd name="connsiteY513" fmla="*/ 4830473 h 6858000"/>
              <a:gd name="connsiteX514" fmla="*/ 3590475 w 7467600"/>
              <a:gd name="connsiteY514" fmla="*/ 4597974 h 6858000"/>
              <a:gd name="connsiteX515" fmla="*/ 3100264 w 7467600"/>
              <a:gd name="connsiteY515" fmla="*/ 4579845 h 6858000"/>
              <a:gd name="connsiteX516" fmla="*/ 2183576 w 7467600"/>
              <a:gd name="connsiteY516" fmla="*/ 4227150 h 6858000"/>
              <a:gd name="connsiteX517" fmla="*/ 2151029 w 7467600"/>
              <a:gd name="connsiteY517" fmla="*/ 4146947 h 6858000"/>
              <a:gd name="connsiteX518" fmla="*/ 3563434 w 7467600"/>
              <a:gd name="connsiteY518" fmla="*/ 4469115 h 6858000"/>
              <a:gd name="connsiteX519" fmla="*/ 3177952 w 7467600"/>
              <a:gd name="connsiteY519" fmla="*/ 3657386 h 6858000"/>
              <a:gd name="connsiteX520" fmla="*/ 3189263 w 7467600"/>
              <a:gd name="connsiteY520" fmla="*/ 3625726 h 6858000"/>
              <a:gd name="connsiteX521" fmla="*/ 3560912 w 7467600"/>
              <a:gd name="connsiteY521" fmla="*/ 4079863 h 6858000"/>
              <a:gd name="connsiteX522" fmla="*/ 3626636 w 7467600"/>
              <a:gd name="connsiteY522" fmla="*/ 4512230 h 6858000"/>
              <a:gd name="connsiteX523" fmla="*/ 3653088 w 7467600"/>
              <a:gd name="connsiteY523" fmla="*/ 4521417 h 6858000"/>
              <a:gd name="connsiteX524" fmla="*/ 3988128 w 7467600"/>
              <a:gd name="connsiteY524" fmla="*/ 4817267 h 6858000"/>
              <a:gd name="connsiteX525" fmla="*/ 4830582 w 7467600"/>
              <a:gd name="connsiteY525" fmla="*/ 4676000 h 6858000"/>
              <a:gd name="connsiteX526" fmla="*/ 4830100 w 7467600"/>
              <a:gd name="connsiteY526" fmla="*/ 4675554 h 6858000"/>
              <a:gd name="connsiteX527" fmla="*/ 4036318 w 7467600"/>
              <a:gd name="connsiteY527" fmla="*/ 4147013 h 6858000"/>
              <a:gd name="connsiteX528" fmla="*/ 3432098 w 7467600"/>
              <a:gd name="connsiteY528" fmla="*/ 3537312 h 6858000"/>
              <a:gd name="connsiteX529" fmla="*/ 3446761 w 7467600"/>
              <a:gd name="connsiteY529" fmla="*/ 3461278 h 6858000"/>
              <a:gd name="connsiteX530" fmla="*/ 4419733 w 7467600"/>
              <a:gd name="connsiteY530" fmla="*/ 3963555 h 6858000"/>
              <a:gd name="connsiteX531" fmla="*/ 4781371 w 7467600"/>
              <a:gd name="connsiteY531" fmla="*/ 4458604 h 6858000"/>
              <a:gd name="connsiteX532" fmla="*/ 4780440 w 7467600"/>
              <a:gd name="connsiteY532" fmla="*/ 4470290 h 6858000"/>
              <a:gd name="connsiteX533" fmla="*/ 4898954 w 7467600"/>
              <a:gd name="connsiteY533" fmla="*/ 4662092 h 6858000"/>
              <a:gd name="connsiteX534" fmla="*/ 4900699 w 7467600"/>
              <a:gd name="connsiteY534" fmla="*/ 4670867 h 6858000"/>
              <a:gd name="connsiteX535" fmla="*/ 5714511 w 7467600"/>
              <a:gd name="connsiteY535" fmla="*/ 4663483 h 6858000"/>
              <a:gd name="connsiteX536" fmla="*/ 5464793 w 7467600"/>
              <a:gd name="connsiteY536" fmla="*/ 4393556 h 6858000"/>
              <a:gd name="connsiteX537" fmla="*/ 5461897 w 7467600"/>
              <a:gd name="connsiteY537" fmla="*/ 4390879 h 6858000"/>
              <a:gd name="connsiteX538" fmla="*/ 4294126 w 7467600"/>
              <a:gd name="connsiteY538" fmla="*/ 3303048 h 6858000"/>
              <a:gd name="connsiteX539" fmla="*/ 4305321 w 7467600"/>
              <a:gd name="connsiteY539" fmla="*/ 3256953 h 6858000"/>
              <a:gd name="connsiteX540" fmla="*/ 4949299 w 7467600"/>
              <a:gd name="connsiteY540" fmla="*/ 3766336 h 6858000"/>
              <a:gd name="connsiteX541" fmla="*/ 5291452 w 7467600"/>
              <a:gd name="connsiteY541" fmla="*/ 4076801 h 6858000"/>
              <a:gd name="connsiteX542" fmla="*/ 5434998 w 7467600"/>
              <a:gd name="connsiteY542" fmla="*/ 4254100 h 6858000"/>
              <a:gd name="connsiteX543" fmla="*/ 5351015 w 7467600"/>
              <a:gd name="connsiteY543" fmla="*/ 3760989 h 6858000"/>
              <a:gd name="connsiteX544" fmla="*/ 5413780 w 7467600"/>
              <a:gd name="connsiteY544" fmla="*/ 2966265 h 6858000"/>
              <a:gd name="connsiteX545" fmla="*/ 5425627 w 7467600"/>
              <a:gd name="connsiteY545" fmla="*/ 2954192 h 6858000"/>
              <a:gd name="connsiteX546" fmla="*/ 6604735 w 7467600"/>
              <a:gd name="connsiteY546" fmla="*/ 2041381 h 6858000"/>
              <a:gd name="connsiteX547" fmla="*/ 7204487 w 7467600"/>
              <a:gd name="connsiteY547" fmla="*/ 2742112 h 6858000"/>
              <a:gd name="connsiteX548" fmla="*/ 7131592 w 7467600"/>
              <a:gd name="connsiteY548" fmla="*/ 2672096 h 6858000"/>
              <a:gd name="connsiteX549" fmla="*/ 6996344 w 7467600"/>
              <a:gd name="connsiteY549" fmla="*/ 2518310 h 6858000"/>
              <a:gd name="connsiteX550" fmla="*/ 6735495 w 7467600"/>
              <a:gd name="connsiteY550" fmla="*/ 2196890 h 6858000"/>
              <a:gd name="connsiteX551" fmla="*/ 6721901 w 7467600"/>
              <a:gd name="connsiteY551" fmla="*/ 2179274 h 6858000"/>
              <a:gd name="connsiteX552" fmla="*/ 6604735 w 7467600"/>
              <a:gd name="connsiteY552" fmla="*/ 2041381 h 6858000"/>
              <a:gd name="connsiteX553" fmla="*/ 6591670 w 7467600"/>
              <a:gd name="connsiteY553" fmla="*/ 1988277 h 6858000"/>
              <a:gd name="connsiteX554" fmla="*/ 6747349 w 7467600"/>
              <a:gd name="connsiteY554" fmla="*/ 2160069 h 6858000"/>
              <a:gd name="connsiteX555" fmla="*/ 6760943 w 7467600"/>
              <a:gd name="connsiteY555" fmla="*/ 2177686 h 6858000"/>
              <a:gd name="connsiteX556" fmla="*/ 7021065 w 7467600"/>
              <a:gd name="connsiteY556" fmla="*/ 2498102 h 6858000"/>
              <a:gd name="connsiteX557" fmla="*/ 7155223 w 7467600"/>
              <a:gd name="connsiteY557" fmla="*/ 2650386 h 6858000"/>
              <a:gd name="connsiteX558" fmla="*/ 7203167 w 7467600"/>
              <a:gd name="connsiteY558" fmla="*/ 2697288 h 6858000"/>
              <a:gd name="connsiteX559" fmla="*/ 6937703 w 7467600"/>
              <a:gd name="connsiteY559" fmla="*/ 2321981 h 6858000"/>
              <a:gd name="connsiteX560" fmla="*/ 6591670 w 7467600"/>
              <a:gd name="connsiteY560" fmla="*/ 1988277 h 6858000"/>
              <a:gd name="connsiteX561" fmla="*/ 5798671 w 7467600"/>
              <a:gd name="connsiteY561" fmla="*/ 1981601 h 6858000"/>
              <a:gd name="connsiteX562" fmla="*/ 5754709 w 7467600"/>
              <a:gd name="connsiteY562" fmla="*/ 2071454 h 6858000"/>
              <a:gd name="connsiteX563" fmla="*/ 5763044 w 7467600"/>
              <a:gd name="connsiteY563" fmla="*/ 2842206 h 6858000"/>
              <a:gd name="connsiteX564" fmla="*/ 5764974 w 7467600"/>
              <a:gd name="connsiteY564" fmla="*/ 2799609 h 6858000"/>
              <a:gd name="connsiteX565" fmla="*/ 5767665 w 7467600"/>
              <a:gd name="connsiteY565" fmla="*/ 2666409 h 6858000"/>
              <a:gd name="connsiteX566" fmla="*/ 5763055 w 7467600"/>
              <a:gd name="connsiteY566" fmla="*/ 2579705 h 6858000"/>
              <a:gd name="connsiteX567" fmla="*/ 5758079 w 7467600"/>
              <a:gd name="connsiteY567" fmla="*/ 2492508 h 6858000"/>
              <a:gd name="connsiteX568" fmla="*/ 5779325 w 7467600"/>
              <a:gd name="connsiteY568" fmla="*/ 2197069 h 6858000"/>
              <a:gd name="connsiteX569" fmla="*/ 5798671 w 7467600"/>
              <a:gd name="connsiteY569" fmla="*/ 1981601 h 6858000"/>
              <a:gd name="connsiteX570" fmla="*/ 5829202 w 7467600"/>
              <a:gd name="connsiteY570" fmla="*/ 1971679 h 6858000"/>
              <a:gd name="connsiteX571" fmla="*/ 5809558 w 7467600"/>
              <a:gd name="connsiteY571" fmla="*/ 2198043 h 6858000"/>
              <a:gd name="connsiteX572" fmla="*/ 5788653 w 7467600"/>
              <a:gd name="connsiteY572" fmla="*/ 2489430 h 6858000"/>
              <a:gd name="connsiteX573" fmla="*/ 5793439 w 7467600"/>
              <a:gd name="connsiteY573" fmla="*/ 2575235 h 6858000"/>
              <a:gd name="connsiteX574" fmla="*/ 5796837 w 7467600"/>
              <a:gd name="connsiteY574" fmla="*/ 2637633 h 6858000"/>
              <a:gd name="connsiteX575" fmla="*/ 5818614 w 7467600"/>
              <a:gd name="connsiteY575" fmla="*/ 2473055 h 6858000"/>
              <a:gd name="connsiteX576" fmla="*/ 5829202 w 7467600"/>
              <a:gd name="connsiteY576" fmla="*/ 1971679 h 6858000"/>
              <a:gd name="connsiteX577" fmla="*/ 5911389 w 7467600"/>
              <a:gd name="connsiteY577" fmla="*/ 1898371 h 6858000"/>
              <a:gd name="connsiteX578" fmla="*/ 6237627 w 7467600"/>
              <a:gd name="connsiteY578" fmla="*/ 2231921 h 6858000"/>
              <a:gd name="connsiteX579" fmla="*/ 5911389 w 7467600"/>
              <a:gd name="connsiteY579" fmla="*/ 1898371 h 6858000"/>
              <a:gd name="connsiteX580" fmla="*/ 6944437 w 7467600"/>
              <a:gd name="connsiteY580" fmla="*/ 1575402 h 6858000"/>
              <a:gd name="connsiteX581" fmla="*/ 6304730 w 7467600"/>
              <a:gd name="connsiteY581" fmla="*/ 1766654 h 6858000"/>
              <a:gd name="connsiteX582" fmla="*/ 6944437 w 7467600"/>
              <a:gd name="connsiteY582" fmla="*/ 1575402 h 6858000"/>
              <a:gd name="connsiteX583" fmla="*/ 7019523 w 7467600"/>
              <a:gd name="connsiteY583" fmla="*/ 1519450 h 6858000"/>
              <a:gd name="connsiteX584" fmla="*/ 6298091 w 7467600"/>
              <a:gd name="connsiteY584" fmla="*/ 1737122 h 6858000"/>
              <a:gd name="connsiteX585" fmla="*/ 7019523 w 7467600"/>
              <a:gd name="connsiteY585" fmla="*/ 1519450 h 6858000"/>
              <a:gd name="connsiteX586" fmla="*/ 2399523 w 7467600"/>
              <a:gd name="connsiteY586" fmla="*/ 1428234 h 6858000"/>
              <a:gd name="connsiteX587" fmla="*/ 2224982 w 7467600"/>
              <a:gd name="connsiteY587" fmla="*/ 1826201 h 6858000"/>
              <a:gd name="connsiteX588" fmla="*/ 2096099 w 7467600"/>
              <a:gd name="connsiteY588" fmla="*/ 2345900 h 6858000"/>
              <a:gd name="connsiteX589" fmla="*/ 2283317 w 7467600"/>
              <a:gd name="connsiteY589" fmla="*/ 1796925 h 6858000"/>
              <a:gd name="connsiteX590" fmla="*/ 2399523 w 7467600"/>
              <a:gd name="connsiteY590" fmla="*/ 1428234 h 6858000"/>
              <a:gd name="connsiteX591" fmla="*/ 2448558 w 7467600"/>
              <a:gd name="connsiteY591" fmla="*/ 1373435 h 6858000"/>
              <a:gd name="connsiteX592" fmla="*/ 2312521 w 7467600"/>
              <a:gd name="connsiteY592" fmla="*/ 1806140 h 6858000"/>
              <a:gd name="connsiteX593" fmla="*/ 2127533 w 7467600"/>
              <a:gd name="connsiteY593" fmla="*/ 2348380 h 6858000"/>
              <a:gd name="connsiteX594" fmla="*/ 2358080 w 7467600"/>
              <a:gd name="connsiteY594" fmla="*/ 1866134 h 6858000"/>
              <a:gd name="connsiteX595" fmla="*/ 2407436 w 7467600"/>
              <a:gd name="connsiteY595" fmla="*/ 1651070 h 6858000"/>
              <a:gd name="connsiteX596" fmla="*/ 2448558 w 7467600"/>
              <a:gd name="connsiteY596" fmla="*/ 1373435 h 6858000"/>
              <a:gd name="connsiteX597" fmla="*/ 278707 w 7467600"/>
              <a:gd name="connsiteY597" fmla="*/ 1352270 h 6858000"/>
              <a:gd name="connsiteX598" fmla="*/ 321570 w 7467600"/>
              <a:gd name="connsiteY598" fmla="*/ 1861610 h 6858000"/>
              <a:gd name="connsiteX599" fmla="*/ 294281 w 7467600"/>
              <a:gd name="connsiteY599" fmla="*/ 1440658 h 6858000"/>
              <a:gd name="connsiteX600" fmla="*/ 278707 w 7467600"/>
              <a:gd name="connsiteY600" fmla="*/ 1352270 h 6858000"/>
              <a:gd name="connsiteX601" fmla="*/ 1423821 w 7467600"/>
              <a:gd name="connsiteY601" fmla="*/ 1351958 h 6858000"/>
              <a:gd name="connsiteX602" fmla="*/ 1638521 w 7467600"/>
              <a:gd name="connsiteY602" fmla="*/ 1908470 h 6858000"/>
              <a:gd name="connsiteX603" fmla="*/ 1754199 w 7467600"/>
              <a:gd name="connsiteY603" fmla="*/ 2149284 h 6858000"/>
              <a:gd name="connsiteX604" fmla="*/ 1908359 w 7467600"/>
              <a:gd name="connsiteY604" fmla="*/ 2364988 h 6858000"/>
              <a:gd name="connsiteX605" fmla="*/ 1647661 w 7467600"/>
              <a:gd name="connsiteY605" fmla="*/ 1825945 h 6858000"/>
              <a:gd name="connsiteX606" fmla="*/ 1423821 w 7467600"/>
              <a:gd name="connsiteY606" fmla="*/ 1351958 h 6858000"/>
              <a:gd name="connsiteX607" fmla="*/ 1431890 w 7467600"/>
              <a:gd name="connsiteY607" fmla="*/ 1306475 h 6858000"/>
              <a:gd name="connsiteX608" fmla="*/ 1507597 w 7467600"/>
              <a:gd name="connsiteY608" fmla="*/ 1446132 h 6858000"/>
              <a:gd name="connsiteX609" fmla="*/ 1674586 w 7467600"/>
              <a:gd name="connsiteY609" fmla="*/ 1813832 h 6858000"/>
              <a:gd name="connsiteX610" fmla="*/ 1815950 w 7467600"/>
              <a:gd name="connsiteY610" fmla="*/ 2128564 h 6858000"/>
              <a:gd name="connsiteX611" fmla="*/ 1984242 w 7467600"/>
              <a:gd name="connsiteY611" fmla="*/ 2430829 h 6858000"/>
              <a:gd name="connsiteX612" fmla="*/ 2014023 w 7467600"/>
              <a:gd name="connsiteY612" fmla="*/ 2450995 h 6858000"/>
              <a:gd name="connsiteX613" fmla="*/ 1747337 w 7467600"/>
              <a:gd name="connsiteY613" fmla="*/ 1855264 h 6858000"/>
              <a:gd name="connsiteX614" fmla="*/ 1533749 w 7467600"/>
              <a:gd name="connsiteY614" fmla="*/ 1478656 h 6858000"/>
              <a:gd name="connsiteX615" fmla="*/ 1431890 w 7467600"/>
              <a:gd name="connsiteY615" fmla="*/ 1306475 h 6858000"/>
              <a:gd name="connsiteX616" fmla="*/ 5052692 w 7467600"/>
              <a:gd name="connsiteY616" fmla="*/ 1292994 h 6858000"/>
              <a:gd name="connsiteX617" fmla="*/ 5200661 w 7467600"/>
              <a:gd name="connsiteY617" fmla="*/ 1635186 h 6858000"/>
              <a:gd name="connsiteX618" fmla="*/ 5297138 w 7467600"/>
              <a:gd name="connsiteY618" fmla="*/ 1906351 h 6858000"/>
              <a:gd name="connsiteX619" fmla="*/ 5052692 w 7467600"/>
              <a:gd name="connsiteY619" fmla="*/ 1292994 h 6858000"/>
              <a:gd name="connsiteX620" fmla="*/ 5009948 w 7467600"/>
              <a:gd name="connsiteY620" fmla="*/ 1273619 h 6858000"/>
              <a:gd name="connsiteX621" fmla="*/ 5121777 w 7467600"/>
              <a:gd name="connsiteY621" fmla="*/ 1654213 h 6858000"/>
              <a:gd name="connsiteX622" fmla="*/ 5293545 w 7467600"/>
              <a:gd name="connsiteY622" fmla="*/ 2072247 h 6858000"/>
              <a:gd name="connsiteX623" fmla="*/ 5294042 w 7467600"/>
              <a:gd name="connsiteY623" fmla="*/ 2065019 h 6858000"/>
              <a:gd name="connsiteX624" fmla="*/ 5171936 w 7467600"/>
              <a:gd name="connsiteY624" fmla="*/ 1647613 h 6858000"/>
              <a:gd name="connsiteX625" fmla="*/ 5009948 w 7467600"/>
              <a:gd name="connsiteY625" fmla="*/ 1273619 h 6858000"/>
              <a:gd name="connsiteX626" fmla="*/ 655236 w 7467600"/>
              <a:gd name="connsiteY626" fmla="*/ 1268632 h 6858000"/>
              <a:gd name="connsiteX627" fmla="*/ 839521 w 7467600"/>
              <a:gd name="connsiteY627" fmla="*/ 1685315 h 6858000"/>
              <a:gd name="connsiteX628" fmla="*/ 1109416 w 7467600"/>
              <a:gd name="connsiteY628" fmla="*/ 2061663 h 6858000"/>
              <a:gd name="connsiteX629" fmla="*/ 1298300 w 7467600"/>
              <a:gd name="connsiteY629" fmla="*/ 2247742 h 6858000"/>
              <a:gd name="connsiteX630" fmla="*/ 1125871 w 7467600"/>
              <a:gd name="connsiteY630" fmla="*/ 1989513 h 6858000"/>
              <a:gd name="connsiteX631" fmla="*/ 981574 w 7467600"/>
              <a:gd name="connsiteY631" fmla="*/ 1783157 h 6858000"/>
              <a:gd name="connsiteX632" fmla="*/ 922198 w 7467600"/>
              <a:gd name="connsiteY632" fmla="*/ 1677437 h 6858000"/>
              <a:gd name="connsiteX633" fmla="*/ 869293 w 7467600"/>
              <a:gd name="connsiteY633" fmla="*/ 1583214 h 6858000"/>
              <a:gd name="connsiteX634" fmla="*/ 751431 w 7467600"/>
              <a:gd name="connsiteY634" fmla="*/ 1405731 h 6858000"/>
              <a:gd name="connsiteX635" fmla="*/ 655236 w 7467600"/>
              <a:gd name="connsiteY635" fmla="*/ 1268632 h 6858000"/>
              <a:gd name="connsiteX636" fmla="*/ 6516292 w 7467600"/>
              <a:gd name="connsiteY636" fmla="*/ 1263064 h 6858000"/>
              <a:gd name="connsiteX637" fmla="*/ 5736320 w 7467600"/>
              <a:gd name="connsiteY637" fmla="*/ 1501803 h 6858000"/>
              <a:gd name="connsiteX638" fmla="*/ 6516292 w 7467600"/>
              <a:gd name="connsiteY638" fmla="*/ 1263064 h 6858000"/>
              <a:gd name="connsiteX639" fmla="*/ 291466 w 7467600"/>
              <a:gd name="connsiteY639" fmla="*/ 1250369 h 6858000"/>
              <a:gd name="connsiteX640" fmla="*/ 323180 w 7467600"/>
              <a:gd name="connsiteY640" fmla="*/ 1435283 h 6858000"/>
              <a:gd name="connsiteX641" fmla="*/ 349381 w 7467600"/>
              <a:gd name="connsiteY641" fmla="*/ 1875041 h 6858000"/>
              <a:gd name="connsiteX642" fmla="*/ 374363 w 7467600"/>
              <a:gd name="connsiteY642" fmla="*/ 1506494 h 6858000"/>
              <a:gd name="connsiteX643" fmla="*/ 302168 w 7467600"/>
              <a:gd name="connsiteY643" fmla="*/ 1274495 h 6858000"/>
              <a:gd name="connsiteX644" fmla="*/ 291466 w 7467600"/>
              <a:gd name="connsiteY644" fmla="*/ 1250369 h 6858000"/>
              <a:gd name="connsiteX645" fmla="*/ 678222 w 7467600"/>
              <a:gd name="connsiteY645" fmla="*/ 1248670 h 6858000"/>
              <a:gd name="connsiteX646" fmla="*/ 775536 w 7467600"/>
              <a:gd name="connsiteY646" fmla="*/ 1388015 h 6858000"/>
              <a:gd name="connsiteX647" fmla="*/ 894529 w 7467600"/>
              <a:gd name="connsiteY647" fmla="*/ 1567739 h 6858000"/>
              <a:gd name="connsiteX648" fmla="*/ 948000 w 7467600"/>
              <a:gd name="connsiteY648" fmla="*/ 1663088 h 6858000"/>
              <a:gd name="connsiteX649" fmla="*/ 1006812 w 7467600"/>
              <a:gd name="connsiteY649" fmla="*/ 1767683 h 6858000"/>
              <a:gd name="connsiteX650" fmla="*/ 1149133 w 7467600"/>
              <a:gd name="connsiteY650" fmla="*/ 1971513 h 6858000"/>
              <a:gd name="connsiteX651" fmla="*/ 1333952 w 7467600"/>
              <a:gd name="connsiteY651" fmla="*/ 2251620 h 6858000"/>
              <a:gd name="connsiteX652" fmla="*/ 1337329 w 7467600"/>
              <a:gd name="connsiteY652" fmla="*/ 2258350 h 6858000"/>
              <a:gd name="connsiteX653" fmla="*/ 1014726 w 7467600"/>
              <a:gd name="connsiteY653" fmla="*/ 1615556 h 6858000"/>
              <a:gd name="connsiteX654" fmla="*/ 678222 w 7467600"/>
              <a:gd name="connsiteY654" fmla="*/ 1248670 h 6858000"/>
              <a:gd name="connsiteX655" fmla="*/ 6691602 w 7467600"/>
              <a:gd name="connsiteY655" fmla="*/ 1140573 h 6858000"/>
              <a:gd name="connsiteX656" fmla="*/ 6571100 w 7467600"/>
              <a:gd name="connsiteY656" fmla="*/ 1183662 h 6858000"/>
              <a:gd name="connsiteX657" fmla="*/ 6241687 w 7467600"/>
              <a:gd name="connsiteY657" fmla="*/ 1257600 h 6858000"/>
              <a:gd name="connsiteX658" fmla="*/ 5693009 w 7467600"/>
              <a:gd name="connsiteY658" fmla="*/ 1478256 h 6858000"/>
              <a:gd name="connsiteX659" fmla="*/ 6548420 w 7467600"/>
              <a:gd name="connsiteY659" fmla="*/ 1214599 h 6858000"/>
              <a:gd name="connsiteX660" fmla="*/ 6605473 w 7467600"/>
              <a:gd name="connsiteY660" fmla="*/ 1184686 h 6858000"/>
              <a:gd name="connsiteX661" fmla="*/ 6691602 w 7467600"/>
              <a:gd name="connsiteY661" fmla="*/ 1140573 h 6858000"/>
              <a:gd name="connsiteX662" fmla="*/ 4002475 w 7467600"/>
              <a:gd name="connsiteY662" fmla="*/ 1037802 h 6858000"/>
              <a:gd name="connsiteX663" fmla="*/ 4000324 w 7467600"/>
              <a:gd name="connsiteY663" fmla="*/ 1039362 h 6858000"/>
              <a:gd name="connsiteX664" fmla="*/ 4002862 w 7467600"/>
              <a:gd name="connsiteY664" fmla="*/ 1042866 h 6858000"/>
              <a:gd name="connsiteX665" fmla="*/ 4002475 w 7467600"/>
              <a:gd name="connsiteY665" fmla="*/ 1037802 h 6858000"/>
              <a:gd name="connsiteX666" fmla="*/ 506322 w 7467600"/>
              <a:gd name="connsiteY666" fmla="*/ 1020997 h 6858000"/>
              <a:gd name="connsiteX667" fmla="*/ 533068 w 7467600"/>
              <a:gd name="connsiteY667" fmla="*/ 1029409 h 6858000"/>
              <a:gd name="connsiteX668" fmla="*/ 1232525 w 7467600"/>
              <a:gd name="connsiteY668" fmla="*/ 1804675 h 6858000"/>
              <a:gd name="connsiteX669" fmla="*/ 1388858 w 7467600"/>
              <a:gd name="connsiteY669" fmla="*/ 2368011 h 6858000"/>
              <a:gd name="connsiteX670" fmla="*/ 1384098 w 7467600"/>
              <a:gd name="connsiteY670" fmla="*/ 2378125 h 6858000"/>
              <a:gd name="connsiteX671" fmla="*/ 1425393 w 7467600"/>
              <a:gd name="connsiteY671" fmla="*/ 2589124 h 6858000"/>
              <a:gd name="connsiteX672" fmla="*/ 1424001 w 7467600"/>
              <a:gd name="connsiteY672" fmla="*/ 2597541 h 6858000"/>
              <a:gd name="connsiteX673" fmla="*/ 2152729 w 7467600"/>
              <a:gd name="connsiteY673" fmla="*/ 2864487 h 6858000"/>
              <a:gd name="connsiteX674" fmla="*/ 2020609 w 7467600"/>
              <a:gd name="connsiteY674" fmla="*/ 2539671 h 6858000"/>
              <a:gd name="connsiteX675" fmla="*/ 2018920 w 7467600"/>
              <a:gd name="connsiteY675" fmla="*/ 2536309 h 6858000"/>
              <a:gd name="connsiteX676" fmla="*/ 1342441 w 7467600"/>
              <a:gd name="connsiteY676" fmla="*/ 1173017 h 6858000"/>
              <a:gd name="connsiteX677" fmla="*/ 1367925 w 7467600"/>
              <a:gd name="connsiteY677" fmla="*/ 1135648 h 6858000"/>
              <a:gd name="connsiteX678" fmla="*/ 1771401 w 7467600"/>
              <a:gd name="connsiteY678" fmla="*/ 1806673 h 6858000"/>
              <a:gd name="connsiteX679" fmla="*/ 1972385 w 7467600"/>
              <a:gd name="connsiteY679" fmla="*/ 2198735 h 6858000"/>
              <a:gd name="connsiteX680" fmla="*/ 2040892 w 7467600"/>
              <a:gd name="connsiteY680" fmla="*/ 2405205 h 6858000"/>
              <a:gd name="connsiteX681" fmla="*/ 2131689 w 7467600"/>
              <a:gd name="connsiteY681" fmla="*/ 1936926 h 6858000"/>
              <a:gd name="connsiteX682" fmla="*/ 2454820 w 7467600"/>
              <a:gd name="connsiteY682" fmla="*/ 1248808 h 6858000"/>
              <a:gd name="connsiteX683" fmla="*/ 2492512 w 7467600"/>
              <a:gd name="connsiteY683" fmla="*/ 1302920 h 6858000"/>
              <a:gd name="connsiteX684" fmla="*/ 2081216 w 7467600"/>
              <a:gd name="connsiteY684" fmla="*/ 2527513 h 6858000"/>
              <a:gd name="connsiteX685" fmla="*/ 2081211 w 7467600"/>
              <a:gd name="connsiteY685" fmla="*/ 2528916 h 6858000"/>
              <a:gd name="connsiteX686" fmla="*/ 2199067 w 7467600"/>
              <a:gd name="connsiteY686" fmla="*/ 2884061 h 6858000"/>
              <a:gd name="connsiteX687" fmla="*/ 3192586 w 7467600"/>
              <a:gd name="connsiteY687" fmla="*/ 3411496 h 6858000"/>
              <a:gd name="connsiteX688" fmla="*/ 3182620 w 7467600"/>
              <a:gd name="connsiteY688" fmla="*/ 3483279 h 6858000"/>
              <a:gd name="connsiteX689" fmla="*/ 2435119 w 7467600"/>
              <a:gd name="connsiteY689" fmla="*/ 3080173 h 6858000"/>
              <a:gd name="connsiteX690" fmla="*/ 2410152 w 7467600"/>
              <a:gd name="connsiteY690" fmla="*/ 3063751 h 6858000"/>
              <a:gd name="connsiteX691" fmla="*/ 2408099 w 7467600"/>
              <a:gd name="connsiteY691" fmla="*/ 3064403 h 6858000"/>
              <a:gd name="connsiteX692" fmla="*/ 2407218 w 7467600"/>
              <a:gd name="connsiteY692" fmla="*/ 3070324 h 6858000"/>
              <a:gd name="connsiteX693" fmla="*/ 2380138 w 7467600"/>
              <a:gd name="connsiteY693" fmla="*/ 3099341 h 6858000"/>
              <a:gd name="connsiteX694" fmla="*/ 1765923 w 7467600"/>
              <a:gd name="connsiteY694" fmla="*/ 3581043 h 6858000"/>
              <a:gd name="connsiteX695" fmla="*/ 1702258 w 7467600"/>
              <a:gd name="connsiteY695" fmla="*/ 3612286 h 6858000"/>
              <a:gd name="connsiteX696" fmla="*/ 1538370 w 7467600"/>
              <a:gd name="connsiteY696" fmla="*/ 3811804 h 6858000"/>
              <a:gd name="connsiteX697" fmla="*/ 542867 w 7467600"/>
              <a:gd name="connsiteY697" fmla="*/ 4944092 h 6858000"/>
              <a:gd name="connsiteX698" fmla="*/ 515800 w 7467600"/>
              <a:gd name="connsiteY698" fmla="*/ 4862180 h 6858000"/>
              <a:gd name="connsiteX699" fmla="*/ 909145 w 7467600"/>
              <a:gd name="connsiteY699" fmla="*/ 4199225 h 6858000"/>
              <a:gd name="connsiteX700" fmla="*/ 1214067 w 7467600"/>
              <a:gd name="connsiteY700" fmla="*/ 3908561 h 6858000"/>
              <a:gd name="connsiteX701" fmla="*/ 640967 w 7467600"/>
              <a:gd name="connsiteY701" fmla="*/ 4105601 h 6858000"/>
              <a:gd name="connsiteX702" fmla="*/ 112563 w 7467600"/>
              <a:gd name="connsiteY702" fmla="*/ 4396952 h 6858000"/>
              <a:gd name="connsiteX703" fmla="*/ 0 w 7467600"/>
              <a:gd name="connsiteY703" fmla="*/ 4466006 h 6858000"/>
              <a:gd name="connsiteX704" fmla="*/ 0 w 7467600"/>
              <a:gd name="connsiteY704" fmla="*/ 4233763 h 6858000"/>
              <a:gd name="connsiteX705" fmla="*/ 36881 w 7467600"/>
              <a:gd name="connsiteY705" fmla="*/ 4200118 h 6858000"/>
              <a:gd name="connsiteX706" fmla="*/ 910534 w 7467600"/>
              <a:gd name="connsiteY706" fmla="*/ 3629753 h 6858000"/>
              <a:gd name="connsiteX707" fmla="*/ 1578717 w 7467600"/>
              <a:gd name="connsiteY707" fmla="*/ 3575982 h 6858000"/>
              <a:gd name="connsiteX708" fmla="*/ 2338780 w 7467600"/>
              <a:gd name="connsiteY708" fmla="*/ 3033725 h 6858000"/>
              <a:gd name="connsiteX709" fmla="*/ 1807991 w 7467600"/>
              <a:gd name="connsiteY709" fmla="*/ 2807184 h 6858000"/>
              <a:gd name="connsiteX710" fmla="*/ 1416358 w 7467600"/>
              <a:gd name="connsiteY710" fmla="*/ 3112571 h 6858000"/>
              <a:gd name="connsiteX711" fmla="*/ 939066 w 7467600"/>
              <a:gd name="connsiteY711" fmla="*/ 3378798 h 6858000"/>
              <a:gd name="connsiteX712" fmla="*/ 115099 w 7467600"/>
              <a:gd name="connsiteY712" fmla="*/ 3607650 h 6858000"/>
              <a:gd name="connsiteX713" fmla="*/ 97284 w 7467600"/>
              <a:gd name="connsiteY713" fmla="*/ 3520393 h 6858000"/>
              <a:gd name="connsiteX714" fmla="*/ 922050 w 7467600"/>
              <a:gd name="connsiteY714" fmla="*/ 3074867 h 6858000"/>
              <a:gd name="connsiteX715" fmla="*/ 1405265 w 7467600"/>
              <a:gd name="connsiteY715" fmla="*/ 3016319 h 6858000"/>
              <a:gd name="connsiteX716" fmla="*/ 1407512 w 7467600"/>
              <a:gd name="connsiteY716" fmla="*/ 3018001 h 6858000"/>
              <a:gd name="connsiteX717" fmla="*/ 1726266 w 7467600"/>
              <a:gd name="connsiteY717" fmla="*/ 2777274 h 6858000"/>
              <a:gd name="connsiteX718" fmla="*/ 625390 w 7467600"/>
              <a:gd name="connsiteY718" fmla="*/ 2514541 h 6858000"/>
              <a:gd name="connsiteX719" fmla="*/ 619799 w 7467600"/>
              <a:gd name="connsiteY719" fmla="*/ 2527180 h 6858000"/>
              <a:gd name="connsiteX720" fmla="*/ 310030 w 7467600"/>
              <a:gd name="connsiteY720" fmla="*/ 2771818 h 6858000"/>
              <a:gd name="connsiteX721" fmla="*/ 173877 w 7467600"/>
              <a:gd name="connsiteY721" fmla="*/ 2937056 h 6858000"/>
              <a:gd name="connsiteX722" fmla="*/ 77889 w 7467600"/>
              <a:gd name="connsiteY722" fmla="*/ 3138440 h 6858000"/>
              <a:gd name="connsiteX723" fmla="*/ 0 w 7467600"/>
              <a:gd name="connsiteY723" fmla="*/ 3271395 h 6858000"/>
              <a:gd name="connsiteX724" fmla="*/ 0 w 7467600"/>
              <a:gd name="connsiteY724" fmla="*/ 3153002 h 6858000"/>
              <a:gd name="connsiteX725" fmla="*/ 2386 w 7467600"/>
              <a:gd name="connsiteY725" fmla="*/ 3149203 h 6858000"/>
              <a:gd name="connsiteX726" fmla="*/ 89753 w 7467600"/>
              <a:gd name="connsiteY726" fmla="*/ 2987702 h 6858000"/>
              <a:gd name="connsiteX727" fmla="*/ 76869 w 7467600"/>
              <a:gd name="connsiteY727" fmla="*/ 3005404 h 6858000"/>
              <a:gd name="connsiteX728" fmla="*/ 32049 w 7467600"/>
              <a:gd name="connsiteY728" fmla="*/ 3065814 h 6858000"/>
              <a:gd name="connsiteX729" fmla="*/ 0 w 7467600"/>
              <a:gd name="connsiteY729" fmla="*/ 3108744 h 6858000"/>
              <a:gd name="connsiteX730" fmla="*/ 0 w 7467600"/>
              <a:gd name="connsiteY730" fmla="*/ 3058059 h 6858000"/>
              <a:gd name="connsiteX731" fmla="*/ 7610 w 7467600"/>
              <a:gd name="connsiteY731" fmla="*/ 3047889 h 6858000"/>
              <a:gd name="connsiteX732" fmla="*/ 52419 w 7467600"/>
              <a:gd name="connsiteY732" fmla="*/ 2987479 h 6858000"/>
              <a:gd name="connsiteX733" fmla="*/ 59142 w 7467600"/>
              <a:gd name="connsiteY733" fmla="*/ 2978488 h 6858000"/>
              <a:gd name="connsiteX734" fmla="*/ 0 w 7467600"/>
              <a:gd name="connsiteY734" fmla="*/ 3015334 h 6858000"/>
              <a:gd name="connsiteX735" fmla="*/ 0 w 7467600"/>
              <a:gd name="connsiteY735" fmla="*/ 2914286 h 6858000"/>
              <a:gd name="connsiteX736" fmla="*/ 36383 w 7467600"/>
              <a:gd name="connsiteY736" fmla="*/ 2901128 h 6858000"/>
              <a:gd name="connsiteX737" fmla="*/ 156329 w 7467600"/>
              <a:gd name="connsiteY737" fmla="*/ 2840533 h 6858000"/>
              <a:gd name="connsiteX738" fmla="*/ 358355 w 7467600"/>
              <a:gd name="connsiteY738" fmla="*/ 2620471 h 6858000"/>
              <a:gd name="connsiteX739" fmla="*/ 510577 w 7467600"/>
              <a:gd name="connsiteY739" fmla="*/ 2501244 h 6858000"/>
              <a:gd name="connsiteX740" fmla="*/ 211967 w 7467600"/>
              <a:gd name="connsiteY740" fmla="*/ 2479171 h 6858000"/>
              <a:gd name="connsiteX741" fmla="*/ 0 w 7467600"/>
              <a:gd name="connsiteY741" fmla="*/ 2476398 h 6858000"/>
              <a:gd name="connsiteX742" fmla="*/ 0 w 7467600"/>
              <a:gd name="connsiteY742" fmla="*/ 2389189 h 6858000"/>
              <a:gd name="connsiteX743" fmla="*/ 103062 w 7467600"/>
              <a:gd name="connsiteY743" fmla="*/ 2389518 h 6858000"/>
              <a:gd name="connsiteX744" fmla="*/ 510734 w 7467600"/>
              <a:gd name="connsiteY744" fmla="*/ 2416201 h 6858000"/>
              <a:gd name="connsiteX745" fmla="*/ 279257 w 7467600"/>
              <a:gd name="connsiteY745" fmla="*/ 2092102 h 6858000"/>
              <a:gd name="connsiteX746" fmla="*/ 65265 w 7467600"/>
              <a:gd name="connsiteY746" fmla="*/ 2006049 h 6858000"/>
              <a:gd name="connsiteX747" fmla="*/ 0 w 7467600"/>
              <a:gd name="connsiteY747" fmla="*/ 1982532 h 6858000"/>
              <a:gd name="connsiteX748" fmla="*/ 0 w 7467600"/>
              <a:gd name="connsiteY748" fmla="*/ 1912789 h 6858000"/>
              <a:gd name="connsiteX749" fmla="*/ 97460 w 7467600"/>
              <a:gd name="connsiteY749" fmla="*/ 1953725 h 6858000"/>
              <a:gd name="connsiteX750" fmla="*/ 221272 w 7467600"/>
              <a:gd name="connsiteY750" fmla="*/ 1980766 h 6858000"/>
              <a:gd name="connsiteX751" fmla="*/ 116765 w 7467600"/>
              <a:gd name="connsiteY751" fmla="*/ 1911033 h 6858000"/>
              <a:gd name="connsiteX752" fmla="*/ 16405 w 7467600"/>
              <a:gd name="connsiteY752" fmla="*/ 1803412 h 6858000"/>
              <a:gd name="connsiteX753" fmla="*/ 0 w 7467600"/>
              <a:gd name="connsiteY753" fmla="*/ 1784777 h 6858000"/>
              <a:gd name="connsiteX754" fmla="*/ 0 w 7467600"/>
              <a:gd name="connsiteY754" fmla="*/ 1740082 h 6858000"/>
              <a:gd name="connsiteX755" fmla="*/ 39394 w 7467600"/>
              <a:gd name="connsiteY755" fmla="*/ 1784856 h 6858000"/>
              <a:gd name="connsiteX756" fmla="*/ 135813 w 7467600"/>
              <a:gd name="connsiteY756" fmla="*/ 1888838 h 6858000"/>
              <a:gd name="connsiteX757" fmla="*/ 242575 w 7467600"/>
              <a:gd name="connsiteY757" fmla="*/ 1958841 h 6858000"/>
              <a:gd name="connsiteX758" fmla="*/ 82197 w 7467600"/>
              <a:gd name="connsiteY758" fmla="*/ 1754826 h 6858000"/>
              <a:gd name="connsiteX759" fmla="*/ 0 w 7467600"/>
              <a:gd name="connsiteY759" fmla="*/ 1679650 h 6858000"/>
              <a:gd name="connsiteX760" fmla="*/ 0 w 7467600"/>
              <a:gd name="connsiteY760" fmla="*/ 1602463 h 6858000"/>
              <a:gd name="connsiteX761" fmla="*/ 84689 w 7467600"/>
              <a:gd name="connsiteY761" fmla="*/ 1677442 h 6858000"/>
              <a:gd name="connsiteX762" fmla="*/ 298437 w 7467600"/>
              <a:gd name="connsiteY762" fmla="*/ 1968019 h 6858000"/>
              <a:gd name="connsiteX763" fmla="*/ 227269 w 7467600"/>
              <a:gd name="connsiteY763" fmla="*/ 1114064 h 6858000"/>
              <a:gd name="connsiteX764" fmla="*/ 248003 w 7467600"/>
              <a:gd name="connsiteY764" fmla="*/ 1089613 h 6858000"/>
              <a:gd name="connsiteX765" fmla="*/ 427020 w 7467600"/>
              <a:gd name="connsiteY765" fmla="*/ 1619803 h 6858000"/>
              <a:gd name="connsiteX766" fmla="*/ 340345 w 7467600"/>
              <a:gd name="connsiteY766" fmla="*/ 2027739 h 6858000"/>
              <a:gd name="connsiteX767" fmla="*/ 360865 w 7467600"/>
              <a:gd name="connsiteY767" fmla="*/ 2044827 h 6858000"/>
              <a:gd name="connsiteX768" fmla="*/ 560414 w 7467600"/>
              <a:gd name="connsiteY768" fmla="*/ 2421457 h 6858000"/>
              <a:gd name="connsiteX769" fmla="*/ 1359703 w 7467600"/>
              <a:gd name="connsiteY769" fmla="*/ 2578554 h 6858000"/>
              <a:gd name="connsiteX770" fmla="*/ 1359422 w 7467600"/>
              <a:gd name="connsiteY770" fmla="*/ 2577994 h 6858000"/>
              <a:gd name="connsiteX771" fmla="*/ 828701 w 7467600"/>
              <a:gd name="connsiteY771" fmla="*/ 1839520 h 6858000"/>
              <a:gd name="connsiteX772" fmla="*/ 494427 w 7467600"/>
              <a:gd name="connsiteY772" fmla="*/ 1092333 h 6858000"/>
              <a:gd name="connsiteX773" fmla="*/ 506322 w 7467600"/>
              <a:gd name="connsiteY773" fmla="*/ 1020997 h 6858000"/>
              <a:gd name="connsiteX774" fmla="*/ 4570198 w 7467600"/>
              <a:gd name="connsiteY774" fmla="*/ 978081 h 6858000"/>
              <a:gd name="connsiteX775" fmla="*/ 4523691 w 7467600"/>
              <a:gd name="connsiteY775" fmla="*/ 1127776 h 6858000"/>
              <a:gd name="connsiteX776" fmla="*/ 4509875 w 7467600"/>
              <a:gd name="connsiteY776" fmla="*/ 1167552 h 6858000"/>
              <a:gd name="connsiteX777" fmla="*/ 4478168 w 7467600"/>
              <a:gd name="connsiteY777" fmla="*/ 1260735 h 6858000"/>
              <a:gd name="connsiteX778" fmla="*/ 4409309 w 7467600"/>
              <a:gd name="connsiteY778" fmla="*/ 1666996 h 6858000"/>
              <a:gd name="connsiteX779" fmla="*/ 4370031 w 7467600"/>
              <a:gd name="connsiteY779" fmla="*/ 1955666 h 6858000"/>
              <a:gd name="connsiteX780" fmla="*/ 4570198 w 7467600"/>
              <a:gd name="connsiteY780" fmla="*/ 978081 h 6858000"/>
              <a:gd name="connsiteX781" fmla="*/ 4557898 w 7467600"/>
              <a:gd name="connsiteY781" fmla="*/ 900011 h 6858000"/>
              <a:gd name="connsiteX782" fmla="*/ 4344840 w 7467600"/>
              <a:gd name="connsiteY782" fmla="*/ 1922038 h 6858000"/>
              <a:gd name="connsiteX783" fmla="*/ 4378710 w 7467600"/>
              <a:gd name="connsiteY783" fmla="*/ 1665516 h 6858000"/>
              <a:gd name="connsiteX784" fmla="*/ 4448798 w 7467600"/>
              <a:gd name="connsiteY784" fmla="*/ 1253024 h 6858000"/>
              <a:gd name="connsiteX785" fmla="*/ 4480315 w 7467600"/>
              <a:gd name="connsiteY785" fmla="*/ 1158454 h 6858000"/>
              <a:gd name="connsiteX786" fmla="*/ 4494133 w 7467600"/>
              <a:gd name="connsiteY786" fmla="*/ 1118676 h 6858000"/>
              <a:gd name="connsiteX787" fmla="*/ 4557898 w 7467600"/>
              <a:gd name="connsiteY787" fmla="*/ 900011 h 6858000"/>
              <a:gd name="connsiteX788" fmla="*/ 5870151 w 7467600"/>
              <a:gd name="connsiteY788" fmla="*/ 898890 h 6858000"/>
              <a:gd name="connsiteX789" fmla="*/ 5861335 w 7467600"/>
              <a:gd name="connsiteY789" fmla="*/ 899177 h 6858000"/>
              <a:gd name="connsiteX790" fmla="*/ 5843702 w 7467600"/>
              <a:gd name="connsiteY790" fmla="*/ 899748 h 6858000"/>
              <a:gd name="connsiteX791" fmla="*/ 5651107 w 7467600"/>
              <a:gd name="connsiteY791" fmla="*/ 920306 h 6858000"/>
              <a:gd name="connsiteX792" fmla="*/ 5459407 w 7467600"/>
              <a:gd name="connsiteY792" fmla="*/ 940975 h 6858000"/>
              <a:gd name="connsiteX793" fmla="*/ 5374846 w 7467600"/>
              <a:gd name="connsiteY793" fmla="*/ 941988 h 6858000"/>
              <a:gd name="connsiteX794" fmla="*/ 5256105 w 7467600"/>
              <a:gd name="connsiteY794" fmla="*/ 945632 h 6858000"/>
              <a:gd name="connsiteX795" fmla="*/ 5107071 w 7467600"/>
              <a:gd name="connsiteY795" fmla="*/ 969720 h 6858000"/>
              <a:gd name="connsiteX796" fmla="*/ 4998681 w 7467600"/>
              <a:gd name="connsiteY796" fmla="*/ 988771 h 6858000"/>
              <a:gd name="connsiteX797" fmla="*/ 5870151 w 7467600"/>
              <a:gd name="connsiteY797" fmla="*/ 898890 h 6858000"/>
              <a:gd name="connsiteX798" fmla="*/ 5504425 w 7467600"/>
              <a:gd name="connsiteY798" fmla="*/ 848067 h 6858000"/>
              <a:gd name="connsiteX799" fmla="*/ 4968849 w 7467600"/>
              <a:gd name="connsiteY799" fmla="*/ 962318 h 6858000"/>
              <a:gd name="connsiteX800" fmla="*/ 5104039 w 7467600"/>
              <a:gd name="connsiteY800" fmla="*/ 940634 h 6858000"/>
              <a:gd name="connsiteX801" fmla="*/ 5256311 w 7467600"/>
              <a:gd name="connsiteY801" fmla="*/ 916490 h 6858000"/>
              <a:gd name="connsiteX802" fmla="*/ 5377381 w 7467600"/>
              <a:gd name="connsiteY802" fmla="*/ 912671 h 6858000"/>
              <a:gd name="connsiteX803" fmla="*/ 5460148 w 7467600"/>
              <a:gd name="connsiteY803" fmla="*/ 911442 h 6858000"/>
              <a:gd name="connsiteX804" fmla="*/ 5648971 w 7467600"/>
              <a:gd name="connsiteY804" fmla="*/ 891331 h 6858000"/>
              <a:gd name="connsiteX805" fmla="*/ 5844807 w 7467600"/>
              <a:gd name="connsiteY805" fmla="*/ 870718 h 6858000"/>
              <a:gd name="connsiteX806" fmla="*/ 5862975 w 7467600"/>
              <a:gd name="connsiteY806" fmla="*/ 869756 h 6858000"/>
              <a:gd name="connsiteX807" fmla="*/ 5920887 w 7467600"/>
              <a:gd name="connsiteY807" fmla="*/ 865929 h 6858000"/>
              <a:gd name="connsiteX808" fmla="*/ 5504425 w 7467600"/>
              <a:gd name="connsiteY808" fmla="*/ 848067 h 6858000"/>
              <a:gd name="connsiteX809" fmla="*/ 3607114 w 7467600"/>
              <a:gd name="connsiteY809" fmla="*/ 467441 h 6858000"/>
              <a:gd name="connsiteX810" fmla="*/ 3296242 w 7467600"/>
              <a:gd name="connsiteY810" fmla="*/ 807991 h 6858000"/>
              <a:gd name="connsiteX811" fmla="*/ 3174674 w 7467600"/>
              <a:gd name="connsiteY811" fmla="*/ 919759 h 6858000"/>
              <a:gd name="connsiteX812" fmla="*/ 3042978 w 7467600"/>
              <a:gd name="connsiteY812" fmla="*/ 1054894 h 6858000"/>
              <a:gd name="connsiteX813" fmla="*/ 2968914 w 7467600"/>
              <a:gd name="connsiteY813" fmla="*/ 1133756 h 6858000"/>
              <a:gd name="connsiteX814" fmla="*/ 3103823 w 7467600"/>
              <a:gd name="connsiteY814" fmla="*/ 1026814 h 6858000"/>
              <a:gd name="connsiteX815" fmla="*/ 3607114 w 7467600"/>
              <a:gd name="connsiteY815" fmla="*/ 467441 h 6858000"/>
              <a:gd name="connsiteX816" fmla="*/ 3744487 w 7467600"/>
              <a:gd name="connsiteY816" fmla="*/ 383136 h 6858000"/>
              <a:gd name="connsiteX817" fmla="*/ 3970213 w 7467600"/>
              <a:gd name="connsiteY817" fmla="*/ 995559 h 6858000"/>
              <a:gd name="connsiteX818" fmla="*/ 3744487 w 7467600"/>
              <a:gd name="connsiteY818" fmla="*/ 383136 h 6858000"/>
              <a:gd name="connsiteX819" fmla="*/ 3624562 w 7467600"/>
              <a:gd name="connsiteY819" fmla="*/ 367041 h 6858000"/>
              <a:gd name="connsiteX820" fmla="*/ 3489712 w 7467600"/>
              <a:gd name="connsiteY820" fmla="*/ 485386 h 6858000"/>
              <a:gd name="connsiteX821" fmla="*/ 3182994 w 7467600"/>
              <a:gd name="connsiteY821" fmla="*/ 828265 h 6858000"/>
              <a:gd name="connsiteX822" fmla="*/ 2892114 w 7467600"/>
              <a:gd name="connsiteY822" fmla="*/ 1172635 h 6858000"/>
              <a:gd name="connsiteX823" fmla="*/ 3021459 w 7467600"/>
              <a:gd name="connsiteY823" fmla="*/ 1035385 h 6858000"/>
              <a:gd name="connsiteX824" fmla="*/ 3153873 w 7467600"/>
              <a:gd name="connsiteY824" fmla="*/ 898971 h 6858000"/>
              <a:gd name="connsiteX825" fmla="*/ 3276511 w 7467600"/>
              <a:gd name="connsiteY825" fmla="*/ 786423 h 6858000"/>
              <a:gd name="connsiteX826" fmla="*/ 3584154 w 7467600"/>
              <a:gd name="connsiteY826" fmla="*/ 448218 h 6858000"/>
              <a:gd name="connsiteX827" fmla="*/ 3624562 w 7467600"/>
              <a:gd name="connsiteY827" fmla="*/ 367041 h 6858000"/>
              <a:gd name="connsiteX828" fmla="*/ 3766672 w 7467600"/>
              <a:gd name="connsiteY828" fmla="*/ 359429 h 6858000"/>
              <a:gd name="connsiteX829" fmla="*/ 3996338 w 7467600"/>
              <a:gd name="connsiteY829" fmla="*/ 968237 h 6858000"/>
              <a:gd name="connsiteX830" fmla="*/ 3766672 w 7467600"/>
              <a:gd name="connsiteY830" fmla="*/ 359429 h 6858000"/>
              <a:gd name="connsiteX831" fmla="*/ 5805386 w 7467600"/>
              <a:gd name="connsiteY831" fmla="*/ 239240 h 6858000"/>
              <a:gd name="connsiteX832" fmla="*/ 5736947 w 7467600"/>
              <a:gd name="connsiteY832" fmla="*/ 261367 h 6858000"/>
              <a:gd name="connsiteX833" fmla="*/ 5427012 w 7467600"/>
              <a:gd name="connsiteY833" fmla="*/ 311272 h 6858000"/>
              <a:gd name="connsiteX834" fmla="*/ 5147818 w 7467600"/>
              <a:gd name="connsiteY834" fmla="*/ 322112 h 6858000"/>
              <a:gd name="connsiteX835" fmla="*/ 5060854 w 7467600"/>
              <a:gd name="connsiteY835" fmla="*/ 311882 h 6858000"/>
              <a:gd name="connsiteX836" fmla="*/ 4945989 w 7467600"/>
              <a:gd name="connsiteY836" fmla="*/ 300516 h 6858000"/>
              <a:gd name="connsiteX837" fmla="*/ 5410479 w 7467600"/>
              <a:gd name="connsiteY837" fmla="*/ 348434 h 6858000"/>
              <a:gd name="connsiteX838" fmla="*/ 5805386 w 7467600"/>
              <a:gd name="connsiteY838" fmla="*/ 239240 h 6858000"/>
              <a:gd name="connsiteX839" fmla="*/ 5905192 w 7467600"/>
              <a:gd name="connsiteY839" fmla="*/ 163079 h 6858000"/>
              <a:gd name="connsiteX840" fmla="*/ 5865655 w 7467600"/>
              <a:gd name="connsiteY840" fmla="*/ 171901 h 6858000"/>
              <a:gd name="connsiteX841" fmla="*/ 5259740 w 7467600"/>
              <a:gd name="connsiteY841" fmla="*/ 257013 h 6858000"/>
              <a:gd name="connsiteX842" fmla="*/ 5208466 w 7467600"/>
              <a:gd name="connsiteY842" fmla="*/ 257550 h 6858000"/>
              <a:gd name="connsiteX843" fmla="*/ 4980204 w 7467600"/>
              <a:gd name="connsiteY843" fmla="*/ 271903 h 6858000"/>
              <a:gd name="connsiteX844" fmla="*/ 5068068 w 7467600"/>
              <a:gd name="connsiteY844" fmla="*/ 282244 h 6858000"/>
              <a:gd name="connsiteX845" fmla="*/ 5153231 w 7467600"/>
              <a:gd name="connsiteY845" fmla="*/ 292240 h 6858000"/>
              <a:gd name="connsiteX846" fmla="*/ 5426491 w 7467600"/>
              <a:gd name="connsiteY846" fmla="*/ 281128 h 6858000"/>
              <a:gd name="connsiteX847" fmla="*/ 5731212 w 7467600"/>
              <a:gd name="connsiteY847" fmla="*/ 231951 h 6858000"/>
              <a:gd name="connsiteX848" fmla="*/ 5905192 w 7467600"/>
              <a:gd name="connsiteY848" fmla="*/ 163079 h 6858000"/>
              <a:gd name="connsiteX849" fmla="*/ 5944437 w 7467600"/>
              <a:gd name="connsiteY849" fmla="*/ 113829 h 6858000"/>
              <a:gd name="connsiteX850" fmla="*/ 5825032 w 7467600"/>
              <a:gd name="connsiteY850" fmla="*/ 146405 h 6858000"/>
              <a:gd name="connsiteX851" fmla="*/ 4955599 w 7467600"/>
              <a:gd name="connsiteY851" fmla="*/ 247008 h 6858000"/>
              <a:gd name="connsiteX852" fmla="*/ 5210104 w 7467600"/>
              <a:gd name="connsiteY852" fmla="*/ 228123 h 6858000"/>
              <a:gd name="connsiteX853" fmla="*/ 5261015 w 7467600"/>
              <a:gd name="connsiteY853" fmla="*/ 227087 h 6858000"/>
              <a:gd name="connsiteX854" fmla="*/ 5861181 w 7467600"/>
              <a:gd name="connsiteY854" fmla="*/ 143093 h 6858000"/>
              <a:gd name="connsiteX855" fmla="*/ 5961252 w 7467600"/>
              <a:gd name="connsiteY855" fmla="*/ 114820 h 6858000"/>
              <a:gd name="connsiteX856" fmla="*/ 5944437 w 7467600"/>
              <a:gd name="connsiteY856" fmla="*/ 113829 h 6858000"/>
              <a:gd name="connsiteX857" fmla="*/ 3882765 w 7467600"/>
              <a:gd name="connsiteY857" fmla="*/ 0 h 6858000"/>
              <a:gd name="connsiteX858" fmla="*/ 3995099 w 7467600"/>
              <a:gd name="connsiteY858" fmla="*/ 0 h 6858000"/>
              <a:gd name="connsiteX859" fmla="*/ 4163818 w 7467600"/>
              <a:gd name="connsiteY859" fmla="*/ 234104 h 6858000"/>
              <a:gd name="connsiteX860" fmla="*/ 4172099 w 7467600"/>
              <a:gd name="connsiteY860" fmla="*/ 234207 h 6858000"/>
              <a:gd name="connsiteX861" fmla="*/ 4784282 w 7467600"/>
              <a:gd name="connsiteY861" fmla="*/ 276561 h 6858000"/>
              <a:gd name="connsiteX862" fmla="*/ 4801687 w 7467600"/>
              <a:gd name="connsiteY862" fmla="*/ 267764 h 6858000"/>
              <a:gd name="connsiteX863" fmla="*/ 6082788 w 7467600"/>
              <a:gd name="connsiteY863" fmla="*/ 64119 h 6858000"/>
              <a:gd name="connsiteX864" fmla="*/ 6099442 w 7467600"/>
              <a:gd name="connsiteY864" fmla="*/ 82568 h 6858000"/>
              <a:gd name="connsiteX865" fmla="*/ 4804137 w 7467600"/>
              <a:gd name="connsiteY865" fmla="*/ 320931 h 6858000"/>
              <a:gd name="connsiteX866" fmla="*/ 4227047 w 7467600"/>
              <a:gd name="connsiteY866" fmla="*/ 313415 h 6858000"/>
              <a:gd name="connsiteX867" fmla="*/ 4346041 w 7467600"/>
              <a:gd name="connsiteY867" fmla="*/ 456086 h 6858000"/>
              <a:gd name="connsiteX868" fmla="*/ 4870967 w 7467600"/>
              <a:gd name="connsiteY868" fmla="*/ 963061 h 6858000"/>
              <a:gd name="connsiteX869" fmla="*/ 4889647 w 7467600"/>
              <a:gd name="connsiteY869" fmla="*/ 957147 h 6858000"/>
              <a:gd name="connsiteX870" fmla="*/ 5422504 w 7467600"/>
              <a:gd name="connsiteY870" fmla="*/ 805191 h 6858000"/>
              <a:gd name="connsiteX871" fmla="*/ 6087656 w 7467600"/>
              <a:gd name="connsiteY871" fmla="*/ 826703 h 6858000"/>
              <a:gd name="connsiteX872" fmla="*/ 6058717 w 7467600"/>
              <a:gd name="connsiteY872" fmla="*/ 865992 h 6858000"/>
              <a:gd name="connsiteX873" fmla="*/ 4974153 w 7467600"/>
              <a:gd name="connsiteY873" fmla="*/ 1045456 h 6858000"/>
              <a:gd name="connsiteX874" fmla="*/ 5627835 w 7467600"/>
              <a:gd name="connsiteY874" fmla="*/ 1472077 h 6858000"/>
              <a:gd name="connsiteX875" fmla="*/ 5629817 w 7467600"/>
              <a:gd name="connsiteY875" fmla="*/ 1471412 h 6858000"/>
              <a:gd name="connsiteX876" fmla="*/ 5634124 w 7467600"/>
              <a:gd name="connsiteY876" fmla="*/ 1470572 h 6858000"/>
              <a:gd name="connsiteX877" fmla="*/ 5755832 w 7467600"/>
              <a:gd name="connsiteY877" fmla="*/ 1383886 h 6858000"/>
              <a:gd name="connsiteX878" fmla="*/ 6014186 w 7467600"/>
              <a:gd name="connsiteY878" fmla="*/ 1279799 h 6858000"/>
              <a:gd name="connsiteX879" fmla="*/ 6901619 w 7467600"/>
              <a:gd name="connsiteY879" fmla="*/ 1047874 h 6858000"/>
              <a:gd name="connsiteX880" fmla="*/ 6931566 w 7467600"/>
              <a:gd name="connsiteY880" fmla="*/ 1062034 h 6858000"/>
              <a:gd name="connsiteX881" fmla="*/ 5790982 w 7467600"/>
              <a:gd name="connsiteY881" fmla="*/ 1561380 h 6858000"/>
              <a:gd name="connsiteX882" fmla="*/ 6188971 w 7467600"/>
              <a:gd name="connsiteY882" fmla="*/ 1755168 h 6858000"/>
              <a:gd name="connsiteX883" fmla="*/ 6202446 w 7467600"/>
              <a:gd name="connsiteY883" fmla="*/ 1752268 h 6858000"/>
              <a:gd name="connsiteX884" fmla="*/ 7179560 w 7467600"/>
              <a:gd name="connsiteY884" fmla="*/ 1467551 h 6858000"/>
              <a:gd name="connsiteX885" fmla="*/ 7158730 w 7467600"/>
              <a:gd name="connsiteY885" fmla="*/ 1507835 h 6858000"/>
              <a:gd name="connsiteX886" fmla="*/ 6326959 w 7467600"/>
              <a:gd name="connsiteY886" fmla="*/ 1817686 h 6858000"/>
              <a:gd name="connsiteX887" fmla="*/ 6537433 w 7467600"/>
              <a:gd name="connsiteY887" fmla="*/ 1907790 h 6858000"/>
              <a:gd name="connsiteX888" fmla="*/ 6550221 w 7467600"/>
              <a:gd name="connsiteY888" fmla="*/ 1910729 h 6858000"/>
              <a:gd name="connsiteX889" fmla="*/ 6964438 w 7467600"/>
              <a:gd name="connsiteY889" fmla="*/ 2209505 h 6858000"/>
              <a:gd name="connsiteX890" fmla="*/ 7367862 w 7467600"/>
              <a:gd name="connsiteY890" fmla="*/ 2806833 h 6858000"/>
              <a:gd name="connsiteX891" fmla="*/ 7364329 w 7467600"/>
              <a:gd name="connsiteY891" fmla="*/ 2826907 h 6858000"/>
              <a:gd name="connsiteX892" fmla="*/ 7290545 w 7467600"/>
              <a:gd name="connsiteY892" fmla="*/ 2850663 h 6858000"/>
              <a:gd name="connsiteX893" fmla="*/ 6472036 w 7467600"/>
              <a:gd name="connsiteY893" fmla="*/ 1959003 h 6858000"/>
              <a:gd name="connsiteX894" fmla="*/ 5792897 w 7467600"/>
              <a:gd name="connsiteY894" fmla="*/ 1647747 h 6858000"/>
              <a:gd name="connsiteX895" fmla="*/ 5842751 w 7467600"/>
              <a:gd name="connsiteY895" fmla="*/ 1816112 h 6858000"/>
              <a:gd name="connsiteX896" fmla="*/ 5847424 w 7467600"/>
              <a:gd name="connsiteY896" fmla="*/ 1815776 h 6858000"/>
              <a:gd name="connsiteX897" fmla="*/ 6399821 w 7467600"/>
              <a:gd name="connsiteY897" fmla="*/ 2344799 h 6858000"/>
              <a:gd name="connsiteX898" fmla="*/ 6323232 w 7467600"/>
              <a:gd name="connsiteY898" fmla="*/ 2389634 h 6858000"/>
              <a:gd name="connsiteX899" fmla="*/ 5942958 w 7467600"/>
              <a:gd name="connsiteY899" fmla="*/ 2077708 h 6858000"/>
              <a:gd name="connsiteX900" fmla="*/ 5921559 w 7467600"/>
              <a:gd name="connsiteY900" fmla="*/ 2378596 h 6858000"/>
              <a:gd name="connsiteX901" fmla="*/ 5817651 w 7467600"/>
              <a:gd name="connsiteY901" fmla="*/ 3023919 h 6858000"/>
              <a:gd name="connsiteX902" fmla="*/ 5729634 w 7467600"/>
              <a:gd name="connsiteY902" fmla="*/ 3051849 h 6858000"/>
              <a:gd name="connsiteX903" fmla="*/ 5611018 w 7467600"/>
              <a:gd name="connsiteY903" fmla="*/ 2316769 h 6858000"/>
              <a:gd name="connsiteX904" fmla="*/ 5687608 w 7467600"/>
              <a:gd name="connsiteY904" fmla="*/ 2039972 h 6858000"/>
              <a:gd name="connsiteX905" fmla="*/ 5657554 w 7467600"/>
              <a:gd name="connsiteY905" fmla="*/ 1576445 h 6858000"/>
              <a:gd name="connsiteX906" fmla="*/ 5150475 w 7467600"/>
              <a:gd name="connsiteY906" fmla="*/ 1274012 h 6858000"/>
              <a:gd name="connsiteX907" fmla="*/ 5349142 w 7467600"/>
              <a:gd name="connsiteY907" fmla="*/ 2204405 h 6858000"/>
              <a:gd name="connsiteX908" fmla="*/ 5262214 w 7467600"/>
              <a:gd name="connsiteY908" fmla="*/ 2233836 h 6858000"/>
              <a:gd name="connsiteX909" fmla="*/ 4981539 w 7467600"/>
              <a:gd name="connsiteY909" fmla="*/ 1542201 h 6858000"/>
              <a:gd name="connsiteX910" fmla="*/ 4958461 w 7467600"/>
              <a:gd name="connsiteY910" fmla="*/ 1136957 h 6858000"/>
              <a:gd name="connsiteX911" fmla="*/ 4655015 w 7467600"/>
              <a:gd name="connsiteY911" fmla="*/ 891426 h 6858000"/>
              <a:gd name="connsiteX912" fmla="*/ 4348002 w 7467600"/>
              <a:gd name="connsiteY912" fmla="*/ 2205895 h 6858000"/>
              <a:gd name="connsiteX913" fmla="*/ 4262250 w 7467600"/>
              <a:gd name="connsiteY913" fmla="*/ 2219972 h 6858000"/>
              <a:gd name="connsiteX914" fmla="*/ 4550611 w 7467600"/>
              <a:gd name="connsiteY914" fmla="*/ 817540 h 6858000"/>
              <a:gd name="connsiteX915" fmla="*/ 4564418 w 7467600"/>
              <a:gd name="connsiteY915" fmla="*/ 808293 h 6858000"/>
              <a:gd name="connsiteX916" fmla="*/ 4266388 w 7467600"/>
              <a:gd name="connsiteY916" fmla="*/ 500083 h 6858000"/>
              <a:gd name="connsiteX917" fmla="*/ 4032842 w 7467600"/>
              <a:gd name="connsiteY917" fmla="*/ 211809 h 6858000"/>
              <a:gd name="connsiteX918" fmla="*/ 3882765 w 7467600"/>
              <a:gd name="connsiteY918" fmla="*/ 0 h 6858000"/>
              <a:gd name="connsiteX919" fmla="*/ 3721337 w 7467600"/>
              <a:gd name="connsiteY919" fmla="*/ 0 h 6858000"/>
              <a:gd name="connsiteX920" fmla="*/ 3797544 w 7467600"/>
              <a:gd name="connsiteY920" fmla="*/ 0 h 6858000"/>
              <a:gd name="connsiteX921" fmla="*/ 3775734 w 7467600"/>
              <a:gd name="connsiteY921" fmla="*/ 95131 h 6858000"/>
              <a:gd name="connsiteX922" fmla="*/ 3724807 w 7467600"/>
              <a:gd name="connsiteY922" fmla="*/ 272257 h 6858000"/>
              <a:gd name="connsiteX923" fmla="*/ 3726844 w 7467600"/>
              <a:gd name="connsiteY923" fmla="*/ 282988 h 6858000"/>
              <a:gd name="connsiteX924" fmla="*/ 3742664 w 7467600"/>
              <a:gd name="connsiteY924" fmla="*/ 279918 h 6858000"/>
              <a:gd name="connsiteX925" fmla="*/ 4103910 w 7467600"/>
              <a:gd name="connsiteY925" fmla="*/ 1161917 h 6858000"/>
              <a:gd name="connsiteX926" fmla="*/ 4020269 w 7467600"/>
              <a:gd name="connsiteY926" fmla="*/ 1200406 h 6858000"/>
              <a:gd name="connsiteX927" fmla="*/ 3674882 w 7467600"/>
              <a:gd name="connsiteY927" fmla="*/ 488524 h 6858000"/>
              <a:gd name="connsiteX928" fmla="*/ 3132682 w 7467600"/>
              <a:gd name="connsiteY928" fmla="*/ 1072284 h 6858000"/>
              <a:gd name="connsiteX929" fmla="*/ 2716346 w 7467600"/>
              <a:gd name="connsiteY929" fmla="*/ 1276376 h 6858000"/>
              <a:gd name="connsiteX930" fmla="*/ 2716772 w 7467600"/>
              <a:gd name="connsiteY930" fmla="*/ 1255462 h 6858000"/>
              <a:gd name="connsiteX931" fmla="*/ 3471096 w 7467600"/>
              <a:gd name="connsiteY931" fmla="*/ 437072 h 6858000"/>
              <a:gd name="connsiteX932" fmla="*/ 3639057 w 7467600"/>
              <a:gd name="connsiteY932" fmla="*/ 286334 h 6858000"/>
              <a:gd name="connsiteX933" fmla="*/ 3640309 w 7467600"/>
              <a:gd name="connsiteY933" fmla="*/ 284664 h 6858000"/>
              <a:gd name="connsiteX934" fmla="*/ 3646022 w 7467600"/>
              <a:gd name="connsiteY934" fmla="*/ 276711 h 6858000"/>
              <a:gd name="connsiteX935" fmla="*/ 3707943 w 7467600"/>
              <a:gd name="connsiteY935" fmla="*/ 65958 h 6858000"/>
              <a:gd name="connsiteX936" fmla="*/ 3721337 w 7467600"/>
              <a:gd name="connsiteY936" fmla="*/ 0 h 6858000"/>
              <a:gd name="connsiteX937" fmla="*/ 2867960 w 7467600"/>
              <a:gd name="connsiteY937" fmla="*/ 0 h 6858000"/>
              <a:gd name="connsiteX938" fmla="*/ 2926351 w 7467600"/>
              <a:gd name="connsiteY938" fmla="*/ 0 h 6858000"/>
              <a:gd name="connsiteX939" fmla="*/ 2902823 w 7467600"/>
              <a:gd name="connsiteY939" fmla="*/ 262929 h 6858000"/>
              <a:gd name="connsiteX940" fmla="*/ 2940663 w 7467600"/>
              <a:gd name="connsiteY940" fmla="*/ 140884 h 6858000"/>
              <a:gd name="connsiteX941" fmla="*/ 2947039 w 7467600"/>
              <a:gd name="connsiteY941" fmla="*/ 122524 h 6858000"/>
              <a:gd name="connsiteX942" fmla="*/ 2984316 w 7467600"/>
              <a:gd name="connsiteY942" fmla="*/ 0 h 6858000"/>
              <a:gd name="connsiteX943" fmla="*/ 3016114 w 7467600"/>
              <a:gd name="connsiteY943" fmla="*/ 0 h 6858000"/>
              <a:gd name="connsiteX944" fmla="*/ 2979949 w 7467600"/>
              <a:gd name="connsiteY944" fmla="*/ 119274 h 6858000"/>
              <a:gd name="connsiteX945" fmla="*/ 3023879 w 7467600"/>
              <a:gd name="connsiteY945" fmla="*/ 0 h 6858000"/>
              <a:gd name="connsiteX946" fmla="*/ 3105400 w 7467600"/>
              <a:gd name="connsiteY946" fmla="*/ 0 h 6858000"/>
              <a:gd name="connsiteX947" fmla="*/ 3094669 w 7467600"/>
              <a:gd name="connsiteY947" fmla="*/ 30308 h 6858000"/>
              <a:gd name="connsiteX948" fmla="*/ 2901945 w 7467600"/>
              <a:gd name="connsiteY948" fmla="*/ 466538 h 6858000"/>
              <a:gd name="connsiteX949" fmla="*/ 2815209 w 7467600"/>
              <a:gd name="connsiteY949" fmla="*/ 497361 h 6858000"/>
              <a:gd name="connsiteX950" fmla="*/ 2844845 w 7467600"/>
              <a:gd name="connsiteY950" fmla="*/ 127638 h 6858000"/>
              <a:gd name="connsiteX951" fmla="*/ 2867960 w 7467600"/>
              <a:gd name="connsiteY951" fmla="*/ 0 h 6858000"/>
              <a:gd name="connsiteX952" fmla="*/ 1057230 w 7467600"/>
              <a:gd name="connsiteY952" fmla="*/ 0 h 6858000"/>
              <a:gd name="connsiteX953" fmla="*/ 1111003 w 7467600"/>
              <a:gd name="connsiteY953" fmla="*/ 0 h 6858000"/>
              <a:gd name="connsiteX954" fmla="*/ 1125553 w 7467600"/>
              <a:gd name="connsiteY954" fmla="*/ 52588 h 6858000"/>
              <a:gd name="connsiteX955" fmla="*/ 1304276 w 7467600"/>
              <a:gd name="connsiteY955" fmla="*/ 476275 h 6858000"/>
              <a:gd name="connsiteX956" fmla="*/ 1492066 w 7467600"/>
              <a:gd name="connsiteY956" fmla="*/ 886333 h 6858000"/>
              <a:gd name="connsiteX957" fmla="*/ 1423698 w 7467600"/>
              <a:gd name="connsiteY957" fmla="*/ 710817 h 6858000"/>
              <a:gd name="connsiteX958" fmla="*/ 1357609 w 7467600"/>
              <a:gd name="connsiteY958" fmla="*/ 532892 h 6858000"/>
              <a:gd name="connsiteX959" fmla="*/ 1309550 w 7467600"/>
              <a:gd name="connsiteY959" fmla="*/ 374031 h 6858000"/>
              <a:gd name="connsiteX960" fmla="*/ 1193673 w 7467600"/>
              <a:gd name="connsiteY960" fmla="*/ 49533 h 6858000"/>
              <a:gd name="connsiteX961" fmla="*/ 1164391 w 7467600"/>
              <a:gd name="connsiteY961" fmla="*/ 0 h 6858000"/>
              <a:gd name="connsiteX962" fmla="*/ 1200666 w 7467600"/>
              <a:gd name="connsiteY962" fmla="*/ 0 h 6858000"/>
              <a:gd name="connsiteX963" fmla="*/ 1223408 w 7467600"/>
              <a:gd name="connsiteY963" fmla="*/ 38996 h 6858000"/>
              <a:gd name="connsiteX964" fmla="*/ 1339635 w 7467600"/>
              <a:gd name="connsiteY964" fmla="*/ 365517 h 6858000"/>
              <a:gd name="connsiteX965" fmla="*/ 1387469 w 7467600"/>
              <a:gd name="connsiteY965" fmla="*/ 523079 h 6858000"/>
              <a:gd name="connsiteX966" fmla="*/ 1452685 w 7467600"/>
              <a:gd name="connsiteY966" fmla="*/ 699806 h 6858000"/>
              <a:gd name="connsiteX967" fmla="*/ 1492092 w 7467600"/>
              <a:gd name="connsiteY967" fmla="*/ 800424 h 6858000"/>
              <a:gd name="connsiteX968" fmla="*/ 1455302 w 7467600"/>
              <a:gd name="connsiteY968" fmla="*/ 632913 h 6858000"/>
              <a:gd name="connsiteX969" fmla="*/ 1222336 w 7467600"/>
              <a:gd name="connsiteY969" fmla="*/ 9480 h 6858000"/>
              <a:gd name="connsiteX970" fmla="*/ 1214634 w 7467600"/>
              <a:gd name="connsiteY970" fmla="*/ 0 h 6858000"/>
              <a:gd name="connsiteX971" fmla="*/ 1289827 w 7467600"/>
              <a:gd name="connsiteY971" fmla="*/ 0 h 6858000"/>
              <a:gd name="connsiteX972" fmla="*/ 1321076 w 7467600"/>
              <a:gd name="connsiteY972" fmla="*/ 59722 h 6858000"/>
              <a:gd name="connsiteX973" fmla="*/ 1512579 w 7467600"/>
              <a:gd name="connsiteY973" fmla="*/ 626441 h 6858000"/>
              <a:gd name="connsiteX974" fmla="*/ 1506076 w 7467600"/>
              <a:gd name="connsiteY974" fmla="*/ 1089289 h 6858000"/>
              <a:gd name="connsiteX975" fmla="*/ 1486346 w 7467600"/>
              <a:gd name="connsiteY975" fmla="*/ 1079919 h 6858000"/>
              <a:gd name="connsiteX976" fmla="*/ 1070511 w 7467600"/>
              <a:gd name="connsiteY976" fmla="*/ 48609 h 6858000"/>
              <a:gd name="connsiteX977" fmla="*/ 1057230 w 7467600"/>
              <a:gd name="connsiteY977" fmla="*/ 0 h 6858000"/>
              <a:gd name="connsiteX978" fmla="*/ 43151 w 7467600"/>
              <a:gd name="connsiteY978" fmla="*/ 0 h 6858000"/>
              <a:gd name="connsiteX979" fmla="*/ 95283 w 7467600"/>
              <a:gd name="connsiteY979" fmla="*/ 0 h 6858000"/>
              <a:gd name="connsiteX980" fmla="*/ 300708 w 7467600"/>
              <a:gd name="connsiteY980" fmla="*/ 154571 h 6858000"/>
              <a:gd name="connsiteX981" fmla="*/ 530414 w 7467600"/>
              <a:gd name="connsiteY981" fmla="*/ 354673 h 6858000"/>
              <a:gd name="connsiteX982" fmla="*/ 333785 w 7467600"/>
              <a:gd name="connsiteY982" fmla="*/ 161564 h 6858000"/>
              <a:gd name="connsiteX983" fmla="*/ 147005 w 7467600"/>
              <a:gd name="connsiteY983" fmla="*/ 0 h 6858000"/>
              <a:gd name="connsiteX984" fmla="*/ 272509 w 7467600"/>
              <a:gd name="connsiteY984" fmla="*/ 0 h 6858000"/>
              <a:gd name="connsiteX985" fmla="*/ 326276 w 7467600"/>
              <a:gd name="connsiteY985" fmla="*/ 45847 h 6858000"/>
              <a:gd name="connsiteX986" fmla="*/ 823759 w 7467600"/>
              <a:gd name="connsiteY986" fmla="*/ 574145 h 6858000"/>
              <a:gd name="connsiteX987" fmla="*/ 811254 w 7467600"/>
              <a:gd name="connsiteY987" fmla="*/ 665546 h 6858000"/>
              <a:gd name="connsiteX988" fmla="*/ 154042 w 7467600"/>
              <a:gd name="connsiteY988" fmla="*/ 261522 h 6858000"/>
              <a:gd name="connsiteX989" fmla="*/ 13550 w 7467600"/>
              <a:gd name="connsiteY989" fmla="*/ 158423 h 6858000"/>
              <a:gd name="connsiteX990" fmla="*/ 0 w 7467600"/>
              <a:gd name="connsiteY990" fmla="*/ 146618 h 6858000"/>
              <a:gd name="connsiteX991" fmla="*/ 0 w 7467600"/>
              <a:gd name="connsiteY991" fmla="*/ 59161 h 6858000"/>
              <a:gd name="connsiteX992" fmla="*/ 45427 w 7467600"/>
              <a:gd name="connsiteY992" fmla="*/ 101078 h 6858000"/>
              <a:gd name="connsiteX993" fmla="*/ 630103 w 7467600"/>
              <a:gd name="connsiteY993" fmla="*/ 485885 h 6858000"/>
              <a:gd name="connsiteX994" fmla="*/ 532040 w 7467600"/>
              <a:gd name="connsiteY994" fmla="*/ 399359 h 6858000"/>
              <a:gd name="connsiteX995" fmla="*/ 517618 w 7467600"/>
              <a:gd name="connsiteY995" fmla="*/ 385726 h 6858000"/>
              <a:gd name="connsiteX996" fmla="*/ 285074 w 7467600"/>
              <a:gd name="connsiteY996" fmla="*/ 182755 h 6858000"/>
              <a:gd name="connsiteX997" fmla="*/ 43151 w 7467600"/>
              <a:gd name="connsiteY997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90188 w 7467600"/>
              <a:gd name="connsiteY4" fmla="*/ 6584365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271814 w 7467600"/>
              <a:gd name="connsiteY16" fmla="*/ 6684601 h 6858000"/>
              <a:gd name="connsiteX17" fmla="*/ 7392158 w 7467600"/>
              <a:gd name="connsiteY17" fmla="*/ 6771365 h 6858000"/>
              <a:gd name="connsiteX18" fmla="*/ 7467600 w 7467600"/>
              <a:gd name="connsiteY18" fmla="*/ 6805948 h 6858000"/>
              <a:gd name="connsiteX19" fmla="*/ 7467600 w 7467600"/>
              <a:gd name="connsiteY19" fmla="*/ 6831490 h 6858000"/>
              <a:gd name="connsiteX20" fmla="*/ 7410696 w 7467600"/>
              <a:gd name="connsiteY20" fmla="*/ 6803861 h 6858000"/>
              <a:gd name="connsiteX21" fmla="*/ 7088673 w 7467600"/>
              <a:gd name="connsiteY21" fmla="*/ 6610396 h 6858000"/>
              <a:gd name="connsiteX22" fmla="*/ 7090188 w 7467600"/>
              <a:gd name="connsiteY22" fmla="*/ 6584365 h 6858000"/>
              <a:gd name="connsiteX23" fmla="*/ 1019354 w 7467600"/>
              <a:gd name="connsiteY23" fmla="*/ 6315006 h 6858000"/>
              <a:gd name="connsiteX24" fmla="*/ 441046 w 7467600"/>
              <a:gd name="connsiteY24" fmla="*/ 6691153 h 6858000"/>
              <a:gd name="connsiteX25" fmla="*/ 1019354 w 7467600"/>
              <a:gd name="connsiteY25" fmla="*/ 6315006 h 6858000"/>
              <a:gd name="connsiteX26" fmla="*/ 991680 w 7467600"/>
              <a:gd name="connsiteY26" fmla="*/ 6298413 h 6858000"/>
              <a:gd name="connsiteX27" fmla="*/ 409060 w 7467600"/>
              <a:gd name="connsiteY27" fmla="*/ 6671470 h 6858000"/>
              <a:gd name="connsiteX28" fmla="*/ 991680 w 7467600"/>
              <a:gd name="connsiteY28" fmla="*/ 6298413 h 6858000"/>
              <a:gd name="connsiteX29" fmla="*/ 103333 w 7467600"/>
              <a:gd name="connsiteY29" fmla="*/ 5699602 h 6858000"/>
              <a:gd name="connsiteX30" fmla="*/ 233938 w 7467600"/>
              <a:gd name="connsiteY30" fmla="*/ 5809416 h 6858000"/>
              <a:gd name="connsiteX31" fmla="*/ 883580 w 7467600"/>
              <a:gd name="connsiteY31" fmla="*/ 6180710 h 6858000"/>
              <a:gd name="connsiteX32" fmla="*/ 487337 w 7467600"/>
              <a:gd name="connsiteY32" fmla="*/ 5950182 h 6858000"/>
              <a:gd name="connsiteX33" fmla="*/ 354051 w 7467600"/>
              <a:gd name="connsiteY33" fmla="*/ 5854912 h 6858000"/>
              <a:gd name="connsiteX34" fmla="*/ 195436 w 7467600"/>
              <a:gd name="connsiteY34" fmla="*/ 5755068 h 6858000"/>
              <a:gd name="connsiteX35" fmla="*/ 103333 w 7467600"/>
              <a:gd name="connsiteY35" fmla="*/ 5699602 h 6858000"/>
              <a:gd name="connsiteX36" fmla="*/ 5539432 w 7467600"/>
              <a:gd name="connsiteY36" fmla="*/ 5642928 h 6858000"/>
              <a:gd name="connsiteX37" fmla="*/ 5555462 w 7467600"/>
              <a:gd name="connsiteY37" fmla="*/ 5694454 h 6858000"/>
              <a:gd name="connsiteX38" fmla="*/ 5828270 w 7467600"/>
              <a:gd name="connsiteY38" fmla="*/ 6320663 h 6858000"/>
              <a:gd name="connsiteX39" fmla="*/ 5947416 w 7467600"/>
              <a:gd name="connsiteY39" fmla="*/ 6574846 h 6858000"/>
              <a:gd name="connsiteX40" fmla="*/ 5539432 w 7467600"/>
              <a:gd name="connsiteY40" fmla="*/ 5642928 h 6858000"/>
              <a:gd name="connsiteX41" fmla="*/ 51253 w 7467600"/>
              <a:gd name="connsiteY41" fmla="*/ 5631825 h 6858000"/>
              <a:gd name="connsiteX42" fmla="*/ 211622 w 7467600"/>
              <a:gd name="connsiteY42" fmla="*/ 5728803 h 6858000"/>
              <a:gd name="connsiteX43" fmla="*/ 371652 w 7467600"/>
              <a:gd name="connsiteY43" fmla="*/ 5829062 h 6858000"/>
              <a:gd name="connsiteX44" fmla="*/ 505903 w 7467600"/>
              <a:gd name="connsiteY44" fmla="*/ 5925221 h 6858000"/>
              <a:gd name="connsiteX45" fmla="*/ 899240 w 7467600"/>
              <a:gd name="connsiteY45" fmla="*/ 6153068 h 6858000"/>
              <a:gd name="connsiteX46" fmla="*/ 988114 w 7467600"/>
              <a:gd name="connsiteY46" fmla="*/ 6174204 h 6858000"/>
              <a:gd name="connsiteX47" fmla="*/ 845971 w 7467600"/>
              <a:gd name="connsiteY47" fmla="*/ 6067177 h 6858000"/>
              <a:gd name="connsiteX48" fmla="*/ 448057 w 7467600"/>
              <a:gd name="connsiteY48" fmla="*/ 5841376 h 6858000"/>
              <a:gd name="connsiteX49" fmla="*/ 51253 w 7467600"/>
              <a:gd name="connsiteY49" fmla="*/ 5631825 h 6858000"/>
              <a:gd name="connsiteX50" fmla="*/ 2606687 w 7467600"/>
              <a:gd name="connsiteY50" fmla="*/ 5630718 h 6858000"/>
              <a:gd name="connsiteX51" fmla="*/ 2645658 w 7467600"/>
              <a:gd name="connsiteY51" fmla="*/ 6640259 h 6858000"/>
              <a:gd name="connsiteX52" fmla="*/ 2606687 w 7467600"/>
              <a:gd name="connsiteY52" fmla="*/ 5630718 h 6858000"/>
              <a:gd name="connsiteX53" fmla="*/ 3642057 w 7467600"/>
              <a:gd name="connsiteY53" fmla="*/ 5573487 h 6858000"/>
              <a:gd name="connsiteX54" fmla="*/ 3632981 w 7467600"/>
              <a:gd name="connsiteY54" fmla="*/ 5579437 h 6858000"/>
              <a:gd name="connsiteX55" fmla="*/ 3382436 w 7467600"/>
              <a:gd name="connsiteY55" fmla="*/ 5952726 h 6858000"/>
              <a:gd name="connsiteX56" fmla="*/ 3191929 w 7467600"/>
              <a:gd name="connsiteY56" fmla="*/ 6662669 h 6858000"/>
              <a:gd name="connsiteX57" fmla="*/ 3369898 w 7467600"/>
              <a:gd name="connsiteY57" fmla="*/ 6081771 h 6858000"/>
              <a:gd name="connsiteX58" fmla="*/ 3642057 w 7467600"/>
              <a:gd name="connsiteY58" fmla="*/ 5573487 h 6858000"/>
              <a:gd name="connsiteX59" fmla="*/ 2650666 w 7467600"/>
              <a:gd name="connsiteY59" fmla="*/ 5530686 h 6858000"/>
              <a:gd name="connsiteX60" fmla="*/ 2650249 w 7467600"/>
              <a:gd name="connsiteY60" fmla="*/ 5532101 h 6858000"/>
              <a:gd name="connsiteX61" fmla="*/ 2663808 w 7467600"/>
              <a:gd name="connsiteY61" fmla="*/ 6535215 h 6858000"/>
              <a:gd name="connsiteX62" fmla="*/ 2665418 w 7467600"/>
              <a:gd name="connsiteY62" fmla="*/ 6132756 h 6858000"/>
              <a:gd name="connsiteX63" fmla="*/ 2650666 w 7467600"/>
              <a:gd name="connsiteY63" fmla="*/ 5530686 h 6858000"/>
              <a:gd name="connsiteX64" fmla="*/ 2680277 w 7467600"/>
              <a:gd name="connsiteY64" fmla="*/ 5479204 h 6858000"/>
              <a:gd name="connsiteX65" fmla="*/ 2678972 w 7467600"/>
              <a:gd name="connsiteY65" fmla="*/ 5481582 h 6858000"/>
              <a:gd name="connsiteX66" fmla="*/ 2696666 w 7467600"/>
              <a:gd name="connsiteY66" fmla="*/ 6133836 h 6858000"/>
              <a:gd name="connsiteX67" fmla="*/ 2695769 w 7467600"/>
              <a:gd name="connsiteY67" fmla="*/ 6390955 h 6858000"/>
              <a:gd name="connsiteX68" fmla="*/ 2739893 w 7467600"/>
              <a:gd name="connsiteY68" fmla="*/ 6108357 h 6858000"/>
              <a:gd name="connsiteX69" fmla="*/ 2680277 w 7467600"/>
              <a:gd name="connsiteY69" fmla="*/ 5479204 h 6858000"/>
              <a:gd name="connsiteX70" fmla="*/ 1132195 w 7467600"/>
              <a:gd name="connsiteY70" fmla="*/ 5467980 h 6858000"/>
              <a:gd name="connsiteX71" fmla="*/ 1679056 w 7467600"/>
              <a:gd name="connsiteY71" fmla="*/ 5516907 h 6858000"/>
              <a:gd name="connsiteX72" fmla="*/ 2128648 w 7467600"/>
              <a:gd name="connsiteY72" fmla="*/ 5474249 h 6858000"/>
              <a:gd name="connsiteX73" fmla="*/ 1825619 w 7467600"/>
              <a:gd name="connsiteY73" fmla="*/ 5478447 h 6858000"/>
              <a:gd name="connsiteX74" fmla="*/ 1737798 w 7467600"/>
              <a:gd name="connsiteY74" fmla="*/ 5483353 h 6858000"/>
              <a:gd name="connsiteX75" fmla="*/ 1132195 w 7467600"/>
              <a:gd name="connsiteY75" fmla="*/ 5467980 h 6858000"/>
              <a:gd name="connsiteX76" fmla="*/ 6861797 w 7467600"/>
              <a:gd name="connsiteY76" fmla="*/ 5419899 h 6858000"/>
              <a:gd name="connsiteX77" fmla="*/ 6879594 w 7467600"/>
              <a:gd name="connsiteY77" fmla="*/ 5424547 h 6858000"/>
              <a:gd name="connsiteX78" fmla="*/ 7379510 w 7467600"/>
              <a:gd name="connsiteY78" fmla="*/ 5755454 h 6858000"/>
              <a:gd name="connsiteX79" fmla="*/ 7467600 w 7467600"/>
              <a:gd name="connsiteY79" fmla="*/ 5845526 h 6858000"/>
              <a:gd name="connsiteX80" fmla="*/ 7467600 w 7467600"/>
              <a:gd name="connsiteY80" fmla="*/ 5925131 h 6858000"/>
              <a:gd name="connsiteX81" fmla="*/ 7271900 w 7467600"/>
              <a:gd name="connsiteY81" fmla="*/ 5734551 h 6858000"/>
              <a:gd name="connsiteX82" fmla="*/ 7015907 w 7467600"/>
              <a:gd name="connsiteY82" fmla="*/ 5541548 h 6858000"/>
              <a:gd name="connsiteX83" fmla="*/ 7259646 w 7467600"/>
              <a:gd name="connsiteY83" fmla="*/ 5765985 h 6858000"/>
              <a:gd name="connsiteX84" fmla="*/ 7467600 w 7467600"/>
              <a:gd name="connsiteY84" fmla="*/ 5971257 h 6858000"/>
              <a:gd name="connsiteX85" fmla="*/ 7467600 w 7467600"/>
              <a:gd name="connsiteY85" fmla="*/ 6012219 h 6858000"/>
              <a:gd name="connsiteX86" fmla="*/ 7240170 w 7467600"/>
              <a:gd name="connsiteY86" fmla="*/ 5787985 h 6858000"/>
              <a:gd name="connsiteX87" fmla="*/ 6946849 w 7467600"/>
              <a:gd name="connsiteY87" fmla="*/ 5523271 h 6858000"/>
              <a:gd name="connsiteX88" fmla="*/ 6946972 w 7467600"/>
              <a:gd name="connsiteY88" fmla="*/ 5526491 h 6858000"/>
              <a:gd name="connsiteX89" fmla="*/ 7105827 w 7467600"/>
              <a:gd name="connsiteY89" fmla="*/ 5718700 h 6858000"/>
              <a:gd name="connsiteX90" fmla="*/ 7126431 w 7467600"/>
              <a:gd name="connsiteY90" fmla="*/ 5737872 h 6858000"/>
              <a:gd name="connsiteX91" fmla="*/ 7356878 w 7467600"/>
              <a:gd name="connsiteY91" fmla="*/ 5981332 h 6858000"/>
              <a:gd name="connsiteX92" fmla="*/ 7467600 w 7467600"/>
              <a:gd name="connsiteY92" fmla="*/ 6117703 h 6858000"/>
              <a:gd name="connsiteX93" fmla="*/ 7467600 w 7467600"/>
              <a:gd name="connsiteY93" fmla="*/ 6163634 h 6858000"/>
              <a:gd name="connsiteX94" fmla="*/ 7403637 w 7467600"/>
              <a:gd name="connsiteY94" fmla="*/ 6083957 h 6858000"/>
              <a:gd name="connsiteX95" fmla="*/ 7254615 w 7467600"/>
              <a:gd name="connsiteY95" fmla="*/ 5911918 h 6858000"/>
              <a:gd name="connsiteX96" fmla="*/ 7312589 w 7467600"/>
              <a:gd name="connsiteY96" fmla="*/ 5982309 h 6858000"/>
              <a:gd name="connsiteX97" fmla="*/ 7448321 w 7467600"/>
              <a:gd name="connsiteY97" fmla="*/ 6190991 h 6858000"/>
              <a:gd name="connsiteX98" fmla="*/ 7467600 w 7467600"/>
              <a:gd name="connsiteY98" fmla="*/ 6221686 h 6858000"/>
              <a:gd name="connsiteX99" fmla="*/ 7467600 w 7467600"/>
              <a:gd name="connsiteY99" fmla="*/ 6334256 h 6858000"/>
              <a:gd name="connsiteX100" fmla="*/ 7454976 w 7467600"/>
              <a:gd name="connsiteY100" fmla="*/ 6318297 h 6858000"/>
              <a:gd name="connsiteX101" fmla="*/ 7042773 w 7467600"/>
              <a:gd name="connsiteY101" fmla="*/ 5734011 h 6858000"/>
              <a:gd name="connsiteX102" fmla="*/ 6844835 w 7467600"/>
              <a:gd name="connsiteY102" fmla="*/ 5424988 h 6858000"/>
              <a:gd name="connsiteX103" fmla="*/ 6861797 w 7467600"/>
              <a:gd name="connsiteY103" fmla="*/ 5419899 h 6858000"/>
              <a:gd name="connsiteX104" fmla="*/ 1456157 w 7467600"/>
              <a:gd name="connsiteY104" fmla="*/ 5371404 h 6858000"/>
              <a:gd name="connsiteX105" fmla="*/ 1244432 w 7467600"/>
              <a:gd name="connsiteY105" fmla="*/ 5385601 h 6858000"/>
              <a:gd name="connsiteX106" fmla="*/ 973990 w 7467600"/>
              <a:gd name="connsiteY106" fmla="*/ 5424940 h 6858000"/>
              <a:gd name="connsiteX107" fmla="*/ 1103809 w 7467600"/>
              <a:gd name="connsiteY107" fmla="*/ 5433720 h 6858000"/>
              <a:gd name="connsiteX108" fmla="*/ 1123454 w 7467600"/>
              <a:gd name="connsiteY108" fmla="*/ 5435727 h 6858000"/>
              <a:gd name="connsiteX109" fmla="*/ 1737017 w 7467600"/>
              <a:gd name="connsiteY109" fmla="*/ 5452183 h 6858000"/>
              <a:gd name="connsiteX110" fmla="*/ 1824397 w 7467600"/>
              <a:gd name="connsiteY110" fmla="*/ 5447757 h 6858000"/>
              <a:gd name="connsiteX111" fmla="*/ 2070059 w 7467600"/>
              <a:gd name="connsiteY111" fmla="*/ 5441660 h 6858000"/>
              <a:gd name="connsiteX112" fmla="*/ 1456157 w 7467600"/>
              <a:gd name="connsiteY112" fmla="*/ 5371404 h 6858000"/>
              <a:gd name="connsiteX113" fmla="*/ 4988186 w 7467600"/>
              <a:gd name="connsiteY113" fmla="*/ 5216467 h 6858000"/>
              <a:gd name="connsiteX114" fmla="*/ 4777334 w 7467600"/>
              <a:gd name="connsiteY114" fmla="*/ 5406072 h 6858000"/>
              <a:gd name="connsiteX115" fmla="*/ 4718341 w 7467600"/>
              <a:gd name="connsiteY115" fmla="*/ 5468043 h 6858000"/>
              <a:gd name="connsiteX116" fmla="*/ 4604655 w 7467600"/>
              <a:gd name="connsiteY116" fmla="*/ 5583434 h 6858000"/>
              <a:gd name="connsiteX117" fmla="*/ 4565074 w 7467600"/>
              <a:gd name="connsiteY117" fmla="*/ 5618550 h 6858000"/>
              <a:gd name="connsiteX118" fmla="*/ 4988186 w 7467600"/>
              <a:gd name="connsiteY118" fmla="*/ 5216467 h 6858000"/>
              <a:gd name="connsiteX119" fmla="*/ 4978032 w 7467600"/>
              <a:gd name="connsiteY119" fmla="*/ 5183809 h 6858000"/>
              <a:gd name="connsiteX120" fmla="*/ 4463413 w 7467600"/>
              <a:gd name="connsiteY120" fmla="*/ 5615162 h 6858000"/>
              <a:gd name="connsiteX121" fmla="*/ 4358134 w 7467600"/>
              <a:gd name="connsiteY121" fmla="*/ 5742791 h 6858000"/>
              <a:gd name="connsiteX122" fmla="*/ 4376219 w 7467600"/>
              <a:gd name="connsiteY122" fmla="*/ 5729027 h 6858000"/>
              <a:gd name="connsiteX123" fmla="*/ 4582340 w 7467600"/>
              <a:gd name="connsiteY123" fmla="*/ 5561037 h 6858000"/>
              <a:gd name="connsiteX124" fmla="*/ 4694684 w 7467600"/>
              <a:gd name="connsiteY124" fmla="*/ 5447098 h 6858000"/>
              <a:gd name="connsiteX125" fmla="*/ 4754123 w 7467600"/>
              <a:gd name="connsiteY125" fmla="*/ 5384643 h 6858000"/>
              <a:gd name="connsiteX126" fmla="*/ 4978032 w 7467600"/>
              <a:gd name="connsiteY126" fmla="*/ 5183809 h 6858000"/>
              <a:gd name="connsiteX127" fmla="*/ 7353035 w 7467600"/>
              <a:gd name="connsiteY127" fmla="*/ 5197318 h 6858000"/>
              <a:gd name="connsiteX128" fmla="*/ 7450656 w 7467600"/>
              <a:gd name="connsiteY128" fmla="*/ 5134750 h 6858000"/>
              <a:gd name="connsiteX129" fmla="*/ 7467600 w 7467600"/>
              <a:gd name="connsiteY129" fmla="*/ 5142496 h 6858000"/>
              <a:gd name="connsiteX130" fmla="*/ 7467600 w 7467600"/>
              <a:gd name="connsiteY130" fmla="*/ 5158623 h 6858000"/>
              <a:gd name="connsiteX131" fmla="*/ 7427076 w 7467600"/>
              <a:gd name="connsiteY131" fmla="*/ 5142684 h 6858000"/>
              <a:gd name="connsiteX132" fmla="*/ 7467600 w 7467600"/>
              <a:gd name="connsiteY132" fmla="*/ 5164774 h 6858000"/>
              <a:gd name="connsiteX133" fmla="*/ 7467600 w 7467600"/>
              <a:gd name="connsiteY133" fmla="*/ 5199146 h 6858000"/>
              <a:gd name="connsiteX134" fmla="*/ 7391022 w 7467600"/>
              <a:gd name="connsiteY134" fmla="*/ 5158141 h 6858000"/>
              <a:gd name="connsiteX135" fmla="*/ 7312201 w 7467600"/>
              <a:gd name="connsiteY135" fmla="*/ 5128278 h 6858000"/>
              <a:gd name="connsiteX136" fmla="*/ 7343603 w 7467600"/>
              <a:gd name="connsiteY136" fmla="*/ 5149746 h 6858000"/>
              <a:gd name="connsiteX137" fmla="*/ 7467600 w 7467600"/>
              <a:gd name="connsiteY137" fmla="*/ 5241225 h 6858000"/>
              <a:gd name="connsiteX138" fmla="*/ 7467600 w 7467600"/>
              <a:gd name="connsiteY138" fmla="*/ 5277736 h 6858000"/>
              <a:gd name="connsiteX139" fmla="*/ 7327465 w 7467600"/>
              <a:gd name="connsiteY139" fmla="*/ 5174181 h 6858000"/>
              <a:gd name="connsiteX140" fmla="*/ 7353035 w 7467600"/>
              <a:gd name="connsiteY140" fmla="*/ 5197318 h 6858000"/>
              <a:gd name="connsiteX141" fmla="*/ 1903353 w 7467600"/>
              <a:gd name="connsiteY141" fmla="*/ 5044827 h 6858000"/>
              <a:gd name="connsiteX142" fmla="*/ 1936931 w 7467600"/>
              <a:gd name="connsiteY142" fmla="*/ 5093954 h 6858000"/>
              <a:gd name="connsiteX143" fmla="*/ 2195868 w 7467600"/>
              <a:gd name="connsiteY143" fmla="*/ 5396574 h 6858000"/>
              <a:gd name="connsiteX144" fmla="*/ 2088852 w 7467600"/>
              <a:gd name="connsiteY144" fmla="*/ 5166123 h 6858000"/>
              <a:gd name="connsiteX145" fmla="*/ 1958241 w 7467600"/>
              <a:gd name="connsiteY145" fmla="*/ 5067955 h 6858000"/>
              <a:gd name="connsiteX146" fmla="*/ 1903353 w 7467600"/>
              <a:gd name="connsiteY146" fmla="*/ 5044827 h 6858000"/>
              <a:gd name="connsiteX147" fmla="*/ 1979378 w 7467600"/>
              <a:gd name="connsiteY147" fmla="*/ 4769504 h 6858000"/>
              <a:gd name="connsiteX148" fmla="*/ 2882120 w 7467600"/>
              <a:gd name="connsiteY148" fmla="*/ 5064547 h 6858000"/>
              <a:gd name="connsiteX149" fmla="*/ 2793103 w 7467600"/>
              <a:gd name="connsiteY149" fmla="*/ 5039699 h 6858000"/>
              <a:gd name="connsiteX150" fmla="*/ 2770041 w 7467600"/>
              <a:gd name="connsiteY150" fmla="*/ 5033634 h 6858000"/>
              <a:gd name="connsiteX151" fmla="*/ 1979378 w 7467600"/>
              <a:gd name="connsiteY151" fmla="*/ 4769504 h 6858000"/>
              <a:gd name="connsiteX152" fmla="*/ 1927410 w 7467600"/>
              <a:gd name="connsiteY152" fmla="*/ 4716164 h 6858000"/>
              <a:gd name="connsiteX153" fmla="*/ 1959587 w 7467600"/>
              <a:gd name="connsiteY153" fmla="*/ 4728849 h 6858000"/>
              <a:gd name="connsiteX154" fmla="*/ 2777707 w 7467600"/>
              <a:gd name="connsiteY154" fmla="*/ 5003991 h 6858000"/>
              <a:gd name="connsiteX155" fmla="*/ 2800768 w 7467600"/>
              <a:gd name="connsiteY155" fmla="*/ 5010056 h 6858000"/>
              <a:gd name="connsiteX156" fmla="*/ 2879408 w 7467600"/>
              <a:gd name="connsiteY156" fmla="*/ 5031590 h 6858000"/>
              <a:gd name="connsiteX157" fmla="*/ 2862295 w 7467600"/>
              <a:gd name="connsiteY157" fmla="*/ 5022958 h 6858000"/>
              <a:gd name="connsiteX158" fmla="*/ 2813343 w 7467600"/>
              <a:gd name="connsiteY158" fmla="*/ 4998369 h 6858000"/>
              <a:gd name="connsiteX159" fmla="*/ 2646245 w 7467600"/>
              <a:gd name="connsiteY159" fmla="*/ 4930999 h 6858000"/>
              <a:gd name="connsiteX160" fmla="*/ 1999243 w 7467600"/>
              <a:gd name="connsiteY160" fmla="*/ 4730524 h 6858000"/>
              <a:gd name="connsiteX161" fmla="*/ 1979527 w 7467600"/>
              <a:gd name="connsiteY161" fmla="*/ 4726651 h 6858000"/>
              <a:gd name="connsiteX162" fmla="*/ 1927410 w 7467600"/>
              <a:gd name="connsiteY162" fmla="*/ 4716164 h 6858000"/>
              <a:gd name="connsiteX163" fmla="*/ 1997014 w 7467600"/>
              <a:gd name="connsiteY163" fmla="*/ 4698007 h 6858000"/>
              <a:gd name="connsiteX164" fmla="*/ 2005458 w 7467600"/>
              <a:gd name="connsiteY164" fmla="*/ 4699540 h 6858000"/>
              <a:gd name="connsiteX165" fmla="*/ 2657186 w 7467600"/>
              <a:gd name="connsiteY165" fmla="*/ 4901687 h 6858000"/>
              <a:gd name="connsiteX166" fmla="*/ 2826662 w 7467600"/>
              <a:gd name="connsiteY166" fmla="*/ 4970362 h 6858000"/>
              <a:gd name="connsiteX167" fmla="*/ 2876100 w 7467600"/>
              <a:gd name="connsiteY167" fmla="*/ 4995397 h 6858000"/>
              <a:gd name="connsiteX168" fmla="*/ 3042600 w 7467600"/>
              <a:gd name="connsiteY168" fmla="*/ 5059532 h 6858000"/>
              <a:gd name="connsiteX169" fmla="*/ 1997014 w 7467600"/>
              <a:gd name="connsiteY169" fmla="*/ 4698007 h 6858000"/>
              <a:gd name="connsiteX170" fmla="*/ 2305292 w 7467600"/>
              <a:gd name="connsiteY170" fmla="*/ 4219492 h 6858000"/>
              <a:gd name="connsiteX171" fmla="*/ 3360922 w 7467600"/>
              <a:gd name="connsiteY171" fmla="*/ 4529373 h 6858000"/>
              <a:gd name="connsiteX172" fmla="*/ 3492420 w 7467600"/>
              <a:gd name="connsiteY172" fmla="*/ 4510145 h 6858000"/>
              <a:gd name="connsiteX173" fmla="*/ 3364086 w 7467600"/>
              <a:gd name="connsiteY173" fmla="*/ 4480340 h 6858000"/>
              <a:gd name="connsiteX174" fmla="*/ 3225818 w 7467600"/>
              <a:gd name="connsiteY174" fmla="*/ 4411822 h 6858000"/>
              <a:gd name="connsiteX175" fmla="*/ 3129696 w 7467600"/>
              <a:gd name="connsiteY175" fmla="*/ 4360704 h 6858000"/>
              <a:gd name="connsiteX176" fmla="*/ 2814545 w 7467600"/>
              <a:gd name="connsiteY176" fmla="*/ 4282955 h 6858000"/>
              <a:gd name="connsiteX177" fmla="*/ 2305292 w 7467600"/>
              <a:gd name="connsiteY177" fmla="*/ 4219492 h 6858000"/>
              <a:gd name="connsiteX178" fmla="*/ 2626982 w 7467600"/>
              <a:gd name="connsiteY178" fmla="*/ 4206450 h 6858000"/>
              <a:gd name="connsiteX179" fmla="*/ 2490617 w 7467600"/>
              <a:gd name="connsiteY179" fmla="*/ 4206951 h 6858000"/>
              <a:gd name="connsiteX180" fmla="*/ 2819869 w 7467600"/>
              <a:gd name="connsiteY180" fmla="*/ 4252936 h 6858000"/>
              <a:gd name="connsiteX181" fmla="*/ 3143018 w 7467600"/>
              <a:gd name="connsiteY181" fmla="*/ 4332698 h 6858000"/>
              <a:gd name="connsiteX182" fmla="*/ 3241520 w 7467600"/>
              <a:gd name="connsiteY182" fmla="*/ 4385112 h 6858000"/>
              <a:gd name="connsiteX183" fmla="*/ 3374575 w 7467600"/>
              <a:gd name="connsiteY183" fmla="*/ 4451517 h 6858000"/>
              <a:gd name="connsiteX184" fmla="*/ 3505221 w 7467600"/>
              <a:gd name="connsiteY184" fmla="*/ 4480757 h 6858000"/>
              <a:gd name="connsiteX185" fmla="*/ 2626982 w 7467600"/>
              <a:gd name="connsiteY185" fmla="*/ 4206450 h 6858000"/>
              <a:gd name="connsiteX186" fmla="*/ 1310106 w 7467600"/>
              <a:gd name="connsiteY186" fmla="*/ 3943217 h 6858000"/>
              <a:gd name="connsiteX187" fmla="*/ 854994 w 7467600"/>
              <a:gd name="connsiteY187" fmla="*/ 4399136 h 6858000"/>
              <a:gd name="connsiteX188" fmla="*/ 742462 w 7467600"/>
              <a:gd name="connsiteY188" fmla="*/ 4594648 h 6858000"/>
              <a:gd name="connsiteX189" fmla="*/ 820602 w 7467600"/>
              <a:gd name="connsiteY189" fmla="*/ 4485915 h 6858000"/>
              <a:gd name="connsiteX190" fmla="*/ 878295 w 7467600"/>
              <a:gd name="connsiteY190" fmla="*/ 4403594 h 6858000"/>
              <a:gd name="connsiteX191" fmla="*/ 1240607 w 7467600"/>
              <a:gd name="connsiteY191" fmla="*/ 4010401 h 6858000"/>
              <a:gd name="connsiteX192" fmla="*/ 1310106 w 7467600"/>
              <a:gd name="connsiteY192" fmla="*/ 3943217 h 6858000"/>
              <a:gd name="connsiteX193" fmla="*/ 1423113 w 7467600"/>
              <a:gd name="connsiteY193" fmla="*/ 3874565 h 6858000"/>
              <a:gd name="connsiteX194" fmla="*/ 1260565 w 7467600"/>
              <a:gd name="connsiteY194" fmla="*/ 4031982 h 6858000"/>
              <a:gd name="connsiteX195" fmla="*/ 901900 w 7467600"/>
              <a:gd name="connsiteY195" fmla="*/ 4421236 h 6858000"/>
              <a:gd name="connsiteX196" fmla="*/ 845044 w 7467600"/>
              <a:gd name="connsiteY196" fmla="*/ 4502436 h 6858000"/>
              <a:gd name="connsiteX197" fmla="*/ 685926 w 7467600"/>
              <a:gd name="connsiteY197" fmla="*/ 4703069 h 6858000"/>
              <a:gd name="connsiteX198" fmla="*/ 684248 w 7467600"/>
              <a:gd name="connsiteY198" fmla="*/ 4706721 h 6858000"/>
              <a:gd name="connsiteX199" fmla="*/ 1423113 w 7467600"/>
              <a:gd name="connsiteY199" fmla="*/ 3874565 h 6858000"/>
              <a:gd name="connsiteX200" fmla="*/ 3316479 w 7467600"/>
              <a:gd name="connsiteY200" fmla="*/ 3872136 h 6858000"/>
              <a:gd name="connsiteX201" fmla="*/ 3546806 w 7467600"/>
              <a:gd name="connsiteY201" fmla="*/ 4356139 h 6858000"/>
              <a:gd name="connsiteX202" fmla="*/ 3364433 w 7467600"/>
              <a:gd name="connsiteY202" fmla="*/ 3953121 h 6858000"/>
              <a:gd name="connsiteX203" fmla="*/ 3316479 w 7467600"/>
              <a:gd name="connsiteY203" fmla="*/ 3872136 h 6858000"/>
              <a:gd name="connsiteX204" fmla="*/ 3291335 w 7467600"/>
              <a:gd name="connsiteY204" fmla="*/ 3767420 h 6858000"/>
              <a:gd name="connsiteX205" fmla="*/ 3390805 w 7467600"/>
              <a:gd name="connsiteY205" fmla="*/ 3937163 h 6858000"/>
              <a:gd name="connsiteX206" fmla="*/ 3579062 w 7467600"/>
              <a:gd name="connsiteY206" fmla="*/ 4359040 h 6858000"/>
              <a:gd name="connsiteX207" fmla="*/ 3467355 w 7467600"/>
              <a:gd name="connsiteY207" fmla="*/ 3988130 h 6858000"/>
              <a:gd name="connsiteX208" fmla="*/ 3310753 w 7467600"/>
              <a:gd name="connsiteY208" fmla="*/ 3787140 h 6858000"/>
              <a:gd name="connsiteX209" fmla="*/ 3291335 w 7467600"/>
              <a:gd name="connsiteY209" fmla="*/ 3767420 h 6858000"/>
              <a:gd name="connsiteX210" fmla="*/ 1635889 w 7467600"/>
              <a:gd name="connsiteY210" fmla="*/ 3709494 h 6858000"/>
              <a:gd name="connsiteX211" fmla="*/ 1634800 w 7467600"/>
              <a:gd name="connsiteY211" fmla="*/ 3731111 h 6858000"/>
              <a:gd name="connsiteX212" fmla="*/ 1635889 w 7467600"/>
              <a:gd name="connsiteY212" fmla="*/ 3709494 h 6858000"/>
              <a:gd name="connsiteX213" fmla="*/ 1510397 w 7467600"/>
              <a:gd name="connsiteY213" fmla="*/ 3684705 h 6858000"/>
              <a:gd name="connsiteX214" fmla="*/ 1146550 w 7467600"/>
              <a:gd name="connsiteY214" fmla="*/ 3802012 h 6858000"/>
              <a:gd name="connsiteX215" fmla="*/ 698834 w 7467600"/>
              <a:gd name="connsiteY215" fmla="*/ 3952272 h 6858000"/>
              <a:gd name="connsiteX216" fmla="*/ 34256 w 7467600"/>
              <a:gd name="connsiteY216" fmla="*/ 4347603 h 6858000"/>
              <a:gd name="connsiteX217" fmla="*/ 527241 w 7467600"/>
              <a:gd name="connsiteY217" fmla="*/ 4065078 h 6858000"/>
              <a:gd name="connsiteX218" fmla="*/ 1510397 w 7467600"/>
              <a:gd name="connsiteY218" fmla="*/ 3684705 h 6858000"/>
              <a:gd name="connsiteX219" fmla="*/ 1313114 w 7467600"/>
              <a:gd name="connsiteY219" fmla="*/ 3655216 h 6858000"/>
              <a:gd name="connsiteX220" fmla="*/ 1109304 w 7467600"/>
              <a:gd name="connsiteY220" fmla="*/ 3669030 h 6858000"/>
              <a:gd name="connsiteX221" fmla="*/ 8129 w 7467600"/>
              <a:gd name="connsiteY221" fmla="*/ 4330519 h 6858000"/>
              <a:gd name="connsiteX222" fmla="*/ 687572 w 7467600"/>
              <a:gd name="connsiteY222" fmla="*/ 3925629 h 6858000"/>
              <a:gd name="connsiteX223" fmla="*/ 1138365 w 7467600"/>
              <a:gd name="connsiteY223" fmla="*/ 3774515 h 6858000"/>
              <a:gd name="connsiteX224" fmla="*/ 1505579 w 7467600"/>
              <a:gd name="connsiteY224" fmla="*/ 3655526 h 6858000"/>
              <a:gd name="connsiteX225" fmla="*/ 1313114 w 7467600"/>
              <a:gd name="connsiteY225" fmla="*/ 3655216 h 6858000"/>
              <a:gd name="connsiteX226" fmla="*/ 3655073 w 7467600"/>
              <a:gd name="connsiteY226" fmla="*/ 3650884 h 6858000"/>
              <a:gd name="connsiteX227" fmla="*/ 3989938 w 7467600"/>
              <a:gd name="connsiteY227" fmla="*/ 3991685 h 6858000"/>
              <a:gd name="connsiteX228" fmla="*/ 4393907 w 7467600"/>
              <a:gd name="connsiteY228" fmla="*/ 4261258 h 6858000"/>
              <a:gd name="connsiteX229" fmla="*/ 4648051 w 7467600"/>
              <a:gd name="connsiteY229" fmla="*/ 4374051 h 6858000"/>
              <a:gd name="connsiteX230" fmla="*/ 4383389 w 7467600"/>
              <a:gd name="connsiteY230" fmla="*/ 4184369 h 6858000"/>
              <a:gd name="connsiteX231" fmla="*/ 4165508 w 7467600"/>
              <a:gd name="connsiteY231" fmla="*/ 4035196 h 6858000"/>
              <a:gd name="connsiteX232" fmla="*/ 4068162 w 7467600"/>
              <a:gd name="connsiteY232" fmla="*/ 3953394 h 6858000"/>
              <a:gd name="connsiteX233" fmla="*/ 3981416 w 7467600"/>
              <a:gd name="connsiteY233" fmla="*/ 3880482 h 6858000"/>
              <a:gd name="connsiteX234" fmla="*/ 3800147 w 7467600"/>
              <a:gd name="connsiteY234" fmla="*/ 3749872 h 6858000"/>
              <a:gd name="connsiteX235" fmla="*/ 3655073 w 7467600"/>
              <a:gd name="connsiteY235" fmla="*/ 3650884 h 6858000"/>
              <a:gd name="connsiteX236" fmla="*/ 3670252 w 7467600"/>
              <a:gd name="connsiteY236" fmla="*/ 3622798 h 6858000"/>
              <a:gd name="connsiteX237" fmla="*/ 3817258 w 7467600"/>
              <a:gd name="connsiteY237" fmla="*/ 3723577 h 6858000"/>
              <a:gd name="connsiteX238" fmla="*/ 4000461 w 7467600"/>
              <a:gd name="connsiteY238" fmla="*/ 3855966 h 6858000"/>
              <a:gd name="connsiteX239" fmla="*/ 4088180 w 7467600"/>
              <a:gd name="connsiteY239" fmla="*/ 3929774 h 6858000"/>
              <a:gd name="connsiteX240" fmla="*/ 4184555 w 7467600"/>
              <a:gd name="connsiteY240" fmla="*/ 4010683 h 6858000"/>
              <a:gd name="connsiteX241" fmla="*/ 4399563 w 7467600"/>
              <a:gd name="connsiteY241" fmla="*/ 4158106 h 6858000"/>
              <a:gd name="connsiteX242" fmla="*/ 4684469 w 7467600"/>
              <a:gd name="connsiteY242" fmla="*/ 4364680 h 6858000"/>
              <a:gd name="connsiteX243" fmla="*/ 4690271 w 7467600"/>
              <a:gd name="connsiteY243" fmla="*/ 4370034 h 6858000"/>
              <a:gd name="connsiteX244" fmla="*/ 4136093 w 7467600"/>
              <a:gd name="connsiteY244" fmla="*/ 3858466 h 6858000"/>
              <a:gd name="connsiteX245" fmla="*/ 3670252 w 7467600"/>
              <a:gd name="connsiteY245" fmla="*/ 3622798 h 6858000"/>
              <a:gd name="connsiteX246" fmla="*/ 4440129 w 7467600"/>
              <a:gd name="connsiteY246" fmla="*/ 3448571 h 6858000"/>
              <a:gd name="connsiteX247" fmla="*/ 4856525 w 7467600"/>
              <a:gd name="connsiteY247" fmla="*/ 3915351 h 6858000"/>
              <a:gd name="connsiteX248" fmla="*/ 5059055 w 7467600"/>
              <a:gd name="connsiteY248" fmla="*/ 4108918 h 6858000"/>
              <a:gd name="connsiteX249" fmla="*/ 5290070 w 7467600"/>
              <a:gd name="connsiteY249" fmla="*/ 4263619 h 6858000"/>
              <a:gd name="connsiteX250" fmla="*/ 4834991 w 7467600"/>
              <a:gd name="connsiteY250" fmla="*/ 3830985 h 6858000"/>
              <a:gd name="connsiteX251" fmla="*/ 4440129 w 7467600"/>
              <a:gd name="connsiteY251" fmla="*/ 3448571 h 6858000"/>
              <a:gd name="connsiteX252" fmla="*/ 4441737 w 7467600"/>
              <a:gd name="connsiteY252" fmla="*/ 3399734 h 6858000"/>
              <a:gd name="connsiteX253" fmla="*/ 4431236 w 7467600"/>
              <a:gd name="connsiteY253" fmla="*/ 3400954 h 6858000"/>
              <a:gd name="connsiteX254" fmla="*/ 4557150 w 7467600"/>
              <a:gd name="connsiteY254" fmla="*/ 3510023 h 6858000"/>
              <a:gd name="connsiteX255" fmla="*/ 4856936 w 7467600"/>
              <a:gd name="connsiteY255" fmla="*/ 3809146 h 6858000"/>
              <a:gd name="connsiteX256" fmla="*/ 5111996 w 7467600"/>
              <a:gd name="connsiteY256" fmla="*/ 4065759 h 6858000"/>
              <a:gd name="connsiteX257" fmla="*/ 5388878 w 7467600"/>
              <a:gd name="connsiteY257" fmla="*/ 4300185 h 6858000"/>
              <a:gd name="connsiteX258" fmla="*/ 5425556 w 7467600"/>
              <a:gd name="connsiteY258" fmla="*/ 4308967 h 6858000"/>
              <a:gd name="connsiteX259" fmla="*/ 4943646 w 7467600"/>
              <a:gd name="connsiteY259" fmla="*/ 3822916 h 6858000"/>
              <a:gd name="connsiteX260" fmla="*/ 4594837 w 7467600"/>
              <a:gd name="connsiteY260" fmla="*/ 3532274 h 6858000"/>
              <a:gd name="connsiteX261" fmla="*/ 4441737 w 7467600"/>
              <a:gd name="connsiteY261" fmla="*/ 3399734 h 6858000"/>
              <a:gd name="connsiteX262" fmla="*/ 5425834 w 7467600"/>
              <a:gd name="connsiteY262" fmla="*/ 3162785 h 6858000"/>
              <a:gd name="connsiteX263" fmla="*/ 5401644 w 7467600"/>
              <a:gd name="connsiteY263" fmla="*/ 3617847 h 6858000"/>
              <a:gd name="connsiteX264" fmla="*/ 5467256 w 7467600"/>
              <a:gd name="connsiteY264" fmla="*/ 4175494 h 6858000"/>
              <a:gd name="connsiteX265" fmla="*/ 5448069 w 7467600"/>
              <a:gd name="connsiteY265" fmla="*/ 3567554 h 6858000"/>
              <a:gd name="connsiteX266" fmla="*/ 5425834 w 7467600"/>
              <a:gd name="connsiteY266" fmla="*/ 3162785 h 6858000"/>
              <a:gd name="connsiteX267" fmla="*/ 1318687 w 7467600"/>
              <a:gd name="connsiteY267" fmla="*/ 3113840 h 6858000"/>
              <a:gd name="connsiteX268" fmla="*/ 1066793 w 7467600"/>
              <a:gd name="connsiteY268" fmla="*/ 3212171 h 6858000"/>
              <a:gd name="connsiteX269" fmla="*/ 993319 w 7467600"/>
              <a:gd name="connsiteY269" fmla="*/ 3247648 h 6858000"/>
              <a:gd name="connsiteX270" fmla="*/ 853081 w 7467600"/>
              <a:gd name="connsiteY270" fmla="*/ 3312410 h 6858000"/>
              <a:gd name="connsiteX271" fmla="*/ 805957 w 7467600"/>
              <a:gd name="connsiteY271" fmla="*/ 3330443 h 6858000"/>
              <a:gd name="connsiteX272" fmla="*/ 1318687 w 7467600"/>
              <a:gd name="connsiteY272" fmla="*/ 3113840 h 6858000"/>
              <a:gd name="connsiteX273" fmla="*/ 5453702 w 7467600"/>
              <a:gd name="connsiteY273" fmla="*/ 3090882 h 6858000"/>
              <a:gd name="connsiteX274" fmla="*/ 5480135 w 7467600"/>
              <a:gd name="connsiteY274" fmla="*/ 3565802 h 6858000"/>
              <a:gd name="connsiteX275" fmla="*/ 5499023 w 7467600"/>
              <a:gd name="connsiteY275" fmla="*/ 4166310 h 6858000"/>
              <a:gd name="connsiteX276" fmla="*/ 5547022 w 7467600"/>
              <a:gd name="connsiteY276" fmla="*/ 3607838 h 6858000"/>
              <a:gd name="connsiteX277" fmla="*/ 5515964 w 7467600"/>
              <a:gd name="connsiteY277" fmla="*/ 3378541 h 6858000"/>
              <a:gd name="connsiteX278" fmla="*/ 5453702 w 7467600"/>
              <a:gd name="connsiteY278" fmla="*/ 3090882 h 6858000"/>
              <a:gd name="connsiteX279" fmla="*/ 1238695 w 7467600"/>
              <a:gd name="connsiteY279" fmla="*/ 3076820 h 6858000"/>
              <a:gd name="connsiteX280" fmla="*/ 716371 w 7467600"/>
              <a:gd name="connsiteY280" fmla="*/ 3293249 h 6858000"/>
              <a:gd name="connsiteX281" fmla="*/ 579522 w 7467600"/>
              <a:gd name="connsiteY281" fmla="*/ 3371759 h 6858000"/>
              <a:gd name="connsiteX282" fmla="*/ 600288 w 7467600"/>
              <a:gd name="connsiteY282" fmla="*/ 3365555 h 6858000"/>
              <a:gd name="connsiteX283" fmla="*/ 840692 w 7467600"/>
              <a:gd name="connsiteY283" fmla="*/ 3284921 h 6858000"/>
              <a:gd name="connsiteX284" fmla="*/ 979248 w 7467600"/>
              <a:gd name="connsiteY284" fmla="*/ 3221003 h 6858000"/>
              <a:gd name="connsiteX285" fmla="*/ 1053282 w 7467600"/>
              <a:gd name="connsiteY285" fmla="*/ 3185247 h 6858000"/>
              <a:gd name="connsiteX286" fmla="*/ 1320603 w 7467600"/>
              <a:gd name="connsiteY286" fmla="*/ 3081281 h 6858000"/>
              <a:gd name="connsiteX287" fmla="*/ 1238695 w 7467600"/>
              <a:gd name="connsiteY287" fmla="*/ 3076820 h 6858000"/>
              <a:gd name="connsiteX288" fmla="*/ 5425627 w 7467600"/>
              <a:gd name="connsiteY288" fmla="*/ 2954192 h 6858000"/>
              <a:gd name="connsiteX289" fmla="*/ 5470770 w 7467600"/>
              <a:gd name="connsiteY289" fmla="*/ 3005435 h 6858000"/>
              <a:gd name="connsiteX290" fmla="*/ 5519779 w 7467600"/>
              <a:gd name="connsiteY290" fmla="*/ 4359223 h 6858000"/>
              <a:gd name="connsiteX291" fmla="*/ 5520293 w 7467600"/>
              <a:gd name="connsiteY291" fmla="*/ 4360602 h 6858000"/>
              <a:gd name="connsiteX292" fmla="*/ 5767221 w 7467600"/>
              <a:gd name="connsiteY292" fmla="*/ 4665564 h 6858000"/>
              <a:gd name="connsiteX293" fmla="*/ 6937169 w 7467600"/>
              <a:gd name="connsiteY293" fmla="*/ 4815941 h 6858000"/>
              <a:gd name="connsiteX294" fmla="*/ 6953922 w 7467600"/>
              <a:gd name="connsiteY294" fmla="*/ 4890068 h 6858000"/>
              <a:gd name="connsiteX295" fmla="*/ 6071359 w 7467600"/>
              <a:gd name="connsiteY295" fmla="*/ 4770770 h 6858000"/>
              <a:gd name="connsiteX296" fmla="*/ 6038839 w 7467600"/>
              <a:gd name="connsiteY296" fmla="*/ 4764474 h 6858000"/>
              <a:gd name="connsiteX297" fmla="*/ 6038706 w 7467600"/>
              <a:gd name="connsiteY297" fmla="*/ 4763847 h 6858000"/>
              <a:gd name="connsiteX298" fmla="*/ 6037784 w 7467600"/>
              <a:gd name="connsiteY298" fmla="*/ 4764270 h 6858000"/>
              <a:gd name="connsiteX299" fmla="*/ 6038839 w 7467600"/>
              <a:gd name="connsiteY299" fmla="*/ 4764474 h 6858000"/>
              <a:gd name="connsiteX300" fmla="*/ 6040338 w 7467600"/>
              <a:gd name="connsiteY300" fmla="*/ 4771418 h 6858000"/>
              <a:gd name="connsiteX301" fmla="*/ 6024488 w 7467600"/>
              <a:gd name="connsiteY301" fmla="*/ 4809903 h 6858000"/>
              <a:gd name="connsiteX302" fmla="*/ 5599771 w 7467600"/>
              <a:gd name="connsiteY302" fmla="*/ 5509652 h 6858000"/>
              <a:gd name="connsiteX303" fmla="*/ 5548843 w 7467600"/>
              <a:gd name="connsiteY303" fmla="*/ 5563845 h 6858000"/>
              <a:gd name="connsiteX304" fmla="*/ 5940952 w 7467600"/>
              <a:gd name="connsiteY304" fmla="*/ 6250028 h 6858000"/>
              <a:gd name="connsiteX305" fmla="*/ 6043441 w 7467600"/>
              <a:gd name="connsiteY305" fmla="*/ 6665847 h 6858000"/>
              <a:gd name="connsiteX306" fmla="*/ 6093432 w 7467600"/>
              <a:gd name="connsiteY306" fmla="*/ 6858000 h 6858000"/>
              <a:gd name="connsiteX307" fmla="*/ 6034344 w 7467600"/>
              <a:gd name="connsiteY307" fmla="*/ 6858000 h 6858000"/>
              <a:gd name="connsiteX308" fmla="*/ 6026679 w 7467600"/>
              <a:gd name="connsiteY308" fmla="*/ 6836959 h 6858000"/>
              <a:gd name="connsiteX309" fmla="*/ 5800441 w 7467600"/>
              <a:gd name="connsiteY309" fmla="*/ 6335286 h 6858000"/>
              <a:gd name="connsiteX310" fmla="*/ 5526562 w 7467600"/>
              <a:gd name="connsiteY310" fmla="*/ 5705388 h 6858000"/>
              <a:gd name="connsiteX311" fmla="*/ 5519640 w 7467600"/>
              <a:gd name="connsiteY311" fmla="*/ 5683774 h 6858000"/>
              <a:gd name="connsiteX312" fmla="*/ 5844559 w 7467600"/>
              <a:gd name="connsiteY312" fmla="*/ 6553349 h 6858000"/>
              <a:gd name="connsiteX313" fmla="*/ 5975994 w 7467600"/>
              <a:gd name="connsiteY313" fmla="*/ 6858000 h 6858000"/>
              <a:gd name="connsiteX314" fmla="*/ 5898547 w 7467600"/>
              <a:gd name="connsiteY314" fmla="*/ 6858000 h 6858000"/>
              <a:gd name="connsiteX315" fmla="*/ 5682041 w 7467600"/>
              <a:gd name="connsiteY315" fmla="*/ 6355860 h 6858000"/>
              <a:gd name="connsiteX316" fmla="*/ 5461758 w 7467600"/>
              <a:gd name="connsiteY316" fmla="*/ 5820220 h 6858000"/>
              <a:gd name="connsiteX317" fmla="*/ 5237282 w 7467600"/>
              <a:gd name="connsiteY317" fmla="*/ 6579086 h 6858000"/>
              <a:gd name="connsiteX318" fmla="*/ 5115009 w 7467600"/>
              <a:gd name="connsiteY318" fmla="*/ 6858000 h 6858000"/>
              <a:gd name="connsiteX319" fmla="*/ 5028074 w 7467600"/>
              <a:gd name="connsiteY319" fmla="*/ 6858000 h 6858000"/>
              <a:gd name="connsiteX320" fmla="*/ 5079508 w 7467600"/>
              <a:gd name="connsiteY320" fmla="*/ 6749074 h 6858000"/>
              <a:gd name="connsiteX321" fmla="*/ 5371846 w 7467600"/>
              <a:gd name="connsiteY321" fmla="*/ 5924413 h 6858000"/>
              <a:gd name="connsiteX322" fmla="*/ 5270512 w 7467600"/>
              <a:gd name="connsiteY322" fmla="*/ 6138975 h 6858000"/>
              <a:gd name="connsiteX323" fmla="*/ 5062409 w 7467600"/>
              <a:gd name="connsiteY323" fmla="*/ 6653544 h 6858000"/>
              <a:gd name="connsiteX324" fmla="*/ 5036628 w 7467600"/>
              <a:gd name="connsiteY324" fmla="*/ 6754247 h 6858000"/>
              <a:gd name="connsiteX325" fmla="*/ 5009112 w 7467600"/>
              <a:gd name="connsiteY325" fmla="*/ 6858000 h 6858000"/>
              <a:gd name="connsiteX326" fmla="*/ 4976679 w 7467600"/>
              <a:gd name="connsiteY326" fmla="*/ 6858000 h 6858000"/>
              <a:gd name="connsiteX327" fmla="*/ 5006537 w 7467600"/>
              <a:gd name="connsiteY327" fmla="*/ 6747068 h 6858000"/>
              <a:gd name="connsiteX328" fmla="*/ 5032723 w 7467600"/>
              <a:gd name="connsiteY328" fmla="*/ 6644957 h 6858000"/>
              <a:gd name="connsiteX329" fmla="*/ 5242949 w 7467600"/>
              <a:gd name="connsiteY329" fmla="*/ 6125175 h 6858000"/>
              <a:gd name="connsiteX330" fmla="*/ 5286321 w 7467600"/>
              <a:gd name="connsiteY330" fmla="*/ 6033555 h 6858000"/>
              <a:gd name="connsiteX331" fmla="*/ 5008210 w 7467600"/>
              <a:gd name="connsiteY331" fmla="*/ 6649194 h 6858000"/>
              <a:gd name="connsiteX332" fmla="*/ 4986321 w 7467600"/>
              <a:gd name="connsiteY332" fmla="*/ 6765687 h 6858000"/>
              <a:gd name="connsiteX333" fmla="*/ 4973474 w 7467600"/>
              <a:gd name="connsiteY333" fmla="*/ 6858000 h 6858000"/>
              <a:gd name="connsiteX334" fmla="*/ 4907178 w 7467600"/>
              <a:gd name="connsiteY334" fmla="*/ 6858000 h 6858000"/>
              <a:gd name="connsiteX335" fmla="*/ 4910810 w 7467600"/>
              <a:gd name="connsiteY335" fmla="*/ 6829660 h 6858000"/>
              <a:gd name="connsiteX336" fmla="*/ 4987461 w 7467600"/>
              <a:gd name="connsiteY336" fmla="*/ 6432994 h 6858000"/>
              <a:gd name="connsiteX337" fmla="*/ 5179262 w 7467600"/>
              <a:gd name="connsiteY337" fmla="*/ 6035044 h 6858000"/>
              <a:gd name="connsiteX338" fmla="*/ 4689678 w 7467600"/>
              <a:gd name="connsiteY338" fmla="*/ 6440241 h 6858000"/>
              <a:gd name="connsiteX339" fmla="*/ 4477543 w 7467600"/>
              <a:gd name="connsiteY339" fmla="*/ 6674836 h 6858000"/>
              <a:gd name="connsiteX340" fmla="*/ 4329957 w 7467600"/>
              <a:gd name="connsiteY340" fmla="*/ 6858000 h 6858000"/>
              <a:gd name="connsiteX341" fmla="*/ 4218595 w 7467600"/>
              <a:gd name="connsiteY341" fmla="*/ 6858000 h 6858000"/>
              <a:gd name="connsiteX342" fmla="*/ 4368888 w 7467600"/>
              <a:gd name="connsiteY342" fmla="*/ 6668412 h 6858000"/>
              <a:gd name="connsiteX343" fmla="*/ 4563091 w 7467600"/>
              <a:gd name="connsiteY343" fmla="*/ 6442508 h 6858000"/>
              <a:gd name="connsiteX344" fmla="*/ 5387324 w 7467600"/>
              <a:gd name="connsiteY344" fmla="*/ 5705830 h 6858000"/>
              <a:gd name="connsiteX345" fmla="*/ 5073620 w 7467600"/>
              <a:gd name="connsiteY345" fmla="*/ 5955437 h 6858000"/>
              <a:gd name="connsiteX346" fmla="*/ 4689789 w 7467600"/>
              <a:gd name="connsiteY346" fmla="*/ 6268382 h 6858000"/>
              <a:gd name="connsiteX347" fmla="*/ 4418722 w 7467600"/>
              <a:gd name="connsiteY347" fmla="*/ 6570886 h 6858000"/>
              <a:gd name="connsiteX348" fmla="*/ 4214944 w 7467600"/>
              <a:gd name="connsiteY348" fmla="*/ 6858000 h 6858000"/>
              <a:gd name="connsiteX349" fmla="*/ 4177898 w 7467600"/>
              <a:gd name="connsiteY349" fmla="*/ 6858000 h 6858000"/>
              <a:gd name="connsiteX350" fmla="*/ 4391597 w 7467600"/>
              <a:gd name="connsiteY350" fmla="*/ 6556370 h 6858000"/>
              <a:gd name="connsiteX351" fmla="*/ 4668889 w 7467600"/>
              <a:gd name="connsiteY351" fmla="*/ 6246399 h 6858000"/>
              <a:gd name="connsiteX352" fmla="*/ 5055427 w 7467600"/>
              <a:gd name="connsiteY352" fmla="*/ 5931476 h 6858000"/>
              <a:gd name="connsiteX353" fmla="*/ 5371814 w 7467600"/>
              <a:gd name="connsiteY353" fmla="*/ 5678975 h 6858000"/>
              <a:gd name="connsiteX354" fmla="*/ 4987918 w 7467600"/>
              <a:gd name="connsiteY354" fmla="*/ 5838701 h 6858000"/>
              <a:gd name="connsiteX355" fmla="*/ 4317146 w 7467600"/>
              <a:gd name="connsiteY355" fmla="*/ 6587716 h 6858000"/>
              <a:gd name="connsiteX356" fmla="*/ 4171627 w 7467600"/>
              <a:gd name="connsiteY356" fmla="*/ 6858000 h 6858000"/>
              <a:gd name="connsiteX357" fmla="*/ 4081585 w 7467600"/>
              <a:gd name="connsiteY357" fmla="*/ 6858000 h 6858000"/>
              <a:gd name="connsiteX358" fmla="*/ 4238603 w 7467600"/>
              <a:gd name="connsiteY358" fmla="*/ 6559341 h 6858000"/>
              <a:gd name="connsiteX359" fmla="*/ 4778333 w 7467600"/>
              <a:gd name="connsiteY359" fmla="*/ 5873626 h 6858000"/>
              <a:gd name="connsiteX360" fmla="*/ 5414185 w 7467600"/>
              <a:gd name="connsiteY360" fmla="*/ 5573882 h 6858000"/>
              <a:gd name="connsiteX361" fmla="*/ 5959648 w 7467600"/>
              <a:gd name="connsiteY361" fmla="*/ 4760797 h 6858000"/>
              <a:gd name="connsiteX362" fmla="*/ 5355019 w 7467600"/>
              <a:gd name="connsiteY362" fmla="*/ 4734672 h 6858000"/>
              <a:gd name="connsiteX363" fmla="*/ 5083565 w 7467600"/>
              <a:gd name="connsiteY363" fmla="*/ 5179121 h 6858000"/>
              <a:gd name="connsiteX364" fmla="*/ 4713577 w 7467600"/>
              <a:gd name="connsiteY364" fmla="*/ 5616803 h 6858000"/>
              <a:gd name="connsiteX365" fmla="*/ 3989559 w 7467600"/>
              <a:gd name="connsiteY365" fmla="*/ 6145945 h 6858000"/>
              <a:gd name="connsiteX366" fmla="*/ 3939824 w 7467600"/>
              <a:gd name="connsiteY366" fmla="*/ 6066900 h 6858000"/>
              <a:gd name="connsiteX367" fmla="*/ 4584537 w 7467600"/>
              <a:gd name="connsiteY367" fmla="*/ 5324826 h 6858000"/>
              <a:gd name="connsiteX368" fmla="*/ 5037105 w 7467600"/>
              <a:gd name="connsiteY368" fmla="*/ 5088765 h 6858000"/>
              <a:gd name="connsiteX369" fmla="*/ 5039930 w 7467600"/>
              <a:gd name="connsiteY369" fmla="*/ 5089585 h 6858000"/>
              <a:gd name="connsiteX370" fmla="*/ 5263764 w 7467600"/>
              <a:gd name="connsiteY370" fmla="*/ 4735525 h 6858000"/>
              <a:gd name="connsiteX371" fmla="*/ 4086300 w 7467600"/>
              <a:gd name="connsiteY371" fmla="*/ 4884599 h 6858000"/>
              <a:gd name="connsiteX372" fmla="*/ 4085485 w 7467600"/>
              <a:gd name="connsiteY372" fmla="*/ 4899070 h 6858000"/>
              <a:gd name="connsiteX373" fmla="*/ 3871915 w 7467600"/>
              <a:gd name="connsiteY373" fmla="*/ 5253645 h 6858000"/>
              <a:gd name="connsiteX374" fmla="*/ 3799374 w 7467600"/>
              <a:gd name="connsiteY374" fmla="*/ 5466127 h 6858000"/>
              <a:gd name="connsiteX375" fmla="*/ 3498850 w 7467600"/>
              <a:gd name="connsiteY375" fmla="*/ 6661888 h 6858000"/>
              <a:gd name="connsiteX376" fmla="*/ 3399216 w 7467600"/>
              <a:gd name="connsiteY376" fmla="*/ 6858000 h 6858000"/>
              <a:gd name="connsiteX377" fmla="*/ 3303688 w 7467600"/>
              <a:gd name="connsiteY377" fmla="*/ 6858000 h 6858000"/>
              <a:gd name="connsiteX378" fmla="*/ 3391774 w 7467600"/>
              <a:gd name="connsiteY378" fmla="*/ 6697181 h 6858000"/>
              <a:gd name="connsiteX379" fmla="*/ 3735540 w 7467600"/>
              <a:gd name="connsiteY379" fmla="*/ 5546923 h 6858000"/>
              <a:gd name="connsiteX380" fmla="*/ 3729438 w 7467600"/>
              <a:gd name="connsiteY380" fmla="*/ 5569058 h 6858000"/>
              <a:gd name="connsiteX381" fmla="*/ 3707782 w 7467600"/>
              <a:gd name="connsiteY381" fmla="*/ 5644908 h 6858000"/>
              <a:gd name="connsiteX382" fmla="*/ 3583827 w 7467600"/>
              <a:gd name="connsiteY382" fmla="*/ 6039215 h 6858000"/>
              <a:gd name="connsiteX383" fmla="*/ 3547861 w 7467600"/>
              <a:gd name="connsiteY383" fmla="*/ 6129609 h 6858000"/>
              <a:gd name="connsiteX384" fmla="*/ 3490905 w 7467600"/>
              <a:gd name="connsiteY384" fmla="*/ 6277660 h 6858000"/>
              <a:gd name="connsiteX385" fmla="*/ 3455859 w 7467600"/>
              <a:gd name="connsiteY385" fmla="*/ 6391301 h 6858000"/>
              <a:gd name="connsiteX386" fmla="*/ 3429112 w 7467600"/>
              <a:gd name="connsiteY386" fmla="*/ 6479469 h 6858000"/>
              <a:gd name="connsiteX387" fmla="*/ 3304862 w 7467600"/>
              <a:gd name="connsiteY387" fmla="*/ 6796476 h 6858000"/>
              <a:gd name="connsiteX388" fmla="*/ 3276071 w 7467600"/>
              <a:gd name="connsiteY388" fmla="*/ 6858000 h 6858000"/>
              <a:gd name="connsiteX389" fmla="*/ 3240805 w 7467600"/>
              <a:gd name="connsiteY389" fmla="*/ 6858000 h 6858000"/>
              <a:gd name="connsiteX390" fmla="*/ 3275917 w 7467600"/>
              <a:gd name="connsiteY390" fmla="*/ 6783192 h 6858000"/>
              <a:gd name="connsiteX391" fmla="*/ 3399358 w 7467600"/>
              <a:gd name="connsiteY391" fmla="*/ 6469011 h 6858000"/>
              <a:gd name="connsiteX392" fmla="*/ 3425650 w 7467600"/>
              <a:gd name="connsiteY392" fmla="*/ 6381333 h 6858000"/>
              <a:gd name="connsiteX393" fmla="*/ 3460661 w 7467600"/>
              <a:gd name="connsiteY393" fmla="*/ 6266763 h 6858000"/>
              <a:gd name="connsiteX394" fmla="*/ 3518021 w 7467600"/>
              <a:gd name="connsiteY394" fmla="*/ 6117298 h 6858000"/>
              <a:gd name="connsiteX395" fmla="*/ 3554035 w 7467600"/>
              <a:gd name="connsiteY395" fmla="*/ 6027832 h 6858000"/>
              <a:gd name="connsiteX396" fmla="*/ 3677174 w 7467600"/>
              <a:gd name="connsiteY396" fmla="*/ 5636351 h 6858000"/>
              <a:gd name="connsiteX397" fmla="*/ 3698819 w 7467600"/>
              <a:gd name="connsiteY397" fmla="*/ 5560503 h 6858000"/>
              <a:gd name="connsiteX398" fmla="*/ 3702094 w 7467600"/>
              <a:gd name="connsiteY398" fmla="*/ 5549194 h 6858000"/>
              <a:gd name="connsiteX399" fmla="*/ 3398355 w 7467600"/>
              <a:gd name="connsiteY399" fmla="*/ 6094603 h 6858000"/>
              <a:gd name="connsiteX400" fmla="*/ 3193941 w 7467600"/>
              <a:gd name="connsiteY400" fmla="*/ 6798775 h 6858000"/>
              <a:gd name="connsiteX401" fmla="*/ 3184140 w 7467600"/>
              <a:gd name="connsiteY401" fmla="*/ 6858000 h 6858000"/>
              <a:gd name="connsiteX402" fmla="*/ 3099978 w 7467600"/>
              <a:gd name="connsiteY402" fmla="*/ 6858000 h 6858000"/>
              <a:gd name="connsiteX403" fmla="*/ 3101556 w 7467600"/>
              <a:gd name="connsiteY403" fmla="*/ 6843337 h 6858000"/>
              <a:gd name="connsiteX404" fmla="*/ 3370162 w 7467600"/>
              <a:gd name="connsiteY404" fmla="*/ 5785550 h 6858000"/>
              <a:gd name="connsiteX405" fmla="*/ 3746477 w 7467600"/>
              <a:gd name="connsiteY405" fmla="*/ 5377889 h 6858000"/>
              <a:gd name="connsiteX406" fmla="*/ 3863399 w 7467600"/>
              <a:gd name="connsiteY406" fmla="*/ 5087257 h 6858000"/>
              <a:gd name="connsiteX407" fmla="*/ 3968712 w 7467600"/>
              <a:gd name="connsiteY407" fmla="*/ 4913989 h 6858000"/>
              <a:gd name="connsiteX408" fmla="*/ 2792390 w 7467600"/>
              <a:gd name="connsiteY408" fmla="*/ 5382974 h 6858000"/>
              <a:gd name="connsiteX409" fmla="*/ 2714982 w 7467600"/>
              <a:gd name="connsiteY409" fmla="*/ 5427051 h 6858000"/>
              <a:gd name="connsiteX410" fmla="*/ 2813361 w 7467600"/>
              <a:gd name="connsiteY410" fmla="*/ 6023912 h 6858000"/>
              <a:gd name="connsiteX411" fmla="*/ 2688430 w 7467600"/>
              <a:gd name="connsiteY411" fmla="*/ 6801564 h 6858000"/>
              <a:gd name="connsiteX412" fmla="*/ 2629626 w 7467600"/>
              <a:gd name="connsiteY412" fmla="*/ 6763394 h 6858000"/>
              <a:gd name="connsiteX413" fmla="*/ 2565328 w 7467600"/>
              <a:gd name="connsiteY413" fmla="*/ 5516399 h 6858000"/>
              <a:gd name="connsiteX414" fmla="*/ 1922999 w 7467600"/>
              <a:gd name="connsiteY414" fmla="*/ 5980343 h 6858000"/>
              <a:gd name="connsiteX415" fmla="*/ 1950261 w 7467600"/>
              <a:gd name="connsiteY415" fmla="*/ 6405858 h 6858000"/>
              <a:gd name="connsiteX416" fmla="*/ 2365554 w 7467600"/>
              <a:gd name="connsiteY416" fmla="*/ 6759107 h 6858000"/>
              <a:gd name="connsiteX417" fmla="*/ 2424142 w 7467600"/>
              <a:gd name="connsiteY417" fmla="*/ 6858000 h 6858000"/>
              <a:gd name="connsiteX418" fmla="*/ 2395994 w 7467600"/>
              <a:gd name="connsiteY418" fmla="*/ 6858000 h 6858000"/>
              <a:gd name="connsiteX419" fmla="*/ 2392863 w 7467600"/>
              <a:gd name="connsiteY419" fmla="*/ 6852964 h 6858000"/>
              <a:gd name="connsiteX420" fmla="*/ 2017589 w 7467600"/>
              <a:gd name="connsiteY420" fmla="*/ 6493982 h 6858000"/>
              <a:gd name="connsiteX421" fmla="*/ 2147336 w 7467600"/>
              <a:gd name="connsiteY421" fmla="*/ 6594052 h 6858000"/>
              <a:gd name="connsiteX422" fmla="*/ 2207047 w 7467600"/>
              <a:gd name="connsiteY422" fmla="*/ 6654540 h 6858000"/>
              <a:gd name="connsiteX423" fmla="*/ 2299106 w 7467600"/>
              <a:gd name="connsiteY423" fmla="*/ 6778931 h 6858000"/>
              <a:gd name="connsiteX424" fmla="*/ 2314430 w 7467600"/>
              <a:gd name="connsiteY424" fmla="*/ 6801144 h 6858000"/>
              <a:gd name="connsiteX425" fmla="*/ 2352406 w 7467600"/>
              <a:gd name="connsiteY425" fmla="*/ 6858000 h 6858000"/>
              <a:gd name="connsiteX426" fmla="*/ 2314492 w 7467600"/>
              <a:gd name="connsiteY426" fmla="*/ 6858000 h 6858000"/>
              <a:gd name="connsiteX427" fmla="*/ 2288095 w 7467600"/>
              <a:gd name="connsiteY427" fmla="*/ 6818030 h 6858000"/>
              <a:gd name="connsiteX428" fmla="*/ 2272768 w 7467600"/>
              <a:gd name="connsiteY428" fmla="*/ 6795822 h 6858000"/>
              <a:gd name="connsiteX429" fmla="*/ 2182715 w 7467600"/>
              <a:gd name="connsiteY429" fmla="*/ 6675071 h 6858000"/>
              <a:gd name="connsiteX430" fmla="*/ 2032061 w 7467600"/>
              <a:gd name="connsiteY430" fmla="*/ 6541380 h 6858000"/>
              <a:gd name="connsiteX431" fmla="*/ 2257220 w 7467600"/>
              <a:gd name="connsiteY431" fmla="*/ 6826257 h 6858000"/>
              <a:gd name="connsiteX432" fmla="*/ 2281324 w 7467600"/>
              <a:gd name="connsiteY432" fmla="*/ 6858000 h 6858000"/>
              <a:gd name="connsiteX433" fmla="*/ 2242860 w 7467600"/>
              <a:gd name="connsiteY433" fmla="*/ 6858000 h 6858000"/>
              <a:gd name="connsiteX434" fmla="*/ 2232818 w 7467600"/>
              <a:gd name="connsiteY434" fmla="*/ 6844926 h 6858000"/>
              <a:gd name="connsiteX435" fmla="*/ 1990172 w 7467600"/>
              <a:gd name="connsiteY435" fmla="*/ 6542121 h 6858000"/>
              <a:gd name="connsiteX436" fmla="*/ 2124090 w 7467600"/>
              <a:gd name="connsiteY436" fmla="*/ 6761017 h 6858000"/>
              <a:gd name="connsiteX437" fmla="*/ 2200380 w 7467600"/>
              <a:gd name="connsiteY437" fmla="*/ 6858000 h 6858000"/>
              <a:gd name="connsiteX438" fmla="*/ 2147507 w 7467600"/>
              <a:gd name="connsiteY438" fmla="*/ 6858000 h 6858000"/>
              <a:gd name="connsiteX439" fmla="*/ 2070668 w 7467600"/>
              <a:gd name="connsiteY439" fmla="*/ 6761520 h 6858000"/>
              <a:gd name="connsiteX440" fmla="*/ 1975142 w 7467600"/>
              <a:gd name="connsiteY440" fmla="*/ 6585570 h 6858000"/>
              <a:gd name="connsiteX441" fmla="*/ 2050035 w 7467600"/>
              <a:gd name="connsiteY441" fmla="*/ 6813345 h 6858000"/>
              <a:gd name="connsiteX442" fmla="*/ 2063025 w 7467600"/>
              <a:gd name="connsiteY442" fmla="*/ 6858000 h 6858000"/>
              <a:gd name="connsiteX443" fmla="*/ 2021675 w 7467600"/>
              <a:gd name="connsiteY443" fmla="*/ 6858000 h 6858000"/>
              <a:gd name="connsiteX444" fmla="*/ 2019308 w 7467600"/>
              <a:gd name="connsiteY444" fmla="*/ 6847118 h 6858000"/>
              <a:gd name="connsiteX445" fmla="*/ 1938835 w 7467600"/>
              <a:gd name="connsiteY445" fmla="*/ 6551160 h 6858000"/>
              <a:gd name="connsiteX446" fmla="*/ 1953230 w 7467600"/>
              <a:gd name="connsiteY446" fmla="*/ 6759699 h 6858000"/>
              <a:gd name="connsiteX447" fmla="*/ 1956763 w 7467600"/>
              <a:gd name="connsiteY447" fmla="*/ 6778191 h 6858000"/>
              <a:gd name="connsiteX448" fmla="*/ 1967925 w 7467600"/>
              <a:gd name="connsiteY448" fmla="*/ 6858000 h 6858000"/>
              <a:gd name="connsiteX449" fmla="*/ 1936622 w 7467600"/>
              <a:gd name="connsiteY449" fmla="*/ 6858000 h 6858000"/>
              <a:gd name="connsiteX450" fmla="*/ 1926261 w 7467600"/>
              <a:gd name="connsiteY450" fmla="*/ 6784064 h 6858000"/>
              <a:gd name="connsiteX451" fmla="*/ 1922724 w 7467600"/>
              <a:gd name="connsiteY451" fmla="*/ 6765577 h 6858000"/>
              <a:gd name="connsiteX452" fmla="*/ 1904650 w 7467600"/>
              <a:gd name="connsiteY452" fmla="*/ 6639616 h 6858000"/>
              <a:gd name="connsiteX453" fmla="*/ 1885273 w 7467600"/>
              <a:gd name="connsiteY453" fmla="*/ 6858000 h 6858000"/>
              <a:gd name="connsiteX454" fmla="*/ 1854363 w 7467600"/>
              <a:gd name="connsiteY454" fmla="*/ 6858000 h 6858000"/>
              <a:gd name="connsiteX455" fmla="*/ 1880391 w 7467600"/>
              <a:gd name="connsiteY455" fmla="*/ 6603796 h 6858000"/>
              <a:gd name="connsiteX456" fmla="*/ 1818273 w 7467600"/>
              <a:gd name="connsiteY456" fmla="*/ 6715729 h 6858000"/>
              <a:gd name="connsiteX457" fmla="*/ 1794691 w 7467600"/>
              <a:gd name="connsiteY457" fmla="*/ 6843239 h 6858000"/>
              <a:gd name="connsiteX458" fmla="*/ 1794914 w 7467600"/>
              <a:gd name="connsiteY458" fmla="*/ 6858000 h 6858000"/>
              <a:gd name="connsiteX459" fmla="*/ 1746128 w 7467600"/>
              <a:gd name="connsiteY459" fmla="*/ 6858000 h 6858000"/>
              <a:gd name="connsiteX460" fmla="*/ 1753934 w 7467600"/>
              <a:gd name="connsiteY460" fmla="*/ 6724796 h 6858000"/>
              <a:gd name="connsiteX461" fmla="*/ 1792053 w 7467600"/>
              <a:gd name="connsiteY461" fmla="*/ 6572396 h 6858000"/>
              <a:gd name="connsiteX462" fmla="*/ 1862248 w 7467600"/>
              <a:gd name="connsiteY462" fmla="*/ 6266397 h 6858000"/>
              <a:gd name="connsiteX463" fmla="*/ 1862250 w 7467600"/>
              <a:gd name="connsiteY463" fmla="*/ 6033531 h 6858000"/>
              <a:gd name="connsiteX464" fmla="*/ 1211999 w 7467600"/>
              <a:gd name="connsiteY464" fmla="*/ 6683610 h 6858000"/>
              <a:gd name="connsiteX465" fmla="*/ 1213266 w 7467600"/>
              <a:gd name="connsiteY465" fmla="*/ 6691947 h 6858000"/>
              <a:gd name="connsiteX466" fmla="*/ 1203370 w 7467600"/>
              <a:gd name="connsiteY466" fmla="*/ 6850676 h 6858000"/>
              <a:gd name="connsiteX467" fmla="*/ 1203671 w 7467600"/>
              <a:gd name="connsiteY467" fmla="*/ 6858000 h 6858000"/>
              <a:gd name="connsiteX468" fmla="*/ 1143180 w 7467600"/>
              <a:gd name="connsiteY468" fmla="*/ 6858000 h 6858000"/>
              <a:gd name="connsiteX469" fmla="*/ 1142176 w 7467600"/>
              <a:gd name="connsiteY469" fmla="*/ 6766045 h 6858000"/>
              <a:gd name="connsiteX470" fmla="*/ 1067484 w 7467600"/>
              <a:gd name="connsiteY470" fmla="*/ 6858000 h 6858000"/>
              <a:gd name="connsiteX471" fmla="*/ 953928 w 7467600"/>
              <a:gd name="connsiteY471" fmla="*/ 6858000 h 6858000"/>
              <a:gd name="connsiteX472" fmla="*/ 959715 w 7467600"/>
              <a:gd name="connsiteY472" fmla="*/ 6850185 h 6858000"/>
              <a:gd name="connsiteX473" fmla="*/ 1483788 w 7467600"/>
              <a:gd name="connsiteY473" fmla="*/ 6259174 h 6858000"/>
              <a:gd name="connsiteX474" fmla="*/ 1100671 w 7467600"/>
              <a:gd name="connsiteY474" fmla="*/ 6252137 h 6858000"/>
              <a:gd name="connsiteX475" fmla="*/ 1090144 w 7467600"/>
              <a:gd name="connsiteY475" fmla="*/ 6256748 h 6858000"/>
              <a:gd name="connsiteX476" fmla="*/ 1095872 w 7467600"/>
              <a:gd name="connsiteY476" fmla="*/ 6271892 h 6858000"/>
              <a:gd name="connsiteX477" fmla="*/ 262785 w 7467600"/>
              <a:gd name="connsiteY477" fmla="*/ 6845450 h 6858000"/>
              <a:gd name="connsiteX478" fmla="*/ 209968 w 7467600"/>
              <a:gd name="connsiteY478" fmla="*/ 6770713 h 6858000"/>
              <a:gd name="connsiteX479" fmla="*/ 873460 w 7467600"/>
              <a:gd name="connsiteY479" fmla="*/ 6253768 h 6858000"/>
              <a:gd name="connsiteX480" fmla="*/ 192686 w 7467600"/>
              <a:gd name="connsiteY480" fmla="*/ 5849257 h 6858000"/>
              <a:gd name="connsiteX481" fmla="*/ 4696 w 7467600"/>
              <a:gd name="connsiteY481" fmla="*/ 5697668 h 6858000"/>
              <a:gd name="connsiteX482" fmla="*/ 0 w 7467600"/>
              <a:gd name="connsiteY482" fmla="*/ 5689984 h 6858000"/>
              <a:gd name="connsiteX483" fmla="*/ 0 w 7467600"/>
              <a:gd name="connsiteY483" fmla="*/ 5513472 h 6858000"/>
              <a:gd name="connsiteX484" fmla="*/ 174101 w 7467600"/>
              <a:gd name="connsiteY484" fmla="*/ 5620277 h 6858000"/>
              <a:gd name="connsiteX485" fmla="*/ 891800 w 7467600"/>
              <a:gd name="connsiteY485" fmla="*/ 6036935 h 6858000"/>
              <a:gd name="connsiteX486" fmla="*/ 1072219 w 7467600"/>
              <a:gd name="connsiteY486" fmla="*/ 6169443 h 6858000"/>
              <a:gd name="connsiteX487" fmla="*/ 1074117 w 7467600"/>
              <a:gd name="connsiteY487" fmla="*/ 6170301 h 6858000"/>
              <a:gd name="connsiteX488" fmla="*/ 1083114 w 7467600"/>
              <a:gd name="connsiteY488" fmla="*/ 6174131 h 6858000"/>
              <a:gd name="connsiteX489" fmla="*/ 1543010 w 7467600"/>
              <a:gd name="connsiteY489" fmla="*/ 6191140 h 6858000"/>
              <a:gd name="connsiteX490" fmla="*/ 1551080 w 7467600"/>
              <a:gd name="connsiteY490" fmla="*/ 6195006 h 6858000"/>
              <a:gd name="connsiteX491" fmla="*/ 2345443 w 7467600"/>
              <a:gd name="connsiteY491" fmla="*/ 5549882 h 6858000"/>
              <a:gd name="connsiteX492" fmla="*/ 1721499 w 7467600"/>
              <a:gd name="connsiteY492" fmla="*/ 5599969 h 6858000"/>
              <a:gd name="connsiteX493" fmla="*/ 767716 w 7467600"/>
              <a:gd name="connsiteY493" fmla="*/ 5472768 h 6858000"/>
              <a:gd name="connsiteX494" fmla="*/ 722147 w 7467600"/>
              <a:gd name="connsiteY494" fmla="*/ 5393091 h 6858000"/>
              <a:gd name="connsiteX495" fmla="*/ 1485552 w 7467600"/>
              <a:gd name="connsiteY495" fmla="*/ 5313202 h 6858000"/>
              <a:gd name="connsiteX496" fmla="*/ 2143004 w 7467600"/>
              <a:gd name="connsiteY496" fmla="*/ 5402420 h 6858000"/>
              <a:gd name="connsiteX497" fmla="*/ 1933391 w 7467600"/>
              <a:gd name="connsiteY497" fmla="*/ 5156971 h 6858000"/>
              <a:gd name="connsiteX498" fmla="*/ 1827118 w 7467600"/>
              <a:gd name="connsiteY498" fmla="*/ 4968410 h 6858000"/>
              <a:gd name="connsiteX499" fmla="*/ 1837349 w 7467600"/>
              <a:gd name="connsiteY499" fmla="*/ 4956357 h 6858000"/>
              <a:gd name="connsiteX500" fmla="*/ 2162835 w 7467600"/>
              <a:gd name="connsiteY500" fmla="*/ 5187853 h 6858000"/>
              <a:gd name="connsiteX501" fmla="*/ 2257167 w 7467600"/>
              <a:gd name="connsiteY501" fmla="*/ 5462123 h 6858000"/>
              <a:gd name="connsiteX502" fmla="*/ 2261598 w 7467600"/>
              <a:gd name="connsiteY502" fmla="*/ 5467998 h 6858000"/>
              <a:gd name="connsiteX503" fmla="*/ 2437177 w 7467600"/>
              <a:gd name="connsiteY503" fmla="*/ 5479608 h 6858000"/>
              <a:gd name="connsiteX504" fmla="*/ 2445247 w 7467600"/>
              <a:gd name="connsiteY504" fmla="*/ 5483476 h 6858000"/>
              <a:gd name="connsiteX505" fmla="*/ 2743626 w 7467600"/>
              <a:gd name="connsiteY505" fmla="*/ 5304819 h 6858000"/>
              <a:gd name="connsiteX506" fmla="*/ 3048102 w 7467600"/>
              <a:gd name="connsiteY506" fmla="*/ 5150595 h 6858000"/>
              <a:gd name="connsiteX507" fmla="*/ 1799414 w 7467600"/>
              <a:gd name="connsiteY507" fmla="*/ 4694732 h 6858000"/>
              <a:gd name="connsiteX508" fmla="*/ 1771735 w 7467600"/>
              <a:gd name="connsiteY508" fmla="*/ 4619929 h 6858000"/>
              <a:gd name="connsiteX509" fmla="*/ 3104273 w 7467600"/>
              <a:gd name="connsiteY509" fmla="*/ 5076159 h 6858000"/>
              <a:gd name="connsiteX510" fmla="*/ 3113245 w 7467600"/>
              <a:gd name="connsiteY510" fmla="*/ 5090705 h 6858000"/>
              <a:gd name="connsiteX511" fmla="*/ 3126294 w 7467600"/>
              <a:gd name="connsiteY511" fmla="*/ 5114400 h 6858000"/>
              <a:gd name="connsiteX512" fmla="*/ 3937433 w 7467600"/>
              <a:gd name="connsiteY512" fmla="*/ 4830473 h 6858000"/>
              <a:gd name="connsiteX513" fmla="*/ 3590475 w 7467600"/>
              <a:gd name="connsiteY513" fmla="*/ 4597974 h 6858000"/>
              <a:gd name="connsiteX514" fmla="*/ 3100264 w 7467600"/>
              <a:gd name="connsiteY514" fmla="*/ 4579845 h 6858000"/>
              <a:gd name="connsiteX515" fmla="*/ 2183576 w 7467600"/>
              <a:gd name="connsiteY515" fmla="*/ 4227150 h 6858000"/>
              <a:gd name="connsiteX516" fmla="*/ 2151029 w 7467600"/>
              <a:gd name="connsiteY516" fmla="*/ 4146947 h 6858000"/>
              <a:gd name="connsiteX517" fmla="*/ 3563434 w 7467600"/>
              <a:gd name="connsiteY517" fmla="*/ 4469115 h 6858000"/>
              <a:gd name="connsiteX518" fmla="*/ 3177952 w 7467600"/>
              <a:gd name="connsiteY518" fmla="*/ 3657386 h 6858000"/>
              <a:gd name="connsiteX519" fmla="*/ 3189263 w 7467600"/>
              <a:gd name="connsiteY519" fmla="*/ 3625726 h 6858000"/>
              <a:gd name="connsiteX520" fmla="*/ 3560912 w 7467600"/>
              <a:gd name="connsiteY520" fmla="*/ 4079863 h 6858000"/>
              <a:gd name="connsiteX521" fmla="*/ 3626636 w 7467600"/>
              <a:gd name="connsiteY521" fmla="*/ 4512230 h 6858000"/>
              <a:gd name="connsiteX522" fmla="*/ 3653088 w 7467600"/>
              <a:gd name="connsiteY522" fmla="*/ 4521417 h 6858000"/>
              <a:gd name="connsiteX523" fmla="*/ 3988128 w 7467600"/>
              <a:gd name="connsiteY523" fmla="*/ 4817267 h 6858000"/>
              <a:gd name="connsiteX524" fmla="*/ 4830582 w 7467600"/>
              <a:gd name="connsiteY524" fmla="*/ 4676000 h 6858000"/>
              <a:gd name="connsiteX525" fmla="*/ 4830100 w 7467600"/>
              <a:gd name="connsiteY525" fmla="*/ 4675554 h 6858000"/>
              <a:gd name="connsiteX526" fmla="*/ 4036318 w 7467600"/>
              <a:gd name="connsiteY526" fmla="*/ 4147013 h 6858000"/>
              <a:gd name="connsiteX527" fmla="*/ 3432098 w 7467600"/>
              <a:gd name="connsiteY527" fmla="*/ 3537312 h 6858000"/>
              <a:gd name="connsiteX528" fmla="*/ 3446761 w 7467600"/>
              <a:gd name="connsiteY528" fmla="*/ 3461278 h 6858000"/>
              <a:gd name="connsiteX529" fmla="*/ 4419733 w 7467600"/>
              <a:gd name="connsiteY529" fmla="*/ 3963555 h 6858000"/>
              <a:gd name="connsiteX530" fmla="*/ 4781371 w 7467600"/>
              <a:gd name="connsiteY530" fmla="*/ 4458604 h 6858000"/>
              <a:gd name="connsiteX531" fmla="*/ 4780440 w 7467600"/>
              <a:gd name="connsiteY531" fmla="*/ 4470290 h 6858000"/>
              <a:gd name="connsiteX532" fmla="*/ 4898954 w 7467600"/>
              <a:gd name="connsiteY532" fmla="*/ 4662092 h 6858000"/>
              <a:gd name="connsiteX533" fmla="*/ 4900699 w 7467600"/>
              <a:gd name="connsiteY533" fmla="*/ 4670867 h 6858000"/>
              <a:gd name="connsiteX534" fmla="*/ 5714511 w 7467600"/>
              <a:gd name="connsiteY534" fmla="*/ 4663483 h 6858000"/>
              <a:gd name="connsiteX535" fmla="*/ 5464793 w 7467600"/>
              <a:gd name="connsiteY535" fmla="*/ 4393556 h 6858000"/>
              <a:gd name="connsiteX536" fmla="*/ 5461897 w 7467600"/>
              <a:gd name="connsiteY536" fmla="*/ 4390879 h 6858000"/>
              <a:gd name="connsiteX537" fmla="*/ 4294126 w 7467600"/>
              <a:gd name="connsiteY537" fmla="*/ 3303048 h 6858000"/>
              <a:gd name="connsiteX538" fmla="*/ 4305321 w 7467600"/>
              <a:gd name="connsiteY538" fmla="*/ 3256953 h 6858000"/>
              <a:gd name="connsiteX539" fmla="*/ 4949299 w 7467600"/>
              <a:gd name="connsiteY539" fmla="*/ 3766336 h 6858000"/>
              <a:gd name="connsiteX540" fmla="*/ 5291452 w 7467600"/>
              <a:gd name="connsiteY540" fmla="*/ 4076801 h 6858000"/>
              <a:gd name="connsiteX541" fmla="*/ 5434998 w 7467600"/>
              <a:gd name="connsiteY541" fmla="*/ 4254100 h 6858000"/>
              <a:gd name="connsiteX542" fmla="*/ 5351015 w 7467600"/>
              <a:gd name="connsiteY542" fmla="*/ 3760989 h 6858000"/>
              <a:gd name="connsiteX543" fmla="*/ 5413780 w 7467600"/>
              <a:gd name="connsiteY543" fmla="*/ 2966265 h 6858000"/>
              <a:gd name="connsiteX544" fmla="*/ 5425627 w 7467600"/>
              <a:gd name="connsiteY544" fmla="*/ 2954192 h 6858000"/>
              <a:gd name="connsiteX545" fmla="*/ 6604735 w 7467600"/>
              <a:gd name="connsiteY545" fmla="*/ 2041381 h 6858000"/>
              <a:gd name="connsiteX546" fmla="*/ 7204487 w 7467600"/>
              <a:gd name="connsiteY546" fmla="*/ 2742112 h 6858000"/>
              <a:gd name="connsiteX547" fmla="*/ 7131592 w 7467600"/>
              <a:gd name="connsiteY547" fmla="*/ 2672096 h 6858000"/>
              <a:gd name="connsiteX548" fmla="*/ 6996344 w 7467600"/>
              <a:gd name="connsiteY548" fmla="*/ 2518310 h 6858000"/>
              <a:gd name="connsiteX549" fmla="*/ 6735495 w 7467600"/>
              <a:gd name="connsiteY549" fmla="*/ 2196890 h 6858000"/>
              <a:gd name="connsiteX550" fmla="*/ 6721901 w 7467600"/>
              <a:gd name="connsiteY550" fmla="*/ 2179274 h 6858000"/>
              <a:gd name="connsiteX551" fmla="*/ 6604735 w 7467600"/>
              <a:gd name="connsiteY551" fmla="*/ 2041381 h 6858000"/>
              <a:gd name="connsiteX552" fmla="*/ 6591670 w 7467600"/>
              <a:gd name="connsiteY552" fmla="*/ 1988277 h 6858000"/>
              <a:gd name="connsiteX553" fmla="*/ 6747349 w 7467600"/>
              <a:gd name="connsiteY553" fmla="*/ 2160069 h 6858000"/>
              <a:gd name="connsiteX554" fmla="*/ 6760943 w 7467600"/>
              <a:gd name="connsiteY554" fmla="*/ 2177686 h 6858000"/>
              <a:gd name="connsiteX555" fmla="*/ 7021065 w 7467600"/>
              <a:gd name="connsiteY555" fmla="*/ 2498102 h 6858000"/>
              <a:gd name="connsiteX556" fmla="*/ 7155223 w 7467600"/>
              <a:gd name="connsiteY556" fmla="*/ 2650386 h 6858000"/>
              <a:gd name="connsiteX557" fmla="*/ 7203167 w 7467600"/>
              <a:gd name="connsiteY557" fmla="*/ 2697288 h 6858000"/>
              <a:gd name="connsiteX558" fmla="*/ 6937703 w 7467600"/>
              <a:gd name="connsiteY558" fmla="*/ 2321981 h 6858000"/>
              <a:gd name="connsiteX559" fmla="*/ 6591670 w 7467600"/>
              <a:gd name="connsiteY559" fmla="*/ 1988277 h 6858000"/>
              <a:gd name="connsiteX560" fmla="*/ 5798671 w 7467600"/>
              <a:gd name="connsiteY560" fmla="*/ 1981601 h 6858000"/>
              <a:gd name="connsiteX561" fmla="*/ 5754709 w 7467600"/>
              <a:gd name="connsiteY561" fmla="*/ 2071454 h 6858000"/>
              <a:gd name="connsiteX562" fmla="*/ 5763044 w 7467600"/>
              <a:gd name="connsiteY562" fmla="*/ 2842206 h 6858000"/>
              <a:gd name="connsiteX563" fmla="*/ 5764974 w 7467600"/>
              <a:gd name="connsiteY563" fmla="*/ 2799609 h 6858000"/>
              <a:gd name="connsiteX564" fmla="*/ 5767665 w 7467600"/>
              <a:gd name="connsiteY564" fmla="*/ 2666409 h 6858000"/>
              <a:gd name="connsiteX565" fmla="*/ 5763055 w 7467600"/>
              <a:gd name="connsiteY565" fmla="*/ 2579705 h 6858000"/>
              <a:gd name="connsiteX566" fmla="*/ 5758079 w 7467600"/>
              <a:gd name="connsiteY566" fmla="*/ 2492508 h 6858000"/>
              <a:gd name="connsiteX567" fmla="*/ 5779325 w 7467600"/>
              <a:gd name="connsiteY567" fmla="*/ 2197069 h 6858000"/>
              <a:gd name="connsiteX568" fmla="*/ 5798671 w 7467600"/>
              <a:gd name="connsiteY568" fmla="*/ 1981601 h 6858000"/>
              <a:gd name="connsiteX569" fmla="*/ 5829202 w 7467600"/>
              <a:gd name="connsiteY569" fmla="*/ 1971679 h 6858000"/>
              <a:gd name="connsiteX570" fmla="*/ 5809558 w 7467600"/>
              <a:gd name="connsiteY570" fmla="*/ 2198043 h 6858000"/>
              <a:gd name="connsiteX571" fmla="*/ 5788653 w 7467600"/>
              <a:gd name="connsiteY571" fmla="*/ 2489430 h 6858000"/>
              <a:gd name="connsiteX572" fmla="*/ 5793439 w 7467600"/>
              <a:gd name="connsiteY572" fmla="*/ 2575235 h 6858000"/>
              <a:gd name="connsiteX573" fmla="*/ 5796837 w 7467600"/>
              <a:gd name="connsiteY573" fmla="*/ 2637633 h 6858000"/>
              <a:gd name="connsiteX574" fmla="*/ 5818614 w 7467600"/>
              <a:gd name="connsiteY574" fmla="*/ 2473055 h 6858000"/>
              <a:gd name="connsiteX575" fmla="*/ 5829202 w 7467600"/>
              <a:gd name="connsiteY575" fmla="*/ 1971679 h 6858000"/>
              <a:gd name="connsiteX576" fmla="*/ 5911389 w 7467600"/>
              <a:gd name="connsiteY576" fmla="*/ 1898371 h 6858000"/>
              <a:gd name="connsiteX577" fmla="*/ 6237627 w 7467600"/>
              <a:gd name="connsiteY577" fmla="*/ 2231921 h 6858000"/>
              <a:gd name="connsiteX578" fmla="*/ 5911389 w 7467600"/>
              <a:gd name="connsiteY578" fmla="*/ 1898371 h 6858000"/>
              <a:gd name="connsiteX579" fmla="*/ 6944437 w 7467600"/>
              <a:gd name="connsiteY579" fmla="*/ 1575402 h 6858000"/>
              <a:gd name="connsiteX580" fmla="*/ 6304730 w 7467600"/>
              <a:gd name="connsiteY580" fmla="*/ 1766654 h 6858000"/>
              <a:gd name="connsiteX581" fmla="*/ 6944437 w 7467600"/>
              <a:gd name="connsiteY581" fmla="*/ 1575402 h 6858000"/>
              <a:gd name="connsiteX582" fmla="*/ 7019523 w 7467600"/>
              <a:gd name="connsiteY582" fmla="*/ 1519450 h 6858000"/>
              <a:gd name="connsiteX583" fmla="*/ 6298091 w 7467600"/>
              <a:gd name="connsiteY583" fmla="*/ 1737122 h 6858000"/>
              <a:gd name="connsiteX584" fmla="*/ 7019523 w 7467600"/>
              <a:gd name="connsiteY584" fmla="*/ 1519450 h 6858000"/>
              <a:gd name="connsiteX585" fmla="*/ 2399523 w 7467600"/>
              <a:gd name="connsiteY585" fmla="*/ 1428234 h 6858000"/>
              <a:gd name="connsiteX586" fmla="*/ 2224982 w 7467600"/>
              <a:gd name="connsiteY586" fmla="*/ 1826201 h 6858000"/>
              <a:gd name="connsiteX587" fmla="*/ 2096099 w 7467600"/>
              <a:gd name="connsiteY587" fmla="*/ 2345900 h 6858000"/>
              <a:gd name="connsiteX588" fmla="*/ 2283317 w 7467600"/>
              <a:gd name="connsiteY588" fmla="*/ 1796925 h 6858000"/>
              <a:gd name="connsiteX589" fmla="*/ 2399523 w 7467600"/>
              <a:gd name="connsiteY589" fmla="*/ 1428234 h 6858000"/>
              <a:gd name="connsiteX590" fmla="*/ 2448558 w 7467600"/>
              <a:gd name="connsiteY590" fmla="*/ 1373435 h 6858000"/>
              <a:gd name="connsiteX591" fmla="*/ 2312521 w 7467600"/>
              <a:gd name="connsiteY591" fmla="*/ 1806140 h 6858000"/>
              <a:gd name="connsiteX592" fmla="*/ 2127533 w 7467600"/>
              <a:gd name="connsiteY592" fmla="*/ 2348380 h 6858000"/>
              <a:gd name="connsiteX593" fmla="*/ 2358080 w 7467600"/>
              <a:gd name="connsiteY593" fmla="*/ 1866134 h 6858000"/>
              <a:gd name="connsiteX594" fmla="*/ 2407436 w 7467600"/>
              <a:gd name="connsiteY594" fmla="*/ 1651070 h 6858000"/>
              <a:gd name="connsiteX595" fmla="*/ 2448558 w 7467600"/>
              <a:gd name="connsiteY595" fmla="*/ 1373435 h 6858000"/>
              <a:gd name="connsiteX596" fmla="*/ 278707 w 7467600"/>
              <a:gd name="connsiteY596" fmla="*/ 1352270 h 6858000"/>
              <a:gd name="connsiteX597" fmla="*/ 321570 w 7467600"/>
              <a:gd name="connsiteY597" fmla="*/ 1861610 h 6858000"/>
              <a:gd name="connsiteX598" fmla="*/ 294281 w 7467600"/>
              <a:gd name="connsiteY598" fmla="*/ 1440658 h 6858000"/>
              <a:gd name="connsiteX599" fmla="*/ 278707 w 7467600"/>
              <a:gd name="connsiteY599" fmla="*/ 1352270 h 6858000"/>
              <a:gd name="connsiteX600" fmla="*/ 1423821 w 7467600"/>
              <a:gd name="connsiteY600" fmla="*/ 1351958 h 6858000"/>
              <a:gd name="connsiteX601" fmla="*/ 1638521 w 7467600"/>
              <a:gd name="connsiteY601" fmla="*/ 1908470 h 6858000"/>
              <a:gd name="connsiteX602" fmla="*/ 1754199 w 7467600"/>
              <a:gd name="connsiteY602" fmla="*/ 2149284 h 6858000"/>
              <a:gd name="connsiteX603" fmla="*/ 1908359 w 7467600"/>
              <a:gd name="connsiteY603" fmla="*/ 2364988 h 6858000"/>
              <a:gd name="connsiteX604" fmla="*/ 1647661 w 7467600"/>
              <a:gd name="connsiteY604" fmla="*/ 1825945 h 6858000"/>
              <a:gd name="connsiteX605" fmla="*/ 1423821 w 7467600"/>
              <a:gd name="connsiteY605" fmla="*/ 1351958 h 6858000"/>
              <a:gd name="connsiteX606" fmla="*/ 1431890 w 7467600"/>
              <a:gd name="connsiteY606" fmla="*/ 1306475 h 6858000"/>
              <a:gd name="connsiteX607" fmla="*/ 1507597 w 7467600"/>
              <a:gd name="connsiteY607" fmla="*/ 1446132 h 6858000"/>
              <a:gd name="connsiteX608" fmla="*/ 1674586 w 7467600"/>
              <a:gd name="connsiteY608" fmla="*/ 1813832 h 6858000"/>
              <a:gd name="connsiteX609" fmla="*/ 1815950 w 7467600"/>
              <a:gd name="connsiteY609" fmla="*/ 2128564 h 6858000"/>
              <a:gd name="connsiteX610" fmla="*/ 1984242 w 7467600"/>
              <a:gd name="connsiteY610" fmla="*/ 2430829 h 6858000"/>
              <a:gd name="connsiteX611" fmla="*/ 2014023 w 7467600"/>
              <a:gd name="connsiteY611" fmla="*/ 2450995 h 6858000"/>
              <a:gd name="connsiteX612" fmla="*/ 1747337 w 7467600"/>
              <a:gd name="connsiteY612" fmla="*/ 1855264 h 6858000"/>
              <a:gd name="connsiteX613" fmla="*/ 1533749 w 7467600"/>
              <a:gd name="connsiteY613" fmla="*/ 1478656 h 6858000"/>
              <a:gd name="connsiteX614" fmla="*/ 1431890 w 7467600"/>
              <a:gd name="connsiteY614" fmla="*/ 1306475 h 6858000"/>
              <a:gd name="connsiteX615" fmla="*/ 5052692 w 7467600"/>
              <a:gd name="connsiteY615" fmla="*/ 1292994 h 6858000"/>
              <a:gd name="connsiteX616" fmla="*/ 5200661 w 7467600"/>
              <a:gd name="connsiteY616" fmla="*/ 1635186 h 6858000"/>
              <a:gd name="connsiteX617" fmla="*/ 5297138 w 7467600"/>
              <a:gd name="connsiteY617" fmla="*/ 1906351 h 6858000"/>
              <a:gd name="connsiteX618" fmla="*/ 5052692 w 7467600"/>
              <a:gd name="connsiteY618" fmla="*/ 1292994 h 6858000"/>
              <a:gd name="connsiteX619" fmla="*/ 5009948 w 7467600"/>
              <a:gd name="connsiteY619" fmla="*/ 1273619 h 6858000"/>
              <a:gd name="connsiteX620" fmla="*/ 5121777 w 7467600"/>
              <a:gd name="connsiteY620" fmla="*/ 1654213 h 6858000"/>
              <a:gd name="connsiteX621" fmla="*/ 5293545 w 7467600"/>
              <a:gd name="connsiteY621" fmla="*/ 2072247 h 6858000"/>
              <a:gd name="connsiteX622" fmla="*/ 5294042 w 7467600"/>
              <a:gd name="connsiteY622" fmla="*/ 2065019 h 6858000"/>
              <a:gd name="connsiteX623" fmla="*/ 5171936 w 7467600"/>
              <a:gd name="connsiteY623" fmla="*/ 1647613 h 6858000"/>
              <a:gd name="connsiteX624" fmla="*/ 5009948 w 7467600"/>
              <a:gd name="connsiteY624" fmla="*/ 1273619 h 6858000"/>
              <a:gd name="connsiteX625" fmla="*/ 655236 w 7467600"/>
              <a:gd name="connsiteY625" fmla="*/ 1268632 h 6858000"/>
              <a:gd name="connsiteX626" fmla="*/ 839521 w 7467600"/>
              <a:gd name="connsiteY626" fmla="*/ 1685315 h 6858000"/>
              <a:gd name="connsiteX627" fmla="*/ 1109416 w 7467600"/>
              <a:gd name="connsiteY627" fmla="*/ 2061663 h 6858000"/>
              <a:gd name="connsiteX628" fmla="*/ 1298300 w 7467600"/>
              <a:gd name="connsiteY628" fmla="*/ 2247742 h 6858000"/>
              <a:gd name="connsiteX629" fmla="*/ 1125871 w 7467600"/>
              <a:gd name="connsiteY629" fmla="*/ 1989513 h 6858000"/>
              <a:gd name="connsiteX630" fmla="*/ 981574 w 7467600"/>
              <a:gd name="connsiteY630" fmla="*/ 1783157 h 6858000"/>
              <a:gd name="connsiteX631" fmla="*/ 922198 w 7467600"/>
              <a:gd name="connsiteY631" fmla="*/ 1677437 h 6858000"/>
              <a:gd name="connsiteX632" fmla="*/ 869293 w 7467600"/>
              <a:gd name="connsiteY632" fmla="*/ 1583214 h 6858000"/>
              <a:gd name="connsiteX633" fmla="*/ 751431 w 7467600"/>
              <a:gd name="connsiteY633" fmla="*/ 1405731 h 6858000"/>
              <a:gd name="connsiteX634" fmla="*/ 655236 w 7467600"/>
              <a:gd name="connsiteY634" fmla="*/ 1268632 h 6858000"/>
              <a:gd name="connsiteX635" fmla="*/ 6516292 w 7467600"/>
              <a:gd name="connsiteY635" fmla="*/ 1263064 h 6858000"/>
              <a:gd name="connsiteX636" fmla="*/ 5736320 w 7467600"/>
              <a:gd name="connsiteY636" fmla="*/ 1501803 h 6858000"/>
              <a:gd name="connsiteX637" fmla="*/ 6516292 w 7467600"/>
              <a:gd name="connsiteY637" fmla="*/ 1263064 h 6858000"/>
              <a:gd name="connsiteX638" fmla="*/ 291466 w 7467600"/>
              <a:gd name="connsiteY638" fmla="*/ 1250369 h 6858000"/>
              <a:gd name="connsiteX639" fmla="*/ 323180 w 7467600"/>
              <a:gd name="connsiteY639" fmla="*/ 1435283 h 6858000"/>
              <a:gd name="connsiteX640" fmla="*/ 349381 w 7467600"/>
              <a:gd name="connsiteY640" fmla="*/ 1875041 h 6858000"/>
              <a:gd name="connsiteX641" fmla="*/ 374363 w 7467600"/>
              <a:gd name="connsiteY641" fmla="*/ 1506494 h 6858000"/>
              <a:gd name="connsiteX642" fmla="*/ 302168 w 7467600"/>
              <a:gd name="connsiteY642" fmla="*/ 1274495 h 6858000"/>
              <a:gd name="connsiteX643" fmla="*/ 291466 w 7467600"/>
              <a:gd name="connsiteY643" fmla="*/ 1250369 h 6858000"/>
              <a:gd name="connsiteX644" fmla="*/ 678222 w 7467600"/>
              <a:gd name="connsiteY644" fmla="*/ 1248670 h 6858000"/>
              <a:gd name="connsiteX645" fmla="*/ 775536 w 7467600"/>
              <a:gd name="connsiteY645" fmla="*/ 1388015 h 6858000"/>
              <a:gd name="connsiteX646" fmla="*/ 894529 w 7467600"/>
              <a:gd name="connsiteY646" fmla="*/ 1567739 h 6858000"/>
              <a:gd name="connsiteX647" fmla="*/ 948000 w 7467600"/>
              <a:gd name="connsiteY647" fmla="*/ 1663088 h 6858000"/>
              <a:gd name="connsiteX648" fmla="*/ 1006812 w 7467600"/>
              <a:gd name="connsiteY648" fmla="*/ 1767683 h 6858000"/>
              <a:gd name="connsiteX649" fmla="*/ 1149133 w 7467600"/>
              <a:gd name="connsiteY649" fmla="*/ 1971513 h 6858000"/>
              <a:gd name="connsiteX650" fmla="*/ 1333952 w 7467600"/>
              <a:gd name="connsiteY650" fmla="*/ 2251620 h 6858000"/>
              <a:gd name="connsiteX651" fmla="*/ 1337329 w 7467600"/>
              <a:gd name="connsiteY651" fmla="*/ 2258350 h 6858000"/>
              <a:gd name="connsiteX652" fmla="*/ 1014726 w 7467600"/>
              <a:gd name="connsiteY652" fmla="*/ 1615556 h 6858000"/>
              <a:gd name="connsiteX653" fmla="*/ 678222 w 7467600"/>
              <a:gd name="connsiteY653" fmla="*/ 1248670 h 6858000"/>
              <a:gd name="connsiteX654" fmla="*/ 6691602 w 7467600"/>
              <a:gd name="connsiteY654" fmla="*/ 1140573 h 6858000"/>
              <a:gd name="connsiteX655" fmla="*/ 6571100 w 7467600"/>
              <a:gd name="connsiteY655" fmla="*/ 1183662 h 6858000"/>
              <a:gd name="connsiteX656" fmla="*/ 6241687 w 7467600"/>
              <a:gd name="connsiteY656" fmla="*/ 1257600 h 6858000"/>
              <a:gd name="connsiteX657" fmla="*/ 5693009 w 7467600"/>
              <a:gd name="connsiteY657" fmla="*/ 1478256 h 6858000"/>
              <a:gd name="connsiteX658" fmla="*/ 6548420 w 7467600"/>
              <a:gd name="connsiteY658" fmla="*/ 1214599 h 6858000"/>
              <a:gd name="connsiteX659" fmla="*/ 6605473 w 7467600"/>
              <a:gd name="connsiteY659" fmla="*/ 1184686 h 6858000"/>
              <a:gd name="connsiteX660" fmla="*/ 6691602 w 7467600"/>
              <a:gd name="connsiteY660" fmla="*/ 1140573 h 6858000"/>
              <a:gd name="connsiteX661" fmla="*/ 4002475 w 7467600"/>
              <a:gd name="connsiteY661" fmla="*/ 1037802 h 6858000"/>
              <a:gd name="connsiteX662" fmla="*/ 4000324 w 7467600"/>
              <a:gd name="connsiteY662" fmla="*/ 1039362 h 6858000"/>
              <a:gd name="connsiteX663" fmla="*/ 4002862 w 7467600"/>
              <a:gd name="connsiteY663" fmla="*/ 1042866 h 6858000"/>
              <a:gd name="connsiteX664" fmla="*/ 4002475 w 7467600"/>
              <a:gd name="connsiteY664" fmla="*/ 1037802 h 6858000"/>
              <a:gd name="connsiteX665" fmla="*/ 506322 w 7467600"/>
              <a:gd name="connsiteY665" fmla="*/ 1020997 h 6858000"/>
              <a:gd name="connsiteX666" fmla="*/ 533068 w 7467600"/>
              <a:gd name="connsiteY666" fmla="*/ 1029409 h 6858000"/>
              <a:gd name="connsiteX667" fmla="*/ 1232525 w 7467600"/>
              <a:gd name="connsiteY667" fmla="*/ 1804675 h 6858000"/>
              <a:gd name="connsiteX668" fmla="*/ 1388858 w 7467600"/>
              <a:gd name="connsiteY668" fmla="*/ 2368011 h 6858000"/>
              <a:gd name="connsiteX669" fmla="*/ 1384098 w 7467600"/>
              <a:gd name="connsiteY669" fmla="*/ 2378125 h 6858000"/>
              <a:gd name="connsiteX670" fmla="*/ 1425393 w 7467600"/>
              <a:gd name="connsiteY670" fmla="*/ 2589124 h 6858000"/>
              <a:gd name="connsiteX671" fmla="*/ 1424001 w 7467600"/>
              <a:gd name="connsiteY671" fmla="*/ 2597541 h 6858000"/>
              <a:gd name="connsiteX672" fmla="*/ 2152729 w 7467600"/>
              <a:gd name="connsiteY672" fmla="*/ 2864487 h 6858000"/>
              <a:gd name="connsiteX673" fmla="*/ 2020609 w 7467600"/>
              <a:gd name="connsiteY673" fmla="*/ 2539671 h 6858000"/>
              <a:gd name="connsiteX674" fmla="*/ 2018920 w 7467600"/>
              <a:gd name="connsiteY674" fmla="*/ 2536309 h 6858000"/>
              <a:gd name="connsiteX675" fmla="*/ 1342441 w 7467600"/>
              <a:gd name="connsiteY675" fmla="*/ 1173017 h 6858000"/>
              <a:gd name="connsiteX676" fmla="*/ 1367925 w 7467600"/>
              <a:gd name="connsiteY676" fmla="*/ 1135648 h 6858000"/>
              <a:gd name="connsiteX677" fmla="*/ 1771401 w 7467600"/>
              <a:gd name="connsiteY677" fmla="*/ 1806673 h 6858000"/>
              <a:gd name="connsiteX678" fmla="*/ 1972385 w 7467600"/>
              <a:gd name="connsiteY678" fmla="*/ 2198735 h 6858000"/>
              <a:gd name="connsiteX679" fmla="*/ 2040892 w 7467600"/>
              <a:gd name="connsiteY679" fmla="*/ 2405205 h 6858000"/>
              <a:gd name="connsiteX680" fmla="*/ 2131689 w 7467600"/>
              <a:gd name="connsiteY680" fmla="*/ 1936926 h 6858000"/>
              <a:gd name="connsiteX681" fmla="*/ 2454820 w 7467600"/>
              <a:gd name="connsiteY681" fmla="*/ 1248808 h 6858000"/>
              <a:gd name="connsiteX682" fmla="*/ 2492512 w 7467600"/>
              <a:gd name="connsiteY682" fmla="*/ 1302920 h 6858000"/>
              <a:gd name="connsiteX683" fmla="*/ 2081216 w 7467600"/>
              <a:gd name="connsiteY683" fmla="*/ 2527513 h 6858000"/>
              <a:gd name="connsiteX684" fmla="*/ 2081211 w 7467600"/>
              <a:gd name="connsiteY684" fmla="*/ 2528916 h 6858000"/>
              <a:gd name="connsiteX685" fmla="*/ 2199067 w 7467600"/>
              <a:gd name="connsiteY685" fmla="*/ 2884061 h 6858000"/>
              <a:gd name="connsiteX686" fmla="*/ 3192586 w 7467600"/>
              <a:gd name="connsiteY686" fmla="*/ 3411496 h 6858000"/>
              <a:gd name="connsiteX687" fmla="*/ 3182620 w 7467600"/>
              <a:gd name="connsiteY687" fmla="*/ 3483279 h 6858000"/>
              <a:gd name="connsiteX688" fmla="*/ 2435119 w 7467600"/>
              <a:gd name="connsiteY688" fmla="*/ 3080173 h 6858000"/>
              <a:gd name="connsiteX689" fmla="*/ 2410152 w 7467600"/>
              <a:gd name="connsiteY689" fmla="*/ 3063751 h 6858000"/>
              <a:gd name="connsiteX690" fmla="*/ 2408099 w 7467600"/>
              <a:gd name="connsiteY690" fmla="*/ 3064403 h 6858000"/>
              <a:gd name="connsiteX691" fmla="*/ 2407218 w 7467600"/>
              <a:gd name="connsiteY691" fmla="*/ 3070324 h 6858000"/>
              <a:gd name="connsiteX692" fmla="*/ 2380138 w 7467600"/>
              <a:gd name="connsiteY692" fmla="*/ 3099341 h 6858000"/>
              <a:gd name="connsiteX693" fmla="*/ 1765923 w 7467600"/>
              <a:gd name="connsiteY693" fmla="*/ 3581043 h 6858000"/>
              <a:gd name="connsiteX694" fmla="*/ 1702258 w 7467600"/>
              <a:gd name="connsiteY694" fmla="*/ 3612286 h 6858000"/>
              <a:gd name="connsiteX695" fmla="*/ 1538370 w 7467600"/>
              <a:gd name="connsiteY695" fmla="*/ 3811804 h 6858000"/>
              <a:gd name="connsiteX696" fmla="*/ 542867 w 7467600"/>
              <a:gd name="connsiteY696" fmla="*/ 4944092 h 6858000"/>
              <a:gd name="connsiteX697" fmla="*/ 515800 w 7467600"/>
              <a:gd name="connsiteY697" fmla="*/ 4862180 h 6858000"/>
              <a:gd name="connsiteX698" fmla="*/ 909145 w 7467600"/>
              <a:gd name="connsiteY698" fmla="*/ 4199225 h 6858000"/>
              <a:gd name="connsiteX699" fmla="*/ 1214067 w 7467600"/>
              <a:gd name="connsiteY699" fmla="*/ 3908561 h 6858000"/>
              <a:gd name="connsiteX700" fmla="*/ 640967 w 7467600"/>
              <a:gd name="connsiteY700" fmla="*/ 4105601 h 6858000"/>
              <a:gd name="connsiteX701" fmla="*/ 112563 w 7467600"/>
              <a:gd name="connsiteY701" fmla="*/ 4396952 h 6858000"/>
              <a:gd name="connsiteX702" fmla="*/ 0 w 7467600"/>
              <a:gd name="connsiteY702" fmla="*/ 4466006 h 6858000"/>
              <a:gd name="connsiteX703" fmla="*/ 0 w 7467600"/>
              <a:gd name="connsiteY703" fmla="*/ 4233763 h 6858000"/>
              <a:gd name="connsiteX704" fmla="*/ 36881 w 7467600"/>
              <a:gd name="connsiteY704" fmla="*/ 4200118 h 6858000"/>
              <a:gd name="connsiteX705" fmla="*/ 910534 w 7467600"/>
              <a:gd name="connsiteY705" fmla="*/ 3629753 h 6858000"/>
              <a:gd name="connsiteX706" fmla="*/ 1578717 w 7467600"/>
              <a:gd name="connsiteY706" fmla="*/ 3575982 h 6858000"/>
              <a:gd name="connsiteX707" fmla="*/ 2338780 w 7467600"/>
              <a:gd name="connsiteY707" fmla="*/ 3033725 h 6858000"/>
              <a:gd name="connsiteX708" fmla="*/ 1807991 w 7467600"/>
              <a:gd name="connsiteY708" fmla="*/ 2807184 h 6858000"/>
              <a:gd name="connsiteX709" fmla="*/ 1416358 w 7467600"/>
              <a:gd name="connsiteY709" fmla="*/ 3112571 h 6858000"/>
              <a:gd name="connsiteX710" fmla="*/ 939066 w 7467600"/>
              <a:gd name="connsiteY710" fmla="*/ 3378798 h 6858000"/>
              <a:gd name="connsiteX711" fmla="*/ 115099 w 7467600"/>
              <a:gd name="connsiteY711" fmla="*/ 3607650 h 6858000"/>
              <a:gd name="connsiteX712" fmla="*/ 97284 w 7467600"/>
              <a:gd name="connsiteY712" fmla="*/ 3520393 h 6858000"/>
              <a:gd name="connsiteX713" fmla="*/ 922050 w 7467600"/>
              <a:gd name="connsiteY713" fmla="*/ 3074867 h 6858000"/>
              <a:gd name="connsiteX714" fmla="*/ 1405265 w 7467600"/>
              <a:gd name="connsiteY714" fmla="*/ 3016319 h 6858000"/>
              <a:gd name="connsiteX715" fmla="*/ 1407512 w 7467600"/>
              <a:gd name="connsiteY715" fmla="*/ 3018001 h 6858000"/>
              <a:gd name="connsiteX716" fmla="*/ 1726266 w 7467600"/>
              <a:gd name="connsiteY716" fmla="*/ 2777274 h 6858000"/>
              <a:gd name="connsiteX717" fmla="*/ 625390 w 7467600"/>
              <a:gd name="connsiteY717" fmla="*/ 2514541 h 6858000"/>
              <a:gd name="connsiteX718" fmla="*/ 619799 w 7467600"/>
              <a:gd name="connsiteY718" fmla="*/ 2527180 h 6858000"/>
              <a:gd name="connsiteX719" fmla="*/ 310030 w 7467600"/>
              <a:gd name="connsiteY719" fmla="*/ 2771818 h 6858000"/>
              <a:gd name="connsiteX720" fmla="*/ 173877 w 7467600"/>
              <a:gd name="connsiteY720" fmla="*/ 2937056 h 6858000"/>
              <a:gd name="connsiteX721" fmla="*/ 77889 w 7467600"/>
              <a:gd name="connsiteY721" fmla="*/ 3138440 h 6858000"/>
              <a:gd name="connsiteX722" fmla="*/ 0 w 7467600"/>
              <a:gd name="connsiteY722" fmla="*/ 3271395 h 6858000"/>
              <a:gd name="connsiteX723" fmla="*/ 0 w 7467600"/>
              <a:gd name="connsiteY723" fmla="*/ 3153002 h 6858000"/>
              <a:gd name="connsiteX724" fmla="*/ 2386 w 7467600"/>
              <a:gd name="connsiteY724" fmla="*/ 3149203 h 6858000"/>
              <a:gd name="connsiteX725" fmla="*/ 89753 w 7467600"/>
              <a:gd name="connsiteY725" fmla="*/ 2987702 h 6858000"/>
              <a:gd name="connsiteX726" fmla="*/ 76869 w 7467600"/>
              <a:gd name="connsiteY726" fmla="*/ 3005404 h 6858000"/>
              <a:gd name="connsiteX727" fmla="*/ 32049 w 7467600"/>
              <a:gd name="connsiteY727" fmla="*/ 3065814 h 6858000"/>
              <a:gd name="connsiteX728" fmla="*/ 0 w 7467600"/>
              <a:gd name="connsiteY728" fmla="*/ 3108744 h 6858000"/>
              <a:gd name="connsiteX729" fmla="*/ 0 w 7467600"/>
              <a:gd name="connsiteY729" fmla="*/ 3058059 h 6858000"/>
              <a:gd name="connsiteX730" fmla="*/ 7610 w 7467600"/>
              <a:gd name="connsiteY730" fmla="*/ 3047889 h 6858000"/>
              <a:gd name="connsiteX731" fmla="*/ 52419 w 7467600"/>
              <a:gd name="connsiteY731" fmla="*/ 2987479 h 6858000"/>
              <a:gd name="connsiteX732" fmla="*/ 59142 w 7467600"/>
              <a:gd name="connsiteY732" fmla="*/ 2978488 h 6858000"/>
              <a:gd name="connsiteX733" fmla="*/ 0 w 7467600"/>
              <a:gd name="connsiteY733" fmla="*/ 3015334 h 6858000"/>
              <a:gd name="connsiteX734" fmla="*/ 0 w 7467600"/>
              <a:gd name="connsiteY734" fmla="*/ 2914286 h 6858000"/>
              <a:gd name="connsiteX735" fmla="*/ 36383 w 7467600"/>
              <a:gd name="connsiteY735" fmla="*/ 2901128 h 6858000"/>
              <a:gd name="connsiteX736" fmla="*/ 156329 w 7467600"/>
              <a:gd name="connsiteY736" fmla="*/ 2840533 h 6858000"/>
              <a:gd name="connsiteX737" fmla="*/ 358355 w 7467600"/>
              <a:gd name="connsiteY737" fmla="*/ 2620471 h 6858000"/>
              <a:gd name="connsiteX738" fmla="*/ 510577 w 7467600"/>
              <a:gd name="connsiteY738" fmla="*/ 2501244 h 6858000"/>
              <a:gd name="connsiteX739" fmla="*/ 211967 w 7467600"/>
              <a:gd name="connsiteY739" fmla="*/ 2479171 h 6858000"/>
              <a:gd name="connsiteX740" fmla="*/ 0 w 7467600"/>
              <a:gd name="connsiteY740" fmla="*/ 2476398 h 6858000"/>
              <a:gd name="connsiteX741" fmla="*/ 0 w 7467600"/>
              <a:gd name="connsiteY741" fmla="*/ 2389189 h 6858000"/>
              <a:gd name="connsiteX742" fmla="*/ 103062 w 7467600"/>
              <a:gd name="connsiteY742" fmla="*/ 2389518 h 6858000"/>
              <a:gd name="connsiteX743" fmla="*/ 510734 w 7467600"/>
              <a:gd name="connsiteY743" fmla="*/ 2416201 h 6858000"/>
              <a:gd name="connsiteX744" fmla="*/ 279257 w 7467600"/>
              <a:gd name="connsiteY744" fmla="*/ 2092102 h 6858000"/>
              <a:gd name="connsiteX745" fmla="*/ 65265 w 7467600"/>
              <a:gd name="connsiteY745" fmla="*/ 2006049 h 6858000"/>
              <a:gd name="connsiteX746" fmla="*/ 0 w 7467600"/>
              <a:gd name="connsiteY746" fmla="*/ 1982532 h 6858000"/>
              <a:gd name="connsiteX747" fmla="*/ 0 w 7467600"/>
              <a:gd name="connsiteY747" fmla="*/ 1912789 h 6858000"/>
              <a:gd name="connsiteX748" fmla="*/ 97460 w 7467600"/>
              <a:gd name="connsiteY748" fmla="*/ 1953725 h 6858000"/>
              <a:gd name="connsiteX749" fmla="*/ 221272 w 7467600"/>
              <a:gd name="connsiteY749" fmla="*/ 1980766 h 6858000"/>
              <a:gd name="connsiteX750" fmla="*/ 116765 w 7467600"/>
              <a:gd name="connsiteY750" fmla="*/ 1911033 h 6858000"/>
              <a:gd name="connsiteX751" fmla="*/ 16405 w 7467600"/>
              <a:gd name="connsiteY751" fmla="*/ 1803412 h 6858000"/>
              <a:gd name="connsiteX752" fmla="*/ 0 w 7467600"/>
              <a:gd name="connsiteY752" fmla="*/ 1784777 h 6858000"/>
              <a:gd name="connsiteX753" fmla="*/ 0 w 7467600"/>
              <a:gd name="connsiteY753" fmla="*/ 1740082 h 6858000"/>
              <a:gd name="connsiteX754" fmla="*/ 39394 w 7467600"/>
              <a:gd name="connsiteY754" fmla="*/ 1784856 h 6858000"/>
              <a:gd name="connsiteX755" fmla="*/ 135813 w 7467600"/>
              <a:gd name="connsiteY755" fmla="*/ 1888838 h 6858000"/>
              <a:gd name="connsiteX756" fmla="*/ 242575 w 7467600"/>
              <a:gd name="connsiteY756" fmla="*/ 1958841 h 6858000"/>
              <a:gd name="connsiteX757" fmla="*/ 82197 w 7467600"/>
              <a:gd name="connsiteY757" fmla="*/ 1754826 h 6858000"/>
              <a:gd name="connsiteX758" fmla="*/ 0 w 7467600"/>
              <a:gd name="connsiteY758" fmla="*/ 1679650 h 6858000"/>
              <a:gd name="connsiteX759" fmla="*/ 0 w 7467600"/>
              <a:gd name="connsiteY759" fmla="*/ 1602463 h 6858000"/>
              <a:gd name="connsiteX760" fmla="*/ 84689 w 7467600"/>
              <a:gd name="connsiteY760" fmla="*/ 1677442 h 6858000"/>
              <a:gd name="connsiteX761" fmla="*/ 298437 w 7467600"/>
              <a:gd name="connsiteY761" fmla="*/ 1968019 h 6858000"/>
              <a:gd name="connsiteX762" fmla="*/ 227269 w 7467600"/>
              <a:gd name="connsiteY762" fmla="*/ 1114064 h 6858000"/>
              <a:gd name="connsiteX763" fmla="*/ 248003 w 7467600"/>
              <a:gd name="connsiteY763" fmla="*/ 1089613 h 6858000"/>
              <a:gd name="connsiteX764" fmla="*/ 427020 w 7467600"/>
              <a:gd name="connsiteY764" fmla="*/ 1619803 h 6858000"/>
              <a:gd name="connsiteX765" fmla="*/ 340345 w 7467600"/>
              <a:gd name="connsiteY765" fmla="*/ 2027739 h 6858000"/>
              <a:gd name="connsiteX766" fmla="*/ 360865 w 7467600"/>
              <a:gd name="connsiteY766" fmla="*/ 2044827 h 6858000"/>
              <a:gd name="connsiteX767" fmla="*/ 560414 w 7467600"/>
              <a:gd name="connsiteY767" fmla="*/ 2421457 h 6858000"/>
              <a:gd name="connsiteX768" fmla="*/ 1359703 w 7467600"/>
              <a:gd name="connsiteY768" fmla="*/ 2578554 h 6858000"/>
              <a:gd name="connsiteX769" fmla="*/ 1359422 w 7467600"/>
              <a:gd name="connsiteY769" fmla="*/ 2577994 h 6858000"/>
              <a:gd name="connsiteX770" fmla="*/ 828701 w 7467600"/>
              <a:gd name="connsiteY770" fmla="*/ 1839520 h 6858000"/>
              <a:gd name="connsiteX771" fmla="*/ 494427 w 7467600"/>
              <a:gd name="connsiteY771" fmla="*/ 1092333 h 6858000"/>
              <a:gd name="connsiteX772" fmla="*/ 506322 w 7467600"/>
              <a:gd name="connsiteY772" fmla="*/ 1020997 h 6858000"/>
              <a:gd name="connsiteX773" fmla="*/ 4570198 w 7467600"/>
              <a:gd name="connsiteY773" fmla="*/ 978081 h 6858000"/>
              <a:gd name="connsiteX774" fmla="*/ 4523691 w 7467600"/>
              <a:gd name="connsiteY774" fmla="*/ 1127776 h 6858000"/>
              <a:gd name="connsiteX775" fmla="*/ 4509875 w 7467600"/>
              <a:gd name="connsiteY775" fmla="*/ 1167552 h 6858000"/>
              <a:gd name="connsiteX776" fmla="*/ 4478168 w 7467600"/>
              <a:gd name="connsiteY776" fmla="*/ 1260735 h 6858000"/>
              <a:gd name="connsiteX777" fmla="*/ 4409309 w 7467600"/>
              <a:gd name="connsiteY777" fmla="*/ 1666996 h 6858000"/>
              <a:gd name="connsiteX778" fmla="*/ 4370031 w 7467600"/>
              <a:gd name="connsiteY778" fmla="*/ 1955666 h 6858000"/>
              <a:gd name="connsiteX779" fmla="*/ 4570198 w 7467600"/>
              <a:gd name="connsiteY779" fmla="*/ 978081 h 6858000"/>
              <a:gd name="connsiteX780" fmla="*/ 4557898 w 7467600"/>
              <a:gd name="connsiteY780" fmla="*/ 900011 h 6858000"/>
              <a:gd name="connsiteX781" fmla="*/ 4344840 w 7467600"/>
              <a:gd name="connsiteY781" fmla="*/ 1922038 h 6858000"/>
              <a:gd name="connsiteX782" fmla="*/ 4378710 w 7467600"/>
              <a:gd name="connsiteY782" fmla="*/ 1665516 h 6858000"/>
              <a:gd name="connsiteX783" fmla="*/ 4448798 w 7467600"/>
              <a:gd name="connsiteY783" fmla="*/ 1253024 h 6858000"/>
              <a:gd name="connsiteX784" fmla="*/ 4480315 w 7467600"/>
              <a:gd name="connsiteY784" fmla="*/ 1158454 h 6858000"/>
              <a:gd name="connsiteX785" fmla="*/ 4494133 w 7467600"/>
              <a:gd name="connsiteY785" fmla="*/ 1118676 h 6858000"/>
              <a:gd name="connsiteX786" fmla="*/ 4557898 w 7467600"/>
              <a:gd name="connsiteY786" fmla="*/ 900011 h 6858000"/>
              <a:gd name="connsiteX787" fmla="*/ 5870151 w 7467600"/>
              <a:gd name="connsiteY787" fmla="*/ 898890 h 6858000"/>
              <a:gd name="connsiteX788" fmla="*/ 5861335 w 7467600"/>
              <a:gd name="connsiteY788" fmla="*/ 899177 h 6858000"/>
              <a:gd name="connsiteX789" fmla="*/ 5843702 w 7467600"/>
              <a:gd name="connsiteY789" fmla="*/ 899748 h 6858000"/>
              <a:gd name="connsiteX790" fmla="*/ 5651107 w 7467600"/>
              <a:gd name="connsiteY790" fmla="*/ 920306 h 6858000"/>
              <a:gd name="connsiteX791" fmla="*/ 5459407 w 7467600"/>
              <a:gd name="connsiteY791" fmla="*/ 940975 h 6858000"/>
              <a:gd name="connsiteX792" fmla="*/ 5374846 w 7467600"/>
              <a:gd name="connsiteY792" fmla="*/ 941988 h 6858000"/>
              <a:gd name="connsiteX793" fmla="*/ 5256105 w 7467600"/>
              <a:gd name="connsiteY793" fmla="*/ 945632 h 6858000"/>
              <a:gd name="connsiteX794" fmla="*/ 5107071 w 7467600"/>
              <a:gd name="connsiteY794" fmla="*/ 969720 h 6858000"/>
              <a:gd name="connsiteX795" fmla="*/ 4998681 w 7467600"/>
              <a:gd name="connsiteY795" fmla="*/ 988771 h 6858000"/>
              <a:gd name="connsiteX796" fmla="*/ 5870151 w 7467600"/>
              <a:gd name="connsiteY796" fmla="*/ 898890 h 6858000"/>
              <a:gd name="connsiteX797" fmla="*/ 5504425 w 7467600"/>
              <a:gd name="connsiteY797" fmla="*/ 848067 h 6858000"/>
              <a:gd name="connsiteX798" fmla="*/ 4968849 w 7467600"/>
              <a:gd name="connsiteY798" fmla="*/ 962318 h 6858000"/>
              <a:gd name="connsiteX799" fmla="*/ 5104039 w 7467600"/>
              <a:gd name="connsiteY799" fmla="*/ 940634 h 6858000"/>
              <a:gd name="connsiteX800" fmla="*/ 5256311 w 7467600"/>
              <a:gd name="connsiteY800" fmla="*/ 916490 h 6858000"/>
              <a:gd name="connsiteX801" fmla="*/ 5377381 w 7467600"/>
              <a:gd name="connsiteY801" fmla="*/ 912671 h 6858000"/>
              <a:gd name="connsiteX802" fmla="*/ 5460148 w 7467600"/>
              <a:gd name="connsiteY802" fmla="*/ 911442 h 6858000"/>
              <a:gd name="connsiteX803" fmla="*/ 5648971 w 7467600"/>
              <a:gd name="connsiteY803" fmla="*/ 891331 h 6858000"/>
              <a:gd name="connsiteX804" fmla="*/ 5844807 w 7467600"/>
              <a:gd name="connsiteY804" fmla="*/ 870718 h 6858000"/>
              <a:gd name="connsiteX805" fmla="*/ 5862975 w 7467600"/>
              <a:gd name="connsiteY805" fmla="*/ 869756 h 6858000"/>
              <a:gd name="connsiteX806" fmla="*/ 5920887 w 7467600"/>
              <a:gd name="connsiteY806" fmla="*/ 865929 h 6858000"/>
              <a:gd name="connsiteX807" fmla="*/ 5504425 w 7467600"/>
              <a:gd name="connsiteY807" fmla="*/ 848067 h 6858000"/>
              <a:gd name="connsiteX808" fmla="*/ 3607114 w 7467600"/>
              <a:gd name="connsiteY808" fmla="*/ 467441 h 6858000"/>
              <a:gd name="connsiteX809" fmla="*/ 3296242 w 7467600"/>
              <a:gd name="connsiteY809" fmla="*/ 807991 h 6858000"/>
              <a:gd name="connsiteX810" fmla="*/ 3174674 w 7467600"/>
              <a:gd name="connsiteY810" fmla="*/ 919759 h 6858000"/>
              <a:gd name="connsiteX811" fmla="*/ 3042978 w 7467600"/>
              <a:gd name="connsiteY811" fmla="*/ 1054894 h 6858000"/>
              <a:gd name="connsiteX812" fmla="*/ 2968914 w 7467600"/>
              <a:gd name="connsiteY812" fmla="*/ 1133756 h 6858000"/>
              <a:gd name="connsiteX813" fmla="*/ 3103823 w 7467600"/>
              <a:gd name="connsiteY813" fmla="*/ 1026814 h 6858000"/>
              <a:gd name="connsiteX814" fmla="*/ 3607114 w 7467600"/>
              <a:gd name="connsiteY814" fmla="*/ 467441 h 6858000"/>
              <a:gd name="connsiteX815" fmla="*/ 3744487 w 7467600"/>
              <a:gd name="connsiteY815" fmla="*/ 383136 h 6858000"/>
              <a:gd name="connsiteX816" fmla="*/ 3970213 w 7467600"/>
              <a:gd name="connsiteY816" fmla="*/ 995559 h 6858000"/>
              <a:gd name="connsiteX817" fmla="*/ 3744487 w 7467600"/>
              <a:gd name="connsiteY817" fmla="*/ 383136 h 6858000"/>
              <a:gd name="connsiteX818" fmla="*/ 3624562 w 7467600"/>
              <a:gd name="connsiteY818" fmla="*/ 367041 h 6858000"/>
              <a:gd name="connsiteX819" fmla="*/ 3489712 w 7467600"/>
              <a:gd name="connsiteY819" fmla="*/ 485386 h 6858000"/>
              <a:gd name="connsiteX820" fmla="*/ 3182994 w 7467600"/>
              <a:gd name="connsiteY820" fmla="*/ 828265 h 6858000"/>
              <a:gd name="connsiteX821" fmla="*/ 2892114 w 7467600"/>
              <a:gd name="connsiteY821" fmla="*/ 1172635 h 6858000"/>
              <a:gd name="connsiteX822" fmla="*/ 3021459 w 7467600"/>
              <a:gd name="connsiteY822" fmla="*/ 1035385 h 6858000"/>
              <a:gd name="connsiteX823" fmla="*/ 3153873 w 7467600"/>
              <a:gd name="connsiteY823" fmla="*/ 898971 h 6858000"/>
              <a:gd name="connsiteX824" fmla="*/ 3276511 w 7467600"/>
              <a:gd name="connsiteY824" fmla="*/ 786423 h 6858000"/>
              <a:gd name="connsiteX825" fmla="*/ 3584154 w 7467600"/>
              <a:gd name="connsiteY825" fmla="*/ 448218 h 6858000"/>
              <a:gd name="connsiteX826" fmla="*/ 3624562 w 7467600"/>
              <a:gd name="connsiteY826" fmla="*/ 367041 h 6858000"/>
              <a:gd name="connsiteX827" fmla="*/ 3766672 w 7467600"/>
              <a:gd name="connsiteY827" fmla="*/ 359429 h 6858000"/>
              <a:gd name="connsiteX828" fmla="*/ 3996338 w 7467600"/>
              <a:gd name="connsiteY828" fmla="*/ 968237 h 6858000"/>
              <a:gd name="connsiteX829" fmla="*/ 3766672 w 7467600"/>
              <a:gd name="connsiteY829" fmla="*/ 359429 h 6858000"/>
              <a:gd name="connsiteX830" fmla="*/ 5805386 w 7467600"/>
              <a:gd name="connsiteY830" fmla="*/ 239240 h 6858000"/>
              <a:gd name="connsiteX831" fmla="*/ 5736947 w 7467600"/>
              <a:gd name="connsiteY831" fmla="*/ 261367 h 6858000"/>
              <a:gd name="connsiteX832" fmla="*/ 5427012 w 7467600"/>
              <a:gd name="connsiteY832" fmla="*/ 311272 h 6858000"/>
              <a:gd name="connsiteX833" fmla="*/ 5147818 w 7467600"/>
              <a:gd name="connsiteY833" fmla="*/ 322112 h 6858000"/>
              <a:gd name="connsiteX834" fmla="*/ 5060854 w 7467600"/>
              <a:gd name="connsiteY834" fmla="*/ 311882 h 6858000"/>
              <a:gd name="connsiteX835" fmla="*/ 4945989 w 7467600"/>
              <a:gd name="connsiteY835" fmla="*/ 300516 h 6858000"/>
              <a:gd name="connsiteX836" fmla="*/ 5410479 w 7467600"/>
              <a:gd name="connsiteY836" fmla="*/ 348434 h 6858000"/>
              <a:gd name="connsiteX837" fmla="*/ 5805386 w 7467600"/>
              <a:gd name="connsiteY837" fmla="*/ 239240 h 6858000"/>
              <a:gd name="connsiteX838" fmla="*/ 5905192 w 7467600"/>
              <a:gd name="connsiteY838" fmla="*/ 163079 h 6858000"/>
              <a:gd name="connsiteX839" fmla="*/ 5865655 w 7467600"/>
              <a:gd name="connsiteY839" fmla="*/ 171901 h 6858000"/>
              <a:gd name="connsiteX840" fmla="*/ 5259740 w 7467600"/>
              <a:gd name="connsiteY840" fmla="*/ 257013 h 6858000"/>
              <a:gd name="connsiteX841" fmla="*/ 5208466 w 7467600"/>
              <a:gd name="connsiteY841" fmla="*/ 257550 h 6858000"/>
              <a:gd name="connsiteX842" fmla="*/ 4980204 w 7467600"/>
              <a:gd name="connsiteY842" fmla="*/ 271903 h 6858000"/>
              <a:gd name="connsiteX843" fmla="*/ 5068068 w 7467600"/>
              <a:gd name="connsiteY843" fmla="*/ 282244 h 6858000"/>
              <a:gd name="connsiteX844" fmla="*/ 5153231 w 7467600"/>
              <a:gd name="connsiteY844" fmla="*/ 292240 h 6858000"/>
              <a:gd name="connsiteX845" fmla="*/ 5426491 w 7467600"/>
              <a:gd name="connsiteY845" fmla="*/ 281128 h 6858000"/>
              <a:gd name="connsiteX846" fmla="*/ 5731212 w 7467600"/>
              <a:gd name="connsiteY846" fmla="*/ 231951 h 6858000"/>
              <a:gd name="connsiteX847" fmla="*/ 5905192 w 7467600"/>
              <a:gd name="connsiteY847" fmla="*/ 163079 h 6858000"/>
              <a:gd name="connsiteX848" fmla="*/ 5944437 w 7467600"/>
              <a:gd name="connsiteY848" fmla="*/ 113829 h 6858000"/>
              <a:gd name="connsiteX849" fmla="*/ 5825032 w 7467600"/>
              <a:gd name="connsiteY849" fmla="*/ 146405 h 6858000"/>
              <a:gd name="connsiteX850" fmla="*/ 4955599 w 7467600"/>
              <a:gd name="connsiteY850" fmla="*/ 247008 h 6858000"/>
              <a:gd name="connsiteX851" fmla="*/ 5210104 w 7467600"/>
              <a:gd name="connsiteY851" fmla="*/ 228123 h 6858000"/>
              <a:gd name="connsiteX852" fmla="*/ 5261015 w 7467600"/>
              <a:gd name="connsiteY852" fmla="*/ 227087 h 6858000"/>
              <a:gd name="connsiteX853" fmla="*/ 5861181 w 7467600"/>
              <a:gd name="connsiteY853" fmla="*/ 143093 h 6858000"/>
              <a:gd name="connsiteX854" fmla="*/ 5961252 w 7467600"/>
              <a:gd name="connsiteY854" fmla="*/ 114820 h 6858000"/>
              <a:gd name="connsiteX855" fmla="*/ 5944437 w 7467600"/>
              <a:gd name="connsiteY855" fmla="*/ 113829 h 6858000"/>
              <a:gd name="connsiteX856" fmla="*/ 3882765 w 7467600"/>
              <a:gd name="connsiteY856" fmla="*/ 0 h 6858000"/>
              <a:gd name="connsiteX857" fmla="*/ 3995099 w 7467600"/>
              <a:gd name="connsiteY857" fmla="*/ 0 h 6858000"/>
              <a:gd name="connsiteX858" fmla="*/ 4163818 w 7467600"/>
              <a:gd name="connsiteY858" fmla="*/ 234104 h 6858000"/>
              <a:gd name="connsiteX859" fmla="*/ 4172099 w 7467600"/>
              <a:gd name="connsiteY859" fmla="*/ 234207 h 6858000"/>
              <a:gd name="connsiteX860" fmla="*/ 4784282 w 7467600"/>
              <a:gd name="connsiteY860" fmla="*/ 276561 h 6858000"/>
              <a:gd name="connsiteX861" fmla="*/ 4801687 w 7467600"/>
              <a:gd name="connsiteY861" fmla="*/ 267764 h 6858000"/>
              <a:gd name="connsiteX862" fmla="*/ 6082788 w 7467600"/>
              <a:gd name="connsiteY862" fmla="*/ 64119 h 6858000"/>
              <a:gd name="connsiteX863" fmla="*/ 6099442 w 7467600"/>
              <a:gd name="connsiteY863" fmla="*/ 82568 h 6858000"/>
              <a:gd name="connsiteX864" fmla="*/ 4804137 w 7467600"/>
              <a:gd name="connsiteY864" fmla="*/ 320931 h 6858000"/>
              <a:gd name="connsiteX865" fmla="*/ 4227047 w 7467600"/>
              <a:gd name="connsiteY865" fmla="*/ 313415 h 6858000"/>
              <a:gd name="connsiteX866" fmla="*/ 4346041 w 7467600"/>
              <a:gd name="connsiteY866" fmla="*/ 456086 h 6858000"/>
              <a:gd name="connsiteX867" fmla="*/ 4870967 w 7467600"/>
              <a:gd name="connsiteY867" fmla="*/ 963061 h 6858000"/>
              <a:gd name="connsiteX868" fmla="*/ 4889647 w 7467600"/>
              <a:gd name="connsiteY868" fmla="*/ 957147 h 6858000"/>
              <a:gd name="connsiteX869" fmla="*/ 5422504 w 7467600"/>
              <a:gd name="connsiteY869" fmla="*/ 805191 h 6858000"/>
              <a:gd name="connsiteX870" fmla="*/ 6087656 w 7467600"/>
              <a:gd name="connsiteY870" fmla="*/ 826703 h 6858000"/>
              <a:gd name="connsiteX871" fmla="*/ 6058717 w 7467600"/>
              <a:gd name="connsiteY871" fmla="*/ 865992 h 6858000"/>
              <a:gd name="connsiteX872" fmla="*/ 4974153 w 7467600"/>
              <a:gd name="connsiteY872" fmla="*/ 1045456 h 6858000"/>
              <a:gd name="connsiteX873" fmla="*/ 5627835 w 7467600"/>
              <a:gd name="connsiteY873" fmla="*/ 1472077 h 6858000"/>
              <a:gd name="connsiteX874" fmla="*/ 5629817 w 7467600"/>
              <a:gd name="connsiteY874" fmla="*/ 1471412 h 6858000"/>
              <a:gd name="connsiteX875" fmla="*/ 5634124 w 7467600"/>
              <a:gd name="connsiteY875" fmla="*/ 1470572 h 6858000"/>
              <a:gd name="connsiteX876" fmla="*/ 5755832 w 7467600"/>
              <a:gd name="connsiteY876" fmla="*/ 1383886 h 6858000"/>
              <a:gd name="connsiteX877" fmla="*/ 6014186 w 7467600"/>
              <a:gd name="connsiteY877" fmla="*/ 1279799 h 6858000"/>
              <a:gd name="connsiteX878" fmla="*/ 6901619 w 7467600"/>
              <a:gd name="connsiteY878" fmla="*/ 1047874 h 6858000"/>
              <a:gd name="connsiteX879" fmla="*/ 6931566 w 7467600"/>
              <a:gd name="connsiteY879" fmla="*/ 1062034 h 6858000"/>
              <a:gd name="connsiteX880" fmla="*/ 5790982 w 7467600"/>
              <a:gd name="connsiteY880" fmla="*/ 1561380 h 6858000"/>
              <a:gd name="connsiteX881" fmla="*/ 6188971 w 7467600"/>
              <a:gd name="connsiteY881" fmla="*/ 1755168 h 6858000"/>
              <a:gd name="connsiteX882" fmla="*/ 6202446 w 7467600"/>
              <a:gd name="connsiteY882" fmla="*/ 1752268 h 6858000"/>
              <a:gd name="connsiteX883" fmla="*/ 7179560 w 7467600"/>
              <a:gd name="connsiteY883" fmla="*/ 1467551 h 6858000"/>
              <a:gd name="connsiteX884" fmla="*/ 7158730 w 7467600"/>
              <a:gd name="connsiteY884" fmla="*/ 1507835 h 6858000"/>
              <a:gd name="connsiteX885" fmla="*/ 6326959 w 7467600"/>
              <a:gd name="connsiteY885" fmla="*/ 1817686 h 6858000"/>
              <a:gd name="connsiteX886" fmla="*/ 6537433 w 7467600"/>
              <a:gd name="connsiteY886" fmla="*/ 1907790 h 6858000"/>
              <a:gd name="connsiteX887" fmla="*/ 6550221 w 7467600"/>
              <a:gd name="connsiteY887" fmla="*/ 1910729 h 6858000"/>
              <a:gd name="connsiteX888" fmla="*/ 6964438 w 7467600"/>
              <a:gd name="connsiteY888" fmla="*/ 2209505 h 6858000"/>
              <a:gd name="connsiteX889" fmla="*/ 7367862 w 7467600"/>
              <a:gd name="connsiteY889" fmla="*/ 2806833 h 6858000"/>
              <a:gd name="connsiteX890" fmla="*/ 7364329 w 7467600"/>
              <a:gd name="connsiteY890" fmla="*/ 2826907 h 6858000"/>
              <a:gd name="connsiteX891" fmla="*/ 7290545 w 7467600"/>
              <a:gd name="connsiteY891" fmla="*/ 2850663 h 6858000"/>
              <a:gd name="connsiteX892" fmla="*/ 6472036 w 7467600"/>
              <a:gd name="connsiteY892" fmla="*/ 1959003 h 6858000"/>
              <a:gd name="connsiteX893" fmla="*/ 5792897 w 7467600"/>
              <a:gd name="connsiteY893" fmla="*/ 1647747 h 6858000"/>
              <a:gd name="connsiteX894" fmla="*/ 5842751 w 7467600"/>
              <a:gd name="connsiteY894" fmla="*/ 1816112 h 6858000"/>
              <a:gd name="connsiteX895" fmla="*/ 5847424 w 7467600"/>
              <a:gd name="connsiteY895" fmla="*/ 1815776 h 6858000"/>
              <a:gd name="connsiteX896" fmla="*/ 6399821 w 7467600"/>
              <a:gd name="connsiteY896" fmla="*/ 2344799 h 6858000"/>
              <a:gd name="connsiteX897" fmla="*/ 6323232 w 7467600"/>
              <a:gd name="connsiteY897" fmla="*/ 2389634 h 6858000"/>
              <a:gd name="connsiteX898" fmla="*/ 5942958 w 7467600"/>
              <a:gd name="connsiteY898" fmla="*/ 2077708 h 6858000"/>
              <a:gd name="connsiteX899" fmla="*/ 5921559 w 7467600"/>
              <a:gd name="connsiteY899" fmla="*/ 2378596 h 6858000"/>
              <a:gd name="connsiteX900" fmla="*/ 5817651 w 7467600"/>
              <a:gd name="connsiteY900" fmla="*/ 3023919 h 6858000"/>
              <a:gd name="connsiteX901" fmla="*/ 5729634 w 7467600"/>
              <a:gd name="connsiteY901" fmla="*/ 3051849 h 6858000"/>
              <a:gd name="connsiteX902" fmla="*/ 5611018 w 7467600"/>
              <a:gd name="connsiteY902" fmla="*/ 2316769 h 6858000"/>
              <a:gd name="connsiteX903" fmla="*/ 5687608 w 7467600"/>
              <a:gd name="connsiteY903" fmla="*/ 2039972 h 6858000"/>
              <a:gd name="connsiteX904" fmla="*/ 5657554 w 7467600"/>
              <a:gd name="connsiteY904" fmla="*/ 1576445 h 6858000"/>
              <a:gd name="connsiteX905" fmla="*/ 5150475 w 7467600"/>
              <a:gd name="connsiteY905" fmla="*/ 1274012 h 6858000"/>
              <a:gd name="connsiteX906" fmla="*/ 5349142 w 7467600"/>
              <a:gd name="connsiteY906" fmla="*/ 2204405 h 6858000"/>
              <a:gd name="connsiteX907" fmla="*/ 5262214 w 7467600"/>
              <a:gd name="connsiteY907" fmla="*/ 2233836 h 6858000"/>
              <a:gd name="connsiteX908" fmla="*/ 4981539 w 7467600"/>
              <a:gd name="connsiteY908" fmla="*/ 1542201 h 6858000"/>
              <a:gd name="connsiteX909" fmla="*/ 4958461 w 7467600"/>
              <a:gd name="connsiteY909" fmla="*/ 1136957 h 6858000"/>
              <a:gd name="connsiteX910" fmla="*/ 4655015 w 7467600"/>
              <a:gd name="connsiteY910" fmla="*/ 891426 h 6858000"/>
              <a:gd name="connsiteX911" fmla="*/ 4348002 w 7467600"/>
              <a:gd name="connsiteY911" fmla="*/ 2205895 h 6858000"/>
              <a:gd name="connsiteX912" fmla="*/ 4262250 w 7467600"/>
              <a:gd name="connsiteY912" fmla="*/ 2219972 h 6858000"/>
              <a:gd name="connsiteX913" fmla="*/ 4550611 w 7467600"/>
              <a:gd name="connsiteY913" fmla="*/ 817540 h 6858000"/>
              <a:gd name="connsiteX914" fmla="*/ 4564418 w 7467600"/>
              <a:gd name="connsiteY914" fmla="*/ 808293 h 6858000"/>
              <a:gd name="connsiteX915" fmla="*/ 4266388 w 7467600"/>
              <a:gd name="connsiteY915" fmla="*/ 500083 h 6858000"/>
              <a:gd name="connsiteX916" fmla="*/ 4032842 w 7467600"/>
              <a:gd name="connsiteY916" fmla="*/ 211809 h 6858000"/>
              <a:gd name="connsiteX917" fmla="*/ 3882765 w 7467600"/>
              <a:gd name="connsiteY917" fmla="*/ 0 h 6858000"/>
              <a:gd name="connsiteX918" fmla="*/ 3721337 w 7467600"/>
              <a:gd name="connsiteY918" fmla="*/ 0 h 6858000"/>
              <a:gd name="connsiteX919" fmla="*/ 3797544 w 7467600"/>
              <a:gd name="connsiteY919" fmla="*/ 0 h 6858000"/>
              <a:gd name="connsiteX920" fmla="*/ 3775734 w 7467600"/>
              <a:gd name="connsiteY920" fmla="*/ 95131 h 6858000"/>
              <a:gd name="connsiteX921" fmla="*/ 3724807 w 7467600"/>
              <a:gd name="connsiteY921" fmla="*/ 272257 h 6858000"/>
              <a:gd name="connsiteX922" fmla="*/ 3726844 w 7467600"/>
              <a:gd name="connsiteY922" fmla="*/ 282988 h 6858000"/>
              <a:gd name="connsiteX923" fmla="*/ 3742664 w 7467600"/>
              <a:gd name="connsiteY923" fmla="*/ 279918 h 6858000"/>
              <a:gd name="connsiteX924" fmla="*/ 4103910 w 7467600"/>
              <a:gd name="connsiteY924" fmla="*/ 1161917 h 6858000"/>
              <a:gd name="connsiteX925" fmla="*/ 4020269 w 7467600"/>
              <a:gd name="connsiteY925" fmla="*/ 1200406 h 6858000"/>
              <a:gd name="connsiteX926" fmla="*/ 3674882 w 7467600"/>
              <a:gd name="connsiteY926" fmla="*/ 488524 h 6858000"/>
              <a:gd name="connsiteX927" fmla="*/ 3132682 w 7467600"/>
              <a:gd name="connsiteY927" fmla="*/ 1072284 h 6858000"/>
              <a:gd name="connsiteX928" fmla="*/ 2716346 w 7467600"/>
              <a:gd name="connsiteY928" fmla="*/ 1276376 h 6858000"/>
              <a:gd name="connsiteX929" fmla="*/ 2716772 w 7467600"/>
              <a:gd name="connsiteY929" fmla="*/ 1255462 h 6858000"/>
              <a:gd name="connsiteX930" fmla="*/ 3471096 w 7467600"/>
              <a:gd name="connsiteY930" fmla="*/ 437072 h 6858000"/>
              <a:gd name="connsiteX931" fmla="*/ 3639057 w 7467600"/>
              <a:gd name="connsiteY931" fmla="*/ 286334 h 6858000"/>
              <a:gd name="connsiteX932" fmla="*/ 3640309 w 7467600"/>
              <a:gd name="connsiteY932" fmla="*/ 284664 h 6858000"/>
              <a:gd name="connsiteX933" fmla="*/ 3646022 w 7467600"/>
              <a:gd name="connsiteY933" fmla="*/ 276711 h 6858000"/>
              <a:gd name="connsiteX934" fmla="*/ 3707943 w 7467600"/>
              <a:gd name="connsiteY934" fmla="*/ 65958 h 6858000"/>
              <a:gd name="connsiteX935" fmla="*/ 3721337 w 7467600"/>
              <a:gd name="connsiteY935" fmla="*/ 0 h 6858000"/>
              <a:gd name="connsiteX936" fmla="*/ 2867960 w 7467600"/>
              <a:gd name="connsiteY936" fmla="*/ 0 h 6858000"/>
              <a:gd name="connsiteX937" fmla="*/ 2926351 w 7467600"/>
              <a:gd name="connsiteY937" fmla="*/ 0 h 6858000"/>
              <a:gd name="connsiteX938" fmla="*/ 2902823 w 7467600"/>
              <a:gd name="connsiteY938" fmla="*/ 262929 h 6858000"/>
              <a:gd name="connsiteX939" fmla="*/ 2940663 w 7467600"/>
              <a:gd name="connsiteY939" fmla="*/ 140884 h 6858000"/>
              <a:gd name="connsiteX940" fmla="*/ 2947039 w 7467600"/>
              <a:gd name="connsiteY940" fmla="*/ 122524 h 6858000"/>
              <a:gd name="connsiteX941" fmla="*/ 2984316 w 7467600"/>
              <a:gd name="connsiteY941" fmla="*/ 0 h 6858000"/>
              <a:gd name="connsiteX942" fmla="*/ 3016114 w 7467600"/>
              <a:gd name="connsiteY942" fmla="*/ 0 h 6858000"/>
              <a:gd name="connsiteX943" fmla="*/ 2979949 w 7467600"/>
              <a:gd name="connsiteY943" fmla="*/ 119274 h 6858000"/>
              <a:gd name="connsiteX944" fmla="*/ 3023879 w 7467600"/>
              <a:gd name="connsiteY944" fmla="*/ 0 h 6858000"/>
              <a:gd name="connsiteX945" fmla="*/ 3105400 w 7467600"/>
              <a:gd name="connsiteY945" fmla="*/ 0 h 6858000"/>
              <a:gd name="connsiteX946" fmla="*/ 3094669 w 7467600"/>
              <a:gd name="connsiteY946" fmla="*/ 30308 h 6858000"/>
              <a:gd name="connsiteX947" fmla="*/ 2901945 w 7467600"/>
              <a:gd name="connsiteY947" fmla="*/ 466538 h 6858000"/>
              <a:gd name="connsiteX948" fmla="*/ 2815209 w 7467600"/>
              <a:gd name="connsiteY948" fmla="*/ 497361 h 6858000"/>
              <a:gd name="connsiteX949" fmla="*/ 2844845 w 7467600"/>
              <a:gd name="connsiteY949" fmla="*/ 127638 h 6858000"/>
              <a:gd name="connsiteX950" fmla="*/ 2867960 w 7467600"/>
              <a:gd name="connsiteY950" fmla="*/ 0 h 6858000"/>
              <a:gd name="connsiteX951" fmla="*/ 1057230 w 7467600"/>
              <a:gd name="connsiteY951" fmla="*/ 0 h 6858000"/>
              <a:gd name="connsiteX952" fmla="*/ 1111003 w 7467600"/>
              <a:gd name="connsiteY952" fmla="*/ 0 h 6858000"/>
              <a:gd name="connsiteX953" fmla="*/ 1125553 w 7467600"/>
              <a:gd name="connsiteY953" fmla="*/ 52588 h 6858000"/>
              <a:gd name="connsiteX954" fmla="*/ 1304276 w 7467600"/>
              <a:gd name="connsiteY954" fmla="*/ 476275 h 6858000"/>
              <a:gd name="connsiteX955" fmla="*/ 1492066 w 7467600"/>
              <a:gd name="connsiteY955" fmla="*/ 886333 h 6858000"/>
              <a:gd name="connsiteX956" fmla="*/ 1423698 w 7467600"/>
              <a:gd name="connsiteY956" fmla="*/ 710817 h 6858000"/>
              <a:gd name="connsiteX957" fmla="*/ 1357609 w 7467600"/>
              <a:gd name="connsiteY957" fmla="*/ 532892 h 6858000"/>
              <a:gd name="connsiteX958" fmla="*/ 1309550 w 7467600"/>
              <a:gd name="connsiteY958" fmla="*/ 374031 h 6858000"/>
              <a:gd name="connsiteX959" fmla="*/ 1193673 w 7467600"/>
              <a:gd name="connsiteY959" fmla="*/ 49533 h 6858000"/>
              <a:gd name="connsiteX960" fmla="*/ 1164391 w 7467600"/>
              <a:gd name="connsiteY960" fmla="*/ 0 h 6858000"/>
              <a:gd name="connsiteX961" fmla="*/ 1200666 w 7467600"/>
              <a:gd name="connsiteY961" fmla="*/ 0 h 6858000"/>
              <a:gd name="connsiteX962" fmla="*/ 1223408 w 7467600"/>
              <a:gd name="connsiteY962" fmla="*/ 38996 h 6858000"/>
              <a:gd name="connsiteX963" fmla="*/ 1339635 w 7467600"/>
              <a:gd name="connsiteY963" fmla="*/ 365517 h 6858000"/>
              <a:gd name="connsiteX964" fmla="*/ 1387469 w 7467600"/>
              <a:gd name="connsiteY964" fmla="*/ 523079 h 6858000"/>
              <a:gd name="connsiteX965" fmla="*/ 1452685 w 7467600"/>
              <a:gd name="connsiteY965" fmla="*/ 699806 h 6858000"/>
              <a:gd name="connsiteX966" fmla="*/ 1492092 w 7467600"/>
              <a:gd name="connsiteY966" fmla="*/ 800424 h 6858000"/>
              <a:gd name="connsiteX967" fmla="*/ 1455302 w 7467600"/>
              <a:gd name="connsiteY967" fmla="*/ 632913 h 6858000"/>
              <a:gd name="connsiteX968" fmla="*/ 1222336 w 7467600"/>
              <a:gd name="connsiteY968" fmla="*/ 9480 h 6858000"/>
              <a:gd name="connsiteX969" fmla="*/ 1214634 w 7467600"/>
              <a:gd name="connsiteY969" fmla="*/ 0 h 6858000"/>
              <a:gd name="connsiteX970" fmla="*/ 1289827 w 7467600"/>
              <a:gd name="connsiteY970" fmla="*/ 0 h 6858000"/>
              <a:gd name="connsiteX971" fmla="*/ 1321076 w 7467600"/>
              <a:gd name="connsiteY971" fmla="*/ 59722 h 6858000"/>
              <a:gd name="connsiteX972" fmla="*/ 1512579 w 7467600"/>
              <a:gd name="connsiteY972" fmla="*/ 626441 h 6858000"/>
              <a:gd name="connsiteX973" fmla="*/ 1506076 w 7467600"/>
              <a:gd name="connsiteY973" fmla="*/ 1089289 h 6858000"/>
              <a:gd name="connsiteX974" fmla="*/ 1486346 w 7467600"/>
              <a:gd name="connsiteY974" fmla="*/ 1079919 h 6858000"/>
              <a:gd name="connsiteX975" fmla="*/ 1070511 w 7467600"/>
              <a:gd name="connsiteY975" fmla="*/ 48609 h 6858000"/>
              <a:gd name="connsiteX976" fmla="*/ 1057230 w 7467600"/>
              <a:gd name="connsiteY976" fmla="*/ 0 h 6858000"/>
              <a:gd name="connsiteX977" fmla="*/ 43151 w 7467600"/>
              <a:gd name="connsiteY977" fmla="*/ 0 h 6858000"/>
              <a:gd name="connsiteX978" fmla="*/ 95283 w 7467600"/>
              <a:gd name="connsiteY978" fmla="*/ 0 h 6858000"/>
              <a:gd name="connsiteX979" fmla="*/ 300708 w 7467600"/>
              <a:gd name="connsiteY979" fmla="*/ 154571 h 6858000"/>
              <a:gd name="connsiteX980" fmla="*/ 530414 w 7467600"/>
              <a:gd name="connsiteY980" fmla="*/ 354673 h 6858000"/>
              <a:gd name="connsiteX981" fmla="*/ 333785 w 7467600"/>
              <a:gd name="connsiteY981" fmla="*/ 161564 h 6858000"/>
              <a:gd name="connsiteX982" fmla="*/ 147005 w 7467600"/>
              <a:gd name="connsiteY982" fmla="*/ 0 h 6858000"/>
              <a:gd name="connsiteX983" fmla="*/ 272509 w 7467600"/>
              <a:gd name="connsiteY983" fmla="*/ 0 h 6858000"/>
              <a:gd name="connsiteX984" fmla="*/ 326276 w 7467600"/>
              <a:gd name="connsiteY984" fmla="*/ 45847 h 6858000"/>
              <a:gd name="connsiteX985" fmla="*/ 823759 w 7467600"/>
              <a:gd name="connsiteY985" fmla="*/ 574145 h 6858000"/>
              <a:gd name="connsiteX986" fmla="*/ 811254 w 7467600"/>
              <a:gd name="connsiteY986" fmla="*/ 665546 h 6858000"/>
              <a:gd name="connsiteX987" fmla="*/ 154042 w 7467600"/>
              <a:gd name="connsiteY987" fmla="*/ 261522 h 6858000"/>
              <a:gd name="connsiteX988" fmla="*/ 13550 w 7467600"/>
              <a:gd name="connsiteY988" fmla="*/ 158423 h 6858000"/>
              <a:gd name="connsiteX989" fmla="*/ 0 w 7467600"/>
              <a:gd name="connsiteY989" fmla="*/ 146618 h 6858000"/>
              <a:gd name="connsiteX990" fmla="*/ 0 w 7467600"/>
              <a:gd name="connsiteY990" fmla="*/ 59161 h 6858000"/>
              <a:gd name="connsiteX991" fmla="*/ 45427 w 7467600"/>
              <a:gd name="connsiteY991" fmla="*/ 101078 h 6858000"/>
              <a:gd name="connsiteX992" fmla="*/ 630103 w 7467600"/>
              <a:gd name="connsiteY992" fmla="*/ 485885 h 6858000"/>
              <a:gd name="connsiteX993" fmla="*/ 532040 w 7467600"/>
              <a:gd name="connsiteY993" fmla="*/ 399359 h 6858000"/>
              <a:gd name="connsiteX994" fmla="*/ 517618 w 7467600"/>
              <a:gd name="connsiteY994" fmla="*/ 385726 h 6858000"/>
              <a:gd name="connsiteX995" fmla="*/ 285074 w 7467600"/>
              <a:gd name="connsiteY995" fmla="*/ 182755 h 6858000"/>
              <a:gd name="connsiteX996" fmla="*/ 43151 w 7467600"/>
              <a:gd name="connsiteY996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90188 w 7467600"/>
              <a:gd name="connsiteY4" fmla="*/ 6584365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271814 w 7467600"/>
              <a:gd name="connsiteY16" fmla="*/ 6684601 h 6858000"/>
              <a:gd name="connsiteX17" fmla="*/ 7392158 w 7467600"/>
              <a:gd name="connsiteY17" fmla="*/ 6771365 h 6858000"/>
              <a:gd name="connsiteX18" fmla="*/ 7467600 w 7467600"/>
              <a:gd name="connsiteY18" fmla="*/ 6805948 h 6858000"/>
              <a:gd name="connsiteX19" fmla="*/ 7467600 w 7467600"/>
              <a:gd name="connsiteY19" fmla="*/ 6831490 h 6858000"/>
              <a:gd name="connsiteX20" fmla="*/ 7410696 w 7467600"/>
              <a:gd name="connsiteY20" fmla="*/ 6803861 h 6858000"/>
              <a:gd name="connsiteX21" fmla="*/ 7088673 w 7467600"/>
              <a:gd name="connsiteY21" fmla="*/ 6610396 h 6858000"/>
              <a:gd name="connsiteX22" fmla="*/ 7090188 w 7467600"/>
              <a:gd name="connsiteY22" fmla="*/ 6584365 h 6858000"/>
              <a:gd name="connsiteX23" fmla="*/ 1019354 w 7467600"/>
              <a:gd name="connsiteY23" fmla="*/ 6315006 h 6858000"/>
              <a:gd name="connsiteX24" fmla="*/ 441046 w 7467600"/>
              <a:gd name="connsiteY24" fmla="*/ 6691153 h 6858000"/>
              <a:gd name="connsiteX25" fmla="*/ 1019354 w 7467600"/>
              <a:gd name="connsiteY25" fmla="*/ 6315006 h 6858000"/>
              <a:gd name="connsiteX26" fmla="*/ 991680 w 7467600"/>
              <a:gd name="connsiteY26" fmla="*/ 6298413 h 6858000"/>
              <a:gd name="connsiteX27" fmla="*/ 409060 w 7467600"/>
              <a:gd name="connsiteY27" fmla="*/ 6671470 h 6858000"/>
              <a:gd name="connsiteX28" fmla="*/ 991680 w 7467600"/>
              <a:gd name="connsiteY28" fmla="*/ 6298413 h 6858000"/>
              <a:gd name="connsiteX29" fmla="*/ 103333 w 7467600"/>
              <a:gd name="connsiteY29" fmla="*/ 5699602 h 6858000"/>
              <a:gd name="connsiteX30" fmla="*/ 233938 w 7467600"/>
              <a:gd name="connsiteY30" fmla="*/ 5809416 h 6858000"/>
              <a:gd name="connsiteX31" fmla="*/ 883580 w 7467600"/>
              <a:gd name="connsiteY31" fmla="*/ 6180710 h 6858000"/>
              <a:gd name="connsiteX32" fmla="*/ 487337 w 7467600"/>
              <a:gd name="connsiteY32" fmla="*/ 5950182 h 6858000"/>
              <a:gd name="connsiteX33" fmla="*/ 354051 w 7467600"/>
              <a:gd name="connsiteY33" fmla="*/ 5854912 h 6858000"/>
              <a:gd name="connsiteX34" fmla="*/ 195436 w 7467600"/>
              <a:gd name="connsiteY34" fmla="*/ 5755068 h 6858000"/>
              <a:gd name="connsiteX35" fmla="*/ 103333 w 7467600"/>
              <a:gd name="connsiteY35" fmla="*/ 5699602 h 6858000"/>
              <a:gd name="connsiteX36" fmla="*/ 5539432 w 7467600"/>
              <a:gd name="connsiteY36" fmla="*/ 5642928 h 6858000"/>
              <a:gd name="connsiteX37" fmla="*/ 5555462 w 7467600"/>
              <a:gd name="connsiteY37" fmla="*/ 5694454 h 6858000"/>
              <a:gd name="connsiteX38" fmla="*/ 5828270 w 7467600"/>
              <a:gd name="connsiteY38" fmla="*/ 6320663 h 6858000"/>
              <a:gd name="connsiteX39" fmla="*/ 5947416 w 7467600"/>
              <a:gd name="connsiteY39" fmla="*/ 6574846 h 6858000"/>
              <a:gd name="connsiteX40" fmla="*/ 5539432 w 7467600"/>
              <a:gd name="connsiteY40" fmla="*/ 5642928 h 6858000"/>
              <a:gd name="connsiteX41" fmla="*/ 51253 w 7467600"/>
              <a:gd name="connsiteY41" fmla="*/ 5631825 h 6858000"/>
              <a:gd name="connsiteX42" fmla="*/ 211622 w 7467600"/>
              <a:gd name="connsiteY42" fmla="*/ 5728803 h 6858000"/>
              <a:gd name="connsiteX43" fmla="*/ 371652 w 7467600"/>
              <a:gd name="connsiteY43" fmla="*/ 5829062 h 6858000"/>
              <a:gd name="connsiteX44" fmla="*/ 505903 w 7467600"/>
              <a:gd name="connsiteY44" fmla="*/ 5925221 h 6858000"/>
              <a:gd name="connsiteX45" fmla="*/ 899240 w 7467600"/>
              <a:gd name="connsiteY45" fmla="*/ 6153068 h 6858000"/>
              <a:gd name="connsiteX46" fmla="*/ 988114 w 7467600"/>
              <a:gd name="connsiteY46" fmla="*/ 6174204 h 6858000"/>
              <a:gd name="connsiteX47" fmla="*/ 845971 w 7467600"/>
              <a:gd name="connsiteY47" fmla="*/ 6067177 h 6858000"/>
              <a:gd name="connsiteX48" fmla="*/ 448057 w 7467600"/>
              <a:gd name="connsiteY48" fmla="*/ 5841376 h 6858000"/>
              <a:gd name="connsiteX49" fmla="*/ 51253 w 7467600"/>
              <a:gd name="connsiteY49" fmla="*/ 5631825 h 6858000"/>
              <a:gd name="connsiteX50" fmla="*/ 2606687 w 7467600"/>
              <a:gd name="connsiteY50" fmla="*/ 5630718 h 6858000"/>
              <a:gd name="connsiteX51" fmla="*/ 2645658 w 7467600"/>
              <a:gd name="connsiteY51" fmla="*/ 6640259 h 6858000"/>
              <a:gd name="connsiteX52" fmla="*/ 2606687 w 7467600"/>
              <a:gd name="connsiteY52" fmla="*/ 5630718 h 6858000"/>
              <a:gd name="connsiteX53" fmla="*/ 3642057 w 7467600"/>
              <a:gd name="connsiteY53" fmla="*/ 5573487 h 6858000"/>
              <a:gd name="connsiteX54" fmla="*/ 3632981 w 7467600"/>
              <a:gd name="connsiteY54" fmla="*/ 5579437 h 6858000"/>
              <a:gd name="connsiteX55" fmla="*/ 3382436 w 7467600"/>
              <a:gd name="connsiteY55" fmla="*/ 5952726 h 6858000"/>
              <a:gd name="connsiteX56" fmla="*/ 3191929 w 7467600"/>
              <a:gd name="connsiteY56" fmla="*/ 6662669 h 6858000"/>
              <a:gd name="connsiteX57" fmla="*/ 3369898 w 7467600"/>
              <a:gd name="connsiteY57" fmla="*/ 6081771 h 6858000"/>
              <a:gd name="connsiteX58" fmla="*/ 3642057 w 7467600"/>
              <a:gd name="connsiteY58" fmla="*/ 5573487 h 6858000"/>
              <a:gd name="connsiteX59" fmla="*/ 2650666 w 7467600"/>
              <a:gd name="connsiteY59" fmla="*/ 5530686 h 6858000"/>
              <a:gd name="connsiteX60" fmla="*/ 2650249 w 7467600"/>
              <a:gd name="connsiteY60" fmla="*/ 5532101 h 6858000"/>
              <a:gd name="connsiteX61" fmla="*/ 2663808 w 7467600"/>
              <a:gd name="connsiteY61" fmla="*/ 6535215 h 6858000"/>
              <a:gd name="connsiteX62" fmla="*/ 2665418 w 7467600"/>
              <a:gd name="connsiteY62" fmla="*/ 6132756 h 6858000"/>
              <a:gd name="connsiteX63" fmla="*/ 2650666 w 7467600"/>
              <a:gd name="connsiteY63" fmla="*/ 5530686 h 6858000"/>
              <a:gd name="connsiteX64" fmla="*/ 2680277 w 7467600"/>
              <a:gd name="connsiteY64" fmla="*/ 5479204 h 6858000"/>
              <a:gd name="connsiteX65" fmla="*/ 2678972 w 7467600"/>
              <a:gd name="connsiteY65" fmla="*/ 5481582 h 6858000"/>
              <a:gd name="connsiteX66" fmla="*/ 2696666 w 7467600"/>
              <a:gd name="connsiteY66" fmla="*/ 6133836 h 6858000"/>
              <a:gd name="connsiteX67" fmla="*/ 2695769 w 7467600"/>
              <a:gd name="connsiteY67" fmla="*/ 6390955 h 6858000"/>
              <a:gd name="connsiteX68" fmla="*/ 2739893 w 7467600"/>
              <a:gd name="connsiteY68" fmla="*/ 6108357 h 6858000"/>
              <a:gd name="connsiteX69" fmla="*/ 2680277 w 7467600"/>
              <a:gd name="connsiteY69" fmla="*/ 5479204 h 6858000"/>
              <a:gd name="connsiteX70" fmla="*/ 1132195 w 7467600"/>
              <a:gd name="connsiteY70" fmla="*/ 5467980 h 6858000"/>
              <a:gd name="connsiteX71" fmla="*/ 1679056 w 7467600"/>
              <a:gd name="connsiteY71" fmla="*/ 5516907 h 6858000"/>
              <a:gd name="connsiteX72" fmla="*/ 2128648 w 7467600"/>
              <a:gd name="connsiteY72" fmla="*/ 5474249 h 6858000"/>
              <a:gd name="connsiteX73" fmla="*/ 1825619 w 7467600"/>
              <a:gd name="connsiteY73" fmla="*/ 5478447 h 6858000"/>
              <a:gd name="connsiteX74" fmla="*/ 1737798 w 7467600"/>
              <a:gd name="connsiteY74" fmla="*/ 5483353 h 6858000"/>
              <a:gd name="connsiteX75" fmla="*/ 1132195 w 7467600"/>
              <a:gd name="connsiteY75" fmla="*/ 5467980 h 6858000"/>
              <a:gd name="connsiteX76" fmla="*/ 6861797 w 7467600"/>
              <a:gd name="connsiteY76" fmla="*/ 5419899 h 6858000"/>
              <a:gd name="connsiteX77" fmla="*/ 6879594 w 7467600"/>
              <a:gd name="connsiteY77" fmla="*/ 5424547 h 6858000"/>
              <a:gd name="connsiteX78" fmla="*/ 7379510 w 7467600"/>
              <a:gd name="connsiteY78" fmla="*/ 5755454 h 6858000"/>
              <a:gd name="connsiteX79" fmla="*/ 7467600 w 7467600"/>
              <a:gd name="connsiteY79" fmla="*/ 5845526 h 6858000"/>
              <a:gd name="connsiteX80" fmla="*/ 7467600 w 7467600"/>
              <a:gd name="connsiteY80" fmla="*/ 5925131 h 6858000"/>
              <a:gd name="connsiteX81" fmla="*/ 7271900 w 7467600"/>
              <a:gd name="connsiteY81" fmla="*/ 5734551 h 6858000"/>
              <a:gd name="connsiteX82" fmla="*/ 7015907 w 7467600"/>
              <a:gd name="connsiteY82" fmla="*/ 5541548 h 6858000"/>
              <a:gd name="connsiteX83" fmla="*/ 7259646 w 7467600"/>
              <a:gd name="connsiteY83" fmla="*/ 5765985 h 6858000"/>
              <a:gd name="connsiteX84" fmla="*/ 7467600 w 7467600"/>
              <a:gd name="connsiteY84" fmla="*/ 5971257 h 6858000"/>
              <a:gd name="connsiteX85" fmla="*/ 7467600 w 7467600"/>
              <a:gd name="connsiteY85" fmla="*/ 6012219 h 6858000"/>
              <a:gd name="connsiteX86" fmla="*/ 7240170 w 7467600"/>
              <a:gd name="connsiteY86" fmla="*/ 5787985 h 6858000"/>
              <a:gd name="connsiteX87" fmla="*/ 6946849 w 7467600"/>
              <a:gd name="connsiteY87" fmla="*/ 5523271 h 6858000"/>
              <a:gd name="connsiteX88" fmla="*/ 6946972 w 7467600"/>
              <a:gd name="connsiteY88" fmla="*/ 5526491 h 6858000"/>
              <a:gd name="connsiteX89" fmla="*/ 7105827 w 7467600"/>
              <a:gd name="connsiteY89" fmla="*/ 5718700 h 6858000"/>
              <a:gd name="connsiteX90" fmla="*/ 7126431 w 7467600"/>
              <a:gd name="connsiteY90" fmla="*/ 5737872 h 6858000"/>
              <a:gd name="connsiteX91" fmla="*/ 7356878 w 7467600"/>
              <a:gd name="connsiteY91" fmla="*/ 5981332 h 6858000"/>
              <a:gd name="connsiteX92" fmla="*/ 7467600 w 7467600"/>
              <a:gd name="connsiteY92" fmla="*/ 6117703 h 6858000"/>
              <a:gd name="connsiteX93" fmla="*/ 7467600 w 7467600"/>
              <a:gd name="connsiteY93" fmla="*/ 6163634 h 6858000"/>
              <a:gd name="connsiteX94" fmla="*/ 7403637 w 7467600"/>
              <a:gd name="connsiteY94" fmla="*/ 6083957 h 6858000"/>
              <a:gd name="connsiteX95" fmla="*/ 7254615 w 7467600"/>
              <a:gd name="connsiteY95" fmla="*/ 5911918 h 6858000"/>
              <a:gd name="connsiteX96" fmla="*/ 7312589 w 7467600"/>
              <a:gd name="connsiteY96" fmla="*/ 5982309 h 6858000"/>
              <a:gd name="connsiteX97" fmla="*/ 7448321 w 7467600"/>
              <a:gd name="connsiteY97" fmla="*/ 6190991 h 6858000"/>
              <a:gd name="connsiteX98" fmla="*/ 7467600 w 7467600"/>
              <a:gd name="connsiteY98" fmla="*/ 6221686 h 6858000"/>
              <a:gd name="connsiteX99" fmla="*/ 7467600 w 7467600"/>
              <a:gd name="connsiteY99" fmla="*/ 6334256 h 6858000"/>
              <a:gd name="connsiteX100" fmla="*/ 7454976 w 7467600"/>
              <a:gd name="connsiteY100" fmla="*/ 6318297 h 6858000"/>
              <a:gd name="connsiteX101" fmla="*/ 7042773 w 7467600"/>
              <a:gd name="connsiteY101" fmla="*/ 5734011 h 6858000"/>
              <a:gd name="connsiteX102" fmla="*/ 6844835 w 7467600"/>
              <a:gd name="connsiteY102" fmla="*/ 5424988 h 6858000"/>
              <a:gd name="connsiteX103" fmla="*/ 6861797 w 7467600"/>
              <a:gd name="connsiteY103" fmla="*/ 5419899 h 6858000"/>
              <a:gd name="connsiteX104" fmla="*/ 1456157 w 7467600"/>
              <a:gd name="connsiteY104" fmla="*/ 5371404 h 6858000"/>
              <a:gd name="connsiteX105" fmla="*/ 1244432 w 7467600"/>
              <a:gd name="connsiteY105" fmla="*/ 5385601 h 6858000"/>
              <a:gd name="connsiteX106" fmla="*/ 973990 w 7467600"/>
              <a:gd name="connsiteY106" fmla="*/ 5424940 h 6858000"/>
              <a:gd name="connsiteX107" fmla="*/ 1103809 w 7467600"/>
              <a:gd name="connsiteY107" fmla="*/ 5433720 h 6858000"/>
              <a:gd name="connsiteX108" fmla="*/ 1123454 w 7467600"/>
              <a:gd name="connsiteY108" fmla="*/ 5435727 h 6858000"/>
              <a:gd name="connsiteX109" fmla="*/ 1737017 w 7467600"/>
              <a:gd name="connsiteY109" fmla="*/ 5452183 h 6858000"/>
              <a:gd name="connsiteX110" fmla="*/ 1824397 w 7467600"/>
              <a:gd name="connsiteY110" fmla="*/ 5447757 h 6858000"/>
              <a:gd name="connsiteX111" fmla="*/ 2070059 w 7467600"/>
              <a:gd name="connsiteY111" fmla="*/ 5441660 h 6858000"/>
              <a:gd name="connsiteX112" fmla="*/ 1456157 w 7467600"/>
              <a:gd name="connsiteY112" fmla="*/ 5371404 h 6858000"/>
              <a:gd name="connsiteX113" fmla="*/ 4988186 w 7467600"/>
              <a:gd name="connsiteY113" fmla="*/ 5216467 h 6858000"/>
              <a:gd name="connsiteX114" fmla="*/ 4777334 w 7467600"/>
              <a:gd name="connsiteY114" fmla="*/ 5406072 h 6858000"/>
              <a:gd name="connsiteX115" fmla="*/ 4718341 w 7467600"/>
              <a:gd name="connsiteY115" fmla="*/ 5468043 h 6858000"/>
              <a:gd name="connsiteX116" fmla="*/ 4604655 w 7467600"/>
              <a:gd name="connsiteY116" fmla="*/ 5583434 h 6858000"/>
              <a:gd name="connsiteX117" fmla="*/ 4565074 w 7467600"/>
              <a:gd name="connsiteY117" fmla="*/ 5618550 h 6858000"/>
              <a:gd name="connsiteX118" fmla="*/ 4988186 w 7467600"/>
              <a:gd name="connsiteY118" fmla="*/ 5216467 h 6858000"/>
              <a:gd name="connsiteX119" fmla="*/ 4978032 w 7467600"/>
              <a:gd name="connsiteY119" fmla="*/ 5183809 h 6858000"/>
              <a:gd name="connsiteX120" fmla="*/ 4463413 w 7467600"/>
              <a:gd name="connsiteY120" fmla="*/ 5615162 h 6858000"/>
              <a:gd name="connsiteX121" fmla="*/ 4358134 w 7467600"/>
              <a:gd name="connsiteY121" fmla="*/ 5742791 h 6858000"/>
              <a:gd name="connsiteX122" fmla="*/ 4376219 w 7467600"/>
              <a:gd name="connsiteY122" fmla="*/ 5729027 h 6858000"/>
              <a:gd name="connsiteX123" fmla="*/ 4582340 w 7467600"/>
              <a:gd name="connsiteY123" fmla="*/ 5561037 h 6858000"/>
              <a:gd name="connsiteX124" fmla="*/ 4694684 w 7467600"/>
              <a:gd name="connsiteY124" fmla="*/ 5447098 h 6858000"/>
              <a:gd name="connsiteX125" fmla="*/ 4754123 w 7467600"/>
              <a:gd name="connsiteY125" fmla="*/ 5384643 h 6858000"/>
              <a:gd name="connsiteX126" fmla="*/ 4978032 w 7467600"/>
              <a:gd name="connsiteY126" fmla="*/ 5183809 h 6858000"/>
              <a:gd name="connsiteX127" fmla="*/ 7327465 w 7467600"/>
              <a:gd name="connsiteY127" fmla="*/ 5174181 h 6858000"/>
              <a:gd name="connsiteX128" fmla="*/ 7450656 w 7467600"/>
              <a:gd name="connsiteY128" fmla="*/ 5134750 h 6858000"/>
              <a:gd name="connsiteX129" fmla="*/ 7467600 w 7467600"/>
              <a:gd name="connsiteY129" fmla="*/ 5142496 h 6858000"/>
              <a:gd name="connsiteX130" fmla="*/ 7467600 w 7467600"/>
              <a:gd name="connsiteY130" fmla="*/ 5158623 h 6858000"/>
              <a:gd name="connsiteX131" fmla="*/ 7427076 w 7467600"/>
              <a:gd name="connsiteY131" fmla="*/ 5142684 h 6858000"/>
              <a:gd name="connsiteX132" fmla="*/ 7467600 w 7467600"/>
              <a:gd name="connsiteY132" fmla="*/ 5164774 h 6858000"/>
              <a:gd name="connsiteX133" fmla="*/ 7467600 w 7467600"/>
              <a:gd name="connsiteY133" fmla="*/ 5199146 h 6858000"/>
              <a:gd name="connsiteX134" fmla="*/ 7391022 w 7467600"/>
              <a:gd name="connsiteY134" fmla="*/ 5158141 h 6858000"/>
              <a:gd name="connsiteX135" fmla="*/ 7312201 w 7467600"/>
              <a:gd name="connsiteY135" fmla="*/ 5128278 h 6858000"/>
              <a:gd name="connsiteX136" fmla="*/ 7343603 w 7467600"/>
              <a:gd name="connsiteY136" fmla="*/ 5149746 h 6858000"/>
              <a:gd name="connsiteX137" fmla="*/ 7467600 w 7467600"/>
              <a:gd name="connsiteY137" fmla="*/ 5241225 h 6858000"/>
              <a:gd name="connsiteX138" fmla="*/ 7467600 w 7467600"/>
              <a:gd name="connsiteY138" fmla="*/ 5277736 h 6858000"/>
              <a:gd name="connsiteX139" fmla="*/ 7327465 w 7467600"/>
              <a:gd name="connsiteY139" fmla="*/ 5174181 h 6858000"/>
              <a:gd name="connsiteX140" fmla="*/ 1903353 w 7467600"/>
              <a:gd name="connsiteY140" fmla="*/ 5044827 h 6858000"/>
              <a:gd name="connsiteX141" fmla="*/ 1936931 w 7467600"/>
              <a:gd name="connsiteY141" fmla="*/ 5093954 h 6858000"/>
              <a:gd name="connsiteX142" fmla="*/ 2195868 w 7467600"/>
              <a:gd name="connsiteY142" fmla="*/ 5396574 h 6858000"/>
              <a:gd name="connsiteX143" fmla="*/ 2088852 w 7467600"/>
              <a:gd name="connsiteY143" fmla="*/ 5166123 h 6858000"/>
              <a:gd name="connsiteX144" fmla="*/ 1958241 w 7467600"/>
              <a:gd name="connsiteY144" fmla="*/ 5067955 h 6858000"/>
              <a:gd name="connsiteX145" fmla="*/ 1903353 w 7467600"/>
              <a:gd name="connsiteY145" fmla="*/ 5044827 h 6858000"/>
              <a:gd name="connsiteX146" fmla="*/ 1979378 w 7467600"/>
              <a:gd name="connsiteY146" fmla="*/ 4769504 h 6858000"/>
              <a:gd name="connsiteX147" fmla="*/ 2882120 w 7467600"/>
              <a:gd name="connsiteY147" fmla="*/ 5064547 h 6858000"/>
              <a:gd name="connsiteX148" fmla="*/ 2793103 w 7467600"/>
              <a:gd name="connsiteY148" fmla="*/ 5039699 h 6858000"/>
              <a:gd name="connsiteX149" fmla="*/ 2770041 w 7467600"/>
              <a:gd name="connsiteY149" fmla="*/ 5033634 h 6858000"/>
              <a:gd name="connsiteX150" fmla="*/ 1979378 w 7467600"/>
              <a:gd name="connsiteY150" fmla="*/ 4769504 h 6858000"/>
              <a:gd name="connsiteX151" fmla="*/ 1927410 w 7467600"/>
              <a:gd name="connsiteY151" fmla="*/ 4716164 h 6858000"/>
              <a:gd name="connsiteX152" fmla="*/ 1959587 w 7467600"/>
              <a:gd name="connsiteY152" fmla="*/ 4728849 h 6858000"/>
              <a:gd name="connsiteX153" fmla="*/ 2777707 w 7467600"/>
              <a:gd name="connsiteY153" fmla="*/ 5003991 h 6858000"/>
              <a:gd name="connsiteX154" fmla="*/ 2800768 w 7467600"/>
              <a:gd name="connsiteY154" fmla="*/ 5010056 h 6858000"/>
              <a:gd name="connsiteX155" fmla="*/ 2879408 w 7467600"/>
              <a:gd name="connsiteY155" fmla="*/ 5031590 h 6858000"/>
              <a:gd name="connsiteX156" fmla="*/ 2862295 w 7467600"/>
              <a:gd name="connsiteY156" fmla="*/ 5022958 h 6858000"/>
              <a:gd name="connsiteX157" fmla="*/ 2813343 w 7467600"/>
              <a:gd name="connsiteY157" fmla="*/ 4998369 h 6858000"/>
              <a:gd name="connsiteX158" fmla="*/ 2646245 w 7467600"/>
              <a:gd name="connsiteY158" fmla="*/ 4930999 h 6858000"/>
              <a:gd name="connsiteX159" fmla="*/ 1999243 w 7467600"/>
              <a:gd name="connsiteY159" fmla="*/ 4730524 h 6858000"/>
              <a:gd name="connsiteX160" fmla="*/ 1979527 w 7467600"/>
              <a:gd name="connsiteY160" fmla="*/ 4726651 h 6858000"/>
              <a:gd name="connsiteX161" fmla="*/ 1927410 w 7467600"/>
              <a:gd name="connsiteY161" fmla="*/ 4716164 h 6858000"/>
              <a:gd name="connsiteX162" fmla="*/ 1997014 w 7467600"/>
              <a:gd name="connsiteY162" fmla="*/ 4698007 h 6858000"/>
              <a:gd name="connsiteX163" fmla="*/ 2005458 w 7467600"/>
              <a:gd name="connsiteY163" fmla="*/ 4699540 h 6858000"/>
              <a:gd name="connsiteX164" fmla="*/ 2657186 w 7467600"/>
              <a:gd name="connsiteY164" fmla="*/ 4901687 h 6858000"/>
              <a:gd name="connsiteX165" fmla="*/ 2826662 w 7467600"/>
              <a:gd name="connsiteY165" fmla="*/ 4970362 h 6858000"/>
              <a:gd name="connsiteX166" fmla="*/ 2876100 w 7467600"/>
              <a:gd name="connsiteY166" fmla="*/ 4995397 h 6858000"/>
              <a:gd name="connsiteX167" fmla="*/ 3042600 w 7467600"/>
              <a:gd name="connsiteY167" fmla="*/ 5059532 h 6858000"/>
              <a:gd name="connsiteX168" fmla="*/ 1997014 w 7467600"/>
              <a:gd name="connsiteY168" fmla="*/ 4698007 h 6858000"/>
              <a:gd name="connsiteX169" fmla="*/ 2305292 w 7467600"/>
              <a:gd name="connsiteY169" fmla="*/ 4219492 h 6858000"/>
              <a:gd name="connsiteX170" fmla="*/ 3360922 w 7467600"/>
              <a:gd name="connsiteY170" fmla="*/ 4529373 h 6858000"/>
              <a:gd name="connsiteX171" fmla="*/ 3492420 w 7467600"/>
              <a:gd name="connsiteY171" fmla="*/ 4510145 h 6858000"/>
              <a:gd name="connsiteX172" fmla="*/ 3364086 w 7467600"/>
              <a:gd name="connsiteY172" fmla="*/ 4480340 h 6858000"/>
              <a:gd name="connsiteX173" fmla="*/ 3225818 w 7467600"/>
              <a:gd name="connsiteY173" fmla="*/ 4411822 h 6858000"/>
              <a:gd name="connsiteX174" fmla="*/ 3129696 w 7467600"/>
              <a:gd name="connsiteY174" fmla="*/ 4360704 h 6858000"/>
              <a:gd name="connsiteX175" fmla="*/ 2814545 w 7467600"/>
              <a:gd name="connsiteY175" fmla="*/ 4282955 h 6858000"/>
              <a:gd name="connsiteX176" fmla="*/ 2305292 w 7467600"/>
              <a:gd name="connsiteY176" fmla="*/ 4219492 h 6858000"/>
              <a:gd name="connsiteX177" fmla="*/ 2626982 w 7467600"/>
              <a:gd name="connsiteY177" fmla="*/ 4206450 h 6858000"/>
              <a:gd name="connsiteX178" fmla="*/ 2490617 w 7467600"/>
              <a:gd name="connsiteY178" fmla="*/ 4206951 h 6858000"/>
              <a:gd name="connsiteX179" fmla="*/ 2819869 w 7467600"/>
              <a:gd name="connsiteY179" fmla="*/ 4252936 h 6858000"/>
              <a:gd name="connsiteX180" fmla="*/ 3143018 w 7467600"/>
              <a:gd name="connsiteY180" fmla="*/ 4332698 h 6858000"/>
              <a:gd name="connsiteX181" fmla="*/ 3241520 w 7467600"/>
              <a:gd name="connsiteY181" fmla="*/ 4385112 h 6858000"/>
              <a:gd name="connsiteX182" fmla="*/ 3374575 w 7467600"/>
              <a:gd name="connsiteY182" fmla="*/ 4451517 h 6858000"/>
              <a:gd name="connsiteX183" fmla="*/ 3505221 w 7467600"/>
              <a:gd name="connsiteY183" fmla="*/ 4480757 h 6858000"/>
              <a:gd name="connsiteX184" fmla="*/ 2626982 w 7467600"/>
              <a:gd name="connsiteY184" fmla="*/ 4206450 h 6858000"/>
              <a:gd name="connsiteX185" fmla="*/ 1310106 w 7467600"/>
              <a:gd name="connsiteY185" fmla="*/ 3943217 h 6858000"/>
              <a:gd name="connsiteX186" fmla="*/ 854994 w 7467600"/>
              <a:gd name="connsiteY186" fmla="*/ 4399136 h 6858000"/>
              <a:gd name="connsiteX187" fmla="*/ 742462 w 7467600"/>
              <a:gd name="connsiteY187" fmla="*/ 4594648 h 6858000"/>
              <a:gd name="connsiteX188" fmla="*/ 820602 w 7467600"/>
              <a:gd name="connsiteY188" fmla="*/ 4485915 h 6858000"/>
              <a:gd name="connsiteX189" fmla="*/ 878295 w 7467600"/>
              <a:gd name="connsiteY189" fmla="*/ 4403594 h 6858000"/>
              <a:gd name="connsiteX190" fmla="*/ 1240607 w 7467600"/>
              <a:gd name="connsiteY190" fmla="*/ 4010401 h 6858000"/>
              <a:gd name="connsiteX191" fmla="*/ 1310106 w 7467600"/>
              <a:gd name="connsiteY191" fmla="*/ 3943217 h 6858000"/>
              <a:gd name="connsiteX192" fmla="*/ 1423113 w 7467600"/>
              <a:gd name="connsiteY192" fmla="*/ 3874565 h 6858000"/>
              <a:gd name="connsiteX193" fmla="*/ 1260565 w 7467600"/>
              <a:gd name="connsiteY193" fmla="*/ 4031982 h 6858000"/>
              <a:gd name="connsiteX194" fmla="*/ 901900 w 7467600"/>
              <a:gd name="connsiteY194" fmla="*/ 4421236 h 6858000"/>
              <a:gd name="connsiteX195" fmla="*/ 845044 w 7467600"/>
              <a:gd name="connsiteY195" fmla="*/ 4502436 h 6858000"/>
              <a:gd name="connsiteX196" fmla="*/ 685926 w 7467600"/>
              <a:gd name="connsiteY196" fmla="*/ 4703069 h 6858000"/>
              <a:gd name="connsiteX197" fmla="*/ 684248 w 7467600"/>
              <a:gd name="connsiteY197" fmla="*/ 4706721 h 6858000"/>
              <a:gd name="connsiteX198" fmla="*/ 1423113 w 7467600"/>
              <a:gd name="connsiteY198" fmla="*/ 3874565 h 6858000"/>
              <a:gd name="connsiteX199" fmla="*/ 3316479 w 7467600"/>
              <a:gd name="connsiteY199" fmla="*/ 3872136 h 6858000"/>
              <a:gd name="connsiteX200" fmla="*/ 3546806 w 7467600"/>
              <a:gd name="connsiteY200" fmla="*/ 4356139 h 6858000"/>
              <a:gd name="connsiteX201" fmla="*/ 3364433 w 7467600"/>
              <a:gd name="connsiteY201" fmla="*/ 3953121 h 6858000"/>
              <a:gd name="connsiteX202" fmla="*/ 3316479 w 7467600"/>
              <a:gd name="connsiteY202" fmla="*/ 3872136 h 6858000"/>
              <a:gd name="connsiteX203" fmla="*/ 3291335 w 7467600"/>
              <a:gd name="connsiteY203" fmla="*/ 3767420 h 6858000"/>
              <a:gd name="connsiteX204" fmla="*/ 3390805 w 7467600"/>
              <a:gd name="connsiteY204" fmla="*/ 3937163 h 6858000"/>
              <a:gd name="connsiteX205" fmla="*/ 3579062 w 7467600"/>
              <a:gd name="connsiteY205" fmla="*/ 4359040 h 6858000"/>
              <a:gd name="connsiteX206" fmla="*/ 3467355 w 7467600"/>
              <a:gd name="connsiteY206" fmla="*/ 3988130 h 6858000"/>
              <a:gd name="connsiteX207" fmla="*/ 3310753 w 7467600"/>
              <a:gd name="connsiteY207" fmla="*/ 3787140 h 6858000"/>
              <a:gd name="connsiteX208" fmla="*/ 3291335 w 7467600"/>
              <a:gd name="connsiteY208" fmla="*/ 3767420 h 6858000"/>
              <a:gd name="connsiteX209" fmla="*/ 1635889 w 7467600"/>
              <a:gd name="connsiteY209" fmla="*/ 3709494 h 6858000"/>
              <a:gd name="connsiteX210" fmla="*/ 1634800 w 7467600"/>
              <a:gd name="connsiteY210" fmla="*/ 3731111 h 6858000"/>
              <a:gd name="connsiteX211" fmla="*/ 1635889 w 7467600"/>
              <a:gd name="connsiteY211" fmla="*/ 3709494 h 6858000"/>
              <a:gd name="connsiteX212" fmla="*/ 1510397 w 7467600"/>
              <a:gd name="connsiteY212" fmla="*/ 3684705 h 6858000"/>
              <a:gd name="connsiteX213" fmla="*/ 1146550 w 7467600"/>
              <a:gd name="connsiteY213" fmla="*/ 3802012 h 6858000"/>
              <a:gd name="connsiteX214" fmla="*/ 698834 w 7467600"/>
              <a:gd name="connsiteY214" fmla="*/ 3952272 h 6858000"/>
              <a:gd name="connsiteX215" fmla="*/ 34256 w 7467600"/>
              <a:gd name="connsiteY215" fmla="*/ 4347603 h 6858000"/>
              <a:gd name="connsiteX216" fmla="*/ 527241 w 7467600"/>
              <a:gd name="connsiteY216" fmla="*/ 4065078 h 6858000"/>
              <a:gd name="connsiteX217" fmla="*/ 1510397 w 7467600"/>
              <a:gd name="connsiteY217" fmla="*/ 3684705 h 6858000"/>
              <a:gd name="connsiteX218" fmla="*/ 1313114 w 7467600"/>
              <a:gd name="connsiteY218" fmla="*/ 3655216 h 6858000"/>
              <a:gd name="connsiteX219" fmla="*/ 1109304 w 7467600"/>
              <a:gd name="connsiteY219" fmla="*/ 3669030 h 6858000"/>
              <a:gd name="connsiteX220" fmla="*/ 8129 w 7467600"/>
              <a:gd name="connsiteY220" fmla="*/ 4330519 h 6858000"/>
              <a:gd name="connsiteX221" fmla="*/ 687572 w 7467600"/>
              <a:gd name="connsiteY221" fmla="*/ 3925629 h 6858000"/>
              <a:gd name="connsiteX222" fmla="*/ 1138365 w 7467600"/>
              <a:gd name="connsiteY222" fmla="*/ 3774515 h 6858000"/>
              <a:gd name="connsiteX223" fmla="*/ 1505579 w 7467600"/>
              <a:gd name="connsiteY223" fmla="*/ 3655526 h 6858000"/>
              <a:gd name="connsiteX224" fmla="*/ 1313114 w 7467600"/>
              <a:gd name="connsiteY224" fmla="*/ 3655216 h 6858000"/>
              <a:gd name="connsiteX225" fmla="*/ 3655073 w 7467600"/>
              <a:gd name="connsiteY225" fmla="*/ 3650884 h 6858000"/>
              <a:gd name="connsiteX226" fmla="*/ 3989938 w 7467600"/>
              <a:gd name="connsiteY226" fmla="*/ 3991685 h 6858000"/>
              <a:gd name="connsiteX227" fmla="*/ 4393907 w 7467600"/>
              <a:gd name="connsiteY227" fmla="*/ 4261258 h 6858000"/>
              <a:gd name="connsiteX228" fmla="*/ 4648051 w 7467600"/>
              <a:gd name="connsiteY228" fmla="*/ 4374051 h 6858000"/>
              <a:gd name="connsiteX229" fmla="*/ 4383389 w 7467600"/>
              <a:gd name="connsiteY229" fmla="*/ 4184369 h 6858000"/>
              <a:gd name="connsiteX230" fmla="*/ 4165508 w 7467600"/>
              <a:gd name="connsiteY230" fmla="*/ 4035196 h 6858000"/>
              <a:gd name="connsiteX231" fmla="*/ 4068162 w 7467600"/>
              <a:gd name="connsiteY231" fmla="*/ 3953394 h 6858000"/>
              <a:gd name="connsiteX232" fmla="*/ 3981416 w 7467600"/>
              <a:gd name="connsiteY232" fmla="*/ 3880482 h 6858000"/>
              <a:gd name="connsiteX233" fmla="*/ 3800147 w 7467600"/>
              <a:gd name="connsiteY233" fmla="*/ 3749872 h 6858000"/>
              <a:gd name="connsiteX234" fmla="*/ 3655073 w 7467600"/>
              <a:gd name="connsiteY234" fmla="*/ 3650884 h 6858000"/>
              <a:gd name="connsiteX235" fmla="*/ 3670252 w 7467600"/>
              <a:gd name="connsiteY235" fmla="*/ 3622798 h 6858000"/>
              <a:gd name="connsiteX236" fmla="*/ 3817258 w 7467600"/>
              <a:gd name="connsiteY236" fmla="*/ 3723577 h 6858000"/>
              <a:gd name="connsiteX237" fmla="*/ 4000461 w 7467600"/>
              <a:gd name="connsiteY237" fmla="*/ 3855966 h 6858000"/>
              <a:gd name="connsiteX238" fmla="*/ 4088180 w 7467600"/>
              <a:gd name="connsiteY238" fmla="*/ 3929774 h 6858000"/>
              <a:gd name="connsiteX239" fmla="*/ 4184555 w 7467600"/>
              <a:gd name="connsiteY239" fmla="*/ 4010683 h 6858000"/>
              <a:gd name="connsiteX240" fmla="*/ 4399563 w 7467600"/>
              <a:gd name="connsiteY240" fmla="*/ 4158106 h 6858000"/>
              <a:gd name="connsiteX241" fmla="*/ 4684469 w 7467600"/>
              <a:gd name="connsiteY241" fmla="*/ 4364680 h 6858000"/>
              <a:gd name="connsiteX242" fmla="*/ 4690271 w 7467600"/>
              <a:gd name="connsiteY242" fmla="*/ 4370034 h 6858000"/>
              <a:gd name="connsiteX243" fmla="*/ 4136093 w 7467600"/>
              <a:gd name="connsiteY243" fmla="*/ 3858466 h 6858000"/>
              <a:gd name="connsiteX244" fmla="*/ 3670252 w 7467600"/>
              <a:gd name="connsiteY244" fmla="*/ 3622798 h 6858000"/>
              <a:gd name="connsiteX245" fmla="*/ 4440129 w 7467600"/>
              <a:gd name="connsiteY245" fmla="*/ 3448571 h 6858000"/>
              <a:gd name="connsiteX246" fmla="*/ 4856525 w 7467600"/>
              <a:gd name="connsiteY246" fmla="*/ 3915351 h 6858000"/>
              <a:gd name="connsiteX247" fmla="*/ 5059055 w 7467600"/>
              <a:gd name="connsiteY247" fmla="*/ 4108918 h 6858000"/>
              <a:gd name="connsiteX248" fmla="*/ 5290070 w 7467600"/>
              <a:gd name="connsiteY248" fmla="*/ 4263619 h 6858000"/>
              <a:gd name="connsiteX249" fmla="*/ 4834991 w 7467600"/>
              <a:gd name="connsiteY249" fmla="*/ 3830985 h 6858000"/>
              <a:gd name="connsiteX250" fmla="*/ 4440129 w 7467600"/>
              <a:gd name="connsiteY250" fmla="*/ 3448571 h 6858000"/>
              <a:gd name="connsiteX251" fmla="*/ 4441737 w 7467600"/>
              <a:gd name="connsiteY251" fmla="*/ 3399734 h 6858000"/>
              <a:gd name="connsiteX252" fmla="*/ 4431236 w 7467600"/>
              <a:gd name="connsiteY252" fmla="*/ 3400954 h 6858000"/>
              <a:gd name="connsiteX253" fmla="*/ 4557150 w 7467600"/>
              <a:gd name="connsiteY253" fmla="*/ 3510023 h 6858000"/>
              <a:gd name="connsiteX254" fmla="*/ 4856936 w 7467600"/>
              <a:gd name="connsiteY254" fmla="*/ 3809146 h 6858000"/>
              <a:gd name="connsiteX255" fmla="*/ 5111996 w 7467600"/>
              <a:gd name="connsiteY255" fmla="*/ 4065759 h 6858000"/>
              <a:gd name="connsiteX256" fmla="*/ 5388878 w 7467600"/>
              <a:gd name="connsiteY256" fmla="*/ 4300185 h 6858000"/>
              <a:gd name="connsiteX257" fmla="*/ 5425556 w 7467600"/>
              <a:gd name="connsiteY257" fmla="*/ 4308967 h 6858000"/>
              <a:gd name="connsiteX258" fmla="*/ 4943646 w 7467600"/>
              <a:gd name="connsiteY258" fmla="*/ 3822916 h 6858000"/>
              <a:gd name="connsiteX259" fmla="*/ 4594837 w 7467600"/>
              <a:gd name="connsiteY259" fmla="*/ 3532274 h 6858000"/>
              <a:gd name="connsiteX260" fmla="*/ 4441737 w 7467600"/>
              <a:gd name="connsiteY260" fmla="*/ 3399734 h 6858000"/>
              <a:gd name="connsiteX261" fmla="*/ 5425834 w 7467600"/>
              <a:gd name="connsiteY261" fmla="*/ 3162785 h 6858000"/>
              <a:gd name="connsiteX262" fmla="*/ 5401644 w 7467600"/>
              <a:gd name="connsiteY262" fmla="*/ 3617847 h 6858000"/>
              <a:gd name="connsiteX263" fmla="*/ 5467256 w 7467600"/>
              <a:gd name="connsiteY263" fmla="*/ 4175494 h 6858000"/>
              <a:gd name="connsiteX264" fmla="*/ 5448069 w 7467600"/>
              <a:gd name="connsiteY264" fmla="*/ 3567554 h 6858000"/>
              <a:gd name="connsiteX265" fmla="*/ 5425834 w 7467600"/>
              <a:gd name="connsiteY265" fmla="*/ 3162785 h 6858000"/>
              <a:gd name="connsiteX266" fmla="*/ 1318687 w 7467600"/>
              <a:gd name="connsiteY266" fmla="*/ 3113840 h 6858000"/>
              <a:gd name="connsiteX267" fmla="*/ 1066793 w 7467600"/>
              <a:gd name="connsiteY267" fmla="*/ 3212171 h 6858000"/>
              <a:gd name="connsiteX268" fmla="*/ 993319 w 7467600"/>
              <a:gd name="connsiteY268" fmla="*/ 3247648 h 6858000"/>
              <a:gd name="connsiteX269" fmla="*/ 853081 w 7467600"/>
              <a:gd name="connsiteY269" fmla="*/ 3312410 h 6858000"/>
              <a:gd name="connsiteX270" fmla="*/ 805957 w 7467600"/>
              <a:gd name="connsiteY270" fmla="*/ 3330443 h 6858000"/>
              <a:gd name="connsiteX271" fmla="*/ 1318687 w 7467600"/>
              <a:gd name="connsiteY271" fmla="*/ 3113840 h 6858000"/>
              <a:gd name="connsiteX272" fmla="*/ 5453702 w 7467600"/>
              <a:gd name="connsiteY272" fmla="*/ 3090882 h 6858000"/>
              <a:gd name="connsiteX273" fmla="*/ 5480135 w 7467600"/>
              <a:gd name="connsiteY273" fmla="*/ 3565802 h 6858000"/>
              <a:gd name="connsiteX274" fmla="*/ 5499023 w 7467600"/>
              <a:gd name="connsiteY274" fmla="*/ 4166310 h 6858000"/>
              <a:gd name="connsiteX275" fmla="*/ 5547022 w 7467600"/>
              <a:gd name="connsiteY275" fmla="*/ 3607838 h 6858000"/>
              <a:gd name="connsiteX276" fmla="*/ 5515964 w 7467600"/>
              <a:gd name="connsiteY276" fmla="*/ 3378541 h 6858000"/>
              <a:gd name="connsiteX277" fmla="*/ 5453702 w 7467600"/>
              <a:gd name="connsiteY277" fmla="*/ 3090882 h 6858000"/>
              <a:gd name="connsiteX278" fmla="*/ 1238695 w 7467600"/>
              <a:gd name="connsiteY278" fmla="*/ 3076820 h 6858000"/>
              <a:gd name="connsiteX279" fmla="*/ 716371 w 7467600"/>
              <a:gd name="connsiteY279" fmla="*/ 3293249 h 6858000"/>
              <a:gd name="connsiteX280" fmla="*/ 579522 w 7467600"/>
              <a:gd name="connsiteY280" fmla="*/ 3371759 h 6858000"/>
              <a:gd name="connsiteX281" fmla="*/ 600288 w 7467600"/>
              <a:gd name="connsiteY281" fmla="*/ 3365555 h 6858000"/>
              <a:gd name="connsiteX282" fmla="*/ 840692 w 7467600"/>
              <a:gd name="connsiteY282" fmla="*/ 3284921 h 6858000"/>
              <a:gd name="connsiteX283" fmla="*/ 979248 w 7467600"/>
              <a:gd name="connsiteY283" fmla="*/ 3221003 h 6858000"/>
              <a:gd name="connsiteX284" fmla="*/ 1053282 w 7467600"/>
              <a:gd name="connsiteY284" fmla="*/ 3185247 h 6858000"/>
              <a:gd name="connsiteX285" fmla="*/ 1320603 w 7467600"/>
              <a:gd name="connsiteY285" fmla="*/ 3081281 h 6858000"/>
              <a:gd name="connsiteX286" fmla="*/ 1238695 w 7467600"/>
              <a:gd name="connsiteY286" fmla="*/ 3076820 h 6858000"/>
              <a:gd name="connsiteX287" fmla="*/ 5425627 w 7467600"/>
              <a:gd name="connsiteY287" fmla="*/ 2954192 h 6858000"/>
              <a:gd name="connsiteX288" fmla="*/ 5470770 w 7467600"/>
              <a:gd name="connsiteY288" fmla="*/ 3005435 h 6858000"/>
              <a:gd name="connsiteX289" fmla="*/ 5519779 w 7467600"/>
              <a:gd name="connsiteY289" fmla="*/ 4359223 h 6858000"/>
              <a:gd name="connsiteX290" fmla="*/ 5520293 w 7467600"/>
              <a:gd name="connsiteY290" fmla="*/ 4360602 h 6858000"/>
              <a:gd name="connsiteX291" fmla="*/ 5767221 w 7467600"/>
              <a:gd name="connsiteY291" fmla="*/ 4665564 h 6858000"/>
              <a:gd name="connsiteX292" fmla="*/ 6937169 w 7467600"/>
              <a:gd name="connsiteY292" fmla="*/ 4815941 h 6858000"/>
              <a:gd name="connsiteX293" fmla="*/ 6953922 w 7467600"/>
              <a:gd name="connsiteY293" fmla="*/ 4890068 h 6858000"/>
              <a:gd name="connsiteX294" fmla="*/ 6071359 w 7467600"/>
              <a:gd name="connsiteY294" fmla="*/ 4770770 h 6858000"/>
              <a:gd name="connsiteX295" fmla="*/ 6038839 w 7467600"/>
              <a:gd name="connsiteY295" fmla="*/ 4764474 h 6858000"/>
              <a:gd name="connsiteX296" fmla="*/ 6038706 w 7467600"/>
              <a:gd name="connsiteY296" fmla="*/ 4763847 h 6858000"/>
              <a:gd name="connsiteX297" fmla="*/ 6037784 w 7467600"/>
              <a:gd name="connsiteY297" fmla="*/ 4764270 h 6858000"/>
              <a:gd name="connsiteX298" fmla="*/ 6038839 w 7467600"/>
              <a:gd name="connsiteY298" fmla="*/ 4764474 h 6858000"/>
              <a:gd name="connsiteX299" fmla="*/ 6040338 w 7467600"/>
              <a:gd name="connsiteY299" fmla="*/ 4771418 h 6858000"/>
              <a:gd name="connsiteX300" fmla="*/ 6024488 w 7467600"/>
              <a:gd name="connsiteY300" fmla="*/ 4809903 h 6858000"/>
              <a:gd name="connsiteX301" fmla="*/ 5599771 w 7467600"/>
              <a:gd name="connsiteY301" fmla="*/ 5509652 h 6858000"/>
              <a:gd name="connsiteX302" fmla="*/ 5548843 w 7467600"/>
              <a:gd name="connsiteY302" fmla="*/ 5563845 h 6858000"/>
              <a:gd name="connsiteX303" fmla="*/ 5940952 w 7467600"/>
              <a:gd name="connsiteY303" fmla="*/ 6250028 h 6858000"/>
              <a:gd name="connsiteX304" fmla="*/ 6043441 w 7467600"/>
              <a:gd name="connsiteY304" fmla="*/ 6665847 h 6858000"/>
              <a:gd name="connsiteX305" fmla="*/ 6093432 w 7467600"/>
              <a:gd name="connsiteY305" fmla="*/ 6858000 h 6858000"/>
              <a:gd name="connsiteX306" fmla="*/ 6034344 w 7467600"/>
              <a:gd name="connsiteY306" fmla="*/ 6858000 h 6858000"/>
              <a:gd name="connsiteX307" fmla="*/ 6026679 w 7467600"/>
              <a:gd name="connsiteY307" fmla="*/ 6836959 h 6858000"/>
              <a:gd name="connsiteX308" fmla="*/ 5800441 w 7467600"/>
              <a:gd name="connsiteY308" fmla="*/ 6335286 h 6858000"/>
              <a:gd name="connsiteX309" fmla="*/ 5526562 w 7467600"/>
              <a:gd name="connsiteY309" fmla="*/ 5705388 h 6858000"/>
              <a:gd name="connsiteX310" fmla="*/ 5519640 w 7467600"/>
              <a:gd name="connsiteY310" fmla="*/ 5683774 h 6858000"/>
              <a:gd name="connsiteX311" fmla="*/ 5844559 w 7467600"/>
              <a:gd name="connsiteY311" fmla="*/ 6553349 h 6858000"/>
              <a:gd name="connsiteX312" fmla="*/ 5975994 w 7467600"/>
              <a:gd name="connsiteY312" fmla="*/ 6858000 h 6858000"/>
              <a:gd name="connsiteX313" fmla="*/ 5898547 w 7467600"/>
              <a:gd name="connsiteY313" fmla="*/ 6858000 h 6858000"/>
              <a:gd name="connsiteX314" fmla="*/ 5682041 w 7467600"/>
              <a:gd name="connsiteY314" fmla="*/ 6355860 h 6858000"/>
              <a:gd name="connsiteX315" fmla="*/ 5461758 w 7467600"/>
              <a:gd name="connsiteY315" fmla="*/ 5820220 h 6858000"/>
              <a:gd name="connsiteX316" fmla="*/ 5237282 w 7467600"/>
              <a:gd name="connsiteY316" fmla="*/ 6579086 h 6858000"/>
              <a:gd name="connsiteX317" fmla="*/ 5115009 w 7467600"/>
              <a:gd name="connsiteY317" fmla="*/ 6858000 h 6858000"/>
              <a:gd name="connsiteX318" fmla="*/ 5028074 w 7467600"/>
              <a:gd name="connsiteY318" fmla="*/ 6858000 h 6858000"/>
              <a:gd name="connsiteX319" fmla="*/ 5079508 w 7467600"/>
              <a:gd name="connsiteY319" fmla="*/ 6749074 h 6858000"/>
              <a:gd name="connsiteX320" fmla="*/ 5371846 w 7467600"/>
              <a:gd name="connsiteY320" fmla="*/ 5924413 h 6858000"/>
              <a:gd name="connsiteX321" fmla="*/ 5270512 w 7467600"/>
              <a:gd name="connsiteY321" fmla="*/ 6138975 h 6858000"/>
              <a:gd name="connsiteX322" fmla="*/ 5062409 w 7467600"/>
              <a:gd name="connsiteY322" fmla="*/ 6653544 h 6858000"/>
              <a:gd name="connsiteX323" fmla="*/ 5036628 w 7467600"/>
              <a:gd name="connsiteY323" fmla="*/ 6754247 h 6858000"/>
              <a:gd name="connsiteX324" fmla="*/ 5009112 w 7467600"/>
              <a:gd name="connsiteY324" fmla="*/ 6858000 h 6858000"/>
              <a:gd name="connsiteX325" fmla="*/ 4976679 w 7467600"/>
              <a:gd name="connsiteY325" fmla="*/ 6858000 h 6858000"/>
              <a:gd name="connsiteX326" fmla="*/ 5006537 w 7467600"/>
              <a:gd name="connsiteY326" fmla="*/ 6747068 h 6858000"/>
              <a:gd name="connsiteX327" fmla="*/ 5032723 w 7467600"/>
              <a:gd name="connsiteY327" fmla="*/ 6644957 h 6858000"/>
              <a:gd name="connsiteX328" fmla="*/ 5242949 w 7467600"/>
              <a:gd name="connsiteY328" fmla="*/ 6125175 h 6858000"/>
              <a:gd name="connsiteX329" fmla="*/ 5286321 w 7467600"/>
              <a:gd name="connsiteY329" fmla="*/ 6033555 h 6858000"/>
              <a:gd name="connsiteX330" fmla="*/ 5008210 w 7467600"/>
              <a:gd name="connsiteY330" fmla="*/ 6649194 h 6858000"/>
              <a:gd name="connsiteX331" fmla="*/ 4986321 w 7467600"/>
              <a:gd name="connsiteY331" fmla="*/ 6765687 h 6858000"/>
              <a:gd name="connsiteX332" fmla="*/ 4973474 w 7467600"/>
              <a:gd name="connsiteY332" fmla="*/ 6858000 h 6858000"/>
              <a:gd name="connsiteX333" fmla="*/ 4907178 w 7467600"/>
              <a:gd name="connsiteY333" fmla="*/ 6858000 h 6858000"/>
              <a:gd name="connsiteX334" fmla="*/ 4910810 w 7467600"/>
              <a:gd name="connsiteY334" fmla="*/ 6829660 h 6858000"/>
              <a:gd name="connsiteX335" fmla="*/ 4987461 w 7467600"/>
              <a:gd name="connsiteY335" fmla="*/ 6432994 h 6858000"/>
              <a:gd name="connsiteX336" fmla="*/ 5179262 w 7467600"/>
              <a:gd name="connsiteY336" fmla="*/ 6035044 h 6858000"/>
              <a:gd name="connsiteX337" fmla="*/ 4689678 w 7467600"/>
              <a:gd name="connsiteY337" fmla="*/ 6440241 h 6858000"/>
              <a:gd name="connsiteX338" fmla="*/ 4477543 w 7467600"/>
              <a:gd name="connsiteY338" fmla="*/ 6674836 h 6858000"/>
              <a:gd name="connsiteX339" fmla="*/ 4329957 w 7467600"/>
              <a:gd name="connsiteY339" fmla="*/ 6858000 h 6858000"/>
              <a:gd name="connsiteX340" fmla="*/ 4218595 w 7467600"/>
              <a:gd name="connsiteY340" fmla="*/ 6858000 h 6858000"/>
              <a:gd name="connsiteX341" fmla="*/ 4368888 w 7467600"/>
              <a:gd name="connsiteY341" fmla="*/ 6668412 h 6858000"/>
              <a:gd name="connsiteX342" fmla="*/ 4563091 w 7467600"/>
              <a:gd name="connsiteY342" fmla="*/ 6442508 h 6858000"/>
              <a:gd name="connsiteX343" fmla="*/ 5387324 w 7467600"/>
              <a:gd name="connsiteY343" fmla="*/ 5705830 h 6858000"/>
              <a:gd name="connsiteX344" fmla="*/ 5073620 w 7467600"/>
              <a:gd name="connsiteY344" fmla="*/ 5955437 h 6858000"/>
              <a:gd name="connsiteX345" fmla="*/ 4689789 w 7467600"/>
              <a:gd name="connsiteY345" fmla="*/ 6268382 h 6858000"/>
              <a:gd name="connsiteX346" fmla="*/ 4418722 w 7467600"/>
              <a:gd name="connsiteY346" fmla="*/ 6570886 h 6858000"/>
              <a:gd name="connsiteX347" fmla="*/ 4214944 w 7467600"/>
              <a:gd name="connsiteY347" fmla="*/ 6858000 h 6858000"/>
              <a:gd name="connsiteX348" fmla="*/ 4177898 w 7467600"/>
              <a:gd name="connsiteY348" fmla="*/ 6858000 h 6858000"/>
              <a:gd name="connsiteX349" fmla="*/ 4391597 w 7467600"/>
              <a:gd name="connsiteY349" fmla="*/ 6556370 h 6858000"/>
              <a:gd name="connsiteX350" fmla="*/ 4668889 w 7467600"/>
              <a:gd name="connsiteY350" fmla="*/ 6246399 h 6858000"/>
              <a:gd name="connsiteX351" fmla="*/ 5055427 w 7467600"/>
              <a:gd name="connsiteY351" fmla="*/ 5931476 h 6858000"/>
              <a:gd name="connsiteX352" fmla="*/ 5371814 w 7467600"/>
              <a:gd name="connsiteY352" fmla="*/ 5678975 h 6858000"/>
              <a:gd name="connsiteX353" fmla="*/ 4987918 w 7467600"/>
              <a:gd name="connsiteY353" fmla="*/ 5838701 h 6858000"/>
              <a:gd name="connsiteX354" fmla="*/ 4317146 w 7467600"/>
              <a:gd name="connsiteY354" fmla="*/ 6587716 h 6858000"/>
              <a:gd name="connsiteX355" fmla="*/ 4171627 w 7467600"/>
              <a:gd name="connsiteY355" fmla="*/ 6858000 h 6858000"/>
              <a:gd name="connsiteX356" fmla="*/ 4081585 w 7467600"/>
              <a:gd name="connsiteY356" fmla="*/ 6858000 h 6858000"/>
              <a:gd name="connsiteX357" fmla="*/ 4238603 w 7467600"/>
              <a:gd name="connsiteY357" fmla="*/ 6559341 h 6858000"/>
              <a:gd name="connsiteX358" fmla="*/ 4778333 w 7467600"/>
              <a:gd name="connsiteY358" fmla="*/ 5873626 h 6858000"/>
              <a:gd name="connsiteX359" fmla="*/ 5414185 w 7467600"/>
              <a:gd name="connsiteY359" fmla="*/ 5573882 h 6858000"/>
              <a:gd name="connsiteX360" fmla="*/ 5959648 w 7467600"/>
              <a:gd name="connsiteY360" fmla="*/ 4760797 h 6858000"/>
              <a:gd name="connsiteX361" fmla="*/ 5355019 w 7467600"/>
              <a:gd name="connsiteY361" fmla="*/ 4734672 h 6858000"/>
              <a:gd name="connsiteX362" fmla="*/ 5083565 w 7467600"/>
              <a:gd name="connsiteY362" fmla="*/ 5179121 h 6858000"/>
              <a:gd name="connsiteX363" fmla="*/ 4713577 w 7467600"/>
              <a:gd name="connsiteY363" fmla="*/ 5616803 h 6858000"/>
              <a:gd name="connsiteX364" fmla="*/ 3989559 w 7467600"/>
              <a:gd name="connsiteY364" fmla="*/ 6145945 h 6858000"/>
              <a:gd name="connsiteX365" fmla="*/ 3939824 w 7467600"/>
              <a:gd name="connsiteY365" fmla="*/ 6066900 h 6858000"/>
              <a:gd name="connsiteX366" fmla="*/ 4584537 w 7467600"/>
              <a:gd name="connsiteY366" fmla="*/ 5324826 h 6858000"/>
              <a:gd name="connsiteX367" fmla="*/ 5037105 w 7467600"/>
              <a:gd name="connsiteY367" fmla="*/ 5088765 h 6858000"/>
              <a:gd name="connsiteX368" fmla="*/ 5039930 w 7467600"/>
              <a:gd name="connsiteY368" fmla="*/ 5089585 h 6858000"/>
              <a:gd name="connsiteX369" fmla="*/ 5263764 w 7467600"/>
              <a:gd name="connsiteY369" fmla="*/ 4735525 h 6858000"/>
              <a:gd name="connsiteX370" fmla="*/ 4086300 w 7467600"/>
              <a:gd name="connsiteY370" fmla="*/ 4884599 h 6858000"/>
              <a:gd name="connsiteX371" fmla="*/ 4085485 w 7467600"/>
              <a:gd name="connsiteY371" fmla="*/ 4899070 h 6858000"/>
              <a:gd name="connsiteX372" fmla="*/ 3871915 w 7467600"/>
              <a:gd name="connsiteY372" fmla="*/ 5253645 h 6858000"/>
              <a:gd name="connsiteX373" fmla="*/ 3799374 w 7467600"/>
              <a:gd name="connsiteY373" fmla="*/ 5466127 h 6858000"/>
              <a:gd name="connsiteX374" fmla="*/ 3498850 w 7467600"/>
              <a:gd name="connsiteY374" fmla="*/ 6661888 h 6858000"/>
              <a:gd name="connsiteX375" fmla="*/ 3399216 w 7467600"/>
              <a:gd name="connsiteY375" fmla="*/ 6858000 h 6858000"/>
              <a:gd name="connsiteX376" fmla="*/ 3303688 w 7467600"/>
              <a:gd name="connsiteY376" fmla="*/ 6858000 h 6858000"/>
              <a:gd name="connsiteX377" fmla="*/ 3391774 w 7467600"/>
              <a:gd name="connsiteY377" fmla="*/ 6697181 h 6858000"/>
              <a:gd name="connsiteX378" fmla="*/ 3735540 w 7467600"/>
              <a:gd name="connsiteY378" fmla="*/ 5546923 h 6858000"/>
              <a:gd name="connsiteX379" fmla="*/ 3729438 w 7467600"/>
              <a:gd name="connsiteY379" fmla="*/ 5569058 h 6858000"/>
              <a:gd name="connsiteX380" fmla="*/ 3707782 w 7467600"/>
              <a:gd name="connsiteY380" fmla="*/ 5644908 h 6858000"/>
              <a:gd name="connsiteX381" fmla="*/ 3583827 w 7467600"/>
              <a:gd name="connsiteY381" fmla="*/ 6039215 h 6858000"/>
              <a:gd name="connsiteX382" fmla="*/ 3547861 w 7467600"/>
              <a:gd name="connsiteY382" fmla="*/ 6129609 h 6858000"/>
              <a:gd name="connsiteX383" fmla="*/ 3490905 w 7467600"/>
              <a:gd name="connsiteY383" fmla="*/ 6277660 h 6858000"/>
              <a:gd name="connsiteX384" fmla="*/ 3455859 w 7467600"/>
              <a:gd name="connsiteY384" fmla="*/ 6391301 h 6858000"/>
              <a:gd name="connsiteX385" fmla="*/ 3429112 w 7467600"/>
              <a:gd name="connsiteY385" fmla="*/ 6479469 h 6858000"/>
              <a:gd name="connsiteX386" fmla="*/ 3304862 w 7467600"/>
              <a:gd name="connsiteY386" fmla="*/ 6796476 h 6858000"/>
              <a:gd name="connsiteX387" fmla="*/ 3276071 w 7467600"/>
              <a:gd name="connsiteY387" fmla="*/ 6858000 h 6858000"/>
              <a:gd name="connsiteX388" fmla="*/ 3240805 w 7467600"/>
              <a:gd name="connsiteY388" fmla="*/ 6858000 h 6858000"/>
              <a:gd name="connsiteX389" fmla="*/ 3275917 w 7467600"/>
              <a:gd name="connsiteY389" fmla="*/ 6783192 h 6858000"/>
              <a:gd name="connsiteX390" fmla="*/ 3399358 w 7467600"/>
              <a:gd name="connsiteY390" fmla="*/ 6469011 h 6858000"/>
              <a:gd name="connsiteX391" fmla="*/ 3425650 w 7467600"/>
              <a:gd name="connsiteY391" fmla="*/ 6381333 h 6858000"/>
              <a:gd name="connsiteX392" fmla="*/ 3460661 w 7467600"/>
              <a:gd name="connsiteY392" fmla="*/ 6266763 h 6858000"/>
              <a:gd name="connsiteX393" fmla="*/ 3518021 w 7467600"/>
              <a:gd name="connsiteY393" fmla="*/ 6117298 h 6858000"/>
              <a:gd name="connsiteX394" fmla="*/ 3554035 w 7467600"/>
              <a:gd name="connsiteY394" fmla="*/ 6027832 h 6858000"/>
              <a:gd name="connsiteX395" fmla="*/ 3677174 w 7467600"/>
              <a:gd name="connsiteY395" fmla="*/ 5636351 h 6858000"/>
              <a:gd name="connsiteX396" fmla="*/ 3698819 w 7467600"/>
              <a:gd name="connsiteY396" fmla="*/ 5560503 h 6858000"/>
              <a:gd name="connsiteX397" fmla="*/ 3702094 w 7467600"/>
              <a:gd name="connsiteY397" fmla="*/ 5549194 h 6858000"/>
              <a:gd name="connsiteX398" fmla="*/ 3398355 w 7467600"/>
              <a:gd name="connsiteY398" fmla="*/ 6094603 h 6858000"/>
              <a:gd name="connsiteX399" fmla="*/ 3193941 w 7467600"/>
              <a:gd name="connsiteY399" fmla="*/ 6798775 h 6858000"/>
              <a:gd name="connsiteX400" fmla="*/ 3184140 w 7467600"/>
              <a:gd name="connsiteY400" fmla="*/ 6858000 h 6858000"/>
              <a:gd name="connsiteX401" fmla="*/ 3099978 w 7467600"/>
              <a:gd name="connsiteY401" fmla="*/ 6858000 h 6858000"/>
              <a:gd name="connsiteX402" fmla="*/ 3101556 w 7467600"/>
              <a:gd name="connsiteY402" fmla="*/ 6843337 h 6858000"/>
              <a:gd name="connsiteX403" fmla="*/ 3370162 w 7467600"/>
              <a:gd name="connsiteY403" fmla="*/ 5785550 h 6858000"/>
              <a:gd name="connsiteX404" fmla="*/ 3746477 w 7467600"/>
              <a:gd name="connsiteY404" fmla="*/ 5377889 h 6858000"/>
              <a:gd name="connsiteX405" fmla="*/ 3863399 w 7467600"/>
              <a:gd name="connsiteY405" fmla="*/ 5087257 h 6858000"/>
              <a:gd name="connsiteX406" fmla="*/ 3968712 w 7467600"/>
              <a:gd name="connsiteY406" fmla="*/ 4913989 h 6858000"/>
              <a:gd name="connsiteX407" fmla="*/ 2792390 w 7467600"/>
              <a:gd name="connsiteY407" fmla="*/ 5382974 h 6858000"/>
              <a:gd name="connsiteX408" fmla="*/ 2714982 w 7467600"/>
              <a:gd name="connsiteY408" fmla="*/ 5427051 h 6858000"/>
              <a:gd name="connsiteX409" fmla="*/ 2813361 w 7467600"/>
              <a:gd name="connsiteY409" fmla="*/ 6023912 h 6858000"/>
              <a:gd name="connsiteX410" fmla="*/ 2688430 w 7467600"/>
              <a:gd name="connsiteY410" fmla="*/ 6801564 h 6858000"/>
              <a:gd name="connsiteX411" fmla="*/ 2629626 w 7467600"/>
              <a:gd name="connsiteY411" fmla="*/ 6763394 h 6858000"/>
              <a:gd name="connsiteX412" fmla="*/ 2565328 w 7467600"/>
              <a:gd name="connsiteY412" fmla="*/ 5516399 h 6858000"/>
              <a:gd name="connsiteX413" fmla="*/ 1922999 w 7467600"/>
              <a:gd name="connsiteY413" fmla="*/ 5980343 h 6858000"/>
              <a:gd name="connsiteX414" fmla="*/ 1950261 w 7467600"/>
              <a:gd name="connsiteY414" fmla="*/ 6405858 h 6858000"/>
              <a:gd name="connsiteX415" fmla="*/ 2365554 w 7467600"/>
              <a:gd name="connsiteY415" fmla="*/ 6759107 h 6858000"/>
              <a:gd name="connsiteX416" fmla="*/ 2424142 w 7467600"/>
              <a:gd name="connsiteY416" fmla="*/ 6858000 h 6858000"/>
              <a:gd name="connsiteX417" fmla="*/ 2395994 w 7467600"/>
              <a:gd name="connsiteY417" fmla="*/ 6858000 h 6858000"/>
              <a:gd name="connsiteX418" fmla="*/ 2392863 w 7467600"/>
              <a:gd name="connsiteY418" fmla="*/ 6852964 h 6858000"/>
              <a:gd name="connsiteX419" fmla="*/ 2017589 w 7467600"/>
              <a:gd name="connsiteY419" fmla="*/ 6493982 h 6858000"/>
              <a:gd name="connsiteX420" fmla="*/ 2147336 w 7467600"/>
              <a:gd name="connsiteY420" fmla="*/ 6594052 h 6858000"/>
              <a:gd name="connsiteX421" fmla="*/ 2207047 w 7467600"/>
              <a:gd name="connsiteY421" fmla="*/ 6654540 h 6858000"/>
              <a:gd name="connsiteX422" fmla="*/ 2299106 w 7467600"/>
              <a:gd name="connsiteY422" fmla="*/ 6778931 h 6858000"/>
              <a:gd name="connsiteX423" fmla="*/ 2314430 w 7467600"/>
              <a:gd name="connsiteY423" fmla="*/ 6801144 h 6858000"/>
              <a:gd name="connsiteX424" fmla="*/ 2352406 w 7467600"/>
              <a:gd name="connsiteY424" fmla="*/ 6858000 h 6858000"/>
              <a:gd name="connsiteX425" fmla="*/ 2314492 w 7467600"/>
              <a:gd name="connsiteY425" fmla="*/ 6858000 h 6858000"/>
              <a:gd name="connsiteX426" fmla="*/ 2288095 w 7467600"/>
              <a:gd name="connsiteY426" fmla="*/ 6818030 h 6858000"/>
              <a:gd name="connsiteX427" fmla="*/ 2272768 w 7467600"/>
              <a:gd name="connsiteY427" fmla="*/ 6795822 h 6858000"/>
              <a:gd name="connsiteX428" fmla="*/ 2182715 w 7467600"/>
              <a:gd name="connsiteY428" fmla="*/ 6675071 h 6858000"/>
              <a:gd name="connsiteX429" fmla="*/ 2032061 w 7467600"/>
              <a:gd name="connsiteY429" fmla="*/ 6541380 h 6858000"/>
              <a:gd name="connsiteX430" fmla="*/ 2257220 w 7467600"/>
              <a:gd name="connsiteY430" fmla="*/ 6826257 h 6858000"/>
              <a:gd name="connsiteX431" fmla="*/ 2281324 w 7467600"/>
              <a:gd name="connsiteY431" fmla="*/ 6858000 h 6858000"/>
              <a:gd name="connsiteX432" fmla="*/ 2242860 w 7467600"/>
              <a:gd name="connsiteY432" fmla="*/ 6858000 h 6858000"/>
              <a:gd name="connsiteX433" fmla="*/ 2232818 w 7467600"/>
              <a:gd name="connsiteY433" fmla="*/ 6844926 h 6858000"/>
              <a:gd name="connsiteX434" fmla="*/ 1990172 w 7467600"/>
              <a:gd name="connsiteY434" fmla="*/ 6542121 h 6858000"/>
              <a:gd name="connsiteX435" fmla="*/ 2124090 w 7467600"/>
              <a:gd name="connsiteY435" fmla="*/ 6761017 h 6858000"/>
              <a:gd name="connsiteX436" fmla="*/ 2200380 w 7467600"/>
              <a:gd name="connsiteY436" fmla="*/ 6858000 h 6858000"/>
              <a:gd name="connsiteX437" fmla="*/ 2147507 w 7467600"/>
              <a:gd name="connsiteY437" fmla="*/ 6858000 h 6858000"/>
              <a:gd name="connsiteX438" fmla="*/ 2070668 w 7467600"/>
              <a:gd name="connsiteY438" fmla="*/ 6761520 h 6858000"/>
              <a:gd name="connsiteX439" fmla="*/ 1975142 w 7467600"/>
              <a:gd name="connsiteY439" fmla="*/ 6585570 h 6858000"/>
              <a:gd name="connsiteX440" fmla="*/ 2050035 w 7467600"/>
              <a:gd name="connsiteY440" fmla="*/ 6813345 h 6858000"/>
              <a:gd name="connsiteX441" fmla="*/ 2063025 w 7467600"/>
              <a:gd name="connsiteY441" fmla="*/ 6858000 h 6858000"/>
              <a:gd name="connsiteX442" fmla="*/ 2021675 w 7467600"/>
              <a:gd name="connsiteY442" fmla="*/ 6858000 h 6858000"/>
              <a:gd name="connsiteX443" fmla="*/ 2019308 w 7467600"/>
              <a:gd name="connsiteY443" fmla="*/ 6847118 h 6858000"/>
              <a:gd name="connsiteX444" fmla="*/ 1938835 w 7467600"/>
              <a:gd name="connsiteY444" fmla="*/ 6551160 h 6858000"/>
              <a:gd name="connsiteX445" fmla="*/ 1953230 w 7467600"/>
              <a:gd name="connsiteY445" fmla="*/ 6759699 h 6858000"/>
              <a:gd name="connsiteX446" fmla="*/ 1956763 w 7467600"/>
              <a:gd name="connsiteY446" fmla="*/ 6778191 h 6858000"/>
              <a:gd name="connsiteX447" fmla="*/ 1967925 w 7467600"/>
              <a:gd name="connsiteY447" fmla="*/ 6858000 h 6858000"/>
              <a:gd name="connsiteX448" fmla="*/ 1936622 w 7467600"/>
              <a:gd name="connsiteY448" fmla="*/ 6858000 h 6858000"/>
              <a:gd name="connsiteX449" fmla="*/ 1926261 w 7467600"/>
              <a:gd name="connsiteY449" fmla="*/ 6784064 h 6858000"/>
              <a:gd name="connsiteX450" fmla="*/ 1922724 w 7467600"/>
              <a:gd name="connsiteY450" fmla="*/ 6765577 h 6858000"/>
              <a:gd name="connsiteX451" fmla="*/ 1904650 w 7467600"/>
              <a:gd name="connsiteY451" fmla="*/ 6639616 h 6858000"/>
              <a:gd name="connsiteX452" fmla="*/ 1885273 w 7467600"/>
              <a:gd name="connsiteY452" fmla="*/ 6858000 h 6858000"/>
              <a:gd name="connsiteX453" fmla="*/ 1854363 w 7467600"/>
              <a:gd name="connsiteY453" fmla="*/ 6858000 h 6858000"/>
              <a:gd name="connsiteX454" fmla="*/ 1880391 w 7467600"/>
              <a:gd name="connsiteY454" fmla="*/ 6603796 h 6858000"/>
              <a:gd name="connsiteX455" fmla="*/ 1818273 w 7467600"/>
              <a:gd name="connsiteY455" fmla="*/ 6715729 h 6858000"/>
              <a:gd name="connsiteX456" fmla="*/ 1794691 w 7467600"/>
              <a:gd name="connsiteY456" fmla="*/ 6843239 h 6858000"/>
              <a:gd name="connsiteX457" fmla="*/ 1794914 w 7467600"/>
              <a:gd name="connsiteY457" fmla="*/ 6858000 h 6858000"/>
              <a:gd name="connsiteX458" fmla="*/ 1746128 w 7467600"/>
              <a:gd name="connsiteY458" fmla="*/ 6858000 h 6858000"/>
              <a:gd name="connsiteX459" fmla="*/ 1753934 w 7467600"/>
              <a:gd name="connsiteY459" fmla="*/ 6724796 h 6858000"/>
              <a:gd name="connsiteX460" fmla="*/ 1792053 w 7467600"/>
              <a:gd name="connsiteY460" fmla="*/ 6572396 h 6858000"/>
              <a:gd name="connsiteX461" fmla="*/ 1862248 w 7467600"/>
              <a:gd name="connsiteY461" fmla="*/ 6266397 h 6858000"/>
              <a:gd name="connsiteX462" fmla="*/ 1862250 w 7467600"/>
              <a:gd name="connsiteY462" fmla="*/ 6033531 h 6858000"/>
              <a:gd name="connsiteX463" fmla="*/ 1211999 w 7467600"/>
              <a:gd name="connsiteY463" fmla="*/ 6683610 h 6858000"/>
              <a:gd name="connsiteX464" fmla="*/ 1213266 w 7467600"/>
              <a:gd name="connsiteY464" fmla="*/ 6691947 h 6858000"/>
              <a:gd name="connsiteX465" fmla="*/ 1203370 w 7467600"/>
              <a:gd name="connsiteY465" fmla="*/ 6850676 h 6858000"/>
              <a:gd name="connsiteX466" fmla="*/ 1203671 w 7467600"/>
              <a:gd name="connsiteY466" fmla="*/ 6858000 h 6858000"/>
              <a:gd name="connsiteX467" fmla="*/ 1143180 w 7467600"/>
              <a:gd name="connsiteY467" fmla="*/ 6858000 h 6858000"/>
              <a:gd name="connsiteX468" fmla="*/ 1142176 w 7467600"/>
              <a:gd name="connsiteY468" fmla="*/ 6766045 h 6858000"/>
              <a:gd name="connsiteX469" fmla="*/ 1067484 w 7467600"/>
              <a:gd name="connsiteY469" fmla="*/ 6858000 h 6858000"/>
              <a:gd name="connsiteX470" fmla="*/ 953928 w 7467600"/>
              <a:gd name="connsiteY470" fmla="*/ 6858000 h 6858000"/>
              <a:gd name="connsiteX471" fmla="*/ 959715 w 7467600"/>
              <a:gd name="connsiteY471" fmla="*/ 6850185 h 6858000"/>
              <a:gd name="connsiteX472" fmla="*/ 1483788 w 7467600"/>
              <a:gd name="connsiteY472" fmla="*/ 6259174 h 6858000"/>
              <a:gd name="connsiteX473" fmla="*/ 1100671 w 7467600"/>
              <a:gd name="connsiteY473" fmla="*/ 6252137 h 6858000"/>
              <a:gd name="connsiteX474" fmla="*/ 1090144 w 7467600"/>
              <a:gd name="connsiteY474" fmla="*/ 6256748 h 6858000"/>
              <a:gd name="connsiteX475" fmla="*/ 1095872 w 7467600"/>
              <a:gd name="connsiteY475" fmla="*/ 6271892 h 6858000"/>
              <a:gd name="connsiteX476" fmla="*/ 262785 w 7467600"/>
              <a:gd name="connsiteY476" fmla="*/ 6845450 h 6858000"/>
              <a:gd name="connsiteX477" fmla="*/ 209968 w 7467600"/>
              <a:gd name="connsiteY477" fmla="*/ 6770713 h 6858000"/>
              <a:gd name="connsiteX478" fmla="*/ 873460 w 7467600"/>
              <a:gd name="connsiteY478" fmla="*/ 6253768 h 6858000"/>
              <a:gd name="connsiteX479" fmla="*/ 192686 w 7467600"/>
              <a:gd name="connsiteY479" fmla="*/ 5849257 h 6858000"/>
              <a:gd name="connsiteX480" fmla="*/ 4696 w 7467600"/>
              <a:gd name="connsiteY480" fmla="*/ 5697668 h 6858000"/>
              <a:gd name="connsiteX481" fmla="*/ 0 w 7467600"/>
              <a:gd name="connsiteY481" fmla="*/ 5689984 h 6858000"/>
              <a:gd name="connsiteX482" fmla="*/ 0 w 7467600"/>
              <a:gd name="connsiteY482" fmla="*/ 5513472 h 6858000"/>
              <a:gd name="connsiteX483" fmla="*/ 174101 w 7467600"/>
              <a:gd name="connsiteY483" fmla="*/ 5620277 h 6858000"/>
              <a:gd name="connsiteX484" fmla="*/ 891800 w 7467600"/>
              <a:gd name="connsiteY484" fmla="*/ 6036935 h 6858000"/>
              <a:gd name="connsiteX485" fmla="*/ 1072219 w 7467600"/>
              <a:gd name="connsiteY485" fmla="*/ 6169443 h 6858000"/>
              <a:gd name="connsiteX486" fmla="*/ 1074117 w 7467600"/>
              <a:gd name="connsiteY486" fmla="*/ 6170301 h 6858000"/>
              <a:gd name="connsiteX487" fmla="*/ 1083114 w 7467600"/>
              <a:gd name="connsiteY487" fmla="*/ 6174131 h 6858000"/>
              <a:gd name="connsiteX488" fmla="*/ 1543010 w 7467600"/>
              <a:gd name="connsiteY488" fmla="*/ 6191140 h 6858000"/>
              <a:gd name="connsiteX489" fmla="*/ 1551080 w 7467600"/>
              <a:gd name="connsiteY489" fmla="*/ 6195006 h 6858000"/>
              <a:gd name="connsiteX490" fmla="*/ 2345443 w 7467600"/>
              <a:gd name="connsiteY490" fmla="*/ 5549882 h 6858000"/>
              <a:gd name="connsiteX491" fmla="*/ 1721499 w 7467600"/>
              <a:gd name="connsiteY491" fmla="*/ 5599969 h 6858000"/>
              <a:gd name="connsiteX492" fmla="*/ 767716 w 7467600"/>
              <a:gd name="connsiteY492" fmla="*/ 5472768 h 6858000"/>
              <a:gd name="connsiteX493" fmla="*/ 722147 w 7467600"/>
              <a:gd name="connsiteY493" fmla="*/ 5393091 h 6858000"/>
              <a:gd name="connsiteX494" fmla="*/ 1485552 w 7467600"/>
              <a:gd name="connsiteY494" fmla="*/ 5313202 h 6858000"/>
              <a:gd name="connsiteX495" fmla="*/ 2143004 w 7467600"/>
              <a:gd name="connsiteY495" fmla="*/ 5402420 h 6858000"/>
              <a:gd name="connsiteX496" fmla="*/ 1933391 w 7467600"/>
              <a:gd name="connsiteY496" fmla="*/ 5156971 h 6858000"/>
              <a:gd name="connsiteX497" fmla="*/ 1827118 w 7467600"/>
              <a:gd name="connsiteY497" fmla="*/ 4968410 h 6858000"/>
              <a:gd name="connsiteX498" fmla="*/ 1837349 w 7467600"/>
              <a:gd name="connsiteY498" fmla="*/ 4956357 h 6858000"/>
              <a:gd name="connsiteX499" fmla="*/ 2162835 w 7467600"/>
              <a:gd name="connsiteY499" fmla="*/ 5187853 h 6858000"/>
              <a:gd name="connsiteX500" fmla="*/ 2257167 w 7467600"/>
              <a:gd name="connsiteY500" fmla="*/ 5462123 h 6858000"/>
              <a:gd name="connsiteX501" fmla="*/ 2261598 w 7467600"/>
              <a:gd name="connsiteY501" fmla="*/ 5467998 h 6858000"/>
              <a:gd name="connsiteX502" fmla="*/ 2437177 w 7467600"/>
              <a:gd name="connsiteY502" fmla="*/ 5479608 h 6858000"/>
              <a:gd name="connsiteX503" fmla="*/ 2445247 w 7467600"/>
              <a:gd name="connsiteY503" fmla="*/ 5483476 h 6858000"/>
              <a:gd name="connsiteX504" fmla="*/ 2743626 w 7467600"/>
              <a:gd name="connsiteY504" fmla="*/ 5304819 h 6858000"/>
              <a:gd name="connsiteX505" fmla="*/ 3048102 w 7467600"/>
              <a:gd name="connsiteY505" fmla="*/ 5150595 h 6858000"/>
              <a:gd name="connsiteX506" fmla="*/ 1799414 w 7467600"/>
              <a:gd name="connsiteY506" fmla="*/ 4694732 h 6858000"/>
              <a:gd name="connsiteX507" fmla="*/ 1771735 w 7467600"/>
              <a:gd name="connsiteY507" fmla="*/ 4619929 h 6858000"/>
              <a:gd name="connsiteX508" fmla="*/ 3104273 w 7467600"/>
              <a:gd name="connsiteY508" fmla="*/ 5076159 h 6858000"/>
              <a:gd name="connsiteX509" fmla="*/ 3113245 w 7467600"/>
              <a:gd name="connsiteY509" fmla="*/ 5090705 h 6858000"/>
              <a:gd name="connsiteX510" fmla="*/ 3126294 w 7467600"/>
              <a:gd name="connsiteY510" fmla="*/ 5114400 h 6858000"/>
              <a:gd name="connsiteX511" fmla="*/ 3937433 w 7467600"/>
              <a:gd name="connsiteY511" fmla="*/ 4830473 h 6858000"/>
              <a:gd name="connsiteX512" fmla="*/ 3590475 w 7467600"/>
              <a:gd name="connsiteY512" fmla="*/ 4597974 h 6858000"/>
              <a:gd name="connsiteX513" fmla="*/ 3100264 w 7467600"/>
              <a:gd name="connsiteY513" fmla="*/ 4579845 h 6858000"/>
              <a:gd name="connsiteX514" fmla="*/ 2183576 w 7467600"/>
              <a:gd name="connsiteY514" fmla="*/ 4227150 h 6858000"/>
              <a:gd name="connsiteX515" fmla="*/ 2151029 w 7467600"/>
              <a:gd name="connsiteY515" fmla="*/ 4146947 h 6858000"/>
              <a:gd name="connsiteX516" fmla="*/ 3563434 w 7467600"/>
              <a:gd name="connsiteY516" fmla="*/ 4469115 h 6858000"/>
              <a:gd name="connsiteX517" fmla="*/ 3177952 w 7467600"/>
              <a:gd name="connsiteY517" fmla="*/ 3657386 h 6858000"/>
              <a:gd name="connsiteX518" fmla="*/ 3189263 w 7467600"/>
              <a:gd name="connsiteY518" fmla="*/ 3625726 h 6858000"/>
              <a:gd name="connsiteX519" fmla="*/ 3560912 w 7467600"/>
              <a:gd name="connsiteY519" fmla="*/ 4079863 h 6858000"/>
              <a:gd name="connsiteX520" fmla="*/ 3626636 w 7467600"/>
              <a:gd name="connsiteY520" fmla="*/ 4512230 h 6858000"/>
              <a:gd name="connsiteX521" fmla="*/ 3653088 w 7467600"/>
              <a:gd name="connsiteY521" fmla="*/ 4521417 h 6858000"/>
              <a:gd name="connsiteX522" fmla="*/ 3988128 w 7467600"/>
              <a:gd name="connsiteY522" fmla="*/ 4817267 h 6858000"/>
              <a:gd name="connsiteX523" fmla="*/ 4830582 w 7467600"/>
              <a:gd name="connsiteY523" fmla="*/ 4676000 h 6858000"/>
              <a:gd name="connsiteX524" fmla="*/ 4830100 w 7467600"/>
              <a:gd name="connsiteY524" fmla="*/ 4675554 h 6858000"/>
              <a:gd name="connsiteX525" fmla="*/ 4036318 w 7467600"/>
              <a:gd name="connsiteY525" fmla="*/ 4147013 h 6858000"/>
              <a:gd name="connsiteX526" fmla="*/ 3432098 w 7467600"/>
              <a:gd name="connsiteY526" fmla="*/ 3537312 h 6858000"/>
              <a:gd name="connsiteX527" fmla="*/ 3446761 w 7467600"/>
              <a:gd name="connsiteY527" fmla="*/ 3461278 h 6858000"/>
              <a:gd name="connsiteX528" fmla="*/ 4419733 w 7467600"/>
              <a:gd name="connsiteY528" fmla="*/ 3963555 h 6858000"/>
              <a:gd name="connsiteX529" fmla="*/ 4781371 w 7467600"/>
              <a:gd name="connsiteY529" fmla="*/ 4458604 h 6858000"/>
              <a:gd name="connsiteX530" fmla="*/ 4780440 w 7467600"/>
              <a:gd name="connsiteY530" fmla="*/ 4470290 h 6858000"/>
              <a:gd name="connsiteX531" fmla="*/ 4898954 w 7467600"/>
              <a:gd name="connsiteY531" fmla="*/ 4662092 h 6858000"/>
              <a:gd name="connsiteX532" fmla="*/ 4900699 w 7467600"/>
              <a:gd name="connsiteY532" fmla="*/ 4670867 h 6858000"/>
              <a:gd name="connsiteX533" fmla="*/ 5714511 w 7467600"/>
              <a:gd name="connsiteY533" fmla="*/ 4663483 h 6858000"/>
              <a:gd name="connsiteX534" fmla="*/ 5464793 w 7467600"/>
              <a:gd name="connsiteY534" fmla="*/ 4393556 h 6858000"/>
              <a:gd name="connsiteX535" fmla="*/ 5461897 w 7467600"/>
              <a:gd name="connsiteY535" fmla="*/ 4390879 h 6858000"/>
              <a:gd name="connsiteX536" fmla="*/ 4294126 w 7467600"/>
              <a:gd name="connsiteY536" fmla="*/ 3303048 h 6858000"/>
              <a:gd name="connsiteX537" fmla="*/ 4305321 w 7467600"/>
              <a:gd name="connsiteY537" fmla="*/ 3256953 h 6858000"/>
              <a:gd name="connsiteX538" fmla="*/ 4949299 w 7467600"/>
              <a:gd name="connsiteY538" fmla="*/ 3766336 h 6858000"/>
              <a:gd name="connsiteX539" fmla="*/ 5291452 w 7467600"/>
              <a:gd name="connsiteY539" fmla="*/ 4076801 h 6858000"/>
              <a:gd name="connsiteX540" fmla="*/ 5434998 w 7467600"/>
              <a:gd name="connsiteY540" fmla="*/ 4254100 h 6858000"/>
              <a:gd name="connsiteX541" fmla="*/ 5351015 w 7467600"/>
              <a:gd name="connsiteY541" fmla="*/ 3760989 h 6858000"/>
              <a:gd name="connsiteX542" fmla="*/ 5413780 w 7467600"/>
              <a:gd name="connsiteY542" fmla="*/ 2966265 h 6858000"/>
              <a:gd name="connsiteX543" fmla="*/ 5425627 w 7467600"/>
              <a:gd name="connsiteY543" fmla="*/ 2954192 h 6858000"/>
              <a:gd name="connsiteX544" fmla="*/ 6604735 w 7467600"/>
              <a:gd name="connsiteY544" fmla="*/ 2041381 h 6858000"/>
              <a:gd name="connsiteX545" fmla="*/ 7204487 w 7467600"/>
              <a:gd name="connsiteY545" fmla="*/ 2742112 h 6858000"/>
              <a:gd name="connsiteX546" fmla="*/ 7131592 w 7467600"/>
              <a:gd name="connsiteY546" fmla="*/ 2672096 h 6858000"/>
              <a:gd name="connsiteX547" fmla="*/ 6996344 w 7467600"/>
              <a:gd name="connsiteY547" fmla="*/ 2518310 h 6858000"/>
              <a:gd name="connsiteX548" fmla="*/ 6735495 w 7467600"/>
              <a:gd name="connsiteY548" fmla="*/ 2196890 h 6858000"/>
              <a:gd name="connsiteX549" fmla="*/ 6721901 w 7467600"/>
              <a:gd name="connsiteY549" fmla="*/ 2179274 h 6858000"/>
              <a:gd name="connsiteX550" fmla="*/ 6604735 w 7467600"/>
              <a:gd name="connsiteY550" fmla="*/ 2041381 h 6858000"/>
              <a:gd name="connsiteX551" fmla="*/ 6591670 w 7467600"/>
              <a:gd name="connsiteY551" fmla="*/ 1988277 h 6858000"/>
              <a:gd name="connsiteX552" fmla="*/ 6747349 w 7467600"/>
              <a:gd name="connsiteY552" fmla="*/ 2160069 h 6858000"/>
              <a:gd name="connsiteX553" fmla="*/ 6760943 w 7467600"/>
              <a:gd name="connsiteY553" fmla="*/ 2177686 h 6858000"/>
              <a:gd name="connsiteX554" fmla="*/ 7021065 w 7467600"/>
              <a:gd name="connsiteY554" fmla="*/ 2498102 h 6858000"/>
              <a:gd name="connsiteX555" fmla="*/ 7155223 w 7467600"/>
              <a:gd name="connsiteY555" fmla="*/ 2650386 h 6858000"/>
              <a:gd name="connsiteX556" fmla="*/ 7203167 w 7467600"/>
              <a:gd name="connsiteY556" fmla="*/ 2697288 h 6858000"/>
              <a:gd name="connsiteX557" fmla="*/ 6937703 w 7467600"/>
              <a:gd name="connsiteY557" fmla="*/ 2321981 h 6858000"/>
              <a:gd name="connsiteX558" fmla="*/ 6591670 w 7467600"/>
              <a:gd name="connsiteY558" fmla="*/ 1988277 h 6858000"/>
              <a:gd name="connsiteX559" fmla="*/ 5798671 w 7467600"/>
              <a:gd name="connsiteY559" fmla="*/ 1981601 h 6858000"/>
              <a:gd name="connsiteX560" fmla="*/ 5754709 w 7467600"/>
              <a:gd name="connsiteY560" fmla="*/ 2071454 h 6858000"/>
              <a:gd name="connsiteX561" fmla="*/ 5763044 w 7467600"/>
              <a:gd name="connsiteY561" fmla="*/ 2842206 h 6858000"/>
              <a:gd name="connsiteX562" fmla="*/ 5764974 w 7467600"/>
              <a:gd name="connsiteY562" fmla="*/ 2799609 h 6858000"/>
              <a:gd name="connsiteX563" fmla="*/ 5767665 w 7467600"/>
              <a:gd name="connsiteY563" fmla="*/ 2666409 h 6858000"/>
              <a:gd name="connsiteX564" fmla="*/ 5763055 w 7467600"/>
              <a:gd name="connsiteY564" fmla="*/ 2579705 h 6858000"/>
              <a:gd name="connsiteX565" fmla="*/ 5758079 w 7467600"/>
              <a:gd name="connsiteY565" fmla="*/ 2492508 h 6858000"/>
              <a:gd name="connsiteX566" fmla="*/ 5779325 w 7467600"/>
              <a:gd name="connsiteY566" fmla="*/ 2197069 h 6858000"/>
              <a:gd name="connsiteX567" fmla="*/ 5798671 w 7467600"/>
              <a:gd name="connsiteY567" fmla="*/ 1981601 h 6858000"/>
              <a:gd name="connsiteX568" fmla="*/ 5829202 w 7467600"/>
              <a:gd name="connsiteY568" fmla="*/ 1971679 h 6858000"/>
              <a:gd name="connsiteX569" fmla="*/ 5809558 w 7467600"/>
              <a:gd name="connsiteY569" fmla="*/ 2198043 h 6858000"/>
              <a:gd name="connsiteX570" fmla="*/ 5788653 w 7467600"/>
              <a:gd name="connsiteY570" fmla="*/ 2489430 h 6858000"/>
              <a:gd name="connsiteX571" fmla="*/ 5793439 w 7467600"/>
              <a:gd name="connsiteY571" fmla="*/ 2575235 h 6858000"/>
              <a:gd name="connsiteX572" fmla="*/ 5796837 w 7467600"/>
              <a:gd name="connsiteY572" fmla="*/ 2637633 h 6858000"/>
              <a:gd name="connsiteX573" fmla="*/ 5818614 w 7467600"/>
              <a:gd name="connsiteY573" fmla="*/ 2473055 h 6858000"/>
              <a:gd name="connsiteX574" fmla="*/ 5829202 w 7467600"/>
              <a:gd name="connsiteY574" fmla="*/ 1971679 h 6858000"/>
              <a:gd name="connsiteX575" fmla="*/ 5911389 w 7467600"/>
              <a:gd name="connsiteY575" fmla="*/ 1898371 h 6858000"/>
              <a:gd name="connsiteX576" fmla="*/ 6237627 w 7467600"/>
              <a:gd name="connsiteY576" fmla="*/ 2231921 h 6858000"/>
              <a:gd name="connsiteX577" fmla="*/ 5911389 w 7467600"/>
              <a:gd name="connsiteY577" fmla="*/ 1898371 h 6858000"/>
              <a:gd name="connsiteX578" fmla="*/ 6944437 w 7467600"/>
              <a:gd name="connsiteY578" fmla="*/ 1575402 h 6858000"/>
              <a:gd name="connsiteX579" fmla="*/ 6304730 w 7467600"/>
              <a:gd name="connsiteY579" fmla="*/ 1766654 h 6858000"/>
              <a:gd name="connsiteX580" fmla="*/ 6944437 w 7467600"/>
              <a:gd name="connsiteY580" fmla="*/ 1575402 h 6858000"/>
              <a:gd name="connsiteX581" fmla="*/ 7019523 w 7467600"/>
              <a:gd name="connsiteY581" fmla="*/ 1519450 h 6858000"/>
              <a:gd name="connsiteX582" fmla="*/ 6298091 w 7467600"/>
              <a:gd name="connsiteY582" fmla="*/ 1737122 h 6858000"/>
              <a:gd name="connsiteX583" fmla="*/ 7019523 w 7467600"/>
              <a:gd name="connsiteY583" fmla="*/ 1519450 h 6858000"/>
              <a:gd name="connsiteX584" fmla="*/ 2399523 w 7467600"/>
              <a:gd name="connsiteY584" fmla="*/ 1428234 h 6858000"/>
              <a:gd name="connsiteX585" fmla="*/ 2224982 w 7467600"/>
              <a:gd name="connsiteY585" fmla="*/ 1826201 h 6858000"/>
              <a:gd name="connsiteX586" fmla="*/ 2096099 w 7467600"/>
              <a:gd name="connsiteY586" fmla="*/ 2345900 h 6858000"/>
              <a:gd name="connsiteX587" fmla="*/ 2283317 w 7467600"/>
              <a:gd name="connsiteY587" fmla="*/ 1796925 h 6858000"/>
              <a:gd name="connsiteX588" fmla="*/ 2399523 w 7467600"/>
              <a:gd name="connsiteY588" fmla="*/ 1428234 h 6858000"/>
              <a:gd name="connsiteX589" fmla="*/ 2448558 w 7467600"/>
              <a:gd name="connsiteY589" fmla="*/ 1373435 h 6858000"/>
              <a:gd name="connsiteX590" fmla="*/ 2312521 w 7467600"/>
              <a:gd name="connsiteY590" fmla="*/ 1806140 h 6858000"/>
              <a:gd name="connsiteX591" fmla="*/ 2127533 w 7467600"/>
              <a:gd name="connsiteY591" fmla="*/ 2348380 h 6858000"/>
              <a:gd name="connsiteX592" fmla="*/ 2358080 w 7467600"/>
              <a:gd name="connsiteY592" fmla="*/ 1866134 h 6858000"/>
              <a:gd name="connsiteX593" fmla="*/ 2407436 w 7467600"/>
              <a:gd name="connsiteY593" fmla="*/ 1651070 h 6858000"/>
              <a:gd name="connsiteX594" fmla="*/ 2448558 w 7467600"/>
              <a:gd name="connsiteY594" fmla="*/ 1373435 h 6858000"/>
              <a:gd name="connsiteX595" fmla="*/ 278707 w 7467600"/>
              <a:gd name="connsiteY595" fmla="*/ 1352270 h 6858000"/>
              <a:gd name="connsiteX596" fmla="*/ 321570 w 7467600"/>
              <a:gd name="connsiteY596" fmla="*/ 1861610 h 6858000"/>
              <a:gd name="connsiteX597" fmla="*/ 294281 w 7467600"/>
              <a:gd name="connsiteY597" fmla="*/ 1440658 h 6858000"/>
              <a:gd name="connsiteX598" fmla="*/ 278707 w 7467600"/>
              <a:gd name="connsiteY598" fmla="*/ 1352270 h 6858000"/>
              <a:gd name="connsiteX599" fmla="*/ 1423821 w 7467600"/>
              <a:gd name="connsiteY599" fmla="*/ 1351958 h 6858000"/>
              <a:gd name="connsiteX600" fmla="*/ 1638521 w 7467600"/>
              <a:gd name="connsiteY600" fmla="*/ 1908470 h 6858000"/>
              <a:gd name="connsiteX601" fmla="*/ 1754199 w 7467600"/>
              <a:gd name="connsiteY601" fmla="*/ 2149284 h 6858000"/>
              <a:gd name="connsiteX602" fmla="*/ 1908359 w 7467600"/>
              <a:gd name="connsiteY602" fmla="*/ 2364988 h 6858000"/>
              <a:gd name="connsiteX603" fmla="*/ 1647661 w 7467600"/>
              <a:gd name="connsiteY603" fmla="*/ 1825945 h 6858000"/>
              <a:gd name="connsiteX604" fmla="*/ 1423821 w 7467600"/>
              <a:gd name="connsiteY604" fmla="*/ 1351958 h 6858000"/>
              <a:gd name="connsiteX605" fmla="*/ 1431890 w 7467600"/>
              <a:gd name="connsiteY605" fmla="*/ 1306475 h 6858000"/>
              <a:gd name="connsiteX606" fmla="*/ 1507597 w 7467600"/>
              <a:gd name="connsiteY606" fmla="*/ 1446132 h 6858000"/>
              <a:gd name="connsiteX607" fmla="*/ 1674586 w 7467600"/>
              <a:gd name="connsiteY607" fmla="*/ 1813832 h 6858000"/>
              <a:gd name="connsiteX608" fmla="*/ 1815950 w 7467600"/>
              <a:gd name="connsiteY608" fmla="*/ 2128564 h 6858000"/>
              <a:gd name="connsiteX609" fmla="*/ 1984242 w 7467600"/>
              <a:gd name="connsiteY609" fmla="*/ 2430829 h 6858000"/>
              <a:gd name="connsiteX610" fmla="*/ 2014023 w 7467600"/>
              <a:gd name="connsiteY610" fmla="*/ 2450995 h 6858000"/>
              <a:gd name="connsiteX611" fmla="*/ 1747337 w 7467600"/>
              <a:gd name="connsiteY611" fmla="*/ 1855264 h 6858000"/>
              <a:gd name="connsiteX612" fmla="*/ 1533749 w 7467600"/>
              <a:gd name="connsiteY612" fmla="*/ 1478656 h 6858000"/>
              <a:gd name="connsiteX613" fmla="*/ 1431890 w 7467600"/>
              <a:gd name="connsiteY613" fmla="*/ 1306475 h 6858000"/>
              <a:gd name="connsiteX614" fmla="*/ 5052692 w 7467600"/>
              <a:gd name="connsiteY614" fmla="*/ 1292994 h 6858000"/>
              <a:gd name="connsiteX615" fmla="*/ 5200661 w 7467600"/>
              <a:gd name="connsiteY615" fmla="*/ 1635186 h 6858000"/>
              <a:gd name="connsiteX616" fmla="*/ 5297138 w 7467600"/>
              <a:gd name="connsiteY616" fmla="*/ 1906351 h 6858000"/>
              <a:gd name="connsiteX617" fmla="*/ 5052692 w 7467600"/>
              <a:gd name="connsiteY617" fmla="*/ 1292994 h 6858000"/>
              <a:gd name="connsiteX618" fmla="*/ 5009948 w 7467600"/>
              <a:gd name="connsiteY618" fmla="*/ 1273619 h 6858000"/>
              <a:gd name="connsiteX619" fmla="*/ 5121777 w 7467600"/>
              <a:gd name="connsiteY619" fmla="*/ 1654213 h 6858000"/>
              <a:gd name="connsiteX620" fmla="*/ 5293545 w 7467600"/>
              <a:gd name="connsiteY620" fmla="*/ 2072247 h 6858000"/>
              <a:gd name="connsiteX621" fmla="*/ 5294042 w 7467600"/>
              <a:gd name="connsiteY621" fmla="*/ 2065019 h 6858000"/>
              <a:gd name="connsiteX622" fmla="*/ 5171936 w 7467600"/>
              <a:gd name="connsiteY622" fmla="*/ 1647613 h 6858000"/>
              <a:gd name="connsiteX623" fmla="*/ 5009948 w 7467600"/>
              <a:gd name="connsiteY623" fmla="*/ 1273619 h 6858000"/>
              <a:gd name="connsiteX624" fmla="*/ 655236 w 7467600"/>
              <a:gd name="connsiteY624" fmla="*/ 1268632 h 6858000"/>
              <a:gd name="connsiteX625" fmla="*/ 839521 w 7467600"/>
              <a:gd name="connsiteY625" fmla="*/ 1685315 h 6858000"/>
              <a:gd name="connsiteX626" fmla="*/ 1109416 w 7467600"/>
              <a:gd name="connsiteY626" fmla="*/ 2061663 h 6858000"/>
              <a:gd name="connsiteX627" fmla="*/ 1298300 w 7467600"/>
              <a:gd name="connsiteY627" fmla="*/ 2247742 h 6858000"/>
              <a:gd name="connsiteX628" fmla="*/ 1125871 w 7467600"/>
              <a:gd name="connsiteY628" fmla="*/ 1989513 h 6858000"/>
              <a:gd name="connsiteX629" fmla="*/ 981574 w 7467600"/>
              <a:gd name="connsiteY629" fmla="*/ 1783157 h 6858000"/>
              <a:gd name="connsiteX630" fmla="*/ 922198 w 7467600"/>
              <a:gd name="connsiteY630" fmla="*/ 1677437 h 6858000"/>
              <a:gd name="connsiteX631" fmla="*/ 869293 w 7467600"/>
              <a:gd name="connsiteY631" fmla="*/ 1583214 h 6858000"/>
              <a:gd name="connsiteX632" fmla="*/ 751431 w 7467600"/>
              <a:gd name="connsiteY632" fmla="*/ 1405731 h 6858000"/>
              <a:gd name="connsiteX633" fmla="*/ 655236 w 7467600"/>
              <a:gd name="connsiteY633" fmla="*/ 1268632 h 6858000"/>
              <a:gd name="connsiteX634" fmla="*/ 6516292 w 7467600"/>
              <a:gd name="connsiteY634" fmla="*/ 1263064 h 6858000"/>
              <a:gd name="connsiteX635" fmla="*/ 5736320 w 7467600"/>
              <a:gd name="connsiteY635" fmla="*/ 1501803 h 6858000"/>
              <a:gd name="connsiteX636" fmla="*/ 6516292 w 7467600"/>
              <a:gd name="connsiteY636" fmla="*/ 1263064 h 6858000"/>
              <a:gd name="connsiteX637" fmla="*/ 291466 w 7467600"/>
              <a:gd name="connsiteY637" fmla="*/ 1250369 h 6858000"/>
              <a:gd name="connsiteX638" fmla="*/ 323180 w 7467600"/>
              <a:gd name="connsiteY638" fmla="*/ 1435283 h 6858000"/>
              <a:gd name="connsiteX639" fmla="*/ 349381 w 7467600"/>
              <a:gd name="connsiteY639" fmla="*/ 1875041 h 6858000"/>
              <a:gd name="connsiteX640" fmla="*/ 374363 w 7467600"/>
              <a:gd name="connsiteY640" fmla="*/ 1506494 h 6858000"/>
              <a:gd name="connsiteX641" fmla="*/ 302168 w 7467600"/>
              <a:gd name="connsiteY641" fmla="*/ 1274495 h 6858000"/>
              <a:gd name="connsiteX642" fmla="*/ 291466 w 7467600"/>
              <a:gd name="connsiteY642" fmla="*/ 1250369 h 6858000"/>
              <a:gd name="connsiteX643" fmla="*/ 678222 w 7467600"/>
              <a:gd name="connsiteY643" fmla="*/ 1248670 h 6858000"/>
              <a:gd name="connsiteX644" fmla="*/ 775536 w 7467600"/>
              <a:gd name="connsiteY644" fmla="*/ 1388015 h 6858000"/>
              <a:gd name="connsiteX645" fmla="*/ 894529 w 7467600"/>
              <a:gd name="connsiteY645" fmla="*/ 1567739 h 6858000"/>
              <a:gd name="connsiteX646" fmla="*/ 948000 w 7467600"/>
              <a:gd name="connsiteY646" fmla="*/ 1663088 h 6858000"/>
              <a:gd name="connsiteX647" fmla="*/ 1006812 w 7467600"/>
              <a:gd name="connsiteY647" fmla="*/ 1767683 h 6858000"/>
              <a:gd name="connsiteX648" fmla="*/ 1149133 w 7467600"/>
              <a:gd name="connsiteY648" fmla="*/ 1971513 h 6858000"/>
              <a:gd name="connsiteX649" fmla="*/ 1333952 w 7467600"/>
              <a:gd name="connsiteY649" fmla="*/ 2251620 h 6858000"/>
              <a:gd name="connsiteX650" fmla="*/ 1337329 w 7467600"/>
              <a:gd name="connsiteY650" fmla="*/ 2258350 h 6858000"/>
              <a:gd name="connsiteX651" fmla="*/ 1014726 w 7467600"/>
              <a:gd name="connsiteY651" fmla="*/ 1615556 h 6858000"/>
              <a:gd name="connsiteX652" fmla="*/ 678222 w 7467600"/>
              <a:gd name="connsiteY652" fmla="*/ 1248670 h 6858000"/>
              <a:gd name="connsiteX653" fmla="*/ 6691602 w 7467600"/>
              <a:gd name="connsiteY653" fmla="*/ 1140573 h 6858000"/>
              <a:gd name="connsiteX654" fmla="*/ 6571100 w 7467600"/>
              <a:gd name="connsiteY654" fmla="*/ 1183662 h 6858000"/>
              <a:gd name="connsiteX655" fmla="*/ 6241687 w 7467600"/>
              <a:gd name="connsiteY655" fmla="*/ 1257600 h 6858000"/>
              <a:gd name="connsiteX656" fmla="*/ 5693009 w 7467600"/>
              <a:gd name="connsiteY656" fmla="*/ 1478256 h 6858000"/>
              <a:gd name="connsiteX657" fmla="*/ 6548420 w 7467600"/>
              <a:gd name="connsiteY657" fmla="*/ 1214599 h 6858000"/>
              <a:gd name="connsiteX658" fmla="*/ 6605473 w 7467600"/>
              <a:gd name="connsiteY658" fmla="*/ 1184686 h 6858000"/>
              <a:gd name="connsiteX659" fmla="*/ 6691602 w 7467600"/>
              <a:gd name="connsiteY659" fmla="*/ 1140573 h 6858000"/>
              <a:gd name="connsiteX660" fmla="*/ 4002475 w 7467600"/>
              <a:gd name="connsiteY660" fmla="*/ 1037802 h 6858000"/>
              <a:gd name="connsiteX661" fmla="*/ 4000324 w 7467600"/>
              <a:gd name="connsiteY661" fmla="*/ 1039362 h 6858000"/>
              <a:gd name="connsiteX662" fmla="*/ 4002862 w 7467600"/>
              <a:gd name="connsiteY662" fmla="*/ 1042866 h 6858000"/>
              <a:gd name="connsiteX663" fmla="*/ 4002475 w 7467600"/>
              <a:gd name="connsiteY663" fmla="*/ 1037802 h 6858000"/>
              <a:gd name="connsiteX664" fmla="*/ 506322 w 7467600"/>
              <a:gd name="connsiteY664" fmla="*/ 1020997 h 6858000"/>
              <a:gd name="connsiteX665" fmla="*/ 533068 w 7467600"/>
              <a:gd name="connsiteY665" fmla="*/ 1029409 h 6858000"/>
              <a:gd name="connsiteX666" fmla="*/ 1232525 w 7467600"/>
              <a:gd name="connsiteY666" fmla="*/ 1804675 h 6858000"/>
              <a:gd name="connsiteX667" fmla="*/ 1388858 w 7467600"/>
              <a:gd name="connsiteY667" fmla="*/ 2368011 h 6858000"/>
              <a:gd name="connsiteX668" fmla="*/ 1384098 w 7467600"/>
              <a:gd name="connsiteY668" fmla="*/ 2378125 h 6858000"/>
              <a:gd name="connsiteX669" fmla="*/ 1425393 w 7467600"/>
              <a:gd name="connsiteY669" fmla="*/ 2589124 h 6858000"/>
              <a:gd name="connsiteX670" fmla="*/ 1424001 w 7467600"/>
              <a:gd name="connsiteY670" fmla="*/ 2597541 h 6858000"/>
              <a:gd name="connsiteX671" fmla="*/ 2152729 w 7467600"/>
              <a:gd name="connsiteY671" fmla="*/ 2864487 h 6858000"/>
              <a:gd name="connsiteX672" fmla="*/ 2020609 w 7467600"/>
              <a:gd name="connsiteY672" fmla="*/ 2539671 h 6858000"/>
              <a:gd name="connsiteX673" fmla="*/ 2018920 w 7467600"/>
              <a:gd name="connsiteY673" fmla="*/ 2536309 h 6858000"/>
              <a:gd name="connsiteX674" fmla="*/ 1342441 w 7467600"/>
              <a:gd name="connsiteY674" fmla="*/ 1173017 h 6858000"/>
              <a:gd name="connsiteX675" fmla="*/ 1367925 w 7467600"/>
              <a:gd name="connsiteY675" fmla="*/ 1135648 h 6858000"/>
              <a:gd name="connsiteX676" fmla="*/ 1771401 w 7467600"/>
              <a:gd name="connsiteY676" fmla="*/ 1806673 h 6858000"/>
              <a:gd name="connsiteX677" fmla="*/ 1972385 w 7467600"/>
              <a:gd name="connsiteY677" fmla="*/ 2198735 h 6858000"/>
              <a:gd name="connsiteX678" fmla="*/ 2040892 w 7467600"/>
              <a:gd name="connsiteY678" fmla="*/ 2405205 h 6858000"/>
              <a:gd name="connsiteX679" fmla="*/ 2131689 w 7467600"/>
              <a:gd name="connsiteY679" fmla="*/ 1936926 h 6858000"/>
              <a:gd name="connsiteX680" fmla="*/ 2454820 w 7467600"/>
              <a:gd name="connsiteY680" fmla="*/ 1248808 h 6858000"/>
              <a:gd name="connsiteX681" fmla="*/ 2492512 w 7467600"/>
              <a:gd name="connsiteY681" fmla="*/ 1302920 h 6858000"/>
              <a:gd name="connsiteX682" fmla="*/ 2081216 w 7467600"/>
              <a:gd name="connsiteY682" fmla="*/ 2527513 h 6858000"/>
              <a:gd name="connsiteX683" fmla="*/ 2081211 w 7467600"/>
              <a:gd name="connsiteY683" fmla="*/ 2528916 h 6858000"/>
              <a:gd name="connsiteX684" fmla="*/ 2199067 w 7467600"/>
              <a:gd name="connsiteY684" fmla="*/ 2884061 h 6858000"/>
              <a:gd name="connsiteX685" fmla="*/ 3192586 w 7467600"/>
              <a:gd name="connsiteY685" fmla="*/ 3411496 h 6858000"/>
              <a:gd name="connsiteX686" fmla="*/ 3182620 w 7467600"/>
              <a:gd name="connsiteY686" fmla="*/ 3483279 h 6858000"/>
              <a:gd name="connsiteX687" fmla="*/ 2435119 w 7467600"/>
              <a:gd name="connsiteY687" fmla="*/ 3080173 h 6858000"/>
              <a:gd name="connsiteX688" fmla="*/ 2410152 w 7467600"/>
              <a:gd name="connsiteY688" fmla="*/ 3063751 h 6858000"/>
              <a:gd name="connsiteX689" fmla="*/ 2408099 w 7467600"/>
              <a:gd name="connsiteY689" fmla="*/ 3064403 h 6858000"/>
              <a:gd name="connsiteX690" fmla="*/ 2407218 w 7467600"/>
              <a:gd name="connsiteY690" fmla="*/ 3070324 h 6858000"/>
              <a:gd name="connsiteX691" fmla="*/ 2380138 w 7467600"/>
              <a:gd name="connsiteY691" fmla="*/ 3099341 h 6858000"/>
              <a:gd name="connsiteX692" fmla="*/ 1765923 w 7467600"/>
              <a:gd name="connsiteY692" fmla="*/ 3581043 h 6858000"/>
              <a:gd name="connsiteX693" fmla="*/ 1702258 w 7467600"/>
              <a:gd name="connsiteY693" fmla="*/ 3612286 h 6858000"/>
              <a:gd name="connsiteX694" fmla="*/ 1538370 w 7467600"/>
              <a:gd name="connsiteY694" fmla="*/ 3811804 h 6858000"/>
              <a:gd name="connsiteX695" fmla="*/ 542867 w 7467600"/>
              <a:gd name="connsiteY695" fmla="*/ 4944092 h 6858000"/>
              <a:gd name="connsiteX696" fmla="*/ 515800 w 7467600"/>
              <a:gd name="connsiteY696" fmla="*/ 4862180 h 6858000"/>
              <a:gd name="connsiteX697" fmla="*/ 909145 w 7467600"/>
              <a:gd name="connsiteY697" fmla="*/ 4199225 h 6858000"/>
              <a:gd name="connsiteX698" fmla="*/ 1214067 w 7467600"/>
              <a:gd name="connsiteY698" fmla="*/ 3908561 h 6858000"/>
              <a:gd name="connsiteX699" fmla="*/ 640967 w 7467600"/>
              <a:gd name="connsiteY699" fmla="*/ 4105601 h 6858000"/>
              <a:gd name="connsiteX700" fmla="*/ 112563 w 7467600"/>
              <a:gd name="connsiteY700" fmla="*/ 4396952 h 6858000"/>
              <a:gd name="connsiteX701" fmla="*/ 0 w 7467600"/>
              <a:gd name="connsiteY701" fmla="*/ 4466006 h 6858000"/>
              <a:gd name="connsiteX702" fmla="*/ 0 w 7467600"/>
              <a:gd name="connsiteY702" fmla="*/ 4233763 h 6858000"/>
              <a:gd name="connsiteX703" fmla="*/ 36881 w 7467600"/>
              <a:gd name="connsiteY703" fmla="*/ 4200118 h 6858000"/>
              <a:gd name="connsiteX704" fmla="*/ 910534 w 7467600"/>
              <a:gd name="connsiteY704" fmla="*/ 3629753 h 6858000"/>
              <a:gd name="connsiteX705" fmla="*/ 1578717 w 7467600"/>
              <a:gd name="connsiteY705" fmla="*/ 3575982 h 6858000"/>
              <a:gd name="connsiteX706" fmla="*/ 2338780 w 7467600"/>
              <a:gd name="connsiteY706" fmla="*/ 3033725 h 6858000"/>
              <a:gd name="connsiteX707" fmla="*/ 1807991 w 7467600"/>
              <a:gd name="connsiteY707" fmla="*/ 2807184 h 6858000"/>
              <a:gd name="connsiteX708" fmla="*/ 1416358 w 7467600"/>
              <a:gd name="connsiteY708" fmla="*/ 3112571 h 6858000"/>
              <a:gd name="connsiteX709" fmla="*/ 939066 w 7467600"/>
              <a:gd name="connsiteY709" fmla="*/ 3378798 h 6858000"/>
              <a:gd name="connsiteX710" fmla="*/ 115099 w 7467600"/>
              <a:gd name="connsiteY710" fmla="*/ 3607650 h 6858000"/>
              <a:gd name="connsiteX711" fmla="*/ 97284 w 7467600"/>
              <a:gd name="connsiteY711" fmla="*/ 3520393 h 6858000"/>
              <a:gd name="connsiteX712" fmla="*/ 922050 w 7467600"/>
              <a:gd name="connsiteY712" fmla="*/ 3074867 h 6858000"/>
              <a:gd name="connsiteX713" fmla="*/ 1405265 w 7467600"/>
              <a:gd name="connsiteY713" fmla="*/ 3016319 h 6858000"/>
              <a:gd name="connsiteX714" fmla="*/ 1407512 w 7467600"/>
              <a:gd name="connsiteY714" fmla="*/ 3018001 h 6858000"/>
              <a:gd name="connsiteX715" fmla="*/ 1726266 w 7467600"/>
              <a:gd name="connsiteY715" fmla="*/ 2777274 h 6858000"/>
              <a:gd name="connsiteX716" fmla="*/ 625390 w 7467600"/>
              <a:gd name="connsiteY716" fmla="*/ 2514541 h 6858000"/>
              <a:gd name="connsiteX717" fmla="*/ 619799 w 7467600"/>
              <a:gd name="connsiteY717" fmla="*/ 2527180 h 6858000"/>
              <a:gd name="connsiteX718" fmla="*/ 310030 w 7467600"/>
              <a:gd name="connsiteY718" fmla="*/ 2771818 h 6858000"/>
              <a:gd name="connsiteX719" fmla="*/ 173877 w 7467600"/>
              <a:gd name="connsiteY719" fmla="*/ 2937056 h 6858000"/>
              <a:gd name="connsiteX720" fmla="*/ 77889 w 7467600"/>
              <a:gd name="connsiteY720" fmla="*/ 3138440 h 6858000"/>
              <a:gd name="connsiteX721" fmla="*/ 0 w 7467600"/>
              <a:gd name="connsiteY721" fmla="*/ 3271395 h 6858000"/>
              <a:gd name="connsiteX722" fmla="*/ 0 w 7467600"/>
              <a:gd name="connsiteY722" fmla="*/ 3153002 h 6858000"/>
              <a:gd name="connsiteX723" fmla="*/ 2386 w 7467600"/>
              <a:gd name="connsiteY723" fmla="*/ 3149203 h 6858000"/>
              <a:gd name="connsiteX724" fmla="*/ 89753 w 7467600"/>
              <a:gd name="connsiteY724" fmla="*/ 2987702 h 6858000"/>
              <a:gd name="connsiteX725" fmla="*/ 76869 w 7467600"/>
              <a:gd name="connsiteY725" fmla="*/ 3005404 h 6858000"/>
              <a:gd name="connsiteX726" fmla="*/ 32049 w 7467600"/>
              <a:gd name="connsiteY726" fmla="*/ 3065814 h 6858000"/>
              <a:gd name="connsiteX727" fmla="*/ 0 w 7467600"/>
              <a:gd name="connsiteY727" fmla="*/ 3108744 h 6858000"/>
              <a:gd name="connsiteX728" fmla="*/ 0 w 7467600"/>
              <a:gd name="connsiteY728" fmla="*/ 3058059 h 6858000"/>
              <a:gd name="connsiteX729" fmla="*/ 7610 w 7467600"/>
              <a:gd name="connsiteY729" fmla="*/ 3047889 h 6858000"/>
              <a:gd name="connsiteX730" fmla="*/ 52419 w 7467600"/>
              <a:gd name="connsiteY730" fmla="*/ 2987479 h 6858000"/>
              <a:gd name="connsiteX731" fmla="*/ 59142 w 7467600"/>
              <a:gd name="connsiteY731" fmla="*/ 2978488 h 6858000"/>
              <a:gd name="connsiteX732" fmla="*/ 0 w 7467600"/>
              <a:gd name="connsiteY732" fmla="*/ 3015334 h 6858000"/>
              <a:gd name="connsiteX733" fmla="*/ 0 w 7467600"/>
              <a:gd name="connsiteY733" fmla="*/ 2914286 h 6858000"/>
              <a:gd name="connsiteX734" fmla="*/ 36383 w 7467600"/>
              <a:gd name="connsiteY734" fmla="*/ 2901128 h 6858000"/>
              <a:gd name="connsiteX735" fmla="*/ 156329 w 7467600"/>
              <a:gd name="connsiteY735" fmla="*/ 2840533 h 6858000"/>
              <a:gd name="connsiteX736" fmla="*/ 358355 w 7467600"/>
              <a:gd name="connsiteY736" fmla="*/ 2620471 h 6858000"/>
              <a:gd name="connsiteX737" fmla="*/ 510577 w 7467600"/>
              <a:gd name="connsiteY737" fmla="*/ 2501244 h 6858000"/>
              <a:gd name="connsiteX738" fmla="*/ 211967 w 7467600"/>
              <a:gd name="connsiteY738" fmla="*/ 2479171 h 6858000"/>
              <a:gd name="connsiteX739" fmla="*/ 0 w 7467600"/>
              <a:gd name="connsiteY739" fmla="*/ 2476398 h 6858000"/>
              <a:gd name="connsiteX740" fmla="*/ 0 w 7467600"/>
              <a:gd name="connsiteY740" fmla="*/ 2389189 h 6858000"/>
              <a:gd name="connsiteX741" fmla="*/ 103062 w 7467600"/>
              <a:gd name="connsiteY741" fmla="*/ 2389518 h 6858000"/>
              <a:gd name="connsiteX742" fmla="*/ 510734 w 7467600"/>
              <a:gd name="connsiteY742" fmla="*/ 2416201 h 6858000"/>
              <a:gd name="connsiteX743" fmla="*/ 279257 w 7467600"/>
              <a:gd name="connsiteY743" fmla="*/ 2092102 h 6858000"/>
              <a:gd name="connsiteX744" fmla="*/ 65265 w 7467600"/>
              <a:gd name="connsiteY744" fmla="*/ 2006049 h 6858000"/>
              <a:gd name="connsiteX745" fmla="*/ 0 w 7467600"/>
              <a:gd name="connsiteY745" fmla="*/ 1982532 h 6858000"/>
              <a:gd name="connsiteX746" fmla="*/ 0 w 7467600"/>
              <a:gd name="connsiteY746" fmla="*/ 1912789 h 6858000"/>
              <a:gd name="connsiteX747" fmla="*/ 97460 w 7467600"/>
              <a:gd name="connsiteY747" fmla="*/ 1953725 h 6858000"/>
              <a:gd name="connsiteX748" fmla="*/ 221272 w 7467600"/>
              <a:gd name="connsiteY748" fmla="*/ 1980766 h 6858000"/>
              <a:gd name="connsiteX749" fmla="*/ 116765 w 7467600"/>
              <a:gd name="connsiteY749" fmla="*/ 1911033 h 6858000"/>
              <a:gd name="connsiteX750" fmla="*/ 16405 w 7467600"/>
              <a:gd name="connsiteY750" fmla="*/ 1803412 h 6858000"/>
              <a:gd name="connsiteX751" fmla="*/ 0 w 7467600"/>
              <a:gd name="connsiteY751" fmla="*/ 1784777 h 6858000"/>
              <a:gd name="connsiteX752" fmla="*/ 0 w 7467600"/>
              <a:gd name="connsiteY752" fmla="*/ 1740082 h 6858000"/>
              <a:gd name="connsiteX753" fmla="*/ 39394 w 7467600"/>
              <a:gd name="connsiteY753" fmla="*/ 1784856 h 6858000"/>
              <a:gd name="connsiteX754" fmla="*/ 135813 w 7467600"/>
              <a:gd name="connsiteY754" fmla="*/ 1888838 h 6858000"/>
              <a:gd name="connsiteX755" fmla="*/ 242575 w 7467600"/>
              <a:gd name="connsiteY755" fmla="*/ 1958841 h 6858000"/>
              <a:gd name="connsiteX756" fmla="*/ 82197 w 7467600"/>
              <a:gd name="connsiteY756" fmla="*/ 1754826 h 6858000"/>
              <a:gd name="connsiteX757" fmla="*/ 0 w 7467600"/>
              <a:gd name="connsiteY757" fmla="*/ 1679650 h 6858000"/>
              <a:gd name="connsiteX758" fmla="*/ 0 w 7467600"/>
              <a:gd name="connsiteY758" fmla="*/ 1602463 h 6858000"/>
              <a:gd name="connsiteX759" fmla="*/ 84689 w 7467600"/>
              <a:gd name="connsiteY759" fmla="*/ 1677442 h 6858000"/>
              <a:gd name="connsiteX760" fmla="*/ 298437 w 7467600"/>
              <a:gd name="connsiteY760" fmla="*/ 1968019 h 6858000"/>
              <a:gd name="connsiteX761" fmla="*/ 227269 w 7467600"/>
              <a:gd name="connsiteY761" fmla="*/ 1114064 h 6858000"/>
              <a:gd name="connsiteX762" fmla="*/ 248003 w 7467600"/>
              <a:gd name="connsiteY762" fmla="*/ 1089613 h 6858000"/>
              <a:gd name="connsiteX763" fmla="*/ 427020 w 7467600"/>
              <a:gd name="connsiteY763" fmla="*/ 1619803 h 6858000"/>
              <a:gd name="connsiteX764" fmla="*/ 340345 w 7467600"/>
              <a:gd name="connsiteY764" fmla="*/ 2027739 h 6858000"/>
              <a:gd name="connsiteX765" fmla="*/ 360865 w 7467600"/>
              <a:gd name="connsiteY765" fmla="*/ 2044827 h 6858000"/>
              <a:gd name="connsiteX766" fmla="*/ 560414 w 7467600"/>
              <a:gd name="connsiteY766" fmla="*/ 2421457 h 6858000"/>
              <a:gd name="connsiteX767" fmla="*/ 1359703 w 7467600"/>
              <a:gd name="connsiteY767" fmla="*/ 2578554 h 6858000"/>
              <a:gd name="connsiteX768" fmla="*/ 1359422 w 7467600"/>
              <a:gd name="connsiteY768" fmla="*/ 2577994 h 6858000"/>
              <a:gd name="connsiteX769" fmla="*/ 828701 w 7467600"/>
              <a:gd name="connsiteY769" fmla="*/ 1839520 h 6858000"/>
              <a:gd name="connsiteX770" fmla="*/ 494427 w 7467600"/>
              <a:gd name="connsiteY770" fmla="*/ 1092333 h 6858000"/>
              <a:gd name="connsiteX771" fmla="*/ 506322 w 7467600"/>
              <a:gd name="connsiteY771" fmla="*/ 1020997 h 6858000"/>
              <a:gd name="connsiteX772" fmla="*/ 4570198 w 7467600"/>
              <a:gd name="connsiteY772" fmla="*/ 978081 h 6858000"/>
              <a:gd name="connsiteX773" fmla="*/ 4523691 w 7467600"/>
              <a:gd name="connsiteY773" fmla="*/ 1127776 h 6858000"/>
              <a:gd name="connsiteX774" fmla="*/ 4509875 w 7467600"/>
              <a:gd name="connsiteY774" fmla="*/ 1167552 h 6858000"/>
              <a:gd name="connsiteX775" fmla="*/ 4478168 w 7467600"/>
              <a:gd name="connsiteY775" fmla="*/ 1260735 h 6858000"/>
              <a:gd name="connsiteX776" fmla="*/ 4409309 w 7467600"/>
              <a:gd name="connsiteY776" fmla="*/ 1666996 h 6858000"/>
              <a:gd name="connsiteX777" fmla="*/ 4370031 w 7467600"/>
              <a:gd name="connsiteY777" fmla="*/ 1955666 h 6858000"/>
              <a:gd name="connsiteX778" fmla="*/ 4570198 w 7467600"/>
              <a:gd name="connsiteY778" fmla="*/ 978081 h 6858000"/>
              <a:gd name="connsiteX779" fmla="*/ 4557898 w 7467600"/>
              <a:gd name="connsiteY779" fmla="*/ 900011 h 6858000"/>
              <a:gd name="connsiteX780" fmla="*/ 4344840 w 7467600"/>
              <a:gd name="connsiteY780" fmla="*/ 1922038 h 6858000"/>
              <a:gd name="connsiteX781" fmla="*/ 4378710 w 7467600"/>
              <a:gd name="connsiteY781" fmla="*/ 1665516 h 6858000"/>
              <a:gd name="connsiteX782" fmla="*/ 4448798 w 7467600"/>
              <a:gd name="connsiteY782" fmla="*/ 1253024 h 6858000"/>
              <a:gd name="connsiteX783" fmla="*/ 4480315 w 7467600"/>
              <a:gd name="connsiteY783" fmla="*/ 1158454 h 6858000"/>
              <a:gd name="connsiteX784" fmla="*/ 4494133 w 7467600"/>
              <a:gd name="connsiteY784" fmla="*/ 1118676 h 6858000"/>
              <a:gd name="connsiteX785" fmla="*/ 4557898 w 7467600"/>
              <a:gd name="connsiteY785" fmla="*/ 900011 h 6858000"/>
              <a:gd name="connsiteX786" fmla="*/ 5870151 w 7467600"/>
              <a:gd name="connsiteY786" fmla="*/ 898890 h 6858000"/>
              <a:gd name="connsiteX787" fmla="*/ 5861335 w 7467600"/>
              <a:gd name="connsiteY787" fmla="*/ 899177 h 6858000"/>
              <a:gd name="connsiteX788" fmla="*/ 5843702 w 7467600"/>
              <a:gd name="connsiteY788" fmla="*/ 899748 h 6858000"/>
              <a:gd name="connsiteX789" fmla="*/ 5651107 w 7467600"/>
              <a:gd name="connsiteY789" fmla="*/ 920306 h 6858000"/>
              <a:gd name="connsiteX790" fmla="*/ 5459407 w 7467600"/>
              <a:gd name="connsiteY790" fmla="*/ 940975 h 6858000"/>
              <a:gd name="connsiteX791" fmla="*/ 5374846 w 7467600"/>
              <a:gd name="connsiteY791" fmla="*/ 941988 h 6858000"/>
              <a:gd name="connsiteX792" fmla="*/ 5256105 w 7467600"/>
              <a:gd name="connsiteY792" fmla="*/ 945632 h 6858000"/>
              <a:gd name="connsiteX793" fmla="*/ 5107071 w 7467600"/>
              <a:gd name="connsiteY793" fmla="*/ 969720 h 6858000"/>
              <a:gd name="connsiteX794" fmla="*/ 4998681 w 7467600"/>
              <a:gd name="connsiteY794" fmla="*/ 988771 h 6858000"/>
              <a:gd name="connsiteX795" fmla="*/ 5870151 w 7467600"/>
              <a:gd name="connsiteY795" fmla="*/ 898890 h 6858000"/>
              <a:gd name="connsiteX796" fmla="*/ 5504425 w 7467600"/>
              <a:gd name="connsiteY796" fmla="*/ 848067 h 6858000"/>
              <a:gd name="connsiteX797" fmla="*/ 4968849 w 7467600"/>
              <a:gd name="connsiteY797" fmla="*/ 962318 h 6858000"/>
              <a:gd name="connsiteX798" fmla="*/ 5104039 w 7467600"/>
              <a:gd name="connsiteY798" fmla="*/ 940634 h 6858000"/>
              <a:gd name="connsiteX799" fmla="*/ 5256311 w 7467600"/>
              <a:gd name="connsiteY799" fmla="*/ 916490 h 6858000"/>
              <a:gd name="connsiteX800" fmla="*/ 5377381 w 7467600"/>
              <a:gd name="connsiteY800" fmla="*/ 912671 h 6858000"/>
              <a:gd name="connsiteX801" fmla="*/ 5460148 w 7467600"/>
              <a:gd name="connsiteY801" fmla="*/ 911442 h 6858000"/>
              <a:gd name="connsiteX802" fmla="*/ 5648971 w 7467600"/>
              <a:gd name="connsiteY802" fmla="*/ 891331 h 6858000"/>
              <a:gd name="connsiteX803" fmla="*/ 5844807 w 7467600"/>
              <a:gd name="connsiteY803" fmla="*/ 870718 h 6858000"/>
              <a:gd name="connsiteX804" fmla="*/ 5862975 w 7467600"/>
              <a:gd name="connsiteY804" fmla="*/ 869756 h 6858000"/>
              <a:gd name="connsiteX805" fmla="*/ 5920887 w 7467600"/>
              <a:gd name="connsiteY805" fmla="*/ 865929 h 6858000"/>
              <a:gd name="connsiteX806" fmla="*/ 5504425 w 7467600"/>
              <a:gd name="connsiteY806" fmla="*/ 848067 h 6858000"/>
              <a:gd name="connsiteX807" fmla="*/ 3607114 w 7467600"/>
              <a:gd name="connsiteY807" fmla="*/ 467441 h 6858000"/>
              <a:gd name="connsiteX808" fmla="*/ 3296242 w 7467600"/>
              <a:gd name="connsiteY808" fmla="*/ 807991 h 6858000"/>
              <a:gd name="connsiteX809" fmla="*/ 3174674 w 7467600"/>
              <a:gd name="connsiteY809" fmla="*/ 919759 h 6858000"/>
              <a:gd name="connsiteX810" fmla="*/ 3042978 w 7467600"/>
              <a:gd name="connsiteY810" fmla="*/ 1054894 h 6858000"/>
              <a:gd name="connsiteX811" fmla="*/ 2968914 w 7467600"/>
              <a:gd name="connsiteY811" fmla="*/ 1133756 h 6858000"/>
              <a:gd name="connsiteX812" fmla="*/ 3103823 w 7467600"/>
              <a:gd name="connsiteY812" fmla="*/ 1026814 h 6858000"/>
              <a:gd name="connsiteX813" fmla="*/ 3607114 w 7467600"/>
              <a:gd name="connsiteY813" fmla="*/ 467441 h 6858000"/>
              <a:gd name="connsiteX814" fmla="*/ 3744487 w 7467600"/>
              <a:gd name="connsiteY814" fmla="*/ 383136 h 6858000"/>
              <a:gd name="connsiteX815" fmla="*/ 3970213 w 7467600"/>
              <a:gd name="connsiteY815" fmla="*/ 995559 h 6858000"/>
              <a:gd name="connsiteX816" fmla="*/ 3744487 w 7467600"/>
              <a:gd name="connsiteY816" fmla="*/ 383136 h 6858000"/>
              <a:gd name="connsiteX817" fmla="*/ 3624562 w 7467600"/>
              <a:gd name="connsiteY817" fmla="*/ 367041 h 6858000"/>
              <a:gd name="connsiteX818" fmla="*/ 3489712 w 7467600"/>
              <a:gd name="connsiteY818" fmla="*/ 485386 h 6858000"/>
              <a:gd name="connsiteX819" fmla="*/ 3182994 w 7467600"/>
              <a:gd name="connsiteY819" fmla="*/ 828265 h 6858000"/>
              <a:gd name="connsiteX820" fmla="*/ 2892114 w 7467600"/>
              <a:gd name="connsiteY820" fmla="*/ 1172635 h 6858000"/>
              <a:gd name="connsiteX821" fmla="*/ 3021459 w 7467600"/>
              <a:gd name="connsiteY821" fmla="*/ 1035385 h 6858000"/>
              <a:gd name="connsiteX822" fmla="*/ 3153873 w 7467600"/>
              <a:gd name="connsiteY822" fmla="*/ 898971 h 6858000"/>
              <a:gd name="connsiteX823" fmla="*/ 3276511 w 7467600"/>
              <a:gd name="connsiteY823" fmla="*/ 786423 h 6858000"/>
              <a:gd name="connsiteX824" fmla="*/ 3584154 w 7467600"/>
              <a:gd name="connsiteY824" fmla="*/ 448218 h 6858000"/>
              <a:gd name="connsiteX825" fmla="*/ 3624562 w 7467600"/>
              <a:gd name="connsiteY825" fmla="*/ 367041 h 6858000"/>
              <a:gd name="connsiteX826" fmla="*/ 3766672 w 7467600"/>
              <a:gd name="connsiteY826" fmla="*/ 359429 h 6858000"/>
              <a:gd name="connsiteX827" fmla="*/ 3996338 w 7467600"/>
              <a:gd name="connsiteY827" fmla="*/ 968237 h 6858000"/>
              <a:gd name="connsiteX828" fmla="*/ 3766672 w 7467600"/>
              <a:gd name="connsiteY828" fmla="*/ 359429 h 6858000"/>
              <a:gd name="connsiteX829" fmla="*/ 5805386 w 7467600"/>
              <a:gd name="connsiteY829" fmla="*/ 239240 h 6858000"/>
              <a:gd name="connsiteX830" fmla="*/ 5736947 w 7467600"/>
              <a:gd name="connsiteY830" fmla="*/ 261367 h 6858000"/>
              <a:gd name="connsiteX831" fmla="*/ 5427012 w 7467600"/>
              <a:gd name="connsiteY831" fmla="*/ 311272 h 6858000"/>
              <a:gd name="connsiteX832" fmla="*/ 5147818 w 7467600"/>
              <a:gd name="connsiteY832" fmla="*/ 322112 h 6858000"/>
              <a:gd name="connsiteX833" fmla="*/ 5060854 w 7467600"/>
              <a:gd name="connsiteY833" fmla="*/ 311882 h 6858000"/>
              <a:gd name="connsiteX834" fmla="*/ 4945989 w 7467600"/>
              <a:gd name="connsiteY834" fmla="*/ 300516 h 6858000"/>
              <a:gd name="connsiteX835" fmla="*/ 5410479 w 7467600"/>
              <a:gd name="connsiteY835" fmla="*/ 348434 h 6858000"/>
              <a:gd name="connsiteX836" fmla="*/ 5805386 w 7467600"/>
              <a:gd name="connsiteY836" fmla="*/ 239240 h 6858000"/>
              <a:gd name="connsiteX837" fmla="*/ 5905192 w 7467600"/>
              <a:gd name="connsiteY837" fmla="*/ 163079 h 6858000"/>
              <a:gd name="connsiteX838" fmla="*/ 5865655 w 7467600"/>
              <a:gd name="connsiteY838" fmla="*/ 171901 h 6858000"/>
              <a:gd name="connsiteX839" fmla="*/ 5259740 w 7467600"/>
              <a:gd name="connsiteY839" fmla="*/ 257013 h 6858000"/>
              <a:gd name="connsiteX840" fmla="*/ 5208466 w 7467600"/>
              <a:gd name="connsiteY840" fmla="*/ 257550 h 6858000"/>
              <a:gd name="connsiteX841" fmla="*/ 4980204 w 7467600"/>
              <a:gd name="connsiteY841" fmla="*/ 271903 h 6858000"/>
              <a:gd name="connsiteX842" fmla="*/ 5068068 w 7467600"/>
              <a:gd name="connsiteY842" fmla="*/ 282244 h 6858000"/>
              <a:gd name="connsiteX843" fmla="*/ 5153231 w 7467600"/>
              <a:gd name="connsiteY843" fmla="*/ 292240 h 6858000"/>
              <a:gd name="connsiteX844" fmla="*/ 5426491 w 7467600"/>
              <a:gd name="connsiteY844" fmla="*/ 281128 h 6858000"/>
              <a:gd name="connsiteX845" fmla="*/ 5731212 w 7467600"/>
              <a:gd name="connsiteY845" fmla="*/ 231951 h 6858000"/>
              <a:gd name="connsiteX846" fmla="*/ 5905192 w 7467600"/>
              <a:gd name="connsiteY846" fmla="*/ 163079 h 6858000"/>
              <a:gd name="connsiteX847" fmla="*/ 5944437 w 7467600"/>
              <a:gd name="connsiteY847" fmla="*/ 113829 h 6858000"/>
              <a:gd name="connsiteX848" fmla="*/ 5825032 w 7467600"/>
              <a:gd name="connsiteY848" fmla="*/ 146405 h 6858000"/>
              <a:gd name="connsiteX849" fmla="*/ 4955599 w 7467600"/>
              <a:gd name="connsiteY849" fmla="*/ 247008 h 6858000"/>
              <a:gd name="connsiteX850" fmla="*/ 5210104 w 7467600"/>
              <a:gd name="connsiteY850" fmla="*/ 228123 h 6858000"/>
              <a:gd name="connsiteX851" fmla="*/ 5261015 w 7467600"/>
              <a:gd name="connsiteY851" fmla="*/ 227087 h 6858000"/>
              <a:gd name="connsiteX852" fmla="*/ 5861181 w 7467600"/>
              <a:gd name="connsiteY852" fmla="*/ 143093 h 6858000"/>
              <a:gd name="connsiteX853" fmla="*/ 5961252 w 7467600"/>
              <a:gd name="connsiteY853" fmla="*/ 114820 h 6858000"/>
              <a:gd name="connsiteX854" fmla="*/ 5944437 w 7467600"/>
              <a:gd name="connsiteY854" fmla="*/ 113829 h 6858000"/>
              <a:gd name="connsiteX855" fmla="*/ 3882765 w 7467600"/>
              <a:gd name="connsiteY855" fmla="*/ 0 h 6858000"/>
              <a:gd name="connsiteX856" fmla="*/ 3995099 w 7467600"/>
              <a:gd name="connsiteY856" fmla="*/ 0 h 6858000"/>
              <a:gd name="connsiteX857" fmla="*/ 4163818 w 7467600"/>
              <a:gd name="connsiteY857" fmla="*/ 234104 h 6858000"/>
              <a:gd name="connsiteX858" fmla="*/ 4172099 w 7467600"/>
              <a:gd name="connsiteY858" fmla="*/ 234207 h 6858000"/>
              <a:gd name="connsiteX859" fmla="*/ 4784282 w 7467600"/>
              <a:gd name="connsiteY859" fmla="*/ 276561 h 6858000"/>
              <a:gd name="connsiteX860" fmla="*/ 4801687 w 7467600"/>
              <a:gd name="connsiteY860" fmla="*/ 267764 h 6858000"/>
              <a:gd name="connsiteX861" fmla="*/ 6082788 w 7467600"/>
              <a:gd name="connsiteY861" fmla="*/ 64119 h 6858000"/>
              <a:gd name="connsiteX862" fmla="*/ 6099442 w 7467600"/>
              <a:gd name="connsiteY862" fmla="*/ 82568 h 6858000"/>
              <a:gd name="connsiteX863" fmla="*/ 4804137 w 7467600"/>
              <a:gd name="connsiteY863" fmla="*/ 320931 h 6858000"/>
              <a:gd name="connsiteX864" fmla="*/ 4227047 w 7467600"/>
              <a:gd name="connsiteY864" fmla="*/ 313415 h 6858000"/>
              <a:gd name="connsiteX865" fmla="*/ 4346041 w 7467600"/>
              <a:gd name="connsiteY865" fmla="*/ 456086 h 6858000"/>
              <a:gd name="connsiteX866" fmla="*/ 4870967 w 7467600"/>
              <a:gd name="connsiteY866" fmla="*/ 963061 h 6858000"/>
              <a:gd name="connsiteX867" fmla="*/ 4889647 w 7467600"/>
              <a:gd name="connsiteY867" fmla="*/ 957147 h 6858000"/>
              <a:gd name="connsiteX868" fmla="*/ 5422504 w 7467600"/>
              <a:gd name="connsiteY868" fmla="*/ 805191 h 6858000"/>
              <a:gd name="connsiteX869" fmla="*/ 6087656 w 7467600"/>
              <a:gd name="connsiteY869" fmla="*/ 826703 h 6858000"/>
              <a:gd name="connsiteX870" fmla="*/ 6058717 w 7467600"/>
              <a:gd name="connsiteY870" fmla="*/ 865992 h 6858000"/>
              <a:gd name="connsiteX871" fmla="*/ 4974153 w 7467600"/>
              <a:gd name="connsiteY871" fmla="*/ 1045456 h 6858000"/>
              <a:gd name="connsiteX872" fmla="*/ 5627835 w 7467600"/>
              <a:gd name="connsiteY872" fmla="*/ 1472077 h 6858000"/>
              <a:gd name="connsiteX873" fmla="*/ 5629817 w 7467600"/>
              <a:gd name="connsiteY873" fmla="*/ 1471412 h 6858000"/>
              <a:gd name="connsiteX874" fmla="*/ 5634124 w 7467600"/>
              <a:gd name="connsiteY874" fmla="*/ 1470572 h 6858000"/>
              <a:gd name="connsiteX875" fmla="*/ 5755832 w 7467600"/>
              <a:gd name="connsiteY875" fmla="*/ 1383886 h 6858000"/>
              <a:gd name="connsiteX876" fmla="*/ 6014186 w 7467600"/>
              <a:gd name="connsiteY876" fmla="*/ 1279799 h 6858000"/>
              <a:gd name="connsiteX877" fmla="*/ 6901619 w 7467600"/>
              <a:gd name="connsiteY877" fmla="*/ 1047874 h 6858000"/>
              <a:gd name="connsiteX878" fmla="*/ 6931566 w 7467600"/>
              <a:gd name="connsiteY878" fmla="*/ 1062034 h 6858000"/>
              <a:gd name="connsiteX879" fmla="*/ 5790982 w 7467600"/>
              <a:gd name="connsiteY879" fmla="*/ 1561380 h 6858000"/>
              <a:gd name="connsiteX880" fmla="*/ 6188971 w 7467600"/>
              <a:gd name="connsiteY880" fmla="*/ 1755168 h 6858000"/>
              <a:gd name="connsiteX881" fmla="*/ 6202446 w 7467600"/>
              <a:gd name="connsiteY881" fmla="*/ 1752268 h 6858000"/>
              <a:gd name="connsiteX882" fmla="*/ 7179560 w 7467600"/>
              <a:gd name="connsiteY882" fmla="*/ 1467551 h 6858000"/>
              <a:gd name="connsiteX883" fmla="*/ 7158730 w 7467600"/>
              <a:gd name="connsiteY883" fmla="*/ 1507835 h 6858000"/>
              <a:gd name="connsiteX884" fmla="*/ 6326959 w 7467600"/>
              <a:gd name="connsiteY884" fmla="*/ 1817686 h 6858000"/>
              <a:gd name="connsiteX885" fmla="*/ 6537433 w 7467600"/>
              <a:gd name="connsiteY885" fmla="*/ 1907790 h 6858000"/>
              <a:gd name="connsiteX886" fmla="*/ 6550221 w 7467600"/>
              <a:gd name="connsiteY886" fmla="*/ 1910729 h 6858000"/>
              <a:gd name="connsiteX887" fmla="*/ 6964438 w 7467600"/>
              <a:gd name="connsiteY887" fmla="*/ 2209505 h 6858000"/>
              <a:gd name="connsiteX888" fmla="*/ 7367862 w 7467600"/>
              <a:gd name="connsiteY888" fmla="*/ 2806833 h 6858000"/>
              <a:gd name="connsiteX889" fmla="*/ 7364329 w 7467600"/>
              <a:gd name="connsiteY889" fmla="*/ 2826907 h 6858000"/>
              <a:gd name="connsiteX890" fmla="*/ 7290545 w 7467600"/>
              <a:gd name="connsiteY890" fmla="*/ 2850663 h 6858000"/>
              <a:gd name="connsiteX891" fmla="*/ 6472036 w 7467600"/>
              <a:gd name="connsiteY891" fmla="*/ 1959003 h 6858000"/>
              <a:gd name="connsiteX892" fmla="*/ 5792897 w 7467600"/>
              <a:gd name="connsiteY892" fmla="*/ 1647747 h 6858000"/>
              <a:gd name="connsiteX893" fmla="*/ 5842751 w 7467600"/>
              <a:gd name="connsiteY893" fmla="*/ 1816112 h 6858000"/>
              <a:gd name="connsiteX894" fmla="*/ 5847424 w 7467600"/>
              <a:gd name="connsiteY894" fmla="*/ 1815776 h 6858000"/>
              <a:gd name="connsiteX895" fmla="*/ 6399821 w 7467600"/>
              <a:gd name="connsiteY895" fmla="*/ 2344799 h 6858000"/>
              <a:gd name="connsiteX896" fmla="*/ 6323232 w 7467600"/>
              <a:gd name="connsiteY896" fmla="*/ 2389634 h 6858000"/>
              <a:gd name="connsiteX897" fmla="*/ 5942958 w 7467600"/>
              <a:gd name="connsiteY897" fmla="*/ 2077708 h 6858000"/>
              <a:gd name="connsiteX898" fmla="*/ 5921559 w 7467600"/>
              <a:gd name="connsiteY898" fmla="*/ 2378596 h 6858000"/>
              <a:gd name="connsiteX899" fmla="*/ 5817651 w 7467600"/>
              <a:gd name="connsiteY899" fmla="*/ 3023919 h 6858000"/>
              <a:gd name="connsiteX900" fmla="*/ 5729634 w 7467600"/>
              <a:gd name="connsiteY900" fmla="*/ 3051849 h 6858000"/>
              <a:gd name="connsiteX901" fmla="*/ 5611018 w 7467600"/>
              <a:gd name="connsiteY901" fmla="*/ 2316769 h 6858000"/>
              <a:gd name="connsiteX902" fmla="*/ 5687608 w 7467600"/>
              <a:gd name="connsiteY902" fmla="*/ 2039972 h 6858000"/>
              <a:gd name="connsiteX903" fmla="*/ 5657554 w 7467600"/>
              <a:gd name="connsiteY903" fmla="*/ 1576445 h 6858000"/>
              <a:gd name="connsiteX904" fmla="*/ 5150475 w 7467600"/>
              <a:gd name="connsiteY904" fmla="*/ 1274012 h 6858000"/>
              <a:gd name="connsiteX905" fmla="*/ 5349142 w 7467600"/>
              <a:gd name="connsiteY905" fmla="*/ 2204405 h 6858000"/>
              <a:gd name="connsiteX906" fmla="*/ 5262214 w 7467600"/>
              <a:gd name="connsiteY906" fmla="*/ 2233836 h 6858000"/>
              <a:gd name="connsiteX907" fmla="*/ 4981539 w 7467600"/>
              <a:gd name="connsiteY907" fmla="*/ 1542201 h 6858000"/>
              <a:gd name="connsiteX908" fmla="*/ 4958461 w 7467600"/>
              <a:gd name="connsiteY908" fmla="*/ 1136957 h 6858000"/>
              <a:gd name="connsiteX909" fmla="*/ 4655015 w 7467600"/>
              <a:gd name="connsiteY909" fmla="*/ 891426 h 6858000"/>
              <a:gd name="connsiteX910" fmla="*/ 4348002 w 7467600"/>
              <a:gd name="connsiteY910" fmla="*/ 2205895 h 6858000"/>
              <a:gd name="connsiteX911" fmla="*/ 4262250 w 7467600"/>
              <a:gd name="connsiteY911" fmla="*/ 2219972 h 6858000"/>
              <a:gd name="connsiteX912" fmla="*/ 4550611 w 7467600"/>
              <a:gd name="connsiteY912" fmla="*/ 817540 h 6858000"/>
              <a:gd name="connsiteX913" fmla="*/ 4564418 w 7467600"/>
              <a:gd name="connsiteY913" fmla="*/ 808293 h 6858000"/>
              <a:gd name="connsiteX914" fmla="*/ 4266388 w 7467600"/>
              <a:gd name="connsiteY914" fmla="*/ 500083 h 6858000"/>
              <a:gd name="connsiteX915" fmla="*/ 4032842 w 7467600"/>
              <a:gd name="connsiteY915" fmla="*/ 211809 h 6858000"/>
              <a:gd name="connsiteX916" fmla="*/ 3882765 w 7467600"/>
              <a:gd name="connsiteY916" fmla="*/ 0 h 6858000"/>
              <a:gd name="connsiteX917" fmla="*/ 3721337 w 7467600"/>
              <a:gd name="connsiteY917" fmla="*/ 0 h 6858000"/>
              <a:gd name="connsiteX918" fmla="*/ 3797544 w 7467600"/>
              <a:gd name="connsiteY918" fmla="*/ 0 h 6858000"/>
              <a:gd name="connsiteX919" fmla="*/ 3775734 w 7467600"/>
              <a:gd name="connsiteY919" fmla="*/ 95131 h 6858000"/>
              <a:gd name="connsiteX920" fmla="*/ 3724807 w 7467600"/>
              <a:gd name="connsiteY920" fmla="*/ 272257 h 6858000"/>
              <a:gd name="connsiteX921" fmla="*/ 3726844 w 7467600"/>
              <a:gd name="connsiteY921" fmla="*/ 282988 h 6858000"/>
              <a:gd name="connsiteX922" fmla="*/ 3742664 w 7467600"/>
              <a:gd name="connsiteY922" fmla="*/ 279918 h 6858000"/>
              <a:gd name="connsiteX923" fmla="*/ 4103910 w 7467600"/>
              <a:gd name="connsiteY923" fmla="*/ 1161917 h 6858000"/>
              <a:gd name="connsiteX924" fmla="*/ 4020269 w 7467600"/>
              <a:gd name="connsiteY924" fmla="*/ 1200406 h 6858000"/>
              <a:gd name="connsiteX925" fmla="*/ 3674882 w 7467600"/>
              <a:gd name="connsiteY925" fmla="*/ 488524 h 6858000"/>
              <a:gd name="connsiteX926" fmla="*/ 3132682 w 7467600"/>
              <a:gd name="connsiteY926" fmla="*/ 1072284 h 6858000"/>
              <a:gd name="connsiteX927" fmla="*/ 2716346 w 7467600"/>
              <a:gd name="connsiteY927" fmla="*/ 1276376 h 6858000"/>
              <a:gd name="connsiteX928" fmla="*/ 2716772 w 7467600"/>
              <a:gd name="connsiteY928" fmla="*/ 1255462 h 6858000"/>
              <a:gd name="connsiteX929" fmla="*/ 3471096 w 7467600"/>
              <a:gd name="connsiteY929" fmla="*/ 437072 h 6858000"/>
              <a:gd name="connsiteX930" fmla="*/ 3639057 w 7467600"/>
              <a:gd name="connsiteY930" fmla="*/ 286334 h 6858000"/>
              <a:gd name="connsiteX931" fmla="*/ 3640309 w 7467600"/>
              <a:gd name="connsiteY931" fmla="*/ 284664 h 6858000"/>
              <a:gd name="connsiteX932" fmla="*/ 3646022 w 7467600"/>
              <a:gd name="connsiteY932" fmla="*/ 276711 h 6858000"/>
              <a:gd name="connsiteX933" fmla="*/ 3707943 w 7467600"/>
              <a:gd name="connsiteY933" fmla="*/ 65958 h 6858000"/>
              <a:gd name="connsiteX934" fmla="*/ 3721337 w 7467600"/>
              <a:gd name="connsiteY934" fmla="*/ 0 h 6858000"/>
              <a:gd name="connsiteX935" fmla="*/ 2867960 w 7467600"/>
              <a:gd name="connsiteY935" fmla="*/ 0 h 6858000"/>
              <a:gd name="connsiteX936" fmla="*/ 2926351 w 7467600"/>
              <a:gd name="connsiteY936" fmla="*/ 0 h 6858000"/>
              <a:gd name="connsiteX937" fmla="*/ 2902823 w 7467600"/>
              <a:gd name="connsiteY937" fmla="*/ 262929 h 6858000"/>
              <a:gd name="connsiteX938" fmla="*/ 2940663 w 7467600"/>
              <a:gd name="connsiteY938" fmla="*/ 140884 h 6858000"/>
              <a:gd name="connsiteX939" fmla="*/ 2947039 w 7467600"/>
              <a:gd name="connsiteY939" fmla="*/ 122524 h 6858000"/>
              <a:gd name="connsiteX940" fmla="*/ 2984316 w 7467600"/>
              <a:gd name="connsiteY940" fmla="*/ 0 h 6858000"/>
              <a:gd name="connsiteX941" fmla="*/ 3016114 w 7467600"/>
              <a:gd name="connsiteY941" fmla="*/ 0 h 6858000"/>
              <a:gd name="connsiteX942" fmla="*/ 2979949 w 7467600"/>
              <a:gd name="connsiteY942" fmla="*/ 119274 h 6858000"/>
              <a:gd name="connsiteX943" fmla="*/ 3023879 w 7467600"/>
              <a:gd name="connsiteY943" fmla="*/ 0 h 6858000"/>
              <a:gd name="connsiteX944" fmla="*/ 3105400 w 7467600"/>
              <a:gd name="connsiteY944" fmla="*/ 0 h 6858000"/>
              <a:gd name="connsiteX945" fmla="*/ 3094669 w 7467600"/>
              <a:gd name="connsiteY945" fmla="*/ 30308 h 6858000"/>
              <a:gd name="connsiteX946" fmla="*/ 2901945 w 7467600"/>
              <a:gd name="connsiteY946" fmla="*/ 466538 h 6858000"/>
              <a:gd name="connsiteX947" fmla="*/ 2815209 w 7467600"/>
              <a:gd name="connsiteY947" fmla="*/ 497361 h 6858000"/>
              <a:gd name="connsiteX948" fmla="*/ 2844845 w 7467600"/>
              <a:gd name="connsiteY948" fmla="*/ 127638 h 6858000"/>
              <a:gd name="connsiteX949" fmla="*/ 2867960 w 7467600"/>
              <a:gd name="connsiteY949" fmla="*/ 0 h 6858000"/>
              <a:gd name="connsiteX950" fmla="*/ 1057230 w 7467600"/>
              <a:gd name="connsiteY950" fmla="*/ 0 h 6858000"/>
              <a:gd name="connsiteX951" fmla="*/ 1111003 w 7467600"/>
              <a:gd name="connsiteY951" fmla="*/ 0 h 6858000"/>
              <a:gd name="connsiteX952" fmla="*/ 1125553 w 7467600"/>
              <a:gd name="connsiteY952" fmla="*/ 52588 h 6858000"/>
              <a:gd name="connsiteX953" fmla="*/ 1304276 w 7467600"/>
              <a:gd name="connsiteY953" fmla="*/ 476275 h 6858000"/>
              <a:gd name="connsiteX954" fmla="*/ 1492066 w 7467600"/>
              <a:gd name="connsiteY954" fmla="*/ 886333 h 6858000"/>
              <a:gd name="connsiteX955" fmla="*/ 1423698 w 7467600"/>
              <a:gd name="connsiteY955" fmla="*/ 710817 h 6858000"/>
              <a:gd name="connsiteX956" fmla="*/ 1357609 w 7467600"/>
              <a:gd name="connsiteY956" fmla="*/ 532892 h 6858000"/>
              <a:gd name="connsiteX957" fmla="*/ 1309550 w 7467600"/>
              <a:gd name="connsiteY957" fmla="*/ 374031 h 6858000"/>
              <a:gd name="connsiteX958" fmla="*/ 1193673 w 7467600"/>
              <a:gd name="connsiteY958" fmla="*/ 49533 h 6858000"/>
              <a:gd name="connsiteX959" fmla="*/ 1164391 w 7467600"/>
              <a:gd name="connsiteY959" fmla="*/ 0 h 6858000"/>
              <a:gd name="connsiteX960" fmla="*/ 1200666 w 7467600"/>
              <a:gd name="connsiteY960" fmla="*/ 0 h 6858000"/>
              <a:gd name="connsiteX961" fmla="*/ 1223408 w 7467600"/>
              <a:gd name="connsiteY961" fmla="*/ 38996 h 6858000"/>
              <a:gd name="connsiteX962" fmla="*/ 1339635 w 7467600"/>
              <a:gd name="connsiteY962" fmla="*/ 365517 h 6858000"/>
              <a:gd name="connsiteX963" fmla="*/ 1387469 w 7467600"/>
              <a:gd name="connsiteY963" fmla="*/ 523079 h 6858000"/>
              <a:gd name="connsiteX964" fmla="*/ 1452685 w 7467600"/>
              <a:gd name="connsiteY964" fmla="*/ 699806 h 6858000"/>
              <a:gd name="connsiteX965" fmla="*/ 1492092 w 7467600"/>
              <a:gd name="connsiteY965" fmla="*/ 800424 h 6858000"/>
              <a:gd name="connsiteX966" fmla="*/ 1455302 w 7467600"/>
              <a:gd name="connsiteY966" fmla="*/ 632913 h 6858000"/>
              <a:gd name="connsiteX967" fmla="*/ 1222336 w 7467600"/>
              <a:gd name="connsiteY967" fmla="*/ 9480 h 6858000"/>
              <a:gd name="connsiteX968" fmla="*/ 1214634 w 7467600"/>
              <a:gd name="connsiteY968" fmla="*/ 0 h 6858000"/>
              <a:gd name="connsiteX969" fmla="*/ 1289827 w 7467600"/>
              <a:gd name="connsiteY969" fmla="*/ 0 h 6858000"/>
              <a:gd name="connsiteX970" fmla="*/ 1321076 w 7467600"/>
              <a:gd name="connsiteY970" fmla="*/ 59722 h 6858000"/>
              <a:gd name="connsiteX971" fmla="*/ 1512579 w 7467600"/>
              <a:gd name="connsiteY971" fmla="*/ 626441 h 6858000"/>
              <a:gd name="connsiteX972" fmla="*/ 1506076 w 7467600"/>
              <a:gd name="connsiteY972" fmla="*/ 1089289 h 6858000"/>
              <a:gd name="connsiteX973" fmla="*/ 1486346 w 7467600"/>
              <a:gd name="connsiteY973" fmla="*/ 1079919 h 6858000"/>
              <a:gd name="connsiteX974" fmla="*/ 1070511 w 7467600"/>
              <a:gd name="connsiteY974" fmla="*/ 48609 h 6858000"/>
              <a:gd name="connsiteX975" fmla="*/ 1057230 w 7467600"/>
              <a:gd name="connsiteY975" fmla="*/ 0 h 6858000"/>
              <a:gd name="connsiteX976" fmla="*/ 43151 w 7467600"/>
              <a:gd name="connsiteY976" fmla="*/ 0 h 6858000"/>
              <a:gd name="connsiteX977" fmla="*/ 95283 w 7467600"/>
              <a:gd name="connsiteY977" fmla="*/ 0 h 6858000"/>
              <a:gd name="connsiteX978" fmla="*/ 300708 w 7467600"/>
              <a:gd name="connsiteY978" fmla="*/ 154571 h 6858000"/>
              <a:gd name="connsiteX979" fmla="*/ 530414 w 7467600"/>
              <a:gd name="connsiteY979" fmla="*/ 354673 h 6858000"/>
              <a:gd name="connsiteX980" fmla="*/ 333785 w 7467600"/>
              <a:gd name="connsiteY980" fmla="*/ 161564 h 6858000"/>
              <a:gd name="connsiteX981" fmla="*/ 147005 w 7467600"/>
              <a:gd name="connsiteY981" fmla="*/ 0 h 6858000"/>
              <a:gd name="connsiteX982" fmla="*/ 272509 w 7467600"/>
              <a:gd name="connsiteY982" fmla="*/ 0 h 6858000"/>
              <a:gd name="connsiteX983" fmla="*/ 326276 w 7467600"/>
              <a:gd name="connsiteY983" fmla="*/ 45847 h 6858000"/>
              <a:gd name="connsiteX984" fmla="*/ 823759 w 7467600"/>
              <a:gd name="connsiteY984" fmla="*/ 574145 h 6858000"/>
              <a:gd name="connsiteX985" fmla="*/ 811254 w 7467600"/>
              <a:gd name="connsiteY985" fmla="*/ 665546 h 6858000"/>
              <a:gd name="connsiteX986" fmla="*/ 154042 w 7467600"/>
              <a:gd name="connsiteY986" fmla="*/ 261522 h 6858000"/>
              <a:gd name="connsiteX987" fmla="*/ 13550 w 7467600"/>
              <a:gd name="connsiteY987" fmla="*/ 158423 h 6858000"/>
              <a:gd name="connsiteX988" fmla="*/ 0 w 7467600"/>
              <a:gd name="connsiteY988" fmla="*/ 146618 h 6858000"/>
              <a:gd name="connsiteX989" fmla="*/ 0 w 7467600"/>
              <a:gd name="connsiteY989" fmla="*/ 59161 h 6858000"/>
              <a:gd name="connsiteX990" fmla="*/ 45427 w 7467600"/>
              <a:gd name="connsiteY990" fmla="*/ 101078 h 6858000"/>
              <a:gd name="connsiteX991" fmla="*/ 630103 w 7467600"/>
              <a:gd name="connsiteY991" fmla="*/ 485885 h 6858000"/>
              <a:gd name="connsiteX992" fmla="*/ 532040 w 7467600"/>
              <a:gd name="connsiteY992" fmla="*/ 399359 h 6858000"/>
              <a:gd name="connsiteX993" fmla="*/ 517618 w 7467600"/>
              <a:gd name="connsiteY993" fmla="*/ 385726 h 6858000"/>
              <a:gd name="connsiteX994" fmla="*/ 285074 w 7467600"/>
              <a:gd name="connsiteY994" fmla="*/ 182755 h 6858000"/>
              <a:gd name="connsiteX995" fmla="*/ 43151 w 7467600"/>
              <a:gd name="connsiteY995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90188 w 7467600"/>
              <a:gd name="connsiteY4" fmla="*/ 6584365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271814 w 7467600"/>
              <a:gd name="connsiteY16" fmla="*/ 6684601 h 6858000"/>
              <a:gd name="connsiteX17" fmla="*/ 7392158 w 7467600"/>
              <a:gd name="connsiteY17" fmla="*/ 6771365 h 6858000"/>
              <a:gd name="connsiteX18" fmla="*/ 7467600 w 7467600"/>
              <a:gd name="connsiteY18" fmla="*/ 6805948 h 6858000"/>
              <a:gd name="connsiteX19" fmla="*/ 7467600 w 7467600"/>
              <a:gd name="connsiteY19" fmla="*/ 6831490 h 6858000"/>
              <a:gd name="connsiteX20" fmla="*/ 7410696 w 7467600"/>
              <a:gd name="connsiteY20" fmla="*/ 6803861 h 6858000"/>
              <a:gd name="connsiteX21" fmla="*/ 7088673 w 7467600"/>
              <a:gd name="connsiteY21" fmla="*/ 6610396 h 6858000"/>
              <a:gd name="connsiteX22" fmla="*/ 7090188 w 7467600"/>
              <a:gd name="connsiteY22" fmla="*/ 6584365 h 6858000"/>
              <a:gd name="connsiteX23" fmla="*/ 1019354 w 7467600"/>
              <a:gd name="connsiteY23" fmla="*/ 6315006 h 6858000"/>
              <a:gd name="connsiteX24" fmla="*/ 441046 w 7467600"/>
              <a:gd name="connsiteY24" fmla="*/ 6691153 h 6858000"/>
              <a:gd name="connsiteX25" fmla="*/ 1019354 w 7467600"/>
              <a:gd name="connsiteY25" fmla="*/ 6315006 h 6858000"/>
              <a:gd name="connsiteX26" fmla="*/ 991680 w 7467600"/>
              <a:gd name="connsiteY26" fmla="*/ 6298413 h 6858000"/>
              <a:gd name="connsiteX27" fmla="*/ 409060 w 7467600"/>
              <a:gd name="connsiteY27" fmla="*/ 6671470 h 6858000"/>
              <a:gd name="connsiteX28" fmla="*/ 991680 w 7467600"/>
              <a:gd name="connsiteY28" fmla="*/ 6298413 h 6858000"/>
              <a:gd name="connsiteX29" fmla="*/ 103333 w 7467600"/>
              <a:gd name="connsiteY29" fmla="*/ 5699602 h 6858000"/>
              <a:gd name="connsiteX30" fmla="*/ 233938 w 7467600"/>
              <a:gd name="connsiteY30" fmla="*/ 5809416 h 6858000"/>
              <a:gd name="connsiteX31" fmla="*/ 883580 w 7467600"/>
              <a:gd name="connsiteY31" fmla="*/ 6180710 h 6858000"/>
              <a:gd name="connsiteX32" fmla="*/ 487337 w 7467600"/>
              <a:gd name="connsiteY32" fmla="*/ 5950182 h 6858000"/>
              <a:gd name="connsiteX33" fmla="*/ 354051 w 7467600"/>
              <a:gd name="connsiteY33" fmla="*/ 5854912 h 6858000"/>
              <a:gd name="connsiteX34" fmla="*/ 195436 w 7467600"/>
              <a:gd name="connsiteY34" fmla="*/ 5755068 h 6858000"/>
              <a:gd name="connsiteX35" fmla="*/ 103333 w 7467600"/>
              <a:gd name="connsiteY35" fmla="*/ 5699602 h 6858000"/>
              <a:gd name="connsiteX36" fmla="*/ 5539432 w 7467600"/>
              <a:gd name="connsiteY36" fmla="*/ 5642928 h 6858000"/>
              <a:gd name="connsiteX37" fmla="*/ 5555462 w 7467600"/>
              <a:gd name="connsiteY37" fmla="*/ 5694454 h 6858000"/>
              <a:gd name="connsiteX38" fmla="*/ 5828270 w 7467600"/>
              <a:gd name="connsiteY38" fmla="*/ 6320663 h 6858000"/>
              <a:gd name="connsiteX39" fmla="*/ 5947416 w 7467600"/>
              <a:gd name="connsiteY39" fmla="*/ 6574846 h 6858000"/>
              <a:gd name="connsiteX40" fmla="*/ 5539432 w 7467600"/>
              <a:gd name="connsiteY40" fmla="*/ 5642928 h 6858000"/>
              <a:gd name="connsiteX41" fmla="*/ 51253 w 7467600"/>
              <a:gd name="connsiteY41" fmla="*/ 5631825 h 6858000"/>
              <a:gd name="connsiteX42" fmla="*/ 211622 w 7467600"/>
              <a:gd name="connsiteY42" fmla="*/ 5728803 h 6858000"/>
              <a:gd name="connsiteX43" fmla="*/ 371652 w 7467600"/>
              <a:gd name="connsiteY43" fmla="*/ 5829062 h 6858000"/>
              <a:gd name="connsiteX44" fmla="*/ 505903 w 7467600"/>
              <a:gd name="connsiteY44" fmla="*/ 5925221 h 6858000"/>
              <a:gd name="connsiteX45" fmla="*/ 899240 w 7467600"/>
              <a:gd name="connsiteY45" fmla="*/ 6153068 h 6858000"/>
              <a:gd name="connsiteX46" fmla="*/ 988114 w 7467600"/>
              <a:gd name="connsiteY46" fmla="*/ 6174204 h 6858000"/>
              <a:gd name="connsiteX47" fmla="*/ 845971 w 7467600"/>
              <a:gd name="connsiteY47" fmla="*/ 6067177 h 6858000"/>
              <a:gd name="connsiteX48" fmla="*/ 448057 w 7467600"/>
              <a:gd name="connsiteY48" fmla="*/ 5841376 h 6858000"/>
              <a:gd name="connsiteX49" fmla="*/ 51253 w 7467600"/>
              <a:gd name="connsiteY49" fmla="*/ 5631825 h 6858000"/>
              <a:gd name="connsiteX50" fmla="*/ 2606687 w 7467600"/>
              <a:gd name="connsiteY50" fmla="*/ 5630718 h 6858000"/>
              <a:gd name="connsiteX51" fmla="*/ 2645658 w 7467600"/>
              <a:gd name="connsiteY51" fmla="*/ 6640259 h 6858000"/>
              <a:gd name="connsiteX52" fmla="*/ 2606687 w 7467600"/>
              <a:gd name="connsiteY52" fmla="*/ 5630718 h 6858000"/>
              <a:gd name="connsiteX53" fmla="*/ 3642057 w 7467600"/>
              <a:gd name="connsiteY53" fmla="*/ 5573487 h 6858000"/>
              <a:gd name="connsiteX54" fmla="*/ 3632981 w 7467600"/>
              <a:gd name="connsiteY54" fmla="*/ 5579437 h 6858000"/>
              <a:gd name="connsiteX55" fmla="*/ 3382436 w 7467600"/>
              <a:gd name="connsiteY55" fmla="*/ 5952726 h 6858000"/>
              <a:gd name="connsiteX56" fmla="*/ 3191929 w 7467600"/>
              <a:gd name="connsiteY56" fmla="*/ 6662669 h 6858000"/>
              <a:gd name="connsiteX57" fmla="*/ 3369898 w 7467600"/>
              <a:gd name="connsiteY57" fmla="*/ 6081771 h 6858000"/>
              <a:gd name="connsiteX58" fmla="*/ 3642057 w 7467600"/>
              <a:gd name="connsiteY58" fmla="*/ 5573487 h 6858000"/>
              <a:gd name="connsiteX59" fmla="*/ 2650666 w 7467600"/>
              <a:gd name="connsiteY59" fmla="*/ 5530686 h 6858000"/>
              <a:gd name="connsiteX60" fmla="*/ 2650249 w 7467600"/>
              <a:gd name="connsiteY60" fmla="*/ 5532101 h 6858000"/>
              <a:gd name="connsiteX61" fmla="*/ 2663808 w 7467600"/>
              <a:gd name="connsiteY61" fmla="*/ 6535215 h 6858000"/>
              <a:gd name="connsiteX62" fmla="*/ 2665418 w 7467600"/>
              <a:gd name="connsiteY62" fmla="*/ 6132756 h 6858000"/>
              <a:gd name="connsiteX63" fmla="*/ 2650666 w 7467600"/>
              <a:gd name="connsiteY63" fmla="*/ 5530686 h 6858000"/>
              <a:gd name="connsiteX64" fmla="*/ 2680277 w 7467600"/>
              <a:gd name="connsiteY64" fmla="*/ 5479204 h 6858000"/>
              <a:gd name="connsiteX65" fmla="*/ 2678972 w 7467600"/>
              <a:gd name="connsiteY65" fmla="*/ 5481582 h 6858000"/>
              <a:gd name="connsiteX66" fmla="*/ 2696666 w 7467600"/>
              <a:gd name="connsiteY66" fmla="*/ 6133836 h 6858000"/>
              <a:gd name="connsiteX67" fmla="*/ 2695769 w 7467600"/>
              <a:gd name="connsiteY67" fmla="*/ 6390955 h 6858000"/>
              <a:gd name="connsiteX68" fmla="*/ 2739893 w 7467600"/>
              <a:gd name="connsiteY68" fmla="*/ 6108357 h 6858000"/>
              <a:gd name="connsiteX69" fmla="*/ 2680277 w 7467600"/>
              <a:gd name="connsiteY69" fmla="*/ 5479204 h 6858000"/>
              <a:gd name="connsiteX70" fmla="*/ 1132195 w 7467600"/>
              <a:gd name="connsiteY70" fmla="*/ 5467980 h 6858000"/>
              <a:gd name="connsiteX71" fmla="*/ 1679056 w 7467600"/>
              <a:gd name="connsiteY71" fmla="*/ 5516907 h 6858000"/>
              <a:gd name="connsiteX72" fmla="*/ 2128648 w 7467600"/>
              <a:gd name="connsiteY72" fmla="*/ 5474249 h 6858000"/>
              <a:gd name="connsiteX73" fmla="*/ 1825619 w 7467600"/>
              <a:gd name="connsiteY73" fmla="*/ 5478447 h 6858000"/>
              <a:gd name="connsiteX74" fmla="*/ 1737798 w 7467600"/>
              <a:gd name="connsiteY74" fmla="*/ 5483353 h 6858000"/>
              <a:gd name="connsiteX75" fmla="*/ 1132195 w 7467600"/>
              <a:gd name="connsiteY75" fmla="*/ 5467980 h 6858000"/>
              <a:gd name="connsiteX76" fmla="*/ 6861797 w 7467600"/>
              <a:gd name="connsiteY76" fmla="*/ 5419899 h 6858000"/>
              <a:gd name="connsiteX77" fmla="*/ 6879594 w 7467600"/>
              <a:gd name="connsiteY77" fmla="*/ 5424547 h 6858000"/>
              <a:gd name="connsiteX78" fmla="*/ 7379510 w 7467600"/>
              <a:gd name="connsiteY78" fmla="*/ 5755454 h 6858000"/>
              <a:gd name="connsiteX79" fmla="*/ 7467600 w 7467600"/>
              <a:gd name="connsiteY79" fmla="*/ 5845526 h 6858000"/>
              <a:gd name="connsiteX80" fmla="*/ 7467600 w 7467600"/>
              <a:gd name="connsiteY80" fmla="*/ 5925131 h 6858000"/>
              <a:gd name="connsiteX81" fmla="*/ 7271900 w 7467600"/>
              <a:gd name="connsiteY81" fmla="*/ 5734551 h 6858000"/>
              <a:gd name="connsiteX82" fmla="*/ 7015907 w 7467600"/>
              <a:gd name="connsiteY82" fmla="*/ 5541548 h 6858000"/>
              <a:gd name="connsiteX83" fmla="*/ 7259646 w 7467600"/>
              <a:gd name="connsiteY83" fmla="*/ 5765985 h 6858000"/>
              <a:gd name="connsiteX84" fmla="*/ 7467600 w 7467600"/>
              <a:gd name="connsiteY84" fmla="*/ 5971257 h 6858000"/>
              <a:gd name="connsiteX85" fmla="*/ 7467600 w 7467600"/>
              <a:gd name="connsiteY85" fmla="*/ 6012219 h 6858000"/>
              <a:gd name="connsiteX86" fmla="*/ 7240170 w 7467600"/>
              <a:gd name="connsiteY86" fmla="*/ 5787985 h 6858000"/>
              <a:gd name="connsiteX87" fmla="*/ 6946849 w 7467600"/>
              <a:gd name="connsiteY87" fmla="*/ 5523271 h 6858000"/>
              <a:gd name="connsiteX88" fmla="*/ 6946972 w 7467600"/>
              <a:gd name="connsiteY88" fmla="*/ 5526491 h 6858000"/>
              <a:gd name="connsiteX89" fmla="*/ 7105827 w 7467600"/>
              <a:gd name="connsiteY89" fmla="*/ 5718700 h 6858000"/>
              <a:gd name="connsiteX90" fmla="*/ 7126431 w 7467600"/>
              <a:gd name="connsiteY90" fmla="*/ 5737872 h 6858000"/>
              <a:gd name="connsiteX91" fmla="*/ 7356878 w 7467600"/>
              <a:gd name="connsiteY91" fmla="*/ 5981332 h 6858000"/>
              <a:gd name="connsiteX92" fmla="*/ 7467600 w 7467600"/>
              <a:gd name="connsiteY92" fmla="*/ 6117703 h 6858000"/>
              <a:gd name="connsiteX93" fmla="*/ 7467600 w 7467600"/>
              <a:gd name="connsiteY93" fmla="*/ 6163634 h 6858000"/>
              <a:gd name="connsiteX94" fmla="*/ 7403637 w 7467600"/>
              <a:gd name="connsiteY94" fmla="*/ 6083957 h 6858000"/>
              <a:gd name="connsiteX95" fmla="*/ 7254615 w 7467600"/>
              <a:gd name="connsiteY95" fmla="*/ 5911918 h 6858000"/>
              <a:gd name="connsiteX96" fmla="*/ 7312589 w 7467600"/>
              <a:gd name="connsiteY96" fmla="*/ 5982309 h 6858000"/>
              <a:gd name="connsiteX97" fmla="*/ 7448321 w 7467600"/>
              <a:gd name="connsiteY97" fmla="*/ 6190991 h 6858000"/>
              <a:gd name="connsiteX98" fmla="*/ 7467600 w 7467600"/>
              <a:gd name="connsiteY98" fmla="*/ 6221686 h 6858000"/>
              <a:gd name="connsiteX99" fmla="*/ 7467600 w 7467600"/>
              <a:gd name="connsiteY99" fmla="*/ 6334256 h 6858000"/>
              <a:gd name="connsiteX100" fmla="*/ 7454976 w 7467600"/>
              <a:gd name="connsiteY100" fmla="*/ 6318297 h 6858000"/>
              <a:gd name="connsiteX101" fmla="*/ 7042773 w 7467600"/>
              <a:gd name="connsiteY101" fmla="*/ 5734011 h 6858000"/>
              <a:gd name="connsiteX102" fmla="*/ 6844835 w 7467600"/>
              <a:gd name="connsiteY102" fmla="*/ 5424988 h 6858000"/>
              <a:gd name="connsiteX103" fmla="*/ 6861797 w 7467600"/>
              <a:gd name="connsiteY103" fmla="*/ 5419899 h 6858000"/>
              <a:gd name="connsiteX104" fmla="*/ 1456157 w 7467600"/>
              <a:gd name="connsiteY104" fmla="*/ 5371404 h 6858000"/>
              <a:gd name="connsiteX105" fmla="*/ 1244432 w 7467600"/>
              <a:gd name="connsiteY105" fmla="*/ 5385601 h 6858000"/>
              <a:gd name="connsiteX106" fmla="*/ 973990 w 7467600"/>
              <a:gd name="connsiteY106" fmla="*/ 5424940 h 6858000"/>
              <a:gd name="connsiteX107" fmla="*/ 1103809 w 7467600"/>
              <a:gd name="connsiteY107" fmla="*/ 5433720 h 6858000"/>
              <a:gd name="connsiteX108" fmla="*/ 1123454 w 7467600"/>
              <a:gd name="connsiteY108" fmla="*/ 5435727 h 6858000"/>
              <a:gd name="connsiteX109" fmla="*/ 1737017 w 7467600"/>
              <a:gd name="connsiteY109" fmla="*/ 5452183 h 6858000"/>
              <a:gd name="connsiteX110" fmla="*/ 1824397 w 7467600"/>
              <a:gd name="connsiteY110" fmla="*/ 5447757 h 6858000"/>
              <a:gd name="connsiteX111" fmla="*/ 2070059 w 7467600"/>
              <a:gd name="connsiteY111" fmla="*/ 5441660 h 6858000"/>
              <a:gd name="connsiteX112" fmla="*/ 1456157 w 7467600"/>
              <a:gd name="connsiteY112" fmla="*/ 5371404 h 6858000"/>
              <a:gd name="connsiteX113" fmla="*/ 4988186 w 7467600"/>
              <a:gd name="connsiteY113" fmla="*/ 5216467 h 6858000"/>
              <a:gd name="connsiteX114" fmla="*/ 4777334 w 7467600"/>
              <a:gd name="connsiteY114" fmla="*/ 5406072 h 6858000"/>
              <a:gd name="connsiteX115" fmla="*/ 4718341 w 7467600"/>
              <a:gd name="connsiteY115" fmla="*/ 5468043 h 6858000"/>
              <a:gd name="connsiteX116" fmla="*/ 4604655 w 7467600"/>
              <a:gd name="connsiteY116" fmla="*/ 5583434 h 6858000"/>
              <a:gd name="connsiteX117" fmla="*/ 4565074 w 7467600"/>
              <a:gd name="connsiteY117" fmla="*/ 5618550 h 6858000"/>
              <a:gd name="connsiteX118" fmla="*/ 4988186 w 7467600"/>
              <a:gd name="connsiteY118" fmla="*/ 5216467 h 6858000"/>
              <a:gd name="connsiteX119" fmla="*/ 4978032 w 7467600"/>
              <a:gd name="connsiteY119" fmla="*/ 5183809 h 6858000"/>
              <a:gd name="connsiteX120" fmla="*/ 4463413 w 7467600"/>
              <a:gd name="connsiteY120" fmla="*/ 5615162 h 6858000"/>
              <a:gd name="connsiteX121" fmla="*/ 4358134 w 7467600"/>
              <a:gd name="connsiteY121" fmla="*/ 5742791 h 6858000"/>
              <a:gd name="connsiteX122" fmla="*/ 4376219 w 7467600"/>
              <a:gd name="connsiteY122" fmla="*/ 5729027 h 6858000"/>
              <a:gd name="connsiteX123" fmla="*/ 4582340 w 7467600"/>
              <a:gd name="connsiteY123" fmla="*/ 5561037 h 6858000"/>
              <a:gd name="connsiteX124" fmla="*/ 4694684 w 7467600"/>
              <a:gd name="connsiteY124" fmla="*/ 5447098 h 6858000"/>
              <a:gd name="connsiteX125" fmla="*/ 4754123 w 7467600"/>
              <a:gd name="connsiteY125" fmla="*/ 5384643 h 6858000"/>
              <a:gd name="connsiteX126" fmla="*/ 4978032 w 7467600"/>
              <a:gd name="connsiteY126" fmla="*/ 5183809 h 6858000"/>
              <a:gd name="connsiteX127" fmla="*/ 7467600 w 7467600"/>
              <a:gd name="connsiteY127" fmla="*/ 5277736 h 6858000"/>
              <a:gd name="connsiteX128" fmla="*/ 7450656 w 7467600"/>
              <a:gd name="connsiteY128" fmla="*/ 5134750 h 6858000"/>
              <a:gd name="connsiteX129" fmla="*/ 7467600 w 7467600"/>
              <a:gd name="connsiteY129" fmla="*/ 5142496 h 6858000"/>
              <a:gd name="connsiteX130" fmla="*/ 7467600 w 7467600"/>
              <a:gd name="connsiteY130" fmla="*/ 5158623 h 6858000"/>
              <a:gd name="connsiteX131" fmla="*/ 7427076 w 7467600"/>
              <a:gd name="connsiteY131" fmla="*/ 5142684 h 6858000"/>
              <a:gd name="connsiteX132" fmla="*/ 7467600 w 7467600"/>
              <a:gd name="connsiteY132" fmla="*/ 5164774 h 6858000"/>
              <a:gd name="connsiteX133" fmla="*/ 7467600 w 7467600"/>
              <a:gd name="connsiteY133" fmla="*/ 5199146 h 6858000"/>
              <a:gd name="connsiteX134" fmla="*/ 7391022 w 7467600"/>
              <a:gd name="connsiteY134" fmla="*/ 5158141 h 6858000"/>
              <a:gd name="connsiteX135" fmla="*/ 7312201 w 7467600"/>
              <a:gd name="connsiteY135" fmla="*/ 5128278 h 6858000"/>
              <a:gd name="connsiteX136" fmla="*/ 7343603 w 7467600"/>
              <a:gd name="connsiteY136" fmla="*/ 5149746 h 6858000"/>
              <a:gd name="connsiteX137" fmla="*/ 7467600 w 7467600"/>
              <a:gd name="connsiteY137" fmla="*/ 5241225 h 6858000"/>
              <a:gd name="connsiteX138" fmla="*/ 7467600 w 7467600"/>
              <a:gd name="connsiteY138" fmla="*/ 5277736 h 6858000"/>
              <a:gd name="connsiteX139" fmla="*/ 1903353 w 7467600"/>
              <a:gd name="connsiteY139" fmla="*/ 5044827 h 6858000"/>
              <a:gd name="connsiteX140" fmla="*/ 1936931 w 7467600"/>
              <a:gd name="connsiteY140" fmla="*/ 5093954 h 6858000"/>
              <a:gd name="connsiteX141" fmla="*/ 2195868 w 7467600"/>
              <a:gd name="connsiteY141" fmla="*/ 5396574 h 6858000"/>
              <a:gd name="connsiteX142" fmla="*/ 2088852 w 7467600"/>
              <a:gd name="connsiteY142" fmla="*/ 5166123 h 6858000"/>
              <a:gd name="connsiteX143" fmla="*/ 1958241 w 7467600"/>
              <a:gd name="connsiteY143" fmla="*/ 5067955 h 6858000"/>
              <a:gd name="connsiteX144" fmla="*/ 1903353 w 7467600"/>
              <a:gd name="connsiteY144" fmla="*/ 5044827 h 6858000"/>
              <a:gd name="connsiteX145" fmla="*/ 1979378 w 7467600"/>
              <a:gd name="connsiteY145" fmla="*/ 4769504 h 6858000"/>
              <a:gd name="connsiteX146" fmla="*/ 2882120 w 7467600"/>
              <a:gd name="connsiteY146" fmla="*/ 5064547 h 6858000"/>
              <a:gd name="connsiteX147" fmla="*/ 2793103 w 7467600"/>
              <a:gd name="connsiteY147" fmla="*/ 5039699 h 6858000"/>
              <a:gd name="connsiteX148" fmla="*/ 2770041 w 7467600"/>
              <a:gd name="connsiteY148" fmla="*/ 5033634 h 6858000"/>
              <a:gd name="connsiteX149" fmla="*/ 1979378 w 7467600"/>
              <a:gd name="connsiteY149" fmla="*/ 4769504 h 6858000"/>
              <a:gd name="connsiteX150" fmla="*/ 1927410 w 7467600"/>
              <a:gd name="connsiteY150" fmla="*/ 4716164 h 6858000"/>
              <a:gd name="connsiteX151" fmla="*/ 1959587 w 7467600"/>
              <a:gd name="connsiteY151" fmla="*/ 4728849 h 6858000"/>
              <a:gd name="connsiteX152" fmla="*/ 2777707 w 7467600"/>
              <a:gd name="connsiteY152" fmla="*/ 5003991 h 6858000"/>
              <a:gd name="connsiteX153" fmla="*/ 2800768 w 7467600"/>
              <a:gd name="connsiteY153" fmla="*/ 5010056 h 6858000"/>
              <a:gd name="connsiteX154" fmla="*/ 2879408 w 7467600"/>
              <a:gd name="connsiteY154" fmla="*/ 5031590 h 6858000"/>
              <a:gd name="connsiteX155" fmla="*/ 2862295 w 7467600"/>
              <a:gd name="connsiteY155" fmla="*/ 5022958 h 6858000"/>
              <a:gd name="connsiteX156" fmla="*/ 2813343 w 7467600"/>
              <a:gd name="connsiteY156" fmla="*/ 4998369 h 6858000"/>
              <a:gd name="connsiteX157" fmla="*/ 2646245 w 7467600"/>
              <a:gd name="connsiteY157" fmla="*/ 4930999 h 6858000"/>
              <a:gd name="connsiteX158" fmla="*/ 1999243 w 7467600"/>
              <a:gd name="connsiteY158" fmla="*/ 4730524 h 6858000"/>
              <a:gd name="connsiteX159" fmla="*/ 1979527 w 7467600"/>
              <a:gd name="connsiteY159" fmla="*/ 4726651 h 6858000"/>
              <a:gd name="connsiteX160" fmla="*/ 1927410 w 7467600"/>
              <a:gd name="connsiteY160" fmla="*/ 4716164 h 6858000"/>
              <a:gd name="connsiteX161" fmla="*/ 1997014 w 7467600"/>
              <a:gd name="connsiteY161" fmla="*/ 4698007 h 6858000"/>
              <a:gd name="connsiteX162" fmla="*/ 2005458 w 7467600"/>
              <a:gd name="connsiteY162" fmla="*/ 4699540 h 6858000"/>
              <a:gd name="connsiteX163" fmla="*/ 2657186 w 7467600"/>
              <a:gd name="connsiteY163" fmla="*/ 4901687 h 6858000"/>
              <a:gd name="connsiteX164" fmla="*/ 2826662 w 7467600"/>
              <a:gd name="connsiteY164" fmla="*/ 4970362 h 6858000"/>
              <a:gd name="connsiteX165" fmla="*/ 2876100 w 7467600"/>
              <a:gd name="connsiteY165" fmla="*/ 4995397 h 6858000"/>
              <a:gd name="connsiteX166" fmla="*/ 3042600 w 7467600"/>
              <a:gd name="connsiteY166" fmla="*/ 5059532 h 6858000"/>
              <a:gd name="connsiteX167" fmla="*/ 1997014 w 7467600"/>
              <a:gd name="connsiteY167" fmla="*/ 4698007 h 6858000"/>
              <a:gd name="connsiteX168" fmla="*/ 2305292 w 7467600"/>
              <a:gd name="connsiteY168" fmla="*/ 4219492 h 6858000"/>
              <a:gd name="connsiteX169" fmla="*/ 3360922 w 7467600"/>
              <a:gd name="connsiteY169" fmla="*/ 4529373 h 6858000"/>
              <a:gd name="connsiteX170" fmla="*/ 3492420 w 7467600"/>
              <a:gd name="connsiteY170" fmla="*/ 4510145 h 6858000"/>
              <a:gd name="connsiteX171" fmla="*/ 3364086 w 7467600"/>
              <a:gd name="connsiteY171" fmla="*/ 4480340 h 6858000"/>
              <a:gd name="connsiteX172" fmla="*/ 3225818 w 7467600"/>
              <a:gd name="connsiteY172" fmla="*/ 4411822 h 6858000"/>
              <a:gd name="connsiteX173" fmla="*/ 3129696 w 7467600"/>
              <a:gd name="connsiteY173" fmla="*/ 4360704 h 6858000"/>
              <a:gd name="connsiteX174" fmla="*/ 2814545 w 7467600"/>
              <a:gd name="connsiteY174" fmla="*/ 4282955 h 6858000"/>
              <a:gd name="connsiteX175" fmla="*/ 2305292 w 7467600"/>
              <a:gd name="connsiteY175" fmla="*/ 4219492 h 6858000"/>
              <a:gd name="connsiteX176" fmla="*/ 2626982 w 7467600"/>
              <a:gd name="connsiteY176" fmla="*/ 4206450 h 6858000"/>
              <a:gd name="connsiteX177" fmla="*/ 2490617 w 7467600"/>
              <a:gd name="connsiteY177" fmla="*/ 4206951 h 6858000"/>
              <a:gd name="connsiteX178" fmla="*/ 2819869 w 7467600"/>
              <a:gd name="connsiteY178" fmla="*/ 4252936 h 6858000"/>
              <a:gd name="connsiteX179" fmla="*/ 3143018 w 7467600"/>
              <a:gd name="connsiteY179" fmla="*/ 4332698 h 6858000"/>
              <a:gd name="connsiteX180" fmla="*/ 3241520 w 7467600"/>
              <a:gd name="connsiteY180" fmla="*/ 4385112 h 6858000"/>
              <a:gd name="connsiteX181" fmla="*/ 3374575 w 7467600"/>
              <a:gd name="connsiteY181" fmla="*/ 4451517 h 6858000"/>
              <a:gd name="connsiteX182" fmla="*/ 3505221 w 7467600"/>
              <a:gd name="connsiteY182" fmla="*/ 4480757 h 6858000"/>
              <a:gd name="connsiteX183" fmla="*/ 2626982 w 7467600"/>
              <a:gd name="connsiteY183" fmla="*/ 4206450 h 6858000"/>
              <a:gd name="connsiteX184" fmla="*/ 1310106 w 7467600"/>
              <a:gd name="connsiteY184" fmla="*/ 3943217 h 6858000"/>
              <a:gd name="connsiteX185" fmla="*/ 854994 w 7467600"/>
              <a:gd name="connsiteY185" fmla="*/ 4399136 h 6858000"/>
              <a:gd name="connsiteX186" fmla="*/ 742462 w 7467600"/>
              <a:gd name="connsiteY186" fmla="*/ 4594648 h 6858000"/>
              <a:gd name="connsiteX187" fmla="*/ 820602 w 7467600"/>
              <a:gd name="connsiteY187" fmla="*/ 4485915 h 6858000"/>
              <a:gd name="connsiteX188" fmla="*/ 878295 w 7467600"/>
              <a:gd name="connsiteY188" fmla="*/ 4403594 h 6858000"/>
              <a:gd name="connsiteX189" fmla="*/ 1240607 w 7467600"/>
              <a:gd name="connsiteY189" fmla="*/ 4010401 h 6858000"/>
              <a:gd name="connsiteX190" fmla="*/ 1310106 w 7467600"/>
              <a:gd name="connsiteY190" fmla="*/ 3943217 h 6858000"/>
              <a:gd name="connsiteX191" fmla="*/ 1423113 w 7467600"/>
              <a:gd name="connsiteY191" fmla="*/ 3874565 h 6858000"/>
              <a:gd name="connsiteX192" fmla="*/ 1260565 w 7467600"/>
              <a:gd name="connsiteY192" fmla="*/ 4031982 h 6858000"/>
              <a:gd name="connsiteX193" fmla="*/ 901900 w 7467600"/>
              <a:gd name="connsiteY193" fmla="*/ 4421236 h 6858000"/>
              <a:gd name="connsiteX194" fmla="*/ 845044 w 7467600"/>
              <a:gd name="connsiteY194" fmla="*/ 4502436 h 6858000"/>
              <a:gd name="connsiteX195" fmla="*/ 685926 w 7467600"/>
              <a:gd name="connsiteY195" fmla="*/ 4703069 h 6858000"/>
              <a:gd name="connsiteX196" fmla="*/ 684248 w 7467600"/>
              <a:gd name="connsiteY196" fmla="*/ 4706721 h 6858000"/>
              <a:gd name="connsiteX197" fmla="*/ 1423113 w 7467600"/>
              <a:gd name="connsiteY197" fmla="*/ 3874565 h 6858000"/>
              <a:gd name="connsiteX198" fmla="*/ 3316479 w 7467600"/>
              <a:gd name="connsiteY198" fmla="*/ 3872136 h 6858000"/>
              <a:gd name="connsiteX199" fmla="*/ 3546806 w 7467600"/>
              <a:gd name="connsiteY199" fmla="*/ 4356139 h 6858000"/>
              <a:gd name="connsiteX200" fmla="*/ 3364433 w 7467600"/>
              <a:gd name="connsiteY200" fmla="*/ 3953121 h 6858000"/>
              <a:gd name="connsiteX201" fmla="*/ 3316479 w 7467600"/>
              <a:gd name="connsiteY201" fmla="*/ 3872136 h 6858000"/>
              <a:gd name="connsiteX202" fmla="*/ 3291335 w 7467600"/>
              <a:gd name="connsiteY202" fmla="*/ 3767420 h 6858000"/>
              <a:gd name="connsiteX203" fmla="*/ 3390805 w 7467600"/>
              <a:gd name="connsiteY203" fmla="*/ 3937163 h 6858000"/>
              <a:gd name="connsiteX204" fmla="*/ 3579062 w 7467600"/>
              <a:gd name="connsiteY204" fmla="*/ 4359040 h 6858000"/>
              <a:gd name="connsiteX205" fmla="*/ 3467355 w 7467600"/>
              <a:gd name="connsiteY205" fmla="*/ 3988130 h 6858000"/>
              <a:gd name="connsiteX206" fmla="*/ 3310753 w 7467600"/>
              <a:gd name="connsiteY206" fmla="*/ 3787140 h 6858000"/>
              <a:gd name="connsiteX207" fmla="*/ 3291335 w 7467600"/>
              <a:gd name="connsiteY207" fmla="*/ 3767420 h 6858000"/>
              <a:gd name="connsiteX208" fmla="*/ 1635889 w 7467600"/>
              <a:gd name="connsiteY208" fmla="*/ 3709494 h 6858000"/>
              <a:gd name="connsiteX209" fmla="*/ 1634800 w 7467600"/>
              <a:gd name="connsiteY209" fmla="*/ 3731111 h 6858000"/>
              <a:gd name="connsiteX210" fmla="*/ 1635889 w 7467600"/>
              <a:gd name="connsiteY210" fmla="*/ 3709494 h 6858000"/>
              <a:gd name="connsiteX211" fmla="*/ 1510397 w 7467600"/>
              <a:gd name="connsiteY211" fmla="*/ 3684705 h 6858000"/>
              <a:gd name="connsiteX212" fmla="*/ 1146550 w 7467600"/>
              <a:gd name="connsiteY212" fmla="*/ 3802012 h 6858000"/>
              <a:gd name="connsiteX213" fmla="*/ 698834 w 7467600"/>
              <a:gd name="connsiteY213" fmla="*/ 3952272 h 6858000"/>
              <a:gd name="connsiteX214" fmla="*/ 34256 w 7467600"/>
              <a:gd name="connsiteY214" fmla="*/ 4347603 h 6858000"/>
              <a:gd name="connsiteX215" fmla="*/ 527241 w 7467600"/>
              <a:gd name="connsiteY215" fmla="*/ 4065078 h 6858000"/>
              <a:gd name="connsiteX216" fmla="*/ 1510397 w 7467600"/>
              <a:gd name="connsiteY216" fmla="*/ 3684705 h 6858000"/>
              <a:gd name="connsiteX217" fmla="*/ 1313114 w 7467600"/>
              <a:gd name="connsiteY217" fmla="*/ 3655216 h 6858000"/>
              <a:gd name="connsiteX218" fmla="*/ 1109304 w 7467600"/>
              <a:gd name="connsiteY218" fmla="*/ 3669030 h 6858000"/>
              <a:gd name="connsiteX219" fmla="*/ 8129 w 7467600"/>
              <a:gd name="connsiteY219" fmla="*/ 4330519 h 6858000"/>
              <a:gd name="connsiteX220" fmla="*/ 687572 w 7467600"/>
              <a:gd name="connsiteY220" fmla="*/ 3925629 h 6858000"/>
              <a:gd name="connsiteX221" fmla="*/ 1138365 w 7467600"/>
              <a:gd name="connsiteY221" fmla="*/ 3774515 h 6858000"/>
              <a:gd name="connsiteX222" fmla="*/ 1505579 w 7467600"/>
              <a:gd name="connsiteY222" fmla="*/ 3655526 h 6858000"/>
              <a:gd name="connsiteX223" fmla="*/ 1313114 w 7467600"/>
              <a:gd name="connsiteY223" fmla="*/ 3655216 h 6858000"/>
              <a:gd name="connsiteX224" fmla="*/ 3655073 w 7467600"/>
              <a:gd name="connsiteY224" fmla="*/ 3650884 h 6858000"/>
              <a:gd name="connsiteX225" fmla="*/ 3989938 w 7467600"/>
              <a:gd name="connsiteY225" fmla="*/ 3991685 h 6858000"/>
              <a:gd name="connsiteX226" fmla="*/ 4393907 w 7467600"/>
              <a:gd name="connsiteY226" fmla="*/ 4261258 h 6858000"/>
              <a:gd name="connsiteX227" fmla="*/ 4648051 w 7467600"/>
              <a:gd name="connsiteY227" fmla="*/ 4374051 h 6858000"/>
              <a:gd name="connsiteX228" fmla="*/ 4383389 w 7467600"/>
              <a:gd name="connsiteY228" fmla="*/ 4184369 h 6858000"/>
              <a:gd name="connsiteX229" fmla="*/ 4165508 w 7467600"/>
              <a:gd name="connsiteY229" fmla="*/ 4035196 h 6858000"/>
              <a:gd name="connsiteX230" fmla="*/ 4068162 w 7467600"/>
              <a:gd name="connsiteY230" fmla="*/ 3953394 h 6858000"/>
              <a:gd name="connsiteX231" fmla="*/ 3981416 w 7467600"/>
              <a:gd name="connsiteY231" fmla="*/ 3880482 h 6858000"/>
              <a:gd name="connsiteX232" fmla="*/ 3800147 w 7467600"/>
              <a:gd name="connsiteY232" fmla="*/ 3749872 h 6858000"/>
              <a:gd name="connsiteX233" fmla="*/ 3655073 w 7467600"/>
              <a:gd name="connsiteY233" fmla="*/ 3650884 h 6858000"/>
              <a:gd name="connsiteX234" fmla="*/ 3670252 w 7467600"/>
              <a:gd name="connsiteY234" fmla="*/ 3622798 h 6858000"/>
              <a:gd name="connsiteX235" fmla="*/ 3817258 w 7467600"/>
              <a:gd name="connsiteY235" fmla="*/ 3723577 h 6858000"/>
              <a:gd name="connsiteX236" fmla="*/ 4000461 w 7467600"/>
              <a:gd name="connsiteY236" fmla="*/ 3855966 h 6858000"/>
              <a:gd name="connsiteX237" fmla="*/ 4088180 w 7467600"/>
              <a:gd name="connsiteY237" fmla="*/ 3929774 h 6858000"/>
              <a:gd name="connsiteX238" fmla="*/ 4184555 w 7467600"/>
              <a:gd name="connsiteY238" fmla="*/ 4010683 h 6858000"/>
              <a:gd name="connsiteX239" fmla="*/ 4399563 w 7467600"/>
              <a:gd name="connsiteY239" fmla="*/ 4158106 h 6858000"/>
              <a:gd name="connsiteX240" fmla="*/ 4684469 w 7467600"/>
              <a:gd name="connsiteY240" fmla="*/ 4364680 h 6858000"/>
              <a:gd name="connsiteX241" fmla="*/ 4690271 w 7467600"/>
              <a:gd name="connsiteY241" fmla="*/ 4370034 h 6858000"/>
              <a:gd name="connsiteX242" fmla="*/ 4136093 w 7467600"/>
              <a:gd name="connsiteY242" fmla="*/ 3858466 h 6858000"/>
              <a:gd name="connsiteX243" fmla="*/ 3670252 w 7467600"/>
              <a:gd name="connsiteY243" fmla="*/ 3622798 h 6858000"/>
              <a:gd name="connsiteX244" fmla="*/ 4440129 w 7467600"/>
              <a:gd name="connsiteY244" fmla="*/ 3448571 h 6858000"/>
              <a:gd name="connsiteX245" fmla="*/ 4856525 w 7467600"/>
              <a:gd name="connsiteY245" fmla="*/ 3915351 h 6858000"/>
              <a:gd name="connsiteX246" fmla="*/ 5059055 w 7467600"/>
              <a:gd name="connsiteY246" fmla="*/ 4108918 h 6858000"/>
              <a:gd name="connsiteX247" fmla="*/ 5290070 w 7467600"/>
              <a:gd name="connsiteY247" fmla="*/ 4263619 h 6858000"/>
              <a:gd name="connsiteX248" fmla="*/ 4834991 w 7467600"/>
              <a:gd name="connsiteY248" fmla="*/ 3830985 h 6858000"/>
              <a:gd name="connsiteX249" fmla="*/ 4440129 w 7467600"/>
              <a:gd name="connsiteY249" fmla="*/ 3448571 h 6858000"/>
              <a:gd name="connsiteX250" fmla="*/ 4441737 w 7467600"/>
              <a:gd name="connsiteY250" fmla="*/ 3399734 h 6858000"/>
              <a:gd name="connsiteX251" fmla="*/ 4431236 w 7467600"/>
              <a:gd name="connsiteY251" fmla="*/ 3400954 h 6858000"/>
              <a:gd name="connsiteX252" fmla="*/ 4557150 w 7467600"/>
              <a:gd name="connsiteY252" fmla="*/ 3510023 h 6858000"/>
              <a:gd name="connsiteX253" fmla="*/ 4856936 w 7467600"/>
              <a:gd name="connsiteY253" fmla="*/ 3809146 h 6858000"/>
              <a:gd name="connsiteX254" fmla="*/ 5111996 w 7467600"/>
              <a:gd name="connsiteY254" fmla="*/ 4065759 h 6858000"/>
              <a:gd name="connsiteX255" fmla="*/ 5388878 w 7467600"/>
              <a:gd name="connsiteY255" fmla="*/ 4300185 h 6858000"/>
              <a:gd name="connsiteX256" fmla="*/ 5425556 w 7467600"/>
              <a:gd name="connsiteY256" fmla="*/ 4308967 h 6858000"/>
              <a:gd name="connsiteX257" fmla="*/ 4943646 w 7467600"/>
              <a:gd name="connsiteY257" fmla="*/ 3822916 h 6858000"/>
              <a:gd name="connsiteX258" fmla="*/ 4594837 w 7467600"/>
              <a:gd name="connsiteY258" fmla="*/ 3532274 h 6858000"/>
              <a:gd name="connsiteX259" fmla="*/ 4441737 w 7467600"/>
              <a:gd name="connsiteY259" fmla="*/ 3399734 h 6858000"/>
              <a:gd name="connsiteX260" fmla="*/ 5425834 w 7467600"/>
              <a:gd name="connsiteY260" fmla="*/ 3162785 h 6858000"/>
              <a:gd name="connsiteX261" fmla="*/ 5401644 w 7467600"/>
              <a:gd name="connsiteY261" fmla="*/ 3617847 h 6858000"/>
              <a:gd name="connsiteX262" fmla="*/ 5467256 w 7467600"/>
              <a:gd name="connsiteY262" fmla="*/ 4175494 h 6858000"/>
              <a:gd name="connsiteX263" fmla="*/ 5448069 w 7467600"/>
              <a:gd name="connsiteY263" fmla="*/ 3567554 h 6858000"/>
              <a:gd name="connsiteX264" fmla="*/ 5425834 w 7467600"/>
              <a:gd name="connsiteY264" fmla="*/ 3162785 h 6858000"/>
              <a:gd name="connsiteX265" fmla="*/ 1318687 w 7467600"/>
              <a:gd name="connsiteY265" fmla="*/ 3113840 h 6858000"/>
              <a:gd name="connsiteX266" fmla="*/ 1066793 w 7467600"/>
              <a:gd name="connsiteY266" fmla="*/ 3212171 h 6858000"/>
              <a:gd name="connsiteX267" fmla="*/ 993319 w 7467600"/>
              <a:gd name="connsiteY267" fmla="*/ 3247648 h 6858000"/>
              <a:gd name="connsiteX268" fmla="*/ 853081 w 7467600"/>
              <a:gd name="connsiteY268" fmla="*/ 3312410 h 6858000"/>
              <a:gd name="connsiteX269" fmla="*/ 805957 w 7467600"/>
              <a:gd name="connsiteY269" fmla="*/ 3330443 h 6858000"/>
              <a:gd name="connsiteX270" fmla="*/ 1318687 w 7467600"/>
              <a:gd name="connsiteY270" fmla="*/ 3113840 h 6858000"/>
              <a:gd name="connsiteX271" fmla="*/ 5453702 w 7467600"/>
              <a:gd name="connsiteY271" fmla="*/ 3090882 h 6858000"/>
              <a:gd name="connsiteX272" fmla="*/ 5480135 w 7467600"/>
              <a:gd name="connsiteY272" fmla="*/ 3565802 h 6858000"/>
              <a:gd name="connsiteX273" fmla="*/ 5499023 w 7467600"/>
              <a:gd name="connsiteY273" fmla="*/ 4166310 h 6858000"/>
              <a:gd name="connsiteX274" fmla="*/ 5547022 w 7467600"/>
              <a:gd name="connsiteY274" fmla="*/ 3607838 h 6858000"/>
              <a:gd name="connsiteX275" fmla="*/ 5515964 w 7467600"/>
              <a:gd name="connsiteY275" fmla="*/ 3378541 h 6858000"/>
              <a:gd name="connsiteX276" fmla="*/ 5453702 w 7467600"/>
              <a:gd name="connsiteY276" fmla="*/ 3090882 h 6858000"/>
              <a:gd name="connsiteX277" fmla="*/ 1238695 w 7467600"/>
              <a:gd name="connsiteY277" fmla="*/ 3076820 h 6858000"/>
              <a:gd name="connsiteX278" fmla="*/ 716371 w 7467600"/>
              <a:gd name="connsiteY278" fmla="*/ 3293249 h 6858000"/>
              <a:gd name="connsiteX279" fmla="*/ 579522 w 7467600"/>
              <a:gd name="connsiteY279" fmla="*/ 3371759 h 6858000"/>
              <a:gd name="connsiteX280" fmla="*/ 600288 w 7467600"/>
              <a:gd name="connsiteY280" fmla="*/ 3365555 h 6858000"/>
              <a:gd name="connsiteX281" fmla="*/ 840692 w 7467600"/>
              <a:gd name="connsiteY281" fmla="*/ 3284921 h 6858000"/>
              <a:gd name="connsiteX282" fmla="*/ 979248 w 7467600"/>
              <a:gd name="connsiteY282" fmla="*/ 3221003 h 6858000"/>
              <a:gd name="connsiteX283" fmla="*/ 1053282 w 7467600"/>
              <a:gd name="connsiteY283" fmla="*/ 3185247 h 6858000"/>
              <a:gd name="connsiteX284" fmla="*/ 1320603 w 7467600"/>
              <a:gd name="connsiteY284" fmla="*/ 3081281 h 6858000"/>
              <a:gd name="connsiteX285" fmla="*/ 1238695 w 7467600"/>
              <a:gd name="connsiteY285" fmla="*/ 3076820 h 6858000"/>
              <a:gd name="connsiteX286" fmla="*/ 5425627 w 7467600"/>
              <a:gd name="connsiteY286" fmla="*/ 2954192 h 6858000"/>
              <a:gd name="connsiteX287" fmla="*/ 5470770 w 7467600"/>
              <a:gd name="connsiteY287" fmla="*/ 3005435 h 6858000"/>
              <a:gd name="connsiteX288" fmla="*/ 5519779 w 7467600"/>
              <a:gd name="connsiteY288" fmla="*/ 4359223 h 6858000"/>
              <a:gd name="connsiteX289" fmla="*/ 5520293 w 7467600"/>
              <a:gd name="connsiteY289" fmla="*/ 4360602 h 6858000"/>
              <a:gd name="connsiteX290" fmla="*/ 5767221 w 7467600"/>
              <a:gd name="connsiteY290" fmla="*/ 4665564 h 6858000"/>
              <a:gd name="connsiteX291" fmla="*/ 6937169 w 7467600"/>
              <a:gd name="connsiteY291" fmla="*/ 4815941 h 6858000"/>
              <a:gd name="connsiteX292" fmla="*/ 6953922 w 7467600"/>
              <a:gd name="connsiteY292" fmla="*/ 4890068 h 6858000"/>
              <a:gd name="connsiteX293" fmla="*/ 6071359 w 7467600"/>
              <a:gd name="connsiteY293" fmla="*/ 4770770 h 6858000"/>
              <a:gd name="connsiteX294" fmla="*/ 6038839 w 7467600"/>
              <a:gd name="connsiteY294" fmla="*/ 4764474 h 6858000"/>
              <a:gd name="connsiteX295" fmla="*/ 6038706 w 7467600"/>
              <a:gd name="connsiteY295" fmla="*/ 4763847 h 6858000"/>
              <a:gd name="connsiteX296" fmla="*/ 6037784 w 7467600"/>
              <a:gd name="connsiteY296" fmla="*/ 4764270 h 6858000"/>
              <a:gd name="connsiteX297" fmla="*/ 6038839 w 7467600"/>
              <a:gd name="connsiteY297" fmla="*/ 4764474 h 6858000"/>
              <a:gd name="connsiteX298" fmla="*/ 6040338 w 7467600"/>
              <a:gd name="connsiteY298" fmla="*/ 4771418 h 6858000"/>
              <a:gd name="connsiteX299" fmla="*/ 6024488 w 7467600"/>
              <a:gd name="connsiteY299" fmla="*/ 4809903 h 6858000"/>
              <a:gd name="connsiteX300" fmla="*/ 5599771 w 7467600"/>
              <a:gd name="connsiteY300" fmla="*/ 5509652 h 6858000"/>
              <a:gd name="connsiteX301" fmla="*/ 5548843 w 7467600"/>
              <a:gd name="connsiteY301" fmla="*/ 5563845 h 6858000"/>
              <a:gd name="connsiteX302" fmla="*/ 5940952 w 7467600"/>
              <a:gd name="connsiteY302" fmla="*/ 6250028 h 6858000"/>
              <a:gd name="connsiteX303" fmla="*/ 6043441 w 7467600"/>
              <a:gd name="connsiteY303" fmla="*/ 6665847 h 6858000"/>
              <a:gd name="connsiteX304" fmla="*/ 6093432 w 7467600"/>
              <a:gd name="connsiteY304" fmla="*/ 6858000 h 6858000"/>
              <a:gd name="connsiteX305" fmla="*/ 6034344 w 7467600"/>
              <a:gd name="connsiteY305" fmla="*/ 6858000 h 6858000"/>
              <a:gd name="connsiteX306" fmla="*/ 6026679 w 7467600"/>
              <a:gd name="connsiteY306" fmla="*/ 6836959 h 6858000"/>
              <a:gd name="connsiteX307" fmla="*/ 5800441 w 7467600"/>
              <a:gd name="connsiteY307" fmla="*/ 6335286 h 6858000"/>
              <a:gd name="connsiteX308" fmla="*/ 5526562 w 7467600"/>
              <a:gd name="connsiteY308" fmla="*/ 5705388 h 6858000"/>
              <a:gd name="connsiteX309" fmla="*/ 5519640 w 7467600"/>
              <a:gd name="connsiteY309" fmla="*/ 5683774 h 6858000"/>
              <a:gd name="connsiteX310" fmla="*/ 5844559 w 7467600"/>
              <a:gd name="connsiteY310" fmla="*/ 6553349 h 6858000"/>
              <a:gd name="connsiteX311" fmla="*/ 5975994 w 7467600"/>
              <a:gd name="connsiteY311" fmla="*/ 6858000 h 6858000"/>
              <a:gd name="connsiteX312" fmla="*/ 5898547 w 7467600"/>
              <a:gd name="connsiteY312" fmla="*/ 6858000 h 6858000"/>
              <a:gd name="connsiteX313" fmla="*/ 5682041 w 7467600"/>
              <a:gd name="connsiteY313" fmla="*/ 6355860 h 6858000"/>
              <a:gd name="connsiteX314" fmla="*/ 5461758 w 7467600"/>
              <a:gd name="connsiteY314" fmla="*/ 5820220 h 6858000"/>
              <a:gd name="connsiteX315" fmla="*/ 5237282 w 7467600"/>
              <a:gd name="connsiteY315" fmla="*/ 6579086 h 6858000"/>
              <a:gd name="connsiteX316" fmla="*/ 5115009 w 7467600"/>
              <a:gd name="connsiteY316" fmla="*/ 6858000 h 6858000"/>
              <a:gd name="connsiteX317" fmla="*/ 5028074 w 7467600"/>
              <a:gd name="connsiteY317" fmla="*/ 6858000 h 6858000"/>
              <a:gd name="connsiteX318" fmla="*/ 5079508 w 7467600"/>
              <a:gd name="connsiteY318" fmla="*/ 6749074 h 6858000"/>
              <a:gd name="connsiteX319" fmla="*/ 5371846 w 7467600"/>
              <a:gd name="connsiteY319" fmla="*/ 5924413 h 6858000"/>
              <a:gd name="connsiteX320" fmla="*/ 5270512 w 7467600"/>
              <a:gd name="connsiteY320" fmla="*/ 6138975 h 6858000"/>
              <a:gd name="connsiteX321" fmla="*/ 5062409 w 7467600"/>
              <a:gd name="connsiteY321" fmla="*/ 6653544 h 6858000"/>
              <a:gd name="connsiteX322" fmla="*/ 5036628 w 7467600"/>
              <a:gd name="connsiteY322" fmla="*/ 6754247 h 6858000"/>
              <a:gd name="connsiteX323" fmla="*/ 5009112 w 7467600"/>
              <a:gd name="connsiteY323" fmla="*/ 6858000 h 6858000"/>
              <a:gd name="connsiteX324" fmla="*/ 4976679 w 7467600"/>
              <a:gd name="connsiteY324" fmla="*/ 6858000 h 6858000"/>
              <a:gd name="connsiteX325" fmla="*/ 5006537 w 7467600"/>
              <a:gd name="connsiteY325" fmla="*/ 6747068 h 6858000"/>
              <a:gd name="connsiteX326" fmla="*/ 5032723 w 7467600"/>
              <a:gd name="connsiteY326" fmla="*/ 6644957 h 6858000"/>
              <a:gd name="connsiteX327" fmla="*/ 5242949 w 7467600"/>
              <a:gd name="connsiteY327" fmla="*/ 6125175 h 6858000"/>
              <a:gd name="connsiteX328" fmla="*/ 5286321 w 7467600"/>
              <a:gd name="connsiteY328" fmla="*/ 6033555 h 6858000"/>
              <a:gd name="connsiteX329" fmla="*/ 5008210 w 7467600"/>
              <a:gd name="connsiteY329" fmla="*/ 6649194 h 6858000"/>
              <a:gd name="connsiteX330" fmla="*/ 4986321 w 7467600"/>
              <a:gd name="connsiteY330" fmla="*/ 6765687 h 6858000"/>
              <a:gd name="connsiteX331" fmla="*/ 4973474 w 7467600"/>
              <a:gd name="connsiteY331" fmla="*/ 6858000 h 6858000"/>
              <a:gd name="connsiteX332" fmla="*/ 4907178 w 7467600"/>
              <a:gd name="connsiteY332" fmla="*/ 6858000 h 6858000"/>
              <a:gd name="connsiteX333" fmla="*/ 4910810 w 7467600"/>
              <a:gd name="connsiteY333" fmla="*/ 6829660 h 6858000"/>
              <a:gd name="connsiteX334" fmla="*/ 4987461 w 7467600"/>
              <a:gd name="connsiteY334" fmla="*/ 6432994 h 6858000"/>
              <a:gd name="connsiteX335" fmla="*/ 5179262 w 7467600"/>
              <a:gd name="connsiteY335" fmla="*/ 6035044 h 6858000"/>
              <a:gd name="connsiteX336" fmla="*/ 4689678 w 7467600"/>
              <a:gd name="connsiteY336" fmla="*/ 6440241 h 6858000"/>
              <a:gd name="connsiteX337" fmla="*/ 4477543 w 7467600"/>
              <a:gd name="connsiteY337" fmla="*/ 6674836 h 6858000"/>
              <a:gd name="connsiteX338" fmla="*/ 4329957 w 7467600"/>
              <a:gd name="connsiteY338" fmla="*/ 6858000 h 6858000"/>
              <a:gd name="connsiteX339" fmla="*/ 4218595 w 7467600"/>
              <a:gd name="connsiteY339" fmla="*/ 6858000 h 6858000"/>
              <a:gd name="connsiteX340" fmla="*/ 4368888 w 7467600"/>
              <a:gd name="connsiteY340" fmla="*/ 6668412 h 6858000"/>
              <a:gd name="connsiteX341" fmla="*/ 4563091 w 7467600"/>
              <a:gd name="connsiteY341" fmla="*/ 6442508 h 6858000"/>
              <a:gd name="connsiteX342" fmla="*/ 5387324 w 7467600"/>
              <a:gd name="connsiteY342" fmla="*/ 5705830 h 6858000"/>
              <a:gd name="connsiteX343" fmla="*/ 5073620 w 7467600"/>
              <a:gd name="connsiteY343" fmla="*/ 5955437 h 6858000"/>
              <a:gd name="connsiteX344" fmla="*/ 4689789 w 7467600"/>
              <a:gd name="connsiteY344" fmla="*/ 6268382 h 6858000"/>
              <a:gd name="connsiteX345" fmla="*/ 4418722 w 7467600"/>
              <a:gd name="connsiteY345" fmla="*/ 6570886 h 6858000"/>
              <a:gd name="connsiteX346" fmla="*/ 4214944 w 7467600"/>
              <a:gd name="connsiteY346" fmla="*/ 6858000 h 6858000"/>
              <a:gd name="connsiteX347" fmla="*/ 4177898 w 7467600"/>
              <a:gd name="connsiteY347" fmla="*/ 6858000 h 6858000"/>
              <a:gd name="connsiteX348" fmla="*/ 4391597 w 7467600"/>
              <a:gd name="connsiteY348" fmla="*/ 6556370 h 6858000"/>
              <a:gd name="connsiteX349" fmla="*/ 4668889 w 7467600"/>
              <a:gd name="connsiteY349" fmla="*/ 6246399 h 6858000"/>
              <a:gd name="connsiteX350" fmla="*/ 5055427 w 7467600"/>
              <a:gd name="connsiteY350" fmla="*/ 5931476 h 6858000"/>
              <a:gd name="connsiteX351" fmla="*/ 5371814 w 7467600"/>
              <a:gd name="connsiteY351" fmla="*/ 5678975 h 6858000"/>
              <a:gd name="connsiteX352" fmla="*/ 4987918 w 7467600"/>
              <a:gd name="connsiteY352" fmla="*/ 5838701 h 6858000"/>
              <a:gd name="connsiteX353" fmla="*/ 4317146 w 7467600"/>
              <a:gd name="connsiteY353" fmla="*/ 6587716 h 6858000"/>
              <a:gd name="connsiteX354" fmla="*/ 4171627 w 7467600"/>
              <a:gd name="connsiteY354" fmla="*/ 6858000 h 6858000"/>
              <a:gd name="connsiteX355" fmla="*/ 4081585 w 7467600"/>
              <a:gd name="connsiteY355" fmla="*/ 6858000 h 6858000"/>
              <a:gd name="connsiteX356" fmla="*/ 4238603 w 7467600"/>
              <a:gd name="connsiteY356" fmla="*/ 6559341 h 6858000"/>
              <a:gd name="connsiteX357" fmla="*/ 4778333 w 7467600"/>
              <a:gd name="connsiteY357" fmla="*/ 5873626 h 6858000"/>
              <a:gd name="connsiteX358" fmla="*/ 5414185 w 7467600"/>
              <a:gd name="connsiteY358" fmla="*/ 5573882 h 6858000"/>
              <a:gd name="connsiteX359" fmla="*/ 5959648 w 7467600"/>
              <a:gd name="connsiteY359" fmla="*/ 4760797 h 6858000"/>
              <a:gd name="connsiteX360" fmla="*/ 5355019 w 7467600"/>
              <a:gd name="connsiteY360" fmla="*/ 4734672 h 6858000"/>
              <a:gd name="connsiteX361" fmla="*/ 5083565 w 7467600"/>
              <a:gd name="connsiteY361" fmla="*/ 5179121 h 6858000"/>
              <a:gd name="connsiteX362" fmla="*/ 4713577 w 7467600"/>
              <a:gd name="connsiteY362" fmla="*/ 5616803 h 6858000"/>
              <a:gd name="connsiteX363" fmla="*/ 3989559 w 7467600"/>
              <a:gd name="connsiteY363" fmla="*/ 6145945 h 6858000"/>
              <a:gd name="connsiteX364" fmla="*/ 3939824 w 7467600"/>
              <a:gd name="connsiteY364" fmla="*/ 6066900 h 6858000"/>
              <a:gd name="connsiteX365" fmla="*/ 4584537 w 7467600"/>
              <a:gd name="connsiteY365" fmla="*/ 5324826 h 6858000"/>
              <a:gd name="connsiteX366" fmla="*/ 5037105 w 7467600"/>
              <a:gd name="connsiteY366" fmla="*/ 5088765 h 6858000"/>
              <a:gd name="connsiteX367" fmla="*/ 5039930 w 7467600"/>
              <a:gd name="connsiteY367" fmla="*/ 5089585 h 6858000"/>
              <a:gd name="connsiteX368" fmla="*/ 5263764 w 7467600"/>
              <a:gd name="connsiteY368" fmla="*/ 4735525 h 6858000"/>
              <a:gd name="connsiteX369" fmla="*/ 4086300 w 7467600"/>
              <a:gd name="connsiteY369" fmla="*/ 4884599 h 6858000"/>
              <a:gd name="connsiteX370" fmla="*/ 4085485 w 7467600"/>
              <a:gd name="connsiteY370" fmla="*/ 4899070 h 6858000"/>
              <a:gd name="connsiteX371" fmla="*/ 3871915 w 7467600"/>
              <a:gd name="connsiteY371" fmla="*/ 5253645 h 6858000"/>
              <a:gd name="connsiteX372" fmla="*/ 3799374 w 7467600"/>
              <a:gd name="connsiteY372" fmla="*/ 5466127 h 6858000"/>
              <a:gd name="connsiteX373" fmla="*/ 3498850 w 7467600"/>
              <a:gd name="connsiteY373" fmla="*/ 6661888 h 6858000"/>
              <a:gd name="connsiteX374" fmla="*/ 3399216 w 7467600"/>
              <a:gd name="connsiteY374" fmla="*/ 6858000 h 6858000"/>
              <a:gd name="connsiteX375" fmla="*/ 3303688 w 7467600"/>
              <a:gd name="connsiteY375" fmla="*/ 6858000 h 6858000"/>
              <a:gd name="connsiteX376" fmla="*/ 3391774 w 7467600"/>
              <a:gd name="connsiteY376" fmla="*/ 6697181 h 6858000"/>
              <a:gd name="connsiteX377" fmla="*/ 3735540 w 7467600"/>
              <a:gd name="connsiteY377" fmla="*/ 5546923 h 6858000"/>
              <a:gd name="connsiteX378" fmla="*/ 3729438 w 7467600"/>
              <a:gd name="connsiteY378" fmla="*/ 5569058 h 6858000"/>
              <a:gd name="connsiteX379" fmla="*/ 3707782 w 7467600"/>
              <a:gd name="connsiteY379" fmla="*/ 5644908 h 6858000"/>
              <a:gd name="connsiteX380" fmla="*/ 3583827 w 7467600"/>
              <a:gd name="connsiteY380" fmla="*/ 6039215 h 6858000"/>
              <a:gd name="connsiteX381" fmla="*/ 3547861 w 7467600"/>
              <a:gd name="connsiteY381" fmla="*/ 6129609 h 6858000"/>
              <a:gd name="connsiteX382" fmla="*/ 3490905 w 7467600"/>
              <a:gd name="connsiteY382" fmla="*/ 6277660 h 6858000"/>
              <a:gd name="connsiteX383" fmla="*/ 3455859 w 7467600"/>
              <a:gd name="connsiteY383" fmla="*/ 6391301 h 6858000"/>
              <a:gd name="connsiteX384" fmla="*/ 3429112 w 7467600"/>
              <a:gd name="connsiteY384" fmla="*/ 6479469 h 6858000"/>
              <a:gd name="connsiteX385" fmla="*/ 3304862 w 7467600"/>
              <a:gd name="connsiteY385" fmla="*/ 6796476 h 6858000"/>
              <a:gd name="connsiteX386" fmla="*/ 3276071 w 7467600"/>
              <a:gd name="connsiteY386" fmla="*/ 6858000 h 6858000"/>
              <a:gd name="connsiteX387" fmla="*/ 3240805 w 7467600"/>
              <a:gd name="connsiteY387" fmla="*/ 6858000 h 6858000"/>
              <a:gd name="connsiteX388" fmla="*/ 3275917 w 7467600"/>
              <a:gd name="connsiteY388" fmla="*/ 6783192 h 6858000"/>
              <a:gd name="connsiteX389" fmla="*/ 3399358 w 7467600"/>
              <a:gd name="connsiteY389" fmla="*/ 6469011 h 6858000"/>
              <a:gd name="connsiteX390" fmla="*/ 3425650 w 7467600"/>
              <a:gd name="connsiteY390" fmla="*/ 6381333 h 6858000"/>
              <a:gd name="connsiteX391" fmla="*/ 3460661 w 7467600"/>
              <a:gd name="connsiteY391" fmla="*/ 6266763 h 6858000"/>
              <a:gd name="connsiteX392" fmla="*/ 3518021 w 7467600"/>
              <a:gd name="connsiteY392" fmla="*/ 6117298 h 6858000"/>
              <a:gd name="connsiteX393" fmla="*/ 3554035 w 7467600"/>
              <a:gd name="connsiteY393" fmla="*/ 6027832 h 6858000"/>
              <a:gd name="connsiteX394" fmla="*/ 3677174 w 7467600"/>
              <a:gd name="connsiteY394" fmla="*/ 5636351 h 6858000"/>
              <a:gd name="connsiteX395" fmla="*/ 3698819 w 7467600"/>
              <a:gd name="connsiteY395" fmla="*/ 5560503 h 6858000"/>
              <a:gd name="connsiteX396" fmla="*/ 3702094 w 7467600"/>
              <a:gd name="connsiteY396" fmla="*/ 5549194 h 6858000"/>
              <a:gd name="connsiteX397" fmla="*/ 3398355 w 7467600"/>
              <a:gd name="connsiteY397" fmla="*/ 6094603 h 6858000"/>
              <a:gd name="connsiteX398" fmla="*/ 3193941 w 7467600"/>
              <a:gd name="connsiteY398" fmla="*/ 6798775 h 6858000"/>
              <a:gd name="connsiteX399" fmla="*/ 3184140 w 7467600"/>
              <a:gd name="connsiteY399" fmla="*/ 6858000 h 6858000"/>
              <a:gd name="connsiteX400" fmla="*/ 3099978 w 7467600"/>
              <a:gd name="connsiteY400" fmla="*/ 6858000 h 6858000"/>
              <a:gd name="connsiteX401" fmla="*/ 3101556 w 7467600"/>
              <a:gd name="connsiteY401" fmla="*/ 6843337 h 6858000"/>
              <a:gd name="connsiteX402" fmla="*/ 3370162 w 7467600"/>
              <a:gd name="connsiteY402" fmla="*/ 5785550 h 6858000"/>
              <a:gd name="connsiteX403" fmla="*/ 3746477 w 7467600"/>
              <a:gd name="connsiteY403" fmla="*/ 5377889 h 6858000"/>
              <a:gd name="connsiteX404" fmla="*/ 3863399 w 7467600"/>
              <a:gd name="connsiteY404" fmla="*/ 5087257 h 6858000"/>
              <a:gd name="connsiteX405" fmla="*/ 3968712 w 7467600"/>
              <a:gd name="connsiteY405" fmla="*/ 4913989 h 6858000"/>
              <a:gd name="connsiteX406" fmla="*/ 2792390 w 7467600"/>
              <a:gd name="connsiteY406" fmla="*/ 5382974 h 6858000"/>
              <a:gd name="connsiteX407" fmla="*/ 2714982 w 7467600"/>
              <a:gd name="connsiteY407" fmla="*/ 5427051 h 6858000"/>
              <a:gd name="connsiteX408" fmla="*/ 2813361 w 7467600"/>
              <a:gd name="connsiteY408" fmla="*/ 6023912 h 6858000"/>
              <a:gd name="connsiteX409" fmla="*/ 2688430 w 7467600"/>
              <a:gd name="connsiteY409" fmla="*/ 6801564 h 6858000"/>
              <a:gd name="connsiteX410" fmla="*/ 2629626 w 7467600"/>
              <a:gd name="connsiteY410" fmla="*/ 6763394 h 6858000"/>
              <a:gd name="connsiteX411" fmla="*/ 2565328 w 7467600"/>
              <a:gd name="connsiteY411" fmla="*/ 5516399 h 6858000"/>
              <a:gd name="connsiteX412" fmla="*/ 1922999 w 7467600"/>
              <a:gd name="connsiteY412" fmla="*/ 5980343 h 6858000"/>
              <a:gd name="connsiteX413" fmla="*/ 1950261 w 7467600"/>
              <a:gd name="connsiteY413" fmla="*/ 6405858 h 6858000"/>
              <a:gd name="connsiteX414" fmla="*/ 2365554 w 7467600"/>
              <a:gd name="connsiteY414" fmla="*/ 6759107 h 6858000"/>
              <a:gd name="connsiteX415" fmla="*/ 2424142 w 7467600"/>
              <a:gd name="connsiteY415" fmla="*/ 6858000 h 6858000"/>
              <a:gd name="connsiteX416" fmla="*/ 2395994 w 7467600"/>
              <a:gd name="connsiteY416" fmla="*/ 6858000 h 6858000"/>
              <a:gd name="connsiteX417" fmla="*/ 2392863 w 7467600"/>
              <a:gd name="connsiteY417" fmla="*/ 6852964 h 6858000"/>
              <a:gd name="connsiteX418" fmla="*/ 2017589 w 7467600"/>
              <a:gd name="connsiteY418" fmla="*/ 6493982 h 6858000"/>
              <a:gd name="connsiteX419" fmla="*/ 2147336 w 7467600"/>
              <a:gd name="connsiteY419" fmla="*/ 6594052 h 6858000"/>
              <a:gd name="connsiteX420" fmla="*/ 2207047 w 7467600"/>
              <a:gd name="connsiteY420" fmla="*/ 6654540 h 6858000"/>
              <a:gd name="connsiteX421" fmla="*/ 2299106 w 7467600"/>
              <a:gd name="connsiteY421" fmla="*/ 6778931 h 6858000"/>
              <a:gd name="connsiteX422" fmla="*/ 2314430 w 7467600"/>
              <a:gd name="connsiteY422" fmla="*/ 6801144 h 6858000"/>
              <a:gd name="connsiteX423" fmla="*/ 2352406 w 7467600"/>
              <a:gd name="connsiteY423" fmla="*/ 6858000 h 6858000"/>
              <a:gd name="connsiteX424" fmla="*/ 2314492 w 7467600"/>
              <a:gd name="connsiteY424" fmla="*/ 6858000 h 6858000"/>
              <a:gd name="connsiteX425" fmla="*/ 2288095 w 7467600"/>
              <a:gd name="connsiteY425" fmla="*/ 6818030 h 6858000"/>
              <a:gd name="connsiteX426" fmla="*/ 2272768 w 7467600"/>
              <a:gd name="connsiteY426" fmla="*/ 6795822 h 6858000"/>
              <a:gd name="connsiteX427" fmla="*/ 2182715 w 7467600"/>
              <a:gd name="connsiteY427" fmla="*/ 6675071 h 6858000"/>
              <a:gd name="connsiteX428" fmla="*/ 2032061 w 7467600"/>
              <a:gd name="connsiteY428" fmla="*/ 6541380 h 6858000"/>
              <a:gd name="connsiteX429" fmla="*/ 2257220 w 7467600"/>
              <a:gd name="connsiteY429" fmla="*/ 6826257 h 6858000"/>
              <a:gd name="connsiteX430" fmla="*/ 2281324 w 7467600"/>
              <a:gd name="connsiteY430" fmla="*/ 6858000 h 6858000"/>
              <a:gd name="connsiteX431" fmla="*/ 2242860 w 7467600"/>
              <a:gd name="connsiteY431" fmla="*/ 6858000 h 6858000"/>
              <a:gd name="connsiteX432" fmla="*/ 2232818 w 7467600"/>
              <a:gd name="connsiteY432" fmla="*/ 6844926 h 6858000"/>
              <a:gd name="connsiteX433" fmla="*/ 1990172 w 7467600"/>
              <a:gd name="connsiteY433" fmla="*/ 6542121 h 6858000"/>
              <a:gd name="connsiteX434" fmla="*/ 2124090 w 7467600"/>
              <a:gd name="connsiteY434" fmla="*/ 6761017 h 6858000"/>
              <a:gd name="connsiteX435" fmla="*/ 2200380 w 7467600"/>
              <a:gd name="connsiteY435" fmla="*/ 6858000 h 6858000"/>
              <a:gd name="connsiteX436" fmla="*/ 2147507 w 7467600"/>
              <a:gd name="connsiteY436" fmla="*/ 6858000 h 6858000"/>
              <a:gd name="connsiteX437" fmla="*/ 2070668 w 7467600"/>
              <a:gd name="connsiteY437" fmla="*/ 6761520 h 6858000"/>
              <a:gd name="connsiteX438" fmla="*/ 1975142 w 7467600"/>
              <a:gd name="connsiteY438" fmla="*/ 6585570 h 6858000"/>
              <a:gd name="connsiteX439" fmla="*/ 2050035 w 7467600"/>
              <a:gd name="connsiteY439" fmla="*/ 6813345 h 6858000"/>
              <a:gd name="connsiteX440" fmla="*/ 2063025 w 7467600"/>
              <a:gd name="connsiteY440" fmla="*/ 6858000 h 6858000"/>
              <a:gd name="connsiteX441" fmla="*/ 2021675 w 7467600"/>
              <a:gd name="connsiteY441" fmla="*/ 6858000 h 6858000"/>
              <a:gd name="connsiteX442" fmla="*/ 2019308 w 7467600"/>
              <a:gd name="connsiteY442" fmla="*/ 6847118 h 6858000"/>
              <a:gd name="connsiteX443" fmla="*/ 1938835 w 7467600"/>
              <a:gd name="connsiteY443" fmla="*/ 6551160 h 6858000"/>
              <a:gd name="connsiteX444" fmla="*/ 1953230 w 7467600"/>
              <a:gd name="connsiteY444" fmla="*/ 6759699 h 6858000"/>
              <a:gd name="connsiteX445" fmla="*/ 1956763 w 7467600"/>
              <a:gd name="connsiteY445" fmla="*/ 6778191 h 6858000"/>
              <a:gd name="connsiteX446" fmla="*/ 1967925 w 7467600"/>
              <a:gd name="connsiteY446" fmla="*/ 6858000 h 6858000"/>
              <a:gd name="connsiteX447" fmla="*/ 1936622 w 7467600"/>
              <a:gd name="connsiteY447" fmla="*/ 6858000 h 6858000"/>
              <a:gd name="connsiteX448" fmla="*/ 1926261 w 7467600"/>
              <a:gd name="connsiteY448" fmla="*/ 6784064 h 6858000"/>
              <a:gd name="connsiteX449" fmla="*/ 1922724 w 7467600"/>
              <a:gd name="connsiteY449" fmla="*/ 6765577 h 6858000"/>
              <a:gd name="connsiteX450" fmla="*/ 1904650 w 7467600"/>
              <a:gd name="connsiteY450" fmla="*/ 6639616 h 6858000"/>
              <a:gd name="connsiteX451" fmla="*/ 1885273 w 7467600"/>
              <a:gd name="connsiteY451" fmla="*/ 6858000 h 6858000"/>
              <a:gd name="connsiteX452" fmla="*/ 1854363 w 7467600"/>
              <a:gd name="connsiteY452" fmla="*/ 6858000 h 6858000"/>
              <a:gd name="connsiteX453" fmla="*/ 1880391 w 7467600"/>
              <a:gd name="connsiteY453" fmla="*/ 6603796 h 6858000"/>
              <a:gd name="connsiteX454" fmla="*/ 1818273 w 7467600"/>
              <a:gd name="connsiteY454" fmla="*/ 6715729 h 6858000"/>
              <a:gd name="connsiteX455" fmla="*/ 1794691 w 7467600"/>
              <a:gd name="connsiteY455" fmla="*/ 6843239 h 6858000"/>
              <a:gd name="connsiteX456" fmla="*/ 1794914 w 7467600"/>
              <a:gd name="connsiteY456" fmla="*/ 6858000 h 6858000"/>
              <a:gd name="connsiteX457" fmla="*/ 1746128 w 7467600"/>
              <a:gd name="connsiteY457" fmla="*/ 6858000 h 6858000"/>
              <a:gd name="connsiteX458" fmla="*/ 1753934 w 7467600"/>
              <a:gd name="connsiteY458" fmla="*/ 6724796 h 6858000"/>
              <a:gd name="connsiteX459" fmla="*/ 1792053 w 7467600"/>
              <a:gd name="connsiteY459" fmla="*/ 6572396 h 6858000"/>
              <a:gd name="connsiteX460" fmla="*/ 1862248 w 7467600"/>
              <a:gd name="connsiteY460" fmla="*/ 6266397 h 6858000"/>
              <a:gd name="connsiteX461" fmla="*/ 1862250 w 7467600"/>
              <a:gd name="connsiteY461" fmla="*/ 6033531 h 6858000"/>
              <a:gd name="connsiteX462" fmla="*/ 1211999 w 7467600"/>
              <a:gd name="connsiteY462" fmla="*/ 6683610 h 6858000"/>
              <a:gd name="connsiteX463" fmla="*/ 1213266 w 7467600"/>
              <a:gd name="connsiteY463" fmla="*/ 6691947 h 6858000"/>
              <a:gd name="connsiteX464" fmla="*/ 1203370 w 7467600"/>
              <a:gd name="connsiteY464" fmla="*/ 6850676 h 6858000"/>
              <a:gd name="connsiteX465" fmla="*/ 1203671 w 7467600"/>
              <a:gd name="connsiteY465" fmla="*/ 6858000 h 6858000"/>
              <a:gd name="connsiteX466" fmla="*/ 1143180 w 7467600"/>
              <a:gd name="connsiteY466" fmla="*/ 6858000 h 6858000"/>
              <a:gd name="connsiteX467" fmla="*/ 1142176 w 7467600"/>
              <a:gd name="connsiteY467" fmla="*/ 6766045 h 6858000"/>
              <a:gd name="connsiteX468" fmla="*/ 1067484 w 7467600"/>
              <a:gd name="connsiteY468" fmla="*/ 6858000 h 6858000"/>
              <a:gd name="connsiteX469" fmla="*/ 953928 w 7467600"/>
              <a:gd name="connsiteY469" fmla="*/ 6858000 h 6858000"/>
              <a:gd name="connsiteX470" fmla="*/ 959715 w 7467600"/>
              <a:gd name="connsiteY470" fmla="*/ 6850185 h 6858000"/>
              <a:gd name="connsiteX471" fmla="*/ 1483788 w 7467600"/>
              <a:gd name="connsiteY471" fmla="*/ 6259174 h 6858000"/>
              <a:gd name="connsiteX472" fmla="*/ 1100671 w 7467600"/>
              <a:gd name="connsiteY472" fmla="*/ 6252137 h 6858000"/>
              <a:gd name="connsiteX473" fmla="*/ 1090144 w 7467600"/>
              <a:gd name="connsiteY473" fmla="*/ 6256748 h 6858000"/>
              <a:gd name="connsiteX474" fmla="*/ 1095872 w 7467600"/>
              <a:gd name="connsiteY474" fmla="*/ 6271892 h 6858000"/>
              <a:gd name="connsiteX475" fmla="*/ 262785 w 7467600"/>
              <a:gd name="connsiteY475" fmla="*/ 6845450 h 6858000"/>
              <a:gd name="connsiteX476" fmla="*/ 209968 w 7467600"/>
              <a:gd name="connsiteY476" fmla="*/ 6770713 h 6858000"/>
              <a:gd name="connsiteX477" fmla="*/ 873460 w 7467600"/>
              <a:gd name="connsiteY477" fmla="*/ 6253768 h 6858000"/>
              <a:gd name="connsiteX478" fmla="*/ 192686 w 7467600"/>
              <a:gd name="connsiteY478" fmla="*/ 5849257 h 6858000"/>
              <a:gd name="connsiteX479" fmla="*/ 4696 w 7467600"/>
              <a:gd name="connsiteY479" fmla="*/ 5697668 h 6858000"/>
              <a:gd name="connsiteX480" fmla="*/ 0 w 7467600"/>
              <a:gd name="connsiteY480" fmla="*/ 5689984 h 6858000"/>
              <a:gd name="connsiteX481" fmla="*/ 0 w 7467600"/>
              <a:gd name="connsiteY481" fmla="*/ 5513472 h 6858000"/>
              <a:gd name="connsiteX482" fmla="*/ 174101 w 7467600"/>
              <a:gd name="connsiteY482" fmla="*/ 5620277 h 6858000"/>
              <a:gd name="connsiteX483" fmla="*/ 891800 w 7467600"/>
              <a:gd name="connsiteY483" fmla="*/ 6036935 h 6858000"/>
              <a:gd name="connsiteX484" fmla="*/ 1072219 w 7467600"/>
              <a:gd name="connsiteY484" fmla="*/ 6169443 h 6858000"/>
              <a:gd name="connsiteX485" fmla="*/ 1074117 w 7467600"/>
              <a:gd name="connsiteY485" fmla="*/ 6170301 h 6858000"/>
              <a:gd name="connsiteX486" fmla="*/ 1083114 w 7467600"/>
              <a:gd name="connsiteY486" fmla="*/ 6174131 h 6858000"/>
              <a:gd name="connsiteX487" fmla="*/ 1543010 w 7467600"/>
              <a:gd name="connsiteY487" fmla="*/ 6191140 h 6858000"/>
              <a:gd name="connsiteX488" fmla="*/ 1551080 w 7467600"/>
              <a:gd name="connsiteY488" fmla="*/ 6195006 h 6858000"/>
              <a:gd name="connsiteX489" fmla="*/ 2345443 w 7467600"/>
              <a:gd name="connsiteY489" fmla="*/ 5549882 h 6858000"/>
              <a:gd name="connsiteX490" fmla="*/ 1721499 w 7467600"/>
              <a:gd name="connsiteY490" fmla="*/ 5599969 h 6858000"/>
              <a:gd name="connsiteX491" fmla="*/ 767716 w 7467600"/>
              <a:gd name="connsiteY491" fmla="*/ 5472768 h 6858000"/>
              <a:gd name="connsiteX492" fmla="*/ 722147 w 7467600"/>
              <a:gd name="connsiteY492" fmla="*/ 5393091 h 6858000"/>
              <a:gd name="connsiteX493" fmla="*/ 1485552 w 7467600"/>
              <a:gd name="connsiteY493" fmla="*/ 5313202 h 6858000"/>
              <a:gd name="connsiteX494" fmla="*/ 2143004 w 7467600"/>
              <a:gd name="connsiteY494" fmla="*/ 5402420 h 6858000"/>
              <a:gd name="connsiteX495" fmla="*/ 1933391 w 7467600"/>
              <a:gd name="connsiteY495" fmla="*/ 5156971 h 6858000"/>
              <a:gd name="connsiteX496" fmla="*/ 1827118 w 7467600"/>
              <a:gd name="connsiteY496" fmla="*/ 4968410 h 6858000"/>
              <a:gd name="connsiteX497" fmla="*/ 1837349 w 7467600"/>
              <a:gd name="connsiteY497" fmla="*/ 4956357 h 6858000"/>
              <a:gd name="connsiteX498" fmla="*/ 2162835 w 7467600"/>
              <a:gd name="connsiteY498" fmla="*/ 5187853 h 6858000"/>
              <a:gd name="connsiteX499" fmla="*/ 2257167 w 7467600"/>
              <a:gd name="connsiteY499" fmla="*/ 5462123 h 6858000"/>
              <a:gd name="connsiteX500" fmla="*/ 2261598 w 7467600"/>
              <a:gd name="connsiteY500" fmla="*/ 5467998 h 6858000"/>
              <a:gd name="connsiteX501" fmla="*/ 2437177 w 7467600"/>
              <a:gd name="connsiteY501" fmla="*/ 5479608 h 6858000"/>
              <a:gd name="connsiteX502" fmla="*/ 2445247 w 7467600"/>
              <a:gd name="connsiteY502" fmla="*/ 5483476 h 6858000"/>
              <a:gd name="connsiteX503" fmla="*/ 2743626 w 7467600"/>
              <a:gd name="connsiteY503" fmla="*/ 5304819 h 6858000"/>
              <a:gd name="connsiteX504" fmla="*/ 3048102 w 7467600"/>
              <a:gd name="connsiteY504" fmla="*/ 5150595 h 6858000"/>
              <a:gd name="connsiteX505" fmla="*/ 1799414 w 7467600"/>
              <a:gd name="connsiteY505" fmla="*/ 4694732 h 6858000"/>
              <a:gd name="connsiteX506" fmla="*/ 1771735 w 7467600"/>
              <a:gd name="connsiteY506" fmla="*/ 4619929 h 6858000"/>
              <a:gd name="connsiteX507" fmla="*/ 3104273 w 7467600"/>
              <a:gd name="connsiteY507" fmla="*/ 5076159 h 6858000"/>
              <a:gd name="connsiteX508" fmla="*/ 3113245 w 7467600"/>
              <a:gd name="connsiteY508" fmla="*/ 5090705 h 6858000"/>
              <a:gd name="connsiteX509" fmla="*/ 3126294 w 7467600"/>
              <a:gd name="connsiteY509" fmla="*/ 5114400 h 6858000"/>
              <a:gd name="connsiteX510" fmla="*/ 3937433 w 7467600"/>
              <a:gd name="connsiteY510" fmla="*/ 4830473 h 6858000"/>
              <a:gd name="connsiteX511" fmla="*/ 3590475 w 7467600"/>
              <a:gd name="connsiteY511" fmla="*/ 4597974 h 6858000"/>
              <a:gd name="connsiteX512" fmla="*/ 3100264 w 7467600"/>
              <a:gd name="connsiteY512" fmla="*/ 4579845 h 6858000"/>
              <a:gd name="connsiteX513" fmla="*/ 2183576 w 7467600"/>
              <a:gd name="connsiteY513" fmla="*/ 4227150 h 6858000"/>
              <a:gd name="connsiteX514" fmla="*/ 2151029 w 7467600"/>
              <a:gd name="connsiteY514" fmla="*/ 4146947 h 6858000"/>
              <a:gd name="connsiteX515" fmla="*/ 3563434 w 7467600"/>
              <a:gd name="connsiteY515" fmla="*/ 4469115 h 6858000"/>
              <a:gd name="connsiteX516" fmla="*/ 3177952 w 7467600"/>
              <a:gd name="connsiteY516" fmla="*/ 3657386 h 6858000"/>
              <a:gd name="connsiteX517" fmla="*/ 3189263 w 7467600"/>
              <a:gd name="connsiteY517" fmla="*/ 3625726 h 6858000"/>
              <a:gd name="connsiteX518" fmla="*/ 3560912 w 7467600"/>
              <a:gd name="connsiteY518" fmla="*/ 4079863 h 6858000"/>
              <a:gd name="connsiteX519" fmla="*/ 3626636 w 7467600"/>
              <a:gd name="connsiteY519" fmla="*/ 4512230 h 6858000"/>
              <a:gd name="connsiteX520" fmla="*/ 3653088 w 7467600"/>
              <a:gd name="connsiteY520" fmla="*/ 4521417 h 6858000"/>
              <a:gd name="connsiteX521" fmla="*/ 3988128 w 7467600"/>
              <a:gd name="connsiteY521" fmla="*/ 4817267 h 6858000"/>
              <a:gd name="connsiteX522" fmla="*/ 4830582 w 7467600"/>
              <a:gd name="connsiteY522" fmla="*/ 4676000 h 6858000"/>
              <a:gd name="connsiteX523" fmla="*/ 4830100 w 7467600"/>
              <a:gd name="connsiteY523" fmla="*/ 4675554 h 6858000"/>
              <a:gd name="connsiteX524" fmla="*/ 4036318 w 7467600"/>
              <a:gd name="connsiteY524" fmla="*/ 4147013 h 6858000"/>
              <a:gd name="connsiteX525" fmla="*/ 3432098 w 7467600"/>
              <a:gd name="connsiteY525" fmla="*/ 3537312 h 6858000"/>
              <a:gd name="connsiteX526" fmla="*/ 3446761 w 7467600"/>
              <a:gd name="connsiteY526" fmla="*/ 3461278 h 6858000"/>
              <a:gd name="connsiteX527" fmla="*/ 4419733 w 7467600"/>
              <a:gd name="connsiteY527" fmla="*/ 3963555 h 6858000"/>
              <a:gd name="connsiteX528" fmla="*/ 4781371 w 7467600"/>
              <a:gd name="connsiteY528" fmla="*/ 4458604 h 6858000"/>
              <a:gd name="connsiteX529" fmla="*/ 4780440 w 7467600"/>
              <a:gd name="connsiteY529" fmla="*/ 4470290 h 6858000"/>
              <a:gd name="connsiteX530" fmla="*/ 4898954 w 7467600"/>
              <a:gd name="connsiteY530" fmla="*/ 4662092 h 6858000"/>
              <a:gd name="connsiteX531" fmla="*/ 4900699 w 7467600"/>
              <a:gd name="connsiteY531" fmla="*/ 4670867 h 6858000"/>
              <a:gd name="connsiteX532" fmla="*/ 5714511 w 7467600"/>
              <a:gd name="connsiteY532" fmla="*/ 4663483 h 6858000"/>
              <a:gd name="connsiteX533" fmla="*/ 5464793 w 7467600"/>
              <a:gd name="connsiteY533" fmla="*/ 4393556 h 6858000"/>
              <a:gd name="connsiteX534" fmla="*/ 5461897 w 7467600"/>
              <a:gd name="connsiteY534" fmla="*/ 4390879 h 6858000"/>
              <a:gd name="connsiteX535" fmla="*/ 4294126 w 7467600"/>
              <a:gd name="connsiteY535" fmla="*/ 3303048 h 6858000"/>
              <a:gd name="connsiteX536" fmla="*/ 4305321 w 7467600"/>
              <a:gd name="connsiteY536" fmla="*/ 3256953 h 6858000"/>
              <a:gd name="connsiteX537" fmla="*/ 4949299 w 7467600"/>
              <a:gd name="connsiteY537" fmla="*/ 3766336 h 6858000"/>
              <a:gd name="connsiteX538" fmla="*/ 5291452 w 7467600"/>
              <a:gd name="connsiteY538" fmla="*/ 4076801 h 6858000"/>
              <a:gd name="connsiteX539" fmla="*/ 5434998 w 7467600"/>
              <a:gd name="connsiteY539" fmla="*/ 4254100 h 6858000"/>
              <a:gd name="connsiteX540" fmla="*/ 5351015 w 7467600"/>
              <a:gd name="connsiteY540" fmla="*/ 3760989 h 6858000"/>
              <a:gd name="connsiteX541" fmla="*/ 5413780 w 7467600"/>
              <a:gd name="connsiteY541" fmla="*/ 2966265 h 6858000"/>
              <a:gd name="connsiteX542" fmla="*/ 5425627 w 7467600"/>
              <a:gd name="connsiteY542" fmla="*/ 2954192 h 6858000"/>
              <a:gd name="connsiteX543" fmla="*/ 6604735 w 7467600"/>
              <a:gd name="connsiteY543" fmla="*/ 2041381 h 6858000"/>
              <a:gd name="connsiteX544" fmla="*/ 7204487 w 7467600"/>
              <a:gd name="connsiteY544" fmla="*/ 2742112 h 6858000"/>
              <a:gd name="connsiteX545" fmla="*/ 7131592 w 7467600"/>
              <a:gd name="connsiteY545" fmla="*/ 2672096 h 6858000"/>
              <a:gd name="connsiteX546" fmla="*/ 6996344 w 7467600"/>
              <a:gd name="connsiteY546" fmla="*/ 2518310 h 6858000"/>
              <a:gd name="connsiteX547" fmla="*/ 6735495 w 7467600"/>
              <a:gd name="connsiteY547" fmla="*/ 2196890 h 6858000"/>
              <a:gd name="connsiteX548" fmla="*/ 6721901 w 7467600"/>
              <a:gd name="connsiteY548" fmla="*/ 2179274 h 6858000"/>
              <a:gd name="connsiteX549" fmla="*/ 6604735 w 7467600"/>
              <a:gd name="connsiteY549" fmla="*/ 2041381 h 6858000"/>
              <a:gd name="connsiteX550" fmla="*/ 6591670 w 7467600"/>
              <a:gd name="connsiteY550" fmla="*/ 1988277 h 6858000"/>
              <a:gd name="connsiteX551" fmla="*/ 6747349 w 7467600"/>
              <a:gd name="connsiteY551" fmla="*/ 2160069 h 6858000"/>
              <a:gd name="connsiteX552" fmla="*/ 6760943 w 7467600"/>
              <a:gd name="connsiteY552" fmla="*/ 2177686 h 6858000"/>
              <a:gd name="connsiteX553" fmla="*/ 7021065 w 7467600"/>
              <a:gd name="connsiteY553" fmla="*/ 2498102 h 6858000"/>
              <a:gd name="connsiteX554" fmla="*/ 7155223 w 7467600"/>
              <a:gd name="connsiteY554" fmla="*/ 2650386 h 6858000"/>
              <a:gd name="connsiteX555" fmla="*/ 7203167 w 7467600"/>
              <a:gd name="connsiteY555" fmla="*/ 2697288 h 6858000"/>
              <a:gd name="connsiteX556" fmla="*/ 6937703 w 7467600"/>
              <a:gd name="connsiteY556" fmla="*/ 2321981 h 6858000"/>
              <a:gd name="connsiteX557" fmla="*/ 6591670 w 7467600"/>
              <a:gd name="connsiteY557" fmla="*/ 1988277 h 6858000"/>
              <a:gd name="connsiteX558" fmla="*/ 5798671 w 7467600"/>
              <a:gd name="connsiteY558" fmla="*/ 1981601 h 6858000"/>
              <a:gd name="connsiteX559" fmla="*/ 5754709 w 7467600"/>
              <a:gd name="connsiteY559" fmla="*/ 2071454 h 6858000"/>
              <a:gd name="connsiteX560" fmla="*/ 5763044 w 7467600"/>
              <a:gd name="connsiteY560" fmla="*/ 2842206 h 6858000"/>
              <a:gd name="connsiteX561" fmla="*/ 5764974 w 7467600"/>
              <a:gd name="connsiteY561" fmla="*/ 2799609 h 6858000"/>
              <a:gd name="connsiteX562" fmla="*/ 5767665 w 7467600"/>
              <a:gd name="connsiteY562" fmla="*/ 2666409 h 6858000"/>
              <a:gd name="connsiteX563" fmla="*/ 5763055 w 7467600"/>
              <a:gd name="connsiteY563" fmla="*/ 2579705 h 6858000"/>
              <a:gd name="connsiteX564" fmla="*/ 5758079 w 7467600"/>
              <a:gd name="connsiteY564" fmla="*/ 2492508 h 6858000"/>
              <a:gd name="connsiteX565" fmla="*/ 5779325 w 7467600"/>
              <a:gd name="connsiteY565" fmla="*/ 2197069 h 6858000"/>
              <a:gd name="connsiteX566" fmla="*/ 5798671 w 7467600"/>
              <a:gd name="connsiteY566" fmla="*/ 1981601 h 6858000"/>
              <a:gd name="connsiteX567" fmla="*/ 5829202 w 7467600"/>
              <a:gd name="connsiteY567" fmla="*/ 1971679 h 6858000"/>
              <a:gd name="connsiteX568" fmla="*/ 5809558 w 7467600"/>
              <a:gd name="connsiteY568" fmla="*/ 2198043 h 6858000"/>
              <a:gd name="connsiteX569" fmla="*/ 5788653 w 7467600"/>
              <a:gd name="connsiteY569" fmla="*/ 2489430 h 6858000"/>
              <a:gd name="connsiteX570" fmla="*/ 5793439 w 7467600"/>
              <a:gd name="connsiteY570" fmla="*/ 2575235 h 6858000"/>
              <a:gd name="connsiteX571" fmla="*/ 5796837 w 7467600"/>
              <a:gd name="connsiteY571" fmla="*/ 2637633 h 6858000"/>
              <a:gd name="connsiteX572" fmla="*/ 5818614 w 7467600"/>
              <a:gd name="connsiteY572" fmla="*/ 2473055 h 6858000"/>
              <a:gd name="connsiteX573" fmla="*/ 5829202 w 7467600"/>
              <a:gd name="connsiteY573" fmla="*/ 1971679 h 6858000"/>
              <a:gd name="connsiteX574" fmla="*/ 5911389 w 7467600"/>
              <a:gd name="connsiteY574" fmla="*/ 1898371 h 6858000"/>
              <a:gd name="connsiteX575" fmla="*/ 6237627 w 7467600"/>
              <a:gd name="connsiteY575" fmla="*/ 2231921 h 6858000"/>
              <a:gd name="connsiteX576" fmla="*/ 5911389 w 7467600"/>
              <a:gd name="connsiteY576" fmla="*/ 1898371 h 6858000"/>
              <a:gd name="connsiteX577" fmla="*/ 6944437 w 7467600"/>
              <a:gd name="connsiteY577" fmla="*/ 1575402 h 6858000"/>
              <a:gd name="connsiteX578" fmla="*/ 6304730 w 7467600"/>
              <a:gd name="connsiteY578" fmla="*/ 1766654 h 6858000"/>
              <a:gd name="connsiteX579" fmla="*/ 6944437 w 7467600"/>
              <a:gd name="connsiteY579" fmla="*/ 1575402 h 6858000"/>
              <a:gd name="connsiteX580" fmla="*/ 7019523 w 7467600"/>
              <a:gd name="connsiteY580" fmla="*/ 1519450 h 6858000"/>
              <a:gd name="connsiteX581" fmla="*/ 6298091 w 7467600"/>
              <a:gd name="connsiteY581" fmla="*/ 1737122 h 6858000"/>
              <a:gd name="connsiteX582" fmla="*/ 7019523 w 7467600"/>
              <a:gd name="connsiteY582" fmla="*/ 1519450 h 6858000"/>
              <a:gd name="connsiteX583" fmla="*/ 2399523 w 7467600"/>
              <a:gd name="connsiteY583" fmla="*/ 1428234 h 6858000"/>
              <a:gd name="connsiteX584" fmla="*/ 2224982 w 7467600"/>
              <a:gd name="connsiteY584" fmla="*/ 1826201 h 6858000"/>
              <a:gd name="connsiteX585" fmla="*/ 2096099 w 7467600"/>
              <a:gd name="connsiteY585" fmla="*/ 2345900 h 6858000"/>
              <a:gd name="connsiteX586" fmla="*/ 2283317 w 7467600"/>
              <a:gd name="connsiteY586" fmla="*/ 1796925 h 6858000"/>
              <a:gd name="connsiteX587" fmla="*/ 2399523 w 7467600"/>
              <a:gd name="connsiteY587" fmla="*/ 1428234 h 6858000"/>
              <a:gd name="connsiteX588" fmla="*/ 2448558 w 7467600"/>
              <a:gd name="connsiteY588" fmla="*/ 1373435 h 6858000"/>
              <a:gd name="connsiteX589" fmla="*/ 2312521 w 7467600"/>
              <a:gd name="connsiteY589" fmla="*/ 1806140 h 6858000"/>
              <a:gd name="connsiteX590" fmla="*/ 2127533 w 7467600"/>
              <a:gd name="connsiteY590" fmla="*/ 2348380 h 6858000"/>
              <a:gd name="connsiteX591" fmla="*/ 2358080 w 7467600"/>
              <a:gd name="connsiteY591" fmla="*/ 1866134 h 6858000"/>
              <a:gd name="connsiteX592" fmla="*/ 2407436 w 7467600"/>
              <a:gd name="connsiteY592" fmla="*/ 1651070 h 6858000"/>
              <a:gd name="connsiteX593" fmla="*/ 2448558 w 7467600"/>
              <a:gd name="connsiteY593" fmla="*/ 1373435 h 6858000"/>
              <a:gd name="connsiteX594" fmla="*/ 278707 w 7467600"/>
              <a:gd name="connsiteY594" fmla="*/ 1352270 h 6858000"/>
              <a:gd name="connsiteX595" fmla="*/ 321570 w 7467600"/>
              <a:gd name="connsiteY595" fmla="*/ 1861610 h 6858000"/>
              <a:gd name="connsiteX596" fmla="*/ 294281 w 7467600"/>
              <a:gd name="connsiteY596" fmla="*/ 1440658 h 6858000"/>
              <a:gd name="connsiteX597" fmla="*/ 278707 w 7467600"/>
              <a:gd name="connsiteY597" fmla="*/ 1352270 h 6858000"/>
              <a:gd name="connsiteX598" fmla="*/ 1423821 w 7467600"/>
              <a:gd name="connsiteY598" fmla="*/ 1351958 h 6858000"/>
              <a:gd name="connsiteX599" fmla="*/ 1638521 w 7467600"/>
              <a:gd name="connsiteY599" fmla="*/ 1908470 h 6858000"/>
              <a:gd name="connsiteX600" fmla="*/ 1754199 w 7467600"/>
              <a:gd name="connsiteY600" fmla="*/ 2149284 h 6858000"/>
              <a:gd name="connsiteX601" fmla="*/ 1908359 w 7467600"/>
              <a:gd name="connsiteY601" fmla="*/ 2364988 h 6858000"/>
              <a:gd name="connsiteX602" fmla="*/ 1647661 w 7467600"/>
              <a:gd name="connsiteY602" fmla="*/ 1825945 h 6858000"/>
              <a:gd name="connsiteX603" fmla="*/ 1423821 w 7467600"/>
              <a:gd name="connsiteY603" fmla="*/ 1351958 h 6858000"/>
              <a:gd name="connsiteX604" fmla="*/ 1431890 w 7467600"/>
              <a:gd name="connsiteY604" fmla="*/ 1306475 h 6858000"/>
              <a:gd name="connsiteX605" fmla="*/ 1507597 w 7467600"/>
              <a:gd name="connsiteY605" fmla="*/ 1446132 h 6858000"/>
              <a:gd name="connsiteX606" fmla="*/ 1674586 w 7467600"/>
              <a:gd name="connsiteY606" fmla="*/ 1813832 h 6858000"/>
              <a:gd name="connsiteX607" fmla="*/ 1815950 w 7467600"/>
              <a:gd name="connsiteY607" fmla="*/ 2128564 h 6858000"/>
              <a:gd name="connsiteX608" fmla="*/ 1984242 w 7467600"/>
              <a:gd name="connsiteY608" fmla="*/ 2430829 h 6858000"/>
              <a:gd name="connsiteX609" fmla="*/ 2014023 w 7467600"/>
              <a:gd name="connsiteY609" fmla="*/ 2450995 h 6858000"/>
              <a:gd name="connsiteX610" fmla="*/ 1747337 w 7467600"/>
              <a:gd name="connsiteY610" fmla="*/ 1855264 h 6858000"/>
              <a:gd name="connsiteX611" fmla="*/ 1533749 w 7467600"/>
              <a:gd name="connsiteY611" fmla="*/ 1478656 h 6858000"/>
              <a:gd name="connsiteX612" fmla="*/ 1431890 w 7467600"/>
              <a:gd name="connsiteY612" fmla="*/ 1306475 h 6858000"/>
              <a:gd name="connsiteX613" fmla="*/ 5052692 w 7467600"/>
              <a:gd name="connsiteY613" fmla="*/ 1292994 h 6858000"/>
              <a:gd name="connsiteX614" fmla="*/ 5200661 w 7467600"/>
              <a:gd name="connsiteY614" fmla="*/ 1635186 h 6858000"/>
              <a:gd name="connsiteX615" fmla="*/ 5297138 w 7467600"/>
              <a:gd name="connsiteY615" fmla="*/ 1906351 h 6858000"/>
              <a:gd name="connsiteX616" fmla="*/ 5052692 w 7467600"/>
              <a:gd name="connsiteY616" fmla="*/ 1292994 h 6858000"/>
              <a:gd name="connsiteX617" fmla="*/ 5009948 w 7467600"/>
              <a:gd name="connsiteY617" fmla="*/ 1273619 h 6858000"/>
              <a:gd name="connsiteX618" fmla="*/ 5121777 w 7467600"/>
              <a:gd name="connsiteY618" fmla="*/ 1654213 h 6858000"/>
              <a:gd name="connsiteX619" fmla="*/ 5293545 w 7467600"/>
              <a:gd name="connsiteY619" fmla="*/ 2072247 h 6858000"/>
              <a:gd name="connsiteX620" fmla="*/ 5294042 w 7467600"/>
              <a:gd name="connsiteY620" fmla="*/ 2065019 h 6858000"/>
              <a:gd name="connsiteX621" fmla="*/ 5171936 w 7467600"/>
              <a:gd name="connsiteY621" fmla="*/ 1647613 h 6858000"/>
              <a:gd name="connsiteX622" fmla="*/ 5009948 w 7467600"/>
              <a:gd name="connsiteY622" fmla="*/ 1273619 h 6858000"/>
              <a:gd name="connsiteX623" fmla="*/ 655236 w 7467600"/>
              <a:gd name="connsiteY623" fmla="*/ 1268632 h 6858000"/>
              <a:gd name="connsiteX624" fmla="*/ 839521 w 7467600"/>
              <a:gd name="connsiteY624" fmla="*/ 1685315 h 6858000"/>
              <a:gd name="connsiteX625" fmla="*/ 1109416 w 7467600"/>
              <a:gd name="connsiteY625" fmla="*/ 2061663 h 6858000"/>
              <a:gd name="connsiteX626" fmla="*/ 1298300 w 7467600"/>
              <a:gd name="connsiteY626" fmla="*/ 2247742 h 6858000"/>
              <a:gd name="connsiteX627" fmla="*/ 1125871 w 7467600"/>
              <a:gd name="connsiteY627" fmla="*/ 1989513 h 6858000"/>
              <a:gd name="connsiteX628" fmla="*/ 981574 w 7467600"/>
              <a:gd name="connsiteY628" fmla="*/ 1783157 h 6858000"/>
              <a:gd name="connsiteX629" fmla="*/ 922198 w 7467600"/>
              <a:gd name="connsiteY629" fmla="*/ 1677437 h 6858000"/>
              <a:gd name="connsiteX630" fmla="*/ 869293 w 7467600"/>
              <a:gd name="connsiteY630" fmla="*/ 1583214 h 6858000"/>
              <a:gd name="connsiteX631" fmla="*/ 751431 w 7467600"/>
              <a:gd name="connsiteY631" fmla="*/ 1405731 h 6858000"/>
              <a:gd name="connsiteX632" fmla="*/ 655236 w 7467600"/>
              <a:gd name="connsiteY632" fmla="*/ 1268632 h 6858000"/>
              <a:gd name="connsiteX633" fmla="*/ 6516292 w 7467600"/>
              <a:gd name="connsiteY633" fmla="*/ 1263064 h 6858000"/>
              <a:gd name="connsiteX634" fmla="*/ 5736320 w 7467600"/>
              <a:gd name="connsiteY634" fmla="*/ 1501803 h 6858000"/>
              <a:gd name="connsiteX635" fmla="*/ 6516292 w 7467600"/>
              <a:gd name="connsiteY635" fmla="*/ 1263064 h 6858000"/>
              <a:gd name="connsiteX636" fmla="*/ 291466 w 7467600"/>
              <a:gd name="connsiteY636" fmla="*/ 1250369 h 6858000"/>
              <a:gd name="connsiteX637" fmla="*/ 323180 w 7467600"/>
              <a:gd name="connsiteY637" fmla="*/ 1435283 h 6858000"/>
              <a:gd name="connsiteX638" fmla="*/ 349381 w 7467600"/>
              <a:gd name="connsiteY638" fmla="*/ 1875041 h 6858000"/>
              <a:gd name="connsiteX639" fmla="*/ 374363 w 7467600"/>
              <a:gd name="connsiteY639" fmla="*/ 1506494 h 6858000"/>
              <a:gd name="connsiteX640" fmla="*/ 302168 w 7467600"/>
              <a:gd name="connsiteY640" fmla="*/ 1274495 h 6858000"/>
              <a:gd name="connsiteX641" fmla="*/ 291466 w 7467600"/>
              <a:gd name="connsiteY641" fmla="*/ 1250369 h 6858000"/>
              <a:gd name="connsiteX642" fmla="*/ 678222 w 7467600"/>
              <a:gd name="connsiteY642" fmla="*/ 1248670 h 6858000"/>
              <a:gd name="connsiteX643" fmla="*/ 775536 w 7467600"/>
              <a:gd name="connsiteY643" fmla="*/ 1388015 h 6858000"/>
              <a:gd name="connsiteX644" fmla="*/ 894529 w 7467600"/>
              <a:gd name="connsiteY644" fmla="*/ 1567739 h 6858000"/>
              <a:gd name="connsiteX645" fmla="*/ 948000 w 7467600"/>
              <a:gd name="connsiteY645" fmla="*/ 1663088 h 6858000"/>
              <a:gd name="connsiteX646" fmla="*/ 1006812 w 7467600"/>
              <a:gd name="connsiteY646" fmla="*/ 1767683 h 6858000"/>
              <a:gd name="connsiteX647" fmla="*/ 1149133 w 7467600"/>
              <a:gd name="connsiteY647" fmla="*/ 1971513 h 6858000"/>
              <a:gd name="connsiteX648" fmla="*/ 1333952 w 7467600"/>
              <a:gd name="connsiteY648" fmla="*/ 2251620 h 6858000"/>
              <a:gd name="connsiteX649" fmla="*/ 1337329 w 7467600"/>
              <a:gd name="connsiteY649" fmla="*/ 2258350 h 6858000"/>
              <a:gd name="connsiteX650" fmla="*/ 1014726 w 7467600"/>
              <a:gd name="connsiteY650" fmla="*/ 1615556 h 6858000"/>
              <a:gd name="connsiteX651" fmla="*/ 678222 w 7467600"/>
              <a:gd name="connsiteY651" fmla="*/ 1248670 h 6858000"/>
              <a:gd name="connsiteX652" fmla="*/ 6691602 w 7467600"/>
              <a:gd name="connsiteY652" fmla="*/ 1140573 h 6858000"/>
              <a:gd name="connsiteX653" fmla="*/ 6571100 w 7467600"/>
              <a:gd name="connsiteY653" fmla="*/ 1183662 h 6858000"/>
              <a:gd name="connsiteX654" fmla="*/ 6241687 w 7467600"/>
              <a:gd name="connsiteY654" fmla="*/ 1257600 h 6858000"/>
              <a:gd name="connsiteX655" fmla="*/ 5693009 w 7467600"/>
              <a:gd name="connsiteY655" fmla="*/ 1478256 h 6858000"/>
              <a:gd name="connsiteX656" fmla="*/ 6548420 w 7467600"/>
              <a:gd name="connsiteY656" fmla="*/ 1214599 h 6858000"/>
              <a:gd name="connsiteX657" fmla="*/ 6605473 w 7467600"/>
              <a:gd name="connsiteY657" fmla="*/ 1184686 h 6858000"/>
              <a:gd name="connsiteX658" fmla="*/ 6691602 w 7467600"/>
              <a:gd name="connsiteY658" fmla="*/ 1140573 h 6858000"/>
              <a:gd name="connsiteX659" fmla="*/ 4002475 w 7467600"/>
              <a:gd name="connsiteY659" fmla="*/ 1037802 h 6858000"/>
              <a:gd name="connsiteX660" fmla="*/ 4000324 w 7467600"/>
              <a:gd name="connsiteY660" fmla="*/ 1039362 h 6858000"/>
              <a:gd name="connsiteX661" fmla="*/ 4002862 w 7467600"/>
              <a:gd name="connsiteY661" fmla="*/ 1042866 h 6858000"/>
              <a:gd name="connsiteX662" fmla="*/ 4002475 w 7467600"/>
              <a:gd name="connsiteY662" fmla="*/ 1037802 h 6858000"/>
              <a:gd name="connsiteX663" fmla="*/ 506322 w 7467600"/>
              <a:gd name="connsiteY663" fmla="*/ 1020997 h 6858000"/>
              <a:gd name="connsiteX664" fmla="*/ 533068 w 7467600"/>
              <a:gd name="connsiteY664" fmla="*/ 1029409 h 6858000"/>
              <a:gd name="connsiteX665" fmla="*/ 1232525 w 7467600"/>
              <a:gd name="connsiteY665" fmla="*/ 1804675 h 6858000"/>
              <a:gd name="connsiteX666" fmla="*/ 1388858 w 7467600"/>
              <a:gd name="connsiteY666" fmla="*/ 2368011 h 6858000"/>
              <a:gd name="connsiteX667" fmla="*/ 1384098 w 7467600"/>
              <a:gd name="connsiteY667" fmla="*/ 2378125 h 6858000"/>
              <a:gd name="connsiteX668" fmla="*/ 1425393 w 7467600"/>
              <a:gd name="connsiteY668" fmla="*/ 2589124 h 6858000"/>
              <a:gd name="connsiteX669" fmla="*/ 1424001 w 7467600"/>
              <a:gd name="connsiteY669" fmla="*/ 2597541 h 6858000"/>
              <a:gd name="connsiteX670" fmla="*/ 2152729 w 7467600"/>
              <a:gd name="connsiteY670" fmla="*/ 2864487 h 6858000"/>
              <a:gd name="connsiteX671" fmla="*/ 2020609 w 7467600"/>
              <a:gd name="connsiteY671" fmla="*/ 2539671 h 6858000"/>
              <a:gd name="connsiteX672" fmla="*/ 2018920 w 7467600"/>
              <a:gd name="connsiteY672" fmla="*/ 2536309 h 6858000"/>
              <a:gd name="connsiteX673" fmla="*/ 1342441 w 7467600"/>
              <a:gd name="connsiteY673" fmla="*/ 1173017 h 6858000"/>
              <a:gd name="connsiteX674" fmla="*/ 1367925 w 7467600"/>
              <a:gd name="connsiteY674" fmla="*/ 1135648 h 6858000"/>
              <a:gd name="connsiteX675" fmla="*/ 1771401 w 7467600"/>
              <a:gd name="connsiteY675" fmla="*/ 1806673 h 6858000"/>
              <a:gd name="connsiteX676" fmla="*/ 1972385 w 7467600"/>
              <a:gd name="connsiteY676" fmla="*/ 2198735 h 6858000"/>
              <a:gd name="connsiteX677" fmla="*/ 2040892 w 7467600"/>
              <a:gd name="connsiteY677" fmla="*/ 2405205 h 6858000"/>
              <a:gd name="connsiteX678" fmla="*/ 2131689 w 7467600"/>
              <a:gd name="connsiteY678" fmla="*/ 1936926 h 6858000"/>
              <a:gd name="connsiteX679" fmla="*/ 2454820 w 7467600"/>
              <a:gd name="connsiteY679" fmla="*/ 1248808 h 6858000"/>
              <a:gd name="connsiteX680" fmla="*/ 2492512 w 7467600"/>
              <a:gd name="connsiteY680" fmla="*/ 1302920 h 6858000"/>
              <a:gd name="connsiteX681" fmla="*/ 2081216 w 7467600"/>
              <a:gd name="connsiteY681" fmla="*/ 2527513 h 6858000"/>
              <a:gd name="connsiteX682" fmla="*/ 2081211 w 7467600"/>
              <a:gd name="connsiteY682" fmla="*/ 2528916 h 6858000"/>
              <a:gd name="connsiteX683" fmla="*/ 2199067 w 7467600"/>
              <a:gd name="connsiteY683" fmla="*/ 2884061 h 6858000"/>
              <a:gd name="connsiteX684" fmla="*/ 3192586 w 7467600"/>
              <a:gd name="connsiteY684" fmla="*/ 3411496 h 6858000"/>
              <a:gd name="connsiteX685" fmla="*/ 3182620 w 7467600"/>
              <a:gd name="connsiteY685" fmla="*/ 3483279 h 6858000"/>
              <a:gd name="connsiteX686" fmla="*/ 2435119 w 7467600"/>
              <a:gd name="connsiteY686" fmla="*/ 3080173 h 6858000"/>
              <a:gd name="connsiteX687" fmla="*/ 2410152 w 7467600"/>
              <a:gd name="connsiteY687" fmla="*/ 3063751 h 6858000"/>
              <a:gd name="connsiteX688" fmla="*/ 2408099 w 7467600"/>
              <a:gd name="connsiteY688" fmla="*/ 3064403 h 6858000"/>
              <a:gd name="connsiteX689" fmla="*/ 2407218 w 7467600"/>
              <a:gd name="connsiteY689" fmla="*/ 3070324 h 6858000"/>
              <a:gd name="connsiteX690" fmla="*/ 2380138 w 7467600"/>
              <a:gd name="connsiteY690" fmla="*/ 3099341 h 6858000"/>
              <a:gd name="connsiteX691" fmla="*/ 1765923 w 7467600"/>
              <a:gd name="connsiteY691" fmla="*/ 3581043 h 6858000"/>
              <a:gd name="connsiteX692" fmla="*/ 1702258 w 7467600"/>
              <a:gd name="connsiteY692" fmla="*/ 3612286 h 6858000"/>
              <a:gd name="connsiteX693" fmla="*/ 1538370 w 7467600"/>
              <a:gd name="connsiteY693" fmla="*/ 3811804 h 6858000"/>
              <a:gd name="connsiteX694" fmla="*/ 542867 w 7467600"/>
              <a:gd name="connsiteY694" fmla="*/ 4944092 h 6858000"/>
              <a:gd name="connsiteX695" fmla="*/ 515800 w 7467600"/>
              <a:gd name="connsiteY695" fmla="*/ 4862180 h 6858000"/>
              <a:gd name="connsiteX696" fmla="*/ 909145 w 7467600"/>
              <a:gd name="connsiteY696" fmla="*/ 4199225 h 6858000"/>
              <a:gd name="connsiteX697" fmla="*/ 1214067 w 7467600"/>
              <a:gd name="connsiteY697" fmla="*/ 3908561 h 6858000"/>
              <a:gd name="connsiteX698" fmla="*/ 640967 w 7467600"/>
              <a:gd name="connsiteY698" fmla="*/ 4105601 h 6858000"/>
              <a:gd name="connsiteX699" fmla="*/ 112563 w 7467600"/>
              <a:gd name="connsiteY699" fmla="*/ 4396952 h 6858000"/>
              <a:gd name="connsiteX700" fmla="*/ 0 w 7467600"/>
              <a:gd name="connsiteY700" fmla="*/ 4466006 h 6858000"/>
              <a:gd name="connsiteX701" fmla="*/ 0 w 7467600"/>
              <a:gd name="connsiteY701" fmla="*/ 4233763 h 6858000"/>
              <a:gd name="connsiteX702" fmla="*/ 36881 w 7467600"/>
              <a:gd name="connsiteY702" fmla="*/ 4200118 h 6858000"/>
              <a:gd name="connsiteX703" fmla="*/ 910534 w 7467600"/>
              <a:gd name="connsiteY703" fmla="*/ 3629753 h 6858000"/>
              <a:gd name="connsiteX704" fmla="*/ 1578717 w 7467600"/>
              <a:gd name="connsiteY704" fmla="*/ 3575982 h 6858000"/>
              <a:gd name="connsiteX705" fmla="*/ 2338780 w 7467600"/>
              <a:gd name="connsiteY705" fmla="*/ 3033725 h 6858000"/>
              <a:gd name="connsiteX706" fmla="*/ 1807991 w 7467600"/>
              <a:gd name="connsiteY706" fmla="*/ 2807184 h 6858000"/>
              <a:gd name="connsiteX707" fmla="*/ 1416358 w 7467600"/>
              <a:gd name="connsiteY707" fmla="*/ 3112571 h 6858000"/>
              <a:gd name="connsiteX708" fmla="*/ 939066 w 7467600"/>
              <a:gd name="connsiteY708" fmla="*/ 3378798 h 6858000"/>
              <a:gd name="connsiteX709" fmla="*/ 115099 w 7467600"/>
              <a:gd name="connsiteY709" fmla="*/ 3607650 h 6858000"/>
              <a:gd name="connsiteX710" fmla="*/ 97284 w 7467600"/>
              <a:gd name="connsiteY710" fmla="*/ 3520393 h 6858000"/>
              <a:gd name="connsiteX711" fmla="*/ 922050 w 7467600"/>
              <a:gd name="connsiteY711" fmla="*/ 3074867 h 6858000"/>
              <a:gd name="connsiteX712" fmla="*/ 1405265 w 7467600"/>
              <a:gd name="connsiteY712" fmla="*/ 3016319 h 6858000"/>
              <a:gd name="connsiteX713" fmla="*/ 1407512 w 7467600"/>
              <a:gd name="connsiteY713" fmla="*/ 3018001 h 6858000"/>
              <a:gd name="connsiteX714" fmla="*/ 1726266 w 7467600"/>
              <a:gd name="connsiteY714" fmla="*/ 2777274 h 6858000"/>
              <a:gd name="connsiteX715" fmla="*/ 625390 w 7467600"/>
              <a:gd name="connsiteY715" fmla="*/ 2514541 h 6858000"/>
              <a:gd name="connsiteX716" fmla="*/ 619799 w 7467600"/>
              <a:gd name="connsiteY716" fmla="*/ 2527180 h 6858000"/>
              <a:gd name="connsiteX717" fmla="*/ 310030 w 7467600"/>
              <a:gd name="connsiteY717" fmla="*/ 2771818 h 6858000"/>
              <a:gd name="connsiteX718" fmla="*/ 173877 w 7467600"/>
              <a:gd name="connsiteY718" fmla="*/ 2937056 h 6858000"/>
              <a:gd name="connsiteX719" fmla="*/ 77889 w 7467600"/>
              <a:gd name="connsiteY719" fmla="*/ 3138440 h 6858000"/>
              <a:gd name="connsiteX720" fmla="*/ 0 w 7467600"/>
              <a:gd name="connsiteY720" fmla="*/ 3271395 h 6858000"/>
              <a:gd name="connsiteX721" fmla="*/ 0 w 7467600"/>
              <a:gd name="connsiteY721" fmla="*/ 3153002 h 6858000"/>
              <a:gd name="connsiteX722" fmla="*/ 2386 w 7467600"/>
              <a:gd name="connsiteY722" fmla="*/ 3149203 h 6858000"/>
              <a:gd name="connsiteX723" fmla="*/ 89753 w 7467600"/>
              <a:gd name="connsiteY723" fmla="*/ 2987702 h 6858000"/>
              <a:gd name="connsiteX724" fmla="*/ 76869 w 7467600"/>
              <a:gd name="connsiteY724" fmla="*/ 3005404 h 6858000"/>
              <a:gd name="connsiteX725" fmla="*/ 32049 w 7467600"/>
              <a:gd name="connsiteY725" fmla="*/ 3065814 h 6858000"/>
              <a:gd name="connsiteX726" fmla="*/ 0 w 7467600"/>
              <a:gd name="connsiteY726" fmla="*/ 3108744 h 6858000"/>
              <a:gd name="connsiteX727" fmla="*/ 0 w 7467600"/>
              <a:gd name="connsiteY727" fmla="*/ 3058059 h 6858000"/>
              <a:gd name="connsiteX728" fmla="*/ 7610 w 7467600"/>
              <a:gd name="connsiteY728" fmla="*/ 3047889 h 6858000"/>
              <a:gd name="connsiteX729" fmla="*/ 52419 w 7467600"/>
              <a:gd name="connsiteY729" fmla="*/ 2987479 h 6858000"/>
              <a:gd name="connsiteX730" fmla="*/ 59142 w 7467600"/>
              <a:gd name="connsiteY730" fmla="*/ 2978488 h 6858000"/>
              <a:gd name="connsiteX731" fmla="*/ 0 w 7467600"/>
              <a:gd name="connsiteY731" fmla="*/ 3015334 h 6858000"/>
              <a:gd name="connsiteX732" fmla="*/ 0 w 7467600"/>
              <a:gd name="connsiteY732" fmla="*/ 2914286 h 6858000"/>
              <a:gd name="connsiteX733" fmla="*/ 36383 w 7467600"/>
              <a:gd name="connsiteY733" fmla="*/ 2901128 h 6858000"/>
              <a:gd name="connsiteX734" fmla="*/ 156329 w 7467600"/>
              <a:gd name="connsiteY734" fmla="*/ 2840533 h 6858000"/>
              <a:gd name="connsiteX735" fmla="*/ 358355 w 7467600"/>
              <a:gd name="connsiteY735" fmla="*/ 2620471 h 6858000"/>
              <a:gd name="connsiteX736" fmla="*/ 510577 w 7467600"/>
              <a:gd name="connsiteY736" fmla="*/ 2501244 h 6858000"/>
              <a:gd name="connsiteX737" fmla="*/ 211967 w 7467600"/>
              <a:gd name="connsiteY737" fmla="*/ 2479171 h 6858000"/>
              <a:gd name="connsiteX738" fmla="*/ 0 w 7467600"/>
              <a:gd name="connsiteY738" fmla="*/ 2476398 h 6858000"/>
              <a:gd name="connsiteX739" fmla="*/ 0 w 7467600"/>
              <a:gd name="connsiteY739" fmla="*/ 2389189 h 6858000"/>
              <a:gd name="connsiteX740" fmla="*/ 103062 w 7467600"/>
              <a:gd name="connsiteY740" fmla="*/ 2389518 h 6858000"/>
              <a:gd name="connsiteX741" fmla="*/ 510734 w 7467600"/>
              <a:gd name="connsiteY741" fmla="*/ 2416201 h 6858000"/>
              <a:gd name="connsiteX742" fmla="*/ 279257 w 7467600"/>
              <a:gd name="connsiteY742" fmla="*/ 2092102 h 6858000"/>
              <a:gd name="connsiteX743" fmla="*/ 65265 w 7467600"/>
              <a:gd name="connsiteY743" fmla="*/ 2006049 h 6858000"/>
              <a:gd name="connsiteX744" fmla="*/ 0 w 7467600"/>
              <a:gd name="connsiteY744" fmla="*/ 1982532 h 6858000"/>
              <a:gd name="connsiteX745" fmla="*/ 0 w 7467600"/>
              <a:gd name="connsiteY745" fmla="*/ 1912789 h 6858000"/>
              <a:gd name="connsiteX746" fmla="*/ 97460 w 7467600"/>
              <a:gd name="connsiteY746" fmla="*/ 1953725 h 6858000"/>
              <a:gd name="connsiteX747" fmla="*/ 221272 w 7467600"/>
              <a:gd name="connsiteY747" fmla="*/ 1980766 h 6858000"/>
              <a:gd name="connsiteX748" fmla="*/ 116765 w 7467600"/>
              <a:gd name="connsiteY748" fmla="*/ 1911033 h 6858000"/>
              <a:gd name="connsiteX749" fmla="*/ 16405 w 7467600"/>
              <a:gd name="connsiteY749" fmla="*/ 1803412 h 6858000"/>
              <a:gd name="connsiteX750" fmla="*/ 0 w 7467600"/>
              <a:gd name="connsiteY750" fmla="*/ 1784777 h 6858000"/>
              <a:gd name="connsiteX751" fmla="*/ 0 w 7467600"/>
              <a:gd name="connsiteY751" fmla="*/ 1740082 h 6858000"/>
              <a:gd name="connsiteX752" fmla="*/ 39394 w 7467600"/>
              <a:gd name="connsiteY752" fmla="*/ 1784856 h 6858000"/>
              <a:gd name="connsiteX753" fmla="*/ 135813 w 7467600"/>
              <a:gd name="connsiteY753" fmla="*/ 1888838 h 6858000"/>
              <a:gd name="connsiteX754" fmla="*/ 242575 w 7467600"/>
              <a:gd name="connsiteY754" fmla="*/ 1958841 h 6858000"/>
              <a:gd name="connsiteX755" fmla="*/ 82197 w 7467600"/>
              <a:gd name="connsiteY755" fmla="*/ 1754826 h 6858000"/>
              <a:gd name="connsiteX756" fmla="*/ 0 w 7467600"/>
              <a:gd name="connsiteY756" fmla="*/ 1679650 h 6858000"/>
              <a:gd name="connsiteX757" fmla="*/ 0 w 7467600"/>
              <a:gd name="connsiteY757" fmla="*/ 1602463 h 6858000"/>
              <a:gd name="connsiteX758" fmla="*/ 84689 w 7467600"/>
              <a:gd name="connsiteY758" fmla="*/ 1677442 h 6858000"/>
              <a:gd name="connsiteX759" fmla="*/ 298437 w 7467600"/>
              <a:gd name="connsiteY759" fmla="*/ 1968019 h 6858000"/>
              <a:gd name="connsiteX760" fmla="*/ 227269 w 7467600"/>
              <a:gd name="connsiteY760" fmla="*/ 1114064 h 6858000"/>
              <a:gd name="connsiteX761" fmla="*/ 248003 w 7467600"/>
              <a:gd name="connsiteY761" fmla="*/ 1089613 h 6858000"/>
              <a:gd name="connsiteX762" fmla="*/ 427020 w 7467600"/>
              <a:gd name="connsiteY762" fmla="*/ 1619803 h 6858000"/>
              <a:gd name="connsiteX763" fmla="*/ 340345 w 7467600"/>
              <a:gd name="connsiteY763" fmla="*/ 2027739 h 6858000"/>
              <a:gd name="connsiteX764" fmla="*/ 360865 w 7467600"/>
              <a:gd name="connsiteY764" fmla="*/ 2044827 h 6858000"/>
              <a:gd name="connsiteX765" fmla="*/ 560414 w 7467600"/>
              <a:gd name="connsiteY765" fmla="*/ 2421457 h 6858000"/>
              <a:gd name="connsiteX766" fmla="*/ 1359703 w 7467600"/>
              <a:gd name="connsiteY766" fmla="*/ 2578554 h 6858000"/>
              <a:gd name="connsiteX767" fmla="*/ 1359422 w 7467600"/>
              <a:gd name="connsiteY767" fmla="*/ 2577994 h 6858000"/>
              <a:gd name="connsiteX768" fmla="*/ 828701 w 7467600"/>
              <a:gd name="connsiteY768" fmla="*/ 1839520 h 6858000"/>
              <a:gd name="connsiteX769" fmla="*/ 494427 w 7467600"/>
              <a:gd name="connsiteY769" fmla="*/ 1092333 h 6858000"/>
              <a:gd name="connsiteX770" fmla="*/ 506322 w 7467600"/>
              <a:gd name="connsiteY770" fmla="*/ 1020997 h 6858000"/>
              <a:gd name="connsiteX771" fmla="*/ 4570198 w 7467600"/>
              <a:gd name="connsiteY771" fmla="*/ 978081 h 6858000"/>
              <a:gd name="connsiteX772" fmla="*/ 4523691 w 7467600"/>
              <a:gd name="connsiteY772" fmla="*/ 1127776 h 6858000"/>
              <a:gd name="connsiteX773" fmla="*/ 4509875 w 7467600"/>
              <a:gd name="connsiteY773" fmla="*/ 1167552 h 6858000"/>
              <a:gd name="connsiteX774" fmla="*/ 4478168 w 7467600"/>
              <a:gd name="connsiteY774" fmla="*/ 1260735 h 6858000"/>
              <a:gd name="connsiteX775" fmla="*/ 4409309 w 7467600"/>
              <a:gd name="connsiteY775" fmla="*/ 1666996 h 6858000"/>
              <a:gd name="connsiteX776" fmla="*/ 4370031 w 7467600"/>
              <a:gd name="connsiteY776" fmla="*/ 1955666 h 6858000"/>
              <a:gd name="connsiteX777" fmla="*/ 4570198 w 7467600"/>
              <a:gd name="connsiteY777" fmla="*/ 978081 h 6858000"/>
              <a:gd name="connsiteX778" fmla="*/ 4557898 w 7467600"/>
              <a:gd name="connsiteY778" fmla="*/ 900011 h 6858000"/>
              <a:gd name="connsiteX779" fmla="*/ 4344840 w 7467600"/>
              <a:gd name="connsiteY779" fmla="*/ 1922038 h 6858000"/>
              <a:gd name="connsiteX780" fmla="*/ 4378710 w 7467600"/>
              <a:gd name="connsiteY780" fmla="*/ 1665516 h 6858000"/>
              <a:gd name="connsiteX781" fmla="*/ 4448798 w 7467600"/>
              <a:gd name="connsiteY781" fmla="*/ 1253024 h 6858000"/>
              <a:gd name="connsiteX782" fmla="*/ 4480315 w 7467600"/>
              <a:gd name="connsiteY782" fmla="*/ 1158454 h 6858000"/>
              <a:gd name="connsiteX783" fmla="*/ 4494133 w 7467600"/>
              <a:gd name="connsiteY783" fmla="*/ 1118676 h 6858000"/>
              <a:gd name="connsiteX784" fmla="*/ 4557898 w 7467600"/>
              <a:gd name="connsiteY784" fmla="*/ 900011 h 6858000"/>
              <a:gd name="connsiteX785" fmla="*/ 5870151 w 7467600"/>
              <a:gd name="connsiteY785" fmla="*/ 898890 h 6858000"/>
              <a:gd name="connsiteX786" fmla="*/ 5861335 w 7467600"/>
              <a:gd name="connsiteY786" fmla="*/ 899177 h 6858000"/>
              <a:gd name="connsiteX787" fmla="*/ 5843702 w 7467600"/>
              <a:gd name="connsiteY787" fmla="*/ 899748 h 6858000"/>
              <a:gd name="connsiteX788" fmla="*/ 5651107 w 7467600"/>
              <a:gd name="connsiteY788" fmla="*/ 920306 h 6858000"/>
              <a:gd name="connsiteX789" fmla="*/ 5459407 w 7467600"/>
              <a:gd name="connsiteY789" fmla="*/ 940975 h 6858000"/>
              <a:gd name="connsiteX790" fmla="*/ 5374846 w 7467600"/>
              <a:gd name="connsiteY790" fmla="*/ 941988 h 6858000"/>
              <a:gd name="connsiteX791" fmla="*/ 5256105 w 7467600"/>
              <a:gd name="connsiteY791" fmla="*/ 945632 h 6858000"/>
              <a:gd name="connsiteX792" fmla="*/ 5107071 w 7467600"/>
              <a:gd name="connsiteY792" fmla="*/ 969720 h 6858000"/>
              <a:gd name="connsiteX793" fmla="*/ 4998681 w 7467600"/>
              <a:gd name="connsiteY793" fmla="*/ 988771 h 6858000"/>
              <a:gd name="connsiteX794" fmla="*/ 5870151 w 7467600"/>
              <a:gd name="connsiteY794" fmla="*/ 898890 h 6858000"/>
              <a:gd name="connsiteX795" fmla="*/ 5504425 w 7467600"/>
              <a:gd name="connsiteY795" fmla="*/ 848067 h 6858000"/>
              <a:gd name="connsiteX796" fmla="*/ 4968849 w 7467600"/>
              <a:gd name="connsiteY796" fmla="*/ 962318 h 6858000"/>
              <a:gd name="connsiteX797" fmla="*/ 5104039 w 7467600"/>
              <a:gd name="connsiteY797" fmla="*/ 940634 h 6858000"/>
              <a:gd name="connsiteX798" fmla="*/ 5256311 w 7467600"/>
              <a:gd name="connsiteY798" fmla="*/ 916490 h 6858000"/>
              <a:gd name="connsiteX799" fmla="*/ 5377381 w 7467600"/>
              <a:gd name="connsiteY799" fmla="*/ 912671 h 6858000"/>
              <a:gd name="connsiteX800" fmla="*/ 5460148 w 7467600"/>
              <a:gd name="connsiteY800" fmla="*/ 911442 h 6858000"/>
              <a:gd name="connsiteX801" fmla="*/ 5648971 w 7467600"/>
              <a:gd name="connsiteY801" fmla="*/ 891331 h 6858000"/>
              <a:gd name="connsiteX802" fmla="*/ 5844807 w 7467600"/>
              <a:gd name="connsiteY802" fmla="*/ 870718 h 6858000"/>
              <a:gd name="connsiteX803" fmla="*/ 5862975 w 7467600"/>
              <a:gd name="connsiteY803" fmla="*/ 869756 h 6858000"/>
              <a:gd name="connsiteX804" fmla="*/ 5920887 w 7467600"/>
              <a:gd name="connsiteY804" fmla="*/ 865929 h 6858000"/>
              <a:gd name="connsiteX805" fmla="*/ 5504425 w 7467600"/>
              <a:gd name="connsiteY805" fmla="*/ 848067 h 6858000"/>
              <a:gd name="connsiteX806" fmla="*/ 3607114 w 7467600"/>
              <a:gd name="connsiteY806" fmla="*/ 467441 h 6858000"/>
              <a:gd name="connsiteX807" fmla="*/ 3296242 w 7467600"/>
              <a:gd name="connsiteY807" fmla="*/ 807991 h 6858000"/>
              <a:gd name="connsiteX808" fmla="*/ 3174674 w 7467600"/>
              <a:gd name="connsiteY808" fmla="*/ 919759 h 6858000"/>
              <a:gd name="connsiteX809" fmla="*/ 3042978 w 7467600"/>
              <a:gd name="connsiteY809" fmla="*/ 1054894 h 6858000"/>
              <a:gd name="connsiteX810" fmla="*/ 2968914 w 7467600"/>
              <a:gd name="connsiteY810" fmla="*/ 1133756 h 6858000"/>
              <a:gd name="connsiteX811" fmla="*/ 3103823 w 7467600"/>
              <a:gd name="connsiteY811" fmla="*/ 1026814 h 6858000"/>
              <a:gd name="connsiteX812" fmla="*/ 3607114 w 7467600"/>
              <a:gd name="connsiteY812" fmla="*/ 467441 h 6858000"/>
              <a:gd name="connsiteX813" fmla="*/ 3744487 w 7467600"/>
              <a:gd name="connsiteY813" fmla="*/ 383136 h 6858000"/>
              <a:gd name="connsiteX814" fmla="*/ 3970213 w 7467600"/>
              <a:gd name="connsiteY814" fmla="*/ 995559 h 6858000"/>
              <a:gd name="connsiteX815" fmla="*/ 3744487 w 7467600"/>
              <a:gd name="connsiteY815" fmla="*/ 383136 h 6858000"/>
              <a:gd name="connsiteX816" fmla="*/ 3624562 w 7467600"/>
              <a:gd name="connsiteY816" fmla="*/ 367041 h 6858000"/>
              <a:gd name="connsiteX817" fmla="*/ 3489712 w 7467600"/>
              <a:gd name="connsiteY817" fmla="*/ 485386 h 6858000"/>
              <a:gd name="connsiteX818" fmla="*/ 3182994 w 7467600"/>
              <a:gd name="connsiteY818" fmla="*/ 828265 h 6858000"/>
              <a:gd name="connsiteX819" fmla="*/ 2892114 w 7467600"/>
              <a:gd name="connsiteY819" fmla="*/ 1172635 h 6858000"/>
              <a:gd name="connsiteX820" fmla="*/ 3021459 w 7467600"/>
              <a:gd name="connsiteY820" fmla="*/ 1035385 h 6858000"/>
              <a:gd name="connsiteX821" fmla="*/ 3153873 w 7467600"/>
              <a:gd name="connsiteY821" fmla="*/ 898971 h 6858000"/>
              <a:gd name="connsiteX822" fmla="*/ 3276511 w 7467600"/>
              <a:gd name="connsiteY822" fmla="*/ 786423 h 6858000"/>
              <a:gd name="connsiteX823" fmla="*/ 3584154 w 7467600"/>
              <a:gd name="connsiteY823" fmla="*/ 448218 h 6858000"/>
              <a:gd name="connsiteX824" fmla="*/ 3624562 w 7467600"/>
              <a:gd name="connsiteY824" fmla="*/ 367041 h 6858000"/>
              <a:gd name="connsiteX825" fmla="*/ 3766672 w 7467600"/>
              <a:gd name="connsiteY825" fmla="*/ 359429 h 6858000"/>
              <a:gd name="connsiteX826" fmla="*/ 3996338 w 7467600"/>
              <a:gd name="connsiteY826" fmla="*/ 968237 h 6858000"/>
              <a:gd name="connsiteX827" fmla="*/ 3766672 w 7467600"/>
              <a:gd name="connsiteY827" fmla="*/ 359429 h 6858000"/>
              <a:gd name="connsiteX828" fmla="*/ 5805386 w 7467600"/>
              <a:gd name="connsiteY828" fmla="*/ 239240 h 6858000"/>
              <a:gd name="connsiteX829" fmla="*/ 5736947 w 7467600"/>
              <a:gd name="connsiteY829" fmla="*/ 261367 h 6858000"/>
              <a:gd name="connsiteX830" fmla="*/ 5427012 w 7467600"/>
              <a:gd name="connsiteY830" fmla="*/ 311272 h 6858000"/>
              <a:gd name="connsiteX831" fmla="*/ 5147818 w 7467600"/>
              <a:gd name="connsiteY831" fmla="*/ 322112 h 6858000"/>
              <a:gd name="connsiteX832" fmla="*/ 5060854 w 7467600"/>
              <a:gd name="connsiteY832" fmla="*/ 311882 h 6858000"/>
              <a:gd name="connsiteX833" fmla="*/ 4945989 w 7467600"/>
              <a:gd name="connsiteY833" fmla="*/ 300516 h 6858000"/>
              <a:gd name="connsiteX834" fmla="*/ 5410479 w 7467600"/>
              <a:gd name="connsiteY834" fmla="*/ 348434 h 6858000"/>
              <a:gd name="connsiteX835" fmla="*/ 5805386 w 7467600"/>
              <a:gd name="connsiteY835" fmla="*/ 239240 h 6858000"/>
              <a:gd name="connsiteX836" fmla="*/ 5905192 w 7467600"/>
              <a:gd name="connsiteY836" fmla="*/ 163079 h 6858000"/>
              <a:gd name="connsiteX837" fmla="*/ 5865655 w 7467600"/>
              <a:gd name="connsiteY837" fmla="*/ 171901 h 6858000"/>
              <a:gd name="connsiteX838" fmla="*/ 5259740 w 7467600"/>
              <a:gd name="connsiteY838" fmla="*/ 257013 h 6858000"/>
              <a:gd name="connsiteX839" fmla="*/ 5208466 w 7467600"/>
              <a:gd name="connsiteY839" fmla="*/ 257550 h 6858000"/>
              <a:gd name="connsiteX840" fmla="*/ 4980204 w 7467600"/>
              <a:gd name="connsiteY840" fmla="*/ 271903 h 6858000"/>
              <a:gd name="connsiteX841" fmla="*/ 5068068 w 7467600"/>
              <a:gd name="connsiteY841" fmla="*/ 282244 h 6858000"/>
              <a:gd name="connsiteX842" fmla="*/ 5153231 w 7467600"/>
              <a:gd name="connsiteY842" fmla="*/ 292240 h 6858000"/>
              <a:gd name="connsiteX843" fmla="*/ 5426491 w 7467600"/>
              <a:gd name="connsiteY843" fmla="*/ 281128 h 6858000"/>
              <a:gd name="connsiteX844" fmla="*/ 5731212 w 7467600"/>
              <a:gd name="connsiteY844" fmla="*/ 231951 h 6858000"/>
              <a:gd name="connsiteX845" fmla="*/ 5905192 w 7467600"/>
              <a:gd name="connsiteY845" fmla="*/ 163079 h 6858000"/>
              <a:gd name="connsiteX846" fmla="*/ 5944437 w 7467600"/>
              <a:gd name="connsiteY846" fmla="*/ 113829 h 6858000"/>
              <a:gd name="connsiteX847" fmla="*/ 5825032 w 7467600"/>
              <a:gd name="connsiteY847" fmla="*/ 146405 h 6858000"/>
              <a:gd name="connsiteX848" fmla="*/ 4955599 w 7467600"/>
              <a:gd name="connsiteY848" fmla="*/ 247008 h 6858000"/>
              <a:gd name="connsiteX849" fmla="*/ 5210104 w 7467600"/>
              <a:gd name="connsiteY849" fmla="*/ 228123 h 6858000"/>
              <a:gd name="connsiteX850" fmla="*/ 5261015 w 7467600"/>
              <a:gd name="connsiteY850" fmla="*/ 227087 h 6858000"/>
              <a:gd name="connsiteX851" fmla="*/ 5861181 w 7467600"/>
              <a:gd name="connsiteY851" fmla="*/ 143093 h 6858000"/>
              <a:gd name="connsiteX852" fmla="*/ 5961252 w 7467600"/>
              <a:gd name="connsiteY852" fmla="*/ 114820 h 6858000"/>
              <a:gd name="connsiteX853" fmla="*/ 5944437 w 7467600"/>
              <a:gd name="connsiteY853" fmla="*/ 113829 h 6858000"/>
              <a:gd name="connsiteX854" fmla="*/ 3882765 w 7467600"/>
              <a:gd name="connsiteY854" fmla="*/ 0 h 6858000"/>
              <a:gd name="connsiteX855" fmla="*/ 3995099 w 7467600"/>
              <a:gd name="connsiteY855" fmla="*/ 0 h 6858000"/>
              <a:gd name="connsiteX856" fmla="*/ 4163818 w 7467600"/>
              <a:gd name="connsiteY856" fmla="*/ 234104 h 6858000"/>
              <a:gd name="connsiteX857" fmla="*/ 4172099 w 7467600"/>
              <a:gd name="connsiteY857" fmla="*/ 234207 h 6858000"/>
              <a:gd name="connsiteX858" fmla="*/ 4784282 w 7467600"/>
              <a:gd name="connsiteY858" fmla="*/ 276561 h 6858000"/>
              <a:gd name="connsiteX859" fmla="*/ 4801687 w 7467600"/>
              <a:gd name="connsiteY859" fmla="*/ 267764 h 6858000"/>
              <a:gd name="connsiteX860" fmla="*/ 6082788 w 7467600"/>
              <a:gd name="connsiteY860" fmla="*/ 64119 h 6858000"/>
              <a:gd name="connsiteX861" fmla="*/ 6099442 w 7467600"/>
              <a:gd name="connsiteY861" fmla="*/ 82568 h 6858000"/>
              <a:gd name="connsiteX862" fmla="*/ 4804137 w 7467600"/>
              <a:gd name="connsiteY862" fmla="*/ 320931 h 6858000"/>
              <a:gd name="connsiteX863" fmla="*/ 4227047 w 7467600"/>
              <a:gd name="connsiteY863" fmla="*/ 313415 h 6858000"/>
              <a:gd name="connsiteX864" fmla="*/ 4346041 w 7467600"/>
              <a:gd name="connsiteY864" fmla="*/ 456086 h 6858000"/>
              <a:gd name="connsiteX865" fmla="*/ 4870967 w 7467600"/>
              <a:gd name="connsiteY865" fmla="*/ 963061 h 6858000"/>
              <a:gd name="connsiteX866" fmla="*/ 4889647 w 7467600"/>
              <a:gd name="connsiteY866" fmla="*/ 957147 h 6858000"/>
              <a:gd name="connsiteX867" fmla="*/ 5422504 w 7467600"/>
              <a:gd name="connsiteY867" fmla="*/ 805191 h 6858000"/>
              <a:gd name="connsiteX868" fmla="*/ 6087656 w 7467600"/>
              <a:gd name="connsiteY868" fmla="*/ 826703 h 6858000"/>
              <a:gd name="connsiteX869" fmla="*/ 6058717 w 7467600"/>
              <a:gd name="connsiteY869" fmla="*/ 865992 h 6858000"/>
              <a:gd name="connsiteX870" fmla="*/ 4974153 w 7467600"/>
              <a:gd name="connsiteY870" fmla="*/ 1045456 h 6858000"/>
              <a:gd name="connsiteX871" fmla="*/ 5627835 w 7467600"/>
              <a:gd name="connsiteY871" fmla="*/ 1472077 h 6858000"/>
              <a:gd name="connsiteX872" fmla="*/ 5629817 w 7467600"/>
              <a:gd name="connsiteY872" fmla="*/ 1471412 h 6858000"/>
              <a:gd name="connsiteX873" fmla="*/ 5634124 w 7467600"/>
              <a:gd name="connsiteY873" fmla="*/ 1470572 h 6858000"/>
              <a:gd name="connsiteX874" fmla="*/ 5755832 w 7467600"/>
              <a:gd name="connsiteY874" fmla="*/ 1383886 h 6858000"/>
              <a:gd name="connsiteX875" fmla="*/ 6014186 w 7467600"/>
              <a:gd name="connsiteY875" fmla="*/ 1279799 h 6858000"/>
              <a:gd name="connsiteX876" fmla="*/ 6901619 w 7467600"/>
              <a:gd name="connsiteY876" fmla="*/ 1047874 h 6858000"/>
              <a:gd name="connsiteX877" fmla="*/ 6931566 w 7467600"/>
              <a:gd name="connsiteY877" fmla="*/ 1062034 h 6858000"/>
              <a:gd name="connsiteX878" fmla="*/ 5790982 w 7467600"/>
              <a:gd name="connsiteY878" fmla="*/ 1561380 h 6858000"/>
              <a:gd name="connsiteX879" fmla="*/ 6188971 w 7467600"/>
              <a:gd name="connsiteY879" fmla="*/ 1755168 h 6858000"/>
              <a:gd name="connsiteX880" fmla="*/ 6202446 w 7467600"/>
              <a:gd name="connsiteY880" fmla="*/ 1752268 h 6858000"/>
              <a:gd name="connsiteX881" fmla="*/ 7179560 w 7467600"/>
              <a:gd name="connsiteY881" fmla="*/ 1467551 h 6858000"/>
              <a:gd name="connsiteX882" fmla="*/ 7158730 w 7467600"/>
              <a:gd name="connsiteY882" fmla="*/ 1507835 h 6858000"/>
              <a:gd name="connsiteX883" fmla="*/ 6326959 w 7467600"/>
              <a:gd name="connsiteY883" fmla="*/ 1817686 h 6858000"/>
              <a:gd name="connsiteX884" fmla="*/ 6537433 w 7467600"/>
              <a:gd name="connsiteY884" fmla="*/ 1907790 h 6858000"/>
              <a:gd name="connsiteX885" fmla="*/ 6550221 w 7467600"/>
              <a:gd name="connsiteY885" fmla="*/ 1910729 h 6858000"/>
              <a:gd name="connsiteX886" fmla="*/ 6964438 w 7467600"/>
              <a:gd name="connsiteY886" fmla="*/ 2209505 h 6858000"/>
              <a:gd name="connsiteX887" fmla="*/ 7367862 w 7467600"/>
              <a:gd name="connsiteY887" fmla="*/ 2806833 h 6858000"/>
              <a:gd name="connsiteX888" fmla="*/ 7364329 w 7467600"/>
              <a:gd name="connsiteY888" fmla="*/ 2826907 h 6858000"/>
              <a:gd name="connsiteX889" fmla="*/ 7290545 w 7467600"/>
              <a:gd name="connsiteY889" fmla="*/ 2850663 h 6858000"/>
              <a:gd name="connsiteX890" fmla="*/ 6472036 w 7467600"/>
              <a:gd name="connsiteY890" fmla="*/ 1959003 h 6858000"/>
              <a:gd name="connsiteX891" fmla="*/ 5792897 w 7467600"/>
              <a:gd name="connsiteY891" fmla="*/ 1647747 h 6858000"/>
              <a:gd name="connsiteX892" fmla="*/ 5842751 w 7467600"/>
              <a:gd name="connsiteY892" fmla="*/ 1816112 h 6858000"/>
              <a:gd name="connsiteX893" fmla="*/ 5847424 w 7467600"/>
              <a:gd name="connsiteY893" fmla="*/ 1815776 h 6858000"/>
              <a:gd name="connsiteX894" fmla="*/ 6399821 w 7467600"/>
              <a:gd name="connsiteY894" fmla="*/ 2344799 h 6858000"/>
              <a:gd name="connsiteX895" fmla="*/ 6323232 w 7467600"/>
              <a:gd name="connsiteY895" fmla="*/ 2389634 h 6858000"/>
              <a:gd name="connsiteX896" fmla="*/ 5942958 w 7467600"/>
              <a:gd name="connsiteY896" fmla="*/ 2077708 h 6858000"/>
              <a:gd name="connsiteX897" fmla="*/ 5921559 w 7467600"/>
              <a:gd name="connsiteY897" fmla="*/ 2378596 h 6858000"/>
              <a:gd name="connsiteX898" fmla="*/ 5817651 w 7467600"/>
              <a:gd name="connsiteY898" fmla="*/ 3023919 h 6858000"/>
              <a:gd name="connsiteX899" fmla="*/ 5729634 w 7467600"/>
              <a:gd name="connsiteY899" fmla="*/ 3051849 h 6858000"/>
              <a:gd name="connsiteX900" fmla="*/ 5611018 w 7467600"/>
              <a:gd name="connsiteY900" fmla="*/ 2316769 h 6858000"/>
              <a:gd name="connsiteX901" fmla="*/ 5687608 w 7467600"/>
              <a:gd name="connsiteY901" fmla="*/ 2039972 h 6858000"/>
              <a:gd name="connsiteX902" fmla="*/ 5657554 w 7467600"/>
              <a:gd name="connsiteY902" fmla="*/ 1576445 h 6858000"/>
              <a:gd name="connsiteX903" fmla="*/ 5150475 w 7467600"/>
              <a:gd name="connsiteY903" fmla="*/ 1274012 h 6858000"/>
              <a:gd name="connsiteX904" fmla="*/ 5349142 w 7467600"/>
              <a:gd name="connsiteY904" fmla="*/ 2204405 h 6858000"/>
              <a:gd name="connsiteX905" fmla="*/ 5262214 w 7467600"/>
              <a:gd name="connsiteY905" fmla="*/ 2233836 h 6858000"/>
              <a:gd name="connsiteX906" fmla="*/ 4981539 w 7467600"/>
              <a:gd name="connsiteY906" fmla="*/ 1542201 h 6858000"/>
              <a:gd name="connsiteX907" fmla="*/ 4958461 w 7467600"/>
              <a:gd name="connsiteY907" fmla="*/ 1136957 h 6858000"/>
              <a:gd name="connsiteX908" fmla="*/ 4655015 w 7467600"/>
              <a:gd name="connsiteY908" fmla="*/ 891426 h 6858000"/>
              <a:gd name="connsiteX909" fmla="*/ 4348002 w 7467600"/>
              <a:gd name="connsiteY909" fmla="*/ 2205895 h 6858000"/>
              <a:gd name="connsiteX910" fmla="*/ 4262250 w 7467600"/>
              <a:gd name="connsiteY910" fmla="*/ 2219972 h 6858000"/>
              <a:gd name="connsiteX911" fmla="*/ 4550611 w 7467600"/>
              <a:gd name="connsiteY911" fmla="*/ 817540 h 6858000"/>
              <a:gd name="connsiteX912" fmla="*/ 4564418 w 7467600"/>
              <a:gd name="connsiteY912" fmla="*/ 808293 h 6858000"/>
              <a:gd name="connsiteX913" fmla="*/ 4266388 w 7467600"/>
              <a:gd name="connsiteY913" fmla="*/ 500083 h 6858000"/>
              <a:gd name="connsiteX914" fmla="*/ 4032842 w 7467600"/>
              <a:gd name="connsiteY914" fmla="*/ 211809 h 6858000"/>
              <a:gd name="connsiteX915" fmla="*/ 3882765 w 7467600"/>
              <a:gd name="connsiteY915" fmla="*/ 0 h 6858000"/>
              <a:gd name="connsiteX916" fmla="*/ 3721337 w 7467600"/>
              <a:gd name="connsiteY916" fmla="*/ 0 h 6858000"/>
              <a:gd name="connsiteX917" fmla="*/ 3797544 w 7467600"/>
              <a:gd name="connsiteY917" fmla="*/ 0 h 6858000"/>
              <a:gd name="connsiteX918" fmla="*/ 3775734 w 7467600"/>
              <a:gd name="connsiteY918" fmla="*/ 95131 h 6858000"/>
              <a:gd name="connsiteX919" fmla="*/ 3724807 w 7467600"/>
              <a:gd name="connsiteY919" fmla="*/ 272257 h 6858000"/>
              <a:gd name="connsiteX920" fmla="*/ 3726844 w 7467600"/>
              <a:gd name="connsiteY920" fmla="*/ 282988 h 6858000"/>
              <a:gd name="connsiteX921" fmla="*/ 3742664 w 7467600"/>
              <a:gd name="connsiteY921" fmla="*/ 279918 h 6858000"/>
              <a:gd name="connsiteX922" fmla="*/ 4103910 w 7467600"/>
              <a:gd name="connsiteY922" fmla="*/ 1161917 h 6858000"/>
              <a:gd name="connsiteX923" fmla="*/ 4020269 w 7467600"/>
              <a:gd name="connsiteY923" fmla="*/ 1200406 h 6858000"/>
              <a:gd name="connsiteX924" fmla="*/ 3674882 w 7467600"/>
              <a:gd name="connsiteY924" fmla="*/ 488524 h 6858000"/>
              <a:gd name="connsiteX925" fmla="*/ 3132682 w 7467600"/>
              <a:gd name="connsiteY925" fmla="*/ 1072284 h 6858000"/>
              <a:gd name="connsiteX926" fmla="*/ 2716346 w 7467600"/>
              <a:gd name="connsiteY926" fmla="*/ 1276376 h 6858000"/>
              <a:gd name="connsiteX927" fmla="*/ 2716772 w 7467600"/>
              <a:gd name="connsiteY927" fmla="*/ 1255462 h 6858000"/>
              <a:gd name="connsiteX928" fmla="*/ 3471096 w 7467600"/>
              <a:gd name="connsiteY928" fmla="*/ 437072 h 6858000"/>
              <a:gd name="connsiteX929" fmla="*/ 3639057 w 7467600"/>
              <a:gd name="connsiteY929" fmla="*/ 286334 h 6858000"/>
              <a:gd name="connsiteX930" fmla="*/ 3640309 w 7467600"/>
              <a:gd name="connsiteY930" fmla="*/ 284664 h 6858000"/>
              <a:gd name="connsiteX931" fmla="*/ 3646022 w 7467600"/>
              <a:gd name="connsiteY931" fmla="*/ 276711 h 6858000"/>
              <a:gd name="connsiteX932" fmla="*/ 3707943 w 7467600"/>
              <a:gd name="connsiteY932" fmla="*/ 65958 h 6858000"/>
              <a:gd name="connsiteX933" fmla="*/ 3721337 w 7467600"/>
              <a:gd name="connsiteY933" fmla="*/ 0 h 6858000"/>
              <a:gd name="connsiteX934" fmla="*/ 2867960 w 7467600"/>
              <a:gd name="connsiteY934" fmla="*/ 0 h 6858000"/>
              <a:gd name="connsiteX935" fmla="*/ 2926351 w 7467600"/>
              <a:gd name="connsiteY935" fmla="*/ 0 h 6858000"/>
              <a:gd name="connsiteX936" fmla="*/ 2902823 w 7467600"/>
              <a:gd name="connsiteY936" fmla="*/ 262929 h 6858000"/>
              <a:gd name="connsiteX937" fmla="*/ 2940663 w 7467600"/>
              <a:gd name="connsiteY937" fmla="*/ 140884 h 6858000"/>
              <a:gd name="connsiteX938" fmla="*/ 2947039 w 7467600"/>
              <a:gd name="connsiteY938" fmla="*/ 122524 h 6858000"/>
              <a:gd name="connsiteX939" fmla="*/ 2984316 w 7467600"/>
              <a:gd name="connsiteY939" fmla="*/ 0 h 6858000"/>
              <a:gd name="connsiteX940" fmla="*/ 3016114 w 7467600"/>
              <a:gd name="connsiteY940" fmla="*/ 0 h 6858000"/>
              <a:gd name="connsiteX941" fmla="*/ 2979949 w 7467600"/>
              <a:gd name="connsiteY941" fmla="*/ 119274 h 6858000"/>
              <a:gd name="connsiteX942" fmla="*/ 3023879 w 7467600"/>
              <a:gd name="connsiteY942" fmla="*/ 0 h 6858000"/>
              <a:gd name="connsiteX943" fmla="*/ 3105400 w 7467600"/>
              <a:gd name="connsiteY943" fmla="*/ 0 h 6858000"/>
              <a:gd name="connsiteX944" fmla="*/ 3094669 w 7467600"/>
              <a:gd name="connsiteY944" fmla="*/ 30308 h 6858000"/>
              <a:gd name="connsiteX945" fmla="*/ 2901945 w 7467600"/>
              <a:gd name="connsiteY945" fmla="*/ 466538 h 6858000"/>
              <a:gd name="connsiteX946" fmla="*/ 2815209 w 7467600"/>
              <a:gd name="connsiteY946" fmla="*/ 497361 h 6858000"/>
              <a:gd name="connsiteX947" fmla="*/ 2844845 w 7467600"/>
              <a:gd name="connsiteY947" fmla="*/ 127638 h 6858000"/>
              <a:gd name="connsiteX948" fmla="*/ 2867960 w 7467600"/>
              <a:gd name="connsiteY948" fmla="*/ 0 h 6858000"/>
              <a:gd name="connsiteX949" fmla="*/ 1057230 w 7467600"/>
              <a:gd name="connsiteY949" fmla="*/ 0 h 6858000"/>
              <a:gd name="connsiteX950" fmla="*/ 1111003 w 7467600"/>
              <a:gd name="connsiteY950" fmla="*/ 0 h 6858000"/>
              <a:gd name="connsiteX951" fmla="*/ 1125553 w 7467600"/>
              <a:gd name="connsiteY951" fmla="*/ 52588 h 6858000"/>
              <a:gd name="connsiteX952" fmla="*/ 1304276 w 7467600"/>
              <a:gd name="connsiteY952" fmla="*/ 476275 h 6858000"/>
              <a:gd name="connsiteX953" fmla="*/ 1492066 w 7467600"/>
              <a:gd name="connsiteY953" fmla="*/ 886333 h 6858000"/>
              <a:gd name="connsiteX954" fmla="*/ 1423698 w 7467600"/>
              <a:gd name="connsiteY954" fmla="*/ 710817 h 6858000"/>
              <a:gd name="connsiteX955" fmla="*/ 1357609 w 7467600"/>
              <a:gd name="connsiteY955" fmla="*/ 532892 h 6858000"/>
              <a:gd name="connsiteX956" fmla="*/ 1309550 w 7467600"/>
              <a:gd name="connsiteY956" fmla="*/ 374031 h 6858000"/>
              <a:gd name="connsiteX957" fmla="*/ 1193673 w 7467600"/>
              <a:gd name="connsiteY957" fmla="*/ 49533 h 6858000"/>
              <a:gd name="connsiteX958" fmla="*/ 1164391 w 7467600"/>
              <a:gd name="connsiteY958" fmla="*/ 0 h 6858000"/>
              <a:gd name="connsiteX959" fmla="*/ 1200666 w 7467600"/>
              <a:gd name="connsiteY959" fmla="*/ 0 h 6858000"/>
              <a:gd name="connsiteX960" fmla="*/ 1223408 w 7467600"/>
              <a:gd name="connsiteY960" fmla="*/ 38996 h 6858000"/>
              <a:gd name="connsiteX961" fmla="*/ 1339635 w 7467600"/>
              <a:gd name="connsiteY961" fmla="*/ 365517 h 6858000"/>
              <a:gd name="connsiteX962" fmla="*/ 1387469 w 7467600"/>
              <a:gd name="connsiteY962" fmla="*/ 523079 h 6858000"/>
              <a:gd name="connsiteX963" fmla="*/ 1452685 w 7467600"/>
              <a:gd name="connsiteY963" fmla="*/ 699806 h 6858000"/>
              <a:gd name="connsiteX964" fmla="*/ 1492092 w 7467600"/>
              <a:gd name="connsiteY964" fmla="*/ 800424 h 6858000"/>
              <a:gd name="connsiteX965" fmla="*/ 1455302 w 7467600"/>
              <a:gd name="connsiteY965" fmla="*/ 632913 h 6858000"/>
              <a:gd name="connsiteX966" fmla="*/ 1222336 w 7467600"/>
              <a:gd name="connsiteY966" fmla="*/ 9480 h 6858000"/>
              <a:gd name="connsiteX967" fmla="*/ 1214634 w 7467600"/>
              <a:gd name="connsiteY967" fmla="*/ 0 h 6858000"/>
              <a:gd name="connsiteX968" fmla="*/ 1289827 w 7467600"/>
              <a:gd name="connsiteY968" fmla="*/ 0 h 6858000"/>
              <a:gd name="connsiteX969" fmla="*/ 1321076 w 7467600"/>
              <a:gd name="connsiteY969" fmla="*/ 59722 h 6858000"/>
              <a:gd name="connsiteX970" fmla="*/ 1512579 w 7467600"/>
              <a:gd name="connsiteY970" fmla="*/ 626441 h 6858000"/>
              <a:gd name="connsiteX971" fmla="*/ 1506076 w 7467600"/>
              <a:gd name="connsiteY971" fmla="*/ 1089289 h 6858000"/>
              <a:gd name="connsiteX972" fmla="*/ 1486346 w 7467600"/>
              <a:gd name="connsiteY972" fmla="*/ 1079919 h 6858000"/>
              <a:gd name="connsiteX973" fmla="*/ 1070511 w 7467600"/>
              <a:gd name="connsiteY973" fmla="*/ 48609 h 6858000"/>
              <a:gd name="connsiteX974" fmla="*/ 1057230 w 7467600"/>
              <a:gd name="connsiteY974" fmla="*/ 0 h 6858000"/>
              <a:gd name="connsiteX975" fmla="*/ 43151 w 7467600"/>
              <a:gd name="connsiteY975" fmla="*/ 0 h 6858000"/>
              <a:gd name="connsiteX976" fmla="*/ 95283 w 7467600"/>
              <a:gd name="connsiteY976" fmla="*/ 0 h 6858000"/>
              <a:gd name="connsiteX977" fmla="*/ 300708 w 7467600"/>
              <a:gd name="connsiteY977" fmla="*/ 154571 h 6858000"/>
              <a:gd name="connsiteX978" fmla="*/ 530414 w 7467600"/>
              <a:gd name="connsiteY978" fmla="*/ 354673 h 6858000"/>
              <a:gd name="connsiteX979" fmla="*/ 333785 w 7467600"/>
              <a:gd name="connsiteY979" fmla="*/ 161564 h 6858000"/>
              <a:gd name="connsiteX980" fmla="*/ 147005 w 7467600"/>
              <a:gd name="connsiteY980" fmla="*/ 0 h 6858000"/>
              <a:gd name="connsiteX981" fmla="*/ 272509 w 7467600"/>
              <a:gd name="connsiteY981" fmla="*/ 0 h 6858000"/>
              <a:gd name="connsiteX982" fmla="*/ 326276 w 7467600"/>
              <a:gd name="connsiteY982" fmla="*/ 45847 h 6858000"/>
              <a:gd name="connsiteX983" fmla="*/ 823759 w 7467600"/>
              <a:gd name="connsiteY983" fmla="*/ 574145 h 6858000"/>
              <a:gd name="connsiteX984" fmla="*/ 811254 w 7467600"/>
              <a:gd name="connsiteY984" fmla="*/ 665546 h 6858000"/>
              <a:gd name="connsiteX985" fmla="*/ 154042 w 7467600"/>
              <a:gd name="connsiteY985" fmla="*/ 261522 h 6858000"/>
              <a:gd name="connsiteX986" fmla="*/ 13550 w 7467600"/>
              <a:gd name="connsiteY986" fmla="*/ 158423 h 6858000"/>
              <a:gd name="connsiteX987" fmla="*/ 0 w 7467600"/>
              <a:gd name="connsiteY987" fmla="*/ 146618 h 6858000"/>
              <a:gd name="connsiteX988" fmla="*/ 0 w 7467600"/>
              <a:gd name="connsiteY988" fmla="*/ 59161 h 6858000"/>
              <a:gd name="connsiteX989" fmla="*/ 45427 w 7467600"/>
              <a:gd name="connsiteY989" fmla="*/ 101078 h 6858000"/>
              <a:gd name="connsiteX990" fmla="*/ 630103 w 7467600"/>
              <a:gd name="connsiteY990" fmla="*/ 485885 h 6858000"/>
              <a:gd name="connsiteX991" fmla="*/ 532040 w 7467600"/>
              <a:gd name="connsiteY991" fmla="*/ 399359 h 6858000"/>
              <a:gd name="connsiteX992" fmla="*/ 517618 w 7467600"/>
              <a:gd name="connsiteY992" fmla="*/ 385726 h 6858000"/>
              <a:gd name="connsiteX993" fmla="*/ 285074 w 7467600"/>
              <a:gd name="connsiteY993" fmla="*/ 182755 h 6858000"/>
              <a:gd name="connsiteX994" fmla="*/ 43151 w 7467600"/>
              <a:gd name="connsiteY994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90188 w 7467600"/>
              <a:gd name="connsiteY4" fmla="*/ 6584365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271814 w 7467600"/>
              <a:gd name="connsiteY16" fmla="*/ 6684601 h 6858000"/>
              <a:gd name="connsiteX17" fmla="*/ 7392158 w 7467600"/>
              <a:gd name="connsiteY17" fmla="*/ 6771365 h 6858000"/>
              <a:gd name="connsiteX18" fmla="*/ 7467600 w 7467600"/>
              <a:gd name="connsiteY18" fmla="*/ 6805948 h 6858000"/>
              <a:gd name="connsiteX19" fmla="*/ 7467600 w 7467600"/>
              <a:gd name="connsiteY19" fmla="*/ 6831490 h 6858000"/>
              <a:gd name="connsiteX20" fmla="*/ 7410696 w 7467600"/>
              <a:gd name="connsiteY20" fmla="*/ 6803861 h 6858000"/>
              <a:gd name="connsiteX21" fmla="*/ 7088673 w 7467600"/>
              <a:gd name="connsiteY21" fmla="*/ 6610396 h 6858000"/>
              <a:gd name="connsiteX22" fmla="*/ 7090188 w 7467600"/>
              <a:gd name="connsiteY22" fmla="*/ 6584365 h 6858000"/>
              <a:gd name="connsiteX23" fmla="*/ 1019354 w 7467600"/>
              <a:gd name="connsiteY23" fmla="*/ 6315006 h 6858000"/>
              <a:gd name="connsiteX24" fmla="*/ 441046 w 7467600"/>
              <a:gd name="connsiteY24" fmla="*/ 6691153 h 6858000"/>
              <a:gd name="connsiteX25" fmla="*/ 1019354 w 7467600"/>
              <a:gd name="connsiteY25" fmla="*/ 6315006 h 6858000"/>
              <a:gd name="connsiteX26" fmla="*/ 991680 w 7467600"/>
              <a:gd name="connsiteY26" fmla="*/ 6298413 h 6858000"/>
              <a:gd name="connsiteX27" fmla="*/ 409060 w 7467600"/>
              <a:gd name="connsiteY27" fmla="*/ 6671470 h 6858000"/>
              <a:gd name="connsiteX28" fmla="*/ 991680 w 7467600"/>
              <a:gd name="connsiteY28" fmla="*/ 6298413 h 6858000"/>
              <a:gd name="connsiteX29" fmla="*/ 103333 w 7467600"/>
              <a:gd name="connsiteY29" fmla="*/ 5699602 h 6858000"/>
              <a:gd name="connsiteX30" fmla="*/ 233938 w 7467600"/>
              <a:gd name="connsiteY30" fmla="*/ 5809416 h 6858000"/>
              <a:gd name="connsiteX31" fmla="*/ 883580 w 7467600"/>
              <a:gd name="connsiteY31" fmla="*/ 6180710 h 6858000"/>
              <a:gd name="connsiteX32" fmla="*/ 487337 w 7467600"/>
              <a:gd name="connsiteY32" fmla="*/ 5950182 h 6858000"/>
              <a:gd name="connsiteX33" fmla="*/ 354051 w 7467600"/>
              <a:gd name="connsiteY33" fmla="*/ 5854912 h 6858000"/>
              <a:gd name="connsiteX34" fmla="*/ 195436 w 7467600"/>
              <a:gd name="connsiteY34" fmla="*/ 5755068 h 6858000"/>
              <a:gd name="connsiteX35" fmla="*/ 103333 w 7467600"/>
              <a:gd name="connsiteY35" fmla="*/ 5699602 h 6858000"/>
              <a:gd name="connsiteX36" fmla="*/ 5539432 w 7467600"/>
              <a:gd name="connsiteY36" fmla="*/ 5642928 h 6858000"/>
              <a:gd name="connsiteX37" fmla="*/ 5555462 w 7467600"/>
              <a:gd name="connsiteY37" fmla="*/ 5694454 h 6858000"/>
              <a:gd name="connsiteX38" fmla="*/ 5828270 w 7467600"/>
              <a:gd name="connsiteY38" fmla="*/ 6320663 h 6858000"/>
              <a:gd name="connsiteX39" fmla="*/ 5947416 w 7467600"/>
              <a:gd name="connsiteY39" fmla="*/ 6574846 h 6858000"/>
              <a:gd name="connsiteX40" fmla="*/ 5539432 w 7467600"/>
              <a:gd name="connsiteY40" fmla="*/ 5642928 h 6858000"/>
              <a:gd name="connsiteX41" fmla="*/ 51253 w 7467600"/>
              <a:gd name="connsiteY41" fmla="*/ 5631825 h 6858000"/>
              <a:gd name="connsiteX42" fmla="*/ 211622 w 7467600"/>
              <a:gd name="connsiteY42" fmla="*/ 5728803 h 6858000"/>
              <a:gd name="connsiteX43" fmla="*/ 371652 w 7467600"/>
              <a:gd name="connsiteY43" fmla="*/ 5829062 h 6858000"/>
              <a:gd name="connsiteX44" fmla="*/ 505903 w 7467600"/>
              <a:gd name="connsiteY44" fmla="*/ 5925221 h 6858000"/>
              <a:gd name="connsiteX45" fmla="*/ 899240 w 7467600"/>
              <a:gd name="connsiteY45" fmla="*/ 6153068 h 6858000"/>
              <a:gd name="connsiteX46" fmla="*/ 988114 w 7467600"/>
              <a:gd name="connsiteY46" fmla="*/ 6174204 h 6858000"/>
              <a:gd name="connsiteX47" fmla="*/ 845971 w 7467600"/>
              <a:gd name="connsiteY47" fmla="*/ 6067177 h 6858000"/>
              <a:gd name="connsiteX48" fmla="*/ 448057 w 7467600"/>
              <a:gd name="connsiteY48" fmla="*/ 5841376 h 6858000"/>
              <a:gd name="connsiteX49" fmla="*/ 51253 w 7467600"/>
              <a:gd name="connsiteY49" fmla="*/ 5631825 h 6858000"/>
              <a:gd name="connsiteX50" fmla="*/ 2606687 w 7467600"/>
              <a:gd name="connsiteY50" fmla="*/ 5630718 h 6858000"/>
              <a:gd name="connsiteX51" fmla="*/ 2645658 w 7467600"/>
              <a:gd name="connsiteY51" fmla="*/ 6640259 h 6858000"/>
              <a:gd name="connsiteX52" fmla="*/ 2606687 w 7467600"/>
              <a:gd name="connsiteY52" fmla="*/ 5630718 h 6858000"/>
              <a:gd name="connsiteX53" fmla="*/ 3642057 w 7467600"/>
              <a:gd name="connsiteY53" fmla="*/ 5573487 h 6858000"/>
              <a:gd name="connsiteX54" fmla="*/ 3632981 w 7467600"/>
              <a:gd name="connsiteY54" fmla="*/ 5579437 h 6858000"/>
              <a:gd name="connsiteX55" fmla="*/ 3382436 w 7467600"/>
              <a:gd name="connsiteY55" fmla="*/ 5952726 h 6858000"/>
              <a:gd name="connsiteX56" fmla="*/ 3191929 w 7467600"/>
              <a:gd name="connsiteY56" fmla="*/ 6662669 h 6858000"/>
              <a:gd name="connsiteX57" fmla="*/ 3369898 w 7467600"/>
              <a:gd name="connsiteY57" fmla="*/ 6081771 h 6858000"/>
              <a:gd name="connsiteX58" fmla="*/ 3642057 w 7467600"/>
              <a:gd name="connsiteY58" fmla="*/ 5573487 h 6858000"/>
              <a:gd name="connsiteX59" fmla="*/ 2650666 w 7467600"/>
              <a:gd name="connsiteY59" fmla="*/ 5530686 h 6858000"/>
              <a:gd name="connsiteX60" fmla="*/ 2650249 w 7467600"/>
              <a:gd name="connsiteY60" fmla="*/ 5532101 h 6858000"/>
              <a:gd name="connsiteX61" fmla="*/ 2663808 w 7467600"/>
              <a:gd name="connsiteY61" fmla="*/ 6535215 h 6858000"/>
              <a:gd name="connsiteX62" fmla="*/ 2665418 w 7467600"/>
              <a:gd name="connsiteY62" fmla="*/ 6132756 h 6858000"/>
              <a:gd name="connsiteX63" fmla="*/ 2650666 w 7467600"/>
              <a:gd name="connsiteY63" fmla="*/ 5530686 h 6858000"/>
              <a:gd name="connsiteX64" fmla="*/ 2680277 w 7467600"/>
              <a:gd name="connsiteY64" fmla="*/ 5479204 h 6858000"/>
              <a:gd name="connsiteX65" fmla="*/ 2678972 w 7467600"/>
              <a:gd name="connsiteY65" fmla="*/ 5481582 h 6858000"/>
              <a:gd name="connsiteX66" fmla="*/ 2696666 w 7467600"/>
              <a:gd name="connsiteY66" fmla="*/ 6133836 h 6858000"/>
              <a:gd name="connsiteX67" fmla="*/ 2695769 w 7467600"/>
              <a:gd name="connsiteY67" fmla="*/ 6390955 h 6858000"/>
              <a:gd name="connsiteX68" fmla="*/ 2739893 w 7467600"/>
              <a:gd name="connsiteY68" fmla="*/ 6108357 h 6858000"/>
              <a:gd name="connsiteX69" fmla="*/ 2680277 w 7467600"/>
              <a:gd name="connsiteY69" fmla="*/ 5479204 h 6858000"/>
              <a:gd name="connsiteX70" fmla="*/ 1132195 w 7467600"/>
              <a:gd name="connsiteY70" fmla="*/ 5467980 h 6858000"/>
              <a:gd name="connsiteX71" fmla="*/ 1679056 w 7467600"/>
              <a:gd name="connsiteY71" fmla="*/ 5516907 h 6858000"/>
              <a:gd name="connsiteX72" fmla="*/ 2128648 w 7467600"/>
              <a:gd name="connsiteY72" fmla="*/ 5474249 h 6858000"/>
              <a:gd name="connsiteX73" fmla="*/ 1825619 w 7467600"/>
              <a:gd name="connsiteY73" fmla="*/ 5478447 h 6858000"/>
              <a:gd name="connsiteX74" fmla="*/ 1737798 w 7467600"/>
              <a:gd name="connsiteY74" fmla="*/ 5483353 h 6858000"/>
              <a:gd name="connsiteX75" fmla="*/ 1132195 w 7467600"/>
              <a:gd name="connsiteY75" fmla="*/ 5467980 h 6858000"/>
              <a:gd name="connsiteX76" fmla="*/ 6861797 w 7467600"/>
              <a:gd name="connsiteY76" fmla="*/ 5419899 h 6858000"/>
              <a:gd name="connsiteX77" fmla="*/ 6879594 w 7467600"/>
              <a:gd name="connsiteY77" fmla="*/ 5424547 h 6858000"/>
              <a:gd name="connsiteX78" fmla="*/ 7379510 w 7467600"/>
              <a:gd name="connsiteY78" fmla="*/ 5755454 h 6858000"/>
              <a:gd name="connsiteX79" fmla="*/ 7467600 w 7467600"/>
              <a:gd name="connsiteY79" fmla="*/ 5845526 h 6858000"/>
              <a:gd name="connsiteX80" fmla="*/ 7467600 w 7467600"/>
              <a:gd name="connsiteY80" fmla="*/ 5925131 h 6858000"/>
              <a:gd name="connsiteX81" fmla="*/ 7271900 w 7467600"/>
              <a:gd name="connsiteY81" fmla="*/ 5734551 h 6858000"/>
              <a:gd name="connsiteX82" fmla="*/ 7015907 w 7467600"/>
              <a:gd name="connsiteY82" fmla="*/ 5541548 h 6858000"/>
              <a:gd name="connsiteX83" fmla="*/ 7259646 w 7467600"/>
              <a:gd name="connsiteY83" fmla="*/ 5765985 h 6858000"/>
              <a:gd name="connsiteX84" fmla="*/ 7467600 w 7467600"/>
              <a:gd name="connsiteY84" fmla="*/ 5971257 h 6858000"/>
              <a:gd name="connsiteX85" fmla="*/ 7467600 w 7467600"/>
              <a:gd name="connsiteY85" fmla="*/ 6012219 h 6858000"/>
              <a:gd name="connsiteX86" fmla="*/ 7240170 w 7467600"/>
              <a:gd name="connsiteY86" fmla="*/ 5787985 h 6858000"/>
              <a:gd name="connsiteX87" fmla="*/ 6946849 w 7467600"/>
              <a:gd name="connsiteY87" fmla="*/ 5523271 h 6858000"/>
              <a:gd name="connsiteX88" fmla="*/ 6946972 w 7467600"/>
              <a:gd name="connsiteY88" fmla="*/ 5526491 h 6858000"/>
              <a:gd name="connsiteX89" fmla="*/ 7105827 w 7467600"/>
              <a:gd name="connsiteY89" fmla="*/ 5718700 h 6858000"/>
              <a:gd name="connsiteX90" fmla="*/ 7126431 w 7467600"/>
              <a:gd name="connsiteY90" fmla="*/ 5737872 h 6858000"/>
              <a:gd name="connsiteX91" fmla="*/ 7356878 w 7467600"/>
              <a:gd name="connsiteY91" fmla="*/ 5981332 h 6858000"/>
              <a:gd name="connsiteX92" fmla="*/ 7467600 w 7467600"/>
              <a:gd name="connsiteY92" fmla="*/ 6117703 h 6858000"/>
              <a:gd name="connsiteX93" fmla="*/ 7467600 w 7467600"/>
              <a:gd name="connsiteY93" fmla="*/ 6163634 h 6858000"/>
              <a:gd name="connsiteX94" fmla="*/ 7403637 w 7467600"/>
              <a:gd name="connsiteY94" fmla="*/ 6083957 h 6858000"/>
              <a:gd name="connsiteX95" fmla="*/ 7254615 w 7467600"/>
              <a:gd name="connsiteY95" fmla="*/ 5911918 h 6858000"/>
              <a:gd name="connsiteX96" fmla="*/ 7312589 w 7467600"/>
              <a:gd name="connsiteY96" fmla="*/ 5982309 h 6858000"/>
              <a:gd name="connsiteX97" fmla="*/ 7448321 w 7467600"/>
              <a:gd name="connsiteY97" fmla="*/ 6190991 h 6858000"/>
              <a:gd name="connsiteX98" fmla="*/ 7467600 w 7467600"/>
              <a:gd name="connsiteY98" fmla="*/ 6221686 h 6858000"/>
              <a:gd name="connsiteX99" fmla="*/ 7467600 w 7467600"/>
              <a:gd name="connsiteY99" fmla="*/ 6334256 h 6858000"/>
              <a:gd name="connsiteX100" fmla="*/ 7454976 w 7467600"/>
              <a:gd name="connsiteY100" fmla="*/ 6318297 h 6858000"/>
              <a:gd name="connsiteX101" fmla="*/ 7042773 w 7467600"/>
              <a:gd name="connsiteY101" fmla="*/ 5734011 h 6858000"/>
              <a:gd name="connsiteX102" fmla="*/ 6844835 w 7467600"/>
              <a:gd name="connsiteY102" fmla="*/ 5424988 h 6858000"/>
              <a:gd name="connsiteX103" fmla="*/ 6861797 w 7467600"/>
              <a:gd name="connsiteY103" fmla="*/ 5419899 h 6858000"/>
              <a:gd name="connsiteX104" fmla="*/ 1456157 w 7467600"/>
              <a:gd name="connsiteY104" fmla="*/ 5371404 h 6858000"/>
              <a:gd name="connsiteX105" fmla="*/ 1244432 w 7467600"/>
              <a:gd name="connsiteY105" fmla="*/ 5385601 h 6858000"/>
              <a:gd name="connsiteX106" fmla="*/ 973990 w 7467600"/>
              <a:gd name="connsiteY106" fmla="*/ 5424940 h 6858000"/>
              <a:gd name="connsiteX107" fmla="*/ 1103809 w 7467600"/>
              <a:gd name="connsiteY107" fmla="*/ 5433720 h 6858000"/>
              <a:gd name="connsiteX108" fmla="*/ 1123454 w 7467600"/>
              <a:gd name="connsiteY108" fmla="*/ 5435727 h 6858000"/>
              <a:gd name="connsiteX109" fmla="*/ 1737017 w 7467600"/>
              <a:gd name="connsiteY109" fmla="*/ 5452183 h 6858000"/>
              <a:gd name="connsiteX110" fmla="*/ 1824397 w 7467600"/>
              <a:gd name="connsiteY110" fmla="*/ 5447757 h 6858000"/>
              <a:gd name="connsiteX111" fmla="*/ 2070059 w 7467600"/>
              <a:gd name="connsiteY111" fmla="*/ 5441660 h 6858000"/>
              <a:gd name="connsiteX112" fmla="*/ 1456157 w 7467600"/>
              <a:gd name="connsiteY112" fmla="*/ 5371404 h 6858000"/>
              <a:gd name="connsiteX113" fmla="*/ 4988186 w 7467600"/>
              <a:gd name="connsiteY113" fmla="*/ 5216467 h 6858000"/>
              <a:gd name="connsiteX114" fmla="*/ 4777334 w 7467600"/>
              <a:gd name="connsiteY114" fmla="*/ 5406072 h 6858000"/>
              <a:gd name="connsiteX115" fmla="*/ 4718341 w 7467600"/>
              <a:gd name="connsiteY115" fmla="*/ 5468043 h 6858000"/>
              <a:gd name="connsiteX116" fmla="*/ 4604655 w 7467600"/>
              <a:gd name="connsiteY116" fmla="*/ 5583434 h 6858000"/>
              <a:gd name="connsiteX117" fmla="*/ 4565074 w 7467600"/>
              <a:gd name="connsiteY117" fmla="*/ 5618550 h 6858000"/>
              <a:gd name="connsiteX118" fmla="*/ 4988186 w 7467600"/>
              <a:gd name="connsiteY118" fmla="*/ 5216467 h 6858000"/>
              <a:gd name="connsiteX119" fmla="*/ 4978032 w 7467600"/>
              <a:gd name="connsiteY119" fmla="*/ 5183809 h 6858000"/>
              <a:gd name="connsiteX120" fmla="*/ 4463413 w 7467600"/>
              <a:gd name="connsiteY120" fmla="*/ 5615162 h 6858000"/>
              <a:gd name="connsiteX121" fmla="*/ 4358134 w 7467600"/>
              <a:gd name="connsiteY121" fmla="*/ 5742791 h 6858000"/>
              <a:gd name="connsiteX122" fmla="*/ 4376219 w 7467600"/>
              <a:gd name="connsiteY122" fmla="*/ 5729027 h 6858000"/>
              <a:gd name="connsiteX123" fmla="*/ 4582340 w 7467600"/>
              <a:gd name="connsiteY123" fmla="*/ 5561037 h 6858000"/>
              <a:gd name="connsiteX124" fmla="*/ 4694684 w 7467600"/>
              <a:gd name="connsiteY124" fmla="*/ 5447098 h 6858000"/>
              <a:gd name="connsiteX125" fmla="*/ 4754123 w 7467600"/>
              <a:gd name="connsiteY125" fmla="*/ 5384643 h 6858000"/>
              <a:gd name="connsiteX126" fmla="*/ 4978032 w 7467600"/>
              <a:gd name="connsiteY126" fmla="*/ 5183809 h 6858000"/>
              <a:gd name="connsiteX127" fmla="*/ 7467600 w 7467600"/>
              <a:gd name="connsiteY127" fmla="*/ 5277736 h 6858000"/>
              <a:gd name="connsiteX128" fmla="*/ 7450656 w 7467600"/>
              <a:gd name="connsiteY128" fmla="*/ 5134750 h 6858000"/>
              <a:gd name="connsiteX129" fmla="*/ 7467600 w 7467600"/>
              <a:gd name="connsiteY129" fmla="*/ 5142496 h 6858000"/>
              <a:gd name="connsiteX130" fmla="*/ 7467600 w 7467600"/>
              <a:gd name="connsiteY130" fmla="*/ 5158623 h 6858000"/>
              <a:gd name="connsiteX131" fmla="*/ 7427076 w 7467600"/>
              <a:gd name="connsiteY131" fmla="*/ 5142684 h 6858000"/>
              <a:gd name="connsiteX132" fmla="*/ 7467600 w 7467600"/>
              <a:gd name="connsiteY132" fmla="*/ 5164774 h 6858000"/>
              <a:gd name="connsiteX133" fmla="*/ 7467600 w 7467600"/>
              <a:gd name="connsiteY133" fmla="*/ 5199146 h 6858000"/>
              <a:gd name="connsiteX134" fmla="*/ 7391022 w 7467600"/>
              <a:gd name="connsiteY134" fmla="*/ 5158141 h 6858000"/>
              <a:gd name="connsiteX135" fmla="*/ 7312201 w 7467600"/>
              <a:gd name="connsiteY135" fmla="*/ 5128278 h 6858000"/>
              <a:gd name="connsiteX136" fmla="*/ 7343603 w 7467600"/>
              <a:gd name="connsiteY136" fmla="*/ 5149746 h 6858000"/>
              <a:gd name="connsiteX137" fmla="*/ 7467600 w 7467600"/>
              <a:gd name="connsiteY137" fmla="*/ 5277736 h 6858000"/>
              <a:gd name="connsiteX138" fmla="*/ 1903353 w 7467600"/>
              <a:gd name="connsiteY138" fmla="*/ 5044827 h 6858000"/>
              <a:gd name="connsiteX139" fmla="*/ 1936931 w 7467600"/>
              <a:gd name="connsiteY139" fmla="*/ 5093954 h 6858000"/>
              <a:gd name="connsiteX140" fmla="*/ 2195868 w 7467600"/>
              <a:gd name="connsiteY140" fmla="*/ 5396574 h 6858000"/>
              <a:gd name="connsiteX141" fmla="*/ 2088852 w 7467600"/>
              <a:gd name="connsiteY141" fmla="*/ 5166123 h 6858000"/>
              <a:gd name="connsiteX142" fmla="*/ 1958241 w 7467600"/>
              <a:gd name="connsiteY142" fmla="*/ 5067955 h 6858000"/>
              <a:gd name="connsiteX143" fmla="*/ 1903353 w 7467600"/>
              <a:gd name="connsiteY143" fmla="*/ 5044827 h 6858000"/>
              <a:gd name="connsiteX144" fmla="*/ 1979378 w 7467600"/>
              <a:gd name="connsiteY144" fmla="*/ 4769504 h 6858000"/>
              <a:gd name="connsiteX145" fmla="*/ 2882120 w 7467600"/>
              <a:gd name="connsiteY145" fmla="*/ 5064547 h 6858000"/>
              <a:gd name="connsiteX146" fmla="*/ 2793103 w 7467600"/>
              <a:gd name="connsiteY146" fmla="*/ 5039699 h 6858000"/>
              <a:gd name="connsiteX147" fmla="*/ 2770041 w 7467600"/>
              <a:gd name="connsiteY147" fmla="*/ 5033634 h 6858000"/>
              <a:gd name="connsiteX148" fmla="*/ 1979378 w 7467600"/>
              <a:gd name="connsiteY148" fmla="*/ 4769504 h 6858000"/>
              <a:gd name="connsiteX149" fmla="*/ 1927410 w 7467600"/>
              <a:gd name="connsiteY149" fmla="*/ 4716164 h 6858000"/>
              <a:gd name="connsiteX150" fmla="*/ 1959587 w 7467600"/>
              <a:gd name="connsiteY150" fmla="*/ 4728849 h 6858000"/>
              <a:gd name="connsiteX151" fmla="*/ 2777707 w 7467600"/>
              <a:gd name="connsiteY151" fmla="*/ 5003991 h 6858000"/>
              <a:gd name="connsiteX152" fmla="*/ 2800768 w 7467600"/>
              <a:gd name="connsiteY152" fmla="*/ 5010056 h 6858000"/>
              <a:gd name="connsiteX153" fmla="*/ 2879408 w 7467600"/>
              <a:gd name="connsiteY153" fmla="*/ 5031590 h 6858000"/>
              <a:gd name="connsiteX154" fmla="*/ 2862295 w 7467600"/>
              <a:gd name="connsiteY154" fmla="*/ 5022958 h 6858000"/>
              <a:gd name="connsiteX155" fmla="*/ 2813343 w 7467600"/>
              <a:gd name="connsiteY155" fmla="*/ 4998369 h 6858000"/>
              <a:gd name="connsiteX156" fmla="*/ 2646245 w 7467600"/>
              <a:gd name="connsiteY156" fmla="*/ 4930999 h 6858000"/>
              <a:gd name="connsiteX157" fmla="*/ 1999243 w 7467600"/>
              <a:gd name="connsiteY157" fmla="*/ 4730524 h 6858000"/>
              <a:gd name="connsiteX158" fmla="*/ 1979527 w 7467600"/>
              <a:gd name="connsiteY158" fmla="*/ 4726651 h 6858000"/>
              <a:gd name="connsiteX159" fmla="*/ 1927410 w 7467600"/>
              <a:gd name="connsiteY159" fmla="*/ 4716164 h 6858000"/>
              <a:gd name="connsiteX160" fmla="*/ 1997014 w 7467600"/>
              <a:gd name="connsiteY160" fmla="*/ 4698007 h 6858000"/>
              <a:gd name="connsiteX161" fmla="*/ 2005458 w 7467600"/>
              <a:gd name="connsiteY161" fmla="*/ 4699540 h 6858000"/>
              <a:gd name="connsiteX162" fmla="*/ 2657186 w 7467600"/>
              <a:gd name="connsiteY162" fmla="*/ 4901687 h 6858000"/>
              <a:gd name="connsiteX163" fmla="*/ 2826662 w 7467600"/>
              <a:gd name="connsiteY163" fmla="*/ 4970362 h 6858000"/>
              <a:gd name="connsiteX164" fmla="*/ 2876100 w 7467600"/>
              <a:gd name="connsiteY164" fmla="*/ 4995397 h 6858000"/>
              <a:gd name="connsiteX165" fmla="*/ 3042600 w 7467600"/>
              <a:gd name="connsiteY165" fmla="*/ 5059532 h 6858000"/>
              <a:gd name="connsiteX166" fmla="*/ 1997014 w 7467600"/>
              <a:gd name="connsiteY166" fmla="*/ 4698007 h 6858000"/>
              <a:gd name="connsiteX167" fmla="*/ 2305292 w 7467600"/>
              <a:gd name="connsiteY167" fmla="*/ 4219492 h 6858000"/>
              <a:gd name="connsiteX168" fmla="*/ 3360922 w 7467600"/>
              <a:gd name="connsiteY168" fmla="*/ 4529373 h 6858000"/>
              <a:gd name="connsiteX169" fmla="*/ 3492420 w 7467600"/>
              <a:gd name="connsiteY169" fmla="*/ 4510145 h 6858000"/>
              <a:gd name="connsiteX170" fmla="*/ 3364086 w 7467600"/>
              <a:gd name="connsiteY170" fmla="*/ 4480340 h 6858000"/>
              <a:gd name="connsiteX171" fmla="*/ 3225818 w 7467600"/>
              <a:gd name="connsiteY171" fmla="*/ 4411822 h 6858000"/>
              <a:gd name="connsiteX172" fmla="*/ 3129696 w 7467600"/>
              <a:gd name="connsiteY172" fmla="*/ 4360704 h 6858000"/>
              <a:gd name="connsiteX173" fmla="*/ 2814545 w 7467600"/>
              <a:gd name="connsiteY173" fmla="*/ 4282955 h 6858000"/>
              <a:gd name="connsiteX174" fmla="*/ 2305292 w 7467600"/>
              <a:gd name="connsiteY174" fmla="*/ 4219492 h 6858000"/>
              <a:gd name="connsiteX175" fmla="*/ 2626982 w 7467600"/>
              <a:gd name="connsiteY175" fmla="*/ 4206450 h 6858000"/>
              <a:gd name="connsiteX176" fmla="*/ 2490617 w 7467600"/>
              <a:gd name="connsiteY176" fmla="*/ 4206951 h 6858000"/>
              <a:gd name="connsiteX177" fmla="*/ 2819869 w 7467600"/>
              <a:gd name="connsiteY177" fmla="*/ 4252936 h 6858000"/>
              <a:gd name="connsiteX178" fmla="*/ 3143018 w 7467600"/>
              <a:gd name="connsiteY178" fmla="*/ 4332698 h 6858000"/>
              <a:gd name="connsiteX179" fmla="*/ 3241520 w 7467600"/>
              <a:gd name="connsiteY179" fmla="*/ 4385112 h 6858000"/>
              <a:gd name="connsiteX180" fmla="*/ 3374575 w 7467600"/>
              <a:gd name="connsiteY180" fmla="*/ 4451517 h 6858000"/>
              <a:gd name="connsiteX181" fmla="*/ 3505221 w 7467600"/>
              <a:gd name="connsiteY181" fmla="*/ 4480757 h 6858000"/>
              <a:gd name="connsiteX182" fmla="*/ 2626982 w 7467600"/>
              <a:gd name="connsiteY182" fmla="*/ 4206450 h 6858000"/>
              <a:gd name="connsiteX183" fmla="*/ 1310106 w 7467600"/>
              <a:gd name="connsiteY183" fmla="*/ 3943217 h 6858000"/>
              <a:gd name="connsiteX184" fmla="*/ 854994 w 7467600"/>
              <a:gd name="connsiteY184" fmla="*/ 4399136 h 6858000"/>
              <a:gd name="connsiteX185" fmla="*/ 742462 w 7467600"/>
              <a:gd name="connsiteY185" fmla="*/ 4594648 h 6858000"/>
              <a:gd name="connsiteX186" fmla="*/ 820602 w 7467600"/>
              <a:gd name="connsiteY186" fmla="*/ 4485915 h 6858000"/>
              <a:gd name="connsiteX187" fmla="*/ 878295 w 7467600"/>
              <a:gd name="connsiteY187" fmla="*/ 4403594 h 6858000"/>
              <a:gd name="connsiteX188" fmla="*/ 1240607 w 7467600"/>
              <a:gd name="connsiteY188" fmla="*/ 4010401 h 6858000"/>
              <a:gd name="connsiteX189" fmla="*/ 1310106 w 7467600"/>
              <a:gd name="connsiteY189" fmla="*/ 3943217 h 6858000"/>
              <a:gd name="connsiteX190" fmla="*/ 1423113 w 7467600"/>
              <a:gd name="connsiteY190" fmla="*/ 3874565 h 6858000"/>
              <a:gd name="connsiteX191" fmla="*/ 1260565 w 7467600"/>
              <a:gd name="connsiteY191" fmla="*/ 4031982 h 6858000"/>
              <a:gd name="connsiteX192" fmla="*/ 901900 w 7467600"/>
              <a:gd name="connsiteY192" fmla="*/ 4421236 h 6858000"/>
              <a:gd name="connsiteX193" fmla="*/ 845044 w 7467600"/>
              <a:gd name="connsiteY193" fmla="*/ 4502436 h 6858000"/>
              <a:gd name="connsiteX194" fmla="*/ 685926 w 7467600"/>
              <a:gd name="connsiteY194" fmla="*/ 4703069 h 6858000"/>
              <a:gd name="connsiteX195" fmla="*/ 684248 w 7467600"/>
              <a:gd name="connsiteY195" fmla="*/ 4706721 h 6858000"/>
              <a:gd name="connsiteX196" fmla="*/ 1423113 w 7467600"/>
              <a:gd name="connsiteY196" fmla="*/ 3874565 h 6858000"/>
              <a:gd name="connsiteX197" fmla="*/ 3316479 w 7467600"/>
              <a:gd name="connsiteY197" fmla="*/ 3872136 h 6858000"/>
              <a:gd name="connsiteX198" fmla="*/ 3546806 w 7467600"/>
              <a:gd name="connsiteY198" fmla="*/ 4356139 h 6858000"/>
              <a:gd name="connsiteX199" fmla="*/ 3364433 w 7467600"/>
              <a:gd name="connsiteY199" fmla="*/ 3953121 h 6858000"/>
              <a:gd name="connsiteX200" fmla="*/ 3316479 w 7467600"/>
              <a:gd name="connsiteY200" fmla="*/ 3872136 h 6858000"/>
              <a:gd name="connsiteX201" fmla="*/ 3291335 w 7467600"/>
              <a:gd name="connsiteY201" fmla="*/ 3767420 h 6858000"/>
              <a:gd name="connsiteX202" fmla="*/ 3390805 w 7467600"/>
              <a:gd name="connsiteY202" fmla="*/ 3937163 h 6858000"/>
              <a:gd name="connsiteX203" fmla="*/ 3579062 w 7467600"/>
              <a:gd name="connsiteY203" fmla="*/ 4359040 h 6858000"/>
              <a:gd name="connsiteX204" fmla="*/ 3467355 w 7467600"/>
              <a:gd name="connsiteY204" fmla="*/ 3988130 h 6858000"/>
              <a:gd name="connsiteX205" fmla="*/ 3310753 w 7467600"/>
              <a:gd name="connsiteY205" fmla="*/ 3787140 h 6858000"/>
              <a:gd name="connsiteX206" fmla="*/ 3291335 w 7467600"/>
              <a:gd name="connsiteY206" fmla="*/ 3767420 h 6858000"/>
              <a:gd name="connsiteX207" fmla="*/ 1635889 w 7467600"/>
              <a:gd name="connsiteY207" fmla="*/ 3709494 h 6858000"/>
              <a:gd name="connsiteX208" fmla="*/ 1634800 w 7467600"/>
              <a:gd name="connsiteY208" fmla="*/ 3731111 h 6858000"/>
              <a:gd name="connsiteX209" fmla="*/ 1635889 w 7467600"/>
              <a:gd name="connsiteY209" fmla="*/ 3709494 h 6858000"/>
              <a:gd name="connsiteX210" fmla="*/ 1510397 w 7467600"/>
              <a:gd name="connsiteY210" fmla="*/ 3684705 h 6858000"/>
              <a:gd name="connsiteX211" fmla="*/ 1146550 w 7467600"/>
              <a:gd name="connsiteY211" fmla="*/ 3802012 h 6858000"/>
              <a:gd name="connsiteX212" fmla="*/ 698834 w 7467600"/>
              <a:gd name="connsiteY212" fmla="*/ 3952272 h 6858000"/>
              <a:gd name="connsiteX213" fmla="*/ 34256 w 7467600"/>
              <a:gd name="connsiteY213" fmla="*/ 4347603 h 6858000"/>
              <a:gd name="connsiteX214" fmla="*/ 527241 w 7467600"/>
              <a:gd name="connsiteY214" fmla="*/ 4065078 h 6858000"/>
              <a:gd name="connsiteX215" fmla="*/ 1510397 w 7467600"/>
              <a:gd name="connsiteY215" fmla="*/ 3684705 h 6858000"/>
              <a:gd name="connsiteX216" fmla="*/ 1313114 w 7467600"/>
              <a:gd name="connsiteY216" fmla="*/ 3655216 h 6858000"/>
              <a:gd name="connsiteX217" fmla="*/ 1109304 w 7467600"/>
              <a:gd name="connsiteY217" fmla="*/ 3669030 h 6858000"/>
              <a:gd name="connsiteX218" fmla="*/ 8129 w 7467600"/>
              <a:gd name="connsiteY218" fmla="*/ 4330519 h 6858000"/>
              <a:gd name="connsiteX219" fmla="*/ 687572 w 7467600"/>
              <a:gd name="connsiteY219" fmla="*/ 3925629 h 6858000"/>
              <a:gd name="connsiteX220" fmla="*/ 1138365 w 7467600"/>
              <a:gd name="connsiteY220" fmla="*/ 3774515 h 6858000"/>
              <a:gd name="connsiteX221" fmla="*/ 1505579 w 7467600"/>
              <a:gd name="connsiteY221" fmla="*/ 3655526 h 6858000"/>
              <a:gd name="connsiteX222" fmla="*/ 1313114 w 7467600"/>
              <a:gd name="connsiteY222" fmla="*/ 3655216 h 6858000"/>
              <a:gd name="connsiteX223" fmla="*/ 3655073 w 7467600"/>
              <a:gd name="connsiteY223" fmla="*/ 3650884 h 6858000"/>
              <a:gd name="connsiteX224" fmla="*/ 3989938 w 7467600"/>
              <a:gd name="connsiteY224" fmla="*/ 3991685 h 6858000"/>
              <a:gd name="connsiteX225" fmla="*/ 4393907 w 7467600"/>
              <a:gd name="connsiteY225" fmla="*/ 4261258 h 6858000"/>
              <a:gd name="connsiteX226" fmla="*/ 4648051 w 7467600"/>
              <a:gd name="connsiteY226" fmla="*/ 4374051 h 6858000"/>
              <a:gd name="connsiteX227" fmla="*/ 4383389 w 7467600"/>
              <a:gd name="connsiteY227" fmla="*/ 4184369 h 6858000"/>
              <a:gd name="connsiteX228" fmla="*/ 4165508 w 7467600"/>
              <a:gd name="connsiteY228" fmla="*/ 4035196 h 6858000"/>
              <a:gd name="connsiteX229" fmla="*/ 4068162 w 7467600"/>
              <a:gd name="connsiteY229" fmla="*/ 3953394 h 6858000"/>
              <a:gd name="connsiteX230" fmla="*/ 3981416 w 7467600"/>
              <a:gd name="connsiteY230" fmla="*/ 3880482 h 6858000"/>
              <a:gd name="connsiteX231" fmla="*/ 3800147 w 7467600"/>
              <a:gd name="connsiteY231" fmla="*/ 3749872 h 6858000"/>
              <a:gd name="connsiteX232" fmla="*/ 3655073 w 7467600"/>
              <a:gd name="connsiteY232" fmla="*/ 3650884 h 6858000"/>
              <a:gd name="connsiteX233" fmla="*/ 3670252 w 7467600"/>
              <a:gd name="connsiteY233" fmla="*/ 3622798 h 6858000"/>
              <a:gd name="connsiteX234" fmla="*/ 3817258 w 7467600"/>
              <a:gd name="connsiteY234" fmla="*/ 3723577 h 6858000"/>
              <a:gd name="connsiteX235" fmla="*/ 4000461 w 7467600"/>
              <a:gd name="connsiteY235" fmla="*/ 3855966 h 6858000"/>
              <a:gd name="connsiteX236" fmla="*/ 4088180 w 7467600"/>
              <a:gd name="connsiteY236" fmla="*/ 3929774 h 6858000"/>
              <a:gd name="connsiteX237" fmla="*/ 4184555 w 7467600"/>
              <a:gd name="connsiteY237" fmla="*/ 4010683 h 6858000"/>
              <a:gd name="connsiteX238" fmla="*/ 4399563 w 7467600"/>
              <a:gd name="connsiteY238" fmla="*/ 4158106 h 6858000"/>
              <a:gd name="connsiteX239" fmla="*/ 4684469 w 7467600"/>
              <a:gd name="connsiteY239" fmla="*/ 4364680 h 6858000"/>
              <a:gd name="connsiteX240" fmla="*/ 4690271 w 7467600"/>
              <a:gd name="connsiteY240" fmla="*/ 4370034 h 6858000"/>
              <a:gd name="connsiteX241" fmla="*/ 4136093 w 7467600"/>
              <a:gd name="connsiteY241" fmla="*/ 3858466 h 6858000"/>
              <a:gd name="connsiteX242" fmla="*/ 3670252 w 7467600"/>
              <a:gd name="connsiteY242" fmla="*/ 3622798 h 6858000"/>
              <a:gd name="connsiteX243" fmla="*/ 4440129 w 7467600"/>
              <a:gd name="connsiteY243" fmla="*/ 3448571 h 6858000"/>
              <a:gd name="connsiteX244" fmla="*/ 4856525 w 7467600"/>
              <a:gd name="connsiteY244" fmla="*/ 3915351 h 6858000"/>
              <a:gd name="connsiteX245" fmla="*/ 5059055 w 7467600"/>
              <a:gd name="connsiteY245" fmla="*/ 4108918 h 6858000"/>
              <a:gd name="connsiteX246" fmla="*/ 5290070 w 7467600"/>
              <a:gd name="connsiteY246" fmla="*/ 4263619 h 6858000"/>
              <a:gd name="connsiteX247" fmla="*/ 4834991 w 7467600"/>
              <a:gd name="connsiteY247" fmla="*/ 3830985 h 6858000"/>
              <a:gd name="connsiteX248" fmla="*/ 4440129 w 7467600"/>
              <a:gd name="connsiteY248" fmla="*/ 3448571 h 6858000"/>
              <a:gd name="connsiteX249" fmla="*/ 4441737 w 7467600"/>
              <a:gd name="connsiteY249" fmla="*/ 3399734 h 6858000"/>
              <a:gd name="connsiteX250" fmla="*/ 4431236 w 7467600"/>
              <a:gd name="connsiteY250" fmla="*/ 3400954 h 6858000"/>
              <a:gd name="connsiteX251" fmla="*/ 4557150 w 7467600"/>
              <a:gd name="connsiteY251" fmla="*/ 3510023 h 6858000"/>
              <a:gd name="connsiteX252" fmla="*/ 4856936 w 7467600"/>
              <a:gd name="connsiteY252" fmla="*/ 3809146 h 6858000"/>
              <a:gd name="connsiteX253" fmla="*/ 5111996 w 7467600"/>
              <a:gd name="connsiteY253" fmla="*/ 4065759 h 6858000"/>
              <a:gd name="connsiteX254" fmla="*/ 5388878 w 7467600"/>
              <a:gd name="connsiteY254" fmla="*/ 4300185 h 6858000"/>
              <a:gd name="connsiteX255" fmla="*/ 5425556 w 7467600"/>
              <a:gd name="connsiteY255" fmla="*/ 4308967 h 6858000"/>
              <a:gd name="connsiteX256" fmla="*/ 4943646 w 7467600"/>
              <a:gd name="connsiteY256" fmla="*/ 3822916 h 6858000"/>
              <a:gd name="connsiteX257" fmla="*/ 4594837 w 7467600"/>
              <a:gd name="connsiteY257" fmla="*/ 3532274 h 6858000"/>
              <a:gd name="connsiteX258" fmla="*/ 4441737 w 7467600"/>
              <a:gd name="connsiteY258" fmla="*/ 3399734 h 6858000"/>
              <a:gd name="connsiteX259" fmla="*/ 5425834 w 7467600"/>
              <a:gd name="connsiteY259" fmla="*/ 3162785 h 6858000"/>
              <a:gd name="connsiteX260" fmla="*/ 5401644 w 7467600"/>
              <a:gd name="connsiteY260" fmla="*/ 3617847 h 6858000"/>
              <a:gd name="connsiteX261" fmla="*/ 5467256 w 7467600"/>
              <a:gd name="connsiteY261" fmla="*/ 4175494 h 6858000"/>
              <a:gd name="connsiteX262" fmla="*/ 5448069 w 7467600"/>
              <a:gd name="connsiteY262" fmla="*/ 3567554 h 6858000"/>
              <a:gd name="connsiteX263" fmla="*/ 5425834 w 7467600"/>
              <a:gd name="connsiteY263" fmla="*/ 3162785 h 6858000"/>
              <a:gd name="connsiteX264" fmla="*/ 1318687 w 7467600"/>
              <a:gd name="connsiteY264" fmla="*/ 3113840 h 6858000"/>
              <a:gd name="connsiteX265" fmla="*/ 1066793 w 7467600"/>
              <a:gd name="connsiteY265" fmla="*/ 3212171 h 6858000"/>
              <a:gd name="connsiteX266" fmla="*/ 993319 w 7467600"/>
              <a:gd name="connsiteY266" fmla="*/ 3247648 h 6858000"/>
              <a:gd name="connsiteX267" fmla="*/ 853081 w 7467600"/>
              <a:gd name="connsiteY267" fmla="*/ 3312410 h 6858000"/>
              <a:gd name="connsiteX268" fmla="*/ 805957 w 7467600"/>
              <a:gd name="connsiteY268" fmla="*/ 3330443 h 6858000"/>
              <a:gd name="connsiteX269" fmla="*/ 1318687 w 7467600"/>
              <a:gd name="connsiteY269" fmla="*/ 3113840 h 6858000"/>
              <a:gd name="connsiteX270" fmla="*/ 5453702 w 7467600"/>
              <a:gd name="connsiteY270" fmla="*/ 3090882 h 6858000"/>
              <a:gd name="connsiteX271" fmla="*/ 5480135 w 7467600"/>
              <a:gd name="connsiteY271" fmla="*/ 3565802 h 6858000"/>
              <a:gd name="connsiteX272" fmla="*/ 5499023 w 7467600"/>
              <a:gd name="connsiteY272" fmla="*/ 4166310 h 6858000"/>
              <a:gd name="connsiteX273" fmla="*/ 5547022 w 7467600"/>
              <a:gd name="connsiteY273" fmla="*/ 3607838 h 6858000"/>
              <a:gd name="connsiteX274" fmla="*/ 5515964 w 7467600"/>
              <a:gd name="connsiteY274" fmla="*/ 3378541 h 6858000"/>
              <a:gd name="connsiteX275" fmla="*/ 5453702 w 7467600"/>
              <a:gd name="connsiteY275" fmla="*/ 3090882 h 6858000"/>
              <a:gd name="connsiteX276" fmla="*/ 1238695 w 7467600"/>
              <a:gd name="connsiteY276" fmla="*/ 3076820 h 6858000"/>
              <a:gd name="connsiteX277" fmla="*/ 716371 w 7467600"/>
              <a:gd name="connsiteY277" fmla="*/ 3293249 h 6858000"/>
              <a:gd name="connsiteX278" fmla="*/ 579522 w 7467600"/>
              <a:gd name="connsiteY278" fmla="*/ 3371759 h 6858000"/>
              <a:gd name="connsiteX279" fmla="*/ 600288 w 7467600"/>
              <a:gd name="connsiteY279" fmla="*/ 3365555 h 6858000"/>
              <a:gd name="connsiteX280" fmla="*/ 840692 w 7467600"/>
              <a:gd name="connsiteY280" fmla="*/ 3284921 h 6858000"/>
              <a:gd name="connsiteX281" fmla="*/ 979248 w 7467600"/>
              <a:gd name="connsiteY281" fmla="*/ 3221003 h 6858000"/>
              <a:gd name="connsiteX282" fmla="*/ 1053282 w 7467600"/>
              <a:gd name="connsiteY282" fmla="*/ 3185247 h 6858000"/>
              <a:gd name="connsiteX283" fmla="*/ 1320603 w 7467600"/>
              <a:gd name="connsiteY283" fmla="*/ 3081281 h 6858000"/>
              <a:gd name="connsiteX284" fmla="*/ 1238695 w 7467600"/>
              <a:gd name="connsiteY284" fmla="*/ 3076820 h 6858000"/>
              <a:gd name="connsiteX285" fmla="*/ 5425627 w 7467600"/>
              <a:gd name="connsiteY285" fmla="*/ 2954192 h 6858000"/>
              <a:gd name="connsiteX286" fmla="*/ 5470770 w 7467600"/>
              <a:gd name="connsiteY286" fmla="*/ 3005435 h 6858000"/>
              <a:gd name="connsiteX287" fmla="*/ 5519779 w 7467600"/>
              <a:gd name="connsiteY287" fmla="*/ 4359223 h 6858000"/>
              <a:gd name="connsiteX288" fmla="*/ 5520293 w 7467600"/>
              <a:gd name="connsiteY288" fmla="*/ 4360602 h 6858000"/>
              <a:gd name="connsiteX289" fmla="*/ 5767221 w 7467600"/>
              <a:gd name="connsiteY289" fmla="*/ 4665564 h 6858000"/>
              <a:gd name="connsiteX290" fmla="*/ 6937169 w 7467600"/>
              <a:gd name="connsiteY290" fmla="*/ 4815941 h 6858000"/>
              <a:gd name="connsiteX291" fmla="*/ 6953922 w 7467600"/>
              <a:gd name="connsiteY291" fmla="*/ 4890068 h 6858000"/>
              <a:gd name="connsiteX292" fmla="*/ 6071359 w 7467600"/>
              <a:gd name="connsiteY292" fmla="*/ 4770770 h 6858000"/>
              <a:gd name="connsiteX293" fmla="*/ 6038839 w 7467600"/>
              <a:gd name="connsiteY293" fmla="*/ 4764474 h 6858000"/>
              <a:gd name="connsiteX294" fmla="*/ 6038706 w 7467600"/>
              <a:gd name="connsiteY294" fmla="*/ 4763847 h 6858000"/>
              <a:gd name="connsiteX295" fmla="*/ 6037784 w 7467600"/>
              <a:gd name="connsiteY295" fmla="*/ 4764270 h 6858000"/>
              <a:gd name="connsiteX296" fmla="*/ 6038839 w 7467600"/>
              <a:gd name="connsiteY296" fmla="*/ 4764474 h 6858000"/>
              <a:gd name="connsiteX297" fmla="*/ 6040338 w 7467600"/>
              <a:gd name="connsiteY297" fmla="*/ 4771418 h 6858000"/>
              <a:gd name="connsiteX298" fmla="*/ 6024488 w 7467600"/>
              <a:gd name="connsiteY298" fmla="*/ 4809903 h 6858000"/>
              <a:gd name="connsiteX299" fmla="*/ 5599771 w 7467600"/>
              <a:gd name="connsiteY299" fmla="*/ 5509652 h 6858000"/>
              <a:gd name="connsiteX300" fmla="*/ 5548843 w 7467600"/>
              <a:gd name="connsiteY300" fmla="*/ 5563845 h 6858000"/>
              <a:gd name="connsiteX301" fmla="*/ 5940952 w 7467600"/>
              <a:gd name="connsiteY301" fmla="*/ 6250028 h 6858000"/>
              <a:gd name="connsiteX302" fmla="*/ 6043441 w 7467600"/>
              <a:gd name="connsiteY302" fmla="*/ 6665847 h 6858000"/>
              <a:gd name="connsiteX303" fmla="*/ 6093432 w 7467600"/>
              <a:gd name="connsiteY303" fmla="*/ 6858000 h 6858000"/>
              <a:gd name="connsiteX304" fmla="*/ 6034344 w 7467600"/>
              <a:gd name="connsiteY304" fmla="*/ 6858000 h 6858000"/>
              <a:gd name="connsiteX305" fmla="*/ 6026679 w 7467600"/>
              <a:gd name="connsiteY305" fmla="*/ 6836959 h 6858000"/>
              <a:gd name="connsiteX306" fmla="*/ 5800441 w 7467600"/>
              <a:gd name="connsiteY306" fmla="*/ 6335286 h 6858000"/>
              <a:gd name="connsiteX307" fmla="*/ 5526562 w 7467600"/>
              <a:gd name="connsiteY307" fmla="*/ 5705388 h 6858000"/>
              <a:gd name="connsiteX308" fmla="*/ 5519640 w 7467600"/>
              <a:gd name="connsiteY308" fmla="*/ 5683774 h 6858000"/>
              <a:gd name="connsiteX309" fmla="*/ 5844559 w 7467600"/>
              <a:gd name="connsiteY309" fmla="*/ 6553349 h 6858000"/>
              <a:gd name="connsiteX310" fmla="*/ 5975994 w 7467600"/>
              <a:gd name="connsiteY310" fmla="*/ 6858000 h 6858000"/>
              <a:gd name="connsiteX311" fmla="*/ 5898547 w 7467600"/>
              <a:gd name="connsiteY311" fmla="*/ 6858000 h 6858000"/>
              <a:gd name="connsiteX312" fmla="*/ 5682041 w 7467600"/>
              <a:gd name="connsiteY312" fmla="*/ 6355860 h 6858000"/>
              <a:gd name="connsiteX313" fmla="*/ 5461758 w 7467600"/>
              <a:gd name="connsiteY313" fmla="*/ 5820220 h 6858000"/>
              <a:gd name="connsiteX314" fmla="*/ 5237282 w 7467600"/>
              <a:gd name="connsiteY314" fmla="*/ 6579086 h 6858000"/>
              <a:gd name="connsiteX315" fmla="*/ 5115009 w 7467600"/>
              <a:gd name="connsiteY315" fmla="*/ 6858000 h 6858000"/>
              <a:gd name="connsiteX316" fmla="*/ 5028074 w 7467600"/>
              <a:gd name="connsiteY316" fmla="*/ 6858000 h 6858000"/>
              <a:gd name="connsiteX317" fmla="*/ 5079508 w 7467600"/>
              <a:gd name="connsiteY317" fmla="*/ 6749074 h 6858000"/>
              <a:gd name="connsiteX318" fmla="*/ 5371846 w 7467600"/>
              <a:gd name="connsiteY318" fmla="*/ 5924413 h 6858000"/>
              <a:gd name="connsiteX319" fmla="*/ 5270512 w 7467600"/>
              <a:gd name="connsiteY319" fmla="*/ 6138975 h 6858000"/>
              <a:gd name="connsiteX320" fmla="*/ 5062409 w 7467600"/>
              <a:gd name="connsiteY320" fmla="*/ 6653544 h 6858000"/>
              <a:gd name="connsiteX321" fmla="*/ 5036628 w 7467600"/>
              <a:gd name="connsiteY321" fmla="*/ 6754247 h 6858000"/>
              <a:gd name="connsiteX322" fmla="*/ 5009112 w 7467600"/>
              <a:gd name="connsiteY322" fmla="*/ 6858000 h 6858000"/>
              <a:gd name="connsiteX323" fmla="*/ 4976679 w 7467600"/>
              <a:gd name="connsiteY323" fmla="*/ 6858000 h 6858000"/>
              <a:gd name="connsiteX324" fmla="*/ 5006537 w 7467600"/>
              <a:gd name="connsiteY324" fmla="*/ 6747068 h 6858000"/>
              <a:gd name="connsiteX325" fmla="*/ 5032723 w 7467600"/>
              <a:gd name="connsiteY325" fmla="*/ 6644957 h 6858000"/>
              <a:gd name="connsiteX326" fmla="*/ 5242949 w 7467600"/>
              <a:gd name="connsiteY326" fmla="*/ 6125175 h 6858000"/>
              <a:gd name="connsiteX327" fmla="*/ 5286321 w 7467600"/>
              <a:gd name="connsiteY327" fmla="*/ 6033555 h 6858000"/>
              <a:gd name="connsiteX328" fmla="*/ 5008210 w 7467600"/>
              <a:gd name="connsiteY328" fmla="*/ 6649194 h 6858000"/>
              <a:gd name="connsiteX329" fmla="*/ 4986321 w 7467600"/>
              <a:gd name="connsiteY329" fmla="*/ 6765687 h 6858000"/>
              <a:gd name="connsiteX330" fmla="*/ 4973474 w 7467600"/>
              <a:gd name="connsiteY330" fmla="*/ 6858000 h 6858000"/>
              <a:gd name="connsiteX331" fmla="*/ 4907178 w 7467600"/>
              <a:gd name="connsiteY331" fmla="*/ 6858000 h 6858000"/>
              <a:gd name="connsiteX332" fmla="*/ 4910810 w 7467600"/>
              <a:gd name="connsiteY332" fmla="*/ 6829660 h 6858000"/>
              <a:gd name="connsiteX333" fmla="*/ 4987461 w 7467600"/>
              <a:gd name="connsiteY333" fmla="*/ 6432994 h 6858000"/>
              <a:gd name="connsiteX334" fmla="*/ 5179262 w 7467600"/>
              <a:gd name="connsiteY334" fmla="*/ 6035044 h 6858000"/>
              <a:gd name="connsiteX335" fmla="*/ 4689678 w 7467600"/>
              <a:gd name="connsiteY335" fmla="*/ 6440241 h 6858000"/>
              <a:gd name="connsiteX336" fmla="*/ 4477543 w 7467600"/>
              <a:gd name="connsiteY336" fmla="*/ 6674836 h 6858000"/>
              <a:gd name="connsiteX337" fmla="*/ 4329957 w 7467600"/>
              <a:gd name="connsiteY337" fmla="*/ 6858000 h 6858000"/>
              <a:gd name="connsiteX338" fmla="*/ 4218595 w 7467600"/>
              <a:gd name="connsiteY338" fmla="*/ 6858000 h 6858000"/>
              <a:gd name="connsiteX339" fmla="*/ 4368888 w 7467600"/>
              <a:gd name="connsiteY339" fmla="*/ 6668412 h 6858000"/>
              <a:gd name="connsiteX340" fmla="*/ 4563091 w 7467600"/>
              <a:gd name="connsiteY340" fmla="*/ 6442508 h 6858000"/>
              <a:gd name="connsiteX341" fmla="*/ 5387324 w 7467600"/>
              <a:gd name="connsiteY341" fmla="*/ 5705830 h 6858000"/>
              <a:gd name="connsiteX342" fmla="*/ 5073620 w 7467600"/>
              <a:gd name="connsiteY342" fmla="*/ 5955437 h 6858000"/>
              <a:gd name="connsiteX343" fmla="*/ 4689789 w 7467600"/>
              <a:gd name="connsiteY343" fmla="*/ 6268382 h 6858000"/>
              <a:gd name="connsiteX344" fmla="*/ 4418722 w 7467600"/>
              <a:gd name="connsiteY344" fmla="*/ 6570886 h 6858000"/>
              <a:gd name="connsiteX345" fmla="*/ 4214944 w 7467600"/>
              <a:gd name="connsiteY345" fmla="*/ 6858000 h 6858000"/>
              <a:gd name="connsiteX346" fmla="*/ 4177898 w 7467600"/>
              <a:gd name="connsiteY346" fmla="*/ 6858000 h 6858000"/>
              <a:gd name="connsiteX347" fmla="*/ 4391597 w 7467600"/>
              <a:gd name="connsiteY347" fmla="*/ 6556370 h 6858000"/>
              <a:gd name="connsiteX348" fmla="*/ 4668889 w 7467600"/>
              <a:gd name="connsiteY348" fmla="*/ 6246399 h 6858000"/>
              <a:gd name="connsiteX349" fmla="*/ 5055427 w 7467600"/>
              <a:gd name="connsiteY349" fmla="*/ 5931476 h 6858000"/>
              <a:gd name="connsiteX350" fmla="*/ 5371814 w 7467600"/>
              <a:gd name="connsiteY350" fmla="*/ 5678975 h 6858000"/>
              <a:gd name="connsiteX351" fmla="*/ 4987918 w 7467600"/>
              <a:gd name="connsiteY351" fmla="*/ 5838701 h 6858000"/>
              <a:gd name="connsiteX352" fmla="*/ 4317146 w 7467600"/>
              <a:gd name="connsiteY352" fmla="*/ 6587716 h 6858000"/>
              <a:gd name="connsiteX353" fmla="*/ 4171627 w 7467600"/>
              <a:gd name="connsiteY353" fmla="*/ 6858000 h 6858000"/>
              <a:gd name="connsiteX354" fmla="*/ 4081585 w 7467600"/>
              <a:gd name="connsiteY354" fmla="*/ 6858000 h 6858000"/>
              <a:gd name="connsiteX355" fmla="*/ 4238603 w 7467600"/>
              <a:gd name="connsiteY355" fmla="*/ 6559341 h 6858000"/>
              <a:gd name="connsiteX356" fmla="*/ 4778333 w 7467600"/>
              <a:gd name="connsiteY356" fmla="*/ 5873626 h 6858000"/>
              <a:gd name="connsiteX357" fmla="*/ 5414185 w 7467600"/>
              <a:gd name="connsiteY357" fmla="*/ 5573882 h 6858000"/>
              <a:gd name="connsiteX358" fmla="*/ 5959648 w 7467600"/>
              <a:gd name="connsiteY358" fmla="*/ 4760797 h 6858000"/>
              <a:gd name="connsiteX359" fmla="*/ 5355019 w 7467600"/>
              <a:gd name="connsiteY359" fmla="*/ 4734672 h 6858000"/>
              <a:gd name="connsiteX360" fmla="*/ 5083565 w 7467600"/>
              <a:gd name="connsiteY360" fmla="*/ 5179121 h 6858000"/>
              <a:gd name="connsiteX361" fmla="*/ 4713577 w 7467600"/>
              <a:gd name="connsiteY361" fmla="*/ 5616803 h 6858000"/>
              <a:gd name="connsiteX362" fmla="*/ 3989559 w 7467600"/>
              <a:gd name="connsiteY362" fmla="*/ 6145945 h 6858000"/>
              <a:gd name="connsiteX363" fmla="*/ 3939824 w 7467600"/>
              <a:gd name="connsiteY363" fmla="*/ 6066900 h 6858000"/>
              <a:gd name="connsiteX364" fmla="*/ 4584537 w 7467600"/>
              <a:gd name="connsiteY364" fmla="*/ 5324826 h 6858000"/>
              <a:gd name="connsiteX365" fmla="*/ 5037105 w 7467600"/>
              <a:gd name="connsiteY365" fmla="*/ 5088765 h 6858000"/>
              <a:gd name="connsiteX366" fmla="*/ 5039930 w 7467600"/>
              <a:gd name="connsiteY366" fmla="*/ 5089585 h 6858000"/>
              <a:gd name="connsiteX367" fmla="*/ 5263764 w 7467600"/>
              <a:gd name="connsiteY367" fmla="*/ 4735525 h 6858000"/>
              <a:gd name="connsiteX368" fmla="*/ 4086300 w 7467600"/>
              <a:gd name="connsiteY368" fmla="*/ 4884599 h 6858000"/>
              <a:gd name="connsiteX369" fmla="*/ 4085485 w 7467600"/>
              <a:gd name="connsiteY369" fmla="*/ 4899070 h 6858000"/>
              <a:gd name="connsiteX370" fmla="*/ 3871915 w 7467600"/>
              <a:gd name="connsiteY370" fmla="*/ 5253645 h 6858000"/>
              <a:gd name="connsiteX371" fmla="*/ 3799374 w 7467600"/>
              <a:gd name="connsiteY371" fmla="*/ 5466127 h 6858000"/>
              <a:gd name="connsiteX372" fmla="*/ 3498850 w 7467600"/>
              <a:gd name="connsiteY372" fmla="*/ 6661888 h 6858000"/>
              <a:gd name="connsiteX373" fmla="*/ 3399216 w 7467600"/>
              <a:gd name="connsiteY373" fmla="*/ 6858000 h 6858000"/>
              <a:gd name="connsiteX374" fmla="*/ 3303688 w 7467600"/>
              <a:gd name="connsiteY374" fmla="*/ 6858000 h 6858000"/>
              <a:gd name="connsiteX375" fmla="*/ 3391774 w 7467600"/>
              <a:gd name="connsiteY375" fmla="*/ 6697181 h 6858000"/>
              <a:gd name="connsiteX376" fmla="*/ 3735540 w 7467600"/>
              <a:gd name="connsiteY376" fmla="*/ 5546923 h 6858000"/>
              <a:gd name="connsiteX377" fmla="*/ 3729438 w 7467600"/>
              <a:gd name="connsiteY377" fmla="*/ 5569058 h 6858000"/>
              <a:gd name="connsiteX378" fmla="*/ 3707782 w 7467600"/>
              <a:gd name="connsiteY378" fmla="*/ 5644908 h 6858000"/>
              <a:gd name="connsiteX379" fmla="*/ 3583827 w 7467600"/>
              <a:gd name="connsiteY379" fmla="*/ 6039215 h 6858000"/>
              <a:gd name="connsiteX380" fmla="*/ 3547861 w 7467600"/>
              <a:gd name="connsiteY380" fmla="*/ 6129609 h 6858000"/>
              <a:gd name="connsiteX381" fmla="*/ 3490905 w 7467600"/>
              <a:gd name="connsiteY381" fmla="*/ 6277660 h 6858000"/>
              <a:gd name="connsiteX382" fmla="*/ 3455859 w 7467600"/>
              <a:gd name="connsiteY382" fmla="*/ 6391301 h 6858000"/>
              <a:gd name="connsiteX383" fmla="*/ 3429112 w 7467600"/>
              <a:gd name="connsiteY383" fmla="*/ 6479469 h 6858000"/>
              <a:gd name="connsiteX384" fmla="*/ 3304862 w 7467600"/>
              <a:gd name="connsiteY384" fmla="*/ 6796476 h 6858000"/>
              <a:gd name="connsiteX385" fmla="*/ 3276071 w 7467600"/>
              <a:gd name="connsiteY385" fmla="*/ 6858000 h 6858000"/>
              <a:gd name="connsiteX386" fmla="*/ 3240805 w 7467600"/>
              <a:gd name="connsiteY386" fmla="*/ 6858000 h 6858000"/>
              <a:gd name="connsiteX387" fmla="*/ 3275917 w 7467600"/>
              <a:gd name="connsiteY387" fmla="*/ 6783192 h 6858000"/>
              <a:gd name="connsiteX388" fmla="*/ 3399358 w 7467600"/>
              <a:gd name="connsiteY388" fmla="*/ 6469011 h 6858000"/>
              <a:gd name="connsiteX389" fmla="*/ 3425650 w 7467600"/>
              <a:gd name="connsiteY389" fmla="*/ 6381333 h 6858000"/>
              <a:gd name="connsiteX390" fmla="*/ 3460661 w 7467600"/>
              <a:gd name="connsiteY390" fmla="*/ 6266763 h 6858000"/>
              <a:gd name="connsiteX391" fmla="*/ 3518021 w 7467600"/>
              <a:gd name="connsiteY391" fmla="*/ 6117298 h 6858000"/>
              <a:gd name="connsiteX392" fmla="*/ 3554035 w 7467600"/>
              <a:gd name="connsiteY392" fmla="*/ 6027832 h 6858000"/>
              <a:gd name="connsiteX393" fmla="*/ 3677174 w 7467600"/>
              <a:gd name="connsiteY393" fmla="*/ 5636351 h 6858000"/>
              <a:gd name="connsiteX394" fmla="*/ 3698819 w 7467600"/>
              <a:gd name="connsiteY394" fmla="*/ 5560503 h 6858000"/>
              <a:gd name="connsiteX395" fmla="*/ 3702094 w 7467600"/>
              <a:gd name="connsiteY395" fmla="*/ 5549194 h 6858000"/>
              <a:gd name="connsiteX396" fmla="*/ 3398355 w 7467600"/>
              <a:gd name="connsiteY396" fmla="*/ 6094603 h 6858000"/>
              <a:gd name="connsiteX397" fmla="*/ 3193941 w 7467600"/>
              <a:gd name="connsiteY397" fmla="*/ 6798775 h 6858000"/>
              <a:gd name="connsiteX398" fmla="*/ 3184140 w 7467600"/>
              <a:gd name="connsiteY398" fmla="*/ 6858000 h 6858000"/>
              <a:gd name="connsiteX399" fmla="*/ 3099978 w 7467600"/>
              <a:gd name="connsiteY399" fmla="*/ 6858000 h 6858000"/>
              <a:gd name="connsiteX400" fmla="*/ 3101556 w 7467600"/>
              <a:gd name="connsiteY400" fmla="*/ 6843337 h 6858000"/>
              <a:gd name="connsiteX401" fmla="*/ 3370162 w 7467600"/>
              <a:gd name="connsiteY401" fmla="*/ 5785550 h 6858000"/>
              <a:gd name="connsiteX402" fmla="*/ 3746477 w 7467600"/>
              <a:gd name="connsiteY402" fmla="*/ 5377889 h 6858000"/>
              <a:gd name="connsiteX403" fmla="*/ 3863399 w 7467600"/>
              <a:gd name="connsiteY403" fmla="*/ 5087257 h 6858000"/>
              <a:gd name="connsiteX404" fmla="*/ 3968712 w 7467600"/>
              <a:gd name="connsiteY404" fmla="*/ 4913989 h 6858000"/>
              <a:gd name="connsiteX405" fmla="*/ 2792390 w 7467600"/>
              <a:gd name="connsiteY405" fmla="*/ 5382974 h 6858000"/>
              <a:gd name="connsiteX406" fmla="*/ 2714982 w 7467600"/>
              <a:gd name="connsiteY406" fmla="*/ 5427051 h 6858000"/>
              <a:gd name="connsiteX407" fmla="*/ 2813361 w 7467600"/>
              <a:gd name="connsiteY407" fmla="*/ 6023912 h 6858000"/>
              <a:gd name="connsiteX408" fmla="*/ 2688430 w 7467600"/>
              <a:gd name="connsiteY408" fmla="*/ 6801564 h 6858000"/>
              <a:gd name="connsiteX409" fmla="*/ 2629626 w 7467600"/>
              <a:gd name="connsiteY409" fmla="*/ 6763394 h 6858000"/>
              <a:gd name="connsiteX410" fmla="*/ 2565328 w 7467600"/>
              <a:gd name="connsiteY410" fmla="*/ 5516399 h 6858000"/>
              <a:gd name="connsiteX411" fmla="*/ 1922999 w 7467600"/>
              <a:gd name="connsiteY411" fmla="*/ 5980343 h 6858000"/>
              <a:gd name="connsiteX412" fmla="*/ 1950261 w 7467600"/>
              <a:gd name="connsiteY412" fmla="*/ 6405858 h 6858000"/>
              <a:gd name="connsiteX413" fmla="*/ 2365554 w 7467600"/>
              <a:gd name="connsiteY413" fmla="*/ 6759107 h 6858000"/>
              <a:gd name="connsiteX414" fmla="*/ 2424142 w 7467600"/>
              <a:gd name="connsiteY414" fmla="*/ 6858000 h 6858000"/>
              <a:gd name="connsiteX415" fmla="*/ 2395994 w 7467600"/>
              <a:gd name="connsiteY415" fmla="*/ 6858000 h 6858000"/>
              <a:gd name="connsiteX416" fmla="*/ 2392863 w 7467600"/>
              <a:gd name="connsiteY416" fmla="*/ 6852964 h 6858000"/>
              <a:gd name="connsiteX417" fmla="*/ 2017589 w 7467600"/>
              <a:gd name="connsiteY417" fmla="*/ 6493982 h 6858000"/>
              <a:gd name="connsiteX418" fmla="*/ 2147336 w 7467600"/>
              <a:gd name="connsiteY418" fmla="*/ 6594052 h 6858000"/>
              <a:gd name="connsiteX419" fmla="*/ 2207047 w 7467600"/>
              <a:gd name="connsiteY419" fmla="*/ 6654540 h 6858000"/>
              <a:gd name="connsiteX420" fmla="*/ 2299106 w 7467600"/>
              <a:gd name="connsiteY420" fmla="*/ 6778931 h 6858000"/>
              <a:gd name="connsiteX421" fmla="*/ 2314430 w 7467600"/>
              <a:gd name="connsiteY421" fmla="*/ 6801144 h 6858000"/>
              <a:gd name="connsiteX422" fmla="*/ 2352406 w 7467600"/>
              <a:gd name="connsiteY422" fmla="*/ 6858000 h 6858000"/>
              <a:gd name="connsiteX423" fmla="*/ 2314492 w 7467600"/>
              <a:gd name="connsiteY423" fmla="*/ 6858000 h 6858000"/>
              <a:gd name="connsiteX424" fmla="*/ 2288095 w 7467600"/>
              <a:gd name="connsiteY424" fmla="*/ 6818030 h 6858000"/>
              <a:gd name="connsiteX425" fmla="*/ 2272768 w 7467600"/>
              <a:gd name="connsiteY425" fmla="*/ 6795822 h 6858000"/>
              <a:gd name="connsiteX426" fmla="*/ 2182715 w 7467600"/>
              <a:gd name="connsiteY426" fmla="*/ 6675071 h 6858000"/>
              <a:gd name="connsiteX427" fmla="*/ 2032061 w 7467600"/>
              <a:gd name="connsiteY427" fmla="*/ 6541380 h 6858000"/>
              <a:gd name="connsiteX428" fmla="*/ 2257220 w 7467600"/>
              <a:gd name="connsiteY428" fmla="*/ 6826257 h 6858000"/>
              <a:gd name="connsiteX429" fmla="*/ 2281324 w 7467600"/>
              <a:gd name="connsiteY429" fmla="*/ 6858000 h 6858000"/>
              <a:gd name="connsiteX430" fmla="*/ 2242860 w 7467600"/>
              <a:gd name="connsiteY430" fmla="*/ 6858000 h 6858000"/>
              <a:gd name="connsiteX431" fmla="*/ 2232818 w 7467600"/>
              <a:gd name="connsiteY431" fmla="*/ 6844926 h 6858000"/>
              <a:gd name="connsiteX432" fmla="*/ 1990172 w 7467600"/>
              <a:gd name="connsiteY432" fmla="*/ 6542121 h 6858000"/>
              <a:gd name="connsiteX433" fmla="*/ 2124090 w 7467600"/>
              <a:gd name="connsiteY433" fmla="*/ 6761017 h 6858000"/>
              <a:gd name="connsiteX434" fmla="*/ 2200380 w 7467600"/>
              <a:gd name="connsiteY434" fmla="*/ 6858000 h 6858000"/>
              <a:gd name="connsiteX435" fmla="*/ 2147507 w 7467600"/>
              <a:gd name="connsiteY435" fmla="*/ 6858000 h 6858000"/>
              <a:gd name="connsiteX436" fmla="*/ 2070668 w 7467600"/>
              <a:gd name="connsiteY436" fmla="*/ 6761520 h 6858000"/>
              <a:gd name="connsiteX437" fmla="*/ 1975142 w 7467600"/>
              <a:gd name="connsiteY437" fmla="*/ 6585570 h 6858000"/>
              <a:gd name="connsiteX438" fmla="*/ 2050035 w 7467600"/>
              <a:gd name="connsiteY438" fmla="*/ 6813345 h 6858000"/>
              <a:gd name="connsiteX439" fmla="*/ 2063025 w 7467600"/>
              <a:gd name="connsiteY439" fmla="*/ 6858000 h 6858000"/>
              <a:gd name="connsiteX440" fmla="*/ 2021675 w 7467600"/>
              <a:gd name="connsiteY440" fmla="*/ 6858000 h 6858000"/>
              <a:gd name="connsiteX441" fmla="*/ 2019308 w 7467600"/>
              <a:gd name="connsiteY441" fmla="*/ 6847118 h 6858000"/>
              <a:gd name="connsiteX442" fmla="*/ 1938835 w 7467600"/>
              <a:gd name="connsiteY442" fmla="*/ 6551160 h 6858000"/>
              <a:gd name="connsiteX443" fmla="*/ 1953230 w 7467600"/>
              <a:gd name="connsiteY443" fmla="*/ 6759699 h 6858000"/>
              <a:gd name="connsiteX444" fmla="*/ 1956763 w 7467600"/>
              <a:gd name="connsiteY444" fmla="*/ 6778191 h 6858000"/>
              <a:gd name="connsiteX445" fmla="*/ 1967925 w 7467600"/>
              <a:gd name="connsiteY445" fmla="*/ 6858000 h 6858000"/>
              <a:gd name="connsiteX446" fmla="*/ 1936622 w 7467600"/>
              <a:gd name="connsiteY446" fmla="*/ 6858000 h 6858000"/>
              <a:gd name="connsiteX447" fmla="*/ 1926261 w 7467600"/>
              <a:gd name="connsiteY447" fmla="*/ 6784064 h 6858000"/>
              <a:gd name="connsiteX448" fmla="*/ 1922724 w 7467600"/>
              <a:gd name="connsiteY448" fmla="*/ 6765577 h 6858000"/>
              <a:gd name="connsiteX449" fmla="*/ 1904650 w 7467600"/>
              <a:gd name="connsiteY449" fmla="*/ 6639616 h 6858000"/>
              <a:gd name="connsiteX450" fmla="*/ 1885273 w 7467600"/>
              <a:gd name="connsiteY450" fmla="*/ 6858000 h 6858000"/>
              <a:gd name="connsiteX451" fmla="*/ 1854363 w 7467600"/>
              <a:gd name="connsiteY451" fmla="*/ 6858000 h 6858000"/>
              <a:gd name="connsiteX452" fmla="*/ 1880391 w 7467600"/>
              <a:gd name="connsiteY452" fmla="*/ 6603796 h 6858000"/>
              <a:gd name="connsiteX453" fmla="*/ 1818273 w 7467600"/>
              <a:gd name="connsiteY453" fmla="*/ 6715729 h 6858000"/>
              <a:gd name="connsiteX454" fmla="*/ 1794691 w 7467600"/>
              <a:gd name="connsiteY454" fmla="*/ 6843239 h 6858000"/>
              <a:gd name="connsiteX455" fmla="*/ 1794914 w 7467600"/>
              <a:gd name="connsiteY455" fmla="*/ 6858000 h 6858000"/>
              <a:gd name="connsiteX456" fmla="*/ 1746128 w 7467600"/>
              <a:gd name="connsiteY456" fmla="*/ 6858000 h 6858000"/>
              <a:gd name="connsiteX457" fmla="*/ 1753934 w 7467600"/>
              <a:gd name="connsiteY457" fmla="*/ 6724796 h 6858000"/>
              <a:gd name="connsiteX458" fmla="*/ 1792053 w 7467600"/>
              <a:gd name="connsiteY458" fmla="*/ 6572396 h 6858000"/>
              <a:gd name="connsiteX459" fmla="*/ 1862248 w 7467600"/>
              <a:gd name="connsiteY459" fmla="*/ 6266397 h 6858000"/>
              <a:gd name="connsiteX460" fmla="*/ 1862250 w 7467600"/>
              <a:gd name="connsiteY460" fmla="*/ 6033531 h 6858000"/>
              <a:gd name="connsiteX461" fmla="*/ 1211999 w 7467600"/>
              <a:gd name="connsiteY461" fmla="*/ 6683610 h 6858000"/>
              <a:gd name="connsiteX462" fmla="*/ 1213266 w 7467600"/>
              <a:gd name="connsiteY462" fmla="*/ 6691947 h 6858000"/>
              <a:gd name="connsiteX463" fmla="*/ 1203370 w 7467600"/>
              <a:gd name="connsiteY463" fmla="*/ 6850676 h 6858000"/>
              <a:gd name="connsiteX464" fmla="*/ 1203671 w 7467600"/>
              <a:gd name="connsiteY464" fmla="*/ 6858000 h 6858000"/>
              <a:gd name="connsiteX465" fmla="*/ 1143180 w 7467600"/>
              <a:gd name="connsiteY465" fmla="*/ 6858000 h 6858000"/>
              <a:gd name="connsiteX466" fmla="*/ 1142176 w 7467600"/>
              <a:gd name="connsiteY466" fmla="*/ 6766045 h 6858000"/>
              <a:gd name="connsiteX467" fmla="*/ 1067484 w 7467600"/>
              <a:gd name="connsiteY467" fmla="*/ 6858000 h 6858000"/>
              <a:gd name="connsiteX468" fmla="*/ 953928 w 7467600"/>
              <a:gd name="connsiteY468" fmla="*/ 6858000 h 6858000"/>
              <a:gd name="connsiteX469" fmla="*/ 959715 w 7467600"/>
              <a:gd name="connsiteY469" fmla="*/ 6850185 h 6858000"/>
              <a:gd name="connsiteX470" fmla="*/ 1483788 w 7467600"/>
              <a:gd name="connsiteY470" fmla="*/ 6259174 h 6858000"/>
              <a:gd name="connsiteX471" fmla="*/ 1100671 w 7467600"/>
              <a:gd name="connsiteY471" fmla="*/ 6252137 h 6858000"/>
              <a:gd name="connsiteX472" fmla="*/ 1090144 w 7467600"/>
              <a:gd name="connsiteY472" fmla="*/ 6256748 h 6858000"/>
              <a:gd name="connsiteX473" fmla="*/ 1095872 w 7467600"/>
              <a:gd name="connsiteY473" fmla="*/ 6271892 h 6858000"/>
              <a:gd name="connsiteX474" fmla="*/ 262785 w 7467600"/>
              <a:gd name="connsiteY474" fmla="*/ 6845450 h 6858000"/>
              <a:gd name="connsiteX475" fmla="*/ 209968 w 7467600"/>
              <a:gd name="connsiteY475" fmla="*/ 6770713 h 6858000"/>
              <a:gd name="connsiteX476" fmla="*/ 873460 w 7467600"/>
              <a:gd name="connsiteY476" fmla="*/ 6253768 h 6858000"/>
              <a:gd name="connsiteX477" fmla="*/ 192686 w 7467600"/>
              <a:gd name="connsiteY477" fmla="*/ 5849257 h 6858000"/>
              <a:gd name="connsiteX478" fmla="*/ 4696 w 7467600"/>
              <a:gd name="connsiteY478" fmla="*/ 5697668 h 6858000"/>
              <a:gd name="connsiteX479" fmla="*/ 0 w 7467600"/>
              <a:gd name="connsiteY479" fmla="*/ 5689984 h 6858000"/>
              <a:gd name="connsiteX480" fmla="*/ 0 w 7467600"/>
              <a:gd name="connsiteY480" fmla="*/ 5513472 h 6858000"/>
              <a:gd name="connsiteX481" fmla="*/ 174101 w 7467600"/>
              <a:gd name="connsiteY481" fmla="*/ 5620277 h 6858000"/>
              <a:gd name="connsiteX482" fmla="*/ 891800 w 7467600"/>
              <a:gd name="connsiteY482" fmla="*/ 6036935 h 6858000"/>
              <a:gd name="connsiteX483" fmla="*/ 1072219 w 7467600"/>
              <a:gd name="connsiteY483" fmla="*/ 6169443 h 6858000"/>
              <a:gd name="connsiteX484" fmla="*/ 1074117 w 7467600"/>
              <a:gd name="connsiteY484" fmla="*/ 6170301 h 6858000"/>
              <a:gd name="connsiteX485" fmla="*/ 1083114 w 7467600"/>
              <a:gd name="connsiteY485" fmla="*/ 6174131 h 6858000"/>
              <a:gd name="connsiteX486" fmla="*/ 1543010 w 7467600"/>
              <a:gd name="connsiteY486" fmla="*/ 6191140 h 6858000"/>
              <a:gd name="connsiteX487" fmla="*/ 1551080 w 7467600"/>
              <a:gd name="connsiteY487" fmla="*/ 6195006 h 6858000"/>
              <a:gd name="connsiteX488" fmla="*/ 2345443 w 7467600"/>
              <a:gd name="connsiteY488" fmla="*/ 5549882 h 6858000"/>
              <a:gd name="connsiteX489" fmla="*/ 1721499 w 7467600"/>
              <a:gd name="connsiteY489" fmla="*/ 5599969 h 6858000"/>
              <a:gd name="connsiteX490" fmla="*/ 767716 w 7467600"/>
              <a:gd name="connsiteY490" fmla="*/ 5472768 h 6858000"/>
              <a:gd name="connsiteX491" fmla="*/ 722147 w 7467600"/>
              <a:gd name="connsiteY491" fmla="*/ 5393091 h 6858000"/>
              <a:gd name="connsiteX492" fmla="*/ 1485552 w 7467600"/>
              <a:gd name="connsiteY492" fmla="*/ 5313202 h 6858000"/>
              <a:gd name="connsiteX493" fmla="*/ 2143004 w 7467600"/>
              <a:gd name="connsiteY493" fmla="*/ 5402420 h 6858000"/>
              <a:gd name="connsiteX494" fmla="*/ 1933391 w 7467600"/>
              <a:gd name="connsiteY494" fmla="*/ 5156971 h 6858000"/>
              <a:gd name="connsiteX495" fmla="*/ 1827118 w 7467600"/>
              <a:gd name="connsiteY495" fmla="*/ 4968410 h 6858000"/>
              <a:gd name="connsiteX496" fmla="*/ 1837349 w 7467600"/>
              <a:gd name="connsiteY496" fmla="*/ 4956357 h 6858000"/>
              <a:gd name="connsiteX497" fmla="*/ 2162835 w 7467600"/>
              <a:gd name="connsiteY497" fmla="*/ 5187853 h 6858000"/>
              <a:gd name="connsiteX498" fmla="*/ 2257167 w 7467600"/>
              <a:gd name="connsiteY498" fmla="*/ 5462123 h 6858000"/>
              <a:gd name="connsiteX499" fmla="*/ 2261598 w 7467600"/>
              <a:gd name="connsiteY499" fmla="*/ 5467998 h 6858000"/>
              <a:gd name="connsiteX500" fmla="*/ 2437177 w 7467600"/>
              <a:gd name="connsiteY500" fmla="*/ 5479608 h 6858000"/>
              <a:gd name="connsiteX501" fmla="*/ 2445247 w 7467600"/>
              <a:gd name="connsiteY501" fmla="*/ 5483476 h 6858000"/>
              <a:gd name="connsiteX502" fmla="*/ 2743626 w 7467600"/>
              <a:gd name="connsiteY502" fmla="*/ 5304819 h 6858000"/>
              <a:gd name="connsiteX503" fmla="*/ 3048102 w 7467600"/>
              <a:gd name="connsiteY503" fmla="*/ 5150595 h 6858000"/>
              <a:gd name="connsiteX504" fmla="*/ 1799414 w 7467600"/>
              <a:gd name="connsiteY504" fmla="*/ 4694732 h 6858000"/>
              <a:gd name="connsiteX505" fmla="*/ 1771735 w 7467600"/>
              <a:gd name="connsiteY505" fmla="*/ 4619929 h 6858000"/>
              <a:gd name="connsiteX506" fmla="*/ 3104273 w 7467600"/>
              <a:gd name="connsiteY506" fmla="*/ 5076159 h 6858000"/>
              <a:gd name="connsiteX507" fmla="*/ 3113245 w 7467600"/>
              <a:gd name="connsiteY507" fmla="*/ 5090705 h 6858000"/>
              <a:gd name="connsiteX508" fmla="*/ 3126294 w 7467600"/>
              <a:gd name="connsiteY508" fmla="*/ 5114400 h 6858000"/>
              <a:gd name="connsiteX509" fmla="*/ 3937433 w 7467600"/>
              <a:gd name="connsiteY509" fmla="*/ 4830473 h 6858000"/>
              <a:gd name="connsiteX510" fmla="*/ 3590475 w 7467600"/>
              <a:gd name="connsiteY510" fmla="*/ 4597974 h 6858000"/>
              <a:gd name="connsiteX511" fmla="*/ 3100264 w 7467600"/>
              <a:gd name="connsiteY511" fmla="*/ 4579845 h 6858000"/>
              <a:gd name="connsiteX512" fmla="*/ 2183576 w 7467600"/>
              <a:gd name="connsiteY512" fmla="*/ 4227150 h 6858000"/>
              <a:gd name="connsiteX513" fmla="*/ 2151029 w 7467600"/>
              <a:gd name="connsiteY513" fmla="*/ 4146947 h 6858000"/>
              <a:gd name="connsiteX514" fmla="*/ 3563434 w 7467600"/>
              <a:gd name="connsiteY514" fmla="*/ 4469115 h 6858000"/>
              <a:gd name="connsiteX515" fmla="*/ 3177952 w 7467600"/>
              <a:gd name="connsiteY515" fmla="*/ 3657386 h 6858000"/>
              <a:gd name="connsiteX516" fmla="*/ 3189263 w 7467600"/>
              <a:gd name="connsiteY516" fmla="*/ 3625726 h 6858000"/>
              <a:gd name="connsiteX517" fmla="*/ 3560912 w 7467600"/>
              <a:gd name="connsiteY517" fmla="*/ 4079863 h 6858000"/>
              <a:gd name="connsiteX518" fmla="*/ 3626636 w 7467600"/>
              <a:gd name="connsiteY518" fmla="*/ 4512230 h 6858000"/>
              <a:gd name="connsiteX519" fmla="*/ 3653088 w 7467600"/>
              <a:gd name="connsiteY519" fmla="*/ 4521417 h 6858000"/>
              <a:gd name="connsiteX520" fmla="*/ 3988128 w 7467600"/>
              <a:gd name="connsiteY520" fmla="*/ 4817267 h 6858000"/>
              <a:gd name="connsiteX521" fmla="*/ 4830582 w 7467600"/>
              <a:gd name="connsiteY521" fmla="*/ 4676000 h 6858000"/>
              <a:gd name="connsiteX522" fmla="*/ 4830100 w 7467600"/>
              <a:gd name="connsiteY522" fmla="*/ 4675554 h 6858000"/>
              <a:gd name="connsiteX523" fmla="*/ 4036318 w 7467600"/>
              <a:gd name="connsiteY523" fmla="*/ 4147013 h 6858000"/>
              <a:gd name="connsiteX524" fmla="*/ 3432098 w 7467600"/>
              <a:gd name="connsiteY524" fmla="*/ 3537312 h 6858000"/>
              <a:gd name="connsiteX525" fmla="*/ 3446761 w 7467600"/>
              <a:gd name="connsiteY525" fmla="*/ 3461278 h 6858000"/>
              <a:gd name="connsiteX526" fmla="*/ 4419733 w 7467600"/>
              <a:gd name="connsiteY526" fmla="*/ 3963555 h 6858000"/>
              <a:gd name="connsiteX527" fmla="*/ 4781371 w 7467600"/>
              <a:gd name="connsiteY527" fmla="*/ 4458604 h 6858000"/>
              <a:gd name="connsiteX528" fmla="*/ 4780440 w 7467600"/>
              <a:gd name="connsiteY528" fmla="*/ 4470290 h 6858000"/>
              <a:gd name="connsiteX529" fmla="*/ 4898954 w 7467600"/>
              <a:gd name="connsiteY529" fmla="*/ 4662092 h 6858000"/>
              <a:gd name="connsiteX530" fmla="*/ 4900699 w 7467600"/>
              <a:gd name="connsiteY530" fmla="*/ 4670867 h 6858000"/>
              <a:gd name="connsiteX531" fmla="*/ 5714511 w 7467600"/>
              <a:gd name="connsiteY531" fmla="*/ 4663483 h 6858000"/>
              <a:gd name="connsiteX532" fmla="*/ 5464793 w 7467600"/>
              <a:gd name="connsiteY532" fmla="*/ 4393556 h 6858000"/>
              <a:gd name="connsiteX533" fmla="*/ 5461897 w 7467600"/>
              <a:gd name="connsiteY533" fmla="*/ 4390879 h 6858000"/>
              <a:gd name="connsiteX534" fmla="*/ 4294126 w 7467600"/>
              <a:gd name="connsiteY534" fmla="*/ 3303048 h 6858000"/>
              <a:gd name="connsiteX535" fmla="*/ 4305321 w 7467600"/>
              <a:gd name="connsiteY535" fmla="*/ 3256953 h 6858000"/>
              <a:gd name="connsiteX536" fmla="*/ 4949299 w 7467600"/>
              <a:gd name="connsiteY536" fmla="*/ 3766336 h 6858000"/>
              <a:gd name="connsiteX537" fmla="*/ 5291452 w 7467600"/>
              <a:gd name="connsiteY537" fmla="*/ 4076801 h 6858000"/>
              <a:gd name="connsiteX538" fmla="*/ 5434998 w 7467600"/>
              <a:gd name="connsiteY538" fmla="*/ 4254100 h 6858000"/>
              <a:gd name="connsiteX539" fmla="*/ 5351015 w 7467600"/>
              <a:gd name="connsiteY539" fmla="*/ 3760989 h 6858000"/>
              <a:gd name="connsiteX540" fmla="*/ 5413780 w 7467600"/>
              <a:gd name="connsiteY540" fmla="*/ 2966265 h 6858000"/>
              <a:gd name="connsiteX541" fmla="*/ 5425627 w 7467600"/>
              <a:gd name="connsiteY541" fmla="*/ 2954192 h 6858000"/>
              <a:gd name="connsiteX542" fmla="*/ 6604735 w 7467600"/>
              <a:gd name="connsiteY542" fmla="*/ 2041381 h 6858000"/>
              <a:gd name="connsiteX543" fmla="*/ 7204487 w 7467600"/>
              <a:gd name="connsiteY543" fmla="*/ 2742112 h 6858000"/>
              <a:gd name="connsiteX544" fmla="*/ 7131592 w 7467600"/>
              <a:gd name="connsiteY544" fmla="*/ 2672096 h 6858000"/>
              <a:gd name="connsiteX545" fmla="*/ 6996344 w 7467600"/>
              <a:gd name="connsiteY545" fmla="*/ 2518310 h 6858000"/>
              <a:gd name="connsiteX546" fmla="*/ 6735495 w 7467600"/>
              <a:gd name="connsiteY546" fmla="*/ 2196890 h 6858000"/>
              <a:gd name="connsiteX547" fmla="*/ 6721901 w 7467600"/>
              <a:gd name="connsiteY547" fmla="*/ 2179274 h 6858000"/>
              <a:gd name="connsiteX548" fmla="*/ 6604735 w 7467600"/>
              <a:gd name="connsiteY548" fmla="*/ 2041381 h 6858000"/>
              <a:gd name="connsiteX549" fmla="*/ 6591670 w 7467600"/>
              <a:gd name="connsiteY549" fmla="*/ 1988277 h 6858000"/>
              <a:gd name="connsiteX550" fmla="*/ 6747349 w 7467600"/>
              <a:gd name="connsiteY550" fmla="*/ 2160069 h 6858000"/>
              <a:gd name="connsiteX551" fmla="*/ 6760943 w 7467600"/>
              <a:gd name="connsiteY551" fmla="*/ 2177686 h 6858000"/>
              <a:gd name="connsiteX552" fmla="*/ 7021065 w 7467600"/>
              <a:gd name="connsiteY552" fmla="*/ 2498102 h 6858000"/>
              <a:gd name="connsiteX553" fmla="*/ 7155223 w 7467600"/>
              <a:gd name="connsiteY553" fmla="*/ 2650386 h 6858000"/>
              <a:gd name="connsiteX554" fmla="*/ 7203167 w 7467600"/>
              <a:gd name="connsiteY554" fmla="*/ 2697288 h 6858000"/>
              <a:gd name="connsiteX555" fmla="*/ 6937703 w 7467600"/>
              <a:gd name="connsiteY555" fmla="*/ 2321981 h 6858000"/>
              <a:gd name="connsiteX556" fmla="*/ 6591670 w 7467600"/>
              <a:gd name="connsiteY556" fmla="*/ 1988277 h 6858000"/>
              <a:gd name="connsiteX557" fmla="*/ 5798671 w 7467600"/>
              <a:gd name="connsiteY557" fmla="*/ 1981601 h 6858000"/>
              <a:gd name="connsiteX558" fmla="*/ 5754709 w 7467600"/>
              <a:gd name="connsiteY558" fmla="*/ 2071454 h 6858000"/>
              <a:gd name="connsiteX559" fmla="*/ 5763044 w 7467600"/>
              <a:gd name="connsiteY559" fmla="*/ 2842206 h 6858000"/>
              <a:gd name="connsiteX560" fmla="*/ 5764974 w 7467600"/>
              <a:gd name="connsiteY560" fmla="*/ 2799609 h 6858000"/>
              <a:gd name="connsiteX561" fmla="*/ 5767665 w 7467600"/>
              <a:gd name="connsiteY561" fmla="*/ 2666409 h 6858000"/>
              <a:gd name="connsiteX562" fmla="*/ 5763055 w 7467600"/>
              <a:gd name="connsiteY562" fmla="*/ 2579705 h 6858000"/>
              <a:gd name="connsiteX563" fmla="*/ 5758079 w 7467600"/>
              <a:gd name="connsiteY563" fmla="*/ 2492508 h 6858000"/>
              <a:gd name="connsiteX564" fmla="*/ 5779325 w 7467600"/>
              <a:gd name="connsiteY564" fmla="*/ 2197069 h 6858000"/>
              <a:gd name="connsiteX565" fmla="*/ 5798671 w 7467600"/>
              <a:gd name="connsiteY565" fmla="*/ 1981601 h 6858000"/>
              <a:gd name="connsiteX566" fmla="*/ 5829202 w 7467600"/>
              <a:gd name="connsiteY566" fmla="*/ 1971679 h 6858000"/>
              <a:gd name="connsiteX567" fmla="*/ 5809558 w 7467600"/>
              <a:gd name="connsiteY567" fmla="*/ 2198043 h 6858000"/>
              <a:gd name="connsiteX568" fmla="*/ 5788653 w 7467600"/>
              <a:gd name="connsiteY568" fmla="*/ 2489430 h 6858000"/>
              <a:gd name="connsiteX569" fmla="*/ 5793439 w 7467600"/>
              <a:gd name="connsiteY569" fmla="*/ 2575235 h 6858000"/>
              <a:gd name="connsiteX570" fmla="*/ 5796837 w 7467600"/>
              <a:gd name="connsiteY570" fmla="*/ 2637633 h 6858000"/>
              <a:gd name="connsiteX571" fmla="*/ 5818614 w 7467600"/>
              <a:gd name="connsiteY571" fmla="*/ 2473055 h 6858000"/>
              <a:gd name="connsiteX572" fmla="*/ 5829202 w 7467600"/>
              <a:gd name="connsiteY572" fmla="*/ 1971679 h 6858000"/>
              <a:gd name="connsiteX573" fmla="*/ 5911389 w 7467600"/>
              <a:gd name="connsiteY573" fmla="*/ 1898371 h 6858000"/>
              <a:gd name="connsiteX574" fmla="*/ 6237627 w 7467600"/>
              <a:gd name="connsiteY574" fmla="*/ 2231921 h 6858000"/>
              <a:gd name="connsiteX575" fmla="*/ 5911389 w 7467600"/>
              <a:gd name="connsiteY575" fmla="*/ 1898371 h 6858000"/>
              <a:gd name="connsiteX576" fmla="*/ 6944437 w 7467600"/>
              <a:gd name="connsiteY576" fmla="*/ 1575402 h 6858000"/>
              <a:gd name="connsiteX577" fmla="*/ 6304730 w 7467600"/>
              <a:gd name="connsiteY577" fmla="*/ 1766654 h 6858000"/>
              <a:gd name="connsiteX578" fmla="*/ 6944437 w 7467600"/>
              <a:gd name="connsiteY578" fmla="*/ 1575402 h 6858000"/>
              <a:gd name="connsiteX579" fmla="*/ 7019523 w 7467600"/>
              <a:gd name="connsiteY579" fmla="*/ 1519450 h 6858000"/>
              <a:gd name="connsiteX580" fmla="*/ 6298091 w 7467600"/>
              <a:gd name="connsiteY580" fmla="*/ 1737122 h 6858000"/>
              <a:gd name="connsiteX581" fmla="*/ 7019523 w 7467600"/>
              <a:gd name="connsiteY581" fmla="*/ 1519450 h 6858000"/>
              <a:gd name="connsiteX582" fmla="*/ 2399523 w 7467600"/>
              <a:gd name="connsiteY582" fmla="*/ 1428234 h 6858000"/>
              <a:gd name="connsiteX583" fmla="*/ 2224982 w 7467600"/>
              <a:gd name="connsiteY583" fmla="*/ 1826201 h 6858000"/>
              <a:gd name="connsiteX584" fmla="*/ 2096099 w 7467600"/>
              <a:gd name="connsiteY584" fmla="*/ 2345900 h 6858000"/>
              <a:gd name="connsiteX585" fmla="*/ 2283317 w 7467600"/>
              <a:gd name="connsiteY585" fmla="*/ 1796925 h 6858000"/>
              <a:gd name="connsiteX586" fmla="*/ 2399523 w 7467600"/>
              <a:gd name="connsiteY586" fmla="*/ 1428234 h 6858000"/>
              <a:gd name="connsiteX587" fmla="*/ 2448558 w 7467600"/>
              <a:gd name="connsiteY587" fmla="*/ 1373435 h 6858000"/>
              <a:gd name="connsiteX588" fmla="*/ 2312521 w 7467600"/>
              <a:gd name="connsiteY588" fmla="*/ 1806140 h 6858000"/>
              <a:gd name="connsiteX589" fmla="*/ 2127533 w 7467600"/>
              <a:gd name="connsiteY589" fmla="*/ 2348380 h 6858000"/>
              <a:gd name="connsiteX590" fmla="*/ 2358080 w 7467600"/>
              <a:gd name="connsiteY590" fmla="*/ 1866134 h 6858000"/>
              <a:gd name="connsiteX591" fmla="*/ 2407436 w 7467600"/>
              <a:gd name="connsiteY591" fmla="*/ 1651070 h 6858000"/>
              <a:gd name="connsiteX592" fmla="*/ 2448558 w 7467600"/>
              <a:gd name="connsiteY592" fmla="*/ 1373435 h 6858000"/>
              <a:gd name="connsiteX593" fmla="*/ 278707 w 7467600"/>
              <a:gd name="connsiteY593" fmla="*/ 1352270 h 6858000"/>
              <a:gd name="connsiteX594" fmla="*/ 321570 w 7467600"/>
              <a:gd name="connsiteY594" fmla="*/ 1861610 h 6858000"/>
              <a:gd name="connsiteX595" fmla="*/ 294281 w 7467600"/>
              <a:gd name="connsiteY595" fmla="*/ 1440658 h 6858000"/>
              <a:gd name="connsiteX596" fmla="*/ 278707 w 7467600"/>
              <a:gd name="connsiteY596" fmla="*/ 1352270 h 6858000"/>
              <a:gd name="connsiteX597" fmla="*/ 1423821 w 7467600"/>
              <a:gd name="connsiteY597" fmla="*/ 1351958 h 6858000"/>
              <a:gd name="connsiteX598" fmla="*/ 1638521 w 7467600"/>
              <a:gd name="connsiteY598" fmla="*/ 1908470 h 6858000"/>
              <a:gd name="connsiteX599" fmla="*/ 1754199 w 7467600"/>
              <a:gd name="connsiteY599" fmla="*/ 2149284 h 6858000"/>
              <a:gd name="connsiteX600" fmla="*/ 1908359 w 7467600"/>
              <a:gd name="connsiteY600" fmla="*/ 2364988 h 6858000"/>
              <a:gd name="connsiteX601" fmla="*/ 1647661 w 7467600"/>
              <a:gd name="connsiteY601" fmla="*/ 1825945 h 6858000"/>
              <a:gd name="connsiteX602" fmla="*/ 1423821 w 7467600"/>
              <a:gd name="connsiteY602" fmla="*/ 1351958 h 6858000"/>
              <a:gd name="connsiteX603" fmla="*/ 1431890 w 7467600"/>
              <a:gd name="connsiteY603" fmla="*/ 1306475 h 6858000"/>
              <a:gd name="connsiteX604" fmla="*/ 1507597 w 7467600"/>
              <a:gd name="connsiteY604" fmla="*/ 1446132 h 6858000"/>
              <a:gd name="connsiteX605" fmla="*/ 1674586 w 7467600"/>
              <a:gd name="connsiteY605" fmla="*/ 1813832 h 6858000"/>
              <a:gd name="connsiteX606" fmla="*/ 1815950 w 7467600"/>
              <a:gd name="connsiteY606" fmla="*/ 2128564 h 6858000"/>
              <a:gd name="connsiteX607" fmla="*/ 1984242 w 7467600"/>
              <a:gd name="connsiteY607" fmla="*/ 2430829 h 6858000"/>
              <a:gd name="connsiteX608" fmla="*/ 2014023 w 7467600"/>
              <a:gd name="connsiteY608" fmla="*/ 2450995 h 6858000"/>
              <a:gd name="connsiteX609" fmla="*/ 1747337 w 7467600"/>
              <a:gd name="connsiteY609" fmla="*/ 1855264 h 6858000"/>
              <a:gd name="connsiteX610" fmla="*/ 1533749 w 7467600"/>
              <a:gd name="connsiteY610" fmla="*/ 1478656 h 6858000"/>
              <a:gd name="connsiteX611" fmla="*/ 1431890 w 7467600"/>
              <a:gd name="connsiteY611" fmla="*/ 1306475 h 6858000"/>
              <a:gd name="connsiteX612" fmla="*/ 5052692 w 7467600"/>
              <a:gd name="connsiteY612" fmla="*/ 1292994 h 6858000"/>
              <a:gd name="connsiteX613" fmla="*/ 5200661 w 7467600"/>
              <a:gd name="connsiteY613" fmla="*/ 1635186 h 6858000"/>
              <a:gd name="connsiteX614" fmla="*/ 5297138 w 7467600"/>
              <a:gd name="connsiteY614" fmla="*/ 1906351 h 6858000"/>
              <a:gd name="connsiteX615" fmla="*/ 5052692 w 7467600"/>
              <a:gd name="connsiteY615" fmla="*/ 1292994 h 6858000"/>
              <a:gd name="connsiteX616" fmla="*/ 5009948 w 7467600"/>
              <a:gd name="connsiteY616" fmla="*/ 1273619 h 6858000"/>
              <a:gd name="connsiteX617" fmla="*/ 5121777 w 7467600"/>
              <a:gd name="connsiteY617" fmla="*/ 1654213 h 6858000"/>
              <a:gd name="connsiteX618" fmla="*/ 5293545 w 7467600"/>
              <a:gd name="connsiteY618" fmla="*/ 2072247 h 6858000"/>
              <a:gd name="connsiteX619" fmla="*/ 5294042 w 7467600"/>
              <a:gd name="connsiteY619" fmla="*/ 2065019 h 6858000"/>
              <a:gd name="connsiteX620" fmla="*/ 5171936 w 7467600"/>
              <a:gd name="connsiteY620" fmla="*/ 1647613 h 6858000"/>
              <a:gd name="connsiteX621" fmla="*/ 5009948 w 7467600"/>
              <a:gd name="connsiteY621" fmla="*/ 1273619 h 6858000"/>
              <a:gd name="connsiteX622" fmla="*/ 655236 w 7467600"/>
              <a:gd name="connsiteY622" fmla="*/ 1268632 h 6858000"/>
              <a:gd name="connsiteX623" fmla="*/ 839521 w 7467600"/>
              <a:gd name="connsiteY623" fmla="*/ 1685315 h 6858000"/>
              <a:gd name="connsiteX624" fmla="*/ 1109416 w 7467600"/>
              <a:gd name="connsiteY624" fmla="*/ 2061663 h 6858000"/>
              <a:gd name="connsiteX625" fmla="*/ 1298300 w 7467600"/>
              <a:gd name="connsiteY625" fmla="*/ 2247742 h 6858000"/>
              <a:gd name="connsiteX626" fmla="*/ 1125871 w 7467600"/>
              <a:gd name="connsiteY626" fmla="*/ 1989513 h 6858000"/>
              <a:gd name="connsiteX627" fmla="*/ 981574 w 7467600"/>
              <a:gd name="connsiteY627" fmla="*/ 1783157 h 6858000"/>
              <a:gd name="connsiteX628" fmla="*/ 922198 w 7467600"/>
              <a:gd name="connsiteY628" fmla="*/ 1677437 h 6858000"/>
              <a:gd name="connsiteX629" fmla="*/ 869293 w 7467600"/>
              <a:gd name="connsiteY629" fmla="*/ 1583214 h 6858000"/>
              <a:gd name="connsiteX630" fmla="*/ 751431 w 7467600"/>
              <a:gd name="connsiteY630" fmla="*/ 1405731 h 6858000"/>
              <a:gd name="connsiteX631" fmla="*/ 655236 w 7467600"/>
              <a:gd name="connsiteY631" fmla="*/ 1268632 h 6858000"/>
              <a:gd name="connsiteX632" fmla="*/ 6516292 w 7467600"/>
              <a:gd name="connsiteY632" fmla="*/ 1263064 h 6858000"/>
              <a:gd name="connsiteX633" fmla="*/ 5736320 w 7467600"/>
              <a:gd name="connsiteY633" fmla="*/ 1501803 h 6858000"/>
              <a:gd name="connsiteX634" fmla="*/ 6516292 w 7467600"/>
              <a:gd name="connsiteY634" fmla="*/ 1263064 h 6858000"/>
              <a:gd name="connsiteX635" fmla="*/ 291466 w 7467600"/>
              <a:gd name="connsiteY635" fmla="*/ 1250369 h 6858000"/>
              <a:gd name="connsiteX636" fmla="*/ 323180 w 7467600"/>
              <a:gd name="connsiteY636" fmla="*/ 1435283 h 6858000"/>
              <a:gd name="connsiteX637" fmla="*/ 349381 w 7467600"/>
              <a:gd name="connsiteY637" fmla="*/ 1875041 h 6858000"/>
              <a:gd name="connsiteX638" fmla="*/ 374363 w 7467600"/>
              <a:gd name="connsiteY638" fmla="*/ 1506494 h 6858000"/>
              <a:gd name="connsiteX639" fmla="*/ 302168 w 7467600"/>
              <a:gd name="connsiteY639" fmla="*/ 1274495 h 6858000"/>
              <a:gd name="connsiteX640" fmla="*/ 291466 w 7467600"/>
              <a:gd name="connsiteY640" fmla="*/ 1250369 h 6858000"/>
              <a:gd name="connsiteX641" fmla="*/ 678222 w 7467600"/>
              <a:gd name="connsiteY641" fmla="*/ 1248670 h 6858000"/>
              <a:gd name="connsiteX642" fmla="*/ 775536 w 7467600"/>
              <a:gd name="connsiteY642" fmla="*/ 1388015 h 6858000"/>
              <a:gd name="connsiteX643" fmla="*/ 894529 w 7467600"/>
              <a:gd name="connsiteY643" fmla="*/ 1567739 h 6858000"/>
              <a:gd name="connsiteX644" fmla="*/ 948000 w 7467600"/>
              <a:gd name="connsiteY644" fmla="*/ 1663088 h 6858000"/>
              <a:gd name="connsiteX645" fmla="*/ 1006812 w 7467600"/>
              <a:gd name="connsiteY645" fmla="*/ 1767683 h 6858000"/>
              <a:gd name="connsiteX646" fmla="*/ 1149133 w 7467600"/>
              <a:gd name="connsiteY646" fmla="*/ 1971513 h 6858000"/>
              <a:gd name="connsiteX647" fmla="*/ 1333952 w 7467600"/>
              <a:gd name="connsiteY647" fmla="*/ 2251620 h 6858000"/>
              <a:gd name="connsiteX648" fmla="*/ 1337329 w 7467600"/>
              <a:gd name="connsiteY648" fmla="*/ 2258350 h 6858000"/>
              <a:gd name="connsiteX649" fmla="*/ 1014726 w 7467600"/>
              <a:gd name="connsiteY649" fmla="*/ 1615556 h 6858000"/>
              <a:gd name="connsiteX650" fmla="*/ 678222 w 7467600"/>
              <a:gd name="connsiteY650" fmla="*/ 1248670 h 6858000"/>
              <a:gd name="connsiteX651" fmla="*/ 6691602 w 7467600"/>
              <a:gd name="connsiteY651" fmla="*/ 1140573 h 6858000"/>
              <a:gd name="connsiteX652" fmla="*/ 6571100 w 7467600"/>
              <a:gd name="connsiteY652" fmla="*/ 1183662 h 6858000"/>
              <a:gd name="connsiteX653" fmla="*/ 6241687 w 7467600"/>
              <a:gd name="connsiteY653" fmla="*/ 1257600 h 6858000"/>
              <a:gd name="connsiteX654" fmla="*/ 5693009 w 7467600"/>
              <a:gd name="connsiteY654" fmla="*/ 1478256 h 6858000"/>
              <a:gd name="connsiteX655" fmla="*/ 6548420 w 7467600"/>
              <a:gd name="connsiteY655" fmla="*/ 1214599 h 6858000"/>
              <a:gd name="connsiteX656" fmla="*/ 6605473 w 7467600"/>
              <a:gd name="connsiteY656" fmla="*/ 1184686 h 6858000"/>
              <a:gd name="connsiteX657" fmla="*/ 6691602 w 7467600"/>
              <a:gd name="connsiteY657" fmla="*/ 1140573 h 6858000"/>
              <a:gd name="connsiteX658" fmla="*/ 4002475 w 7467600"/>
              <a:gd name="connsiteY658" fmla="*/ 1037802 h 6858000"/>
              <a:gd name="connsiteX659" fmla="*/ 4000324 w 7467600"/>
              <a:gd name="connsiteY659" fmla="*/ 1039362 h 6858000"/>
              <a:gd name="connsiteX660" fmla="*/ 4002862 w 7467600"/>
              <a:gd name="connsiteY660" fmla="*/ 1042866 h 6858000"/>
              <a:gd name="connsiteX661" fmla="*/ 4002475 w 7467600"/>
              <a:gd name="connsiteY661" fmla="*/ 1037802 h 6858000"/>
              <a:gd name="connsiteX662" fmla="*/ 506322 w 7467600"/>
              <a:gd name="connsiteY662" fmla="*/ 1020997 h 6858000"/>
              <a:gd name="connsiteX663" fmla="*/ 533068 w 7467600"/>
              <a:gd name="connsiteY663" fmla="*/ 1029409 h 6858000"/>
              <a:gd name="connsiteX664" fmla="*/ 1232525 w 7467600"/>
              <a:gd name="connsiteY664" fmla="*/ 1804675 h 6858000"/>
              <a:gd name="connsiteX665" fmla="*/ 1388858 w 7467600"/>
              <a:gd name="connsiteY665" fmla="*/ 2368011 h 6858000"/>
              <a:gd name="connsiteX666" fmla="*/ 1384098 w 7467600"/>
              <a:gd name="connsiteY666" fmla="*/ 2378125 h 6858000"/>
              <a:gd name="connsiteX667" fmla="*/ 1425393 w 7467600"/>
              <a:gd name="connsiteY667" fmla="*/ 2589124 h 6858000"/>
              <a:gd name="connsiteX668" fmla="*/ 1424001 w 7467600"/>
              <a:gd name="connsiteY668" fmla="*/ 2597541 h 6858000"/>
              <a:gd name="connsiteX669" fmla="*/ 2152729 w 7467600"/>
              <a:gd name="connsiteY669" fmla="*/ 2864487 h 6858000"/>
              <a:gd name="connsiteX670" fmla="*/ 2020609 w 7467600"/>
              <a:gd name="connsiteY670" fmla="*/ 2539671 h 6858000"/>
              <a:gd name="connsiteX671" fmla="*/ 2018920 w 7467600"/>
              <a:gd name="connsiteY671" fmla="*/ 2536309 h 6858000"/>
              <a:gd name="connsiteX672" fmla="*/ 1342441 w 7467600"/>
              <a:gd name="connsiteY672" fmla="*/ 1173017 h 6858000"/>
              <a:gd name="connsiteX673" fmla="*/ 1367925 w 7467600"/>
              <a:gd name="connsiteY673" fmla="*/ 1135648 h 6858000"/>
              <a:gd name="connsiteX674" fmla="*/ 1771401 w 7467600"/>
              <a:gd name="connsiteY674" fmla="*/ 1806673 h 6858000"/>
              <a:gd name="connsiteX675" fmla="*/ 1972385 w 7467600"/>
              <a:gd name="connsiteY675" fmla="*/ 2198735 h 6858000"/>
              <a:gd name="connsiteX676" fmla="*/ 2040892 w 7467600"/>
              <a:gd name="connsiteY676" fmla="*/ 2405205 h 6858000"/>
              <a:gd name="connsiteX677" fmla="*/ 2131689 w 7467600"/>
              <a:gd name="connsiteY677" fmla="*/ 1936926 h 6858000"/>
              <a:gd name="connsiteX678" fmla="*/ 2454820 w 7467600"/>
              <a:gd name="connsiteY678" fmla="*/ 1248808 h 6858000"/>
              <a:gd name="connsiteX679" fmla="*/ 2492512 w 7467600"/>
              <a:gd name="connsiteY679" fmla="*/ 1302920 h 6858000"/>
              <a:gd name="connsiteX680" fmla="*/ 2081216 w 7467600"/>
              <a:gd name="connsiteY680" fmla="*/ 2527513 h 6858000"/>
              <a:gd name="connsiteX681" fmla="*/ 2081211 w 7467600"/>
              <a:gd name="connsiteY681" fmla="*/ 2528916 h 6858000"/>
              <a:gd name="connsiteX682" fmla="*/ 2199067 w 7467600"/>
              <a:gd name="connsiteY682" fmla="*/ 2884061 h 6858000"/>
              <a:gd name="connsiteX683" fmla="*/ 3192586 w 7467600"/>
              <a:gd name="connsiteY683" fmla="*/ 3411496 h 6858000"/>
              <a:gd name="connsiteX684" fmla="*/ 3182620 w 7467600"/>
              <a:gd name="connsiteY684" fmla="*/ 3483279 h 6858000"/>
              <a:gd name="connsiteX685" fmla="*/ 2435119 w 7467600"/>
              <a:gd name="connsiteY685" fmla="*/ 3080173 h 6858000"/>
              <a:gd name="connsiteX686" fmla="*/ 2410152 w 7467600"/>
              <a:gd name="connsiteY686" fmla="*/ 3063751 h 6858000"/>
              <a:gd name="connsiteX687" fmla="*/ 2408099 w 7467600"/>
              <a:gd name="connsiteY687" fmla="*/ 3064403 h 6858000"/>
              <a:gd name="connsiteX688" fmla="*/ 2407218 w 7467600"/>
              <a:gd name="connsiteY688" fmla="*/ 3070324 h 6858000"/>
              <a:gd name="connsiteX689" fmla="*/ 2380138 w 7467600"/>
              <a:gd name="connsiteY689" fmla="*/ 3099341 h 6858000"/>
              <a:gd name="connsiteX690" fmla="*/ 1765923 w 7467600"/>
              <a:gd name="connsiteY690" fmla="*/ 3581043 h 6858000"/>
              <a:gd name="connsiteX691" fmla="*/ 1702258 w 7467600"/>
              <a:gd name="connsiteY691" fmla="*/ 3612286 h 6858000"/>
              <a:gd name="connsiteX692" fmla="*/ 1538370 w 7467600"/>
              <a:gd name="connsiteY692" fmla="*/ 3811804 h 6858000"/>
              <a:gd name="connsiteX693" fmla="*/ 542867 w 7467600"/>
              <a:gd name="connsiteY693" fmla="*/ 4944092 h 6858000"/>
              <a:gd name="connsiteX694" fmla="*/ 515800 w 7467600"/>
              <a:gd name="connsiteY694" fmla="*/ 4862180 h 6858000"/>
              <a:gd name="connsiteX695" fmla="*/ 909145 w 7467600"/>
              <a:gd name="connsiteY695" fmla="*/ 4199225 h 6858000"/>
              <a:gd name="connsiteX696" fmla="*/ 1214067 w 7467600"/>
              <a:gd name="connsiteY696" fmla="*/ 3908561 h 6858000"/>
              <a:gd name="connsiteX697" fmla="*/ 640967 w 7467600"/>
              <a:gd name="connsiteY697" fmla="*/ 4105601 h 6858000"/>
              <a:gd name="connsiteX698" fmla="*/ 112563 w 7467600"/>
              <a:gd name="connsiteY698" fmla="*/ 4396952 h 6858000"/>
              <a:gd name="connsiteX699" fmla="*/ 0 w 7467600"/>
              <a:gd name="connsiteY699" fmla="*/ 4466006 h 6858000"/>
              <a:gd name="connsiteX700" fmla="*/ 0 w 7467600"/>
              <a:gd name="connsiteY700" fmla="*/ 4233763 h 6858000"/>
              <a:gd name="connsiteX701" fmla="*/ 36881 w 7467600"/>
              <a:gd name="connsiteY701" fmla="*/ 4200118 h 6858000"/>
              <a:gd name="connsiteX702" fmla="*/ 910534 w 7467600"/>
              <a:gd name="connsiteY702" fmla="*/ 3629753 h 6858000"/>
              <a:gd name="connsiteX703" fmla="*/ 1578717 w 7467600"/>
              <a:gd name="connsiteY703" fmla="*/ 3575982 h 6858000"/>
              <a:gd name="connsiteX704" fmla="*/ 2338780 w 7467600"/>
              <a:gd name="connsiteY704" fmla="*/ 3033725 h 6858000"/>
              <a:gd name="connsiteX705" fmla="*/ 1807991 w 7467600"/>
              <a:gd name="connsiteY705" fmla="*/ 2807184 h 6858000"/>
              <a:gd name="connsiteX706" fmla="*/ 1416358 w 7467600"/>
              <a:gd name="connsiteY706" fmla="*/ 3112571 h 6858000"/>
              <a:gd name="connsiteX707" fmla="*/ 939066 w 7467600"/>
              <a:gd name="connsiteY707" fmla="*/ 3378798 h 6858000"/>
              <a:gd name="connsiteX708" fmla="*/ 115099 w 7467600"/>
              <a:gd name="connsiteY708" fmla="*/ 3607650 h 6858000"/>
              <a:gd name="connsiteX709" fmla="*/ 97284 w 7467600"/>
              <a:gd name="connsiteY709" fmla="*/ 3520393 h 6858000"/>
              <a:gd name="connsiteX710" fmla="*/ 922050 w 7467600"/>
              <a:gd name="connsiteY710" fmla="*/ 3074867 h 6858000"/>
              <a:gd name="connsiteX711" fmla="*/ 1405265 w 7467600"/>
              <a:gd name="connsiteY711" fmla="*/ 3016319 h 6858000"/>
              <a:gd name="connsiteX712" fmla="*/ 1407512 w 7467600"/>
              <a:gd name="connsiteY712" fmla="*/ 3018001 h 6858000"/>
              <a:gd name="connsiteX713" fmla="*/ 1726266 w 7467600"/>
              <a:gd name="connsiteY713" fmla="*/ 2777274 h 6858000"/>
              <a:gd name="connsiteX714" fmla="*/ 625390 w 7467600"/>
              <a:gd name="connsiteY714" fmla="*/ 2514541 h 6858000"/>
              <a:gd name="connsiteX715" fmla="*/ 619799 w 7467600"/>
              <a:gd name="connsiteY715" fmla="*/ 2527180 h 6858000"/>
              <a:gd name="connsiteX716" fmla="*/ 310030 w 7467600"/>
              <a:gd name="connsiteY716" fmla="*/ 2771818 h 6858000"/>
              <a:gd name="connsiteX717" fmla="*/ 173877 w 7467600"/>
              <a:gd name="connsiteY717" fmla="*/ 2937056 h 6858000"/>
              <a:gd name="connsiteX718" fmla="*/ 77889 w 7467600"/>
              <a:gd name="connsiteY718" fmla="*/ 3138440 h 6858000"/>
              <a:gd name="connsiteX719" fmla="*/ 0 w 7467600"/>
              <a:gd name="connsiteY719" fmla="*/ 3271395 h 6858000"/>
              <a:gd name="connsiteX720" fmla="*/ 0 w 7467600"/>
              <a:gd name="connsiteY720" fmla="*/ 3153002 h 6858000"/>
              <a:gd name="connsiteX721" fmla="*/ 2386 w 7467600"/>
              <a:gd name="connsiteY721" fmla="*/ 3149203 h 6858000"/>
              <a:gd name="connsiteX722" fmla="*/ 89753 w 7467600"/>
              <a:gd name="connsiteY722" fmla="*/ 2987702 h 6858000"/>
              <a:gd name="connsiteX723" fmla="*/ 76869 w 7467600"/>
              <a:gd name="connsiteY723" fmla="*/ 3005404 h 6858000"/>
              <a:gd name="connsiteX724" fmla="*/ 32049 w 7467600"/>
              <a:gd name="connsiteY724" fmla="*/ 3065814 h 6858000"/>
              <a:gd name="connsiteX725" fmla="*/ 0 w 7467600"/>
              <a:gd name="connsiteY725" fmla="*/ 3108744 h 6858000"/>
              <a:gd name="connsiteX726" fmla="*/ 0 w 7467600"/>
              <a:gd name="connsiteY726" fmla="*/ 3058059 h 6858000"/>
              <a:gd name="connsiteX727" fmla="*/ 7610 w 7467600"/>
              <a:gd name="connsiteY727" fmla="*/ 3047889 h 6858000"/>
              <a:gd name="connsiteX728" fmla="*/ 52419 w 7467600"/>
              <a:gd name="connsiteY728" fmla="*/ 2987479 h 6858000"/>
              <a:gd name="connsiteX729" fmla="*/ 59142 w 7467600"/>
              <a:gd name="connsiteY729" fmla="*/ 2978488 h 6858000"/>
              <a:gd name="connsiteX730" fmla="*/ 0 w 7467600"/>
              <a:gd name="connsiteY730" fmla="*/ 3015334 h 6858000"/>
              <a:gd name="connsiteX731" fmla="*/ 0 w 7467600"/>
              <a:gd name="connsiteY731" fmla="*/ 2914286 h 6858000"/>
              <a:gd name="connsiteX732" fmla="*/ 36383 w 7467600"/>
              <a:gd name="connsiteY732" fmla="*/ 2901128 h 6858000"/>
              <a:gd name="connsiteX733" fmla="*/ 156329 w 7467600"/>
              <a:gd name="connsiteY733" fmla="*/ 2840533 h 6858000"/>
              <a:gd name="connsiteX734" fmla="*/ 358355 w 7467600"/>
              <a:gd name="connsiteY734" fmla="*/ 2620471 h 6858000"/>
              <a:gd name="connsiteX735" fmla="*/ 510577 w 7467600"/>
              <a:gd name="connsiteY735" fmla="*/ 2501244 h 6858000"/>
              <a:gd name="connsiteX736" fmla="*/ 211967 w 7467600"/>
              <a:gd name="connsiteY736" fmla="*/ 2479171 h 6858000"/>
              <a:gd name="connsiteX737" fmla="*/ 0 w 7467600"/>
              <a:gd name="connsiteY737" fmla="*/ 2476398 h 6858000"/>
              <a:gd name="connsiteX738" fmla="*/ 0 w 7467600"/>
              <a:gd name="connsiteY738" fmla="*/ 2389189 h 6858000"/>
              <a:gd name="connsiteX739" fmla="*/ 103062 w 7467600"/>
              <a:gd name="connsiteY739" fmla="*/ 2389518 h 6858000"/>
              <a:gd name="connsiteX740" fmla="*/ 510734 w 7467600"/>
              <a:gd name="connsiteY740" fmla="*/ 2416201 h 6858000"/>
              <a:gd name="connsiteX741" fmla="*/ 279257 w 7467600"/>
              <a:gd name="connsiteY741" fmla="*/ 2092102 h 6858000"/>
              <a:gd name="connsiteX742" fmla="*/ 65265 w 7467600"/>
              <a:gd name="connsiteY742" fmla="*/ 2006049 h 6858000"/>
              <a:gd name="connsiteX743" fmla="*/ 0 w 7467600"/>
              <a:gd name="connsiteY743" fmla="*/ 1982532 h 6858000"/>
              <a:gd name="connsiteX744" fmla="*/ 0 w 7467600"/>
              <a:gd name="connsiteY744" fmla="*/ 1912789 h 6858000"/>
              <a:gd name="connsiteX745" fmla="*/ 97460 w 7467600"/>
              <a:gd name="connsiteY745" fmla="*/ 1953725 h 6858000"/>
              <a:gd name="connsiteX746" fmla="*/ 221272 w 7467600"/>
              <a:gd name="connsiteY746" fmla="*/ 1980766 h 6858000"/>
              <a:gd name="connsiteX747" fmla="*/ 116765 w 7467600"/>
              <a:gd name="connsiteY747" fmla="*/ 1911033 h 6858000"/>
              <a:gd name="connsiteX748" fmla="*/ 16405 w 7467600"/>
              <a:gd name="connsiteY748" fmla="*/ 1803412 h 6858000"/>
              <a:gd name="connsiteX749" fmla="*/ 0 w 7467600"/>
              <a:gd name="connsiteY749" fmla="*/ 1784777 h 6858000"/>
              <a:gd name="connsiteX750" fmla="*/ 0 w 7467600"/>
              <a:gd name="connsiteY750" fmla="*/ 1740082 h 6858000"/>
              <a:gd name="connsiteX751" fmla="*/ 39394 w 7467600"/>
              <a:gd name="connsiteY751" fmla="*/ 1784856 h 6858000"/>
              <a:gd name="connsiteX752" fmla="*/ 135813 w 7467600"/>
              <a:gd name="connsiteY752" fmla="*/ 1888838 h 6858000"/>
              <a:gd name="connsiteX753" fmla="*/ 242575 w 7467600"/>
              <a:gd name="connsiteY753" fmla="*/ 1958841 h 6858000"/>
              <a:gd name="connsiteX754" fmla="*/ 82197 w 7467600"/>
              <a:gd name="connsiteY754" fmla="*/ 1754826 h 6858000"/>
              <a:gd name="connsiteX755" fmla="*/ 0 w 7467600"/>
              <a:gd name="connsiteY755" fmla="*/ 1679650 h 6858000"/>
              <a:gd name="connsiteX756" fmla="*/ 0 w 7467600"/>
              <a:gd name="connsiteY756" fmla="*/ 1602463 h 6858000"/>
              <a:gd name="connsiteX757" fmla="*/ 84689 w 7467600"/>
              <a:gd name="connsiteY757" fmla="*/ 1677442 h 6858000"/>
              <a:gd name="connsiteX758" fmla="*/ 298437 w 7467600"/>
              <a:gd name="connsiteY758" fmla="*/ 1968019 h 6858000"/>
              <a:gd name="connsiteX759" fmla="*/ 227269 w 7467600"/>
              <a:gd name="connsiteY759" fmla="*/ 1114064 h 6858000"/>
              <a:gd name="connsiteX760" fmla="*/ 248003 w 7467600"/>
              <a:gd name="connsiteY760" fmla="*/ 1089613 h 6858000"/>
              <a:gd name="connsiteX761" fmla="*/ 427020 w 7467600"/>
              <a:gd name="connsiteY761" fmla="*/ 1619803 h 6858000"/>
              <a:gd name="connsiteX762" fmla="*/ 340345 w 7467600"/>
              <a:gd name="connsiteY762" fmla="*/ 2027739 h 6858000"/>
              <a:gd name="connsiteX763" fmla="*/ 360865 w 7467600"/>
              <a:gd name="connsiteY763" fmla="*/ 2044827 h 6858000"/>
              <a:gd name="connsiteX764" fmla="*/ 560414 w 7467600"/>
              <a:gd name="connsiteY764" fmla="*/ 2421457 h 6858000"/>
              <a:gd name="connsiteX765" fmla="*/ 1359703 w 7467600"/>
              <a:gd name="connsiteY765" fmla="*/ 2578554 h 6858000"/>
              <a:gd name="connsiteX766" fmla="*/ 1359422 w 7467600"/>
              <a:gd name="connsiteY766" fmla="*/ 2577994 h 6858000"/>
              <a:gd name="connsiteX767" fmla="*/ 828701 w 7467600"/>
              <a:gd name="connsiteY767" fmla="*/ 1839520 h 6858000"/>
              <a:gd name="connsiteX768" fmla="*/ 494427 w 7467600"/>
              <a:gd name="connsiteY768" fmla="*/ 1092333 h 6858000"/>
              <a:gd name="connsiteX769" fmla="*/ 506322 w 7467600"/>
              <a:gd name="connsiteY769" fmla="*/ 1020997 h 6858000"/>
              <a:gd name="connsiteX770" fmla="*/ 4570198 w 7467600"/>
              <a:gd name="connsiteY770" fmla="*/ 978081 h 6858000"/>
              <a:gd name="connsiteX771" fmla="*/ 4523691 w 7467600"/>
              <a:gd name="connsiteY771" fmla="*/ 1127776 h 6858000"/>
              <a:gd name="connsiteX772" fmla="*/ 4509875 w 7467600"/>
              <a:gd name="connsiteY772" fmla="*/ 1167552 h 6858000"/>
              <a:gd name="connsiteX773" fmla="*/ 4478168 w 7467600"/>
              <a:gd name="connsiteY773" fmla="*/ 1260735 h 6858000"/>
              <a:gd name="connsiteX774" fmla="*/ 4409309 w 7467600"/>
              <a:gd name="connsiteY774" fmla="*/ 1666996 h 6858000"/>
              <a:gd name="connsiteX775" fmla="*/ 4370031 w 7467600"/>
              <a:gd name="connsiteY775" fmla="*/ 1955666 h 6858000"/>
              <a:gd name="connsiteX776" fmla="*/ 4570198 w 7467600"/>
              <a:gd name="connsiteY776" fmla="*/ 978081 h 6858000"/>
              <a:gd name="connsiteX777" fmla="*/ 4557898 w 7467600"/>
              <a:gd name="connsiteY777" fmla="*/ 900011 h 6858000"/>
              <a:gd name="connsiteX778" fmla="*/ 4344840 w 7467600"/>
              <a:gd name="connsiteY778" fmla="*/ 1922038 h 6858000"/>
              <a:gd name="connsiteX779" fmla="*/ 4378710 w 7467600"/>
              <a:gd name="connsiteY779" fmla="*/ 1665516 h 6858000"/>
              <a:gd name="connsiteX780" fmla="*/ 4448798 w 7467600"/>
              <a:gd name="connsiteY780" fmla="*/ 1253024 h 6858000"/>
              <a:gd name="connsiteX781" fmla="*/ 4480315 w 7467600"/>
              <a:gd name="connsiteY781" fmla="*/ 1158454 h 6858000"/>
              <a:gd name="connsiteX782" fmla="*/ 4494133 w 7467600"/>
              <a:gd name="connsiteY782" fmla="*/ 1118676 h 6858000"/>
              <a:gd name="connsiteX783" fmla="*/ 4557898 w 7467600"/>
              <a:gd name="connsiteY783" fmla="*/ 900011 h 6858000"/>
              <a:gd name="connsiteX784" fmla="*/ 5870151 w 7467600"/>
              <a:gd name="connsiteY784" fmla="*/ 898890 h 6858000"/>
              <a:gd name="connsiteX785" fmla="*/ 5861335 w 7467600"/>
              <a:gd name="connsiteY785" fmla="*/ 899177 h 6858000"/>
              <a:gd name="connsiteX786" fmla="*/ 5843702 w 7467600"/>
              <a:gd name="connsiteY786" fmla="*/ 899748 h 6858000"/>
              <a:gd name="connsiteX787" fmla="*/ 5651107 w 7467600"/>
              <a:gd name="connsiteY787" fmla="*/ 920306 h 6858000"/>
              <a:gd name="connsiteX788" fmla="*/ 5459407 w 7467600"/>
              <a:gd name="connsiteY788" fmla="*/ 940975 h 6858000"/>
              <a:gd name="connsiteX789" fmla="*/ 5374846 w 7467600"/>
              <a:gd name="connsiteY789" fmla="*/ 941988 h 6858000"/>
              <a:gd name="connsiteX790" fmla="*/ 5256105 w 7467600"/>
              <a:gd name="connsiteY790" fmla="*/ 945632 h 6858000"/>
              <a:gd name="connsiteX791" fmla="*/ 5107071 w 7467600"/>
              <a:gd name="connsiteY791" fmla="*/ 969720 h 6858000"/>
              <a:gd name="connsiteX792" fmla="*/ 4998681 w 7467600"/>
              <a:gd name="connsiteY792" fmla="*/ 988771 h 6858000"/>
              <a:gd name="connsiteX793" fmla="*/ 5870151 w 7467600"/>
              <a:gd name="connsiteY793" fmla="*/ 898890 h 6858000"/>
              <a:gd name="connsiteX794" fmla="*/ 5504425 w 7467600"/>
              <a:gd name="connsiteY794" fmla="*/ 848067 h 6858000"/>
              <a:gd name="connsiteX795" fmla="*/ 4968849 w 7467600"/>
              <a:gd name="connsiteY795" fmla="*/ 962318 h 6858000"/>
              <a:gd name="connsiteX796" fmla="*/ 5104039 w 7467600"/>
              <a:gd name="connsiteY796" fmla="*/ 940634 h 6858000"/>
              <a:gd name="connsiteX797" fmla="*/ 5256311 w 7467600"/>
              <a:gd name="connsiteY797" fmla="*/ 916490 h 6858000"/>
              <a:gd name="connsiteX798" fmla="*/ 5377381 w 7467600"/>
              <a:gd name="connsiteY798" fmla="*/ 912671 h 6858000"/>
              <a:gd name="connsiteX799" fmla="*/ 5460148 w 7467600"/>
              <a:gd name="connsiteY799" fmla="*/ 911442 h 6858000"/>
              <a:gd name="connsiteX800" fmla="*/ 5648971 w 7467600"/>
              <a:gd name="connsiteY800" fmla="*/ 891331 h 6858000"/>
              <a:gd name="connsiteX801" fmla="*/ 5844807 w 7467600"/>
              <a:gd name="connsiteY801" fmla="*/ 870718 h 6858000"/>
              <a:gd name="connsiteX802" fmla="*/ 5862975 w 7467600"/>
              <a:gd name="connsiteY802" fmla="*/ 869756 h 6858000"/>
              <a:gd name="connsiteX803" fmla="*/ 5920887 w 7467600"/>
              <a:gd name="connsiteY803" fmla="*/ 865929 h 6858000"/>
              <a:gd name="connsiteX804" fmla="*/ 5504425 w 7467600"/>
              <a:gd name="connsiteY804" fmla="*/ 848067 h 6858000"/>
              <a:gd name="connsiteX805" fmla="*/ 3607114 w 7467600"/>
              <a:gd name="connsiteY805" fmla="*/ 467441 h 6858000"/>
              <a:gd name="connsiteX806" fmla="*/ 3296242 w 7467600"/>
              <a:gd name="connsiteY806" fmla="*/ 807991 h 6858000"/>
              <a:gd name="connsiteX807" fmla="*/ 3174674 w 7467600"/>
              <a:gd name="connsiteY807" fmla="*/ 919759 h 6858000"/>
              <a:gd name="connsiteX808" fmla="*/ 3042978 w 7467600"/>
              <a:gd name="connsiteY808" fmla="*/ 1054894 h 6858000"/>
              <a:gd name="connsiteX809" fmla="*/ 2968914 w 7467600"/>
              <a:gd name="connsiteY809" fmla="*/ 1133756 h 6858000"/>
              <a:gd name="connsiteX810" fmla="*/ 3103823 w 7467600"/>
              <a:gd name="connsiteY810" fmla="*/ 1026814 h 6858000"/>
              <a:gd name="connsiteX811" fmla="*/ 3607114 w 7467600"/>
              <a:gd name="connsiteY811" fmla="*/ 467441 h 6858000"/>
              <a:gd name="connsiteX812" fmla="*/ 3744487 w 7467600"/>
              <a:gd name="connsiteY812" fmla="*/ 383136 h 6858000"/>
              <a:gd name="connsiteX813" fmla="*/ 3970213 w 7467600"/>
              <a:gd name="connsiteY813" fmla="*/ 995559 h 6858000"/>
              <a:gd name="connsiteX814" fmla="*/ 3744487 w 7467600"/>
              <a:gd name="connsiteY814" fmla="*/ 383136 h 6858000"/>
              <a:gd name="connsiteX815" fmla="*/ 3624562 w 7467600"/>
              <a:gd name="connsiteY815" fmla="*/ 367041 h 6858000"/>
              <a:gd name="connsiteX816" fmla="*/ 3489712 w 7467600"/>
              <a:gd name="connsiteY816" fmla="*/ 485386 h 6858000"/>
              <a:gd name="connsiteX817" fmla="*/ 3182994 w 7467600"/>
              <a:gd name="connsiteY817" fmla="*/ 828265 h 6858000"/>
              <a:gd name="connsiteX818" fmla="*/ 2892114 w 7467600"/>
              <a:gd name="connsiteY818" fmla="*/ 1172635 h 6858000"/>
              <a:gd name="connsiteX819" fmla="*/ 3021459 w 7467600"/>
              <a:gd name="connsiteY819" fmla="*/ 1035385 h 6858000"/>
              <a:gd name="connsiteX820" fmla="*/ 3153873 w 7467600"/>
              <a:gd name="connsiteY820" fmla="*/ 898971 h 6858000"/>
              <a:gd name="connsiteX821" fmla="*/ 3276511 w 7467600"/>
              <a:gd name="connsiteY821" fmla="*/ 786423 h 6858000"/>
              <a:gd name="connsiteX822" fmla="*/ 3584154 w 7467600"/>
              <a:gd name="connsiteY822" fmla="*/ 448218 h 6858000"/>
              <a:gd name="connsiteX823" fmla="*/ 3624562 w 7467600"/>
              <a:gd name="connsiteY823" fmla="*/ 367041 h 6858000"/>
              <a:gd name="connsiteX824" fmla="*/ 3766672 w 7467600"/>
              <a:gd name="connsiteY824" fmla="*/ 359429 h 6858000"/>
              <a:gd name="connsiteX825" fmla="*/ 3996338 w 7467600"/>
              <a:gd name="connsiteY825" fmla="*/ 968237 h 6858000"/>
              <a:gd name="connsiteX826" fmla="*/ 3766672 w 7467600"/>
              <a:gd name="connsiteY826" fmla="*/ 359429 h 6858000"/>
              <a:gd name="connsiteX827" fmla="*/ 5805386 w 7467600"/>
              <a:gd name="connsiteY827" fmla="*/ 239240 h 6858000"/>
              <a:gd name="connsiteX828" fmla="*/ 5736947 w 7467600"/>
              <a:gd name="connsiteY828" fmla="*/ 261367 h 6858000"/>
              <a:gd name="connsiteX829" fmla="*/ 5427012 w 7467600"/>
              <a:gd name="connsiteY829" fmla="*/ 311272 h 6858000"/>
              <a:gd name="connsiteX830" fmla="*/ 5147818 w 7467600"/>
              <a:gd name="connsiteY830" fmla="*/ 322112 h 6858000"/>
              <a:gd name="connsiteX831" fmla="*/ 5060854 w 7467600"/>
              <a:gd name="connsiteY831" fmla="*/ 311882 h 6858000"/>
              <a:gd name="connsiteX832" fmla="*/ 4945989 w 7467600"/>
              <a:gd name="connsiteY832" fmla="*/ 300516 h 6858000"/>
              <a:gd name="connsiteX833" fmla="*/ 5410479 w 7467600"/>
              <a:gd name="connsiteY833" fmla="*/ 348434 h 6858000"/>
              <a:gd name="connsiteX834" fmla="*/ 5805386 w 7467600"/>
              <a:gd name="connsiteY834" fmla="*/ 239240 h 6858000"/>
              <a:gd name="connsiteX835" fmla="*/ 5905192 w 7467600"/>
              <a:gd name="connsiteY835" fmla="*/ 163079 h 6858000"/>
              <a:gd name="connsiteX836" fmla="*/ 5865655 w 7467600"/>
              <a:gd name="connsiteY836" fmla="*/ 171901 h 6858000"/>
              <a:gd name="connsiteX837" fmla="*/ 5259740 w 7467600"/>
              <a:gd name="connsiteY837" fmla="*/ 257013 h 6858000"/>
              <a:gd name="connsiteX838" fmla="*/ 5208466 w 7467600"/>
              <a:gd name="connsiteY838" fmla="*/ 257550 h 6858000"/>
              <a:gd name="connsiteX839" fmla="*/ 4980204 w 7467600"/>
              <a:gd name="connsiteY839" fmla="*/ 271903 h 6858000"/>
              <a:gd name="connsiteX840" fmla="*/ 5068068 w 7467600"/>
              <a:gd name="connsiteY840" fmla="*/ 282244 h 6858000"/>
              <a:gd name="connsiteX841" fmla="*/ 5153231 w 7467600"/>
              <a:gd name="connsiteY841" fmla="*/ 292240 h 6858000"/>
              <a:gd name="connsiteX842" fmla="*/ 5426491 w 7467600"/>
              <a:gd name="connsiteY842" fmla="*/ 281128 h 6858000"/>
              <a:gd name="connsiteX843" fmla="*/ 5731212 w 7467600"/>
              <a:gd name="connsiteY843" fmla="*/ 231951 h 6858000"/>
              <a:gd name="connsiteX844" fmla="*/ 5905192 w 7467600"/>
              <a:gd name="connsiteY844" fmla="*/ 163079 h 6858000"/>
              <a:gd name="connsiteX845" fmla="*/ 5944437 w 7467600"/>
              <a:gd name="connsiteY845" fmla="*/ 113829 h 6858000"/>
              <a:gd name="connsiteX846" fmla="*/ 5825032 w 7467600"/>
              <a:gd name="connsiteY846" fmla="*/ 146405 h 6858000"/>
              <a:gd name="connsiteX847" fmla="*/ 4955599 w 7467600"/>
              <a:gd name="connsiteY847" fmla="*/ 247008 h 6858000"/>
              <a:gd name="connsiteX848" fmla="*/ 5210104 w 7467600"/>
              <a:gd name="connsiteY848" fmla="*/ 228123 h 6858000"/>
              <a:gd name="connsiteX849" fmla="*/ 5261015 w 7467600"/>
              <a:gd name="connsiteY849" fmla="*/ 227087 h 6858000"/>
              <a:gd name="connsiteX850" fmla="*/ 5861181 w 7467600"/>
              <a:gd name="connsiteY850" fmla="*/ 143093 h 6858000"/>
              <a:gd name="connsiteX851" fmla="*/ 5961252 w 7467600"/>
              <a:gd name="connsiteY851" fmla="*/ 114820 h 6858000"/>
              <a:gd name="connsiteX852" fmla="*/ 5944437 w 7467600"/>
              <a:gd name="connsiteY852" fmla="*/ 113829 h 6858000"/>
              <a:gd name="connsiteX853" fmla="*/ 3882765 w 7467600"/>
              <a:gd name="connsiteY853" fmla="*/ 0 h 6858000"/>
              <a:gd name="connsiteX854" fmla="*/ 3995099 w 7467600"/>
              <a:gd name="connsiteY854" fmla="*/ 0 h 6858000"/>
              <a:gd name="connsiteX855" fmla="*/ 4163818 w 7467600"/>
              <a:gd name="connsiteY855" fmla="*/ 234104 h 6858000"/>
              <a:gd name="connsiteX856" fmla="*/ 4172099 w 7467600"/>
              <a:gd name="connsiteY856" fmla="*/ 234207 h 6858000"/>
              <a:gd name="connsiteX857" fmla="*/ 4784282 w 7467600"/>
              <a:gd name="connsiteY857" fmla="*/ 276561 h 6858000"/>
              <a:gd name="connsiteX858" fmla="*/ 4801687 w 7467600"/>
              <a:gd name="connsiteY858" fmla="*/ 267764 h 6858000"/>
              <a:gd name="connsiteX859" fmla="*/ 6082788 w 7467600"/>
              <a:gd name="connsiteY859" fmla="*/ 64119 h 6858000"/>
              <a:gd name="connsiteX860" fmla="*/ 6099442 w 7467600"/>
              <a:gd name="connsiteY860" fmla="*/ 82568 h 6858000"/>
              <a:gd name="connsiteX861" fmla="*/ 4804137 w 7467600"/>
              <a:gd name="connsiteY861" fmla="*/ 320931 h 6858000"/>
              <a:gd name="connsiteX862" fmla="*/ 4227047 w 7467600"/>
              <a:gd name="connsiteY862" fmla="*/ 313415 h 6858000"/>
              <a:gd name="connsiteX863" fmla="*/ 4346041 w 7467600"/>
              <a:gd name="connsiteY863" fmla="*/ 456086 h 6858000"/>
              <a:gd name="connsiteX864" fmla="*/ 4870967 w 7467600"/>
              <a:gd name="connsiteY864" fmla="*/ 963061 h 6858000"/>
              <a:gd name="connsiteX865" fmla="*/ 4889647 w 7467600"/>
              <a:gd name="connsiteY865" fmla="*/ 957147 h 6858000"/>
              <a:gd name="connsiteX866" fmla="*/ 5422504 w 7467600"/>
              <a:gd name="connsiteY866" fmla="*/ 805191 h 6858000"/>
              <a:gd name="connsiteX867" fmla="*/ 6087656 w 7467600"/>
              <a:gd name="connsiteY867" fmla="*/ 826703 h 6858000"/>
              <a:gd name="connsiteX868" fmla="*/ 6058717 w 7467600"/>
              <a:gd name="connsiteY868" fmla="*/ 865992 h 6858000"/>
              <a:gd name="connsiteX869" fmla="*/ 4974153 w 7467600"/>
              <a:gd name="connsiteY869" fmla="*/ 1045456 h 6858000"/>
              <a:gd name="connsiteX870" fmla="*/ 5627835 w 7467600"/>
              <a:gd name="connsiteY870" fmla="*/ 1472077 h 6858000"/>
              <a:gd name="connsiteX871" fmla="*/ 5629817 w 7467600"/>
              <a:gd name="connsiteY871" fmla="*/ 1471412 h 6858000"/>
              <a:gd name="connsiteX872" fmla="*/ 5634124 w 7467600"/>
              <a:gd name="connsiteY872" fmla="*/ 1470572 h 6858000"/>
              <a:gd name="connsiteX873" fmla="*/ 5755832 w 7467600"/>
              <a:gd name="connsiteY873" fmla="*/ 1383886 h 6858000"/>
              <a:gd name="connsiteX874" fmla="*/ 6014186 w 7467600"/>
              <a:gd name="connsiteY874" fmla="*/ 1279799 h 6858000"/>
              <a:gd name="connsiteX875" fmla="*/ 6901619 w 7467600"/>
              <a:gd name="connsiteY875" fmla="*/ 1047874 h 6858000"/>
              <a:gd name="connsiteX876" fmla="*/ 6931566 w 7467600"/>
              <a:gd name="connsiteY876" fmla="*/ 1062034 h 6858000"/>
              <a:gd name="connsiteX877" fmla="*/ 5790982 w 7467600"/>
              <a:gd name="connsiteY877" fmla="*/ 1561380 h 6858000"/>
              <a:gd name="connsiteX878" fmla="*/ 6188971 w 7467600"/>
              <a:gd name="connsiteY878" fmla="*/ 1755168 h 6858000"/>
              <a:gd name="connsiteX879" fmla="*/ 6202446 w 7467600"/>
              <a:gd name="connsiteY879" fmla="*/ 1752268 h 6858000"/>
              <a:gd name="connsiteX880" fmla="*/ 7179560 w 7467600"/>
              <a:gd name="connsiteY880" fmla="*/ 1467551 h 6858000"/>
              <a:gd name="connsiteX881" fmla="*/ 7158730 w 7467600"/>
              <a:gd name="connsiteY881" fmla="*/ 1507835 h 6858000"/>
              <a:gd name="connsiteX882" fmla="*/ 6326959 w 7467600"/>
              <a:gd name="connsiteY882" fmla="*/ 1817686 h 6858000"/>
              <a:gd name="connsiteX883" fmla="*/ 6537433 w 7467600"/>
              <a:gd name="connsiteY883" fmla="*/ 1907790 h 6858000"/>
              <a:gd name="connsiteX884" fmla="*/ 6550221 w 7467600"/>
              <a:gd name="connsiteY884" fmla="*/ 1910729 h 6858000"/>
              <a:gd name="connsiteX885" fmla="*/ 6964438 w 7467600"/>
              <a:gd name="connsiteY885" fmla="*/ 2209505 h 6858000"/>
              <a:gd name="connsiteX886" fmla="*/ 7367862 w 7467600"/>
              <a:gd name="connsiteY886" fmla="*/ 2806833 h 6858000"/>
              <a:gd name="connsiteX887" fmla="*/ 7364329 w 7467600"/>
              <a:gd name="connsiteY887" fmla="*/ 2826907 h 6858000"/>
              <a:gd name="connsiteX888" fmla="*/ 7290545 w 7467600"/>
              <a:gd name="connsiteY888" fmla="*/ 2850663 h 6858000"/>
              <a:gd name="connsiteX889" fmla="*/ 6472036 w 7467600"/>
              <a:gd name="connsiteY889" fmla="*/ 1959003 h 6858000"/>
              <a:gd name="connsiteX890" fmla="*/ 5792897 w 7467600"/>
              <a:gd name="connsiteY890" fmla="*/ 1647747 h 6858000"/>
              <a:gd name="connsiteX891" fmla="*/ 5842751 w 7467600"/>
              <a:gd name="connsiteY891" fmla="*/ 1816112 h 6858000"/>
              <a:gd name="connsiteX892" fmla="*/ 5847424 w 7467600"/>
              <a:gd name="connsiteY892" fmla="*/ 1815776 h 6858000"/>
              <a:gd name="connsiteX893" fmla="*/ 6399821 w 7467600"/>
              <a:gd name="connsiteY893" fmla="*/ 2344799 h 6858000"/>
              <a:gd name="connsiteX894" fmla="*/ 6323232 w 7467600"/>
              <a:gd name="connsiteY894" fmla="*/ 2389634 h 6858000"/>
              <a:gd name="connsiteX895" fmla="*/ 5942958 w 7467600"/>
              <a:gd name="connsiteY895" fmla="*/ 2077708 h 6858000"/>
              <a:gd name="connsiteX896" fmla="*/ 5921559 w 7467600"/>
              <a:gd name="connsiteY896" fmla="*/ 2378596 h 6858000"/>
              <a:gd name="connsiteX897" fmla="*/ 5817651 w 7467600"/>
              <a:gd name="connsiteY897" fmla="*/ 3023919 h 6858000"/>
              <a:gd name="connsiteX898" fmla="*/ 5729634 w 7467600"/>
              <a:gd name="connsiteY898" fmla="*/ 3051849 h 6858000"/>
              <a:gd name="connsiteX899" fmla="*/ 5611018 w 7467600"/>
              <a:gd name="connsiteY899" fmla="*/ 2316769 h 6858000"/>
              <a:gd name="connsiteX900" fmla="*/ 5687608 w 7467600"/>
              <a:gd name="connsiteY900" fmla="*/ 2039972 h 6858000"/>
              <a:gd name="connsiteX901" fmla="*/ 5657554 w 7467600"/>
              <a:gd name="connsiteY901" fmla="*/ 1576445 h 6858000"/>
              <a:gd name="connsiteX902" fmla="*/ 5150475 w 7467600"/>
              <a:gd name="connsiteY902" fmla="*/ 1274012 h 6858000"/>
              <a:gd name="connsiteX903" fmla="*/ 5349142 w 7467600"/>
              <a:gd name="connsiteY903" fmla="*/ 2204405 h 6858000"/>
              <a:gd name="connsiteX904" fmla="*/ 5262214 w 7467600"/>
              <a:gd name="connsiteY904" fmla="*/ 2233836 h 6858000"/>
              <a:gd name="connsiteX905" fmla="*/ 4981539 w 7467600"/>
              <a:gd name="connsiteY905" fmla="*/ 1542201 h 6858000"/>
              <a:gd name="connsiteX906" fmla="*/ 4958461 w 7467600"/>
              <a:gd name="connsiteY906" fmla="*/ 1136957 h 6858000"/>
              <a:gd name="connsiteX907" fmla="*/ 4655015 w 7467600"/>
              <a:gd name="connsiteY907" fmla="*/ 891426 h 6858000"/>
              <a:gd name="connsiteX908" fmla="*/ 4348002 w 7467600"/>
              <a:gd name="connsiteY908" fmla="*/ 2205895 h 6858000"/>
              <a:gd name="connsiteX909" fmla="*/ 4262250 w 7467600"/>
              <a:gd name="connsiteY909" fmla="*/ 2219972 h 6858000"/>
              <a:gd name="connsiteX910" fmla="*/ 4550611 w 7467600"/>
              <a:gd name="connsiteY910" fmla="*/ 817540 h 6858000"/>
              <a:gd name="connsiteX911" fmla="*/ 4564418 w 7467600"/>
              <a:gd name="connsiteY911" fmla="*/ 808293 h 6858000"/>
              <a:gd name="connsiteX912" fmla="*/ 4266388 w 7467600"/>
              <a:gd name="connsiteY912" fmla="*/ 500083 h 6858000"/>
              <a:gd name="connsiteX913" fmla="*/ 4032842 w 7467600"/>
              <a:gd name="connsiteY913" fmla="*/ 211809 h 6858000"/>
              <a:gd name="connsiteX914" fmla="*/ 3882765 w 7467600"/>
              <a:gd name="connsiteY914" fmla="*/ 0 h 6858000"/>
              <a:gd name="connsiteX915" fmla="*/ 3721337 w 7467600"/>
              <a:gd name="connsiteY915" fmla="*/ 0 h 6858000"/>
              <a:gd name="connsiteX916" fmla="*/ 3797544 w 7467600"/>
              <a:gd name="connsiteY916" fmla="*/ 0 h 6858000"/>
              <a:gd name="connsiteX917" fmla="*/ 3775734 w 7467600"/>
              <a:gd name="connsiteY917" fmla="*/ 95131 h 6858000"/>
              <a:gd name="connsiteX918" fmla="*/ 3724807 w 7467600"/>
              <a:gd name="connsiteY918" fmla="*/ 272257 h 6858000"/>
              <a:gd name="connsiteX919" fmla="*/ 3726844 w 7467600"/>
              <a:gd name="connsiteY919" fmla="*/ 282988 h 6858000"/>
              <a:gd name="connsiteX920" fmla="*/ 3742664 w 7467600"/>
              <a:gd name="connsiteY920" fmla="*/ 279918 h 6858000"/>
              <a:gd name="connsiteX921" fmla="*/ 4103910 w 7467600"/>
              <a:gd name="connsiteY921" fmla="*/ 1161917 h 6858000"/>
              <a:gd name="connsiteX922" fmla="*/ 4020269 w 7467600"/>
              <a:gd name="connsiteY922" fmla="*/ 1200406 h 6858000"/>
              <a:gd name="connsiteX923" fmla="*/ 3674882 w 7467600"/>
              <a:gd name="connsiteY923" fmla="*/ 488524 h 6858000"/>
              <a:gd name="connsiteX924" fmla="*/ 3132682 w 7467600"/>
              <a:gd name="connsiteY924" fmla="*/ 1072284 h 6858000"/>
              <a:gd name="connsiteX925" fmla="*/ 2716346 w 7467600"/>
              <a:gd name="connsiteY925" fmla="*/ 1276376 h 6858000"/>
              <a:gd name="connsiteX926" fmla="*/ 2716772 w 7467600"/>
              <a:gd name="connsiteY926" fmla="*/ 1255462 h 6858000"/>
              <a:gd name="connsiteX927" fmla="*/ 3471096 w 7467600"/>
              <a:gd name="connsiteY927" fmla="*/ 437072 h 6858000"/>
              <a:gd name="connsiteX928" fmla="*/ 3639057 w 7467600"/>
              <a:gd name="connsiteY928" fmla="*/ 286334 h 6858000"/>
              <a:gd name="connsiteX929" fmla="*/ 3640309 w 7467600"/>
              <a:gd name="connsiteY929" fmla="*/ 284664 h 6858000"/>
              <a:gd name="connsiteX930" fmla="*/ 3646022 w 7467600"/>
              <a:gd name="connsiteY930" fmla="*/ 276711 h 6858000"/>
              <a:gd name="connsiteX931" fmla="*/ 3707943 w 7467600"/>
              <a:gd name="connsiteY931" fmla="*/ 65958 h 6858000"/>
              <a:gd name="connsiteX932" fmla="*/ 3721337 w 7467600"/>
              <a:gd name="connsiteY932" fmla="*/ 0 h 6858000"/>
              <a:gd name="connsiteX933" fmla="*/ 2867960 w 7467600"/>
              <a:gd name="connsiteY933" fmla="*/ 0 h 6858000"/>
              <a:gd name="connsiteX934" fmla="*/ 2926351 w 7467600"/>
              <a:gd name="connsiteY934" fmla="*/ 0 h 6858000"/>
              <a:gd name="connsiteX935" fmla="*/ 2902823 w 7467600"/>
              <a:gd name="connsiteY935" fmla="*/ 262929 h 6858000"/>
              <a:gd name="connsiteX936" fmla="*/ 2940663 w 7467600"/>
              <a:gd name="connsiteY936" fmla="*/ 140884 h 6858000"/>
              <a:gd name="connsiteX937" fmla="*/ 2947039 w 7467600"/>
              <a:gd name="connsiteY937" fmla="*/ 122524 h 6858000"/>
              <a:gd name="connsiteX938" fmla="*/ 2984316 w 7467600"/>
              <a:gd name="connsiteY938" fmla="*/ 0 h 6858000"/>
              <a:gd name="connsiteX939" fmla="*/ 3016114 w 7467600"/>
              <a:gd name="connsiteY939" fmla="*/ 0 h 6858000"/>
              <a:gd name="connsiteX940" fmla="*/ 2979949 w 7467600"/>
              <a:gd name="connsiteY940" fmla="*/ 119274 h 6858000"/>
              <a:gd name="connsiteX941" fmla="*/ 3023879 w 7467600"/>
              <a:gd name="connsiteY941" fmla="*/ 0 h 6858000"/>
              <a:gd name="connsiteX942" fmla="*/ 3105400 w 7467600"/>
              <a:gd name="connsiteY942" fmla="*/ 0 h 6858000"/>
              <a:gd name="connsiteX943" fmla="*/ 3094669 w 7467600"/>
              <a:gd name="connsiteY943" fmla="*/ 30308 h 6858000"/>
              <a:gd name="connsiteX944" fmla="*/ 2901945 w 7467600"/>
              <a:gd name="connsiteY944" fmla="*/ 466538 h 6858000"/>
              <a:gd name="connsiteX945" fmla="*/ 2815209 w 7467600"/>
              <a:gd name="connsiteY945" fmla="*/ 497361 h 6858000"/>
              <a:gd name="connsiteX946" fmla="*/ 2844845 w 7467600"/>
              <a:gd name="connsiteY946" fmla="*/ 127638 h 6858000"/>
              <a:gd name="connsiteX947" fmla="*/ 2867960 w 7467600"/>
              <a:gd name="connsiteY947" fmla="*/ 0 h 6858000"/>
              <a:gd name="connsiteX948" fmla="*/ 1057230 w 7467600"/>
              <a:gd name="connsiteY948" fmla="*/ 0 h 6858000"/>
              <a:gd name="connsiteX949" fmla="*/ 1111003 w 7467600"/>
              <a:gd name="connsiteY949" fmla="*/ 0 h 6858000"/>
              <a:gd name="connsiteX950" fmla="*/ 1125553 w 7467600"/>
              <a:gd name="connsiteY950" fmla="*/ 52588 h 6858000"/>
              <a:gd name="connsiteX951" fmla="*/ 1304276 w 7467600"/>
              <a:gd name="connsiteY951" fmla="*/ 476275 h 6858000"/>
              <a:gd name="connsiteX952" fmla="*/ 1492066 w 7467600"/>
              <a:gd name="connsiteY952" fmla="*/ 886333 h 6858000"/>
              <a:gd name="connsiteX953" fmla="*/ 1423698 w 7467600"/>
              <a:gd name="connsiteY953" fmla="*/ 710817 h 6858000"/>
              <a:gd name="connsiteX954" fmla="*/ 1357609 w 7467600"/>
              <a:gd name="connsiteY954" fmla="*/ 532892 h 6858000"/>
              <a:gd name="connsiteX955" fmla="*/ 1309550 w 7467600"/>
              <a:gd name="connsiteY955" fmla="*/ 374031 h 6858000"/>
              <a:gd name="connsiteX956" fmla="*/ 1193673 w 7467600"/>
              <a:gd name="connsiteY956" fmla="*/ 49533 h 6858000"/>
              <a:gd name="connsiteX957" fmla="*/ 1164391 w 7467600"/>
              <a:gd name="connsiteY957" fmla="*/ 0 h 6858000"/>
              <a:gd name="connsiteX958" fmla="*/ 1200666 w 7467600"/>
              <a:gd name="connsiteY958" fmla="*/ 0 h 6858000"/>
              <a:gd name="connsiteX959" fmla="*/ 1223408 w 7467600"/>
              <a:gd name="connsiteY959" fmla="*/ 38996 h 6858000"/>
              <a:gd name="connsiteX960" fmla="*/ 1339635 w 7467600"/>
              <a:gd name="connsiteY960" fmla="*/ 365517 h 6858000"/>
              <a:gd name="connsiteX961" fmla="*/ 1387469 w 7467600"/>
              <a:gd name="connsiteY961" fmla="*/ 523079 h 6858000"/>
              <a:gd name="connsiteX962" fmla="*/ 1452685 w 7467600"/>
              <a:gd name="connsiteY962" fmla="*/ 699806 h 6858000"/>
              <a:gd name="connsiteX963" fmla="*/ 1492092 w 7467600"/>
              <a:gd name="connsiteY963" fmla="*/ 800424 h 6858000"/>
              <a:gd name="connsiteX964" fmla="*/ 1455302 w 7467600"/>
              <a:gd name="connsiteY964" fmla="*/ 632913 h 6858000"/>
              <a:gd name="connsiteX965" fmla="*/ 1222336 w 7467600"/>
              <a:gd name="connsiteY965" fmla="*/ 9480 h 6858000"/>
              <a:gd name="connsiteX966" fmla="*/ 1214634 w 7467600"/>
              <a:gd name="connsiteY966" fmla="*/ 0 h 6858000"/>
              <a:gd name="connsiteX967" fmla="*/ 1289827 w 7467600"/>
              <a:gd name="connsiteY967" fmla="*/ 0 h 6858000"/>
              <a:gd name="connsiteX968" fmla="*/ 1321076 w 7467600"/>
              <a:gd name="connsiteY968" fmla="*/ 59722 h 6858000"/>
              <a:gd name="connsiteX969" fmla="*/ 1512579 w 7467600"/>
              <a:gd name="connsiteY969" fmla="*/ 626441 h 6858000"/>
              <a:gd name="connsiteX970" fmla="*/ 1506076 w 7467600"/>
              <a:gd name="connsiteY970" fmla="*/ 1089289 h 6858000"/>
              <a:gd name="connsiteX971" fmla="*/ 1486346 w 7467600"/>
              <a:gd name="connsiteY971" fmla="*/ 1079919 h 6858000"/>
              <a:gd name="connsiteX972" fmla="*/ 1070511 w 7467600"/>
              <a:gd name="connsiteY972" fmla="*/ 48609 h 6858000"/>
              <a:gd name="connsiteX973" fmla="*/ 1057230 w 7467600"/>
              <a:gd name="connsiteY973" fmla="*/ 0 h 6858000"/>
              <a:gd name="connsiteX974" fmla="*/ 43151 w 7467600"/>
              <a:gd name="connsiteY974" fmla="*/ 0 h 6858000"/>
              <a:gd name="connsiteX975" fmla="*/ 95283 w 7467600"/>
              <a:gd name="connsiteY975" fmla="*/ 0 h 6858000"/>
              <a:gd name="connsiteX976" fmla="*/ 300708 w 7467600"/>
              <a:gd name="connsiteY976" fmla="*/ 154571 h 6858000"/>
              <a:gd name="connsiteX977" fmla="*/ 530414 w 7467600"/>
              <a:gd name="connsiteY977" fmla="*/ 354673 h 6858000"/>
              <a:gd name="connsiteX978" fmla="*/ 333785 w 7467600"/>
              <a:gd name="connsiteY978" fmla="*/ 161564 h 6858000"/>
              <a:gd name="connsiteX979" fmla="*/ 147005 w 7467600"/>
              <a:gd name="connsiteY979" fmla="*/ 0 h 6858000"/>
              <a:gd name="connsiteX980" fmla="*/ 272509 w 7467600"/>
              <a:gd name="connsiteY980" fmla="*/ 0 h 6858000"/>
              <a:gd name="connsiteX981" fmla="*/ 326276 w 7467600"/>
              <a:gd name="connsiteY981" fmla="*/ 45847 h 6858000"/>
              <a:gd name="connsiteX982" fmla="*/ 823759 w 7467600"/>
              <a:gd name="connsiteY982" fmla="*/ 574145 h 6858000"/>
              <a:gd name="connsiteX983" fmla="*/ 811254 w 7467600"/>
              <a:gd name="connsiteY983" fmla="*/ 665546 h 6858000"/>
              <a:gd name="connsiteX984" fmla="*/ 154042 w 7467600"/>
              <a:gd name="connsiteY984" fmla="*/ 261522 h 6858000"/>
              <a:gd name="connsiteX985" fmla="*/ 13550 w 7467600"/>
              <a:gd name="connsiteY985" fmla="*/ 158423 h 6858000"/>
              <a:gd name="connsiteX986" fmla="*/ 0 w 7467600"/>
              <a:gd name="connsiteY986" fmla="*/ 146618 h 6858000"/>
              <a:gd name="connsiteX987" fmla="*/ 0 w 7467600"/>
              <a:gd name="connsiteY987" fmla="*/ 59161 h 6858000"/>
              <a:gd name="connsiteX988" fmla="*/ 45427 w 7467600"/>
              <a:gd name="connsiteY988" fmla="*/ 101078 h 6858000"/>
              <a:gd name="connsiteX989" fmla="*/ 630103 w 7467600"/>
              <a:gd name="connsiteY989" fmla="*/ 485885 h 6858000"/>
              <a:gd name="connsiteX990" fmla="*/ 532040 w 7467600"/>
              <a:gd name="connsiteY990" fmla="*/ 399359 h 6858000"/>
              <a:gd name="connsiteX991" fmla="*/ 517618 w 7467600"/>
              <a:gd name="connsiteY991" fmla="*/ 385726 h 6858000"/>
              <a:gd name="connsiteX992" fmla="*/ 285074 w 7467600"/>
              <a:gd name="connsiteY992" fmla="*/ 182755 h 6858000"/>
              <a:gd name="connsiteX993" fmla="*/ 43151 w 7467600"/>
              <a:gd name="connsiteY993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90188 w 7467600"/>
              <a:gd name="connsiteY4" fmla="*/ 6584365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271814 w 7467600"/>
              <a:gd name="connsiteY16" fmla="*/ 6684601 h 6858000"/>
              <a:gd name="connsiteX17" fmla="*/ 7392158 w 7467600"/>
              <a:gd name="connsiteY17" fmla="*/ 6771365 h 6858000"/>
              <a:gd name="connsiteX18" fmla="*/ 7467600 w 7467600"/>
              <a:gd name="connsiteY18" fmla="*/ 6805948 h 6858000"/>
              <a:gd name="connsiteX19" fmla="*/ 7467600 w 7467600"/>
              <a:gd name="connsiteY19" fmla="*/ 6831490 h 6858000"/>
              <a:gd name="connsiteX20" fmla="*/ 7410696 w 7467600"/>
              <a:gd name="connsiteY20" fmla="*/ 6803861 h 6858000"/>
              <a:gd name="connsiteX21" fmla="*/ 7088673 w 7467600"/>
              <a:gd name="connsiteY21" fmla="*/ 6610396 h 6858000"/>
              <a:gd name="connsiteX22" fmla="*/ 7090188 w 7467600"/>
              <a:gd name="connsiteY22" fmla="*/ 6584365 h 6858000"/>
              <a:gd name="connsiteX23" fmla="*/ 1019354 w 7467600"/>
              <a:gd name="connsiteY23" fmla="*/ 6315006 h 6858000"/>
              <a:gd name="connsiteX24" fmla="*/ 441046 w 7467600"/>
              <a:gd name="connsiteY24" fmla="*/ 6691153 h 6858000"/>
              <a:gd name="connsiteX25" fmla="*/ 1019354 w 7467600"/>
              <a:gd name="connsiteY25" fmla="*/ 6315006 h 6858000"/>
              <a:gd name="connsiteX26" fmla="*/ 991680 w 7467600"/>
              <a:gd name="connsiteY26" fmla="*/ 6298413 h 6858000"/>
              <a:gd name="connsiteX27" fmla="*/ 409060 w 7467600"/>
              <a:gd name="connsiteY27" fmla="*/ 6671470 h 6858000"/>
              <a:gd name="connsiteX28" fmla="*/ 991680 w 7467600"/>
              <a:gd name="connsiteY28" fmla="*/ 6298413 h 6858000"/>
              <a:gd name="connsiteX29" fmla="*/ 103333 w 7467600"/>
              <a:gd name="connsiteY29" fmla="*/ 5699602 h 6858000"/>
              <a:gd name="connsiteX30" fmla="*/ 233938 w 7467600"/>
              <a:gd name="connsiteY30" fmla="*/ 5809416 h 6858000"/>
              <a:gd name="connsiteX31" fmla="*/ 883580 w 7467600"/>
              <a:gd name="connsiteY31" fmla="*/ 6180710 h 6858000"/>
              <a:gd name="connsiteX32" fmla="*/ 487337 w 7467600"/>
              <a:gd name="connsiteY32" fmla="*/ 5950182 h 6858000"/>
              <a:gd name="connsiteX33" fmla="*/ 354051 w 7467600"/>
              <a:gd name="connsiteY33" fmla="*/ 5854912 h 6858000"/>
              <a:gd name="connsiteX34" fmla="*/ 195436 w 7467600"/>
              <a:gd name="connsiteY34" fmla="*/ 5755068 h 6858000"/>
              <a:gd name="connsiteX35" fmla="*/ 103333 w 7467600"/>
              <a:gd name="connsiteY35" fmla="*/ 5699602 h 6858000"/>
              <a:gd name="connsiteX36" fmla="*/ 5539432 w 7467600"/>
              <a:gd name="connsiteY36" fmla="*/ 5642928 h 6858000"/>
              <a:gd name="connsiteX37" fmla="*/ 5555462 w 7467600"/>
              <a:gd name="connsiteY37" fmla="*/ 5694454 h 6858000"/>
              <a:gd name="connsiteX38" fmla="*/ 5828270 w 7467600"/>
              <a:gd name="connsiteY38" fmla="*/ 6320663 h 6858000"/>
              <a:gd name="connsiteX39" fmla="*/ 5947416 w 7467600"/>
              <a:gd name="connsiteY39" fmla="*/ 6574846 h 6858000"/>
              <a:gd name="connsiteX40" fmla="*/ 5539432 w 7467600"/>
              <a:gd name="connsiteY40" fmla="*/ 5642928 h 6858000"/>
              <a:gd name="connsiteX41" fmla="*/ 51253 w 7467600"/>
              <a:gd name="connsiteY41" fmla="*/ 5631825 h 6858000"/>
              <a:gd name="connsiteX42" fmla="*/ 211622 w 7467600"/>
              <a:gd name="connsiteY42" fmla="*/ 5728803 h 6858000"/>
              <a:gd name="connsiteX43" fmla="*/ 371652 w 7467600"/>
              <a:gd name="connsiteY43" fmla="*/ 5829062 h 6858000"/>
              <a:gd name="connsiteX44" fmla="*/ 505903 w 7467600"/>
              <a:gd name="connsiteY44" fmla="*/ 5925221 h 6858000"/>
              <a:gd name="connsiteX45" fmla="*/ 899240 w 7467600"/>
              <a:gd name="connsiteY45" fmla="*/ 6153068 h 6858000"/>
              <a:gd name="connsiteX46" fmla="*/ 988114 w 7467600"/>
              <a:gd name="connsiteY46" fmla="*/ 6174204 h 6858000"/>
              <a:gd name="connsiteX47" fmla="*/ 845971 w 7467600"/>
              <a:gd name="connsiteY47" fmla="*/ 6067177 h 6858000"/>
              <a:gd name="connsiteX48" fmla="*/ 448057 w 7467600"/>
              <a:gd name="connsiteY48" fmla="*/ 5841376 h 6858000"/>
              <a:gd name="connsiteX49" fmla="*/ 51253 w 7467600"/>
              <a:gd name="connsiteY49" fmla="*/ 5631825 h 6858000"/>
              <a:gd name="connsiteX50" fmla="*/ 2606687 w 7467600"/>
              <a:gd name="connsiteY50" fmla="*/ 5630718 h 6858000"/>
              <a:gd name="connsiteX51" fmla="*/ 2645658 w 7467600"/>
              <a:gd name="connsiteY51" fmla="*/ 6640259 h 6858000"/>
              <a:gd name="connsiteX52" fmla="*/ 2606687 w 7467600"/>
              <a:gd name="connsiteY52" fmla="*/ 5630718 h 6858000"/>
              <a:gd name="connsiteX53" fmla="*/ 3642057 w 7467600"/>
              <a:gd name="connsiteY53" fmla="*/ 5573487 h 6858000"/>
              <a:gd name="connsiteX54" fmla="*/ 3632981 w 7467600"/>
              <a:gd name="connsiteY54" fmla="*/ 5579437 h 6858000"/>
              <a:gd name="connsiteX55" fmla="*/ 3382436 w 7467600"/>
              <a:gd name="connsiteY55" fmla="*/ 5952726 h 6858000"/>
              <a:gd name="connsiteX56" fmla="*/ 3191929 w 7467600"/>
              <a:gd name="connsiteY56" fmla="*/ 6662669 h 6858000"/>
              <a:gd name="connsiteX57" fmla="*/ 3369898 w 7467600"/>
              <a:gd name="connsiteY57" fmla="*/ 6081771 h 6858000"/>
              <a:gd name="connsiteX58" fmla="*/ 3642057 w 7467600"/>
              <a:gd name="connsiteY58" fmla="*/ 5573487 h 6858000"/>
              <a:gd name="connsiteX59" fmla="*/ 2650666 w 7467600"/>
              <a:gd name="connsiteY59" fmla="*/ 5530686 h 6858000"/>
              <a:gd name="connsiteX60" fmla="*/ 2650249 w 7467600"/>
              <a:gd name="connsiteY60" fmla="*/ 5532101 h 6858000"/>
              <a:gd name="connsiteX61" fmla="*/ 2663808 w 7467600"/>
              <a:gd name="connsiteY61" fmla="*/ 6535215 h 6858000"/>
              <a:gd name="connsiteX62" fmla="*/ 2665418 w 7467600"/>
              <a:gd name="connsiteY62" fmla="*/ 6132756 h 6858000"/>
              <a:gd name="connsiteX63" fmla="*/ 2650666 w 7467600"/>
              <a:gd name="connsiteY63" fmla="*/ 5530686 h 6858000"/>
              <a:gd name="connsiteX64" fmla="*/ 2680277 w 7467600"/>
              <a:gd name="connsiteY64" fmla="*/ 5479204 h 6858000"/>
              <a:gd name="connsiteX65" fmla="*/ 2678972 w 7467600"/>
              <a:gd name="connsiteY65" fmla="*/ 5481582 h 6858000"/>
              <a:gd name="connsiteX66" fmla="*/ 2696666 w 7467600"/>
              <a:gd name="connsiteY66" fmla="*/ 6133836 h 6858000"/>
              <a:gd name="connsiteX67" fmla="*/ 2695769 w 7467600"/>
              <a:gd name="connsiteY67" fmla="*/ 6390955 h 6858000"/>
              <a:gd name="connsiteX68" fmla="*/ 2739893 w 7467600"/>
              <a:gd name="connsiteY68" fmla="*/ 6108357 h 6858000"/>
              <a:gd name="connsiteX69" fmla="*/ 2680277 w 7467600"/>
              <a:gd name="connsiteY69" fmla="*/ 5479204 h 6858000"/>
              <a:gd name="connsiteX70" fmla="*/ 1132195 w 7467600"/>
              <a:gd name="connsiteY70" fmla="*/ 5467980 h 6858000"/>
              <a:gd name="connsiteX71" fmla="*/ 1679056 w 7467600"/>
              <a:gd name="connsiteY71" fmla="*/ 5516907 h 6858000"/>
              <a:gd name="connsiteX72" fmla="*/ 2128648 w 7467600"/>
              <a:gd name="connsiteY72" fmla="*/ 5474249 h 6858000"/>
              <a:gd name="connsiteX73" fmla="*/ 1825619 w 7467600"/>
              <a:gd name="connsiteY73" fmla="*/ 5478447 h 6858000"/>
              <a:gd name="connsiteX74" fmla="*/ 1737798 w 7467600"/>
              <a:gd name="connsiteY74" fmla="*/ 5483353 h 6858000"/>
              <a:gd name="connsiteX75" fmla="*/ 1132195 w 7467600"/>
              <a:gd name="connsiteY75" fmla="*/ 5467980 h 6858000"/>
              <a:gd name="connsiteX76" fmla="*/ 6861797 w 7467600"/>
              <a:gd name="connsiteY76" fmla="*/ 5419899 h 6858000"/>
              <a:gd name="connsiteX77" fmla="*/ 6879594 w 7467600"/>
              <a:gd name="connsiteY77" fmla="*/ 5424547 h 6858000"/>
              <a:gd name="connsiteX78" fmla="*/ 7379510 w 7467600"/>
              <a:gd name="connsiteY78" fmla="*/ 5755454 h 6858000"/>
              <a:gd name="connsiteX79" fmla="*/ 7467600 w 7467600"/>
              <a:gd name="connsiteY79" fmla="*/ 5845526 h 6858000"/>
              <a:gd name="connsiteX80" fmla="*/ 7467600 w 7467600"/>
              <a:gd name="connsiteY80" fmla="*/ 5925131 h 6858000"/>
              <a:gd name="connsiteX81" fmla="*/ 7271900 w 7467600"/>
              <a:gd name="connsiteY81" fmla="*/ 5734551 h 6858000"/>
              <a:gd name="connsiteX82" fmla="*/ 7015907 w 7467600"/>
              <a:gd name="connsiteY82" fmla="*/ 5541548 h 6858000"/>
              <a:gd name="connsiteX83" fmla="*/ 7259646 w 7467600"/>
              <a:gd name="connsiteY83" fmla="*/ 5765985 h 6858000"/>
              <a:gd name="connsiteX84" fmla="*/ 7467600 w 7467600"/>
              <a:gd name="connsiteY84" fmla="*/ 5971257 h 6858000"/>
              <a:gd name="connsiteX85" fmla="*/ 7467600 w 7467600"/>
              <a:gd name="connsiteY85" fmla="*/ 6012219 h 6858000"/>
              <a:gd name="connsiteX86" fmla="*/ 7240170 w 7467600"/>
              <a:gd name="connsiteY86" fmla="*/ 5787985 h 6858000"/>
              <a:gd name="connsiteX87" fmla="*/ 6946849 w 7467600"/>
              <a:gd name="connsiteY87" fmla="*/ 5523271 h 6858000"/>
              <a:gd name="connsiteX88" fmla="*/ 6946972 w 7467600"/>
              <a:gd name="connsiteY88" fmla="*/ 5526491 h 6858000"/>
              <a:gd name="connsiteX89" fmla="*/ 7105827 w 7467600"/>
              <a:gd name="connsiteY89" fmla="*/ 5718700 h 6858000"/>
              <a:gd name="connsiteX90" fmla="*/ 7126431 w 7467600"/>
              <a:gd name="connsiteY90" fmla="*/ 5737872 h 6858000"/>
              <a:gd name="connsiteX91" fmla="*/ 7356878 w 7467600"/>
              <a:gd name="connsiteY91" fmla="*/ 5981332 h 6858000"/>
              <a:gd name="connsiteX92" fmla="*/ 7467600 w 7467600"/>
              <a:gd name="connsiteY92" fmla="*/ 6117703 h 6858000"/>
              <a:gd name="connsiteX93" fmla="*/ 7467600 w 7467600"/>
              <a:gd name="connsiteY93" fmla="*/ 6163634 h 6858000"/>
              <a:gd name="connsiteX94" fmla="*/ 7403637 w 7467600"/>
              <a:gd name="connsiteY94" fmla="*/ 6083957 h 6858000"/>
              <a:gd name="connsiteX95" fmla="*/ 7254615 w 7467600"/>
              <a:gd name="connsiteY95" fmla="*/ 5911918 h 6858000"/>
              <a:gd name="connsiteX96" fmla="*/ 7312589 w 7467600"/>
              <a:gd name="connsiteY96" fmla="*/ 5982309 h 6858000"/>
              <a:gd name="connsiteX97" fmla="*/ 7448321 w 7467600"/>
              <a:gd name="connsiteY97" fmla="*/ 6190991 h 6858000"/>
              <a:gd name="connsiteX98" fmla="*/ 7467600 w 7467600"/>
              <a:gd name="connsiteY98" fmla="*/ 6221686 h 6858000"/>
              <a:gd name="connsiteX99" fmla="*/ 7467600 w 7467600"/>
              <a:gd name="connsiteY99" fmla="*/ 6334256 h 6858000"/>
              <a:gd name="connsiteX100" fmla="*/ 7454976 w 7467600"/>
              <a:gd name="connsiteY100" fmla="*/ 6318297 h 6858000"/>
              <a:gd name="connsiteX101" fmla="*/ 7042773 w 7467600"/>
              <a:gd name="connsiteY101" fmla="*/ 5734011 h 6858000"/>
              <a:gd name="connsiteX102" fmla="*/ 6844835 w 7467600"/>
              <a:gd name="connsiteY102" fmla="*/ 5424988 h 6858000"/>
              <a:gd name="connsiteX103" fmla="*/ 6861797 w 7467600"/>
              <a:gd name="connsiteY103" fmla="*/ 5419899 h 6858000"/>
              <a:gd name="connsiteX104" fmla="*/ 1456157 w 7467600"/>
              <a:gd name="connsiteY104" fmla="*/ 5371404 h 6858000"/>
              <a:gd name="connsiteX105" fmla="*/ 1244432 w 7467600"/>
              <a:gd name="connsiteY105" fmla="*/ 5385601 h 6858000"/>
              <a:gd name="connsiteX106" fmla="*/ 973990 w 7467600"/>
              <a:gd name="connsiteY106" fmla="*/ 5424940 h 6858000"/>
              <a:gd name="connsiteX107" fmla="*/ 1103809 w 7467600"/>
              <a:gd name="connsiteY107" fmla="*/ 5433720 h 6858000"/>
              <a:gd name="connsiteX108" fmla="*/ 1123454 w 7467600"/>
              <a:gd name="connsiteY108" fmla="*/ 5435727 h 6858000"/>
              <a:gd name="connsiteX109" fmla="*/ 1737017 w 7467600"/>
              <a:gd name="connsiteY109" fmla="*/ 5452183 h 6858000"/>
              <a:gd name="connsiteX110" fmla="*/ 1824397 w 7467600"/>
              <a:gd name="connsiteY110" fmla="*/ 5447757 h 6858000"/>
              <a:gd name="connsiteX111" fmla="*/ 2070059 w 7467600"/>
              <a:gd name="connsiteY111" fmla="*/ 5441660 h 6858000"/>
              <a:gd name="connsiteX112" fmla="*/ 1456157 w 7467600"/>
              <a:gd name="connsiteY112" fmla="*/ 5371404 h 6858000"/>
              <a:gd name="connsiteX113" fmla="*/ 4988186 w 7467600"/>
              <a:gd name="connsiteY113" fmla="*/ 5216467 h 6858000"/>
              <a:gd name="connsiteX114" fmla="*/ 4777334 w 7467600"/>
              <a:gd name="connsiteY114" fmla="*/ 5406072 h 6858000"/>
              <a:gd name="connsiteX115" fmla="*/ 4718341 w 7467600"/>
              <a:gd name="connsiteY115" fmla="*/ 5468043 h 6858000"/>
              <a:gd name="connsiteX116" fmla="*/ 4604655 w 7467600"/>
              <a:gd name="connsiteY116" fmla="*/ 5583434 h 6858000"/>
              <a:gd name="connsiteX117" fmla="*/ 4565074 w 7467600"/>
              <a:gd name="connsiteY117" fmla="*/ 5618550 h 6858000"/>
              <a:gd name="connsiteX118" fmla="*/ 4988186 w 7467600"/>
              <a:gd name="connsiteY118" fmla="*/ 5216467 h 6858000"/>
              <a:gd name="connsiteX119" fmla="*/ 4978032 w 7467600"/>
              <a:gd name="connsiteY119" fmla="*/ 5183809 h 6858000"/>
              <a:gd name="connsiteX120" fmla="*/ 4463413 w 7467600"/>
              <a:gd name="connsiteY120" fmla="*/ 5615162 h 6858000"/>
              <a:gd name="connsiteX121" fmla="*/ 4358134 w 7467600"/>
              <a:gd name="connsiteY121" fmla="*/ 5742791 h 6858000"/>
              <a:gd name="connsiteX122" fmla="*/ 4376219 w 7467600"/>
              <a:gd name="connsiteY122" fmla="*/ 5729027 h 6858000"/>
              <a:gd name="connsiteX123" fmla="*/ 4582340 w 7467600"/>
              <a:gd name="connsiteY123" fmla="*/ 5561037 h 6858000"/>
              <a:gd name="connsiteX124" fmla="*/ 4694684 w 7467600"/>
              <a:gd name="connsiteY124" fmla="*/ 5447098 h 6858000"/>
              <a:gd name="connsiteX125" fmla="*/ 4754123 w 7467600"/>
              <a:gd name="connsiteY125" fmla="*/ 5384643 h 6858000"/>
              <a:gd name="connsiteX126" fmla="*/ 4978032 w 7467600"/>
              <a:gd name="connsiteY126" fmla="*/ 5183809 h 6858000"/>
              <a:gd name="connsiteX127" fmla="*/ 7343603 w 7467600"/>
              <a:gd name="connsiteY127" fmla="*/ 5149746 h 6858000"/>
              <a:gd name="connsiteX128" fmla="*/ 7450656 w 7467600"/>
              <a:gd name="connsiteY128" fmla="*/ 5134750 h 6858000"/>
              <a:gd name="connsiteX129" fmla="*/ 7467600 w 7467600"/>
              <a:gd name="connsiteY129" fmla="*/ 5142496 h 6858000"/>
              <a:gd name="connsiteX130" fmla="*/ 7467600 w 7467600"/>
              <a:gd name="connsiteY130" fmla="*/ 5158623 h 6858000"/>
              <a:gd name="connsiteX131" fmla="*/ 7427076 w 7467600"/>
              <a:gd name="connsiteY131" fmla="*/ 5142684 h 6858000"/>
              <a:gd name="connsiteX132" fmla="*/ 7467600 w 7467600"/>
              <a:gd name="connsiteY132" fmla="*/ 5164774 h 6858000"/>
              <a:gd name="connsiteX133" fmla="*/ 7467600 w 7467600"/>
              <a:gd name="connsiteY133" fmla="*/ 5199146 h 6858000"/>
              <a:gd name="connsiteX134" fmla="*/ 7391022 w 7467600"/>
              <a:gd name="connsiteY134" fmla="*/ 5158141 h 6858000"/>
              <a:gd name="connsiteX135" fmla="*/ 7312201 w 7467600"/>
              <a:gd name="connsiteY135" fmla="*/ 5128278 h 6858000"/>
              <a:gd name="connsiteX136" fmla="*/ 7343603 w 7467600"/>
              <a:gd name="connsiteY136" fmla="*/ 5149746 h 6858000"/>
              <a:gd name="connsiteX137" fmla="*/ 1903353 w 7467600"/>
              <a:gd name="connsiteY137" fmla="*/ 5044827 h 6858000"/>
              <a:gd name="connsiteX138" fmla="*/ 1936931 w 7467600"/>
              <a:gd name="connsiteY138" fmla="*/ 5093954 h 6858000"/>
              <a:gd name="connsiteX139" fmla="*/ 2195868 w 7467600"/>
              <a:gd name="connsiteY139" fmla="*/ 5396574 h 6858000"/>
              <a:gd name="connsiteX140" fmla="*/ 2088852 w 7467600"/>
              <a:gd name="connsiteY140" fmla="*/ 5166123 h 6858000"/>
              <a:gd name="connsiteX141" fmla="*/ 1958241 w 7467600"/>
              <a:gd name="connsiteY141" fmla="*/ 5067955 h 6858000"/>
              <a:gd name="connsiteX142" fmla="*/ 1903353 w 7467600"/>
              <a:gd name="connsiteY142" fmla="*/ 5044827 h 6858000"/>
              <a:gd name="connsiteX143" fmla="*/ 1979378 w 7467600"/>
              <a:gd name="connsiteY143" fmla="*/ 4769504 h 6858000"/>
              <a:gd name="connsiteX144" fmla="*/ 2882120 w 7467600"/>
              <a:gd name="connsiteY144" fmla="*/ 5064547 h 6858000"/>
              <a:gd name="connsiteX145" fmla="*/ 2793103 w 7467600"/>
              <a:gd name="connsiteY145" fmla="*/ 5039699 h 6858000"/>
              <a:gd name="connsiteX146" fmla="*/ 2770041 w 7467600"/>
              <a:gd name="connsiteY146" fmla="*/ 5033634 h 6858000"/>
              <a:gd name="connsiteX147" fmla="*/ 1979378 w 7467600"/>
              <a:gd name="connsiteY147" fmla="*/ 4769504 h 6858000"/>
              <a:gd name="connsiteX148" fmla="*/ 1927410 w 7467600"/>
              <a:gd name="connsiteY148" fmla="*/ 4716164 h 6858000"/>
              <a:gd name="connsiteX149" fmla="*/ 1959587 w 7467600"/>
              <a:gd name="connsiteY149" fmla="*/ 4728849 h 6858000"/>
              <a:gd name="connsiteX150" fmla="*/ 2777707 w 7467600"/>
              <a:gd name="connsiteY150" fmla="*/ 5003991 h 6858000"/>
              <a:gd name="connsiteX151" fmla="*/ 2800768 w 7467600"/>
              <a:gd name="connsiteY151" fmla="*/ 5010056 h 6858000"/>
              <a:gd name="connsiteX152" fmla="*/ 2879408 w 7467600"/>
              <a:gd name="connsiteY152" fmla="*/ 5031590 h 6858000"/>
              <a:gd name="connsiteX153" fmla="*/ 2862295 w 7467600"/>
              <a:gd name="connsiteY153" fmla="*/ 5022958 h 6858000"/>
              <a:gd name="connsiteX154" fmla="*/ 2813343 w 7467600"/>
              <a:gd name="connsiteY154" fmla="*/ 4998369 h 6858000"/>
              <a:gd name="connsiteX155" fmla="*/ 2646245 w 7467600"/>
              <a:gd name="connsiteY155" fmla="*/ 4930999 h 6858000"/>
              <a:gd name="connsiteX156" fmla="*/ 1999243 w 7467600"/>
              <a:gd name="connsiteY156" fmla="*/ 4730524 h 6858000"/>
              <a:gd name="connsiteX157" fmla="*/ 1979527 w 7467600"/>
              <a:gd name="connsiteY157" fmla="*/ 4726651 h 6858000"/>
              <a:gd name="connsiteX158" fmla="*/ 1927410 w 7467600"/>
              <a:gd name="connsiteY158" fmla="*/ 4716164 h 6858000"/>
              <a:gd name="connsiteX159" fmla="*/ 1997014 w 7467600"/>
              <a:gd name="connsiteY159" fmla="*/ 4698007 h 6858000"/>
              <a:gd name="connsiteX160" fmla="*/ 2005458 w 7467600"/>
              <a:gd name="connsiteY160" fmla="*/ 4699540 h 6858000"/>
              <a:gd name="connsiteX161" fmla="*/ 2657186 w 7467600"/>
              <a:gd name="connsiteY161" fmla="*/ 4901687 h 6858000"/>
              <a:gd name="connsiteX162" fmla="*/ 2826662 w 7467600"/>
              <a:gd name="connsiteY162" fmla="*/ 4970362 h 6858000"/>
              <a:gd name="connsiteX163" fmla="*/ 2876100 w 7467600"/>
              <a:gd name="connsiteY163" fmla="*/ 4995397 h 6858000"/>
              <a:gd name="connsiteX164" fmla="*/ 3042600 w 7467600"/>
              <a:gd name="connsiteY164" fmla="*/ 5059532 h 6858000"/>
              <a:gd name="connsiteX165" fmla="*/ 1997014 w 7467600"/>
              <a:gd name="connsiteY165" fmla="*/ 4698007 h 6858000"/>
              <a:gd name="connsiteX166" fmla="*/ 2305292 w 7467600"/>
              <a:gd name="connsiteY166" fmla="*/ 4219492 h 6858000"/>
              <a:gd name="connsiteX167" fmla="*/ 3360922 w 7467600"/>
              <a:gd name="connsiteY167" fmla="*/ 4529373 h 6858000"/>
              <a:gd name="connsiteX168" fmla="*/ 3492420 w 7467600"/>
              <a:gd name="connsiteY168" fmla="*/ 4510145 h 6858000"/>
              <a:gd name="connsiteX169" fmla="*/ 3364086 w 7467600"/>
              <a:gd name="connsiteY169" fmla="*/ 4480340 h 6858000"/>
              <a:gd name="connsiteX170" fmla="*/ 3225818 w 7467600"/>
              <a:gd name="connsiteY170" fmla="*/ 4411822 h 6858000"/>
              <a:gd name="connsiteX171" fmla="*/ 3129696 w 7467600"/>
              <a:gd name="connsiteY171" fmla="*/ 4360704 h 6858000"/>
              <a:gd name="connsiteX172" fmla="*/ 2814545 w 7467600"/>
              <a:gd name="connsiteY172" fmla="*/ 4282955 h 6858000"/>
              <a:gd name="connsiteX173" fmla="*/ 2305292 w 7467600"/>
              <a:gd name="connsiteY173" fmla="*/ 4219492 h 6858000"/>
              <a:gd name="connsiteX174" fmla="*/ 2626982 w 7467600"/>
              <a:gd name="connsiteY174" fmla="*/ 4206450 h 6858000"/>
              <a:gd name="connsiteX175" fmla="*/ 2490617 w 7467600"/>
              <a:gd name="connsiteY175" fmla="*/ 4206951 h 6858000"/>
              <a:gd name="connsiteX176" fmla="*/ 2819869 w 7467600"/>
              <a:gd name="connsiteY176" fmla="*/ 4252936 h 6858000"/>
              <a:gd name="connsiteX177" fmla="*/ 3143018 w 7467600"/>
              <a:gd name="connsiteY177" fmla="*/ 4332698 h 6858000"/>
              <a:gd name="connsiteX178" fmla="*/ 3241520 w 7467600"/>
              <a:gd name="connsiteY178" fmla="*/ 4385112 h 6858000"/>
              <a:gd name="connsiteX179" fmla="*/ 3374575 w 7467600"/>
              <a:gd name="connsiteY179" fmla="*/ 4451517 h 6858000"/>
              <a:gd name="connsiteX180" fmla="*/ 3505221 w 7467600"/>
              <a:gd name="connsiteY180" fmla="*/ 4480757 h 6858000"/>
              <a:gd name="connsiteX181" fmla="*/ 2626982 w 7467600"/>
              <a:gd name="connsiteY181" fmla="*/ 4206450 h 6858000"/>
              <a:gd name="connsiteX182" fmla="*/ 1310106 w 7467600"/>
              <a:gd name="connsiteY182" fmla="*/ 3943217 h 6858000"/>
              <a:gd name="connsiteX183" fmla="*/ 854994 w 7467600"/>
              <a:gd name="connsiteY183" fmla="*/ 4399136 h 6858000"/>
              <a:gd name="connsiteX184" fmla="*/ 742462 w 7467600"/>
              <a:gd name="connsiteY184" fmla="*/ 4594648 h 6858000"/>
              <a:gd name="connsiteX185" fmla="*/ 820602 w 7467600"/>
              <a:gd name="connsiteY185" fmla="*/ 4485915 h 6858000"/>
              <a:gd name="connsiteX186" fmla="*/ 878295 w 7467600"/>
              <a:gd name="connsiteY186" fmla="*/ 4403594 h 6858000"/>
              <a:gd name="connsiteX187" fmla="*/ 1240607 w 7467600"/>
              <a:gd name="connsiteY187" fmla="*/ 4010401 h 6858000"/>
              <a:gd name="connsiteX188" fmla="*/ 1310106 w 7467600"/>
              <a:gd name="connsiteY188" fmla="*/ 3943217 h 6858000"/>
              <a:gd name="connsiteX189" fmla="*/ 1423113 w 7467600"/>
              <a:gd name="connsiteY189" fmla="*/ 3874565 h 6858000"/>
              <a:gd name="connsiteX190" fmla="*/ 1260565 w 7467600"/>
              <a:gd name="connsiteY190" fmla="*/ 4031982 h 6858000"/>
              <a:gd name="connsiteX191" fmla="*/ 901900 w 7467600"/>
              <a:gd name="connsiteY191" fmla="*/ 4421236 h 6858000"/>
              <a:gd name="connsiteX192" fmla="*/ 845044 w 7467600"/>
              <a:gd name="connsiteY192" fmla="*/ 4502436 h 6858000"/>
              <a:gd name="connsiteX193" fmla="*/ 685926 w 7467600"/>
              <a:gd name="connsiteY193" fmla="*/ 4703069 h 6858000"/>
              <a:gd name="connsiteX194" fmla="*/ 684248 w 7467600"/>
              <a:gd name="connsiteY194" fmla="*/ 4706721 h 6858000"/>
              <a:gd name="connsiteX195" fmla="*/ 1423113 w 7467600"/>
              <a:gd name="connsiteY195" fmla="*/ 3874565 h 6858000"/>
              <a:gd name="connsiteX196" fmla="*/ 3316479 w 7467600"/>
              <a:gd name="connsiteY196" fmla="*/ 3872136 h 6858000"/>
              <a:gd name="connsiteX197" fmla="*/ 3546806 w 7467600"/>
              <a:gd name="connsiteY197" fmla="*/ 4356139 h 6858000"/>
              <a:gd name="connsiteX198" fmla="*/ 3364433 w 7467600"/>
              <a:gd name="connsiteY198" fmla="*/ 3953121 h 6858000"/>
              <a:gd name="connsiteX199" fmla="*/ 3316479 w 7467600"/>
              <a:gd name="connsiteY199" fmla="*/ 3872136 h 6858000"/>
              <a:gd name="connsiteX200" fmla="*/ 3291335 w 7467600"/>
              <a:gd name="connsiteY200" fmla="*/ 3767420 h 6858000"/>
              <a:gd name="connsiteX201" fmla="*/ 3390805 w 7467600"/>
              <a:gd name="connsiteY201" fmla="*/ 3937163 h 6858000"/>
              <a:gd name="connsiteX202" fmla="*/ 3579062 w 7467600"/>
              <a:gd name="connsiteY202" fmla="*/ 4359040 h 6858000"/>
              <a:gd name="connsiteX203" fmla="*/ 3467355 w 7467600"/>
              <a:gd name="connsiteY203" fmla="*/ 3988130 h 6858000"/>
              <a:gd name="connsiteX204" fmla="*/ 3310753 w 7467600"/>
              <a:gd name="connsiteY204" fmla="*/ 3787140 h 6858000"/>
              <a:gd name="connsiteX205" fmla="*/ 3291335 w 7467600"/>
              <a:gd name="connsiteY205" fmla="*/ 3767420 h 6858000"/>
              <a:gd name="connsiteX206" fmla="*/ 1635889 w 7467600"/>
              <a:gd name="connsiteY206" fmla="*/ 3709494 h 6858000"/>
              <a:gd name="connsiteX207" fmla="*/ 1634800 w 7467600"/>
              <a:gd name="connsiteY207" fmla="*/ 3731111 h 6858000"/>
              <a:gd name="connsiteX208" fmla="*/ 1635889 w 7467600"/>
              <a:gd name="connsiteY208" fmla="*/ 3709494 h 6858000"/>
              <a:gd name="connsiteX209" fmla="*/ 1510397 w 7467600"/>
              <a:gd name="connsiteY209" fmla="*/ 3684705 h 6858000"/>
              <a:gd name="connsiteX210" fmla="*/ 1146550 w 7467600"/>
              <a:gd name="connsiteY210" fmla="*/ 3802012 h 6858000"/>
              <a:gd name="connsiteX211" fmla="*/ 698834 w 7467600"/>
              <a:gd name="connsiteY211" fmla="*/ 3952272 h 6858000"/>
              <a:gd name="connsiteX212" fmla="*/ 34256 w 7467600"/>
              <a:gd name="connsiteY212" fmla="*/ 4347603 h 6858000"/>
              <a:gd name="connsiteX213" fmla="*/ 527241 w 7467600"/>
              <a:gd name="connsiteY213" fmla="*/ 4065078 h 6858000"/>
              <a:gd name="connsiteX214" fmla="*/ 1510397 w 7467600"/>
              <a:gd name="connsiteY214" fmla="*/ 3684705 h 6858000"/>
              <a:gd name="connsiteX215" fmla="*/ 1313114 w 7467600"/>
              <a:gd name="connsiteY215" fmla="*/ 3655216 h 6858000"/>
              <a:gd name="connsiteX216" fmla="*/ 1109304 w 7467600"/>
              <a:gd name="connsiteY216" fmla="*/ 3669030 h 6858000"/>
              <a:gd name="connsiteX217" fmla="*/ 8129 w 7467600"/>
              <a:gd name="connsiteY217" fmla="*/ 4330519 h 6858000"/>
              <a:gd name="connsiteX218" fmla="*/ 687572 w 7467600"/>
              <a:gd name="connsiteY218" fmla="*/ 3925629 h 6858000"/>
              <a:gd name="connsiteX219" fmla="*/ 1138365 w 7467600"/>
              <a:gd name="connsiteY219" fmla="*/ 3774515 h 6858000"/>
              <a:gd name="connsiteX220" fmla="*/ 1505579 w 7467600"/>
              <a:gd name="connsiteY220" fmla="*/ 3655526 h 6858000"/>
              <a:gd name="connsiteX221" fmla="*/ 1313114 w 7467600"/>
              <a:gd name="connsiteY221" fmla="*/ 3655216 h 6858000"/>
              <a:gd name="connsiteX222" fmla="*/ 3655073 w 7467600"/>
              <a:gd name="connsiteY222" fmla="*/ 3650884 h 6858000"/>
              <a:gd name="connsiteX223" fmla="*/ 3989938 w 7467600"/>
              <a:gd name="connsiteY223" fmla="*/ 3991685 h 6858000"/>
              <a:gd name="connsiteX224" fmla="*/ 4393907 w 7467600"/>
              <a:gd name="connsiteY224" fmla="*/ 4261258 h 6858000"/>
              <a:gd name="connsiteX225" fmla="*/ 4648051 w 7467600"/>
              <a:gd name="connsiteY225" fmla="*/ 4374051 h 6858000"/>
              <a:gd name="connsiteX226" fmla="*/ 4383389 w 7467600"/>
              <a:gd name="connsiteY226" fmla="*/ 4184369 h 6858000"/>
              <a:gd name="connsiteX227" fmla="*/ 4165508 w 7467600"/>
              <a:gd name="connsiteY227" fmla="*/ 4035196 h 6858000"/>
              <a:gd name="connsiteX228" fmla="*/ 4068162 w 7467600"/>
              <a:gd name="connsiteY228" fmla="*/ 3953394 h 6858000"/>
              <a:gd name="connsiteX229" fmla="*/ 3981416 w 7467600"/>
              <a:gd name="connsiteY229" fmla="*/ 3880482 h 6858000"/>
              <a:gd name="connsiteX230" fmla="*/ 3800147 w 7467600"/>
              <a:gd name="connsiteY230" fmla="*/ 3749872 h 6858000"/>
              <a:gd name="connsiteX231" fmla="*/ 3655073 w 7467600"/>
              <a:gd name="connsiteY231" fmla="*/ 3650884 h 6858000"/>
              <a:gd name="connsiteX232" fmla="*/ 3670252 w 7467600"/>
              <a:gd name="connsiteY232" fmla="*/ 3622798 h 6858000"/>
              <a:gd name="connsiteX233" fmla="*/ 3817258 w 7467600"/>
              <a:gd name="connsiteY233" fmla="*/ 3723577 h 6858000"/>
              <a:gd name="connsiteX234" fmla="*/ 4000461 w 7467600"/>
              <a:gd name="connsiteY234" fmla="*/ 3855966 h 6858000"/>
              <a:gd name="connsiteX235" fmla="*/ 4088180 w 7467600"/>
              <a:gd name="connsiteY235" fmla="*/ 3929774 h 6858000"/>
              <a:gd name="connsiteX236" fmla="*/ 4184555 w 7467600"/>
              <a:gd name="connsiteY236" fmla="*/ 4010683 h 6858000"/>
              <a:gd name="connsiteX237" fmla="*/ 4399563 w 7467600"/>
              <a:gd name="connsiteY237" fmla="*/ 4158106 h 6858000"/>
              <a:gd name="connsiteX238" fmla="*/ 4684469 w 7467600"/>
              <a:gd name="connsiteY238" fmla="*/ 4364680 h 6858000"/>
              <a:gd name="connsiteX239" fmla="*/ 4690271 w 7467600"/>
              <a:gd name="connsiteY239" fmla="*/ 4370034 h 6858000"/>
              <a:gd name="connsiteX240" fmla="*/ 4136093 w 7467600"/>
              <a:gd name="connsiteY240" fmla="*/ 3858466 h 6858000"/>
              <a:gd name="connsiteX241" fmla="*/ 3670252 w 7467600"/>
              <a:gd name="connsiteY241" fmla="*/ 3622798 h 6858000"/>
              <a:gd name="connsiteX242" fmla="*/ 4440129 w 7467600"/>
              <a:gd name="connsiteY242" fmla="*/ 3448571 h 6858000"/>
              <a:gd name="connsiteX243" fmla="*/ 4856525 w 7467600"/>
              <a:gd name="connsiteY243" fmla="*/ 3915351 h 6858000"/>
              <a:gd name="connsiteX244" fmla="*/ 5059055 w 7467600"/>
              <a:gd name="connsiteY244" fmla="*/ 4108918 h 6858000"/>
              <a:gd name="connsiteX245" fmla="*/ 5290070 w 7467600"/>
              <a:gd name="connsiteY245" fmla="*/ 4263619 h 6858000"/>
              <a:gd name="connsiteX246" fmla="*/ 4834991 w 7467600"/>
              <a:gd name="connsiteY246" fmla="*/ 3830985 h 6858000"/>
              <a:gd name="connsiteX247" fmla="*/ 4440129 w 7467600"/>
              <a:gd name="connsiteY247" fmla="*/ 3448571 h 6858000"/>
              <a:gd name="connsiteX248" fmla="*/ 4441737 w 7467600"/>
              <a:gd name="connsiteY248" fmla="*/ 3399734 h 6858000"/>
              <a:gd name="connsiteX249" fmla="*/ 4431236 w 7467600"/>
              <a:gd name="connsiteY249" fmla="*/ 3400954 h 6858000"/>
              <a:gd name="connsiteX250" fmla="*/ 4557150 w 7467600"/>
              <a:gd name="connsiteY250" fmla="*/ 3510023 h 6858000"/>
              <a:gd name="connsiteX251" fmla="*/ 4856936 w 7467600"/>
              <a:gd name="connsiteY251" fmla="*/ 3809146 h 6858000"/>
              <a:gd name="connsiteX252" fmla="*/ 5111996 w 7467600"/>
              <a:gd name="connsiteY252" fmla="*/ 4065759 h 6858000"/>
              <a:gd name="connsiteX253" fmla="*/ 5388878 w 7467600"/>
              <a:gd name="connsiteY253" fmla="*/ 4300185 h 6858000"/>
              <a:gd name="connsiteX254" fmla="*/ 5425556 w 7467600"/>
              <a:gd name="connsiteY254" fmla="*/ 4308967 h 6858000"/>
              <a:gd name="connsiteX255" fmla="*/ 4943646 w 7467600"/>
              <a:gd name="connsiteY255" fmla="*/ 3822916 h 6858000"/>
              <a:gd name="connsiteX256" fmla="*/ 4594837 w 7467600"/>
              <a:gd name="connsiteY256" fmla="*/ 3532274 h 6858000"/>
              <a:gd name="connsiteX257" fmla="*/ 4441737 w 7467600"/>
              <a:gd name="connsiteY257" fmla="*/ 3399734 h 6858000"/>
              <a:gd name="connsiteX258" fmla="*/ 5425834 w 7467600"/>
              <a:gd name="connsiteY258" fmla="*/ 3162785 h 6858000"/>
              <a:gd name="connsiteX259" fmla="*/ 5401644 w 7467600"/>
              <a:gd name="connsiteY259" fmla="*/ 3617847 h 6858000"/>
              <a:gd name="connsiteX260" fmla="*/ 5467256 w 7467600"/>
              <a:gd name="connsiteY260" fmla="*/ 4175494 h 6858000"/>
              <a:gd name="connsiteX261" fmla="*/ 5448069 w 7467600"/>
              <a:gd name="connsiteY261" fmla="*/ 3567554 h 6858000"/>
              <a:gd name="connsiteX262" fmla="*/ 5425834 w 7467600"/>
              <a:gd name="connsiteY262" fmla="*/ 3162785 h 6858000"/>
              <a:gd name="connsiteX263" fmla="*/ 1318687 w 7467600"/>
              <a:gd name="connsiteY263" fmla="*/ 3113840 h 6858000"/>
              <a:gd name="connsiteX264" fmla="*/ 1066793 w 7467600"/>
              <a:gd name="connsiteY264" fmla="*/ 3212171 h 6858000"/>
              <a:gd name="connsiteX265" fmla="*/ 993319 w 7467600"/>
              <a:gd name="connsiteY265" fmla="*/ 3247648 h 6858000"/>
              <a:gd name="connsiteX266" fmla="*/ 853081 w 7467600"/>
              <a:gd name="connsiteY266" fmla="*/ 3312410 h 6858000"/>
              <a:gd name="connsiteX267" fmla="*/ 805957 w 7467600"/>
              <a:gd name="connsiteY267" fmla="*/ 3330443 h 6858000"/>
              <a:gd name="connsiteX268" fmla="*/ 1318687 w 7467600"/>
              <a:gd name="connsiteY268" fmla="*/ 3113840 h 6858000"/>
              <a:gd name="connsiteX269" fmla="*/ 5453702 w 7467600"/>
              <a:gd name="connsiteY269" fmla="*/ 3090882 h 6858000"/>
              <a:gd name="connsiteX270" fmla="*/ 5480135 w 7467600"/>
              <a:gd name="connsiteY270" fmla="*/ 3565802 h 6858000"/>
              <a:gd name="connsiteX271" fmla="*/ 5499023 w 7467600"/>
              <a:gd name="connsiteY271" fmla="*/ 4166310 h 6858000"/>
              <a:gd name="connsiteX272" fmla="*/ 5547022 w 7467600"/>
              <a:gd name="connsiteY272" fmla="*/ 3607838 h 6858000"/>
              <a:gd name="connsiteX273" fmla="*/ 5515964 w 7467600"/>
              <a:gd name="connsiteY273" fmla="*/ 3378541 h 6858000"/>
              <a:gd name="connsiteX274" fmla="*/ 5453702 w 7467600"/>
              <a:gd name="connsiteY274" fmla="*/ 3090882 h 6858000"/>
              <a:gd name="connsiteX275" fmla="*/ 1238695 w 7467600"/>
              <a:gd name="connsiteY275" fmla="*/ 3076820 h 6858000"/>
              <a:gd name="connsiteX276" fmla="*/ 716371 w 7467600"/>
              <a:gd name="connsiteY276" fmla="*/ 3293249 h 6858000"/>
              <a:gd name="connsiteX277" fmla="*/ 579522 w 7467600"/>
              <a:gd name="connsiteY277" fmla="*/ 3371759 h 6858000"/>
              <a:gd name="connsiteX278" fmla="*/ 600288 w 7467600"/>
              <a:gd name="connsiteY278" fmla="*/ 3365555 h 6858000"/>
              <a:gd name="connsiteX279" fmla="*/ 840692 w 7467600"/>
              <a:gd name="connsiteY279" fmla="*/ 3284921 h 6858000"/>
              <a:gd name="connsiteX280" fmla="*/ 979248 w 7467600"/>
              <a:gd name="connsiteY280" fmla="*/ 3221003 h 6858000"/>
              <a:gd name="connsiteX281" fmla="*/ 1053282 w 7467600"/>
              <a:gd name="connsiteY281" fmla="*/ 3185247 h 6858000"/>
              <a:gd name="connsiteX282" fmla="*/ 1320603 w 7467600"/>
              <a:gd name="connsiteY282" fmla="*/ 3081281 h 6858000"/>
              <a:gd name="connsiteX283" fmla="*/ 1238695 w 7467600"/>
              <a:gd name="connsiteY283" fmla="*/ 3076820 h 6858000"/>
              <a:gd name="connsiteX284" fmla="*/ 5425627 w 7467600"/>
              <a:gd name="connsiteY284" fmla="*/ 2954192 h 6858000"/>
              <a:gd name="connsiteX285" fmla="*/ 5470770 w 7467600"/>
              <a:gd name="connsiteY285" fmla="*/ 3005435 h 6858000"/>
              <a:gd name="connsiteX286" fmla="*/ 5519779 w 7467600"/>
              <a:gd name="connsiteY286" fmla="*/ 4359223 h 6858000"/>
              <a:gd name="connsiteX287" fmla="*/ 5520293 w 7467600"/>
              <a:gd name="connsiteY287" fmla="*/ 4360602 h 6858000"/>
              <a:gd name="connsiteX288" fmla="*/ 5767221 w 7467600"/>
              <a:gd name="connsiteY288" fmla="*/ 4665564 h 6858000"/>
              <a:gd name="connsiteX289" fmla="*/ 6937169 w 7467600"/>
              <a:gd name="connsiteY289" fmla="*/ 4815941 h 6858000"/>
              <a:gd name="connsiteX290" fmla="*/ 6953922 w 7467600"/>
              <a:gd name="connsiteY290" fmla="*/ 4890068 h 6858000"/>
              <a:gd name="connsiteX291" fmla="*/ 6071359 w 7467600"/>
              <a:gd name="connsiteY291" fmla="*/ 4770770 h 6858000"/>
              <a:gd name="connsiteX292" fmla="*/ 6038839 w 7467600"/>
              <a:gd name="connsiteY292" fmla="*/ 4764474 h 6858000"/>
              <a:gd name="connsiteX293" fmla="*/ 6038706 w 7467600"/>
              <a:gd name="connsiteY293" fmla="*/ 4763847 h 6858000"/>
              <a:gd name="connsiteX294" fmla="*/ 6037784 w 7467600"/>
              <a:gd name="connsiteY294" fmla="*/ 4764270 h 6858000"/>
              <a:gd name="connsiteX295" fmla="*/ 6038839 w 7467600"/>
              <a:gd name="connsiteY295" fmla="*/ 4764474 h 6858000"/>
              <a:gd name="connsiteX296" fmla="*/ 6040338 w 7467600"/>
              <a:gd name="connsiteY296" fmla="*/ 4771418 h 6858000"/>
              <a:gd name="connsiteX297" fmla="*/ 6024488 w 7467600"/>
              <a:gd name="connsiteY297" fmla="*/ 4809903 h 6858000"/>
              <a:gd name="connsiteX298" fmla="*/ 5599771 w 7467600"/>
              <a:gd name="connsiteY298" fmla="*/ 5509652 h 6858000"/>
              <a:gd name="connsiteX299" fmla="*/ 5548843 w 7467600"/>
              <a:gd name="connsiteY299" fmla="*/ 5563845 h 6858000"/>
              <a:gd name="connsiteX300" fmla="*/ 5940952 w 7467600"/>
              <a:gd name="connsiteY300" fmla="*/ 6250028 h 6858000"/>
              <a:gd name="connsiteX301" fmla="*/ 6043441 w 7467600"/>
              <a:gd name="connsiteY301" fmla="*/ 6665847 h 6858000"/>
              <a:gd name="connsiteX302" fmla="*/ 6093432 w 7467600"/>
              <a:gd name="connsiteY302" fmla="*/ 6858000 h 6858000"/>
              <a:gd name="connsiteX303" fmla="*/ 6034344 w 7467600"/>
              <a:gd name="connsiteY303" fmla="*/ 6858000 h 6858000"/>
              <a:gd name="connsiteX304" fmla="*/ 6026679 w 7467600"/>
              <a:gd name="connsiteY304" fmla="*/ 6836959 h 6858000"/>
              <a:gd name="connsiteX305" fmla="*/ 5800441 w 7467600"/>
              <a:gd name="connsiteY305" fmla="*/ 6335286 h 6858000"/>
              <a:gd name="connsiteX306" fmla="*/ 5526562 w 7467600"/>
              <a:gd name="connsiteY306" fmla="*/ 5705388 h 6858000"/>
              <a:gd name="connsiteX307" fmla="*/ 5519640 w 7467600"/>
              <a:gd name="connsiteY307" fmla="*/ 5683774 h 6858000"/>
              <a:gd name="connsiteX308" fmla="*/ 5844559 w 7467600"/>
              <a:gd name="connsiteY308" fmla="*/ 6553349 h 6858000"/>
              <a:gd name="connsiteX309" fmla="*/ 5975994 w 7467600"/>
              <a:gd name="connsiteY309" fmla="*/ 6858000 h 6858000"/>
              <a:gd name="connsiteX310" fmla="*/ 5898547 w 7467600"/>
              <a:gd name="connsiteY310" fmla="*/ 6858000 h 6858000"/>
              <a:gd name="connsiteX311" fmla="*/ 5682041 w 7467600"/>
              <a:gd name="connsiteY311" fmla="*/ 6355860 h 6858000"/>
              <a:gd name="connsiteX312" fmla="*/ 5461758 w 7467600"/>
              <a:gd name="connsiteY312" fmla="*/ 5820220 h 6858000"/>
              <a:gd name="connsiteX313" fmla="*/ 5237282 w 7467600"/>
              <a:gd name="connsiteY313" fmla="*/ 6579086 h 6858000"/>
              <a:gd name="connsiteX314" fmla="*/ 5115009 w 7467600"/>
              <a:gd name="connsiteY314" fmla="*/ 6858000 h 6858000"/>
              <a:gd name="connsiteX315" fmla="*/ 5028074 w 7467600"/>
              <a:gd name="connsiteY315" fmla="*/ 6858000 h 6858000"/>
              <a:gd name="connsiteX316" fmla="*/ 5079508 w 7467600"/>
              <a:gd name="connsiteY316" fmla="*/ 6749074 h 6858000"/>
              <a:gd name="connsiteX317" fmla="*/ 5371846 w 7467600"/>
              <a:gd name="connsiteY317" fmla="*/ 5924413 h 6858000"/>
              <a:gd name="connsiteX318" fmla="*/ 5270512 w 7467600"/>
              <a:gd name="connsiteY318" fmla="*/ 6138975 h 6858000"/>
              <a:gd name="connsiteX319" fmla="*/ 5062409 w 7467600"/>
              <a:gd name="connsiteY319" fmla="*/ 6653544 h 6858000"/>
              <a:gd name="connsiteX320" fmla="*/ 5036628 w 7467600"/>
              <a:gd name="connsiteY320" fmla="*/ 6754247 h 6858000"/>
              <a:gd name="connsiteX321" fmla="*/ 5009112 w 7467600"/>
              <a:gd name="connsiteY321" fmla="*/ 6858000 h 6858000"/>
              <a:gd name="connsiteX322" fmla="*/ 4976679 w 7467600"/>
              <a:gd name="connsiteY322" fmla="*/ 6858000 h 6858000"/>
              <a:gd name="connsiteX323" fmla="*/ 5006537 w 7467600"/>
              <a:gd name="connsiteY323" fmla="*/ 6747068 h 6858000"/>
              <a:gd name="connsiteX324" fmla="*/ 5032723 w 7467600"/>
              <a:gd name="connsiteY324" fmla="*/ 6644957 h 6858000"/>
              <a:gd name="connsiteX325" fmla="*/ 5242949 w 7467600"/>
              <a:gd name="connsiteY325" fmla="*/ 6125175 h 6858000"/>
              <a:gd name="connsiteX326" fmla="*/ 5286321 w 7467600"/>
              <a:gd name="connsiteY326" fmla="*/ 6033555 h 6858000"/>
              <a:gd name="connsiteX327" fmla="*/ 5008210 w 7467600"/>
              <a:gd name="connsiteY327" fmla="*/ 6649194 h 6858000"/>
              <a:gd name="connsiteX328" fmla="*/ 4986321 w 7467600"/>
              <a:gd name="connsiteY328" fmla="*/ 6765687 h 6858000"/>
              <a:gd name="connsiteX329" fmla="*/ 4973474 w 7467600"/>
              <a:gd name="connsiteY329" fmla="*/ 6858000 h 6858000"/>
              <a:gd name="connsiteX330" fmla="*/ 4907178 w 7467600"/>
              <a:gd name="connsiteY330" fmla="*/ 6858000 h 6858000"/>
              <a:gd name="connsiteX331" fmla="*/ 4910810 w 7467600"/>
              <a:gd name="connsiteY331" fmla="*/ 6829660 h 6858000"/>
              <a:gd name="connsiteX332" fmla="*/ 4987461 w 7467600"/>
              <a:gd name="connsiteY332" fmla="*/ 6432994 h 6858000"/>
              <a:gd name="connsiteX333" fmla="*/ 5179262 w 7467600"/>
              <a:gd name="connsiteY333" fmla="*/ 6035044 h 6858000"/>
              <a:gd name="connsiteX334" fmla="*/ 4689678 w 7467600"/>
              <a:gd name="connsiteY334" fmla="*/ 6440241 h 6858000"/>
              <a:gd name="connsiteX335" fmla="*/ 4477543 w 7467600"/>
              <a:gd name="connsiteY335" fmla="*/ 6674836 h 6858000"/>
              <a:gd name="connsiteX336" fmla="*/ 4329957 w 7467600"/>
              <a:gd name="connsiteY336" fmla="*/ 6858000 h 6858000"/>
              <a:gd name="connsiteX337" fmla="*/ 4218595 w 7467600"/>
              <a:gd name="connsiteY337" fmla="*/ 6858000 h 6858000"/>
              <a:gd name="connsiteX338" fmla="*/ 4368888 w 7467600"/>
              <a:gd name="connsiteY338" fmla="*/ 6668412 h 6858000"/>
              <a:gd name="connsiteX339" fmla="*/ 4563091 w 7467600"/>
              <a:gd name="connsiteY339" fmla="*/ 6442508 h 6858000"/>
              <a:gd name="connsiteX340" fmla="*/ 5387324 w 7467600"/>
              <a:gd name="connsiteY340" fmla="*/ 5705830 h 6858000"/>
              <a:gd name="connsiteX341" fmla="*/ 5073620 w 7467600"/>
              <a:gd name="connsiteY341" fmla="*/ 5955437 h 6858000"/>
              <a:gd name="connsiteX342" fmla="*/ 4689789 w 7467600"/>
              <a:gd name="connsiteY342" fmla="*/ 6268382 h 6858000"/>
              <a:gd name="connsiteX343" fmla="*/ 4418722 w 7467600"/>
              <a:gd name="connsiteY343" fmla="*/ 6570886 h 6858000"/>
              <a:gd name="connsiteX344" fmla="*/ 4214944 w 7467600"/>
              <a:gd name="connsiteY344" fmla="*/ 6858000 h 6858000"/>
              <a:gd name="connsiteX345" fmla="*/ 4177898 w 7467600"/>
              <a:gd name="connsiteY345" fmla="*/ 6858000 h 6858000"/>
              <a:gd name="connsiteX346" fmla="*/ 4391597 w 7467600"/>
              <a:gd name="connsiteY346" fmla="*/ 6556370 h 6858000"/>
              <a:gd name="connsiteX347" fmla="*/ 4668889 w 7467600"/>
              <a:gd name="connsiteY347" fmla="*/ 6246399 h 6858000"/>
              <a:gd name="connsiteX348" fmla="*/ 5055427 w 7467600"/>
              <a:gd name="connsiteY348" fmla="*/ 5931476 h 6858000"/>
              <a:gd name="connsiteX349" fmla="*/ 5371814 w 7467600"/>
              <a:gd name="connsiteY349" fmla="*/ 5678975 h 6858000"/>
              <a:gd name="connsiteX350" fmla="*/ 4987918 w 7467600"/>
              <a:gd name="connsiteY350" fmla="*/ 5838701 h 6858000"/>
              <a:gd name="connsiteX351" fmla="*/ 4317146 w 7467600"/>
              <a:gd name="connsiteY351" fmla="*/ 6587716 h 6858000"/>
              <a:gd name="connsiteX352" fmla="*/ 4171627 w 7467600"/>
              <a:gd name="connsiteY352" fmla="*/ 6858000 h 6858000"/>
              <a:gd name="connsiteX353" fmla="*/ 4081585 w 7467600"/>
              <a:gd name="connsiteY353" fmla="*/ 6858000 h 6858000"/>
              <a:gd name="connsiteX354" fmla="*/ 4238603 w 7467600"/>
              <a:gd name="connsiteY354" fmla="*/ 6559341 h 6858000"/>
              <a:gd name="connsiteX355" fmla="*/ 4778333 w 7467600"/>
              <a:gd name="connsiteY355" fmla="*/ 5873626 h 6858000"/>
              <a:gd name="connsiteX356" fmla="*/ 5414185 w 7467600"/>
              <a:gd name="connsiteY356" fmla="*/ 5573882 h 6858000"/>
              <a:gd name="connsiteX357" fmla="*/ 5959648 w 7467600"/>
              <a:gd name="connsiteY357" fmla="*/ 4760797 h 6858000"/>
              <a:gd name="connsiteX358" fmla="*/ 5355019 w 7467600"/>
              <a:gd name="connsiteY358" fmla="*/ 4734672 h 6858000"/>
              <a:gd name="connsiteX359" fmla="*/ 5083565 w 7467600"/>
              <a:gd name="connsiteY359" fmla="*/ 5179121 h 6858000"/>
              <a:gd name="connsiteX360" fmla="*/ 4713577 w 7467600"/>
              <a:gd name="connsiteY360" fmla="*/ 5616803 h 6858000"/>
              <a:gd name="connsiteX361" fmla="*/ 3989559 w 7467600"/>
              <a:gd name="connsiteY361" fmla="*/ 6145945 h 6858000"/>
              <a:gd name="connsiteX362" fmla="*/ 3939824 w 7467600"/>
              <a:gd name="connsiteY362" fmla="*/ 6066900 h 6858000"/>
              <a:gd name="connsiteX363" fmla="*/ 4584537 w 7467600"/>
              <a:gd name="connsiteY363" fmla="*/ 5324826 h 6858000"/>
              <a:gd name="connsiteX364" fmla="*/ 5037105 w 7467600"/>
              <a:gd name="connsiteY364" fmla="*/ 5088765 h 6858000"/>
              <a:gd name="connsiteX365" fmla="*/ 5039930 w 7467600"/>
              <a:gd name="connsiteY365" fmla="*/ 5089585 h 6858000"/>
              <a:gd name="connsiteX366" fmla="*/ 5263764 w 7467600"/>
              <a:gd name="connsiteY366" fmla="*/ 4735525 h 6858000"/>
              <a:gd name="connsiteX367" fmla="*/ 4086300 w 7467600"/>
              <a:gd name="connsiteY367" fmla="*/ 4884599 h 6858000"/>
              <a:gd name="connsiteX368" fmla="*/ 4085485 w 7467600"/>
              <a:gd name="connsiteY368" fmla="*/ 4899070 h 6858000"/>
              <a:gd name="connsiteX369" fmla="*/ 3871915 w 7467600"/>
              <a:gd name="connsiteY369" fmla="*/ 5253645 h 6858000"/>
              <a:gd name="connsiteX370" fmla="*/ 3799374 w 7467600"/>
              <a:gd name="connsiteY370" fmla="*/ 5466127 h 6858000"/>
              <a:gd name="connsiteX371" fmla="*/ 3498850 w 7467600"/>
              <a:gd name="connsiteY371" fmla="*/ 6661888 h 6858000"/>
              <a:gd name="connsiteX372" fmla="*/ 3399216 w 7467600"/>
              <a:gd name="connsiteY372" fmla="*/ 6858000 h 6858000"/>
              <a:gd name="connsiteX373" fmla="*/ 3303688 w 7467600"/>
              <a:gd name="connsiteY373" fmla="*/ 6858000 h 6858000"/>
              <a:gd name="connsiteX374" fmla="*/ 3391774 w 7467600"/>
              <a:gd name="connsiteY374" fmla="*/ 6697181 h 6858000"/>
              <a:gd name="connsiteX375" fmla="*/ 3735540 w 7467600"/>
              <a:gd name="connsiteY375" fmla="*/ 5546923 h 6858000"/>
              <a:gd name="connsiteX376" fmla="*/ 3729438 w 7467600"/>
              <a:gd name="connsiteY376" fmla="*/ 5569058 h 6858000"/>
              <a:gd name="connsiteX377" fmla="*/ 3707782 w 7467600"/>
              <a:gd name="connsiteY377" fmla="*/ 5644908 h 6858000"/>
              <a:gd name="connsiteX378" fmla="*/ 3583827 w 7467600"/>
              <a:gd name="connsiteY378" fmla="*/ 6039215 h 6858000"/>
              <a:gd name="connsiteX379" fmla="*/ 3547861 w 7467600"/>
              <a:gd name="connsiteY379" fmla="*/ 6129609 h 6858000"/>
              <a:gd name="connsiteX380" fmla="*/ 3490905 w 7467600"/>
              <a:gd name="connsiteY380" fmla="*/ 6277660 h 6858000"/>
              <a:gd name="connsiteX381" fmla="*/ 3455859 w 7467600"/>
              <a:gd name="connsiteY381" fmla="*/ 6391301 h 6858000"/>
              <a:gd name="connsiteX382" fmla="*/ 3429112 w 7467600"/>
              <a:gd name="connsiteY382" fmla="*/ 6479469 h 6858000"/>
              <a:gd name="connsiteX383" fmla="*/ 3304862 w 7467600"/>
              <a:gd name="connsiteY383" fmla="*/ 6796476 h 6858000"/>
              <a:gd name="connsiteX384" fmla="*/ 3276071 w 7467600"/>
              <a:gd name="connsiteY384" fmla="*/ 6858000 h 6858000"/>
              <a:gd name="connsiteX385" fmla="*/ 3240805 w 7467600"/>
              <a:gd name="connsiteY385" fmla="*/ 6858000 h 6858000"/>
              <a:gd name="connsiteX386" fmla="*/ 3275917 w 7467600"/>
              <a:gd name="connsiteY386" fmla="*/ 6783192 h 6858000"/>
              <a:gd name="connsiteX387" fmla="*/ 3399358 w 7467600"/>
              <a:gd name="connsiteY387" fmla="*/ 6469011 h 6858000"/>
              <a:gd name="connsiteX388" fmla="*/ 3425650 w 7467600"/>
              <a:gd name="connsiteY388" fmla="*/ 6381333 h 6858000"/>
              <a:gd name="connsiteX389" fmla="*/ 3460661 w 7467600"/>
              <a:gd name="connsiteY389" fmla="*/ 6266763 h 6858000"/>
              <a:gd name="connsiteX390" fmla="*/ 3518021 w 7467600"/>
              <a:gd name="connsiteY390" fmla="*/ 6117298 h 6858000"/>
              <a:gd name="connsiteX391" fmla="*/ 3554035 w 7467600"/>
              <a:gd name="connsiteY391" fmla="*/ 6027832 h 6858000"/>
              <a:gd name="connsiteX392" fmla="*/ 3677174 w 7467600"/>
              <a:gd name="connsiteY392" fmla="*/ 5636351 h 6858000"/>
              <a:gd name="connsiteX393" fmla="*/ 3698819 w 7467600"/>
              <a:gd name="connsiteY393" fmla="*/ 5560503 h 6858000"/>
              <a:gd name="connsiteX394" fmla="*/ 3702094 w 7467600"/>
              <a:gd name="connsiteY394" fmla="*/ 5549194 h 6858000"/>
              <a:gd name="connsiteX395" fmla="*/ 3398355 w 7467600"/>
              <a:gd name="connsiteY395" fmla="*/ 6094603 h 6858000"/>
              <a:gd name="connsiteX396" fmla="*/ 3193941 w 7467600"/>
              <a:gd name="connsiteY396" fmla="*/ 6798775 h 6858000"/>
              <a:gd name="connsiteX397" fmla="*/ 3184140 w 7467600"/>
              <a:gd name="connsiteY397" fmla="*/ 6858000 h 6858000"/>
              <a:gd name="connsiteX398" fmla="*/ 3099978 w 7467600"/>
              <a:gd name="connsiteY398" fmla="*/ 6858000 h 6858000"/>
              <a:gd name="connsiteX399" fmla="*/ 3101556 w 7467600"/>
              <a:gd name="connsiteY399" fmla="*/ 6843337 h 6858000"/>
              <a:gd name="connsiteX400" fmla="*/ 3370162 w 7467600"/>
              <a:gd name="connsiteY400" fmla="*/ 5785550 h 6858000"/>
              <a:gd name="connsiteX401" fmla="*/ 3746477 w 7467600"/>
              <a:gd name="connsiteY401" fmla="*/ 5377889 h 6858000"/>
              <a:gd name="connsiteX402" fmla="*/ 3863399 w 7467600"/>
              <a:gd name="connsiteY402" fmla="*/ 5087257 h 6858000"/>
              <a:gd name="connsiteX403" fmla="*/ 3968712 w 7467600"/>
              <a:gd name="connsiteY403" fmla="*/ 4913989 h 6858000"/>
              <a:gd name="connsiteX404" fmla="*/ 2792390 w 7467600"/>
              <a:gd name="connsiteY404" fmla="*/ 5382974 h 6858000"/>
              <a:gd name="connsiteX405" fmla="*/ 2714982 w 7467600"/>
              <a:gd name="connsiteY405" fmla="*/ 5427051 h 6858000"/>
              <a:gd name="connsiteX406" fmla="*/ 2813361 w 7467600"/>
              <a:gd name="connsiteY406" fmla="*/ 6023912 h 6858000"/>
              <a:gd name="connsiteX407" fmla="*/ 2688430 w 7467600"/>
              <a:gd name="connsiteY407" fmla="*/ 6801564 h 6858000"/>
              <a:gd name="connsiteX408" fmla="*/ 2629626 w 7467600"/>
              <a:gd name="connsiteY408" fmla="*/ 6763394 h 6858000"/>
              <a:gd name="connsiteX409" fmla="*/ 2565328 w 7467600"/>
              <a:gd name="connsiteY409" fmla="*/ 5516399 h 6858000"/>
              <a:gd name="connsiteX410" fmla="*/ 1922999 w 7467600"/>
              <a:gd name="connsiteY410" fmla="*/ 5980343 h 6858000"/>
              <a:gd name="connsiteX411" fmla="*/ 1950261 w 7467600"/>
              <a:gd name="connsiteY411" fmla="*/ 6405858 h 6858000"/>
              <a:gd name="connsiteX412" fmla="*/ 2365554 w 7467600"/>
              <a:gd name="connsiteY412" fmla="*/ 6759107 h 6858000"/>
              <a:gd name="connsiteX413" fmla="*/ 2424142 w 7467600"/>
              <a:gd name="connsiteY413" fmla="*/ 6858000 h 6858000"/>
              <a:gd name="connsiteX414" fmla="*/ 2395994 w 7467600"/>
              <a:gd name="connsiteY414" fmla="*/ 6858000 h 6858000"/>
              <a:gd name="connsiteX415" fmla="*/ 2392863 w 7467600"/>
              <a:gd name="connsiteY415" fmla="*/ 6852964 h 6858000"/>
              <a:gd name="connsiteX416" fmla="*/ 2017589 w 7467600"/>
              <a:gd name="connsiteY416" fmla="*/ 6493982 h 6858000"/>
              <a:gd name="connsiteX417" fmla="*/ 2147336 w 7467600"/>
              <a:gd name="connsiteY417" fmla="*/ 6594052 h 6858000"/>
              <a:gd name="connsiteX418" fmla="*/ 2207047 w 7467600"/>
              <a:gd name="connsiteY418" fmla="*/ 6654540 h 6858000"/>
              <a:gd name="connsiteX419" fmla="*/ 2299106 w 7467600"/>
              <a:gd name="connsiteY419" fmla="*/ 6778931 h 6858000"/>
              <a:gd name="connsiteX420" fmla="*/ 2314430 w 7467600"/>
              <a:gd name="connsiteY420" fmla="*/ 6801144 h 6858000"/>
              <a:gd name="connsiteX421" fmla="*/ 2352406 w 7467600"/>
              <a:gd name="connsiteY421" fmla="*/ 6858000 h 6858000"/>
              <a:gd name="connsiteX422" fmla="*/ 2314492 w 7467600"/>
              <a:gd name="connsiteY422" fmla="*/ 6858000 h 6858000"/>
              <a:gd name="connsiteX423" fmla="*/ 2288095 w 7467600"/>
              <a:gd name="connsiteY423" fmla="*/ 6818030 h 6858000"/>
              <a:gd name="connsiteX424" fmla="*/ 2272768 w 7467600"/>
              <a:gd name="connsiteY424" fmla="*/ 6795822 h 6858000"/>
              <a:gd name="connsiteX425" fmla="*/ 2182715 w 7467600"/>
              <a:gd name="connsiteY425" fmla="*/ 6675071 h 6858000"/>
              <a:gd name="connsiteX426" fmla="*/ 2032061 w 7467600"/>
              <a:gd name="connsiteY426" fmla="*/ 6541380 h 6858000"/>
              <a:gd name="connsiteX427" fmla="*/ 2257220 w 7467600"/>
              <a:gd name="connsiteY427" fmla="*/ 6826257 h 6858000"/>
              <a:gd name="connsiteX428" fmla="*/ 2281324 w 7467600"/>
              <a:gd name="connsiteY428" fmla="*/ 6858000 h 6858000"/>
              <a:gd name="connsiteX429" fmla="*/ 2242860 w 7467600"/>
              <a:gd name="connsiteY429" fmla="*/ 6858000 h 6858000"/>
              <a:gd name="connsiteX430" fmla="*/ 2232818 w 7467600"/>
              <a:gd name="connsiteY430" fmla="*/ 6844926 h 6858000"/>
              <a:gd name="connsiteX431" fmla="*/ 1990172 w 7467600"/>
              <a:gd name="connsiteY431" fmla="*/ 6542121 h 6858000"/>
              <a:gd name="connsiteX432" fmla="*/ 2124090 w 7467600"/>
              <a:gd name="connsiteY432" fmla="*/ 6761017 h 6858000"/>
              <a:gd name="connsiteX433" fmla="*/ 2200380 w 7467600"/>
              <a:gd name="connsiteY433" fmla="*/ 6858000 h 6858000"/>
              <a:gd name="connsiteX434" fmla="*/ 2147507 w 7467600"/>
              <a:gd name="connsiteY434" fmla="*/ 6858000 h 6858000"/>
              <a:gd name="connsiteX435" fmla="*/ 2070668 w 7467600"/>
              <a:gd name="connsiteY435" fmla="*/ 6761520 h 6858000"/>
              <a:gd name="connsiteX436" fmla="*/ 1975142 w 7467600"/>
              <a:gd name="connsiteY436" fmla="*/ 6585570 h 6858000"/>
              <a:gd name="connsiteX437" fmla="*/ 2050035 w 7467600"/>
              <a:gd name="connsiteY437" fmla="*/ 6813345 h 6858000"/>
              <a:gd name="connsiteX438" fmla="*/ 2063025 w 7467600"/>
              <a:gd name="connsiteY438" fmla="*/ 6858000 h 6858000"/>
              <a:gd name="connsiteX439" fmla="*/ 2021675 w 7467600"/>
              <a:gd name="connsiteY439" fmla="*/ 6858000 h 6858000"/>
              <a:gd name="connsiteX440" fmla="*/ 2019308 w 7467600"/>
              <a:gd name="connsiteY440" fmla="*/ 6847118 h 6858000"/>
              <a:gd name="connsiteX441" fmla="*/ 1938835 w 7467600"/>
              <a:gd name="connsiteY441" fmla="*/ 6551160 h 6858000"/>
              <a:gd name="connsiteX442" fmla="*/ 1953230 w 7467600"/>
              <a:gd name="connsiteY442" fmla="*/ 6759699 h 6858000"/>
              <a:gd name="connsiteX443" fmla="*/ 1956763 w 7467600"/>
              <a:gd name="connsiteY443" fmla="*/ 6778191 h 6858000"/>
              <a:gd name="connsiteX444" fmla="*/ 1967925 w 7467600"/>
              <a:gd name="connsiteY444" fmla="*/ 6858000 h 6858000"/>
              <a:gd name="connsiteX445" fmla="*/ 1936622 w 7467600"/>
              <a:gd name="connsiteY445" fmla="*/ 6858000 h 6858000"/>
              <a:gd name="connsiteX446" fmla="*/ 1926261 w 7467600"/>
              <a:gd name="connsiteY446" fmla="*/ 6784064 h 6858000"/>
              <a:gd name="connsiteX447" fmla="*/ 1922724 w 7467600"/>
              <a:gd name="connsiteY447" fmla="*/ 6765577 h 6858000"/>
              <a:gd name="connsiteX448" fmla="*/ 1904650 w 7467600"/>
              <a:gd name="connsiteY448" fmla="*/ 6639616 h 6858000"/>
              <a:gd name="connsiteX449" fmla="*/ 1885273 w 7467600"/>
              <a:gd name="connsiteY449" fmla="*/ 6858000 h 6858000"/>
              <a:gd name="connsiteX450" fmla="*/ 1854363 w 7467600"/>
              <a:gd name="connsiteY450" fmla="*/ 6858000 h 6858000"/>
              <a:gd name="connsiteX451" fmla="*/ 1880391 w 7467600"/>
              <a:gd name="connsiteY451" fmla="*/ 6603796 h 6858000"/>
              <a:gd name="connsiteX452" fmla="*/ 1818273 w 7467600"/>
              <a:gd name="connsiteY452" fmla="*/ 6715729 h 6858000"/>
              <a:gd name="connsiteX453" fmla="*/ 1794691 w 7467600"/>
              <a:gd name="connsiteY453" fmla="*/ 6843239 h 6858000"/>
              <a:gd name="connsiteX454" fmla="*/ 1794914 w 7467600"/>
              <a:gd name="connsiteY454" fmla="*/ 6858000 h 6858000"/>
              <a:gd name="connsiteX455" fmla="*/ 1746128 w 7467600"/>
              <a:gd name="connsiteY455" fmla="*/ 6858000 h 6858000"/>
              <a:gd name="connsiteX456" fmla="*/ 1753934 w 7467600"/>
              <a:gd name="connsiteY456" fmla="*/ 6724796 h 6858000"/>
              <a:gd name="connsiteX457" fmla="*/ 1792053 w 7467600"/>
              <a:gd name="connsiteY457" fmla="*/ 6572396 h 6858000"/>
              <a:gd name="connsiteX458" fmla="*/ 1862248 w 7467600"/>
              <a:gd name="connsiteY458" fmla="*/ 6266397 h 6858000"/>
              <a:gd name="connsiteX459" fmla="*/ 1862250 w 7467600"/>
              <a:gd name="connsiteY459" fmla="*/ 6033531 h 6858000"/>
              <a:gd name="connsiteX460" fmla="*/ 1211999 w 7467600"/>
              <a:gd name="connsiteY460" fmla="*/ 6683610 h 6858000"/>
              <a:gd name="connsiteX461" fmla="*/ 1213266 w 7467600"/>
              <a:gd name="connsiteY461" fmla="*/ 6691947 h 6858000"/>
              <a:gd name="connsiteX462" fmla="*/ 1203370 w 7467600"/>
              <a:gd name="connsiteY462" fmla="*/ 6850676 h 6858000"/>
              <a:gd name="connsiteX463" fmla="*/ 1203671 w 7467600"/>
              <a:gd name="connsiteY463" fmla="*/ 6858000 h 6858000"/>
              <a:gd name="connsiteX464" fmla="*/ 1143180 w 7467600"/>
              <a:gd name="connsiteY464" fmla="*/ 6858000 h 6858000"/>
              <a:gd name="connsiteX465" fmla="*/ 1142176 w 7467600"/>
              <a:gd name="connsiteY465" fmla="*/ 6766045 h 6858000"/>
              <a:gd name="connsiteX466" fmla="*/ 1067484 w 7467600"/>
              <a:gd name="connsiteY466" fmla="*/ 6858000 h 6858000"/>
              <a:gd name="connsiteX467" fmla="*/ 953928 w 7467600"/>
              <a:gd name="connsiteY467" fmla="*/ 6858000 h 6858000"/>
              <a:gd name="connsiteX468" fmla="*/ 959715 w 7467600"/>
              <a:gd name="connsiteY468" fmla="*/ 6850185 h 6858000"/>
              <a:gd name="connsiteX469" fmla="*/ 1483788 w 7467600"/>
              <a:gd name="connsiteY469" fmla="*/ 6259174 h 6858000"/>
              <a:gd name="connsiteX470" fmla="*/ 1100671 w 7467600"/>
              <a:gd name="connsiteY470" fmla="*/ 6252137 h 6858000"/>
              <a:gd name="connsiteX471" fmla="*/ 1090144 w 7467600"/>
              <a:gd name="connsiteY471" fmla="*/ 6256748 h 6858000"/>
              <a:gd name="connsiteX472" fmla="*/ 1095872 w 7467600"/>
              <a:gd name="connsiteY472" fmla="*/ 6271892 h 6858000"/>
              <a:gd name="connsiteX473" fmla="*/ 262785 w 7467600"/>
              <a:gd name="connsiteY473" fmla="*/ 6845450 h 6858000"/>
              <a:gd name="connsiteX474" fmla="*/ 209968 w 7467600"/>
              <a:gd name="connsiteY474" fmla="*/ 6770713 h 6858000"/>
              <a:gd name="connsiteX475" fmla="*/ 873460 w 7467600"/>
              <a:gd name="connsiteY475" fmla="*/ 6253768 h 6858000"/>
              <a:gd name="connsiteX476" fmla="*/ 192686 w 7467600"/>
              <a:gd name="connsiteY476" fmla="*/ 5849257 h 6858000"/>
              <a:gd name="connsiteX477" fmla="*/ 4696 w 7467600"/>
              <a:gd name="connsiteY477" fmla="*/ 5697668 h 6858000"/>
              <a:gd name="connsiteX478" fmla="*/ 0 w 7467600"/>
              <a:gd name="connsiteY478" fmla="*/ 5689984 h 6858000"/>
              <a:gd name="connsiteX479" fmla="*/ 0 w 7467600"/>
              <a:gd name="connsiteY479" fmla="*/ 5513472 h 6858000"/>
              <a:gd name="connsiteX480" fmla="*/ 174101 w 7467600"/>
              <a:gd name="connsiteY480" fmla="*/ 5620277 h 6858000"/>
              <a:gd name="connsiteX481" fmla="*/ 891800 w 7467600"/>
              <a:gd name="connsiteY481" fmla="*/ 6036935 h 6858000"/>
              <a:gd name="connsiteX482" fmla="*/ 1072219 w 7467600"/>
              <a:gd name="connsiteY482" fmla="*/ 6169443 h 6858000"/>
              <a:gd name="connsiteX483" fmla="*/ 1074117 w 7467600"/>
              <a:gd name="connsiteY483" fmla="*/ 6170301 h 6858000"/>
              <a:gd name="connsiteX484" fmla="*/ 1083114 w 7467600"/>
              <a:gd name="connsiteY484" fmla="*/ 6174131 h 6858000"/>
              <a:gd name="connsiteX485" fmla="*/ 1543010 w 7467600"/>
              <a:gd name="connsiteY485" fmla="*/ 6191140 h 6858000"/>
              <a:gd name="connsiteX486" fmla="*/ 1551080 w 7467600"/>
              <a:gd name="connsiteY486" fmla="*/ 6195006 h 6858000"/>
              <a:gd name="connsiteX487" fmla="*/ 2345443 w 7467600"/>
              <a:gd name="connsiteY487" fmla="*/ 5549882 h 6858000"/>
              <a:gd name="connsiteX488" fmla="*/ 1721499 w 7467600"/>
              <a:gd name="connsiteY488" fmla="*/ 5599969 h 6858000"/>
              <a:gd name="connsiteX489" fmla="*/ 767716 w 7467600"/>
              <a:gd name="connsiteY489" fmla="*/ 5472768 h 6858000"/>
              <a:gd name="connsiteX490" fmla="*/ 722147 w 7467600"/>
              <a:gd name="connsiteY490" fmla="*/ 5393091 h 6858000"/>
              <a:gd name="connsiteX491" fmla="*/ 1485552 w 7467600"/>
              <a:gd name="connsiteY491" fmla="*/ 5313202 h 6858000"/>
              <a:gd name="connsiteX492" fmla="*/ 2143004 w 7467600"/>
              <a:gd name="connsiteY492" fmla="*/ 5402420 h 6858000"/>
              <a:gd name="connsiteX493" fmla="*/ 1933391 w 7467600"/>
              <a:gd name="connsiteY493" fmla="*/ 5156971 h 6858000"/>
              <a:gd name="connsiteX494" fmla="*/ 1827118 w 7467600"/>
              <a:gd name="connsiteY494" fmla="*/ 4968410 h 6858000"/>
              <a:gd name="connsiteX495" fmla="*/ 1837349 w 7467600"/>
              <a:gd name="connsiteY495" fmla="*/ 4956357 h 6858000"/>
              <a:gd name="connsiteX496" fmla="*/ 2162835 w 7467600"/>
              <a:gd name="connsiteY496" fmla="*/ 5187853 h 6858000"/>
              <a:gd name="connsiteX497" fmla="*/ 2257167 w 7467600"/>
              <a:gd name="connsiteY497" fmla="*/ 5462123 h 6858000"/>
              <a:gd name="connsiteX498" fmla="*/ 2261598 w 7467600"/>
              <a:gd name="connsiteY498" fmla="*/ 5467998 h 6858000"/>
              <a:gd name="connsiteX499" fmla="*/ 2437177 w 7467600"/>
              <a:gd name="connsiteY499" fmla="*/ 5479608 h 6858000"/>
              <a:gd name="connsiteX500" fmla="*/ 2445247 w 7467600"/>
              <a:gd name="connsiteY500" fmla="*/ 5483476 h 6858000"/>
              <a:gd name="connsiteX501" fmla="*/ 2743626 w 7467600"/>
              <a:gd name="connsiteY501" fmla="*/ 5304819 h 6858000"/>
              <a:gd name="connsiteX502" fmla="*/ 3048102 w 7467600"/>
              <a:gd name="connsiteY502" fmla="*/ 5150595 h 6858000"/>
              <a:gd name="connsiteX503" fmla="*/ 1799414 w 7467600"/>
              <a:gd name="connsiteY503" fmla="*/ 4694732 h 6858000"/>
              <a:gd name="connsiteX504" fmla="*/ 1771735 w 7467600"/>
              <a:gd name="connsiteY504" fmla="*/ 4619929 h 6858000"/>
              <a:gd name="connsiteX505" fmla="*/ 3104273 w 7467600"/>
              <a:gd name="connsiteY505" fmla="*/ 5076159 h 6858000"/>
              <a:gd name="connsiteX506" fmla="*/ 3113245 w 7467600"/>
              <a:gd name="connsiteY506" fmla="*/ 5090705 h 6858000"/>
              <a:gd name="connsiteX507" fmla="*/ 3126294 w 7467600"/>
              <a:gd name="connsiteY507" fmla="*/ 5114400 h 6858000"/>
              <a:gd name="connsiteX508" fmla="*/ 3937433 w 7467600"/>
              <a:gd name="connsiteY508" fmla="*/ 4830473 h 6858000"/>
              <a:gd name="connsiteX509" fmla="*/ 3590475 w 7467600"/>
              <a:gd name="connsiteY509" fmla="*/ 4597974 h 6858000"/>
              <a:gd name="connsiteX510" fmla="*/ 3100264 w 7467600"/>
              <a:gd name="connsiteY510" fmla="*/ 4579845 h 6858000"/>
              <a:gd name="connsiteX511" fmla="*/ 2183576 w 7467600"/>
              <a:gd name="connsiteY511" fmla="*/ 4227150 h 6858000"/>
              <a:gd name="connsiteX512" fmla="*/ 2151029 w 7467600"/>
              <a:gd name="connsiteY512" fmla="*/ 4146947 h 6858000"/>
              <a:gd name="connsiteX513" fmla="*/ 3563434 w 7467600"/>
              <a:gd name="connsiteY513" fmla="*/ 4469115 h 6858000"/>
              <a:gd name="connsiteX514" fmla="*/ 3177952 w 7467600"/>
              <a:gd name="connsiteY514" fmla="*/ 3657386 h 6858000"/>
              <a:gd name="connsiteX515" fmla="*/ 3189263 w 7467600"/>
              <a:gd name="connsiteY515" fmla="*/ 3625726 h 6858000"/>
              <a:gd name="connsiteX516" fmla="*/ 3560912 w 7467600"/>
              <a:gd name="connsiteY516" fmla="*/ 4079863 h 6858000"/>
              <a:gd name="connsiteX517" fmla="*/ 3626636 w 7467600"/>
              <a:gd name="connsiteY517" fmla="*/ 4512230 h 6858000"/>
              <a:gd name="connsiteX518" fmla="*/ 3653088 w 7467600"/>
              <a:gd name="connsiteY518" fmla="*/ 4521417 h 6858000"/>
              <a:gd name="connsiteX519" fmla="*/ 3988128 w 7467600"/>
              <a:gd name="connsiteY519" fmla="*/ 4817267 h 6858000"/>
              <a:gd name="connsiteX520" fmla="*/ 4830582 w 7467600"/>
              <a:gd name="connsiteY520" fmla="*/ 4676000 h 6858000"/>
              <a:gd name="connsiteX521" fmla="*/ 4830100 w 7467600"/>
              <a:gd name="connsiteY521" fmla="*/ 4675554 h 6858000"/>
              <a:gd name="connsiteX522" fmla="*/ 4036318 w 7467600"/>
              <a:gd name="connsiteY522" fmla="*/ 4147013 h 6858000"/>
              <a:gd name="connsiteX523" fmla="*/ 3432098 w 7467600"/>
              <a:gd name="connsiteY523" fmla="*/ 3537312 h 6858000"/>
              <a:gd name="connsiteX524" fmla="*/ 3446761 w 7467600"/>
              <a:gd name="connsiteY524" fmla="*/ 3461278 h 6858000"/>
              <a:gd name="connsiteX525" fmla="*/ 4419733 w 7467600"/>
              <a:gd name="connsiteY525" fmla="*/ 3963555 h 6858000"/>
              <a:gd name="connsiteX526" fmla="*/ 4781371 w 7467600"/>
              <a:gd name="connsiteY526" fmla="*/ 4458604 h 6858000"/>
              <a:gd name="connsiteX527" fmla="*/ 4780440 w 7467600"/>
              <a:gd name="connsiteY527" fmla="*/ 4470290 h 6858000"/>
              <a:gd name="connsiteX528" fmla="*/ 4898954 w 7467600"/>
              <a:gd name="connsiteY528" fmla="*/ 4662092 h 6858000"/>
              <a:gd name="connsiteX529" fmla="*/ 4900699 w 7467600"/>
              <a:gd name="connsiteY529" fmla="*/ 4670867 h 6858000"/>
              <a:gd name="connsiteX530" fmla="*/ 5714511 w 7467600"/>
              <a:gd name="connsiteY530" fmla="*/ 4663483 h 6858000"/>
              <a:gd name="connsiteX531" fmla="*/ 5464793 w 7467600"/>
              <a:gd name="connsiteY531" fmla="*/ 4393556 h 6858000"/>
              <a:gd name="connsiteX532" fmla="*/ 5461897 w 7467600"/>
              <a:gd name="connsiteY532" fmla="*/ 4390879 h 6858000"/>
              <a:gd name="connsiteX533" fmla="*/ 4294126 w 7467600"/>
              <a:gd name="connsiteY533" fmla="*/ 3303048 h 6858000"/>
              <a:gd name="connsiteX534" fmla="*/ 4305321 w 7467600"/>
              <a:gd name="connsiteY534" fmla="*/ 3256953 h 6858000"/>
              <a:gd name="connsiteX535" fmla="*/ 4949299 w 7467600"/>
              <a:gd name="connsiteY535" fmla="*/ 3766336 h 6858000"/>
              <a:gd name="connsiteX536" fmla="*/ 5291452 w 7467600"/>
              <a:gd name="connsiteY536" fmla="*/ 4076801 h 6858000"/>
              <a:gd name="connsiteX537" fmla="*/ 5434998 w 7467600"/>
              <a:gd name="connsiteY537" fmla="*/ 4254100 h 6858000"/>
              <a:gd name="connsiteX538" fmla="*/ 5351015 w 7467600"/>
              <a:gd name="connsiteY538" fmla="*/ 3760989 h 6858000"/>
              <a:gd name="connsiteX539" fmla="*/ 5413780 w 7467600"/>
              <a:gd name="connsiteY539" fmla="*/ 2966265 h 6858000"/>
              <a:gd name="connsiteX540" fmla="*/ 5425627 w 7467600"/>
              <a:gd name="connsiteY540" fmla="*/ 2954192 h 6858000"/>
              <a:gd name="connsiteX541" fmla="*/ 6604735 w 7467600"/>
              <a:gd name="connsiteY541" fmla="*/ 2041381 h 6858000"/>
              <a:gd name="connsiteX542" fmla="*/ 7204487 w 7467600"/>
              <a:gd name="connsiteY542" fmla="*/ 2742112 h 6858000"/>
              <a:gd name="connsiteX543" fmla="*/ 7131592 w 7467600"/>
              <a:gd name="connsiteY543" fmla="*/ 2672096 h 6858000"/>
              <a:gd name="connsiteX544" fmla="*/ 6996344 w 7467600"/>
              <a:gd name="connsiteY544" fmla="*/ 2518310 h 6858000"/>
              <a:gd name="connsiteX545" fmla="*/ 6735495 w 7467600"/>
              <a:gd name="connsiteY545" fmla="*/ 2196890 h 6858000"/>
              <a:gd name="connsiteX546" fmla="*/ 6721901 w 7467600"/>
              <a:gd name="connsiteY546" fmla="*/ 2179274 h 6858000"/>
              <a:gd name="connsiteX547" fmla="*/ 6604735 w 7467600"/>
              <a:gd name="connsiteY547" fmla="*/ 2041381 h 6858000"/>
              <a:gd name="connsiteX548" fmla="*/ 6591670 w 7467600"/>
              <a:gd name="connsiteY548" fmla="*/ 1988277 h 6858000"/>
              <a:gd name="connsiteX549" fmla="*/ 6747349 w 7467600"/>
              <a:gd name="connsiteY549" fmla="*/ 2160069 h 6858000"/>
              <a:gd name="connsiteX550" fmla="*/ 6760943 w 7467600"/>
              <a:gd name="connsiteY550" fmla="*/ 2177686 h 6858000"/>
              <a:gd name="connsiteX551" fmla="*/ 7021065 w 7467600"/>
              <a:gd name="connsiteY551" fmla="*/ 2498102 h 6858000"/>
              <a:gd name="connsiteX552" fmla="*/ 7155223 w 7467600"/>
              <a:gd name="connsiteY552" fmla="*/ 2650386 h 6858000"/>
              <a:gd name="connsiteX553" fmla="*/ 7203167 w 7467600"/>
              <a:gd name="connsiteY553" fmla="*/ 2697288 h 6858000"/>
              <a:gd name="connsiteX554" fmla="*/ 6937703 w 7467600"/>
              <a:gd name="connsiteY554" fmla="*/ 2321981 h 6858000"/>
              <a:gd name="connsiteX555" fmla="*/ 6591670 w 7467600"/>
              <a:gd name="connsiteY555" fmla="*/ 1988277 h 6858000"/>
              <a:gd name="connsiteX556" fmla="*/ 5798671 w 7467600"/>
              <a:gd name="connsiteY556" fmla="*/ 1981601 h 6858000"/>
              <a:gd name="connsiteX557" fmla="*/ 5754709 w 7467600"/>
              <a:gd name="connsiteY557" fmla="*/ 2071454 h 6858000"/>
              <a:gd name="connsiteX558" fmla="*/ 5763044 w 7467600"/>
              <a:gd name="connsiteY558" fmla="*/ 2842206 h 6858000"/>
              <a:gd name="connsiteX559" fmla="*/ 5764974 w 7467600"/>
              <a:gd name="connsiteY559" fmla="*/ 2799609 h 6858000"/>
              <a:gd name="connsiteX560" fmla="*/ 5767665 w 7467600"/>
              <a:gd name="connsiteY560" fmla="*/ 2666409 h 6858000"/>
              <a:gd name="connsiteX561" fmla="*/ 5763055 w 7467600"/>
              <a:gd name="connsiteY561" fmla="*/ 2579705 h 6858000"/>
              <a:gd name="connsiteX562" fmla="*/ 5758079 w 7467600"/>
              <a:gd name="connsiteY562" fmla="*/ 2492508 h 6858000"/>
              <a:gd name="connsiteX563" fmla="*/ 5779325 w 7467600"/>
              <a:gd name="connsiteY563" fmla="*/ 2197069 h 6858000"/>
              <a:gd name="connsiteX564" fmla="*/ 5798671 w 7467600"/>
              <a:gd name="connsiteY564" fmla="*/ 1981601 h 6858000"/>
              <a:gd name="connsiteX565" fmla="*/ 5829202 w 7467600"/>
              <a:gd name="connsiteY565" fmla="*/ 1971679 h 6858000"/>
              <a:gd name="connsiteX566" fmla="*/ 5809558 w 7467600"/>
              <a:gd name="connsiteY566" fmla="*/ 2198043 h 6858000"/>
              <a:gd name="connsiteX567" fmla="*/ 5788653 w 7467600"/>
              <a:gd name="connsiteY567" fmla="*/ 2489430 h 6858000"/>
              <a:gd name="connsiteX568" fmla="*/ 5793439 w 7467600"/>
              <a:gd name="connsiteY568" fmla="*/ 2575235 h 6858000"/>
              <a:gd name="connsiteX569" fmla="*/ 5796837 w 7467600"/>
              <a:gd name="connsiteY569" fmla="*/ 2637633 h 6858000"/>
              <a:gd name="connsiteX570" fmla="*/ 5818614 w 7467600"/>
              <a:gd name="connsiteY570" fmla="*/ 2473055 h 6858000"/>
              <a:gd name="connsiteX571" fmla="*/ 5829202 w 7467600"/>
              <a:gd name="connsiteY571" fmla="*/ 1971679 h 6858000"/>
              <a:gd name="connsiteX572" fmla="*/ 5911389 w 7467600"/>
              <a:gd name="connsiteY572" fmla="*/ 1898371 h 6858000"/>
              <a:gd name="connsiteX573" fmla="*/ 6237627 w 7467600"/>
              <a:gd name="connsiteY573" fmla="*/ 2231921 h 6858000"/>
              <a:gd name="connsiteX574" fmla="*/ 5911389 w 7467600"/>
              <a:gd name="connsiteY574" fmla="*/ 1898371 h 6858000"/>
              <a:gd name="connsiteX575" fmla="*/ 6944437 w 7467600"/>
              <a:gd name="connsiteY575" fmla="*/ 1575402 h 6858000"/>
              <a:gd name="connsiteX576" fmla="*/ 6304730 w 7467600"/>
              <a:gd name="connsiteY576" fmla="*/ 1766654 h 6858000"/>
              <a:gd name="connsiteX577" fmla="*/ 6944437 w 7467600"/>
              <a:gd name="connsiteY577" fmla="*/ 1575402 h 6858000"/>
              <a:gd name="connsiteX578" fmla="*/ 7019523 w 7467600"/>
              <a:gd name="connsiteY578" fmla="*/ 1519450 h 6858000"/>
              <a:gd name="connsiteX579" fmla="*/ 6298091 w 7467600"/>
              <a:gd name="connsiteY579" fmla="*/ 1737122 h 6858000"/>
              <a:gd name="connsiteX580" fmla="*/ 7019523 w 7467600"/>
              <a:gd name="connsiteY580" fmla="*/ 1519450 h 6858000"/>
              <a:gd name="connsiteX581" fmla="*/ 2399523 w 7467600"/>
              <a:gd name="connsiteY581" fmla="*/ 1428234 h 6858000"/>
              <a:gd name="connsiteX582" fmla="*/ 2224982 w 7467600"/>
              <a:gd name="connsiteY582" fmla="*/ 1826201 h 6858000"/>
              <a:gd name="connsiteX583" fmla="*/ 2096099 w 7467600"/>
              <a:gd name="connsiteY583" fmla="*/ 2345900 h 6858000"/>
              <a:gd name="connsiteX584" fmla="*/ 2283317 w 7467600"/>
              <a:gd name="connsiteY584" fmla="*/ 1796925 h 6858000"/>
              <a:gd name="connsiteX585" fmla="*/ 2399523 w 7467600"/>
              <a:gd name="connsiteY585" fmla="*/ 1428234 h 6858000"/>
              <a:gd name="connsiteX586" fmla="*/ 2448558 w 7467600"/>
              <a:gd name="connsiteY586" fmla="*/ 1373435 h 6858000"/>
              <a:gd name="connsiteX587" fmla="*/ 2312521 w 7467600"/>
              <a:gd name="connsiteY587" fmla="*/ 1806140 h 6858000"/>
              <a:gd name="connsiteX588" fmla="*/ 2127533 w 7467600"/>
              <a:gd name="connsiteY588" fmla="*/ 2348380 h 6858000"/>
              <a:gd name="connsiteX589" fmla="*/ 2358080 w 7467600"/>
              <a:gd name="connsiteY589" fmla="*/ 1866134 h 6858000"/>
              <a:gd name="connsiteX590" fmla="*/ 2407436 w 7467600"/>
              <a:gd name="connsiteY590" fmla="*/ 1651070 h 6858000"/>
              <a:gd name="connsiteX591" fmla="*/ 2448558 w 7467600"/>
              <a:gd name="connsiteY591" fmla="*/ 1373435 h 6858000"/>
              <a:gd name="connsiteX592" fmla="*/ 278707 w 7467600"/>
              <a:gd name="connsiteY592" fmla="*/ 1352270 h 6858000"/>
              <a:gd name="connsiteX593" fmla="*/ 321570 w 7467600"/>
              <a:gd name="connsiteY593" fmla="*/ 1861610 h 6858000"/>
              <a:gd name="connsiteX594" fmla="*/ 294281 w 7467600"/>
              <a:gd name="connsiteY594" fmla="*/ 1440658 h 6858000"/>
              <a:gd name="connsiteX595" fmla="*/ 278707 w 7467600"/>
              <a:gd name="connsiteY595" fmla="*/ 1352270 h 6858000"/>
              <a:gd name="connsiteX596" fmla="*/ 1423821 w 7467600"/>
              <a:gd name="connsiteY596" fmla="*/ 1351958 h 6858000"/>
              <a:gd name="connsiteX597" fmla="*/ 1638521 w 7467600"/>
              <a:gd name="connsiteY597" fmla="*/ 1908470 h 6858000"/>
              <a:gd name="connsiteX598" fmla="*/ 1754199 w 7467600"/>
              <a:gd name="connsiteY598" fmla="*/ 2149284 h 6858000"/>
              <a:gd name="connsiteX599" fmla="*/ 1908359 w 7467600"/>
              <a:gd name="connsiteY599" fmla="*/ 2364988 h 6858000"/>
              <a:gd name="connsiteX600" fmla="*/ 1647661 w 7467600"/>
              <a:gd name="connsiteY600" fmla="*/ 1825945 h 6858000"/>
              <a:gd name="connsiteX601" fmla="*/ 1423821 w 7467600"/>
              <a:gd name="connsiteY601" fmla="*/ 1351958 h 6858000"/>
              <a:gd name="connsiteX602" fmla="*/ 1431890 w 7467600"/>
              <a:gd name="connsiteY602" fmla="*/ 1306475 h 6858000"/>
              <a:gd name="connsiteX603" fmla="*/ 1507597 w 7467600"/>
              <a:gd name="connsiteY603" fmla="*/ 1446132 h 6858000"/>
              <a:gd name="connsiteX604" fmla="*/ 1674586 w 7467600"/>
              <a:gd name="connsiteY604" fmla="*/ 1813832 h 6858000"/>
              <a:gd name="connsiteX605" fmla="*/ 1815950 w 7467600"/>
              <a:gd name="connsiteY605" fmla="*/ 2128564 h 6858000"/>
              <a:gd name="connsiteX606" fmla="*/ 1984242 w 7467600"/>
              <a:gd name="connsiteY606" fmla="*/ 2430829 h 6858000"/>
              <a:gd name="connsiteX607" fmla="*/ 2014023 w 7467600"/>
              <a:gd name="connsiteY607" fmla="*/ 2450995 h 6858000"/>
              <a:gd name="connsiteX608" fmla="*/ 1747337 w 7467600"/>
              <a:gd name="connsiteY608" fmla="*/ 1855264 h 6858000"/>
              <a:gd name="connsiteX609" fmla="*/ 1533749 w 7467600"/>
              <a:gd name="connsiteY609" fmla="*/ 1478656 h 6858000"/>
              <a:gd name="connsiteX610" fmla="*/ 1431890 w 7467600"/>
              <a:gd name="connsiteY610" fmla="*/ 1306475 h 6858000"/>
              <a:gd name="connsiteX611" fmla="*/ 5052692 w 7467600"/>
              <a:gd name="connsiteY611" fmla="*/ 1292994 h 6858000"/>
              <a:gd name="connsiteX612" fmla="*/ 5200661 w 7467600"/>
              <a:gd name="connsiteY612" fmla="*/ 1635186 h 6858000"/>
              <a:gd name="connsiteX613" fmla="*/ 5297138 w 7467600"/>
              <a:gd name="connsiteY613" fmla="*/ 1906351 h 6858000"/>
              <a:gd name="connsiteX614" fmla="*/ 5052692 w 7467600"/>
              <a:gd name="connsiteY614" fmla="*/ 1292994 h 6858000"/>
              <a:gd name="connsiteX615" fmla="*/ 5009948 w 7467600"/>
              <a:gd name="connsiteY615" fmla="*/ 1273619 h 6858000"/>
              <a:gd name="connsiteX616" fmla="*/ 5121777 w 7467600"/>
              <a:gd name="connsiteY616" fmla="*/ 1654213 h 6858000"/>
              <a:gd name="connsiteX617" fmla="*/ 5293545 w 7467600"/>
              <a:gd name="connsiteY617" fmla="*/ 2072247 h 6858000"/>
              <a:gd name="connsiteX618" fmla="*/ 5294042 w 7467600"/>
              <a:gd name="connsiteY618" fmla="*/ 2065019 h 6858000"/>
              <a:gd name="connsiteX619" fmla="*/ 5171936 w 7467600"/>
              <a:gd name="connsiteY619" fmla="*/ 1647613 h 6858000"/>
              <a:gd name="connsiteX620" fmla="*/ 5009948 w 7467600"/>
              <a:gd name="connsiteY620" fmla="*/ 1273619 h 6858000"/>
              <a:gd name="connsiteX621" fmla="*/ 655236 w 7467600"/>
              <a:gd name="connsiteY621" fmla="*/ 1268632 h 6858000"/>
              <a:gd name="connsiteX622" fmla="*/ 839521 w 7467600"/>
              <a:gd name="connsiteY622" fmla="*/ 1685315 h 6858000"/>
              <a:gd name="connsiteX623" fmla="*/ 1109416 w 7467600"/>
              <a:gd name="connsiteY623" fmla="*/ 2061663 h 6858000"/>
              <a:gd name="connsiteX624" fmla="*/ 1298300 w 7467600"/>
              <a:gd name="connsiteY624" fmla="*/ 2247742 h 6858000"/>
              <a:gd name="connsiteX625" fmla="*/ 1125871 w 7467600"/>
              <a:gd name="connsiteY625" fmla="*/ 1989513 h 6858000"/>
              <a:gd name="connsiteX626" fmla="*/ 981574 w 7467600"/>
              <a:gd name="connsiteY626" fmla="*/ 1783157 h 6858000"/>
              <a:gd name="connsiteX627" fmla="*/ 922198 w 7467600"/>
              <a:gd name="connsiteY627" fmla="*/ 1677437 h 6858000"/>
              <a:gd name="connsiteX628" fmla="*/ 869293 w 7467600"/>
              <a:gd name="connsiteY628" fmla="*/ 1583214 h 6858000"/>
              <a:gd name="connsiteX629" fmla="*/ 751431 w 7467600"/>
              <a:gd name="connsiteY629" fmla="*/ 1405731 h 6858000"/>
              <a:gd name="connsiteX630" fmla="*/ 655236 w 7467600"/>
              <a:gd name="connsiteY630" fmla="*/ 1268632 h 6858000"/>
              <a:gd name="connsiteX631" fmla="*/ 6516292 w 7467600"/>
              <a:gd name="connsiteY631" fmla="*/ 1263064 h 6858000"/>
              <a:gd name="connsiteX632" fmla="*/ 5736320 w 7467600"/>
              <a:gd name="connsiteY632" fmla="*/ 1501803 h 6858000"/>
              <a:gd name="connsiteX633" fmla="*/ 6516292 w 7467600"/>
              <a:gd name="connsiteY633" fmla="*/ 1263064 h 6858000"/>
              <a:gd name="connsiteX634" fmla="*/ 291466 w 7467600"/>
              <a:gd name="connsiteY634" fmla="*/ 1250369 h 6858000"/>
              <a:gd name="connsiteX635" fmla="*/ 323180 w 7467600"/>
              <a:gd name="connsiteY635" fmla="*/ 1435283 h 6858000"/>
              <a:gd name="connsiteX636" fmla="*/ 349381 w 7467600"/>
              <a:gd name="connsiteY636" fmla="*/ 1875041 h 6858000"/>
              <a:gd name="connsiteX637" fmla="*/ 374363 w 7467600"/>
              <a:gd name="connsiteY637" fmla="*/ 1506494 h 6858000"/>
              <a:gd name="connsiteX638" fmla="*/ 302168 w 7467600"/>
              <a:gd name="connsiteY638" fmla="*/ 1274495 h 6858000"/>
              <a:gd name="connsiteX639" fmla="*/ 291466 w 7467600"/>
              <a:gd name="connsiteY639" fmla="*/ 1250369 h 6858000"/>
              <a:gd name="connsiteX640" fmla="*/ 678222 w 7467600"/>
              <a:gd name="connsiteY640" fmla="*/ 1248670 h 6858000"/>
              <a:gd name="connsiteX641" fmla="*/ 775536 w 7467600"/>
              <a:gd name="connsiteY641" fmla="*/ 1388015 h 6858000"/>
              <a:gd name="connsiteX642" fmla="*/ 894529 w 7467600"/>
              <a:gd name="connsiteY642" fmla="*/ 1567739 h 6858000"/>
              <a:gd name="connsiteX643" fmla="*/ 948000 w 7467600"/>
              <a:gd name="connsiteY643" fmla="*/ 1663088 h 6858000"/>
              <a:gd name="connsiteX644" fmla="*/ 1006812 w 7467600"/>
              <a:gd name="connsiteY644" fmla="*/ 1767683 h 6858000"/>
              <a:gd name="connsiteX645" fmla="*/ 1149133 w 7467600"/>
              <a:gd name="connsiteY645" fmla="*/ 1971513 h 6858000"/>
              <a:gd name="connsiteX646" fmla="*/ 1333952 w 7467600"/>
              <a:gd name="connsiteY646" fmla="*/ 2251620 h 6858000"/>
              <a:gd name="connsiteX647" fmla="*/ 1337329 w 7467600"/>
              <a:gd name="connsiteY647" fmla="*/ 2258350 h 6858000"/>
              <a:gd name="connsiteX648" fmla="*/ 1014726 w 7467600"/>
              <a:gd name="connsiteY648" fmla="*/ 1615556 h 6858000"/>
              <a:gd name="connsiteX649" fmla="*/ 678222 w 7467600"/>
              <a:gd name="connsiteY649" fmla="*/ 1248670 h 6858000"/>
              <a:gd name="connsiteX650" fmla="*/ 6691602 w 7467600"/>
              <a:gd name="connsiteY650" fmla="*/ 1140573 h 6858000"/>
              <a:gd name="connsiteX651" fmla="*/ 6571100 w 7467600"/>
              <a:gd name="connsiteY651" fmla="*/ 1183662 h 6858000"/>
              <a:gd name="connsiteX652" fmla="*/ 6241687 w 7467600"/>
              <a:gd name="connsiteY652" fmla="*/ 1257600 h 6858000"/>
              <a:gd name="connsiteX653" fmla="*/ 5693009 w 7467600"/>
              <a:gd name="connsiteY653" fmla="*/ 1478256 h 6858000"/>
              <a:gd name="connsiteX654" fmla="*/ 6548420 w 7467600"/>
              <a:gd name="connsiteY654" fmla="*/ 1214599 h 6858000"/>
              <a:gd name="connsiteX655" fmla="*/ 6605473 w 7467600"/>
              <a:gd name="connsiteY655" fmla="*/ 1184686 h 6858000"/>
              <a:gd name="connsiteX656" fmla="*/ 6691602 w 7467600"/>
              <a:gd name="connsiteY656" fmla="*/ 1140573 h 6858000"/>
              <a:gd name="connsiteX657" fmla="*/ 4002475 w 7467600"/>
              <a:gd name="connsiteY657" fmla="*/ 1037802 h 6858000"/>
              <a:gd name="connsiteX658" fmla="*/ 4000324 w 7467600"/>
              <a:gd name="connsiteY658" fmla="*/ 1039362 h 6858000"/>
              <a:gd name="connsiteX659" fmla="*/ 4002862 w 7467600"/>
              <a:gd name="connsiteY659" fmla="*/ 1042866 h 6858000"/>
              <a:gd name="connsiteX660" fmla="*/ 4002475 w 7467600"/>
              <a:gd name="connsiteY660" fmla="*/ 1037802 h 6858000"/>
              <a:gd name="connsiteX661" fmla="*/ 506322 w 7467600"/>
              <a:gd name="connsiteY661" fmla="*/ 1020997 h 6858000"/>
              <a:gd name="connsiteX662" fmla="*/ 533068 w 7467600"/>
              <a:gd name="connsiteY662" fmla="*/ 1029409 h 6858000"/>
              <a:gd name="connsiteX663" fmla="*/ 1232525 w 7467600"/>
              <a:gd name="connsiteY663" fmla="*/ 1804675 h 6858000"/>
              <a:gd name="connsiteX664" fmla="*/ 1388858 w 7467600"/>
              <a:gd name="connsiteY664" fmla="*/ 2368011 h 6858000"/>
              <a:gd name="connsiteX665" fmla="*/ 1384098 w 7467600"/>
              <a:gd name="connsiteY665" fmla="*/ 2378125 h 6858000"/>
              <a:gd name="connsiteX666" fmla="*/ 1425393 w 7467600"/>
              <a:gd name="connsiteY666" fmla="*/ 2589124 h 6858000"/>
              <a:gd name="connsiteX667" fmla="*/ 1424001 w 7467600"/>
              <a:gd name="connsiteY667" fmla="*/ 2597541 h 6858000"/>
              <a:gd name="connsiteX668" fmla="*/ 2152729 w 7467600"/>
              <a:gd name="connsiteY668" fmla="*/ 2864487 h 6858000"/>
              <a:gd name="connsiteX669" fmla="*/ 2020609 w 7467600"/>
              <a:gd name="connsiteY669" fmla="*/ 2539671 h 6858000"/>
              <a:gd name="connsiteX670" fmla="*/ 2018920 w 7467600"/>
              <a:gd name="connsiteY670" fmla="*/ 2536309 h 6858000"/>
              <a:gd name="connsiteX671" fmla="*/ 1342441 w 7467600"/>
              <a:gd name="connsiteY671" fmla="*/ 1173017 h 6858000"/>
              <a:gd name="connsiteX672" fmla="*/ 1367925 w 7467600"/>
              <a:gd name="connsiteY672" fmla="*/ 1135648 h 6858000"/>
              <a:gd name="connsiteX673" fmla="*/ 1771401 w 7467600"/>
              <a:gd name="connsiteY673" fmla="*/ 1806673 h 6858000"/>
              <a:gd name="connsiteX674" fmla="*/ 1972385 w 7467600"/>
              <a:gd name="connsiteY674" fmla="*/ 2198735 h 6858000"/>
              <a:gd name="connsiteX675" fmla="*/ 2040892 w 7467600"/>
              <a:gd name="connsiteY675" fmla="*/ 2405205 h 6858000"/>
              <a:gd name="connsiteX676" fmla="*/ 2131689 w 7467600"/>
              <a:gd name="connsiteY676" fmla="*/ 1936926 h 6858000"/>
              <a:gd name="connsiteX677" fmla="*/ 2454820 w 7467600"/>
              <a:gd name="connsiteY677" fmla="*/ 1248808 h 6858000"/>
              <a:gd name="connsiteX678" fmla="*/ 2492512 w 7467600"/>
              <a:gd name="connsiteY678" fmla="*/ 1302920 h 6858000"/>
              <a:gd name="connsiteX679" fmla="*/ 2081216 w 7467600"/>
              <a:gd name="connsiteY679" fmla="*/ 2527513 h 6858000"/>
              <a:gd name="connsiteX680" fmla="*/ 2081211 w 7467600"/>
              <a:gd name="connsiteY680" fmla="*/ 2528916 h 6858000"/>
              <a:gd name="connsiteX681" fmla="*/ 2199067 w 7467600"/>
              <a:gd name="connsiteY681" fmla="*/ 2884061 h 6858000"/>
              <a:gd name="connsiteX682" fmla="*/ 3192586 w 7467600"/>
              <a:gd name="connsiteY682" fmla="*/ 3411496 h 6858000"/>
              <a:gd name="connsiteX683" fmla="*/ 3182620 w 7467600"/>
              <a:gd name="connsiteY683" fmla="*/ 3483279 h 6858000"/>
              <a:gd name="connsiteX684" fmla="*/ 2435119 w 7467600"/>
              <a:gd name="connsiteY684" fmla="*/ 3080173 h 6858000"/>
              <a:gd name="connsiteX685" fmla="*/ 2410152 w 7467600"/>
              <a:gd name="connsiteY685" fmla="*/ 3063751 h 6858000"/>
              <a:gd name="connsiteX686" fmla="*/ 2408099 w 7467600"/>
              <a:gd name="connsiteY686" fmla="*/ 3064403 h 6858000"/>
              <a:gd name="connsiteX687" fmla="*/ 2407218 w 7467600"/>
              <a:gd name="connsiteY687" fmla="*/ 3070324 h 6858000"/>
              <a:gd name="connsiteX688" fmla="*/ 2380138 w 7467600"/>
              <a:gd name="connsiteY688" fmla="*/ 3099341 h 6858000"/>
              <a:gd name="connsiteX689" fmla="*/ 1765923 w 7467600"/>
              <a:gd name="connsiteY689" fmla="*/ 3581043 h 6858000"/>
              <a:gd name="connsiteX690" fmla="*/ 1702258 w 7467600"/>
              <a:gd name="connsiteY690" fmla="*/ 3612286 h 6858000"/>
              <a:gd name="connsiteX691" fmla="*/ 1538370 w 7467600"/>
              <a:gd name="connsiteY691" fmla="*/ 3811804 h 6858000"/>
              <a:gd name="connsiteX692" fmla="*/ 542867 w 7467600"/>
              <a:gd name="connsiteY692" fmla="*/ 4944092 h 6858000"/>
              <a:gd name="connsiteX693" fmla="*/ 515800 w 7467600"/>
              <a:gd name="connsiteY693" fmla="*/ 4862180 h 6858000"/>
              <a:gd name="connsiteX694" fmla="*/ 909145 w 7467600"/>
              <a:gd name="connsiteY694" fmla="*/ 4199225 h 6858000"/>
              <a:gd name="connsiteX695" fmla="*/ 1214067 w 7467600"/>
              <a:gd name="connsiteY695" fmla="*/ 3908561 h 6858000"/>
              <a:gd name="connsiteX696" fmla="*/ 640967 w 7467600"/>
              <a:gd name="connsiteY696" fmla="*/ 4105601 h 6858000"/>
              <a:gd name="connsiteX697" fmla="*/ 112563 w 7467600"/>
              <a:gd name="connsiteY697" fmla="*/ 4396952 h 6858000"/>
              <a:gd name="connsiteX698" fmla="*/ 0 w 7467600"/>
              <a:gd name="connsiteY698" fmla="*/ 4466006 h 6858000"/>
              <a:gd name="connsiteX699" fmla="*/ 0 w 7467600"/>
              <a:gd name="connsiteY699" fmla="*/ 4233763 h 6858000"/>
              <a:gd name="connsiteX700" fmla="*/ 36881 w 7467600"/>
              <a:gd name="connsiteY700" fmla="*/ 4200118 h 6858000"/>
              <a:gd name="connsiteX701" fmla="*/ 910534 w 7467600"/>
              <a:gd name="connsiteY701" fmla="*/ 3629753 h 6858000"/>
              <a:gd name="connsiteX702" fmla="*/ 1578717 w 7467600"/>
              <a:gd name="connsiteY702" fmla="*/ 3575982 h 6858000"/>
              <a:gd name="connsiteX703" fmla="*/ 2338780 w 7467600"/>
              <a:gd name="connsiteY703" fmla="*/ 3033725 h 6858000"/>
              <a:gd name="connsiteX704" fmla="*/ 1807991 w 7467600"/>
              <a:gd name="connsiteY704" fmla="*/ 2807184 h 6858000"/>
              <a:gd name="connsiteX705" fmla="*/ 1416358 w 7467600"/>
              <a:gd name="connsiteY705" fmla="*/ 3112571 h 6858000"/>
              <a:gd name="connsiteX706" fmla="*/ 939066 w 7467600"/>
              <a:gd name="connsiteY706" fmla="*/ 3378798 h 6858000"/>
              <a:gd name="connsiteX707" fmla="*/ 115099 w 7467600"/>
              <a:gd name="connsiteY707" fmla="*/ 3607650 h 6858000"/>
              <a:gd name="connsiteX708" fmla="*/ 97284 w 7467600"/>
              <a:gd name="connsiteY708" fmla="*/ 3520393 h 6858000"/>
              <a:gd name="connsiteX709" fmla="*/ 922050 w 7467600"/>
              <a:gd name="connsiteY709" fmla="*/ 3074867 h 6858000"/>
              <a:gd name="connsiteX710" fmla="*/ 1405265 w 7467600"/>
              <a:gd name="connsiteY710" fmla="*/ 3016319 h 6858000"/>
              <a:gd name="connsiteX711" fmla="*/ 1407512 w 7467600"/>
              <a:gd name="connsiteY711" fmla="*/ 3018001 h 6858000"/>
              <a:gd name="connsiteX712" fmla="*/ 1726266 w 7467600"/>
              <a:gd name="connsiteY712" fmla="*/ 2777274 h 6858000"/>
              <a:gd name="connsiteX713" fmla="*/ 625390 w 7467600"/>
              <a:gd name="connsiteY713" fmla="*/ 2514541 h 6858000"/>
              <a:gd name="connsiteX714" fmla="*/ 619799 w 7467600"/>
              <a:gd name="connsiteY714" fmla="*/ 2527180 h 6858000"/>
              <a:gd name="connsiteX715" fmla="*/ 310030 w 7467600"/>
              <a:gd name="connsiteY715" fmla="*/ 2771818 h 6858000"/>
              <a:gd name="connsiteX716" fmla="*/ 173877 w 7467600"/>
              <a:gd name="connsiteY716" fmla="*/ 2937056 h 6858000"/>
              <a:gd name="connsiteX717" fmla="*/ 77889 w 7467600"/>
              <a:gd name="connsiteY717" fmla="*/ 3138440 h 6858000"/>
              <a:gd name="connsiteX718" fmla="*/ 0 w 7467600"/>
              <a:gd name="connsiteY718" fmla="*/ 3271395 h 6858000"/>
              <a:gd name="connsiteX719" fmla="*/ 0 w 7467600"/>
              <a:gd name="connsiteY719" fmla="*/ 3153002 h 6858000"/>
              <a:gd name="connsiteX720" fmla="*/ 2386 w 7467600"/>
              <a:gd name="connsiteY720" fmla="*/ 3149203 h 6858000"/>
              <a:gd name="connsiteX721" fmla="*/ 89753 w 7467600"/>
              <a:gd name="connsiteY721" fmla="*/ 2987702 h 6858000"/>
              <a:gd name="connsiteX722" fmla="*/ 76869 w 7467600"/>
              <a:gd name="connsiteY722" fmla="*/ 3005404 h 6858000"/>
              <a:gd name="connsiteX723" fmla="*/ 32049 w 7467600"/>
              <a:gd name="connsiteY723" fmla="*/ 3065814 h 6858000"/>
              <a:gd name="connsiteX724" fmla="*/ 0 w 7467600"/>
              <a:gd name="connsiteY724" fmla="*/ 3108744 h 6858000"/>
              <a:gd name="connsiteX725" fmla="*/ 0 w 7467600"/>
              <a:gd name="connsiteY725" fmla="*/ 3058059 h 6858000"/>
              <a:gd name="connsiteX726" fmla="*/ 7610 w 7467600"/>
              <a:gd name="connsiteY726" fmla="*/ 3047889 h 6858000"/>
              <a:gd name="connsiteX727" fmla="*/ 52419 w 7467600"/>
              <a:gd name="connsiteY727" fmla="*/ 2987479 h 6858000"/>
              <a:gd name="connsiteX728" fmla="*/ 59142 w 7467600"/>
              <a:gd name="connsiteY728" fmla="*/ 2978488 h 6858000"/>
              <a:gd name="connsiteX729" fmla="*/ 0 w 7467600"/>
              <a:gd name="connsiteY729" fmla="*/ 3015334 h 6858000"/>
              <a:gd name="connsiteX730" fmla="*/ 0 w 7467600"/>
              <a:gd name="connsiteY730" fmla="*/ 2914286 h 6858000"/>
              <a:gd name="connsiteX731" fmla="*/ 36383 w 7467600"/>
              <a:gd name="connsiteY731" fmla="*/ 2901128 h 6858000"/>
              <a:gd name="connsiteX732" fmla="*/ 156329 w 7467600"/>
              <a:gd name="connsiteY732" fmla="*/ 2840533 h 6858000"/>
              <a:gd name="connsiteX733" fmla="*/ 358355 w 7467600"/>
              <a:gd name="connsiteY733" fmla="*/ 2620471 h 6858000"/>
              <a:gd name="connsiteX734" fmla="*/ 510577 w 7467600"/>
              <a:gd name="connsiteY734" fmla="*/ 2501244 h 6858000"/>
              <a:gd name="connsiteX735" fmla="*/ 211967 w 7467600"/>
              <a:gd name="connsiteY735" fmla="*/ 2479171 h 6858000"/>
              <a:gd name="connsiteX736" fmla="*/ 0 w 7467600"/>
              <a:gd name="connsiteY736" fmla="*/ 2476398 h 6858000"/>
              <a:gd name="connsiteX737" fmla="*/ 0 w 7467600"/>
              <a:gd name="connsiteY737" fmla="*/ 2389189 h 6858000"/>
              <a:gd name="connsiteX738" fmla="*/ 103062 w 7467600"/>
              <a:gd name="connsiteY738" fmla="*/ 2389518 h 6858000"/>
              <a:gd name="connsiteX739" fmla="*/ 510734 w 7467600"/>
              <a:gd name="connsiteY739" fmla="*/ 2416201 h 6858000"/>
              <a:gd name="connsiteX740" fmla="*/ 279257 w 7467600"/>
              <a:gd name="connsiteY740" fmla="*/ 2092102 h 6858000"/>
              <a:gd name="connsiteX741" fmla="*/ 65265 w 7467600"/>
              <a:gd name="connsiteY741" fmla="*/ 2006049 h 6858000"/>
              <a:gd name="connsiteX742" fmla="*/ 0 w 7467600"/>
              <a:gd name="connsiteY742" fmla="*/ 1982532 h 6858000"/>
              <a:gd name="connsiteX743" fmla="*/ 0 w 7467600"/>
              <a:gd name="connsiteY743" fmla="*/ 1912789 h 6858000"/>
              <a:gd name="connsiteX744" fmla="*/ 97460 w 7467600"/>
              <a:gd name="connsiteY744" fmla="*/ 1953725 h 6858000"/>
              <a:gd name="connsiteX745" fmla="*/ 221272 w 7467600"/>
              <a:gd name="connsiteY745" fmla="*/ 1980766 h 6858000"/>
              <a:gd name="connsiteX746" fmla="*/ 116765 w 7467600"/>
              <a:gd name="connsiteY746" fmla="*/ 1911033 h 6858000"/>
              <a:gd name="connsiteX747" fmla="*/ 16405 w 7467600"/>
              <a:gd name="connsiteY747" fmla="*/ 1803412 h 6858000"/>
              <a:gd name="connsiteX748" fmla="*/ 0 w 7467600"/>
              <a:gd name="connsiteY748" fmla="*/ 1784777 h 6858000"/>
              <a:gd name="connsiteX749" fmla="*/ 0 w 7467600"/>
              <a:gd name="connsiteY749" fmla="*/ 1740082 h 6858000"/>
              <a:gd name="connsiteX750" fmla="*/ 39394 w 7467600"/>
              <a:gd name="connsiteY750" fmla="*/ 1784856 h 6858000"/>
              <a:gd name="connsiteX751" fmla="*/ 135813 w 7467600"/>
              <a:gd name="connsiteY751" fmla="*/ 1888838 h 6858000"/>
              <a:gd name="connsiteX752" fmla="*/ 242575 w 7467600"/>
              <a:gd name="connsiteY752" fmla="*/ 1958841 h 6858000"/>
              <a:gd name="connsiteX753" fmla="*/ 82197 w 7467600"/>
              <a:gd name="connsiteY753" fmla="*/ 1754826 h 6858000"/>
              <a:gd name="connsiteX754" fmla="*/ 0 w 7467600"/>
              <a:gd name="connsiteY754" fmla="*/ 1679650 h 6858000"/>
              <a:gd name="connsiteX755" fmla="*/ 0 w 7467600"/>
              <a:gd name="connsiteY755" fmla="*/ 1602463 h 6858000"/>
              <a:gd name="connsiteX756" fmla="*/ 84689 w 7467600"/>
              <a:gd name="connsiteY756" fmla="*/ 1677442 h 6858000"/>
              <a:gd name="connsiteX757" fmla="*/ 298437 w 7467600"/>
              <a:gd name="connsiteY757" fmla="*/ 1968019 h 6858000"/>
              <a:gd name="connsiteX758" fmla="*/ 227269 w 7467600"/>
              <a:gd name="connsiteY758" fmla="*/ 1114064 h 6858000"/>
              <a:gd name="connsiteX759" fmla="*/ 248003 w 7467600"/>
              <a:gd name="connsiteY759" fmla="*/ 1089613 h 6858000"/>
              <a:gd name="connsiteX760" fmla="*/ 427020 w 7467600"/>
              <a:gd name="connsiteY760" fmla="*/ 1619803 h 6858000"/>
              <a:gd name="connsiteX761" fmla="*/ 340345 w 7467600"/>
              <a:gd name="connsiteY761" fmla="*/ 2027739 h 6858000"/>
              <a:gd name="connsiteX762" fmla="*/ 360865 w 7467600"/>
              <a:gd name="connsiteY762" fmla="*/ 2044827 h 6858000"/>
              <a:gd name="connsiteX763" fmla="*/ 560414 w 7467600"/>
              <a:gd name="connsiteY763" fmla="*/ 2421457 h 6858000"/>
              <a:gd name="connsiteX764" fmla="*/ 1359703 w 7467600"/>
              <a:gd name="connsiteY764" fmla="*/ 2578554 h 6858000"/>
              <a:gd name="connsiteX765" fmla="*/ 1359422 w 7467600"/>
              <a:gd name="connsiteY765" fmla="*/ 2577994 h 6858000"/>
              <a:gd name="connsiteX766" fmla="*/ 828701 w 7467600"/>
              <a:gd name="connsiteY766" fmla="*/ 1839520 h 6858000"/>
              <a:gd name="connsiteX767" fmla="*/ 494427 w 7467600"/>
              <a:gd name="connsiteY767" fmla="*/ 1092333 h 6858000"/>
              <a:gd name="connsiteX768" fmla="*/ 506322 w 7467600"/>
              <a:gd name="connsiteY768" fmla="*/ 1020997 h 6858000"/>
              <a:gd name="connsiteX769" fmla="*/ 4570198 w 7467600"/>
              <a:gd name="connsiteY769" fmla="*/ 978081 h 6858000"/>
              <a:gd name="connsiteX770" fmla="*/ 4523691 w 7467600"/>
              <a:gd name="connsiteY770" fmla="*/ 1127776 h 6858000"/>
              <a:gd name="connsiteX771" fmla="*/ 4509875 w 7467600"/>
              <a:gd name="connsiteY771" fmla="*/ 1167552 h 6858000"/>
              <a:gd name="connsiteX772" fmla="*/ 4478168 w 7467600"/>
              <a:gd name="connsiteY772" fmla="*/ 1260735 h 6858000"/>
              <a:gd name="connsiteX773" fmla="*/ 4409309 w 7467600"/>
              <a:gd name="connsiteY773" fmla="*/ 1666996 h 6858000"/>
              <a:gd name="connsiteX774" fmla="*/ 4370031 w 7467600"/>
              <a:gd name="connsiteY774" fmla="*/ 1955666 h 6858000"/>
              <a:gd name="connsiteX775" fmla="*/ 4570198 w 7467600"/>
              <a:gd name="connsiteY775" fmla="*/ 978081 h 6858000"/>
              <a:gd name="connsiteX776" fmla="*/ 4557898 w 7467600"/>
              <a:gd name="connsiteY776" fmla="*/ 900011 h 6858000"/>
              <a:gd name="connsiteX777" fmla="*/ 4344840 w 7467600"/>
              <a:gd name="connsiteY777" fmla="*/ 1922038 h 6858000"/>
              <a:gd name="connsiteX778" fmla="*/ 4378710 w 7467600"/>
              <a:gd name="connsiteY778" fmla="*/ 1665516 h 6858000"/>
              <a:gd name="connsiteX779" fmla="*/ 4448798 w 7467600"/>
              <a:gd name="connsiteY779" fmla="*/ 1253024 h 6858000"/>
              <a:gd name="connsiteX780" fmla="*/ 4480315 w 7467600"/>
              <a:gd name="connsiteY780" fmla="*/ 1158454 h 6858000"/>
              <a:gd name="connsiteX781" fmla="*/ 4494133 w 7467600"/>
              <a:gd name="connsiteY781" fmla="*/ 1118676 h 6858000"/>
              <a:gd name="connsiteX782" fmla="*/ 4557898 w 7467600"/>
              <a:gd name="connsiteY782" fmla="*/ 900011 h 6858000"/>
              <a:gd name="connsiteX783" fmla="*/ 5870151 w 7467600"/>
              <a:gd name="connsiteY783" fmla="*/ 898890 h 6858000"/>
              <a:gd name="connsiteX784" fmla="*/ 5861335 w 7467600"/>
              <a:gd name="connsiteY784" fmla="*/ 899177 h 6858000"/>
              <a:gd name="connsiteX785" fmla="*/ 5843702 w 7467600"/>
              <a:gd name="connsiteY785" fmla="*/ 899748 h 6858000"/>
              <a:gd name="connsiteX786" fmla="*/ 5651107 w 7467600"/>
              <a:gd name="connsiteY786" fmla="*/ 920306 h 6858000"/>
              <a:gd name="connsiteX787" fmla="*/ 5459407 w 7467600"/>
              <a:gd name="connsiteY787" fmla="*/ 940975 h 6858000"/>
              <a:gd name="connsiteX788" fmla="*/ 5374846 w 7467600"/>
              <a:gd name="connsiteY788" fmla="*/ 941988 h 6858000"/>
              <a:gd name="connsiteX789" fmla="*/ 5256105 w 7467600"/>
              <a:gd name="connsiteY789" fmla="*/ 945632 h 6858000"/>
              <a:gd name="connsiteX790" fmla="*/ 5107071 w 7467600"/>
              <a:gd name="connsiteY790" fmla="*/ 969720 h 6858000"/>
              <a:gd name="connsiteX791" fmla="*/ 4998681 w 7467600"/>
              <a:gd name="connsiteY791" fmla="*/ 988771 h 6858000"/>
              <a:gd name="connsiteX792" fmla="*/ 5870151 w 7467600"/>
              <a:gd name="connsiteY792" fmla="*/ 898890 h 6858000"/>
              <a:gd name="connsiteX793" fmla="*/ 5504425 w 7467600"/>
              <a:gd name="connsiteY793" fmla="*/ 848067 h 6858000"/>
              <a:gd name="connsiteX794" fmla="*/ 4968849 w 7467600"/>
              <a:gd name="connsiteY794" fmla="*/ 962318 h 6858000"/>
              <a:gd name="connsiteX795" fmla="*/ 5104039 w 7467600"/>
              <a:gd name="connsiteY795" fmla="*/ 940634 h 6858000"/>
              <a:gd name="connsiteX796" fmla="*/ 5256311 w 7467600"/>
              <a:gd name="connsiteY796" fmla="*/ 916490 h 6858000"/>
              <a:gd name="connsiteX797" fmla="*/ 5377381 w 7467600"/>
              <a:gd name="connsiteY797" fmla="*/ 912671 h 6858000"/>
              <a:gd name="connsiteX798" fmla="*/ 5460148 w 7467600"/>
              <a:gd name="connsiteY798" fmla="*/ 911442 h 6858000"/>
              <a:gd name="connsiteX799" fmla="*/ 5648971 w 7467600"/>
              <a:gd name="connsiteY799" fmla="*/ 891331 h 6858000"/>
              <a:gd name="connsiteX800" fmla="*/ 5844807 w 7467600"/>
              <a:gd name="connsiteY800" fmla="*/ 870718 h 6858000"/>
              <a:gd name="connsiteX801" fmla="*/ 5862975 w 7467600"/>
              <a:gd name="connsiteY801" fmla="*/ 869756 h 6858000"/>
              <a:gd name="connsiteX802" fmla="*/ 5920887 w 7467600"/>
              <a:gd name="connsiteY802" fmla="*/ 865929 h 6858000"/>
              <a:gd name="connsiteX803" fmla="*/ 5504425 w 7467600"/>
              <a:gd name="connsiteY803" fmla="*/ 848067 h 6858000"/>
              <a:gd name="connsiteX804" fmla="*/ 3607114 w 7467600"/>
              <a:gd name="connsiteY804" fmla="*/ 467441 h 6858000"/>
              <a:gd name="connsiteX805" fmla="*/ 3296242 w 7467600"/>
              <a:gd name="connsiteY805" fmla="*/ 807991 h 6858000"/>
              <a:gd name="connsiteX806" fmla="*/ 3174674 w 7467600"/>
              <a:gd name="connsiteY806" fmla="*/ 919759 h 6858000"/>
              <a:gd name="connsiteX807" fmla="*/ 3042978 w 7467600"/>
              <a:gd name="connsiteY807" fmla="*/ 1054894 h 6858000"/>
              <a:gd name="connsiteX808" fmla="*/ 2968914 w 7467600"/>
              <a:gd name="connsiteY808" fmla="*/ 1133756 h 6858000"/>
              <a:gd name="connsiteX809" fmla="*/ 3103823 w 7467600"/>
              <a:gd name="connsiteY809" fmla="*/ 1026814 h 6858000"/>
              <a:gd name="connsiteX810" fmla="*/ 3607114 w 7467600"/>
              <a:gd name="connsiteY810" fmla="*/ 467441 h 6858000"/>
              <a:gd name="connsiteX811" fmla="*/ 3744487 w 7467600"/>
              <a:gd name="connsiteY811" fmla="*/ 383136 h 6858000"/>
              <a:gd name="connsiteX812" fmla="*/ 3970213 w 7467600"/>
              <a:gd name="connsiteY812" fmla="*/ 995559 h 6858000"/>
              <a:gd name="connsiteX813" fmla="*/ 3744487 w 7467600"/>
              <a:gd name="connsiteY813" fmla="*/ 383136 h 6858000"/>
              <a:gd name="connsiteX814" fmla="*/ 3624562 w 7467600"/>
              <a:gd name="connsiteY814" fmla="*/ 367041 h 6858000"/>
              <a:gd name="connsiteX815" fmla="*/ 3489712 w 7467600"/>
              <a:gd name="connsiteY815" fmla="*/ 485386 h 6858000"/>
              <a:gd name="connsiteX816" fmla="*/ 3182994 w 7467600"/>
              <a:gd name="connsiteY816" fmla="*/ 828265 h 6858000"/>
              <a:gd name="connsiteX817" fmla="*/ 2892114 w 7467600"/>
              <a:gd name="connsiteY817" fmla="*/ 1172635 h 6858000"/>
              <a:gd name="connsiteX818" fmla="*/ 3021459 w 7467600"/>
              <a:gd name="connsiteY818" fmla="*/ 1035385 h 6858000"/>
              <a:gd name="connsiteX819" fmla="*/ 3153873 w 7467600"/>
              <a:gd name="connsiteY819" fmla="*/ 898971 h 6858000"/>
              <a:gd name="connsiteX820" fmla="*/ 3276511 w 7467600"/>
              <a:gd name="connsiteY820" fmla="*/ 786423 h 6858000"/>
              <a:gd name="connsiteX821" fmla="*/ 3584154 w 7467600"/>
              <a:gd name="connsiteY821" fmla="*/ 448218 h 6858000"/>
              <a:gd name="connsiteX822" fmla="*/ 3624562 w 7467600"/>
              <a:gd name="connsiteY822" fmla="*/ 367041 h 6858000"/>
              <a:gd name="connsiteX823" fmla="*/ 3766672 w 7467600"/>
              <a:gd name="connsiteY823" fmla="*/ 359429 h 6858000"/>
              <a:gd name="connsiteX824" fmla="*/ 3996338 w 7467600"/>
              <a:gd name="connsiteY824" fmla="*/ 968237 h 6858000"/>
              <a:gd name="connsiteX825" fmla="*/ 3766672 w 7467600"/>
              <a:gd name="connsiteY825" fmla="*/ 359429 h 6858000"/>
              <a:gd name="connsiteX826" fmla="*/ 5805386 w 7467600"/>
              <a:gd name="connsiteY826" fmla="*/ 239240 h 6858000"/>
              <a:gd name="connsiteX827" fmla="*/ 5736947 w 7467600"/>
              <a:gd name="connsiteY827" fmla="*/ 261367 h 6858000"/>
              <a:gd name="connsiteX828" fmla="*/ 5427012 w 7467600"/>
              <a:gd name="connsiteY828" fmla="*/ 311272 h 6858000"/>
              <a:gd name="connsiteX829" fmla="*/ 5147818 w 7467600"/>
              <a:gd name="connsiteY829" fmla="*/ 322112 h 6858000"/>
              <a:gd name="connsiteX830" fmla="*/ 5060854 w 7467600"/>
              <a:gd name="connsiteY830" fmla="*/ 311882 h 6858000"/>
              <a:gd name="connsiteX831" fmla="*/ 4945989 w 7467600"/>
              <a:gd name="connsiteY831" fmla="*/ 300516 h 6858000"/>
              <a:gd name="connsiteX832" fmla="*/ 5410479 w 7467600"/>
              <a:gd name="connsiteY832" fmla="*/ 348434 h 6858000"/>
              <a:gd name="connsiteX833" fmla="*/ 5805386 w 7467600"/>
              <a:gd name="connsiteY833" fmla="*/ 239240 h 6858000"/>
              <a:gd name="connsiteX834" fmla="*/ 5905192 w 7467600"/>
              <a:gd name="connsiteY834" fmla="*/ 163079 h 6858000"/>
              <a:gd name="connsiteX835" fmla="*/ 5865655 w 7467600"/>
              <a:gd name="connsiteY835" fmla="*/ 171901 h 6858000"/>
              <a:gd name="connsiteX836" fmla="*/ 5259740 w 7467600"/>
              <a:gd name="connsiteY836" fmla="*/ 257013 h 6858000"/>
              <a:gd name="connsiteX837" fmla="*/ 5208466 w 7467600"/>
              <a:gd name="connsiteY837" fmla="*/ 257550 h 6858000"/>
              <a:gd name="connsiteX838" fmla="*/ 4980204 w 7467600"/>
              <a:gd name="connsiteY838" fmla="*/ 271903 h 6858000"/>
              <a:gd name="connsiteX839" fmla="*/ 5068068 w 7467600"/>
              <a:gd name="connsiteY839" fmla="*/ 282244 h 6858000"/>
              <a:gd name="connsiteX840" fmla="*/ 5153231 w 7467600"/>
              <a:gd name="connsiteY840" fmla="*/ 292240 h 6858000"/>
              <a:gd name="connsiteX841" fmla="*/ 5426491 w 7467600"/>
              <a:gd name="connsiteY841" fmla="*/ 281128 h 6858000"/>
              <a:gd name="connsiteX842" fmla="*/ 5731212 w 7467600"/>
              <a:gd name="connsiteY842" fmla="*/ 231951 h 6858000"/>
              <a:gd name="connsiteX843" fmla="*/ 5905192 w 7467600"/>
              <a:gd name="connsiteY843" fmla="*/ 163079 h 6858000"/>
              <a:gd name="connsiteX844" fmla="*/ 5944437 w 7467600"/>
              <a:gd name="connsiteY844" fmla="*/ 113829 h 6858000"/>
              <a:gd name="connsiteX845" fmla="*/ 5825032 w 7467600"/>
              <a:gd name="connsiteY845" fmla="*/ 146405 h 6858000"/>
              <a:gd name="connsiteX846" fmla="*/ 4955599 w 7467600"/>
              <a:gd name="connsiteY846" fmla="*/ 247008 h 6858000"/>
              <a:gd name="connsiteX847" fmla="*/ 5210104 w 7467600"/>
              <a:gd name="connsiteY847" fmla="*/ 228123 h 6858000"/>
              <a:gd name="connsiteX848" fmla="*/ 5261015 w 7467600"/>
              <a:gd name="connsiteY848" fmla="*/ 227087 h 6858000"/>
              <a:gd name="connsiteX849" fmla="*/ 5861181 w 7467600"/>
              <a:gd name="connsiteY849" fmla="*/ 143093 h 6858000"/>
              <a:gd name="connsiteX850" fmla="*/ 5961252 w 7467600"/>
              <a:gd name="connsiteY850" fmla="*/ 114820 h 6858000"/>
              <a:gd name="connsiteX851" fmla="*/ 5944437 w 7467600"/>
              <a:gd name="connsiteY851" fmla="*/ 113829 h 6858000"/>
              <a:gd name="connsiteX852" fmla="*/ 3882765 w 7467600"/>
              <a:gd name="connsiteY852" fmla="*/ 0 h 6858000"/>
              <a:gd name="connsiteX853" fmla="*/ 3995099 w 7467600"/>
              <a:gd name="connsiteY853" fmla="*/ 0 h 6858000"/>
              <a:gd name="connsiteX854" fmla="*/ 4163818 w 7467600"/>
              <a:gd name="connsiteY854" fmla="*/ 234104 h 6858000"/>
              <a:gd name="connsiteX855" fmla="*/ 4172099 w 7467600"/>
              <a:gd name="connsiteY855" fmla="*/ 234207 h 6858000"/>
              <a:gd name="connsiteX856" fmla="*/ 4784282 w 7467600"/>
              <a:gd name="connsiteY856" fmla="*/ 276561 h 6858000"/>
              <a:gd name="connsiteX857" fmla="*/ 4801687 w 7467600"/>
              <a:gd name="connsiteY857" fmla="*/ 267764 h 6858000"/>
              <a:gd name="connsiteX858" fmla="*/ 6082788 w 7467600"/>
              <a:gd name="connsiteY858" fmla="*/ 64119 h 6858000"/>
              <a:gd name="connsiteX859" fmla="*/ 6099442 w 7467600"/>
              <a:gd name="connsiteY859" fmla="*/ 82568 h 6858000"/>
              <a:gd name="connsiteX860" fmla="*/ 4804137 w 7467600"/>
              <a:gd name="connsiteY860" fmla="*/ 320931 h 6858000"/>
              <a:gd name="connsiteX861" fmla="*/ 4227047 w 7467600"/>
              <a:gd name="connsiteY861" fmla="*/ 313415 h 6858000"/>
              <a:gd name="connsiteX862" fmla="*/ 4346041 w 7467600"/>
              <a:gd name="connsiteY862" fmla="*/ 456086 h 6858000"/>
              <a:gd name="connsiteX863" fmla="*/ 4870967 w 7467600"/>
              <a:gd name="connsiteY863" fmla="*/ 963061 h 6858000"/>
              <a:gd name="connsiteX864" fmla="*/ 4889647 w 7467600"/>
              <a:gd name="connsiteY864" fmla="*/ 957147 h 6858000"/>
              <a:gd name="connsiteX865" fmla="*/ 5422504 w 7467600"/>
              <a:gd name="connsiteY865" fmla="*/ 805191 h 6858000"/>
              <a:gd name="connsiteX866" fmla="*/ 6087656 w 7467600"/>
              <a:gd name="connsiteY866" fmla="*/ 826703 h 6858000"/>
              <a:gd name="connsiteX867" fmla="*/ 6058717 w 7467600"/>
              <a:gd name="connsiteY867" fmla="*/ 865992 h 6858000"/>
              <a:gd name="connsiteX868" fmla="*/ 4974153 w 7467600"/>
              <a:gd name="connsiteY868" fmla="*/ 1045456 h 6858000"/>
              <a:gd name="connsiteX869" fmla="*/ 5627835 w 7467600"/>
              <a:gd name="connsiteY869" fmla="*/ 1472077 h 6858000"/>
              <a:gd name="connsiteX870" fmla="*/ 5629817 w 7467600"/>
              <a:gd name="connsiteY870" fmla="*/ 1471412 h 6858000"/>
              <a:gd name="connsiteX871" fmla="*/ 5634124 w 7467600"/>
              <a:gd name="connsiteY871" fmla="*/ 1470572 h 6858000"/>
              <a:gd name="connsiteX872" fmla="*/ 5755832 w 7467600"/>
              <a:gd name="connsiteY872" fmla="*/ 1383886 h 6858000"/>
              <a:gd name="connsiteX873" fmla="*/ 6014186 w 7467600"/>
              <a:gd name="connsiteY873" fmla="*/ 1279799 h 6858000"/>
              <a:gd name="connsiteX874" fmla="*/ 6901619 w 7467600"/>
              <a:gd name="connsiteY874" fmla="*/ 1047874 h 6858000"/>
              <a:gd name="connsiteX875" fmla="*/ 6931566 w 7467600"/>
              <a:gd name="connsiteY875" fmla="*/ 1062034 h 6858000"/>
              <a:gd name="connsiteX876" fmla="*/ 5790982 w 7467600"/>
              <a:gd name="connsiteY876" fmla="*/ 1561380 h 6858000"/>
              <a:gd name="connsiteX877" fmla="*/ 6188971 w 7467600"/>
              <a:gd name="connsiteY877" fmla="*/ 1755168 h 6858000"/>
              <a:gd name="connsiteX878" fmla="*/ 6202446 w 7467600"/>
              <a:gd name="connsiteY878" fmla="*/ 1752268 h 6858000"/>
              <a:gd name="connsiteX879" fmla="*/ 7179560 w 7467600"/>
              <a:gd name="connsiteY879" fmla="*/ 1467551 h 6858000"/>
              <a:gd name="connsiteX880" fmla="*/ 7158730 w 7467600"/>
              <a:gd name="connsiteY880" fmla="*/ 1507835 h 6858000"/>
              <a:gd name="connsiteX881" fmla="*/ 6326959 w 7467600"/>
              <a:gd name="connsiteY881" fmla="*/ 1817686 h 6858000"/>
              <a:gd name="connsiteX882" fmla="*/ 6537433 w 7467600"/>
              <a:gd name="connsiteY882" fmla="*/ 1907790 h 6858000"/>
              <a:gd name="connsiteX883" fmla="*/ 6550221 w 7467600"/>
              <a:gd name="connsiteY883" fmla="*/ 1910729 h 6858000"/>
              <a:gd name="connsiteX884" fmla="*/ 6964438 w 7467600"/>
              <a:gd name="connsiteY884" fmla="*/ 2209505 h 6858000"/>
              <a:gd name="connsiteX885" fmla="*/ 7367862 w 7467600"/>
              <a:gd name="connsiteY885" fmla="*/ 2806833 h 6858000"/>
              <a:gd name="connsiteX886" fmla="*/ 7364329 w 7467600"/>
              <a:gd name="connsiteY886" fmla="*/ 2826907 h 6858000"/>
              <a:gd name="connsiteX887" fmla="*/ 7290545 w 7467600"/>
              <a:gd name="connsiteY887" fmla="*/ 2850663 h 6858000"/>
              <a:gd name="connsiteX888" fmla="*/ 6472036 w 7467600"/>
              <a:gd name="connsiteY888" fmla="*/ 1959003 h 6858000"/>
              <a:gd name="connsiteX889" fmla="*/ 5792897 w 7467600"/>
              <a:gd name="connsiteY889" fmla="*/ 1647747 h 6858000"/>
              <a:gd name="connsiteX890" fmla="*/ 5842751 w 7467600"/>
              <a:gd name="connsiteY890" fmla="*/ 1816112 h 6858000"/>
              <a:gd name="connsiteX891" fmla="*/ 5847424 w 7467600"/>
              <a:gd name="connsiteY891" fmla="*/ 1815776 h 6858000"/>
              <a:gd name="connsiteX892" fmla="*/ 6399821 w 7467600"/>
              <a:gd name="connsiteY892" fmla="*/ 2344799 h 6858000"/>
              <a:gd name="connsiteX893" fmla="*/ 6323232 w 7467600"/>
              <a:gd name="connsiteY893" fmla="*/ 2389634 h 6858000"/>
              <a:gd name="connsiteX894" fmla="*/ 5942958 w 7467600"/>
              <a:gd name="connsiteY894" fmla="*/ 2077708 h 6858000"/>
              <a:gd name="connsiteX895" fmla="*/ 5921559 w 7467600"/>
              <a:gd name="connsiteY895" fmla="*/ 2378596 h 6858000"/>
              <a:gd name="connsiteX896" fmla="*/ 5817651 w 7467600"/>
              <a:gd name="connsiteY896" fmla="*/ 3023919 h 6858000"/>
              <a:gd name="connsiteX897" fmla="*/ 5729634 w 7467600"/>
              <a:gd name="connsiteY897" fmla="*/ 3051849 h 6858000"/>
              <a:gd name="connsiteX898" fmla="*/ 5611018 w 7467600"/>
              <a:gd name="connsiteY898" fmla="*/ 2316769 h 6858000"/>
              <a:gd name="connsiteX899" fmla="*/ 5687608 w 7467600"/>
              <a:gd name="connsiteY899" fmla="*/ 2039972 h 6858000"/>
              <a:gd name="connsiteX900" fmla="*/ 5657554 w 7467600"/>
              <a:gd name="connsiteY900" fmla="*/ 1576445 h 6858000"/>
              <a:gd name="connsiteX901" fmla="*/ 5150475 w 7467600"/>
              <a:gd name="connsiteY901" fmla="*/ 1274012 h 6858000"/>
              <a:gd name="connsiteX902" fmla="*/ 5349142 w 7467600"/>
              <a:gd name="connsiteY902" fmla="*/ 2204405 h 6858000"/>
              <a:gd name="connsiteX903" fmla="*/ 5262214 w 7467600"/>
              <a:gd name="connsiteY903" fmla="*/ 2233836 h 6858000"/>
              <a:gd name="connsiteX904" fmla="*/ 4981539 w 7467600"/>
              <a:gd name="connsiteY904" fmla="*/ 1542201 h 6858000"/>
              <a:gd name="connsiteX905" fmla="*/ 4958461 w 7467600"/>
              <a:gd name="connsiteY905" fmla="*/ 1136957 h 6858000"/>
              <a:gd name="connsiteX906" fmla="*/ 4655015 w 7467600"/>
              <a:gd name="connsiteY906" fmla="*/ 891426 h 6858000"/>
              <a:gd name="connsiteX907" fmla="*/ 4348002 w 7467600"/>
              <a:gd name="connsiteY907" fmla="*/ 2205895 h 6858000"/>
              <a:gd name="connsiteX908" fmla="*/ 4262250 w 7467600"/>
              <a:gd name="connsiteY908" fmla="*/ 2219972 h 6858000"/>
              <a:gd name="connsiteX909" fmla="*/ 4550611 w 7467600"/>
              <a:gd name="connsiteY909" fmla="*/ 817540 h 6858000"/>
              <a:gd name="connsiteX910" fmla="*/ 4564418 w 7467600"/>
              <a:gd name="connsiteY910" fmla="*/ 808293 h 6858000"/>
              <a:gd name="connsiteX911" fmla="*/ 4266388 w 7467600"/>
              <a:gd name="connsiteY911" fmla="*/ 500083 h 6858000"/>
              <a:gd name="connsiteX912" fmla="*/ 4032842 w 7467600"/>
              <a:gd name="connsiteY912" fmla="*/ 211809 h 6858000"/>
              <a:gd name="connsiteX913" fmla="*/ 3882765 w 7467600"/>
              <a:gd name="connsiteY913" fmla="*/ 0 h 6858000"/>
              <a:gd name="connsiteX914" fmla="*/ 3721337 w 7467600"/>
              <a:gd name="connsiteY914" fmla="*/ 0 h 6858000"/>
              <a:gd name="connsiteX915" fmla="*/ 3797544 w 7467600"/>
              <a:gd name="connsiteY915" fmla="*/ 0 h 6858000"/>
              <a:gd name="connsiteX916" fmla="*/ 3775734 w 7467600"/>
              <a:gd name="connsiteY916" fmla="*/ 95131 h 6858000"/>
              <a:gd name="connsiteX917" fmla="*/ 3724807 w 7467600"/>
              <a:gd name="connsiteY917" fmla="*/ 272257 h 6858000"/>
              <a:gd name="connsiteX918" fmla="*/ 3726844 w 7467600"/>
              <a:gd name="connsiteY918" fmla="*/ 282988 h 6858000"/>
              <a:gd name="connsiteX919" fmla="*/ 3742664 w 7467600"/>
              <a:gd name="connsiteY919" fmla="*/ 279918 h 6858000"/>
              <a:gd name="connsiteX920" fmla="*/ 4103910 w 7467600"/>
              <a:gd name="connsiteY920" fmla="*/ 1161917 h 6858000"/>
              <a:gd name="connsiteX921" fmla="*/ 4020269 w 7467600"/>
              <a:gd name="connsiteY921" fmla="*/ 1200406 h 6858000"/>
              <a:gd name="connsiteX922" fmla="*/ 3674882 w 7467600"/>
              <a:gd name="connsiteY922" fmla="*/ 488524 h 6858000"/>
              <a:gd name="connsiteX923" fmla="*/ 3132682 w 7467600"/>
              <a:gd name="connsiteY923" fmla="*/ 1072284 h 6858000"/>
              <a:gd name="connsiteX924" fmla="*/ 2716346 w 7467600"/>
              <a:gd name="connsiteY924" fmla="*/ 1276376 h 6858000"/>
              <a:gd name="connsiteX925" fmla="*/ 2716772 w 7467600"/>
              <a:gd name="connsiteY925" fmla="*/ 1255462 h 6858000"/>
              <a:gd name="connsiteX926" fmla="*/ 3471096 w 7467600"/>
              <a:gd name="connsiteY926" fmla="*/ 437072 h 6858000"/>
              <a:gd name="connsiteX927" fmla="*/ 3639057 w 7467600"/>
              <a:gd name="connsiteY927" fmla="*/ 286334 h 6858000"/>
              <a:gd name="connsiteX928" fmla="*/ 3640309 w 7467600"/>
              <a:gd name="connsiteY928" fmla="*/ 284664 h 6858000"/>
              <a:gd name="connsiteX929" fmla="*/ 3646022 w 7467600"/>
              <a:gd name="connsiteY929" fmla="*/ 276711 h 6858000"/>
              <a:gd name="connsiteX930" fmla="*/ 3707943 w 7467600"/>
              <a:gd name="connsiteY930" fmla="*/ 65958 h 6858000"/>
              <a:gd name="connsiteX931" fmla="*/ 3721337 w 7467600"/>
              <a:gd name="connsiteY931" fmla="*/ 0 h 6858000"/>
              <a:gd name="connsiteX932" fmla="*/ 2867960 w 7467600"/>
              <a:gd name="connsiteY932" fmla="*/ 0 h 6858000"/>
              <a:gd name="connsiteX933" fmla="*/ 2926351 w 7467600"/>
              <a:gd name="connsiteY933" fmla="*/ 0 h 6858000"/>
              <a:gd name="connsiteX934" fmla="*/ 2902823 w 7467600"/>
              <a:gd name="connsiteY934" fmla="*/ 262929 h 6858000"/>
              <a:gd name="connsiteX935" fmla="*/ 2940663 w 7467600"/>
              <a:gd name="connsiteY935" fmla="*/ 140884 h 6858000"/>
              <a:gd name="connsiteX936" fmla="*/ 2947039 w 7467600"/>
              <a:gd name="connsiteY936" fmla="*/ 122524 h 6858000"/>
              <a:gd name="connsiteX937" fmla="*/ 2984316 w 7467600"/>
              <a:gd name="connsiteY937" fmla="*/ 0 h 6858000"/>
              <a:gd name="connsiteX938" fmla="*/ 3016114 w 7467600"/>
              <a:gd name="connsiteY938" fmla="*/ 0 h 6858000"/>
              <a:gd name="connsiteX939" fmla="*/ 2979949 w 7467600"/>
              <a:gd name="connsiteY939" fmla="*/ 119274 h 6858000"/>
              <a:gd name="connsiteX940" fmla="*/ 3023879 w 7467600"/>
              <a:gd name="connsiteY940" fmla="*/ 0 h 6858000"/>
              <a:gd name="connsiteX941" fmla="*/ 3105400 w 7467600"/>
              <a:gd name="connsiteY941" fmla="*/ 0 h 6858000"/>
              <a:gd name="connsiteX942" fmla="*/ 3094669 w 7467600"/>
              <a:gd name="connsiteY942" fmla="*/ 30308 h 6858000"/>
              <a:gd name="connsiteX943" fmla="*/ 2901945 w 7467600"/>
              <a:gd name="connsiteY943" fmla="*/ 466538 h 6858000"/>
              <a:gd name="connsiteX944" fmla="*/ 2815209 w 7467600"/>
              <a:gd name="connsiteY944" fmla="*/ 497361 h 6858000"/>
              <a:gd name="connsiteX945" fmla="*/ 2844845 w 7467600"/>
              <a:gd name="connsiteY945" fmla="*/ 127638 h 6858000"/>
              <a:gd name="connsiteX946" fmla="*/ 2867960 w 7467600"/>
              <a:gd name="connsiteY946" fmla="*/ 0 h 6858000"/>
              <a:gd name="connsiteX947" fmla="*/ 1057230 w 7467600"/>
              <a:gd name="connsiteY947" fmla="*/ 0 h 6858000"/>
              <a:gd name="connsiteX948" fmla="*/ 1111003 w 7467600"/>
              <a:gd name="connsiteY948" fmla="*/ 0 h 6858000"/>
              <a:gd name="connsiteX949" fmla="*/ 1125553 w 7467600"/>
              <a:gd name="connsiteY949" fmla="*/ 52588 h 6858000"/>
              <a:gd name="connsiteX950" fmla="*/ 1304276 w 7467600"/>
              <a:gd name="connsiteY950" fmla="*/ 476275 h 6858000"/>
              <a:gd name="connsiteX951" fmla="*/ 1492066 w 7467600"/>
              <a:gd name="connsiteY951" fmla="*/ 886333 h 6858000"/>
              <a:gd name="connsiteX952" fmla="*/ 1423698 w 7467600"/>
              <a:gd name="connsiteY952" fmla="*/ 710817 h 6858000"/>
              <a:gd name="connsiteX953" fmla="*/ 1357609 w 7467600"/>
              <a:gd name="connsiteY953" fmla="*/ 532892 h 6858000"/>
              <a:gd name="connsiteX954" fmla="*/ 1309550 w 7467600"/>
              <a:gd name="connsiteY954" fmla="*/ 374031 h 6858000"/>
              <a:gd name="connsiteX955" fmla="*/ 1193673 w 7467600"/>
              <a:gd name="connsiteY955" fmla="*/ 49533 h 6858000"/>
              <a:gd name="connsiteX956" fmla="*/ 1164391 w 7467600"/>
              <a:gd name="connsiteY956" fmla="*/ 0 h 6858000"/>
              <a:gd name="connsiteX957" fmla="*/ 1200666 w 7467600"/>
              <a:gd name="connsiteY957" fmla="*/ 0 h 6858000"/>
              <a:gd name="connsiteX958" fmla="*/ 1223408 w 7467600"/>
              <a:gd name="connsiteY958" fmla="*/ 38996 h 6858000"/>
              <a:gd name="connsiteX959" fmla="*/ 1339635 w 7467600"/>
              <a:gd name="connsiteY959" fmla="*/ 365517 h 6858000"/>
              <a:gd name="connsiteX960" fmla="*/ 1387469 w 7467600"/>
              <a:gd name="connsiteY960" fmla="*/ 523079 h 6858000"/>
              <a:gd name="connsiteX961" fmla="*/ 1452685 w 7467600"/>
              <a:gd name="connsiteY961" fmla="*/ 699806 h 6858000"/>
              <a:gd name="connsiteX962" fmla="*/ 1492092 w 7467600"/>
              <a:gd name="connsiteY962" fmla="*/ 800424 h 6858000"/>
              <a:gd name="connsiteX963" fmla="*/ 1455302 w 7467600"/>
              <a:gd name="connsiteY963" fmla="*/ 632913 h 6858000"/>
              <a:gd name="connsiteX964" fmla="*/ 1222336 w 7467600"/>
              <a:gd name="connsiteY964" fmla="*/ 9480 h 6858000"/>
              <a:gd name="connsiteX965" fmla="*/ 1214634 w 7467600"/>
              <a:gd name="connsiteY965" fmla="*/ 0 h 6858000"/>
              <a:gd name="connsiteX966" fmla="*/ 1289827 w 7467600"/>
              <a:gd name="connsiteY966" fmla="*/ 0 h 6858000"/>
              <a:gd name="connsiteX967" fmla="*/ 1321076 w 7467600"/>
              <a:gd name="connsiteY967" fmla="*/ 59722 h 6858000"/>
              <a:gd name="connsiteX968" fmla="*/ 1512579 w 7467600"/>
              <a:gd name="connsiteY968" fmla="*/ 626441 h 6858000"/>
              <a:gd name="connsiteX969" fmla="*/ 1506076 w 7467600"/>
              <a:gd name="connsiteY969" fmla="*/ 1089289 h 6858000"/>
              <a:gd name="connsiteX970" fmla="*/ 1486346 w 7467600"/>
              <a:gd name="connsiteY970" fmla="*/ 1079919 h 6858000"/>
              <a:gd name="connsiteX971" fmla="*/ 1070511 w 7467600"/>
              <a:gd name="connsiteY971" fmla="*/ 48609 h 6858000"/>
              <a:gd name="connsiteX972" fmla="*/ 1057230 w 7467600"/>
              <a:gd name="connsiteY972" fmla="*/ 0 h 6858000"/>
              <a:gd name="connsiteX973" fmla="*/ 43151 w 7467600"/>
              <a:gd name="connsiteY973" fmla="*/ 0 h 6858000"/>
              <a:gd name="connsiteX974" fmla="*/ 95283 w 7467600"/>
              <a:gd name="connsiteY974" fmla="*/ 0 h 6858000"/>
              <a:gd name="connsiteX975" fmla="*/ 300708 w 7467600"/>
              <a:gd name="connsiteY975" fmla="*/ 154571 h 6858000"/>
              <a:gd name="connsiteX976" fmla="*/ 530414 w 7467600"/>
              <a:gd name="connsiteY976" fmla="*/ 354673 h 6858000"/>
              <a:gd name="connsiteX977" fmla="*/ 333785 w 7467600"/>
              <a:gd name="connsiteY977" fmla="*/ 161564 h 6858000"/>
              <a:gd name="connsiteX978" fmla="*/ 147005 w 7467600"/>
              <a:gd name="connsiteY978" fmla="*/ 0 h 6858000"/>
              <a:gd name="connsiteX979" fmla="*/ 272509 w 7467600"/>
              <a:gd name="connsiteY979" fmla="*/ 0 h 6858000"/>
              <a:gd name="connsiteX980" fmla="*/ 326276 w 7467600"/>
              <a:gd name="connsiteY980" fmla="*/ 45847 h 6858000"/>
              <a:gd name="connsiteX981" fmla="*/ 823759 w 7467600"/>
              <a:gd name="connsiteY981" fmla="*/ 574145 h 6858000"/>
              <a:gd name="connsiteX982" fmla="*/ 811254 w 7467600"/>
              <a:gd name="connsiteY982" fmla="*/ 665546 h 6858000"/>
              <a:gd name="connsiteX983" fmla="*/ 154042 w 7467600"/>
              <a:gd name="connsiteY983" fmla="*/ 261522 h 6858000"/>
              <a:gd name="connsiteX984" fmla="*/ 13550 w 7467600"/>
              <a:gd name="connsiteY984" fmla="*/ 158423 h 6858000"/>
              <a:gd name="connsiteX985" fmla="*/ 0 w 7467600"/>
              <a:gd name="connsiteY985" fmla="*/ 146618 h 6858000"/>
              <a:gd name="connsiteX986" fmla="*/ 0 w 7467600"/>
              <a:gd name="connsiteY986" fmla="*/ 59161 h 6858000"/>
              <a:gd name="connsiteX987" fmla="*/ 45427 w 7467600"/>
              <a:gd name="connsiteY987" fmla="*/ 101078 h 6858000"/>
              <a:gd name="connsiteX988" fmla="*/ 630103 w 7467600"/>
              <a:gd name="connsiteY988" fmla="*/ 485885 h 6858000"/>
              <a:gd name="connsiteX989" fmla="*/ 532040 w 7467600"/>
              <a:gd name="connsiteY989" fmla="*/ 399359 h 6858000"/>
              <a:gd name="connsiteX990" fmla="*/ 517618 w 7467600"/>
              <a:gd name="connsiteY990" fmla="*/ 385726 h 6858000"/>
              <a:gd name="connsiteX991" fmla="*/ 285074 w 7467600"/>
              <a:gd name="connsiteY991" fmla="*/ 182755 h 6858000"/>
              <a:gd name="connsiteX992" fmla="*/ 43151 w 7467600"/>
              <a:gd name="connsiteY992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90188 w 7467600"/>
              <a:gd name="connsiteY4" fmla="*/ 6584365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271814 w 7467600"/>
              <a:gd name="connsiteY16" fmla="*/ 6684601 h 6858000"/>
              <a:gd name="connsiteX17" fmla="*/ 7392158 w 7467600"/>
              <a:gd name="connsiteY17" fmla="*/ 6771365 h 6858000"/>
              <a:gd name="connsiteX18" fmla="*/ 7467600 w 7467600"/>
              <a:gd name="connsiteY18" fmla="*/ 6805948 h 6858000"/>
              <a:gd name="connsiteX19" fmla="*/ 7467600 w 7467600"/>
              <a:gd name="connsiteY19" fmla="*/ 6831490 h 6858000"/>
              <a:gd name="connsiteX20" fmla="*/ 7410696 w 7467600"/>
              <a:gd name="connsiteY20" fmla="*/ 6803861 h 6858000"/>
              <a:gd name="connsiteX21" fmla="*/ 7088673 w 7467600"/>
              <a:gd name="connsiteY21" fmla="*/ 6610396 h 6858000"/>
              <a:gd name="connsiteX22" fmla="*/ 7090188 w 7467600"/>
              <a:gd name="connsiteY22" fmla="*/ 6584365 h 6858000"/>
              <a:gd name="connsiteX23" fmla="*/ 1019354 w 7467600"/>
              <a:gd name="connsiteY23" fmla="*/ 6315006 h 6858000"/>
              <a:gd name="connsiteX24" fmla="*/ 441046 w 7467600"/>
              <a:gd name="connsiteY24" fmla="*/ 6691153 h 6858000"/>
              <a:gd name="connsiteX25" fmla="*/ 1019354 w 7467600"/>
              <a:gd name="connsiteY25" fmla="*/ 6315006 h 6858000"/>
              <a:gd name="connsiteX26" fmla="*/ 991680 w 7467600"/>
              <a:gd name="connsiteY26" fmla="*/ 6298413 h 6858000"/>
              <a:gd name="connsiteX27" fmla="*/ 409060 w 7467600"/>
              <a:gd name="connsiteY27" fmla="*/ 6671470 h 6858000"/>
              <a:gd name="connsiteX28" fmla="*/ 991680 w 7467600"/>
              <a:gd name="connsiteY28" fmla="*/ 6298413 h 6858000"/>
              <a:gd name="connsiteX29" fmla="*/ 103333 w 7467600"/>
              <a:gd name="connsiteY29" fmla="*/ 5699602 h 6858000"/>
              <a:gd name="connsiteX30" fmla="*/ 233938 w 7467600"/>
              <a:gd name="connsiteY30" fmla="*/ 5809416 h 6858000"/>
              <a:gd name="connsiteX31" fmla="*/ 883580 w 7467600"/>
              <a:gd name="connsiteY31" fmla="*/ 6180710 h 6858000"/>
              <a:gd name="connsiteX32" fmla="*/ 487337 w 7467600"/>
              <a:gd name="connsiteY32" fmla="*/ 5950182 h 6858000"/>
              <a:gd name="connsiteX33" fmla="*/ 354051 w 7467600"/>
              <a:gd name="connsiteY33" fmla="*/ 5854912 h 6858000"/>
              <a:gd name="connsiteX34" fmla="*/ 195436 w 7467600"/>
              <a:gd name="connsiteY34" fmla="*/ 5755068 h 6858000"/>
              <a:gd name="connsiteX35" fmla="*/ 103333 w 7467600"/>
              <a:gd name="connsiteY35" fmla="*/ 5699602 h 6858000"/>
              <a:gd name="connsiteX36" fmla="*/ 5539432 w 7467600"/>
              <a:gd name="connsiteY36" fmla="*/ 5642928 h 6858000"/>
              <a:gd name="connsiteX37" fmla="*/ 5555462 w 7467600"/>
              <a:gd name="connsiteY37" fmla="*/ 5694454 h 6858000"/>
              <a:gd name="connsiteX38" fmla="*/ 5828270 w 7467600"/>
              <a:gd name="connsiteY38" fmla="*/ 6320663 h 6858000"/>
              <a:gd name="connsiteX39" fmla="*/ 5947416 w 7467600"/>
              <a:gd name="connsiteY39" fmla="*/ 6574846 h 6858000"/>
              <a:gd name="connsiteX40" fmla="*/ 5539432 w 7467600"/>
              <a:gd name="connsiteY40" fmla="*/ 5642928 h 6858000"/>
              <a:gd name="connsiteX41" fmla="*/ 51253 w 7467600"/>
              <a:gd name="connsiteY41" fmla="*/ 5631825 h 6858000"/>
              <a:gd name="connsiteX42" fmla="*/ 211622 w 7467600"/>
              <a:gd name="connsiteY42" fmla="*/ 5728803 h 6858000"/>
              <a:gd name="connsiteX43" fmla="*/ 371652 w 7467600"/>
              <a:gd name="connsiteY43" fmla="*/ 5829062 h 6858000"/>
              <a:gd name="connsiteX44" fmla="*/ 505903 w 7467600"/>
              <a:gd name="connsiteY44" fmla="*/ 5925221 h 6858000"/>
              <a:gd name="connsiteX45" fmla="*/ 899240 w 7467600"/>
              <a:gd name="connsiteY45" fmla="*/ 6153068 h 6858000"/>
              <a:gd name="connsiteX46" fmla="*/ 988114 w 7467600"/>
              <a:gd name="connsiteY46" fmla="*/ 6174204 h 6858000"/>
              <a:gd name="connsiteX47" fmla="*/ 845971 w 7467600"/>
              <a:gd name="connsiteY47" fmla="*/ 6067177 h 6858000"/>
              <a:gd name="connsiteX48" fmla="*/ 448057 w 7467600"/>
              <a:gd name="connsiteY48" fmla="*/ 5841376 h 6858000"/>
              <a:gd name="connsiteX49" fmla="*/ 51253 w 7467600"/>
              <a:gd name="connsiteY49" fmla="*/ 5631825 h 6858000"/>
              <a:gd name="connsiteX50" fmla="*/ 2606687 w 7467600"/>
              <a:gd name="connsiteY50" fmla="*/ 5630718 h 6858000"/>
              <a:gd name="connsiteX51" fmla="*/ 2645658 w 7467600"/>
              <a:gd name="connsiteY51" fmla="*/ 6640259 h 6858000"/>
              <a:gd name="connsiteX52" fmla="*/ 2606687 w 7467600"/>
              <a:gd name="connsiteY52" fmla="*/ 5630718 h 6858000"/>
              <a:gd name="connsiteX53" fmla="*/ 3642057 w 7467600"/>
              <a:gd name="connsiteY53" fmla="*/ 5573487 h 6858000"/>
              <a:gd name="connsiteX54" fmla="*/ 3632981 w 7467600"/>
              <a:gd name="connsiteY54" fmla="*/ 5579437 h 6858000"/>
              <a:gd name="connsiteX55" fmla="*/ 3382436 w 7467600"/>
              <a:gd name="connsiteY55" fmla="*/ 5952726 h 6858000"/>
              <a:gd name="connsiteX56" fmla="*/ 3191929 w 7467600"/>
              <a:gd name="connsiteY56" fmla="*/ 6662669 h 6858000"/>
              <a:gd name="connsiteX57" fmla="*/ 3369898 w 7467600"/>
              <a:gd name="connsiteY57" fmla="*/ 6081771 h 6858000"/>
              <a:gd name="connsiteX58" fmla="*/ 3642057 w 7467600"/>
              <a:gd name="connsiteY58" fmla="*/ 5573487 h 6858000"/>
              <a:gd name="connsiteX59" fmla="*/ 2650666 w 7467600"/>
              <a:gd name="connsiteY59" fmla="*/ 5530686 h 6858000"/>
              <a:gd name="connsiteX60" fmla="*/ 2650249 w 7467600"/>
              <a:gd name="connsiteY60" fmla="*/ 5532101 h 6858000"/>
              <a:gd name="connsiteX61" fmla="*/ 2663808 w 7467600"/>
              <a:gd name="connsiteY61" fmla="*/ 6535215 h 6858000"/>
              <a:gd name="connsiteX62" fmla="*/ 2665418 w 7467600"/>
              <a:gd name="connsiteY62" fmla="*/ 6132756 h 6858000"/>
              <a:gd name="connsiteX63" fmla="*/ 2650666 w 7467600"/>
              <a:gd name="connsiteY63" fmla="*/ 5530686 h 6858000"/>
              <a:gd name="connsiteX64" fmla="*/ 2680277 w 7467600"/>
              <a:gd name="connsiteY64" fmla="*/ 5479204 h 6858000"/>
              <a:gd name="connsiteX65" fmla="*/ 2678972 w 7467600"/>
              <a:gd name="connsiteY65" fmla="*/ 5481582 h 6858000"/>
              <a:gd name="connsiteX66" fmla="*/ 2696666 w 7467600"/>
              <a:gd name="connsiteY66" fmla="*/ 6133836 h 6858000"/>
              <a:gd name="connsiteX67" fmla="*/ 2695769 w 7467600"/>
              <a:gd name="connsiteY67" fmla="*/ 6390955 h 6858000"/>
              <a:gd name="connsiteX68" fmla="*/ 2739893 w 7467600"/>
              <a:gd name="connsiteY68" fmla="*/ 6108357 h 6858000"/>
              <a:gd name="connsiteX69" fmla="*/ 2680277 w 7467600"/>
              <a:gd name="connsiteY69" fmla="*/ 5479204 h 6858000"/>
              <a:gd name="connsiteX70" fmla="*/ 1132195 w 7467600"/>
              <a:gd name="connsiteY70" fmla="*/ 5467980 h 6858000"/>
              <a:gd name="connsiteX71" fmla="*/ 1679056 w 7467600"/>
              <a:gd name="connsiteY71" fmla="*/ 5516907 h 6858000"/>
              <a:gd name="connsiteX72" fmla="*/ 2128648 w 7467600"/>
              <a:gd name="connsiteY72" fmla="*/ 5474249 h 6858000"/>
              <a:gd name="connsiteX73" fmla="*/ 1825619 w 7467600"/>
              <a:gd name="connsiteY73" fmla="*/ 5478447 h 6858000"/>
              <a:gd name="connsiteX74" fmla="*/ 1737798 w 7467600"/>
              <a:gd name="connsiteY74" fmla="*/ 5483353 h 6858000"/>
              <a:gd name="connsiteX75" fmla="*/ 1132195 w 7467600"/>
              <a:gd name="connsiteY75" fmla="*/ 5467980 h 6858000"/>
              <a:gd name="connsiteX76" fmla="*/ 6861797 w 7467600"/>
              <a:gd name="connsiteY76" fmla="*/ 5419899 h 6858000"/>
              <a:gd name="connsiteX77" fmla="*/ 6879594 w 7467600"/>
              <a:gd name="connsiteY77" fmla="*/ 5424547 h 6858000"/>
              <a:gd name="connsiteX78" fmla="*/ 7379510 w 7467600"/>
              <a:gd name="connsiteY78" fmla="*/ 5755454 h 6858000"/>
              <a:gd name="connsiteX79" fmla="*/ 7467600 w 7467600"/>
              <a:gd name="connsiteY79" fmla="*/ 5845526 h 6858000"/>
              <a:gd name="connsiteX80" fmla="*/ 7467600 w 7467600"/>
              <a:gd name="connsiteY80" fmla="*/ 5925131 h 6858000"/>
              <a:gd name="connsiteX81" fmla="*/ 7271900 w 7467600"/>
              <a:gd name="connsiteY81" fmla="*/ 5734551 h 6858000"/>
              <a:gd name="connsiteX82" fmla="*/ 7015907 w 7467600"/>
              <a:gd name="connsiteY82" fmla="*/ 5541548 h 6858000"/>
              <a:gd name="connsiteX83" fmla="*/ 7259646 w 7467600"/>
              <a:gd name="connsiteY83" fmla="*/ 5765985 h 6858000"/>
              <a:gd name="connsiteX84" fmla="*/ 7467600 w 7467600"/>
              <a:gd name="connsiteY84" fmla="*/ 5971257 h 6858000"/>
              <a:gd name="connsiteX85" fmla="*/ 7467600 w 7467600"/>
              <a:gd name="connsiteY85" fmla="*/ 6012219 h 6858000"/>
              <a:gd name="connsiteX86" fmla="*/ 7240170 w 7467600"/>
              <a:gd name="connsiteY86" fmla="*/ 5787985 h 6858000"/>
              <a:gd name="connsiteX87" fmla="*/ 6946849 w 7467600"/>
              <a:gd name="connsiteY87" fmla="*/ 5523271 h 6858000"/>
              <a:gd name="connsiteX88" fmla="*/ 6946972 w 7467600"/>
              <a:gd name="connsiteY88" fmla="*/ 5526491 h 6858000"/>
              <a:gd name="connsiteX89" fmla="*/ 7105827 w 7467600"/>
              <a:gd name="connsiteY89" fmla="*/ 5718700 h 6858000"/>
              <a:gd name="connsiteX90" fmla="*/ 7126431 w 7467600"/>
              <a:gd name="connsiteY90" fmla="*/ 5737872 h 6858000"/>
              <a:gd name="connsiteX91" fmla="*/ 7356878 w 7467600"/>
              <a:gd name="connsiteY91" fmla="*/ 5981332 h 6858000"/>
              <a:gd name="connsiteX92" fmla="*/ 7467600 w 7467600"/>
              <a:gd name="connsiteY92" fmla="*/ 6117703 h 6858000"/>
              <a:gd name="connsiteX93" fmla="*/ 7467600 w 7467600"/>
              <a:gd name="connsiteY93" fmla="*/ 6163634 h 6858000"/>
              <a:gd name="connsiteX94" fmla="*/ 7403637 w 7467600"/>
              <a:gd name="connsiteY94" fmla="*/ 6083957 h 6858000"/>
              <a:gd name="connsiteX95" fmla="*/ 7254615 w 7467600"/>
              <a:gd name="connsiteY95" fmla="*/ 5911918 h 6858000"/>
              <a:gd name="connsiteX96" fmla="*/ 7312589 w 7467600"/>
              <a:gd name="connsiteY96" fmla="*/ 5982309 h 6858000"/>
              <a:gd name="connsiteX97" fmla="*/ 7448321 w 7467600"/>
              <a:gd name="connsiteY97" fmla="*/ 6190991 h 6858000"/>
              <a:gd name="connsiteX98" fmla="*/ 7467600 w 7467600"/>
              <a:gd name="connsiteY98" fmla="*/ 6221686 h 6858000"/>
              <a:gd name="connsiteX99" fmla="*/ 7467600 w 7467600"/>
              <a:gd name="connsiteY99" fmla="*/ 6334256 h 6858000"/>
              <a:gd name="connsiteX100" fmla="*/ 7454976 w 7467600"/>
              <a:gd name="connsiteY100" fmla="*/ 6318297 h 6858000"/>
              <a:gd name="connsiteX101" fmla="*/ 7042773 w 7467600"/>
              <a:gd name="connsiteY101" fmla="*/ 5734011 h 6858000"/>
              <a:gd name="connsiteX102" fmla="*/ 6844835 w 7467600"/>
              <a:gd name="connsiteY102" fmla="*/ 5424988 h 6858000"/>
              <a:gd name="connsiteX103" fmla="*/ 6861797 w 7467600"/>
              <a:gd name="connsiteY103" fmla="*/ 5419899 h 6858000"/>
              <a:gd name="connsiteX104" fmla="*/ 1456157 w 7467600"/>
              <a:gd name="connsiteY104" fmla="*/ 5371404 h 6858000"/>
              <a:gd name="connsiteX105" fmla="*/ 1244432 w 7467600"/>
              <a:gd name="connsiteY105" fmla="*/ 5385601 h 6858000"/>
              <a:gd name="connsiteX106" fmla="*/ 973990 w 7467600"/>
              <a:gd name="connsiteY106" fmla="*/ 5424940 h 6858000"/>
              <a:gd name="connsiteX107" fmla="*/ 1103809 w 7467600"/>
              <a:gd name="connsiteY107" fmla="*/ 5433720 h 6858000"/>
              <a:gd name="connsiteX108" fmla="*/ 1123454 w 7467600"/>
              <a:gd name="connsiteY108" fmla="*/ 5435727 h 6858000"/>
              <a:gd name="connsiteX109" fmla="*/ 1737017 w 7467600"/>
              <a:gd name="connsiteY109" fmla="*/ 5452183 h 6858000"/>
              <a:gd name="connsiteX110" fmla="*/ 1824397 w 7467600"/>
              <a:gd name="connsiteY110" fmla="*/ 5447757 h 6858000"/>
              <a:gd name="connsiteX111" fmla="*/ 2070059 w 7467600"/>
              <a:gd name="connsiteY111" fmla="*/ 5441660 h 6858000"/>
              <a:gd name="connsiteX112" fmla="*/ 1456157 w 7467600"/>
              <a:gd name="connsiteY112" fmla="*/ 5371404 h 6858000"/>
              <a:gd name="connsiteX113" fmla="*/ 4988186 w 7467600"/>
              <a:gd name="connsiteY113" fmla="*/ 5216467 h 6858000"/>
              <a:gd name="connsiteX114" fmla="*/ 4777334 w 7467600"/>
              <a:gd name="connsiteY114" fmla="*/ 5406072 h 6858000"/>
              <a:gd name="connsiteX115" fmla="*/ 4718341 w 7467600"/>
              <a:gd name="connsiteY115" fmla="*/ 5468043 h 6858000"/>
              <a:gd name="connsiteX116" fmla="*/ 4604655 w 7467600"/>
              <a:gd name="connsiteY116" fmla="*/ 5583434 h 6858000"/>
              <a:gd name="connsiteX117" fmla="*/ 4565074 w 7467600"/>
              <a:gd name="connsiteY117" fmla="*/ 5618550 h 6858000"/>
              <a:gd name="connsiteX118" fmla="*/ 4988186 w 7467600"/>
              <a:gd name="connsiteY118" fmla="*/ 5216467 h 6858000"/>
              <a:gd name="connsiteX119" fmla="*/ 4978032 w 7467600"/>
              <a:gd name="connsiteY119" fmla="*/ 5183809 h 6858000"/>
              <a:gd name="connsiteX120" fmla="*/ 4463413 w 7467600"/>
              <a:gd name="connsiteY120" fmla="*/ 5615162 h 6858000"/>
              <a:gd name="connsiteX121" fmla="*/ 4358134 w 7467600"/>
              <a:gd name="connsiteY121" fmla="*/ 5742791 h 6858000"/>
              <a:gd name="connsiteX122" fmla="*/ 4376219 w 7467600"/>
              <a:gd name="connsiteY122" fmla="*/ 5729027 h 6858000"/>
              <a:gd name="connsiteX123" fmla="*/ 4582340 w 7467600"/>
              <a:gd name="connsiteY123" fmla="*/ 5561037 h 6858000"/>
              <a:gd name="connsiteX124" fmla="*/ 4694684 w 7467600"/>
              <a:gd name="connsiteY124" fmla="*/ 5447098 h 6858000"/>
              <a:gd name="connsiteX125" fmla="*/ 4754123 w 7467600"/>
              <a:gd name="connsiteY125" fmla="*/ 5384643 h 6858000"/>
              <a:gd name="connsiteX126" fmla="*/ 4978032 w 7467600"/>
              <a:gd name="connsiteY126" fmla="*/ 5183809 h 6858000"/>
              <a:gd name="connsiteX127" fmla="*/ 7312201 w 7467600"/>
              <a:gd name="connsiteY127" fmla="*/ 5128278 h 6858000"/>
              <a:gd name="connsiteX128" fmla="*/ 7450656 w 7467600"/>
              <a:gd name="connsiteY128" fmla="*/ 5134750 h 6858000"/>
              <a:gd name="connsiteX129" fmla="*/ 7467600 w 7467600"/>
              <a:gd name="connsiteY129" fmla="*/ 5142496 h 6858000"/>
              <a:gd name="connsiteX130" fmla="*/ 7467600 w 7467600"/>
              <a:gd name="connsiteY130" fmla="*/ 5158623 h 6858000"/>
              <a:gd name="connsiteX131" fmla="*/ 7427076 w 7467600"/>
              <a:gd name="connsiteY131" fmla="*/ 5142684 h 6858000"/>
              <a:gd name="connsiteX132" fmla="*/ 7467600 w 7467600"/>
              <a:gd name="connsiteY132" fmla="*/ 5164774 h 6858000"/>
              <a:gd name="connsiteX133" fmla="*/ 7467600 w 7467600"/>
              <a:gd name="connsiteY133" fmla="*/ 5199146 h 6858000"/>
              <a:gd name="connsiteX134" fmla="*/ 7391022 w 7467600"/>
              <a:gd name="connsiteY134" fmla="*/ 5158141 h 6858000"/>
              <a:gd name="connsiteX135" fmla="*/ 7312201 w 7467600"/>
              <a:gd name="connsiteY135" fmla="*/ 5128278 h 6858000"/>
              <a:gd name="connsiteX136" fmla="*/ 1903353 w 7467600"/>
              <a:gd name="connsiteY136" fmla="*/ 5044827 h 6858000"/>
              <a:gd name="connsiteX137" fmla="*/ 1936931 w 7467600"/>
              <a:gd name="connsiteY137" fmla="*/ 5093954 h 6858000"/>
              <a:gd name="connsiteX138" fmla="*/ 2195868 w 7467600"/>
              <a:gd name="connsiteY138" fmla="*/ 5396574 h 6858000"/>
              <a:gd name="connsiteX139" fmla="*/ 2088852 w 7467600"/>
              <a:gd name="connsiteY139" fmla="*/ 5166123 h 6858000"/>
              <a:gd name="connsiteX140" fmla="*/ 1958241 w 7467600"/>
              <a:gd name="connsiteY140" fmla="*/ 5067955 h 6858000"/>
              <a:gd name="connsiteX141" fmla="*/ 1903353 w 7467600"/>
              <a:gd name="connsiteY141" fmla="*/ 5044827 h 6858000"/>
              <a:gd name="connsiteX142" fmla="*/ 1979378 w 7467600"/>
              <a:gd name="connsiteY142" fmla="*/ 4769504 h 6858000"/>
              <a:gd name="connsiteX143" fmla="*/ 2882120 w 7467600"/>
              <a:gd name="connsiteY143" fmla="*/ 5064547 h 6858000"/>
              <a:gd name="connsiteX144" fmla="*/ 2793103 w 7467600"/>
              <a:gd name="connsiteY144" fmla="*/ 5039699 h 6858000"/>
              <a:gd name="connsiteX145" fmla="*/ 2770041 w 7467600"/>
              <a:gd name="connsiteY145" fmla="*/ 5033634 h 6858000"/>
              <a:gd name="connsiteX146" fmla="*/ 1979378 w 7467600"/>
              <a:gd name="connsiteY146" fmla="*/ 4769504 h 6858000"/>
              <a:gd name="connsiteX147" fmla="*/ 1927410 w 7467600"/>
              <a:gd name="connsiteY147" fmla="*/ 4716164 h 6858000"/>
              <a:gd name="connsiteX148" fmla="*/ 1959587 w 7467600"/>
              <a:gd name="connsiteY148" fmla="*/ 4728849 h 6858000"/>
              <a:gd name="connsiteX149" fmla="*/ 2777707 w 7467600"/>
              <a:gd name="connsiteY149" fmla="*/ 5003991 h 6858000"/>
              <a:gd name="connsiteX150" fmla="*/ 2800768 w 7467600"/>
              <a:gd name="connsiteY150" fmla="*/ 5010056 h 6858000"/>
              <a:gd name="connsiteX151" fmla="*/ 2879408 w 7467600"/>
              <a:gd name="connsiteY151" fmla="*/ 5031590 h 6858000"/>
              <a:gd name="connsiteX152" fmla="*/ 2862295 w 7467600"/>
              <a:gd name="connsiteY152" fmla="*/ 5022958 h 6858000"/>
              <a:gd name="connsiteX153" fmla="*/ 2813343 w 7467600"/>
              <a:gd name="connsiteY153" fmla="*/ 4998369 h 6858000"/>
              <a:gd name="connsiteX154" fmla="*/ 2646245 w 7467600"/>
              <a:gd name="connsiteY154" fmla="*/ 4930999 h 6858000"/>
              <a:gd name="connsiteX155" fmla="*/ 1999243 w 7467600"/>
              <a:gd name="connsiteY155" fmla="*/ 4730524 h 6858000"/>
              <a:gd name="connsiteX156" fmla="*/ 1979527 w 7467600"/>
              <a:gd name="connsiteY156" fmla="*/ 4726651 h 6858000"/>
              <a:gd name="connsiteX157" fmla="*/ 1927410 w 7467600"/>
              <a:gd name="connsiteY157" fmla="*/ 4716164 h 6858000"/>
              <a:gd name="connsiteX158" fmla="*/ 1997014 w 7467600"/>
              <a:gd name="connsiteY158" fmla="*/ 4698007 h 6858000"/>
              <a:gd name="connsiteX159" fmla="*/ 2005458 w 7467600"/>
              <a:gd name="connsiteY159" fmla="*/ 4699540 h 6858000"/>
              <a:gd name="connsiteX160" fmla="*/ 2657186 w 7467600"/>
              <a:gd name="connsiteY160" fmla="*/ 4901687 h 6858000"/>
              <a:gd name="connsiteX161" fmla="*/ 2826662 w 7467600"/>
              <a:gd name="connsiteY161" fmla="*/ 4970362 h 6858000"/>
              <a:gd name="connsiteX162" fmla="*/ 2876100 w 7467600"/>
              <a:gd name="connsiteY162" fmla="*/ 4995397 h 6858000"/>
              <a:gd name="connsiteX163" fmla="*/ 3042600 w 7467600"/>
              <a:gd name="connsiteY163" fmla="*/ 5059532 h 6858000"/>
              <a:gd name="connsiteX164" fmla="*/ 1997014 w 7467600"/>
              <a:gd name="connsiteY164" fmla="*/ 4698007 h 6858000"/>
              <a:gd name="connsiteX165" fmla="*/ 2305292 w 7467600"/>
              <a:gd name="connsiteY165" fmla="*/ 4219492 h 6858000"/>
              <a:gd name="connsiteX166" fmla="*/ 3360922 w 7467600"/>
              <a:gd name="connsiteY166" fmla="*/ 4529373 h 6858000"/>
              <a:gd name="connsiteX167" fmla="*/ 3492420 w 7467600"/>
              <a:gd name="connsiteY167" fmla="*/ 4510145 h 6858000"/>
              <a:gd name="connsiteX168" fmla="*/ 3364086 w 7467600"/>
              <a:gd name="connsiteY168" fmla="*/ 4480340 h 6858000"/>
              <a:gd name="connsiteX169" fmla="*/ 3225818 w 7467600"/>
              <a:gd name="connsiteY169" fmla="*/ 4411822 h 6858000"/>
              <a:gd name="connsiteX170" fmla="*/ 3129696 w 7467600"/>
              <a:gd name="connsiteY170" fmla="*/ 4360704 h 6858000"/>
              <a:gd name="connsiteX171" fmla="*/ 2814545 w 7467600"/>
              <a:gd name="connsiteY171" fmla="*/ 4282955 h 6858000"/>
              <a:gd name="connsiteX172" fmla="*/ 2305292 w 7467600"/>
              <a:gd name="connsiteY172" fmla="*/ 4219492 h 6858000"/>
              <a:gd name="connsiteX173" fmla="*/ 2626982 w 7467600"/>
              <a:gd name="connsiteY173" fmla="*/ 4206450 h 6858000"/>
              <a:gd name="connsiteX174" fmla="*/ 2490617 w 7467600"/>
              <a:gd name="connsiteY174" fmla="*/ 4206951 h 6858000"/>
              <a:gd name="connsiteX175" fmla="*/ 2819869 w 7467600"/>
              <a:gd name="connsiteY175" fmla="*/ 4252936 h 6858000"/>
              <a:gd name="connsiteX176" fmla="*/ 3143018 w 7467600"/>
              <a:gd name="connsiteY176" fmla="*/ 4332698 h 6858000"/>
              <a:gd name="connsiteX177" fmla="*/ 3241520 w 7467600"/>
              <a:gd name="connsiteY177" fmla="*/ 4385112 h 6858000"/>
              <a:gd name="connsiteX178" fmla="*/ 3374575 w 7467600"/>
              <a:gd name="connsiteY178" fmla="*/ 4451517 h 6858000"/>
              <a:gd name="connsiteX179" fmla="*/ 3505221 w 7467600"/>
              <a:gd name="connsiteY179" fmla="*/ 4480757 h 6858000"/>
              <a:gd name="connsiteX180" fmla="*/ 2626982 w 7467600"/>
              <a:gd name="connsiteY180" fmla="*/ 4206450 h 6858000"/>
              <a:gd name="connsiteX181" fmla="*/ 1310106 w 7467600"/>
              <a:gd name="connsiteY181" fmla="*/ 3943217 h 6858000"/>
              <a:gd name="connsiteX182" fmla="*/ 854994 w 7467600"/>
              <a:gd name="connsiteY182" fmla="*/ 4399136 h 6858000"/>
              <a:gd name="connsiteX183" fmla="*/ 742462 w 7467600"/>
              <a:gd name="connsiteY183" fmla="*/ 4594648 h 6858000"/>
              <a:gd name="connsiteX184" fmla="*/ 820602 w 7467600"/>
              <a:gd name="connsiteY184" fmla="*/ 4485915 h 6858000"/>
              <a:gd name="connsiteX185" fmla="*/ 878295 w 7467600"/>
              <a:gd name="connsiteY185" fmla="*/ 4403594 h 6858000"/>
              <a:gd name="connsiteX186" fmla="*/ 1240607 w 7467600"/>
              <a:gd name="connsiteY186" fmla="*/ 4010401 h 6858000"/>
              <a:gd name="connsiteX187" fmla="*/ 1310106 w 7467600"/>
              <a:gd name="connsiteY187" fmla="*/ 3943217 h 6858000"/>
              <a:gd name="connsiteX188" fmla="*/ 1423113 w 7467600"/>
              <a:gd name="connsiteY188" fmla="*/ 3874565 h 6858000"/>
              <a:gd name="connsiteX189" fmla="*/ 1260565 w 7467600"/>
              <a:gd name="connsiteY189" fmla="*/ 4031982 h 6858000"/>
              <a:gd name="connsiteX190" fmla="*/ 901900 w 7467600"/>
              <a:gd name="connsiteY190" fmla="*/ 4421236 h 6858000"/>
              <a:gd name="connsiteX191" fmla="*/ 845044 w 7467600"/>
              <a:gd name="connsiteY191" fmla="*/ 4502436 h 6858000"/>
              <a:gd name="connsiteX192" fmla="*/ 685926 w 7467600"/>
              <a:gd name="connsiteY192" fmla="*/ 4703069 h 6858000"/>
              <a:gd name="connsiteX193" fmla="*/ 684248 w 7467600"/>
              <a:gd name="connsiteY193" fmla="*/ 4706721 h 6858000"/>
              <a:gd name="connsiteX194" fmla="*/ 1423113 w 7467600"/>
              <a:gd name="connsiteY194" fmla="*/ 3874565 h 6858000"/>
              <a:gd name="connsiteX195" fmla="*/ 3316479 w 7467600"/>
              <a:gd name="connsiteY195" fmla="*/ 3872136 h 6858000"/>
              <a:gd name="connsiteX196" fmla="*/ 3546806 w 7467600"/>
              <a:gd name="connsiteY196" fmla="*/ 4356139 h 6858000"/>
              <a:gd name="connsiteX197" fmla="*/ 3364433 w 7467600"/>
              <a:gd name="connsiteY197" fmla="*/ 3953121 h 6858000"/>
              <a:gd name="connsiteX198" fmla="*/ 3316479 w 7467600"/>
              <a:gd name="connsiteY198" fmla="*/ 3872136 h 6858000"/>
              <a:gd name="connsiteX199" fmla="*/ 3291335 w 7467600"/>
              <a:gd name="connsiteY199" fmla="*/ 3767420 h 6858000"/>
              <a:gd name="connsiteX200" fmla="*/ 3390805 w 7467600"/>
              <a:gd name="connsiteY200" fmla="*/ 3937163 h 6858000"/>
              <a:gd name="connsiteX201" fmla="*/ 3579062 w 7467600"/>
              <a:gd name="connsiteY201" fmla="*/ 4359040 h 6858000"/>
              <a:gd name="connsiteX202" fmla="*/ 3467355 w 7467600"/>
              <a:gd name="connsiteY202" fmla="*/ 3988130 h 6858000"/>
              <a:gd name="connsiteX203" fmla="*/ 3310753 w 7467600"/>
              <a:gd name="connsiteY203" fmla="*/ 3787140 h 6858000"/>
              <a:gd name="connsiteX204" fmla="*/ 3291335 w 7467600"/>
              <a:gd name="connsiteY204" fmla="*/ 3767420 h 6858000"/>
              <a:gd name="connsiteX205" fmla="*/ 1635889 w 7467600"/>
              <a:gd name="connsiteY205" fmla="*/ 3709494 h 6858000"/>
              <a:gd name="connsiteX206" fmla="*/ 1634800 w 7467600"/>
              <a:gd name="connsiteY206" fmla="*/ 3731111 h 6858000"/>
              <a:gd name="connsiteX207" fmla="*/ 1635889 w 7467600"/>
              <a:gd name="connsiteY207" fmla="*/ 3709494 h 6858000"/>
              <a:gd name="connsiteX208" fmla="*/ 1510397 w 7467600"/>
              <a:gd name="connsiteY208" fmla="*/ 3684705 h 6858000"/>
              <a:gd name="connsiteX209" fmla="*/ 1146550 w 7467600"/>
              <a:gd name="connsiteY209" fmla="*/ 3802012 h 6858000"/>
              <a:gd name="connsiteX210" fmla="*/ 698834 w 7467600"/>
              <a:gd name="connsiteY210" fmla="*/ 3952272 h 6858000"/>
              <a:gd name="connsiteX211" fmla="*/ 34256 w 7467600"/>
              <a:gd name="connsiteY211" fmla="*/ 4347603 h 6858000"/>
              <a:gd name="connsiteX212" fmla="*/ 527241 w 7467600"/>
              <a:gd name="connsiteY212" fmla="*/ 4065078 h 6858000"/>
              <a:gd name="connsiteX213" fmla="*/ 1510397 w 7467600"/>
              <a:gd name="connsiteY213" fmla="*/ 3684705 h 6858000"/>
              <a:gd name="connsiteX214" fmla="*/ 1313114 w 7467600"/>
              <a:gd name="connsiteY214" fmla="*/ 3655216 h 6858000"/>
              <a:gd name="connsiteX215" fmla="*/ 1109304 w 7467600"/>
              <a:gd name="connsiteY215" fmla="*/ 3669030 h 6858000"/>
              <a:gd name="connsiteX216" fmla="*/ 8129 w 7467600"/>
              <a:gd name="connsiteY216" fmla="*/ 4330519 h 6858000"/>
              <a:gd name="connsiteX217" fmla="*/ 687572 w 7467600"/>
              <a:gd name="connsiteY217" fmla="*/ 3925629 h 6858000"/>
              <a:gd name="connsiteX218" fmla="*/ 1138365 w 7467600"/>
              <a:gd name="connsiteY218" fmla="*/ 3774515 h 6858000"/>
              <a:gd name="connsiteX219" fmla="*/ 1505579 w 7467600"/>
              <a:gd name="connsiteY219" fmla="*/ 3655526 h 6858000"/>
              <a:gd name="connsiteX220" fmla="*/ 1313114 w 7467600"/>
              <a:gd name="connsiteY220" fmla="*/ 3655216 h 6858000"/>
              <a:gd name="connsiteX221" fmla="*/ 3655073 w 7467600"/>
              <a:gd name="connsiteY221" fmla="*/ 3650884 h 6858000"/>
              <a:gd name="connsiteX222" fmla="*/ 3989938 w 7467600"/>
              <a:gd name="connsiteY222" fmla="*/ 3991685 h 6858000"/>
              <a:gd name="connsiteX223" fmla="*/ 4393907 w 7467600"/>
              <a:gd name="connsiteY223" fmla="*/ 4261258 h 6858000"/>
              <a:gd name="connsiteX224" fmla="*/ 4648051 w 7467600"/>
              <a:gd name="connsiteY224" fmla="*/ 4374051 h 6858000"/>
              <a:gd name="connsiteX225" fmla="*/ 4383389 w 7467600"/>
              <a:gd name="connsiteY225" fmla="*/ 4184369 h 6858000"/>
              <a:gd name="connsiteX226" fmla="*/ 4165508 w 7467600"/>
              <a:gd name="connsiteY226" fmla="*/ 4035196 h 6858000"/>
              <a:gd name="connsiteX227" fmla="*/ 4068162 w 7467600"/>
              <a:gd name="connsiteY227" fmla="*/ 3953394 h 6858000"/>
              <a:gd name="connsiteX228" fmla="*/ 3981416 w 7467600"/>
              <a:gd name="connsiteY228" fmla="*/ 3880482 h 6858000"/>
              <a:gd name="connsiteX229" fmla="*/ 3800147 w 7467600"/>
              <a:gd name="connsiteY229" fmla="*/ 3749872 h 6858000"/>
              <a:gd name="connsiteX230" fmla="*/ 3655073 w 7467600"/>
              <a:gd name="connsiteY230" fmla="*/ 3650884 h 6858000"/>
              <a:gd name="connsiteX231" fmla="*/ 3670252 w 7467600"/>
              <a:gd name="connsiteY231" fmla="*/ 3622798 h 6858000"/>
              <a:gd name="connsiteX232" fmla="*/ 3817258 w 7467600"/>
              <a:gd name="connsiteY232" fmla="*/ 3723577 h 6858000"/>
              <a:gd name="connsiteX233" fmla="*/ 4000461 w 7467600"/>
              <a:gd name="connsiteY233" fmla="*/ 3855966 h 6858000"/>
              <a:gd name="connsiteX234" fmla="*/ 4088180 w 7467600"/>
              <a:gd name="connsiteY234" fmla="*/ 3929774 h 6858000"/>
              <a:gd name="connsiteX235" fmla="*/ 4184555 w 7467600"/>
              <a:gd name="connsiteY235" fmla="*/ 4010683 h 6858000"/>
              <a:gd name="connsiteX236" fmla="*/ 4399563 w 7467600"/>
              <a:gd name="connsiteY236" fmla="*/ 4158106 h 6858000"/>
              <a:gd name="connsiteX237" fmla="*/ 4684469 w 7467600"/>
              <a:gd name="connsiteY237" fmla="*/ 4364680 h 6858000"/>
              <a:gd name="connsiteX238" fmla="*/ 4690271 w 7467600"/>
              <a:gd name="connsiteY238" fmla="*/ 4370034 h 6858000"/>
              <a:gd name="connsiteX239" fmla="*/ 4136093 w 7467600"/>
              <a:gd name="connsiteY239" fmla="*/ 3858466 h 6858000"/>
              <a:gd name="connsiteX240" fmla="*/ 3670252 w 7467600"/>
              <a:gd name="connsiteY240" fmla="*/ 3622798 h 6858000"/>
              <a:gd name="connsiteX241" fmla="*/ 4440129 w 7467600"/>
              <a:gd name="connsiteY241" fmla="*/ 3448571 h 6858000"/>
              <a:gd name="connsiteX242" fmla="*/ 4856525 w 7467600"/>
              <a:gd name="connsiteY242" fmla="*/ 3915351 h 6858000"/>
              <a:gd name="connsiteX243" fmla="*/ 5059055 w 7467600"/>
              <a:gd name="connsiteY243" fmla="*/ 4108918 h 6858000"/>
              <a:gd name="connsiteX244" fmla="*/ 5290070 w 7467600"/>
              <a:gd name="connsiteY244" fmla="*/ 4263619 h 6858000"/>
              <a:gd name="connsiteX245" fmla="*/ 4834991 w 7467600"/>
              <a:gd name="connsiteY245" fmla="*/ 3830985 h 6858000"/>
              <a:gd name="connsiteX246" fmla="*/ 4440129 w 7467600"/>
              <a:gd name="connsiteY246" fmla="*/ 3448571 h 6858000"/>
              <a:gd name="connsiteX247" fmla="*/ 4441737 w 7467600"/>
              <a:gd name="connsiteY247" fmla="*/ 3399734 h 6858000"/>
              <a:gd name="connsiteX248" fmla="*/ 4431236 w 7467600"/>
              <a:gd name="connsiteY248" fmla="*/ 3400954 h 6858000"/>
              <a:gd name="connsiteX249" fmla="*/ 4557150 w 7467600"/>
              <a:gd name="connsiteY249" fmla="*/ 3510023 h 6858000"/>
              <a:gd name="connsiteX250" fmla="*/ 4856936 w 7467600"/>
              <a:gd name="connsiteY250" fmla="*/ 3809146 h 6858000"/>
              <a:gd name="connsiteX251" fmla="*/ 5111996 w 7467600"/>
              <a:gd name="connsiteY251" fmla="*/ 4065759 h 6858000"/>
              <a:gd name="connsiteX252" fmla="*/ 5388878 w 7467600"/>
              <a:gd name="connsiteY252" fmla="*/ 4300185 h 6858000"/>
              <a:gd name="connsiteX253" fmla="*/ 5425556 w 7467600"/>
              <a:gd name="connsiteY253" fmla="*/ 4308967 h 6858000"/>
              <a:gd name="connsiteX254" fmla="*/ 4943646 w 7467600"/>
              <a:gd name="connsiteY254" fmla="*/ 3822916 h 6858000"/>
              <a:gd name="connsiteX255" fmla="*/ 4594837 w 7467600"/>
              <a:gd name="connsiteY255" fmla="*/ 3532274 h 6858000"/>
              <a:gd name="connsiteX256" fmla="*/ 4441737 w 7467600"/>
              <a:gd name="connsiteY256" fmla="*/ 3399734 h 6858000"/>
              <a:gd name="connsiteX257" fmla="*/ 5425834 w 7467600"/>
              <a:gd name="connsiteY257" fmla="*/ 3162785 h 6858000"/>
              <a:gd name="connsiteX258" fmla="*/ 5401644 w 7467600"/>
              <a:gd name="connsiteY258" fmla="*/ 3617847 h 6858000"/>
              <a:gd name="connsiteX259" fmla="*/ 5467256 w 7467600"/>
              <a:gd name="connsiteY259" fmla="*/ 4175494 h 6858000"/>
              <a:gd name="connsiteX260" fmla="*/ 5448069 w 7467600"/>
              <a:gd name="connsiteY260" fmla="*/ 3567554 h 6858000"/>
              <a:gd name="connsiteX261" fmla="*/ 5425834 w 7467600"/>
              <a:gd name="connsiteY261" fmla="*/ 3162785 h 6858000"/>
              <a:gd name="connsiteX262" fmla="*/ 1318687 w 7467600"/>
              <a:gd name="connsiteY262" fmla="*/ 3113840 h 6858000"/>
              <a:gd name="connsiteX263" fmla="*/ 1066793 w 7467600"/>
              <a:gd name="connsiteY263" fmla="*/ 3212171 h 6858000"/>
              <a:gd name="connsiteX264" fmla="*/ 993319 w 7467600"/>
              <a:gd name="connsiteY264" fmla="*/ 3247648 h 6858000"/>
              <a:gd name="connsiteX265" fmla="*/ 853081 w 7467600"/>
              <a:gd name="connsiteY265" fmla="*/ 3312410 h 6858000"/>
              <a:gd name="connsiteX266" fmla="*/ 805957 w 7467600"/>
              <a:gd name="connsiteY266" fmla="*/ 3330443 h 6858000"/>
              <a:gd name="connsiteX267" fmla="*/ 1318687 w 7467600"/>
              <a:gd name="connsiteY267" fmla="*/ 3113840 h 6858000"/>
              <a:gd name="connsiteX268" fmla="*/ 5453702 w 7467600"/>
              <a:gd name="connsiteY268" fmla="*/ 3090882 h 6858000"/>
              <a:gd name="connsiteX269" fmla="*/ 5480135 w 7467600"/>
              <a:gd name="connsiteY269" fmla="*/ 3565802 h 6858000"/>
              <a:gd name="connsiteX270" fmla="*/ 5499023 w 7467600"/>
              <a:gd name="connsiteY270" fmla="*/ 4166310 h 6858000"/>
              <a:gd name="connsiteX271" fmla="*/ 5547022 w 7467600"/>
              <a:gd name="connsiteY271" fmla="*/ 3607838 h 6858000"/>
              <a:gd name="connsiteX272" fmla="*/ 5515964 w 7467600"/>
              <a:gd name="connsiteY272" fmla="*/ 3378541 h 6858000"/>
              <a:gd name="connsiteX273" fmla="*/ 5453702 w 7467600"/>
              <a:gd name="connsiteY273" fmla="*/ 3090882 h 6858000"/>
              <a:gd name="connsiteX274" fmla="*/ 1238695 w 7467600"/>
              <a:gd name="connsiteY274" fmla="*/ 3076820 h 6858000"/>
              <a:gd name="connsiteX275" fmla="*/ 716371 w 7467600"/>
              <a:gd name="connsiteY275" fmla="*/ 3293249 h 6858000"/>
              <a:gd name="connsiteX276" fmla="*/ 579522 w 7467600"/>
              <a:gd name="connsiteY276" fmla="*/ 3371759 h 6858000"/>
              <a:gd name="connsiteX277" fmla="*/ 600288 w 7467600"/>
              <a:gd name="connsiteY277" fmla="*/ 3365555 h 6858000"/>
              <a:gd name="connsiteX278" fmla="*/ 840692 w 7467600"/>
              <a:gd name="connsiteY278" fmla="*/ 3284921 h 6858000"/>
              <a:gd name="connsiteX279" fmla="*/ 979248 w 7467600"/>
              <a:gd name="connsiteY279" fmla="*/ 3221003 h 6858000"/>
              <a:gd name="connsiteX280" fmla="*/ 1053282 w 7467600"/>
              <a:gd name="connsiteY280" fmla="*/ 3185247 h 6858000"/>
              <a:gd name="connsiteX281" fmla="*/ 1320603 w 7467600"/>
              <a:gd name="connsiteY281" fmla="*/ 3081281 h 6858000"/>
              <a:gd name="connsiteX282" fmla="*/ 1238695 w 7467600"/>
              <a:gd name="connsiteY282" fmla="*/ 3076820 h 6858000"/>
              <a:gd name="connsiteX283" fmla="*/ 5425627 w 7467600"/>
              <a:gd name="connsiteY283" fmla="*/ 2954192 h 6858000"/>
              <a:gd name="connsiteX284" fmla="*/ 5470770 w 7467600"/>
              <a:gd name="connsiteY284" fmla="*/ 3005435 h 6858000"/>
              <a:gd name="connsiteX285" fmla="*/ 5519779 w 7467600"/>
              <a:gd name="connsiteY285" fmla="*/ 4359223 h 6858000"/>
              <a:gd name="connsiteX286" fmla="*/ 5520293 w 7467600"/>
              <a:gd name="connsiteY286" fmla="*/ 4360602 h 6858000"/>
              <a:gd name="connsiteX287" fmla="*/ 5767221 w 7467600"/>
              <a:gd name="connsiteY287" fmla="*/ 4665564 h 6858000"/>
              <a:gd name="connsiteX288" fmla="*/ 6937169 w 7467600"/>
              <a:gd name="connsiteY288" fmla="*/ 4815941 h 6858000"/>
              <a:gd name="connsiteX289" fmla="*/ 6953922 w 7467600"/>
              <a:gd name="connsiteY289" fmla="*/ 4890068 h 6858000"/>
              <a:gd name="connsiteX290" fmla="*/ 6071359 w 7467600"/>
              <a:gd name="connsiteY290" fmla="*/ 4770770 h 6858000"/>
              <a:gd name="connsiteX291" fmla="*/ 6038839 w 7467600"/>
              <a:gd name="connsiteY291" fmla="*/ 4764474 h 6858000"/>
              <a:gd name="connsiteX292" fmla="*/ 6038706 w 7467600"/>
              <a:gd name="connsiteY292" fmla="*/ 4763847 h 6858000"/>
              <a:gd name="connsiteX293" fmla="*/ 6037784 w 7467600"/>
              <a:gd name="connsiteY293" fmla="*/ 4764270 h 6858000"/>
              <a:gd name="connsiteX294" fmla="*/ 6038839 w 7467600"/>
              <a:gd name="connsiteY294" fmla="*/ 4764474 h 6858000"/>
              <a:gd name="connsiteX295" fmla="*/ 6040338 w 7467600"/>
              <a:gd name="connsiteY295" fmla="*/ 4771418 h 6858000"/>
              <a:gd name="connsiteX296" fmla="*/ 6024488 w 7467600"/>
              <a:gd name="connsiteY296" fmla="*/ 4809903 h 6858000"/>
              <a:gd name="connsiteX297" fmla="*/ 5599771 w 7467600"/>
              <a:gd name="connsiteY297" fmla="*/ 5509652 h 6858000"/>
              <a:gd name="connsiteX298" fmla="*/ 5548843 w 7467600"/>
              <a:gd name="connsiteY298" fmla="*/ 5563845 h 6858000"/>
              <a:gd name="connsiteX299" fmla="*/ 5940952 w 7467600"/>
              <a:gd name="connsiteY299" fmla="*/ 6250028 h 6858000"/>
              <a:gd name="connsiteX300" fmla="*/ 6043441 w 7467600"/>
              <a:gd name="connsiteY300" fmla="*/ 6665847 h 6858000"/>
              <a:gd name="connsiteX301" fmla="*/ 6093432 w 7467600"/>
              <a:gd name="connsiteY301" fmla="*/ 6858000 h 6858000"/>
              <a:gd name="connsiteX302" fmla="*/ 6034344 w 7467600"/>
              <a:gd name="connsiteY302" fmla="*/ 6858000 h 6858000"/>
              <a:gd name="connsiteX303" fmla="*/ 6026679 w 7467600"/>
              <a:gd name="connsiteY303" fmla="*/ 6836959 h 6858000"/>
              <a:gd name="connsiteX304" fmla="*/ 5800441 w 7467600"/>
              <a:gd name="connsiteY304" fmla="*/ 6335286 h 6858000"/>
              <a:gd name="connsiteX305" fmla="*/ 5526562 w 7467600"/>
              <a:gd name="connsiteY305" fmla="*/ 5705388 h 6858000"/>
              <a:gd name="connsiteX306" fmla="*/ 5519640 w 7467600"/>
              <a:gd name="connsiteY306" fmla="*/ 5683774 h 6858000"/>
              <a:gd name="connsiteX307" fmla="*/ 5844559 w 7467600"/>
              <a:gd name="connsiteY307" fmla="*/ 6553349 h 6858000"/>
              <a:gd name="connsiteX308" fmla="*/ 5975994 w 7467600"/>
              <a:gd name="connsiteY308" fmla="*/ 6858000 h 6858000"/>
              <a:gd name="connsiteX309" fmla="*/ 5898547 w 7467600"/>
              <a:gd name="connsiteY309" fmla="*/ 6858000 h 6858000"/>
              <a:gd name="connsiteX310" fmla="*/ 5682041 w 7467600"/>
              <a:gd name="connsiteY310" fmla="*/ 6355860 h 6858000"/>
              <a:gd name="connsiteX311" fmla="*/ 5461758 w 7467600"/>
              <a:gd name="connsiteY311" fmla="*/ 5820220 h 6858000"/>
              <a:gd name="connsiteX312" fmla="*/ 5237282 w 7467600"/>
              <a:gd name="connsiteY312" fmla="*/ 6579086 h 6858000"/>
              <a:gd name="connsiteX313" fmla="*/ 5115009 w 7467600"/>
              <a:gd name="connsiteY313" fmla="*/ 6858000 h 6858000"/>
              <a:gd name="connsiteX314" fmla="*/ 5028074 w 7467600"/>
              <a:gd name="connsiteY314" fmla="*/ 6858000 h 6858000"/>
              <a:gd name="connsiteX315" fmla="*/ 5079508 w 7467600"/>
              <a:gd name="connsiteY315" fmla="*/ 6749074 h 6858000"/>
              <a:gd name="connsiteX316" fmla="*/ 5371846 w 7467600"/>
              <a:gd name="connsiteY316" fmla="*/ 5924413 h 6858000"/>
              <a:gd name="connsiteX317" fmla="*/ 5270512 w 7467600"/>
              <a:gd name="connsiteY317" fmla="*/ 6138975 h 6858000"/>
              <a:gd name="connsiteX318" fmla="*/ 5062409 w 7467600"/>
              <a:gd name="connsiteY318" fmla="*/ 6653544 h 6858000"/>
              <a:gd name="connsiteX319" fmla="*/ 5036628 w 7467600"/>
              <a:gd name="connsiteY319" fmla="*/ 6754247 h 6858000"/>
              <a:gd name="connsiteX320" fmla="*/ 5009112 w 7467600"/>
              <a:gd name="connsiteY320" fmla="*/ 6858000 h 6858000"/>
              <a:gd name="connsiteX321" fmla="*/ 4976679 w 7467600"/>
              <a:gd name="connsiteY321" fmla="*/ 6858000 h 6858000"/>
              <a:gd name="connsiteX322" fmla="*/ 5006537 w 7467600"/>
              <a:gd name="connsiteY322" fmla="*/ 6747068 h 6858000"/>
              <a:gd name="connsiteX323" fmla="*/ 5032723 w 7467600"/>
              <a:gd name="connsiteY323" fmla="*/ 6644957 h 6858000"/>
              <a:gd name="connsiteX324" fmla="*/ 5242949 w 7467600"/>
              <a:gd name="connsiteY324" fmla="*/ 6125175 h 6858000"/>
              <a:gd name="connsiteX325" fmla="*/ 5286321 w 7467600"/>
              <a:gd name="connsiteY325" fmla="*/ 6033555 h 6858000"/>
              <a:gd name="connsiteX326" fmla="*/ 5008210 w 7467600"/>
              <a:gd name="connsiteY326" fmla="*/ 6649194 h 6858000"/>
              <a:gd name="connsiteX327" fmla="*/ 4986321 w 7467600"/>
              <a:gd name="connsiteY327" fmla="*/ 6765687 h 6858000"/>
              <a:gd name="connsiteX328" fmla="*/ 4973474 w 7467600"/>
              <a:gd name="connsiteY328" fmla="*/ 6858000 h 6858000"/>
              <a:gd name="connsiteX329" fmla="*/ 4907178 w 7467600"/>
              <a:gd name="connsiteY329" fmla="*/ 6858000 h 6858000"/>
              <a:gd name="connsiteX330" fmla="*/ 4910810 w 7467600"/>
              <a:gd name="connsiteY330" fmla="*/ 6829660 h 6858000"/>
              <a:gd name="connsiteX331" fmla="*/ 4987461 w 7467600"/>
              <a:gd name="connsiteY331" fmla="*/ 6432994 h 6858000"/>
              <a:gd name="connsiteX332" fmla="*/ 5179262 w 7467600"/>
              <a:gd name="connsiteY332" fmla="*/ 6035044 h 6858000"/>
              <a:gd name="connsiteX333" fmla="*/ 4689678 w 7467600"/>
              <a:gd name="connsiteY333" fmla="*/ 6440241 h 6858000"/>
              <a:gd name="connsiteX334" fmla="*/ 4477543 w 7467600"/>
              <a:gd name="connsiteY334" fmla="*/ 6674836 h 6858000"/>
              <a:gd name="connsiteX335" fmla="*/ 4329957 w 7467600"/>
              <a:gd name="connsiteY335" fmla="*/ 6858000 h 6858000"/>
              <a:gd name="connsiteX336" fmla="*/ 4218595 w 7467600"/>
              <a:gd name="connsiteY336" fmla="*/ 6858000 h 6858000"/>
              <a:gd name="connsiteX337" fmla="*/ 4368888 w 7467600"/>
              <a:gd name="connsiteY337" fmla="*/ 6668412 h 6858000"/>
              <a:gd name="connsiteX338" fmla="*/ 4563091 w 7467600"/>
              <a:gd name="connsiteY338" fmla="*/ 6442508 h 6858000"/>
              <a:gd name="connsiteX339" fmla="*/ 5387324 w 7467600"/>
              <a:gd name="connsiteY339" fmla="*/ 5705830 h 6858000"/>
              <a:gd name="connsiteX340" fmla="*/ 5073620 w 7467600"/>
              <a:gd name="connsiteY340" fmla="*/ 5955437 h 6858000"/>
              <a:gd name="connsiteX341" fmla="*/ 4689789 w 7467600"/>
              <a:gd name="connsiteY341" fmla="*/ 6268382 h 6858000"/>
              <a:gd name="connsiteX342" fmla="*/ 4418722 w 7467600"/>
              <a:gd name="connsiteY342" fmla="*/ 6570886 h 6858000"/>
              <a:gd name="connsiteX343" fmla="*/ 4214944 w 7467600"/>
              <a:gd name="connsiteY343" fmla="*/ 6858000 h 6858000"/>
              <a:gd name="connsiteX344" fmla="*/ 4177898 w 7467600"/>
              <a:gd name="connsiteY344" fmla="*/ 6858000 h 6858000"/>
              <a:gd name="connsiteX345" fmla="*/ 4391597 w 7467600"/>
              <a:gd name="connsiteY345" fmla="*/ 6556370 h 6858000"/>
              <a:gd name="connsiteX346" fmla="*/ 4668889 w 7467600"/>
              <a:gd name="connsiteY346" fmla="*/ 6246399 h 6858000"/>
              <a:gd name="connsiteX347" fmla="*/ 5055427 w 7467600"/>
              <a:gd name="connsiteY347" fmla="*/ 5931476 h 6858000"/>
              <a:gd name="connsiteX348" fmla="*/ 5371814 w 7467600"/>
              <a:gd name="connsiteY348" fmla="*/ 5678975 h 6858000"/>
              <a:gd name="connsiteX349" fmla="*/ 4987918 w 7467600"/>
              <a:gd name="connsiteY349" fmla="*/ 5838701 h 6858000"/>
              <a:gd name="connsiteX350" fmla="*/ 4317146 w 7467600"/>
              <a:gd name="connsiteY350" fmla="*/ 6587716 h 6858000"/>
              <a:gd name="connsiteX351" fmla="*/ 4171627 w 7467600"/>
              <a:gd name="connsiteY351" fmla="*/ 6858000 h 6858000"/>
              <a:gd name="connsiteX352" fmla="*/ 4081585 w 7467600"/>
              <a:gd name="connsiteY352" fmla="*/ 6858000 h 6858000"/>
              <a:gd name="connsiteX353" fmla="*/ 4238603 w 7467600"/>
              <a:gd name="connsiteY353" fmla="*/ 6559341 h 6858000"/>
              <a:gd name="connsiteX354" fmla="*/ 4778333 w 7467600"/>
              <a:gd name="connsiteY354" fmla="*/ 5873626 h 6858000"/>
              <a:gd name="connsiteX355" fmla="*/ 5414185 w 7467600"/>
              <a:gd name="connsiteY355" fmla="*/ 5573882 h 6858000"/>
              <a:gd name="connsiteX356" fmla="*/ 5959648 w 7467600"/>
              <a:gd name="connsiteY356" fmla="*/ 4760797 h 6858000"/>
              <a:gd name="connsiteX357" fmla="*/ 5355019 w 7467600"/>
              <a:gd name="connsiteY357" fmla="*/ 4734672 h 6858000"/>
              <a:gd name="connsiteX358" fmla="*/ 5083565 w 7467600"/>
              <a:gd name="connsiteY358" fmla="*/ 5179121 h 6858000"/>
              <a:gd name="connsiteX359" fmla="*/ 4713577 w 7467600"/>
              <a:gd name="connsiteY359" fmla="*/ 5616803 h 6858000"/>
              <a:gd name="connsiteX360" fmla="*/ 3989559 w 7467600"/>
              <a:gd name="connsiteY360" fmla="*/ 6145945 h 6858000"/>
              <a:gd name="connsiteX361" fmla="*/ 3939824 w 7467600"/>
              <a:gd name="connsiteY361" fmla="*/ 6066900 h 6858000"/>
              <a:gd name="connsiteX362" fmla="*/ 4584537 w 7467600"/>
              <a:gd name="connsiteY362" fmla="*/ 5324826 h 6858000"/>
              <a:gd name="connsiteX363" fmla="*/ 5037105 w 7467600"/>
              <a:gd name="connsiteY363" fmla="*/ 5088765 h 6858000"/>
              <a:gd name="connsiteX364" fmla="*/ 5039930 w 7467600"/>
              <a:gd name="connsiteY364" fmla="*/ 5089585 h 6858000"/>
              <a:gd name="connsiteX365" fmla="*/ 5263764 w 7467600"/>
              <a:gd name="connsiteY365" fmla="*/ 4735525 h 6858000"/>
              <a:gd name="connsiteX366" fmla="*/ 4086300 w 7467600"/>
              <a:gd name="connsiteY366" fmla="*/ 4884599 h 6858000"/>
              <a:gd name="connsiteX367" fmla="*/ 4085485 w 7467600"/>
              <a:gd name="connsiteY367" fmla="*/ 4899070 h 6858000"/>
              <a:gd name="connsiteX368" fmla="*/ 3871915 w 7467600"/>
              <a:gd name="connsiteY368" fmla="*/ 5253645 h 6858000"/>
              <a:gd name="connsiteX369" fmla="*/ 3799374 w 7467600"/>
              <a:gd name="connsiteY369" fmla="*/ 5466127 h 6858000"/>
              <a:gd name="connsiteX370" fmla="*/ 3498850 w 7467600"/>
              <a:gd name="connsiteY370" fmla="*/ 6661888 h 6858000"/>
              <a:gd name="connsiteX371" fmla="*/ 3399216 w 7467600"/>
              <a:gd name="connsiteY371" fmla="*/ 6858000 h 6858000"/>
              <a:gd name="connsiteX372" fmla="*/ 3303688 w 7467600"/>
              <a:gd name="connsiteY372" fmla="*/ 6858000 h 6858000"/>
              <a:gd name="connsiteX373" fmla="*/ 3391774 w 7467600"/>
              <a:gd name="connsiteY373" fmla="*/ 6697181 h 6858000"/>
              <a:gd name="connsiteX374" fmla="*/ 3735540 w 7467600"/>
              <a:gd name="connsiteY374" fmla="*/ 5546923 h 6858000"/>
              <a:gd name="connsiteX375" fmla="*/ 3729438 w 7467600"/>
              <a:gd name="connsiteY375" fmla="*/ 5569058 h 6858000"/>
              <a:gd name="connsiteX376" fmla="*/ 3707782 w 7467600"/>
              <a:gd name="connsiteY376" fmla="*/ 5644908 h 6858000"/>
              <a:gd name="connsiteX377" fmla="*/ 3583827 w 7467600"/>
              <a:gd name="connsiteY377" fmla="*/ 6039215 h 6858000"/>
              <a:gd name="connsiteX378" fmla="*/ 3547861 w 7467600"/>
              <a:gd name="connsiteY378" fmla="*/ 6129609 h 6858000"/>
              <a:gd name="connsiteX379" fmla="*/ 3490905 w 7467600"/>
              <a:gd name="connsiteY379" fmla="*/ 6277660 h 6858000"/>
              <a:gd name="connsiteX380" fmla="*/ 3455859 w 7467600"/>
              <a:gd name="connsiteY380" fmla="*/ 6391301 h 6858000"/>
              <a:gd name="connsiteX381" fmla="*/ 3429112 w 7467600"/>
              <a:gd name="connsiteY381" fmla="*/ 6479469 h 6858000"/>
              <a:gd name="connsiteX382" fmla="*/ 3304862 w 7467600"/>
              <a:gd name="connsiteY382" fmla="*/ 6796476 h 6858000"/>
              <a:gd name="connsiteX383" fmla="*/ 3276071 w 7467600"/>
              <a:gd name="connsiteY383" fmla="*/ 6858000 h 6858000"/>
              <a:gd name="connsiteX384" fmla="*/ 3240805 w 7467600"/>
              <a:gd name="connsiteY384" fmla="*/ 6858000 h 6858000"/>
              <a:gd name="connsiteX385" fmla="*/ 3275917 w 7467600"/>
              <a:gd name="connsiteY385" fmla="*/ 6783192 h 6858000"/>
              <a:gd name="connsiteX386" fmla="*/ 3399358 w 7467600"/>
              <a:gd name="connsiteY386" fmla="*/ 6469011 h 6858000"/>
              <a:gd name="connsiteX387" fmla="*/ 3425650 w 7467600"/>
              <a:gd name="connsiteY387" fmla="*/ 6381333 h 6858000"/>
              <a:gd name="connsiteX388" fmla="*/ 3460661 w 7467600"/>
              <a:gd name="connsiteY388" fmla="*/ 6266763 h 6858000"/>
              <a:gd name="connsiteX389" fmla="*/ 3518021 w 7467600"/>
              <a:gd name="connsiteY389" fmla="*/ 6117298 h 6858000"/>
              <a:gd name="connsiteX390" fmla="*/ 3554035 w 7467600"/>
              <a:gd name="connsiteY390" fmla="*/ 6027832 h 6858000"/>
              <a:gd name="connsiteX391" fmla="*/ 3677174 w 7467600"/>
              <a:gd name="connsiteY391" fmla="*/ 5636351 h 6858000"/>
              <a:gd name="connsiteX392" fmla="*/ 3698819 w 7467600"/>
              <a:gd name="connsiteY392" fmla="*/ 5560503 h 6858000"/>
              <a:gd name="connsiteX393" fmla="*/ 3702094 w 7467600"/>
              <a:gd name="connsiteY393" fmla="*/ 5549194 h 6858000"/>
              <a:gd name="connsiteX394" fmla="*/ 3398355 w 7467600"/>
              <a:gd name="connsiteY394" fmla="*/ 6094603 h 6858000"/>
              <a:gd name="connsiteX395" fmla="*/ 3193941 w 7467600"/>
              <a:gd name="connsiteY395" fmla="*/ 6798775 h 6858000"/>
              <a:gd name="connsiteX396" fmla="*/ 3184140 w 7467600"/>
              <a:gd name="connsiteY396" fmla="*/ 6858000 h 6858000"/>
              <a:gd name="connsiteX397" fmla="*/ 3099978 w 7467600"/>
              <a:gd name="connsiteY397" fmla="*/ 6858000 h 6858000"/>
              <a:gd name="connsiteX398" fmla="*/ 3101556 w 7467600"/>
              <a:gd name="connsiteY398" fmla="*/ 6843337 h 6858000"/>
              <a:gd name="connsiteX399" fmla="*/ 3370162 w 7467600"/>
              <a:gd name="connsiteY399" fmla="*/ 5785550 h 6858000"/>
              <a:gd name="connsiteX400" fmla="*/ 3746477 w 7467600"/>
              <a:gd name="connsiteY400" fmla="*/ 5377889 h 6858000"/>
              <a:gd name="connsiteX401" fmla="*/ 3863399 w 7467600"/>
              <a:gd name="connsiteY401" fmla="*/ 5087257 h 6858000"/>
              <a:gd name="connsiteX402" fmla="*/ 3968712 w 7467600"/>
              <a:gd name="connsiteY402" fmla="*/ 4913989 h 6858000"/>
              <a:gd name="connsiteX403" fmla="*/ 2792390 w 7467600"/>
              <a:gd name="connsiteY403" fmla="*/ 5382974 h 6858000"/>
              <a:gd name="connsiteX404" fmla="*/ 2714982 w 7467600"/>
              <a:gd name="connsiteY404" fmla="*/ 5427051 h 6858000"/>
              <a:gd name="connsiteX405" fmla="*/ 2813361 w 7467600"/>
              <a:gd name="connsiteY405" fmla="*/ 6023912 h 6858000"/>
              <a:gd name="connsiteX406" fmla="*/ 2688430 w 7467600"/>
              <a:gd name="connsiteY406" fmla="*/ 6801564 h 6858000"/>
              <a:gd name="connsiteX407" fmla="*/ 2629626 w 7467600"/>
              <a:gd name="connsiteY407" fmla="*/ 6763394 h 6858000"/>
              <a:gd name="connsiteX408" fmla="*/ 2565328 w 7467600"/>
              <a:gd name="connsiteY408" fmla="*/ 5516399 h 6858000"/>
              <a:gd name="connsiteX409" fmla="*/ 1922999 w 7467600"/>
              <a:gd name="connsiteY409" fmla="*/ 5980343 h 6858000"/>
              <a:gd name="connsiteX410" fmla="*/ 1950261 w 7467600"/>
              <a:gd name="connsiteY410" fmla="*/ 6405858 h 6858000"/>
              <a:gd name="connsiteX411" fmla="*/ 2365554 w 7467600"/>
              <a:gd name="connsiteY411" fmla="*/ 6759107 h 6858000"/>
              <a:gd name="connsiteX412" fmla="*/ 2424142 w 7467600"/>
              <a:gd name="connsiteY412" fmla="*/ 6858000 h 6858000"/>
              <a:gd name="connsiteX413" fmla="*/ 2395994 w 7467600"/>
              <a:gd name="connsiteY413" fmla="*/ 6858000 h 6858000"/>
              <a:gd name="connsiteX414" fmla="*/ 2392863 w 7467600"/>
              <a:gd name="connsiteY414" fmla="*/ 6852964 h 6858000"/>
              <a:gd name="connsiteX415" fmla="*/ 2017589 w 7467600"/>
              <a:gd name="connsiteY415" fmla="*/ 6493982 h 6858000"/>
              <a:gd name="connsiteX416" fmla="*/ 2147336 w 7467600"/>
              <a:gd name="connsiteY416" fmla="*/ 6594052 h 6858000"/>
              <a:gd name="connsiteX417" fmla="*/ 2207047 w 7467600"/>
              <a:gd name="connsiteY417" fmla="*/ 6654540 h 6858000"/>
              <a:gd name="connsiteX418" fmla="*/ 2299106 w 7467600"/>
              <a:gd name="connsiteY418" fmla="*/ 6778931 h 6858000"/>
              <a:gd name="connsiteX419" fmla="*/ 2314430 w 7467600"/>
              <a:gd name="connsiteY419" fmla="*/ 6801144 h 6858000"/>
              <a:gd name="connsiteX420" fmla="*/ 2352406 w 7467600"/>
              <a:gd name="connsiteY420" fmla="*/ 6858000 h 6858000"/>
              <a:gd name="connsiteX421" fmla="*/ 2314492 w 7467600"/>
              <a:gd name="connsiteY421" fmla="*/ 6858000 h 6858000"/>
              <a:gd name="connsiteX422" fmla="*/ 2288095 w 7467600"/>
              <a:gd name="connsiteY422" fmla="*/ 6818030 h 6858000"/>
              <a:gd name="connsiteX423" fmla="*/ 2272768 w 7467600"/>
              <a:gd name="connsiteY423" fmla="*/ 6795822 h 6858000"/>
              <a:gd name="connsiteX424" fmla="*/ 2182715 w 7467600"/>
              <a:gd name="connsiteY424" fmla="*/ 6675071 h 6858000"/>
              <a:gd name="connsiteX425" fmla="*/ 2032061 w 7467600"/>
              <a:gd name="connsiteY425" fmla="*/ 6541380 h 6858000"/>
              <a:gd name="connsiteX426" fmla="*/ 2257220 w 7467600"/>
              <a:gd name="connsiteY426" fmla="*/ 6826257 h 6858000"/>
              <a:gd name="connsiteX427" fmla="*/ 2281324 w 7467600"/>
              <a:gd name="connsiteY427" fmla="*/ 6858000 h 6858000"/>
              <a:gd name="connsiteX428" fmla="*/ 2242860 w 7467600"/>
              <a:gd name="connsiteY428" fmla="*/ 6858000 h 6858000"/>
              <a:gd name="connsiteX429" fmla="*/ 2232818 w 7467600"/>
              <a:gd name="connsiteY429" fmla="*/ 6844926 h 6858000"/>
              <a:gd name="connsiteX430" fmla="*/ 1990172 w 7467600"/>
              <a:gd name="connsiteY430" fmla="*/ 6542121 h 6858000"/>
              <a:gd name="connsiteX431" fmla="*/ 2124090 w 7467600"/>
              <a:gd name="connsiteY431" fmla="*/ 6761017 h 6858000"/>
              <a:gd name="connsiteX432" fmla="*/ 2200380 w 7467600"/>
              <a:gd name="connsiteY432" fmla="*/ 6858000 h 6858000"/>
              <a:gd name="connsiteX433" fmla="*/ 2147507 w 7467600"/>
              <a:gd name="connsiteY433" fmla="*/ 6858000 h 6858000"/>
              <a:gd name="connsiteX434" fmla="*/ 2070668 w 7467600"/>
              <a:gd name="connsiteY434" fmla="*/ 6761520 h 6858000"/>
              <a:gd name="connsiteX435" fmla="*/ 1975142 w 7467600"/>
              <a:gd name="connsiteY435" fmla="*/ 6585570 h 6858000"/>
              <a:gd name="connsiteX436" fmla="*/ 2050035 w 7467600"/>
              <a:gd name="connsiteY436" fmla="*/ 6813345 h 6858000"/>
              <a:gd name="connsiteX437" fmla="*/ 2063025 w 7467600"/>
              <a:gd name="connsiteY437" fmla="*/ 6858000 h 6858000"/>
              <a:gd name="connsiteX438" fmla="*/ 2021675 w 7467600"/>
              <a:gd name="connsiteY438" fmla="*/ 6858000 h 6858000"/>
              <a:gd name="connsiteX439" fmla="*/ 2019308 w 7467600"/>
              <a:gd name="connsiteY439" fmla="*/ 6847118 h 6858000"/>
              <a:gd name="connsiteX440" fmla="*/ 1938835 w 7467600"/>
              <a:gd name="connsiteY440" fmla="*/ 6551160 h 6858000"/>
              <a:gd name="connsiteX441" fmla="*/ 1953230 w 7467600"/>
              <a:gd name="connsiteY441" fmla="*/ 6759699 h 6858000"/>
              <a:gd name="connsiteX442" fmla="*/ 1956763 w 7467600"/>
              <a:gd name="connsiteY442" fmla="*/ 6778191 h 6858000"/>
              <a:gd name="connsiteX443" fmla="*/ 1967925 w 7467600"/>
              <a:gd name="connsiteY443" fmla="*/ 6858000 h 6858000"/>
              <a:gd name="connsiteX444" fmla="*/ 1936622 w 7467600"/>
              <a:gd name="connsiteY444" fmla="*/ 6858000 h 6858000"/>
              <a:gd name="connsiteX445" fmla="*/ 1926261 w 7467600"/>
              <a:gd name="connsiteY445" fmla="*/ 6784064 h 6858000"/>
              <a:gd name="connsiteX446" fmla="*/ 1922724 w 7467600"/>
              <a:gd name="connsiteY446" fmla="*/ 6765577 h 6858000"/>
              <a:gd name="connsiteX447" fmla="*/ 1904650 w 7467600"/>
              <a:gd name="connsiteY447" fmla="*/ 6639616 h 6858000"/>
              <a:gd name="connsiteX448" fmla="*/ 1885273 w 7467600"/>
              <a:gd name="connsiteY448" fmla="*/ 6858000 h 6858000"/>
              <a:gd name="connsiteX449" fmla="*/ 1854363 w 7467600"/>
              <a:gd name="connsiteY449" fmla="*/ 6858000 h 6858000"/>
              <a:gd name="connsiteX450" fmla="*/ 1880391 w 7467600"/>
              <a:gd name="connsiteY450" fmla="*/ 6603796 h 6858000"/>
              <a:gd name="connsiteX451" fmla="*/ 1818273 w 7467600"/>
              <a:gd name="connsiteY451" fmla="*/ 6715729 h 6858000"/>
              <a:gd name="connsiteX452" fmla="*/ 1794691 w 7467600"/>
              <a:gd name="connsiteY452" fmla="*/ 6843239 h 6858000"/>
              <a:gd name="connsiteX453" fmla="*/ 1794914 w 7467600"/>
              <a:gd name="connsiteY453" fmla="*/ 6858000 h 6858000"/>
              <a:gd name="connsiteX454" fmla="*/ 1746128 w 7467600"/>
              <a:gd name="connsiteY454" fmla="*/ 6858000 h 6858000"/>
              <a:gd name="connsiteX455" fmla="*/ 1753934 w 7467600"/>
              <a:gd name="connsiteY455" fmla="*/ 6724796 h 6858000"/>
              <a:gd name="connsiteX456" fmla="*/ 1792053 w 7467600"/>
              <a:gd name="connsiteY456" fmla="*/ 6572396 h 6858000"/>
              <a:gd name="connsiteX457" fmla="*/ 1862248 w 7467600"/>
              <a:gd name="connsiteY457" fmla="*/ 6266397 h 6858000"/>
              <a:gd name="connsiteX458" fmla="*/ 1862250 w 7467600"/>
              <a:gd name="connsiteY458" fmla="*/ 6033531 h 6858000"/>
              <a:gd name="connsiteX459" fmla="*/ 1211999 w 7467600"/>
              <a:gd name="connsiteY459" fmla="*/ 6683610 h 6858000"/>
              <a:gd name="connsiteX460" fmla="*/ 1213266 w 7467600"/>
              <a:gd name="connsiteY460" fmla="*/ 6691947 h 6858000"/>
              <a:gd name="connsiteX461" fmla="*/ 1203370 w 7467600"/>
              <a:gd name="connsiteY461" fmla="*/ 6850676 h 6858000"/>
              <a:gd name="connsiteX462" fmla="*/ 1203671 w 7467600"/>
              <a:gd name="connsiteY462" fmla="*/ 6858000 h 6858000"/>
              <a:gd name="connsiteX463" fmla="*/ 1143180 w 7467600"/>
              <a:gd name="connsiteY463" fmla="*/ 6858000 h 6858000"/>
              <a:gd name="connsiteX464" fmla="*/ 1142176 w 7467600"/>
              <a:gd name="connsiteY464" fmla="*/ 6766045 h 6858000"/>
              <a:gd name="connsiteX465" fmla="*/ 1067484 w 7467600"/>
              <a:gd name="connsiteY465" fmla="*/ 6858000 h 6858000"/>
              <a:gd name="connsiteX466" fmla="*/ 953928 w 7467600"/>
              <a:gd name="connsiteY466" fmla="*/ 6858000 h 6858000"/>
              <a:gd name="connsiteX467" fmla="*/ 959715 w 7467600"/>
              <a:gd name="connsiteY467" fmla="*/ 6850185 h 6858000"/>
              <a:gd name="connsiteX468" fmla="*/ 1483788 w 7467600"/>
              <a:gd name="connsiteY468" fmla="*/ 6259174 h 6858000"/>
              <a:gd name="connsiteX469" fmla="*/ 1100671 w 7467600"/>
              <a:gd name="connsiteY469" fmla="*/ 6252137 h 6858000"/>
              <a:gd name="connsiteX470" fmla="*/ 1090144 w 7467600"/>
              <a:gd name="connsiteY470" fmla="*/ 6256748 h 6858000"/>
              <a:gd name="connsiteX471" fmla="*/ 1095872 w 7467600"/>
              <a:gd name="connsiteY471" fmla="*/ 6271892 h 6858000"/>
              <a:gd name="connsiteX472" fmla="*/ 262785 w 7467600"/>
              <a:gd name="connsiteY472" fmla="*/ 6845450 h 6858000"/>
              <a:gd name="connsiteX473" fmla="*/ 209968 w 7467600"/>
              <a:gd name="connsiteY473" fmla="*/ 6770713 h 6858000"/>
              <a:gd name="connsiteX474" fmla="*/ 873460 w 7467600"/>
              <a:gd name="connsiteY474" fmla="*/ 6253768 h 6858000"/>
              <a:gd name="connsiteX475" fmla="*/ 192686 w 7467600"/>
              <a:gd name="connsiteY475" fmla="*/ 5849257 h 6858000"/>
              <a:gd name="connsiteX476" fmla="*/ 4696 w 7467600"/>
              <a:gd name="connsiteY476" fmla="*/ 5697668 h 6858000"/>
              <a:gd name="connsiteX477" fmla="*/ 0 w 7467600"/>
              <a:gd name="connsiteY477" fmla="*/ 5689984 h 6858000"/>
              <a:gd name="connsiteX478" fmla="*/ 0 w 7467600"/>
              <a:gd name="connsiteY478" fmla="*/ 5513472 h 6858000"/>
              <a:gd name="connsiteX479" fmla="*/ 174101 w 7467600"/>
              <a:gd name="connsiteY479" fmla="*/ 5620277 h 6858000"/>
              <a:gd name="connsiteX480" fmla="*/ 891800 w 7467600"/>
              <a:gd name="connsiteY480" fmla="*/ 6036935 h 6858000"/>
              <a:gd name="connsiteX481" fmla="*/ 1072219 w 7467600"/>
              <a:gd name="connsiteY481" fmla="*/ 6169443 h 6858000"/>
              <a:gd name="connsiteX482" fmla="*/ 1074117 w 7467600"/>
              <a:gd name="connsiteY482" fmla="*/ 6170301 h 6858000"/>
              <a:gd name="connsiteX483" fmla="*/ 1083114 w 7467600"/>
              <a:gd name="connsiteY483" fmla="*/ 6174131 h 6858000"/>
              <a:gd name="connsiteX484" fmla="*/ 1543010 w 7467600"/>
              <a:gd name="connsiteY484" fmla="*/ 6191140 h 6858000"/>
              <a:gd name="connsiteX485" fmla="*/ 1551080 w 7467600"/>
              <a:gd name="connsiteY485" fmla="*/ 6195006 h 6858000"/>
              <a:gd name="connsiteX486" fmla="*/ 2345443 w 7467600"/>
              <a:gd name="connsiteY486" fmla="*/ 5549882 h 6858000"/>
              <a:gd name="connsiteX487" fmla="*/ 1721499 w 7467600"/>
              <a:gd name="connsiteY487" fmla="*/ 5599969 h 6858000"/>
              <a:gd name="connsiteX488" fmla="*/ 767716 w 7467600"/>
              <a:gd name="connsiteY488" fmla="*/ 5472768 h 6858000"/>
              <a:gd name="connsiteX489" fmla="*/ 722147 w 7467600"/>
              <a:gd name="connsiteY489" fmla="*/ 5393091 h 6858000"/>
              <a:gd name="connsiteX490" fmla="*/ 1485552 w 7467600"/>
              <a:gd name="connsiteY490" fmla="*/ 5313202 h 6858000"/>
              <a:gd name="connsiteX491" fmla="*/ 2143004 w 7467600"/>
              <a:gd name="connsiteY491" fmla="*/ 5402420 h 6858000"/>
              <a:gd name="connsiteX492" fmla="*/ 1933391 w 7467600"/>
              <a:gd name="connsiteY492" fmla="*/ 5156971 h 6858000"/>
              <a:gd name="connsiteX493" fmla="*/ 1827118 w 7467600"/>
              <a:gd name="connsiteY493" fmla="*/ 4968410 h 6858000"/>
              <a:gd name="connsiteX494" fmla="*/ 1837349 w 7467600"/>
              <a:gd name="connsiteY494" fmla="*/ 4956357 h 6858000"/>
              <a:gd name="connsiteX495" fmla="*/ 2162835 w 7467600"/>
              <a:gd name="connsiteY495" fmla="*/ 5187853 h 6858000"/>
              <a:gd name="connsiteX496" fmla="*/ 2257167 w 7467600"/>
              <a:gd name="connsiteY496" fmla="*/ 5462123 h 6858000"/>
              <a:gd name="connsiteX497" fmla="*/ 2261598 w 7467600"/>
              <a:gd name="connsiteY497" fmla="*/ 5467998 h 6858000"/>
              <a:gd name="connsiteX498" fmla="*/ 2437177 w 7467600"/>
              <a:gd name="connsiteY498" fmla="*/ 5479608 h 6858000"/>
              <a:gd name="connsiteX499" fmla="*/ 2445247 w 7467600"/>
              <a:gd name="connsiteY499" fmla="*/ 5483476 h 6858000"/>
              <a:gd name="connsiteX500" fmla="*/ 2743626 w 7467600"/>
              <a:gd name="connsiteY500" fmla="*/ 5304819 h 6858000"/>
              <a:gd name="connsiteX501" fmla="*/ 3048102 w 7467600"/>
              <a:gd name="connsiteY501" fmla="*/ 5150595 h 6858000"/>
              <a:gd name="connsiteX502" fmla="*/ 1799414 w 7467600"/>
              <a:gd name="connsiteY502" fmla="*/ 4694732 h 6858000"/>
              <a:gd name="connsiteX503" fmla="*/ 1771735 w 7467600"/>
              <a:gd name="connsiteY503" fmla="*/ 4619929 h 6858000"/>
              <a:gd name="connsiteX504" fmla="*/ 3104273 w 7467600"/>
              <a:gd name="connsiteY504" fmla="*/ 5076159 h 6858000"/>
              <a:gd name="connsiteX505" fmla="*/ 3113245 w 7467600"/>
              <a:gd name="connsiteY505" fmla="*/ 5090705 h 6858000"/>
              <a:gd name="connsiteX506" fmla="*/ 3126294 w 7467600"/>
              <a:gd name="connsiteY506" fmla="*/ 5114400 h 6858000"/>
              <a:gd name="connsiteX507" fmla="*/ 3937433 w 7467600"/>
              <a:gd name="connsiteY507" fmla="*/ 4830473 h 6858000"/>
              <a:gd name="connsiteX508" fmla="*/ 3590475 w 7467600"/>
              <a:gd name="connsiteY508" fmla="*/ 4597974 h 6858000"/>
              <a:gd name="connsiteX509" fmla="*/ 3100264 w 7467600"/>
              <a:gd name="connsiteY509" fmla="*/ 4579845 h 6858000"/>
              <a:gd name="connsiteX510" fmla="*/ 2183576 w 7467600"/>
              <a:gd name="connsiteY510" fmla="*/ 4227150 h 6858000"/>
              <a:gd name="connsiteX511" fmla="*/ 2151029 w 7467600"/>
              <a:gd name="connsiteY511" fmla="*/ 4146947 h 6858000"/>
              <a:gd name="connsiteX512" fmla="*/ 3563434 w 7467600"/>
              <a:gd name="connsiteY512" fmla="*/ 4469115 h 6858000"/>
              <a:gd name="connsiteX513" fmla="*/ 3177952 w 7467600"/>
              <a:gd name="connsiteY513" fmla="*/ 3657386 h 6858000"/>
              <a:gd name="connsiteX514" fmla="*/ 3189263 w 7467600"/>
              <a:gd name="connsiteY514" fmla="*/ 3625726 h 6858000"/>
              <a:gd name="connsiteX515" fmla="*/ 3560912 w 7467600"/>
              <a:gd name="connsiteY515" fmla="*/ 4079863 h 6858000"/>
              <a:gd name="connsiteX516" fmla="*/ 3626636 w 7467600"/>
              <a:gd name="connsiteY516" fmla="*/ 4512230 h 6858000"/>
              <a:gd name="connsiteX517" fmla="*/ 3653088 w 7467600"/>
              <a:gd name="connsiteY517" fmla="*/ 4521417 h 6858000"/>
              <a:gd name="connsiteX518" fmla="*/ 3988128 w 7467600"/>
              <a:gd name="connsiteY518" fmla="*/ 4817267 h 6858000"/>
              <a:gd name="connsiteX519" fmla="*/ 4830582 w 7467600"/>
              <a:gd name="connsiteY519" fmla="*/ 4676000 h 6858000"/>
              <a:gd name="connsiteX520" fmla="*/ 4830100 w 7467600"/>
              <a:gd name="connsiteY520" fmla="*/ 4675554 h 6858000"/>
              <a:gd name="connsiteX521" fmla="*/ 4036318 w 7467600"/>
              <a:gd name="connsiteY521" fmla="*/ 4147013 h 6858000"/>
              <a:gd name="connsiteX522" fmla="*/ 3432098 w 7467600"/>
              <a:gd name="connsiteY522" fmla="*/ 3537312 h 6858000"/>
              <a:gd name="connsiteX523" fmla="*/ 3446761 w 7467600"/>
              <a:gd name="connsiteY523" fmla="*/ 3461278 h 6858000"/>
              <a:gd name="connsiteX524" fmla="*/ 4419733 w 7467600"/>
              <a:gd name="connsiteY524" fmla="*/ 3963555 h 6858000"/>
              <a:gd name="connsiteX525" fmla="*/ 4781371 w 7467600"/>
              <a:gd name="connsiteY525" fmla="*/ 4458604 h 6858000"/>
              <a:gd name="connsiteX526" fmla="*/ 4780440 w 7467600"/>
              <a:gd name="connsiteY526" fmla="*/ 4470290 h 6858000"/>
              <a:gd name="connsiteX527" fmla="*/ 4898954 w 7467600"/>
              <a:gd name="connsiteY527" fmla="*/ 4662092 h 6858000"/>
              <a:gd name="connsiteX528" fmla="*/ 4900699 w 7467600"/>
              <a:gd name="connsiteY528" fmla="*/ 4670867 h 6858000"/>
              <a:gd name="connsiteX529" fmla="*/ 5714511 w 7467600"/>
              <a:gd name="connsiteY529" fmla="*/ 4663483 h 6858000"/>
              <a:gd name="connsiteX530" fmla="*/ 5464793 w 7467600"/>
              <a:gd name="connsiteY530" fmla="*/ 4393556 h 6858000"/>
              <a:gd name="connsiteX531" fmla="*/ 5461897 w 7467600"/>
              <a:gd name="connsiteY531" fmla="*/ 4390879 h 6858000"/>
              <a:gd name="connsiteX532" fmla="*/ 4294126 w 7467600"/>
              <a:gd name="connsiteY532" fmla="*/ 3303048 h 6858000"/>
              <a:gd name="connsiteX533" fmla="*/ 4305321 w 7467600"/>
              <a:gd name="connsiteY533" fmla="*/ 3256953 h 6858000"/>
              <a:gd name="connsiteX534" fmla="*/ 4949299 w 7467600"/>
              <a:gd name="connsiteY534" fmla="*/ 3766336 h 6858000"/>
              <a:gd name="connsiteX535" fmla="*/ 5291452 w 7467600"/>
              <a:gd name="connsiteY535" fmla="*/ 4076801 h 6858000"/>
              <a:gd name="connsiteX536" fmla="*/ 5434998 w 7467600"/>
              <a:gd name="connsiteY536" fmla="*/ 4254100 h 6858000"/>
              <a:gd name="connsiteX537" fmla="*/ 5351015 w 7467600"/>
              <a:gd name="connsiteY537" fmla="*/ 3760989 h 6858000"/>
              <a:gd name="connsiteX538" fmla="*/ 5413780 w 7467600"/>
              <a:gd name="connsiteY538" fmla="*/ 2966265 h 6858000"/>
              <a:gd name="connsiteX539" fmla="*/ 5425627 w 7467600"/>
              <a:gd name="connsiteY539" fmla="*/ 2954192 h 6858000"/>
              <a:gd name="connsiteX540" fmla="*/ 6604735 w 7467600"/>
              <a:gd name="connsiteY540" fmla="*/ 2041381 h 6858000"/>
              <a:gd name="connsiteX541" fmla="*/ 7204487 w 7467600"/>
              <a:gd name="connsiteY541" fmla="*/ 2742112 h 6858000"/>
              <a:gd name="connsiteX542" fmla="*/ 7131592 w 7467600"/>
              <a:gd name="connsiteY542" fmla="*/ 2672096 h 6858000"/>
              <a:gd name="connsiteX543" fmla="*/ 6996344 w 7467600"/>
              <a:gd name="connsiteY543" fmla="*/ 2518310 h 6858000"/>
              <a:gd name="connsiteX544" fmla="*/ 6735495 w 7467600"/>
              <a:gd name="connsiteY544" fmla="*/ 2196890 h 6858000"/>
              <a:gd name="connsiteX545" fmla="*/ 6721901 w 7467600"/>
              <a:gd name="connsiteY545" fmla="*/ 2179274 h 6858000"/>
              <a:gd name="connsiteX546" fmla="*/ 6604735 w 7467600"/>
              <a:gd name="connsiteY546" fmla="*/ 2041381 h 6858000"/>
              <a:gd name="connsiteX547" fmla="*/ 6591670 w 7467600"/>
              <a:gd name="connsiteY547" fmla="*/ 1988277 h 6858000"/>
              <a:gd name="connsiteX548" fmla="*/ 6747349 w 7467600"/>
              <a:gd name="connsiteY548" fmla="*/ 2160069 h 6858000"/>
              <a:gd name="connsiteX549" fmla="*/ 6760943 w 7467600"/>
              <a:gd name="connsiteY549" fmla="*/ 2177686 h 6858000"/>
              <a:gd name="connsiteX550" fmla="*/ 7021065 w 7467600"/>
              <a:gd name="connsiteY550" fmla="*/ 2498102 h 6858000"/>
              <a:gd name="connsiteX551" fmla="*/ 7155223 w 7467600"/>
              <a:gd name="connsiteY551" fmla="*/ 2650386 h 6858000"/>
              <a:gd name="connsiteX552" fmla="*/ 7203167 w 7467600"/>
              <a:gd name="connsiteY552" fmla="*/ 2697288 h 6858000"/>
              <a:gd name="connsiteX553" fmla="*/ 6937703 w 7467600"/>
              <a:gd name="connsiteY553" fmla="*/ 2321981 h 6858000"/>
              <a:gd name="connsiteX554" fmla="*/ 6591670 w 7467600"/>
              <a:gd name="connsiteY554" fmla="*/ 1988277 h 6858000"/>
              <a:gd name="connsiteX555" fmla="*/ 5798671 w 7467600"/>
              <a:gd name="connsiteY555" fmla="*/ 1981601 h 6858000"/>
              <a:gd name="connsiteX556" fmla="*/ 5754709 w 7467600"/>
              <a:gd name="connsiteY556" fmla="*/ 2071454 h 6858000"/>
              <a:gd name="connsiteX557" fmla="*/ 5763044 w 7467600"/>
              <a:gd name="connsiteY557" fmla="*/ 2842206 h 6858000"/>
              <a:gd name="connsiteX558" fmla="*/ 5764974 w 7467600"/>
              <a:gd name="connsiteY558" fmla="*/ 2799609 h 6858000"/>
              <a:gd name="connsiteX559" fmla="*/ 5767665 w 7467600"/>
              <a:gd name="connsiteY559" fmla="*/ 2666409 h 6858000"/>
              <a:gd name="connsiteX560" fmla="*/ 5763055 w 7467600"/>
              <a:gd name="connsiteY560" fmla="*/ 2579705 h 6858000"/>
              <a:gd name="connsiteX561" fmla="*/ 5758079 w 7467600"/>
              <a:gd name="connsiteY561" fmla="*/ 2492508 h 6858000"/>
              <a:gd name="connsiteX562" fmla="*/ 5779325 w 7467600"/>
              <a:gd name="connsiteY562" fmla="*/ 2197069 h 6858000"/>
              <a:gd name="connsiteX563" fmla="*/ 5798671 w 7467600"/>
              <a:gd name="connsiteY563" fmla="*/ 1981601 h 6858000"/>
              <a:gd name="connsiteX564" fmla="*/ 5829202 w 7467600"/>
              <a:gd name="connsiteY564" fmla="*/ 1971679 h 6858000"/>
              <a:gd name="connsiteX565" fmla="*/ 5809558 w 7467600"/>
              <a:gd name="connsiteY565" fmla="*/ 2198043 h 6858000"/>
              <a:gd name="connsiteX566" fmla="*/ 5788653 w 7467600"/>
              <a:gd name="connsiteY566" fmla="*/ 2489430 h 6858000"/>
              <a:gd name="connsiteX567" fmla="*/ 5793439 w 7467600"/>
              <a:gd name="connsiteY567" fmla="*/ 2575235 h 6858000"/>
              <a:gd name="connsiteX568" fmla="*/ 5796837 w 7467600"/>
              <a:gd name="connsiteY568" fmla="*/ 2637633 h 6858000"/>
              <a:gd name="connsiteX569" fmla="*/ 5818614 w 7467600"/>
              <a:gd name="connsiteY569" fmla="*/ 2473055 h 6858000"/>
              <a:gd name="connsiteX570" fmla="*/ 5829202 w 7467600"/>
              <a:gd name="connsiteY570" fmla="*/ 1971679 h 6858000"/>
              <a:gd name="connsiteX571" fmla="*/ 5911389 w 7467600"/>
              <a:gd name="connsiteY571" fmla="*/ 1898371 h 6858000"/>
              <a:gd name="connsiteX572" fmla="*/ 6237627 w 7467600"/>
              <a:gd name="connsiteY572" fmla="*/ 2231921 h 6858000"/>
              <a:gd name="connsiteX573" fmla="*/ 5911389 w 7467600"/>
              <a:gd name="connsiteY573" fmla="*/ 1898371 h 6858000"/>
              <a:gd name="connsiteX574" fmla="*/ 6944437 w 7467600"/>
              <a:gd name="connsiteY574" fmla="*/ 1575402 h 6858000"/>
              <a:gd name="connsiteX575" fmla="*/ 6304730 w 7467600"/>
              <a:gd name="connsiteY575" fmla="*/ 1766654 h 6858000"/>
              <a:gd name="connsiteX576" fmla="*/ 6944437 w 7467600"/>
              <a:gd name="connsiteY576" fmla="*/ 1575402 h 6858000"/>
              <a:gd name="connsiteX577" fmla="*/ 7019523 w 7467600"/>
              <a:gd name="connsiteY577" fmla="*/ 1519450 h 6858000"/>
              <a:gd name="connsiteX578" fmla="*/ 6298091 w 7467600"/>
              <a:gd name="connsiteY578" fmla="*/ 1737122 h 6858000"/>
              <a:gd name="connsiteX579" fmla="*/ 7019523 w 7467600"/>
              <a:gd name="connsiteY579" fmla="*/ 1519450 h 6858000"/>
              <a:gd name="connsiteX580" fmla="*/ 2399523 w 7467600"/>
              <a:gd name="connsiteY580" fmla="*/ 1428234 h 6858000"/>
              <a:gd name="connsiteX581" fmla="*/ 2224982 w 7467600"/>
              <a:gd name="connsiteY581" fmla="*/ 1826201 h 6858000"/>
              <a:gd name="connsiteX582" fmla="*/ 2096099 w 7467600"/>
              <a:gd name="connsiteY582" fmla="*/ 2345900 h 6858000"/>
              <a:gd name="connsiteX583" fmla="*/ 2283317 w 7467600"/>
              <a:gd name="connsiteY583" fmla="*/ 1796925 h 6858000"/>
              <a:gd name="connsiteX584" fmla="*/ 2399523 w 7467600"/>
              <a:gd name="connsiteY584" fmla="*/ 1428234 h 6858000"/>
              <a:gd name="connsiteX585" fmla="*/ 2448558 w 7467600"/>
              <a:gd name="connsiteY585" fmla="*/ 1373435 h 6858000"/>
              <a:gd name="connsiteX586" fmla="*/ 2312521 w 7467600"/>
              <a:gd name="connsiteY586" fmla="*/ 1806140 h 6858000"/>
              <a:gd name="connsiteX587" fmla="*/ 2127533 w 7467600"/>
              <a:gd name="connsiteY587" fmla="*/ 2348380 h 6858000"/>
              <a:gd name="connsiteX588" fmla="*/ 2358080 w 7467600"/>
              <a:gd name="connsiteY588" fmla="*/ 1866134 h 6858000"/>
              <a:gd name="connsiteX589" fmla="*/ 2407436 w 7467600"/>
              <a:gd name="connsiteY589" fmla="*/ 1651070 h 6858000"/>
              <a:gd name="connsiteX590" fmla="*/ 2448558 w 7467600"/>
              <a:gd name="connsiteY590" fmla="*/ 1373435 h 6858000"/>
              <a:gd name="connsiteX591" fmla="*/ 278707 w 7467600"/>
              <a:gd name="connsiteY591" fmla="*/ 1352270 h 6858000"/>
              <a:gd name="connsiteX592" fmla="*/ 321570 w 7467600"/>
              <a:gd name="connsiteY592" fmla="*/ 1861610 h 6858000"/>
              <a:gd name="connsiteX593" fmla="*/ 294281 w 7467600"/>
              <a:gd name="connsiteY593" fmla="*/ 1440658 h 6858000"/>
              <a:gd name="connsiteX594" fmla="*/ 278707 w 7467600"/>
              <a:gd name="connsiteY594" fmla="*/ 1352270 h 6858000"/>
              <a:gd name="connsiteX595" fmla="*/ 1423821 w 7467600"/>
              <a:gd name="connsiteY595" fmla="*/ 1351958 h 6858000"/>
              <a:gd name="connsiteX596" fmla="*/ 1638521 w 7467600"/>
              <a:gd name="connsiteY596" fmla="*/ 1908470 h 6858000"/>
              <a:gd name="connsiteX597" fmla="*/ 1754199 w 7467600"/>
              <a:gd name="connsiteY597" fmla="*/ 2149284 h 6858000"/>
              <a:gd name="connsiteX598" fmla="*/ 1908359 w 7467600"/>
              <a:gd name="connsiteY598" fmla="*/ 2364988 h 6858000"/>
              <a:gd name="connsiteX599" fmla="*/ 1647661 w 7467600"/>
              <a:gd name="connsiteY599" fmla="*/ 1825945 h 6858000"/>
              <a:gd name="connsiteX600" fmla="*/ 1423821 w 7467600"/>
              <a:gd name="connsiteY600" fmla="*/ 1351958 h 6858000"/>
              <a:gd name="connsiteX601" fmla="*/ 1431890 w 7467600"/>
              <a:gd name="connsiteY601" fmla="*/ 1306475 h 6858000"/>
              <a:gd name="connsiteX602" fmla="*/ 1507597 w 7467600"/>
              <a:gd name="connsiteY602" fmla="*/ 1446132 h 6858000"/>
              <a:gd name="connsiteX603" fmla="*/ 1674586 w 7467600"/>
              <a:gd name="connsiteY603" fmla="*/ 1813832 h 6858000"/>
              <a:gd name="connsiteX604" fmla="*/ 1815950 w 7467600"/>
              <a:gd name="connsiteY604" fmla="*/ 2128564 h 6858000"/>
              <a:gd name="connsiteX605" fmla="*/ 1984242 w 7467600"/>
              <a:gd name="connsiteY605" fmla="*/ 2430829 h 6858000"/>
              <a:gd name="connsiteX606" fmla="*/ 2014023 w 7467600"/>
              <a:gd name="connsiteY606" fmla="*/ 2450995 h 6858000"/>
              <a:gd name="connsiteX607" fmla="*/ 1747337 w 7467600"/>
              <a:gd name="connsiteY607" fmla="*/ 1855264 h 6858000"/>
              <a:gd name="connsiteX608" fmla="*/ 1533749 w 7467600"/>
              <a:gd name="connsiteY608" fmla="*/ 1478656 h 6858000"/>
              <a:gd name="connsiteX609" fmla="*/ 1431890 w 7467600"/>
              <a:gd name="connsiteY609" fmla="*/ 1306475 h 6858000"/>
              <a:gd name="connsiteX610" fmla="*/ 5052692 w 7467600"/>
              <a:gd name="connsiteY610" fmla="*/ 1292994 h 6858000"/>
              <a:gd name="connsiteX611" fmla="*/ 5200661 w 7467600"/>
              <a:gd name="connsiteY611" fmla="*/ 1635186 h 6858000"/>
              <a:gd name="connsiteX612" fmla="*/ 5297138 w 7467600"/>
              <a:gd name="connsiteY612" fmla="*/ 1906351 h 6858000"/>
              <a:gd name="connsiteX613" fmla="*/ 5052692 w 7467600"/>
              <a:gd name="connsiteY613" fmla="*/ 1292994 h 6858000"/>
              <a:gd name="connsiteX614" fmla="*/ 5009948 w 7467600"/>
              <a:gd name="connsiteY614" fmla="*/ 1273619 h 6858000"/>
              <a:gd name="connsiteX615" fmla="*/ 5121777 w 7467600"/>
              <a:gd name="connsiteY615" fmla="*/ 1654213 h 6858000"/>
              <a:gd name="connsiteX616" fmla="*/ 5293545 w 7467600"/>
              <a:gd name="connsiteY616" fmla="*/ 2072247 h 6858000"/>
              <a:gd name="connsiteX617" fmla="*/ 5294042 w 7467600"/>
              <a:gd name="connsiteY617" fmla="*/ 2065019 h 6858000"/>
              <a:gd name="connsiteX618" fmla="*/ 5171936 w 7467600"/>
              <a:gd name="connsiteY618" fmla="*/ 1647613 h 6858000"/>
              <a:gd name="connsiteX619" fmla="*/ 5009948 w 7467600"/>
              <a:gd name="connsiteY619" fmla="*/ 1273619 h 6858000"/>
              <a:gd name="connsiteX620" fmla="*/ 655236 w 7467600"/>
              <a:gd name="connsiteY620" fmla="*/ 1268632 h 6858000"/>
              <a:gd name="connsiteX621" fmla="*/ 839521 w 7467600"/>
              <a:gd name="connsiteY621" fmla="*/ 1685315 h 6858000"/>
              <a:gd name="connsiteX622" fmla="*/ 1109416 w 7467600"/>
              <a:gd name="connsiteY622" fmla="*/ 2061663 h 6858000"/>
              <a:gd name="connsiteX623" fmla="*/ 1298300 w 7467600"/>
              <a:gd name="connsiteY623" fmla="*/ 2247742 h 6858000"/>
              <a:gd name="connsiteX624" fmla="*/ 1125871 w 7467600"/>
              <a:gd name="connsiteY624" fmla="*/ 1989513 h 6858000"/>
              <a:gd name="connsiteX625" fmla="*/ 981574 w 7467600"/>
              <a:gd name="connsiteY625" fmla="*/ 1783157 h 6858000"/>
              <a:gd name="connsiteX626" fmla="*/ 922198 w 7467600"/>
              <a:gd name="connsiteY626" fmla="*/ 1677437 h 6858000"/>
              <a:gd name="connsiteX627" fmla="*/ 869293 w 7467600"/>
              <a:gd name="connsiteY627" fmla="*/ 1583214 h 6858000"/>
              <a:gd name="connsiteX628" fmla="*/ 751431 w 7467600"/>
              <a:gd name="connsiteY628" fmla="*/ 1405731 h 6858000"/>
              <a:gd name="connsiteX629" fmla="*/ 655236 w 7467600"/>
              <a:gd name="connsiteY629" fmla="*/ 1268632 h 6858000"/>
              <a:gd name="connsiteX630" fmla="*/ 6516292 w 7467600"/>
              <a:gd name="connsiteY630" fmla="*/ 1263064 h 6858000"/>
              <a:gd name="connsiteX631" fmla="*/ 5736320 w 7467600"/>
              <a:gd name="connsiteY631" fmla="*/ 1501803 h 6858000"/>
              <a:gd name="connsiteX632" fmla="*/ 6516292 w 7467600"/>
              <a:gd name="connsiteY632" fmla="*/ 1263064 h 6858000"/>
              <a:gd name="connsiteX633" fmla="*/ 291466 w 7467600"/>
              <a:gd name="connsiteY633" fmla="*/ 1250369 h 6858000"/>
              <a:gd name="connsiteX634" fmla="*/ 323180 w 7467600"/>
              <a:gd name="connsiteY634" fmla="*/ 1435283 h 6858000"/>
              <a:gd name="connsiteX635" fmla="*/ 349381 w 7467600"/>
              <a:gd name="connsiteY635" fmla="*/ 1875041 h 6858000"/>
              <a:gd name="connsiteX636" fmla="*/ 374363 w 7467600"/>
              <a:gd name="connsiteY636" fmla="*/ 1506494 h 6858000"/>
              <a:gd name="connsiteX637" fmla="*/ 302168 w 7467600"/>
              <a:gd name="connsiteY637" fmla="*/ 1274495 h 6858000"/>
              <a:gd name="connsiteX638" fmla="*/ 291466 w 7467600"/>
              <a:gd name="connsiteY638" fmla="*/ 1250369 h 6858000"/>
              <a:gd name="connsiteX639" fmla="*/ 678222 w 7467600"/>
              <a:gd name="connsiteY639" fmla="*/ 1248670 h 6858000"/>
              <a:gd name="connsiteX640" fmla="*/ 775536 w 7467600"/>
              <a:gd name="connsiteY640" fmla="*/ 1388015 h 6858000"/>
              <a:gd name="connsiteX641" fmla="*/ 894529 w 7467600"/>
              <a:gd name="connsiteY641" fmla="*/ 1567739 h 6858000"/>
              <a:gd name="connsiteX642" fmla="*/ 948000 w 7467600"/>
              <a:gd name="connsiteY642" fmla="*/ 1663088 h 6858000"/>
              <a:gd name="connsiteX643" fmla="*/ 1006812 w 7467600"/>
              <a:gd name="connsiteY643" fmla="*/ 1767683 h 6858000"/>
              <a:gd name="connsiteX644" fmla="*/ 1149133 w 7467600"/>
              <a:gd name="connsiteY644" fmla="*/ 1971513 h 6858000"/>
              <a:gd name="connsiteX645" fmla="*/ 1333952 w 7467600"/>
              <a:gd name="connsiteY645" fmla="*/ 2251620 h 6858000"/>
              <a:gd name="connsiteX646" fmla="*/ 1337329 w 7467600"/>
              <a:gd name="connsiteY646" fmla="*/ 2258350 h 6858000"/>
              <a:gd name="connsiteX647" fmla="*/ 1014726 w 7467600"/>
              <a:gd name="connsiteY647" fmla="*/ 1615556 h 6858000"/>
              <a:gd name="connsiteX648" fmla="*/ 678222 w 7467600"/>
              <a:gd name="connsiteY648" fmla="*/ 1248670 h 6858000"/>
              <a:gd name="connsiteX649" fmla="*/ 6691602 w 7467600"/>
              <a:gd name="connsiteY649" fmla="*/ 1140573 h 6858000"/>
              <a:gd name="connsiteX650" fmla="*/ 6571100 w 7467600"/>
              <a:gd name="connsiteY650" fmla="*/ 1183662 h 6858000"/>
              <a:gd name="connsiteX651" fmla="*/ 6241687 w 7467600"/>
              <a:gd name="connsiteY651" fmla="*/ 1257600 h 6858000"/>
              <a:gd name="connsiteX652" fmla="*/ 5693009 w 7467600"/>
              <a:gd name="connsiteY652" fmla="*/ 1478256 h 6858000"/>
              <a:gd name="connsiteX653" fmla="*/ 6548420 w 7467600"/>
              <a:gd name="connsiteY653" fmla="*/ 1214599 h 6858000"/>
              <a:gd name="connsiteX654" fmla="*/ 6605473 w 7467600"/>
              <a:gd name="connsiteY654" fmla="*/ 1184686 h 6858000"/>
              <a:gd name="connsiteX655" fmla="*/ 6691602 w 7467600"/>
              <a:gd name="connsiteY655" fmla="*/ 1140573 h 6858000"/>
              <a:gd name="connsiteX656" fmla="*/ 4002475 w 7467600"/>
              <a:gd name="connsiteY656" fmla="*/ 1037802 h 6858000"/>
              <a:gd name="connsiteX657" fmla="*/ 4000324 w 7467600"/>
              <a:gd name="connsiteY657" fmla="*/ 1039362 h 6858000"/>
              <a:gd name="connsiteX658" fmla="*/ 4002862 w 7467600"/>
              <a:gd name="connsiteY658" fmla="*/ 1042866 h 6858000"/>
              <a:gd name="connsiteX659" fmla="*/ 4002475 w 7467600"/>
              <a:gd name="connsiteY659" fmla="*/ 1037802 h 6858000"/>
              <a:gd name="connsiteX660" fmla="*/ 506322 w 7467600"/>
              <a:gd name="connsiteY660" fmla="*/ 1020997 h 6858000"/>
              <a:gd name="connsiteX661" fmla="*/ 533068 w 7467600"/>
              <a:gd name="connsiteY661" fmla="*/ 1029409 h 6858000"/>
              <a:gd name="connsiteX662" fmla="*/ 1232525 w 7467600"/>
              <a:gd name="connsiteY662" fmla="*/ 1804675 h 6858000"/>
              <a:gd name="connsiteX663" fmla="*/ 1388858 w 7467600"/>
              <a:gd name="connsiteY663" fmla="*/ 2368011 h 6858000"/>
              <a:gd name="connsiteX664" fmla="*/ 1384098 w 7467600"/>
              <a:gd name="connsiteY664" fmla="*/ 2378125 h 6858000"/>
              <a:gd name="connsiteX665" fmla="*/ 1425393 w 7467600"/>
              <a:gd name="connsiteY665" fmla="*/ 2589124 h 6858000"/>
              <a:gd name="connsiteX666" fmla="*/ 1424001 w 7467600"/>
              <a:gd name="connsiteY666" fmla="*/ 2597541 h 6858000"/>
              <a:gd name="connsiteX667" fmla="*/ 2152729 w 7467600"/>
              <a:gd name="connsiteY667" fmla="*/ 2864487 h 6858000"/>
              <a:gd name="connsiteX668" fmla="*/ 2020609 w 7467600"/>
              <a:gd name="connsiteY668" fmla="*/ 2539671 h 6858000"/>
              <a:gd name="connsiteX669" fmla="*/ 2018920 w 7467600"/>
              <a:gd name="connsiteY669" fmla="*/ 2536309 h 6858000"/>
              <a:gd name="connsiteX670" fmla="*/ 1342441 w 7467600"/>
              <a:gd name="connsiteY670" fmla="*/ 1173017 h 6858000"/>
              <a:gd name="connsiteX671" fmla="*/ 1367925 w 7467600"/>
              <a:gd name="connsiteY671" fmla="*/ 1135648 h 6858000"/>
              <a:gd name="connsiteX672" fmla="*/ 1771401 w 7467600"/>
              <a:gd name="connsiteY672" fmla="*/ 1806673 h 6858000"/>
              <a:gd name="connsiteX673" fmla="*/ 1972385 w 7467600"/>
              <a:gd name="connsiteY673" fmla="*/ 2198735 h 6858000"/>
              <a:gd name="connsiteX674" fmla="*/ 2040892 w 7467600"/>
              <a:gd name="connsiteY674" fmla="*/ 2405205 h 6858000"/>
              <a:gd name="connsiteX675" fmla="*/ 2131689 w 7467600"/>
              <a:gd name="connsiteY675" fmla="*/ 1936926 h 6858000"/>
              <a:gd name="connsiteX676" fmla="*/ 2454820 w 7467600"/>
              <a:gd name="connsiteY676" fmla="*/ 1248808 h 6858000"/>
              <a:gd name="connsiteX677" fmla="*/ 2492512 w 7467600"/>
              <a:gd name="connsiteY677" fmla="*/ 1302920 h 6858000"/>
              <a:gd name="connsiteX678" fmla="*/ 2081216 w 7467600"/>
              <a:gd name="connsiteY678" fmla="*/ 2527513 h 6858000"/>
              <a:gd name="connsiteX679" fmla="*/ 2081211 w 7467600"/>
              <a:gd name="connsiteY679" fmla="*/ 2528916 h 6858000"/>
              <a:gd name="connsiteX680" fmla="*/ 2199067 w 7467600"/>
              <a:gd name="connsiteY680" fmla="*/ 2884061 h 6858000"/>
              <a:gd name="connsiteX681" fmla="*/ 3192586 w 7467600"/>
              <a:gd name="connsiteY681" fmla="*/ 3411496 h 6858000"/>
              <a:gd name="connsiteX682" fmla="*/ 3182620 w 7467600"/>
              <a:gd name="connsiteY682" fmla="*/ 3483279 h 6858000"/>
              <a:gd name="connsiteX683" fmla="*/ 2435119 w 7467600"/>
              <a:gd name="connsiteY683" fmla="*/ 3080173 h 6858000"/>
              <a:gd name="connsiteX684" fmla="*/ 2410152 w 7467600"/>
              <a:gd name="connsiteY684" fmla="*/ 3063751 h 6858000"/>
              <a:gd name="connsiteX685" fmla="*/ 2408099 w 7467600"/>
              <a:gd name="connsiteY685" fmla="*/ 3064403 h 6858000"/>
              <a:gd name="connsiteX686" fmla="*/ 2407218 w 7467600"/>
              <a:gd name="connsiteY686" fmla="*/ 3070324 h 6858000"/>
              <a:gd name="connsiteX687" fmla="*/ 2380138 w 7467600"/>
              <a:gd name="connsiteY687" fmla="*/ 3099341 h 6858000"/>
              <a:gd name="connsiteX688" fmla="*/ 1765923 w 7467600"/>
              <a:gd name="connsiteY688" fmla="*/ 3581043 h 6858000"/>
              <a:gd name="connsiteX689" fmla="*/ 1702258 w 7467600"/>
              <a:gd name="connsiteY689" fmla="*/ 3612286 h 6858000"/>
              <a:gd name="connsiteX690" fmla="*/ 1538370 w 7467600"/>
              <a:gd name="connsiteY690" fmla="*/ 3811804 h 6858000"/>
              <a:gd name="connsiteX691" fmla="*/ 542867 w 7467600"/>
              <a:gd name="connsiteY691" fmla="*/ 4944092 h 6858000"/>
              <a:gd name="connsiteX692" fmla="*/ 515800 w 7467600"/>
              <a:gd name="connsiteY692" fmla="*/ 4862180 h 6858000"/>
              <a:gd name="connsiteX693" fmla="*/ 909145 w 7467600"/>
              <a:gd name="connsiteY693" fmla="*/ 4199225 h 6858000"/>
              <a:gd name="connsiteX694" fmla="*/ 1214067 w 7467600"/>
              <a:gd name="connsiteY694" fmla="*/ 3908561 h 6858000"/>
              <a:gd name="connsiteX695" fmla="*/ 640967 w 7467600"/>
              <a:gd name="connsiteY695" fmla="*/ 4105601 h 6858000"/>
              <a:gd name="connsiteX696" fmla="*/ 112563 w 7467600"/>
              <a:gd name="connsiteY696" fmla="*/ 4396952 h 6858000"/>
              <a:gd name="connsiteX697" fmla="*/ 0 w 7467600"/>
              <a:gd name="connsiteY697" fmla="*/ 4466006 h 6858000"/>
              <a:gd name="connsiteX698" fmla="*/ 0 w 7467600"/>
              <a:gd name="connsiteY698" fmla="*/ 4233763 h 6858000"/>
              <a:gd name="connsiteX699" fmla="*/ 36881 w 7467600"/>
              <a:gd name="connsiteY699" fmla="*/ 4200118 h 6858000"/>
              <a:gd name="connsiteX700" fmla="*/ 910534 w 7467600"/>
              <a:gd name="connsiteY700" fmla="*/ 3629753 h 6858000"/>
              <a:gd name="connsiteX701" fmla="*/ 1578717 w 7467600"/>
              <a:gd name="connsiteY701" fmla="*/ 3575982 h 6858000"/>
              <a:gd name="connsiteX702" fmla="*/ 2338780 w 7467600"/>
              <a:gd name="connsiteY702" fmla="*/ 3033725 h 6858000"/>
              <a:gd name="connsiteX703" fmla="*/ 1807991 w 7467600"/>
              <a:gd name="connsiteY703" fmla="*/ 2807184 h 6858000"/>
              <a:gd name="connsiteX704" fmla="*/ 1416358 w 7467600"/>
              <a:gd name="connsiteY704" fmla="*/ 3112571 h 6858000"/>
              <a:gd name="connsiteX705" fmla="*/ 939066 w 7467600"/>
              <a:gd name="connsiteY705" fmla="*/ 3378798 h 6858000"/>
              <a:gd name="connsiteX706" fmla="*/ 115099 w 7467600"/>
              <a:gd name="connsiteY706" fmla="*/ 3607650 h 6858000"/>
              <a:gd name="connsiteX707" fmla="*/ 97284 w 7467600"/>
              <a:gd name="connsiteY707" fmla="*/ 3520393 h 6858000"/>
              <a:gd name="connsiteX708" fmla="*/ 922050 w 7467600"/>
              <a:gd name="connsiteY708" fmla="*/ 3074867 h 6858000"/>
              <a:gd name="connsiteX709" fmla="*/ 1405265 w 7467600"/>
              <a:gd name="connsiteY709" fmla="*/ 3016319 h 6858000"/>
              <a:gd name="connsiteX710" fmla="*/ 1407512 w 7467600"/>
              <a:gd name="connsiteY710" fmla="*/ 3018001 h 6858000"/>
              <a:gd name="connsiteX711" fmla="*/ 1726266 w 7467600"/>
              <a:gd name="connsiteY711" fmla="*/ 2777274 h 6858000"/>
              <a:gd name="connsiteX712" fmla="*/ 625390 w 7467600"/>
              <a:gd name="connsiteY712" fmla="*/ 2514541 h 6858000"/>
              <a:gd name="connsiteX713" fmla="*/ 619799 w 7467600"/>
              <a:gd name="connsiteY713" fmla="*/ 2527180 h 6858000"/>
              <a:gd name="connsiteX714" fmla="*/ 310030 w 7467600"/>
              <a:gd name="connsiteY714" fmla="*/ 2771818 h 6858000"/>
              <a:gd name="connsiteX715" fmla="*/ 173877 w 7467600"/>
              <a:gd name="connsiteY715" fmla="*/ 2937056 h 6858000"/>
              <a:gd name="connsiteX716" fmla="*/ 77889 w 7467600"/>
              <a:gd name="connsiteY716" fmla="*/ 3138440 h 6858000"/>
              <a:gd name="connsiteX717" fmla="*/ 0 w 7467600"/>
              <a:gd name="connsiteY717" fmla="*/ 3271395 h 6858000"/>
              <a:gd name="connsiteX718" fmla="*/ 0 w 7467600"/>
              <a:gd name="connsiteY718" fmla="*/ 3153002 h 6858000"/>
              <a:gd name="connsiteX719" fmla="*/ 2386 w 7467600"/>
              <a:gd name="connsiteY719" fmla="*/ 3149203 h 6858000"/>
              <a:gd name="connsiteX720" fmla="*/ 89753 w 7467600"/>
              <a:gd name="connsiteY720" fmla="*/ 2987702 h 6858000"/>
              <a:gd name="connsiteX721" fmla="*/ 76869 w 7467600"/>
              <a:gd name="connsiteY721" fmla="*/ 3005404 h 6858000"/>
              <a:gd name="connsiteX722" fmla="*/ 32049 w 7467600"/>
              <a:gd name="connsiteY722" fmla="*/ 3065814 h 6858000"/>
              <a:gd name="connsiteX723" fmla="*/ 0 w 7467600"/>
              <a:gd name="connsiteY723" fmla="*/ 3108744 h 6858000"/>
              <a:gd name="connsiteX724" fmla="*/ 0 w 7467600"/>
              <a:gd name="connsiteY724" fmla="*/ 3058059 h 6858000"/>
              <a:gd name="connsiteX725" fmla="*/ 7610 w 7467600"/>
              <a:gd name="connsiteY725" fmla="*/ 3047889 h 6858000"/>
              <a:gd name="connsiteX726" fmla="*/ 52419 w 7467600"/>
              <a:gd name="connsiteY726" fmla="*/ 2987479 h 6858000"/>
              <a:gd name="connsiteX727" fmla="*/ 59142 w 7467600"/>
              <a:gd name="connsiteY727" fmla="*/ 2978488 h 6858000"/>
              <a:gd name="connsiteX728" fmla="*/ 0 w 7467600"/>
              <a:gd name="connsiteY728" fmla="*/ 3015334 h 6858000"/>
              <a:gd name="connsiteX729" fmla="*/ 0 w 7467600"/>
              <a:gd name="connsiteY729" fmla="*/ 2914286 h 6858000"/>
              <a:gd name="connsiteX730" fmla="*/ 36383 w 7467600"/>
              <a:gd name="connsiteY730" fmla="*/ 2901128 h 6858000"/>
              <a:gd name="connsiteX731" fmla="*/ 156329 w 7467600"/>
              <a:gd name="connsiteY731" fmla="*/ 2840533 h 6858000"/>
              <a:gd name="connsiteX732" fmla="*/ 358355 w 7467600"/>
              <a:gd name="connsiteY732" fmla="*/ 2620471 h 6858000"/>
              <a:gd name="connsiteX733" fmla="*/ 510577 w 7467600"/>
              <a:gd name="connsiteY733" fmla="*/ 2501244 h 6858000"/>
              <a:gd name="connsiteX734" fmla="*/ 211967 w 7467600"/>
              <a:gd name="connsiteY734" fmla="*/ 2479171 h 6858000"/>
              <a:gd name="connsiteX735" fmla="*/ 0 w 7467600"/>
              <a:gd name="connsiteY735" fmla="*/ 2476398 h 6858000"/>
              <a:gd name="connsiteX736" fmla="*/ 0 w 7467600"/>
              <a:gd name="connsiteY736" fmla="*/ 2389189 h 6858000"/>
              <a:gd name="connsiteX737" fmla="*/ 103062 w 7467600"/>
              <a:gd name="connsiteY737" fmla="*/ 2389518 h 6858000"/>
              <a:gd name="connsiteX738" fmla="*/ 510734 w 7467600"/>
              <a:gd name="connsiteY738" fmla="*/ 2416201 h 6858000"/>
              <a:gd name="connsiteX739" fmla="*/ 279257 w 7467600"/>
              <a:gd name="connsiteY739" fmla="*/ 2092102 h 6858000"/>
              <a:gd name="connsiteX740" fmla="*/ 65265 w 7467600"/>
              <a:gd name="connsiteY740" fmla="*/ 2006049 h 6858000"/>
              <a:gd name="connsiteX741" fmla="*/ 0 w 7467600"/>
              <a:gd name="connsiteY741" fmla="*/ 1982532 h 6858000"/>
              <a:gd name="connsiteX742" fmla="*/ 0 w 7467600"/>
              <a:gd name="connsiteY742" fmla="*/ 1912789 h 6858000"/>
              <a:gd name="connsiteX743" fmla="*/ 97460 w 7467600"/>
              <a:gd name="connsiteY743" fmla="*/ 1953725 h 6858000"/>
              <a:gd name="connsiteX744" fmla="*/ 221272 w 7467600"/>
              <a:gd name="connsiteY744" fmla="*/ 1980766 h 6858000"/>
              <a:gd name="connsiteX745" fmla="*/ 116765 w 7467600"/>
              <a:gd name="connsiteY745" fmla="*/ 1911033 h 6858000"/>
              <a:gd name="connsiteX746" fmla="*/ 16405 w 7467600"/>
              <a:gd name="connsiteY746" fmla="*/ 1803412 h 6858000"/>
              <a:gd name="connsiteX747" fmla="*/ 0 w 7467600"/>
              <a:gd name="connsiteY747" fmla="*/ 1784777 h 6858000"/>
              <a:gd name="connsiteX748" fmla="*/ 0 w 7467600"/>
              <a:gd name="connsiteY748" fmla="*/ 1740082 h 6858000"/>
              <a:gd name="connsiteX749" fmla="*/ 39394 w 7467600"/>
              <a:gd name="connsiteY749" fmla="*/ 1784856 h 6858000"/>
              <a:gd name="connsiteX750" fmla="*/ 135813 w 7467600"/>
              <a:gd name="connsiteY750" fmla="*/ 1888838 h 6858000"/>
              <a:gd name="connsiteX751" fmla="*/ 242575 w 7467600"/>
              <a:gd name="connsiteY751" fmla="*/ 1958841 h 6858000"/>
              <a:gd name="connsiteX752" fmla="*/ 82197 w 7467600"/>
              <a:gd name="connsiteY752" fmla="*/ 1754826 h 6858000"/>
              <a:gd name="connsiteX753" fmla="*/ 0 w 7467600"/>
              <a:gd name="connsiteY753" fmla="*/ 1679650 h 6858000"/>
              <a:gd name="connsiteX754" fmla="*/ 0 w 7467600"/>
              <a:gd name="connsiteY754" fmla="*/ 1602463 h 6858000"/>
              <a:gd name="connsiteX755" fmla="*/ 84689 w 7467600"/>
              <a:gd name="connsiteY755" fmla="*/ 1677442 h 6858000"/>
              <a:gd name="connsiteX756" fmla="*/ 298437 w 7467600"/>
              <a:gd name="connsiteY756" fmla="*/ 1968019 h 6858000"/>
              <a:gd name="connsiteX757" fmla="*/ 227269 w 7467600"/>
              <a:gd name="connsiteY757" fmla="*/ 1114064 h 6858000"/>
              <a:gd name="connsiteX758" fmla="*/ 248003 w 7467600"/>
              <a:gd name="connsiteY758" fmla="*/ 1089613 h 6858000"/>
              <a:gd name="connsiteX759" fmla="*/ 427020 w 7467600"/>
              <a:gd name="connsiteY759" fmla="*/ 1619803 h 6858000"/>
              <a:gd name="connsiteX760" fmla="*/ 340345 w 7467600"/>
              <a:gd name="connsiteY760" fmla="*/ 2027739 h 6858000"/>
              <a:gd name="connsiteX761" fmla="*/ 360865 w 7467600"/>
              <a:gd name="connsiteY761" fmla="*/ 2044827 h 6858000"/>
              <a:gd name="connsiteX762" fmla="*/ 560414 w 7467600"/>
              <a:gd name="connsiteY762" fmla="*/ 2421457 h 6858000"/>
              <a:gd name="connsiteX763" fmla="*/ 1359703 w 7467600"/>
              <a:gd name="connsiteY763" fmla="*/ 2578554 h 6858000"/>
              <a:gd name="connsiteX764" fmla="*/ 1359422 w 7467600"/>
              <a:gd name="connsiteY764" fmla="*/ 2577994 h 6858000"/>
              <a:gd name="connsiteX765" fmla="*/ 828701 w 7467600"/>
              <a:gd name="connsiteY765" fmla="*/ 1839520 h 6858000"/>
              <a:gd name="connsiteX766" fmla="*/ 494427 w 7467600"/>
              <a:gd name="connsiteY766" fmla="*/ 1092333 h 6858000"/>
              <a:gd name="connsiteX767" fmla="*/ 506322 w 7467600"/>
              <a:gd name="connsiteY767" fmla="*/ 1020997 h 6858000"/>
              <a:gd name="connsiteX768" fmla="*/ 4570198 w 7467600"/>
              <a:gd name="connsiteY768" fmla="*/ 978081 h 6858000"/>
              <a:gd name="connsiteX769" fmla="*/ 4523691 w 7467600"/>
              <a:gd name="connsiteY769" fmla="*/ 1127776 h 6858000"/>
              <a:gd name="connsiteX770" fmla="*/ 4509875 w 7467600"/>
              <a:gd name="connsiteY770" fmla="*/ 1167552 h 6858000"/>
              <a:gd name="connsiteX771" fmla="*/ 4478168 w 7467600"/>
              <a:gd name="connsiteY771" fmla="*/ 1260735 h 6858000"/>
              <a:gd name="connsiteX772" fmla="*/ 4409309 w 7467600"/>
              <a:gd name="connsiteY772" fmla="*/ 1666996 h 6858000"/>
              <a:gd name="connsiteX773" fmla="*/ 4370031 w 7467600"/>
              <a:gd name="connsiteY773" fmla="*/ 1955666 h 6858000"/>
              <a:gd name="connsiteX774" fmla="*/ 4570198 w 7467600"/>
              <a:gd name="connsiteY774" fmla="*/ 978081 h 6858000"/>
              <a:gd name="connsiteX775" fmla="*/ 4557898 w 7467600"/>
              <a:gd name="connsiteY775" fmla="*/ 900011 h 6858000"/>
              <a:gd name="connsiteX776" fmla="*/ 4344840 w 7467600"/>
              <a:gd name="connsiteY776" fmla="*/ 1922038 h 6858000"/>
              <a:gd name="connsiteX777" fmla="*/ 4378710 w 7467600"/>
              <a:gd name="connsiteY777" fmla="*/ 1665516 h 6858000"/>
              <a:gd name="connsiteX778" fmla="*/ 4448798 w 7467600"/>
              <a:gd name="connsiteY778" fmla="*/ 1253024 h 6858000"/>
              <a:gd name="connsiteX779" fmla="*/ 4480315 w 7467600"/>
              <a:gd name="connsiteY779" fmla="*/ 1158454 h 6858000"/>
              <a:gd name="connsiteX780" fmla="*/ 4494133 w 7467600"/>
              <a:gd name="connsiteY780" fmla="*/ 1118676 h 6858000"/>
              <a:gd name="connsiteX781" fmla="*/ 4557898 w 7467600"/>
              <a:gd name="connsiteY781" fmla="*/ 900011 h 6858000"/>
              <a:gd name="connsiteX782" fmla="*/ 5870151 w 7467600"/>
              <a:gd name="connsiteY782" fmla="*/ 898890 h 6858000"/>
              <a:gd name="connsiteX783" fmla="*/ 5861335 w 7467600"/>
              <a:gd name="connsiteY783" fmla="*/ 899177 h 6858000"/>
              <a:gd name="connsiteX784" fmla="*/ 5843702 w 7467600"/>
              <a:gd name="connsiteY784" fmla="*/ 899748 h 6858000"/>
              <a:gd name="connsiteX785" fmla="*/ 5651107 w 7467600"/>
              <a:gd name="connsiteY785" fmla="*/ 920306 h 6858000"/>
              <a:gd name="connsiteX786" fmla="*/ 5459407 w 7467600"/>
              <a:gd name="connsiteY786" fmla="*/ 940975 h 6858000"/>
              <a:gd name="connsiteX787" fmla="*/ 5374846 w 7467600"/>
              <a:gd name="connsiteY787" fmla="*/ 941988 h 6858000"/>
              <a:gd name="connsiteX788" fmla="*/ 5256105 w 7467600"/>
              <a:gd name="connsiteY788" fmla="*/ 945632 h 6858000"/>
              <a:gd name="connsiteX789" fmla="*/ 5107071 w 7467600"/>
              <a:gd name="connsiteY789" fmla="*/ 969720 h 6858000"/>
              <a:gd name="connsiteX790" fmla="*/ 4998681 w 7467600"/>
              <a:gd name="connsiteY790" fmla="*/ 988771 h 6858000"/>
              <a:gd name="connsiteX791" fmla="*/ 5870151 w 7467600"/>
              <a:gd name="connsiteY791" fmla="*/ 898890 h 6858000"/>
              <a:gd name="connsiteX792" fmla="*/ 5504425 w 7467600"/>
              <a:gd name="connsiteY792" fmla="*/ 848067 h 6858000"/>
              <a:gd name="connsiteX793" fmla="*/ 4968849 w 7467600"/>
              <a:gd name="connsiteY793" fmla="*/ 962318 h 6858000"/>
              <a:gd name="connsiteX794" fmla="*/ 5104039 w 7467600"/>
              <a:gd name="connsiteY794" fmla="*/ 940634 h 6858000"/>
              <a:gd name="connsiteX795" fmla="*/ 5256311 w 7467600"/>
              <a:gd name="connsiteY795" fmla="*/ 916490 h 6858000"/>
              <a:gd name="connsiteX796" fmla="*/ 5377381 w 7467600"/>
              <a:gd name="connsiteY796" fmla="*/ 912671 h 6858000"/>
              <a:gd name="connsiteX797" fmla="*/ 5460148 w 7467600"/>
              <a:gd name="connsiteY797" fmla="*/ 911442 h 6858000"/>
              <a:gd name="connsiteX798" fmla="*/ 5648971 w 7467600"/>
              <a:gd name="connsiteY798" fmla="*/ 891331 h 6858000"/>
              <a:gd name="connsiteX799" fmla="*/ 5844807 w 7467600"/>
              <a:gd name="connsiteY799" fmla="*/ 870718 h 6858000"/>
              <a:gd name="connsiteX800" fmla="*/ 5862975 w 7467600"/>
              <a:gd name="connsiteY800" fmla="*/ 869756 h 6858000"/>
              <a:gd name="connsiteX801" fmla="*/ 5920887 w 7467600"/>
              <a:gd name="connsiteY801" fmla="*/ 865929 h 6858000"/>
              <a:gd name="connsiteX802" fmla="*/ 5504425 w 7467600"/>
              <a:gd name="connsiteY802" fmla="*/ 848067 h 6858000"/>
              <a:gd name="connsiteX803" fmla="*/ 3607114 w 7467600"/>
              <a:gd name="connsiteY803" fmla="*/ 467441 h 6858000"/>
              <a:gd name="connsiteX804" fmla="*/ 3296242 w 7467600"/>
              <a:gd name="connsiteY804" fmla="*/ 807991 h 6858000"/>
              <a:gd name="connsiteX805" fmla="*/ 3174674 w 7467600"/>
              <a:gd name="connsiteY805" fmla="*/ 919759 h 6858000"/>
              <a:gd name="connsiteX806" fmla="*/ 3042978 w 7467600"/>
              <a:gd name="connsiteY806" fmla="*/ 1054894 h 6858000"/>
              <a:gd name="connsiteX807" fmla="*/ 2968914 w 7467600"/>
              <a:gd name="connsiteY807" fmla="*/ 1133756 h 6858000"/>
              <a:gd name="connsiteX808" fmla="*/ 3103823 w 7467600"/>
              <a:gd name="connsiteY808" fmla="*/ 1026814 h 6858000"/>
              <a:gd name="connsiteX809" fmla="*/ 3607114 w 7467600"/>
              <a:gd name="connsiteY809" fmla="*/ 467441 h 6858000"/>
              <a:gd name="connsiteX810" fmla="*/ 3744487 w 7467600"/>
              <a:gd name="connsiteY810" fmla="*/ 383136 h 6858000"/>
              <a:gd name="connsiteX811" fmla="*/ 3970213 w 7467600"/>
              <a:gd name="connsiteY811" fmla="*/ 995559 h 6858000"/>
              <a:gd name="connsiteX812" fmla="*/ 3744487 w 7467600"/>
              <a:gd name="connsiteY812" fmla="*/ 383136 h 6858000"/>
              <a:gd name="connsiteX813" fmla="*/ 3624562 w 7467600"/>
              <a:gd name="connsiteY813" fmla="*/ 367041 h 6858000"/>
              <a:gd name="connsiteX814" fmla="*/ 3489712 w 7467600"/>
              <a:gd name="connsiteY814" fmla="*/ 485386 h 6858000"/>
              <a:gd name="connsiteX815" fmla="*/ 3182994 w 7467600"/>
              <a:gd name="connsiteY815" fmla="*/ 828265 h 6858000"/>
              <a:gd name="connsiteX816" fmla="*/ 2892114 w 7467600"/>
              <a:gd name="connsiteY816" fmla="*/ 1172635 h 6858000"/>
              <a:gd name="connsiteX817" fmla="*/ 3021459 w 7467600"/>
              <a:gd name="connsiteY817" fmla="*/ 1035385 h 6858000"/>
              <a:gd name="connsiteX818" fmla="*/ 3153873 w 7467600"/>
              <a:gd name="connsiteY818" fmla="*/ 898971 h 6858000"/>
              <a:gd name="connsiteX819" fmla="*/ 3276511 w 7467600"/>
              <a:gd name="connsiteY819" fmla="*/ 786423 h 6858000"/>
              <a:gd name="connsiteX820" fmla="*/ 3584154 w 7467600"/>
              <a:gd name="connsiteY820" fmla="*/ 448218 h 6858000"/>
              <a:gd name="connsiteX821" fmla="*/ 3624562 w 7467600"/>
              <a:gd name="connsiteY821" fmla="*/ 367041 h 6858000"/>
              <a:gd name="connsiteX822" fmla="*/ 3766672 w 7467600"/>
              <a:gd name="connsiteY822" fmla="*/ 359429 h 6858000"/>
              <a:gd name="connsiteX823" fmla="*/ 3996338 w 7467600"/>
              <a:gd name="connsiteY823" fmla="*/ 968237 h 6858000"/>
              <a:gd name="connsiteX824" fmla="*/ 3766672 w 7467600"/>
              <a:gd name="connsiteY824" fmla="*/ 359429 h 6858000"/>
              <a:gd name="connsiteX825" fmla="*/ 5805386 w 7467600"/>
              <a:gd name="connsiteY825" fmla="*/ 239240 h 6858000"/>
              <a:gd name="connsiteX826" fmla="*/ 5736947 w 7467600"/>
              <a:gd name="connsiteY826" fmla="*/ 261367 h 6858000"/>
              <a:gd name="connsiteX827" fmla="*/ 5427012 w 7467600"/>
              <a:gd name="connsiteY827" fmla="*/ 311272 h 6858000"/>
              <a:gd name="connsiteX828" fmla="*/ 5147818 w 7467600"/>
              <a:gd name="connsiteY828" fmla="*/ 322112 h 6858000"/>
              <a:gd name="connsiteX829" fmla="*/ 5060854 w 7467600"/>
              <a:gd name="connsiteY829" fmla="*/ 311882 h 6858000"/>
              <a:gd name="connsiteX830" fmla="*/ 4945989 w 7467600"/>
              <a:gd name="connsiteY830" fmla="*/ 300516 h 6858000"/>
              <a:gd name="connsiteX831" fmla="*/ 5410479 w 7467600"/>
              <a:gd name="connsiteY831" fmla="*/ 348434 h 6858000"/>
              <a:gd name="connsiteX832" fmla="*/ 5805386 w 7467600"/>
              <a:gd name="connsiteY832" fmla="*/ 239240 h 6858000"/>
              <a:gd name="connsiteX833" fmla="*/ 5905192 w 7467600"/>
              <a:gd name="connsiteY833" fmla="*/ 163079 h 6858000"/>
              <a:gd name="connsiteX834" fmla="*/ 5865655 w 7467600"/>
              <a:gd name="connsiteY834" fmla="*/ 171901 h 6858000"/>
              <a:gd name="connsiteX835" fmla="*/ 5259740 w 7467600"/>
              <a:gd name="connsiteY835" fmla="*/ 257013 h 6858000"/>
              <a:gd name="connsiteX836" fmla="*/ 5208466 w 7467600"/>
              <a:gd name="connsiteY836" fmla="*/ 257550 h 6858000"/>
              <a:gd name="connsiteX837" fmla="*/ 4980204 w 7467600"/>
              <a:gd name="connsiteY837" fmla="*/ 271903 h 6858000"/>
              <a:gd name="connsiteX838" fmla="*/ 5068068 w 7467600"/>
              <a:gd name="connsiteY838" fmla="*/ 282244 h 6858000"/>
              <a:gd name="connsiteX839" fmla="*/ 5153231 w 7467600"/>
              <a:gd name="connsiteY839" fmla="*/ 292240 h 6858000"/>
              <a:gd name="connsiteX840" fmla="*/ 5426491 w 7467600"/>
              <a:gd name="connsiteY840" fmla="*/ 281128 h 6858000"/>
              <a:gd name="connsiteX841" fmla="*/ 5731212 w 7467600"/>
              <a:gd name="connsiteY841" fmla="*/ 231951 h 6858000"/>
              <a:gd name="connsiteX842" fmla="*/ 5905192 w 7467600"/>
              <a:gd name="connsiteY842" fmla="*/ 163079 h 6858000"/>
              <a:gd name="connsiteX843" fmla="*/ 5944437 w 7467600"/>
              <a:gd name="connsiteY843" fmla="*/ 113829 h 6858000"/>
              <a:gd name="connsiteX844" fmla="*/ 5825032 w 7467600"/>
              <a:gd name="connsiteY844" fmla="*/ 146405 h 6858000"/>
              <a:gd name="connsiteX845" fmla="*/ 4955599 w 7467600"/>
              <a:gd name="connsiteY845" fmla="*/ 247008 h 6858000"/>
              <a:gd name="connsiteX846" fmla="*/ 5210104 w 7467600"/>
              <a:gd name="connsiteY846" fmla="*/ 228123 h 6858000"/>
              <a:gd name="connsiteX847" fmla="*/ 5261015 w 7467600"/>
              <a:gd name="connsiteY847" fmla="*/ 227087 h 6858000"/>
              <a:gd name="connsiteX848" fmla="*/ 5861181 w 7467600"/>
              <a:gd name="connsiteY848" fmla="*/ 143093 h 6858000"/>
              <a:gd name="connsiteX849" fmla="*/ 5961252 w 7467600"/>
              <a:gd name="connsiteY849" fmla="*/ 114820 h 6858000"/>
              <a:gd name="connsiteX850" fmla="*/ 5944437 w 7467600"/>
              <a:gd name="connsiteY850" fmla="*/ 113829 h 6858000"/>
              <a:gd name="connsiteX851" fmla="*/ 3882765 w 7467600"/>
              <a:gd name="connsiteY851" fmla="*/ 0 h 6858000"/>
              <a:gd name="connsiteX852" fmla="*/ 3995099 w 7467600"/>
              <a:gd name="connsiteY852" fmla="*/ 0 h 6858000"/>
              <a:gd name="connsiteX853" fmla="*/ 4163818 w 7467600"/>
              <a:gd name="connsiteY853" fmla="*/ 234104 h 6858000"/>
              <a:gd name="connsiteX854" fmla="*/ 4172099 w 7467600"/>
              <a:gd name="connsiteY854" fmla="*/ 234207 h 6858000"/>
              <a:gd name="connsiteX855" fmla="*/ 4784282 w 7467600"/>
              <a:gd name="connsiteY855" fmla="*/ 276561 h 6858000"/>
              <a:gd name="connsiteX856" fmla="*/ 4801687 w 7467600"/>
              <a:gd name="connsiteY856" fmla="*/ 267764 h 6858000"/>
              <a:gd name="connsiteX857" fmla="*/ 6082788 w 7467600"/>
              <a:gd name="connsiteY857" fmla="*/ 64119 h 6858000"/>
              <a:gd name="connsiteX858" fmla="*/ 6099442 w 7467600"/>
              <a:gd name="connsiteY858" fmla="*/ 82568 h 6858000"/>
              <a:gd name="connsiteX859" fmla="*/ 4804137 w 7467600"/>
              <a:gd name="connsiteY859" fmla="*/ 320931 h 6858000"/>
              <a:gd name="connsiteX860" fmla="*/ 4227047 w 7467600"/>
              <a:gd name="connsiteY860" fmla="*/ 313415 h 6858000"/>
              <a:gd name="connsiteX861" fmla="*/ 4346041 w 7467600"/>
              <a:gd name="connsiteY861" fmla="*/ 456086 h 6858000"/>
              <a:gd name="connsiteX862" fmla="*/ 4870967 w 7467600"/>
              <a:gd name="connsiteY862" fmla="*/ 963061 h 6858000"/>
              <a:gd name="connsiteX863" fmla="*/ 4889647 w 7467600"/>
              <a:gd name="connsiteY863" fmla="*/ 957147 h 6858000"/>
              <a:gd name="connsiteX864" fmla="*/ 5422504 w 7467600"/>
              <a:gd name="connsiteY864" fmla="*/ 805191 h 6858000"/>
              <a:gd name="connsiteX865" fmla="*/ 6087656 w 7467600"/>
              <a:gd name="connsiteY865" fmla="*/ 826703 h 6858000"/>
              <a:gd name="connsiteX866" fmla="*/ 6058717 w 7467600"/>
              <a:gd name="connsiteY866" fmla="*/ 865992 h 6858000"/>
              <a:gd name="connsiteX867" fmla="*/ 4974153 w 7467600"/>
              <a:gd name="connsiteY867" fmla="*/ 1045456 h 6858000"/>
              <a:gd name="connsiteX868" fmla="*/ 5627835 w 7467600"/>
              <a:gd name="connsiteY868" fmla="*/ 1472077 h 6858000"/>
              <a:gd name="connsiteX869" fmla="*/ 5629817 w 7467600"/>
              <a:gd name="connsiteY869" fmla="*/ 1471412 h 6858000"/>
              <a:gd name="connsiteX870" fmla="*/ 5634124 w 7467600"/>
              <a:gd name="connsiteY870" fmla="*/ 1470572 h 6858000"/>
              <a:gd name="connsiteX871" fmla="*/ 5755832 w 7467600"/>
              <a:gd name="connsiteY871" fmla="*/ 1383886 h 6858000"/>
              <a:gd name="connsiteX872" fmla="*/ 6014186 w 7467600"/>
              <a:gd name="connsiteY872" fmla="*/ 1279799 h 6858000"/>
              <a:gd name="connsiteX873" fmla="*/ 6901619 w 7467600"/>
              <a:gd name="connsiteY873" fmla="*/ 1047874 h 6858000"/>
              <a:gd name="connsiteX874" fmla="*/ 6931566 w 7467600"/>
              <a:gd name="connsiteY874" fmla="*/ 1062034 h 6858000"/>
              <a:gd name="connsiteX875" fmla="*/ 5790982 w 7467600"/>
              <a:gd name="connsiteY875" fmla="*/ 1561380 h 6858000"/>
              <a:gd name="connsiteX876" fmla="*/ 6188971 w 7467600"/>
              <a:gd name="connsiteY876" fmla="*/ 1755168 h 6858000"/>
              <a:gd name="connsiteX877" fmla="*/ 6202446 w 7467600"/>
              <a:gd name="connsiteY877" fmla="*/ 1752268 h 6858000"/>
              <a:gd name="connsiteX878" fmla="*/ 7179560 w 7467600"/>
              <a:gd name="connsiteY878" fmla="*/ 1467551 h 6858000"/>
              <a:gd name="connsiteX879" fmla="*/ 7158730 w 7467600"/>
              <a:gd name="connsiteY879" fmla="*/ 1507835 h 6858000"/>
              <a:gd name="connsiteX880" fmla="*/ 6326959 w 7467600"/>
              <a:gd name="connsiteY880" fmla="*/ 1817686 h 6858000"/>
              <a:gd name="connsiteX881" fmla="*/ 6537433 w 7467600"/>
              <a:gd name="connsiteY881" fmla="*/ 1907790 h 6858000"/>
              <a:gd name="connsiteX882" fmla="*/ 6550221 w 7467600"/>
              <a:gd name="connsiteY882" fmla="*/ 1910729 h 6858000"/>
              <a:gd name="connsiteX883" fmla="*/ 6964438 w 7467600"/>
              <a:gd name="connsiteY883" fmla="*/ 2209505 h 6858000"/>
              <a:gd name="connsiteX884" fmla="*/ 7367862 w 7467600"/>
              <a:gd name="connsiteY884" fmla="*/ 2806833 h 6858000"/>
              <a:gd name="connsiteX885" fmla="*/ 7364329 w 7467600"/>
              <a:gd name="connsiteY885" fmla="*/ 2826907 h 6858000"/>
              <a:gd name="connsiteX886" fmla="*/ 7290545 w 7467600"/>
              <a:gd name="connsiteY886" fmla="*/ 2850663 h 6858000"/>
              <a:gd name="connsiteX887" fmla="*/ 6472036 w 7467600"/>
              <a:gd name="connsiteY887" fmla="*/ 1959003 h 6858000"/>
              <a:gd name="connsiteX888" fmla="*/ 5792897 w 7467600"/>
              <a:gd name="connsiteY888" fmla="*/ 1647747 h 6858000"/>
              <a:gd name="connsiteX889" fmla="*/ 5842751 w 7467600"/>
              <a:gd name="connsiteY889" fmla="*/ 1816112 h 6858000"/>
              <a:gd name="connsiteX890" fmla="*/ 5847424 w 7467600"/>
              <a:gd name="connsiteY890" fmla="*/ 1815776 h 6858000"/>
              <a:gd name="connsiteX891" fmla="*/ 6399821 w 7467600"/>
              <a:gd name="connsiteY891" fmla="*/ 2344799 h 6858000"/>
              <a:gd name="connsiteX892" fmla="*/ 6323232 w 7467600"/>
              <a:gd name="connsiteY892" fmla="*/ 2389634 h 6858000"/>
              <a:gd name="connsiteX893" fmla="*/ 5942958 w 7467600"/>
              <a:gd name="connsiteY893" fmla="*/ 2077708 h 6858000"/>
              <a:gd name="connsiteX894" fmla="*/ 5921559 w 7467600"/>
              <a:gd name="connsiteY894" fmla="*/ 2378596 h 6858000"/>
              <a:gd name="connsiteX895" fmla="*/ 5817651 w 7467600"/>
              <a:gd name="connsiteY895" fmla="*/ 3023919 h 6858000"/>
              <a:gd name="connsiteX896" fmla="*/ 5729634 w 7467600"/>
              <a:gd name="connsiteY896" fmla="*/ 3051849 h 6858000"/>
              <a:gd name="connsiteX897" fmla="*/ 5611018 w 7467600"/>
              <a:gd name="connsiteY897" fmla="*/ 2316769 h 6858000"/>
              <a:gd name="connsiteX898" fmla="*/ 5687608 w 7467600"/>
              <a:gd name="connsiteY898" fmla="*/ 2039972 h 6858000"/>
              <a:gd name="connsiteX899" fmla="*/ 5657554 w 7467600"/>
              <a:gd name="connsiteY899" fmla="*/ 1576445 h 6858000"/>
              <a:gd name="connsiteX900" fmla="*/ 5150475 w 7467600"/>
              <a:gd name="connsiteY900" fmla="*/ 1274012 h 6858000"/>
              <a:gd name="connsiteX901" fmla="*/ 5349142 w 7467600"/>
              <a:gd name="connsiteY901" fmla="*/ 2204405 h 6858000"/>
              <a:gd name="connsiteX902" fmla="*/ 5262214 w 7467600"/>
              <a:gd name="connsiteY902" fmla="*/ 2233836 h 6858000"/>
              <a:gd name="connsiteX903" fmla="*/ 4981539 w 7467600"/>
              <a:gd name="connsiteY903" fmla="*/ 1542201 h 6858000"/>
              <a:gd name="connsiteX904" fmla="*/ 4958461 w 7467600"/>
              <a:gd name="connsiteY904" fmla="*/ 1136957 h 6858000"/>
              <a:gd name="connsiteX905" fmla="*/ 4655015 w 7467600"/>
              <a:gd name="connsiteY905" fmla="*/ 891426 h 6858000"/>
              <a:gd name="connsiteX906" fmla="*/ 4348002 w 7467600"/>
              <a:gd name="connsiteY906" fmla="*/ 2205895 h 6858000"/>
              <a:gd name="connsiteX907" fmla="*/ 4262250 w 7467600"/>
              <a:gd name="connsiteY907" fmla="*/ 2219972 h 6858000"/>
              <a:gd name="connsiteX908" fmla="*/ 4550611 w 7467600"/>
              <a:gd name="connsiteY908" fmla="*/ 817540 h 6858000"/>
              <a:gd name="connsiteX909" fmla="*/ 4564418 w 7467600"/>
              <a:gd name="connsiteY909" fmla="*/ 808293 h 6858000"/>
              <a:gd name="connsiteX910" fmla="*/ 4266388 w 7467600"/>
              <a:gd name="connsiteY910" fmla="*/ 500083 h 6858000"/>
              <a:gd name="connsiteX911" fmla="*/ 4032842 w 7467600"/>
              <a:gd name="connsiteY911" fmla="*/ 211809 h 6858000"/>
              <a:gd name="connsiteX912" fmla="*/ 3882765 w 7467600"/>
              <a:gd name="connsiteY912" fmla="*/ 0 h 6858000"/>
              <a:gd name="connsiteX913" fmla="*/ 3721337 w 7467600"/>
              <a:gd name="connsiteY913" fmla="*/ 0 h 6858000"/>
              <a:gd name="connsiteX914" fmla="*/ 3797544 w 7467600"/>
              <a:gd name="connsiteY914" fmla="*/ 0 h 6858000"/>
              <a:gd name="connsiteX915" fmla="*/ 3775734 w 7467600"/>
              <a:gd name="connsiteY915" fmla="*/ 95131 h 6858000"/>
              <a:gd name="connsiteX916" fmla="*/ 3724807 w 7467600"/>
              <a:gd name="connsiteY916" fmla="*/ 272257 h 6858000"/>
              <a:gd name="connsiteX917" fmla="*/ 3726844 w 7467600"/>
              <a:gd name="connsiteY917" fmla="*/ 282988 h 6858000"/>
              <a:gd name="connsiteX918" fmla="*/ 3742664 w 7467600"/>
              <a:gd name="connsiteY918" fmla="*/ 279918 h 6858000"/>
              <a:gd name="connsiteX919" fmla="*/ 4103910 w 7467600"/>
              <a:gd name="connsiteY919" fmla="*/ 1161917 h 6858000"/>
              <a:gd name="connsiteX920" fmla="*/ 4020269 w 7467600"/>
              <a:gd name="connsiteY920" fmla="*/ 1200406 h 6858000"/>
              <a:gd name="connsiteX921" fmla="*/ 3674882 w 7467600"/>
              <a:gd name="connsiteY921" fmla="*/ 488524 h 6858000"/>
              <a:gd name="connsiteX922" fmla="*/ 3132682 w 7467600"/>
              <a:gd name="connsiteY922" fmla="*/ 1072284 h 6858000"/>
              <a:gd name="connsiteX923" fmla="*/ 2716346 w 7467600"/>
              <a:gd name="connsiteY923" fmla="*/ 1276376 h 6858000"/>
              <a:gd name="connsiteX924" fmla="*/ 2716772 w 7467600"/>
              <a:gd name="connsiteY924" fmla="*/ 1255462 h 6858000"/>
              <a:gd name="connsiteX925" fmla="*/ 3471096 w 7467600"/>
              <a:gd name="connsiteY925" fmla="*/ 437072 h 6858000"/>
              <a:gd name="connsiteX926" fmla="*/ 3639057 w 7467600"/>
              <a:gd name="connsiteY926" fmla="*/ 286334 h 6858000"/>
              <a:gd name="connsiteX927" fmla="*/ 3640309 w 7467600"/>
              <a:gd name="connsiteY927" fmla="*/ 284664 h 6858000"/>
              <a:gd name="connsiteX928" fmla="*/ 3646022 w 7467600"/>
              <a:gd name="connsiteY928" fmla="*/ 276711 h 6858000"/>
              <a:gd name="connsiteX929" fmla="*/ 3707943 w 7467600"/>
              <a:gd name="connsiteY929" fmla="*/ 65958 h 6858000"/>
              <a:gd name="connsiteX930" fmla="*/ 3721337 w 7467600"/>
              <a:gd name="connsiteY930" fmla="*/ 0 h 6858000"/>
              <a:gd name="connsiteX931" fmla="*/ 2867960 w 7467600"/>
              <a:gd name="connsiteY931" fmla="*/ 0 h 6858000"/>
              <a:gd name="connsiteX932" fmla="*/ 2926351 w 7467600"/>
              <a:gd name="connsiteY932" fmla="*/ 0 h 6858000"/>
              <a:gd name="connsiteX933" fmla="*/ 2902823 w 7467600"/>
              <a:gd name="connsiteY933" fmla="*/ 262929 h 6858000"/>
              <a:gd name="connsiteX934" fmla="*/ 2940663 w 7467600"/>
              <a:gd name="connsiteY934" fmla="*/ 140884 h 6858000"/>
              <a:gd name="connsiteX935" fmla="*/ 2947039 w 7467600"/>
              <a:gd name="connsiteY935" fmla="*/ 122524 h 6858000"/>
              <a:gd name="connsiteX936" fmla="*/ 2984316 w 7467600"/>
              <a:gd name="connsiteY936" fmla="*/ 0 h 6858000"/>
              <a:gd name="connsiteX937" fmla="*/ 3016114 w 7467600"/>
              <a:gd name="connsiteY937" fmla="*/ 0 h 6858000"/>
              <a:gd name="connsiteX938" fmla="*/ 2979949 w 7467600"/>
              <a:gd name="connsiteY938" fmla="*/ 119274 h 6858000"/>
              <a:gd name="connsiteX939" fmla="*/ 3023879 w 7467600"/>
              <a:gd name="connsiteY939" fmla="*/ 0 h 6858000"/>
              <a:gd name="connsiteX940" fmla="*/ 3105400 w 7467600"/>
              <a:gd name="connsiteY940" fmla="*/ 0 h 6858000"/>
              <a:gd name="connsiteX941" fmla="*/ 3094669 w 7467600"/>
              <a:gd name="connsiteY941" fmla="*/ 30308 h 6858000"/>
              <a:gd name="connsiteX942" fmla="*/ 2901945 w 7467600"/>
              <a:gd name="connsiteY942" fmla="*/ 466538 h 6858000"/>
              <a:gd name="connsiteX943" fmla="*/ 2815209 w 7467600"/>
              <a:gd name="connsiteY943" fmla="*/ 497361 h 6858000"/>
              <a:gd name="connsiteX944" fmla="*/ 2844845 w 7467600"/>
              <a:gd name="connsiteY944" fmla="*/ 127638 h 6858000"/>
              <a:gd name="connsiteX945" fmla="*/ 2867960 w 7467600"/>
              <a:gd name="connsiteY945" fmla="*/ 0 h 6858000"/>
              <a:gd name="connsiteX946" fmla="*/ 1057230 w 7467600"/>
              <a:gd name="connsiteY946" fmla="*/ 0 h 6858000"/>
              <a:gd name="connsiteX947" fmla="*/ 1111003 w 7467600"/>
              <a:gd name="connsiteY947" fmla="*/ 0 h 6858000"/>
              <a:gd name="connsiteX948" fmla="*/ 1125553 w 7467600"/>
              <a:gd name="connsiteY948" fmla="*/ 52588 h 6858000"/>
              <a:gd name="connsiteX949" fmla="*/ 1304276 w 7467600"/>
              <a:gd name="connsiteY949" fmla="*/ 476275 h 6858000"/>
              <a:gd name="connsiteX950" fmla="*/ 1492066 w 7467600"/>
              <a:gd name="connsiteY950" fmla="*/ 886333 h 6858000"/>
              <a:gd name="connsiteX951" fmla="*/ 1423698 w 7467600"/>
              <a:gd name="connsiteY951" fmla="*/ 710817 h 6858000"/>
              <a:gd name="connsiteX952" fmla="*/ 1357609 w 7467600"/>
              <a:gd name="connsiteY952" fmla="*/ 532892 h 6858000"/>
              <a:gd name="connsiteX953" fmla="*/ 1309550 w 7467600"/>
              <a:gd name="connsiteY953" fmla="*/ 374031 h 6858000"/>
              <a:gd name="connsiteX954" fmla="*/ 1193673 w 7467600"/>
              <a:gd name="connsiteY954" fmla="*/ 49533 h 6858000"/>
              <a:gd name="connsiteX955" fmla="*/ 1164391 w 7467600"/>
              <a:gd name="connsiteY955" fmla="*/ 0 h 6858000"/>
              <a:gd name="connsiteX956" fmla="*/ 1200666 w 7467600"/>
              <a:gd name="connsiteY956" fmla="*/ 0 h 6858000"/>
              <a:gd name="connsiteX957" fmla="*/ 1223408 w 7467600"/>
              <a:gd name="connsiteY957" fmla="*/ 38996 h 6858000"/>
              <a:gd name="connsiteX958" fmla="*/ 1339635 w 7467600"/>
              <a:gd name="connsiteY958" fmla="*/ 365517 h 6858000"/>
              <a:gd name="connsiteX959" fmla="*/ 1387469 w 7467600"/>
              <a:gd name="connsiteY959" fmla="*/ 523079 h 6858000"/>
              <a:gd name="connsiteX960" fmla="*/ 1452685 w 7467600"/>
              <a:gd name="connsiteY960" fmla="*/ 699806 h 6858000"/>
              <a:gd name="connsiteX961" fmla="*/ 1492092 w 7467600"/>
              <a:gd name="connsiteY961" fmla="*/ 800424 h 6858000"/>
              <a:gd name="connsiteX962" fmla="*/ 1455302 w 7467600"/>
              <a:gd name="connsiteY962" fmla="*/ 632913 h 6858000"/>
              <a:gd name="connsiteX963" fmla="*/ 1222336 w 7467600"/>
              <a:gd name="connsiteY963" fmla="*/ 9480 h 6858000"/>
              <a:gd name="connsiteX964" fmla="*/ 1214634 w 7467600"/>
              <a:gd name="connsiteY964" fmla="*/ 0 h 6858000"/>
              <a:gd name="connsiteX965" fmla="*/ 1289827 w 7467600"/>
              <a:gd name="connsiteY965" fmla="*/ 0 h 6858000"/>
              <a:gd name="connsiteX966" fmla="*/ 1321076 w 7467600"/>
              <a:gd name="connsiteY966" fmla="*/ 59722 h 6858000"/>
              <a:gd name="connsiteX967" fmla="*/ 1512579 w 7467600"/>
              <a:gd name="connsiteY967" fmla="*/ 626441 h 6858000"/>
              <a:gd name="connsiteX968" fmla="*/ 1506076 w 7467600"/>
              <a:gd name="connsiteY968" fmla="*/ 1089289 h 6858000"/>
              <a:gd name="connsiteX969" fmla="*/ 1486346 w 7467600"/>
              <a:gd name="connsiteY969" fmla="*/ 1079919 h 6858000"/>
              <a:gd name="connsiteX970" fmla="*/ 1070511 w 7467600"/>
              <a:gd name="connsiteY970" fmla="*/ 48609 h 6858000"/>
              <a:gd name="connsiteX971" fmla="*/ 1057230 w 7467600"/>
              <a:gd name="connsiteY971" fmla="*/ 0 h 6858000"/>
              <a:gd name="connsiteX972" fmla="*/ 43151 w 7467600"/>
              <a:gd name="connsiteY972" fmla="*/ 0 h 6858000"/>
              <a:gd name="connsiteX973" fmla="*/ 95283 w 7467600"/>
              <a:gd name="connsiteY973" fmla="*/ 0 h 6858000"/>
              <a:gd name="connsiteX974" fmla="*/ 300708 w 7467600"/>
              <a:gd name="connsiteY974" fmla="*/ 154571 h 6858000"/>
              <a:gd name="connsiteX975" fmla="*/ 530414 w 7467600"/>
              <a:gd name="connsiteY975" fmla="*/ 354673 h 6858000"/>
              <a:gd name="connsiteX976" fmla="*/ 333785 w 7467600"/>
              <a:gd name="connsiteY976" fmla="*/ 161564 h 6858000"/>
              <a:gd name="connsiteX977" fmla="*/ 147005 w 7467600"/>
              <a:gd name="connsiteY977" fmla="*/ 0 h 6858000"/>
              <a:gd name="connsiteX978" fmla="*/ 272509 w 7467600"/>
              <a:gd name="connsiteY978" fmla="*/ 0 h 6858000"/>
              <a:gd name="connsiteX979" fmla="*/ 326276 w 7467600"/>
              <a:gd name="connsiteY979" fmla="*/ 45847 h 6858000"/>
              <a:gd name="connsiteX980" fmla="*/ 823759 w 7467600"/>
              <a:gd name="connsiteY980" fmla="*/ 574145 h 6858000"/>
              <a:gd name="connsiteX981" fmla="*/ 811254 w 7467600"/>
              <a:gd name="connsiteY981" fmla="*/ 665546 h 6858000"/>
              <a:gd name="connsiteX982" fmla="*/ 154042 w 7467600"/>
              <a:gd name="connsiteY982" fmla="*/ 261522 h 6858000"/>
              <a:gd name="connsiteX983" fmla="*/ 13550 w 7467600"/>
              <a:gd name="connsiteY983" fmla="*/ 158423 h 6858000"/>
              <a:gd name="connsiteX984" fmla="*/ 0 w 7467600"/>
              <a:gd name="connsiteY984" fmla="*/ 146618 h 6858000"/>
              <a:gd name="connsiteX985" fmla="*/ 0 w 7467600"/>
              <a:gd name="connsiteY985" fmla="*/ 59161 h 6858000"/>
              <a:gd name="connsiteX986" fmla="*/ 45427 w 7467600"/>
              <a:gd name="connsiteY986" fmla="*/ 101078 h 6858000"/>
              <a:gd name="connsiteX987" fmla="*/ 630103 w 7467600"/>
              <a:gd name="connsiteY987" fmla="*/ 485885 h 6858000"/>
              <a:gd name="connsiteX988" fmla="*/ 532040 w 7467600"/>
              <a:gd name="connsiteY988" fmla="*/ 399359 h 6858000"/>
              <a:gd name="connsiteX989" fmla="*/ 517618 w 7467600"/>
              <a:gd name="connsiteY989" fmla="*/ 385726 h 6858000"/>
              <a:gd name="connsiteX990" fmla="*/ 285074 w 7467600"/>
              <a:gd name="connsiteY990" fmla="*/ 182755 h 6858000"/>
              <a:gd name="connsiteX991" fmla="*/ 43151 w 7467600"/>
              <a:gd name="connsiteY991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90188 w 7467600"/>
              <a:gd name="connsiteY4" fmla="*/ 6584365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271814 w 7467600"/>
              <a:gd name="connsiteY16" fmla="*/ 6684601 h 6858000"/>
              <a:gd name="connsiteX17" fmla="*/ 7392158 w 7467600"/>
              <a:gd name="connsiteY17" fmla="*/ 6771365 h 6858000"/>
              <a:gd name="connsiteX18" fmla="*/ 7467600 w 7467600"/>
              <a:gd name="connsiteY18" fmla="*/ 6805948 h 6858000"/>
              <a:gd name="connsiteX19" fmla="*/ 7467600 w 7467600"/>
              <a:gd name="connsiteY19" fmla="*/ 6831490 h 6858000"/>
              <a:gd name="connsiteX20" fmla="*/ 7410696 w 7467600"/>
              <a:gd name="connsiteY20" fmla="*/ 6803861 h 6858000"/>
              <a:gd name="connsiteX21" fmla="*/ 7088673 w 7467600"/>
              <a:gd name="connsiteY21" fmla="*/ 6610396 h 6858000"/>
              <a:gd name="connsiteX22" fmla="*/ 7090188 w 7467600"/>
              <a:gd name="connsiteY22" fmla="*/ 6584365 h 6858000"/>
              <a:gd name="connsiteX23" fmla="*/ 1019354 w 7467600"/>
              <a:gd name="connsiteY23" fmla="*/ 6315006 h 6858000"/>
              <a:gd name="connsiteX24" fmla="*/ 441046 w 7467600"/>
              <a:gd name="connsiteY24" fmla="*/ 6691153 h 6858000"/>
              <a:gd name="connsiteX25" fmla="*/ 1019354 w 7467600"/>
              <a:gd name="connsiteY25" fmla="*/ 6315006 h 6858000"/>
              <a:gd name="connsiteX26" fmla="*/ 991680 w 7467600"/>
              <a:gd name="connsiteY26" fmla="*/ 6298413 h 6858000"/>
              <a:gd name="connsiteX27" fmla="*/ 409060 w 7467600"/>
              <a:gd name="connsiteY27" fmla="*/ 6671470 h 6858000"/>
              <a:gd name="connsiteX28" fmla="*/ 991680 w 7467600"/>
              <a:gd name="connsiteY28" fmla="*/ 6298413 h 6858000"/>
              <a:gd name="connsiteX29" fmla="*/ 103333 w 7467600"/>
              <a:gd name="connsiteY29" fmla="*/ 5699602 h 6858000"/>
              <a:gd name="connsiteX30" fmla="*/ 233938 w 7467600"/>
              <a:gd name="connsiteY30" fmla="*/ 5809416 h 6858000"/>
              <a:gd name="connsiteX31" fmla="*/ 883580 w 7467600"/>
              <a:gd name="connsiteY31" fmla="*/ 6180710 h 6858000"/>
              <a:gd name="connsiteX32" fmla="*/ 487337 w 7467600"/>
              <a:gd name="connsiteY32" fmla="*/ 5950182 h 6858000"/>
              <a:gd name="connsiteX33" fmla="*/ 354051 w 7467600"/>
              <a:gd name="connsiteY33" fmla="*/ 5854912 h 6858000"/>
              <a:gd name="connsiteX34" fmla="*/ 195436 w 7467600"/>
              <a:gd name="connsiteY34" fmla="*/ 5755068 h 6858000"/>
              <a:gd name="connsiteX35" fmla="*/ 103333 w 7467600"/>
              <a:gd name="connsiteY35" fmla="*/ 5699602 h 6858000"/>
              <a:gd name="connsiteX36" fmla="*/ 5539432 w 7467600"/>
              <a:gd name="connsiteY36" fmla="*/ 5642928 h 6858000"/>
              <a:gd name="connsiteX37" fmla="*/ 5555462 w 7467600"/>
              <a:gd name="connsiteY37" fmla="*/ 5694454 h 6858000"/>
              <a:gd name="connsiteX38" fmla="*/ 5828270 w 7467600"/>
              <a:gd name="connsiteY38" fmla="*/ 6320663 h 6858000"/>
              <a:gd name="connsiteX39" fmla="*/ 5947416 w 7467600"/>
              <a:gd name="connsiteY39" fmla="*/ 6574846 h 6858000"/>
              <a:gd name="connsiteX40" fmla="*/ 5539432 w 7467600"/>
              <a:gd name="connsiteY40" fmla="*/ 5642928 h 6858000"/>
              <a:gd name="connsiteX41" fmla="*/ 51253 w 7467600"/>
              <a:gd name="connsiteY41" fmla="*/ 5631825 h 6858000"/>
              <a:gd name="connsiteX42" fmla="*/ 211622 w 7467600"/>
              <a:gd name="connsiteY42" fmla="*/ 5728803 h 6858000"/>
              <a:gd name="connsiteX43" fmla="*/ 371652 w 7467600"/>
              <a:gd name="connsiteY43" fmla="*/ 5829062 h 6858000"/>
              <a:gd name="connsiteX44" fmla="*/ 505903 w 7467600"/>
              <a:gd name="connsiteY44" fmla="*/ 5925221 h 6858000"/>
              <a:gd name="connsiteX45" fmla="*/ 899240 w 7467600"/>
              <a:gd name="connsiteY45" fmla="*/ 6153068 h 6858000"/>
              <a:gd name="connsiteX46" fmla="*/ 988114 w 7467600"/>
              <a:gd name="connsiteY46" fmla="*/ 6174204 h 6858000"/>
              <a:gd name="connsiteX47" fmla="*/ 845971 w 7467600"/>
              <a:gd name="connsiteY47" fmla="*/ 6067177 h 6858000"/>
              <a:gd name="connsiteX48" fmla="*/ 448057 w 7467600"/>
              <a:gd name="connsiteY48" fmla="*/ 5841376 h 6858000"/>
              <a:gd name="connsiteX49" fmla="*/ 51253 w 7467600"/>
              <a:gd name="connsiteY49" fmla="*/ 5631825 h 6858000"/>
              <a:gd name="connsiteX50" fmla="*/ 2606687 w 7467600"/>
              <a:gd name="connsiteY50" fmla="*/ 5630718 h 6858000"/>
              <a:gd name="connsiteX51" fmla="*/ 2645658 w 7467600"/>
              <a:gd name="connsiteY51" fmla="*/ 6640259 h 6858000"/>
              <a:gd name="connsiteX52" fmla="*/ 2606687 w 7467600"/>
              <a:gd name="connsiteY52" fmla="*/ 5630718 h 6858000"/>
              <a:gd name="connsiteX53" fmla="*/ 3642057 w 7467600"/>
              <a:gd name="connsiteY53" fmla="*/ 5573487 h 6858000"/>
              <a:gd name="connsiteX54" fmla="*/ 3632981 w 7467600"/>
              <a:gd name="connsiteY54" fmla="*/ 5579437 h 6858000"/>
              <a:gd name="connsiteX55" fmla="*/ 3382436 w 7467600"/>
              <a:gd name="connsiteY55" fmla="*/ 5952726 h 6858000"/>
              <a:gd name="connsiteX56" fmla="*/ 3191929 w 7467600"/>
              <a:gd name="connsiteY56" fmla="*/ 6662669 h 6858000"/>
              <a:gd name="connsiteX57" fmla="*/ 3369898 w 7467600"/>
              <a:gd name="connsiteY57" fmla="*/ 6081771 h 6858000"/>
              <a:gd name="connsiteX58" fmla="*/ 3642057 w 7467600"/>
              <a:gd name="connsiteY58" fmla="*/ 5573487 h 6858000"/>
              <a:gd name="connsiteX59" fmla="*/ 2650666 w 7467600"/>
              <a:gd name="connsiteY59" fmla="*/ 5530686 h 6858000"/>
              <a:gd name="connsiteX60" fmla="*/ 2650249 w 7467600"/>
              <a:gd name="connsiteY60" fmla="*/ 5532101 h 6858000"/>
              <a:gd name="connsiteX61" fmla="*/ 2663808 w 7467600"/>
              <a:gd name="connsiteY61" fmla="*/ 6535215 h 6858000"/>
              <a:gd name="connsiteX62" fmla="*/ 2665418 w 7467600"/>
              <a:gd name="connsiteY62" fmla="*/ 6132756 h 6858000"/>
              <a:gd name="connsiteX63" fmla="*/ 2650666 w 7467600"/>
              <a:gd name="connsiteY63" fmla="*/ 5530686 h 6858000"/>
              <a:gd name="connsiteX64" fmla="*/ 2680277 w 7467600"/>
              <a:gd name="connsiteY64" fmla="*/ 5479204 h 6858000"/>
              <a:gd name="connsiteX65" fmla="*/ 2678972 w 7467600"/>
              <a:gd name="connsiteY65" fmla="*/ 5481582 h 6858000"/>
              <a:gd name="connsiteX66" fmla="*/ 2696666 w 7467600"/>
              <a:gd name="connsiteY66" fmla="*/ 6133836 h 6858000"/>
              <a:gd name="connsiteX67" fmla="*/ 2695769 w 7467600"/>
              <a:gd name="connsiteY67" fmla="*/ 6390955 h 6858000"/>
              <a:gd name="connsiteX68" fmla="*/ 2739893 w 7467600"/>
              <a:gd name="connsiteY68" fmla="*/ 6108357 h 6858000"/>
              <a:gd name="connsiteX69" fmla="*/ 2680277 w 7467600"/>
              <a:gd name="connsiteY69" fmla="*/ 5479204 h 6858000"/>
              <a:gd name="connsiteX70" fmla="*/ 1132195 w 7467600"/>
              <a:gd name="connsiteY70" fmla="*/ 5467980 h 6858000"/>
              <a:gd name="connsiteX71" fmla="*/ 1679056 w 7467600"/>
              <a:gd name="connsiteY71" fmla="*/ 5516907 h 6858000"/>
              <a:gd name="connsiteX72" fmla="*/ 2128648 w 7467600"/>
              <a:gd name="connsiteY72" fmla="*/ 5474249 h 6858000"/>
              <a:gd name="connsiteX73" fmla="*/ 1825619 w 7467600"/>
              <a:gd name="connsiteY73" fmla="*/ 5478447 h 6858000"/>
              <a:gd name="connsiteX74" fmla="*/ 1737798 w 7467600"/>
              <a:gd name="connsiteY74" fmla="*/ 5483353 h 6858000"/>
              <a:gd name="connsiteX75" fmla="*/ 1132195 w 7467600"/>
              <a:gd name="connsiteY75" fmla="*/ 5467980 h 6858000"/>
              <a:gd name="connsiteX76" fmla="*/ 6861797 w 7467600"/>
              <a:gd name="connsiteY76" fmla="*/ 5419899 h 6858000"/>
              <a:gd name="connsiteX77" fmla="*/ 6879594 w 7467600"/>
              <a:gd name="connsiteY77" fmla="*/ 5424547 h 6858000"/>
              <a:gd name="connsiteX78" fmla="*/ 7379510 w 7467600"/>
              <a:gd name="connsiteY78" fmla="*/ 5755454 h 6858000"/>
              <a:gd name="connsiteX79" fmla="*/ 7467600 w 7467600"/>
              <a:gd name="connsiteY79" fmla="*/ 5845526 h 6858000"/>
              <a:gd name="connsiteX80" fmla="*/ 7467600 w 7467600"/>
              <a:gd name="connsiteY80" fmla="*/ 5925131 h 6858000"/>
              <a:gd name="connsiteX81" fmla="*/ 7271900 w 7467600"/>
              <a:gd name="connsiteY81" fmla="*/ 5734551 h 6858000"/>
              <a:gd name="connsiteX82" fmla="*/ 7015907 w 7467600"/>
              <a:gd name="connsiteY82" fmla="*/ 5541548 h 6858000"/>
              <a:gd name="connsiteX83" fmla="*/ 7259646 w 7467600"/>
              <a:gd name="connsiteY83" fmla="*/ 5765985 h 6858000"/>
              <a:gd name="connsiteX84" fmla="*/ 7467600 w 7467600"/>
              <a:gd name="connsiteY84" fmla="*/ 5971257 h 6858000"/>
              <a:gd name="connsiteX85" fmla="*/ 7467600 w 7467600"/>
              <a:gd name="connsiteY85" fmla="*/ 6012219 h 6858000"/>
              <a:gd name="connsiteX86" fmla="*/ 7240170 w 7467600"/>
              <a:gd name="connsiteY86" fmla="*/ 5787985 h 6858000"/>
              <a:gd name="connsiteX87" fmla="*/ 6946849 w 7467600"/>
              <a:gd name="connsiteY87" fmla="*/ 5523271 h 6858000"/>
              <a:gd name="connsiteX88" fmla="*/ 6946972 w 7467600"/>
              <a:gd name="connsiteY88" fmla="*/ 5526491 h 6858000"/>
              <a:gd name="connsiteX89" fmla="*/ 7105827 w 7467600"/>
              <a:gd name="connsiteY89" fmla="*/ 5718700 h 6858000"/>
              <a:gd name="connsiteX90" fmla="*/ 7126431 w 7467600"/>
              <a:gd name="connsiteY90" fmla="*/ 5737872 h 6858000"/>
              <a:gd name="connsiteX91" fmla="*/ 7356878 w 7467600"/>
              <a:gd name="connsiteY91" fmla="*/ 5981332 h 6858000"/>
              <a:gd name="connsiteX92" fmla="*/ 7467600 w 7467600"/>
              <a:gd name="connsiteY92" fmla="*/ 6117703 h 6858000"/>
              <a:gd name="connsiteX93" fmla="*/ 7467600 w 7467600"/>
              <a:gd name="connsiteY93" fmla="*/ 6163634 h 6858000"/>
              <a:gd name="connsiteX94" fmla="*/ 7403637 w 7467600"/>
              <a:gd name="connsiteY94" fmla="*/ 6083957 h 6858000"/>
              <a:gd name="connsiteX95" fmla="*/ 7254615 w 7467600"/>
              <a:gd name="connsiteY95" fmla="*/ 5911918 h 6858000"/>
              <a:gd name="connsiteX96" fmla="*/ 7312589 w 7467600"/>
              <a:gd name="connsiteY96" fmla="*/ 5982309 h 6858000"/>
              <a:gd name="connsiteX97" fmla="*/ 7448321 w 7467600"/>
              <a:gd name="connsiteY97" fmla="*/ 6190991 h 6858000"/>
              <a:gd name="connsiteX98" fmla="*/ 7467600 w 7467600"/>
              <a:gd name="connsiteY98" fmla="*/ 6221686 h 6858000"/>
              <a:gd name="connsiteX99" fmla="*/ 7467600 w 7467600"/>
              <a:gd name="connsiteY99" fmla="*/ 6334256 h 6858000"/>
              <a:gd name="connsiteX100" fmla="*/ 7454976 w 7467600"/>
              <a:gd name="connsiteY100" fmla="*/ 6318297 h 6858000"/>
              <a:gd name="connsiteX101" fmla="*/ 7042773 w 7467600"/>
              <a:gd name="connsiteY101" fmla="*/ 5734011 h 6858000"/>
              <a:gd name="connsiteX102" fmla="*/ 6844835 w 7467600"/>
              <a:gd name="connsiteY102" fmla="*/ 5424988 h 6858000"/>
              <a:gd name="connsiteX103" fmla="*/ 6861797 w 7467600"/>
              <a:gd name="connsiteY103" fmla="*/ 5419899 h 6858000"/>
              <a:gd name="connsiteX104" fmla="*/ 1456157 w 7467600"/>
              <a:gd name="connsiteY104" fmla="*/ 5371404 h 6858000"/>
              <a:gd name="connsiteX105" fmla="*/ 1244432 w 7467600"/>
              <a:gd name="connsiteY105" fmla="*/ 5385601 h 6858000"/>
              <a:gd name="connsiteX106" fmla="*/ 973990 w 7467600"/>
              <a:gd name="connsiteY106" fmla="*/ 5424940 h 6858000"/>
              <a:gd name="connsiteX107" fmla="*/ 1103809 w 7467600"/>
              <a:gd name="connsiteY107" fmla="*/ 5433720 h 6858000"/>
              <a:gd name="connsiteX108" fmla="*/ 1123454 w 7467600"/>
              <a:gd name="connsiteY108" fmla="*/ 5435727 h 6858000"/>
              <a:gd name="connsiteX109" fmla="*/ 1737017 w 7467600"/>
              <a:gd name="connsiteY109" fmla="*/ 5452183 h 6858000"/>
              <a:gd name="connsiteX110" fmla="*/ 1824397 w 7467600"/>
              <a:gd name="connsiteY110" fmla="*/ 5447757 h 6858000"/>
              <a:gd name="connsiteX111" fmla="*/ 2070059 w 7467600"/>
              <a:gd name="connsiteY111" fmla="*/ 5441660 h 6858000"/>
              <a:gd name="connsiteX112" fmla="*/ 1456157 w 7467600"/>
              <a:gd name="connsiteY112" fmla="*/ 5371404 h 6858000"/>
              <a:gd name="connsiteX113" fmla="*/ 4988186 w 7467600"/>
              <a:gd name="connsiteY113" fmla="*/ 5216467 h 6858000"/>
              <a:gd name="connsiteX114" fmla="*/ 4777334 w 7467600"/>
              <a:gd name="connsiteY114" fmla="*/ 5406072 h 6858000"/>
              <a:gd name="connsiteX115" fmla="*/ 4718341 w 7467600"/>
              <a:gd name="connsiteY115" fmla="*/ 5468043 h 6858000"/>
              <a:gd name="connsiteX116" fmla="*/ 4604655 w 7467600"/>
              <a:gd name="connsiteY116" fmla="*/ 5583434 h 6858000"/>
              <a:gd name="connsiteX117" fmla="*/ 4565074 w 7467600"/>
              <a:gd name="connsiteY117" fmla="*/ 5618550 h 6858000"/>
              <a:gd name="connsiteX118" fmla="*/ 4988186 w 7467600"/>
              <a:gd name="connsiteY118" fmla="*/ 5216467 h 6858000"/>
              <a:gd name="connsiteX119" fmla="*/ 4978032 w 7467600"/>
              <a:gd name="connsiteY119" fmla="*/ 5183809 h 6858000"/>
              <a:gd name="connsiteX120" fmla="*/ 4463413 w 7467600"/>
              <a:gd name="connsiteY120" fmla="*/ 5615162 h 6858000"/>
              <a:gd name="connsiteX121" fmla="*/ 4358134 w 7467600"/>
              <a:gd name="connsiteY121" fmla="*/ 5742791 h 6858000"/>
              <a:gd name="connsiteX122" fmla="*/ 4376219 w 7467600"/>
              <a:gd name="connsiteY122" fmla="*/ 5729027 h 6858000"/>
              <a:gd name="connsiteX123" fmla="*/ 4582340 w 7467600"/>
              <a:gd name="connsiteY123" fmla="*/ 5561037 h 6858000"/>
              <a:gd name="connsiteX124" fmla="*/ 4694684 w 7467600"/>
              <a:gd name="connsiteY124" fmla="*/ 5447098 h 6858000"/>
              <a:gd name="connsiteX125" fmla="*/ 4754123 w 7467600"/>
              <a:gd name="connsiteY125" fmla="*/ 5384643 h 6858000"/>
              <a:gd name="connsiteX126" fmla="*/ 4978032 w 7467600"/>
              <a:gd name="connsiteY126" fmla="*/ 5183809 h 6858000"/>
              <a:gd name="connsiteX127" fmla="*/ 7312201 w 7467600"/>
              <a:gd name="connsiteY127" fmla="*/ 5128278 h 6858000"/>
              <a:gd name="connsiteX128" fmla="*/ 7450656 w 7467600"/>
              <a:gd name="connsiteY128" fmla="*/ 5134750 h 6858000"/>
              <a:gd name="connsiteX129" fmla="*/ 7467600 w 7467600"/>
              <a:gd name="connsiteY129" fmla="*/ 5142496 h 6858000"/>
              <a:gd name="connsiteX130" fmla="*/ 7467600 w 7467600"/>
              <a:gd name="connsiteY130" fmla="*/ 5158623 h 6858000"/>
              <a:gd name="connsiteX131" fmla="*/ 7427076 w 7467600"/>
              <a:gd name="connsiteY131" fmla="*/ 5142684 h 6858000"/>
              <a:gd name="connsiteX132" fmla="*/ 7467600 w 7467600"/>
              <a:gd name="connsiteY132" fmla="*/ 5164774 h 6858000"/>
              <a:gd name="connsiteX133" fmla="*/ 7467600 w 7467600"/>
              <a:gd name="connsiteY133" fmla="*/ 5199146 h 6858000"/>
              <a:gd name="connsiteX134" fmla="*/ 7312201 w 7467600"/>
              <a:gd name="connsiteY134" fmla="*/ 5128278 h 6858000"/>
              <a:gd name="connsiteX135" fmla="*/ 1903353 w 7467600"/>
              <a:gd name="connsiteY135" fmla="*/ 5044827 h 6858000"/>
              <a:gd name="connsiteX136" fmla="*/ 1936931 w 7467600"/>
              <a:gd name="connsiteY136" fmla="*/ 5093954 h 6858000"/>
              <a:gd name="connsiteX137" fmla="*/ 2195868 w 7467600"/>
              <a:gd name="connsiteY137" fmla="*/ 5396574 h 6858000"/>
              <a:gd name="connsiteX138" fmla="*/ 2088852 w 7467600"/>
              <a:gd name="connsiteY138" fmla="*/ 5166123 h 6858000"/>
              <a:gd name="connsiteX139" fmla="*/ 1958241 w 7467600"/>
              <a:gd name="connsiteY139" fmla="*/ 5067955 h 6858000"/>
              <a:gd name="connsiteX140" fmla="*/ 1903353 w 7467600"/>
              <a:gd name="connsiteY140" fmla="*/ 5044827 h 6858000"/>
              <a:gd name="connsiteX141" fmla="*/ 1979378 w 7467600"/>
              <a:gd name="connsiteY141" fmla="*/ 4769504 h 6858000"/>
              <a:gd name="connsiteX142" fmla="*/ 2882120 w 7467600"/>
              <a:gd name="connsiteY142" fmla="*/ 5064547 h 6858000"/>
              <a:gd name="connsiteX143" fmla="*/ 2793103 w 7467600"/>
              <a:gd name="connsiteY143" fmla="*/ 5039699 h 6858000"/>
              <a:gd name="connsiteX144" fmla="*/ 2770041 w 7467600"/>
              <a:gd name="connsiteY144" fmla="*/ 5033634 h 6858000"/>
              <a:gd name="connsiteX145" fmla="*/ 1979378 w 7467600"/>
              <a:gd name="connsiteY145" fmla="*/ 4769504 h 6858000"/>
              <a:gd name="connsiteX146" fmla="*/ 1927410 w 7467600"/>
              <a:gd name="connsiteY146" fmla="*/ 4716164 h 6858000"/>
              <a:gd name="connsiteX147" fmla="*/ 1959587 w 7467600"/>
              <a:gd name="connsiteY147" fmla="*/ 4728849 h 6858000"/>
              <a:gd name="connsiteX148" fmla="*/ 2777707 w 7467600"/>
              <a:gd name="connsiteY148" fmla="*/ 5003991 h 6858000"/>
              <a:gd name="connsiteX149" fmla="*/ 2800768 w 7467600"/>
              <a:gd name="connsiteY149" fmla="*/ 5010056 h 6858000"/>
              <a:gd name="connsiteX150" fmla="*/ 2879408 w 7467600"/>
              <a:gd name="connsiteY150" fmla="*/ 5031590 h 6858000"/>
              <a:gd name="connsiteX151" fmla="*/ 2862295 w 7467600"/>
              <a:gd name="connsiteY151" fmla="*/ 5022958 h 6858000"/>
              <a:gd name="connsiteX152" fmla="*/ 2813343 w 7467600"/>
              <a:gd name="connsiteY152" fmla="*/ 4998369 h 6858000"/>
              <a:gd name="connsiteX153" fmla="*/ 2646245 w 7467600"/>
              <a:gd name="connsiteY153" fmla="*/ 4930999 h 6858000"/>
              <a:gd name="connsiteX154" fmla="*/ 1999243 w 7467600"/>
              <a:gd name="connsiteY154" fmla="*/ 4730524 h 6858000"/>
              <a:gd name="connsiteX155" fmla="*/ 1979527 w 7467600"/>
              <a:gd name="connsiteY155" fmla="*/ 4726651 h 6858000"/>
              <a:gd name="connsiteX156" fmla="*/ 1927410 w 7467600"/>
              <a:gd name="connsiteY156" fmla="*/ 4716164 h 6858000"/>
              <a:gd name="connsiteX157" fmla="*/ 1997014 w 7467600"/>
              <a:gd name="connsiteY157" fmla="*/ 4698007 h 6858000"/>
              <a:gd name="connsiteX158" fmla="*/ 2005458 w 7467600"/>
              <a:gd name="connsiteY158" fmla="*/ 4699540 h 6858000"/>
              <a:gd name="connsiteX159" fmla="*/ 2657186 w 7467600"/>
              <a:gd name="connsiteY159" fmla="*/ 4901687 h 6858000"/>
              <a:gd name="connsiteX160" fmla="*/ 2826662 w 7467600"/>
              <a:gd name="connsiteY160" fmla="*/ 4970362 h 6858000"/>
              <a:gd name="connsiteX161" fmla="*/ 2876100 w 7467600"/>
              <a:gd name="connsiteY161" fmla="*/ 4995397 h 6858000"/>
              <a:gd name="connsiteX162" fmla="*/ 3042600 w 7467600"/>
              <a:gd name="connsiteY162" fmla="*/ 5059532 h 6858000"/>
              <a:gd name="connsiteX163" fmla="*/ 1997014 w 7467600"/>
              <a:gd name="connsiteY163" fmla="*/ 4698007 h 6858000"/>
              <a:gd name="connsiteX164" fmla="*/ 2305292 w 7467600"/>
              <a:gd name="connsiteY164" fmla="*/ 4219492 h 6858000"/>
              <a:gd name="connsiteX165" fmla="*/ 3360922 w 7467600"/>
              <a:gd name="connsiteY165" fmla="*/ 4529373 h 6858000"/>
              <a:gd name="connsiteX166" fmla="*/ 3492420 w 7467600"/>
              <a:gd name="connsiteY166" fmla="*/ 4510145 h 6858000"/>
              <a:gd name="connsiteX167" fmla="*/ 3364086 w 7467600"/>
              <a:gd name="connsiteY167" fmla="*/ 4480340 h 6858000"/>
              <a:gd name="connsiteX168" fmla="*/ 3225818 w 7467600"/>
              <a:gd name="connsiteY168" fmla="*/ 4411822 h 6858000"/>
              <a:gd name="connsiteX169" fmla="*/ 3129696 w 7467600"/>
              <a:gd name="connsiteY169" fmla="*/ 4360704 h 6858000"/>
              <a:gd name="connsiteX170" fmla="*/ 2814545 w 7467600"/>
              <a:gd name="connsiteY170" fmla="*/ 4282955 h 6858000"/>
              <a:gd name="connsiteX171" fmla="*/ 2305292 w 7467600"/>
              <a:gd name="connsiteY171" fmla="*/ 4219492 h 6858000"/>
              <a:gd name="connsiteX172" fmla="*/ 2626982 w 7467600"/>
              <a:gd name="connsiteY172" fmla="*/ 4206450 h 6858000"/>
              <a:gd name="connsiteX173" fmla="*/ 2490617 w 7467600"/>
              <a:gd name="connsiteY173" fmla="*/ 4206951 h 6858000"/>
              <a:gd name="connsiteX174" fmla="*/ 2819869 w 7467600"/>
              <a:gd name="connsiteY174" fmla="*/ 4252936 h 6858000"/>
              <a:gd name="connsiteX175" fmla="*/ 3143018 w 7467600"/>
              <a:gd name="connsiteY175" fmla="*/ 4332698 h 6858000"/>
              <a:gd name="connsiteX176" fmla="*/ 3241520 w 7467600"/>
              <a:gd name="connsiteY176" fmla="*/ 4385112 h 6858000"/>
              <a:gd name="connsiteX177" fmla="*/ 3374575 w 7467600"/>
              <a:gd name="connsiteY177" fmla="*/ 4451517 h 6858000"/>
              <a:gd name="connsiteX178" fmla="*/ 3505221 w 7467600"/>
              <a:gd name="connsiteY178" fmla="*/ 4480757 h 6858000"/>
              <a:gd name="connsiteX179" fmla="*/ 2626982 w 7467600"/>
              <a:gd name="connsiteY179" fmla="*/ 4206450 h 6858000"/>
              <a:gd name="connsiteX180" fmla="*/ 1310106 w 7467600"/>
              <a:gd name="connsiteY180" fmla="*/ 3943217 h 6858000"/>
              <a:gd name="connsiteX181" fmla="*/ 854994 w 7467600"/>
              <a:gd name="connsiteY181" fmla="*/ 4399136 h 6858000"/>
              <a:gd name="connsiteX182" fmla="*/ 742462 w 7467600"/>
              <a:gd name="connsiteY182" fmla="*/ 4594648 h 6858000"/>
              <a:gd name="connsiteX183" fmla="*/ 820602 w 7467600"/>
              <a:gd name="connsiteY183" fmla="*/ 4485915 h 6858000"/>
              <a:gd name="connsiteX184" fmla="*/ 878295 w 7467600"/>
              <a:gd name="connsiteY184" fmla="*/ 4403594 h 6858000"/>
              <a:gd name="connsiteX185" fmla="*/ 1240607 w 7467600"/>
              <a:gd name="connsiteY185" fmla="*/ 4010401 h 6858000"/>
              <a:gd name="connsiteX186" fmla="*/ 1310106 w 7467600"/>
              <a:gd name="connsiteY186" fmla="*/ 3943217 h 6858000"/>
              <a:gd name="connsiteX187" fmla="*/ 1423113 w 7467600"/>
              <a:gd name="connsiteY187" fmla="*/ 3874565 h 6858000"/>
              <a:gd name="connsiteX188" fmla="*/ 1260565 w 7467600"/>
              <a:gd name="connsiteY188" fmla="*/ 4031982 h 6858000"/>
              <a:gd name="connsiteX189" fmla="*/ 901900 w 7467600"/>
              <a:gd name="connsiteY189" fmla="*/ 4421236 h 6858000"/>
              <a:gd name="connsiteX190" fmla="*/ 845044 w 7467600"/>
              <a:gd name="connsiteY190" fmla="*/ 4502436 h 6858000"/>
              <a:gd name="connsiteX191" fmla="*/ 685926 w 7467600"/>
              <a:gd name="connsiteY191" fmla="*/ 4703069 h 6858000"/>
              <a:gd name="connsiteX192" fmla="*/ 684248 w 7467600"/>
              <a:gd name="connsiteY192" fmla="*/ 4706721 h 6858000"/>
              <a:gd name="connsiteX193" fmla="*/ 1423113 w 7467600"/>
              <a:gd name="connsiteY193" fmla="*/ 3874565 h 6858000"/>
              <a:gd name="connsiteX194" fmla="*/ 3316479 w 7467600"/>
              <a:gd name="connsiteY194" fmla="*/ 3872136 h 6858000"/>
              <a:gd name="connsiteX195" fmla="*/ 3546806 w 7467600"/>
              <a:gd name="connsiteY195" fmla="*/ 4356139 h 6858000"/>
              <a:gd name="connsiteX196" fmla="*/ 3364433 w 7467600"/>
              <a:gd name="connsiteY196" fmla="*/ 3953121 h 6858000"/>
              <a:gd name="connsiteX197" fmla="*/ 3316479 w 7467600"/>
              <a:gd name="connsiteY197" fmla="*/ 3872136 h 6858000"/>
              <a:gd name="connsiteX198" fmla="*/ 3291335 w 7467600"/>
              <a:gd name="connsiteY198" fmla="*/ 3767420 h 6858000"/>
              <a:gd name="connsiteX199" fmla="*/ 3390805 w 7467600"/>
              <a:gd name="connsiteY199" fmla="*/ 3937163 h 6858000"/>
              <a:gd name="connsiteX200" fmla="*/ 3579062 w 7467600"/>
              <a:gd name="connsiteY200" fmla="*/ 4359040 h 6858000"/>
              <a:gd name="connsiteX201" fmla="*/ 3467355 w 7467600"/>
              <a:gd name="connsiteY201" fmla="*/ 3988130 h 6858000"/>
              <a:gd name="connsiteX202" fmla="*/ 3310753 w 7467600"/>
              <a:gd name="connsiteY202" fmla="*/ 3787140 h 6858000"/>
              <a:gd name="connsiteX203" fmla="*/ 3291335 w 7467600"/>
              <a:gd name="connsiteY203" fmla="*/ 3767420 h 6858000"/>
              <a:gd name="connsiteX204" fmla="*/ 1635889 w 7467600"/>
              <a:gd name="connsiteY204" fmla="*/ 3709494 h 6858000"/>
              <a:gd name="connsiteX205" fmla="*/ 1634800 w 7467600"/>
              <a:gd name="connsiteY205" fmla="*/ 3731111 h 6858000"/>
              <a:gd name="connsiteX206" fmla="*/ 1635889 w 7467600"/>
              <a:gd name="connsiteY206" fmla="*/ 3709494 h 6858000"/>
              <a:gd name="connsiteX207" fmla="*/ 1510397 w 7467600"/>
              <a:gd name="connsiteY207" fmla="*/ 3684705 h 6858000"/>
              <a:gd name="connsiteX208" fmla="*/ 1146550 w 7467600"/>
              <a:gd name="connsiteY208" fmla="*/ 3802012 h 6858000"/>
              <a:gd name="connsiteX209" fmla="*/ 698834 w 7467600"/>
              <a:gd name="connsiteY209" fmla="*/ 3952272 h 6858000"/>
              <a:gd name="connsiteX210" fmla="*/ 34256 w 7467600"/>
              <a:gd name="connsiteY210" fmla="*/ 4347603 h 6858000"/>
              <a:gd name="connsiteX211" fmla="*/ 527241 w 7467600"/>
              <a:gd name="connsiteY211" fmla="*/ 4065078 h 6858000"/>
              <a:gd name="connsiteX212" fmla="*/ 1510397 w 7467600"/>
              <a:gd name="connsiteY212" fmla="*/ 3684705 h 6858000"/>
              <a:gd name="connsiteX213" fmla="*/ 1313114 w 7467600"/>
              <a:gd name="connsiteY213" fmla="*/ 3655216 h 6858000"/>
              <a:gd name="connsiteX214" fmla="*/ 1109304 w 7467600"/>
              <a:gd name="connsiteY214" fmla="*/ 3669030 h 6858000"/>
              <a:gd name="connsiteX215" fmla="*/ 8129 w 7467600"/>
              <a:gd name="connsiteY215" fmla="*/ 4330519 h 6858000"/>
              <a:gd name="connsiteX216" fmla="*/ 687572 w 7467600"/>
              <a:gd name="connsiteY216" fmla="*/ 3925629 h 6858000"/>
              <a:gd name="connsiteX217" fmla="*/ 1138365 w 7467600"/>
              <a:gd name="connsiteY217" fmla="*/ 3774515 h 6858000"/>
              <a:gd name="connsiteX218" fmla="*/ 1505579 w 7467600"/>
              <a:gd name="connsiteY218" fmla="*/ 3655526 h 6858000"/>
              <a:gd name="connsiteX219" fmla="*/ 1313114 w 7467600"/>
              <a:gd name="connsiteY219" fmla="*/ 3655216 h 6858000"/>
              <a:gd name="connsiteX220" fmla="*/ 3655073 w 7467600"/>
              <a:gd name="connsiteY220" fmla="*/ 3650884 h 6858000"/>
              <a:gd name="connsiteX221" fmla="*/ 3989938 w 7467600"/>
              <a:gd name="connsiteY221" fmla="*/ 3991685 h 6858000"/>
              <a:gd name="connsiteX222" fmla="*/ 4393907 w 7467600"/>
              <a:gd name="connsiteY222" fmla="*/ 4261258 h 6858000"/>
              <a:gd name="connsiteX223" fmla="*/ 4648051 w 7467600"/>
              <a:gd name="connsiteY223" fmla="*/ 4374051 h 6858000"/>
              <a:gd name="connsiteX224" fmla="*/ 4383389 w 7467600"/>
              <a:gd name="connsiteY224" fmla="*/ 4184369 h 6858000"/>
              <a:gd name="connsiteX225" fmla="*/ 4165508 w 7467600"/>
              <a:gd name="connsiteY225" fmla="*/ 4035196 h 6858000"/>
              <a:gd name="connsiteX226" fmla="*/ 4068162 w 7467600"/>
              <a:gd name="connsiteY226" fmla="*/ 3953394 h 6858000"/>
              <a:gd name="connsiteX227" fmla="*/ 3981416 w 7467600"/>
              <a:gd name="connsiteY227" fmla="*/ 3880482 h 6858000"/>
              <a:gd name="connsiteX228" fmla="*/ 3800147 w 7467600"/>
              <a:gd name="connsiteY228" fmla="*/ 3749872 h 6858000"/>
              <a:gd name="connsiteX229" fmla="*/ 3655073 w 7467600"/>
              <a:gd name="connsiteY229" fmla="*/ 3650884 h 6858000"/>
              <a:gd name="connsiteX230" fmla="*/ 3670252 w 7467600"/>
              <a:gd name="connsiteY230" fmla="*/ 3622798 h 6858000"/>
              <a:gd name="connsiteX231" fmla="*/ 3817258 w 7467600"/>
              <a:gd name="connsiteY231" fmla="*/ 3723577 h 6858000"/>
              <a:gd name="connsiteX232" fmla="*/ 4000461 w 7467600"/>
              <a:gd name="connsiteY232" fmla="*/ 3855966 h 6858000"/>
              <a:gd name="connsiteX233" fmla="*/ 4088180 w 7467600"/>
              <a:gd name="connsiteY233" fmla="*/ 3929774 h 6858000"/>
              <a:gd name="connsiteX234" fmla="*/ 4184555 w 7467600"/>
              <a:gd name="connsiteY234" fmla="*/ 4010683 h 6858000"/>
              <a:gd name="connsiteX235" fmla="*/ 4399563 w 7467600"/>
              <a:gd name="connsiteY235" fmla="*/ 4158106 h 6858000"/>
              <a:gd name="connsiteX236" fmla="*/ 4684469 w 7467600"/>
              <a:gd name="connsiteY236" fmla="*/ 4364680 h 6858000"/>
              <a:gd name="connsiteX237" fmla="*/ 4690271 w 7467600"/>
              <a:gd name="connsiteY237" fmla="*/ 4370034 h 6858000"/>
              <a:gd name="connsiteX238" fmla="*/ 4136093 w 7467600"/>
              <a:gd name="connsiteY238" fmla="*/ 3858466 h 6858000"/>
              <a:gd name="connsiteX239" fmla="*/ 3670252 w 7467600"/>
              <a:gd name="connsiteY239" fmla="*/ 3622798 h 6858000"/>
              <a:gd name="connsiteX240" fmla="*/ 4440129 w 7467600"/>
              <a:gd name="connsiteY240" fmla="*/ 3448571 h 6858000"/>
              <a:gd name="connsiteX241" fmla="*/ 4856525 w 7467600"/>
              <a:gd name="connsiteY241" fmla="*/ 3915351 h 6858000"/>
              <a:gd name="connsiteX242" fmla="*/ 5059055 w 7467600"/>
              <a:gd name="connsiteY242" fmla="*/ 4108918 h 6858000"/>
              <a:gd name="connsiteX243" fmla="*/ 5290070 w 7467600"/>
              <a:gd name="connsiteY243" fmla="*/ 4263619 h 6858000"/>
              <a:gd name="connsiteX244" fmla="*/ 4834991 w 7467600"/>
              <a:gd name="connsiteY244" fmla="*/ 3830985 h 6858000"/>
              <a:gd name="connsiteX245" fmla="*/ 4440129 w 7467600"/>
              <a:gd name="connsiteY245" fmla="*/ 3448571 h 6858000"/>
              <a:gd name="connsiteX246" fmla="*/ 4441737 w 7467600"/>
              <a:gd name="connsiteY246" fmla="*/ 3399734 h 6858000"/>
              <a:gd name="connsiteX247" fmla="*/ 4431236 w 7467600"/>
              <a:gd name="connsiteY247" fmla="*/ 3400954 h 6858000"/>
              <a:gd name="connsiteX248" fmla="*/ 4557150 w 7467600"/>
              <a:gd name="connsiteY248" fmla="*/ 3510023 h 6858000"/>
              <a:gd name="connsiteX249" fmla="*/ 4856936 w 7467600"/>
              <a:gd name="connsiteY249" fmla="*/ 3809146 h 6858000"/>
              <a:gd name="connsiteX250" fmla="*/ 5111996 w 7467600"/>
              <a:gd name="connsiteY250" fmla="*/ 4065759 h 6858000"/>
              <a:gd name="connsiteX251" fmla="*/ 5388878 w 7467600"/>
              <a:gd name="connsiteY251" fmla="*/ 4300185 h 6858000"/>
              <a:gd name="connsiteX252" fmla="*/ 5425556 w 7467600"/>
              <a:gd name="connsiteY252" fmla="*/ 4308967 h 6858000"/>
              <a:gd name="connsiteX253" fmla="*/ 4943646 w 7467600"/>
              <a:gd name="connsiteY253" fmla="*/ 3822916 h 6858000"/>
              <a:gd name="connsiteX254" fmla="*/ 4594837 w 7467600"/>
              <a:gd name="connsiteY254" fmla="*/ 3532274 h 6858000"/>
              <a:gd name="connsiteX255" fmla="*/ 4441737 w 7467600"/>
              <a:gd name="connsiteY255" fmla="*/ 3399734 h 6858000"/>
              <a:gd name="connsiteX256" fmla="*/ 5425834 w 7467600"/>
              <a:gd name="connsiteY256" fmla="*/ 3162785 h 6858000"/>
              <a:gd name="connsiteX257" fmla="*/ 5401644 w 7467600"/>
              <a:gd name="connsiteY257" fmla="*/ 3617847 h 6858000"/>
              <a:gd name="connsiteX258" fmla="*/ 5467256 w 7467600"/>
              <a:gd name="connsiteY258" fmla="*/ 4175494 h 6858000"/>
              <a:gd name="connsiteX259" fmla="*/ 5448069 w 7467600"/>
              <a:gd name="connsiteY259" fmla="*/ 3567554 h 6858000"/>
              <a:gd name="connsiteX260" fmla="*/ 5425834 w 7467600"/>
              <a:gd name="connsiteY260" fmla="*/ 3162785 h 6858000"/>
              <a:gd name="connsiteX261" fmla="*/ 1318687 w 7467600"/>
              <a:gd name="connsiteY261" fmla="*/ 3113840 h 6858000"/>
              <a:gd name="connsiteX262" fmla="*/ 1066793 w 7467600"/>
              <a:gd name="connsiteY262" fmla="*/ 3212171 h 6858000"/>
              <a:gd name="connsiteX263" fmla="*/ 993319 w 7467600"/>
              <a:gd name="connsiteY263" fmla="*/ 3247648 h 6858000"/>
              <a:gd name="connsiteX264" fmla="*/ 853081 w 7467600"/>
              <a:gd name="connsiteY264" fmla="*/ 3312410 h 6858000"/>
              <a:gd name="connsiteX265" fmla="*/ 805957 w 7467600"/>
              <a:gd name="connsiteY265" fmla="*/ 3330443 h 6858000"/>
              <a:gd name="connsiteX266" fmla="*/ 1318687 w 7467600"/>
              <a:gd name="connsiteY266" fmla="*/ 3113840 h 6858000"/>
              <a:gd name="connsiteX267" fmla="*/ 5453702 w 7467600"/>
              <a:gd name="connsiteY267" fmla="*/ 3090882 h 6858000"/>
              <a:gd name="connsiteX268" fmla="*/ 5480135 w 7467600"/>
              <a:gd name="connsiteY268" fmla="*/ 3565802 h 6858000"/>
              <a:gd name="connsiteX269" fmla="*/ 5499023 w 7467600"/>
              <a:gd name="connsiteY269" fmla="*/ 4166310 h 6858000"/>
              <a:gd name="connsiteX270" fmla="*/ 5547022 w 7467600"/>
              <a:gd name="connsiteY270" fmla="*/ 3607838 h 6858000"/>
              <a:gd name="connsiteX271" fmla="*/ 5515964 w 7467600"/>
              <a:gd name="connsiteY271" fmla="*/ 3378541 h 6858000"/>
              <a:gd name="connsiteX272" fmla="*/ 5453702 w 7467600"/>
              <a:gd name="connsiteY272" fmla="*/ 3090882 h 6858000"/>
              <a:gd name="connsiteX273" fmla="*/ 1238695 w 7467600"/>
              <a:gd name="connsiteY273" fmla="*/ 3076820 h 6858000"/>
              <a:gd name="connsiteX274" fmla="*/ 716371 w 7467600"/>
              <a:gd name="connsiteY274" fmla="*/ 3293249 h 6858000"/>
              <a:gd name="connsiteX275" fmla="*/ 579522 w 7467600"/>
              <a:gd name="connsiteY275" fmla="*/ 3371759 h 6858000"/>
              <a:gd name="connsiteX276" fmla="*/ 600288 w 7467600"/>
              <a:gd name="connsiteY276" fmla="*/ 3365555 h 6858000"/>
              <a:gd name="connsiteX277" fmla="*/ 840692 w 7467600"/>
              <a:gd name="connsiteY277" fmla="*/ 3284921 h 6858000"/>
              <a:gd name="connsiteX278" fmla="*/ 979248 w 7467600"/>
              <a:gd name="connsiteY278" fmla="*/ 3221003 h 6858000"/>
              <a:gd name="connsiteX279" fmla="*/ 1053282 w 7467600"/>
              <a:gd name="connsiteY279" fmla="*/ 3185247 h 6858000"/>
              <a:gd name="connsiteX280" fmla="*/ 1320603 w 7467600"/>
              <a:gd name="connsiteY280" fmla="*/ 3081281 h 6858000"/>
              <a:gd name="connsiteX281" fmla="*/ 1238695 w 7467600"/>
              <a:gd name="connsiteY281" fmla="*/ 3076820 h 6858000"/>
              <a:gd name="connsiteX282" fmla="*/ 5425627 w 7467600"/>
              <a:gd name="connsiteY282" fmla="*/ 2954192 h 6858000"/>
              <a:gd name="connsiteX283" fmla="*/ 5470770 w 7467600"/>
              <a:gd name="connsiteY283" fmla="*/ 3005435 h 6858000"/>
              <a:gd name="connsiteX284" fmla="*/ 5519779 w 7467600"/>
              <a:gd name="connsiteY284" fmla="*/ 4359223 h 6858000"/>
              <a:gd name="connsiteX285" fmla="*/ 5520293 w 7467600"/>
              <a:gd name="connsiteY285" fmla="*/ 4360602 h 6858000"/>
              <a:gd name="connsiteX286" fmla="*/ 5767221 w 7467600"/>
              <a:gd name="connsiteY286" fmla="*/ 4665564 h 6858000"/>
              <a:gd name="connsiteX287" fmla="*/ 6937169 w 7467600"/>
              <a:gd name="connsiteY287" fmla="*/ 4815941 h 6858000"/>
              <a:gd name="connsiteX288" fmla="*/ 6953922 w 7467600"/>
              <a:gd name="connsiteY288" fmla="*/ 4890068 h 6858000"/>
              <a:gd name="connsiteX289" fmla="*/ 6071359 w 7467600"/>
              <a:gd name="connsiteY289" fmla="*/ 4770770 h 6858000"/>
              <a:gd name="connsiteX290" fmla="*/ 6038839 w 7467600"/>
              <a:gd name="connsiteY290" fmla="*/ 4764474 h 6858000"/>
              <a:gd name="connsiteX291" fmla="*/ 6038706 w 7467600"/>
              <a:gd name="connsiteY291" fmla="*/ 4763847 h 6858000"/>
              <a:gd name="connsiteX292" fmla="*/ 6037784 w 7467600"/>
              <a:gd name="connsiteY292" fmla="*/ 4764270 h 6858000"/>
              <a:gd name="connsiteX293" fmla="*/ 6038839 w 7467600"/>
              <a:gd name="connsiteY293" fmla="*/ 4764474 h 6858000"/>
              <a:gd name="connsiteX294" fmla="*/ 6040338 w 7467600"/>
              <a:gd name="connsiteY294" fmla="*/ 4771418 h 6858000"/>
              <a:gd name="connsiteX295" fmla="*/ 6024488 w 7467600"/>
              <a:gd name="connsiteY295" fmla="*/ 4809903 h 6858000"/>
              <a:gd name="connsiteX296" fmla="*/ 5599771 w 7467600"/>
              <a:gd name="connsiteY296" fmla="*/ 5509652 h 6858000"/>
              <a:gd name="connsiteX297" fmla="*/ 5548843 w 7467600"/>
              <a:gd name="connsiteY297" fmla="*/ 5563845 h 6858000"/>
              <a:gd name="connsiteX298" fmla="*/ 5940952 w 7467600"/>
              <a:gd name="connsiteY298" fmla="*/ 6250028 h 6858000"/>
              <a:gd name="connsiteX299" fmla="*/ 6043441 w 7467600"/>
              <a:gd name="connsiteY299" fmla="*/ 6665847 h 6858000"/>
              <a:gd name="connsiteX300" fmla="*/ 6093432 w 7467600"/>
              <a:gd name="connsiteY300" fmla="*/ 6858000 h 6858000"/>
              <a:gd name="connsiteX301" fmla="*/ 6034344 w 7467600"/>
              <a:gd name="connsiteY301" fmla="*/ 6858000 h 6858000"/>
              <a:gd name="connsiteX302" fmla="*/ 6026679 w 7467600"/>
              <a:gd name="connsiteY302" fmla="*/ 6836959 h 6858000"/>
              <a:gd name="connsiteX303" fmla="*/ 5800441 w 7467600"/>
              <a:gd name="connsiteY303" fmla="*/ 6335286 h 6858000"/>
              <a:gd name="connsiteX304" fmla="*/ 5526562 w 7467600"/>
              <a:gd name="connsiteY304" fmla="*/ 5705388 h 6858000"/>
              <a:gd name="connsiteX305" fmla="*/ 5519640 w 7467600"/>
              <a:gd name="connsiteY305" fmla="*/ 5683774 h 6858000"/>
              <a:gd name="connsiteX306" fmla="*/ 5844559 w 7467600"/>
              <a:gd name="connsiteY306" fmla="*/ 6553349 h 6858000"/>
              <a:gd name="connsiteX307" fmla="*/ 5975994 w 7467600"/>
              <a:gd name="connsiteY307" fmla="*/ 6858000 h 6858000"/>
              <a:gd name="connsiteX308" fmla="*/ 5898547 w 7467600"/>
              <a:gd name="connsiteY308" fmla="*/ 6858000 h 6858000"/>
              <a:gd name="connsiteX309" fmla="*/ 5682041 w 7467600"/>
              <a:gd name="connsiteY309" fmla="*/ 6355860 h 6858000"/>
              <a:gd name="connsiteX310" fmla="*/ 5461758 w 7467600"/>
              <a:gd name="connsiteY310" fmla="*/ 5820220 h 6858000"/>
              <a:gd name="connsiteX311" fmla="*/ 5237282 w 7467600"/>
              <a:gd name="connsiteY311" fmla="*/ 6579086 h 6858000"/>
              <a:gd name="connsiteX312" fmla="*/ 5115009 w 7467600"/>
              <a:gd name="connsiteY312" fmla="*/ 6858000 h 6858000"/>
              <a:gd name="connsiteX313" fmla="*/ 5028074 w 7467600"/>
              <a:gd name="connsiteY313" fmla="*/ 6858000 h 6858000"/>
              <a:gd name="connsiteX314" fmla="*/ 5079508 w 7467600"/>
              <a:gd name="connsiteY314" fmla="*/ 6749074 h 6858000"/>
              <a:gd name="connsiteX315" fmla="*/ 5371846 w 7467600"/>
              <a:gd name="connsiteY315" fmla="*/ 5924413 h 6858000"/>
              <a:gd name="connsiteX316" fmla="*/ 5270512 w 7467600"/>
              <a:gd name="connsiteY316" fmla="*/ 6138975 h 6858000"/>
              <a:gd name="connsiteX317" fmla="*/ 5062409 w 7467600"/>
              <a:gd name="connsiteY317" fmla="*/ 6653544 h 6858000"/>
              <a:gd name="connsiteX318" fmla="*/ 5036628 w 7467600"/>
              <a:gd name="connsiteY318" fmla="*/ 6754247 h 6858000"/>
              <a:gd name="connsiteX319" fmla="*/ 5009112 w 7467600"/>
              <a:gd name="connsiteY319" fmla="*/ 6858000 h 6858000"/>
              <a:gd name="connsiteX320" fmla="*/ 4976679 w 7467600"/>
              <a:gd name="connsiteY320" fmla="*/ 6858000 h 6858000"/>
              <a:gd name="connsiteX321" fmla="*/ 5006537 w 7467600"/>
              <a:gd name="connsiteY321" fmla="*/ 6747068 h 6858000"/>
              <a:gd name="connsiteX322" fmla="*/ 5032723 w 7467600"/>
              <a:gd name="connsiteY322" fmla="*/ 6644957 h 6858000"/>
              <a:gd name="connsiteX323" fmla="*/ 5242949 w 7467600"/>
              <a:gd name="connsiteY323" fmla="*/ 6125175 h 6858000"/>
              <a:gd name="connsiteX324" fmla="*/ 5286321 w 7467600"/>
              <a:gd name="connsiteY324" fmla="*/ 6033555 h 6858000"/>
              <a:gd name="connsiteX325" fmla="*/ 5008210 w 7467600"/>
              <a:gd name="connsiteY325" fmla="*/ 6649194 h 6858000"/>
              <a:gd name="connsiteX326" fmla="*/ 4986321 w 7467600"/>
              <a:gd name="connsiteY326" fmla="*/ 6765687 h 6858000"/>
              <a:gd name="connsiteX327" fmla="*/ 4973474 w 7467600"/>
              <a:gd name="connsiteY327" fmla="*/ 6858000 h 6858000"/>
              <a:gd name="connsiteX328" fmla="*/ 4907178 w 7467600"/>
              <a:gd name="connsiteY328" fmla="*/ 6858000 h 6858000"/>
              <a:gd name="connsiteX329" fmla="*/ 4910810 w 7467600"/>
              <a:gd name="connsiteY329" fmla="*/ 6829660 h 6858000"/>
              <a:gd name="connsiteX330" fmla="*/ 4987461 w 7467600"/>
              <a:gd name="connsiteY330" fmla="*/ 6432994 h 6858000"/>
              <a:gd name="connsiteX331" fmla="*/ 5179262 w 7467600"/>
              <a:gd name="connsiteY331" fmla="*/ 6035044 h 6858000"/>
              <a:gd name="connsiteX332" fmla="*/ 4689678 w 7467600"/>
              <a:gd name="connsiteY332" fmla="*/ 6440241 h 6858000"/>
              <a:gd name="connsiteX333" fmla="*/ 4477543 w 7467600"/>
              <a:gd name="connsiteY333" fmla="*/ 6674836 h 6858000"/>
              <a:gd name="connsiteX334" fmla="*/ 4329957 w 7467600"/>
              <a:gd name="connsiteY334" fmla="*/ 6858000 h 6858000"/>
              <a:gd name="connsiteX335" fmla="*/ 4218595 w 7467600"/>
              <a:gd name="connsiteY335" fmla="*/ 6858000 h 6858000"/>
              <a:gd name="connsiteX336" fmla="*/ 4368888 w 7467600"/>
              <a:gd name="connsiteY336" fmla="*/ 6668412 h 6858000"/>
              <a:gd name="connsiteX337" fmla="*/ 4563091 w 7467600"/>
              <a:gd name="connsiteY337" fmla="*/ 6442508 h 6858000"/>
              <a:gd name="connsiteX338" fmla="*/ 5387324 w 7467600"/>
              <a:gd name="connsiteY338" fmla="*/ 5705830 h 6858000"/>
              <a:gd name="connsiteX339" fmla="*/ 5073620 w 7467600"/>
              <a:gd name="connsiteY339" fmla="*/ 5955437 h 6858000"/>
              <a:gd name="connsiteX340" fmla="*/ 4689789 w 7467600"/>
              <a:gd name="connsiteY340" fmla="*/ 6268382 h 6858000"/>
              <a:gd name="connsiteX341" fmla="*/ 4418722 w 7467600"/>
              <a:gd name="connsiteY341" fmla="*/ 6570886 h 6858000"/>
              <a:gd name="connsiteX342" fmla="*/ 4214944 w 7467600"/>
              <a:gd name="connsiteY342" fmla="*/ 6858000 h 6858000"/>
              <a:gd name="connsiteX343" fmla="*/ 4177898 w 7467600"/>
              <a:gd name="connsiteY343" fmla="*/ 6858000 h 6858000"/>
              <a:gd name="connsiteX344" fmla="*/ 4391597 w 7467600"/>
              <a:gd name="connsiteY344" fmla="*/ 6556370 h 6858000"/>
              <a:gd name="connsiteX345" fmla="*/ 4668889 w 7467600"/>
              <a:gd name="connsiteY345" fmla="*/ 6246399 h 6858000"/>
              <a:gd name="connsiteX346" fmla="*/ 5055427 w 7467600"/>
              <a:gd name="connsiteY346" fmla="*/ 5931476 h 6858000"/>
              <a:gd name="connsiteX347" fmla="*/ 5371814 w 7467600"/>
              <a:gd name="connsiteY347" fmla="*/ 5678975 h 6858000"/>
              <a:gd name="connsiteX348" fmla="*/ 4987918 w 7467600"/>
              <a:gd name="connsiteY348" fmla="*/ 5838701 h 6858000"/>
              <a:gd name="connsiteX349" fmla="*/ 4317146 w 7467600"/>
              <a:gd name="connsiteY349" fmla="*/ 6587716 h 6858000"/>
              <a:gd name="connsiteX350" fmla="*/ 4171627 w 7467600"/>
              <a:gd name="connsiteY350" fmla="*/ 6858000 h 6858000"/>
              <a:gd name="connsiteX351" fmla="*/ 4081585 w 7467600"/>
              <a:gd name="connsiteY351" fmla="*/ 6858000 h 6858000"/>
              <a:gd name="connsiteX352" fmla="*/ 4238603 w 7467600"/>
              <a:gd name="connsiteY352" fmla="*/ 6559341 h 6858000"/>
              <a:gd name="connsiteX353" fmla="*/ 4778333 w 7467600"/>
              <a:gd name="connsiteY353" fmla="*/ 5873626 h 6858000"/>
              <a:gd name="connsiteX354" fmla="*/ 5414185 w 7467600"/>
              <a:gd name="connsiteY354" fmla="*/ 5573882 h 6858000"/>
              <a:gd name="connsiteX355" fmla="*/ 5959648 w 7467600"/>
              <a:gd name="connsiteY355" fmla="*/ 4760797 h 6858000"/>
              <a:gd name="connsiteX356" fmla="*/ 5355019 w 7467600"/>
              <a:gd name="connsiteY356" fmla="*/ 4734672 h 6858000"/>
              <a:gd name="connsiteX357" fmla="*/ 5083565 w 7467600"/>
              <a:gd name="connsiteY357" fmla="*/ 5179121 h 6858000"/>
              <a:gd name="connsiteX358" fmla="*/ 4713577 w 7467600"/>
              <a:gd name="connsiteY358" fmla="*/ 5616803 h 6858000"/>
              <a:gd name="connsiteX359" fmla="*/ 3989559 w 7467600"/>
              <a:gd name="connsiteY359" fmla="*/ 6145945 h 6858000"/>
              <a:gd name="connsiteX360" fmla="*/ 3939824 w 7467600"/>
              <a:gd name="connsiteY360" fmla="*/ 6066900 h 6858000"/>
              <a:gd name="connsiteX361" fmla="*/ 4584537 w 7467600"/>
              <a:gd name="connsiteY361" fmla="*/ 5324826 h 6858000"/>
              <a:gd name="connsiteX362" fmla="*/ 5037105 w 7467600"/>
              <a:gd name="connsiteY362" fmla="*/ 5088765 h 6858000"/>
              <a:gd name="connsiteX363" fmla="*/ 5039930 w 7467600"/>
              <a:gd name="connsiteY363" fmla="*/ 5089585 h 6858000"/>
              <a:gd name="connsiteX364" fmla="*/ 5263764 w 7467600"/>
              <a:gd name="connsiteY364" fmla="*/ 4735525 h 6858000"/>
              <a:gd name="connsiteX365" fmla="*/ 4086300 w 7467600"/>
              <a:gd name="connsiteY365" fmla="*/ 4884599 h 6858000"/>
              <a:gd name="connsiteX366" fmla="*/ 4085485 w 7467600"/>
              <a:gd name="connsiteY366" fmla="*/ 4899070 h 6858000"/>
              <a:gd name="connsiteX367" fmla="*/ 3871915 w 7467600"/>
              <a:gd name="connsiteY367" fmla="*/ 5253645 h 6858000"/>
              <a:gd name="connsiteX368" fmla="*/ 3799374 w 7467600"/>
              <a:gd name="connsiteY368" fmla="*/ 5466127 h 6858000"/>
              <a:gd name="connsiteX369" fmla="*/ 3498850 w 7467600"/>
              <a:gd name="connsiteY369" fmla="*/ 6661888 h 6858000"/>
              <a:gd name="connsiteX370" fmla="*/ 3399216 w 7467600"/>
              <a:gd name="connsiteY370" fmla="*/ 6858000 h 6858000"/>
              <a:gd name="connsiteX371" fmla="*/ 3303688 w 7467600"/>
              <a:gd name="connsiteY371" fmla="*/ 6858000 h 6858000"/>
              <a:gd name="connsiteX372" fmla="*/ 3391774 w 7467600"/>
              <a:gd name="connsiteY372" fmla="*/ 6697181 h 6858000"/>
              <a:gd name="connsiteX373" fmla="*/ 3735540 w 7467600"/>
              <a:gd name="connsiteY373" fmla="*/ 5546923 h 6858000"/>
              <a:gd name="connsiteX374" fmla="*/ 3729438 w 7467600"/>
              <a:gd name="connsiteY374" fmla="*/ 5569058 h 6858000"/>
              <a:gd name="connsiteX375" fmla="*/ 3707782 w 7467600"/>
              <a:gd name="connsiteY375" fmla="*/ 5644908 h 6858000"/>
              <a:gd name="connsiteX376" fmla="*/ 3583827 w 7467600"/>
              <a:gd name="connsiteY376" fmla="*/ 6039215 h 6858000"/>
              <a:gd name="connsiteX377" fmla="*/ 3547861 w 7467600"/>
              <a:gd name="connsiteY377" fmla="*/ 6129609 h 6858000"/>
              <a:gd name="connsiteX378" fmla="*/ 3490905 w 7467600"/>
              <a:gd name="connsiteY378" fmla="*/ 6277660 h 6858000"/>
              <a:gd name="connsiteX379" fmla="*/ 3455859 w 7467600"/>
              <a:gd name="connsiteY379" fmla="*/ 6391301 h 6858000"/>
              <a:gd name="connsiteX380" fmla="*/ 3429112 w 7467600"/>
              <a:gd name="connsiteY380" fmla="*/ 6479469 h 6858000"/>
              <a:gd name="connsiteX381" fmla="*/ 3304862 w 7467600"/>
              <a:gd name="connsiteY381" fmla="*/ 6796476 h 6858000"/>
              <a:gd name="connsiteX382" fmla="*/ 3276071 w 7467600"/>
              <a:gd name="connsiteY382" fmla="*/ 6858000 h 6858000"/>
              <a:gd name="connsiteX383" fmla="*/ 3240805 w 7467600"/>
              <a:gd name="connsiteY383" fmla="*/ 6858000 h 6858000"/>
              <a:gd name="connsiteX384" fmla="*/ 3275917 w 7467600"/>
              <a:gd name="connsiteY384" fmla="*/ 6783192 h 6858000"/>
              <a:gd name="connsiteX385" fmla="*/ 3399358 w 7467600"/>
              <a:gd name="connsiteY385" fmla="*/ 6469011 h 6858000"/>
              <a:gd name="connsiteX386" fmla="*/ 3425650 w 7467600"/>
              <a:gd name="connsiteY386" fmla="*/ 6381333 h 6858000"/>
              <a:gd name="connsiteX387" fmla="*/ 3460661 w 7467600"/>
              <a:gd name="connsiteY387" fmla="*/ 6266763 h 6858000"/>
              <a:gd name="connsiteX388" fmla="*/ 3518021 w 7467600"/>
              <a:gd name="connsiteY388" fmla="*/ 6117298 h 6858000"/>
              <a:gd name="connsiteX389" fmla="*/ 3554035 w 7467600"/>
              <a:gd name="connsiteY389" fmla="*/ 6027832 h 6858000"/>
              <a:gd name="connsiteX390" fmla="*/ 3677174 w 7467600"/>
              <a:gd name="connsiteY390" fmla="*/ 5636351 h 6858000"/>
              <a:gd name="connsiteX391" fmla="*/ 3698819 w 7467600"/>
              <a:gd name="connsiteY391" fmla="*/ 5560503 h 6858000"/>
              <a:gd name="connsiteX392" fmla="*/ 3702094 w 7467600"/>
              <a:gd name="connsiteY392" fmla="*/ 5549194 h 6858000"/>
              <a:gd name="connsiteX393" fmla="*/ 3398355 w 7467600"/>
              <a:gd name="connsiteY393" fmla="*/ 6094603 h 6858000"/>
              <a:gd name="connsiteX394" fmla="*/ 3193941 w 7467600"/>
              <a:gd name="connsiteY394" fmla="*/ 6798775 h 6858000"/>
              <a:gd name="connsiteX395" fmla="*/ 3184140 w 7467600"/>
              <a:gd name="connsiteY395" fmla="*/ 6858000 h 6858000"/>
              <a:gd name="connsiteX396" fmla="*/ 3099978 w 7467600"/>
              <a:gd name="connsiteY396" fmla="*/ 6858000 h 6858000"/>
              <a:gd name="connsiteX397" fmla="*/ 3101556 w 7467600"/>
              <a:gd name="connsiteY397" fmla="*/ 6843337 h 6858000"/>
              <a:gd name="connsiteX398" fmla="*/ 3370162 w 7467600"/>
              <a:gd name="connsiteY398" fmla="*/ 5785550 h 6858000"/>
              <a:gd name="connsiteX399" fmla="*/ 3746477 w 7467600"/>
              <a:gd name="connsiteY399" fmla="*/ 5377889 h 6858000"/>
              <a:gd name="connsiteX400" fmla="*/ 3863399 w 7467600"/>
              <a:gd name="connsiteY400" fmla="*/ 5087257 h 6858000"/>
              <a:gd name="connsiteX401" fmla="*/ 3968712 w 7467600"/>
              <a:gd name="connsiteY401" fmla="*/ 4913989 h 6858000"/>
              <a:gd name="connsiteX402" fmla="*/ 2792390 w 7467600"/>
              <a:gd name="connsiteY402" fmla="*/ 5382974 h 6858000"/>
              <a:gd name="connsiteX403" fmla="*/ 2714982 w 7467600"/>
              <a:gd name="connsiteY403" fmla="*/ 5427051 h 6858000"/>
              <a:gd name="connsiteX404" fmla="*/ 2813361 w 7467600"/>
              <a:gd name="connsiteY404" fmla="*/ 6023912 h 6858000"/>
              <a:gd name="connsiteX405" fmla="*/ 2688430 w 7467600"/>
              <a:gd name="connsiteY405" fmla="*/ 6801564 h 6858000"/>
              <a:gd name="connsiteX406" fmla="*/ 2629626 w 7467600"/>
              <a:gd name="connsiteY406" fmla="*/ 6763394 h 6858000"/>
              <a:gd name="connsiteX407" fmla="*/ 2565328 w 7467600"/>
              <a:gd name="connsiteY407" fmla="*/ 5516399 h 6858000"/>
              <a:gd name="connsiteX408" fmla="*/ 1922999 w 7467600"/>
              <a:gd name="connsiteY408" fmla="*/ 5980343 h 6858000"/>
              <a:gd name="connsiteX409" fmla="*/ 1950261 w 7467600"/>
              <a:gd name="connsiteY409" fmla="*/ 6405858 h 6858000"/>
              <a:gd name="connsiteX410" fmla="*/ 2365554 w 7467600"/>
              <a:gd name="connsiteY410" fmla="*/ 6759107 h 6858000"/>
              <a:gd name="connsiteX411" fmla="*/ 2424142 w 7467600"/>
              <a:gd name="connsiteY411" fmla="*/ 6858000 h 6858000"/>
              <a:gd name="connsiteX412" fmla="*/ 2395994 w 7467600"/>
              <a:gd name="connsiteY412" fmla="*/ 6858000 h 6858000"/>
              <a:gd name="connsiteX413" fmla="*/ 2392863 w 7467600"/>
              <a:gd name="connsiteY413" fmla="*/ 6852964 h 6858000"/>
              <a:gd name="connsiteX414" fmla="*/ 2017589 w 7467600"/>
              <a:gd name="connsiteY414" fmla="*/ 6493982 h 6858000"/>
              <a:gd name="connsiteX415" fmla="*/ 2147336 w 7467600"/>
              <a:gd name="connsiteY415" fmla="*/ 6594052 h 6858000"/>
              <a:gd name="connsiteX416" fmla="*/ 2207047 w 7467600"/>
              <a:gd name="connsiteY416" fmla="*/ 6654540 h 6858000"/>
              <a:gd name="connsiteX417" fmla="*/ 2299106 w 7467600"/>
              <a:gd name="connsiteY417" fmla="*/ 6778931 h 6858000"/>
              <a:gd name="connsiteX418" fmla="*/ 2314430 w 7467600"/>
              <a:gd name="connsiteY418" fmla="*/ 6801144 h 6858000"/>
              <a:gd name="connsiteX419" fmla="*/ 2352406 w 7467600"/>
              <a:gd name="connsiteY419" fmla="*/ 6858000 h 6858000"/>
              <a:gd name="connsiteX420" fmla="*/ 2314492 w 7467600"/>
              <a:gd name="connsiteY420" fmla="*/ 6858000 h 6858000"/>
              <a:gd name="connsiteX421" fmla="*/ 2288095 w 7467600"/>
              <a:gd name="connsiteY421" fmla="*/ 6818030 h 6858000"/>
              <a:gd name="connsiteX422" fmla="*/ 2272768 w 7467600"/>
              <a:gd name="connsiteY422" fmla="*/ 6795822 h 6858000"/>
              <a:gd name="connsiteX423" fmla="*/ 2182715 w 7467600"/>
              <a:gd name="connsiteY423" fmla="*/ 6675071 h 6858000"/>
              <a:gd name="connsiteX424" fmla="*/ 2032061 w 7467600"/>
              <a:gd name="connsiteY424" fmla="*/ 6541380 h 6858000"/>
              <a:gd name="connsiteX425" fmla="*/ 2257220 w 7467600"/>
              <a:gd name="connsiteY425" fmla="*/ 6826257 h 6858000"/>
              <a:gd name="connsiteX426" fmla="*/ 2281324 w 7467600"/>
              <a:gd name="connsiteY426" fmla="*/ 6858000 h 6858000"/>
              <a:gd name="connsiteX427" fmla="*/ 2242860 w 7467600"/>
              <a:gd name="connsiteY427" fmla="*/ 6858000 h 6858000"/>
              <a:gd name="connsiteX428" fmla="*/ 2232818 w 7467600"/>
              <a:gd name="connsiteY428" fmla="*/ 6844926 h 6858000"/>
              <a:gd name="connsiteX429" fmla="*/ 1990172 w 7467600"/>
              <a:gd name="connsiteY429" fmla="*/ 6542121 h 6858000"/>
              <a:gd name="connsiteX430" fmla="*/ 2124090 w 7467600"/>
              <a:gd name="connsiteY430" fmla="*/ 6761017 h 6858000"/>
              <a:gd name="connsiteX431" fmla="*/ 2200380 w 7467600"/>
              <a:gd name="connsiteY431" fmla="*/ 6858000 h 6858000"/>
              <a:gd name="connsiteX432" fmla="*/ 2147507 w 7467600"/>
              <a:gd name="connsiteY432" fmla="*/ 6858000 h 6858000"/>
              <a:gd name="connsiteX433" fmla="*/ 2070668 w 7467600"/>
              <a:gd name="connsiteY433" fmla="*/ 6761520 h 6858000"/>
              <a:gd name="connsiteX434" fmla="*/ 1975142 w 7467600"/>
              <a:gd name="connsiteY434" fmla="*/ 6585570 h 6858000"/>
              <a:gd name="connsiteX435" fmla="*/ 2050035 w 7467600"/>
              <a:gd name="connsiteY435" fmla="*/ 6813345 h 6858000"/>
              <a:gd name="connsiteX436" fmla="*/ 2063025 w 7467600"/>
              <a:gd name="connsiteY436" fmla="*/ 6858000 h 6858000"/>
              <a:gd name="connsiteX437" fmla="*/ 2021675 w 7467600"/>
              <a:gd name="connsiteY437" fmla="*/ 6858000 h 6858000"/>
              <a:gd name="connsiteX438" fmla="*/ 2019308 w 7467600"/>
              <a:gd name="connsiteY438" fmla="*/ 6847118 h 6858000"/>
              <a:gd name="connsiteX439" fmla="*/ 1938835 w 7467600"/>
              <a:gd name="connsiteY439" fmla="*/ 6551160 h 6858000"/>
              <a:gd name="connsiteX440" fmla="*/ 1953230 w 7467600"/>
              <a:gd name="connsiteY440" fmla="*/ 6759699 h 6858000"/>
              <a:gd name="connsiteX441" fmla="*/ 1956763 w 7467600"/>
              <a:gd name="connsiteY441" fmla="*/ 6778191 h 6858000"/>
              <a:gd name="connsiteX442" fmla="*/ 1967925 w 7467600"/>
              <a:gd name="connsiteY442" fmla="*/ 6858000 h 6858000"/>
              <a:gd name="connsiteX443" fmla="*/ 1936622 w 7467600"/>
              <a:gd name="connsiteY443" fmla="*/ 6858000 h 6858000"/>
              <a:gd name="connsiteX444" fmla="*/ 1926261 w 7467600"/>
              <a:gd name="connsiteY444" fmla="*/ 6784064 h 6858000"/>
              <a:gd name="connsiteX445" fmla="*/ 1922724 w 7467600"/>
              <a:gd name="connsiteY445" fmla="*/ 6765577 h 6858000"/>
              <a:gd name="connsiteX446" fmla="*/ 1904650 w 7467600"/>
              <a:gd name="connsiteY446" fmla="*/ 6639616 h 6858000"/>
              <a:gd name="connsiteX447" fmla="*/ 1885273 w 7467600"/>
              <a:gd name="connsiteY447" fmla="*/ 6858000 h 6858000"/>
              <a:gd name="connsiteX448" fmla="*/ 1854363 w 7467600"/>
              <a:gd name="connsiteY448" fmla="*/ 6858000 h 6858000"/>
              <a:gd name="connsiteX449" fmla="*/ 1880391 w 7467600"/>
              <a:gd name="connsiteY449" fmla="*/ 6603796 h 6858000"/>
              <a:gd name="connsiteX450" fmla="*/ 1818273 w 7467600"/>
              <a:gd name="connsiteY450" fmla="*/ 6715729 h 6858000"/>
              <a:gd name="connsiteX451" fmla="*/ 1794691 w 7467600"/>
              <a:gd name="connsiteY451" fmla="*/ 6843239 h 6858000"/>
              <a:gd name="connsiteX452" fmla="*/ 1794914 w 7467600"/>
              <a:gd name="connsiteY452" fmla="*/ 6858000 h 6858000"/>
              <a:gd name="connsiteX453" fmla="*/ 1746128 w 7467600"/>
              <a:gd name="connsiteY453" fmla="*/ 6858000 h 6858000"/>
              <a:gd name="connsiteX454" fmla="*/ 1753934 w 7467600"/>
              <a:gd name="connsiteY454" fmla="*/ 6724796 h 6858000"/>
              <a:gd name="connsiteX455" fmla="*/ 1792053 w 7467600"/>
              <a:gd name="connsiteY455" fmla="*/ 6572396 h 6858000"/>
              <a:gd name="connsiteX456" fmla="*/ 1862248 w 7467600"/>
              <a:gd name="connsiteY456" fmla="*/ 6266397 h 6858000"/>
              <a:gd name="connsiteX457" fmla="*/ 1862250 w 7467600"/>
              <a:gd name="connsiteY457" fmla="*/ 6033531 h 6858000"/>
              <a:gd name="connsiteX458" fmla="*/ 1211999 w 7467600"/>
              <a:gd name="connsiteY458" fmla="*/ 6683610 h 6858000"/>
              <a:gd name="connsiteX459" fmla="*/ 1213266 w 7467600"/>
              <a:gd name="connsiteY459" fmla="*/ 6691947 h 6858000"/>
              <a:gd name="connsiteX460" fmla="*/ 1203370 w 7467600"/>
              <a:gd name="connsiteY460" fmla="*/ 6850676 h 6858000"/>
              <a:gd name="connsiteX461" fmla="*/ 1203671 w 7467600"/>
              <a:gd name="connsiteY461" fmla="*/ 6858000 h 6858000"/>
              <a:gd name="connsiteX462" fmla="*/ 1143180 w 7467600"/>
              <a:gd name="connsiteY462" fmla="*/ 6858000 h 6858000"/>
              <a:gd name="connsiteX463" fmla="*/ 1142176 w 7467600"/>
              <a:gd name="connsiteY463" fmla="*/ 6766045 h 6858000"/>
              <a:gd name="connsiteX464" fmla="*/ 1067484 w 7467600"/>
              <a:gd name="connsiteY464" fmla="*/ 6858000 h 6858000"/>
              <a:gd name="connsiteX465" fmla="*/ 953928 w 7467600"/>
              <a:gd name="connsiteY465" fmla="*/ 6858000 h 6858000"/>
              <a:gd name="connsiteX466" fmla="*/ 959715 w 7467600"/>
              <a:gd name="connsiteY466" fmla="*/ 6850185 h 6858000"/>
              <a:gd name="connsiteX467" fmla="*/ 1483788 w 7467600"/>
              <a:gd name="connsiteY467" fmla="*/ 6259174 h 6858000"/>
              <a:gd name="connsiteX468" fmla="*/ 1100671 w 7467600"/>
              <a:gd name="connsiteY468" fmla="*/ 6252137 h 6858000"/>
              <a:gd name="connsiteX469" fmla="*/ 1090144 w 7467600"/>
              <a:gd name="connsiteY469" fmla="*/ 6256748 h 6858000"/>
              <a:gd name="connsiteX470" fmla="*/ 1095872 w 7467600"/>
              <a:gd name="connsiteY470" fmla="*/ 6271892 h 6858000"/>
              <a:gd name="connsiteX471" fmla="*/ 262785 w 7467600"/>
              <a:gd name="connsiteY471" fmla="*/ 6845450 h 6858000"/>
              <a:gd name="connsiteX472" fmla="*/ 209968 w 7467600"/>
              <a:gd name="connsiteY472" fmla="*/ 6770713 h 6858000"/>
              <a:gd name="connsiteX473" fmla="*/ 873460 w 7467600"/>
              <a:gd name="connsiteY473" fmla="*/ 6253768 h 6858000"/>
              <a:gd name="connsiteX474" fmla="*/ 192686 w 7467600"/>
              <a:gd name="connsiteY474" fmla="*/ 5849257 h 6858000"/>
              <a:gd name="connsiteX475" fmla="*/ 4696 w 7467600"/>
              <a:gd name="connsiteY475" fmla="*/ 5697668 h 6858000"/>
              <a:gd name="connsiteX476" fmla="*/ 0 w 7467600"/>
              <a:gd name="connsiteY476" fmla="*/ 5689984 h 6858000"/>
              <a:gd name="connsiteX477" fmla="*/ 0 w 7467600"/>
              <a:gd name="connsiteY477" fmla="*/ 5513472 h 6858000"/>
              <a:gd name="connsiteX478" fmla="*/ 174101 w 7467600"/>
              <a:gd name="connsiteY478" fmla="*/ 5620277 h 6858000"/>
              <a:gd name="connsiteX479" fmla="*/ 891800 w 7467600"/>
              <a:gd name="connsiteY479" fmla="*/ 6036935 h 6858000"/>
              <a:gd name="connsiteX480" fmla="*/ 1072219 w 7467600"/>
              <a:gd name="connsiteY480" fmla="*/ 6169443 h 6858000"/>
              <a:gd name="connsiteX481" fmla="*/ 1074117 w 7467600"/>
              <a:gd name="connsiteY481" fmla="*/ 6170301 h 6858000"/>
              <a:gd name="connsiteX482" fmla="*/ 1083114 w 7467600"/>
              <a:gd name="connsiteY482" fmla="*/ 6174131 h 6858000"/>
              <a:gd name="connsiteX483" fmla="*/ 1543010 w 7467600"/>
              <a:gd name="connsiteY483" fmla="*/ 6191140 h 6858000"/>
              <a:gd name="connsiteX484" fmla="*/ 1551080 w 7467600"/>
              <a:gd name="connsiteY484" fmla="*/ 6195006 h 6858000"/>
              <a:gd name="connsiteX485" fmla="*/ 2345443 w 7467600"/>
              <a:gd name="connsiteY485" fmla="*/ 5549882 h 6858000"/>
              <a:gd name="connsiteX486" fmla="*/ 1721499 w 7467600"/>
              <a:gd name="connsiteY486" fmla="*/ 5599969 h 6858000"/>
              <a:gd name="connsiteX487" fmla="*/ 767716 w 7467600"/>
              <a:gd name="connsiteY487" fmla="*/ 5472768 h 6858000"/>
              <a:gd name="connsiteX488" fmla="*/ 722147 w 7467600"/>
              <a:gd name="connsiteY488" fmla="*/ 5393091 h 6858000"/>
              <a:gd name="connsiteX489" fmla="*/ 1485552 w 7467600"/>
              <a:gd name="connsiteY489" fmla="*/ 5313202 h 6858000"/>
              <a:gd name="connsiteX490" fmla="*/ 2143004 w 7467600"/>
              <a:gd name="connsiteY490" fmla="*/ 5402420 h 6858000"/>
              <a:gd name="connsiteX491" fmla="*/ 1933391 w 7467600"/>
              <a:gd name="connsiteY491" fmla="*/ 5156971 h 6858000"/>
              <a:gd name="connsiteX492" fmla="*/ 1827118 w 7467600"/>
              <a:gd name="connsiteY492" fmla="*/ 4968410 h 6858000"/>
              <a:gd name="connsiteX493" fmla="*/ 1837349 w 7467600"/>
              <a:gd name="connsiteY493" fmla="*/ 4956357 h 6858000"/>
              <a:gd name="connsiteX494" fmla="*/ 2162835 w 7467600"/>
              <a:gd name="connsiteY494" fmla="*/ 5187853 h 6858000"/>
              <a:gd name="connsiteX495" fmla="*/ 2257167 w 7467600"/>
              <a:gd name="connsiteY495" fmla="*/ 5462123 h 6858000"/>
              <a:gd name="connsiteX496" fmla="*/ 2261598 w 7467600"/>
              <a:gd name="connsiteY496" fmla="*/ 5467998 h 6858000"/>
              <a:gd name="connsiteX497" fmla="*/ 2437177 w 7467600"/>
              <a:gd name="connsiteY497" fmla="*/ 5479608 h 6858000"/>
              <a:gd name="connsiteX498" fmla="*/ 2445247 w 7467600"/>
              <a:gd name="connsiteY498" fmla="*/ 5483476 h 6858000"/>
              <a:gd name="connsiteX499" fmla="*/ 2743626 w 7467600"/>
              <a:gd name="connsiteY499" fmla="*/ 5304819 h 6858000"/>
              <a:gd name="connsiteX500" fmla="*/ 3048102 w 7467600"/>
              <a:gd name="connsiteY500" fmla="*/ 5150595 h 6858000"/>
              <a:gd name="connsiteX501" fmla="*/ 1799414 w 7467600"/>
              <a:gd name="connsiteY501" fmla="*/ 4694732 h 6858000"/>
              <a:gd name="connsiteX502" fmla="*/ 1771735 w 7467600"/>
              <a:gd name="connsiteY502" fmla="*/ 4619929 h 6858000"/>
              <a:gd name="connsiteX503" fmla="*/ 3104273 w 7467600"/>
              <a:gd name="connsiteY503" fmla="*/ 5076159 h 6858000"/>
              <a:gd name="connsiteX504" fmla="*/ 3113245 w 7467600"/>
              <a:gd name="connsiteY504" fmla="*/ 5090705 h 6858000"/>
              <a:gd name="connsiteX505" fmla="*/ 3126294 w 7467600"/>
              <a:gd name="connsiteY505" fmla="*/ 5114400 h 6858000"/>
              <a:gd name="connsiteX506" fmla="*/ 3937433 w 7467600"/>
              <a:gd name="connsiteY506" fmla="*/ 4830473 h 6858000"/>
              <a:gd name="connsiteX507" fmla="*/ 3590475 w 7467600"/>
              <a:gd name="connsiteY507" fmla="*/ 4597974 h 6858000"/>
              <a:gd name="connsiteX508" fmla="*/ 3100264 w 7467600"/>
              <a:gd name="connsiteY508" fmla="*/ 4579845 h 6858000"/>
              <a:gd name="connsiteX509" fmla="*/ 2183576 w 7467600"/>
              <a:gd name="connsiteY509" fmla="*/ 4227150 h 6858000"/>
              <a:gd name="connsiteX510" fmla="*/ 2151029 w 7467600"/>
              <a:gd name="connsiteY510" fmla="*/ 4146947 h 6858000"/>
              <a:gd name="connsiteX511" fmla="*/ 3563434 w 7467600"/>
              <a:gd name="connsiteY511" fmla="*/ 4469115 h 6858000"/>
              <a:gd name="connsiteX512" fmla="*/ 3177952 w 7467600"/>
              <a:gd name="connsiteY512" fmla="*/ 3657386 h 6858000"/>
              <a:gd name="connsiteX513" fmla="*/ 3189263 w 7467600"/>
              <a:gd name="connsiteY513" fmla="*/ 3625726 h 6858000"/>
              <a:gd name="connsiteX514" fmla="*/ 3560912 w 7467600"/>
              <a:gd name="connsiteY514" fmla="*/ 4079863 h 6858000"/>
              <a:gd name="connsiteX515" fmla="*/ 3626636 w 7467600"/>
              <a:gd name="connsiteY515" fmla="*/ 4512230 h 6858000"/>
              <a:gd name="connsiteX516" fmla="*/ 3653088 w 7467600"/>
              <a:gd name="connsiteY516" fmla="*/ 4521417 h 6858000"/>
              <a:gd name="connsiteX517" fmla="*/ 3988128 w 7467600"/>
              <a:gd name="connsiteY517" fmla="*/ 4817267 h 6858000"/>
              <a:gd name="connsiteX518" fmla="*/ 4830582 w 7467600"/>
              <a:gd name="connsiteY518" fmla="*/ 4676000 h 6858000"/>
              <a:gd name="connsiteX519" fmla="*/ 4830100 w 7467600"/>
              <a:gd name="connsiteY519" fmla="*/ 4675554 h 6858000"/>
              <a:gd name="connsiteX520" fmla="*/ 4036318 w 7467600"/>
              <a:gd name="connsiteY520" fmla="*/ 4147013 h 6858000"/>
              <a:gd name="connsiteX521" fmla="*/ 3432098 w 7467600"/>
              <a:gd name="connsiteY521" fmla="*/ 3537312 h 6858000"/>
              <a:gd name="connsiteX522" fmla="*/ 3446761 w 7467600"/>
              <a:gd name="connsiteY522" fmla="*/ 3461278 h 6858000"/>
              <a:gd name="connsiteX523" fmla="*/ 4419733 w 7467600"/>
              <a:gd name="connsiteY523" fmla="*/ 3963555 h 6858000"/>
              <a:gd name="connsiteX524" fmla="*/ 4781371 w 7467600"/>
              <a:gd name="connsiteY524" fmla="*/ 4458604 h 6858000"/>
              <a:gd name="connsiteX525" fmla="*/ 4780440 w 7467600"/>
              <a:gd name="connsiteY525" fmla="*/ 4470290 h 6858000"/>
              <a:gd name="connsiteX526" fmla="*/ 4898954 w 7467600"/>
              <a:gd name="connsiteY526" fmla="*/ 4662092 h 6858000"/>
              <a:gd name="connsiteX527" fmla="*/ 4900699 w 7467600"/>
              <a:gd name="connsiteY527" fmla="*/ 4670867 h 6858000"/>
              <a:gd name="connsiteX528" fmla="*/ 5714511 w 7467600"/>
              <a:gd name="connsiteY528" fmla="*/ 4663483 h 6858000"/>
              <a:gd name="connsiteX529" fmla="*/ 5464793 w 7467600"/>
              <a:gd name="connsiteY529" fmla="*/ 4393556 h 6858000"/>
              <a:gd name="connsiteX530" fmla="*/ 5461897 w 7467600"/>
              <a:gd name="connsiteY530" fmla="*/ 4390879 h 6858000"/>
              <a:gd name="connsiteX531" fmla="*/ 4294126 w 7467600"/>
              <a:gd name="connsiteY531" fmla="*/ 3303048 h 6858000"/>
              <a:gd name="connsiteX532" fmla="*/ 4305321 w 7467600"/>
              <a:gd name="connsiteY532" fmla="*/ 3256953 h 6858000"/>
              <a:gd name="connsiteX533" fmla="*/ 4949299 w 7467600"/>
              <a:gd name="connsiteY533" fmla="*/ 3766336 h 6858000"/>
              <a:gd name="connsiteX534" fmla="*/ 5291452 w 7467600"/>
              <a:gd name="connsiteY534" fmla="*/ 4076801 h 6858000"/>
              <a:gd name="connsiteX535" fmla="*/ 5434998 w 7467600"/>
              <a:gd name="connsiteY535" fmla="*/ 4254100 h 6858000"/>
              <a:gd name="connsiteX536" fmla="*/ 5351015 w 7467600"/>
              <a:gd name="connsiteY536" fmla="*/ 3760989 h 6858000"/>
              <a:gd name="connsiteX537" fmla="*/ 5413780 w 7467600"/>
              <a:gd name="connsiteY537" fmla="*/ 2966265 h 6858000"/>
              <a:gd name="connsiteX538" fmla="*/ 5425627 w 7467600"/>
              <a:gd name="connsiteY538" fmla="*/ 2954192 h 6858000"/>
              <a:gd name="connsiteX539" fmla="*/ 6604735 w 7467600"/>
              <a:gd name="connsiteY539" fmla="*/ 2041381 h 6858000"/>
              <a:gd name="connsiteX540" fmla="*/ 7204487 w 7467600"/>
              <a:gd name="connsiteY540" fmla="*/ 2742112 h 6858000"/>
              <a:gd name="connsiteX541" fmla="*/ 7131592 w 7467600"/>
              <a:gd name="connsiteY541" fmla="*/ 2672096 h 6858000"/>
              <a:gd name="connsiteX542" fmla="*/ 6996344 w 7467600"/>
              <a:gd name="connsiteY542" fmla="*/ 2518310 h 6858000"/>
              <a:gd name="connsiteX543" fmla="*/ 6735495 w 7467600"/>
              <a:gd name="connsiteY543" fmla="*/ 2196890 h 6858000"/>
              <a:gd name="connsiteX544" fmla="*/ 6721901 w 7467600"/>
              <a:gd name="connsiteY544" fmla="*/ 2179274 h 6858000"/>
              <a:gd name="connsiteX545" fmla="*/ 6604735 w 7467600"/>
              <a:gd name="connsiteY545" fmla="*/ 2041381 h 6858000"/>
              <a:gd name="connsiteX546" fmla="*/ 6591670 w 7467600"/>
              <a:gd name="connsiteY546" fmla="*/ 1988277 h 6858000"/>
              <a:gd name="connsiteX547" fmla="*/ 6747349 w 7467600"/>
              <a:gd name="connsiteY547" fmla="*/ 2160069 h 6858000"/>
              <a:gd name="connsiteX548" fmla="*/ 6760943 w 7467600"/>
              <a:gd name="connsiteY548" fmla="*/ 2177686 h 6858000"/>
              <a:gd name="connsiteX549" fmla="*/ 7021065 w 7467600"/>
              <a:gd name="connsiteY549" fmla="*/ 2498102 h 6858000"/>
              <a:gd name="connsiteX550" fmla="*/ 7155223 w 7467600"/>
              <a:gd name="connsiteY550" fmla="*/ 2650386 h 6858000"/>
              <a:gd name="connsiteX551" fmla="*/ 7203167 w 7467600"/>
              <a:gd name="connsiteY551" fmla="*/ 2697288 h 6858000"/>
              <a:gd name="connsiteX552" fmla="*/ 6937703 w 7467600"/>
              <a:gd name="connsiteY552" fmla="*/ 2321981 h 6858000"/>
              <a:gd name="connsiteX553" fmla="*/ 6591670 w 7467600"/>
              <a:gd name="connsiteY553" fmla="*/ 1988277 h 6858000"/>
              <a:gd name="connsiteX554" fmla="*/ 5798671 w 7467600"/>
              <a:gd name="connsiteY554" fmla="*/ 1981601 h 6858000"/>
              <a:gd name="connsiteX555" fmla="*/ 5754709 w 7467600"/>
              <a:gd name="connsiteY555" fmla="*/ 2071454 h 6858000"/>
              <a:gd name="connsiteX556" fmla="*/ 5763044 w 7467600"/>
              <a:gd name="connsiteY556" fmla="*/ 2842206 h 6858000"/>
              <a:gd name="connsiteX557" fmla="*/ 5764974 w 7467600"/>
              <a:gd name="connsiteY557" fmla="*/ 2799609 h 6858000"/>
              <a:gd name="connsiteX558" fmla="*/ 5767665 w 7467600"/>
              <a:gd name="connsiteY558" fmla="*/ 2666409 h 6858000"/>
              <a:gd name="connsiteX559" fmla="*/ 5763055 w 7467600"/>
              <a:gd name="connsiteY559" fmla="*/ 2579705 h 6858000"/>
              <a:gd name="connsiteX560" fmla="*/ 5758079 w 7467600"/>
              <a:gd name="connsiteY560" fmla="*/ 2492508 h 6858000"/>
              <a:gd name="connsiteX561" fmla="*/ 5779325 w 7467600"/>
              <a:gd name="connsiteY561" fmla="*/ 2197069 h 6858000"/>
              <a:gd name="connsiteX562" fmla="*/ 5798671 w 7467600"/>
              <a:gd name="connsiteY562" fmla="*/ 1981601 h 6858000"/>
              <a:gd name="connsiteX563" fmla="*/ 5829202 w 7467600"/>
              <a:gd name="connsiteY563" fmla="*/ 1971679 h 6858000"/>
              <a:gd name="connsiteX564" fmla="*/ 5809558 w 7467600"/>
              <a:gd name="connsiteY564" fmla="*/ 2198043 h 6858000"/>
              <a:gd name="connsiteX565" fmla="*/ 5788653 w 7467600"/>
              <a:gd name="connsiteY565" fmla="*/ 2489430 h 6858000"/>
              <a:gd name="connsiteX566" fmla="*/ 5793439 w 7467600"/>
              <a:gd name="connsiteY566" fmla="*/ 2575235 h 6858000"/>
              <a:gd name="connsiteX567" fmla="*/ 5796837 w 7467600"/>
              <a:gd name="connsiteY567" fmla="*/ 2637633 h 6858000"/>
              <a:gd name="connsiteX568" fmla="*/ 5818614 w 7467600"/>
              <a:gd name="connsiteY568" fmla="*/ 2473055 h 6858000"/>
              <a:gd name="connsiteX569" fmla="*/ 5829202 w 7467600"/>
              <a:gd name="connsiteY569" fmla="*/ 1971679 h 6858000"/>
              <a:gd name="connsiteX570" fmla="*/ 5911389 w 7467600"/>
              <a:gd name="connsiteY570" fmla="*/ 1898371 h 6858000"/>
              <a:gd name="connsiteX571" fmla="*/ 6237627 w 7467600"/>
              <a:gd name="connsiteY571" fmla="*/ 2231921 h 6858000"/>
              <a:gd name="connsiteX572" fmla="*/ 5911389 w 7467600"/>
              <a:gd name="connsiteY572" fmla="*/ 1898371 h 6858000"/>
              <a:gd name="connsiteX573" fmla="*/ 6944437 w 7467600"/>
              <a:gd name="connsiteY573" fmla="*/ 1575402 h 6858000"/>
              <a:gd name="connsiteX574" fmla="*/ 6304730 w 7467600"/>
              <a:gd name="connsiteY574" fmla="*/ 1766654 h 6858000"/>
              <a:gd name="connsiteX575" fmla="*/ 6944437 w 7467600"/>
              <a:gd name="connsiteY575" fmla="*/ 1575402 h 6858000"/>
              <a:gd name="connsiteX576" fmla="*/ 7019523 w 7467600"/>
              <a:gd name="connsiteY576" fmla="*/ 1519450 h 6858000"/>
              <a:gd name="connsiteX577" fmla="*/ 6298091 w 7467600"/>
              <a:gd name="connsiteY577" fmla="*/ 1737122 h 6858000"/>
              <a:gd name="connsiteX578" fmla="*/ 7019523 w 7467600"/>
              <a:gd name="connsiteY578" fmla="*/ 1519450 h 6858000"/>
              <a:gd name="connsiteX579" fmla="*/ 2399523 w 7467600"/>
              <a:gd name="connsiteY579" fmla="*/ 1428234 h 6858000"/>
              <a:gd name="connsiteX580" fmla="*/ 2224982 w 7467600"/>
              <a:gd name="connsiteY580" fmla="*/ 1826201 h 6858000"/>
              <a:gd name="connsiteX581" fmla="*/ 2096099 w 7467600"/>
              <a:gd name="connsiteY581" fmla="*/ 2345900 h 6858000"/>
              <a:gd name="connsiteX582" fmla="*/ 2283317 w 7467600"/>
              <a:gd name="connsiteY582" fmla="*/ 1796925 h 6858000"/>
              <a:gd name="connsiteX583" fmla="*/ 2399523 w 7467600"/>
              <a:gd name="connsiteY583" fmla="*/ 1428234 h 6858000"/>
              <a:gd name="connsiteX584" fmla="*/ 2448558 w 7467600"/>
              <a:gd name="connsiteY584" fmla="*/ 1373435 h 6858000"/>
              <a:gd name="connsiteX585" fmla="*/ 2312521 w 7467600"/>
              <a:gd name="connsiteY585" fmla="*/ 1806140 h 6858000"/>
              <a:gd name="connsiteX586" fmla="*/ 2127533 w 7467600"/>
              <a:gd name="connsiteY586" fmla="*/ 2348380 h 6858000"/>
              <a:gd name="connsiteX587" fmla="*/ 2358080 w 7467600"/>
              <a:gd name="connsiteY587" fmla="*/ 1866134 h 6858000"/>
              <a:gd name="connsiteX588" fmla="*/ 2407436 w 7467600"/>
              <a:gd name="connsiteY588" fmla="*/ 1651070 h 6858000"/>
              <a:gd name="connsiteX589" fmla="*/ 2448558 w 7467600"/>
              <a:gd name="connsiteY589" fmla="*/ 1373435 h 6858000"/>
              <a:gd name="connsiteX590" fmla="*/ 278707 w 7467600"/>
              <a:gd name="connsiteY590" fmla="*/ 1352270 h 6858000"/>
              <a:gd name="connsiteX591" fmla="*/ 321570 w 7467600"/>
              <a:gd name="connsiteY591" fmla="*/ 1861610 h 6858000"/>
              <a:gd name="connsiteX592" fmla="*/ 294281 w 7467600"/>
              <a:gd name="connsiteY592" fmla="*/ 1440658 h 6858000"/>
              <a:gd name="connsiteX593" fmla="*/ 278707 w 7467600"/>
              <a:gd name="connsiteY593" fmla="*/ 1352270 h 6858000"/>
              <a:gd name="connsiteX594" fmla="*/ 1423821 w 7467600"/>
              <a:gd name="connsiteY594" fmla="*/ 1351958 h 6858000"/>
              <a:gd name="connsiteX595" fmla="*/ 1638521 w 7467600"/>
              <a:gd name="connsiteY595" fmla="*/ 1908470 h 6858000"/>
              <a:gd name="connsiteX596" fmla="*/ 1754199 w 7467600"/>
              <a:gd name="connsiteY596" fmla="*/ 2149284 h 6858000"/>
              <a:gd name="connsiteX597" fmla="*/ 1908359 w 7467600"/>
              <a:gd name="connsiteY597" fmla="*/ 2364988 h 6858000"/>
              <a:gd name="connsiteX598" fmla="*/ 1647661 w 7467600"/>
              <a:gd name="connsiteY598" fmla="*/ 1825945 h 6858000"/>
              <a:gd name="connsiteX599" fmla="*/ 1423821 w 7467600"/>
              <a:gd name="connsiteY599" fmla="*/ 1351958 h 6858000"/>
              <a:gd name="connsiteX600" fmla="*/ 1431890 w 7467600"/>
              <a:gd name="connsiteY600" fmla="*/ 1306475 h 6858000"/>
              <a:gd name="connsiteX601" fmla="*/ 1507597 w 7467600"/>
              <a:gd name="connsiteY601" fmla="*/ 1446132 h 6858000"/>
              <a:gd name="connsiteX602" fmla="*/ 1674586 w 7467600"/>
              <a:gd name="connsiteY602" fmla="*/ 1813832 h 6858000"/>
              <a:gd name="connsiteX603" fmla="*/ 1815950 w 7467600"/>
              <a:gd name="connsiteY603" fmla="*/ 2128564 h 6858000"/>
              <a:gd name="connsiteX604" fmla="*/ 1984242 w 7467600"/>
              <a:gd name="connsiteY604" fmla="*/ 2430829 h 6858000"/>
              <a:gd name="connsiteX605" fmla="*/ 2014023 w 7467600"/>
              <a:gd name="connsiteY605" fmla="*/ 2450995 h 6858000"/>
              <a:gd name="connsiteX606" fmla="*/ 1747337 w 7467600"/>
              <a:gd name="connsiteY606" fmla="*/ 1855264 h 6858000"/>
              <a:gd name="connsiteX607" fmla="*/ 1533749 w 7467600"/>
              <a:gd name="connsiteY607" fmla="*/ 1478656 h 6858000"/>
              <a:gd name="connsiteX608" fmla="*/ 1431890 w 7467600"/>
              <a:gd name="connsiteY608" fmla="*/ 1306475 h 6858000"/>
              <a:gd name="connsiteX609" fmla="*/ 5052692 w 7467600"/>
              <a:gd name="connsiteY609" fmla="*/ 1292994 h 6858000"/>
              <a:gd name="connsiteX610" fmla="*/ 5200661 w 7467600"/>
              <a:gd name="connsiteY610" fmla="*/ 1635186 h 6858000"/>
              <a:gd name="connsiteX611" fmla="*/ 5297138 w 7467600"/>
              <a:gd name="connsiteY611" fmla="*/ 1906351 h 6858000"/>
              <a:gd name="connsiteX612" fmla="*/ 5052692 w 7467600"/>
              <a:gd name="connsiteY612" fmla="*/ 1292994 h 6858000"/>
              <a:gd name="connsiteX613" fmla="*/ 5009948 w 7467600"/>
              <a:gd name="connsiteY613" fmla="*/ 1273619 h 6858000"/>
              <a:gd name="connsiteX614" fmla="*/ 5121777 w 7467600"/>
              <a:gd name="connsiteY614" fmla="*/ 1654213 h 6858000"/>
              <a:gd name="connsiteX615" fmla="*/ 5293545 w 7467600"/>
              <a:gd name="connsiteY615" fmla="*/ 2072247 h 6858000"/>
              <a:gd name="connsiteX616" fmla="*/ 5294042 w 7467600"/>
              <a:gd name="connsiteY616" fmla="*/ 2065019 h 6858000"/>
              <a:gd name="connsiteX617" fmla="*/ 5171936 w 7467600"/>
              <a:gd name="connsiteY617" fmla="*/ 1647613 h 6858000"/>
              <a:gd name="connsiteX618" fmla="*/ 5009948 w 7467600"/>
              <a:gd name="connsiteY618" fmla="*/ 1273619 h 6858000"/>
              <a:gd name="connsiteX619" fmla="*/ 655236 w 7467600"/>
              <a:gd name="connsiteY619" fmla="*/ 1268632 h 6858000"/>
              <a:gd name="connsiteX620" fmla="*/ 839521 w 7467600"/>
              <a:gd name="connsiteY620" fmla="*/ 1685315 h 6858000"/>
              <a:gd name="connsiteX621" fmla="*/ 1109416 w 7467600"/>
              <a:gd name="connsiteY621" fmla="*/ 2061663 h 6858000"/>
              <a:gd name="connsiteX622" fmla="*/ 1298300 w 7467600"/>
              <a:gd name="connsiteY622" fmla="*/ 2247742 h 6858000"/>
              <a:gd name="connsiteX623" fmla="*/ 1125871 w 7467600"/>
              <a:gd name="connsiteY623" fmla="*/ 1989513 h 6858000"/>
              <a:gd name="connsiteX624" fmla="*/ 981574 w 7467600"/>
              <a:gd name="connsiteY624" fmla="*/ 1783157 h 6858000"/>
              <a:gd name="connsiteX625" fmla="*/ 922198 w 7467600"/>
              <a:gd name="connsiteY625" fmla="*/ 1677437 h 6858000"/>
              <a:gd name="connsiteX626" fmla="*/ 869293 w 7467600"/>
              <a:gd name="connsiteY626" fmla="*/ 1583214 h 6858000"/>
              <a:gd name="connsiteX627" fmla="*/ 751431 w 7467600"/>
              <a:gd name="connsiteY627" fmla="*/ 1405731 h 6858000"/>
              <a:gd name="connsiteX628" fmla="*/ 655236 w 7467600"/>
              <a:gd name="connsiteY628" fmla="*/ 1268632 h 6858000"/>
              <a:gd name="connsiteX629" fmla="*/ 6516292 w 7467600"/>
              <a:gd name="connsiteY629" fmla="*/ 1263064 h 6858000"/>
              <a:gd name="connsiteX630" fmla="*/ 5736320 w 7467600"/>
              <a:gd name="connsiteY630" fmla="*/ 1501803 h 6858000"/>
              <a:gd name="connsiteX631" fmla="*/ 6516292 w 7467600"/>
              <a:gd name="connsiteY631" fmla="*/ 1263064 h 6858000"/>
              <a:gd name="connsiteX632" fmla="*/ 291466 w 7467600"/>
              <a:gd name="connsiteY632" fmla="*/ 1250369 h 6858000"/>
              <a:gd name="connsiteX633" fmla="*/ 323180 w 7467600"/>
              <a:gd name="connsiteY633" fmla="*/ 1435283 h 6858000"/>
              <a:gd name="connsiteX634" fmla="*/ 349381 w 7467600"/>
              <a:gd name="connsiteY634" fmla="*/ 1875041 h 6858000"/>
              <a:gd name="connsiteX635" fmla="*/ 374363 w 7467600"/>
              <a:gd name="connsiteY635" fmla="*/ 1506494 h 6858000"/>
              <a:gd name="connsiteX636" fmla="*/ 302168 w 7467600"/>
              <a:gd name="connsiteY636" fmla="*/ 1274495 h 6858000"/>
              <a:gd name="connsiteX637" fmla="*/ 291466 w 7467600"/>
              <a:gd name="connsiteY637" fmla="*/ 1250369 h 6858000"/>
              <a:gd name="connsiteX638" fmla="*/ 678222 w 7467600"/>
              <a:gd name="connsiteY638" fmla="*/ 1248670 h 6858000"/>
              <a:gd name="connsiteX639" fmla="*/ 775536 w 7467600"/>
              <a:gd name="connsiteY639" fmla="*/ 1388015 h 6858000"/>
              <a:gd name="connsiteX640" fmla="*/ 894529 w 7467600"/>
              <a:gd name="connsiteY640" fmla="*/ 1567739 h 6858000"/>
              <a:gd name="connsiteX641" fmla="*/ 948000 w 7467600"/>
              <a:gd name="connsiteY641" fmla="*/ 1663088 h 6858000"/>
              <a:gd name="connsiteX642" fmla="*/ 1006812 w 7467600"/>
              <a:gd name="connsiteY642" fmla="*/ 1767683 h 6858000"/>
              <a:gd name="connsiteX643" fmla="*/ 1149133 w 7467600"/>
              <a:gd name="connsiteY643" fmla="*/ 1971513 h 6858000"/>
              <a:gd name="connsiteX644" fmla="*/ 1333952 w 7467600"/>
              <a:gd name="connsiteY644" fmla="*/ 2251620 h 6858000"/>
              <a:gd name="connsiteX645" fmla="*/ 1337329 w 7467600"/>
              <a:gd name="connsiteY645" fmla="*/ 2258350 h 6858000"/>
              <a:gd name="connsiteX646" fmla="*/ 1014726 w 7467600"/>
              <a:gd name="connsiteY646" fmla="*/ 1615556 h 6858000"/>
              <a:gd name="connsiteX647" fmla="*/ 678222 w 7467600"/>
              <a:gd name="connsiteY647" fmla="*/ 1248670 h 6858000"/>
              <a:gd name="connsiteX648" fmla="*/ 6691602 w 7467600"/>
              <a:gd name="connsiteY648" fmla="*/ 1140573 h 6858000"/>
              <a:gd name="connsiteX649" fmla="*/ 6571100 w 7467600"/>
              <a:gd name="connsiteY649" fmla="*/ 1183662 h 6858000"/>
              <a:gd name="connsiteX650" fmla="*/ 6241687 w 7467600"/>
              <a:gd name="connsiteY650" fmla="*/ 1257600 h 6858000"/>
              <a:gd name="connsiteX651" fmla="*/ 5693009 w 7467600"/>
              <a:gd name="connsiteY651" fmla="*/ 1478256 h 6858000"/>
              <a:gd name="connsiteX652" fmla="*/ 6548420 w 7467600"/>
              <a:gd name="connsiteY652" fmla="*/ 1214599 h 6858000"/>
              <a:gd name="connsiteX653" fmla="*/ 6605473 w 7467600"/>
              <a:gd name="connsiteY653" fmla="*/ 1184686 h 6858000"/>
              <a:gd name="connsiteX654" fmla="*/ 6691602 w 7467600"/>
              <a:gd name="connsiteY654" fmla="*/ 1140573 h 6858000"/>
              <a:gd name="connsiteX655" fmla="*/ 4002475 w 7467600"/>
              <a:gd name="connsiteY655" fmla="*/ 1037802 h 6858000"/>
              <a:gd name="connsiteX656" fmla="*/ 4000324 w 7467600"/>
              <a:gd name="connsiteY656" fmla="*/ 1039362 h 6858000"/>
              <a:gd name="connsiteX657" fmla="*/ 4002862 w 7467600"/>
              <a:gd name="connsiteY657" fmla="*/ 1042866 h 6858000"/>
              <a:gd name="connsiteX658" fmla="*/ 4002475 w 7467600"/>
              <a:gd name="connsiteY658" fmla="*/ 1037802 h 6858000"/>
              <a:gd name="connsiteX659" fmla="*/ 506322 w 7467600"/>
              <a:gd name="connsiteY659" fmla="*/ 1020997 h 6858000"/>
              <a:gd name="connsiteX660" fmla="*/ 533068 w 7467600"/>
              <a:gd name="connsiteY660" fmla="*/ 1029409 h 6858000"/>
              <a:gd name="connsiteX661" fmla="*/ 1232525 w 7467600"/>
              <a:gd name="connsiteY661" fmla="*/ 1804675 h 6858000"/>
              <a:gd name="connsiteX662" fmla="*/ 1388858 w 7467600"/>
              <a:gd name="connsiteY662" fmla="*/ 2368011 h 6858000"/>
              <a:gd name="connsiteX663" fmla="*/ 1384098 w 7467600"/>
              <a:gd name="connsiteY663" fmla="*/ 2378125 h 6858000"/>
              <a:gd name="connsiteX664" fmla="*/ 1425393 w 7467600"/>
              <a:gd name="connsiteY664" fmla="*/ 2589124 h 6858000"/>
              <a:gd name="connsiteX665" fmla="*/ 1424001 w 7467600"/>
              <a:gd name="connsiteY665" fmla="*/ 2597541 h 6858000"/>
              <a:gd name="connsiteX666" fmla="*/ 2152729 w 7467600"/>
              <a:gd name="connsiteY666" fmla="*/ 2864487 h 6858000"/>
              <a:gd name="connsiteX667" fmla="*/ 2020609 w 7467600"/>
              <a:gd name="connsiteY667" fmla="*/ 2539671 h 6858000"/>
              <a:gd name="connsiteX668" fmla="*/ 2018920 w 7467600"/>
              <a:gd name="connsiteY668" fmla="*/ 2536309 h 6858000"/>
              <a:gd name="connsiteX669" fmla="*/ 1342441 w 7467600"/>
              <a:gd name="connsiteY669" fmla="*/ 1173017 h 6858000"/>
              <a:gd name="connsiteX670" fmla="*/ 1367925 w 7467600"/>
              <a:gd name="connsiteY670" fmla="*/ 1135648 h 6858000"/>
              <a:gd name="connsiteX671" fmla="*/ 1771401 w 7467600"/>
              <a:gd name="connsiteY671" fmla="*/ 1806673 h 6858000"/>
              <a:gd name="connsiteX672" fmla="*/ 1972385 w 7467600"/>
              <a:gd name="connsiteY672" fmla="*/ 2198735 h 6858000"/>
              <a:gd name="connsiteX673" fmla="*/ 2040892 w 7467600"/>
              <a:gd name="connsiteY673" fmla="*/ 2405205 h 6858000"/>
              <a:gd name="connsiteX674" fmla="*/ 2131689 w 7467600"/>
              <a:gd name="connsiteY674" fmla="*/ 1936926 h 6858000"/>
              <a:gd name="connsiteX675" fmla="*/ 2454820 w 7467600"/>
              <a:gd name="connsiteY675" fmla="*/ 1248808 h 6858000"/>
              <a:gd name="connsiteX676" fmla="*/ 2492512 w 7467600"/>
              <a:gd name="connsiteY676" fmla="*/ 1302920 h 6858000"/>
              <a:gd name="connsiteX677" fmla="*/ 2081216 w 7467600"/>
              <a:gd name="connsiteY677" fmla="*/ 2527513 h 6858000"/>
              <a:gd name="connsiteX678" fmla="*/ 2081211 w 7467600"/>
              <a:gd name="connsiteY678" fmla="*/ 2528916 h 6858000"/>
              <a:gd name="connsiteX679" fmla="*/ 2199067 w 7467600"/>
              <a:gd name="connsiteY679" fmla="*/ 2884061 h 6858000"/>
              <a:gd name="connsiteX680" fmla="*/ 3192586 w 7467600"/>
              <a:gd name="connsiteY680" fmla="*/ 3411496 h 6858000"/>
              <a:gd name="connsiteX681" fmla="*/ 3182620 w 7467600"/>
              <a:gd name="connsiteY681" fmla="*/ 3483279 h 6858000"/>
              <a:gd name="connsiteX682" fmla="*/ 2435119 w 7467600"/>
              <a:gd name="connsiteY682" fmla="*/ 3080173 h 6858000"/>
              <a:gd name="connsiteX683" fmla="*/ 2410152 w 7467600"/>
              <a:gd name="connsiteY683" fmla="*/ 3063751 h 6858000"/>
              <a:gd name="connsiteX684" fmla="*/ 2408099 w 7467600"/>
              <a:gd name="connsiteY684" fmla="*/ 3064403 h 6858000"/>
              <a:gd name="connsiteX685" fmla="*/ 2407218 w 7467600"/>
              <a:gd name="connsiteY685" fmla="*/ 3070324 h 6858000"/>
              <a:gd name="connsiteX686" fmla="*/ 2380138 w 7467600"/>
              <a:gd name="connsiteY686" fmla="*/ 3099341 h 6858000"/>
              <a:gd name="connsiteX687" fmla="*/ 1765923 w 7467600"/>
              <a:gd name="connsiteY687" fmla="*/ 3581043 h 6858000"/>
              <a:gd name="connsiteX688" fmla="*/ 1702258 w 7467600"/>
              <a:gd name="connsiteY688" fmla="*/ 3612286 h 6858000"/>
              <a:gd name="connsiteX689" fmla="*/ 1538370 w 7467600"/>
              <a:gd name="connsiteY689" fmla="*/ 3811804 h 6858000"/>
              <a:gd name="connsiteX690" fmla="*/ 542867 w 7467600"/>
              <a:gd name="connsiteY690" fmla="*/ 4944092 h 6858000"/>
              <a:gd name="connsiteX691" fmla="*/ 515800 w 7467600"/>
              <a:gd name="connsiteY691" fmla="*/ 4862180 h 6858000"/>
              <a:gd name="connsiteX692" fmla="*/ 909145 w 7467600"/>
              <a:gd name="connsiteY692" fmla="*/ 4199225 h 6858000"/>
              <a:gd name="connsiteX693" fmla="*/ 1214067 w 7467600"/>
              <a:gd name="connsiteY693" fmla="*/ 3908561 h 6858000"/>
              <a:gd name="connsiteX694" fmla="*/ 640967 w 7467600"/>
              <a:gd name="connsiteY694" fmla="*/ 4105601 h 6858000"/>
              <a:gd name="connsiteX695" fmla="*/ 112563 w 7467600"/>
              <a:gd name="connsiteY695" fmla="*/ 4396952 h 6858000"/>
              <a:gd name="connsiteX696" fmla="*/ 0 w 7467600"/>
              <a:gd name="connsiteY696" fmla="*/ 4466006 h 6858000"/>
              <a:gd name="connsiteX697" fmla="*/ 0 w 7467600"/>
              <a:gd name="connsiteY697" fmla="*/ 4233763 h 6858000"/>
              <a:gd name="connsiteX698" fmla="*/ 36881 w 7467600"/>
              <a:gd name="connsiteY698" fmla="*/ 4200118 h 6858000"/>
              <a:gd name="connsiteX699" fmla="*/ 910534 w 7467600"/>
              <a:gd name="connsiteY699" fmla="*/ 3629753 h 6858000"/>
              <a:gd name="connsiteX700" fmla="*/ 1578717 w 7467600"/>
              <a:gd name="connsiteY700" fmla="*/ 3575982 h 6858000"/>
              <a:gd name="connsiteX701" fmla="*/ 2338780 w 7467600"/>
              <a:gd name="connsiteY701" fmla="*/ 3033725 h 6858000"/>
              <a:gd name="connsiteX702" fmla="*/ 1807991 w 7467600"/>
              <a:gd name="connsiteY702" fmla="*/ 2807184 h 6858000"/>
              <a:gd name="connsiteX703" fmla="*/ 1416358 w 7467600"/>
              <a:gd name="connsiteY703" fmla="*/ 3112571 h 6858000"/>
              <a:gd name="connsiteX704" fmla="*/ 939066 w 7467600"/>
              <a:gd name="connsiteY704" fmla="*/ 3378798 h 6858000"/>
              <a:gd name="connsiteX705" fmla="*/ 115099 w 7467600"/>
              <a:gd name="connsiteY705" fmla="*/ 3607650 h 6858000"/>
              <a:gd name="connsiteX706" fmla="*/ 97284 w 7467600"/>
              <a:gd name="connsiteY706" fmla="*/ 3520393 h 6858000"/>
              <a:gd name="connsiteX707" fmla="*/ 922050 w 7467600"/>
              <a:gd name="connsiteY707" fmla="*/ 3074867 h 6858000"/>
              <a:gd name="connsiteX708" fmla="*/ 1405265 w 7467600"/>
              <a:gd name="connsiteY708" fmla="*/ 3016319 h 6858000"/>
              <a:gd name="connsiteX709" fmla="*/ 1407512 w 7467600"/>
              <a:gd name="connsiteY709" fmla="*/ 3018001 h 6858000"/>
              <a:gd name="connsiteX710" fmla="*/ 1726266 w 7467600"/>
              <a:gd name="connsiteY710" fmla="*/ 2777274 h 6858000"/>
              <a:gd name="connsiteX711" fmla="*/ 625390 w 7467600"/>
              <a:gd name="connsiteY711" fmla="*/ 2514541 h 6858000"/>
              <a:gd name="connsiteX712" fmla="*/ 619799 w 7467600"/>
              <a:gd name="connsiteY712" fmla="*/ 2527180 h 6858000"/>
              <a:gd name="connsiteX713" fmla="*/ 310030 w 7467600"/>
              <a:gd name="connsiteY713" fmla="*/ 2771818 h 6858000"/>
              <a:gd name="connsiteX714" fmla="*/ 173877 w 7467600"/>
              <a:gd name="connsiteY714" fmla="*/ 2937056 h 6858000"/>
              <a:gd name="connsiteX715" fmla="*/ 77889 w 7467600"/>
              <a:gd name="connsiteY715" fmla="*/ 3138440 h 6858000"/>
              <a:gd name="connsiteX716" fmla="*/ 0 w 7467600"/>
              <a:gd name="connsiteY716" fmla="*/ 3271395 h 6858000"/>
              <a:gd name="connsiteX717" fmla="*/ 0 w 7467600"/>
              <a:gd name="connsiteY717" fmla="*/ 3153002 h 6858000"/>
              <a:gd name="connsiteX718" fmla="*/ 2386 w 7467600"/>
              <a:gd name="connsiteY718" fmla="*/ 3149203 h 6858000"/>
              <a:gd name="connsiteX719" fmla="*/ 89753 w 7467600"/>
              <a:gd name="connsiteY719" fmla="*/ 2987702 h 6858000"/>
              <a:gd name="connsiteX720" fmla="*/ 76869 w 7467600"/>
              <a:gd name="connsiteY720" fmla="*/ 3005404 h 6858000"/>
              <a:gd name="connsiteX721" fmla="*/ 32049 w 7467600"/>
              <a:gd name="connsiteY721" fmla="*/ 3065814 h 6858000"/>
              <a:gd name="connsiteX722" fmla="*/ 0 w 7467600"/>
              <a:gd name="connsiteY722" fmla="*/ 3108744 h 6858000"/>
              <a:gd name="connsiteX723" fmla="*/ 0 w 7467600"/>
              <a:gd name="connsiteY723" fmla="*/ 3058059 h 6858000"/>
              <a:gd name="connsiteX724" fmla="*/ 7610 w 7467600"/>
              <a:gd name="connsiteY724" fmla="*/ 3047889 h 6858000"/>
              <a:gd name="connsiteX725" fmla="*/ 52419 w 7467600"/>
              <a:gd name="connsiteY725" fmla="*/ 2987479 h 6858000"/>
              <a:gd name="connsiteX726" fmla="*/ 59142 w 7467600"/>
              <a:gd name="connsiteY726" fmla="*/ 2978488 h 6858000"/>
              <a:gd name="connsiteX727" fmla="*/ 0 w 7467600"/>
              <a:gd name="connsiteY727" fmla="*/ 3015334 h 6858000"/>
              <a:gd name="connsiteX728" fmla="*/ 0 w 7467600"/>
              <a:gd name="connsiteY728" fmla="*/ 2914286 h 6858000"/>
              <a:gd name="connsiteX729" fmla="*/ 36383 w 7467600"/>
              <a:gd name="connsiteY729" fmla="*/ 2901128 h 6858000"/>
              <a:gd name="connsiteX730" fmla="*/ 156329 w 7467600"/>
              <a:gd name="connsiteY730" fmla="*/ 2840533 h 6858000"/>
              <a:gd name="connsiteX731" fmla="*/ 358355 w 7467600"/>
              <a:gd name="connsiteY731" fmla="*/ 2620471 h 6858000"/>
              <a:gd name="connsiteX732" fmla="*/ 510577 w 7467600"/>
              <a:gd name="connsiteY732" fmla="*/ 2501244 h 6858000"/>
              <a:gd name="connsiteX733" fmla="*/ 211967 w 7467600"/>
              <a:gd name="connsiteY733" fmla="*/ 2479171 h 6858000"/>
              <a:gd name="connsiteX734" fmla="*/ 0 w 7467600"/>
              <a:gd name="connsiteY734" fmla="*/ 2476398 h 6858000"/>
              <a:gd name="connsiteX735" fmla="*/ 0 w 7467600"/>
              <a:gd name="connsiteY735" fmla="*/ 2389189 h 6858000"/>
              <a:gd name="connsiteX736" fmla="*/ 103062 w 7467600"/>
              <a:gd name="connsiteY736" fmla="*/ 2389518 h 6858000"/>
              <a:gd name="connsiteX737" fmla="*/ 510734 w 7467600"/>
              <a:gd name="connsiteY737" fmla="*/ 2416201 h 6858000"/>
              <a:gd name="connsiteX738" fmla="*/ 279257 w 7467600"/>
              <a:gd name="connsiteY738" fmla="*/ 2092102 h 6858000"/>
              <a:gd name="connsiteX739" fmla="*/ 65265 w 7467600"/>
              <a:gd name="connsiteY739" fmla="*/ 2006049 h 6858000"/>
              <a:gd name="connsiteX740" fmla="*/ 0 w 7467600"/>
              <a:gd name="connsiteY740" fmla="*/ 1982532 h 6858000"/>
              <a:gd name="connsiteX741" fmla="*/ 0 w 7467600"/>
              <a:gd name="connsiteY741" fmla="*/ 1912789 h 6858000"/>
              <a:gd name="connsiteX742" fmla="*/ 97460 w 7467600"/>
              <a:gd name="connsiteY742" fmla="*/ 1953725 h 6858000"/>
              <a:gd name="connsiteX743" fmla="*/ 221272 w 7467600"/>
              <a:gd name="connsiteY743" fmla="*/ 1980766 h 6858000"/>
              <a:gd name="connsiteX744" fmla="*/ 116765 w 7467600"/>
              <a:gd name="connsiteY744" fmla="*/ 1911033 h 6858000"/>
              <a:gd name="connsiteX745" fmla="*/ 16405 w 7467600"/>
              <a:gd name="connsiteY745" fmla="*/ 1803412 h 6858000"/>
              <a:gd name="connsiteX746" fmla="*/ 0 w 7467600"/>
              <a:gd name="connsiteY746" fmla="*/ 1784777 h 6858000"/>
              <a:gd name="connsiteX747" fmla="*/ 0 w 7467600"/>
              <a:gd name="connsiteY747" fmla="*/ 1740082 h 6858000"/>
              <a:gd name="connsiteX748" fmla="*/ 39394 w 7467600"/>
              <a:gd name="connsiteY748" fmla="*/ 1784856 h 6858000"/>
              <a:gd name="connsiteX749" fmla="*/ 135813 w 7467600"/>
              <a:gd name="connsiteY749" fmla="*/ 1888838 h 6858000"/>
              <a:gd name="connsiteX750" fmla="*/ 242575 w 7467600"/>
              <a:gd name="connsiteY750" fmla="*/ 1958841 h 6858000"/>
              <a:gd name="connsiteX751" fmla="*/ 82197 w 7467600"/>
              <a:gd name="connsiteY751" fmla="*/ 1754826 h 6858000"/>
              <a:gd name="connsiteX752" fmla="*/ 0 w 7467600"/>
              <a:gd name="connsiteY752" fmla="*/ 1679650 h 6858000"/>
              <a:gd name="connsiteX753" fmla="*/ 0 w 7467600"/>
              <a:gd name="connsiteY753" fmla="*/ 1602463 h 6858000"/>
              <a:gd name="connsiteX754" fmla="*/ 84689 w 7467600"/>
              <a:gd name="connsiteY754" fmla="*/ 1677442 h 6858000"/>
              <a:gd name="connsiteX755" fmla="*/ 298437 w 7467600"/>
              <a:gd name="connsiteY755" fmla="*/ 1968019 h 6858000"/>
              <a:gd name="connsiteX756" fmla="*/ 227269 w 7467600"/>
              <a:gd name="connsiteY756" fmla="*/ 1114064 h 6858000"/>
              <a:gd name="connsiteX757" fmla="*/ 248003 w 7467600"/>
              <a:gd name="connsiteY757" fmla="*/ 1089613 h 6858000"/>
              <a:gd name="connsiteX758" fmla="*/ 427020 w 7467600"/>
              <a:gd name="connsiteY758" fmla="*/ 1619803 h 6858000"/>
              <a:gd name="connsiteX759" fmla="*/ 340345 w 7467600"/>
              <a:gd name="connsiteY759" fmla="*/ 2027739 h 6858000"/>
              <a:gd name="connsiteX760" fmla="*/ 360865 w 7467600"/>
              <a:gd name="connsiteY760" fmla="*/ 2044827 h 6858000"/>
              <a:gd name="connsiteX761" fmla="*/ 560414 w 7467600"/>
              <a:gd name="connsiteY761" fmla="*/ 2421457 h 6858000"/>
              <a:gd name="connsiteX762" fmla="*/ 1359703 w 7467600"/>
              <a:gd name="connsiteY762" fmla="*/ 2578554 h 6858000"/>
              <a:gd name="connsiteX763" fmla="*/ 1359422 w 7467600"/>
              <a:gd name="connsiteY763" fmla="*/ 2577994 h 6858000"/>
              <a:gd name="connsiteX764" fmla="*/ 828701 w 7467600"/>
              <a:gd name="connsiteY764" fmla="*/ 1839520 h 6858000"/>
              <a:gd name="connsiteX765" fmla="*/ 494427 w 7467600"/>
              <a:gd name="connsiteY765" fmla="*/ 1092333 h 6858000"/>
              <a:gd name="connsiteX766" fmla="*/ 506322 w 7467600"/>
              <a:gd name="connsiteY766" fmla="*/ 1020997 h 6858000"/>
              <a:gd name="connsiteX767" fmla="*/ 4570198 w 7467600"/>
              <a:gd name="connsiteY767" fmla="*/ 978081 h 6858000"/>
              <a:gd name="connsiteX768" fmla="*/ 4523691 w 7467600"/>
              <a:gd name="connsiteY768" fmla="*/ 1127776 h 6858000"/>
              <a:gd name="connsiteX769" fmla="*/ 4509875 w 7467600"/>
              <a:gd name="connsiteY769" fmla="*/ 1167552 h 6858000"/>
              <a:gd name="connsiteX770" fmla="*/ 4478168 w 7467600"/>
              <a:gd name="connsiteY770" fmla="*/ 1260735 h 6858000"/>
              <a:gd name="connsiteX771" fmla="*/ 4409309 w 7467600"/>
              <a:gd name="connsiteY771" fmla="*/ 1666996 h 6858000"/>
              <a:gd name="connsiteX772" fmla="*/ 4370031 w 7467600"/>
              <a:gd name="connsiteY772" fmla="*/ 1955666 h 6858000"/>
              <a:gd name="connsiteX773" fmla="*/ 4570198 w 7467600"/>
              <a:gd name="connsiteY773" fmla="*/ 978081 h 6858000"/>
              <a:gd name="connsiteX774" fmla="*/ 4557898 w 7467600"/>
              <a:gd name="connsiteY774" fmla="*/ 900011 h 6858000"/>
              <a:gd name="connsiteX775" fmla="*/ 4344840 w 7467600"/>
              <a:gd name="connsiteY775" fmla="*/ 1922038 h 6858000"/>
              <a:gd name="connsiteX776" fmla="*/ 4378710 w 7467600"/>
              <a:gd name="connsiteY776" fmla="*/ 1665516 h 6858000"/>
              <a:gd name="connsiteX777" fmla="*/ 4448798 w 7467600"/>
              <a:gd name="connsiteY777" fmla="*/ 1253024 h 6858000"/>
              <a:gd name="connsiteX778" fmla="*/ 4480315 w 7467600"/>
              <a:gd name="connsiteY778" fmla="*/ 1158454 h 6858000"/>
              <a:gd name="connsiteX779" fmla="*/ 4494133 w 7467600"/>
              <a:gd name="connsiteY779" fmla="*/ 1118676 h 6858000"/>
              <a:gd name="connsiteX780" fmla="*/ 4557898 w 7467600"/>
              <a:gd name="connsiteY780" fmla="*/ 900011 h 6858000"/>
              <a:gd name="connsiteX781" fmla="*/ 5870151 w 7467600"/>
              <a:gd name="connsiteY781" fmla="*/ 898890 h 6858000"/>
              <a:gd name="connsiteX782" fmla="*/ 5861335 w 7467600"/>
              <a:gd name="connsiteY782" fmla="*/ 899177 h 6858000"/>
              <a:gd name="connsiteX783" fmla="*/ 5843702 w 7467600"/>
              <a:gd name="connsiteY783" fmla="*/ 899748 h 6858000"/>
              <a:gd name="connsiteX784" fmla="*/ 5651107 w 7467600"/>
              <a:gd name="connsiteY784" fmla="*/ 920306 h 6858000"/>
              <a:gd name="connsiteX785" fmla="*/ 5459407 w 7467600"/>
              <a:gd name="connsiteY785" fmla="*/ 940975 h 6858000"/>
              <a:gd name="connsiteX786" fmla="*/ 5374846 w 7467600"/>
              <a:gd name="connsiteY786" fmla="*/ 941988 h 6858000"/>
              <a:gd name="connsiteX787" fmla="*/ 5256105 w 7467600"/>
              <a:gd name="connsiteY787" fmla="*/ 945632 h 6858000"/>
              <a:gd name="connsiteX788" fmla="*/ 5107071 w 7467600"/>
              <a:gd name="connsiteY788" fmla="*/ 969720 h 6858000"/>
              <a:gd name="connsiteX789" fmla="*/ 4998681 w 7467600"/>
              <a:gd name="connsiteY789" fmla="*/ 988771 h 6858000"/>
              <a:gd name="connsiteX790" fmla="*/ 5870151 w 7467600"/>
              <a:gd name="connsiteY790" fmla="*/ 898890 h 6858000"/>
              <a:gd name="connsiteX791" fmla="*/ 5504425 w 7467600"/>
              <a:gd name="connsiteY791" fmla="*/ 848067 h 6858000"/>
              <a:gd name="connsiteX792" fmla="*/ 4968849 w 7467600"/>
              <a:gd name="connsiteY792" fmla="*/ 962318 h 6858000"/>
              <a:gd name="connsiteX793" fmla="*/ 5104039 w 7467600"/>
              <a:gd name="connsiteY793" fmla="*/ 940634 h 6858000"/>
              <a:gd name="connsiteX794" fmla="*/ 5256311 w 7467600"/>
              <a:gd name="connsiteY794" fmla="*/ 916490 h 6858000"/>
              <a:gd name="connsiteX795" fmla="*/ 5377381 w 7467600"/>
              <a:gd name="connsiteY795" fmla="*/ 912671 h 6858000"/>
              <a:gd name="connsiteX796" fmla="*/ 5460148 w 7467600"/>
              <a:gd name="connsiteY796" fmla="*/ 911442 h 6858000"/>
              <a:gd name="connsiteX797" fmla="*/ 5648971 w 7467600"/>
              <a:gd name="connsiteY797" fmla="*/ 891331 h 6858000"/>
              <a:gd name="connsiteX798" fmla="*/ 5844807 w 7467600"/>
              <a:gd name="connsiteY798" fmla="*/ 870718 h 6858000"/>
              <a:gd name="connsiteX799" fmla="*/ 5862975 w 7467600"/>
              <a:gd name="connsiteY799" fmla="*/ 869756 h 6858000"/>
              <a:gd name="connsiteX800" fmla="*/ 5920887 w 7467600"/>
              <a:gd name="connsiteY800" fmla="*/ 865929 h 6858000"/>
              <a:gd name="connsiteX801" fmla="*/ 5504425 w 7467600"/>
              <a:gd name="connsiteY801" fmla="*/ 848067 h 6858000"/>
              <a:gd name="connsiteX802" fmla="*/ 3607114 w 7467600"/>
              <a:gd name="connsiteY802" fmla="*/ 467441 h 6858000"/>
              <a:gd name="connsiteX803" fmla="*/ 3296242 w 7467600"/>
              <a:gd name="connsiteY803" fmla="*/ 807991 h 6858000"/>
              <a:gd name="connsiteX804" fmla="*/ 3174674 w 7467600"/>
              <a:gd name="connsiteY804" fmla="*/ 919759 h 6858000"/>
              <a:gd name="connsiteX805" fmla="*/ 3042978 w 7467600"/>
              <a:gd name="connsiteY805" fmla="*/ 1054894 h 6858000"/>
              <a:gd name="connsiteX806" fmla="*/ 2968914 w 7467600"/>
              <a:gd name="connsiteY806" fmla="*/ 1133756 h 6858000"/>
              <a:gd name="connsiteX807" fmla="*/ 3103823 w 7467600"/>
              <a:gd name="connsiteY807" fmla="*/ 1026814 h 6858000"/>
              <a:gd name="connsiteX808" fmla="*/ 3607114 w 7467600"/>
              <a:gd name="connsiteY808" fmla="*/ 467441 h 6858000"/>
              <a:gd name="connsiteX809" fmla="*/ 3744487 w 7467600"/>
              <a:gd name="connsiteY809" fmla="*/ 383136 h 6858000"/>
              <a:gd name="connsiteX810" fmla="*/ 3970213 w 7467600"/>
              <a:gd name="connsiteY810" fmla="*/ 995559 h 6858000"/>
              <a:gd name="connsiteX811" fmla="*/ 3744487 w 7467600"/>
              <a:gd name="connsiteY811" fmla="*/ 383136 h 6858000"/>
              <a:gd name="connsiteX812" fmla="*/ 3624562 w 7467600"/>
              <a:gd name="connsiteY812" fmla="*/ 367041 h 6858000"/>
              <a:gd name="connsiteX813" fmla="*/ 3489712 w 7467600"/>
              <a:gd name="connsiteY813" fmla="*/ 485386 h 6858000"/>
              <a:gd name="connsiteX814" fmla="*/ 3182994 w 7467600"/>
              <a:gd name="connsiteY814" fmla="*/ 828265 h 6858000"/>
              <a:gd name="connsiteX815" fmla="*/ 2892114 w 7467600"/>
              <a:gd name="connsiteY815" fmla="*/ 1172635 h 6858000"/>
              <a:gd name="connsiteX816" fmla="*/ 3021459 w 7467600"/>
              <a:gd name="connsiteY816" fmla="*/ 1035385 h 6858000"/>
              <a:gd name="connsiteX817" fmla="*/ 3153873 w 7467600"/>
              <a:gd name="connsiteY817" fmla="*/ 898971 h 6858000"/>
              <a:gd name="connsiteX818" fmla="*/ 3276511 w 7467600"/>
              <a:gd name="connsiteY818" fmla="*/ 786423 h 6858000"/>
              <a:gd name="connsiteX819" fmla="*/ 3584154 w 7467600"/>
              <a:gd name="connsiteY819" fmla="*/ 448218 h 6858000"/>
              <a:gd name="connsiteX820" fmla="*/ 3624562 w 7467600"/>
              <a:gd name="connsiteY820" fmla="*/ 367041 h 6858000"/>
              <a:gd name="connsiteX821" fmla="*/ 3766672 w 7467600"/>
              <a:gd name="connsiteY821" fmla="*/ 359429 h 6858000"/>
              <a:gd name="connsiteX822" fmla="*/ 3996338 w 7467600"/>
              <a:gd name="connsiteY822" fmla="*/ 968237 h 6858000"/>
              <a:gd name="connsiteX823" fmla="*/ 3766672 w 7467600"/>
              <a:gd name="connsiteY823" fmla="*/ 359429 h 6858000"/>
              <a:gd name="connsiteX824" fmla="*/ 5805386 w 7467600"/>
              <a:gd name="connsiteY824" fmla="*/ 239240 h 6858000"/>
              <a:gd name="connsiteX825" fmla="*/ 5736947 w 7467600"/>
              <a:gd name="connsiteY825" fmla="*/ 261367 h 6858000"/>
              <a:gd name="connsiteX826" fmla="*/ 5427012 w 7467600"/>
              <a:gd name="connsiteY826" fmla="*/ 311272 h 6858000"/>
              <a:gd name="connsiteX827" fmla="*/ 5147818 w 7467600"/>
              <a:gd name="connsiteY827" fmla="*/ 322112 h 6858000"/>
              <a:gd name="connsiteX828" fmla="*/ 5060854 w 7467600"/>
              <a:gd name="connsiteY828" fmla="*/ 311882 h 6858000"/>
              <a:gd name="connsiteX829" fmla="*/ 4945989 w 7467600"/>
              <a:gd name="connsiteY829" fmla="*/ 300516 h 6858000"/>
              <a:gd name="connsiteX830" fmla="*/ 5410479 w 7467600"/>
              <a:gd name="connsiteY830" fmla="*/ 348434 h 6858000"/>
              <a:gd name="connsiteX831" fmla="*/ 5805386 w 7467600"/>
              <a:gd name="connsiteY831" fmla="*/ 239240 h 6858000"/>
              <a:gd name="connsiteX832" fmla="*/ 5905192 w 7467600"/>
              <a:gd name="connsiteY832" fmla="*/ 163079 h 6858000"/>
              <a:gd name="connsiteX833" fmla="*/ 5865655 w 7467600"/>
              <a:gd name="connsiteY833" fmla="*/ 171901 h 6858000"/>
              <a:gd name="connsiteX834" fmla="*/ 5259740 w 7467600"/>
              <a:gd name="connsiteY834" fmla="*/ 257013 h 6858000"/>
              <a:gd name="connsiteX835" fmla="*/ 5208466 w 7467600"/>
              <a:gd name="connsiteY835" fmla="*/ 257550 h 6858000"/>
              <a:gd name="connsiteX836" fmla="*/ 4980204 w 7467600"/>
              <a:gd name="connsiteY836" fmla="*/ 271903 h 6858000"/>
              <a:gd name="connsiteX837" fmla="*/ 5068068 w 7467600"/>
              <a:gd name="connsiteY837" fmla="*/ 282244 h 6858000"/>
              <a:gd name="connsiteX838" fmla="*/ 5153231 w 7467600"/>
              <a:gd name="connsiteY838" fmla="*/ 292240 h 6858000"/>
              <a:gd name="connsiteX839" fmla="*/ 5426491 w 7467600"/>
              <a:gd name="connsiteY839" fmla="*/ 281128 h 6858000"/>
              <a:gd name="connsiteX840" fmla="*/ 5731212 w 7467600"/>
              <a:gd name="connsiteY840" fmla="*/ 231951 h 6858000"/>
              <a:gd name="connsiteX841" fmla="*/ 5905192 w 7467600"/>
              <a:gd name="connsiteY841" fmla="*/ 163079 h 6858000"/>
              <a:gd name="connsiteX842" fmla="*/ 5944437 w 7467600"/>
              <a:gd name="connsiteY842" fmla="*/ 113829 h 6858000"/>
              <a:gd name="connsiteX843" fmla="*/ 5825032 w 7467600"/>
              <a:gd name="connsiteY843" fmla="*/ 146405 h 6858000"/>
              <a:gd name="connsiteX844" fmla="*/ 4955599 w 7467600"/>
              <a:gd name="connsiteY844" fmla="*/ 247008 h 6858000"/>
              <a:gd name="connsiteX845" fmla="*/ 5210104 w 7467600"/>
              <a:gd name="connsiteY845" fmla="*/ 228123 h 6858000"/>
              <a:gd name="connsiteX846" fmla="*/ 5261015 w 7467600"/>
              <a:gd name="connsiteY846" fmla="*/ 227087 h 6858000"/>
              <a:gd name="connsiteX847" fmla="*/ 5861181 w 7467600"/>
              <a:gd name="connsiteY847" fmla="*/ 143093 h 6858000"/>
              <a:gd name="connsiteX848" fmla="*/ 5961252 w 7467600"/>
              <a:gd name="connsiteY848" fmla="*/ 114820 h 6858000"/>
              <a:gd name="connsiteX849" fmla="*/ 5944437 w 7467600"/>
              <a:gd name="connsiteY849" fmla="*/ 113829 h 6858000"/>
              <a:gd name="connsiteX850" fmla="*/ 3882765 w 7467600"/>
              <a:gd name="connsiteY850" fmla="*/ 0 h 6858000"/>
              <a:gd name="connsiteX851" fmla="*/ 3995099 w 7467600"/>
              <a:gd name="connsiteY851" fmla="*/ 0 h 6858000"/>
              <a:gd name="connsiteX852" fmla="*/ 4163818 w 7467600"/>
              <a:gd name="connsiteY852" fmla="*/ 234104 h 6858000"/>
              <a:gd name="connsiteX853" fmla="*/ 4172099 w 7467600"/>
              <a:gd name="connsiteY853" fmla="*/ 234207 h 6858000"/>
              <a:gd name="connsiteX854" fmla="*/ 4784282 w 7467600"/>
              <a:gd name="connsiteY854" fmla="*/ 276561 h 6858000"/>
              <a:gd name="connsiteX855" fmla="*/ 4801687 w 7467600"/>
              <a:gd name="connsiteY855" fmla="*/ 267764 h 6858000"/>
              <a:gd name="connsiteX856" fmla="*/ 6082788 w 7467600"/>
              <a:gd name="connsiteY856" fmla="*/ 64119 h 6858000"/>
              <a:gd name="connsiteX857" fmla="*/ 6099442 w 7467600"/>
              <a:gd name="connsiteY857" fmla="*/ 82568 h 6858000"/>
              <a:gd name="connsiteX858" fmla="*/ 4804137 w 7467600"/>
              <a:gd name="connsiteY858" fmla="*/ 320931 h 6858000"/>
              <a:gd name="connsiteX859" fmla="*/ 4227047 w 7467600"/>
              <a:gd name="connsiteY859" fmla="*/ 313415 h 6858000"/>
              <a:gd name="connsiteX860" fmla="*/ 4346041 w 7467600"/>
              <a:gd name="connsiteY860" fmla="*/ 456086 h 6858000"/>
              <a:gd name="connsiteX861" fmla="*/ 4870967 w 7467600"/>
              <a:gd name="connsiteY861" fmla="*/ 963061 h 6858000"/>
              <a:gd name="connsiteX862" fmla="*/ 4889647 w 7467600"/>
              <a:gd name="connsiteY862" fmla="*/ 957147 h 6858000"/>
              <a:gd name="connsiteX863" fmla="*/ 5422504 w 7467600"/>
              <a:gd name="connsiteY863" fmla="*/ 805191 h 6858000"/>
              <a:gd name="connsiteX864" fmla="*/ 6087656 w 7467600"/>
              <a:gd name="connsiteY864" fmla="*/ 826703 h 6858000"/>
              <a:gd name="connsiteX865" fmla="*/ 6058717 w 7467600"/>
              <a:gd name="connsiteY865" fmla="*/ 865992 h 6858000"/>
              <a:gd name="connsiteX866" fmla="*/ 4974153 w 7467600"/>
              <a:gd name="connsiteY866" fmla="*/ 1045456 h 6858000"/>
              <a:gd name="connsiteX867" fmla="*/ 5627835 w 7467600"/>
              <a:gd name="connsiteY867" fmla="*/ 1472077 h 6858000"/>
              <a:gd name="connsiteX868" fmla="*/ 5629817 w 7467600"/>
              <a:gd name="connsiteY868" fmla="*/ 1471412 h 6858000"/>
              <a:gd name="connsiteX869" fmla="*/ 5634124 w 7467600"/>
              <a:gd name="connsiteY869" fmla="*/ 1470572 h 6858000"/>
              <a:gd name="connsiteX870" fmla="*/ 5755832 w 7467600"/>
              <a:gd name="connsiteY870" fmla="*/ 1383886 h 6858000"/>
              <a:gd name="connsiteX871" fmla="*/ 6014186 w 7467600"/>
              <a:gd name="connsiteY871" fmla="*/ 1279799 h 6858000"/>
              <a:gd name="connsiteX872" fmla="*/ 6901619 w 7467600"/>
              <a:gd name="connsiteY872" fmla="*/ 1047874 h 6858000"/>
              <a:gd name="connsiteX873" fmla="*/ 6931566 w 7467600"/>
              <a:gd name="connsiteY873" fmla="*/ 1062034 h 6858000"/>
              <a:gd name="connsiteX874" fmla="*/ 5790982 w 7467600"/>
              <a:gd name="connsiteY874" fmla="*/ 1561380 h 6858000"/>
              <a:gd name="connsiteX875" fmla="*/ 6188971 w 7467600"/>
              <a:gd name="connsiteY875" fmla="*/ 1755168 h 6858000"/>
              <a:gd name="connsiteX876" fmla="*/ 6202446 w 7467600"/>
              <a:gd name="connsiteY876" fmla="*/ 1752268 h 6858000"/>
              <a:gd name="connsiteX877" fmla="*/ 7179560 w 7467600"/>
              <a:gd name="connsiteY877" fmla="*/ 1467551 h 6858000"/>
              <a:gd name="connsiteX878" fmla="*/ 7158730 w 7467600"/>
              <a:gd name="connsiteY878" fmla="*/ 1507835 h 6858000"/>
              <a:gd name="connsiteX879" fmla="*/ 6326959 w 7467600"/>
              <a:gd name="connsiteY879" fmla="*/ 1817686 h 6858000"/>
              <a:gd name="connsiteX880" fmla="*/ 6537433 w 7467600"/>
              <a:gd name="connsiteY880" fmla="*/ 1907790 h 6858000"/>
              <a:gd name="connsiteX881" fmla="*/ 6550221 w 7467600"/>
              <a:gd name="connsiteY881" fmla="*/ 1910729 h 6858000"/>
              <a:gd name="connsiteX882" fmla="*/ 6964438 w 7467600"/>
              <a:gd name="connsiteY882" fmla="*/ 2209505 h 6858000"/>
              <a:gd name="connsiteX883" fmla="*/ 7367862 w 7467600"/>
              <a:gd name="connsiteY883" fmla="*/ 2806833 h 6858000"/>
              <a:gd name="connsiteX884" fmla="*/ 7364329 w 7467600"/>
              <a:gd name="connsiteY884" fmla="*/ 2826907 h 6858000"/>
              <a:gd name="connsiteX885" fmla="*/ 7290545 w 7467600"/>
              <a:gd name="connsiteY885" fmla="*/ 2850663 h 6858000"/>
              <a:gd name="connsiteX886" fmla="*/ 6472036 w 7467600"/>
              <a:gd name="connsiteY886" fmla="*/ 1959003 h 6858000"/>
              <a:gd name="connsiteX887" fmla="*/ 5792897 w 7467600"/>
              <a:gd name="connsiteY887" fmla="*/ 1647747 h 6858000"/>
              <a:gd name="connsiteX888" fmla="*/ 5842751 w 7467600"/>
              <a:gd name="connsiteY888" fmla="*/ 1816112 h 6858000"/>
              <a:gd name="connsiteX889" fmla="*/ 5847424 w 7467600"/>
              <a:gd name="connsiteY889" fmla="*/ 1815776 h 6858000"/>
              <a:gd name="connsiteX890" fmla="*/ 6399821 w 7467600"/>
              <a:gd name="connsiteY890" fmla="*/ 2344799 h 6858000"/>
              <a:gd name="connsiteX891" fmla="*/ 6323232 w 7467600"/>
              <a:gd name="connsiteY891" fmla="*/ 2389634 h 6858000"/>
              <a:gd name="connsiteX892" fmla="*/ 5942958 w 7467600"/>
              <a:gd name="connsiteY892" fmla="*/ 2077708 h 6858000"/>
              <a:gd name="connsiteX893" fmla="*/ 5921559 w 7467600"/>
              <a:gd name="connsiteY893" fmla="*/ 2378596 h 6858000"/>
              <a:gd name="connsiteX894" fmla="*/ 5817651 w 7467600"/>
              <a:gd name="connsiteY894" fmla="*/ 3023919 h 6858000"/>
              <a:gd name="connsiteX895" fmla="*/ 5729634 w 7467600"/>
              <a:gd name="connsiteY895" fmla="*/ 3051849 h 6858000"/>
              <a:gd name="connsiteX896" fmla="*/ 5611018 w 7467600"/>
              <a:gd name="connsiteY896" fmla="*/ 2316769 h 6858000"/>
              <a:gd name="connsiteX897" fmla="*/ 5687608 w 7467600"/>
              <a:gd name="connsiteY897" fmla="*/ 2039972 h 6858000"/>
              <a:gd name="connsiteX898" fmla="*/ 5657554 w 7467600"/>
              <a:gd name="connsiteY898" fmla="*/ 1576445 h 6858000"/>
              <a:gd name="connsiteX899" fmla="*/ 5150475 w 7467600"/>
              <a:gd name="connsiteY899" fmla="*/ 1274012 h 6858000"/>
              <a:gd name="connsiteX900" fmla="*/ 5349142 w 7467600"/>
              <a:gd name="connsiteY900" fmla="*/ 2204405 h 6858000"/>
              <a:gd name="connsiteX901" fmla="*/ 5262214 w 7467600"/>
              <a:gd name="connsiteY901" fmla="*/ 2233836 h 6858000"/>
              <a:gd name="connsiteX902" fmla="*/ 4981539 w 7467600"/>
              <a:gd name="connsiteY902" fmla="*/ 1542201 h 6858000"/>
              <a:gd name="connsiteX903" fmla="*/ 4958461 w 7467600"/>
              <a:gd name="connsiteY903" fmla="*/ 1136957 h 6858000"/>
              <a:gd name="connsiteX904" fmla="*/ 4655015 w 7467600"/>
              <a:gd name="connsiteY904" fmla="*/ 891426 h 6858000"/>
              <a:gd name="connsiteX905" fmla="*/ 4348002 w 7467600"/>
              <a:gd name="connsiteY905" fmla="*/ 2205895 h 6858000"/>
              <a:gd name="connsiteX906" fmla="*/ 4262250 w 7467600"/>
              <a:gd name="connsiteY906" fmla="*/ 2219972 h 6858000"/>
              <a:gd name="connsiteX907" fmla="*/ 4550611 w 7467600"/>
              <a:gd name="connsiteY907" fmla="*/ 817540 h 6858000"/>
              <a:gd name="connsiteX908" fmla="*/ 4564418 w 7467600"/>
              <a:gd name="connsiteY908" fmla="*/ 808293 h 6858000"/>
              <a:gd name="connsiteX909" fmla="*/ 4266388 w 7467600"/>
              <a:gd name="connsiteY909" fmla="*/ 500083 h 6858000"/>
              <a:gd name="connsiteX910" fmla="*/ 4032842 w 7467600"/>
              <a:gd name="connsiteY910" fmla="*/ 211809 h 6858000"/>
              <a:gd name="connsiteX911" fmla="*/ 3882765 w 7467600"/>
              <a:gd name="connsiteY911" fmla="*/ 0 h 6858000"/>
              <a:gd name="connsiteX912" fmla="*/ 3721337 w 7467600"/>
              <a:gd name="connsiteY912" fmla="*/ 0 h 6858000"/>
              <a:gd name="connsiteX913" fmla="*/ 3797544 w 7467600"/>
              <a:gd name="connsiteY913" fmla="*/ 0 h 6858000"/>
              <a:gd name="connsiteX914" fmla="*/ 3775734 w 7467600"/>
              <a:gd name="connsiteY914" fmla="*/ 95131 h 6858000"/>
              <a:gd name="connsiteX915" fmla="*/ 3724807 w 7467600"/>
              <a:gd name="connsiteY915" fmla="*/ 272257 h 6858000"/>
              <a:gd name="connsiteX916" fmla="*/ 3726844 w 7467600"/>
              <a:gd name="connsiteY916" fmla="*/ 282988 h 6858000"/>
              <a:gd name="connsiteX917" fmla="*/ 3742664 w 7467600"/>
              <a:gd name="connsiteY917" fmla="*/ 279918 h 6858000"/>
              <a:gd name="connsiteX918" fmla="*/ 4103910 w 7467600"/>
              <a:gd name="connsiteY918" fmla="*/ 1161917 h 6858000"/>
              <a:gd name="connsiteX919" fmla="*/ 4020269 w 7467600"/>
              <a:gd name="connsiteY919" fmla="*/ 1200406 h 6858000"/>
              <a:gd name="connsiteX920" fmla="*/ 3674882 w 7467600"/>
              <a:gd name="connsiteY920" fmla="*/ 488524 h 6858000"/>
              <a:gd name="connsiteX921" fmla="*/ 3132682 w 7467600"/>
              <a:gd name="connsiteY921" fmla="*/ 1072284 h 6858000"/>
              <a:gd name="connsiteX922" fmla="*/ 2716346 w 7467600"/>
              <a:gd name="connsiteY922" fmla="*/ 1276376 h 6858000"/>
              <a:gd name="connsiteX923" fmla="*/ 2716772 w 7467600"/>
              <a:gd name="connsiteY923" fmla="*/ 1255462 h 6858000"/>
              <a:gd name="connsiteX924" fmla="*/ 3471096 w 7467600"/>
              <a:gd name="connsiteY924" fmla="*/ 437072 h 6858000"/>
              <a:gd name="connsiteX925" fmla="*/ 3639057 w 7467600"/>
              <a:gd name="connsiteY925" fmla="*/ 286334 h 6858000"/>
              <a:gd name="connsiteX926" fmla="*/ 3640309 w 7467600"/>
              <a:gd name="connsiteY926" fmla="*/ 284664 h 6858000"/>
              <a:gd name="connsiteX927" fmla="*/ 3646022 w 7467600"/>
              <a:gd name="connsiteY927" fmla="*/ 276711 h 6858000"/>
              <a:gd name="connsiteX928" fmla="*/ 3707943 w 7467600"/>
              <a:gd name="connsiteY928" fmla="*/ 65958 h 6858000"/>
              <a:gd name="connsiteX929" fmla="*/ 3721337 w 7467600"/>
              <a:gd name="connsiteY929" fmla="*/ 0 h 6858000"/>
              <a:gd name="connsiteX930" fmla="*/ 2867960 w 7467600"/>
              <a:gd name="connsiteY930" fmla="*/ 0 h 6858000"/>
              <a:gd name="connsiteX931" fmla="*/ 2926351 w 7467600"/>
              <a:gd name="connsiteY931" fmla="*/ 0 h 6858000"/>
              <a:gd name="connsiteX932" fmla="*/ 2902823 w 7467600"/>
              <a:gd name="connsiteY932" fmla="*/ 262929 h 6858000"/>
              <a:gd name="connsiteX933" fmla="*/ 2940663 w 7467600"/>
              <a:gd name="connsiteY933" fmla="*/ 140884 h 6858000"/>
              <a:gd name="connsiteX934" fmla="*/ 2947039 w 7467600"/>
              <a:gd name="connsiteY934" fmla="*/ 122524 h 6858000"/>
              <a:gd name="connsiteX935" fmla="*/ 2984316 w 7467600"/>
              <a:gd name="connsiteY935" fmla="*/ 0 h 6858000"/>
              <a:gd name="connsiteX936" fmla="*/ 3016114 w 7467600"/>
              <a:gd name="connsiteY936" fmla="*/ 0 h 6858000"/>
              <a:gd name="connsiteX937" fmla="*/ 2979949 w 7467600"/>
              <a:gd name="connsiteY937" fmla="*/ 119274 h 6858000"/>
              <a:gd name="connsiteX938" fmla="*/ 3023879 w 7467600"/>
              <a:gd name="connsiteY938" fmla="*/ 0 h 6858000"/>
              <a:gd name="connsiteX939" fmla="*/ 3105400 w 7467600"/>
              <a:gd name="connsiteY939" fmla="*/ 0 h 6858000"/>
              <a:gd name="connsiteX940" fmla="*/ 3094669 w 7467600"/>
              <a:gd name="connsiteY940" fmla="*/ 30308 h 6858000"/>
              <a:gd name="connsiteX941" fmla="*/ 2901945 w 7467600"/>
              <a:gd name="connsiteY941" fmla="*/ 466538 h 6858000"/>
              <a:gd name="connsiteX942" fmla="*/ 2815209 w 7467600"/>
              <a:gd name="connsiteY942" fmla="*/ 497361 h 6858000"/>
              <a:gd name="connsiteX943" fmla="*/ 2844845 w 7467600"/>
              <a:gd name="connsiteY943" fmla="*/ 127638 h 6858000"/>
              <a:gd name="connsiteX944" fmla="*/ 2867960 w 7467600"/>
              <a:gd name="connsiteY944" fmla="*/ 0 h 6858000"/>
              <a:gd name="connsiteX945" fmla="*/ 1057230 w 7467600"/>
              <a:gd name="connsiteY945" fmla="*/ 0 h 6858000"/>
              <a:gd name="connsiteX946" fmla="*/ 1111003 w 7467600"/>
              <a:gd name="connsiteY946" fmla="*/ 0 h 6858000"/>
              <a:gd name="connsiteX947" fmla="*/ 1125553 w 7467600"/>
              <a:gd name="connsiteY947" fmla="*/ 52588 h 6858000"/>
              <a:gd name="connsiteX948" fmla="*/ 1304276 w 7467600"/>
              <a:gd name="connsiteY948" fmla="*/ 476275 h 6858000"/>
              <a:gd name="connsiteX949" fmla="*/ 1492066 w 7467600"/>
              <a:gd name="connsiteY949" fmla="*/ 886333 h 6858000"/>
              <a:gd name="connsiteX950" fmla="*/ 1423698 w 7467600"/>
              <a:gd name="connsiteY950" fmla="*/ 710817 h 6858000"/>
              <a:gd name="connsiteX951" fmla="*/ 1357609 w 7467600"/>
              <a:gd name="connsiteY951" fmla="*/ 532892 h 6858000"/>
              <a:gd name="connsiteX952" fmla="*/ 1309550 w 7467600"/>
              <a:gd name="connsiteY952" fmla="*/ 374031 h 6858000"/>
              <a:gd name="connsiteX953" fmla="*/ 1193673 w 7467600"/>
              <a:gd name="connsiteY953" fmla="*/ 49533 h 6858000"/>
              <a:gd name="connsiteX954" fmla="*/ 1164391 w 7467600"/>
              <a:gd name="connsiteY954" fmla="*/ 0 h 6858000"/>
              <a:gd name="connsiteX955" fmla="*/ 1200666 w 7467600"/>
              <a:gd name="connsiteY955" fmla="*/ 0 h 6858000"/>
              <a:gd name="connsiteX956" fmla="*/ 1223408 w 7467600"/>
              <a:gd name="connsiteY956" fmla="*/ 38996 h 6858000"/>
              <a:gd name="connsiteX957" fmla="*/ 1339635 w 7467600"/>
              <a:gd name="connsiteY957" fmla="*/ 365517 h 6858000"/>
              <a:gd name="connsiteX958" fmla="*/ 1387469 w 7467600"/>
              <a:gd name="connsiteY958" fmla="*/ 523079 h 6858000"/>
              <a:gd name="connsiteX959" fmla="*/ 1452685 w 7467600"/>
              <a:gd name="connsiteY959" fmla="*/ 699806 h 6858000"/>
              <a:gd name="connsiteX960" fmla="*/ 1492092 w 7467600"/>
              <a:gd name="connsiteY960" fmla="*/ 800424 h 6858000"/>
              <a:gd name="connsiteX961" fmla="*/ 1455302 w 7467600"/>
              <a:gd name="connsiteY961" fmla="*/ 632913 h 6858000"/>
              <a:gd name="connsiteX962" fmla="*/ 1222336 w 7467600"/>
              <a:gd name="connsiteY962" fmla="*/ 9480 h 6858000"/>
              <a:gd name="connsiteX963" fmla="*/ 1214634 w 7467600"/>
              <a:gd name="connsiteY963" fmla="*/ 0 h 6858000"/>
              <a:gd name="connsiteX964" fmla="*/ 1289827 w 7467600"/>
              <a:gd name="connsiteY964" fmla="*/ 0 h 6858000"/>
              <a:gd name="connsiteX965" fmla="*/ 1321076 w 7467600"/>
              <a:gd name="connsiteY965" fmla="*/ 59722 h 6858000"/>
              <a:gd name="connsiteX966" fmla="*/ 1512579 w 7467600"/>
              <a:gd name="connsiteY966" fmla="*/ 626441 h 6858000"/>
              <a:gd name="connsiteX967" fmla="*/ 1506076 w 7467600"/>
              <a:gd name="connsiteY967" fmla="*/ 1089289 h 6858000"/>
              <a:gd name="connsiteX968" fmla="*/ 1486346 w 7467600"/>
              <a:gd name="connsiteY968" fmla="*/ 1079919 h 6858000"/>
              <a:gd name="connsiteX969" fmla="*/ 1070511 w 7467600"/>
              <a:gd name="connsiteY969" fmla="*/ 48609 h 6858000"/>
              <a:gd name="connsiteX970" fmla="*/ 1057230 w 7467600"/>
              <a:gd name="connsiteY970" fmla="*/ 0 h 6858000"/>
              <a:gd name="connsiteX971" fmla="*/ 43151 w 7467600"/>
              <a:gd name="connsiteY971" fmla="*/ 0 h 6858000"/>
              <a:gd name="connsiteX972" fmla="*/ 95283 w 7467600"/>
              <a:gd name="connsiteY972" fmla="*/ 0 h 6858000"/>
              <a:gd name="connsiteX973" fmla="*/ 300708 w 7467600"/>
              <a:gd name="connsiteY973" fmla="*/ 154571 h 6858000"/>
              <a:gd name="connsiteX974" fmla="*/ 530414 w 7467600"/>
              <a:gd name="connsiteY974" fmla="*/ 354673 h 6858000"/>
              <a:gd name="connsiteX975" fmla="*/ 333785 w 7467600"/>
              <a:gd name="connsiteY975" fmla="*/ 161564 h 6858000"/>
              <a:gd name="connsiteX976" fmla="*/ 147005 w 7467600"/>
              <a:gd name="connsiteY976" fmla="*/ 0 h 6858000"/>
              <a:gd name="connsiteX977" fmla="*/ 272509 w 7467600"/>
              <a:gd name="connsiteY977" fmla="*/ 0 h 6858000"/>
              <a:gd name="connsiteX978" fmla="*/ 326276 w 7467600"/>
              <a:gd name="connsiteY978" fmla="*/ 45847 h 6858000"/>
              <a:gd name="connsiteX979" fmla="*/ 823759 w 7467600"/>
              <a:gd name="connsiteY979" fmla="*/ 574145 h 6858000"/>
              <a:gd name="connsiteX980" fmla="*/ 811254 w 7467600"/>
              <a:gd name="connsiteY980" fmla="*/ 665546 h 6858000"/>
              <a:gd name="connsiteX981" fmla="*/ 154042 w 7467600"/>
              <a:gd name="connsiteY981" fmla="*/ 261522 h 6858000"/>
              <a:gd name="connsiteX982" fmla="*/ 13550 w 7467600"/>
              <a:gd name="connsiteY982" fmla="*/ 158423 h 6858000"/>
              <a:gd name="connsiteX983" fmla="*/ 0 w 7467600"/>
              <a:gd name="connsiteY983" fmla="*/ 146618 h 6858000"/>
              <a:gd name="connsiteX984" fmla="*/ 0 w 7467600"/>
              <a:gd name="connsiteY984" fmla="*/ 59161 h 6858000"/>
              <a:gd name="connsiteX985" fmla="*/ 45427 w 7467600"/>
              <a:gd name="connsiteY985" fmla="*/ 101078 h 6858000"/>
              <a:gd name="connsiteX986" fmla="*/ 630103 w 7467600"/>
              <a:gd name="connsiteY986" fmla="*/ 485885 h 6858000"/>
              <a:gd name="connsiteX987" fmla="*/ 532040 w 7467600"/>
              <a:gd name="connsiteY987" fmla="*/ 399359 h 6858000"/>
              <a:gd name="connsiteX988" fmla="*/ 517618 w 7467600"/>
              <a:gd name="connsiteY988" fmla="*/ 385726 h 6858000"/>
              <a:gd name="connsiteX989" fmla="*/ 285074 w 7467600"/>
              <a:gd name="connsiteY989" fmla="*/ 182755 h 6858000"/>
              <a:gd name="connsiteX990" fmla="*/ 43151 w 7467600"/>
              <a:gd name="connsiteY990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90188 w 7467600"/>
              <a:gd name="connsiteY4" fmla="*/ 6584365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271814 w 7467600"/>
              <a:gd name="connsiteY16" fmla="*/ 6684601 h 6858000"/>
              <a:gd name="connsiteX17" fmla="*/ 7392158 w 7467600"/>
              <a:gd name="connsiteY17" fmla="*/ 6771365 h 6858000"/>
              <a:gd name="connsiteX18" fmla="*/ 7467600 w 7467600"/>
              <a:gd name="connsiteY18" fmla="*/ 6805948 h 6858000"/>
              <a:gd name="connsiteX19" fmla="*/ 7467600 w 7467600"/>
              <a:gd name="connsiteY19" fmla="*/ 6831490 h 6858000"/>
              <a:gd name="connsiteX20" fmla="*/ 7410696 w 7467600"/>
              <a:gd name="connsiteY20" fmla="*/ 6803861 h 6858000"/>
              <a:gd name="connsiteX21" fmla="*/ 7088673 w 7467600"/>
              <a:gd name="connsiteY21" fmla="*/ 6610396 h 6858000"/>
              <a:gd name="connsiteX22" fmla="*/ 7090188 w 7467600"/>
              <a:gd name="connsiteY22" fmla="*/ 6584365 h 6858000"/>
              <a:gd name="connsiteX23" fmla="*/ 1019354 w 7467600"/>
              <a:gd name="connsiteY23" fmla="*/ 6315006 h 6858000"/>
              <a:gd name="connsiteX24" fmla="*/ 441046 w 7467600"/>
              <a:gd name="connsiteY24" fmla="*/ 6691153 h 6858000"/>
              <a:gd name="connsiteX25" fmla="*/ 1019354 w 7467600"/>
              <a:gd name="connsiteY25" fmla="*/ 6315006 h 6858000"/>
              <a:gd name="connsiteX26" fmla="*/ 991680 w 7467600"/>
              <a:gd name="connsiteY26" fmla="*/ 6298413 h 6858000"/>
              <a:gd name="connsiteX27" fmla="*/ 409060 w 7467600"/>
              <a:gd name="connsiteY27" fmla="*/ 6671470 h 6858000"/>
              <a:gd name="connsiteX28" fmla="*/ 991680 w 7467600"/>
              <a:gd name="connsiteY28" fmla="*/ 6298413 h 6858000"/>
              <a:gd name="connsiteX29" fmla="*/ 103333 w 7467600"/>
              <a:gd name="connsiteY29" fmla="*/ 5699602 h 6858000"/>
              <a:gd name="connsiteX30" fmla="*/ 233938 w 7467600"/>
              <a:gd name="connsiteY30" fmla="*/ 5809416 h 6858000"/>
              <a:gd name="connsiteX31" fmla="*/ 883580 w 7467600"/>
              <a:gd name="connsiteY31" fmla="*/ 6180710 h 6858000"/>
              <a:gd name="connsiteX32" fmla="*/ 487337 w 7467600"/>
              <a:gd name="connsiteY32" fmla="*/ 5950182 h 6858000"/>
              <a:gd name="connsiteX33" fmla="*/ 354051 w 7467600"/>
              <a:gd name="connsiteY33" fmla="*/ 5854912 h 6858000"/>
              <a:gd name="connsiteX34" fmla="*/ 195436 w 7467600"/>
              <a:gd name="connsiteY34" fmla="*/ 5755068 h 6858000"/>
              <a:gd name="connsiteX35" fmla="*/ 103333 w 7467600"/>
              <a:gd name="connsiteY35" fmla="*/ 5699602 h 6858000"/>
              <a:gd name="connsiteX36" fmla="*/ 5539432 w 7467600"/>
              <a:gd name="connsiteY36" fmla="*/ 5642928 h 6858000"/>
              <a:gd name="connsiteX37" fmla="*/ 5555462 w 7467600"/>
              <a:gd name="connsiteY37" fmla="*/ 5694454 h 6858000"/>
              <a:gd name="connsiteX38" fmla="*/ 5828270 w 7467600"/>
              <a:gd name="connsiteY38" fmla="*/ 6320663 h 6858000"/>
              <a:gd name="connsiteX39" fmla="*/ 5947416 w 7467600"/>
              <a:gd name="connsiteY39" fmla="*/ 6574846 h 6858000"/>
              <a:gd name="connsiteX40" fmla="*/ 5539432 w 7467600"/>
              <a:gd name="connsiteY40" fmla="*/ 5642928 h 6858000"/>
              <a:gd name="connsiteX41" fmla="*/ 51253 w 7467600"/>
              <a:gd name="connsiteY41" fmla="*/ 5631825 h 6858000"/>
              <a:gd name="connsiteX42" fmla="*/ 211622 w 7467600"/>
              <a:gd name="connsiteY42" fmla="*/ 5728803 h 6858000"/>
              <a:gd name="connsiteX43" fmla="*/ 371652 w 7467600"/>
              <a:gd name="connsiteY43" fmla="*/ 5829062 h 6858000"/>
              <a:gd name="connsiteX44" fmla="*/ 505903 w 7467600"/>
              <a:gd name="connsiteY44" fmla="*/ 5925221 h 6858000"/>
              <a:gd name="connsiteX45" fmla="*/ 899240 w 7467600"/>
              <a:gd name="connsiteY45" fmla="*/ 6153068 h 6858000"/>
              <a:gd name="connsiteX46" fmla="*/ 988114 w 7467600"/>
              <a:gd name="connsiteY46" fmla="*/ 6174204 h 6858000"/>
              <a:gd name="connsiteX47" fmla="*/ 845971 w 7467600"/>
              <a:gd name="connsiteY47" fmla="*/ 6067177 h 6858000"/>
              <a:gd name="connsiteX48" fmla="*/ 448057 w 7467600"/>
              <a:gd name="connsiteY48" fmla="*/ 5841376 h 6858000"/>
              <a:gd name="connsiteX49" fmla="*/ 51253 w 7467600"/>
              <a:gd name="connsiteY49" fmla="*/ 5631825 h 6858000"/>
              <a:gd name="connsiteX50" fmla="*/ 2606687 w 7467600"/>
              <a:gd name="connsiteY50" fmla="*/ 5630718 h 6858000"/>
              <a:gd name="connsiteX51" fmla="*/ 2645658 w 7467600"/>
              <a:gd name="connsiteY51" fmla="*/ 6640259 h 6858000"/>
              <a:gd name="connsiteX52" fmla="*/ 2606687 w 7467600"/>
              <a:gd name="connsiteY52" fmla="*/ 5630718 h 6858000"/>
              <a:gd name="connsiteX53" fmla="*/ 3642057 w 7467600"/>
              <a:gd name="connsiteY53" fmla="*/ 5573487 h 6858000"/>
              <a:gd name="connsiteX54" fmla="*/ 3632981 w 7467600"/>
              <a:gd name="connsiteY54" fmla="*/ 5579437 h 6858000"/>
              <a:gd name="connsiteX55" fmla="*/ 3382436 w 7467600"/>
              <a:gd name="connsiteY55" fmla="*/ 5952726 h 6858000"/>
              <a:gd name="connsiteX56" fmla="*/ 3191929 w 7467600"/>
              <a:gd name="connsiteY56" fmla="*/ 6662669 h 6858000"/>
              <a:gd name="connsiteX57" fmla="*/ 3369898 w 7467600"/>
              <a:gd name="connsiteY57" fmla="*/ 6081771 h 6858000"/>
              <a:gd name="connsiteX58" fmla="*/ 3642057 w 7467600"/>
              <a:gd name="connsiteY58" fmla="*/ 5573487 h 6858000"/>
              <a:gd name="connsiteX59" fmla="*/ 2650666 w 7467600"/>
              <a:gd name="connsiteY59" fmla="*/ 5530686 h 6858000"/>
              <a:gd name="connsiteX60" fmla="*/ 2650249 w 7467600"/>
              <a:gd name="connsiteY60" fmla="*/ 5532101 h 6858000"/>
              <a:gd name="connsiteX61" fmla="*/ 2663808 w 7467600"/>
              <a:gd name="connsiteY61" fmla="*/ 6535215 h 6858000"/>
              <a:gd name="connsiteX62" fmla="*/ 2665418 w 7467600"/>
              <a:gd name="connsiteY62" fmla="*/ 6132756 h 6858000"/>
              <a:gd name="connsiteX63" fmla="*/ 2650666 w 7467600"/>
              <a:gd name="connsiteY63" fmla="*/ 5530686 h 6858000"/>
              <a:gd name="connsiteX64" fmla="*/ 2680277 w 7467600"/>
              <a:gd name="connsiteY64" fmla="*/ 5479204 h 6858000"/>
              <a:gd name="connsiteX65" fmla="*/ 2678972 w 7467600"/>
              <a:gd name="connsiteY65" fmla="*/ 5481582 h 6858000"/>
              <a:gd name="connsiteX66" fmla="*/ 2696666 w 7467600"/>
              <a:gd name="connsiteY66" fmla="*/ 6133836 h 6858000"/>
              <a:gd name="connsiteX67" fmla="*/ 2695769 w 7467600"/>
              <a:gd name="connsiteY67" fmla="*/ 6390955 h 6858000"/>
              <a:gd name="connsiteX68" fmla="*/ 2739893 w 7467600"/>
              <a:gd name="connsiteY68" fmla="*/ 6108357 h 6858000"/>
              <a:gd name="connsiteX69" fmla="*/ 2680277 w 7467600"/>
              <a:gd name="connsiteY69" fmla="*/ 5479204 h 6858000"/>
              <a:gd name="connsiteX70" fmla="*/ 1132195 w 7467600"/>
              <a:gd name="connsiteY70" fmla="*/ 5467980 h 6858000"/>
              <a:gd name="connsiteX71" fmla="*/ 1679056 w 7467600"/>
              <a:gd name="connsiteY71" fmla="*/ 5516907 h 6858000"/>
              <a:gd name="connsiteX72" fmla="*/ 2128648 w 7467600"/>
              <a:gd name="connsiteY72" fmla="*/ 5474249 h 6858000"/>
              <a:gd name="connsiteX73" fmla="*/ 1825619 w 7467600"/>
              <a:gd name="connsiteY73" fmla="*/ 5478447 h 6858000"/>
              <a:gd name="connsiteX74" fmla="*/ 1737798 w 7467600"/>
              <a:gd name="connsiteY74" fmla="*/ 5483353 h 6858000"/>
              <a:gd name="connsiteX75" fmla="*/ 1132195 w 7467600"/>
              <a:gd name="connsiteY75" fmla="*/ 5467980 h 6858000"/>
              <a:gd name="connsiteX76" fmla="*/ 6861797 w 7467600"/>
              <a:gd name="connsiteY76" fmla="*/ 5419899 h 6858000"/>
              <a:gd name="connsiteX77" fmla="*/ 6879594 w 7467600"/>
              <a:gd name="connsiteY77" fmla="*/ 5424547 h 6858000"/>
              <a:gd name="connsiteX78" fmla="*/ 7379510 w 7467600"/>
              <a:gd name="connsiteY78" fmla="*/ 5755454 h 6858000"/>
              <a:gd name="connsiteX79" fmla="*/ 7467600 w 7467600"/>
              <a:gd name="connsiteY79" fmla="*/ 5845526 h 6858000"/>
              <a:gd name="connsiteX80" fmla="*/ 7467600 w 7467600"/>
              <a:gd name="connsiteY80" fmla="*/ 5925131 h 6858000"/>
              <a:gd name="connsiteX81" fmla="*/ 7271900 w 7467600"/>
              <a:gd name="connsiteY81" fmla="*/ 5734551 h 6858000"/>
              <a:gd name="connsiteX82" fmla="*/ 7015907 w 7467600"/>
              <a:gd name="connsiteY82" fmla="*/ 5541548 h 6858000"/>
              <a:gd name="connsiteX83" fmla="*/ 7259646 w 7467600"/>
              <a:gd name="connsiteY83" fmla="*/ 5765985 h 6858000"/>
              <a:gd name="connsiteX84" fmla="*/ 7467600 w 7467600"/>
              <a:gd name="connsiteY84" fmla="*/ 5971257 h 6858000"/>
              <a:gd name="connsiteX85" fmla="*/ 7467600 w 7467600"/>
              <a:gd name="connsiteY85" fmla="*/ 6012219 h 6858000"/>
              <a:gd name="connsiteX86" fmla="*/ 7240170 w 7467600"/>
              <a:gd name="connsiteY86" fmla="*/ 5787985 h 6858000"/>
              <a:gd name="connsiteX87" fmla="*/ 6946849 w 7467600"/>
              <a:gd name="connsiteY87" fmla="*/ 5523271 h 6858000"/>
              <a:gd name="connsiteX88" fmla="*/ 6946972 w 7467600"/>
              <a:gd name="connsiteY88" fmla="*/ 5526491 h 6858000"/>
              <a:gd name="connsiteX89" fmla="*/ 7105827 w 7467600"/>
              <a:gd name="connsiteY89" fmla="*/ 5718700 h 6858000"/>
              <a:gd name="connsiteX90" fmla="*/ 7126431 w 7467600"/>
              <a:gd name="connsiteY90" fmla="*/ 5737872 h 6858000"/>
              <a:gd name="connsiteX91" fmla="*/ 7356878 w 7467600"/>
              <a:gd name="connsiteY91" fmla="*/ 5981332 h 6858000"/>
              <a:gd name="connsiteX92" fmla="*/ 7467600 w 7467600"/>
              <a:gd name="connsiteY92" fmla="*/ 6117703 h 6858000"/>
              <a:gd name="connsiteX93" fmla="*/ 7467600 w 7467600"/>
              <a:gd name="connsiteY93" fmla="*/ 6163634 h 6858000"/>
              <a:gd name="connsiteX94" fmla="*/ 7403637 w 7467600"/>
              <a:gd name="connsiteY94" fmla="*/ 6083957 h 6858000"/>
              <a:gd name="connsiteX95" fmla="*/ 7254615 w 7467600"/>
              <a:gd name="connsiteY95" fmla="*/ 5911918 h 6858000"/>
              <a:gd name="connsiteX96" fmla="*/ 7312589 w 7467600"/>
              <a:gd name="connsiteY96" fmla="*/ 5982309 h 6858000"/>
              <a:gd name="connsiteX97" fmla="*/ 7448321 w 7467600"/>
              <a:gd name="connsiteY97" fmla="*/ 6190991 h 6858000"/>
              <a:gd name="connsiteX98" fmla="*/ 7467600 w 7467600"/>
              <a:gd name="connsiteY98" fmla="*/ 6221686 h 6858000"/>
              <a:gd name="connsiteX99" fmla="*/ 7467600 w 7467600"/>
              <a:gd name="connsiteY99" fmla="*/ 6334256 h 6858000"/>
              <a:gd name="connsiteX100" fmla="*/ 7454976 w 7467600"/>
              <a:gd name="connsiteY100" fmla="*/ 6318297 h 6858000"/>
              <a:gd name="connsiteX101" fmla="*/ 7042773 w 7467600"/>
              <a:gd name="connsiteY101" fmla="*/ 5734011 h 6858000"/>
              <a:gd name="connsiteX102" fmla="*/ 6844835 w 7467600"/>
              <a:gd name="connsiteY102" fmla="*/ 5424988 h 6858000"/>
              <a:gd name="connsiteX103" fmla="*/ 6861797 w 7467600"/>
              <a:gd name="connsiteY103" fmla="*/ 5419899 h 6858000"/>
              <a:gd name="connsiteX104" fmla="*/ 1456157 w 7467600"/>
              <a:gd name="connsiteY104" fmla="*/ 5371404 h 6858000"/>
              <a:gd name="connsiteX105" fmla="*/ 1244432 w 7467600"/>
              <a:gd name="connsiteY105" fmla="*/ 5385601 h 6858000"/>
              <a:gd name="connsiteX106" fmla="*/ 973990 w 7467600"/>
              <a:gd name="connsiteY106" fmla="*/ 5424940 h 6858000"/>
              <a:gd name="connsiteX107" fmla="*/ 1103809 w 7467600"/>
              <a:gd name="connsiteY107" fmla="*/ 5433720 h 6858000"/>
              <a:gd name="connsiteX108" fmla="*/ 1123454 w 7467600"/>
              <a:gd name="connsiteY108" fmla="*/ 5435727 h 6858000"/>
              <a:gd name="connsiteX109" fmla="*/ 1737017 w 7467600"/>
              <a:gd name="connsiteY109" fmla="*/ 5452183 h 6858000"/>
              <a:gd name="connsiteX110" fmla="*/ 1824397 w 7467600"/>
              <a:gd name="connsiteY110" fmla="*/ 5447757 h 6858000"/>
              <a:gd name="connsiteX111" fmla="*/ 2070059 w 7467600"/>
              <a:gd name="connsiteY111" fmla="*/ 5441660 h 6858000"/>
              <a:gd name="connsiteX112" fmla="*/ 1456157 w 7467600"/>
              <a:gd name="connsiteY112" fmla="*/ 5371404 h 6858000"/>
              <a:gd name="connsiteX113" fmla="*/ 4988186 w 7467600"/>
              <a:gd name="connsiteY113" fmla="*/ 5216467 h 6858000"/>
              <a:gd name="connsiteX114" fmla="*/ 4777334 w 7467600"/>
              <a:gd name="connsiteY114" fmla="*/ 5406072 h 6858000"/>
              <a:gd name="connsiteX115" fmla="*/ 4718341 w 7467600"/>
              <a:gd name="connsiteY115" fmla="*/ 5468043 h 6858000"/>
              <a:gd name="connsiteX116" fmla="*/ 4604655 w 7467600"/>
              <a:gd name="connsiteY116" fmla="*/ 5583434 h 6858000"/>
              <a:gd name="connsiteX117" fmla="*/ 4565074 w 7467600"/>
              <a:gd name="connsiteY117" fmla="*/ 5618550 h 6858000"/>
              <a:gd name="connsiteX118" fmla="*/ 4988186 w 7467600"/>
              <a:gd name="connsiteY118" fmla="*/ 5216467 h 6858000"/>
              <a:gd name="connsiteX119" fmla="*/ 4978032 w 7467600"/>
              <a:gd name="connsiteY119" fmla="*/ 5183809 h 6858000"/>
              <a:gd name="connsiteX120" fmla="*/ 4463413 w 7467600"/>
              <a:gd name="connsiteY120" fmla="*/ 5615162 h 6858000"/>
              <a:gd name="connsiteX121" fmla="*/ 4358134 w 7467600"/>
              <a:gd name="connsiteY121" fmla="*/ 5742791 h 6858000"/>
              <a:gd name="connsiteX122" fmla="*/ 4376219 w 7467600"/>
              <a:gd name="connsiteY122" fmla="*/ 5729027 h 6858000"/>
              <a:gd name="connsiteX123" fmla="*/ 4582340 w 7467600"/>
              <a:gd name="connsiteY123" fmla="*/ 5561037 h 6858000"/>
              <a:gd name="connsiteX124" fmla="*/ 4694684 w 7467600"/>
              <a:gd name="connsiteY124" fmla="*/ 5447098 h 6858000"/>
              <a:gd name="connsiteX125" fmla="*/ 4754123 w 7467600"/>
              <a:gd name="connsiteY125" fmla="*/ 5384643 h 6858000"/>
              <a:gd name="connsiteX126" fmla="*/ 4978032 w 7467600"/>
              <a:gd name="connsiteY126" fmla="*/ 5183809 h 6858000"/>
              <a:gd name="connsiteX127" fmla="*/ 7312201 w 7467600"/>
              <a:gd name="connsiteY127" fmla="*/ 5128278 h 6858000"/>
              <a:gd name="connsiteX128" fmla="*/ 7450656 w 7467600"/>
              <a:gd name="connsiteY128" fmla="*/ 5134750 h 6858000"/>
              <a:gd name="connsiteX129" fmla="*/ 7467600 w 7467600"/>
              <a:gd name="connsiteY129" fmla="*/ 5142496 h 6858000"/>
              <a:gd name="connsiteX130" fmla="*/ 7467600 w 7467600"/>
              <a:gd name="connsiteY130" fmla="*/ 5158623 h 6858000"/>
              <a:gd name="connsiteX131" fmla="*/ 7427076 w 7467600"/>
              <a:gd name="connsiteY131" fmla="*/ 5142684 h 6858000"/>
              <a:gd name="connsiteX132" fmla="*/ 7467600 w 7467600"/>
              <a:gd name="connsiteY132" fmla="*/ 5164774 h 6858000"/>
              <a:gd name="connsiteX133" fmla="*/ 7312201 w 7467600"/>
              <a:gd name="connsiteY133" fmla="*/ 5128278 h 6858000"/>
              <a:gd name="connsiteX134" fmla="*/ 1903353 w 7467600"/>
              <a:gd name="connsiteY134" fmla="*/ 5044827 h 6858000"/>
              <a:gd name="connsiteX135" fmla="*/ 1936931 w 7467600"/>
              <a:gd name="connsiteY135" fmla="*/ 5093954 h 6858000"/>
              <a:gd name="connsiteX136" fmla="*/ 2195868 w 7467600"/>
              <a:gd name="connsiteY136" fmla="*/ 5396574 h 6858000"/>
              <a:gd name="connsiteX137" fmla="*/ 2088852 w 7467600"/>
              <a:gd name="connsiteY137" fmla="*/ 5166123 h 6858000"/>
              <a:gd name="connsiteX138" fmla="*/ 1958241 w 7467600"/>
              <a:gd name="connsiteY138" fmla="*/ 5067955 h 6858000"/>
              <a:gd name="connsiteX139" fmla="*/ 1903353 w 7467600"/>
              <a:gd name="connsiteY139" fmla="*/ 5044827 h 6858000"/>
              <a:gd name="connsiteX140" fmla="*/ 1979378 w 7467600"/>
              <a:gd name="connsiteY140" fmla="*/ 4769504 h 6858000"/>
              <a:gd name="connsiteX141" fmla="*/ 2882120 w 7467600"/>
              <a:gd name="connsiteY141" fmla="*/ 5064547 h 6858000"/>
              <a:gd name="connsiteX142" fmla="*/ 2793103 w 7467600"/>
              <a:gd name="connsiteY142" fmla="*/ 5039699 h 6858000"/>
              <a:gd name="connsiteX143" fmla="*/ 2770041 w 7467600"/>
              <a:gd name="connsiteY143" fmla="*/ 5033634 h 6858000"/>
              <a:gd name="connsiteX144" fmla="*/ 1979378 w 7467600"/>
              <a:gd name="connsiteY144" fmla="*/ 4769504 h 6858000"/>
              <a:gd name="connsiteX145" fmla="*/ 1927410 w 7467600"/>
              <a:gd name="connsiteY145" fmla="*/ 4716164 h 6858000"/>
              <a:gd name="connsiteX146" fmla="*/ 1959587 w 7467600"/>
              <a:gd name="connsiteY146" fmla="*/ 4728849 h 6858000"/>
              <a:gd name="connsiteX147" fmla="*/ 2777707 w 7467600"/>
              <a:gd name="connsiteY147" fmla="*/ 5003991 h 6858000"/>
              <a:gd name="connsiteX148" fmla="*/ 2800768 w 7467600"/>
              <a:gd name="connsiteY148" fmla="*/ 5010056 h 6858000"/>
              <a:gd name="connsiteX149" fmla="*/ 2879408 w 7467600"/>
              <a:gd name="connsiteY149" fmla="*/ 5031590 h 6858000"/>
              <a:gd name="connsiteX150" fmla="*/ 2862295 w 7467600"/>
              <a:gd name="connsiteY150" fmla="*/ 5022958 h 6858000"/>
              <a:gd name="connsiteX151" fmla="*/ 2813343 w 7467600"/>
              <a:gd name="connsiteY151" fmla="*/ 4998369 h 6858000"/>
              <a:gd name="connsiteX152" fmla="*/ 2646245 w 7467600"/>
              <a:gd name="connsiteY152" fmla="*/ 4930999 h 6858000"/>
              <a:gd name="connsiteX153" fmla="*/ 1999243 w 7467600"/>
              <a:gd name="connsiteY153" fmla="*/ 4730524 h 6858000"/>
              <a:gd name="connsiteX154" fmla="*/ 1979527 w 7467600"/>
              <a:gd name="connsiteY154" fmla="*/ 4726651 h 6858000"/>
              <a:gd name="connsiteX155" fmla="*/ 1927410 w 7467600"/>
              <a:gd name="connsiteY155" fmla="*/ 4716164 h 6858000"/>
              <a:gd name="connsiteX156" fmla="*/ 1997014 w 7467600"/>
              <a:gd name="connsiteY156" fmla="*/ 4698007 h 6858000"/>
              <a:gd name="connsiteX157" fmla="*/ 2005458 w 7467600"/>
              <a:gd name="connsiteY157" fmla="*/ 4699540 h 6858000"/>
              <a:gd name="connsiteX158" fmla="*/ 2657186 w 7467600"/>
              <a:gd name="connsiteY158" fmla="*/ 4901687 h 6858000"/>
              <a:gd name="connsiteX159" fmla="*/ 2826662 w 7467600"/>
              <a:gd name="connsiteY159" fmla="*/ 4970362 h 6858000"/>
              <a:gd name="connsiteX160" fmla="*/ 2876100 w 7467600"/>
              <a:gd name="connsiteY160" fmla="*/ 4995397 h 6858000"/>
              <a:gd name="connsiteX161" fmla="*/ 3042600 w 7467600"/>
              <a:gd name="connsiteY161" fmla="*/ 5059532 h 6858000"/>
              <a:gd name="connsiteX162" fmla="*/ 1997014 w 7467600"/>
              <a:gd name="connsiteY162" fmla="*/ 4698007 h 6858000"/>
              <a:gd name="connsiteX163" fmla="*/ 2305292 w 7467600"/>
              <a:gd name="connsiteY163" fmla="*/ 4219492 h 6858000"/>
              <a:gd name="connsiteX164" fmla="*/ 3360922 w 7467600"/>
              <a:gd name="connsiteY164" fmla="*/ 4529373 h 6858000"/>
              <a:gd name="connsiteX165" fmla="*/ 3492420 w 7467600"/>
              <a:gd name="connsiteY165" fmla="*/ 4510145 h 6858000"/>
              <a:gd name="connsiteX166" fmla="*/ 3364086 w 7467600"/>
              <a:gd name="connsiteY166" fmla="*/ 4480340 h 6858000"/>
              <a:gd name="connsiteX167" fmla="*/ 3225818 w 7467600"/>
              <a:gd name="connsiteY167" fmla="*/ 4411822 h 6858000"/>
              <a:gd name="connsiteX168" fmla="*/ 3129696 w 7467600"/>
              <a:gd name="connsiteY168" fmla="*/ 4360704 h 6858000"/>
              <a:gd name="connsiteX169" fmla="*/ 2814545 w 7467600"/>
              <a:gd name="connsiteY169" fmla="*/ 4282955 h 6858000"/>
              <a:gd name="connsiteX170" fmla="*/ 2305292 w 7467600"/>
              <a:gd name="connsiteY170" fmla="*/ 4219492 h 6858000"/>
              <a:gd name="connsiteX171" fmla="*/ 2626982 w 7467600"/>
              <a:gd name="connsiteY171" fmla="*/ 4206450 h 6858000"/>
              <a:gd name="connsiteX172" fmla="*/ 2490617 w 7467600"/>
              <a:gd name="connsiteY172" fmla="*/ 4206951 h 6858000"/>
              <a:gd name="connsiteX173" fmla="*/ 2819869 w 7467600"/>
              <a:gd name="connsiteY173" fmla="*/ 4252936 h 6858000"/>
              <a:gd name="connsiteX174" fmla="*/ 3143018 w 7467600"/>
              <a:gd name="connsiteY174" fmla="*/ 4332698 h 6858000"/>
              <a:gd name="connsiteX175" fmla="*/ 3241520 w 7467600"/>
              <a:gd name="connsiteY175" fmla="*/ 4385112 h 6858000"/>
              <a:gd name="connsiteX176" fmla="*/ 3374575 w 7467600"/>
              <a:gd name="connsiteY176" fmla="*/ 4451517 h 6858000"/>
              <a:gd name="connsiteX177" fmla="*/ 3505221 w 7467600"/>
              <a:gd name="connsiteY177" fmla="*/ 4480757 h 6858000"/>
              <a:gd name="connsiteX178" fmla="*/ 2626982 w 7467600"/>
              <a:gd name="connsiteY178" fmla="*/ 4206450 h 6858000"/>
              <a:gd name="connsiteX179" fmla="*/ 1310106 w 7467600"/>
              <a:gd name="connsiteY179" fmla="*/ 3943217 h 6858000"/>
              <a:gd name="connsiteX180" fmla="*/ 854994 w 7467600"/>
              <a:gd name="connsiteY180" fmla="*/ 4399136 h 6858000"/>
              <a:gd name="connsiteX181" fmla="*/ 742462 w 7467600"/>
              <a:gd name="connsiteY181" fmla="*/ 4594648 h 6858000"/>
              <a:gd name="connsiteX182" fmla="*/ 820602 w 7467600"/>
              <a:gd name="connsiteY182" fmla="*/ 4485915 h 6858000"/>
              <a:gd name="connsiteX183" fmla="*/ 878295 w 7467600"/>
              <a:gd name="connsiteY183" fmla="*/ 4403594 h 6858000"/>
              <a:gd name="connsiteX184" fmla="*/ 1240607 w 7467600"/>
              <a:gd name="connsiteY184" fmla="*/ 4010401 h 6858000"/>
              <a:gd name="connsiteX185" fmla="*/ 1310106 w 7467600"/>
              <a:gd name="connsiteY185" fmla="*/ 3943217 h 6858000"/>
              <a:gd name="connsiteX186" fmla="*/ 1423113 w 7467600"/>
              <a:gd name="connsiteY186" fmla="*/ 3874565 h 6858000"/>
              <a:gd name="connsiteX187" fmla="*/ 1260565 w 7467600"/>
              <a:gd name="connsiteY187" fmla="*/ 4031982 h 6858000"/>
              <a:gd name="connsiteX188" fmla="*/ 901900 w 7467600"/>
              <a:gd name="connsiteY188" fmla="*/ 4421236 h 6858000"/>
              <a:gd name="connsiteX189" fmla="*/ 845044 w 7467600"/>
              <a:gd name="connsiteY189" fmla="*/ 4502436 h 6858000"/>
              <a:gd name="connsiteX190" fmla="*/ 685926 w 7467600"/>
              <a:gd name="connsiteY190" fmla="*/ 4703069 h 6858000"/>
              <a:gd name="connsiteX191" fmla="*/ 684248 w 7467600"/>
              <a:gd name="connsiteY191" fmla="*/ 4706721 h 6858000"/>
              <a:gd name="connsiteX192" fmla="*/ 1423113 w 7467600"/>
              <a:gd name="connsiteY192" fmla="*/ 3874565 h 6858000"/>
              <a:gd name="connsiteX193" fmla="*/ 3316479 w 7467600"/>
              <a:gd name="connsiteY193" fmla="*/ 3872136 h 6858000"/>
              <a:gd name="connsiteX194" fmla="*/ 3546806 w 7467600"/>
              <a:gd name="connsiteY194" fmla="*/ 4356139 h 6858000"/>
              <a:gd name="connsiteX195" fmla="*/ 3364433 w 7467600"/>
              <a:gd name="connsiteY195" fmla="*/ 3953121 h 6858000"/>
              <a:gd name="connsiteX196" fmla="*/ 3316479 w 7467600"/>
              <a:gd name="connsiteY196" fmla="*/ 3872136 h 6858000"/>
              <a:gd name="connsiteX197" fmla="*/ 3291335 w 7467600"/>
              <a:gd name="connsiteY197" fmla="*/ 3767420 h 6858000"/>
              <a:gd name="connsiteX198" fmla="*/ 3390805 w 7467600"/>
              <a:gd name="connsiteY198" fmla="*/ 3937163 h 6858000"/>
              <a:gd name="connsiteX199" fmla="*/ 3579062 w 7467600"/>
              <a:gd name="connsiteY199" fmla="*/ 4359040 h 6858000"/>
              <a:gd name="connsiteX200" fmla="*/ 3467355 w 7467600"/>
              <a:gd name="connsiteY200" fmla="*/ 3988130 h 6858000"/>
              <a:gd name="connsiteX201" fmla="*/ 3310753 w 7467600"/>
              <a:gd name="connsiteY201" fmla="*/ 3787140 h 6858000"/>
              <a:gd name="connsiteX202" fmla="*/ 3291335 w 7467600"/>
              <a:gd name="connsiteY202" fmla="*/ 3767420 h 6858000"/>
              <a:gd name="connsiteX203" fmla="*/ 1635889 w 7467600"/>
              <a:gd name="connsiteY203" fmla="*/ 3709494 h 6858000"/>
              <a:gd name="connsiteX204" fmla="*/ 1634800 w 7467600"/>
              <a:gd name="connsiteY204" fmla="*/ 3731111 h 6858000"/>
              <a:gd name="connsiteX205" fmla="*/ 1635889 w 7467600"/>
              <a:gd name="connsiteY205" fmla="*/ 3709494 h 6858000"/>
              <a:gd name="connsiteX206" fmla="*/ 1510397 w 7467600"/>
              <a:gd name="connsiteY206" fmla="*/ 3684705 h 6858000"/>
              <a:gd name="connsiteX207" fmla="*/ 1146550 w 7467600"/>
              <a:gd name="connsiteY207" fmla="*/ 3802012 h 6858000"/>
              <a:gd name="connsiteX208" fmla="*/ 698834 w 7467600"/>
              <a:gd name="connsiteY208" fmla="*/ 3952272 h 6858000"/>
              <a:gd name="connsiteX209" fmla="*/ 34256 w 7467600"/>
              <a:gd name="connsiteY209" fmla="*/ 4347603 h 6858000"/>
              <a:gd name="connsiteX210" fmla="*/ 527241 w 7467600"/>
              <a:gd name="connsiteY210" fmla="*/ 4065078 h 6858000"/>
              <a:gd name="connsiteX211" fmla="*/ 1510397 w 7467600"/>
              <a:gd name="connsiteY211" fmla="*/ 3684705 h 6858000"/>
              <a:gd name="connsiteX212" fmla="*/ 1313114 w 7467600"/>
              <a:gd name="connsiteY212" fmla="*/ 3655216 h 6858000"/>
              <a:gd name="connsiteX213" fmla="*/ 1109304 w 7467600"/>
              <a:gd name="connsiteY213" fmla="*/ 3669030 h 6858000"/>
              <a:gd name="connsiteX214" fmla="*/ 8129 w 7467600"/>
              <a:gd name="connsiteY214" fmla="*/ 4330519 h 6858000"/>
              <a:gd name="connsiteX215" fmla="*/ 687572 w 7467600"/>
              <a:gd name="connsiteY215" fmla="*/ 3925629 h 6858000"/>
              <a:gd name="connsiteX216" fmla="*/ 1138365 w 7467600"/>
              <a:gd name="connsiteY216" fmla="*/ 3774515 h 6858000"/>
              <a:gd name="connsiteX217" fmla="*/ 1505579 w 7467600"/>
              <a:gd name="connsiteY217" fmla="*/ 3655526 h 6858000"/>
              <a:gd name="connsiteX218" fmla="*/ 1313114 w 7467600"/>
              <a:gd name="connsiteY218" fmla="*/ 3655216 h 6858000"/>
              <a:gd name="connsiteX219" fmla="*/ 3655073 w 7467600"/>
              <a:gd name="connsiteY219" fmla="*/ 3650884 h 6858000"/>
              <a:gd name="connsiteX220" fmla="*/ 3989938 w 7467600"/>
              <a:gd name="connsiteY220" fmla="*/ 3991685 h 6858000"/>
              <a:gd name="connsiteX221" fmla="*/ 4393907 w 7467600"/>
              <a:gd name="connsiteY221" fmla="*/ 4261258 h 6858000"/>
              <a:gd name="connsiteX222" fmla="*/ 4648051 w 7467600"/>
              <a:gd name="connsiteY222" fmla="*/ 4374051 h 6858000"/>
              <a:gd name="connsiteX223" fmla="*/ 4383389 w 7467600"/>
              <a:gd name="connsiteY223" fmla="*/ 4184369 h 6858000"/>
              <a:gd name="connsiteX224" fmla="*/ 4165508 w 7467600"/>
              <a:gd name="connsiteY224" fmla="*/ 4035196 h 6858000"/>
              <a:gd name="connsiteX225" fmla="*/ 4068162 w 7467600"/>
              <a:gd name="connsiteY225" fmla="*/ 3953394 h 6858000"/>
              <a:gd name="connsiteX226" fmla="*/ 3981416 w 7467600"/>
              <a:gd name="connsiteY226" fmla="*/ 3880482 h 6858000"/>
              <a:gd name="connsiteX227" fmla="*/ 3800147 w 7467600"/>
              <a:gd name="connsiteY227" fmla="*/ 3749872 h 6858000"/>
              <a:gd name="connsiteX228" fmla="*/ 3655073 w 7467600"/>
              <a:gd name="connsiteY228" fmla="*/ 3650884 h 6858000"/>
              <a:gd name="connsiteX229" fmla="*/ 3670252 w 7467600"/>
              <a:gd name="connsiteY229" fmla="*/ 3622798 h 6858000"/>
              <a:gd name="connsiteX230" fmla="*/ 3817258 w 7467600"/>
              <a:gd name="connsiteY230" fmla="*/ 3723577 h 6858000"/>
              <a:gd name="connsiteX231" fmla="*/ 4000461 w 7467600"/>
              <a:gd name="connsiteY231" fmla="*/ 3855966 h 6858000"/>
              <a:gd name="connsiteX232" fmla="*/ 4088180 w 7467600"/>
              <a:gd name="connsiteY232" fmla="*/ 3929774 h 6858000"/>
              <a:gd name="connsiteX233" fmla="*/ 4184555 w 7467600"/>
              <a:gd name="connsiteY233" fmla="*/ 4010683 h 6858000"/>
              <a:gd name="connsiteX234" fmla="*/ 4399563 w 7467600"/>
              <a:gd name="connsiteY234" fmla="*/ 4158106 h 6858000"/>
              <a:gd name="connsiteX235" fmla="*/ 4684469 w 7467600"/>
              <a:gd name="connsiteY235" fmla="*/ 4364680 h 6858000"/>
              <a:gd name="connsiteX236" fmla="*/ 4690271 w 7467600"/>
              <a:gd name="connsiteY236" fmla="*/ 4370034 h 6858000"/>
              <a:gd name="connsiteX237" fmla="*/ 4136093 w 7467600"/>
              <a:gd name="connsiteY237" fmla="*/ 3858466 h 6858000"/>
              <a:gd name="connsiteX238" fmla="*/ 3670252 w 7467600"/>
              <a:gd name="connsiteY238" fmla="*/ 3622798 h 6858000"/>
              <a:gd name="connsiteX239" fmla="*/ 4440129 w 7467600"/>
              <a:gd name="connsiteY239" fmla="*/ 3448571 h 6858000"/>
              <a:gd name="connsiteX240" fmla="*/ 4856525 w 7467600"/>
              <a:gd name="connsiteY240" fmla="*/ 3915351 h 6858000"/>
              <a:gd name="connsiteX241" fmla="*/ 5059055 w 7467600"/>
              <a:gd name="connsiteY241" fmla="*/ 4108918 h 6858000"/>
              <a:gd name="connsiteX242" fmla="*/ 5290070 w 7467600"/>
              <a:gd name="connsiteY242" fmla="*/ 4263619 h 6858000"/>
              <a:gd name="connsiteX243" fmla="*/ 4834991 w 7467600"/>
              <a:gd name="connsiteY243" fmla="*/ 3830985 h 6858000"/>
              <a:gd name="connsiteX244" fmla="*/ 4440129 w 7467600"/>
              <a:gd name="connsiteY244" fmla="*/ 3448571 h 6858000"/>
              <a:gd name="connsiteX245" fmla="*/ 4441737 w 7467600"/>
              <a:gd name="connsiteY245" fmla="*/ 3399734 h 6858000"/>
              <a:gd name="connsiteX246" fmla="*/ 4431236 w 7467600"/>
              <a:gd name="connsiteY246" fmla="*/ 3400954 h 6858000"/>
              <a:gd name="connsiteX247" fmla="*/ 4557150 w 7467600"/>
              <a:gd name="connsiteY247" fmla="*/ 3510023 h 6858000"/>
              <a:gd name="connsiteX248" fmla="*/ 4856936 w 7467600"/>
              <a:gd name="connsiteY248" fmla="*/ 3809146 h 6858000"/>
              <a:gd name="connsiteX249" fmla="*/ 5111996 w 7467600"/>
              <a:gd name="connsiteY249" fmla="*/ 4065759 h 6858000"/>
              <a:gd name="connsiteX250" fmla="*/ 5388878 w 7467600"/>
              <a:gd name="connsiteY250" fmla="*/ 4300185 h 6858000"/>
              <a:gd name="connsiteX251" fmla="*/ 5425556 w 7467600"/>
              <a:gd name="connsiteY251" fmla="*/ 4308967 h 6858000"/>
              <a:gd name="connsiteX252" fmla="*/ 4943646 w 7467600"/>
              <a:gd name="connsiteY252" fmla="*/ 3822916 h 6858000"/>
              <a:gd name="connsiteX253" fmla="*/ 4594837 w 7467600"/>
              <a:gd name="connsiteY253" fmla="*/ 3532274 h 6858000"/>
              <a:gd name="connsiteX254" fmla="*/ 4441737 w 7467600"/>
              <a:gd name="connsiteY254" fmla="*/ 3399734 h 6858000"/>
              <a:gd name="connsiteX255" fmla="*/ 5425834 w 7467600"/>
              <a:gd name="connsiteY255" fmla="*/ 3162785 h 6858000"/>
              <a:gd name="connsiteX256" fmla="*/ 5401644 w 7467600"/>
              <a:gd name="connsiteY256" fmla="*/ 3617847 h 6858000"/>
              <a:gd name="connsiteX257" fmla="*/ 5467256 w 7467600"/>
              <a:gd name="connsiteY257" fmla="*/ 4175494 h 6858000"/>
              <a:gd name="connsiteX258" fmla="*/ 5448069 w 7467600"/>
              <a:gd name="connsiteY258" fmla="*/ 3567554 h 6858000"/>
              <a:gd name="connsiteX259" fmla="*/ 5425834 w 7467600"/>
              <a:gd name="connsiteY259" fmla="*/ 3162785 h 6858000"/>
              <a:gd name="connsiteX260" fmla="*/ 1318687 w 7467600"/>
              <a:gd name="connsiteY260" fmla="*/ 3113840 h 6858000"/>
              <a:gd name="connsiteX261" fmla="*/ 1066793 w 7467600"/>
              <a:gd name="connsiteY261" fmla="*/ 3212171 h 6858000"/>
              <a:gd name="connsiteX262" fmla="*/ 993319 w 7467600"/>
              <a:gd name="connsiteY262" fmla="*/ 3247648 h 6858000"/>
              <a:gd name="connsiteX263" fmla="*/ 853081 w 7467600"/>
              <a:gd name="connsiteY263" fmla="*/ 3312410 h 6858000"/>
              <a:gd name="connsiteX264" fmla="*/ 805957 w 7467600"/>
              <a:gd name="connsiteY264" fmla="*/ 3330443 h 6858000"/>
              <a:gd name="connsiteX265" fmla="*/ 1318687 w 7467600"/>
              <a:gd name="connsiteY265" fmla="*/ 3113840 h 6858000"/>
              <a:gd name="connsiteX266" fmla="*/ 5453702 w 7467600"/>
              <a:gd name="connsiteY266" fmla="*/ 3090882 h 6858000"/>
              <a:gd name="connsiteX267" fmla="*/ 5480135 w 7467600"/>
              <a:gd name="connsiteY267" fmla="*/ 3565802 h 6858000"/>
              <a:gd name="connsiteX268" fmla="*/ 5499023 w 7467600"/>
              <a:gd name="connsiteY268" fmla="*/ 4166310 h 6858000"/>
              <a:gd name="connsiteX269" fmla="*/ 5547022 w 7467600"/>
              <a:gd name="connsiteY269" fmla="*/ 3607838 h 6858000"/>
              <a:gd name="connsiteX270" fmla="*/ 5515964 w 7467600"/>
              <a:gd name="connsiteY270" fmla="*/ 3378541 h 6858000"/>
              <a:gd name="connsiteX271" fmla="*/ 5453702 w 7467600"/>
              <a:gd name="connsiteY271" fmla="*/ 3090882 h 6858000"/>
              <a:gd name="connsiteX272" fmla="*/ 1238695 w 7467600"/>
              <a:gd name="connsiteY272" fmla="*/ 3076820 h 6858000"/>
              <a:gd name="connsiteX273" fmla="*/ 716371 w 7467600"/>
              <a:gd name="connsiteY273" fmla="*/ 3293249 h 6858000"/>
              <a:gd name="connsiteX274" fmla="*/ 579522 w 7467600"/>
              <a:gd name="connsiteY274" fmla="*/ 3371759 h 6858000"/>
              <a:gd name="connsiteX275" fmla="*/ 600288 w 7467600"/>
              <a:gd name="connsiteY275" fmla="*/ 3365555 h 6858000"/>
              <a:gd name="connsiteX276" fmla="*/ 840692 w 7467600"/>
              <a:gd name="connsiteY276" fmla="*/ 3284921 h 6858000"/>
              <a:gd name="connsiteX277" fmla="*/ 979248 w 7467600"/>
              <a:gd name="connsiteY277" fmla="*/ 3221003 h 6858000"/>
              <a:gd name="connsiteX278" fmla="*/ 1053282 w 7467600"/>
              <a:gd name="connsiteY278" fmla="*/ 3185247 h 6858000"/>
              <a:gd name="connsiteX279" fmla="*/ 1320603 w 7467600"/>
              <a:gd name="connsiteY279" fmla="*/ 3081281 h 6858000"/>
              <a:gd name="connsiteX280" fmla="*/ 1238695 w 7467600"/>
              <a:gd name="connsiteY280" fmla="*/ 3076820 h 6858000"/>
              <a:gd name="connsiteX281" fmla="*/ 5425627 w 7467600"/>
              <a:gd name="connsiteY281" fmla="*/ 2954192 h 6858000"/>
              <a:gd name="connsiteX282" fmla="*/ 5470770 w 7467600"/>
              <a:gd name="connsiteY282" fmla="*/ 3005435 h 6858000"/>
              <a:gd name="connsiteX283" fmla="*/ 5519779 w 7467600"/>
              <a:gd name="connsiteY283" fmla="*/ 4359223 h 6858000"/>
              <a:gd name="connsiteX284" fmla="*/ 5520293 w 7467600"/>
              <a:gd name="connsiteY284" fmla="*/ 4360602 h 6858000"/>
              <a:gd name="connsiteX285" fmla="*/ 5767221 w 7467600"/>
              <a:gd name="connsiteY285" fmla="*/ 4665564 h 6858000"/>
              <a:gd name="connsiteX286" fmla="*/ 6937169 w 7467600"/>
              <a:gd name="connsiteY286" fmla="*/ 4815941 h 6858000"/>
              <a:gd name="connsiteX287" fmla="*/ 6953922 w 7467600"/>
              <a:gd name="connsiteY287" fmla="*/ 4890068 h 6858000"/>
              <a:gd name="connsiteX288" fmla="*/ 6071359 w 7467600"/>
              <a:gd name="connsiteY288" fmla="*/ 4770770 h 6858000"/>
              <a:gd name="connsiteX289" fmla="*/ 6038839 w 7467600"/>
              <a:gd name="connsiteY289" fmla="*/ 4764474 h 6858000"/>
              <a:gd name="connsiteX290" fmla="*/ 6038706 w 7467600"/>
              <a:gd name="connsiteY290" fmla="*/ 4763847 h 6858000"/>
              <a:gd name="connsiteX291" fmla="*/ 6037784 w 7467600"/>
              <a:gd name="connsiteY291" fmla="*/ 4764270 h 6858000"/>
              <a:gd name="connsiteX292" fmla="*/ 6038839 w 7467600"/>
              <a:gd name="connsiteY292" fmla="*/ 4764474 h 6858000"/>
              <a:gd name="connsiteX293" fmla="*/ 6040338 w 7467600"/>
              <a:gd name="connsiteY293" fmla="*/ 4771418 h 6858000"/>
              <a:gd name="connsiteX294" fmla="*/ 6024488 w 7467600"/>
              <a:gd name="connsiteY294" fmla="*/ 4809903 h 6858000"/>
              <a:gd name="connsiteX295" fmla="*/ 5599771 w 7467600"/>
              <a:gd name="connsiteY295" fmla="*/ 5509652 h 6858000"/>
              <a:gd name="connsiteX296" fmla="*/ 5548843 w 7467600"/>
              <a:gd name="connsiteY296" fmla="*/ 5563845 h 6858000"/>
              <a:gd name="connsiteX297" fmla="*/ 5940952 w 7467600"/>
              <a:gd name="connsiteY297" fmla="*/ 6250028 h 6858000"/>
              <a:gd name="connsiteX298" fmla="*/ 6043441 w 7467600"/>
              <a:gd name="connsiteY298" fmla="*/ 6665847 h 6858000"/>
              <a:gd name="connsiteX299" fmla="*/ 6093432 w 7467600"/>
              <a:gd name="connsiteY299" fmla="*/ 6858000 h 6858000"/>
              <a:gd name="connsiteX300" fmla="*/ 6034344 w 7467600"/>
              <a:gd name="connsiteY300" fmla="*/ 6858000 h 6858000"/>
              <a:gd name="connsiteX301" fmla="*/ 6026679 w 7467600"/>
              <a:gd name="connsiteY301" fmla="*/ 6836959 h 6858000"/>
              <a:gd name="connsiteX302" fmla="*/ 5800441 w 7467600"/>
              <a:gd name="connsiteY302" fmla="*/ 6335286 h 6858000"/>
              <a:gd name="connsiteX303" fmla="*/ 5526562 w 7467600"/>
              <a:gd name="connsiteY303" fmla="*/ 5705388 h 6858000"/>
              <a:gd name="connsiteX304" fmla="*/ 5519640 w 7467600"/>
              <a:gd name="connsiteY304" fmla="*/ 5683774 h 6858000"/>
              <a:gd name="connsiteX305" fmla="*/ 5844559 w 7467600"/>
              <a:gd name="connsiteY305" fmla="*/ 6553349 h 6858000"/>
              <a:gd name="connsiteX306" fmla="*/ 5975994 w 7467600"/>
              <a:gd name="connsiteY306" fmla="*/ 6858000 h 6858000"/>
              <a:gd name="connsiteX307" fmla="*/ 5898547 w 7467600"/>
              <a:gd name="connsiteY307" fmla="*/ 6858000 h 6858000"/>
              <a:gd name="connsiteX308" fmla="*/ 5682041 w 7467600"/>
              <a:gd name="connsiteY308" fmla="*/ 6355860 h 6858000"/>
              <a:gd name="connsiteX309" fmla="*/ 5461758 w 7467600"/>
              <a:gd name="connsiteY309" fmla="*/ 5820220 h 6858000"/>
              <a:gd name="connsiteX310" fmla="*/ 5237282 w 7467600"/>
              <a:gd name="connsiteY310" fmla="*/ 6579086 h 6858000"/>
              <a:gd name="connsiteX311" fmla="*/ 5115009 w 7467600"/>
              <a:gd name="connsiteY311" fmla="*/ 6858000 h 6858000"/>
              <a:gd name="connsiteX312" fmla="*/ 5028074 w 7467600"/>
              <a:gd name="connsiteY312" fmla="*/ 6858000 h 6858000"/>
              <a:gd name="connsiteX313" fmla="*/ 5079508 w 7467600"/>
              <a:gd name="connsiteY313" fmla="*/ 6749074 h 6858000"/>
              <a:gd name="connsiteX314" fmla="*/ 5371846 w 7467600"/>
              <a:gd name="connsiteY314" fmla="*/ 5924413 h 6858000"/>
              <a:gd name="connsiteX315" fmla="*/ 5270512 w 7467600"/>
              <a:gd name="connsiteY315" fmla="*/ 6138975 h 6858000"/>
              <a:gd name="connsiteX316" fmla="*/ 5062409 w 7467600"/>
              <a:gd name="connsiteY316" fmla="*/ 6653544 h 6858000"/>
              <a:gd name="connsiteX317" fmla="*/ 5036628 w 7467600"/>
              <a:gd name="connsiteY317" fmla="*/ 6754247 h 6858000"/>
              <a:gd name="connsiteX318" fmla="*/ 5009112 w 7467600"/>
              <a:gd name="connsiteY318" fmla="*/ 6858000 h 6858000"/>
              <a:gd name="connsiteX319" fmla="*/ 4976679 w 7467600"/>
              <a:gd name="connsiteY319" fmla="*/ 6858000 h 6858000"/>
              <a:gd name="connsiteX320" fmla="*/ 5006537 w 7467600"/>
              <a:gd name="connsiteY320" fmla="*/ 6747068 h 6858000"/>
              <a:gd name="connsiteX321" fmla="*/ 5032723 w 7467600"/>
              <a:gd name="connsiteY321" fmla="*/ 6644957 h 6858000"/>
              <a:gd name="connsiteX322" fmla="*/ 5242949 w 7467600"/>
              <a:gd name="connsiteY322" fmla="*/ 6125175 h 6858000"/>
              <a:gd name="connsiteX323" fmla="*/ 5286321 w 7467600"/>
              <a:gd name="connsiteY323" fmla="*/ 6033555 h 6858000"/>
              <a:gd name="connsiteX324" fmla="*/ 5008210 w 7467600"/>
              <a:gd name="connsiteY324" fmla="*/ 6649194 h 6858000"/>
              <a:gd name="connsiteX325" fmla="*/ 4986321 w 7467600"/>
              <a:gd name="connsiteY325" fmla="*/ 6765687 h 6858000"/>
              <a:gd name="connsiteX326" fmla="*/ 4973474 w 7467600"/>
              <a:gd name="connsiteY326" fmla="*/ 6858000 h 6858000"/>
              <a:gd name="connsiteX327" fmla="*/ 4907178 w 7467600"/>
              <a:gd name="connsiteY327" fmla="*/ 6858000 h 6858000"/>
              <a:gd name="connsiteX328" fmla="*/ 4910810 w 7467600"/>
              <a:gd name="connsiteY328" fmla="*/ 6829660 h 6858000"/>
              <a:gd name="connsiteX329" fmla="*/ 4987461 w 7467600"/>
              <a:gd name="connsiteY329" fmla="*/ 6432994 h 6858000"/>
              <a:gd name="connsiteX330" fmla="*/ 5179262 w 7467600"/>
              <a:gd name="connsiteY330" fmla="*/ 6035044 h 6858000"/>
              <a:gd name="connsiteX331" fmla="*/ 4689678 w 7467600"/>
              <a:gd name="connsiteY331" fmla="*/ 6440241 h 6858000"/>
              <a:gd name="connsiteX332" fmla="*/ 4477543 w 7467600"/>
              <a:gd name="connsiteY332" fmla="*/ 6674836 h 6858000"/>
              <a:gd name="connsiteX333" fmla="*/ 4329957 w 7467600"/>
              <a:gd name="connsiteY333" fmla="*/ 6858000 h 6858000"/>
              <a:gd name="connsiteX334" fmla="*/ 4218595 w 7467600"/>
              <a:gd name="connsiteY334" fmla="*/ 6858000 h 6858000"/>
              <a:gd name="connsiteX335" fmla="*/ 4368888 w 7467600"/>
              <a:gd name="connsiteY335" fmla="*/ 6668412 h 6858000"/>
              <a:gd name="connsiteX336" fmla="*/ 4563091 w 7467600"/>
              <a:gd name="connsiteY336" fmla="*/ 6442508 h 6858000"/>
              <a:gd name="connsiteX337" fmla="*/ 5387324 w 7467600"/>
              <a:gd name="connsiteY337" fmla="*/ 5705830 h 6858000"/>
              <a:gd name="connsiteX338" fmla="*/ 5073620 w 7467600"/>
              <a:gd name="connsiteY338" fmla="*/ 5955437 h 6858000"/>
              <a:gd name="connsiteX339" fmla="*/ 4689789 w 7467600"/>
              <a:gd name="connsiteY339" fmla="*/ 6268382 h 6858000"/>
              <a:gd name="connsiteX340" fmla="*/ 4418722 w 7467600"/>
              <a:gd name="connsiteY340" fmla="*/ 6570886 h 6858000"/>
              <a:gd name="connsiteX341" fmla="*/ 4214944 w 7467600"/>
              <a:gd name="connsiteY341" fmla="*/ 6858000 h 6858000"/>
              <a:gd name="connsiteX342" fmla="*/ 4177898 w 7467600"/>
              <a:gd name="connsiteY342" fmla="*/ 6858000 h 6858000"/>
              <a:gd name="connsiteX343" fmla="*/ 4391597 w 7467600"/>
              <a:gd name="connsiteY343" fmla="*/ 6556370 h 6858000"/>
              <a:gd name="connsiteX344" fmla="*/ 4668889 w 7467600"/>
              <a:gd name="connsiteY344" fmla="*/ 6246399 h 6858000"/>
              <a:gd name="connsiteX345" fmla="*/ 5055427 w 7467600"/>
              <a:gd name="connsiteY345" fmla="*/ 5931476 h 6858000"/>
              <a:gd name="connsiteX346" fmla="*/ 5371814 w 7467600"/>
              <a:gd name="connsiteY346" fmla="*/ 5678975 h 6858000"/>
              <a:gd name="connsiteX347" fmla="*/ 4987918 w 7467600"/>
              <a:gd name="connsiteY347" fmla="*/ 5838701 h 6858000"/>
              <a:gd name="connsiteX348" fmla="*/ 4317146 w 7467600"/>
              <a:gd name="connsiteY348" fmla="*/ 6587716 h 6858000"/>
              <a:gd name="connsiteX349" fmla="*/ 4171627 w 7467600"/>
              <a:gd name="connsiteY349" fmla="*/ 6858000 h 6858000"/>
              <a:gd name="connsiteX350" fmla="*/ 4081585 w 7467600"/>
              <a:gd name="connsiteY350" fmla="*/ 6858000 h 6858000"/>
              <a:gd name="connsiteX351" fmla="*/ 4238603 w 7467600"/>
              <a:gd name="connsiteY351" fmla="*/ 6559341 h 6858000"/>
              <a:gd name="connsiteX352" fmla="*/ 4778333 w 7467600"/>
              <a:gd name="connsiteY352" fmla="*/ 5873626 h 6858000"/>
              <a:gd name="connsiteX353" fmla="*/ 5414185 w 7467600"/>
              <a:gd name="connsiteY353" fmla="*/ 5573882 h 6858000"/>
              <a:gd name="connsiteX354" fmla="*/ 5959648 w 7467600"/>
              <a:gd name="connsiteY354" fmla="*/ 4760797 h 6858000"/>
              <a:gd name="connsiteX355" fmla="*/ 5355019 w 7467600"/>
              <a:gd name="connsiteY355" fmla="*/ 4734672 h 6858000"/>
              <a:gd name="connsiteX356" fmla="*/ 5083565 w 7467600"/>
              <a:gd name="connsiteY356" fmla="*/ 5179121 h 6858000"/>
              <a:gd name="connsiteX357" fmla="*/ 4713577 w 7467600"/>
              <a:gd name="connsiteY357" fmla="*/ 5616803 h 6858000"/>
              <a:gd name="connsiteX358" fmla="*/ 3989559 w 7467600"/>
              <a:gd name="connsiteY358" fmla="*/ 6145945 h 6858000"/>
              <a:gd name="connsiteX359" fmla="*/ 3939824 w 7467600"/>
              <a:gd name="connsiteY359" fmla="*/ 6066900 h 6858000"/>
              <a:gd name="connsiteX360" fmla="*/ 4584537 w 7467600"/>
              <a:gd name="connsiteY360" fmla="*/ 5324826 h 6858000"/>
              <a:gd name="connsiteX361" fmla="*/ 5037105 w 7467600"/>
              <a:gd name="connsiteY361" fmla="*/ 5088765 h 6858000"/>
              <a:gd name="connsiteX362" fmla="*/ 5039930 w 7467600"/>
              <a:gd name="connsiteY362" fmla="*/ 5089585 h 6858000"/>
              <a:gd name="connsiteX363" fmla="*/ 5263764 w 7467600"/>
              <a:gd name="connsiteY363" fmla="*/ 4735525 h 6858000"/>
              <a:gd name="connsiteX364" fmla="*/ 4086300 w 7467600"/>
              <a:gd name="connsiteY364" fmla="*/ 4884599 h 6858000"/>
              <a:gd name="connsiteX365" fmla="*/ 4085485 w 7467600"/>
              <a:gd name="connsiteY365" fmla="*/ 4899070 h 6858000"/>
              <a:gd name="connsiteX366" fmla="*/ 3871915 w 7467600"/>
              <a:gd name="connsiteY366" fmla="*/ 5253645 h 6858000"/>
              <a:gd name="connsiteX367" fmla="*/ 3799374 w 7467600"/>
              <a:gd name="connsiteY367" fmla="*/ 5466127 h 6858000"/>
              <a:gd name="connsiteX368" fmla="*/ 3498850 w 7467600"/>
              <a:gd name="connsiteY368" fmla="*/ 6661888 h 6858000"/>
              <a:gd name="connsiteX369" fmla="*/ 3399216 w 7467600"/>
              <a:gd name="connsiteY369" fmla="*/ 6858000 h 6858000"/>
              <a:gd name="connsiteX370" fmla="*/ 3303688 w 7467600"/>
              <a:gd name="connsiteY370" fmla="*/ 6858000 h 6858000"/>
              <a:gd name="connsiteX371" fmla="*/ 3391774 w 7467600"/>
              <a:gd name="connsiteY371" fmla="*/ 6697181 h 6858000"/>
              <a:gd name="connsiteX372" fmla="*/ 3735540 w 7467600"/>
              <a:gd name="connsiteY372" fmla="*/ 5546923 h 6858000"/>
              <a:gd name="connsiteX373" fmla="*/ 3729438 w 7467600"/>
              <a:gd name="connsiteY373" fmla="*/ 5569058 h 6858000"/>
              <a:gd name="connsiteX374" fmla="*/ 3707782 w 7467600"/>
              <a:gd name="connsiteY374" fmla="*/ 5644908 h 6858000"/>
              <a:gd name="connsiteX375" fmla="*/ 3583827 w 7467600"/>
              <a:gd name="connsiteY375" fmla="*/ 6039215 h 6858000"/>
              <a:gd name="connsiteX376" fmla="*/ 3547861 w 7467600"/>
              <a:gd name="connsiteY376" fmla="*/ 6129609 h 6858000"/>
              <a:gd name="connsiteX377" fmla="*/ 3490905 w 7467600"/>
              <a:gd name="connsiteY377" fmla="*/ 6277660 h 6858000"/>
              <a:gd name="connsiteX378" fmla="*/ 3455859 w 7467600"/>
              <a:gd name="connsiteY378" fmla="*/ 6391301 h 6858000"/>
              <a:gd name="connsiteX379" fmla="*/ 3429112 w 7467600"/>
              <a:gd name="connsiteY379" fmla="*/ 6479469 h 6858000"/>
              <a:gd name="connsiteX380" fmla="*/ 3304862 w 7467600"/>
              <a:gd name="connsiteY380" fmla="*/ 6796476 h 6858000"/>
              <a:gd name="connsiteX381" fmla="*/ 3276071 w 7467600"/>
              <a:gd name="connsiteY381" fmla="*/ 6858000 h 6858000"/>
              <a:gd name="connsiteX382" fmla="*/ 3240805 w 7467600"/>
              <a:gd name="connsiteY382" fmla="*/ 6858000 h 6858000"/>
              <a:gd name="connsiteX383" fmla="*/ 3275917 w 7467600"/>
              <a:gd name="connsiteY383" fmla="*/ 6783192 h 6858000"/>
              <a:gd name="connsiteX384" fmla="*/ 3399358 w 7467600"/>
              <a:gd name="connsiteY384" fmla="*/ 6469011 h 6858000"/>
              <a:gd name="connsiteX385" fmla="*/ 3425650 w 7467600"/>
              <a:gd name="connsiteY385" fmla="*/ 6381333 h 6858000"/>
              <a:gd name="connsiteX386" fmla="*/ 3460661 w 7467600"/>
              <a:gd name="connsiteY386" fmla="*/ 6266763 h 6858000"/>
              <a:gd name="connsiteX387" fmla="*/ 3518021 w 7467600"/>
              <a:gd name="connsiteY387" fmla="*/ 6117298 h 6858000"/>
              <a:gd name="connsiteX388" fmla="*/ 3554035 w 7467600"/>
              <a:gd name="connsiteY388" fmla="*/ 6027832 h 6858000"/>
              <a:gd name="connsiteX389" fmla="*/ 3677174 w 7467600"/>
              <a:gd name="connsiteY389" fmla="*/ 5636351 h 6858000"/>
              <a:gd name="connsiteX390" fmla="*/ 3698819 w 7467600"/>
              <a:gd name="connsiteY390" fmla="*/ 5560503 h 6858000"/>
              <a:gd name="connsiteX391" fmla="*/ 3702094 w 7467600"/>
              <a:gd name="connsiteY391" fmla="*/ 5549194 h 6858000"/>
              <a:gd name="connsiteX392" fmla="*/ 3398355 w 7467600"/>
              <a:gd name="connsiteY392" fmla="*/ 6094603 h 6858000"/>
              <a:gd name="connsiteX393" fmla="*/ 3193941 w 7467600"/>
              <a:gd name="connsiteY393" fmla="*/ 6798775 h 6858000"/>
              <a:gd name="connsiteX394" fmla="*/ 3184140 w 7467600"/>
              <a:gd name="connsiteY394" fmla="*/ 6858000 h 6858000"/>
              <a:gd name="connsiteX395" fmla="*/ 3099978 w 7467600"/>
              <a:gd name="connsiteY395" fmla="*/ 6858000 h 6858000"/>
              <a:gd name="connsiteX396" fmla="*/ 3101556 w 7467600"/>
              <a:gd name="connsiteY396" fmla="*/ 6843337 h 6858000"/>
              <a:gd name="connsiteX397" fmla="*/ 3370162 w 7467600"/>
              <a:gd name="connsiteY397" fmla="*/ 5785550 h 6858000"/>
              <a:gd name="connsiteX398" fmla="*/ 3746477 w 7467600"/>
              <a:gd name="connsiteY398" fmla="*/ 5377889 h 6858000"/>
              <a:gd name="connsiteX399" fmla="*/ 3863399 w 7467600"/>
              <a:gd name="connsiteY399" fmla="*/ 5087257 h 6858000"/>
              <a:gd name="connsiteX400" fmla="*/ 3968712 w 7467600"/>
              <a:gd name="connsiteY400" fmla="*/ 4913989 h 6858000"/>
              <a:gd name="connsiteX401" fmla="*/ 2792390 w 7467600"/>
              <a:gd name="connsiteY401" fmla="*/ 5382974 h 6858000"/>
              <a:gd name="connsiteX402" fmla="*/ 2714982 w 7467600"/>
              <a:gd name="connsiteY402" fmla="*/ 5427051 h 6858000"/>
              <a:gd name="connsiteX403" fmla="*/ 2813361 w 7467600"/>
              <a:gd name="connsiteY403" fmla="*/ 6023912 h 6858000"/>
              <a:gd name="connsiteX404" fmla="*/ 2688430 w 7467600"/>
              <a:gd name="connsiteY404" fmla="*/ 6801564 h 6858000"/>
              <a:gd name="connsiteX405" fmla="*/ 2629626 w 7467600"/>
              <a:gd name="connsiteY405" fmla="*/ 6763394 h 6858000"/>
              <a:gd name="connsiteX406" fmla="*/ 2565328 w 7467600"/>
              <a:gd name="connsiteY406" fmla="*/ 5516399 h 6858000"/>
              <a:gd name="connsiteX407" fmla="*/ 1922999 w 7467600"/>
              <a:gd name="connsiteY407" fmla="*/ 5980343 h 6858000"/>
              <a:gd name="connsiteX408" fmla="*/ 1950261 w 7467600"/>
              <a:gd name="connsiteY408" fmla="*/ 6405858 h 6858000"/>
              <a:gd name="connsiteX409" fmla="*/ 2365554 w 7467600"/>
              <a:gd name="connsiteY409" fmla="*/ 6759107 h 6858000"/>
              <a:gd name="connsiteX410" fmla="*/ 2424142 w 7467600"/>
              <a:gd name="connsiteY410" fmla="*/ 6858000 h 6858000"/>
              <a:gd name="connsiteX411" fmla="*/ 2395994 w 7467600"/>
              <a:gd name="connsiteY411" fmla="*/ 6858000 h 6858000"/>
              <a:gd name="connsiteX412" fmla="*/ 2392863 w 7467600"/>
              <a:gd name="connsiteY412" fmla="*/ 6852964 h 6858000"/>
              <a:gd name="connsiteX413" fmla="*/ 2017589 w 7467600"/>
              <a:gd name="connsiteY413" fmla="*/ 6493982 h 6858000"/>
              <a:gd name="connsiteX414" fmla="*/ 2147336 w 7467600"/>
              <a:gd name="connsiteY414" fmla="*/ 6594052 h 6858000"/>
              <a:gd name="connsiteX415" fmla="*/ 2207047 w 7467600"/>
              <a:gd name="connsiteY415" fmla="*/ 6654540 h 6858000"/>
              <a:gd name="connsiteX416" fmla="*/ 2299106 w 7467600"/>
              <a:gd name="connsiteY416" fmla="*/ 6778931 h 6858000"/>
              <a:gd name="connsiteX417" fmla="*/ 2314430 w 7467600"/>
              <a:gd name="connsiteY417" fmla="*/ 6801144 h 6858000"/>
              <a:gd name="connsiteX418" fmla="*/ 2352406 w 7467600"/>
              <a:gd name="connsiteY418" fmla="*/ 6858000 h 6858000"/>
              <a:gd name="connsiteX419" fmla="*/ 2314492 w 7467600"/>
              <a:gd name="connsiteY419" fmla="*/ 6858000 h 6858000"/>
              <a:gd name="connsiteX420" fmla="*/ 2288095 w 7467600"/>
              <a:gd name="connsiteY420" fmla="*/ 6818030 h 6858000"/>
              <a:gd name="connsiteX421" fmla="*/ 2272768 w 7467600"/>
              <a:gd name="connsiteY421" fmla="*/ 6795822 h 6858000"/>
              <a:gd name="connsiteX422" fmla="*/ 2182715 w 7467600"/>
              <a:gd name="connsiteY422" fmla="*/ 6675071 h 6858000"/>
              <a:gd name="connsiteX423" fmla="*/ 2032061 w 7467600"/>
              <a:gd name="connsiteY423" fmla="*/ 6541380 h 6858000"/>
              <a:gd name="connsiteX424" fmla="*/ 2257220 w 7467600"/>
              <a:gd name="connsiteY424" fmla="*/ 6826257 h 6858000"/>
              <a:gd name="connsiteX425" fmla="*/ 2281324 w 7467600"/>
              <a:gd name="connsiteY425" fmla="*/ 6858000 h 6858000"/>
              <a:gd name="connsiteX426" fmla="*/ 2242860 w 7467600"/>
              <a:gd name="connsiteY426" fmla="*/ 6858000 h 6858000"/>
              <a:gd name="connsiteX427" fmla="*/ 2232818 w 7467600"/>
              <a:gd name="connsiteY427" fmla="*/ 6844926 h 6858000"/>
              <a:gd name="connsiteX428" fmla="*/ 1990172 w 7467600"/>
              <a:gd name="connsiteY428" fmla="*/ 6542121 h 6858000"/>
              <a:gd name="connsiteX429" fmla="*/ 2124090 w 7467600"/>
              <a:gd name="connsiteY429" fmla="*/ 6761017 h 6858000"/>
              <a:gd name="connsiteX430" fmla="*/ 2200380 w 7467600"/>
              <a:gd name="connsiteY430" fmla="*/ 6858000 h 6858000"/>
              <a:gd name="connsiteX431" fmla="*/ 2147507 w 7467600"/>
              <a:gd name="connsiteY431" fmla="*/ 6858000 h 6858000"/>
              <a:gd name="connsiteX432" fmla="*/ 2070668 w 7467600"/>
              <a:gd name="connsiteY432" fmla="*/ 6761520 h 6858000"/>
              <a:gd name="connsiteX433" fmla="*/ 1975142 w 7467600"/>
              <a:gd name="connsiteY433" fmla="*/ 6585570 h 6858000"/>
              <a:gd name="connsiteX434" fmla="*/ 2050035 w 7467600"/>
              <a:gd name="connsiteY434" fmla="*/ 6813345 h 6858000"/>
              <a:gd name="connsiteX435" fmla="*/ 2063025 w 7467600"/>
              <a:gd name="connsiteY435" fmla="*/ 6858000 h 6858000"/>
              <a:gd name="connsiteX436" fmla="*/ 2021675 w 7467600"/>
              <a:gd name="connsiteY436" fmla="*/ 6858000 h 6858000"/>
              <a:gd name="connsiteX437" fmla="*/ 2019308 w 7467600"/>
              <a:gd name="connsiteY437" fmla="*/ 6847118 h 6858000"/>
              <a:gd name="connsiteX438" fmla="*/ 1938835 w 7467600"/>
              <a:gd name="connsiteY438" fmla="*/ 6551160 h 6858000"/>
              <a:gd name="connsiteX439" fmla="*/ 1953230 w 7467600"/>
              <a:gd name="connsiteY439" fmla="*/ 6759699 h 6858000"/>
              <a:gd name="connsiteX440" fmla="*/ 1956763 w 7467600"/>
              <a:gd name="connsiteY440" fmla="*/ 6778191 h 6858000"/>
              <a:gd name="connsiteX441" fmla="*/ 1967925 w 7467600"/>
              <a:gd name="connsiteY441" fmla="*/ 6858000 h 6858000"/>
              <a:gd name="connsiteX442" fmla="*/ 1936622 w 7467600"/>
              <a:gd name="connsiteY442" fmla="*/ 6858000 h 6858000"/>
              <a:gd name="connsiteX443" fmla="*/ 1926261 w 7467600"/>
              <a:gd name="connsiteY443" fmla="*/ 6784064 h 6858000"/>
              <a:gd name="connsiteX444" fmla="*/ 1922724 w 7467600"/>
              <a:gd name="connsiteY444" fmla="*/ 6765577 h 6858000"/>
              <a:gd name="connsiteX445" fmla="*/ 1904650 w 7467600"/>
              <a:gd name="connsiteY445" fmla="*/ 6639616 h 6858000"/>
              <a:gd name="connsiteX446" fmla="*/ 1885273 w 7467600"/>
              <a:gd name="connsiteY446" fmla="*/ 6858000 h 6858000"/>
              <a:gd name="connsiteX447" fmla="*/ 1854363 w 7467600"/>
              <a:gd name="connsiteY447" fmla="*/ 6858000 h 6858000"/>
              <a:gd name="connsiteX448" fmla="*/ 1880391 w 7467600"/>
              <a:gd name="connsiteY448" fmla="*/ 6603796 h 6858000"/>
              <a:gd name="connsiteX449" fmla="*/ 1818273 w 7467600"/>
              <a:gd name="connsiteY449" fmla="*/ 6715729 h 6858000"/>
              <a:gd name="connsiteX450" fmla="*/ 1794691 w 7467600"/>
              <a:gd name="connsiteY450" fmla="*/ 6843239 h 6858000"/>
              <a:gd name="connsiteX451" fmla="*/ 1794914 w 7467600"/>
              <a:gd name="connsiteY451" fmla="*/ 6858000 h 6858000"/>
              <a:gd name="connsiteX452" fmla="*/ 1746128 w 7467600"/>
              <a:gd name="connsiteY452" fmla="*/ 6858000 h 6858000"/>
              <a:gd name="connsiteX453" fmla="*/ 1753934 w 7467600"/>
              <a:gd name="connsiteY453" fmla="*/ 6724796 h 6858000"/>
              <a:gd name="connsiteX454" fmla="*/ 1792053 w 7467600"/>
              <a:gd name="connsiteY454" fmla="*/ 6572396 h 6858000"/>
              <a:gd name="connsiteX455" fmla="*/ 1862248 w 7467600"/>
              <a:gd name="connsiteY455" fmla="*/ 6266397 h 6858000"/>
              <a:gd name="connsiteX456" fmla="*/ 1862250 w 7467600"/>
              <a:gd name="connsiteY456" fmla="*/ 6033531 h 6858000"/>
              <a:gd name="connsiteX457" fmla="*/ 1211999 w 7467600"/>
              <a:gd name="connsiteY457" fmla="*/ 6683610 h 6858000"/>
              <a:gd name="connsiteX458" fmla="*/ 1213266 w 7467600"/>
              <a:gd name="connsiteY458" fmla="*/ 6691947 h 6858000"/>
              <a:gd name="connsiteX459" fmla="*/ 1203370 w 7467600"/>
              <a:gd name="connsiteY459" fmla="*/ 6850676 h 6858000"/>
              <a:gd name="connsiteX460" fmla="*/ 1203671 w 7467600"/>
              <a:gd name="connsiteY460" fmla="*/ 6858000 h 6858000"/>
              <a:gd name="connsiteX461" fmla="*/ 1143180 w 7467600"/>
              <a:gd name="connsiteY461" fmla="*/ 6858000 h 6858000"/>
              <a:gd name="connsiteX462" fmla="*/ 1142176 w 7467600"/>
              <a:gd name="connsiteY462" fmla="*/ 6766045 h 6858000"/>
              <a:gd name="connsiteX463" fmla="*/ 1067484 w 7467600"/>
              <a:gd name="connsiteY463" fmla="*/ 6858000 h 6858000"/>
              <a:gd name="connsiteX464" fmla="*/ 953928 w 7467600"/>
              <a:gd name="connsiteY464" fmla="*/ 6858000 h 6858000"/>
              <a:gd name="connsiteX465" fmla="*/ 959715 w 7467600"/>
              <a:gd name="connsiteY465" fmla="*/ 6850185 h 6858000"/>
              <a:gd name="connsiteX466" fmla="*/ 1483788 w 7467600"/>
              <a:gd name="connsiteY466" fmla="*/ 6259174 h 6858000"/>
              <a:gd name="connsiteX467" fmla="*/ 1100671 w 7467600"/>
              <a:gd name="connsiteY467" fmla="*/ 6252137 h 6858000"/>
              <a:gd name="connsiteX468" fmla="*/ 1090144 w 7467600"/>
              <a:gd name="connsiteY468" fmla="*/ 6256748 h 6858000"/>
              <a:gd name="connsiteX469" fmla="*/ 1095872 w 7467600"/>
              <a:gd name="connsiteY469" fmla="*/ 6271892 h 6858000"/>
              <a:gd name="connsiteX470" fmla="*/ 262785 w 7467600"/>
              <a:gd name="connsiteY470" fmla="*/ 6845450 h 6858000"/>
              <a:gd name="connsiteX471" fmla="*/ 209968 w 7467600"/>
              <a:gd name="connsiteY471" fmla="*/ 6770713 h 6858000"/>
              <a:gd name="connsiteX472" fmla="*/ 873460 w 7467600"/>
              <a:gd name="connsiteY472" fmla="*/ 6253768 h 6858000"/>
              <a:gd name="connsiteX473" fmla="*/ 192686 w 7467600"/>
              <a:gd name="connsiteY473" fmla="*/ 5849257 h 6858000"/>
              <a:gd name="connsiteX474" fmla="*/ 4696 w 7467600"/>
              <a:gd name="connsiteY474" fmla="*/ 5697668 h 6858000"/>
              <a:gd name="connsiteX475" fmla="*/ 0 w 7467600"/>
              <a:gd name="connsiteY475" fmla="*/ 5689984 h 6858000"/>
              <a:gd name="connsiteX476" fmla="*/ 0 w 7467600"/>
              <a:gd name="connsiteY476" fmla="*/ 5513472 h 6858000"/>
              <a:gd name="connsiteX477" fmla="*/ 174101 w 7467600"/>
              <a:gd name="connsiteY477" fmla="*/ 5620277 h 6858000"/>
              <a:gd name="connsiteX478" fmla="*/ 891800 w 7467600"/>
              <a:gd name="connsiteY478" fmla="*/ 6036935 h 6858000"/>
              <a:gd name="connsiteX479" fmla="*/ 1072219 w 7467600"/>
              <a:gd name="connsiteY479" fmla="*/ 6169443 h 6858000"/>
              <a:gd name="connsiteX480" fmla="*/ 1074117 w 7467600"/>
              <a:gd name="connsiteY480" fmla="*/ 6170301 h 6858000"/>
              <a:gd name="connsiteX481" fmla="*/ 1083114 w 7467600"/>
              <a:gd name="connsiteY481" fmla="*/ 6174131 h 6858000"/>
              <a:gd name="connsiteX482" fmla="*/ 1543010 w 7467600"/>
              <a:gd name="connsiteY482" fmla="*/ 6191140 h 6858000"/>
              <a:gd name="connsiteX483" fmla="*/ 1551080 w 7467600"/>
              <a:gd name="connsiteY483" fmla="*/ 6195006 h 6858000"/>
              <a:gd name="connsiteX484" fmla="*/ 2345443 w 7467600"/>
              <a:gd name="connsiteY484" fmla="*/ 5549882 h 6858000"/>
              <a:gd name="connsiteX485" fmla="*/ 1721499 w 7467600"/>
              <a:gd name="connsiteY485" fmla="*/ 5599969 h 6858000"/>
              <a:gd name="connsiteX486" fmla="*/ 767716 w 7467600"/>
              <a:gd name="connsiteY486" fmla="*/ 5472768 h 6858000"/>
              <a:gd name="connsiteX487" fmla="*/ 722147 w 7467600"/>
              <a:gd name="connsiteY487" fmla="*/ 5393091 h 6858000"/>
              <a:gd name="connsiteX488" fmla="*/ 1485552 w 7467600"/>
              <a:gd name="connsiteY488" fmla="*/ 5313202 h 6858000"/>
              <a:gd name="connsiteX489" fmla="*/ 2143004 w 7467600"/>
              <a:gd name="connsiteY489" fmla="*/ 5402420 h 6858000"/>
              <a:gd name="connsiteX490" fmla="*/ 1933391 w 7467600"/>
              <a:gd name="connsiteY490" fmla="*/ 5156971 h 6858000"/>
              <a:gd name="connsiteX491" fmla="*/ 1827118 w 7467600"/>
              <a:gd name="connsiteY491" fmla="*/ 4968410 h 6858000"/>
              <a:gd name="connsiteX492" fmla="*/ 1837349 w 7467600"/>
              <a:gd name="connsiteY492" fmla="*/ 4956357 h 6858000"/>
              <a:gd name="connsiteX493" fmla="*/ 2162835 w 7467600"/>
              <a:gd name="connsiteY493" fmla="*/ 5187853 h 6858000"/>
              <a:gd name="connsiteX494" fmla="*/ 2257167 w 7467600"/>
              <a:gd name="connsiteY494" fmla="*/ 5462123 h 6858000"/>
              <a:gd name="connsiteX495" fmla="*/ 2261598 w 7467600"/>
              <a:gd name="connsiteY495" fmla="*/ 5467998 h 6858000"/>
              <a:gd name="connsiteX496" fmla="*/ 2437177 w 7467600"/>
              <a:gd name="connsiteY496" fmla="*/ 5479608 h 6858000"/>
              <a:gd name="connsiteX497" fmla="*/ 2445247 w 7467600"/>
              <a:gd name="connsiteY497" fmla="*/ 5483476 h 6858000"/>
              <a:gd name="connsiteX498" fmla="*/ 2743626 w 7467600"/>
              <a:gd name="connsiteY498" fmla="*/ 5304819 h 6858000"/>
              <a:gd name="connsiteX499" fmla="*/ 3048102 w 7467600"/>
              <a:gd name="connsiteY499" fmla="*/ 5150595 h 6858000"/>
              <a:gd name="connsiteX500" fmla="*/ 1799414 w 7467600"/>
              <a:gd name="connsiteY500" fmla="*/ 4694732 h 6858000"/>
              <a:gd name="connsiteX501" fmla="*/ 1771735 w 7467600"/>
              <a:gd name="connsiteY501" fmla="*/ 4619929 h 6858000"/>
              <a:gd name="connsiteX502" fmla="*/ 3104273 w 7467600"/>
              <a:gd name="connsiteY502" fmla="*/ 5076159 h 6858000"/>
              <a:gd name="connsiteX503" fmla="*/ 3113245 w 7467600"/>
              <a:gd name="connsiteY503" fmla="*/ 5090705 h 6858000"/>
              <a:gd name="connsiteX504" fmla="*/ 3126294 w 7467600"/>
              <a:gd name="connsiteY504" fmla="*/ 5114400 h 6858000"/>
              <a:gd name="connsiteX505" fmla="*/ 3937433 w 7467600"/>
              <a:gd name="connsiteY505" fmla="*/ 4830473 h 6858000"/>
              <a:gd name="connsiteX506" fmla="*/ 3590475 w 7467600"/>
              <a:gd name="connsiteY506" fmla="*/ 4597974 h 6858000"/>
              <a:gd name="connsiteX507" fmla="*/ 3100264 w 7467600"/>
              <a:gd name="connsiteY507" fmla="*/ 4579845 h 6858000"/>
              <a:gd name="connsiteX508" fmla="*/ 2183576 w 7467600"/>
              <a:gd name="connsiteY508" fmla="*/ 4227150 h 6858000"/>
              <a:gd name="connsiteX509" fmla="*/ 2151029 w 7467600"/>
              <a:gd name="connsiteY509" fmla="*/ 4146947 h 6858000"/>
              <a:gd name="connsiteX510" fmla="*/ 3563434 w 7467600"/>
              <a:gd name="connsiteY510" fmla="*/ 4469115 h 6858000"/>
              <a:gd name="connsiteX511" fmla="*/ 3177952 w 7467600"/>
              <a:gd name="connsiteY511" fmla="*/ 3657386 h 6858000"/>
              <a:gd name="connsiteX512" fmla="*/ 3189263 w 7467600"/>
              <a:gd name="connsiteY512" fmla="*/ 3625726 h 6858000"/>
              <a:gd name="connsiteX513" fmla="*/ 3560912 w 7467600"/>
              <a:gd name="connsiteY513" fmla="*/ 4079863 h 6858000"/>
              <a:gd name="connsiteX514" fmla="*/ 3626636 w 7467600"/>
              <a:gd name="connsiteY514" fmla="*/ 4512230 h 6858000"/>
              <a:gd name="connsiteX515" fmla="*/ 3653088 w 7467600"/>
              <a:gd name="connsiteY515" fmla="*/ 4521417 h 6858000"/>
              <a:gd name="connsiteX516" fmla="*/ 3988128 w 7467600"/>
              <a:gd name="connsiteY516" fmla="*/ 4817267 h 6858000"/>
              <a:gd name="connsiteX517" fmla="*/ 4830582 w 7467600"/>
              <a:gd name="connsiteY517" fmla="*/ 4676000 h 6858000"/>
              <a:gd name="connsiteX518" fmla="*/ 4830100 w 7467600"/>
              <a:gd name="connsiteY518" fmla="*/ 4675554 h 6858000"/>
              <a:gd name="connsiteX519" fmla="*/ 4036318 w 7467600"/>
              <a:gd name="connsiteY519" fmla="*/ 4147013 h 6858000"/>
              <a:gd name="connsiteX520" fmla="*/ 3432098 w 7467600"/>
              <a:gd name="connsiteY520" fmla="*/ 3537312 h 6858000"/>
              <a:gd name="connsiteX521" fmla="*/ 3446761 w 7467600"/>
              <a:gd name="connsiteY521" fmla="*/ 3461278 h 6858000"/>
              <a:gd name="connsiteX522" fmla="*/ 4419733 w 7467600"/>
              <a:gd name="connsiteY522" fmla="*/ 3963555 h 6858000"/>
              <a:gd name="connsiteX523" fmla="*/ 4781371 w 7467600"/>
              <a:gd name="connsiteY523" fmla="*/ 4458604 h 6858000"/>
              <a:gd name="connsiteX524" fmla="*/ 4780440 w 7467600"/>
              <a:gd name="connsiteY524" fmla="*/ 4470290 h 6858000"/>
              <a:gd name="connsiteX525" fmla="*/ 4898954 w 7467600"/>
              <a:gd name="connsiteY525" fmla="*/ 4662092 h 6858000"/>
              <a:gd name="connsiteX526" fmla="*/ 4900699 w 7467600"/>
              <a:gd name="connsiteY526" fmla="*/ 4670867 h 6858000"/>
              <a:gd name="connsiteX527" fmla="*/ 5714511 w 7467600"/>
              <a:gd name="connsiteY527" fmla="*/ 4663483 h 6858000"/>
              <a:gd name="connsiteX528" fmla="*/ 5464793 w 7467600"/>
              <a:gd name="connsiteY528" fmla="*/ 4393556 h 6858000"/>
              <a:gd name="connsiteX529" fmla="*/ 5461897 w 7467600"/>
              <a:gd name="connsiteY529" fmla="*/ 4390879 h 6858000"/>
              <a:gd name="connsiteX530" fmla="*/ 4294126 w 7467600"/>
              <a:gd name="connsiteY530" fmla="*/ 3303048 h 6858000"/>
              <a:gd name="connsiteX531" fmla="*/ 4305321 w 7467600"/>
              <a:gd name="connsiteY531" fmla="*/ 3256953 h 6858000"/>
              <a:gd name="connsiteX532" fmla="*/ 4949299 w 7467600"/>
              <a:gd name="connsiteY532" fmla="*/ 3766336 h 6858000"/>
              <a:gd name="connsiteX533" fmla="*/ 5291452 w 7467600"/>
              <a:gd name="connsiteY533" fmla="*/ 4076801 h 6858000"/>
              <a:gd name="connsiteX534" fmla="*/ 5434998 w 7467600"/>
              <a:gd name="connsiteY534" fmla="*/ 4254100 h 6858000"/>
              <a:gd name="connsiteX535" fmla="*/ 5351015 w 7467600"/>
              <a:gd name="connsiteY535" fmla="*/ 3760989 h 6858000"/>
              <a:gd name="connsiteX536" fmla="*/ 5413780 w 7467600"/>
              <a:gd name="connsiteY536" fmla="*/ 2966265 h 6858000"/>
              <a:gd name="connsiteX537" fmla="*/ 5425627 w 7467600"/>
              <a:gd name="connsiteY537" fmla="*/ 2954192 h 6858000"/>
              <a:gd name="connsiteX538" fmla="*/ 6604735 w 7467600"/>
              <a:gd name="connsiteY538" fmla="*/ 2041381 h 6858000"/>
              <a:gd name="connsiteX539" fmla="*/ 7204487 w 7467600"/>
              <a:gd name="connsiteY539" fmla="*/ 2742112 h 6858000"/>
              <a:gd name="connsiteX540" fmla="*/ 7131592 w 7467600"/>
              <a:gd name="connsiteY540" fmla="*/ 2672096 h 6858000"/>
              <a:gd name="connsiteX541" fmla="*/ 6996344 w 7467600"/>
              <a:gd name="connsiteY541" fmla="*/ 2518310 h 6858000"/>
              <a:gd name="connsiteX542" fmla="*/ 6735495 w 7467600"/>
              <a:gd name="connsiteY542" fmla="*/ 2196890 h 6858000"/>
              <a:gd name="connsiteX543" fmla="*/ 6721901 w 7467600"/>
              <a:gd name="connsiteY543" fmla="*/ 2179274 h 6858000"/>
              <a:gd name="connsiteX544" fmla="*/ 6604735 w 7467600"/>
              <a:gd name="connsiteY544" fmla="*/ 2041381 h 6858000"/>
              <a:gd name="connsiteX545" fmla="*/ 6591670 w 7467600"/>
              <a:gd name="connsiteY545" fmla="*/ 1988277 h 6858000"/>
              <a:gd name="connsiteX546" fmla="*/ 6747349 w 7467600"/>
              <a:gd name="connsiteY546" fmla="*/ 2160069 h 6858000"/>
              <a:gd name="connsiteX547" fmla="*/ 6760943 w 7467600"/>
              <a:gd name="connsiteY547" fmla="*/ 2177686 h 6858000"/>
              <a:gd name="connsiteX548" fmla="*/ 7021065 w 7467600"/>
              <a:gd name="connsiteY548" fmla="*/ 2498102 h 6858000"/>
              <a:gd name="connsiteX549" fmla="*/ 7155223 w 7467600"/>
              <a:gd name="connsiteY549" fmla="*/ 2650386 h 6858000"/>
              <a:gd name="connsiteX550" fmla="*/ 7203167 w 7467600"/>
              <a:gd name="connsiteY550" fmla="*/ 2697288 h 6858000"/>
              <a:gd name="connsiteX551" fmla="*/ 6937703 w 7467600"/>
              <a:gd name="connsiteY551" fmla="*/ 2321981 h 6858000"/>
              <a:gd name="connsiteX552" fmla="*/ 6591670 w 7467600"/>
              <a:gd name="connsiteY552" fmla="*/ 1988277 h 6858000"/>
              <a:gd name="connsiteX553" fmla="*/ 5798671 w 7467600"/>
              <a:gd name="connsiteY553" fmla="*/ 1981601 h 6858000"/>
              <a:gd name="connsiteX554" fmla="*/ 5754709 w 7467600"/>
              <a:gd name="connsiteY554" fmla="*/ 2071454 h 6858000"/>
              <a:gd name="connsiteX555" fmla="*/ 5763044 w 7467600"/>
              <a:gd name="connsiteY555" fmla="*/ 2842206 h 6858000"/>
              <a:gd name="connsiteX556" fmla="*/ 5764974 w 7467600"/>
              <a:gd name="connsiteY556" fmla="*/ 2799609 h 6858000"/>
              <a:gd name="connsiteX557" fmla="*/ 5767665 w 7467600"/>
              <a:gd name="connsiteY557" fmla="*/ 2666409 h 6858000"/>
              <a:gd name="connsiteX558" fmla="*/ 5763055 w 7467600"/>
              <a:gd name="connsiteY558" fmla="*/ 2579705 h 6858000"/>
              <a:gd name="connsiteX559" fmla="*/ 5758079 w 7467600"/>
              <a:gd name="connsiteY559" fmla="*/ 2492508 h 6858000"/>
              <a:gd name="connsiteX560" fmla="*/ 5779325 w 7467600"/>
              <a:gd name="connsiteY560" fmla="*/ 2197069 h 6858000"/>
              <a:gd name="connsiteX561" fmla="*/ 5798671 w 7467600"/>
              <a:gd name="connsiteY561" fmla="*/ 1981601 h 6858000"/>
              <a:gd name="connsiteX562" fmla="*/ 5829202 w 7467600"/>
              <a:gd name="connsiteY562" fmla="*/ 1971679 h 6858000"/>
              <a:gd name="connsiteX563" fmla="*/ 5809558 w 7467600"/>
              <a:gd name="connsiteY563" fmla="*/ 2198043 h 6858000"/>
              <a:gd name="connsiteX564" fmla="*/ 5788653 w 7467600"/>
              <a:gd name="connsiteY564" fmla="*/ 2489430 h 6858000"/>
              <a:gd name="connsiteX565" fmla="*/ 5793439 w 7467600"/>
              <a:gd name="connsiteY565" fmla="*/ 2575235 h 6858000"/>
              <a:gd name="connsiteX566" fmla="*/ 5796837 w 7467600"/>
              <a:gd name="connsiteY566" fmla="*/ 2637633 h 6858000"/>
              <a:gd name="connsiteX567" fmla="*/ 5818614 w 7467600"/>
              <a:gd name="connsiteY567" fmla="*/ 2473055 h 6858000"/>
              <a:gd name="connsiteX568" fmla="*/ 5829202 w 7467600"/>
              <a:gd name="connsiteY568" fmla="*/ 1971679 h 6858000"/>
              <a:gd name="connsiteX569" fmla="*/ 5911389 w 7467600"/>
              <a:gd name="connsiteY569" fmla="*/ 1898371 h 6858000"/>
              <a:gd name="connsiteX570" fmla="*/ 6237627 w 7467600"/>
              <a:gd name="connsiteY570" fmla="*/ 2231921 h 6858000"/>
              <a:gd name="connsiteX571" fmla="*/ 5911389 w 7467600"/>
              <a:gd name="connsiteY571" fmla="*/ 1898371 h 6858000"/>
              <a:gd name="connsiteX572" fmla="*/ 6944437 w 7467600"/>
              <a:gd name="connsiteY572" fmla="*/ 1575402 h 6858000"/>
              <a:gd name="connsiteX573" fmla="*/ 6304730 w 7467600"/>
              <a:gd name="connsiteY573" fmla="*/ 1766654 h 6858000"/>
              <a:gd name="connsiteX574" fmla="*/ 6944437 w 7467600"/>
              <a:gd name="connsiteY574" fmla="*/ 1575402 h 6858000"/>
              <a:gd name="connsiteX575" fmla="*/ 7019523 w 7467600"/>
              <a:gd name="connsiteY575" fmla="*/ 1519450 h 6858000"/>
              <a:gd name="connsiteX576" fmla="*/ 6298091 w 7467600"/>
              <a:gd name="connsiteY576" fmla="*/ 1737122 h 6858000"/>
              <a:gd name="connsiteX577" fmla="*/ 7019523 w 7467600"/>
              <a:gd name="connsiteY577" fmla="*/ 1519450 h 6858000"/>
              <a:gd name="connsiteX578" fmla="*/ 2399523 w 7467600"/>
              <a:gd name="connsiteY578" fmla="*/ 1428234 h 6858000"/>
              <a:gd name="connsiteX579" fmla="*/ 2224982 w 7467600"/>
              <a:gd name="connsiteY579" fmla="*/ 1826201 h 6858000"/>
              <a:gd name="connsiteX580" fmla="*/ 2096099 w 7467600"/>
              <a:gd name="connsiteY580" fmla="*/ 2345900 h 6858000"/>
              <a:gd name="connsiteX581" fmla="*/ 2283317 w 7467600"/>
              <a:gd name="connsiteY581" fmla="*/ 1796925 h 6858000"/>
              <a:gd name="connsiteX582" fmla="*/ 2399523 w 7467600"/>
              <a:gd name="connsiteY582" fmla="*/ 1428234 h 6858000"/>
              <a:gd name="connsiteX583" fmla="*/ 2448558 w 7467600"/>
              <a:gd name="connsiteY583" fmla="*/ 1373435 h 6858000"/>
              <a:gd name="connsiteX584" fmla="*/ 2312521 w 7467600"/>
              <a:gd name="connsiteY584" fmla="*/ 1806140 h 6858000"/>
              <a:gd name="connsiteX585" fmla="*/ 2127533 w 7467600"/>
              <a:gd name="connsiteY585" fmla="*/ 2348380 h 6858000"/>
              <a:gd name="connsiteX586" fmla="*/ 2358080 w 7467600"/>
              <a:gd name="connsiteY586" fmla="*/ 1866134 h 6858000"/>
              <a:gd name="connsiteX587" fmla="*/ 2407436 w 7467600"/>
              <a:gd name="connsiteY587" fmla="*/ 1651070 h 6858000"/>
              <a:gd name="connsiteX588" fmla="*/ 2448558 w 7467600"/>
              <a:gd name="connsiteY588" fmla="*/ 1373435 h 6858000"/>
              <a:gd name="connsiteX589" fmla="*/ 278707 w 7467600"/>
              <a:gd name="connsiteY589" fmla="*/ 1352270 h 6858000"/>
              <a:gd name="connsiteX590" fmla="*/ 321570 w 7467600"/>
              <a:gd name="connsiteY590" fmla="*/ 1861610 h 6858000"/>
              <a:gd name="connsiteX591" fmla="*/ 294281 w 7467600"/>
              <a:gd name="connsiteY591" fmla="*/ 1440658 h 6858000"/>
              <a:gd name="connsiteX592" fmla="*/ 278707 w 7467600"/>
              <a:gd name="connsiteY592" fmla="*/ 1352270 h 6858000"/>
              <a:gd name="connsiteX593" fmla="*/ 1423821 w 7467600"/>
              <a:gd name="connsiteY593" fmla="*/ 1351958 h 6858000"/>
              <a:gd name="connsiteX594" fmla="*/ 1638521 w 7467600"/>
              <a:gd name="connsiteY594" fmla="*/ 1908470 h 6858000"/>
              <a:gd name="connsiteX595" fmla="*/ 1754199 w 7467600"/>
              <a:gd name="connsiteY595" fmla="*/ 2149284 h 6858000"/>
              <a:gd name="connsiteX596" fmla="*/ 1908359 w 7467600"/>
              <a:gd name="connsiteY596" fmla="*/ 2364988 h 6858000"/>
              <a:gd name="connsiteX597" fmla="*/ 1647661 w 7467600"/>
              <a:gd name="connsiteY597" fmla="*/ 1825945 h 6858000"/>
              <a:gd name="connsiteX598" fmla="*/ 1423821 w 7467600"/>
              <a:gd name="connsiteY598" fmla="*/ 1351958 h 6858000"/>
              <a:gd name="connsiteX599" fmla="*/ 1431890 w 7467600"/>
              <a:gd name="connsiteY599" fmla="*/ 1306475 h 6858000"/>
              <a:gd name="connsiteX600" fmla="*/ 1507597 w 7467600"/>
              <a:gd name="connsiteY600" fmla="*/ 1446132 h 6858000"/>
              <a:gd name="connsiteX601" fmla="*/ 1674586 w 7467600"/>
              <a:gd name="connsiteY601" fmla="*/ 1813832 h 6858000"/>
              <a:gd name="connsiteX602" fmla="*/ 1815950 w 7467600"/>
              <a:gd name="connsiteY602" fmla="*/ 2128564 h 6858000"/>
              <a:gd name="connsiteX603" fmla="*/ 1984242 w 7467600"/>
              <a:gd name="connsiteY603" fmla="*/ 2430829 h 6858000"/>
              <a:gd name="connsiteX604" fmla="*/ 2014023 w 7467600"/>
              <a:gd name="connsiteY604" fmla="*/ 2450995 h 6858000"/>
              <a:gd name="connsiteX605" fmla="*/ 1747337 w 7467600"/>
              <a:gd name="connsiteY605" fmla="*/ 1855264 h 6858000"/>
              <a:gd name="connsiteX606" fmla="*/ 1533749 w 7467600"/>
              <a:gd name="connsiteY606" fmla="*/ 1478656 h 6858000"/>
              <a:gd name="connsiteX607" fmla="*/ 1431890 w 7467600"/>
              <a:gd name="connsiteY607" fmla="*/ 1306475 h 6858000"/>
              <a:gd name="connsiteX608" fmla="*/ 5052692 w 7467600"/>
              <a:gd name="connsiteY608" fmla="*/ 1292994 h 6858000"/>
              <a:gd name="connsiteX609" fmla="*/ 5200661 w 7467600"/>
              <a:gd name="connsiteY609" fmla="*/ 1635186 h 6858000"/>
              <a:gd name="connsiteX610" fmla="*/ 5297138 w 7467600"/>
              <a:gd name="connsiteY610" fmla="*/ 1906351 h 6858000"/>
              <a:gd name="connsiteX611" fmla="*/ 5052692 w 7467600"/>
              <a:gd name="connsiteY611" fmla="*/ 1292994 h 6858000"/>
              <a:gd name="connsiteX612" fmla="*/ 5009948 w 7467600"/>
              <a:gd name="connsiteY612" fmla="*/ 1273619 h 6858000"/>
              <a:gd name="connsiteX613" fmla="*/ 5121777 w 7467600"/>
              <a:gd name="connsiteY613" fmla="*/ 1654213 h 6858000"/>
              <a:gd name="connsiteX614" fmla="*/ 5293545 w 7467600"/>
              <a:gd name="connsiteY614" fmla="*/ 2072247 h 6858000"/>
              <a:gd name="connsiteX615" fmla="*/ 5294042 w 7467600"/>
              <a:gd name="connsiteY615" fmla="*/ 2065019 h 6858000"/>
              <a:gd name="connsiteX616" fmla="*/ 5171936 w 7467600"/>
              <a:gd name="connsiteY616" fmla="*/ 1647613 h 6858000"/>
              <a:gd name="connsiteX617" fmla="*/ 5009948 w 7467600"/>
              <a:gd name="connsiteY617" fmla="*/ 1273619 h 6858000"/>
              <a:gd name="connsiteX618" fmla="*/ 655236 w 7467600"/>
              <a:gd name="connsiteY618" fmla="*/ 1268632 h 6858000"/>
              <a:gd name="connsiteX619" fmla="*/ 839521 w 7467600"/>
              <a:gd name="connsiteY619" fmla="*/ 1685315 h 6858000"/>
              <a:gd name="connsiteX620" fmla="*/ 1109416 w 7467600"/>
              <a:gd name="connsiteY620" fmla="*/ 2061663 h 6858000"/>
              <a:gd name="connsiteX621" fmla="*/ 1298300 w 7467600"/>
              <a:gd name="connsiteY621" fmla="*/ 2247742 h 6858000"/>
              <a:gd name="connsiteX622" fmla="*/ 1125871 w 7467600"/>
              <a:gd name="connsiteY622" fmla="*/ 1989513 h 6858000"/>
              <a:gd name="connsiteX623" fmla="*/ 981574 w 7467600"/>
              <a:gd name="connsiteY623" fmla="*/ 1783157 h 6858000"/>
              <a:gd name="connsiteX624" fmla="*/ 922198 w 7467600"/>
              <a:gd name="connsiteY624" fmla="*/ 1677437 h 6858000"/>
              <a:gd name="connsiteX625" fmla="*/ 869293 w 7467600"/>
              <a:gd name="connsiteY625" fmla="*/ 1583214 h 6858000"/>
              <a:gd name="connsiteX626" fmla="*/ 751431 w 7467600"/>
              <a:gd name="connsiteY626" fmla="*/ 1405731 h 6858000"/>
              <a:gd name="connsiteX627" fmla="*/ 655236 w 7467600"/>
              <a:gd name="connsiteY627" fmla="*/ 1268632 h 6858000"/>
              <a:gd name="connsiteX628" fmla="*/ 6516292 w 7467600"/>
              <a:gd name="connsiteY628" fmla="*/ 1263064 h 6858000"/>
              <a:gd name="connsiteX629" fmla="*/ 5736320 w 7467600"/>
              <a:gd name="connsiteY629" fmla="*/ 1501803 h 6858000"/>
              <a:gd name="connsiteX630" fmla="*/ 6516292 w 7467600"/>
              <a:gd name="connsiteY630" fmla="*/ 1263064 h 6858000"/>
              <a:gd name="connsiteX631" fmla="*/ 291466 w 7467600"/>
              <a:gd name="connsiteY631" fmla="*/ 1250369 h 6858000"/>
              <a:gd name="connsiteX632" fmla="*/ 323180 w 7467600"/>
              <a:gd name="connsiteY632" fmla="*/ 1435283 h 6858000"/>
              <a:gd name="connsiteX633" fmla="*/ 349381 w 7467600"/>
              <a:gd name="connsiteY633" fmla="*/ 1875041 h 6858000"/>
              <a:gd name="connsiteX634" fmla="*/ 374363 w 7467600"/>
              <a:gd name="connsiteY634" fmla="*/ 1506494 h 6858000"/>
              <a:gd name="connsiteX635" fmla="*/ 302168 w 7467600"/>
              <a:gd name="connsiteY635" fmla="*/ 1274495 h 6858000"/>
              <a:gd name="connsiteX636" fmla="*/ 291466 w 7467600"/>
              <a:gd name="connsiteY636" fmla="*/ 1250369 h 6858000"/>
              <a:gd name="connsiteX637" fmla="*/ 678222 w 7467600"/>
              <a:gd name="connsiteY637" fmla="*/ 1248670 h 6858000"/>
              <a:gd name="connsiteX638" fmla="*/ 775536 w 7467600"/>
              <a:gd name="connsiteY638" fmla="*/ 1388015 h 6858000"/>
              <a:gd name="connsiteX639" fmla="*/ 894529 w 7467600"/>
              <a:gd name="connsiteY639" fmla="*/ 1567739 h 6858000"/>
              <a:gd name="connsiteX640" fmla="*/ 948000 w 7467600"/>
              <a:gd name="connsiteY640" fmla="*/ 1663088 h 6858000"/>
              <a:gd name="connsiteX641" fmla="*/ 1006812 w 7467600"/>
              <a:gd name="connsiteY641" fmla="*/ 1767683 h 6858000"/>
              <a:gd name="connsiteX642" fmla="*/ 1149133 w 7467600"/>
              <a:gd name="connsiteY642" fmla="*/ 1971513 h 6858000"/>
              <a:gd name="connsiteX643" fmla="*/ 1333952 w 7467600"/>
              <a:gd name="connsiteY643" fmla="*/ 2251620 h 6858000"/>
              <a:gd name="connsiteX644" fmla="*/ 1337329 w 7467600"/>
              <a:gd name="connsiteY644" fmla="*/ 2258350 h 6858000"/>
              <a:gd name="connsiteX645" fmla="*/ 1014726 w 7467600"/>
              <a:gd name="connsiteY645" fmla="*/ 1615556 h 6858000"/>
              <a:gd name="connsiteX646" fmla="*/ 678222 w 7467600"/>
              <a:gd name="connsiteY646" fmla="*/ 1248670 h 6858000"/>
              <a:gd name="connsiteX647" fmla="*/ 6691602 w 7467600"/>
              <a:gd name="connsiteY647" fmla="*/ 1140573 h 6858000"/>
              <a:gd name="connsiteX648" fmla="*/ 6571100 w 7467600"/>
              <a:gd name="connsiteY648" fmla="*/ 1183662 h 6858000"/>
              <a:gd name="connsiteX649" fmla="*/ 6241687 w 7467600"/>
              <a:gd name="connsiteY649" fmla="*/ 1257600 h 6858000"/>
              <a:gd name="connsiteX650" fmla="*/ 5693009 w 7467600"/>
              <a:gd name="connsiteY650" fmla="*/ 1478256 h 6858000"/>
              <a:gd name="connsiteX651" fmla="*/ 6548420 w 7467600"/>
              <a:gd name="connsiteY651" fmla="*/ 1214599 h 6858000"/>
              <a:gd name="connsiteX652" fmla="*/ 6605473 w 7467600"/>
              <a:gd name="connsiteY652" fmla="*/ 1184686 h 6858000"/>
              <a:gd name="connsiteX653" fmla="*/ 6691602 w 7467600"/>
              <a:gd name="connsiteY653" fmla="*/ 1140573 h 6858000"/>
              <a:gd name="connsiteX654" fmla="*/ 4002475 w 7467600"/>
              <a:gd name="connsiteY654" fmla="*/ 1037802 h 6858000"/>
              <a:gd name="connsiteX655" fmla="*/ 4000324 w 7467600"/>
              <a:gd name="connsiteY655" fmla="*/ 1039362 h 6858000"/>
              <a:gd name="connsiteX656" fmla="*/ 4002862 w 7467600"/>
              <a:gd name="connsiteY656" fmla="*/ 1042866 h 6858000"/>
              <a:gd name="connsiteX657" fmla="*/ 4002475 w 7467600"/>
              <a:gd name="connsiteY657" fmla="*/ 1037802 h 6858000"/>
              <a:gd name="connsiteX658" fmla="*/ 506322 w 7467600"/>
              <a:gd name="connsiteY658" fmla="*/ 1020997 h 6858000"/>
              <a:gd name="connsiteX659" fmla="*/ 533068 w 7467600"/>
              <a:gd name="connsiteY659" fmla="*/ 1029409 h 6858000"/>
              <a:gd name="connsiteX660" fmla="*/ 1232525 w 7467600"/>
              <a:gd name="connsiteY660" fmla="*/ 1804675 h 6858000"/>
              <a:gd name="connsiteX661" fmla="*/ 1388858 w 7467600"/>
              <a:gd name="connsiteY661" fmla="*/ 2368011 h 6858000"/>
              <a:gd name="connsiteX662" fmla="*/ 1384098 w 7467600"/>
              <a:gd name="connsiteY662" fmla="*/ 2378125 h 6858000"/>
              <a:gd name="connsiteX663" fmla="*/ 1425393 w 7467600"/>
              <a:gd name="connsiteY663" fmla="*/ 2589124 h 6858000"/>
              <a:gd name="connsiteX664" fmla="*/ 1424001 w 7467600"/>
              <a:gd name="connsiteY664" fmla="*/ 2597541 h 6858000"/>
              <a:gd name="connsiteX665" fmla="*/ 2152729 w 7467600"/>
              <a:gd name="connsiteY665" fmla="*/ 2864487 h 6858000"/>
              <a:gd name="connsiteX666" fmla="*/ 2020609 w 7467600"/>
              <a:gd name="connsiteY666" fmla="*/ 2539671 h 6858000"/>
              <a:gd name="connsiteX667" fmla="*/ 2018920 w 7467600"/>
              <a:gd name="connsiteY667" fmla="*/ 2536309 h 6858000"/>
              <a:gd name="connsiteX668" fmla="*/ 1342441 w 7467600"/>
              <a:gd name="connsiteY668" fmla="*/ 1173017 h 6858000"/>
              <a:gd name="connsiteX669" fmla="*/ 1367925 w 7467600"/>
              <a:gd name="connsiteY669" fmla="*/ 1135648 h 6858000"/>
              <a:gd name="connsiteX670" fmla="*/ 1771401 w 7467600"/>
              <a:gd name="connsiteY670" fmla="*/ 1806673 h 6858000"/>
              <a:gd name="connsiteX671" fmla="*/ 1972385 w 7467600"/>
              <a:gd name="connsiteY671" fmla="*/ 2198735 h 6858000"/>
              <a:gd name="connsiteX672" fmla="*/ 2040892 w 7467600"/>
              <a:gd name="connsiteY672" fmla="*/ 2405205 h 6858000"/>
              <a:gd name="connsiteX673" fmla="*/ 2131689 w 7467600"/>
              <a:gd name="connsiteY673" fmla="*/ 1936926 h 6858000"/>
              <a:gd name="connsiteX674" fmla="*/ 2454820 w 7467600"/>
              <a:gd name="connsiteY674" fmla="*/ 1248808 h 6858000"/>
              <a:gd name="connsiteX675" fmla="*/ 2492512 w 7467600"/>
              <a:gd name="connsiteY675" fmla="*/ 1302920 h 6858000"/>
              <a:gd name="connsiteX676" fmla="*/ 2081216 w 7467600"/>
              <a:gd name="connsiteY676" fmla="*/ 2527513 h 6858000"/>
              <a:gd name="connsiteX677" fmla="*/ 2081211 w 7467600"/>
              <a:gd name="connsiteY677" fmla="*/ 2528916 h 6858000"/>
              <a:gd name="connsiteX678" fmla="*/ 2199067 w 7467600"/>
              <a:gd name="connsiteY678" fmla="*/ 2884061 h 6858000"/>
              <a:gd name="connsiteX679" fmla="*/ 3192586 w 7467600"/>
              <a:gd name="connsiteY679" fmla="*/ 3411496 h 6858000"/>
              <a:gd name="connsiteX680" fmla="*/ 3182620 w 7467600"/>
              <a:gd name="connsiteY680" fmla="*/ 3483279 h 6858000"/>
              <a:gd name="connsiteX681" fmla="*/ 2435119 w 7467600"/>
              <a:gd name="connsiteY681" fmla="*/ 3080173 h 6858000"/>
              <a:gd name="connsiteX682" fmla="*/ 2410152 w 7467600"/>
              <a:gd name="connsiteY682" fmla="*/ 3063751 h 6858000"/>
              <a:gd name="connsiteX683" fmla="*/ 2408099 w 7467600"/>
              <a:gd name="connsiteY683" fmla="*/ 3064403 h 6858000"/>
              <a:gd name="connsiteX684" fmla="*/ 2407218 w 7467600"/>
              <a:gd name="connsiteY684" fmla="*/ 3070324 h 6858000"/>
              <a:gd name="connsiteX685" fmla="*/ 2380138 w 7467600"/>
              <a:gd name="connsiteY685" fmla="*/ 3099341 h 6858000"/>
              <a:gd name="connsiteX686" fmla="*/ 1765923 w 7467600"/>
              <a:gd name="connsiteY686" fmla="*/ 3581043 h 6858000"/>
              <a:gd name="connsiteX687" fmla="*/ 1702258 w 7467600"/>
              <a:gd name="connsiteY687" fmla="*/ 3612286 h 6858000"/>
              <a:gd name="connsiteX688" fmla="*/ 1538370 w 7467600"/>
              <a:gd name="connsiteY688" fmla="*/ 3811804 h 6858000"/>
              <a:gd name="connsiteX689" fmla="*/ 542867 w 7467600"/>
              <a:gd name="connsiteY689" fmla="*/ 4944092 h 6858000"/>
              <a:gd name="connsiteX690" fmla="*/ 515800 w 7467600"/>
              <a:gd name="connsiteY690" fmla="*/ 4862180 h 6858000"/>
              <a:gd name="connsiteX691" fmla="*/ 909145 w 7467600"/>
              <a:gd name="connsiteY691" fmla="*/ 4199225 h 6858000"/>
              <a:gd name="connsiteX692" fmla="*/ 1214067 w 7467600"/>
              <a:gd name="connsiteY692" fmla="*/ 3908561 h 6858000"/>
              <a:gd name="connsiteX693" fmla="*/ 640967 w 7467600"/>
              <a:gd name="connsiteY693" fmla="*/ 4105601 h 6858000"/>
              <a:gd name="connsiteX694" fmla="*/ 112563 w 7467600"/>
              <a:gd name="connsiteY694" fmla="*/ 4396952 h 6858000"/>
              <a:gd name="connsiteX695" fmla="*/ 0 w 7467600"/>
              <a:gd name="connsiteY695" fmla="*/ 4466006 h 6858000"/>
              <a:gd name="connsiteX696" fmla="*/ 0 w 7467600"/>
              <a:gd name="connsiteY696" fmla="*/ 4233763 h 6858000"/>
              <a:gd name="connsiteX697" fmla="*/ 36881 w 7467600"/>
              <a:gd name="connsiteY697" fmla="*/ 4200118 h 6858000"/>
              <a:gd name="connsiteX698" fmla="*/ 910534 w 7467600"/>
              <a:gd name="connsiteY698" fmla="*/ 3629753 h 6858000"/>
              <a:gd name="connsiteX699" fmla="*/ 1578717 w 7467600"/>
              <a:gd name="connsiteY699" fmla="*/ 3575982 h 6858000"/>
              <a:gd name="connsiteX700" fmla="*/ 2338780 w 7467600"/>
              <a:gd name="connsiteY700" fmla="*/ 3033725 h 6858000"/>
              <a:gd name="connsiteX701" fmla="*/ 1807991 w 7467600"/>
              <a:gd name="connsiteY701" fmla="*/ 2807184 h 6858000"/>
              <a:gd name="connsiteX702" fmla="*/ 1416358 w 7467600"/>
              <a:gd name="connsiteY702" fmla="*/ 3112571 h 6858000"/>
              <a:gd name="connsiteX703" fmla="*/ 939066 w 7467600"/>
              <a:gd name="connsiteY703" fmla="*/ 3378798 h 6858000"/>
              <a:gd name="connsiteX704" fmla="*/ 115099 w 7467600"/>
              <a:gd name="connsiteY704" fmla="*/ 3607650 h 6858000"/>
              <a:gd name="connsiteX705" fmla="*/ 97284 w 7467600"/>
              <a:gd name="connsiteY705" fmla="*/ 3520393 h 6858000"/>
              <a:gd name="connsiteX706" fmla="*/ 922050 w 7467600"/>
              <a:gd name="connsiteY706" fmla="*/ 3074867 h 6858000"/>
              <a:gd name="connsiteX707" fmla="*/ 1405265 w 7467600"/>
              <a:gd name="connsiteY707" fmla="*/ 3016319 h 6858000"/>
              <a:gd name="connsiteX708" fmla="*/ 1407512 w 7467600"/>
              <a:gd name="connsiteY708" fmla="*/ 3018001 h 6858000"/>
              <a:gd name="connsiteX709" fmla="*/ 1726266 w 7467600"/>
              <a:gd name="connsiteY709" fmla="*/ 2777274 h 6858000"/>
              <a:gd name="connsiteX710" fmla="*/ 625390 w 7467600"/>
              <a:gd name="connsiteY710" fmla="*/ 2514541 h 6858000"/>
              <a:gd name="connsiteX711" fmla="*/ 619799 w 7467600"/>
              <a:gd name="connsiteY711" fmla="*/ 2527180 h 6858000"/>
              <a:gd name="connsiteX712" fmla="*/ 310030 w 7467600"/>
              <a:gd name="connsiteY712" fmla="*/ 2771818 h 6858000"/>
              <a:gd name="connsiteX713" fmla="*/ 173877 w 7467600"/>
              <a:gd name="connsiteY713" fmla="*/ 2937056 h 6858000"/>
              <a:gd name="connsiteX714" fmla="*/ 77889 w 7467600"/>
              <a:gd name="connsiteY714" fmla="*/ 3138440 h 6858000"/>
              <a:gd name="connsiteX715" fmla="*/ 0 w 7467600"/>
              <a:gd name="connsiteY715" fmla="*/ 3271395 h 6858000"/>
              <a:gd name="connsiteX716" fmla="*/ 0 w 7467600"/>
              <a:gd name="connsiteY716" fmla="*/ 3153002 h 6858000"/>
              <a:gd name="connsiteX717" fmla="*/ 2386 w 7467600"/>
              <a:gd name="connsiteY717" fmla="*/ 3149203 h 6858000"/>
              <a:gd name="connsiteX718" fmla="*/ 89753 w 7467600"/>
              <a:gd name="connsiteY718" fmla="*/ 2987702 h 6858000"/>
              <a:gd name="connsiteX719" fmla="*/ 76869 w 7467600"/>
              <a:gd name="connsiteY719" fmla="*/ 3005404 h 6858000"/>
              <a:gd name="connsiteX720" fmla="*/ 32049 w 7467600"/>
              <a:gd name="connsiteY720" fmla="*/ 3065814 h 6858000"/>
              <a:gd name="connsiteX721" fmla="*/ 0 w 7467600"/>
              <a:gd name="connsiteY721" fmla="*/ 3108744 h 6858000"/>
              <a:gd name="connsiteX722" fmla="*/ 0 w 7467600"/>
              <a:gd name="connsiteY722" fmla="*/ 3058059 h 6858000"/>
              <a:gd name="connsiteX723" fmla="*/ 7610 w 7467600"/>
              <a:gd name="connsiteY723" fmla="*/ 3047889 h 6858000"/>
              <a:gd name="connsiteX724" fmla="*/ 52419 w 7467600"/>
              <a:gd name="connsiteY724" fmla="*/ 2987479 h 6858000"/>
              <a:gd name="connsiteX725" fmla="*/ 59142 w 7467600"/>
              <a:gd name="connsiteY725" fmla="*/ 2978488 h 6858000"/>
              <a:gd name="connsiteX726" fmla="*/ 0 w 7467600"/>
              <a:gd name="connsiteY726" fmla="*/ 3015334 h 6858000"/>
              <a:gd name="connsiteX727" fmla="*/ 0 w 7467600"/>
              <a:gd name="connsiteY727" fmla="*/ 2914286 h 6858000"/>
              <a:gd name="connsiteX728" fmla="*/ 36383 w 7467600"/>
              <a:gd name="connsiteY728" fmla="*/ 2901128 h 6858000"/>
              <a:gd name="connsiteX729" fmla="*/ 156329 w 7467600"/>
              <a:gd name="connsiteY729" fmla="*/ 2840533 h 6858000"/>
              <a:gd name="connsiteX730" fmla="*/ 358355 w 7467600"/>
              <a:gd name="connsiteY730" fmla="*/ 2620471 h 6858000"/>
              <a:gd name="connsiteX731" fmla="*/ 510577 w 7467600"/>
              <a:gd name="connsiteY731" fmla="*/ 2501244 h 6858000"/>
              <a:gd name="connsiteX732" fmla="*/ 211967 w 7467600"/>
              <a:gd name="connsiteY732" fmla="*/ 2479171 h 6858000"/>
              <a:gd name="connsiteX733" fmla="*/ 0 w 7467600"/>
              <a:gd name="connsiteY733" fmla="*/ 2476398 h 6858000"/>
              <a:gd name="connsiteX734" fmla="*/ 0 w 7467600"/>
              <a:gd name="connsiteY734" fmla="*/ 2389189 h 6858000"/>
              <a:gd name="connsiteX735" fmla="*/ 103062 w 7467600"/>
              <a:gd name="connsiteY735" fmla="*/ 2389518 h 6858000"/>
              <a:gd name="connsiteX736" fmla="*/ 510734 w 7467600"/>
              <a:gd name="connsiteY736" fmla="*/ 2416201 h 6858000"/>
              <a:gd name="connsiteX737" fmla="*/ 279257 w 7467600"/>
              <a:gd name="connsiteY737" fmla="*/ 2092102 h 6858000"/>
              <a:gd name="connsiteX738" fmla="*/ 65265 w 7467600"/>
              <a:gd name="connsiteY738" fmla="*/ 2006049 h 6858000"/>
              <a:gd name="connsiteX739" fmla="*/ 0 w 7467600"/>
              <a:gd name="connsiteY739" fmla="*/ 1982532 h 6858000"/>
              <a:gd name="connsiteX740" fmla="*/ 0 w 7467600"/>
              <a:gd name="connsiteY740" fmla="*/ 1912789 h 6858000"/>
              <a:gd name="connsiteX741" fmla="*/ 97460 w 7467600"/>
              <a:gd name="connsiteY741" fmla="*/ 1953725 h 6858000"/>
              <a:gd name="connsiteX742" fmla="*/ 221272 w 7467600"/>
              <a:gd name="connsiteY742" fmla="*/ 1980766 h 6858000"/>
              <a:gd name="connsiteX743" fmla="*/ 116765 w 7467600"/>
              <a:gd name="connsiteY743" fmla="*/ 1911033 h 6858000"/>
              <a:gd name="connsiteX744" fmla="*/ 16405 w 7467600"/>
              <a:gd name="connsiteY744" fmla="*/ 1803412 h 6858000"/>
              <a:gd name="connsiteX745" fmla="*/ 0 w 7467600"/>
              <a:gd name="connsiteY745" fmla="*/ 1784777 h 6858000"/>
              <a:gd name="connsiteX746" fmla="*/ 0 w 7467600"/>
              <a:gd name="connsiteY746" fmla="*/ 1740082 h 6858000"/>
              <a:gd name="connsiteX747" fmla="*/ 39394 w 7467600"/>
              <a:gd name="connsiteY747" fmla="*/ 1784856 h 6858000"/>
              <a:gd name="connsiteX748" fmla="*/ 135813 w 7467600"/>
              <a:gd name="connsiteY748" fmla="*/ 1888838 h 6858000"/>
              <a:gd name="connsiteX749" fmla="*/ 242575 w 7467600"/>
              <a:gd name="connsiteY749" fmla="*/ 1958841 h 6858000"/>
              <a:gd name="connsiteX750" fmla="*/ 82197 w 7467600"/>
              <a:gd name="connsiteY750" fmla="*/ 1754826 h 6858000"/>
              <a:gd name="connsiteX751" fmla="*/ 0 w 7467600"/>
              <a:gd name="connsiteY751" fmla="*/ 1679650 h 6858000"/>
              <a:gd name="connsiteX752" fmla="*/ 0 w 7467600"/>
              <a:gd name="connsiteY752" fmla="*/ 1602463 h 6858000"/>
              <a:gd name="connsiteX753" fmla="*/ 84689 w 7467600"/>
              <a:gd name="connsiteY753" fmla="*/ 1677442 h 6858000"/>
              <a:gd name="connsiteX754" fmla="*/ 298437 w 7467600"/>
              <a:gd name="connsiteY754" fmla="*/ 1968019 h 6858000"/>
              <a:gd name="connsiteX755" fmla="*/ 227269 w 7467600"/>
              <a:gd name="connsiteY755" fmla="*/ 1114064 h 6858000"/>
              <a:gd name="connsiteX756" fmla="*/ 248003 w 7467600"/>
              <a:gd name="connsiteY756" fmla="*/ 1089613 h 6858000"/>
              <a:gd name="connsiteX757" fmla="*/ 427020 w 7467600"/>
              <a:gd name="connsiteY757" fmla="*/ 1619803 h 6858000"/>
              <a:gd name="connsiteX758" fmla="*/ 340345 w 7467600"/>
              <a:gd name="connsiteY758" fmla="*/ 2027739 h 6858000"/>
              <a:gd name="connsiteX759" fmla="*/ 360865 w 7467600"/>
              <a:gd name="connsiteY759" fmla="*/ 2044827 h 6858000"/>
              <a:gd name="connsiteX760" fmla="*/ 560414 w 7467600"/>
              <a:gd name="connsiteY760" fmla="*/ 2421457 h 6858000"/>
              <a:gd name="connsiteX761" fmla="*/ 1359703 w 7467600"/>
              <a:gd name="connsiteY761" fmla="*/ 2578554 h 6858000"/>
              <a:gd name="connsiteX762" fmla="*/ 1359422 w 7467600"/>
              <a:gd name="connsiteY762" fmla="*/ 2577994 h 6858000"/>
              <a:gd name="connsiteX763" fmla="*/ 828701 w 7467600"/>
              <a:gd name="connsiteY763" fmla="*/ 1839520 h 6858000"/>
              <a:gd name="connsiteX764" fmla="*/ 494427 w 7467600"/>
              <a:gd name="connsiteY764" fmla="*/ 1092333 h 6858000"/>
              <a:gd name="connsiteX765" fmla="*/ 506322 w 7467600"/>
              <a:gd name="connsiteY765" fmla="*/ 1020997 h 6858000"/>
              <a:gd name="connsiteX766" fmla="*/ 4570198 w 7467600"/>
              <a:gd name="connsiteY766" fmla="*/ 978081 h 6858000"/>
              <a:gd name="connsiteX767" fmla="*/ 4523691 w 7467600"/>
              <a:gd name="connsiteY767" fmla="*/ 1127776 h 6858000"/>
              <a:gd name="connsiteX768" fmla="*/ 4509875 w 7467600"/>
              <a:gd name="connsiteY768" fmla="*/ 1167552 h 6858000"/>
              <a:gd name="connsiteX769" fmla="*/ 4478168 w 7467600"/>
              <a:gd name="connsiteY769" fmla="*/ 1260735 h 6858000"/>
              <a:gd name="connsiteX770" fmla="*/ 4409309 w 7467600"/>
              <a:gd name="connsiteY770" fmla="*/ 1666996 h 6858000"/>
              <a:gd name="connsiteX771" fmla="*/ 4370031 w 7467600"/>
              <a:gd name="connsiteY771" fmla="*/ 1955666 h 6858000"/>
              <a:gd name="connsiteX772" fmla="*/ 4570198 w 7467600"/>
              <a:gd name="connsiteY772" fmla="*/ 978081 h 6858000"/>
              <a:gd name="connsiteX773" fmla="*/ 4557898 w 7467600"/>
              <a:gd name="connsiteY773" fmla="*/ 900011 h 6858000"/>
              <a:gd name="connsiteX774" fmla="*/ 4344840 w 7467600"/>
              <a:gd name="connsiteY774" fmla="*/ 1922038 h 6858000"/>
              <a:gd name="connsiteX775" fmla="*/ 4378710 w 7467600"/>
              <a:gd name="connsiteY775" fmla="*/ 1665516 h 6858000"/>
              <a:gd name="connsiteX776" fmla="*/ 4448798 w 7467600"/>
              <a:gd name="connsiteY776" fmla="*/ 1253024 h 6858000"/>
              <a:gd name="connsiteX777" fmla="*/ 4480315 w 7467600"/>
              <a:gd name="connsiteY777" fmla="*/ 1158454 h 6858000"/>
              <a:gd name="connsiteX778" fmla="*/ 4494133 w 7467600"/>
              <a:gd name="connsiteY778" fmla="*/ 1118676 h 6858000"/>
              <a:gd name="connsiteX779" fmla="*/ 4557898 w 7467600"/>
              <a:gd name="connsiteY779" fmla="*/ 900011 h 6858000"/>
              <a:gd name="connsiteX780" fmla="*/ 5870151 w 7467600"/>
              <a:gd name="connsiteY780" fmla="*/ 898890 h 6858000"/>
              <a:gd name="connsiteX781" fmla="*/ 5861335 w 7467600"/>
              <a:gd name="connsiteY781" fmla="*/ 899177 h 6858000"/>
              <a:gd name="connsiteX782" fmla="*/ 5843702 w 7467600"/>
              <a:gd name="connsiteY782" fmla="*/ 899748 h 6858000"/>
              <a:gd name="connsiteX783" fmla="*/ 5651107 w 7467600"/>
              <a:gd name="connsiteY783" fmla="*/ 920306 h 6858000"/>
              <a:gd name="connsiteX784" fmla="*/ 5459407 w 7467600"/>
              <a:gd name="connsiteY784" fmla="*/ 940975 h 6858000"/>
              <a:gd name="connsiteX785" fmla="*/ 5374846 w 7467600"/>
              <a:gd name="connsiteY785" fmla="*/ 941988 h 6858000"/>
              <a:gd name="connsiteX786" fmla="*/ 5256105 w 7467600"/>
              <a:gd name="connsiteY786" fmla="*/ 945632 h 6858000"/>
              <a:gd name="connsiteX787" fmla="*/ 5107071 w 7467600"/>
              <a:gd name="connsiteY787" fmla="*/ 969720 h 6858000"/>
              <a:gd name="connsiteX788" fmla="*/ 4998681 w 7467600"/>
              <a:gd name="connsiteY788" fmla="*/ 988771 h 6858000"/>
              <a:gd name="connsiteX789" fmla="*/ 5870151 w 7467600"/>
              <a:gd name="connsiteY789" fmla="*/ 898890 h 6858000"/>
              <a:gd name="connsiteX790" fmla="*/ 5504425 w 7467600"/>
              <a:gd name="connsiteY790" fmla="*/ 848067 h 6858000"/>
              <a:gd name="connsiteX791" fmla="*/ 4968849 w 7467600"/>
              <a:gd name="connsiteY791" fmla="*/ 962318 h 6858000"/>
              <a:gd name="connsiteX792" fmla="*/ 5104039 w 7467600"/>
              <a:gd name="connsiteY792" fmla="*/ 940634 h 6858000"/>
              <a:gd name="connsiteX793" fmla="*/ 5256311 w 7467600"/>
              <a:gd name="connsiteY793" fmla="*/ 916490 h 6858000"/>
              <a:gd name="connsiteX794" fmla="*/ 5377381 w 7467600"/>
              <a:gd name="connsiteY794" fmla="*/ 912671 h 6858000"/>
              <a:gd name="connsiteX795" fmla="*/ 5460148 w 7467600"/>
              <a:gd name="connsiteY795" fmla="*/ 911442 h 6858000"/>
              <a:gd name="connsiteX796" fmla="*/ 5648971 w 7467600"/>
              <a:gd name="connsiteY796" fmla="*/ 891331 h 6858000"/>
              <a:gd name="connsiteX797" fmla="*/ 5844807 w 7467600"/>
              <a:gd name="connsiteY797" fmla="*/ 870718 h 6858000"/>
              <a:gd name="connsiteX798" fmla="*/ 5862975 w 7467600"/>
              <a:gd name="connsiteY798" fmla="*/ 869756 h 6858000"/>
              <a:gd name="connsiteX799" fmla="*/ 5920887 w 7467600"/>
              <a:gd name="connsiteY799" fmla="*/ 865929 h 6858000"/>
              <a:gd name="connsiteX800" fmla="*/ 5504425 w 7467600"/>
              <a:gd name="connsiteY800" fmla="*/ 848067 h 6858000"/>
              <a:gd name="connsiteX801" fmla="*/ 3607114 w 7467600"/>
              <a:gd name="connsiteY801" fmla="*/ 467441 h 6858000"/>
              <a:gd name="connsiteX802" fmla="*/ 3296242 w 7467600"/>
              <a:gd name="connsiteY802" fmla="*/ 807991 h 6858000"/>
              <a:gd name="connsiteX803" fmla="*/ 3174674 w 7467600"/>
              <a:gd name="connsiteY803" fmla="*/ 919759 h 6858000"/>
              <a:gd name="connsiteX804" fmla="*/ 3042978 w 7467600"/>
              <a:gd name="connsiteY804" fmla="*/ 1054894 h 6858000"/>
              <a:gd name="connsiteX805" fmla="*/ 2968914 w 7467600"/>
              <a:gd name="connsiteY805" fmla="*/ 1133756 h 6858000"/>
              <a:gd name="connsiteX806" fmla="*/ 3103823 w 7467600"/>
              <a:gd name="connsiteY806" fmla="*/ 1026814 h 6858000"/>
              <a:gd name="connsiteX807" fmla="*/ 3607114 w 7467600"/>
              <a:gd name="connsiteY807" fmla="*/ 467441 h 6858000"/>
              <a:gd name="connsiteX808" fmla="*/ 3744487 w 7467600"/>
              <a:gd name="connsiteY808" fmla="*/ 383136 h 6858000"/>
              <a:gd name="connsiteX809" fmla="*/ 3970213 w 7467600"/>
              <a:gd name="connsiteY809" fmla="*/ 995559 h 6858000"/>
              <a:gd name="connsiteX810" fmla="*/ 3744487 w 7467600"/>
              <a:gd name="connsiteY810" fmla="*/ 383136 h 6858000"/>
              <a:gd name="connsiteX811" fmla="*/ 3624562 w 7467600"/>
              <a:gd name="connsiteY811" fmla="*/ 367041 h 6858000"/>
              <a:gd name="connsiteX812" fmla="*/ 3489712 w 7467600"/>
              <a:gd name="connsiteY812" fmla="*/ 485386 h 6858000"/>
              <a:gd name="connsiteX813" fmla="*/ 3182994 w 7467600"/>
              <a:gd name="connsiteY813" fmla="*/ 828265 h 6858000"/>
              <a:gd name="connsiteX814" fmla="*/ 2892114 w 7467600"/>
              <a:gd name="connsiteY814" fmla="*/ 1172635 h 6858000"/>
              <a:gd name="connsiteX815" fmla="*/ 3021459 w 7467600"/>
              <a:gd name="connsiteY815" fmla="*/ 1035385 h 6858000"/>
              <a:gd name="connsiteX816" fmla="*/ 3153873 w 7467600"/>
              <a:gd name="connsiteY816" fmla="*/ 898971 h 6858000"/>
              <a:gd name="connsiteX817" fmla="*/ 3276511 w 7467600"/>
              <a:gd name="connsiteY817" fmla="*/ 786423 h 6858000"/>
              <a:gd name="connsiteX818" fmla="*/ 3584154 w 7467600"/>
              <a:gd name="connsiteY818" fmla="*/ 448218 h 6858000"/>
              <a:gd name="connsiteX819" fmla="*/ 3624562 w 7467600"/>
              <a:gd name="connsiteY819" fmla="*/ 367041 h 6858000"/>
              <a:gd name="connsiteX820" fmla="*/ 3766672 w 7467600"/>
              <a:gd name="connsiteY820" fmla="*/ 359429 h 6858000"/>
              <a:gd name="connsiteX821" fmla="*/ 3996338 w 7467600"/>
              <a:gd name="connsiteY821" fmla="*/ 968237 h 6858000"/>
              <a:gd name="connsiteX822" fmla="*/ 3766672 w 7467600"/>
              <a:gd name="connsiteY822" fmla="*/ 359429 h 6858000"/>
              <a:gd name="connsiteX823" fmla="*/ 5805386 w 7467600"/>
              <a:gd name="connsiteY823" fmla="*/ 239240 h 6858000"/>
              <a:gd name="connsiteX824" fmla="*/ 5736947 w 7467600"/>
              <a:gd name="connsiteY824" fmla="*/ 261367 h 6858000"/>
              <a:gd name="connsiteX825" fmla="*/ 5427012 w 7467600"/>
              <a:gd name="connsiteY825" fmla="*/ 311272 h 6858000"/>
              <a:gd name="connsiteX826" fmla="*/ 5147818 w 7467600"/>
              <a:gd name="connsiteY826" fmla="*/ 322112 h 6858000"/>
              <a:gd name="connsiteX827" fmla="*/ 5060854 w 7467600"/>
              <a:gd name="connsiteY827" fmla="*/ 311882 h 6858000"/>
              <a:gd name="connsiteX828" fmla="*/ 4945989 w 7467600"/>
              <a:gd name="connsiteY828" fmla="*/ 300516 h 6858000"/>
              <a:gd name="connsiteX829" fmla="*/ 5410479 w 7467600"/>
              <a:gd name="connsiteY829" fmla="*/ 348434 h 6858000"/>
              <a:gd name="connsiteX830" fmla="*/ 5805386 w 7467600"/>
              <a:gd name="connsiteY830" fmla="*/ 239240 h 6858000"/>
              <a:gd name="connsiteX831" fmla="*/ 5905192 w 7467600"/>
              <a:gd name="connsiteY831" fmla="*/ 163079 h 6858000"/>
              <a:gd name="connsiteX832" fmla="*/ 5865655 w 7467600"/>
              <a:gd name="connsiteY832" fmla="*/ 171901 h 6858000"/>
              <a:gd name="connsiteX833" fmla="*/ 5259740 w 7467600"/>
              <a:gd name="connsiteY833" fmla="*/ 257013 h 6858000"/>
              <a:gd name="connsiteX834" fmla="*/ 5208466 w 7467600"/>
              <a:gd name="connsiteY834" fmla="*/ 257550 h 6858000"/>
              <a:gd name="connsiteX835" fmla="*/ 4980204 w 7467600"/>
              <a:gd name="connsiteY835" fmla="*/ 271903 h 6858000"/>
              <a:gd name="connsiteX836" fmla="*/ 5068068 w 7467600"/>
              <a:gd name="connsiteY836" fmla="*/ 282244 h 6858000"/>
              <a:gd name="connsiteX837" fmla="*/ 5153231 w 7467600"/>
              <a:gd name="connsiteY837" fmla="*/ 292240 h 6858000"/>
              <a:gd name="connsiteX838" fmla="*/ 5426491 w 7467600"/>
              <a:gd name="connsiteY838" fmla="*/ 281128 h 6858000"/>
              <a:gd name="connsiteX839" fmla="*/ 5731212 w 7467600"/>
              <a:gd name="connsiteY839" fmla="*/ 231951 h 6858000"/>
              <a:gd name="connsiteX840" fmla="*/ 5905192 w 7467600"/>
              <a:gd name="connsiteY840" fmla="*/ 163079 h 6858000"/>
              <a:gd name="connsiteX841" fmla="*/ 5944437 w 7467600"/>
              <a:gd name="connsiteY841" fmla="*/ 113829 h 6858000"/>
              <a:gd name="connsiteX842" fmla="*/ 5825032 w 7467600"/>
              <a:gd name="connsiteY842" fmla="*/ 146405 h 6858000"/>
              <a:gd name="connsiteX843" fmla="*/ 4955599 w 7467600"/>
              <a:gd name="connsiteY843" fmla="*/ 247008 h 6858000"/>
              <a:gd name="connsiteX844" fmla="*/ 5210104 w 7467600"/>
              <a:gd name="connsiteY844" fmla="*/ 228123 h 6858000"/>
              <a:gd name="connsiteX845" fmla="*/ 5261015 w 7467600"/>
              <a:gd name="connsiteY845" fmla="*/ 227087 h 6858000"/>
              <a:gd name="connsiteX846" fmla="*/ 5861181 w 7467600"/>
              <a:gd name="connsiteY846" fmla="*/ 143093 h 6858000"/>
              <a:gd name="connsiteX847" fmla="*/ 5961252 w 7467600"/>
              <a:gd name="connsiteY847" fmla="*/ 114820 h 6858000"/>
              <a:gd name="connsiteX848" fmla="*/ 5944437 w 7467600"/>
              <a:gd name="connsiteY848" fmla="*/ 113829 h 6858000"/>
              <a:gd name="connsiteX849" fmla="*/ 3882765 w 7467600"/>
              <a:gd name="connsiteY849" fmla="*/ 0 h 6858000"/>
              <a:gd name="connsiteX850" fmla="*/ 3995099 w 7467600"/>
              <a:gd name="connsiteY850" fmla="*/ 0 h 6858000"/>
              <a:gd name="connsiteX851" fmla="*/ 4163818 w 7467600"/>
              <a:gd name="connsiteY851" fmla="*/ 234104 h 6858000"/>
              <a:gd name="connsiteX852" fmla="*/ 4172099 w 7467600"/>
              <a:gd name="connsiteY852" fmla="*/ 234207 h 6858000"/>
              <a:gd name="connsiteX853" fmla="*/ 4784282 w 7467600"/>
              <a:gd name="connsiteY853" fmla="*/ 276561 h 6858000"/>
              <a:gd name="connsiteX854" fmla="*/ 4801687 w 7467600"/>
              <a:gd name="connsiteY854" fmla="*/ 267764 h 6858000"/>
              <a:gd name="connsiteX855" fmla="*/ 6082788 w 7467600"/>
              <a:gd name="connsiteY855" fmla="*/ 64119 h 6858000"/>
              <a:gd name="connsiteX856" fmla="*/ 6099442 w 7467600"/>
              <a:gd name="connsiteY856" fmla="*/ 82568 h 6858000"/>
              <a:gd name="connsiteX857" fmla="*/ 4804137 w 7467600"/>
              <a:gd name="connsiteY857" fmla="*/ 320931 h 6858000"/>
              <a:gd name="connsiteX858" fmla="*/ 4227047 w 7467600"/>
              <a:gd name="connsiteY858" fmla="*/ 313415 h 6858000"/>
              <a:gd name="connsiteX859" fmla="*/ 4346041 w 7467600"/>
              <a:gd name="connsiteY859" fmla="*/ 456086 h 6858000"/>
              <a:gd name="connsiteX860" fmla="*/ 4870967 w 7467600"/>
              <a:gd name="connsiteY860" fmla="*/ 963061 h 6858000"/>
              <a:gd name="connsiteX861" fmla="*/ 4889647 w 7467600"/>
              <a:gd name="connsiteY861" fmla="*/ 957147 h 6858000"/>
              <a:gd name="connsiteX862" fmla="*/ 5422504 w 7467600"/>
              <a:gd name="connsiteY862" fmla="*/ 805191 h 6858000"/>
              <a:gd name="connsiteX863" fmla="*/ 6087656 w 7467600"/>
              <a:gd name="connsiteY863" fmla="*/ 826703 h 6858000"/>
              <a:gd name="connsiteX864" fmla="*/ 6058717 w 7467600"/>
              <a:gd name="connsiteY864" fmla="*/ 865992 h 6858000"/>
              <a:gd name="connsiteX865" fmla="*/ 4974153 w 7467600"/>
              <a:gd name="connsiteY865" fmla="*/ 1045456 h 6858000"/>
              <a:gd name="connsiteX866" fmla="*/ 5627835 w 7467600"/>
              <a:gd name="connsiteY866" fmla="*/ 1472077 h 6858000"/>
              <a:gd name="connsiteX867" fmla="*/ 5629817 w 7467600"/>
              <a:gd name="connsiteY867" fmla="*/ 1471412 h 6858000"/>
              <a:gd name="connsiteX868" fmla="*/ 5634124 w 7467600"/>
              <a:gd name="connsiteY868" fmla="*/ 1470572 h 6858000"/>
              <a:gd name="connsiteX869" fmla="*/ 5755832 w 7467600"/>
              <a:gd name="connsiteY869" fmla="*/ 1383886 h 6858000"/>
              <a:gd name="connsiteX870" fmla="*/ 6014186 w 7467600"/>
              <a:gd name="connsiteY870" fmla="*/ 1279799 h 6858000"/>
              <a:gd name="connsiteX871" fmla="*/ 6901619 w 7467600"/>
              <a:gd name="connsiteY871" fmla="*/ 1047874 h 6858000"/>
              <a:gd name="connsiteX872" fmla="*/ 6931566 w 7467600"/>
              <a:gd name="connsiteY872" fmla="*/ 1062034 h 6858000"/>
              <a:gd name="connsiteX873" fmla="*/ 5790982 w 7467600"/>
              <a:gd name="connsiteY873" fmla="*/ 1561380 h 6858000"/>
              <a:gd name="connsiteX874" fmla="*/ 6188971 w 7467600"/>
              <a:gd name="connsiteY874" fmla="*/ 1755168 h 6858000"/>
              <a:gd name="connsiteX875" fmla="*/ 6202446 w 7467600"/>
              <a:gd name="connsiteY875" fmla="*/ 1752268 h 6858000"/>
              <a:gd name="connsiteX876" fmla="*/ 7179560 w 7467600"/>
              <a:gd name="connsiteY876" fmla="*/ 1467551 h 6858000"/>
              <a:gd name="connsiteX877" fmla="*/ 7158730 w 7467600"/>
              <a:gd name="connsiteY877" fmla="*/ 1507835 h 6858000"/>
              <a:gd name="connsiteX878" fmla="*/ 6326959 w 7467600"/>
              <a:gd name="connsiteY878" fmla="*/ 1817686 h 6858000"/>
              <a:gd name="connsiteX879" fmla="*/ 6537433 w 7467600"/>
              <a:gd name="connsiteY879" fmla="*/ 1907790 h 6858000"/>
              <a:gd name="connsiteX880" fmla="*/ 6550221 w 7467600"/>
              <a:gd name="connsiteY880" fmla="*/ 1910729 h 6858000"/>
              <a:gd name="connsiteX881" fmla="*/ 6964438 w 7467600"/>
              <a:gd name="connsiteY881" fmla="*/ 2209505 h 6858000"/>
              <a:gd name="connsiteX882" fmla="*/ 7367862 w 7467600"/>
              <a:gd name="connsiteY882" fmla="*/ 2806833 h 6858000"/>
              <a:gd name="connsiteX883" fmla="*/ 7364329 w 7467600"/>
              <a:gd name="connsiteY883" fmla="*/ 2826907 h 6858000"/>
              <a:gd name="connsiteX884" fmla="*/ 7290545 w 7467600"/>
              <a:gd name="connsiteY884" fmla="*/ 2850663 h 6858000"/>
              <a:gd name="connsiteX885" fmla="*/ 6472036 w 7467600"/>
              <a:gd name="connsiteY885" fmla="*/ 1959003 h 6858000"/>
              <a:gd name="connsiteX886" fmla="*/ 5792897 w 7467600"/>
              <a:gd name="connsiteY886" fmla="*/ 1647747 h 6858000"/>
              <a:gd name="connsiteX887" fmla="*/ 5842751 w 7467600"/>
              <a:gd name="connsiteY887" fmla="*/ 1816112 h 6858000"/>
              <a:gd name="connsiteX888" fmla="*/ 5847424 w 7467600"/>
              <a:gd name="connsiteY888" fmla="*/ 1815776 h 6858000"/>
              <a:gd name="connsiteX889" fmla="*/ 6399821 w 7467600"/>
              <a:gd name="connsiteY889" fmla="*/ 2344799 h 6858000"/>
              <a:gd name="connsiteX890" fmla="*/ 6323232 w 7467600"/>
              <a:gd name="connsiteY890" fmla="*/ 2389634 h 6858000"/>
              <a:gd name="connsiteX891" fmla="*/ 5942958 w 7467600"/>
              <a:gd name="connsiteY891" fmla="*/ 2077708 h 6858000"/>
              <a:gd name="connsiteX892" fmla="*/ 5921559 w 7467600"/>
              <a:gd name="connsiteY892" fmla="*/ 2378596 h 6858000"/>
              <a:gd name="connsiteX893" fmla="*/ 5817651 w 7467600"/>
              <a:gd name="connsiteY893" fmla="*/ 3023919 h 6858000"/>
              <a:gd name="connsiteX894" fmla="*/ 5729634 w 7467600"/>
              <a:gd name="connsiteY894" fmla="*/ 3051849 h 6858000"/>
              <a:gd name="connsiteX895" fmla="*/ 5611018 w 7467600"/>
              <a:gd name="connsiteY895" fmla="*/ 2316769 h 6858000"/>
              <a:gd name="connsiteX896" fmla="*/ 5687608 w 7467600"/>
              <a:gd name="connsiteY896" fmla="*/ 2039972 h 6858000"/>
              <a:gd name="connsiteX897" fmla="*/ 5657554 w 7467600"/>
              <a:gd name="connsiteY897" fmla="*/ 1576445 h 6858000"/>
              <a:gd name="connsiteX898" fmla="*/ 5150475 w 7467600"/>
              <a:gd name="connsiteY898" fmla="*/ 1274012 h 6858000"/>
              <a:gd name="connsiteX899" fmla="*/ 5349142 w 7467600"/>
              <a:gd name="connsiteY899" fmla="*/ 2204405 h 6858000"/>
              <a:gd name="connsiteX900" fmla="*/ 5262214 w 7467600"/>
              <a:gd name="connsiteY900" fmla="*/ 2233836 h 6858000"/>
              <a:gd name="connsiteX901" fmla="*/ 4981539 w 7467600"/>
              <a:gd name="connsiteY901" fmla="*/ 1542201 h 6858000"/>
              <a:gd name="connsiteX902" fmla="*/ 4958461 w 7467600"/>
              <a:gd name="connsiteY902" fmla="*/ 1136957 h 6858000"/>
              <a:gd name="connsiteX903" fmla="*/ 4655015 w 7467600"/>
              <a:gd name="connsiteY903" fmla="*/ 891426 h 6858000"/>
              <a:gd name="connsiteX904" fmla="*/ 4348002 w 7467600"/>
              <a:gd name="connsiteY904" fmla="*/ 2205895 h 6858000"/>
              <a:gd name="connsiteX905" fmla="*/ 4262250 w 7467600"/>
              <a:gd name="connsiteY905" fmla="*/ 2219972 h 6858000"/>
              <a:gd name="connsiteX906" fmla="*/ 4550611 w 7467600"/>
              <a:gd name="connsiteY906" fmla="*/ 817540 h 6858000"/>
              <a:gd name="connsiteX907" fmla="*/ 4564418 w 7467600"/>
              <a:gd name="connsiteY907" fmla="*/ 808293 h 6858000"/>
              <a:gd name="connsiteX908" fmla="*/ 4266388 w 7467600"/>
              <a:gd name="connsiteY908" fmla="*/ 500083 h 6858000"/>
              <a:gd name="connsiteX909" fmla="*/ 4032842 w 7467600"/>
              <a:gd name="connsiteY909" fmla="*/ 211809 h 6858000"/>
              <a:gd name="connsiteX910" fmla="*/ 3882765 w 7467600"/>
              <a:gd name="connsiteY910" fmla="*/ 0 h 6858000"/>
              <a:gd name="connsiteX911" fmla="*/ 3721337 w 7467600"/>
              <a:gd name="connsiteY911" fmla="*/ 0 h 6858000"/>
              <a:gd name="connsiteX912" fmla="*/ 3797544 w 7467600"/>
              <a:gd name="connsiteY912" fmla="*/ 0 h 6858000"/>
              <a:gd name="connsiteX913" fmla="*/ 3775734 w 7467600"/>
              <a:gd name="connsiteY913" fmla="*/ 95131 h 6858000"/>
              <a:gd name="connsiteX914" fmla="*/ 3724807 w 7467600"/>
              <a:gd name="connsiteY914" fmla="*/ 272257 h 6858000"/>
              <a:gd name="connsiteX915" fmla="*/ 3726844 w 7467600"/>
              <a:gd name="connsiteY915" fmla="*/ 282988 h 6858000"/>
              <a:gd name="connsiteX916" fmla="*/ 3742664 w 7467600"/>
              <a:gd name="connsiteY916" fmla="*/ 279918 h 6858000"/>
              <a:gd name="connsiteX917" fmla="*/ 4103910 w 7467600"/>
              <a:gd name="connsiteY917" fmla="*/ 1161917 h 6858000"/>
              <a:gd name="connsiteX918" fmla="*/ 4020269 w 7467600"/>
              <a:gd name="connsiteY918" fmla="*/ 1200406 h 6858000"/>
              <a:gd name="connsiteX919" fmla="*/ 3674882 w 7467600"/>
              <a:gd name="connsiteY919" fmla="*/ 488524 h 6858000"/>
              <a:gd name="connsiteX920" fmla="*/ 3132682 w 7467600"/>
              <a:gd name="connsiteY920" fmla="*/ 1072284 h 6858000"/>
              <a:gd name="connsiteX921" fmla="*/ 2716346 w 7467600"/>
              <a:gd name="connsiteY921" fmla="*/ 1276376 h 6858000"/>
              <a:gd name="connsiteX922" fmla="*/ 2716772 w 7467600"/>
              <a:gd name="connsiteY922" fmla="*/ 1255462 h 6858000"/>
              <a:gd name="connsiteX923" fmla="*/ 3471096 w 7467600"/>
              <a:gd name="connsiteY923" fmla="*/ 437072 h 6858000"/>
              <a:gd name="connsiteX924" fmla="*/ 3639057 w 7467600"/>
              <a:gd name="connsiteY924" fmla="*/ 286334 h 6858000"/>
              <a:gd name="connsiteX925" fmla="*/ 3640309 w 7467600"/>
              <a:gd name="connsiteY925" fmla="*/ 284664 h 6858000"/>
              <a:gd name="connsiteX926" fmla="*/ 3646022 w 7467600"/>
              <a:gd name="connsiteY926" fmla="*/ 276711 h 6858000"/>
              <a:gd name="connsiteX927" fmla="*/ 3707943 w 7467600"/>
              <a:gd name="connsiteY927" fmla="*/ 65958 h 6858000"/>
              <a:gd name="connsiteX928" fmla="*/ 3721337 w 7467600"/>
              <a:gd name="connsiteY928" fmla="*/ 0 h 6858000"/>
              <a:gd name="connsiteX929" fmla="*/ 2867960 w 7467600"/>
              <a:gd name="connsiteY929" fmla="*/ 0 h 6858000"/>
              <a:gd name="connsiteX930" fmla="*/ 2926351 w 7467600"/>
              <a:gd name="connsiteY930" fmla="*/ 0 h 6858000"/>
              <a:gd name="connsiteX931" fmla="*/ 2902823 w 7467600"/>
              <a:gd name="connsiteY931" fmla="*/ 262929 h 6858000"/>
              <a:gd name="connsiteX932" fmla="*/ 2940663 w 7467600"/>
              <a:gd name="connsiteY932" fmla="*/ 140884 h 6858000"/>
              <a:gd name="connsiteX933" fmla="*/ 2947039 w 7467600"/>
              <a:gd name="connsiteY933" fmla="*/ 122524 h 6858000"/>
              <a:gd name="connsiteX934" fmla="*/ 2984316 w 7467600"/>
              <a:gd name="connsiteY934" fmla="*/ 0 h 6858000"/>
              <a:gd name="connsiteX935" fmla="*/ 3016114 w 7467600"/>
              <a:gd name="connsiteY935" fmla="*/ 0 h 6858000"/>
              <a:gd name="connsiteX936" fmla="*/ 2979949 w 7467600"/>
              <a:gd name="connsiteY936" fmla="*/ 119274 h 6858000"/>
              <a:gd name="connsiteX937" fmla="*/ 3023879 w 7467600"/>
              <a:gd name="connsiteY937" fmla="*/ 0 h 6858000"/>
              <a:gd name="connsiteX938" fmla="*/ 3105400 w 7467600"/>
              <a:gd name="connsiteY938" fmla="*/ 0 h 6858000"/>
              <a:gd name="connsiteX939" fmla="*/ 3094669 w 7467600"/>
              <a:gd name="connsiteY939" fmla="*/ 30308 h 6858000"/>
              <a:gd name="connsiteX940" fmla="*/ 2901945 w 7467600"/>
              <a:gd name="connsiteY940" fmla="*/ 466538 h 6858000"/>
              <a:gd name="connsiteX941" fmla="*/ 2815209 w 7467600"/>
              <a:gd name="connsiteY941" fmla="*/ 497361 h 6858000"/>
              <a:gd name="connsiteX942" fmla="*/ 2844845 w 7467600"/>
              <a:gd name="connsiteY942" fmla="*/ 127638 h 6858000"/>
              <a:gd name="connsiteX943" fmla="*/ 2867960 w 7467600"/>
              <a:gd name="connsiteY943" fmla="*/ 0 h 6858000"/>
              <a:gd name="connsiteX944" fmla="*/ 1057230 w 7467600"/>
              <a:gd name="connsiteY944" fmla="*/ 0 h 6858000"/>
              <a:gd name="connsiteX945" fmla="*/ 1111003 w 7467600"/>
              <a:gd name="connsiteY945" fmla="*/ 0 h 6858000"/>
              <a:gd name="connsiteX946" fmla="*/ 1125553 w 7467600"/>
              <a:gd name="connsiteY946" fmla="*/ 52588 h 6858000"/>
              <a:gd name="connsiteX947" fmla="*/ 1304276 w 7467600"/>
              <a:gd name="connsiteY947" fmla="*/ 476275 h 6858000"/>
              <a:gd name="connsiteX948" fmla="*/ 1492066 w 7467600"/>
              <a:gd name="connsiteY948" fmla="*/ 886333 h 6858000"/>
              <a:gd name="connsiteX949" fmla="*/ 1423698 w 7467600"/>
              <a:gd name="connsiteY949" fmla="*/ 710817 h 6858000"/>
              <a:gd name="connsiteX950" fmla="*/ 1357609 w 7467600"/>
              <a:gd name="connsiteY950" fmla="*/ 532892 h 6858000"/>
              <a:gd name="connsiteX951" fmla="*/ 1309550 w 7467600"/>
              <a:gd name="connsiteY951" fmla="*/ 374031 h 6858000"/>
              <a:gd name="connsiteX952" fmla="*/ 1193673 w 7467600"/>
              <a:gd name="connsiteY952" fmla="*/ 49533 h 6858000"/>
              <a:gd name="connsiteX953" fmla="*/ 1164391 w 7467600"/>
              <a:gd name="connsiteY953" fmla="*/ 0 h 6858000"/>
              <a:gd name="connsiteX954" fmla="*/ 1200666 w 7467600"/>
              <a:gd name="connsiteY954" fmla="*/ 0 h 6858000"/>
              <a:gd name="connsiteX955" fmla="*/ 1223408 w 7467600"/>
              <a:gd name="connsiteY955" fmla="*/ 38996 h 6858000"/>
              <a:gd name="connsiteX956" fmla="*/ 1339635 w 7467600"/>
              <a:gd name="connsiteY956" fmla="*/ 365517 h 6858000"/>
              <a:gd name="connsiteX957" fmla="*/ 1387469 w 7467600"/>
              <a:gd name="connsiteY957" fmla="*/ 523079 h 6858000"/>
              <a:gd name="connsiteX958" fmla="*/ 1452685 w 7467600"/>
              <a:gd name="connsiteY958" fmla="*/ 699806 h 6858000"/>
              <a:gd name="connsiteX959" fmla="*/ 1492092 w 7467600"/>
              <a:gd name="connsiteY959" fmla="*/ 800424 h 6858000"/>
              <a:gd name="connsiteX960" fmla="*/ 1455302 w 7467600"/>
              <a:gd name="connsiteY960" fmla="*/ 632913 h 6858000"/>
              <a:gd name="connsiteX961" fmla="*/ 1222336 w 7467600"/>
              <a:gd name="connsiteY961" fmla="*/ 9480 h 6858000"/>
              <a:gd name="connsiteX962" fmla="*/ 1214634 w 7467600"/>
              <a:gd name="connsiteY962" fmla="*/ 0 h 6858000"/>
              <a:gd name="connsiteX963" fmla="*/ 1289827 w 7467600"/>
              <a:gd name="connsiteY963" fmla="*/ 0 h 6858000"/>
              <a:gd name="connsiteX964" fmla="*/ 1321076 w 7467600"/>
              <a:gd name="connsiteY964" fmla="*/ 59722 h 6858000"/>
              <a:gd name="connsiteX965" fmla="*/ 1512579 w 7467600"/>
              <a:gd name="connsiteY965" fmla="*/ 626441 h 6858000"/>
              <a:gd name="connsiteX966" fmla="*/ 1506076 w 7467600"/>
              <a:gd name="connsiteY966" fmla="*/ 1089289 h 6858000"/>
              <a:gd name="connsiteX967" fmla="*/ 1486346 w 7467600"/>
              <a:gd name="connsiteY967" fmla="*/ 1079919 h 6858000"/>
              <a:gd name="connsiteX968" fmla="*/ 1070511 w 7467600"/>
              <a:gd name="connsiteY968" fmla="*/ 48609 h 6858000"/>
              <a:gd name="connsiteX969" fmla="*/ 1057230 w 7467600"/>
              <a:gd name="connsiteY969" fmla="*/ 0 h 6858000"/>
              <a:gd name="connsiteX970" fmla="*/ 43151 w 7467600"/>
              <a:gd name="connsiteY970" fmla="*/ 0 h 6858000"/>
              <a:gd name="connsiteX971" fmla="*/ 95283 w 7467600"/>
              <a:gd name="connsiteY971" fmla="*/ 0 h 6858000"/>
              <a:gd name="connsiteX972" fmla="*/ 300708 w 7467600"/>
              <a:gd name="connsiteY972" fmla="*/ 154571 h 6858000"/>
              <a:gd name="connsiteX973" fmla="*/ 530414 w 7467600"/>
              <a:gd name="connsiteY973" fmla="*/ 354673 h 6858000"/>
              <a:gd name="connsiteX974" fmla="*/ 333785 w 7467600"/>
              <a:gd name="connsiteY974" fmla="*/ 161564 h 6858000"/>
              <a:gd name="connsiteX975" fmla="*/ 147005 w 7467600"/>
              <a:gd name="connsiteY975" fmla="*/ 0 h 6858000"/>
              <a:gd name="connsiteX976" fmla="*/ 272509 w 7467600"/>
              <a:gd name="connsiteY976" fmla="*/ 0 h 6858000"/>
              <a:gd name="connsiteX977" fmla="*/ 326276 w 7467600"/>
              <a:gd name="connsiteY977" fmla="*/ 45847 h 6858000"/>
              <a:gd name="connsiteX978" fmla="*/ 823759 w 7467600"/>
              <a:gd name="connsiteY978" fmla="*/ 574145 h 6858000"/>
              <a:gd name="connsiteX979" fmla="*/ 811254 w 7467600"/>
              <a:gd name="connsiteY979" fmla="*/ 665546 h 6858000"/>
              <a:gd name="connsiteX980" fmla="*/ 154042 w 7467600"/>
              <a:gd name="connsiteY980" fmla="*/ 261522 h 6858000"/>
              <a:gd name="connsiteX981" fmla="*/ 13550 w 7467600"/>
              <a:gd name="connsiteY981" fmla="*/ 158423 h 6858000"/>
              <a:gd name="connsiteX982" fmla="*/ 0 w 7467600"/>
              <a:gd name="connsiteY982" fmla="*/ 146618 h 6858000"/>
              <a:gd name="connsiteX983" fmla="*/ 0 w 7467600"/>
              <a:gd name="connsiteY983" fmla="*/ 59161 h 6858000"/>
              <a:gd name="connsiteX984" fmla="*/ 45427 w 7467600"/>
              <a:gd name="connsiteY984" fmla="*/ 101078 h 6858000"/>
              <a:gd name="connsiteX985" fmla="*/ 630103 w 7467600"/>
              <a:gd name="connsiteY985" fmla="*/ 485885 h 6858000"/>
              <a:gd name="connsiteX986" fmla="*/ 532040 w 7467600"/>
              <a:gd name="connsiteY986" fmla="*/ 399359 h 6858000"/>
              <a:gd name="connsiteX987" fmla="*/ 517618 w 7467600"/>
              <a:gd name="connsiteY987" fmla="*/ 385726 h 6858000"/>
              <a:gd name="connsiteX988" fmla="*/ 285074 w 7467600"/>
              <a:gd name="connsiteY988" fmla="*/ 182755 h 6858000"/>
              <a:gd name="connsiteX989" fmla="*/ 43151 w 7467600"/>
              <a:gd name="connsiteY989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90188 w 7467600"/>
              <a:gd name="connsiteY4" fmla="*/ 6584365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271814 w 7467600"/>
              <a:gd name="connsiteY16" fmla="*/ 6684601 h 6858000"/>
              <a:gd name="connsiteX17" fmla="*/ 7392158 w 7467600"/>
              <a:gd name="connsiteY17" fmla="*/ 6771365 h 6858000"/>
              <a:gd name="connsiteX18" fmla="*/ 7467600 w 7467600"/>
              <a:gd name="connsiteY18" fmla="*/ 6805948 h 6858000"/>
              <a:gd name="connsiteX19" fmla="*/ 7467600 w 7467600"/>
              <a:gd name="connsiteY19" fmla="*/ 6831490 h 6858000"/>
              <a:gd name="connsiteX20" fmla="*/ 7410696 w 7467600"/>
              <a:gd name="connsiteY20" fmla="*/ 6803861 h 6858000"/>
              <a:gd name="connsiteX21" fmla="*/ 7088673 w 7467600"/>
              <a:gd name="connsiteY21" fmla="*/ 6610396 h 6858000"/>
              <a:gd name="connsiteX22" fmla="*/ 7090188 w 7467600"/>
              <a:gd name="connsiteY22" fmla="*/ 6584365 h 6858000"/>
              <a:gd name="connsiteX23" fmla="*/ 1019354 w 7467600"/>
              <a:gd name="connsiteY23" fmla="*/ 6315006 h 6858000"/>
              <a:gd name="connsiteX24" fmla="*/ 441046 w 7467600"/>
              <a:gd name="connsiteY24" fmla="*/ 6691153 h 6858000"/>
              <a:gd name="connsiteX25" fmla="*/ 1019354 w 7467600"/>
              <a:gd name="connsiteY25" fmla="*/ 6315006 h 6858000"/>
              <a:gd name="connsiteX26" fmla="*/ 991680 w 7467600"/>
              <a:gd name="connsiteY26" fmla="*/ 6298413 h 6858000"/>
              <a:gd name="connsiteX27" fmla="*/ 409060 w 7467600"/>
              <a:gd name="connsiteY27" fmla="*/ 6671470 h 6858000"/>
              <a:gd name="connsiteX28" fmla="*/ 991680 w 7467600"/>
              <a:gd name="connsiteY28" fmla="*/ 6298413 h 6858000"/>
              <a:gd name="connsiteX29" fmla="*/ 103333 w 7467600"/>
              <a:gd name="connsiteY29" fmla="*/ 5699602 h 6858000"/>
              <a:gd name="connsiteX30" fmla="*/ 233938 w 7467600"/>
              <a:gd name="connsiteY30" fmla="*/ 5809416 h 6858000"/>
              <a:gd name="connsiteX31" fmla="*/ 883580 w 7467600"/>
              <a:gd name="connsiteY31" fmla="*/ 6180710 h 6858000"/>
              <a:gd name="connsiteX32" fmla="*/ 487337 w 7467600"/>
              <a:gd name="connsiteY32" fmla="*/ 5950182 h 6858000"/>
              <a:gd name="connsiteX33" fmla="*/ 354051 w 7467600"/>
              <a:gd name="connsiteY33" fmla="*/ 5854912 h 6858000"/>
              <a:gd name="connsiteX34" fmla="*/ 195436 w 7467600"/>
              <a:gd name="connsiteY34" fmla="*/ 5755068 h 6858000"/>
              <a:gd name="connsiteX35" fmla="*/ 103333 w 7467600"/>
              <a:gd name="connsiteY35" fmla="*/ 5699602 h 6858000"/>
              <a:gd name="connsiteX36" fmla="*/ 5539432 w 7467600"/>
              <a:gd name="connsiteY36" fmla="*/ 5642928 h 6858000"/>
              <a:gd name="connsiteX37" fmla="*/ 5555462 w 7467600"/>
              <a:gd name="connsiteY37" fmla="*/ 5694454 h 6858000"/>
              <a:gd name="connsiteX38" fmla="*/ 5828270 w 7467600"/>
              <a:gd name="connsiteY38" fmla="*/ 6320663 h 6858000"/>
              <a:gd name="connsiteX39" fmla="*/ 5947416 w 7467600"/>
              <a:gd name="connsiteY39" fmla="*/ 6574846 h 6858000"/>
              <a:gd name="connsiteX40" fmla="*/ 5539432 w 7467600"/>
              <a:gd name="connsiteY40" fmla="*/ 5642928 h 6858000"/>
              <a:gd name="connsiteX41" fmla="*/ 51253 w 7467600"/>
              <a:gd name="connsiteY41" fmla="*/ 5631825 h 6858000"/>
              <a:gd name="connsiteX42" fmla="*/ 211622 w 7467600"/>
              <a:gd name="connsiteY42" fmla="*/ 5728803 h 6858000"/>
              <a:gd name="connsiteX43" fmla="*/ 371652 w 7467600"/>
              <a:gd name="connsiteY43" fmla="*/ 5829062 h 6858000"/>
              <a:gd name="connsiteX44" fmla="*/ 505903 w 7467600"/>
              <a:gd name="connsiteY44" fmla="*/ 5925221 h 6858000"/>
              <a:gd name="connsiteX45" fmla="*/ 899240 w 7467600"/>
              <a:gd name="connsiteY45" fmla="*/ 6153068 h 6858000"/>
              <a:gd name="connsiteX46" fmla="*/ 988114 w 7467600"/>
              <a:gd name="connsiteY46" fmla="*/ 6174204 h 6858000"/>
              <a:gd name="connsiteX47" fmla="*/ 845971 w 7467600"/>
              <a:gd name="connsiteY47" fmla="*/ 6067177 h 6858000"/>
              <a:gd name="connsiteX48" fmla="*/ 448057 w 7467600"/>
              <a:gd name="connsiteY48" fmla="*/ 5841376 h 6858000"/>
              <a:gd name="connsiteX49" fmla="*/ 51253 w 7467600"/>
              <a:gd name="connsiteY49" fmla="*/ 5631825 h 6858000"/>
              <a:gd name="connsiteX50" fmla="*/ 2606687 w 7467600"/>
              <a:gd name="connsiteY50" fmla="*/ 5630718 h 6858000"/>
              <a:gd name="connsiteX51" fmla="*/ 2645658 w 7467600"/>
              <a:gd name="connsiteY51" fmla="*/ 6640259 h 6858000"/>
              <a:gd name="connsiteX52" fmla="*/ 2606687 w 7467600"/>
              <a:gd name="connsiteY52" fmla="*/ 5630718 h 6858000"/>
              <a:gd name="connsiteX53" fmla="*/ 3642057 w 7467600"/>
              <a:gd name="connsiteY53" fmla="*/ 5573487 h 6858000"/>
              <a:gd name="connsiteX54" fmla="*/ 3632981 w 7467600"/>
              <a:gd name="connsiteY54" fmla="*/ 5579437 h 6858000"/>
              <a:gd name="connsiteX55" fmla="*/ 3382436 w 7467600"/>
              <a:gd name="connsiteY55" fmla="*/ 5952726 h 6858000"/>
              <a:gd name="connsiteX56" fmla="*/ 3191929 w 7467600"/>
              <a:gd name="connsiteY56" fmla="*/ 6662669 h 6858000"/>
              <a:gd name="connsiteX57" fmla="*/ 3369898 w 7467600"/>
              <a:gd name="connsiteY57" fmla="*/ 6081771 h 6858000"/>
              <a:gd name="connsiteX58" fmla="*/ 3642057 w 7467600"/>
              <a:gd name="connsiteY58" fmla="*/ 5573487 h 6858000"/>
              <a:gd name="connsiteX59" fmla="*/ 2650666 w 7467600"/>
              <a:gd name="connsiteY59" fmla="*/ 5530686 h 6858000"/>
              <a:gd name="connsiteX60" fmla="*/ 2650249 w 7467600"/>
              <a:gd name="connsiteY60" fmla="*/ 5532101 h 6858000"/>
              <a:gd name="connsiteX61" fmla="*/ 2663808 w 7467600"/>
              <a:gd name="connsiteY61" fmla="*/ 6535215 h 6858000"/>
              <a:gd name="connsiteX62" fmla="*/ 2665418 w 7467600"/>
              <a:gd name="connsiteY62" fmla="*/ 6132756 h 6858000"/>
              <a:gd name="connsiteX63" fmla="*/ 2650666 w 7467600"/>
              <a:gd name="connsiteY63" fmla="*/ 5530686 h 6858000"/>
              <a:gd name="connsiteX64" fmla="*/ 2680277 w 7467600"/>
              <a:gd name="connsiteY64" fmla="*/ 5479204 h 6858000"/>
              <a:gd name="connsiteX65" fmla="*/ 2678972 w 7467600"/>
              <a:gd name="connsiteY65" fmla="*/ 5481582 h 6858000"/>
              <a:gd name="connsiteX66" fmla="*/ 2696666 w 7467600"/>
              <a:gd name="connsiteY66" fmla="*/ 6133836 h 6858000"/>
              <a:gd name="connsiteX67" fmla="*/ 2695769 w 7467600"/>
              <a:gd name="connsiteY67" fmla="*/ 6390955 h 6858000"/>
              <a:gd name="connsiteX68" fmla="*/ 2739893 w 7467600"/>
              <a:gd name="connsiteY68" fmla="*/ 6108357 h 6858000"/>
              <a:gd name="connsiteX69" fmla="*/ 2680277 w 7467600"/>
              <a:gd name="connsiteY69" fmla="*/ 5479204 h 6858000"/>
              <a:gd name="connsiteX70" fmla="*/ 1132195 w 7467600"/>
              <a:gd name="connsiteY70" fmla="*/ 5467980 h 6858000"/>
              <a:gd name="connsiteX71" fmla="*/ 1679056 w 7467600"/>
              <a:gd name="connsiteY71" fmla="*/ 5516907 h 6858000"/>
              <a:gd name="connsiteX72" fmla="*/ 2128648 w 7467600"/>
              <a:gd name="connsiteY72" fmla="*/ 5474249 h 6858000"/>
              <a:gd name="connsiteX73" fmla="*/ 1825619 w 7467600"/>
              <a:gd name="connsiteY73" fmla="*/ 5478447 h 6858000"/>
              <a:gd name="connsiteX74" fmla="*/ 1737798 w 7467600"/>
              <a:gd name="connsiteY74" fmla="*/ 5483353 h 6858000"/>
              <a:gd name="connsiteX75" fmla="*/ 1132195 w 7467600"/>
              <a:gd name="connsiteY75" fmla="*/ 5467980 h 6858000"/>
              <a:gd name="connsiteX76" fmla="*/ 6861797 w 7467600"/>
              <a:gd name="connsiteY76" fmla="*/ 5419899 h 6858000"/>
              <a:gd name="connsiteX77" fmla="*/ 6879594 w 7467600"/>
              <a:gd name="connsiteY77" fmla="*/ 5424547 h 6858000"/>
              <a:gd name="connsiteX78" fmla="*/ 7379510 w 7467600"/>
              <a:gd name="connsiteY78" fmla="*/ 5755454 h 6858000"/>
              <a:gd name="connsiteX79" fmla="*/ 7467600 w 7467600"/>
              <a:gd name="connsiteY79" fmla="*/ 5845526 h 6858000"/>
              <a:gd name="connsiteX80" fmla="*/ 7467600 w 7467600"/>
              <a:gd name="connsiteY80" fmla="*/ 5925131 h 6858000"/>
              <a:gd name="connsiteX81" fmla="*/ 7271900 w 7467600"/>
              <a:gd name="connsiteY81" fmla="*/ 5734551 h 6858000"/>
              <a:gd name="connsiteX82" fmla="*/ 7015907 w 7467600"/>
              <a:gd name="connsiteY82" fmla="*/ 5541548 h 6858000"/>
              <a:gd name="connsiteX83" fmla="*/ 7259646 w 7467600"/>
              <a:gd name="connsiteY83" fmla="*/ 5765985 h 6858000"/>
              <a:gd name="connsiteX84" fmla="*/ 7467600 w 7467600"/>
              <a:gd name="connsiteY84" fmla="*/ 5971257 h 6858000"/>
              <a:gd name="connsiteX85" fmla="*/ 7467600 w 7467600"/>
              <a:gd name="connsiteY85" fmla="*/ 6012219 h 6858000"/>
              <a:gd name="connsiteX86" fmla="*/ 7240170 w 7467600"/>
              <a:gd name="connsiteY86" fmla="*/ 5787985 h 6858000"/>
              <a:gd name="connsiteX87" fmla="*/ 6946849 w 7467600"/>
              <a:gd name="connsiteY87" fmla="*/ 5523271 h 6858000"/>
              <a:gd name="connsiteX88" fmla="*/ 6946972 w 7467600"/>
              <a:gd name="connsiteY88" fmla="*/ 5526491 h 6858000"/>
              <a:gd name="connsiteX89" fmla="*/ 7105827 w 7467600"/>
              <a:gd name="connsiteY89" fmla="*/ 5718700 h 6858000"/>
              <a:gd name="connsiteX90" fmla="*/ 7126431 w 7467600"/>
              <a:gd name="connsiteY90" fmla="*/ 5737872 h 6858000"/>
              <a:gd name="connsiteX91" fmla="*/ 7356878 w 7467600"/>
              <a:gd name="connsiteY91" fmla="*/ 5981332 h 6858000"/>
              <a:gd name="connsiteX92" fmla="*/ 7467600 w 7467600"/>
              <a:gd name="connsiteY92" fmla="*/ 6117703 h 6858000"/>
              <a:gd name="connsiteX93" fmla="*/ 7467600 w 7467600"/>
              <a:gd name="connsiteY93" fmla="*/ 6163634 h 6858000"/>
              <a:gd name="connsiteX94" fmla="*/ 7403637 w 7467600"/>
              <a:gd name="connsiteY94" fmla="*/ 6083957 h 6858000"/>
              <a:gd name="connsiteX95" fmla="*/ 7254615 w 7467600"/>
              <a:gd name="connsiteY95" fmla="*/ 5911918 h 6858000"/>
              <a:gd name="connsiteX96" fmla="*/ 7312589 w 7467600"/>
              <a:gd name="connsiteY96" fmla="*/ 5982309 h 6858000"/>
              <a:gd name="connsiteX97" fmla="*/ 7448321 w 7467600"/>
              <a:gd name="connsiteY97" fmla="*/ 6190991 h 6858000"/>
              <a:gd name="connsiteX98" fmla="*/ 7467600 w 7467600"/>
              <a:gd name="connsiteY98" fmla="*/ 6221686 h 6858000"/>
              <a:gd name="connsiteX99" fmla="*/ 7467600 w 7467600"/>
              <a:gd name="connsiteY99" fmla="*/ 6334256 h 6858000"/>
              <a:gd name="connsiteX100" fmla="*/ 7454976 w 7467600"/>
              <a:gd name="connsiteY100" fmla="*/ 6318297 h 6858000"/>
              <a:gd name="connsiteX101" fmla="*/ 7042773 w 7467600"/>
              <a:gd name="connsiteY101" fmla="*/ 5734011 h 6858000"/>
              <a:gd name="connsiteX102" fmla="*/ 6844835 w 7467600"/>
              <a:gd name="connsiteY102" fmla="*/ 5424988 h 6858000"/>
              <a:gd name="connsiteX103" fmla="*/ 6861797 w 7467600"/>
              <a:gd name="connsiteY103" fmla="*/ 5419899 h 6858000"/>
              <a:gd name="connsiteX104" fmla="*/ 1456157 w 7467600"/>
              <a:gd name="connsiteY104" fmla="*/ 5371404 h 6858000"/>
              <a:gd name="connsiteX105" fmla="*/ 1244432 w 7467600"/>
              <a:gd name="connsiteY105" fmla="*/ 5385601 h 6858000"/>
              <a:gd name="connsiteX106" fmla="*/ 973990 w 7467600"/>
              <a:gd name="connsiteY106" fmla="*/ 5424940 h 6858000"/>
              <a:gd name="connsiteX107" fmla="*/ 1103809 w 7467600"/>
              <a:gd name="connsiteY107" fmla="*/ 5433720 h 6858000"/>
              <a:gd name="connsiteX108" fmla="*/ 1123454 w 7467600"/>
              <a:gd name="connsiteY108" fmla="*/ 5435727 h 6858000"/>
              <a:gd name="connsiteX109" fmla="*/ 1737017 w 7467600"/>
              <a:gd name="connsiteY109" fmla="*/ 5452183 h 6858000"/>
              <a:gd name="connsiteX110" fmla="*/ 1824397 w 7467600"/>
              <a:gd name="connsiteY110" fmla="*/ 5447757 h 6858000"/>
              <a:gd name="connsiteX111" fmla="*/ 2070059 w 7467600"/>
              <a:gd name="connsiteY111" fmla="*/ 5441660 h 6858000"/>
              <a:gd name="connsiteX112" fmla="*/ 1456157 w 7467600"/>
              <a:gd name="connsiteY112" fmla="*/ 5371404 h 6858000"/>
              <a:gd name="connsiteX113" fmla="*/ 4988186 w 7467600"/>
              <a:gd name="connsiteY113" fmla="*/ 5216467 h 6858000"/>
              <a:gd name="connsiteX114" fmla="*/ 4777334 w 7467600"/>
              <a:gd name="connsiteY114" fmla="*/ 5406072 h 6858000"/>
              <a:gd name="connsiteX115" fmla="*/ 4718341 w 7467600"/>
              <a:gd name="connsiteY115" fmla="*/ 5468043 h 6858000"/>
              <a:gd name="connsiteX116" fmla="*/ 4604655 w 7467600"/>
              <a:gd name="connsiteY116" fmla="*/ 5583434 h 6858000"/>
              <a:gd name="connsiteX117" fmla="*/ 4565074 w 7467600"/>
              <a:gd name="connsiteY117" fmla="*/ 5618550 h 6858000"/>
              <a:gd name="connsiteX118" fmla="*/ 4988186 w 7467600"/>
              <a:gd name="connsiteY118" fmla="*/ 5216467 h 6858000"/>
              <a:gd name="connsiteX119" fmla="*/ 4978032 w 7467600"/>
              <a:gd name="connsiteY119" fmla="*/ 5183809 h 6858000"/>
              <a:gd name="connsiteX120" fmla="*/ 4463413 w 7467600"/>
              <a:gd name="connsiteY120" fmla="*/ 5615162 h 6858000"/>
              <a:gd name="connsiteX121" fmla="*/ 4358134 w 7467600"/>
              <a:gd name="connsiteY121" fmla="*/ 5742791 h 6858000"/>
              <a:gd name="connsiteX122" fmla="*/ 4376219 w 7467600"/>
              <a:gd name="connsiteY122" fmla="*/ 5729027 h 6858000"/>
              <a:gd name="connsiteX123" fmla="*/ 4582340 w 7467600"/>
              <a:gd name="connsiteY123" fmla="*/ 5561037 h 6858000"/>
              <a:gd name="connsiteX124" fmla="*/ 4694684 w 7467600"/>
              <a:gd name="connsiteY124" fmla="*/ 5447098 h 6858000"/>
              <a:gd name="connsiteX125" fmla="*/ 4754123 w 7467600"/>
              <a:gd name="connsiteY125" fmla="*/ 5384643 h 6858000"/>
              <a:gd name="connsiteX126" fmla="*/ 4978032 w 7467600"/>
              <a:gd name="connsiteY126" fmla="*/ 5183809 h 6858000"/>
              <a:gd name="connsiteX127" fmla="*/ 7312201 w 7467600"/>
              <a:gd name="connsiteY127" fmla="*/ 5128278 h 6858000"/>
              <a:gd name="connsiteX128" fmla="*/ 7450656 w 7467600"/>
              <a:gd name="connsiteY128" fmla="*/ 5134750 h 6858000"/>
              <a:gd name="connsiteX129" fmla="*/ 7467600 w 7467600"/>
              <a:gd name="connsiteY129" fmla="*/ 5142496 h 6858000"/>
              <a:gd name="connsiteX130" fmla="*/ 7467600 w 7467600"/>
              <a:gd name="connsiteY130" fmla="*/ 5158623 h 6858000"/>
              <a:gd name="connsiteX131" fmla="*/ 7427076 w 7467600"/>
              <a:gd name="connsiteY131" fmla="*/ 5142684 h 6858000"/>
              <a:gd name="connsiteX132" fmla="*/ 7312201 w 7467600"/>
              <a:gd name="connsiteY132" fmla="*/ 5128278 h 6858000"/>
              <a:gd name="connsiteX133" fmla="*/ 1903353 w 7467600"/>
              <a:gd name="connsiteY133" fmla="*/ 5044827 h 6858000"/>
              <a:gd name="connsiteX134" fmla="*/ 1936931 w 7467600"/>
              <a:gd name="connsiteY134" fmla="*/ 5093954 h 6858000"/>
              <a:gd name="connsiteX135" fmla="*/ 2195868 w 7467600"/>
              <a:gd name="connsiteY135" fmla="*/ 5396574 h 6858000"/>
              <a:gd name="connsiteX136" fmla="*/ 2088852 w 7467600"/>
              <a:gd name="connsiteY136" fmla="*/ 5166123 h 6858000"/>
              <a:gd name="connsiteX137" fmla="*/ 1958241 w 7467600"/>
              <a:gd name="connsiteY137" fmla="*/ 5067955 h 6858000"/>
              <a:gd name="connsiteX138" fmla="*/ 1903353 w 7467600"/>
              <a:gd name="connsiteY138" fmla="*/ 5044827 h 6858000"/>
              <a:gd name="connsiteX139" fmla="*/ 1979378 w 7467600"/>
              <a:gd name="connsiteY139" fmla="*/ 4769504 h 6858000"/>
              <a:gd name="connsiteX140" fmla="*/ 2882120 w 7467600"/>
              <a:gd name="connsiteY140" fmla="*/ 5064547 h 6858000"/>
              <a:gd name="connsiteX141" fmla="*/ 2793103 w 7467600"/>
              <a:gd name="connsiteY141" fmla="*/ 5039699 h 6858000"/>
              <a:gd name="connsiteX142" fmla="*/ 2770041 w 7467600"/>
              <a:gd name="connsiteY142" fmla="*/ 5033634 h 6858000"/>
              <a:gd name="connsiteX143" fmla="*/ 1979378 w 7467600"/>
              <a:gd name="connsiteY143" fmla="*/ 4769504 h 6858000"/>
              <a:gd name="connsiteX144" fmla="*/ 1927410 w 7467600"/>
              <a:gd name="connsiteY144" fmla="*/ 4716164 h 6858000"/>
              <a:gd name="connsiteX145" fmla="*/ 1959587 w 7467600"/>
              <a:gd name="connsiteY145" fmla="*/ 4728849 h 6858000"/>
              <a:gd name="connsiteX146" fmla="*/ 2777707 w 7467600"/>
              <a:gd name="connsiteY146" fmla="*/ 5003991 h 6858000"/>
              <a:gd name="connsiteX147" fmla="*/ 2800768 w 7467600"/>
              <a:gd name="connsiteY147" fmla="*/ 5010056 h 6858000"/>
              <a:gd name="connsiteX148" fmla="*/ 2879408 w 7467600"/>
              <a:gd name="connsiteY148" fmla="*/ 5031590 h 6858000"/>
              <a:gd name="connsiteX149" fmla="*/ 2862295 w 7467600"/>
              <a:gd name="connsiteY149" fmla="*/ 5022958 h 6858000"/>
              <a:gd name="connsiteX150" fmla="*/ 2813343 w 7467600"/>
              <a:gd name="connsiteY150" fmla="*/ 4998369 h 6858000"/>
              <a:gd name="connsiteX151" fmla="*/ 2646245 w 7467600"/>
              <a:gd name="connsiteY151" fmla="*/ 4930999 h 6858000"/>
              <a:gd name="connsiteX152" fmla="*/ 1999243 w 7467600"/>
              <a:gd name="connsiteY152" fmla="*/ 4730524 h 6858000"/>
              <a:gd name="connsiteX153" fmla="*/ 1979527 w 7467600"/>
              <a:gd name="connsiteY153" fmla="*/ 4726651 h 6858000"/>
              <a:gd name="connsiteX154" fmla="*/ 1927410 w 7467600"/>
              <a:gd name="connsiteY154" fmla="*/ 4716164 h 6858000"/>
              <a:gd name="connsiteX155" fmla="*/ 1997014 w 7467600"/>
              <a:gd name="connsiteY155" fmla="*/ 4698007 h 6858000"/>
              <a:gd name="connsiteX156" fmla="*/ 2005458 w 7467600"/>
              <a:gd name="connsiteY156" fmla="*/ 4699540 h 6858000"/>
              <a:gd name="connsiteX157" fmla="*/ 2657186 w 7467600"/>
              <a:gd name="connsiteY157" fmla="*/ 4901687 h 6858000"/>
              <a:gd name="connsiteX158" fmla="*/ 2826662 w 7467600"/>
              <a:gd name="connsiteY158" fmla="*/ 4970362 h 6858000"/>
              <a:gd name="connsiteX159" fmla="*/ 2876100 w 7467600"/>
              <a:gd name="connsiteY159" fmla="*/ 4995397 h 6858000"/>
              <a:gd name="connsiteX160" fmla="*/ 3042600 w 7467600"/>
              <a:gd name="connsiteY160" fmla="*/ 5059532 h 6858000"/>
              <a:gd name="connsiteX161" fmla="*/ 1997014 w 7467600"/>
              <a:gd name="connsiteY161" fmla="*/ 4698007 h 6858000"/>
              <a:gd name="connsiteX162" fmla="*/ 2305292 w 7467600"/>
              <a:gd name="connsiteY162" fmla="*/ 4219492 h 6858000"/>
              <a:gd name="connsiteX163" fmla="*/ 3360922 w 7467600"/>
              <a:gd name="connsiteY163" fmla="*/ 4529373 h 6858000"/>
              <a:gd name="connsiteX164" fmla="*/ 3492420 w 7467600"/>
              <a:gd name="connsiteY164" fmla="*/ 4510145 h 6858000"/>
              <a:gd name="connsiteX165" fmla="*/ 3364086 w 7467600"/>
              <a:gd name="connsiteY165" fmla="*/ 4480340 h 6858000"/>
              <a:gd name="connsiteX166" fmla="*/ 3225818 w 7467600"/>
              <a:gd name="connsiteY166" fmla="*/ 4411822 h 6858000"/>
              <a:gd name="connsiteX167" fmla="*/ 3129696 w 7467600"/>
              <a:gd name="connsiteY167" fmla="*/ 4360704 h 6858000"/>
              <a:gd name="connsiteX168" fmla="*/ 2814545 w 7467600"/>
              <a:gd name="connsiteY168" fmla="*/ 4282955 h 6858000"/>
              <a:gd name="connsiteX169" fmla="*/ 2305292 w 7467600"/>
              <a:gd name="connsiteY169" fmla="*/ 4219492 h 6858000"/>
              <a:gd name="connsiteX170" fmla="*/ 2626982 w 7467600"/>
              <a:gd name="connsiteY170" fmla="*/ 4206450 h 6858000"/>
              <a:gd name="connsiteX171" fmla="*/ 2490617 w 7467600"/>
              <a:gd name="connsiteY171" fmla="*/ 4206951 h 6858000"/>
              <a:gd name="connsiteX172" fmla="*/ 2819869 w 7467600"/>
              <a:gd name="connsiteY172" fmla="*/ 4252936 h 6858000"/>
              <a:gd name="connsiteX173" fmla="*/ 3143018 w 7467600"/>
              <a:gd name="connsiteY173" fmla="*/ 4332698 h 6858000"/>
              <a:gd name="connsiteX174" fmla="*/ 3241520 w 7467600"/>
              <a:gd name="connsiteY174" fmla="*/ 4385112 h 6858000"/>
              <a:gd name="connsiteX175" fmla="*/ 3374575 w 7467600"/>
              <a:gd name="connsiteY175" fmla="*/ 4451517 h 6858000"/>
              <a:gd name="connsiteX176" fmla="*/ 3505221 w 7467600"/>
              <a:gd name="connsiteY176" fmla="*/ 4480757 h 6858000"/>
              <a:gd name="connsiteX177" fmla="*/ 2626982 w 7467600"/>
              <a:gd name="connsiteY177" fmla="*/ 4206450 h 6858000"/>
              <a:gd name="connsiteX178" fmla="*/ 1310106 w 7467600"/>
              <a:gd name="connsiteY178" fmla="*/ 3943217 h 6858000"/>
              <a:gd name="connsiteX179" fmla="*/ 854994 w 7467600"/>
              <a:gd name="connsiteY179" fmla="*/ 4399136 h 6858000"/>
              <a:gd name="connsiteX180" fmla="*/ 742462 w 7467600"/>
              <a:gd name="connsiteY180" fmla="*/ 4594648 h 6858000"/>
              <a:gd name="connsiteX181" fmla="*/ 820602 w 7467600"/>
              <a:gd name="connsiteY181" fmla="*/ 4485915 h 6858000"/>
              <a:gd name="connsiteX182" fmla="*/ 878295 w 7467600"/>
              <a:gd name="connsiteY182" fmla="*/ 4403594 h 6858000"/>
              <a:gd name="connsiteX183" fmla="*/ 1240607 w 7467600"/>
              <a:gd name="connsiteY183" fmla="*/ 4010401 h 6858000"/>
              <a:gd name="connsiteX184" fmla="*/ 1310106 w 7467600"/>
              <a:gd name="connsiteY184" fmla="*/ 3943217 h 6858000"/>
              <a:gd name="connsiteX185" fmla="*/ 1423113 w 7467600"/>
              <a:gd name="connsiteY185" fmla="*/ 3874565 h 6858000"/>
              <a:gd name="connsiteX186" fmla="*/ 1260565 w 7467600"/>
              <a:gd name="connsiteY186" fmla="*/ 4031982 h 6858000"/>
              <a:gd name="connsiteX187" fmla="*/ 901900 w 7467600"/>
              <a:gd name="connsiteY187" fmla="*/ 4421236 h 6858000"/>
              <a:gd name="connsiteX188" fmla="*/ 845044 w 7467600"/>
              <a:gd name="connsiteY188" fmla="*/ 4502436 h 6858000"/>
              <a:gd name="connsiteX189" fmla="*/ 685926 w 7467600"/>
              <a:gd name="connsiteY189" fmla="*/ 4703069 h 6858000"/>
              <a:gd name="connsiteX190" fmla="*/ 684248 w 7467600"/>
              <a:gd name="connsiteY190" fmla="*/ 4706721 h 6858000"/>
              <a:gd name="connsiteX191" fmla="*/ 1423113 w 7467600"/>
              <a:gd name="connsiteY191" fmla="*/ 3874565 h 6858000"/>
              <a:gd name="connsiteX192" fmla="*/ 3316479 w 7467600"/>
              <a:gd name="connsiteY192" fmla="*/ 3872136 h 6858000"/>
              <a:gd name="connsiteX193" fmla="*/ 3546806 w 7467600"/>
              <a:gd name="connsiteY193" fmla="*/ 4356139 h 6858000"/>
              <a:gd name="connsiteX194" fmla="*/ 3364433 w 7467600"/>
              <a:gd name="connsiteY194" fmla="*/ 3953121 h 6858000"/>
              <a:gd name="connsiteX195" fmla="*/ 3316479 w 7467600"/>
              <a:gd name="connsiteY195" fmla="*/ 3872136 h 6858000"/>
              <a:gd name="connsiteX196" fmla="*/ 3291335 w 7467600"/>
              <a:gd name="connsiteY196" fmla="*/ 3767420 h 6858000"/>
              <a:gd name="connsiteX197" fmla="*/ 3390805 w 7467600"/>
              <a:gd name="connsiteY197" fmla="*/ 3937163 h 6858000"/>
              <a:gd name="connsiteX198" fmla="*/ 3579062 w 7467600"/>
              <a:gd name="connsiteY198" fmla="*/ 4359040 h 6858000"/>
              <a:gd name="connsiteX199" fmla="*/ 3467355 w 7467600"/>
              <a:gd name="connsiteY199" fmla="*/ 3988130 h 6858000"/>
              <a:gd name="connsiteX200" fmla="*/ 3310753 w 7467600"/>
              <a:gd name="connsiteY200" fmla="*/ 3787140 h 6858000"/>
              <a:gd name="connsiteX201" fmla="*/ 3291335 w 7467600"/>
              <a:gd name="connsiteY201" fmla="*/ 3767420 h 6858000"/>
              <a:gd name="connsiteX202" fmla="*/ 1635889 w 7467600"/>
              <a:gd name="connsiteY202" fmla="*/ 3709494 h 6858000"/>
              <a:gd name="connsiteX203" fmla="*/ 1634800 w 7467600"/>
              <a:gd name="connsiteY203" fmla="*/ 3731111 h 6858000"/>
              <a:gd name="connsiteX204" fmla="*/ 1635889 w 7467600"/>
              <a:gd name="connsiteY204" fmla="*/ 3709494 h 6858000"/>
              <a:gd name="connsiteX205" fmla="*/ 1510397 w 7467600"/>
              <a:gd name="connsiteY205" fmla="*/ 3684705 h 6858000"/>
              <a:gd name="connsiteX206" fmla="*/ 1146550 w 7467600"/>
              <a:gd name="connsiteY206" fmla="*/ 3802012 h 6858000"/>
              <a:gd name="connsiteX207" fmla="*/ 698834 w 7467600"/>
              <a:gd name="connsiteY207" fmla="*/ 3952272 h 6858000"/>
              <a:gd name="connsiteX208" fmla="*/ 34256 w 7467600"/>
              <a:gd name="connsiteY208" fmla="*/ 4347603 h 6858000"/>
              <a:gd name="connsiteX209" fmla="*/ 527241 w 7467600"/>
              <a:gd name="connsiteY209" fmla="*/ 4065078 h 6858000"/>
              <a:gd name="connsiteX210" fmla="*/ 1510397 w 7467600"/>
              <a:gd name="connsiteY210" fmla="*/ 3684705 h 6858000"/>
              <a:gd name="connsiteX211" fmla="*/ 1313114 w 7467600"/>
              <a:gd name="connsiteY211" fmla="*/ 3655216 h 6858000"/>
              <a:gd name="connsiteX212" fmla="*/ 1109304 w 7467600"/>
              <a:gd name="connsiteY212" fmla="*/ 3669030 h 6858000"/>
              <a:gd name="connsiteX213" fmla="*/ 8129 w 7467600"/>
              <a:gd name="connsiteY213" fmla="*/ 4330519 h 6858000"/>
              <a:gd name="connsiteX214" fmla="*/ 687572 w 7467600"/>
              <a:gd name="connsiteY214" fmla="*/ 3925629 h 6858000"/>
              <a:gd name="connsiteX215" fmla="*/ 1138365 w 7467600"/>
              <a:gd name="connsiteY215" fmla="*/ 3774515 h 6858000"/>
              <a:gd name="connsiteX216" fmla="*/ 1505579 w 7467600"/>
              <a:gd name="connsiteY216" fmla="*/ 3655526 h 6858000"/>
              <a:gd name="connsiteX217" fmla="*/ 1313114 w 7467600"/>
              <a:gd name="connsiteY217" fmla="*/ 3655216 h 6858000"/>
              <a:gd name="connsiteX218" fmla="*/ 3655073 w 7467600"/>
              <a:gd name="connsiteY218" fmla="*/ 3650884 h 6858000"/>
              <a:gd name="connsiteX219" fmla="*/ 3989938 w 7467600"/>
              <a:gd name="connsiteY219" fmla="*/ 3991685 h 6858000"/>
              <a:gd name="connsiteX220" fmla="*/ 4393907 w 7467600"/>
              <a:gd name="connsiteY220" fmla="*/ 4261258 h 6858000"/>
              <a:gd name="connsiteX221" fmla="*/ 4648051 w 7467600"/>
              <a:gd name="connsiteY221" fmla="*/ 4374051 h 6858000"/>
              <a:gd name="connsiteX222" fmla="*/ 4383389 w 7467600"/>
              <a:gd name="connsiteY222" fmla="*/ 4184369 h 6858000"/>
              <a:gd name="connsiteX223" fmla="*/ 4165508 w 7467600"/>
              <a:gd name="connsiteY223" fmla="*/ 4035196 h 6858000"/>
              <a:gd name="connsiteX224" fmla="*/ 4068162 w 7467600"/>
              <a:gd name="connsiteY224" fmla="*/ 3953394 h 6858000"/>
              <a:gd name="connsiteX225" fmla="*/ 3981416 w 7467600"/>
              <a:gd name="connsiteY225" fmla="*/ 3880482 h 6858000"/>
              <a:gd name="connsiteX226" fmla="*/ 3800147 w 7467600"/>
              <a:gd name="connsiteY226" fmla="*/ 3749872 h 6858000"/>
              <a:gd name="connsiteX227" fmla="*/ 3655073 w 7467600"/>
              <a:gd name="connsiteY227" fmla="*/ 3650884 h 6858000"/>
              <a:gd name="connsiteX228" fmla="*/ 3670252 w 7467600"/>
              <a:gd name="connsiteY228" fmla="*/ 3622798 h 6858000"/>
              <a:gd name="connsiteX229" fmla="*/ 3817258 w 7467600"/>
              <a:gd name="connsiteY229" fmla="*/ 3723577 h 6858000"/>
              <a:gd name="connsiteX230" fmla="*/ 4000461 w 7467600"/>
              <a:gd name="connsiteY230" fmla="*/ 3855966 h 6858000"/>
              <a:gd name="connsiteX231" fmla="*/ 4088180 w 7467600"/>
              <a:gd name="connsiteY231" fmla="*/ 3929774 h 6858000"/>
              <a:gd name="connsiteX232" fmla="*/ 4184555 w 7467600"/>
              <a:gd name="connsiteY232" fmla="*/ 4010683 h 6858000"/>
              <a:gd name="connsiteX233" fmla="*/ 4399563 w 7467600"/>
              <a:gd name="connsiteY233" fmla="*/ 4158106 h 6858000"/>
              <a:gd name="connsiteX234" fmla="*/ 4684469 w 7467600"/>
              <a:gd name="connsiteY234" fmla="*/ 4364680 h 6858000"/>
              <a:gd name="connsiteX235" fmla="*/ 4690271 w 7467600"/>
              <a:gd name="connsiteY235" fmla="*/ 4370034 h 6858000"/>
              <a:gd name="connsiteX236" fmla="*/ 4136093 w 7467600"/>
              <a:gd name="connsiteY236" fmla="*/ 3858466 h 6858000"/>
              <a:gd name="connsiteX237" fmla="*/ 3670252 w 7467600"/>
              <a:gd name="connsiteY237" fmla="*/ 3622798 h 6858000"/>
              <a:gd name="connsiteX238" fmla="*/ 4440129 w 7467600"/>
              <a:gd name="connsiteY238" fmla="*/ 3448571 h 6858000"/>
              <a:gd name="connsiteX239" fmla="*/ 4856525 w 7467600"/>
              <a:gd name="connsiteY239" fmla="*/ 3915351 h 6858000"/>
              <a:gd name="connsiteX240" fmla="*/ 5059055 w 7467600"/>
              <a:gd name="connsiteY240" fmla="*/ 4108918 h 6858000"/>
              <a:gd name="connsiteX241" fmla="*/ 5290070 w 7467600"/>
              <a:gd name="connsiteY241" fmla="*/ 4263619 h 6858000"/>
              <a:gd name="connsiteX242" fmla="*/ 4834991 w 7467600"/>
              <a:gd name="connsiteY242" fmla="*/ 3830985 h 6858000"/>
              <a:gd name="connsiteX243" fmla="*/ 4440129 w 7467600"/>
              <a:gd name="connsiteY243" fmla="*/ 3448571 h 6858000"/>
              <a:gd name="connsiteX244" fmla="*/ 4441737 w 7467600"/>
              <a:gd name="connsiteY244" fmla="*/ 3399734 h 6858000"/>
              <a:gd name="connsiteX245" fmla="*/ 4431236 w 7467600"/>
              <a:gd name="connsiteY245" fmla="*/ 3400954 h 6858000"/>
              <a:gd name="connsiteX246" fmla="*/ 4557150 w 7467600"/>
              <a:gd name="connsiteY246" fmla="*/ 3510023 h 6858000"/>
              <a:gd name="connsiteX247" fmla="*/ 4856936 w 7467600"/>
              <a:gd name="connsiteY247" fmla="*/ 3809146 h 6858000"/>
              <a:gd name="connsiteX248" fmla="*/ 5111996 w 7467600"/>
              <a:gd name="connsiteY248" fmla="*/ 4065759 h 6858000"/>
              <a:gd name="connsiteX249" fmla="*/ 5388878 w 7467600"/>
              <a:gd name="connsiteY249" fmla="*/ 4300185 h 6858000"/>
              <a:gd name="connsiteX250" fmla="*/ 5425556 w 7467600"/>
              <a:gd name="connsiteY250" fmla="*/ 4308967 h 6858000"/>
              <a:gd name="connsiteX251" fmla="*/ 4943646 w 7467600"/>
              <a:gd name="connsiteY251" fmla="*/ 3822916 h 6858000"/>
              <a:gd name="connsiteX252" fmla="*/ 4594837 w 7467600"/>
              <a:gd name="connsiteY252" fmla="*/ 3532274 h 6858000"/>
              <a:gd name="connsiteX253" fmla="*/ 4441737 w 7467600"/>
              <a:gd name="connsiteY253" fmla="*/ 3399734 h 6858000"/>
              <a:gd name="connsiteX254" fmla="*/ 5425834 w 7467600"/>
              <a:gd name="connsiteY254" fmla="*/ 3162785 h 6858000"/>
              <a:gd name="connsiteX255" fmla="*/ 5401644 w 7467600"/>
              <a:gd name="connsiteY255" fmla="*/ 3617847 h 6858000"/>
              <a:gd name="connsiteX256" fmla="*/ 5467256 w 7467600"/>
              <a:gd name="connsiteY256" fmla="*/ 4175494 h 6858000"/>
              <a:gd name="connsiteX257" fmla="*/ 5448069 w 7467600"/>
              <a:gd name="connsiteY257" fmla="*/ 3567554 h 6858000"/>
              <a:gd name="connsiteX258" fmla="*/ 5425834 w 7467600"/>
              <a:gd name="connsiteY258" fmla="*/ 3162785 h 6858000"/>
              <a:gd name="connsiteX259" fmla="*/ 1318687 w 7467600"/>
              <a:gd name="connsiteY259" fmla="*/ 3113840 h 6858000"/>
              <a:gd name="connsiteX260" fmla="*/ 1066793 w 7467600"/>
              <a:gd name="connsiteY260" fmla="*/ 3212171 h 6858000"/>
              <a:gd name="connsiteX261" fmla="*/ 993319 w 7467600"/>
              <a:gd name="connsiteY261" fmla="*/ 3247648 h 6858000"/>
              <a:gd name="connsiteX262" fmla="*/ 853081 w 7467600"/>
              <a:gd name="connsiteY262" fmla="*/ 3312410 h 6858000"/>
              <a:gd name="connsiteX263" fmla="*/ 805957 w 7467600"/>
              <a:gd name="connsiteY263" fmla="*/ 3330443 h 6858000"/>
              <a:gd name="connsiteX264" fmla="*/ 1318687 w 7467600"/>
              <a:gd name="connsiteY264" fmla="*/ 3113840 h 6858000"/>
              <a:gd name="connsiteX265" fmla="*/ 5453702 w 7467600"/>
              <a:gd name="connsiteY265" fmla="*/ 3090882 h 6858000"/>
              <a:gd name="connsiteX266" fmla="*/ 5480135 w 7467600"/>
              <a:gd name="connsiteY266" fmla="*/ 3565802 h 6858000"/>
              <a:gd name="connsiteX267" fmla="*/ 5499023 w 7467600"/>
              <a:gd name="connsiteY267" fmla="*/ 4166310 h 6858000"/>
              <a:gd name="connsiteX268" fmla="*/ 5547022 w 7467600"/>
              <a:gd name="connsiteY268" fmla="*/ 3607838 h 6858000"/>
              <a:gd name="connsiteX269" fmla="*/ 5515964 w 7467600"/>
              <a:gd name="connsiteY269" fmla="*/ 3378541 h 6858000"/>
              <a:gd name="connsiteX270" fmla="*/ 5453702 w 7467600"/>
              <a:gd name="connsiteY270" fmla="*/ 3090882 h 6858000"/>
              <a:gd name="connsiteX271" fmla="*/ 1238695 w 7467600"/>
              <a:gd name="connsiteY271" fmla="*/ 3076820 h 6858000"/>
              <a:gd name="connsiteX272" fmla="*/ 716371 w 7467600"/>
              <a:gd name="connsiteY272" fmla="*/ 3293249 h 6858000"/>
              <a:gd name="connsiteX273" fmla="*/ 579522 w 7467600"/>
              <a:gd name="connsiteY273" fmla="*/ 3371759 h 6858000"/>
              <a:gd name="connsiteX274" fmla="*/ 600288 w 7467600"/>
              <a:gd name="connsiteY274" fmla="*/ 3365555 h 6858000"/>
              <a:gd name="connsiteX275" fmla="*/ 840692 w 7467600"/>
              <a:gd name="connsiteY275" fmla="*/ 3284921 h 6858000"/>
              <a:gd name="connsiteX276" fmla="*/ 979248 w 7467600"/>
              <a:gd name="connsiteY276" fmla="*/ 3221003 h 6858000"/>
              <a:gd name="connsiteX277" fmla="*/ 1053282 w 7467600"/>
              <a:gd name="connsiteY277" fmla="*/ 3185247 h 6858000"/>
              <a:gd name="connsiteX278" fmla="*/ 1320603 w 7467600"/>
              <a:gd name="connsiteY278" fmla="*/ 3081281 h 6858000"/>
              <a:gd name="connsiteX279" fmla="*/ 1238695 w 7467600"/>
              <a:gd name="connsiteY279" fmla="*/ 3076820 h 6858000"/>
              <a:gd name="connsiteX280" fmla="*/ 5425627 w 7467600"/>
              <a:gd name="connsiteY280" fmla="*/ 2954192 h 6858000"/>
              <a:gd name="connsiteX281" fmla="*/ 5470770 w 7467600"/>
              <a:gd name="connsiteY281" fmla="*/ 3005435 h 6858000"/>
              <a:gd name="connsiteX282" fmla="*/ 5519779 w 7467600"/>
              <a:gd name="connsiteY282" fmla="*/ 4359223 h 6858000"/>
              <a:gd name="connsiteX283" fmla="*/ 5520293 w 7467600"/>
              <a:gd name="connsiteY283" fmla="*/ 4360602 h 6858000"/>
              <a:gd name="connsiteX284" fmla="*/ 5767221 w 7467600"/>
              <a:gd name="connsiteY284" fmla="*/ 4665564 h 6858000"/>
              <a:gd name="connsiteX285" fmla="*/ 6937169 w 7467600"/>
              <a:gd name="connsiteY285" fmla="*/ 4815941 h 6858000"/>
              <a:gd name="connsiteX286" fmla="*/ 6953922 w 7467600"/>
              <a:gd name="connsiteY286" fmla="*/ 4890068 h 6858000"/>
              <a:gd name="connsiteX287" fmla="*/ 6071359 w 7467600"/>
              <a:gd name="connsiteY287" fmla="*/ 4770770 h 6858000"/>
              <a:gd name="connsiteX288" fmla="*/ 6038839 w 7467600"/>
              <a:gd name="connsiteY288" fmla="*/ 4764474 h 6858000"/>
              <a:gd name="connsiteX289" fmla="*/ 6038706 w 7467600"/>
              <a:gd name="connsiteY289" fmla="*/ 4763847 h 6858000"/>
              <a:gd name="connsiteX290" fmla="*/ 6037784 w 7467600"/>
              <a:gd name="connsiteY290" fmla="*/ 4764270 h 6858000"/>
              <a:gd name="connsiteX291" fmla="*/ 6038839 w 7467600"/>
              <a:gd name="connsiteY291" fmla="*/ 4764474 h 6858000"/>
              <a:gd name="connsiteX292" fmla="*/ 6040338 w 7467600"/>
              <a:gd name="connsiteY292" fmla="*/ 4771418 h 6858000"/>
              <a:gd name="connsiteX293" fmla="*/ 6024488 w 7467600"/>
              <a:gd name="connsiteY293" fmla="*/ 4809903 h 6858000"/>
              <a:gd name="connsiteX294" fmla="*/ 5599771 w 7467600"/>
              <a:gd name="connsiteY294" fmla="*/ 5509652 h 6858000"/>
              <a:gd name="connsiteX295" fmla="*/ 5548843 w 7467600"/>
              <a:gd name="connsiteY295" fmla="*/ 5563845 h 6858000"/>
              <a:gd name="connsiteX296" fmla="*/ 5940952 w 7467600"/>
              <a:gd name="connsiteY296" fmla="*/ 6250028 h 6858000"/>
              <a:gd name="connsiteX297" fmla="*/ 6043441 w 7467600"/>
              <a:gd name="connsiteY297" fmla="*/ 6665847 h 6858000"/>
              <a:gd name="connsiteX298" fmla="*/ 6093432 w 7467600"/>
              <a:gd name="connsiteY298" fmla="*/ 6858000 h 6858000"/>
              <a:gd name="connsiteX299" fmla="*/ 6034344 w 7467600"/>
              <a:gd name="connsiteY299" fmla="*/ 6858000 h 6858000"/>
              <a:gd name="connsiteX300" fmla="*/ 6026679 w 7467600"/>
              <a:gd name="connsiteY300" fmla="*/ 6836959 h 6858000"/>
              <a:gd name="connsiteX301" fmla="*/ 5800441 w 7467600"/>
              <a:gd name="connsiteY301" fmla="*/ 6335286 h 6858000"/>
              <a:gd name="connsiteX302" fmla="*/ 5526562 w 7467600"/>
              <a:gd name="connsiteY302" fmla="*/ 5705388 h 6858000"/>
              <a:gd name="connsiteX303" fmla="*/ 5519640 w 7467600"/>
              <a:gd name="connsiteY303" fmla="*/ 5683774 h 6858000"/>
              <a:gd name="connsiteX304" fmla="*/ 5844559 w 7467600"/>
              <a:gd name="connsiteY304" fmla="*/ 6553349 h 6858000"/>
              <a:gd name="connsiteX305" fmla="*/ 5975994 w 7467600"/>
              <a:gd name="connsiteY305" fmla="*/ 6858000 h 6858000"/>
              <a:gd name="connsiteX306" fmla="*/ 5898547 w 7467600"/>
              <a:gd name="connsiteY306" fmla="*/ 6858000 h 6858000"/>
              <a:gd name="connsiteX307" fmla="*/ 5682041 w 7467600"/>
              <a:gd name="connsiteY307" fmla="*/ 6355860 h 6858000"/>
              <a:gd name="connsiteX308" fmla="*/ 5461758 w 7467600"/>
              <a:gd name="connsiteY308" fmla="*/ 5820220 h 6858000"/>
              <a:gd name="connsiteX309" fmla="*/ 5237282 w 7467600"/>
              <a:gd name="connsiteY309" fmla="*/ 6579086 h 6858000"/>
              <a:gd name="connsiteX310" fmla="*/ 5115009 w 7467600"/>
              <a:gd name="connsiteY310" fmla="*/ 6858000 h 6858000"/>
              <a:gd name="connsiteX311" fmla="*/ 5028074 w 7467600"/>
              <a:gd name="connsiteY311" fmla="*/ 6858000 h 6858000"/>
              <a:gd name="connsiteX312" fmla="*/ 5079508 w 7467600"/>
              <a:gd name="connsiteY312" fmla="*/ 6749074 h 6858000"/>
              <a:gd name="connsiteX313" fmla="*/ 5371846 w 7467600"/>
              <a:gd name="connsiteY313" fmla="*/ 5924413 h 6858000"/>
              <a:gd name="connsiteX314" fmla="*/ 5270512 w 7467600"/>
              <a:gd name="connsiteY314" fmla="*/ 6138975 h 6858000"/>
              <a:gd name="connsiteX315" fmla="*/ 5062409 w 7467600"/>
              <a:gd name="connsiteY315" fmla="*/ 6653544 h 6858000"/>
              <a:gd name="connsiteX316" fmla="*/ 5036628 w 7467600"/>
              <a:gd name="connsiteY316" fmla="*/ 6754247 h 6858000"/>
              <a:gd name="connsiteX317" fmla="*/ 5009112 w 7467600"/>
              <a:gd name="connsiteY317" fmla="*/ 6858000 h 6858000"/>
              <a:gd name="connsiteX318" fmla="*/ 4976679 w 7467600"/>
              <a:gd name="connsiteY318" fmla="*/ 6858000 h 6858000"/>
              <a:gd name="connsiteX319" fmla="*/ 5006537 w 7467600"/>
              <a:gd name="connsiteY319" fmla="*/ 6747068 h 6858000"/>
              <a:gd name="connsiteX320" fmla="*/ 5032723 w 7467600"/>
              <a:gd name="connsiteY320" fmla="*/ 6644957 h 6858000"/>
              <a:gd name="connsiteX321" fmla="*/ 5242949 w 7467600"/>
              <a:gd name="connsiteY321" fmla="*/ 6125175 h 6858000"/>
              <a:gd name="connsiteX322" fmla="*/ 5286321 w 7467600"/>
              <a:gd name="connsiteY322" fmla="*/ 6033555 h 6858000"/>
              <a:gd name="connsiteX323" fmla="*/ 5008210 w 7467600"/>
              <a:gd name="connsiteY323" fmla="*/ 6649194 h 6858000"/>
              <a:gd name="connsiteX324" fmla="*/ 4986321 w 7467600"/>
              <a:gd name="connsiteY324" fmla="*/ 6765687 h 6858000"/>
              <a:gd name="connsiteX325" fmla="*/ 4973474 w 7467600"/>
              <a:gd name="connsiteY325" fmla="*/ 6858000 h 6858000"/>
              <a:gd name="connsiteX326" fmla="*/ 4907178 w 7467600"/>
              <a:gd name="connsiteY326" fmla="*/ 6858000 h 6858000"/>
              <a:gd name="connsiteX327" fmla="*/ 4910810 w 7467600"/>
              <a:gd name="connsiteY327" fmla="*/ 6829660 h 6858000"/>
              <a:gd name="connsiteX328" fmla="*/ 4987461 w 7467600"/>
              <a:gd name="connsiteY328" fmla="*/ 6432994 h 6858000"/>
              <a:gd name="connsiteX329" fmla="*/ 5179262 w 7467600"/>
              <a:gd name="connsiteY329" fmla="*/ 6035044 h 6858000"/>
              <a:gd name="connsiteX330" fmla="*/ 4689678 w 7467600"/>
              <a:gd name="connsiteY330" fmla="*/ 6440241 h 6858000"/>
              <a:gd name="connsiteX331" fmla="*/ 4477543 w 7467600"/>
              <a:gd name="connsiteY331" fmla="*/ 6674836 h 6858000"/>
              <a:gd name="connsiteX332" fmla="*/ 4329957 w 7467600"/>
              <a:gd name="connsiteY332" fmla="*/ 6858000 h 6858000"/>
              <a:gd name="connsiteX333" fmla="*/ 4218595 w 7467600"/>
              <a:gd name="connsiteY333" fmla="*/ 6858000 h 6858000"/>
              <a:gd name="connsiteX334" fmla="*/ 4368888 w 7467600"/>
              <a:gd name="connsiteY334" fmla="*/ 6668412 h 6858000"/>
              <a:gd name="connsiteX335" fmla="*/ 4563091 w 7467600"/>
              <a:gd name="connsiteY335" fmla="*/ 6442508 h 6858000"/>
              <a:gd name="connsiteX336" fmla="*/ 5387324 w 7467600"/>
              <a:gd name="connsiteY336" fmla="*/ 5705830 h 6858000"/>
              <a:gd name="connsiteX337" fmla="*/ 5073620 w 7467600"/>
              <a:gd name="connsiteY337" fmla="*/ 5955437 h 6858000"/>
              <a:gd name="connsiteX338" fmla="*/ 4689789 w 7467600"/>
              <a:gd name="connsiteY338" fmla="*/ 6268382 h 6858000"/>
              <a:gd name="connsiteX339" fmla="*/ 4418722 w 7467600"/>
              <a:gd name="connsiteY339" fmla="*/ 6570886 h 6858000"/>
              <a:gd name="connsiteX340" fmla="*/ 4214944 w 7467600"/>
              <a:gd name="connsiteY340" fmla="*/ 6858000 h 6858000"/>
              <a:gd name="connsiteX341" fmla="*/ 4177898 w 7467600"/>
              <a:gd name="connsiteY341" fmla="*/ 6858000 h 6858000"/>
              <a:gd name="connsiteX342" fmla="*/ 4391597 w 7467600"/>
              <a:gd name="connsiteY342" fmla="*/ 6556370 h 6858000"/>
              <a:gd name="connsiteX343" fmla="*/ 4668889 w 7467600"/>
              <a:gd name="connsiteY343" fmla="*/ 6246399 h 6858000"/>
              <a:gd name="connsiteX344" fmla="*/ 5055427 w 7467600"/>
              <a:gd name="connsiteY344" fmla="*/ 5931476 h 6858000"/>
              <a:gd name="connsiteX345" fmla="*/ 5371814 w 7467600"/>
              <a:gd name="connsiteY345" fmla="*/ 5678975 h 6858000"/>
              <a:gd name="connsiteX346" fmla="*/ 4987918 w 7467600"/>
              <a:gd name="connsiteY346" fmla="*/ 5838701 h 6858000"/>
              <a:gd name="connsiteX347" fmla="*/ 4317146 w 7467600"/>
              <a:gd name="connsiteY347" fmla="*/ 6587716 h 6858000"/>
              <a:gd name="connsiteX348" fmla="*/ 4171627 w 7467600"/>
              <a:gd name="connsiteY348" fmla="*/ 6858000 h 6858000"/>
              <a:gd name="connsiteX349" fmla="*/ 4081585 w 7467600"/>
              <a:gd name="connsiteY349" fmla="*/ 6858000 h 6858000"/>
              <a:gd name="connsiteX350" fmla="*/ 4238603 w 7467600"/>
              <a:gd name="connsiteY350" fmla="*/ 6559341 h 6858000"/>
              <a:gd name="connsiteX351" fmla="*/ 4778333 w 7467600"/>
              <a:gd name="connsiteY351" fmla="*/ 5873626 h 6858000"/>
              <a:gd name="connsiteX352" fmla="*/ 5414185 w 7467600"/>
              <a:gd name="connsiteY352" fmla="*/ 5573882 h 6858000"/>
              <a:gd name="connsiteX353" fmla="*/ 5959648 w 7467600"/>
              <a:gd name="connsiteY353" fmla="*/ 4760797 h 6858000"/>
              <a:gd name="connsiteX354" fmla="*/ 5355019 w 7467600"/>
              <a:gd name="connsiteY354" fmla="*/ 4734672 h 6858000"/>
              <a:gd name="connsiteX355" fmla="*/ 5083565 w 7467600"/>
              <a:gd name="connsiteY355" fmla="*/ 5179121 h 6858000"/>
              <a:gd name="connsiteX356" fmla="*/ 4713577 w 7467600"/>
              <a:gd name="connsiteY356" fmla="*/ 5616803 h 6858000"/>
              <a:gd name="connsiteX357" fmla="*/ 3989559 w 7467600"/>
              <a:gd name="connsiteY357" fmla="*/ 6145945 h 6858000"/>
              <a:gd name="connsiteX358" fmla="*/ 3939824 w 7467600"/>
              <a:gd name="connsiteY358" fmla="*/ 6066900 h 6858000"/>
              <a:gd name="connsiteX359" fmla="*/ 4584537 w 7467600"/>
              <a:gd name="connsiteY359" fmla="*/ 5324826 h 6858000"/>
              <a:gd name="connsiteX360" fmla="*/ 5037105 w 7467600"/>
              <a:gd name="connsiteY360" fmla="*/ 5088765 h 6858000"/>
              <a:gd name="connsiteX361" fmla="*/ 5039930 w 7467600"/>
              <a:gd name="connsiteY361" fmla="*/ 5089585 h 6858000"/>
              <a:gd name="connsiteX362" fmla="*/ 5263764 w 7467600"/>
              <a:gd name="connsiteY362" fmla="*/ 4735525 h 6858000"/>
              <a:gd name="connsiteX363" fmla="*/ 4086300 w 7467600"/>
              <a:gd name="connsiteY363" fmla="*/ 4884599 h 6858000"/>
              <a:gd name="connsiteX364" fmla="*/ 4085485 w 7467600"/>
              <a:gd name="connsiteY364" fmla="*/ 4899070 h 6858000"/>
              <a:gd name="connsiteX365" fmla="*/ 3871915 w 7467600"/>
              <a:gd name="connsiteY365" fmla="*/ 5253645 h 6858000"/>
              <a:gd name="connsiteX366" fmla="*/ 3799374 w 7467600"/>
              <a:gd name="connsiteY366" fmla="*/ 5466127 h 6858000"/>
              <a:gd name="connsiteX367" fmla="*/ 3498850 w 7467600"/>
              <a:gd name="connsiteY367" fmla="*/ 6661888 h 6858000"/>
              <a:gd name="connsiteX368" fmla="*/ 3399216 w 7467600"/>
              <a:gd name="connsiteY368" fmla="*/ 6858000 h 6858000"/>
              <a:gd name="connsiteX369" fmla="*/ 3303688 w 7467600"/>
              <a:gd name="connsiteY369" fmla="*/ 6858000 h 6858000"/>
              <a:gd name="connsiteX370" fmla="*/ 3391774 w 7467600"/>
              <a:gd name="connsiteY370" fmla="*/ 6697181 h 6858000"/>
              <a:gd name="connsiteX371" fmla="*/ 3735540 w 7467600"/>
              <a:gd name="connsiteY371" fmla="*/ 5546923 h 6858000"/>
              <a:gd name="connsiteX372" fmla="*/ 3729438 w 7467600"/>
              <a:gd name="connsiteY372" fmla="*/ 5569058 h 6858000"/>
              <a:gd name="connsiteX373" fmla="*/ 3707782 w 7467600"/>
              <a:gd name="connsiteY373" fmla="*/ 5644908 h 6858000"/>
              <a:gd name="connsiteX374" fmla="*/ 3583827 w 7467600"/>
              <a:gd name="connsiteY374" fmla="*/ 6039215 h 6858000"/>
              <a:gd name="connsiteX375" fmla="*/ 3547861 w 7467600"/>
              <a:gd name="connsiteY375" fmla="*/ 6129609 h 6858000"/>
              <a:gd name="connsiteX376" fmla="*/ 3490905 w 7467600"/>
              <a:gd name="connsiteY376" fmla="*/ 6277660 h 6858000"/>
              <a:gd name="connsiteX377" fmla="*/ 3455859 w 7467600"/>
              <a:gd name="connsiteY377" fmla="*/ 6391301 h 6858000"/>
              <a:gd name="connsiteX378" fmla="*/ 3429112 w 7467600"/>
              <a:gd name="connsiteY378" fmla="*/ 6479469 h 6858000"/>
              <a:gd name="connsiteX379" fmla="*/ 3304862 w 7467600"/>
              <a:gd name="connsiteY379" fmla="*/ 6796476 h 6858000"/>
              <a:gd name="connsiteX380" fmla="*/ 3276071 w 7467600"/>
              <a:gd name="connsiteY380" fmla="*/ 6858000 h 6858000"/>
              <a:gd name="connsiteX381" fmla="*/ 3240805 w 7467600"/>
              <a:gd name="connsiteY381" fmla="*/ 6858000 h 6858000"/>
              <a:gd name="connsiteX382" fmla="*/ 3275917 w 7467600"/>
              <a:gd name="connsiteY382" fmla="*/ 6783192 h 6858000"/>
              <a:gd name="connsiteX383" fmla="*/ 3399358 w 7467600"/>
              <a:gd name="connsiteY383" fmla="*/ 6469011 h 6858000"/>
              <a:gd name="connsiteX384" fmla="*/ 3425650 w 7467600"/>
              <a:gd name="connsiteY384" fmla="*/ 6381333 h 6858000"/>
              <a:gd name="connsiteX385" fmla="*/ 3460661 w 7467600"/>
              <a:gd name="connsiteY385" fmla="*/ 6266763 h 6858000"/>
              <a:gd name="connsiteX386" fmla="*/ 3518021 w 7467600"/>
              <a:gd name="connsiteY386" fmla="*/ 6117298 h 6858000"/>
              <a:gd name="connsiteX387" fmla="*/ 3554035 w 7467600"/>
              <a:gd name="connsiteY387" fmla="*/ 6027832 h 6858000"/>
              <a:gd name="connsiteX388" fmla="*/ 3677174 w 7467600"/>
              <a:gd name="connsiteY388" fmla="*/ 5636351 h 6858000"/>
              <a:gd name="connsiteX389" fmla="*/ 3698819 w 7467600"/>
              <a:gd name="connsiteY389" fmla="*/ 5560503 h 6858000"/>
              <a:gd name="connsiteX390" fmla="*/ 3702094 w 7467600"/>
              <a:gd name="connsiteY390" fmla="*/ 5549194 h 6858000"/>
              <a:gd name="connsiteX391" fmla="*/ 3398355 w 7467600"/>
              <a:gd name="connsiteY391" fmla="*/ 6094603 h 6858000"/>
              <a:gd name="connsiteX392" fmla="*/ 3193941 w 7467600"/>
              <a:gd name="connsiteY392" fmla="*/ 6798775 h 6858000"/>
              <a:gd name="connsiteX393" fmla="*/ 3184140 w 7467600"/>
              <a:gd name="connsiteY393" fmla="*/ 6858000 h 6858000"/>
              <a:gd name="connsiteX394" fmla="*/ 3099978 w 7467600"/>
              <a:gd name="connsiteY394" fmla="*/ 6858000 h 6858000"/>
              <a:gd name="connsiteX395" fmla="*/ 3101556 w 7467600"/>
              <a:gd name="connsiteY395" fmla="*/ 6843337 h 6858000"/>
              <a:gd name="connsiteX396" fmla="*/ 3370162 w 7467600"/>
              <a:gd name="connsiteY396" fmla="*/ 5785550 h 6858000"/>
              <a:gd name="connsiteX397" fmla="*/ 3746477 w 7467600"/>
              <a:gd name="connsiteY397" fmla="*/ 5377889 h 6858000"/>
              <a:gd name="connsiteX398" fmla="*/ 3863399 w 7467600"/>
              <a:gd name="connsiteY398" fmla="*/ 5087257 h 6858000"/>
              <a:gd name="connsiteX399" fmla="*/ 3968712 w 7467600"/>
              <a:gd name="connsiteY399" fmla="*/ 4913989 h 6858000"/>
              <a:gd name="connsiteX400" fmla="*/ 2792390 w 7467600"/>
              <a:gd name="connsiteY400" fmla="*/ 5382974 h 6858000"/>
              <a:gd name="connsiteX401" fmla="*/ 2714982 w 7467600"/>
              <a:gd name="connsiteY401" fmla="*/ 5427051 h 6858000"/>
              <a:gd name="connsiteX402" fmla="*/ 2813361 w 7467600"/>
              <a:gd name="connsiteY402" fmla="*/ 6023912 h 6858000"/>
              <a:gd name="connsiteX403" fmla="*/ 2688430 w 7467600"/>
              <a:gd name="connsiteY403" fmla="*/ 6801564 h 6858000"/>
              <a:gd name="connsiteX404" fmla="*/ 2629626 w 7467600"/>
              <a:gd name="connsiteY404" fmla="*/ 6763394 h 6858000"/>
              <a:gd name="connsiteX405" fmla="*/ 2565328 w 7467600"/>
              <a:gd name="connsiteY405" fmla="*/ 5516399 h 6858000"/>
              <a:gd name="connsiteX406" fmla="*/ 1922999 w 7467600"/>
              <a:gd name="connsiteY406" fmla="*/ 5980343 h 6858000"/>
              <a:gd name="connsiteX407" fmla="*/ 1950261 w 7467600"/>
              <a:gd name="connsiteY407" fmla="*/ 6405858 h 6858000"/>
              <a:gd name="connsiteX408" fmla="*/ 2365554 w 7467600"/>
              <a:gd name="connsiteY408" fmla="*/ 6759107 h 6858000"/>
              <a:gd name="connsiteX409" fmla="*/ 2424142 w 7467600"/>
              <a:gd name="connsiteY409" fmla="*/ 6858000 h 6858000"/>
              <a:gd name="connsiteX410" fmla="*/ 2395994 w 7467600"/>
              <a:gd name="connsiteY410" fmla="*/ 6858000 h 6858000"/>
              <a:gd name="connsiteX411" fmla="*/ 2392863 w 7467600"/>
              <a:gd name="connsiteY411" fmla="*/ 6852964 h 6858000"/>
              <a:gd name="connsiteX412" fmla="*/ 2017589 w 7467600"/>
              <a:gd name="connsiteY412" fmla="*/ 6493982 h 6858000"/>
              <a:gd name="connsiteX413" fmla="*/ 2147336 w 7467600"/>
              <a:gd name="connsiteY413" fmla="*/ 6594052 h 6858000"/>
              <a:gd name="connsiteX414" fmla="*/ 2207047 w 7467600"/>
              <a:gd name="connsiteY414" fmla="*/ 6654540 h 6858000"/>
              <a:gd name="connsiteX415" fmla="*/ 2299106 w 7467600"/>
              <a:gd name="connsiteY415" fmla="*/ 6778931 h 6858000"/>
              <a:gd name="connsiteX416" fmla="*/ 2314430 w 7467600"/>
              <a:gd name="connsiteY416" fmla="*/ 6801144 h 6858000"/>
              <a:gd name="connsiteX417" fmla="*/ 2352406 w 7467600"/>
              <a:gd name="connsiteY417" fmla="*/ 6858000 h 6858000"/>
              <a:gd name="connsiteX418" fmla="*/ 2314492 w 7467600"/>
              <a:gd name="connsiteY418" fmla="*/ 6858000 h 6858000"/>
              <a:gd name="connsiteX419" fmla="*/ 2288095 w 7467600"/>
              <a:gd name="connsiteY419" fmla="*/ 6818030 h 6858000"/>
              <a:gd name="connsiteX420" fmla="*/ 2272768 w 7467600"/>
              <a:gd name="connsiteY420" fmla="*/ 6795822 h 6858000"/>
              <a:gd name="connsiteX421" fmla="*/ 2182715 w 7467600"/>
              <a:gd name="connsiteY421" fmla="*/ 6675071 h 6858000"/>
              <a:gd name="connsiteX422" fmla="*/ 2032061 w 7467600"/>
              <a:gd name="connsiteY422" fmla="*/ 6541380 h 6858000"/>
              <a:gd name="connsiteX423" fmla="*/ 2257220 w 7467600"/>
              <a:gd name="connsiteY423" fmla="*/ 6826257 h 6858000"/>
              <a:gd name="connsiteX424" fmla="*/ 2281324 w 7467600"/>
              <a:gd name="connsiteY424" fmla="*/ 6858000 h 6858000"/>
              <a:gd name="connsiteX425" fmla="*/ 2242860 w 7467600"/>
              <a:gd name="connsiteY425" fmla="*/ 6858000 h 6858000"/>
              <a:gd name="connsiteX426" fmla="*/ 2232818 w 7467600"/>
              <a:gd name="connsiteY426" fmla="*/ 6844926 h 6858000"/>
              <a:gd name="connsiteX427" fmla="*/ 1990172 w 7467600"/>
              <a:gd name="connsiteY427" fmla="*/ 6542121 h 6858000"/>
              <a:gd name="connsiteX428" fmla="*/ 2124090 w 7467600"/>
              <a:gd name="connsiteY428" fmla="*/ 6761017 h 6858000"/>
              <a:gd name="connsiteX429" fmla="*/ 2200380 w 7467600"/>
              <a:gd name="connsiteY429" fmla="*/ 6858000 h 6858000"/>
              <a:gd name="connsiteX430" fmla="*/ 2147507 w 7467600"/>
              <a:gd name="connsiteY430" fmla="*/ 6858000 h 6858000"/>
              <a:gd name="connsiteX431" fmla="*/ 2070668 w 7467600"/>
              <a:gd name="connsiteY431" fmla="*/ 6761520 h 6858000"/>
              <a:gd name="connsiteX432" fmla="*/ 1975142 w 7467600"/>
              <a:gd name="connsiteY432" fmla="*/ 6585570 h 6858000"/>
              <a:gd name="connsiteX433" fmla="*/ 2050035 w 7467600"/>
              <a:gd name="connsiteY433" fmla="*/ 6813345 h 6858000"/>
              <a:gd name="connsiteX434" fmla="*/ 2063025 w 7467600"/>
              <a:gd name="connsiteY434" fmla="*/ 6858000 h 6858000"/>
              <a:gd name="connsiteX435" fmla="*/ 2021675 w 7467600"/>
              <a:gd name="connsiteY435" fmla="*/ 6858000 h 6858000"/>
              <a:gd name="connsiteX436" fmla="*/ 2019308 w 7467600"/>
              <a:gd name="connsiteY436" fmla="*/ 6847118 h 6858000"/>
              <a:gd name="connsiteX437" fmla="*/ 1938835 w 7467600"/>
              <a:gd name="connsiteY437" fmla="*/ 6551160 h 6858000"/>
              <a:gd name="connsiteX438" fmla="*/ 1953230 w 7467600"/>
              <a:gd name="connsiteY438" fmla="*/ 6759699 h 6858000"/>
              <a:gd name="connsiteX439" fmla="*/ 1956763 w 7467600"/>
              <a:gd name="connsiteY439" fmla="*/ 6778191 h 6858000"/>
              <a:gd name="connsiteX440" fmla="*/ 1967925 w 7467600"/>
              <a:gd name="connsiteY440" fmla="*/ 6858000 h 6858000"/>
              <a:gd name="connsiteX441" fmla="*/ 1936622 w 7467600"/>
              <a:gd name="connsiteY441" fmla="*/ 6858000 h 6858000"/>
              <a:gd name="connsiteX442" fmla="*/ 1926261 w 7467600"/>
              <a:gd name="connsiteY442" fmla="*/ 6784064 h 6858000"/>
              <a:gd name="connsiteX443" fmla="*/ 1922724 w 7467600"/>
              <a:gd name="connsiteY443" fmla="*/ 6765577 h 6858000"/>
              <a:gd name="connsiteX444" fmla="*/ 1904650 w 7467600"/>
              <a:gd name="connsiteY444" fmla="*/ 6639616 h 6858000"/>
              <a:gd name="connsiteX445" fmla="*/ 1885273 w 7467600"/>
              <a:gd name="connsiteY445" fmla="*/ 6858000 h 6858000"/>
              <a:gd name="connsiteX446" fmla="*/ 1854363 w 7467600"/>
              <a:gd name="connsiteY446" fmla="*/ 6858000 h 6858000"/>
              <a:gd name="connsiteX447" fmla="*/ 1880391 w 7467600"/>
              <a:gd name="connsiteY447" fmla="*/ 6603796 h 6858000"/>
              <a:gd name="connsiteX448" fmla="*/ 1818273 w 7467600"/>
              <a:gd name="connsiteY448" fmla="*/ 6715729 h 6858000"/>
              <a:gd name="connsiteX449" fmla="*/ 1794691 w 7467600"/>
              <a:gd name="connsiteY449" fmla="*/ 6843239 h 6858000"/>
              <a:gd name="connsiteX450" fmla="*/ 1794914 w 7467600"/>
              <a:gd name="connsiteY450" fmla="*/ 6858000 h 6858000"/>
              <a:gd name="connsiteX451" fmla="*/ 1746128 w 7467600"/>
              <a:gd name="connsiteY451" fmla="*/ 6858000 h 6858000"/>
              <a:gd name="connsiteX452" fmla="*/ 1753934 w 7467600"/>
              <a:gd name="connsiteY452" fmla="*/ 6724796 h 6858000"/>
              <a:gd name="connsiteX453" fmla="*/ 1792053 w 7467600"/>
              <a:gd name="connsiteY453" fmla="*/ 6572396 h 6858000"/>
              <a:gd name="connsiteX454" fmla="*/ 1862248 w 7467600"/>
              <a:gd name="connsiteY454" fmla="*/ 6266397 h 6858000"/>
              <a:gd name="connsiteX455" fmla="*/ 1862250 w 7467600"/>
              <a:gd name="connsiteY455" fmla="*/ 6033531 h 6858000"/>
              <a:gd name="connsiteX456" fmla="*/ 1211999 w 7467600"/>
              <a:gd name="connsiteY456" fmla="*/ 6683610 h 6858000"/>
              <a:gd name="connsiteX457" fmla="*/ 1213266 w 7467600"/>
              <a:gd name="connsiteY457" fmla="*/ 6691947 h 6858000"/>
              <a:gd name="connsiteX458" fmla="*/ 1203370 w 7467600"/>
              <a:gd name="connsiteY458" fmla="*/ 6850676 h 6858000"/>
              <a:gd name="connsiteX459" fmla="*/ 1203671 w 7467600"/>
              <a:gd name="connsiteY459" fmla="*/ 6858000 h 6858000"/>
              <a:gd name="connsiteX460" fmla="*/ 1143180 w 7467600"/>
              <a:gd name="connsiteY460" fmla="*/ 6858000 h 6858000"/>
              <a:gd name="connsiteX461" fmla="*/ 1142176 w 7467600"/>
              <a:gd name="connsiteY461" fmla="*/ 6766045 h 6858000"/>
              <a:gd name="connsiteX462" fmla="*/ 1067484 w 7467600"/>
              <a:gd name="connsiteY462" fmla="*/ 6858000 h 6858000"/>
              <a:gd name="connsiteX463" fmla="*/ 953928 w 7467600"/>
              <a:gd name="connsiteY463" fmla="*/ 6858000 h 6858000"/>
              <a:gd name="connsiteX464" fmla="*/ 959715 w 7467600"/>
              <a:gd name="connsiteY464" fmla="*/ 6850185 h 6858000"/>
              <a:gd name="connsiteX465" fmla="*/ 1483788 w 7467600"/>
              <a:gd name="connsiteY465" fmla="*/ 6259174 h 6858000"/>
              <a:gd name="connsiteX466" fmla="*/ 1100671 w 7467600"/>
              <a:gd name="connsiteY466" fmla="*/ 6252137 h 6858000"/>
              <a:gd name="connsiteX467" fmla="*/ 1090144 w 7467600"/>
              <a:gd name="connsiteY467" fmla="*/ 6256748 h 6858000"/>
              <a:gd name="connsiteX468" fmla="*/ 1095872 w 7467600"/>
              <a:gd name="connsiteY468" fmla="*/ 6271892 h 6858000"/>
              <a:gd name="connsiteX469" fmla="*/ 262785 w 7467600"/>
              <a:gd name="connsiteY469" fmla="*/ 6845450 h 6858000"/>
              <a:gd name="connsiteX470" fmla="*/ 209968 w 7467600"/>
              <a:gd name="connsiteY470" fmla="*/ 6770713 h 6858000"/>
              <a:gd name="connsiteX471" fmla="*/ 873460 w 7467600"/>
              <a:gd name="connsiteY471" fmla="*/ 6253768 h 6858000"/>
              <a:gd name="connsiteX472" fmla="*/ 192686 w 7467600"/>
              <a:gd name="connsiteY472" fmla="*/ 5849257 h 6858000"/>
              <a:gd name="connsiteX473" fmla="*/ 4696 w 7467600"/>
              <a:gd name="connsiteY473" fmla="*/ 5697668 h 6858000"/>
              <a:gd name="connsiteX474" fmla="*/ 0 w 7467600"/>
              <a:gd name="connsiteY474" fmla="*/ 5689984 h 6858000"/>
              <a:gd name="connsiteX475" fmla="*/ 0 w 7467600"/>
              <a:gd name="connsiteY475" fmla="*/ 5513472 h 6858000"/>
              <a:gd name="connsiteX476" fmla="*/ 174101 w 7467600"/>
              <a:gd name="connsiteY476" fmla="*/ 5620277 h 6858000"/>
              <a:gd name="connsiteX477" fmla="*/ 891800 w 7467600"/>
              <a:gd name="connsiteY477" fmla="*/ 6036935 h 6858000"/>
              <a:gd name="connsiteX478" fmla="*/ 1072219 w 7467600"/>
              <a:gd name="connsiteY478" fmla="*/ 6169443 h 6858000"/>
              <a:gd name="connsiteX479" fmla="*/ 1074117 w 7467600"/>
              <a:gd name="connsiteY479" fmla="*/ 6170301 h 6858000"/>
              <a:gd name="connsiteX480" fmla="*/ 1083114 w 7467600"/>
              <a:gd name="connsiteY480" fmla="*/ 6174131 h 6858000"/>
              <a:gd name="connsiteX481" fmla="*/ 1543010 w 7467600"/>
              <a:gd name="connsiteY481" fmla="*/ 6191140 h 6858000"/>
              <a:gd name="connsiteX482" fmla="*/ 1551080 w 7467600"/>
              <a:gd name="connsiteY482" fmla="*/ 6195006 h 6858000"/>
              <a:gd name="connsiteX483" fmla="*/ 2345443 w 7467600"/>
              <a:gd name="connsiteY483" fmla="*/ 5549882 h 6858000"/>
              <a:gd name="connsiteX484" fmla="*/ 1721499 w 7467600"/>
              <a:gd name="connsiteY484" fmla="*/ 5599969 h 6858000"/>
              <a:gd name="connsiteX485" fmla="*/ 767716 w 7467600"/>
              <a:gd name="connsiteY485" fmla="*/ 5472768 h 6858000"/>
              <a:gd name="connsiteX486" fmla="*/ 722147 w 7467600"/>
              <a:gd name="connsiteY486" fmla="*/ 5393091 h 6858000"/>
              <a:gd name="connsiteX487" fmla="*/ 1485552 w 7467600"/>
              <a:gd name="connsiteY487" fmla="*/ 5313202 h 6858000"/>
              <a:gd name="connsiteX488" fmla="*/ 2143004 w 7467600"/>
              <a:gd name="connsiteY488" fmla="*/ 5402420 h 6858000"/>
              <a:gd name="connsiteX489" fmla="*/ 1933391 w 7467600"/>
              <a:gd name="connsiteY489" fmla="*/ 5156971 h 6858000"/>
              <a:gd name="connsiteX490" fmla="*/ 1827118 w 7467600"/>
              <a:gd name="connsiteY490" fmla="*/ 4968410 h 6858000"/>
              <a:gd name="connsiteX491" fmla="*/ 1837349 w 7467600"/>
              <a:gd name="connsiteY491" fmla="*/ 4956357 h 6858000"/>
              <a:gd name="connsiteX492" fmla="*/ 2162835 w 7467600"/>
              <a:gd name="connsiteY492" fmla="*/ 5187853 h 6858000"/>
              <a:gd name="connsiteX493" fmla="*/ 2257167 w 7467600"/>
              <a:gd name="connsiteY493" fmla="*/ 5462123 h 6858000"/>
              <a:gd name="connsiteX494" fmla="*/ 2261598 w 7467600"/>
              <a:gd name="connsiteY494" fmla="*/ 5467998 h 6858000"/>
              <a:gd name="connsiteX495" fmla="*/ 2437177 w 7467600"/>
              <a:gd name="connsiteY495" fmla="*/ 5479608 h 6858000"/>
              <a:gd name="connsiteX496" fmla="*/ 2445247 w 7467600"/>
              <a:gd name="connsiteY496" fmla="*/ 5483476 h 6858000"/>
              <a:gd name="connsiteX497" fmla="*/ 2743626 w 7467600"/>
              <a:gd name="connsiteY497" fmla="*/ 5304819 h 6858000"/>
              <a:gd name="connsiteX498" fmla="*/ 3048102 w 7467600"/>
              <a:gd name="connsiteY498" fmla="*/ 5150595 h 6858000"/>
              <a:gd name="connsiteX499" fmla="*/ 1799414 w 7467600"/>
              <a:gd name="connsiteY499" fmla="*/ 4694732 h 6858000"/>
              <a:gd name="connsiteX500" fmla="*/ 1771735 w 7467600"/>
              <a:gd name="connsiteY500" fmla="*/ 4619929 h 6858000"/>
              <a:gd name="connsiteX501" fmla="*/ 3104273 w 7467600"/>
              <a:gd name="connsiteY501" fmla="*/ 5076159 h 6858000"/>
              <a:gd name="connsiteX502" fmla="*/ 3113245 w 7467600"/>
              <a:gd name="connsiteY502" fmla="*/ 5090705 h 6858000"/>
              <a:gd name="connsiteX503" fmla="*/ 3126294 w 7467600"/>
              <a:gd name="connsiteY503" fmla="*/ 5114400 h 6858000"/>
              <a:gd name="connsiteX504" fmla="*/ 3937433 w 7467600"/>
              <a:gd name="connsiteY504" fmla="*/ 4830473 h 6858000"/>
              <a:gd name="connsiteX505" fmla="*/ 3590475 w 7467600"/>
              <a:gd name="connsiteY505" fmla="*/ 4597974 h 6858000"/>
              <a:gd name="connsiteX506" fmla="*/ 3100264 w 7467600"/>
              <a:gd name="connsiteY506" fmla="*/ 4579845 h 6858000"/>
              <a:gd name="connsiteX507" fmla="*/ 2183576 w 7467600"/>
              <a:gd name="connsiteY507" fmla="*/ 4227150 h 6858000"/>
              <a:gd name="connsiteX508" fmla="*/ 2151029 w 7467600"/>
              <a:gd name="connsiteY508" fmla="*/ 4146947 h 6858000"/>
              <a:gd name="connsiteX509" fmla="*/ 3563434 w 7467600"/>
              <a:gd name="connsiteY509" fmla="*/ 4469115 h 6858000"/>
              <a:gd name="connsiteX510" fmla="*/ 3177952 w 7467600"/>
              <a:gd name="connsiteY510" fmla="*/ 3657386 h 6858000"/>
              <a:gd name="connsiteX511" fmla="*/ 3189263 w 7467600"/>
              <a:gd name="connsiteY511" fmla="*/ 3625726 h 6858000"/>
              <a:gd name="connsiteX512" fmla="*/ 3560912 w 7467600"/>
              <a:gd name="connsiteY512" fmla="*/ 4079863 h 6858000"/>
              <a:gd name="connsiteX513" fmla="*/ 3626636 w 7467600"/>
              <a:gd name="connsiteY513" fmla="*/ 4512230 h 6858000"/>
              <a:gd name="connsiteX514" fmla="*/ 3653088 w 7467600"/>
              <a:gd name="connsiteY514" fmla="*/ 4521417 h 6858000"/>
              <a:gd name="connsiteX515" fmla="*/ 3988128 w 7467600"/>
              <a:gd name="connsiteY515" fmla="*/ 4817267 h 6858000"/>
              <a:gd name="connsiteX516" fmla="*/ 4830582 w 7467600"/>
              <a:gd name="connsiteY516" fmla="*/ 4676000 h 6858000"/>
              <a:gd name="connsiteX517" fmla="*/ 4830100 w 7467600"/>
              <a:gd name="connsiteY517" fmla="*/ 4675554 h 6858000"/>
              <a:gd name="connsiteX518" fmla="*/ 4036318 w 7467600"/>
              <a:gd name="connsiteY518" fmla="*/ 4147013 h 6858000"/>
              <a:gd name="connsiteX519" fmla="*/ 3432098 w 7467600"/>
              <a:gd name="connsiteY519" fmla="*/ 3537312 h 6858000"/>
              <a:gd name="connsiteX520" fmla="*/ 3446761 w 7467600"/>
              <a:gd name="connsiteY520" fmla="*/ 3461278 h 6858000"/>
              <a:gd name="connsiteX521" fmla="*/ 4419733 w 7467600"/>
              <a:gd name="connsiteY521" fmla="*/ 3963555 h 6858000"/>
              <a:gd name="connsiteX522" fmla="*/ 4781371 w 7467600"/>
              <a:gd name="connsiteY522" fmla="*/ 4458604 h 6858000"/>
              <a:gd name="connsiteX523" fmla="*/ 4780440 w 7467600"/>
              <a:gd name="connsiteY523" fmla="*/ 4470290 h 6858000"/>
              <a:gd name="connsiteX524" fmla="*/ 4898954 w 7467600"/>
              <a:gd name="connsiteY524" fmla="*/ 4662092 h 6858000"/>
              <a:gd name="connsiteX525" fmla="*/ 4900699 w 7467600"/>
              <a:gd name="connsiteY525" fmla="*/ 4670867 h 6858000"/>
              <a:gd name="connsiteX526" fmla="*/ 5714511 w 7467600"/>
              <a:gd name="connsiteY526" fmla="*/ 4663483 h 6858000"/>
              <a:gd name="connsiteX527" fmla="*/ 5464793 w 7467600"/>
              <a:gd name="connsiteY527" fmla="*/ 4393556 h 6858000"/>
              <a:gd name="connsiteX528" fmla="*/ 5461897 w 7467600"/>
              <a:gd name="connsiteY528" fmla="*/ 4390879 h 6858000"/>
              <a:gd name="connsiteX529" fmla="*/ 4294126 w 7467600"/>
              <a:gd name="connsiteY529" fmla="*/ 3303048 h 6858000"/>
              <a:gd name="connsiteX530" fmla="*/ 4305321 w 7467600"/>
              <a:gd name="connsiteY530" fmla="*/ 3256953 h 6858000"/>
              <a:gd name="connsiteX531" fmla="*/ 4949299 w 7467600"/>
              <a:gd name="connsiteY531" fmla="*/ 3766336 h 6858000"/>
              <a:gd name="connsiteX532" fmla="*/ 5291452 w 7467600"/>
              <a:gd name="connsiteY532" fmla="*/ 4076801 h 6858000"/>
              <a:gd name="connsiteX533" fmla="*/ 5434998 w 7467600"/>
              <a:gd name="connsiteY533" fmla="*/ 4254100 h 6858000"/>
              <a:gd name="connsiteX534" fmla="*/ 5351015 w 7467600"/>
              <a:gd name="connsiteY534" fmla="*/ 3760989 h 6858000"/>
              <a:gd name="connsiteX535" fmla="*/ 5413780 w 7467600"/>
              <a:gd name="connsiteY535" fmla="*/ 2966265 h 6858000"/>
              <a:gd name="connsiteX536" fmla="*/ 5425627 w 7467600"/>
              <a:gd name="connsiteY536" fmla="*/ 2954192 h 6858000"/>
              <a:gd name="connsiteX537" fmla="*/ 6604735 w 7467600"/>
              <a:gd name="connsiteY537" fmla="*/ 2041381 h 6858000"/>
              <a:gd name="connsiteX538" fmla="*/ 7204487 w 7467600"/>
              <a:gd name="connsiteY538" fmla="*/ 2742112 h 6858000"/>
              <a:gd name="connsiteX539" fmla="*/ 7131592 w 7467600"/>
              <a:gd name="connsiteY539" fmla="*/ 2672096 h 6858000"/>
              <a:gd name="connsiteX540" fmla="*/ 6996344 w 7467600"/>
              <a:gd name="connsiteY540" fmla="*/ 2518310 h 6858000"/>
              <a:gd name="connsiteX541" fmla="*/ 6735495 w 7467600"/>
              <a:gd name="connsiteY541" fmla="*/ 2196890 h 6858000"/>
              <a:gd name="connsiteX542" fmla="*/ 6721901 w 7467600"/>
              <a:gd name="connsiteY542" fmla="*/ 2179274 h 6858000"/>
              <a:gd name="connsiteX543" fmla="*/ 6604735 w 7467600"/>
              <a:gd name="connsiteY543" fmla="*/ 2041381 h 6858000"/>
              <a:gd name="connsiteX544" fmla="*/ 6591670 w 7467600"/>
              <a:gd name="connsiteY544" fmla="*/ 1988277 h 6858000"/>
              <a:gd name="connsiteX545" fmla="*/ 6747349 w 7467600"/>
              <a:gd name="connsiteY545" fmla="*/ 2160069 h 6858000"/>
              <a:gd name="connsiteX546" fmla="*/ 6760943 w 7467600"/>
              <a:gd name="connsiteY546" fmla="*/ 2177686 h 6858000"/>
              <a:gd name="connsiteX547" fmla="*/ 7021065 w 7467600"/>
              <a:gd name="connsiteY547" fmla="*/ 2498102 h 6858000"/>
              <a:gd name="connsiteX548" fmla="*/ 7155223 w 7467600"/>
              <a:gd name="connsiteY548" fmla="*/ 2650386 h 6858000"/>
              <a:gd name="connsiteX549" fmla="*/ 7203167 w 7467600"/>
              <a:gd name="connsiteY549" fmla="*/ 2697288 h 6858000"/>
              <a:gd name="connsiteX550" fmla="*/ 6937703 w 7467600"/>
              <a:gd name="connsiteY550" fmla="*/ 2321981 h 6858000"/>
              <a:gd name="connsiteX551" fmla="*/ 6591670 w 7467600"/>
              <a:gd name="connsiteY551" fmla="*/ 1988277 h 6858000"/>
              <a:gd name="connsiteX552" fmla="*/ 5798671 w 7467600"/>
              <a:gd name="connsiteY552" fmla="*/ 1981601 h 6858000"/>
              <a:gd name="connsiteX553" fmla="*/ 5754709 w 7467600"/>
              <a:gd name="connsiteY553" fmla="*/ 2071454 h 6858000"/>
              <a:gd name="connsiteX554" fmla="*/ 5763044 w 7467600"/>
              <a:gd name="connsiteY554" fmla="*/ 2842206 h 6858000"/>
              <a:gd name="connsiteX555" fmla="*/ 5764974 w 7467600"/>
              <a:gd name="connsiteY555" fmla="*/ 2799609 h 6858000"/>
              <a:gd name="connsiteX556" fmla="*/ 5767665 w 7467600"/>
              <a:gd name="connsiteY556" fmla="*/ 2666409 h 6858000"/>
              <a:gd name="connsiteX557" fmla="*/ 5763055 w 7467600"/>
              <a:gd name="connsiteY557" fmla="*/ 2579705 h 6858000"/>
              <a:gd name="connsiteX558" fmla="*/ 5758079 w 7467600"/>
              <a:gd name="connsiteY558" fmla="*/ 2492508 h 6858000"/>
              <a:gd name="connsiteX559" fmla="*/ 5779325 w 7467600"/>
              <a:gd name="connsiteY559" fmla="*/ 2197069 h 6858000"/>
              <a:gd name="connsiteX560" fmla="*/ 5798671 w 7467600"/>
              <a:gd name="connsiteY560" fmla="*/ 1981601 h 6858000"/>
              <a:gd name="connsiteX561" fmla="*/ 5829202 w 7467600"/>
              <a:gd name="connsiteY561" fmla="*/ 1971679 h 6858000"/>
              <a:gd name="connsiteX562" fmla="*/ 5809558 w 7467600"/>
              <a:gd name="connsiteY562" fmla="*/ 2198043 h 6858000"/>
              <a:gd name="connsiteX563" fmla="*/ 5788653 w 7467600"/>
              <a:gd name="connsiteY563" fmla="*/ 2489430 h 6858000"/>
              <a:gd name="connsiteX564" fmla="*/ 5793439 w 7467600"/>
              <a:gd name="connsiteY564" fmla="*/ 2575235 h 6858000"/>
              <a:gd name="connsiteX565" fmla="*/ 5796837 w 7467600"/>
              <a:gd name="connsiteY565" fmla="*/ 2637633 h 6858000"/>
              <a:gd name="connsiteX566" fmla="*/ 5818614 w 7467600"/>
              <a:gd name="connsiteY566" fmla="*/ 2473055 h 6858000"/>
              <a:gd name="connsiteX567" fmla="*/ 5829202 w 7467600"/>
              <a:gd name="connsiteY567" fmla="*/ 1971679 h 6858000"/>
              <a:gd name="connsiteX568" fmla="*/ 5911389 w 7467600"/>
              <a:gd name="connsiteY568" fmla="*/ 1898371 h 6858000"/>
              <a:gd name="connsiteX569" fmla="*/ 6237627 w 7467600"/>
              <a:gd name="connsiteY569" fmla="*/ 2231921 h 6858000"/>
              <a:gd name="connsiteX570" fmla="*/ 5911389 w 7467600"/>
              <a:gd name="connsiteY570" fmla="*/ 1898371 h 6858000"/>
              <a:gd name="connsiteX571" fmla="*/ 6944437 w 7467600"/>
              <a:gd name="connsiteY571" fmla="*/ 1575402 h 6858000"/>
              <a:gd name="connsiteX572" fmla="*/ 6304730 w 7467600"/>
              <a:gd name="connsiteY572" fmla="*/ 1766654 h 6858000"/>
              <a:gd name="connsiteX573" fmla="*/ 6944437 w 7467600"/>
              <a:gd name="connsiteY573" fmla="*/ 1575402 h 6858000"/>
              <a:gd name="connsiteX574" fmla="*/ 7019523 w 7467600"/>
              <a:gd name="connsiteY574" fmla="*/ 1519450 h 6858000"/>
              <a:gd name="connsiteX575" fmla="*/ 6298091 w 7467600"/>
              <a:gd name="connsiteY575" fmla="*/ 1737122 h 6858000"/>
              <a:gd name="connsiteX576" fmla="*/ 7019523 w 7467600"/>
              <a:gd name="connsiteY576" fmla="*/ 1519450 h 6858000"/>
              <a:gd name="connsiteX577" fmla="*/ 2399523 w 7467600"/>
              <a:gd name="connsiteY577" fmla="*/ 1428234 h 6858000"/>
              <a:gd name="connsiteX578" fmla="*/ 2224982 w 7467600"/>
              <a:gd name="connsiteY578" fmla="*/ 1826201 h 6858000"/>
              <a:gd name="connsiteX579" fmla="*/ 2096099 w 7467600"/>
              <a:gd name="connsiteY579" fmla="*/ 2345900 h 6858000"/>
              <a:gd name="connsiteX580" fmla="*/ 2283317 w 7467600"/>
              <a:gd name="connsiteY580" fmla="*/ 1796925 h 6858000"/>
              <a:gd name="connsiteX581" fmla="*/ 2399523 w 7467600"/>
              <a:gd name="connsiteY581" fmla="*/ 1428234 h 6858000"/>
              <a:gd name="connsiteX582" fmla="*/ 2448558 w 7467600"/>
              <a:gd name="connsiteY582" fmla="*/ 1373435 h 6858000"/>
              <a:gd name="connsiteX583" fmla="*/ 2312521 w 7467600"/>
              <a:gd name="connsiteY583" fmla="*/ 1806140 h 6858000"/>
              <a:gd name="connsiteX584" fmla="*/ 2127533 w 7467600"/>
              <a:gd name="connsiteY584" fmla="*/ 2348380 h 6858000"/>
              <a:gd name="connsiteX585" fmla="*/ 2358080 w 7467600"/>
              <a:gd name="connsiteY585" fmla="*/ 1866134 h 6858000"/>
              <a:gd name="connsiteX586" fmla="*/ 2407436 w 7467600"/>
              <a:gd name="connsiteY586" fmla="*/ 1651070 h 6858000"/>
              <a:gd name="connsiteX587" fmla="*/ 2448558 w 7467600"/>
              <a:gd name="connsiteY587" fmla="*/ 1373435 h 6858000"/>
              <a:gd name="connsiteX588" fmla="*/ 278707 w 7467600"/>
              <a:gd name="connsiteY588" fmla="*/ 1352270 h 6858000"/>
              <a:gd name="connsiteX589" fmla="*/ 321570 w 7467600"/>
              <a:gd name="connsiteY589" fmla="*/ 1861610 h 6858000"/>
              <a:gd name="connsiteX590" fmla="*/ 294281 w 7467600"/>
              <a:gd name="connsiteY590" fmla="*/ 1440658 h 6858000"/>
              <a:gd name="connsiteX591" fmla="*/ 278707 w 7467600"/>
              <a:gd name="connsiteY591" fmla="*/ 1352270 h 6858000"/>
              <a:gd name="connsiteX592" fmla="*/ 1423821 w 7467600"/>
              <a:gd name="connsiteY592" fmla="*/ 1351958 h 6858000"/>
              <a:gd name="connsiteX593" fmla="*/ 1638521 w 7467600"/>
              <a:gd name="connsiteY593" fmla="*/ 1908470 h 6858000"/>
              <a:gd name="connsiteX594" fmla="*/ 1754199 w 7467600"/>
              <a:gd name="connsiteY594" fmla="*/ 2149284 h 6858000"/>
              <a:gd name="connsiteX595" fmla="*/ 1908359 w 7467600"/>
              <a:gd name="connsiteY595" fmla="*/ 2364988 h 6858000"/>
              <a:gd name="connsiteX596" fmla="*/ 1647661 w 7467600"/>
              <a:gd name="connsiteY596" fmla="*/ 1825945 h 6858000"/>
              <a:gd name="connsiteX597" fmla="*/ 1423821 w 7467600"/>
              <a:gd name="connsiteY597" fmla="*/ 1351958 h 6858000"/>
              <a:gd name="connsiteX598" fmla="*/ 1431890 w 7467600"/>
              <a:gd name="connsiteY598" fmla="*/ 1306475 h 6858000"/>
              <a:gd name="connsiteX599" fmla="*/ 1507597 w 7467600"/>
              <a:gd name="connsiteY599" fmla="*/ 1446132 h 6858000"/>
              <a:gd name="connsiteX600" fmla="*/ 1674586 w 7467600"/>
              <a:gd name="connsiteY600" fmla="*/ 1813832 h 6858000"/>
              <a:gd name="connsiteX601" fmla="*/ 1815950 w 7467600"/>
              <a:gd name="connsiteY601" fmla="*/ 2128564 h 6858000"/>
              <a:gd name="connsiteX602" fmla="*/ 1984242 w 7467600"/>
              <a:gd name="connsiteY602" fmla="*/ 2430829 h 6858000"/>
              <a:gd name="connsiteX603" fmla="*/ 2014023 w 7467600"/>
              <a:gd name="connsiteY603" fmla="*/ 2450995 h 6858000"/>
              <a:gd name="connsiteX604" fmla="*/ 1747337 w 7467600"/>
              <a:gd name="connsiteY604" fmla="*/ 1855264 h 6858000"/>
              <a:gd name="connsiteX605" fmla="*/ 1533749 w 7467600"/>
              <a:gd name="connsiteY605" fmla="*/ 1478656 h 6858000"/>
              <a:gd name="connsiteX606" fmla="*/ 1431890 w 7467600"/>
              <a:gd name="connsiteY606" fmla="*/ 1306475 h 6858000"/>
              <a:gd name="connsiteX607" fmla="*/ 5052692 w 7467600"/>
              <a:gd name="connsiteY607" fmla="*/ 1292994 h 6858000"/>
              <a:gd name="connsiteX608" fmla="*/ 5200661 w 7467600"/>
              <a:gd name="connsiteY608" fmla="*/ 1635186 h 6858000"/>
              <a:gd name="connsiteX609" fmla="*/ 5297138 w 7467600"/>
              <a:gd name="connsiteY609" fmla="*/ 1906351 h 6858000"/>
              <a:gd name="connsiteX610" fmla="*/ 5052692 w 7467600"/>
              <a:gd name="connsiteY610" fmla="*/ 1292994 h 6858000"/>
              <a:gd name="connsiteX611" fmla="*/ 5009948 w 7467600"/>
              <a:gd name="connsiteY611" fmla="*/ 1273619 h 6858000"/>
              <a:gd name="connsiteX612" fmla="*/ 5121777 w 7467600"/>
              <a:gd name="connsiteY612" fmla="*/ 1654213 h 6858000"/>
              <a:gd name="connsiteX613" fmla="*/ 5293545 w 7467600"/>
              <a:gd name="connsiteY613" fmla="*/ 2072247 h 6858000"/>
              <a:gd name="connsiteX614" fmla="*/ 5294042 w 7467600"/>
              <a:gd name="connsiteY614" fmla="*/ 2065019 h 6858000"/>
              <a:gd name="connsiteX615" fmla="*/ 5171936 w 7467600"/>
              <a:gd name="connsiteY615" fmla="*/ 1647613 h 6858000"/>
              <a:gd name="connsiteX616" fmla="*/ 5009948 w 7467600"/>
              <a:gd name="connsiteY616" fmla="*/ 1273619 h 6858000"/>
              <a:gd name="connsiteX617" fmla="*/ 655236 w 7467600"/>
              <a:gd name="connsiteY617" fmla="*/ 1268632 h 6858000"/>
              <a:gd name="connsiteX618" fmla="*/ 839521 w 7467600"/>
              <a:gd name="connsiteY618" fmla="*/ 1685315 h 6858000"/>
              <a:gd name="connsiteX619" fmla="*/ 1109416 w 7467600"/>
              <a:gd name="connsiteY619" fmla="*/ 2061663 h 6858000"/>
              <a:gd name="connsiteX620" fmla="*/ 1298300 w 7467600"/>
              <a:gd name="connsiteY620" fmla="*/ 2247742 h 6858000"/>
              <a:gd name="connsiteX621" fmla="*/ 1125871 w 7467600"/>
              <a:gd name="connsiteY621" fmla="*/ 1989513 h 6858000"/>
              <a:gd name="connsiteX622" fmla="*/ 981574 w 7467600"/>
              <a:gd name="connsiteY622" fmla="*/ 1783157 h 6858000"/>
              <a:gd name="connsiteX623" fmla="*/ 922198 w 7467600"/>
              <a:gd name="connsiteY623" fmla="*/ 1677437 h 6858000"/>
              <a:gd name="connsiteX624" fmla="*/ 869293 w 7467600"/>
              <a:gd name="connsiteY624" fmla="*/ 1583214 h 6858000"/>
              <a:gd name="connsiteX625" fmla="*/ 751431 w 7467600"/>
              <a:gd name="connsiteY625" fmla="*/ 1405731 h 6858000"/>
              <a:gd name="connsiteX626" fmla="*/ 655236 w 7467600"/>
              <a:gd name="connsiteY626" fmla="*/ 1268632 h 6858000"/>
              <a:gd name="connsiteX627" fmla="*/ 6516292 w 7467600"/>
              <a:gd name="connsiteY627" fmla="*/ 1263064 h 6858000"/>
              <a:gd name="connsiteX628" fmla="*/ 5736320 w 7467600"/>
              <a:gd name="connsiteY628" fmla="*/ 1501803 h 6858000"/>
              <a:gd name="connsiteX629" fmla="*/ 6516292 w 7467600"/>
              <a:gd name="connsiteY629" fmla="*/ 1263064 h 6858000"/>
              <a:gd name="connsiteX630" fmla="*/ 291466 w 7467600"/>
              <a:gd name="connsiteY630" fmla="*/ 1250369 h 6858000"/>
              <a:gd name="connsiteX631" fmla="*/ 323180 w 7467600"/>
              <a:gd name="connsiteY631" fmla="*/ 1435283 h 6858000"/>
              <a:gd name="connsiteX632" fmla="*/ 349381 w 7467600"/>
              <a:gd name="connsiteY632" fmla="*/ 1875041 h 6858000"/>
              <a:gd name="connsiteX633" fmla="*/ 374363 w 7467600"/>
              <a:gd name="connsiteY633" fmla="*/ 1506494 h 6858000"/>
              <a:gd name="connsiteX634" fmla="*/ 302168 w 7467600"/>
              <a:gd name="connsiteY634" fmla="*/ 1274495 h 6858000"/>
              <a:gd name="connsiteX635" fmla="*/ 291466 w 7467600"/>
              <a:gd name="connsiteY635" fmla="*/ 1250369 h 6858000"/>
              <a:gd name="connsiteX636" fmla="*/ 678222 w 7467600"/>
              <a:gd name="connsiteY636" fmla="*/ 1248670 h 6858000"/>
              <a:gd name="connsiteX637" fmla="*/ 775536 w 7467600"/>
              <a:gd name="connsiteY637" fmla="*/ 1388015 h 6858000"/>
              <a:gd name="connsiteX638" fmla="*/ 894529 w 7467600"/>
              <a:gd name="connsiteY638" fmla="*/ 1567739 h 6858000"/>
              <a:gd name="connsiteX639" fmla="*/ 948000 w 7467600"/>
              <a:gd name="connsiteY639" fmla="*/ 1663088 h 6858000"/>
              <a:gd name="connsiteX640" fmla="*/ 1006812 w 7467600"/>
              <a:gd name="connsiteY640" fmla="*/ 1767683 h 6858000"/>
              <a:gd name="connsiteX641" fmla="*/ 1149133 w 7467600"/>
              <a:gd name="connsiteY641" fmla="*/ 1971513 h 6858000"/>
              <a:gd name="connsiteX642" fmla="*/ 1333952 w 7467600"/>
              <a:gd name="connsiteY642" fmla="*/ 2251620 h 6858000"/>
              <a:gd name="connsiteX643" fmla="*/ 1337329 w 7467600"/>
              <a:gd name="connsiteY643" fmla="*/ 2258350 h 6858000"/>
              <a:gd name="connsiteX644" fmla="*/ 1014726 w 7467600"/>
              <a:gd name="connsiteY644" fmla="*/ 1615556 h 6858000"/>
              <a:gd name="connsiteX645" fmla="*/ 678222 w 7467600"/>
              <a:gd name="connsiteY645" fmla="*/ 1248670 h 6858000"/>
              <a:gd name="connsiteX646" fmla="*/ 6691602 w 7467600"/>
              <a:gd name="connsiteY646" fmla="*/ 1140573 h 6858000"/>
              <a:gd name="connsiteX647" fmla="*/ 6571100 w 7467600"/>
              <a:gd name="connsiteY647" fmla="*/ 1183662 h 6858000"/>
              <a:gd name="connsiteX648" fmla="*/ 6241687 w 7467600"/>
              <a:gd name="connsiteY648" fmla="*/ 1257600 h 6858000"/>
              <a:gd name="connsiteX649" fmla="*/ 5693009 w 7467600"/>
              <a:gd name="connsiteY649" fmla="*/ 1478256 h 6858000"/>
              <a:gd name="connsiteX650" fmla="*/ 6548420 w 7467600"/>
              <a:gd name="connsiteY650" fmla="*/ 1214599 h 6858000"/>
              <a:gd name="connsiteX651" fmla="*/ 6605473 w 7467600"/>
              <a:gd name="connsiteY651" fmla="*/ 1184686 h 6858000"/>
              <a:gd name="connsiteX652" fmla="*/ 6691602 w 7467600"/>
              <a:gd name="connsiteY652" fmla="*/ 1140573 h 6858000"/>
              <a:gd name="connsiteX653" fmla="*/ 4002475 w 7467600"/>
              <a:gd name="connsiteY653" fmla="*/ 1037802 h 6858000"/>
              <a:gd name="connsiteX654" fmla="*/ 4000324 w 7467600"/>
              <a:gd name="connsiteY654" fmla="*/ 1039362 h 6858000"/>
              <a:gd name="connsiteX655" fmla="*/ 4002862 w 7467600"/>
              <a:gd name="connsiteY655" fmla="*/ 1042866 h 6858000"/>
              <a:gd name="connsiteX656" fmla="*/ 4002475 w 7467600"/>
              <a:gd name="connsiteY656" fmla="*/ 1037802 h 6858000"/>
              <a:gd name="connsiteX657" fmla="*/ 506322 w 7467600"/>
              <a:gd name="connsiteY657" fmla="*/ 1020997 h 6858000"/>
              <a:gd name="connsiteX658" fmla="*/ 533068 w 7467600"/>
              <a:gd name="connsiteY658" fmla="*/ 1029409 h 6858000"/>
              <a:gd name="connsiteX659" fmla="*/ 1232525 w 7467600"/>
              <a:gd name="connsiteY659" fmla="*/ 1804675 h 6858000"/>
              <a:gd name="connsiteX660" fmla="*/ 1388858 w 7467600"/>
              <a:gd name="connsiteY660" fmla="*/ 2368011 h 6858000"/>
              <a:gd name="connsiteX661" fmla="*/ 1384098 w 7467600"/>
              <a:gd name="connsiteY661" fmla="*/ 2378125 h 6858000"/>
              <a:gd name="connsiteX662" fmla="*/ 1425393 w 7467600"/>
              <a:gd name="connsiteY662" fmla="*/ 2589124 h 6858000"/>
              <a:gd name="connsiteX663" fmla="*/ 1424001 w 7467600"/>
              <a:gd name="connsiteY663" fmla="*/ 2597541 h 6858000"/>
              <a:gd name="connsiteX664" fmla="*/ 2152729 w 7467600"/>
              <a:gd name="connsiteY664" fmla="*/ 2864487 h 6858000"/>
              <a:gd name="connsiteX665" fmla="*/ 2020609 w 7467600"/>
              <a:gd name="connsiteY665" fmla="*/ 2539671 h 6858000"/>
              <a:gd name="connsiteX666" fmla="*/ 2018920 w 7467600"/>
              <a:gd name="connsiteY666" fmla="*/ 2536309 h 6858000"/>
              <a:gd name="connsiteX667" fmla="*/ 1342441 w 7467600"/>
              <a:gd name="connsiteY667" fmla="*/ 1173017 h 6858000"/>
              <a:gd name="connsiteX668" fmla="*/ 1367925 w 7467600"/>
              <a:gd name="connsiteY668" fmla="*/ 1135648 h 6858000"/>
              <a:gd name="connsiteX669" fmla="*/ 1771401 w 7467600"/>
              <a:gd name="connsiteY669" fmla="*/ 1806673 h 6858000"/>
              <a:gd name="connsiteX670" fmla="*/ 1972385 w 7467600"/>
              <a:gd name="connsiteY670" fmla="*/ 2198735 h 6858000"/>
              <a:gd name="connsiteX671" fmla="*/ 2040892 w 7467600"/>
              <a:gd name="connsiteY671" fmla="*/ 2405205 h 6858000"/>
              <a:gd name="connsiteX672" fmla="*/ 2131689 w 7467600"/>
              <a:gd name="connsiteY672" fmla="*/ 1936926 h 6858000"/>
              <a:gd name="connsiteX673" fmla="*/ 2454820 w 7467600"/>
              <a:gd name="connsiteY673" fmla="*/ 1248808 h 6858000"/>
              <a:gd name="connsiteX674" fmla="*/ 2492512 w 7467600"/>
              <a:gd name="connsiteY674" fmla="*/ 1302920 h 6858000"/>
              <a:gd name="connsiteX675" fmla="*/ 2081216 w 7467600"/>
              <a:gd name="connsiteY675" fmla="*/ 2527513 h 6858000"/>
              <a:gd name="connsiteX676" fmla="*/ 2081211 w 7467600"/>
              <a:gd name="connsiteY676" fmla="*/ 2528916 h 6858000"/>
              <a:gd name="connsiteX677" fmla="*/ 2199067 w 7467600"/>
              <a:gd name="connsiteY677" fmla="*/ 2884061 h 6858000"/>
              <a:gd name="connsiteX678" fmla="*/ 3192586 w 7467600"/>
              <a:gd name="connsiteY678" fmla="*/ 3411496 h 6858000"/>
              <a:gd name="connsiteX679" fmla="*/ 3182620 w 7467600"/>
              <a:gd name="connsiteY679" fmla="*/ 3483279 h 6858000"/>
              <a:gd name="connsiteX680" fmla="*/ 2435119 w 7467600"/>
              <a:gd name="connsiteY680" fmla="*/ 3080173 h 6858000"/>
              <a:gd name="connsiteX681" fmla="*/ 2410152 w 7467600"/>
              <a:gd name="connsiteY681" fmla="*/ 3063751 h 6858000"/>
              <a:gd name="connsiteX682" fmla="*/ 2408099 w 7467600"/>
              <a:gd name="connsiteY682" fmla="*/ 3064403 h 6858000"/>
              <a:gd name="connsiteX683" fmla="*/ 2407218 w 7467600"/>
              <a:gd name="connsiteY683" fmla="*/ 3070324 h 6858000"/>
              <a:gd name="connsiteX684" fmla="*/ 2380138 w 7467600"/>
              <a:gd name="connsiteY684" fmla="*/ 3099341 h 6858000"/>
              <a:gd name="connsiteX685" fmla="*/ 1765923 w 7467600"/>
              <a:gd name="connsiteY685" fmla="*/ 3581043 h 6858000"/>
              <a:gd name="connsiteX686" fmla="*/ 1702258 w 7467600"/>
              <a:gd name="connsiteY686" fmla="*/ 3612286 h 6858000"/>
              <a:gd name="connsiteX687" fmla="*/ 1538370 w 7467600"/>
              <a:gd name="connsiteY687" fmla="*/ 3811804 h 6858000"/>
              <a:gd name="connsiteX688" fmla="*/ 542867 w 7467600"/>
              <a:gd name="connsiteY688" fmla="*/ 4944092 h 6858000"/>
              <a:gd name="connsiteX689" fmla="*/ 515800 w 7467600"/>
              <a:gd name="connsiteY689" fmla="*/ 4862180 h 6858000"/>
              <a:gd name="connsiteX690" fmla="*/ 909145 w 7467600"/>
              <a:gd name="connsiteY690" fmla="*/ 4199225 h 6858000"/>
              <a:gd name="connsiteX691" fmla="*/ 1214067 w 7467600"/>
              <a:gd name="connsiteY691" fmla="*/ 3908561 h 6858000"/>
              <a:gd name="connsiteX692" fmla="*/ 640967 w 7467600"/>
              <a:gd name="connsiteY692" fmla="*/ 4105601 h 6858000"/>
              <a:gd name="connsiteX693" fmla="*/ 112563 w 7467600"/>
              <a:gd name="connsiteY693" fmla="*/ 4396952 h 6858000"/>
              <a:gd name="connsiteX694" fmla="*/ 0 w 7467600"/>
              <a:gd name="connsiteY694" fmla="*/ 4466006 h 6858000"/>
              <a:gd name="connsiteX695" fmla="*/ 0 w 7467600"/>
              <a:gd name="connsiteY695" fmla="*/ 4233763 h 6858000"/>
              <a:gd name="connsiteX696" fmla="*/ 36881 w 7467600"/>
              <a:gd name="connsiteY696" fmla="*/ 4200118 h 6858000"/>
              <a:gd name="connsiteX697" fmla="*/ 910534 w 7467600"/>
              <a:gd name="connsiteY697" fmla="*/ 3629753 h 6858000"/>
              <a:gd name="connsiteX698" fmla="*/ 1578717 w 7467600"/>
              <a:gd name="connsiteY698" fmla="*/ 3575982 h 6858000"/>
              <a:gd name="connsiteX699" fmla="*/ 2338780 w 7467600"/>
              <a:gd name="connsiteY699" fmla="*/ 3033725 h 6858000"/>
              <a:gd name="connsiteX700" fmla="*/ 1807991 w 7467600"/>
              <a:gd name="connsiteY700" fmla="*/ 2807184 h 6858000"/>
              <a:gd name="connsiteX701" fmla="*/ 1416358 w 7467600"/>
              <a:gd name="connsiteY701" fmla="*/ 3112571 h 6858000"/>
              <a:gd name="connsiteX702" fmla="*/ 939066 w 7467600"/>
              <a:gd name="connsiteY702" fmla="*/ 3378798 h 6858000"/>
              <a:gd name="connsiteX703" fmla="*/ 115099 w 7467600"/>
              <a:gd name="connsiteY703" fmla="*/ 3607650 h 6858000"/>
              <a:gd name="connsiteX704" fmla="*/ 97284 w 7467600"/>
              <a:gd name="connsiteY704" fmla="*/ 3520393 h 6858000"/>
              <a:gd name="connsiteX705" fmla="*/ 922050 w 7467600"/>
              <a:gd name="connsiteY705" fmla="*/ 3074867 h 6858000"/>
              <a:gd name="connsiteX706" fmla="*/ 1405265 w 7467600"/>
              <a:gd name="connsiteY706" fmla="*/ 3016319 h 6858000"/>
              <a:gd name="connsiteX707" fmla="*/ 1407512 w 7467600"/>
              <a:gd name="connsiteY707" fmla="*/ 3018001 h 6858000"/>
              <a:gd name="connsiteX708" fmla="*/ 1726266 w 7467600"/>
              <a:gd name="connsiteY708" fmla="*/ 2777274 h 6858000"/>
              <a:gd name="connsiteX709" fmla="*/ 625390 w 7467600"/>
              <a:gd name="connsiteY709" fmla="*/ 2514541 h 6858000"/>
              <a:gd name="connsiteX710" fmla="*/ 619799 w 7467600"/>
              <a:gd name="connsiteY710" fmla="*/ 2527180 h 6858000"/>
              <a:gd name="connsiteX711" fmla="*/ 310030 w 7467600"/>
              <a:gd name="connsiteY711" fmla="*/ 2771818 h 6858000"/>
              <a:gd name="connsiteX712" fmla="*/ 173877 w 7467600"/>
              <a:gd name="connsiteY712" fmla="*/ 2937056 h 6858000"/>
              <a:gd name="connsiteX713" fmla="*/ 77889 w 7467600"/>
              <a:gd name="connsiteY713" fmla="*/ 3138440 h 6858000"/>
              <a:gd name="connsiteX714" fmla="*/ 0 w 7467600"/>
              <a:gd name="connsiteY714" fmla="*/ 3271395 h 6858000"/>
              <a:gd name="connsiteX715" fmla="*/ 0 w 7467600"/>
              <a:gd name="connsiteY715" fmla="*/ 3153002 h 6858000"/>
              <a:gd name="connsiteX716" fmla="*/ 2386 w 7467600"/>
              <a:gd name="connsiteY716" fmla="*/ 3149203 h 6858000"/>
              <a:gd name="connsiteX717" fmla="*/ 89753 w 7467600"/>
              <a:gd name="connsiteY717" fmla="*/ 2987702 h 6858000"/>
              <a:gd name="connsiteX718" fmla="*/ 76869 w 7467600"/>
              <a:gd name="connsiteY718" fmla="*/ 3005404 h 6858000"/>
              <a:gd name="connsiteX719" fmla="*/ 32049 w 7467600"/>
              <a:gd name="connsiteY719" fmla="*/ 3065814 h 6858000"/>
              <a:gd name="connsiteX720" fmla="*/ 0 w 7467600"/>
              <a:gd name="connsiteY720" fmla="*/ 3108744 h 6858000"/>
              <a:gd name="connsiteX721" fmla="*/ 0 w 7467600"/>
              <a:gd name="connsiteY721" fmla="*/ 3058059 h 6858000"/>
              <a:gd name="connsiteX722" fmla="*/ 7610 w 7467600"/>
              <a:gd name="connsiteY722" fmla="*/ 3047889 h 6858000"/>
              <a:gd name="connsiteX723" fmla="*/ 52419 w 7467600"/>
              <a:gd name="connsiteY723" fmla="*/ 2987479 h 6858000"/>
              <a:gd name="connsiteX724" fmla="*/ 59142 w 7467600"/>
              <a:gd name="connsiteY724" fmla="*/ 2978488 h 6858000"/>
              <a:gd name="connsiteX725" fmla="*/ 0 w 7467600"/>
              <a:gd name="connsiteY725" fmla="*/ 3015334 h 6858000"/>
              <a:gd name="connsiteX726" fmla="*/ 0 w 7467600"/>
              <a:gd name="connsiteY726" fmla="*/ 2914286 h 6858000"/>
              <a:gd name="connsiteX727" fmla="*/ 36383 w 7467600"/>
              <a:gd name="connsiteY727" fmla="*/ 2901128 h 6858000"/>
              <a:gd name="connsiteX728" fmla="*/ 156329 w 7467600"/>
              <a:gd name="connsiteY728" fmla="*/ 2840533 h 6858000"/>
              <a:gd name="connsiteX729" fmla="*/ 358355 w 7467600"/>
              <a:gd name="connsiteY729" fmla="*/ 2620471 h 6858000"/>
              <a:gd name="connsiteX730" fmla="*/ 510577 w 7467600"/>
              <a:gd name="connsiteY730" fmla="*/ 2501244 h 6858000"/>
              <a:gd name="connsiteX731" fmla="*/ 211967 w 7467600"/>
              <a:gd name="connsiteY731" fmla="*/ 2479171 h 6858000"/>
              <a:gd name="connsiteX732" fmla="*/ 0 w 7467600"/>
              <a:gd name="connsiteY732" fmla="*/ 2476398 h 6858000"/>
              <a:gd name="connsiteX733" fmla="*/ 0 w 7467600"/>
              <a:gd name="connsiteY733" fmla="*/ 2389189 h 6858000"/>
              <a:gd name="connsiteX734" fmla="*/ 103062 w 7467600"/>
              <a:gd name="connsiteY734" fmla="*/ 2389518 h 6858000"/>
              <a:gd name="connsiteX735" fmla="*/ 510734 w 7467600"/>
              <a:gd name="connsiteY735" fmla="*/ 2416201 h 6858000"/>
              <a:gd name="connsiteX736" fmla="*/ 279257 w 7467600"/>
              <a:gd name="connsiteY736" fmla="*/ 2092102 h 6858000"/>
              <a:gd name="connsiteX737" fmla="*/ 65265 w 7467600"/>
              <a:gd name="connsiteY737" fmla="*/ 2006049 h 6858000"/>
              <a:gd name="connsiteX738" fmla="*/ 0 w 7467600"/>
              <a:gd name="connsiteY738" fmla="*/ 1982532 h 6858000"/>
              <a:gd name="connsiteX739" fmla="*/ 0 w 7467600"/>
              <a:gd name="connsiteY739" fmla="*/ 1912789 h 6858000"/>
              <a:gd name="connsiteX740" fmla="*/ 97460 w 7467600"/>
              <a:gd name="connsiteY740" fmla="*/ 1953725 h 6858000"/>
              <a:gd name="connsiteX741" fmla="*/ 221272 w 7467600"/>
              <a:gd name="connsiteY741" fmla="*/ 1980766 h 6858000"/>
              <a:gd name="connsiteX742" fmla="*/ 116765 w 7467600"/>
              <a:gd name="connsiteY742" fmla="*/ 1911033 h 6858000"/>
              <a:gd name="connsiteX743" fmla="*/ 16405 w 7467600"/>
              <a:gd name="connsiteY743" fmla="*/ 1803412 h 6858000"/>
              <a:gd name="connsiteX744" fmla="*/ 0 w 7467600"/>
              <a:gd name="connsiteY744" fmla="*/ 1784777 h 6858000"/>
              <a:gd name="connsiteX745" fmla="*/ 0 w 7467600"/>
              <a:gd name="connsiteY745" fmla="*/ 1740082 h 6858000"/>
              <a:gd name="connsiteX746" fmla="*/ 39394 w 7467600"/>
              <a:gd name="connsiteY746" fmla="*/ 1784856 h 6858000"/>
              <a:gd name="connsiteX747" fmla="*/ 135813 w 7467600"/>
              <a:gd name="connsiteY747" fmla="*/ 1888838 h 6858000"/>
              <a:gd name="connsiteX748" fmla="*/ 242575 w 7467600"/>
              <a:gd name="connsiteY748" fmla="*/ 1958841 h 6858000"/>
              <a:gd name="connsiteX749" fmla="*/ 82197 w 7467600"/>
              <a:gd name="connsiteY749" fmla="*/ 1754826 h 6858000"/>
              <a:gd name="connsiteX750" fmla="*/ 0 w 7467600"/>
              <a:gd name="connsiteY750" fmla="*/ 1679650 h 6858000"/>
              <a:gd name="connsiteX751" fmla="*/ 0 w 7467600"/>
              <a:gd name="connsiteY751" fmla="*/ 1602463 h 6858000"/>
              <a:gd name="connsiteX752" fmla="*/ 84689 w 7467600"/>
              <a:gd name="connsiteY752" fmla="*/ 1677442 h 6858000"/>
              <a:gd name="connsiteX753" fmla="*/ 298437 w 7467600"/>
              <a:gd name="connsiteY753" fmla="*/ 1968019 h 6858000"/>
              <a:gd name="connsiteX754" fmla="*/ 227269 w 7467600"/>
              <a:gd name="connsiteY754" fmla="*/ 1114064 h 6858000"/>
              <a:gd name="connsiteX755" fmla="*/ 248003 w 7467600"/>
              <a:gd name="connsiteY755" fmla="*/ 1089613 h 6858000"/>
              <a:gd name="connsiteX756" fmla="*/ 427020 w 7467600"/>
              <a:gd name="connsiteY756" fmla="*/ 1619803 h 6858000"/>
              <a:gd name="connsiteX757" fmla="*/ 340345 w 7467600"/>
              <a:gd name="connsiteY757" fmla="*/ 2027739 h 6858000"/>
              <a:gd name="connsiteX758" fmla="*/ 360865 w 7467600"/>
              <a:gd name="connsiteY758" fmla="*/ 2044827 h 6858000"/>
              <a:gd name="connsiteX759" fmla="*/ 560414 w 7467600"/>
              <a:gd name="connsiteY759" fmla="*/ 2421457 h 6858000"/>
              <a:gd name="connsiteX760" fmla="*/ 1359703 w 7467600"/>
              <a:gd name="connsiteY760" fmla="*/ 2578554 h 6858000"/>
              <a:gd name="connsiteX761" fmla="*/ 1359422 w 7467600"/>
              <a:gd name="connsiteY761" fmla="*/ 2577994 h 6858000"/>
              <a:gd name="connsiteX762" fmla="*/ 828701 w 7467600"/>
              <a:gd name="connsiteY762" fmla="*/ 1839520 h 6858000"/>
              <a:gd name="connsiteX763" fmla="*/ 494427 w 7467600"/>
              <a:gd name="connsiteY763" fmla="*/ 1092333 h 6858000"/>
              <a:gd name="connsiteX764" fmla="*/ 506322 w 7467600"/>
              <a:gd name="connsiteY764" fmla="*/ 1020997 h 6858000"/>
              <a:gd name="connsiteX765" fmla="*/ 4570198 w 7467600"/>
              <a:gd name="connsiteY765" fmla="*/ 978081 h 6858000"/>
              <a:gd name="connsiteX766" fmla="*/ 4523691 w 7467600"/>
              <a:gd name="connsiteY766" fmla="*/ 1127776 h 6858000"/>
              <a:gd name="connsiteX767" fmla="*/ 4509875 w 7467600"/>
              <a:gd name="connsiteY767" fmla="*/ 1167552 h 6858000"/>
              <a:gd name="connsiteX768" fmla="*/ 4478168 w 7467600"/>
              <a:gd name="connsiteY768" fmla="*/ 1260735 h 6858000"/>
              <a:gd name="connsiteX769" fmla="*/ 4409309 w 7467600"/>
              <a:gd name="connsiteY769" fmla="*/ 1666996 h 6858000"/>
              <a:gd name="connsiteX770" fmla="*/ 4370031 w 7467600"/>
              <a:gd name="connsiteY770" fmla="*/ 1955666 h 6858000"/>
              <a:gd name="connsiteX771" fmla="*/ 4570198 w 7467600"/>
              <a:gd name="connsiteY771" fmla="*/ 978081 h 6858000"/>
              <a:gd name="connsiteX772" fmla="*/ 4557898 w 7467600"/>
              <a:gd name="connsiteY772" fmla="*/ 900011 h 6858000"/>
              <a:gd name="connsiteX773" fmla="*/ 4344840 w 7467600"/>
              <a:gd name="connsiteY773" fmla="*/ 1922038 h 6858000"/>
              <a:gd name="connsiteX774" fmla="*/ 4378710 w 7467600"/>
              <a:gd name="connsiteY774" fmla="*/ 1665516 h 6858000"/>
              <a:gd name="connsiteX775" fmla="*/ 4448798 w 7467600"/>
              <a:gd name="connsiteY775" fmla="*/ 1253024 h 6858000"/>
              <a:gd name="connsiteX776" fmla="*/ 4480315 w 7467600"/>
              <a:gd name="connsiteY776" fmla="*/ 1158454 h 6858000"/>
              <a:gd name="connsiteX777" fmla="*/ 4494133 w 7467600"/>
              <a:gd name="connsiteY777" fmla="*/ 1118676 h 6858000"/>
              <a:gd name="connsiteX778" fmla="*/ 4557898 w 7467600"/>
              <a:gd name="connsiteY778" fmla="*/ 900011 h 6858000"/>
              <a:gd name="connsiteX779" fmla="*/ 5870151 w 7467600"/>
              <a:gd name="connsiteY779" fmla="*/ 898890 h 6858000"/>
              <a:gd name="connsiteX780" fmla="*/ 5861335 w 7467600"/>
              <a:gd name="connsiteY780" fmla="*/ 899177 h 6858000"/>
              <a:gd name="connsiteX781" fmla="*/ 5843702 w 7467600"/>
              <a:gd name="connsiteY781" fmla="*/ 899748 h 6858000"/>
              <a:gd name="connsiteX782" fmla="*/ 5651107 w 7467600"/>
              <a:gd name="connsiteY782" fmla="*/ 920306 h 6858000"/>
              <a:gd name="connsiteX783" fmla="*/ 5459407 w 7467600"/>
              <a:gd name="connsiteY783" fmla="*/ 940975 h 6858000"/>
              <a:gd name="connsiteX784" fmla="*/ 5374846 w 7467600"/>
              <a:gd name="connsiteY784" fmla="*/ 941988 h 6858000"/>
              <a:gd name="connsiteX785" fmla="*/ 5256105 w 7467600"/>
              <a:gd name="connsiteY785" fmla="*/ 945632 h 6858000"/>
              <a:gd name="connsiteX786" fmla="*/ 5107071 w 7467600"/>
              <a:gd name="connsiteY786" fmla="*/ 969720 h 6858000"/>
              <a:gd name="connsiteX787" fmla="*/ 4998681 w 7467600"/>
              <a:gd name="connsiteY787" fmla="*/ 988771 h 6858000"/>
              <a:gd name="connsiteX788" fmla="*/ 5870151 w 7467600"/>
              <a:gd name="connsiteY788" fmla="*/ 898890 h 6858000"/>
              <a:gd name="connsiteX789" fmla="*/ 5504425 w 7467600"/>
              <a:gd name="connsiteY789" fmla="*/ 848067 h 6858000"/>
              <a:gd name="connsiteX790" fmla="*/ 4968849 w 7467600"/>
              <a:gd name="connsiteY790" fmla="*/ 962318 h 6858000"/>
              <a:gd name="connsiteX791" fmla="*/ 5104039 w 7467600"/>
              <a:gd name="connsiteY791" fmla="*/ 940634 h 6858000"/>
              <a:gd name="connsiteX792" fmla="*/ 5256311 w 7467600"/>
              <a:gd name="connsiteY792" fmla="*/ 916490 h 6858000"/>
              <a:gd name="connsiteX793" fmla="*/ 5377381 w 7467600"/>
              <a:gd name="connsiteY793" fmla="*/ 912671 h 6858000"/>
              <a:gd name="connsiteX794" fmla="*/ 5460148 w 7467600"/>
              <a:gd name="connsiteY794" fmla="*/ 911442 h 6858000"/>
              <a:gd name="connsiteX795" fmla="*/ 5648971 w 7467600"/>
              <a:gd name="connsiteY795" fmla="*/ 891331 h 6858000"/>
              <a:gd name="connsiteX796" fmla="*/ 5844807 w 7467600"/>
              <a:gd name="connsiteY796" fmla="*/ 870718 h 6858000"/>
              <a:gd name="connsiteX797" fmla="*/ 5862975 w 7467600"/>
              <a:gd name="connsiteY797" fmla="*/ 869756 h 6858000"/>
              <a:gd name="connsiteX798" fmla="*/ 5920887 w 7467600"/>
              <a:gd name="connsiteY798" fmla="*/ 865929 h 6858000"/>
              <a:gd name="connsiteX799" fmla="*/ 5504425 w 7467600"/>
              <a:gd name="connsiteY799" fmla="*/ 848067 h 6858000"/>
              <a:gd name="connsiteX800" fmla="*/ 3607114 w 7467600"/>
              <a:gd name="connsiteY800" fmla="*/ 467441 h 6858000"/>
              <a:gd name="connsiteX801" fmla="*/ 3296242 w 7467600"/>
              <a:gd name="connsiteY801" fmla="*/ 807991 h 6858000"/>
              <a:gd name="connsiteX802" fmla="*/ 3174674 w 7467600"/>
              <a:gd name="connsiteY802" fmla="*/ 919759 h 6858000"/>
              <a:gd name="connsiteX803" fmla="*/ 3042978 w 7467600"/>
              <a:gd name="connsiteY803" fmla="*/ 1054894 h 6858000"/>
              <a:gd name="connsiteX804" fmla="*/ 2968914 w 7467600"/>
              <a:gd name="connsiteY804" fmla="*/ 1133756 h 6858000"/>
              <a:gd name="connsiteX805" fmla="*/ 3103823 w 7467600"/>
              <a:gd name="connsiteY805" fmla="*/ 1026814 h 6858000"/>
              <a:gd name="connsiteX806" fmla="*/ 3607114 w 7467600"/>
              <a:gd name="connsiteY806" fmla="*/ 467441 h 6858000"/>
              <a:gd name="connsiteX807" fmla="*/ 3744487 w 7467600"/>
              <a:gd name="connsiteY807" fmla="*/ 383136 h 6858000"/>
              <a:gd name="connsiteX808" fmla="*/ 3970213 w 7467600"/>
              <a:gd name="connsiteY808" fmla="*/ 995559 h 6858000"/>
              <a:gd name="connsiteX809" fmla="*/ 3744487 w 7467600"/>
              <a:gd name="connsiteY809" fmla="*/ 383136 h 6858000"/>
              <a:gd name="connsiteX810" fmla="*/ 3624562 w 7467600"/>
              <a:gd name="connsiteY810" fmla="*/ 367041 h 6858000"/>
              <a:gd name="connsiteX811" fmla="*/ 3489712 w 7467600"/>
              <a:gd name="connsiteY811" fmla="*/ 485386 h 6858000"/>
              <a:gd name="connsiteX812" fmla="*/ 3182994 w 7467600"/>
              <a:gd name="connsiteY812" fmla="*/ 828265 h 6858000"/>
              <a:gd name="connsiteX813" fmla="*/ 2892114 w 7467600"/>
              <a:gd name="connsiteY813" fmla="*/ 1172635 h 6858000"/>
              <a:gd name="connsiteX814" fmla="*/ 3021459 w 7467600"/>
              <a:gd name="connsiteY814" fmla="*/ 1035385 h 6858000"/>
              <a:gd name="connsiteX815" fmla="*/ 3153873 w 7467600"/>
              <a:gd name="connsiteY815" fmla="*/ 898971 h 6858000"/>
              <a:gd name="connsiteX816" fmla="*/ 3276511 w 7467600"/>
              <a:gd name="connsiteY816" fmla="*/ 786423 h 6858000"/>
              <a:gd name="connsiteX817" fmla="*/ 3584154 w 7467600"/>
              <a:gd name="connsiteY817" fmla="*/ 448218 h 6858000"/>
              <a:gd name="connsiteX818" fmla="*/ 3624562 w 7467600"/>
              <a:gd name="connsiteY818" fmla="*/ 367041 h 6858000"/>
              <a:gd name="connsiteX819" fmla="*/ 3766672 w 7467600"/>
              <a:gd name="connsiteY819" fmla="*/ 359429 h 6858000"/>
              <a:gd name="connsiteX820" fmla="*/ 3996338 w 7467600"/>
              <a:gd name="connsiteY820" fmla="*/ 968237 h 6858000"/>
              <a:gd name="connsiteX821" fmla="*/ 3766672 w 7467600"/>
              <a:gd name="connsiteY821" fmla="*/ 359429 h 6858000"/>
              <a:gd name="connsiteX822" fmla="*/ 5805386 w 7467600"/>
              <a:gd name="connsiteY822" fmla="*/ 239240 h 6858000"/>
              <a:gd name="connsiteX823" fmla="*/ 5736947 w 7467600"/>
              <a:gd name="connsiteY823" fmla="*/ 261367 h 6858000"/>
              <a:gd name="connsiteX824" fmla="*/ 5427012 w 7467600"/>
              <a:gd name="connsiteY824" fmla="*/ 311272 h 6858000"/>
              <a:gd name="connsiteX825" fmla="*/ 5147818 w 7467600"/>
              <a:gd name="connsiteY825" fmla="*/ 322112 h 6858000"/>
              <a:gd name="connsiteX826" fmla="*/ 5060854 w 7467600"/>
              <a:gd name="connsiteY826" fmla="*/ 311882 h 6858000"/>
              <a:gd name="connsiteX827" fmla="*/ 4945989 w 7467600"/>
              <a:gd name="connsiteY827" fmla="*/ 300516 h 6858000"/>
              <a:gd name="connsiteX828" fmla="*/ 5410479 w 7467600"/>
              <a:gd name="connsiteY828" fmla="*/ 348434 h 6858000"/>
              <a:gd name="connsiteX829" fmla="*/ 5805386 w 7467600"/>
              <a:gd name="connsiteY829" fmla="*/ 239240 h 6858000"/>
              <a:gd name="connsiteX830" fmla="*/ 5905192 w 7467600"/>
              <a:gd name="connsiteY830" fmla="*/ 163079 h 6858000"/>
              <a:gd name="connsiteX831" fmla="*/ 5865655 w 7467600"/>
              <a:gd name="connsiteY831" fmla="*/ 171901 h 6858000"/>
              <a:gd name="connsiteX832" fmla="*/ 5259740 w 7467600"/>
              <a:gd name="connsiteY832" fmla="*/ 257013 h 6858000"/>
              <a:gd name="connsiteX833" fmla="*/ 5208466 w 7467600"/>
              <a:gd name="connsiteY833" fmla="*/ 257550 h 6858000"/>
              <a:gd name="connsiteX834" fmla="*/ 4980204 w 7467600"/>
              <a:gd name="connsiteY834" fmla="*/ 271903 h 6858000"/>
              <a:gd name="connsiteX835" fmla="*/ 5068068 w 7467600"/>
              <a:gd name="connsiteY835" fmla="*/ 282244 h 6858000"/>
              <a:gd name="connsiteX836" fmla="*/ 5153231 w 7467600"/>
              <a:gd name="connsiteY836" fmla="*/ 292240 h 6858000"/>
              <a:gd name="connsiteX837" fmla="*/ 5426491 w 7467600"/>
              <a:gd name="connsiteY837" fmla="*/ 281128 h 6858000"/>
              <a:gd name="connsiteX838" fmla="*/ 5731212 w 7467600"/>
              <a:gd name="connsiteY838" fmla="*/ 231951 h 6858000"/>
              <a:gd name="connsiteX839" fmla="*/ 5905192 w 7467600"/>
              <a:gd name="connsiteY839" fmla="*/ 163079 h 6858000"/>
              <a:gd name="connsiteX840" fmla="*/ 5944437 w 7467600"/>
              <a:gd name="connsiteY840" fmla="*/ 113829 h 6858000"/>
              <a:gd name="connsiteX841" fmla="*/ 5825032 w 7467600"/>
              <a:gd name="connsiteY841" fmla="*/ 146405 h 6858000"/>
              <a:gd name="connsiteX842" fmla="*/ 4955599 w 7467600"/>
              <a:gd name="connsiteY842" fmla="*/ 247008 h 6858000"/>
              <a:gd name="connsiteX843" fmla="*/ 5210104 w 7467600"/>
              <a:gd name="connsiteY843" fmla="*/ 228123 h 6858000"/>
              <a:gd name="connsiteX844" fmla="*/ 5261015 w 7467600"/>
              <a:gd name="connsiteY844" fmla="*/ 227087 h 6858000"/>
              <a:gd name="connsiteX845" fmla="*/ 5861181 w 7467600"/>
              <a:gd name="connsiteY845" fmla="*/ 143093 h 6858000"/>
              <a:gd name="connsiteX846" fmla="*/ 5961252 w 7467600"/>
              <a:gd name="connsiteY846" fmla="*/ 114820 h 6858000"/>
              <a:gd name="connsiteX847" fmla="*/ 5944437 w 7467600"/>
              <a:gd name="connsiteY847" fmla="*/ 113829 h 6858000"/>
              <a:gd name="connsiteX848" fmla="*/ 3882765 w 7467600"/>
              <a:gd name="connsiteY848" fmla="*/ 0 h 6858000"/>
              <a:gd name="connsiteX849" fmla="*/ 3995099 w 7467600"/>
              <a:gd name="connsiteY849" fmla="*/ 0 h 6858000"/>
              <a:gd name="connsiteX850" fmla="*/ 4163818 w 7467600"/>
              <a:gd name="connsiteY850" fmla="*/ 234104 h 6858000"/>
              <a:gd name="connsiteX851" fmla="*/ 4172099 w 7467600"/>
              <a:gd name="connsiteY851" fmla="*/ 234207 h 6858000"/>
              <a:gd name="connsiteX852" fmla="*/ 4784282 w 7467600"/>
              <a:gd name="connsiteY852" fmla="*/ 276561 h 6858000"/>
              <a:gd name="connsiteX853" fmla="*/ 4801687 w 7467600"/>
              <a:gd name="connsiteY853" fmla="*/ 267764 h 6858000"/>
              <a:gd name="connsiteX854" fmla="*/ 6082788 w 7467600"/>
              <a:gd name="connsiteY854" fmla="*/ 64119 h 6858000"/>
              <a:gd name="connsiteX855" fmla="*/ 6099442 w 7467600"/>
              <a:gd name="connsiteY855" fmla="*/ 82568 h 6858000"/>
              <a:gd name="connsiteX856" fmla="*/ 4804137 w 7467600"/>
              <a:gd name="connsiteY856" fmla="*/ 320931 h 6858000"/>
              <a:gd name="connsiteX857" fmla="*/ 4227047 w 7467600"/>
              <a:gd name="connsiteY857" fmla="*/ 313415 h 6858000"/>
              <a:gd name="connsiteX858" fmla="*/ 4346041 w 7467600"/>
              <a:gd name="connsiteY858" fmla="*/ 456086 h 6858000"/>
              <a:gd name="connsiteX859" fmla="*/ 4870967 w 7467600"/>
              <a:gd name="connsiteY859" fmla="*/ 963061 h 6858000"/>
              <a:gd name="connsiteX860" fmla="*/ 4889647 w 7467600"/>
              <a:gd name="connsiteY860" fmla="*/ 957147 h 6858000"/>
              <a:gd name="connsiteX861" fmla="*/ 5422504 w 7467600"/>
              <a:gd name="connsiteY861" fmla="*/ 805191 h 6858000"/>
              <a:gd name="connsiteX862" fmla="*/ 6087656 w 7467600"/>
              <a:gd name="connsiteY862" fmla="*/ 826703 h 6858000"/>
              <a:gd name="connsiteX863" fmla="*/ 6058717 w 7467600"/>
              <a:gd name="connsiteY863" fmla="*/ 865992 h 6858000"/>
              <a:gd name="connsiteX864" fmla="*/ 4974153 w 7467600"/>
              <a:gd name="connsiteY864" fmla="*/ 1045456 h 6858000"/>
              <a:gd name="connsiteX865" fmla="*/ 5627835 w 7467600"/>
              <a:gd name="connsiteY865" fmla="*/ 1472077 h 6858000"/>
              <a:gd name="connsiteX866" fmla="*/ 5629817 w 7467600"/>
              <a:gd name="connsiteY866" fmla="*/ 1471412 h 6858000"/>
              <a:gd name="connsiteX867" fmla="*/ 5634124 w 7467600"/>
              <a:gd name="connsiteY867" fmla="*/ 1470572 h 6858000"/>
              <a:gd name="connsiteX868" fmla="*/ 5755832 w 7467600"/>
              <a:gd name="connsiteY868" fmla="*/ 1383886 h 6858000"/>
              <a:gd name="connsiteX869" fmla="*/ 6014186 w 7467600"/>
              <a:gd name="connsiteY869" fmla="*/ 1279799 h 6858000"/>
              <a:gd name="connsiteX870" fmla="*/ 6901619 w 7467600"/>
              <a:gd name="connsiteY870" fmla="*/ 1047874 h 6858000"/>
              <a:gd name="connsiteX871" fmla="*/ 6931566 w 7467600"/>
              <a:gd name="connsiteY871" fmla="*/ 1062034 h 6858000"/>
              <a:gd name="connsiteX872" fmla="*/ 5790982 w 7467600"/>
              <a:gd name="connsiteY872" fmla="*/ 1561380 h 6858000"/>
              <a:gd name="connsiteX873" fmla="*/ 6188971 w 7467600"/>
              <a:gd name="connsiteY873" fmla="*/ 1755168 h 6858000"/>
              <a:gd name="connsiteX874" fmla="*/ 6202446 w 7467600"/>
              <a:gd name="connsiteY874" fmla="*/ 1752268 h 6858000"/>
              <a:gd name="connsiteX875" fmla="*/ 7179560 w 7467600"/>
              <a:gd name="connsiteY875" fmla="*/ 1467551 h 6858000"/>
              <a:gd name="connsiteX876" fmla="*/ 7158730 w 7467600"/>
              <a:gd name="connsiteY876" fmla="*/ 1507835 h 6858000"/>
              <a:gd name="connsiteX877" fmla="*/ 6326959 w 7467600"/>
              <a:gd name="connsiteY877" fmla="*/ 1817686 h 6858000"/>
              <a:gd name="connsiteX878" fmla="*/ 6537433 w 7467600"/>
              <a:gd name="connsiteY878" fmla="*/ 1907790 h 6858000"/>
              <a:gd name="connsiteX879" fmla="*/ 6550221 w 7467600"/>
              <a:gd name="connsiteY879" fmla="*/ 1910729 h 6858000"/>
              <a:gd name="connsiteX880" fmla="*/ 6964438 w 7467600"/>
              <a:gd name="connsiteY880" fmla="*/ 2209505 h 6858000"/>
              <a:gd name="connsiteX881" fmla="*/ 7367862 w 7467600"/>
              <a:gd name="connsiteY881" fmla="*/ 2806833 h 6858000"/>
              <a:gd name="connsiteX882" fmla="*/ 7364329 w 7467600"/>
              <a:gd name="connsiteY882" fmla="*/ 2826907 h 6858000"/>
              <a:gd name="connsiteX883" fmla="*/ 7290545 w 7467600"/>
              <a:gd name="connsiteY883" fmla="*/ 2850663 h 6858000"/>
              <a:gd name="connsiteX884" fmla="*/ 6472036 w 7467600"/>
              <a:gd name="connsiteY884" fmla="*/ 1959003 h 6858000"/>
              <a:gd name="connsiteX885" fmla="*/ 5792897 w 7467600"/>
              <a:gd name="connsiteY885" fmla="*/ 1647747 h 6858000"/>
              <a:gd name="connsiteX886" fmla="*/ 5842751 w 7467600"/>
              <a:gd name="connsiteY886" fmla="*/ 1816112 h 6858000"/>
              <a:gd name="connsiteX887" fmla="*/ 5847424 w 7467600"/>
              <a:gd name="connsiteY887" fmla="*/ 1815776 h 6858000"/>
              <a:gd name="connsiteX888" fmla="*/ 6399821 w 7467600"/>
              <a:gd name="connsiteY888" fmla="*/ 2344799 h 6858000"/>
              <a:gd name="connsiteX889" fmla="*/ 6323232 w 7467600"/>
              <a:gd name="connsiteY889" fmla="*/ 2389634 h 6858000"/>
              <a:gd name="connsiteX890" fmla="*/ 5942958 w 7467600"/>
              <a:gd name="connsiteY890" fmla="*/ 2077708 h 6858000"/>
              <a:gd name="connsiteX891" fmla="*/ 5921559 w 7467600"/>
              <a:gd name="connsiteY891" fmla="*/ 2378596 h 6858000"/>
              <a:gd name="connsiteX892" fmla="*/ 5817651 w 7467600"/>
              <a:gd name="connsiteY892" fmla="*/ 3023919 h 6858000"/>
              <a:gd name="connsiteX893" fmla="*/ 5729634 w 7467600"/>
              <a:gd name="connsiteY893" fmla="*/ 3051849 h 6858000"/>
              <a:gd name="connsiteX894" fmla="*/ 5611018 w 7467600"/>
              <a:gd name="connsiteY894" fmla="*/ 2316769 h 6858000"/>
              <a:gd name="connsiteX895" fmla="*/ 5687608 w 7467600"/>
              <a:gd name="connsiteY895" fmla="*/ 2039972 h 6858000"/>
              <a:gd name="connsiteX896" fmla="*/ 5657554 w 7467600"/>
              <a:gd name="connsiteY896" fmla="*/ 1576445 h 6858000"/>
              <a:gd name="connsiteX897" fmla="*/ 5150475 w 7467600"/>
              <a:gd name="connsiteY897" fmla="*/ 1274012 h 6858000"/>
              <a:gd name="connsiteX898" fmla="*/ 5349142 w 7467600"/>
              <a:gd name="connsiteY898" fmla="*/ 2204405 h 6858000"/>
              <a:gd name="connsiteX899" fmla="*/ 5262214 w 7467600"/>
              <a:gd name="connsiteY899" fmla="*/ 2233836 h 6858000"/>
              <a:gd name="connsiteX900" fmla="*/ 4981539 w 7467600"/>
              <a:gd name="connsiteY900" fmla="*/ 1542201 h 6858000"/>
              <a:gd name="connsiteX901" fmla="*/ 4958461 w 7467600"/>
              <a:gd name="connsiteY901" fmla="*/ 1136957 h 6858000"/>
              <a:gd name="connsiteX902" fmla="*/ 4655015 w 7467600"/>
              <a:gd name="connsiteY902" fmla="*/ 891426 h 6858000"/>
              <a:gd name="connsiteX903" fmla="*/ 4348002 w 7467600"/>
              <a:gd name="connsiteY903" fmla="*/ 2205895 h 6858000"/>
              <a:gd name="connsiteX904" fmla="*/ 4262250 w 7467600"/>
              <a:gd name="connsiteY904" fmla="*/ 2219972 h 6858000"/>
              <a:gd name="connsiteX905" fmla="*/ 4550611 w 7467600"/>
              <a:gd name="connsiteY905" fmla="*/ 817540 h 6858000"/>
              <a:gd name="connsiteX906" fmla="*/ 4564418 w 7467600"/>
              <a:gd name="connsiteY906" fmla="*/ 808293 h 6858000"/>
              <a:gd name="connsiteX907" fmla="*/ 4266388 w 7467600"/>
              <a:gd name="connsiteY907" fmla="*/ 500083 h 6858000"/>
              <a:gd name="connsiteX908" fmla="*/ 4032842 w 7467600"/>
              <a:gd name="connsiteY908" fmla="*/ 211809 h 6858000"/>
              <a:gd name="connsiteX909" fmla="*/ 3882765 w 7467600"/>
              <a:gd name="connsiteY909" fmla="*/ 0 h 6858000"/>
              <a:gd name="connsiteX910" fmla="*/ 3721337 w 7467600"/>
              <a:gd name="connsiteY910" fmla="*/ 0 h 6858000"/>
              <a:gd name="connsiteX911" fmla="*/ 3797544 w 7467600"/>
              <a:gd name="connsiteY911" fmla="*/ 0 h 6858000"/>
              <a:gd name="connsiteX912" fmla="*/ 3775734 w 7467600"/>
              <a:gd name="connsiteY912" fmla="*/ 95131 h 6858000"/>
              <a:gd name="connsiteX913" fmla="*/ 3724807 w 7467600"/>
              <a:gd name="connsiteY913" fmla="*/ 272257 h 6858000"/>
              <a:gd name="connsiteX914" fmla="*/ 3726844 w 7467600"/>
              <a:gd name="connsiteY914" fmla="*/ 282988 h 6858000"/>
              <a:gd name="connsiteX915" fmla="*/ 3742664 w 7467600"/>
              <a:gd name="connsiteY915" fmla="*/ 279918 h 6858000"/>
              <a:gd name="connsiteX916" fmla="*/ 4103910 w 7467600"/>
              <a:gd name="connsiteY916" fmla="*/ 1161917 h 6858000"/>
              <a:gd name="connsiteX917" fmla="*/ 4020269 w 7467600"/>
              <a:gd name="connsiteY917" fmla="*/ 1200406 h 6858000"/>
              <a:gd name="connsiteX918" fmla="*/ 3674882 w 7467600"/>
              <a:gd name="connsiteY918" fmla="*/ 488524 h 6858000"/>
              <a:gd name="connsiteX919" fmla="*/ 3132682 w 7467600"/>
              <a:gd name="connsiteY919" fmla="*/ 1072284 h 6858000"/>
              <a:gd name="connsiteX920" fmla="*/ 2716346 w 7467600"/>
              <a:gd name="connsiteY920" fmla="*/ 1276376 h 6858000"/>
              <a:gd name="connsiteX921" fmla="*/ 2716772 w 7467600"/>
              <a:gd name="connsiteY921" fmla="*/ 1255462 h 6858000"/>
              <a:gd name="connsiteX922" fmla="*/ 3471096 w 7467600"/>
              <a:gd name="connsiteY922" fmla="*/ 437072 h 6858000"/>
              <a:gd name="connsiteX923" fmla="*/ 3639057 w 7467600"/>
              <a:gd name="connsiteY923" fmla="*/ 286334 h 6858000"/>
              <a:gd name="connsiteX924" fmla="*/ 3640309 w 7467600"/>
              <a:gd name="connsiteY924" fmla="*/ 284664 h 6858000"/>
              <a:gd name="connsiteX925" fmla="*/ 3646022 w 7467600"/>
              <a:gd name="connsiteY925" fmla="*/ 276711 h 6858000"/>
              <a:gd name="connsiteX926" fmla="*/ 3707943 w 7467600"/>
              <a:gd name="connsiteY926" fmla="*/ 65958 h 6858000"/>
              <a:gd name="connsiteX927" fmla="*/ 3721337 w 7467600"/>
              <a:gd name="connsiteY927" fmla="*/ 0 h 6858000"/>
              <a:gd name="connsiteX928" fmla="*/ 2867960 w 7467600"/>
              <a:gd name="connsiteY928" fmla="*/ 0 h 6858000"/>
              <a:gd name="connsiteX929" fmla="*/ 2926351 w 7467600"/>
              <a:gd name="connsiteY929" fmla="*/ 0 h 6858000"/>
              <a:gd name="connsiteX930" fmla="*/ 2902823 w 7467600"/>
              <a:gd name="connsiteY930" fmla="*/ 262929 h 6858000"/>
              <a:gd name="connsiteX931" fmla="*/ 2940663 w 7467600"/>
              <a:gd name="connsiteY931" fmla="*/ 140884 h 6858000"/>
              <a:gd name="connsiteX932" fmla="*/ 2947039 w 7467600"/>
              <a:gd name="connsiteY932" fmla="*/ 122524 h 6858000"/>
              <a:gd name="connsiteX933" fmla="*/ 2984316 w 7467600"/>
              <a:gd name="connsiteY933" fmla="*/ 0 h 6858000"/>
              <a:gd name="connsiteX934" fmla="*/ 3016114 w 7467600"/>
              <a:gd name="connsiteY934" fmla="*/ 0 h 6858000"/>
              <a:gd name="connsiteX935" fmla="*/ 2979949 w 7467600"/>
              <a:gd name="connsiteY935" fmla="*/ 119274 h 6858000"/>
              <a:gd name="connsiteX936" fmla="*/ 3023879 w 7467600"/>
              <a:gd name="connsiteY936" fmla="*/ 0 h 6858000"/>
              <a:gd name="connsiteX937" fmla="*/ 3105400 w 7467600"/>
              <a:gd name="connsiteY937" fmla="*/ 0 h 6858000"/>
              <a:gd name="connsiteX938" fmla="*/ 3094669 w 7467600"/>
              <a:gd name="connsiteY938" fmla="*/ 30308 h 6858000"/>
              <a:gd name="connsiteX939" fmla="*/ 2901945 w 7467600"/>
              <a:gd name="connsiteY939" fmla="*/ 466538 h 6858000"/>
              <a:gd name="connsiteX940" fmla="*/ 2815209 w 7467600"/>
              <a:gd name="connsiteY940" fmla="*/ 497361 h 6858000"/>
              <a:gd name="connsiteX941" fmla="*/ 2844845 w 7467600"/>
              <a:gd name="connsiteY941" fmla="*/ 127638 h 6858000"/>
              <a:gd name="connsiteX942" fmla="*/ 2867960 w 7467600"/>
              <a:gd name="connsiteY942" fmla="*/ 0 h 6858000"/>
              <a:gd name="connsiteX943" fmla="*/ 1057230 w 7467600"/>
              <a:gd name="connsiteY943" fmla="*/ 0 h 6858000"/>
              <a:gd name="connsiteX944" fmla="*/ 1111003 w 7467600"/>
              <a:gd name="connsiteY944" fmla="*/ 0 h 6858000"/>
              <a:gd name="connsiteX945" fmla="*/ 1125553 w 7467600"/>
              <a:gd name="connsiteY945" fmla="*/ 52588 h 6858000"/>
              <a:gd name="connsiteX946" fmla="*/ 1304276 w 7467600"/>
              <a:gd name="connsiteY946" fmla="*/ 476275 h 6858000"/>
              <a:gd name="connsiteX947" fmla="*/ 1492066 w 7467600"/>
              <a:gd name="connsiteY947" fmla="*/ 886333 h 6858000"/>
              <a:gd name="connsiteX948" fmla="*/ 1423698 w 7467600"/>
              <a:gd name="connsiteY948" fmla="*/ 710817 h 6858000"/>
              <a:gd name="connsiteX949" fmla="*/ 1357609 w 7467600"/>
              <a:gd name="connsiteY949" fmla="*/ 532892 h 6858000"/>
              <a:gd name="connsiteX950" fmla="*/ 1309550 w 7467600"/>
              <a:gd name="connsiteY950" fmla="*/ 374031 h 6858000"/>
              <a:gd name="connsiteX951" fmla="*/ 1193673 w 7467600"/>
              <a:gd name="connsiteY951" fmla="*/ 49533 h 6858000"/>
              <a:gd name="connsiteX952" fmla="*/ 1164391 w 7467600"/>
              <a:gd name="connsiteY952" fmla="*/ 0 h 6858000"/>
              <a:gd name="connsiteX953" fmla="*/ 1200666 w 7467600"/>
              <a:gd name="connsiteY953" fmla="*/ 0 h 6858000"/>
              <a:gd name="connsiteX954" fmla="*/ 1223408 w 7467600"/>
              <a:gd name="connsiteY954" fmla="*/ 38996 h 6858000"/>
              <a:gd name="connsiteX955" fmla="*/ 1339635 w 7467600"/>
              <a:gd name="connsiteY955" fmla="*/ 365517 h 6858000"/>
              <a:gd name="connsiteX956" fmla="*/ 1387469 w 7467600"/>
              <a:gd name="connsiteY956" fmla="*/ 523079 h 6858000"/>
              <a:gd name="connsiteX957" fmla="*/ 1452685 w 7467600"/>
              <a:gd name="connsiteY957" fmla="*/ 699806 h 6858000"/>
              <a:gd name="connsiteX958" fmla="*/ 1492092 w 7467600"/>
              <a:gd name="connsiteY958" fmla="*/ 800424 h 6858000"/>
              <a:gd name="connsiteX959" fmla="*/ 1455302 w 7467600"/>
              <a:gd name="connsiteY959" fmla="*/ 632913 h 6858000"/>
              <a:gd name="connsiteX960" fmla="*/ 1222336 w 7467600"/>
              <a:gd name="connsiteY960" fmla="*/ 9480 h 6858000"/>
              <a:gd name="connsiteX961" fmla="*/ 1214634 w 7467600"/>
              <a:gd name="connsiteY961" fmla="*/ 0 h 6858000"/>
              <a:gd name="connsiteX962" fmla="*/ 1289827 w 7467600"/>
              <a:gd name="connsiteY962" fmla="*/ 0 h 6858000"/>
              <a:gd name="connsiteX963" fmla="*/ 1321076 w 7467600"/>
              <a:gd name="connsiteY963" fmla="*/ 59722 h 6858000"/>
              <a:gd name="connsiteX964" fmla="*/ 1512579 w 7467600"/>
              <a:gd name="connsiteY964" fmla="*/ 626441 h 6858000"/>
              <a:gd name="connsiteX965" fmla="*/ 1506076 w 7467600"/>
              <a:gd name="connsiteY965" fmla="*/ 1089289 h 6858000"/>
              <a:gd name="connsiteX966" fmla="*/ 1486346 w 7467600"/>
              <a:gd name="connsiteY966" fmla="*/ 1079919 h 6858000"/>
              <a:gd name="connsiteX967" fmla="*/ 1070511 w 7467600"/>
              <a:gd name="connsiteY967" fmla="*/ 48609 h 6858000"/>
              <a:gd name="connsiteX968" fmla="*/ 1057230 w 7467600"/>
              <a:gd name="connsiteY968" fmla="*/ 0 h 6858000"/>
              <a:gd name="connsiteX969" fmla="*/ 43151 w 7467600"/>
              <a:gd name="connsiteY969" fmla="*/ 0 h 6858000"/>
              <a:gd name="connsiteX970" fmla="*/ 95283 w 7467600"/>
              <a:gd name="connsiteY970" fmla="*/ 0 h 6858000"/>
              <a:gd name="connsiteX971" fmla="*/ 300708 w 7467600"/>
              <a:gd name="connsiteY971" fmla="*/ 154571 h 6858000"/>
              <a:gd name="connsiteX972" fmla="*/ 530414 w 7467600"/>
              <a:gd name="connsiteY972" fmla="*/ 354673 h 6858000"/>
              <a:gd name="connsiteX973" fmla="*/ 333785 w 7467600"/>
              <a:gd name="connsiteY973" fmla="*/ 161564 h 6858000"/>
              <a:gd name="connsiteX974" fmla="*/ 147005 w 7467600"/>
              <a:gd name="connsiteY974" fmla="*/ 0 h 6858000"/>
              <a:gd name="connsiteX975" fmla="*/ 272509 w 7467600"/>
              <a:gd name="connsiteY975" fmla="*/ 0 h 6858000"/>
              <a:gd name="connsiteX976" fmla="*/ 326276 w 7467600"/>
              <a:gd name="connsiteY976" fmla="*/ 45847 h 6858000"/>
              <a:gd name="connsiteX977" fmla="*/ 823759 w 7467600"/>
              <a:gd name="connsiteY977" fmla="*/ 574145 h 6858000"/>
              <a:gd name="connsiteX978" fmla="*/ 811254 w 7467600"/>
              <a:gd name="connsiteY978" fmla="*/ 665546 h 6858000"/>
              <a:gd name="connsiteX979" fmla="*/ 154042 w 7467600"/>
              <a:gd name="connsiteY979" fmla="*/ 261522 h 6858000"/>
              <a:gd name="connsiteX980" fmla="*/ 13550 w 7467600"/>
              <a:gd name="connsiteY980" fmla="*/ 158423 h 6858000"/>
              <a:gd name="connsiteX981" fmla="*/ 0 w 7467600"/>
              <a:gd name="connsiteY981" fmla="*/ 146618 h 6858000"/>
              <a:gd name="connsiteX982" fmla="*/ 0 w 7467600"/>
              <a:gd name="connsiteY982" fmla="*/ 59161 h 6858000"/>
              <a:gd name="connsiteX983" fmla="*/ 45427 w 7467600"/>
              <a:gd name="connsiteY983" fmla="*/ 101078 h 6858000"/>
              <a:gd name="connsiteX984" fmla="*/ 630103 w 7467600"/>
              <a:gd name="connsiteY984" fmla="*/ 485885 h 6858000"/>
              <a:gd name="connsiteX985" fmla="*/ 532040 w 7467600"/>
              <a:gd name="connsiteY985" fmla="*/ 399359 h 6858000"/>
              <a:gd name="connsiteX986" fmla="*/ 517618 w 7467600"/>
              <a:gd name="connsiteY986" fmla="*/ 385726 h 6858000"/>
              <a:gd name="connsiteX987" fmla="*/ 285074 w 7467600"/>
              <a:gd name="connsiteY987" fmla="*/ 182755 h 6858000"/>
              <a:gd name="connsiteX988" fmla="*/ 43151 w 7467600"/>
              <a:gd name="connsiteY988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90188 w 7467600"/>
              <a:gd name="connsiteY4" fmla="*/ 6584365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271814 w 7467600"/>
              <a:gd name="connsiteY16" fmla="*/ 6684601 h 6858000"/>
              <a:gd name="connsiteX17" fmla="*/ 7392158 w 7467600"/>
              <a:gd name="connsiteY17" fmla="*/ 6771365 h 6858000"/>
              <a:gd name="connsiteX18" fmla="*/ 7467600 w 7467600"/>
              <a:gd name="connsiteY18" fmla="*/ 6805948 h 6858000"/>
              <a:gd name="connsiteX19" fmla="*/ 7467600 w 7467600"/>
              <a:gd name="connsiteY19" fmla="*/ 6831490 h 6858000"/>
              <a:gd name="connsiteX20" fmla="*/ 7410696 w 7467600"/>
              <a:gd name="connsiteY20" fmla="*/ 6803861 h 6858000"/>
              <a:gd name="connsiteX21" fmla="*/ 7088673 w 7467600"/>
              <a:gd name="connsiteY21" fmla="*/ 6610396 h 6858000"/>
              <a:gd name="connsiteX22" fmla="*/ 7090188 w 7467600"/>
              <a:gd name="connsiteY22" fmla="*/ 6584365 h 6858000"/>
              <a:gd name="connsiteX23" fmla="*/ 1019354 w 7467600"/>
              <a:gd name="connsiteY23" fmla="*/ 6315006 h 6858000"/>
              <a:gd name="connsiteX24" fmla="*/ 441046 w 7467600"/>
              <a:gd name="connsiteY24" fmla="*/ 6691153 h 6858000"/>
              <a:gd name="connsiteX25" fmla="*/ 1019354 w 7467600"/>
              <a:gd name="connsiteY25" fmla="*/ 6315006 h 6858000"/>
              <a:gd name="connsiteX26" fmla="*/ 991680 w 7467600"/>
              <a:gd name="connsiteY26" fmla="*/ 6298413 h 6858000"/>
              <a:gd name="connsiteX27" fmla="*/ 409060 w 7467600"/>
              <a:gd name="connsiteY27" fmla="*/ 6671470 h 6858000"/>
              <a:gd name="connsiteX28" fmla="*/ 991680 w 7467600"/>
              <a:gd name="connsiteY28" fmla="*/ 6298413 h 6858000"/>
              <a:gd name="connsiteX29" fmla="*/ 103333 w 7467600"/>
              <a:gd name="connsiteY29" fmla="*/ 5699602 h 6858000"/>
              <a:gd name="connsiteX30" fmla="*/ 233938 w 7467600"/>
              <a:gd name="connsiteY30" fmla="*/ 5809416 h 6858000"/>
              <a:gd name="connsiteX31" fmla="*/ 883580 w 7467600"/>
              <a:gd name="connsiteY31" fmla="*/ 6180710 h 6858000"/>
              <a:gd name="connsiteX32" fmla="*/ 487337 w 7467600"/>
              <a:gd name="connsiteY32" fmla="*/ 5950182 h 6858000"/>
              <a:gd name="connsiteX33" fmla="*/ 354051 w 7467600"/>
              <a:gd name="connsiteY33" fmla="*/ 5854912 h 6858000"/>
              <a:gd name="connsiteX34" fmla="*/ 195436 w 7467600"/>
              <a:gd name="connsiteY34" fmla="*/ 5755068 h 6858000"/>
              <a:gd name="connsiteX35" fmla="*/ 103333 w 7467600"/>
              <a:gd name="connsiteY35" fmla="*/ 5699602 h 6858000"/>
              <a:gd name="connsiteX36" fmla="*/ 5539432 w 7467600"/>
              <a:gd name="connsiteY36" fmla="*/ 5642928 h 6858000"/>
              <a:gd name="connsiteX37" fmla="*/ 5555462 w 7467600"/>
              <a:gd name="connsiteY37" fmla="*/ 5694454 h 6858000"/>
              <a:gd name="connsiteX38" fmla="*/ 5828270 w 7467600"/>
              <a:gd name="connsiteY38" fmla="*/ 6320663 h 6858000"/>
              <a:gd name="connsiteX39" fmla="*/ 5947416 w 7467600"/>
              <a:gd name="connsiteY39" fmla="*/ 6574846 h 6858000"/>
              <a:gd name="connsiteX40" fmla="*/ 5539432 w 7467600"/>
              <a:gd name="connsiteY40" fmla="*/ 5642928 h 6858000"/>
              <a:gd name="connsiteX41" fmla="*/ 51253 w 7467600"/>
              <a:gd name="connsiteY41" fmla="*/ 5631825 h 6858000"/>
              <a:gd name="connsiteX42" fmla="*/ 211622 w 7467600"/>
              <a:gd name="connsiteY42" fmla="*/ 5728803 h 6858000"/>
              <a:gd name="connsiteX43" fmla="*/ 371652 w 7467600"/>
              <a:gd name="connsiteY43" fmla="*/ 5829062 h 6858000"/>
              <a:gd name="connsiteX44" fmla="*/ 505903 w 7467600"/>
              <a:gd name="connsiteY44" fmla="*/ 5925221 h 6858000"/>
              <a:gd name="connsiteX45" fmla="*/ 899240 w 7467600"/>
              <a:gd name="connsiteY45" fmla="*/ 6153068 h 6858000"/>
              <a:gd name="connsiteX46" fmla="*/ 988114 w 7467600"/>
              <a:gd name="connsiteY46" fmla="*/ 6174204 h 6858000"/>
              <a:gd name="connsiteX47" fmla="*/ 845971 w 7467600"/>
              <a:gd name="connsiteY47" fmla="*/ 6067177 h 6858000"/>
              <a:gd name="connsiteX48" fmla="*/ 448057 w 7467600"/>
              <a:gd name="connsiteY48" fmla="*/ 5841376 h 6858000"/>
              <a:gd name="connsiteX49" fmla="*/ 51253 w 7467600"/>
              <a:gd name="connsiteY49" fmla="*/ 5631825 h 6858000"/>
              <a:gd name="connsiteX50" fmla="*/ 2606687 w 7467600"/>
              <a:gd name="connsiteY50" fmla="*/ 5630718 h 6858000"/>
              <a:gd name="connsiteX51" fmla="*/ 2645658 w 7467600"/>
              <a:gd name="connsiteY51" fmla="*/ 6640259 h 6858000"/>
              <a:gd name="connsiteX52" fmla="*/ 2606687 w 7467600"/>
              <a:gd name="connsiteY52" fmla="*/ 5630718 h 6858000"/>
              <a:gd name="connsiteX53" fmla="*/ 3642057 w 7467600"/>
              <a:gd name="connsiteY53" fmla="*/ 5573487 h 6858000"/>
              <a:gd name="connsiteX54" fmla="*/ 3632981 w 7467600"/>
              <a:gd name="connsiteY54" fmla="*/ 5579437 h 6858000"/>
              <a:gd name="connsiteX55" fmla="*/ 3382436 w 7467600"/>
              <a:gd name="connsiteY55" fmla="*/ 5952726 h 6858000"/>
              <a:gd name="connsiteX56" fmla="*/ 3191929 w 7467600"/>
              <a:gd name="connsiteY56" fmla="*/ 6662669 h 6858000"/>
              <a:gd name="connsiteX57" fmla="*/ 3369898 w 7467600"/>
              <a:gd name="connsiteY57" fmla="*/ 6081771 h 6858000"/>
              <a:gd name="connsiteX58" fmla="*/ 3642057 w 7467600"/>
              <a:gd name="connsiteY58" fmla="*/ 5573487 h 6858000"/>
              <a:gd name="connsiteX59" fmla="*/ 2650666 w 7467600"/>
              <a:gd name="connsiteY59" fmla="*/ 5530686 h 6858000"/>
              <a:gd name="connsiteX60" fmla="*/ 2650249 w 7467600"/>
              <a:gd name="connsiteY60" fmla="*/ 5532101 h 6858000"/>
              <a:gd name="connsiteX61" fmla="*/ 2663808 w 7467600"/>
              <a:gd name="connsiteY61" fmla="*/ 6535215 h 6858000"/>
              <a:gd name="connsiteX62" fmla="*/ 2665418 w 7467600"/>
              <a:gd name="connsiteY62" fmla="*/ 6132756 h 6858000"/>
              <a:gd name="connsiteX63" fmla="*/ 2650666 w 7467600"/>
              <a:gd name="connsiteY63" fmla="*/ 5530686 h 6858000"/>
              <a:gd name="connsiteX64" fmla="*/ 2680277 w 7467600"/>
              <a:gd name="connsiteY64" fmla="*/ 5479204 h 6858000"/>
              <a:gd name="connsiteX65" fmla="*/ 2678972 w 7467600"/>
              <a:gd name="connsiteY65" fmla="*/ 5481582 h 6858000"/>
              <a:gd name="connsiteX66" fmla="*/ 2696666 w 7467600"/>
              <a:gd name="connsiteY66" fmla="*/ 6133836 h 6858000"/>
              <a:gd name="connsiteX67" fmla="*/ 2695769 w 7467600"/>
              <a:gd name="connsiteY67" fmla="*/ 6390955 h 6858000"/>
              <a:gd name="connsiteX68" fmla="*/ 2739893 w 7467600"/>
              <a:gd name="connsiteY68" fmla="*/ 6108357 h 6858000"/>
              <a:gd name="connsiteX69" fmla="*/ 2680277 w 7467600"/>
              <a:gd name="connsiteY69" fmla="*/ 5479204 h 6858000"/>
              <a:gd name="connsiteX70" fmla="*/ 1132195 w 7467600"/>
              <a:gd name="connsiteY70" fmla="*/ 5467980 h 6858000"/>
              <a:gd name="connsiteX71" fmla="*/ 1679056 w 7467600"/>
              <a:gd name="connsiteY71" fmla="*/ 5516907 h 6858000"/>
              <a:gd name="connsiteX72" fmla="*/ 2128648 w 7467600"/>
              <a:gd name="connsiteY72" fmla="*/ 5474249 h 6858000"/>
              <a:gd name="connsiteX73" fmla="*/ 1825619 w 7467600"/>
              <a:gd name="connsiteY73" fmla="*/ 5478447 h 6858000"/>
              <a:gd name="connsiteX74" fmla="*/ 1737798 w 7467600"/>
              <a:gd name="connsiteY74" fmla="*/ 5483353 h 6858000"/>
              <a:gd name="connsiteX75" fmla="*/ 1132195 w 7467600"/>
              <a:gd name="connsiteY75" fmla="*/ 5467980 h 6858000"/>
              <a:gd name="connsiteX76" fmla="*/ 6861797 w 7467600"/>
              <a:gd name="connsiteY76" fmla="*/ 5419899 h 6858000"/>
              <a:gd name="connsiteX77" fmla="*/ 6879594 w 7467600"/>
              <a:gd name="connsiteY77" fmla="*/ 5424547 h 6858000"/>
              <a:gd name="connsiteX78" fmla="*/ 7379510 w 7467600"/>
              <a:gd name="connsiteY78" fmla="*/ 5755454 h 6858000"/>
              <a:gd name="connsiteX79" fmla="*/ 7467600 w 7467600"/>
              <a:gd name="connsiteY79" fmla="*/ 5845526 h 6858000"/>
              <a:gd name="connsiteX80" fmla="*/ 7467600 w 7467600"/>
              <a:gd name="connsiteY80" fmla="*/ 5925131 h 6858000"/>
              <a:gd name="connsiteX81" fmla="*/ 7271900 w 7467600"/>
              <a:gd name="connsiteY81" fmla="*/ 5734551 h 6858000"/>
              <a:gd name="connsiteX82" fmla="*/ 7015907 w 7467600"/>
              <a:gd name="connsiteY82" fmla="*/ 5541548 h 6858000"/>
              <a:gd name="connsiteX83" fmla="*/ 7259646 w 7467600"/>
              <a:gd name="connsiteY83" fmla="*/ 5765985 h 6858000"/>
              <a:gd name="connsiteX84" fmla="*/ 7467600 w 7467600"/>
              <a:gd name="connsiteY84" fmla="*/ 5971257 h 6858000"/>
              <a:gd name="connsiteX85" fmla="*/ 7467600 w 7467600"/>
              <a:gd name="connsiteY85" fmla="*/ 6012219 h 6858000"/>
              <a:gd name="connsiteX86" fmla="*/ 7240170 w 7467600"/>
              <a:gd name="connsiteY86" fmla="*/ 5787985 h 6858000"/>
              <a:gd name="connsiteX87" fmla="*/ 6946849 w 7467600"/>
              <a:gd name="connsiteY87" fmla="*/ 5523271 h 6858000"/>
              <a:gd name="connsiteX88" fmla="*/ 6946972 w 7467600"/>
              <a:gd name="connsiteY88" fmla="*/ 5526491 h 6858000"/>
              <a:gd name="connsiteX89" fmla="*/ 7105827 w 7467600"/>
              <a:gd name="connsiteY89" fmla="*/ 5718700 h 6858000"/>
              <a:gd name="connsiteX90" fmla="*/ 7126431 w 7467600"/>
              <a:gd name="connsiteY90" fmla="*/ 5737872 h 6858000"/>
              <a:gd name="connsiteX91" fmla="*/ 7356878 w 7467600"/>
              <a:gd name="connsiteY91" fmla="*/ 5981332 h 6858000"/>
              <a:gd name="connsiteX92" fmla="*/ 7467600 w 7467600"/>
              <a:gd name="connsiteY92" fmla="*/ 6117703 h 6858000"/>
              <a:gd name="connsiteX93" fmla="*/ 7467600 w 7467600"/>
              <a:gd name="connsiteY93" fmla="*/ 6163634 h 6858000"/>
              <a:gd name="connsiteX94" fmla="*/ 7403637 w 7467600"/>
              <a:gd name="connsiteY94" fmla="*/ 6083957 h 6858000"/>
              <a:gd name="connsiteX95" fmla="*/ 7254615 w 7467600"/>
              <a:gd name="connsiteY95" fmla="*/ 5911918 h 6858000"/>
              <a:gd name="connsiteX96" fmla="*/ 7312589 w 7467600"/>
              <a:gd name="connsiteY96" fmla="*/ 5982309 h 6858000"/>
              <a:gd name="connsiteX97" fmla="*/ 7448321 w 7467600"/>
              <a:gd name="connsiteY97" fmla="*/ 6190991 h 6858000"/>
              <a:gd name="connsiteX98" fmla="*/ 7467600 w 7467600"/>
              <a:gd name="connsiteY98" fmla="*/ 6221686 h 6858000"/>
              <a:gd name="connsiteX99" fmla="*/ 7467600 w 7467600"/>
              <a:gd name="connsiteY99" fmla="*/ 6334256 h 6858000"/>
              <a:gd name="connsiteX100" fmla="*/ 7454976 w 7467600"/>
              <a:gd name="connsiteY100" fmla="*/ 6318297 h 6858000"/>
              <a:gd name="connsiteX101" fmla="*/ 7042773 w 7467600"/>
              <a:gd name="connsiteY101" fmla="*/ 5734011 h 6858000"/>
              <a:gd name="connsiteX102" fmla="*/ 6844835 w 7467600"/>
              <a:gd name="connsiteY102" fmla="*/ 5424988 h 6858000"/>
              <a:gd name="connsiteX103" fmla="*/ 6861797 w 7467600"/>
              <a:gd name="connsiteY103" fmla="*/ 5419899 h 6858000"/>
              <a:gd name="connsiteX104" fmla="*/ 1456157 w 7467600"/>
              <a:gd name="connsiteY104" fmla="*/ 5371404 h 6858000"/>
              <a:gd name="connsiteX105" fmla="*/ 1244432 w 7467600"/>
              <a:gd name="connsiteY105" fmla="*/ 5385601 h 6858000"/>
              <a:gd name="connsiteX106" fmla="*/ 973990 w 7467600"/>
              <a:gd name="connsiteY106" fmla="*/ 5424940 h 6858000"/>
              <a:gd name="connsiteX107" fmla="*/ 1103809 w 7467600"/>
              <a:gd name="connsiteY107" fmla="*/ 5433720 h 6858000"/>
              <a:gd name="connsiteX108" fmla="*/ 1123454 w 7467600"/>
              <a:gd name="connsiteY108" fmla="*/ 5435727 h 6858000"/>
              <a:gd name="connsiteX109" fmla="*/ 1737017 w 7467600"/>
              <a:gd name="connsiteY109" fmla="*/ 5452183 h 6858000"/>
              <a:gd name="connsiteX110" fmla="*/ 1824397 w 7467600"/>
              <a:gd name="connsiteY110" fmla="*/ 5447757 h 6858000"/>
              <a:gd name="connsiteX111" fmla="*/ 2070059 w 7467600"/>
              <a:gd name="connsiteY111" fmla="*/ 5441660 h 6858000"/>
              <a:gd name="connsiteX112" fmla="*/ 1456157 w 7467600"/>
              <a:gd name="connsiteY112" fmla="*/ 5371404 h 6858000"/>
              <a:gd name="connsiteX113" fmla="*/ 4988186 w 7467600"/>
              <a:gd name="connsiteY113" fmla="*/ 5216467 h 6858000"/>
              <a:gd name="connsiteX114" fmla="*/ 4777334 w 7467600"/>
              <a:gd name="connsiteY114" fmla="*/ 5406072 h 6858000"/>
              <a:gd name="connsiteX115" fmla="*/ 4718341 w 7467600"/>
              <a:gd name="connsiteY115" fmla="*/ 5468043 h 6858000"/>
              <a:gd name="connsiteX116" fmla="*/ 4604655 w 7467600"/>
              <a:gd name="connsiteY116" fmla="*/ 5583434 h 6858000"/>
              <a:gd name="connsiteX117" fmla="*/ 4565074 w 7467600"/>
              <a:gd name="connsiteY117" fmla="*/ 5618550 h 6858000"/>
              <a:gd name="connsiteX118" fmla="*/ 4988186 w 7467600"/>
              <a:gd name="connsiteY118" fmla="*/ 5216467 h 6858000"/>
              <a:gd name="connsiteX119" fmla="*/ 4978032 w 7467600"/>
              <a:gd name="connsiteY119" fmla="*/ 5183809 h 6858000"/>
              <a:gd name="connsiteX120" fmla="*/ 4463413 w 7467600"/>
              <a:gd name="connsiteY120" fmla="*/ 5615162 h 6858000"/>
              <a:gd name="connsiteX121" fmla="*/ 4358134 w 7467600"/>
              <a:gd name="connsiteY121" fmla="*/ 5742791 h 6858000"/>
              <a:gd name="connsiteX122" fmla="*/ 4376219 w 7467600"/>
              <a:gd name="connsiteY122" fmla="*/ 5729027 h 6858000"/>
              <a:gd name="connsiteX123" fmla="*/ 4582340 w 7467600"/>
              <a:gd name="connsiteY123" fmla="*/ 5561037 h 6858000"/>
              <a:gd name="connsiteX124" fmla="*/ 4694684 w 7467600"/>
              <a:gd name="connsiteY124" fmla="*/ 5447098 h 6858000"/>
              <a:gd name="connsiteX125" fmla="*/ 4754123 w 7467600"/>
              <a:gd name="connsiteY125" fmla="*/ 5384643 h 6858000"/>
              <a:gd name="connsiteX126" fmla="*/ 4978032 w 7467600"/>
              <a:gd name="connsiteY126" fmla="*/ 5183809 h 6858000"/>
              <a:gd name="connsiteX127" fmla="*/ 7312201 w 7467600"/>
              <a:gd name="connsiteY127" fmla="*/ 5128278 h 6858000"/>
              <a:gd name="connsiteX128" fmla="*/ 7450656 w 7467600"/>
              <a:gd name="connsiteY128" fmla="*/ 5134750 h 6858000"/>
              <a:gd name="connsiteX129" fmla="*/ 7467600 w 7467600"/>
              <a:gd name="connsiteY129" fmla="*/ 5142496 h 6858000"/>
              <a:gd name="connsiteX130" fmla="*/ 7467600 w 7467600"/>
              <a:gd name="connsiteY130" fmla="*/ 5158623 h 6858000"/>
              <a:gd name="connsiteX131" fmla="*/ 7312201 w 7467600"/>
              <a:gd name="connsiteY131" fmla="*/ 5128278 h 6858000"/>
              <a:gd name="connsiteX132" fmla="*/ 1903353 w 7467600"/>
              <a:gd name="connsiteY132" fmla="*/ 5044827 h 6858000"/>
              <a:gd name="connsiteX133" fmla="*/ 1936931 w 7467600"/>
              <a:gd name="connsiteY133" fmla="*/ 5093954 h 6858000"/>
              <a:gd name="connsiteX134" fmla="*/ 2195868 w 7467600"/>
              <a:gd name="connsiteY134" fmla="*/ 5396574 h 6858000"/>
              <a:gd name="connsiteX135" fmla="*/ 2088852 w 7467600"/>
              <a:gd name="connsiteY135" fmla="*/ 5166123 h 6858000"/>
              <a:gd name="connsiteX136" fmla="*/ 1958241 w 7467600"/>
              <a:gd name="connsiteY136" fmla="*/ 5067955 h 6858000"/>
              <a:gd name="connsiteX137" fmla="*/ 1903353 w 7467600"/>
              <a:gd name="connsiteY137" fmla="*/ 5044827 h 6858000"/>
              <a:gd name="connsiteX138" fmla="*/ 1979378 w 7467600"/>
              <a:gd name="connsiteY138" fmla="*/ 4769504 h 6858000"/>
              <a:gd name="connsiteX139" fmla="*/ 2882120 w 7467600"/>
              <a:gd name="connsiteY139" fmla="*/ 5064547 h 6858000"/>
              <a:gd name="connsiteX140" fmla="*/ 2793103 w 7467600"/>
              <a:gd name="connsiteY140" fmla="*/ 5039699 h 6858000"/>
              <a:gd name="connsiteX141" fmla="*/ 2770041 w 7467600"/>
              <a:gd name="connsiteY141" fmla="*/ 5033634 h 6858000"/>
              <a:gd name="connsiteX142" fmla="*/ 1979378 w 7467600"/>
              <a:gd name="connsiteY142" fmla="*/ 4769504 h 6858000"/>
              <a:gd name="connsiteX143" fmla="*/ 1927410 w 7467600"/>
              <a:gd name="connsiteY143" fmla="*/ 4716164 h 6858000"/>
              <a:gd name="connsiteX144" fmla="*/ 1959587 w 7467600"/>
              <a:gd name="connsiteY144" fmla="*/ 4728849 h 6858000"/>
              <a:gd name="connsiteX145" fmla="*/ 2777707 w 7467600"/>
              <a:gd name="connsiteY145" fmla="*/ 5003991 h 6858000"/>
              <a:gd name="connsiteX146" fmla="*/ 2800768 w 7467600"/>
              <a:gd name="connsiteY146" fmla="*/ 5010056 h 6858000"/>
              <a:gd name="connsiteX147" fmla="*/ 2879408 w 7467600"/>
              <a:gd name="connsiteY147" fmla="*/ 5031590 h 6858000"/>
              <a:gd name="connsiteX148" fmla="*/ 2862295 w 7467600"/>
              <a:gd name="connsiteY148" fmla="*/ 5022958 h 6858000"/>
              <a:gd name="connsiteX149" fmla="*/ 2813343 w 7467600"/>
              <a:gd name="connsiteY149" fmla="*/ 4998369 h 6858000"/>
              <a:gd name="connsiteX150" fmla="*/ 2646245 w 7467600"/>
              <a:gd name="connsiteY150" fmla="*/ 4930999 h 6858000"/>
              <a:gd name="connsiteX151" fmla="*/ 1999243 w 7467600"/>
              <a:gd name="connsiteY151" fmla="*/ 4730524 h 6858000"/>
              <a:gd name="connsiteX152" fmla="*/ 1979527 w 7467600"/>
              <a:gd name="connsiteY152" fmla="*/ 4726651 h 6858000"/>
              <a:gd name="connsiteX153" fmla="*/ 1927410 w 7467600"/>
              <a:gd name="connsiteY153" fmla="*/ 4716164 h 6858000"/>
              <a:gd name="connsiteX154" fmla="*/ 1997014 w 7467600"/>
              <a:gd name="connsiteY154" fmla="*/ 4698007 h 6858000"/>
              <a:gd name="connsiteX155" fmla="*/ 2005458 w 7467600"/>
              <a:gd name="connsiteY155" fmla="*/ 4699540 h 6858000"/>
              <a:gd name="connsiteX156" fmla="*/ 2657186 w 7467600"/>
              <a:gd name="connsiteY156" fmla="*/ 4901687 h 6858000"/>
              <a:gd name="connsiteX157" fmla="*/ 2826662 w 7467600"/>
              <a:gd name="connsiteY157" fmla="*/ 4970362 h 6858000"/>
              <a:gd name="connsiteX158" fmla="*/ 2876100 w 7467600"/>
              <a:gd name="connsiteY158" fmla="*/ 4995397 h 6858000"/>
              <a:gd name="connsiteX159" fmla="*/ 3042600 w 7467600"/>
              <a:gd name="connsiteY159" fmla="*/ 5059532 h 6858000"/>
              <a:gd name="connsiteX160" fmla="*/ 1997014 w 7467600"/>
              <a:gd name="connsiteY160" fmla="*/ 4698007 h 6858000"/>
              <a:gd name="connsiteX161" fmla="*/ 2305292 w 7467600"/>
              <a:gd name="connsiteY161" fmla="*/ 4219492 h 6858000"/>
              <a:gd name="connsiteX162" fmla="*/ 3360922 w 7467600"/>
              <a:gd name="connsiteY162" fmla="*/ 4529373 h 6858000"/>
              <a:gd name="connsiteX163" fmla="*/ 3492420 w 7467600"/>
              <a:gd name="connsiteY163" fmla="*/ 4510145 h 6858000"/>
              <a:gd name="connsiteX164" fmla="*/ 3364086 w 7467600"/>
              <a:gd name="connsiteY164" fmla="*/ 4480340 h 6858000"/>
              <a:gd name="connsiteX165" fmla="*/ 3225818 w 7467600"/>
              <a:gd name="connsiteY165" fmla="*/ 4411822 h 6858000"/>
              <a:gd name="connsiteX166" fmla="*/ 3129696 w 7467600"/>
              <a:gd name="connsiteY166" fmla="*/ 4360704 h 6858000"/>
              <a:gd name="connsiteX167" fmla="*/ 2814545 w 7467600"/>
              <a:gd name="connsiteY167" fmla="*/ 4282955 h 6858000"/>
              <a:gd name="connsiteX168" fmla="*/ 2305292 w 7467600"/>
              <a:gd name="connsiteY168" fmla="*/ 4219492 h 6858000"/>
              <a:gd name="connsiteX169" fmla="*/ 2626982 w 7467600"/>
              <a:gd name="connsiteY169" fmla="*/ 4206450 h 6858000"/>
              <a:gd name="connsiteX170" fmla="*/ 2490617 w 7467600"/>
              <a:gd name="connsiteY170" fmla="*/ 4206951 h 6858000"/>
              <a:gd name="connsiteX171" fmla="*/ 2819869 w 7467600"/>
              <a:gd name="connsiteY171" fmla="*/ 4252936 h 6858000"/>
              <a:gd name="connsiteX172" fmla="*/ 3143018 w 7467600"/>
              <a:gd name="connsiteY172" fmla="*/ 4332698 h 6858000"/>
              <a:gd name="connsiteX173" fmla="*/ 3241520 w 7467600"/>
              <a:gd name="connsiteY173" fmla="*/ 4385112 h 6858000"/>
              <a:gd name="connsiteX174" fmla="*/ 3374575 w 7467600"/>
              <a:gd name="connsiteY174" fmla="*/ 4451517 h 6858000"/>
              <a:gd name="connsiteX175" fmla="*/ 3505221 w 7467600"/>
              <a:gd name="connsiteY175" fmla="*/ 4480757 h 6858000"/>
              <a:gd name="connsiteX176" fmla="*/ 2626982 w 7467600"/>
              <a:gd name="connsiteY176" fmla="*/ 4206450 h 6858000"/>
              <a:gd name="connsiteX177" fmla="*/ 1310106 w 7467600"/>
              <a:gd name="connsiteY177" fmla="*/ 3943217 h 6858000"/>
              <a:gd name="connsiteX178" fmla="*/ 854994 w 7467600"/>
              <a:gd name="connsiteY178" fmla="*/ 4399136 h 6858000"/>
              <a:gd name="connsiteX179" fmla="*/ 742462 w 7467600"/>
              <a:gd name="connsiteY179" fmla="*/ 4594648 h 6858000"/>
              <a:gd name="connsiteX180" fmla="*/ 820602 w 7467600"/>
              <a:gd name="connsiteY180" fmla="*/ 4485915 h 6858000"/>
              <a:gd name="connsiteX181" fmla="*/ 878295 w 7467600"/>
              <a:gd name="connsiteY181" fmla="*/ 4403594 h 6858000"/>
              <a:gd name="connsiteX182" fmla="*/ 1240607 w 7467600"/>
              <a:gd name="connsiteY182" fmla="*/ 4010401 h 6858000"/>
              <a:gd name="connsiteX183" fmla="*/ 1310106 w 7467600"/>
              <a:gd name="connsiteY183" fmla="*/ 3943217 h 6858000"/>
              <a:gd name="connsiteX184" fmla="*/ 1423113 w 7467600"/>
              <a:gd name="connsiteY184" fmla="*/ 3874565 h 6858000"/>
              <a:gd name="connsiteX185" fmla="*/ 1260565 w 7467600"/>
              <a:gd name="connsiteY185" fmla="*/ 4031982 h 6858000"/>
              <a:gd name="connsiteX186" fmla="*/ 901900 w 7467600"/>
              <a:gd name="connsiteY186" fmla="*/ 4421236 h 6858000"/>
              <a:gd name="connsiteX187" fmla="*/ 845044 w 7467600"/>
              <a:gd name="connsiteY187" fmla="*/ 4502436 h 6858000"/>
              <a:gd name="connsiteX188" fmla="*/ 685926 w 7467600"/>
              <a:gd name="connsiteY188" fmla="*/ 4703069 h 6858000"/>
              <a:gd name="connsiteX189" fmla="*/ 684248 w 7467600"/>
              <a:gd name="connsiteY189" fmla="*/ 4706721 h 6858000"/>
              <a:gd name="connsiteX190" fmla="*/ 1423113 w 7467600"/>
              <a:gd name="connsiteY190" fmla="*/ 3874565 h 6858000"/>
              <a:gd name="connsiteX191" fmla="*/ 3316479 w 7467600"/>
              <a:gd name="connsiteY191" fmla="*/ 3872136 h 6858000"/>
              <a:gd name="connsiteX192" fmla="*/ 3546806 w 7467600"/>
              <a:gd name="connsiteY192" fmla="*/ 4356139 h 6858000"/>
              <a:gd name="connsiteX193" fmla="*/ 3364433 w 7467600"/>
              <a:gd name="connsiteY193" fmla="*/ 3953121 h 6858000"/>
              <a:gd name="connsiteX194" fmla="*/ 3316479 w 7467600"/>
              <a:gd name="connsiteY194" fmla="*/ 3872136 h 6858000"/>
              <a:gd name="connsiteX195" fmla="*/ 3291335 w 7467600"/>
              <a:gd name="connsiteY195" fmla="*/ 3767420 h 6858000"/>
              <a:gd name="connsiteX196" fmla="*/ 3390805 w 7467600"/>
              <a:gd name="connsiteY196" fmla="*/ 3937163 h 6858000"/>
              <a:gd name="connsiteX197" fmla="*/ 3579062 w 7467600"/>
              <a:gd name="connsiteY197" fmla="*/ 4359040 h 6858000"/>
              <a:gd name="connsiteX198" fmla="*/ 3467355 w 7467600"/>
              <a:gd name="connsiteY198" fmla="*/ 3988130 h 6858000"/>
              <a:gd name="connsiteX199" fmla="*/ 3310753 w 7467600"/>
              <a:gd name="connsiteY199" fmla="*/ 3787140 h 6858000"/>
              <a:gd name="connsiteX200" fmla="*/ 3291335 w 7467600"/>
              <a:gd name="connsiteY200" fmla="*/ 3767420 h 6858000"/>
              <a:gd name="connsiteX201" fmla="*/ 1635889 w 7467600"/>
              <a:gd name="connsiteY201" fmla="*/ 3709494 h 6858000"/>
              <a:gd name="connsiteX202" fmla="*/ 1634800 w 7467600"/>
              <a:gd name="connsiteY202" fmla="*/ 3731111 h 6858000"/>
              <a:gd name="connsiteX203" fmla="*/ 1635889 w 7467600"/>
              <a:gd name="connsiteY203" fmla="*/ 3709494 h 6858000"/>
              <a:gd name="connsiteX204" fmla="*/ 1510397 w 7467600"/>
              <a:gd name="connsiteY204" fmla="*/ 3684705 h 6858000"/>
              <a:gd name="connsiteX205" fmla="*/ 1146550 w 7467600"/>
              <a:gd name="connsiteY205" fmla="*/ 3802012 h 6858000"/>
              <a:gd name="connsiteX206" fmla="*/ 698834 w 7467600"/>
              <a:gd name="connsiteY206" fmla="*/ 3952272 h 6858000"/>
              <a:gd name="connsiteX207" fmla="*/ 34256 w 7467600"/>
              <a:gd name="connsiteY207" fmla="*/ 4347603 h 6858000"/>
              <a:gd name="connsiteX208" fmla="*/ 527241 w 7467600"/>
              <a:gd name="connsiteY208" fmla="*/ 4065078 h 6858000"/>
              <a:gd name="connsiteX209" fmla="*/ 1510397 w 7467600"/>
              <a:gd name="connsiteY209" fmla="*/ 3684705 h 6858000"/>
              <a:gd name="connsiteX210" fmla="*/ 1313114 w 7467600"/>
              <a:gd name="connsiteY210" fmla="*/ 3655216 h 6858000"/>
              <a:gd name="connsiteX211" fmla="*/ 1109304 w 7467600"/>
              <a:gd name="connsiteY211" fmla="*/ 3669030 h 6858000"/>
              <a:gd name="connsiteX212" fmla="*/ 8129 w 7467600"/>
              <a:gd name="connsiteY212" fmla="*/ 4330519 h 6858000"/>
              <a:gd name="connsiteX213" fmla="*/ 687572 w 7467600"/>
              <a:gd name="connsiteY213" fmla="*/ 3925629 h 6858000"/>
              <a:gd name="connsiteX214" fmla="*/ 1138365 w 7467600"/>
              <a:gd name="connsiteY214" fmla="*/ 3774515 h 6858000"/>
              <a:gd name="connsiteX215" fmla="*/ 1505579 w 7467600"/>
              <a:gd name="connsiteY215" fmla="*/ 3655526 h 6858000"/>
              <a:gd name="connsiteX216" fmla="*/ 1313114 w 7467600"/>
              <a:gd name="connsiteY216" fmla="*/ 3655216 h 6858000"/>
              <a:gd name="connsiteX217" fmla="*/ 3655073 w 7467600"/>
              <a:gd name="connsiteY217" fmla="*/ 3650884 h 6858000"/>
              <a:gd name="connsiteX218" fmla="*/ 3989938 w 7467600"/>
              <a:gd name="connsiteY218" fmla="*/ 3991685 h 6858000"/>
              <a:gd name="connsiteX219" fmla="*/ 4393907 w 7467600"/>
              <a:gd name="connsiteY219" fmla="*/ 4261258 h 6858000"/>
              <a:gd name="connsiteX220" fmla="*/ 4648051 w 7467600"/>
              <a:gd name="connsiteY220" fmla="*/ 4374051 h 6858000"/>
              <a:gd name="connsiteX221" fmla="*/ 4383389 w 7467600"/>
              <a:gd name="connsiteY221" fmla="*/ 4184369 h 6858000"/>
              <a:gd name="connsiteX222" fmla="*/ 4165508 w 7467600"/>
              <a:gd name="connsiteY222" fmla="*/ 4035196 h 6858000"/>
              <a:gd name="connsiteX223" fmla="*/ 4068162 w 7467600"/>
              <a:gd name="connsiteY223" fmla="*/ 3953394 h 6858000"/>
              <a:gd name="connsiteX224" fmla="*/ 3981416 w 7467600"/>
              <a:gd name="connsiteY224" fmla="*/ 3880482 h 6858000"/>
              <a:gd name="connsiteX225" fmla="*/ 3800147 w 7467600"/>
              <a:gd name="connsiteY225" fmla="*/ 3749872 h 6858000"/>
              <a:gd name="connsiteX226" fmla="*/ 3655073 w 7467600"/>
              <a:gd name="connsiteY226" fmla="*/ 3650884 h 6858000"/>
              <a:gd name="connsiteX227" fmla="*/ 3670252 w 7467600"/>
              <a:gd name="connsiteY227" fmla="*/ 3622798 h 6858000"/>
              <a:gd name="connsiteX228" fmla="*/ 3817258 w 7467600"/>
              <a:gd name="connsiteY228" fmla="*/ 3723577 h 6858000"/>
              <a:gd name="connsiteX229" fmla="*/ 4000461 w 7467600"/>
              <a:gd name="connsiteY229" fmla="*/ 3855966 h 6858000"/>
              <a:gd name="connsiteX230" fmla="*/ 4088180 w 7467600"/>
              <a:gd name="connsiteY230" fmla="*/ 3929774 h 6858000"/>
              <a:gd name="connsiteX231" fmla="*/ 4184555 w 7467600"/>
              <a:gd name="connsiteY231" fmla="*/ 4010683 h 6858000"/>
              <a:gd name="connsiteX232" fmla="*/ 4399563 w 7467600"/>
              <a:gd name="connsiteY232" fmla="*/ 4158106 h 6858000"/>
              <a:gd name="connsiteX233" fmla="*/ 4684469 w 7467600"/>
              <a:gd name="connsiteY233" fmla="*/ 4364680 h 6858000"/>
              <a:gd name="connsiteX234" fmla="*/ 4690271 w 7467600"/>
              <a:gd name="connsiteY234" fmla="*/ 4370034 h 6858000"/>
              <a:gd name="connsiteX235" fmla="*/ 4136093 w 7467600"/>
              <a:gd name="connsiteY235" fmla="*/ 3858466 h 6858000"/>
              <a:gd name="connsiteX236" fmla="*/ 3670252 w 7467600"/>
              <a:gd name="connsiteY236" fmla="*/ 3622798 h 6858000"/>
              <a:gd name="connsiteX237" fmla="*/ 4440129 w 7467600"/>
              <a:gd name="connsiteY237" fmla="*/ 3448571 h 6858000"/>
              <a:gd name="connsiteX238" fmla="*/ 4856525 w 7467600"/>
              <a:gd name="connsiteY238" fmla="*/ 3915351 h 6858000"/>
              <a:gd name="connsiteX239" fmla="*/ 5059055 w 7467600"/>
              <a:gd name="connsiteY239" fmla="*/ 4108918 h 6858000"/>
              <a:gd name="connsiteX240" fmla="*/ 5290070 w 7467600"/>
              <a:gd name="connsiteY240" fmla="*/ 4263619 h 6858000"/>
              <a:gd name="connsiteX241" fmla="*/ 4834991 w 7467600"/>
              <a:gd name="connsiteY241" fmla="*/ 3830985 h 6858000"/>
              <a:gd name="connsiteX242" fmla="*/ 4440129 w 7467600"/>
              <a:gd name="connsiteY242" fmla="*/ 3448571 h 6858000"/>
              <a:gd name="connsiteX243" fmla="*/ 4441737 w 7467600"/>
              <a:gd name="connsiteY243" fmla="*/ 3399734 h 6858000"/>
              <a:gd name="connsiteX244" fmla="*/ 4431236 w 7467600"/>
              <a:gd name="connsiteY244" fmla="*/ 3400954 h 6858000"/>
              <a:gd name="connsiteX245" fmla="*/ 4557150 w 7467600"/>
              <a:gd name="connsiteY245" fmla="*/ 3510023 h 6858000"/>
              <a:gd name="connsiteX246" fmla="*/ 4856936 w 7467600"/>
              <a:gd name="connsiteY246" fmla="*/ 3809146 h 6858000"/>
              <a:gd name="connsiteX247" fmla="*/ 5111996 w 7467600"/>
              <a:gd name="connsiteY247" fmla="*/ 4065759 h 6858000"/>
              <a:gd name="connsiteX248" fmla="*/ 5388878 w 7467600"/>
              <a:gd name="connsiteY248" fmla="*/ 4300185 h 6858000"/>
              <a:gd name="connsiteX249" fmla="*/ 5425556 w 7467600"/>
              <a:gd name="connsiteY249" fmla="*/ 4308967 h 6858000"/>
              <a:gd name="connsiteX250" fmla="*/ 4943646 w 7467600"/>
              <a:gd name="connsiteY250" fmla="*/ 3822916 h 6858000"/>
              <a:gd name="connsiteX251" fmla="*/ 4594837 w 7467600"/>
              <a:gd name="connsiteY251" fmla="*/ 3532274 h 6858000"/>
              <a:gd name="connsiteX252" fmla="*/ 4441737 w 7467600"/>
              <a:gd name="connsiteY252" fmla="*/ 3399734 h 6858000"/>
              <a:gd name="connsiteX253" fmla="*/ 5425834 w 7467600"/>
              <a:gd name="connsiteY253" fmla="*/ 3162785 h 6858000"/>
              <a:gd name="connsiteX254" fmla="*/ 5401644 w 7467600"/>
              <a:gd name="connsiteY254" fmla="*/ 3617847 h 6858000"/>
              <a:gd name="connsiteX255" fmla="*/ 5467256 w 7467600"/>
              <a:gd name="connsiteY255" fmla="*/ 4175494 h 6858000"/>
              <a:gd name="connsiteX256" fmla="*/ 5448069 w 7467600"/>
              <a:gd name="connsiteY256" fmla="*/ 3567554 h 6858000"/>
              <a:gd name="connsiteX257" fmla="*/ 5425834 w 7467600"/>
              <a:gd name="connsiteY257" fmla="*/ 3162785 h 6858000"/>
              <a:gd name="connsiteX258" fmla="*/ 1318687 w 7467600"/>
              <a:gd name="connsiteY258" fmla="*/ 3113840 h 6858000"/>
              <a:gd name="connsiteX259" fmla="*/ 1066793 w 7467600"/>
              <a:gd name="connsiteY259" fmla="*/ 3212171 h 6858000"/>
              <a:gd name="connsiteX260" fmla="*/ 993319 w 7467600"/>
              <a:gd name="connsiteY260" fmla="*/ 3247648 h 6858000"/>
              <a:gd name="connsiteX261" fmla="*/ 853081 w 7467600"/>
              <a:gd name="connsiteY261" fmla="*/ 3312410 h 6858000"/>
              <a:gd name="connsiteX262" fmla="*/ 805957 w 7467600"/>
              <a:gd name="connsiteY262" fmla="*/ 3330443 h 6858000"/>
              <a:gd name="connsiteX263" fmla="*/ 1318687 w 7467600"/>
              <a:gd name="connsiteY263" fmla="*/ 3113840 h 6858000"/>
              <a:gd name="connsiteX264" fmla="*/ 5453702 w 7467600"/>
              <a:gd name="connsiteY264" fmla="*/ 3090882 h 6858000"/>
              <a:gd name="connsiteX265" fmla="*/ 5480135 w 7467600"/>
              <a:gd name="connsiteY265" fmla="*/ 3565802 h 6858000"/>
              <a:gd name="connsiteX266" fmla="*/ 5499023 w 7467600"/>
              <a:gd name="connsiteY266" fmla="*/ 4166310 h 6858000"/>
              <a:gd name="connsiteX267" fmla="*/ 5547022 w 7467600"/>
              <a:gd name="connsiteY267" fmla="*/ 3607838 h 6858000"/>
              <a:gd name="connsiteX268" fmla="*/ 5515964 w 7467600"/>
              <a:gd name="connsiteY268" fmla="*/ 3378541 h 6858000"/>
              <a:gd name="connsiteX269" fmla="*/ 5453702 w 7467600"/>
              <a:gd name="connsiteY269" fmla="*/ 3090882 h 6858000"/>
              <a:gd name="connsiteX270" fmla="*/ 1238695 w 7467600"/>
              <a:gd name="connsiteY270" fmla="*/ 3076820 h 6858000"/>
              <a:gd name="connsiteX271" fmla="*/ 716371 w 7467600"/>
              <a:gd name="connsiteY271" fmla="*/ 3293249 h 6858000"/>
              <a:gd name="connsiteX272" fmla="*/ 579522 w 7467600"/>
              <a:gd name="connsiteY272" fmla="*/ 3371759 h 6858000"/>
              <a:gd name="connsiteX273" fmla="*/ 600288 w 7467600"/>
              <a:gd name="connsiteY273" fmla="*/ 3365555 h 6858000"/>
              <a:gd name="connsiteX274" fmla="*/ 840692 w 7467600"/>
              <a:gd name="connsiteY274" fmla="*/ 3284921 h 6858000"/>
              <a:gd name="connsiteX275" fmla="*/ 979248 w 7467600"/>
              <a:gd name="connsiteY275" fmla="*/ 3221003 h 6858000"/>
              <a:gd name="connsiteX276" fmla="*/ 1053282 w 7467600"/>
              <a:gd name="connsiteY276" fmla="*/ 3185247 h 6858000"/>
              <a:gd name="connsiteX277" fmla="*/ 1320603 w 7467600"/>
              <a:gd name="connsiteY277" fmla="*/ 3081281 h 6858000"/>
              <a:gd name="connsiteX278" fmla="*/ 1238695 w 7467600"/>
              <a:gd name="connsiteY278" fmla="*/ 3076820 h 6858000"/>
              <a:gd name="connsiteX279" fmla="*/ 5425627 w 7467600"/>
              <a:gd name="connsiteY279" fmla="*/ 2954192 h 6858000"/>
              <a:gd name="connsiteX280" fmla="*/ 5470770 w 7467600"/>
              <a:gd name="connsiteY280" fmla="*/ 3005435 h 6858000"/>
              <a:gd name="connsiteX281" fmla="*/ 5519779 w 7467600"/>
              <a:gd name="connsiteY281" fmla="*/ 4359223 h 6858000"/>
              <a:gd name="connsiteX282" fmla="*/ 5520293 w 7467600"/>
              <a:gd name="connsiteY282" fmla="*/ 4360602 h 6858000"/>
              <a:gd name="connsiteX283" fmla="*/ 5767221 w 7467600"/>
              <a:gd name="connsiteY283" fmla="*/ 4665564 h 6858000"/>
              <a:gd name="connsiteX284" fmla="*/ 6937169 w 7467600"/>
              <a:gd name="connsiteY284" fmla="*/ 4815941 h 6858000"/>
              <a:gd name="connsiteX285" fmla="*/ 6953922 w 7467600"/>
              <a:gd name="connsiteY285" fmla="*/ 4890068 h 6858000"/>
              <a:gd name="connsiteX286" fmla="*/ 6071359 w 7467600"/>
              <a:gd name="connsiteY286" fmla="*/ 4770770 h 6858000"/>
              <a:gd name="connsiteX287" fmla="*/ 6038839 w 7467600"/>
              <a:gd name="connsiteY287" fmla="*/ 4764474 h 6858000"/>
              <a:gd name="connsiteX288" fmla="*/ 6038706 w 7467600"/>
              <a:gd name="connsiteY288" fmla="*/ 4763847 h 6858000"/>
              <a:gd name="connsiteX289" fmla="*/ 6037784 w 7467600"/>
              <a:gd name="connsiteY289" fmla="*/ 4764270 h 6858000"/>
              <a:gd name="connsiteX290" fmla="*/ 6038839 w 7467600"/>
              <a:gd name="connsiteY290" fmla="*/ 4764474 h 6858000"/>
              <a:gd name="connsiteX291" fmla="*/ 6040338 w 7467600"/>
              <a:gd name="connsiteY291" fmla="*/ 4771418 h 6858000"/>
              <a:gd name="connsiteX292" fmla="*/ 6024488 w 7467600"/>
              <a:gd name="connsiteY292" fmla="*/ 4809903 h 6858000"/>
              <a:gd name="connsiteX293" fmla="*/ 5599771 w 7467600"/>
              <a:gd name="connsiteY293" fmla="*/ 5509652 h 6858000"/>
              <a:gd name="connsiteX294" fmla="*/ 5548843 w 7467600"/>
              <a:gd name="connsiteY294" fmla="*/ 5563845 h 6858000"/>
              <a:gd name="connsiteX295" fmla="*/ 5940952 w 7467600"/>
              <a:gd name="connsiteY295" fmla="*/ 6250028 h 6858000"/>
              <a:gd name="connsiteX296" fmla="*/ 6043441 w 7467600"/>
              <a:gd name="connsiteY296" fmla="*/ 6665847 h 6858000"/>
              <a:gd name="connsiteX297" fmla="*/ 6093432 w 7467600"/>
              <a:gd name="connsiteY297" fmla="*/ 6858000 h 6858000"/>
              <a:gd name="connsiteX298" fmla="*/ 6034344 w 7467600"/>
              <a:gd name="connsiteY298" fmla="*/ 6858000 h 6858000"/>
              <a:gd name="connsiteX299" fmla="*/ 6026679 w 7467600"/>
              <a:gd name="connsiteY299" fmla="*/ 6836959 h 6858000"/>
              <a:gd name="connsiteX300" fmla="*/ 5800441 w 7467600"/>
              <a:gd name="connsiteY300" fmla="*/ 6335286 h 6858000"/>
              <a:gd name="connsiteX301" fmla="*/ 5526562 w 7467600"/>
              <a:gd name="connsiteY301" fmla="*/ 5705388 h 6858000"/>
              <a:gd name="connsiteX302" fmla="*/ 5519640 w 7467600"/>
              <a:gd name="connsiteY302" fmla="*/ 5683774 h 6858000"/>
              <a:gd name="connsiteX303" fmla="*/ 5844559 w 7467600"/>
              <a:gd name="connsiteY303" fmla="*/ 6553349 h 6858000"/>
              <a:gd name="connsiteX304" fmla="*/ 5975994 w 7467600"/>
              <a:gd name="connsiteY304" fmla="*/ 6858000 h 6858000"/>
              <a:gd name="connsiteX305" fmla="*/ 5898547 w 7467600"/>
              <a:gd name="connsiteY305" fmla="*/ 6858000 h 6858000"/>
              <a:gd name="connsiteX306" fmla="*/ 5682041 w 7467600"/>
              <a:gd name="connsiteY306" fmla="*/ 6355860 h 6858000"/>
              <a:gd name="connsiteX307" fmla="*/ 5461758 w 7467600"/>
              <a:gd name="connsiteY307" fmla="*/ 5820220 h 6858000"/>
              <a:gd name="connsiteX308" fmla="*/ 5237282 w 7467600"/>
              <a:gd name="connsiteY308" fmla="*/ 6579086 h 6858000"/>
              <a:gd name="connsiteX309" fmla="*/ 5115009 w 7467600"/>
              <a:gd name="connsiteY309" fmla="*/ 6858000 h 6858000"/>
              <a:gd name="connsiteX310" fmla="*/ 5028074 w 7467600"/>
              <a:gd name="connsiteY310" fmla="*/ 6858000 h 6858000"/>
              <a:gd name="connsiteX311" fmla="*/ 5079508 w 7467600"/>
              <a:gd name="connsiteY311" fmla="*/ 6749074 h 6858000"/>
              <a:gd name="connsiteX312" fmla="*/ 5371846 w 7467600"/>
              <a:gd name="connsiteY312" fmla="*/ 5924413 h 6858000"/>
              <a:gd name="connsiteX313" fmla="*/ 5270512 w 7467600"/>
              <a:gd name="connsiteY313" fmla="*/ 6138975 h 6858000"/>
              <a:gd name="connsiteX314" fmla="*/ 5062409 w 7467600"/>
              <a:gd name="connsiteY314" fmla="*/ 6653544 h 6858000"/>
              <a:gd name="connsiteX315" fmla="*/ 5036628 w 7467600"/>
              <a:gd name="connsiteY315" fmla="*/ 6754247 h 6858000"/>
              <a:gd name="connsiteX316" fmla="*/ 5009112 w 7467600"/>
              <a:gd name="connsiteY316" fmla="*/ 6858000 h 6858000"/>
              <a:gd name="connsiteX317" fmla="*/ 4976679 w 7467600"/>
              <a:gd name="connsiteY317" fmla="*/ 6858000 h 6858000"/>
              <a:gd name="connsiteX318" fmla="*/ 5006537 w 7467600"/>
              <a:gd name="connsiteY318" fmla="*/ 6747068 h 6858000"/>
              <a:gd name="connsiteX319" fmla="*/ 5032723 w 7467600"/>
              <a:gd name="connsiteY319" fmla="*/ 6644957 h 6858000"/>
              <a:gd name="connsiteX320" fmla="*/ 5242949 w 7467600"/>
              <a:gd name="connsiteY320" fmla="*/ 6125175 h 6858000"/>
              <a:gd name="connsiteX321" fmla="*/ 5286321 w 7467600"/>
              <a:gd name="connsiteY321" fmla="*/ 6033555 h 6858000"/>
              <a:gd name="connsiteX322" fmla="*/ 5008210 w 7467600"/>
              <a:gd name="connsiteY322" fmla="*/ 6649194 h 6858000"/>
              <a:gd name="connsiteX323" fmla="*/ 4986321 w 7467600"/>
              <a:gd name="connsiteY323" fmla="*/ 6765687 h 6858000"/>
              <a:gd name="connsiteX324" fmla="*/ 4973474 w 7467600"/>
              <a:gd name="connsiteY324" fmla="*/ 6858000 h 6858000"/>
              <a:gd name="connsiteX325" fmla="*/ 4907178 w 7467600"/>
              <a:gd name="connsiteY325" fmla="*/ 6858000 h 6858000"/>
              <a:gd name="connsiteX326" fmla="*/ 4910810 w 7467600"/>
              <a:gd name="connsiteY326" fmla="*/ 6829660 h 6858000"/>
              <a:gd name="connsiteX327" fmla="*/ 4987461 w 7467600"/>
              <a:gd name="connsiteY327" fmla="*/ 6432994 h 6858000"/>
              <a:gd name="connsiteX328" fmla="*/ 5179262 w 7467600"/>
              <a:gd name="connsiteY328" fmla="*/ 6035044 h 6858000"/>
              <a:gd name="connsiteX329" fmla="*/ 4689678 w 7467600"/>
              <a:gd name="connsiteY329" fmla="*/ 6440241 h 6858000"/>
              <a:gd name="connsiteX330" fmla="*/ 4477543 w 7467600"/>
              <a:gd name="connsiteY330" fmla="*/ 6674836 h 6858000"/>
              <a:gd name="connsiteX331" fmla="*/ 4329957 w 7467600"/>
              <a:gd name="connsiteY331" fmla="*/ 6858000 h 6858000"/>
              <a:gd name="connsiteX332" fmla="*/ 4218595 w 7467600"/>
              <a:gd name="connsiteY332" fmla="*/ 6858000 h 6858000"/>
              <a:gd name="connsiteX333" fmla="*/ 4368888 w 7467600"/>
              <a:gd name="connsiteY333" fmla="*/ 6668412 h 6858000"/>
              <a:gd name="connsiteX334" fmla="*/ 4563091 w 7467600"/>
              <a:gd name="connsiteY334" fmla="*/ 6442508 h 6858000"/>
              <a:gd name="connsiteX335" fmla="*/ 5387324 w 7467600"/>
              <a:gd name="connsiteY335" fmla="*/ 5705830 h 6858000"/>
              <a:gd name="connsiteX336" fmla="*/ 5073620 w 7467600"/>
              <a:gd name="connsiteY336" fmla="*/ 5955437 h 6858000"/>
              <a:gd name="connsiteX337" fmla="*/ 4689789 w 7467600"/>
              <a:gd name="connsiteY337" fmla="*/ 6268382 h 6858000"/>
              <a:gd name="connsiteX338" fmla="*/ 4418722 w 7467600"/>
              <a:gd name="connsiteY338" fmla="*/ 6570886 h 6858000"/>
              <a:gd name="connsiteX339" fmla="*/ 4214944 w 7467600"/>
              <a:gd name="connsiteY339" fmla="*/ 6858000 h 6858000"/>
              <a:gd name="connsiteX340" fmla="*/ 4177898 w 7467600"/>
              <a:gd name="connsiteY340" fmla="*/ 6858000 h 6858000"/>
              <a:gd name="connsiteX341" fmla="*/ 4391597 w 7467600"/>
              <a:gd name="connsiteY341" fmla="*/ 6556370 h 6858000"/>
              <a:gd name="connsiteX342" fmla="*/ 4668889 w 7467600"/>
              <a:gd name="connsiteY342" fmla="*/ 6246399 h 6858000"/>
              <a:gd name="connsiteX343" fmla="*/ 5055427 w 7467600"/>
              <a:gd name="connsiteY343" fmla="*/ 5931476 h 6858000"/>
              <a:gd name="connsiteX344" fmla="*/ 5371814 w 7467600"/>
              <a:gd name="connsiteY344" fmla="*/ 5678975 h 6858000"/>
              <a:gd name="connsiteX345" fmla="*/ 4987918 w 7467600"/>
              <a:gd name="connsiteY345" fmla="*/ 5838701 h 6858000"/>
              <a:gd name="connsiteX346" fmla="*/ 4317146 w 7467600"/>
              <a:gd name="connsiteY346" fmla="*/ 6587716 h 6858000"/>
              <a:gd name="connsiteX347" fmla="*/ 4171627 w 7467600"/>
              <a:gd name="connsiteY347" fmla="*/ 6858000 h 6858000"/>
              <a:gd name="connsiteX348" fmla="*/ 4081585 w 7467600"/>
              <a:gd name="connsiteY348" fmla="*/ 6858000 h 6858000"/>
              <a:gd name="connsiteX349" fmla="*/ 4238603 w 7467600"/>
              <a:gd name="connsiteY349" fmla="*/ 6559341 h 6858000"/>
              <a:gd name="connsiteX350" fmla="*/ 4778333 w 7467600"/>
              <a:gd name="connsiteY350" fmla="*/ 5873626 h 6858000"/>
              <a:gd name="connsiteX351" fmla="*/ 5414185 w 7467600"/>
              <a:gd name="connsiteY351" fmla="*/ 5573882 h 6858000"/>
              <a:gd name="connsiteX352" fmla="*/ 5959648 w 7467600"/>
              <a:gd name="connsiteY352" fmla="*/ 4760797 h 6858000"/>
              <a:gd name="connsiteX353" fmla="*/ 5355019 w 7467600"/>
              <a:gd name="connsiteY353" fmla="*/ 4734672 h 6858000"/>
              <a:gd name="connsiteX354" fmla="*/ 5083565 w 7467600"/>
              <a:gd name="connsiteY354" fmla="*/ 5179121 h 6858000"/>
              <a:gd name="connsiteX355" fmla="*/ 4713577 w 7467600"/>
              <a:gd name="connsiteY355" fmla="*/ 5616803 h 6858000"/>
              <a:gd name="connsiteX356" fmla="*/ 3989559 w 7467600"/>
              <a:gd name="connsiteY356" fmla="*/ 6145945 h 6858000"/>
              <a:gd name="connsiteX357" fmla="*/ 3939824 w 7467600"/>
              <a:gd name="connsiteY357" fmla="*/ 6066900 h 6858000"/>
              <a:gd name="connsiteX358" fmla="*/ 4584537 w 7467600"/>
              <a:gd name="connsiteY358" fmla="*/ 5324826 h 6858000"/>
              <a:gd name="connsiteX359" fmla="*/ 5037105 w 7467600"/>
              <a:gd name="connsiteY359" fmla="*/ 5088765 h 6858000"/>
              <a:gd name="connsiteX360" fmla="*/ 5039930 w 7467600"/>
              <a:gd name="connsiteY360" fmla="*/ 5089585 h 6858000"/>
              <a:gd name="connsiteX361" fmla="*/ 5263764 w 7467600"/>
              <a:gd name="connsiteY361" fmla="*/ 4735525 h 6858000"/>
              <a:gd name="connsiteX362" fmla="*/ 4086300 w 7467600"/>
              <a:gd name="connsiteY362" fmla="*/ 4884599 h 6858000"/>
              <a:gd name="connsiteX363" fmla="*/ 4085485 w 7467600"/>
              <a:gd name="connsiteY363" fmla="*/ 4899070 h 6858000"/>
              <a:gd name="connsiteX364" fmla="*/ 3871915 w 7467600"/>
              <a:gd name="connsiteY364" fmla="*/ 5253645 h 6858000"/>
              <a:gd name="connsiteX365" fmla="*/ 3799374 w 7467600"/>
              <a:gd name="connsiteY365" fmla="*/ 5466127 h 6858000"/>
              <a:gd name="connsiteX366" fmla="*/ 3498850 w 7467600"/>
              <a:gd name="connsiteY366" fmla="*/ 6661888 h 6858000"/>
              <a:gd name="connsiteX367" fmla="*/ 3399216 w 7467600"/>
              <a:gd name="connsiteY367" fmla="*/ 6858000 h 6858000"/>
              <a:gd name="connsiteX368" fmla="*/ 3303688 w 7467600"/>
              <a:gd name="connsiteY368" fmla="*/ 6858000 h 6858000"/>
              <a:gd name="connsiteX369" fmla="*/ 3391774 w 7467600"/>
              <a:gd name="connsiteY369" fmla="*/ 6697181 h 6858000"/>
              <a:gd name="connsiteX370" fmla="*/ 3735540 w 7467600"/>
              <a:gd name="connsiteY370" fmla="*/ 5546923 h 6858000"/>
              <a:gd name="connsiteX371" fmla="*/ 3729438 w 7467600"/>
              <a:gd name="connsiteY371" fmla="*/ 5569058 h 6858000"/>
              <a:gd name="connsiteX372" fmla="*/ 3707782 w 7467600"/>
              <a:gd name="connsiteY372" fmla="*/ 5644908 h 6858000"/>
              <a:gd name="connsiteX373" fmla="*/ 3583827 w 7467600"/>
              <a:gd name="connsiteY373" fmla="*/ 6039215 h 6858000"/>
              <a:gd name="connsiteX374" fmla="*/ 3547861 w 7467600"/>
              <a:gd name="connsiteY374" fmla="*/ 6129609 h 6858000"/>
              <a:gd name="connsiteX375" fmla="*/ 3490905 w 7467600"/>
              <a:gd name="connsiteY375" fmla="*/ 6277660 h 6858000"/>
              <a:gd name="connsiteX376" fmla="*/ 3455859 w 7467600"/>
              <a:gd name="connsiteY376" fmla="*/ 6391301 h 6858000"/>
              <a:gd name="connsiteX377" fmla="*/ 3429112 w 7467600"/>
              <a:gd name="connsiteY377" fmla="*/ 6479469 h 6858000"/>
              <a:gd name="connsiteX378" fmla="*/ 3304862 w 7467600"/>
              <a:gd name="connsiteY378" fmla="*/ 6796476 h 6858000"/>
              <a:gd name="connsiteX379" fmla="*/ 3276071 w 7467600"/>
              <a:gd name="connsiteY379" fmla="*/ 6858000 h 6858000"/>
              <a:gd name="connsiteX380" fmla="*/ 3240805 w 7467600"/>
              <a:gd name="connsiteY380" fmla="*/ 6858000 h 6858000"/>
              <a:gd name="connsiteX381" fmla="*/ 3275917 w 7467600"/>
              <a:gd name="connsiteY381" fmla="*/ 6783192 h 6858000"/>
              <a:gd name="connsiteX382" fmla="*/ 3399358 w 7467600"/>
              <a:gd name="connsiteY382" fmla="*/ 6469011 h 6858000"/>
              <a:gd name="connsiteX383" fmla="*/ 3425650 w 7467600"/>
              <a:gd name="connsiteY383" fmla="*/ 6381333 h 6858000"/>
              <a:gd name="connsiteX384" fmla="*/ 3460661 w 7467600"/>
              <a:gd name="connsiteY384" fmla="*/ 6266763 h 6858000"/>
              <a:gd name="connsiteX385" fmla="*/ 3518021 w 7467600"/>
              <a:gd name="connsiteY385" fmla="*/ 6117298 h 6858000"/>
              <a:gd name="connsiteX386" fmla="*/ 3554035 w 7467600"/>
              <a:gd name="connsiteY386" fmla="*/ 6027832 h 6858000"/>
              <a:gd name="connsiteX387" fmla="*/ 3677174 w 7467600"/>
              <a:gd name="connsiteY387" fmla="*/ 5636351 h 6858000"/>
              <a:gd name="connsiteX388" fmla="*/ 3698819 w 7467600"/>
              <a:gd name="connsiteY388" fmla="*/ 5560503 h 6858000"/>
              <a:gd name="connsiteX389" fmla="*/ 3702094 w 7467600"/>
              <a:gd name="connsiteY389" fmla="*/ 5549194 h 6858000"/>
              <a:gd name="connsiteX390" fmla="*/ 3398355 w 7467600"/>
              <a:gd name="connsiteY390" fmla="*/ 6094603 h 6858000"/>
              <a:gd name="connsiteX391" fmla="*/ 3193941 w 7467600"/>
              <a:gd name="connsiteY391" fmla="*/ 6798775 h 6858000"/>
              <a:gd name="connsiteX392" fmla="*/ 3184140 w 7467600"/>
              <a:gd name="connsiteY392" fmla="*/ 6858000 h 6858000"/>
              <a:gd name="connsiteX393" fmla="*/ 3099978 w 7467600"/>
              <a:gd name="connsiteY393" fmla="*/ 6858000 h 6858000"/>
              <a:gd name="connsiteX394" fmla="*/ 3101556 w 7467600"/>
              <a:gd name="connsiteY394" fmla="*/ 6843337 h 6858000"/>
              <a:gd name="connsiteX395" fmla="*/ 3370162 w 7467600"/>
              <a:gd name="connsiteY395" fmla="*/ 5785550 h 6858000"/>
              <a:gd name="connsiteX396" fmla="*/ 3746477 w 7467600"/>
              <a:gd name="connsiteY396" fmla="*/ 5377889 h 6858000"/>
              <a:gd name="connsiteX397" fmla="*/ 3863399 w 7467600"/>
              <a:gd name="connsiteY397" fmla="*/ 5087257 h 6858000"/>
              <a:gd name="connsiteX398" fmla="*/ 3968712 w 7467600"/>
              <a:gd name="connsiteY398" fmla="*/ 4913989 h 6858000"/>
              <a:gd name="connsiteX399" fmla="*/ 2792390 w 7467600"/>
              <a:gd name="connsiteY399" fmla="*/ 5382974 h 6858000"/>
              <a:gd name="connsiteX400" fmla="*/ 2714982 w 7467600"/>
              <a:gd name="connsiteY400" fmla="*/ 5427051 h 6858000"/>
              <a:gd name="connsiteX401" fmla="*/ 2813361 w 7467600"/>
              <a:gd name="connsiteY401" fmla="*/ 6023912 h 6858000"/>
              <a:gd name="connsiteX402" fmla="*/ 2688430 w 7467600"/>
              <a:gd name="connsiteY402" fmla="*/ 6801564 h 6858000"/>
              <a:gd name="connsiteX403" fmla="*/ 2629626 w 7467600"/>
              <a:gd name="connsiteY403" fmla="*/ 6763394 h 6858000"/>
              <a:gd name="connsiteX404" fmla="*/ 2565328 w 7467600"/>
              <a:gd name="connsiteY404" fmla="*/ 5516399 h 6858000"/>
              <a:gd name="connsiteX405" fmla="*/ 1922999 w 7467600"/>
              <a:gd name="connsiteY405" fmla="*/ 5980343 h 6858000"/>
              <a:gd name="connsiteX406" fmla="*/ 1950261 w 7467600"/>
              <a:gd name="connsiteY406" fmla="*/ 6405858 h 6858000"/>
              <a:gd name="connsiteX407" fmla="*/ 2365554 w 7467600"/>
              <a:gd name="connsiteY407" fmla="*/ 6759107 h 6858000"/>
              <a:gd name="connsiteX408" fmla="*/ 2424142 w 7467600"/>
              <a:gd name="connsiteY408" fmla="*/ 6858000 h 6858000"/>
              <a:gd name="connsiteX409" fmla="*/ 2395994 w 7467600"/>
              <a:gd name="connsiteY409" fmla="*/ 6858000 h 6858000"/>
              <a:gd name="connsiteX410" fmla="*/ 2392863 w 7467600"/>
              <a:gd name="connsiteY410" fmla="*/ 6852964 h 6858000"/>
              <a:gd name="connsiteX411" fmla="*/ 2017589 w 7467600"/>
              <a:gd name="connsiteY411" fmla="*/ 6493982 h 6858000"/>
              <a:gd name="connsiteX412" fmla="*/ 2147336 w 7467600"/>
              <a:gd name="connsiteY412" fmla="*/ 6594052 h 6858000"/>
              <a:gd name="connsiteX413" fmla="*/ 2207047 w 7467600"/>
              <a:gd name="connsiteY413" fmla="*/ 6654540 h 6858000"/>
              <a:gd name="connsiteX414" fmla="*/ 2299106 w 7467600"/>
              <a:gd name="connsiteY414" fmla="*/ 6778931 h 6858000"/>
              <a:gd name="connsiteX415" fmla="*/ 2314430 w 7467600"/>
              <a:gd name="connsiteY415" fmla="*/ 6801144 h 6858000"/>
              <a:gd name="connsiteX416" fmla="*/ 2352406 w 7467600"/>
              <a:gd name="connsiteY416" fmla="*/ 6858000 h 6858000"/>
              <a:gd name="connsiteX417" fmla="*/ 2314492 w 7467600"/>
              <a:gd name="connsiteY417" fmla="*/ 6858000 h 6858000"/>
              <a:gd name="connsiteX418" fmla="*/ 2288095 w 7467600"/>
              <a:gd name="connsiteY418" fmla="*/ 6818030 h 6858000"/>
              <a:gd name="connsiteX419" fmla="*/ 2272768 w 7467600"/>
              <a:gd name="connsiteY419" fmla="*/ 6795822 h 6858000"/>
              <a:gd name="connsiteX420" fmla="*/ 2182715 w 7467600"/>
              <a:gd name="connsiteY420" fmla="*/ 6675071 h 6858000"/>
              <a:gd name="connsiteX421" fmla="*/ 2032061 w 7467600"/>
              <a:gd name="connsiteY421" fmla="*/ 6541380 h 6858000"/>
              <a:gd name="connsiteX422" fmla="*/ 2257220 w 7467600"/>
              <a:gd name="connsiteY422" fmla="*/ 6826257 h 6858000"/>
              <a:gd name="connsiteX423" fmla="*/ 2281324 w 7467600"/>
              <a:gd name="connsiteY423" fmla="*/ 6858000 h 6858000"/>
              <a:gd name="connsiteX424" fmla="*/ 2242860 w 7467600"/>
              <a:gd name="connsiteY424" fmla="*/ 6858000 h 6858000"/>
              <a:gd name="connsiteX425" fmla="*/ 2232818 w 7467600"/>
              <a:gd name="connsiteY425" fmla="*/ 6844926 h 6858000"/>
              <a:gd name="connsiteX426" fmla="*/ 1990172 w 7467600"/>
              <a:gd name="connsiteY426" fmla="*/ 6542121 h 6858000"/>
              <a:gd name="connsiteX427" fmla="*/ 2124090 w 7467600"/>
              <a:gd name="connsiteY427" fmla="*/ 6761017 h 6858000"/>
              <a:gd name="connsiteX428" fmla="*/ 2200380 w 7467600"/>
              <a:gd name="connsiteY428" fmla="*/ 6858000 h 6858000"/>
              <a:gd name="connsiteX429" fmla="*/ 2147507 w 7467600"/>
              <a:gd name="connsiteY429" fmla="*/ 6858000 h 6858000"/>
              <a:gd name="connsiteX430" fmla="*/ 2070668 w 7467600"/>
              <a:gd name="connsiteY430" fmla="*/ 6761520 h 6858000"/>
              <a:gd name="connsiteX431" fmla="*/ 1975142 w 7467600"/>
              <a:gd name="connsiteY431" fmla="*/ 6585570 h 6858000"/>
              <a:gd name="connsiteX432" fmla="*/ 2050035 w 7467600"/>
              <a:gd name="connsiteY432" fmla="*/ 6813345 h 6858000"/>
              <a:gd name="connsiteX433" fmla="*/ 2063025 w 7467600"/>
              <a:gd name="connsiteY433" fmla="*/ 6858000 h 6858000"/>
              <a:gd name="connsiteX434" fmla="*/ 2021675 w 7467600"/>
              <a:gd name="connsiteY434" fmla="*/ 6858000 h 6858000"/>
              <a:gd name="connsiteX435" fmla="*/ 2019308 w 7467600"/>
              <a:gd name="connsiteY435" fmla="*/ 6847118 h 6858000"/>
              <a:gd name="connsiteX436" fmla="*/ 1938835 w 7467600"/>
              <a:gd name="connsiteY436" fmla="*/ 6551160 h 6858000"/>
              <a:gd name="connsiteX437" fmla="*/ 1953230 w 7467600"/>
              <a:gd name="connsiteY437" fmla="*/ 6759699 h 6858000"/>
              <a:gd name="connsiteX438" fmla="*/ 1956763 w 7467600"/>
              <a:gd name="connsiteY438" fmla="*/ 6778191 h 6858000"/>
              <a:gd name="connsiteX439" fmla="*/ 1967925 w 7467600"/>
              <a:gd name="connsiteY439" fmla="*/ 6858000 h 6858000"/>
              <a:gd name="connsiteX440" fmla="*/ 1936622 w 7467600"/>
              <a:gd name="connsiteY440" fmla="*/ 6858000 h 6858000"/>
              <a:gd name="connsiteX441" fmla="*/ 1926261 w 7467600"/>
              <a:gd name="connsiteY441" fmla="*/ 6784064 h 6858000"/>
              <a:gd name="connsiteX442" fmla="*/ 1922724 w 7467600"/>
              <a:gd name="connsiteY442" fmla="*/ 6765577 h 6858000"/>
              <a:gd name="connsiteX443" fmla="*/ 1904650 w 7467600"/>
              <a:gd name="connsiteY443" fmla="*/ 6639616 h 6858000"/>
              <a:gd name="connsiteX444" fmla="*/ 1885273 w 7467600"/>
              <a:gd name="connsiteY444" fmla="*/ 6858000 h 6858000"/>
              <a:gd name="connsiteX445" fmla="*/ 1854363 w 7467600"/>
              <a:gd name="connsiteY445" fmla="*/ 6858000 h 6858000"/>
              <a:gd name="connsiteX446" fmla="*/ 1880391 w 7467600"/>
              <a:gd name="connsiteY446" fmla="*/ 6603796 h 6858000"/>
              <a:gd name="connsiteX447" fmla="*/ 1818273 w 7467600"/>
              <a:gd name="connsiteY447" fmla="*/ 6715729 h 6858000"/>
              <a:gd name="connsiteX448" fmla="*/ 1794691 w 7467600"/>
              <a:gd name="connsiteY448" fmla="*/ 6843239 h 6858000"/>
              <a:gd name="connsiteX449" fmla="*/ 1794914 w 7467600"/>
              <a:gd name="connsiteY449" fmla="*/ 6858000 h 6858000"/>
              <a:gd name="connsiteX450" fmla="*/ 1746128 w 7467600"/>
              <a:gd name="connsiteY450" fmla="*/ 6858000 h 6858000"/>
              <a:gd name="connsiteX451" fmla="*/ 1753934 w 7467600"/>
              <a:gd name="connsiteY451" fmla="*/ 6724796 h 6858000"/>
              <a:gd name="connsiteX452" fmla="*/ 1792053 w 7467600"/>
              <a:gd name="connsiteY452" fmla="*/ 6572396 h 6858000"/>
              <a:gd name="connsiteX453" fmla="*/ 1862248 w 7467600"/>
              <a:gd name="connsiteY453" fmla="*/ 6266397 h 6858000"/>
              <a:gd name="connsiteX454" fmla="*/ 1862250 w 7467600"/>
              <a:gd name="connsiteY454" fmla="*/ 6033531 h 6858000"/>
              <a:gd name="connsiteX455" fmla="*/ 1211999 w 7467600"/>
              <a:gd name="connsiteY455" fmla="*/ 6683610 h 6858000"/>
              <a:gd name="connsiteX456" fmla="*/ 1213266 w 7467600"/>
              <a:gd name="connsiteY456" fmla="*/ 6691947 h 6858000"/>
              <a:gd name="connsiteX457" fmla="*/ 1203370 w 7467600"/>
              <a:gd name="connsiteY457" fmla="*/ 6850676 h 6858000"/>
              <a:gd name="connsiteX458" fmla="*/ 1203671 w 7467600"/>
              <a:gd name="connsiteY458" fmla="*/ 6858000 h 6858000"/>
              <a:gd name="connsiteX459" fmla="*/ 1143180 w 7467600"/>
              <a:gd name="connsiteY459" fmla="*/ 6858000 h 6858000"/>
              <a:gd name="connsiteX460" fmla="*/ 1142176 w 7467600"/>
              <a:gd name="connsiteY460" fmla="*/ 6766045 h 6858000"/>
              <a:gd name="connsiteX461" fmla="*/ 1067484 w 7467600"/>
              <a:gd name="connsiteY461" fmla="*/ 6858000 h 6858000"/>
              <a:gd name="connsiteX462" fmla="*/ 953928 w 7467600"/>
              <a:gd name="connsiteY462" fmla="*/ 6858000 h 6858000"/>
              <a:gd name="connsiteX463" fmla="*/ 959715 w 7467600"/>
              <a:gd name="connsiteY463" fmla="*/ 6850185 h 6858000"/>
              <a:gd name="connsiteX464" fmla="*/ 1483788 w 7467600"/>
              <a:gd name="connsiteY464" fmla="*/ 6259174 h 6858000"/>
              <a:gd name="connsiteX465" fmla="*/ 1100671 w 7467600"/>
              <a:gd name="connsiteY465" fmla="*/ 6252137 h 6858000"/>
              <a:gd name="connsiteX466" fmla="*/ 1090144 w 7467600"/>
              <a:gd name="connsiteY466" fmla="*/ 6256748 h 6858000"/>
              <a:gd name="connsiteX467" fmla="*/ 1095872 w 7467600"/>
              <a:gd name="connsiteY467" fmla="*/ 6271892 h 6858000"/>
              <a:gd name="connsiteX468" fmla="*/ 262785 w 7467600"/>
              <a:gd name="connsiteY468" fmla="*/ 6845450 h 6858000"/>
              <a:gd name="connsiteX469" fmla="*/ 209968 w 7467600"/>
              <a:gd name="connsiteY469" fmla="*/ 6770713 h 6858000"/>
              <a:gd name="connsiteX470" fmla="*/ 873460 w 7467600"/>
              <a:gd name="connsiteY470" fmla="*/ 6253768 h 6858000"/>
              <a:gd name="connsiteX471" fmla="*/ 192686 w 7467600"/>
              <a:gd name="connsiteY471" fmla="*/ 5849257 h 6858000"/>
              <a:gd name="connsiteX472" fmla="*/ 4696 w 7467600"/>
              <a:gd name="connsiteY472" fmla="*/ 5697668 h 6858000"/>
              <a:gd name="connsiteX473" fmla="*/ 0 w 7467600"/>
              <a:gd name="connsiteY473" fmla="*/ 5689984 h 6858000"/>
              <a:gd name="connsiteX474" fmla="*/ 0 w 7467600"/>
              <a:gd name="connsiteY474" fmla="*/ 5513472 h 6858000"/>
              <a:gd name="connsiteX475" fmla="*/ 174101 w 7467600"/>
              <a:gd name="connsiteY475" fmla="*/ 5620277 h 6858000"/>
              <a:gd name="connsiteX476" fmla="*/ 891800 w 7467600"/>
              <a:gd name="connsiteY476" fmla="*/ 6036935 h 6858000"/>
              <a:gd name="connsiteX477" fmla="*/ 1072219 w 7467600"/>
              <a:gd name="connsiteY477" fmla="*/ 6169443 h 6858000"/>
              <a:gd name="connsiteX478" fmla="*/ 1074117 w 7467600"/>
              <a:gd name="connsiteY478" fmla="*/ 6170301 h 6858000"/>
              <a:gd name="connsiteX479" fmla="*/ 1083114 w 7467600"/>
              <a:gd name="connsiteY479" fmla="*/ 6174131 h 6858000"/>
              <a:gd name="connsiteX480" fmla="*/ 1543010 w 7467600"/>
              <a:gd name="connsiteY480" fmla="*/ 6191140 h 6858000"/>
              <a:gd name="connsiteX481" fmla="*/ 1551080 w 7467600"/>
              <a:gd name="connsiteY481" fmla="*/ 6195006 h 6858000"/>
              <a:gd name="connsiteX482" fmla="*/ 2345443 w 7467600"/>
              <a:gd name="connsiteY482" fmla="*/ 5549882 h 6858000"/>
              <a:gd name="connsiteX483" fmla="*/ 1721499 w 7467600"/>
              <a:gd name="connsiteY483" fmla="*/ 5599969 h 6858000"/>
              <a:gd name="connsiteX484" fmla="*/ 767716 w 7467600"/>
              <a:gd name="connsiteY484" fmla="*/ 5472768 h 6858000"/>
              <a:gd name="connsiteX485" fmla="*/ 722147 w 7467600"/>
              <a:gd name="connsiteY485" fmla="*/ 5393091 h 6858000"/>
              <a:gd name="connsiteX486" fmla="*/ 1485552 w 7467600"/>
              <a:gd name="connsiteY486" fmla="*/ 5313202 h 6858000"/>
              <a:gd name="connsiteX487" fmla="*/ 2143004 w 7467600"/>
              <a:gd name="connsiteY487" fmla="*/ 5402420 h 6858000"/>
              <a:gd name="connsiteX488" fmla="*/ 1933391 w 7467600"/>
              <a:gd name="connsiteY488" fmla="*/ 5156971 h 6858000"/>
              <a:gd name="connsiteX489" fmla="*/ 1827118 w 7467600"/>
              <a:gd name="connsiteY489" fmla="*/ 4968410 h 6858000"/>
              <a:gd name="connsiteX490" fmla="*/ 1837349 w 7467600"/>
              <a:gd name="connsiteY490" fmla="*/ 4956357 h 6858000"/>
              <a:gd name="connsiteX491" fmla="*/ 2162835 w 7467600"/>
              <a:gd name="connsiteY491" fmla="*/ 5187853 h 6858000"/>
              <a:gd name="connsiteX492" fmla="*/ 2257167 w 7467600"/>
              <a:gd name="connsiteY492" fmla="*/ 5462123 h 6858000"/>
              <a:gd name="connsiteX493" fmla="*/ 2261598 w 7467600"/>
              <a:gd name="connsiteY493" fmla="*/ 5467998 h 6858000"/>
              <a:gd name="connsiteX494" fmla="*/ 2437177 w 7467600"/>
              <a:gd name="connsiteY494" fmla="*/ 5479608 h 6858000"/>
              <a:gd name="connsiteX495" fmla="*/ 2445247 w 7467600"/>
              <a:gd name="connsiteY495" fmla="*/ 5483476 h 6858000"/>
              <a:gd name="connsiteX496" fmla="*/ 2743626 w 7467600"/>
              <a:gd name="connsiteY496" fmla="*/ 5304819 h 6858000"/>
              <a:gd name="connsiteX497" fmla="*/ 3048102 w 7467600"/>
              <a:gd name="connsiteY497" fmla="*/ 5150595 h 6858000"/>
              <a:gd name="connsiteX498" fmla="*/ 1799414 w 7467600"/>
              <a:gd name="connsiteY498" fmla="*/ 4694732 h 6858000"/>
              <a:gd name="connsiteX499" fmla="*/ 1771735 w 7467600"/>
              <a:gd name="connsiteY499" fmla="*/ 4619929 h 6858000"/>
              <a:gd name="connsiteX500" fmla="*/ 3104273 w 7467600"/>
              <a:gd name="connsiteY500" fmla="*/ 5076159 h 6858000"/>
              <a:gd name="connsiteX501" fmla="*/ 3113245 w 7467600"/>
              <a:gd name="connsiteY501" fmla="*/ 5090705 h 6858000"/>
              <a:gd name="connsiteX502" fmla="*/ 3126294 w 7467600"/>
              <a:gd name="connsiteY502" fmla="*/ 5114400 h 6858000"/>
              <a:gd name="connsiteX503" fmla="*/ 3937433 w 7467600"/>
              <a:gd name="connsiteY503" fmla="*/ 4830473 h 6858000"/>
              <a:gd name="connsiteX504" fmla="*/ 3590475 w 7467600"/>
              <a:gd name="connsiteY504" fmla="*/ 4597974 h 6858000"/>
              <a:gd name="connsiteX505" fmla="*/ 3100264 w 7467600"/>
              <a:gd name="connsiteY505" fmla="*/ 4579845 h 6858000"/>
              <a:gd name="connsiteX506" fmla="*/ 2183576 w 7467600"/>
              <a:gd name="connsiteY506" fmla="*/ 4227150 h 6858000"/>
              <a:gd name="connsiteX507" fmla="*/ 2151029 w 7467600"/>
              <a:gd name="connsiteY507" fmla="*/ 4146947 h 6858000"/>
              <a:gd name="connsiteX508" fmla="*/ 3563434 w 7467600"/>
              <a:gd name="connsiteY508" fmla="*/ 4469115 h 6858000"/>
              <a:gd name="connsiteX509" fmla="*/ 3177952 w 7467600"/>
              <a:gd name="connsiteY509" fmla="*/ 3657386 h 6858000"/>
              <a:gd name="connsiteX510" fmla="*/ 3189263 w 7467600"/>
              <a:gd name="connsiteY510" fmla="*/ 3625726 h 6858000"/>
              <a:gd name="connsiteX511" fmla="*/ 3560912 w 7467600"/>
              <a:gd name="connsiteY511" fmla="*/ 4079863 h 6858000"/>
              <a:gd name="connsiteX512" fmla="*/ 3626636 w 7467600"/>
              <a:gd name="connsiteY512" fmla="*/ 4512230 h 6858000"/>
              <a:gd name="connsiteX513" fmla="*/ 3653088 w 7467600"/>
              <a:gd name="connsiteY513" fmla="*/ 4521417 h 6858000"/>
              <a:gd name="connsiteX514" fmla="*/ 3988128 w 7467600"/>
              <a:gd name="connsiteY514" fmla="*/ 4817267 h 6858000"/>
              <a:gd name="connsiteX515" fmla="*/ 4830582 w 7467600"/>
              <a:gd name="connsiteY515" fmla="*/ 4676000 h 6858000"/>
              <a:gd name="connsiteX516" fmla="*/ 4830100 w 7467600"/>
              <a:gd name="connsiteY516" fmla="*/ 4675554 h 6858000"/>
              <a:gd name="connsiteX517" fmla="*/ 4036318 w 7467600"/>
              <a:gd name="connsiteY517" fmla="*/ 4147013 h 6858000"/>
              <a:gd name="connsiteX518" fmla="*/ 3432098 w 7467600"/>
              <a:gd name="connsiteY518" fmla="*/ 3537312 h 6858000"/>
              <a:gd name="connsiteX519" fmla="*/ 3446761 w 7467600"/>
              <a:gd name="connsiteY519" fmla="*/ 3461278 h 6858000"/>
              <a:gd name="connsiteX520" fmla="*/ 4419733 w 7467600"/>
              <a:gd name="connsiteY520" fmla="*/ 3963555 h 6858000"/>
              <a:gd name="connsiteX521" fmla="*/ 4781371 w 7467600"/>
              <a:gd name="connsiteY521" fmla="*/ 4458604 h 6858000"/>
              <a:gd name="connsiteX522" fmla="*/ 4780440 w 7467600"/>
              <a:gd name="connsiteY522" fmla="*/ 4470290 h 6858000"/>
              <a:gd name="connsiteX523" fmla="*/ 4898954 w 7467600"/>
              <a:gd name="connsiteY523" fmla="*/ 4662092 h 6858000"/>
              <a:gd name="connsiteX524" fmla="*/ 4900699 w 7467600"/>
              <a:gd name="connsiteY524" fmla="*/ 4670867 h 6858000"/>
              <a:gd name="connsiteX525" fmla="*/ 5714511 w 7467600"/>
              <a:gd name="connsiteY525" fmla="*/ 4663483 h 6858000"/>
              <a:gd name="connsiteX526" fmla="*/ 5464793 w 7467600"/>
              <a:gd name="connsiteY526" fmla="*/ 4393556 h 6858000"/>
              <a:gd name="connsiteX527" fmla="*/ 5461897 w 7467600"/>
              <a:gd name="connsiteY527" fmla="*/ 4390879 h 6858000"/>
              <a:gd name="connsiteX528" fmla="*/ 4294126 w 7467600"/>
              <a:gd name="connsiteY528" fmla="*/ 3303048 h 6858000"/>
              <a:gd name="connsiteX529" fmla="*/ 4305321 w 7467600"/>
              <a:gd name="connsiteY529" fmla="*/ 3256953 h 6858000"/>
              <a:gd name="connsiteX530" fmla="*/ 4949299 w 7467600"/>
              <a:gd name="connsiteY530" fmla="*/ 3766336 h 6858000"/>
              <a:gd name="connsiteX531" fmla="*/ 5291452 w 7467600"/>
              <a:gd name="connsiteY531" fmla="*/ 4076801 h 6858000"/>
              <a:gd name="connsiteX532" fmla="*/ 5434998 w 7467600"/>
              <a:gd name="connsiteY532" fmla="*/ 4254100 h 6858000"/>
              <a:gd name="connsiteX533" fmla="*/ 5351015 w 7467600"/>
              <a:gd name="connsiteY533" fmla="*/ 3760989 h 6858000"/>
              <a:gd name="connsiteX534" fmla="*/ 5413780 w 7467600"/>
              <a:gd name="connsiteY534" fmla="*/ 2966265 h 6858000"/>
              <a:gd name="connsiteX535" fmla="*/ 5425627 w 7467600"/>
              <a:gd name="connsiteY535" fmla="*/ 2954192 h 6858000"/>
              <a:gd name="connsiteX536" fmla="*/ 6604735 w 7467600"/>
              <a:gd name="connsiteY536" fmla="*/ 2041381 h 6858000"/>
              <a:gd name="connsiteX537" fmla="*/ 7204487 w 7467600"/>
              <a:gd name="connsiteY537" fmla="*/ 2742112 h 6858000"/>
              <a:gd name="connsiteX538" fmla="*/ 7131592 w 7467600"/>
              <a:gd name="connsiteY538" fmla="*/ 2672096 h 6858000"/>
              <a:gd name="connsiteX539" fmla="*/ 6996344 w 7467600"/>
              <a:gd name="connsiteY539" fmla="*/ 2518310 h 6858000"/>
              <a:gd name="connsiteX540" fmla="*/ 6735495 w 7467600"/>
              <a:gd name="connsiteY540" fmla="*/ 2196890 h 6858000"/>
              <a:gd name="connsiteX541" fmla="*/ 6721901 w 7467600"/>
              <a:gd name="connsiteY541" fmla="*/ 2179274 h 6858000"/>
              <a:gd name="connsiteX542" fmla="*/ 6604735 w 7467600"/>
              <a:gd name="connsiteY542" fmla="*/ 2041381 h 6858000"/>
              <a:gd name="connsiteX543" fmla="*/ 6591670 w 7467600"/>
              <a:gd name="connsiteY543" fmla="*/ 1988277 h 6858000"/>
              <a:gd name="connsiteX544" fmla="*/ 6747349 w 7467600"/>
              <a:gd name="connsiteY544" fmla="*/ 2160069 h 6858000"/>
              <a:gd name="connsiteX545" fmla="*/ 6760943 w 7467600"/>
              <a:gd name="connsiteY545" fmla="*/ 2177686 h 6858000"/>
              <a:gd name="connsiteX546" fmla="*/ 7021065 w 7467600"/>
              <a:gd name="connsiteY546" fmla="*/ 2498102 h 6858000"/>
              <a:gd name="connsiteX547" fmla="*/ 7155223 w 7467600"/>
              <a:gd name="connsiteY547" fmla="*/ 2650386 h 6858000"/>
              <a:gd name="connsiteX548" fmla="*/ 7203167 w 7467600"/>
              <a:gd name="connsiteY548" fmla="*/ 2697288 h 6858000"/>
              <a:gd name="connsiteX549" fmla="*/ 6937703 w 7467600"/>
              <a:gd name="connsiteY549" fmla="*/ 2321981 h 6858000"/>
              <a:gd name="connsiteX550" fmla="*/ 6591670 w 7467600"/>
              <a:gd name="connsiteY550" fmla="*/ 1988277 h 6858000"/>
              <a:gd name="connsiteX551" fmla="*/ 5798671 w 7467600"/>
              <a:gd name="connsiteY551" fmla="*/ 1981601 h 6858000"/>
              <a:gd name="connsiteX552" fmla="*/ 5754709 w 7467600"/>
              <a:gd name="connsiteY552" fmla="*/ 2071454 h 6858000"/>
              <a:gd name="connsiteX553" fmla="*/ 5763044 w 7467600"/>
              <a:gd name="connsiteY553" fmla="*/ 2842206 h 6858000"/>
              <a:gd name="connsiteX554" fmla="*/ 5764974 w 7467600"/>
              <a:gd name="connsiteY554" fmla="*/ 2799609 h 6858000"/>
              <a:gd name="connsiteX555" fmla="*/ 5767665 w 7467600"/>
              <a:gd name="connsiteY555" fmla="*/ 2666409 h 6858000"/>
              <a:gd name="connsiteX556" fmla="*/ 5763055 w 7467600"/>
              <a:gd name="connsiteY556" fmla="*/ 2579705 h 6858000"/>
              <a:gd name="connsiteX557" fmla="*/ 5758079 w 7467600"/>
              <a:gd name="connsiteY557" fmla="*/ 2492508 h 6858000"/>
              <a:gd name="connsiteX558" fmla="*/ 5779325 w 7467600"/>
              <a:gd name="connsiteY558" fmla="*/ 2197069 h 6858000"/>
              <a:gd name="connsiteX559" fmla="*/ 5798671 w 7467600"/>
              <a:gd name="connsiteY559" fmla="*/ 1981601 h 6858000"/>
              <a:gd name="connsiteX560" fmla="*/ 5829202 w 7467600"/>
              <a:gd name="connsiteY560" fmla="*/ 1971679 h 6858000"/>
              <a:gd name="connsiteX561" fmla="*/ 5809558 w 7467600"/>
              <a:gd name="connsiteY561" fmla="*/ 2198043 h 6858000"/>
              <a:gd name="connsiteX562" fmla="*/ 5788653 w 7467600"/>
              <a:gd name="connsiteY562" fmla="*/ 2489430 h 6858000"/>
              <a:gd name="connsiteX563" fmla="*/ 5793439 w 7467600"/>
              <a:gd name="connsiteY563" fmla="*/ 2575235 h 6858000"/>
              <a:gd name="connsiteX564" fmla="*/ 5796837 w 7467600"/>
              <a:gd name="connsiteY564" fmla="*/ 2637633 h 6858000"/>
              <a:gd name="connsiteX565" fmla="*/ 5818614 w 7467600"/>
              <a:gd name="connsiteY565" fmla="*/ 2473055 h 6858000"/>
              <a:gd name="connsiteX566" fmla="*/ 5829202 w 7467600"/>
              <a:gd name="connsiteY566" fmla="*/ 1971679 h 6858000"/>
              <a:gd name="connsiteX567" fmla="*/ 5911389 w 7467600"/>
              <a:gd name="connsiteY567" fmla="*/ 1898371 h 6858000"/>
              <a:gd name="connsiteX568" fmla="*/ 6237627 w 7467600"/>
              <a:gd name="connsiteY568" fmla="*/ 2231921 h 6858000"/>
              <a:gd name="connsiteX569" fmla="*/ 5911389 w 7467600"/>
              <a:gd name="connsiteY569" fmla="*/ 1898371 h 6858000"/>
              <a:gd name="connsiteX570" fmla="*/ 6944437 w 7467600"/>
              <a:gd name="connsiteY570" fmla="*/ 1575402 h 6858000"/>
              <a:gd name="connsiteX571" fmla="*/ 6304730 w 7467600"/>
              <a:gd name="connsiteY571" fmla="*/ 1766654 h 6858000"/>
              <a:gd name="connsiteX572" fmla="*/ 6944437 w 7467600"/>
              <a:gd name="connsiteY572" fmla="*/ 1575402 h 6858000"/>
              <a:gd name="connsiteX573" fmla="*/ 7019523 w 7467600"/>
              <a:gd name="connsiteY573" fmla="*/ 1519450 h 6858000"/>
              <a:gd name="connsiteX574" fmla="*/ 6298091 w 7467600"/>
              <a:gd name="connsiteY574" fmla="*/ 1737122 h 6858000"/>
              <a:gd name="connsiteX575" fmla="*/ 7019523 w 7467600"/>
              <a:gd name="connsiteY575" fmla="*/ 1519450 h 6858000"/>
              <a:gd name="connsiteX576" fmla="*/ 2399523 w 7467600"/>
              <a:gd name="connsiteY576" fmla="*/ 1428234 h 6858000"/>
              <a:gd name="connsiteX577" fmla="*/ 2224982 w 7467600"/>
              <a:gd name="connsiteY577" fmla="*/ 1826201 h 6858000"/>
              <a:gd name="connsiteX578" fmla="*/ 2096099 w 7467600"/>
              <a:gd name="connsiteY578" fmla="*/ 2345900 h 6858000"/>
              <a:gd name="connsiteX579" fmla="*/ 2283317 w 7467600"/>
              <a:gd name="connsiteY579" fmla="*/ 1796925 h 6858000"/>
              <a:gd name="connsiteX580" fmla="*/ 2399523 w 7467600"/>
              <a:gd name="connsiteY580" fmla="*/ 1428234 h 6858000"/>
              <a:gd name="connsiteX581" fmla="*/ 2448558 w 7467600"/>
              <a:gd name="connsiteY581" fmla="*/ 1373435 h 6858000"/>
              <a:gd name="connsiteX582" fmla="*/ 2312521 w 7467600"/>
              <a:gd name="connsiteY582" fmla="*/ 1806140 h 6858000"/>
              <a:gd name="connsiteX583" fmla="*/ 2127533 w 7467600"/>
              <a:gd name="connsiteY583" fmla="*/ 2348380 h 6858000"/>
              <a:gd name="connsiteX584" fmla="*/ 2358080 w 7467600"/>
              <a:gd name="connsiteY584" fmla="*/ 1866134 h 6858000"/>
              <a:gd name="connsiteX585" fmla="*/ 2407436 w 7467600"/>
              <a:gd name="connsiteY585" fmla="*/ 1651070 h 6858000"/>
              <a:gd name="connsiteX586" fmla="*/ 2448558 w 7467600"/>
              <a:gd name="connsiteY586" fmla="*/ 1373435 h 6858000"/>
              <a:gd name="connsiteX587" fmla="*/ 278707 w 7467600"/>
              <a:gd name="connsiteY587" fmla="*/ 1352270 h 6858000"/>
              <a:gd name="connsiteX588" fmla="*/ 321570 w 7467600"/>
              <a:gd name="connsiteY588" fmla="*/ 1861610 h 6858000"/>
              <a:gd name="connsiteX589" fmla="*/ 294281 w 7467600"/>
              <a:gd name="connsiteY589" fmla="*/ 1440658 h 6858000"/>
              <a:gd name="connsiteX590" fmla="*/ 278707 w 7467600"/>
              <a:gd name="connsiteY590" fmla="*/ 1352270 h 6858000"/>
              <a:gd name="connsiteX591" fmla="*/ 1423821 w 7467600"/>
              <a:gd name="connsiteY591" fmla="*/ 1351958 h 6858000"/>
              <a:gd name="connsiteX592" fmla="*/ 1638521 w 7467600"/>
              <a:gd name="connsiteY592" fmla="*/ 1908470 h 6858000"/>
              <a:gd name="connsiteX593" fmla="*/ 1754199 w 7467600"/>
              <a:gd name="connsiteY593" fmla="*/ 2149284 h 6858000"/>
              <a:gd name="connsiteX594" fmla="*/ 1908359 w 7467600"/>
              <a:gd name="connsiteY594" fmla="*/ 2364988 h 6858000"/>
              <a:gd name="connsiteX595" fmla="*/ 1647661 w 7467600"/>
              <a:gd name="connsiteY595" fmla="*/ 1825945 h 6858000"/>
              <a:gd name="connsiteX596" fmla="*/ 1423821 w 7467600"/>
              <a:gd name="connsiteY596" fmla="*/ 1351958 h 6858000"/>
              <a:gd name="connsiteX597" fmla="*/ 1431890 w 7467600"/>
              <a:gd name="connsiteY597" fmla="*/ 1306475 h 6858000"/>
              <a:gd name="connsiteX598" fmla="*/ 1507597 w 7467600"/>
              <a:gd name="connsiteY598" fmla="*/ 1446132 h 6858000"/>
              <a:gd name="connsiteX599" fmla="*/ 1674586 w 7467600"/>
              <a:gd name="connsiteY599" fmla="*/ 1813832 h 6858000"/>
              <a:gd name="connsiteX600" fmla="*/ 1815950 w 7467600"/>
              <a:gd name="connsiteY600" fmla="*/ 2128564 h 6858000"/>
              <a:gd name="connsiteX601" fmla="*/ 1984242 w 7467600"/>
              <a:gd name="connsiteY601" fmla="*/ 2430829 h 6858000"/>
              <a:gd name="connsiteX602" fmla="*/ 2014023 w 7467600"/>
              <a:gd name="connsiteY602" fmla="*/ 2450995 h 6858000"/>
              <a:gd name="connsiteX603" fmla="*/ 1747337 w 7467600"/>
              <a:gd name="connsiteY603" fmla="*/ 1855264 h 6858000"/>
              <a:gd name="connsiteX604" fmla="*/ 1533749 w 7467600"/>
              <a:gd name="connsiteY604" fmla="*/ 1478656 h 6858000"/>
              <a:gd name="connsiteX605" fmla="*/ 1431890 w 7467600"/>
              <a:gd name="connsiteY605" fmla="*/ 1306475 h 6858000"/>
              <a:gd name="connsiteX606" fmla="*/ 5052692 w 7467600"/>
              <a:gd name="connsiteY606" fmla="*/ 1292994 h 6858000"/>
              <a:gd name="connsiteX607" fmla="*/ 5200661 w 7467600"/>
              <a:gd name="connsiteY607" fmla="*/ 1635186 h 6858000"/>
              <a:gd name="connsiteX608" fmla="*/ 5297138 w 7467600"/>
              <a:gd name="connsiteY608" fmla="*/ 1906351 h 6858000"/>
              <a:gd name="connsiteX609" fmla="*/ 5052692 w 7467600"/>
              <a:gd name="connsiteY609" fmla="*/ 1292994 h 6858000"/>
              <a:gd name="connsiteX610" fmla="*/ 5009948 w 7467600"/>
              <a:gd name="connsiteY610" fmla="*/ 1273619 h 6858000"/>
              <a:gd name="connsiteX611" fmla="*/ 5121777 w 7467600"/>
              <a:gd name="connsiteY611" fmla="*/ 1654213 h 6858000"/>
              <a:gd name="connsiteX612" fmla="*/ 5293545 w 7467600"/>
              <a:gd name="connsiteY612" fmla="*/ 2072247 h 6858000"/>
              <a:gd name="connsiteX613" fmla="*/ 5294042 w 7467600"/>
              <a:gd name="connsiteY613" fmla="*/ 2065019 h 6858000"/>
              <a:gd name="connsiteX614" fmla="*/ 5171936 w 7467600"/>
              <a:gd name="connsiteY614" fmla="*/ 1647613 h 6858000"/>
              <a:gd name="connsiteX615" fmla="*/ 5009948 w 7467600"/>
              <a:gd name="connsiteY615" fmla="*/ 1273619 h 6858000"/>
              <a:gd name="connsiteX616" fmla="*/ 655236 w 7467600"/>
              <a:gd name="connsiteY616" fmla="*/ 1268632 h 6858000"/>
              <a:gd name="connsiteX617" fmla="*/ 839521 w 7467600"/>
              <a:gd name="connsiteY617" fmla="*/ 1685315 h 6858000"/>
              <a:gd name="connsiteX618" fmla="*/ 1109416 w 7467600"/>
              <a:gd name="connsiteY618" fmla="*/ 2061663 h 6858000"/>
              <a:gd name="connsiteX619" fmla="*/ 1298300 w 7467600"/>
              <a:gd name="connsiteY619" fmla="*/ 2247742 h 6858000"/>
              <a:gd name="connsiteX620" fmla="*/ 1125871 w 7467600"/>
              <a:gd name="connsiteY620" fmla="*/ 1989513 h 6858000"/>
              <a:gd name="connsiteX621" fmla="*/ 981574 w 7467600"/>
              <a:gd name="connsiteY621" fmla="*/ 1783157 h 6858000"/>
              <a:gd name="connsiteX622" fmla="*/ 922198 w 7467600"/>
              <a:gd name="connsiteY622" fmla="*/ 1677437 h 6858000"/>
              <a:gd name="connsiteX623" fmla="*/ 869293 w 7467600"/>
              <a:gd name="connsiteY623" fmla="*/ 1583214 h 6858000"/>
              <a:gd name="connsiteX624" fmla="*/ 751431 w 7467600"/>
              <a:gd name="connsiteY624" fmla="*/ 1405731 h 6858000"/>
              <a:gd name="connsiteX625" fmla="*/ 655236 w 7467600"/>
              <a:gd name="connsiteY625" fmla="*/ 1268632 h 6858000"/>
              <a:gd name="connsiteX626" fmla="*/ 6516292 w 7467600"/>
              <a:gd name="connsiteY626" fmla="*/ 1263064 h 6858000"/>
              <a:gd name="connsiteX627" fmla="*/ 5736320 w 7467600"/>
              <a:gd name="connsiteY627" fmla="*/ 1501803 h 6858000"/>
              <a:gd name="connsiteX628" fmla="*/ 6516292 w 7467600"/>
              <a:gd name="connsiteY628" fmla="*/ 1263064 h 6858000"/>
              <a:gd name="connsiteX629" fmla="*/ 291466 w 7467600"/>
              <a:gd name="connsiteY629" fmla="*/ 1250369 h 6858000"/>
              <a:gd name="connsiteX630" fmla="*/ 323180 w 7467600"/>
              <a:gd name="connsiteY630" fmla="*/ 1435283 h 6858000"/>
              <a:gd name="connsiteX631" fmla="*/ 349381 w 7467600"/>
              <a:gd name="connsiteY631" fmla="*/ 1875041 h 6858000"/>
              <a:gd name="connsiteX632" fmla="*/ 374363 w 7467600"/>
              <a:gd name="connsiteY632" fmla="*/ 1506494 h 6858000"/>
              <a:gd name="connsiteX633" fmla="*/ 302168 w 7467600"/>
              <a:gd name="connsiteY633" fmla="*/ 1274495 h 6858000"/>
              <a:gd name="connsiteX634" fmla="*/ 291466 w 7467600"/>
              <a:gd name="connsiteY634" fmla="*/ 1250369 h 6858000"/>
              <a:gd name="connsiteX635" fmla="*/ 678222 w 7467600"/>
              <a:gd name="connsiteY635" fmla="*/ 1248670 h 6858000"/>
              <a:gd name="connsiteX636" fmla="*/ 775536 w 7467600"/>
              <a:gd name="connsiteY636" fmla="*/ 1388015 h 6858000"/>
              <a:gd name="connsiteX637" fmla="*/ 894529 w 7467600"/>
              <a:gd name="connsiteY637" fmla="*/ 1567739 h 6858000"/>
              <a:gd name="connsiteX638" fmla="*/ 948000 w 7467600"/>
              <a:gd name="connsiteY638" fmla="*/ 1663088 h 6858000"/>
              <a:gd name="connsiteX639" fmla="*/ 1006812 w 7467600"/>
              <a:gd name="connsiteY639" fmla="*/ 1767683 h 6858000"/>
              <a:gd name="connsiteX640" fmla="*/ 1149133 w 7467600"/>
              <a:gd name="connsiteY640" fmla="*/ 1971513 h 6858000"/>
              <a:gd name="connsiteX641" fmla="*/ 1333952 w 7467600"/>
              <a:gd name="connsiteY641" fmla="*/ 2251620 h 6858000"/>
              <a:gd name="connsiteX642" fmla="*/ 1337329 w 7467600"/>
              <a:gd name="connsiteY642" fmla="*/ 2258350 h 6858000"/>
              <a:gd name="connsiteX643" fmla="*/ 1014726 w 7467600"/>
              <a:gd name="connsiteY643" fmla="*/ 1615556 h 6858000"/>
              <a:gd name="connsiteX644" fmla="*/ 678222 w 7467600"/>
              <a:gd name="connsiteY644" fmla="*/ 1248670 h 6858000"/>
              <a:gd name="connsiteX645" fmla="*/ 6691602 w 7467600"/>
              <a:gd name="connsiteY645" fmla="*/ 1140573 h 6858000"/>
              <a:gd name="connsiteX646" fmla="*/ 6571100 w 7467600"/>
              <a:gd name="connsiteY646" fmla="*/ 1183662 h 6858000"/>
              <a:gd name="connsiteX647" fmla="*/ 6241687 w 7467600"/>
              <a:gd name="connsiteY647" fmla="*/ 1257600 h 6858000"/>
              <a:gd name="connsiteX648" fmla="*/ 5693009 w 7467600"/>
              <a:gd name="connsiteY648" fmla="*/ 1478256 h 6858000"/>
              <a:gd name="connsiteX649" fmla="*/ 6548420 w 7467600"/>
              <a:gd name="connsiteY649" fmla="*/ 1214599 h 6858000"/>
              <a:gd name="connsiteX650" fmla="*/ 6605473 w 7467600"/>
              <a:gd name="connsiteY650" fmla="*/ 1184686 h 6858000"/>
              <a:gd name="connsiteX651" fmla="*/ 6691602 w 7467600"/>
              <a:gd name="connsiteY651" fmla="*/ 1140573 h 6858000"/>
              <a:gd name="connsiteX652" fmla="*/ 4002475 w 7467600"/>
              <a:gd name="connsiteY652" fmla="*/ 1037802 h 6858000"/>
              <a:gd name="connsiteX653" fmla="*/ 4000324 w 7467600"/>
              <a:gd name="connsiteY653" fmla="*/ 1039362 h 6858000"/>
              <a:gd name="connsiteX654" fmla="*/ 4002862 w 7467600"/>
              <a:gd name="connsiteY654" fmla="*/ 1042866 h 6858000"/>
              <a:gd name="connsiteX655" fmla="*/ 4002475 w 7467600"/>
              <a:gd name="connsiteY655" fmla="*/ 1037802 h 6858000"/>
              <a:gd name="connsiteX656" fmla="*/ 506322 w 7467600"/>
              <a:gd name="connsiteY656" fmla="*/ 1020997 h 6858000"/>
              <a:gd name="connsiteX657" fmla="*/ 533068 w 7467600"/>
              <a:gd name="connsiteY657" fmla="*/ 1029409 h 6858000"/>
              <a:gd name="connsiteX658" fmla="*/ 1232525 w 7467600"/>
              <a:gd name="connsiteY658" fmla="*/ 1804675 h 6858000"/>
              <a:gd name="connsiteX659" fmla="*/ 1388858 w 7467600"/>
              <a:gd name="connsiteY659" fmla="*/ 2368011 h 6858000"/>
              <a:gd name="connsiteX660" fmla="*/ 1384098 w 7467600"/>
              <a:gd name="connsiteY660" fmla="*/ 2378125 h 6858000"/>
              <a:gd name="connsiteX661" fmla="*/ 1425393 w 7467600"/>
              <a:gd name="connsiteY661" fmla="*/ 2589124 h 6858000"/>
              <a:gd name="connsiteX662" fmla="*/ 1424001 w 7467600"/>
              <a:gd name="connsiteY662" fmla="*/ 2597541 h 6858000"/>
              <a:gd name="connsiteX663" fmla="*/ 2152729 w 7467600"/>
              <a:gd name="connsiteY663" fmla="*/ 2864487 h 6858000"/>
              <a:gd name="connsiteX664" fmla="*/ 2020609 w 7467600"/>
              <a:gd name="connsiteY664" fmla="*/ 2539671 h 6858000"/>
              <a:gd name="connsiteX665" fmla="*/ 2018920 w 7467600"/>
              <a:gd name="connsiteY665" fmla="*/ 2536309 h 6858000"/>
              <a:gd name="connsiteX666" fmla="*/ 1342441 w 7467600"/>
              <a:gd name="connsiteY666" fmla="*/ 1173017 h 6858000"/>
              <a:gd name="connsiteX667" fmla="*/ 1367925 w 7467600"/>
              <a:gd name="connsiteY667" fmla="*/ 1135648 h 6858000"/>
              <a:gd name="connsiteX668" fmla="*/ 1771401 w 7467600"/>
              <a:gd name="connsiteY668" fmla="*/ 1806673 h 6858000"/>
              <a:gd name="connsiteX669" fmla="*/ 1972385 w 7467600"/>
              <a:gd name="connsiteY669" fmla="*/ 2198735 h 6858000"/>
              <a:gd name="connsiteX670" fmla="*/ 2040892 w 7467600"/>
              <a:gd name="connsiteY670" fmla="*/ 2405205 h 6858000"/>
              <a:gd name="connsiteX671" fmla="*/ 2131689 w 7467600"/>
              <a:gd name="connsiteY671" fmla="*/ 1936926 h 6858000"/>
              <a:gd name="connsiteX672" fmla="*/ 2454820 w 7467600"/>
              <a:gd name="connsiteY672" fmla="*/ 1248808 h 6858000"/>
              <a:gd name="connsiteX673" fmla="*/ 2492512 w 7467600"/>
              <a:gd name="connsiteY673" fmla="*/ 1302920 h 6858000"/>
              <a:gd name="connsiteX674" fmla="*/ 2081216 w 7467600"/>
              <a:gd name="connsiteY674" fmla="*/ 2527513 h 6858000"/>
              <a:gd name="connsiteX675" fmla="*/ 2081211 w 7467600"/>
              <a:gd name="connsiteY675" fmla="*/ 2528916 h 6858000"/>
              <a:gd name="connsiteX676" fmla="*/ 2199067 w 7467600"/>
              <a:gd name="connsiteY676" fmla="*/ 2884061 h 6858000"/>
              <a:gd name="connsiteX677" fmla="*/ 3192586 w 7467600"/>
              <a:gd name="connsiteY677" fmla="*/ 3411496 h 6858000"/>
              <a:gd name="connsiteX678" fmla="*/ 3182620 w 7467600"/>
              <a:gd name="connsiteY678" fmla="*/ 3483279 h 6858000"/>
              <a:gd name="connsiteX679" fmla="*/ 2435119 w 7467600"/>
              <a:gd name="connsiteY679" fmla="*/ 3080173 h 6858000"/>
              <a:gd name="connsiteX680" fmla="*/ 2410152 w 7467600"/>
              <a:gd name="connsiteY680" fmla="*/ 3063751 h 6858000"/>
              <a:gd name="connsiteX681" fmla="*/ 2408099 w 7467600"/>
              <a:gd name="connsiteY681" fmla="*/ 3064403 h 6858000"/>
              <a:gd name="connsiteX682" fmla="*/ 2407218 w 7467600"/>
              <a:gd name="connsiteY682" fmla="*/ 3070324 h 6858000"/>
              <a:gd name="connsiteX683" fmla="*/ 2380138 w 7467600"/>
              <a:gd name="connsiteY683" fmla="*/ 3099341 h 6858000"/>
              <a:gd name="connsiteX684" fmla="*/ 1765923 w 7467600"/>
              <a:gd name="connsiteY684" fmla="*/ 3581043 h 6858000"/>
              <a:gd name="connsiteX685" fmla="*/ 1702258 w 7467600"/>
              <a:gd name="connsiteY685" fmla="*/ 3612286 h 6858000"/>
              <a:gd name="connsiteX686" fmla="*/ 1538370 w 7467600"/>
              <a:gd name="connsiteY686" fmla="*/ 3811804 h 6858000"/>
              <a:gd name="connsiteX687" fmla="*/ 542867 w 7467600"/>
              <a:gd name="connsiteY687" fmla="*/ 4944092 h 6858000"/>
              <a:gd name="connsiteX688" fmla="*/ 515800 w 7467600"/>
              <a:gd name="connsiteY688" fmla="*/ 4862180 h 6858000"/>
              <a:gd name="connsiteX689" fmla="*/ 909145 w 7467600"/>
              <a:gd name="connsiteY689" fmla="*/ 4199225 h 6858000"/>
              <a:gd name="connsiteX690" fmla="*/ 1214067 w 7467600"/>
              <a:gd name="connsiteY690" fmla="*/ 3908561 h 6858000"/>
              <a:gd name="connsiteX691" fmla="*/ 640967 w 7467600"/>
              <a:gd name="connsiteY691" fmla="*/ 4105601 h 6858000"/>
              <a:gd name="connsiteX692" fmla="*/ 112563 w 7467600"/>
              <a:gd name="connsiteY692" fmla="*/ 4396952 h 6858000"/>
              <a:gd name="connsiteX693" fmla="*/ 0 w 7467600"/>
              <a:gd name="connsiteY693" fmla="*/ 4466006 h 6858000"/>
              <a:gd name="connsiteX694" fmla="*/ 0 w 7467600"/>
              <a:gd name="connsiteY694" fmla="*/ 4233763 h 6858000"/>
              <a:gd name="connsiteX695" fmla="*/ 36881 w 7467600"/>
              <a:gd name="connsiteY695" fmla="*/ 4200118 h 6858000"/>
              <a:gd name="connsiteX696" fmla="*/ 910534 w 7467600"/>
              <a:gd name="connsiteY696" fmla="*/ 3629753 h 6858000"/>
              <a:gd name="connsiteX697" fmla="*/ 1578717 w 7467600"/>
              <a:gd name="connsiteY697" fmla="*/ 3575982 h 6858000"/>
              <a:gd name="connsiteX698" fmla="*/ 2338780 w 7467600"/>
              <a:gd name="connsiteY698" fmla="*/ 3033725 h 6858000"/>
              <a:gd name="connsiteX699" fmla="*/ 1807991 w 7467600"/>
              <a:gd name="connsiteY699" fmla="*/ 2807184 h 6858000"/>
              <a:gd name="connsiteX700" fmla="*/ 1416358 w 7467600"/>
              <a:gd name="connsiteY700" fmla="*/ 3112571 h 6858000"/>
              <a:gd name="connsiteX701" fmla="*/ 939066 w 7467600"/>
              <a:gd name="connsiteY701" fmla="*/ 3378798 h 6858000"/>
              <a:gd name="connsiteX702" fmla="*/ 115099 w 7467600"/>
              <a:gd name="connsiteY702" fmla="*/ 3607650 h 6858000"/>
              <a:gd name="connsiteX703" fmla="*/ 97284 w 7467600"/>
              <a:gd name="connsiteY703" fmla="*/ 3520393 h 6858000"/>
              <a:gd name="connsiteX704" fmla="*/ 922050 w 7467600"/>
              <a:gd name="connsiteY704" fmla="*/ 3074867 h 6858000"/>
              <a:gd name="connsiteX705" fmla="*/ 1405265 w 7467600"/>
              <a:gd name="connsiteY705" fmla="*/ 3016319 h 6858000"/>
              <a:gd name="connsiteX706" fmla="*/ 1407512 w 7467600"/>
              <a:gd name="connsiteY706" fmla="*/ 3018001 h 6858000"/>
              <a:gd name="connsiteX707" fmla="*/ 1726266 w 7467600"/>
              <a:gd name="connsiteY707" fmla="*/ 2777274 h 6858000"/>
              <a:gd name="connsiteX708" fmla="*/ 625390 w 7467600"/>
              <a:gd name="connsiteY708" fmla="*/ 2514541 h 6858000"/>
              <a:gd name="connsiteX709" fmla="*/ 619799 w 7467600"/>
              <a:gd name="connsiteY709" fmla="*/ 2527180 h 6858000"/>
              <a:gd name="connsiteX710" fmla="*/ 310030 w 7467600"/>
              <a:gd name="connsiteY710" fmla="*/ 2771818 h 6858000"/>
              <a:gd name="connsiteX711" fmla="*/ 173877 w 7467600"/>
              <a:gd name="connsiteY711" fmla="*/ 2937056 h 6858000"/>
              <a:gd name="connsiteX712" fmla="*/ 77889 w 7467600"/>
              <a:gd name="connsiteY712" fmla="*/ 3138440 h 6858000"/>
              <a:gd name="connsiteX713" fmla="*/ 0 w 7467600"/>
              <a:gd name="connsiteY713" fmla="*/ 3271395 h 6858000"/>
              <a:gd name="connsiteX714" fmla="*/ 0 w 7467600"/>
              <a:gd name="connsiteY714" fmla="*/ 3153002 h 6858000"/>
              <a:gd name="connsiteX715" fmla="*/ 2386 w 7467600"/>
              <a:gd name="connsiteY715" fmla="*/ 3149203 h 6858000"/>
              <a:gd name="connsiteX716" fmla="*/ 89753 w 7467600"/>
              <a:gd name="connsiteY716" fmla="*/ 2987702 h 6858000"/>
              <a:gd name="connsiteX717" fmla="*/ 76869 w 7467600"/>
              <a:gd name="connsiteY717" fmla="*/ 3005404 h 6858000"/>
              <a:gd name="connsiteX718" fmla="*/ 32049 w 7467600"/>
              <a:gd name="connsiteY718" fmla="*/ 3065814 h 6858000"/>
              <a:gd name="connsiteX719" fmla="*/ 0 w 7467600"/>
              <a:gd name="connsiteY719" fmla="*/ 3108744 h 6858000"/>
              <a:gd name="connsiteX720" fmla="*/ 0 w 7467600"/>
              <a:gd name="connsiteY720" fmla="*/ 3058059 h 6858000"/>
              <a:gd name="connsiteX721" fmla="*/ 7610 w 7467600"/>
              <a:gd name="connsiteY721" fmla="*/ 3047889 h 6858000"/>
              <a:gd name="connsiteX722" fmla="*/ 52419 w 7467600"/>
              <a:gd name="connsiteY722" fmla="*/ 2987479 h 6858000"/>
              <a:gd name="connsiteX723" fmla="*/ 59142 w 7467600"/>
              <a:gd name="connsiteY723" fmla="*/ 2978488 h 6858000"/>
              <a:gd name="connsiteX724" fmla="*/ 0 w 7467600"/>
              <a:gd name="connsiteY724" fmla="*/ 3015334 h 6858000"/>
              <a:gd name="connsiteX725" fmla="*/ 0 w 7467600"/>
              <a:gd name="connsiteY725" fmla="*/ 2914286 h 6858000"/>
              <a:gd name="connsiteX726" fmla="*/ 36383 w 7467600"/>
              <a:gd name="connsiteY726" fmla="*/ 2901128 h 6858000"/>
              <a:gd name="connsiteX727" fmla="*/ 156329 w 7467600"/>
              <a:gd name="connsiteY727" fmla="*/ 2840533 h 6858000"/>
              <a:gd name="connsiteX728" fmla="*/ 358355 w 7467600"/>
              <a:gd name="connsiteY728" fmla="*/ 2620471 h 6858000"/>
              <a:gd name="connsiteX729" fmla="*/ 510577 w 7467600"/>
              <a:gd name="connsiteY729" fmla="*/ 2501244 h 6858000"/>
              <a:gd name="connsiteX730" fmla="*/ 211967 w 7467600"/>
              <a:gd name="connsiteY730" fmla="*/ 2479171 h 6858000"/>
              <a:gd name="connsiteX731" fmla="*/ 0 w 7467600"/>
              <a:gd name="connsiteY731" fmla="*/ 2476398 h 6858000"/>
              <a:gd name="connsiteX732" fmla="*/ 0 w 7467600"/>
              <a:gd name="connsiteY732" fmla="*/ 2389189 h 6858000"/>
              <a:gd name="connsiteX733" fmla="*/ 103062 w 7467600"/>
              <a:gd name="connsiteY733" fmla="*/ 2389518 h 6858000"/>
              <a:gd name="connsiteX734" fmla="*/ 510734 w 7467600"/>
              <a:gd name="connsiteY734" fmla="*/ 2416201 h 6858000"/>
              <a:gd name="connsiteX735" fmla="*/ 279257 w 7467600"/>
              <a:gd name="connsiteY735" fmla="*/ 2092102 h 6858000"/>
              <a:gd name="connsiteX736" fmla="*/ 65265 w 7467600"/>
              <a:gd name="connsiteY736" fmla="*/ 2006049 h 6858000"/>
              <a:gd name="connsiteX737" fmla="*/ 0 w 7467600"/>
              <a:gd name="connsiteY737" fmla="*/ 1982532 h 6858000"/>
              <a:gd name="connsiteX738" fmla="*/ 0 w 7467600"/>
              <a:gd name="connsiteY738" fmla="*/ 1912789 h 6858000"/>
              <a:gd name="connsiteX739" fmla="*/ 97460 w 7467600"/>
              <a:gd name="connsiteY739" fmla="*/ 1953725 h 6858000"/>
              <a:gd name="connsiteX740" fmla="*/ 221272 w 7467600"/>
              <a:gd name="connsiteY740" fmla="*/ 1980766 h 6858000"/>
              <a:gd name="connsiteX741" fmla="*/ 116765 w 7467600"/>
              <a:gd name="connsiteY741" fmla="*/ 1911033 h 6858000"/>
              <a:gd name="connsiteX742" fmla="*/ 16405 w 7467600"/>
              <a:gd name="connsiteY742" fmla="*/ 1803412 h 6858000"/>
              <a:gd name="connsiteX743" fmla="*/ 0 w 7467600"/>
              <a:gd name="connsiteY743" fmla="*/ 1784777 h 6858000"/>
              <a:gd name="connsiteX744" fmla="*/ 0 w 7467600"/>
              <a:gd name="connsiteY744" fmla="*/ 1740082 h 6858000"/>
              <a:gd name="connsiteX745" fmla="*/ 39394 w 7467600"/>
              <a:gd name="connsiteY745" fmla="*/ 1784856 h 6858000"/>
              <a:gd name="connsiteX746" fmla="*/ 135813 w 7467600"/>
              <a:gd name="connsiteY746" fmla="*/ 1888838 h 6858000"/>
              <a:gd name="connsiteX747" fmla="*/ 242575 w 7467600"/>
              <a:gd name="connsiteY747" fmla="*/ 1958841 h 6858000"/>
              <a:gd name="connsiteX748" fmla="*/ 82197 w 7467600"/>
              <a:gd name="connsiteY748" fmla="*/ 1754826 h 6858000"/>
              <a:gd name="connsiteX749" fmla="*/ 0 w 7467600"/>
              <a:gd name="connsiteY749" fmla="*/ 1679650 h 6858000"/>
              <a:gd name="connsiteX750" fmla="*/ 0 w 7467600"/>
              <a:gd name="connsiteY750" fmla="*/ 1602463 h 6858000"/>
              <a:gd name="connsiteX751" fmla="*/ 84689 w 7467600"/>
              <a:gd name="connsiteY751" fmla="*/ 1677442 h 6858000"/>
              <a:gd name="connsiteX752" fmla="*/ 298437 w 7467600"/>
              <a:gd name="connsiteY752" fmla="*/ 1968019 h 6858000"/>
              <a:gd name="connsiteX753" fmla="*/ 227269 w 7467600"/>
              <a:gd name="connsiteY753" fmla="*/ 1114064 h 6858000"/>
              <a:gd name="connsiteX754" fmla="*/ 248003 w 7467600"/>
              <a:gd name="connsiteY754" fmla="*/ 1089613 h 6858000"/>
              <a:gd name="connsiteX755" fmla="*/ 427020 w 7467600"/>
              <a:gd name="connsiteY755" fmla="*/ 1619803 h 6858000"/>
              <a:gd name="connsiteX756" fmla="*/ 340345 w 7467600"/>
              <a:gd name="connsiteY756" fmla="*/ 2027739 h 6858000"/>
              <a:gd name="connsiteX757" fmla="*/ 360865 w 7467600"/>
              <a:gd name="connsiteY757" fmla="*/ 2044827 h 6858000"/>
              <a:gd name="connsiteX758" fmla="*/ 560414 w 7467600"/>
              <a:gd name="connsiteY758" fmla="*/ 2421457 h 6858000"/>
              <a:gd name="connsiteX759" fmla="*/ 1359703 w 7467600"/>
              <a:gd name="connsiteY759" fmla="*/ 2578554 h 6858000"/>
              <a:gd name="connsiteX760" fmla="*/ 1359422 w 7467600"/>
              <a:gd name="connsiteY760" fmla="*/ 2577994 h 6858000"/>
              <a:gd name="connsiteX761" fmla="*/ 828701 w 7467600"/>
              <a:gd name="connsiteY761" fmla="*/ 1839520 h 6858000"/>
              <a:gd name="connsiteX762" fmla="*/ 494427 w 7467600"/>
              <a:gd name="connsiteY762" fmla="*/ 1092333 h 6858000"/>
              <a:gd name="connsiteX763" fmla="*/ 506322 w 7467600"/>
              <a:gd name="connsiteY763" fmla="*/ 1020997 h 6858000"/>
              <a:gd name="connsiteX764" fmla="*/ 4570198 w 7467600"/>
              <a:gd name="connsiteY764" fmla="*/ 978081 h 6858000"/>
              <a:gd name="connsiteX765" fmla="*/ 4523691 w 7467600"/>
              <a:gd name="connsiteY765" fmla="*/ 1127776 h 6858000"/>
              <a:gd name="connsiteX766" fmla="*/ 4509875 w 7467600"/>
              <a:gd name="connsiteY766" fmla="*/ 1167552 h 6858000"/>
              <a:gd name="connsiteX767" fmla="*/ 4478168 w 7467600"/>
              <a:gd name="connsiteY767" fmla="*/ 1260735 h 6858000"/>
              <a:gd name="connsiteX768" fmla="*/ 4409309 w 7467600"/>
              <a:gd name="connsiteY768" fmla="*/ 1666996 h 6858000"/>
              <a:gd name="connsiteX769" fmla="*/ 4370031 w 7467600"/>
              <a:gd name="connsiteY769" fmla="*/ 1955666 h 6858000"/>
              <a:gd name="connsiteX770" fmla="*/ 4570198 w 7467600"/>
              <a:gd name="connsiteY770" fmla="*/ 978081 h 6858000"/>
              <a:gd name="connsiteX771" fmla="*/ 4557898 w 7467600"/>
              <a:gd name="connsiteY771" fmla="*/ 900011 h 6858000"/>
              <a:gd name="connsiteX772" fmla="*/ 4344840 w 7467600"/>
              <a:gd name="connsiteY772" fmla="*/ 1922038 h 6858000"/>
              <a:gd name="connsiteX773" fmla="*/ 4378710 w 7467600"/>
              <a:gd name="connsiteY773" fmla="*/ 1665516 h 6858000"/>
              <a:gd name="connsiteX774" fmla="*/ 4448798 w 7467600"/>
              <a:gd name="connsiteY774" fmla="*/ 1253024 h 6858000"/>
              <a:gd name="connsiteX775" fmla="*/ 4480315 w 7467600"/>
              <a:gd name="connsiteY775" fmla="*/ 1158454 h 6858000"/>
              <a:gd name="connsiteX776" fmla="*/ 4494133 w 7467600"/>
              <a:gd name="connsiteY776" fmla="*/ 1118676 h 6858000"/>
              <a:gd name="connsiteX777" fmla="*/ 4557898 w 7467600"/>
              <a:gd name="connsiteY777" fmla="*/ 900011 h 6858000"/>
              <a:gd name="connsiteX778" fmla="*/ 5870151 w 7467600"/>
              <a:gd name="connsiteY778" fmla="*/ 898890 h 6858000"/>
              <a:gd name="connsiteX779" fmla="*/ 5861335 w 7467600"/>
              <a:gd name="connsiteY779" fmla="*/ 899177 h 6858000"/>
              <a:gd name="connsiteX780" fmla="*/ 5843702 w 7467600"/>
              <a:gd name="connsiteY780" fmla="*/ 899748 h 6858000"/>
              <a:gd name="connsiteX781" fmla="*/ 5651107 w 7467600"/>
              <a:gd name="connsiteY781" fmla="*/ 920306 h 6858000"/>
              <a:gd name="connsiteX782" fmla="*/ 5459407 w 7467600"/>
              <a:gd name="connsiteY782" fmla="*/ 940975 h 6858000"/>
              <a:gd name="connsiteX783" fmla="*/ 5374846 w 7467600"/>
              <a:gd name="connsiteY783" fmla="*/ 941988 h 6858000"/>
              <a:gd name="connsiteX784" fmla="*/ 5256105 w 7467600"/>
              <a:gd name="connsiteY784" fmla="*/ 945632 h 6858000"/>
              <a:gd name="connsiteX785" fmla="*/ 5107071 w 7467600"/>
              <a:gd name="connsiteY785" fmla="*/ 969720 h 6858000"/>
              <a:gd name="connsiteX786" fmla="*/ 4998681 w 7467600"/>
              <a:gd name="connsiteY786" fmla="*/ 988771 h 6858000"/>
              <a:gd name="connsiteX787" fmla="*/ 5870151 w 7467600"/>
              <a:gd name="connsiteY787" fmla="*/ 898890 h 6858000"/>
              <a:gd name="connsiteX788" fmla="*/ 5504425 w 7467600"/>
              <a:gd name="connsiteY788" fmla="*/ 848067 h 6858000"/>
              <a:gd name="connsiteX789" fmla="*/ 4968849 w 7467600"/>
              <a:gd name="connsiteY789" fmla="*/ 962318 h 6858000"/>
              <a:gd name="connsiteX790" fmla="*/ 5104039 w 7467600"/>
              <a:gd name="connsiteY790" fmla="*/ 940634 h 6858000"/>
              <a:gd name="connsiteX791" fmla="*/ 5256311 w 7467600"/>
              <a:gd name="connsiteY791" fmla="*/ 916490 h 6858000"/>
              <a:gd name="connsiteX792" fmla="*/ 5377381 w 7467600"/>
              <a:gd name="connsiteY792" fmla="*/ 912671 h 6858000"/>
              <a:gd name="connsiteX793" fmla="*/ 5460148 w 7467600"/>
              <a:gd name="connsiteY793" fmla="*/ 911442 h 6858000"/>
              <a:gd name="connsiteX794" fmla="*/ 5648971 w 7467600"/>
              <a:gd name="connsiteY794" fmla="*/ 891331 h 6858000"/>
              <a:gd name="connsiteX795" fmla="*/ 5844807 w 7467600"/>
              <a:gd name="connsiteY795" fmla="*/ 870718 h 6858000"/>
              <a:gd name="connsiteX796" fmla="*/ 5862975 w 7467600"/>
              <a:gd name="connsiteY796" fmla="*/ 869756 h 6858000"/>
              <a:gd name="connsiteX797" fmla="*/ 5920887 w 7467600"/>
              <a:gd name="connsiteY797" fmla="*/ 865929 h 6858000"/>
              <a:gd name="connsiteX798" fmla="*/ 5504425 w 7467600"/>
              <a:gd name="connsiteY798" fmla="*/ 848067 h 6858000"/>
              <a:gd name="connsiteX799" fmla="*/ 3607114 w 7467600"/>
              <a:gd name="connsiteY799" fmla="*/ 467441 h 6858000"/>
              <a:gd name="connsiteX800" fmla="*/ 3296242 w 7467600"/>
              <a:gd name="connsiteY800" fmla="*/ 807991 h 6858000"/>
              <a:gd name="connsiteX801" fmla="*/ 3174674 w 7467600"/>
              <a:gd name="connsiteY801" fmla="*/ 919759 h 6858000"/>
              <a:gd name="connsiteX802" fmla="*/ 3042978 w 7467600"/>
              <a:gd name="connsiteY802" fmla="*/ 1054894 h 6858000"/>
              <a:gd name="connsiteX803" fmla="*/ 2968914 w 7467600"/>
              <a:gd name="connsiteY803" fmla="*/ 1133756 h 6858000"/>
              <a:gd name="connsiteX804" fmla="*/ 3103823 w 7467600"/>
              <a:gd name="connsiteY804" fmla="*/ 1026814 h 6858000"/>
              <a:gd name="connsiteX805" fmla="*/ 3607114 w 7467600"/>
              <a:gd name="connsiteY805" fmla="*/ 467441 h 6858000"/>
              <a:gd name="connsiteX806" fmla="*/ 3744487 w 7467600"/>
              <a:gd name="connsiteY806" fmla="*/ 383136 h 6858000"/>
              <a:gd name="connsiteX807" fmla="*/ 3970213 w 7467600"/>
              <a:gd name="connsiteY807" fmla="*/ 995559 h 6858000"/>
              <a:gd name="connsiteX808" fmla="*/ 3744487 w 7467600"/>
              <a:gd name="connsiteY808" fmla="*/ 383136 h 6858000"/>
              <a:gd name="connsiteX809" fmla="*/ 3624562 w 7467600"/>
              <a:gd name="connsiteY809" fmla="*/ 367041 h 6858000"/>
              <a:gd name="connsiteX810" fmla="*/ 3489712 w 7467600"/>
              <a:gd name="connsiteY810" fmla="*/ 485386 h 6858000"/>
              <a:gd name="connsiteX811" fmla="*/ 3182994 w 7467600"/>
              <a:gd name="connsiteY811" fmla="*/ 828265 h 6858000"/>
              <a:gd name="connsiteX812" fmla="*/ 2892114 w 7467600"/>
              <a:gd name="connsiteY812" fmla="*/ 1172635 h 6858000"/>
              <a:gd name="connsiteX813" fmla="*/ 3021459 w 7467600"/>
              <a:gd name="connsiteY813" fmla="*/ 1035385 h 6858000"/>
              <a:gd name="connsiteX814" fmla="*/ 3153873 w 7467600"/>
              <a:gd name="connsiteY814" fmla="*/ 898971 h 6858000"/>
              <a:gd name="connsiteX815" fmla="*/ 3276511 w 7467600"/>
              <a:gd name="connsiteY815" fmla="*/ 786423 h 6858000"/>
              <a:gd name="connsiteX816" fmla="*/ 3584154 w 7467600"/>
              <a:gd name="connsiteY816" fmla="*/ 448218 h 6858000"/>
              <a:gd name="connsiteX817" fmla="*/ 3624562 w 7467600"/>
              <a:gd name="connsiteY817" fmla="*/ 367041 h 6858000"/>
              <a:gd name="connsiteX818" fmla="*/ 3766672 w 7467600"/>
              <a:gd name="connsiteY818" fmla="*/ 359429 h 6858000"/>
              <a:gd name="connsiteX819" fmla="*/ 3996338 w 7467600"/>
              <a:gd name="connsiteY819" fmla="*/ 968237 h 6858000"/>
              <a:gd name="connsiteX820" fmla="*/ 3766672 w 7467600"/>
              <a:gd name="connsiteY820" fmla="*/ 359429 h 6858000"/>
              <a:gd name="connsiteX821" fmla="*/ 5805386 w 7467600"/>
              <a:gd name="connsiteY821" fmla="*/ 239240 h 6858000"/>
              <a:gd name="connsiteX822" fmla="*/ 5736947 w 7467600"/>
              <a:gd name="connsiteY822" fmla="*/ 261367 h 6858000"/>
              <a:gd name="connsiteX823" fmla="*/ 5427012 w 7467600"/>
              <a:gd name="connsiteY823" fmla="*/ 311272 h 6858000"/>
              <a:gd name="connsiteX824" fmla="*/ 5147818 w 7467600"/>
              <a:gd name="connsiteY824" fmla="*/ 322112 h 6858000"/>
              <a:gd name="connsiteX825" fmla="*/ 5060854 w 7467600"/>
              <a:gd name="connsiteY825" fmla="*/ 311882 h 6858000"/>
              <a:gd name="connsiteX826" fmla="*/ 4945989 w 7467600"/>
              <a:gd name="connsiteY826" fmla="*/ 300516 h 6858000"/>
              <a:gd name="connsiteX827" fmla="*/ 5410479 w 7467600"/>
              <a:gd name="connsiteY827" fmla="*/ 348434 h 6858000"/>
              <a:gd name="connsiteX828" fmla="*/ 5805386 w 7467600"/>
              <a:gd name="connsiteY828" fmla="*/ 239240 h 6858000"/>
              <a:gd name="connsiteX829" fmla="*/ 5905192 w 7467600"/>
              <a:gd name="connsiteY829" fmla="*/ 163079 h 6858000"/>
              <a:gd name="connsiteX830" fmla="*/ 5865655 w 7467600"/>
              <a:gd name="connsiteY830" fmla="*/ 171901 h 6858000"/>
              <a:gd name="connsiteX831" fmla="*/ 5259740 w 7467600"/>
              <a:gd name="connsiteY831" fmla="*/ 257013 h 6858000"/>
              <a:gd name="connsiteX832" fmla="*/ 5208466 w 7467600"/>
              <a:gd name="connsiteY832" fmla="*/ 257550 h 6858000"/>
              <a:gd name="connsiteX833" fmla="*/ 4980204 w 7467600"/>
              <a:gd name="connsiteY833" fmla="*/ 271903 h 6858000"/>
              <a:gd name="connsiteX834" fmla="*/ 5068068 w 7467600"/>
              <a:gd name="connsiteY834" fmla="*/ 282244 h 6858000"/>
              <a:gd name="connsiteX835" fmla="*/ 5153231 w 7467600"/>
              <a:gd name="connsiteY835" fmla="*/ 292240 h 6858000"/>
              <a:gd name="connsiteX836" fmla="*/ 5426491 w 7467600"/>
              <a:gd name="connsiteY836" fmla="*/ 281128 h 6858000"/>
              <a:gd name="connsiteX837" fmla="*/ 5731212 w 7467600"/>
              <a:gd name="connsiteY837" fmla="*/ 231951 h 6858000"/>
              <a:gd name="connsiteX838" fmla="*/ 5905192 w 7467600"/>
              <a:gd name="connsiteY838" fmla="*/ 163079 h 6858000"/>
              <a:gd name="connsiteX839" fmla="*/ 5944437 w 7467600"/>
              <a:gd name="connsiteY839" fmla="*/ 113829 h 6858000"/>
              <a:gd name="connsiteX840" fmla="*/ 5825032 w 7467600"/>
              <a:gd name="connsiteY840" fmla="*/ 146405 h 6858000"/>
              <a:gd name="connsiteX841" fmla="*/ 4955599 w 7467600"/>
              <a:gd name="connsiteY841" fmla="*/ 247008 h 6858000"/>
              <a:gd name="connsiteX842" fmla="*/ 5210104 w 7467600"/>
              <a:gd name="connsiteY842" fmla="*/ 228123 h 6858000"/>
              <a:gd name="connsiteX843" fmla="*/ 5261015 w 7467600"/>
              <a:gd name="connsiteY843" fmla="*/ 227087 h 6858000"/>
              <a:gd name="connsiteX844" fmla="*/ 5861181 w 7467600"/>
              <a:gd name="connsiteY844" fmla="*/ 143093 h 6858000"/>
              <a:gd name="connsiteX845" fmla="*/ 5961252 w 7467600"/>
              <a:gd name="connsiteY845" fmla="*/ 114820 h 6858000"/>
              <a:gd name="connsiteX846" fmla="*/ 5944437 w 7467600"/>
              <a:gd name="connsiteY846" fmla="*/ 113829 h 6858000"/>
              <a:gd name="connsiteX847" fmla="*/ 3882765 w 7467600"/>
              <a:gd name="connsiteY847" fmla="*/ 0 h 6858000"/>
              <a:gd name="connsiteX848" fmla="*/ 3995099 w 7467600"/>
              <a:gd name="connsiteY848" fmla="*/ 0 h 6858000"/>
              <a:gd name="connsiteX849" fmla="*/ 4163818 w 7467600"/>
              <a:gd name="connsiteY849" fmla="*/ 234104 h 6858000"/>
              <a:gd name="connsiteX850" fmla="*/ 4172099 w 7467600"/>
              <a:gd name="connsiteY850" fmla="*/ 234207 h 6858000"/>
              <a:gd name="connsiteX851" fmla="*/ 4784282 w 7467600"/>
              <a:gd name="connsiteY851" fmla="*/ 276561 h 6858000"/>
              <a:gd name="connsiteX852" fmla="*/ 4801687 w 7467600"/>
              <a:gd name="connsiteY852" fmla="*/ 267764 h 6858000"/>
              <a:gd name="connsiteX853" fmla="*/ 6082788 w 7467600"/>
              <a:gd name="connsiteY853" fmla="*/ 64119 h 6858000"/>
              <a:gd name="connsiteX854" fmla="*/ 6099442 w 7467600"/>
              <a:gd name="connsiteY854" fmla="*/ 82568 h 6858000"/>
              <a:gd name="connsiteX855" fmla="*/ 4804137 w 7467600"/>
              <a:gd name="connsiteY855" fmla="*/ 320931 h 6858000"/>
              <a:gd name="connsiteX856" fmla="*/ 4227047 w 7467600"/>
              <a:gd name="connsiteY856" fmla="*/ 313415 h 6858000"/>
              <a:gd name="connsiteX857" fmla="*/ 4346041 w 7467600"/>
              <a:gd name="connsiteY857" fmla="*/ 456086 h 6858000"/>
              <a:gd name="connsiteX858" fmla="*/ 4870967 w 7467600"/>
              <a:gd name="connsiteY858" fmla="*/ 963061 h 6858000"/>
              <a:gd name="connsiteX859" fmla="*/ 4889647 w 7467600"/>
              <a:gd name="connsiteY859" fmla="*/ 957147 h 6858000"/>
              <a:gd name="connsiteX860" fmla="*/ 5422504 w 7467600"/>
              <a:gd name="connsiteY860" fmla="*/ 805191 h 6858000"/>
              <a:gd name="connsiteX861" fmla="*/ 6087656 w 7467600"/>
              <a:gd name="connsiteY861" fmla="*/ 826703 h 6858000"/>
              <a:gd name="connsiteX862" fmla="*/ 6058717 w 7467600"/>
              <a:gd name="connsiteY862" fmla="*/ 865992 h 6858000"/>
              <a:gd name="connsiteX863" fmla="*/ 4974153 w 7467600"/>
              <a:gd name="connsiteY863" fmla="*/ 1045456 h 6858000"/>
              <a:gd name="connsiteX864" fmla="*/ 5627835 w 7467600"/>
              <a:gd name="connsiteY864" fmla="*/ 1472077 h 6858000"/>
              <a:gd name="connsiteX865" fmla="*/ 5629817 w 7467600"/>
              <a:gd name="connsiteY865" fmla="*/ 1471412 h 6858000"/>
              <a:gd name="connsiteX866" fmla="*/ 5634124 w 7467600"/>
              <a:gd name="connsiteY866" fmla="*/ 1470572 h 6858000"/>
              <a:gd name="connsiteX867" fmla="*/ 5755832 w 7467600"/>
              <a:gd name="connsiteY867" fmla="*/ 1383886 h 6858000"/>
              <a:gd name="connsiteX868" fmla="*/ 6014186 w 7467600"/>
              <a:gd name="connsiteY868" fmla="*/ 1279799 h 6858000"/>
              <a:gd name="connsiteX869" fmla="*/ 6901619 w 7467600"/>
              <a:gd name="connsiteY869" fmla="*/ 1047874 h 6858000"/>
              <a:gd name="connsiteX870" fmla="*/ 6931566 w 7467600"/>
              <a:gd name="connsiteY870" fmla="*/ 1062034 h 6858000"/>
              <a:gd name="connsiteX871" fmla="*/ 5790982 w 7467600"/>
              <a:gd name="connsiteY871" fmla="*/ 1561380 h 6858000"/>
              <a:gd name="connsiteX872" fmla="*/ 6188971 w 7467600"/>
              <a:gd name="connsiteY872" fmla="*/ 1755168 h 6858000"/>
              <a:gd name="connsiteX873" fmla="*/ 6202446 w 7467600"/>
              <a:gd name="connsiteY873" fmla="*/ 1752268 h 6858000"/>
              <a:gd name="connsiteX874" fmla="*/ 7179560 w 7467600"/>
              <a:gd name="connsiteY874" fmla="*/ 1467551 h 6858000"/>
              <a:gd name="connsiteX875" fmla="*/ 7158730 w 7467600"/>
              <a:gd name="connsiteY875" fmla="*/ 1507835 h 6858000"/>
              <a:gd name="connsiteX876" fmla="*/ 6326959 w 7467600"/>
              <a:gd name="connsiteY876" fmla="*/ 1817686 h 6858000"/>
              <a:gd name="connsiteX877" fmla="*/ 6537433 w 7467600"/>
              <a:gd name="connsiteY877" fmla="*/ 1907790 h 6858000"/>
              <a:gd name="connsiteX878" fmla="*/ 6550221 w 7467600"/>
              <a:gd name="connsiteY878" fmla="*/ 1910729 h 6858000"/>
              <a:gd name="connsiteX879" fmla="*/ 6964438 w 7467600"/>
              <a:gd name="connsiteY879" fmla="*/ 2209505 h 6858000"/>
              <a:gd name="connsiteX880" fmla="*/ 7367862 w 7467600"/>
              <a:gd name="connsiteY880" fmla="*/ 2806833 h 6858000"/>
              <a:gd name="connsiteX881" fmla="*/ 7364329 w 7467600"/>
              <a:gd name="connsiteY881" fmla="*/ 2826907 h 6858000"/>
              <a:gd name="connsiteX882" fmla="*/ 7290545 w 7467600"/>
              <a:gd name="connsiteY882" fmla="*/ 2850663 h 6858000"/>
              <a:gd name="connsiteX883" fmla="*/ 6472036 w 7467600"/>
              <a:gd name="connsiteY883" fmla="*/ 1959003 h 6858000"/>
              <a:gd name="connsiteX884" fmla="*/ 5792897 w 7467600"/>
              <a:gd name="connsiteY884" fmla="*/ 1647747 h 6858000"/>
              <a:gd name="connsiteX885" fmla="*/ 5842751 w 7467600"/>
              <a:gd name="connsiteY885" fmla="*/ 1816112 h 6858000"/>
              <a:gd name="connsiteX886" fmla="*/ 5847424 w 7467600"/>
              <a:gd name="connsiteY886" fmla="*/ 1815776 h 6858000"/>
              <a:gd name="connsiteX887" fmla="*/ 6399821 w 7467600"/>
              <a:gd name="connsiteY887" fmla="*/ 2344799 h 6858000"/>
              <a:gd name="connsiteX888" fmla="*/ 6323232 w 7467600"/>
              <a:gd name="connsiteY888" fmla="*/ 2389634 h 6858000"/>
              <a:gd name="connsiteX889" fmla="*/ 5942958 w 7467600"/>
              <a:gd name="connsiteY889" fmla="*/ 2077708 h 6858000"/>
              <a:gd name="connsiteX890" fmla="*/ 5921559 w 7467600"/>
              <a:gd name="connsiteY890" fmla="*/ 2378596 h 6858000"/>
              <a:gd name="connsiteX891" fmla="*/ 5817651 w 7467600"/>
              <a:gd name="connsiteY891" fmla="*/ 3023919 h 6858000"/>
              <a:gd name="connsiteX892" fmla="*/ 5729634 w 7467600"/>
              <a:gd name="connsiteY892" fmla="*/ 3051849 h 6858000"/>
              <a:gd name="connsiteX893" fmla="*/ 5611018 w 7467600"/>
              <a:gd name="connsiteY893" fmla="*/ 2316769 h 6858000"/>
              <a:gd name="connsiteX894" fmla="*/ 5687608 w 7467600"/>
              <a:gd name="connsiteY894" fmla="*/ 2039972 h 6858000"/>
              <a:gd name="connsiteX895" fmla="*/ 5657554 w 7467600"/>
              <a:gd name="connsiteY895" fmla="*/ 1576445 h 6858000"/>
              <a:gd name="connsiteX896" fmla="*/ 5150475 w 7467600"/>
              <a:gd name="connsiteY896" fmla="*/ 1274012 h 6858000"/>
              <a:gd name="connsiteX897" fmla="*/ 5349142 w 7467600"/>
              <a:gd name="connsiteY897" fmla="*/ 2204405 h 6858000"/>
              <a:gd name="connsiteX898" fmla="*/ 5262214 w 7467600"/>
              <a:gd name="connsiteY898" fmla="*/ 2233836 h 6858000"/>
              <a:gd name="connsiteX899" fmla="*/ 4981539 w 7467600"/>
              <a:gd name="connsiteY899" fmla="*/ 1542201 h 6858000"/>
              <a:gd name="connsiteX900" fmla="*/ 4958461 w 7467600"/>
              <a:gd name="connsiteY900" fmla="*/ 1136957 h 6858000"/>
              <a:gd name="connsiteX901" fmla="*/ 4655015 w 7467600"/>
              <a:gd name="connsiteY901" fmla="*/ 891426 h 6858000"/>
              <a:gd name="connsiteX902" fmla="*/ 4348002 w 7467600"/>
              <a:gd name="connsiteY902" fmla="*/ 2205895 h 6858000"/>
              <a:gd name="connsiteX903" fmla="*/ 4262250 w 7467600"/>
              <a:gd name="connsiteY903" fmla="*/ 2219972 h 6858000"/>
              <a:gd name="connsiteX904" fmla="*/ 4550611 w 7467600"/>
              <a:gd name="connsiteY904" fmla="*/ 817540 h 6858000"/>
              <a:gd name="connsiteX905" fmla="*/ 4564418 w 7467600"/>
              <a:gd name="connsiteY905" fmla="*/ 808293 h 6858000"/>
              <a:gd name="connsiteX906" fmla="*/ 4266388 w 7467600"/>
              <a:gd name="connsiteY906" fmla="*/ 500083 h 6858000"/>
              <a:gd name="connsiteX907" fmla="*/ 4032842 w 7467600"/>
              <a:gd name="connsiteY907" fmla="*/ 211809 h 6858000"/>
              <a:gd name="connsiteX908" fmla="*/ 3882765 w 7467600"/>
              <a:gd name="connsiteY908" fmla="*/ 0 h 6858000"/>
              <a:gd name="connsiteX909" fmla="*/ 3721337 w 7467600"/>
              <a:gd name="connsiteY909" fmla="*/ 0 h 6858000"/>
              <a:gd name="connsiteX910" fmla="*/ 3797544 w 7467600"/>
              <a:gd name="connsiteY910" fmla="*/ 0 h 6858000"/>
              <a:gd name="connsiteX911" fmla="*/ 3775734 w 7467600"/>
              <a:gd name="connsiteY911" fmla="*/ 95131 h 6858000"/>
              <a:gd name="connsiteX912" fmla="*/ 3724807 w 7467600"/>
              <a:gd name="connsiteY912" fmla="*/ 272257 h 6858000"/>
              <a:gd name="connsiteX913" fmla="*/ 3726844 w 7467600"/>
              <a:gd name="connsiteY913" fmla="*/ 282988 h 6858000"/>
              <a:gd name="connsiteX914" fmla="*/ 3742664 w 7467600"/>
              <a:gd name="connsiteY914" fmla="*/ 279918 h 6858000"/>
              <a:gd name="connsiteX915" fmla="*/ 4103910 w 7467600"/>
              <a:gd name="connsiteY915" fmla="*/ 1161917 h 6858000"/>
              <a:gd name="connsiteX916" fmla="*/ 4020269 w 7467600"/>
              <a:gd name="connsiteY916" fmla="*/ 1200406 h 6858000"/>
              <a:gd name="connsiteX917" fmla="*/ 3674882 w 7467600"/>
              <a:gd name="connsiteY917" fmla="*/ 488524 h 6858000"/>
              <a:gd name="connsiteX918" fmla="*/ 3132682 w 7467600"/>
              <a:gd name="connsiteY918" fmla="*/ 1072284 h 6858000"/>
              <a:gd name="connsiteX919" fmla="*/ 2716346 w 7467600"/>
              <a:gd name="connsiteY919" fmla="*/ 1276376 h 6858000"/>
              <a:gd name="connsiteX920" fmla="*/ 2716772 w 7467600"/>
              <a:gd name="connsiteY920" fmla="*/ 1255462 h 6858000"/>
              <a:gd name="connsiteX921" fmla="*/ 3471096 w 7467600"/>
              <a:gd name="connsiteY921" fmla="*/ 437072 h 6858000"/>
              <a:gd name="connsiteX922" fmla="*/ 3639057 w 7467600"/>
              <a:gd name="connsiteY922" fmla="*/ 286334 h 6858000"/>
              <a:gd name="connsiteX923" fmla="*/ 3640309 w 7467600"/>
              <a:gd name="connsiteY923" fmla="*/ 284664 h 6858000"/>
              <a:gd name="connsiteX924" fmla="*/ 3646022 w 7467600"/>
              <a:gd name="connsiteY924" fmla="*/ 276711 h 6858000"/>
              <a:gd name="connsiteX925" fmla="*/ 3707943 w 7467600"/>
              <a:gd name="connsiteY925" fmla="*/ 65958 h 6858000"/>
              <a:gd name="connsiteX926" fmla="*/ 3721337 w 7467600"/>
              <a:gd name="connsiteY926" fmla="*/ 0 h 6858000"/>
              <a:gd name="connsiteX927" fmla="*/ 2867960 w 7467600"/>
              <a:gd name="connsiteY927" fmla="*/ 0 h 6858000"/>
              <a:gd name="connsiteX928" fmla="*/ 2926351 w 7467600"/>
              <a:gd name="connsiteY928" fmla="*/ 0 h 6858000"/>
              <a:gd name="connsiteX929" fmla="*/ 2902823 w 7467600"/>
              <a:gd name="connsiteY929" fmla="*/ 262929 h 6858000"/>
              <a:gd name="connsiteX930" fmla="*/ 2940663 w 7467600"/>
              <a:gd name="connsiteY930" fmla="*/ 140884 h 6858000"/>
              <a:gd name="connsiteX931" fmla="*/ 2947039 w 7467600"/>
              <a:gd name="connsiteY931" fmla="*/ 122524 h 6858000"/>
              <a:gd name="connsiteX932" fmla="*/ 2984316 w 7467600"/>
              <a:gd name="connsiteY932" fmla="*/ 0 h 6858000"/>
              <a:gd name="connsiteX933" fmla="*/ 3016114 w 7467600"/>
              <a:gd name="connsiteY933" fmla="*/ 0 h 6858000"/>
              <a:gd name="connsiteX934" fmla="*/ 2979949 w 7467600"/>
              <a:gd name="connsiteY934" fmla="*/ 119274 h 6858000"/>
              <a:gd name="connsiteX935" fmla="*/ 3023879 w 7467600"/>
              <a:gd name="connsiteY935" fmla="*/ 0 h 6858000"/>
              <a:gd name="connsiteX936" fmla="*/ 3105400 w 7467600"/>
              <a:gd name="connsiteY936" fmla="*/ 0 h 6858000"/>
              <a:gd name="connsiteX937" fmla="*/ 3094669 w 7467600"/>
              <a:gd name="connsiteY937" fmla="*/ 30308 h 6858000"/>
              <a:gd name="connsiteX938" fmla="*/ 2901945 w 7467600"/>
              <a:gd name="connsiteY938" fmla="*/ 466538 h 6858000"/>
              <a:gd name="connsiteX939" fmla="*/ 2815209 w 7467600"/>
              <a:gd name="connsiteY939" fmla="*/ 497361 h 6858000"/>
              <a:gd name="connsiteX940" fmla="*/ 2844845 w 7467600"/>
              <a:gd name="connsiteY940" fmla="*/ 127638 h 6858000"/>
              <a:gd name="connsiteX941" fmla="*/ 2867960 w 7467600"/>
              <a:gd name="connsiteY941" fmla="*/ 0 h 6858000"/>
              <a:gd name="connsiteX942" fmla="*/ 1057230 w 7467600"/>
              <a:gd name="connsiteY942" fmla="*/ 0 h 6858000"/>
              <a:gd name="connsiteX943" fmla="*/ 1111003 w 7467600"/>
              <a:gd name="connsiteY943" fmla="*/ 0 h 6858000"/>
              <a:gd name="connsiteX944" fmla="*/ 1125553 w 7467600"/>
              <a:gd name="connsiteY944" fmla="*/ 52588 h 6858000"/>
              <a:gd name="connsiteX945" fmla="*/ 1304276 w 7467600"/>
              <a:gd name="connsiteY945" fmla="*/ 476275 h 6858000"/>
              <a:gd name="connsiteX946" fmla="*/ 1492066 w 7467600"/>
              <a:gd name="connsiteY946" fmla="*/ 886333 h 6858000"/>
              <a:gd name="connsiteX947" fmla="*/ 1423698 w 7467600"/>
              <a:gd name="connsiteY947" fmla="*/ 710817 h 6858000"/>
              <a:gd name="connsiteX948" fmla="*/ 1357609 w 7467600"/>
              <a:gd name="connsiteY948" fmla="*/ 532892 h 6858000"/>
              <a:gd name="connsiteX949" fmla="*/ 1309550 w 7467600"/>
              <a:gd name="connsiteY949" fmla="*/ 374031 h 6858000"/>
              <a:gd name="connsiteX950" fmla="*/ 1193673 w 7467600"/>
              <a:gd name="connsiteY950" fmla="*/ 49533 h 6858000"/>
              <a:gd name="connsiteX951" fmla="*/ 1164391 w 7467600"/>
              <a:gd name="connsiteY951" fmla="*/ 0 h 6858000"/>
              <a:gd name="connsiteX952" fmla="*/ 1200666 w 7467600"/>
              <a:gd name="connsiteY952" fmla="*/ 0 h 6858000"/>
              <a:gd name="connsiteX953" fmla="*/ 1223408 w 7467600"/>
              <a:gd name="connsiteY953" fmla="*/ 38996 h 6858000"/>
              <a:gd name="connsiteX954" fmla="*/ 1339635 w 7467600"/>
              <a:gd name="connsiteY954" fmla="*/ 365517 h 6858000"/>
              <a:gd name="connsiteX955" fmla="*/ 1387469 w 7467600"/>
              <a:gd name="connsiteY955" fmla="*/ 523079 h 6858000"/>
              <a:gd name="connsiteX956" fmla="*/ 1452685 w 7467600"/>
              <a:gd name="connsiteY956" fmla="*/ 699806 h 6858000"/>
              <a:gd name="connsiteX957" fmla="*/ 1492092 w 7467600"/>
              <a:gd name="connsiteY957" fmla="*/ 800424 h 6858000"/>
              <a:gd name="connsiteX958" fmla="*/ 1455302 w 7467600"/>
              <a:gd name="connsiteY958" fmla="*/ 632913 h 6858000"/>
              <a:gd name="connsiteX959" fmla="*/ 1222336 w 7467600"/>
              <a:gd name="connsiteY959" fmla="*/ 9480 h 6858000"/>
              <a:gd name="connsiteX960" fmla="*/ 1214634 w 7467600"/>
              <a:gd name="connsiteY960" fmla="*/ 0 h 6858000"/>
              <a:gd name="connsiteX961" fmla="*/ 1289827 w 7467600"/>
              <a:gd name="connsiteY961" fmla="*/ 0 h 6858000"/>
              <a:gd name="connsiteX962" fmla="*/ 1321076 w 7467600"/>
              <a:gd name="connsiteY962" fmla="*/ 59722 h 6858000"/>
              <a:gd name="connsiteX963" fmla="*/ 1512579 w 7467600"/>
              <a:gd name="connsiteY963" fmla="*/ 626441 h 6858000"/>
              <a:gd name="connsiteX964" fmla="*/ 1506076 w 7467600"/>
              <a:gd name="connsiteY964" fmla="*/ 1089289 h 6858000"/>
              <a:gd name="connsiteX965" fmla="*/ 1486346 w 7467600"/>
              <a:gd name="connsiteY965" fmla="*/ 1079919 h 6858000"/>
              <a:gd name="connsiteX966" fmla="*/ 1070511 w 7467600"/>
              <a:gd name="connsiteY966" fmla="*/ 48609 h 6858000"/>
              <a:gd name="connsiteX967" fmla="*/ 1057230 w 7467600"/>
              <a:gd name="connsiteY967" fmla="*/ 0 h 6858000"/>
              <a:gd name="connsiteX968" fmla="*/ 43151 w 7467600"/>
              <a:gd name="connsiteY968" fmla="*/ 0 h 6858000"/>
              <a:gd name="connsiteX969" fmla="*/ 95283 w 7467600"/>
              <a:gd name="connsiteY969" fmla="*/ 0 h 6858000"/>
              <a:gd name="connsiteX970" fmla="*/ 300708 w 7467600"/>
              <a:gd name="connsiteY970" fmla="*/ 154571 h 6858000"/>
              <a:gd name="connsiteX971" fmla="*/ 530414 w 7467600"/>
              <a:gd name="connsiteY971" fmla="*/ 354673 h 6858000"/>
              <a:gd name="connsiteX972" fmla="*/ 333785 w 7467600"/>
              <a:gd name="connsiteY972" fmla="*/ 161564 h 6858000"/>
              <a:gd name="connsiteX973" fmla="*/ 147005 w 7467600"/>
              <a:gd name="connsiteY973" fmla="*/ 0 h 6858000"/>
              <a:gd name="connsiteX974" fmla="*/ 272509 w 7467600"/>
              <a:gd name="connsiteY974" fmla="*/ 0 h 6858000"/>
              <a:gd name="connsiteX975" fmla="*/ 326276 w 7467600"/>
              <a:gd name="connsiteY975" fmla="*/ 45847 h 6858000"/>
              <a:gd name="connsiteX976" fmla="*/ 823759 w 7467600"/>
              <a:gd name="connsiteY976" fmla="*/ 574145 h 6858000"/>
              <a:gd name="connsiteX977" fmla="*/ 811254 w 7467600"/>
              <a:gd name="connsiteY977" fmla="*/ 665546 h 6858000"/>
              <a:gd name="connsiteX978" fmla="*/ 154042 w 7467600"/>
              <a:gd name="connsiteY978" fmla="*/ 261522 h 6858000"/>
              <a:gd name="connsiteX979" fmla="*/ 13550 w 7467600"/>
              <a:gd name="connsiteY979" fmla="*/ 158423 h 6858000"/>
              <a:gd name="connsiteX980" fmla="*/ 0 w 7467600"/>
              <a:gd name="connsiteY980" fmla="*/ 146618 h 6858000"/>
              <a:gd name="connsiteX981" fmla="*/ 0 w 7467600"/>
              <a:gd name="connsiteY981" fmla="*/ 59161 h 6858000"/>
              <a:gd name="connsiteX982" fmla="*/ 45427 w 7467600"/>
              <a:gd name="connsiteY982" fmla="*/ 101078 h 6858000"/>
              <a:gd name="connsiteX983" fmla="*/ 630103 w 7467600"/>
              <a:gd name="connsiteY983" fmla="*/ 485885 h 6858000"/>
              <a:gd name="connsiteX984" fmla="*/ 532040 w 7467600"/>
              <a:gd name="connsiteY984" fmla="*/ 399359 h 6858000"/>
              <a:gd name="connsiteX985" fmla="*/ 517618 w 7467600"/>
              <a:gd name="connsiteY985" fmla="*/ 385726 h 6858000"/>
              <a:gd name="connsiteX986" fmla="*/ 285074 w 7467600"/>
              <a:gd name="connsiteY986" fmla="*/ 182755 h 6858000"/>
              <a:gd name="connsiteX987" fmla="*/ 43151 w 7467600"/>
              <a:gd name="connsiteY987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90188 w 7467600"/>
              <a:gd name="connsiteY4" fmla="*/ 6584365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271814 w 7467600"/>
              <a:gd name="connsiteY16" fmla="*/ 6684601 h 6858000"/>
              <a:gd name="connsiteX17" fmla="*/ 7392158 w 7467600"/>
              <a:gd name="connsiteY17" fmla="*/ 6771365 h 6858000"/>
              <a:gd name="connsiteX18" fmla="*/ 7467600 w 7467600"/>
              <a:gd name="connsiteY18" fmla="*/ 6805948 h 6858000"/>
              <a:gd name="connsiteX19" fmla="*/ 7467600 w 7467600"/>
              <a:gd name="connsiteY19" fmla="*/ 6831490 h 6858000"/>
              <a:gd name="connsiteX20" fmla="*/ 7410696 w 7467600"/>
              <a:gd name="connsiteY20" fmla="*/ 6803861 h 6858000"/>
              <a:gd name="connsiteX21" fmla="*/ 7088673 w 7467600"/>
              <a:gd name="connsiteY21" fmla="*/ 6610396 h 6858000"/>
              <a:gd name="connsiteX22" fmla="*/ 7090188 w 7467600"/>
              <a:gd name="connsiteY22" fmla="*/ 6584365 h 6858000"/>
              <a:gd name="connsiteX23" fmla="*/ 1019354 w 7467600"/>
              <a:gd name="connsiteY23" fmla="*/ 6315006 h 6858000"/>
              <a:gd name="connsiteX24" fmla="*/ 441046 w 7467600"/>
              <a:gd name="connsiteY24" fmla="*/ 6691153 h 6858000"/>
              <a:gd name="connsiteX25" fmla="*/ 1019354 w 7467600"/>
              <a:gd name="connsiteY25" fmla="*/ 6315006 h 6858000"/>
              <a:gd name="connsiteX26" fmla="*/ 991680 w 7467600"/>
              <a:gd name="connsiteY26" fmla="*/ 6298413 h 6858000"/>
              <a:gd name="connsiteX27" fmla="*/ 409060 w 7467600"/>
              <a:gd name="connsiteY27" fmla="*/ 6671470 h 6858000"/>
              <a:gd name="connsiteX28" fmla="*/ 991680 w 7467600"/>
              <a:gd name="connsiteY28" fmla="*/ 6298413 h 6858000"/>
              <a:gd name="connsiteX29" fmla="*/ 103333 w 7467600"/>
              <a:gd name="connsiteY29" fmla="*/ 5699602 h 6858000"/>
              <a:gd name="connsiteX30" fmla="*/ 233938 w 7467600"/>
              <a:gd name="connsiteY30" fmla="*/ 5809416 h 6858000"/>
              <a:gd name="connsiteX31" fmla="*/ 883580 w 7467600"/>
              <a:gd name="connsiteY31" fmla="*/ 6180710 h 6858000"/>
              <a:gd name="connsiteX32" fmla="*/ 487337 w 7467600"/>
              <a:gd name="connsiteY32" fmla="*/ 5950182 h 6858000"/>
              <a:gd name="connsiteX33" fmla="*/ 354051 w 7467600"/>
              <a:gd name="connsiteY33" fmla="*/ 5854912 h 6858000"/>
              <a:gd name="connsiteX34" fmla="*/ 195436 w 7467600"/>
              <a:gd name="connsiteY34" fmla="*/ 5755068 h 6858000"/>
              <a:gd name="connsiteX35" fmla="*/ 103333 w 7467600"/>
              <a:gd name="connsiteY35" fmla="*/ 5699602 h 6858000"/>
              <a:gd name="connsiteX36" fmla="*/ 5539432 w 7467600"/>
              <a:gd name="connsiteY36" fmla="*/ 5642928 h 6858000"/>
              <a:gd name="connsiteX37" fmla="*/ 5555462 w 7467600"/>
              <a:gd name="connsiteY37" fmla="*/ 5694454 h 6858000"/>
              <a:gd name="connsiteX38" fmla="*/ 5828270 w 7467600"/>
              <a:gd name="connsiteY38" fmla="*/ 6320663 h 6858000"/>
              <a:gd name="connsiteX39" fmla="*/ 5947416 w 7467600"/>
              <a:gd name="connsiteY39" fmla="*/ 6574846 h 6858000"/>
              <a:gd name="connsiteX40" fmla="*/ 5539432 w 7467600"/>
              <a:gd name="connsiteY40" fmla="*/ 5642928 h 6858000"/>
              <a:gd name="connsiteX41" fmla="*/ 51253 w 7467600"/>
              <a:gd name="connsiteY41" fmla="*/ 5631825 h 6858000"/>
              <a:gd name="connsiteX42" fmla="*/ 211622 w 7467600"/>
              <a:gd name="connsiteY42" fmla="*/ 5728803 h 6858000"/>
              <a:gd name="connsiteX43" fmla="*/ 371652 w 7467600"/>
              <a:gd name="connsiteY43" fmla="*/ 5829062 h 6858000"/>
              <a:gd name="connsiteX44" fmla="*/ 505903 w 7467600"/>
              <a:gd name="connsiteY44" fmla="*/ 5925221 h 6858000"/>
              <a:gd name="connsiteX45" fmla="*/ 899240 w 7467600"/>
              <a:gd name="connsiteY45" fmla="*/ 6153068 h 6858000"/>
              <a:gd name="connsiteX46" fmla="*/ 988114 w 7467600"/>
              <a:gd name="connsiteY46" fmla="*/ 6174204 h 6858000"/>
              <a:gd name="connsiteX47" fmla="*/ 845971 w 7467600"/>
              <a:gd name="connsiteY47" fmla="*/ 6067177 h 6858000"/>
              <a:gd name="connsiteX48" fmla="*/ 448057 w 7467600"/>
              <a:gd name="connsiteY48" fmla="*/ 5841376 h 6858000"/>
              <a:gd name="connsiteX49" fmla="*/ 51253 w 7467600"/>
              <a:gd name="connsiteY49" fmla="*/ 5631825 h 6858000"/>
              <a:gd name="connsiteX50" fmla="*/ 2606687 w 7467600"/>
              <a:gd name="connsiteY50" fmla="*/ 5630718 h 6858000"/>
              <a:gd name="connsiteX51" fmla="*/ 2645658 w 7467600"/>
              <a:gd name="connsiteY51" fmla="*/ 6640259 h 6858000"/>
              <a:gd name="connsiteX52" fmla="*/ 2606687 w 7467600"/>
              <a:gd name="connsiteY52" fmla="*/ 5630718 h 6858000"/>
              <a:gd name="connsiteX53" fmla="*/ 3642057 w 7467600"/>
              <a:gd name="connsiteY53" fmla="*/ 5573487 h 6858000"/>
              <a:gd name="connsiteX54" fmla="*/ 3632981 w 7467600"/>
              <a:gd name="connsiteY54" fmla="*/ 5579437 h 6858000"/>
              <a:gd name="connsiteX55" fmla="*/ 3382436 w 7467600"/>
              <a:gd name="connsiteY55" fmla="*/ 5952726 h 6858000"/>
              <a:gd name="connsiteX56" fmla="*/ 3191929 w 7467600"/>
              <a:gd name="connsiteY56" fmla="*/ 6662669 h 6858000"/>
              <a:gd name="connsiteX57" fmla="*/ 3369898 w 7467600"/>
              <a:gd name="connsiteY57" fmla="*/ 6081771 h 6858000"/>
              <a:gd name="connsiteX58" fmla="*/ 3642057 w 7467600"/>
              <a:gd name="connsiteY58" fmla="*/ 5573487 h 6858000"/>
              <a:gd name="connsiteX59" fmla="*/ 2650666 w 7467600"/>
              <a:gd name="connsiteY59" fmla="*/ 5530686 h 6858000"/>
              <a:gd name="connsiteX60" fmla="*/ 2650249 w 7467600"/>
              <a:gd name="connsiteY60" fmla="*/ 5532101 h 6858000"/>
              <a:gd name="connsiteX61" fmla="*/ 2663808 w 7467600"/>
              <a:gd name="connsiteY61" fmla="*/ 6535215 h 6858000"/>
              <a:gd name="connsiteX62" fmla="*/ 2665418 w 7467600"/>
              <a:gd name="connsiteY62" fmla="*/ 6132756 h 6858000"/>
              <a:gd name="connsiteX63" fmla="*/ 2650666 w 7467600"/>
              <a:gd name="connsiteY63" fmla="*/ 5530686 h 6858000"/>
              <a:gd name="connsiteX64" fmla="*/ 2680277 w 7467600"/>
              <a:gd name="connsiteY64" fmla="*/ 5479204 h 6858000"/>
              <a:gd name="connsiteX65" fmla="*/ 2678972 w 7467600"/>
              <a:gd name="connsiteY65" fmla="*/ 5481582 h 6858000"/>
              <a:gd name="connsiteX66" fmla="*/ 2696666 w 7467600"/>
              <a:gd name="connsiteY66" fmla="*/ 6133836 h 6858000"/>
              <a:gd name="connsiteX67" fmla="*/ 2695769 w 7467600"/>
              <a:gd name="connsiteY67" fmla="*/ 6390955 h 6858000"/>
              <a:gd name="connsiteX68" fmla="*/ 2739893 w 7467600"/>
              <a:gd name="connsiteY68" fmla="*/ 6108357 h 6858000"/>
              <a:gd name="connsiteX69" fmla="*/ 2680277 w 7467600"/>
              <a:gd name="connsiteY69" fmla="*/ 5479204 h 6858000"/>
              <a:gd name="connsiteX70" fmla="*/ 1132195 w 7467600"/>
              <a:gd name="connsiteY70" fmla="*/ 5467980 h 6858000"/>
              <a:gd name="connsiteX71" fmla="*/ 1679056 w 7467600"/>
              <a:gd name="connsiteY71" fmla="*/ 5516907 h 6858000"/>
              <a:gd name="connsiteX72" fmla="*/ 2128648 w 7467600"/>
              <a:gd name="connsiteY72" fmla="*/ 5474249 h 6858000"/>
              <a:gd name="connsiteX73" fmla="*/ 1825619 w 7467600"/>
              <a:gd name="connsiteY73" fmla="*/ 5478447 h 6858000"/>
              <a:gd name="connsiteX74" fmla="*/ 1737798 w 7467600"/>
              <a:gd name="connsiteY74" fmla="*/ 5483353 h 6858000"/>
              <a:gd name="connsiteX75" fmla="*/ 1132195 w 7467600"/>
              <a:gd name="connsiteY75" fmla="*/ 5467980 h 6858000"/>
              <a:gd name="connsiteX76" fmla="*/ 6861797 w 7467600"/>
              <a:gd name="connsiteY76" fmla="*/ 5419899 h 6858000"/>
              <a:gd name="connsiteX77" fmla="*/ 6879594 w 7467600"/>
              <a:gd name="connsiteY77" fmla="*/ 5424547 h 6858000"/>
              <a:gd name="connsiteX78" fmla="*/ 7379510 w 7467600"/>
              <a:gd name="connsiteY78" fmla="*/ 5755454 h 6858000"/>
              <a:gd name="connsiteX79" fmla="*/ 7467600 w 7467600"/>
              <a:gd name="connsiteY79" fmla="*/ 5845526 h 6858000"/>
              <a:gd name="connsiteX80" fmla="*/ 7467600 w 7467600"/>
              <a:gd name="connsiteY80" fmla="*/ 5925131 h 6858000"/>
              <a:gd name="connsiteX81" fmla="*/ 7271900 w 7467600"/>
              <a:gd name="connsiteY81" fmla="*/ 5734551 h 6858000"/>
              <a:gd name="connsiteX82" fmla="*/ 7015907 w 7467600"/>
              <a:gd name="connsiteY82" fmla="*/ 5541548 h 6858000"/>
              <a:gd name="connsiteX83" fmla="*/ 7259646 w 7467600"/>
              <a:gd name="connsiteY83" fmla="*/ 5765985 h 6858000"/>
              <a:gd name="connsiteX84" fmla="*/ 7467600 w 7467600"/>
              <a:gd name="connsiteY84" fmla="*/ 5971257 h 6858000"/>
              <a:gd name="connsiteX85" fmla="*/ 7467600 w 7467600"/>
              <a:gd name="connsiteY85" fmla="*/ 6012219 h 6858000"/>
              <a:gd name="connsiteX86" fmla="*/ 7240170 w 7467600"/>
              <a:gd name="connsiteY86" fmla="*/ 5787985 h 6858000"/>
              <a:gd name="connsiteX87" fmla="*/ 6946849 w 7467600"/>
              <a:gd name="connsiteY87" fmla="*/ 5523271 h 6858000"/>
              <a:gd name="connsiteX88" fmla="*/ 6946972 w 7467600"/>
              <a:gd name="connsiteY88" fmla="*/ 5526491 h 6858000"/>
              <a:gd name="connsiteX89" fmla="*/ 7105827 w 7467600"/>
              <a:gd name="connsiteY89" fmla="*/ 5718700 h 6858000"/>
              <a:gd name="connsiteX90" fmla="*/ 7126431 w 7467600"/>
              <a:gd name="connsiteY90" fmla="*/ 5737872 h 6858000"/>
              <a:gd name="connsiteX91" fmla="*/ 7356878 w 7467600"/>
              <a:gd name="connsiteY91" fmla="*/ 5981332 h 6858000"/>
              <a:gd name="connsiteX92" fmla="*/ 7467600 w 7467600"/>
              <a:gd name="connsiteY92" fmla="*/ 6117703 h 6858000"/>
              <a:gd name="connsiteX93" fmla="*/ 7467600 w 7467600"/>
              <a:gd name="connsiteY93" fmla="*/ 6163634 h 6858000"/>
              <a:gd name="connsiteX94" fmla="*/ 7403637 w 7467600"/>
              <a:gd name="connsiteY94" fmla="*/ 6083957 h 6858000"/>
              <a:gd name="connsiteX95" fmla="*/ 7254615 w 7467600"/>
              <a:gd name="connsiteY95" fmla="*/ 5911918 h 6858000"/>
              <a:gd name="connsiteX96" fmla="*/ 7312589 w 7467600"/>
              <a:gd name="connsiteY96" fmla="*/ 5982309 h 6858000"/>
              <a:gd name="connsiteX97" fmla="*/ 7448321 w 7467600"/>
              <a:gd name="connsiteY97" fmla="*/ 6190991 h 6858000"/>
              <a:gd name="connsiteX98" fmla="*/ 7467600 w 7467600"/>
              <a:gd name="connsiteY98" fmla="*/ 6221686 h 6858000"/>
              <a:gd name="connsiteX99" fmla="*/ 7467600 w 7467600"/>
              <a:gd name="connsiteY99" fmla="*/ 6334256 h 6858000"/>
              <a:gd name="connsiteX100" fmla="*/ 7454976 w 7467600"/>
              <a:gd name="connsiteY100" fmla="*/ 6318297 h 6858000"/>
              <a:gd name="connsiteX101" fmla="*/ 7042773 w 7467600"/>
              <a:gd name="connsiteY101" fmla="*/ 5734011 h 6858000"/>
              <a:gd name="connsiteX102" fmla="*/ 6844835 w 7467600"/>
              <a:gd name="connsiteY102" fmla="*/ 5424988 h 6858000"/>
              <a:gd name="connsiteX103" fmla="*/ 6861797 w 7467600"/>
              <a:gd name="connsiteY103" fmla="*/ 5419899 h 6858000"/>
              <a:gd name="connsiteX104" fmla="*/ 1456157 w 7467600"/>
              <a:gd name="connsiteY104" fmla="*/ 5371404 h 6858000"/>
              <a:gd name="connsiteX105" fmla="*/ 1244432 w 7467600"/>
              <a:gd name="connsiteY105" fmla="*/ 5385601 h 6858000"/>
              <a:gd name="connsiteX106" fmla="*/ 973990 w 7467600"/>
              <a:gd name="connsiteY106" fmla="*/ 5424940 h 6858000"/>
              <a:gd name="connsiteX107" fmla="*/ 1103809 w 7467600"/>
              <a:gd name="connsiteY107" fmla="*/ 5433720 h 6858000"/>
              <a:gd name="connsiteX108" fmla="*/ 1123454 w 7467600"/>
              <a:gd name="connsiteY108" fmla="*/ 5435727 h 6858000"/>
              <a:gd name="connsiteX109" fmla="*/ 1737017 w 7467600"/>
              <a:gd name="connsiteY109" fmla="*/ 5452183 h 6858000"/>
              <a:gd name="connsiteX110" fmla="*/ 1824397 w 7467600"/>
              <a:gd name="connsiteY110" fmla="*/ 5447757 h 6858000"/>
              <a:gd name="connsiteX111" fmla="*/ 2070059 w 7467600"/>
              <a:gd name="connsiteY111" fmla="*/ 5441660 h 6858000"/>
              <a:gd name="connsiteX112" fmla="*/ 1456157 w 7467600"/>
              <a:gd name="connsiteY112" fmla="*/ 5371404 h 6858000"/>
              <a:gd name="connsiteX113" fmla="*/ 4988186 w 7467600"/>
              <a:gd name="connsiteY113" fmla="*/ 5216467 h 6858000"/>
              <a:gd name="connsiteX114" fmla="*/ 4777334 w 7467600"/>
              <a:gd name="connsiteY114" fmla="*/ 5406072 h 6858000"/>
              <a:gd name="connsiteX115" fmla="*/ 4718341 w 7467600"/>
              <a:gd name="connsiteY115" fmla="*/ 5468043 h 6858000"/>
              <a:gd name="connsiteX116" fmla="*/ 4604655 w 7467600"/>
              <a:gd name="connsiteY116" fmla="*/ 5583434 h 6858000"/>
              <a:gd name="connsiteX117" fmla="*/ 4565074 w 7467600"/>
              <a:gd name="connsiteY117" fmla="*/ 5618550 h 6858000"/>
              <a:gd name="connsiteX118" fmla="*/ 4988186 w 7467600"/>
              <a:gd name="connsiteY118" fmla="*/ 5216467 h 6858000"/>
              <a:gd name="connsiteX119" fmla="*/ 4978032 w 7467600"/>
              <a:gd name="connsiteY119" fmla="*/ 5183809 h 6858000"/>
              <a:gd name="connsiteX120" fmla="*/ 4463413 w 7467600"/>
              <a:gd name="connsiteY120" fmla="*/ 5615162 h 6858000"/>
              <a:gd name="connsiteX121" fmla="*/ 4358134 w 7467600"/>
              <a:gd name="connsiteY121" fmla="*/ 5742791 h 6858000"/>
              <a:gd name="connsiteX122" fmla="*/ 4376219 w 7467600"/>
              <a:gd name="connsiteY122" fmla="*/ 5729027 h 6858000"/>
              <a:gd name="connsiteX123" fmla="*/ 4582340 w 7467600"/>
              <a:gd name="connsiteY123" fmla="*/ 5561037 h 6858000"/>
              <a:gd name="connsiteX124" fmla="*/ 4694684 w 7467600"/>
              <a:gd name="connsiteY124" fmla="*/ 5447098 h 6858000"/>
              <a:gd name="connsiteX125" fmla="*/ 4754123 w 7467600"/>
              <a:gd name="connsiteY125" fmla="*/ 5384643 h 6858000"/>
              <a:gd name="connsiteX126" fmla="*/ 4978032 w 7467600"/>
              <a:gd name="connsiteY126" fmla="*/ 5183809 h 6858000"/>
              <a:gd name="connsiteX127" fmla="*/ 7312201 w 7467600"/>
              <a:gd name="connsiteY127" fmla="*/ 5128278 h 6858000"/>
              <a:gd name="connsiteX128" fmla="*/ 7450656 w 7467600"/>
              <a:gd name="connsiteY128" fmla="*/ 5134750 h 6858000"/>
              <a:gd name="connsiteX129" fmla="*/ 7467600 w 7467600"/>
              <a:gd name="connsiteY129" fmla="*/ 5142496 h 6858000"/>
              <a:gd name="connsiteX130" fmla="*/ 7312201 w 7467600"/>
              <a:gd name="connsiteY130" fmla="*/ 5128278 h 6858000"/>
              <a:gd name="connsiteX131" fmla="*/ 1903353 w 7467600"/>
              <a:gd name="connsiteY131" fmla="*/ 5044827 h 6858000"/>
              <a:gd name="connsiteX132" fmla="*/ 1936931 w 7467600"/>
              <a:gd name="connsiteY132" fmla="*/ 5093954 h 6858000"/>
              <a:gd name="connsiteX133" fmla="*/ 2195868 w 7467600"/>
              <a:gd name="connsiteY133" fmla="*/ 5396574 h 6858000"/>
              <a:gd name="connsiteX134" fmla="*/ 2088852 w 7467600"/>
              <a:gd name="connsiteY134" fmla="*/ 5166123 h 6858000"/>
              <a:gd name="connsiteX135" fmla="*/ 1958241 w 7467600"/>
              <a:gd name="connsiteY135" fmla="*/ 5067955 h 6858000"/>
              <a:gd name="connsiteX136" fmla="*/ 1903353 w 7467600"/>
              <a:gd name="connsiteY136" fmla="*/ 5044827 h 6858000"/>
              <a:gd name="connsiteX137" fmla="*/ 1979378 w 7467600"/>
              <a:gd name="connsiteY137" fmla="*/ 4769504 h 6858000"/>
              <a:gd name="connsiteX138" fmla="*/ 2882120 w 7467600"/>
              <a:gd name="connsiteY138" fmla="*/ 5064547 h 6858000"/>
              <a:gd name="connsiteX139" fmla="*/ 2793103 w 7467600"/>
              <a:gd name="connsiteY139" fmla="*/ 5039699 h 6858000"/>
              <a:gd name="connsiteX140" fmla="*/ 2770041 w 7467600"/>
              <a:gd name="connsiteY140" fmla="*/ 5033634 h 6858000"/>
              <a:gd name="connsiteX141" fmla="*/ 1979378 w 7467600"/>
              <a:gd name="connsiteY141" fmla="*/ 4769504 h 6858000"/>
              <a:gd name="connsiteX142" fmla="*/ 1927410 w 7467600"/>
              <a:gd name="connsiteY142" fmla="*/ 4716164 h 6858000"/>
              <a:gd name="connsiteX143" fmla="*/ 1959587 w 7467600"/>
              <a:gd name="connsiteY143" fmla="*/ 4728849 h 6858000"/>
              <a:gd name="connsiteX144" fmla="*/ 2777707 w 7467600"/>
              <a:gd name="connsiteY144" fmla="*/ 5003991 h 6858000"/>
              <a:gd name="connsiteX145" fmla="*/ 2800768 w 7467600"/>
              <a:gd name="connsiteY145" fmla="*/ 5010056 h 6858000"/>
              <a:gd name="connsiteX146" fmla="*/ 2879408 w 7467600"/>
              <a:gd name="connsiteY146" fmla="*/ 5031590 h 6858000"/>
              <a:gd name="connsiteX147" fmla="*/ 2862295 w 7467600"/>
              <a:gd name="connsiteY147" fmla="*/ 5022958 h 6858000"/>
              <a:gd name="connsiteX148" fmla="*/ 2813343 w 7467600"/>
              <a:gd name="connsiteY148" fmla="*/ 4998369 h 6858000"/>
              <a:gd name="connsiteX149" fmla="*/ 2646245 w 7467600"/>
              <a:gd name="connsiteY149" fmla="*/ 4930999 h 6858000"/>
              <a:gd name="connsiteX150" fmla="*/ 1999243 w 7467600"/>
              <a:gd name="connsiteY150" fmla="*/ 4730524 h 6858000"/>
              <a:gd name="connsiteX151" fmla="*/ 1979527 w 7467600"/>
              <a:gd name="connsiteY151" fmla="*/ 4726651 h 6858000"/>
              <a:gd name="connsiteX152" fmla="*/ 1927410 w 7467600"/>
              <a:gd name="connsiteY152" fmla="*/ 4716164 h 6858000"/>
              <a:gd name="connsiteX153" fmla="*/ 1997014 w 7467600"/>
              <a:gd name="connsiteY153" fmla="*/ 4698007 h 6858000"/>
              <a:gd name="connsiteX154" fmla="*/ 2005458 w 7467600"/>
              <a:gd name="connsiteY154" fmla="*/ 4699540 h 6858000"/>
              <a:gd name="connsiteX155" fmla="*/ 2657186 w 7467600"/>
              <a:gd name="connsiteY155" fmla="*/ 4901687 h 6858000"/>
              <a:gd name="connsiteX156" fmla="*/ 2826662 w 7467600"/>
              <a:gd name="connsiteY156" fmla="*/ 4970362 h 6858000"/>
              <a:gd name="connsiteX157" fmla="*/ 2876100 w 7467600"/>
              <a:gd name="connsiteY157" fmla="*/ 4995397 h 6858000"/>
              <a:gd name="connsiteX158" fmla="*/ 3042600 w 7467600"/>
              <a:gd name="connsiteY158" fmla="*/ 5059532 h 6858000"/>
              <a:gd name="connsiteX159" fmla="*/ 1997014 w 7467600"/>
              <a:gd name="connsiteY159" fmla="*/ 4698007 h 6858000"/>
              <a:gd name="connsiteX160" fmla="*/ 2305292 w 7467600"/>
              <a:gd name="connsiteY160" fmla="*/ 4219492 h 6858000"/>
              <a:gd name="connsiteX161" fmla="*/ 3360922 w 7467600"/>
              <a:gd name="connsiteY161" fmla="*/ 4529373 h 6858000"/>
              <a:gd name="connsiteX162" fmla="*/ 3492420 w 7467600"/>
              <a:gd name="connsiteY162" fmla="*/ 4510145 h 6858000"/>
              <a:gd name="connsiteX163" fmla="*/ 3364086 w 7467600"/>
              <a:gd name="connsiteY163" fmla="*/ 4480340 h 6858000"/>
              <a:gd name="connsiteX164" fmla="*/ 3225818 w 7467600"/>
              <a:gd name="connsiteY164" fmla="*/ 4411822 h 6858000"/>
              <a:gd name="connsiteX165" fmla="*/ 3129696 w 7467600"/>
              <a:gd name="connsiteY165" fmla="*/ 4360704 h 6858000"/>
              <a:gd name="connsiteX166" fmla="*/ 2814545 w 7467600"/>
              <a:gd name="connsiteY166" fmla="*/ 4282955 h 6858000"/>
              <a:gd name="connsiteX167" fmla="*/ 2305292 w 7467600"/>
              <a:gd name="connsiteY167" fmla="*/ 4219492 h 6858000"/>
              <a:gd name="connsiteX168" fmla="*/ 2626982 w 7467600"/>
              <a:gd name="connsiteY168" fmla="*/ 4206450 h 6858000"/>
              <a:gd name="connsiteX169" fmla="*/ 2490617 w 7467600"/>
              <a:gd name="connsiteY169" fmla="*/ 4206951 h 6858000"/>
              <a:gd name="connsiteX170" fmla="*/ 2819869 w 7467600"/>
              <a:gd name="connsiteY170" fmla="*/ 4252936 h 6858000"/>
              <a:gd name="connsiteX171" fmla="*/ 3143018 w 7467600"/>
              <a:gd name="connsiteY171" fmla="*/ 4332698 h 6858000"/>
              <a:gd name="connsiteX172" fmla="*/ 3241520 w 7467600"/>
              <a:gd name="connsiteY172" fmla="*/ 4385112 h 6858000"/>
              <a:gd name="connsiteX173" fmla="*/ 3374575 w 7467600"/>
              <a:gd name="connsiteY173" fmla="*/ 4451517 h 6858000"/>
              <a:gd name="connsiteX174" fmla="*/ 3505221 w 7467600"/>
              <a:gd name="connsiteY174" fmla="*/ 4480757 h 6858000"/>
              <a:gd name="connsiteX175" fmla="*/ 2626982 w 7467600"/>
              <a:gd name="connsiteY175" fmla="*/ 4206450 h 6858000"/>
              <a:gd name="connsiteX176" fmla="*/ 1310106 w 7467600"/>
              <a:gd name="connsiteY176" fmla="*/ 3943217 h 6858000"/>
              <a:gd name="connsiteX177" fmla="*/ 854994 w 7467600"/>
              <a:gd name="connsiteY177" fmla="*/ 4399136 h 6858000"/>
              <a:gd name="connsiteX178" fmla="*/ 742462 w 7467600"/>
              <a:gd name="connsiteY178" fmla="*/ 4594648 h 6858000"/>
              <a:gd name="connsiteX179" fmla="*/ 820602 w 7467600"/>
              <a:gd name="connsiteY179" fmla="*/ 4485915 h 6858000"/>
              <a:gd name="connsiteX180" fmla="*/ 878295 w 7467600"/>
              <a:gd name="connsiteY180" fmla="*/ 4403594 h 6858000"/>
              <a:gd name="connsiteX181" fmla="*/ 1240607 w 7467600"/>
              <a:gd name="connsiteY181" fmla="*/ 4010401 h 6858000"/>
              <a:gd name="connsiteX182" fmla="*/ 1310106 w 7467600"/>
              <a:gd name="connsiteY182" fmla="*/ 3943217 h 6858000"/>
              <a:gd name="connsiteX183" fmla="*/ 1423113 w 7467600"/>
              <a:gd name="connsiteY183" fmla="*/ 3874565 h 6858000"/>
              <a:gd name="connsiteX184" fmla="*/ 1260565 w 7467600"/>
              <a:gd name="connsiteY184" fmla="*/ 4031982 h 6858000"/>
              <a:gd name="connsiteX185" fmla="*/ 901900 w 7467600"/>
              <a:gd name="connsiteY185" fmla="*/ 4421236 h 6858000"/>
              <a:gd name="connsiteX186" fmla="*/ 845044 w 7467600"/>
              <a:gd name="connsiteY186" fmla="*/ 4502436 h 6858000"/>
              <a:gd name="connsiteX187" fmla="*/ 685926 w 7467600"/>
              <a:gd name="connsiteY187" fmla="*/ 4703069 h 6858000"/>
              <a:gd name="connsiteX188" fmla="*/ 684248 w 7467600"/>
              <a:gd name="connsiteY188" fmla="*/ 4706721 h 6858000"/>
              <a:gd name="connsiteX189" fmla="*/ 1423113 w 7467600"/>
              <a:gd name="connsiteY189" fmla="*/ 3874565 h 6858000"/>
              <a:gd name="connsiteX190" fmla="*/ 3316479 w 7467600"/>
              <a:gd name="connsiteY190" fmla="*/ 3872136 h 6858000"/>
              <a:gd name="connsiteX191" fmla="*/ 3546806 w 7467600"/>
              <a:gd name="connsiteY191" fmla="*/ 4356139 h 6858000"/>
              <a:gd name="connsiteX192" fmla="*/ 3364433 w 7467600"/>
              <a:gd name="connsiteY192" fmla="*/ 3953121 h 6858000"/>
              <a:gd name="connsiteX193" fmla="*/ 3316479 w 7467600"/>
              <a:gd name="connsiteY193" fmla="*/ 3872136 h 6858000"/>
              <a:gd name="connsiteX194" fmla="*/ 3291335 w 7467600"/>
              <a:gd name="connsiteY194" fmla="*/ 3767420 h 6858000"/>
              <a:gd name="connsiteX195" fmla="*/ 3390805 w 7467600"/>
              <a:gd name="connsiteY195" fmla="*/ 3937163 h 6858000"/>
              <a:gd name="connsiteX196" fmla="*/ 3579062 w 7467600"/>
              <a:gd name="connsiteY196" fmla="*/ 4359040 h 6858000"/>
              <a:gd name="connsiteX197" fmla="*/ 3467355 w 7467600"/>
              <a:gd name="connsiteY197" fmla="*/ 3988130 h 6858000"/>
              <a:gd name="connsiteX198" fmla="*/ 3310753 w 7467600"/>
              <a:gd name="connsiteY198" fmla="*/ 3787140 h 6858000"/>
              <a:gd name="connsiteX199" fmla="*/ 3291335 w 7467600"/>
              <a:gd name="connsiteY199" fmla="*/ 3767420 h 6858000"/>
              <a:gd name="connsiteX200" fmla="*/ 1635889 w 7467600"/>
              <a:gd name="connsiteY200" fmla="*/ 3709494 h 6858000"/>
              <a:gd name="connsiteX201" fmla="*/ 1634800 w 7467600"/>
              <a:gd name="connsiteY201" fmla="*/ 3731111 h 6858000"/>
              <a:gd name="connsiteX202" fmla="*/ 1635889 w 7467600"/>
              <a:gd name="connsiteY202" fmla="*/ 3709494 h 6858000"/>
              <a:gd name="connsiteX203" fmla="*/ 1510397 w 7467600"/>
              <a:gd name="connsiteY203" fmla="*/ 3684705 h 6858000"/>
              <a:gd name="connsiteX204" fmla="*/ 1146550 w 7467600"/>
              <a:gd name="connsiteY204" fmla="*/ 3802012 h 6858000"/>
              <a:gd name="connsiteX205" fmla="*/ 698834 w 7467600"/>
              <a:gd name="connsiteY205" fmla="*/ 3952272 h 6858000"/>
              <a:gd name="connsiteX206" fmla="*/ 34256 w 7467600"/>
              <a:gd name="connsiteY206" fmla="*/ 4347603 h 6858000"/>
              <a:gd name="connsiteX207" fmla="*/ 527241 w 7467600"/>
              <a:gd name="connsiteY207" fmla="*/ 4065078 h 6858000"/>
              <a:gd name="connsiteX208" fmla="*/ 1510397 w 7467600"/>
              <a:gd name="connsiteY208" fmla="*/ 3684705 h 6858000"/>
              <a:gd name="connsiteX209" fmla="*/ 1313114 w 7467600"/>
              <a:gd name="connsiteY209" fmla="*/ 3655216 h 6858000"/>
              <a:gd name="connsiteX210" fmla="*/ 1109304 w 7467600"/>
              <a:gd name="connsiteY210" fmla="*/ 3669030 h 6858000"/>
              <a:gd name="connsiteX211" fmla="*/ 8129 w 7467600"/>
              <a:gd name="connsiteY211" fmla="*/ 4330519 h 6858000"/>
              <a:gd name="connsiteX212" fmla="*/ 687572 w 7467600"/>
              <a:gd name="connsiteY212" fmla="*/ 3925629 h 6858000"/>
              <a:gd name="connsiteX213" fmla="*/ 1138365 w 7467600"/>
              <a:gd name="connsiteY213" fmla="*/ 3774515 h 6858000"/>
              <a:gd name="connsiteX214" fmla="*/ 1505579 w 7467600"/>
              <a:gd name="connsiteY214" fmla="*/ 3655526 h 6858000"/>
              <a:gd name="connsiteX215" fmla="*/ 1313114 w 7467600"/>
              <a:gd name="connsiteY215" fmla="*/ 3655216 h 6858000"/>
              <a:gd name="connsiteX216" fmla="*/ 3655073 w 7467600"/>
              <a:gd name="connsiteY216" fmla="*/ 3650884 h 6858000"/>
              <a:gd name="connsiteX217" fmla="*/ 3989938 w 7467600"/>
              <a:gd name="connsiteY217" fmla="*/ 3991685 h 6858000"/>
              <a:gd name="connsiteX218" fmla="*/ 4393907 w 7467600"/>
              <a:gd name="connsiteY218" fmla="*/ 4261258 h 6858000"/>
              <a:gd name="connsiteX219" fmla="*/ 4648051 w 7467600"/>
              <a:gd name="connsiteY219" fmla="*/ 4374051 h 6858000"/>
              <a:gd name="connsiteX220" fmla="*/ 4383389 w 7467600"/>
              <a:gd name="connsiteY220" fmla="*/ 4184369 h 6858000"/>
              <a:gd name="connsiteX221" fmla="*/ 4165508 w 7467600"/>
              <a:gd name="connsiteY221" fmla="*/ 4035196 h 6858000"/>
              <a:gd name="connsiteX222" fmla="*/ 4068162 w 7467600"/>
              <a:gd name="connsiteY222" fmla="*/ 3953394 h 6858000"/>
              <a:gd name="connsiteX223" fmla="*/ 3981416 w 7467600"/>
              <a:gd name="connsiteY223" fmla="*/ 3880482 h 6858000"/>
              <a:gd name="connsiteX224" fmla="*/ 3800147 w 7467600"/>
              <a:gd name="connsiteY224" fmla="*/ 3749872 h 6858000"/>
              <a:gd name="connsiteX225" fmla="*/ 3655073 w 7467600"/>
              <a:gd name="connsiteY225" fmla="*/ 3650884 h 6858000"/>
              <a:gd name="connsiteX226" fmla="*/ 3670252 w 7467600"/>
              <a:gd name="connsiteY226" fmla="*/ 3622798 h 6858000"/>
              <a:gd name="connsiteX227" fmla="*/ 3817258 w 7467600"/>
              <a:gd name="connsiteY227" fmla="*/ 3723577 h 6858000"/>
              <a:gd name="connsiteX228" fmla="*/ 4000461 w 7467600"/>
              <a:gd name="connsiteY228" fmla="*/ 3855966 h 6858000"/>
              <a:gd name="connsiteX229" fmla="*/ 4088180 w 7467600"/>
              <a:gd name="connsiteY229" fmla="*/ 3929774 h 6858000"/>
              <a:gd name="connsiteX230" fmla="*/ 4184555 w 7467600"/>
              <a:gd name="connsiteY230" fmla="*/ 4010683 h 6858000"/>
              <a:gd name="connsiteX231" fmla="*/ 4399563 w 7467600"/>
              <a:gd name="connsiteY231" fmla="*/ 4158106 h 6858000"/>
              <a:gd name="connsiteX232" fmla="*/ 4684469 w 7467600"/>
              <a:gd name="connsiteY232" fmla="*/ 4364680 h 6858000"/>
              <a:gd name="connsiteX233" fmla="*/ 4690271 w 7467600"/>
              <a:gd name="connsiteY233" fmla="*/ 4370034 h 6858000"/>
              <a:gd name="connsiteX234" fmla="*/ 4136093 w 7467600"/>
              <a:gd name="connsiteY234" fmla="*/ 3858466 h 6858000"/>
              <a:gd name="connsiteX235" fmla="*/ 3670252 w 7467600"/>
              <a:gd name="connsiteY235" fmla="*/ 3622798 h 6858000"/>
              <a:gd name="connsiteX236" fmla="*/ 4440129 w 7467600"/>
              <a:gd name="connsiteY236" fmla="*/ 3448571 h 6858000"/>
              <a:gd name="connsiteX237" fmla="*/ 4856525 w 7467600"/>
              <a:gd name="connsiteY237" fmla="*/ 3915351 h 6858000"/>
              <a:gd name="connsiteX238" fmla="*/ 5059055 w 7467600"/>
              <a:gd name="connsiteY238" fmla="*/ 4108918 h 6858000"/>
              <a:gd name="connsiteX239" fmla="*/ 5290070 w 7467600"/>
              <a:gd name="connsiteY239" fmla="*/ 4263619 h 6858000"/>
              <a:gd name="connsiteX240" fmla="*/ 4834991 w 7467600"/>
              <a:gd name="connsiteY240" fmla="*/ 3830985 h 6858000"/>
              <a:gd name="connsiteX241" fmla="*/ 4440129 w 7467600"/>
              <a:gd name="connsiteY241" fmla="*/ 3448571 h 6858000"/>
              <a:gd name="connsiteX242" fmla="*/ 4441737 w 7467600"/>
              <a:gd name="connsiteY242" fmla="*/ 3399734 h 6858000"/>
              <a:gd name="connsiteX243" fmla="*/ 4431236 w 7467600"/>
              <a:gd name="connsiteY243" fmla="*/ 3400954 h 6858000"/>
              <a:gd name="connsiteX244" fmla="*/ 4557150 w 7467600"/>
              <a:gd name="connsiteY244" fmla="*/ 3510023 h 6858000"/>
              <a:gd name="connsiteX245" fmla="*/ 4856936 w 7467600"/>
              <a:gd name="connsiteY245" fmla="*/ 3809146 h 6858000"/>
              <a:gd name="connsiteX246" fmla="*/ 5111996 w 7467600"/>
              <a:gd name="connsiteY246" fmla="*/ 4065759 h 6858000"/>
              <a:gd name="connsiteX247" fmla="*/ 5388878 w 7467600"/>
              <a:gd name="connsiteY247" fmla="*/ 4300185 h 6858000"/>
              <a:gd name="connsiteX248" fmla="*/ 5425556 w 7467600"/>
              <a:gd name="connsiteY248" fmla="*/ 4308967 h 6858000"/>
              <a:gd name="connsiteX249" fmla="*/ 4943646 w 7467600"/>
              <a:gd name="connsiteY249" fmla="*/ 3822916 h 6858000"/>
              <a:gd name="connsiteX250" fmla="*/ 4594837 w 7467600"/>
              <a:gd name="connsiteY250" fmla="*/ 3532274 h 6858000"/>
              <a:gd name="connsiteX251" fmla="*/ 4441737 w 7467600"/>
              <a:gd name="connsiteY251" fmla="*/ 3399734 h 6858000"/>
              <a:gd name="connsiteX252" fmla="*/ 5425834 w 7467600"/>
              <a:gd name="connsiteY252" fmla="*/ 3162785 h 6858000"/>
              <a:gd name="connsiteX253" fmla="*/ 5401644 w 7467600"/>
              <a:gd name="connsiteY253" fmla="*/ 3617847 h 6858000"/>
              <a:gd name="connsiteX254" fmla="*/ 5467256 w 7467600"/>
              <a:gd name="connsiteY254" fmla="*/ 4175494 h 6858000"/>
              <a:gd name="connsiteX255" fmla="*/ 5448069 w 7467600"/>
              <a:gd name="connsiteY255" fmla="*/ 3567554 h 6858000"/>
              <a:gd name="connsiteX256" fmla="*/ 5425834 w 7467600"/>
              <a:gd name="connsiteY256" fmla="*/ 3162785 h 6858000"/>
              <a:gd name="connsiteX257" fmla="*/ 1318687 w 7467600"/>
              <a:gd name="connsiteY257" fmla="*/ 3113840 h 6858000"/>
              <a:gd name="connsiteX258" fmla="*/ 1066793 w 7467600"/>
              <a:gd name="connsiteY258" fmla="*/ 3212171 h 6858000"/>
              <a:gd name="connsiteX259" fmla="*/ 993319 w 7467600"/>
              <a:gd name="connsiteY259" fmla="*/ 3247648 h 6858000"/>
              <a:gd name="connsiteX260" fmla="*/ 853081 w 7467600"/>
              <a:gd name="connsiteY260" fmla="*/ 3312410 h 6858000"/>
              <a:gd name="connsiteX261" fmla="*/ 805957 w 7467600"/>
              <a:gd name="connsiteY261" fmla="*/ 3330443 h 6858000"/>
              <a:gd name="connsiteX262" fmla="*/ 1318687 w 7467600"/>
              <a:gd name="connsiteY262" fmla="*/ 3113840 h 6858000"/>
              <a:gd name="connsiteX263" fmla="*/ 5453702 w 7467600"/>
              <a:gd name="connsiteY263" fmla="*/ 3090882 h 6858000"/>
              <a:gd name="connsiteX264" fmla="*/ 5480135 w 7467600"/>
              <a:gd name="connsiteY264" fmla="*/ 3565802 h 6858000"/>
              <a:gd name="connsiteX265" fmla="*/ 5499023 w 7467600"/>
              <a:gd name="connsiteY265" fmla="*/ 4166310 h 6858000"/>
              <a:gd name="connsiteX266" fmla="*/ 5547022 w 7467600"/>
              <a:gd name="connsiteY266" fmla="*/ 3607838 h 6858000"/>
              <a:gd name="connsiteX267" fmla="*/ 5515964 w 7467600"/>
              <a:gd name="connsiteY267" fmla="*/ 3378541 h 6858000"/>
              <a:gd name="connsiteX268" fmla="*/ 5453702 w 7467600"/>
              <a:gd name="connsiteY268" fmla="*/ 3090882 h 6858000"/>
              <a:gd name="connsiteX269" fmla="*/ 1238695 w 7467600"/>
              <a:gd name="connsiteY269" fmla="*/ 3076820 h 6858000"/>
              <a:gd name="connsiteX270" fmla="*/ 716371 w 7467600"/>
              <a:gd name="connsiteY270" fmla="*/ 3293249 h 6858000"/>
              <a:gd name="connsiteX271" fmla="*/ 579522 w 7467600"/>
              <a:gd name="connsiteY271" fmla="*/ 3371759 h 6858000"/>
              <a:gd name="connsiteX272" fmla="*/ 600288 w 7467600"/>
              <a:gd name="connsiteY272" fmla="*/ 3365555 h 6858000"/>
              <a:gd name="connsiteX273" fmla="*/ 840692 w 7467600"/>
              <a:gd name="connsiteY273" fmla="*/ 3284921 h 6858000"/>
              <a:gd name="connsiteX274" fmla="*/ 979248 w 7467600"/>
              <a:gd name="connsiteY274" fmla="*/ 3221003 h 6858000"/>
              <a:gd name="connsiteX275" fmla="*/ 1053282 w 7467600"/>
              <a:gd name="connsiteY275" fmla="*/ 3185247 h 6858000"/>
              <a:gd name="connsiteX276" fmla="*/ 1320603 w 7467600"/>
              <a:gd name="connsiteY276" fmla="*/ 3081281 h 6858000"/>
              <a:gd name="connsiteX277" fmla="*/ 1238695 w 7467600"/>
              <a:gd name="connsiteY277" fmla="*/ 3076820 h 6858000"/>
              <a:gd name="connsiteX278" fmla="*/ 5425627 w 7467600"/>
              <a:gd name="connsiteY278" fmla="*/ 2954192 h 6858000"/>
              <a:gd name="connsiteX279" fmla="*/ 5470770 w 7467600"/>
              <a:gd name="connsiteY279" fmla="*/ 3005435 h 6858000"/>
              <a:gd name="connsiteX280" fmla="*/ 5519779 w 7467600"/>
              <a:gd name="connsiteY280" fmla="*/ 4359223 h 6858000"/>
              <a:gd name="connsiteX281" fmla="*/ 5520293 w 7467600"/>
              <a:gd name="connsiteY281" fmla="*/ 4360602 h 6858000"/>
              <a:gd name="connsiteX282" fmla="*/ 5767221 w 7467600"/>
              <a:gd name="connsiteY282" fmla="*/ 4665564 h 6858000"/>
              <a:gd name="connsiteX283" fmla="*/ 6937169 w 7467600"/>
              <a:gd name="connsiteY283" fmla="*/ 4815941 h 6858000"/>
              <a:gd name="connsiteX284" fmla="*/ 6953922 w 7467600"/>
              <a:gd name="connsiteY284" fmla="*/ 4890068 h 6858000"/>
              <a:gd name="connsiteX285" fmla="*/ 6071359 w 7467600"/>
              <a:gd name="connsiteY285" fmla="*/ 4770770 h 6858000"/>
              <a:gd name="connsiteX286" fmla="*/ 6038839 w 7467600"/>
              <a:gd name="connsiteY286" fmla="*/ 4764474 h 6858000"/>
              <a:gd name="connsiteX287" fmla="*/ 6038706 w 7467600"/>
              <a:gd name="connsiteY287" fmla="*/ 4763847 h 6858000"/>
              <a:gd name="connsiteX288" fmla="*/ 6037784 w 7467600"/>
              <a:gd name="connsiteY288" fmla="*/ 4764270 h 6858000"/>
              <a:gd name="connsiteX289" fmla="*/ 6038839 w 7467600"/>
              <a:gd name="connsiteY289" fmla="*/ 4764474 h 6858000"/>
              <a:gd name="connsiteX290" fmla="*/ 6040338 w 7467600"/>
              <a:gd name="connsiteY290" fmla="*/ 4771418 h 6858000"/>
              <a:gd name="connsiteX291" fmla="*/ 6024488 w 7467600"/>
              <a:gd name="connsiteY291" fmla="*/ 4809903 h 6858000"/>
              <a:gd name="connsiteX292" fmla="*/ 5599771 w 7467600"/>
              <a:gd name="connsiteY292" fmla="*/ 5509652 h 6858000"/>
              <a:gd name="connsiteX293" fmla="*/ 5548843 w 7467600"/>
              <a:gd name="connsiteY293" fmla="*/ 5563845 h 6858000"/>
              <a:gd name="connsiteX294" fmla="*/ 5940952 w 7467600"/>
              <a:gd name="connsiteY294" fmla="*/ 6250028 h 6858000"/>
              <a:gd name="connsiteX295" fmla="*/ 6043441 w 7467600"/>
              <a:gd name="connsiteY295" fmla="*/ 6665847 h 6858000"/>
              <a:gd name="connsiteX296" fmla="*/ 6093432 w 7467600"/>
              <a:gd name="connsiteY296" fmla="*/ 6858000 h 6858000"/>
              <a:gd name="connsiteX297" fmla="*/ 6034344 w 7467600"/>
              <a:gd name="connsiteY297" fmla="*/ 6858000 h 6858000"/>
              <a:gd name="connsiteX298" fmla="*/ 6026679 w 7467600"/>
              <a:gd name="connsiteY298" fmla="*/ 6836959 h 6858000"/>
              <a:gd name="connsiteX299" fmla="*/ 5800441 w 7467600"/>
              <a:gd name="connsiteY299" fmla="*/ 6335286 h 6858000"/>
              <a:gd name="connsiteX300" fmla="*/ 5526562 w 7467600"/>
              <a:gd name="connsiteY300" fmla="*/ 5705388 h 6858000"/>
              <a:gd name="connsiteX301" fmla="*/ 5519640 w 7467600"/>
              <a:gd name="connsiteY301" fmla="*/ 5683774 h 6858000"/>
              <a:gd name="connsiteX302" fmla="*/ 5844559 w 7467600"/>
              <a:gd name="connsiteY302" fmla="*/ 6553349 h 6858000"/>
              <a:gd name="connsiteX303" fmla="*/ 5975994 w 7467600"/>
              <a:gd name="connsiteY303" fmla="*/ 6858000 h 6858000"/>
              <a:gd name="connsiteX304" fmla="*/ 5898547 w 7467600"/>
              <a:gd name="connsiteY304" fmla="*/ 6858000 h 6858000"/>
              <a:gd name="connsiteX305" fmla="*/ 5682041 w 7467600"/>
              <a:gd name="connsiteY305" fmla="*/ 6355860 h 6858000"/>
              <a:gd name="connsiteX306" fmla="*/ 5461758 w 7467600"/>
              <a:gd name="connsiteY306" fmla="*/ 5820220 h 6858000"/>
              <a:gd name="connsiteX307" fmla="*/ 5237282 w 7467600"/>
              <a:gd name="connsiteY307" fmla="*/ 6579086 h 6858000"/>
              <a:gd name="connsiteX308" fmla="*/ 5115009 w 7467600"/>
              <a:gd name="connsiteY308" fmla="*/ 6858000 h 6858000"/>
              <a:gd name="connsiteX309" fmla="*/ 5028074 w 7467600"/>
              <a:gd name="connsiteY309" fmla="*/ 6858000 h 6858000"/>
              <a:gd name="connsiteX310" fmla="*/ 5079508 w 7467600"/>
              <a:gd name="connsiteY310" fmla="*/ 6749074 h 6858000"/>
              <a:gd name="connsiteX311" fmla="*/ 5371846 w 7467600"/>
              <a:gd name="connsiteY311" fmla="*/ 5924413 h 6858000"/>
              <a:gd name="connsiteX312" fmla="*/ 5270512 w 7467600"/>
              <a:gd name="connsiteY312" fmla="*/ 6138975 h 6858000"/>
              <a:gd name="connsiteX313" fmla="*/ 5062409 w 7467600"/>
              <a:gd name="connsiteY313" fmla="*/ 6653544 h 6858000"/>
              <a:gd name="connsiteX314" fmla="*/ 5036628 w 7467600"/>
              <a:gd name="connsiteY314" fmla="*/ 6754247 h 6858000"/>
              <a:gd name="connsiteX315" fmla="*/ 5009112 w 7467600"/>
              <a:gd name="connsiteY315" fmla="*/ 6858000 h 6858000"/>
              <a:gd name="connsiteX316" fmla="*/ 4976679 w 7467600"/>
              <a:gd name="connsiteY316" fmla="*/ 6858000 h 6858000"/>
              <a:gd name="connsiteX317" fmla="*/ 5006537 w 7467600"/>
              <a:gd name="connsiteY317" fmla="*/ 6747068 h 6858000"/>
              <a:gd name="connsiteX318" fmla="*/ 5032723 w 7467600"/>
              <a:gd name="connsiteY318" fmla="*/ 6644957 h 6858000"/>
              <a:gd name="connsiteX319" fmla="*/ 5242949 w 7467600"/>
              <a:gd name="connsiteY319" fmla="*/ 6125175 h 6858000"/>
              <a:gd name="connsiteX320" fmla="*/ 5286321 w 7467600"/>
              <a:gd name="connsiteY320" fmla="*/ 6033555 h 6858000"/>
              <a:gd name="connsiteX321" fmla="*/ 5008210 w 7467600"/>
              <a:gd name="connsiteY321" fmla="*/ 6649194 h 6858000"/>
              <a:gd name="connsiteX322" fmla="*/ 4986321 w 7467600"/>
              <a:gd name="connsiteY322" fmla="*/ 6765687 h 6858000"/>
              <a:gd name="connsiteX323" fmla="*/ 4973474 w 7467600"/>
              <a:gd name="connsiteY323" fmla="*/ 6858000 h 6858000"/>
              <a:gd name="connsiteX324" fmla="*/ 4907178 w 7467600"/>
              <a:gd name="connsiteY324" fmla="*/ 6858000 h 6858000"/>
              <a:gd name="connsiteX325" fmla="*/ 4910810 w 7467600"/>
              <a:gd name="connsiteY325" fmla="*/ 6829660 h 6858000"/>
              <a:gd name="connsiteX326" fmla="*/ 4987461 w 7467600"/>
              <a:gd name="connsiteY326" fmla="*/ 6432994 h 6858000"/>
              <a:gd name="connsiteX327" fmla="*/ 5179262 w 7467600"/>
              <a:gd name="connsiteY327" fmla="*/ 6035044 h 6858000"/>
              <a:gd name="connsiteX328" fmla="*/ 4689678 w 7467600"/>
              <a:gd name="connsiteY328" fmla="*/ 6440241 h 6858000"/>
              <a:gd name="connsiteX329" fmla="*/ 4477543 w 7467600"/>
              <a:gd name="connsiteY329" fmla="*/ 6674836 h 6858000"/>
              <a:gd name="connsiteX330" fmla="*/ 4329957 w 7467600"/>
              <a:gd name="connsiteY330" fmla="*/ 6858000 h 6858000"/>
              <a:gd name="connsiteX331" fmla="*/ 4218595 w 7467600"/>
              <a:gd name="connsiteY331" fmla="*/ 6858000 h 6858000"/>
              <a:gd name="connsiteX332" fmla="*/ 4368888 w 7467600"/>
              <a:gd name="connsiteY332" fmla="*/ 6668412 h 6858000"/>
              <a:gd name="connsiteX333" fmla="*/ 4563091 w 7467600"/>
              <a:gd name="connsiteY333" fmla="*/ 6442508 h 6858000"/>
              <a:gd name="connsiteX334" fmla="*/ 5387324 w 7467600"/>
              <a:gd name="connsiteY334" fmla="*/ 5705830 h 6858000"/>
              <a:gd name="connsiteX335" fmla="*/ 5073620 w 7467600"/>
              <a:gd name="connsiteY335" fmla="*/ 5955437 h 6858000"/>
              <a:gd name="connsiteX336" fmla="*/ 4689789 w 7467600"/>
              <a:gd name="connsiteY336" fmla="*/ 6268382 h 6858000"/>
              <a:gd name="connsiteX337" fmla="*/ 4418722 w 7467600"/>
              <a:gd name="connsiteY337" fmla="*/ 6570886 h 6858000"/>
              <a:gd name="connsiteX338" fmla="*/ 4214944 w 7467600"/>
              <a:gd name="connsiteY338" fmla="*/ 6858000 h 6858000"/>
              <a:gd name="connsiteX339" fmla="*/ 4177898 w 7467600"/>
              <a:gd name="connsiteY339" fmla="*/ 6858000 h 6858000"/>
              <a:gd name="connsiteX340" fmla="*/ 4391597 w 7467600"/>
              <a:gd name="connsiteY340" fmla="*/ 6556370 h 6858000"/>
              <a:gd name="connsiteX341" fmla="*/ 4668889 w 7467600"/>
              <a:gd name="connsiteY341" fmla="*/ 6246399 h 6858000"/>
              <a:gd name="connsiteX342" fmla="*/ 5055427 w 7467600"/>
              <a:gd name="connsiteY342" fmla="*/ 5931476 h 6858000"/>
              <a:gd name="connsiteX343" fmla="*/ 5371814 w 7467600"/>
              <a:gd name="connsiteY343" fmla="*/ 5678975 h 6858000"/>
              <a:gd name="connsiteX344" fmla="*/ 4987918 w 7467600"/>
              <a:gd name="connsiteY344" fmla="*/ 5838701 h 6858000"/>
              <a:gd name="connsiteX345" fmla="*/ 4317146 w 7467600"/>
              <a:gd name="connsiteY345" fmla="*/ 6587716 h 6858000"/>
              <a:gd name="connsiteX346" fmla="*/ 4171627 w 7467600"/>
              <a:gd name="connsiteY346" fmla="*/ 6858000 h 6858000"/>
              <a:gd name="connsiteX347" fmla="*/ 4081585 w 7467600"/>
              <a:gd name="connsiteY347" fmla="*/ 6858000 h 6858000"/>
              <a:gd name="connsiteX348" fmla="*/ 4238603 w 7467600"/>
              <a:gd name="connsiteY348" fmla="*/ 6559341 h 6858000"/>
              <a:gd name="connsiteX349" fmla="*/ 4778333 w 7467600"/>
              <a:gd name="connsiteY349" fmla="*/ 5873626 h 6858000"/>
              <a:gd name="connsiteX350" fmla="*/ 5414185 w 7467600"/>
              <a:gd name="connsiteY350" fmla="*/ 5573882 h 6858000"/>
              <a:gd name="connsiteX351" fmla="*/ 5959648 w 7467600"/>
              <a:gd name="connsiteY351" fmla="*/ 4760797 h 6858000"/>
              <a:gd name="connsiteX352" fmla="*/ 5355019 w 7467600"/>
              <a:gd name="connsiteY352" fmla="*/ 4734672 h 6858000"/>
              <a:gd name="connsiteX353" fmla="*/ 5083565 w 7467600"/>
              <a:gd name="connsiteY353" fmla="*/ 5179121 h 6858000"/>
              <a:gd name="connsiteX354" fmla="*/ 4713577 w 7467600"/>
              <a:gd name="connsiteY354" fmla="*/ 5616803 h 6858000"/>
              <a:gd name="connsiteX355" fmla="*/ 3989559 w 7467600"/>
              <a:gd name="connsiteY355" fmla="*/ 6145945 h 6858000"/>
              <a:gd name="connsiteX356" fmla="*/ 3939824 w 7467600"/>
              <a:gd name="connsiteY356" fmla="*/ 6066900 h 6858000"/>
              <a:gd name="connsiteX357" fmla="*/ 4584537 w 7467600"/>
              <a:gd name="connsiteY357" fmla="*/ 5324826 h 6858000"/>
              <a:gd name="connsiteX358" fmla="*/ 5037105 w 7467600"/>
              <a:gd name="connsiteY358" fmla="*/ 5088765 h 6858000"/>
              <a:gd name="connsiteX359" fmla="*/ 5039930 w 7467600"/>
              <a:gd name="connsiteY359" fmla="*/ 5089585 h 6858000"/>
              <a:gd name="connsiteX360" fmla="*/ 5263764 w 7467600"/>
              <a:gd name="connsiteY360" fmla="*/ 4735525 h 6858000"/>
              <a:gd name="connsiteX361" fmla="*/ 4086300 w 7467600"/>
              <a:gd name="connsiteY361" fmla="*/ 4884599 h 6858000"/>
              <a:gd name="connsiteX362" fmla="*/ 4085485 w 7467600"/>
              <a:gd name="connsiteY362" fmla="*/ 4899070 h 6858000"/>
              <a:gd name="connsiteX363" fmla="*/ 3871915 w 7467600"/>
              <a:gd name="connsiteY363" fmla="*/ 5253645 h 6858000"/>
              <a:gd name="connsiteX364" fmla="*/ 3799374 w 7467600"/>
              <a:gd name="connsiteY364" fmla="*/ 5466127 h 6858000"/>
              <a:gd name="connsiteX365" fmla="*/ 3498850 w 7467600"/>
              <a:gd name="connsiteY365" fmla="*/ 6661888 h 6858000"/>
              <a:gd name="connsiteX366" fmla="*/ 3399216 w 7467600"/>
              <a:gd name="connsiteY366" fmla="*/ 6858000 h 6858000"/>
              <a:gd name="connsiteX367" fmla="*/ 3303688 w 7467600"/>
              <a:gd name="connsiteY367" fmla="*/ 6858000 h 6858000"/>
              <a:gd name="connsiteX368" fmla="*/ 3391774 w 7467600"/>
              <a:gd name="connsiteY368" fmla="*/ 6697181 h 6858000"/>
              <a:gd name="connsiteX369" fmla="*/ 3735540 w 7467600"/>
              <a:gd name="connsiteY369" fmla="*/ 5546923 h 6858000"/>
              <a:gd name="connsiteX370" fmla="*/ 3729438 w 7467600"/>
              <a:gd name="connsiteY370" fmla="*/ 5569058 h 6858000"/>
              <a:gd name="connsiteX371" fmla="*/ 3707782 w 7467600"/>
              <a:gd name="connsiteY371" fmla="*/ 5644908 h 6858000"/>
              <a:gd name="connsiteX372" fmla="*/ 3583827 w 7467600"/>
              <a:gd name="connsiteY372" fmla="*/ 6039215 h 6858000"/>
              <a:gd name="connsiteX373" fmla="*/ 3547861 w 7467600"/>
              <a:gd name="connsiteY373" fmla="*/ 6129609 h 6858000"/>
              <a:gd name="connsiteX374" fmla="*/ 3490905 w 7467600"/>
              <a:gd name="connsiteY374" fmla="*/ 6277660 h 6858000"/>
              <a:gd name="connsiteX375" fmla="*/ 3455859 w 7467600"/>
              <a:gd name="connsiteY375" fmla="*/ 6391301 h 6858000"/>
              <a:gd name="connsiteX376" fmla="*/ 3429112 w 7467600"/>
              <a:gd name="connsiteY376" fmla="*/ 6479469 h 6858000"/>
              <a:gd name="connsiteX377" fmla="*/ 3304862 w 7467600"/>
              <a:gd name="connsiteY377" fmla="*/ 6796476 h 6858000"/>
              <a:gd name="connsiteX378" fmla="*/ 3276071 w 7467600"/>
              <a:gd name="connsiteY378" fmla="*/ 6858000 h 6858000"/>
              <a:gd name="connsiteX379" fmla="*/ 3240805 w 7467600"/>
              <a:gd name="connsiteY379" fmla="*/ 6858000 h 6858000"/>
              <a:gd name="connsiteX380" fmla="*/ 3275917 w 7467600"/>
              <a:gd name="connsiteY380" fmla="*/ 6783192 h 6858000"/>
              <a:gd name="connsiteX381" fmla="*/ 3399358 w 7467600"/>
              <a:gd name="connsiteY381" fmla="*/ 6469011 h 6858000"/>
              <a:gd name="connsiteX382" fmla="*/ 3425650 w 7467600"/>
              <a:gd name="connsiteY382" fmla="*/ 6381333 h 6858000"/>
              <a:gd name="connsiteX383" fmla="*/ 3460661 w 7467600"/>
              <a:gd name="connsiteY383" fmla="*/ 6266763 h 6858000"/>
              <a:gd name="connsiteX384" fmla="*/ 3518021 w 7467600"/>
              <a:gd name="connsiteY384" fmla="*/ 6117298 h 6858000"/>
              <a:gd name="connsiteX385" fmla="*/ 3554035 w 7467600"/>
              <a:gd name="connsiteY385" fmla="*/ 6027832 h 6858000"/>
              <a:gd name="connsiteX386" fmla="*/ 3677174 w 7467600"/>
              <a:gd name="connsiteY386" fmla="*/ 5636351 h 6858000"/>
              <a:gd name="connsiteX387" fmla="*/ 3698819 w 7467600"/>
              <a:gd name="connsiteY387" fmla="*/ 5560503 h 6858000"/>
              <a:gd name="connsiteX388" fmla="*/ 3702094 w 7467600"/>
              <a:gd name="connsiteY388" fmla="*/ 5549194 h 6858000"/>
              <a:gd name="connsiteX389" fmla="*/ 3398355 w 7467600"/>
              <a:gd name="connsiteY389" fmla="*/ 6094603 h 6858000"/>
              <a:gd name="connsiteX390" fmla="*/ 3193941 w 7467600"/>
              <a:gd name="connsiteY390" fmla="*/ 6798775 h 6858000"/>
              <a:gd name="connsiteX391" fmla="*/ 3184140 w 7467600"/>
              <a:gd name="connsiteY391" fmla="*/ 6858000 h 6858000"/>
              <a:gd name="connsiteX392" fmla="*/ 3099978 w 7467600"/>
              <a:gd name="connsiteY392" fmla="*/ 6858000 h 6858000"/>
              <a:gd name="connsiteX393" fmla="*/ 3101556 w 7467600"/>
              <a:gd name="connsiteY393" fmla="*/ 6843337 h 6858000"/>
              <a:gd name="connsiteX394" fmla="*/ 3370162 w 7467600"/>
              <a:gd name="connsiteY394" fmla="*/ 5785550 h 6858000"/>
              <a:gd name="connsiteX395" fmla="*/ 3746477 w 7467600"/>
              <a:gd name="connsiteY395" fmla="*/ 5377889 h 6858000"/>
              <a:gd name="connsiteX396" fmla="*/ 3863399 w 7467600"/>
              <a:gd name="connsiteY396" fmla="*/ 5087257 h 6858000"/>
              <a:gd name="connsiteX397" fmla="*/ 3968712 w 7467600"/>
              <a:gd name="connsiteY397" fmla="*/ 4913989 h 6858000"/>
              <a:gd name="connsiteX398" fmla="*/ 2792390 w 7467600"/>
              <a:gd name="connsiteY398" fmla="*/ 5382974 h 6858000"/>
              <a:gd name="connsiteX399" fmla="*/ 2714982 w 7467600"/>
              <a:gd name="connsiteY399" fmla="*/ 5427051 h 6858000"/>
              <a:gd name="connsiteX400" fmla="*/ 2813361 w 7467600"/>
              <a:gd name="connsiteY400" fmla="*/ 6023912 h 6858000"/>
              <a:gd name="connsiteX401" fmla="*/ 2688430 w 7467600"/>
              <a:gd name="connsiteY401" fmla="*/ 6801564 h 6858000"/>
              <a:gd name="connsiteX402" fmla="*/ 2629626 w 7467600"/>
              <a:gd name="connsiteY402" fmla="*/ 6763394 h 6858000"/>
              <a:gd name="connsiteX403" fmla="*/ 2565328 w 7467600"/>
              <a:gd name="connsiteY403" fmla="*/ 5516399 h 6858000"/>
              <a:gd name="connsiteX404" fmla="*/ 1922999 w 7467600"/>
              <a:gd name="connsiteY404" fmla="*/ 5980343 h 6858000"/>
              <a:gd name="connsiteX405" fmla="*/ 1950261 w 7467600"/>
              <a:gd name="connsiteY405" fmla="*/ 6405858 h 6858000"/>
              <a:gd name="connsiteX406" fmla="*/ 2365554 w 7467600"/>
              <a:gd name="connsiteY406" fmla="*/ 6759107 h 6858000"/>
              <a:gd name="connsiteX407" fmla="*/ 2424142 w 7467600"/>
              <a:gd name="connsiteY407" fmla="*/ 6858000 h 6858000"/>
              <a:gd name="connsiteX408" fmla="*/ 2395994 w 7467600"/>
              <a:gd name="connsiteY408" fmla="*/ 6858000 h 6858000"/>
              <a:gd name="connsiteX409" fmla="*/ 2392863 w 7467600"/>
              <a:gd name="connsiteY409" fmla="*/ 6852964 h 6858000"/>
              <a:gd name="connsiteX410" fmla="*/ 2017589 w 7467600"/>
              <a:gd name="connsiteY410" fmla="*/ 6493982 h 6858000"/>
              <a:gd name="connsiteX411" fmla="*/ 2147336 w 7467600"/>
              <a:gd name="connsiteY411" fmla="*/ 6594052 h 6858000"/>
              <a:gd name="connsiteX412" fmla="*/ 2207047 w 7467600"/>
              <a:gd name="connsiteY412" fmla="*/ 6654540 h 6858000"/>
              <a:gd name="connsiteX413" fmla="*/ 2299106 w 7467600"/>
              <a:gd name="connsiteY413" fmla="*/ 6778931 h 6858000"/>
              <a:gd name="connsiteX414" fmla="*/ 2314430 w 7467600"/>
              <a:gd name="connsiteY414" fmla="*/ 6801144 h 6858000"/>
              <a:gd name="connsiteX415" fmla="*/ 2352406 w 7467600"/>
              <a:gd name="connsiteY415" fmla="*/ 6858000 h 6858000"/>
              <a:gd name="connsiteX416" fmla="*/ 2314492 w 7467600"/>
              <a:gd name="connsiteY416" fmla="*/ 6858000 h 6858000"/>
              <a:gd name="connsiteX417" fmla="*/ 2288095 w 7467600"/>
              <a:gd name="connsiteY417" fmla="*/ 6818030 h 6858000"/>
              <a:gd name="connsiteX418" fmla="*/ 2272768 w 7467600"/>
              <a:gd name="connsiteY418" fmla="*/ 6795822 h 6858000"/>
              <a:gd name="connsiteX419" fmla="*/ 2182715 w 7467600"/>
              <a:gd name="connsiteY419" fmla="*/ 6675071 h 6858000"/>
              <a:gd name="connsiteX420" fmla="*/ 2032061 w 7467600"/>
              <a:gd name="connsiteY420" fmla="*/ 6541380 h 6858000"/>
              <a:gd name="connsiteX421" fmla="*/ 2257220 w 7467600"/>
              <a:gd name="connsiteY421" fmla="*/ 6826257 h 6858000"/>
              <a:gd name="connsiteX422" fmla="*/ 2281324 w 7467600"/>
              <a:gd name="connsiteY422" fmla="*/ 6858000 h 6858000"/>
              <a:gd name="connsiteX423" fmla="*/ 2242860 w 7467600"/>
              <a:gd name="connsiteY423" fmla="*/ 6858000 h 6858000"/>
              <a:gd name="connsiteX424" fmla="*/ 2232818 w 7467600"/>
              <a:gd name="connsiteY424" fmla="*/ 6844926 h 6858000"/>
              <a:gd name="connsiteX425" fmla="*/ 1990172 w 7467600"/>
              <a:gd name="connsiteY425" fmla="*/ 6542121 h 6858000"/>
              <a:gd name="connsiteX426" fmla="*/ 2124090 w 7467600"/>
              <a:gd name="connsiteY426" fmla="*/ 6761017 h 6858000"/>
              <a:gd name="connsiteX427" fmla="*/ 2200380 w 7467600"/>
              <a:gd name="connsiteY427" fmla="*/ 6858000 h 6858000"/>
              <a:gd name="connsiteX428" fmla="*/ 2147507 w 7467600"/>
              <a:gd name="connsiteY428" fmla="*/ 6858000 h 6858000"/>
              <a:gd name="connsiteX429" fmla="*/ 2070668 w 7467600"/>
              <a:gd name="connsiteY429" fmla="*/ 6761520 h 6858000"/>
              <a:gd name="connsiteX430" fmla="*/ 1975142 w 7467600"/>
              <a:gd name="connsiteY430" fmla="*/ 6585570 h 6858000"/>
              <a:gd name="connsiteX431" fmla="*/ 2050035 w 7467600"/>
              <a:gd name="connsiteY431" fmla="*/ 6813345 h 6858000"/>
              <a:gd name="connsiteX432" fmla="*/ 2063025 w 7467600"/>
              <a:gd name="connsiteY432" fmla="*/ 6858000 h 6858000"/>
              <a:gd name="connsiteX433" fmla="*/ 2021675 w 7467600"/>
              <a:gd name="connsiteY433" fmla="*/ 6858000 h 6858000"/>
              <a:gd name="connsiteX434" fmla="*/ 2019308 w 7467600"/>
              <a:gd name="connsiteY434" fmla="*/ 6847118 h 6858000"/>
              <a:gd name="connsiteX435" fmla="*/ 1938835 w 7467600"/>
              <a:gd name="connsiteY435" fmla="*/ 6551160 h 6858000"/>
              <a:gd name="connsiteX436" fmla="*/ 1953230 w 7467600"/>
              <a:gd name="connsiteY436" fmla="*/ 6759699 h 6858000"/>
              <a:gd name="connsiteX437" fmla="*/ 1956763 w 7467600"/>
              <a:gd name="connsiteY437" fmla="*/ 6778191 h 6858000"/>
              <a:gd name="connsiteX438" fmla="*/ 1967925 w 7467600"/>
              <a:gd name="connsiteY438" fmla="*/ 6858000 h 6858000"/>
              <a:gd name="connsiteX439" fmla="*/ 1936622 w 7467600"/>
              <a:gd name="connsiteY439" fmla="*/ 6858000 h 6858000"/>
              <a:gd name="connsiteX440" fmla="*/ 1926261 w 7467600"/>
              <a:gd name="connsiteY440" fmla="*/ 6784064 h 6858000"/>
              <a:gd name="connsiteX441" fmla="*/ 1922724 w 7467600"/>
              <a:gd name="connsiteY441" fmla="*/ 6765577 h 6858000"/>
              <a:gd name="connsiteX442" fmla="*/ 1904650 w 7467600"/>
              <a:gd name="connsiteY442" fmla="*/ 6639616 h 6858000"/>
              <a:gd name="connsiteX443" fmla="*/ 1885273 w 7467600"/>
              <a:gd name="connsiteY443" fmla="*/ 6858000 h 6858000"/>
              <a:gd name="connsiteX444" fmla="*/ 1854363 w 7467600"/>
              <a:gd name="connsiteY444" fmla="*/ 6858000 h 6858000"/>
              <a:gd name="connsiteX445" fmla="*/ 1880391 w 7467600"/>
              <a:gd name="connsiteY445" fmla="*/ 6603796 h 6858000"/>
              <a:gd name="connsiteX446" fmla="*/ 1818273 w 7467600"/>
              <a:gd name="connsiteY446" fmla="*/ 6715729 h 6858000"/>
              <a:gd name="connsiteX447" fmla="*/ 1794691 w 7467600"/>
              <a:gd name="connsiteY447" fmla="*/ 6843239 h 6858000"/>
              <a:gd name="connsiteX448" fmla="*/ 1794914 w 7467600"/>
              <a:gd name="connsiteY448" fmla="*/ 6858000 h 6858000"/>
              <a:gd name="connsiteX449" fmla="*/ 1746128 w 7467600"/>
              <a:gd name="connsiteY449" fmla="*/ 6858000 h 6858000"/>
              <a:gd name="connsiteX450" fmla="*/ 1753934 w 7467600"/>
              <a:gd name="connsiteY450" fmla="*/ 6724796 h 6858000"/>
              <a:gd name="connsiteX451" fmla="*/ 1792053 w 7467600"/>
              <a:gd name="connsiteY451" fmla="*/ 6572396 h 6858000"/>
              <a:gd name="connsiteX452" fmla="*/ 1862248 w 7467600"/>
              <a:gd name="connsiteY452" fmla="*/ 6266397 h 6858000"/>
              <a:gd name="connsiteX453" fmla="*/ 1862250 w 7467600"/>
              <a:gd name="connsiteY453" fmla="*/ 6033531 h 6858000"/>
              <a:gd name="connsiteX454" fmla="*/ 1211999 w 7467600"/>
              <a:gd name="connsiteY454" fmla="*/ 6683610 h 6858000"/>
              <a:gd name="connsiteX455" fmla="*/ 1213266 w 7467600"/>
              <a:gd name="connsiteY455" fmla="*/ 6691947 h 6858000"/>
              <a:gd name="connsiteX456" fmla="*/ 1203370 w 7467600"/>
              <a:gd name="connsiteY456" fmla="*/ 6850676 h 6858000"/>
              <a:gd name="connsiteX457" fmla="*/ 1203671 w 7467600"/>
              <a:gd name="connsiteY457" fmla="*/ 6858000 h 6858000"/>
              <a:gd name="connsiteX458" fmla="*/ 1143180 w 7467600"/>
              <a:gd name="connsiteY458" fmla="*/ 6858000 h 6858000"/>
              <a:gd name="connsiteX459" fmla="*/ 1142176 w 7467600"/>
              <a:gd name="connsiteY459" fmla="*/ 6766045 h 6858000"/>
              <a:gd name="connsiteX460" fmla="*/ 1067484 w 7467600"/>
              <a:gd name="connsiteY460" fmla="*/ 6858000 h 6858000"/>
              <a:gd name="connsiteX461" fmla="*/ 953928 w 7467600"/>
              <a:gd name="connsiteY461" fmla="*/ 6858000 h 6858000"/>
              <a:gd name="connsiteX462" fmla="*/ 959715 w 7467600"/>
              <a:gd name="connsiteY462" fmla="*/ 6850185 h 6858000"/>
              <a:gd name="connsiteX463" fmla="*/ 1483788 w 7467600"/>
              <a:gd name="connsiteY463" fmla="*/ 6259174 h 6858000"/>
              <a:gd name="connsiteX464" fmla="*/ 1100671 w 7467600"/>
              <a:gd name="connsiteY464" fmla="*/ 6252137 h 6858000"/>
              <a:gd name="connsiteX465" fmla="*/ 1090144 w 7467600"/>
              <a:gd name="connsiteY465" fmla="*/ 6256748 h 6858000"/>
              <a:gd name="connsiteX466" fmla="*/ 1095872 w 7467600"/>
              <a:gd name="connsiteY466" fmla="*/ 6271892 h 6858000"/>
              <a:gd name="connsiteX467" fmla="*/ 262785 w 7467600"/>
              <a:gd name="connsiteY467" fmla="*/ 6845450 h 6858000"/>
              <a:gd name="connsiteX468" fmla="*/ 209968 w 7467600"/>
              <a:gd name="connsiteY468" fmla="*/ 6770713 h 6858000"/>
              <a:gd name="connsiteX469" fmla="*/ 873460 w 7467600"/>
              <a:gd name="connsiteY469" fmla="*/ 6253768 h 6858000"/>
              <a:gd name="connsiteX470" fmla="*/ 192686 w 7467600"/>
              <a:gd name="connsiteY470" fmla="*/ 5849257 h 6858000"/>
              <a:gd name="connsiteX471" fmla="*/ 4696 w 7467600"/>
              <a:gd name="connsiteY471" fmla="*/ 5697668 h 6858000"/>
              <a:gd name="connsiteX472" fmla="*/ 0 w 7467600"/>
              <a:gd name="connsiteY472" fmla="*/ 5689984 h 6858000"/>
              <a:gd name="connsiteX473" fmla="*/ 0 w 7467600"/>
              <a:gd name="connsiteY473" fmla="*/ 5513472 h 6858000"/>
              <a:gd name="connsiteX474" fmla="*/ 174101 w 7467600"/>
              <a:gd name="connsiteY474" fmla="*/ 5620277 h 6858000"/>
              <a:gd name="connsiteX475" fmla="*/ 891800 w 7467600"/>
              <a:gd name="connsiteY475" fmla="*/ 6036935 h 6858000"/>
              <a:gd name="connsiteX476" fmla="*/ 1072219 w 7467600"/>
              <a:gd name="connsiteY476" fmla="*/ 6169443 h 6858000"/>
              <a:gd name="connsiteX477" fmla="*/ 1074117 w 7467600"/>
              <a:gd name="connsiteY477" fmla="*/ 6170301 h 6858000"/>
              <a:gd name="connsiteX478" fmla="*/ 1083114 w 7467600"/>
              <a:gd name="connsiteY478" fmla="*/ 6174131 h 6858000"/>
              <a:gd name="connsiteX479" fmla="*/ 1543010 w 7467600"/>
              <a:gd name="connsiteY479" fmla="*/ 6191140 h 6858000"/>
              <a:gd name="connsiteX480" fmla="*/ 1551080 w 7467600"/>
              <a:gd name="connsiteY480" fmla="*/ 6195006 h 6858000"/>
              <a:gd name="connsiteX481" fmla="*/ 2345443 w 7467600"/>
              <a:gd name="connsiteY481" fmla="*/ 5549882 h 6858000"/>
              <a:gd name="connsiteX482" fmla="*/ 1721499 w 7467600"/>
              <a:gd name="connsiteY482" fmla="*/ 5599969 h 6858000"/>
              <a:gd name="connsiteX483" fmla="*/ 767716 w 7467600"/>
              <a:gd name="connsiteY483" fmla="*/ 5472768 h 6858000"/>
              <a:gd name="connsiteX484" fmla="*/ 722147 w 7467600"/>
              <a:gd name="connsiteY484" fmla="*/ 5393091 h 6858000"/>
              <a:gd name="connsiteX485" fmla="*/ 1485552 w 7467600"/>
              <a:gd name="connsiteY485" fmla="*/ 5313202 h 6858000"/>
              <a:gd name="connsiteX486" fmla="*/ 2143004 w 7467600"/>
              <a:gd name="connsiteY486" fmla="*/ 5402420 h 6858000"/>
              <a:gd name="connsiteX487" fmla="*/ 1933391 w 7467600"/>
              <a:gd name="connsiteY487" fmla="*/ 5156971 h 6858000"/>
              <a:gd name="connsiteX488" fmla="*/ 1827118 w 7467600"/>
              <a:gd name="connsiteY488" fmla="*/ 4968410 h 6858000"/>
              <a:gd name="connsiteX489" fmla="*/ 1837349 w 7467600"/>
              <a:gd name="connsiteY489" fmla="*/ 4956357 h 6858000"/>
              <a:gd name="connsiteX490" fmla="*/ 2162835 w 7467600"/>
              <a:gd name="connsiteY490" fmla="*/ 5187853 h 6858000"/>
              <a:gd name="connsiteX491" fmla="*/ 2257167 w 7467600"/>
              <a:gd name="connsiteY491" fmla="*/ 5462123 h 6858000"/>
              <a:gd name="connsiteX492" fmla="*/ 2261598 w 7467600"/>
              <a:gd name="connsiteY492" fmla="*/ 5467998 h 6858000"/>
              <a:gd name="connsiteX493" fmla="*/ 2437177 w 7467600"/>
              <a:gd name="connsiteY493" fmla="*/ 5479608 h 6858000"/>
              <a:gd name="connsiteX494" fmla="*/ 2445247 w 7467600"/>
              <a:gd name="connsiteY494" fmla="*/ 5483476 h 6858000"/>
              <a:gd name="connsiteX495" fmla="*/ 2743626 w 7467600"/>
              <a:gd name="connsiteY495" fmla="*/ 5304819 h 6858000"/>
              <a:gd name="connsiteX496" fmla="*/ 3048102 w 7467600"/>
              <a:gd name="connsiteY496" fmla="*/ 5150595 h 6858000"/>
              <a:gd name="connsiteX497" fmla="*/ 1799414 w 7467600"/>
              <a:gd name="connsiteY497" fmla="*/ 4694732 h 6858000"/>
              <a:gd name="connsiteX498" fmla="*/ 1771735 w 7467600"/>
              <a:gd name="connsiteY498" fmla="*/ 4619929 h 6858000"/>
              <a:gd name="connsiteX499" fmla="*/ 3104273 w 7467600"/>
              <a:gd name="connsiteY499" fmla="*/ 5076159 h 6858000"/>
              <a:gd name="connsiteX500" fmla="*/ 3113245 w 7467600"/>
              <a:gd name="connsiteY500" fmla="*/ 5090705 h 6858000"/>
              <a:gd name="connsiteX501" fmla="*/ 3126294 w 7467600"/>
              <a:gd name="connsiteY501" fmla="*/ 5114400 h 6858000"/>
              <a:gd name="connsiteX502" fmla="*/ 3937433 w 7467600"/>
              <a:gd name="connsiteY502" fmla="*/ 4830473 h 6858000"/>
              <a:gd name="connsiteX503" fmla="*/ 3590475 w 7467600"/>
              <a:gd name="connsiteY503" fmla="*/ 4597974 h 6858000"/>
              <a:gd name="connsiteX504" fmla="*/ 3100264 w 7467600"/>
              <a:gd name="connsiteY504" fmla="*/ 4579845 h 6858000"/>
              <a:gd name="connsiteX505" fmla="*/ 2183576 w 7467600"/>
              <a:gd name="connsiteY505" fmla="*/ 4227150 h 6858000"/>
              <a:gd name="connsiteX506" fmla="*/ 2151029 w 7467600"/>
              <a:gd name="connsiteY506" fmla="*/ 4146947 h 6858000"/>
              <a:gd name="connsiteX507" fmla="*/ 3563434 w 7467600"/>
              <a:gd name="connsiteY507" fmla="*/ 4469115 h 6858000"/>
              <a:gd name="connsiteX508" fmla="*/ 3177952 w 7467600"/>
              <a:gd name="connsiteY508" fmla="*/ 3657386 h 6858000"/>
              <a:gd name="connsiteX509" fmla="*/ 3189263 w 7467600"/>
              <a:gd name="connsiteY509" fmla="*/ 3625726 h 6858000"/>
              <a:gd name="connsiteX510" fmla="*/ 3560912 w 7467600"/>
              <a:gd name="connsiteY510" fmla="*/ 4079863 h 6858000"/>
              <a:gd name="connsiteX511" fmla="*/ 3626636 w 7467600"/>
              <a:gd name="connsiteY511" fmla="*/ 4512230 h 6858000"/>
              <a:gd name="connsiteX512" fmla="*/ 3653088 w 7467600"/>
              <a:gd name="connsiteY512" fmla="*/ 4521417 h 6858000"/>
              <a:gd name="connsiteX513" fmla="*/ 3988128 w 7467600"/>
              <a:gd name="connsiteY513" fmla="*/ 4817267 h 6858000"/>
              <a:gd name="connsiteX514" fmla="*/ 4830582 w 7467600"/>
              <a:gd name="connsiteY514" fmla="*/ 4676000 h 6858000"/>
              <a:gd name="connsiteX515" fmla="*/ 4830100 w 7467600"/>
              <a:gd name="connsiteY515" fmla="*/ 4675554 h 6858000"/>
              <a:gd name="connsiteX516" fmla="*/ 4036318 w 7467600"/>
              <a:gd name="connsiteY516" fmla="*/ 4147013 h 6858000"/>
              <a:gd name="connsiteX517" fmla="*/ 3432098 w 7467600"/>
              <a:gd name="connsiteY517" fmla="*/ 3537312 h 6858000"/>
              <a:gd name="connsiteX518" fmla="*/ 3446761 w 7467600"/>
              <a:gd name="connsiteY518" fmla="*/ 3461278 h 6858000"/>
              <a:gd name="connsiteX519" fmla="*/ 4419733 w 7467600"/>
              <a:gd name="connsiteY519" fmla="*/ 3963555 h 6858000"/>
              <a:gd name="connsiteX520" fmla="*/ 4781371 w 7467600"/>
              <a:gd name="connsiteY520" fmla="*/ 4458604 h 6858000"/>
              <a:gd name="connsiteX521" fmla="*/ 4780440 w 7467600"/>
              <a:gd name="connsiteY521" fmla="*/ 4470290 h 6858000"/>
              <a:gd name="connsiteX522" fmla="*/ 4898954 w 7467600"/>
              <a:gd name="connsiteY522" fmla="*/ 4662092 h 6858000"/>
              <a:gd name="connsiteX523" fmla="*/ 4900699 w 7467600"/>
              <a:gd name="connsiteY523" fmla="*/ 4670867 h 6858000"/>
              <a:gd name="connsiteX524" fmla="*/ 5714511 w 7467600"/>
              <a:gd name="connsiteY524" fmla="*/ 4663483 h 6858000"/>
              <a:gd name="connsiteX525" fmla="*/ 5464793 w 7467600"/>
              <a:gd name="connsiteY525" fmla="*/ 4393556 h 6858000"/>
              <a:gd name="connsiteX526" fmla="*/ 5461897 w 7467600"/>
              <a:gd name="connsiteY526" fmla="*/ 4390879 h 6858000"/>
              <a:gd name="connsiteX527" fmla="*/ 4294126 w 7467600"/>
              <a:gd name="connsiteY527" fmla="*/ 3303048 h 6858000"/>
              <a:gd name="connsiteX528" fmla="*/ 4305321 w 7467600"/>
              <a:gd name="connsiteY528" fmla="*/ 3256953 h 6858000"/>
              <a:gd name="connsiteX529" fmla="*/ 4949299 w 7467600"/>
              <a:gd name="connsiteY529" fmla="*/ 3766336 h 6858000"/>
              <a:gd name="connsiteX530" fmla="*/ 5291452 w 7467600"/>
              <a:gd name="connsiteY530" fmla="*/ 4076801 h 6858000"/>
              <a:gd name="connsiteX531" fmla="*/ 5434998 w 7467600"/>
              <a:gd name="connsiteY531" fmla="*/ 4254100 h 6858000"/>
              <a:gd name="connsiteX532" fmla="*/ 5351015 w 7467600"/>
              <a:gd name="connsiteY532" fmla="*/ 3760989 h 6858000"/>
              <a:gd name="connsiteX533" fmla="*/ 5413780 w 7467600"/>
              <a:gd name="connsiteY533" fmla="*/ 2966265 h 6858000"/>
              <a:gd name="connsiteX534" fmla="*/ 5425627 w 7467600"/>
              <a:gd name="connsiteY534" fmla="*/ 2954192 h 6858000"/>
              <a:gd name="connsiteX535" fmla="*/ 6604735 w 7467600"/>
              <a:gd name="connsiteY535" fmla="*/ 2041381 h 6858000"/>
              <a:gd name="connsiteX536" fmla="*/ 7204487 w 7467600"/>
              <a:gd name="connsiteY536" fmla="*/ 2742112 h 6858000"/>
              <a:gd name="connsiteX537" fmla="*/ 7131592 w 7467600"/>
              <a:gd name="connsiteY537" fmla="*/ 2672096 h 6858000"/>
              <a:gd name="connsiteX538" fmla="*/ 6996344 w 7467600"/>
              <a:gd name="connsiteY538" fmla="*/ 2518310 h 6858000"/>
              <a:gd name="connsiteX539" fmla="*/ 6735495 w 7467600"/>
              <a:gd name="connsiteY539" fmla="*/ 2196890 h 6858000"/>
              <a:gd name="connsiteX540" fmla="*/ 6721901 w 7467600"/>
              <a:gd name="connsiteY540" fmla="*/ 2179274 h 6858000"/>
              <a:gd name="connsiteX541" fmla="*/ 6604735 w 7467600"/>
              <a:gd name="connsiteY541" fmla="*/ 2041381 h 6858000"/>
              <a:gd name="connsiteX542" fmla="*/ 6591670 w 7467600"/>
              <a:gd name="connsiteY542" fmla="*/ 1988277 h 6858000"/>
              <a:gd name="connsiteX543" fmla="*/ 6747349 w 7467600"/>
              <a:gd name="connsiteY543" fmla="*/ 2160069 h 6858000"/>
              <a:gd name="connsiteX544" fmla="*/ 6760943 w 7467600"/>
              <a:gd name="connsiteY544" fmla="*/ 2177686 h 6858000"/>
              <a:gd name="connsiteX545" fmla="*/ 7021065 w 7467600"/>
              <a:gd name="connsiteY545" fmla="*/ 2498102 h 6858000"/>
              <a:gd name="connsiteX546" fmla="*/ 7155223 w 7467600"/>
              <a:gd name="connsiteY546" fmla="*/ 2650386 h 6858000"/>
              <a:gd name="connsiteX547" fmla="*/ 7203167 w 7467600"/>
              <a:gd name="connsiteY547" fmla="*/ 2697288 h 6858000"/>
              <a:gd name="connsiteX548" fmla="*/ 6937703 w 7467600"/>
              <a:gd name="connsiteY548" fmla="*/ 2321981 h 6858000"/>
              <a:gd name="connsiteX549" fmla="*/ 6591670 w 7467600"/>
              <a:gd name="connsiteY549" fmla="*/ 1988277 h 6858000"/>
              <a:gd name="connsiteX550" fmla="*/ 5798671 w 7467600"/>
              <a:gd name="connsiteY550" fmla="*/ 1981601 h 6858000"/>
              <a:gd name="connsiteX551" fmla="*/ 5754709 w 7467600"/>
              <a:gd name="connsiteY551" fmla="*/ 2071454 h 6858000"/>
              <a:gd name="connsiteX552" fmla="*/ 5763044 w 7467600"/>
              <a:gd name="connsiteY552" fmla="*/ 2842206 h 6858000"/>
              <a:gd name="connsiteX553" fmla="*/ 5764974 w 7467600"/>
              <a:gd name="connsiteY553" fmla="*/ 2799609 h 6858000"/>
              <a:gd name="connsiteX554" fmla="*/ 5767665 w 7467600"/>
              <a:gd name="connsiteY554" fmla="*/ 2666409 h 6858000"/>
              <a:gd name="connsiteX555" fmla="*/ 5763055 w 7467600"/>
              <a:gd name="connsiteY555" fmla="*/ 2579705 h 6858000"/>
              <a:gd name="connsiteX556" fmla="*/ 5758079 w 7467600"/>
              <a:gd name="connsiteY556" fmla="*/ 2492508 h 6858000"/>
              <a:gd name="connsiteX557" fmla="*/ 5779325 w 7467600"/>
              <a:gd name="connsiteY557" fmla="*/ 2197069 h 6858000"/>
              <a:gd name="connsiteX558" fmla="*/ 5798671 w 7467600"/>
              <a:gd name="connsiteY558" fmla="*/ 1981601 h 6858000"/>
              <a:gd name="connsiteX559" fmla="*/ 5829202 w 7467600"/>
              <a:gd name="connsiteY559" fmla="*/ 1971679 h 6858000"/>
              <a:gd name="connsiteX560" fmla="*/ 5809558 w 7467600"/>
              <a:gd name="connsiteY560" fmla="*/ 2198043 h 6858000"/>
              <a:gd name="connsiteX561" fmla="*/ 5788653 w 7467600"/>
              <a:gd name="connsiteY561" fmla="*/ 2489430 h 6858000"/>
              <a:gd name="connsiteX562" fmla="*/ 5793439 w 7467600"/>
              <a:gd name="connsiteY562" fmla="*/ 2575235 h 6858000"/>
              <a:gd name="connsiteX563" fmla="*/ 5796837 w 7467600"/>
              <a:gd name="connsiteY563" fmla="*/ 2637633 h 6858000"/>
              <a:gd name="connsiteX564" fmla="*/ 5818614 w 7467600"/>
              <a:gd name="connsiteY564" fmla="*/ 2473055 h 6858000"/>
              <a:gd name="connsiteX565" fmla="*/ 5829202 w 7467600"/>
              <a:gd name="connsiteY565" fmla="*/ 1971679 h 6858000"/>
              <a:gd name="connsiteX566" fmla="*/ 5911389 w 7467600"/>
              <a:gd name="connsiteY566" fmla="*/ 1898371 h 6858000"/>
              <a:gd name="connsiteX567" fmla="*/ 6237627 w 7467600"/>
              <a:gd name="connsiteY567" fmla="*/ 2231921 h 6858000"/>
              <a:gd name="connsiteX568" fmla="*/ 5911389 w 7467600"/>
              <a:gd name="connsiteY568" fmla="*/ 1898371 h 6858000"/>
              <a:gd name="connsiteX569" fmla="*/ 6944437 w 7467600"/>
              <a:gd name="connsiteY569" fmla="*/ 1575402 h 6858000"/>
              <a:gd name="connsiteX570" fmla="*/ 6304730 w 7467600"/>
              <a:gd name="connsiteY570" fmla="*/ 1766654 h 6858000"/>
              <a:gd name="connsiteX571" fmla="*/ 6944437 w 7467600"/>
              <a:gd name="connsiteY571" fmla="*/ 1575402 h 6858000"/>
              <a:gd name="connsiteX572" fmla="*/ 7019523 w 7467600"/>
              <a:gd name="connsiteY572" fmla="*/ 1519450 h 6858000"/>
              <a:gd name="connsiteX573" fmla="*/ 6298091 w 7467600"/>
              <a:gd name="connsiteY573" fmla="*/ 1737122 h 6858000"/>
              <a:gd name="connsiteX574" fmla="*/ 7019523 w 7467600"/>
              <a:gd name="connsiteY574" fmla="*/ 1519450 h 6858000"/>
              <a:gd name="connsiteX575" fmla="*/ 2399523 w 7467600"/>
              <a:gd name="connsiteY575" fmla="*/ 1428234 h 6858000"/>
              <a:gd name="connsiteX576" fmla="*/ 2224982 w 7467600"/>
              <a:gd name="connsiteY576" fmla="*/ 1826201 h 6858000"/>
              <a:gd name="connsiteX577" fmla="*/ 2096099 w 7467600"/>
              <a:gd name="connsiteY577" fmla="*/ 2345900 h 6858000"/>
              <a:gd name="connsiteX578" fmla="*/ 2283317 w 7467600"/>
              <a:gd name="connsiteY578" fmla="*/ 1796925 h 6858000"/>
              <a:gd name="connsiteX579" fmla="*/ 2399523 w 7467600"/>
              <a:gd name="connsiteY579" fmla="*/ 1428234 h 6858000"/>
              <a:gd name="connsiteX580" fmla="*/ 2448558 w 7467600"/>
              <a:gd name="connsiteY580" fmla="*/ 1373435 h 6858000"/>
              <a:gd name="connsiteX581" fmla="*/ 2312521 w 7467600"/>
              <a:gd name="connsiteY581" fmla="*/ 1806140 h 6858000"/>
              <a:gd name="connsiteX582" fmla="*/ 2127533 w 7467600"/>
              <a:gd name="connsiteY582" fmla="*/ 2348380 h 6858000"/>
              <a:gd name="connsiteX583" fmla="*/ 2358080 w 7467600"/>
              <a:gd name="connsiteY583" fmla="*/ 1866134 h 6858000"/>
              <a:gd name="connsiteX584" fmla="*/ 2407436 w 7467600"/>
              <a:gd name="connsiteY584" fmla="*/ 1651070 h 6858000"/>
              <a:gd name="connsiteX585" fmla="*/ 2448558 w 7467600"/>
              <a:gd name="connsiteY585" fmla="*/ 1373435 h 6858000"/>
              <a:gd name="connsiteX586" fmla="*/ 278707 w 7467600"/>
              <a:gd name="connsiteY586" fmla="*/ 1352270 h 6858000"/>
              <a:gd name="connsiteX587" fmla="*/ 321570 w 7467600"/>
              <a:gd name="connsiteY587" fmla="*/ 1861610 h 6858000"/>
              <a:gd name="connsiteX588" fmla="*/ 294281 w 7467600"/>
              <a:gd name="connsiteY588" fmla="*/ 1440658 h 6858000"/>
              <a:gd name="connsiteX589" fmla="*/ 278707 w 7467600"/>
              <a:gd name="connsiteY589" fmla="*/ 1352270 h 6858000"/>
              <a:gd name="connsiteX590" fmla="*/ 1423821 w 7467600"/>
              <a:gd name="connsiteY590" fmla="*/ 1351958 h 6858000"/>
              <a:gd name="connsiteX591" fmla="*/ 1638521 w 7467600"/>
              <a:gd name="connsiteY591" fmla="*/ 1908470 h 6858000"/>
              <a:gd name="connsiteX592" fmla="*/ 1754199 w 7467600"/>
              <a:gd name="connsiteY592" fmla="*/ 2149284 h 6858000"/>
              <a:gd name="connsiteX593" fmla="*/ 1908359 w 7467600"/>
              <a:gd name="connsiteY593" fmla="*/ 2364988 h 6858000"/>
              <a:gd name="connsiteX594" fmla="*/ 1647661 w 7467600"/>
              <a:gd name="connsiteY594" fmla="*/ 1825945 h 6858000"/>
              <a:gd name="connsiteX595" fmla="*/ 1423821 w 7467600"/>
              <a:gd name="connsiteY595" fmla="*/ 1351958 h 6858000"/>
              <a:gd name="connsiteX596" fmla="*/ 1431890 w 7467600"/>
              <a:gd name="connsiteY596" fmla="*/ 1306475 h 6858000"/>
              <a:gd name="connsiteX597" fmla="*/ 1507597 w 7467600"/>
              <a:gd name="connsiteY597" fmla="*/ 1446132 h 6858000"/>
              <a:gd name="connsiteX598" fmla="*/ 1674586 w 7467600"/>
              <a:gd name="connsiteY598" fmla="*/ 1813832 h 6858000"/>
              <a:gd name="connsiteX599" fmla="*/ 1815950 w 7467600"/>
              <a:gd name="connsiteY599" fmla="*/ 2128564 h 6858000"/>
              <a:gd name="connsiteX600" fmla="*/ 1984242 w 7467600"/>
              <a:gd name="connsiteY600" fmla="*/ 2430829 h 6858000"/>
              <a:gd name="connsiteX601" fmla="*/ 2014023 w 7467600"/>
              <a:gd name="connsiteY601" fmla="*/ 2450995 h 6858000"/>
              <a:gd name="connsiteX602" fmla="*/ 1747337 w 7467600"/>
              <a:gd name="connsiteY602" fmla="*/ 1855264 h 6858000"/>
              <a:gd name="connsiteX603" fmla="*/ 1533749 w 7467600"/>
              <a:gd name="connsiteY603" fmla="*/ 1478656 h 6858000"/>
              <a:gd name="connsiteX604" fmla="*/ 1431890 w 7467600"/>
              <a:gd name="connsiteY604" fmla="*/ 1306475 h 6858000"/>
              <a:gd name="connsiteX605" fmla="*/ 5052692 w 7467600"/>
              <a:gd name="connsiteY605" fmla="*/ 1292994 h 6858000"/>
              <a:gd name="connsiteX606" fmla="*/ 5200661 w 7467600"/>
              <a:gd name="connsiteY606" fmla="*/ 1635186 h 6858000"/>
              <a:gd name="connsiteX607" fmla="*/ 5297138 w 7467600"/>
              <a:gd name="connsiteY607" fmla="*/ 1906351 h 6858000"/>
              <a:gd name="connsiteX608" fmla="*/ 5052692 w 7467600"/>
              <a:gd name="connsiteY608" fmla="*/ 1292994 h 6858000"/>
              <a:gd name="connsiteX609" fmla="*/ 5009948 w 7467600"/>
              <a:gd name="connsiteY609" fmla="*/ 1273619 h 6858000"/>
              <a:gd name="connsiteX610" fmla="*/ 5121777 w 7467600"/>
              <a:gd name="connsiteY610" fmla="*/ 1654213 h 6858000"/>
              <a:gd name="connsiteX611" fmla="*/ 5293545 w 7467600"/>
              <a:gd name="connsiteY611" fmla="*/ 2072247 h 6858000"/>
              <a:gd name="connsiteX612" fmla="*/ 5294042 w 7467600"/>
              <a:gd name="connsiteY612" fmla="*/ 2065019 h 6858000"/>
              <a:gd name="connsiteX613" fmla="*/ 5171936 w 7467600"/>
              <a:gd name="connsiteY613" fmla="*/ 1647613 h 6858000"/>
              <a:gd name="connsiteX614" fmla="*/ 5009948 w 7467600"/>
              <a:gd name="connsiteY614" fmla="*/ 1273619 h 6858000"/>
              <a:gd name="connsiteX615" fmla="*/ 655236 w 7467600"/>
              <a:gd name="connsiteY615" fmla="*/ 1268632 h 6858000"/>
              <a:gd name="connsiteX616" fmla="*/ 839521 w 7467600"/>
              <a:gd name="connsiteY616" fmla="*/ 1685315 h 6858000"/>
              <a:gd name="connsiteX617" fmla="*/ 1109416 w 7467600"/>
              <a:gd name="connsiteY617" fmla="*/ 2061663 h 6858000"/>
              <a:gd name="connsiteX618" fmla="*/ 1298300 w 7467600"/>
              <a:gd name="connsiteY618" fmla="*/ 2247742 h 6858000"/>
              <a:gd name="connsiteX619" fmla="*/ 1125871 w 7467600"/>
              <a:gd name="connsiteY619" fmla="*/ 1989513 h 6858000"/>
              <a:gd name="connsiteX620" fmla="*/ 981574 w 7467600"/>
              <a:gd name="connsiteY620" fmla="*/ 1783157 h 6858000"/>
              <a:gd name="connsiteX621" fmla="*/ 922198 w 7467600"/>
              <a:gd name="connsiteY621" fmla="*/ 1677437 h 6858000"/>
              <a:gd name="connsiteX622" fmla="*/ 869293 w 7467600"/>
              <a:gd name="connsiteY622" fmla="*/ 1583214 h 6858000"/>
              <a:gd name="connsiteX623" fmla="*/ 751431 w 7467600"/>
              <a:gd name="connsiteY623" fmla="*/ 1405731 h 6858000"/>
              <a:gd name="connsiteX624" fmla="*/ 655236 w 7467600"/>
              <a:gd name="connsiteY624" fmla="*/ 1268632 h 6858000"/>
              <a:gd name="connsiteX625" fmla="*/ 6516292 w 7467600"/>
              <a:gd name="connsiteY625" fmla="*/ 1263064 h 6858000"/>
              <a:gd name="connsiteX626" fmla="*/ 5736320 w 7467600"/>
              <a:gd name="connsiteY626" fmla="*/ 1501803 h 6858000"/>
              <a:gd name="connsiteX627" fmla="*/ 6516292 w 7467600"/>
              <a:gd name="connsiteY627" fmla="*/ 1263064 h 6858000"/>
              <a:gd name="connsiteX628" fmla="*/ 291466 w 7467600"/>
              <a:gd name="connsiteY628" fmla="*/ 1250369 h 6858000"/>
              <a:gd name="connsiteX629" fmla="*/ 323180 w 7467600"/>
              <a:gd name="connsiteY629" fmla="*/ 1435283 h 6858000"/>
              <a:gd name="connsiteX630" fmla="*/ 349381 w 7467600"/>
              <a:gd name="connsiteY630" fmla="*/ 1875041 h 6858000"/>
              <a:gd name="connsiteX631" fmla="*/ 374363 w 7467600"/>
              <a:gd name="connsiteY631" fmla="*/ 1506494 h 6858000"/>
              <a:gd name="connsiteX632" fmla="*/ 302168 w 7467600"/>
              <a:gd name="connsiteY632" fmla="*/ 1274495 h 6858000"/>
              <a:gd name="connsiteX633" fmla="*/ 291466 w 7467600"/>
              <a:gd name="connsiteY633" fmla="*/ 1250369 h 6858000"/>
              <a:gd name="connsiteX634" fmla="*/ 678222 w 7467600"/>
              <a:gd name="connsiteY634" fmla="*/ 1248670 h 6858000"/>
              <a:gd name="connsiteX635" fmla="*/ 775536 w 7467600"/>
              <a:gd name="connsiteY635" fmla="*/ 1388015 h 6858000"/>
              <a:gd name="connsiteX636" fmla="*/ 894529 w 7467600"/>
              <a:gd name="connsiteY636" fmla="*/ 1567739 h 6858000"/>
              <a:gd name="connsiteX637" fmla="*/ 948000 w 7467600"/>
              <a:gd name="connsiteY637" fmla="*/ 1663088 h 6858000"/>
              <a:gd name="connsiteX638" fmla="*/ 1006812 w 7467600"/>
              <a:gd name="connsiteY638" fmla="*/ 1767683 h 6858000"/>
              <a:gd name="connsiteX639" fmla="*/ 1149133 w 7467600"/>
              <a:gd name="connsiteY639" fmla="*/ 1971513 h 6858000"/>
              <a:gd name="connsiteX640" fmla="*/ 1333952 w 7467600"/>
              <a:gd name="connsiteY640" fmla="*/ 2251620 h 6858000"/>
              <a:gd name="connsiteX641" fmla="*/ 1337329 w 7467600"/>
              <a:gd name="connsiteY641" fmla="*/ 2258350 h 6858000"/>
              <a:gd name="connsiteX642" fmla="*/ 1014726 w 7467600"/>
              <a:gd name="connsiteY642" fmla="*/ 1615556 h 6858000"/>
              <a:gd name="connsiteX643" fmla="*/ 678222 w 7467600"/>
              <a:gd name="connsiteY643" fmla="*/ 1248670 h 6858000"/>
              <a:gd name="connsiteX644" fmla="*/ 6691602 w 7467600"/>
              <a:gd name="connsiteY644" fmla="*/ 1140573 h 6858000"/>
              <a:gd name="connsiteX645" fmla="*/ 6571100 w 7467600"/>
              <a:gd name="connsiteY645" fmla="*/ 1183662 h 6858000"/>
              <a:gd name="connsiteX646" fmla="*/ 6241687 w 7467600"/>
              <a:gd name="connsiteY646" fmla="*/ 1257600 h 6858000"/>
              <a:gd name="connsiteX647" fmla="*/ 5693009 w 7467600"/>
              <a:gd name="connsiteY647" fmla="*/ 1478256 h 6858000"/>
              <a:gd name="connsiteX648" fmla="*/ 6548420 w 7467600"/>
              <a:gd name="connsiteY648" fmla="*/ 1214599 h 6858000"/>
              <a:gd name="connsiteX649" fmla="*/ 6605473 w 7467600"/>
              <a:gd name="connsiteY649" fmla="*/ 1184686 h 6858000"/>
              <a:gd name="connsiteX650" fmla="*/ 6691602 w 7467600"/>
              <a:gd name="connsiteY650" fmla="*/ 1140573 h 6858000"/>
              <a:gd name="connsiteX651" fmla="*/ 4002475 w 7467600"/>
              <a:gd name="connsiteY651" fmla="*/ 1037802 h 6858000"/>
              <a:gd name="connsiteX652" fmla="*/ 4000324 w 7467600"/>
              <a:gd name="connsiteY652" fmla="*/ 1039362 h 6858000"/>
              <a:gd name="connsiteX653" fmla="*/ 4002862 w 7467600"/>
              <a:gd name="connsiteY653" fmla="*/ 1042866 h 6858000"/>
              <a:gd name="connsiteX654" fmla="*/ 4002475 w 7467600"/>
              <a:gd name="connsiteY654" fmla="*/ 1037802 h 6858000"/>
              <a:gd name="connsiteX655" fmla="*/ 506322 w 7467600"/>
              <a:gd name="connsiteY655" fmla="*/ 1020997 h 6858000"/>
              <a:gd name="connsiteX656" fmla="*/ 533068 w 7467600"/>
              <a:gd name="connsiteY656" fmla="*/ 1029409 h 6858000"/>
              <a:gd name="connsiteX657" fmla="*/ 1232525 w 7467600"/>
              <a:gd name="connsiteY657" fmla="*/ 1804675 h 6858000"/>
              <a:gd name="connsiteX658" fmla="*/ 1388858 w 7467600"/>
              <a:gd name="connsiteY658" fmla="*/ 2368011 h 6858000"/>
              <a:gd name="connsiteX659" fmla="*/ 1384098 w 7467600"/>
              <a:gd name="connsiteY659" fmla="*/ 2378125 h 6858000"/>
              <a:gd name="connsiteX660" fmla="*/ 1425393 w 7467600"/>
              <a:gd name="connsiteY660" fmla="*/ 2589124 h 6858000"/>
              <a:gd name="connsiteX661" fmla="*/ 1424001 w 7467600"/>
              <a:gd name="connsiteY661" fmla="*/ 2597541 h 6858000"/>
              <a:gd name="connsiteX662" fmla="*/ 2152729 w 7467600"/>
              <a:gd name="connsiteY662" fmla="*/ 2864487 h 6858000"/>
              <a:gd name="connsiteX663" fmla="*/ 2020609 w 7467600"/>
              <a:gd name="connsiteY663" fmla="*/ 2539671 h 6858000"/>
              <a:gd name="connsiteX664" fmla="*/ 2018920 w 7467600"/>
              <a:gd name="connsiteY664" fmla="*/ 2536309 h 6858000"/>
              <a:gd name="connsiteX665" fmla="*/ 1342441 w 7467600"/>
              <a:gd name="connsiteY665" fmla="*/ 1173017 h 6858000"/>
              <a:gd name="connsiteX666" fmla="*/ 1367925 w 7467600"/>
              <a:gd name="connsiteY666" fmla="*/ 1135648 h 6858000"/>
              <a:gd name="connsiteX667" fmla="*/ 1771401 w 7467600"/>
              <a:gd name="connsiteY667" fmla="*/ 1806673 h 6858000"/>
              <a:gd name="connsiteX668" fmla="*/ 1972385 w 7467600"/>
              <a:gd name="connsiteY668" fmla="*/ 2198735 h 6858000"/>
              <a:gd name="connsiteX669" fmla="*/ 2040892 w 7467600"/>
              <a:gd name="connsiteY669" fmla="*/ 2405205 h 6858000"/>
              <a:gd name="connsiteX670" fmla="*/ 2131689 w 7467600"/>
              <a:gd name="connsiteY670" fmla="*/ 1936926 h 6858000"/>
              <a:gd name="connsiteX671" fmla="*/ 2454820 w 7467600"/>
              <a:gd name="connsiteY671" fmla="*/ 1248808 h 6858000"/>
              <a:gd name="connsiteX672" fmla="*/ 2492512 w 7467600"/>
              <a:gd name="connsiteY672" fmla="*/ 1302920 h 6858000"/>
              <a:gd name="connsiteX673" fmla="*/ 2081216 w 7467600"/>
              <a:gd name="connsiteY673" fmla="*/ 2527513 h 6858000"/>
              <a:gd name="connsiteX674" fmla="*/ 2081211 w 7467600"/>
              <a:gd name="connsiteY674" fmla="*/ 2528916 h 6858000"/>
              <a:gd name="connsiteX675" fmla="*/ 2199067 w 7467600"/>
              <a:gd name="connsiteY675" fmla="*/ 2884061 h 6858000"/>
              <a:gd name="connsiteX676" fmla="*/ 3192586 w 7467600"/>
              <a:gd name="connsiteY676" fmla="*/ 3411496 h 6858000"/>
              <a:gd name="connsiteX677" fmla="*/ 3182620 w 7467600"/>
              <a:gd name="connsiteY677" fmla="*/ 3483279 h 6858000"/>
              <a:gd name="connsiteX678" fmla="*/ 2435119 w 7467600"/>
              <a:gd name="connsiteY678" fmla="*/ 3080173 h 6858000"/>
              <a:gd name="connsiteX679" fmla="*/ 2410152 w 7467600"/>
              <a:gd name="connsiteY679" fmla="*/ 3063751 h 6858000"/>
              <a:gd name="connsiteX680" fmla="*/ 2408099 w 7467600"/>
              <a:gd name="connsiteY680" fmla="*/ 3064403 h 6858000"/>
              <a:gd name="connsiteX681" fmla="*/ 2407218 w 7467600"/>
              <a:gd name="connsiteY681" fmla="*/ 3070324 h 6858000"/>
              <a:gd name="connsiteX682" fmla="*/ 2380138 w 7467600"/>
              <a:gd name="connsiteY682" fmla="*/ 3099341 h 6858000"/>
              <a:gd name="connsiteX683" fmla="*/ 1765923 w 7467600"/>
              <a:gd name="connsiteY683" fmla="*/ 3581043 h 6858000"/>
              <a:gd name="connsiteX684" fmla="*/ 1702258 w 7467600"/>
              <a:gd name="connsiteY684" fmla="*/ 3612286 h 6858000"/>
              <a:gd name="connsiteX685" fmla="*/ 1538370 w 7467600"/>
              <a:gd name="connsiteY685" fmla="*/ 3811804 h 6858000"/>
              <a:gd name="connsiteX686" fmla="*/ 542867 w 7467600"/>
              <a:gd name="connsiteY686" fmla="*/ 4944092 h 6858000"/>
              <a:gd name="connsiteX687" fmla="*/ 515800 w 7467600"/>
              <a:gd name="connsiteY687" fmla="*/ 4862180 h 6858000"/>
              <a:gd name="connsiteX688" fmla="*/ 909145 w 7467600"/>
              <a:gd name="connsiteY688" fmla="*/ 4199225 h 6858000"/>
              <a:gd name="connsiteX689" fmla="*/ 1214067 w 7467600"/>
              <a:gd name="connsiteY689" fmla="*/ 3908561 h 6858000"/>
              <a:gd name="connsiteX690" fmla="*/ 640967 w 7467600"/>
              <a:gd name="connsiteY690" fmla="*/ 4105601 h 6858000"/>
              <a:gd name="connsiteX691" fmla="*/ 112563 w 7467600"/>
              <a:gd name="connsiteY691" fmla="*/ 4396952 h 6858000"/>
              <a:gd name="connsiteX692" fmla="*/ 0 w 7467600"/>
              <a:gd name="connsiteY692" fmla="*/ 4466006 h 6858000"/>
              <a:gd name="connsiteX693" fmla="*/ 0 w 7467600"/>
              <a:gd name="connsiteY693" fmla="*/ 4233763 h 6858000"/>
              <a:gd name="connsiteX694" fmla="*/ 36881 w 7467600"/>
              <a:gd name="connsiteY694" fmla="*/ 4200118 h 6858000"/>
              <a:gd name="connsiteX695" fmla="*/ 910534 w 7467600"/>
              <a:gd name="connsiteY695" fmla="*/ 3629753 h 6858000"/>
              <a:gd name="connsiteX696" fmla="*/ 1578717 w 7467600"/>
              <a:gd name="connsiteY696" fmla="*/ 3575982 h 6858000"/>
              <a:gd name="connsiteX697" fmla="*/ 2338780 w 7467600"/>
              <a:gd name="connsiteY697" fmla="*/ 3033725 h 6858000"/>
              <a:gd name="connsiteX698" fmla="*/ 1807991 w 7467600"/>
              <a:gd name="connsiteY698" fmla="*/ 2807184 h 6858000"/>
              <a:gd name="connsiteX699" fmla="*/ 1416358 w 7467600"/>
              <a:gd name="connsiteY699" fmla="*/ 3112571 h 6858000"/>
              <a:gd name="connsiteX700" fmla="*/ 939066 w 7467600"/>
              <a:gd name="connsiteY700" fmla="*/ 3378798 h 6858000"/>
              <a:gd name="connsiteX701" fmla="*/ 115099 w 7467600"/>
              <a:gd name="connsiteY701" fmla="*/ 3607650 h 6858000"/>
              <a:gd name="connsiteX702" fmla="*/ 97284 w 7467600"/>
              <a:gd name="connsiteY702" fmla="*/ 3520393 h 6858000"/>
              <a:gd name="connsiteX703" fmla="*/ 922050 w 7467600"/>
              <a:gd name="connsiteY703" fmla="*/ 3074867 h 6858000"/>
              <a:gd name="connsiteX704" fmla="*/ 1405265 w 7467600"/>
              <a:gd name="connsiteY704" fmla="*/ 3016319 h 6858000"/>
              <a:gd name="connsiteX705" fmla="*/ 1407512 w 7467600"/>
              <a:gd name="connsiteY705" fmla="*/ 3018001 h 6858000"/>
              <a:gd name="connsiteX706" fmla="*/ 1726266 w 7467600"/>
              <a:gd name="connsiteY706" fmla="*/ 2777274 h 6858000"/>
              <a:gd name="connsiteX707" fmla="*/ 625390 w 7467600"/>
              <a:gd name="connsiteY707" fmla="*/ 2514541 h 6858000"/>
              <a:gd name="connsiteX708" fmla="*/ 619799 w 7467600"/>
              <a:gd name="connsiteY708" fmla="*/ 2527180 h 6858000"/>
              <a:gd name="connsiteX709" fmla="*/ 310030 w 7467600"/>
              <a:gd name="connsiteY709" fmla="*/ 2771818 h 6858000"/>
              <a:gd name="connsiteX710" fmla="*/ 173877 w 7467600"/>
              <a:gd name="connsiteY710" fmla="*/ 2937056 h 6858000"/>
              <a:gd name="connsiteX711" fmla="*/ 77889 w 7467600"/>
              <a:gd name="connsiteY711" fmla="*/ 3138440 h 6858000"/>
              <a:gd name="connsiteX712" fmla="*/ 0 w 7467600"/>
              <a:gd name="connsiteY712" fmla="*/ 3271395 h 6858000"/>
              <a:gd name="connsiteX713" fmla="*/ 0 w 7467600"/>
              <a:gd name="connsiteY713" fmla="*/ 3153002 h 6858000"/>
              <a:gd name="connsiteX714" fmla="*/ 2386 w 7467600"/>
              <a:gd name="connsiteY714" fmla="*/ 3149203 h 6858000"/>
              <a:gd name="connsiteX715" fmla="*/ 89753 w 7467600"/>
              <a:gd name="connsiteY715" fmla="*/ 2987702 h 6858000"/>
              <a:gd name="connsiteX716" fmla="*/ 76869 w 7467600"/>
              <a:gd name="connsiteY716" fmla="*/ 3005404 h 6858000"/>
              <a:gd name="connsiteX717" fmla="*/ 32049 w 7467600"/>
              <a:gd name="connsiteY717" fmla="*/ 3065814 h 6858000"/>
              <a:gd name="connsiteX718" fmla="*/ 0 w 7467600"/>
              <a:gd name="connsiteY718" fmla="*/ 3108744 h 6858000"/>
              <a:gd name="connsiteX719" fmla="*/ 0 w 7467600"/>
              <a:gd name="connsiteY719" fmla="*/ 3058059 h 6858000"/>
              <a:gd name="connsiteX720" fmla="*/ 7610 w 7467600"/>
              <a:gd name="connsiteY720" fmla="*/ 3047889 h 6858000"/>
              <a:gd name="connsiteX721" fmla="*/ 52419 w 7467600"/>
              <a:gd name="connsiteY721" fmla="*/ 2987479 h 6858000"/>
              <a:gd name="connsiteX722" fmla="*/ 59142 w 7467600"/>
              <a:gd name="connsiteY722" fmla="*/ 2978488 h 6858000"/>
              <a:gd name="connsiteX723" fmla="*/ 0 w 7467600"/>
              <a:gd name="connsiteY723" fmla="*/ 3015334 h 6858000"/>
              <a:gd name="connsiteX724" fmla="*/ 0 w 7467600"/>
              <a:gd name="connsiteY724" fmla="*/ 2914286 h 6858000"/>
              <a:gd name="connsiteX725" fmla="*/ 36383 w 7467600"/>
              <a:gd name="connsiteY725" fmla="*/ 2901128 h 6858000"/>
              <a:gd name="connsiteX726" fmla="*/ 156329 w 7467600"/>
              <a:gd name="connsiteY726" fmla="*/ 2840533 h 6858000"/>
              <a:gd name="connsiteX727" fmla="*/ 358355 w 7467600"/>
              <a:gd name="connsiteY727" fmla="*/ 2620471 h 6858000"/>
              <a:gd name="connsiteX728" fmla="*/ 510577 w 7467600"/>
              <a:gd name="connsiteY728" fmla="*/ 2501244 h 6858000"/>
              <a:gd name="connsiteX729" fmla="*/ 211967 w 7467600"/>
              <a:gd name="connsiteY729" fmla="*/ 2479171 h 6858000"/>
              <a:gd name="connsiteX730" fmla="*/ 0 w 7467600"/>
              <a:gd name="connsiteY730" fmla="*/ 2476398 h 6858000"/>
              <a:gd name="connsiteX731" fmla="*/ 0 w 7467600"/>
              <a:gd name="connsiteY731" fmla="*/ 2389189 h 6858000"/>
              <a:gd name="connsiteX732" fmla="*/ 103062 w 7467600"/>
              <a:gd name="connsiteY732" fmla="*/ 2389518 h 6858000"/>
              <a:gd name="connsiteX733" fmla="*/ 510734 w 7467600"/>
              <a:gd name="connsiteY733" fmla="*/ 2416201 h 6858000"/>
              <a:gd name="connsiteX734" fmla="*/ 279257 w 7467600"/>
              <a:gd name="connsiteY734" fmla="*/ 2092102 h 6858000"/>
              <a:gd name="connsiteX735" fmla="*/ 65265 w 7467600"/>
              <a:gd name="connsiteY735" fmla="*/ 2006049 h 6858000"/>
              <a:gd name="connsiteX736" fmla="*/ 0 w 7467600"/>
              <a:gd name="connsiteY736" fmla="*/ 1982532 h 6858000"/>
              <a:gd name="connsiteX737" fmla="*/ 0 w 7467600"/>
              <a:gd name="connsiteY737" fmla="*/ 1912789 h 6858000"/>
              <a:gd name="connsiteX738" fmla="*/ 97460 w 7467600"/>
              <a:gd name="connsiteY738" fmla="*/ 1953725 h 6858000"/>
              <a:gd name="connsiteX739" fmla="*/ 221272 w 7467600"/>
              <a:gd name="connsiteY739" fmla="*/ 1980766 h 6858000"/>
              <a:gd name="connsiteX740" fmla="*/ 116765 w 7467600"/>
              <a:gd name="connsiteY740" fmla="*/ 1911033 h 6858000"/>
              <a:gd name="connsiteX741" fmla="*/ 16405 w 7467600"/>
              <a:gd name="connsiteY741" fmla="*/ 1803412 h 6858000"/>
              <a:gd name="connsiteX742" fmla="*/ 0 w 7467600"/>
              <a:gd name="connsiteY742" fmla="*/ 1784777 h 6858000"/>
              <a:gd name="connsiteX743" fmla="*/ 0 w 7467600"/>
              <a:gd name="connsiteY743" fmla="*/ 1740082 h 6858000"/>
              <a:gd name="connsiteX744" fmla="*/ 39394 w 7467600"/>
              <a:gd name="connsiteY744" fmla="*/ 1784856 h 6858000"/>
              <a:gd name="connsiteX745" fmla="*/ 135813 w 7467600"/>
              <a:gd name="connsiteY745" fmla="*/ 1888838 h 6858000"/>
              <a:gd name="connsiteX746" fmla="*/ 242575 w 7467600"/>
              <a:gd name="connsiteY746" fmla="*/ 1958841 h 6858000"/>
              <a:gd name="connsiteX747" fmla="*/ 82197 w 7467600"/>
              <a:gd name="connsiteY747" fmla="*/ 1754826 h 6858000"/>
              <a:gd name="connsiteX748" fmla="*/ 0 w 7467600"/>
              <a:gd name="connsiteY748" fmla="*/ 1679650 h 6858000"/>
              <a:gd name="connsiteX749" fmla="*/ 0 w 7467600"/>
              <a:gd name="connsiteY749" fmla="*/ 1602463 h 6858000"/>
              <a:gd name="connsiteX750" fmla="*/ 84689 w 7467600"/>
              <a:gd name="connsiteY750" fmla="*/ 1677442 h 6858000"/>
              <a:gd name="connsiteX751" fmla="*/ 298437 w 7467600"/>
              <a:gd name="connsiteY751" fmla="*/ 1968019 h 6858000"/>
              <a:gd name="connsiteX752" fmla="*/ 227269 w 7467600"/>
              <a:gd name="connsiteY752" fmla="*/ 1114064 h 6858000"/>
              <a:gd name="connsiteX753" fmla="*/ 248003 w 7467600"/>
              <a:gd name="connsiteY753" fmla="*/ 1089613 h 6858000"/>
              <a:gd name="connsiteX754" fmla="*/ 427020 w 7467600"/>
              <a:gd name="connsiteY754" fmla="*/ 1619803 h 6858000"/>
              <a:gd name="connsiteX755" fmla="*/ 340345 w 7467600"/>
              <a:gd name="connsiteY755" fmla="*/ 2027739 h 6858000"/>
              <a:gd name="connsiteX756" fmla="*/ 360865 w 7467600"/>
              <a:gd name="connsiteY756" fmla="*/ 2044827 h 6858000"/>
              <a:gd name="connsiteX757" fmla="*/ 560414 w 7467600"/>
              <a:gd name="connsiteY757" fmla="*/ 2421457 h 6858000"/>
              <a:gd name="connsiteX758" fmla="*/ 1359703 w 7467600"/>
              <a:gd name="connsiteY758" fmla="*/ 2578554 h 6858000"/>
              <a:gd name="connsiteX759" fmla="*/ 1359422 w 7467600"/>
              <a:gd name="connsiteY759" fmla="*/ 2577994 h 6858000"/>
              <a:gd name="connsiteX760" fmla="*/ 828701 w 7467600"/>
              <a:gd name="connsiteY760" fmla="*/ 1839520 h 6858000"/>
              <a:gd name="connsiteX761" fmla="*/ 494427 w 7467600"/>
              <a:gd name="connsiteY761" fmla="*/ 1092333 h 6858000"/>
              <a:gd name="connsiteX762" fmla="*/ 506322 w 7467600"/>
              <a:gd name="connsiteY762" fmla="*/ 1020997 h 6858000"/>
              <a:gd name="connsiteX763" fmla="*/ 4570198 w 7467600"/>
              <a:gd name="connsiteY763" fmla="*/ 978081 h 6858000"/>
              <a:gd name="connsiteX764" fmla="*/ 4523691 w 7467600"/>
              <a:gd name="connsiteY764" fmla="*/ 1127776 h 6858000"/>
              <a:gd name="connsiteX765" fmla="*/ 4509875 w 7467600"/>
              <a:gd name="connsiteY765" fmla="*/ 1167552 h 6858000"/>
              <a:gd name="connsiteX766" fmla="*/ 4478168 w 7467600"/>
              <a:gd name="connsiteY766" fmla="*/ 1260735 h 6858000"/>
              <a:gd name="connsiteX767" fmla="*/ 4409309 w 7467600"/>
              <a:gd name="connsiteY767" fmla="*/ 1666996 h 6858000"/>
              <a:gd name="connsiteX768" fmla="*/ 4370031 w 7467600"/>
              <a:gd name="connsiteY768" fmla="*/ 1955666 h 6858000"/>
              <a:gd name="connsiteX769" fmla="*/ 4570198 w 7467600"/>
              <a:gd name="connsiteY769" fmla="*/ 978081 h 6858000"/>
              <a:gd name="connsiteX770" fmla="*/ 4557898 w 7467600"/>
              <a:gd name="connsiteY770" fmla="*/ 900011 h 6858000"/>
              <a:gd name="connsiteX771" fmla="*/ 4344840 w 7467600"/>
              <a:gd name="connsiteY771" fmla="*/ 1922038 h 6858000"/>
              <a:gd name="connsiteX772" fmla="*/ 4378710 w 7467600"/>
              <a:gd name="connsiteY772" fmla="*/ 1665516 h 6858000"/>
              <a:gd name="connsiteX773" fmla="*/ 4448798 w 7467600"/>
              <a:gd name="connsiteY773" fmla="*/ 1253024 h 6858000"/>
              <a:gd name="connsiteX774" fmla="*/ 4480315 w 7467600"/>
              <a:gd name="connsiteY774" fmla="*/ 1158454 h 6858000"/>
              <a:gd name="connsiteX775" fmla="*/ 4494133 w 7467600"/>
              <a:gd name="connsiteY775" fmla="*/ 1118676 h 6858000"/>
              <a:gd name="connsiteX776" fmla="*/ 4557898 w 7467600"/>
              <a:gd name="connsiteY776" fmla="*/ 900011 h 6858000"/>
              <a:gd name="connsiteX777" fmla="*/ 5870151 w 7467600"/>
              <a:gd name="connsiteY777" fmla="*/ 898890 h 6858000"/>
              <a:gd name="connsiteX778" fmla="*/ 5861335 w 7467600"/>
              <a:gd name="connsiteY778" fmla="*/ 899177 h 6858000"/>
              <a:gd name="connsiteX779" fmla="*/ 5843702 w 7467600"/>
              <a:gd name="connsiteY779" fmla="*/ 899748 h 6858000"/>
              <a:gd name="connsiteX780" fmla="*/ 5651107 w 7467600"/>
              <a:gd name="connsiteY780" fmla="*/ 920306 h 6858000"/>
              <a:gd name="connsiteX781" fmla="*/ 5459407 w 7467600"/>
              <a:gd name="connsiteY781" fmla="*/ 940975 h 6858000"/>
              <a:gd name="connsiteX782" fmla="*/ 5374846 w 7467600"/>
              <a:gd name="connsiteY782" fmla="*/ 941988 h 6858000"/>
              <a:gd name="connsiteX783" fmla="*/ 5256105 w 7467600"/>
              <a:gd name="connsiteY783" fmla="*/ 945632 h 6858000"/>
              <a:gd name="connsiteX784" fmla="*/ 5107071 w 7467600"/>
              <a:gd name="connsiteY784" fmla="*/ 969720 h 6858000"/>
              <a:gd name="connsiteX785" fmla="*/ 4998681 w 7467600"/>
              <a:gd name="connsiteY785" fmla="*/ 988771 h 6858000"/>
              <a:gd name="connsiteX786" fmla="*/ 5870151 w 7467600"/>
              <a:gd name="connsiteY786" fmla="*/ 898890 h 6858000"/>
              <a:gd name="connsiteX787" fmla="*/ 5504425 w 7467600"/>
              <a:gd name="connsiteY787" fmla="*/ 848067 h 6858000"/>
              <a:gd name="connsiteX788" fmla="*/ 4968849 w 7467600"/>
              <a:gd name="connsiteY788" fmla="*/ 962318 h 6858000"/>
              <a:gd name="connsiteX789" fmla="*/ 5104039 w 7467600"/>
              <a:gd name="connsiteY789" fmla="*/ 940634 h 6858000"/>
              <a:gd name="connsiteX790" fmla="*/ 5256311 w 7467600"/>
              <a:gd name="connsiteY790" fmla="*/ 916490 h 6858000"/>
              <a:gd name="connsiteX791" fmla="*/ 5377381 w 7467600"/>
              <a:gd name="connsiteY791" fmla="*/ 912671 h 6858000"/>
              <a:gd name="connsiteX792" fmla="*/ 5460148 w 7467600"/>
              <a:gd name="connsiteY792" fmla="*/ 911442 h 6858000"/>
              <a:gd name="connsiteX793" fmla="*/ 5648971 w 7467600"/>
              <a:gd name="connsiteY793" fmla="*/ 891331 h 6858000"/>
              <a:gd name="connsiteX794" fmla="*/ 5844807 w 7467600"/>
              <a:gd name="connsiteY794" fmla="*/ 870718 h 6858000"/>
              <a:gd name="connsiteX795" fmla="*/ 5862975 w 7467600"/>
              <a:gd name="connsiteY795" fmla="*/ 869756 h 6858000"/>
              <a:gd name="connsiteX796" fmla="*/ 5920887 w 7467600"/>
              <a:gd name="connsiteY796" fmla="*/ 865929 h 6858000"/>
              <a:gd name="connsiteX797" fmla="*/ 5504425 w 7467600"/>
              <a:gd name="connsiteY797" fmla="*/ 848067 h 6858000"/>
              <a:gd name="connsiteX798" fmla="*/ 3607114 w 7467600"/>
              <a:gd name="connsiteY798" fmla="*/ 467441 h 6858000"/>
              <a:gd name="connsiteX799" fmla="*/ 3296242 w 7467600"/>
              <a:gd name="connsiteY799" fmla="*/ 807991 h 6858000"/>
              <a:gd name="connsiteX800" fmla="*/ 3174674 w 7467600"/>
              <a:gd name="connsiteY800" fmla="*/ 919759 h 6858000"/>
              <a:gd name="connsiteX801" fmla="*/ 3042978 w 7467600"/>
              <a:gd name="connsiteY801" fmla="*/ 1054894 h 6858000"/>
              <a:gd name="connsiteX802" fmla="*/ 2968914 w 7467600"/>
              <a:gd name="connsiteY802" fmla="*/ 1133756 h 6858000"/>
              <a:gd name="connsiteX803" fmla="*/ 3103823 w 7467600"/>
              <a:gd name="connsiteY803" fmla="*/ 1026814 h 6858000"/>
              <a:gd name="connsiteX804" fmla="*/ 3607114 w 7467600"/>
              <a:gd name="connsiteY804" fmla="*/ 467441 h 6858000"/>
              <a:gd name="connsiteX805" fmla="*/ 3744487 w 7467600"/>
              <a:gd name="connsiteY805" fmla="*/ 383136 h 6858000"/>
              <a:gd name="connsiteX806" fmla="*/ 3970213 w 7467600"/>
              <a:gd name="connsiteY806" fmla="*/ 995559 h 6858000"/>
              <a:gd name="connsiteX807" fmla="*/ 3744487 w 7467600"/>
              <a:gd name="connsiteY807" fmla="*/ 383136 h 6858000"/>
              <a:gd name="connsiteX808" fmla="*/ 3624562 w 7467600"/>
              <a:gd name="connsiteY808" fmla="*/ 367041 h 6858000"/>
              <a:gd name="connsiteX809" fmla="*/ 3489712 w 7467600"/>
              <a:gd name="connsiteY809" fmla="*/ 485386 h 6858000"/>
              <a:gd name="connsiteX810" fmla="*/ 3182994 w 7467600"/>
              <a:gd name="connsiteY810" fmla="*/ 828265 h 6858000"/>
              <a:gd name="connsiteX811" fmla="*/ 2892114 w 7467600"/>
              <a:gd name="connsiteY811" fmla="*/ 1172635 h 6858000"/>
              <a:gd name="connsiteX812" fmla="*/ 3021459 w 7467600"/>
              <a:gd name="connsiteY812" fmla="*/ 1035385 h 6858000"/>
              <a:gd name="connsiteX813" fmla="*/ 3153873 w 7467600"/>
              <a:gd name="connsiteY813" fmla="*/ 898971 h 6858000"/>
              <a:gd name="connsiteX814" fmla="*/ 3276511 w 7467600"/>
              <a:gd name="connsiteY814" fmla="*/ 786423 h 6858000"/>
              <a:gd name="connsiteX815" fmla="*/ 3584154 w 7467600"/>
              <a:gd name="connsiteY815" fmla="*/ 448218 h 6858000"/>
              <a:gd name="connsiteX816" fmla="*/ 3624562 w 7467600"/>
              <a:gd name="connsiteY816" fmla="*/ 367041 h 6858000"/>
              <a:gd name="connsiteX817" fmla="*/ 3766672 w 7467600"/>
              <a:gd name="connsiteY817" fmla="*/ 359429 h 6858000"/>
              <a:gd name="connsiteX818" fmla="*/ 3996338 w 7467600"/>
              <a:gd name="connsiteY818" fmla="*/ 968237 h 6858000"/>
              <a:gd name="connsiteX819" fmla="*/ 3766672 w 7467600"/>
              <a:gd name="connsiteY819" fmla="*/ 359429 h 6858000"/>
              <a:gd name="connsiteX820" fmla="*/ 5805386 w 7467600"/>
              <a:gd name="connsiteY820" fmla="*/ 239240 h 6858000"/>
              <a:gd name="connsiteX821" fmla="*/ 5736947 w 7467600"/>
              <a:gd name="connsiteY821" fmla="*/ 261367 h 6858000"/>
              <a:gd name="connsiteX822" fmla="*/ 5427012 w 7467600"/>
              <a:gd name="connsiteY822" fmla="*/ 311272 h 6858000"/>
              <a:gd name="connsiteX823" fmla="*/ 5147818 w 7467600"/>
              <a:gd name="connsiteY823" fmla="*/ 322112 h 6858000"/>
              <a:gd name="connsiteX824" fmla="*/ 5060854 w 7467600"/>
              <a:gd name="connsiteY824" fmla="*/ 311882 h 6858000"/>
              <a:gd name="connsiteX825" fmla="*/ 4945989 w 7467600"/>
              <a:gd name="connsiteY825" fmla="*/ 300516 h 6858000"/>
              <a:gd name="connsiteX826" fmla="*/ 5410479 w 7467600"/>
              <a:gd name="connsiteY826" fmla="*/ 348434 h 6858000"/>
              <a:gd name="connsiteX827" fmla="*/ 5805386 w 7467600"/>
              <a:gd name="connsiteY827" fmla="*/ 239240 h 6858000"/>
              <a:gd name="connsiteX828" fmla="*/ 5905192 w 7467600"/>
              <a:gd name="connsiteY828" fmla="*/ 163079 h 6858000"/>
              <a:gd name="connsiteX829" fmla="*/ 5865655 w 7467600"/>
              <a:gd name="connsiteY829" fmla="*/ 171901 h 6858000"/>
              <a:gd name="connsiteX830" fmla="*/ 5259740 w 7467600"/>
              <a:gd name="connsiteY830" fmla="*/ 257013 h 6858000"/>
              <a:gd name="connsiteX831" fmla="*/ 5208466 w 7467600"/>
              <a:gd name="connsiteY831" fmla="*/ 257550 h 6858000"/>
              <a:gd name="connsiteX832" fmla="*/ 4980204 w 7467600"/>
              <a:gd name="connsiteY832" fmla="*/ 271903 h 6858000"/>
              <a:gd name="connsiteX833" fmla="*/ 5068068 w 7467600"/>
              <a:gd name="connsiteY833" fmla="*/ 282244 h 6858000"/>
              <a:gd name="connsiteX834" fmla="*/ 5153231 w 7467600"/>
              <a:gd name="connsiteY834" fmla="*/ 292240 h 6858000"/>
              <a:gd name="connsiteX835" fmla="*/ 5426491 w 7467600"/>
              <a:gd name="connsiteY835" fmla="*/ 281128 h 6858000"/>
              <a:gd name="connsiteX836" fmla="*/ 5731212 w 7467600"/>
              <a:gd name="connsiteY836" fmla="*/ 231951 h 6858000"/>
              <a:gd name="connsiteX837" fmla="*/ 5905192 w 7467600"/>
              <a:gd name="connsiteY837" fmla="*/ 163079 h 6858000"/>
              <a:gd name="connsiteX838" fmla="*/ 5944437 w 7467600"/>
              <a:gd name="connsiteY838" fmla="*/ 113829 h 6858000"/>
              <a:gd name="connsiteX839" fmla="*/ 5825032 w 7467600"/>
              <a:gd name="connsiteY839" fmla="*/ 146405 h 6858000"/>
              <a:gd name="connsiteX840" fmla="*/ 4955599 w 7467600"/>
              <a:gd name="connsiteY840" fmla="*/ 247008 h 6858000"/>
              <a:gd name="connsiteX841" fmla="*/ 5210104 w 7467600"/>
              <a:gd name="connsiteY841" fmla="*/ 228123 h 6858000"/>
              <a:gd name="connsiteX842" fmla="*/ 5261015 w 7467600"/>
              <a:gd name="connsiteY842" fmla="*/ 227087 h 6858000"/>
              <a:gd name="connsiteX843" fmla="*/ 5861181 w 7467600"/>
              <a:gd name="connsiteY843" fmla="*/ 143093 h 6858000"/>
              <a:gd name="connsiteX844" fmla="*/ 5961252 w 7467600"/>
              <a:gd name="connsiteY844" fmla="*/ 114820 h 6858000"/>
              <a:gd name="connsiteX845" fmla="*/ 5944437 w 7467600"/>
              <a:gd name="connsiteY845" fmla="*/ 113829 h 6858000"/>
              <a:gd name="connsiteX846" fmla="*/ 3882765 w 7467600"/>
              <a:gd name="connsiteY846" fmla="*/ 0 h 6858000"/>
              <a:gd name="connsiteX847" fmla="*/ 3995099 w 7467600"/>
              <a:gd name="connsiteY847" fmla="*/ 0 h 6858000"/>
              <a:gd name="connsiteX848" fmla="*/ 4163818 w 7467600"/>
              <a:gd name="connsiteY848" fmla="*/ 234104 h 6858000"/>
              <a:gd name="connsiteX849" fmla="*/ 4172099 w 7467600"/>
              <a:gd name="connsiteY849" fmla="*/ 234207 h 6858000"/>
              <a:gd name="connsiteX850" fmla="*/ 4784282 w 7467600"/>
              <a:gd name="connsiteY850" fmla="*/ 276561 h 6858000"/>
              <a:gd name="connsiteX851" fmla="*/ 4801687 w 7467600"/>
              <a:gd name="connsiteY851" fmla="*/ 267764 h 6858000"/>
              <a:gd name="connsiteX852" fmla="*/ 6082788 w 7467600"/>
              <a:gd name="connsiteY852" fmla="*/ 64119 h 6858000"/>
              <a:gd name="connsiteX853" fmla="*/ 6099442 w 7467600"/>
              <a:gd name="connsiteY853" fmla="*/ 82568 h 6858000"/>
              <a:gd name="connsiteX854" fmla="*/ 4804137 w 7467600"/>
              <a:gd name="connsiteY854" fmla="*/ 320931 h 6858000"/>
              <a:gd name="connsiteX855" fmla="*/ 4227047 w 7467600"/>
              <a:gd name="connsiteY855" fmla="*/ 313415 h 6858000"/>
              <a:gd name="connsiteX856" fmla="*/ 4346041 w 7467600"/>
              <a:gd name="connsiteY856" fmla="*/ 456086 h 6858000"/>
              <a:gd name="connsiteX857" fmla="*/ 4870967 w 7467600"/>
              <a:gd name="connsiteY857" fmla="*/ 963061 h 6858000"/>
              <a:gd name="connsiteX858" fmla="*/ 4889647 w 7467600"/>
              <a:gd name="connsiteY858" fmla="*/ 957147 h 6858000"/>
              <a:gd name="connsiteX859" fmla="*/ 5422504 w 7467600"/>
              <a:gd name="connsiteY859" fmla="*/ 805191 h 6858000"/>
              <a:gd name="connsiteX860" fmla="*/ 6087656 w 7467600"/>
              <a:gd name="connsiteY860" fmla="*/ 826703 h 6858000"/>
              <a:gd name="connsiteX861" fmla="*/ 6058717 w 7467600"/>
              <a:gd name="connsiteY861" fmla="*/ 865992 h 6858000"/>
              <a:gd name="connsiteX862" fmla="*/ 4974153 w 7467600"/>
              <a:gd name="connsiteY862" fmla="*/ 1045456 h 6858000"/>
              <a:gd name="connsiteX863" fmla="*/ 5627835 w 7467600"/>
              <a:gd name="connsiteY863" fmla="*/ 1472077 h 6858000"/>
              <a:gd name="connsiteX864" fmla="*/ 5629817 w 7467600"/>
              <a:gd name="connsiteY864" fmla="*/ 1471412 h 6858000"/>
              <a:gd name="connsiteX865" fmla="*/ 5634124 w 7467600"/>
              <a:gd name="connsiteY865" fmla="*/ 1470572 h 6858000"/>
              <a:gd name="connsiteX866" fmla="*/ 5755832 w 7467600"/>
              <a:gd name="connsiteY866" fmla="*/ 1383886 h 6858000"/>
              <a:gd name="connsiteX867" fmla="*/ 6014186 w 7467600"/>
              <a:gd name="connsiteY867" fmla="*/ 1279799 h 6858000"/>
              <a:gd name="connsiteX868" fmla="*/ 6901619 w 7467600"/>
              <a:gd name="connsiteY868" fmla="*/ 1047874 h 6858000"/>
              <a:gd name="connsiteX869" fmla="*/ 6931566 w 7467600"/>
              <a:gd name="connsiteY869" fmla="*/ 1062034 h 6858000"/>
              <a:gd name="connsiteX870" fmla="*/ 5790982 w 7467600"/>
              <a:gd name="connsiteY870" fmla="*/ 1561380 h 6858000"/>
              <a:gd name="connsiteX871" fmla="*/ 6188971 w 7467600"/>
              <a:gd name="connsiteY871" fmla="*/ 1755168 h 6858000"/>
              <a:gd name="connsiteX872" fmla="*/ 6202446 w 7467600"/>
              <a:gd name="connsiteY872" fmla="*/ 1752268 h 6858000"/>
              <a:gd name="connsiteX873" fmla="*/ 7179560 w 7467600"/>
              <a:gd name="connsiteY873" fmla="*/ 1467551 h 6858000"/>
              <a:gd name="connsiteX874" fmla="*/ 7158730 w 7467600"/>
              <a:gd name="connsiteY874" fmla="*/ 1507835 h 6858000"/>
              <a:gd name="connsiteX875" fmla="*/ 6326959 w 7467600"/>
              <a:gd name="connsiteY875" fmla="*/ 1817686 h 6858000"/>
              <a:gd name="connsiteX876" fmla="*/ 6537433 w 7467600"/>
              <a:gd name="connsiteY876" fmla="*/ 1907790 h 6858000"/>
              <a:gd name="connsiteX877" fmla="*/ 6550221 w 7467600"/>
              <a:gd name="connsiteY877" fmla="*/ 1910729 h 6858000"/>
              <a:gd name="connsiteX878" fmla="*/ 6964438 w 7467600"/>
              <a:gd name="connsiteY878" fmla="*/ 2209505 h 6858000"/>
              <a:gd name="connsiteX879" fmla="*/ 7367862 w 7467600"/>
              <a:gd name="connsiteY879" fmla="*/ 2806833 h 6858000"/>
              <a:gd name="connsiteX880" fmla="*/ 7364329 w 7467600"/>
              <a:gd name="connsiteY880" fmla="*/ 2826907 h 6858000"/>
              <a:gd name="connsiteX881" fmla="*/ 7290545 w 7467600"/>
              <a:gd name="connsiteY881" fmla="*/ 2850663 h 6858000"/>
              <a:gd name="connsiteX882" fmla="*/ 6472036 w 7467600"/>
              <a:gd name="connsiteY882" fmla="*/ 1959003 h 6858000"/>
              <a:gd name="connsiteX883" fmla="*/ 5792897 w 7467600"/>
              <a:gd name="connsiteY883" fmla="*/ 1647747 h 6858000"/>
              <a:gd name="connsiteX884" fmla="*/ 5842751 w 7467600"/>
              <a:gd name="connsiteY884" fmla="*/ 1816112 h 6858000"/>
              <a:gd name="connsiteX885" fmla="*/ 5847424 w 7467600"/>
              <a:gd name="connsiteY885" fmla="*/ 1815776 h 6858000"/>
              <a:gd name="connsiteX886" fmla="*/ 6399821 w 7467600"/>
              <a:gd name="connsiteY886" fmla="*/ 2344799 h 6858000"/>
              <a:gd name="connsiteX887" fmla="*/ 6323232 w 7467600"/>
              <a:gd name="connsiteY887" fmla="*/ 2389634 h 6858000"/>
              <a:gd name="connsiteX888" fmla="*/ 5942958 w 7467600"/>
              <a:gd name="connsiteY888" fmla="*/ 2077708 h 6858000"/>
              <a:gd name="connsiteX889" fmla="*/ 5921559 w 7467600"/>
              <a:gd name="connsiteY889" fmla="*/ 2378596 h 6858000"/>
              <a:gd name="connsiteX890" fmla="*/ 5817651 w 7467600"/>
              <a:gd name="connsiteY890" fmla="*/ 3023919 h 6858000"/>
              <a:gd name="connsiteX891" fmla="*/ 5729634 w 7467600"/>
              <a:gd name="connsiteY891" fmla="*/ 3051849 h 6858000"/>
              <a:gd name="connsiteX892" fmla="*/ 5611018 w 7467600"/>
              <a:gd name="connsiteY892" fmla="*/ 2316769 h 6858000"/>
              <a:gd name="connsiteX893" fmla="*/ 5687608 w 7467600"/>
              <a:gd name="connsiteY893" fmla="*/ 2039972 h 6858000"/>
              <a:gd name="connsiteX894" fmla="*/ 5657554 w 7467600"/>
              <a:gd name="connsiteY894" fmla="*/ 1576445 h 6858000"/>
              <a:gd name="connsiteX895" fmla="*/ 5150475 w 7467600"/>
              <a:gd name="connsiteY895" fmla="*/ 1274012 h 6858000"/>
              <a:gd name="connsiteX896" fmla="*/ 5349142 w 7467600"/>
              <a:gd name="connsiteY896" fmla="*/ 2204405 h 6858000"/>
              <a:gd name="connsiteX897" fmla="*/ 5262214 w 7467600"/>
              <a:gd name="connsiteY897" fmla="*/ 2233836 h 6858000"/>
              <a:gd name="connsiteX898" fmla="*/ 4981539 w 7467600"/>
              <a:gd name="connsiteY898" fmla="*/ 1542201 h 6858000"/>
              <a:gd name="connsiteX899" fmla="*/ 4958461 w 7467600"/>
              <a:gd name="connsiteY899" fmla="*/ 1136957 h 6858000"/>
              <a:gd name="connsiteX900" fmla="*/ 4655015 w 7467600"/>
              <a:gd name="connsiteY900" fmla="*/ 891426 h 6858000"/>
              <a:gd name="connsiteX901" fmla="*/ 4348002 w 7467600"/>
              <a:gd name="connsiteY901" fmla="*/ 2205895 h 6858000"/>
              <a:gd name="connsiteX902" fmla="*/ 4262250 w 7467600"/>
              <a:gd name="connsiteY902" fmla="*/ 2219972 h 6858000"/>
              <a:gd name="connsiteX903" fmla="*/ 4550611 w 7467600"/>
              <a:gd name="connsiteY903" fmla="*/ 817540 h 6858000"/>
              <a:gd name="connsiteX904" fmla="*/ 4564418 w 7467600"/>
              <a:gd name="connsiteY904" fmla="*/ 808293 h 6858000"/>
              <a:gd name="connsiteX905" fmla="*/ 4266388 w 7467600"/>
              <a:gd name="connsiteY905" fmla="*/ 500083 h 6858000"/>
              <a:gd name="connsiteX906" fmla="*/ 4032842 w 7467600"/>
              <a:gd name="connsiteY906" fmla="*/ 211809 h 6858000"/>
              <a:gd name="connsiteX907" fmla="*/ 3882765 w 7467600"/>
              <a:gd name="connsiteY907" fmla="*/ 0 h 6858000"/>
              <a:gd name="connsiteX908" fmla="*/ 3721337 w 7467600"/>
              <a:gd name="connsiteY908" fmla="*/ 0 h 6858000"/>
              <a:gd name="connsiteX909" fmla="*/ 3797544 w 7467600"/>
              <a:gd name="connsiteY909" fmla="*/ 0 h 6858000"/>
              <a:gd name="connsiteX910" fmla="*/ 3775734 w 7467600"/>
              <a:gd name="connsiteY910" fmla="*/ 95131 h 6858000"/>
              <a:gd name="connsiteX911" fmla="*/ 3724807 w 7467600"/>
              <a:gd name="connsiteY911" fmla="*/ 272257 h 6858000"/>
              <a:gd name="connsiteX912" fmla="*/ 3726844 w 7467600"/>
              <a:gd name="connsiteY912" fmla="*/ 282988 h 6858000"/>
              <a:gd name="connsiteX913" fmla="*/ 3742664 w 7467600"/>
              <a:gd name="connsiteY913" fmla="*/ 279918 h 6858000"/>
              <a:gd name="connsiteX914" fmla="*/ 4103910 w 7467600"/>
              <a:gd name="connsiteY914" fmla="*/ 1161917 h 6858000"/>
              <a:gd name="connsiteX915" fmla="*/ 4020269 w 7467600"/>
              <a:gd name="connsiteY915" fmla="*/ 1200406 h 6858000"/>
              <a:gd name="connsiteX916" fmla="*/ 3674882 w 7467600"/>
              <a:gd name="connsiteY916" fmla="*/ 488524 h 6858000"/>
              <a:gd name="connsiteX917" fmla="*/ 3132682 w 7467600"/>
              <a:gd name="connsiteY917" fmla="*/ 1072284 h 6858000"/>
              <a:gd name="connsiteX918" fmla="*/ 2716346 w 7467600"/>
              <a:gd name="connsiteY918" fmla="*/ 1276376 h 6858000"/>
              <a:gd name="connsiteX919" fmla="*/ 2716772 w 7467600"/>
              <a:gd name="connsiteY919" fmla="*/ 1255462 h 6858000"/>
              <a:gd name="connsiteX920" fmla="*/ 3471096 w 7467600"/>
              <a:gd name="connsiteY920" fmla="*/ 437072 h 6858000"/>
              <a:gd name="connsiteX921" fmla="*/ 3639057 w 7467600"/>
              <a:gd name="connsiteY921" fmla="*/ 286334 h 6858000"/>
              <a:gd name="connsiteX922" fmla="*/ 3640309 w 7467600"/>
              <a:gd name="connsiteY922" fmla="*/ 284664 h 6858000"/>
              <a:gd name="connsiteX923" fmla="*/ 3646022 w 7467600"/>
              <a:gd name="connsiteY923" fmla="*/ 276711 h 6858000"/>
              <a:gd name="connsiteX924" fmla="*/ 3707943 w 7467600"/>
              <a:gd name="connsiteY924" fmla="*/ 65958 h 6858000"/>
              <a:gd name="connsiteX925" fmla="*/ 3721337 w 7467600"/>
              <a:gd name="connsiteY925" fmla="*/ 0 h 6858000"/>
              <a:gd name="connsiteX926" fmla="*/ 2867960 w 7467600"/>
              <a:gd name="connsiteY926" fmla="*/ 0 h 6858000"/>
              <a:gd name="connsiteX927" fmla="*/ 2926351 w 7467600"/>
              <a:gd name="connsiteY927" fmla="*/ 0 h 6858000"/>
              <a:gd name="connsiteX928" fmla="*/ 2902823 w 7467600"/>
              <a:gd name="connsiteY928" fmla="*/ 262929 h 6858000"/>
              <a:gd name="connsiteX929" fmla="*/ 2940663 w 7467600"/>
              <a:gd name="connsiteY929" fmla="*/ 140884 h 6858000"/>
              <a:gd name="connsiteX930" fmla="*/ 2947039 w 7467600"/>
              <a:gd name="connsiteY930" fmla="*/ 122524 h 6858000"/>
              <a:gd name="connsiteX931" fmla="*/ 2984316 w 7467600"/>
              <a:gd name="connsiteY931" fmla="*/ 0 h 6858000"/>
              <a:gd name="connsiteX932" fmla="*/ 3016114 w 7467600"/>
              <a:gd name="connsiteY932" fmla="*/ 0 h 6858000"/>
              <a:gd name="connsiteX933" fmla="*/ 2979949 w 7467600"/>
              <a:gd name="connsiteY933" fmla="*/ 119274 h 6858000"/>
              <a:gd name="connsiteX934" fmla="*/ 3023879 w 7467600"/>
              <a:gd name="connsiteY934" fmla="*/ 0 h 6858000"/>
              <a:gd name="connsiteX935" fmla="*/ 3105400 w 7467600"/>
              <a:gd name="connsiteY935" fmla="*/ 0 h 6858000"/>
              <a:gd name="connsiteX936" fmla="*/ 3094669 w 7467600"/>
              <a:gd name="connsiteY936" fmla="*/ 30308 h 6858000"/>
              <a:gd name="connsiteX937" fmla="*/ 2901945 w 7467600"/>
              <a:gd name="connsiteY937" fmla="*/ 466538 h 6858000"/>
              <a:gd name="connsiteX938" fmla="*/ 2815209 w 7467600"/>
              <a:gd name="connsiteY938" fmla="*/ 497361 h 6858000"/>
              <a:gd name="connsiteX939" fmla="*/ 2844845 w 7467600"/>
              <a:gd name="connsiteY939" fmla="*/ 127638 h 6858000"/>
              <a:gd name="connsiteX940" fmla="*/ 2867960 w 7467600"/>
              <a:gd name="connsiteY940" fmla="*/ 0 h 6858000"/>
              <a:gd name="connsiteX941" fmla="*/ 1057230 w 7467600"/>
              <a:gd name="connsiteY941" fmla="*/ 0 h 6858000"/>
              <a:gd name="connsiteX942" fmla="*/ 1111003 w 7467600"/>
              <a:gd name="connsiteY942" fmla="*/ 0 h 6858000"/>
              <a:gd name="connsiteX943" fmla="*/ 1125553 w 7467600"/>
              <a:gd name="connsiteY943" fmla="*/ 52588 h 6858000"/>
              <a:gd name="connsiteX944" fmla="*/ 1304276 w 7467600"/>
              <a:gd name="connsiteY944" fmla="*/ 476275 h 6858000"/>
              <a:gd name="connsiteX945" fmla="*/ 1492066 w 7467600"/>
              <a:gd name="connsiteY945" fmla="*/ 886333 h 6858000"/>
              <a:gd name="connsiteX946" fmla="*/ 1423698 w 7467600"/>
              <a:gd name="connsiteY946" fmla="*/ 710817 h 6858000"/>
              <a:gd name="connsiteX947" fmla="*/ 1357609 w 7467600"/>
              <a:gd name="connsiteY947" fmla="*/ 532892 h 6858000"/>
              <a:gd name="connsiteX948" fmla="*/ 1309550 w 7467600"/>
              <a:gd name="connsiteY948" fmla="*/ 374031 h 6858000"/>
              <a:gd name="connsiteX949" fmla="*/ 1193673 w 7467600"/>
              <a:gd name="connsiteY949" fmla="*/ 49533 h 6858000"/>
              <a:gd name="connsiteX950" fmla="*/ 1164391 w 7467600"/>
              <a:gd name="connsiteY950" fmla="*/ 0 h 6858000"/>
              <a:gd name="connsiteX951" fmla="*/ 1200666 w 7467600"/>
              <a:gd name="connsiteY951" fmla="*/ 0 h 6858000"/>
              <a:gd name="connsiteX952" fmla="*/ 1223408 w 7467600"/>
              <a:gd name="connsiteY952" fmla="*/ 38996 h 6858000"/>
              <a:gd name="connsiteX953" fmla="*/ 1339635 w 7467600"/>
              <a:gd name="connsiteY953" fmla="*/ 365517 h 6858000"/>
              <a:gd name="connsiteX954" fmla="*/ 1387469 w 7467600"/>
              <a:gd name="connsiteY954" fmla="*/ 523079 h 6858000"/>
              <a:gd name="connsiteX955" fmla="*/ 1452685 w 7467600"/>
              <a:gd name="connsiteY955" fmla="*/ 699806 h 6858000"/>
              <a:gd name="connsiteX956" fmla="*/ 1492092 w 7467600"/>
              <a:gd name="connsiteY956" fmla="*/ 800424 h 6858000"/>
              <a:gd name="connsiteX957" fmla="*/ 1455302 w 7467600"/>
              <a:gd name="connsiteY957" fmla="*/ 632913 h 6858000"/>
              <a:gd name="connsiteX958" fmla="*/ 1222336 w 7467600"/>
              <a:gd name="connsiteY958" fmla="*/ 9480 h 6858000"/>
              <a:gd name="connsiteX959" fmla="*/ 1214634 w 7467600"/>
              <a:gd name="connsiteY959" fmla="*/ 0 h 6858000"/>
              <a:gd name="connsiteX960" fmla="*/ 1289827 w 7467600"/>
              <a:gd name="connsiteY960" fmla="*/ 0 h 6858000"/>
              <a:gd name="connsiteX961" fmla="*/ 1321076 w 7467600"/>
              <a:gd name="connsiteY961" fmla="*/ 59722 h 6858000"/>
              <a:gd name="connsiteX962" fmla="*/ 1512579 w 7467600"/>
              <a:gd name="connsiteY962" fmla="*/ 626441 h 6858000"/>
              <a:gd name="connsiteX963" fmla="*/ 1506076 w 7467600"/>
              <a:gd name="connsiteY963" fmla="*/ 1089289 h 6858000"/>
              <a:gd name="connsiteX964" fmla="*/ 1486346 w 7467600"/>
              <a:gd name="connsiteY964" fmla="*/ 1079919 h 6858000"/>
              <a:gd name="connsiteX965" fmla="*/ 1070511 w 7467600"/>
              <a:gd name="connsiteY965" fmla="*/ 48609 h 6858000"/>
              <a:gd name="connsiteX966" fmla="*/ 1057230 w 7467600"/>
              <a:gd name="connsiteY966" fmla="*/ 0 h 6858000"/>
              <a:gd name="connsiteX967" fmla="*/ 43151 w 7467600"/>
              <a:gd name="connsiteY967" fmla="*/ 0 h 6858000"/>
              <a:gd name="connsiteX968" fmla="*/ 95283 w 7467600"/>
              <a:gd name="connsiteY968" fmla="*/ 0 h 6858000"/>
              <a:gd name="connsiteX969" fmla="*/ 300708 w 7467600"/>
              <a:gd name="connsiteY969" fmla="*/ 154571 h 6858000"/>
              <a:gd name="connsiteX970" fmla="*/ 530414 w 7467600"/>
              <a:gd name="connsiteY970" fmla="*/ 354673 h 6858000"/>
              <a:gd name="connsiteX971" fmla="*/ 333785 w 7467600"/>
              <a:gd name="connsiteY971" fmla="*/ 161564 h 6858000"/>
              <a:gd name="connsiteX972" fmla="*/ 147005 w 7467600"/>
              <a:gd name="connsiteY972" fmla="*/ 0 h 6858000"/>
              <a:gd name="connsiteX973" fmla="*/ 272509 w 7467600"/>
              <a:gd name="connsiteY973" fmla="*/ 0 h 6858000"/>
              <a:gd name="connsiteX974" fmla="*/ 326276 w 7467600"/>
              <a:gd name="connsiteY974" fmla="*/ 45847 h 6858000"/>
              <a:gd name="connsiteX975" fmla="*/ 823759 w 7467600"/>
              <a:gd name="connsiteY975" fmla="*/ 574145 h 6858000"/>
              <a:gd name="connsiteX976" fmla="*/ 811254 w 7467600"/>
              <a:gd name="connsiteY976" fmla="*/ 665546 h 6858000"/>
              <a:gd name="connsiteX977" fmla="*/ 154042 w 7467600"/>
              <a:gd name="connsiteY977" fmla="*/ 261522 h 6858000"/>
              <a:gd name="connsiteX978" fmla="*/ 13550 w 7467600"/>
              <a:gd name="connsiteY978" fmla="*/ 158423 h 6858000"/>
              <a:gd name="connsiteX979" fmla="*/ 0 w 7467600"/>
              <a:gd name="connsiteY979" fmla="*/ 146618 h 6858000"/>
              <a:gd name="connsiteX980" fmla="*/ 0 w 7467600"/>
              <a:gd name="connsiteY980" fmla="*/ 59161 h 6858000"/>
              <a:gd name="connsiteX981" fmla="*/ 45427 w 7467600"/>
              <a:gd name="connsiteY981" fmla="*/ 101078 h 6858000"/>
              <a:gd name="connsiteX982" fmla="*/ 630103 w 7467600"/>
              <a:gd name="connsiteY982" fmla="*/ 485885 h 6858000"/>
              <a:gd name="connsiteX983" fmla="*/ 532040 w 7467600"/>
              <a:gd name="connsiteY983" fmla="*/ 399359 h 6858000"/>
              <a:gd name="connsiteX984" fmla="*/ 517618 w 7467600"/>
              <a:gd name="connsiteY984" fmla="*/ 385726 h 6858000"/>
              <a:gd name="connsiteX985" fmla="*/ 285074 w 7467600"/>
              <a:gd name="connsiteY985" fmla="*/ 182755 h 6858000"/>
              <a:gd name="connsiteX986" fmla="*/ 43151 w 7467600"/>
              <a:gd name="connsiteY986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90188 w 7467600"/>
              <a:gd name="connsiteY4" fmla="*/ 6584365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271814 w 7467600"/>
              <a:gd name="connsiteY16" fmla="*/ 6684601 h 6858000"/>
              <a:gd name="connsiteX17" fmla="*/ 7392158 w 7467600"/>
              <a:gd name="connsiteY17" fmla="*/ 6771365 h 6858000"/>
              <a:gd name="connsiteX18" fmla="*/ 7467600 w 7467600"/>
              <a:gd name="connsiteY18" fmla="*/ 6805948 h 6858000"/>
              <a:gd name="connsiteX19" fmla="*/ 7467600 w 7467600"/>
              <a:gd name="connsiteY19" fmla="*/ 6831490 h 6858000"/>
              <a:gd name="connsiteX20" fmla="*/ 7410696 w 7467600"/>
              <a:gd name="connsiteY20" fmla="*/ 6803861 h 6858000"/>
              <a:gd name="connsiteX21" fmla="*/ 7088673 w 7467600"/>
              <a:gd name="connsiteY21" fmla="*/ 6610396 h 6858000"/>
              <a:gd name="connsiteX22" fmla="*/ 7090188 w 7467600"/>
              <a:gd name="connsiteY22" fmla="*/ 6584365 h 6858000"/>
              <a:gd name="connsiteX23" fmla="*/ 1019354 w 7467600"/>
              <a:gd name="connsiteY23" fmla="*/ 6315006 h 6858000"/>
              <a:gd name="connsiteX24" fmla="*/ 441046 w 7467600"/>
              <a:gd name="connsiteY24" fmla="*/ 6691153 h 6858000"/>
              <a:gd name="connsiteX25" fmla="*/ 1019354 w 7467600"/>
              <a:gd name="connsiteY25" fmla="*/ 6315006 h 6858000"/>
              <a:gd name="connsiteX26" fmla="*/ 991680 w 7467600"/>
              <a:gd name="connsiteY26" fmla="*/ 6298413 h 6858000"/>
              <a:gd name="connsiteX27" fmla="*/ 409060 w 7467600"/>
              <a:gd name="connsiteY27" fmla="*/ 6671470 h 6858000"/>
              <a:gd name="connsiteX28" fmla="*/ 991680 w 7467600"/>
              <a:gd name="connsiteY28" fmla="*/ 6298413 h 6858000"/>
              <a:gd name="connsiteX29" fmla="*/ 103333 w 7467600"/>
              <a:gd name="connsiteY29" fmla="*/ 5699602 h 6858000"/>
              <a:gd name="connsiteX30" fmla="*/ 233938 w 7467600"/>
              <a:gd name="connsiteY30" fmla="*/ 5809416 h 6858000"/>
              <a:gd name="connsiteX31" fmla="*/ 883580 w 7467600"/>
              <a:gd name="connsiteY31" fmla="*/ 6180710 h 6858000"/>
              <a:gd name="connsiteX32" fmla="*/ 487337 w 7467600"/>
              <a:gd name="connsiteY32" fmla="*/ 5950182 h 6858000"/>
              <a:gd name="connsiteX33" fmla="*/ 354051 w 7467600"/>
              <a:gd name="connsiteY33" fmla="*/ 5854912 h 6858000"/>
              <a:gd name="connsiteX34" fmla="*/ 195436 w 7467600"/>
              <a:gd name="connsiteY34" fmla="*/ 5755068 h 6858000"/>
              <a:gd name="connsiteX35" fmla="*/ 103333 w 7467600"/>
              <a:gd name="connsiteY35" fmla="*/ 5699602 h 6858000"/>
              <a:gd name="connsiteX36" fmla="*/ 5539432 w 7467600"/>
              <a:gd name="connsiteY36" fmla="*/ 5642928 h 6858000"/>
              <a:gd name="connsiteX37" fmla="*/ 5555462 w 7467600"/>
              <a:gd name="connsiteY37" fmla="*/ 5694454 h 6858000"/>
              <a:gd name="connsiteX38" fmla="*/ 5828270 w 7467600"/>
              <a:gd name="connsiteY38" fmla="*/ 6320663 h 6858000"/>
              <a:gd name="connsiteX39" fmla="*/ 5947416 w 7467600"/>
              <a:gd name="connsiteY39" fmla="*/ 6574846 h 6858000"/>
              <a:gd name="connsiteX40" fmla="*/ 5539432 w 7467600"/>
              <a:gd name="connsiteY40" fmla="*/ 5642928 h 6858000"/>
              <a:gd name="connsiteX41" fmla="*/ 51253 w 7467600"/>
              <a:gd name="connsiteY41" fmla="*/ 5631825 h 6858000"/>
              <a:gd name="connsiteX42" fmla="*/ 211622 w 7467600"/>
              <a:gd name="connsiteY42" fmla="*/ 5728803 h 6858000"/>
              <a:gd name="connsiteX43" fmla="*/ 371652 w 7467600"/>
              <a:gd name="connsiteY43" fmla="*/ 5829062 h 6858000"/>
              <a:gd name="connsiteX44" fmla="*/ 505903 w 7467600"/>
              <a:gd name="connsiteY44" fmla="*/ 5925221 h 6858000"/>
              <a:gd name="connsiteX45" fmla="*/ 899240 w 7467600"/>
              <a:gd name="connsiteY45" fmla="*/ 6153068 h 6858000"/>
              <a:gd name="connsiteX46" fmla="*/ 988114 w 7467600"/>
              <a:gd name="connsiteY46" fmla="*/ 6174204 h 6858000"/>
              <a:gd name="connsiteX47" fmla="*/ 845971 w 7467600"/>
              <a:gd name="connsiteY47" fmla="*/ 6067177 h 6858000"/>
              <a:gd name="connsiteX48" fmla="*/ 448057 w 7467600"/>
              <a:gd name="connsiteY48" fmla="*/ 5841376 h 6858000"/>
              <a:gd name="connsiteX49" fmla="*/ 51253 w 7467600"/>
              <a:gd name="connsiteY49" fmla="*/ 5631825 h 6858000"/>
              <a:gd name="connsiteX50" fmla="*/ 2606687 w 7467600"/>
              <a:gd name="connsiteY50" fmla="*/ 5630718 h 6858000"/>
              <a:gd name="connsiteX51" fmla="*/ 2645658 w 7467600"/>
              <a:gd name="connsiteY51" fmla="*/ 6640259 h 6858000"/>
              <a:gd name="connsiteX52" fmla="*/ 2606687 w 7467600"/>
              <a:gd name="connsiteY52" fmla="*/ 5630718 h 6858000"/>
              <a:gd name="connsiteX53" fmla="*/ 3642057 w 7467600"/>
              <a:gd name="connsiteY53" fmla="*/ 5573487 h 6858000"/>
              <a:gd name="connsiteX54" fmla="*/ 3632981 w 7467600"/>
              <a:gd name="connsiteY54" fmla="*/ 5579437 h 6858000"/>
              <a:gd name="connsiteX55" fmla="*/ 3382436 w 7467600"/>
              <a:gd name="connsiteY55" fmla="*/ 5952726 h 6858000"/>
              <a:gd name="connsiteX56" fmla="*/ 3191929 w 7467600"/>
              <a:gd name="connsiteY56" fmla="*/ 6662669 h 6858000"/>
              <a:gd name="connsiteX57" fmla="*/ 3369898 w 7467600"/>
              <a:gd name="connsiteY57" fmla="*/ 6081771 h 6858000"/>
              <a:gd name="connsiteX58" fmla="*/ 3642057 w 7467600"/>
              <a:gd name="connsiteY58" fmla="*/ 5573487 h 6858000"/>
              <a:gd name="connsiteX59" fmla="*/ 2650666 w 7467600"/>
              <a:gd name="connsiteY59" fmla="*/ 5530686 h 6858000"/>
              <a:gd name="connsiteX60" fmla="*/ 2650249 w 7467600"/>
              <a:gd name="connsiteY60" fmla="*/ 5532101 h 6858000"/>
              <a:gd name="connsiteX61" fmla="*/ 2663808 w 7467600"/>
              <a:gd name="connsiteY61" fmla="*/ 6535215 h 6858000"/>
              <a:gd name="connsiteX62" fmla="*/ 2665418 w 7467600"/>
              <a:gd name="connsiteY62" fmla="*/ 6132756 h 6858000"/>
              <a:gd name="connsiteX63" fmla="*/ 2650666 w 7467600"/>
              <a:gd name="connsiteY63" fmla="*/ 5530686 h 6858000"/>
              <a:gd name="connsiteX64" fmla="*/ 2680277 w 7467600"/>
              <a:gd name="connsiteY64" fmla="*/ 5479204 h 6858000"/>
              <a:gd name="connsiteX65" fmla="*/ 2678972 w 7467600"/>
              <a:gd name="connsiteY65" fmla="*/ 5481582 h 6858000"/>
              <a:gd name="connsiteX66" fmla="*/ 2696666 w 7467600"/>
              <a:gd name="connsiteY66" fmla="*/ 6133836 h 6858000"/>
              <a:gd name="connsiteX67" fmla="*/ 2695769 w 7467600"/>
              <a:gd name="connsiteY67" fmla="*/ 6390955 h 6858000"/>
              <a:gd name="connsiteX68" fmla="*/ 2739893 w 7467600"/>
              <a:gd name="connsiteY68" fmla="*/ 6108357 h 6858000"/>
              <a:gd name="connsiteX69" fmla="*/ 2680277 w 7467600"/>
              <a:gd name="connsiteY69" fmla="*/ 5479204 h 6858000"/>
              <a:gd name="connsiteX70" fmla="*/ 1132195 w 7467600"/>
              <a:gd name="connsiteY70" fmla="*/ 5467980 h 6858000"/>
              <a:gd name="connsiteX71" fmla="*/ 1679056 w 7467600"/>
              <a:gd name="connsiteY71" fmla="*/ 5516907 h 6858000"/>
              <a:gd name="connsiteX72" fmla="*/ 2128648 w 7467600"/>
              <a:gd name="connsiteY72" fmla="*/ 5474249 h 6858000"/>
              <a:gd name="connsiteX73" fmla="*/ 1825619 w 7467600"/>
              <a:gd name="connsiteY73" fmla="*/ 5478447 h 6858000"/>
              <a:gd name="connsiteX74" fmla="*/ 1737798 w 7467600"/>
              <a:gd name="connsiteY74" fmla="*/ 5483353 h 6858000"/>
              <a:gd name="connsiteX75" fmla="*/ 1132195 w 7467600"/>
              <a:gd name="connsiteY75" fmla="*/ 5467980 h 6858000"/>
              <a:gd name="connsiteX76" fmla="*/ 6861797 w 7467600"/>
              <a:gd name="connsiteY76" fmla="*/ 5419899 h 6858000"/>
              <a:gd name="connsiteX77" fmla="*/ 6879594 w 7467600"/>
              <a:gd name="connsiteY77" fmla="*/ 5424547 h 6858000"/>
              <a:gd name="connsiteX78" fmla="*/ 7379510 w 7467600"/>
              <a:gd name="connsiteY78" fmla="*/ 5755454 h 6858000"/>
              <a:gd name="connsiteX79" fmla="*/ 7467600 w 7467600"/>
              <a:gd name="connsiteY79" fmla="*/ 5845526 h 6858000"/>
              <a:gd name="connsiteX80" fmla="*/ 7467600 w 7467600"/>
              <a:gd name="connsiteY80" fmla="*/ 5925131 h 6858000"/>
              <a:gd name="connsiteX81" fmla="*/ 7271900 w 7467600"/>
              <a:gd name="connsiteY81" fmla="*/ 5734551 h 6858000"/>
              <a:gd name="connsiteX82" fmla="*/ 7015907 w 7467600"/>
              <a:gd name="connsiteY82" fmla="*/ 5541548 h 6858000"/>
              <a:gd name="connsiteX83" fmla="*/ 7259646 w 7467600"/>
              <a:gd name="connsiteY83" fmla="*/ 5765985 h 6858000"/>
              <a:gd name="connsiteX84" fmla="*/ 7467600 w 7467600"/>
              <a:gd name="connsiteY84" fmla="*/ 5971257 h 6858000"/>
              <a:gd name="connsiteX85" fmla="*/ 7467600 w 7467600"/>
              <a:gd name="connsiteY85" fmla="*/ 6012219 h 6858000"/>
              <a:gd name="connsiteX86" fmla="*/ 7240170 w 7467600"/>
              <a:gd name="connsiteY86" fmla="*/ 5787985 h 6858000"/>
              <a:gd name="connsiteX87" fmla="*/ 6946849 w 7467600"/>
              <a:gd name="connsiteY87" fmla="*/ 5523271 h 6858000"/>
              <a:gd name="connsiteX88" fmla="*/ 6946972 w 7467600"/>
              <a:gd name="connsiteY88" fmla="*/ 5526491 h 6858000"/>
              <a:gd name="connsiteX89" fmla="*/ 7105827 w 7467600"/>
              <a:gd name="connsiteY89" fmla="*/ 5718700 h 6858000"/>
              <a:gd name="connsiteX90" fmla="*/ 7126431 w 7467600"/>
              <a:gd name="connsiteY90" fmla="*/ 5737872 h 6858000"/>
              <a:gd name="connsiteX91" fmla="*/ 7356878 w 7467600"/>
              <a:gd name="connsiteY91" fmla="*/ 5981332 h 6858000"/>
              <a:gd name="connsiteX92" fmla="*/ 7467600 w 7467600"/>
              <a:gd name="connsiteY92" fmla="*/ 6117703 h 6858000"/>
              <a:gd name="connsiteX93" fmla="*/ 7467600 w 7467600"/>
              <a:gd name="connsiteY93" fmla="*/ 6163634 h 6858000"/>
              <a:gd name="connsiteX94" fmla="*/ 7403637 w 7467600"/>
              <a:gd name="connsiteY94" fmla="*/ 6083957 h 6858000"/>
              <a:gd name="connsiteX95" fmla="*/ 7254615 w 7467600"/>
              <a:gd name="connsiteY95" fmla="*/ 5911918 h 6858000"/>
              <a:gd name="connsiteX96" fmla="*/ 7312589 w 7467600"/>
              <a:gd name="connsiteY96" fmla="*/ 5982309 h 6858000"/>
              <a:gd name="connsiteX97" fmla="*/ 7448321 w 7467600"/>
              <a:gd name="connsiteY97" fmla="*/ 6190991 h 6858000"/>
              <a:gd name="connsiteX98" fmla="*/ 7467600 w 7467600"/>
              <a:gd name="connsiteY98" fmla="*/ 6221686 h 6858000"/>
              <a:gd name="connsiteX99" fmla="*/ 7467600 w 7467600"/>
              <a:gd name="connsiteY99" fmla="*/ 6334256 h 6858000"/>
              <a:gd name="connsiteX100" fmla="*/ 7454976 w 7467600"/>
              <a:gd name="connsiteY100" fmla="*/ 6318297 h 6858000"/>
              <a:gd name="connsiteX101" fmla="*/ 7042773 w 7467600"/>
              <a:gd name="connsiteY101" fmla="*/ 5734011 h 6858000"/>
              <a:gd name="connsiteX102" fmla="*/ 6844835 w 7467600"/>
              <a:gd name="connsiteY102" fmla="*/ 5424988 h 6858000"/>
              <a:gd name="connsiteX103" fmla="*/ 6861797 w 7467600"/>
              <a:gd name="connsiteY103" fmla="*/ 5419899 h 6858000"/>
              <a:gd name="connsiteX104" fmla="*/ 1456157 w 7467600"/>
              <a:gd name="connsiteY104" fmla="*/ 5371404 h 6858000"/>
              <a:gd name="connsiteX105" fmla="*/ 1244432 w 7467600"/>
              <a:gd name="connsiteY105" fmla="*/ 5385601 h 6858000"/>
              <a:gd name="connsiteX106" fmla="*/ 973990 w 7467600"/>
              <a:gd name="connsiteY106" fmla="*/ 5424940 h 6858000"/>
              <a:gd name="connsiteX107" fmla="*/ 1103809 w 7467600"/>
              <a:gd name="connsiteY107" fmla="*/ 5433720 h 6858000"/>
              <a:gd name="connsiteX108" fmla="*/ 1123454 w 7467600"/>
              <a:gd name="connsiteY108" fmla="*/ 5435727 h 6858000"/>
              <a:gd name="connsiteX109" fmla="*/ 1737017 w 7467600"/>
              <a:gd name="connsiteY109" fmla="*/ 5452183 h 6858000"/>
              <a:gd name="connsiteX110" fmla="*/ 1824397 w 7467600"/>
              <a:gd name="connsiteY110" fmla="*/ 5447757 h 6858000"/>
              <a:gd name="connsiteX111" fmla="*/ 2070059 w 7467600"/>
              <a:gd name="connsiteY111" fmla="*/ 5441660 h 6858000"/>
              <a:gd name="connsiteX112" fmla="*/ 1456157 w 7467600"/>
              <a:gd name="connsiteY112" fmla="*/ 5371404 h 6858000"/>
              <a:gd name="connsiteX113" fmla="*/ 4988186 w 7467600"/>
              <a:gd name="connsiteY113" fmla="*/ 5216467 h 6858000"/>
              <a:gd name="connsiteX114" fmla="*/ 4777334 w 7467600"/>
              <a:gd name="connsiteY114" fmla="*/ 5406072 h 6858000"/>
              <a:gd name="connsiteX115" fmla="*/ 4718341 w 7467600"/>
              <a:gd name="connsiteY115" fmla="*/ 5468043 h 6858000"/>
              <a:gd name="connsiteX116" fmla="*/ 4604655 w 7467600"/>
              <a:gd name="connsiteY116" fmla="*/ 5583434 h 6858000"/>
              <a:gd name="connsiteX117" fmla="*/ 4565074 w 7467600"/>
              <a:gd name="connsiteY117" fmla="*/ 5618550 h 6858000"/>
              <a:gd name="connsiteX118" fmla="*/ 4988186 w 7467600"/>
              <a:gd name="connsiteY118" fmla="*/ 5216467 h 6858000"/>
              <a:gd name="connsiteX119" fmla="*/ 4978032 w 7467600"/>
              <a:gd name="connsiteY119" fmla="*/ 5183809 h 6858000"/>
              <a:gd name="connsiteX120" fmla="*/ 4463413 w 7467600"/>
              <a:gd name="connsiteY120" fmla="*/ 5615162 h 6858000"/>
              <a:gd name="connsiteX121" fmla="*/ 4358134 w 7467600"/>
              <a:gd name="connsiteY121" fmla="*/ 5742791 h 6858000"/>
              <a:gd name="connsiteX122" fmla="*/ 4376219 w 7467600"/>
              <a:gd name="connsiteY122" fmla="*/ 5729027 h 6858000"/>
              <a:gd name="connsiteX123" fmla="*/ 4582340 w 7467600"/>
              <a:gd name="connsiteY123" fmla="*/ 5561037 h 6858000"/>
              <a:gd name="connsiteX124" fmla="*/ 4694684 w 7467600"/>
              <a:gd name="connsiteY124" fmla="*/ 5447098 h 6858000"/>
              <a:gd name="connsiteX125" fmla="*/ 4754123 w 7467600"/>
              <a:gd name="connsiteY125" fmla="*/ 5384643 h 6858000"/>
              <a:gd name="connsiteX126" fmla="*/ 4978032 w 7467600"/>
              <a:gd name="connsiteY126" fmla="*/ 5183809 h 6858000"/>
              <a:gd name="connsiteX127" fmla="*/ 7312201 w 7467600"/>
              <a:gd name="connsiteY127" fmla="*/ 5128278 h 6858000"/>
              <a:gd name="connsiteX128" fmla="*/ 7450656 w 7467600"/>
              <a:gd name="connsiteY128" fmla="*/ 5134750 h 6858000"/>
              <a:gd name="connsiteX129" fmla="*/ 7312201 w 7467600"/>
              <a:gd name="connsiteY129" fmla="*/ 5128278 h 6858000"/>
              <a:gd name="connsiteX130" fmla="*/ 1903353 w 7467600"/>
              <a:gd name="connsiteY130" fmla="*/ 5044827 h 6858000"/>
              <a:gd name="connsiteX131" fmla="*/ 1936931 w 7467600"/>
              <a:gd name="connsiteY131" fmla="*/ 5093954 h 6858000"/>
              <a:gd name="connsiteX132" fmla="*/ 2195868 w 7467600"/>
              <a:gd name="connsiteY132" fmla="*/ 5396574 h 6858000"/>
              <a:gd name="connsiteX133" fmla="*/ 2088852 w 7467600"/>
              <a:gd name="connsiteY133" fmla="*/ 5166123 h 6858000"/>
              <a:gd name="connsiteX134" fmla="*/ 1958241 w 7467600"/>
              <a:gd name="connsiteY134" fmla="*/ 5067955 h 6858000"/>
              <a:gd name="connsiteX135" fmla="*/ 1903353 w 7467600"/>
              <a:gd name="connsiteY135" fmla="*/ 5044827 h 6858000"/>
              <a:gd name="connsiteX136" fmla="*/ 1979378 w 7467600"/>
              <a:gd name="connsiteY136" fmla="*/ 4769504 h 6858000"/>
              <a:gd name="connsiteX137" fmla="*/ 2882120 w 7467600"/>
              <a:gd name="connsiteY137" fmla="*/ 5064547 h 6858000"/>
              <a:gd name="connsiteX138" fmla="*/ 2793103 w 7467600"/>
              <a:gd name="connsiteY138" fmla="*/ 5039699 h 6858000"/>
              <a:gd name="connsiteX139" fmla="*/ 2770041 w 7467600"/>
              <a:gd name="connsiteY139" fmla="*/ 5033634 h 6858000"/>
              <a:gd name="connsiteX140" fmla="*/ 1979378 w 7467600"/>
              <a:gd name="connsiteY140" fmla="*/ 4769504 h 6858000"/>
              <a:gd name="connsiteX141" fmla="*/ 1927410 w 7467600"/>
              <a:gd name="connsiteY141" fmla="*/ 4716164 h 6858000"/>
              <a:gd name="connsiteX142" fmla="*/ 1959587 w 7467600"/>
              <a:gd name="connsiteY142" fmla="*/ 4728849 h 6858000"/>
              <a:gd name="connsiteX143" fmla="*/ 2777707 w 7467600"/>
              <a:gd name="connsiteY143" fmla="*/ 5003991 h 6858000"/>
              <a:gd name="connsiteX144" fmla="*/ 2800768 w 7467600"/>
              <a:gd name="connsiteY144" fmla="*/ 5010056 h 6858000"/>
              <a:gd name="connsiteX145" fmla="*/ 2879408 w 7467600"/>
              <a:gd name="connsiteY145" fmla="*/ 5031590 h 6858000"/>
              <a:gd name="connsiteX146" fmla="*/ 2862295 w 7467600"/>
              <a:gd name="connsiteY146" fmla="*/ 5022958 h 6858000"/>
              <a:gd name="connsiteX147" fmla="*/ 2813343 w 7467600"/>
              <a:gd name="connsiteY147" fmla="*/ 4998369 h 6858000"/>
              <a:gd name="connsiteX148" fmla="*/ 2646245 w 7467600"/>
              <a:gd name="connsiteY148" fmla="*/ 4930999 h 6858000"/>
              <a:gd name="connsiteX149" fmla="*/ 1999243 w 7467600"/>
              <a:gd name="connsiteY149" fmla="*/ 4730524 h 6858000"/>
              <a:gd name="connsiteX150" fmla="*/ 1979527 w 7467600"/>
              <a:gd name="connsiteY150" fmla="*/ 4726651 h 6858000"/>
              <a:gd name="connsiteX151" fmla="*/ 1927410 w 7467600"/>
              <a:gd name="connsiteY151" fmla="*/ 4716164 h 6858000"/>
              <a:gd name="connsiteX152" fmla="*/ 1997014 w 7467600"/>
              <a:gd name="connsiteY152" fmla="*/ 4698007 h 6858000"/>
              <a:gd name="connsiteX153" fmla="*/ 2005458 w 7467600"/>
              <a:gd name="connsiteY153" fmla="*/ 4699540 h 6858000"/>
              <a:gd name="connsiteX154" fmla="*/ 2657186 w 7467600"/>
              <a:gd name="connsiteY154" fmla="*/ 4901687 h 6858000"/>
              <a:gd name="connsiteX155" fmla="*/ 2826662 w 7467600"/>
              <a:gd name="connsiteY155" fmla="*/ 4970362 h 6858000"/>
              <a:gd name="connsiteX156" fmla="*/ 2876100 w 7467600"/>
              <a:gd name="connsiteY156" fmla="*/ 4995397 h 6858000"/>
              <a:gd name="connsiteX157" fmla="*/ 3042600 w 7467600"/>
              <a:gd name="connsiteY157" fmla="*/ 5059532 h 6858000"/>
              <a:gd name="connsiteX158" fmla="*/ 1997014 w 7467600"/>
              <a:gd name="connsiteY158" fmla="*/ 4698007 h 6858000"/>
              <a:gd name="connsiteX159" fmla="*/ 2305292 w 7467600"/>
              <a:gd name="connsiteY159" fmla="*/ 4219492 h 6858000"/>
              <a:gd name="connsiteX160" fmla="*/ 3360922 w 7467600"/>
              <a:gd name="connsiteY160" fmla="*/ 4529373 h 6858000"/>
              <a:gd name="connsiteX161" fmla="*/ 3492420 w 7467600"/>
              <a:gd name="connsiteY161" fmla="*/ 4510145 h 6858000"/>
              <a:gd name="connsiteX162" fmla="*/ 3364086 w 7467600"/>
              <a:gd name="connsiteY162" fmla="*/ 4480340 h 6858000"/>
              <a:gd name="connsiteX163" fmla="*/ 3225818 w 7467600"/>
              <a:gd name="connsiteY163" fmla="*/ 4411822 h 6858000"/>
              <a:gd name="connsiteX164" fmla="*/ 3129696 w 7467600"/>
              <a:gd name="connsiteY164" fmla="*/ 4360704 h 6858000"/>
              <a:gd name="connsiteX165" fmla="*/ 2814545 w 7467600"/>
              <a:gd name="connsiteY165" fmla="*/ 4282955 h 6858000"/>
              <a:gd name="connsiteX166" fmla="*/ 2305292 w 7467600"/>
              <a:gd name="connsiteY166" fmla="*/ 4219492 h 6858000"/>
              <a:gd name="connsiteX167" fmla="*/ 2626982 w 7467600"/>
              <a:gd name="connsiteY167" fmla="*/ 4206450 h 6858000"/>
              <a:gd name="connsiteX168" fmla="*/ 2490617 w 7467600"/>
              <a:gd name="connsiteY168" fmla="*/ 4206951 h 6858000"/>
              <a:gd name="connsiteX169" fmla="*/ 2819869 w 7467600"/>
              <a:gd name="connsiteY169" fmla="*/ 4252936 h 6858000"/>
              <a:gd name="connsiteX170" fmla="*/ 3143018 w 7467600"/>
              <a:gd name="connsiteY170" fmla="*/ 4332698 h 6858000"/>
              <a:gd name="connsiteX171" fmla="*/ 3241520 w 7467600"/>
              <a:gd name="connsiteY171" fmla="*/ 4385112 h 6858000"/>
              <a:gd name="connsiteX172" fmla="*/ 3374575 w 7467600"/>
              <a:gd name="connsiteY172" fmla="*/ 4451517 h 6858000"/>
              <a:gd name="connsiteX173" fmla="*/ 3505221 w 7467600"/>
              <a:gd name="connsiteY173" fmla="*/ 4480757 h 6858000"/>
              <a:gd name="connsiteX174" fmla="*/ 2626982 w 7467600"/>
              <a:gd name="connsiteY174" fmla="*/ 4206450 h 6858000"/>
              <a:gd name="connsiteX175" fmla="*/ 1310106 w 7467600"/>
              <a:gd name="connsiteY175" fmla="*/ 3943217 h 6858000"/>
              <a:gd name="connsiteX176" fmla="*/ 854994 w 7467600"/>
              <a:gd name="connsiteY176" fmla="*/ 4399136 h 6858000"/>
              <a:gd name="connsiteX177" fmla="*/ 742462 w 7467600"/>
              <a:gd name="connsiteY177" fmla="*/ 4594648 h 6858000"/>
              <a:gd name="connsiteX178" fmla="*/ 820602 w 7467600"/>
              <a:gd name="connsiteY178" fmla="*/ 4485915 h 6858000"/>
              <a:gd name="connsiteX179" fmla="*/ 878295 w 7467600"/>
              <a:gd name="connsiteY179" fmla="*/ 4403594 h 6858000"/>
              <a:gd name="connsiteX180" fmla="*/ 1240607 w 7467600"/>
              <a:gd name="connsiteY180" fmla="*/ 4010401 h 6858000"/>
              <a:gd name="connsiteX181" fmla="*/ 1310106 w 7467600"/>
              <a:gd name="connsiteY181" fmla="*/ 3943217 h 6858000"/>
              <a:gd name="connsiteX182" fmla="*/ 1423113 w 7467600"/>
              <a:gd name="connsiteY182" fmla="*/ 3874565 h 6858000"/>
              <a:gd name="connsiteX183" fmla="*/ 1260565 w 7467600"/>
              <a:gd name="connsiteY183" fmla="*/ 4031982 h 6858000"/>
              <a:gd name="connsiteX184" fmla="*/ 901900 w 7467600"/>
              <a:gd name="connsiteY184" fmla="*/ 4421236 h 6858000"/>
              <a:gd name="connsiteX185" fmla="*/ 845044 w 7467600"/>
              <a:gd name="connsiteY185" fmla="*/ 4502436 h 6858000"/>
              <a:gd name="connsiteX186" fmla="*/ 685926 w 7467600"/>
              <a:gd name="connsiteY186" fmla="*/ 4703069 h 6858000"/>
              <a:gd name="connsiteX187" fmla="*/ 684248 w 7467600"/>
              <a:gd name="connsiteY187" fmla="*/ 4706721 h 6858000"/>
              <a:gd name="connsiteX188" fmla="*/ 1423113 w 7467600"/>
              <a:gd name="connsiteY188" fmla="*/ 3874565 h 6858000"/>
              <a:gd name="connsiteX189" fmla="*/ 3316479 w 7467600"/>
              <a:gd name="connsiteY189" fmla="*/ 3872136 h 6858000"/>
              <a:gd name="connsiteX190" fmla="*/ 3546806 w 7467600"/>
              <a:gd name="connsiteY190" fmla="*/ 4356139 h 6858000"/>
              <a:gd name="connsiteX191" fmla="*/ 3364433 w 7467600"/>
              <a:gd name="connsiteY191" fmla="*/ 3953121 h 6858000"/>
              <a:gd name="connsiteX192" fmla="*/ 3316479 w 7467600"/>
              <a:gd name="connsiteY192" fmla="*/ 3872136 h 6858000"/>
              <a:gd name="connsiteX193" fmla="*/ 3291335 w 7467600"/>
              <a:gd name="connsiteY193" fmla="*/ 3767420 h 6858000"/>
              <a:gd name="connsiteX194" fmla="*/ 3390805 w 7467600"/>
              <a:gd name="connsiteY194" fmla="*/ 3937163 h 6858000"/>
              <a:gd name="connsiteX195" fmla="*/ 3579062 w 7467600"/>
              <a:gd name="connsiteY195" fmla="*/ 4359040 h 6858000"/>
              <a:gd name="connsiteX196" fmla="*/ 3467355 w 7467600"/>
              <a:gd name="connsiteY196" fmla="*/ 3988130 h 6858000"/>
              <a:gd name="connsiteX197" fmla="*/ 3310753 w 7467600"/>
              <a:gd name="connsiteY197" fmla="*/ 3787140 h 6858000"/>
              <a:gd name="connsiteX198" fmla="*/ 3291335 w 7467600"/>
              <a:gd name="connsiteY198" fmla="*/ 3767420 h 6858000"/>
              <a:gd name="connsiteX199" fmla="*/ 1635889 w 7467600"/>
              <a:gd name="connsiteY199" fmla="*/ 3709494 h 6858000"/>
              <a:gd name="connsiteX200" fmla="*/ 1634800 w 7467600"/>
              <a:gd name="connsiteY200" fmla="*/ 3731111 h 6858000"/>
              <a:gd name="connsiteX201" fmla="*/ 1635889 w 7467600"/>
              <a:gd name="connsiteY201" fmla="*/ 3709494 h 6858000"/>
              <a:gd name="connsiteX202" fmla="*/ 1510397 w 7467600"/>
              <a:gd name="connsiteY202" fmla="*/ 3684705 h 6858000"/>
              <a:gd name="connsiteX203" fmla="*/ 1146550 w 7467600"/>
              <a:gd name="connsiteY203" fmla="*/ 3802012 h 6858000"/>
              <a:gd name="connsiteX204" fmla="*/ 698834 w 7467600"/>
              <a:gd name="connsiteY204" fmla="*/ 3952272 h 6858000"/>
              <a:gd name="connsiteX205" fmla="*/ 34256 w 7467600"/>
              <a:gd name="connsiteY205" fmla="*/ 4347603 h 6858000"/>
              <a:gd name="connsiteX206" fmla="*/ 527241 w 7467600"/>
              <a:gd name="connsiteY206" fmla="*/ 4065078 h 6858000"/>
              <a:gd name="connsiteX207" fmla="*/ 1510397 w 7467600"/>
              <a:gd name="connsiteY207" fmla="*/ 3684705 h 6858000"/>
              <a:gd name="connsiteX208" fmla="*/ 1313114 w 7467600"/>
              <a:gd name="connsiteY208" fmla="*/ 3655216 h 6858000"/>
              <a:gd name="connsiteX209" fmla="*/ 1109304 w 7467600"/>
              <a:gd name="connsiteY209" fmla="*/ 3669030 h 6858000"/>
              <a:gd name="connsiteX210" fmla="*/ 8129 w 7467600"/>
              <a:gd name="connsiteY210" fmla="*/ 4330519 h 6858000"/>
              <a:gd name="connsiteX211" fmla="*/ 687572 w 7467600"/>
              <a:gd name="connsiteY211" fmla="*/ 3925629 h 6858000"/>
              <a:gd name="connsiteX212" fmla="*/ 1138365 w 7467600"/>
              <a:gd name="connsiteY212" fmla="*/ 3774515 h 6858000"/>
              <a:gd name="connsiteX213" fmla="*/ 1505579 w 7467600"/>
              <a:gd name="connsiteY213" fmla="*/ 3655526 h 6858000"/>
              <a:gd name="connsiteX214" fmla="*/ 1313114 w 7467600"/>
              <a:gd name="connsiteY214" fmla="*/ 3655216 h 6858000"/>
              <a:gd name="connsiteX215" fmla="*/ 3655073 w 7467600"/>
              <a:gd name="connsiteY215" fmla="*/ 3650884 h 6858000"/>
              <a:gd name="connsiteX216" fmla="*/ 3989938 w 7467600"/>
              <a:gd name="connsiteY216" fmla="*/ 3991685 h 6858000"/>
              <a:gd name="connsiteX217" fmla="*/ 4393907 w 7467600"/>
              <a:gd name="connsiteY217" fmla="*/ 4261258 h 6858000"/>
              <a:gd name="connsiteX218" fmla="*/ 4648051 w 7467600"/>
              <a:gd name="connsiteY218" fmla="*/ 4374051 h 6858000"/>
              <a:gd name="connsiteX219" fmla="*/ 4383389 w 7467600"/>
              <a:gd name="connsiteY219" fmla="*/ 4184369 h 6858000"/>
              <a:gd name="connsiteX220" fmla="*/ 4165508 w 7467600"/>
              <a:gd name="connsiteY220" fmla="*/ 4035196 h 6858000"/>
              <a:gd name="connsiteX221" fmla="*/ 4068162 w 7467600"/>
              <a:gd name="connsiteY221" fmla="*/ 3953394 h 6858000"/>
              <a:gd name="connsiteX222" fmla="*/ 3981416 w 7467600"/>
              <a:gd name="connsiteY222" fmla="*/ 3880482 h 6858000"/>
              <a:gd name="connsiteX223" fmla="*/ 3800147 w 7467600"/>
              <a:gd name="connsiteY223" fmla="*/ 3749872 h 6858000"/>
              <a:gd name="connsiteX224" fmla="*/ 3655073 w 7467600"/>
              <a:gd name="connsiteY224" fmla="*/ 3650884 h 6858000"/>
              <a:gd name="connsiteX225" fmla="*/ 3670252 w 7467600"/>
              <a:gd name="connsiteY225" fmla="*/ 3622798 h 6858000"/>
              <a:gd name="connsiteX226" fmla="*/ 3817258 w 7467600"/>
              <a:gd name="connsiteY226" fmla="*/ 3723577 h 6858000"/>
              <a:gd name="connsiteX227" fmla="*/ 4000461 w 7467600"/>
              <a:gd name="connsiteY227" fmla="*/ 3855966 h 6858000"/>
              <a:gd name="connsiteX228" fmla="*/ 4088180 w 7467600"/>
              <a:gd name="connsiteY228" fmla="*/ 3929774 h 6858000"/>
              <a:gd name="connsiteX229" fmla="*/ 4184555 w 7467600"/>
              <a:gd name="connsiteY229" fmla="*/ 4010683 h 6858000"/>
              <a:gd name="connsiteX230" fmla="*/ 4399563 w 7467600"/>
              <a:gd name="connsiteY230" fmla="*/ 4158106 h 6858000"/>
              <a:gd name="connsiteX231" fmla="*/ 4684469 w 7467600"/>
              <a:gd name="connsiteY231" fmla="*/ 4364680 h 6858000"/>
              <a:gd name="connsiteX232" fmla="*/ 4690271 w 7467600"/>
              <a:gd name="connsiteY232" fmla="*/ 4370034 h 6858000"/>
              <a:gd name="connsiteX233" fmla="*/ 4136093 w 7467600"/>
              <a:gd name="connsiteY233" fmla="*/ 3858466 h 6858000"/>
              <a:gd name="connsiteX234" fmla="*/ 3670252 w 7467600"/>
              <a:gd name="connsiteY234" fmla="*/ 3622798 h 6858000"/>
              <a:gd name="connsiteX235" fmla="*/ 4440129 w 7467600"/>
              <a:gd name="connsiteY235" fmla="*/ 3448571 h 6858000"/>
              <a:gd name="connsiteX236" fmla="*/ 4856525 w 7467600"/>
              <a:gd name="connsiteY236" fmla="*/ 3915351 h 6858000"/>
              <a:gd name="connsiteX237" fmla="*/ 5059055 w 7467600"/>
              <a:gd name="connsiteY237" fmla="*/ 4108918 h 6858000"/>
              <a:gd name="connsiteX238" fmla="*/ 5290070 w 7467600"/>
              <a:gd name="connsiteY238" fmla="*/ 4263619 h 6858000"/>
              <a:gd name="connsiteX239" fmla="*/ 4834991 w 7467600"/>
              <a:gd name="connsiteY239" fmla="*/ 3830985 h 6858000"/>
              <a:gd name="connsiteX240" fmla="*/ 4440129 w 7467600"/>
              <a:gd name="connsiteY240" fmla="*/ 3448571 h 6858000"/>
              <a:gd name="connsiteX241" fmla="*/ 4441737 w 7467600"/>
              <a:gd name="connsiteY241" fmla="*/ 3399734 h 6858000"/>
              <a:gd name="connsiteX242" fmla="*/ 4431236 w 7467600"/>
              <a:gd name="connsiteY242" fmla="*/ 3400954 h 6858000"/>
              <a:gd name="connsiteX243" fmla="*/ 4557150 w 7467600"/>
              <a:gd name="connsiteY243" fmla="*/ 3510023 h 6858000"/>
              <a:gd name="connsiteX244" fmla="*/ 4856936 w 7467600"/>
              <a:gd name="connsiteY244" fmla="*/ 3809146 h 6858000"/>
              <a:gd name="connsiteX245" fmla="*/ 5111996 w 7467600"/>
              <a:gd name="connsiteY245" fmla="*/ 4065759 h 6858000"/>
              <a:gd name="connsiteX246" fmla="*/ 5388878 w 7467600"/>
              <a:gd name="connsiteY246" fmla="*/ 4300185 h 6858000"/>
              <a:gd name="connsiteX247" fmla="*/ 5425556 w 7467600"/>
              <a:gd name="connsiteY247" fmla="*/ 4308967 h 6858000"/>
              <a:gd name="connsiteX248" fmla="*/ 4943646 w 7467600"/>
              <a:gd name="connsiteY248" fmla="*/ 3822916 h 6858000"/>
              <a:gd name="connsiteX249" fmla="*/ 4594837 w 7467600"/>
              <a:gd name="connsiteY249" fmla="*/ 3532274 h 6858000"/>
              <a:gd name="connsiteX250" fmla="*/ 4441737 w 7467600"/>
              <a:gd name="connsiteY250" fmla="*/ 3399734 h 6858000"/>
              <a:gd name="connsiteX251" fmla="*/ 5425834 w 7467600"/>
              <a:gd name="connsiteY251" fmla="*/ 3162785 h 6858000"/>
              <a:gd name="connsiteX252" fmla="*/ 5401644 w 7467600"/>
              <a:gd name="connsiteY252" fmla="*/ 3617847 h 6858000"/>
              <a:gd name="connsiteX253" fmla="*/ 5467256 w 7467600"/>
              <a:gd name="connsiteY253" fmla="*/ 4175494 h 6858000"/>
              <a:gd name="connsiteX254" fmla="*/ 5448069 w 7467600"/>
              <a:gd name="connsiteY254" fmla="*/ 3567554 h 6858000"/>
              <a:gd name="connsiteX255" fmla="*/ 5425834 w 7467600"/>
              <a:gd name="connsiteY255" fmla="*/ 3162785 h 6858000"/>
              <a:gd name="connsiteX256" fmla="*/ 1318687 w 7467600"/>
              <a:gd name="connsiteY256" fmla="*/ 3113840 h 6858000"/>
              <a:gd name="connsiteX257" fmla="*/ 1066793 w 7467600"/>
              <a:gd name="connsiteY257" fmla="*/ 3212171 h 6858000"/>
              <a:gd name="connsiteX258" fmla="*/ 993319 w 7467600"/>
              <a:gd name="connsiteY258" fmla="*/ 3247648 h 6858000"/>
              <a:gd name="connsiteX259" fmla="*/ 853081 w 7467600"/>
              <a:gd name="connsiteY259" fmla="*/ 3312410 h 6858000"/>
              <a:gd name="connsiteX260" fmla="*/ 805957 w 7467600"/>
              <a:gd name="connsiteY260" fmla="*/ 3330443 h 6858000"/>
              <a:gd name="connsiteX261" fmla="*/ 1318687 w 7467600"/>
              <a:gd name="connsiteY261" fmla="*/ 3113840 h 6858000"/>
              <a:gd name="connsiteX262" fmla="*/ 5453702 w 7467600"/>
              <a:gd name="connsiteY262" fmla="*/ 3090882 h 6858000"/>
              <a:gd name="connsiteX263" fmla="*/ 5480135 w 7467600"/>
              <a:gd name="connsiteY263" fmla="*/ 3565802 h 6858000"/>
              <a:gd name="connsiteX264" fmla="*/ 5499023 w 7467600"/>
              <a:gd name="connsiteY264" fmla="*/ 4166310 h 6858000"/>
              <a:gd name="connsiteX265" fmla="*/ 5547022 w 7467600"/>
              <a:gd name="connsiteY265" fmla="*/ 3607838 h 6858000"/>
              <a:gd name="connsiteX266" fmla="*/ 5515964 w 7467600"/>
              <a:gd name="connsiteY266" fmla="*/ 3378541 h 6858000"/>
              <a:gd name="connsiteX267" fmla="*/ 5453702 w 7467600"/>
              <a:gd name="connsiteY267" fmla="*/ 3090882 h 6858000"/>
              <a:gd name="connsiteX268" fmla="*/ 1238695 w 7467600"/>
              <a:gd name="connsiteY268" fmla="*/ 3076820 h 6858000"/>
              <a:gd name="connsiteX269" fmla="*/ 716371 w 7467600"/>
              <a:gd name="connsiteY269" fmla="*/ 3293249 h 6858000"/>
              <a:gd name="connsiteX270" fmla="*/ 579522 w 7467600"/>
              <a:gd name="connsiteY270" fmla="*/ 3371759 h 6858000"/>
              <a:gd name="connsiteX271" fmla="*/ 600288 w 7467600"/>
              <a:gd name="connsiteY271" fmla="*/ 3365555 h 6858000"/>
              <a:gd name="connsiteX272" fmla="*/ 840692 w 7467600"/>
              <a:gd name="connsiteY272" fmla="*/ 3284921 h 6858000"/>
              <a:gd name="connsiteX273" fmla="*/ 979248 w 7467600"/>
              <a:gd name="connsiteY273" fmla="*/ 3221003 h 6858000"/>
              <a:gd name="connsiteX274" fmla="*/ 1053282 w 7467600"/>
              <a:gd name="connsiteY274" fmla="*/ 3185247 h 6858000"/>
              <a:gd name="connsiteX275" fmla="*/ 1320603 w 7467600"/>
              <a:gd name="connsiteY275" fmla="*/ 3081281 h 6858000"/>
              <a:gd name="connsiteX276" fmla="*/ 1238695 w 7467600"/>
              <a:gd name="connsiteY276" fmla="*/ 3076820 h 6858000"/>
              <a:gd name="connsiteX277" fmla="*/ 5425627 w 7467600"/>
              <a:gd name="connsiteY277" fmla="*/ 2954192 h 6858000"/>
              <a:gd name="connsiteX278" fmla="*/ 5470770 w 7467600"/>
              <a:gd name="connsiteY278" fmla="*/ 3005435 h 6858000"/>
              <a:gd name="connsiteX279" fmla="*/ 5519779 w 7467600"/>
              <a:gd name="connsiteY279" fmla="*/ 4359223 h 6858000"/>
              <a:gd name="connsiteX280" fmla="*/ 5520293 w 7467600"/>
              <a:gd name="connsiteY280" fmla="*/ 4360602 h 6858000"/>
              <a:gd name="connsiteX281" fmla="*/ 5767221 w 7467600"/>
              <a:gd name="connsiteY281" fmla="*/ 4665564 h 6858000"/>
              <a:gd name="connsiteX282" fmla="*/ 6937169 w 7467600"/>
              <a:gd name="connsiteY282" fmla="*/ 4815941 h 6858000"/>
              <a:gd name="connsiteX283" fmla="*/ 6953922 w 7467600"/>
              <a:gd name="connsiteY283" fmla="*/ 4890068 h 6858000"/>
              <a:gd name="connsiteX284" fmla="*/ 6071359 w 7467600"/>
              <a:gd name="connsiteY284" fmla="*/ 4770770 h 6858000"/>
              <a:gd name="connsiteX285" fmla="*/ 6038839 w 7467600"/>
              <a:gd name="connsiteY285" fmla="*/ 4764474 h 6858000"/>
              <a:gd name="connsiteX286" fmla="*/ 6038706 w 7467600"/>
              <a:gd name="connsiteY286" fmla="*/ 4763847 h 6858000"/>
              <a:gd name="connsiteX287" fmla="*/ 6037784 w 7467600"/>
              <a:gd name="connsiteY287" fmla="*/ 4764270 h 6858000"/>
              <a:gd name="connsiteX288" fmla="*/ 6038839 w 7467600"/>
              <a:gd name="connsiteY288" fmla="*/ 4764474 h 6858000"/>
              <a:gd name="connsiteX289" fmla="*/ 6040338 w 7467600"/>
              <a:gd name="connsiteY289" fmla="*/ 4771418 h 6858000"/>
              <a:gd name="connsiteX290" fmla="*/ 6024488 w 7467600"/>
              <a:gd name="connsiteY290" fmla="*/ 4809903 h 6858000"/>
              <a:gd name="connsiteX291" fmla="*/ 5599771 w 7467600"/>
              <a:gd name="connsiteY291" fmla="*/ 5509652 h 6858000"/>
              <a:gd name="connsiteX292" fmla="*/ 5548843 w 7467600"/>
              <a:gd name="connsiteY292" fmla="*/ 5563845 h 6858000"/>
              <a:gd name="connsiteX293" fmla="*/ 5940952 w 7467600"/>
              <a:gd name="connsiteY293" fmla="*/ 6250028 h 6858000"/>
              <a:gd name="connsiteX294" fmla="*/ 6043441 w 7467600"/>
              <a:gd name="connsiteY294" fmla="*/ 6665847 h 6858000"/>
              <a:gd name="connsiteX295" fmla="*/ 6093432 w 7467600"/>
              <a:gd name="connsiteY295" fmla="*/ 6858000 h 6858000"/>
              <a:gd name="connsiteX296" fmla="*/ 6034344 w 7467600"/>
              <a:gd name="connsiteY296" fmla="*/ 6858000 h 6858000"/>
              <a:gd name="connsiteX297" fmla="*/ 6026679 w 7467600"/>
              <a:gd name="connsiteY297" fmla="*/ 6836959 h 6858000"/>
              <a:gd name="connsiteX298" fmla="*/ 5800441 w 7467600"/>
              <a:gd name="connsiteY298" fmla="*/ 6335286 h 6858000"/>
              <a:gd name="connsiteX299" fmla="*/ 5526562 w 7467600"/>
              <a:gd name="connsiteY299" fmla="*/ 5705388 h 6858000"/>
              <a:gd name="connsiteX300" fmla="*/ 5519640 w 7467600"/>
              <a:gd name="connsiteY300" fmla="*/ 5683774 h 6858000"/>
              <a:gd name="connsiteX301" fmla="*/ 5844559 w 7467600"/>
              <a:gd name="connsiteY301" fmla="*/ 6553349 h 6858000"/>
              <a:gd name="connsiteX302" fmla="*/ 5975994 w 7467600"/>
              <a:gd name="connsiteY302" fmla="*/ 6858000 h 6858000"/>
              <a:gd name="connsiteX303" fmla="*/ 5898547 w 7467600"/>
              <a:gd name="connsiteY303" fmla="*/ 6858000 h 6858000"/>
              <a:gd name="connsiteX304" fmla="*/ 5682041 w 7467600"/>
              <a:gd name="connsiteY304" fmla="*/ 6355860 h 6858000"/>
              <a:gd name="connsiteX305" fmla="*/ 5461758 w 7467600"/>
              <a:gd name="connsiteY305" fmla="*/ 5820220 h 6858000"/>
              <a:gd name="connsiteX306" fmla="*/ 5237282 w 7467600"/>
              <a:gd name="connsiteY306" fmla="*/ 6579086 h 6858000"/>
              <a:gd name="connsiteX307" fmla="*/ 5115009 w 7467600"/>
              <a:gd name="connsiteY307" fmla="*/ 6858000 h 6858000"/>
              <a:gd name="connsiteX308" fmla="*/ 5028074 w 7467600"/>
              <a:gd name="connsiteY308" fmla="*/ 6858000 h 6858000"/>
              <a:gd name="connsiteX309" fmla="*/ 5079508 w 7467600"/>
              <a:gd name="connsiteY309" fmla="*/ 6749074 h 6858000"/>
              <a:gd name="connsiteX310" fmla="*/ 5371846 w 7467600"/>
              <a:gd name="connsiteY310" fmla="*/ 5924413 h 6858000"/>
              <a:gd name="connsiteX311" fmla="*/ 5270512 w 7467600"/>
              <a:gd name="connsiteY311" fmla="*/ 6138975 h 6858000"/>
              <a:gd name="connsiteX312" fmla="*/ 5062409 w 7467600"/>
              <a:gd name="connsiteY312" fmla="*/ 6653544 h 6858000"/>
              <a:gd name="connsiteX313" fmla="*/ 5036628 w 7467600"/>
              <a:gd name="connsiteY313" fmla="*/ 6754247 h 6858000"/>
              <a:gd name="connsiteX314" fmla="*/ 5009112 w 7467600"/>
              <a:gd name="connsiteY314" fmla="*/ 6858000 h 6858000"/>
              <a:gd name="connsiteX315" fmla="*/ 4976679 w 7467600"/>
              <a:gd name="connsiteY315" fmla="*/ 6858000 h 6858000"/>
              <a:gd name="connsiteX316" fmla="*/ 5006537 w 7467600"/>
              <a:gd name="connsiteY316" fmla="*/ 6747068 h 6858000"/>
              <a:gd name="connsiteX317" fmla="*/ 5032723 w 7467600"/>
              <a:gd name="connsiteY317" fmla="*/ 6644957 h 6858000"/>
              <a:gd name="connsiteX318" fmla="*/ 5242949 w 7467600"/>
              <a:gd name="connsiteY318" fmla="*/ 6125175 h 6858000"/>
              <a:gd name="connsiteX319" fmla="*/ 5286321 w 7467600"/>
              <a:gd name="connsiteY319" fmla="*/ 6033555 h 6858000"/>
              <a:gd name="connsiteX320" fmla="*/ 5008210 w 7467600"/>
              <a:gd name="connsiteY320" fmla="*/ 6649194 h 6858000"/>
              <a:gd name="connsiteX321" fmla="*/ 4986321 w 7467600"/>
              <a:gd name="connsiteY321" fmla="*/ 6765687 h 6858000"/>
              <a:gd name="connsiteX322" fmla="*/ 4973474 w 7467600"/>
              <a:gd name="connsiteY322" fmla="*/ 6858000 h 6858000"/>
              <a:gd name="connsiteX323" fmla="*/ 4907178 w 7467600"/>
              <a:gd name="connsiteY323" fmla="*/ 6858000 h 6858000"/>
              <a:gd name="connsiteX324" fmla="*/ 4910810 w 7467600"/>
              <a:gd name="connsiteY324" fmla="*/ 6829660 h 6858000"/>
              <a:gd name="connsiteX325" fmla="*/ 4987461 w 7467600"/>
              <a:gd name="connsiteY325" fmla="*/ 6432994 h 6858000"/>
              <a:gd name="connsiteX326" fmla="*/ 5179262 w 7467600"/>
              <a:gd name="connsiteY326" fmla="*/ 6035044 h 6858000"/>
              <a:gd name="connsiteX327" fmla="*/ 4689678 w 7467600"/>
              <a:gd name="connsiteY327" fmla="*/ 6440241 h 6858000"/>
              <a:gd name="connsiteX328" fmla="*/ 4477543 w 7467600"/>
              <a:gd name="connsiteY328" fmla="*/ 6674836 h 6858000"/>
              <a:gd name="connsiteX329" fmla="*/ 4329957 w 7467600"/>
              <a:gd name="connsiteY329" fmla="*/ 6858000 h 6858000"/>
              <a:gd name="connsiteX330" fmla="*/ 4218595 w 7467600"/>
              <a:gd name="connsiteY330" fmla="*/ 6858000 h 6858000"/>
              <a:gd name="connsiteX331" fmla="*/ 4368888 w 7467600"/>
              <a:gd name="connsiteY331" fmla="*/ 6668412 h 6858000"/>
              <a:gd name="connsiteX332" fmla="*/ 4563091 w 7467600"/>
              <a:gd name="connsiteY332" fmla="*/ 6442508 h 6858000"/>
              <a:gd name="connsiteX333" fmla="*/ 5387324 w 7467600"/>
              <a:gd name="connsiteY333" fmla="*/ 5705830 h 6858000"/>
              <a:gd name="connsiteX334" fmla="*/ 5073620 w 7467600"/>
              <a:gd name="connsiteY334" fmla="*/ 5955437 h 6858000"/>
              <a:gd name="connsiteX335" fmla="*/ 4689789 w 7467600"/>
              <a:gd name="connsiteY335" fmla="*/ 6268382 h 6858000"/>
              <a:gd name="connsiteX336" fmla="*/ 4418722 w 7467600"/>
              <a:gd name="connsiteY336" fmla="*/ 6570886 h 6858000"/>
              <a:gd name="connsiteX337" fmla="*/ 4214944 w 7467600"/>
              <a:gd name="connsiteY337" fmla="*/ 6858000 h 6858000"/>
              <a:gd name="connsiteX338" fmla="*/ 4177898 w 7467600"/>
              <a:gd name="connsiteY338" fmla="*/ 6858000 h 6858000"/>
              <a:gd name="connsiteX339" fmla="*/ 4391597 w 7467600"/>
              <a:gd name="connsiteY339" fmla="*/ 6556370 h 6858000"/>
              <a:gd name="connsiteX340" fmla="*/ 4668889 w 7467600"/>
              <a:gd name="connsiteY340" fmla="*/ 6246399 h 6858000"/>
              <a:gd name="connsiteX341" fmla="*/ 5055427 w 7467600"/>
              <a:gd name="connsiteY341" fmla="*/ 5931476 h 6858000"/>
              <a:gd name="connsiteX342" fmla="*/ 5371814 w 7467600"/>
              <a:gd name="connsiteY342" fmla="*/ 5678975 h 6858000"/>
              <a:gd name="connsiteX343" fmla="*/ 4987918 w 7467600"/>
              <a:gd name="connsiteY343" fmla="*/ 5838701 h 6858000"/>
              <a:gd name="connsiteX344" fmla="*/ 4317146 w 7467600"/>
              <a:gd name="connsiteY344" fmla="*/ 6587716 h 6858000"/>
              <a:gd name="connsiteX345" fmla="*/ 4171627 w 7467600"/>
              <a:gd name="connsiteY345" fmla="*/ 6858000 h 6858000"/>
              <a:gd name="connsiteX346" fmla="*/ 4081585 w 7467600"/>
              <a:gd name="connsiteY346" fmla="*/ 6858000 h 6858000"/>
              <a:gd name="connsiteX347" fmla="*/ 4238603 w 7467600"/>
              <a:gd name="connsiteY347" fmla="*/ 6559341 h 6858000"/>
              <a:gd name="connsiteX348" fmla="*/ 4778333 w 7467600"/>
              <a:gd name="connsiteY348" fmla="*/ 5873626 h 6858000"/>
              <a:gd name="connsiteX349" fmla="*/ 5414185 w 7467600"/>
              <a:gd name="connsiteY349" fmla="*/ 5573882 h 6858000"/>
              <a:gd name="connsiteX350" fmla="*/ 5959648 w 7467600"/>
              <a:gd name="connsiteY350" fmla="*/ 4760797 h 6858000"/>
              <a:gd name="connsiteX351" fmla="*/ 5355019 w 7467600"/>
              <a:gd name="connsiteY351" fmla="*/ 4734672 h 6858000"/>
              <a:gd name="connsiteX352" fmla="*/ 5083565 w 7467600"/>
              <a:gd name="connsiteY352" fmla="*/ 5179121 h 6858000"/>
              <a:gd name="connsiteX353" fmla="*/ 4713577 w 7467600"/>
              <a:gd name="connsiteY353" fmla="*/ 5616803 h 6858000"/>
              <a:gd name="connsiteX354" fmla="*/ 3989559 w 7467600"/>
              <a:gd name="connsiteY354" fmla="*/ 6145945 h 6858000"/>
              <a:gd name="connsiteX355" fmla="*/ 3939824 w 7467600"/>
              <a:gd name="connsiteY355" fmla="*/ 6066900 h 6858000"/>
              <a:gd name="connsiteX356" fmla="*/ 4584537 w 7467600"/>
              <a:gd name="connsiteY356" fmla="*/ 5324826 h 6858000"/>
              <a:gd name="connsiteX357" fmla="*/ 5037105 w 7467600"/>
              <a:gd name="connsiteY357" fmla="*/ 5088765 h 6858000"/>
              <a:gd name="connsiteX358" fmla="*/ 5039930 w 7467600"/>
              <a:gd name="connsiteY358" fmla="*/ 5089585 h 6858000"/>
              <a:gd name="connsiteX359" fmla="*/ 5263764 w 7467600"/>
              <a:gd name="connsiteY359" fmla="*/ 4735525 h 6858000"/>
              <a:gd name="connsiteX360" fmla="*/ 4086300 w 7467600"/>
              <a:gd name="connsiteY360" fmla="*/ 4884599 h 6858000"/>
              <a:gd name="connsiteX361" fmla="*/ 4085485 w 7467600"/>
              <a:gd name="connsiteY361" fmla="*/ 4899070 h 6858000"/>
              <a:gd name="connsiteX362" fmla="*/ 3871915 w 7467600"/>
              <a:gd name="connsiteY362" fmla="*/ 5253645 h 6858000"/>
              <a:gd name="connsiteX363" fmla="*/ 3799374 w 7467600"/>
              <a:gd name="connsiteY363" fmla="*/ 5466127 h 6858000"/>
              <a:gd name="connsiteX364" fmla="*/ 3498850 w 7467600"/>
              <a:gd name="connsiteY364" fmla="*/ 6661888 h 6858000"/>
              <a:gd name="connsiteX365" fmla="*/ 3399216 w 7467600"/>
              <a:gd name="connsiteY365" fmla="*/ 6858000 h 6858000"/>
              <a:gd name="connsiteX366" fmla="*/ 3303688 w 7467600"/>
              <a:gd name="connsiteY366" fmla="*/ 6858000 h 6858000"/>
              <a:gd name="connsiteX367" fmla="*/ 3391774 w 7467600"/>
              <a:gd name="connsiteY367" fmla="*/ 6697181 h 6858000"/>
              <a:gd name="connsiteX368" fmla="*/ 3735540 w 7467600"/>
              <a:gd name="connsiteY368" fmla="*/ 5546923 h 6858000"/>
              <a:gd name="connsiteX369" fmla="*/ 3729438 w 7467600"/>
              <a:gd name="connsiteY369" fmla="*/ 5569058 h 6858000"/>
              <a:gd name="connsiteX370" fmla="*/ 3707782 w 7467600"/>
              <a:gd name="connsiteY370" fmla="*/ 5644908 h 6858000"/>
              <a:gd name="connsiteX371" fmla="*/ 3583827 w 7467600"/>
              <a:gd name="connsiteY371" fmla="*/ 6039215 h 6858000"/>
              <a:gd name="connsiteX372" fmla="*/ 3547861 w 7467600"/>
              <a:gd name="connsiteY372" fmla="*/ 6129609 h 6858000"/>
              <a:gd name="connsiteX373" fmla="*/ 3490905 w 7467600"/>
              <a:gd name="connsiteY373" fmla="*/ 6277660 h 6858000"/>
              <a:gd name="connsiteX374" fmla="*/ 3455859 w 7467600"/>
              <a:gd name="connsiteY374" fmla="*/ 6391301 h 6858000"/>
              <a:gd name="connsiteX375" fmla="*/ 3429112 w 7467600"/>
              <a:gd name="connsiteY375" fmla="*/ 6479469 h 6858000"/>
              <a:gd name="connsiteX376" fmla="*/ 3304862 w 7467600"/>
              <a:gd name="connsiteY376" fmla="*/ 6796476 h 6858000"/>
              <a:gd name="connsiteX377" fmla="*/ 3276071 w 7467600"/>
              <a:gd name="connsiteY377" fmla="*/ 6858000 h 6858000"/>
              <a:gd name="connsiteX378" fmla="*/ 3240805 w 7467600"/>
              <a:gd name="connsiteY378" fmla="*/ 6858000 h 6858000"/>
              <a:gd name="connsiteX379" fmla="*/ 3275917 w 7467600"/>
              <a:gd name="connsiteY379" fmla="*/ 6783192 h 6858000"/>
              <a:gd name="connsiteX380" fmla="*/ 3399358 w 7467600"/>
              <a:gd name="connsiteY380" fmla="*/ 6469011 h 6858000"/>
              <a:gd name="connsiteX381" fmla="*/ 3425650 w 7467600"/>
              <a:gd name="connsiteY381" fmla="*/ 6381333 h 6858000"/>
              <a:gd name="connsiteX382" fmla="*/ 3460661 w 7467600"/>
              <a:gd name="connsiteY382" fmla="*/ 6266763 h 6858000"/>
              <a:gd name="connsiteX383" fmla="*/ 3518021 w 7467600"/>
              <a:gd name="connsiteY383" fmla="*/ 6117298 h 6858000"/>
              <a:gd name="connsiteX384" fmla="*/ 3554035 w 7467600"/>
              <a:gd name="connsiteY384" fmla="*/ 6027832 h 6858000"/>
              <a:gd name="connsiteX385" fmla="*/ 3677174 w 7467600"/>
              <a:gd name="connsiteY385" fmla="*/ 5636351 h 6858000"/>
              <a:gd name="connsiteX386" fmla="*/ 3698819 w 7467600"/>
              <a:gd name="connsiteY386" fmla="*/ 5560503 h 6858000"/>
              <a:gd name="connsiteX387" fmla="*/ 3702094 w 7467600"/>
              <a:gd name="connsiteY387" fmla="*/ 5549194 h 6858000"/>
              <a:gd name="connsiteX388" fmla="*/ 3398355 w 7467600"/>
              <a:gd name="connsiteY388" fmla="*/ 6094603 h 6858000"/>
              <a:gd name="connsiteX389" fmla="*/ 3193941 w 7467600"/>
              <a:gd name="connsiteY389" fmla="*/ 6798775 h 6858000"/>
              <a:gd name="connsiteX390" fmla="*/ 3184140 w 7467600"/>
              <a:gd name="connsiteY390" fmla="*/ 6858000 h 6858000"/>
              <a:gd name="connsiteX391" fmla="*/ 3099978 w 7467600"/>
              <a:gd name="connsiteY391" fmla="*/ 6858000 h 6858000"/>
              <a:gd name="connsiteX392" fmla="*/ 3101556 w 7467600"/>
              <a:gd name="connsiteY392" fmla="*/ 6843337 h 6858000"/>
              <a:gd name="connsiteX393" fmla="*/ 3370162 w 7467600"/>
              <a:gd name="connsiteY393" fmla="*/ 5785550 h 6858000"/>
              <a:gd name="connsiteX394" fmla="*/ 3746477 w 7467600"/>
              <a:gd name="connsiteY394" fmla="*/ 5377889 h 6858000"/>
              <a:gd name="connsiteX395" fmla="*/ 3863399 w 7467600"/>
              <a:gd name="connsiteY395" fmla="*/ 5087257 h 6858000"/>
              <a:gd name="connsiteX396" fmla="*/ 3968712 w 7467600"/>
              <a:gd name="connsiteY396" fmla="*/ 4913989 h 6858000"/>
              <a:gd name="connsiteX397" fmla="*/ 2792390 w 7467600"/>
              <a:gd name="connsiteY397" fmla="*/ 5382974 h 6858000"/>
              <a:gd name="connsiteX398" fmla="*/ 2714982 w 7467600"/>
              <a:gd name="connsiteY398" fmla="*/ 5427051 h 6858000"/>
              <a:gd name="connsiteX399" fmla="*/ 2813361 w 7467600"/>
              <a:gd name="connsiteY399" fmla="*/ 6023912 h 6858000"/>
              <a:gd name="connsiteX400" fmla="*/ 2688430 w 7467600"/>
              <a:gd name="connsiteY400" fmla="*/ 6801564 h 6858000"/>
              <a:gd name="connsiteX401" fmla="*/ 2629626 w 7467600"/>
              <a:gd name="connsiteY401" fmla="*/ 6763394 h 6858000"/>
              <a:gd name="connsiteX402" fmla="*/ 2565328 w 7467600"/>
              <a:gd name="connsiteY402" fmla="*/ 5516399 h 6858000"/>
              <a:gd name="connsiteX403" fmla="*/ 1922999 w 7467600"/>
              <a:gd name="connsiteY403" fmla="*/ 5980343 h 6858000"/>
              <a:gd name="connsiteX404" fmla="*/ 1950261 w 7467600"/>
              <a:gd name="connsiteY404" fmla="*/ 6405858 h 6858000"/>
              <a:gd name="connsiteX405" fmla="*/ 2365554 w 7467600"/>
              <a:gd name="connsiteY405" fmla="*/ 6759107 h 6858000"/>
              <a:gd name="connsiteX406" fmla="*/ 2424142 w 7467600"/>
              <a:gd name="connsiteY406" fmla="*/ 6858000 h 6858000"/>
              <a:gd name="connsiteX407" fmla="*/ 2395994 w 7467600"/>
              <a:gd name="connsiteY407" fmla="*/ 6858000 h 6858000"/>
              <a:gd name="connsiteX408" fmla="*/ 2392863 w 7467600"/>
              <a:gd name="connsiteY408" fmla="*/ 6852964 h 6858000"/>
              <a:gd name="connsiteX409" fmla="*/ 2017589 w 7467600"/>
              <a:gd name="connsiteY409" fmla="*/ 6493982 h 6858000"/>
              <a:gd name="connsiteX410" fmla="*/ 2147336 w 7467600"/>
              <a:gd name="connsiteY410" fmla="*/ 6594052 h 6858000"/>
              <a:gd name="connsiteX411" fmla="*/ 2207047 w 7467600"/>
              <a:gd name="connsiteY411" fmla="*/ 6654540 h 6858000"/>
              <a:gd name="connsiteX412" fmla="*/ 2299106 w 7467600"/>
              <a:gd name="connsiteY412" fmla="*/ 6778931 h 6858000"/>
              <a:gd name="connsiteX413" fmla="*/ 2314430 w 7467600"/>
              <a:gd name="connsiteY413" fmla="*/ 6801144 h 6858000"/>
              <a:gd name="connsiteX414" fmla="*/ 2352406 w 7467600"/>
              <a:gd name="connsiteY414" fmla="*/ 6858000 h 6858000"/>
              <a:gd name="connsiteX415" fmla="*/ 2314492 w 7467600"/>
              <a:gd name="connsiteY415" fmla="*/ 6858000 h 6858000"/>
              <a:gd name="connsiteX416" fmla="*/ 2288095 w 7467600"/>
              <a:gd name="connsiteY416" fmla="*/ 6818030 h 6858000"/>
              <a:gd name="connsiteX417" fmla="*/ 2272768 w 7467600"/>
              <a:gd name="connsiteY417" fmla="*/ 6795822 h 6858000"/>
              <a:gd name="connsiteX418" fmla="*/ 2182715 w 7467600"/>
              <a:gd name="connsiteY418" fmla="*/ 6675071 h 6858000"/>
              <a:gd name="connsiteX419" fmla="*/ 2032061 w 7467600"/>
              <a:gd name="connsiteY419" fmla="*/ 6541380 h 6858000"/>
              <a:gd name="connsiteX420" fmla="*/ 2257220 w 7467600"/>
              <a:gd name="connsiteY420" fmla="*/ 6826257 h 6858000"/>
              <a:gd name="connsiteX421" fmla="*/ 2281324 w 7467600"/>
              <a:gd name="connsiteY421" fmla="*/ 6858000 h 6858000"/>
              <a:gd name="connsiteX422" fmla="*/ 2242860 w 7467600"/>
              <a:gd name="connsiteY422" fmla="*/ 6858000 h 6858000"/>
              <a:gd name="connsiteX423" fmla="*/ 2232818 w 7467600"/>
              <a:gd name="connsiteY423" fmla="*/ 6844926 h 6858000"/>
              <a:gd name="connsiteX424" fmla="*/ 1990172 w 7467600"/>
              <a:gd name="connsiteY424" fmla="*/ 6542121 h 6858000"/>
              <a:gd name="connsiteX425" fmla="*/ 2124090 w 7467600"/>
              <a:gd name="connsiteY425" fmla="*/ 6761017 h 6858000"/>
              <a:gd name="connsiteX426" fmla="*/ 2200380 w 7467600"/>
              <a:gd name="connsiteY426" fmla="*/ 6858000 h 6858000"/>
              <a:gd name="connsiteX427" fmla="*/ 2147507 w 7467600"/>
              <a:gd name="connsiteY427" fmla="*/ 6858000 h 6858000"/>
              <a:gd name="connsiteX428" fmla="*/ 2070668 w 7467600"/>
              <a:gd name="connsiteY428" fmla="*/ 6761520 h 6858000"/>
              <a:gd name="connsiteX429" fmla="*/ 1975142 w 7467600"/>
              <a:gd name="connsiteY429" fmla="*/ 6585570 h 6858000"/>
              <a:gd name="connsiteX430" fmla="*/ 2050035 w 7467600"/>
              <a:gd name="connsiteY430" fmla="*/ 6813345 h 6858000"/>
              <a:gd name="connsiteX431" fmla="*/ 2063025 w 7467600"/>
              <a:gd name="connsiteY431" fmla="*/ 6858000 h 6858000"/>
              <a:gd name="connsiteX432" fmla="*/ 2021675 w 7467600"/>
              <a:gd name="connsiteY432" fmla="*/ 6858000 h 6858000"/>
              <a:gd name="connsiteX433" fmla="*/ 2019308 w 7467600"/>
              <a:gd name="connsiteY433" fmla="*/ 6847118 h 6858000"/>
              <a:gd name="connsiteX434" fmla="*/ 1938835 w 7467600"/>
              <a:gd name="connsiteY434" fmla="*/ 6551160 h 6858000"/>
              <a:gd name="connsiteX435" fmla="*/ 1953230 w 7467600"/>
              <a:gd name="connsiteY435" fmla="*/ 6759699 h 6858000"/>
              <a:gd name="connsiteX436" fmla="*/ 1956763 w 7467600"/>
              <a:gd name="connsiteY436" fmla="*/ 6778191 h 6858000"/>
              <a:gd name="connsiteX437" fmla="*/ 1967925 w 7467600"/>
              <a:gd name="connsiteY437" fmla="*/ 6858000 h 6858000"/>
              <a:gd name="connsiteX438" fmla="*/ 1936622 w 7467600"/>
              <a:gd name="connsiteY438" fmla="*/ 6858000 h 6858000"/>
              <a:gd name="connsiteX439" fmla="*/ 1926261 w 7467600"/>
              <a:gd name="connsiteY439" fmla="*/ 6784064 h 6858000"/>
              <a:gd name="connsiteX440" fmla="*/ 1922724 w 7467600"/>
              <a:gd name="connsiteY440" fmla="*/ 6765577 h 6858000"/>
              <a:gd name="connsiteX441" fmla="*/ 1904650 w 7467600"/>
              <a:gd name="connsiteY441" fmla="*/ 6639616 h 6858000"/>
              <a:gd name="connsiteX442" fmla="*/ 1885273 w 7467600"/>
              <a:gd name="connsiteY442" fmla="*/ 6858000 h 6858000"/>
              <a:gd name="connsiteX443" fmla="*/ 1854363 w 7467600"/>
              <a:gd name="connsiteY443" fmla="*/ 6858000 h 6858000"/>
              <a:gd name="connsiteX444" fmla="*/ 1880391 w 7467600"/>
              <a:gd name="connsiteY444" fmla="*/ 6603796 h 6858000"/>
              <a:gd name="connsiteX445" fmla="*/ 1818273 w 7467600"/>
              <a:gd name="connsiteY445" fmla="*/ 6715729 h 6858000"/>
              <a:gd name="connsiteX446" fmla="*/ 1794691 w 7467600"/>
              <a:gd name="connsiteY446" fmla="*/ 6843239 h 6858000"/>
              <a:gd name="connsiteX447" fmla="*/ 1794914 w 7467600"/>
              <a:gd name="connsiteY447" fmla="*/ 6858000 h 6858000"/>
              <a:gd name="connsiteX448" fmla="*/ 1746128 w 7467600"/>
              <a:gd name="connsiteY448" fmla="*/ 6858000 h 6858000"/>
              <a:gd name="connsiteX449" fmla="*/ 1753934 w 7467600"/>
              <a:gd name="connsiteY449" fmla="*/ 6724796 h 6858000"/>
              <a:gd name="connsiteX450" fmla="*/ 1792053 w 7467600"/>
              <a:gd name="connsiteY450" fmla="*/ 6572396 h 6858000"/>
              <a:gd name="connsiteX451" fmla="*/ 1862248 w 7467600"/>
              <a:gd name="connsiteY451" fmla="*/ 6266397 h 6858000"/>
              <a:gd name="connsiteX452" fmla="*/ 1862250 w 7467600"/>
              <a:gd name="connsiteY452" fmla="*/ 6033531 h 6858000"/>
              <a:gd name="connsiteX453" fmla="*/ 1211999 w 7467600"/>
              <a:gd name="connsiteY453" fmla="*/ 6683610 h 6858000"/>
              <a:gd name="connsiteX454" fmla="*/ 1213266 w 7467600"/>
              <a:gd name="connsiteY454" fmla="*/ 6691947 h 6858000"/>
              <a:gd name="connsiteX455" fmla="*/ 1203370 w 7467600"/>
              <a:gd name="connsiteY455" fmla="*/ 6850676 h 6858000"/>
              <a:gd name="connsiteX456" fmla="*/ 1203671 w 7467600"/>
              <a:gd name="connsiteY456" fmla="*/ 6858000 h 6858000"/>
              <a:gd name="connsiteX457" fmla="*/ 1143180 w 7467600"/>
              <a:gd name="connsiteY457" fmla="*/ 6858000 h 6858000"/>
              <a:gd name="connsiteX458" fmla="*/ 1142176 w 7467600"/>
              <a:gd name="connsiteY458" fmla="*/ 6766045 h 6858000"/>
              <a:gd name="connsiteX459" fmla="*/ 1067484 w 7467600"/>
              <a:gd name="connsiteY459" fmla="*/ 6858000 h 6858000"/>
              <a:gd name="connsiteX460" fmla="*/ 953928 w 7467600"/>
              <a:gd name="connsiteY460" fmla="*/ 6858000 h 6858000"/>
              <a:gd name="connsiteX461" fmla="*/ 959715 w 7467600"/>
              <a:gd name="connsiteY461" fmla="*/ 6850185 h 6858000"/>
              <a:gd name="connsiteX462" fmla="*/ 1483788 w 7467600"/>
              <a:gd name="connsiteY462" fmla="*/ 6259174 h 6858000"/>
              <a:gd name="connsiteX463" fmla="*/ 1100671 w 7467600"/>
              <a:gd name="connsiteY463" fmla="*/ 6252137 h 6858000"/>
              <a:gd name="connsiteX464" fmla="*/ 1090144 w 7467600"/>
              <a:gd name="connsiteY464" fmla="*/ 6256748 h 6858000"/>
              <a:gd name="connsiteX465" fmla="*/ 1095872 w 7467600"/>
              <a:gd name="connsiteY465" fmla="*/ 6271892 h 6858000"/>
              <a:gd name="connsiteX466" fmla="*/ 262785 w 7467600"/>
              <a:gd name="connsiteY466" fmla="*/ 6845450 h 6858000"/>
              <a:gd name="connsiteX467" fmla="*/ 209968 w 7467600"/>
              <a:gd name="connsiteY467" fmla="*/ 6770713 h 6858000"/>
              <a:gd name="connsiteX468" fmla="*/ 873460 w 7467600"/>
              <a:gd name="connsiteY468" fmla="*/ 6253768 h 6858000"/>
              <a:gd name="connsiteX469" fmla="*/ 192686 w 7467600"/>
              <a:gd name="connsiteY469" fmla="*/ 5849257 h 6858000"/>
              <a:gd name="connsiteX470" fmla="*/ 4696 w 7467600"/>
              <a:gd name="connsiteY470" fmla="*/ 5697668 h 6858000"/>
              <a:gd name="connsiteX471" fmla="*/ 0 w 7467600"/>
              <a:gd name="connsiteY471" fmla="*/ 5689984 h 6858000"/>
              <a:gd name="connsiteX472" fmla="*/ 0 w 7467600"/>
              <a:gd name="connsiteY472" fmla="*/ 5513472 h 6858000"/>
              <a:gd name="connsiteX473" fmla="*/ 174101 w 7467600"/>
              <a:gd name="connsiteY473" fmla="*/ 5620277 h 6858000"/>
              <a:gd name="connsiteX474" fmla="*/ 891800 w 7467600"/>
              <a:gd name="connsiteY474" fmla="*/ 6036935 h 6858000"/>
              <a:gd name="connsiteX475" fmla="*/ 1072219 w 7467600"/>
              <a:gd name="connsiteY475" fmla="*/ 6169443 h 6858000"/>
              <a:gd name="connsiteX476" fmla="*/ 1074117 w 7467600"/>
              <a:gd name="connsiteY476" fmla="*/ 6170301 h 6858000"/>
              <a:gd name="connsiteX477" fmla="*/ 1083114 w 7467600"/>
              <a:gd name="connsiteY477" fmla="*/ 6174131 h 6858000"/>
              <a:gd name="connsiteX478" fmla="*/ 1543010 w 7467600"/>
              <a:gd name="connsiteY478" fmla="*/ 6191140 h 6858000"/>
              <a:gd name="connsiteX479" fmla="*/ 1551080 w 7467600"/>
              <a:gd name="connsiteY479" fmla="*/ 6195006 h 6858000"/>
              <a:gd name="connsiteX480" fmla="*/ 2345443 w 7467600"/>
              <a:gd name="connsiteY480" fmla="*/ 5549882 h 6858000"/>
              <a:gd name="connsiteX481" fmla="*/ 1721499 w 7467600"/>
              <a:gd name="connsiteY481" fmla="*/ 5599969 h 6858000"/>
              <a:gd name="connsiteX482" fmla="*/ 767716 w 7467600"/>
              <a:gd name="connsiteY482" fmla="*/ 5472768 h 6858000"/>
              <a:gd name="connsiteX483" fmla="*/ 722147 w 7467600"/>
              <a:gd name="connsiteY483" fmla="*/ 5393091 h 6858000"/>
              <a:gd name="connsiteX484" fmla="*/ 1485552 w 7467600"/>
              <a:gd name="connsiteY484" fmla="*/ 5313202 h 6858000"/>
              <a:gd name="connsiteX485" fmla="*/ 2143004 w 7467600"/>
              <a:gd name="connsiteY485" fmla="*/ 5402420 h 6858000"/>
              <a:gd name="connsiteX486" fmla="*/ 1933391 w 7467600"/>
              <a:gd name="connsiteY486" fmla="*/ 5156971 h 6858000"/>
              <a:gd name="connsiteX487" fmla="*/ 1827118 w 7467600"/>
              <a:gd name="connsiteY487" fmla="*/ 4968410 h 6858000"/>
              <a:gd name="connsiteX488" fmla="*/ 1837349 w 7467600"/>
              <a:gd name="connsiteY488" fmla="*/ 4956357 h 6858000"/>
              <a:gd name="connsiteX489" fmla="*/ 2162835 w 7467600"/>
              <a:gd name="connsiteY489" fmla="*/ 5187853 h 6858000"/>
              <a:gd name="connsiteX490" fmla="*/ 2257167 w 7467600"/>
              <a:gd name="connsiteY490" fmla="*/ 5462123 h 6858000"/>
              <a:gd name="connsiteX491" fmla="*/ 2261598 w 7467600"/>
              <a:gd name="connsiteY491" fmla="*/ 5467998 h 6858000"/>
              <a:gd name="connsiteX492" fmla="*/ 2437177 w 7467600"/>
              <a:gd name="connsiteY492" fmla="*/ 5479608 h 6858000"/>
              <a:gd name="connsiteX493" fmla="*/ 2445247 w 7467600"/>
              <a:gd name="connsiteY493" fmla="*/ 5483476 h 6858000"/>
              <a:gd name="connsiteX494" fmla="*/ 2743626 w 7467600"/>
              <a:gd name="connsiteY494" fmla="*/ 5304819 h 6858000"/>
              <a:gd name="connsiteX495" fmla="*/ 3048102 w 7467600"/>
              <a:gd name="connsiteY495" fmla="*/ 5150595 h 6858000"/>
              <a:gd name="connsiteX496" fmla="*/ 1799414 w 7467600"/>
              <a:gd name="connsiteY496" fmla="*/ 4694732 h 6858000"/>
              <a:gd name="connsiteX497" fmla="*/ 1771735 w 7467600"/>
              <a:gd name="connsiteY497" fmla="*/ 4619929 h 6858000"/>
              <a:gd name="connsiteX498" fmla="*/ 3104273 w 7467600"/>
              <a:gd name="connsiteY498" fmla="*/ 5076159 h 6858000"/>
              <a:gd name="connsiteX499" fmla="*/ 3113245 w 7467600"/>
              <a:gd name="connsiteY499" fmla="*/ 5090705 h 6858000"/>
              <a:gd name="connsiteX500" fmla="*/ 3126294 w 7467600"/>
              <a:gd name="connsiteY500" fmla="*/ 5114400 h 6858000"/>
              <a:gd name="connsiteX501" fmla="*/ 3937433 w 7467600"/>
              <a:gd name="connsiteY501" fmla="*/ 4830473 h 6858000"/>
              <a:gd name="connsiteX502" fmla="*/ 3590475 w 7467600"/>
              <a:gd name="connsiteY502" fmla="*/ 4597974 h 6858000"/>
              <a:gd name="connsiteX503" fmla="*/ 3100264 w 7467600"/>
              <a:gd name="connsiteY503" fmla="*/ 4579845 h 6858000"/>
              <a:gd name="connsiteX504" fmla="*/ 2183576 w 7467600"/>
              <a:gd name="connsiteY504" fmla="*/ 4227150 h 6858000"/>
              <a:gd name="connsiteX505" fmla="*/ 2151029 w 7467600"/>
              <a:gd name="connsiteY505" fmla="*/ 4146947 h 6858000"/>
              <a:gd name="connsiteX506" fmla="*/ 3563434 w 7467600"/>
              <a:gd name="connsiteY506" fmla="*/ 4469115 h 6858000"/>
              <a:gd name="connsiteX507" fmla="*/ 3177952 w 7467600"/>
              <a:gd name="connsiteY507" fmla="*/ 3657386 h 6858000"/>
              <a:gd name="connsiteX508" fmla="*/ 3189263 w 7467600"/>
              <a:gd name="connsiteY508" fmla="*/ 3625726 h 6858000"/>
              <a:gd name="connsiteX509" fmla="*/ 3560912 w 7467600"/>
              <a:gd name="connsiteY509" fmla="*/ 4079863 h 6858000"/>
              <a:gd name="connsiteX510" fmla="*/ 3626636 w 7467600"/>
              <a:gd name="connsiteY510" fmla="*/ 4512230 h 6858000"/>
              <a:gd name="connsiteX511" fmla="*/ 3653088 w 7467600"/>
              <a:gd name="connsiteY511" fmla="*/ 4521417 h 6858000"/>
              <a:gd name="connsiteX512" fmla="*/ 3988128 w 7467600"/>
              <a:gd name="connsiteY512" fmla="*/ 4817267 h 6858000"/>
              <a:gd name="connsiteX513" fmla="*/ 4830582 w 7467600"/>
              <a:gd name="connsiteY513" fmla="*/ 4676000 h 6858000"/>
              <a:gd name="connsiteX514" fmla="*/ 4830100 w 7467600"/>
              <a:gd name="connsiteY514" fmla="*/ 4675554 h 6858000"/>
              <a:gd name="connsiteX515" fmla="*/ 4036318 w 7467600"/>
              <a:gd name="connsiteY515" fmla="*/ 4147013 h 6858000"/>
              <a:gd name="connsiteX516" fmla="*/ 3432098 w 7467600"/>
              <a:gd name="connsiteY516" fmla="*/ 3537312 h 6858000"/>
              <a:gd name="connsiteX517" fmla="*/ 3446761 w 7467600"/>
              <a:gd name="connsiteY517" fmla="*/ 3461278 h 6858000"/>
              <a:gd name="connsiteX518" fmla="*/ 4419733 w 7467600"/>
              <a:gd name="connsiteY518" fmla="*/ 3963555 h 6858000"/>
              <a:gd name="connsiteX519" fmla="*/ 4781371 w 7467600"/>
              <a:gd name="connsiteY519" fmla="*/ 4458604 h 6858000"/>
              <a:gd name="connsiteX520" fmla="*/ 4780440 w 7467600"/>
              <a:gd name="connsiteY520" fmla="*/ 4470290 h 6858000"/>
              <a:gd name="connsiteX521" fmla="*/ 4898954 w 7467600"/>
              <a:gd name="connsiteY521" fmla="*/ 4662092 h 6858000"/>
              <a:gd name="connsiteX522" fmla="*/ 4900699 w 7467600"/>
              <a:gd name="connsiteY522" fmla="*/ 4670867 h 6858000"/>
              <a:gd name="connsiteX523" fmla="*/ 5714511 w 7467600"/>
              <a:gd name="connsiteY523" fmla="*/ 4663483 h 6858000"/>
              <a:gd name="connsiteX524" fmla="*/ 5464793 w 7467600"/>
              <a:gd name="connsiteY524" fmla="*/ 4393556 h 6858000"/>
              <a:gd name="connsiteX525" fmla="*/ 5461897 w 7467600"/>
              <a:gd name="connsiteY525" fmla="*/ 4390879 h 6858000"/>
              <a:gd name="connsiteX526" fmla="*/ 4294126 w 7467600"/>
              <a:gd name="connsiteY526" fmla="*/ 3303048 h 6858000"/>
              <a:gd name="connsiteX527" fmla="*/ 4305321 w 7467600"/>
              <a:gd name="connsiteY527" fmla="*/ 3256953 h 6858000"/>
              <a:gd name="connsiteX528" fmla="*/ 4949299 w 7467600"/>
              <a:gd name="connsiteY528" fmla="*/ 3766336 h 6858000"/>
              <a:gd name="connsiteX529" fmla="*/ 5291452 w 7467600"/>
              <a:gd name="connsiteY529" fmla="*/ 4076801 h 6858000"/>
              <a:gd name="connsiteX530" fmla="*/ 5434998 w 7467600"/>
              <a:gd name="connsiteY530" fmla="*/ 4254100 h 6858000"/>
              <a:gd name="connsiteX531" fmla="*/ 5351015 w 7467600"/>
              <a:gd name="connsiteY531" fmla="*/ 3760989 h 6858000"/>
              <a:gd name="connsiteX532" fmla="*/ 5413780 w 7467600"/>
              <a:gd name="connsiteY532" fmla="*/ 2966265 h 6858000"/>
              <a:gd name="connsiteX533" fmla="*/ 5425627 w 7467600"/>
              <a:gd name="connsiteY533" fmla="*/ 2954192 h 6858000"/>
              <a:gd name="connsiteX534" fmla="*/ 6604735 w 7467600"/>
              <a:gd name="connsiteY534" fmla="*/ 2041381 h 6858000"/>
              <a:gd name="connsiteX535" fmla="*/ 7204487 w 7467600"/>
              <a:gd name="connsiteY535" fmla="*/ 2742112 h 6858000"/>
              <a:gd name="connsiteX536" fmla="*/ 7131592 w 7467600"/>
              <a:gd name="connsiteY536" fmla="*/ 2672096 h 6858000"/>
              <a:gd name="connsiteX537" fmla="*/ 6996344 w 7467600"/>
              <a:gd name="connsiteY537" fmla="*/ 2518310 h 6858000"/>
              <a:gd name="connsiteX538" fmla="*/ 6735495 w 7467600"/>
              <a:gd name="connsiteY538" fmla="*/ 2196890 h 6858000"/>
              <a:gd name="connsiteX539" fmla="*/ 6721901 w 7467600"/>
              <a:gd name="connsiteY539" fmla="*/ 2179274 h 6858000"/>
              <a:gd name="connsiteX540" fmla="*/ 6604735 w 7467600"/>
              <a:gd name="connsiteY540" fmla="*/ 2041381 h 6858000"/>
              <a:gd name="connsiteX541" fmla="*/ 6591670 w 7467600"/>
              <a:gd name="connsiteY541" fmla="*/ 1988277 h 6858000"/>
              <a:gd name="connsiteX542" fmla="*/ 6747349 w 7467600"/>
              <a:gd name="connsiteY542" fmla="*/ 2160069 h 6858000"/>
              <a:gd name="connsiteX543" fmla="*/ 6760943 w 7467600"/>
              <a:gd name="connsiteY543" fmla="*/ 2177686 h 6858000"/>
              <a:gd name="connsiteX544" fmla="*/ 7021065 w 7467600"/>
              <a:gd name="connsiteY544" fmla="*/ 2498102 h 6858000"/>
              <a:gd name="connsiteX545" fmla="*/ 7155223 w 7467600"/>
              <a:gd name="connsiteY545" fmla="*/ 2650386 h 6858000"/>
              <a:gd name="connsiteX546" fmla="*/ 7203167 w 7467600"/>
              <a:gd name="connsiteY546" fmla="*/ 2697288 h 6858000"/>
              <a:gd name="connsiteX547" fmla="*/ 6937703 w 7467600"/>
              <a:gd name="connsiteY547" fmla="*/ 2321981 h 6858000"/>
              <a:gd name="connsiteX548" fmla="*/ 6591670 w 7467600"/>
              <a:gd name="connsiteY548" fmla="*/ 1988277 h 6858000"/>
              <a:gd name="connsiteX549" fmla="*/ 5798671 w 7467600"/>
              <a:gd name="connsiteY549" fmla="*/ 1981601 h 6858000"/>
              <a:gd name="connsiteX550" fmla="*/ 5754709 w 7467600"/>
              <a:gd name="connsiteY550" fmla="*/ 2071454 h 6858000"/>
              <a:gd name="connsiteX551" fmla="*/ 5763044 w 7467600"/>
              <a:gd name="connsiteY551" fmla="*/ 2842206 h 6858000"/>
              <a:gd name="connsiteX552" fmla="*/ 5764974 w 7467600"/>
              <a:gd name="connsiteY552" fmla="*/ 2799609 h 6858000"/>
              <a:gd name="connsiteX553" fmla="*/ 5767665 w 7467600"/>
              <a:gd name="connsiteY553" fmla="*/ 2666409 h 6858000"/>
              <a:gd name="connsiteX554" fmla="*/ 5763055 w 7467600"/>
              <a:gd name="connsiteY554" fmla="*/ 2579705 h 6858000"/>
              <a:gd name="connsiteX555" fmla="*/ 5758079 w 7467600"/>
              <a:gd name="connsiteY555" fmla="*/ 2492508 h 6858000"/>
              <a:gd name="connsiteX556" fmla="*/ 5779325 w 7467600"/>
              <a:gd name="connsiteY556" fmla="*/ 2197069 h 6858000"/>
              <a:gd name="connsiteX557" fmla="*/ 5798671 w 7467600"/>
              <a:gd name="connsiteY557" fmla="*/ 1981601 h 6858000"/>
              <a:gd name="connsiteX558" fmla="*/ 5829202 w 7467600"/>
              <a:gd name="connsiteY558" fmla="*/ 1971679 h 6858000"/>
              <a:gd name="connsiteX559" fmla="*/ 5809558 w 7467600"/>
              <a:gd name="connsiteY559" fmla="*/ 2198043 h 6858000"/>
              <a:gd name="connsiteX560" fmla="*/ 5788653 w 7467600"/>
              <a:gd name="connsiteY560" fmla="*/ 2489430 h 6858000"/>
              <a:gd name="connsiteX561" fmla="*/ 5793439 w 7467600"/>
              <a:gd name="connsiteY561" fmla="*/ 2575235 h 6858000"/>
              <a:gd name="connsiteX562" fmla="*/ 5796837 w 7467600"/>
              <a:gd name="connsiteY562" fmla="*/ 2637633 h 6858000"/>
              <a:gd name="connsiteX563" fmla="*/ 5818614 w 7467600"/>
              <a:gd name="connsiteY563" fmla="*/ 2473055 h 6858000"/>
              <a:gd name="connsiteX564" fmla="*/ 5829202 w 7467600"/>
              <a:gd name="connsiteY564" fmla="*/ 1971679 h 6858000"/>
              <a:gd name="connsiteX565" fmla="*/ 5911389 w 7467600"/>
              <a:gd name="connsiteY565" fmla="*/ 1898371 h 6858000"/>
              <a:gd name="connsiteX566" fmla="*/ 6237627 w 7467600"/>
              <a:gd name="connsiteY566" fmla="*/ 2231921 h 6858000"/>
              <a:gd name="connsiteX567" fmla="*/ 5911389 w 7467600"/>
              <a:gd name="connsiteY567" fmla="*/ 1898371 h 6858000"/>
              <a:gd name="connsiteX568" fmla="*/ 6944437 w 7467600"/>
              <a:gd name="connsiteY568" fmla="*/ 1575402 h 6858000"/>
              <a:gd name="connsiteX569" fmla="*/ 6304730 w 7467600"/>
              <a:gd name="connsiteY569" fmla="*/ 1766654 h 6858000"/>
              <a:gd name="connsiteX570" fmla="*/ 6944437 w 7467600"/>
              <a:gd name="connsiteY570" fmla="*/ 1575402 h 6858000"/>
              <a:gd name="connsiteX571" fmla="*/ 7019523 w 7467600"/>
              <a:gd name="connsiteY571" fmla="*/ 1519450 h 6858000"/>
              <a:gd name="connsiteX572" fmla="*/ 6298091 w 7467600"/>
              <a:gd name="connsiteY572" fmla="*/ 1737122 h 6858000"/>
              <a:gd name="connsiteX573" fmla="*/ 7019523 w 7467600"/>
              <a:gd name="connsiteY573" fmla="*/ 1519450 h 6858000"/>
              <a:gd name="connsiteX574" fmla="*/ 2399523 w 7467600"/>
              <a:gd name="connsiteY574" fmla="*/ 1428234 h 6858000"/>
              <a:gd name="connsiteX575" fmla="*/ 2224982 w 7467600"/>
              <a:gd name="connsiteY575" fmla="*/ 1826201 h 6858000"/>
              <a:gd name="connsiteX576" fmla="*/ 2096099 w 7467600"/>
              <a:gd name="connsiteY576" fmla="*/ 2345900 h 6858000"/>
              <a:gd name="connsiteX577" fmla="*/ 2283317 w 7467600"/>
              <a:gd name="connsiteY577" fmla="*/ 1796925 h 6858000"/>
              <a:gd name="connsiteX578" fmla="*/ 2399523 w 7467600"/>
              <a:gd name="connsiteY578" fmla="*/ 1428234 h 6858000"/>
              <a:gd name="connsiteX579" fmla="*/ 2448558 w 7467600"/>
              <a:gd name="connsiteY579" fmla="*/ 1373435 h 6858000"/>
              <a:gd name="connsiteX580" fmla="*/ 2312521 w 7467600"/>
              <a:gd name="connsiteY580" fmla="*/ 1806140 h 6858000"/>
              <a:gd name="connsiteX581" fmla="*/ 2127533 w 7467600"/>
              <a:gd name="connsiteY581" fmla="*/ 2348380 h 6858000"/>
              <a:gd name="connsiteX582" fmla="*/ 2358080 w 7467600"/>
              <a:gd name="connsiteY582" fmla="*/ 1866134 h 6858000"/>
              <a:gd name="connsiteX583" fmla="*/ 2407436 w 7467600"/>
              <a:gd name="connsiteY583" fmla="*/ 1651070 h 6858000"/>
              <a:gd name="connsiteX584" fmla="*/ 2448558 w 7467600"/>
              <a:gd name="connsiteY584" fmla="*/ 1373435 h 6858000"/>
              <a:gd name="connsiteX585" fmla="*/ 278707 w 7467600"/>
              <a:gd name="connsiteY585" fmla="*/ 1352270 h 6858000"/>
              <a:gd name="connsiteX586" fmla="*/ 321570 w 7467600"/>
              <a:gd name="connsiteY586" fmla="*/ 1861610 h 6858000"/>
              <a:gd name="connsiteX587" fmla="*/ 294281 w 7467600"/>
              <a:gd name="connsiteY587" fmla="*/ 1440658 h 6858000"/>
              <a:gd name="connsiteX588" fmla="*/ 278707 w 7467600"/>
              <a:gd name="connsiteY588" fmla="*/ 1352270 h 6858000"/>
              <a:gd name="connsiteX589" fmla="*/ 1423821 w 7467600"/>
              <a:gd name="connsiteY589" fmla="*/ 1351958 h 6858000"/>
              <a:gd name="connsiteX590" fmla="*/ 1638521 w 7467600"/>
              <a:gd name="connsiteY590" fmla="*/ 1908470 h 6858000"/>
              <a:gd name="connsiteX591" fmla="*/ 1754199 w 7467600"/>
              <a:gd name="connsiteY591" fmla="*/ 2149284 h 6858000"/>
              <a:gd name="connsiteX592" fmla="*/ 1908359 w 7467600"/>
              <a:gd name="connsiteY592" fmla="*/ 2364988 h 6858000"/>
              <a:gd name="connsiteX593" fmla="*/ 1647661 w 7467600"/>
              <a:gd name="connsiteY593" fmla="*/ 1825945 h 6858000"/>
              <a:gd name="connsiteX594" fmla="*/ 1423821 w 7467600"/>
              <a:gd name="connsiteY594" fmla="*/ 1351958 h 6858000"/>
              <a:gd name="connsiteX595" fmla="*/ 1431890 w 7467600"/>
              <a:gd name="connsiteY595" fmla="*/ 1306475 h 6858000"/>
              <a:gd name="connsiteX596" fmla="*/ 1507597 w 7467600"/>
              <a:gd name="connsiteY596" fmla="*/ 1446132 h 6858000"/>
              <a:gd name="connsiteX597" fmla="*/ 1674586 w 7467600"/>
              <a:gd name="connsiteY597" fmla="*/ 1813832 h 6858000"/>
              <a:gd name="connsiteX598" fmla="*/ 1815950 w 7467600"/>
              <a:gd name="connsiteY598" fmla="*/ 2128564 h 6858000"/>
              <a:gd name="connsiteX599" fmla="*/ 1984242 w 7467600"/>
              <a:gd name="connsiteY599" fmla="*/ 2430829 h 6858000"/>
              <a:gd name="connsiteX600" fmla="*/ 2014023 w 7467600"/>
              <a:gd name="connsiteY600" fmla="*/ 2450995 h 6858000"/>
              <a:gd name="connsiteX601" fmla="*/ 1747337 w 7467600"/>
              <a:gd name="connsiteY601" fmla="*/ 1855264 h 6858000"/>
              <a:gd name="connsiteX602" fmla="*/ 1533749 w 7467600"/>
              <a:gd name="connsiteY602" fmla="*/ 1478656 h 6858000"/>
              <a:gd name="connsiteX603" fmla="*/ 1431890 w 7467600"/>
              <a:gd name="connsiteY603" fmla="*/ 1306475 h 6858000"/>
              <a:gd name="connsiteX604" fmla="*/ 5052692 w 7467600"/>
              <a:gd name="connsiteY604" fmla="*/ 1292994 h 6858000"/>
              <a:gd name="connsiteX605" fmla="*/ 5200661 w 7467600"/>
              <a:gd name="connsiteY605" fmla="*/ 1635186 h 6858000"/>
              <a:gd name="connsiteX606" fmla="*/ 5297138 w 7467600"/>
              <a:gd name="connsiteY606" fmla="*/ 1906351 h 6858000"/>
              <a:gd name="connsiteX607" fmla="*/ 5052692 w 7467600"/>
              <a:gd name="connsiteY607" fmla="*/ 1292994 h 6858000"/>
              <a:gd name="connsiteX608" fmla="*/ 5009948 w 7467600"/>
              <a:gd name="connsiteY608" fmla="*/ 1273619 h 6858000"/>
              <a:gd name="connsiteX609" fmla="*/ 5121777 w 7467600"/>
              <a:gd name="connsiteY609" fmla="*/ 1654213 h 6858000"/>
              <a:gd name="connsiteX610" fmla="*/ 5293545 w 7467600"/>
              <a:gd name="connsiteY610" fmla="*/ 2072247 h 6858000"/>
              <a:gd name="connsiteX611" fmla="*/ 5294042 w 7467600"/>
              <a:gd name="connsiteY611" fmla="*/ 2065019 h 6858000"/>
              <a:gd name="connsiteX612" fmla="*/ 5171936 w 7467600"/>
              <a:gd name="connsiteY612" fmla="*/ 1647613 h 6858000"/>
              <a:gd name="connsiteX613" fmla="*/ 5009948 w 7467600"/>
              <a:gd name="connsiteY613" fmla="*/ 1273619 h 6858000"/>
              <a:gd name="connsiteX614" fmla="*/ 655236 w 7467600"/>
              <a:gd name="connsiteY614" fmla="*/ 1268632 h 6858000"/>
              <a:gd name="connsiteX615" fmla="*/ 839521 w 7467600"/>
              <a:gd name="connsiteY615" fmla="*/ 1685315 h 6858000"/>
              <a:gd name="connsiteX616" fmla="*/ 1109416 w 7467600"/>
              <a:gd name="connsiteY616" fmla="*/ 2061663 h 6858000"/>
              <a:gd name="connsiteX617" fmla="*/ 1298300 w 7467600"/>
              <a:gd name="connsiteY617" fmla="*/ 2247742 h 6858000"/>
              <a:gd name="connsiteX618" fmla="*/ 1125871 w 7467600"/>
              <a:gd name="connsiteY618" fmla="*/ 1989513 h 6858000"/>
              <a:gd name="connsiteX619" fmla="*/ 981574 w 7467600"/>
              <a:gd name="connsiteY619" fmla="*/ 1783157 h 6858000"/>
              <a:gd name="connsiteX620" fmla="*/ 922198 w 7467600"/>
              <a:gd name="connsiteY620" fmla="*/ 1677437 h 6858000"/>
              <a:gd name="connsiteX621" fmla="*/ 869293 w 7467600"/>
              <a:gd name="connsiteY621" fmla="*/ 1583214 h 6858000"/>
              <a:gd name="connsiteX622" fmla="*/ 751431 w 7467600"/>
              <a:gd name="connsiteY622" fmla="*/ 1405731 h 6858000"/>
              <a:gd name="connsiteX623" fmla="*/ 655236 w 7467600"/>
              <a:gd name="connsiteY623" fmla="*/ 1268632 h 6858000"/>
              <a:gd name="connsiteX624" fmla="*/ 6516292 w 7467600"/>
              <a:gd name="connsiteY624" fmla="*/ 1263064 h 6858000"/>
              <a:gd name="connsiteX625" fmla="*/ 5736320 w 7467600"/>
              <a:gd name="connsiteY625" fmla="*/ 1501803 h 6858000"/>
              <a:gd name="connsiteX626" fmla="*/ 6516292 w 7467600"/>
              <a:gd name="connsiteY626" fmla="*/ 1263064 h 6858000"/>
              <a:gd name="connsiteX627" fmla="*/ 291466 w 7467600"/>
              <a:gd name="connsiteY627" fmla="*/ 1250369 h 6858000"/>
              <a:gd name="connsiteX628" fmla="*/ 323180 w 7467600"/>
              <a:gd name="connsiteY628" fmla="*/ 1435283 h 6858000"/>
              <a:gd name="connsiteX629" fmla="*/ 349381 w 7467600"/>
              <a:gd name="connsiteY629" fmla="*/ 1875041 h 6858000"/>
              <a:gd name="connsiteX630" fmla="*/ 374363 w 7467600"/>
              <a:gd name="connsiteY630" fmla="*/ 1506494 h 6858000"/>
              <a:gd name="connsiteX631" fmla="*/ 302168 w 7467600"/>
              <a:gd name="connsiteY631" fmla="*/ 1274495 h 6858000"/>
              <a:gd name="connsiteX632" fmla="*/ 291466 w 7467600"/>
              <a:gd name="connsiteY632" fmla="*/ 1250369 h 6858000"/>
              <a:gd name="connsiteX633" fmla="*/ 678222 w 7467600"/>
              <a:gd name="connsiteY633" fmla="*/ 1248670 h 6858000"/>
              <a:gd name="connsiteX634" fmla="*/ 775536 w 7467600"/>
              <a:gd name="connsiteY634" fmla="*/ 1388015 h 6858000"/>
              <a:gd name="connsiteX635" fmla="*/ 894529 w 7467600"/>
              <a:gd name="connsiteY635" fmla="*/ 1567739 h 6858000"/>
              <a:gd name="connsiteX636" fmla="*/ 948000 w 7467600"/>
              <a:gd name="connsiteY636" fmla="*/ 1663088 h 6858000"/>
              <a:gd name="connsiteX637" fmla="*/ 1006812 w 7467600"/>
              <a:gd name="connsiteY637" fmla="*/ 1767683 h 6858000"/>
              <a:gd name="connsiteX638" fmla="*/ 1149133 w 7467600"/>
              <a:gd name="connsiteY638" fmla="*/ 1971513 h 6858000"/>
              <a:gd name="connsiteX639" fmla="*/ 1333952 w 7467600"/>
              <a:gd name="connsiteY639" fmla="*/ 2251620 h 6858000"/>
              <a:gd name="connsiteX640" fmla="*/ 1337329 w 7467600"/>
              <a:gd name="connsiteY640" fmla="*/ 2258350 h 6858000"/>
              <a:gd name="connsiteX641" fmla="*/ 1014726 w 7467600"/>
              <a:gd name="connsiteY641" fmla="*/ 1615556 h 6858000"/>
              <a:gd name="connsiteX642" fmla="*/ 678222 w 7467600"/>
              <a:gd name="connsiteY642" fmla="*/ 1248670 h 6858000"/>
              <a:gd name="connsiteX643" fmla="*/ 6691602 w 7467600"/>
              <a:gd name="connsiteY643" fmla="*/ 1140573 h 6858000"/>
              <a:gd name="connsiteX644" fmla="*/ 6571100 w 7467600"/>
              <a:gd name="connsiteY644" fmla="*/ 1183662 h 6858000"/>
              <a:gd name="connsiteX645" fmla="*/ 6241687 w 7467600"/>
              <a:gd name="connsiteY645" fmla="*/ 1257600 h 6858000"/>
              <a:gd name="connsiteX646" fmla="*/ 5693009 w 7467600"/>
              <a:gd name="connsiteY646" fmla="*/ 1478256 h 6858000"/>
              <a:gd name="connsiteX647" fmla="*/ 6548420 w 7467600"/>
              <a:gd name="connsiteY647" fmla="*/ 1214599 h 6858000"/>
              <a:gd name="connsiteX648" fmla="*/ 6605473 w 7467600"/>
              <a:gd name="connsiteY648" fmla="*/ 1184686 h 6858000"/>
              <a:gd name="connsiteX649" fmla="*/ 6691602 w 7467600"/>
              <a:gd name="connsiteY649" fmla="*/ 1140573 h 6858000"/>
              <a:gd name="connsiteX650" fmla="*/ 4002475 w 7467600"/>
              <a:gd name="connsiteY650" fmla="*/ 1037802 h 6858000"/>
              <a:gd name="connsiteX651" fmla="*/ 4000324 w 7467600"/>
              <a:gd name="connsiteY651" fmla="*/ 1039362 h 6858000"/>
              <a:gd name="connsiteX652" fmla="*/ 4002862 w 7467600"/>
              <a:gd name="connsiteY652" fmla="*/ 1042866 h 6858000"/>
              <a:gd name="connsiteX653" fmla="*/ 4002475 w 7467600"/>
              <a:gd name="connsiteY653" fmla="*/ 1037802 h 6858000"/>
              <a:gd name="connsiteX654" fmla="*/ 506322 w 7467600"/>
              <a:gd name="connsiteY654" fmla="*/ 1020997 h 6858000"/>
              <a:gd name="connsiteX655" fmla="*/ 533068 w 7467600"/>
              <a:gd name="connsiteY655" fmla="*/ 1029409 h 6858000"/>
              <a:gd name="connsiteX656" fmla="*/ 1232525 w 7467600"/>
              <a:gd name="connsiteY656" fmla="*/ 1804675 h 6858000"/>
              <a:gd name="connsiteX657" fmla="*/ 1388858 w 7467600"/>
              <a:gd name="connsiteY657" fmla="*/ 2368011 h 6858000"/>
              <a:gd name="connsiteX658" fmla="*/ 1384098 w 7467600"/>
              <a:gd name="connsiteY658" fmla="*/ 2378125 h 6858000"/>
              <a:gd name="connsiteX659" fmla="*/ 1425393 w 7467600"/>
              <a:gd name="connsiteY659" fmla="*/ 2589124 h 6858000"/>
              <a:gd name="connsiteX660" fmla="*/ 1424001 w 7467600"/>
              <a:gd name="connsiteY660" fmla="*/ 2597541 h 6858000"/>
              <a:gd name="connsiteX661" fmla="*/ 2152729 w 7467600"/>
              <a:gd name="connsiteY661" fmla="*/ 2864487 h 6858000"/>
              <a:gd name="connsiteX662" fmla="*/ 2020609 w 7467600"/>
              <a:gd name="connsiteY662" fmla="*/ 2539671 h 6858000"/>
              <a:gd name="connsiteX663" fmla="*/ 2018920 w 7467600"/>
              <a:gd name="connsiteY663" fmla="*/ 2536309 h 6858000"/>
              <a:gd name="connsiteX664" fmla="*/ 1342441 w 7467600"/>
              <a:gd name="connsiteY664" fmla="*/ 1173017 h 6858000"/>
              <a:gd name="connsiteX665" fmla="*/ 1367925 w 7467600"/>
              <a:gd name="connsiteY665" fmla="*/ 1135648 h 6858000"/>
              <a:gd name="connsiteX666" fmla="*/ 1771401 w 7467600"/>
              <a:gd name="connsiteY666" fmla="*/ 1806673 h 6858000"/>
              <a:gd name="connsiteX667" fmla="*/ 1972385 w 7467600"/>
              <a:gd name="connsiteY667" fmla="*/ 2198735 h 6858000"/>
              <a:gd name="connsiteX668" fmla="*/ 2040892 w 7467600"/>
              <a:gd name="connsiteY668" fmla="*/ 2405205 h 6858000"/>
              <a:gd name="connsiteX669" fmla="*/ 2131689 w 7467600"/>
              <a:gd name="connsiteY669" fmla="*/ 1936926 h 6858000"/>
              <a:gd name="connsiteX670" fmla="*/ 2454820 w 7467600"/>
              <a:gd name="connsiteY670" fmla="*/ 1248808 h 6858000"/>
              <a:gd name="connsiteX671" fmla="*/ 2492512 w 7467600"/>
              <a:gd name="connsiteY671" fmla="*/ 1302920 h 6858000"/>
              <a:gd name="connsiteX672" fmla="*/ 2081216 w 7467600"/>
              <a:gd name="connsiteY672" fmla="*/ 2527513 h 6858000"/>
              <a:gd name="connsiteX673" fmla="*/ 2081211 w 7467600"/>
              <a:gd name="connsiteY673" fmla="*/ 2528916 h 6858000"/>
              <a:gd name="connsiteX674" fmla="*/ 2199067 w 7467600"/>
              <a:gd name="connsiteY674" fmla="*/ 2884061 h 6858000"/>
              <a:gd name="connsiteX675" fmla="*/ 3192586 w 7467600"/>
              <a:gd name="connsiteY675" fmla="*/ 3411496 h 6858000"/>
              <a:gd name="connsiteX676" fmla="*/ 3182620 w 7467600"/>
              <a:gd name="connsiteY676" fmla="*/ 3483279 h 6858000"/>
              <a:gd name="connsiteX677" fmla="*/ 2435119 w 7467600"/>
              <a:gd name="connsiteY677" fmla="*/ 3080173 h 6858000"/>
              <a:gd name="connsiteX678" fmla="*/ 2410152 w 7467600"/>
              <a:gd name="connsiteY678" fmla="*/ 3063751 h 6858000"/>
              <a:gd name="connsiteX679" fmla="*/ 2408099 w 7467600"/>
              <a:gd name="connsiteY679" fmla="*/ 3064403 h 6858000"/>
              <a:gd name="connsiteX680" fmla="*/ 2407218 w 7467600"/>
              <a:gd name="connsiteY680" fmla="*/ 3070324 h 6858000"/>
              <a:gd name="connsiteX681" fmla="*/ 2380138 w 7467600"/>
              <a:gd name="connsiteY681" fmla="*/ 3099341 h 6858000"/>
              <a:gd name="connsiteX682" fmla="*/ 1765923 w 7467600"/>
              <a:gd name="connsiteY682" fmla="*/ 3581043 h 6858000"/>
              <a:gd name="connsiteX683" fmla="*/ 1702258 w 7467600"/>
              <a:gd name="connsiteY683" fmla="*/ 3612286 h 6858000"/>
              <a:gd name="connsiteX684" fmla="*/ 1538370 w 7467600"/>
              <a:gd name="connsiteY684" fmla="*/ 3811804 h 6858000"/>
              <a:gd name="connsiteX685" fmla="*/ 542867 w 7467600"/>
              <a:gd name="connsiteY685" fmla="*/ 4944092 h 6858000"/>
              <a:gd name="connsiteX686" fmla="*/ 515800 w 7467600"/>
              <a:gd name="connsiteY686" fmla="*/ 4862180 h 6858000"/>
              <a:gd name="connsiteX687" fmla="*/ 909145 w 7467600"/>
              <a:gd name="connsiteY687" fmla="*/ 4199225 h 6858000"/>
              <a:gd name="connsiteX688" fmla="*/ 1214067 w 7467600"/>
              <a:gd name="connsiteY688" fmla="*/ 3908561 h 6858000"/>
              <a:gd name="connsiteX689" fmla="*/ 640967 w 7467600"/>
              <a:gd name="connsiteY689" fmla="*/ 4105601 h 6858000"/>
              <a:gd name="connsiteX690" fmla="*/ 112563 w 7467600"/>
              <a:gd name="connsiteY690" fmla="*/ 4396952 h 6858000"/>
              <a:gd name="connsiteX691" fmla="*/ 0 w 7467600"/>
              <a:gd name="connsiteY691" fmla="*/ 4466006 h 6858000"/>
              <a:gd name="connsiteX692" fmla="*/ 0 w 7467600"/>
              <a:gd name="connsiteY692" fmla="*/ 4233763 h 6858000"/>
              <a:gd name="connsiteX693" fmla="*/ 36881 w 7467600"/>
              <a:gd name="connsiteY693" fmla="*/ 4200118 h 6858000"/>
              <a:gd name="connsiteX694" fmla="*/ 910534 w 7467600"/>
              <a:gd name="connsiteY694" fmla="*/ 3629753 h 6858000"/>
              <a:gd name="connsiteX695" fmla="*/ 1578717 w 7467600"/>
              <a:gd name="connsiteY695" fmla="*/ 3575982 h 6858000"/>
              <a:gd name="connsiteX696" fmla="*/ 2338780 w 7467600"/>
              <a:gd name="connsiteY696" fmla="*/ 3033725 h 6858000"/>
              <a:gd name="connsiteX697" fmla="*/ 1807991 w 7467600"/>
              <a:gd name="connsiteY697" fmla="*/ 2807184 h 6858000"/>
              <a:gd name="connsiteX698" fmla="*/ 1416358 w 7467600"/>
              <a:gd name="connsiteY698" fmla="*/ 3112571 h 6858000"/>
              <a:gd name="connsiteX699" fmla="*/ 939066 w 7467600"/>
              <a:gd name="connsiteY699" fmla="*/ 3378798 h 6858000"/>
              <a:gd name="connsiteX700" fmla="*/ 115099 w 7467600"/>
              <a:gd name="connsiteY700" fmla="*/ 3607650 h 6858000"/>
              <a:gd name="connsiteX701" fmla="*/ 97284 w 7467600"/>
              <a:gd name="connsiteY701" fmla="*/ 3520393 h 6858000"/>
              <a:gd name="connsiteX702" fmla="*/ 922050 w 7467600"/>
              <a:gd name="connsiteY702" fmla="*/ 3074867 h 6858000"/>
              <a:gd name="connsiteX703" fmla="*/ 1405265 w 7467600"/>
              <a:gd name="connsiteY703" fmla="*/ 3016319 h 6858000"/>
              <a:gd name="connsiteX704" fmla="*/ 1407512 w 7467600"/>
              <a:gd name="connsiteY704" fmla="*/ 3018001 h 6858000"/>
              <a:gd name="connsiteX705" fmla="*/ 1726266 w 7467600"/>
              <a:gd name="connsiteY705" fmla="*/ 2777274 h 6858000"/>
              <a:gd name="connsiteX706" fmla="*/ 625390 w 7467600"/>
              <a:gd name="connsiteY706" fmla="*/ 2514541 h 6858000"/>
              <a:gd name="connsiteX707" fmla="*/ 619799 w 7467600"/>
              <a:gd name="connsiteY707" fmla="*/ 2527180 h 6858000"/>
              <a:gd name="connsiteX708" fmla="*/ 310030 w 7467600"/>
              <a:gd name="connsiteY708" fmla="*/ 2771818 h 6858000"/>
              <a:gd name="connsiteX709" fmla="*/ 173877 w 7467600"/>
              <a:gd name="connsiteY709" fmla="*/ 2937056 h 6858000"/>
              <a:gd name="connsiteX710" fmla="*/ 77889 w 7467600"/>
              <a:gd name="connsiteY710" fmla="*/ 3138440 h 6858000"/>
              <a:gd name="connsiteX711" fmla="*/ 0 w 7467600"/>
              <a:gd name="connsiteY711" fmla="*/ 3271395 h 6858000"/>
              <a:gd name="connsiteX712" fmla="*/ 0 w 7467600"/>
              <a:gd name="connsiteY712" fmla="*/ 3153002 h 6858000"/>
              <a:gd name="connsiteX713" fmla="*/ 2386 w 7467600"/>
              <a:gd name="connsiteY713" fmla="*/ 3149203 h 6858000"/>
              <a:gd name="connsiteX714" fmla="*/ 89753 w 7467600"/>
              <a:gd name="connsiteY714" fmla="*/ 2987702 h 6858000"/>
              <a:gd name="connsiteX715" fmla="*/ 76869 w 7467600"/>
              <a:gd name="connsiteY715" fmla="*/ 3005404 h 6858000"/>
              <a:gd name="connsiteX716" fmla="*/ 32049 w 7467600"/>
              <a:gd name="connsiteY716" fmla="*/ 3065814 h 6858000"/>
              <a:gd name="connsiteX717" fmla="*/ 0 w 7467600"/>
              <a:gd name="connsiteY717" fmla="*/ 3108744 h 6858000"/>
              <a:gd name="connsiteX718" fmla="*/ 0 w 7467600"/>
              <a:gd name="connsiteY718" fmla="*/ 3058059 h 6858000"/>
              <a:gd name="connsiteX719" fmla="*/ 7610 w 7467600"/>
              <a:gd name="connsiteY719" fmla="*/ 3047889 h 6858000"/>
              <a:gd name="connsiteX720" fmla="*/ 52419 w 7467600"/>
              <a:gd name="connsiteY720" fmla="*/ 2987479 h 6858000"/>
              <a:gd name="connsiteX721" fmla="*/ 59142 w 7467600"/>
              <a:gd name="connsiteY721" fmla="*/ 2978488 h 6858000"/>
              <a:gd name="connsiteX722" fmla="*/ 0 w 7467600"/>
              <a:gd name="connsiteY722" fmla="*/ 3015334 h 6858000"/>
              <a:gd name="connsiteX723" fmla="*/ 0 w 7467600"/>
              <a:gd name="connsiteY723" fmla="*/ 2914286 h 6858000"/>
              <a:gd name="connsiteX724" fmla="*/ 36383 w 7467600"/>
              <a:gd name="connsiteY724" fmla="*/ 2901128 h 6858000"/>
              <a:gd name="connsiteX725" fmla="*/ 156329 w 7467600"/>
              <a:gd name="connsiteY725" fmla="*/ 2840533 h 6858000"/>
              <a:gd name="connsiteX726" fmla="*/ 358355 w 7467600"/>
              <a:gd name="connsiteY726" fmla="*/ 2620471 h 6858000"/>
              <a:gd name="connsiteX727" fmla="*/ 510577 w 7467600"/>
              <a:gd name="connsiteY727" fmla="*/ 2501244 h 6858000"/>
              <a:gd name="connsiteX728" fmla="*/ 211967 w 7467600"/>
              <a:gd name="connsiteY728" fmla="*/ 2479171 h 6858000"/>
              <a:gd name="connsiteX729" fmla="*/ 0 w 7467600"/>
              <a:gd name="connsiteY729" fmla="*/ 2476398 h 6858000"/>
              <a:gd name="connsiteX730" fmla="*/ 0 w 7467600"/>
              <a:gd name="connsiteY730" fmla="*/ 2389189 h 6858000"/>
              <a:gd name="connsiteX731" fmla="*/ 103062 w 7467600"/>
              <a:gd name="connsiteY731" fmla="*/ 2389518 h 6858000"/>
              <a:gd name="connsiteX732" fmla="*/ 510734 w 7467600"/>
              <a:gd name="connsiteY732" fmla="*/ 2416201 h 6858000"/>
              <a:gd name="connsiteX733" fmla="*/ 279257 w 7467600"/>
              <a:gd name="connsiteY733" fmla="*/ 2092102 h 6858000"/>
              <a:gd name="connsiteX734" fmla="*/ 65265 w 7467600"/>
              <a:gd name="connsiteY734" fmla="*/ 2006049 h 6858000"/>
              <a:gd name="connsiteX735" fmla="*/ 0 w 7467600"/>
              <a:gd name="connsiteY735" fmla="*/ 1982532 h 6858000"/>
              <a:gd name="connsiteX736" fmla="*/ 0 w 7467600"/>
              <a:gd name="connsiteY736" fmla="*/ 1912789 h 6858000"/>
              <a:gd name="connsiteX737" fmla="*/ 97460 w 7467600"/>
              <a:gd name="connsiteY737" fmla="*/ 1953725 h 6858000"/>
              <a:gd name="connsiteX738" fmla="*/ 221272 w 7467600"/>
              <a:gd name="connsiteY738" fmla="*/ 1980766 h 6858000"/>
              <a:gd name="connsiteX739" fmla="*/ 116765 w 7467600"/>
              <a:gd name="connsiteY739" fmla="*/ 1911033 h 6858000"/>
              <a:gd name="connsiteX740" fmla="*/ 16405 w 7467600"/>
              <a:gd name="connsiteY740" fmla="*/ 1803412 h 6858000"/>
              <a:gd name="connsiteX741" fmla="*/ 0 w 7467600"/>
              <a:gd name="connsiteY741" fmla="*/ 1784777 h 6858000"/>
              <a:gd name="connsiteX742" fmla="*/ 0 w 7467600"/>
              <a:gd name="connsiteY742" fmla="*/ 1740082 h 6858000"/>
              <a:gd name="connsiteX743" fmla="*/ 39394 w 7467600"/>
              <a:gd name="connsiteY743" fmla="*/ 1784856 h 6858000"/>
              <a:gd name="connsiteX744" fmla="*/ 135813 w 7467600"/>
              <a:gd name="connsiteY744" fmla="*/ 1888838 h 6858000"/>
              <a:gd name="connsiteX745" fmla="*/ 242575 w 7467600"/>
              <a:gd name="connsiteY745" fmla="*/ 1958841 h 6858000"/>
              <a:gd name="connsiteX746" fmla="*/ 82197 w 7467600"/>
              <a:gd name="connsiteY746" fmla="*/ 1754826 h 6858000"/>
              <a:gd name="connsiteX747" fmla="*/ 0 w 7467600"/>
              <a:gd name="connsiteY747" fmla="*/ 1679650 h 6858000"/>
              <a:gd name="connsiteX748" fmla="*/ 0 w 7467600"/>
              <a:gd name="connsiteY748" fmla="*/ 1602463 h 6858000"/>
              <a:gd name="connsiteX749" fmla="*/ 84689 w 7467600"/>
              <a:gd name="connsiteY749" fmla="*/ 1677442 h 6858000"/>
              <a:gd name="connsiteX750" fmla="*/ 298437 w 7467600"/>
              <a:gd name="connsiteY750" fmla="*/ 1968019 h 6858000"/>
              <a:gd name="connsiteX751" fmla="*/ 227269 w 7467600"/>
              <a:gd name="connsiteY751" fmla="*/ 1114064 h 6858000"/>
              <a:gd name="connsiteX752" fmla="*/ 248003 w 7467600"/>
              <a:gd name="connsiteY752" fmla="*/ 1089613 h 6858000"/>
              <a:gd name="connsiteX753" fmla="*/ 427020 w 7467600"/>
              <a:gd name="connsiteY753" fmla="*/ 1619803 h 6858000"/>
              <a:gd name="connsiteX754" fmla="*/ 340345 w 7467600"/>
              <a:gd name="connsiteY754" fmla="*/ 2027739 h 6858000"/>
              <a:gd name="connsiteX755" fmla="*/ 360865 w 7467600"/>
              <a:gd name="connsiteY755" fmla="*/ 2044827 h 6858000"/>
              <a:gd name="connsiteX756" fmla="*/ 560414 w 7467600"/>
              <a:gd name="connsiteY756" fmla="*/ 2421457 h 6858000"/>
              <a:gd name="connsiteX757" fmla="*/ 1359703 w 7467600"/>
              <a:gd name="connsiteY757" fmla="*/ 2578554 h 6858000"/>
              <a:gd name="connsiteX758" fmla="*/ 1359422 w 7467600"/>
              <a:gd name="connsiteY758" fmla="*/ 2577994 h 6858000"/>
              <a:gd name="connsiteX759" fmla="*/ 828701 w 7467600"/>
              <a:gd name="connsiteY759" fmla="*/ 1839520 h 6858000"/>
              <a:gd name="connsiteX760" fmla="*/ 494427 w 7467600"/>
              <a:gd name="connsiteY760" fmla="*/ 1092333 h 6858000"/>
              <a:gd name="connsiteX761" fmla="*/ 506322 w 7467600"/>
              <a:gd name="connsiteY761" fmla="*/ 1020997 h 6858000"/>
              <a:gd name="connsiteX762" fmla="*/ 4570198 w 7467600"/>
              <a:gd name="connsiteY762" fmla="*/ 978081 h 6858000"/>
              <a:gd name="connsiteX763" fmla="*/ 4523691 w 7467600"/>
              <a:gd name="connsiteY763" fmla="*/ 1127776 h 6858000"/>
              <a:gd name="connsiteX764" fmla="*/ 4509875 w 7467600"/>
              <a:gd name="connsiteY764" fmla="*/ 1167552 h 6858000"/>
              <a:gd name="connsiteX765" fmla="*/ 4478168 w 7467600"/>
              <a:gd name="connsiteY765" fmla="*/ 1260735 h 6858000"/>
              <a:gd name="connsiteX766" fmla="*/ 4409309 w 7467600"/>
              <a:gd name="connsiteY766" fmla="*/ 1666996 h 6858000"/>
              <a:gd name="connsiteX767" fmla="*/ 4370031 w 7467600"/>
              <a:gd name="connsiteY767" fmla="*/ 1955666 h 6858000"/>
              <a:gd name="connsiteX768" fmla="*/ 4570198 w 7467600"/>
              <a:gd name="connsiteY768" fmla="*/ 978081 h 6858000"/>
              <a:gd name="connsiteX769" fmla="*/ 4557898 w 7467600"/>
              <a:gd name="connsiteY769" fmla="*/ 900011 h 6858000"/>
              <a:gd name="connsiteX770" fmla="*/ 4344840 w 7467600"/>
              <a:gd name="connsiteY770" fmla="*/ 1922038 h 6858000"/>
              <a:gd name="connsiteX771" fmla="*/ 4378710 w 7467600"/>
              <a:gd name="connsiteY771" fmla="*/ 1665516 h 6858000"/>
              <a:gd name="connsiteX772" fmla="*/ 4448798 w 7467600"/>
              <a:gd name="connsiteY772" fmla="*/ 1253024 h 6858000"/>
              <a:gd name="connsiteX773" fmla="*/ 4480315 w 7467600"/>
              <a:gd name="connsiteY773" fmla="*/ 1158454 h 6858000"/>
              <a:gd name="connsiteX774" fmla="*/ 4494133 w 7467600"/>
              <a:gd name="connsiteY774" fmla="*/ 1118676 h 6858000"/>
              <a:gd name="connsiteX775" fmla="*/ 4557898 w 7467600"/>
              <a:gd name="connsiteY775" fmla="*/ 900011 h 6858000"/>
              <a:gd name="connsiteX776" fmla="*/ 5870151 w 7467600"/>
              <a:gd name="connsiteY776" fmla="*/ 898890 h 6858000"/>
              <a:gd name="connsiteX777" fmla="*/ 5861335 w 7467600"/>
              <a:gd name="connsiteY777" fmla="*/ 899177 h 6858000"/>
              <a:gd name="connsiteX778" fmla="*/ 5843702 w 7467600"/>
              <a:gd name="connsiteY778" fmla="*/ 899748 h 6858000"/>
              <a:gd name="connsiteX779" fmla="*/ 5651107 w 7467600"/>
              <a:gd name="connsiteY779" fmla="*/ 920306 h 6858000"/>
              <a:gd name="connsiteX780" fmla="*/ 5459407 w 7467600"/>
              <a:gd name="connsiteY780" fmla="*/ 940975 h 6858000"/>
              <a:gd name="connsiteX781" fmla="*/ 5374846 w 7467600"/>
              <a:gd name="connsiteY781" fmla="*/ 941988 h 6858000"/>
              <a:gd name="connsiteX782" fmla="*/ 5256105 w 7467600"/>
              <a:gd name="connsiteY782" fmla="*/ 945632 h 6858000"/>
              <a:gd name="connsiteX783" fmla="*/ 5107071 w 7467600"/>
              <a:gd name="connsiteY783" fmla="*/ 969720 h 6858000"/>
              <a:gd name="connsiteX784" fmla="*/ 4998681 w 7467600"/>
              <a:gd name="connsiteY784" fmla="*/ 988771 h 6858000"/>
              <a:gd name="connsiteX785" fmla="*/ 5870151 w 7467600"/>
              <a:gd name="connsiteY785" fmla="*/ 898890 h 6858000"/>
              <a:gd name="connsiteX786" fmla="*/ 5504425 w 7467600"/>
              <a:gd name="connsiteY786" fmla="*/ 848067 h 6858000"/>
              <a:gd name="connsiteX787" fmla="*/ 4968849 w 7467600"/>
              <a:gd name="connsiteY787" fmla="*/ 962318 h 6858000"/>
              <a:gd name="connsiteX788" fmla="*/ 5104039 w 7467600"/>
              <a:gd name="connsiteY788" fmla="*/ 940634 h 6858000"/>
              <a:gd name="connsiteX789" fmla="*/ 5256311 w 7467600"/>
              <a:gd name="connsiteY789" fmla="*/ 916490 h 6858000"/>
              <a:gd name="connsiteX790" fmla="*/ 5377381 w 7467600"/>
              <a:gd name="connsiteY790" fmla="*/ 912671 h 6858000"/>
              <a:gd name="connsiteX791" fmla="*/ 5460148 w 7467600"/>
              <a:gd name="connsiteY791" fmla="*/ 911442 h 6858000"/>
              <a:gd name="connsiteX792" fmla="*/ 5648971 w 7467600"/>
              <a:gd name="connsiteY792" fmla="*/ 891331 h 6858000"/>
              <a:gd name="connsiteX793" fmla="*/ 5844807 w 7467600"/>
              <a:gd name="connsiteY793" fmla="*/ 870718 h 6858000"/>
              <a:gd name="connsiteX794" fmla="*/ 5862975 w 7467600"/>
              <a:gd name="connsiteY794" fmla="*/ 869756 h 6858000"/>
              <a:gd name="connsiteX795" fmla="*/ 5920887 w 7467600"/>
              <a:gd name="connsiteY795" fmla="*/ 865929 h 6858000"/>
              <a:gd name="connsiteX796" fmla="*/ 5504425 w 7467600"/>
              <a:gd name="connsiteY796" fmla="*/ 848067 h 6858000"/>
              <a:gd name="connsiteX797" fmla="*/ 3607114 w 7467600"/>
              <a:gd name="connsiteY797" fmla="*/ 467441 h 6858000"/>
              <a:gd name="connsiteX798" fmla="*/ 3296242 w 7467600"/>
              <a:gd name="connsiteY798" fmla="*/ 807991 h 6858000"/>
              <a:gd name="connsiteX799" fmla="*/ 3174674 w 7467600"/>
              <a:gd name="connsiteY799" fmla="*/ 919759 h 6858000"/>
              <a:gd name="connsiteX800" fmla="*/ 3042978 w 7467600"/>
              <a:gd name="connsiteY800" fmla="*/ 1054894 h 6858000"/>
              <a:gd name="connsiteX801" fmla="*/ 2968914 w 7467600"/>
              <a:gd name="connsiteY801" fmla="*/ 1133756 h 6858000"/>
              <a:gd name="connsiteX802" fmla="*/ 3103823 w 7467600"/>
              <a:gd name="connsiteY802" fmla="*/ 1026814 h 6858000"/>
              <a:gd name="connsiteX803" fmla="*/ 3607114 w 7467600"/>
              <a:gd name="connsiteY803" fmla="*/ 467441 h 6858000"/>
              <a:gd name="connsiteX804" fmla="*/ 3744487 w 7467600"/>
              <a:gd name="connsiteY804" fmla="*/ 383136 h 6858000"/>
              <a:gd name="connsiteX805" fmla="*/ 3970213 w 7467600"/>
              <a:gd name="connsiteY805" fmla="*/ 995559 h 6858000"/>
              <a:gd name="connsiteX806" fmla="*/ 3744487 w 7467600"/>
              <a:gd name="connsiteY806" fmla="*/ 383136 h 6858000"/>
              <a:gd name="connsiteX807" fmla="*/ 3624562 w 7467600"/>
              <a:gd name="connsiteY807" fmla="*/ 367041 h 6858000"/>
              <a:gd name="connsiteX808" fmla="*/ 3489712 w 7467600"/>
              <a:gd name="connsiteY808" fmla="*/ 485386 h 6858000"/>
              <a:gd name="connsiteX809" fmla="*/ 3182994 w 7467600"/>
              <a:gd name="connsiteY809" fmla="*/ 828265 h 6858000"/>
              <a:gd name="connsiteX810" fmla="*/ 2892114 w 7467600"/>
              <a:gd name="connsiteY810" fmla="*/ 1172635 h 6858000"/>
              <a:gd name="connsiteX811" fmla="*/ 3021459 w 7467600"/>
              <a:gd name="connsiteY811" fmla="*/ 1035385 h 6858000"/>
              <a:gd name="connsiteX812" fmla="*/ 3153873 w 7467600"/>
              <a:gd name="connsiteY812" fmla="*/ 898971 h 6858000"/>
              <a:gd name="connsiteX813" fmla="*/ 3276511 w 7467600"/>
              <a:gd name="connsiteY813" fmla="*/ 786423 h 6858000"/>
              <a:gd name="connsiteX814" fmla="*/ 3584154 w 7467600"/>
              <a:gd name="connsiteY814" fmla="*/ 448218 h 6858000"/>
              <a:gd name="connsiteX815" fmla="*/ 3624562 w 7467600"/>
              <a:gd name="connsiteY815" fmla="*/ 367041 h 6858000"/>
              <a:gd name="connsiteX816" fmla="*/ 3766672 w 7467600"/>
              <a:gd name="connsiteY816" fmla="*/ 359429 h 6858000"/>
              <a:gd name="connsiteX817" fmla="*/ 3996338 w 7467600"/>
              <a:gd name="connsiteY817" fmla="*/ 968237 h 6858000"/>
              <a:gd name="connsiteX818" fmla="*/ 3766672 w 7467600"/>
              <a:gd name="connsiteY818" fmla="*/ 359429 h 6858000"/>
              <a:gd name="connsiteX819" fmla="*/ 5805386 w 7467600"/>
              <a:gd name="connsiteY819" fmla="*/ 239240 h 6858000"/>
              <a:gd name="connsiteX820" fmla="*/ 5736947 w 7467600"/>
              <a:gd name="connsiteY820" fmla="*/ 261367 h 6858000"/>
              <a:gd name="connsiteX821" fmla="*/ 5427012 w 7467600"/>
              <a:gd name="connsiteY821" fmla="*/ 311272 h 6858000"/>
              <a:gd name="connsiteX822" fmla="*/ 5147818 w 7467600"/>
              <a:gd name="connsiteY822" fmla="*/ 322112 h 6858000"/>
              <a:gd name="connsiteX823" fmla="*/ 5060854 w 7467600"/>
              <a:gd name="connsiteY823" fmla="*/ 311882 h 6858000"/>
              <a:gd name="connsiteX824" fmla="*/ 4945989 w 7467600"/>
              <a:gd name="connsiteY824" fmla="*/ 300516 h 6858000"/>
              <a:gd name="connsiteX825" fmla="*/ 5410479 w 7467600"/>
              <a:gd name="connsiteY825" fmla="*/ 348434 h 6858000"/>
              <a:gd name="connsiteX826" fmla="*/ 5805386 w 7467600"/>
              <a:gd name="connsiteY826" fmla="*/ 239240 h 6858000"/>
              <a:gd name="connsiteX827" fmla="*/ 5905192 w 7467600"/>
              <a:gd name="connsiteY827" fmla="*/ 163079 h 6858000"/>
              <a:gd name="connsiteX828" fmla="*/ 5865655 w 7467600"/>
              <a:gd name="connsiteY828" fmla="*/ 171901 h 6858000"/>
              <a:gd name="connsiteX829" fmla="*/ 5259740 w 7467600"/>
              <a:gd name="connsiteY829" fmla="*/ 257013 h 6858000"/>
              <a:gd name="connsiteX830" fmla="*/ 5208466 w 7467600"/>
              <a:gd name="connsiteY830" fmla="*/ 257550 h 6858000"/>
              <a:gd name="connsiteX831" fmla="*/ 4980204 w 7467600"/>
              <a:gd name="connsiteY831" fmla="*/ 271903 h 6858000"/>
              <a:gd name="connsiteX832" fmla="*/ 5068068 w 7467600"/>
              <a:gd name="connsiteY832" fmla="*/ 282244 h 6858000"/>
              <a:gd name="connsiteX833" fmla="*/ 5153231 w 7467600"/>
              <a:gd name="connsiteY833" fmla="*/ 292240 h 6858000"/>
              <a:gd name="connsiteX834" fmla="*/ 5426491 w 7467600"/>
              <a:gd name="connsiteY834" fmla="*/ 281128 h 6858000"/>
              <a:gd name="connsiteX835" fmla="*/ 5731212 w 7467600"/>
              <a:gd name="connsiteY835" fmla="*/ 231951 h 6858000"/>
              <a:gd name="connsiteX836" fmla="*/ 5905192 w 7467600"/>
              <a:gd name="connsiteY836" fmla="*/ 163079 h 6858000"/>
              <a:gd name="connsiteX837" fmla="*/ 5944437 w 7467600"/>
              <a:gd name="connsiteY837" fmla="*/ 113829 h 6858000"/>
              <a:gd name="connsiteX838" fmla="*/ 5825032 w 7467600"/>
              <a:gd name="connsiteY838" fmla="*/ 146405 h 6858000"/>
              <a:gd name="connsiteX839" fmla="*/ 4955599 w 7467600"/>
              <a:gd name="connsiteY839" fmla="*/ 247008 h 6858000"/>
              <a:gd name="connsiteX840" fmla="*/ 5210104 w 7467600"/>
              <a:gd name="connsiteY840" fmla="*/ 228123 h 6858000"/>
              <a:gd name="connsiteX841" fmla="*/ 5261015 w 7467600"/>
              <a:gd name="connsiteY841" fmla="*/ 227087 h 6858000"/>
              <a:gd name="connsiteX842" fmla="*/ 5861181 w 7467600"/>
              <a:gd name="connsiteY842" fmla="*/ 143093 h 6858000"/>
              <a:gd name="connsiteX843" fmla="*/ 5961252 w 7467600"/>
              <a:gd name="connsiteY843" fmla="*/ 114820 h 6858000"/>
              <a:gd name="connsiteX844" fmla="*/ 5944437 w 7467600"/>
              <a:gd name="connsiteY844" fmla="*/ 113829 h 6858000"/>
              <a:gd name="connsiteX845" fmla="*/ 3882765 w 7467600"/>
              <a:gd name="connsiteY845" fmla="*/ 0 h 6858000"/>
              <a:gd name="connsiteX846" fmla="*/ 3995099 w 7467600"/>
              <a:gd name="connsiteY846" fmla="*/ 0 h 6858000"/>
              <a:gd name="connsiteX847" fmla="*/ 4163818 w 7467600"/>
              <a:gd name="connsiteY847" fmla="*/ 234104 h 6858000"/>
              <a:gd name="connsiteX848" fmla="*/ 4172099 w 7467600"/>
              <a:gd name="connsiteY848" fmla="*/ 234207 h 6858000"/>
              <a:gd name="connsiteX849" fmla="*/ 4784282 w 7467600"/>
              <a:gd name="connsiteY849" fmla="*/ 276561 h 6858000"/>
              <a:gd name="connsiteX850" fmla="*/ 4801687 w 7467600"/>
              <a:gd name="connsiteY850" fmla="*/ 267764 h 6858000"/>
              <a:gd name="connsiteX851" fmla="*/ 6082788 w 7467600"/>
              <a:gd name="connsiteY851" fmla="*/ 64119 h 6858000"/>
              <a:gd name="connsiteX852" fmla="*/ 6099442 w 7467600"/>
              <a:gd name="connsiteY852" fmla="*/ 82568 h 6858000"/>
              <a:gd name="connsiteX853" fmla="*/ 4804137 w 7467600"/>
              <a:gd name="connsiteY853" fmla="*/ 320931 h 6858000"/>
              <a:gd name="connsiteX854" fmla="*/ 4227047 w 7467600"/>
              <a:gd name="connsiteY854" fmla="*/ 313415 h 6858000"/>
              <a:gd name="connsiteX855" fmla="*/ 4346041 w 7467600"/>
              <a:gd name="connsiteY855" fmla="*/ 456086 h 6858000"/>
              <a:gd name="connsiteX856" fmla="*/ 4870967 w 7467600"/>
              <a:gd name="connsiteY856" fmla="*/ 963061 h 6858000"/>
              <a:gd name="connsiteX857" fmla="*/ 4889647 w 7467600"/>
              <a:gd name="connsiteY857" fmla="*/ 957147 h 6858000"/>
              <a:gd name="connsiteX858" fmla="*/ 5422504 w 7467600"/>
              <a:gd name="connsiteY858" fmla="*/ 805191 h 6858000"/>
              <a:gd name="connsiteX859" fmla="*/ 6087656 w 7467600"/>
              <a:gd name="connsiteY859" fmla="*/ 826703 h 6858000"/>
              <a:gd name="connsiteX860" fmla="*/ 6058717 w 7467600"/>
              <a:gd name="connsiteY860" fmla="*/ 865992 h 6858000"/>
              <a:gd name="connsiteX861" fmla="*/ 4974153 w 7467600"/>
              <a:gd name="connsiteY861" fmla="*/ 1045456 h 6858000"/>
              <a:gd name="connsiteX862" fmla="*/ 5627835 w 7467600"/>
              <a:gd name="connsiteY862" fmla="*/ 1472077 h 6858000"/>
              <a:gd name="connsiteX863" fmla="*/ 5629817 w 7467600"/>
              <a:gd name="connsiteY863" fmla="*/ 1471412 h 6858000"/>
              <a:gd name="connsiteX864" fmla="*/ 5634124 w 7467600"/>
              <a:gd name="connsiteY864" fmla="*/ 1470572 h 6858000"/>
              <a:gd name="connsiteX865" fmla="*/ 5755832 w 7467600"/>
              <a:gd name="connsiteY865" fmla="*/ 1383886 h 6858000"/>
              <a:gd name="connsiteX866" fmla="*/ 6014186 w 7467600"/>
              <a:gd name="connsiteY866" fmla="*/ 1279799 h 6858000"/>
              <a:gd name="connsiteX867" fmla="*/ 6901619 w 7467600"/>
              <a:gd name="connsiteY867" fmla="*/ 1047874 h 6858000"/>
              <a:gd name="connsiteX868" fmla="*/ 6931566 w 7467600"/>
              <a:gd name="connsiteY868" fmla="*/ 1062034 h 6858000"/>
              <a:gd name="connsiteX869" fmla="*/ 5790982 w 7467600"/>
              <a:gd name="connsiteY869" fmla="*/ 1561380 h 6858000"/>
              <a:gd name="connsiteX870" fmla="*/ 6188971 w 7467600"/>
              <a:gd name="connsiteY870" fmla="*/ 1755168 h 6858000"/>
              <a:gd name="connsiteX871" fmla="*/ 6202446 w 7467600"/>
              <a:gd name="connsiteY871" fmla="*/ 1752268 h 6858000"/>
              <a:gd name="connsiteX872" fmla="*/ 7179560 w 7467600"/>
              <a:gd name="connsiteY872" fmla="*/ 1467551 h 6858000"/>
              <a:gd name="connsiteX873" fmla="*/ 7158730 w 7467600"/>
              <a:gd name="connsiteY873" fmla="*/ 1507835 h 6858000"/>
              <a:gd name="connsiteX874" fmla="*/ 6326959 w 7467600"/>
              <a:gd name="connsiteY874" fmla="*/ 1817686 h 6858000"/>
              <a:gd name="connsiteX875" fmla="*/ 6537433 w 7467600"/>
              <a:gd name="connsiteY875" fmla="*/ 1907790 h 6858000"/>
              <a:gd name="connsiteX876" fmla="*/ 6550221 w 7467600"/>
              <a:gd name="connsiteY876" fmla="*/ 1910729 h 6858000"/>
              <a:gd name="connsiteX877" fmla="*/ 6964438 w 7467600"/>
              <a:gd name="connsiteY877" fmla="*/ 2209505 h 6858000"/>
              <a:gd name="connsiteX878" fmla="*/ 7367862 w 7467600"/>
              <a:gd name="connsiteY878" fmla="*/ 2806833 h 6858000"/>
              <a:gd name="connsiteX879" fmla="*/ 7364329 w 7467600"/>
              <a:gd name="connsiteY879" fmla="*/ 2826907 h 6858000"/>
              <a:gd name="connsiteX880" fmla="*/ 7290545 w 7467600"/>
              <a:gd name="connsiteY880" fmla="*/ 2850663 h 6858000"/>
              <a:gd name="connsiteX881" fmla="*/ 6472036 w 7467600"/>
              <a:gd name="connsiteY881" fmla="*/ 1959003 h 6858000"/>
              <a:gd name="connsiteX882" fmla="*/ 5792897 w 7467600"/>
              <a:gd name="connsiteY882" fmla="*/ 1647747 h 6858000"/>
              <a:gd name="connsiteX883" fmla="*/ 5842751 w 7467600"/>
              <a:gd name="connsiteY883" fmla="*/ 1816112 h 6858000"/>
              <a:gd name="connsiteX884" fmla="*/ 5847424 w 7467600"/>
              <a:gd name="connsiteY884" fmla="*/ 1815776 h 6858000"/>
              <a:gd name="connsiteX885" fmla="*/ 6399821 w 7467600"/>
              <a:gd name="connsiteY885" fmla="*/ 2344799 h 6858000"/>
              <a:gd name="connsiteX886" fmla="*/ 6323232 w 7467600"/>
              <a:gd name="connsiteY886" fmla="*/ 2389634 h 6858000"/>
              <a:gd name="connsiteX887" fmla="*/ 5942958 w 7467600"/>
              <a:gd name="connsiteY887" fmla="*/ 2077708 h 6858000"/>
              <a:gd name="connsiteX888" fmla="*/ 5921559 w 7467600"/>
              <a:gd name="connsiteY888" fmla="*/ 2378596 h 6858000"/>
              <a:gd name="connsiteX889" fmla="*/ 5817651 w 7467600"/>
              <a:gd name="connsiteY889" fmla="*/ 3023919 h 6858000"/>
              <a:gd name="connsiteX890" fmla="*/ 5729634 w 7467600"/>
              <a:gd name="connsiteY890" fmla="*/ 3051849 h 6858000"/>
              <a:gd name="connsiteX891" fmla="*/ 5611018 w 7467600"/>
              <a:gd name="connsiteY891" fmla="*/ 2316769 h 6858000"/>
              <a:gd name="connsiteX892" fmla="*/ 5687608 w 7467600"/>
              <a:gd name="connsiteY892" fmla="*/ 2039972 h 6858000"/>
              <a:gd name="connsiteX893" fmla="*/ 5657554 w 7467600"/>
              <a:gd name="connsiteY893" fmla="*/ 1576445 h 6858000"/>
              <a:gd name="connsiteX894" fmla="*/ 5150475 w 7467600"/>
              <a:gd name="connsiteY894" fmla="*/ 1274012 h 6858000"/>
              <a:gd name="connsiteX895" fmla="*/ 5349142 w 7467600"/>
              <a:gd name="connsiteY895" fmla="*/ 2204405 h 6858000"/>
              <a:gd name="connsiteX896" fmla="*/ 5262214 w 7467600"/>
              <a:gd name="connsiteY896" fmla="*/ 2233836 h 6858000"/>
              <a:gd name="connsiteX897" fmla="*/ 4981539 w 7467600"/>
              <a:gd name="connsiteY897" fmla="*/ 1542201 h 6858000"/>
              <a:gd name="connsiteX898" fmla="*/ 4958461 w 7467600"/>
              <a:gd name="connsiteY898" fmla="*/ 1136957 h 6858000"/>
              <a:gd name="connsiteX899" fmla="*/ 4655015 w 7467600"/>
              <a:gd name="connsiteY899" fmla="*/ 891426 h 6858000"/>
              <a:gd name="connsiteX900" fmla="*/ 4348002 w 7467600"/>
              <a:gd name="connsiteY900" fmla="*/ 2205895 h 6858000"/>
              <a:gd name="connsiteX901" fmla="*/ 4262250 w 7467600"/>
              <a:gd name="connsiteY901" fmla="*/ 2219972 h 6858000"/>
              <a:gd name="connsiteX902" fmla="*/ 4550611 w 7467600"/>
              <a:gd name="connsiteY902" fmla="*/ 817540 h 6858000"/>
              <a:gd name="connsiteX903" fmla="*/ 4564418 w 7467600"/>
              <a:gd name="connsiteY903" fmla="*/ 808293 h 6858000"/>
              <a:gd name="connsiteX904" fmla="*/ 4266388 w 7467600"/>
              <a:gd name="connsiteY904" fmla="*/ 500083 h 6858000"/>
              <a:gd name="connsiteX905" fmla="*/ 4032842 w 7467600"/>
              <a:gd name="connsiteY905" fmla="*/ 211809 h 6858000"/>
              <a:gd name="connsiteX906" fmla="*/ 3882765 w 7467600"/>
              <a:gd name="connsiteY906" fmla="*/ 0 h 6858000"/>
              <a:gd name="connsiteX907" fmla="*/ 3721337 w 7467600"/>
              <a:gd name="connsiteY907" fmla="*/ 0 h 6858000"/>
              <a:gd name="connsiteX908" fmla="*/ 3797544 w 7467600"/>
              <a:gd name="connsiteY908" fmla="*/ 0 h 6858000"/>
              <a:gd name="connsiteX909" fmla="*/ 3775734 w 7467600"/>
              <a:gd name="connsiteY909" fmla="*/ 95131 h 6858000"/>
              <a:gd name="connsiteX910" fmla="*/ 3724807 w 7467600"/>
              <a:gd name="connsiteY910" fmla="*/ 272257 h 6858000"/>
              <a:gd name="connsiteX911" fmla="*/ 3726844 w 7467600"/>
              <a:gd name="connsiteY911" fmla="*/ 282988 h 6858000"/>
              <a:gd name="connsiteX912" fmla="*/ 3742664 w 7467600"/>
              <a:gd name="connsiteY912" fmla="*/ 279918 h 6858000"/>
              <a:gd name="connsiteX913" fmla="*/ 4103910 w 7467600"/>
              <a:gd name="connsiteY913" fmla="*/ 1161917 h 6858000"/>
              <a:gd name="connsiteX914" fmla="*/ 4020269 w 7467600"/>
              <a:gd name="connsiteY914" fmla="*/ 1200406 h 6858000"/>
              <a:gd name="connsiteX915" fmla="*/ 3674882 w 7467600"/>
              <a:gd name="connsiteY915" fmla="*/ 488524 h 6858000"/>
              <a:gd name="connsiteX916" fmla="*/ 3132682 w 7467600"/>
              <a:gd name="connsiteY916" fmla="*/ 1072284 h 6858000"/>
              <a:gd name="connsiteX917" fmla="*/ 2716346 w 7467600"/>
              <a:gd name="connsiteY917" fmla="*/ 1276376 h 6858000"/>
              <a:gd name="connsiteX918" fmla="*/ 2716772 w 7467600"/>
              <a:gd name="connsiteY918" fmla="*/ 1255462 h 6858000"/>
              <a:gd name="connsiteX919" fmla="*/ 3471096 w 7467600"/>
              <a:gd name="connsiteY919" fmla="*/ 437072 h 6858000"/>
              <a:gd name="connsiteX920" fmla="*/ 3639057 w 7467600"/>
              <a:gd name="connsiteY920" fmla="*/ 286334 h 6858000"/>
              <a:gd name="connsiteX921" fmla="*/ 3640309 w 7467600"/>
              <a:gd name="connsiteY921" fmla="*/ 284664 h 6858000"/>
              <a:gd name="connsiteX922" fmla="*/ 3646022 w 7467600"/>
              <a:gd name="connsiteY922" fmla="*/ 276711 h 6858000"/>
              <a:gd name="connsiteX923" fmla="*/ 3707943 w 7467600"/>
              <a:gd name="connsiteY923" fmla="*/ 65958 h 6858000"/>
              <a:gd name="connsiteX924" fmla="*/ 3721337 w 7467600"/>
              <a:gd name="connsiteY924" fmla="*/ 0 h 6858000"/>
              <a:gd name="connsiteX925" fmla="*/ 2867960 w 7467600"/>
              <a:gd name="connsiteY925" fmla="*/ 0 h 6858000"/>
              <a:gd name="connsiteX926" fmla="*/ 2926351 w 7467600"/>
              <a:gd name="connsiteY926" fmla="*/ 0 h 6858000"/>
              <a:gd name="connsiteX927" fmla="*/ 2902823 w 7467600"/>
              <a:gd name="connsiteY927" fmla="*/ 262929 h 6858000"/>
              <a:gd name="connsiteX928" fmla="*/ 2940663 w 7467600"/>
              <a:gd name="connsiteY928" fmla="*/ 140884 h 6858000"/>
              <a:gd name="connsiteX929" fmla="*/ 2947039 w 7467600"/>
              <a:gd name="connsiteY929" fmla="*/ 122524 h 6858000"/>
              <a:gd name="connsiteX930" fmla="*/ 2984316 w 7467600"/>
              <a:gd name="connsiteY930" fmla="*/ 0 h 6858000"/>
              <a:gd name="connsiteX931" fmla="*/ 3016114 w 7467600"/>
              <a:gd name="connsiteY931" fmla="*/ 0 h 6858000"/>
              <a:gd name="connsiteX932" fmla="*/ 2979949 w 7467600"/>
              <a:gd name="connsiteY932" fmla="*/ 119274 h 6858000"/>
              <a:gd name="connsiteX933" fmla="*/ 3023879 w 7467600"/>
              <a:gd name="connsiteY933" fmla="*/ 0 h 6858000"/>
              <a:gd name="connsiteX934" fmla="*/ 3105400 w 7467600"/>
              <a:gd name="connsiteY934" fmla="*/ 0 h 6858000"/>
              <a:gd name="connsiteX935" fmla="*/ 3094669 w 7467600"/>
              <a:gd name="connsiteY935" fmla="*/ 30308 h 6858000"/>
              <a:gd name="connsiteX936" fmla="*/ 2901945 w 7467600"/>
              <a:gd name="connsiteY936" fmla="*/ 466538 h 6858000"/>
              <a:gd name="connsiteX937" fmla="*/ 2815209 w 7467600"/>
              <a:gd name="connsiteY937" fmla="*/ 497361 h 6858000"/>
              <a:gd name="connsiteX938" fmla="*/ 2844845 w 7467600"/>
              <a:gd name="connsiteY938" fmla="*/ 127638 h 6858000"/>
              <a:gd name="connsiteX939" fmla="*/ 2867960 w 7467600"/>
              <a:gd name="connsiteY939" fmla="*/ 0 h 6858000"/>
              <a:gd name="connsiteX940" fmla="*/ 1057230 w 7467600"/>
              <a:gd name="connsiteY940" fmla="*/ 0 h 6858000"/>
              <a:gd name="connsiteX941" fmla="*/ 1111003 w 7467600"/>
              <a:gd name="connsiteY941" fmla="*/ 0 h 6858000"/>
              <a:gd name="connsiteX942" fmla="*/ 1125553 w 7467600"/>
              <a:gd name="connsiteY942" fmla="*/ 52588 h 6858000"/>
              <a:gd name="connsiteX943" fmla="*/ 1304276 w 7467600"/>
              <a:gd name="connsiteY943" fmla="*/ 476275 h 6858000"/>
              <a:gd name="connsiteX944" fmla="*/ 1492066 w 7467600"/>
              <a:gd name="connsiteY944" fmla="*/ 886333 h 6858000"/>
              <a:gd name="connsiteX945" fmla="*/ 1423698 w 7467600"/>
              <a:gd name="connsiteY945" fmla="*/ 710817 h 6858000"/>
              <a:gd name="connsiteX946" fmla="*/ 1357609 w 7467600"/>
              <a:gd name="connsiteY946" fmla="*/ 532892 h 6858000"/>
              <a:gd name="connsiteX947" fmla="*/ 1309550 w 7467600"/>
              <a:gd name="connsiteY947" fmla="*/ 374031 h 6858000"/>
              <a:gd name="connsiteX948" fmla="*/ 1193673 w 7467600"/>
              <a:gd name="connsiteY948" fmla="*/ 49533 h 6858000"/>
              <a:gd name="connsiteX949" fmla="*/ 1164391 w 7467600"/>
              <a:gd name="connsiteY949" fmla="*/ 0 h 6858000"/>
              <a:gd name="connsiteX950" fmla="*/ 1200666 w 7467600"/>
              <a:gd name="connsiteY950" fmla="*/ 0 h 6858000"/>
              <a:gd name="connsiteX951" fmla="*/ 1223408 w 7467600"/>
              <a:gd name="connsiteY951" fmla="*/ 38996 h 6858000"/>
              <a:gd name="connsiteX952" fmla="*/ 1339635 w 7467600"/>
              <a:gd name="connsiteY952" fmla="*/ 365517 h 6858000"/>
              <a:gd name="connsiteX953" fmla="*/ 1387469 w 7467600"/>
              <a:gd name="connsiteY953" fmla="*/ 523079 h 6858000"/>
              <a:gd name="connsiteX954" fmla="*/ 1452685 w 7467600"/>
              <a:gd name="connsiteY954" fmla="*/ 699806 h 6858000"/>
              <a:gd name="connsiteX955" fmla="*/ 1492092 w 7467600"/>
              <a:gd name="connsiteY955" fmla="*/ 800424 h 6858000"/>
              <a:gd name="connsiteX956" fmla="*/ 1455302 w 7467600"/>
              <a:gd name="connsiteY956" fmla="*/ 632913 h 6858000"/>
              <a:gd name="connsiteX957" fmla="*/ 1222336 w 7467600"/>
              <a:gd name="connsiteY957" fmla="*/ 9480 h 6858000"/>
              <a:gd name="connsiteX958" fmla="*/ 1214634 w 7467600"/>
              <a:gd name="connsiteY958" fmla="*/ 0 h 6858000"/>
              <a:gd name="connsiteX959" fmla="*/ 1289827 w 7467600"/>
              <a:gd name="connsiteY959" fmla="*/ 0 h 6858000"/>
              <a:gd name="connsiteX960" fmla="*/ 1321076 w 7467600"/>
              <a:gd name="connsiteY960" fmla="*/ 59722 h 6858000"/>
              <a:gd name="connsiteX961" fmla="*/ 1512579 w 7467600"/>
              <a:gd name="connsiteY961" fmla="*/ 626441 h 6858000"/>
              <a:gd name="connsiteX962" fmla="*/ 1506076 w 7467600"/>
              <a:gd name="connsiteY962" fmla="*/ 1089289 h 6858000"/>
              <a:gd name="connsiteX963" fmla="*/ 1486346 w 7467600"/>
              <a:gd name="connsiteY963" fmla="*/ 1079919 h 6858000"/>
              <a:gd name="connsiteX964" fmla="*/ 1070511 w 7467600"/>
              <a:gd name="connsiteY964" fmla="*/ 48609 h 6858000"/>
              <a:gd name="connsiteX965" fmla="*/ 1057230 w 7467600"/>
              <a:gd name="connsiteY965" fmla="*/ 0 h 6858000"/>
              <a:gd name="connsiteX966" fmla="*/ 43151 w 7467600"/>
              <a:gd name="connsiteY966" fmla="*/ 0 h 6858000"/>
              <a:gd name="connsiteX967" fmla="*/ 95283 w 7467600"/>
              <a:gd name="connsiteY967" fmla="*/ 0 h 6858000"/>
              <a:gd name="connsiteX968" fmla="*/ 300708 w 7467600"/>
              <a:gd name="connsiteY968" fmla="*/ 154571 h 6858000"/>
              <a:gd name="connsiteX969" fmla="*/ 530414 w 7467600"/>
              <a:gd name="connsiteY969" fmla="*/ 354673 h 6858000"/>
              <a:gd name="connsiteX970" fmla="*/ 333785 w 7467600"/>
              <a:gd name="connsiteY970" fmla="*/ 161564 h 6858000"/>
              <a:gd name="connsiteX971" fmla="*/ 147005 w 7467600"/>
              <a:gd name="connsiteY971" fmla="*/ 0 h 6858000"/>
              <a:gd name="connsiteX972" fmla="*/ 272509 w 7467600"/>
              <a:gd name="connsiteY972" fmla="*/ 0 h 6858000"/>
              <a:gd name="connsiteX973" fmla="*/ 326276 w 7467600"/>
              <a:gd name="connsiteY973" fmla="*/ 45847 h 6858000"/>
              <a:gd name="connsiteX974" fmla="*/ 823759 w 7467600"/>
              <a:gd name="connsiteY974" fmla="*/ 574145 h 6858000"/>
              <a:gd name="connsiteX975" fmla="*/ 811254 w 7467600"/>
              <a:gd name="connsiteY975" fmla="*/ 665546 h 6858000"/>
              <a:gd name="connsiteX976" fmla="*/ 154042 w 7467600"/>
              <a:gd name="connsiteY976" fmla="*/ 261522 h 6858000"/>
              <a:gd name="connsiteX977" fmla="*/ 13550 w 7467600"/>
              <a:gd name="connsiteY977" fmla="*/ 158423 h 6858000"/>
              <a:gd name="connsiteX978" fmla="*/ 0 w 7467600"/>
              <a:gd name="connsiteY978" fmla="*/ 146618 h 6858000"/>
              <a:gd name="connsiteX979" fmla="*/ 0 w 7467600"/>
              <a:gd name="connsiteY979" fmla="*/ 59161 h 6858000"/>
              <a:gd name="connsiteX980" fmla="*/ 45427 w 7467600"/>
              <a:gd name="connsiteY980" fmla="*/ 101078 h 6858000"/>
              <a:gd name="connsiteX981" fmla="*/ 630103 w 7467600"/>
              <a:gd name="connsiteY981" fmla="*/ 485885 h 6858000"/>
              <a:gd name="connsiteX982" fmla="*/ 532040 w 7467600"/>
              <a:gd name="connsiteY982" fmla="*/ 399359 h 6858000"/>
              <a:gd name="connsiteX983" fmla="*/ 517618 w 7467600"/>
              <a:gd name="connsiteY983" fmla="*/ 385726 h 6858000"/>
              <a:gd name="connsiteX984" fmla="*/ 285074 w 7467600"/>
              <a:gd name="connsiteY984" fmla="*/ 182755 h 6858000"/>
              <a:gd name="connsiteX985" fmla="*/ 43151 w 7467600"/>
              <a:gd name="connsiteY985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90188 w 7467600"/>
              <a:gd name="connsiteY4" fmla="*/ 6584365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271814 w 7467600"/>
              <a:gd name="connsiteY16" fmla="*/ 6684601 h 6858000"/>
              <a:gd name="connsiteX17" fmla="*/ 7392158 w 7467600"/>
              <a:gd name="connsiteY17" fmla="*/ 6771365 h 6858000"/>
              <a:gd name="connsiteX18" fmla="*/ 7467600 w 7467600"/>
              <a:gd name="connsiteY18" fmla="*/ 6805948 h 6858000"/>
              <a:gd name="connsiteX19" fmla="*/ 7467600 w 7467600"/>
              <a:gd name="connsiteY19" fmla="*/ 6831490 h 6858000"/>
              <a:gd name="connsiteX20" fmla="*/ 7410696 w 7467600"/>
              <a:gd name="connsiteY20" fmla="*/ 6803861 h 6858000"/>
              <a:gd name="connsiteX21" fmla="*/ 7088673 w 7467600"/>
              <a:gd name="connsiteY21" fmla="*/ 6610396 h 6858000"/>
              <a:gd name="connsiteX22" fmla="*/ 7090188 w 7467600"/>
              <a:gd name="connsiteY22" fmla="*/ 6584365 h 6858000"/>
              <a:gd name="connsiteX23" fmla="*/ 1019354 w 7467600"/>
              <a:gd name="connsiteY23" fmla="*/ 6315006 h 6858000"/>
              <a:gd name="connsiteX24" fmla="*/ 441046 w 7467600"/>
              <a:gd name="connsiteY24" fmla="*/ 6691153 h 6858000"/>
              <a:gd name="connsiteX25" fmla="*/ 1019354 w 7467600"/>
              <a:gd name="connsiteY25" fmla="*/ 6315006 h 6858000"/>
              <a:gd name="connsiteX26" fmla="*/ 991680 w 7467600"/>
              <a:gd name="connsiteY26" fmla="*/ 6298413 h 6858000"/>
              <a:gd name="connsiteX27" fmla="*/ 409060 w 7467600"/>
              <a:gd name="connsiteY27" fmla="*/ 6671470 h 6858000"/>
              <a:gd name="connsiteX28" fmla="*/ 991680 w 7467600"/>
              <a:gd name="connsiteY28" fmla="*/ 6298413 h 6858000"/>
              <a:gd name="connsiteX29" fmla="*/ 103333 w 7467600"/>
              <a:gd name="connsiteY29" fmla="*/ 5699602 h 6858000"/>
              <a:gd name="connsiteX30" fmla="*/ 233938 w 7467600"/>
              <a:gd name="connsiteY30" fmla="*/ 5809416 h 6858000"/>
              <a:gd name="connsiteX31" fmla="*/ 883580 w 7467600"/>
              <a:gd name="connsiteY31" fmla="*/ 6180710 h 6858000"/>
              <a:gd name="connsiteX32" fmla="*/ 487337 w 7467600"/>
              <a:gd name="connsiteY32" fmla="*/ 5950182 h 6858000"/>
              <a:gd name="connsiteX33" fmla="*/ 354051 w 7467600"/>
              <a:gd name="connsiteY33" fmla="*/ 5854912 h 6858000"/>
              <a:gd name="connsiteX34" fmla="*/ 195436 w 7467600"/>
              <a:gd name="connsiteY34" fmla="*/ 5755068 h 6858000"/>
              <a:gd name="connsiteX35" fmla="*/ 103333 w 7467600"/>
              <a:gd name="connsiteY35" fmla="*/ 5699602 h 6858000"/>
              <a:gd name="connsiteX36" fmla="*/ 5539432 w 7467600"/>
              <a:gd name="connsiteY36" fmla="*/ 5642928 h 6858000"/>
              <a:gd name="connsiteX37" fmla="*/ 5555462 w 7467600"/>
              <a:gd name="connsiteY37" fmla="*/ 5694454 h 6858000"/>
              <a:gd name="connsiteX38" fmla="*/ 5828270 w 7467600"/>
              <a:gd name="connsiteY38" fmla="*/ 6320663 h 6858000"/>
              <a:gd name="connsiteX39" fmla="*/ 5947416 w 7467600"/>
              <a:gd name="connsiteY39" fmla="*/ 6574846 h 6858000"/>
              <a:gd name="connsiteX40" fmla="*/ 5539432 w 7467600"/>
              <a:gd name="connsiteY40" fmla="*/ 5642928 h 6858000"/>
              <a:gd name="connsiteX41" fmla="*/ 51253 w 7467600"/>
              <a:gd name="connsiteY41" fmla="*/ 5631825 h 6858000"/>
              <a:gd name="connsiteX42" fmla="*/ 211622 w 7467600"/>
              <a:gd name="connsiteY42" fmla="*/ 5728803 h 6858000"/>
              <a:gd name="connsiteX43" fmla="*/ 371652 w 7467600"/>
              <a:gd name="connsiteY43" fmla="*/ 5829062 h 6858000"/>
              <a:gd name="connsiteX44" fmla="*/ 505903 w 7467600"/>
              <a:gd name="connsiteY44" fmla="*/ 5925221 h 6858000"/>
              <a:gd name="connsiteX45" fmla="*/ 899240 w 7467600"/>
              <a:gd name="connsiteY45" fmla="*/ 6153068 h 6858000"/>
              <a:gd name="connsiteX46" fmla="*/ 988114 w 7467600"/>
              <a:gd name="connsiteY46" fmla="*/ 6174204 h 6858000"/>
              <a:gd name="connsiteX47" fmla="*/ 845971 w 7467600"/>
              <a:gd name="connsiteY47" fmla="*/ 6067177 h 6858000"/>
              <a:gd name="connsiteX48" fmla="*/ 448057 w 7467600"/>
              <a:gd name="connsiteY48" fmla="*/ 5841376 h 6858000"/>
              <a:gd name="connsiteX49" fmla="*/ 51253 w 7467600"/>
              <a:gd name="connsiteY49" fmla="*/ 5631825 h 6858000"/>
              <a:gd name="connsiteX50" fmla="*/ 2606687 w 7467600"/>
              <a:gd name="connsiteY50" fmla="*/ 5630718 h 6858000"/>
              <a:gd name="connsiteX51" fmla="*/ 2645658 w 7467600"/>
              <a:gd name="connsiteY51" fmla="*/ 6640259 h 6858000"/>
              <a:gd name="connsiteX52" fmla="*/ 2606687 w 7467600"/>
              <a:gd name="connsiteY52" fmla="*/ 5630718 h 6858000"/>
              <a:gd name="connsiteX53" fmla="*/ 3642057 w 7467600"/>
              <a:gd name="connsiteY53" fmla="*/ 5573487 h 6858000"/>
              <a:gd name="connsiteX54" fmla="*/ 3632981 w 7467600"/>
              <a:gd name="connsiteY54" fmla="*/ 5579437 h 6858000"/>
              <a:gd name="connsiteX55" fmla="*/ 3382436 w 7467600"/>
              <a:gd name="connsiteY55" fmla="*/ 5952726 h 6858000"/>
              <a:gd name="connsiteX56" fmla="*/ 3191929 w 7467600"/>
              <a:gd name="connsiteY56" fmla="*/ 6662669 h 6858000"/>
              <a:gd name="connsiteX57" fmla="*/ 3369898 w 7467600"/>
              <a:gd name="connsiteY57" fmla="*/ 6081771 h 6858000"/>
              <a:gd name="connsiteX58" fmla="*/ 3642057 w 7467600"/>
              <a:gd name="connsiteY58" fmla="*/ 5573487 h 6858000"/>
              <a:gd name="connsiteX59" fmla="*/ 2650666 w 7467600"/>
              <a:gd name="connsiteY59" fmla="*/ 5530686 h 6858000"/>
              <a:gd name="connsiteX60" fmla="*/ 2650249 w 7467600"/>
              <a:gd name="connsiteY60" fmla="*/ 5532101 h 6858000"/>
              <a:gd name="connsiteX61" fmla="*/ 2663808 w 7467600"/>
              <a:gd name="connsiteY61" fmla="*/ 6535215 h 6858000"/>
              <a:gd name="connsiteX62" fmla="*/ 2665418 w 7467600"/>
              <a:gd name="connsiteY62" fmla="*/ 6132756 h 6858000"/>
              <a:gd name="connsiteX63" fmla="*/ 2650666 w 7467600"/>
              <a:gd name="connsiteY63" fmla="*/ 5530686 h 6858000"/>
              <a:gd name="connsiteX64" fmla="*/ 2680277 w 7467600"/>
              <a:gd name="connsiteY64" fmla="*/ 5479204 h 6858000"/>
              <a:gd name="connsiteX65" fmla="*/ 2678972 w 7467600"/>
              <a:gd name="connsiteY65" fmla="*/ 5481582 h 6858000"/>
              <a:gd name="connsiteX66" fmla="*/ 2696666 w 7467600"/>
              <a:gd name="connsiteY66" fmla="*/ 6133836 h 6858000"/>
              <a:gd name="connsiteX67" fmla="*/ 2695769 w 7467600"/>
              <a:gd name="connsiteY67" fmla="*/ 6390955 h 6858000"/>
              <a:gd name="connsiteX68" fmla="*/ 2739893 w 7467600"/>
              <a:gd name="connsiteY68" fmla="*/ 6108357 h 6858000"/>
              <a:gd name="connsiteX69" fmla="*/ 2680277 w 7467600"/>
              <a:gd name="connsiteY69" fmla="*/ 5479204 h 6858000"/>
              <a:gd name="connsiteX70" fmla="*/ 1132195 w 7467600"/>
              <a:gd name="connsiteY70" fmla="*/ 5467980 h 6858000"/>
              <a:gd name="connsiteX71" fmla="*/ 1679056 w 7467600"/>
              <a:gd name="connsiteY71" fmla="*/ 5516907 h 6858000"/>
              <a:gd name="connsiteX72" fmla="*/ 2128648 w 7467600"/>
              <a:gd name="connsiteY72" fmla="*/ 5474249 h 6858000"/>
              <a:gd name="connsiteX73" fmla="*/ 1825619 w 7467600"/>
              <a:gd name="connsiteY73" fmla="*/ 5478447 h 6858000"/>
              <a:gd name="connsiteX74" fmla="*/ 1737798 w 7467600"/>
              <a:gd name="connsiteY74" fmla="*/ 5483353 h 6858000"/>
              <a:gd name="connsiteX75" fmla="*/ 1132195 w 7467600"/>
              <a:gd name="connsiteY75" fmla="*/ 5467980 h 6858000"/>
              <a:gd name="connsiteX76" fmla="*/ 6861797 w 7467600"/>
              <a:gd name="connsiteY76" fmla="*/ 5419899 h 6858000"/>
              <a:gd name="connsiteX77" fmla="*/ 6879594 w 7467600"/>
              <a:gd name="connsiteY77" fmla="*/ 5424547 h 6858000"/>
              <a:gd name="connsiteX78" fmla="*/ 7379510 w 7467600"/>
              <a:gd name="connsiteY78" fmla="*/ 5755454 h 6858000"/>
              <a:gd name="connsiteX79" fmla="*/ 7467600 w 7467600"/>
              <a:gd name="connsiteY79" fmla="*/ 5845526 h 6858000"/>
              <a:gd name="connsiteX80" fmla="*/ 7467600 w 7467600"/>
              <a:gd name="connsiteY80" fmla="*/ 5925131 h 6858000"/>
              <a:gd name="connsiteX81" fmla="*/ 7271900 w 7467600"/>
              <a:gd name="connsiteY81" fmla="*/ 5734551 h 6858000"/>
              <a:gd name="connsiteX82" fmla="*/ 7015907 w 7467600"/>
              <a:gd name="connsiteY82" fmla="*/ 5541548 h 6858000"/>
              <a:gd name="connsiteX83" fmla="*/ 7259646 w 7467600"/>
              <a:gd name="connsiteY83" fmla="*/ 5765985 h 6858000"/>
              <a:gd name="connsiteX84" fmla="*/ 7467600 w 7467600"/>
              <a:gd name="connsiteY84" fmla="*/ 5971257 h 6858000"/>
              <a:gd name="connsiteX85" fmla="*/ 7467600 w 7467600"/>
              <a:gd name="connsiteY85" fmla="*/ 6012219 h 6858000"/>
              <a:gd name="connsiteX86" fmla="*/ 7240170 w 7467600"/>
              <a:gd name="connsiteY86" fmla="*/ 5787985 h 6858000"/>
              <a:gd name="connsiteX87" fmla="*/ 6946849 w 7467600"/>
              <a:gd name="connsiteY87" fmla="*/ 5523271 h 6858000"/>
              <a:gd name="connsiteX88" fmla="*/ 6946972 w 7467600"/>
              <a:gd name="connsiteY88" fmla="*/ 5526491 h 6858000"/>
              <a:gd name="connsiteX89" fmla="*/ 7105827 w 7467600"/>
              <a:gd name="connsiteY89" fmla="*/ 5718700 h 6858000"/>
              <a:gd name="connsiteX90" fmla="*/ 7126431 w 7467600"/>
              <a:gd name="connsiteY90" fmla="*/ 5737872 h 6858000"/>
              <a:gd name="connsiteX91" fmla="*/ 7356878 w 7467600"/>
              <a:gd name="connsiteY91" fmla="*/ 5981332 h 6858000"/>
              <a:gd name="connsiteX92" fmla="*/ 7467600 w 7467600"/>
              <a:gd name="connsiteY92" fmla="*/ 6117703 h 6858000"/>
              <a:gd name="connsiteX93" fmla="*/ 7467600 w 7467600"/>
              <a:gd name="connsiteY93" fmla="*/ 6163634 h 6858000"/>
              <a:gd name="connsiteX94" fmla="*/ 7403637 w 7467600"/>
              <a:gd name="connsiteY94" fmla="*/ 6083957 h 6858000"/>
              <a:gd name="connsiteX95" fmla="*/ 7254615 w 7467600"/>
              <a:gd name="connsiteY95" fmla="*/ 5911918 h 6858000"/>
              <a:gd name="connsiteX96" fmla="*/ 7312589 w 7467600"/>
              <a:gd name="connsiteY96" fmla="*/ 5982309 h 6858000"/>
              <a:gd name="connsiteX97" fmla="*/ 7448321 w 7467600"/>
              <a:gd name="connsiteY97" fmla="*/ 6190991 h 6858000"/>
              <a:gd name="connsiteX98" fmla="*/ 7467600 w 7467600"/>
              <a:gd name="connsiteY98" fmla="*/ 6221686 h 6858000"/>
              <a:gd name="connsiteX99" fmla="*/ 7467600 w 7467600"/>
              <a:gd name="connsiteY99" fmla="*/ 6334256 h 6858000"/>
              <a:gd name="connsiteX100" fmla="*/ 7454976 w 7467600"/>
              <a:gd name="connsiteY100" fmla="*/ 6318297 h 6858000"/>
              <a:gd name="connsiteX101" fmla="*/ 7042773 w 7467600"/>
              <a:gd name="connsiteY101" fmla="*/ 5734011 h 6858000"/>
              <a:gd name="connsiteX102" fmla="*/ 6844835 w 7467600"/>
              <a:gd name="connsiteY102" fmla="*/ 5424988 h 6858000"/>
              <a:gd name="connsiteX103" fmla="*/ 6861797 w 7467600"/>
              <a:gd name="connsiteY103" fmla="*/ 5419899 h 6858000"/>
              <a:gd name="connsiteX104" fmla="*/ 1456157 w 7467600"/>
              <a:gd name="connsiteY104" fmla="*/ 5371404 h 6858000"/>
              <a:gd name="connsiteX105" fmla="*/ 1244432 w 7467600"/>
              <a:gd name="connsiteY105" fmla="*/ 5385601 h 6858000"/>
              <a:gd name="connsiteX106" fmla="*/ 973990 w 7467600"/>
              <a:gd name="connsiteY106" fmla="*/ 5424940 h 6858000"/>
              <a:gd name="connsiteX107" fmla="*/ 1103809 w 7467600"/>
              <a:gd name="connsiteY107" fmla="*/ 5433720 h 6858000"/>
              <a:gd name="connsiteX108" fmla="*/ 1123454 w 7467600"/>
              <a:gd name="connsiteY108" fmla="*/ 5435727 h 6858000"/>
              <a:gd name="connsiteX109" fmla="*/ 1737017 w 7467600"/>
              <a:gd name="connsiteY109" fmla="*/ 5452183 h 6858000"/>
              <a:gd name="connsiteX110" fmla="*/ 1824397 w 7467600"/>
              <a:gd name="connsiteY110" fmla="*/ 5447757 h 6858000"/>
              <a:gd name="connsiteX111" fmla="*/ 2070059 w 7467600"/>
              <a:gd name="connsiteY111" fmla="*/ 5441660 h 6858000"/>
              <a:gd name="connsiteX112" fmla="*/ 1456157 w 7467600"/>
              <a:gd name="connsiteY112" fmla="*/ 5371404 h 6858000"/>
              <a:gd name="connsiteX113" fmla="*/ 4988186 w 7467600"/>
              <a:gd name="connsiteY113" fmla="*/ 5216467 h 6858000"/>
              <a:gd name="connsiteX114" fmla="*/ 4777334 w 7467600"/>
              <a:gd name="connsiteY114" fmla="*/ 5406072 h 6858000"/>
              <a:gd name="connsiteX115" fmla="*/ 4718341 w 7467600"/>
              <a:gd name="connsiteY115" fmla="*/ 5468043 h 6858000"/>
              <a:gd name="connsiteX116" fmla="*/ 4604655 w 7467600"/>
              <a:gd name="connsiteY116" fmla="*/ 5583434 h 6858000"/>
              <a:gd name="connsiteX117" fmla="*/ 4565074 w 7467600"/>
              <a:gd name="connsiteY117" fmla="*/ 5618550 h 6858000"/>
              <a:gd name="connsiteX118" fmla="*/ 4988186 w 7467600"/>
              <a:gd name="connsiteY118" fmla="*/ 5216467 h 6858000"/>
              <a:gd name="connsiteX119" fmla="*/ 4978032 w 7467600"/>
              <a:gd name="connsiteY119" fmla="*/ 5183809 h 6858000"/>
              <a:gd name="connsiteX120" fmla="*/ 4463413 w 7467600"/>
              <a:gd name="connsiteY120" fmla="*/ 5615162 h 6858000"/>
              <a:gd name="connsiteX121" fmla="*/ 4358134 w 7467600"/>
              <a:gd name="connsiteY121" fmla="*/ 5742791 h 6858000"/>
              <a:gd name="connsiteX122" fmla="*/ 4376219 w 7467600"/>
              <a:gd name="connsiteY122" fmla="*/ 5729027 h 6858000"/>
              <a:gd name="connsiteX123" fmla="*/ 4582340 w 7467600"/>
              <a:gd name="connsiteY123" fmla="*/ 5561037 h 6858000"/>
              <a:gd name="connsiteX124" fmla="*/ 4694684 w 7467600"/>
              <a:gd name="connsiteY124" fmla="*/ 5447098 h 6858000"/>
              <a:gd name="connsiteX125" fmla="*/ 4754123 w 7467600"/>
              <a:gd name="connsiteY125" fmla="*/ 5384643 h 6858000"/>
              <a:gd name="connsiteX126" fmla="*/ 4978032 w 7467600"/>
              <a:gd name="connsiteY126" fmla="*/ 5183809 h 6858000"/>
              <a:gd name="connsiteX127" fmla="*/ 1903353 w 7467600"/>
              <a:gd name="connsiteY127" fmla="*/ 5044827 h 6858000"/>
              <a:gd name="connsiteX128" fmla="*/ 1936931 w 7467600"/>
              <a:gd name="connsiteY128" fmla="*/ 5093954 h 6858000"/>
              <a:gd name="connsiteX129" fmla="*/ 2195868 w 7467600"/>
              <a:gd name="connsiteY129" fmla="*/ 5396574 h 6858000"/>
              <a:gd name="connsiteX130" fmla="*/ 2088852 w 7467600"/>
              <a:gd name="connsiteY130" fmla="*/ 5166123 h 6858000"/>
              <a:gd name="connsiteX131" fmla="*/ 1958241 w 7467600"/>
              <a:gd name="connsiteY131" fmla="*/ 5067955 h 6858000"/>
              <a:gd name="connsiteX132" fmla="*/ 1903353 w 7467600"/>
              <a:gd name="connsiteY132" fmla="*/ 5044827 h 6858000"/>
              <a:gd name="connsiteX133" fmla="*/ 1979378 w 7467600"/>
              <a:gd name="connsiteY133" fmla="*/ 4769504 h 6858000"/>
              <a:gd name="connsiteX134" fmla="*/ 2882120 w 7467600"/>
              <a:gd name="connsiteY134" fmla="*/ 5064547 h 6858000"/>
              <a:gd name="connsiteX135" fmla="*/ 2793103 w 7467600"/>
              <a:gd name="connsiteY135" fmla="*/ 5039699 h 6858000"/>
              <a:gd name="connsiteX136" fmla="*/ 2770041 w 7467600"/>
              <a:gd name="connsiteY136" fmla="*/ 5033634 h 6858000"/>
              <a:gd name="connsiteX137" fmla="*/ 1979378 w 7467600"/>
              <a:gd name="connsiteY137" fmla="*/ 4769504 h 6858000"/>
              <a:gd name="connsiteX138" fmla="*/ 1927410 w 7467600"/>
              <a:gd name="connsiteY138" fmla="*/ 4716164 h 6858000"/>
              <a:gd name="connsiteX139" fmla="*/ 1959587 w 7467600"/>
              <a:gd name="connsiteY139" fmla="*/ 4728849 h 6858000"/>
              <a:gd name="connsiteX140" fmla="*/ 2777707 w 7467600"/>
              <a:gd name="connsiteY140" fmla="*/ 5003991 h 6858000"/>
              <a:gd name="connsiteX141" fmla="*/ 2800768 w 7467600"/>
              <a:gd name="connsiteY141" fmla="*/ 5010056 h 6858000"/>
              <a:gd name="connsiteX142" fmla="*/ 2879408 w 7467600"/>
              <a:gd name="connsiteY142" fmla="*/ 5031590 h 6858000"/>
              <a:gd name="connsiteX143" fmla="*/ 2862295 w 7467600"/>
              <a:gd name="connsiteY143" fmla="*/ 5022958 h 6858000"/>
              <a:gd name="connsiteX144" fmla="*/ 2813343 w 7467600"/>
              <a:gd name="connsiteY144" fmla="*/ 4998369 h 6858000"/>
              <a:gd name="connsiteX145" fmla="*/ 2646245 w 7467600"/>
              <a:gd name="connsiteY145" fmla="*/ 4930999 h 6858000"/>
              <a:gd name="connsiteX146" fmla="*/ 1999243 w 7467600"/>
              <a:gd name="connsiteY146" fmla="*/ 4730524 h 6858000"/>
              <a:gd name="connsiteX147" fmla="*/ 1979527 w 7467600"/>
              <a:gd name="connsiteY147" fmla="*/ 4726651 h 6858000"/>
              <a:gd name="connsiteX148" fmla="*/ 1927410 w 7467600"/>
              <a:gd name="connsiteY148" fmla="*/ 4716164 h 6858000"/>
              <a:gd name="connsiteX149" fmla="*/ 1997014 w 7467600"/>
              <a:gd name="connsiteY149" fmla="*/ 4698007 h 6858000"/>
              <a:gd name="connsiteX150" fmla="*/ 2005458 w 7467600"/>
              <a:gd name="connsiteY150" fmla="*/ 4699540 h 6858000"/>
              <a:gd name="connsiteX151" fmla="*/ 2657186 w 7467600"/>
              <a:gd name="connsiteY151" fmla="*/ 4901687 h 6858000"/>
              <a:gd name="connsiteX152" fmla="*/ 2826662 w 7467600"/>
              <a:gd name="connsiteY152" fmla="*/ 4970362 h 6858000"/>
              <a:gd name="connsiteX153" fmla="*/ 2876100 w 7467600"/>
              <a:gd name="connsiteY153" fmla="*/ 4995397 h 6858000"/>
              <a:gd name="connsiteX154" fmla="*/ 3042600 w 7467600"/>
              <a:gd name="connsiteY154" fmla="*/ 5059532 h 6858000"/>
              <a:gd name="connsiteX155" fmla="*/ 1997014 w 7467600"/>
              <a:gd name="connsiteY155" fmla="*/ 4698007 h 6858000"/>
              <a:gd name="connsiteX156" fmla="*/ 2305292 w 7467600"/>
              <a:gd name="connsiteY156" fmla="*/ 4219492 h 6858000"/>
              <a:gd name="connsiteX157" fmla="*/ 3360922 w 7467600"/>
              <a:gd name="connsiteY157" fmla="*/ 4529373 h 6858000"/>
              <a:gd name="connsiteX158" fmla="*/ 3492420 w 7467600"/>
              <a:gd name="connsiteY158" fmla="*/ 4510145 h 6858000"/>
              <a:gd name="connsiteX159" fmla="*/ 3364086 w 7467600"/>
              <a:gd name="connsiteY159" fmla="*/ 4480340 h 6858000"/>
              <a:gd name="connsiteX160" fmla="*/ 3225818 w 7467600"/>
              <a:gd name="connsiteY160" fmla="*/ 4411822 h 6858000"/>
              <a:gd name="connsiteX161" fmla="*/ 3129696 w 7467600"/>
              <a:gd name="connsiteY161" fmla="*/ 4360704 h 6858000"/>
              <a:gd name="connsiteX162" fmla="*/ 2814545 w 7467600"/>
              <a:gd name="connsiteY162" fmla="*/ 4282955 h 6858000"/>
              <a:gd name="connsiteX163" fmla="*/ 2305292 w 7467600"/>
              <a:gd name="connsiteY163" fmla="*/ 4219492 h 6858000"/>
              <a:gd name="connsiteX164" fmla="*/ 2626982 w 7467600"/>
              <a:gd name="connsiteY164" fmla="*/ 4206450 h 6858000"/>
              <a:gd name="connsiteX165" fmla="*/ 2490617 w 7467600"/>
              <a:gd name="connsiteY165" fmla="*/ 4206951 h 6858000"/>
              <a:gd name="connsiteX166" fmla="*/ 2819869 w 7467600"/>
              <a:gd name="connsiteY166" fmla="*/ 4252936 h 6858000"/>
              <a:gd name="connsiteX167" fmla="*/ 3143018 w 7467600"/>
              <a:gd name="connsiteY167" fmla="*/ 4332698 h 6858000"/>
              <a:gd name="connsiteX168" fmla="*/ 3241520 w 7467600"/>
              <a:gd name="connsiteY168" fmla="*/ 4385112 h 6858000"/>
              <a:gd name="connsiteX169" fmla="*/ 3374575 w 7467600"/>
              <a:gd name="connsiteY169" fmla="*/ 4451517 h 6858000"/>
              <a:gd name="connsiteX170" fmla="*/ 3505221 w 7467600"/>
              <a:gd name="connsiteY170" fmla="*/ 4480757 h 6858000"/>
              <a:gd name="connsiteX171" fmla="*/ 2626982 w 7467600"/>
              <a:gd name="connsiteY171" fmla="*/ 4206450 h 6858000"/>
              <a:gd name="connsiteX172" fmla="*/ 1310106 w 7467600"/>
              <a:gd name="connsiteY172" fmla="*/ 3943217 h 6858000"/>
              <a:gd name="connsiteX173" fmla="*/ 854994 w 7467600"/>
              <a:gd name="connsiteY173" fmla="*/ 4399136 h 6858000"/>
              <a:gd name="connsiteX174" fmla="*/ 742462 w 7467600"/>
              <a:gd name="connsiteY174" fmla="*/ 4594648 h 6858000"/>
              <a:gd name="connsiteX175" fmla="*/ 820602 w 7467600"/>
              <a:gd name="connsiteY175" fmla="*/ 4485915 h 6858000"/>
              <a:gd name="connsiteX176" fmla="*/ 878295 w 7467600"/>
              <a:gd name="connsiteY176" fmla="*/ 4403594 h 6858000"/>
              <a:gd name="connsiteX177" fmla="*/ 1240607 w 7467600"/>
              <a:gd name="connsiteY177" fmla="*/ 4010401 h 6858000"/>
              <a:gd name="connsiteX178" fmla="*/ 1310106 w 7467600"/>
              <a:gd name="connsiteY178" fmla="*/ 3943217 h 6858000"/>
              <a:gd name="connsiteX179" fmla="*/ 1423113 w 7467600"/>
              <a:gd name="connsiteY179" fmla="*/ 3874565 h 6858000"/>
              <a:gd name="connsiteX180" fmla="*/ 1260565 w 7467600"/>
              <a:gd name="connsiteY180" fmla="*/ 4031982 h 6858000"/>
              <a:gd name="connsiteX181" fmla="*/ 901900 w 7467600"/>
              <a:gd name="connsiteY181" fmla="*/ 4421236 h 6858000"/>
              <a:gd name="connsiteX182" fmla="*/ 845044 w 7467600"/>
              <a:gd name="connsiteY182" fmla="*/ 4502436 h 6858000"/>
              <a:gd name="connsiteX183" fmla="*/ 685926 w 7467600"/>
              <a:gd name="connsiteY183" fmla="*/ 4703069 h 6858000"/>
              <a:gd name="connsiteX184" fmla="*/ 684248 w 7467600"/>
              <a:gd name="connsiteY184" fmla="*/ 4706721 h 6858000"/>
              <a:gd name="connsiteX185" fmla="*/ 1423113 w 7467600"/>
              <a:gd name="connsiteY185" fmla="*/ 3874565 h 6858000"/>
              <a:gd name="connsiteX186" fmla="*/ 3316479 w 7467600"/>
              <a:gd name="connsiteY186" fmla="*/ 3872136 h 6858000"/>
              <a:gd name="connsiteX187" fmla="*/ 3546806 w 7467600"/>
              <a:gd name="connsiteY187" fmla="*/ 4356139 h 6858000"/>
              <a:gd name="connsiteX188" fmla="*/ 3364433 w 7467600"/>
              <a:gd name="connsiteY188" fmla="*/ 3953121 h 6858000"/>
              <a:gd name="connsiteX189" fmla="*/ 3316479 w 7467600"/>
              <a:gd name="connsiteY189" fmla="*/ 3872136 h 6858000"/>
              <a:gd name="connsiteX190" fmla="*/ 3291335 w 7467600"/>
              <a:gd name="connsiteY190" fmla="*/ 3767420 h 6858000"/>
              <a:gd name="connsiteX191" fmla="*/ 3390805 w 7467600"/>
              <a:gd name="connsiteY191" fmla="*/ 3937163 h 6858000"/>
              <a:gd name="connsiteX192" fmla="*/ 3579062 w 7467600"/>
              <a:gd name="connsiteY192" fmla="*/ 4359040 h 6858000"/>
              <a:gd name="connsiteX193" fmla="*/ 3467355 w 7467600"/>
              <a:gd name="connsiteY193" fmla="*/ 3988130 h 6858000"/>
              <a:gd name="connsiteX194" fmla="*/ 3310753 w 7467600"/>
              <a:gd name="connsiteY194" fmla="*/ 3787140 h 6858000"/>
              <a:gd name="connsiteX195" fmla="*/ 3291335 w 7467600"/>
              <a:gd name="connsiteY195" fmla="*/ 3767420 h 6858000"/>
              <a:gd name="connsiteX196" fmla="*/ 1635889 w 7467600"/>
              <a:gd name="connsiteY196" fmla="*/ 3709494 h 6858000"/>
              <a:gd name="connsiteX197" fmla="*/ 1634800 w 7467600"/>
              <a:gd name="connsiteY197" fmla="*/ 3731111 h 6858000"/>
              <a:gd name="connsiteX198" fmla="*/ 1635889 w 7467600"/>
              <a:gd name="connsiteY198" fmla="*/ 3709494 h 6858000"/>
              <a:gd name="connsiteX199" fmla="*/ 1510397 w 7467600"/>
              <a:gd name="connsiteY199" fmla="*/ 3684705 h 6858000"/>
              <a:gd name="connsiteX200" fmla="*/ 1146550 w 7467600"/>
              <a:gd name="connsiteY200" fmla="*/ 3802012 h 6858000"/>
              <a:gd name="connsiteX201" fmla="*/ 698834 w 7467600"/>
              <a:gd name="connsiteY201" fmla="*/ 3952272 h 6858000"/>
              <a:gd name="connsiteX202" fmla="*/ 34256 w 7467600"/>
              <a:gd name="connsiteY202" fmla="*/ 4347603 h 6858000"/>
              <a:gd name="connsiteX203" fmla="*/ 527241 w 7467600"/>
              <a:gd name="connsiteY203" fmla="*/ 4065078 h 6858000"/>
              <a:gd name="connsiteX204" fmla="*/ 1510397 w 7467600"/>
              <a:gd name="connsiteY204" fmla="*/ 3684705 h 6858000"/>
              <a:gd name="connsiteX205" fmla="*/ 1313114 w 7467600"/>
              <a:gd name="connsiteY205" fmla="*/ 3655216 h 6858000"/>
              <a:gd name="connsiteX206" fmla="*/ 1109304 w 7467600"/>
              <a:gd name="connsiteY206" fmla="*/ 3669030 h 6858000"/>
              <a:gd name="connsiteX207" fmla="*/ 8129 w 7467600"/>
              <a:gd name="connsiteY207" fmla="*/ 4330519 h 6858000"/>
              <a:gd name="connsiteX208" fmla="*/ 687572 w 7467600"/>
              <a:gd name="connsiteY208" fmla="*/ 3925629 h 6858000"/>
              <a:gd name="connsiteX209" fmla="*/ 1138365 w 7467600"/>
              <a:gd name="connsiteY209" fmla="*/ 3774515 h 6858000"/>
              <a:gd name="connsiteX210" fmla="*/ 1505579 w 7467600"/>
              <a:gd name="connsiteY210" fmla="*/ 3655526 h 6858000"/>
              <a:gd name="connsiteX211" fmla="*/ 1313114 w 7467600"/>
              <a:gd name="connsiteY211" fmla="*/ 3655216 h 6858000"/>
              <a:gd name="connsiteX212" fmla="*/ 3655073 w 7467600"/>
              <a:gd name="connsiteY212" fmla="*/ 3650884 h 6858000"/>
              <a:gd name="connsiteX213" fmla="*/ 3989938 w 7467600"/>
              <a:gd name="connsiteY213" fmla="*/ 3991685 h 6858000"/>
              <a:gd name="connsiteX214" fmla="*/ 4393907 w 7467600"/>
              <a:gd name="connsiteY214" fmla="*/ 4261258 h 6858000"/>
              <a:gd name="connsiteX215" fmla="*/ 4648051 w 7467600"/>
              <a:gd name="connsiteY215" fmla="*/ 4374051 h 6858000"/>
              <a:gd name="connsiteX216" fmla="*/ 4383389 w 7467600"/>
              <a:gd name="connsiteY216" fmla="*/ 4184369 h 6858000"/>
              <a:gd name="connsiteX217" fmla="*/ 4165508 w 7467600"/>
              <a:gd name="connsiteY217" fmla="*/ 4035196 h 6858000"/>
              <a:gd name="connsiteX218" fmla="*/ 4068162 w 7467600"/>
              <a:gd name="connsiteY218" fmla="*/ 3953394 h 6858000"/>
              <a:gd name="connsiteX219" fmla="*/ 3981416 w 7467600"/>
              <a:gd name="connsiteY219" fmla="*/ 3880482 h 6858000"/>
              <a:gd name="connsiteX220" fmla="*/ 3800147 w 7467600"/>
              <a:gd name="connsiteY220" fmla="*/ 3749872 h 6858000"/>
              <a:gd name="connsiteX221" fmla="*/ 3655073 w 7467600"/>
              <a:gd name="connsiteY221" fmla="*/ 3650884 h 6858000"/>
              <a:gd name="connsiteX222" fmla="*/ 3670252 w 7467600"/>
              <a:gd name="connsiteY222" fmla="*/ 3622798 h 6858000"/>
              <a:gd name="connsiteX223" fmla="*/ 3817258 w 7467600"/>
              <a:gd name="connsiteY223" fmla="*/ 3723577 h 6858000"/>
              <a:gd name="connsiteX224" fmla="*/ 4000461 w 7467600"/>
              <a:gd name="connsiteY224" fmla="*/ 3855966 h 6858000"/>
              <a:gd name="connsiteX225" fmla="*/ 4088180 w 7467600"/>
              <a:gd name="connsiteY225" fmla="*/ 3929774 h 6858000"/>
              <a:gd name="connsiteX226" fmla="*/ 4184555 w 7467600"/>
              <a:gd name="connsiteY226" fmla="*/ 4010683 h 6858000"/>
              <a:gd name="connsiteX227" fmla="*/ 4399563 w 7467600"/>
              <a:gd name="connsiteY227" fmla="*/ 4158106 h 6858000"/>
              <a:gd name="connsiteX228" fmla="*/ 4684469 w 7467600"/>
              <a:gd name="connsiteY228" fmla="*/ 4364680 h 6858000"/>
              <a:gd name="connsiteX229" fmla="*/ 4690271 w 7467600"/>
              <a:gd name="connsiteY229" fmla="*/ 4370034 h 6858000"/>
              <a:gd name="connsiteX230" fmla="*/ 4136093 w 7467600"/>
              <a:gd name="connsiteY230" fmla="*/ 3858466 h 6858000"/>
              <a:gd name="connsiteX231" fmla="*/ 3670252 w 7467600"/>
              <a:gd name="connsiteY231" fmla="*/ 3622798 h 6858000"/>
              <a:gd name="connsiteX232" fmla="*/ 4440129 w 7467600"/>
              <a:gd name="connsiteY232" fmla="*/ 3448571 h 6858000"/>
              <a:gd name="connsiteX233" fmla="*/ 4856525 w 7467600"/>
              <a:gd name="connsiteY233" fmla="*/ 3915351 h 6858000"/>
              <a:gd name="connsiteX234" fmla="*/ 5059055 w 7467600"/>
              <a:gd name="connsiteY234" fmla="*/ 4108918 h 6858000"/>
              <a:gd name="connsiteX235" fmla="*/ 5290070 w 7467600"/>
              <a:gd name="connsiteY235" fmla="*/ 4263619 h 6858000"/>
              <a:gd name="connsiteX236" fmla="*/ 4834991 w 7467600"/>
              <a:gd name="connsiteY236" fmla="*/ 3830985 h 6858000"/>
              <a:gd name="connsiteX237" fmla="*/ 4440129 w 7467600"/>
              <a:gd name="connsiteY237" fmla="*/ 3448571 h 6858000"/>
              <a:gd name="connsiteX238" fmla="*/ 4441737 w 7467600"/>
              <a:gd name="connsiteY238" fmla="*/ 3399734 h 6858000"/>
              <a:gd name="connsiteX239" fmla="*/ 4431236 w 7467600"/>
              <a:gd name="connsiteY239" fmla="*/ 3400954 h 6858000"/>
              <a:gd name="connsiteX240" fmla="*/ 4557150 w 7467600"/>
              <a:gd name="connsiteY240" fmla="*/ 3510023 h 6858000"/>
              <a:gd name="connsiteX241" fmla="*/ 4856936 w 7467600"/>
              <a:gd name="connsiteY241" fmla="*/ 3809146 h 6858000"/>
              <a:gd name="connsiteX242" fmla="*/ 5111996 w 7467600"/>
              <a:gd name="connsiteY242" fmla="*/ 4065759 h 6858000"/>
              <a:gd name="connsiteX243" fmla="*/ 5388878 w 7467600"/>
              <a:gd name="connsiteY243" fmla="*/ 4300185 h 6858000"/>
              <a:gd name="connsiteX244" fmla="*/ 5425556 w 7467600"/>
              <a:gd name="connsiteY244" fmla="*/ 4308967 h 6858000"/>
              <a:gd name="connsiteX245" fmla="*/ 4943646 w 7467600"/>
              <a:gd name="connsiteY245" fmla="*/ 3822916 h 6858000"/>
              <a:gd name="connsiteX246" fmla="*/ 4594837 w 7467600"/>
              <a:gd name="connsiteY246" fmla="*/ 3532274 h 6858000"/>
              <a:gd name="connsiteX247" fmla="*/ 4441737 w 7467600"/>
              <a:gd name="connsiteY247" fmla="*/ 3399734 h 6858000"/>
              <a:gd name="connsiteX248" fmla="*/ 5425834 w 7467600"/>
              <a:gd name="connsiteY248" fmla="*/ 3162785 h 6858000"/>
              <a:gd name="connsiteX249" fmla="*/ 5401644 w 7467600"/>
              <a:gd name="connsiteY249" fmla="*/ 3617847 h 6858000"/>
              <a:gd name="connsiteX250" fmla="*/ 5467256 w 7467600"/>
              <a:gd name="connsiteY250" fmla="*/ 4175494 h 6858000"/>
              <a:gd name="connsiteX251" fmla="*/ 5448069 w 7467600"/>
              <a:gd name="connsiteY251" fmla="*/ 3567554 h 6858000"/>
              <a:gd name="connsiteX252" fmla="*/ 5425834 w 7467600"/>
              <a:gd name="connsiteY252" fmla="*/ 3162785 h 6858000"/>
              <a:gd name="connsiteX253" fmla="*/ 1318687 w 7467600"/>
              <a:gd name="connsiteY253" fmla="*/ 3113840 h 6858000"/>
              <a:gd name="connsiteX254" fmla="*/ 1066793 w 7467600"/>
              <a:gd name="connsiteY254" fmla="*/ 3212171 h 6858000"/>
              <a:gd name="connsiteX255" fmla="*/ 993319 w 7467600"/>
              <a:gd name="connsiteY255" fmla="*/ 3247648 h 6858000"/>
              <a:gd name="connsiteX256" fmla="*/ 853081 w 7467600"/>
              <a:gd name="connsiteY256" fmla="*/ 3312410 h 6858000"/>
              <a:gd name="connsiteX257" fmla="*/ 805957 w 7467600"/>
              <a:gd name="connsiteY257" fmla="*/ 3330443 h 6858000"/>
              <a:gd name="connsiteX258" fmla="*/ 1318687 w 7467600"/>
              <a:gd name="connsiteY258" fmla="*/ 3113840 h 6858000"/>
              <a:gd name="connsiteX259" fmla="*/ 5453702 w 7467600"/>
              <a:gd name="connsiteY259" fmla="*/ 3090882 h 6858000"/>
              <a:gd name="connsiteX260" fmla="*/ 5480135 w 7467600"/>
              <a:gd name="connsiteY260" fmla="*/ 3565802 h 6858000"/>
              <a:gd name="connsiteX261" fmla="*/ 5499023 w 7467600"/>
              <a:gd name="connsiteY261" fmla="*/ 4166310 h 6858000"/>
              <a:gd name="connsiteX262" fmla="*/ 5547022 w 7467600"/>
              <a:gd name="connsiteY262" fmla="*/ 3607838 h 6858000"/>
              <a:gd name="connsiteX263" fmla="*/ 5515964 w 7467600"/>
              <a:gd name="connsiteY263" fmla="*/ 3378541 h 6858000"/>
              <a:gd name="connsiteX264" fmla="*/ 5453702 w 7467600"/>
              <a:gd name="connsiteY264" fmla="*/ 3090882 h 6858000"/>
              <a:gd name="connsiteX265" fmla="*/ 1238695 w 7467600"/>
              <a:gd name="connsiteY265" fmla="*/ 3076820 h 6858000"/>
              <a:gd name="connsiteX266" fmla="*/ 716371 w 7467600"/>
              <a:gd name="connsiteY266" fmla="*/ 3293249 h 6858000"/>
              <a:gd name="connsiteX267" fmla="*/ 579522 w 7467600"/>
              <a:gd name="connsiteY267" fmla="*/ 3371759 h 6858000"/>
              <a:gd name="connsiteX268" fmla="*/ 600288 w 7467600"/>
              <a:gd name="connsiteY268" fmla="*/ 3365555 h 6858000"/>
              <a:gd name="connsiteX269" fmla="*/ 840692 w 7467600"/>
              <a:gd name="connsiteY269" fmla="*/ 3284921 h 6858000"/>
              <a:gd name="connsiteX270" fmla="*/ 979248 w 7467600"/>
              <a:gd name="connsiteY270" fmla="*/ 3221003 h 6858000"/>
              <a:gd name="connsiteX271" fmla="*/ 1053282 w 7467600"/>
              <a:gd name="connsiteY271" fmla="*/ 3185247 h 6858000"/>
              <a:gd name="connsiteX272" fmla="*/ 1320603 w 7467600"/>
              <a:gd name="connsiteY272" fmla="*/ 3081281 h 6858000"/>
              <a:gd name="connsiteX273" fmla="*/ 1238695 w 7467600"/>
              <a:gd name="connsiteY273" fmla="*/ 3076820 h 6858000"/>
              <a:gd name="connsiteX274" fmla="*/ 5425627 w 7467600"/>
              <a:gd name="connsiteY274" fmla="*/ 2954192 h 6858000"/>
              <a:gd name="connsiteX275" fmla="*/ 5470770 w 7467600"/>
              <a:gd name="connsiteY275" fmla="*/ 3005435 h 6858000"/>
              <a:gd name="connsiteX276" fmla="*/ 5519779 w 7467600"/>
              <a:gd name="connsiteY276" fmla="*/ 4359223 h 6858000"/>
              <a:gd name="connsiteX277" fmla="*/ 5520293 w 7467600"/>
              <a:gd name="connsiteY277" fmla="*/ 4360602 h 6858000"/>
              <a:gd name="connsiteX278" fmla="*/ 5767221 w 7467600"/>
              <a:gd name="connsiteY278" fmla="*/ 4665564 h 6858000"/>
              <a:gd name="connsiteX279" fmla="*/ 6937169 w 7467600"/>
              <a:gd name="connsiteY279" fmla="*/ 4815941 h 6858000"/>
              <a:gd name="connsiteX280" fmla="*/ 6953922 w 7467600"/>
              <a:gd name="connsiteY280" fmla="*/ 4890068 h 6858000"/>
              <a:gd name="connsiteX281" fmla="*/ 6071359 w 7467600"/>
              <a:gd name="connsiteY281" fmla="*/ 4770770 h 6858000"/>
              <a:gd name="connsiteX282" fmla="*/ 6038839 w 7467600"/>
              <a:gd name="connsiteY282" fmla="*/ 4764474 h 6858000"/>
              <a:gd name="connsiteX283" fmla="*/ 6038706 w 7467600"/>
              <a:gd name="connsiteY283" fmla="*/ 4763847 h 6858000"/>
              <a:gd name="connsiteX284" fmla="*/ 6037784 w 7467600"/>
              <a:gd name="connsiteY284" fmla="*/ 4764270 h 6858000"/>
              <a:gd name="connsiteX285" fmla="*/ 6038839 w 7467600"/>
              <a:gd name="connsiteY285" fmla="*/ 4764474 h 6858000"/>
              <a:gd name="connsiteX286" fmla="*/ 6040338 w 7467600"/>
              <a:gd name="connsiteY286" fmla="*/ 4771418 h 6858000"/>
              <a:gd name="connsiteX287" fmla="*/ 6024488 w 7467600"/>
              <a:gd name="connsiteY287" fmla="*/ 4809903 h 6858000"/>
              <a:gd name="connsiteX288" fmla="*/ 5599771 w 7467600"/>
              <a:gd name="connsiteY288" fmla="*/ 5509652 h 6858000"/>
              <a:gd name="connsiteX289" fmla="*/ 5548843 w 7467600"/>
              <a:gd name="connsiteY289" fmla="*/ 5563845 h 6858000"/>
              <a:gd name="connsiteX290" fmla="*/ 5940952 w 7467600"/>
              <a:gd name="connsiteY290" fmla="*/ 6250028 h 6858000"/>
              <a:gd name="connsiteX291" fmla="*/ 6043441 w 7467600"/>
              <a:gd name="connsiteY291" fmla="*/ 6665847 h 6858000"/>
              <a:gd name="connsiteX292" fmla="*/ 6093432 w 7467600"/>
              <a:gd name="connsiteY292" fmla="*/ 6858000 h 6858000"/>
              <a:gd name="connsiteX293" fmla="*/ 6034344 w 7467600"/>
              <a:gd name="connsiteY293" fmla="*/ 6858000 h 6858000"/>
              <a:gd name="connsiteX294" fmla="*/ 6026679 w 7467600"/>
              <a:gd name="connsiteY294" fmla="*/ 6836959 h 6858000"/>
              <a:gd name="connsiteX295" fmla="*/ 5800441 w 7467600"/>
              <a:gd name="connsiteY295" fmla="*/ 6335286 h 6858000"/>
              <a:gd name="connsiteX296" fmla="*/ 5526562 w 7467600"/>
              <a:gd name="connsiteY296" fmla="*/ 5705388 h 6858000"/>
              <a:gd name="connsiteX297" fmla="*/ 5519640 w 7467600"/>
              <a:gd name="connsiteY297" fmla="*/ 5683774 h 6858000"/>
              <a:gd name="connsiteX298" fmla="*/ 5844559 w 7467600"/>
              <a:gd name="connsiteY298" fmla="*/ 6553349 h 6858000"/>
              <a:gd name="connsiteX299" fmla="*/ 5975994 w 7467600"/>
              <a:gd name="connsiteY299" fmla="*/ 6858000 h 6858000"/>
              <a:gd name="connsiteX300" fmla="*/ 5898547 w 7467600"/>
              <a:gd name="connsiteY300" fmla="*/ 6858000 h 6858000"/>
              <a:gd name="connsiteX301" fmla="*/ 5682041 w 7467600"/>
              <a:gd name="connsiteY301" fmla="*/ 6355860 h 6858000"/>
              <a:gd name="connsiteX302" fmla="*/ 5461758 w 7467600"/>
              <a:gd name="connsiteY302" fmla="*/ 5820220 h 6858000"/>
              <a:gd name="connsiteX303" fmla="*/ 5237282 w 7467600"/>
              <a:gd name="connsiteY303" fmla="*/ 6579086 h 6858000"/>
              <a:gd name="connsiteX304" fmla="*/ 5115009 w 7467600"/>
              <a:gd name="connsiteY304" fmla="*/ 6858000 h 6858000"/>
              <a:gd name="connsiteX305" fmla="*/ 5028074 w 7467600"/>
              <a:gd name="connsiteY305" fmla="*/ 6858000 h 6858000"/>
              <a:gd name="connsiteX306" fmla="*/ 5079508 w 7467600"/>
              <a:gd name="connsiteY306" fmla="*/ 6749074 h 6858000"/>
              <a:gd name="connsiteX307" fmla="*/ 5371846 w 7467600"/>
              <a:gd name="connsiteY307" fmla="*/ 5924413 h 6858000"/>
              <a:gd name="connsiteX308" fmla="*/ 5270512 w 7467600"/>
              <a:gd name="connsiteY308" fmla="*/ 6138975 h 6858000"/>
              <a:gd name="connsiteX309" fmla="*/ 5062409 w 7467600"/>
              <a:gd name="connsiteY309" fmla="*/ 6653544 h 6858000"/>
              <a:gd name="connsiteX310" fmla="*/ 5036628 w 7467600"/>
              <a:gd name="connsiteY310" fmla="*/ 6754247 h 6858000"/>
              <a:gd name="connsiteX311" fmla="*/ 5009112 w 7467600"/>
              <a:gd name="connsiteY311" fmla="*/ 6858000 h 6858000"/>
              <a:gd name="connsiteX312" fmla="*/ 4976679 w 7467600"/>
              <a:gd name="connsiteY312" fmla="*/ 6858000 h 6858000"/>
              <a:gd name="connsiteX313" fmla="*/ 5006537 w 7467600"/>
              <a:gd name="connsiteY313" fmla="*/ 6747068 h 6858000"/>
              <a:gd name="connsiteX314" fmla="*/ 5032723 w 7467600"/>
              <a:gd name="connsiteY314" fmla="*/ 6644957 h 6858000"/>
              <a:gd name="connsiteX315" fmla="*/ 5242949 w 7467600"/>
              <a:gd name="connsiteY315" fmla="*/ 6125175 h 6858000"/>
              <a:gd name="connsiteX316" fmla="*/ 5286321 w 7467600"/>
              <a:gd name="connsiteY316" fmla="*/ 6033555 h 6858000"/>
              <a:gd name="connsiteX317" fmla="*/ 5008210 w 7467600"/>
              <a:gd name="connsiteY317" fmla="*/ 6649194 h 6858000"/>
              <a:gd name="connsiteX318" fmla="*/ 4986321 w 7467600"/>
              <a:gd name="connsiteY318" fmla="*/ 6765687 h 6858000"/>
              <a:gd name="connsiteX319" fmla="*/ 4973474 w 7467600"/>
              <a:gd name="connsiteY319" fmla="*/ 6858000 h 6858000"/>
              <a:gd name="connsiteX320" fmla="*/ 4907178 w 7467600"/>
              <a:gd name="connsiteY320" fmla="*/ 6858000 h 6858000"/>
              <a:gd name="connsiteX321" fmla="*/ 4910810 w 7467600"/>
              <a:gd name="connsiteY321" fmla="*/ 6829660 h 6858000"/>
              <a:gd name="connsiteX322" fmla="*/ 4987461 w 7467600"/>
              <a:gd name="connsiteY322" fmla="*/ 6432994 h 6858000"/>
              <a:gd name="connsiteX323" fmla="*/ 5179262 w 7467600"/>
              <a:gd name="connsiteY323" fmla="*/ 6035044 h 6858000"/>
              <a:gd name="connsiteX324" fmla="*/ 4689678 w 7467600"/>
              <a:gd name="connsiteY324" fmla="*/ 6440241 h 6858000"/>
              <a:gd name="connsiteX325" fmla="*/ 4477543 w 7467600"/>
              <a:gd name="connsiteY325" fmla="*/ 6674836 h 6858000"/>
              <a:gd name="connsiteX326" fmla="*/ 4329957 w 7467600"/>
              <a:gd name="connsiteY326" fmla="*/ 6858000 h 6858000"/>
              <a:gd name="connsiteX327" fmla="*/ 4218595 w 7467600"/>
              <a:gd name="connsiteY327" fmla="*/ 6858000 h 6858000"/>
              <a:gd name="connsiteX328" fmla="*/ 4368888 w 7467600"/>
              <a:gd name="connsiteY328" fmla="*/ 6668412 h 6858000"/>
              <a:gd name="connsiteX329" fmla="*/ 4563091 w 7467600"/>
              <a:gd name="connsiteY329" fmla="*/ 6442508 h 6858000"/>
              <a:gd name="connsiteX330" fmla="*/ 5387324 w 7467600"/>
              <a:gd name="connsiteY330" fmla="*/ 5705830 h 6858000"/>
              <a:gd name="connsiteX331" fmla="*/ 5073620 w 7467600"/>
              <a:gd name="connsiteY331" fmla="*/ 5955437 h 6858000"/>
              <a:gd name="connsiteX332" fmla="*/ 4689789 w 7467600"/>
              <a:gd name="connsiteY332" fmla="*/ 6268382 h 6858000"/>
              <a:gd name="connsiteX333" fmla="*/ 4418722 w 7467600"/>
              <a:gd name="connsiteY333" fmla="*/ 6570886 h 6858000"/>
              <a:gd name="connsiteX334" fmla="*/ 4214944 w 7467600"/>
              <a:gd name="connsiteY334" fmla="*/ 6858000 h 6858000"/>
              <a:gd name="connsiteX335" fmla="*/ 4177898 w 7467600"/>
              <a:gd name="connsiteY335" fmla="*/ 6858000 h 6858000"/>
              <a:gd name="connsiteX336" fmla="*/ 4391597 w 7467600"/>
              <a:gd name="connsiteY336" fmla="*/ 6556370 h 6858000"/>
              <a:gd name="connsiteX337" fmla="*/ 4668889 w 7467600"/>
              <a:gd name="connsiteY337" fmla="*/ 6246399 h 6858000"/>
              <a:gd name="connsiteX338" fmla="*/ 5055427 w 7467600"/>
              <a:gd name="connsiteY338" fmla="*/ 5931476 h 6858000"/>
              <a:gd name="connsiteX339" fmla="*/ 5371814 w 7467600"/>
              <a:gd name="connsiteY339" fmla="*/ 5678975 h 6858000"/>
              <a:gd name="connsiteX340" fmla="*/ 4987918 w 7467600"/>
              <a:gd name="connsiteY340" fmla="*/ 5838701 h 6858000"/>
              <a:gd name="connsiteX341" fmla="*/ 4317146 w 7467600"/>
              <a:gd name="connsiteY341" fmla="*/ 6587716 h 6858000"/>
              <a:gd name="connsiteX342" fmla="*/ 4171627 w 7467600"/>
              <a:gd name="connsiteY342" fmla="*/ 6858000 h 6858000"/>
              <a:gd name="connsiteX343" fmla="*/ 4081585 w 7467600"/>
              <a:gd name="connsiteY343" fmla="*/ 6858000 h 6858000"/>
              <a:gd name="connsiteX344" fmla="*/ 4238603 w 7467600"/>
              <a:gd name="connsiteY344" fmla="*/ 6559341 h 6858000"/>
              <a:gd name="connsiteX345" fmla="*/ 4778333 w 7467600"/>
              <a:gd name="connsiteY345" fmla="*/ 5873626 h 6858000"/>
              <a:gd name="connsiteX346" fmla="*/ 5414185 w 7467600"/>
              <a:gd name="connsiteY346" fmla="*/ 5573882 h 6858000"/>
              <a:gd name="connsiteX347" fmla="*/ 5959648 w 7467600"/>
              <a:gd name="connsiteY347" fmla="*/ 4760797 h 6858000"/>
              <a:gd name="connsiteX348" fmla="*/ 5355019 w 7467600"/>
              <a:gd name="connsiteY348" fmla="*/ 4734672 h 6858000"/>
              <a:gd name="connsiteX349" fmla="*/ 5083565 w 7467600"/>
              <a:gd name="connsiteY349" fmla="*/ 5179121 h 6858000"/>
              <a:gd name="connsiteX350" fmla="*/ 4713577 w 7467600"/>
              <a:gd name="connsiteY350" fmla="*/ 5616803 h 6858000"/>
              <a:gd name="connsiteX351" fmla="*/ 3989559 w 7467600"/>
              <a:gd name="connsiteY351" fmla="*/ 6145945 h 6858000"/>
              <a:gd name="connsiteX352" fmla="*/ 3939824 w 7467600"/>
              <a:gd name="connsiteY352" fmla="*/ 6066900 h 6858000"/>
              <a:gd name="connsiteX353" fmla="*/ 4584537 w 7467600"/>
              <a:gd name="connsiteY353" fmla="*/ 5324826 h 6858000"/>
              <a:gd name="connsiteX354" fmla="*/ 5037105 w 7467600"/>
              <a:gd name="connsiteY354" fmla="*/ 5088765 h 6858000"/>
              <a:gd name="connsiteX355" fmla="*/ 5039930 w 7467600"/>
              <a:gd name="connsiteY355" fmla="*/ 5089585 h 6858000"/>
              <a:gd name="connsiteX356" fmla="*/ 5263764 w 7467600"/>
              <a:gd name="connsiteY356" fmla="*/ 4735525 h 6858000"/>
              <a:gd name="connsiteX357" fmla="*/ 4086300 w 7467600"/>
              <a:gd name="connsiteY357" fmla="*/ 4884599 h 6858000"/>
              <a:gd name="connsiteX358" fmla="*/ 4085485 w 7467600"/>
              <a:gd name="connsiteY358" fmla="*/ 4899070 h 6858000"/>
              <a:gd name="connsiteX359" fmla="*/ 3871915 w 7467600"/>
              <a:gd name="connsiteY359" fmla="*/ 5253645 h 6858000"/>
              <a:gd name="connsiteX360" fmla="*/ 3799374 w 7467600"/>
              <a:gd name="connsiteY360" fmla="*/ 5466127 h 6858000"/>
              <a:gd name="connsiteX361" fmla="*/ 3498850 w 7467600"/>
              <a:gd name="connsiteY361" fmla="*/ 6661888 h 6858000"/>
              <a:gd name="connsiteX362" fmla="*/ 3399216 w 7467600"/>
              <a:gd name="connsiteY362" fmla="*/ 6858000 h 6858000"/>
              <a:gd name="connsiteX363" fmla="*/ 3303688 w 7467600"/>
              <a:gd name="connsiteY363" fmla="*/ 6858000 h 6858000"/>
              <a:gd name="connsiteX364" fmla="*/ 3391774 w 7467600"/>
              <a:gd name="connsiteY364" fmla="*/ 6697181 h 6858000"/>
              <a:gd name="connsiteX365" fmla="*/ 3735540 w 7467600"/>
              <a:gd name="connsiteY365" fmla="*/ 5546923 h 6858000"/>
              <a:gd name="connsiteX366" fmla="*/ 3729438 w 7467600"/>
              <a:gd name="connsiteY366" fmla="*/ 5569058 h 6858000"/>
              <a:gd name="connsiteX367" fmla="*/ 3707782 w 7467600"/>
              <a:gd name="connsiteY367" fmla="*/ 5644908 h 6858000"/>
              <a:gd name="connsiteX368" fmla="*/ 3583827 w 7467600"/>
              <a:gd name="connsiteY368" fmla="*/ 6039215 h 6858000"/>
              <a:gd name="connsiteX369" fmla="*/ 3547861 w 7467600"/>
              <a:gd name="connsiteY369" fmla="*/ 6129609 h 6858000"/>
              <a:gd name="connsiteX370" fmla="*/ 3490905 w 7467600"/>
              <a:gd name="connsiteY370" fmla="*/ 6277660 h 6858000"/>
              <a:gd name="connsiteX371" fmla="*/ 3455859 w 7467600"/>
              <a:gd name="connsiteY371" fmla="*/ 6391301 h 6858000"/>
              <a:gd name="connsiteX372" fmla="*/ 3429112 w 7467600"/>
              <a:gd name="connsiteY372" fmla="*/ 6479469 h 6858000"/>
              <a:gd name="connsiteX373" fmla="*/ 3304862 w 7467600"/>
              <a:gd name="connsiteY373" fmla="*/ 6796476 h 6858000"/>
              <a:gd name="connsiteX374" fmla="*/ 3276071 w 7467600"/>
              <a:gd name="connsiteY374" fmla="*/ 6858000 h 6858000"/>
              <a:gd name="connsiteX375" fmla="*/ 3240805 w 7467600"/>
              <a:gd name="connsiteY375" fmla="*/ 6858000 h 6858000"/>
              <a:gd name="connsiteX376" fmla="*/ 3275917 w 7467600"/>
              <a:gd name="connsiteY376" fmla="*/ 6783192 h 6858000"/>
              <a:gd name="connsiteX377" fmla="*/ 3399358 w 7467600"/>
              <a:gd name="connsiteY377" fmla="*/ 6469011 h 6858000"/>
              <a:gd name="connsiteX378" fmla="*/ 3425650 w 7467600"/>
              <a:gd name="connsiteY378" fmla="*/ 6381333 h 6858000"/>
              <a:gd name="connsiteX379" fmla="*/ 3460661 w 7467600"/>
              <a:gd name="connsiteY379" fmla="*/ 6266763 h 6858000"/>
              <a:gd name="connsiteX380" fmla="*/ 3518021 w 7467600"/>
              <a:gd name="connsiteY380" fmla="*/ 6117298 h 6858000"/>
              <a:gd name="connsiteX381" fmla="*/ 3554035 w 7467600"/>
              <a:gd name="connsiteY381" fmla="*/ 6027832 h 6858000"/>
              <a:gd name="connsiteX382" fmla="*/ 3677174 w 7467600"/>
              <a:gd name="connsiteY382" fmla="*/ 5636351 h 6858000"/>
              <a:gd name="connsiteX383" fmla="*/ 3698819 w 7467600"/>
              <a:gd name="connsiteY383" fmla="*/ 5560503 h 6858000"/>
              <a:gd name="connsiteX384" fmla="*/ 3702094 w 7467600"/>
              <a:gd name="connsiteY384" fmla="*/ 5549194 h 6858000"/>
              <a:gd name="connsiteX385" fmla="*/ 3398355 w 7467600"/>
              <a:gd name="connsiteY385" fmla="*/ 6094603 h 6858000"/>
              <a:gd name="connsiteX386" fmla="*/ 3193941 w 7467600"/>
              <a:gd name="connsiteY386" fmla="*/ 6798775 h 6858000"/>
              <a:gd name="connsiteX387" fmla="*/ 3184140 w 7467600"/>
              <a:gd name="connsiteY387" fmla="*/ 6858000 h 6858000"/>
              <a:gd name="connsiteX388" fmla="*/ 3099978 w 7467600"/>
              <a:gd name="connsiteY388" fmla="*/ 6858000 h 6858000"/>
              <a:gd name="connsiteX389" fmla="*/ 3101556 w 7467600"/>
              <a:gd name="connsiteY389" fmla="*/ 6843337 h 6858000"/>
              <a:gd name="connsiteX390" fmla="*/ 3370162 w 7467600"/>
              <a:gd name="connsiteY390" fmla="*/ 5785550 h 6858000"/>
              <a:gd name="connsiteX391" fmla="*/ 3746477 w 7467600"/>
              <a:gd name="connsiteY391" fmla="*/ 5377889 h 6858000"/>
              <a:gd name="connsiteX392" fmla="*/ 3863399 w 7467600"/>
              <a:gd name="connsiteY392" fmla="*/ 5087257 h 6858000"/>
              <a:gd name="connsiteX393" fmla="*/ 3968712 w 7467600"/>
              <a:gd name="connsiteY393" fmla="*/ 4913989 h 6858000"/>
              <a:gd name="connsiteX394" fmla="*/ 2792390 w 7467600"/>
              <a:gd name="connsiteY394" fmla="*/ 5382974 h 6858000"/>
              <a:gd name="connsiteX395" fmla="*/ 2714982 w 7467600"/>
              <a:gd name="connsiteY395" fmla="*/ 5427051 h 6858000"/>
              <a:gd name="connsiteX396" fmla="*/ 2813361 w 7467600"/>
              <a:gd name="connsiteY396" fmla="*/ 6023912 h 6858000"/>
              <a:gd name="connsiteX397" fmla="*/ 2688430 w 7467600"/>
              <a:gd name="connsiteY397" fmla="*/ 6801564 h 6858000"/>
              <a:gd name="connsiteX398" fmla="*/ 2629626 w 7467600"/>
              <a:gd name="connsiteY398" fmla="*/ 6763394 h 6858000"/>
              <a:gd name="connsiteX399" fmla="*/ 2565328 w 7467600"/>
              <a:gd name="connsiteY399" fmla="*/ 5516399 h 6858000"/>
              <a:gd name="connsiteX400" fmla="*/ 1922999 w 7467600"/>
              <a:gd name="connsiteY400" fmla="*/ 5980343 h 6858000"/>
              <a:gd name="connsiteX401" fmla="*/ 1950261 w 7467600"/>
              <a:gd name="connsiteY401" fmla="*/ 6405858 h 6858000"/>
              <a:gd name="connsiteX402" fmla="*/ 2365554 w 7467600"/>
              <a:gd name="connsiteY402" fmla="*/ 6759107 h 6858000"/>
              <a:gd name="connsiteX403" fmla="*/ 2424142 w 7467600"/>
              <a:gd name="connsiteY403" fmla="*/ 6858000 h 6858000"/>
              <a:gd name="connsiteX404" fmla="*/ 2395994 w 7467600"/>
              <a:gd name="connsiteY404" fmla="*/ 6858000 h 6858000"/>
              <a:gd name="connsiteX405" fmla="*/ 2392863 w 7467600"/>
              <a:gd name="connsiteY405" fmla="*/ 6852964 h 6858000"/>
              <a:gd name="connsiteX406" fmla="*/ 2017589 w 7467600"/>
              <a:gd name="connsiteY406" fmla="*/ 6493982 h 6858000"/>
              <a:gd name="connsiteX407" fmla="*/ 2147336 w 7467600"/>
              <a:gd name="connsiteY407" fmla="*/ 6594052 h 6858000"/>
              <a:gd name="connsiteX408" fmla="*/ 2207047 w 7467600"/>
              <a:gd name="connsiteY408" fmla="*/ 6654540 h 6858000"/>
              <a:gd name="connsiteX409" fmla="*/ 2299106 w 7467600"/>
              <a:gd name="connsiteY409" fmla="*/ 6778931 h 6858000"/>
              <a:gd name="connsiteX410" fmla="*/ 2314430 w 7467600"/>
              <a:gd name="connsiteY410" fmla="*/ 6801144 h 6858000"/>
              <a:gd name="connsiteX411" fmla="*/ 2352406 w 7467600"/>
              <a:gd name="connsiteY411" fmla="*/ 6858000 h 6858000"/>
              <a:gd name="connsiteX412" fmla="*/ 2314492 w 7467600"/>
              <a:gd name="connsiteY412" fmla="*/ 6858000 h 6858000"/>
              <a:gd name="connsiteX413" fmla="*/ 2288095 w 7467600"/>
              <a:gd name="connsiteY413" fmla="*/ 6818030 h 6858000"/>
              <a:gd name="connsiteX414" fmla="*/ 2272768 w 7467600"/>
              <a:gd name="connsiteY414" fmla="*/ 6795822 h 6858000"/>
              <a:gd name="connsiteX415" fmla="*/ 2182715 w 7467600"/>
              <a:gd name="connsiteY415" fmla="*/ 6675071 h 6858000"/>
              <a:gd name="connsiteX416" fmla="*/ 2032061 w 7467600"/>
              <a:gd name="connsiteY416" fmla="*/ 6541380 h 6858000"/>
              <a:gd name="connsiteX417" fmla="*/ 2257220 w 7467600"/>
              <a:gd name="connsiteY417" fmla="*/ 6826257 h 6858000"/>
              <a:gd name="connsiteX418" fmla="*/ 2281324 w 7467600"/>
              <a:gd name="connsiteY418" fmla="*/ 6858000 h 6858000"/>
              <a:gd name="connsiteX419" fmla="*/ 2242860 w 7467600"/>
              <a:gd name="connsiteY419" fmla="*/ 6858000 h 6858000"/>
              <a:gd name="connsiteX420" fmla="*/ 2232818 w 7467600"/>
              <a:gd name="connsiteY420" fmla="*/ 6844926 h 6858000"/>
              <a:gd name="connsiteX421" fmla="*/ 1990172 w 7467600"/>
              <a:gd name="connsiteY421" fmla="*/ 6542121 h 6858000"/>
              <a:gd name="connsiteX422" fmla="*/ 2124090 w 7467600"/>
              <a:gd name="connsiteY422" fmla="*/ 6761017 h 6858000"/>
              <a:gd name="connsiteX423" fmla="*/ 2200380 w 7467600"/>
              <a:gd name="connsiteY423" fmla="*/ 6858000 h 6858000"/>
              <a:gd name="connsiteX424" fmla="*/ 2147507 w 7467600"/>
              <a:gd name="connsiteY424" fmla="*/ 6858000 h 6858000"/>
              <a:gd name="connsiteX425" fmla="*/ 2070668 w 7467600"/>
              <a:gd name="connsiteY425" fmla="*/ 6761520 h 6858000"/>
              <a:gd name="connsiteX426" fmla="*/ 1975142 w 7467600"/>
              <a:gd name="connsiteY426" fmla="*/ 6585570 h 6858000"/>
              <a:gd name="connsiteX427" fmla="*/ 2050035 w 7467600"/>
              <a:gd name="connsiteY427" fmla="*/ 6813345 h 6858000"/>
              <a:gd name="connsiteX428" fmla="*/ 2063025 w 7467600"/>
              <a:gd name="connsiteY428" fmla="*/ 6858000 h 6858000"/>
              <a:gd name="connsiteX429" fmla="*/ 2021675 w 7467600"/>
              <a:gd name="connsiteY429" fmla="*/ 6858000 h 6858000"/>
              <a:gd name="connsiteX430" fmla="*/ 2019308 w 7467600"/>
              <a:gd name="connsiteY430" fmla="*/ 6847118 h 6858000"/>
              <a:gd name="connsiteX431" fmla="*/ 1938835 w 7467600"/>
              <a:gd name="connsiteY431" fmla="*/ 6551160 h 6858000"/>
              <a:gd name="connsiteX432" fmla="*/ 1953230 w 7467600"/>
              <a:gd name="connsiteY432" fmla="*/ 6759699 h 6858000"/>
              <a:gd name="connsiteX433" fmla="*/ 1956763 w 7467600"/>
              <a:gd name="connsiteY433" fmla="*/ 6778191 h 6858000"/>
              <a:gd name="connsiteX434" fmla="*/ 1967925 w 7467600"/>
              <a:gd name="connsiteY434" fmla="*/ 6858000 h 6858000"/>
              <a:gd name="connsiteX435" fmla="*/ 1936622 w 7467600"/>
              <a:gd name="connsiteY435" fmla="*/ 6858000 h 6858000"/>
              <a:gd name="connsiteX436" fmla="*/ 1926261 w 7467600"/>
              <a:gd name="connsiteY436" fmla="*/ 6784064 h 6858000"/>
              <a:gd name="connsiteX437" fmla="*/ 1922724 w 7467600"/>
              <a:gd name="connsiteY437" fmla="*/ 6765577 h 6858000"/>
              <a:gd name="connsiteX438" fmla="*/ 1904650 w 7467600"/>
              <a:gd name="connsiteY438" fmla="*/ 6639616 h 6858000"/>
              <a:gd name="connsiteX439" fmla="*/ 1885273 w 7467600"/>
              <a:gd name="connsiteY439" fmla="*/ 6858000 h 6858000"/>
              <a:gd name="connsiteX440" fmla="*/ 1854363 w 7467600"/>
              <a:gd name="connsiteY440" fmla="*/ 6858000 h 6858000"/>
              <a:gd name="connsiteX441" fmla="*/ 1880391 w 7467600"/>
              <a:gd name="connsiteY441" fmla="*/ 6603796 h 6858000"/>
              <a:gd name="connsiteX442" fmla="*/ 1818273 w 7467600"/>
              <a:gd name="connsiteY442" fmla="*/ 6715729 h 6858000"/>
              <a:gd name="connsiteX443" fmla="*/ 1794691 w 7467600"/>
              <a:gd name="connsiteY443" fmla="*/ 6843239 h 6858000"/>
              <a:gd name="connsiteX444" fmla="*/ 1794914 w 7467600"/>
              <a:gd name="connsiteY444" fmla="*/ 6858000 h 6858000"/>
              <a:gd name="connsiteX445" fmla="*/ 1746128 w 7467600"/>
              <a:gd name="connsiteY445" fmla="*/ 6858000 h 6858000"/>
              <a:gd name="connsiteX446" fmla="*/ 1753934 w 7467600"/>
              <a:gd name="connsiteY446" fmla="*/ 6724796 h 6858000"/>
              <a:gd name="connsiteX447" fmla="*/ 1792053 w 7467600"/>
              <a:gd name="connsiteY447" fmla="*/ 6572396 h 6858000"/>
              <a:gd name="connsiteX448" fmla="*/ 1862248 w 7467600"/>
              <a:gd name="connsiteY448" fmla="*/ 6266397 h 6858000"/>
              <a:gd name="connsiteX449" fmla="*/ 1862250 w 7467600"/>
              <a:gd name="connsiteY449" fmla="*/ 6033531 h 6858000"/>
              <a:gd name="connsiteX450" fmla="*/ 1211999 w 7467600"/>
              <a:gd name="connsiteY450" fmla="*/ 6683610 h 6858000"/>
              <a:gd name="connsiteX451" fmla="*/ 1213266 w 7467600"/>
              <a:gd name="connsiteY451" fmla="*/ 6691947 h 6858000"/>
              <a:gd name="connsiteX452" fmla="*/ 1203370 w 7467600"/>
              <a:gd name="connsiteY452" fmla="*/ 6850676 h 6858000"/>
              <a:gd name="connsiteX453" fmla="*/ 1203671 w 7467600"/>
              <a:gd name="connsiteY453" fmla="*/ 6858000 h 6858000"/>
              <a:gd name="connsiteX454" fmla="*/ 1143180 w 7467600"/>
              <a:gd name="connsiteY454" fmla="*/ 6858000 h 6858000"/>
              <a:gd name="connsiteX455" fmla="*/ 1142176 w 7467600"/>
              <a:gd name="connsiteY455" fmla="*/ 6766045 h 6858000"/>
              <a:gd name="connsiteX456" fmla="*/ 1067484 w 7467600"/>
              <a:gd name="connsiteY456" fmla="*/ 6858000 h 6858000"/>
              <a:gd name="connsiteX457" fmla="*/ 953928 w 7467600"/>
              <a:gd name="connsiteY457" fmla="*/ 6858000 h 6858000"/>
              <a:gd name="connsiteX458" fmla="*/ 959715 w 7467600"/>
              <a:gd name="connsiteY458" fmla="*/ 6850185 h 6858000"/>
              <a:gd name="connsiteX459" fmla="*/ 1483788 w 7467600"/>
              <a:gd name="connsiteY459" fmla="*/ 6259174 h 6858000"/>
              <a:gd name="connsiteX460" fmla="*/ 1100671 w 7467600"/>
              <a:gd name="connsiteY460" fmla="*/ 6252137 h 6858000"/>
              <a:gd name="connsiteX461" fmla="*/ 1090144 w 7467600"/>
              <a:gd name="connsiteY461" fmla="*/ 6256748 h 6858000"/>
              <a:gd name="connsiteX462" fmla="*/ 1095872 w 7467600"/>
              <a:gd name="connsiteY462" fmla="*/ 6271892 h 6858000"/>
              <a:gd name="connsiteX463" fmla="*/ 262785 w 7467600"/>
              <a:gd name="connsiteY463" fmla="*/ 6845450 h 6858000"/>
              <a:gd name="connsiteX464" fmla="*/ 209968 w 7467600"/>
              <a:gd name="connsiteY464" fmla="*/ 6770713 h 6858000"/>
              <a:gd name="connsiteX465" fmla="*/ 873460 w 7467600"/>
              <a:gd name="connsiteY465" fmla="*/ 6253768 h 6858000"/>
              <a:gd name="connsiteX466" fmla="*/ 192686 w 7467600"/>
              <a:gd name="connsiteY466" fmla="*/ 5849257 h 6858000"/>
              <a:gd name="connsiteX467" fmla="*/ 4696 w 7467600"/>
              <a:gd name="connsiteY467" fmla="*/ 5697668 h 6858000"/>
              <a:gd name="connsiteX468" fmla="*/ 0 w 7467600"/>
              <a:gd name="connsiteY468" fmla="*/ 5689984 h 6858000"/>
              <a:gd name="connsiteX469" fmla="*/ 0 w 7467600"/>
              <a:gd name="connsiteY469" fmla="*/ 5513472 h 6858000"/>
              <a:gd name="connsiteX470" fmla="*/ 174101 w 7467600"/>
              <a:gd name="connsiteY470" fmla="*/ 5620277 h 6858000"/>
              <a:gd name="connsiteX471" fmla="*/ 891800 w 7467600"/>
              <a:gd name="connsiteY471" fmla="*/ 6036935 h 6858000"/>
              <a:gd name="connsiteX472" fmla="*/ 1072219 w 7467600"/>
              <a:gd name="connsiteY472" fmla="*/ 6169443 h 6858000"/>
              <a:gd name="connsiteX473" fmla="*/ 1074117 w 7467600"/>
              <a:gd name="connsiteY473" fmla="*/ 6170301 h 6858000"/>
              <a:gd name="connsiteX474" fmla="*/ 1083114 w 7467600"/>
              <a:gd name="connsiteY474" fmla="*/ 6174131 h 6858000"/>
              <a:gd name="connsiteX475" fmla="*/ 1543010 w 7467600"/>
              <a:gd name="connsiteY475" fmla="*/ 6191140 h 6858000"/>
              <a:gd name="connsiteX476" fmla="*/ 1551080 w 7467600"/>
              <a:gd name="connsiteY476" fmla="*/ 6195006 h 6858000"/>
              <a:gd name="connsiteX477" fmla="*/ 2345443 w 7467600"/>
              <a:gd name="connsiteY477" fmla="*/ 5549882 h 6858000"/>
              <a:gd name="connsiteX478" fmla="*/ 1721499 w 7467600"/>
              <a:gd name="connsiteY478" fmla="*/ 5599969 h 6858000"/>
              <a:gd name="connsiteX479" fmla="*/ 767716 w 7467600"/>
              <a:gd name="connsiteY479" fmla="*/ 5472768 h 6858000"/>
              <a:gd name="connsiteX480" fmla="*/ 722147 w 7467600"/>
              <a:gd name="connsiteY480" fmla="*/ 5393091 h 6858000"/>
              <a:gd name="connsiteX481" fmla="*/ 1485552 w 7467600"/>
              <a:gd name="connsiteY481" fmla="*/ 5313202 h 6858000"/>
              <a:gd name="connsiteX482" fmla="*/ 2143004 w 7467600"/>
              <a:gd name="connsiteY482" fmla="*/ 5402420 h 6858000"/>
              <a:gd name="connsiteX483" fmla="*/ 1933391 w 7467600"/>
              <a:gd name="connsiteY483" fmla="*/ 5156971 h 6858000"/>
              <a:gd name="connsiteX484" fmla="*/ 1827118 w 7467600"/>
              <a:gd name="connsiteY484" fmla="*/ 4968410 h 6858000"/>
              <a:gd name="connsiteX485" fmla="*/ 1837349 w 7467600"/>
              <a:gd name="connsiteY485" fmla="*/ 4956357 h 6858000"/>
              <a:gd name="connsiteX486" fmla="*/ 2162835 w 7467600"/>
              <a:gd name="connsiteY486" fmla="*/ 5187853 h 6858000"/>
              <a:gd name="connsiteX487" fmla="*/ 2257167 w 7467600"/>
              <a:gd name="connsiteY487" fmla="*/ 5462123 h 6858000"/>
              <a:gd name="connsiteX488" fmla="*/ 2261598 w 7467600"/>
              <a:gd name="connsiteY488" fmla="*/ 5467998 h 6858000"/>
              <a:gd name="connsiteX489" fmla="*/ 2437177 w 7467600"/>
              <a:gd name="connsiteY489" fmla="*/ 5479608 h 6858000"/>
              <a:gd name="connsiteX490" fmla="*/ 2445247 w 7467600"/>
              <a:gd name="connsiteY490" fmla="*/ 5483476 h 6858000"/>
              <a:gd name="connsiteX491" fmla="*/ 2743626 w 7467600"/>
              <a:gd name="connsiteY491" fmla="*/ 5304819 h 6858000"/>
              <a:gd name="connsiteX492" fmla="*/ 3048102 w 7467600"/>
              <a:gd name="connsiteY492" fmla="*/ 5150595 h 6858000"/>
              <a:gd name="connsiteX493" fmla="*/ 1799414 w 7467600"/>
              <a:gd name="connsiteY493" fmla="*/ 4694732 h 6858000"/>
              <a:gd name="connsiteX494" fmla="*/ 1771735 w 7467600"/>
              <a:gd name="connsiteY494" fmla="*/ 4619929 h 6858000"/>
              <a:gd name="connsiteX495" fmla="*/ 3104273 w 7467600"/>
              <a:gd name="connsiteY495" fmla="*/ 5076159 h 6858000"/>
              <a:gd name="connsiteX496" fmla="*/ 3113245 w 7467600"/>
              <a:gd name="connsiteY496" fmla="*/ 5090705 h 6858000"/>
              <a:gd name="connsiteX497" fmla="*/ 3126294 w 7467600"/>
              <a:gd name="connsiteY497" fmla="*/ 5114400 h 6858000"/>
              <a:gd name="connsiteX498" fmla="*/ 3937433 w 7467600"/>
              <a:gd name="connsiteY498" fmla="*/ 4830473 h 6858000"/>
              <a:gd name="connsiteX499" fmla="*/ 3590475 w 7467600"/>
              <a:gd name="connsiteY499" fmla="*/ 4597974 h 6858000"/>
              <a:gd name="connsiteX500" fmla="*/ 3100264 w 7467600"/>
              <a:gd name="connsiteY500" fmla="*/ 4579845 h 6858000"/>
              <a:gd name="connsiteX501" fmla="*/ 2183576 w 7467600"/>
              <a:gd name="connsiteY501" fmla="*/ 4227150 h 6858000"/>
              <a:gd name="connsiteX502" fmla="*/ 2151029 w 7467600"/>
              <a:gd name="connsiteY502" fmla="*/ 4146947 h 6858000"/>
              <a:gd name="connsiteX503" fmla="*/ 3563434 w 7467600"/>
              <a:gd name="connsiteY503" fmla="*/ 4469115 h 6858000"/>
              <a:gd name="connsiteX504" fmla="*/ 3177952 w 7467600"/>
              <a:gd name="connsiteY504" fmla="*/ 3657386 h 6858000"/>
              <a:gd name="connsiteX505" fmla="*/ 3189263 w 7467600"/>
              <a:gd name="connsiteY505" fmla="*/ 3625726 h 6858000"/>
              <a:gd name="connsiteX506" fmla="*/ 3560912 w 7467600"/>
              <a:gd name="connsiteY506" fmla="*/ 4079863 h 6858000"/>
              <a:gd name="connsiteX507" fmla="*/ 3626636 w 7467600"/>
              <a:gd name="connsiteY507" fmla="*/ 4512230 h 6858000"/>
              <a:gd name="connsiteX508" fmla="*/ 3653088 w 7467600"/>
              <a:gd name="connsiteY508" fmla="*/ 4521417 h 6858000"/>
              <a:gd name="connsiteX509" fmla="*/ 3988128 w 7467600"/>
              <a:gd name="connsiteY509" fmla="*/ 4817267 h 6858000"/>
              <a:gd name="connsiteX510" fmla="*/ 4830582 w 7467600"/>
              <a:gd name="connsiteY510" fmla="*/ 4676000 h 6858000"/>
              <a:gd name="connsiteX511" fmla="*/ 4830100 w 7467600"/>
              <a:gd name="connsiteY511" fmla="*/ 4675554 h 6858000"/>
              <a:gd name="connsiteX512" fmla="*/ 4036318 w 7467600"/>
              <a:gd name="connsiteY512" fmla="*/ 4147013 h 6858000"/>
              <a:gd name="connsiteX513" fmla="*/ 3432098 w 7467600"/>
              <a:gd name="connsiteY513" fmla="*/ 3537312 h 6858000"/>
              <a:gd name="connsiteX514" fmla="*/ 3446761 w 7467600"/>
              <a:gd name="connsiteY514" fmla="*/ 3461278 h 6858000"/>
              <a:gd name="connsiteX515" fmla="*/ 4419733 w 7467600"/>
              <a:gd name="connsiteY515" fmla="*/ 3963555 h 6858000"/>
              <a:gd name="connsiteX516" fmla="*/ 4781371 w 7467600"/>
              <a:gd name="connsiteY516" fmla="*/ 4458604 h 6858000"/>
              <a:gd name="connsiteX517" fmla="*/ 4780440 w 7467600"/>
              <a:gd name="connsiteY517" fmla="*/ 4470290 h 6858000"/>
              <a:gd name="connsiteX518" fmla="*/ 4898954 w 7467600"/>
              <a:gd name="connsiteY518" fmla="*/ 4662092 h 6858000"/>
              <a:gd name="connsiteX519" fmla="*/ 4900699 w 7467600"/>
              <a:gd name="connsiteY519" fmla="*/ 4670867 h 6858000"/>
              <a:gd name="connsiteX520" fmla="*/ 5714511 w 7467600"/>
              <a:gd name="connsiteY520" fmla="*/ 4663483 h 6858000"/>
              <a:gd name="connsiteX521" fmla="*/ 5464793 w 7467600"/>
              <a:gd name="connsiteY521" fmla="*/ 4393556 h 6858000"/>
              <a:gd name="connsiteX522" fmla="*/ 5461897 w 7467600"/>
              <a:gd name="connsiteY522" fmla="*/ 4390879 h 6858000"/>
              <a:gd name="connsiteX523" fmla="*/ 4294126 w 7467600"/>
              <a:gd name="connsiteY523" fmla="*/ 3303048 h 6858000"/>
              <a:gd name="connsiteX524" fmla="*/ 4305321 w 7467600"/>
              <a:gd name="connsiteY524" fmla="*/ 3256953 h 6858000"/>
              <a:gd name="connsiteX525" fmla="*/ 4949299 w 7467600"/>
              <a:gd name="connsiteY525" fmla="*/ 3766336 h 6858000"/>
              <a:gd name="connsiteX526" fmla="*/ 5291452 w 7467600"/>
              <a:gd name="connsiteY526" fmla="*/ 4076801 h 6858000"/>
              <a:gd name="connsiteX527" fmla="*/ 5434998 w 7467600"/>
              <a:gd name="connsiteY527" fmla="*/ 4254100 h 6858000"/>
              <a:gd name="connsiteX528" fmla="*/ 5351015 w 7467600"/>
              <a:gd name="connsiteY528" fmla="*/ 3760989 h 6858000"/>
              <a:gd name="connsiteX529" fmla="*/ 5413780 w 7467600"/>
              <a:gd name="connsiteY529" fmla="*/ 2966265 h 6858000"/>
              <a:gd name="connsiteX530" fmla="*/ 5425627 w 7467600"/>
              <a:gd name="connsiteY530" fmla="*/ 2954192 h 6858000"/>
              <a:gd name="connsiteX531" fmla="*/ 6604735 w 7467600"/>
              <a:gd name="connsiteY531" fmla="*/ 2041381 h 6858000"/>
              <a:gd name="connsiteX532" fmla="*/ 7204487 w 7467600"/>
              <a:gd name="connsiteY532" fmla="*/ 2742112 h 6858000"/>
              <a:gd name="connsiteX533" fmla="*/ 7131592 w 7467600"/>
              <a:gd name="connsiteY533" fmla="*/ 2672096 h 6858000"/>
              <a:gd name="connsiteX534" fmla="*/ 6996344 w 7467600"/>
              <a:gd name="connsiteY534" fmla="*/ 2518310 h 6858000"/>
              <a:gd name="connsiteX535" fmla="*/ 6735495 w 7467600"/>
              <a:gd name="connsiteY535" fmla="*/ 2196890 h 6858000"/>
              <a:gd name="connsiteX536" fmla="*/ 6721901 w 7467600"/>
              <a:gd name="connsiteY536" fmla="*/ 2179274 h 6858000"/>
              <a:gd name="connsiteX537" fmla="*/ 6604735 w 7467600"/>
              <a:gd name="connsiteY537" fmla="*/ 2041381 h 6858000"/>
              <a:gd name="connsiteX538" fmla="*/ 6591670 w 7467600"/>
              <a:gd name="connsiteY538" fmla="*/ 1988277 h 6858000"/>
              <a:gd name="connsiteX539" fmla="*/ 6747349 w 7467600"/>
              <a:gd name="connsiteY539" fmla="*/ 2160069 h 6858000"/>
              <a:gd name="connsiteX540" fmla="*/ 6760943 w 7467600"/>
              <a:gd name="connsiteY540" fmla="*/ 2177686 h 6858000"/>
              <a:gd name="connsiteX541" fmla="*/ 7021065 w 7467600"/>
              <a:gd name="connsiteY541" fmla="*/ 2498102 h 6858000"/>
              <a:gd name="connsiteX542" fmla="*/ 7155223 w 7467600"/>
              <a:gd name="connsiteY542" fmla="*/ 2650386 h 6858000"/>
              <a:gd name="connsiteX543" fmla="*/ 7203167 w 7467600"/>
              <a:gd name="connsiteY543" fmla="*/ 2697288 h 6858000"/>
              <a:gd name="connsiteX544" fmla="*/ 6937703 w 7467600"/>
              <a:gd name="connsiteY544" fmla="*/ 2321981 h 6858000"/>
              <a:gd name="connsiteX545" fmla="*/ 6591670 w 7467600"/>
              <a:gd name="connsiteY545" fmla="*/ 1988277 h 6858000"/>
              <a:gd name="connsiteX546" fmla="*/ 5798671 w 7467600"/>
              <a:gd name="connsiteY546" fmla="*/ 1981601 h 6858000"/>
              <a:gd name="connsiteX547" fmla="*/ 5754709 w 7467600"/>
              <a:gd name="connsiteY547" fmla="*/ 2071454 h 6858000"/>
              <a:gd name="connsiteX548" fmla="*/ 5763044 w 7467600"/>
              <a:gd name="connsiteY548" fmla="*/ 2842206 h 6858000"/>
              <a:gd name="connsiteX549" fmla="*/ 5764974 w 7467600"/>
              <a:gd name="connsiteY549" fmla="*/ 2799609 h 6858000"/>
              <a:gd name="connsiteX550" fmla="*/ 5767665 w 7467600"/>
              <a:gd name="connsiteY550" fmla="*/ 2666409 h 6858000"/>
              <a:gd name="connsiteX551" fmla="*/ 5763055 w 7467600"/>
              <a:gd name="connsiteY551" fmla="*/ 2579705 h 6858000"/>
              <a:gd name="connsiteX552" fmla="*/ 5758079 w 7467600"/>
              <a:gd name="connsiteY552" fmla="*/ 2492508 h 6858000"/>
              <a:gd name="connsiteX553" fmla="*/ 5779325 w 7467600"/>
              <a:gd name="connsiteY553" fmla="*/ 2197069 h 6858000"/>
              <a:gd name="connsiteX554" fmla="*/ 5798671 w 7467600"/>
              <a:gd name="connsiteY554" fmla="*/ 1981601 h 6858000"/>
              <a:gd name="connsiteX555" fmla="*/ 5829202 w 7467600"/>
              <a:gd name="connsiteY555" fmla="*/ 1971679 h 6858000"/>
              <a:gd name="connsiteX556" fmla="*/ 5809558 w 7467600"/>
              <a:gd name="connsiteY556" fmla="*/ 2198043 h 6858000"/>
              <a:gd name="connsiteX557" fmla="*/ 5788653 w 7467600"/>
              <a:gd name="connsiteY557" fmla="*/ 2489430 h 6858000"/>
              <a:gd name="connsiteX558" fmla="*/ 5793439 w 7467600"/>
              <a:gd name="connsiteY558" fmla="*/ 2575235 h 6858000"/>
              <a:gd name="connsiteX559" fmla="*/ 5796837 w 7467600"/>
              <a:gd name="connsiteY559" fmla="*/ 2637633 h 6858000"/>
              <a:gd name="connsiteX560" fmla="*/ 5818614 w 7467600"/>
              <a:gd name="connsiteY560" fmla="*/ 2473055 h 6858000"/>
              <a:gd name="connsiteX561" fmla="*/ 5829202 w 7467600"/>
              <a:gd name="connsiteY561" fmla="*/ 1971679 h 6858000"/>
              <a:gd name="connsiteX562" fmla="*/ 5911389 w 7467600"/>
              <a:gd name="connsiteY562" fmla="*/ 1898371 h 6858000"/>
              <a:gd name="connsiteX563" fmla="*/ 6237627 w 7467600"/>
              <a:gd name="connsiteY563" fmla="*/ 2231921 h 6858000"/>
              <a:gd name="connsiteX564" fmla="*/ 5911389 w 7467600"/>
              <a:gd name="connsiteY564" fmla="*/ 1898371 h 6858000"/>
              <a:gd name="connsiteX565" fmla="*/ 6944437 w 7467600"/>
              <a:gd name="connsiteY565" fmla="*/ 1575402 h 6858000"/>
              <a:gd name="connsiteX566" fmla="*/ 6304730 w 7467600"/>
              <a:gd name="connsiteY566" fmla="*/ 1766654 h 6858000"/>
              <a:gd name="connsiteX567" fmla="*/ 6944437 w 7467600"/>
              <a:gd name="connsiteY567" fmla="*/ 1575402 h 6858000"/>
              <a:gd name="connsiteX568" fmla="*/ 7019523 w 7467600"/>
              <a:gd name="connsiteY568" fmla="*/ 1519450 h 6858000"/>
              <a:gd name="connsiteX569" fmla="*/ 6298091 w 7467600"/>
              <a:gd name="connsiteY569" fmla="*/ 1737122 h 6858000"/>
              <a:gd name="connsiteX570" fmla="*/ 7019523 w 7467600"/>
              <a:gd name="connsiteY570" fmla="*/ 1519450 h 6858000"/>
              <a:gd name="connsiteX571" fmla="*/ 2399523 w 7467600"/>
              <a:gd name="connsiteY571" fmla="*/ 1428234 h 6858000"/>
              <a:gd name="connsiteX572" fmla="*/ 2224982 w 7467600"/>
              <a:gd name="connsiteY572" fmla="*/ 1826201 h 6858000"/>
              <a:gd name="connsiteX573" fmla="*/ 2096099 w 7467600"/>
              <a:gd name="connsiteY573" fmla="*/ 2345900 h 6858000"/>
              <a:gd name="connsiteX574" fmla="*/ 2283317 w 7467600"/>
              <a:gd name="connsiteY574" fmla="*/ 1796925 h 6858000"/>
              <a:gd name="connsiteX575" fmla="*/ 2399523 w 7467600"/>
              <a:gd name="connsiteY575" fmla="*/ 1428234 h 6858000"/>
              <a:gd name="connsiteX576" fmla="*/ 2448558 w 7467600"/>
              <a:gd name="connsiteY576" fmla="*/ 1373435 h 6858000"/>
              <a:gd name="connsiteX577" fmla="*/ 2312521 w 7467600"/>
              <a:gd name="connsiteY577" fmla="*/ 1806140 h 6858000"/>
              <a:gd name="connsiteX578" fmla="*/ 2127533 w 7467600"/>
              <a:gd name="connsiteY578" fmla="*/ 2348380 h 6858000"/>
              <a:gd name="connsiteX579" fmla="*/ 2358080 w 7467600"/>
              <a:gd name="connsiteY579" fmla="*/ 1866134 h 6858000"/>
              <a:gd name="connsiteX580" fmla="*/ 2407436 w 7467600"/>
              <a:gd name="connsiteY580" fmla="*/ 1651070 h 6858000"/>
              <a:gd name="connsiteX581" fmla="*/ 2448558 w 7467600"/>
              <a:gd name="connsiteY581" fmla="*/ 1373435 h 6858000"/>
              <a:gd name="connsiteX582" fmla="*/ 278707 w 7467600"/>
              <a:gd name="connsiteY582" fmla="*/ 1352270 h 6858000"/>
              <a:gd name="connsiteX583" fmla="*/ 321570 w 7467600"/>
              <a:gd name="connsiteY583" fmla="*/ 1861610 h 6858000"/>
              <a:gd name="connsiteX584" fmla="*/ 294281 w 7467600"/>
              <a:gd name="connsiteY584" fmla="*/ 1440658 h 6858000"/>
              <a:gd name="connsiteX585" fmla="*/ 278707 w 7467600"/>
              <a:gd name="connsiteY585" fmla="*/ 1352270 h 6858000"/>
              <a:gd name="connsiteX586" fmla="*/ 1423821 w 7467600"/>
              <a:gd name="connsiteY586" fmla="*/ 1351958 h 6858000"/>
              <a:gd name="connsiteX587" fmla="*/ 1638521 w 7467600"/>
              <a:gd name="connsiteY587" fmla="*/ 1908470 h 6858000"/>
              <a:gd name="connsiteX588" fmla="*/ 1754199 w 7467600"/>
              <a:gd name="connsiteY588" fmla="*/ 2149284 h 6858000"/>
              <a:gd name="connsiteX589" fmla="*/ 1908359 w 7467600"/>
              <a:gd name="connsiteY589" fmla="*/ 2364988 h 6858000"/>
              <a:gd name="connsiteX590" fmla="*/ 1647661 w 7467600"/>
              <a:gd name="connsiteY590" fmla="*/ 1825945 h 6858000"/>
              <a:gd name="connsiteX591" fmla="*/ 1423821 w 7467600"/>
              <a:gd name="connsiteY591" fmla="*/ 1351958 h 6858000"/>
              <a:gd name="connsiteX592" fmla="*/ 1431890 w 7467600"/>
              <a:gd name="connsiteY592" fmla="*/ 1306475 h 6858000"/>
              <a:gd name="connsiteX593" fmla="*/ 1507597 w 7467600"/>
              <a:gd name="connsiteY593" fmla="*/ 1446132 h 6858000"/>
              <a:gd name="connsiteX594" fmla="*/ 1674586 w 7467600"/>
              <a:gd name="connsiteY594" fmla="*/ 1813832 h 6858000"/>
              <a:gd name="connsiteX595" fmla="*/ 1815950 w 7467600"/>
              <a:gd name="connsiteY595" fmla="*/ 2128564 h 6858000"/>
              <a:gd name="connsiteX596" fmla="*/ 1984242 w 7467600"/>
              <a:gd name="connsiteY596" fmla="*/ 2430829 h 6858000"/>
              <a:gd name="connsiteX597" fmla="*/ 2014023 w 7467600"/>
              <a:gd name="connsiteY597" fmla="*/ 2450995 h 6858000"/>
              <a:gd name="connsiteX598" fmla="*/ 1747337 w 7467600"/>
              <a:gd name="connsiteY598" fmla="*/ 1855264 h 6858000"/>
              <a:gd name="connsiteX599" fmla="*/ 1533749 w 7467600"/>
              <a:gd name="connsiteY599" fmla="*/ 1478656 h 6858000"/>
              <a:gd name="connsiteX600" fmla="*/ 1431890 w 7467600"/>
              <a:gd name="connsiteY600" fmla="*/ 1306475 h 6858000"/>
              <a:gd name="connsiteX601" fmla="*/ 5052692 w 7467600"/>
              <a:gd name="connsiteY601" fmla="*/ 1292994 h 6858000"/>
              <a:gd name="connsiteX602" fmla="*/ 5200661 w 7467600"/>
              <a:gd name="connsiteY602" fmla="*/ 1635186 h 6858000"/>
              <a:gd name="connsiteX603" fmla="*/ 5297138 w 7467600"/>
              <a:gd name="connsiteY603" fmla="*/ 1906351 h 6858000"/>
              <a:gd name="connsiteX604" fmla="*/ 5052692 w 7467600"/>
              <a:gd name="connsiteY604" fmla="*/ 1292994 h 6858000"/>
              <a:gd name="connsiteX605" fmla="*/ 5009948 w 7467600"/>
              <a:gd name="connsiteY605" fmla="*/ 1273619 h 6858000"/>
              <a:gd name="connsiteX606" fmla="*/ 5121777 w 7467600"/>
              <a:gd name="connsiteY606" fmla="*/ 1654213 h 6858000"/>
              <a:gd name="connsiteX607" fmla="*/ 5293545 w 7467600"/>
              <a:gd name="connsiteY607" fmla="*/ 2072247 h 6858000"/>
              <a:gd name="connsiteX608" fmla="*/ 5294042 w 7467600"/>
              <a:gd name="connsiteY608" fmla="*/ 2065019 h 6858000"/>
              <a:gd name="connsiteX609" fmla="*/ 5171936 w 7467600"/>
              <a:gd name="connsiteY609" fmla="*/ 1647613 h 6858000"/>
              <a:gd name="connsiteX610" fmla="*/ 5009948 w 7467600"/>
              <a:gd name="connsiteY610" fmla="*/ 1273619 h 6858000"/>
              <a:gd name="connsiteX611" fmla="*/ 655236 w 7467600"/>
              <a:gd name="connsiteY611" fmla="*/ 1268632 h 6858000"/>
              <a:gd name="connsiteX612" fmla="*/ 839521 w 7467600"/>
              <a:gd name="connsiteY612" fmla="*/ 1685315 h 6858000"/>
              <a:gd name="connsiteX613" fmla="*/ 1109416 w 7467600"/>
              <a:gd name="connsiteY613" fmla="*/ 2061663 h 6858000"/>
              <a:gd name="connsiteX614" fmla="*/ 1298300 w 7467600"/>
              <a:gd name="connsiteY614" fmla="*/ 2247742 h 6858000"/>
              <a:gd name="connsiteX615" fmla="*/ 1125871 w 7467600"/>
              <a:gd name="connsiteY615" fmla="*/ 1989513 h 6858000"/>
              <a:gd name="connsiteX616" fmla="*/ 981574 w 7467600"/>
              <a:gd name="connsiteY616" fmla="*/ 1783157 h 6858000"/>
              <a:gd name="connsiteX617" fmla="*/ 922198 w 7467600"/>
              <a:gd name="connsiteY617" fmla="*/ 1677437 h 6858000"/>
              <a:gd name="connsiteX618" fmla="*/ 869293 w 7467600"/>
              <a:gd name="connsiteY618" fmla="*/ 1583214 h 6858000"/>
              <a:gd name="connsiteX619" fmla="*/ 751431 w 7467600"/>
              <a:gd name="connsiteY619" fmla="*/ 1405731 h 6858000"/>
              <a:gd name="connsiteX620" fmla="*/ 655236 w 7467600"/>
              <a:gd name="connsiteY620" fmla="*/ 1268632 h 6858000"/>
              <a:gd name="connsiteX621" fmla="*/ 6516292 w 7467600"/>
              <a:gd name="connsiteY621" fmla="*/ 1263064 h 6858000"/>
              <a:gd name="connsiteX622" fmla="*/ 5736320 w 7467600"/>
              <a:gd name="connsiteY622" fmla="*/ 1501803 h 6858000"/>
              <a:gd name="connsiteX623" fmla="*/ 6516292 w 7467600"/>
              <a:gd name="connsiteY623" fmla="*/ 1263064 h 6858000"/>
              <a:gd name="connsiteX624" fmla="*/ 291466 w 7467600"/>
              <a:gd name="connsiteY624" fmla="*/ 1250369 h 6858000"/>
              <a:gd name="connsiteX625" fmla="*/ 323180 w 7467600"/>
              <a:gd name="connsiteY625" fmla="*/ 1435283 h 6858000"/>
              <a:gd name="connsiteX626" fmla="*/ 349381 w 7467600"/>
              <a:gd name="connsiteY626" fmla="*/ 1875041 h 6858000"/>
              <a:gd name="connsiteX627" fmla="*/ 374363 w 7467600"/>
              <a:gd name="connsiteY627" fmla="*/ 1506494 h 6858000"/>
              <a:gd name="connsiteX628" fmla="*/ 302168 w 7467600"/>
              <a:gd name="connsiteY628" fmla="*/ 1274495 h 6858000"/>
              <a:gd name="connsiteX629" fmla="*/ 291466 w 7467600"/>
              <a:gd name="connsiteY629" fmla="*/ 1250369 h 6858000"/>
              <a:gd name="connsiteX630" fmla="*/ 678222 w 7467600"/>
              <a:gd name="connsiteY630" fmla="*/ 1248670 h 6858000"/>
              <a:gd name="connsiteX631" fmla="*/ 775536 w 7467600"/>
              <a:gd name="connsiteY631" fmla="*/ 1388015 h 6858000"/>
              <a:gd name="connsiteX632" fmla="*/ 894529 w 7467600"/>
              <a:gd name="connsiteY632" fmla="*/ 1567739 h 6858000"/>
              <a:gd name="connsiteX633" fmla="*/ 948000 w 7467600"/>
              <a:gd name="connsiteY633" fmla="*/ 1663088 h 6858000"/>
              <a:gd name="connsiteX634" fmla="*/ 1006812 w 7467600"/>
              <a:gd name="connsiteY634" fmla="*/ 1767683 h 6858000"/>
              <a:gd name="connsiteX635" fmla="*/ 1149133 w 7467600"/>
              <a:gd name="connsiteY635" fmla="*/ 1971513 h 6858000"/>
              <a:gd name="connsiteX636" fmla="*/ 1333952 w 7467600"/>
              <a:gd name="connsiteY636" fmla="*/ 2251620 h 6858000"/>
              <a:gd name="connsiteX637" fmla="*/ 1337329 w 7467600"/>
              <a:gd name="connsiteY637" fmla="*/ 2258350 h 6858000"/>
              <a:gd name="connsiteX638" fmla="*/ 1014726 w 7467600"/>
              <a:gd name="connsiteY638" fmla="*/ 1615556 h 6858000"/>
              <a:gd name="connsiteX639" fmla="*/ 678222 w 7467600"/>
              <a:gd name="connsiteY639" fmla="*/ 1248670 h 6858000"/>
              <a:gd name="connsiteX640" fmla="*/ 6691602 w 7467600"/>
              <a:gd name="connsiteY640" fmla="*/ 1140573 h 6858000"/>
              <a:gd name="connsiteX641" fmla="*/ 6571100 w 7467600"/>
              <a:gd name="connsiteY641" fmla="*/ 1183662 h 6858000"/>
              <a:gd name="connsiteX642" fmla="*/ 6241687 w 7467600"/>
              <a:gd name="connsiteY642" fmla="*/ 1257600 h 6858000"/>
              <a:gd name="connsiteX643" fmla="*/ 5693009 w 7467600"/>
              <a:gd name="connsiteY643" fmla="*/ 1478256 h 6858000"/>
              <a:gd name="connsiteX644" fmla="*/ 6548420 w 7467600"/>
              <a:gd name="connsiteY644" fmla="*/ 1214599 h 6858000"/>
              <a:gd name="connsiteX645" fmla="*/ 6605473 w 7467600"/>
              <a:gd name="connsiteY645" fmla="*/ 1184686 h 6858000"/>
              <a:gd name="connsiteX646" fmla="*/ 6691602 w 7467600"/>
              <a:gd name="connsiteY646" fmla="*/ 1140573 h 6858000"/>
              <a:gd name="connsiteX647" fmla="*/ 4002475 w 7467600"/>
              <a:gd name="connsiteY647" fmla="*/ 1037802 h 6858000"/>
              <a:gd name="connsiteX648" fmla="*/ 4000324 w 7467600"/>
              <a:gd name="connsiteY648" fmla="*/ 1039362 h 6858000"/>
              <a:gd name="connsiteX649" fmla="*/ 4002862 w 7467600"/>
              <a:gd name="connsiteY649" fmla="*/ 1042866 h 6858000"/>
              <a:gd name="connsiteX650" fmla="*/ 4002475 w 7467600"/>
              <a:gd name="connsiteY650" fmla="*/ 1037802 h 6858000"/>
              <a:gd name="connsiteX651" fmla="*/ 506322 w 7467600"/>
              <a:gd name="connsiteY651" fmla="*/ 1020997 h 6858000"/>
              <a:gd name="connsiteX652" fmla="*/ 533068 w 7467600"/>
              <a:gd name="connsiteY652" fmla="*/ 1029409 h 6858000"/>
              <a:gd name="connsiteX653" fmla="*/ 1232525 w 7467600"/>
              <a:gd name="connsiteY653" fmla="*/ 1804675 h 6858000"/>
              <a:gd name="connsiteX654" fmla="*/ 1388858 w 7467600"/>
              <a:gd name="connsiteY654" fmla="*/ 2368011 h 6858000"/>
              <a:gd name="connsiteX655" fmla="*/ 1384098 w 7467600"/>
              <a:gd name="connsiteY655" fmla="*/ 2378125 h 6858000"/>
              <a:gd name="connsiteX656" fmla="*/ 1425393 w 7467600"/>
              <a:gd name="connsiteY656" fmla="*/ 2589124 h 6858000"/>
              <a:gd name="connsiteX657" fmla="*/ 1424001 w 7467600"/>
              <a:gd name="connsiteY657" fmla="*/ 2597541 h 6858000"/>
              <a:gd name="connsiteX658" fmla="*/ 2152729 w 7467600"/>
              <a:gd name="connsiteY658" fmla="*/ 2864487 h 6858000"/>
              <a:gd name="connsiteX659" fmla="*/ 2020609 w 7467600"/>
              <a:gd name="connsiteY659" fmla="*/ 2539671 h 6858000"/>
              <a:gd name="connsiteX660" fmla="*/ 2018920 w 7467600"/>
              <a:gd name="connsiteY660" fmla="*/ 2536309 h 6858000"/>
              <a:gd name="connsiteX661" fmla="*/ 1342441 w 7467600"/>
              <a:gd name="connsiteY661" fmla="*/ 1173017 h 6858000"/>
              <a:gd name="connsiteX662" fmla="*/ 1367925 w 7467600"/>
              <a:gd name="connsiteY662" fmla="*/ 1135648 h 6858000"/>
              <a:gd name="connsiteX663" fmla="*/ 1771401 w 7467600"/>
              <a:gd name="connsiteY663" fmla="*/ 1806673 h 6858000"/>
              <a:gd name="connsiteX664" fmla="*/ 1972385 w 7467600"/>
              <a:gd name="connsiteY664" fmla="*/ 2198735 h 6858000"/>
              <a:gd name="connsiteX665" fmla="*/ 2040892 w 7467600"/>
              <a:gd name="connsiteY665" fmla="*/ 2405205 h 6858000"/>
              <a:gd name="connsiteX666" fmla="*/ 2131689 w 7467600"/>
              <a:gd name="connsiteY666" fmla="*/ 1936926 h 6858000"/>
              <a:gd name="connsiteX667" fmla="*/ 2454820 w 7467600"/>
              <a:gd name="connsiteY667" fmla="*/ 1248808 h 6858000"/>
              <a:gd name="connsiteX668" fmla="*/ 2492512 w 7467600"/>
              <a:gd name="connsiteY668" fmla="*/ 1302920 h 6858000"/>
              <a:gd name="connsiteX669" fmla="*/ 2081216 w 7467600"/>
              <a:gd name="connsiteY669" fmla="*/ 2527513 h 6858000"/>
              <a:gd name="connsiteX670" fmla="*/ 2081211 w 7467600"/>
              <a:gd name="connsiteY670" fmla="*/ 2528916 h 6858000"/>
              <a:gd name="connsiteX671" fmla="*/ 2199067 w 7467600"/>
              <a:gd name="connsiteY671" fmla="*/ 2884061 h 6858000"/>
              <a:gd name="connsiteX672" fmla="*/ 3192586 w 7467600"/>
              <a:gd name="connsiteY672" fmla="*/ 3411496 h 6858000"/>
              <a:gd name="connsiteX673" fmla="*/ 3182620 w 7467600"/>
              <a:gd name="connsiteY673" fmla="*/ 3483279 h 6858000"/>
              <a:gd name="connsiteX674" fmla="*/ 2435119 w 7467600"/>
              <a:gd name="connsiteY674" fmla="*/ 3080173 h 6858000"/>
              <a:gd name="connsiteX675" fmla="*/ 2410152 w 7467600"/>
              <a:gd name="connsiteY675" fmla="*/ 3063751 h 6858000"/>
              <a:gd name="connsiteX676" fmla="*/ 2408099 w 7467600"/>
              <a:gd name="connsiteY676" fmla="*/ 3064403 h 6858000"/>
              <a:gd name="connsiteX677" fmla="*/ 2407218 w 7467600"/>
              <a:gd name="connsiteY677" fmla="*/ 3070324 h 6858000"/>
              <a:gd name="connsiteX678" fmla="*/ 2380138 w 7467600"/>
              <a:gd name="connsiteY678" fmla="*/ 3099341 h 6858000"/>
              <a:gd name="connsiteX679" fmla="*/ 1765923 w 7467600"/>
              <a:gd name="connsiteY679" fmla="*/ 3581043 h 6858000"/>
              <a:gd name="connsiteX680" fmla="*/ 1702258 w 7467600"/>
              <a:gd name="connsiteY680" fmla="*/ 3612286 h 6858000"/>
              <a:gd name="connsiteX681" fmla="*/ 1538370 w 7467600"/>
              <a:gd name="connsiteY681" fmla="*/ 3811804 h 6858000"/>
              <a:gd name="connsiteX682" fmla="*/ 542867 w 7467600"/>
              <a:gd name="connsiteY682" fmla="*/ 4944092 h 6858000"/>
              <a:gd name="connsiteX683" fmla="*/ 515800 w 7467600"/>
              <a:gd name="connsiteY683" fmla="*/ 4862180 h 6858000"/>
              <a:gd name="connsiteX684" fmla="*/ 909145 w 7467600"/>
              <a:gd name="connsiteY684" fmla="*/ 4199225 h 6858000"/>
              <a:gd name="connsiteX685" fmla="*/ 1214067 w 7467600"/>
              <a:gd name="connsiteY685" fmla="*/ 3908561 h 6858000"/>
              <a:gd name="connsiteX686" fmla="*/ 640967 w 7467600"/>
              <a:gd name="connsiteY686" fmla="*/ 4105601 h 6858000"/>
              <a:gd name="connsiteX687" fmla="*/ 112563 w 7467600"/>
              <a:gd name="connsiteY687" fmla="*/ 4396952 h 6858000"/>
              <a:gd name="connsiteX688" fmla="*/ 0 w 7467600"/>
              <a:gd name="connsiteY688" fmla="*/ 4466006 h 6858000"/>
              <a:gd name="connsiteX689" fmla="*/ 0 w 7467600"/>
              <a:gd name="connsiteY689" fmla="*/ 4233763 h 6858000"/>
              <a:gd name="connsiteX690" fmla="*/ 36881 w 7467600"/>
              <a:gd name="connsiteY690" fmla="*/ 4200118 h 6858000"/>
              <a:gd name="connsiteX691" fmla="*/ 910534 w 7467600"/>
              <a:gd name="connsiteY691" fmla="*/ 3629753 h 6858000"/>
              <a:gd name="connsiteX692" fmla="*/ 1578717 w 7467600"/>
              <a:gd name="connsiteY692" fmla="*/ 3575982 h 6858000"/>
              <a:gd name="connsiteX693" fmla="*/ 2338780 w 7467600"/>
              <a:gd name="connsiteY693" fmla="*/ 3033725 h 6858000"/>
              <a:gd name="connsiteX694" fmla="*/ 1807991 w 7467600"/>
              <a:gd name="connsiteY694" fmla="*/ 2807184 h 6858000"/>
              <a:gd name="connsiteX695" fmla="*/ 1416358 w 7467600"/>
              <a:gd name="connsiteY695" fmla="*/ 3112571 h 6858000"/>
              <a:gd name="connsiteX696" fmla="*/ 939066 w 7467600"/>
              <a:gd name="connsiteY696" fmla="*/ 3378798 h 6858000"/>
              <a:gd name="connsiteX697" fmla="*/ 115099 w 7467600"/>
              <a:gd name="connsiteY697" fmla="*/ 3607650 h 6858000"/>
              <a:gd name="connsiteX698" fmla="*/ 97284 w 7467600"/>
              <a:gd name="connsiteY698" fmla="*/ 3520393 h 6858000"/>
              <a:gd name="connsiteX699" fmla="*/ 922050 w 7467600"/>
              <a:gd name="connsiteY699" fmla="*/ 3074867 h 6858000"/>
              <a:gd name="connsiteX700" fmla="*/ 1405265 w 7467600"/>
              <a:gd name="connsiteY700" fmla="*/ 3016319 h 6858000"/>
              <a:gd name="connsiteX701" fmla="*/ 1407512 w 7467600"/>
              <a:gd name="connsiteY701" fmla="*/ 3018001 h 6858000"/>
              <a:gd name="connsiteX702" fmla="*/ 1726266 w 7467600"/>
              <a:gd name="connsiteY702" fmla="*/ 2777274 h 6858000"/>
              <a:gd name="connsiteX703" fmla="*/ 625390 w 7467600"/>
              <a:gd name="connsiteY703" fmla="*/ 2514541 h 6858000"/>
              <a:gd name="connsiteX704" fmla="*/ 619799 w 7467600"/>
              <a:gd name="connsiteY704" fmla="*/ 2527180 h 6858000"/>
              <a:gd name="connsiteX705" fmla="*/ 310030 w 7467600"/>
              <a:gd name="connsiteY705" fmla="*/ 2771818 h 6858000"/>
              <a:gd name="connsiteX706" fmla="*/ 173877 w 7467600"/>
              <a:gd name="connsiteY706" fmla="*/ 2937056 h 6858000"/>
              <a:gd name="connsiteX707" fmla="*/ 77889 w 7467600"/>
              <a:gd name="connsiteY707" fmla="*/ 3138440 h 6858000"/>
              <a:gd name="connsiteX708" fmla="*/ 0 w 7467600"/>
              <a:gd name="connsiteY708" fmla="*/ 3271395 h 6858000"/>
              <a:gd name="connsiteX709" fmla="*/ 0 w 7467600"/>
              <a:gd name="connsiteY709" fmla="*/ 3153002 h 6858000"/>
              <a:gd name="connsiteX710" fmla="*/ 2386 w 7467600"/>
              <a:gd name="connsiteY710" fmla="*/ 3149203 h 6858000"/>
              <a:gd name="connsiteX711" fmla="*/ 89753 w 7467600"/>
              <a:gd name="connsiteY711" fmla="*/ 2987702 h 6858000"/>
              <a:gd name="connsiteX712" fmla="*/ 76869 w 7467600"/>
              <a:gd name="connsiteY712" fmla="*/ 3005404 h 6858000"/>
              <a:gd name="connsiteX713" fmla="*/ 32049 w 7467600"/>
              <a:gd name="connsiteY713" fmla="*/ 3065814 h 6858000"/>
              <a:gd name="connsiteX714" fmla="*/ 0 w 7467600"/>
              <a:gd name="connsiteY714" fmla="*/ 3108744 h 6858000"/>
              <a:gd name="connsiteX715" fmla="*/ 0 w 7467600"/>
              <a:gd name="connsiteY715" fmla="*/ 3058059 h 6858000"/>
              <a:gd name="connsiteX716" fmla="*/ 7610 w 7467600"/>
              <a:gd name="connsiteY716" fmla="*/ 3047889 h 6858000"/>
              <a:gd name="connsiteX717" fmla="*/ 52419 w 7467600"/>
              <a:gd name="connsiteY717" fmla="*/ 2987479 h 6858000"/>
              <a:gd name="connsiteX718" fmla="*/ 59142 w 7467600"/>
              <a:gd name="connsiteY718" fmla="*/ 2978488 h 6858000"/>
              <a:gd name="connsiteX719" fmla="*/ 0 w 7467600"/>
              <a:gd name="connsiteY719" fmla="*/ 3015334 h 6858000"/>
              <a:gd name="connsiteX720" fmla="*/ 0 w 7467600"/>
              <a:gd name="connsiteY720" fmla="*/ 2914286 h 6858000"/>
              <a:gd name="connsiteX721" fmla="*/ 36383 w 7467600"/>
              <a:gd name="connsiteY721" fmla="*/ 2901128 h 6858000"/>
              <a:gd name="connsiteX722" fmla="*/ 156329 w 7467600"/>
              <a:gd name="connsiteY722" fmla="*/ 2840533 h 6858000"/>
              <a:gd name="connsiteX723" fmla="*/ 358355 w 7467600"/>
              <a:gd name="connsiteY723" fmla="*/ 2620471 h 6858000"/>
              <a:gd name="connsiteX724" fmla="*/ 510577 w 7467600"/>
              <a:gd name="connsiteY724" fmla="*/ 2501244 h 6858000"/>
              <a:gd name="connsiteX725" fmla="*/ 211967 w 7467600"/>
              <a:gd name="connsiteY725" fmla="*/ 2479171 h 6858000"/>
              <a:gd name="connsiteX726" fmla="*/ 0 w 7467600"/>
              <a:gd name="connsiteY726" fmla="*/ 2476398 h 6858000"/>
              <a:gd name="connsiteX727" fmla="*/ 0 w 7467600"/>
              <a:gd name="connsiteY727" fmla="*/ 2389189 h 6858000"/>
              <a:gd name="connsiteX728" fmla="*/ 103062 w 7467600"/>
              <a:gd name="connsiteY728" fmla="*/ 2389518 h 6858000"/>
              <a:gd name="connsiteX729" fmla="*/ 510734 w 7467600"/>
              <a:gd name="connsiteY729" fmla="*/ 2416201 h 6858000"/>
              <a:gd name="connsiteX730" fmla="*/ 279257 w 7467600"/>
              <a:gd name="connsiteY730" fmla="*/ 2092102 h 6858000"/>
              <a:gd name="connsiteX731" fmla="*/ 65265 w 7467600"/>
              <a:gd name="connsiteY731" fmla="*/ 2006049 h 6858000"/>
              <a:gd name="connsiteX732" fmla="*/ 0 w 7467600"/>
              <a:gd name="connsiteY732" fmla="*/ 1982532 h 6858000"/>
              <a:gd name="connsiteX733" fmla="*/ 0 w 7467600"/>
              <a:gd name="connsiteY733" fmla="*/ 1912789 h 6858000"/>
              <a:gd name="connsiteX734" fmla="*/ 97460 w 7467600"/>
              <a:gd name="connsiteY734" fmla="*/ 1953725 h 6858000"/>
              <a:gd name="connsiteX735" fmla="*/ 221272 w 7467600"/>
              <a:gd name="connsiteY735" fmla="*/ 1980766 h 6858000"/>
              <a:gd name="connsiteX736" fmla="*/ 116765 w 7467600"/>
              <a:gd name="connsiteY736" fmla="*/ 1911033 h 6858000"/>
              <a:gd name="connsiteX737" fmla="*/ 16405 w 7467600"/>
              <a:gd name="connsiteY737" fmla="*/ 1803412 h 6858000"/>
              <a:gd name="connsiteX738" fmla="*/ 0 w 7467600"/>
              <a:gd name="connsiteY738" fmla="*/ 1784777 h 6858000"/>
              <a:gd name="connsiteX739" fmla="*/ 0 w 7467600"/>
              <a:gd name="connsiteY739" fmla="*/ 1740082 h 6858000"/>
              <a:gd name="connsiteX740" fmla="*/ 39394 w 7467600"/>
              <a:gd name="connsiteY740" fmla="*/ 1784856 h 6858000"/>
              <a:gd name="connsiteX741" fmla="*/ 135813 w 7467600"/>
              <a:gd name="connsiteY741" fmla="*/ 1888838 h 6858000"/>
              <a:gd name="connsiteX742" fmla="*/ 242575 w 7467600"/>
              <a:gd name="connsiteY742" fmla="*/ 1958841 h 6858000"/>
              <a:gd name="connsiteX743" fmla="*/ 82197 w 7467600"/>
              <a:gd name="connsiteY743" fmla="*/ 1754826 h 6858000"/>
              <a:gd name="connsiteX744" fmla="*/ 0 w 7467600"/>
              <a:gd name="connsiteY744" fmla="*/ 1679650 h 6858000"/>
              <a:gd name="connsiteX745" fmla="*/ 0 w 7467600"/>
              <a:gd name="connsiteY745" fmla="*/ 1602463 h 6858000"/>
              <a:gd name="connsiteX746" fmla="*/ 84689 w 7467600"/>
              <a:gd name="connsiteY746" fmla="*/ 1677442 h 6858000"/>
              <a:gd name="connsiteX747" fmla="*/ 298437 w 7467600"/>
              <a:gd name="connsiteY747" fmla="*/ 1968019 h 6858000"/>
              <a:gd name="connsiteX748" fmla="*/ 227269 w 7467600"/>
              <a:gd name="connsiteY748" fmla="*/ 1114064 h 6858000"/>
              <a:gd name="connsiteX749" fmla="*/ 248003 w 7467600"/>
              <a:gd name="connsiteY749" fmla="*/ 1089613 h 6858000"/>
              <a:gd name="connsiteX750" fmla="*/ 427020 w 7467600"/>
              <a:gd name="connsiteY750" fmla="*/ 1619803 h 6858000"/>
              <a:gd name="connsiteX751" fmla="*/ 340345 w 7467600"/>
              <a:gd name="connsiteY751" fmla="*/ 2027739 h 6858000"/>
              <a:gd name="connsiteX752" fmla="*/ 360865 w 7467600"/>
              <a:gd name="connsiteY752" fmla="*/ 2044827 h 6858000"/>
              <a:gd name="connsiteX753" fmla="*/ 560414 w 7467600"/>
              <a:gd name="connsiteY753" fmla="*/ 2421457 h 6858000"/>
              <a:gd name="connsiteX754" fmla="*/ 1359703 w 7467600"/>
              <a:gd name="connsiteY754" fmla="*/ 2578554 h 6858000"/>
              <a:gd name="connsiteX755" fmla="*/ 1359422 w 7467600"/>
              <a:gd name="connsiteY755" fmla="*/ 2577994 h 6858000"/>
              <a:gd name="connsiteX756" fmla="*/ 828701 w 7467600"/>
              <a:gd name="connsiteY756" fmla="*/ 1839520 h 6858000"/>
              <a:gd name="connsiteX757" fmla="*/ 494427 w 7467600"/>
              <a:gd name="connsiteY757" fmla="*/ 1092333 h 6858000"/>
              <a:gd name="connsiteX758" fmla="*/ 506322 w 7467600"/>
              <a:gd name="connsiteY758" fmla="*/ 1020997 h 6858000"/>
              <a:gd name="connsiteX759" fmla="*/ 4570198 w 7467600"/>
              <a:gd name="connsiteY759" fmla="*/ 978081 h 6858000"/>
              <a:gd name="connsiteX760" fmla="*/ 4523691 w 7467600"/>
              <a:gd name="connsiteY760" fmla="*/ 1127776 h 6858000"/>
              <a:gd name="connsiteX761" fmla="*/ 4509875 w 7467600"/>
              <a:gd name="connsiteY761" fmla="*/ 1167552 h 6858000"/>
              <a:gd name="connsiteX762" fmla="*/ 4478168 w 7467600"/>
              <a:gd name="connsiteY762" fmla="*/ 1260735 h 6858000"/>
              <a:gd name="connsiteX763" fmla="*/ 4409309 w 7467600"/>
              <a:gd name="connsiteY763" fmla="*/ 1666996 h 6858000"/>
              <a:gd name="connsiteX764" fmla="*/ 4370031 w 7467600"/>
              <a:gd name="connsiteY764" fmla="*/ 1955666 h 6858000"/>
              <a:gd name="connsiteX765" fmla="*/ 4570198 w 7467600"/>
              <a:gd name="connsiteY765" fmla="*/ 978081 h 6858000"/>
              <a:gd name="connsiteX766" fmla="*/ 4557898 w 7467600"/>
              <a:gd name="connsiteY766" fmla="*/ 900011 h 6858000"/>
              <a:gd name="connsiteX767" fmla="*/ 4344840 w 7467600"/>
              <a:gd name="connsiteY767" fmla="*/ 1922038 h 6858000"/>
              <a:gd name="connsiteX768" fmla="*/ 4378710 w 7467600"/>
              <a:gd name="connsiteY768" fmla="*/ 1665516 h 6858000"/>
              <a:gd name="connsiteX769" fmla="*/ 4448798 w 7467600"/>
              <a:gd name="connsiteY769" fmla="*/ 1253024 h 6858000"/>
              <a:gd name="connsiteX770" fmla="*/ 4480315 w 7467600"/>
              <a:gd name="connsiteY770" fmla="*/ 1158454 h 6858000"/>
              <a:gd name="connsiteX771" fmla="*/ 4494133 w 7467600"/>
              <a:gd name="connsiteY771" fmla="*/ 1118676 h 6858000"/>
              <a:gd name="connsiteX772" fmla="*/ 4557898 w 7467600"/>
              <a:gd name="connsiteY772" fmla="*/ 900011 h 6858000"/>
              <a:gd name="connsiteX773" fmla="*/ 5870151 w 7467600"/>
              <a:gd name="connsiteY773" fmla="*/ 898890 h 6858000"/>
              <a:gd name="connsiteX774" fmla="*/ 5861335 w 7467600"/>
              <a:gd name="connsiteY774" fmla="*/ 899177 h 6858000"/>
              <a:gd name="connsiteX775" fmla="*/ 5843702 w 7467600"/>
              <a:gd name="connsiteY775" fmla="*/ 899748 h 6858000"/>
              <a:gd name="connsiteX776" fmla="*/ 5651107 w 7467600"/>
              <a:gd name="connsiteY776" fmla="*/ 920306 h 6858000"/>
              <a:gd name="connsiteX777" fmla="*/ 5459407 w 7467600"/>
              <a:gd name="connsiteY777" fmla="*/ 940975 h 6858000"/>
              <a:gd name="connsiteX778" fmla="*/ 5374846 w 7467600"/>
              <a:gd name="connsiteY778" fmla="*/ 941988 h 6858000"/>
              <a:gd name="connsiteX779" fmla="*/ 5256105 w 7467600"/>
              <a:gd name="connsiteY779" fmla="*/ 945632 h 6858000"/>
              <a:gd name="connsiteX780" fmla="*/ 5107071 w 7467600"/>
              <a:gd name="connsiteY780" fmla="*/ 969720 h 6858000"/>
              <a:gd name="connsiteX781" fmla="*/ 4998681 w 7467600"/>
              <a:gd name="connsiteY781" fmla="*/ 988771 h 6858000"/>
              <a:gd name="connsiteX782" fmla="*/ 5870151 w 7467600"/>
              <a:gd name="connsiteY782" fmla="*/ 898890 h 6858000"/>
              <a:gd name="connsiteX783" fmla="*/ 5504425 w 7467600"/>
              <a:gd name="connsiteY783" fmla="*/ 848067 h 6858000"/>
              <a:gd name="connsiteX784" fmla="*/ 4968849 w 7467600"/>
              <a:gd name="connsiteY784" fmla="*/ 962318 h 6858000"/>
              <a:gd name="connsiteX785" fmla="*/ 5104039 w 7467600"/>
              <a:gd name="connsiteY785" fmla="*/ 940634 h 6858000"/>
              <a:gd name="connsiteX786" fmla="*/ 5256311 w 7467600"/>
              <a:gd name="connsiteY786" fmla="*/ 916490 h 6858000"/>
              <a:gd name="connsiteX787" fmla="*/ 5377381 w 7467600"/>
              <a:gd name="connsiteY787" fmla="*/ 912671 h 6858000"/>
              <a:gd name="connsiteX788" fmla="*/ 5460148 w 7467600"/>
              <a:gd name="connsiteY788" fmla="*/ 911442 h 6858000"/>
              <a:gd name="connsiteX789" fmla="*/ 5648971 w 7467600"/>
              <a:gd name="connsiteY789" fmla="*/ 891331 h 6858000"/>
              <a:gd name="connsiteX790" fmla="*/ 5844807 w 7467600"/>
              <a:gd name="connsiteY790" fmla="*/ 870718 h 6858000"/>
              <a:gd name="connsiteX791" fmla="*/ 5862975 w 7467600"/>
              <a:gd name="connsiteY791" fmla="*/ 869756 h 6858000"/>
              <a:gd name="connsiteX792" fmla="*/ 5920887 w 7467600"/>
              <a:gd name="connsiteY792" fmla="*/ 865929 h 6858000"/>
              <a:gd name="connsiteX793" fmla="*/ 5504425 w 7467600"/>
              <a:gd name="connsiteY793" fmla="*/ 848067 h 6858000"/>
              <a:gd name="connsiteX794" fmla="*/ 3607114 w 7467600"/>
              <a:gd name="connsiteY794" fmla="*/ 467441 h 6858000"/>
              <a:gd name="connsiteX795" fmla="*/ 3296242 w 7467600"/>
              <a:gd name="connsiteY795" fmla="*/ 807991 h 6858000"/>
              <a:gd name="connsiteX796" fmla="*/ 3174674 w 7467600"/>
              <a:gd name="connsiteY796" fmla="*/ 919759 h 6858000"/>
              <a:gd name="connsiteX797" fmla="*/ 3042978 w 7467600"/>
              <a:gd name="connsiteY797" fmla="*/ 1054894 h 6858000"/>
              <a:gd name="connsiteX798" fmla="*/ 2968914 w 7467600"/>
              <a:gd name="connsiteY798" fmla="*/ 1133756 h 6858000"/>
              <a:gd name="connsiteX799" fmla="*/ 3103823 w 7467600"/>
              <a:gd name="connsiteY799" fmla="*/ 1026814 h 6858000"/>
              <a:gd name="connsiteX800" fmla="*/ 3607114 w 7467600"/>
              <a:gd name="connsiteY800" fmla="*/ 467441 h 6858000"/>
              <a:gd name="connsiteX801" fmla="*/ 3744487 w 7467600"/>
              <a:gd name="connsiteY801" fmla="*/ 383136 h 6858000"/>
              <a:gd name="connsiteX802" fmla="*/ 3970213 w 7467600"/>
              <a:gd name="connsiteY802" fmla="*/ 995559 h 6858000"/>
              <a:gd name="connsiteX803" fmla="*/ 3744487 w 7467600"/>
              <a:gd name="connsiteY803" fmla="*/ 383136 h 6858000"/>
              <a:gd name="connsiteX804" fmla="*/ 3624562 w 7467600"/>
              <a:gd name="connsiteY804" fmla="*/ 367041 h 6858000"/>
              <a:gd name="connsiteX805" fmla="*/ 3489712 w 7467600"/>
              <a:gd name="connsiteY805" fmla="*/ 485386 h 6858000"/>
              <a:gd name="connsiteX806" fmla="*/ 3182994 w 7467600"/>
              <a:gd name="connsiteY806" fmla="*/ 828265 h 6858000"/>
              <a:gd name="connsiteX807" fmla="*/ 2892114 w 7467600"/>
              <a:gd name="connsiteY807" fmla="*/ 1172635 h 6858000"/>
              <a:gd name="connsiteX808" fmla="*/ 3021459 w 7467600"/>
              <a:gd name="connsiteY808" fmla="*/ 1035385 h 6858000"/>
              <a:gd name="connsiteX809" fmla="*/ 3153873 w 7467600"/>
              <a:gd name="connsiteY809" fmla="*/ 898971 h 6858000"/>
              <a:gd name="connsiteX810" fmla="*/ 3276511 w 7467600"/>
              <a:gd name="connsiteY810" fmla="*/ 786423 h 6858000"/>
              <a:gd name="connsiteX811" fmla="*/ 3584154 w 7467600"/>
              <a:gd name="connsiteY811" fmla="*/ 448218 h 6858000"/>
              <a:gd name="connsiteX812" fmla="*/ 3624562 w 7467600"/>
              <a:gd name="connsiteY812" fmla="*/ 367041 h 6858000"/>
              <a:gd name="connsiteX813" fmla="*/ 3766672 w 7467600"/>
              <a:gd name="connsiteY813" fmla="*/ 359429 h 6858000"/>
              <a:gd name="connsiteX814" fmla="*/ 3996338 w 7467600"/>
              <a:gd name="connsiteY814" fmla="*/ 968237 h 6858000"/>
              <a:gd name="connsiteX815" fmla="*/ 3766672 w 7467600"/>
              <a:gd name="connsiteY815" fmla="*/ 359429 h 6858000"/>
              <a:gd name="connsiteX816" fmla="*/ 5805386 w 7467600"/>
              <a:gd name="connsiteY816" fmla="*/ 239240 h 6858000"/>
              <a:gd name="connsiteX817" fmla="*/ 5736947 w 7467600"/>
              <a:gd name="connsiteY817" fmla="*/ 261367 h 6858000"/>
              <a:gd name="connsiteX818" fmla="*/ 5427012 w 7467600"/>
              <a:gd name="connsiteY818" fmla="*/ 311272 h 6858000"/>
              <a:gd name="connsiteX819" fmla="*/ 5147818 w 7467600"/>
              <a:gd name="connsiteY819" fmla="*/ 322112 h 6858000"/>
              <a:gd name="connsiteX820" fmla="*/ 5060854 w 7467600"/>
              <a:gd name="connsiteY820" fmla="*/ 311882 h 6858000"/>
              <a:gd name="connsiteX821" fmla="*/ 4945989 w 7467600"/>
              <a:gd name="connsiteY821" fmla="*/ 300516 h 6858000"/>
              <a:gd name="connsiteX822" fmla="*/ 5410479 w 7467600"/>
              <a:gd name="connsiteY822" fmla="*/ 348434 h 6858000"/>
              <a:gd name="connsiteX823" fmla="*/ 5805386 w 7467600"/>
              <a:gd name="connsiteY823" fmla="*/ 239240 h 6858000"/>
              <a:gd name="connsiteX824" fmla="*/ 5905192 w 7467600"/>
              <a:gd name="connsiteY824" fmla="*/ 163079 h 6858000"/>
              <a:gd name="connsiteX825" fmla="*/ 5865655 w 7467600"/>
              <a:gd name="connsiteY825" fmla="*/ 171901 h 6858000"/>
              <a:gd name="connsiteX826" fmla="*/ 5259740 w 7467600"/>
              <a:gd name="connsiteY826" fmla="*/ 257013 h 6858000"/>
              <a:gd name="connsiteX827" fmla="*/ 5208466 w 7467600"/>
              <a:gd name="connsiteY827" fmla="*/ 257550 h 6858000"/>
              <a:gd name="connsiteX828" fmla="*/ 4980204 w 7467600"/>
              <a:gd name="connsiteY828" fmla="*/ 271903 h 6858000"/>
              <a:gd name="connsiteX829" fmla="*/ 5068068 w 7467600"/>
              <a:gd name="connsiteY829" fmla="*/ 282244 h 6858000"/>
              <a:gd name="connsiteX830" fmla="*/ 5153231 w 7467600"/>
              <a:gd name="connsiteY830" fmla="*/ 292240 h 6858000"/>
              <a:gd name="connsiteX831" fmla="*/ 5426491 w 7467600"/>
              <a:gd name="connsiteY831" fmla="*/ 281128 h 6858000"/>
              <a:gd name="connsiteX832" fmla="*/ 5731212 w 7467600"/>
              <a:gd name="connsiteY832" fmla="*/ 231951 h 6858000"/>
              <a:gd name="connsiteX833" fmla="*/ 5905192 w 7467600"/>
              <a:gd name="connsiteY833" fmla="*/ 163079 h 6858000"/>
              <a:gd name="connsiteX834" fmla="*/ 5944437 w 7467600"/>
              <a:gd name="connsiteY834" fmla="*/ 113829 h 6858000"/>
              <a:gd name="connsiteX835" fmla="*/ 5825032 w 7467600"/>
              <a:gd name="connsiteY835" fmla="*/ 146405 h 6858000"/>
              <a:gd name="connsiteX836" fmla="*/ 4955599 w 7467600"/>
              <a:gd name="connsiteY836" fmla="*/ 247008 h 6858000"/>
              <a:gd name="connsiteX837" fmla="*/ 5210104 w 7467600"/>
              <a:gd name="connsiteY837" fmla="*/ 228123 h 6858000"/>
              <a:gd name="connsiteX838" fmla="*/ 5261015 w 7467600"/>
              <a:gd name="connsiteY838" fmla="*/ 227087 h 6858000"/>
              <a:gd name="connsiteX839" fmla="*/ 5861181 w 7467600"/>
              <a:gd name="connsiteY839" fmla="*/ 143093 h 6858000"/>
              <a:gd name="connsiteX840" fmla="*/ 5961252 w 7467600"/>
              <a:gd name="connsiteY840" fmla="*/ 114820 h 6858000"/>
              <a:gd name="connsiteX841" fmla="*/ 5944437 w 7467600"/>
              <a:gd name="connsiteY841" fmla="*/ 113829 h 6858000"/>
              <a:gd name="connsiteX842" fmla="*/ 3882765 w 7467600"/>
              <a:gd name="connsiteY842" fmla="*/ 0 h 6858000"/>
              <a:gd name="connsiteX843" fmla="*/ 3995099 w 7467600"/>
              <a:gd name="connsiteY843" fmla="*/ 0 h 6858000"/>
              <a:gd name="connsiteX844" fmla="*/ 4163818 w 7467600"/>
              <a:gd name="connsiteY844" fmla="*/ 234104 h 6858000"/>
              <a:gd name="connsiteX845" fmla="*/ 4172099 w 7467600"/>
              <a:gd name="connsiteY845" fmla="*/ 234207 h 6858000"/>
              <a:gd name="connsiteX846" fmla="*/ 4784282 w 7467600"/>
              <a:gd name="connsiteY846" fmla="*/ 276561 h 6858000"/>
              <a:gd name="connsiteX847" fmla="*/ 4801687 w 7467600"/>
              <a:gd name="connsiteY847" fmla="*/ 267764 h 6858000"/>
              <a:gd name="connsiteX848" fmla="*/ 6082788 w 7467600"/>
              <a:gd name="connsiteY848" fmla="*/ 64119 h 6858000"/>
              <a:gd name="connsiteX849" fmla="*/ 6099442 w 7467600"/>
              <a:gd name="connsiteY849" fmla="*/ 82568 h 6858000"/>
              <a:gd name="connsiteX850" fmla="*/ 4804137 w 7467600"/>
              <a:gd name="connsiteY850" fmla="*/ 320931 h 6858000"/>
              <a:gd name="connsiteX851" fmla="*/ 4227047 w 7467600"/>
              <a:gd name="connsiteY851" fmla="*/ 313415 h 6858000"/>
              <a:gd name="connsiteX852" fmla="*/ 4346041 w 7467600"/>
              <a:gd name="connsiteY852" fmla="*/ 456086 h 6858000"/>
              <a:gd name="connsiteX853" fmla="*/ 4870967 w 7467600"/>
              <a:gd name="connsiteY853" fmla="*/ 963061 h 6858000"/>
              <a:gd name="connsiteX854" fmla="*/ 4889647 w 7467600"/>
              <a:gd name="connsiteY854" fmla="*/ 957147 h 6858000"/>
              <a:gd name="connsiteX855" fmla="*/ 5422504 w 7467600"/>
              <a:gd name="connsiteY855" fmla="*/ 805191 h 6858000"/>
              <a:gd name="connsiteX856" fmla="*/ 6087656 w 7467600"/>
              <a:gd name="connsiteY856" fmla="*/ 826703 h 6858000"/>
              <a:gd name="connsiteX857" fmla="*/ 6058717 w 7467600"/>
              <a:gd name="connsiteY857" fmla="*/ 865992 h 6858000"/>
              <a:gd name="connsiteX858" fmla="*/ 4974153 w 7467600"/>
              <a:gd name="connsiteY858" fmla="*/ 1045456 h 6858000"/>
              <a:gd name="connsiteX859" fmla="*/ 5627835 w 7467600"/>
              <a:gd name="connsiteY859" fmla="*/ 1472077 h 6858000"/>
              <a:gd name="connsiteX860" fmla="*/ 5629817 w 7467600"/>
              <a:gd name="connsiteY860" fmla="*/ 1471412 h 6858000"/>
              <a:gd name="connsiteX861" fmla="*/ 5634124 w 7467600"/>
              <a:gd name="connsiteY861" fmla="*/ 1470572 h 6858000"/>
              <a:gd name="connsiteX862" fmla="*/ 5755832 w 7467600"/>
              <a:gd name="connsiteY862" fmla="*/ 1383886 h 6858000"/>
              <a:gd name="connsiteX863" fmla="*/ 6014186 w 7467600"/>
              <a:gd name="connsiteY863" fmla="*/ 1279799 h 6858000"/>
              <a:gd name="connsiteX864" fmla="*/ 6901619 w 7467600"/>
              <a:gd name="connsiteY864" fmla="*/ 1047874 h 6858000"/>
              <a:gd name="connsiteX865" fmla="*/ 6931566 w 7467600"/>
              <a:gd name="connsiteY865" fmla="*/ 1062034 h 6858000"/>
              <a:gd name="connsiteX866" fmla="*/ 5790982 w 7467600"/>
              <a:gd name="connsiteY866" fmla="*/ 1561380 h 6858000"/>
              <a:gd name="connsiteX867" fmla="*/ 6188971 w 7467600"/>
              <a:gd name="connsiteY867" fmla="*/ 1755168 h 6858000"/>
              <a:gd name="connsiteX868" fmla="*/ 6202446 w 7467600"/>
              <a:gd name="connsiteY868" fmla="*/ 1752268 h 6858000"/>
              <a:gd name="connsiteX869" fmla="*/ 7179560 w 7467600"/>
              <a:gd name="connsiteY869" fmla="*/ 1467551 h 6858000"/>
              <a:gd name="connsiteX870" fmla="*/ 7158730 w 7467600"/>
              <a:gd name="connsiteY870" fmla="*/ 1507835 h 6858000"/>
              <a:gd name="connsiteX871" fmla="*/ 6326959 w 7467600"/>
              <a:gd name="connsiteY871" fmla="*/ 1817686 h 6858000"/>
              <a:gd name="connsiteX872" fmla="*/ 6537433 w 7467600"/>
              <a:gd name="connsiteY872" fmla="*/ 1907790 h 6858000"/>
              <a:gd name="connsiteX873" fmla="*/ 6550221 w 7467600"/>
              <a:gd name="connsiteY873" fmla="*/ 1910729 h 6858000"/>
              <a:gd name="connsiteX874" fmla="*/ 6964438 w 7467600"/>
              <a:gd name="connsiteY874" fmla="*/ 2209505 h 6858000"/>
              <a:gd name="connsiteX875" fmla="*/ 7367862 w 7467600"/>
              <a:gd name="connsiteY875" fmla="*/ 2806833 h 6858000"/>
              <a:gd name="connsiteX876" fmla="*/ 7364329 w 7467600"/>
              <a:gd name="connsiteY876" fmla="*/ 2826907 h 6858000"/>
              <a:gd name="connsiteX877" fmla="*/ 7290545 w 7467600"/>
              <a:gd name="connsiteY877" fmla="*/ 2850663 h 6858000"/>
              <a:gd name="connsiteX878" fmla="*/ 6472036 w 7467600"/>
              <a:gd name="connsiteY878" fmla="*/ 1959003 h 6858000"/>
              <a:gd name="connsiteX879" fmla="*/ 5792897 w 7467600"/>
              <a:gd name="connsiteY879" fmla="*/ 1647747 h 6858000"/>
              <a:gd name="connsiteX880" fmla="*/ 5842751 w 7467600"/>
              <a:gd name="connsiteY880" fmla="*/ 1816112 h 6858000"/>
              <a:gd name="connsiteX881" fmla="*/ 5847424 w 7467600"/>
              <a:gd name="connsiteY881" fmla="*/ 1815776 h 6858000"/>
              <a:gd name="connsiteX882" fmla="*/ 6399821 w 7467600"/>
              <a:gd name="connsiteY882" fmla="*/ 2344799 h 6858000"/>
              <a:gd name="connsiteX883" fmla="*/ 6323232 w 7467600"/>
              <a:gd name="connsiteY883" fmla="*/ 2389634 h 6858000"/>
              <a:gd name="connsiteX884" fmla="*/ 5942958 w 7467600"/>
              <a:gd name="connsiteY884" fmla="*/ 2077708 h 6858000"/>
              <a:gd name="connsiteX885" fmla="*/ 5921559 w 7467600"/>
              <a:gd name="connsiteY885" fmla="*/ 2378596 h 6858000"/>
              <a:gd name="connsiteX886" fmla="*/ 5817651 w 7467600"/>
              <a:gd name="connsiteY886" fmla="*/ 3023919 h 6858000"/>
              <a:gd name="connsiteX887" fmla="*/ 5729634 w 7467600"/>
              <a:gd name="connsiteY887" fmla="*/ 3051849 h 6858000"/>
              <a:gd name="connsiteX888" fmla="*/ 5611018 w 7467600"/>
              <a:gd name="connsiteY888" fmla="*/ 2316769 h 6858000"/>
              <a:gd name="connsiteX889" fmla="*/ 5687608 w 7467600"/>
              <a:gd name="connsiteY889" fmla="*/ 2039972 h 6858000"/>
              <a:gd name="connsiteX890" fmla="*/ 5657554 w 7467600"/>
              <a:gd name="connsiteY890" fmla="*/ 1576445 h 6858000"/>
              <a:gd name="connsiteX891" fmla="*/ 5150475 w 7467600"/>
              <a:gd name="connsiteY891" fmla="*/ 1274012 h 6858000"/>
              <a:gd name="connsiteX892" fmla="*/ 5349142 w 7467600"/>
              <a:gd name="connsiteY892" fmla="*/ 2204405 h 6858000"/>
              <a:gd name="connsiteX893" fmla="*/ 5262214 w 7467600"/>
              <a:gd name="connsiteY893" fmla="*/ 2233836 h 6858000"/>
              <a:gd name="connsiteX894" fmla="*/ 4981539 w 7467600"/>
              <a:gd name="connsiteY894" fmla="*/ 1542201 h 6858000"/>
              <a:gd name="connsiteX895" fmla="*/ 4958461 w 7467600"/>
              <a:gd name="connsiteY895" fmla="*/ 1136957 h 6858000"/>
              <a:gd name="connsiteX896" fmla="*/ 4655015 w 7467600"/>
              <a:gd name="connsiteY896" fmla="*/ 891426 h 6858000"/>
              <a:gd name="connsiteX897" fmla="*/ 4348002 w 7467600"/>
              <a:gd name="connsiteY897" fmla="*/ 2205895 h 6858000"/>
              <a:gd name="connsiteX898" fmla="*/ 4262250 w 7467600"/>
              <a:gd name="connsiteY898" fmla="*/ 2219972 h 6858000"/>
              <a:gd name="connsiteX899" fmla="*/ 4550611 w 7467600"/>
              <a:gd name="connsiteY899" fmla="*/ 817540 h 6858000"/>
              <a:gd name="connsiteX900" fmla="*/ 4564418 w 7467600"/>
              <a:gd name="connsiteY900" fmla="*/ 808293 h 6858000"/>
              <a:gd name="connsiteX901" fmla="*/ 4266388 w 7467600"/>
              <a:gd name="connsiteY901" fmla="*/ 500083 h 6858000"/>
              <a:gd name="connsiteX902" fmla="*/ 4032842 w 7467600"/>
              <a:gd name="connsiteY902" fmla="*/ 211809 h 6858000"/>
              <a:gd name="connsiteX903" fmla="*/ 3882765 w 7467600"/>
              <a:gd name="connsiteY903" fmla="*/ 0 h 6858000"/>
              <a:gd name="connsiteX904" fmla="*/ 3721337 w 7467600"/>
              <a:gd name="connsiteY904" fmla="*/ 0 h 6858000"/>
              <a:gd name="connsiteX905" fmla="*/ 3797544 w 7467600"/>
              <a:gd name="connsiteY905" fmla="*/ 0 h 6858000"/>
              <a:gd name="connsiteX906" fmla="*/ 3775734 w 7467600"/>
              <a:gd name="connsiteY906" fmla="*/ 95131 h 6858000"/>
              <a:gd name="connsiteX907" fmla="*/ 3724807 w 7467600"/>
              <a:gd name="connsiteY907" fmla="*/ 272257 h 6858000"/>
              <a:gd name="connsiteX908" fmla="*/ 3726844 w 7467600"/>
              <a:gd name="connsiteY908" fmla="*/ 282988 h 6858000"/>
              <a:gd name="connsiteX909" fmla="*/ 3742664 w 7467600"/>
              <a:gd name="connsiteY909" fmla="*/ 279918 h 6858000"/>
              <a:gd name="connsiteX910" fmla="*/ 4103910 w 7467600"/>
              <a:gd name="connsiteY910" fmla="*/ 1161917 h 6858000"/>
              <a:gd name="connsiteX911" fmla="*/ 4020269 w 7467600"/>
              <a:gd name="connsiteY911" fmla="*/ 1200406 h 6858000"/>
              <a:gd name="connsiteX912" fmla="*/ 3674882 w 7467600"/>
              <a:gd name="connsiteY912" fmla="*/ 488524 h 6858000"/>
              <a:gd name="connsiteX913" fmla="*/ 3132682 w 7467600"/>
              <a:gd name="connsiteY913" fmla="*/ 1072284 h 6858000"/>
              <a:gd name="connsiteX914" fmla="*/ 2716346 w 7467600"/>
              <a:gd name="connsiteY914" fmla="*/ 1276376 h 6858000"/>
              <a:gd name="connsiteX915" fmla="*/ 2716772 w 7467600"/>
              <a:gd name="connsiteY915" fmla="*/ 1255462 h 6858000"/>
              <a:gd name="connsiteX916" fmla="*/ 3471096 w 7467600"/>
              <a:gd name="connsiteY916" fmla="*/ 437072 h 6858000"/>
              <a:gd name="connsiteX917" fmla="*/ 3639057 w 7467600"/>
              <a:gd name="connsiteY917" fmla="*/ 286334 h 6858000"/>
              <a:gd name="connsiteX918" fmla="*/ 3640309 w 7467600"/>
              <a:gd name="connsiteY918" fmla="*/ 284664 h 6858000"/>
              <a:gd name="connsiteX919" fmla="*/ 3646022 w 7467600"/>
              <a:gd name="connsiteY919" fmla="*/ 276711 h 6858000"/>
              <a:gd name="connsiteX920" fmla="*/ 3707943 w 7467600"/>
              <a:gd name="connsiteY920" fmla="*/ 65958 h 6858000"/>
              <a:gd name="connsiteX921" fmla="*/ 3721337 w 7467600"/>
              <a:gd name="connsiteY921" fmla="*/ 0 h 6858000"/>
              <a:gd name="connsiteX922" fmla="*/ 2867960 w 7467600"/>
              <a:gd name="connsiteY922" fmla="*/ 0 h 6858000"/>
              <a:gd name="connsiteX923" fmla="*/ 2926351 w 7467600"/>
              <a:gd name="connsiteY923" fmla="*/ 0 h 6858000"/>
              <a:gd name="connsiteX924" fmla="*/ 2902823 w 7467600"/>
              <a:gd name="connsiteY924" fmla="*/ 262929 h 6858000"/>
              <a:gd name="connsiteX925" fmla="*/ 2940663 w 7467600"/>
              <a:gd name="connsiteY925" fmla="*/ 140884 h 6858000"/>
              <a:gd name="connsiteX926" fmla="*/ 2947039 w 7467600"/>
              <a:gd name="connsiteY926" fmla="*/ 122524 h 6858000"/>
              <a:gd name="connsiteX927" fmla="*/ 2984316 w 7467600"/>
              <a:gd name="connsiteY927" fmla="*/ 0 h 6858000"/>
              <a:gd name="connsiteX928" fmla="*/ 3016114 w 7467600"/>
              <a:gd name="connsiteY928" fmla="*/ 0 h 6858000"/>
              <a:gd name="connsiteX929" fmla="*/ 2979949 w 7467600"/>
              <a:gd name="connsiteY929" fmla="*/ 119274 h 6858000"/>
              <a:gd name="connsiteX930" fmla="*/ 3023879 w 7467600"/>
              <a:gd name="connsiteY930" fmla="*/ 0 h 6858000"/>
              <a:gd name="connsiteX931" fmla="*/ 3105400 w 7467600"/>
              <a:gd name="connsiteY931" fmla="*/ 0 h 6858000"/>
              <a:gd name="connsiteX932" fmla="*/ 3094669 w 7467600"/>
              <a:gd name="connsiteY932" fmla="*/ 30308 h 6858000"/>
              <a:gd name="connsiteX933" fmla="*/ 2901945 w 7467600"/>
              <a:gd name="connsiteY933" fmla="*/ 466538 h 6858000"/>
              <a:gd name="connsiteX934" fmla="*/ 2815209 w 7467600"/>
              <a:gd name="connsiteY934" fmla="*/ 497361 h 6858000"/>
              <a:gd name="connsiteX935" fmla="*/ 2844845 w 7467600"/>
              <a:gd name="connsiteY935" fmla="*/ 127638 h 6858000"/>
              <a:gd name="connsiteX936" fmla="*/ 2867960 w 7467600"/>
              <a:gd name="connsiteY936" fmla="*/ 0 h 6858000"/>
              <a:gd name="connsiteX937" fmla="*/ 1057230 w 7467600"/>
              <a:gd name="connsiteY937" fmla="*/ 0 h 6858000"/>
              <a:gd name="connsiteX938" fmla="*/ 1111003 w 7467600"/>
              <a:gd name="connsiteY938" fmla="*/ 0 h 6858000"/>
              <a:gd name="connsiteX939" fmla="*/ 1125553 w 7467600"/>
              <a:gd name="connsiteY939" fmla="*/ 52588 h 6858000"/>
              <a:gd name="connsiteX940" fmla="*/ 1304276 w 7467600"/>
              <a:gd name="connsiteY940" fmla="*/ 476275 h 6858000"/>
              <a:gd name="connsiteX941" fmla="*/ 1492066 w 7467600"/>
              <a:gd name="connsiteY941" fmla="*/ 886333 h 6858000"/>
              <a:gd name="connsiteX942" fmla="*/ 1423698 w 7467600"/>
              <a:gd name="connsiteY942" fmla="*/ 710817 h 6858000"/>
              <a:gd name="connsiteX943" fmla="*/ 1357609 w 7467600"/>
              <a:gd name="connsiteY943" fmla="*/ 532892 h 6858000"/>
              <a:gd name="connsiteX944" fmla="*/ 1309550 w 7467600"/>
              <a:gd name="connsiteY944" fmla="*/ 374031 h 6858000"/>
              <a:gd name="connsiteX945" fmla="*/ 1193673 w 7467600"/>
              <a:gd name="connsiteY945" fmla="*/ 49533 h 6858000"/>
              <a:gd name="connsiteX946" fmla="*/ 1164391 w 7467600"/>
              <a:gd name="connsiteY946" fmla="*/ 0 h 6858000"/>
              <a:gd name="connsiteX947" fmla="*/ 1200666 w 7467600"/>
              <a:gd name="connsiteY947" fmla="*/ 0 h 6858000"/>
              <a:gd name="connsiteX948" fmla="*/ 1223408 w 7467600"/>
              <a:gd name="connsiteY948" fmla="*/ 38996 h 6858000"/>
              <a:gd name="connsiteX949" fmla="*/ 1339635 w 7467600"/>
              <a:gd name="connsiteY949" fmla="*/ 365517 h 6858000"/>
              <a:gd name="connsiteX950" fmla="*/ 1387469 w 7467600"/>
              <a:gd name="connsiteY950" fmla="*/ 523079 h 6858000"/>
              <a:gd name="connsiteX951" fmla="*/ 1452685 w 7467600"/>
              <a:gd name="connsiteY951" fmla="*/ 699806 h 6858000"/>
              <a:gd name="connsiteX952" fmla="*/ 1492092 w 7467600"/>
              <a:gd name="connsiteY952" fmla="*/ 800424 h 6858000"/>
              <a:gd name="connsiteX953" fmla="*/ 1455302 w 7467600"/>
              <a:gd name="connsiteY953" fmla="*/ 632913 h 6858000"/>
              <a:gd name="connsiteX954" fmla="*/ 1222336 w 7467600"/>
              <a:gd name="connsiteY954" fmla="*/ 9480 h 6858000"/>
              <a:gd name="connsiteX955" fmla="*/ 1214634 w 7467600"/>
              <a:gd name="connsiteY955" fmla="*/ 0 h 6858000"/>
              <a:gd name="connsiteX956" fmla="*/ 1289827 w 7467600"/>
              <a:gd name="connsiteY956" fmla="*/ 0 h 6858000"/>
              <a:gd name="connsiteX957" fmla="*/ 1321076 w 7467600"/>
              <a:gd name="connsiteY957" fmla="*/ 59722 h 6858000"/>
              <a:gd name="connsiteX958" fmla="*/ 1512579 w 7467600"/>
              <a:gd name="connsiteY958" fmla="*/ 626441 h 6858000"/>
              <a:gd name="connsiteX959" fmla="*/ 1506076 w 7467600"/>
              <a:gd name="connsiteY959" fmla="*/ 1089289 h 6858000"/>
              <a:gd name="connsiteX960" fmla="*/ 1486346 w 7467600"/>
              <a:gd name="connsiteY960" fmla="*/ 1079919 h 6858000"/>
              <a:gd name="connsiteX961" fmla="*/ 1070511 w 7467600"/>
              <a:gd name="connsiteY961" fmla="*/ 48609 h 6858000"/>
              <a:gd name="connsiteX962" fmla="*/ 1057230 w 7467600"/>
              <a:gd name="connsiteY962" fmla="*/ 0 h 6858000"/>
              <a:gd name="connsiteX963" fmla="*/ 43151 w 7467600"/>
              <a:gd name="connsiteY963" fmla="*/ 0 h 6858000"/>
              <a:gd name="connsiteX964" fmla="*/ 95283 w 7467600"/>
              <a:gd name="connsiteY964" fmla="*/ 0 h 6858000"/>
              <a:gd name="connsiteX965" fmla="*/ 300708 w 7467600"/>
              <a:gd name="connsiteY965" fmla="*/ 154571 h 6858000"/>
              <a:gd name="connsiteX966" fmla="*/ 530414 w 7467600"/>
              <a:gd name="connsiteY966" fmla="*/ 354673 h 6858000"/>
              <a:gd name="connsiteX967" fmla="*/ 333785 w 7467600"/>
              <a:gd name="connsiteY967" fmla="*/ 161564 h 6858000"/>
              <a:gd name="connsiteX968" fmla="*/ 147005 w 7467600"/>
              <a:gd name="connsiteY968" fmla="*/ 0 h 6858000"/>
              <a:gd name="connsiteX969" fmla="*/ 272509 w 7467600"/>
              <a:gd name="connsiteY969" fmla="*/ 0 h 6858000"/>
              <a:gd name="connsiteX970" fmla="*/ 326276 w 7467600"/>
              <a:gd name="connsiteY970" fmla="*/ 45847 h 6858000"/>
              <a:gd name="connsiteX971" fmla="*/ 823759 w 7467600"/>
              <a:gd name="connsiteY971" fmla="*/ 574145 h 6858000"/>
              <a:gd name="connsiteX972" fmla="*/ 811254 w 7467600"/>
              <a:gd name="connsiteY972" fmla="*/ 665546 h 6858000"/>
              <a:gd name="connsiteX973" fmla="*/ 154042 w 7467600"/>
              <a:gd name="connsiteY973" fmla="*/ 261522 h 6858000"/>
              <a:gd name="connsiteX974" fmla="*/ 13550 w 7467600"/>
              <a:gd name="connsiteY974" fmla="*/ 158423 h 6858000"/>
              <a:gd name="connsiteX975" fmla="*/ 0 w 7467600"/>
              <a:gd name="connsiteY975" fmla="*/ 146618 h 6858000"/>
              <a:gd name="connsiteX976" fmla="*/ 0 w 7467600"/>
              <a:gd name="connsiteY976" fmla="*/ 59161 h 6858000"/>
              <a:gd name="connsiteX977" fmla="*/ 45427 w 7467600"/>
              <a:gd name="connsiteY977" fmla="*/ 101078 h 6858000"/>
              <a:gd name="connsiteX978" fmla="*/ 630103 w 7467600"/>
              <a:gd name="connsiteY978" fmla="*/ 485885 h 6858000"/>
              <a:gd name="connsiteX979" fmla="*/ 532040 w 7467600"/>
              <a:gd name="connsiteY979" fmla="*/ 399359 h 6858000"/>
              <a:gd name="connsiteX980" fmla="*/ 517618 w 7467600"/>
              <a:gd name="connsiteY980" fmla="*/ 385726 h 6858000"/>
              <a:gd name="connsiteX981" fmla="*/ 285074 w 7467600"/>
              <a:gd name="connsiteY981" fmla="*/ 182755 h 6858000"/>
              <a:gd name="connsiteX982" fmla="*/ 43151 w 7467600"/>
              <a:gd name="connsiteY982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90188 w 7467600"/>
              <a:gd name="connsiteY4" fmla="*/ 6584365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271814 w 7467600"/>
              <a:gd name="connsiteY16" fmla="*/ 6684601 h 6858000"/>
              <a:gd name="connsiteX17" fmla="*/ 7392158 w 7467600"/>
              <a:gd name="connsiteY17" fmla="*/ 6771365 h 6858000"/>
              <a:gd name="connsiteX18" fmla="*/ 7467600 w 7467600"/>
              <a:gd name="connsiteY18" fmla="*/ 6805948 h 6858000"/>
              <a:gd name="connsiteX19" fmla="*/ 7467600 w 7467600"/>
              <a:gd name="connsiteY19" fmla="*/ 6831490 h 6858000"/>
              <a:gd name="connsiteX20" fmla="*/ 7410696 w 7467600"/>
              <a:gd name="connsiteY20" fmla="*/ 6803861 h 6858000"/>
              <a:gd name="connsiteX21" fmla="*/ 7088673 w 7467600"/>
              <a:gd name="connsiteY21" fmla="*/ 6610396 h 6858000"/>
              <a:gd name="connsiteX22" fmla="*/ 7090188 w 7467600"/>
              <a:gd name="connsiteY22" fmla="*/ 6584365 h 6858000"/>
              <a:gd name="connsiteX23" fmla="*/ 1019354 w 7467600"/>
              <a:gd name="connsiteY23" fmla="*/ 6315006 h 6858000"/>
              <a:gd name="connsiteX24" fmla="*/ 441046 w 7467600"/>
              <a:gd name="connsiteY24" fmla="*/ 6691153 h 6858000"/>
              <a:gd name="connsiteX25" fmla="*/ 1019354 w 7467600"/>
              <a:gd name="connsiteY25" fmla="*/ 6315006 h 6858000"/>
              <a:gd name="connsiteX26" fmla="*/ 991680 w 7467600"/>
              <a:gd name="connsiteY26" fmla="*/ 6298413 h 6858000"/>
              <a:gd name="connsiteX27" fmla="*/ 409060 w 7467600"/>
              <a:gd name="connsiteY27" fmla="*/ 6671470 h 6858000"/>
              <a:gd name="connsiteX28" fmla="*/ 991680 w 7467600"/>
              <a:gd name="connsiteY28" fmla="*/ 6298413 h 6858000"/>
              <a:gd name="connsiteX29" fmla="*/ 103333 w 7467600"/>
              <a:gd name="connsiteY29" fmla="*/ 5699602 h 6858000"/>
              <a:gd name="connsiteX30" fmla="*/ 233938 w 7467600"/>
              <a:gd name="connsiteY30" fmla="*/ 5809416 h 6858000"/>
              <a:gd name="connsiteX31" fmla="*/ 883580 w 7467600"/>
              <a:gd name="connsiteY31" fmla="*/ 6180710 h 6858000"/>
              <a:gd name="connsiteX32" fmla="*/ 487337 w 7467600"/>
              <a:gd name="connsiteY32" fmla="*/ 5950182 h 6858000"/>
              <a:gd name="connsiteX33" fmla="*/ 354051 w 7467600"/>
              <a:gd name="connsiteY33" fmla="*/ 5854912 h 6858000"/>
              <a:gd name="connsiteX34" fmla="*/ 195436 w 7467600"/>
              <a:gd name="connsiteY34" fmla="*/ 5755068 h 6858000"/>
              <a:gd name="connsiteX35" fmla="*/ 103333 w 7467600"/>
              <a:gd name="connsiteY35" fmla="*/ 5699602 h 6858000"/>
              <a:gd name="connsiteX36" fmla="*/ 5539432 w 7467600"/>
              <a:gd name="connsiteY36" fmla="*/ 5642928 h 6858000"/>
              <a:gd name="connsiteX37" fmla="*/ 5555462 w 7467600"/>
              <a:gd name="connsiteY37" fmla="*/ 5694454 h 6858000"/>
              <a:gd name="connsiteX38" fmla="*/ 5828270 w 7467600"/>
              <a:gd name="connsiteY38" fmla="*/ 6320663 h 6858000"/>
              <a:gd name="connsiteX39" fmla="*/ 5947416 w 7467600"/>
              <a:gd name="connsiteY39" fmla="*/ 6574846 h 6858000"/>
              <a:gd name="connsiteX40" fmla="*/ 5539432 w 7467600"/>
              <a:gd name="connsiteY40" fmla="*/ 5642928 h 6858000"/>
              <a:gd name="connsiteX41" fmla="*/ 51253 w 7467600"/>
              <a:gd name="connsiteY41" fmla="*/ 5631825 h 6858000"/>
              <a:gd name="connsiteX42" fmla="*/ 211622 w 7467600"/>
              <a:gd name="connsiteY42" fmla="*/ 5728803 h 6858000"/>
              <a:gd name="connsiteX43" fmla="*/ 371652 w 7467600"/>
              <a:gd name="connsiteY43" fmla="*/ 5829062 h 6858000"/>
              <a:gd name="connsiteX44" fmla="*/ 505903 w 7467600"/>
              <a:gd name="connsiteY44" fmla="*/ 5925221 h 6858000"/>
              <a:gd name="connsiteX45" fmla="*/ 899240 w 7467600"/>
              <a:gd name="connsiteY45" fmla="*/ 6153068 h 6858000"/>
              <a:gd name="connsiteX46" fmla="*/ 988114 w 7467600"/>
              <a:gd name="connsiteY46" fmla="*/ 6174204 h 6858000"/>
              <a:gd name="connsiteX47" fmla="*/ 845971 w 7467600"/>
              <a:gd name="connsiteY47" fmla="*/ 6067177 h 6858000"/>
              <a:gd name="connsiteX48" fmla="*/ 448057 w 7467600"/>
              <a:gd name="connsiteY48" fmla="*/ 5841376 h 6858000"/>
              <a:gd name="connsiteX49" fmla="*/ 51253 w 7467600"/>
              <a:gd name="connsiteY49" fmla="*/ 5631825 h 6858000"/>
              <a:gd name="connsiteX50" fmla="*/ 2606687 w 7467600"/>
              <a:gd name="connsiteY50" fmla="*/ 5630718 h 6858000"/>
              <a:gd name="connsiteX51" fmla="*/ 2645658 w 7467600"/>
              <a:gd name="connsiteY51" fmla="*/ 6640259 h 6858000"/>
              <a:gd name="connsiteX52" fmla="*/ 2606687 w 7467600"/>
              <a:gd name="connsiteY52" fmla="*/ 5630718 h 6858000"/>
              <a:gd name="connsiteX53" fmla="*/ 3642057 w 7467600"/>
              <a:gd name="connsiteY53" fmla="*/ 5573487 h 6858000"/>
              <a:gd name="connsiteX54" fmla="*/ 3632981 w 7467600"/>
              <a:gd name="connsiteY54" fmla="*/ 5579437 h 6858000"/>
              <a:gd name="connsiteX55" fmla="*/ 3382436 w 7467600"/>
              <a:gd name="connsiteY55" fmla="*/ 5952726 h 6858000"/>
              <a:gd name="connsiteX56" fmla="*/ 3191929 w 7467600"/>
              <a:gd name="connsiteY56" fmla="*/ 6662669 h 6858000"/>
              <a:gd name="connsiteX57" fmla="*/ 3369898 w 7467600"/>
              <a:gd name="connsiteY57" fmla="*/ 6081771 h 6858000"/>
              <a:gd name="connsiteX58" fmla="*/ 3642057 w 7467600"/>
              <a:gd name="connsiteY58" fmla="*/ 5573487 h 6858000"/>
              <a:gd name="connsiteX59" fmla="*/ 2650666 w 7467600"/>
              <a:gd name="connsiteY59" fmla="*/ 5530686 h 6858000"/>
              <a:gd name="connsiteX60" fmla="*/ 2650249 w 7467600"/>
              <a:gd name="connsiteY60" fmla="*/ 5532101 h 6858000"/>
              <a:gd name="connsiteX61" fmla="*/ 2663808 w 7467600"/>
              <a:gd name="connsiteY61" fmla="*/ 6535215 h 6858000"/>
              <a:gd name="connsiteX62" fmla="*/ 2665418 w 7467600"/>
              <a:gd name="connsiteY62" fmla="*/ 6132756 h 6858000"/>
              <a:gd name="connsiteX63" fmla="*/ 2650666 w 7467600"/>
              <a:gd name="connsiteY63" fmla="*/ 5530686 h 6858000"/>
              <a:gd name="connsiteX64" fmla="*/ 2680277 w 7467600"/>
              <a:gd name="connsiteY64" fmla="*/ 5479204 h 6858000"/>
              <a:gd name="connsiteX65" fmla="*/ 2678972 w 7467600"/>
              <a:gd name="connsiteY65" fmla="*/ 5481582 h 6858000"/>
              <a:gd name="connsiteX66" fmla="*/ 2696666 w 7467600"/>
              <a:gd name="connsiteY66" fmla="*/ 6133836 h 6858000"/>
              <a:gd name="connsiteX67" fmla="*/ 2695769 w 7467600"/>
              <a:gd name="connsiteY67" fmla="*/ 6390955 h 6858000"/>
              <a:gd name="connsiteX68" fmla="*/ 2739893 w 7467600"/>
              <a:gd name="connsiteY68" fmla="*/ 6108357 h 6858000"/>
              <a:gd name="connsiteX69" fmla="*/ 2680277 w 7467600"/>
              <a:gd name="connsiteY69" fmla="*/ 5479204 h 6858000"/>
              <a:gd name="connsiteX70" fmla="*/ 1132195 w 7467600"/>
              <a:gd name="connsiteY70" fmla="*/ 5467980 h 6858000"/>
              <a:gd name="connsiteX71" fmla="*/ 1679056 w 7467600"/>
              <a:gd name="connsiteY71" fmla="*/ 5516907 h 6858000"/>
              <a:gd name="connsiteX72" fmla="*/ 2128648 w 7467600"/>
              <a:gd name="connsiteY72" fmla="*/ 5474249 h 6858000"/>
              <a:gd name="connsiteX73" fmla="*/ 1825619 w 7467600"/>
              <a:gd name="connsiteY73" fmla="*/ 5478447 h 6858000"/>
              <a:gd name="connsiteX74" fmla="*/ 1737798 w 7467600"/>
              <a:gd name="connsiteY74" fmla="*/ 5483353 h 6858000"/>
              <a:gd name="connsiteX75" fmla="*/ 1132195 w 7467600"/>
              <a:gd name="connsiteY75" fmla="*/ 5467980 h 6858000"/>
              <a:gd name="connsiteX76" fmla="*/ 6844835 w 7467600"/>
              <a:gd name="connsiteY76" fmla="*/ 5424988 h 6858000"/>
              <a:gd name="connsiteX77" fmla="*/ 6879594 w 7467600"/>
              <a:gd name="connsiteY77" fmla="*/ 5424547 h 6858000"/>
              <a:gd name="connsiteX78" fmla="*/ 7379510 w 7467600"/>
              <a:gd name="connsiteY78" fmla="*/ 5755454 h 6858000"/>
              <a:gd name="connsiteX79" fmla="*/ 7467600 w 7467600"/>
              <a:gd name="connsiteY79" fmla="*/ 5845526 h 6858000"/>
              <a:gd name="connsiteX80" fmla="*/ 7467600 w 7467600"/>
              <a:gd name="connsiteY80" fmla="*/ 5925131 h 6858000"/>
              <a:gd name="connsiteX81" fmla="*/ 7271900 w 7467600"/>
              <a:gd name="connsiteY81" fmla="*/ 5734551 h 6858000"/>
              <a:gd name="connsiteX82" fmla="*/ 7015907 w 7467600"/>
              <a:gd name="connsiteY82" fmla="*/ 5541548 h 6858000"/>
              <a:gd name="connsiteX83" fmla="*/ 7259646 w 7467600"/>
              <a:gd name="connsiteY83" fmla="*/ 5765985 h 6858000"/>
              <a:gd name="connsiteX84" fmla="*/ 7467600 w 7467600"/>
              <a:gd name="connsiteY84" fmla="*/ 5971257 h 6858000"/>
              <a:gd name="connsiteX85" fmla="*/ 7467600 w 7467600"/>
              <a:gd name="connsiteY85" fmla="*/ 6012219 h 6858000"/>
              <a:gd name="connsiteX86" fmla="*/ 7240170 w 7467600"/>
              <a:gd name="connsiteY86" fmla="*/ 5787985 h 6858000"/>
              <a:gd name="connsiteX87" fmla="*/ 6946849 w 7467600"/>
              <a:gd name="connsiteY87" fmla="*/ 5523271 h 6858000"/>
              <a:gd name="connsiteX88" fmla="*/ 6946972 w 7467600"/>
              <a:gd name="connsiteY88" fmla="*/ 5526491 h 6858000"/>
              <a:gd name="connsiteX89" fmla="*/ 7105827 w 7467600"/>
              <a:gd name="connsiteY89" fmla="*/ 5718700 h 6858000"/>
              <a:gd name="connsiteX90" fmla="*/ 7126431 w 7467600"/>
              <a:gd name="connsiteY90" fmla="*/ 5737872 h 6858000"/>
              <a:gd name="connsiteX91" fmla="*/ 7356878 w 7467600"/>
              <a:gd name="connsiteY91" fmla="*/ 5981332 h 6858000"/>
              <a:gd name="connsiteX92" fmla="*/ 7467600 w 7467600"/>
              <a:gd name="connsiteY92" fmla="*/ 6117703 h 6858000"/>
              <a:gd name="connsiteX93" fmla="*/ 7467600 w 7467600"/>
              <a:gd name="connsiteY93" fmla="*/ 6163634 h 6858000"/>
              <a:gd name="connsiteX94" fmla="*/ 7403637 w 7467600"/>
              <a:gd name="connsiteY94" fmla="*/ 6083957 h 6858000"/>
              <a:gd name="connsiteX95" fmla="*/ 7254615 w 7467600"/>
              <a:gd name="connsiteY95" fmla="*/ 5911918 h 6858000"/>
              <a:gd name="connsiteX96" fmla="*/ 7312589 w 7467600"/>
              <a:gd name="connsiteY96" fmla="*/ 5982309 h 6858000"/>
              <a:gd name="connsiteX97" fmla="*/ 7448321 w 7467600"/>
              <a:gd name="connsiteY97" fmla="*/ 6190991 h 6858000"/>
              <a:gd name="connsiteX98" fmla="*/ 7467600 w 7467600"/>
              <a:gd name="connsiteY98" fmla="*/ 6221686 h 6858000"/>
              <a:gd name="connsiteX99" fmla="*/ 7467600 w 7467600"/>
              <a:gd name="connsiteY99" fmla="*/ 6334256 h 6858000"/>
              <a:gd name="connsiteX100" fmla="*/ 7454976 w 7467600"/>
              <a:gd name="connsiteY100" fmla="*/ 6318297 h 6858000"/>
              <a:gd name="connsiteX101" fmla="*/ 7042773 w 7467600"/>
              <a:gd name="connsiteY101" fmla="*/ 5734011 h 6858000"/>
              <a:gd name="connsiteX102" fmla="*/ 6844835 w 7467600"/>
              <a:gd name="connsiteY102" fmla="*/ 5424988 h 6858000"/>
              <a:gd name="connsiteX103" fmla="*/ 1456157 w 7467600"/>
              <a:gd name="connsiteY103" fmla="*/ 5371404 h 6858000"/>
              <a:gd name="connsiteX104" fmla="*/ 1244432 w 7467600"/>
              <a:gd name="connsiteY104" fmla="*/ 5385601 h 6858000"/>
              <a:gd name="connsiteX105" fmla="*/ 973990 w 7467600"/>
              <a:gd name="connsiteY105" fmla="*/ 5424940 h 6858000"/>
              <a:gd name="connsiteX106" fmla="*/ 1103809 w 7467600"/>
              <a:gd name="connsiteY106" fmla="*/ 5433720 h 6858000"/>
              <a:gd name="connsiteX107" fmla="*/ 1123454 w 7467600"/>
              <a:gd name="connsiteY107" fmla="*/ 5435727 h 6858000"/>
              <a:gd name="connsiteX108" fmla="*/ 1737017 w 7467600"/>
              <a:gd name="connsiteY108" fmla="*/ 5452183 h 6858000"/>
              <a:gd name="connsiteX109" fmla="*/ 1824397 w 7467600"/>
              <a:gd name="connsiteY109" fmla="*/ 5447757 h 6858000"/>
              <a:gd name="connsiteX110" fmla="*/ 2070059 w 7467600"/>
              <a:gd name="connsiteY110" fmla="*/ 5441660 h 6858000"/>
              <a:gd name="connsiteX111" fmla="*/ 1456157 w 7467600"/>
              <a:gd name="connsiteY111" fmla="*/ 5371404 h 6858000"/>
              <a:gd name="connsiteX112" fmla="*/ 4988186 w 7467600"/>
              <a:gd name="connsiteY112" fmla="*/ 5216467 h 6858000"/>
              <a:gd name="connsiteX113" fmla="*/ 4777334 w 7467600"/>
              <a:gd name="connsiteY113" fmla="*/ 5406072 h 6858000"/>
              <a:gd name="connsiteX114" fmla="*/ 4718341 w 7467600"/>
              <a:gd name="connsiteY114" fmla="*/ 5468043 h 6858000"/>
              <a:gd name="connsiteX115" fmla="*/ 4604655 w 7467600"/>
              <a:gd name="connsiteY115" fmla="*/ 5583434 h 6858000"/>
              <a:gd name="connsiteX116" fmla="*/ 4565074 w 7467600"/>
              <a:gd name="connsiteY116" fmla="*/ 5618550 h 6858000"/>
              <a:gd name="connsiteX117" fmla="*/ 4988186 w 7467600"/>
              <a:gd name="connsiteY117" fmla="*/ 5216467 h 6858000"/>
              <a:gd name="connsiteX118" fmla="*/ 4978032 w 7467600"/>
              <a:gd name="connsiteY118" fmla="*/ 5183809 h 6858000"/>
              <a:gd name="connsiteX119" fmla="*/ 4463413 w 7467600"/>
              <a:gd name="connsiteY119" fmla="*/ 5615162 h 6858000"/>
              <a:gd name="connsiteX120" fmla="*/ 4358134 w 7467600"/>
              <a:gd name="connsiteY120" fmla="*/ 5742791 h 6858000"/>
              <a:gd name="connsiteX121" fmla="*/ 4376219 w 7467600"/>
              <a:gd name="connsiteY121" fmla="*/ 5729027 h 6858000"/>
              <a:gd name="connsiteX122" fmla="*/ 4582340 w 7467600"/>
              <a:gd name="connsiteY122" fmla="*/ 5561037 h 6858000"/>
              <a:gd name="connsiteX123" fmla="*/ 4694684 w 7467600"/>
              <a:gd name="connsiteY123" fmla="*/ 5447098 h 6858000"/>
              <a:gd name="connsiteX124" fmla="*/ 4754123 w 7467600"/>
              <a:gd name="connsiteY124" fmla="*/ 5384643 h 6858000"/>
              <a:gd name="connsiteX125" fmla="*/ 4978032 w 7467600"/>
              <a:gd name="connsiteY125" fmla="*/ 5183809 h 6858000"/>
              <a:gd name="connsiteX126" fmla="*/ 1903353 w 7467600"/>
              <a:gd name="connsiteY126" fmla="*/ 5044827 h 6858000"/>
              <a:gd name="connsiteX127" fmla="*/ 1936931 w 7467600"/>
              <a:gd name="connsiteY127" fmla="*/ 5093954 h 6858000"/>
              <a:gd name="connsiteX128" fmla="*/ 2195868 w 7467600"/>
              <a:gd name="connsiteY128" fmla="*/ 5396574 h 6858000"/>
              <a:gd name="connsiteX129" fmla="*/ 2088852 w 7467600"/>
              <a:gd name="connsiteY129" fmla="*/ 5166123 h 6858000"/>
              <a:gd name="connsiteX130" fmla="*/ 1958241 w 7467600"/>
              <a:gd name="connsiteY130" fmla="*/ 5067955 h 6858000"/>
              <a:gd name="connsiteX131" fmla="*/ 1903353 w 7467600"/>
              <a:gd name="connsiteY131" fmla="*/ 5044827 h 6858000"/>
              <a:gd name="connsiteX132" fmla="*/ 1979378 w 7467600"/>
              <a:gd name="connsiteY132" fmla="*/ 4769504 h 6858000"/>
              <a:gd name="connsiteX133" fmla="*/ 2882120 w 7467600"/>
              <a:gd name="connsiteY133" fmla="*/ 5064547 h 6858000"/>
              <a:gd name="connsiteX134" fmla="*/ 2793103 w 7467600"/>
              <a:gd name="connsiteY134" fmla="*/ 5039699 h 6858000"/>
              <a:gd name="connsiteX135" fmla="*/ 2770041 w 7467600"/>
              <a:gd name="connsiteY135" fmla="*/ 5033634 h 6858000"/>
              <a:gd name="connsiteX136" fmla="*/ 1979378 w 7467600"/>
              <a:gd name="connsiteY136" fmla="*/ 4769504 h 6858000"/>
              <a:gd name="connsiteX137" fmla="*/ 1927410 w 7467600"/>
              <a:gd name="connsiteY137" fmla="*/ 4716164 h 6858000"/>
              <a:gd name="connsiteX138" fmla="*/ 1959587 w 7467600"/>
              <a:gd name="connsiteY138" fmla="*/ 4728849 h 6858000"/>
              <a:gd name="connsiteX139" fmla="*/ 2777707 w 7467600"/>
              <a:gd name="connsiteY139" fmla="*/ 5003991 h 6858000"/>
              <a:gd name="connsiteX140" fmla="*/ 2800768 w 7467600"/>
              <a:gd name="connsiteY140" fmla="*/ 5010056 h 6858000"/>
              <a:gd name="connsiteX141" fmla="*/ 2879408 w 7467600"/>
              <a:gd name="connsiteY141" fmla="*/ 5031590 h 6858000"/>
              <a:gd name="connsiteX142" fmla="*/ 2862295 w 7467600"/>
              <a:gd name="connsiteY142" fmla="*/ 5022958 h 6858000"/>
              <a:gd name="connsiteX143" fmla="*/ 2813343 w 7467600"/>
              <a:gd name="connsiteY143" fmla="*/ 4998369 h 6858000"/>
              <a:gd name="connsiteX144" fmla="*/ 2646245 w 7467600"/>
              <a:gd name="connsiteY144" fmla="*/ 4930999 h 6858000"/>
              <a:gd name="connsiteX145" fmla="*/ 1999243 w 7467600"/>
              <a:gd name="connsiteY145" fmla="*/ 4730524 h 6858000"/>
              <a:gd name="connsiteX146" fmla="*/ 1979527 w 7467600"/>
              <a:gd name="connsiteY146" fmla="*/ 4726651 h 6858000"/>
              <a:gd name="connsiteX147" fmla="*/ 1927410 w 7467600"/>
              <a:gd name="connsiteY147" fmla="*/ 4716164 h 6858000"/>
              <a:gd name="connsiteX148" fmla="*/ 1997014 w 7467600"/>
              <a:gd name="connsiteY148" fmla="*/ 4698007 h 6858000"/>
              <a:gd name="connsiteX149" fmla="*/ 2005458 w 7467600"/>
              <a:gd name="connsiteY149" fmla="*/ 4699540 h 6858000"/>
              <a:gd name="connsiteX150" fmla="*/ 2657186 w 7467600"/>
              <a:gd name="connsiteY150" fmla="*/ 4901687 h 6858000"/>
              <a:gd name="connsiteX151" fmla="*/ 2826662 w 7467600"/>
              <a:gd name="connsiteY151" fmla="*/ 4970362 h 6858000"/>
              <a:gd name="connsiteX152" fmla="*/ 2876100 w 7467600"/>
              <a:gd name="connsiteY152" fmla="*/ 4995397 h 6858000"/>
              <a:gd name="connsiteX153" fmla="*/ 3042600 w 7467600"/>
              <a:gd name="connsiteY153" fmla="*/ 5059532 h 6858000"/>
              <a:gd name="connsiteX154" fmla="*/ 1997014 w 7467600"/>
              <a:gd name="connsiteY154" fmla="*/ 4698007 h 6858000"/>
              <a:gd name="connsiteX155" fmla="*/ 2305292 w 7467600"/>
              <a:gd name="connsiteY155" fmla="*/ 4219492 h 6858000"/>
              <a:gd name="connsiteX156" fmla="*/ 3360922 w 7467600"/>
              <a:gd name="connsiteY156" fmla="*/ 4529373 h 6858000"/>
              <a:gd name="connsiteX157" fmla="*/ 3492420 w 7467600"/>
              <a:gd name="connsiteY157" fmla="*/ 4510145 h 6858000"/>
              <a:gd name="connsiteX158" fmla="*/ 3364086 w 7467600"/>
              <a:gd name="connsiteY158" fmla="*/ 4480340 h 6858000"/>
              <a:gd name="connsiteX159" fmla="*/ 3225818 w 7467600"/>
              <a:gd name="connsiteY159" fmla="*/ 4411822 h 6858000"/>
              <a:gd name="connsiteX160" fmla="*/ 3129696 w 7467600"/>
              <a:gd name="connsiteY160" fmla="*/ 4360704 h 6858000"/>
              <a:gd name="connsiteX161" fmla="*/ 2814545 w 7467600"/>
              <a:gd name="connsiteY161" fmla="*/ 4282955 h 6858000"/>
              <a:gd name="connsiteX162" fmla="*/ 2305292 w 7467600"/>
              <a:gd name="connsiteY162" fmla="*/ 4219492 h 6858000"/>
              <a:gd name="connsiteX163" fmla="*/ 2626982 w 7467600"/>
              <a:gd name="connsiteY163" fmla="*/ 4206450 h 6858000"/>
              <a:gd name="connsiteX164" fmla="*/ 2490617 w 7467600"/>
              <a:gd name="connsiteY164" fmla="*/ 4206951 h 6858000"/>
              <a:gd name="connsiteX165" fmla="*/ 2819869 w 7467600"/>
              <a:gd name="connsiteY165" fmla="*/ 4252936 h 6858000"/>
              <a:gd name="connsiteX166" fmla="*/ 3143018 w 7467600"/>
              <a:gd name="connsiteY166" fmla="*/ 4332698 h 6858000"/>
              <a:gd name="connsiteX167" fmla="*/ 3241520 w 7467600"/>
              <a:gd name="connsiteY167" fmla="*/ 4385112 h 6858000"/>
              <a:gd name="connsiteX168" fmla="*/ 3374575 w 7467600"/>
              <a:gd name="connsiteY168" fmla="*/ 4451517 h 6858000"/>
              <a:gd name="connsiteX169" fmla="*/ 3505221 w 7467600"/>
              <a:gd name="connsiteY169" fmla="*/ 4480757 h 6858000"/>
              <a:gd name="connsiteX170" fmla="*/ 2626982 w 7467600"/>
              <a:gd name="connsiteY170" fmla="*/ 4206450 h 6858000"/>
              <a:gd name="connsiteX171" fmla="*/ 1310106 w 7467600"/>
              <a:gd name="connsiteY171" fmla="*/ 3943217 h 6858000"/>
              <a:gd name="connsiteX172" fmla="*/ 854994 w 7467600"/>
              <a:gd name="connsiteY172" fmla="*/ 4399136 h 6858000"/>
              <a:gd name="connsiteX173" fmla="*/ 742462 w 7467600"/>
              <a:gd name="connsiteY173" fmla="*/ 4594648 h 6858000"/>
              <a:gd name="connsiteX174" fmla="*/ 820602 w 7467600"/>
              <a:gd name="connsiteY174" fmla="*/ 4485915 h 6858000"/>
              <a:gd name="connsiteX175" fmla="*/ 878295 w 7467600"/>
              <a:gd name="connsiteY175" fmla="*/ 4403594 h 6858000"/>
              <a:gd name="connsiteX176" fmla="*/ 1240607 w 7467600"/>
              <a:gd name="connsiteY176" fmla="*/ 4010401 h 6858000"/>
              <a:gd name="connsiteX177" fmla="*/ 1310106 w 7467600"/>
              <a:gd name="connsiteY177" fmla="*/ 3943217 h 6858000"/>
              <a:gd name="connsiteX178" fmla="*/ 1423113 w 7467600"/>
              <a:gd name="connsiteY178" fmla="*/ 3874565 h 6858000"/>
              <a:gd name="connsiteX179" fmla="*/ 1260565 w 7467600"/>
              <a:gd name="connsiteY179" fmla="*/ 4031982 h 6858000"/>
              <a:gd name="connsiteX180" fmla="*/ 901900 w 7467600"/>
              <a:gd name="connsiteY180" fmla="*/ 4421236 h 6858000"/>
              <a:gd name="connsiteX181" fmla="*/ 845044 w 7467600"/>
              <a:gd name="connsiteY181" fmla="*/ 4502436 h 6858000"/>
              <a:gd name="connsiteX182" fmla="*/ 685926 w 7467600"/>
              <a:gd name="connsiteY182" fmla="*/ 4703069 h 6858000"/>
              <a:gd name="connsiteX183" fmla="*/ 684248 w 7467600"/>
              <a:gd name="connsiteY183" fmla="*/ 4706721 h 6858000"/>
              <a:gd name="connsiteX184" fmla="*/ 1423113 w 7467600"/>
              <a:gd name="connsiteY184" fmla="*/ 3874565 h 6858000"/>
              <a:gd name="connsiteX185" fmla="*/ 3316479 w 7467600"/>
              <a:gd name="connsiteY185" fmla="*/ 3872136 h 6858000"/>
              <a:gd name="connsiteX186" fmla="*/ 3546806 w 7467600"/>
              <a:gd name="connsiteY186" fmla="*/ 4356139 h 6858000"/>
              <a:gd name="connsiteX187" fmla="*/ 3364433 w 7467600"/>
              <a:gd name="connsiteY187" fmla="*/ 3953121 h 6858000"/>
              <a:gd name="connsiteX188" fmla="*/ 3316479 w 7467600"/>
              <a:gd name="connsiteY188" fmla="*/ 3872136 h 6858000"/>
              <a:gd name="connsiteX189" fmla="*/ 3291335 w 7467600"/>
              <a:gd name="connsiteY189" fmla="*/ 3767420 h 6858000"/>
              <a:gd name="connsiteX190" fmla="*/ 3390805 w 7467600"/>
              <a:gd name="connsiteY190" fmla="*/ 3937163 h 6858000"/>
              <a:gd name="connsiteX191" fmla="*/ 3579062 w 7467600"/>
              <a:gd name="connsiteY191" fmla="*/ 4359040 h 6858000"/>
              <a:gd name="connsiteX192" fmla="*/ 3467355 w 7467600"/>
              <a:gd name="connsiteY192" fmla="*/ 3988130 h 6858000"/>
              <a:gd name="connsiteX193" fmla="*/ 3310753 w 7467600"/>
              <a:gd name="connsiteY193" fmla="*/ 3787140 h 6858000"/>
              <a:gd name="connsiteX194" fmla="*/ 3291335 w 7467600"/>
              <a:gd name="connsiteY194" fmla="*/ 3767420 h 6858000"/>
              <a:gd name="connsiteX195" fmla="*/ 1635889 w 7467600"/>
              <a:gd name="connsiteY195" fmla="*/ 3709494 h 6858000"/>
              <a:gd name="connsiteX196" fmla="*/ 1634800 w 7467600"/>
              <a:gd name="connsiteY196" fmla="*/ 3731111 h 6858000"/>
              <a:gd name="connsiteX197" fmla="*/ 1635889 w 7467600"/>
              <a:gd name="connsiteY197" fmla="*/ 3709494 h 6858000"/>
              <a:gd name="connsiteX198" fmla="*/ 1510397 w 7467600"/>
              <a:gd name="connsiteY198" fmla="*/ 3684705 h 6858000"/>
              <a:gd name="connsiteX199" fmla="*/ 1146550 w 7467600"/>
              <a:gd name="connsiteY199" fmla="*/ 3802012 h 6858000"/>
              <a:gd name="connsiteX200" fmla="*/ 698834 w 7467600"/>
              <a:gd name="connsiteY200" fmla="*/ 3952272 h 6858000"/>
              <a:gd name="connsiteX201" fmla="*/ 34256 w 7467600"/>
              <a:gd name="connsiteY201" fmla="*/ 4347603 h 6858000"/>
              <a:gd name="connsiteX202" fmla="*/ 527241 w 7467600"/>
              <a:gd name="connsiteY202" fmla="*/ 4065078 h 6858000"/>
              <a:gd name="connsiteX203" fmla="*/ 1510397 w 7467600"/>
              <a:gd name="connsiteY203" fmla="*/ 3684705 h 6858000"/>
              <a:gd name="connsiteX204" fmla="*/ 1313114 w 7467600"/>
              <a:gd name="connsiteY204" fmla="*/ 3655216 h 6858000"/>
              <a:gd name="connsiteX205" fmla="*/ 1109304 w 7467600"/>
              <a:gd name="connsiteY205" fmla="*/ 3669030 h 6858000"/>
              <a:gd name="connsiteX206" fmla="*/ 8129 w 7467600"/>
              <a:gd name="connsiteY206" fmla="*/ 4330519 h 6858000"/>
              <a:gd name="connsiteX207" fmla="*/ 687572 w 7467600"/>
              <a:gd name="connsiteY207" fmla="*/ 3925629 h 6858000"/>
              <a:gd name="connsiteX208" fmla="*/ 1138365 w 7467600"/>
              <a:gd name="connsiteY208" fmla="*/ 3774515 h 6858000"/>
              <a:gd name="connsiteX209" fmla="*/ 1505579 w 7467600"/>
              <a:gd name="connsiteY209" fmla="*/ 3655526 h 6858000"/>
              <a:gd name="connsiteX210" fmla="*/ 1313114 w 7467600"/>
              <a:gd name="connsiteY210" fmla="*/ 3655216 h 6858000"/>
              <a:gd name="connsiteX211" fmla="*/ 3655073 w 7467600"/>
              <a:gd name="connsiteY211" fmla="*/ 3650884 h 6858000"/>
              <a:gd name="connsiteX212" fmla="*/ 3989938 w 7467600"/>
              <a:gd name="connsiteY212" fmla="*/ 3991685 h 6858000"/>
              <a:gd name="connsiteX213" fmla="*/ 4393907 w 7467600"/>
              <a:gd name="connsiteY213" fmla="*/ 4261258 h 6858000"/>
              <a:gd name="connsiteX214" fmla="*/ 4648051 w 7467600"/>
              <a:gd name="connsiteY214" fmla="*/ 4374051 h 6858000"/>
              <a:gd name="connsiteX215" fmla="*/ 4383389 w 7467600"/>
              <a:gd name="connsiteY215" fmla="*/ 4184369 h 6858000"/>
              <a:gd name="connsiteX216" fmla="*/ 4165508 w 7467600"/>
              <a:gd name="connsiteY216" fmla="*/ 4035196 h 6858000"/>
              <a:gd name="connsiteX217" fmla="*/ 4068162 w 7467600"/>
              <a:gd name="connsiteY217" fmla="*/ 3953394 h 6858000"/>
              <a:gd name="connsiteX218" fmla="*/ 3981416 w 7467600"/>
              <a:gd name="connsiteY218" fmla="*/ 3880482 h 6858000"/>
              <a:gd name="connsiteX219" fmla="*/ 3800147 w 7467600"/>
              <a:gd name="connsiteY219" fmla="*/ 3749872 h 6858000"/>
              <a:gd name="connsiteX220" fmla="*/ 3655073 w 7467600"/>
              <a:gd name="connsiteY220" fmla="*/ 3650884 h 6858000"/>
              <a:gd name="connsiteX221" fmla="*/ 3670252 w 7467600"/>
              <a:gd name="connsiteY221" fmla="*/ 3622798 h 6858000"/>
              <a:gd name="connsiteX222" fmla="*/ 3817258 w 7467600"/>
              <a:gd name="connsiteY222" fmla="*/ 3723577 h 6858000"/>
              <a:gd name="connsiteX223" fmla="*/ 4000461 w 7467600"/>
              <a:gd name="connsiteY223" fmla="*/ 3855966 h 6858000"/>
              <a:gd name="connsiteX224" fmla="*/ 4088180 w 7467600"/>
              <a:gd name="connsiteY224" fmla="*/ 3929774 h 6858000"/>
              <a:gd name="connsiteX225" fmla="*/ 4184555 w 7467600"/>
              <a:gd name="connsiteY225" fmla="*/ 4010683 h 6858000"/>
              <a:gd name="connsiteX226" fmla="*/ 4399563 w 7467600"/>
              <a:gd name="connsiteY226" fmla="*/ 4158106 h 6858000"/>
              <a:gd name="connsiteX227" fmla="*/ 4684469 w 7467600"/>
              <a:gd name="connsiteY227" fmla="*/ 4364680 h 6858000"/>
              <a:gd name="connsiteX228" fmla="*/ 4690271 w 7467600"/>
              <a:gd name="connsiteY228" fmla="*/ 4370034 h 6858000"/>
              <a:gd name="connsiteX229" fmla="*/ 4136093 w 7467600"/>
              <a:gd name="connsiteY229" fmla="*/ 3858466 h 6858000"/>
              <a:gd name="connsiteX230" fmla="*/ 3670252 w 7467600"/>
              <a:gd name="connsiteY230" fmla="*/ 3622798 h 6858000"/>
              <a:gd name="connsiteX231" fmla="*/ 4440129 w 7467600"/>
              <a:gd name="connsiteY231" fmla="*/ 3448571 h 6858000"/>
              <a:gd name="connsiteX232" fmla="*/ 4856525 w 7467600"/>
              <a:gd name="connsiteY232" fmla="*/ 3915351 h 6858000"/>
              <a:gd name="connsiteX233" fmla="*/ 5059055 w 7467600"/>
              <a:gd name="connsiteY233" fmla="*/ 4108918 h 6858000"/>
              <a:gd name="connsiteX234" fmla="*/ 5290070 w 7467600"/>
              <a:gd name="connsiteY234" fmla="*/ 4263619 h 6858000"/>
              <a:gd name="connsiteX235" fmla="*/ 4834991 w 7467600"/>
              <a:gd name="connsiteY235" fmla="*/ 3830985 h 6858000"/>
              <a:gd name="connsiteX236" fmla="*/ 4440129 w 7467600"/>
              <a:gd name="connsiteY236" fmla="*/ 3448571 h 6858000"/>
              <a:gd name="connsiteX237" fmla="*/ 4441737 w 7467600"/>
              <a:gd name="connsiteY237" fmla="*/ 3399734 h 6858000"/>
              <a:gd name="connsiteX238" fmla="*/ 4431236 w 7467600"/>
              <a:gd name="connsiteY238" fmla="*/ 3400954 h 6858000"/>
              <a:gd name="connsiteX239" fmla="*/ 4557150 w 7467600"/>
              <a:gd name="connsiteY239" fmla="*/ 3510023 h 6858000"/>
              <a:gd name="connsiteX240" fmla="*/ 4856936 w 7467600"/>
              <a:gd name="connsiteY240" fmla="*/ 3809146 h 6858000"/>
              <a:gd name="connsiteX241" fmla="*/ 5111996 w 7467600"/>
              <a:gd name="connsiteY241" fmla="*/ 4065759 h 6858000"/>
              <a:gd name="connsiteX242" fmla="*/ 5388878 w 7467600"/>
              <a:gd name="connsiteY242" fmla="*/ 4300185 h 6858000"/>
              <a:gd name="connsiteX243" fmla="*/ 5425556 w 7467600"/>
              <a:gd name="connsiteY243" fmla="*/ 4308967 h 6858000"/>
              <a:gd name="connsiteX244" fmla="*/ 4943646 w 7467600"/>
              <a:gd name="connsiteY244" fmla="*/ 3822916 h 6858000"/>
              <a:gd name="connsiteX245" fmla="*/ 4594837 w 7467600"/>
              <a:gd name="connsiteY245" fmla="*/ 3532274 h 6858000"/>
              <a:gd name="connsiteX246" fmla="*/ 4441737 w 7467600"/>
              <a:gd name="connsiteY246" fmla="*/ 3399734 h 6858000"/>
              <a:gd name="connsiteX247" fmla="*/ 5425834 w 7467600"/>
              <a:gd name="connsiteY247" fmla="*/ 3162785 h 6858000"/>
              <a:gd name="connsiteX248" fmla="*/ 5401644 w 7467600"/>
              <a:gd name="connsiteY248" fmla="*/ 3617847 h 6858000"/>
              <a:gd name="connsiteX249" fmla="*/ 5467256 w 7467600"/>
              <a:gd name="connsiteY249" fmla="*/ 4175494 h 6858000"/>
              <a:gd name="connsiteX250" fmla="*/ 5448069 w 7467600"/>
              <a:gd name="connsiteY250" fmla="*/ 3567554 h 6858000"/>
              <a:gd name="connsiteX251" fmla="*/ 5425834 w 7467600"/>
              <a:gd name="connsiteY251" fmla="*/ 3162785 h 6858000"/>
              <a:gd name="connsiteX252" fmla="*/ 1318687 w 7467600"/>
              <a:gd name="connsiteY252" fmla="*/ 3113840 h 6858000"/>
              <a:gd name="connsiteX253" fmla="*/ 1066793 w 7467600"/>
              <a:gd name="connsiteY253" fmla="*/ 3212171 h 6858000"/>
              <a:gd name="connsiteX254" fmla="*/ 993319 w 7467600"/>
              <a:gd name="connsiteY254" fmla="*/ 3247648 h 6858000"/>
              <a:gd name="connsiteX255" fmla="*/ 853081 w 7467600"/>
              <a:gd name="connsiteY255" fmla="*/ 3312410 h 6858000"/>
              <a:gd name="connsiteX256" fmla="*/ 805957 w 7467600"/>
              <a:gd name="connsiteY256" fmla="*/ 3330443 h 6858000"/>
              <a:gd name="connsiteX257" fmla="*/ 1318687 w 7467600"/>
              <a:gd name="connsiteY257" fmla="*/ 3113840 h 6858000"/>
              <a:gd name="connsiteX258" fmla="*/ 5453702 w 7467600"/>
              <a:gd name="connsiteY258" fmla="*/ 3090882 h 6858000"/>
              <a:gd name="connsiteX259" fmla="*/ 5480135 w 7467600"/>
              <a:gd name="connsiteY259" fmla="*/ 3565802 h 6858000"/>
              <a:gd name="connsiteX260" fmla="*/ 5499023 w 7467600"/>
              <a:gd name="connsiteY260" fmla="*/ 4166310 h 6858000"/>
              <a:gd name="connsiteX261" fmla="*/ 5547022 w 7467600"/>
              <a:gd name="connsiteY261" fmla="*/ 3607838 h 6858000"/>
              <a:gd name="connsiteX262" fmla="*/ 5515964 w 7467600"/>
              <a:gd name="connsiteY262" fmla="*/ 3378541 h 6858000"/>
              <a:gd name="connsiteX263" fmla="*/ 5453702 w 7467600"/>
              <a:gd name="connsiteY263" fmla="*/ 3090882 h 6858000"/>
              <a:gd name="connsiteX264" fmla="*/ 1238695 w 7467600"/>
              <a:gd name="connsiteY264" fmla="*/ 3076820 h 6858000"/>
              <a:gd name="connsiteX265" fmla="*/ 716371 w 7467600"/>
              <a:gd name="connsiteY265" fmla="*/ 3293249 h 6858000"/>
              <a:gd name="connsiteX266" fmla="*/ 579522 w 7467600"/>
              <a:gd name="connsiteY266" fmla="*/ 3371759 h 6858000"/>
              <a:gd name="connsiteX267" fmla="*/ 600288 w 7467600"/>
              <a:gd name="connsiteY267" fmla="*/ 3365555 h 6858000"/>
              <a:gd name="connsiteX268" fmla="*/ 840692 w 7467600"/>
              <a:gd name="connsiteY268" fmla="*/ 3284921 h 6858000"/>
              <a:gd name="connsiteX269" fmla="*/ 979248 w 7467600"/>
              <a:gd name="connsiteY269" fmla="*/ 3221003 h 6858000"/>
              <a:gd name="connsiteX270" fmla="*/ 1053282 w 7467600"/>
              <a:gd name="connsiteY270" fmla="*/ 3185247 h 6858000"/>
              <a:gd name="connsiteX271" fmla="*/ 1320603 w 7467600"/>
              <a:gd name="connsiteY271" fmla="*/ 3081281 h 6858000"/>
              <a:gd name="connsiteX272" fmla="*/ 1238695 w 7467600"/>
              <a:gd name="connsiteY272" fmla="*/ 3076820 h 6858000"/>
              <a:gd name="connsiteX273" fmla="*/ 5425627 w 7467600"/>
              <a:gd name="connsiteY273" fmla="*/ 2954192 h 6858000"/>
              <a:gd name="connsiteX274" fmla="*/ 5470770 w 7467600"/>
              <a:gd name="connsiteY274" fmla="*/ 3005435 h 6858000"/>
              <a:gd name="connsiteX275" fmla="*/ 5519779 w 7467600"/>
              <a:gd name="connsiteY275" fmla="*/ 4359223 h 6858000"/>
              <a:gd name="connsiteX276" fmla="*/ 5520293 w 7467600"/>
              <a:gd name="connsiteY276" fmla="*/ 4360602 h 6858000"/>
              <a:gd name="connsiteX277" fmla="*/ 5767221 w 7467600"/>
              <a:gd name="connsiteY277" fmla="*/ 4665564 h 6858000"/>
              <a:gd name="connsiteX278" fmla="*/ 6937169 w 7467600"/>
              <a:gd name="connsiteY278" fmla="*/ 4815941 h 6858000"/>
              <a:gd name="connsiteX279" fmla="*/ 6953922 w 7467600"/>
              <a:gd name="connsiteY279" fmla="*/ 4890068 h 6858000"/>
              <a:gd name="connsiteX280" fmla="*/ 6071359 w 7467600"/>
              <a:gd name="connsiteY280" fmla="*/ 4770770 h 6858000"/>
              <a:gd name="connsiteX281" fmla="*/ 6038839 w 7467600"/>
              <a:gd name="connsiteY281" fmla="*/ 4764474 h 6858000"/>
              <a:gd name="connsiteX282" fmla="*/ 6038706 w 7467600"/>
              <a:gd name="connsiteY282" fmla="*/ 4763847 h 6858000"/>
              <a:gd name="connsiteX283" fmla="*/ 6037784 w 7467600"/>
              <a:gd name="connsiteY283" fmla="*/ 4764270 h 6858000"/>
              <a:gd name="connsiteX284" fmla="*/ 6038839 w 7467600"/>
              <a:gd name="connsiteY284" fmla="*/ 4764474 h 6858000"/>
              <a:gd name="connsiteX285" fmla="*/ 6040338 w 7467600"/>
              <a:gd name="connsiteY285" fmla="*/ 4771418 h 6858000"/>
              <a:gd name="connsiteX286" fmla="*/ 6024488 w 7467600"/>
              <a:gd name="connsiteY286" fmla="*/ 4809903 h 6858000"/>
              <a:gd name="connsiteX287" fmla="*/ 5599771 w 7467600"/>
              <a:gd name="connsiteY287" fmla="*/ 5509652 h 6858000"/>
              <a:gd name="connsiteX288" fmla="*/ 5548843 w 7467600"/>
              <a:gd name="connsiteY288" fmla="*/ 5563845 h 6858000"/>
              <a:gd name="connsiteX289" fmla="*/ 5940952 w 7467600"/>
              <a:gd name="connsiteY289" fmla="*/ 6250028 h 6858000"/>
              <a:gd name="connsiteX290" fmla="*/ 6043441 w 7467600"/>
              <a:gd name="connsiteY290" fmla="*/ 6665847 h 6858000"/>
              <a:gd name="connsiteX291" fmla="*/ 6093432 w 7467600"/>
              <a:gd name="connsiteY291" fmla="*/ 6858000 h 6858000"/>
              <a:gd name="connsiteX292" fmla="*/ 6034344 w 7467600"/>
              <a:gd name="connsiteY292" fmla="*/ 6858000 h 6858000"/>
              <a:gd name="connsiteX293" fmla="*/ 6026679 w 7467600"/>
              <a:gd name="connsiteY293" fmla="*/ 6836959 h 6858000"/>
              <a:gd name="connsiteX294" fmla="*/ 5800441 w 7467600"/>
              <a:gd name="connsiteY294" fmla="*/ 6335286 h 6858000"/>
              <a:gd name="connsiteX295" fmla="*/ 5526562 w 7467600"/>
              <a:gd name="connsiteY295" fmla="*/ 5705388 h 6858000"/>
              <a:gd name="connsiteX296" fmla="*/ 5519640 w 7467600"/>
              <a:gd name="connsiteY296" fmla="*/ 5683774 h 6858000"/>
              <a:gd name="connsiteX297" fmla="*/ 5844559 w 7467600"/>
              <a:gd name="connsiteY297" fmla="*/ 6553349 h 6858000"/>
              <a:gd name="connsiteX298" fmla="*/ 5975994 w 7467600"/>
              <a:gd name="connsiteY298" fmla="*/ 6858000 h 6858000"/>
              <a:gd name="connsiteX299" fmla="*/ 5898547 w 7467600"/>
              <a:gd name="connsiteY299" fmla="*/ 6858000 h 6858000"/>
              <a:gd name="connsiteX300" fmla="*/ 5682041 w 7467600"/>
              <a:gd name="connsiteY300" fmla="*/ 6355860 h 6858000"/>
              <a:gd name="connsiteX301" fmla="*/ 5461758 w 7467600"/>
              <a:gd name="connsiteY301" fmla="*/ 5820220 h 6858000"/>
              <a:gd name="connsiteX302" fmla="*/ 5237282 w 7467600"/>
              <a:gd name="connsiteY302" fmla="*/ 6579086 h 6858000"/>
              <a:gd name="connsiteX303" fmla="*/ 5115009 w 7467600"/>
              <a:gd name="connsiteY303" fmla="*/ 6858000 h 6858000"/>
              <a:gd name="connsiteX304" fmla="*/ 5028074 w 7467600"/>
              <a:gd name="connsiteY304" fmla="*/ 6858000 h 6858000"/>
              <a:gd name="connsiteX305" fmla="*/ 5079508 w 7467600"/>
              <a:gd name="connsiteY305" fmla="*/ 6749074 h 6858000"/>
              <a:gd name="connsiteX306" fmla="*/ 5371846 w 7467600"/>
              <a:gd name="connsiteY306" fmla="*/ 5924413 h 6858000"/>
              <a:gd name="connsiteX307" fmla="*/ 5270512 w 7467600"/>
              <a:gd name="connsiteY307" fmla="*/ 6138975 h 6858000"/>
              <a:gd name="connsiteX308" fmla="*/ 5062409 w 7467600"/>
              <a:gd name="connsiteY308" fmla="*/ 6653544 h 6858000"/>
              <a:gd name="connsiteX309" fmla="*/ 5036628 w 7467600"/>
              <a:gd name="connsiteY309" fmla="*/ 6754247 h 6858000"/>
              <a:gd name="connsiteX310" fmla="*/ 5009112 w 7467600"/>
              <a:gd name="connsiteY310" fmla="*/ 6858000 h 6858000"/>
              <a:gd name="connsiteX311" fmla="*/ 4976679 w 7467600"/>
              <a:gd name="connsiteY311" fmla="*/ 6858000 h 6858000"/>
              <a:gd name="connsiteX312" fmla="*/ 5006537 w 7467600"/>
              <a:gd name="connsiteY312" fmla="*/ 6747068 h 6858000"/>
              <a:gd name="connsiteX313" fmla="*/ 5032723 w 7467600"/>
              <a:gd name="connsiteY313" fmla="*/ 6644957 h 6858000"/>
              <a:gd name="connsiteX314" fmla="*/ 5242949 w 7467600"/>
              <a:gd name="connsiteY314" fmla="*/ 6125175 h 6858000"/>
              <a:gd name="connsiteX315" fmla="*/ 5286321 w 7467600"/>
              <a:gd name="connsiteY315" fmla="*/ 6033555 h 6858000"/>
              <a:gd name="connsiteX316" fmla="*/ 5008210 w 7467600"/>
              <a:gd name="connsiteY316" fmla="*/ 6649194 h 6858000"/>
              <a:gd name="connsiteX317" fmla="*/ 4986321 w 7467600"/>
              <a:gd name="connsiteY317" fmla="*/ 6765687 h 6858000"/>
              <a:gd name="connsiteX318" fmla="*/ 4973474 w 7467600"/>
              <a:gd name="connsiteY318" fmla="*/ 6858000 h 6858000"/>
              <a:gd name="connsiteX319" fmla="*/ 4907178 w 7467600"/>
              <a:gd name="connsiteY319" fmla="*/ 6858000 h 6858000"/>
              <a:gd name="connsiteX320" fmla="*/ 4910810 w 7467600"/>
              <a:gd name="connsiteY320" fmla="*/ 6829660 h 6858000"/>
              <a:gd name="connsiteX321" fmla="*/ 4987461 w 7467600"/>
              <a:gd name="connsiteY321" fmla="*/ 6432994 h 6858000"/>
              <a:gd name="connsiteX322" fmla="*/ 5179262 w 7467600"/>
              <a:gd name="connsiteY322" fmla="*/ 6035044 h 6858000"/>
              <a:gd name="connsiteX323" fmla="*/ 4689678 w 7467600"/>
              <a:gd name="connsiteY323" fmla="*/ 6440241 h 6858000"/>
              <a:gd name="connsiteX324" fmla="*/ 4477543 w 7467600"/>
              <a:gd name="connsiteY324" fmla="*/ 6674836 h 6858000"/>
              <a:gd name="connsiteX325" fmla="*/ 4329957 w 7467600"/>
              <a:gd name="connsiteY325" fmla="*/ 6858000 h 6858000"/>
              <a:gd name="connsiteX326" fmla="*/ 4218595 w 7467600"/>
              <a:gd name="connsiteY326" fmla="*/ 6858000 h 6858000"/>
              <a:gd name="connsiteX327" fmla="*/ 4368888 w 7467600"/>
              <a:gd name="connsiteY327" fmla="*/ 6668412 h 6858000"/>
              <a:gd name="connsiteX328" fmla="*/ 4563091 w 7467600"/>
              <a:gd name="connsiteY328" fmla="*/ 6442508 h 6858000"/>
              <a:gd name="connsiteX329" fmla="*/ 5387324 w 7467600"/>
              <a:gd name="connsiteY329" fmla="*/ 5705830 h 6858000"/>
              <a:gd name="connsiteX330" fmla="*/ 5073620 w 7467600"/>
              <a:gd name="connsiteY330" fmla="*/ 5955437 h 6858000"/>
              <a:gd name="connsiteX331" fmla="*/ 4689789 w 7467600"/>
              <a:gd name="connsiteY331" fmla="*/ 6268382 h 6858000"/>
              <a:gd name="connsiteX332" fmla="*/ 4418722 w 7467600"/>
              <a:gd name="connsiteY332" fmla="*/ 6570886 h 6858000"/>
              <a:gd name="connsiteX333" fmla="*/ 4214944 w 7467600"/>
              <a:gd name="connsiteY333" fmla="*/ 6858000 h 6858000"/>
              <a:gd name="connsiteX334" fmla="*/ 4177898 w 7467600"/>
              <a:gd name="connsiteY334" fmla="*/ 6858000 h 6858000"/>
              <a:gd name="connsiteX335" fmla="*/ 4391597 w 7467600"/>
              <a:gd name="connsiteY335" fmla="*/ 6556370 h 6858000"/>
              <a:gd name="connsiteX336" fmla="*/ 4668889 w 7467600"/>
              <a:gd name="connsiteY336" fmla="*/ 6246399 h 6858000"/>
              <a:gd name="connsiteX337" fmla="*/ 5055427 w 7467600"/>
              <a:gd name="connsiteY337" fmla="*/ 5931476 h 6858000"/>
              <a:gd name="connsiteX338" fmla="*/ 5371814 w 7467600"/>
              <a:gd name="connsiteY338" fmla="*/ 5678975 h 6858000"/>
              <a:gd name="connsiteX339" fmla="*/ 4987918 w 7467600"/>
              <a:gd name="connsiteY339" fmla="*/ 5838701 h 6858000"/>
              <a:gd name="connsiteX340" fmla="*/ 4317146 w 7467600"/>
              <a:gd name="connsiteY340" fmla="*/ 6587716 h 6858000"/>
              <a:gd name="connsiteX341" fmla="*/ 4171627 w 7467600"/>
              <a:gd name="connsiteY341" fmla="*/ 6858000 h 6858000"/>
              <a:gd name="connsiteX342" fmla="*/ 4081585 w 7467600"/>
              <a:gd name="connsiteY342" fmla="*/ 6858000 h 6858000"/>
              <a:gd name="connsiteX343" fmla="*/ 4238603 w 7467600"/>
              <a:gd name="connsiteY343" fmla="*/ 6559341 h 6858000"/>
              <a:gd name="connsiteX344" fmla="*/ 4778333 w 7467600"/>
              <a:gd name="connsiteY344" fmla="*/ 5873626 h 6858000"/>
              <a:gd name="connsiteX345" fmla="*/ 5414185 w 7467600"/>
              <a:gd name="connsiteY345" fmla="*/ 5573882 h 6858000"/>
              <a:gd name="connsiteX346" fmla="*/ 5959648 w 7467600"/>
              <a:gd name="connsiteY346" fmla="*/ 4760797 h 6858000"/>
              <a:gd name="connsiteX347" fmla="*/ 5355019 w 7467600"/>
              <a:gd name="connsiteY347" fmla="*/ 4734672 h 6858000"/>
              <a:gd name="connsiteX348" fmla="*/ 5083565 w 7467600"/>
              <a:gd name="connsiteY348" fmla="*/ 5179121 h 6858000"/>
              <a:gd name="connsiteX349" fmla="*/ 4713577 w 7467600"/>
              <a:gd name="connsiteY349" fmla="*/ 5616803 h 6858000"/>
              <a:gd name="connsiteX350" fmla="*/ 3989559 w 7467600"/>
              <a:gd name="connsiteY350" fmla="*/ 6145945 h 6858000"/>
              <a:gd name="connsiteX351" fmla="*/ 3939824 w 7467600"/>
              <a:gd name="connsiteY351" fmla="*/ 6066900 h 6858000"/>
              <a:gd name="connsiteX352" fmla="*/ 4584537 w 7467600"/>
              <a:gd name="connsiteY352" fmla="*/ 5324826 h 6858000"/>
              <a:gd name="connsiteX353" fmla="*/ 5037105 w 7467600"/>
              <a:gd name="connsiteY353" fmla="*/ 5088765 h 6858000"/>
              <a:gd name="connsiteX354" fmla="*/ 5039930 w 7467600"/>
              <a:gd name="connsiteY354" fmla="*/ 5089585 h 6858000"/>
              <a:gd name="connsiteX355" fmla="*/ 5263764 w 7467600"/>
              <a:gd name="connsiteY355" fmla="*/ 4735525 h 6858000"/>
              <a:gd name="connsiteX356" fmla="*/ 4086300 w 7467600"/>
              <a:gd name="connsiteY356" fmla="*/ 4884599 h 6858000"/>
              <a:gd name="connsiteX357" fmla="*/ 4085485 w 7467600"/>
              <a:gd name="connsiteY357" fmla="*/ 4899070 h 6858000"/>
              <a:gd name="connsiteX358" fmla="*/ 3871915 w 7467600"/>
              <a:gd name="connsiteY358" fmla="*/ 5253645 h 6858000"/>
              <a:gd name="connsiteX359" fmla="*/ 3799374 w 7467600"/>
              <a:gd name="connsiteY359" fmla="*/ 5466127 h 6858000"/>
              <a:gd name="connsiteX360" fmla="*/ 3498850 w 7467600"/>
              <a:gd name="connsiteY360" fmla="*/ 6661888 h 6858000"/>
              <a:gd name="connsiteX361" fmla="*/ 3399216 w 7467600"/>
              <a:gd name="connsiteY361" fmla="*/ 6858000 h 6858000"/>
              <a:gd name="connsiteX362" fmla="*/ 3303688 w 7467600"/>
              <a:gd name="connsiteY362" fmla="*/ 6858000 h 6858000"/>
              <a:gd name="connsiteX363" fmla="*/ 3391774 w 7467600"/>
              <a:gd name="connsiteY363" fmla="*/ 6697181 h 6858000"/>
              <a:gd name="connsiteX364" fmla="*/ 3735540 w 7467600"/>
              <a:gd name="connsiteY364" fmla="*/ 5546923 h 6858000"/>
              <a:gd name="connsiteX365" fmla="*/ 3729438 w 7467600"/>
              <a:gd name="connsiteY365" fmla="*/ 5569058 h 6858000"/>
              <a:gd name="connsiteX366" fmla="*/ 3707782 w 7467600"/>
              <a:gd name="connsiteY366" fmla="*/ 5644908 h 6858000"/>
              <a:gd name="connsiteX367" fmla="*/ 3583827 w 7467600"/>
              <a:gd name="connsiteY367" fmla="*/ 6039215 h 6858000"/>
              <a:gd name="connsiteX368" fmla="*/ 3547861 w 7467600"/>
              <a:gd name="connsiteY368" fmla="*/ 6129609 h 6858000"/>
              <a:gd name="connsiteX369" fmla="*/ 3490905 w 7467600"/>
              <a:gd name="connsiteY369" fmla="*/ 6277660 h 6858000"/>
              <a:gd name="connsiteX370" fmla="*/ 3455859 w 7467600"/>
              <a:gd name="connsiteY370" fmla="*/ 6391301 h 6858000"/>
              <a:gd name="connsiteX371" fmla="*/ 3429112 w 7467600"/>
              <a:gd name="connsiteY371" fmla="*/ 6479469 h 6858000"/>
              <a:gd name="connsiteX372" fmla="*/ 3304862 w 7467600"/>
              <a:gd name="connsiteY372" fmla="*/ 6796476 h 6858000"/>
              <a:gd name="connsiteX373" fmla="*/ 3276071 w 7467600"/>
              <a:gd name="connsiteY373" fmla="*/ 6858000 h 6858000"/>
              <a:gd name="connsiteX374" fmla="*/ 3240805 w 7467600"/>
              <a:gd name="connsiteY374" fmla="*/ 6858000 h 6858000"/>
              <a:gd name="connsiteX375" fmla="*/ 3275917 w 7467600"/>
              <a:gd name="connsiteY375" fmla="*/ 6783192 h 6858000"/>
              <a:gd name="connsiteX376" fmla="*/ 3399358 w 7467600"/>
              <a:gd name="connsiteY376" fmla="*/ 6469011 h 6858000"/>
              <a:gd name="connsiteX377" fmla="*/ 3425650 w 7467600"/>
              <a:gd name="connsiteY377" fmla="*/ 6381333 h 6858000"/>
              <a:gd name="connsiteX378" fmla="*/ 3460661 w 7467600"/>
              <a:gd name="connsiteY378" fmla="*/ 6266763 h 6858000"/>
              <a:gd name="connsiteX379" fmla="*/ 3518021 w 7467600"/>
              <a:gd name="connsiteY379" fmla="*/ 6117298 h 6858000"/>
              <a:gd name="connsiteX380" fmla="*/ 3554035 w 7467600"/>
              <a:gd name="connsiteY380" fmla="*/ 6027832 h 6858000"/>
              <a:gd name="connsiteX381" fmla="*/ 3677174 w 7467600"/>
              <a:gd name="connsiteY381" fmla="*/ 5636351 h 6858000"/>
              <a:gd name="connsiteX382" fmla="*/ 3698819 w 7467600"/>
              <a:gd name="connsiteY382" fmla="*/ 5560503 h 6858000"/>
              <a:gd name="connsiteX383" fmla="*/ 3702094 w 7467600"/>
              <a:gd name="connsiteY383" fmla="*/ 5549194 h 6858000"/>
              <a:gd name="connsiteX384" fmla="*/ 3398355 w 7467600"/>
              <a:gd name="connsiteY384" fmla="*/ 6094603 h 6858000"/>
              <a:gd name="connsiteX385" fmla="*/ 3193941 w 7467600"/>
              <a:gd name="connsiteY385" fmla="*/ 6798775 h 6858000"/>
              <a:gd name="connsiteX386" fmla="*/ 3184140 w 7467600"/>
              <a:gd name="connsiteY386" fmla="*/ 6858000 h 6858000"/>
              <a:gd name="connsiteX387" fmla="*/ 3099978 w 7467600"/>
              <a:gd name="connsiteY387" fmla="*/ 6858000 h 6858000"/>
              <a:gd name="connsiteX388" fmla="*/ 3101556 w 7467600"/>
              <a:gd name="connsiteY388" fmla="*/ 6843337 h 6858000"/>
              <a:gd name="connsiteX389" fmla="*/ 3370162 w 7467600"/>
              <a:gd name="connsiteY389" fmla="*/ 5785550 h 6858000"/>
              <a:gd name="connsiteX390" fmla="*/ 3746477 w 7467600"/>
              <a:gd name="connsiteY390" fmla="*/ 5377889 h 6858000"/>
              <a:gd name="connsiteX391" fmla="*/ 3863399 w 7467600"/>
              <a:gd name="connsiteY391" fmla="*/ 5087257 h 6858000"/>
              <a:gd name="connsiteX392" fmla="*/ 3968712 w 7467600"/>
              <a:gd name="connsiteY392" fmla="*/ 4913989 h 6858000"/>
              <a:gd name="connsiteX393" fmla="*/ 2792390 w 7467600"/>
              <a:gd name="connsiteY393" fmla="*/ 5382974 h 6858000"/>
              <a:gd name="connsiteX394" fmla="*/ 2714982 w 7467600"/>
              <a:gd name="connsiteY394" fmla="*/ 5427051 h 6858000"/>
              <a:gd name="connsiteX395" fmla="*/ 2813361 w 7467600"/>
              <a:gd name="connsiteY395" fmla="*/ 6023912 h 6858000"/>
              <a:gd name="connsiteX396" fmla="*/ 2688430 w 7467600"/>
              <a:gd name="connsiteY396" fmla="*/ 6801564 h 6858000"/>
              <a:gd name="connsiteX397" fmla="*/ 2629626 w 7467600"/>
              <a:gd name="connsiteY397" fmla="*/ 6763394 h 6858000"/>
              <a:gd name="connsiteX398" fmla="*/ 2565328 w 7467600"/>
              <a:gd name="connsiteY398" fmla="*/ 5516399 h 6858000"/>
              <a:gd name="connsiteX399" fmla="*/ 1922999 w 7467600"/>
              <a:gd name="connsiteY399" fmla="*/ 5980343 h 6858000"/>
              <a:gd name="connsiteX400" fmla="*/ 1950261 w 7467600"/>
              <a:gd name="connsiteY400" fmla="*/ 6405858 h 6858000"/>
              <a:gd name="connsiteX401" fmla="*/ 2365554 w 7467600"/>
              <a:gd name="connsiteY401" fmla="*/ 6759107 h 6858000"/>
              <a:gd name="connsiteX402" fmla="*/ 2424142 w 7467600"/>
              <a:gd name="connsiteY402" fmla="*/ 6858000 h 6858000"/>
              <a:gd name="connsiteX403" fmla="*/ 2395994 w 7467600"/>
              <a:gd name="connsiteY403" fmla="*/ 6858000 h 6858000"/>
              <a:gd name="connsiteX404" fmla="*/ 2392863 w 7467600"/>
              <a:gd name="connsiteY404" fmla="*/ 6852964 h 6858000"/>
              <a:gd name="connsiteX405" fmla="*/ 2017589 w 7467600"/>
              <a:gd name="connsiteY405" fmla="*/ 6493982 h 6858000"/>
              <a:gd name="connsiteX406" fmla="*/ 2147336 w 7467600"/>
              <a:gd name="connsiteY406" fmla="*/ 6594052 h 6858000"/>
              <a:gd name="connsiteX407" fmla="*/ 2207047 w 7467600"/>
              <a:gd name="connsiteY407" fmla="*/ 6654540 h 6858000"/>
              <a:gd name="connsiteX408" fmla="*/ 2299106 w 7467600"/>
              <a:gd name="connsiteY408" fmla="*/ 6778931 h 6858000"/>
              <a:gd name="connsiteX409" fmla="*/ 2314430 w 7467600"/>
              <a:gd name="connsiteY409" fmla="*/ 6801144 h 6858000"/>
              <a:gd name="connsiteX410" fmla="*/ 2352406 w 7467600"/>
              <a:gd name="connsiteY410" fmla="*/ 6858000 h 6858000"/>
              <a:gd name="connsiteX411" fmla="*/ 2314492 w 7467600"/>
              <a:gd name="connsiteY411" fmla="*/ 6858000 h 6858000"/>
              <a:gd name="connsiteX412" fmla="*/ 2288095 w 7467600"/>
              <a:gd name="connsiteY412" fmla="*/ 6818030 h 6858000"/>
              <a:gd name="connsiteX413" fmla="*/ 2272768 w 7467600"/>
              <a:gd name="connsiteY413" fmla="*/ 6795822 h 6858000"/>
              <a:gd name="connsiteX414" fmla="*/ 2182715 w 7467600"/>
              <a:gd name="connsiteY414" fmla="*/ 6675071 h 6858000"/>
              <a:gd name="connsiteX415" fmla="*/ 2032061 w 7467600"/>
              <a:gd name="connsiteY415" fmla="*/ 6541380 h 6858000"/>
              <a:gd name="connsiteX416" fmla="*/ 2257220 w 7467600"/>
              <a:gd name="connsiteY416" fmla="*/ 6826257 h 6858000"/>
              <a:gd name="connsiteX417" fmla="*/ 2281324 w 7467600"/>
              <a:gd name="connsiteY417" fmla="*/ 6858000 h 6858000"/>
              <a:gd name="connsiteX418" fmla="*/ 2242860 w 7467600"/>
              <a:gd name="connsiteY418" fmla="*/ 6858000 h 6858000"/>
              <a:gd name="connsiteX419" fmla="*/ 2232818 w 7467600"/>
              <a:gd name="connsiteY419" fmla="*/ 6844926 h 6858000"/>
              <a:gd name="connsiteX420" fmla="*/ 1990172 w 7467600"/>
              <a:gd name="connsiteY420" fmla="*/ 6542121 h 6858000"/>
              <a:gd name="connsiteX421" fmla="*/ 2124090 w 7467600"/>
              <a:gd name="connsiteY421" fmla="*/ 6761017 h 6858000"/>
              <a:gd name="connsiteX422" fmla="*/ 2200380 w 7467600"/>
              <a:gd name="connsiteY422" fmla="*/ 6858000 h 6858000"/>
              <a:gd name="connsiteX423" fmla="*/ 2147507 w 7467600"/>
              <a:gd name="connsiteY423" fmla="*/ 6858000 h 6858000"/>
              <a:gd name="connsiteX424" fmla="*/ 2070668 w 7467600"/>
              <a:gd name="connsiteY424" fmla="*/ 6761520 h 6858000"/>
              <a:gd name="connsiteX425" fmla="*/ 1975142 w 7467600"/>
              <a:gd name="connsiteY425" fmla="*/ 6585570 h 6858000"/>
              <a:gd name="connsiteX426" fmla="*/ 2050035 w 7467600"/>
              <a:gd name="connsiteY426" fmla="*/ 6813345 h 6858000"/>
              <a:gd name="connsiteX427" fmla="*/ 2063025 w 7467600"/>
              <a:gd name="connsiteY427" fmla="*/ 6858000 h 6858000"/>
              <a:gd name="connsiteX428" fmla="*/ 2021675 w 7467600"/>
              <a:gd name="connsiteY428" fmla="*/ 6858000 h 6858000"/>
              <a:gd name="connsiteX429" fmla="*/ 2019308 w 7467600"/>
              <a:gd name="connsiteY429" fmla="*/ 6847118 h 6858000"/>
              <a:gd name="connsiteX430" fmla="*/ 1938835 w 7467600"/>
              <a:gd name="connsiteY430" fmla="*/ 6551160 h 6858000"/>
              <a:gd name="connsiteX431" fmla="*/ 1953230 w 7467600"/>
              <a:gd name="connsiteY431" fmla="*/ 6759699 h 6858000"/>
              <a:gd name="connsiteX432" fmla="*/ 1956763 w 7467600"/>
              <a:gd name="connsiteY432" fmla="*/ 6778191 h 6858000"/>
              <a:gd name="connsiteX433" fmla="*/ 1967925 w 7467600"/>
              <a:gd name="connsiteY433" fmla="*/ 6858000 h 6858000"/>
              <a:gd name="connsiteX434" fmla="*/ 1936622 w 7467600"/>
              <a:gd name="connsiteY434" fmla="*/ 6858000 h 6858000"/>
              <a:gd name="connsiteX435" fmla="*/ 1926261 w 7467600"/>
              <a:gd name="connsiteY435" fmla="*/ 6784064 h 6858000"/>
              <a:gd name="connsiteX436" fmla="*/ 1922724 w 7467600"/>
              <a:gd name="connsiteY436" fmla="*/ 6765577 h 6858000"/>
              <a:gd name="connsiteX437" fmla="*/ 1904650 w 7467600"/>
              <a:gd name="connsiteY437" fmla="*/ 6639616 h 6858000"/>
              <a:gd name="connsiteX438" fmla="*/ 1885273 w 7467600"/>
              <a:gd name="connsiteY438" fmla="*/ 6858000 h 6858000"/>
              <a:gd name="connsiteX439" fmla="*/ 1854363 w 7467600"/>
              <a:gd name="connsiteY439" fmla="*/ 6858000 h 6858000"/>
              <a:gd name="connsiteX440" fmla="*/ 1880391 w 7467600"/>
              <a:gd name="connsiteY440" fmla="*/ 6603796 h 6858000"/>
              <a:gd name="connsiteX441" fmla="*/ 1818273 w 7467600"/>
              <a:gd name="connsiteY441" fmla="*/ 6715729 h 6858000"/>
              <a:gd name="connsiteX442" fmla="*/ 1794691 w 7467600"/>
              <a:gd name="connsiteY442" fmla="*/ 6843239 h 6858000"/>
              <a:gd name="connsiteX443" fmla="*/ 1794914 w 7467600"/>
              <a:gd name="connsiteY443" fmla="*/ 6858000 h 6858000"/>
              <a:gd name="connsiteX444" fmla="*/ 1746128 w 7467600"/>
              <a:gd name="connsiteY444" fmla="*/ 6858000 h 6858000"/>
              <a:gd name="connsiteX445" fmla="*/ 1753934 w 7467600"/>
              <a:gd name="connsiteY445" fmla="*/ 6724796 h 6858000"/>
              <a:gd name="connsiteX446" fmla="*/ 1792053 w 7467600"/>
              <a:gd name="connsiteY446" fmla="*/ 6572396 h 6858000"/>
              <a:gd name="connsiteX447" fmla="*/ 1862248 w 7467600"/>
              <a:gd name="connsiteY447" fmla="*/ 6266397 h 6858000"/>
              <a:gd name="connsiteX448" fmla="*/ 1862250 w 7467600"/>
              <a:gd name="connsiteY448" fmla="*/ 6033531 h 6858000"/>
              <a:gd name="connsiteX449" fmla="*/ 1211999 w 7467600"/>
              <a:gd name="connsiteY449" fmla="*/ 6683610 h 6858000"/>
              <a:gd name="connsiteX450" fmla="*/ 1213266 w 7467600"/>
              <a:gd name="connsiteY450" fmla="*/ 6691947 h 6858000"/>
              <a:gd name="connsiteX451" fmla="*/ 1203370 w 7467600"/>
              <a:gd name="connsiteY451" fmla="*/ 6850676 h 6858000"/>
              <a:gd name="connsiteX452" fmla="*/ 1203671 w 7467600"/>
              <a:gd name="connsiteY452" fmla="*/ 6858000 h 6858000"/>
              <a:gd name="connsiteX453" fmla="*/ 1143180 w 7467600"/>
              <a:gd name="connsiteY453" fmla="*/ 6858000 h 6858000"/>
              <a:gd name="connsiteX454" fmla="*/ 1142176 w 7467600"/>
              <a:gd name="connsiteY454" fmla="*/ 6766045 h 6858000"/>
              <a:gd name="connsiteX455" fmla="*/ 1067484 w 7467600"/>
              <a:gd name="connsiteY455" fmla="*/ 6858000 h 6858000"/>
              <a:gd name="connsiteX456" fmla="*/ 953928 w 7467600"/>
              <a:gd name="connsiteY456" fmla="*/ 6858000 h 6858000"/>
              <a:gd name="connsiteX457" fmla="*/ 959715 w 7467600"/>
              <a:gd name="connsiteY457" fmla="*/ 6850185 h 6858000"/>
              <a:gd name="connsiteX458" fmla="*/ 1483788 w 7467600"/>
              <a:gd name="connsiteY458" fmla="*/ 6259174 h 6858000"/>
              <a:gd name="connsiteX459" fmla="*/ 1100671 w 7467600"/>
              <a:gd name="connsiteY459" fmla="*/ 6252137 h 6858000"/>
              <a:gd name="connsiteX460" fmla="*/ 1090144 w 7467600"/>
              <a:gd name="connsiteY460" fmla="*/ 6256748 h 6858000"/>
              <a:gd name="connsiteX461" fmla="*/ 1095872 w 7467600"/>
              <a:gd name="connsiteY461" fmla="*/ 6271892 h 6858000"/>
              <a:gd name="connsiteX462" fmla="*/ 262785 w 7467600"/>
              <a:gd name="connsiteY462" fmla="*/ 6845450 h 6858000"/>
              <a:gd name="connsiteX463" fmla="*/ 209968 w 7467600"/>
              <a:gd name="connsiteY463" fmla="*/ 6770713 h 6858000"/>
              <a:gd name="connsiteX464" fmla="*/ 873460 w 7467600"/>
              <a:gd name="connsiteY464" fmla="*/ 6253768 h 6858000"/>
              <a:gd name="connsiteX465" fmla="*/ 192686 w 7467600"/>
              <a:gd name="connsiteY465" fmla="*/ 5849257 h 6858000"/>
              <a:gd name="connsiteX466" fmla="*/ 4696 w 7467600"/>
              <a:gd name="connsiteY466" fmla="*/ 5697668 h 6858000"/>
              <a:gd name="connsiteX467" fmla="*/ 0 w 7467600"/>
              <a:gd name="connsiteY467" fmla="*/ 5689984 h 6858000"/>
              <a:gd name="connsiteX468" fmla="*/ 0 w 7467600"/>
              <a:gd name="connsiteY468" fmla="*/ 5513472 h 6858000"/>
              <a:gd name="connsiteX469" fmla="*/ 174101 w 7467600"/>
              <a:gd name="connsiteY469" fmla="*/ 5620277 h 6858000"/>
              <a:gd name="connsiteX470" fmla="*/ 891800 w 7467600"/>
              <a:gd name="connsiteY470" fmla="*/ 6036935 h 6858000"/>
              <a:gd name="connsiteX471" fmla="*/ 1072219 w 7467600"/>
              <a:gd name="connsiteY471" fmla="*/ 6169443 h 6858000"/>
              <a:gd name="connsiteX472" fmla="*/ 1074117 w 7467600"/>
              <a:gd name="connsiteY472" fmla="*/ 6170301 h 6858000"/>
              <a:gd name="connsiteX473" fmla="*/ 1083114 w 7467600"/>
              <a:gd name="connsiteY473" fmla="*/ 6174131 h 6858000"/>
              <a:gd name="connsiteX474" fmla="*/ 1543010 w 7467600"/>
              <a:gd name="connsiteY474" fmla="*/ 6191140 h 6858000"/>
              <a:gd name="connsiteX475" fmla="*/ 1551080 w 7467600"/>
              <a:gd name="connsiteY475" fmla="*/ 6195006 h 6858000"/>
              <a:gd name="connsiteX476" fmla="*/ 2345443 w 7467600"/>
              <a:gd name="connsiteY476" fmla="*/ 5549882 h 6858000"/>
              <a:gd name="connsiteX477" fmla="*/ 1721499 w 7467600"/>
              <a:gd name="connsiteY477" fmla="*/ 5599969 h 6858000"/>
              <a:gd name="connsiteX478" fmla="*/ 767716 w 7467600"/>
              <a:gd name="connsiteY478" fmla="*/ 5472768 h 6858000"/>
              <a:gd name="connsiteX479" fmla="*/ 722147 w 7467600"/>
              <a:gd name="connsiteY479" fmla="*/ 5393091 h 6858000"/>
              <a:gd name="connsiteX480" fmla="*/ 1485552 w 7467600"/>
              <a:gd name="connsiteY480" fmla="*/ 5313202 h 6858000"/>
              <a:gd name="connsiteX481" fmla="*/ 2143004 w 7467600"/>
              <a:gd name="connsiteY481" fmla="*/ 5402420 h 6858000"/>
              <a:gd name="connsiteX482" fmla="*/ 1933391 w 7467600"/>
              <a:gd name="connsiteY482" fmla="*/ 5156971 h 6858000"/>
              <a:gd name="connsiteX483" fmla="*/ 1827118 w 7467600"/>
              <a:gd name="connsiteY483" fmla="*/ 4968410 h 6858000"/>
              <a:gd name="connsiteX484" fmla="*/ 1837349 w 7467600"/>
              <a:gd name="connsiteY484" fmla="*/ 4956357 h 6858000"/>
              <a:gd name="connsiteX485" fmla="*/ 2162835 w 7467600"/>
              <a:gd name="connsiteY485" fmla="*/ 5187853 h 6858000"/>
              <a:gd name="connsiteX486" fmla="*/ 2257167 w 7467600"/>
              <a:gd name="connsiteY486" fmla="*/ 5462123 h 6858000"/>
              <a:gd name="connsiteX487" fmla="*/ 2261598 w 7467600"/>
              <a:gd name="connsiteY487" fmla="*/ 5467998 h 6858000"/>
              <a:gd name="connsiteX488" fmla="*/ 2437177 w 7467600"/>
              <a:gd name="connsiteY488" fmla="*/ 5479608 h 6858000"/>
              <a:gd name="connsiteX489" fmla="*/ 2445247 w 7467600"/>
              <a:gd name="connsiteY489" fmla="*/ 5483476 h 6858000"/>
              <a:gd name="connsiteX490" fmla="*/ 2743626 w 7467600"/>
              <a:gd name="connsiteY490" fmla="*/ 5304819 h 6858000"/>
              <a:gd name="connsiteX491" fmla="*/ 3048102 w 7467600"/>
              <a:gd name="connsiteY491" fmla="*/ 5150595 h 6858000"/>
              <a:gd name="connsiteX492" fmla="*/ 1799414 w 7467600"/>
              <a:gd name="connsiteY492" fmla="*/ 4694732 h 6858000"/>
              <a:gd name="connsiteX493" fmla="*/ 1771735 w 7467600"/>
              <a:gd name="connsiteY493" fmla="*/ 4619929 h 6858000"/>
              <a:gd name="connsiteX494" fmla="*/ 3104273 w 7467600"/>
              <a:gd name="connsiteY494" fmla="*/ 5076159 h 6858000"/>
              <a:gd name="connsiteX495" fmla="*/ 3113245 w 7467600"/>
              <a:gd name="connsiteY495" fmla="*/ 5090705 h 6858000"/>
              <a:gd name="connsiteX496" fmla="*/ 3126294 w 7467600"/>
              <a:gd name="connsiteY496" fmla="*/ 5114400 h 6858000"/>
              <a:gd name="connsiteX497" fmla="*/ 3937433 w 7467600"/>
              <a:gd name="connsiteY497" fmla="*/ 4830473 h 6858000"/>
              <a:gd name="connsiteX498" fmla="*/ 3590475 w 7467600"/>
              <a:gd name="connsiteY498" fmla="*/ 4597974 h 6858000"/>
              <a:gd name="connsiteX499" fmla="*/ 3100264 w 7467600"/>
              <a:gd name="connsiteY499" fmla="*/ 4579845 h 6858000"/>
              <a:gd name="connsiteX500" fmla="*/ 2183576 w 7467600"/>
              <a:gd name="connsiteY500" fmla="*/ 4227150 h 6858000"/>
              <a:gd name="connsiteX501" fmla="*/ 2151029 w 7467600"/>
              <a:gd name="connsiteY501" fmla="*/ 4146947 h 6858000"/>
              <a:gd name="connsiteX502" fmla="*/ 3563434 w 7467600"/>
              <a:gd name="connsiteY502" fmla="*/ 4469115 h 6858000"/>
              <a:gd name="connsiteX503" fmla="*/ 3177952 w 7467600"/>
              <a:gd name="connsiteY503" fmla="*/ 3657386 h 6858000"/>
              <a:gd name="connsiteX504" fmla="*/ 3189263 w 7467600"/>
              <a:gd name="connsiteY504" fmla="*/ 3625726 h 6858000"/>
              <a:gd name="connsiteX505" fmla="*/ 3560912 w 7467600"/>
              <a:gd name="connsiteY505" fmla="*/ 4079863 h 6858000"/>
              <a:gd name="connsiteX506" fmla="*/ 3626636 w 7467600"/>
              <a:gd name="connsiteY506" fmla="*/ 4512230 h 6858000"/>
              <a:gd name="connsiteX507" fmla="*/ 3653088 w 7467600"/>
              <a:gd name="connsiteY507" fmla="*/ 4521417 h 6858000"/>
              <a:gd name="connsiteX508" fmla="*/ 3988128 w 7467600"/>
              <a:gd name="connsiteY508" fmla="*/ 4817267 h 6858000"/>
              <a:gd name="connsiteX509" fmla="*/ 4830582 w 7467600"/>
              <a:gd name="connsiteY509" fmla="*/ 4676000 h 6858000"/>
              <a:gd name="connsiteX510" fmla="*/ 4830100 w 7467600"/>
              <a:gd name="connsiteY510" fmla="*/ 4675554 h 6858000"/>
              <a:gd name="connsiteX511" fmla="*/ 4036318 w 7467600"/>
              <a:gd name="connsiteY511" fmla="*/ 4147013 h 6858000"/>
              <a:gd name="connsiteX512" fmla="*/ 3432098 w 7467600"/>
              <a:gd name="connsiteY512" fmla="*/ 3537312 h 6858000"/>
              <a:gd name="connsiteX513" fmla="*/ 3446761 w 7467600"/>
              <a:gd name="connsiteY513" fmla="*/ 3461278 h 6858000"/>
              <a:gd name="connsiteX514" fmla="*/ 4419733 w 7467600"/>
              <a:gd name="connsiteY514" fmla="*/ 3963555 h 6858000"/>
              <a:gd name="connsiteX515" fmla="*/ 4781371 w 7467600"/>
              <a:gd name="connsiteY515" fmla="*/ 4458604 h 6858000"/>
              <a:gd name="connsiteX516" fmla="*/ 4780440 w 7467600"/>
              <a:gd name="connsiteY516" fmla="*/ 4470290 h 6858000"/>
              <a:gd name="connsiteX517" fmla="*/ 4898954 w 7467600"/>
              <a:gd name="connsiteY517" fmla="*/ 4662092 h 6858000"/>
              <a:gd name="connsiteX518" fmla="*/ 4900699 w 7467600"/>
              <a:gd name="connsiteY518" fmla="*/ 4670867 h 6858000"/>
              <a:gd name="connsiteX519" fmla="*/ 5714511 w 7467600"/>
              <a:gd name="connsiteY519" fmla="*/ 4663483 h 6858000"/>
              <a:gd name="connsiteX520" fmla="*/ 5464793 w 7467600"/>
              <a:gd name="connsiteY520" fmla="*/ 4393556 h 6858000"/>
              <a:gd name="connsiteX521" fmla="*/ 5461897 w 7467600"/>
              <a:gd name="connsiteY521" fmla="*/ 4390879 h 6858000"/>
              <a:gd name="connsiteX522" fmla="*/ 4294126 w 7467600"/>
              <a:gd name="connsiteY522" fmla="*/ 3303048 h 6858000"/>
              <a:gd name="connsiteX523" fmla="*/ 4305321 w 7467600"/>
              <a:gd name="connsiteY523" fmla="*/ 3256953 h 6858000"/>
              <a:gd name="connsiteX524" fmla="*/ 4949299 w 7467600"/>
              <a:gd name="connsiteY524" fmla="*/ 3766336 h 6858000"/>
              <a:gd name="connsiteX525" fmla="*/ 5291452 w 7467600"/>
              <a:gd name="connsiteY525" fmla="*/ 4076801 h 6858000"/>
              <a:gd name="connsiteX526" fmla="*/ 5434998 w 7467600"/>
              <a:gd name="connsiteY526" fmla="*/ 4254100 h 6858000"/>
              <a:gd name="connsiteX527" fmla="*/ 5351015 w 7467600"/>
              <a:gd name="connsiteY527" fmla="*/ 3760989 h 6858000"/>
              <a:gd name="connsiteX528" fmla="*/ 5413780 w 7467600"/>
              <a:gd name="connsiteY528" fmla="*/ 2966265 h 6858000"/>
              <a:gd name="connsiteX529" fmla="*/ 5425627 w 7467600"/>
              <a:gd name="connsiteY529" fmla="*/ 2954192 h 6858000"/>
              <a:gd name="connsiteX530" fmla="*/ 6604735 w 7467600"/>
              <a:gd name="connsiteY530" fmla="*/ 2041381 h 6858000"/>
              <a:gd name="connsiteX531" fmla="*/ 7204487 w 7467600"/>
              <a:gd name="connsiteY531" fmla="*/ 2742112 h 6858000"/>
              <a:gd name="connsiteX532" fmla="*/ 7131592 w 7467600"/>
              <a:gd name="connsiteY532" fmla="*/ 2672096 h 6858000"/>
              <a:gd name="connsiteX533" fmla="*/ 6996344 w 7467600"/>
              <a:gd name="connsiteY533" fmla="*/ 2518310 h 6858000"/>
              <a:gd name="connsiteX534" fmla="*/ 6735495 w 7467600"/>
              <a:gd name="connsiteY534" fmla="*/ 2196890 h 6858000"/>
              <a:gd name="connsiteX535" fmla="*/ 6721901 w 7467600"/>
              <a:gd name="connsiteY535" fmla="*/ 2179274 h 6858000"/>
              <a:gd name="connsiteX536" fmla="*/ 6604735 w 7467600"/>
              <a:gd name="connsiteY536" fmla="*/ 2041381 h 6858000"/>
              <a:gd name="connsiteX537" fmla="*/ 6591670 w 7467600"/>
              <a:gd name="connsiteY537" fmla="*/ 1988277 h 6858000"/>
              <a:gd name="connsiteX538" fmla="*/ 6747349 w 7467600"/>
              <a:gd name="connsiteY538" fmla="*/ 2160069 h 6858000"/>
              <a:gd name="connsiteX539" fmla="*/ 6760943 w 7467600"/>
              <a:gd name="connsiteY539" fmla="*/ 2177686 h 6858000"/>
              <a:gd name="connsiteX540" fmla="*/ 7021065 w 7467600"/>
              <a:gd name="connsiteY540" fmla="*/ 2498102 h 6858000"/>
              <a:gd name="connsiteX541" fmla="*/ 7155223 w 7467600"/>
              <a:gd name="connsiteY541" fmla="*/ 2650386 h 6858000"/>
              <a:gd name="connsiteX542" fmla="*/ 7203167 w 7467600"/>
              <a:gd name="connsiteY542" fmla="*/ 2697288 h 6858000"/>
              <a:gd name="connsiteX543" fmla="*/ 6937703 w 7467600"/>
              <a:gd name="connsiteY543" fmla="*/ 2321981 h 6858000"/>
              <a:gd name="connsiteX544" fmla="*/ 6591670 w 7467600"/>
              <a:gd name="connsiteY544" fmla="*/ 1988277 h 6858000"/>
              <a:gd name="connsiteX545" fmla="*/ 5798671 w 7467600"/>
              <a:gd name="connsiteY545" fmla="*/ 1981601 h 6858000"/>
              <a:gd name="connsiteX546" fmla="*/ 5754709 w 7467600"/>
              <a:gd name="connsiteY546" fmla="*/ 2071454 h 6858000"/>
              <a:gd name="connsiteX547" fmla="*/ 5763044 w 7467600"/>
              <a:gd name="connsiteY547" fmla="*/ 2842206 h 6858000"/>
              <a:gd name="connsiteX548" fmla="*/ 5764974 w 7467600"/>
              <a:gd name="connsiteY548" fmla="*/ 2799609 h 6858000"/>
              <a:gd name="connsiteX549" fmla="*/ 5767665 w 7467600"/>
              <a:gd name="connsiteY549" fmla="*/ 2666409 h 6858000"/>
              <a:gd name="connsiteX550" fmla="*/ 5763055 w 7467600"/>
              <a:gd name="connsiteY550" fmla="*/ 2579705 h 6858000"/>
              <a:gd name="connsiteX551" fmla="*/ 5758079 w 7467600"/>
              <a:gd name="connsiteY551" fmla="*/ 2492508 h 6858000"/>
              <a:gd name="connsiteX552" fmla="*/ 5779325 w 7467600"/>
              <a:gd name="connsiteY552" fmla="*/ 2197069 h 6858000"/>
              <a:gd name="connsiteX553" fmla="*/ 5798671 w 7467600"/>
              <a:gd name="connsiteY553" fmla="*/ 1981601 h 6858000"/>
              <a:gd name="connsiteX554" fmla="*/ 5829202 w 7467600"/>
              <a:gd name="connsiteY554" fmla="*/ 1971679 h 6858000"/>
              <a:gd name="connsiteX555" fmla="*/ 5809558 w 7467600"/>
              <a:gd name="connsiteY555" fmla="*/ 2198043 h 6858000"/>
              <a:gd name="connsiteX556" fmla="*/ 5788653 w 7467600"/>
              <a:gd name="connsiteY556" fmla="*/ 2489430 h 6858000"/>
              <a:gd name="connsiteX557" fmla="*/ 5793439 w 7467600"/>
              <a:gd name="connsiteY557" fmla="*/ 2575235 h 6858000"/>
              <a:gd name="connsiteX558" fmla="*/ 5796837 w 7467600"/>
              <a:gd name="connsiteY558" fmla="*/ 2637633 h 6858000"/>
              <a:gd name="connsiteX559" fmla="*/ 5818614 w 7467600"/>
              <a:gd name="connsiteY559" fmla="*/ 2473055 h 6858000"/>
              <a:gd name="connsiteX560" fmla="*/ 5829202 w 7467600"/>
              <a:gd name="connsiteY560" fmla="*/ 1971679 h 6858000"/>
              <a:gd name="connsiteX561" fmla="*/ 5911389 w 7467600"/>
              <a:gd name="connsiteY561" fmla="*/ 1898371 h 6858000"/>
              <a:gd name="connsiteX562" fmla="*/ 6237627 w 7467600"/>
              <a:gd name="connsiteY562" fmla="*/ 2231921 h 6858000"/>
              <a:gd name="connsiteX563" fmla="*/ 5911389 w 7467600"/>
              <a:gd name="connsiteY563" fmla="*/ 1898371 h 6858000"/>
              <a:gd name="connsiteX564" fmla="*/ 6944437 w 7467600"/>
              <a:gd name="connsiteY564" fmla="*/ 1575402 h 6858000"/>
              <a:gd name="connsiteX565" fmla="*/ 6304730 w 7467600"/>
              <a:gd name="connsiteY565" fmla="*/ 1766654 h 6858000"/>
              <a:gd name="connsiteX566" fmla="*/ 6944437 w 7467600"/>
              <a:gd name="connsiteY566" fmla="*/ 1575402 h 6858000"/>
              <a:gd name="connsiteX567" fmla="*/ 7019523 w 7467600"/>
              <a:gd name="connsiteY567" fmla="*/ 1519450 h 6858000"/>
              <a:gd name="connsiteX568" fmla="*/ 6298091 w 7467600"/>
              <a:gd name="connsiteY568" fmla="*/ 1737122 h 6858000"/>
              <a:gd name="connsiteX569" fmla="*/ 7019523 w 7467600"/>
              <a:gd name="connsiteY569" fmla="*/ 1519450 h 6858000"/>
              <a:gd name="connsiteX570" fmla="*/ 2399523 w 7467600"/>
              <a:gd name="connsiteY570" fmla="*/ 1428234 h 6858000"/>
              <a:gd name="connsiteX571" fmla="*/ 2224982 w 7467600"/>
              <a:gd name="connsiteY571" fmla="*/ 1826201 h 6858000"/>
              <a:gd name="connsiteX572" fmla="*/ 2096099 w 7467600"/>
              <a:gd name="connsiteY572" fmla="*/ 2345900 h 6858000"/>
              <a:gd name="connsiteX573" fmla="*/ 2283317 w 7467600"/>
              <a:gd name="connsiteY573" fmla="*/ 1796925 h 6858000"/>
              <a:gd name="connsiteX574" fmla="*/ 2399523 w 7467600"/>
              <a:gd name="connsiteY574" fmla="*/ 1428234 h 6858000"/>
              <a:gd name="connsiteX575" fmla="*/ 2448558 w 7467600"/>
              <a:gd name="connsiteY575" fmla="*/ 1373435 h 6858000"/>
              <a:gd name="connsiteX576" fmla="*/ 2312521 w 7467600"/>
              <a:gd name="connsiteY576" fmla="*/ 1806140 h 6858000"/>
              <a:gd name="connsiteX577" fmla="*/ 2127533 w 7467600"/>
              <a:gd name="connsiteY577" fmla="*/ 2348380 h 6858000"/>
              <a:gd name="connsiteX578" fmla="*/ 2358080 w 7467600"/>
              <a:gd name="connsiteY578" fmla="*/ 1866134 h 6858000"/>
              <a:gd name="connsiteX579" fmla="*/ 2407436 w 7467600"/>
              <a:gd name="connsiteY579" fmla="*/ 1651070 h 6858000"/>
              <a:gd name="connsiteX580" fmla="*/ 2448558 w 7467600"/>
              <a:gd name="connsiteY580" fmla="*/ 1373435 h 6858000"/>
              <a:gd name="connsiteX581" fmla="*/ 278707 w 7467600"/>
              <a:gd name="connsiteY581" fmla="*/ 1352270 h 6858000"/>
              <a:gd name="connsiteX582" fmla="*/ 321570 w 7467600"/>
              <a:gd name="connsiteY582" fmla="*/ 1861610 h 6858000"/>
              <a:gd name="connsiteX583" fmla="*/ 294281 w 7467600"/>
              <a:gd name="connsiteY583" fmla="*/ 1440658 h 6858000"/>
              <a:gd name="connsiteX584" fmla="*/ 278707 w 7467600"/>
              <a:gd name="connsiteY584" fmla="*/ 1352270 h 6858000"/>
              <a:gd name="connsiteX585" fmla="*/ 1423821 w 7467600"/>
              <a:gd name="connsiteY585" fmla="*/ 1351958 h 6858000"/>
              <a:gd name="connsiteX586" fmla="*/ 1638521 w 7467600"/>
              <a:gd name="connsiteY586" fmla="*/ 1908470 h 6858000"/>
              <a:gd name="connsiteX587" fmla="*/ 1754199 w 7467600"/>
              <a:gd name="connsiteY587" fmla="*/ 2149284 h 6858000"/>
              <a:gd name="connsiteX588" fmla="*/ 1908359 w 7467600"/>
              <a:gd name="connsiteY588" fmla="*/ 2364988 h 6858000"/>
              <a:gd name="connsiteX589" fmla="*/ 1647661 w 7467600"/>
              <a:gd name="connsiteY589" fmla="*/ 1825945 h 6858000"/>
              <a:gd name="connsiteX590" fmla="*/ 1423821 w 7467600"/>
              <a:gd name="connsiteY590" fmla="*/ 1351958 h 6858000"/>
              <a:gd name="connsiteX591" fmla="*/ 1431890 w 7467600"/>
              <a:gd name="connsiteY591" fmla="*/ 1306475 h 6858000"/>
              <a:gd name="connsiteX592" fmla="*/ 1507597 w 7467600"/>
              <a:gd name="connsiteY592" fmla="*/ 1446132 h 6858000"/>
              <a:gd name="connsiteX593" fmla="*/ 1674586 w 7467600"/>
              <a:gd name="connsiteY593" fmla="*/ 1813832 h 6858000"/>
              <a:gd name="connsiteX594" fmla="*/ 1815950 w 7467600"/>
              <a:gd name="connsiteY594" fmla="*/ 2128564 h 6858000"/>
              <a:gd name="connsiteX595" fmla="*/ 1984242 w 7467600"/>
              <a:gd name="connsiteY595" fmla="*/ 2430829 h 6858000"/>
              <a:gd name="connsiteX596" fmla="*/ 2014023 w 7467600"/>
              <a:gd name="connsiteY596" fmla="*/ 2450995 h 6858000"/>
              <a:gd name="connsiteX597" fmla="*/ 1747337 w 7467600"/>
              <a:gd name="connsiteY597" fmla="*/ 1855264 h 6858000"/>
              <a:gd name="connsiteX598" fmla="*/ 1533749 w 7467600"/>
              <a:gd name="connsiteY598" fmla="*/ 1478656 h 6858000"/>
              <a:gd name="connsiteX599" fmla="*/ 1431890 w 7467600"/>
              <a:gd name="connsiteY599" fmla="*/ 1306475 h 6858000"/>
              <a:gd name="connsiteX600" fmla="*/ 5052692 w 7467600"/>
              <a:gd name="connsiteY600" fmla="*/ 1292994 h 6858000"/>
              <a:gd name="connsiteX601" fmla="*/ 5200661 w 7467600"/>
              <a:gd name="connsiteY601" fmla="*/ 1635186 h 6858000"/>
              <a:gd name="connsiteX602" fmla="*/ 5297138 w 7467600"/>
              <a:gd name="connsiteY602" fmla="*/ 1906351 h 6858000"/>
              <a:gd name="connsiteX603" fmla="*/ 5052692 w 7467600"/>
              <a:gd name="connsiteY603" fmla="*/ 1292994 h 6858000"/>
              <a:gd name="connsiteX604" fmla="*/ 5009948 w 7467600"/>
              <a:gd name="connsiteY604" fmla="*/ 1273619 h 6858000"/>
              <a:gd name="connsiteX605" fmla="*/ 5121777 w 7467600"/>
              <a:gd name="connsiteY605" fmla="*/ 1654213 h 6858000"/>
              <a:gd name="connsiteX606" fmla="*/ 5293545 w 7467600"/>
              <a:gd name="connsiteY606" fmla="*/ 2072247 h 6858000"/>
              <a:gd name="connsiteX607" fmla="*/ 5294042 w 7467600"/>
              <a:gd name="connsiteY607" fmla="*/ 2065019 h 6858000"/>
              <a:gd name="connsiteX608" fmla="*/ 5171936 w 7467600"/>
              <a:gd name="connsiteY608" fmla="*/ 1647613 h 6858000"/>
              <a:gd name="connsiteX609" fmla="*/ 5009948 w 7467600"/>
              <a:gd name="connsiteY609" fmla="*/ 1273619 h 6858000"/>
              <a:gd name="connsiteX610" fmla="*/ 655236 w 7467600"/>
              <a:gd name="connsiteY610" fmla="*/ 1268632 h 6858000"/>
              <a:gd name="connsiteX611" fmla="*/ 839521 w 7467600"/>
              <a:gd name="connsiteY611" fmla="*/ 1685315 h 6858000"/>
              <a:gd name="connsiteX612" fmla="*/ 1109416 w 7467600"/>
              <a:gd name="connsiteY612" fmla="*/ 2061663 h 6858000"/>
              <a:gd name="connsiteX613" fmla="*/ 1298300 w 7467600"/>
              <a:gd name="connsiteY613" fmla="*/ 2247742 h 6858000"/>
              <a:gd name="connsiteX614" fmla="*/ 1125871 w 7467600"/>
              <a:gd name="connsiteY614" fmla="*/ 1989513 h 6858000"/>
              <a:gd name="connsiteX615" fmla="*/ 981574 w 7467600"/>
              <a:gd name="connsiteY615" fmla="*/ 1783157 h 6858000"/>
              <a:gd name="connsiteX616" fmla="*/ 922198 w 7467600"/>
              <a:gd name="connsiteY616" fmla="*/ 1677437 h 6858000"/>
              <a:gd name="connsiteX617" fmla="*/ 869293 w 7467600"/>
              <a:gd name="connsiteY617" fmla="*/ 1583214 h 6858000"/>
              <a:gd name="connsiteX618" fmla="*/ 751431 w 7467600"/>
              <a:gd name="connsiteY618" fmla="*/ 1405731 h 6858000"/>
              <a:gd name="connsiteX619" fmla="*/ 655236 w 7467600"/>
              <a:gd name="connsiteY619" fmla="*/ 1268632 h 6858000"/>
              <a:gd name="connsiteX620" fmla="*/ 6516292 w 7467600"/>
              <a:gd name="connsiteY620" fmla="*/ 1263064 h 6858000"/>
              <a:gd name="connsiteX621" fmla="*/ 5736320 w 7467600"/>
              <a:gd name="connsiteY621" fmla="*/ 1501803 h 6858000"/>
              <a:gd name="connsiteX622" fmla="*/ 6516292 w 7467600"/>
              <a:gd name="connsiteY622" fmla="*/ 1263064 h 6858000"/>
              <a:gd name="connsiteX623" fmla="*/ 291466 w 7467600"/>
              <a:gd name="connsiteY623" fmla="*/ 1250369 h 6858000"/>
              <a:gd name="connsiteX624" fmla="*/ 323180 w 7467600"/>
              <a:gd name="connsiteY624" fmla="*/ 1435283 h 6858000"/>
              <a:gd name="connsiteX625" fmla="*/ 349381 w 7467600"/>
              <a:gd name="connsiteY625" fmla="*/ 1875041 h 6858000"/>
              <a:gd name="connsiteX626" fmla="*/ 374363 w 7467600"/>
              <a:gd name="connsiteY626" fmla="*/ 1506494 h 6858000"/>
              <a:gd name="connsiteX627" fmla="*/ 302168 w 7467600"/>
              <a:gd name="connsiteY627" fmla="*/ 1274495 h 6858000"/>
              <a:gd name="connsiteX628" fmla="*/ 291466 w 7467600"/>
              <a:gd name="connsiteY628" fmla="*/ 1250369 h 6858000"/>
              <a:gd name="connsiteX629" fmla="*/ 678222 w 7467600"/>
              <a:gd name="connsiteY629" fmla="*/ 1248670 h 6858000"/>
              <a:gd name="connsiteX630" fmla="*/ 775536 w 7467600"/>
              <a:gd name="connsiteY630" fmla="*/ 1388015 h 6858000"/>
              <a:gd name="connsiteX631" fmla="*/ 894529 w 7467600"/>
              <a:gd name="connsiteY631" fmla="*/ 1567739 h 6858000"/>
              <a:gd name="connsiteX632" fmla="*/ 948000 w 7467600"/>
              <a:gd name="connsiteY632" fmla="*/ 1663088 h 6858000"/>
              <a:gd name="connsiteX633" fmla="*/ 1006812 w 7467600"/>
              <a:gd name="connsiteY633" fmla="*/ 1767683 h 6858000"/>
              <a:gd name="connsiteX634" fmla="*/ 1149133 w 7467600"/>
              <a:gd name="connsiteY634" fmla="*/ 1971513 h 6858000"/>
              <a:gd name="connsiteX635" fmla="*/ 1333952 w 7467600"/>
              <a:gd name="connsiteY635" fmla="*/ 2251620 h 6858000"/>
              <a:gd name="connsiteX636" fmla="*/ 1337329 w 7467600"/>
              <a:gd name="connsiteY636" fmla="*/ 2258350 h 6858000"/>
              <a:gd name="connsiteX637" fmla="*/ 1014726 w 7467600"/>
              <a:gd name="connsiteY637" fmla="*/ 1615556 h 6858000"/>
              <a:gd name="connsiteX638" fmla="*/ 678222 w 7467600"/>
              <a:gd name="connsiteY638" fmla="*/ 1248670 h 6858000"/>
              <a:gd name="connsiteX639" fmla="*/ 6691602 w 7467600"/>
              <a:gd name="connsiteY639" fmla="*/ 1140573 h 6858000"/>
              <a:gd name="connsiteX640" fmla="*/ 6571100 w 7467600"/>
              <a:gd name="connsiteY640" fmla="*/ 1183662 h 6858000"/>
              <a:gd name="connsiteX641" fmla="*/ 6241687 w 7467600"/>
              <a:gd name="connsiteY641" fmla="*/ 1257600 h 6858000"/>
              <a:gd name="connsiteX642" fmla="*/ 5693009 w 7467600"/>
              <a:gd name="connsiteY642" fmla="*/ 1478256 h 6858000"/>
              <a:gd name="connsiteX643" fmla="*/ 6548420 w 7467600"/>
              <a:gd name="connsiteY643" fmla="*/ 1214599 h 6858000"/>
              <a:gd name="connsiteX644" fmla="*/ 6605473 w 7467600"/>
              <a:gd name="connsiteY644" fmla="*/ 1184686 h 6858000"/>
              <a:gd name="connsiteX645" fmla="*/ 6691602 w 7467600"/>
              <a:gd name="connsiteY645" fmla="*/ 1140573 h 6858000"/>
              <a:gd name="connsiteX646" fmla="*/ 4002475 w 7467600"/>
              <a:gd name="connsiteY646" fmla="*/ 1037802 h 6858000"/>
              <a:gd name="connsiteX647" fmla="*/ 4000324 w 7467600"/>
              <a:gd name="connsiteY647" fmla="*/ 1039362 h 6858000"/>
              <a:gd name="connsiteX648" fmla="*/ 4002862 w 7467600"/>
              <a:gd name="connsiteY648" fmla="*/ 1042866 h 6858000"/>
              <a:gd name="connsiteX649" fmla="*/ 4002475 w 7467600"/>
              <a:gd name="connsiteY649" fmla="*/ 1037802 h 6858000"/>
              <a:gd name="connsiteX650" fmla="*/ 506322 w 7467600"/>
              <a:gd name="connsiteY650" fmla="*/ 1020997 h 6858000"/>
              <a:gd name="connsiteX651" fmla="*/ 533068 w 7467600"/>
              <a:gd name="connsiteY651" fmla="*/ 1029409 h 6858000"/>
              <a:gd name="connsiteX652" fmla="*/ 1232525 w 7467600"/>
              <a:gd name="connsiteY652" fmla="*/ 1804675 h 6858000"/>
              <a:gd name="connsiteX653" fmla="*/ 1388858 w 7467600"/>
              <a:gd name="connsiteY653" fmla="*/ 2368011 h 6858000"/>
              <a:gd name="connsiteX654" fmla="*/ 1384098 w 7467600"/>
              <a:gd name="connsiteY654" fmla="*/ 2378125 h 6858000"/>
              <a:gd name="connsiteX655" fmla="*/ 1425393 w 7467600"/>
              <a:gd name="connsiteY655" fmla="*/ 2589124 h 6858000"/>
              <a:gd name="connsiteX656" fmla="*/ 1424001 w 7467600"/>
              <a:gd name="connsiteY656" fmla="*/ 2597541 h 6858000"/>
              <a:gd name="connsiteX657" fmla="*/ 2152729 w 7467600"/>
              <a:gd name="connsiteY657" fmla="*/ 2864487 h 6858000"/>
              <a:gd name="connsiteX658" fmla="*/ 2020609 w 7467600"/>
              <a:gd name="connsiteY658" fmla="*/ 2539671 h 6858000"/>
              <a:gd name="connsiteX659" fmla="*/ 2018920 w 7467600"/>
              <a:gd name="connsiteY659" fmla="*/ 2536309 h 6858000"/>
              <a:gd name="connsiteX660" fmla="*/ 1342441 w 7467600"/>
              <a:gd name="connsiteY660" fmla="*/ 1173017 h 6858000"/>
              <a:gd name="connsiteX661" fmla="*/ 1367925 w 7467600"/>
              <a:gd name="connsiteY661" fmla="*/ 1135648 h 6858000"/>
              <a:gd name="connsiteX662" fmla="*/ 1771401 w 7467600"/>
              <a:gd name="connsiteY662" fmla="*/ 1806673 h 6858000"/>
              <a:gd name="connsiteX663" fmla="*/ 1972385 w 7467600"/>
              <a:gd name="connsiteY663" fmla="*/ 2198735 h 6858000"/>
              <a:gd name="connsiteX664" fmla="*/ 2040892 w 7467600"/>
              <a:gd name="connsiteY664" fmla="*/ 2405205 h 6858000"/>
              <a:gd name="connsiteX665" fmla="*/ 2131689 w 7467600"/>
              <a:gd name="connsiteY665" fmla="*/ 1936926 h 6858000"/>
              <a:gd name="connsiteX666" fmla="*/ 2454820 w 7467600"/>
              <a:gd name="connsiteY666" fmla="*/ 1248808 h 6858000"/>
              <a:gd name="connsiteX667" fmla="*/ 2492512 w 7467600"/>
              <a:gd name="connsiteY667" fmla="*/ 1302920 h 6858000"/>
              <a:gd name="connsiteX668" fmla="*/ 2081216 w 7467600"/>
              <a:gd name="connsiteY668" fmla="*/ 2527513 h 6858000"/>
              <a:gd name="connsiteX669" fmla="*/ 2081211 w 7467600"/>
              <a:gd name="connsiteY669" fmla="*/ 2528916 h 6858000"/>
              <a:gd name="connsiteX670" fmla="*/ 2199067 w 7467600"/>
              <a:gd name="connsiteY670" fmla="*/ 2884061 h 6858000"/>
              <a:gd name="connsiteX671" fmla="*/ 3192586 w 7467600"/>
              <a:gd name="connsiteY671" fmla="*/ 3411496 h 6858000"/>
              <a:gd name="connsiteX672" fmla="*/ 3182620 w 7467600"/>
              <a:gd name="connsiteY672" fmla="*/ 3483279 h 6858000"/>
              <a:gd name="connsiteX673" fmla="*/ 2435119 w 7467600"/>
              <a:gd name="connsiteY673" fmla="*/ 3080173 h 6858000"/>
              <a:gd name="connsiteX674" fmla="*/ 2410152 w 7467600"/>
              <a:gd name="connsiteY674" fmla="*/ 3063751 h 6858000"/>
              <a:gd name="connsiteX675" fmla="*/ 2408099 w 7467600"/>
              <a:gd name="connsiteY675" fmla="*/ 3064403 h 6858000"/>
              <a:gd name="connsiteX676" fmla="*/ 2407218 w 7467600"/>
              <a:gd name="connsiteY676" fmla="*/ 3070324 h 6858000"/>
              <a:gd name="connsiteX677" fmla="*/ 2380138 w 7467600"/>
              <a:gd name="connsiteY677" fmla="*/ 3099341 h 6858000"/>
              <a:gd name="connsiteX678" fmla="*/ 1765923 w 7467600"/>
              <a:gd name="connsiteY678" fmla="*/ 3581043 h 6858000"/>
              <a:gd name="connsiteX679" fmla="*/ 1702258 w 7467600"/>
              <a:gd name="connsiteY679" fmla="*/ 3612286 h 6858000"/>
              <a:gd name="connsiteX680" fmla="*/ 1538370 w 7467600"/>
              <a:gd name="connsiteY680" fmla="*/ 3811804 h 6858000"/>
              <a:gd name="connsiteX681" fmla="*/ 542867 w 7467600"/>
              <a:gd name="connsiteY681" fmla="*/ 4944092 h 6858000"/>
              <a:gd name="connsiteX682" fmla="*/ 515800 w 7467600"/>
              <a:gd name="connsiteY682" fmla="*/ 4862180 h 6858000"/>
              <a:gd name="connsiteX683" fmla="*/ 909145 w 7467600"/>
              <a:gd name="connsiteY683" fmla="*/ 4199225 h 6858000"/>
              <a:gd name="connsiteX684" fmla="*/ 1214067 w 7467600"/>
              <a:gd name="connsiteY684" fmla="*/ 3908561 h 6858000"/>
              <a:gd name="connsiteX685" fmla="*/ 640967 w 7467600"/>
              <a:gd name="connsiteY685" fmla="*/ 4105601 h 6858000"/>
              <a:gd name="connsiteX686" fmla="*/ 112563 w 7467600"/>
              <a:gd name="connsiteY686" fmla="*/ 4396952 h 6858000"/>
              <a:gd name="connsiteX687" fmla="*/ 0 w 7467600"/>
              <a:gd name="connsiteY687" fmla="*/ 4466006 h 6858000"/>
              <a:gd name="connsiteX688" fmla="*/ 0 w 7467600"/>
              <a:gd name="connsiteY688" fmla="*/ 4233763 h 6858000"/>
              <a:gd name="connsiteX689" fmla="*/ 36881 w 7467600"/>
              <a:gd name="connsiteY689" fmla="*/ 4200118 h 6858000"/>
              <a:gd name="connsiteX690" fmla="*/ 910534 w 7467600"/>
              <a:gd name="connsiteY690" fmla="*/ 3629753 h 6858000"/>
              <a:gd name="connsiteX691" fmla="*/ 1578717 w 7467600"/>
              <a:gd name="connsiteY691" fmla="*/ 3575982 h 6858000"/>
              <a:gd name="connsiteX692" fmla="*/ 2338780 w 7467600"/>
              <a:gd name="connsiteY692" fmla="*/ 3033725 h 6858000"/>
              <a:gd name="connsiteX693" fmla="*/ 1807991 w 7467600"/>
              <a:gd name="connsiteY693" fmla="*/ 2807184 h 6858000"/>
              <a:gd name="connsiteX694" fmla="*/ 1416358 w 7467600"/>
              <a:gd name="connsiteY694" fmla="*/ 3112571 h 6858000"/>
              <a:gd name="connsiteX695" fmla="*/ 939066 w 7467600"/>
              <a:gd name="connsiteY695" fmla="*/ 3378798 h 6858000"/>
              <a:gd name="connsiteX696" fmla="*/ 115099 w 7467600"/>
              <a:gd name="connsiteY696" fmla="*/ 3607650 h 6858000"/>
              <a:gd name="connsiteX697" fmla="*/ 97284 w 7467600"/>
              <a:gd name="connsiteY697" fmla="*/ 3520393 h 6858000"/>
              <a:gd name="connsiteX698" fmla="*/ 922050 w 7467600"/>
              <a:gd name="connsiteY698" fmla="*/ 3074867 h 6858000"/>
              <a:gd name="connsiteX699" fmla="*/ 1405265 w 7467600"/>
              <a:gd name="connsiteY699" fmla="*/ 3016319 h 6858000"/>
              <a:gd name="connsiteX700" fmla="*/ 1407512 w 7467600"/>
              <a:gd name="connsiteY700" fmla="*/ 3018001 h 6858000"/>
              <a:gd name="connsiteX701" fmla="*/ 1726266 w 7467600"/>
              <a:gd name="connsiteY701" fmla="*/ 2777274 h 6858000"/>
              <a:gd name="connsiteX702" fmla="*/ 625390 w 7467600"/>
              <a:gd name="connsiteY702" fmla="*/ 2514541 h 6858000"/>
              <a:gd name="connsiteX703" fmla="*/ 619799 w 7467600"/>
              <a:gd name="connsiteY703" fmla="*/ 2527180 h 6858000"/>
              <a:gd name="connsiteX704" fmla="*/ 310030 w 7467600"/>
              <a:gd name="connsiteY704" fmla="*/ 2771818 h 6858000"/>
              <a:gd name="connsiteX705" fmla="*/ 173877 w 7467600"/>
              <a:gd name="connsiteY705" fmla="*/ 2937056 h 6858000"/>
              <a:gd name="connsiteX706" fmla="*/ 77889 w 7467600"/>
              <a:gd name="connsiteY706" fmla="*/ 3138440 h 6858000"/>
              <a:gd name="connsiteX707" fmla="*/ 0 w 7467600"/>
              <a:gd name="connsiteY707" fmla="*/ 3271395 h 6858000"/>
              <a:gd name="connsiteX708" fmla="*/ 0 w 7467600"/>
              <a:gd name="connsiteY708" fmla="*/ 3153002 h 6858000"/>
              <a:gd name="connsiteX709" fmla="*/ 2386 w 7467600"/>
              <a:gd name="connsiteY709" fmla="*/ 3149203 h 6858000"/>
              <a:gd name="connsiteX710" fmla="*/ 89753 w 7467600"/>
              <a:gd name="connsiteY710" fmla="*/ 2987702 h 6858000"/>
              <a:gd name="connsiteX711" fmla="*/ 76869 w 7467600"/>
              <a:gd name="connsiteY711" fmla="*/ 3005404 h 6858000"/>
              <a:gd name="connsiteX712" fmla="*/ 32049 w 7467600"/>
              <a:gd name="connsiteY712" fmla="*/ 3065814 h 6858000"/>
              <a:gd name="connsiteX713" fmla="*/ 0 w 7467600"/>
              <a:gd name="connsiteY713" fmla="*/ 3108744 h 6858000"/>
              <a:gd name="connsiteX714" fmla="*/ 0 w 7467600"/>
              <a:gd name="connsiteY714" fmla="*/ 3058059 h 6858000"/>
              <a:gd name="connsiteX715" fmla="*/ 7610 w 7467600"/>
              <a:gd name="connsiteY715" fmla="*/ 3047889 h 6858000"/>
              <a:gd name="connsiteX716" fmla="*/ 52419 w 7467600"/>
              <a:gd name="connsiteY716" fmla="*/ 2987479 h 6858000"/>
              <a:gd name="connsiteX717" fmla="*/ 59142 w 7467600"/>
              <a:gd name="connsiteY717" fmla="*/ 2978488 h 6858000"/>
              <a:gd name="connsiteX718" fmla="*/ 0 w 7467600"/>
              <a:gd name="connsiteY718" fmla="*/ 3015334 h 6858000"/>
              <a:gd name="connsiteX719" fmla="*/ 0 w 7467600"/>
              <a:gd name="connsiteY719" fmla="*/ 2914286 h 6858000"/>
              <a:gd name="connsiteX720" fmla="*/ 36383 w 7467600"/>
              <a:gd name="connsiteY720" fmla="*/ 2901128 h 6858000"/>
              <a:gd name="connsiteX721" fmla="*/ 156329 w 7467600"/>
              <a:gd name="connsiteY721" fmla="*/ 2840533 h 6858000"/>
              <a:gd name="connsiteX722" fmla="*/ 358355 w 7467600"/>
              <a:gd name="connsiteY722" fmla="*/ 2620471 h 6858000"/>
              <a:gd name="connsiteX723" fmla="*/ 510577 w 7467600"/>
              <a:gd name="connsiteY723" fmla="*/ 2501244 h 6858000"/>
              <a:gd name="connsiteX724" fmla="*/ 211967 w 7467600"/>
              <a:gd name="connsiteY724" fmla="*/ 2479171 h 6858000"/>
              <a:gd name="connsiteX725" fmla="*/ 0 w 7467600"/>
              <a:gd name="connsiteY725" fmla="*/ 2476398 h 6858000"/>
              <a:gd name="connsiteX726" fmla="*/ 0 w 7467600"/>
              <a:gd name="connsiteY726" fmla="*/ 2389189 h 6858000"/>
              <a:gd name="connsiteX727" fmla="*/ 103062 w 7467600"/>
              <a:gd name="connsiteY727" fmla="*/ 2389518 h 6858000"/>
              <a:gd name="connsiteX728" fmla="*/ 510734 w 7467600"/>
              <a:gd name="connsiteY728" fmla="*/ 2416201 h 6858000"/>
              <a:gd name="connsiteX729" fmla="*/ 279257 w 7467600"/>
              <a:gd name="connsiteY729" fmla="*/ 2092102 h 6858000"/>
              <a:gd name="connsiteX730" fmla="*/ 65265 w 7467600"/>
              <a:gd name="connsiteY730" fmla="*/ 2006049 h 6858000"/>
              <a:gd name="connsiteX731" fmla="*/ 0 w 7467600"/>
              <a:gd name="connsiteY731" fmla="*/ 1982532 h 6858000"/>
              <a:gd name="connsiteX732" fmla="*/ 0 w 7467600"/>
              <a:gd name="connsiteY732" fmla="*/ 1912789 h 6858000"/>
              <a:gd name="connsiteX733" fmla="*/ 97460 w 7467600"/>
              <a:gd name="connsiteY733" fmla="*/ 1953725 h 6858000"/>
              <a:gd name="connsiteX734" fmla="*/ 221272 w 7467600"/>
              <a:gd name="connsiteY734" fmla="*/ 1980766 h 6858000"/>
              <a:gd name="connsiteX735" fmla="*/ 116765 w 7467600"/>
              <a:gd name="connsiteY735" fmla="*/ 1911033 h 6858000"/>
              <a:gd name="connsiteX736" fmla="*/ 16405 w 7467600"/>
              <a:gd name="connsiteY736" fmla="*/ 1803412 h 6858000"/>
              <a:gd name="connsiteX737" fmla="*/ 0 w 7467600"/>
              <a:gd name="connsiteY737" fmla="*/ 1784777 h 6858000"/>
              <a:gd name="connsiteX738" fmla="*/ 0 w 7467600"/>
              <a:gd name="connsiteY738" fmla="*/ 1740082 h 6858000"/>
              <a:gd name="connsiteX739" fmla="*/ 39394 w 7467600"/>
              <a:gd name="connsiteY739" fmla="*/ 1784856 h 6858000"/>
              <a:gd name="connsiteX740" fmla="*/ 135813 w 7467600"/>
              <a:gd name="connsiteY740" fmla="*/ 1888838 h 6858000"/>
              <a:gd name="connsiteX741" fmla="*/ 242575 w 7467600"/>
              <a:gd name="connsiteY741" fmla="*/ 1958841 h 6858000"/>
              <a:gd name="connsiteX742" fmla="*/ 82197 w 7467600"/>
              <a:gd name="connsiteY742" fmla="*/ 1754826 h 6858000"/>
              <a:gd name="connsiteX743" fmla="*/ 0 w 7467600"/>
              <a:gd name="connsiteY743" fmla="*/ 1679650 h 6858000"/>
              <a:gd name="connsiteX744" fmla="*/ 0 w 7467600"/>
              <a:gd name="connsiteY744" fmla="*/ 1602463 h 6858000"/>
              <a:gd name="connsiteX745" fmla="*/ 84689 w 7467600"/>
              <a:gd name="connsiteY745" fmla="*/ 1677442 h 6858000"/>
              <a:gd name="connsiteX746" fmla="*/ 298437 w 7467600"/>
              <a:gd name="connsiteY746" fmla="*/ 1968019 h 6858000"/>
              <a:gd name="connsiteX747" fmla="*/ 227269 w 7467600"/>
              <a:gd name="connsiteY747" fmla="*/ 1114064 h 6858000"/>
              <a:gd name="connsiteX748" fmla="*/ 248003 w 7467600"/>
              <a:gd name="connsiteY748" fmla="*/ 1089613 h 6858000"/>
              <a:gd name="connsiteX749" fmla="*/ 427020 w 7467600"/>
              <a:gd name="connsiteY749" fmla="*/ 1619803 h 6858000"/>
              <a:gd name="connsiteX750" fmla="*/ 340345 w 7467600"/>
              <a:gd name="connsiteY750" fmla="*/ 2027739 h 6858000"/>
              <a:gd name="connsiteX751" fmla="*/ 360865 w 7467600"/>
              <a:gd name="connsiteY751" fmla="*/ 2044827 h 6858000"/>
              <a:gd name="connsiteX752" fmla="*/ 560414 w 7467600"/>
              <a:gd name="connsiteY752" fmla="*/ 2421457 h 6858000"/>
              <a:gd name="connsiteX753" fmla="*/ 1359703 w 7467600"/>
              <a:gd name="connsiteY753" fmla="*/ 2578554 h 6858000"/>
              <a:gd name="connsiteX754" fmla="*/ 1359422 w 7467600"/>
              <a:gd name="connsiteY754" fmla="*/ 2577994 h 6858000"/>
              <a:gd name="connsiteX755" fmla="*/ 828701 w 7467600"/>
              <a:gd name="connsiteY755" fmla="*/ 1839520 h 6858000"/>
              <a:gd name="connsiteX756" fmla="*/ 494427 w 7467600"/>
              <a:gd name="connsiteY756" fmla="*/ 1092333 h 6858000"/>
              <a:gd name="connsiteX757" fmla="*/ 506322 w 7467600"/>
              <a:gd name="connsiteY757" fmla="*/ 1020997 h 6858000"/>
              <a:gd name="connsiteX758" fmla="*/ 4570198 w 7467600"/>
              <a:gd name="connsiteY758" fmla="*/ 978081 h 6858000"/>
              <a:gd name="connsiteX759" fmla="*/ 4523691 w 7467600"/>
              <a:gd name="connsiteY759" fmla="*/ 1127776 h 6858000"/>
              <a:gd name="connsiteX760" fmla="*/ 4509875 w 7467600"/>
              <a:gd name="connsiteY760" fmla="*/ 1167552 h 6858000"/>
              <a:gd name="connsiteX761" fmla="*/ 4478168 w 7467600"/>
              <a:gd name="connsiteY761" fmla="*/ 1260735 h 6858000"/>
              <a:gd name="connsiteX762" fmla="*/ 4409309 w 7467600"/>
              <a:gd name="connsiteY762" fmla="*/ 1666996 h 6858000"/>
              <a:gd name="connsiteX763" fmla="*/ 4370031 w 7467600"/>
              <a:gd name="connsiteY763" fmla="*/ 1955666 h 6858000"/>
              <a:gd name="connsiteX764" fmla="*/ 4570198 w 7467600"/>
              <a:gd name="connsiteY764" fmla="*/ 978081 h 6858000"/>
              <a:gd name="connsiteX765" fmla="*/ 4557898 w 7467600"/>
              <a:gd name="connsiteY765" fmla="*/ 900011 h 6858000"/>
              <a:gd name="connsiteX766" fmla="*/ 4344840 w 7467600"/>
              <a:gd name="connsiteY766" fmla="*/ 1922038 h 6858000"/>
              <a:gd name="connsiteX767" fmla="*/ 4378710 w 7467600"/>
              <a:gd name="connsiteY767" fmla="*/ 1665516 h 6858000"/>
              <a:gd name="connsiteX768" fmla="*/ 4448798 w 7467600"/>
              <a:gd name="connsiteY768" fmla="*/ 1253024 h 6858000"/>
              <a:gd name="connsiteX769" fmla="*/ 4480315 w 7467600"/>
              <a:gd name="connsiteY769" fmla="*/ 1158454 h 6858000"/>
              <a:gd name="connsiteX770" fmla="*/ 4494133 w 7467600"/>
              <a:gd name="connsiteY770" fmla="*/ 1118676 h 6858000"/>
              <a:gd name="connsiteX771" fmla="*/ 4557898 w 7467600"/>
              <a:gd name="connsiteY771" fmla="*/ 900011 h 6858000"/>
              <a:gd name="connsiteX772" fmla="*/ 5870151 w 7467600"/>
              <a:gd name="connsiteY772" fmla="*/ 898890 h 6858000"/>
              <a:gd name="connsiteX773" fmla="*/ 5861335 w 7467600"/>
              <a:gd name="connsiteY773" fmla="*/ 899177 h 6858000"/>
              <a:gd name="connsiteX774" fmla="*/ 5843702 w 7467600"/>
              <a:gd name="connsiteY774" fmla="*/ 899748 h 6858000"/>
              <a:gd name="connsiteX775" fmla="*/ 5651107 w 7467600"/>
              <a:gd name="connsiteY775" fmla="*/ 920306 h 6858000"/>
              <a:gd name="connsiteX776" fmla="*/ 5459407 w 7467600"/>
              <a:gd name="connsiteY776" fmla="*/ 940975 h 6858000"/>
              <a:gd name="connsiteX777" fmla="*/ 5374846 w 7467600"/>
              <a:gd name="connsiteY777" fmla="*/ 941988 h 6858000"/>
              <a:gd name="connsiteX778" fmla="*/ 5256105 w 7467600"/>
              <a:gd name="connsiteY778" fmla="*/ 945632 h 6858000"/>
              <a:gd name="connsiteX779" fmla="*/ 5107071 w 7467600"/>
              <a:gd name="connsiteY779" fmla="*/ 969720 h 6858000"/>
              <a:gd name="connsiteX780" fmla="*/ 4998681 w 7467600"/>
              <a:gd name="connsiteY780" fmla="*/ 988771 h 6858000"/>
              <a:gd name="connsiteX781" fmla="*/ 5870151 w 7467600"/>
              <a:gd name="connsiteY781" fmla="*/ 898890 h 6858000"/>
              <a:gd name="connsiteX782" fmla="*/ 5504425 w 7467600"/>
              <a:gd name="connsiteY782" fmla="*/ 848067 h 6858000"/>
              <a:gd name="connsiteX783" fmla="*/ 4968849 w 7467600"/>
              <a:gd name="connsiteY783" fmla="*/ 962318 h 6858000"/>
              <a:gd name="connsiteX784" fmla="*/ 5104039 w 7467600"/>
              <a:gd name="connsiteY784" fmla="*/ 940634 h 6858000"/>
              <a:gd name="connsiteX785" fmla="*/ 5256311 w 7467600"/>
              <a:gd name="connsiteY785" fmla="*/ 916490 h 6858000"/>
              <a:gd name="connsiteX786" fmla="*/ 5377381 w 7467600"/>
              <a:gd name="connsiteY786" fmla="*/ 912671 h 6858000"/>
              <a:gd name="connsiteX787" fmla="*/ 5460148 w 7467600"/>
              <a:gd name="connsiteY787" fmla="*/ 911442 h 6858000"/>
              <a:gd name="connsiteX788" fmla="*/ 5648971 w 7467600"/>
              <a:gd name="connsiteY788" fmla="*/ 891331 h 6858000"/>
              <a:gd name="connsiteX789" fmla="*/ 5844807 w 7467600"/>
              <a:gd name="connsiteY789" fmla="*/ 870718 h 6858000"/>
              <a:gd name="connsiteX790" fmla="*/ 5862975 w 7467600"/>
              <a:gd name="connsiteY790" fmla="*/ 869756 h 6858000"/>
              <a:gd name="connsiteX791" fmla="*/ 5920887 w 7467600"/>
              <a:gd name="connsiteY791" fmla="*/ 865929 h 6858000"/>
              <a:gd name="connsiteX792" fmla="*/ 5504425 w 7467600"/>
              <a:gd name="connsiteY792" fmla="*/ 848067 h 6858000"/>
              <a:gd name="connsiteX793" fmla="*/ 3607114 w 7467600"/>
              <a:gd name="connsiteY793" fmla="*/ 467441 h 6858000"/>
              <a:gd name="connsiteX794" fmla="*/ 3296242 w 7467600"/>
              <a:gd name="connsiteY794" fmla="*/ 807991 h 6858000"/>
              <a:gd name="connsiteX795" fmla="*/ 3174674 w 7467600"/>
              <a:gd name="connsiteY795" fmla="*/ 919759 h 6858000"/>
              <a:gd name="connsiteX796" fmla="*/ 3042978 w 7467600"/>
              <a:gd name="connsiteY796" fmla="*/ 1054894 h 6858000"/>
              <a:gd name="connsiteX797" fmla="*/ 2968914 w 7467600"/>
              <a:gd name="connsiteY797" fmla="*/ 1133756 h 6858000"/>
              <a:gd name="connsiteX798" fmla="*/ 3103823 w 7467600"/>
              <a:gd name="connsiteY798" fmla="*/ 1026814 h 6858000"/>
              <a:gd name="connsiteX799" fmla="*/ 3607114 w 7467600"/>
              <a:gd name="connsiteY799" fmla="*/ 467441 h 6858000"/>
              <a:gd name="connsiteX800" fmla="*/ 3744487 w 7467600"/>
              <a:gd name="connsiteY800" fmla="*/ 383136 h 6858000"/>
              <a:gd name="connsiteX801" fmla="*/ 3970213 w 7467600"/>
              <a:gd name="connsiteY801" fmla="*/ 995559 h 6858000"/>
              <a:gd name="connsiteX802" fmla="*/ 3744487 w 7467600"/>
              <a:gd name="connsiteY802" fmla="*/ 383136 h 6858000"/>
              <a:gd name="connsiteX803" fmla="*/ 3624562 w 7467600"/>
              <a:gd name="connsiteY803" fmla="*/ 367041 h 6858000"/>
              <a:gd name="connsiteX804" fmla="*/ 3489712 w 7467600"/>
              <a:gd name="connsiteY804" fmla="*/ 485386 h 6858000"/>
              <a:gd name="connsiteX805" fmla="*/ 3182994 w 7467600"/>
              <a:gd name="connsiteY805" fmla="*/ 828265 h 6858000"/>
              <a:gd name="connsiteX806" fmla="*/ 2892114 w 7467600"/>
              <a:gd name="connsiteY806" fmla="*/ 1172635 h 6858000"/>
              <a:gd name="connsiteX807" fmla="*/ 3021459 w 7467600"/>
              <a:gd name="connsiteY807" fmla="*/ 1035385 h 6858000"/>
              <a:gd name="connsiteX808" fmla="*/ 3153873 w 7467600"/>
              <a:gd name="connsiteY808" fmla="*/ 898971 h 6858000"/>
              <a:gd name="connsiteX809" fmla="*/ 3276511 w 7467600"/>
              <a:gd name="connsiteY809" fmla="*/ 786423 h 6858000"/>
              <a:gd name="connsiteX810" fmla="*/ 3584154 w 7467600"/>
              <a:gd name="connsiteY810" fmla="*/ 448218 h 6858000"/>
              <a:gd name="connsiteX811" fmla="*/ 3624562 w 7467600"/>
              <a:gd name="connsiteY811" fmla="*/ 367041 h 6858000"/>
              <a:gd name="connsiteX812" fmla="*/ 3766672 w 7467600"/>
              <a:gd name="connsiteY812" fmla="*/ 359429 h 6858000"/>
              <a:gd name="connsiteX813" fmla="*/ 3996338 w 7467600"/>
              <a:gd name="connsiteY813" fmla="*/ 968237 h 6858000"/>
              <a:gd name="connsiteX814" fmla="*/ 3766672 w 7467600"/>
              <a:gd name="connsiteY814" fmla="*/ 359429 h 6858000"/>
              <a:gd name="connsiteX815" fmla="*/ 5805386 w 7467600"/>
              <a:gd name="connsiteY815" fmla="*/ 239240 h 6858000"/>
              <a:gd name="connsiteX816" fmla="*/ 5736947 w 7467600"/>
              <a:gd name="connsiteY816" fmla="*/ 261367 h 6858000"/>
              <a:gd name="connsiteX817" fmla="*/ 5427012 w 7467600"/>
              <a:gd name="connsiteY817" fmla="*/ 311272 h 6858000"/>
              <a:gd name="connsiteX818" fmla="*/ 5147818 w 7467600"/>
              <a:gd name="connsiteY818" fmla="*/ 322112 h 6858000"/>
              <a:gd name="connsiteX819" fmla="*/ 5060854 w 7467600"/>
              <a:gd name="connsiteY819" fmla="*/ 311882 h 6858000"/>
              <a:gd name="connsiteX820" fmla="*/ 4945989 w 7467600"/>
              <a:gd name="connsiteY820" fmla="*/ 300516 h 6858000"/>
              <a:gd name="connsiteX821" fmla="*/ 5410479 w 7467600"/>
              <a:gd name="connsiteY821" fmla="*/ 348434 h 6858000"/>
              <a:gd name="connsiteX822" fmla="*/ 5805386 w 7467600"/>
              <a:gd name="connsiteY822" fmla="*/ 239240 h 6858000"/>
              <a:gd name="connsiteX823" fmla="*/ 5905192 w 7467600"/>
              <a:gd name="connsiteY823" fmla="*/ 163079 h 6858000"/>
              <a:gd name="connsiteX824" fmla="*/ 5865655 w 7467600"/>
              <a:gd name="connsiteY824" fmla="*/ 171901 h 6858000"/>
              <a:gd name="connsiteX825" fmla="*/ 5259740 w 7467600"/>
              <a:gd name="connsiteY825" fmla="*/ 257013 h 6858000"/>
              <a:gd name="connsiteX826" fmla="*/ 5208466 w 7467600"/>
              <a:gd name="connsiteY826" fmla="*/ 257550 h 6858000"/>
              <a:gd name="connsiteX827" fmla="*/ 4980204 w 7467600"/>
              <a:gd name="connsiteY827" fmla="*/ 271903 h 6858000"/>
              <a:gd name="connsiteX828" fmla="*/ 5068068 w 7467600"/>
              <a:gd name="connsiteY828" fmla="*/ 282244 h 6858000"/>
              <a:gd name="connsiteX829" fmla="*/ 5153231 w 7467600"/>
              <a:gd name="connsiteY829" fmla="*/ 292240 h 6858000"/>
              <a:gd name="connsiteX830" fmla="*/ 5426491 w 7467600"/>
              <a:gd name="connsiteY830" fmla="*/ 281128 h 6858000"/>
              <a:gd name="connsiteX831" fmla="*/ 5731212 w 7467600"/>
              <a:gd name="connsiteY831" fmla="*/ 231951 h 6858000"/>
              <a:gd name="connsiteX832" fmla="*/ 5905192 w 7467600"/>
              <a:gd name="connsiteY832" fmla="*/ 163079 h 6858000"/>
              <a:gd name="connsiteX833" fmla="*/ 5944437 w 7467600"/>
              <a:gd name="connsiteY833" fmla="*/ 113829 h 6858000"/>
              <a:gd name="connsiteX834" fmla="*/ 5825032 w 7467600"/>
              <a:gd name="connsiteY834" fmla="*/ 146405 h 6858000"/>
              <a:gd name="connsiteX835" fmla="*/ 4955599 w 7467600"/>
              <a:gd name="connsiteY835" fmla="*/ 247008 h 6858000"/>
              <a:gd name="connsiteX836" fmla="*/ 5210104 w 7467600"/>
              <a:gd name="connsiteY836" fmla="*/ 228123 h 6858000"/>
              <a:gd name="connsiteX837" fmla="*/ 5261015 w 7467600"/>
              <a:gd name="connsiteY837" fmla="*/ 227087 h 6858000"/>
              <a:gd name="connsiteX838" fmla="*/ 5861181 w 7467600"/>
              <a:gd name="connsiteY838" fmla="*/ 143093 h 6858000"/>
              <a:gd name="connsiteX839" fmla="*/ 5961252 w 7467600"/>
              <a:gd name="connsiteY839" fmla="*/ 114820 h 6858000"/>
              <a:gd name="connsiteX840" fmla="*/ 5944437 w 7467600"/>
              <a:gd name="connsiteY840" fmla="*/ 113829 h 6858000"/>
              <a:gd name="connsiteX841" fmla="*/ 3882765 w 7467600"/>
              <a:gd name="connsiteY841" fmla="*/ 0 h 6858000"/>
              <a:gd name="connsiteX842" fmla="*/ 3995099 w 7467600"/>
              <a:gd name="connsiteY842" fmla="*/ 0 h 6858000"/>
              <a:gd name="connsiteX843" fmla="*/ 4163818 w 7467600"/>
              <a:gd name="connsiteY843" fmla="*/ 234104 h 6858000"/>
              <a:gd name="connsiteX844" fmla="*/ 4172099 w 7467600"/>
              <a:gd name="connsiteY844" fmla="*/ 234207 h 6858000"/>
              <a:gd name="connsiteX845" fmla="*/ 4784282 w 7467600"/>
              <a:gd name="connsiteY845" fmla="*/ 276561 h 6858000"/>
              <a:gd name="connsiteX846" fmla="*/ 4801687 w 7467600"/>
              <a:gd name="connsiteY846" fmla="*/ 267764 h 6858000"/>
              <a:gd name="connsiteX847" fmla="*/ 6082788 w 7467600"/>
              <a:gd name="connsiteY847" fmla="*/ 64119 h 6858000"/>
              <a:gd name="connsiteX848" fmla="*/ 6099442 w 7467600"/>
              <a:gd name="connsiteY848" fmla="*/ 82568 h 6858000"/>
              <a:gd name="connsiteX849" fmla="*/ 4804137 w 7467600"/>
              <a:gd name="connsiteY849" fmla="*/ 320931 h 6858000"/>
              <a:gd name="connsiteX850" fmla="*/ 4227047 w 7467600"/>
              <a:gd name="connsiteY850" fmla="*/ 313415 h 6858000"/>
              <a:gd name="connsiteX851" fmla="*/ 4346041 w 7467600"/>
              <a:gd name="connsiteY851" fmla="*/ 456086 h 6858000"/>
              <a:gd name="connsiteX852" fmla="*/ 4870967 w 7467600"/>
              <a:gd name="connsiteY852" fmla="*/ 963061 h 6858000"/>
              <a:gd name="connsiteX853" fmla="*/ 4889647 w 7467600"/>
              <a:gd name="connsiteY853" fmla="*/ 957147 h 6858000"/>
              <a:gd name="connsiteX854" fmla="*/ 5422504 w 7467600"/>
              <a:gd name="connsiteY854" fmla="*/ 805191 h 6858000"/>
              <a:gd name="connsiteX855" fmla="*/ 6087656 w 7467600"/>
              <a:gd name="connsiteY855" fmla="*/ 826703 h 6858000"/>
              <a:gd name="connsiteX856" fmla="*/ 6058717 w 7467600"/>
              <a:gd name="connsiteY856" fmla="*/ 865992 h 6858000"/>
              <a:gd name="connsiteX857" fmla="*/ 4974153 w 7467600"/>
              <a:gd name="connsiteY857" fmla="*/ 1045456 h 6858000"/>
              <a:gd name="connsiteX858" fmla="*/ 5627835 w 7467600"/>
              <a:gd name="connsiteY858" fmla="*/ 1472077 h 6858000"/>
              <a:gd name="connsiteX859" fmla="*/ 5629817 w 7467600"/>
              <a:gd name="connsiteY859" fmla="*/ 1471412 h 6858000"/>
              <a:gd name="connsiteX860" fmla="*/ 5634124 w 7467600"/>
              <a:gd name="connsiteY860" fmla="*/ 1470572 h 6858000"/>
              <a:gd name="connsiteX861" fmla="*/ 5755832 w 7467600"/>
              <a:gd name="connsiteY861" fmla="*/ 1383886 h 6858000"/>
              <a:gd name="connsiteX862" fmla="*/ 6014186 w 7467600"/>
              <a:gd name="connsiteY862" fmla="*/ 1279799 h 6858000"/>
              <a:gd name="connsiteX863" fmla="*/ 6901619 w 7467600"/>
              <a:gd name="connsiteY863" fmla="*/ 1047874 h 6858000"/>
              <a:gd name="connsiteX864" fmla="*/ 6931566 w 7467600"/>
              <a:gd name="connsiteY864" fmla="*/ 1062034 h 6858000"/>
              <a:gd name="connsiteX865" fmla="*/ 5790982 w 7467600"/>
              <a:gd name="connsiteY865" fmla="*/ 1561380 h 6858000"/>
              <a:gd name="connsiteX866" fmla="*/ 6188971 w 7467600"/>
              <a:gd name="connsiteY866" fmla="*/ 1755168 h 6858000"/>
              <a:gd name="connsiteX867" fmla="*/ 6202446 w 7467600"/>
              <a:gd name="connsiteY867" fmla="*/ 1752268 h 6858000"/>
              <a:gd name="connsiteX868" fmla="*/ 7179560 w 7467600"/>
              <a:gd name="connsiteY868" fmla="*/ 1467551 h 6858000"/>
              <a:gd name="connsiteX869" fmla="*/ 7158730 w 7467600"/>
              <a:gd name="connsiteY869" fmla="*/ 1507835 h 6858000"/>
              <a:gd name="connsiteX870" fmla="*/ 6326959 w 7467600"/>
              <a:gd name="connsiteY870" fmla="*/ 1817686 h 6858000"/>
              <a:gd name="connsiteX871" fmla="*/ 6537433 w 7467600"/>
              <a:gd name="connsiteY871" fmla="*/ 1907790 h 6858000"/>
              <a:gd name="connsiteX872" fmla="*/ 6550221 w 7467600"/>
              <a:gd name="connsiteY872" fmla="*/ 1910729 h 6858000"/>
              <a:gd name="connsiteX873" fmla="*/ 6964438 w 7467600"/>
              <a:gd name="connsiteY873" fmla="*/ 2209505 h 6858000"/>
              <a:gd name="connsiteX874" fmla="*/ 7367862 w 7467600"/>
              <a:gd name="connsiteY874" fmla="*/ 2806833 h 6858000"/>
              <a:gd name="connsiteX875" fmla="*/ 7364329 w 7467600"/>
              <a:gd name="connsiteY875" fmla="*/ 2826907 h 6858000"/>
              <a:gd name="connsiteX876" fmla="*/ 7290545 w 7467600"/>
              <a:gd name="connsiteY876" fmla="*/ 2850663 h 6858000"/>
              <a:gd name="connsiteX877" fmla="*/ 6472036 w 7467600"/>
              <a:gd name="connsiteY877" fmla="*/ 1959003 h 6858000"/>
              <a:gd name="connsiteX878" fmla="*/ 5792897 w 7467600"/>
              <a:gd name="connsiteY878" fmla="*/ 1647747 h 6858000"/>
              <a:gd name="connsiteX879" fmla="*/ 5842751 w 7467600"/>
              <a:gd name="connsiteY879" fmla="*/ 1816112 h 6858000"/>
              <a:gd name="connsiteX880" fmla="*/ 5847424 w 7467600"/>
              <a:gd name="connsiteY880" fmla="*/ 1815776 h 6858000"/>
              <a:gd name="connsiteX881" fmla="*/ 6399821 w 7467600"/>
              <a:gd name="connsiteY881" fmla="*/ 2344799 h 6858000"/>
              <a:gd name="connsiteX882" fmla="*/ 6323232 w 7467600"/>
              <a:gd name="connsiteY882" fmla="*/ 2389634 h 6858000"/>
              <a:gd name="connsiteX883" fmla="*/ 5942958 w 7467600"/>
              <a:gd name="connsiteY883" fmla="*/ 2077708 h 6858000"/>
              <a:gd name="connsiteX884" fmla="*/ 5921559 w 7467600"/>
              <a:gd name="connsiteY884" fmla="*/ 2378596 h 6858000"/>
              <a:gd name="connsiteX885" fmla="*/ 5817651 w 7467600"/>
              <a:gd name="connsiteY885" fmla="*/ 3023919 h 6858000"/>
              <a:gd name="connsiteX886" fmla="*/ 5729634 w 7467600"/>
              <a:gd name="connsiteY886" fmla="*/ 3051849 h 6858000"/>
              <a:gd name="connsiteX887" fmla="*/ 5611018 w 7467600"/>
              <a:gd name="connsiteY887" fmla="*/ 2316769 h 6858000"/>
              <a:gd name="connsiteX888" fmla="*/ 5687608 w 7467600"/>
              <a:gd name="connsiteY888" fmla="*/ 2039972 h 6858000"/>
              <a:gd name="connsiteX889" fmla="*/ 5657554 w 7467600"/>
              <a:gd name="connsiteY889" fmla="*/ 1576445 h 6858000"/>
              <a:gd name="connsiteX890" fmla="*/ 5150475 w 7467600"/>
              <a:gd name="connsiteY890" fmla="*/ 1274012 h 6858000"/>
              <a:gd name="connsiteX891" fmla="*/ 5349142 w 7467600"/>
              <a:gd name="connsiteY891" fmla="*/ 2204405 h 6858000"/>
              <a:gd name="connsiteX892" fmla="*/ 5262214 w 7467600"/>
              <a:gd name="connsiteY892" fmla="*/ 2233836 h 6858000"/>
              <a:gd name="connsiteX893" fmla="*/ 4981539 w 7467600"/>
              <a:gd name="connsiteY893" fmla="*/ 1542201 h 6858000"/>
              <a:gd name="connsiteX894" fmla="*/ 4958461 w 7467600"/>
              <a:gd name="connsiteY894" fmla="*/ 1136957 h 6858000"/>
              <a:gd name="connsiteX895" fmla="*/ 4655015 w 7467600"/>
              <a:gd name="connsiteY895" fmla="*/ 891426 h 6858000"/>
              <a:gd name="connsiteX896" fmla="*/ 4348002 w 7467600"/>
              <a:gd name="connsiteY896" fmla="*/ 2205895 h 6858000"/>
              <a:gd name="connsiteX897" fmla="*/ 4262250 w 7467600"/>
              <a:gd name="connsiteY897" fmla="*/ 2219972 h 6858000"/>
              <a:gd name="connsiteX898" fmla="*/ 4550611 w 7467600"/>
              <a:gd name="connsiteY898" fmla="*/ 817540 h 6858000"/>
              <a:gd name="connsiteX899" fmla="*/ 4564418 w 7467600"/>
              <a:gd name="connsiteY899" fmla="*/ 808293 h 6858000"/>
              <a:gd name="connsiteX900" fmla="*/ 4266388 w 7467600"/>
              <a:gd name="connsiteY900" fmla="*/ 500083 h 6858000"/>
              <a:gd name="connsiteX901" fmla="*/ 4032842 w 7467600"/>
              <a:gd name="connsiteY901" fmla="*/ 211809 h 6858000"/>
              <a:gd name="connsiteX902" fmla="*/ 3882765 w 7467600"/>
              <a:gd name="connsiteY902" fmla="*/ 0 h 6858000"/>
              <a:gd name="connsiteX903" fmla="*/ 3721337 w 7467600"/>
              <a:gd name="connsiteY903" fmla="*/ 0 h 6858000"/>
              <a:gd name="connsiteX904" fmla="*/ 3797544 w 7467600"/>
              <a:gd name="connsiteY904" fmla="*/ 0 h 6858000"/>
              <a:gd name="connsiteX905" fmla="*/ 3775734 w 7467600"/>
              <a:gd name="connsiteY905" fmla="*/ 95131 h 6858000"/>
              <a:gd name="connsiteX906" fmla="*/ 3724807 w 7467600"/>
              <a:gd name="connsiteY906" fmla="*/ 272257 h 6858000"/>
              <a:gd name="connsiteX907" fmla="*/ 3726844 w 7467600"/>
              <a:gd name="connsiteY907" fmla="*/ 282988 h 6858000"/>
              <a:gd name="connsiteX908" fmla="*/ 3742664 w 7467600"/>
              <a:gd name="connsiteY908" fmla="*/ 279918 h 6858000"/>
              <a:gd name="connsiteX909" fmla="*/ 4103910 w 7467600"/>
              <a:gd name="connsiteY909" fmla="*/ 1161917 h 6858000"/>
              <a:gd name="connsiteX910" fmla="*/ 4020269 w 7467600"/>
              <a:gd name="connsiteY910" fmla="*/ 1200406 h 6858000"/>
              <a:gd name="connsiteX911" fmla="*/ 3674882 w 7467600"/>
              <a:gd name="connsiteY911" fmla="*/ 488524 h 6858000"/>
              <a:gd name="connsiteX912" fmla="*/ 3132682 w 7467600"/>
              <a:gd name="connsiteY912" fmla="*/ 1072284 h 6858000"/>
              <a:gd name="connsiteX913" fmla="*/ 2716346 w 7467600"/>
              <a:gd name="connsiteY913" fmla="*/ 1276376 h 6858000"/>
              <a:gd name="connsiteX914" fmla="*/ 2716772 w 7467600"/>
              <a:gd name="connsiteY914" fmla="*/ 1255462 h 6858000"/>
              <a:gd name="connsiteX915" fmla="*/ 3471096 w 7467600"/>
              <a:gd name="connsiteY915" fmla="*/ 437072 h 6858000"/>
              <a:gd name="connsiteX916" fmla="*/ 3639057 w 7467600"/>
              <a:gd name="connsiteY916" fmla="*/ 286334 h 6858000"/>
              <a:gd name="connsiteX917" fmla="*/ 3640309 w 7467600"/>
              <a:gd name="connsiteY917" fmla="*/ 284664 h 6858000"/>
              <a:gd name="connsiteX918" fmla="*/ 3646022 w 7467600"/>
              <a:gd name="connsiteY918" fmla="*/ 276711 h 6858000"/>
              <a:gd name="connsiteX919" fmla="*/ 3707943 w 7467600"/>
              <a:gd name="connsiteY919" fmla="*/ 65958 h 6858000"/>
              <a:gd name="connsiteX920" fmla="*/ 3721337 w 7467600"/>
              <a:gd name="connsiteY920" fmla="*/ 0 h 6858000"/>
              <a:gd name="connsiteX921" fmla="*/ 2867960 w 7467600"/>
              <a:gd name="connsiteY921" fmla="*/ 0 h 6858000"/>
              <a:gd name="connsiteX922" fmla="*/ 2926351 w 7467600"/>
              <a:gd name="connsiteY922" fmla="*/ 0 h 6858000"/>
              <a:gd name="connsiteX923" fmla="*/ 2902823 w 7467600"/>
              <a:gd name="connsiteY923" fmla="*/ 262929 h 6858000"/>
              <a:gd name="connsiteX924" fmla="*/ 2940663 w 7467600"/>
              <a:gd name="connsiteY924" fmla="*/ 140884 h 6858000"/>
              <a:gd name="connsiteX925" fmla="*/ 2947039 w 7467600"/>
              <a:gd name="connsiteY925" fmla="*/ 122524 h 6858000"/>
              <a:gd name="connsiteX926" fmla="*/ 2984316 w 7467600"/>
              <a:gd name="connsiteY926" fmla="*/ 0 h 6858000"/>
              <a:gd name="connsiteX927" fmla="*/ 3016114 w 7467600"/>
              <a:gd name="connsiteY927" fmla="*/ 0 h 6858000"/>
              <a:gd name="connsiteX928" fmla="*/ 2979949 w 7467600"/>
              <a:gd name="connsiteY928" fmla="*/ 119274 h 6858000"/>
              <a:gd name="connsiteX929" fmla="*/ 3023879 w 7467600"/>
              <a:gd name="connsiteY929" fmla="*/ 0 h 6858000"/>
              <a:gd name="connsiteX930" fmla="*/ 3105400 w 7467600"/>
              <a:gd name="connsiteY930" fmla="*/ 0 h 6858000"/>
              <a:gd name="connsiteX931" fmla="*/ 3094669 w 7467600"/>
              <a:gd name="connsiteY931" fmla="*/ 30308 h 6858000"/>
              <a:gd name="connsiteX932" fmla="*/ 2901945 w 7467600"/>
              <a:gd name="connsiteY932" fmla="*/ 466538 h 6858000"/>
              <a:gd name="connsiteX933" fmla="*/ 2815209 w 7467600"/>
              <a:gd name="connsiteY933" fmla="*/ 497361 h 6858000"/>
              <a:gd name="connsiteX934" fmla="*/ 2844845 w 7467600"/>
              <a:gd name="connsiteY934" fmla="*/ 127638 h 6858000"/>
              <a:gd name="connsiteX935" fmla="*/ 2867960 w 7467600"/>
              <a:gd name="connsiteY935" fmla="*/ 0 h 6858000"/>
              <a:gd name="connsiteX936" fmla="*/ 1057230 w 7467600"/>
              <a:gd name="connsiteY936" fmla="*/ 0 h 6858000"/>
              <a:gd name="connsiteX937" fmla="*/ 1111003 w 7467600"/>
              <a:gd name="connsiteY937" fmla="*/ 0 h 6858000"/>
              <a:gd name="connsiteX938" fmla="*/ 1125553 w 7467600"/>
              <a:gd name="connsiteY938" fmla="*/ 52588 h 6858000"/>
              <a:gd name="connsiteX939" fmla="*/ 1304276 w 7467600"/>
              <a:gd name="connsiteY939" fmla="*/ 476275 h 6858000"/>
              <a:gd name="connsiteX940" fmla="*/ 1492066 w 7467600"/>
              <a:gd name="connsiteY940" fmla="*/ 886333 h 6858000"/>
              <a:gd name="connsiteX941" fmla="*/ 1423698 w 7467600"/>
              <a:gd name="connsiteY941" fmla="*/ 710817 h 6858000"/>
              <a:gd name="connsiteX942" fmla="*/ 1357609 w 7467600"/>
              <a:gd name="connsiteY942" fmla="*/ 532892 h 6858000"/>
              <a:gd name="connsiteX943" fmla="*/ 1309550 w 7467600"/>
              <a:gd name="connsiteY943" fmla="*/ 374031 h 6858000"/>
              <a:gd name="connsiteX944" fmla="*/ 1193673 w 7467600"/>
              <a:gd name="connsiteY944" fmla="*/ 49533 h 6858000"/>
              <a:gd name="connsiteX945" fmla="*/ 1164391 w 7467600"/>
              <a:gd name="connsiteY945" fmla="*/ 0 h 6858000"/>
              <a:gd name="connsiteX946" fmla="*/ 1200666 w 7467600"/>
              <a:gd name="connsiteY946" fmla="*/ 0 h 6858000"/>
              <a:gd name="connsiteX947" fmla="*/ 1223408 w 7467600"/>
              <a:gd name="connsiteY947" fmla="*/ 38996 h 6858000"/>
              <a:gd name="connsiteX948" fmla="*/ 1339635 w 7467600"/>
              <a:gd name="connsiteY948" fmla="*/ 365517 h 6858000"/>
              <a:gd name="connsiteX949" fmla="*/ 1387469 w 7467600"/>
              <a:gd name="connsiteY949" fmla="*/ 523079 h 6858000"/>
              <a:gd name="connsiteX950" fmla="*/ 1452685 w 7467600"/>
              <a:gd name="connsiteY950" fmla="*/ 699806 h 6858000"/>
              <a:gd name="connsiteX951" fmla="*/ 1492092 w 7467600"/>
              <a:gd name="connsiteY951" fmla="*/ 800424 h 6858000"/>
              <a:gd name="connsiteX952" fmla="*/ 1455302 w 7467600"/>
              <a:gd name="connsiteY952" fmla="*/ 632913 h 6858000"/>
              <a:gd name="connsiteX953" fmla="*/ 1222336 w 7467600"/>
              <a:gd name="connsiteY953" fmla="*/ 9480 h 6858000"/>
              <a:gd name="connsiteX954" fmla="*/ 1214634 w 7467600"/>
              <a:gd name="connsiteY954" fmla="*/ 0 h 6858000"/>
              <a:gd name="connsiteX955" fmla="*/ 1289827 w 7467600"/>
              <a:gd name="connsiteY955" fmla="*/ 0 h 6858000"/>
              <a:gd name="connsiteX956" fmla="*/ 1321076 w 7467600"/>
              <a:gd name="connsiteY956" fmla="*/ 59722 h 6858000"/>
              <a:gd name="connsiteX957" fmla="*/ 1512579 w 7467600"/>
              <a:gd name="connsiteY957" fmla="*/ 626441 h 6858000"/>
              <a:gd name="connsiteX958" fmla="*/ 1506076 w 7467600"/>
              <a:gd name="connsiteY958" fmla="*/ 1089289 h 6858000"/>
              <a:gd name="connsiteX959" fmla="*/ 1486346 w 7467600"/>
              <a:gd name="connsiteY959" fmla="*/ 1079919 h 6858000"/>
              <a:gd name="connsiteX960" fmla="*/ 1070511 w 7467600"/>
              <a:gd name="connsiteY960" fmla="*/ 48609 h 6858000"/>
              <a:gd name="connsiteX961" fmla="*/ 1057230 w 7467600"/>
              <a:gd name="connsiteY961" fmla="*/ 0 h 6858000"/>
              <a:gd name="connsiteX962" fmla="*/ 43151 w 7467600"/>
              <a:gd name="connsiteY962" fmla="*/ 0 h 6858000"/>
              <a:gd name="connsiteX963" fmla="*/ 95283 w 7467600"/>
              <a:gd name="connsiteY963" fmla="*/ 0 h 6858000"/>
              <a:gd name="connsiteX964" fmla="*/ 300708 w 7467600"/>
              <a:gd name="connsiteY964" fmla="*/ 154571 h 6858000"/>
              <a:gd name="connsiteX965" fmla="*/ 530414 w 7467600"/>
              <a:gd name="connsiteY965" fmla="*/ 354673 h 6858000"/>
              <a:gd name="connsiteX966" fmla="*/ 333785 w 7467600"/>
              <a:gd name="connsiteY966" fmla="*/ 161564 h 6858000"/>
              <a:gd name="connsiteX967" fmla="*/ 147005 w 7467600"/>
              <a:gd name="connsiteY967" fmla="*/ 0 h 6858000"/>
              <a:gd name="connsiteX968" fmla="*/ 272509 w 7467600"/>
              <a:gd name="connsiteY968" fmla="*/ 0 h 6858000"/>
              <a:gd name="connsiteX969" fmla="*/ 326276 w 7467600"/>
              <a:gd name="connsiteY969" fmla="*/ 45847 h 6858000"/>
              <a:gd name="connsiteX970" fmla="*/ 823759 w 7467600"/>
              <a:gd name="connsiteY970" fmla="*/ 574145 h 6858000"/>
              <a:gd name="connsiteX971" fmla="*/ 811254 w 7467600"/>
              <a:gd name="connsiteY971" fmla="*/ 665546 h 6858000"/>
              <a:gd name="connsiteX972" fmla="*/ 154042 w 7467600"/>
              <a:gd name="connsiteY972" fmla="*/ 261522 h 6858000"/>
              <a:gd name="connsiteX973" fmla="*/ 13550 w 7467600"/>
              <a:gd name="connsiteY973" fmla="*/ 158423 h 6858000"/>
              <a:gd name="connsiteX974" fmla="*/ 0 w 7467600"/>
              <a:gd name="connsiteY974" fmla="*/ 146618 h 6858000"/>
              <a:gd name="connsiteX975" fmla="*/ 0 w 7467600"/>
              <a:gd name="connsiteY975" fmla="*/ 59161 h 6858000"/>
              <a:gd name="connsiteX976" fmla="*/ 45427 w 7467600"/>
              <a:gd name="connsiteY976" fmla="*/ 101078 h 6858000"/>
              <a:gd name="connsiteX977" fmla="*/ 630103 w 7467600"/>
              <a:gd name="connsiteY977" fmla="*/ 485885 h 6858000"/>
              <a:gd name="connsiteX978" fmla="*/ 532040 w 7467600"/>
              <a:gd name="connsiteY978" fmla="*/ 399359 h 6858000"/>
              <a:gd name="connsiteX979" fmla="*/ 517618 w 7467600"/>
              <a:gd name="connsiteY979" fmla="*/ 385726 h 6858000"/>
              <a:gd name="connsiteX980" fmla="*/ 285074 w 7467600"/>
              <a:gd name="connsiteY980" fmla="*/ 182755 h 6858000"/>
              <a:gd name="connsiteX981" fmla="*/ 43151 w 7467600"/>
              <a:gd name="connsiteY981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90188 w 7467600"/>
              <a:gd name="connsiteY4" fmla="*/ 6584365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271814 w 7467600"/>
              <a:gd name="connsiteY16" fmla="*/ 6684601 h 6858000"/>
              <a:gd name="connsiteX17" fmla="*/ 7392158 w 7467600"/>
              <a:gd name="connsiteY17" fmla="*/ 6771365 h 6858000"/>
              <a:gd name="connsiteX18" fmla="*/ 7467600 w 7467600"/>
              <a:gd name="connsiteY18" fmla="*/ 6805948 h 6858000"/>
              <a:gd name="connsiteX19" fmla="*/ 7467600 w 7467600"/>
              <a:gd name="connsiteY19" fmla="*/ 6831490 h 6858000"/>
              <a:gd name="connsiteX20" fmla="*/ 7410696 w 7467600"/>
              <a:gd name="connsiteY20" fmla="*/ 6803861 h 6858000"/>
              <a:gd name="connsiteX21" fmla="*/ 7088673 w 7467600"/>
              <a:gd name="connsiteY21" fmla="*/ 6610396 h 6858000"/>
              <a:gd name="connsiteX22" fmla="*/ 7090188 w 7467600"/>
              <a:gd name="connsiteY22" fmla="*/ 6584365 h 6858000"/>
              <a:gd name="connsiteX23" fmla="*/ 1019354 w 7467600"/>
              <a:gd name="connsiteY23" fmla="*/ 6315006 h 6858000"/>
              <a:gd name="connsiteX24" fmla="*/ 441046 w 7467600"/>
              <a:gd name="connsiteY24" fmla="*/ 6691153 h 6858000"/>
              <a:gd name="connsiteX25" fmla="*/ 1019354 w 7467600"/>
              <a:gd name="connsiteY25" fmla="*/ 6315006 h 6858000"/>
              <a:gd name="connsiteX26" fmla="*/ 991680 w 7467600"/>
              <a:gd name="connsiteY26" fmla="*/ 6298413 h 6858000"/>
              <a:gd name="connsiteX27" fmla="*/ 409060 w 7467600"/>
              <a:gd name="connsiteY27" fmla="*/ 6671470 h 6858000"/>
              <a:gd name="connsiteX28" fmla="*/ 991680 w 7467600"/>
              <a:gd name="connsiteY28" fmla="*/ 6298413 h 6858000"/>
              <a:gd name="connsiteX29" fmla="*/ 103333 w 7467600"/>
              <a:gd name="connsiteY29" fmla="*/ 5699602 h 6858000"/>
              <a:gd name="connsiteX30" fmla="*/ 233938 w 7467600"/>
              <a:gd name="connsiteY30" fmla="*/ 5809416 h 6858000"/>
              <a:gd name="connsiteX31" fmla="*/ 883580 w 7467600"/>
              <a:gd name="connsiteY31" fmla="*/ 6180710 h 6858000"/>
              <a:gd name="connsiteX32" fmla="*/ 487337 w 7467600"/>
              <a:gd name="connsiteY32" fmla="*/ 5950182 h 6858000"/>
              <a:gd name="connsiteX33" fmla="*/ 354051 w 7467600"/>
              <a:gd name="connsiteY33" fmla="*/ 5854912 h 6858000"/>
              <a:gd name="connsiteX34" fmla="*/ 195436 w 7467600"/>
              <a:gd name="connsiteY34" fmla="*/ 5755068 h 6858000"/>
              <a:gd name="connsiteX35" fmla="*/ 103333 w 7467600"/>
              <a:gd name="connsiteY35" fmla="*/ 5699602 h 6858000"/>
              <a:gd name="connsiteX36" fmla="*/ 5539432 w 7467600"/>
              <a:gd name="connsiteY36" fmla="*/ 5642928 h 6858000"/>
              <a:gd name="connsiteX37" fmla="*/ 5555462 w 7467600"/>
              <a:gd name="connsiteY37" fmla="*/ 5694454 h 6858000"/>
              <a:gd name="connsiteX38" fmla="*/ 5828270 w 7467600"/>
              <a:gd name="connsiteY38" fmla="*/ 6320663 h 6858000"/>
              <a:gd name="connsiteX39" fmla="*/ 5947416 w 7467600"/>
              <a:gd name="connsiteY39" fmla="*/ 6574846 h 6858000"/>
              <a:gd name="connsiteX40" fmla="*/ 5539432 w 7467600"/>
              <a:gd name="connsiteY40" fmla="*/ 5642928 h 6858000"/>
              <a:gd name="connsiteX41" fmla="*/ 51253 w 7467600"/>
              <a:gd name="connsiteY41" fmla="*/ 5631825 h 6858000"/>
              <a:gd name="connsiteX42" fmla="*/ 211622 w 7467600"/>
              <a:gd name="connsiteY42" fmla="*/ 5728803 h 6858000"/>
              <a:gd name="connsiteX43" fmla="*/ 371652 w 7467600"/>
              <a:gd name="connsiteY43" fmla="*/ 5829062 h 6858000"/>
              <a:gd name="connsiteX44" fmla="*/ 505903 w 7467600"/>
              <a:gd name="connsiteY44" fmla="*/ 5925221 h 6858000"/>
              <a:gd name="connsiteX45" fmla="*/ 899240 w 7467600"/>
              <a:gd name="connsiteY45" fmla="*/ 6153068 h 6858000"/>
              <a:gd name="connsiteX46" fmla="*/ 988114 w 7467600"/>
              <a:gd name="connsiteY46" fmla="*/ 6174204 h 6858000"/>
              <a:gd name="connsiteX47" fmla="*/ 845971 w 7467600"/>
              <a:gd name="connsiteY47" fmla="*/ 6067177 h 6858000"/>
              <a:gd name="connsiteX48" fmla="*/ 448057 w 7467600"/>
              <a:gd name="connsiteY48" fmla="*/ 5841376 h 6858000"/>
              <a:gd name="connsiteX49" fmla="*/ 51253 w 7467600"/>
              <a:gd name="connsiteY49" fmla="*/ 5631825 h 6858000"/>
              <a:gd name="connsiteX50" fmla="*/ 2606687 w 7467600"/>
              <a:gd name="connsiteY50" fmla="*/ 5630718 h 6858000"/>
              <a:gd name="connsiteX51" fmla="*/ 2645658 w 7467600"/>
              <a:gd name="connsiteY51" fmla="*/ 6640259 h 6858000"/>
              <a:gd name="connsiteX52" fmla="*/ 2606687 w 7467600"/>
              <a:gd name="connsiteY52" fmla="*/ 5630718 h 6858000"/>
              <a:gd name="connsiteX53" fmla="*/ 3642057 w 7467600"/>
              <a:gd name="connsiteY53" fmla="*/ 5573487 h 6858000"/>
              <a:gd name="connsiteX54" fmla="*/ 3632981 w 7467600"/>
              <a:gd name="connsiteY54" fmla="*/ 5579437 h 6858000"/>
              <a:gd name="connsiteX55" fmla="*/ 3382436 w 7467600"/>
              <a:gd name="connsiteY55" fmla="*/ 5952726 h 6858000"/>
              <a:gd name="connsiteX56" fmla="*/ 3191929 w 7467600"/>
              <a:gd name="connsiteY56" fmla="*/ 6662669 h 6858000"/>
              <a:gd name="connsiteX57" fmla="*/ 3369898 w 7467600"/>
              <a:gd name="connsiteY57" fmla="*/ 6081771 h 6858000"/>
              <a:gd name="connsiteX58" fmla="*/ 3642057 w 7467600"/>
              <a:gd name="connsiteY58" fmla="*/ 5573487 h 6858000"/>
              <a:gd name="connsiteX59" fmla="*/ 2650666 w 7467600"/>
              <a:gd name="connsiteY59" fmla="*/ 5530686 h 6858000"/>
              <a:gd name="connsiteX60" fmla="*/ 2650249 w 7467600"/>
              <a:gd name="connsiteY60" fmla="*/ 5532101 h 6858000"/>
              <a:gd name="connsiteX61" fmla="*/ 2663808 w 7467600"/>
              <a:gd name="connsiteY61" fmla="*/ 6535215 h 6858000"/>
              <a:gd name="connsiteX62" fmla="*/ 2665418 w 7467600"/>
              <a:gd name="connsiteY62" fmla="*/ 6132756 h 6858000"/>
              <a:gd name="connsiteX63" fmla="*/ 2650666 w 7467600"/>
              <a:gd name="connsiteY63" fmla="*/ 5530686 h 6858000"/>
              <a:gd name="connsiteX64" fmla="*/ 2680277 w 7467600"/>
              <a:gd name="connsiteY64" fmla="*/ 5479204 h 6858000"/>
              <a:gd name="connsiteX65" fmla="*/ 2678972 w 7467600"/>
              <a:gd name="connsiteY65" fmla="*/ 5481582 h 6858000"/>
              <a:gd name="connsiteX66" fmla="*/ 2696666 w 7467600"/>
              <a:gd name="connsiteY66" fmla="*/ 6133836 h 6858000"/>
              <a:gd name="connsiteX67" fmla="*/ 2695769 w 7467600"/>
              <a:gd name="connsiteY67" fmla="*/ 6390955 h 6858000"/>
              <a:gd name="connsiteX68" fmla="*/ 2739893 w 7467600"/>
              <a:gd name="connsiteY68" fmla="*/ 6108357 h 6858000"/>
              <a:gd name="connsiteX69" fmla="*/ 2680277 w 7467600"/>
              <a:gd name="connsiteY69" fmla="*/ 5479204 h 6858000"/>
              <a:gd name="connsiteX70" fmla="*/ 1132195 w 7467600"/>
              <a:gd name="connsiteY70" fmla="*/ 5467980 h 6858000"/>
              <a:gd name="connsiteX71" fmla="*/ 1679056 w 7467600"/>
              <a:gd name="connsiteY71" fmla="*/ 5516907 h 6858000"/>
              <a:gd name="connsiteX72" fmla="*/ 2128648 w 7467600"/>
              <a:gd name="connsiteY72" fmla="*/ 5474249 h 6858000"/>
              <a:gd name="connsiteX73" fmla="*/ 1825619 w 7467600"/>
              <a:gd name="connsiteY73" fmla="*/ 5478447 h 6858000"/>
              <a:gd name="connsiteX74" fmla="*/ 1737798 w 7467600"/>
              <a:gd name="connsiteY74" fmla="*/ 5483353 h 6858000"/>
              <a:gd name="connsiteX75" fmla="*/ 1132195 w 7467600"/>
              <a:gd name="connsiteY75" fmla="*/ 5467980 h 6858000"/>
              <a:gd name="connsiteX76" fmla="*/ 6844835 w 7467600"/>
              <a:gd name="connsiteY76" fmla="*/ 5424988 h 6858000"/>
              <a:gd name="connsiteX77" fmla="*/ 6879594 w 7467600"/>
              <a:gd name="connsiteY77" fmla="*/ 5424547 h 6858000"/>
              <a:gd name="connsiteX78" fmla="*/ 7379510 w 7467600"/>
              <a:gd name="connsiteY78" fmla="*/ 5755454 h 6858000"/>
              <a:gd name="connsiteX79" fmla="*/ 7467600 w 7467600"/>
              <a:gd name="connsiteY79" fmla="*/ 5845526 h 6858000"/>
              <a:gd name="connsiteX80" fmla="*/ 7467600 w 7467600"/>
              <a:gd name="connsiteY80" fmla="*/ 5925131 h 6858000"/>
              <a:gd name="connsiteX81" fmla="*/ 7271900 w 7467600"/>
              <a:gd name="connsiteY81" fmla="*/ 5734551 h 6858000"/>
              <a:gd name="connsiteX82" fmla="*/ 7015907 w 7467600"/>
              <a:gd name="connsiteY82" fmla="*/ 5541548 h 6858000"/>
              <a:gd name="connsiteX83" fmla="*/ 7259646 w 7467600"/>
              <a:gd name="connsiteY83" fmla="*/ 5765985 h 6858000"/>
              <a:gd name="connsiteX84" fmla="*/ 7467600 w 7467600"/>
              <a:gd name="connsiteY84" fmla="*/ 5971257 h 6858000"/>
              <a:gd name="connsiteX85" fmla="*/ 7467600 w 7467600"/>
              <a:gd name="connsiteY85" fmla="*/ 6012219 h 6858000"/>
              <a:gd name="connsiteX86" fmla="*/ 7240170 w 7467600"/>
              <a:gd name="connsiteY86" fmla="*/ 5787985 h 6858000"/>
              <a:gd name="connsiteX87" fmla="*/ 6946849 w 7467600"/>
              <a:gd name="connsiteY87" fmla="*/ 5523271 h 6858000"/>
              <a:gd name="connsiteX88" fmla="*/ 6946972 w 7467600"/>
              <a:gd name="connsiteY88" fmla="*/ 5526491 h 6858000"/>
              <a:gd name="connsiteX89" fmla="*/ 7105827 w 7467600"/>
              <a:gd name="connsiteY89" fmla="*/ 5718700 h 6858000"/>
              <a:gd name="connsiteX90" fmla="*/ 7356878 w 7467600"/>
              <a:gd name="connsiteY90" fmla="*/ 5981332 h 6858000"/>
              <a:gd name="connsiteX91" fmla="*/ 7467600 w 7467600"/>
              <a:gd name="connsiteY91" fmla="*/ 6117703 h 6858000"/>
              <a:gd name="connsiteX92" fmla="*/ 7467600 w 7467600"/>
              <a:gd name="connsiteY92" fmla="*/ 6163634 h 6858000"/>
              <a:gd name="connsiteX93" fmla="*/ 7403637 w 7467600"/>
              <a:gd name="connsiteY93" fmla="*/ 6083957 h 6858000"/>
              <a:gd name="connsiteX94" fmla="*/ 7254615 w 7467600"/>
              <a:gd name="connsiteY94" fmla="*/ 5911918 h 6858000"/>
              <a:gd name="connsiteX95" fmla="*/ 7312589 w 7467600"/>
              <a:gd name="connsiteY95" fmla="*/ 5982309 h 6858000"/>
              <a:gd name="connsiteX96" fmla="*/ 7448321 w 7467600"/>
              <a:gd name="connsiteY96" fmla="*/ 6190991 h 6858000"/>
              <a:gd name="connsiteX97" fmla="*/ 7467600 w 7467600"/>
              <a:gd name="connsiteY97" fmla="*/ 6221686 h 6858000"/>
              <a:gd name="connsiteX98" fmla="*/ 7467600 w 7467600"/>
              <a:gd name="connsiteY98" fmla="*/ 6334256 h 6858000"/>
              <a:gd name="connsiteX99" fmla="*/ 7454976 w 7467600"/>
              <a:gd name="connsiteY99" fmla="*/ 6318297 h 6858000"/>
              <a:gd name="connsiteX100" fmla="*/ 7042773 w 7467600"/>
              <a:gd name="connsiteY100" fmla="*/ 5734011 h 6858000"/>
              <a:gd name="connsiteX101" fmla="*/ 6844835 w 7467600"/>
              <a:gd name="connsiteY101" fmla="*/ 5424988 h 6858000"/>
              <a:gd name="connsiteX102" fmla="*/ 1456157 w 7467600"/>
              <a:gd name="connsiteY102" fmla="*/ 5371404 h 6858000"/>
              <a:gd name="connsiteX103" fmla="*/ 1244432 w 7467600"/>
              <a:gd name="connsiteY103" fmla="*/ 5385601 h 6858000"/>
              <a:gd name="connsiteX104" fmla="*/ 973990 w 7467600"/>
              <a:gd name="connsiteY104" fmla="*/ 5424940 h 6858000"/>
              <a:gd name="connsiteX105" fmla="*/ 1103809 w 7467600"/>
              <a:gd name="connsiteY105" fmla="*/ 5433720 h 6858000"/>
              <a:gd name="connsiteX106" fmla="*/ 1123454 w 7467600"/>
              <a:gd name="connsiteY106" fmla="*/ 5435727 h 6858000"/>
              <a:gd name="connsiteX107" fmla="*/ 1737017 w 7467600"/>
              <a:gd name="connsiteY107" fmla="*/ 5452183 h 6858000"/>
              <a:gd name="connsiteX108" fmla="*/ 1824397 w 7467600"/>
              <a:gd name="connsiteY108" fmla="*/ 5447757 h 6858000"/>
              <a:gd name="connsiteX109" fmla="*/ 2070059 w 7467600"/>
              <a:gd name="connsiteY109" fmla="*/ 5441660 h 6858000"/>
              <a:gd name="connsiteX110" fmla="*/ 1456157 w 7467600"/>
              <a:gd name="connsiteY110" fmla="*/ 5371404 h 6858000"/>
              <a:gd name="connsiteX111" fmla="*/ 4988186 w 7467600"/>
              <a:gd name="connsiteY111" fmla="*/ 5216467 h 6858000"/>
              <a:gd name="connsiteX112" fmla="*/ 4777334 w 7467600"/>
              <a:gd name="connsiteY112" fmla="*/ 5406072 h 6858000"/>
              <a:gd name="connsiteX113" fmla="*/ 4718341 w 7467600"/>
              <a:gd name="connsiteY113" fmla="*/ 5468043 h 6858000"/>
              <a:gd name="connsiteX114" fmla="*/ 4604655 w 7467600"/>
              <a:gd name="connsiteY114" fmla="*/ 5583434 h 6858000"/>
              <a:gd name="connsiteX115" fmla="*/ 4565074 w 7467600"/>
              <a:gd name="connsiteY115" fmla="*/ 5618550 h 6858000"/>
              <a:gd name="connsiteX116" fmla="*/ 4988186 w 7467600"/>
              <a:gd name="connsiteY116" fmla="*/ 5216467 h 6858000"/>
              <a:gd name="connsiteX117" fmla="*/ 4978032 w 7467600"/>
              <a:gd name="connsiteY117" fmla="*/ 5183809 h 6858000"/>
              <a:gd name="connsiteX118" fmla="*/ 4463413 w 7467600"/>
              <a:gd name="connsiteY118" fmla="*/ 5615162 h 6858000"/>
              <a:gd name="connsiteX119" fmla="*/ 4358134 w 7467600"/>
              <a:gd name="connsiteY119" fmla="*/ 5742791 h 6858000"/>
              <a:gd name="connsiteX120" fmla="*/ 4376219 w 7467600"/>
              <a:gd name="connsiteY120" fmla="*/ 5729027 h 6858000"/>
              <a:gd name="connsiteX121" fmla="*/ 4582340 w 7467600"/>
              <a:gd name="connsiteY121" fmla="*/ 5561037 h 6858000"/>
              <a:gd name="connsiteX122" fmla="*/ 4694684 w 7467600"/>
              <a:gd name="connsiteY122" fmla="*/ 5447098 h 6858000"/>
              <a:gd name="connsiteX123" fmla="*/ 4754123 w 7467600"/>
              <a:gd name="connsiteY123" fmla="*/ 5384643 h 6858000"/>
              <a:gd name="connsiteX124" fmla="*/ 4978032 w 7467600"/>
              <a:gd name="connsiteY124" fmla="*/ 5183809 h 6858000"/>
              <a:gd name="connsiteX125" fmla="*/ 1903353 w 7467600"/>
              <a:gd name="connsiteY125" fmla="*/ 5044827 h 6858000"/>
              <a:gd name="connsiteX126" fmla="*/ 1936931 w 7467600"/>
              <a:gd name="connsiteY126" fmla="*/ 5093954 h 6858000"/>
              <a:gd name="connsiteX127" fmla="*/ 2195868 w 7467600"/>
              <a:gd name="connsiteY127" fmla="*/ 5396574 h 6858000"/>
              <a:gd name="connsiteX128" fmla="*/ 2088852 w 7467600"/>
              <a:gd name="connsiteY128" fmla="*/ 5166123 h 6858000"/>
              <a:gd name="connsiteX129" fmla="*/ 1958241 w 7467600"/>
              <a:gd name="connsiteY129" fmla="*/ 5067955 h 6858000"/>
              <a:gd name="connsiteX130" fmla="*/ 1903353 w 7467600"/>
              <a:gd name="connsiteY130" fmla="*/ 5044827 h 6858000"/>
              <a:gd name="connsiteX131" fmla="*/ 1979378 w 7467600"/>
              <a:gd name="connsiteY131" fmla="*/ 4769504 h 6858000"/>
              <a:gd name="connsiteX132" fmla="*/ 2882120 w 7467600"/>
              <a:gd name="connsiteY132" fmla="*/ 5064547 h 6858000"/>
              <a:gd name="connsiteX133" fmla="*/ 2793103 w 7467600"/>
              <a:gd name="connsiteY133" fmla="*/ 5039699 h 6858000"/>
              <a:gd name="connsiteX134" fmla="*/ 2770041 w 7467600"/>
              <a:gd name="connsiteY134" fmla="*/ 5033634 h 6858000"/>
              <a:gd name="connsiteX135" fmla="*/ 1979378 w 7467600"/>
              <a:gd name="connsiteY135" fmla="*/ 4769504 h 6858000"/>
              <a:gd name="connsiteX136" fmla="*/ 1927410 w 7467600"/>
              <a:gd name="connsiteY136" fmla="*/ 4716164 h 6858000"/>
              <a:gd name="connsiteX137" fmla="*/ 1959587 w 7467600"/>
              <a:gd name="connsiteY137" fmla="*/ 4728849 h 6858000"/>
              <a:gd name="connsiteX138" fmla="*/ 2777707 w 7467600"/>
              <a:gd name="connsiteY138" fmla="*/ 5003991 h 6858000"/>
              <a:gd name="connsiteX139" fmla="*/ 2800768 w 7467600"/>
              <a:gd name="connsiteY139" fmla="*/ 5010056 h 6858000"/>
              <a:gd name="connsiteX140" fmla="*/ 2879408 w 7467600"/>
              <a:gd name="connsiteY140" fmla="*/ 5031590 h 6858000"/>
              <a:gd name="connsiteX141" fmla="*/ 2862295 w 7467600"/>
              <a:gd name="connsiteY141" fmla="*/ 5022958 h 6858000"/>
              <a:gd name="connsiteX142" fmla="*/ 2813343 w 7467600"/>
              <a:gd name="connsiteY142" fmla="*/ 4998369 h 6858000"/>
              <a:gd name="connsiteX143" fmla="*/ 2646245 w 7467600"/>
              <a:gd name="connsiteY143" fmla="*/ 4930999 h 6858000"/>
              <a:gd name="connsiteX144" fmla="*/ 1999243 w 7467600"/>
              <a:gd name="connsiteY144" fmla="*/ 4730524 h 6858000"/>
              <a:gd name="connsiteX145" fmla="*/ 1979527 w 7467600"/>
              <a:gd name="connsiteY145" fmla="*/ 4726651 h 6858000"/>
              <a:gd name="connsiteX146" fmla="*/ 1927410 w 7467600"/>
              <a:gd name="connsiteY146" fmla="*/ 4716164 h 6858000"/>
              <a:gd name="connsiteX147" fmla="*/ 1997014 w 7467600"/>
              <a:gd name="connsiteY147" fmla="*/ 4698007 h 6858000"/>
              <a:gd name="connsiteX148" fmla="*/ 2005458 w 7467600"/>
              <a:gd name="connsiteY148" fmla="*/ 4699540 h 6858000"/>
              <a:gd name="connsiteX149" fmla="*/ 2657186 w 7467600"/>
              <a:gd name="connsiteY149" fmla="*/ 4901687 h 6858000"/>
              <a:gd name="connsiteX150" fmla="*/ 2826662 w 7467600"/>
              <a:gd name="connsiteY150" fmla="*/ 4970362 h 6858000"/>
              <a:gd name="connsiteX151" fmla="*/ 2876100 w 7467600"/>
              <a:gd name="connsiteY151" fmla="*/ 4995397 h 6858000"/>
              <a:gd name="connsiteX152" fmla="*/ 3042600 w 7467600"/>
              <a:gd name="connsiteY152" fmla="*/ 5059532 h 6858000"/>
              <a:gd name="connsiteX153" fmla="*/ 1997014 w 7467600"/>
              <a:gd name="connsiteY153" fmla="*/ 4698007 h 6858000"/>
              <a:gd name="connsiteX154" fmla="*/ 2305292 w 7467600"/>
              <a:gd name="connsiteY154" fmla="*/ 4219492 h 6858000"/>
              <a:gd name="connsiteX155" fmla="*/ 3360922 w 7467600"/>
              <a:gd name="connsiteY155" fmla="*/ 4529373 h 6858000"/>
              <a:gd name="connsiteX156" fmla="*/ 3492420 w 7467600"/>
              <a:gd name="connsiteY156" fmla="*/ 4510145 h 6858000"/>
              <a:gd name="connsiteX157" fmla="*/ 3364086 w 7467600"/>
              <a:gd name="connsiteY157" fmla="*/ 4480340 h 6858000"/>
              <a:gd name="connsiteX158" fmla="*/ 3225818 w 7467600"/>
              <a:gd name="connsiteY158" fmla="*/ 4411822 h 6858000"/>
              <a:gd name="connsiteX159" fmla="*/ 3129696 w 7467600"/>
              <a:gd name="connsiteY159" fmla="*/ 4360704 h 6858000"/>
              <a:gd name="connsiteX160" fmla="*/ 2814545 w 7467600"/>
              <a:gd name="connsiteY160" fmla="*/ 4282955 h 6858000"/>
              <a:gd name="connsiteX161" fmla="*/ 2305292 w 7467600"/>
              <a:gd name="connsiteY161" fmla="*/ 4219492 h 6858000"/>
              <a:gd name="connsiteX162" fmla="*/ 2626982 w 7467600"/>
              <a:gd name="connsiteY162" fmla="*/ 4206450 h 6858000"/>
              <a:gd name="connsiteX163" fmla="*/ 2490617 w 7467600"/>
              <a:gd name="connsiteY163" fmla="*/ 4206951 h 6858000"/>
              <a:gd name="connsiteX164" fmla="*/ 2819869 w 7467600"/>
              <a:gd name="connsiteY164" fmla="*/ 4252936 h 6858000"/>
              <a:gd name="connsiteX165" fmla="*/ 3143018 w 7467600"/>
              <a:gd name="connsiteY165" fmla="*/ 4332698 h 6858000"/>
              <a:gd name="connsiteX166" fmla="*/ 3241520 w 7467600"/>
              <a:gd name="connsiteY166" fmla="*/ 4385112 h 6858000"/>
              <a:gd name="connsiteX167" fmla="*/ 3374575 w 7467600"/>
              <a:gd name="connsiteY167" fmla="*/ 4451517 h 6858000"/>
              <a:gd name="connsiteX168" fmla="*/ 3505221 w 7467600"/>
              <a:gd name="connsiteY168" fmla="*/ 4480757 h 6858000"/>
              <a:gd name="connsiteX169" fmla="*/ 2626982 w 7467600"/>
              <a:gd name="connsiteY169" fmla="*/ 4206450 h 6858000"/>
              <a:gd name="connsiteX170" fmla="*/ 1310106 w 7467600"/>
              <a:gd name="connsiteY170" fmla="*/ 3943217 h 6858000"/>
              <a:gd name="connsiteX171" fmla="*/ 854994 w 7467600"/>
              <a:gd name="connsiteY171" fmla="*/ 4399136 h 6858000"/>
              <a:gd name="connsiteX172" fmla="*/ 742462 w 7467600"/>
              <a:gd name="connsiteY172" fmla="*/ 4594648 h 6858000"/>
              <a:gd name="connsiteX173" fmla="*/ 820602 w 7467600"/>
              <a:gd name="connsiteY173" fmla="*/ 4485915 h 6858000"/>
              <a:gd name="connsiteX174" fmla="*/ 878295 w 7467600"/>
              <a:gd name="connsiteY174" fmla="*/ 4403594 h 6858000"/>
              <a:gd name="connsiteX175" fmla="*/ 1240607 w 7467600"/>
              <a:gd name="connsiteY175" fmla="*/ 4010401 h 6858000"/>
              <a:gd name="connsiteX176" fmla="*/ 1310106 w 7467600"/>
              <a:gd name="connsiteY176" fmla="*/ 3943217 h 6858000"/>
              <a:gd name="connsiteX177" fmla="*/ 1423113 w 7467600"/>
              <a:gd name="connsiteY177" fmla="*/ 3874565 h 6858000"/>
              <a:gd name="connsiteX178" fmla="*/ 1260565 w 7467600"/>
              <a:gd name="connsiteY178" fmla="*/ 4031982 h 6858000"/>
              <a:gd name="connsiteX179" fmla="*/ 901900 w 7467600"/>
              <a:gd name="connsiteY179" fmla="*/ 4421236 h 6858000"/>
              <a:gd name="connsiteX180" fmla="*/ 845044 w 7467600"/>
              <a:gd name="connsiteY180" fmla="*/ 4502436 h 6858000"/>
              <a:gd name="connsiteX181" fmla="*/ 685926 w 7467600"/>
              <a:gd name="connsiteY181" fmla="*/ 4703069 h 6858000"/>
              <a:gd name="connsiteX182" fmla="*/ 684248 w 7467600"/>
              <a:gd name="connsiteY182" fmla="*/ 4706721 h 6858000"/>
              <a:gd name="connsiteX183" fmla="*/ 1423113 w 7467600"/>
              <a:gd name="connsiteY183" fmla="*/ 3874565 h 6858000"/>
              <a:gd name="connsiteX184" fmla="*/ 3316479 w 7467600"/>
              <a:gd name="connsiteY184" fmla="*/ 3872136 h 6858000"/>
              <a:gd name="connsiteX185" fmla="*/ 3546806 w 7467600"/>
              <a:gd name="connsiteY185" fmla="*/ 4356139 h 6858000"/>
              <a:gd name="connsiteX186" fmla="*/ 3364433 w 7467600"/>
              <a:gd name="connsiteY186" fmla="*/ 3953121 h 6858000"/>
              <a:gd name="connsiteX187" fmla="*/ 3316479 w 7467600"/>
              <a:gd name="connsiteY187" fmla="*/ 3872136 h 6858000"/>
              <a:gd name="connsiteX188" fmla="*/ 3291335 w 7467600"/>
              <a:gd name="connsiteY188" fmla="*/ 3767420 h 6858000"/>
              <a:gd name="connsiteX189" fmla="*/ 3390805 w 7467600"/>
              <a:gd name="connsiteY189" fmla="*/ 3937163 h 6858000"/>
              <a:gd name="connsiteX190" fmla="*/ 3579062 w 7467600"/>
              <a:gd name="connsiteY190" fmla="*/ 4359040 h 6858000"/>
              <a:gd name="connsiteX191" fmla="*/ 3467355 w 7467600"/>
              <a:gd name="connsiteY191" fmla="*/ 3988130 h 6858000"/>
              <a:gd name="connsiteX192" fmla="*/ 3310753 w 7467600"/>
              <a:gd name="connsiteY192" fmla="*/ 3787140 h 6858000"/>
              <a:gd name="connsiteX193" fmla="*/ 3291335 w 7467600"/>
              <a:gd name="connsiteY193" fmla="*/ 3767420 h 6858000"/>
              <a:gd name="connsiteX194" fmla="*/ 1635889 w 7467600"/>
              <a:gd name="connsiteY194" fmla="*/ 3709494 h 6858000"/>
              <a:gd name="connsiteX195" fmla="*/ 1634800 w 7467600"/>
              <a:gd name="connsiteY195" fmla="*/ 3731111 h 6858000"/>
              <a:gd name="connsiteX196" fmla="*/ 1635889 w 7467600"/>
              <a:gd name="connsiteY196" fmla="*/ 3709494 h 6858000"/>
              <a:gd name="connsiteX197" fmla="*/ 1510397 w 7467600"/>
              <a:gd name="connsiteY197" fmla="*/ 3684705 h 6858000"/>
              <a:gd name="connsiteX198" fmla="*/ 1146550 w 7467600"/>
              <a:gd name="connsiteY198" fmla="*/ 3802012 h 6858000"/>
              <a:gd name="connsiteX199" fmla="*/ 698834 w 7467600"/>
              <a:gd name="connsiteY199" fmla="*/ 3952272 h 6858000"/>
              <a:gd name="connsiteX200" fmla="*/ 34256 w 7467600"/>
              <a:gd name="connsiteY200" fmla="*/ 4347603 h 6858000"/>
              <a:gd name="connsiteX201" fmla="*/ 527241 w 7467600"/>
              <a:gd name="connsiteY201" fmla="*/ 4065078 h 6858000"/>
              <a:gd name="connsiteX202" fmla="*/ 1510397 w 7467600"/>
              <a:gd name="connsiteY202" fmla="*/ 3684705 h 6858000"/>
              <a:gd name="connsiteX203" fmla="*/ 1313114 w 7467600"/>
              <a:gd name="connsiteY203" fmla="*/ 3655216 h 6858000"/>
              <a:gd name="connsiteX204" fmla="*/ 1109304 w 7467600"/>
              <a:gd name="connsiteY204" fmla="*/ 3669030 h 6858000"/>
              <a:gd name="connsiteX205" fmla="*/ 8129 w 7467600"/>
              <a:gd name="connsiteY205" fmla="*/ 4330519 h 6858000"/>
              <a:gd name="connsiteX206" fmla="*/ 687572 w 7467600"/>
              <a:gd name="connsiteY206" fmla="*/ 3925629 h 6858000"/>
              <a:gd name="connsiteX207" fmla="*/ 1138365 w 7467600"/>
              <a:gd name="connsiteY207" fmla="*/ 3774515 h 6858000"/>
              <a:gd name="connsiteX208" fmla="*/ 1505579 w 7467600"/>
              <a:gd name="connsiteY208" fmla="*/ 3655526 h 6858000"/>
              <a:gd name="connsiteX209" fmla="*/ 1313114 w 7467600"/>
              <a:gd name="connsiteY209" fmla="*/ 3655216 h 6858000"/>
              <a:gd name="connsiteX210" fmla="*/ 3655073 w 7467600"/>
              <a:gd name="connsiteY210" fmla="*/ 3650884 h 6858000"/>
              <a:gd name="connsiteX211" fmla="*/ 3989938 w 7467600"/>
              <a:gd name="connsiteY211" fmla="*/ 3991685 h 6858000"/>
              <a:gd name="connsiteX212" fmla="*/ 4393907 w 7467600"/>
              <a:gd name="connsiteY212" fmla="*/ 4261258 h 6858000"/>
              <a:gd name="connsiteX213" fmla="*/ 4648051 w 7467600"/>
              <a:gd name="connsiteY213" fmla="*/ 4374051 h 6858000"/>
              <a:gd name="connsiteX214" fmla="*/ 4383389 w 7467600"/>
              <a:gd name="connsiteY214" fmla="*/ 4184369 h 6858000"/>
              <a:gd name="connsiteX215" fmla="*/ 4165508 w 7467600"/>
              <a:gd name="connsiteY215" fmla="*/ 4035196 h 6858000"/>
              <a:gd name="connsiteX216" fmla="*/ 4068162 w 7467600"/>
              <a:gd name="connsiteY216" fmla="*/ 3953394 h 6858000"/>
              <a:gd name="connsiteX217" fmla="*/ 3981416 w 7467600"/>
              <a:gd name="connsiteY217" fmla="*/ 3880482 h 6858000"/>
              <a:gd name="connsiteX218" fmla="*/ 3800147 w 7467600"/>
              <a:gd name="connsiteY218" fmla="*/ 3749872 h 6858000"/>
              <a:gd name="connsiteX219" fmla="*/ 3655073 w 7467600"/>
              <a:gd name="connsiteY219" fmla="*/ 3650884 h 6858000"/>
              <a:gd name="connsiteX220" fmla="*/ 3670252 w 7467600"/>
              <a:gd name="connsiteY220" fmla="*/ 3622798 h 6858000"/>
              <a:gd name="connsiteX221" fmla="*/ 3817258 w 7467600"/>
              <a:gd name="connsiteY221" fmla="*/ 3723577 h 6858000"/>
              <a:gd name="connsiteX222" fmla="*/ 4000461 w 7467600"/>
              <a:gd name="connsiteY222" fmla="*/ 3855966 h 6858000"/>
              <a:gd name="connsiteX223" fmla="*/ 4088180 w 7467600"/>
              <a:gd name="connsiteY223" fmla="*/ 3929774 h 6858000"/>
              <a:gd name="connsiteX224" fmla="*/ 4184555 w 7467600"/>
              <a:gd name="connsiteY224" fmla="*/ 4010683 h 6858000"/>
              <a:gd name="connsiteX225" fmla="*/ 4399563 w 7467600"/>
              <a:gd name="connsiteY225" fmla="*/ 4158106 h 6858000"/>
              <a:gd name="connsiteX226" fmla="*/ 4684469 w 7467600"/>
              <a:gd name="connsiteY226" fmla="*/ 4364680 h 6858000"/>
              <a:gd name="connsiteX227" fmla="*/ 4690271 w 7467600"/>
              <a:gd name="connsiteY227" fmla="*/ 4370034 h 6858000"/>
              <a:gd name="connsiteX228" fmla="*/ 4136093 w 7467600"/>
              <a:gd name="connsiteY228" fmla="*/ 3858466 h 6858000"/>
              <a:gd name="connsiteX229" fmla="*/ 3670252 w 7467600"/>
              <a:gd name="connsiteY229" fmla="*/ 3622798 h 6858000"/>
              <a:gd name="connsiteX230" fmla="*/ 4440129 w 7467600"/>
              <a:gd name="connsiteY230" fmla="*/ 3448571 h 6858000"/>
              <a:gd name="connsiteX231" fmla="*/ 4856525 w 7467600"/>
              <a:gd name="connsiteY231" fmla="*/ 3915351 h 6858000"/>
              <a:gd name="connsiteX232" fmla="*/ 5059055 w 7467600"/>
              <a:gd name="connsiteY232" fmla="*/ 4108918 h 6858000"/>
              <a:gd name="connsiteX233" fmla="*/ 5290070 w 7467600"/>
              <a:gd name="connsiteY233" fmla="*/ 4263619 h 6858000"/>
              <a:gd name="connsiteX234" fmla="*/ 4834991 w 7467600"/>
              <a:gd name="connsiteY234" fmla="*/ 3830985 h 6858000"/>
              <a:gd name="connsiteX235" fmla="*/ 4440129 w 7467600"/>
              <a:gd name="connsiteY235" fmla="*/ 3448571 h 6858000"/>
              <a:gd name="connsiteX236" fmla="*/ 4441737 w 7467600"/>
              <a:gd name="connsiteY236" fmla="*/ 3399734 h 6858000"/>
              <a:gd name="connsiteX237" fmla="*/ 4431236 w 7467600"/>
              <a:gd name="connsiteY237" fmla="*/ 3400954 h 6858000"/>
              <a:gd name="connsiteX238" fmla="*/ 4557150 w 7467600"/>
              <a:gd name="connsiteY238" fmla="*/ 3510023 h 6858000"/>
              <a:gd name="connsiteX239" fmla="*/ 4856936 w 7467600"/>
              <a:gd name="connsiteY239" fmla="*/ 3809146 h 6858000"/>
              <a:gd name="connsiteX240" fmla="*/ 5111996 w 7467600"/>
              <a:gd name="connsiteY240" fmla="*/ 4065759 h 6858000"/>
              <a:gd name="connsiteX241" fmla="*/ 5388878 w 7467600"/>
              <a:gd name="connsiteY241" fmla="*/ 4300185 h 6858000"/>
              <a:gd name="connsiteX242" fmla="*/ 5425556 w 7467600"/>
              <a:gd name="connsiteY242" fmla="*/ 4308967 h 6858000"/>
              <a:gd name="connsiteX243" fmla="*/ 4943646 w 7467600"/>
              <a:gd name="connsiteY243" fmla="*/ 3822916 h 6858000"/>
              <a:gd name="connsiteX244" fmla="*/ 4594837 w 7467600"/>
              <a:gd name="connsiteY244" fmla="*/ 3532274 h 6858000"/>
              <a:gd name="connsiteX245" fmla="*/ 4441737 w 7467600"/>
              <a:gd name="connsiteY245" fmla="*/ 3399734 h 6858000"/>
              <a:gd name="connsiteX246" fmla="*/ 5425834 w 7467600"/>
              <a:gd name="connsiteY246" fmla="*/ 3162785 h 6858000"/>
              <a:gd name="connsiteX247" fmla="*/ 5401644 w 7467600"/>
              <a:gd name="connsiteY247" fmla="*/ 3617847 h 6858000"/>
              <a:gd name="connsiteX248" fmla="*/ 5467256 w 7467600"/>
              <a:gd name="connsiteY248" fmla="*/ 4175494 h 6858000"/>
              <a:gd name="connsiteX249" fmla="*/ 5448069 w 7467600"/>
              <a:gd name="connsiteY249" fmla="*/ 3567554 h 6858000"/>
              <a:gd name="connsiteX250" fmla="*/ 5425834 w 7467600"/>
              <a:gd name="connsiteY250" fmla="*/ 3162785 h 6858000"/>
              <a:gd name="connsiteX251" fmla="*/ 1318687 w 7467600"/>
              <a:gd name="connsiteY251" fmla="*/ 3113840 h 6858000"/>
              <a:gd name="connsiteX252" fmla="*/ 1066793 w 7467600"/>
              <a:gd name="connsiteY252" fmla="*/ 3212171 h 6858000"/>
              <a:gd name="connsiteX253" fmla="*/ 993319 w 7467600"/>
              <a:gd name="connsiteY253" fmla="*/ 3247648 h 6858000"/>
              <a:gd name="connsiteX254" fmla="*/ 853081 w 7467600"/>
              <a:gd name="connsiteY254" fmla="*/ 3312410 h 6858000"/>
              <a:gd name="connsiteX255" fmla="*/ 805957 w 7467600"/>
              <a:gd name="connsiteY255" fmla="*/ 3330443 h 6858000"/>
              <a:gd name="connsiteX256" fmla="*/ 1318687 w 7467600"/>
              <a:gd name="connsiteY256" fmla="*/ 3113840 h 6858000"/>
              <a:gd name="connsiteX257" fmla="*/ 5453702 w 7467600"/>
              <a:gd name="connsiteY257" fmla="*/ 3090882 h 6858000"/>
              <a:gd name="connsiteX258" fmla="*/ 5480135 w 7467600"/>
              <a:gd name="connsiteY258" fmla="*/ 3565802 h 6858000"/>
              <a:gd name="connsiteX259" fmla="*/ 5499023 w 7467600"/>
              <a:gd name="connsiteY259" fmla="*/ 4166310 h 6858000"/>
              <a:gd name="connsiteX260" fmla="*/ 5547022 w 7467600"/>
              <a:gd name="connsiteY260" fmla="*/ 3607838 h 6858000"/>
              <a:gd name="connsiteX261" fmla="*/ 5515964 w 7467600"/>
              <a:gd name="connsiteY261" fmla="*/ 3378541 h 6858000"/>
              <a:gd name="connsiteX262" fmla="*/ 5453702 w 7467600"/>
              <a:gd name="connsiteY262" fmla="*/ 3090882 h 6858000"/>
              <a:gd name="connsiteX263" fmla="*/ 1238695 w 7467600"/>
              <a:gd name="connsiteY263" fmla="*/ 3076820 h 6858000"/>
              <a:gd name="connsiteX264" fmla="*/ 716371 w 7467600"/>
              <a:gd name="connsiteY264" fmla="*/ 3293249 h 6858000"/>
              <a:gd name="connsiteX265" fmla="*/ 579522 w 7467600"/>
              <a:gd name="connsiteY265" fmla="*/ 3371759 h 6858000"/>
              <a:gd name="connsiteX266" fmla="*/ 600288 w 7467600"/>
              <a:gd name="connsiteY266" fmla="*/ 3365555 h 6858000"/>
              <a:gd name="connsiteX267" fmla="*/ 840692 w 7467600"/>
              <a:gd name="connsiteY267" fmla="*/ 3284921 h 6858000"/>
              <a:gd name="connsiteX268" fmla="*/ 979248 w 7467600"/>
              <a:gd name="connsiteY268" fmla="*/ 3221003 h 6858000"/>
              <a:gd name="connsiteX269" fmla="*/ 1053282 w 7467600"/>
              <a:gd name="connsiteY269" fmla="*/ 3185247 h 6858000"/>
              <a:gd name="connsiteX270" fmla="*/ 1320603 w 7467600"/>
              <a:gd name="connsiteY270" fmla="*/ 3081281 h 6858000"/>
              <a:gd name="connsiteX271" fmla="*/ 1238695 w 7467600"/>
              <a:gd name="connsiteY271" fmla="*/ 3076820 h 6858000"/>
              <a:gd name="connsiteX272" fmla="*/ 5425627 w 7467600"/>
              <a:gd name="connsiteY272" fmla="*/ 2954192 h 6858000"/>
              <a:gd name="connsiteX273" fmla="*/ 5470770 w 7467600"/>
              <a:gd name="connsiteY273" fmla="*/ 3005435 h 6858000"/>
              <a:gd name="connsiteX274" fmla="*/ 5519779 w 7467600"/>
              <a:gd name="connsiteY274" fmla="*/ 4359223 h 6858000"/>
              <a:gd name="connsiteX275" fmla="*/ 5520293 w 7467600"/>
              <a:gd name="connsiteY275" fmla="*/ 4360602 h 6858000"/>
              <a:gd name="connsiteX276" fmla="*/ 5767221 w 7467600"/>
              <a:gd name="connsiteY276" fmla="*/ 4665564 h 6858000"/>
              <a:gd name="connsiteX277" fmla="*/ 6937169 w 7467600"/>
              <a:gd name="connsiteY277" fmla="*/ 4815941 h 6858000"/>
              <a:gd name="connsiteX278" fmla="*/ 6953922 w 7467600"/>
              <a:gd name="connsiteY278" fmla="*/ 4890068 h 6858000"/>
              <a:gd name="connsiteX279" fmla="*/ 6071359 w 7467600"/>
              <a:gd name="connsiteY279" fmla="*/ 4770770 h 6858000"/>
              <a:gd name="connsiteX280" fmla="*/ 6038839 w 7467600"/>
              <a:gd name="connsiteY280" fmla="*/ 4764474 h 6858000"/>
              <a:gd name="connsiteX281" fmla="*/ 6038706 w 7467600"/>
              <a:gd name="connsiteY281" fmla="*/ 4763847 h 6858000"/>
              <a:gd name="connsiteX282" fmla="*/ 6037784 w 7467600"/>
              <a:gd name="connsiteY282" fmla="*/ 4764270 h 6858000"/>
              <a:gd name="connsiteX283" fmla="*/ 6038839 w 7467600"/>
              <a:gd name="connsiteY283" fmla="*/ 4764474 h 6858000"/>
              <a:gd name="connsiteX284" fmla="*/ 6040338 w 7467600"/>
              <a:gd name="connsiteY284" fmla="*/ 4771418 h 6858000"/>
              <a:gd name="connsiteX285" fmla="*/ 6024488 w 7467600"/>
              <a:gd name="connsiteY285" fmla="*/ 4809903 h 6858000"/>
              <a:gd name="connsiteX286" fmla="*/ 5599771 w 7467600"/>
              <a:gd name="connsiteY286" fmla="*/ 5509652 h 6858000"/>
              <a:gd name="connsiteX287" fmla="*/ 5548843 w 7467600"/>
              <a:gd name="connsiteY287" fmla="*/ 5563845 h 6858000"/>
              <a:gd name="connsiteX288" fmla="*/ 5940952 w 7467600"/>
              <a:gd name="connsiteY288" fmla="*/ 6250028 h 6858000"/>
              <a:gd name="connsiteX289" fmla="*/ 6043441 w 7467600"/>
              <a:gd name="connsiteY289" fmla="*/ 6665847 h 6858000"/>
              <a:gd name="connsiteX290" fmla="*/ 6093432 w 7467600"/>
              <a:gd name="connsiteY290" fmla="*/ 6858000 h 6858000"/>
              <a:gd name="connsiteX291" fmla="*/ 6034344 w 7467600"/>
              <a:gd name="connsiteY291" fmla="*/ 6858000 h 6858000"/>
              <a:gd name="connsiteX292" fmla="*/ 6026679 w 7467600"/>
              <a:gd name="connsiteY292" fmla="*/ 6836959 h 6858000"/>
              <a:gd name="connsiteX293" fmla="*/ 5800441 w 7467600"/>
              <a:gd name="connsiteY293" fmla="*/ 6335286 h 6858000"/>
              <a:gd name="connsiteX294" fmla="*/ 5526562 w 7467600"/>
              <a:gd name="connsiteY294" fmla="*/ 5705388 h 6858000"/>
              <a:gd name="connsiteX295" fmla="*/ 5519640 w 7467600"/>
              <a:gd name="connsiteY295" fmla="*/ 5683774 h 6858000"/>
              <a:gd name="connsiteX296" fmla="*/ 5844559 w 7467600"/>
              <a:gd name="connsiteY296" fmla="*/ 6553349 h 6858000"/>
              <a:gd name="connsiteX297" fmla="*/ 5975994 w 7467600"/>
              <a:gd name="connsiteY297" fmla="*/ 6858000 h 6858000"/>
              <a:gd name="connsiteX298" fmla="*/ 5898547 w 7467600"/>
              <a:gd name="connsiteY298" fmla="*/ 6858000 h 6858000"/>
              <a:gd name="connsiteX299" fmla="*/ 5682041 w 7467600"/>
              <a:gd name="connsiteY299" fmla="*/ 6355860 h 6858000"/>
              <a:gd name="connsiteX300" fmla="*/ 5461758 w 7467600"/>
              <a:gd name="connsiteY300" fmla="*/ 5820220 h 6858000"/>
              <a:gd name="connsiteX301" fmla="*/ 5237282 w 7467600"/>
              <a:gd name="connsiteY301" fmla="*/ 6579086 h 6858000"/>
              <a:gd name="connsiteX302" fmla="*/ 5115009 w 7467600"/>
              <a:gd name="connsiteY302" fmla="*/ 6858000 h 6858000"/>
              <a:gd name="connsiteX303" fmla="*/ 5028074 w 7467600"/>
              <a:gd name="connsiteY303" fmla="*/ 6858000 h 6858000"/>
              <a:gd name="connsiteX304" fmla="*/ 5079508 w 7467600"/>
              <a:gd name="connsiteY304" fmla="*/ 6749074 h 6858000"/>
              <a:gd name="connsiteX305" fmla="*/ 5371846 w 7467600"/>
              <a:gd name="connsiteY305" fmla="*/ 5924413 h 6858000"/>
              <a:gd name="connsiteX306" fmla="*/ 5270512 w 7467600"/>
              <a:gd name="connsiteY306" fmla="*/ 6138975 h 6858000"/>
              <a:gd name="connsiteX307" fmla="*/ 5062409 w 7467600"/>
              <a:gd name="connsiteY307" fmla="*/ 6653544 h 6858000"/>
              <a:gd name="connsiteX308" fmla="*/ 5036628 w 7467600"/>
              <a:gd name="connsiteY308" fmla="*/ 6754247 h 6858000"/>
              <a:gd name="connsiteX309" fmla="*/ 5009112 w 7467600"/>
              <a:gd name="connsiteY309" fmla="*/ 6858000 h 6858000"/>
              <a:gd name="connsiteX310" fmla="*/ 4976679 w 7467600"/>
              <a:gd name="connsiteY310" fmla="*/ 6858000 h 6858000"/>
              <a:gd name="connsiteX311" fmla="*/ 5006537 w 7467600"/>
              <a:gd name="connsiteY311" fmla="*/ 6747068 h 6858000"/>
              <a:gd name="connsiteX312" fmla="*/ 5032723 w 7467600"/>
              <a:gd name="connsiteY312" fmla="*/ 6644957 h 6858000"/>
              <a:gd name="connsiteX313" fmla="*/ 5242949 w 7467600"/>
              <a:gd name="connsiteY313" fmla="*/ 6125175 h 6858000"/>
              <a:gd name="connsiteX314" fmla="*/ 5286321 w 7467600"/>
              <a:gd name="connsiteY314" fmla="*/ 6033555 h 6858000"/>
              <a:gd name="connsiteX315" fmla="*/ 5008210 w 7467600"/>
              <a:gd name="connsiteY315" fmla="*/ 6649194 h 6858000"/>
              <a:gd name="connsiteX316" fmla="*/ 4986321 w 7467600"/>
              <a:gd name="connsiteY316" fmla="*/ 6765687 h 6858000"/>
              <a:gd name="connsiteX317" fmla="*/ 4973474 w 7467600"/>
              <a:gd name="connsiteY317" fmla="*/ 6858000 h 6858000"/>
              <a:gd name="connsiteX318" fmla="*/ 4907178 w 7467600"/>
              <a:gd name="connsiteY318" fmla="*/ 6858000 h 6858000"/>
              <a:gd name="connsiteX319" fmla="*/ 4910810 w 7467600"/>
              <a:gd name="connsiteY319" fmla="*/ 6829660 h 6858000"/>
              <a:gd name="connsiteX320" fmla="*/ 4987461 w 7467600"/>
              <a:gd name="connsiteY320" fmla="*/ 6432994 h 6858000"/>
              <a:gd name="connsiteX321" fmla="*/ 5179262 w 7467600"/>
              <a:gd name="connsiteY321" fmla="*/ 6035044 h 6858000"/>
              <a:gd name="connsiteX322" fmla="*/ 4689678 w 7467600"/>
              <a:gd name="connsiteY322" fmla="*/ 6440241 h 6858000"/>
              <a:gd name="connsiteX323" fmla="*/ 4477543 w 7467600"/>
              <a:gd name="connsiteY323" fmla="*/ 6674836 h 6858000"/>
              <a:gd name="connsiteX324" fmla="*/ 4329957 w 7467600"/>
              <a:gd name="connsiteY324" fmla="*/ 6858000 h 6858000"/>
              <a:gd name="connsiteX325" fmla="*/ 4218595 w 7467600"/>
              <a:gd name="connsiteY325" fmla="*/ 6858000 h 6858000"/>
              <a:gd name="connsiteX326" fmla="*/ 4368888 w 7467600"/>
              <a:gd name="connsiteY326" fmla="*/ 6668412 h 6858000"/>
              <a:gd name="connsiteX327" fmla="*/ 4563091 w 7467600"/>
              <a:gd name="connsiteY327" fmla="*/ 6442508 h 6858000"/>
              <a:gd name="connsiteX328" fmla="*/ 5387324 w 7467600"/>
              <a:gd name="connsiteY328" fmla="*/ 5705830 h 6858000"/>
              <a:gd name="connsiteX329" fmla="*/ 5073620 w 7467600"/>
              <a:gd name="connsiteY329" fmla="*/ 5955437 h 6858000"/>
              <a:gd name="connsiteX330" fmla="*/ 4689789 w 7467600"/>
              <a:gd name="connsiteY330" fmla="*/ 6268382 h 6858000"/>
              <a:gd name="connsiteX331" fmla="*/ 4418722 w 7467600"/>
              <a:gd name="connsiteY331" fmla="*/ 6570886 h 6858000"/>
              <a:gd name="connsiteX332" fmla="*/ 4214944 w 7467600"/>
              <a:gd name="connsiteY332" fmla="*/ 6858000 h 6858000"/>
              <a:gd name="connsiteX333" fmla="*/ 4177898 w 7467600"/>
              <a:gd name="connsiteY333" fmla="*/ 6858000 h 6858000"/>
              <a:gd name="connsiteX334" fmla="*/ 4391597 w 7467600"/>
              <a:gd name="connsiteY334" fmla="*/ 6556370 h 6858000"/>
              <a:gd name="connsiteX335" fmla="*/ 4668889 w 7467600"/>
              <a:gd name="connsiteY335" fmla="*/ 6246399 h 6858000"/>
              <a:gd name="connsiteX336" fmla="*/ 5055427 w 7467600"/>
              <a:gd name="connsiteY336" fmla="*/ 5931476 h 6858000"/>
              <a:gd name="connsiteX337" fmla="*/ 5371814 w 7467600"/>
              <a:gd name="connsiteY337" fmla="*/ 5678975 h 6858000"/>
              <a:gd name="connsiteX338" fmla="*/ 4987918 w 7467600"/>
              <a:gd name="connsiteY338" fmla="*/ 5838701 h 6858000"/>
              <a:gd name="connsiteX339" fmla="*/ 4317146 w 7467600"/>
              <a:gd name="connsiteY339" fmla="*/ 6587716 h 6858000"/>
              <a:gd name="connsiteX340" fmla="*/ 4171627 w 7467600"/>
              <a:gd name="connsiteY340" fmla="*/ 6858000 h 6858000"/>
              <a:gd name="connsiteX341" fmla="*/ 4081585 w 7467600"/>
              <a:gd name="connsiteY341" fmla="*/ 6858000 h 6858000"/>
              <a:gd name="connsiteX342" fmla="*/ 4238603 w 7467600"/>
              <a:gd name="connsiteY342" fmla="*/ 6559341 h 6858000"/>
              <a:gd name="connsiteX343" fmla="*/ 4778333 w 7467600"/>
              <a:gd name="connsiteY343" fmla="*/ 5873626 h 6858000"/>
              <a:gd name="connsiteX344" fmla="*/ 5414185 w 7467600"/>
              <a:gd name="connsiteY344" fmla="*/ 5573882 h 6858000"/>
              <a:gd name="connsiteX345" fmla="*/ 5959648 w 7467600"/>
              <a:gd name="connsiteY345" fmla="*/ 4760797 h 6858000"/>
              <a:gd name="connsiteX346" fmla="*/ 5355019 w 7467600"/>
              <a:gd name="connsiteY346" fmla="*/ 4734672 h 6858000"/>
              <a:gd name="connsiteX347" fmla="*/ 5083565 w 7467600"/>
              <a:gd name="connsiteY347" fmla="*/ 5179121 h 6858000"/>
              <a:gd name="connsiteX348" fmla="*/ 4713577 w 7467600"/>
              <a:gd name="connsiteY348" fmla="*/ 5616803 h 6858000"/>
              <a:gd name="connsiteX349" fmla="*/ 3989559 w 7467600"/>
              <a:gd name="connsiteY349" fmla="*/ 6145945 h 6858000"/>
              <a:gd name="connsiteX350" fmla="*/ 3939824 w 7467600"/>
              <a:gd name="connsiteY350" fmla="*/ 6066900 h 6858000"/>
              <a:gd name="connsiteX351" fmla="*/ 4584537 w 7467600"/>
              <a:gd name="connsiteY351" fmla="*/ 5324826 h 6858000"/>
              <a:gd name="connsiteX352" fmla="*/ 5037105 w 7467600"/>
              <a:gd name="connsiteY352" fmla="*/ 5088765 h 6858000"/>
              <a:gd name="connsiteX353" fmla="*/ 5039930 w 7467600"/>
              <a:gd name="connsiteY353" fmla="*/ 5089585 h 6858000"/>
              <a:gd name="connsiteX354" fmla="*/ 5263764 w 7467600"/>
              <a:gd name="connsiteY354" fmla="*/ 4735525 h 6858000"/>
              <a:gd name="connsiteX355" fmla="*/ 4086300 w 7467600"/>
              <a:gd name="connsiteY355" fmla="*/ 4884599 h 6858000"/>
              <a:gd name="connsiteX356" fmla="*/ 4085485 w 7467600"/>
              <a:gd name="connsiteY356" fmla="*/ 4899070 h 6858000"/>
              <a:gd name="connsiteX357" fmla="*/ 3871915 w 7467600"/>
              <a:gd name="connsiteY357" fmla="*/ 5253645 h 6858000"/>
              <a:gd name="connsiteX358" fmla="*/ 3799374 w 7467600"/>
              <a:gd name="connsiteY358" fmla="*/ 5466127 h 6858000"/>
              <a:gd name="connsiteX359" fmla="*/ 3498850 w 7467600"/>
              <a:gd name="connsiteY359" fmla="*/ 6661888 h 6858000"/>
              <a:gd name="connsiteX360" fmla="*/ 3399216 w 7467600"/>
              <a:gd name="connsiteY360" fmla="*/ 6858000 h 6858000"/>
              <a:gd name="connsiteX361" fmla="*/ 3303688 w 7467600"/>
              <a:gd name="connsiteY361" fmla="*/ 6858000 h 6858000"/>
              <a:gd name="connsiteX362" fmla="*/ 3391774 w 7467600"/>
              <a:gd name="connsiteY362" fmla="*/ 6697181 h 6858000"/>
              <a:gd name="connsiteX363" fmla="*/ 3735540 w 7467600"/>
              <a:gd name="connsiteY363" fmla="*/ 5546923 h 6858000"/>
              <a:gd name="connsiteX364" fmla="*/ 3729438 w 7467600"/>
              <a:gd name="connsiteY364" fmla="*/ 5569058 h 6858000"/>
              <a:gd name="connsiteX365" fmla="*/ 3707782 w 7467600"/>
              <a:gd name="connsiteY365" fmla="*/ 5644908 h 6858000"/>
              <a:gd name="connsiteX366" fmla="*/ 3583827 w 7467600"/>
              <a:gd name="connsiteY366" fmla="*/ 6039215 h 6858000"/>
              <a:gd name="connsiteX367" fmla="*/ 3547861 w 7467600"/>
              <a:gd name="connsiteY367" fmla="*/ 6129609 h 6858000"/>
              <a:gd name="connsiteX368" fmla="*/ 3490905 w 7467600"/>
              <a:gd name="connsiteY368" fmla="*/ 6277660 h 6858000"/>
              <a:gd name="connsiteX369" fmla="*/ 3455859 w 7467600"/>
              <a:gd name="connsiteY369" fmla="*/ 6391301 h 6858000"/>
              <a:gd name="connsiteX370" fmla="*/ 3429112 w 7467600"/>
              <a:gd name="connsiteY370" fmla="*/ 6479469 h 6858000"/>
              <a:gd name="connsiteX371" fmla="*/ 3304862 w 7467600"/>
              <a:gd name="connsiteY371" fmla="*/ 6796476 h 6858000"/>
              <a:gd name="connsiteX372" fmla="*/ 3276071 w 7467600"/>
              <a:gd name="connsiteY372" fmla="*/ 6858000 h 6858000"/>
              <a:gd name="connsiteX373" fmla="*/ 3240805 w 7467600"/>
              <a:gd name="connsiteY373" fmla="*/ 6858000 h 6858000"/>
              <a:gd name="connsiteX374" fmla="*/ 3275917 w 7467600"/>
              <a:gd name="connsiteY374" fmla="*/ 6783192 h 6858000"/>
              <a:gd name="connsiteX375" fmla="*/ 3399358 w 7467600"/>
              <a:gd name="connsiteY375" fmla="*/ 6469011 h 6858000"/>
              <a:gd name="connsiteX376" fmla="*/ 3425650 w 7467600"/>
              <a:gd name="connsiteY376" fmla="*/ 6381333 h 6858000"/>
              <a:gd name="connsiteX377" fmla="*/ 3460661 w 7467600"/>
              <a:gd name="connsiteY377" fmla="*/ 6266763 h 6858000"/>
              <a:gd name="connsiteX378" fmla="*/ 3518021 w 7467600"/>
              <a:gd name="connsiteY378" fmla="*/ 6117298 h 6858000"/>
              <a:gd name="connsiteX379" fmla="*/ 3554035 w 7467600"/>
              <a:gd name="connsiteY379" fmla="*/ 6027832 h 6858000"/>
              <a:gd name="connsiteX380" fmla="*/ 3677174 w 7467600"/>
              <a:gd name="connsiteY380" fmla="*/ 5636351 h 6858000"/>
              <a:gd name="connsiteX381" fmla="*/ 3698819 w 7467600"/>
              <a:gd name="connsiteY381" fmla="*/ 5560503 h 6858000"/>
              <a:gd name="connsiteX382" fmla="*/ 3702094 w 7467600"/>
              <a:gd name="connsiteY382" fmla="*/ 5549194 h 6858000"/>
              <a:gd name="connsiteX383" fmla="*/ 3398355 w 7467600"/>
              <a:gd name="connsiteY383" fmla="*/ 6094603 h 6858000"/>
              <a:gd name="connsiteX384" fmla="*/ 3193941 w 7467600"/>
              <a:gd name="connsiteY384" fmla="*/ 6798775 h 6858000"/>
              <a:gd name="connsiteX385" fmla="*/ 3184140 w 7467600"/>
              <a:gd name="connsiteY385" fmla="*/ 6858000 h 6858000"/>
              <a:gd name="connsiteX386" fmla="*/ 3099978 w 7467600"/>
              <a:gd name="connsiteY386" fmla="*/ 6858000 h 6858000"/>
              <a:gd name="connsiteX387" fmla="*/ 3101556 w 7467600"/>
              <a:gd name="connsiteY387" fmla="*/ 6843337 h 6858000"/>
              <a:gd name="connsiteX388" fmla="*/ 3370162 w 7467600"/>
              <a:gd name="connsiteY388" fmla="*/ 5785550 h 6858000"/>
              <a:gd name="connsiteX389" fmla="*/ 3746477 w 7467600"/>
              <a:gd name="connsiteY389" fmla="*/ 5377889 h 6858000"/>
              <a:gd name="connsiteX390" fmla="*/ 3863399 w 7467600"/>
              <a:gd name="connsiteY390" fmla="*/ 5087257 h 6858000"/>
              <a:gd name="connsiteX391" fmla="*/ 3968712 w 7467600"/>
              <a:gd name="connsiteY391" fmla="*/ 4913989 h 6858000"/>
              <a:gd name="connsiteX392" fmla="*/ 2792390 w 7467600"/>
              <a:gd name="connsiteY392" fmla="*/ 5382974 h 6858000"/>
              <a:gd name="connsiteX393" fmla="*/ 2714982 w 7467600"/>
              <a:gd name="connsiteY393" fmla="*/ 5427051 h 6858000"/>
              <a:gd name="connsiteX394" fmla="*/ 2813361 w 7467600"/>
              <a:gd name="connsiteY394" fmla="*/ 6023912 h 6858000"/>
              <a:gd name="connsiteX395" fmla="*/ 2688430 w 7467600"/>
              <a:gd name="connsiteY395" fmla="*/ 6801564 h 6858000"/>
              <a:gd name="connsiteX396" fmla="*/ 2629626 w 7467600"/>
              <a:gd name="connsiteY396" fmla="*/ 6763394 h 6858000"/>
              <a:gd name="connsiteX397" fmla="*/ 2565328 w 7467600"/>
              <a:gd name="connsiteY397" fmla="*/ 5516399 h 6858000"/>
              <a:gd name="connsiteX398" fmla="*/ 1922999 w 7467600"/>
              <a:gd name="connsiteY398" fmla="*/ 5980343 h 6858000"/>
              <a:gd name="connsiteX399" fmla="*/ 1950261 w 7467600"/>
              <a:gd name="connsiteY399" fmla="*/ 6405858 h 6858000"/>
              <a:gd name="connsiteX400" fmla="*/ 2365554 w 7467600"/>
              <a:gd name="connsiteY400" fmla="*/ 6759107 h 6858000"/>
              <a:gd name="connsiteX401" fmla="*/ 2424142 w 7467600"/>
              <a:gd name="connsiteY401" fmla="*/ 6858000 h 6858000"/>
              <a:gd name="connsiteX402" fmla="*/ 2395994 w 7467600"/>
              <a:gd name="connsiteY402" fmla="*/ 6858000 h 6858000"/>
              <a:gd name="connsiteX403" fmla="*/ 2392863 w 7467600"/>
              <a:gd name="connsiteY403" fmla="*/ 6852964 h 6858000"/>
              <a:gd name="connsiteX404" fmla="*/ 2017589 w 7467600"/>
              <a:gd name="connsiteY404" fmla="*/ 6493982 h 6858000"/>
              <a:gd name="connsiteX405" fmla="*/ 2147336 w 7467600"/>
              <a:gd name="connsiteY405" fmla="*/ 6594052 h 6858000"/>
              <a:gd name="connsiteX406" fmla="*/ 2207047 w 7467600"/>
              <a:gd name="connsiteY406" fmla="*/ 6654540 h 6858000"/>
              <a:gd name="connsiteX407" fmla="*/ 2299106 w 7467600"/>
              <a:gd name="connsiteY407" fmla="*/ 6778931 h 6858000"/>
              <a:gd name="connsiteX408" fmla="*/ 2314430 w 7467600"/>
              <a:gd name="connsiteY408" fmla="*/ 6801144 h 6858000"/>
              <a:gd name="connsiteX409" fmla="*/ 2352406 w 7467600"/>
              <a:gd name="connsiteY409" fmla="*/ 6858000 h 6858000"/>
              <a:gd name="connsiteX410" fmla="*/ 2314492 w 7467600"/>
              <a:gd name="connsiteY410" fmla="*/ 6858000 h 6858000"/>
              <a:gd name="connsiteX411" fmla="*/ 2288095 w 7467600"/>
              <a:gd name="connsiteY411" fmla="*/ 6818030 h 6858000"/>
              <a:gd name="connsiteX412" fmla="*/ 2272768 w 7467600"/>
              <a:gd name="connsiteY412" fmla="*/ 6795822 h 6858000"/>
              <a:gd name="connsiteX413" fmla="*/ 2182715 w 7467600"/>
              <a:gd name="connsiteY413" fmla="*/ 6675071 h 6858000"/>
              <a:gd name="connsiteX414" fmla="*/ 2032061 w 7467600"/>
              <a:gd name="connsiteY414" fmla="*/ 6541380 h 6858000"/>
              <a:gd name="connsiteX415" fmla="*/ 2257220 w 7467600"/>
              <a:gd name="connsiteY415" fmla="*/ 6826257 h 6858000"/>
              <a:gd name="connsiteX416" fmla="*/ 2281324 w 7467600"/>
              <a:gd name="connsiteY416" fmla="*/ 6858000 h 6858000"/>
              <a:gd name="connsiteX417" fmla="*/ 2242860 w 7467600"/>
              <a:gd name="connsiteY417" fmla="*/ 6858000 h 6858000"/>
              <a:gd name="connsiteX418" fmla="*/ 2232818 w 7467600"/>
              <a:gd name="connsiteY418" fmla="*/ 6844926 h 6858000"/>
              <a:gd name="connsiteX419" fmla="*/ 1990172 w 7467600"/>
              <a:gd name="connsiteY419" fmla="*/ 6542121 h 6858000"/>
              <a:gd name="connsiteX420" fmla="*/ 2124090 w 7467600"/>
              <a:gd name="connsiteY420" fmla="*/ 6761017 h 6858000"/>
              <a:gd name="connsiteX421" fmla="*/ 2200380 w 7467600"/>
              <a:gd name="connsiteY421" fmla="*/ 6858000 h 6858000"/>
              <a:gd name="connsiteX422" fmla="*/ 2147507 w 7467600"/>
              <a:gd name="connsiteY422" fmla="*/ 6858000 h 6858000"/>
              <a:gd name="connsiteX423" fmla="*/ 2070668 w 7467600"/>
              <a:gd name="connsiteY423" fmla="*/ 6761520 h 6858000"/>
              <a:gd name="connsiteX424" fmla="*/ 1975142 w 7467600"/>
              <a:gd name="connsiteY424" fmla="*/ 6585570 h 6858000"/>
              <a:gd name="connsiteX425" fmla="*/ 2050035 w 7467600"/>
              <a:gd name="connsiteY425" fmla="*/ 6813345 h 6858000"/>
              <a:gd name="connsiteX426" fmla="*/ 2063025 w 7467600"/>
              <a:gd name="connsiteY426" fmla="*/ 6858000 h 6858000"/>
              <a:gd name="connsiteX427" fmla="*/ 2021675 w 7467600"/>
              <a:gd name="connsiteY427" fmla="*/ 6858000 h 6858000"/>
              <a:gd name="connsiteX428" fmla="*/ 2019308 w 7467600"/>
              <a:gd name="connsiteY428" fmla="*/ 6847118 h 6858000"/>
              <a:gd name="connsiteX429" fmla="*/ 1938835 w 7467600"/>
              <a:gd name="connsiteY429" fmla="*/ 6551160 h 6858000"/>
              <a:gd name="connsiteX430" fmla="*/ 1953230 w 7467600"/>
              <a:gd name="connsiteY430" fmla="*/ 6759699 h 6858000"/>
              <a:gd name="connsiteX431" fmla="*/ 1956763 w 7467600"/>
              <a:gd name="connsiteY431" fmla="*/ 6778191 h 6858000"/>
              <a:gd name="connsiteX432" fmla="*/ 1967925 w 7467600"/>
              <a:gd name="connsiteY432" fmla="*/ 6858000 h 6858000"/>
              <a:gd name="connsiteX433" fmla="*/ 1936622 w 7467600"/>
              <a:gd name="connsiteY433" fmla="*/ 6858000 h 6858000"/>
              <a:gd name="connsiteX434" fmla="*/ 1926261 w 7467600"/>
              <a:gd name="connsiteY434" fmla="*/ 6784064 h 6858000"/>
              <a:gd name="connsiteX435" fmla="*/ 1922724 w 7467600"/>
              <a:gd name="connsiteY435" fmla="*/ 6765577 h 6858000"/>
              <a:gd name="connsiteX436" fmla="*/ 1904650 w 7467600"/>
              <a:gd name="connsiteY436" fmla="*/ 6639616 h 6858000"/>
              <a:gd name="connsiteX437" fmla="*/ 1885273 w 7467600"/>
              <a:gd name="connsiteY437" fmla="*/ 6858000 h 6858000"/>
              <a:gd name="connsiteX438" fmla="*/ 1854363 w 7467600"/>
              <a:gd name="connsiteY438" fmla="*/ 6858000 h 6858000"/>
              <a:gd name="connsiteX439" fmla="*/ 1880391 w 7467600"/>
              <a:gd name="connsiteY439" fmla="*/ 6603796 h 6858000"/>
              <a:gd name="connsiteX440" fmla="*/ 1818273 w 7467600"/>
              <a:gd name="connsiteY440" fmla="*/ 6715729 h 6858000"/>
              <a:gd name="connsiteX441" fmla="*/ 1794691 w 7467600"/>
              <a:gd name="connsiteY441" fmla="*/ 6843239 h 6858000"/>
              <a:gd name="connsiteX442" fmla="*/ 1794914 w 7467600"/>
              <a:gd name="connsiteY442" fmla="*/ 6858000 h 6858000"/>
              <a:gd name="connsiteX443" fmla="*/ 1746128 w 7467600"/>
              <a:gd name="connsiteY443" fmla="*/ 6858000 h 6858000"/>
              <a:gd name="connsiteX444" fmla="*/ 1753934 w 7467600"/>
              <a:gd name="connsiteY444" fmla="*/ 6724796 h 6858000"/>
              <a:gd name="connsiteX445" fmla="*/ 1792053 w 7467600"/>
              <a:gd name="connsiteY445" fmla="*/ 6572396 h 6858000"/>
              <a:gd name="connsiteX446" fmla="*/ 1862248 w 7467600"/>
              <a:gd name="connsiteY446" fmla="*/ 6266397 h 6858000"/>
              <a:gd name="connsiteX447" fmla="*/ 1862250 w 7467600"/>
              <a:gd name="connsiteY447" fmla="*/ 6033531 h 6858000"/>
              <a:gd name="connsiteX448" fmla="*/ 1211999 w 7467600"/>
              <a:gd name="connsiteY448" fmla="*/ 6683610 h 6858000"/>
              <a:gd name="connsiteX449" fmla="*/ 1213266 w 7467600"/>
              <a:gd name="connsiteY449" fmla="*/ 6691947 h 6858000"/>
              <a:gd name="connsiteX450" fmla="*/ 1203370 w 7467600"/>
              <a:gd name="connsiteY450" fmla="*/ 6850676 h 6858000"/>
              <a:gd name="connsiteX451" fmla="*/ 1203671 w 7467600"/>
              <a:gd name="connsiteY451" fmla="*/ 6858000 h 6858000"/>
              <a:gd name="connsiteX452" fmla="*/ 1143180 w 7467600"/>
              <a:gd name="connsiteY452" fmla="*/ 6858000 h 6858000"/>
              <a:gd name="connsiteX453" fmla="*/ 1142176 w 7467600"/>
              <a:gd name="connsiteY453" fmla="*/ 6766045 h 6858000"/>
              <a:gd name="connsiteX454" fmla="*/ 1067484 w 7467600"/>
              <a:gd name="connsiteY454" fmla="*/ 6858000 h 6858000"/>
              <a:gd name="connsiteX455" fmla="*/ 953928 w 7467600"/>
              <a:gd name="connsiteY455" fmla="*/ 6858000 h 6858000"/>
              <a:gd name="connsiteX456" fmla="*/ 959715 w 7467600"/>
              <a:gd name="connsiteY456" fmla="*/ 6850185 h 6858000"/>
              <a:gd name="connsiteX457" fmla="*/ 1483788 w 7467600"/>
              <a:gd name="connsiteY457" fmla="*/ 6259174 h 6858000"/>
              <a:gd name="connsiteX458" fmla="*/ 1100671 w 7467600"/>
              <a:gd name="connsiteY458" fmla="*/ 6252137 h 6858000"/>
              <a:gd name="connsiteX459" fmla="*/ 1090144 w 7467600"/>
              <a:gd name="connsiteY459" fmla="*/ 6256748 h 6858000"/>
              <a:gd name="connsiteX460" fmla="*/ 1095872 w 7467600"/>
              <a:gd name="connsiteY460" fmla="*/ 6271892 h 6858000"/>
              <a:gd name="connsiteX461" fmla="*/ 262785 w 7467600"/>
              <a:gd name="connsiteY461" fmla="*/ 6845450 h 6858000"/>
              <a:gd name="connsiteX462" fmla="*/ 209968 w 7467600"/>
              <a:gd name="connsiteY462" fmla="*/ 6770713 h 6858000"/>
              <a:gd name="connsiteX463" fmla="*/ 873460 w 7467600"/>
              <a:gd name="connsiteY463" fmla="*/ 6253768 h 6858000"/>
              <a:gd name="connsiteX464" fmla="*/ 192686 w 7467600"/>
              <a:gd name="connsiteY464" fmla="*/ 5849257 h 6858000"/>
              <a:gd name="connsiteX465" fmla="*/ 4696 w 7467600"/>
              <a:gd name="connsiteY465" fmla="*/ 5697668 h 6858000"/>
              <a:gd name="connsiteX466" fmla="*/ 0 w 7467600"/>
              <a:gd name="connsiteY466" fmla="*/ 5689984 h 6858000"/>
              <a:gd name="connsiteX467" fmla="*/ 0 w 7467600"/>
              <a:gd name="connsiteY467" fmla="*/ 5513472 h 6858000"/>
              <a:gd name="connsiteX468" fmla="*/ 174101 w 7467600"/>
              <a:gd name="connsiteY468" fmla="*/ 5620277 h 6858000"/>
              <a:gd name="connsiteX469" fmla="*/ 891800 w 7467600"/>
              <a:gd name="connsiteY469" fmla="*/ 6036935 h 6858000"/>
              <a:gd name="connsiteX470" fmla="*/ 1072219 w 7467600"/>
              <a:gd name="connsiteY470" fmla="*/ 6169443 h 6858000"/>
              <a:gd name="connsiteX471" fmla="*/ 1074117 w 7467600"/>
              <a:gd name="connsiteY471" fmla="*/ 6170301 h 6858000"/>
              <a:gd name="connsiteX472" fmla="*/ 1083114 w 7467600"/>
              <a:gd name="connsiteY472" fmla="*/ 6174131 h 6858000"/>
              <a:gd name="connsiteX473" fmla="*/ 1543010 w 7467600"/>
              <a:gd name="connsiteY473" fmla="*/ 6191140 h 6858000"/>
              <a:gd name="connsiteX474" fmla="*/ 1551080 w 7467600"/>
              <a:gd name="connsiteY474" fmla="*/ 6195006 h 6858000"/>
              <a:gd name="connsiteX475" fmla="*/ 2345443 w 7467600"/>
              <a:gd name="connsiteY475" fmla="*/ 5549882 h 6858000"/>
              <a:gd name="connsiteX476" fmla="*/ 1721499 w 7467600"/>
              <a:gd name="connsiteY476" fmla="*/ 5599969 h 6858000"/>
              <a:gd name="connsiteX477" fmla="*/ 767716 w 7467600"/>
              <a:gd name="connsiteY477" fmla="*/ 5472768 h 6858000"/>
              <a:gd name="connsiteX478" fmla="*/ 722147 w 7467600"/>
              <a:gd name="connsiteY478" fmla="*/ 5393091 h 6858000"/>
              <a:gd name="connsiteX479" fmla="*/ 1485552 w 7467600"/>
              <a:gd name="connsiteY479" fmla="*/ 5313202 h 6858000"/>
              <a:gd name="connsiteX480" fmla="*/ 2143004 w 7467600"/>
              <a:gd name="connsiteY480" fmla="*/ 5402420 h 6858000"/>
              <a:gd name="connsiteX481" fmla="*/ 1933391 w 7467600"/>
              <a:gd name="connsiteY481" fmla="*/ 5156971 h 6858000"/>
              <a:gd name="connsiteX482" fmla="*/ 1827118 w 7467600"/>
              <a:gd name="connsiteY482" fmla="*/ 4968410 h 6858000"/>
              <a:gd name="connsiteX483" fmla="*/ 1837349 w 7467600"/>
              <a:gd name="connsiteY483" fmla="*/ 4956357 h 6858000"/>
              <a:gd name="connsiteX484" fmla="*/ 2162835 w 7467600"/>
              <a:gd name="connsiteY484" fmla="*/ 5187853 h 6858000"/>
              <a:gd name="connsiteX485" fmla="*/ 2257167 w 7467600"/>
              <a:gd name="connsiteY485" fmla="*/ 5462123 h 6858000"/>
              <a:gd name="connsiteX486" fmla="*/ 2261598 w 7467600"/>
              <a:gd name="connsiteY486" fmla="*/ 5467998 h 6858000"/>
              <a:gd name="connsiteX487" fmla="*/ 2437177 w 7467600"/>
              <a:gd name="connsiteY487" fmla="*/ 5479608 h 6858000"/>
              <a:gd name="connsiteX488" fmla="*/ 2445247 w 7467600"/>
              <a:gd name="connsiteY488" fmla="*/ 5483476 h 6858000"/>
              <a:gd name="connsiteX489" fmla="*/ 2743626 w 7467600"/>
              <a:gd name="connsiteY489" fmla="*/ 5304819 h 6858000"/>
              <a:gd name="connsiteX490" fmla="*/ 3048102 w 7467600"/>
              <a:gd name="connsiteY490" fmla="*/ 5150595 h 6858000"/>
              <a:gd name="connsiteX491" fmla="*/ 1799414 w 7467600"/>
              <a:gd name="connsiteY491" fmla="*/ 4694732 h 6858000"/>
              <a:gd name="connsiteX492" fmla="*/ 1771735 w 7467600"/>
              <a:gd name="connsiteY492" fmla="*/ 4619929 h 6858000"/>
              <a:gd name="connsiteX493" fmla="*/ 3104273 w 7467600"/>
              <a:gd name="connsiteY493" fmla="*/ 5076159 h 6858000"/>
              <a:gd name="connsiteX494" fmla="*/ 3113245 w 7467600"/>
              <a:gd name="connsiteY494" fmla="*/ 5090705 h 6858000"/>
              <a:gd name="connsiteX495" fmla="*/ 3126294 w 7467600"/>
              <a:gd name="connsiteY495" fmla="*/ 5114400 h 6858000"/>
              <a:gd name="connsiteX496" fmla="*/ 3937433 w 7467600"/>
              <a:gd name="connsiteY496" fmla="*/ 4830473 h 6858000"/>
              <a:gd name="connsiteX497" fmla="*/ 3590475 w 7467600"/>
              <a:gd name="connsiteY497" fmla="*/ 4597974 h 6858000"/>
              <a:gd name="connsiteX498" fmla="*/ 3100264 w 7467600"/>
              <a:gd name="connsiteY498" fmla="*/ 4579845 h 6858000"/>
              <a:gd name="connsiteX499" fmla="*/ 2183576 w 7467600"/>
              <a:gd name="connsiteY499" fmla="*/ 4227150 h 6858000"/>
              <a:gd name="connsiteX500" fmla="*/ 2151029 w 7467600"/>
              <a:gd name="connsiteY500" fmla="*/ 4146947 h 6858000"/>
              <a:gd name="connsiteX501" fmla="*/ 3563434 w 7467600"/>
              <a:gd name="connsiteY501" fmla="*/ 4469115 h 6858000"/>
              <a:gd name="connsiteX502" fmla="*/ 3177952 w 7467600"/>
              <a:gd name="connsiteY502" fmla="*/ 3657386 h 6858000"/>
              <a:gd name="connsiteX503" fmla="*/ 3189263 w 7467600"/>
              <a:gd name="connsiteY503" fmla="*/ 3625726 h 6858000"/>
              <a:gd name="connsiteX504" fmla="*/ 3560912 w 7467600"/>
              <a:gd name="connsiteY504" fmla="*/ 4079863 h 6858000"/>
              <a:gd name="connsiteX505" fmla="*/ 3626636 w 7467600"/>
              <a:gd name="connsiteY505" fmla="*/ 4512230 h 6858000"/>
              <a:gd name="connsiteX506" fmla="*/ 3653088 w 7467600"/>
              <a:gd name="connsiteY506" fmla="*/ 4521417 h 6858000"/>
              <a:gd name="connsiteX507" fmla="*/ 3988128 w 7467600"/>
              <a:gd name="connsiteY507" fmla="*/ 4817267 h 6858000"/>
              <a:gd name="connsiteX508" fmla="*/ 4830582 w 7467600"/>
              <a:gd name="connsiteY508" fmla="*/ 4676000 h 6858000"/>
              <a:gd name="connsiteX509" fmla="*/ 4830100 w 7467600"/>
              <a:gd name="connsiteY509" fmla="*/ 4675554 h 6858000"/>
              <a:gd name="connsiteX510" fmla="*/ 4036318 w 7467600"/>
              <a:gd name="connsiteY510" fmla="*/ 4147013 h 6858000"/>
              <a:gd name="connsiteX511" fmla="*/ 3432098 w 7467600"/>
              <a:gd name="connsiteY511" fmla="*/ 3537312 h 6858000"/>
              <a:gd name="connsiteX512" fmla="*/ 3446761 w 7467600"/>
              <a:gd name="connsiteY512" fmla="*/ 3461278 h 6858000"/>
              <a:gd name="connsiteX513" fmla="*/ 4419733 w 7467600"/>
              <a:gd name="connsiteY513" fmla="*/ 3963555 h 6858000"/>
              <a:gd name="connsiteX514" fmla="*/ 4781371 w 7467600"/>
              <a:gd name="connsiteY514" fmla="*/ 4458604 h 6858000"/>
              <a:gd name="connsiteX515" fmla="*/ 4780440 w 7467600"/>
              <a:gd name="connsiteY515" fmla="*/ 4470290 h 6858000"/>
              <a:gd name="connsiteX516" fmla="*/ 4898954 w 7467600"/>
              <a:gd name="connsiteY516" fmla="*/ 4662092 h 6858000"/>
              <a:gd name="connsiteX517" fmla="*/ 4900699 w 7467600"/>
              <a:gd name="connsiteY517" fmla="*/ 4670867 h 6858000"/>
              <a:gd name="connsiteX518" fmla="*/ 5714511 w 7467600"/>
              <a:gd name="connsiteY518" fmla="*/ 4663483 h 6858000"/>
              <a:gd name="connsiteX519" fmla="*/ 5464793 w 7467600"/>
              <a:gd name="connsiteY519" fmla="*/ 4393556 h 6858000"/>
              <a:gd name="connsiteX520" fmla="*/ 5461897 w 7467600"/>
              <a:gd name="connsiteY520" fmla="*/ 4390879 h 6858000"/>
              <a:gd name="connsiteX521" fmla="*/ 4294126 w 7467600"/>
              <a:gd name="connsiteY521" fmla="*/ 3303048 h 6858000"/>
              <a:gd name="connsiteX522" fmla="*/ 4305321 w 7467600"/>
              <a:gd name="connsiteY522" fmla="*/ 3256953 h 6858000"/>
              <a:gd name="connsiteX523" fmla="*/ 4949299 w 7467600"/>
              <a:gd name="connsiteY523" fmla="*/ 3766336 h 6858000"/>
              <a:gd name="connsiteX524" fmla="*/ 5291452 w 7467600"/>
              <a:gd name="connsiteY524" fmla="*/ 4076801 h 6858000"/>
              <a:gd name="connsiteX525" fmla="*/ 5434998 w 7467600"/>
              <a:gd name="connsiteY525" fmla="*/ 4254100 h 6858000"/>
              <a:gd name="connsiteX526" fmla="*/ 5351015 w 7467600"/>
              <a:gd name="connsiteY526" fmla="*/ 3760989 h 6858000"/>
              <a:gd name="connsiteX527" fmla="*/ 5413780 w 7467600"/>
              <a:gd name="connsiteY527" fmla="*/ 2966265 h 6858000"/>
              <a:gd name="connsiteX528" fmla="*/ 5425627 w 7467600"/>
              <a:gd name="connsiteY528" fmla="*/ 2954192 h 6858000"/>
              <a:gd name="connsiteX529" fmla="*/ 6604735 w 7467600"/>
              <a:gd name="connsiteY529" fmla="*/ 2041381 h 6858000"/>
              <a:gd name="connsiteX530" fmla="*/ 7204487 w 7467600"/>
              <a:gd name="connsiteY530" fmla="*/ 2742112 h 6858000"/>
              <a:gd name="connsiteX531" fmla="*/ 7131592 w 7467600"/>
              <a:gd name="connsiteY531" fmla="*/ 2672096 h 6858000"/>
              <a:gd name="connsiteX532" fmla="*/ 6996344 w 7467600"/>
              <a:gd name="connsiteY532" fmla="*/ 2518310 h 6858000"/>
              <a:gd name="connsiteX533" fmla="*/ 6735495 w 7467600"/>
              <a:gd name="connsiteY533" fmla="*/ 2196890 h 6858000"/>
              <a:gd name="connsiteX534" fmla="*/ 6721901 w 7467600"/>
              <a:gd name="connsiteY534" fmla="*/ 2179274 h 6858000"/>
              <a:gd name="connsiteX535" fmla="*/ 6604735 w 7467600"/>
              <a:gd name="connsiteY535" fmla="*/ 2041381 h 6858000"/>
              <a:gd name="connsiteX536" fmla="*/ 6591670 w 7467600"/>
              <a:gd name="connsiteY536" fmla="*/ 1988277 h 6858000"/>
              <a:gd name="connsiteX537" fmla="*/ 6747349 w 7467600"/>
              <a:gd name="connsiteY537" fmla="*/ 2160069 h 6858000"/>
              <a:gd name="connsiteX538" fmla="*/ 6760943 w 7467600"/>
              <a:gd name="connsiteY538" fmla="*/ 2177686 h 6858000"/>
              <a:gd name="connsiteX539" fmla="*/ 7021065 w 7467600"/>
              <a:gd name="connsiteY539" fmla="*/ 2498102 h 6858000"/>
              <a:gd name="connsiteX540" fmla="*/ 7155223 w 7467600"/>
              <a:gd name="connsiteY540" fmla="*/ 2650386 h 6858000"/>
              <a:gd name="connsiteX541" fmla="*/ 7203167 w 7467600"/>
              <a:gd name="connsiteY541" fmla="*/ 2697288 h 6858000"/>
              <a:gd name="connsiteX542" fmla="*/ 6937703 w 7467600"/>
              <a:gd name="connsiteY542" fmla="*/ 2321981 h 6858000"/>
              <a:gd name="connsiteX543" fmla="*/ 6591670 w 7467600"/>
              <a:gd name="connsiteY543" fmla="*/ 1988277 h 6858000"/>
              <a:gd name="connsiteX544" fmla="*/ 5798671 w 7467600"/>
              <a:gd name="connsiteY544" fmla="*/ 1981601 h 6858000"/>
              <a:gd name="connsiteX545" fmla="*/ 5754709 w 7467600"/>
              <a:gd name="connsiteY545" fmla="*/ 2071454 h 6858000"/>
              <a:gd name="connsiteX546" fmla="*/ 5763044 w 7467600"/>
              <a:gd name="connsiteY546" fmla="*/ 2842206 h 6858000"/>
              <a:gd name="connsiteX547" fmla="*/ 5764974 w 7467600"/>
              <a:gd name="connsiteY547" fmla="*/ 2799609 h 6858000"/>
              <a:gd name="connsiteX548" fmla="*/ 5767665 w 7467600"/>
              <a:gd name="connsiteY548" fmla="*/ 2666409 h 6858000"/>
              <a:gd name="connsiteX549" fmla="*/ 5763055 w 7467600"/>
              <a:gd name="connsiteY549" fmla="*/ 2579705 h 6858000"/>
              <a:gd name="connsiteX550" fmla="*/ 5758079 w 7467600"/>
              <a:gd name="connsiteY550" fmla="*/ 2492508 h 6858000"/>
              <a:gd name="connsiteX551" fmla="*/ 5779325 w 7467600"/>
              <a:gd name="connsiteY551" fmla="*/ 2197069 h 6858000"/>
              <a:gd name="connsiteX552" fmla="*/ 5798671 w 7467600"/>
              <a:gd name="connsiteY552" fmla="*/ 1981601 h 6858000"/>
              <a:gd name="connsiteX553" fmla="*/ 5829202 w 7467600"/>
              <a:gd name="connsiteY553" fmla="*/ 1971679 h 6858000"/>
              <a:gd name="connsiteX554" fmla="*/ 5809558 w 7467600"/>
              <a:gd name="connsiteY554" fmla="*/ 2198043 h 6858000"/>
              <a:gd name="connsiteX555" fmla="*/ 5788653 w 7467600"/>
              <a:gd name="connsiteY555" fmla="*/ 2489430 h 6858000"/>
              <a:gd name="connsiteX556" fmla="*/ 5793439 w 7467600"/>
              <a:gd name="connsiteY556" fmla="*/ 2575235 h 6858000"/>
              <a:gd name="connsiteX557" fmla="*/ 5796837 w 7467600"/>
              <a:gd name="connsiteY557" fmla="*/ 2637633 h 6858000"/>
              <a:gd name="connsiteX558" fmla="*/ 5818614 w 7467600"/>
              <a:gd name="connsiteY558" fmla="*/ 2473055 h 6858000"/>
              <a:gd name="connsiteX559" fmla="*/ 5829202 w 7467600"/>
              <a:gd name="connsiteY559" fmla="*/ 1971679 h 6858000"/>
              <a:gd name="connsiteX560" fmla="*/ 5911389 w 7467600"/>
              <a:gd name="connsiteY560" fmla="*/ 1898371 h 6858000"/>
              <a:gd name="connsiteX561" fmla="*/ 6237627 w 7467600"/>
              <a:gd name="connsiteY561" fmla="*/ 2231921 h 6858000"/>
              <a:gd name="connsiteX562" fmla="*/ 5911389 w 7467600"/>
              <a:gd name="connsiteY562" fmla="*/ 1898371 h 6858000"/>
              <a:gd name="connsiteX563" fmla="*/ 6944437 w 7467600"/>
              <a:gd name="connsiteY563" fmla="*/ 1575402 h 6858000"/>
              <a:gd name="connsiteX564" fmla="*/ 6304730 w 7467600"/>
              <a:gd name="connsiteY564" fmla="*/ 1766654 h 6858000"/>
              <a:gd name="connsiteX565" fmla="*/ 6944437 w 7467600"/>
              <a:gd name="connsiteY565" fmla="*/ 1575402 h 6858000"/>
              <a:gd name="connsiteX566" fmla="*/ 7019523 w 7467600"/>
              <a:gd name="connsiteY566" fmla="*/ 1519450 h 6858000"/>
              <a:gd name="connsiteX567" fmla="*/ 6298091 w 7467600"/>
              <a:gd name="connsiteY567" fmla="*/ 1737122 h 6858000"/>
              <a:gd name="connsiteX568" fmla="*/ 7019523 w 7467600"/>
              <a:gd name="connsiteY568" fmla="*/ 1519450 h 6858000"/>
              <a:gd name="connsiteX569" fmla="*/ 2399523 w 7467600"/>
              <a:gd name="connsiteY569" fmla="*/ 1428234 h 6858000"/>
              <a:gd name="connsiteX570" fmla="*/ 2224982 w 7467600"/>
              <a:gd name="connsiteY570" fmla="*/ 1826201 h 6858000"/>
              <a:gd name="connsiteX571" fmla="*/ 2096099 w 7467600"/>
              <a:gd name="connsiteY571" fmla="*/ 2345900 h 6858000"/>
              <a:gd name="connsiteX572" fmla="*/ 2283317 w 7467600"/>
              <a:gd name="connsiteY572" fmla="*/ 1796925 h 6858000"/>
              <a:gd name="connsiteX573" fmla="*/ 2399523 w 7467600"/>
              <a:gd name="connsiteY573" fmla="*/ 1428234 h 6858000"/>
              <a:gd name="connsiteX574" fmla="*/ 2448558 w 7467600"/>
              <a:gd name="connsiteY574" fmla="*/ 1373435 h 6858000"/>
              <a:gd name="connsiteX575" fmla="*/ 2312521 w 7467600"/>
              <a:gd name="connsiteY575" fmla="*/ 1806140 h 6858000"/>
              <a:gd name="connsiteX576" fmla="*/ 2127533 w 7467600"/>
              <a:gd name="connsiteY576" fmla="*/ 2348380 h 6858000"/>
              <a:gd name="connsiteX577" fmla="*/ 2358080 w 7467600"/>
              <a:gd name="connsiteY577" fmla="*/ 1866134 h 6858000"/>
              <a:gd name="connsiteX578" fmla="*/ 2407436 w 7467600"/>
              <a:gd name="connsiteY578" fmla="*/ 1651070 h 6858000"/>
              <a:gd name="connsiteX579" fmla="*/ 2448558 w 7467600"/>
              <a:gd name="connsiteY579" fmla="*/ 1373435 h 6858000"/>
              <a:gd name="connsiteX580" fmla="*/ 278707 w 7467600"/>
              <a:gd name="connsiteY580" fmla="*/ 1352270 h 6858000"/>
              <a:gd name="connsiteX581" fmla="*/ 321570 w 7467600"/>
              <a:gd name="connsiteY581" fmla="*/ 1861610 h 6858000"/>
              <a:gd name="connsiteX582" fmla="*/ 294281 w 7467600"/>
              <a:gd name="connsiteY582" fmla="*/ 1440658 h 6858000"/>
              <a:gd name="connsiteX583" fmla="*/ 278707 w 7467600"/>
              <a:gd name="connsiteY583" fmla="*/ 1352270 h 6858000"/>
              <a:gd name="connsiteX584" fmla="*/ 1423821 w 7467600"/>
              <a:gd name="connsiteY584" fmla="*/ 1351958 h 6858000"/>
              <a:gd name="connsiteX585" fmla="*/ 1638521 w 7467600"/>
              <a:gd name="connsiteY585" fmla="*/ 1908470 h 6858000"/>
              <a:gd name="connsiteX586" fmla="*/ 1754199 w 7467600"/>
              <a:gd name="connsiteY586" fmla="*/ 2149284 h 6858000"/>
              <a:gd name="connsiteX587" fmla="*/ 1908359 w 7467600"/>
              <a:gd name="connsiteY587" fmla="*/ 2364988 h 6858000"/>
              <a:gd name="connsiteX588" fmla="*/ 1647661 w 7467600"/>
              <a:gd name="connsiteY588" fmla="*/ 1825945 h 6858000"/>
              <a:gd name="connsiteX589" fmla="*/ 1423821 w 7467600"/>
              <a:gd name="connsiteY589" fmla="*/ 1351958 h 6858000"/>
              <a:gd name="connsiteX590" fmla="*/ 1431890 w 7467600"/>
              <a:gd name="connsiteY590" fmla="*/ 1306475 h 6858000"/>
              <a:gd name="connsiteX591" fmla="*/ 1507597 w 7467600"/>
              <a:gd name="connsiteY591" fmla="*/ 1446132 h 6858000"/>
              <a:gd name="connsiteX592" fmla="*/ 1674586 w 7467600"/>
              <a:gd name="connsiteY592" fmla="*/ 1813832 h 6858000"/>
              <a:gd name="connsiteX593" fmla="*/ 1815950 w 7467600"/>
              <a:gd name="connsiteY593" fmla="*/ 2128564 h 6858000"/>
              <a:gd name="connsiteX594" fmla="*/ 1984242 w 7467600"/>
              <a:gd name="connsiteY594" fmla="*/ 2430829 h 6858000"/>
              <a:gd name="connsiteX595" fmla="*/ 2014023 w 7467600"/>
              <a:gd name="connsiteY595" fmla="*/ 2450995 h 6858000"/>
              <a:gd name="connsiteX596" fmla="*/ 1747337 w 7467600"/>
              <a:gd name="connsiteY596" fmla="*/ 1855264 h 6858000"/>
              <a:gd name="connsiteX597" fmla="*/ 1533749 w 7467600"/>
              <a:gd name="connsiteY597" fmla="*/ 1478656 h 6858000"/>
              <a:gd name="connsiteX598" fmla="*/ 1431890 w 7467600"/>
              <a:gd name="connsiteY598" fmla="*/ 1306475 h 6858000"/>
              <a:gd name="connsiteX599" fmla="*/ 5052692 w 7467600"/>
              <a:gd name="connsiteY599" fmla="*/ 1292994 h 6858000"/>
              <a:gd name="connsiteX600" fmla="*/ 5200661 w 7467600"/>
              <a:gd name="connsiteY600" fmla="*/ 1635186 h 6858000"/>
              <a:gd name="connsiteX601" fmla="*/ 5297138 w 7467600"/>
              <a:gd name="connsiteY601" fmla="*/ 1906351 h 6858000"/>
              <a:gd name="connsiteX602" fmla="*/ 5052692 w 7467600"/>
              <a:gd name="connsiteY602" fmla="*/ 1292994 h 6858000"/>
              <a:gd name="connsiteX603" fmla="*/ 5009948 w 7467600"/>
              <a:gd name="connsiteY603" fmla="*/ 1273619 h 6858000"/>
              <a:gd name="connsiteX604" fmla="*/ 5121777 w 7467600"/>
              <a:gd name="connsiteY604" fmla="*/ 1654213 h 6858000"/>
              <a:gd name="connsiteX605" fmla="*/ 5293545 w 7467600"/>
              <a:gd name="connsiteY605" fmla="*/ 2072247 h 6858000"/>
              <a:gd name="connsiteX606" fmla="*/ 5294042 w 7467600"/>
              <a:gd name="connsiteY606" fmla="*/ 2065019 h 6858000"/>
              <a:gd name="connsiteX607" fmla="*/ 5171936 w 7467600"/>
              <a:gd name="connsiteY607" fmla="*/ 1647613 h 6858000"/>
              <a:gd name="connsiteX608" fmla="*/ 5009948 w 7467600"/>
              <a:gd name="connsiteY608" fmla="*/ 1273619 h 6858000"/>
              <a:gd name="connsiteX609" fmla="*/ 655236 w 7467600"/>
              <a:gd name="connsiteY609" fmla="*/ 1268632 h 6858000"/>
              <a:gd name="connsiteX610" fmla="*/ 839521 w 7467600"/>
              <a:gd name="connsiteY610" fmla="*/ 1685315 h 6858000"/>
              <a:gd name="connsiteX611" fmla="*/ 1109416 w 7467600"/>
              <a:gd name="connsiteY611" fmla="*/ 2061663 h 6858000"/>
              <a:gd name="connsiteX612" fmla="*/ 1298300 w 7467600"/>
              <a:gd name="connsiteY612" fmla="*/ 2247742 h 6858000"/>
              <a:gd name="connsiteX613" fmla="*/ 1125871 w 7467600"/>
              <a:gd name="connsiteY613" fmla="*/ 1989513 h 6858000"/>
              <a:gd name="connsiteX614" fmla="*/ 981574 w 7467600"/>
              <a:gd name="connsiteY614" fmla="*/ 1783157 h 6858000"/>
              <a:gd name="connsiteX615" fmla="*/ 922198 w 7467600"/>
              <a:gd name="connsiteY615" fmla="*/ 1677437 h 6858000"/>
              <a:gd name="connsiteX616" fmla="*/ 869293 w 7467600"/>
              <a:gd name="connsiteY616" fmla="*/ 1583214 h 6858000"/>
              <a:gd name="connsiteX617" fmla="*/ 751431 w 7467600"/>
              <a:gd name="connsiteY617" fmla="*/ 1405731 h 6858000"/>
              <a:gd name="connsiteX618" fmla="*/ 655236 w 7467600"/>
              <a:gd name="connsiteY618" fmla="*/ 1268632 h 6858000"/>
              <a:gd name="connsiteX619" fmla="*/ 6516292 w 7467600"/>
              <a:gd name="connsiteY619" fmla="*/ 1263064 h 6858000"/>
              <a:gd name="connsiteX620" fmla="*/ 5736320 w 7467600"/>
              <a:gd name="connsiteY620" fmla="*/ 1501803 h 6858000"/>
              <a:gd name="connsiteX621" fmla="*/ 6516292 w 7467600"/>
              <a:gd name="connsiteY621" fmla="*/ 1263064 h 6858000"/>
              <a:gd name="connsiteX622" fmla="*/ 291466 w 7467600"/>
              <a:gd name="connsiteY622" fmla="*/ 1250369 h 6858000"/>
              <a:gd name="connsiteX623" fmla="*/ 323180 w 7467600"/>
              <a:gd name="connsiteY623" fmla="*/ 1435283 h 6858000"/>
              <a:gd name="connsiteX624" fmla="*/ 349381 w 7467600"/>
              <a:gd name="connsiteY624" fmla="*/ 1875041 h 6858000"/>
              <a:gd name="connsiteX625" fmla="*/ 374363 w 7467600"/>
              <a:gd name="connsiteY625" fmla="*/ 1506494 h 6858000"/>
              <a:gd name="connsiteX626" fmla="*/ 302168 w 7467600"/>
              <a:gd name="connsiteY626" fmla="*/ 1274495 h 6858000"/>
              <a:gd name="connsiteX627" fmla="*/ 291466 w 7467600"/>
              <a:gd name="connsiteY627" fmla="*/ 1250369 h 6858000"/>
              <a:gd name="connsiteX628" fmla="*/ 678222 w 7467600"/>
              <a:gd name="connsiteY628" fmla="*/ 1248670 h 6858000"/>
              <a:gd name="connsiteX629" fmla="*/ 775536 w 7467600"/>
              <a:gd name="connsiteY629" fmla="*/ 1388015 h 6858000"/>
              <a:gd name="connsiteX630" fmla="*/ 894529 w 7467600"/>
              <a:gd name="connsiteY630" fmla="*/ 1567739 h 6858000"/>
              <a:gd name="connsiteX631" fmla="*/ 948000 w 7467600"/>
              <a:gd name="connsiteY631" fmla="*/ 1663088 h 6858000"/>
              <a:gd name="connsiteX632" fmla="*/ 1006812 w 7467600"/>
              <a:gd name="connsiteY632" fmla="*/ 1767683 h 6858000"/>
              <a:gd name="connsiteX633" fmla="*/ 1149133 w 7467600"/>
              <a:gd name="connsiteY633" fmla="*/ 1971513 h 6858000"/>
              <a:gd name="connsiteX634" fmla="*/ 1333952 w 7467600"/>
              <a:gd name="connsiteY634" fmla="*/ 2251620 h 6858000"/>
              <a:gd name="connsiteX635" fmla="*/ 1337329 w 7467600"/>
              <a:gd name="connsiteY635" fmla="*/ 2258350 h 6858000"/>
              <a:gd name="connsiteX636" fmla="*/ 1014726 w 7467600"/>
              <a:gd name="connsiteY636" fmla="*/ 1615556 h 6858000"/>
              <a:gd name="connsiteX637" fmla="*/ 678222 w 7467600"/>
              <a:gd name="connsiteY637" fmla="*/ 1248670 h 6858000"/>
              <a:gd name="connsiteX638" fmla="*/ 6691602 w 7467600"/>
              <a:gd name="connsiteY638" fmla="*/ 1140573 h 6858000"/>
              <a:gd name="connsiteX639" fmla="*/ 6571100 w 7467600"/>
              <a:gd name="connsiteY639" fmla="*/ 1183662 h 6858000"/>
              <a:gd name="connsiteX640" fmla="*/ 6241687 w 7467600"/>
              <a:gd name="connsiteY640" fmla="*/ 1257600 h 6858000"/>
              <a:gd name="connsiteX641" fmla="*/ 5693009 w 7467600"/>
              <a:gd name="connsiteY641" fmla="*/ 1478256 h 6858000"/>
              <a:gd name="connsiteX642" fmla="*/ 6548420 w 7467600"/>
              <a:gd name="connsiteY642" fmla="*/ 1214599 h 6858000"/>
              <a:gd name="connsiteX643" fmla="*/ 6605473 w 7467600"/>
              <a:gd name="connsiteY643" fmla="*/ 1184686 h 6858000"/>
              <a:gd name="connsiteX644" fmla="*/ 6691602 w 7467600"/>
              <a:gd name="connsiteY644" fmla="*/ 1140573 h 6858000"/>
              <a:gd name="connsiteX645" fmla="*/ 4002475 w 7467600"/>
              <a:gd name="connsiteY645" fmla="*/ 1037802 h 6858000"/>
              <a:gd name="connsiteX646" fmla="*/ 4000324 w 7467600"/>
              <a:gd name="connsiteY646" fmla="*/ 1039362 h 6858000"/>
              <a:gd name="connsiteX647" fmla="*/ 4002862 w 7467600"/>
              <a:gd name="connsiteY647" fmla="*/ 1042866 h 6858000"/>
              <a:gd name="connsiteX648" fmla="*/ 4002475 w 7467600"/>
              <a:gd name="connsiteY648" fmla="*/ 1037802 h 6858000"/>
              <a:gd name="connsiteX649" fmla="*/ 506322 w 7467600"/>
              <a:gd name="connsiteY649" fmla="*/ 1020997 h 6858000"/>
              <a:gd name="connsiteX650" fmla="*/ 533068 w 7467600"/>
              <a:gd name="connsiteY650" fmla="*/ 1029409 h 6858000"/>
              <a:gd name="connsiteX651" fmla="*/ 1232525 w 7467600"/>
              <a:gd name="connsiteY651" fmla="*/ 1804675 h 6858000"/>
              <a:gd name="connsiteX652" fmla="*/ 1388858 w 7467600"/>
              <a:gd name="connsiteY652" fmla="*/ 2368011 h 6858000"/>
              <a:gd name="connsiteX653" fmla="*/ 1384098 w 7467600"/>
              <a:gd name="connsiteY653" fmla="*/ 2378125 h 6858000"/>
              <a:gd name="connsiteX654" fmla="*/ 1425393 w 7467600"/>
              <a:gd name="connsiteY654" fmla="*/ 2589124 h 6858000"/>
              <a:gd name="connsiteX655" fmla="*/ 1424001 w 7467600"/>
              <a:gd name="connsiteY655" fmla="*/ 2597541 h 6858000"/>
              <a:gd name="connsiteX656" fmla="*/ 2152729 w 7467600"/>
              <a:gd name="connsiteY656" fmla="*/ 2864487 h 6858000"/>
              <a:gd name="connsiteX657" fmla="*/ 2020609 w 7467600"/>
              <a:gd name="connsiteY657" fmla="*/ 2539671 h 6858000"/>
              <a:gd name="connsiteX658" fmla="*/ 2018920 w 7467600"/>
              <a:gd name="connsiteY658" fmla="*/ 2536309 h 6858000"/>
              <a:gd name="connsiteX659" fmla="*/ 1342441 w 7467600"/>
              <a:gd name="connsiteY659" fmla="*/ 1173017 h 6858000"/>
              <a:gd name="connsiteX660" fmla="*/ 1367925 w 7467600"/>
              <a:gd name="connsiteY660" fmla="*/ 1135648 h 6858000"/>
              <a:gd name="connsiteX661" fmla="*/ 1771401 w 7467600"/>
              <a:gd name="connsiteY661" fmla="*/ 1806673 h 6858000"/>
              <a:gd name="connsiteX662" fmla="*/ 1972385 w 7467600"/>
              <a:gd name="connsiteY662" fmla="*/ 2198735 h 6858000"/>
              <a:gd name="connsiteX663" fmla="*/ 2040892 w 7467600"/>
              <a:gd name="connsiteY663" fmla="*/ 2405205 h 6858000"/>
              <a:gd name="connsiteX664" fmla="*/ 2131689 w 7467600"/>
              <a:gd name="connsiteY664" fmla="*/ 1936926 h 6858000"/>
              <a:gd name="connsiteX665" fmla="*/ 2454820 w 7467600"/>
              <a:gd name="connsiteY665" fmla="*/ 1248808 h 6858000"/>
              <a:gd name="connsiteX666" fmla="*/ 2492512 w 7467600"/>
              <a:gd name="connsiteY666" fmla="*/ 1302920 h 6858000"/>
              <a:gd name="connsiteX667" fmla="*/ 2081216 w 7467600"/>
              <a:gd name="connsiteY667" fmla="*/ 2527513 h 6858000"/>
              <a:gd name="connsiteX668" fmla="*/ 2081211 w 7467600"/>
              <a:gd name="connsiteY668" fmla="*/ 2528916 h 6858000"/>
              <a:gd name="connsiteX669" fmla="*/ 2199067 w 7467600"/>
              <a:gd name="connsiteY669" fmla="*/ 2884061 h 6858000"/>
              <a:gd name="connsiteX670" fmla="*/ 3192586 w 7467600"/>
              <a:gd name="connsiteY670" fmla="*/ 3411496 h 6858000"/>
              <a:gd name="connsiteX671" fmla="*/ 3182620 w 7467600"/>
              <a:gd name="connsiteY671" fmla="*/ 3483279 h 6858000"/>
              <a:gd name="connsiteX672" fmla="*/ 2435119 w 7467600"/>
              <a:gd name="connsiteY672" fmla="*/ 3080173 h 6858000"/>
              <a:gd name="connsiteX673" fmla="*/ 2410152 w 7467600"/>
              <a:gd name="connsiteY673" fmla="*/ 3063751 h 6858000"/>
              <a:gd name="connsiteX674" fmla="*/ 2408099 w 7467600"/>
              <a:gd name="connsiteY674" fmla="*/ 3064403 h 6858000"/>
              <a:gd name="connsiteX675" fmla="*/ 2407218 w 7467600"/>
              <a:gd name="connsiteY675" fmla="*/ 3070324 h 6858000"/>
              <a:gd name="connsiteX676" fmla="*/ 2380138 w 7467600"/>
              <a:gd name="connsiteY676" fmla="*/ 3099341 h 6858000"/>
              <a:gd name="connsiteX677" fmla="*/ 1765923 w 7467600"/>
              <a:gd name="connsiteY677" fmla="*/ 3581043 h 6858000"/>
              <a:gd name="connsiteX678" fmla="*/ 1702258 w 7467600"/>
              <a:gd name="connsiteY678" fmla="*/ 3612286 h 6858000"/>
              <a:gd name="connsiteX679" fmla="*/ 1538370 w 7467600"/>
              <a:gd name="connsiteY679" fmla="*/ 3811804 h 6858000"/>
              <a:gd name="connsiteX680" fmla="*/ 542867 w 7467600"/>
              <a:gd name="connsiteY680" fmla="*/ 4944092 h 6858000"/>
              <a:gd name="connsiteX681" fmla="*/ 515800 w 7467600"/>
              <a:gd name="connsiteY681" fmla="*/ 4862180 h 6858000"/>
              <a:gd name="connsiteX682" fmla="*/ 909145 w 7467600"/>
              <a:gd name="connsiteY682" fmla="*/ 4199225 h 6858000"/>
              <a:gd name="connsiteX683" fmla="*/ 1214067 w 7467600"/>
              <a:gd name="connsiteY683" fmla="*/ 3908561 h 6858000"/>
              <a:gd name="connsiteX684" fmla="*/ 640967 w 7467600"/>
              <a:gd name="connsiteY684" fmla="*/ 4105601 h 6858000"/>
              <a:gd name="connsiteX685" fmla="*/ 112563 w 7467600"/>
              <a:gd name="connsiteY685" fmla="*/ 4396952 h 6858000"/>
              <a:gd name="connsiteX686" fmla="*/ 0 w 7467600"/>
              <a:gd name="connsiteY686" fmla="*/ 4466006 h 6858000"/>
              <a:gd name="connsiteX687" fmla="*/ 0 w 7467600"/>
              <a:gd name="connsiteY687" fmla="*/ 4233763 h 6858000"/>
              <a:gd name="connsiteX688" fmla="*/ 36881 w 7467600"/>
              <a:gd name="connsiteY688" fmla="*/ 4200118 h 6858000"/>
              <a:gd name="connsiteX689" fmla="*/ 910534 w 7467600"/>
              <a:gd name="connsiteY689" fmla="*/ 3629753 h 6858000"/>
              <a:gd name="connsiteX690" fmla="*/ 1578717 w 7467600"/>
              <a:gd name="connsiteY690" fmla="*/ 3575982 h 6858000"/>
              <a:gd name="connsiteX691" fmla="*/ 2338780 w 7467600"/>
              <a:gd name="connsiteY691" fmla="*/ 3033725 h 6858000"/>
              <a:gd name="connsiteX692" fmla="*/ 1807991 w 7467600"/>
              <a:gd name="connsiteY692" fmla="*/ 2807184 h 6858000"/>
              <a:gd name="connsiteX693" fmla="*/ 1416358 w 7467600"/>
              <a:gd name="connsiteY693" fmla="*/ 3112571 h 6858000"/>
              <a:gd name="connsiteX694" fmla="*/ 939066 w 7467600"/>
              <a:gd name="connsiteY694" fmla="*/ 3378798 h 6858000"/>
              <a:gd name="connsiteX695" fmla="*/ 115099 w 7467600"/>
              <a:gd name="connsiteY695" fmla="*/ 3607650 h 6858000"/>
              <a:gd name="connsiteX696" fmla="*/ 97284 w 7467600"/>
              <a:gd name="connsiteY696" fmla="*/ 3520393 h 6858000"/>
              <a:gd name="connsiteX697" fmla="*/ 922050 w 7467600"/>
              <a:gd name="connsiteY697" fmla="*/ 3074867 h 6858000"/>
              <a:gd name="connsiteX698" fmla="*/ 1405265 w 7467600"/>
              <a:gd name="connsiteY698" fmla="*/ 3016319 h 6858000"/>
              <a:gd name="connsiteX699" fmla="*/ 1407512 w 7467600"/>
              <a:gd name="connsiteY699" fmla="*/ 3018001 h 6858000"/>
              <a:gd name="connsiteX700" fmla="*/ 1726266 w 7467600"/>
              <a:gd name="connsiteY700" fmla="*/ 2777274 h 6858000"/>
              <a:gd name="connsiteX701" fmla="*/ 625390 w 7467600"/>
              <a:gd name="connsiteY701" fmla="*/ 2514541 h 6858000"/>
              <a:gd name="connsiteX702" fmla="*/ 619799 w 7467600"/>
              <a:gd name="connsiteY702" fmla="*/ 2527180 h 6858000"/>
              <a:gd name="connsiteX703" fmla="*/ 310030 w 7467600"/>
              <a:gd name="connsiteY703" fmla="*/ 2771818 h 6858000"/>
              <a:gd name="connsiteX704" fmla="*/ 173877 w 7467600"/>
              <a:gd name="connsiteY704" fmla="*/ 2937056 h 6858000"/>
              <a:gd name="connsiteX705" fmla="*/ 77889 w 7467600"/>
              <a:gd name="connsiteY705" fmla="*/ 3138440 h 6858000"/>
              <a:gd name="connsiteX706" fmla="*/ 0 w 7467600"/>
              <a:gd name="connsiteY706" fmla="*/ 3271395 h 6858000"/>
              <a:gd name="connsiteX707" fmla="*/ 0 w 7467600"/>
              <a:gd name="connsiteY707" fmla="*/ 3153002 h 6858000"/>
              <a:gd name="connsiteX708" fmla="*/ 2386 w 7467600"/>
              <a:gd name="connsiteY708" fmla="*/ 3149203 h 6858000"/>
              <a:gd name="connsiteX709" fmla="*/ 89753 w 7467600"/>
              <a:gd name="connsiteY709" fmla="*/ 2987702 h 6858000"/>
              <a:gd name="connsiteX710" fmla="*/ 76869 w 7467600"/>
              <a:gd name="connsiteY710" fmla="*/ 3005404 h 6858000"/>
              <a:gd name="connsiteX711" fmla="*/ 32049 w 7467600"/>
              <a:gd name="connsiteY711" fmla="*/ 3065814 h 6858000"/>
              <a:gd name="connsiteX712" fmla="*/ 0 w 7467600"/>
              <a:gd name="connsiteY712" fmla="*/ 3108744 h 6858000"/>
              <a:gd name="connsiteX713" fmla="*/ 0 w 7467600"/>
              <a:gd name="connsiteY713" fmla="*/ 3058059 h 6858000"/>
              <a:gd name="connsiteX714" fmla="*/ 7610 w 7467600"/>
              <a:gd name="connsiteY714" fmla="*/ 3047889 h 6858000"/>
              <a:gd name="connsiteX715" fmla="*/ 52419 w 7467600"/>
              <a:gd name="connsiteY715" fmla="*/ 2987479 h 6858000"/>
              <a:gd name="connsiteX716" fmla="*/ 59142 w 7467600"/>
              <a:gd name="connsiteY716" fmla="*/ 2978488 h 6858000"/>
              <a:gd name="connsiteX717" fmla="*/ 0 w 7467600"/>
              <a:gd name="connsiteY717" fmla="*/ 3015334 h 6858000"/>
              <a:gd name="connsiteX718" fmla="*/ 0 w 7467600"/>
              <a:gd name="connsiteY718" fmla="*/ 2914286 h 6858000"/>
              <a:gd name="connsiteX719" fmla="*/ 36383 w 7467600"/>
              <a:gd name="connsiteY719" fmla="*/ 2901128 h 6858000"/>
              <a:gd name="connsiteX720" fmla="*/ 156329 w 7467600"/>
              <a:gd name="connsiteY720" fmla="*/ 2840533 h 6858000"/>
              <a:gd name="connsiteX721" fmla="*/ 358355 w 7467600"/>
              <a:gd name="connsiteY721" fmla="*/ 2620471 h 6858000"/>
              <a:gd name="connsiteX722" fmla="*/ 510577 w 7467600"/>
              <a:gd name="connsiteY722" fmla="*/ 2501244 h 6858000"/>
              <a:gd name="connsiteX723" fmla="*/ 211967 w 7467600"/>
              <a:gd name="connsiteY723" fmla="*/ 2479171 h 6858000"/>
              <a:gd name="connsiteX724" fmla="*/ 0 w 7467600"/>
              <a:gd name="connsiteY724" fmla="*/ 2476398 h 6858000"/>
              <a:gd name="connsiteX725" fmla="*/ 0 w 7467600"/>
              <a:gd name="connsiteY725" fmla="*/ 2389189 h 6858000"/>
              <a:gd name="connsiteX726" fmla="*/ 103062 w 7467600"/>
              <a:gd name="connsiteY726" fmla="*/ 2389518 h 6858000"/>
              <a:gd name="connsiteX727" fmla="*/ 510734 w 7467600"/>
              <a:gd name="connsiteY727" fmla="*/ 2416201 h 6858000"/>
              <a:gd name="connsiteX728" fmla="*/ 279257 w 7467600"/>
              <a:gd name="connsiteY728" fmla="*/ 2092102 h 6858000"/>
              <a:gd name="connsiteX729" fmla="*/ 65265 w 7467600"/>
              <a:gd name="connsiteY729" fmla="*/ 2006049 h 6858000"/>
              <a:gd name="connsiteX730" fmla="*/ 0 w 7467600"/>
              <a:gd name="connsiteY730" fmla="*/ 1982532 h 6858000"/>
              <a:gd name="connsiteX731" fmla="*/ 0 w 7467600"/>
              <a:gd name="connsiteY731" fmla="*/ 1912789 h 6858000"/>
              <a:gd name="connsiteX732" fmla="*/ 97460 w 7467600"/>
              <a:gd name="connsiteY732" fmla="*/ 1953725 h 6858000"/>
              <a:gd name="connsiteX733" fmla="*/ 221272 w 7467600"/>
              <a:gd name="connsiteY733" fmla="*/ 1980766 h 6858000"/>
              <a:gd name="connsiteX734" fmla="*/ 116765 w 7467600"/>
              <a:gd name="connsiteY734" fmla="*/ 1911033 h 6858000"/>
              <a:gd name="connsiteX735" fmla="*/ 16405 w 7467600"/>
              <a:gd name="connsiteY735" fmla="*/ 1803412 h 6858000"/>
              <a:gd name="connsiteX736" fmla="*/ 0 w 7467600"/>
              <a:gd name="connsiteY736" fmla="*/ 1784777 h 6858000"/>
              <a:gd name="connsiteX737" fmla="*/ 0 w 7467600"/>
              <a:gd name="connsiteY737" fmla="*/ 1740082 h 6858000"/>
              <a:gd name="connsiteX738" fmla="*/ 39394 w 7467600"/>
              <a:gd name="connsiteY738" fmla="*/ 1784856 h 6858000"/>
              <a:gd name="connsiteX739" fmla="*/ 135813 w 7467600"/>
              <a:gd name="connsiteY739" fmla="*/ 1888838 h 6858000"/>
              <a:gd name="connsiteX740" fmla="*/ 242575 w 7467600"/>
              <a:gd name="connsiteY740" fmla="*/ 1958841 h 6858000"/>
              <a:gd name="connsiteX741" fmla="*/ 82197 w 7467600"/>
              <a:gd name="connsiteY741" fmla="*/ 1754826 h 6858000"/>
              <a:gd name="connsiteX742" fmla="*/ 0 w 7467600"/>
              <a:gd name="connsiteY742" fmla="*/ 1679650 h 6858000"/>
              <a:gd name="connsiteX743" fmla="*/ 0 w 7467600"/>
              <a:gd name="connsiteY743" fmla="*/ 1602463 h 6858000"/>
              <a:gd name="connsiteX744" fmla="*/ 84689 w 7467600"/>
              <a:gd name="connsiteY744" fmla="*/ 1677442 h 6858000"/>
              <a:gd name="connsiteX745" fmla="*/ 298437 w 7467600"/>
              <a:gd name="connsiteY745" fmla="*/ 1968019 h 6858000"/>
              <a:gd name="connsiteX746" fmla="*/ 227269 w 7467600"/>
              <a:gd name="connsiteY746" fmla="*/ 1114064 h 6858000"/>
              <a:gd name="connsiteX747" fmla="*/ 248003 w 7467600"/>
              <a:gd name="connsiteY747" fmla="*/ 1089613 h 6858000"/>
              <a:gd name="connsiteX748" fmla="*/ 427020 w 7467600"/>
              <a:gd name="connsiteY748" fmla="*/ 1619803 h 6858000"/>
              <a:gd name="connsiteX749" fmla="*/ 340345 w 7467600"/>
              <a:gd name="connsiteY749" fmla="*/ 2027739 h 6858000"/>
              <a:gd name="connsiteX750" fmla="*/ 360865 w 7467600"/>
              <a:gd name="connsiteY750" fmla="*/ 2044827 h 6858000"/>
              <a:gd name="connsiteX751" fmla="*/ 560414 w 7467600"/>
              <a:gd name="connsiteY751" fmla="*/ 2421457 h 6858000"/>
              <a:gd name="connsiteX752" fmla="*/ 1359703 w 7467600"/>
              <a:gd name="connsiteY752" fmla="*/ 2578554 h 6858000"/>
              <a:gd name="connsiteX753" fmla="*/ 1359422 w 7467600"/>
              <a:gd name="connsiteY753" fmla="*/ 2577994 h 6858000"/>
              <a:gd name="connsiteX754" fmla="*/ 828701 w 7467600"/>
              <a:gd name="connsiteY754" fmla="*/ 1839520 h 6858000"/>
              <a:gd name="connsiteX755" fmla="*/ 494427 w 7467600"/>
              <a:gd name="connsiteY755" fmla="*/ 1092333 h 6858000"/>
              <a:gd name="connsiteX756" fmla="*/ 506322 w 7467600"/>
              <a:gd name="connsiteY756" fmla="*/ 1020997 h 6858000"/>
              <a:gd name="connsiteX757" fmla="*/ 4570198 w 7467600"/>
              <a:gd name="connsiteY757" fmla="*/ 978081 h 6858000"/>
              <a:gd name="connsiteX758" fmla="*/ 4523691 w 7467600"/>
              <a:gd name="connsiteY758" fmla="*/ 1127776 h 6858000"/>
              <a:gd name="connsiteX759" fmla="*/ 4509875 w 7467600"/>
              <a:gd name="connsiteY759" fmla="*/ 1167552 h 6858000"/>
              <a:gd name="connsiteX760" fmla="*/ 4478168 w 7467600"/>
              <a:gd name="connsiteY760" fmla="*/ 1260735 h 6858000"/>
              <a:gd name="connsiteX761" fmla="*/ 4409309 w 7467600"/>
              <a:gd name="connsiteY761" fmla="*/ 1666996 h 6858000"/>
              <a:gd name="connsiteX762" fmla="*/ 4370031 w 7467600"/>
              <a:gd name="connsiteY762" fmla="*/ 1955666 h 6858000"/>
              <a:gd name="connsiteX763" fmla="*/ 4570198 w 7467600"/>
              <a:gd name="connsiteY763" fmla="*/ 978081 h 6858000"/>
              <a:gd name="connsiteX764" fmla="*/ 4557898 w 7467600"/>
              <a:gd name="connsiteY764" fmla="*/ 900011 h 6858000"/>
              <a:gd name="connsiteX765" fmla="*/ 4344840 w 7467600"/>
              <a:gd name="connsiteY765" fmla="*/ 1922038 h 6858000"/>
              <a:gd name="connsiteX766" fmla="*/ 4378710 w 7467600"/>
              <a:gd name="connsiteY766" fmla="*/ 1665516 h 6858000"/>
              <a:gd name="connsiteX767" fmla="*/ 4448798 w 7467600"/>
              <a:gd name="connsiteY767" fmla="*/ 1253024 h 6858000"/>
              <a:gd name="connsiteX768" fmla="*/ 4480315 w 7467600"/>
              <a:gd name="connsiteY768" fmla="*/ 1158454 h 6858000"/>
              <a:gd name="connsiteX769" fmla="*/ 4494133 w 7467600"/>
              <a:gd name="connsiteY769" fmla="*/ 1118676 h 6858000"/>
              <a:gd name="connsiteX770" fmla="*/ 4557898 w 7467600"/>
              <a:gd name="connsiteY770" fmla="*/ 900011 h 6858000"/>
              <a:gd name="connsiteX771" fmla="*/ 5870151 w 7467600"/>
              <a:gd name="connsiteY771" fmla="*/ 898890 h 6858000"/>
              <a:gd name="connsiteX772" fmla="*/ 5861335 w 7467600"/>
              <a:gd name="connsiteY772" fmla="*/ 899177 h 6858000"/>
              <a:gd name="connsiteX773" fmla="*/ 5843702 w 7467600"/>
              <a:gd name="connsiteY773" fmla="*/ 899748 h 6858000"/>
              <a:gd name="connsiteX774" fmla="*/ 5651107 w 7467600"/>
              <a:gd name="connsiteY774" fmla="*/ 920306 h 6858000"/>
              <a:gd name="connsiteX775" fmla="*/ 5459407 w 7467600"/>
              <a:gd name="connsiteY775" fmla="*/ 940975 h 6858000"/>
              <a:gd name="connsiteX776" fmla="*/ 5374846 w 7467600"/>
              <a:gd name="connsiteY776" fmla="*/ 941988 h 6858000"/>
              <a:gd name="connsiteX777" fmla="*/ 5256105 w 7467600"/>
              <a:gd name="connsiteY777" fmla="*/ 945632 h 6858000"/>
              <a:gd name="connsiteX778" fmla="*/ 5107071 w 7467600"/>
              <a:gd name="connsiteY778" fmla="*/ 969720 h 6858000"/>
              <a:gd name="connsiteX779" fmla="*/ 4998681 w 7467600"/>
              <a:gd name="connsiteY779" fmla="*/ 988771 h 6858000"/>
              <a:gd name="connsiteX780" fmla="*/ 5870151 w 7467600"/>
              <a:gd name="connsiteY780" fmla="*/ 898890 h 6858000"/>
              <a:gd name="connsiteX781" fmla="*/ 5504425 w 7467600"/>
              <a:gd name="connsiteY781" fmla="*/ 848067 h 6858000"/>
              <a:gd name="connsiteX782" fmla="*/ 4968849 w 7467600"/>
              <a:gd name="connsiteY782" fmla="*/ 962318 h 6858000"/>
              <a:gd name="connsiteX783" fmla="*/ 5104039 w 7467600"/>
              <a:gd name="connsiteY783" fmla="*/ 940634 h 6858000"/>
              <a:gd name="connsiteX784" fmla="*/ 5256311 w 7467600"/>
              <a:gd name="connsiteY784" fmla="*/ 916490 h 6858000"/>
              <a:gd name="connsiteX785" fmla="*/ 5377381 w 7467600"/>
              <a:gd name="connsiteY785" fmla="*/ 912671 h 6858000"/>
              <a:gd name="connsiteX786" fmla="*/ 5460148 w 7467600"/>
              <a:gd name="connsiteY786" fmla="*/ 911442 h 6858000"/>
              <a:gd name="connsiteX787" fmla="*/ 5648971 w 7467600"/>
              <a:gd name="connsiteY787" fmla="*/ 891331 h 6858000"/>
              <a:gd name="connsiteX788" fmla="*/ 5844807 w 7467600"/>
              <a:gd name="connsiteY788" fmla="*/ 870718 h 6858000"/>
              <a:gd name="connsiteX789" fmla="*/ 5862975 w 7467600"/>
              <a:gd name="connsiteY789" fmla="*/ 869756 h 6858000"/>
              <a:gd name="connsiteX790" fmla="*/ 5920887 w 7467600"/>
              <a:gd name="connsiteY790" fmla="*/ 865929 h 6858000"/>
              <a:gd name="connsiteX791" fmla="*/ 5504425 w 7467600"/>
              <a:gd name="connsiteY791" fmla="*/ 848067 h 6858000"/>
              <a:gd name="connsiteX792" fmla="*/ 3607114 w 7467600"/>
              <a:gd name="connsiteY792" fmla="*/ 467441 h 6858000"/>
              <a:gd name="connsiteX793" fmla="*/ 3296242 w 7467600"/>
              <a:gd name="connsiteY793" fmla="*/ 807991 h 6858000"/>
              <a:gd name="connsiteX794" fmla="*/ 3174674 w 7467600"/>
              <a:gd name="connsiteY794" fmla="*/ 919759 h 6858000"/>
              <a:gd name="connsiteX795" fmla="*/ 3042978 w 7467600"/>
              <a:gd name="connsiteY795" fmla="*/ 1054894 h 6858000"/>
              <a:gd name="connsiteX796" fmla="*/ 2968914 w 7467600"/>
              <a:gd name="connsiteY796" fmla="*/ 1133756 h 6858000"/>
              <a:gd name="connsiteX797" fmla="*/ 3103823 w 7467600"/>
              <a:gd name="connsiteY797" fmla="*/ 1026814 h 6858000"/>
              <a:gd name="connsiteX798" fmla="*/ 3607114 w 7467600"/>
              <a:gd name="connsiteY798" fmla="*/ 467441 h 6858000"/>
              <a:gd name="connsiteX799" fmla="*/ 3744487 w 7467600"/>
              <a:gd name="connsiteY799" fmla="*/ 383136 h 6858000"/>
              <a:gd name="connsiteX800" fmla="*/ 3970213 w 7467600"/>
              <a:gd name="connsiteY800" fmla="*/ 995559 h 6858000"/>
              <a:gd name="connsiteX801" fmla="*/ 3744487 w 7467600"/>
              <a:gd name="connsiteY801" fmla="*/ 383136 h 6858000"/>
              <a:gd name="connsiteX802" fmla="*/ 3624562 w 7467600"/>
              <a:gd name="connsiteY802" fmla="*/ 367041 h 6858000"/>
              <a:gd name="connsiteX803" fmla="*/ 3489712 w 7467600"/>
              <a:gd name="connsiteY803" fmla="*/ 485386 h 6858000"/>
              <a:gd name="connsiteX804" fmla="*/ 3182994 w 7467600"/>
              <a:gd name="connsiteY804" fmla="*/ 828265 h 6858000"/>
              <a:gd name="connsiteX805" fmla="*/ 2892114 w 7467600"/>
              <a:gd name="connsiteY805" fmla="*/ 1172635 h 6858000"/>
              <a:gd name="connsiteX806" fmla="*/ 3021459 w 7467600"/>
              <a:gd name="connsiteY806" fmla="*/ 1035385 h 6858000"/>
              <a:gd name="connsiteX807" fmla="*/ 3153873 w 7467600"/>
              <a:gd name="connsiteY807" fmla="*/ 898971 h 6858000"/>
              <a:gd name="connsiteX808" fmla="*/ 3276511 w 7467600"/>
              <a:gd name="connsiteY808" fmla="*/ 786423 h 6858000"/>
              <a:gd name="connsiteX809" fmla="*/ 3584154 w 7467600"/>
              <a:gd name="connsiteY809" fmla="*/ 448218 h 6858000"/>
              <a:gd name="connsiteX810" fmla="*/ 3624562 w 7467600"/>
              <a:gd name="connsiteY810" fmla="*/ 367041 h 6858000"/>
              <a:gd name="connsiteX811" fmla="*/ 3766672 w 7467600"/>
              <a:gd name="connsiteY811" fmla="*/ 359429 h 6858000"/>
              <a:gd name="connsiteX812" fmla="*/ 3996338 w 7467600"/>
              <a:gd name="connsiteY812" fmla="*/ 968237 h 6858000"/>
              <a:gd name="connsiteX813" fmla="*/ 3766672 w 7467600"/>
              <a:gd name="connsiteY813" fmla="*/ 359429 h 6858000"/>
              <a:gd name="connsiteX814" fmla="*/ 5805386 w 7467600"/>
              <a:gd name="connsiteY814" fmla="*/ 239240 h 6858000"/>
              <a:gd name="connsiteX815" fmla="*/ 5736947 w 7467600"/>
              <a:gd name="connsiteY815" fmla="*/ 261367 h 6858000"/>
              <a:gd name="connsiteX816" fmla="*/ 5427012 w 7467600"/>
              <a:gd name="connsiteY816" fmla="*/ 311272 h 6858000"/>
              <a:gd name="connsiteX817" fmla="*/ 5147818 w 7467600"/>
              <a:gd name="connsiteY817" fmla="*/ 322112 h 6858000"/>
              <a:gd name="connsiteX818" fmla="*/ 5060854 w 7467600"/>
              <a:gd name="connsiteY818" fmla="*/ 311882 h 6858000"/>
              <a:gd name="connsiteX819" fmla="*/ 4945989 w 7467600"/>
              <a:gd name="connsiteY819" fmla="*/ 300516 h 6858000"/>
              <a:gd name="connsiteX820" fmla="*/ 5410479 w 7467600"/>
              <a:gd name="connsiteY820" fmla="*/ 348434 h 6858000"/>
              <a:gd name="connsiteX821" fmla="*/ 5805386 w 7467600"/>
              <a:gd name="connsiteY821" fmla="*/ 239240 h 6858000"/>
              <a:gd name="connsiteX822" fmla="*/ 5905192 w 7467600"/>
              <a:gd name="connsiteY822" fmla="*/ 163079 h 6858000"/>
              <a:gd name="connsiteX823" fmla="*/ 5865655 w 7467600"/>
              <a:gd name="connsiteY823" fmla="*/ 171901 h 6858000"/>
              <a:gd name="connsiteX824" fmla="*/ 5259740 w 7467600"/>
              <a:gd name="connsiteY824" fmla="*/ 257013 h 6858000"/>
              <a:gd name="connsiteX825" fmla="*/ 5208466 w 7467600"/>
              <a:gd name="connsiteY825" fmla="*/ 257550 h 6858000"/>
              <a:gd name="connsiteX826" fmla="*/ 4980204 w 7467600"/>
              <a:gd name="connsiteY826" fmla="*/ 271903 h 6858000"/>
              <a:gd name="connsiteX827" fmla="*/ 5068068 w 7467600"/>
              <a:gd name="connsiteY827" fmla="*/ 282244 h 6858000"/>
              <a:gd name="connsiteX828" fmla="*/ 5153231 w 7467600"/>
              <a:gd name="connsiteY828" fmla="*/ 292240 h 6858000"/>
              <a:gd name="connsiteX829" fmla="*/ 5426491 w 7467600"/>
              <a:gd name="connsiteY829" fmla="*/ 281128 h 6858000"/>
              <a:gd name="connsiteX830" fmla="*/ 5731212 w 7467600"/>
              <a:gd name="connsiteY830" fmla="*/ 231951 h 6858000"/>
              <a:gd name="connsiteX831" fmla="*/ 5905192 w 7467600"/>
              <a:gd name="connsiteY831" fmla="*/ 163079 h 6858000"/>
              <a:gd name="connsiteX832" fmla="*/ 5944437 w 7467600"/>
              <a:gd name="connsiteY832" fmla="*/ 113829 h 6858000"/>
              <a:gd name="connsiteX833" fmla="*/ 5825032 w 7467600"/>
              <a:gd name="connsiteY833" fmla="*/ 146405 h 6858000"/>
              <a:gd name="connsiteX834" fmla="*/ 4955599 w 7467600"/>
              <a:gd name="connsiteY834" fmla="*/ 247008 h 6858000"/>
              <a:gd name="connsiteX835" fmla="*/ 5210104 w 7467600"/>
              <a:gd name="connsiteY835" fmla="*/ 228123 h 6858000"/>
              <a:gd name="connsiteX836" fmla="*/ 5261015 w 7467600"/>
              <a:gd name="connsiteY836" fmla="*/ 227087 h 6858000"/>
              <a:gd name="connsiteX837" fmla="*/ 5861181 w 7467600"/>
              <a:gd name="connsiteY837" fmla="*/ 143093 h 6858000"/>
              <a:gd name="connsiteX838" fmla="*/ 5961252 w 7467600"/>
              <a:gd name="connsiteY838" fmla="*/ 114820 h 6858000"/>
              <a:gd name="connsiteX839" fmla="*/ 5944437 w 7467600"/>
              <a:gd name="connsiteY839" fmla="*/ 113829 h 6858000"/>
              <a:gd name="connsiteX840" fmla="*/ 3882765 w 7467600"/>
              <a:gd name="connsiteY840" fmla="*/ 0 h 6858000"/>
              <a:gd name="connsiteX841" fmla="*/ 3995099 w 7467600"/>
              <a:gd name="connsiteY841" fmla="*/ 0 h 6858000"/>
              <a:gd name="connsiteX842" fmla="*/ 4163818 w 7467600"/>
              <a:gd name="connsiteY842" fmla="*/ 234104 h 6858000"/>
              <a:gd name="connsiteX843" fmla="*/ 4172099 w 7467600"/>
              <a:gd name="connsiteY843" fmla="*/ 234207 h 6858000"/>
              <a:gd name="connsiteX844" fmla="*/ 4784282 w 7467600"/>
              <a:gd name="connsiteY844" fmla="*/ 276561 h 6858000"/>
              <a:gd name="connsiteX845" fmla="*/ 4801687 w 7467600"/>
              <a:gd name="connsiteY845" fmla="*/ 267764 h 6858000"/>
              <a:gd name="connsiteX846" fmla="*/ 6082788 w 7467600"/>
              <a:gd name="connsiteY846" fmla="*/ 64119 h 6858000"/>
              <a:gd name="connsiteX847" fmla="*/ 6099442 w 7467600"/>
              <a:gd name="connsiteY847" fmla="*/ 82568 h 6858000"/>
              <a:gd name="connsiteX848" fmla="*/ 4804137 w 7467600"/>
              <a:gd name="connsiteY848" fmla="*/ 320931 h 6858000"/>
              <a:gd name="connsiteX849" fmla="*/ 4227047 w 7467600"/>
              <a:gd name="connsiteY849" fmla="*/ 313415 h 6858000"/>
              <a:gd name="connsiteX850" fmla="*/ 4346041 w 7467600"/>
              <a:gd name="connsiteY850" fmla="*/ 456086 h 6858000"/>
              <a:gd name="connsiteX851" fmla="*/ 4870967 w 7467600"/>
              <a:gd name="connsiteY851" fmla="*/ 963061 h 6858000"/>
              <a:gd name="connsiteX852" fmla="*/ 4889647 w 7467600"/>
              <a:gd name="connsiteY852" fmla="*/ 957147 h 6858000"/>
              <a:gd name="connsiteX853" fmla="*/ 5422504 w 7467600"/>
              <a:gd name="connsiteY853" fmla="*/ 805191 h 6858000"/>
              <a:gd name="connsiteX854" fmla="*/ 6087656 w 7467600"/>
              <a:gd name="connsiteY854" fmla="*/ 826703 h 6858000"/>
              <a:gd name="connsiteX855" fmla="*/ 6058717 w 7467600"/>
              <a:gd name="connsiteY855" fmla="*/ 865992 h 6858000"/>
              <a:gd name="connsiteX856" fmla="*/ 4974153 w 7467600"/>
              <a:gd name="connsiteY856" fmla="*/ 1045456 h 6858000"/>
              <a:gd name="connsiteX857" fmla="*/ 5627835 w 7467600"/>
              <a:gd name="connsiteY857" fmla="*/ 1472077 h 6858000"/>
              <a:gd name="connsiteX858" fmla="*/ 5629817 w 7467600"/>
              <a:gd name="connsiteY858" fmla="*/ 1471412 h 6858000"/>
              <a:gd name="connsiteX859" fmla="*/ 5634124 w 7467600"/>
              <a:gd name="connsiteY859" fmla="*/ 1470572 h 6858000"/>
              <a:gd name="connsiteX860" fmla="*/ 5755832 w 7467600"/>
              <a:gd name="connsiteY860" fmla="*/ 1383886 h 6858000"/>
              <a:gd name="connsiteX861" fmla="*/ 6014186 w 7467600"/>
              <a:gd name="connsiteY861" fmla="*/ 1279799 h 6858000"/>
              <a:gd name="connsiteX862" fmla="*/ 6901619 w 7467600"/>
              <a:gd name="connsiteY862" fmla="*/ 1047874 h 6858000"/>
              <a:gd name="connsiteX863" fmla="*/ 6931566 w 7467600"/>
              <a:gd name="connsiteY863" fmla="*/ 1062034 h 6858000"/>
              <a:gd name="connsiteX864" fmla="*/ 5790982 w 7467600"/>
              <a:gd name="connsiteY864" fmla="*/ 1561380 h 6858000"/>
              <a:gd name="connsiteX865" fmla="*/ 6188971 w 7467600"/>
              <a:gd name="connsiteY865" fmla="*/ 1755168 h 6858000"/>
              <a:gd name="connsiteX866" fmla="*/ 6202446 w 7467600"/>
              <a:gd name="connsiteY866" fmla="*/ 1752268 h 6858000"/>
              <a:gd name="connsiteX867" fmla="*/ 7179560 w 7467600"/>
              <a:gd name="connsiteY867" fmla="*/ 1467551 h 6858000"/>
              <a:gd name="connsiteX868" fmla="*/ 7158730 w 7467600"/>
              <a:gd name="connsiteY868" fmla="*/ 1507835 h 6858000"/>
              <a:gd name="connsiteX869" fmla="*/ 6326959 w 7467600"/>
              <a:gd name="connsiteY869" fmla="*/ 1817686 h 6858000"/>
              <a:gd name="connsiteX870" fmla="*/ 6537433 w 7467600"/>
              <a:gd name="connsiteY870" fmla="*/ 1907790 h 6858000"/>
              <a:gd name="connsiteX871" fmla="*/ 6550221 w 7467600"/>
              <a:gd name="connsiteY871" fmla="*/ 1910729 h 6858000"/>
              <a:gd name="connsiteX872" fmla="*/ 6964438 w 7467600"/>
              <a:gd name="connsiteY872" fmla="*/ 2209505 h 6858000"/>
              <a:gd name="connsiteX873" fmla="*/ 7367862 w 7467600"/>
              <a:gd name="connsiteY873" fmla="*/ 2806833 h 6858000"/>
              <a:gd name="connsiteX874" fmla="*/ 7364329 w 7467600"/>
              <a:gd name="connsiteY874" fmla="*/ 2826907 h 6858000"/>
              <a:gd name="connsiteX875" fmla="*/ 7290545 w 7467600"/>
              <a:gd name="connsiteY875" fmla="*/ 2850663 h 6858000"/>
              <a:gd name="connsiteX876" fmla="*/ 6472036 w 7467600"/>
              <a:gd name="connsiteY876" fmla="*/ 1959003 h 6858000"/>
              <a:gd name="connsiteX877" fmla="*/ 5792897 w 7467600"/>
              <a:gd name="connsiteY877" fmla="*/ 1647747 h 6858000"/>
              <a:gd name="connsiteX878" fmla="*/ 5842751 w 7467600"/>
              <a:gd name="connsiteY878" fmla="*/ 1816112 h 6858000"/>
              <a:gd name="connsiteX879" fmla="*/ 5847424 w 7467600"/>
              <a:gd name="connsiteY879" fmla="*/ 1815776 h 6858000"/>
              <a:gd name="connsiteX880" fmla="*/ 6399821 w 7467600"/>
              <a:gd name="connsiteY880" fmla="*/ 2344799 h 6858000"/>
              <a:gd name="connsiteX881" fmla="*/ 6323232 w 7467600"/>
              <a:gd name="connsiteY881" fmla="*/ 2389634 h 6858000"/>
              <a:gd name="connsiteX882" fmla="*/ 5942958 w 7467600"/>
              <a:gd name="connsiteY882" fmla="*/ 2077708 h 6858000"/>
              <a:gd name="connsiteX883" fmla="*/ 5921559 w 7467600"/>
              <a:gd name="connsiteY883" fmla="*/ 2378596 h 6858000"/>
              <a:gd name="connsiteX884" fmla="*/ 5817651 w 7467600"/>
              <a:gd name="connsiteY884" fmla="*/ 3023919 h 6858000"/>
              <a:gd name="connsiteX885" fmla="*/ 5729634 w 7467600"/>
              <a:gd name="connsiteY885" fmla="*/ 3051849 h 6858000"/>
              <a:gd name="connsiteX886" fmla="*/ 5611018 w 7467600"/>
              <a:gd name="connsiteY886" fmla="*/ 2316769 h 6858000"/>
              <a:gd name="connsiteX887" fmla="*/ 5687608 w 7467600"/>
              <a:gd name="connsiteY887" fmla="*/ 2039972 h 6858000"/>
              <a:gd name="connsiteX888" fmla="*/ 5657554 w 7467600"/>
              <a:gd name="connsiteY888" fmla="*/ 1576445 h 6858000"/>
              <a:gd name="connsiteX889" fmla="*/ 5150475 w 7467600"/>
              <a:gd name="connsiteY889" fmla="*/ 1274012 h 6858000"/>
              <a:gd name="connsiteX890" fmla="*/ 5349142 w 7467600"/>
              <a:gd name="connsiteY890" fmla="*/ 2204405 h 6858000"/>
              <a:gd name="connsiteX891" fmla="*/ 5262214 w 7467600"/>
              <a:gd name="connsiteY891" fmla="*/ 2233836 h 6858000"/>
              <a:gd name="connsiteX892" fmla="*/ 4981539 w 7467600"/>
              <a:gd name="connsiteY892" fmla="*/ 1542201 h 6858000"/>
              <a:gd name="connsiteX893" fmla="*/ 4958461 w 7467600"/>
              <a:gd name="connsiteY893" fmla="*/ 1136957 h 6858000"/>
              <a:gd name="connsiteX894" fmla="*/ 4655015 w 7467600"/>
              <a:gd name="connsiteY894" fmla="*/ 891426 h 6858000"/>
              <a:gd name="connsiteX895" fmla="*/ 4348002 w 7467600"/>
              <a:gd name="connsiteY895" fmla="*/ 2205895 h 6858000"/>
              <a:gd name="connsiteX896" fmla="*/ 4262250 w 7467600"/>
              <a:gd name="connsiteY896" fmla="*/ 2219972 h 6858000"/>
              <a:gd name="connsiteX897" fmla="*/ 4550611 w 7467600"/>
              <a:gd name="connsiteY897" fmla="*/ 817540 h 6858000"/>
              <a:gd name="connsiteX898" fmla="*/ 4564418 w 7467600"/>
              <a:gd name="connsiteY898" fmla="*/ 808293 h 6858000"/>
              <a:gd name="connsiteX899" fmla="*/ 4266388 w 7467600"/>
              <a:gd name="connsiteY899" fmla="*/ 500083 h 6858000"/>
              <a:gd name="connsiteX900" fmla="*/ 4032842 w 7467600"/>
              <a:gd name="connsiteY900" fmla="*/ 211809 h 6858000"/>
              <a:gd name="connsiteX901" fmla="*/ 3882765 w 7467600"/>
              <a:gd name="connsiteY901" fmla="*/ 0 h 6858000"/>
              <a:gd name="connsiteX902" fmla="*/ 3721337 w 7467600"/>
              <a:gd name="connsiteY902" fmla="*/ 0 h 6858000"/>
              <a:gd name="connsiteX903" fmla="*/ 3797544 w 7467600"/>
              <a:gd name="connsiteY903" fmla="*/ 0 h 6858000"/>
              <a:gd name="connsiteX904" fmla="*/ 3775734 w 7467600"/>
              <a:gd name="connsiteY904" fmla="*/ 95131 h 6858000"/>
              <a:gd name="connsiteX905" fmla="*/ 3724807 w 7467600"/>
              <a:gd name="connsiteY905" fmla="*/ 272257 h 6858000"/>
              <a:gd name="connsiteX906" fmla="*/ 3726844 w 7467600"/>
              <a:gd name="connsiteY906" fmla="*/ 282988 h 6858000"/>
              <a:gd name="connsiteX907" fmla="*/ 3742664 w 7467600"/>
              <a:gd name="connsiteY907" fmla="*/ 279918 h 6858000"/>
              <a:gd name="connsiteX908" fmla="*/ 4103910 w 7467600"/>
              <a:gd name="connsiteY908" fmla="*/ 1161917 h 6858000"/>
              <a:gd name="connsiteX909" fmla="*/ 4020269 w 7467600"/>
              <a:gd name="connsiteY909" fmla="*/ 1200406 h 6858000"/>
              <a:gd name="connsiteX910" fmla="*/ 3674882 w 7467600"/>
              <a:gd name="connsiteY910" fmla="*/ 488524 h 6858000"/>
              <a:gd name="connsiteX911" fmla="*/ 3132682 w 7467600"/>
              <a:gd name="connsiteY911" fmla="*/ 1072284 h 6858000"/>
              <a:gd name="connsiteX912" fmla="*/ 2716346 w 7467600"/>
              <a:gd name="connsiteY912" fmla="*/ 1276376 h 6858000"/>
              <a:gd name="connsiteX913" fmla="*/ 2716772 w 7467600"/>
              <a:gd name="connsiteY913" fmla="*/ 1255462 h 6858000"/>
              <a:gd name="connsiteX914" fmla="*/ 3471096 w 7467600"/>
              <a:gd name="connsiteY914" fmla="*/ 437072 h 6858000"/>
              <a:gd name="connsiteX915" fmla="*/ 3639057 w 7467600"/>
              <a:gd name="connsiteY915" fmla="*/ 286334 h 6858000"/>
              <a:gd name="connsiteX916" fmla="*/ 3640309 w 7467600"/>
              <a:gd name="connsiteY916" fmla="*/ 284664 h 6858000"/>
              <a:gd name="connsiteX917" fmla="*/ 3646022 w 7467600"/>
              <a:gd name="connsiteY917" fmla="*/ 276711 h 6858000"/>
              <a:gd name="connsiteX918" fmla="*/ 3707943 w 7467600"/>
              <a:gd name="connsiteY918" fmla="*/ 65958 h 6858000"/>
              <a:gd name="connsiteX919" fmla="*/ 3721337 w 7467600"/>
              <a:gd name="connsiteY919" fmla="*/ 0 h 6858000"/>
              <a:gd name="connsiteX920" fmla="*/ 2867960 w 7467600"/>
              <a:gd name="connsiteY920" fmla="*/ 0 h 6858000"/>
              <a:gd name="connsiteX921" fmla="*/ 2926351 w 7467600"/>
              <a:gd name="connsiteY921" fmla="*/ 0 h 6858000"/>
              <a:gd name="connsiteX922" fmla="*/ 2902823 w 7467600"/>
              <a:gd name="connsiteY922" fmla="*/ 262929 h 6858000"/>
              <a:gd name="connsiteX923" fmla="*/ 2940663 w 7467600"/>
              <a:gd name="connsiteY923" fmla="*/ 140884 h 6858000"/>
              <a:gd name="connsiteX924" fmla="*/ 2947039 w 7467600"/>
              <a:gd name="connsiteY924" fmla="*/ 122524 h 6858000"/>
              <a:gd name="connsiteX925" fmla="*/ 2984316 w 7467600"/>
              <a:gd name="connsiteY925" fmla="*/ 0 h 6858000"/>
              <a:gd name="connsiteX926" fmla="*/ 3016114 w 7467600"/>
              <a:gd name="connsiteY926" fmla="*/ 0 h 6858000"/>
              <a:gd name="connsiteX927" fmla="*/ 2979949 w 7467600"/>
              <a:gd name="connsiteY927" fmla="*/ 119274 h 6858000"/>
              <a:gd name="connsiteX928" fmla="*/ 3023879 w 7467600"/>
              <a:gd name="connsiteY928" fmla="*/ 0 h 6858000"/>
              <a:gd name="connsiteX929" fmla="*/ 3105400 w 7467600"/>
              <a:gd name="connsiteY929" fmla="*/ 0 h 6858000"/>
              <a:gd name="connsiteX930" fmla="*/ 3094669 w 7467600"/>
              <a:gd name="connsiteY930" fmla="*/ 30308 h 6858000"/>
              <a:gd name="connsiteX931" fmla="*/ 2901945 w 7467600"/>
              <a:gd name="connsiteY931" fmla="*/ 466538 h 6858000"/>
              <a:gd name="connsiteX932" fmla="*/ 2815209 w 7467600"/>
              <a:gd name="connsiteY932" fmla="*/ 497361 h 6858000"/>
              <a:gd name="connsiteX933" fmla="*/ 2844845 w 7467600"/>
              <a:gd name="connsiteY933" fmla="*/ 127638 h 6858000"/>
              <a:gd name="connsiteX934" fmla="*/ 2867960 w 7467600"/>
              <a:gd name="connsiteY934" fmla="*/ 0 h 6858000"/>
              <a:gd name="connsiteX935" fmla="*/ 1057230 w 7467600"/>
              <a:gd name="connsiteY935" fmla="*/ 0 h 6858000"/>
              <a:gd name="connsiteX936" fmla="*/ 1111003 w 7467600"/>
              <a:gd name="connsiteY936" fmla="*/ 0 h 6858000"/>
              <a:gd name="connsiteX937" fmla="*/ 1125553 w 7467600"/>
              <a:gd name="connsiteY937" fmla="*/ 52588 h 6858000"/>
              <a:gd name="connsiteX938" fmla="*/ 1304276 w 7467600"/>
              <a:gd name="connsiteY938" fmla="*/ 476275 h 6858000"/>
              <a:gd name="connsiteX939" fmla="*/ 1492066 w 7467600"/>
              <a:gd name="connsiteY939" fmla="*/ 886333 h 6858000"/>
              <a:gd name="connsiteX940" fmla="*/ 1423698 w 7467600"/>
              <a:gd name="connsiteY940" fmla="*/ 710817 h 6858000"/>
              <a:gd name="connsiteX941" fmla="*/ 1357609 w 7467600"/>
              <a:gd name="connsiteY941" fmla="*/ 532892 h 6858000"/>
              <a:gd name="connsiteX942" fmla="*/ 1309550 w 7467600"/>
              <a:gd name="connsiteY942" fmla="*/ 374031 h 6858000"/>
              <a:gd name="connsiteX943" fmla="*/ 1193673 w 7467600"/>
              <a:gd name="connsiteY943" fmla="*/ 49533 h 6858000"/>
              <a:gd name="connsiteX944" fmla="*/ 1164391 w 7467600"/>
              <a:gd name="connsiteY944" fmla="*/ 0 h 6858000"/>
              <a:gd name="connsiteX945" fmla="*/ 1200666 w 7467600"/>
              <a:gd name="connsiteY945" fmla="*/ 0 h 6858000"/>
              <a:gd name="connsiteX946" fmla="*/ 1223408 w 7467600"/>
              <a:gd name="connsiteY946" fmla="*/ 38996 h 6858000"/>
              <a:gd name="connsiteX947" fmla="*/ 1339635 w 7467600"/>
              <a:gd name="connsiteY947" fmla="*/ 365517 h 6858000"/>
              <a:gd name="connsiteX948" fmla="*/ 1387469 w 7467600"/>
              <a:gd name="connsiteY948" fmla="*/ 523079 h 6858000"/>
              <a:gd name="connsiteX949" fmla="*/ 1452685 w 7467600"/>
              <a:gd name="connsiteY949" fmla="*/ 699806 h 6858000"/>
              <a:gd name="connsiteX950" fmla="*/ 1492092 w 7467600"/>
              <a:gd name="connsiteY950" fmla="*/ 800424 h 6858000"/>
              <a:gd name="connsiteX951" fmla="*/ 1455302 w 7467600"/>
              <a:gd name="connsiteY951" fmla="*/ 632913 h 6858000"/>
              <a:gd name="connsiteX952" fmla="*/ 1222336 w 7467600"/>
              <a:gd name="connsiteY952" fmla="*/ 9480 h 6858000"/>
              <a:gd name="connsiteX953" fmla="*/ 1214634 w 7467600"/>
              <a:gd name="connsiteY953" fmla="*/ 0 h 6858000"/>
              <a:gd name="connsiteX954" fmla="*/ 1289827 w 7467600"/>
              <a:gd name="connsiteY954" fmla="*/ 0 h 6858000"/>
              <a:gd name="connsiteX955" fmla="*/ 1321076 w 7467600"/>
              <a:gd name="connsiteY955" fmla="*/ 59722 h 6858000"/>
              <a:gd name="connsiteX956" fmla="*/ 1512579 w 7467600"/>
              <a:gd name="connsiteY956" fmla="*/ 626441 h 6858000"/>
              <a:gd name="connsiteX957" fmla="*/ 1506076 w 7467600"/>
              <a:gd name="connsiteY957" fmla="*/ 1089289 h 6858000"/>
              <a:gd name="connsiteX958" fmla="*/ 1486346 w 7467600"/>
              <a:gd name="connsiteY958" fmla="*/ 1079919 h 6858000"/>
              <a:gd name="connsiteX959" fmla="*/ 1070511 w 7467600"/>
              <a:gd name="connsiteY959" fmla="*/ 48609 h 6858000"/>
              <a:gd name="connsiteX960" fmla="*/ 1057230 w 7467600"/>
              <a:gd name="connsiteY960" fmla="*/ 0 h 6858000"/>
              <a:gd name="connsiteX961" fmla="*/ 43151 w 7467600"/>
              <a:gd name="connsiteY961" fmla="*/ 0 h 6858000"/>
              <a:gd name="connsiteX962" fmla="*/ 95283 w 7467600"/>
              <a:gd name="connsiteY962" fmla="*/ 0 h 6858000"/>
              <a:gd name="connsiteX963" fmla="*/ 300708 w 7467600"/>
              <a:gd name="connsiteY963" fmla="*/ 154571 h 6858000"/>
              <a:gd name="connsiteX964" fmla="*/ 530414 w 7467600"/>
              <a:gd name="connsiteY964" fmla="*/ 354673 h 6858000"/>
              <a:gd name="connsiteX965" fmla="*/ 333785 w 7467600"/>
              <a:gd name="connsiteY965" fmla="*/ 161564 h 6858000"/>
              <a:gd name="connsiteX966" fmla="*/ 147005 w 7467600"/>
              <a:gd name="connsiteY966" fmla="*/ 0 h 6858000"/>
              <a:gd name="connsiteX967" fmla="*/ 272509 w 7467600"/>
              <a:gd name="connsiteY967" fmla="*/ 0 h 6858000"/>
              <a:gd name="connsiteX968" fmla="*/ 326276 w 7467600"/>
              <a:gd name="connsiteY968" fmla="*/ 45847 h 6858000"/>
              <a:gd name="connsiteX969" fmla="*/ 823759 w 7467600"/>
              <a:gd name="connsiteY969" fmla="*/ 574145 h 6858000"/>
              <a:gd name="connsiteX970" fmla="*/ 811254 w 7467600"/>
              <a:gd name="connsiteY970" fmla="*/ 665546 h 6858000"/>
              <a:gd name="connsiteX971" fmla="*/ 154042 w 7467600"/>
              <a:gd name="connsiteY971" fmla="*/ 261522 h 6858000"/>
              <a:gd name="connsiteX972" fmla="*/ 13550 w 7467600"/>
              <a:gd name="connsiteY972" fmla="*/ 158423 h 6858000"/>
              <a:gd name="connsiteX973" fmla="*/ 0 w 7467600"/>
              <a:gd name="connsiteY973" fmla="*/ 146618 h 6858000"/>
              <a:gd name="connsiteX974" fmla="*/ 0 w 7467600"/>
              <a:gd name="connsiteY974" fmla="*/ 59161 h 6858000"/>
              <a:gd name="connsiteX975" fmla="*/ 45427 w 7467600"/>
              <a:gd name="connsiteY975" fmla="*/ 101078 h 6858000"/>
              <a:gd name="connsiteX976" fmla="*/ 630103 w 7467600"/>
              <a:gd name="connsiteY976" fmla="*/ 485885 h 6858000"/>
              <a:gd name="connsiteX977" fmla="*/ 532040 w 7467600"/>
              <a:gd name="connsiteY977" fmla="*/ 399359 h 6858000"/>
              <a:gd name="connsiteX978" fmla="*/ 517618 w 7467600"/>
              <a:gd name="connsiteY978" fmla="*/ 385726 h 6858000"/>
              <a:gd name="connsiteX979" fmla="*/ 285074 w 7467600"/>
              <a:gd name="connsiteY979" fmla="*/ 182755 h 6858000"/>
              <a:gd name="connsiteX980" fmla="*/ 43151 w 7467600"/>
              <a:gd name="connsiteY980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88673 w 7467600"/>
              <a:gd name="connsiteY4" fmla="*/ 6610396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271814 w 7467600"/>
              <a:gd name="connsiteY16" fmla="*/ 6684601 h 6858000"/>
              <a:gd name="connsiteX17" fmla="*/ 7392158 w 7467600"/>
              <a:gd name="connsiteY17" fmla="*/ 6771365 h 6858000"/>
              <a:gd name="connsiteX18" fmla="*/ 7467600 w 7467600"/>
              <a:gd name="connsiteY18" fmla="*/ 6805948 h 6858000"/>
              <a:gd name="connsiteX19" fmla="*/ 7467600 w 7467600"/>
              <a:gd name="connsiteY19" fmla="*/ 6831490 h 6858000"/>
              <a:gd name="connsiteX20" fmla="*/ 7410696 w 7467600"/>
              <a:gd name="connsiteY20" fmla="*/ 6803861 h 6858000"/>
              <a:gd name="connsiteX21" fmla="*/ 7088673 w 7467600"/>
              <a:gd name="connsiteY21" fmla="*/ 6610396 h 6858000"/>
              <a:gd name="connsiteX22" fmla="*/ 1019354 w 7467600"/>
              <a:gd name="connsiteY22" fmla="*/ 6315006 h 6858000"/>
              <a:gd name="connsiteX23" fmla="*/ 441046 w 7467600"/>
              <a:gd name="connsiteY23" fmla="*/ 6691153 h 6858000"/>
              <a:gd name="connsiteX24" fmla="*/ 1019354 w 7467600"/>
              <a:gd name="connsiteY24" fmla="*/ 6315006 h 6858000"/>
              <a:gd name="connsiteX25" fmla="*/ 991680 w 7467600"/>
              <a:gd name="connsiteY25" fmla="*/ 6298413 h 6858000"/>
              <a:gd name="connsiteX26" fmla="*/ 409060 w 7467600"/>
              <a:gd name="connsiteY26" fmla="*/ 6671470 h 6858000"/>
              <a:gd name="connsiteX27" fmla="*/ 991680 w 7467600"/>
              <a:gd name="connsiteY27" fmla="*/ 6298413 h 6858000"/>
              <a:gd name="connsiteX28" fmla="*/ 103333 w 7467600"/>
              <a:gd name="connsiteY28" fmla="*/ 5699602 h 6858000"/>
              <a:gd name="connsiteX29" fmla="*/ 233938 w 7467600"/>
              <a:gd name="connsiteY29" fmla="*/ 5809416 h 6858000"/>
              <a:gd name="connsiteX30" fmla="*/ 883580 w 7467600"/>
              <a:gd name="connsiteY30" fmla="*/ 6180710 h 6858000"/>
              <a:gd name="connsiteX31" fmla="*/ 487337 w 7467600"/>
              <a:gd name="connsiteY31" fmla="*/ 5950182 h 6858000"/>
              <a:gd name="connsiteX32" fmla="*/ 354051 w 7467600"/>
              <a:gd name="connsiteY32" fmla="*/ 5854912 h 6858000"/>
              <a:gd name="connsiteX33" fmla="*/ 195436 w 7467600"/>
              <a:gd name="connsiteY33" fmla="*/ 5755068 h 6858000"/>
              <a:gd name="connsiteX34" fmla="*/ 103333 w 7467600"/>
              <a:gd name="connsiteY34" fmla="*/ 5699602 h 6858000"/>
              <a:gd name="connsiteX35" fmla="*/ 5539432 w 7467600"/>
              <a:gd name="connsiteY35" fmla="*/ 5642928 h 6858000"/>
              <a:gd name="connsiteX36" fmla="*/ 5555462 w 7467600"/>
              <a:gd name="connsiteY36" fmla="*/ 5694454 h 6858000"/>
              <a:gd name="connsiteX37" fmla="*/ 5828270 w 7467600"/>
              <a:gd name="connsiteY37" fmla="*/ 6320663 h 6858000"/>
              <a:gd name="connsiteX38" fmla="*/ 5947416 w 7467600"/>
              <a:gd name="connsiteY38" fmla="*/ 6574846 h 6858000"/>
              <a:gd name="connsiteX39" fmla="*/ 5539432 w 7467600"/>
              <a:gd name="connsiteY39" fmla="*/ 5642928 h 6858000"/>
              <a:gd name="connsiteX40" fmla="*/ 51253 w 7467600"/>
              <a:gd name="connsiteY40" fmla="*/ 5631825 h 6858000"/>
              <a:gd name="connsiteX41" fmla="*/ 211622 w 7467600"/>
              <a:gd name="connsiteY41" fmla="*/ 5728803 h 6858000"/>
              <a:gd name="connsiteX42" fmla="*/ 371652 w 7467600"/>
              <a:gd name="connsiteY42" fmla="*/ 5829062 h 6858000"/>
              <a:gd name="connsiteX43" fmla="*/ 505903 w 7467600"/>
              <a:gd name="connsiteY43" fmla="*/ 5925221 h 6858000"/>
              <a:gd name="connsiteX44" fmla="*/ 899240 w 7467600"/>
              <a:gd name="connsiteY44" fmla="*/ 6153068 h 6858000"/>
              <a:gd name="connsiteX45" fmla="*/ 988114 w 7467600"/>
              <a:gd name="connsiteY45" fmla="*/ 6174204 h 6858000"/>
              <a:gd name="connsiteX46" fmla="*/ 845971 w 7467600"/>
              <a:gd name="connsiteY46" fmla="*/ 6067177 h 6858000"/>
              <a:gd name="connsiteX47" fmla="*/ 448057 w 7467600"/>
              <a:gd name="connsiteY47" fmla="*/ 5841376 h 6858000"/>
              <a:gd name="connsiteX48" fmla="*/ 51253 w 7467600"/>
              <a:gd name="connsiteY48" fmla="*/ 5631825 h 6858000"/>
              <a:gd name="connsiteX49" fmla="*/ 2606687 w 7467600"/>
              <a:gd name="connsiteY49" fmla="*/ 5630718 h 6858000"/>
              <a:gd name="connsiteX50" fmla="*/ 2645658 w 7467600"/>
              <a:gd name="connsiteY50" fmla="*/ 6640259 h 6858000"/>
              <a:gd name="connsiteX51" fmla="*/ 2606687 w 7467600"/>
              <a:gd name="connsiteY51" fmla="*/ 5630718 h 6858000"/>
              <a:gd name="connsiteX52" fmla="*/ 3642057 w 7467600"/>
              <a:gd name="connsiteY52" fmla="*/ 5573487 h 6858000"/>
              <a:gd name="connsiteX53" fmla="*/ 3632981 w 7467600"/>
              <a:gd name="connsiteY53" fmla="*/ 5579437 h 6858000"/>
              <a:gd name="connsiteX54" fmla="*/ 3382436 w 7467600"/>
              <a:gd name="connsiteY54" fmla="*/ 5952726 h 6858000"/>
              <a:gd name="connsiteX55" fmla="*/ 3191929 w 7467600"/>
              <a:gd name="connsiteY55" fmla="*/ 6662669 h 6858000"/>
              <a:gd name="connsiteX56" fmla="*/ 3369898 w 7467600"/>
              <a:gd name="connsiteY56" fmla="*/ 6081771 h 6858000"/>
              <a:gd name="connsiteX57" fmla="*/ 3642057 w 7467600"/>
              <a:gd name="connsiteY57" fmla="*/ 5573487 h 6858000"/>
              <a:gd name="connsiteX58" fmla="*/ 2650666 w 7467600"/>
              <a:gd name="connsiteY58" fmla="*/ 5530686 h 6858000"/>
              <a:gd name="connsiteX59" fmla="*/ 2650249 w 7467600"/>
              <a:gd name="connsiteY59" fmla="*/ 5532101 h 6858000"/>
              <a:gd name="connsiteX60" fmla="*/ 2663808 w 7467600"/>
              <a:gd name="connsiteY60" fmla="*/ 6535215 h 6858000"/>
              <a:gd name="connsiteX61" fmla="*/ 2665418 w 7467600"/>
              <a:gd name="connsiteY61" fmla="*/ 6132756 h 6858000"/>
              <a:gd name="connsiteX62" fmla="*/ 2650666 w 7467600"/>
              <a:gd name="connsiteY62" fmla="*/ 5530686 h 6858000"/>
              <a:gd name="connsiteX63" fmla="*/ 2680277 w 7467600"/>
              <a:gd name="connsiteY63" fmla="*/ 5479204 h 6858000"/>
              <a:gd name="connsiteX64" fmla="*/ 2678972 w 7467600"/>
              <a:gd name="connsiteY64" fmla="*/ 5481582 h 6858000"/>
              <a:gd name="connsiteX65" fmla="*/ 2696666 w 7467600"/>
              <a:gd name="connsiteY65" fmla="*/ 6133836 h 6858000"/>
              <a:gd name="connsiteX66" fmla="*/ 2695769 w 7467600"/>
              <a:gd name="connsiteY66" fmla="*/ 6390955 h 6858000"/>
              <a:gd name="connsiteX67" fmla="*/ 2739893 w 7467600"/>
              <a:gd name="connsiteY67" fmla="*/ 6108357 h 6858000"/>
              <a:gd name="connsiteX68" fmla="*/ 2680277 w 7467600"/>
              <a:gd name="connsiteY68" fmla="*/ 5479204 h 6858000"/>
              <a:gd name="connsiteX69" fmla="*/ 1132195 w 7467600"/>
              <a:gd name="connsiteY69" fmla="*/ 5467980 h 6858000"/>
              <a:gd name="connsiteX70" fmla="*/ 1679056 w 7467600"/>
              <a:gd name="connsiteY70" fmla="*/ 5516907 h 6858000"/>
              <a:gd name="connsiteX71" fmla="*/ 2128648 w 7467600"/>
              <a:gd name="connsiteY71" fmla="*/ 5474249 h 6858000"/>
              <a:gd name="connsiteX72" fmla="*/ 1825619 w 7467600"/>
              <a:gd name="connsiteY72" fmla="*/ 5478447 h 6858000"/>
              <a:gd name="connsiteX73" fmla="*/ 1737798 w 7467600"/>
              <a:gd name="connsiteY73" fmla="*/ 5483353 h 6858000"/>
              <a:gd name="connsiteX74" fmla="*/ 1132195 w 7467600"/>
              <a:gd name="connsiteY74" fmla="*/ 5467980 h 6858000"/>
              <a:gd name="connsiteX75" fmla="*/ 6844835 w 7467600"/>
              <a:gd name="connsiteY75" fmla="*/ 5424988 h 6858000"/>
              <a:gd name="connsiteX76" fmla="*/ 6879594 w 7467600"/>
              <a:gd name="connsiteY76" fmla="*/ 5424547 h 6858000"/>
              <a:gd name="connsiteX77" fmla="*/ 7379510 w 7467600"/>
              <a:gd name="connsiteY77" fmla="*/ 5755454 h 6858000"/>
              <a:gd name="connsiteX78" fmla="*/ 7467600 w 7467600"/>
              <a:gd name="connsiteY78" fmla="*/ 5845526 h 6858000"/>
              <a:gd name="connsiteX79" fmla="*/ 7467600 w 7467600"/>
              <a:gd name="connsiteY79" fmla="*/ 5925131 h 6858000"/>
              <a:gd name="connsiteX80" fmla="*/ 7271900 w 7467600"/>
              <a:gd name="connsiteY80" fmla="*/ 5734551 h 6858000"/>
              <a:gd name="connsiteX81" fmla="*/ 7015907 w 7467600"/>
              <a:gd name="connsiteY81" fmla="*/ 5541548 h 6858000"/>
              <a:gd name="connsiteX82" fmla="*/ 7259646 w 7467600"/>
              <a:gd name="connsiteY82" fmla="*/ 5765985 h 6858000"/>
              <a:gd name="connsiteX83" fmla="*/ 7467600 w 7467600"/>
              <a:gd name="connsiteY83" fmla="*/ 5971257 h 6858000"/>
              <a:gd name="connsiteX84" fmla="*/ 7467600 w 7467600"/>
              <a:gd name="connsiteY84" fmla="*/ 6012219 h 6858000"/>
              <a:gd name="connsiteX85" fmla="*/ 7240170 w 7467600"/>
              <a:gd name="connsiteY85" fmla="*/ 5787985 h 6858000"/>
              <a:gd name="connsiteX86" fmla="*/ 6946849 w 7467600"/>
              <a:gd name="connsiteY86" fmla="*/ 5523271 h 6858000"/>
              <a:gd name="connsiteX87" fmla="*/ 6946972 w 7467600"/>
              <a:gd name="connsiteY87" fmla="*/ 5526491 h 6858000"/>
              <a:gd name="connsiteX88" fmla="*/ 7105827 w 7467600"/>
              <a:gd name="connsiteY88" fmla="*/ 5718700 h 6858000"/>
              <a:gd name="connsiteX89" fmla="*/ 7356878 w 7467600"/>
              <a:gd name="connsiteY89" fmla="*/ 5981332 h 6858000"/>
              <a:gd name="connsiteX90" fmla="*/ 7467600 w 7467600"/>
              <a:gd name="connsiteY90" fmla="*/ 6117703 h 6858000"/>
              <a:gd name="connsiteX91" fmla="*/ 7467600 w 7467600"/>
              <a:gd name="connsiteY91" fmla="*/ 6163634 h 6858000"/>
              <a:gd name="connsiteX92" fmla="*/ 7403637 w 7467600"/>
              <a:gd name="connsiteY92" fmla="*/ 6083957 h 6858000"/>
              <a:gd name="connsiteX93" fmla="*/ 7254615 w 7467600"/>
              <a:gd name="connsiteY93" fmla="*/ 5911918 h 6858000"/>
              <a:gd name="connsiteX94" fmla="*/ 7312589 w 7467600"/>
              <a:gd name="connsiteY94" fmla="*/ 5982309 h 6858000"/>
              <a:gd name="connsiteX95" fmla="*/ 7448321 w 7467600"/>
              <a:gd name="connsiteY95" fmla="*/ 6190991 h 6858000"/>
              <a:gd name="connsiteX96" fmla="*/ 7467600 w 7467600"/>
              <a:gd name="connsiteY96" fmla="*/ 6221686 h 6858000"/>
              <a:gd name="connsiteX97" fmla="*/ 7467600 w 7467600"/>
              <a:gd name="connsiteY97" fmla="*/ 6334256 h 6858000"/>
              <a:gd name="connsiteX98" fmla="*/ 7454976 w 7467600"/>
              <a:gd name="connsiteY98" fmla="*/ 6318297 h 6858000"/>
              <a:gd name="connsiteX99" fmla="*/ 7042773 w 7467600"/>
              <a:gd name="connsiteY99" fmla="*/ 5734011 h 6858000"/>
              <a:gd name="connsiteX100" fmla="*/ 6844835 w 7467600"/>
              <a:gd name="connsiteY100" fmla="*/ 5424988 h 6858000"/>
              <a:gd name="connsiteX101" fmla="*/ 1456157 w 7467600"/>
              <a:gd name="connsiteY101" fmla="*/ 5371404 h 6858000"/>
              <a:gd name="connsiteX102" fmla="*/ 1244432 w 7467600"/>
              <a:gd name="connsiteY102" fmla="*/ 5385601 h 6858000"/>
              <a:gd name="connsiteX103" fmla="*/ 973990 w 7467600"/>
              <a:gd name="connsiteY103" fmla="*/ 5424940 h 6858000"/>
              <a:gd name="connsiteX104" fmla="*/ 1103809 w 7467600"/>
              <a:gd name="connsiteY104" fmla="*/ 5433720 h 6858000"/>
              <a:gd name="connsiteX105" fmla="*/ 1123454 w 7467600"/>
              <a:gd name="connsiteY105" fmla="*/ 5435727 h 6858000"/>
              <a:gd name="connsiteX106" fmla="*/ 1737017 w 7467600"/>
              <a:gd name="connsiteY106" fmla="*/ 5452183 h 6858000"/>
              <a:gd name="connsiteX107" fmla="*/ 1824397 w 7467600"/>
              <a:gd name="connsiteY107" fmla="*/ 5447757 h 6858000"/>
              <a:gd name="connsiteX108" fmla="*/ 2070059 w 7467600"/>
              <a:gd name="connsiteY108" fmla="*/ 5441660 h 6858000"/>
              <a:gd name="connsiteX109" fmla="*/ 1456157 w 7467600"/>
              <a:gd name="connsiteY109" fmla="*/ 5371404 h 6858000"/>
              <a:gd name="connsiteX110" fmla="*/ 4988186 w 7467600"/>
              <a:gd name="connsiteY110" fmla="*/ 5216467 h 6858000"/>
              <a:gd name="connsiteX111" fmla="*/ 4777334 w 7467600"/>
              <a:gd name="connsiteY111" fmla="*/ 5406072 h 6858000"/>
              <a:gd name="connsiteX112" fmla="*/ 4718341 w 7467600"/>
              <a:gd name="connsiteY112" fmla="*/ 5468043 h 6858000"/>
              <a:gd name="connsiteX113" fmla="*/ 4604655 w 7467600"/>
              <a:gd name="connsiteY113" fmla="*/ 5583434 h 6858000"/>
              <a:gd name="connsiteX114" fmla="*/ 4565074 w 7467600"/>
              <a:gd name="connsiteY114" fmla="*/ 5618550 h 6858000"/>
              <a:gd name="connsiteX115" fmla="*/ 4988186 w 7467600"/>
              <a:gd name="connsiteY115" fmla="*/ 5216467 h 6858000"/>
              <a:gd name="connsiteX116" fmla="*/ 4978032 w 7467600"/>
              <a:gd name="connsiteY116" fmla="*/ 5183809 h 6858000"/>
              <a:gd name="connsiteX117" fmla="*/ 4463413 w 7467600"/>
              <a:gd name="connsiteY117" fmla="*/ 5615162 h 6858000"/>
              <a:gd name="connsiteX118" fmla="*/ 4358134 w 7467600"/>
              <a:gd name="connsiteY118" fmla="*/ 5742791 h 6858000"/>
              <a:gd name="connsiteX119" fmla="*/ 4376219 w 7467600"/>
              <a:gd name="connsiteY119" fmla="*/ 5729027 h 6858000"/>
              <a:gd name="connsiteX120" fmla="*/ 4582340 w 7467600"/>
              <a:gd name="connsiteY120" fmla="*/ 5561037 h 6858000"/>
              <a:gd name="connsiteX121" fmla="*/ 4694684 w 7467600"/>
              <a:gd name="connsiteY121" fmla="*/ 5447098 h 6858000"/>
              <a:gd name="connsiteX122" fmla="*/ 4754123 w 7467600"/>
              <a:gd name="connsiteY122" fmla="*/ 5384643 h 6858000"/>
              <a:gd name="connsiteX123" fmla="*/ 4978032 w 7467600"/>
              <a:gd name="connsiteY123" fmla="*/ 5183809 h 6858000"/>
              <a:gd name="connsiteX124" fmla="*/ 1903353 w 7467600"/>
              <a:gd name="connsiteY124" fmla="*/ 5044827 h 6858000"/>
              <a:gd name="connsiteX125" fmla="*/ 1936931 w 7467600"/>
              <a:gd name="connsiteY125" fmla="*/ 5093954 h 6858000"/>
              <a:gd name="connsiteX126" fmla="*/ 2195868 w 7467600"/>
              <a:gd name="connsiteY126" fmla="*/ 5396574 h 6858000"/>
              <a:gd name="connsiteX127" fmla="*/ 2088852 w 7467600"/>
              <a:gd name="connsiteY127" fmla="*/ 5166123 h 6858000"/>
              <a:gd name="connsiteX128" fmla="*/ 1958241 w 7467600"/>
              <a:gd name="connsiteY128" fmla="*/ 5067955 h 6858000"/>
              <a:gd name="connsiteX129" fmla="*/ 1903353 w 7467600"/>
              <a:gd name="connsiteY129" fmla="*/ 5044827 h 6858000"/>
              <a:gd name="connsiteX130" fmla="*/ 1979378 w 7467600"/>
              <a:gd name="connsiteY130" fmla="*/ 4769504 h 6858000"/>
              <a:gd name="connsiteX131" fmla="*/ 2882120 w 7467600"/>
              <a:gd name="connsiteY131" fmla="*/ 5064547 h 6858000"/>
              <a:gd name="connsiteX132" fmla="*/ 2793103 w 7467600"/>
              <a:gd name="connsiteY132" fmla="*/ 5039699 h 6858000"/>
              <a:gd name="connsiteX133" fmla="*/ 2770041 w 7467600"/>
              <a:gd name="connsiteY133" fmla="*/ 5033634 h 6858000"/>
              <a:gd name="connsiteX134" fmla="*/ 1979378 w 7467600"/>
              <a:gd name="connsiteY134" fmla="*/ 4769504 h 6858000"/>
              <a:gd name="connsiteX135" fmla="*/ 1927410 w 7467600"/>
              <a:gd name="connsiteY135" fmla="*/ 4716164 h 6858000"/>
              <a:gd name="connsiteX136" fmla="*/ 1959587 w 7467600"/>
              <a:gd name="connsiteY136" fmla="*/ 4728849 h 6858000"/>
              <a:gd name="connsiteX137" fmla="*/ 2777707 w 7467600"/>
              <a:gd name="connsiteY137" fmla="*/ 5003991 h 6858000"/>
              <a:gd name="connsiteX138" fmla="*/ 2800768 w 7467600"/>
              <a:gd name="connsiteY138" fmla="*/ 5010056 h 6858000"/>
              <a:gd name="connsiteX139" fmla="*/ 2879408 w 7467600"/>
              <a:gd name="connsiteY139" fmla="*/ 5031590 h 6858000"/>
              <a:gd name="connsiteX140" fmla="*/ 2862295 w 7467600"/>
              <a:gd name="connsiteY140" fmla="*/ 5022958 h 6858000"/>
              <a:gd name="connsiteX141" fmla="*/ 2813343 w 7467600"/>
              <a:gd name="connsiteY141" fmla="*/ 4998369 h 6858000"/>
              <a:gd name="connsiteX142" fmla="*/ 2646245 w 7467600"/>
              <a:gd name="connsiteY142" fmla="*/ 4930999 h 6858000"/>
              <a:gd name="connsiteX143" fmla="*/ 1999243 w 7467600"/>
              <a:gd name="connsiteY143" fmla="*/ 4730524 h 6858000"/>
              <a:gd name="connsiteX144" fmla="*/ 1979527 w 7467600"/>
              <a:gd name="connsiteY144" fmla="*/ 4726651 h 6858000"/>
              <a:gd name="connsiteX145" fmla="*/ 1927410 w 7467600"/>
              <a:gd name="connsiteY145" fmla="*/ 4716164 h 6858000"/>
              <a:gd name="connsiteX146" fmla="*/ 1997014 w 7467600"/>
              <a:gd name="connsiteY146" fmla="*/ 4698007 h 6858000"/>
              <a:gd name="connsiteX147" fmla="*/ 2005458 w 7467600"/>
              <a:gd name="connsiteY147" fmla="*/ 4699540 h 6858000"/>
              <a:gd name="connsiteX148" fmla="*/ 2657186 w 7467600"/>
              <a:gd name="connsiteY148" fmla="*/ 4901687 h 6858000"/>
              <a:gd name="connsiteX149" fmla="*/ 2826662 w 7467600"/>
              <a:gd name="connsiteY149" fmla="*/ 4970362 h 6858000"/>
              <a:gd name="connsiteX150" fmla="*/ 2876100 w 7467600"/>
              <a:gd name="connsiteY150" fmla="*/ 4995397 h 6858000"/>
              <a:gd name="connsiteX151" fmla="*/ 3042600 w 7467600"/>
              <a:gd name="connsiteY151" fmla="*/ 5059532 h 6858000"/>
              <a:gd name="connsiteX152" fmla="*/ 1997014 w 7467600"/>
              <a:gd name="connsiteY152" fmla="*/ 4698007 h 6858000"/>
              <a:gd name="connsiteX153" fmla="*/ 2305292 w 7467600"/>
              <a:gd name="connsiteY153" fmla="*/ 4219492 h 6858000"/>
              <a:gd name="connsiteX154" fmla="*/ 3360922 w 7467600"/>
              <a:gd name="connsiteY154" fmla="*/ 4529373 h 6858000"/>
              <a:gd name="connsiteX155" fmla="*/ 3492420 w 7467600"/>
              <a:gd name="connsiteY155" fmla="*/ 4510145 h 6858000"/>
              <a:gd name="connsiteX156" fmla="*/ 3364086 w 7467600"/>
              <a:gd name="connsiteY156" fmla="*/ 4480340 h 6858000"/>
              <a:gd name="connsiteX157" fmla="*/ 3225818 w 7467600"/>
              <a:gd name="connsiteY157" fmla="*/ 4411822 h 6858000"/>
              <a:gd name="connsiteX158" fmla="*/ 3129696 w 7467600"/>
              <a:gd name="connsiteY158" fmla="*/ 4360704 h 6858000"/>
              <a:gd name="connsiteX159" fmla="*/ 2814545 w 7467600"/>
              <a:gd name="connsiteY159" fmla="*/ 4282955 h 6858000"/>
              <a:gd name="connsiteX160" fmla="*/ 2305292 w 7467600"/>
              <a:gd name="connsiteY160" fmla="*/ 4219492 h 6858000"/>
              <a:gd name="connsiteX161" fmla="*/ 2626982 w 7467600"/>
              <a:gd name="connsiteY161" fmla="*/ 4206450 h 6858000"/>
              <a:gd name="connsiteX162" fmla="*/ 2490617 w 7467600"/>
              <a:gd name="connsiteY162" fmla="*/ 4206951 h 6858000"/>
              <a:gd name="connsiteX163" fmla="*/ 2819869 w 7467600"/>
              <a:gd name="connsiteY163" fmla="*/ 4252936 h 6858000"/>
              <a:gd name="connsiteX164" fmla="*/ 3143018 w 7467600"/>
              <a:gd name="connsiteY164" fmla="*/ 4332698 h 6858000"/>
              <a:gd name="connsiteX165" fmla="*/ 3241520 w 7467600"/>
              <a:gd name="connsiteY165" fmla="*/ 4385112 h 6858000"/>
              <a:gd name="connsiteX166" fmla="*/ 3374575 w 7467600"/>
              <a:gd name="connsiteY166" fmla="*/ 4451517 h 6858000"/>
              <a:gd name="connsiteX167" fmla="*/ 3505221 w 7467600"/>
              <a:gd name="connsiteY167" fmla="*/ 4480757 h 6858000"/>
              <a:gd name="connsiteX168" fmla="*/ 2626982 w 7467600"/>
              <a:gd name="connsiteY168" fmla="*/ 4206450 h 6858000"/>
              <a:gd name="connsiteX169" fmla="*/ 1310106 w 7467600"/>
              <a:gd name="connsiteY169" fmla="*/ 3943217 h 6858000"/>
              <a:gd name="connsiteX170" fmla="*/ 854994 w 7467600"/>
              <a:gd name="connsiteY170" fmla="*/ 4399136 h 6858000"/>
              <a:gd name="connsiteX171" fmla="*/ 742462 w 7467600"/>
              <a:gd name="connsiteY171" fmla="*/ 4594648 h 6858000"/>
              <a:gd name="connsiteX172" fmla="*/ 820602 w 7467600"/>
              <a:gd name="connsiteY172" fmla="*/ 4485915 h 6858000"/>
              <a:gd name="connsiteX173" fmla="*/ 878295 w 7467600"/>
              <a:gd name="connsiteY173" fmla="*/ 4403594 h 6858000"/>
              <a:gd name="connsiteX174" fmla="*/ 1240607 w 7467600"/>
              <a:gd name="connsiteY174" fmla="*/ 4010401 h 6858000"/>
              <a:gd name="connsiteX175" fmla="*/ 1310106 w 7467600"/>
              <a:gd name="connsiteY175" fmla="*/ 3943217 h 6858000"/>
              <a:gd name="connsiteX176" fmla="*/ 1423113 w 7467600"/>
              <a:gd name="connsiteY176" fmla="*/ 3874565 h 6858000"/>
              <a:gd name="connsiteX177" fmla="*/ 1260565 w 7467600"/>
              <a:gd name="connsiteY177" fmla="*/ 4031982 h 6858000"/>
              <a:gd name="connsiteX178" fmla="*/ 901900 w 7467600"/>
              <a:gd name="connsiteY178" fmla="*/ 4421236 h 6858000"/>
              <a:gd name="connsiteX179" fmla="*/ 845044 w 7467600"/>
              <a:gd name="connsiteY179" fmla="*/ 4502436 h 6858000"/>
              <a:gd name="connsiteX180" fmla="*/ 685926 w 7467600"/>
              <a:gd name="connsiteY180" fmla="*/ 4703069 h 6858000"/>
              <a:gd name="connsiteX181" fmla="*/ 684248 w 7467600"/>
              <a:gd name="connsiteY181" fmla="*/ 4706721 h 6858000"/>
              <a:gd name="connsiteX182" fmla="*/ 1423113 w 7467600"/>
              <a:gd name="connsiteY182" fmla="*/ 3874565 h 6858000"/>
              <a:gd name="connsiteX183" fmla="*/ 3316479 w 7467600"/>
              <a:gd name="connsiteY183" fmla="*/ 3872136 h 6858000"/>
              <a:gd name="connsiteX184" fmla="*/ 3546806 w 7467600"/>
              <a:gd name="connsiteY184" fmla="*/ 4356139 h 6858000"/>
              <a:gd name="connsiteX185" fmla="*/ 3364433 w 7467600"/>
              <a:gd name="connsiteY185" fmla="*/ 3953121 h 6858000"/>
              <a:gd name="connsiteX186" fmla="*/ 3316479 w 7467600"/>
              <a:gd name="connsiteY186" fmla="*/ 3872136 h 6858000"/>
              <a:gd name="connsiteX187" fmla="*/ 3291335 w 7467600"/>
              <a:gd name="connsiteY187" fmla="*/ 3767420 h 6858000"/>
              <a:gd name="connsiteX188" fmla="*/ 3390805 w 7467600"/>
              <a:gd name="connsiteY188" fmla="*/ 3937163 h 6858000"/>
              <a:gd name="connsiteX189" fmla="*/ 3579062 w 7467600"/>
              <a:gd name="connsiteY189" fmla="*/ 4359040 h 6858000"/>
              <a:gd name="connsiteX190" fmla="*/ 3467355 w 7467600"/>
              <a:gd name="connsiteY190" fmla="*/ 3988130 h 6858000"/>
              <a:gd name="connsiteX191" fmla="*/ 3310753 w 7467600"/>
              <a:gd name="connsiteY191" fmla="*/ 3787140 h 6858000"/>
              <a:gd name="connsiteX192" fmla="*/ 3291335 w 7467600"/>
              <a:gd name="connsiteY192" fmla="*/ 3767420 h 6858000"/>
              <a:gd name="connsiteX193" fmla="*/ 1635889 w 7467600"/>
              <a:gd name="connsiteY193" fmla="*/ 3709494 h 6858000"/>
              <a:gd name="connsiteX194" fmla="*/ 1634800 w 7467600"/>
              <a:gd name="connsiteY194" fmla="*/ 3731111 h 6858000"/>
              <a:gd name="connsiteX195" fmla="*/ 1635889 w 7467600"/>
              <a:gd name="connsiteY195" fmla="*/ 3709494 h 6858000"/>
              <a:gd name="connsiteX196" fmla="*/ 1510397 w 7467600"/>
              <a:gd name="connsiteY196" fmla="*/ 3684705 h 6858000"/>
              <a:gd name="connsiteX197" fmla="*/ 1146550 w 7467600"/>
              <a:gd name="connsiteY197" fmla="*/ 3802012 h 6858000"/>
              <a:gd name="connsiteX198" fmla="*/ 698834 w 7467600"/>
              <a:gd name="connsiteY198" fmla="*/ 3952272 h 6858000"/>
              <a:gd name="connsiteX199" fmla="*/ 34256 w 7467600"/>
              <a:gd name="connsiteY199" fmla="*/ 4347603 h 6858000"/>
              <a:gd name="connsiteX200" fmla="*/ 527241 w 7467600"/>
              <a:gd name="connsiteY200" fmla="*/ 4065078 h 6858000"/>
              <a:gd name="connsiteX201" fmla="*/ 1510397 w 7467600"/>
              <a:gd name="connsiteY201" fmla="*/ 3684705 h 6858000"/>
              <a:gd name="connsiteX202" fmla="*/ 1313114 w 7467600"/>
              <a:gd name="connsiteY202" fmla="*/ 3655216 h 6858000"/>
              <a:gd name="connsiteX203" fmla="*/ 1109304 w 7467600"/>
              <a:gd name="connsiteY203" fmla="*/ 3669030 h 6858000"/>
              <a:gd name="connsiteX204" fmla="*/ 8129 w 7467600"/>
              <a:gd name="connsiteY204" fmla="*/ 4330519 h 6858000"/>
              <a:gd name="connsiteX205" fmla="*/ 687572 w 7467600"/>
              <a:gd name="connsiteY205" fmla="*/ 3925629 h 6858000"/>
              <a:gd name="connsiteX206" fmla="*/ 1138365 w 7467600"/>
              <a:gd name="connsiteY206" fmla="*/ 3774515 h 6858000"/>
              <a:gd name="connsiteX207" fmla="*/ 1505579 w 7467600"/>
              <a:gd name="connsiteY207" fmla="*/ 3655526 h 6858000"/>
              <a:gd name="connsiteX208" fmla="*/ 1313114 w 7467600"/>
              <a:gd name="connsiteY208" fmla="*/ 3655216 h 6858000"/>
              <a:gd name="connsiteX209" fmla="*/ 3655073 w 7467600"/>
              <a:gd name="connsiteY209" fmla="*/ 3650884 h 6858000"/>
              <a:gd name="connsiteX210" fmla="*/ 3989938 w 7467600"/>
              <a:gd name="connsiteY210" fmla="*/ 3991685 h 6858000"/>
              <a:gd name="connsiteX211" fmla="*/ 4393907 w 7467600"/>
              <a:gd name="connsiteY211" fmla="*/ 4261258 h 6858000"/>
              <a:gd name="connsiteX212" fmla="*/ 4648051 w 7467600"/>
              <a:gd name="connsiteY212" fmla="*/ 4374051 h 6858000"/>
              <a:gd name="connsiteX213" fmla="*/ 4383389 w 7467600"/>
              <a:gd name="connsiteY213" fmla="*/ 4184369 h 6858000"/>
              <a:gd name="connsiteX214" fmla="*/ 4165508 w 7467600"/>
              <a:gd name="connsiteY214" fmla="*/ 4035196 h 6858000"/>
              <a:gd name="connsiteX215" fmla="*/ 4068162 w 7467600"/>
              <a:gd name="connsiteY215" fmla="*/ 3953394 h 6858000"/>
              <a:gd name="connsiteX216" fmla="*/ 3981416 w 7467600"/>
              <a:gd name="connsiteY216" fmla="*/ 3880482 h 6858000"/>
              <a:gd name="connsiteX217" fmla="*/ 3800147 w 7467600"/>
              <a:gd name="connsiteY217" fmla="*/ 3749872 h 6858000"/>
              <a:gd name="connsiteX218" fmla="*/ 3655073 w 7467600"/>
              <a:gd name="connsiteY218" fmla="*/ 3650884 h 6858000"/>
              <a:gd name="connsiteX219" fmla="*/ 3670252 w 7467600"/>
              <a:gd name="connsiteY219" fmla="*/ 3622798 h 6858000"/>
              <a:gd name="connsiteX220" fmla="*/ 3817258 w 7467600"/>
              <a:gd name="connsiteY220" fmla="*/ 3723577 h 6858000"/>
              <a:gd name="connsiteX221" fmla="*/ 4000461 w 7467600"/>
              <a:gd name="connsiteY221" fmla="*/ 3855966 h 6858000"/>
              <a:gd name="connsiteX222" fmla="*/ 4088180 w 7467600"/>
              <a:gd name="connsiteY222" fmla="*/ 3929774 h 6858000"/>
              <a:gd name="connsiteX223" fmla="*/ 4184555 w 7467600"/>
              <a:gd name="connsiteY223" fmla="*/ 4010683 h 6858000"/>
              <a:gd name="connsiteX224" fmla="*/ 4399563 w 7467600"/>
              <a:gd name="connsiteY224" fmla="*/ 4158106 h 6858000"/>
              <a:gd name="connsiteX225" fmla="*/ 4684469 w 7467600"/>
              <a:gd name="connsiteY225" fmla="*/ 4364680 h 6858000"/>
              <a:gd name="connsiteX226" fmla="*/ 4690271 w 7467600"/>
              <a:gd name="connsiteY226" fmla="*/ 4370034 h 6858000"/>
              <a:gd name="connsiteX227" fmla="*/ 4136093 w 7467600"/>
              <a:gd name="connsiteY227" fmla="*/ 3858466 h 6858000"/>
              <a:gd name="connsiteX228" fmla="*/ 3670252 w 7467600"/>
              <a:gd name="connsiteY228" fmla="*/ 3622798 h 6858000"/>
              <a:gd name="connsiteX229" fmla="*/ 4440129 w 7467600"/>
              <a:gd name="connsiteY229" fmla="*/ 3448571 h 6858000"/>
              <a:gd name="connsiteX230" fmla="*/ 4856525 w 7467600"/>
              <a:gd name="connsiteY230" fmla="*/ 3915351 h 6858000"/>
              <a:gd name="connsiteX231" fmla="*/ 5059055 w 7467600"/>
              <a:gd name="connsiteY231" fmla="*/ 4108918 h 6858000"/>
              <a:gd name="connsiteX232" fmla="*/ 5290070 w 7467600"/>
              <a:gd name="connsiteY232" fmla="*/ 4263619 h 6858000"/>
              <a:gd name="connsiteX233" fmla="*/ 4834991 w 7467600"/>
              <a:gd name="connsiteY233" fmla="*/ 3830985 h 6858000"/>
              <a:gd name="connsiteX234" fmla="*/ 4440129 w 7467600"/>
              <a:gd name="connsiteY234" fmla="*/ 3448571 h 6858000"/>
              <a:gd name="connsiteX235" fmla="*/ 4441737 w 7467600"/>
              <a:gd name="connsiteY235" fmla="*/ 3399734 h 6858000"/>
              <a:gd name="connsiteX236" fmla="*/ 4431236 w 7467600"/>
              <a:gd name="connsiteY236" fmla="*/ 3400954 h 6858000"/>
              <a:gd name="connsiteX237" fmla="*/ 4557150 w 7467600"/>
              <a:gd name="connsiteY237" fmla="*/ 3510023 h 6858000"/>
              <a:gd name="connsiteX238" fmla="*/ 4856936 w 7467600"/>
              <a:gd name="connsiteY238" fmla="*/ 3809146 h 6858000"/>
              <a:gd name="connsiteX239" fmla="*/ 5111996 w 7467600"/>
              <a:gd name="connsiteY239" fmla="*/ 4065759 h 6858000"/>
              <a:gd name="connsiteX240" fmla="*/ 5388878 w 7467600"/>
              <a:gd name="connsiteY240" fmla="*/ 4300185 h 6858000"/>
              <a:gd name="connsiteX241" fmla="*/ 5425556 w 7467600"/>
              <a:gd name="connsiteY241" fmla="*/ 4308967 h 6858000"/>
              <a:gd name="connsiteX242" fmla="*/ 4943646 w 7467600"/>
              <a:gd name="connsiteY242" fmla="*/ 3822916 h 6858000"/>
              <a:gd name="connsiteX243" fmla="*/ 4594837 w 7467600"/>
              <a:gd name="connsiteY243" fmla="*/ 3532274 h 6858000"/>
              <a:gd name="connsiteX244" fmla="*/ 4441737 w 7467600"/>
              <a:gd name="connsiteY244" fmla="*/ 3399734 h 6858000"/>
              <a:gd name="connsiteX245" fmla="*/ 5425834 w 7467600"/>
              <a:gd name="connsiteY245" fmla="*/ 3162785 h 6858000"/>
              <a:gd name="connsiteX246" fmla="*/ 5401644 w 7467600"/>
              <a:gd name="connsiteY246" fmla="*/ 3617847 h 6858000"/>
              <a:gd name="connsiteX247" fmla="*/ 5467256 w 7467600"/>
              <a:gd name="connsiteY247" fmla="*/ 4175494 h 6858000"/>
              <a:gd name="connsiteX248" fmla="*/ 5448069 w 7467600"/>
              <a:gd name="connsiteY248" fmla="*/ 3567554 h 6858000"/>
              <a:gd name="connsiteX249" fmla="*/ 5425834 w 7467600"/>
              <a:gd name="connsiteY249" fmla="*/ 3162785 h 6858000"/>
              <a:gd name="connsiteX250" fmla="*/ 1318687 w 7467600"/>
              <a:gd name="connsiteY250" fmla="*/ 3113840 h 6858000"/>
              <a:gd name="connsiteX251" fmla="*/ 1066793 w 7467600"/>
              <a:gd name="connsiteY251" fmla="*/ 3212171 h 6858000"/>
              <a:gd name="connsiteX252" fmla="*/ 993319 w 7467600"/>
              <a:gd name="connsiteY252" fmla="*/ 3247648 h 6858000"/>
              <a:gd name="connsiteX253" fmla="*/ 853081 w 7467600"/>
              <a:gd name="connsiteY253" fmla="*/ 3312410 h 6858000"/>
              <a:gd name="connsiteX254" fmla="*/ 805957 w 7467600"/>
              <a:gd name="connsiteY254" fmla="*/ 3330443 h 6858000"/>
              <a:gd name="connsiteX255" fmla="*/ 1318687 w 7467600"/>
              <a:gd name="connsiteY255" fmla="*/ 3113840 h 6858000"/>
              <a:gd name="connsiteX256" fmla="*/ 5453702 w 7467600"/>
              <a:gd name="connsiteY256" fmla="*/ 3090882 h 6858000"/>
              <a:gd name="connsiteX257" fmla="*/ 5480135 w 7467600"/>
              <a:gd name="connsiteY257" fmla="*/ 3565802 h 6858000"/>
              <a:gd name="connsiteX258" fmla="*/ 5499023 w 7467600"/>
              <a:gd name="connsiteY258" fmla="*/ 4166310 h 6858000"/>
              <a:gd name="connsiteX259" fmla="*/ 5547022 w 7467600"/>
              <a:gd name="connsiteY259" fmla="*/ 3607838 h 6858000"/>
              <a:gd name="connsiteX260" fmla="*/ 5515964 w 7467600"/>
              <a:gd name="connsiteY260" fmla="*/ 3378541 h 6858000"/>
              <a:gd name="connsiteX261" fmla="*/ 5453702 w 7467600"/>
              <a:gd name="connsiteY261" fmla="*/ 3090882 h 6858000"/>
              <a:gd name="connsiteX262" fmla="*/ 1238695 w 7467600"/>
              <a:gd name="connsiteY262" fmla="*/ 3076820 h 6858000"/>
              <a:gd name="connsiteX263" fmla="*/ 716371 w 7467600"/>
              <a:gd name="connsiteY263" fmla="*/ 3293249 h 6858000"/>
              <a:gd name="connsiteX264" fmla="*/ 579522 w 7467600"/>
              <a:gd name="connsiteY264" fmla="*/ 3371759 h 6858000"/>
              <a:gd name="connsiteX265" fmla="*/ 600288 w 7467600"/>
              <a:gd name="connsiteY265" fmla="*/ 3365555 h 6858000"/>
              <a:gd name="connsiteX266" fmla="*/ 840692 w 7467600"/>
              <a:gd name="connsiteY266" fmla="*/ 3284921 h 6858000"/>
              <a:gd name="connsiteX267" fmla="*/ 979248 w 7467600"/>
              <a:gd name="connsiteY267" fmla="*/ 3221003 h 6858000"/>
              <a:gd name="connsiteX268" fmla="*/ 1053282 w 7467600"/>
              <a:gd name="connsiteY268" fmla="*/ 3185247 h 6858000"/>
              <a:gd name="connsiteX269" fmla="*/ 1320603 w 7467600"/>
              <a:gd name="connsiteY269" fmla="*/ 3081281 h 6858000"/>
              <a:gd name="connsiteX270" fmla="*/ 1238695 w 7467600"/>
              <a:gd name="connsiteY270" fmla="*/ 3076820 h 6858000"/>
              <a:gd name="connsiteX271" fmla="*/ 5425627 w 7467600"/>
              <a:gd name="connsiteY271" fmla="*/ 2954192 h 6858000"/>
              <a:gd name="connsiteX272" fmla="*/ 5470770 w 7467600"/>
              <a:gd name="connsiteY272" fmla="*/ 3005435 h 6858000"/>
              <a:gd name="connsiteX273" fmla="*/ 5519779 w 7467600"/>
              <a:gd name="connsiteY273" fmla="*/ 4359223 h 6858000"/>
              <a:gd name="connsiteX274" fmla="*/ 5520293 w 7467600"/>
              <a:gd name="connsiteY274" fmla="*/ 4360602 h 6858000"/>
              <a:gd name="connsiteX275" fmla="*/ 5767221 w 7467600"/>
              <a:gd name="connsiteY275" fmla="*/ 4665564 h 6858000"/>
              <a:gd name="connsiteX276" fmla="*/ 6937169 w 7467600"/>
              <a:gd name="connsiteY276" fmla="*/ 4815941 h 6858000"/>
              <a:gd name="connsiteX277" fmla="*/ 6953922 w 7467600"/>
              <a:gd name="connsiteY277" fmla="*/ 4890068 h 6858000"/>
              <a:gd name="connsiteX278" fmla="*/ 6071359 w 7467600"/>
              <a:gd name="connsiteY278" fmla="*/ 4770770 h 6858000"/>
              <a:gd name="connsiteX279" fmla="*/ 6038839 w 7467600"/>
              <a:gd name="connsiteY279" fmla="*/ 4764474 h 6858000"/>
              <a:gd name="connsiteX280" fmla="*/ 6038706 w 7467600"/>
              <a:gd name="connsiteY280" fmla="*/ 4763847 h 6858000"/>
              <a:gd name="connsiteX281" fmla="*/ 6037784 w 7467600"/>
              <a:gd name="connsiteY281" fmla="*/ 4764270 h 6858000"/>
              <a:gd name="connsiteX282" fmla="*/ 6038839 w 7467600"/>
              <a:gd name="connsiteY282" fmla="*/ 4764474 h 6858000"/>
              <a:gd name="connsiteX283" fmla="*/ 6040338 w 7467600"/>
              <a:gd name="connsiteY283" fmla="*/ 4771418 h 6858000"/>
              <a:gd name="connsiteX284" fmla="*/ 6024488 w 7467600"/>
              <a:gd name="connsiteY284" fmla="*/ 4809903 h 6858000"/>
              <a:gd name="connsiteX285" fmla="*/ 5599771 w 7467600"/>
              <a:gd name="connsiteY285" fmla="*/ 5509652 h 6858000"/>
              <a:gd name="connsiteX286" fmla="*/ 5548843 w 7467600"/>
              <a:gd name="connsiteY286" fmla="*/ 5563845 h 6858000"/>
              <a:gd name="connsiteX287" fmla="*/ 5940952 w 7467600"/>
              <a:gd name="connsiteY287" fmla="*/ 6250028 h 6858000"/>
              <a:gd name="connsiteX288" fmla="*/ 6043441 w 7467600"/>
              <a:gd name="connsiteY288" fmla="*/ 6665847 h 6858000"/>
              <a:gd name="connsiteX289" fmla="*/ 6093432 w 7467600"/>
              <a:gd name="connsiteY289" fmla="*/ 6858000 h 6858000"/>
              <a:gd name="connsiteX290" fmla="*/ 6034344 w 7467600"/>
              <a:gd name="connsiteY290" fmla="*/ 6858000 h 6858000"/>
              <a:gd name="connsiteX291" fmla="*/ 6026679 w 7467600"/>
              <a:gd name="connsiteY291" fmla="*/ 6836959 h 6858000"/>
              <a:gd name="connsiteX292" fmla="*/ 5800441 w 7467600"/>
              <a:gd name="connsiteY292" fmla="*/ 6335286 h 6858000"/>
              <a:gd name="connsiteX293" fmla="*/ 5526562 w 7467600"/>
              <a:gd name="connsiteY293" fmla="*/ 5705388 h 6858000"/>
              <a:gd name="connsiteX294" fmla="*/ 5519640 w 7467600"/>
              <a:gd name="connsiteY294" fmla="*/ 5683774 h 6858000"/>
              <a:gd name="connsiteX295" fmla="*/ 5844559 w 7467600"/>
              <a:gd name="connsiteY295" fmla="*/ 6553349 h 6858000"/>
              <a:gd name="connsiteX296" fmla="*/ 5975994 w 7467600"/>
              <a:gd name="connsiteY296" fmla="*/ 6858000 h 6858000"/>
              <a:gd name="connsiteX297" fmla="*/ 5898547 w 7467600"/>
              <a:gd name="connsiteY297" fmla="*/ 6858000 h 6858000"/>
              <a:gd name="connsiteX298" fmla="*/ 5682041 w 7467600"/>
              <a:gd name="connsiteY298" fmla="*/ 6355860 h 6858000"/>
              <a:gd name="connsiteX299" fmla="*/ 5461758 w 7467600"/>
              <a:gd name="connsiteY299" fmla="*/ 5820220 h 6858000"/>
              <a:gd name="connsiteX300" fmla="*/ 5237282 w 7467600"/>
              <a:gd name="connsiteY300" fmla="*/ 6579086 h 6858000"/>
              <a:gd name="connsiteX301" fmla="*/ 5115009 w 7467600"/>
              <a:gd name="connsiteY301" fmla="*/ 6858000 h 6858000"/>
              <a:gd name="connsiteX302" fmla="*/ 5028074 w 7467600"/>
              <a:gd name="connsiteY302" fmla="*/ 6858000 h 6858000"/>
              <a:gd name="connsiteX303" fmla="*/ 5079508 w 7467600"/>
              <a:gd name="connsiteY303" fmla="*/ 6749074 h 6858000"/>
              <a:gd name="connsiteX304" fmla="*/ 5371846 w 7467600"/>
              <a:gd name="connsiteY304" fmla="*/ 5924413 h 6858000"/>
              <a:gd name="connsiteX305" fmla="*/ 5270512 w 7467600"/>
              <a:gd name="connsiteY305" fmla="*/ 6138975 h 6858000"/>
              <a:gd name="connsiteX306" fmla="*/ 5062409 w 7467600"/>
              <a:gd name="connsiteY306" fmla="*/ 6653544 h 6858000"/>
              <a:gd name="connsiteX307" fmla="*/ 5036628 w 7467600"/>
              <a:gd name="connsiteY307" fmla="*/ 6754247 h 6858000"/>
              <a:gd name="connsiteX308" fmla="*/ 5009112 w 7467600"/>
              <a:gd name="connsiteY308" fmla="*/ 6858000 h 6858000"/>
              <a:gd name="connsiteX309" fmla="*/ 4976679 w 7467600"/>
              <a:gd name="connsiteY309" fmla="*/ 6858000 h 6858000"/>
              <a:gd name="connsiteX310" fmla="*/ 5006537 w 7467600"/>
              <a:gd name="connsiteY310" fmla="*/ 6747068 h 6858000"/>
              <a:gd name="connsiteX311" fmla="*/ 5032723 w 7467600"/>
              <a:gd name="connsiteY311" fmla="*/ 6644957 h 6858000"/>
              <a:gd name="connsiteX312" fmla="*/ 5242949 w 7467600"/>
              <a:gd name="connsiteY312" fmla="*/ 6125175 h 6858000"/>
              <a:gd name="connsiteX313" fmla="*/ 5286321 w 7467600"/>
              <a:gd name="connsiteY313" fmla="*/ 6033555 h 6858000"/>
              <a:gd name="connsiteX314" fmla="*/ 5008210 w 7467600"/>
              <a:gd name="connsiteY314" fmla="*/ 6649194 h 6858000"/>
              <a:gd name="connsiteX315" fmla="*/ 4986321 w 7467600"/>
              <a:gd name="connsiteY315" fmla="*/ 6765687 h 6858000"/>
              <a:gd name="connsiteX316" fmla="*/ 4973474 w 7467600"/>
              <a:gd name="connsiteY316" fmla="*/ 6858000 h 6858000"/>
              <a:gd name="connsiteX317" fmla="*/ 4907178 w 7467600"/>
              <a:gd name="connsiteY317" fmla="*/ 6858000 h 6858000"/>
              <a:gd name="connsiteX318" fmla="*/ 4910810 w 7467600"/>
              <a:gd name="connsiteY318" fmla="*/ 6829660 h 6858000"/>
              <a:gd name="connsiteX319" fmla="*/ 4987461 w 7467600"/>
              <a:gd name="connsiteY319" fmla="*/ 6432994 h 6858000"/>
              <a:gd name="connsiteX320" fmla="*/ 5179262 w 7467600"/>
              <a:gd name="connsiteY320" fmla="*/ 6035044 h 6858000"/>
              <a:gd name="connsiteX321" fmla="*/ 4689678 w 7467600"/>
              <a:gd name="connsiteY321" fmla="*/ 6440241 h 6858000"/>
              <a:gd name="connsiteX322" fmla="*/ 4477543 w 7467600"/>
              <a:gd name="connsiteY322" fmla="*/ 6674836 h 6858000"/>
              <a:gd name="connsiteX323" fmla="*/ 4329957 w 7467600"/>
              <a:gd name="connsiteY323" fmla="*/ 6858000 h 6858000"/>
              <a:gd name="connsiteX324" fmla="*/ 4218595 w 7467600"/>
              <a:gd name="connsiteY324" fmla="*/ 6858000 h 6858000"/>
              <a:gd name="connsiteX325" fmla="*/ 4368888 w 7467600"/>
              <a:gd name="connsiteY325" fmla="*/ 6668412 h 6858000"/>
              <a:gd name="connsiteX326" fmla="*/ 4563091 w 7467600"/>
              <a:gd name="connsiteY326" fmla="*/ 6442508 h 6858000"/>
              <a:gd name="connsiteX327" fmla="*/ 5387324 w 7467600"/>
              <a:gd name="connsiteY327" fmla="*/ 5705830 h 6858000"/>
              <a:gd name="connsiteX328" fmla="*/ 5073620 w 7467600"/>
              <a:gd name="connsiteY328" fmla="*/ 5955437 h 6858000"/>
              <a:gd name="connsiteX329" fmla="*/ 4689789 w 7467600"/>
              <a:gd name="connsiteY329" fmla="*/ 6268382 h 6858000"/>
              <a:gd name="connsiteX330" fmla="*/ 4418722 w 7467600"/>
              <a:gd name="connsiteY330" fmla="*/ 6570886 h 6858000"/>
              <a:gd name="connsiteX331" fmla="*/ 4214944 w 7467600"/>
              <a:gd name="connsiteY331" fmla="*/ 6858000 h 6858000"/>
              <a:gd name="connsiteX332" fmla="*/ 4177898 w 7467600"/>
              <a:gd name="connsiteY332" fmla="*/ 6858000 h 6858000"/>
              <a:gd name="connsiteX333" fmla="*/ 4391597 w 7467600"/>
              <a:gd name="connsiteY333" fmla="*/ 6556370 h 6858000"/>
              <a:gd name="connsiteX334" fmla="*/ 4668889 w 7467600"/>
              <a:gd name="connsiteY334" fmla="*/ 6246399 h 6858000"/>
              <a:gd name="connsiteX335" fmla="*/ 5055427 w 7467600"/>
              <a:gd name="connsiteY335" fmla="*/ 5931476 h 6858000"/>
              <a:gd name="connsiteX336" fmla="*/ 5371814 w 7467600"/>
              <a:gd name="connsiteY336" fmla="*/ 5678975 h 6858000"/>
              <a:gd name="connsiteX337" fmla="*/ 4987918 w 7467600"/>
              <a:gd name="connsiteY337" fmla="*/ 5838701 h 6858000"/>
              <a:gd name="connsiteX338" fmla="*/ 4317146 w 7467600"/>
              <a:gd name="connsiteY338" fmla="*/ 6587716 h 6858000"/>
              <a:gd name="connsiteX339" fmla="*/ 4171627 w 7467600"/>
              <a:gd name="connsiteY339" fmla="*/ 6858000 h 6858000"/>
              <a:gd name="connsiteX340" fmla="*/ 4081585 w 7467600"/>
              <a:gd name="connsiteY340" fmla="*/ 6858000 h 6858000"/>
              <a:gd name="connsiteX341" fmla="*/ 4238603 w 7467600"/>
              <a:gd name="connsiteY341" fmla="*/ 6559341 h 6858000"/>
              <a:gd name="connsiteX342" fmla="*/ 4778333 w 7467600"/>
              <a:gd name="connsiteY342" fmla="*/ 5873626 h 6858000"/>
              <a:gd name="connsiteX343" fmla="*/ 5414185 w 7467600"/>
              <a:gd name="connsiteY343" fmla="*/ 5573882 h 6858000"/>
              <a:gd name="connsiteX344" fmla="*/ 5959648 w 7467600"/>
              <a:gd name="connsiteY344" fmla="*/ 4760797 h 6858000"/>
              <a:gd name="connsiteX345" fmla="*/ 5355019 w 7467600"/>
              <a:gd name="connsiteY345" fmla="*/ 4734672 h 6858000"/>
              <a:gd name="connsiteX346" fmla="*/ 5083565 w 7467600"/>
              <a:gd name="connsiteY346" fmla="*/ 5179121 h 6858000"/>
              <a:gd name="connsiteX347" fmla="*/ 4713577 w 7467600"/>
              <a:gd name="connsiteY347" fmla="*/ 5616803 h 6858000"/>
              <a:gd name="connsiteX348" fmla="*/ 3989559 w 7467600"/>
              <a:gd name="connsiteY348" fmla="*/ 6145945 h 6858000"/>
              <a:gd name="connsiteX349" fmla="*/ 3939824 w 7467600"/>
              <a:gd name="connsiteY349" fmla="*/ 6066900 h 6858000"/>
              <a:gd name="connsiteX350" fmla="*/ 4584537 w 7467600"/>
              <a:gd name="connsiteY350" fmla="*/ 5324826 h 6858000"/>
              <a:gd name="connsiteX351" fmla="*/ 5037105 w 7467600"/>
              <a:gd name="connsiteY351" fmla="*/ 5088765 h 6858000"/>
              <a:gd name="connsiteX352" fmla="*/ 5039930 w 7467600"/>
              <a:gd name="connsiteY352" fmla="*/ 5089585 h 6858000"/>
              <a:gd name="connsiteX353" fmla="*/ 5263764 w 7467600"/>
              <a:gd name="connsiteY353" fmla="*/ 4735525 h 6858000"/>
              <a:gd name="connsiteX354" fmla="*/ 4086300 w 7467600"/>
              <a:gd name="connsiteY354" fmla="*/ 4884599 h 6858000"/>
              <a:gd name="connsiteX355" fmla="*/ 4085485 w 7467600"/>
              <a:gd name="connsiteY355" fmla="*/ 4899070 h 6858000"/>
              <a:gd name="connsiteX356" fmla="*/ 3871915 w 7467600"/>
              <a:gd name="connsiteY356" fmla="*/ 5253645 h 6858000"/>
              <a:gd name="connsiteX357" fmla="*/ 3799374 w 7467600"/>
              <a:gd name="connsiteY357" fmla="*/ 5466127 h 6858000"/>
              <a:gd name="connsiteX358" fmla="*/ 3498850 w 7467600"/>
              <a:gd name="connsiteY358" fmla="*/ 6661888 h 6858000"/>
              <a:gd name="connsiteX359" fmla="*/ 3399216 w 7467600"/>
              <a:gd name="connsiteY359" fmla="*/ 6858000 h 6858000"/>
              <a:gd name="connsiteX360" fmla="*/ 3303688 w 7467600"/>
              <a:gd name="connsiteY360" fmla="*/ 6858000 h 6858000"/>
              <a:gd name="connsiteX361" fmla="*/ 3391774 w 7467600"/>
              <a:gd name="connsiteY361" fmla="*/ 6697181 h 6858000"/>
              <a:gd name="connsiteX362" fmla="*/ 3735540 w 7467600"/>
              <a:gd name="connsiteY362" fmla="*/ 5546923 h 6858000"/>
              <a:gd name="connsiteX363" fmla="*/ 3729438 w 7467600"/>
              <a:gd name="connsiteY363" fmla="*/ 5569058 h 6858000"/>
              <a:gd name="connsiteX364" fmla="*/ 3707782 w 7467600"/>
              <a:gd name="connsiteY364" fmla="*/ 5644908 h 6858000"/>
              <a:gd name="connsiteX365" fmla="*/ 3583827 w 7467600"/>
              <a:gd name="connsiteY365" fmla="*/ 6039215 h 6858000"/>
              <a:gd name="connsiteX366" fmla="*/ 3547861 w 7467600"/>
              <a:gd name="connsiteY366" fmla="*/ 6129609 h 6858000"/>
              <a:gd name="connsiteX367" fmla="*/ 3490905 w 7467600"/>
              <a:gd name="connsiteY367" fmla="*/ 6277660 h 6858000"/>
              <a:gd name="connsiteX368" fmla="*/ 3455859 w 7467600"/>
              <a:gd name="connsiteY368" fmla="*/ 6391301 h 6858000"/>
              <a:gd name="connsiteX369" fmla="*/ 3429112 w 7467600"/>
              <a:gd name="connsiteY369" fmla="*/ 6479469 h 6858000"/>
              <a:gd name="connsiteX370" fmla="*/ 3304862 w 7467600"/>
              <a:gd name="connsiteY370" fmla="*/ 6796476 h 6858000"/>
              <a:gd name="connsiteX371" fmla="*/ 3276071 w 7467600"/>
              <a:gd name="connsiteY371" fmla="*/ 6858000 h 6858000"/>
              <a:gd name="connsiteX372" fmla="*/ 3240805 w 7467600"/>
              <a:gd name="connsiteY372" fmla="*/ 6858000 h 6858000"/>
              <a:gd name="connsiteX373" fmla="*/ 3275917 w 7467600"/>
              <a:gd name="connsiteY373" fmla="*/ 6783192 h 6858000"/>
              <a:gd name="connsiteX374" fmla="*/ 3399358 w 7467600"/>
              <a:gd name="connsiteY374" fmla="*/ 6469011 h 6858000"/>
              <a:gd name="connsiteX375" fmla="*/ 3425650 w 7467600"/>
              <a:gd name="connsiteY375" fmla="*/ 6381333 h 6858000"/>
              <a:gd name="connsiteX376" fmla="*/ 3460661 w 7467600"/>
              <a:gd name="connsiteY376" fmla="*/ 6266763 h 6858000"/>
              <a:gd name="connsiteX377" fmla="*/ 3518021 w 7467600"/>
              <a:gd name="connsiteY377" fmla="*/ 6117298 h 6858000"/>
              <a:gd name="connsiteX378" fmla="*/ 3554035 w 7467600"/>
              <a:gd name="connsiteY378" fmla="*/ 6027832 h 6858000"/>
              <a:gd name="connsiteX379" fmla="*/ 3677174 w 7467600"/>
              <a:gd name="connsiteY379" fmla="*/ 5636351 h 6858000"/>
              <a:gd name="connsiteX380" fmla="*/ 3698819 w 7467600"/>
              <a:gd name="connsiteY380" fmla="*/ 5560503 h 6858000"/>
              <a:gd name="connsiteX381" fmla="*/ 3702094 w 7467600"/>
              <a:gd name="connsiteY381" fmla="*/ 5549194 h 6858000"/>
              <a:gd name="connsiteX382" fmla="*/ 3398355 w 7467600"/>
              <a:gd name="connsiteY382" fmla="*/ 6094603 h 6858000"/>
              <a:gd name="connsiteX383" fmla="*/ 3193941 w 7467600"/>
              <a:gd name="connsiteY383" fmla="*/ 6798775 h 6858000"/>
              <a:gd name="connsiteX384" fmla="*/ 3184140 w 7467600"/>
              <a:gd name="connsiteY384" fmla="*/ 6858000 h 6858000"/>
              <a:gd name="connsiteX385" fmla="*/ 3099978 w 7467600"/>
              <a:gd name="connsiteY385" fmla="*/ 6858000 h 6858000"/>
              <a:gd name="connsiteX386" fmla="*/ 3101556 w 7467600"/>
              <a:gd name="connsiteY386" fmla="*/ 6843337 h 6858000"/>
              <a:gd name="connsiteX387" fmla="*/ 3370162 w 7467600"/>
              <a:gd name="connsiteY387" fmla="*/ 5785550 h 6858000"/>
              <a:gd name="connsiteX388" fmla="*/ 3746477 w 7467600"/>
              <a:gd name="connsiteY388" fmla="*/ 5377889 h 6858000"/>
              <a:gd name="connsiteX389" fmla="*/ 3863399 w 7467600"/>
              <a:gd name="connsiteY389" fmla="*/ 5087257 h 6858000"/>
              <a:gd name="connsiteX390" fmla="*/ 3968712 w 7467600"/>
              <a:gd name="connsiteY390" fmla="*/ 4913989 h 6858000"/>
              <a:gd name="connsiteX391" fmla="*/ 2792390 w 7467600"/>
              <a:gd name="connsiteY391" fmla="*/ 5382974 h 6858000"/>
              <a:gd name="connsiteX392" fmla="*/ 2714982 w 7467600"/>
              <a:gd name="connsiteY392" fmla="*/ 5427051 h 6858000"/>
              <a:gd name="connsiteX393" fmla="*/ 2813361 w 7467600"/>
              <a:gd name="connsiteY393" fmla="*/ 6023912 h 6858000"/>
              <a:gd name="connsiteX394" fmla="*/ 2688430 w 7467600"/>
              <a:gd name="connsiteY394" fmla="*/ 6801564 h 6858000"/>
              <a:gd name="connsiteX395" fmla="*/ 2629626 w 7467600"/>
              <a:gd name="connsiteY395" fmla="*/ 6763394 h 6858000"/>
              <a:gd name="connsiteX396" fmla="*/ 2565328 w 7467600"/>
              <a:gd name="connsiteY396" fmla="*/ 5516399 h 6858000"/>
              <a:gd name="connsiteX397" fmla="*/ 1922999 w 7467600"/>
              <a:gd name="connsiteY397" fmla="*/ 5980343 h 6858000"/>
              <a:gd name="connsiteX398" fmla="*/ 1950261 w 7467600"/>
              <a:gd name="connsiteY398" fmla="*/ 6405858 h 6858000"/>
              <a:gd name="connsiteX399" fmla="*/ 2365554 w 7467600"/>
              <a:gd name="connsiteY399" fmla="*/ 6759107 h 6858000"/>
              <a:gd name="connsiteX400" fmla="*/ 2424142 w 7467600"/>
              <a:gd name="connsiteY400" fmla="*/ 6858000 h 6858000"/>
              <a:gd name="connsiteX401" fmla="*/ 2395994 w 7467600"/>
              <a:gd name="connsiteY401" fmla="*/ 6858000 h 6858000"/>
              <a:gd name="connsiteX402" fmla="*/ 2392863 w 7467600"/>
              <a:gd name="connsiteY402" fmla="*/ 6852964 h 6858000"/>
              <a:gd name="connsiteX403" fmla="*/ 2017589 w 7467600"/>
              <a:gd name="connsiteY403" fmla="*/ 6493982 h 6858000"/>
              <a:gd name="connsiteX404" fmla="*/ 2147336 w 7467600"/>
              <a:gd name="connsiteY404" fmla="*/ 6594052 h 6858000"/>
              <a:gd name="connsiteX405" fmla="*/ 2207047 w 7467600"/>
              <a:gd name="connsiteY405" fmla="*/ 6654540 h 6858000"/>
              <a:gd name="connsiteX406" fmla="*/ 2299106 w 7467600"/>
              <a:gd name="connsiteY406" fmla="*/ 6778931 h 6858000"/>
              <a:gd name="connsiteX407" fmla="*/ 2314430 w 7467600"/>
              <a:gd name="connsiteY407" fmla="*/ 6801144 h 6858000"/>
              <a:gd name="connsiteX408" fmla="*/ 2352406 w 7467600"/>
              <a:gd name="connsiteY408" fmla="*/ 6858000 h 6858000"/>
              <a:gd name="connsiteX409" fmla="*/ 2314492 w 7467600"/>
              <a:gd name="connsiteY409" fmla="*/ 6858000 h 6858000"/>
              <a:gd name="connsiteX410" fmla="*/ 2288095 w 7467600"/>
              <a:gd name="connsiteY410" fmla="*/ 6818030 h 6858000"/>
              <a:gd name="connsiteX411" fmla="*/ 2272768 w 7467600"/>
              <a:gd name="connsiteY411" fmla="*/ 6795822 h 6858000"/>
              <a:gd name="connsiteX412" fmla="*/ 2182715 w 7467600"/>
              <a:gd name="connsiteY412" fmla="*/ 6675071 h 6858000"/>
              <a:gd name="connsiteX413" fmla="*/ 2032061 w 7467600"/>
              <a:gd name="connsiteY413" fmla="*/ 6541380 h 6858000"/>
              <a:gd name="connsiteX414" fmla="*/ 2257220 w 7467600"/>
              <a:gd name="connsiteY414" fmla="*/ 6826257 h 6858000"/>
              <a:gd name="connsiteX415" fmla="*/ 2281324 w 7467600"/>
              <a:gd name="connsiteY415" fmla="*/ 6858000 h 6858000"/>
              <a:gd name="connsiteX416" fmla="*/ 2242860 w 7467600"/>
              <a:gd name="connsiteY416" fmla="*/ 6858000 h 6858000"/>
              <a:gd name="connsiteX417" fmla="*/ 2232818 w 7467600"/>
              <a:gd name="connsiteY417" fmla="*/ 6844926 h 6858000"/>
              <a:gd name="connsiteX418" fmla="*/ 1990172 w 7467600"/>
              <a:gd name="connsiteY418" fmla="*/ 6542121 h 6858000"/>
              <a:gd name="connsiteX419" fmla="*/ 2124090 w 7467600"/>
              <a:gd name="connsiteY419" fmla="*/ 6761017 h 6858000"/>
              <a:gd name="connsiteX420" fmla="*/ 2200380 w 7467600"/>
              <a:gd name="connsiteY420" fmla="*/ 6858000 h 6858000"/>
              <a:gd name="connsiteX421" fmla="*/ 2147507 w 7467600"/>
              <a:gd name="connsiteY421" fmla="*/ 6858000 h 6858000"/>
              <a:gd name="connsiteX422" fmla="*/ 2070668 w 7467600"/>
              <a:gd name="connsiteY422" fmla="*/ 6761520 h 6858000"/>
              <a:gd name="connsiteX423" fmla="*/ 1975142 w 7467600"/>
              <a:gd name="connsiteY423" fmla="*/ 6585570 h 6858000"/>
              <a:gd name="connsiteX424" fmla="*/ 2050035 w 7467600"/>
              <a:gd name="connsiteY424" fmla="*/ 6813345 h 6858000"/>
              <a:gd name="connsiteX425" fmla="*/ 2063025 w 7467600"/>
              <a:gd name="connsiteY425" fmla="*/ 6858000 h 6858000"/>
              <a:gd name="connsiteX426" fmla="*/ 2021675 w 7467600"/>
              <a:gd name="connsiteY426" fmla="*/ 6858000 h 6858000"/>
              <a:gd name="connsiteX427" fmla="*/ 2019308 w 7467600"/>
              <a:gd name="connsiteY427" fmla="*/ 6847118 h 6858000"/>
              <a:gd name="connsiteX428" fmla="*/ 1938835 w 7467600"/>
              <a:gd name="connsiteY428" fmla="*/ 6551160 h 6858000"/>
              <a:gd name="connsiteX429" fmla="*/ 1953230 w 7467600"/>
              <a:gd name="connsiteY429" fmla="*/ 6759699 h 6858000"/>
              <a:gd name="connsiteX430" fmla="*/ 1956763 w 7467600"/>
              <a:gd name="connsiteY430" fmla="*/ 6778191 h 6858000"/>
              <a:gd name="connsiteX431" fmla="*/ 1967925 w 7467600"/>
              <a:gd name="connsiteY431" fmla="*/ 6858000 h 6858000"/>
              <a:gd name="connsiteX432" fmla="*/ 1936622 w 7467600"/>
              <a:gd name="connsiteY432" fmla="*/ 6858000 h 6858000"/>
              <a:gd name="connsiteX433" fmla="*/ 1926261 w 7467600"/>
              <a:gd name="connsiteY433" fmla="*/ 6784064 h 6858000"/>
              <a:gd name="connsiteX434" fmla="*/ 1922724 w 7467600"/>
              <a:gd name="connsiteY434" fmla="*/ 6765577 h 6858000"/>
              <a:gd name="connsiteX435" fmla="*/ 1904650 w 7467600"/>
              <a:gd name="connsiteY435" fmla="*/ 6639616 h 6858000"/>
              <a:gd name="connsiteX436" fmla="*/ 1885273 w 7467600"/>
              <a:gd name="connsiteY436" fmla="*/ 6858000 h 6858000"/>
              <a:gd name="connsiteX437" fmla="*/ 1854363 w 7467600"/>
              <a:gd name="connsiteY437" fmla="*/ 6858000 h 6858000"/>
              <a:gd name="connsiteX438" fmla="*/ 1880391 w 7467600"/>
              <a:gd name="connsiteY438" fmla="*/ 6603796 h 6858000"/>
              <a:gd name="connsiteX439" fmla="*/ 1818273 w 7467600"/>
              <a:gd name="connsiteY439" fmla="*/ 6715729 h 6858000"/>
              <a:gd name="connsiteX440" fmla="*/ 1794691 w 7467600"/>
              <a:gd name="connsiteY440" fmla="*/ 6843239 h 6858000"/>
              <a:gd name="connsiteX441" fmla="*/ 1794914 w 7467600"/>
              <a:gd name="connsiteY441" fmla="*/ 6858000 h 6858000"/>
              <a:gd name="connsiteX442" fmla="*/ 1746128 w 7467600"/>
              <a:gd name="connsiteY442" fmla="*/ 6858000 h 6858000"/>
              <a:gd name="connsiteX443" fmla="*/ 1753934 w 7467600"/>
              <a:gd name="connsiteY443" fmla="*/ 6724796 h 6858000"/>
              <a:gd name="connsiteX444" fmla="*/ 1792053 w 7467600"/>
              <a:gd name="connsiteY444" fmla="*/ 6572396 h 6858000"/>
              <a:gd name="connsiteX445" fmla="*/ 1862248 w 7467600"/>
              <a:gd name="connsiteY445" fmla="*/ 6266397 h 6858000"/>
              <a:gd name="connsiteX446" fmla="*/ 1862250 w 7467600"/>
              <a:gd name="connsiteY446" fmla="*/ 6033531 h 6858000"/>
              <a:gd name="connsiteX447" fmla="*/ 1211999 w 7467600"/>
              <a:gd name="connsiteY447" fmla="*/ 6683610 h 6858000"/>
              <a:gd name="connsiteX448" fmla="*/ 1213266 w 7467600"/>
              <a:gd name="connsiteY448" fmla="*/ 6691947 h 6858000"/>
              <a:gd name="connsiteX449" fmla="*/ 1203370 w 7467600"/>
              <a:gd name="connsiteY449" fmla="*/ 6850676 h 6858000"/>
              <a:gd name="connsiteX450" fmla="*/ 1203671 w 7467600"/>
              <a:gd name="connsiteY450" fmla="*/ 6858000 h 6858000"/>
              <a:gd name="connsiteX451" fmla="*/ 1143180 w 7467600"/>
              <a:gd name="connsiteY451" fmla="*/ 6858000 h 6858000"/>
              <a:gd name="connsiteX452" fmla="*/ 1142176 w 7467600"/>
              <a:gd name="connsiteY452" fmla="*/ 6766045 h 6858000"/>
              <a:gd name="connsiteX453" fmla="*/ 1067484 w 7467600"/>
              <a:gd name="connsiteY453" fmla="*/ 6858000 h 6858000"/>
              <a:gd name="connsiteX454" fmla="*/ 953928 w 7467600"/>
              <a:gd name="connsiteY454" fmla="*/ 6858000 h 6858000"/>
              <a:gd name="connsiteX455" fmla="*/ 959715 w 7467600"/>
              <a:gd name="connsiteY455" fmla="*/ 6850185 h 6858000"/>
              <a:gd name="connsiteX456" fmla="*/ 1483788 w 7467600"/>
              <a:gd name="connsiteY456" fmla="*/ 6259174 h 6858000"/>
              <a:gd name="connsiteX457" fmla="*/ 1100671 w 7467600"/>
              <a:gd name="connsiteY457" fmla="*/ 6252137 h 6858000"/>
              <a:gd name="connsiteX458" fmla="*/ 1090144 w 7467600"/>
              <a:gd name="connsiteY458" fmla="*/ 6256748 h 6858000"/>
              <a:gd name="connsiteX459" fmla="*/ 1095872 w 7467600"/>
              <a:gd name="connsiteY459" fmla="*/ 6271892 h 6858000"/>
              <a:gd name="connsiteX460" fmla="*/ 262785 w 7467600"/>
              <a:gd name="connsiteY460" fmla="*/ 6845450 h 6858000"/>
              <a:gd name="connsiteX461" fmla="*/ 209968 w 7467600"/>
              <a:gd name="connsiteY461" fmla="*/ 6770713 h 6858000"/>
              <a:gd name="connsiteX462" fmla="*/ 873460 w 7467600"/>
              <a:gd name="connsiteY462" fmla="*/ 6253768 h 6858000"/>
              <a:gd name="connsiteX463" fmla="*/ 192686 w 7467600"/>
              <a:gd name="connsiteY463" fmla="*/ 5849257 h 6858000"/>
              <a:gd name="connsiteX464" fmla="*/ 4696 w 7467600"/>
              <a:gd name="connsiteY464" fmla="*/ 5697668 h 6858000"/>
              <a:gd name="connsiteX465" fmla="*/ 0 w 7467600"/>
              <a:gd name="connsiteY465" fmla="*/ 5689984 h 6858000"/>
              <a:gd name="connsiteX466" fmla="*/ 0 w 7467600"/>
              <a:gd name="connsiteY466" fmla="*/ 5513472 h 6858000"/>
              <a:gd name="connsiteX467" fmla="*/ 174101 w 7467600"/>
              <a:gd name="connsiteY467" fmla="*/ 5620277 h 6858000"/>
              <a:gd name="connsiteX468" fmla="*/ 891800 w 7467600"/>
              <a:gd name="connsiteY468" fmla="*/ 6036935 h 6858000"/>
              <a:gd name="connsiteX469" fmla="*/ 1072219 w 7467600"/>
              <a:gd name="connsiteY469" fmla="*/ 6169443 h 6858000"/>
              <a:gd name="connsiteX470" fmla="*/ 1074117 w 7467600"/>
              <a:gd name="connsiteY470" fmla="*/ 6170301 h 6858000"/>
              <a:gd name="connsiteX471" fmla="*/ 1083114 w 7467600"/>
              <a:gd name="connsiteY471" fmla="*/ 6174131 h 6858000"/>
              <a:gd name="connsiteX472" fmla="*/ 1543010 w 7467600"/>
              <a:gd name="connsiteY472" fmla="*/ 6191140 h 6858000"/>
              <a:gd name="connsiteX473" fmla="*/ 1551080 w 7467600"/>
              <a:gd name="connsiteY473" fmla="*/ 6195006 h 6858000"/>
              <a:gd name="connsiteX474" fmla="*/ 2345443 w 7467600"/>
              <a:gd name="connsiteY474" fmla="*/ 5549882 h 6858000"/>
              <a:gd name="connsiteX475" fmla="*/ 1721499 w 7467600"/>
              <a:gd name="connsiteY475" fmla="*/ 5599969 h 6858000"/>
              <a:gd name="connsiteX476" fmla="*/ 767716 w 7467600"/>
              <a:gd name="connsiteY476" fmla="*/ 5472768 h 6858000"/>
              <a:gd name="connsiteX477" fmla="*/ 722147 w 7467600"/>
              <a:gd name="connsiteY477" fmla="*/ 5393091 h 6858000"/>
              <a:gd name="connsiteX478" fmla="*/ 1485552 w 7467600"/>
              <a:gd name="connsiteY478" fmla="*/ 5313202 h 6858000"/>
              <a:gd name="connsiteX479" fmla="*/ 2143004 w 7467600"/>
              <a:gd name="connsiteY479" fmla="*/ 5402420 h 6858000"/>
              <a:gd name="connsiteX480" fmla="*/ 1933391 w 7467600"/>
              <a:gd name="connsiteY480" fmla="*/ 5156971 h 6858000"/>
              <a:gd name="connsiteX481" fmla="*/ 1827118 w 7467600"/>
              <a:gd name="connsiteY481" fmla="*/ 4968410 h 6858000"/>
              <a:gd name="connsiteX482" fmla="*/ 1837349 w 7467600"/>
              <a:gd name="connsiteY482" fmla="*/ 4956357 h 6858000"/>
              <a:gd name="connsiteX483" fmla="*/ 2162835 w 7467600"/>
              <a:gd name="connsiteY483" fmla="*/ 5187853 h 6858000"/>
              <a:gd name="connsiteX484" fmla="*/ 2257167 w 7467600"/>
              <a:gd name="connsiteY484" fmla="*/ 5462123 h 6858000"/>
              <a:gd name="connsiteX485" fmla="*/ 2261598 w 7467600"/>
              <a:gd name="connsiteY485" fmla="*/ 5467998 h 6858000"/>
              <a:gd name="connsiteX486" fmla="*/ 2437177 w 7467600"/>
              <a:gd name="connsiteY486" fmla="*/ 5479608 h 6858000"/>
              <a:gd name="connsiteX487" fmla="*/ 2445247 w 7467600"/>
              <a:gd name="connsiteY487" fmla="*/ 5483476 h 6858000"/>
              <a:gd name="connsiteX488" fmla="*/ 2743626 w 7467600"/>
              <a:gd name="connsiteY488" fmla="*/ 5304819 h 6858000"/>
              <a:gd name="connsiteX489" fmla="*/ 3048102 w 7467600"/>
              <a:gd name="connsiteY489" fmla="*/ 5150595 h 6858000"/>
              <a:gd name="connsiteX490" fmla="*/ 1799414 w 7467600"/>
              <a:gd name="connsiteY490" fmla="*/ 4694732 h 6858000"/>
              <a:gd name="connsiteX491" fmla="*/ 1771735 w 7467600"/>
              <a:gd name="connsiteY491" fmla="*/ 4619929 h 6858000"/>
              <a:gd name="connsiteX492" fmla="*/ 3104273 w 7467600"/>
              <a:gd name="connsiteY492" fmla="*/ 5076159 h 6858000"/>
              <a:gd name="connsiteX493" fmla="*/ 3113245 w 7467600"/>
              <a:gd name="connsiteY493" fmla="*/ 5090705 h 6858000"/>
              <a:gd name="connsiteX494" fmla="*/ 3126294 w 7467600"/>
              <a:gd name="connsiteY494" fmla="*/ 5114400 h 6858000"/>
              <a:gd name="connsiteX495" fmla="*/ 3937433 w 7467600"/>
              <a:gd name="connsiteY495" fmla="*/ 4830473 h 6858000"/>
              <a:gd name="connsiteX496" fmla="*/ 3590475 w 7467600"/>
              <a:gd name="connsiteY496" fmla="*/ 4597974 h 6858000"/>
              <a:gd name="connsiteX497" fmla="*/ 3100264 w 7467600"/>
              <a:gd name="connsiteY497" fmla="*/ 4579845 h 6858000"/>
              <a:gd name="connsiteX498" fmla="*/ 2183576 w 7467600"/>
              <a:gd name="connsiteY498" fmla="*/ 4227150 h 6858000"/>
              <a:gd name="connsiteX499" fmla="*/ 2151029 w 7467600"/>
              <a:gd name="connsiteY499" fmla="*/ 4146947 h 6858000"/>
              <a:gd name="connsiteX500" fmla="*/ 3563434 w 7467600"/>
              <a:gd name="connsiteY500" fmla="*/ 4469115 h 6858000"/>
              <a:gd name="connsiteX501" fmla="*/ 3177952 w 7467600"/>
              <a:gd name="connsiteY501" fmla="*/ 3657386 h 6858000"/>
              <a:gd name="connsiteX502" fmla="*/ 3189263 w 7467600"/>
              <a:gd name="connsiteY502" fmla="*/ 3625726 h 6858000"/>
              <a:gd name="connsiteX503" fmla="*/ 3560912 w 7467600"/>
              <a:gd name="connsiteY503" fmla="*/ 4079863 h 6858000"/>
              <a:gd name="connsiteX504" fmla="*/ 3626636 w 7467600"/>
              <a:gd name="connsiteY504" fmla="*/ 4512230 h 6858000"/>
              <a:gd name="connsiteX505" fmla="*/ 3653088 w 7467600"/>
              <a:gd name="connsiteY505" fmla="*/ 4521417 h 6858000"/>
              <a:gd name="connsiteX506" fmla="*/ 3988128 w 7467600"/>
              <a:gd name="connsiteY506" fmla="*/ 4817267 h 6858000"/>
              <a:gd name="connsiteX507" fmla="*/ 4830582 w 7467600"/>
              <a:gd name="connsiteY507" fmla="*/ 4676000 h 6858000"/>
              <a:gd name="connsiteX508" fmla="*/ 4830100 w 7467600"/>
              <a:gd name="connsiteY508" fmla="*/ 4675554 h 6858000"/>
              <a:gd name="connsiteX509" fmla="*/ 4036318 w 7467600"/>
              <a:gd name="connsiteY509" fmla="*/ 4147013 h 6858000"/>
              <a:gd name="connsiteX510" fmla="*/ 3432098 w 7467600"/>
              <a:gd name="connsiteY510" fmla="*/ 3537312 h 6858000"/>
              <a:gd name="connsiteX511" fmla="*/ 3446761 w 7467600"/>
              <a:gd name="connsiteY511" fmla="*/ 3461278 h 6858000"/>
              <a:gd name="connsiteX512" fmla="*/ 4419733 w 7467600"/>
              <a:gd name="connsiteY512" fmla="*/ 3963555 h 6858000"/>
              <a:gd name="connsiteX513" fmla="*/ 4781371 w 7467600"/>
              <a:gd name="connsiteY513" fmla="*/ 4458604 h 6858000"/>
              <a:gd name="connsiteX514" fmla="*/ 4780440 w 7467600"/>
              <a:gd name="connsiteY514" fmla="*/ 4470290 h 6858000"/>
              <a:gd name="connsiteX515" fmla="*/ 4898954 w 7467600"/>
              <a:gd name="connsiteY515" fmla="*/ 4662092 h 6858000"/>
              <a:gd name="connsiteX516" fmla="*/ 4900699 w 7467600"/>
              <a:gd name="connsiteY516" fmla="*/ 4670867 h 6858000"/>
              <a:gd name="connsiteX517" fmla="*/ 5714511 w 7467600"/>
              <a:gd name="connsiteY517" fmla="*/ 4663483 h 6858000"/>
              <a:gd name="connsiteX518" fmla="*/ 5464793 w 7467600"/>
              <a:gd name="connsiteY518" fmla="*/ 4393556 h 6858000"/>
              <a:gd name="connsiteX519" fmla="*/ 5461897 w 7467600"/>
              <a:gd name="connsiteY519" fmla="*/ 4390879 h 6858000"/>
              <a:gd name="connsiteX520" fmla="*/ 4294126 w 7467600"/>
              <a:gd name="connsiteY520" fmla="*/ 3303048 h 6858000"/>
              <a:gd name="connsiteX521" fmla="*/ 4305321 w 7467600"/>
              <a:gd name="connsiteY521" fmla="*/ 3256953 h 6858000"/>
              <a:gd name="connsiteX522" fmla="*/ 4949299 w 7467600"/>
              <a:gd name="connsiteY522" fmla="*/ 3766336 h 6858000"/>
              <a:gd name="connsiteX523" fmla="*/ 5291452 w 7467600"/>
              <a:gd name="connsiteY523" fmla="*/ 4076801 h 6858000"/>
              <a:gd name="connsiteX524" fmla="*/ 5434998 w 7467600"/>
              <a:gd name="connsiteY524" fmla="*/ 4254100 h 6858000"/>
              <a:gd name="connsiteX525" fmla="*/ 5351015 w 7467600"/>
              <a:gd name="connsiteY525" fmla="*/ 3760989 h 6858000"/>
              <a:gd name="connsiteX526" fmla="*/ 5413780 w 7467600"/>
              <a:gd name="connsiteY526" fmla="*/ 2966265 h 6858000"/>
              <a:gd name="connsiteX527" fmla="*/ 5425627 w 7467600"/>
              <a:gd name="connsiteY527" fmla="*/ 2954192 h 6858000"/>
              <a:gd name="connsiteX528" fmla="*/ 6604735 w 7467600"/>
              <a:gd name="connsiteY528" fmla="*/ 2041381 h 6858000"/>
              <a:gd name="connsiteX529" fmla="*/ 7204487 w 7467600"/>
              <a:gd name="connsiteY529" fmla="*/ 2742112 h 6858000"/>
              <a:gd name="connsiteX530" fmla="*/ 7131592 w 7467600"/>
              <a:gd name="connsiteY530" fmla="*/ 2672096 h 6858000"/>
              <a:gd name="connsiteX531" fmla="*/ 6996344 w 7467600"/>
              <a:gd name="connsiteY531" fmla="*/ 2518310 h 6858000"/>
              <a:gd name="connsiteX532" fmla="*/ 6735495 w 7467600"/>
              <a:gd name="connsiteY532" fmla="*/ 2196890 h 6858000"/>
              <a:gd name="connsiteX533" fmla="*/ 6721901 w 7467600"/>
              <a:gd name="connsiteY533" fmla="*/ 2179274 h 6858000"/>
              <a:gd name="connsiteX534" fmla="*/ 6604735 w 7467600"/>
              <a:gd name="connsiteY534" fmla="*/ 2041381 h 6858000"/>
              <a:gd name="connsiteX535" fmla="*/ 6591670 w 7467600"/>
              <a:gd name="connsiteY535" fmla="*/ 1988277 h 6858000"/>
              <a:gd name="connsiteX536" fmla="*/ 6747349 w 7467600"/>
              <a:gd name="connsiteY536" fmla="*/ 2160069 h 6858000"/>
              <a:gd name="connsiteX537" fmla="*/ 6760943 w 7467600"/>
              <a:gd name="connsiteY537" fmla="*/ 2177686 h 6858000"/>
              <a:gd name="connsiteX538" fmla="*/ 7021065 w 7467600"/>
              <a:gd name="connsiteY538" fmla="*/ 2498102 h 6858000"/>
              <a:gd name="connsiteX539" fmla="*/ 7155223 w 7467600"/>
              <a:gd name="connsiteY539" fmla="*/ 2650386 h 6858000"/>
              <a:gd name="connsiteX540" fmla="*/ 7203167 w 7467600"/>
              <a:gd name="connsiteY540" fmla="*/ 2697288 h 6858000"/>
              <a:gd name="connsiteX541" fmla="*/ 6937703 w 7467600"/>
              <a:gd name="connsiteY541" fmla="*/ 2321981 h 6858000"/>
              <a:gd name="connsiteX542" fmla="*/ 6591670 w 7467600"/>
              <a:gd name="connsiteY542" fmla="*/ 1988277 h 6858000"/>
              <a:gd name="connsiteX543" fmla="*/ 5798671 w 7467600"/>
              <a:gd name="connsiteY543" fmla="*/ 1981601 h 6858000"/>
              <a:gd name="connsiteX544" fmla="*/ 5754709 w 7467600"/>
              <a:gd name="connsiteY544" fmla="*/ 2071454 h 6858000"/>
              <a:gd name="connsiteX545" fmla="*/ 5763044 w 7467600"/>
              <a:gd name="connsiteY545" fmla="*/ 2842206 h 6858000"/>
              <a:gd name="connsiteX546" fmla="*/ 5764974 w 7467600"/>
              <a:gd name="connsiteY546" fmla="*/ 2799609 h 6858000"/>
              <a:gd name="connsiteX547" fmla="*/ 5767665 w 7467600"/>
              <a:gd name="connsiteY547" fmla="*/ 2666409 h 6858000"/>
              <a:gd name="connsiteX548" fmla="*/ 5763055 w 7467600"/>
              <a:gd name="connsiteY548" fmla="*/ 2579705 h 6858000"/>
              <a:gd name="connsiteX549" fmla="*/ 5758079 w 7467600"/>
              <a:gd name="connsiteY549" fmla="*/ 2492508 h 6858000"/>
              <a:gd name="connsiteX550" fmla="*/ 5779325 w 7467600"/>
              <a:gd name="connsiteY550" fmla="*/ 2197069 h 6858000"/>
              <a:gd name="connsiteX551" fmla="*/ 5798671 w 7467600"/>
              <a:gd name="connsiteY551" fmla="*/ 1981601 h 6858000"/>
              <a:gd name="connsiteX552" fmla="*/ 5829202 w 7467600"/>
              <a:gd name="connsiteY552" fmla="*/ 1971679 h 6858000"/>
              <a:gd name="connsiteX553" fmla="*/ 5809558 w 7467600"/>
              <a:gd name="connsiteY553" fmla="*/ 2198043 h 6858000"/>
              <a:gd name="connsiteX554" fmla="*/ 5788653 w 7467600"/>
              <a:gd name="connsiteY554" fmla="*/ 2489430 h 6858000"/>
              <a:gd name="connsiteX555" fmla="*/ 5793439 w 7467600"/>
              <a:gd name="connsiteY555" fmla="*/ 2575235 h 6858000"/>
              <a:gd name="connsiteX556" fmla="*/ 5796837 w 7467600"/>
              <a:gd name="connsiteY556" fmla="*/ 2637633 h 6858000"/>
              <a:gd name="connsiteX557" fmla="*/ 5818614 w 7467600"/>
              <a:gd name="connsiteY557" fmla="*/ 2473055 h 6858000"/>
              <a:gd name="connsiteX558" fmla="*/ 5829202 w 7467600"/>
              <a:gd name="connsiteY558" fmla="*/ 1971679 h 6858000"/>
              <a:gd name="connsiteX559" fmla="*/ 5911389 w 7467600"/>
              <a:gd name="connsiteY559" fmla="*/ 1898371 h 6858000"/>
              <a:gd name="connsiteX560" fmla="*/ 6237627 w 7467600"/>
              <a:gd name="connsiteY560" fmla="*/ 2231921 h 6858000"/>
              <a:gd name="connsiteX561" fmla="*/ 5911389 w 7467600"/>
              <a:gd name="connsiteY561" fmla="*/ 1898371 h 6858000"/>
              <a:gd name="connsiteX562" fmla="*/ 6944437 w 7467600"/>
              <a:gd name="connsiteY562" fmla="*/ 1575402 h 6858000"/>
              <a:gd name="connsiteX563" fmla="*/ 6304730 w 7467600"/>
              <a:gd name="connsiteY563" fmla="*/ 1766654 h 6858000"/>
              <a:gd name="connsiteX564" fmla="*/ 6944437 w 7467600"/>
              <a:gd name="connsiteY564" fmla="*/ 1575402 h 6858000"/>
              <a:gd name="connsiteX565" fmla="*/ 7019523 w 7467600"/>
              <a:gd name="connsiteY565" fmla="*/ 1519450 h 6858000"/>
              <a:gd name="connsiteX566" fmla="*/ 6298091 w 7467600"/>
              <a:gd name="connsiteY566" fmla="*/ 1737122 h 6858000"/>
              <a:gd name="connsiteX567" fmla="*/ 7019523 w 7467600"/>
              <a:gd name="connsiteY567" fmla="*/ 1519450 h 6858000"/>
              <a:gd name="connsiteX568" fmla="*/ 2399523 w 7467600"/>
              <a:gd name="connsiteY568" fmla="*/ 1428234 h 6858000"/>
              <a:gd name="connsiteX569" fmla="*/ 2224982 w 7467600"/>
              <a:gd name="connsiteY569" fmla="*/ 1826201 h 6858000"/>
              <a:gd name="connsiteX570" fmla="*/ 2096099 w 7467600"/>
              <a:gd name="connsiteY570" fmla="*/ 2345900 h 6858000"/>
              <a:gd name="connsiteX571" fmla="*/ 2283317 w 7467600"/>
              <a:gd name="connsiteY571" fmla="*/ 1796925 h 6858000"/>
              <a:gd name="connsiteX572" fmla="*/ 2399523 w 7467600"/>
              <a:gd name="connsiteY572" fmla="*/ 1428234 h 6858000"/>
              <a:gd name="connsiteX573" fmla="*/ 2448558 w 7467600"/>
              <a:gd name="connsiteY573" fmla="*/ 1373435 h 6858000"/>
              <a:gd name="connsiteX574" fmla="*/ 2312521 w 7467600"/>
              <a:gd name="connsiteY574" fmla="*/ 1806140 h 6858000"/>
              <a:gd name="connsiteX575" fmla="*/ 2127533 w 7467600"/>
              <a:gd name="connsiteY575" fmla="*/ 2348380 h 6858000"/>
              <a:gd name="connsiteX576" fmla="*/ 2358080 w 7467600"/>
              <a:gd name="connsiteY576" fmla="*/ 1866134 h 6858000"/>
              <a:gd name="connsiteX577" fmla="*/ 2407436 w 7467600"/>
              <a:gd name="connsiteY577" fmla="*/ 1651070 h 6858000"/>
              <a:gd name="connsiteX578" fmla="*/ 2448558 w 7467600"/>
              <a:gd name="connsiteY578" fmla="*/ 1373435 h 6858000"/>
              <a:gd name="connsiteX579" fmla="*/ 278707 w 7467600"/>
              <a:gd name="connsiteY579" fmla="*/ 1352270 h 6858000"/>
              <a:gd name="connsiteX580" fmla="*/ 321570 w 7467600"/>
              <a:gd name="connsiteY580" fmla="*/ 1861610 h 6858000"/>
              <a:gd name="connsiteX581" fmla="*/ 294281 w 7467600"/>
              <a:gd name="connsiteY581" fmla="*/ 1440658 h 6858000"/>
              <a:gd name="connsiteX582" fmla="*/ 278707 w 7467600"/>
              <a:gd name="connsiteY582" fmla="*/ 1352270 h 6858000"/>
              <a:gd name="connsiteX583" fmla="*/ 1423821 w 7467600"/>
              <a:gd name="connsiteY583" fmla="*/ 1351958 h 6858000"/>
              <a:gd name="connsiteX584" fmla="*/ 1638521 w 7467600"/>
              <a:gd name="connsiteY584" fmla="*/ 1908470 h 6858000"/>
              <a:gd name="connsiteX585" fmla="*/ 1754199 w 7467600"/>
              <a:gd name="connsiteY585" fmla="*/ 2149284 h 6858000"/>
              <a:gd name="connsiteX586" fmla="*/ 1908359 w 7467600"/>
              <a:gd name="connsiteY586" fmla="*/ 2364988 h 6858000"/>
              <a:gd name="connsiteX587" fmla="*/ 1647661 w 7467600"/>
              <a:gd name="connsiteY587" fmla="*/ 1825945 h 6858000"/>
              <a:gd name="connsiteX588" fmla="*/ 1423821 w 7467600"/>
              <a:gd name="connsiteY588" fmla="*/ 1351958 h 6858000"/>
              <a:gd name="connsiteX589" fmla="*/ 1431890 w 7467600"/>
              <a:gd name="connsiteY589" fmla="*/ 1306475 h 6858000"/>
              <a:gd name="connsiteX590" fmla="*/ 1507597 w 7467600"/>
              <a:gd name="connsiteY590" fmla="*/ 1446132 h 6858000"/>
              <a:gd name="connsiteX591" fmla="*/ 1674586 w 7467600"/>
              <a:gd name="connsiteY591" fmla="*/ 1813832 h 6858000"/>
              <a:gd name="connsiteX592" fmla="*/ 1815950 w 7467600"/>
              <a:gd name="connsiteY592" fmla="*/ 2128564 h 6858000"/>
              <a:gd name="connsiteX593" fmla="*/ 1984242 w 7467600"/>
              <a:gd name="connsiteY593" fmla="*/ 2430829 h 6858000"/>
              <a:gd name="connsiteX594" fmla="*/ 2014023 w 7467600"/>
              <a:gd name="connsiteY594" fmla="*/ 2450995 h 6858000"/>
              <a:gd name="connsiteX595" fmla="*/ 1747337 w 7467600"/>
              <a:gd name="connsiteY595" fmla="*/ 1855264 h 6858000"/>
              <a:gd name="connsiteX596" fmla="*/ 1533749 w 7467600"/>
              <a:gd name="connsiteY596" fmla="*/ 1478656 h 6858000"/>
              <a:gd name="connsiteX597" fmla="*/ 1431890 w 7467600"/>
              <a:gd name="connsiteY597" fmla="*/ 1306475 h 6858000"/>
              <a:gd name="connsiteX598" fmla="*/ 5052692 w 7467600"/>
              <a:gd name="connsiteY598" fmla="*/ 1292994 h 6858000"/>
              <a:gd name="connsiteX599" fmla="*/ 5200661 w 7467600"/>
              <a:gd name="connsiteY599" fmla="*/ 1635186 h 6858000"/>
              <a:gd name="connsiteX600" fmla="*/ 5297138 w 7467600"/>
              <a:gd name="connsiteY600" fmla="*/ 1906351 h 6858000"/>
              <a:gd name="connsiteX601" fmla="*/ 5052692 w 7467600"/>
              <a:gd name="connsiteY601" fmla="*/ 1292994 h 6858000"/>
              <a:gd name="connsiteX602" fmla="*/ 5009948 w 7467600"/>
              <a:gd name="connsiteY602" fmla="*/ 1273619 h 6858000"/>
              <a:gd name="connsiteX603" fmla="*/ 5121777 w 7467600"/>
              <a:gd name="connsiteY603" fmla="*/ 1654213 h 6858000"/>
              <a:gd name="connsiteX604" fmla="*/ 5293545 w 7467600"/>
              <a:gd name="connsiteY604" fmla="*/ 2072247 h 6858000"/>
              <a:gd name="connsiteX605" fmla="*/ 5294042 w 7467600"/>
              <a:gd name="connsiteY605" fmla="*/ 2065019 h 6858000"/>
              <a:gd name="connsiteX606" fmla="*/ 5171936 w 7467600"/>
              <a:gd name="connsiteY606" fmla="*/ 1647613 h 6858000"/>
              <a:gd name="connsiteX607" fmla="*/ 5009948 w 7467600"/>
              <a:gd name="connsiteY607" fmla="*/ 1273619 h 6858000"/>
              <a:gd name="connsiteX608" fmla="*/ 655236 w 7467600"/>
              <a:gd name="connsiteY608" fmla="*/ 1268632 h 6858000"/>
              <a:gd name="connsiteX609" fmla="*/ 839521 w 7467600"/>
              <a:gd name="connsiteY609" fmla="*/ 1685315 h 6858000"/>
              <a:gd name="connsiteX610" fmla="*/ 1109416 w 7467600"/>
              <a:gd name="connsiteY610" fmla="*/ 2061663 h 6858000"/>
              <a:gd name="connsiteX611" fmla="*/ 1298300 w 7467600"/>
              <a:gd name="connsiteY611" fmla="*/ 2247742 h 6858000"/>
              <a:gd name="connsiteX612" fmla="*/ 1125871 w 7467600"/>
              <a:gd name="connsiteY612" fmla="*/ 1989513 h 6858000"/>
              <a:gd name="connsiteX613" fmla="*/ 981574 w 7467600"/>
              <a:gd name="connsiteY613" fmla="*/ 1783157 h 6858000"/>
              <a:gd name="connsiteX614" fmla="*/ 922198 w 7467600"/>
              <a:gd name="connsiteY614" fmla="*/ 1677437 h 6858000"/>
              <a:gd name="connsiteX615" fmla="*/ 869293 w 7467600"/>
              <a:gd name="connsiteY615" fmla="*/ 1583214 h 6858000"/>
              <a:gd name="connsiteX616" fmla="*/ 751431 w 7467600"/>
              <a:gd name="connsiteY616" fmla="*/ 1405731 h 6858000"/>
              <a:gd name="connsiteX617" fmla="*/ 655236 w 7467600"/>
              <a:gd name="connsiteY617" fmla="*/ 1268632 h 6858000"/>
              <a:gd name="connsiteX618" fmla="*/ 6516292 w 7467600"/>
              <a:gd name="connsiteY618" fmla="*/ 1263064 h 6858000"/>
              <a:gd name="connsiteX619" fmla="*/ 5736320 w 7467600"/>
              <a:gd name="connsiteY619" fmla="*/ 1501803 h 6858000"/>
              <a:gd name="connsiteX620" fmla="*/ 6516292 w 7467600"/>
              <a:gd name="connsiteY620" fmla="*/ 1263064 h 6858000"/>
              <a:gd name="connsiteX621" fmla="*/ 291466 w 7467600"/>
              <a:gd name="connsiteY621" fmla="*/ 1250369 h 6858000"/>
              <a:gd name="connsiteX622" fmla="*/ 323180 w 7467600"/>
              <a:gd name="connsiteY622" fmla="*/ 1435283 h 6858000"/>
              <a:gd name="connsiteX623" fmla="*/ 349381 w 7467600"/>
              <a:gd name="connsiteY623" fmla="*/ 1875041 h 6858000"/>
              <a:gd name="connsiteX624" fmla="*/ 374363 w 7467600"/>
              <a:gd name="connsiteY624" fmla="*/ 1506494 h 6858000"/>
              <a:gd name="connsiteX625" fmla="*/ 302168 w 7467600"/>
              <a:gd name="connsiteY625" fmla="*/ 1274495 h 6858000"/>
              <a:gd name="connsiteX626" fmla="*/ 291466 w 7467600"/>
              <a:gd name="connsiteY626" fmla="*/ 1250369 h 6858000"/>
              <a:gd name="connsiteX627" fmla="*/ 678222 w 7467600"/>
              <a:gd name="connsiteY627" fmla="*/ 1248670 h 6858000"/>
              <a:gd name="connsiteX628" fmla="*/ 775536 w 7467600"/>
              <a:gd name="connsiteY628" fmla="*/ 1388015 h 6858000"/>
              <a:gd name="connsiteX629" fmla="*/ 894529 w 7467600"/>
              <a:gd name="connsiteY629" fmla="*/ 1567739 h 6858000"/>
              <a:gd name="connsiteX630" fmla="*/ 948000 w 7467600"/>
              <a:gd name="connsiteY630" fmla="*/ 1663088 h 6858000"/>
              <a:gd name="connsiteX631" fmla="*/ 1006812 w 7467600"/>
              <a:gd name="connsiteY631" fmla="*/ 1767683 h 6858000"/>
              <a:gd name="connsiteX632" fmla="*/ 1149133 w 7467600"/>
              <a:gd name="connsiteY632" fmla="*/ 1971513 h 6858000"/>
              <a:gd name="connsiteX633" fmla="*/ 1333952 w 7467600"/>
              <a:gd name="connsiteY633" fmla="*/ 2251620 h 6858000"/>
              <a:gd name="connsiteX634" fmla="*/ 1337329 w 7467600"/>
              <a:gd name="connsiteY634" fmla="*/ 2258350 h 6858000"/>
              <a:gd name="connsiteX635" fmla="*/ 1014726 w 7467600"/>
              <a:gd name="connsiteY635" fmla="*/ 1615556 h 6858000"/>
              <a:gd name="connsiteX636" fmla="*/ 678222 w 7467600"/>
              <a:gd name="connsiteY636" fmla="*/ 1248670 h 6858000"/>
              <a:gd name="connsiteX637" fmla="*/ 6691602 w 7467600"/>
              <a:gd name="connsiteY637" fmla="*/ 1140573 h 6858000"/>
              <a:gd name="connsiteX638" fmla="*/ 6571100 w 7467600"/>
              <a:gd name="connsiteY638" fmla="*/ 1183662 h 6858000"/>
              <a:gd name="connsiteX639" fmla="*/ 6241687 w 7467600"/>
              <a:gd name="connsiteY639" fmla="*/ 1257600 h 6858000"/>
              <a:gd name="connsiteX640" fmla="*/ 5693009 w 7467600"/>
              <a:gd name="connsiteY640" fmla="*/ 1478256 h 6858000"/>
              <a:gd name="connsiteX641" fmla="*/ 6548420 w 7467600"/>
              <a:gd name="connsiteY641" fmla="*/ 1214599 h 6858000"/>
              <a:gd name="connsiteX642" fmla="*/ 6605473 w 7467600"/>
              <a:gd name="connsiteY642" fmla="*/ 1184686 h 6858000"/>
              <a:gd name="connsiteX643" fmla="*/ 6691602 w 7467600"/>
              <a:gd name="connsiteY643" fmla="*/ 1140573 h 6858000"/>
              <a:gd name="connsiteX644" fmla="*/ 4002475 w 7467600"/>
              <a:gd name="connsiteY644" fmla="*/ 1037802 h 6858000"/>
              <a:gd name="connsiteX645" fmla="*/ 4000324 w 7467600"/>
              <a:gd name="connsiteY645" fmla="*/ 1039362 h 6858000"/>
              <a:gd name="connsiteX646" fmla="*/ 4002862 w 7467600"/>
              <a:gd name="connsiteY646" fmla="*/ 1042866 h 6858000"/>
              <a:gd name="connsiteX647" fmla="*/ 4002475 w 7467600"/>
              <a:gd name="connsiteY647" fmla="*/ 1037802 h 6858000"/>
              <a:gd name="connsiteX648" fmla="*/ 506322 w 7467600"/>
              <a:gd name="connsiteY648" fmla="*/ 1020997 h 6858000"/>
              <a:gd name="connsiteX649" fmla="*/ 533068 w 7467600"/>
              <a:gd name="connsiteY649" fmla="*/ 1029409 h 6858000"/>
              <a:gd name="connsiteX650" fmla="*/ 1232525 w 7467600"/>
              <a:gd name="connsiteY650" fmla="*/ 1804675 h 6858000"/>
              <a:gd name="connsiteX651" fmla="*/ 1388858 w 7467600"/>
              <a:gd name="connsiteY651" fmla="*/ 2368011 h 6858000"/>
              <a:gd name="connsiteX652" fmla="*/ 1384098 w 7467600"/>
              <a:gd name="connsiteY652" fmla="*/ 2378125 h 6858000"/>
              <a:gd name="connsiteX653" fmla="*/ 1425393 w 7467600"/>
              <a:gd name="connsiteY653" fmla="*/ 2589124 h 6858000"/>
              <a:gd name="connsiteX654" fmla="*/ 1424001 w 7467600"/>
              <a:gd name="connsiteY654" fmla="*/ 2597541 h 6858000"/>
              <a:gd name="connsiteX655" fmla="*/ 2152729 w 7467600"/>
              <a:gd name="connsiteY655" fmla="*/ 2864487 h 6858000"/>
              <a:gd name="connsiteX656" fmla="*/ 2020609 w 7467600"/>
              <a:gd name="connsiteY656" fmla="*/ 2539671 h 6858000"/>
              <a:gd name="connsiteX657" fmla="*/ 2018920 w 7467600"/>
              <a:gd name="connsiteY657" fmla="*/ 2536309 h 6858000"/>
              <a:gd name="connsiteX658" fmla="*/ 1342441 w 7467600"/>
              <a:gd name="connsiteY658" fmla="*/ 1173017 h 6858000"/>
              <a:gd name="connsiteX659" fmla="*/ 1367925 w 7467600"/>
              <a:gd name="connsiteY659" fmla="*/ 1135648 h 6858000"/>
              <a:gd name="connsiteX660" fmla="*/ 1771401 w 7467600"/>
              <a:gd name="connsiteY660" fmla="*/ 1806673 h 6858000"/>
              <a:gd name="connsiteX661" fmla="*/ 1972385 w 7467600"/>
              <a:gd name="connsiteY661" fmla="*/ 2198735 h 6858000"/>
              <a:gd name="connsiteX662" fmla="*/ 2040892 w 7467600"/>
              <a:gd name="connsiteY662" fmla="*/ 2405205 h 6858000"/>
              <a:gd name="connsiteX663" fmla="*/ 2131689 w 7467600"/>
              <a:gd name="connsiteY663" fmla="*/ 1936926 h 6858000"/>
              <a:gd name="connsiteX664" fmla="*/ 2454820 w 7467600"/>
              <a:gd name="connsiteY664" fmla="*/ 1248808 h 6858000"/>
              <a:gd name="connsiteX665" fmla="*/ 2492512 w 7467600"/>
              <a:gd name="connsiteY665" fmla="*/ 1302920 h 6858000"/>
              <a:gd name="connsiteX666" fmla="*/ 2081216 w 7467600"/>
              <a:gd name="connsiteY666" fmla="*/ 2527513 h 6858000"/>
              <a:gd name="connsiteX667" fmla="*/ 2081211 w 7467600"/>
              <a:gd name="connsiteY667" fmla="*/ 2528916 h 6858000"/>
              <a:gd name="connsiteX668" fmla="*/ 2199067 w 7467600"/>
              <a:gd name="connsiteY668" fmla="*/ 2884061 h 6858000"/>
              <a:gd name="connsiteX669" fmla="*/ 3192586 w 7467600"/>
              <a:gd name="connsiteY669" fmla="*/ 3411496 h 6858000"/>
              <a:gd name="connsiteX670" fmla="*/ 3182620 w 7467600"/>
              <a:gd name="connsiteY670" fmla="*/ 3483279 h 6858000"/>
              <a:gd name="connsiteX671" fmla="*/ 2435119 w 7467600"/>
              <a:gd name="connsiteY671" fmla="*/ 3080173 h 6858000"/>
              <a:gd name="connsiteX672" fmla="*/ 2410152 w 7467600"/>
              <a:gd name="connsiteY672" fmla="*/ 3063751 h 6858000"/>
              <a:gd name="connsiteX673" fmla="*/ 2408099 w 7467600"/>
              <a:gd name="connsiteY673" fmla="*/ 3064403 h 6858000"/>
              <a:gd name="connsiteX674" fmla="*/ 2407218 w 7467600"/>
              <a:gd name="connsiteY674" fmla="*/ 3070324 h 6858000"/>
              <a:gd name="connsiteX675" fmla="*/ 2380138 w 7467600"/>
              <a:gd name="connsiteY675" fmla="*/ 3099341 h 6858000"/>
              <a:gd name="connsiteX676" fmla="*/ 1765923 w 7467600"/>
              <a:gd name="connsiteY676" fmla="*/ 3581043 h 6858000"/>
              <a:gd name="connsiteX677" fmla="*/ 1702258 w 7467600"/>
              <a:gd name="connsiteY677" fmla="*/ 3612286 h 6858000"/>
              <a:gd name="connsiteX678" fmla="*/ 1538370 w 7467600"/>
              <a:gd name="connsiteY678" fmla="*/ 3811804 h 6858000"/>
              <a:gd name="connsiteX679" fmla="*/ 542867 w 7467600"/>
              <a:gd name="connsiteY679" fmla="*/ 4944092 h 6858000"/>
              <a:gd name="connsiteX680" fmla="*/ 515800 w 7467600"/>
              <a:gd name="connsiteY680" fmla="*/ 4862180 h 6858000"/>
              <a:gd name="connsiteX681" fmla="*/ 909145 w 7467600"/>
              <a:gd name="connsiteY681" fmla="*/ 4199225 h 6858000"/>
              <a:gd name="connsiteX682" fmla="*/ 1214067 w 7467600"/>
              <a:gd name="connsiteY682" fmla="*/ 3908561 h 6858000"/>
              <a:gd name="connsiteX683" fmla="*/ 640967 w 7467600"/>
              <a:gd name="connsiteY683" fmla="*/ 4105601 h 6858000"/>
              <a:gd name="connsiteX684" fmla="*/ 112563 w 7467600"/>
              <a:gd name="connsiteY684" fmla="*/ 4396952 h 6858000"/>
              <a:gd name="connsiteX685" fmla="*/ 0 w 7467600"/>
              <a:gd name="connsiteY685" fmla="*/ 4466006 h 6858000"/>
              <a:gd name="connsiteX686" fmla="*/ 0 w 7467600"/>
              <a:gd name="connsiteY686" fmla="*/ 4233763 h 6858000"/>
              <a:gd name="connsiteX687" fmla="*/ 36881 w 7467600"/>
              <a:gd name="connsiteY687" fmla="*/ 4200118 h 6858000"/>
              <a:gd name="connsiteX688" fmla="*/ 910534 w 7467600"/>
              <a:gd name="connsiteY688" fmla="*/ 3629753 h 6858000"/>
              <a:gd name="connsiteX689" fmla="*/ 1578717 w 7467600"/>
              <a:gd name="connsiteY689" fmla="*/ 3575982 h 6858000"/>
              <a:gd name="connsiteX690" fmla="*/ 2338780 w 7467600"/>
              <a:gd name="connsiteY690" fmla="*/ 3033725 h 6858000"/>
              <a:gd name="connsiteX691" fmla="*/ 1807991 w 7467600"/>
              <a:gd name="connsiteY691" fmla="*/ 2807184 h 6858000"/>
              <a:gd name="connsiteX692" fmla="*/ 1416358 w 7467600"/>
              <a:gd name="connsiteY692" fmla="*/ 3112571 h 6858000"/>
              <a:gd name="connsiteX693" fmla="*/ 939066 w 7467600"/>
              <a:gd name="connsiteY693" fmla="*/ 3378798 h 6858000"/>
              <a:gd name="connsiteX694" fmla="*/ 115099 w 7467600"/>
              <a:gd name="connsiteY694" fmla="*/ 3607650 h 6858000"/>
              <a:gd name="connsiteX695" fmla="*/ 97284 w 7467600"/>
              <a:gd name="connsiteY695" fmla="*/ 3520393 h 6858000"/>
              <a:gd name="connsiteX696" fmla="*/ 922050 w 7467600"/>
              <a:gd name="connsiteY696" fmla="*/ 3074867 h 6858000"/>
              <a:gd name="connsiteX697" fmla="*/ 1405265 w 7467600"/>
              <a:gd name="connsiteY697" fmla="*/ 3016319 h 6858000"/>
              <a:gd name="connsiteX698" fmla="*/ 1407512 w 7467600"/>
              <a:gd name="connsiteY698" fmla="*/ 3018001 h 6858000"/>
              <a:gd name="connsiteX699" fmla="*/ 1726266 w 7467600"/>
              <a:gd name="connsiteY699" fmla="*/ 2777274 h 6858000"/>
              <a:gd name="connsiteX700" fmla="*/ 625390 w 7467600"/>
              <a:gd name="connsiteY700" fmla="*/ 2514541 h 6858000"/>
              <a:gd name="connsiteX701" fmla="*/ 619799 w 7467600"/>
              <a:gd name="connsiteY701" fmla="*/ 2527180 h 6858000"/>
              <a:gd name="connsiteX702" fmla="*/ 310030 w 7467600"/>
              <a:gd name="connsiteY702" fmla="*/ 2771818 h 6858000"/>
              <a:gd name="connsiteX703" fmla="*/ 173877 w 7467600"/>
              <a:gd name="connsiteY703" fmla="*/ 2937056 h 6858000"/>
              <a:gd name="connsiteX704" fmla="*/ 77889 w 7467600"/>
              <a:gd name="connsiteY704" fmla="*/ 3138440 h 6858000"/>
              <a:gd name="connsiteX705" fmla="*/ 0 w 7467600"/>
              <a:gd name="connsiteY705" fmla="*/ 3271395 h 6858000"/>
              <a:gd name="connsiteX706" fmla="*/ 0 w 7467600"/>
              <a:gd name="connsiteY706" fmla="*/ 3153002 h 6858000"/>
              <a:gd name="connsiteX707" fmla="*/ 2386 w 7467600"/>
              <a:gd name="connsiteY707" fmla="*/ 3149203 h 6858000"/>
              <a:gd name="connsiteX708" fmla="*/ 89753 w 7467600"/>
              <a:gd name="connsiteY708" fmla="*/ 2987702 h 6858000"/>
              <a:gd name="connsiteX709" fmla="*/ 76869 w 7467600"/>
              <a:gd name="connsiteY709" fmla="*/ 3005404 h 6858000"/>
              <a:gd name="connsiteX710" fmla="*/ 32049 w 7467600"/>
              <a:gd name="connsiteY710" fmla="*/ 3065814 h 6858000"/>
              <a:gd name="connsiteX711" fmla="*/ 0 w 7467600"/>
              <a:gd name="connsiteY711" fmla="*/ 3108744 h 6858000"/>
              <a:gd name="connsiteX712" fmla="*/ 0 w 7467600"/>
              <a:gd name="connsiteY712" fmla="*/ 3058059 h 6858000"/>
              <a:gd name="connsiteX713" fmla="*/ 7610 w 7467600"/>
              <a:gd name="connsiteY713" fmla="*/ 3047889 h 6858000"/>
              <a:gd name="connsiteX714" fmla="*/ 52419 w 7467600"/>
              <a:gd name="connsiteY714" fmla="*/ 2987479 h 6858000"/>
              <a:gd name="connsiteX715" fmla="*/ 59142 w 7467600"/>
              <a:gd name="connsiteY715" fmla="*/ 2978488 h 6858000"/>
              <a:gd name="connsiteX716" fmla="*/ 0 w 7467600"/>
              <a:gd name="connsiteY716" fmla="*/ 3015334 h 6858000"/>
              <a:gd name="connsiteX717" fmla="*/ 0 w 7467600"/>
              <a:gd name="connsiteY717" fmla="*/ 2914286 h 6858000"/>
              <a:gd name="connsiteX718" fmla="*/ 36383 w 7467600"/>
              <a:gd name="connsiteY718" fmla="*/ 2901128 h 6858000"/>
              <a:gd name="connsiteX719" fmla="*/ 156329 w 7467600"/>
              <a:gd name="connsiteY719" fmla="*/ 2840533 h 6858000"/>
              <a:gd name="connsiteX720" fmla="*/ 358355 w 7467600"/>
              <a:gd name="connsiteY720" fmla="*/ 2620471 h 6858000"/>
              <a:gd name="connsiteX721" fmla="*/ 510577 w 7467600"/>
              <a:gd name="connsiteY721" fmla="*/ 2501244 h 6858000"/>
              <a:gd name="connsiteX722" fmla="*/ 211967 w 7467600"/>
              <a:gd name="connsiteY722" fmla="*/ 2479171 h 6858000"/>
              <a:gd name="connsiteX723" fmla="*/ 0 w 7467600"/>
              <a:gd name="connsiteY723" fmla="*/ 2476398 h 6858000"/>
              <a:gd name="connsiteX724" fmla="*/ 0 w 7467600"/>
              <a:gd name="connsiteY724" fmla="*/ 2389189 h 6858000"/>
              <a:gd name="connsiteX725" fmla="*/ 103062 w 7467600"/>
              <a:gd name="connsiteY725" fmla="*/ 2389518 h 6858000"/>
              <a:gd name="connsiteX726" fmla="*/ 510734 w 7467600"/>
              <a:gd name="connsiteY726" fmla="*/ 2416201 h 6858000"/>
              <a:gd name="connsiteX727" fmla="*/ 279257 w 7467600"/>
              <a:gd name="connsiteY727" fmla="*/ 2092102 h 6858000"/>
              <a:gd name="connsiteX728" fmla="*/ 65265 w 7467600"/>
              <a:gd name="connsiteY728" fmla="*/ 2006049 h 6858000"/>
              <a:gd name="connsiteX729" fmla="*/ 0 w 7467600"/>
              <a:gd name="connsiteY729" fmla="*/ 1982532 h 6858000"/>
              <a:gd name="connsiteX730" fmla="*/ 0 w 7467600"/>
              <a:gd name="connsiteY730" fmla="*/ 1912789 h 6858000"/>
              <a:gd name="connsiteX731" fmla="*/ 97460 w 7467600"/>
              <a:gd name="connsiteY731" fmla="*/ 1953725 h 6858000"/>
              <a:gd name="connsiteX732" fmla="*/ 221272 w 7467600"/>
              <a:gd name="connsiteY732" fmla="*/ 1980766 h 6858000"/>
              <a:gd name="connsiteX733" fmla="*/ 116765 w 7467600"/>
              <a:gd name="connsiteY733" fmla="*/ 1911033 h 6858000"/>
              <a:gd name="connsiteX734" fmla="*/ 16405 w 7467600"/>
              <a:gd name="connsiteY734" fmla="*/ 1803412 h 6858000"/>
              <a:gd name="connsiteX735" fmla="*/ 0 w 7467600"/>
              <a:gd name="connsiteY735" fmla="*/ 1784777 h 6858000"/>
              <a:gd name="connsiteX736" fmla="*/ 0 w 7467600"/>
              <a:gd name="connsiteY736" fmla="*/ 1740082 h 6858000"/>
              <a:gd name="connsiteX737" fmla="*/ 39394 w 7467600"/>
              <a:gd name="connsiteY737" fmla="*/ 1784856 h 6858000"/>
              <a:gd name="connsiteX738" fmla="*/ 135813 w 7467600"/>
              <a:gd name="connsiteY738" fmla="*/ 1888838 h 6858000"/>
              <a:gd name="connsiteX739" fmla="*/ 242575 w 7467600"/>
              <a:gd name="connsiteY739" fmla="*/ 1958841 h 6858000"/>
              <a:gd name="connsiteX740" fmla="*/ 82197 w 7467600"/>
              <a:gd name="connsiteY740" fmla="*/ 1754826 h 6858000"/>
              <a:gd name="connsiteX741" fmla="*/ 0 w 7467600"/>
              <a:gd name="connsiteY741" fmla="*/ 1679650 h 6858000"/>
              <a:gd name="connsiteX742" fmla="*/ 0 w 7467600"/>
              <a:gd name="connsiteY742" fmla="*/ 1602463 h 6858000"/>
              <a:gd name="connsiteX743" fmla="*/ 84689 w 7467600"/>
              <a:gd name="connsiteY743" fmla="*/ 1677442 h 6858000"/>
              <a:gd name="connsiteX744" fmla="*/ 298437 w 7467600"/>
              <a:gd name="connsiteY744" fmla="*/ 1968019 h 6858000"/>
              <a:gd name="connsiteX745" fmla="*/ 227269 w 7467600"/>
              <a:gd name="connsiteY745" fmla="*/ 1114064 h 6858000"/>
              <a:gd name="connsiteX746" fmla="*/ 248003 w 7467600"/>
              <a:gd name="connsiteY746" fmla="*/ 1089613 h 6858000"/>
              <a:gd name="connsiteX747" fmla="*/ 427020 w 7467600"/>
              <a:gd name="connsiteY747" fmla="*/ 1619803 h 6858000"/>
              <a:gd name="connsiteX748" fmla="*/ 340345 w 7467600"/>
              <a:gd name="connsiteY748" fmla="*/ 2027739 h 6858000"/>
              <a:gd name="connsiteX749" fmla="*/ 360865 w 7467600"/>
              <a:gd name="connsiteY749" fmla="*/ 2044827 h 6858000"/>
              <a:gd name="connsiteX750" fmla="*/ 560414 w 7467600"/>
              <a:gd name="connsiteY750" fmla="*/ 2421457 h 6858000"/>
              <a:gd name="connsiteX751" fmla="*/ 1359703 w 7467600"/>
              <a:gd name="connsiteY751" fmla="*/ 2578554 h 6858000"/>
              <a:gd name="connsiteX752" fmla="*/ 1359422 w 7467600"/>
              <a:gd name="connsiteY752" fmla="*/ 2577994 h 6858000"/>
              <a:gd name="connsiteX753" fmla="*/ 828701 w 7467600"/>
              <a:gd name="connsiteY753" fmla="*/ 1839520 h 6858000"/>
              <a:gd name="connsiteX754" fmla="*/ 494427 w 7467600"/>
              <a:gd name="connsiteY754" fmla="*/ 1092333 h 6858000"/>
              <a:gd name="connsiteX755" fmla="*/ 506322 w 7467600"/>
              <a:gd name="connsiteY755" fmla="*/ 1020997 h 6858000"/>
              <a:gd name="connsiteX756" fmla="*/ 4570198 w 7467600"/>
              <a:gd name="connsiteY756" fmla="*/ 978081 h 6858000"/>
              <a:gd name="connsiteX757" fmla="*/ 4523691 w 7467600"/>
              <a:gd name="connsiteY757" fmla="*/ 1127776 h 6858000"/>
              <a:gd name="connsiteX758" fmla="*/ 4509875 w 7467600"/>
              <a:gd name="connsiteY758" fmla="*/ 1167552 h 6858000"/>
              <a:gd name="connsiteX759" fmla="*/ 4478168 w 7467600"/>
              <a:gd name="connsiteY759" fmla="*/ 1260735 h 6858000"/>
              <a:gd name="connsiteX760" fmla="*/ 4409309 w 7467600"/>
              <a:gd name="connsiteY760" fmla="*/ 1666996 h 6858000"/>
              <a:gd name="connsiteX761" fmla="*/ 4370031 w 7467600"/>
              <a:gd name="connsiteY761" fmla="*/ 1955666 h 6858000"/>
              <a:gd name="connsiteX762" fmla="*/ 4570198 w 7467600"/>
              <a:gd name="connsiteY762" fmla="*/ 978081 h 6858000"/>
              <a:gd name="connsiteX763" fmla="*/ 4557898 w 7467600"/>
              <a:gd name="connsiteY763" fmla="*/ 900011 h 6858000"/>
              <a:gd name="connsiteX764" fmla="*/ 4344840 w 7467600"/>
              <a:gd name="connsiteY764" fmla="*/ 1922038 h 6858000"/>
              <a:gd name="connsiteX765" fmla="*/ 4378710 w 7467600"/>
              <a:gd name="connsiteY765" fmla="*/ 1665516 h 6858000"/>
              <a:gd name="connsiteX766" fmla="*/ 4448798 w 7467600"/>
              <a:gd name="connsiteY766" fmla="*/ 1253024 h 6858000"/>
              <a:gd name="connsiteX767" fmla="*/ 4480315 w 7467600"/>
              <a:gd name="connsiteY767" fmla="*/ 1158454 h 6858000"/>
              <a:gd name="connsiteX768" fmla="*/ 4494133 w 7467600"/>
              <a:gd name="connsiteY768" fmla="*/ 1118676 h 6858000"/>
              <a:gd name="connsiteX769" fmla="*/ 4557898 w 7467600"/>
              <a:gd name="connsiteY769" fmla="*/ 900011 h 6858000"/>
              <a:gd name="connsiteX770" fmla="*/ 5870151 w 7467600"/>
              <a:gd name="connsiteY770" fmla="*/ 898890 h 6858000"/>
              <a:gd name="connsiteX771" fmla="*/ 5861335 w 7467600"/>
              <a:gd name="connsiteY771" fmla="*/ 899177 h 6858000"/>
              <a:gd name="connsiteX772" fmla="*/ 5843702 w 7467600"/>
              <a:gd name="connsiteY772" fmla="*/ 899748 h 6858000"/>
              <a:gd name="connsiteX773" fmla="*/ 5651107 w 7467600"/>
              <a:gd name="connsiteY773" fmla="*/ 920306 h 6858000"/>
              <a:gd name="connsiteX774" fmla="*/ 5459407 w 7467600"/>
              <a:gd name="connsiteY774" fmla="*/ 940975 h 6858000"/>
              <a:gd name="connsiteX775" fmla="*/ 5374846 w 7467600"/>
              <a:gd name="connsiteY775" fmla="*/ 941988 h 6858000"/>
              <a:gd name="connsiteX776" fmla="*/ 5256105 w 7467600"/>
              <a:gd name="connsiteY776" fmla="*/ 945632 h 6858000"/>
              <a:gd name="connsiteX777" fmla="*/ 5107071 w 7467600"/>
              <a:gd name="connsiteY777" fmla="*/ 969720 h 6858000"/>
              <a:gd name="connsiteX778" fmla="*/ 4998681 w 7467600"/>
              <a:gd name="connsiteY778" fmla="*/ 988771 h 6858000"/>
              <a:gd name="connsiteX779" fmla="*/ 5870151 w 7467600"/>
              <a:gd name="connsiteY779" fmla="*/ 898890 h 6858000"/>
              <a:gd name="connsiteX780" fmla="*/ 5504425 w 7467600"/>
              <a:gd name="connsiteY780" fmla="*/ 848067 h 6858000"/>
              <a:gd name="connsiteX781" fmla="*/ 4968849 w 7467600"/>
              <a:gd name="connsiteY781" fmla="*/ 962318 h 6858000"/>
              <a:gd name="connsiteX782" fmla="*/ 5104039 w 7467600"/>
              <a:gd name="connsiteY782" fmla="*/ 940634 h 6858000"/>
              <a:gd name="connsiteX783" fmla="*/ 5256311 w 7467600"/>
              <a:gd name="connsiteY783" fmla="*/ 916490 h 6858000"/>
              <a:gd name="connsiteX784" fmla="*/ 5377381 w 7467600"/>
              <a:gd name="connsiteY784" fmla="*/ 912671 h 6858000"/>
              <a:gd name="connsiteX785" fmla="*/ 5460148 w 7467600"/>
              <a:gd name="connsiteY785" fmla="*/ 911442 h 6858000"/>
              <a:gd name="connsiteX786" fmla="*/ 5648971 w 7467600"/>
              <a:gd name="connsiteY786" fmla="*/ 891331 h 6858000"/>
              <a:gd name="connsiteX787" fmla="*/ 5844807 w 7467600"/>
              <a:gd name="connsiteY787" fmla="*/ 870718 h 6858000"/>
              <a:gd name="connsiteX788" fmla="*/ 5862975 w 7467600"/>
              <a:gd name="connsiteY788" fmla="*/ 869756 h 6858000"/>
              <a:gd name="connsiteX789" fmla="*/ 5920887 w 7467600"/>
              <a:gd name="connsiteY789" fmla="*/ 865929 h 6858000"/>
              <a:gd name="connsiteX790" fmla="*/ 5504425 w 7467600"/>
              <a:gd name="connsiteY790" fmla="*/ 848067 h 6858000"/>
              <a:gd name="connsiteX791" fmla="*/ 3607114 w 7467600"/>
              <a:gd name="connsiteY791" fmla="*/ 467441 h 6858000"/>
              <a:gd name="connsiteX792" fmla="*/ 3296242 w 7467600"/>
              <a:gd name="connsiteY792" fmla="*/ 807991 h 6858000"/>
              <a:gd name="connsiteX793" fmla="*/ 3174674 w 7467600"/>
              <a:gd name="connsiteY793" fmla="*/ 919759 h 6858000"/>
              <a:gd name="connsiteX794" fmla="*/ 3042978 w 7467600"/>
              <a:gd name="connsiteY794" fmla="*/ 1054894 h 6858000"/>
              <a:gd name="connsiteX795" fmla="*/ 2968914 w 7467600"/>
              <a:gd name="connsiteY795" fmla="*/ 1133756 h 6858000"/>
              <a:gd name="connsiteX796" fmla="*/ 3103823 w 7467600"/>
              <a:gd name="connsiteY796" fmla="*/ 1026814 h 6858000"/>
              <a:gd name="connsiteX797" fmla="*/ 3607114 w 7467600"/>
              <a:gd name="connsiteY797" fmla="*/ 467441 h 6858000"/>
              <a:gd name="connsiteX798" fmla="*/ 3744487 w 7467600"/>
              <a:gd name="connsiteY798" fmla="*/ 383136 h 6858000"/>
              <a:gd name="connsiteX799" fmla="*/ 3970213 w 7467600"/>
              <a:gd name="connsiteY799" fmla="*/ 995559 h 6858000"/>
              <a:gd name="connsiteX800" fmla="*/ 3744487 w 7467600"/>
              <a:gd name="connsiteY800" fmla="*/ 383136 h 6858000"/>
              <a:gd name="connsiteX801" fmla="*/ 3624562 w 7467600"/>
              <a:gd name="connsiteY801" fmla="*/ 367041 h 6858000"/>
              <a:gd name="connsiteX802" fmla="*/ 3489712 w 7467600"/>
              <a:gd name="connsiteY802" fmla="*/ 485386 h 6858000"/>
              <a:gd name="connsiteX803" fmla="*/ 3182994 w 7467600"/>
              <a:gd name="connsiteY803" fmla="*/ 828265 h 6858000"/>
              <a:gd name="connsiteX804" fmla="*/ 2892114 w 7467600"/>
              <a:gd name="connsiteY804" fmla="*/ 1172635 h 6858000"/>
              <a:gd name="connsiteX805" fmla="*/ 3021459 w 7467600"/>
              <a:gd name="connsiteY805" fmla="*/ 1035385 h 6858000"/>
              <a:gd name="connsiteX806" fmla="*/ 3153873 w 7467600"/>
              <a:gd name="connsiteY806" fmla="*/ 898971 h 6858000"/>
              <a:gd name="connsiteX807" fmla="*/ 3276511 w 7467600"/>
              <a:gd name="connsiteY807" fmla="*/ 786423 h 6858000"/>
              <a:gd name="connsiteX808" fmla="*/ 3584154 w 7467600"/>
              <a:gd name="connsiteY808" fmla="*/ 448218 h 6858000"/>
              <a:gd name="connsiteX809" fmla="*/ 3624562 w 7467600"/>
              <a:gd name="connsiteY809" fmla="*/ 367041 h 6858000"/>
              <a:gd name="connsiteX810" fmla="*/ 3766672 w 7467600"/>
              <a:gd name="connsiteY810" fmla="*/ 359429 h 6858000"/>
              <a:gd name="connsiteX811" fmla="*/ 3996338 w 7467600"/>
              <a:gd name="connsiteY811" fmla="*/ 968237 h 6858000"/>
              <a:gd name="connsiteX812" fmla="*/ 3766672 w 7467600"/>
              <a:gd name="connsiteY812" fmla="*/ 359429 h 6858000"/>
              <a:gd name="connsiteX813" fmla="*/ 5805386 w 7467600"/>
              <a:gd name="connsiteY813" fmla="*/ 239240 h 6858000"/>
              <a:gd name="connsiteX814" fmla="*/ 5736947 w 7467600"/>
              <a:gd name="connsiteY814" fmla="*/ 261367 h 6858000"/>
              <a:gd name="connsiteX815" fmla="*/ 5427012 w 7467600"/>
              <a:gd name="connsiteY815" fmla="*/ 311272 h 6858000"/>
              <a:gd name="connsiteX816" fmla="*/ 5147818 w 7467600"/>
              <a:gd name="connsiteY816" fmla="*/ 322112 h 6858000"/>
              <a:gd name="connsiteX817" fmla="*/ 5060854 w 7467600"/>
              <a:gd name="connsiteY817" fmla="*/ 311882 h 6858000"/>
              <a:gd name="connsiteX818" fmla="*/ 4945989 w 7467600"/>
              <a:gd name="connsiteY818" fmla="*/ 300516 h 6858000"/>
              <a:gd name="connsiteX819" fmla="*/ 5410479 w 7467600"/>
              <a:gd name="connsiteY819" fmla="*/ 348434 h 6858000"/>
              <a:gd name="connsiteX820" fmla="*/ 5805386 w 7467600"/>
              <a:gd name="connsiteY820" fmla="*/ 239240 h 6858000"/>
              <a:gd name="connsiteX821" fmla="*/ 5905192 w 7467600"/>
              <a:gd name="connsiteY821" fmla="*/ 163079 h 6858000"/>
              <a:gd name="connsiteX822" fmla="*/ 5865655 w 7467600"/>
              <a:gd name="connsiteY822" fmla="*/ 171901 h 6858000"/>
              <a:gd name="connsiteX823" fmla="*/ 5259740 w 7467600"/>
              <a:gd name="connsiteY823" fmla="*/ 257013 h 6858000"/>
              <a:gd name="connsiteX824" fmla="*/ 5208466 w 7467600"/>
              <a:gd name="connsiteY824" fmla="*/ 257550 h 6858000"/>
              <a:gd name="connsiteX825" fmla="*/ 4980204 w 7467600"/>
              <a:gd name="connsiteY825" fmla="*/ 271903 h 6858000"/>
              <a:gd name="connsiteX826" fmla="*/ 5068068 w 7467600"/>
              <a:gd name="connsiteY826" fmla="*/ 282244 h 6858000"/>
              <a:gd name="connsiteX827" fmla="*/ 5153231 w 7467600"/>
              <a:gd name="connsiteY827" fmla="*/ 292240 h 6858000"/>
              <a:gd name="connsiteX828" fmla="*/ 5426491 w 7467600"/>
              <a:gd name="connsiteY828" fmla="*/ 281128 h 6858000"/>
              <a:gd name="connsiteX829" fmla="*/ 5731212 w 7467600"/>
              <a:gd name="connsiteY829" fmla="*/ 231951 h 6858000"/>
              <a:gd name="connsiteX830" fmla="*/ 5905192 w 7467600"/>
              <a:gd name="connsiteY830" fmla="*/ 163079 h 6858000"/>
              <a:gd name="connsiteX831" fmla="*/ 5944437 w 7467600"/>
              <a:gd name="connsiteY831" fmla="*/ 113829 h 6858000"/>
              <a:gd name="connsiteX832" fmla="*/ 5825032 w 7467600"/>
              <a:gd name="connsiteY832" fmla="*/ 146405 h 6858000"/>
              <a:gd name="connsiteX833" fmla="*/ 4955599 w 7467600"/>
              <a:gd name="connsiteY833" fmla="*/ 247008 h 6858000"/>
              <a:gd name="connsiteX834" fmla="*/ 5210104 w 7467600"/>
              <a:gd name="connsiteY834" fmla="*/ 228123 h 6858000"/>
              <a:gd name="connsiteX835" fmla="*/ 5261015 w 7467600"/>
              <a:gd name="connsiteY835" fmla="*/ 227087 h 6858000"/>
              <a:gd name="connsiteX836" fmla="*/ 5861181 w 7467600"/>
              <a:gd name="connsiteY836" fmla="*/ 143093 h 6858000"/>
              <a:gd name="connsiteX837" fmla="*/ 5961252 w 7467600"/>
              <a:gd name="connsiteY837" fmla="*/ 114820 h 6858000"/>
              <a:gd name="connsiteX838" fmla="*/ 5944437 w 7467600"/>
              <a:gd name="connsiteY838" fmla="*/ 113829 h 6858000"/>
              <a:gd name="connsiteX839" fmla="*/ 3882765 w 7467600"/>
              <a:gd name="connsiteY839" fmla="*/ 0 h 6858000"/>
              <a:gd name="connsiteX840" fmla="*/ 3995099 w 7467600"/>
              <a:gd name="connsiteY840" fmla="*/ 0 h 6858000"/>
              <a:gd name="connsiteX841" fmla="*/ 4163818 w 7467600"/>
              <a:gd name="connsiteY841" fmla="*/ 234104 h 6858000"/>
              <a:gd name="connsiteX842" fmla="*/ 4172099 w 7467600"/>
              <a:gd name="connsiteY842" fmla="*/ 234207 h 6858000"/>
              <a:gd name="connsiteX843" fmla="*/ 4784282 w 7467600"/>
              <a:gd name="connsiteY843" fmla="*/ 276561 h 6858000"/>
              <a:gd name="connsiteX844" fmla="*/ 4801687 w 7467600"/>
              <a:gd name="connsiteY844" fmla="*/ 267764 h 6858000"/>
              <a:gd name="connsiteX845" fmla="*/ 6082788 w 7467600"/>
              <a:gd name="connsiteY845" fmla="*/ 64119 h 6858000"/>
              <a:gd name="connsiteX846" fmla="*/ 6099442 w 7467600"/>
              <a:gd name="connsiteY846" fmla="*/ 82568 h 6858000"/>
              <a:gd name="connsiteX847" fmla="*/ 4804137 w 7467600"/>
              <a:gd name="connsiteY847" fmla="*/ 320931 h 6858000"/>
              <a:gd name="connsiteX848" fmla="*/ 4227047 w 7467600"/>
              <a:gd name="connsiteY848" fmla="*/ 313415 h 6858000"/>
              <a:gd name="connsiteX849" fmla="*/ 4346041 w 7467600"/>
              <a:gd name="connsiteY849" fmla="*/ 456086 h 6858000"/>
              <a:gd name="connsiteX850" fmla="*/ 4870967 w 7467600"/>
              <a:gd name="connsiteY850" fmla="*/ 963061 h 6858000"/>
              <a:gd name="connsiteX851" fmla="*/ 4889647 w 7467600"/>
              <a:gd name="connsiteY851" fmla="*/ 957147 h 6858000"/>
              <a:gd name="connsiteX852" fmla="*/ 5422504 w 7467600"/>
              <a:gd name="connsiteY852" fmla="*/ 805191 h 6858000"/>
              <a:gd name="connsiteX853" fmla="*/ 6087656 w 7467600"/>
              <a:gd name="connsiteY853" fmla="*/ 826703 h 6858000"/>
              <a:gd name="connsiteX854" fmla="*/ 6058717 w 7467600"/>
              <a:gd name="connsiteY854" fmla="*/ 865992 h 6858000"/>
              <a:gd name="connsiteX855" fmla="*/ 4974153 w 7467600"/>
              <a:gd name="connsiteY855" fmla="*/ 1045456 h 6858000"/>
              <a:gd name="connsiteX856" fmla="*/ 5627835 w 7467600"/>
              <a:gd name="connsiteY856" fmla="*/ 1472077 h 6858000"/>
              <a:gd name="connsiteX857" fmla="*/ 5629817 w 7467600"/>
              <a:gd name="connsiteY857" fmla="*/ 1471412 h 6858000"/>
              <a:gd name="connsiteX858" fmla="*/ 5634124 w 7467600"/>
              <a:gd name="connsiteY858" fmla="*/ 1470572 h 6858000"/>
              <a:gd name="connsiteX859" fmla="*/ 5755832 w 7467600"/>
              <a:gd name="connsiteY859" fmla="*/ 1383886 h 6858000"/>
              <a:gd name="connsiteX860" fmla="*/ 6014186 w 7467600"/>
              <a:gd name="connsiteY860" fmla="*/ 1279799 h 6858000"/>
              <a:gd name="connsiteX861" fmla="*/ 6901619 w 7467600"/>
              <a:gd name="connsiteY861" fmla="*/ 1047874 h 6858000"/>
              <a:gd name="connsiteX862" fmla="*/ 6931566 w 7467600"/>
              <a:gd name="connsiteY862" fmla="*/ 1062034 h 6858000"/>
              <a:gd name="connsiteX863" fmla="*/ 5790982 w 7467600"/>
              <a:gd name="connsiteY863" fmla="*/ 1561380 h 6858000"/>
              <a:gd name="connsiteX864" fmla="*/ 6188971 w 7467600"/>
              <a:gd name="connsiteY864" fmla="*/ 1755168 h 6858000"/>
              <a:gd name="connsiteX865" fmla="*/ 6202446 w 7467600"/>
              <a:gd name="connsiteY865" fmla="*/ 1752268 h 6858000"/>
              <a:gd name="connsiteX866" fmla="*/ 7179560 w 7467600"/>
              <a:gd name="connsiteY866" fmla="*/ 1467551 h 6858000"/>
              <a:gd name="connsiteX867" fmla="*/ 7158730 w 7467600"/>
              <a:gd name="connsiteY867" fmla="*/ 1507835 h 6858000"/>
              <a:gd name="connsiteX868" fmla="*/ 6326959 w 7467600"/>
              <a:gd name="connsiteY868" fmla="*/ 1817686 h 6858000"/>
              <a:gd name="connsiteX869" fmla="*/ 6537433 w 7467600"/>
              <a:gd name="connsiteY869" fmla="*/ 1907790 h 6858000"/>
              <a:gd name="connsiteX870" fmla="*/ 6550221 w 7467600"/>
              <a:gd name="connsiteY870" fmla="*/ 1910729 h 6858000"/>
              <a:gd name="connsiteX871" fmla="*/ 6964438 w 7467600"/>
              <a:gd name="connsiteY871" fmla="*/ 2209505 h 6858000"/>
              <a:gd name="connsiteX872" fmla="*/ 7367862 w 7467600"/>
              <a:gd name="connsiteY872" fmla="*/ 2806833 h 6858000"/>
              <a:gd name="connsiteX873" fmla="*/ 7364329 w 7467600"/>
              <a:gd name="connsiteY873" fmla="*/ 2826907 h 6858000"/>
              <a:gd name="connsiteX874" fmla="*/ 7290545 w 7467600"/>
              <a:gd name="connsiteY874" fmla="*/ 2850663 h 6858000"/>
              <a:gd name="connsiteX875" fmla="*/ 6472036 w 7467600"/>
              <a:gd name="connsiteY875" fmla="*/ 1959003 h 6858000"/>
              <a:gd name="connsiteX876" fmla="*/ 5792897 w 7467600"/>
              <a:gd name="connsiteY876" fmla="*/ 1647747 h 6858000"/>
              <a:gd name="connsiteX877" fmla="*/ 5842751 w 7467600"/>
              <a:gd name="connsiteY877" fmla="*/ 1816112 h 6858000"/>
              <a:gd name="connsiteX878" fmla="*/ 5847424 w 7467600"/>
              <a:gd name="connsiteY878" fmla="*/ 1815776 h 6858000"/>
              <a:gd name="connsiteX879" fmla="*/ 6399821 w 7467600"/>
              <a:gd name="connsiteY879" fmla="*/ 2344799 h 6858000"/>
              <a:gd name="connsiteX880" fmla="*/ 6323232 w 7467600"/>
              <a:gd name="connsiteY880" fmla="*/ 2389634 h 6858000"/>
              <a:gd name="connsiteX881" fmla="*/ 5942958 w 7467600"/>
              <a:gd name="connsiteY881" fmla="*/ 2077708 h 6858000"/>
              <a:gd name="connsiteX882" fmla="*/ 5921559 w 7467600"/>
              <a:gd name="connsiteY882" fmla="*/ 2378596 h 6858000"/>
              <a:gd name="connsiteX883" fmla="*/ 5817651 w 7467600"/>
              <a:gd name="connsiteY883" fmla="*/ 3023919 h 6858000"/>
              <a:gd name="connsiteX884" fmla="*/ 5729634 w 7467600"/>
              <a:gd name="connsiteY884" fmla="*/ 3051849 h 6858000"/>
              <a:gd name="connsiteX885" fmla="*/ 5611018 w 7467600"/>
              <a:gd name="connsiteY885" fmla="*/ 2316769 h 6858000"/>
              <a:gd name="connsiteX886" fmla="*/ 5687608 w 7467600"/>
              <a:gd name="connsiteY886" fmla="*/ 2039972 h 6858000"/>
              <a:gd name="connsiteX887" fmla="*/ 5657554 w 7467600"/>
              <a:gd name="connsiteY887" fmla="*/ 1576445 h 6858000"/>
              <a:gd name="connsiteX888" fmla="*/ 5150475 w 7467600"/>
              <a:gd name="connsiteY888" fmla="*/ 1274012 h 6858000"/>
              <a:gd name="connsiteX889" fmla="*/ 5349142 w 7467600"/>
              <a:gd name="connsiteY889" fmla="*/ 2204405 h 6858000"/>
              <a:gd name="connsiteX890" fmla="*/ 5262214 w 7467600"/>
              <a:gd name="connsiteY890" fmla="*/ 2233836 h 6858000"/>
              <a:gd name="connsiteX891" fmla="*/ 4981539 w 7467600"/>
              <a:gd name="connsiteY891" fmla="*/ 1542201 h 6858000"/>
              <a:gd name="connsiteX892" fmla="*/ 4958461 w 7467600"/>
              <a:gd name="connsiteY892" fmla="*/ 1136957 h 6858000"/>
              <a:gd name="connsiteX893" fmla="*/ 4655015 w 7467600"/>
              <a:gd name="connsiteY893" fmla="*/ 891426 h 6858000"/>
              <a:gd name="connsiteX894" fmla="*/ 4348002 w 7467600"/>
              <a:gd name="connsiteY894" fmla="*/ 2205895 h 6858000"/>
              <a:gd name="connsiteX895" fmla="*/ 4262250 w 7467600"/>
              <a:gd name="connsiteY895" fmla="*/ 2219972 h 6858000"/>
              <a:gd name="connsiteX896" fmla="*/ 4550611 w 7467600"/>
              <a:gd name="connsiteY896" fmla="*/ 817540 h 6858000"/>
              <a:gd name="connsiteX897" fmla="*/ 4564418 w 7467600"/>
              <a:gd name="connsiteY897" fmla="*/ 808293 h 6858000"/>
              <a:gd name="connsiteX898" fmla="*/ 4266388 w 7467600"/>
              <a:gd name="connsiteY898" fmla="*/ 500083 h 6858000"/>
              <a:gd name="connsiteX899" fmla="*/ 4032842 w 7467600"/>
              <a:gd name="connsiteY899" fmla="*/ 211809 h 6858000"/>
              <a:gd name="connsiteX900" fmla="*/ 3882765 w 7467600"/>
              <a:gd name="connsiteY900" fmla="*/ 0 h 6858000"/>
              <a:gd name="connsiteX901" fmla="*/ 3721337 w 7467600"/>
              <a:gd name="connsiteY901" fmla="*/ 0 h 6858000"/>
              <a:gd name="connsiteX902" fmla="*/ 3797544 w 7467600"/>
              <a:gd name="connsiteY902" fmla="*/ 0 h 6858000"/>
              <a:gd name="connsiteX903" fmla="*/ 3775734 w 7467600"/>
              <a:gd name="connsiteY903" fmla="*/ 95131 h 6858000"/>
              <a:gd name="connsiteX904" fmla="*/ 3724807 w 7467600"/>
              <a:gd name="connsiteY904" fmla="*/ 272257 h 6858000"/>
              <a:gd name="connsiteX905" fmla="*/ 3726844 w 7467600"/>
              <a:gd name="connsiteY905" fmla="*/ 282988 h 6858000"/>
              <a:gd name="connsiteX906" fmla="*/ 3742664 w 7467600"/>
              <a:gd name="connsiteY906" fmla="*/ 279918 h 6858000"/>
              <a:gd name="connsiteX907" fmla="*/ 4103910 w 7467600"/>
              <a:gd name="connsiteY907" fmla="*/ 1161917 h 6858000"/>
              <a:gd name="connsiteX908" fmla="*/ 4020269 w 7467600"/>
              <a:gd name="connsiteY908" fmla="*/ 1200406 h 6858000"/>
              <a:gd name="connsiteX909" fmla="*/ 3674882 w 7467600"/>
              <a:gd name="connsiteY909" fmla="*/ 488524 h 6858000"/>
              <a:gd name="connsiteX910" fmla="*/ 3132682 w 7467600"/>
              <a:gd name="connsiteY910" fmla="*/ 1072284 h 6858000"/>
              <a:gd name="connsiteX911" fmla="*/ 2716346 w 7467600"/>
              <a:gd name="connsiteY911" fmla="*/ 1276376 h 6858000"/>
              <a:gd name="connsiteX912" fmla="*/ 2716772 w 7467600"/>
              <a:gd name="connsiteY912" fmla="*/ 1255462 h 6858000"/>
              <a:gd name="connsiteX913" fmla="*/ 3471096 w 7467600"/>
              <a:gd name="connsiteY913" fmla="*/ 437072 h 6858000"/>
              <a:gd name="connsiteX914" fmla="*/ 3639057 w 7467600"/>
              <a:gd name="connsiteY914" fmla="*/ 286334 h 6858000"/>
              <a:gd name="connsiteX915" fmla="*/ 3640309 w 7467600"/>
              <a:gd name="connsiteY915" fmla="*/ 284664 h 6858000"/>
              <a:gd name="connsiteX916" fmla="*/ 3646022 w 7467600"/>
              <a:gd name="connsiteY916" fmla="*/ 276711 h 6858000"/>
              <a:gd name="connsiteX917" fmla="*/ 3707943 w 7467600"/>
              <a:gd name="connsiteY917" fmla="*/ 65958 h 6858000"/>
              <a:gd name="connsiteX918" fmla="*/ 3721337 w 7467600"/>
              <a:gd name="connsiteY918" fmla="*/ 0 h 6858000"/>
              <a:gd name="connsiteX919" fmla="*/ 2867960 w 7467600"/>
              <a:gd name="connsiteY919" fmla="*/ 0 h 6858000"/>
              <a:gd name="connsiteX920" fmla="*/ 2926351 w 7467600"/>
              <a:gd name="connsiteY920" fmla="*/ 0 h 6858000"/>
              <a:gd name="connsiteX921" fmla="*/ 2902823 w 7467600"/>
              <a:gd name="connsiteY921" fmla="*/ 262929 h 6858000"/>
              <a:gd name="connsiteX922" fmla="*/ 2940663 w 7467600"/>
              <a:gd name="connsiteY922" fmla="*/ 140884 h 6858000"/>
              <a:gd name="connsiteX923" fmla="*/ 2947039 w 7467600"/>
              <a:gd name="connsiteY923" fmla="*/ 122524 h 6858000"/>
              <a:gd name="connsiteX924" fmla="*/ 2984316 w 7467600"/>
              <a:gd name="connsiteY924" fmla="*/ 0 h 6858000"/>
              <a:gd name="connsiteX925" fmla="*/ 3016114 w 7467600"/>
              <a:gd name="connsiteY925" fmla="*/ 0 h 6858000"/>
              <a:gd name="connsiteX926" fmla="*/ 2979949 w 7467600"/>
              <a:gd name="connsiteY926" fmla="*/ 119274 h 6858000"/>
              <a:gd name="connsiteX927" fmla="*/ 3023879 w 7467600"/>
              <a:gd name="connsiteY927" fmla="*/ 0 h 6858000"/>
              <a:gd name="connsiteX928" fmla="*/ 3105400 w 7467600"/>
              <a:gd name="connsiteY928" fmla="*/ 0 h 6858000"/>
              <a:gd name="connsiteX929" fmla="*/ 3094669 w 7467600"/>
              <a:gd name="connsiteY929" fmla="*/ 30308 h 6858000"/>
              <a:gd name="connsiteX930" fmla="*/ 2901945 w 7467600"/>
              <a:gd name="connsiteY930" fmla="*/ 466538 h 6858000"/>
              <a:gd name="connsiteX931" fmla="*/ 2815209 w 7467600"/>
              <a:gd name="connsiteY931" fmla="*/ 497361 h 6858000"/>
              <a:gd name="connsiteX932" fmla="*/ 2844845 w 7467600"/>
              <a:gd name="connsiteY932" fmla="*/ 127638 h 6858000"/>
              <a:gd name="connsiteX933" fmla="*/ 2867960 w 7467600"/>
              <a:gd name="connsiteY933" fmla="*/ 0 h 6858000"/>
              <a:gd name="connsiteX934" fmla="*/ 1057230 w 7467600"/>
              <a:gd name="connsiteY934" fmla="*/ 0 h 6858000"/>
              <a:gd name="connsiteX935" fmla="*/ 1111003 w 7467600"/>
              <a:gd name="connsiteY935" fmla="*/ 0 h 6858000"/>
              <a:gd name="connsiteX936" fmla="*/ 1125553 w 7467600"/>
              <a:gd name="connsiteY936" fmla="*/ 52588 h 6858000"/>
              <a:gd name="connsiteX937" fmla="*/ 1304276 w 7467600"/>
              <a:gd name="connsiteY937" fmla="*/ 476275 h 6858000"/>
              <a:gd name="connsiteX938" fmla="*/ 1492066 w 7467600"/>
              <a:gd name="connsiteY938" fmla="*/ 886333 h 6858000"/>
              <a:gd name="connsiteX939" fmla="*/ 1423698 w 7467600"/>
              <a:gd name="connsiteY939" fmla="*/ 710817 h 6858000"/>
              <a:gd name="connsiteX940" fmla="*/ 1357609 w 7467600"/>
              <a:gd name="connsiteY940" fmla="*/ 532892 h 6858000"/>
              <a:gd name="connsiteX941" fmla="*/ 1309550 w 7467600"/>
              <a:gd name="connsiteY941" fmla="*/ 374031 h 6858000"/>
              <a:gd name="connsiteX942" fmla="*/ 1193673 w 7467600"/>
              <a:gd name="connsiteY942" fmla="*/ 49533 h 6858000"/>
              <a:gd name="connsiteX943" fmla="*/ 1164391 w 7467600"/>
              <a:gd name="connsiteY943" fmla="*/ 0 h 6858000"/>
              <a:gd name="connsiteX944" fmla="*/ 1200666 w 7467600"/>
              <a:gd name="connsiteY944" fmla="*/ 0 h 6858000"/>
              <a:gd name="connsiteX945" fmla="*/ 1223408 w 7467600"/>
              <a:gd name="connsiteY945" fmla="*/ 38996 h 6858000"/>
              <a:gd name="connsiteX946" fmla="*/ 1339635 w 7467600"/>
              <a:gd name="connsiteY946" fmla="*/ 365517 h 6858000"/>
              <a:gd name="connsiteX947" fmla="*/ 1387469 w 7467600"/>
              <a:gd name="connsiteY947" fmla="*/ 523079 h 6858000"/>
              <a:gd name="connsiteX948" fmla="*/ 1452685 w 7467600"/>
              <a:gd name="connsiteY948" fmla="*/ 699806 h 6858000"/>
              <a:gd name="connsiteX949" fmla="*/ 1492092 w 7467600"/>
              <a:gd name="connsiteY949" fmla="*/ 800424 h 6858000"/>
              <a:gd name="connsiteX950" fmla="*/ 1455302 w 7467600"/>
              <a:gd name="connsiteY950" fmla="*/ 632913 h 6858000"/>
              <a:gd name="connsiteX951" fmla="*/ 1222336 w 7467600"/>
              <a:gd name="connsiteY951" fmla="*/ 9480 h 6858000"/>
              <a:gd name="connsiteX952" fmla="*/ 1214634 w 7467600"/>
              <a:gd name="connsiteY952" fmla="*/ 0 h 6858000"/>
              <a:gd name="connsiteX953" fmla="*/ 1289827 w 7467600"/>
              <a:gd name="connsiteY953" fmla="*/ 0 h 6858000"/>
              <a:gd name="connsiteX954" fmla="*/ 1321076 w 7467600"/>
              <a:gd name="connsiteY954" fmla="*/ 59722 h 6858000"/>
              <a:gd name="connsiteX955" fmla="*/ 1512579 w 7467600"/>
              <a:gd name="connsiteY955" fmla="*/ 626441 h 6858000"/>
              <a:gd name="connsiteX956" fmla="*/ 1506076 w 7467600"/>
              <a:gd name="connsiteY956" fmla="*/ 1089289 h 6858000"/>
              <a:gd name="connsiteX957" fmla="*/ 1486346 w 7467600"/>
              <a:gd name="connsiteY957" fmla="*/ 1079919 h 6858000"/>
              <a:gd name="connsiteX958" fmla="*/ 1070511 w 7467600"/>
              <a:gd name="connsiteY958" fmla="*/ 48609 h 6858000"/>
              <a:gd name="connsiteX959" fmla="*/ 1057230 w 7467600"/>
              <a:gd name="connsiteY959" fmla="*/ 0 h 6858000"/>
              <a:gd name="connsiteX960" fmla="*/ 43151 w 7467600"/>
              <a:gd name="connsiteY960" fmla="*/ 0 h 6858000"/>
              <a:gd name="connsiteX961" fmla="*/ 95283 w 7467600"/>
              <a:gd name="connsiteY961" fmla="*/ 0 h 6858000"/>
              <a:gd name="connsiteX962" fmla="*/ 300708 w 7467600"/>
              <a:gd name="connsiteY962" fmla="*/ 154571 h 6858000"/>
              <a:gd name="connsiteX963" fmla="*/ 530414 w 7467600"/>
              <a:gd name="connsiteY963" fmla="*/ 354673 h 6858000"/>
              <a:gd name="connsiteX964" fmla="*/ 333785 w 7467600"/>
              <a:gd name="connsiteY964" fmla="*/ 161564 h 6858000"/>
              <a:gd name="connsiteX965" fmla="*/ 147005 w 7467600"/>
              <a:gd name="connsiteY965" fmla="*/ 0 h 6858000"/>
              <a:gd name="connsiteX966" fmla="*/ 272509 w 7467600"/>
              <a:gd name="connsiteY966" fmla="*/ 0 h 6858000"/>
              <a:gd name="connsiteX967" fmla="*/ 326276 w 7467600"/>
              <a:gd name="connsiteY967" fmla="*/ 45847 h 6858000"/>
              <a:gd name="connsiteX968" fmla="*/ 823759 w 7467600"/>
              <a:gd name="connsiteY968" fmla="*/ 574145 h 6858000"/>
              <a:gd name="connsiteX969" fmla="*/ 811254 w 7467600"/>
              <a:gd name="connsiteY969" fmla="*/ 665546 h 6858000"/>
              <a:gd name="connsiteX970" fmla="*/ 154042 w 7467600"/>
              <a:gd name="connsiteY970" fmla="*/ 261522 h 6858000"/>
              <a:gd name="connsiteX971" fmla="*/ 13550 w 7467600"/>
              <a:gd name="connsiteY971" fmla="*/ 158423 h 6858000"/>
              <a:gd name="connsiteX972" fmla="*/ 0 w 7467600"/>
              <a:gd name="connsiteY972" fmla="*/ 146618 h 6858000"/>
              <a:gd name="connsiteX973" fmla="*/ 0 w 7467600"/>
              <a:gd name="connsiteY973" fmla="*/ 59161 h 6858000"/>
              <a:gd name="connsiteX974" fmla="*/ 45427 w 7467600"/>
              <a:gd name="connsiteY974" fmla="*/ 101078 h 6858000"/>
              <a:gd name="connsiteX975" fmla="*/ 630103 w 7467600"/>
              <a:gd name="connsiteY975" fmla="*/ 485885 h 6858000"/>
              <a:gd name="connsiteX976" fmla="*/ 532040 w 7467600"/>
              <a:gd name="connsiteY976" fmla="*/ 399359 h 6858000"/>
              <a:gd name="connsiteX977" fmla="*/ 517618 w 7467600"/>
              <a:gd name="connsiteY977" fmla="*/ 385726 h 6858000"/>
              <a:gd name="connsiteX978" fmla="*/ 285074 w 7467600"/>
              <a:gd name="connsiteY978" fmla="*/ 182755 h 6858000"/>
              <a:gd name="connsiteX979" fmla="*/ 43151 w 7467600"/>
              <a:gd name="connsiteY979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88673 w 7467600"/>
              <a:gd name="connsiteY4" fmla="*/ 6610396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392158 w 7467600"/>
              <a:gd name="connsiteY16" fmla="*/ 6771365 h 6858000"/>
              <a:gd name="connsiteX17" fmla="*/ 7467600 w 7467600"/>
              <a:gd name="connsiteY17" fmla="*/ 6805948 h 6858000"/>
              <a:gd name="connsiteX18" fmla="*/ 7467600 w 7467600"/>
              <a:gd name="connsiteY18" fmla="*/ 6831490 h 6858000"/>
              <a:gd name="connsiteX19" fmla="*/ 7410696 w 7467600"/>
              <a:gd name="connsiteY19" fmla="*/ 6803861 h 6858000"/>
              <a:gd name="connsiteX20" fmla="*/ 7088673 w 7467600"/>
              <a:gd name="connsiteY20" fmla="*/ 6610396 h 6858000"/>
              <a:gd name="connsiteX21" fmla="*/ 1019354 w 7467600"/>
              <a:gd name="connsiteY21" fmla="*/ 6315006 h 6858000"/>
              <a:gd name="connsiteX22" fmla="*/ 441046 w 7467600"/>
              <a:gd name="connsiteY22" fmla="*/ 6691153 h 6858000"/>
              <a:gd name="connsiteX23" fmla="*/ 1019354 w 7467600"/>
              <a:gd name="connsiteY23" fmla="*/ 6315006 h 6858000"/>
              <a:gd name="connsiteX24" fmla="*/ 991680 w 7467600"/>
              <a:gd name="connsiteY24" fmla="*/ 6298413 h 6858000"/>
              <a:gd name="connsiteX25" fmla="*/ 409060 w 7467600"/>
              <a:gd name="connsiteY25" fmla="*/ 6671470 h 6858000"/>
              <a:gd name="connsiteX26" fmla="*/ 991680 w 7467600"/>
              <a:gd name="connsiteY26" fmla="*/ 6298413 h 6858000"/>
              <a:gd name="connsiteX27" fmla="*/ 103333 w 7467600"/>
              <a:gd name="connsiteY27" fmla="*/ 5699602 h 6858000"/>
              <a:gd name="connsiteX28" fmla="*/ 233938 w 7467600"/>
              <a:gd name="connsiteY28" fmla="*/ 5809416 h 6858000"/>
              <a:gd name="connsiteX29" fmla="*/ 883580 w 7467600"/>
              <a:gd name="connsiteY29" fmla="*/ 6180710 h 6858000"/>
              <a:gd name="connsiteX30" fmla="*/ 487337 w 7467600"/>
              <a:gd name="connsiteY30" fmla="*/ 5950182 h 6858000"/>
              <a:gd name="connsiteX31" fmla="*/ 354051 w 7467600"/>
              <a:gd name="connsiteY31" fmla="*/ 5854912 h 6858000"/>
              <a:gd name="connsiteX32" fmla="*/ 195436 w 7467600"/>
              <a:gd name="connsiteY32" fmla="*/ 5755068 h 6858000"/>
              <a:gd name="connsiteX33" fmla="*/ 103333 w 7467600"/>
              <a:gd name="connsiteY33" fmla="*/ 5699602 h 6858000"/>
              <a:gd name="connsiteX34" fmla="*/ 5539432 w 7467600"/>
              <a:gd name="connsiteY34" fmla="*/ 5642928 h 6858000"/>
              <a:gd name="connsiteX35" fmla="*/ 5555462 w 7467600"/>
              <a:gd name="connsiteY35" fmla="*/ 5694454 h 6858000"/>
              <a:gd name="connsiteX36" fmla="*/ 5828270 w 7467600"/>
              <a:gd name="connsiteY36" fmla="*/ 6320663 h 6858000"/>
              <a:gd name="connsiteX37" fmla="*/ 5947416 w 7467600"/>
              <a:gd name="connsiteY37" fmla="*/ 6574846 h 6858000"/>
              <a:gd name="connsiteX38" fmla="*/ 5539432 w 7467600"/>
              <a:gd name="connsiteY38" fmla="*/ 5642928 h 6858000"/>
              <a:gd name="connsiteX39" fmla="*/ 51253 w 7467600"/>
              <a:gd name="connsiteY39" fmla="*/ 5631825 h 6858000"/>
              <a:gd name="connsiteX40" fmla="*/ 211622 w 7467600"/>
              <a:gd name="connsiteY40" fmla="*/ 5728803 h 6858000"/>
              <a:gd name="connsiteX41" fmla="*/ 371652 w 7467600"/>
              <a:gd name="connsiteY41" fmla="*/ 5829062 h 6858000"/>
              <a:gd name="connsiteX42" fmla="*/ 505903 w 7467600"/>
              <a:gd name="connsiteY42" fmla="*/ 5925221 h 6858000"/>
              <a:gd name="connsiteX43" fmla="*/ 899240 w 7467600"/>
              <a:gd name="connsiteY43" fmla="*/ 6153068 h 6858000"/>
              <a:gd name="connsiteX44" fmla="*/ 988114 w 7467600"/>
              <a:gd name="connsiteY44" fmla="*/ 6174204 h 6858000"/>
              <a:gd name="connsiteX45" fmla="*/ 845971 w 7467600"/>
              <a:gd name="connsiteY45" fmla="*/ 6067177 h 6858000"/>
              <a:gd name="connsiteX46" fmla="*/ 448057 w 7467600"/>
              <a:gd name="connsiteY46" fmla="*/ 5841376 h 6858000"/>
              <a:gd name="connsiteX47" fmla="*/ 51253 w 7467600"/>
              <a:gd name="connsiteY47" fmla="*/ 5631825 h 6858000"/>
              <a:gd name="connsiteX48" fmla="*/ 2606687 w 7467600"/>
              <a:gd name="connsiteY48" fmla="*/ 5630718 h 6858000"/>
              <a:gd name="connsiteX49" fmla="*/ 2645658 w 7467600"/>
              <a:gd name="connsiteY49" fmla="*/ 6640259 h 6858000"/>
              <a:gd name="connsiteX50" fmla="*/ 2606687 w 7467600"/>
              <a:gd name="connsiteY50" fmla="*/ 5630718 h 6858000"/>
              <a:gd name="connsiteX51" fmla="*/ 3642057 w 7467600"/>
              <a:gd name="connsiteY51" fmla="*/ 5573487 h 6858000"/>
              <a:gd name="connsiteX52" fmla="*/ 3632981 w 7467600"/>
              <a:gd name="connsiteY52" fmla="*/ 5579437 h 6858000"/>
              <a:gd name="connsiteX53" fmla="*/ 3382436 w 7467600"/>
              <a:gd name="connsiteY53" fmla="*/ 5952726 h 6858000"/>
              <a:gd name="connsiteX54" fmla="*/ 3191929 w 7467600"/>
              <a:gd name="connsiteY54" fmla="*/ 6662669 h 6858000"/>
              <a:gd name="connsiteX55" fmla="*/ 3369898 w 7467600"/>
              <a:gd name="connsiteY55" fmla="*/ 6081771 h 6858000"/>
              <a:gd name="connsiteX56" fmla="*/ 3642057 w 7467600"/>
              <a:gd name="connsiteY56" fmla="*/ 5573487 h 6858000"/>
              <a:gd name="connsiteX57" fmla="*/ 2650666 w 7467600"/>
              <a:gd name="connsiteY57" fmla="*/ 5530686 h 6858000"/>
              <a:gd name="connsiteX58" fmla="*/ 2650249 w 7467600"/>
              <a:gd name="connsiteY58" fmla="*/ 5532101 h 6858000"/>
              <a:gd name="connsiteX59" fmla="*/ 2663808 w 7467600"/>
              <a:gd name="connsiteY59" fmla="*/ 6535215 h 6858000"/>
              <a:gd name="connsiteX60" fmla="*/ 2665418 w 7467600"/>
              <a:gd name="connsiteY60" fmla="*/ 6132756 h 6858000"/>
              <a:gd name="connsiteX61" fmla="*/ 2650666 w 7467600"/>
              <a:gd name="connsiteY61" fmla="*/ 5530686 h 6858000"/>
              <a:gd name="connsiteX62" fmla="*/ 2680277 w 7467600"/>
              <a:gd name="connsiteY62" fmla="*/ 5479204 h 6858000"/>
              <a:gd name="connsiteX63" fmla="*/ 2678972 w 7467600"/>
              <a:gd name="connsiteY63" fmla="*/ 5481582 h 6858000"/>
              <a:gd name="connsiteX64" fmla="*/ 2696666 w 7467600"/>
              <a:gd name="connsiteY64" fmla="*/ 6133836 h 6858000"/>
              <a:gd name="connsiteX65" fmla="*/ 2695769 w 7467600"/>
              <a:gd name="connsiteY65" fmla="*/ 6390955 h 6858000"/>
              <a:gd name="connsiteX66" fmla="*/ 2739893 w 7467600"/>
              <a:gd name="connsiteY66" fmla="*/ 6108357 h 6858000"/>
              <a:gd name="connsiteX67" fmla="*/ 2680277 w 7467600"/>
              <a:gd name="connsiteY67" fmla="*/ 5479204 h 6858000"/>
              <a:gd name="connsiteX68" fmla="*/ 1132195 w 7467600"/>
              <a:gd name="connsiteY68" fmla="*/ 5467980 h 6858000"/>
              <a:gd name="connsiteX69" fmla="*/ 1679056 w 7467600"/>
              <a:gd name="connsiteY69" fmla="*/ 5516907 h 6858000"/>
              <a:gd name="connsiteX70" fmla="*/ 2128648 w 7467600"/>
              <a:gd name="connsiteY70" fmla="*/ 5474249 h 6858000"/>
              <a:gd name="connsiteX71" fmla="*/ 1825619 w 7467600"/>
              <a:gd name="connsiteY71" fmla="*/ 5478447 h 6858000"/>
              <a:gd name="connsiteX72" fmla="*/ 1737798 w 7467600"/>
              <a:gd name="connsiteY72" fmla="*/ 5483353 h 6858000"/>
              <a:gd name="connsiteX73" fmla="*/ 1132195 w 7467600"/>
              <a:gd name="connsiteY73" fmla="*/ 5467980 h 6858000"/>
              <a:gd name="connsiteX74" fmla="*/ 6844835 w 7467600"/>
              <a:gd name="connsiteY74" fmla="*/ 5424988 h 6858000"/>
              <a:gd name="connsiteX75" fmla="*/ 6879594 w 7467600"/>
              <a:gd name="connsiteY75" fmla="*/ 5424547 h 6858000"/>
              <a:gd name="connsiteX76" fmla="*/ 7379510 w 7467600"/>
              <a:gd name="connsiteY76" fmla="*/ 5755454 h 6858000"/>
              <a:gd name="connsiteX77" fmla="*/ 7467600 w 7467600"/>
              <a:gd name="connsiteY77" fmla="*/ 5845526 h 6858000"/>
              <a:gd name="connsiteX78" fmla="*/ 7467600 w 7467600"/>
              <a:gd name="connsiteY78" fmla="*/ 5925131 h 6858000"/>
              <a:gd name="connsiteX79" fmla="*/ 7271900 w 7467600"/>
              <a:gd name="connsiteY79" fmla="*/ 5734551 h 6858000"/>
              <a:gd name="connsiteX80" fmla="*/ 7015907 w 7467600"/>
              <a:gd name="connsiteY80" fmla="*/ 5541548 h 6858000"/>
              <a:gd name="connsiteX81" fmla="*/ 7259646 w 7467600"/>
              <a:gd name="connsiteY81" fmla="*/ 5765985 h 6858000"/>
              <a:gd name="connsiteX82" fmla="*/ 7467600 w 7467600"/>
              <a:gd name="connsiteY82" fmla="*/ 5971257 h 6858000"/>
              <a:gd name="connsiteX83" fmla="*/ 7467600 w 7467600"/>
              <a:gd name="connsiteY83" fmla="*/ 6012219 h 6858000"/>
              <a:gd name="connsiteX84" fmla="*/ 7240170 w 7467600"/>
              <a:gd name="connsiteY84" fmla="*/ 5787985 h 6858000"/>
              <a:gd name="connsiteX85" fmla="*/ 6946849 w 7467600"/>
              <a:gd name="connsiteY85" fmla="*/ 5523271 h 6858000"/>
              <a:gd name="connsiteX86" fmla="*/ 6946972 w 7467600"/>
              <a:gd name="connsiteY86" fmla="*/ 5526491 h 6858000"/>
              <a:gd name="connsiteX87" fmla="*/ 7105827 w 7467600"/>
              <a:gd name="connsiteY87" fmla="*/ 5718700 h 6858000"/>
              <a:gd name="connsiteX88" fmla="*/ 7356878 w 7467600"/>
              <a:gd name="connsiteY88" fmla="*/ 5981332 h 6858000"/>
              <a:gd name="connsiteX89" fmla="*/ 7467600 w 7467600"/>
              <a:gd name="connsiteY89" fmla="*/ 6117703 h 6858000"/>
              <a:gd name="connsiteX90" fmla="*/ 7467600 w 7467600"/>
              <a:gd name="connsiteY90" fmla="*/ 6163634 h 6858000"/>
              <a:gd name="connsiteX91" fmla="*/ 7403637 w 7467600"/>
              <a:gd name="connsiteY91" fmla="*/ 6083957 h 6858000"/>
              <a:gd name="connsiteX92" fmla="*/ 7254615 w 7467600"/>
              <a:gd name="connsiteY92" fmla="*/ 5911918 h 6858000"/>
              <a:gd name="connsiteX93" fmla="*/ 7312589 w 7467600"/>
              <a:gd name="connsiteY93" fmla="*/ 5982309 h 6858000"/>
              <a:gd name="connsiteX94" fmla="*/ 7448321 w 7467600"/>
              <a:gd name="connsiteY94" fmla="*/ 6190991 h 6858000"/>
              <a:gd name="connsiteX95" fmla="*/ 7467600 w 7467600"/>
              <a:gd name="connsiteY95" fmla="*/ 6221686 h 6858000"/>
              <a:gd name="connsiteX96" fmla="*/ 7467600 w 7467600"/>
              <a:gd name="connsiteY96" fmla="*/ 6334256 h 6858000"/>
              <a:gd name="connsiteX97" fmla="*/ 7454976 w 7467600"/>
              <a:gd name="connsiteY97" fmla="*/ 6318297 h 6858000"/>
              <a:gd name="connsiteX98" fmla="*/ 7042773 w 7467600"/>
              <a:gd name="connsiteY98" fmla="*/ 5734011 h 6858000"/>
              <a:gd name="connsiteX99" fmla="*/ 6844835 w 7467600"/>
              <a:gd name="connsiteY99" fmla="*/ 5424988 h 6858000"/>
              <a:gd name="connsiteX100" fmla="*/ 1456157 w 7467600"/>
              <a:gd name="connsiteY100" fmla="*/ 5371404 h 6858000"/>
              <a:gd name="connsiteX101" fmla="*/ 1244432 w 7467600"/>
              <a:gd name="connsiteY101" fmla="*/ 5385601 h 6858000"/>
              <a:gd name="connsiteX102" fmla="*/ 973990 w 7467600"/>
              <a:gd name="connsiteY102" fmla="*/ 5424940 h 6858000"/>
              <a:gd name="connsiteX103" fmla="*/ 1103809 w 7467600"/>
              <a:gd name="connsiteY103" fmla="*/ 5433720 h 6858000"/>
              <a:gd name="connsiteX104" fmla="*/ 1123454 w 7467600"/>
              <a:gd name="connsiteY104" fmla="*/ 5435727 h 6858000"/>
              <a:gd name="connsiteX105" fmla="*/ 1737017 w 7467600"/>
              <a:gd name="connsiteY105" fmla="*/ 5452183 h 6858000"/>
              <a:gd name="connsiteX106" fmla="*/ 1824397 w 7467600"/>
              <a:gd name="connsiteY106" fmla="*/ 5447757 h 6858000"/>
              <a:gd name="connsiteX107" fmla="*/ 2070059 w 7467600"/>
              <a:gd name="connsiteY107" fmla="*/ 5441660 h 6858000"/>
              <a:gd name="connsiteX108" fmla="*/ 1456157 w 7467600"/>
              <a:gd name="connsiteY108" fmla="*/ 5371404 h 6858000"/>
              <a:gd name="connsiteX109" fmla="*/ 4988186 w 7467600"/>
              <a:gd name="connsiteY109" fmla="*/ 5216467 h 6858000"/>
              <a:gd name="connsiteX110" fmla="*/ 4777334 w 7467600"/>
              <a:gd name="connsiteY110" fmla="*/ 5406072 h 6858000"/>
              <a:gd name="connsiteX111" fmla="*/ 4718341 w 7467600"/>
              <a:gd name="connsiteY111" fmla="*/ 5468043 h 6858000"/>
              <a:gd name="connsiteX112" fmla="*/ 4604655 w 7467600"/>
              <a:gd name="connsiteY112" fmla="*/ 5583434 h 6858000"/>
              <a:gd name="connsiteX113" fmla="*/ 4565074 w 7467600"/>
              <a:gd name="connsiteY113" fmla="*/ 5618550 h 6858000"/>
              <a:gd name="connsiteX114" fmla="*/ 4988186 w 7467600"/>
              <a:gd name="connsiteY114" fmla="*/ 5216467 h 6858000"/>
              <a:gd name="connsiteX115" fmla="*/ 4978032 w 7467600"/>
              <a:gd name="connsiteY115" fmla="*/ 5183809 h 6858000"/>
              <a:gd name="connsiteX116" fmla="*/ 4463413 w 7467600"/>
              <a:gd name="connsiteY116" fmla="*/ 5615162 h 6858000"/>
              <a:gd name="connsiteX117" fmla="*/ 4358134 w 7467600"/>
              <a:gd name="connsiteY117" fmla="*/ 5742791 h 6858000"/>
              <a:gd name="connsiteX118" fmla="*/ 4376219 w 7467600"/>
              <a:gd name="connsiteY118" fmla="*/ 5729027 h 6858000"/>
              <a:gd name="connsiteX119" fmla="*/ 4582340 w 7467600"/>
              <a:gd name="connsiteY119" fmla="*/ 5561037 h 6858000"/>
              <a:gd name="connsiteX120" fmla="*/ 4694684 w 7467600"/>
              <a:gd name="connsiteY120" fmla="*/ 5447098 h 6858000"/>
              <a:gd name="connsiteX121" fmla="*/ 4754123 w 7467600"/>
              <a:gd name="connsiteY121" fmla="*/ 5384643 h 6858000"/>
              <a:gd name="connsiteX122" fmla="*/ 4978032 w 7467600"/>
              <a:gd name="connsiteY122" fmla="*/ 5183809 h 6858000"/>
              <a:gd name="connsiteX123" fmla="*/ 1903353 w 7467600"/>
              <a:gd name="connsiteY123" fmla="*/ 5044827 h 6858000"/>
              <a:gd name="connsiteX124" fmla="*/ 1936931 w 7467600"/>
              <a:gd name="connsiteY124" fmla="*/ 5093954 h 6858000"/>
              <a:gd name="connsiteX125" fmla="*/ 2195868 w 7467600"/>
              <a:gd name="connsiteY125" fmla="*/ 5396574 h 6858000"/>
              <a:gd name="connsiteX126" fmla="*/ 2088852 w 7467600"/>
              <a:gd name="connsiteY126" fmla="*/ 5166123 h 6858000"/>
              <a:gd name="connsiteX127" fmla="*/ 1958241 w 7467600"/>
              <a:gd name="connsiteY127" fmla="*/ 5067955 h 6858000"/>
              <a:gd name="connsiteX128" fmla="*/ 1903353 w 7467600"/>
              <a:gd name="connsiteY128" fmla="*/ 5044827 h 6858000"/>
              <a:gd name="connsiteX129" fmla="*/ 1979378 w 7467600"/>
              <a:gd name="connsiteY129" fmla="*/ 4769504 h 6858000"/>
              <a:gd name="connsiteX130" fmla="*/ 2882120 w 7467600"/>
              <a:gd name="connsiteY130" fmla="*/ 5064547 h 6858000"/>
              <a:gd name="connsiteX131" fmla="*/ 2793103 w 7467600"/>
              <a:gd name="connsiteY131" fmla="*/ 5039699 h 6858000"/>
              <a:gd name="connsiteX132" fmla="*/ 2770041 w 7467600"/>
              <a:gd name="connsiteY132" fmla="*/ 5033634 h 6858000"/>
              <a:gd name="connsiteX133" fmla="*/ 1979378 w 7467600"/>
              <a:gd name="connsiteY133" fmla="*/ 4769504 h 6858000"/>
              <a:gd name="connsiteX134" fmla="*/ 1927410 w 7467600"/>
              <a:gd name="connsiteY134" fmla="*/ 4716164 h 6858000"/>
              <a:gd name="connsiteX135" fmla="*/ 1959587 w 7467600"/>
              <a:gd name="connsiteY135" fmla="*/ 4728849 h 6858000"/>
              <a:gd name="connsiteX136" fmla="*/ 2777707 w 7467600"/>
              <a:gd name="connsiteY136" fmla="*/ 5003991 h 6858000"/>
              <a:gd name="connsiteX137" fmla="*/ 2800768 w 7467600"/>
              <a:gd name="connsiteY137" fmla="*/ 5010056 h 6858000"/>
              <a:gd name="connsiteX138" fmla="*/ 2879408 w 7467600"/>
              <a:gd name="connsiteY138" fmla="*/ 5031590 h 6858000"/>
              <a:gd name="connsiteX139" fmla="*/ 2862295 w 7467600"/>
              <a:gd name="connsiteY139" fmla="*/ 5022958 h 6858000"/>
              <a:gd name="connsiteX140" fmla="*/ 2813343 w 7467600"/>
              <a:gd name="connsiteY140" fmla="*/ 4998369 h 6858000"/>
              <a:gd name="connsiteX141" fmla="*/ 2646245 w 7467600"/>
              <a:gd name="connsiteY141" fmla="*/ 4930999 h 6858000"/>
              <a:gd name="connsiteX142" fmla="*/ 1999243 w 7467600"/>
              <a:gd name="connsiteY142" fmla="*/ 4730524 h 6858000"/>
              <a:gd name="connsiteX143" fmla="*/ 1979527 w 7467600"/>
              <a:gd name="connsiteY143" fmla="*/ 4726651 h 6858000"/>
              <a:gd name="connsiteX144" fmla="*/ 1927410 w 7467600"/>
              <a:gd name="connsiteY144" fmla="*/ 4716164 h 6858000"/>
              <a:gd name="connsiteX145" fmla="*/ 1997014 w 7467600"/>
              <a:gd name="connsiteY145" fmla="*/ 4698007 h 6858000"/>
              <a:gd name="connsiteX146" fmla="*/ 2005458 w 7467600"/>
              <a:gd name="connsiteY146" fmla="*/ 4699540 h 6858000"/>
              <a:gd name="connsiteX147" fmla="*/ 2657186 w 7467600"/>
              <a:gd name="connsiteY147" fmla="*/ 4901687 h 6858000"/>
              <a:gd name="connsiteX148" fmla="*/ 2826662 w 7467600"/>
              <a:gd name="connsiteY148" fmla="*/ 4970362 h 6858000"/>
              <a:gd name="connsiteX149" fmla="*/ 2876100 w 7467600"/>
              <a:gd name="connsiteY149" fmla="*/ 4995397 h 6858000"/>
              <a:gd name="connsiteX150" fmla="*/ 3042600 w 7467600"/>
              <a:gd name="connsiteY150" fmla="*/ 5059532 h 6858000"/>
              <a:gd name="connsiteX151" fmla="*/ 1997014 w 7467600"/>
              <a:gd name="connsiteY151" fmla="*/ 4698007 h 6858000"/>
              <a:gd name="connsiteX152" fmla="*/ 2305292 w 7467600"/>
              <a:gd name="connsiteY152" fmla="*/ 4219492 h 6858000"/>
              <a:gd name="connsiteX153" fmla="*/ 3360922 w 7467600"/>
              <a:gd name="connsiteY153" fmla="*/ 4529373 h 6858000"/>
              <a:gd name="connsiteX154" fmla="*/ 3492420 w 7467600"/>
              <a:gd name="connsiteY154" fmla="*/ 4510145 h 6858000"/>
              <a:gd name="connsiteX155" fmla="*/ 3364086 w 7467600"/>
              <a:gd name="connsiteY155" fmla="*/ 4480340 h 6858000"/>
              <a:gd name="connsiteX156" fmla="*/ 3225818 w 7467600"/>
              <a:gd name="connsiteY156" fmla="*/ 4411822 h 6858000"/>
              <a:gd name="connsiteX157" fmla="*/ 3129696 w 7467600"/>
              <a:gd name="connsiteY157" fmla="*/ 4360704 h 6858000"/>
              <a:gd name="connsiteX158" fmla="*/ 2814545 w 7467600"/>
              <a:gd name="connsiteY158" fmla="*/ 4282955 h 6858000"/>
              <a:gd name="connsiteX159" fmla="*/ 2305292 w 7467600"/>
              <a:gd name="connsiteY159" fmla="*/ 4219492 h 6858000"/>
              <a:gd name="connsiteX160" fmla="*/ 2626982 w 7467600"/>
              <a:gd name="connsiteY160" fmla="*/ 4206450 h 6858000"/>
              <a:gd name="connsiteX161" fmla="*/ 2490617 w 7467600"/>
              <a:gd name="connsiteY161" fmla="*/ 4206951 h 6858000"/>
              <a:gd name="connsiteX162" fmla="*/ 2819869 w 7467600"/>
              <a:gd name="connsiteY162" fmla="*/ 4252936 h 6858000"/>
              <a:gd name="connsiteX163" fmla="*/ 3143018 w 7467600"/>
              <a:gd name="connsiteY163" fmla="*/ 4332698 h 6858000"/>
              <a:gd name="connsiteX164" fmla="*/ 3241520 w 7467600"/>
              <a:gd name="connsiteY164" fmla="*/ 4385112 h 6858000"/>
              <a:gd name="connsiteX165" fmla="*/ 3374575 w 7467600"/>
              <a:gd name="connsiteY165" fmla="*/ 4451517 h 6858000"/>
              <a:gd name="connsiteX166" fmla="*/ 3505221 w 7467600"/>
              <a:gd name="connsiteY166" fmla="*/ 4480757 h 6858000"/>
              <a:gd name="connsiteX167" fmla="*/ 2626982 w 7467600"/>
              <a:gd name="connsiteY167" fmla="*/ 4206450 h 6858000"/>
              <a:gd name="connsiteX168" fmla="*/ 1310106 w 7467600"/>
              <a:gd name="connsiteY168" fmla="*/ 3943217 h 6858000"/>
              <a:gd name="connsiteX169" fmla="*/ 854994 w 7467600"/>
              <a:gd name="connsiteY169" fmla="*/ 4399136 h 6858000"/>
              <a:gd name="connsiteX170" fmla="*/ 742462 w 7467600"/>
              <a:gd name="connsiteY170" fmla="*/ 4594648 h 6858000"/>
              <a:gd name="connsiteX171" fmla="*/ 820602 w 7467600"/>
              <a:gd name="connsiteY171" fmla="*/ 4485915 h 6858000"/>
              <a:gd name="connsiteX172" fmla="*/ 878295 w 7467600"/>
              <a:gd name="connsiteY172" fmla="*/ 4403594 h 6858000"/>
              <a:gd name="connsiteX173" fmla="*/ 1240607 w 7467600"/>
              <a:gd name="connsiteY173" fmla="*/ 4010401 h 6858000"/>
              <a:gd name="connsiteX174" fmla="*/ 1310106 w 7467600"/>
              <a:gd name="connsiteY174" fmla="*/ 3943217 h 6858000"/>
              <a:gd name="connsiteX175" fmla="*/ 1423113 w 7467600"/>
              <a:gd name="connsiteY175" fmla="*/ 3874565 h 6858000"/>
              <a:gd name="connsiteX176" fmla="*/ 1260565 w 7467600"/>
              <a:gd name="connsiteY176" fmla="*/ 4031982 h 6858000"/>
              <a:gd name="connsiteX177" fmla="*/ 901900 w 7467600"/>
              <a:gd name="connsiteY177" fmla="*/ 4421236 h 6858000"/>
              <a:gd name="connsiteX178" fmla="*/ 845044 w 7467600"/>
              <a:gd name="connsiteY178" fmla="*/ 4502436 h 6858000"/>
              <a:gd name="connsiteX179" fmla="*/ 685926 w 7467600"/>
              <a:gd name="connsiteY179" fmla="*/ 4703069 h 6858000"/>
              <a:gd name="connsiteX180" fmla="*/ 684248 w 7467600"/>
              <a:gd name="connsiteY180" fmla="*/ 4706721 h 6858000"/>
              <a:gd name="connsiteX181" fmla="*/ 1423113 w 7467600"/>
              <a:gd name="connsiteY181" fmla="*/ 3874565 h 6858000"/>
              <a:gd name="connsiteX182" fmla="*/ 3316479 w 7467600"/>
              <a:gd name="connsiteY182" fmla="*/ 3872136 h 6858000"/>
              <a:gd name="connsiteX183" fmla="*/ 3546806 w 7467600"/>
              <a:gd name="connsiteY183" fmla="*/ 4356139 h 6858000"/>
              <a:gd name="connsiteX184" fmla="*/ 3364433 w 7467600"/>
              <a:gd name="connsiteY184" fmla="*/ 3953121 h 6858000"/>
              <a:gd name="connsiteX185" fmla="*/ 3316479 w 7467600"/>
              <a:gd name="connsiteY185" fmla="*/ 3872136 h 6858000"/>
              <a:gd name="connsiteX186" fmla="*/ 3291335 w 7467600"/>
              <a:gd name="connsiteY186" fmla="*/ 3767420 h 6858000"/>
              <a:gd name="connsiteX187" fmla="*/ 3390805 w 7467600"/>
              <a:gd name="connsiteY187" fmla="*/ 3937163 h 6858000"/>
              <a:gd name="connsiteX188" fmla="*/ 3579062 w 7467600"/>
              <a:gd name="connsiteY188" fmla="*/ 4359040 h 6858000"/>
              <a:gd name="connsiteX189" fmla="*/ 3467355 w 7467600"/>
              <a:gd name="connsiteY189" fmla="*/ 3988130 h 6858000"/>
              <a:gd name="connsiteX190" fmla="*/ 3310753 w 7467600"/>
              <a:gd name="connsiteY190" fmla="*/ 3787140 h 6858000"/>
              <a:gd name="connsiteX191" fmla="*/ 3291335 w 7467600"/>
              <a:gd name="connsiteY191" fmla="*/ 3767420 h 6858000"/>
              <a:gd name="connsiteX192" fmla="*/ 1635889 w 7467600"/>
              <a:gd name="connsiteY192" fmla="*/ 3709494 h 6858000"/>
              <a:gd name="connsiteX193" fmla="*/ 1634800 w 7467600"/>
              <a:gd name="connsiteY193" fmla="*/ 3731111 h 6858000"/>
              <a:gd name="connsiteX194" fmla="*/ 1635889 w 7467600"/>
              <a:gd name="connsiteY194" fmla="*/ 3709494 h 6858000"/>
              <a:gd name="connsiteX195" fmla="*/ 1510397 w 7467600"/>
              <a:gd name="connsiteY195" fmla="*/ 3684705 h 6858000"/>
              <a:gd name="connsiteX196" fmla="*/ 1146550 w 7467600"/>
              <a:gd name="connsiteY196" fmla="*/ 3802012 h 6858000"/>
              <a:gd name="connsiteX197" fmla="*/ 698834 w 7467600"/>
              <a:gd name="connsiteY197" fmla="*/ 3952272 h 6858000"/>
              <a:gd name="connsiteX198" fmla="*/ 34256 w 7467600"/>
              <a:gd name="connsiteY198" fmla="*/ 4347603 h 6858000"/>
              <a:gd name="connsiteX199" fmla="*/ 527241 w 7467600"/>
              <a:gd name="connsiteY199" fmla="*/ 4065078 h 6858000"/>
              <a:gd name="connsiteX200" fmla="*/ 1510397 w 7467600"/>
              <a:gd name="connsiteY200" fmla="*/ 3684705 h 6858000"/>
              <a:gd name="connsiteX201" fmla="*/ 1313114 w 7467600"/>
              <a:gd name="connsiteY201" fmla="*/ 3655216 h 6858000"/>
              <a:gd name="connsiteX202" fmla="*/ 1109304 w 7467600"/>
              <a:gd name="connsiteY202" fmla="*/ 3669030 h 6858000"/>
              <a:gd name="connsiteX203" fmla="*/ 8129 w 7467600"/>
              <a:gd name="connsiteY203" fmla="*/ 4330519 h 6858000"/>
              <a:gd name="connsiteX204" fmla="*/ 687572 w 7467600"/>
              <a:gd name="connsiteY204" fmla="*/ 3925629 h 6858000"/>
              <a:gd name="connsiteX205" fmla="*/ 1138365 w 7467600"/>
              <a:gd name="connsiteY205" fmla="*/ 3774515 h 6858000"/>
              <a:gd name="connsiteX206" fmla="*/ 1505579 w 7467600"/>
              <a:gd name="connsiteY206" fmla="*/ 3655526 h 6858000"/>
              <a:gd name="connsiteX207" fmla="*/ 1313114 w 7467600"/>
              <a:gd name="connsiteY207" fmla="*/ 3655216 h 6858000"/>
              <a:gd name="connsiteX208" fmla="*/ 3655073 w 7467600"/>
              <a:gd name="connsiteY208" fmla="*/ 3650884 h 6858000"/>
              <a:gd name="connsiteX209" fmla="*/ 3989938 w 7467600"/>
              <a:gd name="connsiteY209" fmla="*/ 3991685 h 6858000"/>
              <a:gd name="connsiteX210" fmla="*/ 4393907 w 7467600"/>
              <a:gd name="connsiteY210" fmla="*/ 4261258 h 6858000"/>
              <a:gd name="connsiteX211" fmla="*/ 4648051 w 7467600"/>
              <a:gd name="connsiteY211" fmla="*/ 4374051 h 6858000"/>
              <a:gd name="connsiteX212" fmla="*/ 4383389 w 7467600"/>
              <a:gd name="connsiteY212" fmla="*/ 4184369 h 6858000"/>
              <a:gd name="connsiteX213" fmla="*/ 4165508 w 7467600"/>
              <a:gd name="connsiteY213" fmla="*/ 4035196 h 6858000"/>
              <a:gd name="connsiteX214" fmla="*/ 4068162 w 7467600"/>
              <a:gd name="connsiteY214" fmla="*/ 3953394 h 6858000"/>
              <a:gd name="connsiteX215" fmla="*/ 3981416 w 7467600"/>
              <a:gd name="connsiteY215" fmla="*/ 3880482 h 6858000"/>
              <a:gd name="connsiteX216" fmla="*/ 3800147 w 7467600"/>
              <a:gd name="connsiteY216" fmla="*/ 3749872 h 6858000"/>
              <a:gd name="connsiteX217" fmla="*/ 3655073 w 7467600"/>
              <a:gd name="connsiteY217" fmla="*/ 3650884 h 6858000"/>
              <a:gd name="connsiteX218" fmla="*/ 3670252 w 7467600"/>
              <a:gd name="connsiteY218" fmla="*/ 3622798 h 6858000"/>
              <a:gd name="connsiteX219" fmla="*/ 3817258 w 7467600"/>
              <a:gd name="connsiteY219" fmla="*/ 3723577 h 6858000"/>
              <a:gd name="connsiteX220" fmla="*/ 4000461 w 7467600"/>
              <a:gd name="connsiteY220" fmla="*/ 3855966 h 6858000"/>
              <a:gd name="connsiteX221" fmla="*/ 4088180 w 7467600"/>
              <a:gd name="connsiteY221" fmla="*/ 3929774 h 6858000"/>
              <a:gd name="connsiteX222" fmla="*/ 4184555 w 7467600"/>
              <a:gd name="connsiteY222" fmla="*/ 4010683 h 6858000"/>
              <a:gd name="connsiteX223" fmla="*/ 4399563 w 7467600"/>
              <a:gd name="connsiteY223" fmla="*/ 4158106 h 6858000"/>
              <a:gd name="connsiteX224" fmla="*/ 4684469 w 7467600"/>
              <a:gd name="connsiteY224" fmla="*/ 4364680 h 6858000"/>
              <a:gd name="connsiteX225" fmla="*/ 4690271 w 7467600"/>
              <a:gd name="connsiteY225" fmla="*/ 4370034 h 6858000"/>
              <a:gd name="connsiteX226" fmla="*/ 4136093 w 7467600"/>
              <a:gd name="connsiteY226" fmla="*/ 3858466 h 6858000"/>
              <a:gd name="connsiteX227" fmla="*/ 3670252 w 7467600"/>
              <a:gd name="connsiteY227" fmla="*/ 3622798 h 6858000"/>
              <a:gd name="connsiteX228" fmla="*/ 4440129 w 7467600"/>
              <a:gd name="connsiteY228" fmla="*/ 3448571 h 6858000"/>
              <a:gd name="connsiteX229" fmla="*/ 4856525 w 7467600"/>
              <a:gd name="connsiteY229" fmla="*/ 3915351 h 6858000"/>
              <a:gd name="connsiteX230" fmla="*/ 5059055 w 7467600"/>
              <a:gd name="connsiteY230" fmla="*/ 4108918 h 6858000"/>
              <a:gd name="connsiteX231" fmla="*/ 5290070 w 7467600"/>
              <a:gd name="connsiteY231" fmla="*/ 4263619 h 6858000"/>
              <a:gd name="connsiteX232" fmla="*/ 4834991 w 7467600"/>
              <a:gd name="connsiteY232" fmla="*/ 3830985 h 6858000"/>
              <a:gd name="connsiteX233" fmla="*/ 4440129 w 7467600"/>
              <a:gd name="connsiteY233" fmla="*/ 3448571 h 6858000"/>
              <a:gd name="connsiteX234" fmla="*/ 4441737 w 7467600"/>
              <a:gd name="connsiteY234" fmla="*/ 3399734 h 6858000"/>
              <a:gd name="connsiteX235" fmla="*/ 4431236 w 7467600"/>
              <a:gd name="connsiteY235" fmla="*/ 3400954 h 6858000"/>
              <a:gd name="connsiteX236" fmla="*/ 4557150 w 7467600"/>
              <a:gd name="connsiteY236" fmla="*/ 3510023 h 6858000"/>
              <a:gd name="connsiteX237" fmla="*/ 4856936 w 7467600"/>
              <a:gd name="connsiteY237" fmla="*/ 3809146 h 6858000"/>
              <a:gd name="connsiteX238" fmla="*/ 5111996 w 7467600"/>
              <a:gd name="connsiteY238" fmla="*/ 4065759 h 6858000"/>
              <a:gd name="connsiteX239" fmla="*/ 5388878 w 7467600"/>
              <a:gd name="connsiteY239" fmla="*/ 4300185 h 6858000"/>
              <a:gd name="connsiteX240" fmla="*/ 5425556 w 7467600"/>
              <a:gd name="connsiteY240" fmla="*/ 4308967 h 6858000"/>
              <a:gd name="connsiteX241" fmla="*/ 4943646 w 7467600"/>
              <a:gd name="connsiteY241" fmla="*/ 3822916 h 6858000"/>
              <a:gd name="connsiteX242" fmla="*/ 4594837 w 7467600"/>
              <a:gd name="connsiteY242" fmla="*/ 3532274 h 6858000"/>
              <a:gd name="connsiteX243" fmla="*/ 4441737 w 7467600"/>
              <a:gd name="connsiteY243" fmla="*/ 3399734 h 6858000"/>
              <a:gd name="connsiteX244" fmla="*/ 5425834 w 7467600"/>
              <a:gd name="connsiteY244" fmla="*/ 3162785 h 6858000"/>
              <a:gd name="connsiteX245" fmla="*/ 5401644 w 7467600"/>
              <a:gd name="connsiteY245" fmla="*/ 3617847 h 6858000"/>
              <a:gd name="connsiteX246" fmla="*/ 5467256 w 7467600"/>
              <a:gd name="connsiteY246" fmla="*/ 4175494 h 6858000"/>
              <a:gd name="connsiteX247" fmla="*/ 5448069 w 7467600"/>
              <a:gd name="connsiteY247" fmla="*/ 3567554 h 6858000"/>
              <a:gd name="connsiteX248" fmla="*/ 5425834 w 7467600"/>
              <a:gd name="connsiteY248" fmla="*/ 3162785 h 6858000"/>
              <a:gd name="connsiteX249" fmla="*/ 1318687 w 7467600"/>
              <a:gd name="connsiteY249" fmla="*/ 3113840 h 6858000"/>
              <a:gd name="connsiteX250" fmla="*/ 1066793 w 7467600"/>
              <a:gd name="connsiteY250" fmla="*/ 3212171 h 6858000"/>
              <a:gd name="connsiteX251" fmla="*/ 993319 w 7467600"/>
              <a:gd name="connsiteY251" fmla="*/ 3247648 h 6858000"/>
              <a:gd name="connsiteX252" fmla="*/ 853081 w 7467600"/>
              <a:gd name="connsiteY252" fmla="*/ 3312410 h 6858000"/>
              <a:gd name="connsiteX253" fmla="*/ 805957 w 7467600"/>
              <a:gd name="connsiteY253" fmla="*/ 3330443 h 6858000"/>
              <a:gd name="connsiteX254" fmla="*/ 1318687 w 7467600"/>
              <a:gd name="connsiteY254" fmla="*/ 3113840 h 6858000"/>
              <a:gd name="connsiteX255" fmla="*/ 5453702 w 7467600"/>
              <a:gd name="connsiteY255" fmla="*/ 3090882 h 6858000"/>
              <a:gd name="connsiteX256" fmla="*/ 5480135 w 7467600"/>
              <a:gd name="connsiteY256" fmla="*/ 3565802 h 6858000"/>
              <a:gd name="connsiteX257" fmla="*/ 5499023 w 7467600"/>
              <a:gd name="connsiteY257" fmla="*/ 4166310 h 6858000"/>
              <a:gd name="connsiteX258" fmla="*/ 5547022 w 7467600"/>
              <a:gd name="connsiteY258" fmla="*/ 3607838 h 6858000"/>
              <a:gd name="connsiteX259" fmla="*/ 5515964 w 7467600"/>
              <a:gd name="connsiteY259" fmla="*/ 3378541 h 6858000"/>
              <a:gd name="connsiteX260" fmla="*/ 5453702 w 7467600"/>
              <a:gd name="connsiteY260" fmla="*/ 3090882 h 6858000"/>
              <a:gd name="connsiteX261" fmla="*/ 1238695 w 7467600"/>
              <a:gd name="connsiteY261" fmla="*/ 3076820 h 6858000"/>
              <a:gd name="connsiteX262" fmla="*/ 716371 w 7467600"/>
              <a:gd name="connsiteY262" fmla="*/ 3293249 h 6858000"/>
              <a:gd name="connsiteX263" fmla="*/ 579522 w 7467600"/>
              <a:gd name="connsiteY263" fmla="*/ 3371759 h 6858000"/>
              <a:gd name="connsiteX264" fmla="*/ 600288 w 7467600"/>
              <a:gd name="connsiteY264" fmla="*/ 3365555 h 6858000"/>
              <a:gd name="connsiteX265" fmla="*/ 840692 w 7467600"/>
              <a:gd name="connsiteY265" fmla="*/ 3284921 h 6858000"/>
              <a:gd name="connsiteX266" fmla="*/ 979248 w 7467600"/>
              <a:gd name="connsiteY266" fmla="*/ 3221003 h 6858000"/>
              <a:gd name="connsiteX267" fmla="*/ 1053282 w 7467600"/>
              <a:gd name="connsiteY267" fmla="*/ 3185247 h 6858000"/>
              <a:gd name="connsiteX268" fmla="*/ 1320603 w 7467600"/>
              <a:gd name="connsiteY268" fmla="*/ 3081281 h 6858000"/>
              <a:gd name="connsiteX269" fmla="*/ 1238695 w 7467600"/>
              <a:gd name="connsiteY269" fmla="*/ 3076820 h 6858000"/>
              <a:gd name="connsiteX270" fmla="*/ 5425627 w 7467600"/>
              <a:gd name="connsiteY270" fmla="*/ 2954192 h 6858000"/>
              <a:gd name="connsiteX271" fmla="*/ 5470770 w 7467600"/>
              <a:gd name="connsiteY271" fmla="*/ 3005435 h 6858000"/>
              <a:gd name="connsiteX272" fmla="*/ 5519779 w 7467600"/>
              <a:gd name="connsiteY272" fmla="*/ 4359223 h 6858000"/>
              <a:gd name="connsiteX273" fmla="*/ 5520293 w 7467600"/>
              <a:gd name="connsiteY273" fmla="*/ 4360602 h 6858000"/>
              <a:gd name="connsiteX274" fmla="*/ 5767221 w 7467600"/>
              <a:gd name="connsiteY274" fmla="*/ 4665564 h 6858000"/>
              <a:gd name="connsiteX275" fmla="*/ 6937169 w 7467600"/>
              <a:gd name="connsiteY275" fmla="*/ 4815941 h 6858000"/>
              <a:gd name="connsiteX276" fmla="*/ 6953922 w 7467600"/>
              <a:gd name="connsiteY276" fmla="*/ 4890068 h 6858000"/>
              <a:gd name="connsiteX277" fmla="*/ 6071359 w 7467600"/>
              <a:gd name="connsiteY277" fmla="*/ 4770770 h 6858000"/>
              <a:gd name="connsiteX278" fmla="*/ 6038839 w 7467600"/>
              <a:gd name="connsiteY278" fmla="*/ 4764474 h 6858000"/>
              <a:gd name="connsiteX279" fmla="*/ 6038706 w 7467600"/>
              <a:gd name="connsiteY279" fmla="*/ 4763847 h 6858000"/>
              <a:gd name="connsiteX280" fmla="*/ 6037784 w 7467600"/>
              <a:gd name="connsiteY280" fmla="*/ 4764270 h 6858000"/>
              <a:gd name="connsiteX281" fmla="*/ 6038839 w 7467600"/>
              <a:gd name="connsiteY281" fmla="*/ 4764474 h 6858000"/>
              <a:gd name="connsiteX282" fmla="*/ 6040338 w 7467600"/>
              <a:gd name="connsiteY282" fmla="*/ 4771418 h 6858000"/>
              <a:gd name="connsiteX283" fmla="*/ 6024488 w 7467600"/>
              <a:gd name="connsiteY283" fmla="*/ 4809903 h 6858000"/>
              <a:gd name="connsiteX284" fmla="*/ 5599771 w 7467600"/>
              <a:gd name="connsiteY284" fmla="*/ 5509652 h 6858000"/>
              <a:gd name="connsiteX285" fmla="*/ 5548843 w 7467600"/>
              <a:gd name="connsiteY285" fmla="*/ 5563845 h 6858000"/>
              <a:gd name="connsiteX286" fmla="*/ 5940952 w 7467600"/>
              <a:gd name="connsiteY286" fmla="*/ 6250028 h 6858000"/>
              <a:gd name="connsiteX287" fmla="*/ 6043441 w 7467600"/>
              <a:gd name="connsiteY287" fmla="*/ 6665847 h 6858000"/>
              <a:gd name="connsiteX288" fmla="*/ 6093432 w 7467600"/>
              <a:gd name="connsiteY288" fmla="*/ 6858000 h 6858000"/>
              <a:gd name="connsiteX289" fmla="*/ 6034344 w 7467600"/>
              <a:gd name="connsiteY289" fmla="*/ 6858000 h 6858000"/>
              <a:gd name="connsiteX290" fmla="*/ 6026679 w 7467600"/>
              <a:gd name="connsiteY290" fmla="*/ 6836959 h 6858000"/>
              <a:gd name="connsiteX291" fmla="*/ 5800441 w 7467600"/>
              <a:gd name="connsiteY291" fmla="*/ 6335286 h 6858000"/>
              <a:gd name="connsiteX292" fmla="*/ 5526562 w 7467600"/>
              <a:gd name="connsiteY292" fmla="*/ 5705388 h 6858000"/>
              <a:gd name="connsiteX293" fmla="*/ 5519640 w 7467600"/>
              <a:gd name="connsiteY293" fmla="*/ 5683774 h 6858000"/>
              <a:gd name="connsiteX294" fmla="*/ 5844559 w 7467600"/>
              <a:gd name="connsiteY294" fmla="*/ 6553349 h 6858000"/>
              <a:gd name="connsiteX295" fmla="*/ 5975994 w 7467600"/>
              <a:gd name="connsiteY295" fmla="*/ 6858000 h 6858000"/>
              <a:gd name="connsiteX296" fmla="*/ 5898547 w 7467600"/>
              <a:gd name="connsiteY296" fmla="*/ 6858000 h 6858000"/>
              <a:gd name="connsiteX297" fmla="*/ 5682041 w 7467600"/>
              <a:gd name="connsiteY297" fmla="*/ 6355860 h 6858000"/>
              <a:gd name="connsiteX298" fmla="*/ 5461758 w 7467600"/>
              <a:gd name="connsiteY298" fmla="*/ 5820220 h 6858000"/>
              <a:gd name="connsiteX299" fmla="*/ 5237282 w 7467600"/>
              <a:gd name="connsiteY299" fmla="*/ 6579086 h 6858000"/>
              <a:gd name="connsiteX300" fmla="*/ 5115009 w 7467600"/>
              <a:gd name="connsiteY300" fmla="*/ 6858000 h 6858000"/>
              <a:gd name="connsiteX301" fmla="*/ 5028074 w 7467600"/>
              <a:gd name="connsiteY301" fmla="*/ 6858000 h 6858000"/>
              <a:gd name="connsiteX302" fmla="*/ 5079508 w 7467600"/>
              <a:gd name="connsiteY302" fmla="*/ 6749074 h 6858000"/>
              <a:gd name="connsiteX303" fmla="*/ 5371846 w 7467600"/>
              <a:gd name="connsiteY303" fmla="*/ 5924413 h 6858000"/>
              <a:gd name="connsiteX304" fmla="*/ 5270512 w 7467600"/>
              <a:gd name="connsiteY304" fmla="*/ 6138975 h 6858000"/>
              <a:gd name="connsiteX305" fmla="*/ 5062409 w 7467600"/>
              <a:gd name="connsiteY305" fmla="*/ 6653544 h 6858000"/>
              <a:gd name="connsiteX306" fmla="*/ 5036628 w 7467600"/>
              <a:gd name="connsiteY306" fmla="*/ 6754247 h 6858000"/>
              <a:gd name="connsiteX307" fmla="*/ 5009112 w 7467600"/>
              <a:gd name="connsiteY307" fmla="*/ 6858000 h 6858000"/>
              <a:gd name="connsiteX308" fmla="*/ 4976679 w 7467600"/>
              <a:gd name="connsiteY308" fmla="*/ 6858000 h 6858000"/>
              <a:gd name="connsiteX309" fmla="*/ 5006537 w 7467600"/>
              <a:gd name="connsiteY309" fmla="*/ 6747068 h 6858000"/>
              <a:gd name="connsiteX310" fmla="*/ 5032723 w 7467600"/>
              <a:gd name="connsiteY310" fmla="*/ 6644957 h 6858000"/>
              <a:gd name="connsiteX311" fmla="*/ 5242949 w 7467600"/>
              <a:gd name="connsiteY311" fmla="*/ 6125175 h 6858000"/>
              <a:gd name="connsiteX312" fmla="*/ 5286321 w 7467600"/>
              <a:gd name="connsiteY312" fmla="*/ 6033555 h 6858000"/>
              <a:gd name="connsiteX313" fmla="*/ 5008210 w 7467600"/>
              <a:gd name="connsiteY313" fmla="*/ 6649194 h 6858000"/>
              <a:gd name="connsiteX314" fmla="*/ 4986321 w 7467600"/>
              <a:gd name="connsiteY314" fmla="*/ 6765687 h 6858000"/>
              <a:gd name="connsiteX315" fmla="*/ 4973474 w 7467600"/>
              <a:gd name="connsiteY315" fmla="*/ 6858000 h 6858000"/>
              <a:gd name="connsiteX316" fmla="*/ 4907178 w 7467600"/>
              <a:gd name="connsiteY316" fmla="*/ 6858000 h 6858000"/>
              <a:gd name="connsiteX317" fmla="*/ 4910810 w 7467600"/>
              <a:gd name="connsiteY317" fmla="*/ 6829660 h 6858000"/>
              <a:gd name="connsiteX318" fmla="*/ 4987461 w 7467600"/>
              <a:gd name="connsiteY318" fmla="*/ 6432994 h 6858000"/>
              <a:gd name="connsiteX319" fmla="*/ 5179262 w 7467600"/>
              <a:gd name="connsiteY319" fmla="*/ 6035044 h 6858000"/>
              <a:gd name="connsiteX320" fmla="*/ 4689678 w 7467600"/>
              <a:gd name="connsiteY320" fmla="*/ 6440241 h 6858000"/>
              <a:gd name="connsiteX321" fmla="*/ 4477543 w 7467600"/>
              <a:gd name="connsiteY321" fmla="*/ 6674836 h 6858000"/>
              <a:gd name="connsiteX322" fmla="*/ 4329957 w 7467600"/>
              <a:gd name="connsiteY322" fmla="*/ 6858000 h 6858000"/>
              <a:gd name="connsiteX323" fmla="*/ 4218595 w 7467600"/>
              <a:gd name="connsiteY323" fmla="*/ 6858000 h 6858000"/>
              <a:gd name="connsiteX324" fmla="*/ 4368888 w 7467600"/>
              <a:gd name="connsiteY324" fmla="*/ 6668412 h 6858000"/>
              <a:gd name="connsiteX325" fmla="*/ 4563091 w 7467600"/>
              <a:gd name="connsiteY325" fmla="*/ 6442508 h 6858000"/>
              <a:gd name="connsiteX326" fmla="*/ 5387324 w 7467600"/>
              <a:gd name="connsiteY326" fmla="*/ 5705830 h 6858000"/>
              <a:gd name="connsiteX327" fmla="*/ 5073620 w 7467600"/>
              <a:gd name="connsiteY327" fmla="*/ 5955437 h 6858000"/>
              <a:gd name="connsiteX328" fmla="*/ 4689789 w 7467600"/>
              <a:gd name="connsiteY328" fmla="*/ 6268382 h 6858000"/>
              <a:gd name="connsiteX329" fmla="*/ 4418722 w 7467600"/>
              <a:gd name="connsiteY329" fmla="*/ 6570886 h 6858000"/>
              <a:gd name="connsiteX330" fmla="*/ 4214944 w 7467600"/>
              <a:gd name="connsiteY330" fmla="*/ 6858000 h 6858000"/>
              <a:gd name="connsiteX331" fmla="*/ 4177898 w 7467600"/>
              <a:gd name="connsiteY331" fmla="*/ 6858000 h 6858000"/>
              <a:gd name="connsiteX332" fmla="*/ 4391597 w 7467600"/>
              <a:gd name="connsiteY332" fmla="*/ 6556370 h 6858000"/>
              <a:gd name="connsiteX333" fmla="*/ 4668889 w 7467600"/>
              <a:gd name="connsiteY333" fmla="*/ 6246399 h 6858000"/>
              <a:gd name="connsiteX334" fmla="*/ 5055427 w 7467600"/>
              <a:gd name="connsiteY334" fmla="*/ 5931476 h 6858000"/>
              <a:gd name="connsiteX335" fmla="*/ 5371814 w 7467600"/>
              <a:gd name="connsiteY335" fmla="*/ 5678975 h 6858000"/>
              <a:gd name="connsiteX336" fmla="*/ 4987918 w 7467600"/>
              <a:gd name="connsiteY336" fmla="*/ 5838701 h 6858000"/>
              <a:gd name="connsiteX337" fmla="*/ 4317146 w 7467600"/>
              <a:gd name="connsiteY337" fmla="*/ 6587716 h 6858000"/>
              <a:gd name="connsiteX338" fmla="*/ 4171627 w 7467600"/>
              <a:gd name="connsiteY338" fmla="*/ 6858000 h 6858000"/>
              <a:gd name="connsiteX339" fmla="*/ 4081585 w 7467600"/>
              <a:gd name="connsiteY339" fmla="*/ 6858000 h 6858000"/>
              <a:gd name="connsiteX340" fmla="*/ 4238603 w 7467600"/>
              <a:gd name="connsiteY340" fmla="*/ 6559341 h 6858000"/>
              <a:gd name="connsiteX341" fmla="*/ 4778333 w 7467600"/>
              <a:gd name="connsiteY341" fmla="*/ 5873626 h 6858000"/>
              <a:gd name="connsiteX342" fmla="*/ 5414185 w 7467600"/>
              <a:gd name="connsiteY342" fmla="*/ 5573882 h 6858000"/>
              <a:gd name="connsiteX343" fmla="*/ 5959648 w 7467600"/>
              <a:gd name="connsiteY343" fmla="*/ 4760797 h 6858000"/>
              <a:gd name="connsiteX344" fmla="*/ 5355019 w 7467600"/>
              <a:gd name="connsiteY344" fmla="*/ 4734672 h 6858000"/>
              <a:gd name="connsiteX345" fmla="*/ 5083565 w 7467600"/>
              <a:gd name="connsiteY345" fmla="*/ 5179121 h 6858000"/>
              <a:gd name="connsiteX346" fmla="*/ 4713577 w 7467600"/>
              <a:gd name="connsiteY346" fmla="*/ 5616803 h 6858000"/>
              <a:gd name="connsiteX347" fmla="*/ 3989559 w 7467600"/>
              <a:gd name="connsiteY347" fmla="*/ 6145945 h 6858000"/>
              <a:gd name="connsiteX348" fmla="*/ 3939824 w 7467600"/>
              <a:gd name="connsiteY348" fmla="*/ 6066900 h 6858000"/>
              <a:gd name="connsiteX349" fmla="*/ 4584537 w 7467600"/>
              <a:gd name="connsiteY349" fmla="*/ 5324826 h 6858000"/>
              <a:gd name="connsiteX350" fmla="*/ 5037105 w 7467600"/>
              <a:gd name="connsiteY350" fmla="*/ 5088765 h 6858000"/>
              <a:gd name="connsiteX351" fmla="*/ 5039930 w 7467600"/>
              <a:gd name="connsiteY351" fmla="*/ 5089585 h 6858000"/>
              <a:gd name="connsiteX352" fmla="*/ 5263764 w 7467600"/>
              <a:gd name="connsiteY352" fmla="*/ 4735525 h 6858000"/>
              <a:gd name="connsiteX353" fmla="*/ 4086300 w 7467600"/>
              <a:gd name="connsiteY353" fmla="*/ 4884599 h 6858000"/>
              <a:gd name="connsiteX354" fmla="*/ 4085485 w 7467600"/>
              <a:gd name="connsiteY354" fmla="*/ 4899070 h 6858000"/>
              <a:gd name="connsiteX355" fmla="*/ 3871915 w 7467600"/>
              <a:gd name="connsiteY355" fmla="*/ 5253645 h 6858000"/>
              <a:gd name="connsiteX356" fmla="*/ 3799374 w 7467600"/>
              <a:gd name="connsiteY356" fmla="*/ 5466127 h 6858000"/>
              <a:gd name="connsiteX357" fmla="*/ 3498850 w 7467600"/>
              <a:gd name="connsiteY357" fmla="*/ 6661888 h 6858000"/>
              <a:gd name="connsiteX358" fmla="*/ 3399216 w 7467600"/>
              <a:gd name="connsiteY358" fmla="*/ 6858000 h 6858000"/>
              <a:gd name="connsiteX359" fmla="*/ 3303688 w 7467600"/>
              <a:gd name="connsiteY359" fmla="*/ 6858000 h 6858000"/>
              <a:gd name="connsiteX360" fmla="*/ 3391774 w 7467600"/>
              <a:gd name="connsiteY360" fmla="*/ 6697181 h 6858000"/>
              <a:gd name="connsiteX361" fmla="*/ 3735540 w 7467600"/>
              <a:gd name="connsiteY361" fmla="*/ 5546923 h 6858000"/>
              <a:gd name="connsiteX362" fmla="*/ 3729438 w 7467600"/>
              <a:gd name="connsiteY362" fmla="*/ 5569058 h 6858000"/>
              <a:gd name="connsiteX363" fmla="*/ 3707782 w 7467600"/>
              <a:gd name="connsiteY363" fmla="*/ 5644908 h 6858000"/>
              <a:gd name="connsiteX364" fmla="*/ 3583827 w 7467600"/>
              <a:gd name="connsiteY364" fmla="*/ 6039215 h 6858000"/>
              <a:gd name="connsiteX365" fmla="*/ 3547861 w 7467600"/>
              <a:gd name="connsiteY365" fmla="*/ 6129609 h 6858000"/>
              <a:gd name="connsiteX366" fmla="*/ 3490905 w 7467600"/>
              <a:gd name="connsiteY366" fmla="*/ 6277660 h 6858000"/>
              <a:gd name="connsiteX367" fmla="*/ 3455859 w 7467600"/>
              <a:gd name="connsiteY367" fmla="*/ 6391301 h 6858000"/>
              <a:gd name="connsiteX368" fmla="*/ 3429112 w 7467600"/>
              <a:gd name="connsiteY368" fmla="*/ 6479469 h 6858000"/>
              <a:gd name="connsiteX369" fmla="*/ 3304862 w 7467600"/>
              <a:gd name="connsiteY369" fmla="*/ 6796476 h 6858000"/>
              <a:gd name="connsiteX370" fmla="*/ 3276071 w 7467600"/>
              <a:gd name="connsiteY370" fmla="*/ 6858000 h 6858000"/>
              <a:gd name="connsiteX371" fmla="*/ 3240805 w 7467600"/>
              <a:gd name="connsiteY371" fmla="*/ 6858000 h 6858000"/>
              <a:gd name="connsiteX372" fmla="*/ 3275917 w 7467600"/>
              <a:gd name="connsiteY372" fmla="*/ 6783192 h 6858000"/>
              <a:gd name="connsiteX373" fmla="*/ 3399358 w 7467600"/>
              <a:gd name="connsiteY373" fmla="*/ 6469011 h 6858000"/>
              <a:gd name="connsiteX374" fmla="*/ 3425650 w 7467600"/>
              <a:gd name="connsiteY374" fmla="*/ 6381333 h 6858000"/>
              <a:gd name="connsiteX375" fmla="*/ 3460661 w 7467600"/>
              <a:gd name="connsiteY375" fmla="*/ 6266763 h 6858000"/>
              <a:gd name="connsiteX376" fmla="*/ 3518021 w 7467600"/>
              <a:gd name="connsiteY376" fmla="*/ 6117298 h 6858000"/>
              <a:gd name="connsiteX377" fmla="*/ 3554035 w 7467600"/>
              <a:gd name="connsiteY377" fmla="*/ 6027832 h 6858000"/>
              <a:gd name="connsiteX378" fmla="*/ 3677174 w 7467600"/>
              <a:gd name="connsiteY378" fmla="*/ 5636351 h 6858000"/>
              <a:gd name="connsiteX379" fmla="*/ 3698819 w 7467600"/>
              <a:gd name="connsiteY379" fmla="*/ 5560503 h 6858000"/>
              <a:gd name="connsiteX380" fmla="*/ 3702094 w 7467600"/>
              <a:gd name="connsiteY380" fmla="*/ 5549194 h 6858000"/>
              <a:gd name="connsiteX381" fmla="*/ 3398355 w 7467600"/>
              <a:gd name="connsiteY381" fmla="*/ 6094603 h 6858000"/>
              <a:gd name="connsiteX382" fmla="*/ 3193941 w 7467600"/>
              <a:gd name="connsiteY382" fmla="*/ 6798775 h 6858000"/>
              <a:gd name="connsiteX383" fmla="*/ 3184140 w 7467600"/>
              <a:gd name="connsiteY383" fmla="*/ 6858000 h 6858000"/>
              <a:gd name="connsiteX384" fmla="*/ 3099978 w 7467600"/>
              <a:gd name="connsiteY384" fmla="*/ 6858000 h 6858000"/>
              <a:gd name="connsiteX385" fmla="*/ 3101556 w 7467600"/>
              <a:gd name="connsiteY385" fmla="*/ 6843337 h 6858000"/>
              <a:gd name="connsiteX386" fmla="*/ 3370162 w 7467600"/>
              <a:gd name="connsiteY386" fmla="*/ 5785550 h 6858000"/>
              <a:gd name="connsiteX387" fmla="*/ 3746477 w 7467600"/>
              <a:gd name="connsiteY387" fmla="*/ 5377889 h 6858000"/>
              <a:gd name="connsiteX388" fmla="*/ 3863399 w 7467600"/>
              <a:gd name="connsiteY388" fmla="*/ 5087257 h 6858000"/>
              <a:gd name="connsiteX389" fmla="*/ 3968712 w 7467600"/>
              <a:gd name="connsiteY389" fmla="*/ 4913989 h 6858000"/>
              <a:gd name="connsiteX390" fmla="*/ 2792390 w 7467600"/>
              <a:gd name="connsiteY390" fmla="*/ 5382974 h 6858000"/>
              <a:gd name="connsiteX391" fmla="*/ 2714982 w 7467600"/>
              <a:gd name="connsiteY391" fmla="*/ 5427051 h 6858000"/>
              <a:gd name="connsiteX392" fmla="*/ 2813361 w 7467600"/>
              <a:gd name="connsiteY392" fmla="*/ 6023912 h 6858000"/>
              <a:gd name="connsiteX393" fmla="*/ 2688430 w 7467600"/>
              <a:gd name="connsiteY393" fmla="*/ 6801564 h 6858000"/>
              <a:gd name="connsiteX394" fmla="*/ 2629626 w 7467600"/>
              <a:gd name="connsiteY394" fmla="*/ 6763394 h 6858000"/>
              <a:gd name="connsiteX395" fmla="*/ 2565328 w 7467600"/>
              <a:gd name="connsiteY395" fmla="*/ 5516399 h 6858000"/>
              <a:gd name="connsiteX396" fmla="*/ 1922999 w 7467600"/>
              <a:gd name="connsiteY396" fmla="*/ 5980343 h 6858000"/>
              <a:gd name="connsiteX397" fmla="*/ 1950261 w 7467600"/>
              <a:gd name="connsiteY397" fmla="*/ 6405858 h 6858000"/>
              <a:gd name="connsiteX398" fmla="*/ 2365554 w 7467600"/>
              <a:gd name="connsiteY398" fmla="*/ 6759107 h 6858000"/>
              <a:gd name="connsiteX399" fmla="*/ 2424142 w 7467600"/>
              <a:gd name="connsiteY399" fmla="*/ 6858000 h 6858000"/>
              <a:gd name="connsiteX400" fmla="*/ 2395994 w 7467600"/>
              <a:gd name="connsiteY400" fmla="*/ 6858000 h 6858000"/>
              <a:gd name="connsiteX401" fmla="*/ 2392863 w 7467600"/>
              <a:gd name="connsiteY401" fmla="*/ 6852964 h 6858000"/>
              <a:gd name="connsiteX402" fmla="*/ 2017589 w 7467600"/>
              <a:gd name="connsiteY402" fmla="*/ 6493982 h 6858000"/>
              <a:gd name="connsiteX403" fmla="*/ 2147336 w 7467600"/>
              <a:gd name="connsiteY403" fmla="*/ 6594052 h 6858000"/>
              <a:gd name="connsiteX404" fmla="*/ 2207047 w 7467600"/>
              <a:gd name="connsiteY404" fmla="*/ 6654540 h 6858000"/>
              <a:gd name="connsiteX405" fmla="*/ 2299106 w 7467600"/>
              <a:gd name="connsiteY405" fmla="*/ 6778931 h 6858000"/>
              <a:gd name="connsiteX406" fmla="*/ 2314430 w 7467600"/>
              <a:gd name="connsiteY406" fmla="*/ 6801144 h 6858000"/>
              <a:gd name="connsiteX407" fmla="*/ 2352406 w 7467600"/>
              <a:gd name="connsiteY407" fmla="*/ 6858000 h 6858000"/>
              <a:gd name="connsiteX408" fmla="*/ 2314492 w 7467600"/>
              <a:gd name="connsiteY408" fmla="*/ 6858000 h 6858000"/>
              <a:gd name="connsiteX409" fmla="*/ 2288095 w 7467600"/>
              <a:gd name="connsiteY409" fmla="*/ 6818030 h 6858000"/>
              <a:gd name="connsiteX410" fmla="*/ 2272768 w 7467600"/>
              <a:gd name="connsiteY410" fmla="*/ 6795822 h 6858000"/>
              <a:gd name="connsiteX411" fmla="*/ 2182715 w 7467600"/>
              <a:gd name="connsiteY411" fmla="*/ 6675071 h 6858000"/>
              <a:gd name="connsiteX412" fmla="*/ 2032061 w 7467600"/>
              <a:gd name="connsiteY412" fmla="*/ 6541380 h 6858000"/>
              <a:gd name="connsiteX413" fmla="*/ 2257220 w 7467600"/>
              <a:gd name="connsiteY413" fmla="*/ 6826257 h 6858000"/>
              <a:gd name="connsiteX414" fmla="*/ 2281324 w 7467600"/>
              <a:gd name="connsiteY414" fmla="*/ 6858000 h 6858000"/>
              <a:gd name="connsiteX415" fmla="*/ 2242860 w 7467600"/>
              <a:gd name="connsiteY415" fmla="*/ 6858000 h 6858000"/>
              <a:gd name="connsiteX416" fmla="*/ 2232818 w 7467600"/>
              <a:gd name="connsiteY416" fmla="*/ 6844926 h 6858000"/>
              <a:gd name="connsiteX417" fmla="*/ 1990172 w 7467600"/>
              <a:gd name="connsiteY417" fmla="*/ 6542121 h 6858000"/>
              <a:gd name="connsiteX418" fmla="*/ 2124090 w 7467600"/>
              <a:gd name="connsiteY418" fmla="*/ 6761017 h 6858000"/>
              <a:gd name="connsiteX419" fmla="*/ 2200380 w 7467600"/>
              <a:gd name="connsiteY419" fmla="*/ 6858000 h 6858000"/>
              <a:gd name="connsiteX420" fmla="*/ 2147507 w 7467600"/>
              <a:gd name="connsiteY420" fmla="*/ 6858000 h 6858000"/>
              <a:gd name="connsiteX421" fmla="*/ 2070668 w 7467600"/>
              <a:gd name="connsiteY421" fmla="*/ 6761520 h 6858000"/>
              <a:gd name="connsiteX422" fmla="*/ 1975142 w 7467600"/>
              <a:gd name="connsiteY422" fmla="*/ 6585570 h 6858000"/>
              <a:gd name="connsiteX423" fmla="*/ 2050035 w 7467600"/>
              <a:gd name="connsiteY423" fmla="*/ 6813345 h 6858000"/>
              <a:gd name="connsiteX424" fmla="*/ 2063025 w 7467600"/>
              <a:gd name="connsiteY424" fmla="*/ 6858000 h 6858000"/>
              <a:gd name="connsiteX425" fmla="*/ 2021675 w 7467600"/>
              <a:gd name="connsiteY425" fmla="*/ 6858000 h 6858000"/>
              <a:gd name="connsiteX426" fmla="*/ 2019308 w 7467600"/>
              <a:gd name="connsiteY426" fmla="*/ 6847118 h 6858000"/>
              <a:gd name="connsiteX427" fmla="*/ 1938835 w 7467600"/>
              <a:gd name="connsiteY427" fmla="*/ 6551160 h 6858000"/>
              <a:gd name="connsiteX428" fmla="*/ 1953230 w 7467600"/>
              <a:gd name="connsiteY428" fmla="*/ 6759699 h 6858000"/>
              <a:gd name="connsiteX429" fmla="*/ 1956763 w 7467600"/>
              <a:gd name="connsiteY429" fmla="*/ 6778191 h 6858000"/>
              <a:gd name="connsiteX430" fmla="*/ 1967925 w 7467600"/>
              <a:gd name="connsiteY430" fmla="*/ 6858000 h 6858000"/>
              <a:gd name="connsiteX431" fmla="*/ 1936622 w 7467600"/>
              <a:gd name="connsiteY431" fmla="*/ 6858000 h 6858000"/>
              <a:gd name="connsiteX432" fmla="*/ 1926261 w 7467600"/>
              <a:gd name="connsiteY432" fmla="*/ 6784064 h 6858000"/>
              <a:gd name="connsiteX433" fmla="*/ 1922724 w 7467600"/>
              <a:gd name="connsiteY433" fmla="*/ 6765577 h 6858000"/>
              <a:gd name="connsiteX434" fmla="*/ 1904650 w 7467600"/>
              <a:gd name="connsiteY434" fmla="*/ 6639616 h 6858000"/>
              <a:gd name="connsiteX435" fmla="*/ 1885273 w 7467600"/>
              <a:gd name="connsiteY435" fmla="*/ 6858000 h 6858000"/>
              <a:gd name="connsiteX436" fmla="*/ 1854363 w 7467600"/>
              <a:gd name="connsiteY436" fmla="*/ 6858000 h 6858000"/>
              <a:gd name="connsiteX437" fmla="*/ 1880391 w 7467600"/>
              <a:gd name="connsiteY437" fmla="*/ 6603796 h 6858000"/>
              <a:gd name="connsiteX438" fmla="*/ 1818273 w 7467600"/>
              <a:gd name="connsiteY438" fmla="*/ 6715729 h 6858000"/>
              <a:gd name="connsiteX439" fmla="*/ 1794691 w 7467600"/>
              <a:gd name="connsiteY439" fmla="*/ 6843239 h 6858000"/>
              <a:gd name="connsiteX440" fmla="*/ 1794914 w 7467600"/>
              <a:gd name="connsiteY440" fmla="*/ 6858000 h 6858000"/>
              <a:gd name="connsiteX441" fmla="*/ 1746128 w 7467600"/>
              <a:gd name="connsiteY441" fmla="*/ 6858000 h 6858000"/>
              <a:gd name="connsiteX442" fmla="*/ 1753934 w 7467600"/>
              <a:gd name="connsiteY442" fmla="*/ 6724796 h 6858000"/>
              <a:gd name="connsiteX443" fmla="*/ 1792053 w 7467600"/>
              <a:gd name="connsiteY443" fmla="*/ 6572396 h 6858000"/>
              <a:gd name="connsiteX444" fmla="*/ 1862248 w 7467600"/>
              <a:gd name="connsiteY444" fmla="*/ 6266397 h 6858000"/>
              <a:gd name="connsiteX445" fmla="*/ 1862250 w 7467600"/>
              <a:gd name="connsiteY445" fmla="*/ 6033531 h 6858000"/>
              <a:gd name="connsiteX446" fmla="*/ 1211999 w 7467600"/>
              <a:gd name="connsiteY446" fmla="*/ 6683610 h 6858000"/>
              <a:gd name="connsiteX447" fmla="*/ 1213266 w 7467600"/>
              <a:gd name="connsiteY447" fmla="*/ 6691947 h 6858000"/>
              <a:gd name="connsiteX448" fmla="*/ 1203370 w 7467600"/>
              <a:gd name="connsiteY448" fmla="*/ 6850676 h 6858000"/>
              <a:gd name="connsiteX449" fmla="*/ 1203671 w 7467600"/>
              <a:gd name="connsiteY449" fmla="*/ 6858000 h 6858000"/>
              <a:gd name="connsiteX450" fmla="*/ 1143180 w 7467600"/>
              <a:gd name="connsiteY450" fmla="*/ 6858000 h 6858000"/>
              <a:gd name="connsiteX451" fmla="*/ 1142176 w 7467600"/>
              <a:gd name="connsiteY451" fmla="*/ 6766045 h 6858000"/>
              <a:gd name="connsiteX452" fmla="*/ 1067484 w 7467600"/>
              <a:gd name="connsiteY452" fmla="*/ 6858000 h 6858000"/>
              <a:gd name="connsiteX453" fmla="*/ 953928 w 7467600"/>
              <a:gd name="connsiteY453" fmla="*/ 6858000 h 6858000"/>
              <a:gd name="connsiteX454" fmla="*/ 959715 w 7467600"/>
              <a:gd name="connsiteY454" fmla="*/ 6850185 h 6858000"/>
              <a:gd name="connsiteX455" fmla="*/ 1483788 w 7467600"/>
              <a:gd name="connsiteY455" fmla="*/ 6259174 h 6858000"/>
              <a:gd name="connsiteX456" fmla="*/ 1100671 w 7467600"/>
              <a:gd name="connsiteY456" fmla="*/ 6252137 h 6858000"/>
              <a:gd name="connsiteX457" fmla="*/ 1090144 w 7467600"/>
              <a:gd name="connsiteY457" fmla="*/ 6256748 h 6858000"/>
              <a:gd name="connsiteX458" fmla="*/ 1095872 w 7467600"/>
              <a:gd name="connsiteY458" fmla="*/ 6271892 h 6858000"/>
              <a:gd name="connsiteX459" fmla="*/ 262785 w 7467600"/>
              <a:gd name="connsiteY459" fmla="*/ 6845450 h 6858000"/>
              <a:gd name="connsiteX460" fmla="*/ 209968 w 7467600"/>
              <a:gd name="connsiteY460" fmla="*/ 6770713 h 6858000"/>
              <a:gd name="connsiteX461" fmla="*/ 873460 w 7467600"/>
              <a:gd name="connsiteY461" fmla="*/ 6253768 h 6858000"/>
              <a:gd name="connsiteX462" fmla="*/ 192686 w 7467600"/>
              <a:gd name="connsiteY462" fmla="*/ 5849257 h 6858000"/>
              <a:gd name="connsiteX463" fmla="*/ 4696 w 7467600"/>
              <a:gd name="connsiteY463" fmla="*/ 5697668 h 6858000"/>
              <a:gd name="connsiteX464" fmla="*/ 0 w 7467600"/>
              <a:gd name="connsiteY464" fmla="*/ 5689984 h 6858000"/>
              <a:gd name="connsiteX465" fmla="*/ 0 w 7467600"/>
              <a:gd name="connsiteY465" fmla="*/ 5513472 h 6858000"/>
              <a:gd name="connsiteX466" fmla="*/ 174101 w 7467600"/>
              <a:gd name="connsiteY466" fmla="*/ 5620277 h 6858000"/>
              <a:gd name="connsiteX467" fmla="*/ 891800 w 7467600"/>
              <a:gd name="connsiteY467" fmla="*/ 6036935 h 6858000"/>
              <a:gd name="connsiteX468" fmla="*/ 1072219 w 7467600"/>
              <a:gd name="connsiteY468" fmla="*/ 6169443 h 6858000"/>
              <a:gd name="connsiteX469" fmla="*/ 1074117 w 7467600"/>
              <a:gd name="connsiteY469" fmla="*/ 6170301 h 6858000"/>
              <a:gd name="connsiteX470" fmla="*/ 1083114 w 7467600"/>
              <a:gd name="connsiteY470" fmla="*/ 6174131 h 6858000"/>
              <a:gd name="connsiteX471" fmla="*/ 1543010 w 7467600"/>
              <a:gd name="connsiteY471" fmla="*/ 6191140 h 6858000"/>
              <a:gd name="connsiteX472" fmla="*/ 1551080 w 7467600"/>
              <a:gd name="connsiteY472" fmla="*/ 6195006 h 6858000"/>
              <a:gd name="connsiteX473" fmla="*/ 2345443 w 7467600"/>
              <a:gd name="connsiteY473" fmla="*/ 5549882 h 6858000"/>
              <a:gd name="connsiteX474" fmla="*/ 1721499 w 7467600"/>
              <a:gd name="connsiteY474" fmla="*/ 5599969 h 6858000"/>
              <a:gd name="connsiteX475" fmla="*/ 767716 w 7467600"/>
              <a:gd name="connsiteY475" fmla="*/ 5472768 h 6858000"/>
              <a:gd name="connsiteX476" fmla="*/ 722147 w 7467600"/>
              <a:gd name="connsiteY476" fmla="*/ 5393091 h 6858000"/>
              <a:gd name="connsiteX477" fmla="*/ 1485552 w 7467600"/>
              <a:gd name="connsiteY477" fmla="*/ 5313202 h 6858000"/>
              <a:gd name="connsiteX478" fmla="*/ 2143004 w 7467600"/>
              <a:gd name="connsiteY478" fmla="*/ 5402420 h 6858000"/>
              <a:gd name="connsiteX479" fmla="*/ 1933391 w 7467600"/>
              <a:gd name="connsiteY479" fmla="*/ 5156971 h 6858000"/>
              <a:gd name="connsiteX480" fmla="*/ 1827118 w 7467600"/>
              <a:gd name="connsiteY480" fmla="*/ 4968410 h 6858000"/>
              <a:gd name="connsiteX481" fmla="*/ 1837349 w 7467600"/>
              <a:gd name="connsiteY481" fmla="*/ 4956357 h 6858000"/>
              <a:gd name="connsiteX482" fmla="*/ 2162835 w 7467600"/>
              <a:gd name="connsiteY482" fmla="*/ 5187853 h 6858000"/>
              <a:gd name="connsiteX483" fmla="*/ 2257167 w 7467600"/>
              <a:gd name="connsiteY483" fmla="*/ 5462123 h 6858000"/>
              <a:gd name="connsiteX484" fmla="*/ 2261598 w 7467600"/>
              <a:gd name="connsiteY484" fmla="*/ 5467998 h 6858000"/>
              <a:gd name="connsiteX485" fmla="*/ 2437177 w 7467600"/>
              <a:gd name="connsiteY485" fmla="*/ 5479608 h 6858000"/>
              <a:gd name="connsiteX486" fmla="*/ 2445247 w 7467600"/>
              <a:gd name="connsiteY486" fmla="*/ 5483476 h 6858000"/>
              <a:gd name="connsiteX487" fmla="*/ 2743626 w 7467600"/>
              <a:gd name="connsiteY487" fmla="*/ 5304819 h 6858000"/>
              <a:gd name="connsiteX488" fmla="*/ 3048102 w 7467600"/>
              <a:gd name="connsiteY488" fmla="*/ 5150595 h 6858000"/>
              <a:gd name="connsiteX489" fmla="*/ 1799414 w 7467600"/>
              <a:gd name="connsiteY489" fmla="*/ 4694732 h 6858000"/>
              <a:gd name="connsiteX490" fmla="*/ 1771735 w 7467600"/>
              <a:gd name="connsiteY490" fmla="*/ 4619929 h 6858000"/>
              <a:gd name="connsiteX491" fmla="*/ 3104273 w 7467600"/>
              <a:gd name="connsiteY491" fmla="*/ 5076159 h 6858000"/>
              <a:gd name="connsiteX492" fmla="*/ 3113245 w 7467600"/>
              <a:gd name="connsiteY492" fmla="*/ 5090705 h 6858000"/>
              <a:gd name="connsiteX493" fmla="*/ 3126294 w 7467600"/>
              <a:gd name="connsiteY493" fmla="*/ 5114400 h 6858000"/>
              <a:gd name="connsiteX494" fmla="*/ 3937433 w 7467600"/>
              <a:gd name="connsiteY494" fmla="*/ 4830473 h 6858000"/>
              <a:gd name="connsiteX495" fmla="*/ 3590475 w 7467600"/>
              <a:gd name="connsiteY495" fmla="*/ 4597974 h 6858000"/>
              <a:gd name="connsiteX496" fmla="*/ 3100264 w 7467600"/>
              <a:gd name="connsiteY496" fmla="*/ 4579845 h 6858000"/>
              <a:gd name="connsiteX497" fmla="*/ 2183576 w 7467600"/>
              <a:gd name="connsiteY497" fmla="*/ 4227150 h 6858000"/>
              <a:gd name="connsiteX498" fmla="*/ 2151029 w 7467600"/>
              <a:gd name="connsiteY498" fmla="*/ 4146947 h 6858000"/>
              <a:gd name="connsiteX499" fmla="*/ 3563434 w 7467600"/>
              <a:gd name="connsiteY499" fmla="*/ 4469115 h 6858000"/>
              <a:gd name="connsiteX500" fmla="*/ 3177952 w 7467600"/>
              <a:gd name="connsiteY500" fmla="*/ 3657386 h 6858000"/>
              <a:gd name="connsiteX501" fmla="*/ 3189263 w 7467600"/>
              <a:gd name="connsiteY501" fmla="*/ 3625726 h 6858000"/>
              <a:gd name="connsiteX502" fmla="*/ 3560912 w 7467600"/>
              <a:gd name="connsiteY502" fmla="*/ 4079863 h 6858000"/>
              <a:gd name="connsiteX503" fmla="*/ 3626636 w 7467600"/>
              <a:gd name="connsiteY503" fmla="*/ 4512230 h 6858000"/>
              <a:gd name="connsiteX504" fmla="*/ 3653088 w 7467600"/>
              <a:gd name="connsiteY504" fmla="*/ 4521417 h 6858000"/>
              <a:gd name="connsiteX505" fmla="*/ 3988128 w 7467600"/>
              <a:gd name="connsiteY505" fmla="*/ 4817267 h 6858000"/>
              <a:gd name="connsiteX506" fmla="*/ 4830582 w 7467600"/>
              <a:gd name="connsiteY506" fmla="*/ 4676000 h 6858000"/>
              <a:gd name="connsiteX507" fmla="*/ 4830100 w 7467600"/>
              <a:gd name="connsiteY507" fmla="*/ 4675554 h 6858000"/>
              <a:gd name="connsiteX508" fmla="*/ 4036318 w 7467600"/>
              <a:gd name="connsiteY508" fmla="*/ 4147013 h 6858000"/>
              <a:gd name="connsiteX509" fmla="*/ 3432098 w 7467600"/>
              <a:gd name="connsiteY509" fmla="*/ 3537312 h 6858000"/>
              <a:gd name="connsiteX510" fmla="*/ 3446761 w 7467600"/>
              <a:gd name="connsiteY510" fmla="*/ 3461278 h 6858000"/>
              <a:gd name="connsiteX511" fmla="*/ 4419733 w 7467600"/>
              <a:gd name="connsiteY511" fmla="*/ 3963555 h 6858000"/>
              <a:gd name="connsiteX512" fmla="*/ 4781371 w 7467600"/>
              <a:gd name="connsiteY512" fmla="*/ 4458604 h 6858000"/>
              <a:gd name="connsiteX513" fmla="*/ 4780440 w 7467600"/>
              <a:gd name="connsiteY513" fmla="*/ 4470290 h 6858000"/>
              <a:gd name="connsiteX514" fmla="*/ 4898954 w 7467600"/>
              <a:gd name="connsiteY514" fmla="*/ 4662092 h 6858000"/>
              <a:gd name="connsiteX515" fmla="*/ 4900699 w 7467600"/>
              <a:gd name="connsiteY515" fmla="*/ 4670867 h 6858000"/>
              <a:gd name="connsiteX516" fmla="*/ 5714511 w 7467600"/>
              <a:gd name="connsiteY516" fmla="*/ 4663483 h 6858000"/>
              <a:gd name="connsiteX517" fmla="*/ 5464793 w 7467600"/>
              <a:gd name="connsiteY517" fmla="*/ 4393556 h 6858000"/>
              <a:gd name="connsiteX518" fmla="*/ 5461897 w 7467600"/>
              <a:gd name="connsiteY518" fmla="*/ 4390879 h 6858000"/>
              <a:gd name="connsiteX519" fmla="*/ 4294126 w 7467600"/>
              <a:gd name="connsiteY519" fmla="*/ 3303048 h 6858000"/>
              <a:gd name="connsiteX520" fmla="*/ 4305321 w 7467600"/>
              <a:gd name="connsiteY520" fmla="*/ 3256953 h 6858000"/>
              <a:gd name="connsiteX521" fmla="*/ 4949299 w 7467600"/>
              <a:gd name="connsiteY521" fmla="*/ 3766336 h 6858000"/>
              <a:gd name="connsiteX522" fmla="*/ 5291452 w 7467600"/>
              <a:gd name="connsiteY522" fmla="*/ 4076801 h 6858000"/>
              <a:gd name="connsiteX523" fmla="*/ 5434998 w 7467600"/>
              <a:gd name="connsiteY523" fmla="*/ 4254100 h 6858000"/>
              <a:gd name="connsiteX524" fmla="*/ 5351015 w 7467600"/>
              <a:gd name="connsiteY524" fmla="*/ 3760989 h 6858000"/>
              <a:gd name="connsiteX525" fmla="*/ 5413780 w 7467600"/>
              <a:gd name="connsiteY525" fmla="*/ 2966265 h 6858000"/>
              <a:gd name="connsiteX526" fmla="*/ 5425627 w 7467600"/>
              <a:gd name="connsiteY526" fmla="*/ 2954192 h 6858000"/>
              <a:gd name="connsiteX527" fmla="*/ 6604735 w 7467600"/>
              <a:gd name="connsiteY527" fmla="*/ 2041381 h 6858000"/>
              <a:gd name="connsiteX528" fmla="*/ 7204487 w 7467600"/>
              <a:gd name="connsiteY528" fmla="*/ 2742112 h 6858000"/>
              <a:gd name="connsiteX529" fmla="*/ 7131592 w 7467600"/>
              <a:gd name="connsiteY529" fmla="*/ 2672096 h 6858000"/>
              <a:gd name="connsiteX530" fmla="*/ 6996344 w 7467600"/>
              <a:gd name="connsiteY530" fmla="*/ 2518310 h 6858000"/>
              <a:gd name="connsiteX531" fmla="*/ 6735495 w 7467600"/>
              <a:gd name="connsiteY531" fmla="*/ 2196890 h 6858000"/>
              <a:gd name="connsiteX532" fmla="*/ 6721901 w 7467600"/>
              <a:gd name="connsiteY532" fmla="*/ 2179274 h 6858000"/>
              <a:gd name="connsiteX533" fmla="*/ 6604735 w 7467600"/>
              <a:gd name="connsiteY533" fmla="*/ 2041381 h 6858000"/>
              <a:gd name="connsiteX534" fmla="*/ 6591670 w 7467600"/>
              <a:gd name="connsiteY534" fmla="*/ 1988277 h 6858000"/>
              <a:gd name="connsiteX535" fmla="*/ 6747349 w 7467600"/>
              <a:gd name="connsiteY535" fmla="*/ 2160069 h 6858000"/>
              <a:gd name="connsiteX536" fmla="*/ 6760943 w 7467600"/>
              <a:gd name="connsiteY536" fmla="*/ 2177686 h 6858000"/>
              <a:gd name="connsiteX537" fmla="*/ 7021065 w 7467600"/>
              <a:gd name="connsiteY537" fmla="*/ 2498102 h 6858000"/>
              <a:gd name="connsiteX538" fmla="*/ 7155223 w 7467600"/>
              <a:gd name="connsiteY538" fmla="*/ 2650386 h 6858000"/>
              <a:gd name="connsiteX539" fmla="*/ 7203167 w 7467600"/>
              <a:gd name="connsiteY539" fmla="*/ 2697288 h 6858000"/>
              <a:gd name="connsiteX540" fmla="*/ 6937703 w 7467600"/>
              <a:gd name="connsiteY540" fmla="*/ 2321981 h 6858000"/>
              <a:gd name="connsiteX541" fmla="*/ 6591670 w 7467600"/>
              <a:gd name="connsiteY541" fmla="*/ 1988277 h 6858000"/>
              <a:gd name="connsiteX542" fmla="*/ 5798671 w 7467600"/>
              <a:gd name="connsiteY542" fmla="*/ 1981601 h 6858000"/>
              <a:gd name="connsiteX543" fmla="*/ 5754709 w 7467600"/>
              <a:gd name="connsiteY543" fmla="*/ 2071454 h 6858000"/>
              <a:gd name="connsiteX544" fmla="*/ 5763044 w 7467600"/>
              <a:gd name="connsiteY544" fmla="*/ 2842206 h 6858000"/>
              <a:gd name="connsiteX545" fmla="*/ 5764974 w 7467600"/>
              <a:gd name="connsiteY545" fmla="*/ 2799609 h 6858000"/>
              <a:gd name="connsiteX546" fmla="*/ 5767665 w 7467600"/>
              <a:gd name="connsiteY546" fmla="*/ 2666409 h 6858000"/>
              <a:gd name="connsiteX547" fmla="*/ 5763055 w 7467600"/>
              <a:gd name="connsiteY547" fmla="*/ 2579705 h 6858000"/>
              <a:gd name="connsiteX548" fmla="*/ 5758079 w 7467600"/>
              <a:gd name="connsiteY548" fmla="*/ 2492508 h 6858000"/>
              <a:gd name="connsiteX549" fmla="*/ 5779325 w 7467600"/>
              <a:gd name="connsiteY549" fmla="*/ 2197069 h 6858000"/>
              <a:gd name="connsiteX550" fmla="*/ 5798671 w 7467600"/>
              <a:gd name="connsiteY550" fmla="*/ 1981601 h 6858000"/>
              <a:gd name="connsiteX551" fmla="*/ 5829202 w 7467600"/>
              <a:gd name="connsiteY551" fmla="*/ 1971679 h 6858000"/>
              <a:gd name="connsiteX552" fmla="*/ 5809558 w 7467600"/>
              <a:gd name="connsiteY552" fmla="*/ 2198043 h 6858000"/>
              <a:gd name="connsiteX553" fmla="*/ 5788653 w 7467600"/>
              <a:gd name="connsiteY553" fmla="*/ 2489430 h 6858000"/>
              <a:gd name="connsiteX554" fmla="*/ 5793439 w 7467600"/>
              <a:gd name="connsiteY554" fmla="*/ 2575235 h 6858000"/>
              <a:gd name="connsiteX555" fmla="*/ 5796837 w 7467600"/>
              <a:gd name="connsiteY555" fmla="*/ 2637633 h 6858000"/>
              <a:gd name="connsiteX556" fmla="*/ 5818614 w 7467600"/>
              <a:gd name="connsiteY556" fmla="*/ 2473055 h 6858000"/>
              <a:gd name="connsiteX557" fmla="*/ 5829202 w 7467600"/>
              <a:gd name="connsiteY557" fmla="*/ 1971679 h 6858000"/>
              <a:gd name="connsiteX558" fmla="*/ 5911389 w 7467600"/>
              <a:gd name="connsiteY558" fmla="*/ 1898371 h 6858000"/>
              <a:gd name="connsiteX559" fmla="*/ 6237627 w 7467600"/>
              <a:gd name="connsiteY559" fmla="*/ 2231921 h 6858000"/>
              <a:gd name="connsiteX560" fmla="*/ 5911389 w 7467600"/>
              <a:gd name="connsiteY560" fmla="*/ 1898371 h 6858000"/>
              <a:gd name="connsiteX561" fmla="*/ 6944437 w 7467600"/>
              <a:gd name="connsiteY561" fmla="*/ 1575402 h 6858000"/>
              <a:gd name="connsiteX562" fmla="*/ 6304730 w 7467600"/>
              <a:gd name="connsiteY562" fmla="*/ 1766654 h 6858000"/>
              <a:gd name="connsiteX563" fmla="*/ 6944437 w 7467600"/>
              <a:gd name="connsiteY563" fmla="*/ 1575402 h 6858000"/>
              <a:gd name="connsiteX564" fmla="*/ 7019523 w 7467600"/>
              <a:gd name="connsiteY564" fmla="*/ 1519450 h 6858000"/>
              <a:gd name="connsiteX565" fmla="*/ 6298091 w 7467600"/>
              <a:gd name="connsiteY565" fmla="*/ 1737122 h 6858000"/>
              <a:gd name="connsiteX566" fmla="*/ 7019523 w 7467600"/>
              <a:gd name="connsiteY566" fmla="*/ 1519450 h 6858000"/>
              <a:gd name="connsiteX567" fmla="*/ 2399523 w 7467600"/>
              <a:gd name="connsiteY567" fmla="*/ 1428234 h 6858000"/>
              <a:gd name="connsiteX568" fmla="*/ 2224982 w 7467600"/>
              <a:gd name="connsiteY568" fmla="*/ 1826201 h 6858000"/>
              <a:gd name="connsiteX569" fmla="*/ 2096099 w 7467600"/>
              <a:gd name="connsiteY569" fmla="*/ 2345900 h 6858000"/>
              <a:gd name="connsiteX570" fmla="*/ 2283317 w 7467600"/>
              <a:gd name="connsiteY570" fmla="*/ 1796925 h 6858000"/>
              <a:gd name="connsiteX571" fmla="*/ 2399523 w 7467600"/>
              <a:gd name="connsiteY571" fmla="*/ 1428234 h 6858000"/>
              <a:gd name="connsiteX572" fmla="*/ 2448558 w 7467600"/>
              <a:gd name="connsiteY572" fmla="*/ 1373435 h 6858000"/>
              <a:gd name="connsiteX573" fmla="*/ 2312521 w 7467600"/>
              <a:gd name="connsiteY573" fmla="*/ 1806140 h 6858000"/>
              <a:gd name="connsiteX574" fmla="*/ 2127533 w 7467600"/>
              <a:gd name="connsiteY574" fmla="*/ 2348380 h 6858000"/>
              <a:gd name="connsiteX575" fmla="*/ 2358080 w 7467600"/>
              <a:gd name="connsiteY575" fmla="*/ 1866134 h 6858000"/>
              <a:gd name="connsiteX576" fmla="*/ 2407436 w 7467600"/>
              <a:gd name="connsiteY576" fmla="*/ 1651070 h 6858000"/>
              <a:gd name="connsiteX577" fmla="*/ 2448558 w 7467600"/>
              <a:gd name="connsiteY577" fmla="*/ 1373435 h 6858000"/>
              <a:gd name="connsiteX578" fmla="*/ 278707 w 7467600"/>
              <a:gd name="connsiteY578" fmla="*/ 1352270 h 6858000"/>
              <a:gd name="connsiteX579" fmla="*/ 321570 w 7467600"/>
              <a:gd name="connsiteY579" fmla="*/ 1861610 h 6858000"/>
              <a:gd name="connsiteX580" fmla="*/ 294281 w 7467600"/>
              <a:gd name="connsiteY580" fmla="*/ 1440658 h 6858000"/>
              <a:gd name="connsiteX581" fmla="*/ 278707 w 7467600"/>
              <a:gd name="connsiteY581" fmla="*/ 1352270 h 6858000"/>
              <a:gd name="connsiteX582" fmla="*/ 1423821 w 7467600"/>
              <a:gd name="connsiteY582" fmla="*/ 1351958 h 6858000"/>
              <a:gd name="connsiteX583" fmla="*/ 1638521 w 7467600"/>
              <a:gd name="connsiteY583" fmla="*/ 1908470 h 6858000"/>
              <a:gd name="connsiteX584" fmla="*/ 1754199 w 7467600"/>
              <a:gd name="connsiteY584" fmla="*/ 2149284 h 6858000"/>
              <a:gd name="connsiteX585" fmla="*/ 1908359 w 7467600"/>
              <a:gd name="connsiteY585" fmla="*/ 2364988 h 6858000"/>
              <a:gd name="connsiteX586" fmla="*/ 1647661 w 7467600"/>
              <a:gd name="connsiteY586" fmla="*/ 1825945 h 6858000"/>
              <a:gd name="connsiteX587" fmla="*/ 1423821 w 7467600"/>
              <a:gd name="connsiteY587" fmla="*/ 1351958 h 6858000"/>
              <a:gd name="connsiteX588" fmla="*/ 1431890 w 7467600"/>
              <a:gd name="connsiteY588" fmla="*/ 1306475 h 6858000"/>
              <a:gd name="connsiteX589" fmla="*/ 1507597 w 7467600"/>
              <a:gd name="connsiteY589" fmla="*/ 1446132 h 6858000"/>
              <a:gd name="connsiteX590" fmla="*/ 1674586 w 7467600"/>
              <a:gd name="connsiteY590" fmla="*/ 1813832 h 6858000"/>
              <a:gd name="connsiteX591" fmla="*/ 1815950 w 7467600"/>
              <a:gd name="connsiteY591" fmla="*/ 2128564 h 6858000"/>
              <a:gd name="connsiteX592" fmla="*/ 1984242 w 7467600"/>
              <a:gd name="connsiteY592" fmla="*/ 2430829 h 6858000"/>
              <a:gd name="connsiteX593" fmla="*/ 2014023 w 7467600"/>
              <a:gd name="connsiteY593" fmla="*/ 2450995 h 6858000"/>
              <a:gd name="connsiteX594" fmla="*/ 1747337 w 7467600"/>
              <a:gd name="connsiteY594" fmla="*/ 1855264 h 6858000"/>
              <a:gd name="connsiteX595" fmla="*/ 1533749 w 7467600"/>
              <a:gd name="connsiteY595" fmla="*/ 1478656 h 6858000"/>
              <a:gd name="connsiteX596" fmla="*/ 1431890 w 7467600"/>
              <a:gd name="connsiteY596" fmla="*/ 1306475 h 6858000"/>
              <a:gd name="connsiteX597" fmla="*/ 5052692 w 7467600"/>
              <a:gd name="connsiteY597" fmla="*/ 1292994 h 6858000"/>
              <a:gd name="connsiteX598" fmla="*/ 5200661 w 7467600"/>
              <a:gd name="connsiteY598" fmla="*/ 1635186 h 6858000"/>
              <a:gd name="connsiteX599" fmla="*/ 5297138 w 7467600"/>
              <a:gd name="connsiteY599" fmla="*/ 1906351 h 6858000"/>
              <a:gd name="connsiteX600" fmla="*/ 5052692 w 7467600"/>
              <a:gd name="connsiteY600" fmla="*/ 1292994 h 6858000"/>
              <a:gd name="connsiteX601" fmla="*/ 5009948 w 7467600"/>
              <a:gd name="connsiteY601" fmla="*/ 1273619 h 6858000"/>
              <a:gd name="connsiteX602" fmla="*/ 5121777 w 7467600"/>
              <a:gd name="connsiteY602" fmla="*/ 1654213 h 6858000"/>
              <a:gd name="connsiteX603" fmla="*/ 5293545 w 7467600"/>
              <a:gd name="connsiteY603" fmla="*/ 2072247 h 6858000"/>
              <a:gd name="connsiteX604" fmla="*/ 5294042 w 7467600"/>
              <a:gd name="connsiteY604" fmla="*/ 2065019 h 6858000"/>
              <a:gd name="connsiteX605" fmla="*/ 5171936 w 7467600"/>
              <a:gd name="connsiteY605" fmla="*/ 1647613 h 6858000"/>
              <a:gd name="connsiteX606" fmla="*/ 5009948 w 7467600"/>
              <a:gd name="connsiteY606" fmla="*/ 1273619 h 6858000"/>
              <a:gd name="connsiteX607" fmla="*/ 655236 w 7467600"/>
              <a:gd name="connsiteY607" fmla="*/ 1268632 h 6858000"/>
              <a:gd name="connsiteX608" fmla="*/ 839521 w 7467600"/>
              <a:gd name="connsiteY608" fmla="*/ 1685315 h 6858000"/>
              <a:gd name="connsiteX609" fmla="*/ 1109416 w 7467600"/>
              <a:gd name="connsiteY609" fmla="*/ 2061663 h 6858000"/>
              <a:gd name="connsiteX610" fmla="*/ 1298300 w 7467600"/>
              <a:gd name="connsiteY610" fmla="*/ 2247742 h 6858000"/>
              <a:gd name="connsiteX611" fmla="*/ 1125871 w 7467600"/>
              <a:gd name="connsiteY611" fmla="*/ 1989513 h 6858000"/>
              <a:gd name="connsiteX612" fmla="*/ 981574 w 7467600"/>
              <a:gd name="connsiteY612" fmla="*/ 1783157 h 6858000"/>
              <a:gd name="connsiteX613" fmla="*/ 922198 w 7467600"/>
              <a:gd name="connsiteY613" fmla="*/ 1677437 h 6858000"/>
              <a:gd name="connsiteX614" fmla="*/ 869293 w 7467600"/>
              <a:gd name="connsiteY614" fmla="*/ 1583214 h 6858000"/>
              <a:gd name="connsiteX615" fmla="*/ 751431 w 7467600"/>
              <a:gd name="connsiteY615" fmla="*/ 1405731 h 6858000"/>
              <a:gd name="connsiteX616" fmla="*/ 655236 w 7467600"/>
              <a:gd name="connsiteY616" fmla="*/ 1268632 h 6858000"/>
              <a:gd name="connsiteX617" fmla="*/ 6516292 w 7467600"/>
              <a:gd name="connsiteY617" fmla="*/ 1263064 h 6858000"/>
              <a:gd name="connsiteX618" fmla="*/ 5736320 w 7467600"/>
              <a:gd name="connsiteY618" fmla="*/ 1501803 h 6858000"/>
              <a:gd name="connsiteX619" fmla="*/ 6516292 w 7467600"/>
              <a:gd name="connsiteY619" fmla="*/ 1263064 h 6858000"/>
              <a:gd name="connsiteX620" fmla="*/ 291466 w 7467600"/>
              <a:gd name="connsiteY620" fmla="*/ 1250369 h 6858000"/>
              <a:gd name="connsiteX621" fmla="*/ 323180 w 7467600"/>
              <a:gd name="connsiteY621" fmla="*/ 1435283 h 6858000"/>
              <a:gd name="connsiteX622" fmla="*/ 349381 w 7467600"/>
              <a:gd name="connsiteY622" fmla="*/ 1875041 h 6858000"/>
              <a:gd name="connsiteX623" fmla="*/ 374363 w 7467600"/>
              <a:gd name="connsiteY623" fmla="*/ 1506494 h 6858000"/>
              <a:gd name="connsiteX624" fmla="*/ 302168 w 7467600"/>
              <a:gd name="connsiteY624" fmla="*/ 1274495 h 6858000"/>
              <a:gd name="connsiteX625" fmla="*/ 291466 w 7467600"/>
              <a:gd name="connsiteY625" fmla="*/ 1250369 h 6858000"/>
              <a:gd name="connsiteX626" fmla="*/ 678222 w 7467600"/>
              <a:gd name="connsiteY626" fmla="*/ 1248670 h 6858000"/>
              <a:gd name="connsiteX627" fmla="*/ 775536 w 7467600"/>
              <a:gd name="connsiteY627" fmla="*/ 1388015 h 6858000"/>
              <a:gd name="connsiteX628" fmla="*/ 894529 w 7467600"/>
              <a:gd name="connsiteY628" fmla="*/ 1567739 h 6858000"/>
              <a:gd name="connsiteX629" fmla="*/ 948000 w 7467600"/>
              <a:gd name="connsiteY629" fmla="*/ 1663088 h 6858000"/>
              <a:gd name="connsiteX630" fmla="*/ 1006812 w 7467600"/>
              <a:gd name="connsiteY630" fmla="*/ 1767683 h 6858000"/>
              <a:gd name="connsiteX631" fmla="*/ 1149133 w 7467600"/>
              <a:gd name="connsiteY631" fmla="*/ 1971513 h 6858000"/>
              <a:gd name="connsiteX632" fmla="*/ 1333952 w 7467600"/>
              <a:gd name="connsiteY632" fmla="*/ 2251620 h 6858000"/>
              <a:gd name="connsiteX633" fmla="*/ 1337329 w 7467600"/>
              <a:gd name="connsiteY633" fmla="*/ 2258350 h 6858000"/>
              <a:gd name="connsiteX634" fmla="*/ 1014726 w 7467600"/>
              <a:gd name="connsiteY634" fmla="*/ 1615556 h 6858000"/>
              <a:gd name="connsiteX635" fmla="*/ 678222 w 7467600"/>
              <a:gd name="connsiteY635" fmla="*/ 1248670 h 6858000"/>
              <a:gd name="connsiteX636" fmla="*/ 6691602 w 7467600"/>
              <a:gd name="connsiteY636" fmla="*/ 1140573 h 6858000"/>
              <a:gd name="connsiteX637" fmla="*/ 6571100 w 7467600"/>
              <a:gd name="connsiteY637" fmla="*/ 1183662 h 6858000"/>
              <a:gd name="connsiteX638" fmla="*/ 6241687 w 7467600"/>
              <a:gd name="connsiteY638" fmla="*/ 1257600 h 6858000"/>
              <a:gd name="connsiteX639" fmla="*/ 5693009 w 7467600"/>
              <a:gd name="connsiteY639" fmla="*/ 1478256 h 6858000"/>
              <a:gd name="connsiteX640" fmla="*/ 6548420 w 7467600"/>
              <a:gd name="connsiteY640" fmla="*/ 1214599 h 6858000"/>
              <a:gd name="connsiteX641" fmla="*/ 6605473 w 7467600"/>
              <a:gd name="connsiteY641" fmla="*/ 1184686 h 6858000"/>
              <a:gd name="connsiteX642" fmla="*/ 6691602 w 7467600"/>
              <a:gd name="connsiteY642" fmla="*/ 1140573 h 6858000"/>
              <a:gd name="connsiteX643" fmla="*/ 4002475 w 7467600"/>
              <a:gd name="connsiteY643" fmla="*/ 1037802 h 6858000"/>
              <a:gd name="connsiteX644" fmla="*/ 4000324 w 7467600"/>
              <a:gd name="connsiteY644" fmla="*/ 1039362 h 6858000"/>
              <a:gd name="connsiteX645" fmla="*/ 4002862 w 7467600"/>
              <a:gd name="connsiteY645" fmla="*/ 1042866 h 6858000"/>
              <a:gd name="connsiteX646" fmla="*/ 4002475 w 7467600"/>
              <a:gd name="connsiteY646" fmla="*/ 1037802 h 6858000"/>
              <a:gd name="connsiteX647" fmla="*/ 506322 w 7467600"/>
              <a:gd name="connsiteY647" fmla="*/ 1020997 h 6858000"/>
              <a:gd name="connsiteX648" fmla="*/ 533068 w 7467600"/>
              <a:gd name="connsiteY648" fmla="*/ 1029409 h 6858000"/>
              <a:gd name="connsiteX649" fmla="*/ 1232525 w 7467600"/>
              <a:gd name="connsiteY649" fmla="*/ 1804675 h 6858000"/>
              <a:gd name="connsiteX650" fmla="*/ 1388858 w 7467600"/>
              <a:gd name="connsiteY650" fmla="*/ 2368011 h 6858000"/>
              <a:gd name="connsiteX651" fmla="*/ 1384098 w 7467600"/>
              <a:gd name="connsiteY651" fmla="*/ 2378125 h 6858000"/>
              <a:gd name="connsiteX652" fmla="*/ 1425393 w 7467600"/>
              <a:gd name="connsiteY652" fmla="*/ 2589124 h 6858000"/>
              <a:gd name="connsiteX653" fmla="*/ 1424001 w 7467600"/>
              <a:gd name="connsiteY653" fmla="*/ 2597541 h 6858000"/>
              <a:gd name="connsiteX654" fmla="*/ 2152729 w 7467600"/>
              <a:gd name="connsiteY654" fmla="*/ 2864487 h 6858000"/>
              <a:gd name="connsiteX655" fmla="*/ 2020609 w 7467600"/>
              <a:gd name="connsiteY655" fmla="*/ 2539671 h 6858000"/>
              <a:gd name="connsiteX656" fmla="*/ 2018920 w 7467600"/>
              <a:gd name="connsiteY656" fmla="*/ 2536309 h 6858000"/>
              <a:gd name="connsiteX657" fmla="*/ 1342441 w 7467600"/>
              <a:gd name="connsiteY657" fmla="*/ 1173017 h 6858000"/>
              <a:gd name="connsiteX658" fmla="*/ 1367925 w 7467600"/>
              <a:gd name="connsiteY658" fmla="*/ 1135648 h 6858000"/>
              <a:gd name="connsiteX659" fmla="*/ 1771401 w 7467600"/>
              <a:gd name="connsiteY659" fmla="*/ 1806673 h 6858000"/>
              <a:gd name="connsiteX660" fmla="*/ 1972385 w 7467600"/>
              <a:gd name="connsiteY660" fmla="*/ 2198735 h 6858000"/>
              <a:gd name="connsiteX661" fmla="*/ 2040892 w 7467600"/>
              <a:gd name="connsiteY661" fmla="*/ 2405205 h 6858000"/>
              <a:gd name="connsiteX662" fmla="*/ 2131689 w 7467600"/>
              <a:gd name="connsiteY662" fmla="*/ 1936926 h 6858000"/>
              <a:gd name="connsiteX663" fmla="*/ 2454820 w 7467600"/>
              <a:gd name="connsiteY663" fmla="*/ 1248808 h 6858000"/>
              <a:gd name="connsiteX664" fmla="*/ 2492512 w 7467600"/>
              <a:gd name="connsiteY664" fmla="*/ 1302920 h 6858000"/>
              <a:gd name="connsiteX665" fmla="*/ 2081216 w 7467600"/>
              <a:gd name="connsiteY665" fmla="*/ 2527513 h 6858000"/>
              <a:gd name="connsiteX666" fmla="*/ 2081211 w 7467600"/>
              <a:gd name="connsiteY666" fmla="*/ 2528916 h 6858000"/>
              <a:gd name="connsiteX667" fmla="*/ 2199067 w 7467600"/>
              <a:gd name="connsiteY667" fmla="*/ 2884061 h 6858000"/>
              <a:gd name="connsiteX668" fmla="*/ 3192586 w 7467600"/>
              <a:gd name="connsiteY668" fmla="*/ 3411496 h 6858000"/>
              <a:gd name="connsiteX669" fmla="*/ 3182620 w 7467600"/>
              <a:gd name="connsiteY669" fmla="*/ 3483279 h 6858000"/>
              <a:gd name="connsiteX670" fmla="*/ 2435119 w 7467600"/>
              <a:gd name="connsiteY670" fmla="*/ 3080173 h 6858000"/>
              <a:gd name="connsiteX671" fmla="*/ 2410152 w 7467600"/>
              <a:gd name="connsiteY671" fmla="*/ 3063751 h 6858000"/>
              <a:gd name="connsiteX672" fmla="*/ 2408099 w 7467600"/>
              <a:gd name="connsiteY672" fmla="*/ 3064403 h 6858000"/>
              <a:gd name="connsiteX673" fmla="*/ 2407218 w 7467600"/>
              <a:gd name="connsiteY673" fmla="*/ 3070324 h 6858000"/>
              <a:gd name="connsiteX674" fmla="*/ 2380138 w 7467600"/>
              <a:gd name="connsiteY674" fmla="*/ 3099341 h 6858000"/>
              <a:gd name="connsiteX675" fmla="*/ 1765923 w 7467600"/>
              <a:gd name="connsiteY675" fmla="*/ 3581043 h 6858000"/>
              <a:gd name="connsiteX676" fmla="*/ 1702258 w 7467600"/>
              <a:gd name="connsiteY676" fmla="*/ 3612286 h 6858000"/>
              <a:gd name="connsiteX677" fmla="*/ 1538370 w 7467600"/>
              <a:gd name="connsiteY677" fmla="*/ 3811804 h 6858000"/>
              <a:gd name="connsiteX678" fmla="*/ 542867 w 7467600"/>
              <a:gd name="connsiteY678" fmla="*/ 4944092 h 6858000"/>
              <a:gd name="connsiteX679" fmla="*/ 515800 w 7467600"/>
              <a:gd name="connsiteY679" fmla="*/ 4862180 h 6858000"/>
              <a:gd name="connsiteX680" fmla="*/ 909145 w 7467600"/>
              <a:gd name="connsiteY680" fmla="*/ 4199225 h 6858000"/>
              <a:gd name="connsiteX681" fmla="*/ 1214067 w 7467600"/>
              <a:gd name="connsiteY681" fmla="*/ 3908561 h 6858000"/>
              <a:gd name="connsiteX682" fmla="*/ 640967 w 7467600"/>
              <a:gd name="connsiteY682" fmla="*/ 4105601 h 6858000"/>
              <a:gd name="connsiteX683" fmla="*/ 112563 w 7467600"/>
              <a:gd name="connsiteY683" fmla="*/ 4396952 h 6858000"/>
              <a:gd name="connsiteX684" fmla="*/ 0 w 7467600"/>
              <a:gd name="connsiteY684" fmla="*/ 4466006 h 6858000"/>
              <a:gd name="connsiteX685" fmla="*/ 0 w 7467600"/>
              <a:gd name="connsiteY685" fmla="*/ 4233763 h 6858000"/>
              <a:gd name="connsiteX686" fmla="*/ 36881 w 7467600"/>
              <a:gd name="connsiteY686" fmla="*/ 4200118 h 6858000"/>
              <a:gd name="connsiteX687" fmla="*/ 910534 w 7467600"/>
              <a:gd name="connsiteY687" fmla="*/ 3629753 h 6858000"/>
              <a:gd name="connsiteX688" fmla="*/ 1578717 w 7467600"/>
              <a:gd name="connsiteY688" fmla="*/ 3575982 h 6858000"/>
              <a:gd name="connsiteX689" fmla="*/ 2338780 w 7467600"/>
              <a:gd name="connsiteY689" fmla="*/ 3033725 h 6858000"/>
              <a:gd name="connsiteX690" fmla="*/ 1807991 w 7467600"/>
              <a:gd name="connsiteY690" fmla="*/ 2807184 h 6858000"/>
              <a:gd name="connsiteX691" fmla="*/ 1416358 w 7467600"/>
              <a:gd name="connsiteY691" fmla="*/ 3112571 h 6858000"/>
              <a:gd name="connsiteX692" fmla="*/ 939066 w 7467600"/>
              <a:gd name="connsiteY692" fmla="*/ 3378798 h 6858000"/>
              <a:gd name="connsiteX693" fmla="*/ 115099 w 7467600"/>
              <a:gd name="connsiteY693" fmla="*/ 3607650 h 6858000"/>
              <a:gd name="connsiteX694" fmla="*/ 97284 w 7467600"/>
              <a:gd name="connsiteY694" fmla="*/ 3520393 h 6858000"/>
              <a:gd name="connsiteX695" fmla="*/ 922050 w 7467600"/>
              <a:gd name="connsiteY695" fmla="*/ 3074867 h 6858000"/>
              <a:gd name="connsiteX696" fmla="*/ 1405265 w 7467600"/>
              <a:gd name="connsiteY696" fmla="*/ 3016319 h 6858000"/>
              <a:gd name="connsiteX697" fmla="*/ 1407512 w 7467600"/>
              <a:gd name="connsiteY697" fmla="*/ 3018001 h 6858000"/>
              <a:gd name="connsiteX698" fmla="*/ 1726266 w 7467600"/>
              <a:gd name="connsiteY698" fmla="*/ 2777274 h 6858000"/>
              <a:gd name="connsiteX699" fmla="*/ 625390 w 7467600"/>
              <a:gd name="connsiteY699" fmla="*/ 2514541 h 6858000"/>
              <a:gd name="connsiteX700" fmla="*/ 619799 w 7467600"/>
              <a:gd name="connsiteY700" fmla="*/ 2527180 h 6858000"/>
              <a:gd name="connsiteX701" fmla="*/ 310030 w 7467600"/>
              <a:gd name="connsiteY701" fmla="*/ 2771818 h 6858000"/>
              <a:gd name="connsiteX702" fmla="*/ 173877 w 7467600"/>
              <a:gd name="connsiteY702" fmla="*/ 2937056 h 6858000"/>
              <a:gd name="connsiteX703" fmla="*/ 77889 w 7467600"/>
              <a:gd name="connsiteY703" fmla="*/ 3138440 h 6858000"/>
              <a:gd name="connsiteX704" fmla="*/ 0 w 7467600"/>
              <a:gd name="connsiteY704" fmla="*/ 3271395 h 6858000"/>
              <a:gd name="connsiteX705" fmla="*/ 0 w 7467600"/>
              <a:gd name="connsiteY705" fmla="*/ 3153002 h 6858000"/>
              <a:gd name="connsiteX706" fmla="*/ 2386 w 7467600"/>
              <a:gd name="connsiteY706" fmla="*/ 3149203 h 6858000"/>
              <a:gd name="connsiteX707" fmla="*/ 89753 w 7467600"/>
              <a:gd name="connsiteY707" fmla="*/ 2987702 h 6858000"/>
              <a:gd name="connsiteX708" fmla="*/ 76869 w 7467600"/>
              <a:gd name="connsiteY708" fmla="*/ 3005404 h 6858000"/>
              <a:gd name="connsiteX709" fmla="*/ 32049 w 7467600"/>
              <a:gd name="connsiteY709" fmla="*/ 3065814 h 6858000"/>
              <a:gd name="connsiteX710" fmla="*/ 0 w 7467600"/>
              <a:gd name="connsiteY710" fmla="*/ 3108744 h 6858000"/>
              <a:gd name="connsiteX711" fmla="*/ 0 w 7467600"/>
              <a:gd name="connsiteY711" fmla="*/ 3058059 h 6858000"/>
              <a:gd name="connsiteX712" fmla="*/ 7610 w 7467600"/>
              <a:gd name="connsiteY712" fmla="*/ 3047889 h 6858000"/>
              <a:gd name="connsiteX713" fmla="*/ 52419 w 7467600"/>
              <a:gd name="connsiteY713" fmla="*/ 2987479 h 6858000"/>
              <a:gd name="connsiteX714" fmla="*/ 59142 w 7467600"/>
              <a:gd name="connsiteY714" fmla="*/ 2978488 h 6858000"/>
              <a:gd name="connsiteX715" fmla="*/ 0 w 7467600"/>
              <a:gd name="connsiteY715" fmla="*/ 3015334 h 6858000"/>
              <a:gd name="connsiteX716" fmla="*/ 0 w 7467600"/>
              <a:gd name="connsiteY716" fmla="*/ 2914286 h 6858000"/>
              <a:gd name="connsiteX717" fmla="*/ 36383 w 7467600"/>
              <a:gd name="connsiteY717" fmla="*/ 2901128 h 6858000"/>
              <a:gd name="connsiteX718" fmla="*/ 156329 w 7467600"/>
              <a:gd name="connsiteY718" fmla="*/ 2840533 h 6858000"/>
              <a:gd name="connsiteX719" fmla="*/ 358355 w 7467600"/>
              <a:gd name="connsiteY719" fmla="*/ 2620471 h 6858000"/>
              <a:gd name="connsiteX720" fmla="*/ 510577 w 7467600"/>
              <a:gd name="connsiteY720" fmla="*/ 2501244 h 6858000"/>
              <a:gd name="connsiteX721" fmla="*/ 211967 w 7467600"/>
              <a:gd name="connsiteY721" fmla="*/ 2479171 h 6858000"/>
              <a:gd name="connsiteX722" fmla="*/ 0 w 7467600"/>
              <a:gd name="connsiteY722" fmla="*/ 2476398 h 6858000"/>
              <a:gd name="connsiteX723" fmla="*/ 0 w 7467600"/>
              <a:gd name="connsiteY723" fmla="*/ 2389189 h 6858000"/>
              <a:gd name="connsiteX724" fmla="*/ 103062 w 7467600"/>
              <a:gd name="connsiteY724" fmla="*/ 2389518 h 6858000"/>
              <a:gd name="connsiteX725" fmla="*/ 510734 w 7467600"/>
              <a:gd name="connsiteY725" fmla="*/ 2416201 h 6858000"/>
              <a:gd name="connsiteX726" fmla="*/ 279257 w 7467600"/>
              <a:gd name="connsiteY726" fmla="*/ 2092102 h 6858000"/>
              <a:gd name="connsiteX727" fmla="*/ 65265 w 7467600"/>
              <a:gd name="connsiteY727" fmla="*/ 2006049 h 6858000"/>
              <a:gd name="connsiteX728" fmla="*/ 0 w 7467600"/>
              <a:gd name="connsiteY728" fmla="*/ 1982532 h 6858000"/>
              <a:gd name="connsiteX729" fmla="*/ 0 w 7467600"/>
              <a:gd name="connsiteY729" fmla="*/ 1912789 h 6858000"/>
              <a:gd name="connsiteX730" fmla="*/ 97460 w 7467600"/>
              <a:gd name="connsiteY730" fmla="*/ 1953725 h 6858000"/>
              <a:gd name="connsiteX731" fmla="*/ 221272 w 7467600"/>
              <a:gd name="connsiteY731" fmla="*/ 1980766 h 6858000"/>
              <a:gd name="connsiteX732" fmla="*/ 116765 w 7467600"/>
              <a:gd name="connsiteY732" fmla="*/ 1911033 h 6858000"/>
              <a:gd name="connsiteX733" fmla="*/ 16405 w 7467600"/>
              <a:gd name="connsiteY733" fmla="*/ 1803412 h 6858000"/>
              <a:gd name="connsiteX734" fmla="*/ 0 w 7467600"/>
              <a:gd name="connsiteY734" fmla="*/ 1784777 h 6858000"/>
              <a:gd name="connsiteX735" fmla="*/ 0 w 7467600"/>
              <a:gd name="connsiteY735" fmla="*/ 1740082 h 6858000"/>
              <a:gd name="connsiteX736" fmla="*/ 39394 w 7467600"/>
              <a:gd name="connsiteY736" fmla="*/ 1784856 h 6858000"/>
              <a:gd name="connsiteX737" fmla="*/ 135813 w 7467600"/>
              <a:gd name="connsiteY737" fmla="*/ 1888838 h 6858000"/>
              <a:gd name="connsiteX738" fmla="*/ 242575 w 7467600"/>
              <a:gd name="connsiteY738" fmla="*/ 1958841 h 6858000"/>
              <a:gd name="connsiteX739" fmla="*/ 82197 w 7467600"/>
              <a:gd name="connsiteY739" fmla="*/ 1754826 h 6858000"/>
              <a:gd name="connsiteX740" fmla="*/ 0 w 7467600"/>
              <a:gd name="connsiteY740" fmla="*/ 1679650 h 6858000"/>
              <a:gd name="connsiteX741" fmla="*/ 0 w 7467600"/>
              <a:gd name="connsiteY741" fmla="*/ 1602463 h 6858000"/>
              <a:gd name="connsiteX742" fmla="*/ 84689 w 7467600"/>
              <a:gd name="connsiteY742" fmla="*/ 1677442 h 6858000"/>
              <a:gd name="connsiteX743" fmla="*/ 298437 w 7467600"/>
              <a:gd name="connsiteY743" fmla="*/ 1968019 h 6858000"/>
              <a:gd name="connsiteX744" fmla="*/ 227269 w 7467600"/>
              <a:gd name="connsiteY744" fmla="*/ 1114064 h 6858000"/>
              <a:gd name="connsiteX745" fmla="*/ 248003 w 7467600"/>
              <a:gd name="connsiteY745" fmla="*/ 1089613 h 6858000"/>
              <a:gd name="connsiteX746" fmla="*/ 427020 w 7467600"/>
              <a:gd name="connsiteY746" fmla="*/ 1619803 h 6858000"/>
              <a:gd name="connsiteX747" fmla="*/ 340345 w 7467600"/>
              <a:gd name="connsiteY747" fmla="*/ 2027739 h 6858000"/>
              <a:gd name="connsiteX748" fmla="*/ 360865 w 7467600"/>
              <a:gd name="connsiteY748" fmla="*/ 2044827 h 6858000"/>
              <a:gd name="connsiteX749" fmla="*/ 560414 w 7467600"/>
              <a:gd name="connsiteY749" fmla="*/ 2421457 h 6858000"/>
              <a:gd name="connsiteX750" fmla="*/ 1359703 w 7467600"/>
              <a:gd name="connsiteY750" fmla="*/ 2578554 h 6858000"/>
              <a:gd name="connsiteX751" fmla="*/ 1359422 w 7467600"/>
              <a:gd name="connsiteY751" fmla="*/ 2577994 h 6858000"/>
              <a:gd name="connsiteX752" fmla="*/ 828701 w 7467600"/>
              <a:gd name="connsiteY752" fmla="*/ 1839520 h 6858000"/>
              <a:gd name="connsiteX753" fmla="*/ 494427 w 7467600"/>
              <a:gd name="connsiteY753" fmla="*/ 1092333 h 6858000"/>
              <a:gd name="connsiteX754" fmla="*/ 506322 w 7467600"/>
              <a:gd name="connsiteY754" fmla="*/ 1020997 h 6858000"/>
              <a:gd name="connsiteX755" fmla="*/ 4570198 w 7467600"/>
              <a:gd name="connsiteY755" fmla="*/ 978081 h 6858000"/>
              <a:gd name="connsiteX756" fmla="*/ 4523691 w 7467600"/>
              <a:gd name="connsiteY756" fmla="*/ 1127776 h 6858000"/>
              <a:gd name="connsiteX757" fmla="*/ 4509875 w 7467600"/>
              <a:gd name="connsiteY757" fmla="*/ 1167552 h 6858000"/>
              <a:gd name="connsiteX758" fmla="*/ 4478168 w 7467600"/>
              <a:gd name="connsiteY758" fmla="*/ 1260735 h 6858000"/>
              <a:gd name="connsiteX759" fmla="*/ 4409309 w 7467600"/>
              <a:gd name="connsiteY759" fmla="*/ 1666996 h 6858000"/>
              <a:gd name="connsiteX760" fmla="*/ 4370031 w 7467600"/>
              <a:gd name="connsiteY760" fmla="*/ 1955666 h 6858000"/>
              <a:gd name="connsiteX761" fmla="*/ 4570198 w 7467600"/>
              <a:gd name="connsiteY761" fmla="*/ 978081 h 6858000"/>
              <a:gd name="connsiteX762" fmla="*/ 4557898 w 7467600"/>
              <a:gd name="connsiteY762" fmla="*/ 900011 h 6858000"/>
              <a:gd name="connsiteX763" fmla="*/ 4344840 w 7467600"/>
              <a:gd name="connsiteY763" fmla="*/ 1922038 h 6858000"/>
              <a:gd name="connsiteX764" fmla="*/ 4378710 w 7467600"/>
              <a:gd name="connsiteY764" fmla="*/ 1665516 h 6858000"/>
              <a:gd name="connsiteX765" fmla="*/ 4448798 w 7467600"/>
              <a:gd name="connsiteY765" fmla="*/ 1253024 h 6858000"/>
              <a:gd name="connsiteX766" fmla="*/ 4480315 w 7467600"/>
              <a:gd name="connsiteY766" fmla="*/ 1158454 h 6858000"/>
              <a:gd name="connsiteX767" fmla="*/ 4494133 w 7467600"/>
              <a:gd name="connsiteY767" fmla="*/ 1118676 h 6858000"/>
              <a:gd name="connsiteX768" fmla="*/ 4557898 w 7467600"/>
              <a:gd name="connsiteY768" fmla="*/ 900011 h 6858000"/>
              <a:gd name="connsiteX769" fmla="*/ 5870151 w 7467600"/>
              <a:gd name="connsiteY769" fmla="*/ 898890 h 6858000"/>
              <a:gd name="connsiteX770" fmla="*/ 5861335 w 7467600"/>
              <a:gd name="connsiteY770" fmla="*/ 899177 h 6858000"/>
              <a:gd name="connsiteX771" fmla="*/ 5843702 w 7467600"/>
              <a:gd name="connsiteY771" fmla="*/ 899748 h 6858000"/>
              <a:gd name="connsiteX772" fmla="*/ 5651107 w 7467600"/>
              <a:gd name="connsiteY772" fmla="*/ 920306 h 6858000"/>
              <a:gd name="connsiteX773" fmla="*/ 5459407 w 7467600"/>
              <a:gd name="connsiteY773" fmla="*/ 940975 h 6858000"/>
              <a:gd name="connsiteX774" fmla="*/ 5374846 w 7467600"/>
              <a:gd name="connsiteY774" fmla="*/ 941988 h 6858000"/>
              <a:gd name="connsiteX775" fmla="*/ 5256105 w 7467600"/>
              <a:gd name="connsiteY775" fmla="*/ 945632 h 6858000"/>
              <a:gd name="connsiteX776" fmla="*/ 5107071 w 7467600"/>
              <a:gd name="connsiteY776" fmla="*/ 969720 h 6858000"/>
              <a:gd name="connsiteX777" fmla="*/ 4998681 w 7467600"/>
              <a:gd name="connsiteY777" fmla="*/ 988771 h 6858000"/>
              <a:gd name="connsiteX778" fmla="*/ 5870151 w 7467600"/>
              <a:gd name="connsiteY778" fmla="*/ 898890 h 6858000"/>
              <a:gd name="connsiteX779" fmla="*/ 5504425 w 7467600"/>
              <a:gd name="connsiteY779" fmla="*/ 848067 h 6858000"/>
              <a:gd name="connsiteX780" fmla="*/ 4968849 w 7467600"/>
              <a:gd name="connsiteY780" fmla="*/ 962318 h 6858000"/>
              <a:gd name="connsiteX781" fmla="*/ 5104039 w 7467600"/>
              <a:gd name="connsiteY781" fmla="*/ 940634 h 6858000"/>
              <a:gd name="connsiteX782" fmla="*/ 5256311 w 7467600"/>
              <a:gd name="connsiteY782" fmla="*/ 916490 h 6858000"/>
              <a:gd name="connsiteX783" fmla="*/ 5377381 w 7467600"/>
              <a:gd name="connsiteY783" fmla="*/ 912671 h 6858000"/>
              <a:gd name="connsiteX784" fmla="*/ 5460148 w 7467600"/>
              <a:gd name="connsiteY784" fmla="*/ 911442 h 6858000"/>
              <a:gd name="connsiteX785" fmla="*/ 5648971 w 7467600"/>
              <a:gd name="connsiteY785" fmla="*/ 891331 h 6858000"/>
              <a:gd name="connsiteX786" fmla="*/ 5844807 w 7467600"/>
              <a:gd name="connsiteY786" fmla="*/ 870718 h 6858000"/>
              <a:gd name="connsiteX787" fmla="*/ 5862975 w 7467600"/>
              <a:gd name="connsiteY787" fmla="*/ 869756 h 6858000"/>
              <a:gd name="connsiteX788" fmla="*/ 5920887 w 7467600"/>
              <a:gd name="connsiteY788" fmla="*/ 865929 h 6858000"/>
              <a:gd name="connsiteX789" fmla="*/ 5504425 w 7467600"/>
              <a:gd name="connsiteY789" fmla="*/ 848067 h 6858000"/>
              <a:gd name="connsiteX790" fmla="*/ 3607114 w 7467600"/>
              <a:gd name="connsiteY790" fmla="*/ 467441 h 6858000"/>
              <a:gd name="connsiteX791" fmla="*/ 3296242 w 7467600"/>
              <a:gd name="connsiteY791" fmla="*/ 807991 h 6858000"/>
              <a:gd name="connsiteX792" fmla="*/ 3174674 w 7467600"/>
              <a:gd name="connsiteY792" fmla="*/ 919759 h 6858000"/>
              <a:gd name="connsiteX793" fmla="*/ 3042978 w 7467600"/>
              <a:gd name="connsiteY793" fmla="*/ 1054894 h 6858000"/>
              <a:gd name="connsiteX794" fmla="*/ 2968914 w 7467600"/>
              <a:gd name="connsiteY794" fmla="*/ 1133756 h 6858000"/>
              <a:gd name="connsiteX795" fmla="*/ 3103823 w 7467600"/>
              <a:gd name="connsiteY795" fmla="*/ 1026814 h 6858000"/>
              <a:gd name="connsiteX796" fmla="*/ 3607114 w 7467600"/>
              <a:gd name="connsiteY796" fmla="*/ 467441 h 6858000"/>
              <a:gd name="connsiteX797" fmla="*/ 3744487 w 7467600"/>
              <a:gd name="connsiteY797" fmla="*/ 383136 h 6858000"/>
              <a:gd name="connsiteX798" fmla="*/ 3970213 w 7467600"/>
              <a:gd name="connsiteY798" fmla="*/ 995559 h 6858000"/>
              <a:gd name="connsiteX799" fmla="*/ 3744487 w 7467600"/>
              <a:gd name="connsiteY799" fmla="*/ 383136 h 6858000"/>
              <a:gd name="connsiteX800" fmla="*/ 3624562 w 7467600"/>
              <a:gd name="connsiteY800" fmla="*/ 367041 h 6858000"/>
              <a:gd name="connsiteX801" fmla="*/ 3489712 w 7467600"/>
              <a:gd name="connsiteY801" fmla="*/ 485386 h 6858000"/>
              <a:gd name="connsiteX802" fmla="*/ 3182994 w 7467600"/>
              <a:gd name="connsiteY802" fmla="*/ 828265 h 6858000"/>
              <a:gd name="connsiteX803" fmla="*/ 2892114 w 7467600"/>
              <a:gd name="connsiteY803" fmla="*/ 1172635 h 6858000"/>
              <a:gd name="connsiteX804" fmla="*/ 3021459 w 7467600"/>
              <a:gd name="connsiteY804" fmla="*/ 1035385 h 6858000"/>
              <a:gd name="connsiteX805" fmla="*/ 3153873 w 7467600"/>
              <a:gd name="connsiteY805" fmla="*/ 898971 h 6858000"/>
              <a:gd name="connsiteX806" fmla="*/ 3276511 w 7467600"/>
              <a:gd name="connsiteY806" fmla="*/ 786423 h 6858000"/>
              <a:gd name="connsiteX807" fmla="*/ 3584154 w 7467600"/>
              <a:gd name="connsiteY807" fmla="*/ 448218 h 6858000"/>
              <a:gd name="connsiteX808" fmla="*/ 3624562 w 7467600"/>
              <a:gd name="connsiteY808" fmla="*/ 367041 h 6858000"/>
              <a:gd name="connsiteX809" fmla="*/ 3766672 w 7467600"/>
              <a:gd name="connsiteY809" fmla="*/ 359429 h 6858000"/>
              <a:gd name="connsiteX810" fmla="*/ 3996338 w 7467600"/>
              <a:gd name="connsiteY810" fmla="*/ 968237 h 6858000"/>
              <a:gd name="connsiteX811" fmla="*/ 3766672 w 7467600"/>
              <a:gd name="connsiteY811" fmla="*/ 359429 h 6858000"/>
              <a:gd name="connsiteX812" fmla="*/ 5805386 w 7467600"/>
              <a:gd name="connsiteY812" fmla="*/ 239240 h 6858000"/>
              <a:gd name="connsiteX813" fmla="*/ 5736947 w 7467600"/>
              <a:gd name="connsiteY813" fmla="*/ 261367 h 6858000"/>
              <a:gd name="connsiteX814" fmla="*/ 5427012 w 7467600"/>
              <a:gd name="connsiteY814" fmla="*/ 311272 h 6858000"/>
              <a:gd name="connsiteX815" fmla="*/ 5147818 w 7467600"/>
              <a:gd name="connsiteY815" fmla="*/ 322112 h 6858000"/>
              <a:gd name="connsiteX816" fmla="*/ 5060854 w 7467600"/>
              <a:gd name="connsiteY816" fmla="*/ 311882 h 6858000"/>
              <a:gd name="connsiteX817" fmla="*/ 4945989 w 7467600"/>
              <a:gd name="connsiteY817" fmla="*/ 300516 h 6858000"/>
              <a:gd name="connsiteX818" fmla="*/ 5410479 w 7467600"/>
              <a:gd name="connsiteY818" fmla="*/ 348434 h 6858000"/>
              <a:gd name="connsiteX819" fmla="*/ 5805386 w 7467600"/>
              <a:gd name="connsiteY819" fmla="*/ 239240 h 6858000"/>
              <a:gd name="connsiteX820" fmla="*/ 5905192 w 7467600"/>
              <a:gd name="connsiteY820" fmla="*/ 163079 h 6858000"/>
              <a:gd name="connsiteX821" fmla="*/ 5865655 w 7467600"/>
              <a:gd name="connsiteY821" fmla="*/ 171901 h 6858000"/>
              <a:gd name="connsiteX822" fmla="*/ 5259740 w 7467600"/>
              <a:gd name="connsiteY822" fmla="*/ 257013 h 6858000"/>
              <a:gd name="connsiteX823" fmla="*/ 5208466 w 7467600"/>
              <a:gd name="connsiteY823" fmla="*/ 257550 h 6858000"/>
              <a:gd name="connsiteX824" fmla="*/ 4980204 w 7467600"/>
              <a:gd name="connsiteY824" fmla="*/ 271903 h 6858000"/>
              <a:gd name="connsiteX825" fmla="*/ 5068068 w 7467600"/>
              <a:gd name="connsiteY825" fmla="*/ 282244 h 6858000"/>
              <a:gd name="connsiteX826" fmla="*/ 5153231 w 7467600"/>
              <a:gd name="connsiteY826" fmla="*/ 292240 h 6858000"/>
              <a:gd name="connsiteX827" fmla="*/ 5426491 w 7467600"/>
              <a:gd name="connsiteY827" fmla="*/ 281128 h 6858000"/>
              <a:gd name="connsiteX828" fmla="*/ 5731212 w 7467600"/>
              <a:gd name="connsiteY828" fmla="*/ 231951 h 6858000"/>
              <a:gd name="connsiteX829" fmla="*/ 5905192 w 7467600"/>
              <a:gd name="connsiteY829" fmla="*/ 163079 h 6858000"/>
              <a:gd name="connsiteX830" fmla="*/ 5944437 w 7467600"/>
              <a:gd name="connsiteY830" fmla="*/ 113829 h 6858000"/>
              <a:gd name="connsiteX831" fmla="*/ 5825032 w 7467600"/>
              <a:gd name="connsiteY831" fmla="*/ 146405 h 6858000"/>
              <a:gd name="connsiteX832" fmla="*/ 4955599 w 7467600"/>
              <a:gd name="connsiteY832" fmla="*/ 247008 h 6858000"/>
              <a:gd name="connsiteX833" fmla="*/ 5210104 w 7467600"/>
              <a:gd name="connsiteY833" fmla="*/ 228123 h 6858000"/>
              <a:gd name="connsiteX834" fmla="*/ 5261015 w 7467600"/>
              <a:gd name="connsiteY834" fmla="*/ 227087 h 6858000"/>
              <a:gd name="connsiteX835" fmla="*/ 5861181 w 7467600"/>
              <a:gd name="connsiteY835" fmla="*/ 143093 h 6858000"/>
              <a:gd name="connsiteX836" fmla="*/ 5961252 w 7467600"/>
              <a:gd name="connsiteY836" fmla="*/ 114820 h 6858000"/>
              <a:gd name="connsiteX837" fmla="*/ 5944437 w 7467600"/>
              <a:gd name="connsiteY837" fmla="*/ 113829 h 6858000"/>
              <a:gd name="connsiteX838" fmla="*/ 3882765 w 7467600"/>
              <a:gd name="connsiteY838" fmla="*/ 0 h 6858000"/>
              <a:gd name="connsiteX839" fmla="*/ 3995099 w 7467600"/>
              <a:gd name="connsiteY839" fmla="*/ 0 h 6858000"/>
              <a:gd name="connsiteX840" fmla="*/ 4163818 w 7467600"/>
              <a:gd name="connsiteY840" fmla="*/ 234104 h 6858000"/>
              <a:gd name="connsiteX841" fmla="*/ 4172099 w 7467600"/>
              <a:gd name="connsiteY841" fmla="*/ 234207 h 6858000"/>
              <a:gd name="connsiteX842" fmla="*/ 4784282 w 7467600"/>
              <a:gd name="connsiteY842" fmla="*/ 276561 h 6858000"/>
              <a:gd name="connsiteX843" fmla="*/ 4801687 w 7467600"/>
              <a:gd name="connsiteY843" fmla="*/ 267764 h 6858000"/>
              <a:gd name="connsiteX844" fmla="*/ 6082788 w 7467600"/>
              <a:gd name="connsiteY844" fmla="*/ 64119 h 6858000"/>
              <a:gd name="connsiteX845" fmla="*/ 6099442 w 7467600"/>
              <a:gd name="connsiteY845" fmla="*/ 82568 h 6858000"/>
              <a:gd name="connsiteX846" fmla="*/ 4804137 w 7467600"/>
              <a:gd name="connsiteY846" fmla="*/ 320931 h 6858000"/>
              <a:gd name="connsiteX847" fmla="*/ 4227047 w 7467600"/>
              <a:gd name="connsiteY847" fmla="*/ 313415 h 6858000"/>
              <a:gd name="connsiteX848" fmla="*/ 4346041 w 7467600"/>
              <a:gd name="connsiteY848" fmla="*/ 456086 h 6858000"/>
              <a:gd name="connsiteX849" fmla="*/ 4870967 w 7467600"/>
              <a:gd name="connsiteY849" fmla="*/ 963061 h 6858000"/>
              <a:gd name="connsiteX850" fmla="*/ 4889647 w 7467600"/>
              <a:gd name="connsiteY850" fmla="*/ 957147 h 6858000"/>
              <a:gd name="connsiteX851" fmla="*/ 5422504 w 7467600"/>
              <a:gd name="connsiteY851" fmla="*/ 805191 h 6858000"/>
              <a:gd name="connsiteX852" fmla="*/ 6087656 w 7467600"/>
              <a:gd name="connsiteY852" fmla="*/ 826703 h 6858000"/>
              <a:gd name="connsiteX853" fmla="*/ 6058717 w 7467600"/>
              <a:gd name="connsiteY853" fmla="*/ 865992 h 6858000"/>
              <a:gd name="connsiteX854" fmla="*/ 4974153 w 7467600"/>
              <a:gd name="connsiteY854" fmla="*/ 1045456 h 6858000"/>
              <a:gd name="connsiteX855" fmla="*/ 5627835 w 7467600"/>
              <a:gd name="connsiteY855" fmla="*/ 1472077 h 6858000"/>
              <a:gd name="connsiteX856" fmla="*/ 5629817 w 7467600"/>
              <a:gd name="connsiteY856" fmla="*/ 1471412 h 6858000"/>
              <a:gd name="connsiteX857" fmla="*/ 5634124 w 7467600"/>
              <a:gd name="connsiteY857" fmla="*/ 1470572 h 6858000"/>
              <a:gd name="connsiteX858" fmla="*/ 5755832 w 7467600"/>
              <a:gd name="connsiteY858" fmla="*/ 1383886 h 6858000"/>
              <a:gd name="connsiteX859" fmla="*/ 6014186 w 7467600"/>
              <a:gd name="connsiteY859" fmla="*/ 1279799 h 6858000"/>
              <a:gd name="connsiteX860" fmla="*/ 6901619 w 7467600"/>
              <a:gd name="connsiteY860" fmla="*/ 1047874 h 6858000"/>
              <a:gd name="connsiteX861" fmla="*/ 6931566 w 7467600"/>
              <a:gd name="connsiteY861" fmla="*/ 1062034 h 6858000"/>
              <a:gd name="connsiteX862" fmla="*/ 5790982 w 7467600"/>
              <a:gd name="connsiteY862" fmla="*/ 1561380 h 6858000"/>
              <a:gd name="connsiteX863" fmla="*/ 6188971 w 7467600"/>
              <a:gd name="connsiteY863" fmla="*/ 1755168 h 6858000"/>
              <a:gd name="connsiteX864" fmla="*/ 6202446 w 7467600"/>
              <a:gd name="connsiteY864" fmla="*/ 1752268 h 6858000"/>
              <a:gd name="connsiteX865" fmla="*/ 7179560 w 7467600"/>
              <a:gd name="connsiteY865" fmla="*/ 1467551 h 6858000"/>
              <a:gd name="connsiteX866" fmla="*/ 7158730 w 7467600"/>
              <a:gd name="connsiteY866" fmla="*/ 1507835 h 6858000"/>
              <a:gd name="connsiteX867" fmla="*/ 6326959 w 7467600"/>
              <a:gd name="connsiteY867" fmla="*/ 1817686 h 6858000"/>
              <a:gd name="connsiteX868" fmla="*/ 6537433 w 7467600"/>
              <a:gd name="connsiteY868" fmla="*/ 1907790 h 6858000"/>
              <a:gd name="connsiteX869" fmla="*/ 6550221 w 7467600"/>
              <a:gd name="connsiteY869" fmla="*/ 1910729 h 6858000"/>
              <a:gd name="connsiteX870" fmla="*/ 6964438 w 7467600"/>
              <a:gd name="connsiteY870" fmla="*/ 2209505 h 6858000"/>
              <a:gd name="connsiteX871" fmla="*/ 7367862 w 7467600"/>
              <a:gd name="connsiteY871" fmla="*/ 2806833 h 6858000"/>
              <a:gd name="connsiteX872" fmla="*/ 7364329 w 7467600"/>
              <a:gd name="connsiteY872" fmla="*/ 2826907 h 6858000"/>
              <a:gd name="connsiteX873" fmla="*/ 7290545 w 7467600"/>
              <a:gd name="connsiteY873" fmla="*/ 2850663 h 6858000"/>
              <a:gd name="connsiteX874" fmla="*/ 6472036 w 7467600"/>
              <a:gd name="connsiteY874" fmla="*/ 1959003 h 6858000"/>
              <a:gd name="connsiteX875" fmla="*/ 5792897 w 7467600"/>
              <a:gd name="connsiteY875" fmla="*/ 1647747 h 6858000"/>
              <a:gd name="connsiteX876" fmla="*/ 5842751 w 7467600"/>
              <a:gd name="connsiteY876" fmla="*/ 1816112 h 6858000"/>
              <a:gd name="connsiteX877" fmla="*/ 5847424 w 7467600"/>
              <a:gd name="connsiteY877" fmla="*/ 1815776 h 6858000"/>
              <a:gd name="connsiteX878" fmla="*/ 6399821 w 7467600"/>
              <a:gd name="connsiteY878" fmla="*/ 2344799 h 6858000"/>
              <a:gd name="connsiteX879" fmla="*/ 6323232 w 7467600"/>
              <a:gd name="connsiteY879" fmla="*/ 2389634 h 6858000"/>
              <a:gd name="connsiteX880" fmla="*/ 5942958 w 7467600"/>
              <a:gd name="connsiteY880" fmla="*/ 2077708 h 6858000"/>
              <a:gd name="connsiteX881" fmla="*/ 5921559 w 7467600"/>
              <a:gd name="connsiteY881" fmla="*/ 2378596 h 6858000"/>
              <a:gd name="connsiteX882" fmla="*/ 5817651 w 7467600"/>
              <a:gd name="connsiteY882" fmla="*/ 3023919 h 6858000"/>
              <a:gd name="connsiteX883" fmla="*/ 5729634 w 7467600"/>
              <a:gd name="connsiteY883" fmla="*/ 3051849 h 6858000"/>
              <a:gd name="connsiteX884" fmla="*/ 5611018 w 7467600"/>
              <a:gd name="connsiteY884" fmla="*/ 2316769 h 6858000"/>
              <a:gd name="connsiteX885" fmla="*/ 5687608 w 7467600"/>
              <a:gd name="connsiteY885" fmla="*/ 2039972 h 6858000"/>
              <a:gd name="connsiteX886" fmla="*/ 5657554 w 7467600"/>
              <a:gd name="connsiteY886" fmla="*/ 1576445 h 6858000"/>
              <a:gd name="connsiteX887" fmla="*/ 5150475 w 7467600"/>
              <a:gd name="connsiteY887" fmla="*/ 1274012 h 6858000"/>
              <a:gd name="connsiteX888" fmla="*/ 5349142 w 7467600"/>
              <a:gd name="connsiteY888" fmla="*/ 2204405 h 6858000"/>
              <a:gd name="connsiteX889" fmla="*/ 5262214 w 7467600"/>
              <a:gd name="connsiteY889" fmla="*/ 2233836 h 6858000"/>
              <a:gd name="connsiteX890" fmla="*/ 4981539 w 7467600"/>
              <a:gd name="connsiteY890" fmla="*/ 1542201 h 6858000"/>
              <a:gd name="connsiteX891" fmla="*/ 4958461 w 7467600"/>
              <a:gd name="connsiteY891" fmla="*/ 1136957 h 6858000"/>
              <a:gd name="connsiteX892" fmla="*/ 4655015 w 7467600"/>
              <a:gd name="connsiteY892" fmla="*/ 891426 h 6858000"/>
              <a:gd name="connsiteX893" fmla="*/ 4348002 w 7467600"/>
              <a:gd name="connsiteY893" fmla="*/ 2205895 h 6858000"/>
              <a:gd name="connsiteX894" fmla="*/ 4262250 w 7467600"/>
              <a:gd name="connsiteY894" fmla="*/ 2219972 h 6858000"/>
              <a:gd name="connsiteX895" fmla="*/ 4550611 w 7467600"/>
              <a:gd name="connsiteY895" fmla="*/ 817540 h 6858000"/>
              <a:gd name="connsiteX896" fmla="*/ 4564418 w 7467600"/>
              <a:gd name="connsiteY896" fmla="*/ 808293 h 6858000"/>
              <a:gd name="connsiteX897" fmla="*/ 4266388 w 7467600"/>
              <a:gd name="connsiteY897" fmla="*/ 500083 h 6858000"/>
              <a:gd name="connsiteX898" fmla="*/ 4032842 w 7467600"/>
              <a:gd name="connsiteY898" fmla="*/ 211809 h 6858000"/>
              <a:gd name="connsiteX899" fmla="*/ 3882765 w 7467600"/>
              <a:gd name="connsiteY899" fmla="*/ 0 h 6858000"/>
              <a:gd name="connsiteX900" fmla="*/ 3721337 w 7467600"/>
              <a:gd name="connsiteY900" fmla="*/ 0 h 6858000"/>
              <a:gd name="connsiteX901" fmla="*/ 3797544 w 7467600"/>
              <a:gd name="connsiteY901" fmla="*/ 0 h 6858000"/>
              <a:gd name="connsiteX902" fmla="*/ 3775734 w 7467600"/>
              <a:gd name="connsiteY902" fmla="*/ 95131 h 6858000"/>
              <a:gd name="connsiteX903" fmla="*/ 3724807 w 7467600"/>
              <a:gd name="connsiteY903" fmla="*/ 272257 h 6858000"/>
              <a:gd name="connsiteX904" fmla="*/ 3726844 w 7467600"/>
              <a:gd name="connsiteY904" fmla="*/ 282988 h 6858000"/>
              <a:gd name="connsiteX905" fmla="*/ 3742664 w 7467600"/>
              <a:gd name="connsiteY905" fmla="*/ 279918 h 6858000"/>
              <a:gd name="connsiteX906" fmla="*/ 4103910 w 7467600"/>
              <a:gd name="connsiteY906" fmla="*/ 1161917 h 6858000"/>
              <a:gd name="connsiteX907" fmla="*/ 4020269 w 7467600"/>
              <a:gd name="connsiteY907" fmla="*/ 1200406 h 6858000"/>
              <a:gd name="connsiteX908" fmla="*/ 3674882 w 7467600"/>
              <a:gd name="connsiteY908" fmla="*/ 488524 h 6858000"/>
              <a:gd name="connsiteX909" fmla="*/ 3132682 w 7467600"/>
              <a:gd name="connsiteY909" fmla="*/ 1072284 h 6858000"/>
              <a:gd name="connsiteX910" fmla="*/ 2716346 w 7467600"/>
              <a:gd name="connsiteY910" fmla="*/ 1276376 h 6858000"/>
              <a:gd name="connsiteX911" fmla="*/ 2716772 w 7467600"/>
              <a:gd name="connsiteY911" fmla="*/ 1255462 h 6858000"/>
              <a:gd name="connsiteX912" fmla="*/ 3471096 w 7467600"/>
              <a:gd name="connsiteY912" fmla="*/ 437072 h 6858000"/>
              <a:gd name="connsiteX913" fmla="*/ 3639057 w 7467600"/>
              <a:gd name="connsiteY913" fmla="*/ 286334 h 6858000"/>
              <a:gd name="connsiteX914" fmla="*/ 3640309 w 7467600"/>
              <a:gd name="connsiteY914" fmla="*/ 284664 h 6858000"/>
              <a:gd name="connsiteX915" fmla="*/ 3646022 w 7467600"/>
              <a:gd name="connsiteY915" fmla="*/ 276711 h 6858000"/>
              <a:gd name="connsiteX916" fmla="*/ 3707943 w 7467600"/>
              <a:gd name="connsiteY916" fmla="*/ 65958 h 6858000"/>
              <a:gd name="connsiteX917" fmla="*/ 3721337 w 7467600"/>
              <a:gd name="connsiteY917" fmla="*/ 0 h 6858000"/>
              <a:gd name="connsiteX918" fmla="*/ 2867960 w 7467600"/>
              <a:gd name="connsiteY918" fmla="*/ 0 h 6858000"/>
              <a:gd name="connsiteX919" fmla="*/ 2926351 w 7467600"/>
              <a:gd name="connsiteY919" fmla="*/ 0 h 6858000"/>
              <a:gd name="connsiteX920" fmla="*/ 2902823 w 7467600"/>
              <a:gd name="connsiteY920" fmla="*/ 262929 h 6858000"/>
              <a:gd name="connsiteX921" fmla="*/ 2940663 w 7467600"/>
              <a:gd name="connsiteY921" fmla="*/ 140884 h 6858000"/>
              <a:gd name="connsiteX922" fmla="*/ 2947039 w 7467600"/>
              <a:gd name="connsiteY922" fmla="*/ 122524 h 6858000"/>
              <a:gd name="connsiteX923" fmla="*/ 2984316 w 7467600"/>
              <a:gd name="connsiteY923" fmla="*/ 0 h 6858000"/>
              <a:gd name="connsiteX924" fmla="*/ 3016114 w 7467600"/>
              <a:gd name="connsiteY924" fmla="*/ 0 h 6858000"/>
              <a:gd name="connsiteX925" fmla="*/ 2979949 w 7467600"/>
              <a:gd name="connsiteY925" fmla="*/ 119274 h 6858000"/>
              <a:gd name="connsiteX926" fmla="*/ 3023879 w 7467600"/>
              <a:gd name="connsiteY926" fmla="*/ 0 h 6858000"/>
              <a:gd name="connsiteX927" fmla="*/ 3105400 w 7467600"/>
              <a:gd name="connsiteY927" fmla="*/ 0 h 6858000"/>
              <a:gd name="connsiteX928" fmla="*/ 3094669 w 7467600"/>
              <a:gd name="connsiteY928" fmla="*/ 30308 h 6858000"/>
              <a:gd name="connsiteX929" fmla="*/ 2901945 w 7467600"/>
              <a:gd name="connsiteY929" fmla="*/ 466538 h 6858000"/>
              <a:gd name="connsiteX930" fmla="*/ 2815209 w 7467600"/>
              <a:gd name="connsiteY930" fmla="*/ 497361 h 6858000"/>
              <a:gd name="connsiteX931" fmla="*/ 2844845 w 7467600"/>
              <a:gd name="connsiteY931" fmla="*/ 127638 h 6858000"/>
              <a:gd name="connsiteX932" fmla="*/ 2867960 w 7467600"/>
              <a:gd name="connsiteY932" fmla="*/ 0 h 6858000"/>
              <a:gd name="connsiteX933" fmla="*/ 1057230 w 7467600"/>
              <a:gd name="connsiteY933" fmla="*/ 0 h 6858000"/>
              <a:gd name="connsiteX934" fmla="*/ 1111003 w 7467600"/>
              <a:gd name="connsiteY934" fmla="*/ 0 h 6858000"/>
              <a:gd name="connsiteX935" fmla="*/ 1125553 w 7467600"/>
              <a:gd name="connsiteY935" fmla="*/ 52588 h 6858000"/>
              <a:gd name="connsiteX936" fmla="*/ 1304276 w 7467600"/>
              <a:gd name="connsiteY936" fmla="*/ 476275 h 6858000"/>
              <a:gd name="connsiteX937" fmla="*/ 1492066 w 7467600"/>
              <a:gd name="connsiteY937" fmla="*/ 886333 h 6858000"/>
              <a:gd name="connsiteX938" fmla="*/ 1423698 w 7467600"/>
              <a:gd name="connsiteY938" fmla="*/ 710817 h 6858000"/>
              <a:gd name="connsiteX939" fmla="*/ 1357609 w 7467600"/>
              <a:gd name="connsiteY939" fmla="*/ 532892 h 6858000"/>
              <a:gd name="connsiteX940" fmla="*/ 1309550 w 7467600"/>
              <a:gd name="connsiteY940" fmla="*/ 374031 h 6858000"/>
              <a:gd name="connsiteX941" fmla="*/ 1193673 w 7467600"/>
              <a:gd name="connsiteY941" fmla="*/ 49533 h 6858000"/>
              <a:gd name="connsiteX942" fmla="*/ 1164391 w 7467600"/>
              <a:gd name="connsiteY942" fmla="*/ 0 h 6858000"/>
              <a:gd name="connsiteX943" fmla="*/ 1200666 w 7467600"/>
              <a:gd name="connsiteY943" fmla="*/ 0 h 6858000"/>
              <a:gd name="connsiteX944" fmla="*/ 1223408 w 7467600"/>
              <a:gd name="connsiteY944" fmla="*/ 38996 h 6858000"/>
              <a:gd name="connsiteX945" fmla="*/ 1339635 w 7467600"/>
              <a:gd name="connsiteY945" fmla="*/ 365517 h 6858000"/>
              <a:gd name="connsiteX946" fmla="*/ 1387469 w 7467600"/>
              <a:gd name="connsiteY946" fmla="*/ 523079 h 6858000"/>
              <a:gd name="connsiteX947" fmla="*/ 1452685 w 7467600"/>
              <a:gd name="connsiteY947" fmla="*/ 699806 h 6858000"/>
              <a:gd name="connsiteX948" fmla="*/ 1492092 w 7467600"/>
              <a:gd name="connsiteY948" fmla="*/ 800424 h 6858000"/>
              <a:gd name="connsiteX949" fmla="*/ 1455302 w 7467600"/>
              <a:gd name="connsiteY949" fmla="*/ 632913 h 6858000"/>
              <a:gd name="connsiteX950" fmla="*/ 1222336 w 7467600"/>
              <a:gd name="connsiteY950" fmla="*/ 9480 h 6858000"/>
              <a:gd name="connsiteX951" fmla="*/ 1214634 w 7467600"/>
              <a:gd name="connsiteY951" fmla="*/ 0 h 6858000"/>
              <a:gd name="connsiteX952" fmla="*/ 1289827 w 7467600"/>
              <a:gd name="connsiteY952" fmla="*/ 0 h 6858000"/>
              <a:gd name="connsiteX953" fmla="*/ 1321076 w 7467600"/>
              <a:gd name="connsiteY953" fmla="*/ 59722 h 6858000"/>
              <a:gd name="connsiteX954" fmla="*/ 1512579 w 7467600"/>
              <a:gd name="connsiteY954" fmla="*/ 626441 h 6858000"/>
              <a:gd name="connsiteX955" fmla="*/ 1506076 w 7467600"/>
              <a:gd name="connsiteY955" fmla="*/ 1089289 h 6858000"/>
              <a:gd name="connsiteX956" fmla="*/ 1486346 w 7467600"/>
              <a:gd name="connsiteY956" fmla="*/ 1079919 h 6858000"/>
              <a:gd name="connsiteX957" fmla="*/ 1070511 w 7467600"/>
              <a:gd name="connsiteY957" fmla="*/ 48609 h 6858000"/>
              <a:gd name="connsiteX958" fmla="*/ 1057230 w 7467600"/>
              <a:gd name="connsiteY958" fmla="*/ 0 h 6858000"/>
              <a:gd name="connsiteX959" fmla="*/ 43151 w 7467600"/>
              <a:gd name="connsiteY959" fmla="*/ 0 h 6858000"/>
              <a:gd name="connsiteX960" fmla="*/ 95283 w 7467600"/>
              <a:gd name="connsiteY960" fmla="*/ 0 h 6858000"/>
              <a:gd name="connsiteX961" fmla="*/ 300708 w 7467600"/>
              <a:gd name="connsiteY961" fmla="*/ 154571 h 6858000"/>
              <a:gd name="connsiteX962" fmla="*/ 530414 w 7467600"/>
              <a:gd name="connsiteY962" fmla="*/ 354673 h 6858000"/>
              <a:gd name="connsiteX963" fmla="*/ 333785 w 7467600"/>
              <a:gd name="connsiteY963" fmla="*/ 161564 h 6858000"/>
              <a:gd name="connsiteX964" fmla="*/ 147005 w 7467600"/>
              <a:gd name="connsiteY964" fmla="*/ 0 h 6858000"/>
              <a:gd name="connsiteX965" fmla="*/ 272509 w 7467600"/>
              <a:gd name="connsiteY965" fmla="*/ 0 h 6858000"/>
              <a:gd name="connsiteX966" fmla="*/ 326276 w 7467600"/>
              <a:gd name="connsiteY966" fmla="*/ 45847 h 6858000"/>
              <a:gd name="connsiteX967" fmla="*/ 823759 w 7467600"/>
              <a:gd name="connsiteY967" fmla="*/ 574145 h 6858000"/>
              <a:gd name="connsiteX968" fmla="*/ 811254 w 7467600"/>
              <a:gd name="connsiteY968" fmla="*/ 665546 h 6858000"/>
              <a:gd name="connsiteX969" fmla="*/ 154042 w 7467600"/>
              <a:gd name="connsiteY969" fmla="*/ 261522 h 6858000"/>
              <a:gd name="connsiteX970" fmla="*/ 13550 w 7467600"/>
              <a:gd name="connsiteY970" fmla="*/ 158423 h 6858000"/>
              <a:gd name="connsiteX971" fmla="*/ 0 w 7467600"/>
              <a:gd name="connsiteY971" fmla="*/ 146618 h 6858000"/>
              <a:gd name="connsiteX972" fmla="*/ 0 w 7467600"/>
              <a:gd name="connsiteY972" fmla="*/ 59161 h 6858000"/>
              <a:gd name="connsiteX973" fmla="*/ 45427 w 7467600"/>
              <a:gd name="connsiteY973" fmla="*/ 101078 h 6858000"/>
              <a:gd name="connsiteX974" fmla="*/ 630103 w 7467600"/>
              <a:gd name="connsiteY974" fmla="*/ 485885 h 6858000"/>
              <a:gd name="connsiteX975" fmla="*/ 532040 w 7467600"/>
              <a:gd name="connsiteY975" fmla="*/ 399359 h 6858000"/>
              <a:gd name="connsiteX976" fmla="*/ 517618 w 7467600"/>
              <a:gd name="connsiteY976" fmla="*/ 385726 h 6858000"/>
              <a:gd name="connsiteX977" fmla="*/ 285074 w 7467600"/>
              <a:gd name="connsiteY977" fmla="*/ 182755 h 6858000"/>
              <a:gd name="connsiteX978" fmla="*/ 43151 w 7467600"/>
              <a:gd name="connsiteY978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88673 w 7467600"/>
              <a:gd name="connsiteY4" fmla="*/ 6610396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392158 w 7467600"/>
              <a:gd name="connsiteY16" fmla="*/ 6771365 h 6858000"/>
              <a:gd name="connsiteX17" fmla="*/ 7467600 w 7467600"/>
              <a:gd name="connsiteY17" fmla="*/ 6805948 h 6858000"/>
              <a:gd name="connsiteX18" fmla="*/ 7467600 w 7467600"/>
              <a:gd name="connsiteY18" fmla="*/ 6831490 h 6858000"/>
              <a:gd name="connsiteX19" fmla="*/ 7410696 w 7467600"/>
              <a:gd name="connsiteY19" fmla="*/ 6803861 h 6858000"/>
              <a:gd name="connsiteX20" fmla="*/ 7088673 w 7467600"/>
              <a:gd name="connsiteY20" fmla="*/ 6610396 h 6858000"/>
              <a:gd name="connsiteX21" fmla="*/ 1019354 w 7467600"/>
              <a:gd name="connsiteY21" fmla="*/ 6315006 h 6858000"/>
              <a:gd name="connsiteX22" fmla="*/ 441046 w 7467600"/>
              <a:gd name="connsiteY22" fmla="*/ 6691153 h 6858000"/>
              <a:gd name="connsiteX23" fmla="*/ 1019354 w 7467600"/>
              <a:gd name="connsiteY23" fmla="*/ 6315006 h 6858000"/>
              <a:gd name="connsiteX24" fmla="*/ 991680 w 7467600"/>
              <a:gd name="connsiteY24" fmla="*/ 6298413 h 6858000"/>
              <a:gd name="connsiteX25" fmla="*/ 409060 w 7467600"/>
              <a:gd name="connsiteY25" fmla="*/ 6671470 h 6858000"/>
              <a:gd name="connsiteX26" fmla="*/ 991680 w 7467600"/>
              <a:gd name="connsiteY26" fmla="*/ 6298413 h 6858000"/>
              <a:gd name="connsiteX27" fmla="*/ 103333 w 7467600"/>
              <a:gd name="connsiteY27" fmla="*/ 5699602 h 6858000"/>
              <a:gd name="connsiteX28" fmla="*/ 233938 w 7467600"/>
              <a:gd name="connsiteY28" fmla="*/ 5809416 h 6858000"/>
              <a:gd name="connsiteX29" fmla="*/ 883580 w 7467600"/>
              <a:gd name="connsiteY29" fmla="*/ 6180710 h 6858000"/>
              <a:gd name="connsiteX30" fmla="*/ 487337 w 7467600"/>
              <a:gd name="connsiteY30" fmla="*/ 5950182 h 6858000"/>
              <a:gd name="connsiteX31" fmla="*/ 354051 w 7467600"/>
              <a:gd name="connsiteY31" fmla="*/ 5854912 h 6858000"/>
              <a:gd name="connsiteX32" fmla="*/ 195436 w 7467600"/>
              <a:gd name="connsiteY32" fmla="*/ 5755068 h 6858000"/>
              <a:gd name="connsiteX33" fmla="*/ 103333 w 7467600"/>
              <a:gd name="connsiteY33" fmla="*/ 5699602 h 6858000"/>
              <a:gd name="connsiteX34" fmla="*/ 5539432 w 7467600"/>
              <a:gd name="connsiteY34" fmla="*/ 5642928 h 6858000"/>
              <a:gd name="connsiteX35" fmla="*/ 5555462 w 7467600"/>
              <a:gd name="connsiteY35" fmla="*/ 5694454 h 6858000"/>
              <a:gd name="connsiteX36" fmla="*/ 5828270 w 7467600"/>
              <a:gd name="connsiteY36" fmla="*/ 6320663 h 6858000"/>
              <a:gd name="connsiteX37" fmla="*/ 5947416 w 7467600"/>
              <a:gd name="connsiteY37" fmla="*/ 6574846 h 6858000"/>
              <a:gd name="connsiteX38" fmla="*/ 5539432 w 7467600"/>
              <a:gd name="connsiteY38" fmla="*/ 5642928 h 6858000"/>
              <a:gd name="connsiteX39" fmla="*/ 51253 w 7467600"/>
              <a:gd name="connsiteY39" fmla="*/ 5631825 h 6858000"/>
              <a:gd name="connsiteX40" fmla="*/ 211622 w 7467600"/>
              <a:gd name="connsiteY40" fmla="*/ 5728803 h 6858000"/>
              <a:gd name="connsiteX41" fmla="*/ 371652 w 7467600"/>
              <a:gd name="connsiteY41" fmla="*/ 5829062 h 6858000"/>
              <a:gd name="connsiteX42" fmla="*/ 505903 w 7467600"/>
              <a:gd name="connsiteY42" fmla="*/ 5925221 h 6858000"/>
              <a:gd name="connsiteX43" fmla="*/ 899240 w 7467600"/>
              <a:gd name="connsiteY43" fmla="*/ 6153068 h 6858000"/>
              <a:gd name="connsiteX44" fmla="*/ 988114 w 7467600"/>
              <a:gd name="connsiteY44" fmla="*/ 6174204 h 6858000"/>
              <a:gd name="connsiteX45" fmla="*/ 845971 w 7467600"/>
              <a:gd name="connsiteY45" fmla="*/ 6067177 h 6858000"/>
              <a:gd name="connsiteX46" fmla="*/ 448057 w 7467600"/>
              <a:gd name="connsiteY46" fmla="*/ 5841376 h 6858000"/>
              <a:gd name="connsiteX47" fmla="*/ 51253 w 7467600"/>
              <a:gd name="connsiteY47" fmla="*/ 5631825 h 6858000"/>
              <a:gd name="connsiteX48" fmla="*/ 2606687 w 7467600"/>
              <a:gd name="connsiteY48" fmla="*/ 5630718 h 6858000"/>
              <a:gd name="connsiteX49" fmla="*/ 2645658 w 7467600"/>
              <a:gd name="connsiteY49" fmla="*/ 6640259 h 6858000"/>
              <a:gd name="connsiteX50" fmla="*/ 2606687 w 7467600"/>
              <a:gd name="connsiteY50" fmla="*/ 5630718 h 6858000"/>
              <a:gd name="connsiteX51" fmla="*/ 3642057 w 7467600"/>
              <a:gd name="connsiteY51" fmla="*/ 5573487 h 6858000"/>
              <a:gd name="connsiteX52" fmla="*/ 3632981 w 7467600"/>
              <a:gd name="connsiteY52" fmla="*/ 5579437 h 6858000"/>
              <a:gd name="connsiteX53" fmla="*/ 3382436 w 7467600"/>
              <a:gd name="connsiteY53" fmla="*/ 5952726 h 6858000"/>
              <a:gd name="connsiteX54" fmla="*/ 3191929 w 7467600"/>
              <a:gd name="connsiteY54" fmla="*/ 6662669 h 6858000"/>
              <a:gd name="connsiteX55" fmla="*/ 3369898 w 7467600"/>
              <a:gd name="connsiteY55" fmla="*/ 6081771 h 6858000"/>
              <a:gd name="connsiteX56" fmla="*/ 3642057 w 7467600"/>
              <a:gd name="connsiteY56" fmla="*/ 5573487 h 6858000"/>
              <a:gd name="connsiteX57" fmla="*/ 2650666 w 7467600"/>
              <a:gd name="connsiteY57" fmla="*/ 5530686 h 6858000"/>
              <a:gd name="connsiteX58" fmla="*/ 2650249 w 7467600"/>
              <a:gd name="connsiteY58" fmla="*/ 5532101 h 6858000"/>
              <a:gd name="connsiteX59" fmla="*/ 2663808 w 7467600"/>
              <a:gd name="connsiteY59" fmla="*/ 6535215 h 6858000"/>
              <a:gd name="connsiteX60" fmla="*/ 2665418 w 7467600"/>
              <a:gd name="connsiteY60" fmla="*/ 6132756 h 6858000"/>
              <a:gd name="connsiteX61" fmla="*/ 2650666 w 7467600"/>
              <a:gd name="connsiteY61" fmla="*/ 5530686 h 6858000"/>
              <a:gd name="connsiteX62" fmla="*/ 2680277 w 7467600"/>
              <a:gd name="connsiteY62" fmla="*/ 5479204 h 6858000"/>
              <a:gd name="connsiteX63" fmla="*/ 2678972 w 7467600"/>
              <a:gd name="connsiteY63" fmla="*/ 5481582 h 6858000"/>
              <a:gd name="connsiteX64" fmla="*/ 2696666 w 7467600"/>
              <a:gd name="connsiteY64" fmla="*/ 6133836 h 6858000"/>
              <a:gd name="connsiteX65" fmla="*/ 2695769 w 7467600"/>
              <a:gd name="connsiteY65" fmla="*/ 6390955 h 6858000"/>
              <a:gd name="connsiteX66" fmla="*/ 2739893 w 7467600"/>
              <a:gd name="connsiteY66" fmla="*/ 6108357 h 6858000"/>
              <a:gd name="connsiteX67" fmla="*/ 2680277 w 7467600"/>
              <a:gd name="connsiteY67" fmla="*/ 5479204 h 6858000"/>
              <a:gd name="connsiteX68" fmla="*/ 1132195 w 7467600"/>
              <a:gd name="connsiteY68" fmla="*/ 5467980 h 6858000"/>
              <a:gd name="connsiteX69" fmla="*/ 1679056 w 7467600"/>
              <a:gd name="connsiteY69" fmla="*/ 5516907 h 6858000"/>
              <a:gd name="connsiteX70" fmla="*/ 2128648 w 7467600"/>
              <a:gd name="connsiteY70" fmla="*/ 5474249 h 6858000"/>
              <a:gd name="connsiteX71" fmla="*/ 1825619 w 7467600"/>
              <a:gd name="connsiteY71" fmla="*/ 5478447 h 6858000"/>
              <a:gd name="connsiteX72" fmla="*/ 1737798 w 7467600"/>
              <a:gd name="connsiteY72" fmla="*/ 5483353 h 6858000"/>
              <a:gd name="connsiteX73" fmla="*/ 1132195 w 7467600"/>
              <a:gd name="connsiteY73" fmla="*/ 5467980 h 6858000"/>
              <a:gd name="connsiteX74" fmla="*/ 6844835 w 7467600"/>
              <a:gd name="connsiteY74" fmla="*/ 5424988 h 6858000"/>
              <a:gd name="connsiteX75" fmla="*/ 6879594 w 7467600"/>
              <a:gd name="connsiteY75" fmla="*/ 5424547 h 6858000"/>
              <a:gd name="connsiteX76" fmla="*/ 7379510 w 7467600"/>
              <a:gd name="connsiteY76" fmla="*/ 5755454 h 6858000"/>
              <a:gd name="connsiteX77" fmla="*/ 7467600 w 7467600"/>
              <a:gd name="connsiteY77" fmla="*/ 5845526 h 6858000"/>
              <a:gd name="connsiteX78" fmla="*/ 7467600 w 7467600"/>
              <a:gd name="connsiteY78" fmla="*/ 5925131 h 6858000"/>
              <a:gd name="connsiteX79" fmla="*/ 7271900 w 7467600"/>
              <a:gd name="connsiteY79" fmla="*/ 5734551 h 6858000"/>
              <a:gd name="connsiteX80" fmla="*/ 7015907 w 7467600"/>
              <a:gd name="connsiteY80" fmla="*/ 5541548 h 6858000"/>
              <a:gd name="connsiteX81" fmla="*/ 7259646 w 7467600"/>
              <a:gd name="connsiteY81" fmla="*/ 5765985 h 6858000"/>
              <a:gd name="connsiteX82" fmla="*/ 7467600 w 7467600"/>
              <a:gd name="connsiteY82" fmla="*/ 5971257 h 6858000"/>
              <a:gd name="connsiteX83" fmla="*/ 7467600 w 7467600"/>
              <a:gd name="connsiteY83" fmla="*/ 6012219 h 6858000"/>
              <a:gd name="connsiteX84" fmla="*/ 6946849 w 7467600"/>
              <a:gd name="connsiteY84" fmla="*/ 5523271 h 6858000"/>
              <a:gd name="connsiteX85" fmla="*/ 6946972 w 7467600"/>
              <a:gd name="connsiteY85" fmla="*/ 5526491 h 6858000"/>
              <a:gd name="connsiteX86" fmla="*/ 7105827 w 7467600"/>
              <a:gd name="connsiteY86" fmla="*/ 5718700 h 6858000"/>
              <a:gd name="connsiteX87" fmla="*/ 7356878 w 7467600"/>
              <a:gd name="connsiteY87" fmla="*/ 5981332 h 6858000"/>
              <a:gd name="connsiteX88" fmla="*/ 7467600 w 7467600"/>
              <a:gd name="connsiteY88" fmla="*/ 6117703 h 6858000"/>
              <a:gd name="connsiteX89" fmla="*/ 7467600 w 7467600"/>
              <a:gd name="connsiteY89" fmla="*/ 6163634 h 6858000"/>
              <a:gd name="connsiteX90" fmla="*/ 7403637 w 7467600"/>
              <a:gd name="connsiteY90" fmla="*/ 6083957 h 6858000"/>
              <a:gd name="connsiteX91" fmla="*/ 7254615 w 7467600"/>
              <a:gd name="connsiteY91" fmla="*/ 5911918 h 6858000"/>
              <a:gd name="connsiteX92" fmla="*/ 7312589 w 7467600"/>
              <a:gd name="connsiteY92" fmla="*/ 5982309 h 6858000"/>
              <a:gd name="connsiteX93" fmla="*/ 7448321 w 7467600"/>
              <a:gd name="connsiteY93" fmla="*/ 6190991 h 6858000"/>
              <a:gd name="connsiteX94" fmla="*/ 7467600 w 7467600"/>
              <a:gd name="connsiteY94" fmla="*/ 6221686 h 6858000"/>
              <a:gd name="connsiteX95" fmla="*/ 7467600 w 7467600"/>
              <a:gd name="connsiteY95" fmla="*/ 6334256 h 6858000"/>
              <a:gd name="connsiteX96" fmla="*/ 7454976 w 7467600"/>
              <a:gd name="connsiteY96" fmla="*/ 6318297 h 6858000"/>
              <a:gd name="connsiteX97" fmla="*/ 7042773 w 7467600"/>
              <a:gd name="connsiteY97" fmla="*/ 5734011 h 6858000"/>
              <a:gd name="connsiteX98" fmla="*/ 6844835 w 7467600"/>
              <a:gd name="connsiteY98" fmla="*/ 5424988 h 6858000"/>
              <a:gd name="connsiteX99" fmla="*/ 1456157 w 7467600"/>
              <a:gd name="connsiteY99" fmla="*/ 5371404 h 6858000"/>
              <a:gd name="connsiteX100" fmla="*/ 1244432 w 7467600"/>
              <a:gd name="connsiteY100" fmla="*/ 5385601 h 6858000"/>
              <a:gd name="connsiteX101" fmla="*/ 973990 w 7467600"/>
              <a:gd name="connsiteY101" fmla="*/ 5424940 h 6858000"/>
              <a:gd name="connsiteX102" fmla="*/ 1103809 w 7467600"/>
              <a:gd name="connsiteY102" fmla="*/ 5433720 h 6858000"/>
              <a:gd name="connsiteX103" fmla="*/ 1123454 w 7467600"/>
              <a:gd name="connsiteY103" fmla="*/ 5435727 h 6858000"/>
              <a:gd name="connsiteX104" fmla="*/ 1737017 w 7467600"/>
              <a:gd name="connsiteY104" fmla="*/ 5452183 h 6858000"/>
              <a:gd name="connsiteX105" fmla="*/ 1824397 w 7467600"/>
              <a:gd name="connsiteY105" fmla="*/ 5447757 h 6858000"/>
              <a:gd name="connsiteX106" fmla="*/ 2070059 w 7467600"/>
              <a:gd name="connsiteY106" fmla="*/ 5441660 h 6858000"/>
              <a:gd name="connsiteX107" fmla="*/ 1456157 w 7467600"/>
              <a:gd name="connsiteY107" fmla="*/ 5371404 h 6858000"/>
              <a:gd name="connsiteX108" fmla="*/ 4988186 w 7467600"/>
              <a:gd name="connsiteY108" fmla="*/ 5216467 h 6858000"/>
              <a:gd name="connsiteX109" fmla="*/ 4777334 w 7467600"/>
              <a:gd name="connsiteY109" fmla="*/ 5406072 h 6858000"/>
              <a:gd name="connsiteX110" fmla="*/ 4718341 w 7467600"/>
              <a:gd name="connsiteY110" fmla="*/ 5468043 h 6858000"/>
              <a:gd name="connsiteX111" fmla="*/ 4604655 w 7467600"/>
              <a:gd name="connsiteY111" fmla="*/ 5583434 h 6858000"/>
              <a:gd name="connsiteX112" fmla="*/ 4565074 w 7467600"/>
              <a:gd name="connsiteY112" fmla="*/ 5618550 h 6858000"/>
              <a:gd name="connsiteX113" fmla="*/ 4988186 w 7467600"/>
              <a:gd name="connsiteY113" fmla="*/ 5216467 h 6858000"/>
              <a:gd name="connsiteX114" fmla="*/ 4978032 w 7467600"/>
              <a:gd name="connsiteY114" fmla="*/ 5183809 h 6858000"/>
              <a:gd name="connsiteX115" fmla="*/ 4463413 w 7467600"/>
              <a:gd name="connsiteY115" fmla="*/ 5615162 h 6858000"/>
              <a:gd name="connsiteX116" fmla="*/ 4358134 w 7467600"/>
              <a:gd name="connsiteY116" fmla="*/ 5742791 h 6858000"/>
              <a:gd name="connsiteX117" fmla="*/ 4376219 w 7467600"/>
              <a:gd name="connsiteY117" fmla="*/ 5729027 h 6858000"/>
              <a:gd name="connsiteX118" fmla="*/ 4582340 w 7467600"/>
              <a:gd name="connsiteY118" fmla="*/ 5561037 h 6858000"/>
              <a:gd name="connsiteX119" fmla="*/ 4694684 w 7467600"/>
              <a:gd name="connsiteY119" fmla="*/ 5447098 h 6858000"/>
              <a:gd name="connsiteX120" fmla="*/ 4754123 w 7467600"/>
              <a:gd name="connsiteY120" fmla="*/ 5384643 h 6858000"/>
              <a:gd name="connsiteX121" fmla="*/ 4978032 w 7467600"/>
              <a:gd name="connsiteY121" fmla="*/ 5183809 h 6858000"/>
              <a:gd name="connsiteX122" fmla="*/ 1903353 w 7467600"/>
              <a:gd name="connsiteY122" fmla="*/ 5044827 h 6858000"/>
              <a:gd name="connsiteX123" fmla="*/ 1936931 w 7467600"/>
              <a:gd name="connsiteY123" fmla="*/ 5093954 h 6858000"/>
              <a:gd name="connsiteX124" fmla="*/ 2195868 w 7467600"/>
              <a:gd name="connsiteY124" fmla="*/ 5396574 h 6858000"/>
              <a:gd name="connsiteX125" fmla="*/ 2088852 w 7467600"/>
              <a:gd name="connsiteY125" fmla="*/ 5166123 h 6858000"/>
              <a:gd name="connsiteX126" fmla="*/ 1958241 w 7467600"/>
              <a:gd name="connsiteY126" fmla="*/ 5067955 h 6858000"/>
              <a:gd name="connsiteX127" fmla="*/ 1903353 w 7467600"/>
              <a:gd name="connsiteY127" fmla="*/ 5044827 h 6858000"/>
              <a:gd name="connsiteX128" fmla="*/ 1979378 w 7467600"/>
              <a:gd name="connsiteY128" fmla="*/ 4769504 h 6858000"/>
              <a:gd name="connsiteX129" fmla="*/ 2882120 w 7467600"/>
              <a:gd name="connsiteY129" fmla="*/ 5064547 h 6858000"/>
              <a:gd name="connsiteX130" fmla="*/ 2793103 w 7467600"/>
              <a:gd name="connsiteY130" fmla="*/ 5039699 h 6858000"/>
              <a:gd name="connsiteX131" fmla="*/ 2770041 w 7467600"/>
              <a:gd name="connsiteY131" fmla="*/ 5033634 h 6858000"/>
              <a:gd name="connsiteX132" fmla="*/ 1979378 w 7467600"/>
              <a:gd name="connsiteY132" fmla="*/ 4769504 h 6858000"/>
              <a:gd name="connsiteX133" fmla="*/ 1927410 w 7467600"/>
              <a:gd name="connsiteY133" fmla="*/ 4716164 h 6858000"/>
              <a:gd name="connsiteX134" fmla="*/ 1959587 w 7467600"/>
              <a:gd name="connsiteY134" fmla="*/ 4728849 h 6858000"/>
              <a:gd name="connsiteX135" fmla="*/ 2777707 w 7467600"/>
              <a:gd name="connsiteY135" fmla="*/ 5003991 h 6858000"/>
              <a:gd name="connsiteX136" fmla="*/ 2800768 w 7467600"/>
              <a:gd name="connsiteY136" fmla="*/ 5010056 h 6858000"/>
              <a:gd name="connsiteX137" fmla="*/ 2879408 w 7467600"/>
              <a:gd name="connsiteY137" fmla="*/ 5031590 h 6858000"/>
              <a:gd name="connsiteX138" fmla="*/ 2862295 w 7467600"/>
              <a:gd name="connsiteY138" fmla="*/ 5022958 h 6858000"/>
              <a:gd name="connsiteX139" fmla="*/ 2813343 w 7467600"/>
              <a:gd name="connsiteY139" fmla="*/ 4998369 h 6858000"/>
              <a:gd name="connsiteX140" fmla="*/ 2646245 w 7467600"/>
              <a:gd name="connsiteY140" fmla="*/ 4930999 h 6858000"/>
              <a:gd name="connsiteX141" fmla="*/ 1999243 w 7467600"/>
              <a:gd name="connsiteY141" fmla="*/ 4730524 h 6858000"/>
              <a:gd name="connsiteX142" fmla="*/ 1979527 w 7467600"/>
              <a:gd name="connsiteY142" fmla="*/ 4726651 h 6858000"/>
              <a:gd name="connsiteX143" fmla="*/ 1927410 w 7467600"/>
              <a:gd name="connsiteY143" fmla="*/ 4716164 h 6858000"/>
              <a:gd name="connsiteX144" fmla="*/ 1997014 w 7467600"/>
              <a:gd name="connsiteY144" fmla="*/ 4698007 h 6858000"/>
              <a:gd name="connsiteX145" fmla="*/ 2005458 w 7467600"/>
              <a:gd name="connsiteY145" fmla="*/ 4699540 h 6858000"/>
              <a:gd name="connsiteX146" fmla="*/ 2657186 w 7467600"/>
              <a:gd name="connsiteY146" fmla="*/ 4901687 h 6858000"/>
              <a:gd name="connsiteX147" fmla="*/ 2826662 w 7467600"/>
              <a:gd name="connsiteY147" fmla="*/ 4970362 h 6858000"/>
              <a:gd name="connsiteX148" fmla="*/ 2876100 w 7467600"/>
              <a:gd name="connsiteY148" fmla="*/ 4995397 h 6858000"/>
              <a:gd name="connsiteX149" fmla="*/ 3042600 w 7467600"/>
              <a:gd name="connsiteY149" fmla="*/ 5059532 h 6858000"/>
              <a:gd name="connsiteX150" fmla="*/ 1997014 w 7467600"/>
              <a:gd name="connsiteY150" fmla="*/ 4698007 h 6858000"/>
              <a:gd name="connsiteX151" fmla="*/ 2305292 w 7467600"/>
              <a:gd name="connsiteY151" fmla="*/ 4219492 h 6858000"/>
              <a:gd name="connsiteX152" fmla="*/ 3360922 w 7467600"/>
              <a:gd name="connsiteY152" fmla="*/ 4529373 h 6858000"/>
              <a:gd name="connsiteX153" fmla="*/ 3492420 w 7467600"/>
              <a:gd name="connsiteY153" fmla="*/ 4510145 h 6858000"/>
              <a:gd name="connsiteX154" fmla="*/ 3364086 w 7467600"/>
              <a:gd name="connsiteY154" fmla="*/ 4480340 h 6858000"/>
              <a:gd name="connsiteX155" fmla="*/ 3225818 w 7467600"/>
              <a:gd name="connsiteY155" fmla="*/ 4411822 h 6858000"/>
              <a:gd name="connsiteX156" fmla="*/ 3129696 w 7467600"/>
              <a:gd name="connsiteY156" fmla="*/ 4360704 h 6858000"/>
              <a:gd name="connsiteX157" fmla="*/ 2814545 w 7467600"/>
              <a:gd name="connsiteY157" fmla="*/ 4282955 h 6858000"/>
              <a:gd name="connsiteX158" fmla="*/ 2305292 w 7467600"/>
              <a:gd name="connsiteY158" fmla="*/ 4219492 h 6858000"/>
              <a:gd name="connsiteX159" fmla="*/ 2626982 w 7467600"/>
              <a:gd name="connsiteY159" fmla="*/ 4206450 h 6858000"/>
              <a:gd name="connsiteX160" fmla="*/ 2490617 w 7467600"/>
              <a:gd name="connsiteY160" fmla="*/ 4206951 h 6858000"/>
              <a:gd name="connsiteX161" fmla="*/ 2819869 w 7467600"/>
              <a:gd name="connsiteY161" fmla="*/ 4252936 h 6858000"/>
              <a:gd name="connsiteX162" fmla="*/ 3143018 w 7467600"/>
              <a:gd name="connsiteY162" fmla="*/ 4332698 h 6858000"/>
              <a:gd name="connsiteX163" fmla="*/ 3241520 w 7467600"/>
              <a:gd name="connsiteY163" fmla="*/ 4385112 h 6858000"/>
              <a:gd name="connsiteX164" fmla="*/ 3374575 w 7467600"/>
              <a:gd name="connsiteY164" fmla="*/ 4451517 h 6858000"/>
              <a:gd name="connsiteX165" fmla="*/ 3505221 w 7467600"/>
              <a:gd name="connsiteY165" fmla="*/ 4480757 h 6858000"/>
              <a:gd name="connsiteX166" fmla="*/ 2626982 w 7467600"/>
              <a:gd name="connsiteY166" fmla="*/ 4206450 h 6858000"/>
              <a:gd name="connsiteX167" fmla="*/ 1310106 w 7467600"/>
              <a:gd name="connsiteY167" fmla="*/ 3943217 h 6858000"/>
              <a:gd name="connsiteX168" fmla="*/ 854994 w 7467600"/>
              <a:gd name="connsiteY168" fmla="*/ 4399136 h 6858000"/>
              <a:gd name="connsiteX169" fmla="*/ 742462 w 7467600"/>
              <a:gd name="connsiteY169" fmla="*/ 4594648 h 6858000"/>
              <a:gd name="connsiteX170" fmla="*/ 820602 w 7467600"/>
              <a:gd name="connsiteY170" fmla="*/ 4485915 h 6858000"/>
              <a:gd name="connsiteX171" fmla="*/ 878295 w 7467600"/>
              <a:gd name="connsiteY171" fmla="*/ 4403594 h 6858000"/>
              <a:gd name="connsiteX172" fmla="*/ 1240607 w 7467600"/>
              <a:gd name="connsiteY172" fmla="*/ 4010401 h 6858000"/>
              <a:gd name="connsiteX173" fmla="*/ 1310106 w 7467600"/>
              <a:gd name="connsiteY173" fmla="*/ 3943217 h 6858000"/>
              <a:gd name="connsiteX174" fmla="*/ 1423113 w 7467600"/>
              <a:gd name="connsiteY174" fmla="*/ 3874565 h 6858000"/>
              <a:gd name="connsiteX175" fmla="*/ 1260565 w 7467600"/>
              <a:gd name="connsiteY175" fmla="*/ 4031982 h 6858000"/>
              <a:gd name="connsiteX176" fmla="*/ 901900 w 7467600"/>
              <a:gd name="connsiteY176" fmla="*/ 4421236 h 6858000"/>
              <a:gd name="connsiteX177" fmla="*/ 845044 w 7467600"/>
              <a:gd name="connsiteY177" fmla="*/ 4502436 h 6858000"/>
              <a:gd name="connsiteX178" fmla="*/ 685926 w 7467600"/>
              <a:gd name="connsiteY178" fmla="*/ 4703069 h 6858000"/>
              <a:gd name="connsiteX179" fmla="*/ 684248 w 7467600"/>
              <a:gd name="connsiteY179" fmla="*/ 4706721 h 6858000"/>
              <a:gd name="connsiteX180" fmla="*/ 1423113 w 7467600"/>
              <a:gd name="connsiteY180" fmla="*/ 3874565 h 6858000"/>
              <a:gd name="connsiteX181" fmla="*/ 3316479 w 7467600"/>
              <a:gd name="connsiteY181" fmla="*/ 3872136 h 6858000"/>
              <a:gd name="connsiteX182" fmla="*/ 3546806 w 7467600"/>
              <a:gd name="connsiteY182" fmla="*/ 4356139 h 6858000"/>
              <a:gd name="connsiteX183" fmla="*/ 3364433 w 7467600"/>
              <a:gd name="connsiteY183" fmla="*/ 3953121 h 6858000"/>
              <a:gd name="connsiteX184" fmla="*/ 3316479 w 7467600"/>
              <a:gd name="connsiteY184" fmla="*/ 3872136 h 6858000"/>
              <a:gd name="connsiteX185" fmla="*/ 3291335 w 7467600"/>
              <a:gd name="connsiteY185" fmla="*/ 3767420 h 6858000"/>
              <a:gd name="connsiteX186" fmla="*/ 3390805 w 7467600"/>
              <a:gd name="connsiteY186" fmla="*/ 3937163 h 6858000"/>
              <a:gd name="connsiteX187" fmla="*/ 3579062 w 7467600"/>
              <a:gd name="connsiteY187" fmla="*/ 4359040 h 6858000"/>
              <a:gd name="connsiteX188" fmla="*/ 3467355 w 7467600"/>
              <a:gd name="connsiteY188" fmla="*/ 3988130 h 6858000"/>
              <a:gd name="connsiteX189" fmla="*/ 3310753 w 7467600"/>
              <a:gd name="connsiteY189" fmla="*/ 3787140 h 6858000"/>
              <a:gd name="connsiteX190" fmla="*/ 3291335 w 7467600"/>
              <a:gd name="connsiteY190" fmla="*/ 3767420 h 6858000"/>
              <a:gd name="connsiteX191" fmla="*/ 1635889 w 7467600"/>
              <a:gd name="connsiteY191" fmla="*/ 3709494 h 6858000"/>
              <a:gd name="connsiteX192" fmla="*/ 1634800 w 7467600"/>
              <a:gd name="connsiteY192" fmla="*/ 3731111 h 6858000"/>
              <a:gd name="connsiteX193" fmla="*/ 1635889 w 7467600"/>
              <a:gd name="connsiteY193" fmla="*/ 3709494 h 6858000"/>
              <a:gd name="connsiteX194" fmla="*/ 1510397 w 7467600"/>
              <a:gd name="connsiteY194" fmla="*/ 3684705 h 6858000"/>
              <a:gd name="connsiteX195" fmla="*/ 1146550 w 7467600"/>
              <a:gd name="connsiteY195" fmla="*/ 3802012 h 6858000"/>
              <a:gd name="connsiteX196" fmla="*/ 698834 w 7467600"/>
              <a:gd name="connsiteY196" fmla="*/ 3952272 h 6858000"/>
              <a:gd name="connsiteX197" fmla="*/ 34256 w 7467600"/>
              <a:gd name="connsiteY197" fmla="*/ 4347603 h 6858000"/>
              <a:gd name="connsiteX198" fmla="*/ 527241 w 7467600"/>
              <a:gd name="connsiteY198" fmla="*/ 4065078 h 6858000"/>
              <a:gd name="connsiteX199" fmla="*/ 1510397 w 7467600"/>
              <a:gd name="connsiteY199" fmla="*/ 3684705 h 6858000"/>
              <a:gd name="connsiteX200" fmla="*/ 1313114 w 7467600"/>
              <a:gd name="connsiteY200" fmla="*/ 3655216 h 6858000"/>
              <a:gd name="connsiteX201" fmla="*/ 1109304 w 7467600"/>
              <a:gd name="connsiteY201" fmla="*/ 3669030 h 6858000"/>
              <a:gd name="connsiteX202" fmla="*/ 8129 w 7467600"/>
              <a:gd name="connsiteY202" fmla="*/ 4330519 h 6858000"/>
              <a:gd name="connsiteX203" fmla="*/ 687572 w 7467600"/>
              <a:gd name="connsiteY203" fmla="*/ 3925629 h 6858000"/>
              <a:gd name="connsiteX204" fmla="*/ 1138365 w 7467600"/>
              <a:gd name="connsiteY204" fmla="*/ 3774515 h 6858000"/>
              <a:gd name="connsiteX205" fmla="*/ 1505579 w 7467600"/>
              <a:gd name="connsiteY205" fmla="*/ 3655526 h 6858000"/>
              <a:gd name="connsiteX206" fmla="*/ 1313114 w 7467600"/>
              <a:gd name="connsiteY206" fmla="*/ 3655216 h 6858000"/>
              <a:gd name="connsiteX207" fmla="*/ 3655073 w 7467600"/>
              <a:gd name="connsiteY207" fmla="*/ 3650884 h 6858000"/>
              <a:gd name="connsiteX208" fmla="*/ 3989938 w 7467600"/>
              <a:gd name="connsiteY208" fmla="*/ 3991685 h 6858000"/>
              <a:gd name="connsiteX209" fmla="*/ 4393907 w 7467600"/>
              <a:gd name="connsiteY209" fmla="*/ 4261258 h 6858000"/>
              <a:gd name="connsiteX210" fmla="*/ 4648051 w 7467600"/>
              <a:gd name="connsiteY210" fmla="*/ 4374051 h 6858000"/>
              <a:gd name="connsiteX211" fmla="*/ 4383389 w 7467600"/>
              <a:gd name="connsiteY211" fmla="*/ 4184369 h 6858000"/>
              <a:gd name="connsiteX212" fmla="*/ 4165508 w 7467600"/>
              <a:gd name="connsiteY212" fmla="*/ 4035196 h 6858000"/>
              <a:gd name="connsiteX213" fmla="*/ 4068162 w 7467600"/>
              <a:gd name="connsiteY213" fmla="*/ 3953394 h 6858000"/>
              <a:gd name="connsiteX214" fmla="*/ 3981416 w 7467600"/>
              <a:gd name="connsiteY214" fmla="*/ 3880482 h 6858000"/>
              <a:gd name="connsiteX215" fmla="*/ 3800147 w 7467600"/>
              <a:gd name="connsiteY215" fmla="*/ 3749872 h 6858000"/>
              <a:gd name="connsiteX216" fmla="*/ 3655073 w 7467600"/>
              <a:gd name="connsiteY216" fmla="*/ 3650884 h 6858000"/>
              <a:gd name="connsiteX217" fmla="*/ 3670252 w 7467600"/>
              <a:gd name="connsiteY217" fmla="*/ 3622798 h 6858000"/>
              <a:gd name="connsiteX218" fmla="*/ 3817258 w 7467600"/>
              <a:gd name="connsiteY218" fmla="*/ 3723577 h 6858000"/>
              <a:gd name="connsiteX219" fmla="*/ 4000461 w 7467600"/>
              <a:gd name="connsiteY219" fmla="*/ 3855966 h 6858000"/>
              <a:gd name="connsiteX220" fmla="*/ 4088180 w 7467600"/>
              <a:gd name="connsiteY220" fmla="*/ 3929774 h 6858000"/>
              <a:gd name="connsiteX221" fmla="*/ 4184555 w 7467600"/>
              <a:gd name="connsiteY221" fmla="*/ 4010683 h 6858000"/>
              <a:gd name="connsiteX222" fmla="*/ 4399563 w 7467600"/>
              <a:gd name="connsiteY222" fmla="*/ 4158106 h 6858000"/>
              <a:gd name="connsiteX223" fmla="*/ 4684469 w 7467600"/>
              <a:gd name="connsiteY223" fmla="*/ 4364680 h 6858000"/>
              <a:gd name="connsiteX224" fmla="*/ 4690271 w 7467600"/>
              <a:gd name="connsiteY224" fmla="*/ 4370034 h 6858000"/>
              <a:gd name="connsiteX225" fmla="*/ 4136093 w 7467600"/>
              <a:gd name="connsiteY225" fmla="*/ 3858466 h 6858000"/>
              <a:gd name="connsiteX226" fmla="*/ 3670252 w 7467600"/>
              <a:gd name="connsiteY226" fmla="*/ 3622798 h 6858000"/>
              <a:gd name="connsiteX227" fmla="*/ 4440129 w 7467600"/>
              <a:gd name="connsiteY227" fmla="*/ 3448571 h 6858000"/>
              <a:gd name="connsiteX228" fmla="*/ 4856525 w 7467600"/>
              <a:gd name="connsiteY228" fmla="*/ 3915351 h 6858000"/>
              <a:gd name="connsiteX229" fmla="*/ 5059055 w 7467600"/>
              <a:gd name="connsiteY229" fmla="*/ 4108918 h 6858000"/>
              <a:gd name="connsiteX230" fmla="*/ 5290070 w 7467600"/>
              <a:gd name="connsiteY230" fmla="*/ 4263619 h 6858000"/>
              <a:gd name="connsiteX231" fmla="*/ 4834991 w 7467600"/>
              <a:gd name="connsiteY231" fmla="*/ 3830985 h 6858000"/>
              <a:gd name="connsiteX232" fmla="*/ 4440129 w 7467600"/>
              <a:gd name="connsiteY232" fmla="*/ 3448571 h 6858000"/>
              <a:gd name="connsiteX233" fmla="*/ 4441737 w 7467600"/>
              <a:gd name="connsiteY233" fmla="*/ 3399734 h 6858000"/>
              <a:gd name="connsiteX234" fmla="*/ 4431236 w 7467600"/>
              <a:gd name="connsiteY234" fmla="*/ 3400954 h 6858000"/>
              <a:gd name="connsiteX235" fmla="*/ 4557150 w 7467600"/>
              <a:gd name="connsiteY235" fmla="*/ 3510023 h 6858000"/>
              <a:gd name="connsiteX236" fmla="*/ 4856936 w 7467600"/>
              <a:gd name="connsiteY236" fmla="*/ 3809146 h 6858000"/>
              <a:gd name="connsiteX237" fmla="*/ 5111996 w 7467600"/>
              <a:gd name="connsiteY237" fmla="*/ 4065759 h 6858000"/>
              <a:gd name="connsiteX238" fmla="*/ 5388878 w 7467600"/>
              <a:gd name="connsiteY238" fmla="*/ 4300185 h 6858000"/>
              <a:gd name="connsiteX239" fmla="*/ 5425556 w 7467600"/>
              <a:gd name="connsiteY239" fmla="*/ 4308967 h 6858000"/>
              <a:gd name="connsiteX240" fmla="*/ 4943646 w 7467600"/>
              <a:gd name="connsiteY240" fmla="*/ 3822916 h 6858000"/>
              <a:gd name="connsiteX241" fmla="*/ 4594837 w 7467600"/>
              <a:gd name="connsiteY241" fmla="*/ 3532274 h 6858000"/>
              <a:gd name="connsiteX242" fmla="*/ 4441737 w 7467600"/>
              <a:gd name="connsiteY242" fmla="*/ 3399734 h 6858000"/>
              <a:gd name="connsiteX243" fmla="*/ 5425834 w 7467600"/>
              <a:gd name="connsiteY243" fmla="*/ 3162785 h 6858000"/>
              <a:gd name="connsiteX244" fmla="*/ 5401644 w 7467600"/>
              <a:gd name="connsiteY244" fmla="*/ 3617847 h 6858000"/>
              <a:gd name="connsiteX245" fmla="*/ 5467256 w 7467600"/>
              <a:gd name="connsiteY245" fmla="*/ 4175494 h 6858000"/>
              <a:gd name="connsiteX246" fmla="*/ 5448069 w 7467600"/>
              <a:gd name="connsiteY246" fmla="*/ 3567554 h 6858000"/>
              <a:gd name="connsiteX247" fmla="*/ 5425834 w 7467600"/>
              <a:gd name="connsiteY247" fmla="*/ 3162785 h 6858000"/>
              <a:gd name="connsiteX248" fmla="*/ 1318687 w 7467600"/>
              <a:gd name="connsiteY248" fmla="*/ 3113840 h 6858000"/>
              <a:gd name="connsiteX249" fmla="*/ 1066793 w 7467600"/>
              <a:gd name="connsiteY249" fmla="*/ 3212171 h 6858000"/>
              <a:gd name="connsiteX250" fmla="*/ 993319 w 7467600"/>
              <a:gd name="connsiteY250" fmla="*/ 3247648 h 6858000"/>
              <a:gd name="connsiteX251" fmla="*/ 853081 w 7467600"/>
              <a:gd name="connsiteY251" fmla="*/ 3312410 h 6858000"/>
              <a:gd name="connsiteX252" fmla="*/ 805957 w 7467600"/>
              <a:gd name="connsiteY252" fmla="*/ 3330443 h 6858000"/>
              <a:gd name="connsiteX253" fmla="*/ 1318687 w 7467600"/>
              <a:gd name="connsiteY253" fmla="*/ 3113840 h 6858000"/>
              <a:gd name="connsiteX254" fmla="*/ 5453702 w 7467600"/>
              <a:gd name="connsiteY254" fmla="*/ 3090882 h 6858000"/>
              <a:gd name="connsiteX255" fmla="*/ 5480135 w 7467600"/>
              <a:gd name="connsiteY255" fmla="*/ 3565802 h 6858000"/>
              <a:gd name="connsiteX256" fmla="*/ 5499023 w 7467600"/>
              <a:gd name="connsiteY256" fmla="*/ 4166310 h 6858000"/>
              <a:gd name="connsiteX257" fmla="*/ 5547022 w 7467600"/>
              <a:gd name="connsiteY257" fmla="*/ 3607838 h 6858000"/>
              <a:gd name="connsiteX258" fmla="*/ 5515964 w 7467600"/>
              <a:gd name="connsiteY258" fmla="*/ 3378541 h 6858000"/>
              <a:gd name="connsiteX259" fmla="*/ 5453702 w 7467600"/>
              <a:gd name="connsiteY259" fmla="*/ 3090882 h 6858000"/>
              <a:gd name="connsiteX260" fmla="*/ 1238695 w 7467600"/>
              <a:gd name="connsiteY260" fmla="*/ 3076820 h 6858000"/>
              <a:gd name="connsiteX261" fmla="*/ 716371 w 7467600"/>
              <a:gd name="connsiteY261" fmla="*/ 3293249 h 6858000"/>
              <a:gd name="connsiteX262" fmla="*/ 579522 w 7467600"/>
              <a:gd name="connsiteY262" fmla="*/ 3371759 h 6858000"/>
              <a:gd name="connsiteX263" fmla="*/ 600288 w 7467600"/>
              <a:gd name="connsiteY263" fmla="*/ 3365555 h 6858000"/>
              <a:gd name="connsiteX264" fmla="*/ 840692 w 7467600"/>
              <a:gd name="connsiteY264" fmla="*/ 3284921 h 6858000"/>
              <a:gd name="connsiteX265" fmla="*/ 979248 w 7467600"/>
              <a:gd name="connsiteY265" fmla="*/ 3221003 h 6858000"/>
              <a:gd name="connsiteX266" fmla="*/ 1053282 w 7467600"/>
              <a:gd name="connsiteY266" fmla="*/ 3185247 h 6858000"/>
              <a:gd name="connsiteX267" fmla="*/ 1320603 w 7467600"/>
              <a:gd name="connsiteY267" fmla="*/ 3081281 h 6858000"/>
              <a:gd name="connsiteX268" fmla="*/ 1238695 w 7467600"/>
              <a:gd name="connsiteY268" fmla="*/ 3076820 h 6858000"/>
              <a:gd name="connsiteX269" fmla="*/ 5425627 w 7467600"/>
              <a:gd name="connsiteY269" fmla="*/ 2954192 h 6858000"/>
              <a:gd name="connsiteX270" fmla="*/ 5470770 w 7467600"/>
              <a:gd name="connsiteY270" fmla="*/ 3005435 h 6858000"/>
              <a:gd name="connsiteX271" fmla="*/ 5519779 w 7467600"/>
              <a:gd name="connsiteY271" fmla="*/ 4359223 h 6858000"/>
              <a:gd name="connsiteX272" fmla="*/ 5520293 w 7467600"/>
              <a:gd name="connsiteY272" fmla="*/ 4360602 h 6858000"/>
              <a:gd name="connsiteX273" fmla="*/ 5767221 w 7467600"/>
              <a:gd name="connsiteY273" fmla="*/ 4665564 h 6858000"/>
              <a:gd name="connsiteX274" fmla="*/ 6937169 w 7467600"/>
              <a:gd name="connsiteY274" fmla="*/ 4815941 h 6858000"/>
              <a:gd name="connsiteX275" fmla="*/ 6953922 w 7467600"/>
              <a:gd name="connsiteY275" fmla="*/ 4890068 h 6858000"/>
              <a:gd name="connsiteX276" fmla="*/ 6071359 w 7467600"/>
              <a:gd name="connsiteY276" fmla="*/ 4770770 h 6858000"/>
              <a:gd name="connsiteX277" fmla="*/ 6038839 w 7467600"/>
              <a:gd name="connsiteY277" fmla="*/ 4764474 h 6858000"/>
              <a:gd name="connsiteX278" fmla="*/ 6038706 w 7467600"/>
              <a:gd name="connsiteY278" fmla="*/ 4763847 h 6858000"/>
              <a:gd name="connsiteX279" fmla="*/ 6037784 w 7467600"/>
              <a:gd name="connsiteY279" fmla="*/ 4764270 h 6858000"/>
              <a:gd name="connsiteX280" fmla="*/ 6038839 w 7467600"/>
              <a:gd name="connsiteY280" fmla="*/ 4764474 h 6858000"/>
              <a:gd name="connsiteX281" fmla="*/ 6040338 w 7467600"/>
              <a:gd name="connsiteY281" fmla="*/ 4771418 h 6858000"/>
              <a:gd name="connsiteX282" fmla="*/ 6024488 w 7467600"/>
              <a:gd name="connsiteY282" fmla="*/ 4809903 h 6858000"/>
              <a:gd name="connsiteX283" fmla="*/ 5599771 w 7467600"/>
              <a:gd name="connsiteY283" fmla="*/ 5509652 h 6858000"/>
              <a:gd name="connsiteX284" fmla="*/ 5548843 w 7467600"/>
              <a:gd name="connsiteY284" fmla="*/ 5563845 h 6858000"/>
              <a:gd name="connsiteX285" fmla="*/ 5940952 w 7467600"/>
              <a:gd name="connsiteY285" fmla="*/ 6250028 h 6858000"/>
              <a:gd name="connsiteX286" fmla="*/ 6043441 w 7467600"/>
              <a:gd name="connsiteY286" fmla="*/ 6665847 h 6858000"/>
              <a:gd name="connsiteX287" fmla="*/ 6093432 w 7467600"/>
              <a:gd name="connsiteY287" fmla="*/ 6858000 h 6858000"/>
              <a:gd name="connsiteX288" fmla="*/ 6034344 w 7467600"/>
              <a:gd name="connsiteY288" fmla="*/ 6858000 h 6858000"/>
              <a:gd name="connsiteX289" fmla="*/ 6026679 w 7467600"/>
              <a:gd name="connsiteY289" fmla="*/ 6836959 h 6858000"/>
              <a:gd name="connsiteX290" fmla="*/ 5800441 w 7467600"/>
              <a:gd name="connsiteY290" fmla="*/ 6335286 h 6858000"/>
              <a:gd name="connsiteX291" fmla="*/ 5526562 w 7467600"/>
              <a:gd name="connsiteY291" fmla="*/ 5705388 h 6858000"/>
              <a:gd name="connsiteX292" fmla="*/ 5519640 w 7467600"/>
              <a:gd name="connsiteY292" fmla="*/ 5683774 h 6858000"/>
              <a:gd name="connsiteX293" fmla="*/ 5844559 w 7467600"/>
              <a:gd name="connsiteY293" fmla="*/ 6553349 h 6858000"/>
              <a:gd name="connsiteX294" fmla="*/ 5975994 w 7467600"/>
              <a:gd name="connsiteY294" fmla="*/ 6858000 h 6858000"/>
              <a:gd name="connsiteX295" fmla="*/ 5898547 w 7467600"/>
              <a:gd name="connsiteY295" fmla="*/ 6858000 h 6858000"/>
              <a:gd name="connsiteX296" fmla="*/ 5682041 w 7467600"/>
              <a:gd name="connsiteY296" fmla="*/ 6355860 h 6858000"/>
              <a:gd name="connsiteX297" fmla="*/ 5461758 w 7467600"/>
              <a:gd name="connsiteY297" fmla="*/ 5820220 h 6858000"/>
              <a:gd name="connsiteX298" fmla="*/ 5237282 w 7467600"/>
              <a:gd name="connsiteY298" fmla="*/ 6579086 h 6858000"/>
              <a:gd name="connsiteX299" fmla="*/ 5115009 w 7467600"/>
              <a:gd name="connsiteY299" fmla="*/ 6858000 h 6858000"/>
              <a:gd name="connsiteX300" fmla="*/ 5028074 w 7467600"/>
              <a:gd name="connsiteY300" fmla="*/ 6858000 h 6858000"/>
              <a:gd name="connsiteX301" fmla="*/ 5079508 w 7467600"/>
              <a:gd name="connsiteY301" fmla="*/ 6749074 h 6858000"/>
              <a:gd name="connsiteX302" fmla="*/ 5371846 w 7467600"/>
              <a:gd name="connsiteY302" fmla="*/ 5924413 h 6858000"/>
              <a:gd name="connsiteX303" fmla="*/ 5270512 w 7467600"/>
              <a:gd name="connsiteY303" fmla="*/ 6138975 h 6858000"/>
              <a:gd name="connsiteX304" fmla="*/ 5062409 w 7467600"/>
              <a:gd name="connsiteY304" fmla="*/ 6653544 h 6858000"/>
              <a:gd name="connsiteX305" fmla="*/ 5036628 w 7467600"/>
              <a:gd name="connsiteY305" fmla="*/ 6754247 h 6858000"/>
              <a:gd name="connsiteX306" fmla="*/ 5009112 w 7467600"/>
              <a:gd name="connsiteY306" fmla="*/ 6858000 h 6858000"/>
              <a:gd name="connsiteX307" fmla="*/ 4976679 w 7467600"/>
              <a:gd name="connsiteY307" fmla="*/ 6858000 h 6858000"/>
              <a:gd name="connsiteX308" fmla="*/ 5006537 w 7467600"/>
              <a:gd name="connsiteY308" fmla="*/ 6747068 h 6858000"/>
              <a:gd name="connsiteX309" fmla="*/ 5032723 w 7467600"/>
              <a:gd name="connsiteY309" fmla="*/ 6644957 h 6858000"/>
              <a:gd name="connsiteX310" fmla="*/ 5242949 w 7467600"/>
              <a:gd name="connsiteY310" fmla="*/ 6125175 h 6858000"/>
              <a:gd name="connsiteX311" fmla="*/ 5286321 w 7467600"/>
              <a:gd name="connsiteY311" fmla="*/ 6033555 h 6858000"/>
              <a:gd name="connsiteX312" fmla="*/ 5008210 w 7467600"/>
              <a:gd name="connsiteY312" fmla="*/ 6649194 h 6858000"/>
              <a:gd name="connsiteX313" fmla="*/ 4986321 w 7467600"/>
              <a:gd name="connsiteY313" fmla="*/ 6765687 h 6858000"/>
              <a:gd name="connsiteX314" fmla="*/ 4973474 w 7467600"/>
              <a:gd name="connsiteY314" fmla="*/ 6858000 h 6858000"/>
              <a:gd name="connsiteX315" fmla="*/ 4907178 w 7467600"/>
              <a:gd name="connsiteY315" fmla="*/ 6858000 h 6858000"/>
              <a:gd name="connsiteX316" fmla="*/ 4910810 w 7467600"/>
              <a:gd name="connsiteY316" fmla="*/ 6829660 h 6858000"/>
              <a:gd name="connsiteX317" fmla="*/ 4987461 w 7467600"/>
              <a:gd name="connsiteY317" fmla="*/ 6432994 h 6858000"/>
              <a:gd name="connsiteX318" fmla="*/ 5179262 w 7467600"/>
              <a:gd name="connsiteY318" fmla="*/ 6035044 h 6858000"/>
              <a:gd name="connsiteX319" fmla="*/ 4689678 w 7467600"/>
              <a:gd name="connsiteY319" fmla="*/ 6440241 h 6858000"/>
              <a:gd name="connsiteX320" fmla="*/ 4477543 w 7467600"/>
              <a:gd name="connsiteY320" fmla="*/ 6674836 h 6858000"/>
              <a:gd name="connsiteX321" fmla="*/ 4329957 w 7467600"/>
              <a:gd name="connsiteY321" fmla="*/ 6858000 h 6858000"/>
              <a:gd name="connsiteX322" fmla="*/ 4218595 w 7467600"/>
              <a:gd name="connsiteY322" fmla="*/ 6858000 h 6858000"/>
              <a:gd name="connsiteX323" fmla="*/ 4368888 w 7467600"/>
              <a:gd name="connsiteY323" fmla="*/ 6668412 h 6858000"/>
              <a:gd name="connsiteX324" fmla="*/ 4563091 w 7467600"/>
              <a:gd name="connsiteY324" fmla="*/ 6442508 h 6858000"/>
              <a:gd name="connsiteX325" fmla="*/ 5387324 w 7467600"/>
              <a:gd name="connsiteY325" fmla="*/ 5705830 h 6858000"/>
              <a:gd name="connsiteX326" fmla="*/ 5073620 w 7467600"/>
              <a:gd name="connsiteY326" fmla="*/ 5955437 h 6858000"/>
              <a:gd name="connsiteX327" fmla="*/ 4689789 w 7467600"/>
              <a:gd name="connsiteY327" fmla="*/ 6268382 h 6858000"/>
              <a:gd name="connsiteX328" fmla="*/ 4418722 w 7467600"/>
              <a:gd name="connsiteY328" fmla="*/ 6570886 h 6858000"/>
              <a:gd name="connsiteX329" fmla="*/ 4214944 w 7467600"/>
              <a:gd name="connsiteY329" fmla="*/ 6858000 h 6858000"/>
              <a:gd name="connsiteX330" fmla="*/ 4177898 w 7467600"/>
              <a:gd name="connsiteY330" fmla="*/ 6858000 h 6858000"/>
              <a:gd name="connsiteX331" fmla="*/ 4391597 w 7467600"/>
              <a:gd name="connsiteY331" fmla="*/ 6556370 h 6858000"/>
              <a:gd name="connsiteX332" fmla="*/ 4668889 w 7467600"/>
              <a:gd name="connsiteY332" fmla="*/ 6246399 h 6858000"/>
              <a:gd name="connsiteX333" fmla="*/ 5055427 w 7467600"/>
              <a:gd name="connsiteY333" fmla="*/ 5931476 h 6858000"/>
              <a:gd name="connsiteX334" fmla="*/ 5371814 w 7467600"/>
              <a:gd name="connsiteY334" fmla="*/ 5678975 h 6858000"/>
              <a:gd name="connsiteX335" fmla="*/ 4987918 w 7467600"/>
              <a:gd name="connsiteY335" fmla="*/ 5838701 h 6858000"/>
              <a:gd name="connsiteX336" fmla="*/ 4317146 w 7467600"/>
              <a:gd name="connsiteY336" fmla="*/ 6587716 h 6858000"/>
              <a:gd name="connsiteX337" fmla="*/ 4171627 w 7467600"/>
              <a:gd name="connsiteY337" fmla="*/ 6858000 h 6858000"/>
              <a:gd name="connsiteX338" fmla="*/ 4081585 w 7467600"/>
              <a:gd name="connsiteY338" fmla="*/ 6858000 h 6858000"/>
              <a:gd name="connsiteX339" fmla="*/ 4238603 w 7467600"/>
              <a:gd name="connsiteY339" fmla="*/ 6559341 h 6858000"/>
              <a:gd name="connsiteX340" fmla="*/ 4778333 w 7467600"/>
              <a:gd name="connsiteY340" fmla="*/ 5873626 h 6858000"/>
              <a:gd name="connsiteX341" fmla="*/ 5414185 w 7467600"/>
              <a:gd name="connsiteY341" fmla="*/ 5573882 h 6858000"/>
              <a:gd name="connsiteX342" fmla="*/ 5959648 w 7467600"/>
              <a:gd name="connsiteY342" fmla="*/ 4760797 h 6858000"/>
              <a:gd name="connsiteX343" fmla="*/ 5355019 w 7467600"/>
              <a:gd name="connsiteY343" fmla="*/ 4734672 h 6858000"/>
              <a:gd name="connsiteX344" fmla="*/ 5083565 w 7467600"/>
              <a:gd name="connsiteY344" fmla="*/ 5179121 h 6858000"/>
              <a:gd name="connsiteX345" fmla="*/ 4713577 w 7467600"/>
              <a:gd name="connsiteY345" fmla="*/ 5616803 h 6858000"/>
              <a:gd name="connsiteX346" fmla="*/ 3989559 w 7467600"/>
              <a:gd name="connsiteY346" fmla="*/ 6145945 h 6858000"/>
              <a:gd name="connsiteX347" fmla="*/ 3939824 w 7467600"/>
              <a:gd name="connsiteY347" fmla="*/ 6066900 h 6858000"/>
              <a:gd name="connsiteX348" fmla="*/ 4584537 w 7467600"/>
              <a:gd name="connsiteY348" fmla="*/ 5324826 h 6858000"/>
              <a:gd name="connsiteX349" fmla="*/ 5037105 w 7467600"/>
              <a:gd name="connsiteY349" fmla="*/ 5088765 h 6858000"/>
              <a:gd name="connsiteX350" fmla="*/ 5039930 w 7467600"/>
              <a:gd name="connsiteY350" fmla="*/ 5089585 h 6858000"/>
              <a:gd name="connsiteX351" fmla="*/ 5263764 w 7467600"/>
              <a:gd name="connsiteY351" fmla="*/ 4735525 h 6858000"/>
              <a:gd name="connsiteX352" fmla="*/ 4086300 w 7467600"/>
              <a:gd name="connsiteY352" fmla="*/ 4884599 h 6858000"/>
              <a:gd name="connsiteX353" fmla="*/ 4085485 w 7467600"/>
              <a:gd name="connsiteY353" fmla="*/ 4899070 h 6858000"/>
              <a:gd name="connsiteX354" fmla="*/ 3871915 w 7467600"/>
              <a:gd name="connsiteY354" fmla="*/ 5253645 h 6858000"/>
              <a:gd name="connsiteX355" fmla="*/ 3799374 w 7467600"/>
              <a:gd name="connsiteY355" fmla="*/ 5466127 h 6858000"/>
              <a:gd name="connsiteX356" fmla="*/ 3498850 w 7467600"/>
              <a:gd name="connsiteY356" fmla="*/ 6661888 h 6858000"/>
              <a:gd name="connsiteX357" fmla="*/ 3399216 w 7467600"/>
              <a:gd name="connsiteY357" fmla="*/ 6858000 h 6858000"/>
              <a:gd name="connsiteX358" fmla="*/ 3303688 w 7467600"/>
              <a:gd name="connsiteY358" fmla="*/ 6858000 h 6858000"/>
              <a:gd name="connsiteX359" fmla="*/ 3391774 w 7467600"/>
              <a:gd name="connsiteY359" fmla="*/ 6697181 h 6858000"/>
              <a:gd name="connsiteX360" fmla="*/ 3735540 w 7467600"/>
              <a:gd name="connsiteY360" fmla="*/ 5546923 h 6858000"/>
              <a:gd name="connsiteX361" fmla="*/ 3729438 w 7467600"/>
              <a:gd name="connsiteY361" fmla="*/ 5569058 h 6858000"/>
              <a:gd name="connsiteX362" fmla="*/ 3707782 w 7467600"/>
              <a:gd name="connsiteY362" fmla="*/ 5644908 h 6858000"/>
              <a:gd name="connsiteX363" fmla="*/ 3583827 w 7467600"/>
              <a:gd name="connsiteY363" fmla="*/ 6039215 h 6858000"/>
              <a:gd name="connsiteX364" fmla="*/ 3547861 w 7467600"/>
              <a:gd name="connsiteY364" fmla="*/ 6129609 h 6858000"/>
              <a:gd name="connsiteX365" fmla="*/ 3490905 w 7467600"/>
              <a:gd name="connsiteY365" fmla="*/ 6277660 h 6858000"/>
              <a:gd name="connsiteX366" fmla="*/ 3455859 w 7467600"/>
              <a:gd name="connsiteY366" fmla="*/ 6391301 h 6858000"/>
              <a:gd name="connsiteX367" fmla="*/ 3429112 w 7467600"/>
              <a:gd name="connsiteY367" fmla="*/ 6479469 h 6858000"/>
              <a:gd name="connsiteX368" fmla="*/ 3304862 w 7467600"/>
              <a:gd name="connsiteY368" fmla="*/ 6796476 h 6858000"/>
              <a:gd name="connsiteX369" fmla="*/ 3276071 w 7467600"/>
              <a:gd name="connsiteY369" fmla="*/ 6858000 h 6858000"/>
              <a:gd name="connsiteX370" fmla="*/ 3240805 w 7467600"/>
              <a:gd name="connsiteY370" fmla="*/ 6858000 h 6858000"/>
              <a:gd name="connsiteX371" fmla="*/ 3275917 w 7467600"/>
              <a:gd name="connsiteY371" fmla="*/ 6783192 h 6858000"/>
              <a:gd name="connsiteX372" fmla="*/ 3399358 w 7467600"/>
              <a:gd name="connsiteY372" fmla="*/ 6469011 h 6858000"/>
              <a:gd name="connsiteX373" fmla="*/ 3425650 w 7467600"/>
              <a:gd name="connsiteY373" fmla="*/ 6381333 h 6858000"/>
              <a:gd name="connsiteX374" fmla="*/ 3460661 w 7467600"/>
              <a:gd name="connsiteY374" fmla="*/ 6266763 h 6858000"/>
              <a:gd name="connsiteX375" fmla="*/ 3518021 w 7467600"/>
              <a:gd name="connsiteY375" fmla="*/ 6117298 h 6858000"/>
              <a:gd name="connsiteX376" fmla="*/ 3554035 w 7467600"/>
              <a:gd name="connsiteY376" fmla="*/ 6027832 h 6858000"/>
              <a:gd name="connsiteX377" fmla="*/ 3677174 w 7467600"/>
              <a:gd name="connsiteY377" fmla="*/ 5636351 h 6858000"/>
              <a:gd name="connsiteX378" fmla="*/ 3698819 w 7467600"/>
              <a:gd name="connsiteY378" fmla="*/ 5560503 h 6858000"/>
              <a:gd name="connsiteX379" fmla="*/ 3702094 w 7467600"/>
              <a:gd name="connsiteY379" fmla="*/ 5549194 h 6858000"/>
              <a:gd name="connsiteX380" fmla="*/ 3398355 w 7467600"/>
              <a:gd name="connsiteY380" fmla="*/ 6094603 h 6858000"/>
              <a:gd name="connsiteX381" fmla="*/ 3193941 w 7467600"/>
              <a:gd name="connsiteY381" fmla="*/ 6798775 h 6858000"/>
              <a:gd name="connsiteX382" fmla="*/ 3184140 w 7467600"/>
              <a:gd name="connsiteY382" fmla="*/ 6858000 h 6858000"/>
              <a:gd name="connsiteX383" fmla="*/ 3099978 w 7467600"/>
              <a:gd name="connsiteY383" fmla="*/ 6858000 h 6858000"/>
              <a:gd name="connsiteX384" fmla="*/ 3101556 w 7467600"/>
              <a:gd name="connsiteY384" fmla="*/ 6843337 h 6858000"/>
              <a:gd name="connsiteX385" fmla="*/ 3370162 w 7467600"/>
              <a:gd name="connsiteY385" fmla="*/ 5785550 h 6858000"/>
              <a:gd name="connsiteX386" fmla="*/ 3746477 w 7467600"/>
              <a:gd name="connsiteY386" fmla="*/ 5377889 h 6858000"/>
              <a:gd name="connsiteX387" fmla="*/ 3863399 w 7467600"/>
              <a:gd name="connsiteY387" fmla="*/ 5087257 h 6858000"/>
              <a:gd name="connsiteX388" fmla="*/ 3968712 w 7467600"/>
              <a:gd name="connsiteY388" fmla="*/ 4913989 h 6858000"/>
              <a:gd name="connsiteX389" fmla="*/ 2792390 w 7467600"/>
              <a:gd name="connsiteY389" fmla="*/ 5382974 h 6858000"/>
              <a:gd name="connsiteX390" fmla="*/ 2714982 w 7467600"/>
              <a:gd name="connsiteY390" fmla="*/ 5427051 h 6858000"/>
              <a:gd name="connsiteX391" fmla="*/ 2813361 w 7467600"/>
              <a:gd name="connsiteY391" fmla="*/ 6023912 h 6858000"/>
              <a:gd name="connsiteX392" fmla="*/ 2688430 w 7467600"/>
              <a:gd name="connsiteY392" fmla="*/ 6801564 h 6858000"/>
              <a:gd name="connsiteX393" fmla="*/ 2629626 w 7467600"/>
              <a:gd name="connsiteY393" fmla="*/ 6763394 h 6858000"/>
              <a:gd name="connsiteX394" fmla="*/ 2565328 w 7467600"/>
              <a:gd name="connsiteY394" fmla="*/ 5516399 h 6858000"/>
              <a:gd name="connsiteX395" fmla="*/ 1922999 w 7467600"/>
              <a:gd name="connsiteY395" fmla="*/ 5980343 h 6858000"/>
              <a:gd name="connsiteX396" fmla="*/ 1950261 w 7467600"/>
              <a:gd name="connsiteY396" fmla="*/ 6405858 h 6858000"/>
              <a:gd name="connsiteX397" fmla="*/ 2365554 w 7467600"/>
              <a:gd name="connsiteY397" fmla="*/ 6759107 h 6858000"/>
              <a:gd name="connsiteX398" fmla="*/ 2424142 w 7467600"/>
              <a:gd name="connsiteY398" fmla="*/ 6858000 h 6858000"/>
              <a:gd name="connsiteX399" fmla="*/ 2395994 w 7467600"/>
              <a:gd name="connsiteY399" fmla="*/ 6858000 h 6858000"/>
              <a:gd name="connsiteX400" fmla="*/ 2392863 w 7467600"/>
              <a:gd name="connsiteY400" fmla="*/ 6852964 h 6858000"/>
              <a:gd name="connsiteX401" fmla="*/ 2017589 w 7467600"/>
              <a:gd name="connsiteY401" fmla="*/ 6493982 h 6858000"/>
              <a:gd name="connsiteX402" fmla="*/ 2147336 w 7467600"/>
              <a:gd name="connsiteY402" fmla="*/ 6594052 h 6858000"/>
              <a:gd name="connsiteX403" fmla="*/ 2207047 w 7467600"/>
              <a:gd name="connsiteY403" fmla="*/ 6654540 h 6858000"/>
              <a:gd name="connsiteX404" fmla="*/ 2299106 w 7467600"/>
              <a:gd name="connsiteY404" fmla="*/ 6778931 h 6858000"/>
              <a:gd name="connsiteX405" fmla="*/ 2314430 w 7467600"/>
              <a:gd name="connsiteY405" fmla="*/ 6801144 h 6858000"/>
              <a:gd name="connsiteX406" fmla="*/ 2352406 w 7467600"/>
              <a:gd name="connsiteY406" fmla="*/ 6858000 h 6858000"/>
              <a:gd name="connsiteX407" fmla="*/ 2314492 w 7467600"/>
              <a:gd name="connsiteY407" fmla="*/ 6858000 h 6858000"/>
              <a:gd name="connsiteX408" fmla="*/ 2288095 w 7467600"/>
              <a:gd name="connsiteY408" fmla="*/ 6818030 h 6858000"/>
              <a:gd name="connsiteX409" fmla="*/ 2272768 w 7467600"/>
              <a:gd name="connsiteY409" fmla="*/ 6795822 h 6858000"/>
              <a:gd name="connsiteX410" fmla="*/ 2182715 w 7467600"/>
              <a:gd name="connsiteY410" fmla="*/ 6675071 h 6858000"/>
              <a:gd name="connsiteX411" fmla="*/ 2032061 w 7467600"/>
              <a:gd name="connsiteY411" fmla="*/ 6541380 h 6858000"/>
              <a:gd name="connsiteX412" fmla="*/ 2257220 w 7467600"/>
              <a:gd name="connsiteY412" fmla="*/ 6826257 h 6858000"/>
              <a:gd name="connsiteX413" fmla="*/ 2281324 w 7467600"/>
              <a:gd name="connsiteY413" fmla="*/ 6858000 h 6858000"/>
              <a:gd name="connsiteX414" fmla="*/ 2242860 w 7467600"/>
              <a:gd name="connsiteY414" fmla="*/ 6858000 h 6858000"/>
              <a:gd name="connsiteX415" fmla="*/ 2232818 w 7467600"/>
              <a:gd name="connsiteY415" fmla="*/ 6844926 h 6858000"/>
              <a:gd name="connsiteX416" fmla="*/ 1990172 w 7467600"/>
              <a:gd name="connsiteY416" fmla="*/ 6542121 h 6858000"/>
              <a:gd name="connsiteX417" fmla="*/ 2124090 w 7467600"/>
              <a:gd name="connsiteY417" fmla="*/ 6761017 h 6858000"/>
              <a:gd name="connsiteX418" fmla="*/ 2200380 w 7467600"/>
              <a:gd name="connsiteY418" fmla="*/ 6858000 h 6858000"/>
              <a:gd name="connsiteX419" fmla="*/ 2147507 w 7467600"/>
              <a:gd name="connsiteY419" fmla="*/ 6858000 h 6858000"/>
              <a:gd name="connsiteX420" fmla="*/ 2070668 w 7467600"/>
              <a:gd name="connsiteY420" fmla="*/ 6761520 h 6858000"/>
              <a:gd name="connsiteX421" fmla="*/ 1975142 w 7467600"/>
              <a:gd name="connsiteY421" fmla="*/ 6585570 h 6858000"/>
              <a:gd name="connsiteX422" fmla="*/ 2050035 w 7467600"/>
              <a:gd name="connsiteY422" fmla="*/ 6813345 h 6858000"/>
              <a:gd name="connsiteX423" fmla="*/ 2063025 w 7467600"/>
              <a:gd name="connsiteY423" fmla="*/ 6858000 h 6858000"/>
              <a:gd name="connsiteX424" fmla="*/ 2021675 w 7467600"/>
              <a:gd name="connsiteY424" fmla="*/ 6858000 h 6858000"/>
              <a:gd name="connsiteX425" fmla="*/ 2019308 w 7467600"/>
              <a:gd name="connsiteY425" fmla="*/ 6847118 h 6858000"/>
              <a:gd name="connsiteX426" fmla="*/ 1938835 w 7467600"/>
              <a:gd name="connsiteY426" fmla="*/ 6551160 h 6858000"/>
              <a:gd name="connsiteX427" fmla="*/ 1953230 w 7467600"/>
              <a:gd name="connsiteY427" fmla="*/ 6759699 h 6858000"/>
              <a:gd name="connsiteX428" fmla="*/ 1956763 w 7467600"/>
              <a:gd name="connsiteY428" fmla="*/ 6778191 h 6858000"/>
              <a:gd name="connsiteX429" fmla="*/ 1967925 w 7467600"/>
              <a:gd name="connsiteY429" fmla="*/ 6858000 h 6858000"/>
              <a:gd name="connsiteX430" fmla="*/ 1936622 w 7467600"/>
              <a:gd name="connsiteY430" fmla="*/ 6858000 h 6858000"/>
              <a:gd name="connsiteX431" fmla="*/ 1926261 w 7467600"/>
              <a:gd name="connsiteY431" fmla="*/ 6784064 h 6858000"/>
              <a:gd name="connsiteX432" fmla="*/ 1922724 w 7467600"/>
              <a:gd name="connsiteY432" fmla="*/ 6765577 h 6858000"/>
              <a:gd name="connsiteX433" fmla="*/ 1904650 w 7467600"/>
              <a:gd name="connsiteY433" fmla="*/ 6639616 h 6858000"/>
              <a:gd name="connsiteX434" fmla="*/ 1885273 w 7467600"/>
              <a:gd name="connsiteY434" fmla="*/ 6858000 h 6858000"/>
              <a:gd name="connsiteX435" fmla="*/ 1854363 w 7467600"/>
              <a:gd name="connsiteY435" fmla="*/ 6858000 h 6858000"/>
              <a:gd name="connsiteX436" fmla="*/ 1880391 w 7467600"/>
              <a:gd name="connsiteY436" fmla="*/ 6603796 h 6858000"/>
              <a:gd name="connsiteX437" fmla="*/ 1818273 w 7467600"/>
              <a:gd name="connsiteY437" fmla="*/ 6715729 h 6858000"/>
              <a:gd name="connsiteX438" fmla="*/ 1794691 w 7467600"/>
              <a:gd name="connsiteY438" fmla="*/ 6843239 h 6858000"/>
              <a:gd name="connsiteX439" fmla="*/ 1794914 w 7467600"/>
              <a:gd name="connsiteY439" fmla="*/ 6858000 h 6858000"/>
              <a:gd name="connsiteX440" fmla="*/ 1746128 w 7467600"/>
              <a:gd name="connsiteY440" fmla="*/ 6858000 h 6858000"/>
              <a:gd name="connsiteX441" fmla="*/ 1753934 w 7467600"/>
              <a:gd name="connsiteY441" fmla="*/ 6724796 h 6858000"/>
              <a:gd name="connsiteX442" fmla="*/ 1792053 w 7467600"/>
              <a:gd name="connsiteY442" fmla="*/ 6572396 h 6858000"/>
              <a:gd name="connsiteX443" fmla="*/ 1862248 w 7467600"/>
              <a:gd name="connsiteY443" fmla="*/ 6266397 h 6858000"/>
              <a:gd name="connsiteX444" fmla="*/ 1862250 w 7467600"/>
              <a:gd name="connsiteY444" fmla="*/ 6033531 h 6858000"/>
              <a:gd name="connsiteX445" fmla="*/ 1211999 w 7467600"/>
              <a:gd name="connsiteY445" fmla="*/ 6683610 h 6858000"/>
              <a:gd name="connsiteX446" fmla="*/ 1213266 w 7467600"/>
              <a:gd name="connsiteY446" fmla="*/ 6691947 h 6858000"/>
              <a:gd name="connsiteX447" fmla="*/ 1203370 w 7467600"/>
              <a:gd name="connsiteY447" fmla="*/ 6850676 h 6858000"/>
              <a:gd name="connsiteX448" fmla="*/ 1203671 w 7467600"/>
              <a:gd name="connsiteY448" fmla="*/ 6858000 h 6858000"/>
              <a:gd name="connsiteX449" fmla="*/ 1143180 w 7467600"/>
              <a:gd name="connsiteY449" fmla="*/ 6858000 h 6858000"/>
              <a:gd name="connsiteX450" fmla="*/ 1142176 w 7467600"/>
              <a:gd name="connsiteY450" fmla="*/ 6766045 h 6858000"/>
              <a:gd name="connsiteX451" fmla="*/ 1067484 w 7467600"/>
              <a:gd name="connsiteY451" fmla="*/ 6858000 h 6858000"/>
              <a:gd name="connsiteX452" fmla="*/ 953928 w 7467600"/>
              <a:gd name="connsiteY452" fmla="*/ 6858000 h 6858000"/>
              <a:gd name="connsiteX453" fmla="*/ 959715 w 7467600"/>
              <a:gd name="connsiteY453" fmla="*/ 6850185 h 6858000"/>
              <a:gd name="connsiteX454" fmla="*/ 1483788 w 7467600"/>
              <a:gd name="connsiteY454" fmla="*/ 6259174 h 6858000"/>
              <a:gd name="connsiteX455" fmla="*/ 1100671 w 7467600"/>
              <a:gd name="connsiteY455" fmla="*/ 6252137 h 6858000"/>
              <a:gd name="connsiteX456" fmla="*/ 1090144 w 7467600"/>
              <a:gd name="connsiteY456" fmla="*/ 6256748 h 6858000"/>
              <a:gd name="connsiteX457" fmla="*/ 1095872 w 7467600"/>
              <a:gd name="connsiteY457" fmla="*/ 6271892 h 6858000"/>
              <a:gd name="connsiteX458" fmla="*/ 262785 w 7467600"/>
              <a:gd name="connsiteY458" fmla="*/ 6845450 h 6858000"/>
              <a:gd name="connsiteX459" fmla="*/ 209968 w 7467600"/>
              <a:gd name="connsiteY459" fmla="*/ 6770713 h 6858000"/>
              <a:gd name="connsiteX460" fmla="*/ 873460 w 7467600"/>
              <a:gd name="connsiteY460" fmla="*/ 6253768 h 6858000"/>
              <a:gd name="connsiteX461" fmla="*/ 192686 w 7467600"/>
              <a:gd name="connsiteY461" fmla="*/ 5849257 h 6858000"/>
              <a:gd name="connsiteX462" fmla="*/ 4696 w 7467600"/>
              <a:gd name="connsiteY462" fmla="*/ 5697668 h 6858000"/>
              <a:gd name="connsiteX463" fmla="*/ 0 w 7467600"/>
              <a:gd name="connsiteY463" fmla="*/ 5689984 h 6858000"/>
              <a:gd name="connsiteX464" fmla="*/ 0 w 7467600"/>
              <a:gd name="connsiteY464" fmla="*/ 5513472 h 6858000"/>
              <a:gd name="connsiteX465" fmla="*/ 174101 w 7467600"/>
              <a:gd name="connsiteY465" fmla="*/ 5620277 h 6858000"/>
              <a:gd name="connsiteX466" fmla="*/ 891800 w 7467600"/>
              <a:gd name="connsiteY466" fmla="*/ 6036935 h 6858000"/>
              <a:gd name="connsiteX467" fmla="*/ 1072219 w 7467600"/>
              <a:gd name="connsiteY467" fmla="*/ 6169443 h 6858000"/>
              <a:gd name="connsiteX468" fmla="*/ 1074117 w 7467600"/>
              <a:gd name="connsiteY468" fmla="*/ 6170301 h 6858000"/>
              <a:gd name="connsiteX469" fmla="*/ 1083114 w 7467600"/>
              <a:gd name="connsiteY469" fmla="*/ 6174131 h 6858000"/>
              <a:gd name="connsiteX470" fmla="*/ 1543010 w 7467600"/>
              <a:gd name="connsiteY470" fmla="*/ 6191140 h 6858000"/>
              <a:gd name="connsiteX471" fmla="*/ 1551080 w 7467600"/>
              <a:gd name="connsiteY471" fmla="*/ 6195006 h 6858000"/>
              <a:gd name="connsiteX472" fmla="*/ 2345443 w 7467600"/>
              <a:gd name="connsiteY472" fmla="*/ 5549882 h 6858000"/>
              <a:gd name="connsiteX473" fmla="*/ 1721499 w 7467600"/>
              <a:gd name="connsiteY473" fmla="*/ 5599969 h 6858000"/>
              <a:gd name="connsiteX474" fmla="*/ 767716 w 7467600"/>
              <a:gd name="connsiteY474" fmla="*/ 5472768 h 6858000"/>
              <a:gd name="connsiteX475" fmla="*/ 722147 w 7467600"/>
              <a:gd name="connsiteY475" fmla="*/ 5393091 h 6858000"/>
              <a:gd name="connsiteX476" fmla="*/ 1485552 w 7467600"/>
              <a:gd name="connsiteY476" fmla="*/ 5313202 h 6858000"/>
              <a:gd name="connsiteX477" fmla="*/ 2143004 w 7467600"/>
              <a:gd name="connsiteY477" fmla="*/ 5402420 h 6858000"/>
              <a:gd name="connsiteX478" fmla="*/ 1933391 w 7467600"/>
              <a:gd name="connsiteY478" fmla="*/ 5156971 h 6858000"/>
              <a:gd name="connsiteX479" fmla="*/ 1827118 w 7467600"/>
              <a:gd name="connsiteY479" fmla="*/ 4968410 h 6858000"/>
              <a:gd name="connsiteX480" fmla="*/ 1837349 w 7467600"/>
              <a:gd name="connsiteY480" fmla="*/ 4956357 h 6858000"/>
              <a:gd name="connsiteX481" fmla="*/ 2162835 w 7467600"/>
              <a:gd name="connsiteY481" fmla="*/ 5187853 h 6858000"/>
              <a:gd name="connsiteX482" fmla="*/ 2257167 w 7467600"/>
              <a:gd name="connsiteY482" fmla="*/ 5462123 h 6858000"/>
              <a:gd name="connsiteX483" fmla="*/ 2261598 w 7467600"/>
              <a:gd name="connsiteY483" fmla="*/ 5467998 h 6858000"/>
              <a:gd name="connsiteX484" fmla="*/ 2437177 w 7467600"/>
              <a:gd name="connsiteY484" fmla="*/ 5479608 h 6858000"/>
              <a:gd name="connsiteX485" fmla="*/ 2445247 w 7467600"/>
              <a:gd name="connsiteY485" fmla="*/ 5483476 h 6858000"/>
              <a:gd name="connsiteX486" fmla="*/ 2743626 w 7467600"/>
              <a:gd name="connsiteY486" fmla="*/ 5304819 h 6858000"/>
              <a:gd name="connsiteX487" fmla="*/ 3048102 w 7467600"/>
              <a:gd name="connsiteY487" fmla="*/ 5150595 h 6858000"/>
              <a:gd name="connsiteX488" fmla="*/ 1799414 w 7467600"/>
              <a:gd name="connsiteY488" fmla="*/ 4694732 h 6858000"/>
              <a:gd name="connsiteX489" fmla="*/ 1771735 w 7467600"/>
              <a:gd name="connsiteY489" fmla="*/ 4619929 h 6858000"/>
              <a:gd name="connsiteX490" fmla="*/ 3104273 w 7467600"/>
              <a:gd name="connsiteY490" fmla="*/ 5076159 h 6858000"/>
              <a:gd name="connsiteX491" fmla="*/ 3113245 w 7467600"/>
              <a:gd name="connsiteY491" fmla="*/ 5090705 h 6858000"/>
              <a:gd name="connsiteX492" fmla="*/ 3126294 w 7467600"/>
              <a:gd name="connsiteY492" fmla="*/ 5114400 h 6858000"/>
              <a:gd name="connsiteX493" fmla="*/ 3937433 w 7467600"/>
              <a:gd name="connsiteY493" fmla="*/ 4830473 h 6858000"/>
              <a:gd name="connsiteX494" fmla="*/ 3590475 w 7467600"/>
              <a:gd name="connsiteY494" fmla="*/ 4597974 h 6858000"/>
              <a:gd name="connsiteX495" fmla="*/ 3100264 w 7467600"/>
              <a:gd name="connsiteY495" fmla="*/ 4579845 h 6858000"/>
              <a:gd name="connsiteX496" fmla="*/ 2183576 w 7467600"/>
              <a:gd name="connsiteY496" fmla="*/ 4227150 h 6858000"/>
              <a:gd name="connsiteX497" fmla="*/ 2151029 w 7467600"/>
              <a:gd name="connsiteY497" fmla="*/ 4146947 h 6858000"/>
              <a:gd name="connsiteX498" fmla="*/ 3563434 w 7467600"/>
              <a:gd name="connsiteY498" fmla="*/ 4469115 h 6858000"/>
              <a:gd name="connsiteX499" fmla="*/ 3177952 w 7467600"/>
              <a:gd name="connsiteY499" fmla="*/ 3657386 h 6858000"/>
              <a:gd name="connsiteX500" fmla="*/ 3189263 w 7467600"/>
              <a:gd name="connsiteY500" fmla="*/ 3625726 h 6858000"/>
              <a:gd name="connsiteX501" fmla="*/ 3560912 w 7467600"/>
              <a:gd name="connsiteY501" fmla="*/ 4079863 h 6858000"/>
              <a:gd name="connsiteX502" fmla="*/ 3626636 w 7467600"/>
              <a:gd name="connsiteY502" fmla="*/ 4512230 h 6858000"/>
              <a:gd name="connsiteX503" fmla="*/ 3653088 w 7467600"/>
              <a:gd name="connsiteY503" fmla="*/ 4521417 h 6858000"/>
              <a:gd name="connsiteX504" fmla="*/ 3988128 w 7467600"/>
              <a:gd name="connsiteY504" fmla="*/ 4817267 h 6858000"/>
              <a:gd name="connsiteX505" fmla="*/ 4830582 w 7467600"/>
              <a:gd name="connsiteY505" fmla="*/ 4676000 h 6858000"/>
              <a:gd name="connsiteX506" fmla="*/ 4830100 w 7467600"/>
              <a:gd name="connsiteY506" fmla="*/ 4675554 h 6858000"/>
              <a:gd name="connsiteX507" fmla="*/ 4036318 w 7467600"/>
              <a:gd name="connsiteY507" fmla="*/ 4147013 h 6858000"/>
              <a:gd name="connsiteX508" fmla="*/ 3432098 w 7467600"/>
              <a:gd name="connsiteY508" fmla="*/ 3537312 h 6858000"/>
              <a:gd name="connsiteX509" fmla="*/ 3446761 w 7467600"/>
              <a:gd name="connsiteY509" fmla="*/ 3461278 h 6858000"/>
              <a:gd name="connsiteX510" fmla="*/ 4419733 w 7467600"/>
              <a:gd name="connsiteY510" fmla="*/ 3963555 h 6858000"/>
              <a:gd name="connsiteX511" fmla="*/ 4781371 w 7467600"/>
              <a:gd name="connsiteY511" fmla="*/ 4458604 h 6858000"/>
              <a:gd name="connsiteX512" fmla="*/ 4780440 w 7467600"/>
              <a:gd name="connsiteY512" fmla="*/ 4470290 h 6858000"/>
              <a:gd name="connsiteX513" fmla="*/ 4898954 w 7467600"/>
              <a:gd name="connsiteY513" fmla="*/ 4662092 h 6858000"/>
              <a:gd name="connsiteX514" fmla="*/ 4900699 w 7467600"/>
              <a:gd name="connsiteY514" fmla="*/ 4670867 h 6858000"/>
              <a:gd name="connsiteX515" fmla="*/ 5714511 w 7467600"/>
              <a:gd name="connsiteY515" fmla="*/ 4663483 h 6858000"/>
              <a:gd name="connsiteX516" fmla="*/ 5464793 w 7467600"/>
              <a:gd name="connsiteY516" fmla="*/ 4393556 h 6858000"/>
              <a:gd name="connsiteX517" fmla="*/ 5461897 w 7467600"/>
              <a:gd name="connsiteY517" fmla="*/ 4390879 h 6858000"/>
              <a:gd name="connsiteX518" fmla="*/ 4294126 w 7467600"/>
              <a:gd name="connsiteY518" fmla="*/ 3303048 h 6858000"/>
              <a:gd name="connsiteX519" fmla="*/ 4305321 w 7467600"/>
              <a:gd name="connsiteY519" fmla="*/ 3256953 h 6858000"/>
              <a:gd name="connsiteX520" fmla="*/ 4949299 w 7467600"/>
              <a:gd name="connsiteY520" fmla="*/ 3766336 h 6858000"/>
              <a:gd name="connsiteX521" fmla="*/ 5291452 w 7467600"/>
              <a:gd name="connsiteY521" fmla="*/ 4076801 h 6858000"/>
              <a:gd name="connsiteX522" fmla="*/ 5434998 w 7467600"/>
              <a:gd name="connsiteY522" fmla="*/ 4254100 h 6858000"/>
              <a:gd name="connsiteX523" fmla="*/ 5351015 w 7467600"/>
              <a:gd name="connsiteY523" fmla="*/ 3760989 h 6858000"/>
              <a:gd name="connsiteX524" fmla="*/ 5413780 w 7467600"/>
              <a:gd name="connsiteY524" fmla="*/ 2966265 h 6858000"/>
              <a:gd name="connsiteX525" fmla="*/ 5425627 w 7467600"/>
              <a:gd name="connsiteY525" fmla="*/ 2954192 h 6858000"/>
              <a:gd name="connsiteX526" fmla="*/ 6604735 w 7467600"/>
              <a:gd name="connsiteY526" fmla="*/ 2041381 h 6858000"/>
              <a:gd name="connsiteX527" fmla="*/ 7204487 w 7467600"/>
              <a:gd name="connsiteY527" fmla="*/ 2742112 h 6858000"/>
              <a:gd name="connsiteX528" fmla="*/ 7131592 w 7467600"/>
              <a:gd name="connsiteY528" fmla="*/ 2672096 h 6858000"/>
              <a:gd name="connsiteX529" fmla="*/ 6996344 w 7467600"/>
              <a:gd name="connsiteY529" fmla="*/ 2518310 h 6858000"/>
              <a:gd name="connsiteX530" fmla="*/ 6735495 w 7467600"/>
              <a:gd name="connsiteY530" fmla="*/ 2196890 h 6858000"/>
              <a:gd name="connsiteX531" fmla="*/ 6721901 w 7467600"/>
              <a:gd name="connsiteY531" fmla="*/ 2179274 h 6858000"/>
              <a:gd name="connsiteX532" fmla="*/ 6604735 w 7467600"/>
              <a:gd name="connsiteY532" fmla="*/ 2041381 h 6858000"/>
              <a:gd name="connsiteX533" fmla="*/ 6591670 w 7467600"/>
              <a:gd name="connsiteY533" fmla="*/ 1988277 h 6858000"/>
              <a:gd name="connsiteX534" fmla="*/ 6747349 w 7467600"/>
              <a:gd name="connsiteY534" fmla="*/ 2160069 h 6858000"/>
              <a:gd name="connsiteX535" fmla="*/ 6760943 w 7467600"/>
              <a:gd name="connsiteY535" fmla="*/ 2177686 h 6858000"/>
              <a:gd name="connsiteX536" fmla="*/ 7021065 w 7467600"/>
              <a:gd name="connsiteY536" fmla="*/ 2498102 h 6858000"/>
              <a:gd name="connsiteX537" fmla="*/ 7155223 w 7467600"/>
              <a:gd name="connsiteY537" fmla="*/ 2650386 h 6858000"/>
              <a:gd name="connsiteX538" fmla="*/ 7203167 w 7467600"/>
              <a:gd name="connsiteY538" fmla="*/ 2697288 h 6858000"/>
              <a:gd name="connsiteX539" fmla="*/ 6937703 w 7467600"/>
              <a:gd name="connsiteY539" fmla="*/ 2321981 h 6858000"/>
              <a:gd name="connsiteX540" fmla="*/ 6591670 w 7467600"/>
              <a:gd name="connsiteY540" fmla="*/ 1988277 h 6858000"/>
              <a:gd name="connsiteX541" fmla="*/ 5798671 w 7467600"/>
              <a:gd name="connsiteY541" fmla="*/ 1981601 h 6858000"/>
              <a:gd name="connsiteX542" fmla="*/ 5754709 w 7467600"/>
              <a:gd name="connsiteY542" fmla="*/ 2071454 h 6858000"/>
              <a:gd name="connsiteX543" fmla="*/ 5763044 w 7467600"/>
              <a:gd name="connsiteY543" fmla="*/ 2842206 h 6858000"/>
              <a:gd name="connsiteX544" fmla="*/ 5764974 w 7467600"/>
              <a:gd name="connsiteY544" fmla="*/ 2799609 h 6858000"/>
              <a:gd name="connsiteX545" fmla="*/ 5767665 w 7467600"/>
              <a:gd name="connsiteY545" fmla="*/ 2666409 h 6858000"/>
              <a:gd name="connsiteX546" fmla="*/ 5763055 w 7467600"/>
              <a:gd name="connsiteY546" fmla="*/ 2579705 h 6858000"/>
              <a:gd name="connsiteX547" fmla="*/ 5758079 w 7467600"/>
              <a:gd name="connsiteY547" fmla="*/ 2492508 h 6858000"/>
              <a:gd name="connsiteX548" fmla="*/ 5779325 w 7467600"/>
              <a:gd name="connsiteY548" fmla="*/ 2197069 h 6858000"/>
              <a:gd name="connsiteX549" fmla="*/ 5798671 w 7467600"/>
              <a:gd name="connsiteY549" fmla="*/ 1981601 h 6858000"/>
              <a:gd name="connsiteX550" fmla="*/ 5829202 w 7467600"/>
              <a:gd name="connsiteY550" fmla="*/ 1971679 h 6858000"/>
              <a:gd name="connsiteX551" fmla="*/ 5809558 w 7467600"/>
              <a:gd name="connsiteY551" fmla="*/ 2198043 h 6858000"/>
              <a:gd name="connsiteX552" fmla="*/ 5788653 w 7467600"/>
              <a:gd name="connsiteY552" fmla="*/ 2489430 h 6858000"/>
              <a:gd name="connsiteX553" fmla="*/ 5793439 w 7467600"/>
              <a:gd name="connsiteY553" fmla="*/ 2575235 h 6858000"/>
              <a:gd name="connsiteX554" fmla="*/ 5796837 w 7467600"/>
              <a:gd name="connsiteY554" fmla="*/ 2637633 h 6858000"/>
              <a:gd name="connsiteX555" fmla="*/ 5818614 w 7467600"/>
              <a:gd name="connsiteY555" fmla="*/ 2473055 h 6858000"/>
              <a:gd name="connsiteX556" fmla="*/ 5829202 w 7467600"/>
              <a:gd name="connsiteY556" fmla="*/ 1971679 h 6858000"/>
              <a:gd name="connsiteX557" fmla="*/ 5911389 w 7467600"/>
              <a:gd name="connsiteY557" fmla="*/ 1898371 h 6858000"/>
              <a:gd name="connsiteX558" fmla="*/ 6237627 w 7467600"/>
              <a:gd name="connsiteY558" fmla="*/ 2231921 h 6858000"/>
              <a:gd name="connsiteX559" fmla="*/ 5911389 w 7467600"/>
              <a:gd name="connsiteY559" fmla="*/ 1898371 h 6858000"/>
              <a:gd name="connsiteX560" fmla="*/ 6944437 w 7467600"/>
              <a:gd name="connsiteY560" fmla="*/ 1575402 h 6858000"/>
              <a:gd name="connsiteX561" fmla="*/ 6304730 w 7467600"/>
              <a:gd name="connsiteY561" fmla="*/ 1766654 h 6858000"/>
              <a:gd name="connsiteX562" fmla="*/ 6944437 w 7467600"/>
              <a:gd name="connsiteY562" fmla="*/ 1575402 h 6858000"/>
              <a:gd name="connsiteX563" fmla="*/ 7019523 w 7467600"/>
              <a:gd name="connsiteY563" fmla="*/ 1519450 h 6858000"/>
              <a:gd name="connsiteX564" fmla="*/ 6298091 w 7467600"/>
              <a:gd name="connsiteY564" fmla="*/ 1737122 h 6858000"/>
              <a:gd name="connsiteX565" fmla="*/ 7019523 w 7467600"/>
              <a:gd name="connsiteY565" fmla="*/ 1519450 h 6858000"/>
              <a:gd name="connsiteX566" fmla="*/ 2399523 w 7467600"/>
              <a:gd name="connsiteY566" fmla="*/ 1428234 h 6858000"/>
              <a:gd name="connsiteX567" fmla="*/ 2224982 w 7467600"/>
              <a:gd name="connsiteY567" fmla="*/ 1826201 h 6858000"/>
              <a:gd name="connsiteX568" fmla="*/ 2096099 w 7467600"/>
              <a:gd name="connsiteY568" fmla="*/ 2345900 h 6858000"/>
              <a:gd name="connsiteX569" fmla="*/ 2283317 w 7467600"/>
              <a:gd name="connsiteY569" fmla="*/ 1796925 h 6858000"/>
              <a:gd name="connsiteX570" fmla="*/ 2399523 w 7467600"/>
              <a:gd name="connsiteY570" fmla="*/ 1428234 h 6858000"/>
              <a:gd name="connsiteX571" fmla="*/ 2448558 w 7467600"/>
              <a:gd name="connsiteY571" fmla="*/ 1373435 h 6858000"/>
              <a:gd name="connsiteX572" fmla="*/ 2312521 w 7467600"/>
              <a:gd name="connsiteY572" fmla="*/ 1806140 h 6858000"/>
              <a:gd name="connsiteX573" fmla="*/ 2127533 w 7467600"/>
              <a:gd name="connsiteY573" fmla="*/ 2348380 h 6858000"/>
              <a:gd name="connsiteX574" fmla="*/ 2358080 w 7467600"/>
              <a:gd name="connsiteY574" fmla="*/ 1866134 h 6858000"/>
              <a:gd name="connsiteX575" fmla="*/ 2407436 w 7467600"/>
              <a:gd name="connsiteY575" fmla="*/ 1651070 h 6858000"/>
              <a:gd name="connsiteX576" fmla="*/ 2448558 w 7467600"/>
              <a:gd name="connsiteY576" fmla="*/ 1373435 h 6858000"/>
              <a:gd name="connsiteX577" fmla="*/ 278707 w 7467600"/>
              <a:gd name="connsiteY577" fmla="*/ 1352270 h 6858000"/>
              <a:gd name="connsiteX578" fmla="*/ 321570 w 7467600"/>
              <a:gd name="connsiteY578" fmla="*/ 1861610 h 6858000"/>
              <a:gd name="connsiteX579" fmla="*/ 294281 w 7467600"/>
              <a:gd name="connsiteY579" fmla="*/ 1440658 h 6858000"/>
              <a:gd name="connsiteX580" fmla="*/ 278707 w 7467600"/>
              <a:gd name="connsiteY580" fmla="*/ 1352270 h 6858000"/>
              <a:gd name="connsiteX581" fmla="*/ 1423821 w 7467600"/>
              <a:gd name="connsiteY581" fmla="*/ 1351958 h 6858000"/>
              <a:gd name="connsiteX582" fmla="*/ 1638521 w 7467600"/>
              <a:gd name="connsiteY582" fmla="*/ 1908470 h 6858000"/>
              <a:gd name="connsiteX583" fmla="*/ 1754199 w 7467600"/>
              <a:gd name="connsiteY583" fmla="*/ 2149284 h 6858000"/>
              <a:gd name="connsiteX584" fmla="*/ 1908359 w 7467600"/>
              <a:gd name="connsiteY584" fmla="*/ 2364988 h 6858000"/>
              <a:gd name="connsiteX585" fmla="*/ 1647661 w 7467600"/>
              <a:gd name="connsiteY585" fmla="*/ 1825945 h 6858000"/>
              <a:gd name="connsiteX586" fmla="*/ 1423821 w 7467600"/>
              <a:gd name="connsiteY586" fmla="*/ 1351958 h 6858000"/>
              <a:gd name="connsiteX587" fmla="*/ 1431890 w 7467600"/>
              <a:gd name="connsiteY587" fmla="*/ 1306475 h 6858000"/>
              <a:gd name="connsiteX588" fmla="*/ 1507597 w 7467600"/>
              <a:gd name="connsiteY588" fmla="*/ 1446132 h 6858000"/>
              <a:gd name="connsiteX589" fmla="*/ 1674586 w 7467600"/>
              <a:gd name="connsiteY589" fmla="*/ 1813832 h 6858000"/>
              <a:gd name="connsiteX590" fmla="*/ 1815950 w 7467600"/>
              <a:gd name="connsiteY590" fmla="*/ 2128564 h 6858000"/>
              <a:gd name="connsiteX591" fmla="*/ 1984242 w 7467600"/>
              <a:gd name="connsiteY591" fmla="*/ 2430829 h 6858000"/>
              <a:gd name="connsiteX592" fmla="*/ 2014023 w 7467600"/>
              <a:gd name="connsiteY592" fmla="*/ 2450995 h 6858000"/>
              <a:gd name="connsiteX593" fmla="*/ 1747337 w 7467600"/>
              <a:gd name="connsiteY593" fmla="*/ 1855264 h 6858000"/>
              <a:gd name="connsiteX594" fmla="*/ 1533749 w 7467600"/>
              <a:gd name="connsiteY594" fmla="*/ 1478656 h 6858000"/>
              <a:gd name="connsiteX595" fmla="*/ 1431890 w 7467600"/>
              <a:gd name="connsiteY595" fmla="*/ 1306475 h 6858000"/>
              <a:gd name="connsiteX596" fmla="*/ 5052692 w 7467600"/>
              <a:gd name="connsiteY596" fmla="*/ 1292994 h 6858000"/>
              <a:gd name="connsiteX597" fmla="*/ 5200661 w 7467600"/>
              <a:gd name="connsiteY597" fmla="*/ 1635186 h 6858000"/>
              <a:gd name="connsiteX598" fmla="*/ 5297138 w 7467600"/>
              <a:gd name="connsiteY598" fmla="*/ 1906351 h 6858000"/>
              <a:gd name="connsiteX599" fmla="*/ 5052692 w 7467600"/>
              <a:gd name="connsiteY599" fmla="*/ 1292994 h 6858000"/>
              <a:gd name="connsiteX600" fmla="*/ 5009948 w 7467600"/>
              <a:gd name="connsiteY600" fmla="*/ 1273619 h 6858000"/>
              <a:gd name="connsiteX601" fmla="*/ 5121777 w 7467600"/>
              <a:gd name="connsiteY601" fmla="*/ 1654213 h 6858000"/>
              <a:gd name="connsiteX602" fmla="*/ 5293545 w 7467600"/>
              <a:gd name="connsiteY602" fmla="*/ 2072247 h 6858000"/>
              <a:gd name="connsiteX603" fmla="*/ 5294042 w 7467600"/>
              <a:gd name="connsiteY603" fmla="*/ 2065019 h 6858000"/>
              <a:gd name="connsiteX604" fmla="*/ 5171936 w 7467600"/>
              <a:gd name="connsiteY604" fmla="*/ 1647613 h 6858000"/>
              <a:gd name="connsiteX605" fmla="*/ 5009948 w 7467600"/>
              <a:gd name="connsiteY605" fmla="*/ 1273619 h 6858000"/>
              <a:gd name="connsiteX606" fmla="*/ 655236 w 7467600"/>
              <a:gd name="connsiteY606" fmla="*/ 1268632 h 6858000"/>
              <a:gd name="connsiteX607" fmla="*/ 839521 w 7467600"/>
              <a:gd name="connsiteY607" fmla="*/ 1685315 h 6858000"/>
              <a:gd name="connsiteX608" fmla="*/ 1109416 w 7467600"/>
              <a:gd name="connsiteY608" fmla="*/ 2061663 h 6858000"/>
              <a:gd name="connsiteX609" fmla="*/ 1298300 w 7467600"/>
              <a:gd name="connsiteY609" fmla="*/ 2247742 h 6858000"/>
              <a:gd name="connsiteX610" fmla="*/ 1125871 w 7467600"/>
              <a:gd name="connsiteY610" fmla="*/ 1989513 h 6858000"/>
              <a:gd name="connsiteX611" fmla="*/ 981574 w 7467600"/>
              <a:gd name="connsiteY611" fmla="*/ 1783157 h 6858000"/>
              <a:gd name="connsiteX612" fmla="*/ 922198 w 7467600"/>
              <a:gd name="connsiteY612" fmla="*/ 1677437 h 6858000"/>
              <a:gd name="connsiteX613" fmla="*/ 869293 w 7467600"/>
              <a:gd name="connsiteY613" fmla="*/ 1583214 h 6858000"/>
              <a:gd name="connsiteX614" fmla="*/ 751431 w 7467600"/>
              <a:gd name="connsiteY614" fmla="*/ 1405731 h 6858000"/>
              <a:gd name="connsiteX615" fmla="*/ 655236 w 7467600"/>
              <a:gd name="connsiteY615" fmla="*/ 1268632 h 6858000"/>
              <a:gd name="connsiteX616" fmla="*/ 6516292 w 7467600"/>
              <a:gd name="connsiteY616" fmla="*/ 1263064 h 6858000"/>
              <a:gd name="connsiteX617" fmla="*/ 5736320 w 7467600"/>
              <a:gd name="connsiteY617" fmla="*/ 1501803 h 6858000"/>
              <a:gd name="connsiteX618" fmla="*/ 6516292 w 7467600"/>
              <a:gd name="connsiteY618" fmla="*/ 1263064 h 6858000"/>
              <a:gd name="connsiteX619" fmla="*/ 291466 w 7467600"/>
              <a:gd name="connsiteY619" fmla="*/ 1250369 h 6858000"/>
              <a:gd name="connsiteX620" fmla="*/ 323180 w 7467600"/>
              <a:gd name="connsiteY620" fmla="*/ 1435283 h 6858000"/>
              <a:gd name="connsiteX621" fmla="*/ 349381 w 7467600"/>
              <a:gd name="connsiteY621" fmla="*/ 1875041 h 6858000"/>
              <a:gd name="connsiteX622" fmla="*/ 374363 w 7467600"/>
              <a:gd name="connsiteY622" fmla="*/ 1506494 h 6858000"/>
              <a:gd name="connsiteX623" fmla="*/ 302168 w 7467600"/>
              <a:gd name="connsiteY623" fmla="*/ 1274495 h 6858000"/>
              <a:gd name="connsiteX624" fmla="*/ 291466 w 7467600"/>
              <a:gd name="connsiteY624" fmla="*/ 1250369 h 6858000"/>
              <a:gd name="connsiteX625" fmla="*/ 678222 w 7467600"/>
              <a:gd name="connsiteY625" fmla="*/ 1248670 h 6858000"/>
              <a:gd name="connsiteX626" fmla="*/ 775536 w 7467600"/>
              <a:gd name="connsiteY626" fmla="*/ 1388015 h 6858000"/>
              <a:gd name="connsiteX627" fmla="*/ 894529 w 7467600"/>
              <a:gd name="connsiteY627" fmla="*/ 1567739 h 6858000"/>
              <a:gd name="connsiteX628" fmla="*/ 948000 w 7467600"/>
              <a:gd name="connsiteY628" fmla="*/ 1663088 h 6858000"/>
              <a:gd name="connsiteX629" fmla="*/ 1006812 w 7467600"/>
              <a:gd name="connsiteY629" fmla="*/ 1767683 h 6858000"/>
              <a:gd name="connsiteX630" fmla="*/ 1149133 w 7467600"/>
              <a:gd name="connsiteY630" fmla="*/ 1971513 h 6858000"/>
              <a:gd name="connsiteX631" fmla="*/ 1333952 w 7467600"/>
              <a:gd name="connsiteY631" fmla="*/ 2251620 h 6858000"/>
              <a:gd name="connsiteX632" fmla="*/ 1337329 w 7467600"/>
              <a:gd name="connsiteY632" fmla="*/ 2258350 h 6858000"/>
              <a:gd name="connsiteX633" fmla="*/ 1014726 w 7467600"/>
              <a:gd name="connsiteY633" fmla="*/ 1615556 h 6858000"/>
              <a:gd name="connsiteX634" fmla="*/ 678222 w 7467600"/>
              <a:gd name="connsiteY634" fmla="*/ 1248670 h 6858000"/>
              <a:gd name="connsiteX635" fmla="*/ 6691602 w 7467600"/>
              <a:gd name="connsiteY635" fmla="*/ 1140573 h 6858000"/>
              <a:gd name="connsiteX636" fmla="*/ 6571100 w 7467600"/>
              <a:gd name="connsiteY636" fmla="*/ 1183662 h 6858000"/>
              <a:gd name="connsiteX637" fmla="*/ 6241687 w 7467600"/>
              <a:gd name="connsiteY637" fmla="*/ 1257600 h 6858000"/>
              <a:gd name="connsiteX638" fmla="*/ 5693009 w 7467600"/>
              <a:gd name="connsiteY638" fmla="*/ 1478256 h 6858000"/>
              <a:gd name="connsiteX639" fmla="*/ 6548420 w 7467600"/>
              <a:gd name="connsiteY639" fmla="*/ 1214599 h 6858000"/>
              <a:gd name="connsiteX640" fmla="*/ 6605473 w 7467600"/>
              <a:gd name="connsiteY640" fmla="*/ 1184686 h 6858000"/>
              <a:gd name="connsiteX641" fmla="*/ 6691602 w 7467600"/>
              <a:gd name="connsiteY641" fmla="*/ 1140573 h 6858000"/>
              <a:gd name="connsiteX642" fmla="*/ 4002475 w 7467600"/>
              <a:gd name="connsiteY642" fmla="*/ 1037802 h 6858000"/>
              <a:gd name="connsiteX643" fmla="*/ 4000324 w 7467600"/>
              <a:gd name="connsiteY643" fmla="*/ 1039362 h 6858000"/>
              <a:gd name="connsiteX644" fmla="*/ 4002862 w 7467600"/>
              <a:gd name="connsiteY644" fmla="*/ 1042866 h 6858000"/>
              <a:gd name="connsiteX645" fmla="*/ 4002475 w 7467600"/>
              <a:gd name="connsiteY645" fmla="*/ 1037802 h 6858000"/>
              <a:gd name="connsiteX646" fmla="*/ 506322 w 7467600"/>
              <a:gd name="connsiteY646" fmla="*/ 1020997 h 6858000"/>
              <a:gd name="connsiteX647" fmla="*/ 533068 w 7467600"/>
              <a:gd name="connsiteY647" fmla="*/ 1029409 h 6858000"/>
              <a:gd name="connsiteX648" fmla="*/ 1232525 w 7467600"/>
              <a:gd name="connsiteY648" fmla="*/ 1804675 h 6858000"/>
              <a:gd name="connsiteX649" fmla="*/ 1388858 w 7467600"/>
              <a:gd name="connsiteY649" fmla="*/ 2368011 h 6858000"/>
              <a:gd name="connsiteX650" fmla="*/ 1384098 w 7467600"/>
              <a:gd name="connsiteY650" fmla="*/ 2378125 h 6858000"/>
              <a:gd name="connsiteX651" fmla="*/ 1425393 w 7467600"/>
              <a:gd name="connsiteY651" fmla="*/ 2589124 h 6858000"/>
              <a:gd name="connsiteX652" fmla="*/ 1424001 w 7467600"/>
              <a:gd name="connsiteY652" fmla="*/ 2597541 h 6858000"/>
              <a:gd name="connsiteX653" fmla="*/ 2152729 w 7467600"/>
              <a:gd name="connsiteY653" fmla="*/ 2864487 h 6858000"/>
              <a:gd name="connsiteX654" fmla="*/ 2020609 w 7467600"/>
              <a:gd name="connsiteY654" fmla="*/ 2539671 h 6858000"/>
              <a:gd name="connsiteX655" fmla="*/ 2018920 w 7467600"/>
              <a:gd name="connsiteY655" fmla="*/ 2536309 h 6858000"/>
              <a:gd name="connsiteX656" fmla="*/ 1342441 w 7467600"/>
              <a:gd name="connsiteY656" fmla="*/ 1173017 h 6858000"/>
              <a:gd name="connsiteX657" fmla="*/ 1367925 w 7467600"/>
              <a:gd name="connsiteY657" fmla="*/ 1135648 h 6858000"/>
              <a:gd name="connsiteX658" fmla="*/ 1771401 w 7467600"/>
              <a:gd name="connsiteY658" fmla="*/ 1806673 h 6858000"/>
              <a:gd name="connsiteX659" fmla="*/ 1972385 w 7467600"/>
              <a:gd name="connsiteY659" fmla="*/ 2198735 h 6858000"/>
              <a:gd name="connsiteX660" fmla="*/ 2040892 w 7467600"/>
              <a:gd name="connsiteY660" fmla="*/ 2405205 h 6858000"/>
              <a:gd name="connsiteX661" fmla="*/ 2131689 w 7467600"/>
              <a:gd name="connsiteY661" fmla="*/ 1936926 h 6858000"/>
              <a:gd name="connsiteX662" fmla="*/ 2454820 w 7467600"/>
              <a:gd name="connsiteY662" fmla="*/ 1248808 h 6858000"/>
              <a:gd name="connsiteX663" fmla="*/ 2492512 w 7467600"/>
              <a:gd name="connsiteY663" fmla="*/ 1302920 h 6858000"/>
              <a:gd name="connsiteX664" fmla="*/ 2081216 w 7467600"/>
              <a:gd name="connsiteY664" fmla="*/ 2527513 h 6858000"/>
              <a:gd name="connsiteX665" fmla="*/ 2081211 w 7467600"/>
              <a:gd name="connsiteY665" fmla="*/ 2528916 h 6858000"/>
              <a:gd name="connsiteX666" fmla="*/ 2199067 w 7467600"/>
              <a:gd name="connsiteY666" fmla="*/ 2884061 h 6858000"/>
              <a:gd name="connsiteX667" fmla="*/ 3192586 w 7467600"/>
              <a:gd name="connsiteY667" fmla="*/ 3411496 h 6858000"/>
              <a:gd name="connsiteX668" fmla="*/ 3182620 w 7467600"/>
              <a:gd name="connsiteY668" fmla="*/ 3483279 h 6858000"/>
              <a:gd name="connsiteX669" fmla="*/ 2435119 w 7467600"/>
              <a:gd name="connsiteY669" fmla="*/ 3080173 h 6858000"/>
              <a:gd name="connsiteX670" fmla="*/ 2410152 w 7467600"/>
              <a:gd name="connsiteY670" fmla="*/ 3063751 h 6858000"/>
              <a:gd name="connsiteX671" fmla="*/ 2408099 w 7467600"/>
              <a:gd name="connsiteY671" fmla="*/ 3064403 h 6858000"/>
              <a:gd name="connsiteX672" fmla="*/ 2407218 w 7467600"/>
              <a:gd name="connsiteY672" fmla="*/ 3070324 h 6858000"/>
              <a:gd name="connsiteX673" fmla="*/ 2380138 w 7467600"/>
              <a:gd name="connsiteY673" fmla="*/ 3099341 h 6858000"/>
              <a:gd name="connsiteX674" fmla="*/ 1765923 w 7467600"/>
              <a:gd name="connsiteY674" fmla="*/ 3581043 h 6858000"/>
              <a:gd name="connsiteX675" fmla="*/ 1702258 w 7467600"/>
              <a:gd name="connsiteY675" fmla="*/ 3612286 h 6858000"/>
              <a:gd name="connsiteX676" fmla="*/ 1538370 w 7467600"/>
              <a:gd name="connsiteY676" fmla="*/ 3811804 h 6858000"/>
              <a:gd name="connsiteX677" fmla="*/ 542867 w 7467600"/>
              <a:gd name="connsiteY677" fmla="*/ 4944092 h 6858000"/>
              <a:gd name="connsiteX678" fmla="*/ 515800 w 7467600"/>
              <a:gd name="connsiteY678" fmla="*/ 4862180 h 6858000"/>
              <a:gd name="connsiteX679" fmla="*/ 909145 w 7467600"/>
              <a:gd name="connsiteY679" fmla="*/ 4199225 h 6858000"/>
              <a:gd name="connsiteX680" fmla="*/ 1214067 w 7467600"/>
              <a:gd name="connsiteY680" fmla="*/ 3908561 h 6858000"/>
              <a:gd name="connsiteX681" fmla="*/ 640967 w 7467600"/>
              <a:gd name="connsiteY681" fmla="*/ 4105601 h 6858000"/>
              <a:gd name="connsiteX682" fmla="*/ 112563 w 7467600"/>
              <a:gd name="connsiteY682" fmla="*/ 4396952 h 6858000"/>
              <a:gd name="connsiteX683" fmla="*/ 0 w 7467600"/>
              <a:gd name="connsiteY683" fmla="*/ 4466006 h 6858000"/>
              <a:gd name="connsiteX684" fmla="*/ 0 w 7467600"/>
              <a:gd name="connsiteY684" fmla="*/ 4233763 h 6858000"/>
              <a:gd name="connsiteX685" fmla="*/ 36881 w 7467600"/>
              <a:gd name="connsiteY685" fmla="*/ 4200118 h 6858000"/>
              <a:gd name="connsiteX686" fmla="*/ 910534 w 7467600"/>
              <a:gd name="connsiteY686" fmla="*/ 3629753 h 6858000"/>
              <a:gd name="connsiteX687" fmla="*/ 1578717 w 7467600"/>
              <a:gd name="connsiteY687" fmla="*/ 3575982 h 6858000"/>
              <a:gd name="connsiteX688" fmla="*/ 2338780 w 7467600"/>
              <a:gd name="connsiteY688" fmla="*/ 3033725 h 6858000"/>
              <a:gd name="connsiteX689" fmla="*/ 1807991 w 7467600"/>
              <a:gd name="connsiteY689" fmla="*/ 2807184 h 6858000"/>
              <a:gd name="connsiteX690" fmla="*/ 1416358 w 7467600"/>
              <a:gd name="connsiteY690" fmla="*/ 3112571 h 6858000"/>
              <a:gd name="connsiteX691" fmla="*/ 939066 w 7467600"/>
              <a:gd name="connsiteY691" fmla="*/ 3378798 h 6858000"/>
              <a:gd name="connsiteX692" fmla="*/ 115099 w 7467600"/>
              <a:gd name="connsiteY692" fmla="*/ 3607650 h 6858000"/>
              <a:gd name="connsiteX693" fmla="*/ 97284 w 7467600"/>
              <a:gd name="connsiteY693" fmla="*/ 3520393 h 6858000"/>
              <a:gd name="connsiteX694" fmla="*/ 922050 w 7467600"/>
              <a:gd name="connsiteY694" fmla="*/ 3074867 h 6858000"/>
              <a:gd name="connsiteX695" fmla="*/ 1405265 w 7467600"/>
              <a:gd name="connsiteY695" fmla="*/ 3016319 h 6858000"/>
              <a:gd name="connsiteX696" fmla="*/ 1407512 w 7467600"/>
              <a:gd name="connsiteY696" fmla="*/ 3018001 h 6858000"/>
              <a:gd name="connsiteX697" fmla="*/ 1726266 w 7467600"/>
              <a:gd name="connsiteY697" fmla="*/ 2777274 h 6858000"/>
              <a:gd name="connsiteX698" fmla="*/ 625390 w 7467600"/>
              <a:gd name="connsiteY698" fmla="*/ 2514541 h 6858000"/>
              <a:gd name="connsiteX699" fmla="*/ 619799 w 7467600"/>
              <a:gd name="connsiteY699" fmla="*/ 2527180 h 6858000"/>
              <a:gd name="connsiteX700" fmla="*/ 310030 w 7467600"/>
              <a:gd name="connsiteY700" fmla="*/ 2771818 h 6858000"/>
              <a:gd name="connsiteX701" fmla="*/ 173877 w 7467600"/>
              <a:gd name="connsiteY701" fmla="*/ 2937056 h 6858000"/>
              <a:gd name="connsiteX702" fmla="*/ 77889 w 7467600"/>
              <a:gd name="connsiteY702" fmla="*/ 3138440 h 6858000"/>
              <a:gd name="connsiteX703" fmla="*/ 0 w 7467600"/>
              <a:gd name="connsiteY703" fmla="*/ 3271395 h 6858000"/>
              <a:gd name="connsiteX704" fmla="*/ 0 w 7467600"/>
              <a:gd name="connsiteY704" fmla="*/ 3153002 h 6858000"/>
              <a:gd name="connsiteX705" fmla="*/ 2386 w 7467600"/>
              <a:gd name="connsiteY705" fmla="*/ 3149203 h 6858000"/>
              <a:gd name="connsiteX706" fmla="*/ 89753 w 7467600"/>
              <a:gd name="connsiteY706" fmla="*/ 2987702 h 6858000"/>
              <a:gd name="connsiteX707" fmla="*/ 76869 w 7467600"/>
              <a:gd name="connsiteY707" fmla="*/ 3005404 h 6858000"/>
              <a:gd name="connsiteX708" fmla="*/ 32049 w 7467600"/>
              <a:gd name="connsiteY708" fmla="*/ 3065814 h 6858000"/>
              <a:gd name="connsiteX709" fmla="*/ 0 w 7467600"/>
              <a:gd name="connsiteY709" fmla="*/ 3108744 h 6858000"/>
              <a:gd name="connsiteX710" fmla="*/ 0 w 7467600"/>
              <a:gd name="connsiteY710" fmla="*/ 3058059 h 6858000"/>
              <a:gd name="connsiteX711" fmla="*/ 7610 w 7467600"/>
              <a:gd name="connsiteY711" fmla="*/ 3047889 h 6858000"/>
              <a:gd name="connsiteX712" fmla="*/ 52419 w 7467600"/>
              <a:gd name="connsiteY712" fmla="*/ 2987479 h 6858000"/>
              <a:gd name="connsiteX713" fmla="*/ 59142 w 7467600"/>
              <a:gd name="connsiteY713" fmla="*/ 2978488 h 6858000"/>
              <a:gd name="connsiteX714" fmla="*/ 0 w 7467600"/>
              <a:gd name="connsiteY714" fmla="*/ 3015334 h 6858000"/>
              <a:gd name="connsiteX715" fmla="*/ 0 w 7467600"/>
              <a:gd name="connsiteY715" fmla="*/ 2914286 h 6858000"/>
              <a:gd name="connsiteX716" fmla="*/ 36383 w 7467600"/>
              <a:gd name="connsiteY716" fmla="*/ 2901128 h 6858000"/>
              <a:gd name="connsiteX717" fmla="*/ 156329 w 7467600"/>
              <a:gd name="connsiteY717" fmla="*/ 2840533 h 6858000"/>
              <a:gd name="connsiteX718" fmla="*/ 358355 w 7467600"/>
              <a:gd name="connsiteY718" fmla="*/ 2620471 h 6858000"/>
              <a:gd name="connsiteX719" fmla="*/ 510577 w 7467600"/>
              <a:gd name="connsiteY719" fmla="*/ 2501244 h 6858000"/>
              <a:gd name="connsiteX720" fmla="*/ 211967 w 7467600"/>
              <a:gd name="connsiteY720" fmla="*/ 2479171 h 6858000"/>
              <a:gd name="connsiteX721" fmla="*/ 0 w 7467600"/>
              <a:gd name="connsiteY721" fmla="*/ 2476398 h 6858000"/>
              <a:gd name="connsiteX722" fmla="*/ 0 w 7467600"/>
              <a:gd name="connsiteY722" fmla="*/ 2389189 h 6858000"/>
              <a:gd name="connsiteX723" fmla="*/ 103062 w 7467600"/>
              <a:gd name="connsiteY723" fmla="*/ 2389518 h 6858000"/>
              <a:gd name="connsiteX724" fmla="*/ 510734 w 7467600"/>
              <a:gd name="connsiteY724" fmla="*/ 2416201 h 6858000"/>
              <a:gd name="connsiteX725" fmla="*/ 279257 w 7467600"/>
              <a:gd name="connsiteY725" fmla="*/ 2092102 h 6858000"/>
              <a:gd name="connsiteX726" fmla="*/ 65265 w 7467600"/>
              <a:gd name="connsiteY726" fmla="*/ 2006049 h 6858000"/>
              <a:gd name="connsiteX727" fmla="*/ 0 w 7467600"/>
              <a:gd name="connsiteY727" fmla="*/ 1982532 h 6858000"/>
              <a:gd name="connsiteX728" fmla="*/ 0 w 7467600"/>
              <a:gd name="connsiteY728" fmla="*/ 1912789 h 6858000"/>
              <a:gd name="connsiteX729" fmla="*/ 97460 w 7467600"/>
              <a:gd name="connsiteY729" fmla="*/ 1953725 h 6858000"/>
              <a:gd name="connsiteX730" fmla="*/ 221272 w 7467600"/>
              <a:gd name="connsiteY730" fmla="*/ 1980766 h 6858000"/>
              <a:gd name="connsiteX731" fmla="*/ 116765 w 7467600"/>
              <a:gd name="connsiteY731" fmla="*/ 1911033 h 6858000"/>
              <a:gd name="connsiteX732" fmla="*/ 16405 w 7467600"/>
              <a:gd name="connsiteY732" fmla="*/ 1803412 h 6858000"/>
              <a:gd name="connsiteX733" fmla="*/ 0 w 7467600"/>
              <a:gd name="connsiteY733" fmla="*/ 1784777 h 6858000"/>
              <a:gd name="connsiteX734" fmla="*/ 0 w 7467600"/>
              <a:gd name="connsiteY734" fmla="*/ 1740082 h 6858000"/>
              <a:gd name="connsiteX735" fmla="*/ 39394 w 7467600"/>
              <a:gd name="connsiteY735" fmla="*/ 1784856 h 6858000"/>
              <a:gd name="connsiteX736" fmla="*/ 135813 w 7467600"/>
              <a:gd name="connsiteY736" fmla="*/ 1888838 h 6858000"/>
              <a:gd name="connsiteX737" fmla="*/ 242575 w 7467600"/>
              <a:gd name="connsiteY737" fmla="*/ 1958841 h 6858000"/>
              <a:gd name="connsiteX738" fmla="*/ 82197 w 7467600"/>
              <a:gd name="connsiteY738" fmla="*/ 1754826 h 6858000"/>
              <a:gd name="connsiteX739" fmla="*/ 0 w 7467600"/>
              <a:gd name="connsiteY739" fmla="*/ 1679650 h 6858000"/>
              <a:gd name="connsiteX740" fmla="*/ 0 w 7467600"/>
              <a:gd name="connsiteY740" fmla="*/ 1602463 h 6858000"/>
              <a:gd name="connsiteX741" fmla="*/ 84689 w 7467600"/>
              <a:gd name="connsiteY741" fmla="*/ 1677442 h 6858000"/>
              <a:gd name="connsiteX742" fmla="*/ 298437 w 7467600"/>
              <a:gd name="connsiteY742" fmla="*/ 1968019 h 6858000"/>
              <a:gd name="connsiteX743" fmla="*/ 227269 w 7467600"/>
              <a:gd name="connsiteY743" fmla="*/ 1114064 h 6858000"/>
              <a:gd name="connsiteX744" fmla="*/ 248003 w 7467600"/>
              <a:gd name="connsiteY744" fmla="*/ 1089613 h 6858000"/>
              <a:gd name="connsiteX745" fmla="*/ 427020 w 7467600"/>
              <a:gd name="connsiteY745" fmla="*/ 1619803 h 6858000"/>
              <a:gd name="connsiteX746" fmla="*/ 340345 w 7467600"/>
              <a:gd name="connsiteY746" fmla="*/ 2027739 h 6858000"/>
              <a:gd name="connsiteX747" fmla="*/ 360865 w 7467600"/>
              <a:gd name="connsiteY747" fmla="*/ 2044827 h 6858000"/>
              <a:gd name="connsiteX748" fmla="*/ 560414 w 7467600"/>
              <a:gd name="connsiteY748" fmla="*/ 2421457 h 6858000"/>
              <a:gd name="connsiteX749" fmla="*/ 1359703 w 7467600"/>
              <a:gd name="connsiteY749" fmla="*/ 2578554 h 6858000"/>
              <a:gd name="connsiteX750" fmla="*/ 1359422 w 7467600"/>
              <a:gd name="connsiteY750" fmla="*/ 2577994 h 6858000"/>
              <a:gd name="connsiteX751" fmla="*/ 828701 w 7467600"/>
              <a:gd name="connsiteY751" fmla="*/ 1839520 h 6858000"/>
              <a:gd name="connsiteX752" fmla="*/ 494427 w 7467600"/>
              <a:gd name="connsiteY752" fmla="*/ 1092333 h 6858000"/>
              <a:gd name="connsiteX753" fmla="*/ 506322 w 7467600"/>
              <a:gd name="connsiteY753" fmla="*/ 1020997 h 6858000"/>
              <a:gd name="connsiteX754" fmla="*/ 4570198 w 7467600"/>
              <a:gd name="connsiteY754" fmla="*/ 978081 h 6858000"/>
              <a:gd name="connsiteX755" fmla="*/ 4523691 w 7467600"/>
              <a:gd name="connsiteY755" fmla="*/ 1127776 h 6858000"/>
              <a:gd name="connsiteX756" fmla="*/ 4509875 w 7467600"/>
              <a:gd name="connsiteY756" fmla="*/ 1167552 h 6858000"/>
              <a:gd name="connsiteX757" fmla="*/ 4478168 w 7467600"/>
              <a:gd name="connsiteY757" fmla="*/ 1260735 h 6858000"/>
              <a:gd name="connsiteX758" fmla="*/ 4409309 w 7467600"/>
              <a:gd name="connsiteY758" fmla="*/ 1666996 h 6858000"/>
              <a:gd name="connsiteX759" fmla="*/ 4370031 w 7467600"/>
              <a:gd name="connsiteY759" fmla="*/ 1955666 h 6858000"/>
              <a:gd name="connsiteX760" fmla="*/ 4570198 w 7467600"/>
              <a:gd name="connsiteY760" fmla="*/ 978081 h 6858000"/>
              <a:gd name="connsiteX761" fmla="*/ 4557898 w 7467600"/>
              <a:gd name="connsiteY761" fmla="*/ 900011 h 6858000"/>
              <a:gd name="connsiteX762" fmla="*/ 4344840 w 7467600"/>
              <a:gd name="connsiteY762" fmla="*/ 1922038 h 6858000"/>
              <a:gd name="connsiteX763" fmla="*/ 4378710 w 7467600"/>
              <a:gd name="connsiteY763" fmla="*/ 1665516 h 6858000"/>
              <a:gd name="connsiteX764" fmla="*/ 4448798 w 7467600"/>
              <a:gd name="connsiteY764" fmla="*/ 1253024 h 6858000"/>
              <a:gd name="connsiteX765" fmla="*/ 4480315 w 7467600"/>
              <a:gd name="connsiteY765" fmla="*/ 1158454 h 6858000"/>
              <a:gd name="connsiteX766" fmla="*/ 4494133 w 7467600"/>
              <a:gd name="connsiteY766" fmla="*/ 1118676 h 6858000"/>
              <a:gd name="connsiteX767" fmla="*/ 4557898 w 7467600"/>
              <a:gd name="connsiteY767" fmla="*/ 900011 h 6858000"/>
              <a:gd name="connsiteX768" fmla="*/ 5870151 w 7467600"/>
              <a:gd name="connsiteY768" fmla="*/ 898890 h 6858000"/>
              <a:gd name="connsiteX769" fmla="*/ 5861335 w 7467600"/>
              <a:gd name="connsiteY769" fmla="*/ 899177 h 6858000"/>
              <a:gd name="connsiteX770" fmla="*/ 5843702 w 7467600"/>
              <a:gd name="connsiteY770" fmla="*/ 899748 h 6858000"/>
              <a:gd name="connsiteX771" fmla="*/ 5651107 w 7467600"/>
              <a:gd name="connsiteY771" fmla="*/ 920306 h 6858000"/>
              <a:gd name="connsiteX772" fmla="*/ 5459407 w 7467600"/>
              <a:gd name="connsiteY772" fmla="*/ 940975 h 6858000"/>
              <a:gd name="connsiteX773" fmla="*/ 5374846 w 7467600"/>
              <a:gd name="connsiteY773" fmla="*/ 941988 h 6858000"/>
              <a:gd name="connsiteX774" fmla="*/ 5256105 w 7467600"/>
              <a:gd name="connsiteY774" fmla="*/ 945632 h 6858000"/>
              <a:gd name="connsiteX775" fmla="*/ 5107071 w 7467600"/>
              <a:gd name="connsiteY775" fmla="*/ 969720 h 6858000"/>
              <a:gd name="connsiteX776" fmla="*/ 4998681 w 7467600"/>
              <a:gd name="connsiteY776" fmla="*/ 988771 h 6858000"/>
              <a:gd name="connsiteX777" fmla="*/ 5870151 w 7467600"/>
              <a:gd name="connsiteY777" fmla="*/ 898890 h 6858000"/>
              <a:gd name="connsiteX778" fmla="*/ 5504425 w 7467600"/>
              <a:gd name="connsiteY778" fmla="*/ 848067 h 6858000"/>
              <a:gd name="connsiteX779" fmla="*/ 4968849 w 7467600"/>
              <a:gd name="connsiteY779" fmla="*/ 962318 h 6858000"/>
              <a:gd name="connsiteX780" fmla="*/ 5104039 w 7467600"/>
              <a:gd name="connsiteY780" fmla="*/ 940634 h 6858000"/>
              <a:gd name="connsiteX781" fmla="*/ 5256311 w 7467600"/>
              <a:gd name="connsiteY781" fmla="*/ 916490 h 6858000"/>
              <a:gd name="connsiteX782" fmla="*/ 5377381 w 7467600"/>
              <a:gd name="connsiteY782" fmla="*/ 912671 h 6858000"/>
              <a:gd name="connsiteX783" fmla="*/ 5460148 w 7467600"/>
              <a:gd name="connsiteY783" fmla="*/ 911442 h 6858000"/>
              <a:gd name="connsiteX784" fmla="*/ 5648971 w 7467600"/>
              <a:gd name="connsiteY784" fmla="*/ 891331 h 6858000"/>
              <a:gd name="connsiteX785" fmla="*/ 5844807 w 7467600"/>
              <a:gd name="connsiteY785" fmla="*/ 870718 h 6858000"/>
              <a:gd name="connsiteX786" fmla="*/ 5862975 w 7467600"/>
              <a:gd name="connsiteY786" fmla="*/ 869756 h 6858000"/>
              <a:gd name="connsiteX787" fmla="*/ 5920887 w 7467600"/>
              <a:gd name="connsiteY787" fmla="*/ 865929 h 6858000"/>
              <a:gd name="connsiteX788" fmla="*/ 5504425 w 7467600"/>
              <a:gd name="connsiteY788" fmla="*/ 848067 h 6858000"/>
              <a:gd name="connsiteX789" fmla="*/ 3607114 w 7467600"/>
              <a:gd name="connsiteY789" fmla="*/ 467441 h 6858000"/>
              <a:gd name="connsiteX790" fmla="*/ 3296242 w 7467600"/>
              <a:gd name="connsiteY790" fmla="*/ 807991 h 6858000"/>
              <a:gd name="connsiteX791" fmla="*/ 3174674 w 7467600"/>
              <a:gd name="connsiteY791" fmla="*/ 919759 h 6858000"/>
              <a:gd name="connsiteX792" fmla="*/ 3042978 w 7467600"/>
              <a:gd name="connsiteY792" fmla="*/ 1054894 h 6858000"/>
              <a:gd name="connsiteX793" fmla="*/ 2968914 w 7467600"/>
              <a:gd name="connsiteY793" fmla="*/ 1133756 h 6858000"/>
              <a:gd name="connsiteX794" fmla="*/ 3103823 w 7467600"/>
              <a:gd name="connsiteY794" fmla="*/ 1026814 h 6858000"/>
              <a:gd name="connsiteX795" fmla="*/ 3607114 w 7467600"/>
              <a:gd name="connsiteY795" fmla="*/ 467441 h 6858000"/>
              <a:gd name="connsiteX796" fmla="*/ 3744487 w 7467600"/>
              <a:gd name="connsiteY796" fmla="*/ 383136 h 6858000"/>
              <a:gd name="connsiteX797" fmla="*/ 3970213 w 7467600"/>
              <a:gd name="connsiteY797" fmla="*/ 995559 h 6858000"/>
              <a:gd name="connsiteX798" fmla="*/ 3744487 w 7467600"/>
              <a:gd name="connsiteY798" fmla="*/ 383136 h 6858000"/>
              <a:gd name="connsiteX799" fmla="*/ 3624562 w 7467600"/>
              <a:gd name="connsiteY799" fmla="*/ 367041 h 6858000"/>
              <a:gd name="connsiteX800" fmla="*/ 3489712 w 7467600"/>
              <a:gd name="connsiteY800" fmla="*/ 485386 h 6858000"/>
              <a:gd name="connsiteX801" fmla="*/ 3182994 w 7467600"/>
              <a:gd name="connsiteY801" fmla="*/ 828265 h 6858000"/>
              <a:gd name="connsiteX802" fmla="*/ 2892114 w 7467600"/>
              <a:gd name="connsiteY802" fmla="*/ 1172635 h 6858000"/>
              <a:gd name="connsiteX803" fmla="*/ 3021459 w 7467600"/>
              <a:gd name="connsiteY803" fmla="*/ 1035385 h 6858000"/>
              <a:gd name="connsiteX804" fmla="*/ 3153873 w 7467600"/>
              <a:gd name="connsiteY804" fmla="*/ 898971 h 6858000"/>
              <a:gd name="connsiteX805" fmla="*/ 3276511 w 7467600"/>
              <a:gd name="connsiteY805" fmla="*/ 786423 h 6858000"/>
              <a:gd name="connsiteX806" fmla="*/ 3584154 w 7467600"/>
              <a:gd name="connsiteY806" fmla="*/ 448218 h 6858000"/>
              <a:gd name="connsiteX807" fmla="*/ 3624562 w 7467600"/>
              <a:gd name="connsiteY807" fmla="*/ 367041 h 6858000"/>
              <a:gd name="connsiteX808" fmla="*/ 3766672 w 7467600"/>
              <a:gd name="connsiteY808" fmla="*/ 359429 h 6858000"/>
              <a:gd name="connsiteX809" fmla="*/ 3996338 w 7467600"/>
              <a:gd name="connsiteY809" fmla="*/ 968237 h 6858000"/>
              <a:gd name="connsiteX810" fmla="*/ 3766672 w 7467600"/>
              <a:gd name="connsiteY810" fmla="*/ 359429 h 6858000"/>
              <a:gd name="connsiteX811" fmla="*/ 5805386 w 7467600"/>
              <a:gd name="connsiteY811" fmla="*/ 239240 h 6858000"/>
              <a:gd name="connsiteX812" fmla="*/ 5736947 w 7467600"/>
              <a:gd name="connsiteY812" fmla="*/ 261367 h 6858000"/>
              <a:gd name="connsiteX813" fmla="*/ 5427012 w 7467600"/>
              <a:gd name="connsiteY813" fmla="*/ 311272 h 6858000"/>
              <a:gd name="connsiteX814" fmla="*/ 5147818 w 7467600"/>
              <a:gd name="connsiteY814" fmla="*/ 322112 h 6858000"/>
              <a:gd name="connsiteX815" fmla="*/ 5060854 w 7467600"/>
              <a:gd name="connsiteY815" fmla="*/ 311882 h 6858000"/>
              <a:gd name="connsiteX816" fmla="*/ 4945989 w 7467600"/>
              <a:gd name="connsiteY816" fmla="*/ 300516 h 6858000"/>
              <a:gd name="connsiteX817" fmla="*/ 5410479 w 7467600"/>
              <a:gd name="connsiteY817" fmla="*/ 348434 h 6858000"/>
              <a:gd name="connsiteX818" fmla="*/ 5805386 w 7467600"/>
              <a:gd name="connsiteY818" fmla="*/ 239240 h 6858000"/>
              <a:gd name="connsiteX819" fmla="*/ 5905192 w 7467600"/>
              <a:gd name="connsiteY819" fmla="*/ 163079 h 6858000"/>
              <a:gd name="connsiteX820" fmla="*/ 5865655 w 7467600"/>
              <a:gd name="connsiteY820" fmla="*/ 171901 h 6858000"/>
              <a:gd name="connsiteX821" fmla="*/ 5259740 w 7467600"/>
              <a:gd name="connsiteY821" fmla="*/ 257013 h 6858000"/>
              <a:gd name="connsiteX822" fmla="*/ 5208466 w 7467600"/>
              <a:gd name="connsiteY822" fmla="*/ 257550 h 6858000"/>
              <a:gd name="connsiteX823" fmla="*/ 4980204 w 7467600"/>
              <a:gd name="connsiteY823" fmla="*/ 271903 h 6858000"/>
              <a:gd name="connsiteX824" fmla="*/ 5068068 w 7467600"/>
              <a:gd name="connsiteY824" fmla="*/ 282244 h 6858000"/>
              <a:gd name="connsiteX825" fmla="*/ 5153231 w 7467600"/>
              <a:gd name="connsiteY825" fmla="*/ 292240 h 6858000"/>
              <a:gd name="connsiteX826" fmla="*/ 5426491 w 7467600"/>
              <a:gd name="connsiteY826" fmla="*/ 281128 h 6858000"/>
              <a:gd name="connsiteX827" fmla="*/ 5731212 w 7467600"/>
              <a:gd name="connsiteY827" fmla="*/ 231951 h 6858000"/>
              <a:gd name="connsiteX828" fmla="*/ 5905192 w 7467600"/>
              <a:gd name="connsiteY828" fmla="*/ 163079 h 6858000"/>
              <a:gd name="connsiteX829" fmla="*/ 5944437 w 7467600"/>
              <a:gd name="connsiteY829" fmla="*/ 113829 h 6858000"/>
              <a:gd name="connsiteX830" fmla="*/ 5825032 w 7467600"/>
              <a:gd name="connsiteY830" fmla="*/ 146405 h 6858000"/>
              <a:gd name="connsiteX831" fmla="*/ 4955599 w 7467600"/>
              <a:gd name="connsiteY831" fmla="*/ 247008 h 6858000"/>
              <a:gd name="connsiteX832" fmla="*/ 5210104 w 7467600"/>
              <a:gd name="connsiteY832" fmla="*/ 228123 h 6858000"/>
              <a:gd name="connsiteX833" fmla="*/ 5261015 w 7467600"/>
              <a:gd name="connsiteY833" fmla="*/ 227087 h 6858000"/>
              <a:gd name="connsiteX834" fmla="*/ 5861181 w 7467600"/>
              <a:gd name="connsiteY834" fmla="*/ 143093 h 6858000"/>
              <a:gd name="connsiteX835" fmla="*/ 5961252 w 7467600"/>
              <a:gd name="connsiteY835" fmla="*/ 114820 h 6858000"/>
              <a:gd name="connsiteX836" fmla="*/ 5944437 w 7467600"/>
              <a:gd name="connsiteY836" fmla="*/ 113829 h 6858000"/>
              <a:gd name="connsiteX837" fmla="*/ 3882765 w 7467600"/>
              <a:gd name="connsiteY837" fmla="*/ 0 h 6858000"/>
              <a:gd name="connsiteX838" fmla="*/ 3995099 w 7467600"/>
              <a:gd name="connsiteY838" fmla="*/ 0 h 6858000"/>
              <a:gd name="connsiteX839" fmla="*/ 4163818 w 7467600"/>
              <a:gd name="connsiteY839" fmla="*/ 234104 h 6858000"/>
              <a:gd name="connsiteX840" fmla="*/ 4172099 w 7467600"/>
              <a:gd name="connsiteY840" fmla="*/ 234207 h 6858000"/>
              <a:gd name="connsiteX841" fmla="*/ 4784282 w 7467600"/>
              <a:gd name="connsiteY841" fmla="*/ 276561 h 6858000"/>
              <a:gd name="connsiteX842" fmla="*/ 4801687 w 7467600"/>
              <a:gd name="connsiteY842" fmla="*/ 267764 h 6858000"/>
              <a:gd name="connsiteX843" fmla="*/ 6082788 w 7467600"/>
              <a:gd name="connsiteY843" fmla="*/ 64119 h 6858000"/>
              <a:gd name="connsiteX844" fmla="*/ 6099442 w 7467600"/>
              <a:gd name="connsiteY844" fmla="*/ 82568 h 6858000"/>
              <a:gd name="connsiteX845" fmla="*/ 4804137 w 7467600"/>
              <a:gd name="connsiteY845" fmla="*/ 320931 h 6858000"/>
              <a:gd name="connsiteX846" fmla="*/ 4227047 w 7467600"/>
              <a:gd name="connsiteY846" fmla="*/ 313415 h 6858000"/>
              <a:gd name="connsiteX847" fmla="*/ 4346041 w 7467600"/>
              <a:gd name="connsiteY847" fmla="*/ 456086 h 6858000"/>
              <a:gd name="connsiteX848" fmla="*/ 4870967 w 7467600"/>
              <a:gd name="connsiteY848" fmla="*/ 963061 h 6858000"/>
              <a:gd name="connsiteX849" fmla="*/ 4889647 w 7467600"/>
              <a:gd name="connsiteY849" fmla="*/ 957147 h 6858000"/>
              <a:gd name="connsiteX850" fmla="*/ 5422504 w 7467600"/>
              <a:gd name="connsiteY850" fmla="*/ 805191 h 6858000"/>
              <a:gd name="connsiteX851" fmla="*/ 6087656 w 7467600"/>
              <a:gd name="connsiteY851" fmla="*/ 826703 h 6858000"/>
              <a:gd name="connsiteX852" fmla="*/ 6058717 w 7467600"/>
              <a:gd name="connsiteY852" fmla="*/ 865992 h 6858000"/>
              <a:gd name="connsiteX853" fmla="*/ 4974153 w 7467600"/>
              <a:gd name="connsiteY853" fmla="*/ 1045456 h 6858000"/>
              <a:gd name="connsiteX854" fmla="*/ 5627835 w 7467600"/>
              <a:gd name="connsiteY854" fmla="*/ 1472077 h 6858000"/>
              <a:gd name="connsiteX855" fmla="*/ 5629817 w 7467600"/>
              <a:gd name="connsiteY855" fmla="*/ 1471412 h 6858000"/>
              <a:gd name="connsiteX856" fmla="*/ 5634124 w 7467600"/>
              <a:gd name="connsiteY856" fmla="*/ 1470572 h 6858000"/>
              <a:gd name="connsiteX857" fmla="*/ 5755832 w 7467600"/>
              <a:gd name="connsiteY857" fmla="*/ 1383886 h 6858000"/>
              <a:gd name="connsiteX858" fmla="*/ 6014186 w 7467600"/>
              <a:gd name="connsiteY858" fmla="*/ 1279799 h 6858000"/>
              <a:gd name="connsiteX859" fmla="*/ 6901619 w 7467600"/>
              <a:gd name="connsiteY859" fmla="*/ 1047874 h 6858000"/>
              <a:gd name="connsiteX860" fmla="*/ 6931566 w 7467600"/>
              <a:gd name="connsiteY860" fmla="*/ 1062034 h 6858000"/>
              <a:gd name="connsiteX861" fmla="*/ 5790982 w 7467600"/>
              <a:gd name="connsiteY861" fmla="*/ 1561380 h 6858000"/>
              <a:gd name="connsiteX862" fmla="*/ 6188971 w 7467600"/>
              <a:gd name="connsiteY862" fmla="*/ 1755168 h 6858000"/>
              <a:gd name="connsiteX863" fmla="*/ 6202446 w 7467600"/>
              <a:gd name="connsiteY863" fmla="*/ 1752268 h 6858000"/>
              <a:gd name="connsiteX864" fmla="*/ 7179560 w 7467600"/>
              <a:gd name="connsiteY864" fmla="*/ 1467551 h 6858000"/>
              <a:gd name="connsiteX865" fmla="*/ 7158730 w 7467600"/>
              <a:gd name="connsiteY865" fmla="*/ 1507835 h 6858000"/>
              <a:gd name="connsiteX866" fmla="*/ 6326959 w 7467600"/>
              <a:gd name="connsiteY866" fmla="*/ 1817686 h 6858000"/>
              <a:gd name="connsiteX867" fmla="*/ 6537433 w 7467600"/>
              <a:gd name="connsiteY867" fmla="*/ 1907790 h 6858000"/>
              <a:gd name="connsiteX868" fmla="*/ 6550221 w 7467600"/>
              <a:gd name="connsiteY868" fmla="*/ 1910729 h 6858000"/>
              <a:gd name="connsiteX869" fmla="*/ 6964438 w 7467600"/>
              <a:gd name="connsiteY869" fmla="*/ 2209505 h 6858000"/>
              <a:gd name="connsiteX870" fmla="*/ 7367862 w 7467600"/>
              <a:gd name="connsiteY870" fmla="*/ 2806833 h 6858000"/>
              <a:gd name="connsiteX871" fmla="*/ 7364329 w 7467600"/>
              <a:gd name="connsiteY871" fmla="*/ 2826907 h 6858000"/>
              <a:gd name="connsiteX872" fmla="*/ 7290545 w 7467600"/>
              <a:gd name="connsiteY872" fmla="*/ 2850663 h 6858000"/>
              <a:gd name="connsiteX873" fmla="*/ 6472036 w 7467600"/>
              <a:gd name="connsiteY873" fmla="*/ 1959003 h 6858000"/>
              <a:gd name="connsiteX874" fmla="*/ 5792897 w 7467600"/>
              <a:gd name="connsiteY874" fmla="*/ 1647747 h 6858000"/>
              <a:gd name="connsiteX875" fmla="*/ 5842751 w 7467600"/>
              <a:gd name="connsiteY875" fmla="*/ 1816112 h 6858000"/>
              <a:gd name="connsiteX876" fmla="*/ 5847424 w 7467600"/>
              <a:gd name="connsiteY876" fmla="*/ 1815776 h 6858000"/>
              <a:gd name="connsiteX877" fmla="*/ 6399821 w 7467600"/>
              <a:gd name="connsiteY877" fmla="*/ 2344799 h 6858000"/>
              <a:gd name="connsiteX878" fmla="*/ 6323232 w 7467600"/>
              <a:gd name="connsiteY878" fmla="*/ 2389634 h 6858000"/>
              <a:gd name="connsiteX879" fmla="*/ 5942958 w 7467600"/>
              <a:gd name="connsiteY879" fmla="*/ 2077708 h 6858000"/>
              <a:gd name="connsiteX880" fmla="*/ 5921559 w 7467600"/>
              <a:gd name="connsiteY880" fmla="*/ 2378596 h 6858000"/>
              <a:gd name="connsiteX881" fmla="*/ 5817651 w 7467600"/>
              <a:gd name="connsiteY881" fmla="*/ 3023919 h 6858000"/>
              <a:gd name="connsiteX882" fmla="*/ 5729634 w 7467600"/>
              <a:gd name="connsiteY882" fmla="*/ 3051849 h 6858000"/>
              <a:gd name="connsiteX883" fmla="*/ 5611018 w 7467600"/>
              <a:gd name="connsiteY883" fmla="*/ 2316769 h 6858000"/>
              <a:gd name="connsiteX884" fmla="*/ 5687608 w 7467600"/>
              <a:gd name="connsiteY884" fmla="*/ 2039972 h 6858000"/>
              <a:gd name="connsiteX885" fmla="*/ 5657554 w 7467600"/>
              <a:gd name="connsiteY885" fmla="*/ 1576445 h 6858000"/>
              <a:gd name="connsiteX886" fmla="*/ 5150475 w 7467600"/>
              <a:gd name="connsiteY886" fmla="*/ 1274012 h 6858000"/>
              <a:gd name="connsiteX887" fmla="*/ 5349142 w 7467600"/>
              <a:gd name="connsiteY887" fmla="*/ 2204405 h 6858000"/>
              <a:gd name="connsiteX888" fmla="*/ 5262214 w 7467600"/>
              <a:gd name="connsiteY888" fmla="*/ 2233836 h 6858000"/>
              <a:gd name="connsiteX889" fmla="*/ 4981539 w 7467600"/>
              <a:gd name="connsiteY889" fmla="*/ 1542201 h 6858000"/>
              <a:gd name="connsiteX890" fmla="*/ 4958461 w 7467600"/>
              <a:gd name="connsiteY890" fmla="*/ 1136957 h 6858000"/>
              <a:gd name="connsiteX891" fmla="*/ 4655015 w 7467600"/>
              <a:gd name="connsiteY891" fmla="*/ 891426 h 6858000"/>
              <a:gd name="connsiteX892" fmla="*/ 4348002 w 7467600"/>
              <a:gd name="connsiteY892" fmla="*/ 2205895 h 6858000"/>
              <a:gd name="connsiteX893" fmla="*/ 4262250 w 7467600"/>
              <a:gd name="connsiteY893" fmla="*/ 2219972 h 6858000"/>
              <a:gd name="connsiteX894" fmla="*/ 4550611 w 7467600"/>
              <a:gd name="connsiteY894" fmla="*/ 817540 h 6858000"/>
              <a:gd name="connsiteX895" fmla="*/ 4564418 w 7467600"/>
              <a:gd name="connsiteY895" fmla="*/ 808293 h 6858000"/>
              <a:gd name="connsiteX896" fmla="*/ 4266388 w 7467600"/>
              <a:gd name="connsiteY896" fmla="*/ 500083 h 6858000"/>
              <a:gd name="connsiteX897" fmla="*/ 4032842 w 7467600"/>
              <a:gd name="connsiteY897" fmla="*/ 211809 h 6858000"/>
              <a:gd name="connsiteX898" fmla="*/ 3882765 w 7467600"/>
              <a:gd name="connsiteY898" fmla="*/ 0 h 6858000"/>
              <a:gd name="connsiteX899" fmla="*/ 3721337 w 7467600"/>
              <a:gd name="connsiteY899" fmla="*/ 0 h 6858000"/>
              <a:gd name="connsiteX900" fmla="*/ 3797544 w 7467600"/>
              <a:gd name="connsiteY900" fmla="*/ 0 h 6858000"/>
              <a:gd name="connsiteX901" fmla="*/ 3775734 w 7467600"/>
              <a:gd name="connsiteY901" fmla="*/ 95131 h 6858000"/>
              <a:gd name="connsiteX902" fmla="*/ 3724807 w 7467600"/>
              <a:gd name="connsiteY902" fmla="*/ 272257 h 6858000"/>
              <a:gd name="connsiteX903" fmla="*/ 3726844 w 7467600"/>
              <a:gd name="connsiteY903" fmla="*/ 282988 h 6858000"/>
              <a:gd name="connsiteX904" fmla="*/ 3742664 w 7467600"/>
              <a:gd name="connsiteY904" fmla="*/ 279918 h 6858000"/>
              <a:gd name="connsiteX905" fmla="*/ 4103910 w 7467600"/>
              <a:gd name="connsiteY905" fmla="*/ 1161917 h 6858000"/>
              <a:gd name="connsiteX906" fmla="*/ 4020269 w 7467600"/>
              <a:gd name="connsiteY906" fmla="*/ 1200406 h 6858000"/>
              <a:gd name="connsiteX907" fmla="*/ 3674882 w 7467600"/>
              <a:gd name="connsiteY907" fmla="*/ 488524 h 6858000"/>
              <a:gd name="connsiteX908" fmla="*/ 3132682 w 7467600"/>
              <a:gd name="connsiteY908" fmla="*/ 1072284 h 6858000"/>
              <a:gd name="connsiteX909" fmla="*/ 2716346 w 7467600"/>
              <a:gd name="connsiteY909" fmla="*/ 1276376 h 6858000"/>
              <a:gd name="connsiteX910" fmla="*/ 2716772 w 7467600"/>
              <a:gd name="connsiteY910" fmla="*/ 1255462 h 6858000"/>
              <a:gd name="connsiteX911" fmla="*/ 3471096 w 7467600"/>
              <a:gd name="connsiteY911" fmla="*/ 437072 h 6858000"/>
              <a:gd name="connsiteX912" fmla="*/ 3639057 w 7467600"/>
              <a:gd name="connsiteY912" fmla="*/ 286334 h 6858000"/>
              <a:gd name="connsiteX913" fmla="*/ 3640309 w 7467600"/>
              <a:gd name="connsiteY913" fmla="*/ 284664 h 6858000"/>
              <a:gd name="connsiteX914" fmla="*/ 3646022 w 7467600"/>
              <a:gd name="connsiteY914" fmla="*/ 276711 h 6858000"/>
              <a:gd name="connsiteX915" fmla="*/ 3707943 w 7467600"/>
              <a:gd name="connsiteY915" fmla="*/ 65958 h 6858000"/>
              <a:gd name="connsiteX916" fmla="*/ 3721337 w 7467600"/>
              <a:gd name="connsiteY916" fmla="*/ 0 h 6858000"/>
              <a:gd name="connsiteX917" fmla="*/ 2867960 w 7467600"/>
              <a:gd name="connsiteY917" fmla="*/ 0 h 6858000"/>
              <a:gd name="connsiteX918" fmla="*/ 2926351 w 7467600"/>
              <a:gd name="connsiteY918" fmla="*/ 0 h 6858000"/>
              <a:gd name="connsiteX919" fmla="*/ 2902823 w 7467600"/>
              <a:gd name="connsiteY919" fmla="*/ 262929 h 6858000"/>
              <a:gd name="connsiteX920" fmla="*/ 2940663 w 7467600"/>
              <a:gd name="connsiteY920" fmla="*/ 140884 h 6858000"/>
              <a:gd name="connsiteX921" fmla="*/ 2947039 w 7467600"/>
              <a:gd name="connsiteY921" fmla="*/ 122524 h 6858000"/>
              <a:gd name="connsiteX922" fmla="*/ 2984316 w 7467600"/>
              <a:gd name="connsiteY922" fmla="*/ 0 h 6858000"/>
              <a:gd name="connsiteX923" fmla="*/ 3016114 w 7467600"/>
              <a:gd name="connsiteY923" fmla="*/ 0 h 6858000"/>
              <a:gd name="connsiteX924" fmla="*/ 2979949 w 7467600"/>
              <a:gd name="connsiteY924" fmla="*/ 119274 h 6858000"/>
              <a:gd name="connsiteX925" fmla="*/ 3023879 w 7467600"/>
              <a:gd name="connsiteY925" fmla="*/ 0 h 6858000"/>
              <a:gd name="connsiteX926" fmla="*/ 3105400 w 7467600"/>
              <a:gd name="connsiteY926" fmla="*/ 0 h 6858000"/>
              <a:gd name="connsiteX927" fmla="*/ 3094669 w 7467600"/>
              <a:gd name="connsiteY927" fmla="*/ 30308 h 6858000"/>
              <a:gd name="connsiteX928" fmla="*/ 2901945 w 7467600"/>
              <a:gd name="connsiteY928" fmla="*/ 466538 h 6858000"/>
              <a:gd name="connsiteX929" fmla="*/ 2815209 w 7467600"/>
              <a:gd name="connsiteY929" fmla="*/ 497361 h 6858000"/>
              <a:gd name="connsiteX930" fmla="*/ 2844845 w 7467600"/>
              <a:gd name="connsiteY930" fmla="*/ 127638 h 6858000"/>
              <a:gd name="connsiteX931" fmla="*/ 2867960 w 7467600"/>
              <a:gd name="connsiteY931" fmla="*/ 0 h 6858000"/>
              <a:gd name="connsiteX932" fmla="*/ 1057230 w 7467600"/>
              <a:gd name="connsiteY932" fmla="*/ 0 h 6858000"/>
              <a:gd name="connsiteX933" fmla="*/ 1111003 w 7467600"/>
              <a:gd name="connsiteY933" fmla="*/ 0 h 6858000"/>
              <a:gd name="connsiteX934" fmla="*/ 1125553 w 7467600"/>
              <a:gd name="connsiteY934" fmla="*/ 52588 h 6858000"/>
              <a:gd name="connsiteX935" fmla="*/ 1304276 w 7467600"/>
              <a:gd name="connsiteY935" fmla="*/ 476275 h 6858000"/>
              <a:gd name="connsiteX936" fmla="*/ 1492066 w 7467600"/>
              <a:gd name="connsiteY936" fmla="*/ 886333 h 6858000"/>
              <a:gd name="connsiteX937" fmla="*/ 1423698 w 7467600"/>
              <a:gd name="connsiteY937" fmla="*/ 710817 h 6858000"/>
              <a:gd name="connsiteX938" fmla="*/ 1357609 w 7467600"/>
              <a:gd name="connsiteY938" fmla="*/ 532892 h 6858000"/>
              <a:gd name="connsiteX939" fmla="*/ 1309550 w 7467600"/>
              <a:gd name="connsiteY939" fmla="*/ 374031 h 6858000"/>
              <a:gd name="connsiteX940" fmla="*/ 1193673 w 7467600"/>
              <a:gd name="connsiteY940" fmla="*/ 49533 h 6858000"/>
              <a:gd name="connsiteX941" fmla="*/ 1164391 w 7467600"/>
              <a:gd name="connsiteY941" fmla="*/ 0 h 6858000"/>
              <a:gd name="connsiteX942" fmla="*/ 1200666 w 7467600"/>
              <a:gd name="connsiteY942" fmla="*/ 0 h 6858000"/>
              <a:gd name="connsiteX943" fmla="*/ 1223408 w 7467600"/>
              <a:gd name="connsiteY943" fmla="*/ 38996 h 6858000"/>
              <a:gd name="connsiteX944" fmla="*/ 1339635 w 7467600"/>
              <a:gd name="connsiteY944" fmla="*/ 365517 h 6858000"/>
              <a:gd name="connsiteX945" fmla="*/ 1387469 w 7467600"/>
              <a:gd name="connsiteY945" fmla="*/ 523079 h 6858000"/>
              <a:gd name="connsiteX946" fmla="*/ 1452685 w 7467600"/>
              <a:gd name="connsiteY946" fmla="*/ 699806 h 6858000"/>
              <a:gd name="connsiteX947" fmla="*/ 1492092 w 7467600"/>
              <a:gd name="connsiteY947" fmla="*/ 800424 h 6858000"/>
              <a:gd name="connsiteX948" fmla="*/ 1455302 w 7467600"/>
              <a:gd name="connsiteY948" fmla="*/ 632913 h 6858000"/>
              <a:gd name="connsiteX949" fmla="*/ 1222336 w 7467600"/>
              <a:gd name="connsiteY949" fmla="*/ 9480 h 6858000"/>
              <a:gd name="connsiteX950" fmla="*/ 1214634 w 7467600"/>
              <a:gd name="connsiteY950" fmla="*/ 0 h 6858000"/>
              <a:gd name="connsiteX951" fmla="*/ 1289827 w 7467600"/>
              <a:gd name="connsiteY951" fmla="*/ 0 h 6858000"/>
              <a:gd name="connsiteX952" fmla="*/ 1321076 w 7467600"/>
              <a:gd name="connsiteY952" fmla="*/ 59722 h 6858000"/>
              <a:gd name="connsiteX953" fmla="*/ 1512579 w 7467600"/>
              <a:gd name="connsiteY953" fmla="*/ 626441 h 6858000"/>
              <a:gd name="connsiteX954" fmla="*/ 1506076 w 7467600"/>
              <a:gd name="connsiteY954" fmla="*/ 1089289 h 6858000"/>
              <a:gd name="connsiteX955" fmla="*/ 1486346 w 7467600"/>
              <a:gd name="connsiteY955" fmla="*/ 1079919 h 6858000"/>
              <a:gd name="connsiteX956" fmla="*/ 1070511 w 7467600"/>
              <a:gd name="connsiteY956" fmla="*/ 48609 h 6858000"/>
              <a:gd name="connsiteX957" fmla="*/ 1057230 w 7467600"/>
              <a:gd name="connsiteY957" fmla="*/ 0 h 6858000"/>
              <a:gd name="connsiteX958" fmla="*/ 43151 w 7467600"/>
              <a:gd name="connsiteY958" fmla="*/ 0 h 6858000"/>
              <a:gd name="connsiteX959" fmla="*/ 95283 w 7467600"/>
              <a:gd name="connsiteY959" fmla="*/ 0 h 6858000"/>
              <a:gd name="connsiteX960" fmla="*/ 300708 w 7467600"/>
              <a:gd name="connsiteY960" fmla="*/ 154571 h 6858000"/>
              <a:gd name="connsiteX961" fmla="*/ 530414 w 7467600"/>
              <a:gd name="connsiteY961" fmla="*/ 354673 h 6858000"/>
              <a:gd name="connsiteX962" fmla="*/ 333785 w 7467600"/>
              <a:gd name="connsiteY962" fmla="*/ 161564 h 6858000"/>
              <a:gd name="connsiteX963" fmla="*/ 147005 w 7467600"/>
              <a:gd name="connsiteY963" fmla="*/ 0 h 6858000"/>
              <a:gd name="connsiteX964" fmla="*/ 272509 w 7467600"/>
              <a:gd name="connsiteY964" fmla="*/ 0 h 6858000"/>
              <a:gd name="connsiteX965" fmla="*/ 326276 w 7467600"/>
              <a:gd name="connsiteY965" fmla="*/ 45847 h 6858000"/>
              <a:gd name="connsiteX966" fmla="*/ 823759 w 7467600"/>
              <a:gd name="connsiteY966" fmla="*/ 574145 h 6858000"/>
              <a:gd name="connsiteX967" fmla="*/ 811254 w 7467600"/>
              <a:gd name="connsiteY967" fmla="*/ 665546 h 6858000"/>
              <a:gd name="connsiteX968" fmla="*/ 154042 w 7467600"/>
              <a:gd name="connsiteY968" fmla="*/ 261522 h 6858000"/>
              <a:gd name="connsiteX969" fmla="*/ 13550 w 7467600"/>
              <a:gd name="connsiteY969" fmla="*/ 158423 h 6858000"/>
              <a:gd name="connsiteX970" fmla="*/ 0 w 7467600"/>
              <a:gd name="connsiteY970" fmla="*/ 146618 h 6858000"/>
              <a:gd name="connsiteX971" fmla="*/ 0 w 7467600"/>
              <a:gd name="connsiteY971" fmla="*/ 59161 h 6858000"/>
              <a:gd name="connsiteX972" fmla="*/ 45427 w 7467600"/>
              <a:gd name="connsiteY972" fmla="*/ 101078 h 6858000"/>
              <a:gd name="connsiteX973" fmla="*/ 630103 w 7467600"/>
              <a:gd name="connsiteY973" fmla="*/ 485885 h 6858000"/>
              <a:gd name="connsiteX974" fmla="*/ 532040 w 7467600"/>
              <a:gd name="connsiteY974" fmla="*/ 399359 h 6858000"/>
              <a:gd name="connsiteX975" fmla="*/ 517618 w 7467600"/>
              <a:gd name="connsiteY975" fmla="*/ 385726 h 6858000"/>
              <a:gd name="connsiteX976" fmla="*/ 285074 w 7467600"/>
              <a:gd name="connsiteY976" fmla="*/ 182755 h 6858000"/>
              <a:gd name="connsiteX977" fmla="*/ 43151 w 7467600"/>
              <a:gd name="connsiteY977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88673 w 7467600"/>
              <a:gd name="connsiteY4" fmla="*/ 6610396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392158 w 7467600"/>
              <a:gd name="connsiteY16" fmla="*/ 6771365 h 6858000"/>
              <a:gd name="connsiteX17" fmla="*/ 7467600 w 7467600"/>
              <a:gd name="connsiteY17" fmla="*/ 6805948 h 6858000"/>
              <a:gd name="connsiteX18" fmla="*/ 7467600 w 7467600"/>
              <a:gd name="connsiteY18" fmla="*/ 6831490 h 6858000"/>
              <a:gd name="connsiteX19" fmla="*/ 7410696 w 7467600"/>
              <a:gd name="connsiteY19" fmla="*/ 6803861 h 6858000"/>
              <a:gd name="connsiteX20" fmla="*/ 7088673 w 7467600"/>
              <a:gd name="connsiteY20" fmla="*/ 6610396 h 6858000"/>
              <a:gd name="connsiteX21" fmla="*/ 1019354 w 7467600"/>
              <a:gd name="connsiteY21" fmla="*/ 6315006 h 6858000"/>
              <a:gd name="connsiteX22" fmla="*/ 441046 w 7467600"/>
              <a:gd name="connsiteY22" fmla="*/ 6691153 h 6858000"/>
              <a:gd name="connsiteX23" fmla="*/ 1019354 w 7467600"/>
              <a:gd name="connsiteY23" fmla="*/ 6315006 h 6858000"/>
              <a:gd name="connsiteX24" fmla="*/ 991680 w 7467600"/>
              <a:gd name="connsiteY24" fmla="*/ 6298413 h 6858000"/>
              <a:gd name="connsiteX25" fmla="*/ 409060 w 7467600"/>
              <a:gd name="connsiteY25" fmla="*/ 6671470 h 6858000"/>
              <a:gd name="connsiteX26" fmla="*/ 991680 w 7467600"/>
              <a:gd name="connsiteY26" fmla="*/ 6298413 h 6858000"/>
              <a:gd name="connsiteX27" fmla="*/ 103333 w 7467600"/>
              <a:gd name="connsiteY27" fmla="*/ 5699602 h 6858000"/>
              <a:gd name="connsiteX28" fmla="*/ 233938 w 7467600"/>
              <a:gd name="connsiteY28" fmla="*/ 5809416 h 6858000"/>
              <a:gd name="connsiteX29" fmla="*/ 883580 w 7467600"/>
              <a:gd name="connsiteY29" fmla="*/ 6180710 h 6858000"/>
              <a:gd name="connsiteX30" fmla="*/ 487337 w 7467600"/>
              <a:gd name="connsiteY30" fmla="*/ 5950182 h 6858000"/>
              <a:gd name="connsiteX31" fmla="*/ 354051 w 7467600"/>
              <a:gd name="connsiteY31" fmla="*/ 5854912 h 6858000"/>
              <a:gd name="connsiteX32" fmla="*/ 195436 w 7467600"/>
              <a:gd name="connsiteY32" fmla="*/ 5755068 h 6858000"/>
              <a:gd name="connsiteX33" fmla="*/ 103333 w 7467600"/>
              <a:gd name="connsiteY33" fmla="*/ 5699602 h 6858000"/>
              <a:gd name="connsiteX34" fmla="*/ 5539432 w 7467600"/>
              <a:gd name="connsiteY34" fmla="*/ 5642928 h 6858000"/>
              <a:gd name="connsiteX35" fmla="*/ 5555462 w 7467600"/>
              <a:gd name="connsiteY35" fmla="*/ 5694454 h 6858000"/>
              <a:gd name="connsiteX36" fmla="*/ 5828270 w 7467600"/>
              <a:gd name="connsiteY36" fmla="*/ 6320663 h 6858000"/>
              <a:gd name="connsiteX37" fmla="*/ 5947416 w 7467600"/>
              <a:gd name="connsiteY37" fmla="*/ 6574846 h 6858000"/>
              <a:gd name="connsiteX38" fmla="*/ 5539432 w 7467600"/>
              <a:gd name="connsiteY38" fmla="*/ 5642928 h 6858000"/>
              <a:gd name="connsiteX39" fmla="*/ 51253 w 7467600"/>
              <a:gd name="connsiteY39" fmla="*/ 5631825 h 6858000"/>
              <a:gd name="connsiteX40" fmla="*/ 211622 w 7467600"/>
              <a:gd name="connsiteY40" fmla="*/ 5728803 h 6858000"/>
              <a:gd name="connsiteX41" fmla="*/ 371652 w 7467600"/>
              <a:gd name="connsiteY41" fmla="*/ 5829062 h 6858000"/>
              <a:gd name="connsiteX42" fmla="*/ 505903 w 7467600"/>
              <a:gd name="connsiteY42" fmla="*/ 5925221 h 6858000"/>
              <a:gd name="connsiteX43" fmla="*/ 899240 w 7467600"/>
              <a:gd name="connsiteY43" fmla="*/ 6153068 h 6858000"/>
              <a:gd name="connsiteX44" fmla="*/ 988114 w 7467600"/>
              <a:gd name="connsiteY44" fmla="*/ 6174204 h 6858000"/>
              <a:gd name="connsiteX45" fmla="*/ 845971 w 7467600"/>
              <a:gd name="connsiteY45" fmla="*/ 6067177 h 6858000"/>
              <a:gd name="connsiteX46" fmla="*/ 448057 w 7467600"/>
              <a:gd name="connsiteY46" fmla="*/ 5841376 h 6858000"/>
              <a:gd name="connsiteX47" fmla="*/ 51253 w 7467600"/>
              <a:gd name="connsiteY47" fmla="*/ 5631825 h 6858000"/>
              <a:gd name="connsiteX48" fmla="*/ 2606687 w 7467600"/>
              <a:gd name="connsiteY48" fmla="*/ 5630718 h 6858000"/>
              <a:gd name="connsiteX49" fmla="*/ 2645658 w 7467600"/>
              <a:gd name="connsiteY49" fmla="*/ 6640259 h 6858000"/>
              <a:gd name="connsiteX50" fmla="*/ 2606687 w 7467600"/>
              <a:gd name="connsiteY50" fmla="*/ 5630718 h 6858000"/>
              <a:gd name="connsiteX51" fmla="*/ 3642057 w 7467600"/>
              <a:gd name="connsiteY51" fmla="*/ 5573487 h 6858000"/>
              <a:gd name="connsiteX52" fmla="*/ 3632981 w 7467600"/>
              <a:gd name="connsiteY52" fmla="*/ 5579437 h 6858000"/>
              <a:gd name="connsiteX53" fmla="*/ 3382436 w 7467600"/>
              <a:gd name="connsiteY53" fmla="*/ 5952726 h 6858000"/>
              <a:gd name="connsiteX54" fmla="*/ 3191929 w 7467600"/>
              <a:gd name="connsiteY54" fmla="*/ 6662669 h 6858000"/>
              <a:gd name="connsiteX55" fmla="*/ 3369898 w 7467600"/>
              <a:gd name="connsiteY55" fmla="*/ 6081771 h 6858000"/>
              <a:gd name="connsiteX56" fmla="*/ 3642057 w 7467600"/>
              <a:gd name="connsiteY56" fmla="*/ 5573487 h 6858000"/>
              <a:gd name="connsiteX57" fmla="*/ 2650666 w 7467600"/>
              <a:gd name="connsiteY57" fmla="*/ 5530686 h 6858000"/>
              <a:gd name="connsiteX58" fmla="*/ 2650249 w 7467600"/>
              <a:gd name="connsiteY58" fmla="*/ 5532101 h 6858000"/>
              <a:gd name="connsiteX59" fmla="*/ 2663808 w 7467600"/>
              <a:gd name="connsiteY59" fmla="*/ 6535215 h 6858000"/>
              <a:gd name="connsiteX60" fmla="*/ 2665418 w 7467600"/>
              <a:gd name="connsiteY60" fmla="*/ 6132756 h 6858000"/>
              <a:gd name="connsiteX61" fmla="*/ 2650666 w 7467600"/>
              <a:gd name="connsiteY61" fmla="*/ 5530686 h 6858000"/>
              <a:gd name="connsiteX62" fmla="*/ 2680277 w 7467600"/>
              <a:gd name="connsiteY62" fmla="*/ 5479204 h 6858000"/>
              <a:gd name="connsiteX63" fmla="*/ 2678972 w 7467600"/>
              <a:gd name="connsiteY63" fmla="*/ 5481582 h 6858000"/>
              <a:gd name="connsiteX64" fmla="*/ 2696666 w 7467600"/>
              <a:gd name="connsiteY64" fmla="*/ 6133836 h 6858000"/>
              <a:gd name="connsiteX65" fmla="*/ 2695769 w 7467600"/>
              <a:gd name="connsiteY65" fmla="*/ 6390955 h 6858000"/>
              <a:gd name="connsiteX66" fmla="*/ 2739893 w 7467600"/>
              <a:gd name="connsiteY66" fmla="*/ 6108357 h 6858000"/>
              <a:gd name="connsiteX67" fmla="*/ 2680277 w 7467600"/>
              <a:gd name="connsiteY67" fmla="*/ 5479204 h 6858000"/>
              <a:gd name="connsiteX68" fmla="*/ 1132195 w 7467600"/>
              <a:gd name="connsiteY68" fmla="*/ 5467980 h 6858000"/>
              <a:gd name="connsiteX69" fmla="*/ 1679056 w 7467600"/>
              <a:gd name="connsiteY69" fmla="*/ 5516907 h 6858000"/>
              <a:gd name="connsiteX70" fmla="*/ 2128648 w 7467600"/>
              <a:gd name="connsiteY70" fmla="*/ 5474249 h 6858000"/>
              <a:gd name="connsiteX71" fmla="*/ 1825619 w 7467600"/>
              <a:gd name="connsiteY71" fmla="*/ 5478447 h 6858000"/>
              <a:gd name="connsiteX72" fmla="*/ 1737798 w 7467600"/>
              <a:gd name="connsiteY72" fmla="*/ 5483353 h 6858000"/>
              <a:gd name="connsiteX73" fmla="*/ 1132195 w 7467600"/>
              <a:gd name="connsiteY73" fmla="*/ 5467980 h 6858000"/>
              <a:gd name="connsiteX74" fmla="*/ 6844835 w 7467600"/>
              <a:gd name="connsiteY74" fmla="*/ 5424988 h 6858000"/>
              <a:gd name="connsiteX75" fmla="*/ 6879594 w 7467600"/>
              <a:gd name="connsiteY75" fmla="*/ 5424547 h 6858000"/>
              <a:gd name="connsiteX76" fmla="*/ 7379510 w 7467600"/>
              <a:gd name="connsiteY76" fmla="*/ 5755454 h 6858000"/>
              <a:gd name="connsiteX77" fmla="*/ 7467600 w 7467600"/>
              <a:gd name="connsiteY77" fmla="*/ 5845526 h 6858000"/>
              <a:gd name="connsiteX78" fmla="*/ 7467600 w 7467600"/>
              <a:gd name="connsiteY78" fmla="*/ 5925131 h 6858000"/>
              <a:gd name="connsiteX79" fmla="*/ 7271900 w 7467600"/>
              <a:gd name="connsiteY79" fmla="*/ 5734551 h 6858000"/>
              <a:gd name="connsiteX80" fmla="*/ 7015907 w 7467600"/>
              <a:gd name="connsiteY80" fmla="*/ 5541548 h 6858000"/>
              <a:gd name="connsiteX81" fmla="*/ 7259646 w 7467600"/>
              <a:gd name="connsiteY81" fmla="*/ 5765985 h 6858000"/>
              <a:gd name="connsiteX82" fmla="*/ 7467600 w 7467600"/>
              <a:gd name="connsiteY82" fmla="*/ 6012219 h 6858000"/>
              <a:gd name="connsiteX83" fmla="*/ 6946849 w 7467600"/>
              <a:gd name="connsiteY83" fmla="*/ 5523271 h 6858000"/>
              <a:gd name="connsiteX84" fmla="*/ 6946972 w 7467600"/>
              <a:gd name="connsiteY84" fmla="*/ 5526491 h 6858000"/>
              <a:gd name="connsiteX85" fmla="*/ 7105827 w 7467600"/>
              <a:gd name="connsiteY85" fmla="*/ 5718700 h 6858000"/>
              <a:gd name="connsiteX86" fmla="*/ 7356878 w 7467600"/>
              <a:gd name="connsiteY86" fmla="*/ 5981332 h 6858000"/>
              <a:gd name="connsiteX87" fmla="*/ 7467600 w 7467600"/>
              <a:gd name="connsiteY87" fmla="*/ 6117703 h 6858000"/>
              <a:gd name="connsiteX88" fmla="*/ 7467600 w 7467600"/>
              <a:gd name="connsiteY88" fmla="*/ 6163634 h 6858000"/>
              <a:gd name="connsiteX89" fmla="*/ 7403637 w 7467600"/>
              <a:gd name="connsiteY89" fmla="*/ 6083957 h 6858000"/>
              <a:gd name="connsiteX90" fmla="*/ 7254615 w 7467600"/>
              <a:gd name="connsiteY90" fmla="*/ 5911918 h 6858000"/>
              <a:gd name="connsiteX91" fmla="*/ 7312589 w 7467600"/>
              <a:gd name="connsiteY91" fmla="*/ 5982309 h 6858000"/>
              <a:gd name="connsiteX92" fmla="*/ 7448321 w 7467600"/>
              <a:gd name="connsiteY92" fmla="*/ 6190991 h 6858000"/>
              <a:gd name="connsiteX93" fmla="*/ 7467600 w 7467600"/>
              <a:gd name="connsiteY93" fmla="*/ 6221686 h 6858000"/>
              <a:gd name="connsiteX94" fmla="*/ 7467600 w 7467600"/>
              <a:gd name="connsiteY94" fmla="*/ 6334256 h 6858000"/>
              <a:gd name="connsiteX95" fmla="*/ 7454976 w 7467600"/>
              <a:gd name="connsiteY95" fmla="*/ 6318297 h 6858000"/>
              <a:gd name="connsiteX96" fmla="*/ 7042773 w 7467600"/>
              <a:gd name="connsiteY96" fmla="*/ 5734011 h 6858000"/>
              <a:gd name="connsiteX97" fmla="*/ 6844835 w 7467600"/>
              <a:gd name="connsiteY97" fmla="*/ 5424988 h 6858000"/>
              <a:gd name="connsiteX98" fmla="*/ 1456157 w 7467600"/>
              <a:gd name="connsiteY98" fmla="*/ 5371404 h 6858000"/>
              <a:gd name="connsiteX99" fmla="*/ 1244432 w 7467600"/>
              <a:gd name="connsiteY99" fmla="*/ 5385601 h 6858000"/>
              <a:gd name="connsiteX100" fmla="*/ 973990 w 7467600"/>
              <a:gd name="connsiteY100" fmla="*/ 5424940 h 6858000"/>
              <a:gd name="connsiteX101" fmla="*/ 1103809 w 7467600"/>
              <a:gd name="connsiteY101" fmla="*/ 5433720 h 6858000"/>
              <a:gd name="connsiteX102" fmla="*/ 1123454 w 7467600"/>
              <a:gd name="connsiteY102" fmla="*/ 5435727 h 6858000"/>
              <a:gd name="connsiteX103" fmla="*/ 1737017 w 7467600"/>
              <a:gd name="connsiteY103" fmla="*/ 5452183 h 6858000"/>
              <a:gd name="connsiteX104" fmla="*/ 1824397 w 7467600"/>
              <a:gd name="connsiteY104" fmla="*/ 5447757 h 6858000"/>
              <a:gd name="connsiteX105" fmla="*/ 2070059 w 7467600"/>
              <a:gd name="connsiteY105" fmla="*/ 5441660 h 6858000"/>
              <a:gd name="connsiteX106" fmla="*/ 1456157 w 7467600"/>
              <a:gd name="connsiteY106" fmla="*/ 5371404 h 6858000"/>
              <a:gd name="connsiteX107" fmla="*/ 4988186 w 7467600"/>
              <a:gd name="connsiteY107" fmla="*/ 5216467 h 6858000"/>
              <a:gd name="connsiteX108" fmla="*/ 4777334 w 7467600"/>
              <a:gd name="connsiteY108" fmla="*/ 5406072 h 6858000"/>
              <a:gd name="connsiteX109" fmla="*/ 4718341 w 7467600"/>
              <a:gd name="connsiteY109" fmla="*/ 5468043 h 6858000"/>
              <a:gd name="connsiteX110" fmla="*/ 4604655 w 7467600"/>
              <a:gd name="connsiteY110" fmla="*/ 5583434 h 6858000"/>
              <a:gd name="connsiteX111" fmla="*/ 4565074 w 7467600"/>
              <a:gd name="connsiteY111" fmla="*/ 5618550 h 6858000"/>
              <a:gd name="connsiteX112" fmla="*/ 4988186 w 7467600"/>
              <a:gd name="connsiteY112" fmla="*/ 5216467 h 6858000"/>
              <a:gd name="connsiteX113" fmla="*/ 4978032 w 7467600"/>
              <a:gd name="connsiteY113" fmla="*/ 5183809 h 6858000"/>
              <a:gd name="connsiteX114" fmla="*/ 4463413 w 7467600"/>
              <a:gd name="connsiteY114" fmla="*/ 5615162 h 6858000"/>
              <a:gd name="connsiteX115" fmla="*/ 4358134 w 7467600"/>
              <a:gd name="connsiteY115" fmla="*/ 5742791 h 6858000"/>
              <a:gd name="connsiteX116" fmla="*/ 4376219 w 7467600"/>
              <a:gd name="connsiteY116" fmla="*/ 5729027 h 6858000"/>
              <a:gd name="connsiteX117" fmla="*/ 4582340 w 7467600"/>
              <a:gd name="connsiteY117" fmla="*/ 5561037 h 6858000"/>
              <a:gd name="connsiteX118" fmla="*/ 4694684 w 7467600"/>
              <a:gd name="connsiteY118" fmla="*/ 5447098 h 6858000"/>
              <a:gd name="connsiteX119" fmla="*/ 4754123 w 7467600"/>
              <a:gd name="connsiteY119" fmla="*/ 5384643 h 6858000"/>
              <a:gd name="connsiteX120" fmla="*/ 4978032 w 7467600"/>
              <a:gd name="connsiteY120" fmla="*/ 5183809 h 6858000"/>
              <a:gd name="connsiteX121" fmla="*/ 1903353 w 7467600"/>
              <a:gd name="connsiteY121" fmla="*/ 5044827 h 6858000"/>
              <a:gd name="connsiteX122" fmla="*/ 1936931 w 7467600"/>
              <a:gd name="connsiteY122" fmla="*/ 5093954 h 6858000"/>
              <a:gd name="connsiteX123" fmla="*/ 2195868 w 7467600"/>
              <a:gd name="connsiteY123" fmla="*/ 5396574 h 6858000"/>
              <a:gd name="connsiteX124" fmla="*/ 2088852 w 7467600"/>
              <a:gd name="connsiteY124" fmla="*/ 5166123 h 6858000"/>
              <a:gd name="connsiteX125" fmla="*/ 1958241 w 7467600"/>
              <a:gd name="connsiteY125" fmla="*/ 5067955 h 6858000"/>
              <a:gd name="connsiteX126" fmla="*/ 1903353 w 7467600"/>
              <a:gd name="connsiteY126" fmla="*/ 5044827 h 6858000"/>
              <a:gd name="connsiteX127" fmla="*/ 1979378 w 7467600"/>
              <a:gd name="connsiteY127" fmla="*/ 4769504 h 6858000"/>
              <a:gd name="connsiteX128" fmla="*/ 2882120 w 7467600"/>
              <a:gd name="connsiteY128" fmla="*/ 5064547 h 6858000"/>
              <a:gd name="connsiteX129" fmla="*/ 2793103 w 7467600"/>
              <a:gd name="connsiteY129" fmla="*/ 5039699 h 6858000"/>
              <a:gd name="connsiteX130" fmla="*/ 2770041 w 7467600"/>
              <a:gd name="connsiteY130" fmla="*/ 5033634 h 6858000"/>
              <a:gd name="connsiteX131" fmla="*/ 1979378 w 7467600"/>
              <a:gd name="connsiteY131" fmla="*/ 4769504 h 6858000"/>
              <a:gd name="connsiteX132" fmla="*/ 1927410 w 7467600"/>
              <a:gd name="connsiteY132" fmla="*/ 4716164 h 6858000"/>
              <a:gd name="connsiteX133" fmla="*/ 1959587 w 7467600"/>
              <a:gd name="connsiteY133" fmla="*/ 4728849 h 6858000"/>
              <a:gd name="connsiteX134" fmla="*/ 2777707 w 7467600"/>
              <a:gd name="connsiteY134" fmla="*/ 5003991 h 6858000"/>
              <a:gd name="connsiteX135" fmla="*/ 2800768 w 7467600"/>
              <a:gd name="connsiteY135" fmla="*/ 5010056 h 6858000"/>
              <a:gd name="connsiteX136" fmla="*/ 2879408 w 7467600"/>
              <a:gd name="connsiteY136" fmla="*/ 5031590 h 6858000"/>
              <a:gd name="connsiteX137" fmla="*/ 2862295 w 7467600"/>
              <a:gd name="connsiteY137" fmla="*/ 5022958 h 6858000"/>
              <a:gd name="connsiteX138" fmla="*/ 2813343 w 7467600"/>
              <a:gd name="connsiteY138" fmla="*/ 4998369 h 6858000"/>
              <a:gd name="connsiteX139" fmla="*/ 2646245 w 7467600"/>
              <a:gd name="connsiteY139" fmla="*/ 4930999 h 6858000"/>
              <a:gd name="connsiteX140" fmla="*/ 1999243 w 7467600"/>
              <a:gd name="connsiteY140" fmla="*/ 4730524 h 6858000"/>
              <a:gd name="connsiteX141" fmla="*/ 1979527 w 7467600"/>
              <a:gd name="connsiteY141" fmla="*/ 4726651 h 6858000"/>
              <a:gd name="connsiteX142" fmla="*/ 1927410 w 7467600"/>
              <a:gd name="connsiteY142" fmla="*/ 4716164 h 6858000"/>
              <a:gd name="connsiteX143" fmla="*/ 1997014 w 7467600"/>
              <a:gd name="connsiteY143" fmla="*/ 4698007 h 6858000"/>
              <a:gd name="connsiteX144" fmla="*/ 2005458 w 7467600"/>
              <a:gd name="connsiteY144" fmla="*/ 4699540 h 6858000"/>
              <a:gd name="connsiteX145" fmla="*/ 2657186 w 7467600"/>
              <a:gd name="connsiteY145" fmla="*/ 4901687 h 6858000"/>
              <a:gd name="connsiteX146" fmla="*/ 2826662 w 7467600"/>
              <a:gd name="connsiteY146" fmla="*/ 4970362 h 6858000"/>
              <a:gd name="connsiteX147" fmla="*/ 2876100 w 7467600"/>
              <a:gd name="connsiteY147" fmla="*/ 4995397 h 6858000"/>
              <a:gd name="connsiteX148" fmla="*/ 3042600 w 7467600"/>
              <a:gd name="connsiteY148" fmla="*/ 5059532 h 6858000"/>
              <a:gd name="connsiteX149" fmla="*/ 1997014 w 7467600"/>
              <a:gd name="connsiteY149" fmla="*/ 4698007 h 6858000"/>
              <a:gd name="connsiteX150" fmla="*/ 2305292 w 7467600"/>
              <a:gd name="connsiteY150" fmla="*/ 4219492 h 6858000"/>
              <a:gd name="connsiteX151" fmla="*/ 3360922 w 7467600"/>
              <a:gd name="connsiteY151" fmla="*/ 4529373 h 6858000"/>
              <a:gd name="connsiteX152" fmla="*/ 3492420 w 7467600"/>
              <a:gd name="connsiteY152" fmla="*/ 4510145 h 6858000"/>
              <a:gd name="connsiteX153" fmla="*/ 3364086 w 7467600"/>
              <a:gd name="connsiteY153" fmla="*/ 4480340 h 6858000"/>
              <a:gd name="connsiteX154" fmla="*/ 3225818 w 7467600"/>
              <a:gd name="connsiteY154" fmla="*/ 4411822 h 6858000"/>
              <a:gd name="connsiteX155" fmla="*/ 3129696 w 7467600"/>
              <a:gd name="connsiteY155" fmla="*/ 4360704 h 6858000"/>
              <a:gd name="connsiteX156" fmla="*/ 2814545 w 7467600"/>
              <a:gd name="connsiteY156" fmla="*/ 4282955 h 6858000"/>
              <a:gd name="connsiteX157" fmla="*/ 2305292 w 7467600"/>
              <a:gd name="connsiteY157" fmla="*/ 4219492 h 6858000"/>
              <a:gd name="connsiteX158" fmla="*/ 2626982 w 7467600"/>
              <a:gd name="connsiteY158" fmla="*/ 4206450 h 6858000"/>
              <a:gd name="connsiteX159" fmla="*/ 2490617 w 7467600"/>
              <a:gd name="connsiteY159" fmla="*/ 4206951 h 6858000"/>
              <a:gd name="connsiteX160" fmla="*/ 2819869 w 7467600"/>
              <a:gd name="connsiteY160" fmla="*/ 4252936 h 6858000"/>
              <a:gd name="connsiteX161" fmla="*/ 3143018 w 7467600"/>
              <a:gd name="connsiteY161" fmla="*/ 4332698 h 6858000"/>
              <a:gd name="connsiteX162" fmla="*/ 3241520 w 7467600"/>
              <a:gd name="connsiteY162" fmla="*/ 4385112 h 6858000"/>
              <a:gd name="connsiteX163" fmla="*/ 3374575 w 7467600"/>
              <a:gd name="connsiteY163" fmla="*/ 4451517 h 6858000"/>
              <a:gd name="connsiteX164" fmla="*/ 3505221 w 7467600"/>
              <a:gd name="connsiteY164" fmla="*/ 4480757 h 6858000"/>
              <a:gd name="connsiteX165" fmla="*/ 2626982 w 7467600"/>
              <a:gd name="connsiteY165" fmla="*/ 4206450 h 6858000"/>
              <a:gd name="connsiteX166" fmla="*/ 1310106 w 7467600"/>
              <a:gd name="connsiteY166" fmla="*/ 3943217 h 6858000"/>
              <a:gd name="connsiteX167" fmla="*/ 854994 w 7467600"/>
              <a:gd name="connsiteY167" fmla="*/ 4399136 h 6858000"/>
              <a:gd name="connsiteX168" fmla="*/ 742462 w 7467600"/>
              <a:gd name="connsiteY168" fmla="*/ 4594648 h 6858000"/>
              <a:gd name="connsiteX169" fmla="*/ 820602 w 7467600"/>
              <a:gd name="connsiteY169" fmla="*/ 4485915 h 6858000"/>
              <a:gd name="connsiteX170" fmla="*/ 878295 w 7467600"/>
              <a:gd name="connsiteY170" fmla="*/ 4403594 h 6858000"/>
              <a:gd name="connsiteX171" fmla="*/ 1240607 w 7467600"/>
              <a:gd name="connsiteY171" fmla="*/ 4010401 h 6858000"/>
              <a:gd name="connsiteX172" fmla="*/ 1310106 w 7467600"/>
              <a:gd name="connsiteY172" fmla="*/ 3943217 h 6858000"/>
              <a:gd name="connsiteX173" fmla="*/ 1423113 w 7467600"/>
              <a:gd name="connsiteY173" fmla="*/ 3874565 h 6858000"/>
              <a:gd name="connsiteX174" fmla="*/ 1260565 w 7467600"/>
              <a:gd name="connsiteY174" fmla="*/ 4031982 h 6858000"/>
              <a:gd name="connsiteX175" fmla="*/ 901900 w 7467600"/>
              <a:gd name="connsiteY175" fmla="*/ 4421236 h 6858000"/>
              <a:gd name="connsiteX176" fmla="*/ 845044 w 7467600"/>
              <a:gd name="connsiteY176" fmla="*/ 4502436 h 6858000"/>
              <a:gd name="connsiteX177" fmla="*/ 685926 w 7467600"/>
              <a:gd name="connsiteY177" fmla="*/ 4703069 h 6858000"/>
              <a:gd name="connsiteX178" fmla="*/ 684248 w 7467600"/>
              <a:gd name="connsiteY178" fmla="*/ 4706721 h 6858000"/>
              <a:gd name="connsiteX179" fmla="*/ 1423113 w 7467600"/>
              <a:gd name="connsiteY179" fmla="*/ 3874565 h 6858000"/>
              <a:gd name="connsiteX180" fmla="*/ 3316479 w 7467600"/>
              <a:gd name="connsiteY180" fmla="*/ 3872136 h 6858000"/>
              <a:gd name="connsiteX181" fmla="*/ 3546806 w 7467600"/>
              <a:gd name="connsiteY181" fmla="*/ 4356139 h 6858000"/>
              <a:gd name="connsiteX182" fmla="*/ 3364433 w 7467600"/>
              <a:gd name="connsiteY182" fmla="*/ 3953121 h 6858000"/>
              <a:gd name="connsiteX183" fmla="*/ 3316479 w 7467600"/>
              <a:gd name="connsiteY183" fmla="*/ 3872136 h 6858000"/>
              <a:gd name="connsiteX184" fmla="*/ 3291335 w 7467600"/>
              <a:gd name="connsiteY184" fmla="*/ 3767420 h 6858000"/>
              <a:gd name="connsiteX185" fmla="*/ 3390805 w 7467600"/>
              <a:gd name="connsiteY185" fmla="*/ 3937163 h 6858000"/>
              <a:gd name="connsiteX186" fmla="*/ 3579062 w 7467600"/>
              <a:gd name="connsiteY186" fmla="*/ 4359040 h 6858000"/>
              <a:gd name="connsiteX187" fmla="*/ 3467355 w 7467600"/>
              <a:gd name="connsiteY187" fmla="*/ 3988130 h 6858000"/>
              <a:gd name="connsiteX188" fmla="*/ 3310753 w 7467600"/>
              <a:gd name="connsiteY188" fmla="*/ 3787140 h 6858000"/>
              <a:gd name="connsiteX189" fmla="*/ 3291335 w 7467600"/>
              <a:gd name="connsiteY189" fmla="*/ 3767420 h 6858000"/>
              <a:gd name="connsiteX190" fmla="*/ 1635889 w 7467600"/>
              <a:gd name="connsiteY190" fmla="*/ 3709494 h 6858000"/>
              <a:gd name="connsiteX191" fmla="*/ 1634800 w 7467600"/>
              <a:gd name="connsiteY191" fmla="*/ 3731111 h 6858000"/>
              <a:gd name="connsiteX192" fmla="*/ 1635889 w 7467600"/>
              <a:gd name="connsiteY192" fmla="*/ 3709494 h 6858000"/>
              <a:gd name="connsiteX193" fmla="*/ 1510397 w 7467600"/>
              <a:gd name="connsiteY193" fmla="*/ 3684705 h 6858000"/>
              <a:gd name="connsiteX194" fmla="*/ 1146550 w 7467600"/>
              <a:gd name="connsiteY194" fmla="*/ 3802012 h 6858000"/>
              <a:gd name="connsiteX195" fmla="*/ 698834 w 7467600"/>
              <a:gd name="connsiteY195" fmla="*/ 3952272 h 6858000"/>
              <a:gd name="connsiteX196" fmla="*/ 34256 w 7467600"/>
              <a:gd name="connsiteY196" fmla="*/ 4347603 h 6858000"/>
              <a:gd name="connsiteX197" fmla="*/ 527241 w 7467600"/>
              <a:gd name="connsiteY197" fmla="*/ 4065078 h 6858000"/>
              <a:gd name="connsiteX198" fmla="*/ 1510397 w 7467600"/>
              <a:gd name="connsiteY198" fmla="*/ 3684705 h 6858000"/>
              <a:gd name="connsiteX199" fmla="*/ 1313114 w 7467600"/>
              <a:gd name="connsiteY199" fmla="*/ 3655216 h 6858000"/>
              <a:gd name="connsiteX200" fmla="*/ 1109304 w 7467600"/>
              <a:gd name="connsiteY200" fmla="*/ 3669030 h 6858000"/>
              <a:gd name="connsiteX201" fmla="*/ 8129 w 7467600"/>
              <a:gd name="connsiteY201" fmla="*/ 4330519 h 6858000"/>
              <a:gd name="connsiteX202" fmla="*/ 687572 w 7467600"/>
              <a:gd name="connsiteY202" fmla="*/ 3925629 h 6858000"/>
              <a:gd name="connsiteX203" fmla="*/ 1138365 w 7467600"/>
              <a:gd name="connsiteY203" fmla="*/ 3774515 h 6858000"/>
              <a:gd name="connsiteX204" fmla="*/ 1505579 w 7467600"/>
              <a:gd name="connsiteY204" fmla="*/ 3655526 h 6858000"/>
              <a:gd name="connsiteX205" fmla="*/ 1313114 w 7467600"/>
              <a:gd name="connsiteY205" fmla="*/ 3655216 h 6858000"/>
              <a:gd name="connsiteX206" fmla="*/ 3655073 w 7467600"/>
              <a:gd name="connsiteY206" fmla="*/ 3650884 h 6858000"/>
              <a:gd name="connsiteX207" fmla="*/ 3989938 w 7467600"/>
              <a:gd name="connsiteY207" fmla="*/ 3991685 h 6858000"/>
              <a:gd name="connsiteX208" fmla="*/ 4393907 w 7467600"/>
              <a:gd name="connsiteY208" fmla="*/ 4261258 h 6858000"/>
              <a:gd name="connsiteX209" fmla="*/ 4648051 w 7467600"/>
              <a:gd name="connsiteY209" fmla="*/ 4374051 h 6858000"/>
              <a:gd name="connsiteX210" fmla="*/ 4383389 w 7467600"/>
              <a:gd name="connsiteY210" fmla="*/ 4184369 h 6858000"/>
              <a:gd name="connsiteX211" fmla="*/ 4165508 w 7467600"/>
              <a:gd name="connsiteY211" fmla="*/ 4035196 h 6858000"/>
              <a:gd name="connsiteX212" fmla="*/ 4068162 w 7467600"/>
              <a:gd name="connsiteY212" fmla="*/ 3953394 h 6858000"/>
              <a:gd name="connsiteX213" fmla="*/ 3981416 w 7467600"/>
              <a:gd name="connsiteY213" fmla="*/ 3880482 h 6858000"/>
              <a:gd name="connsiteX214" fmla="*/ 3800147 w 7467600"/>
              <a:gd name="connsiteY214" fmla="*/ 3749872 h 6858000"/>
              <a:gd name="connsiteX215" fmla="*/ 3655073 w 7467600"/>
              <a:gd name="connsiteY215" fmla="*/ 3650884 h 6858000"/>
              <a:gd name="connsiteX216" fmla="*/ 3670252 w 7467600"/>
              <a:gd name="connsiteY216" fmla="*/ 3622798 h 6858000"/>
              <a:gd name="connsiteX217" fmla="*/ 3817258 w 7467600"/>
              <a:gd name="connsiteY217" fmla="*/ 3723577 h 6858000"/>
              <a:gd name="connsiteX218" fmla="*/ 4000461 w 7467600"/>
              <a:gd name="connsiteY218" fmla="*/ 3855966 h 6858000"/>
              <a:gd name="connsiteX219" fmla="*/ 4088180 w 7467600"/>
              <a:gd name="connsiteY219" fmla="*/ 3929774 h 6858000"/>
              <a:gd name="connsiteX220" fmla="*/ 4184555 w 7467600"/>
              <a:gd name="connsiteY220" fmla="*/ 4010683 h 6858000"/>
              <a:gd name="connsiteX221" fmla="*/ 4399563 w 7467600"/>
              <a:gd name="connsiteY221" fmla="*/ 4158106 h 6858000"/>
              <a:gd name="connsiteX222" fmla="*/ 4684469 w 7467600"/>
              <a:gd name="connsiteY222" fmla="*/ 4364680 h 6858000"/>
              <a:gd name="connsiteX223" fmla="*/ 4690271 w 7467600"/>
              <a:gd name="connsiteY223" fmla="*/ 4370034 h 6858000"/>
              <a:gd name="connsiteX224" fmla="*/ 4136093 w 7467600"/>
              <a:gd name="connsiteY224" fmla="*/ 3858466 h 6858000"/>
              <a:gd name="connsiteX225" fmla="*/ 3670252 w 7467600"/>
              <a:gd name="connsiteY225" fmla="*/ 3622798 h 6858000"/>
              <a:gd name="connsiteX226" fmla="*/ 4440129 w 7467600"/>
              <a:gd name="connsiteY226" fmla="*/ 3448571 h 6858000"/>
              <a:gd name="connsiteX227" fmla="*/ 4856525 w 7467600"/>
              <a:gd name="connsiteY227" fmla="*/ 3915351 h 6858000"/>
              <a:gd name="connsiteX228" fmla="*/ 5059055 w 7467600"/>
              <a:gd name="connsiteY228" fmla="*/ 4108918 h 6858000"/>
              <a:gd name="connsiteX229" fmla="*/ 5290070 w 7467600"/>
              <a:gd name="connsiteY229" fmla="*/ 4263619 h 6858000"/>
              <a:gd name="connsiteX230" fmla="*/ 4834991 w 7467600"/>
              <a:gd name="connsiteY230" fmla="*/ 3830985 h 6858000"/>
              <a:gd name="connsiteX231" fmla="*/ 4440129 w 7467600"/>
              <a:gd name="connsiteY231" fmla="*/ 3448571 h 6858000"/>
              <a:gd name="connsiteX232" fmla="*/ 4441737 w 7467600"/>
              <a:gd name="connsiteY232" fmla="*/ 3399734 h 6858000"/>
              <a:gd name="connsiteX233" fmla="*/ 4431236 w 7467600"/>
              <a:gd name="connsiteY233" fmla="*/ 3400954 h 6858000"/>
              <a:gd name="connsiteX234" fmla="*/ 4557150 w 7467600"/>
              <a:gd name="connsiteY234" fmla="*/ 3510023 h 6858000"/>
              <a:gd name="connsiteX235" fmla="*/ 4856936 w 7467600"/>
              <a:gd name="connsiteY235" fmla="*/ 3809146 h 6858000"/>
              <a:gd name="connsiteX236" fmla="*/ 5111996 w 7467600"/>
              <a:gd name="connsiteY236" fmla="*/ 4065759 h 6858000"/>
              <a:gd name="connsiteX237" fmla="*/ 5388878 w 7467600"/>
              <a:gd name="connsiteY237" fmla="*/ 4300185 h 6858000"/>
              <a:gd name="connsiteX238" fmla="*/ 5425556 w 7467600"/>
              <a:gd name="connsiteY238" fmla="*/ 4308967 h 6858000"/>
              <a:gd name="connsiteX239" fmla="*/ 4943646 w 7467600"/>
              <a:gd name="connsiteY239" fmla="*/ 3822916 h 6858000"/>
              <a:gd name="connsiteX240" fmla="*/ 4594837 w 7467600"/>
              <a:gd name="connsiteY240" fmla="*/ 3532274 h 6858000"/>
              <a:gd name="connsiteX241" fmla="*/ 4441737 w 7467600"/>
              <a:gd name="connsiteY241" fmla="*/ 3399734 h 6858000"/>
              <a:gd name="connsiteX242" fmla="*/ 5425834 w 7467600"/>
              <a:gd name="connsiteY242" fmla="*/ 3162785 h 6858000"/>
              <a:gd name="connsiteX243" fmla="*/ 5401644 w 7467600"/>
              <a:gd name="connsiteY243" fmla="*/ 3617847 h 6858000"/>
              <a:gd name="connsiteX244" fmla="*/ 5467256 w 7467600"/>
              <a:gd name="connsiteY244" fmla="*/ 4175494 h 6858000"/>
              <a:gd name="connsiteX245" fmla="*/ 5448069 w 7467600"/>
              <a:gd name="connsiteY245" fmla="*/ 3567554 h 6858000"/>
              <a:gd name="connsiteX246" fmla="*/ 5425834 w 7467600"/>
              <a:gd name="connsiteY246" fmla="*/ 3162785 h 6858000"/>
              <a:gd name="connsiteX247" fmla="*/ 1318687 w 7467600"/>
              <a:gd name="connsiteY247" fmla="*/ 3113840 h 6858000"/>
              <a:gd name="connsiteX248" fmla="*/ 1066793 w 7467600"/>
              <a:gd name="connsiteY248" fmla="*/ 3212171 h 6858000"/>
              <a:gd name="connsiteX249" fmla="*/ 993319 w 7467600"/>
              <a:gd name="connsiteY249" fmla="*/ 3247648 h 6858000"/>
              <a:gd name="connsiteX250" fmla="*/ 853081 w 7467600"/>
              <a:gd name="connsiteY250" fmla="*/ 3312410 h 6858000"/>
              <a:gd name="connsiteX251" fmla="*/ 805957 w 7467600"/>
              <a:gd name="connsiteY251" fmla="*/ 3330443 h 6858000"/>
              <a:gd name="connsiteX252" fmla="*/ 1318687 w 7467600"/>
              <a:gd name="connsiteY252" fmla="*/ 3113840 h 6858000"/>
              <a:gd name="connsiteX253" fmla="*/ 5453702 w 7467600"/>
              <a:gd name="connsiteY253" fmla="*/ 3090882 h 6858000"/>
              <a:gd name="connsiteX254" fmla="*/ 5480135 w 7467600"/>
              <a:gd name="connsiteY254" fmla="*/ 3565802 h 6858000"/>
              <a:gd name="connsiteX255" fmla="*/ 5499023 w 7467600"/>
              <a:gd name="connsiteY255" fmla="*/ 4166310 h 6858000"/>
              <a:gd name="connsiteX256" fmla="*/ 5547022 w 7467600"/>
              <a:gd name="connsiteY256" fmla="*/ 3607838 h 6858000"/>
              <a:gd name="connsiteX257" fmla="*/ 5515964 w 7467600"/>
              <a:gd name="connsiteY257" fmla="*/ 3378541 h 6858000"/>
              <a:gd name="connsiteX258" fmla="*/ 5453702 w 7467600"/>
              <a:gd name="connsiteY258" fmla="*/ 3090882 h 6858000"/>
              <a:gd name="connsiteX259" fmla="*/ 1238695 w 7467600"/>
              <a:gd name="connsiteY259" fmla="*/ 3076820 h 6858000"/>
              <a:gd name="connsiteX260" fmla="*/ 716371 w 7467600"/>
              <a:gd name="connsiteY260" fmla="*/ 3293249 h 6858000"/>
              <a:gd name="connsiteX261" fmla="*/ 579522 w 7467600"/>
              <a:gd name="connsiteY261" fmla="*/ 3371759 h 6858000"/>
              <a:gd name="connsiteX262" fmla="*/ 600288 w 7467600"/>
              <a:gd name="connsiteY262" fmla="*/ 3365555 h 6858000"/>
              <a:gd name="connsiteX263" fmla="*/ 840692 w 7467600"/>
              <a:gd name="connsiteY263" fmla="*/ 3284921 h 6858000"/>
              <a:gd name="connsiteX264" fmla="*/ 979248 w 7467600"/>
              <a:gd name="connsiteY264" fmla="*/ 3221003 h 6858000"/>
              <a:gd name="connsiteX265" fmla="*/ 1053282 w 7467600"/>
              <a:gd name="connsiteY265" fmla="*/ 3185247 h 6858000"/>
              <a:gd name="connsiteX266" fmla="*/ 1320603 w 7467600"/>
              <a:gd name="connsiteY266" fmla="*/ 3081281 h 6858000"/>
              <a:gd name="connsiteX267" fmla="*/ 1238695 w 7467600"/>
              <a:gd name="connsiteY267" fmla="*/ 3076820 h 6858000"/>
              <a:gd name="connsiteX268" fmla="*/ 5425627 w 7467600"/>
              <a:gd name="connsiteY268" fmla="*/ 2954192 h 6858000"/>
              <a:gd name="connsiteX269" fmla="*/ 5470770 w 7467600"/>
              <a:gd name="connsiteY269" fmla="*/ 3005435 h 6858000"/>
              <a:gd name="connsiteX270" fmla="*/ 5519779 w 7467600"/>
              <a:gd name="connsiteY270" fmla="*/ 4359223 h 6858000"/>
              <a:gd name="connsiteX271" fmla="*/ 5520293 w 7467600"/>
              <a:gd name="connsiteY271" fmla="*/ 4360602 h 6858000"/>
              <a:gd name="connsiteX272" fmla="*/ 5767221 w 7467600"/>
              <a:gd name="connsiteY272" fmla="*/ 4665564 h 6858000"/>
              <a:gd name="connsiteX273" fmla="*/ 6937169 w 7467600"/>
              <a:gd name="connsiteY273" fmla="*/ 4815941 h 6858000"/>
              <a:gd name="connsiteX274" fmla="*/ 6953922 w 7467600"/>
              <a:gd name="connsiteY274" fmla="*/ 4890068 h 6858000"/>
              <a:gd name="connsiteX275" fmla="*/ 6071359 w 7467600"/>
              <a:gd name="connsiteY275" fmla="*/ 4770770 h 6858000"/>
              <a:gd name="connsiteX276" fmla="*/ 6038839 w 7467600"/>
              <a:gd name="connsiteY276" fmla="*/ 4764474 h 6858000"/>
              <a:gd name="connsiteX277" fmla="*/ 6038706 w 7467600"/>
              <a:gd name="connsiteY277" fmla="*/ 4763847 h 6858000"/>
              <a:gd name="connsiteX278" fmla="*/ 6037784 w 7467600"/>
              <a:gd name="connsiteY278" fmla="*/ 4764270 h 6858000"/>
              <a:gd name="connsiteX279" fmla="*/ 6038839 w 7467600"/>
              <a:gd name="connsiteY279" fmla="*/ 4764474 h 6858000"/>
              <a:gd name="connsiteX280" fmla="*/ 6040338 w 7467600"/>
              <a:gd name="connsiteY280" fmla="*/ 4771418 h 6858000"/>
              <a:gd name="connsiteX281" fmla="*/ 6024488 w 7467600"/>
              <a:gd name="connsiteY281" fmla="*/ 4809903 h 6858000"/>
              <a:gd name="connsiteX282" fmla="*/ 5599771 w 7467600"/>
              <a:gd name="connsiteY282" fmla="*/ 5509652 h 6858000"/>
              <a:gd name="connsiteX283" fmla="*/ 5548843 w 7467600"/>
              <a:gd name="connsiteY283" fmla="*/ 5563845 h 6858000"/>
              <a:gd name="connsiteX284" fmla="*/ 5940952 w 7467600"/>
              <a:gd name="connsiteY284" fmla="*/ 6250028 h 6858000"/>
              <a:gd name="connsiteX285" fmla="*/ 6043441 w 7467600"/>
              <a:gd name="connsiteY285" fmla="*/ 6665847 h 6858000"/>
              <a:gd name="connsiteX286" fmla="*/ 6093432 w 7467600"/>
              <a:gd name="connsiteY286" fmla="*/ 6858000 h 6858000"/>
              <a:gd name="connsiteX287" fmla="*/ 6034344 w 7467600"/>
              <a:gd name="connsiteY287" fmla="*/ 6858000 h 6858000"/>
              <a:gd name="connsiteX288" fmla="*/ 6026679 w 7467600"/>
              <a:gd name="connsiteY288" fmla="*/ 6836959 h 6858000"/>
              <a:gd name="connsiteX289" fmla="*/ 5800441 w 7467600"/>
              <a:gd name="connsiteY289" fmla="*/ 6335286 h 6858000"/>
              <a:gd name="connsiteX290" fmla="*/ 5526562 w 7467600"/>
              <a:gd name="connsiteY290" fmla="*/ 5705388 h 6858000"/>
              <a:gd name="connsiteX291" fmla="*/ 5519640 w 7467600"/>
              <a:gd name="connsiteY291" fmla="*/ 5683774 h 6858000"/>
              <a:gd name="connsiteX292" fmla="*/ 5844559 w 7467600"/>
              <a:gd name="connsiteY292" fmla="*/ 6553349 h 6858000"/>
              <a:gd name="connsiteX293" fmla="*/ 5975994 w 7467600"/>
              <a:gd name="connsiteY293" fmla="*/ 6858000 h 6858000"/>
              <a:gd name="connsiteX294" fmla="*/ 5898547 w 7467600"/>
              <a:gd name="connsiteY294" fmla="*/ 6858000 h 6858000"/>
              <a:gd name="connsiteX295" fmla="*/ 5682041 w 7467600"/>
              <a:gd name="connsiteY295" fmla="*/ 6355860 h 6858000"/>
              <a:gd name="connsiteX296" fmla="*/ 5461758 w 7467600"/>
              <a:gd name="connsiteY296" fmla="*/ 5820220 h 6858000"/>
              <a:gd name="connsiteX297" fmla="*/ 5237282 w 7467600"/>
              <a:gd name="connsiteY297" fmla="*/ 6579086 h 6858000"/>
              <a:gd name="connsiteX298" fmla="*/ 5115009 w 7467600"/>
              <a:gd name="connsiteY298" fmla="*/ 6858000 h 6858000"/>
              <a:gd name="connsiteX299" fmla="*/ 5028074 w 7467600"/>
              <a:gd name="connsiteY299" fmla="*/ 6858000 h 6858000"/>
              <a:gd name="connsiteX300" fmla="*/ 5079508 w 7467600"/>
              <a:gd name="connsiteY300" fmla="*/ 6749074 h 6858000"/>
              <a:gd name="connsiteX301" fmla="*/ 5371846 w 7467600"/>
              <a:gd name="connsiteY301" fmla="*/ 5924413 h 6858000"/>
              <a:gd name="connsiteX302" fmla="*/ 5270512 w 7467600"/>
              <a:gd name="connsiteY302" fmla="*/ 6138975 h 6858000"/>
              <a:gd name="connsiteX303" fmla="*/ 5062409 w 7467600"/>
              <a:gd name="connsiteY303" fmla="*/ 6653544 h 6858000"/>
              <a:gd name="connsiteX304" fmla="*/ 5036628 w 7467600"/>
              <a:gd name="connsiteY304" fmla="*/ 6754247 h 6858000"/>
              <a:gd name="connsiteX305" fmla="*/ 5009112 w 7467600"/>
              <a:gd name="connsiteY305" fmla="*/ 6858000 h 6858000"/>
              <a:gd name="connsiteX306" fmla="*/ 4976679 w 7467600"/>
              <a:gd name="connsiteY306" fmla="*/ 6858000 h 6858000"/>
              <a:gd name="connsiteX307" fmla="*/ 5006537 w 7467600"/>
              <a:gd name="connsiteY307" fmla="*/ 6747068 h 6858000"/>
              <a:gd name="connsiteX308" fmla="*/ 5032723 w 7467600"/>
              <a:gd name="connsiteY308" fmla="*/ 6644957 h 6858000"/>
              <a:gd name="connsiteX309" fmla="*/ 5242949 w 7467600"/>
              <a:gd name="connsiteY309" fmla="*/ 6125175 h 6858000"/>
              <a:gd name="connsiteX310" fmla="*/ 5286321 w 7467600"/>
              <a:gd name="connsiteY310" fmla="*/ 6033555 h 6858000"/>
              <a:gd name="connsiteX311" fmla="*/ 5008210 w 7467600"/>
              <a:gd name="connsiteY311" fmla="*/ 6649194 h 6858000"/>
              <a:gd name="connsiteX312" fmla="*/ 4986321 w 7467600"/>
              <a:gd name="connsiteY312" fmla="*/ 6765687 h 6858000"/>
              <a:gd name="connsiteX313" fmla="*/ 4973474 w 7467600"/>
              <a:gd name="connsiteY313" fmla="*/ 6858000 h 6858000"/>
              <a:gd name="connsiteX314" fmla="*/ 4907178 w 7467600"/>
              <a:gd name="connsiteY314" fmla="*/ 6858000 h 6858000"/>
              <a:gd name="connsiteX315" fmla="*/ 4910810 w 7467600"/>
              <a:gd name="connsiteY315" fmla="*/ 6829660 h 6858000"/>
              <a:gd name="connsiteX316" fmla="*/ 4987461 w 7467600"/>
              <a:gd name="connsiteY316" fmla="*/ 6432994 h 6858000"/>
              <a:gd name="connsiteX317" fmla="*/ 5179262 w 7467600"/>
              <a:gd name="connsiteY317" fmla="*/ 6035044 h 6858000"/>
              <a:gd name="connsiteX318" fmla="*/ 4689678 w 7467600"/>
              <a:gd name="connsiteY318" fmla="*/ 6440241 h 6858000"/>
              <a:gd name="connsiteX319" fmla="*/ 4477543 w 7467600"/>
              <a:gd name="connsiteY319" fmla="*/ 6674836 h 6858000"/>
              <a:gd name="connsiteX320" fmla="*/ 4329957 w 7467600"/>
              <a:gd name="connsiteY320" fmla="*/ 6858000 h 6858000"/>
              <a:gd name="connsiteX321" fmla="*/ 4218595 w 7467600"/>
              <a:gd name="connsiteY321" fmla="*/ 6858000 h 6858000"/>
              <a:gd name="connsiteX322" fmla="*/ 4368888 w 7467600"/>
              <a:gd name="connsiteY322" fmla="*/ 6668412 h 6858000"/>
              <a:gd name="connsiteX323" fmla="*/ 4563091 w 7467600"/>
              <a:gd name="connsiteY323" fmla="*/ 6442508 h 6858000"/>
              <a:gd name="connsiteX324" fmla="*/ 5387324 w 7467600"/>
              <a:gd name="connsiteY324" fmla="*/ 5705830 h 6858000"/>
              <a:gd name="connsiteX325" fmla="*/ 5073620 w 7467600"/>
              <a:gd name="connsiteY325" fmla="*/ 5955437 h 6858000"/>
              <a:gd name="connsiteX326" fmla="*/ 4689789 w 7467600"/>
              <a:gd name="connsiteY326" fmla="*/ 6268382 h 6858000"/>
              <a:gd name="connsiteX327" fmla="*/ 4418722 w 7467600"/>
              <a:gd name="connsiteY327" fmla="*/ 6570886 h 6858000"/>
              <a:gd name="connsiteX328" fmla="*/ 4214944 w 7467600"/>
              <a:gd name="connsiteY328" fmla="*/ 6858000 h 6858000"/>
              <a:gd name="connsiteX329" fmla="*/ 4177898 w 7467600"/>
              <a:gd name="connsiteY329" fmla="*/ 6858000 h 6858000"/>
              <a:gd name="connsiteX330" fmla="*/ 4391597 w 7467600"/>
              <a:gd name="connsiteY330" fmla="*/ 6556370 h 6858000"/>
              <a:gd name="connsiteX331" fmla="*/ 4668889 w 7467600"/>
              <a:gd name="connsiteY331" fmla="*/ 6246399 h 6858000"/>
              <a:gd name="connsiteX332" fmla="*/ 5055427 w 7467600"/>
              <a:gd name="connsiteY332" fmla="*/ 5931476 h 6858000"/>
              <a:gd name="connsiteX333" fmla="*/ 5371814 w 7467600"/>
              <a:gd name="connsiteY333" fmla="*/ 5678975 h 6858000"/>
              <a:gd name="connsiteX334" fmla="*/ 4987918 w 7467600"/>
              <a:gd name="connsiteY334" fmla="*/ 5838701 h 6858000"/>
              <a:gd name="connsiteX335" fmla="*/ 4317146 w 7467600"/>
              <a:gd name="connsiteY335" fmla="*/ 6587716 h 6858000"/>
              <a:gd name="connsiteX336" fmla="*/ 4171627 w 7467600"/>
              <a:gd name="connsiteY336" fmla="*/ 6858000 h 6858000"/>
              <a:gd name="connsiteX337" fmla="*/ 4081585 w 7467600"/>
              <a:gd name="connsiteY337" fmla="*/ 6858000 h 6858000"/>
              <a:gd name="connsiteX338" fmla="*/ 4238603 w 7467600"/>
              <a:gd name="connsiteY338" fmla="*/ 6559341 h 6858000"/>
              <a:gd name="connsiteX339" fmla="*/ 4778333 w 7467600"/>
              <a:gd name="connsiteY339" fmla="*/ 5873626 h 6858000"/>
              <a:gd name="connsiteX340" fmla="*/ 5414185 w 7467600"/>
              <a:gd name="connsiteY340" fmla="*/ 5573882 h 6858000"/>
              <a:gd name="connsiteX341" fmla="*/ 5959648 w 7467600"/>
              <a:gd name="connsiteY341" fmla="*/ 4760797 h 6858000"/>
              <a:gd name="connsiteX342" fmla="*/ 5355019 w 7467600"/>
              <a:gd name="connsiteY342" fmla="*/ 4734672 h 6858000"/>
              <a:gd name="connsiteX343" fmla="*/ 5083565 w 7467600"/>
              <a:gd name="connsiteY343" fmla="*/ 5179121 h 6858000"/>
              <a:gd name="connsiteX344" fmla="*/ 4713577 w 7467600"/>
              <a:gd name="connsiteY344" fmla="*/ 5616803 h 6858000"/>
              <a:gd name="connsiteX345" fmla="*/ 3989559 w 7467600"/>
              <a:gd name="connsiteY345" fmla="*/ 6145945 h 6858000"/>
              <a:gd name="connsiteX346" fmla="*/ 3939824 w 7467600"/>
              <a:gd name="connsiteY346" fmla="*/ 6066900 h 6858000"/>
              <a:gd name="connsiteX347" fmla="*/ 4584537 w 7467600"/>
              <a:gd name="connsiteY347" fmla="*/ 5324826 h 6858000"/>
              <a:gd name="connsiteX348" fmla="*/ 5037105 w 7467600"/>
              <a:gd name="connsiteY348" fmla="*/ 5088765 h 6858000"/>
              <a:gd name="connsiteX349" fmla="*/ 5039930 w 7467600"/>
              <a:gd name="connsiteY349" fmla="*/ 5089585 h 6858000"/>
              <a:gd name="connsiteX350" fmla="*/ 5263764 w 7467600"/>
              <a:gd name="connsiteY350" fmla="*/ 4735525 h 6858000"/>
              <a:gd name="connsiteX351" fmla="*/ 4086300 w 7467600"/>
              <a:gd name="connsiteY351" fmla="*/ 4884599 h 6858000"/>
              <a:gd name="connsiteX352" fmla="*/ 4085485 w 7467600"/>
              <a:gd name="connsiteY352" fmla="*/ 4899070 h 6858000"/>
              <a:gd name="connsiteX353" fmla="*/ 3871915 w 7467600"/>
              <a:gd name="connsiteY353" fmla="*/ 5253645 h 6858000"/>
              <a:gd name="connsiteX354" fmla="*/ 3799374 w 7467600"/>
              <a:gd name="connsiteY354" fmla="*/ 5466127 h 6858000"/>
              <a:gd name="connsiteX355" fmla="*/ 3498850 w 7467600"/>
              <a:gd name="connsiteY355" fmla="*/ 6661888 h 6858000"/>
              <a:gd name="connsiteX356" fmla="*/ 3399216 w 7467600"/>
              <a:gd name="connsiteY356" fmla="*/ 6858000 h 6858000"/>
              <a:gd name="connsiteX357" fmla="*/ 3303688 w 7467600"/>
              <a:gd name="connsiteY357" fmla="*/ 6858000 h 6858000"/>
              <a:gd name="connsiteX358" fmla="*/ 3391774 w 7467600"/>
              <a:gd name="connsiteY358" fmla="*/ 6697181 h 6858000"/>
              <a:gd name="connsiteX359" fmla="*/ 3735540 w 7467600"/>
              <a:gd name="connsiteY359" fmla="*/ 5546923 h 6858000"/>
              <a:gd name="connsiteX360" fmla="*/ 3729438 w 7467600"/>
              <a:gd name="connsiteY360" fmla="*/ 5569058 h 6858000"/>
              <a:gd name="connsiteX361" fmla="*/ 3707782 w 7467600"/>
              <a:gd name="connsiteY361" fmla="*/ 5644908 h 6858000"/>
              <a:gd name="connsiteX362" fmla="*/ 3583827 w 7467600"/>
              <a:gd name="connsiteY362" fmla="*/ 6039215 h 6858000"/>
              <a:gd name="connsiteX363" fmla="*/ 3547861 w 7467600"/>
              <a:gd name="connsiteY363" fmla="*/ 6129609 h 6858000"/>
              <a:gd name="connsiteX364" fmla="*/ 3490905 w 7467600"/>
              <a:gd name="connsiteY364" fmla="*/ 6277660 h 6858000"/>
              <a:gd name="connsiteX365" fmla="*/ 3455859 w 7467600"/>
              <a:gd name="connsiteY365" fmla="*/ 6391301 h 6858000"/>
              <a:gd name="connsiteX366" fmla="*/ 3429112 w 7467600"/>
              <a:gd name="connsiteY366" fmla="*/ 6479469 h 6858000"/>
              <a:gd name="connsiteX367" fmla="*/ 3304862 w 7467600"/>
              <a:gd name="connsiteY367" fmla="*/ 6796476 h 6858000"/>
              <a:gd name="connsiteX368" fmla="*/ 3276071 w 7467600"/>
              <a:gd name="connsiteY368" fmla="*/ 6858000 h 6858000"/>
              <a:gd name="connsiteX369" fmla="*/ 3240805 w 7467600"/>
              <a:gd name="connsiteY369" fmla="*/ 6858000 h 6858000"/>
              <a:gd name="connsiteX370" fmla="*/ 3275917 w 7467600"/>
              <a:gd name="connsiteY370" fmla="*/ 6783192 h 6858000"/>
              <a:gd name="connsiteX371" fmla="*/ 3399358 w 7467600"/>
              <a:gd name="connsiteY371" fmla="*/ 6469011 h 6858000"/>
              <a:gd name="connsiteX372" fmla="*/ 3425650 w 7467600"/>
              <a:gd name="connsiteY372" fmla="*/ 6381333 h 6858000"/>
              <a:gd name="connsiteX373" fmla="*/ 3460661 w 7467600"/>
              <a:gd name="connsiteY373" fmla="*/ 6266763 h 6858000"/>
              <a:gd name="connsiteX374" fmla="*/ 3518021 w 7467600"/>
              <a:gd name="connsiteY374" fmla="*/ 6117298 h 6858000"/>
              <a:gd name="connsiteX375" fmla="*/ 3554035 w 7467600"/>
              <a:gd name="connsiteY375" fmla="*/ 6027832 h 6858000"/>
              <a:gd name="connsiteX376" fmla="*/ 3677174 w 7467600"/>
              <a:gd name="connsiteY376" fmla="*/ 5636351 h 6858000"/>
              <a:gd name="connsiteX377" fmla="*/ 3698819 w 7467600"/>
              <a:gd name="connsiteY377" fmla="*/ 5560503 h 6858000"/>
              <a:gd name="connsiteX378" fmla="*/ 3702094 w 7467600"/>
              <a:gd name="connsiteY378" fmla="*/ 5549194 h 6858000"/>
              <a:gd name="connsiteX379" fmla="*/ 3398355 w 7467600"/>
              <a:gd name="connsiteY379" fmla="*/ 6094603 h 6858000"/>
              <a:gd name="connsiteX380" fmla="*/ 3193941 w 7467600"/>
              <a:gd name="connsiteY380" fmla="*/ 6798775 h 6858000"/>
              <a:gd name="connsiteX381" fmla="*/ 3184140 w 7467600"/>
              <a:gd name="connsiteY381" fmla="*/ 6858000 h 6858000"/>
              <a:gd name="connsiteX382" fmla="*/ 3099978 w 7467600"/>
              <a:gd name="connsiteY382" fmla="*/ 6858000 h 6858000"/>
              <a:gd name="connsiteX383" fmla="*/ 3101556 w 7467600"/>
              <a:gd name="connsiteY383" fmla="*/ 6843337 h 6858000"/>
              <a:gd name="connsiteX384" fmla="*/ 3370162 w 7467600"/>
              <a:gd name="connsiteY384" fmla="*/ 5785550 h 6858000"/>
              <a:gd name="connsiteX385" fmla="*/ 3746477 w 7467600"/>
              <a:gd name="connsiteY385" fmla="*/ 5377889 h 6858000"/>
              <a:gd name="connsiteX386" fmla="*/ 3863399 w 7467600"/>
              <a:gd name="connsiteY386" fmla="*/ 5087257 h 6858000"/>
              <a:gd name="connsiteX387" fmla="*/ 3968712 w 7467600"/>
              <a:gd name="connsiteY387" fmla="*/ 4913989 h 6858000"/>
              <a:gd name="connsiteX388" fmla="*/ 2792390 w 7467600"/>
              <a:gd name="connsiteY388" fmla="*/ 5382974 h 6858000"/>
              <a:gd name="connsiteX389" fmla="*/ 2714982 w 7467600"/>
              <a:gd name="connsiteY389" fmla="*/ 5427051 h 6858000"/>
              <a:gd name="connsiteX390" fmla="*/ 2813361 w 7467600"/>
              <a:gd name="connsiteY390" fmla="*/ 6023912 h 6858000"/>
              <a:gd name="connsiteX391" fmla="*/ 2688430 w 7467600"/>
              <a:gd name="connsiteY391" fmla="*/ 6801564 h 6858000"/>
              <a:gd name="connsiteX392" fmla="*/ 2629626 w 7467600"/>
              <a:gd name="connsiteY392" fmla="*/ 6763394 h 6858000"/>
              <a:gd name="connsiteX393" fmla="*/ 2565328 w 7467600"/>
              <a:gd name="connsiteY393" fmla="*/ 5516399 h 6858000"/>
              <a:gd name="connsiteX394" fmla="*/ 1922999 w 7467600"/>
              <a:gd name="connsiteY394" fmla="*/ 5980343 h 6858000"/>
              <a:gd name="connsiteX395" fmla="*/ 1950261 w 7467600"/>
              <a:gd name="connsiteY395" fmla="*/ 6405858 h 6858000"/>
              <a:gd name="connsiteX396" fmla="*/ 2365554 w 7467600"/>
              <a:gd name="connsiteY396" fmla="*/ 6759107 h 6858000"/>
              <a:gd name="connsiteX397" fmla="*/ 2424142 w 7467600"/>
              <a:gd name="connsiteY397" fmla="*/ 6858000 h 6858000"/>
              <a:gd name="connsiteX398" fmla="*/ 2395994 w 7467600"/>
              <a:gd name="connsiteY398" fmla="*/ 6858000 h 6858000"/>
              <a:gd name="connsiteX399" fmla="*/ 2392863 w 7467600"/>
              <a:gd name="connsiteY399" fmla="*/ 6852964 h 6858000"/>
              <a:gd name="connsiteX400" fmla="*/ 2017589 w 7467600"/>
              <a:gd name="connsiteY400" fmla="*/ 6493982 h 6858000"/>
              <a:gd name="connsiteX401" fmla="*/ 2147336 w 7467600"/>
              <a:gd name="connsiteY401" fmla="*/ 6594052 h 6858000"/>
              <a:gd name="connsiteX402" fmla="*/ 2207047 w 7467600"/>
              <a:gd name="connsiteY402" fmla="*/ 6654540 h 6858000"/>
              <a:gd name="connsiteX403" fmla="*/ 2299106 w 7467600"/>
              <a:gd name="connsiteY403" fmla="*/ 6778931 h 6858000"/>
              <a:gd name="connsiteX404" fmla="*/ 2314430 w 7467600"/>
              <a:gd name="connsiteY404" fmla="*/ 6801144 h 6858000"/>
              <a:gd name="connsiteX405" fmla="*/ 2352406 w 7467600"/>
              <a:gd name="connsiteY405" fmla="*/ 6858000 h 6858000"/>
              <a:gd name="connsiteX406" fmla="*/ 2314492 w 7467600"/>
              <a:gd name="connsiteY406" fmla="*/ 6858000 h 6858000"/>
              <a:gd name="connsiteX407" fmla="*/ 2288095 w 7467600"/>
              <a:gd name="connsiteY407" fmla="*/ 6818030 h 6858000"/>
              <a:gd name="connsiteX408" fmla="*/ 2272768 w 7467600"/>
              <a:gd name="connsiteY408" fmla="*/ 6795822 h 6858000"/>
              <a:gd name="connsiteX409" fmla="*/ 2182715 w 7467600"/>
              <a:gd name="connsiteY409" fmla="*/ 6675071 h 6858000"/>
              <a:gd name="connsiteX410" fmla="*/ 2032061 w 7467600"/>
              <a:gd name="connsiteY410" fmla="*/ 6541380 h 6858000"/>
              <a:gd name="connsiteX411" fmla="*/ 2257220 w 7467600"/>
              <a:gd name="connsiteY411" fmla="*/ 6826257 h 6858000"/>
              <a:gd name="connsiteX412" fmla="*/ 2281324 w 7467600"/>
              <a:gd name="connsiteY412" fmla="*/ 6858000 h 6858000"/>
              <a:gd name="connsiteX413" fmla="*/ 2242860 w 7467600"/>
              <a:gd name="connsiteY413" fmla="*/ 6858000 h 6858000"/>
              <a:gd name="connsiteX414" fmla="*/ 2232818 w 7467600"/>
              <a:gd name="connsiteY414" fmla="*/ 6844926 h 6858000"/>
              <a:gd name="connsiteX415" fmla="*/ 1990172 w 7467600"/>
              <a:gd name="connsiteY415" fmla="*/ 6542121 h 6858000"/>
              <a:gd name="connsiteX416" fmla="*/ 2124090 w 7467600"/>
              <a:gd name="connsiteY416" fmla="*/ 6761017 h 6858000"/>
              <a:gd name="connsiteX417" fmla="*/ 2200380 w 7467600"/>
              <a:gd name="connsiteY417" fmla="*/ 6858000 h 6858000"/>
              <a:gd name="connsiteX418" fmla="*/ 2147507 w 7467600"/>
              <a:gd name="connsiteY418" fmla="*/ 6858000 h 6858000"/>
              <a:gd name="connsiteX419" fmla="*/ 2070668 w 7467600"/>
              <a:gd name="connsiteY419" fmla="*/ 6761520 h 6858000"/>
              <a:gd name="connsiteX420" fmla="*/ 1975142 w 7467600"/>
              <a:gd name="connsiteY420" fmla="*/ 6585570 h 6858000"/>
              <a:gd name="connsiteX421" fmla="*/ 2050035 w 7467600"/>
              <a:gd name="connsiteY421" fmla="*/ 6813345 h 6858000"/>
              <a:gd name="connsiteX422" fmla="*/ 2063025 w 7467600"/>
              <a:gd name="connsiteY422" fmla="*/ 6858000 h 6858000"/>
              <a:gd name="connsiteX423" fmla="*/ 2021675 w 7467600"/>
              <a:gd name="connsiteY423" fmla="*/ 6858000 h 6858000"/>
              <a:gd name="connsiteX424" fmla="*/ 2019308 w 7467600"/>
              <a:gd name="connsiteY424" fmla="*/ 6847118 h 6858000"/>
              <a:gd name="connsiteX425" fmla="*/ 1938835 w 7467600"/>
              <a:gd name="connsiteY425" fmla="*/ 6551160 h 6858000"/>
              <a:gd name="connsiteX426" fmla="*/ 1953230 w 7467600"/>
              <a:gd name="connsiteY426" fmla="*/ 6759699 h 6858000"/>
              <a:gd name="connsiteX427" fmla="*/ 1956763 w 7467600"/>
              <a:gd name="connsiteY427" fmla="*/ 6778191 h 6858000"/>
              <a:gd name="connsiteX428" fmla="*/ 1967925 w 7467600"/>
              <a:gd name="connsiteY428" fmla="*/ 6858000 h 6858000"/>
              <a:gd name="connsiteX429" fmla="*/ 1936622 w 7467600"/>
              <a:gd name="connsiteY429" fmla="*/ 6858000 h 6858000"/>
              <a:gd name="connsiteX430" fmla="*/ 1926261 w 7467600"/>
              <a:gd name="connsiteY430" fmla="*/ 6784064 h 6858000"/>
              <a:gd name="connsiteX431" fmla="*/ 1922724 w 7467600"/>
              <a:gd name="connsiteY431" fmla="*/ 6765577 h 6858000"/>
              <a:gd name="connsiteX432" fmla="*/ 1904650 w 7467600"/>
              <a:gd name="connsiteY432" fmla="*/ 6639616 h 6858000"/>
              <a:gd name="connsiteX433" fmla="*/ 1885273 w 7467600"/>
              <a:gd name="connsiteY433" fmla="*/ 6858000 h 6858000"/>
              <a:gd name="connsiteX434" fmla="*/ 1854363 w 7467600"/>
              <a:gd name="connsiteY434" fmla="*/ 6858000 h 6858000"/>
              <a:gd name="connsiteX435" fmla="*/ 1880391 w 7467600"/>
              <a:gd name="connsiteY435" fmla="*/ 6603796 h 6858000"/>
              <a:gd name="connsiteX436" fmla="*/ 1818273 w 7467600"/>
              <a:gd name="connsiteY436" fmla="*/ 6715729 h 6858000"/>
              <a:gd name="connsiteX437" fmla="*/ 1794691 w 7467600"/>
              <a:gd name="connsiteY437" fmla="*/ 6843239 h 6858000"/>
              <a:gd name="connsiteX438" fmla="*/ 1794914 w 7467600"/>
              <a:gd name="connsiteY438" fmla="*/ 6858000 h 6858000"/>
              <a:gd name="connsiteX439" fmla="*/ 1746128 w 7467600"/>
              <a:gd name="connsiteY439" fmla="*/ 6858000 h 6858000"/>
              <a:gd name="connsiteX440" fmla="*/ 1753934 w 7467600"/>
              <a:gd name="connsiteY440" fmla="*/ 6724796 h 6858000"/>
              <a:gd name="connsiteX441" fmla="*/ 1792053 w 7467600"/>
              <a:gd name="connsiteY441" fmla="*/ 6572396 h 6858000"/>
              <a:gd name="connsiteX442" fmla="*/ 1862248 w 7467600"/>
              <a:gd name="connsiteY442" fmla="*/ 6266397 h 6858000"/>
              <a:gd name="connsiteX443" fmla="*/ 1862250 w 7467600"/>
              <a:gd name="connsiteY443" fmla="*/ 6033531 h 6858000"/>
              <a:gd name="connsiteX444" fmla="*/ 1211999 w 7467600"/>
              <a:gd name="connsiteY444" fmla="*/ 6683610 h 6858000"/>
              <a:gd name="connsiteX445" fmla="*/ 1213266 w 7467600"/>
              <a:gd name="connsiteY445" fmla="*/ 6691947 h 6858000"/>
              <a:gd name="connsiteX446" fmla="*/ 1203370 w 7467600"/>
              <a:gd name="connsiteY446" fmla="*/ 6850676 h 6858000"/>
              <a:gd name="connsiteX447" fmla="*/ 1203671 w 7467600"/>
              <a:gd name="connsiteY447" fmla="*/ 6858000 h 6858000"/>
              <a:gd name="connsiteX448" fmla="*/ 1143180 w 7467600"/>
              <a:gd name="connsiteY448" fmla="*/ 6858000 h 6858000"/>
              <a:gd name="connsiteX449" fmla="*/ 1142176 w 7467600"/>
              <a:gd name="connsiteY449" fmla="*/ 6766045 h 6858000"/>
              <a:gd name="connsiteX450" fmla="*/ 1067484 w 7467600"/>
              <a:gd name="connsiteY450" fmla="*/ 6858000 h 6858000"/>
              <a:gd name="connsiteX451" fmla="*/ 953928 w 7467600"/>
              <a:gd name="connsiteY451" fmla="*/ 6858000 h 6858000"/>
              <a:gd name="connsiteX452" fmla="*/ 959715 w 7467600"/>
              <a:gd name="connsiteY452" fmla="*/ 6850185 h 6858000"/>
              <a:gd name="connsiteX453" fmla="*/ 1483788 w 7467600"/>
              <a:gd name="connsiteY453" fmla="*/ 6259174 h 6858000"/>
              <a:gd name="connsiteX454" fmla="*/ 1100671 w 7467600"/>
              <a:gd name="connsiteY454" fmla="*/ 6252137 h 6858000"/>
              <a:gd name="connsiteX455" fmla="*/ 1090144 w 7467600"/>
              <a:gd name="connsiteY455" fmla="*/ 6256748 h 6858000"/>
              <a:gd name="connsiteX456" fmla="*/ 1095872 w 7467600"/>
              <a:gd name="connsiteY456" fmla="*/ 6271892 h 6858000"/>
              <a:gd name="connsiteX457" fmla="*/ 262785 w 7467600"/>
              <a:gd name="connsiteY457" fmla="*/ 6845450 h 6858000"/>
              <a:gd name="connsiteX458" fmla="*/ 209968 w 7467600"/>
              <a:gd name="connsiteY458" fmla="*/ 6770713 h 6858000"/>
              <a:gd name="connsiteX459" fmla="*/ 873460 w 7467600"/>
              <a:gd name="connsiteY459" fmla="*/ 6253768 h 6858000"/>
              <a:gd name="connsiteX460" fmla="*/ 192686 w 7467600"/>
              <a:gd name="connsiteY460" fmla="*/ 5849257 h 6858000"/>
              <a:gd name="connsiteX461" fmla="*/ 4696 w 7467600"/>
              <a:gd name="connsiteY461" fmla="*/ 5697668 h 6858000"/>
              <a:gd name="connsiteX462" fmla="*/ 0 w 7467600"/>
              <a:gd name="connsiteY462" fmla="*/ 5689984 h 6858000"/>
              <a:gd name="connsiteX463" fmla="*/ 0 w 7467600"/>
              <a:gd name="connsiteY463" fmla="*/ 5513472 h 6858000"/>
              <a:gd name="connsiteX464" fmla="*/ 174101 w 7467600"/>
              <a:gd name="connsiteY464" fmla="*/ 5620277 h 6858000"/>
              <a:gd name="connsiteX465" fmla="*/ 891800 w 7467600"/>
              <a:gd name="connsiteY465" fmla="*/ 6036935 h 6858000"/>
              <a:gd name="connsiteX466" fmla="*/ 1072219 w 7467600"/>
              <a:gd name="connsiteY466" fmla="*/ 6169443 h 6858000"/>
              <a:gd name="connsiteX467" fmla="*/ 1074117 w 7467600"/>
              <a:gd name="connsiteY467" fmla="*/ 6170301 h 6858000"/>
              <a:gd name="connsiteX468" fmla="*/ 1083114 w 7467600"/>
              <a:gd name="connsiteY468" fmla="*/ 6174131 h 6858000"/>
              <a:gd name="connsiteX469" fmla="*/ 1543010 w 7467600"/>
              <a:gd name="connsiteY469" fmla="*/ 6191140 h 6858000"/>
              <a:gd name="connsiteX470" fmla="*/ 1551080 w 7467600"/>
              <a:gd name="connsiteY470" fmla="*/ 6195006 h 6858000"/>
              <a:gd name="connsiteX471" fmla="*/ 2345443 w 7467600"/>
              <a:gd name="connsiteY471" fmla="*/ 5549882 h 6858000"/>
              <a:gd name="connsiteX472" fmla="*/ 1721499 w 7467600"/>
              <a:gd name="connsiteY472" fmla="*/ 5599969 h 6858000"/>
              <a:gd name="connsiteX473" fmla="*/ 767716 w 7467600"/>
              <a:gd name="connsiteY473" fmla="*/ 5472768 h 6858000"/>
              <a:gd name="connsiteX474" fmla="*/ 722147 w 7467600"/>
              <a:gd name="connsiteY474" fmla="*/ 5393091 h 6858000"/>
              <a:gd name="connsiteX475" fmla="*/ 1485552 w 7467600"/>
              <a:gd name="connsiteY475" fmla="*/ 5313202 h 6858000"/>
              <a:gd name="connsiteX476" fmla="*/ 2143004 w 7467600"/>
              <a:gd name="connsiteY476" fmla="*/ 5402420 h 6858000"/>
              <a:gd name="connsiteX477" fmla="*/ 1933391 w 7467600"/>
              <a:gd name="connsiteY477" fmla="*/ 5156971 h 6858000"/>
              <a:gd name="connsiteX478" fmla="*/ 1827118 w 7467600"/>
              <a:gd name="connsiteY478" fmla="*/ 4968410 h 6858000"/>
              <a:gd name="connsiteX479" fmla="*/ 1837349 w 7467600"/>
              <a:gd name="connsiteY479" fmla="*/ 4956357 h 6858000"/>
              <a:gd name="connsiteX480" fmla="*/ 2162835 w 7467600"/>
              <a:gd name="connsiteY480" fmla="*/ 5187853 h 6858000"/>
              <a:gd name="connsiteX481" fmla="*/ 2257167 w 7467600"/>
              <a:gd name="connsiteY481" fmla="*/ 5462123 h 6858000"/>
              <a:gd name="connsiteX482" fmla="*/ 2261598 w 7467600"/>
              <a:gd name="connsiteY482" fmla="*/ 5467998 h 6858000"/>
              <a:gd name="connsiteX483" fmla="*/ 2437177 w 7467600"/>
              <a:gd name="connsiteY483" fmla="*/ 5479608 h 6858000"/>
              <a:gd name="connsiteX484" fmla="*/ 2445247 w 7467600"/>
              <a:gd name="connsiteY484" fmla="*/ 5483476 h 6858000"/>
              <a:gd name="connsiteX485" fmla="*/ 2743626 w 7467600"/>
              <a:gd name="connsiteY485" fmla="*/ 5304819 h 6858000"/>
              <a:gd name="connsiteX486" fmla="*/ 3048102 w 7467600"/>
              <a:gd name="connsiteY486" fmla="*/ 5150595 h 6858000"/>
              <a:gd name="connsiteX487" fmla="*/ 1799414 w 7467600"/>
              <a:gd name="connsiteY487" fmla="*/ 4694732 h 6858000"/>
              <a:gd name="connsiteX488" fmla="*/ 1771735 w 7467600"/>
              <a:gd name="connsiteY488" fmla="*/ 4619929 h 6858000"/>
              <a:gd name="connsiteX489" fmla="*/ 3104273 w 7467600"/>
              <a:gd name="connsiteY489" fmla="*/ 5076159 h 6858000"/>
              <a:gd name="connsiteX490" fmla="*/ 3113245 w 7467600"/>
              <a:gd name="connsiteY490" fmla="*/ 5090705 h 6858000"/>
              <a:gd name="connsiteX491" fmla="*/ 3126294 w 7467600"/>
              <a:gd name="connsiteY491" fmla="*/ 5114400 h 6858000"/>
              <a:gd name="connsiteX492" fmla="*/ 3937433 w 7467600"/>
              <a:gd name="connsiteY492" fmla="*/ 4830473 h 6858000"/>
              <a:gd name="connsiteX493" fmla="*/ 3590475 w 7467600"/>
              <a:gd name="connsiteY493" fmla="*/ 4597974 h 6858000"/>
              <a:gd name="connsiteX494" fmla="*/ 3100264 w 7467600"/>
              <a:gd name="connsiteY494" fmla="*/ 4579845 h 6858000"/>
              <a:gd name="connsiteX495" fmla="*/ 2183576 w 7467600"/>
              <a:gd name="connsiteY495" fmla="*/ 4227150 h 6858000"/>
              <a:gd name="connsiteX496" fmla="*/ 2151029 w 7467600"/>
              <a:gd name="connsiteY496" fmla="*/ 4146947 h 6858000"/>
              <a:gd name="connsiteX497" fmla="*/ 3563434 w 7467600"/>
              <a:gd name="connsiteY497" fmla="*/ 4469115 h 6858000"/>
              <a:gd name="connsiteX498" fmla="*/ 3177952 w 7467600"/>
              <a:gd name="connsiteY498" fmla="*/ 3657386 h 6858000"/>
              <a:gd name="connsiteX499" fmla="*/ 3189263 w 7467600"/>
              <a:gd name="connsiteY499" fmla="*/ 3625726 h 6858000"/>
              <a:gd name="connsiteX500" fmla="*/ 3560912 w 7467600"/>
              <a:gd name="connsiteY500" fmla="*/ 4079863 h 6858000"/>
              <a:gd name="connsiteX501" fmla="*/ 3626636 w 7467600"/>
              <a:gd name="connsiteY501" fmla="*/ 4512230 h 6858000"/>
              <a:gd name="connsiteX502" fmla="*/ 3653088 w 7467600"/>
              <a:gd name="connsiteY502" fmla="*/ 4521417 h 6858000"/>
              <a:gd name="connsiteX503" fmla="*/ 3988128 w 7467600"/>
              <a:gd name="connsiteY503" fmla="*/ 4817267 h 6858000"/>
              <a:gd name="connsiteX504" fmla="*/ 4830582 w 7467600"/>
              <a:gd name="connsiteY504" fmla="*/ 4676000 h 6858000"/>
              <a:gd name="connsiteX505" fmla="*/ 4830100 w 7467600"/>
              <a:gd name="connsiteY505" fmla="*/ 4675554 h 6858000"/>
              <a:gd name="connsiteX506" fmla="*/ 4036318 w 7467600"/>
              <a:gd name="connsiteY506" fmla="*/ 4147013 h 6858000"/>
              <a:gd name="connsiteX507" fmla="*/ 3432098 w 7467600"/>
              <a:gd name="connsiteY507" fmla="*/ 3537312 h 6858000"/>
              <a:gd name="connsiteX508" fmla="*/ 3446761 w 7467600"/>
              <a:gd name="connsiteY508" fmla="*/ 3461278 h 6858000"/>
              <a:gd name="connsiteX509" fmla="*/ 4419733 w 7467600"/>
              <a:gd name="connsiteY509" fmla="*/ 3963555 h 6858000"/>
              <a:gd name="connsiteX510" fmla="*/ 4781371 w 7467600"/>
              <a:gd name="connsiteY510" fmla="*/ 4458604 h 6858000"/>
              <a:gd name="connsiteX511" fmla="*/ 4780440 w 7467600"/>
              <a:gd name="connsiteY511" fmla="*/ 4470290 h 6858000"/>
              <a:gd name="connsiteX512" fmla="*/ 4898954 w 7467600"/>
              <a:gd name="connsiteY512" fmla="*/ 4662092 h 6858000"/>
              <a:gd name="connsiteX513" fmla="*/ 4900699 w 7467600"/>
              <a:gd name="connsiteY513" fmla="*/ 4670867 h 6858000"/>
              <a:gd name="connsiteX514" fmla="*/ 5714511 w 7467600"/>
              <a:gd name="connsiteY514" fmla="*/ 4663483 h 6858000"/>
              <a:gd name="connsiteX515" fmla="*/ 5464793 w 7467600"/>
              <a:gd name="connsiteY515" fmla="*/ 4393556 h 6858000"/>
              <a:gd name="connsiteX516" fmla="*/ 5461897 w 7467600"/>
              <a:gd name="connsiteY516" fmla="*/ 4390879 h 6858000"/>
              <a:gd name="connsiteX517" fmla="*/ 4294126 w 7467600"/>
              <a:gd name="connsiteY517" fmla="*/ 3303048 h 6858000"/>
              <a:gd name="connsiteX518" fmla="*/ 4305321 w 7467600"/>
              <a:gd name="connsiteY518" fmla="*/ 3256953 h 6858000"/>
              <a:gd name="connsiteX519" fmla="*/ 4949299 w 7467600"/>
              <a:gd name="connsiteY519" fmla="*/ 3766336 h 6858000"/>
              <a:gd name="connsiteX520" fmla="*/ 5291452 w 7467600"/>
              <a:gd name="connsiteY520" fmla="*/ 4076801 h 6858000"/>
              <a:gd name="connsiteX521" fmla="*/ 5434998 w 7467600"/>
              <a:gd name="connsiteY521" fmla="*/ 4254100 h 6858000"/>
              <a:gd name="connsiteX522" fmla="*/ 5351015 w 7467600"/>
              <a:gd name="connsiteY522" fmla="*/ 3760989 h 6858000"/>
              <a:gd name="connsiteX523" fmla="*/ 5413780 w 7467600"/>
              <a:gd name="connsiteY523" fmla="*/ 2966265 h 6858000"/>
              <a:gd name="connsiteX524" fmla="*/ 5425627 w 7467600"/>
              <a:gd name="connsiteY524" fmla="*/ 2954192 h 6858000"/>
              <a:gd name="connsiteX525" fmla="*/ 6604735 w 7467600"/>
              <a:gd name="connsiteY525" fmla="*/ 2041381 h 6858000"/>
              <a:gd name="connsiteX526" fmla="*/ 7204487 w 7467600"/>
              <a:gd name="connsiteY526" fmla="*/ 2742112 h 6858000"/>
              <a:gd name="connsiteX527" fmla="*/ 7131592 w 7467600"/>
              <a:gd name="connsiteY527" fmla="*/ 2672096 h 6858000"/>
              <a:gd name="connsiteX528" fmla="*/ 6996344 w 7467600"/>
              <a:gd name="connsiteY528" fmla="*/ 2518310 h 6858000"/>
              <a:gd name="connsiteX529" fmla="*/ 6735495 w 7467600"/>
              <a:gd name="connsiteY529" fmla="*/ 2196890 h 6858000"/>
              <a:gd name="connsiteX530" fmla="*/ 6721901 w 7467600"/>
              <a:gd name="connsiteY530" fmla="*/ 2179274 h 6858000"/>
              <a:gd name="connsiteX531" fmla="*/ 6604735 w 7467600"/>
              <a:gd name="connsiteY531" fmla="*/ 2041381 h 6858000"/>
              <a:gd name="connsiteX532" fmla="*/ 6591670 w 7467600"/>
              <a:gd name="connsiteY532" fmla="*/ 1988277 h 6858000"/>
              <a:gd name="connsiteX533" fmla="*/ 6747349 w 7467600"/>
              <a:gd name="connsiteY533" fmla="*/ 2160069 h 6858000"/>
              <a:gd name="connsiteX534" fmla="*/ 6760943 w 7467600"/>
              <a:gd name="connsiteY534" fmla="*/ 2177686 h 6858000"/>
              <a:gd name="connsiteX535" fmla="*/ 7021065 w 7467600"/>
              <a:gd name="connsiteY535" fmla="*/ 2498102 h 6858000"/>
              <a:gd name="connsiteX536" fmla="*/ 7155223 w 7467600"/>
              <a:gd name="connsiteY536" fmla="*/ 2650386 h 6858000"/>
              <a:gd name="connsiteX537" fmla="*/ 7203167 w 7467600"/>
              <a:gd name="connsiteY537" fmla="*/ 2697288 h 6858000"/>
              <a:gd name="connsiteX538" fmla="*/ 6937703 w 7467600"/>
              <a:gd name="connsiteY538" fmla="*/ 2321981 h 6858000"/>
              <a:gd name="connsiteX539" fmla="*/ 6591670 w 7467600"/>
              <a:gd name="connsiteY539" fmla="*/ 1988277 h 6858000"/>
              <a:gd name="connsiteX540" fmla="*/ 5798671 w 7467600"/>
              <a:gd name="connsiteY540" fmla="*/ 1981601 h 6858000"/>
              <a:gd name="connsiteX541" fmla="*/ 5754709 w 7467600"/>
              <a:gd name="connsiteY541" fmla="*/ 2071454 h 6858000"/>
              <a:gd name="connsiteX542" fmla="*/ 5763044 w 7467600"/>
              <a:gd name="connsiteY542" fmla="*/ 2842206 h 6858000"/>
              <a:gd name="connsiteX543" fmla="*/ 5764974 w 7467600"/>
              <a:gd name="connsiteY543" fmla="*/ 2799609 h 6858000"/>
              <a:gd name="connsiteX544" fmla="*/ 5767665 w 7467600"/>
              <a:gd name="connsiteY544" fmla="*/ 2666409 h 6858000"/>
              <a:gd name="connsiteX545" fmla="*/ 5763055 w 7467600"/>
              <a:gd name="connsiteY545" fmla="*/ 2579705 h 6858000"/>
              <a:gd name="connsiteX546" fmla="*/ 5758079 w 7467600"/>
              <a:gd name="connsiteY546" fmla="*/ 2492508 h 6858000"/>
              <a:gd name="connsiteX547" fmla="*/ 5779325 w 7467600"/>
              <a:gd name="connsiteY547" fmla="*/ 2197069 h 6858000"/>
              <a:gd name="connsiteX548" fmla="*/ 5798671 w 7467600"/>
              <a:gd name="connsiteY548" fmla="*/ 1981601 h 6858000"/>
              <a:gd name="connsiteX549" fmla="*/ 5829202 w 7467600"/>
              <a:gd name="connsiteY549" fmla="*/ 1971679 h 6858000"/>
              <a:gd name="connsiteX550" fmla="*/ 5809558 w 7467600"/>
              <a:gd name="connsiteY550" fmla="*/ 2198043 h 6858000"/>
              <a:gd name="connsiteX551" fmla="*/ 5788653 w 7467600"/>
              <a:gd name="connsiteY551" fmla="*/ 2489430 h 6858000"/>
              <a:gd name="connsiteX552" fmla="*/ 5793439 w 7467600"/>
              <a:gd name="connsiteY552" fmla="*/ 2575235 h 6858000"/>
              <a:gd name="connsiteX553" fmla="*/ 5796837 w 7467600"/>
              <a:gd name="connsiteY553" fmla="*/ 2637633 h 6858000"/>
              <a:gd name="connsiteX554" fmla="*/ 5818614 w 7467600"/>
              <a:gd name="connsiteY554" fmla="*/ 2473055 h 6858000"/>
              <a:gd name="connsiteX555" fmla="*/ 5829202 w 7467600"/>
              <a:gd name="connsiteY555" fmla="*/ 1971679 h 6858000"/>
              <a:gd name="connsiteX556" fmla="*/ 5911389 w 7467600"/>
              <a:gd name="connsiteY556" fmla="*/ 1898371 h 6858000"/>
              <a:gd name="connsiteX557" fmla="*/ 6237627 w 7467600"/>
              <a:gd name="connsiteY557" fmla="*/ 2231921 h 6858000"/>
              <a:gd name="connsiteX558" fmla="*/ 5911389 w 7467600"/>
              <a:gd name="connsiteY558" fmla="*/ 1898371 h 6858000"/>
              <a:gd name="connsiteX559" fmla="*/ 6944437 w 7467600"/>
              <a:gd name="connsiteY559" fmla="*/ 1575402 h 6858000"/>
              <a:gd name="connsiteX560" fmla="*/ 6304730 w 7467600"/>
              <a:gd name="connsiteY560" fmla="*/ 1766654 h 6858000"/>
              <a:gd name="connsiteX561" fmla="*/ 6944437 w 7467600"/>
              <a:gd name="connsiteY561" fmla="*/ 1575402 h 6858000"/>
              <a:gd name="connsiteX562" fmla="*/ 7019523 w 7467600"/>
              <a:gd name="connsiteY562" fmla="*/ 1519450 h 6858000"/>
              <a:gd name="connsiteX563" fmla="*/ 6298091 w 7467600"/>
              <a:gd name="connsiteY563" fmla="*/ 1737122 h 6858000"/>
              <a:gd name="connsiteX564" fmla="*/ 7019523 w 7467600"/>
              <a:gd name="connsiteY564" fmla="*/ 1519450 h 6858000"/>
              <a:gd name="connsiteX565" fmla="*/ 2399523 w 7467600"/>
              <a:gd name="connsiteY565" fmla="*/ 1428234 h 6858000"/>
              <a:gd name="connsiteX566" fmla="*/ 2224982 w 7467600"/>
              <a:gd name="connsiteY566" fmla="*/ 1826201 h 6858000"/>
              <a:gd name="connsiteX567" fmla="*/ 2096099 w 7467600"/>
              <a:gd name="connsiteY567" fmla="*/ 2345900 h 6858000"/>
              <a:gd name="connsiteX568" fmla="*/ 2283317 w 7467600"/>
              <a:gd name="connsiteY568" fmla="*/ 1796925 h 6858000"/>
              <a:gd name="connsiteX569" fmla="*/ 2399523 w 7467600"/>
              <a:gd name="connsiteY569" fmla="*/ 1428234 h 6858000"/>
              <a:gd name="connsiteX570" fmla="*/ 2448558 w 7467600"/>
              <a:gd name="connsiteY570" fmla="*/ 1373435 h 6858000"/>
              <a:gd name="connsiteX571" fmla="*/ 2312521 w 7467600"/>
              <a:gd name="connsiteY571" fmla="*/ 1806140 h 6858000"/>
              <a:gd name="connsiteX572" fmla="*/ 2127533 w 7467600"/>
              <a:gd name="connsiteY572" fmla="*/ 2348380 h 6858000"/>
              <a:gd name="connsiteX573" fmla="*/ 2358080 w 7467600"/>
              <a:gd name="connsiteY573" fmla="*/ 1866134 h 6858000"/>
              <a:gd name="connsiteX574" fmla="*/ 2407436 w 7467600"/>
              <a:gd name="connsiteY574" fmla="*/ 1651070 h 6858000"/>
              <a:gd name="connsiteX575" fmla="*/ 2448558 w 7467600"/>
              <a:gd name="connsiteY575" fmla="*/ 1373435 h 6858000"/>
              <a:gd name="connsiteX576" fmla="*/ 278707 w 7467600"/>
              <a:gd name="connsiteY576" fmla="*/ 1352270 h 6858000"/>
              <a:gd name="connsiteX577" fmla="*/ 321570 w 7467600"/>
              <a:gd name="connsiteY577" fmla="*/ 1861610 h 6858000"/>
              <a:gd name="connsiteX578" fmla="*/ 294281 w 7467600"/>
              <a:gd name="connsiteY578" fmla="*/ 1440658 h 6858000"/>
              <a:gd name="connsiteX579" fmla="*/ 278707 w 7467600"/>
              <a:gd name="connsiteY579" fmla="*/ 1352270 h 6858000"/>
              <a:gd name="connsiteX580" fmla="*/ 1423821 w 7467600"/>
              <a:gd name="connsiteY580" fmla="*/ 1351958 h 6858000"/>
              <a:gd name="connsiteX581" fmla="*/ 1638521 w 7467600"/>
              <a:gd name="connsiteY581" fmla="*/ 1908470 h 6858000"/>
              <a:gd name="connsiteX582" fmla="*/ 1754199 w 7467600"/>
              <a:gd name="connsiteY582" fmla="*/ 2149284 h 6858000"/>
              <a:gd name="connsiteX583" fmla="*/ 1908359 w 7467600"/>
              <a:gd name="connsiteY583" fmla="*/ 2364988 h 6858000"/>
              <a:gd name="connsiteX584" fmla="*/ 1647661 w 7467600"/>
              <a:gd name="connsiteY584" fmla="*/ 1825945 h 6858000"/>
              <a:gd name="connsiteX585" fmla="*/ 1423821 w 7467600"/>
              <a:gd name="connsiteY585" fmla="*/ 1351958 h 6858000"/>
              <a:gd name="connsiteX586" fmla="*/ 1431890 w 7467600"/>
              <a:gd name="connsiteY586" fmla="*/ 1306475 h 6858000"/>
              <a:gd name="connsiteX587" fmla="*/ 1507597 w 7467600"/>
              <a:gd name="connsiteY587" fmla="*/ 1446132 h 6858000"/>
              <a:gd name="connsiteX588" fmla="*/ 1674586 w 7467600"/>
              <a:gd name="connsiteY588" fmla="*/ 1813832 h 6858000"/>
              <a:gd name="connsiteX589" fmla="*/ 1815950 w 7467600"/>
              <a:gd name="connsiteY589" fmla="*/ 2128564 h 6858000"/>
              <a:gd name="connsiteX590" fmla="*/ 1984242 w 7467600"/>
              <a:gd name="connsiteY590" fmla="*/ 2430829 h 6858000"/>
              <a:gd name="connsiteX591" fmla="*/ 2014023 w 7467600"/>
              <a:gd name="connsiteY591" fmla="*/ 2450995 h 6858000"/>
              <a:gd name="connsiteX592" fmla="*/ 1747337 w 7467600"/>
              <a:gd name="connsiteY592" fmla="*/ 1855264 h 6858000"/>
              <a:gd name="connsiteX593" fmla="*/ 1533749 w 7467600"/>
              <a:gd name="connsiteY593" fmla="*/ 1478656 h 6858000"/>
              <a:gd name="connsiteX594" fmla="*/ 1431890 w 7467600"/>
              <a:gd name="connsiteY594" fmla="*/ 1306475 h 6858000"/>
              <a:gd name="connsiteX595" fmla="*/ 5052692 w 7467600"/>
              <a:gd name="connsiteY595" fmla="*/ 1292994 h 6858000"/>
              <a:gd name="connsiteX596" fmla="*/ 5200661 w 7467600"/>
              <a:gd name="connsiteY596" fmla="*/ 1635186 h 6858000"/>
              <a:gd name="connsiteX597" fmla="*/ 5297138 w 7467600"/>
              <a:gd name="connsiteY597" fmla="*/ 1906351 h 6858000"/>
              <a:gd name="connsiteX598" fmla="*/ 5052692 w 7467600"/>
              <a:gd name="connsiteY598" fmla="*/ 1292994 h 6858000"/>
              <a:gd name="connsiteX599" fmla="*/ 5009948 w 7467600"/>
              <a:gd name="connsiteY599" fmla="*/ 1273619 h 6858000"/>
              <a:gd name="connsiteX600" fmla="*/ 5121777 w 7467600"/>
              <a:gd name="connsiteY600" fmla="*/ 1654213 h 6858000"/>
              <a:gd name="connsiteX601" fmla="*/ 5293545 w 7467600"/>
              <a:gd name="connsiteY601" fmla="*/ 2072247 h 6858000"/>
              <a:gd name="connsiteX602" fmla="*/ 5294042 w 7467600"/>
              <a:gd name="connsiteY602" fmla="*/ 2065019 h 6858000"/>
              <a:gd name="connsiteX603" fmla="*/ 5171936 w 7467600"/>
              <a:gd name="connsiteY603" fmla="*/ 1647613 h 6858000"/>
              <a:gd name="connsiteX604" fmla="*/ 5009948 w 7467600"/>
              <a:gd name="connsiteY604" fmla="*/ 1273619 h 6858000"/>
              <a:gd name="connsiteX605" fmla="*/ 655236 w 7467600"/>
              <a:gd name="connsiteY605" fmla="*/ 1268632 h 6858000"/>
              <a:gd name="connsiteX606" fmla="*/ 839521 w 7467600"/>
              <a:gd name="connsiteY606" fmla="*/ 1685315 h 6858000"/>
              <a:gd name="connsiteX607" fmla="*/ 1109416 w 7467600"/>
              <a:gd name="connsiteY607" fmla="*/ 2061663 h 6858000"/>
              <a:gd name="connsiteX608" fmla="*/ 1298300 w 7467600"/>
              <a:gd name="connsiteY608" fmla="*/ 2247742 h 6858000"/>
              <a:gd name="connsiteX609" fmla="*/ 1125871 w 7467600"/>
              <a:gd name="connsiteY609" fmla="*/ 1989513 h 6858000"/>
              <a:gd name="connsiteX610" fmla="*/ 981574 w 7467600"/>
              <a:gd name="connsiteY610" fmla="*/ 1783157 h 6858000"/>
              <a:gd name="connsiteX611" fmla="*/ 922198 w 7467600"/>
              <a:gd name="connsiteY611" fmla="*/ 1677437 h 6858000"/>
              <a:gd name="connsiteX612" fmla="*/ 869293 w 7467600"/>
              <a:gd name="connsiteY612" fmla="*/ 1583214 h 6858000"/>
              <a:gd name="connsiteX613" fmla="*/ 751431 w 7467600"/>
              <a:gd name="connsiteY613" fmla="*/ 1405731 h 6858000"/>
              <a:gd name="connsiteX614" fmla="*/ 655236 w 7467600"/>
              <a:gd name="connsiteY614" fmla="*/ 1268632 h 6858000"/>
              <a:gd name="connsiteX615" fmla="*/ 6516292 w 7467600"/>
              <a:gd name="connsiteY615" fmla="*/ 1263064 h 6858000"/>
              <a:gd name="connsiteX616" fmla="*/ 5736320 w 7467600"/>
              <a:gd name="connsiteY616" fmla="*/ 1501803 h 6858000"/>
              <a:gd name="connsiteX617" fmla="*/ 6516292 w 7467600"/>
              <a:gd name="connsiteY617" fmla="*/ 1263064 h 6858000"/>
              <a:gd name="connsiteX618" fmla="*/ 291466 w 7467600"/>
              <a:gd name="connsiteY618" fmla="*/ 1250369 h 6858000"/>
              <a:gd name="connsiteX619" fmla="*/ 323180 w 7467600"/>
              <a:gd name="connsiteY619" fmla="*/ 1435283 h 6858000"/>
              <a:gd name="connsiteX620" fmla="*/ 349381 w 7467600"/>
              <a:gd name="connsiteY620" fmla="*/ 1875041 h 6858000"/>
              <a:gd name="connsiteX621" fmla="*/ 374363 w 7467600"/>
              <a:gd name="connsiteY621" fmla="*/ 1506494 h 6858000"/>
              <a:gd name="connsiteX622" fmla="*/ 302168 w 7467600"/>
              <a:gd name="connsiteY622" fmla="*/ 1274495 h 6858000"/>
              <a:gd name="connsiteX623" fmla="*/ 291466 w 7467600"/>
              <a:gd name="connsiteY623" fmla="*/ 1250369 h 6858000"/>
              <a:gd name="connsiteX624" fmla="*/ 678222 w 7467600"/>
              <a:gd name="connsiteY624" fmla="*/ 1248670 h 6858000"/>
              <a:gd name="connsiteX625" fmla="*/ 775536 w 7467600"/>
              <a:gd name="connsiteY625" fmla="*/ 1388015 h 6858000"/>
              <a:gd name="connsiteX626" fmla="*/ 894529 w 7467600"/>
              <a:gd name="connsiteY626" fmla="*/ 1567739 h 6858000"/>
              <a:gd name="connsiteX627" fmla="*/ 948000 w 7467600"/>
              <a:gd name="connsiteY627" fmla="*/ 1663088 h 6858000"/>
              <a:gd name="connsiteX628" fmla="*/ 1006812 w 7467600"/>
              <a:gd name="connsiteY628" fmla="*/ 1767683 h 6858000"/>
              <a:gd name="connsiteX629" fmla="*/ 1149133 w 7467600"/>
              <a:gd name="connsiteY629" fmla="*/ 1971513 h 6858000"/>
              <a:gd name="connsiteX630" fmla="*/ 1333952 w 7467600"/>
              <a:gd name="connsiteY630" fmla="*/ 2251620 h 6858000"/>
              <a:gd name="connsiteX631" fmla="*/ 1337329 w 7467600"/>
              <a:gd name="connsiteY631" fmla="*/ 2258350 h 6858000"/>
              <a:gd name="connsiteX632" fmla="*/ 1014726 w 7467600"/>
              <a:gd name="connsiteY632" fmla="*/ 1615556 h 6858000"/>
              <a:gd name="connsiteX633" fmla="*/ 678222 w 7467600"/>
              <a:gd name="connsiteY633" fmla="*/ 1248670 h 6858000"/>
              <a:gd name="connsiteX634" fmla="*/ 6691602 w 7467600"/>
              <a:gd name="connsiteY634" fmla="*/ 1140573 h 6858000"/>
              <a:gd name="connsiteX635" fmla="*/ 6571100 w 7467600"/>
              <a:gd name="connsiteY635" fmla="*/ 1183662 h 6858000"/>
              <a:gd name="connsiteX636" fmla="*/ 6241687 w 7467600"/>
              <a:gd name="connsiteY636" fmla="*/ 1257600 h 6858000"/>
              <a:gd name="connsiteX637" fmla="*/ 5693009 w 7467600"/>
              <a:gd name="connsiteY637" fmla="*/ 1478256 h 6858000"/>
              <a:gd name="connsiteX638" fmla="*/ 6548420 w 7467600"/>
              <a:gd name="connsiteY638" fmla="*/ 1214599 h 6858000"/>
              <a:gd name="connsiteX639" fmla="*/ 6605473 w 7467600"/>
              <a:gd name="connsiteY639" fmla="*/ 1184686 h 6858000"/>
              <a:gd name="connsiteX640" fmla="*/ 6691602 w 7467600"/>
              <a:gd name="connsiteY640" fmla="*/ 1140573 h 6858000"/>
              <a:gd name="connsiteX641" fmla="*/ 4002475 w 7467600"/>
              <a:gd name="connsiteY641" fmla="*/ 1037802 h 6858000"/>
              <a:gd name="connsiteX642" fmla="*/ 4000324 w 7467600"/>
              <a:gd name="connsiteY642" fmla="*/ 1039362 h 6858000"/>
              <a:gd name="connsiteX643" fmla="*/ 4002862 w 7467600"/>
              <a:gd name="connsiteY643" fmla="*/ 1042866 h 6858000"/>
              <a:gd name="connsiteX644" fmla="*/ 4002475 w 7467600"/>
              <a:gd name="connsiteY644" fmla="*/ 1037802 h 6858000"/>
              <a:gd name="connsiteX645" fmla="*/ 506322 w 7467600"/>
              <a:gd name="connsiteY645" fmla="*/ 1020997 h 6858000"/>
              <a:gd name="connsiteX646" fmla="*/ 533068 w 7467600"/>
              <a:gd name="connsiteY646" fmla="*/ 1029409 h 6858000"/>
              <a:gd name="connsiteX647" fmla="*/ 1232525 w 7467600"/>
              <a:gd name="connsiteY647" fmla="*/ 1804675 h 6858000"/>
              <a:gd name="connsiteX648" fmla="*/ 1388858 w 7467600"/>
              <a:gd name="connsiteY648" fmla="*/ 2368011 h 6858000"/>
              <a:gd name="connsiteX649" fmla="*/ 1384098 w 7467600"/>
              <a:gd name="connsiteY649" fmla="*/ 2378125 h 6858000"/>
              <a:gd name="connsiteX650" fmla="*/ 1425393 w 7467600"/>
              <a:gd name="connsiteY650" fmla="*/ 2589124 h 6858000"/>
              <a:gd name="connsiteX651" fmla="*/ 1424001 w 7467600"/>
              <a:gd name="connsiteY651" fmla="*/ 2597541 h 6858000"/>
              <a:gd name="connsiteX652" fmla="*/ 2152729 w 7467600"/>
              <a:gd name="connsiteY652" fmla="*/ 2864487 h 6858000"/>
              <a:gd name="connsiteX653" fmla="*/ 2020609 w 7467600"/>
              <a:gd name="connsiteY653" fmla="*/ 2539671 h 6858000"/>
              <a:gd name="connsiteX654" fmla="*/ 2018920 w 7467600"/>
              <a:gd name="connsiteY654" fmla="*/ 2536309 h 6858000"/>
              <a:gd name="connsiteX655" fmla="*/ 1342441 w 7467600"/>
              <a:gd name="connsiteY655" fmla="*/ 1173017 h 6858000"/>
              <a:gd name="connsiteX656" fmla="*/ 1367925 w 7467600"/>
              <a:gd name="connsiteY656" fmla="*/ 1135648 h 6858000"/>
              <a:gd name="connsiteX657" fmla="*/ 1771401 w 7467600"/>
              <a:gd name="connsiteY657" fmla="*/ 1806673 h 6858000"/>
              <a:gd name="connsiteX658" fmla="*/ 1972385 w 7467600"/>
              <a:gd name="connsiteY658" fmla="*/ 2198735 h 6858000"/>
              <a:gd name="connsiteX659" fmla="*/ 2040892 w 7467600"/>
              <a:gd name="connsiteY659" fmla="*/ 2405205 h 6858000"/>
              <a:gd name="connsiteX660" fmla="*/ 2131689 w 7467600"/>
              <a:gd name="connsiteY660" fmla="*/ 1936926 h 6858000"/>
              <a:gd name="connsiteX661" fmla="*/ 2454820 w 7467600"/>
              <a:gd name="connsiteY661" fmla="*/ 1248808 h 6858000"/>
              <a:gd name="connsiteX662" fmla="*/ 2492512 w 7467600"/>
              <a:gd name="connsiteY662" fmla="*/ 1302920 h 6858000"/>
              <a:gd name="connsiteX663" fmla="*/ 2081216 w 7467600"/>
              <a:gd name="connsiteY663" fmla="*/ 2527513 h 6858000"/>
              <a:gd name="connsiteX664" fmla="*/ 2081211 w 7467600"/>
              <a:gd name="connsiteY664" fmla="*/ 2528916 h 6858000"/>
              <a:gd name="connsiteX665" fmla="*/ 2199067 w 7467600"/>
              <a:gd name="connsiteY665" fmla="*/ 2884061 h 6858000"/>
              <a:gd name="connsiteX666" fmla="*/ 3192586 w 7467600"/>
              <a:gd name="connsiteY666" fmla="*/ 3411496 h 6858000"/>
              <a:gd name="connsiteX667" fmla="*/ 3182620 w 7467600"/>
              <a:gd name="connsiteY667" fmla="*/ 3483279 h 6858000"/>
              <a:gd name="connsiteX668" fmla="*/ 2435119 w 7467600"/>
              <a:gd name="connsiteY668" fmla="*/ 3080173 h 6858000"/>
              <a:gd name="connsiteX669" fmla="*/ 2410152 w 7467600"/>
              <a:gd name="connsiteY669" fmla="*/ 3063751 h 6858000"/>
              <a:gd name="connsiteX670" fmla="*/ 2408099 w 7467600"/>
              <a:gd name="connsiteY670" fmla="*/ 3064403 h 6858000"/>
              <a:gd name="connsiteX671" fmla="*/ 2407218 w 7467600"/>
              <a:gd name="connsiteY671" fmla="*/ 3070324 h 6858000"/>
              <a:gd name="connsiteX672" fmla="*/ 2380138 w 7467600"/>
              <a:gd name="connsiteY672" fmla="*/ 3099341 h 6858000"/>
              <a:gd name="connsiteX673" fmla="*/ 1765923 w 7467600"/>
              <a:gd name="connsiteY673" fmla="*/ 3581043 h 6858000"/>
              <a:gd name="connsiteX674" fmla="*/ 1702258 w 7467600"/>
              <a:gd name="connsiteY674" fmla="*/ 3612286 h 6858000"/>
              <a:gd name="connsiteX675" fmla="*/ 1538370 w 7467600"/>
              <a:gd name="connsiteY675" fmla="*/ 3811804 h 6858000"/>
              <a:gd name="connsiteX676" fmla="*/ 542867 w 7467600"/>
              <a:gd name="connsiteY676" fmla="*/ 4944092 h 6858000"/>
              <a:gd name="connsiteX677" fmla="*/ 515800 w 7467600"/>
              <a:gd name="connsiteY677" fmla="*/ 4862180 h 6858000"/>
              <a:gd name="connsiteX678" fmla="*/ 909145 w 7467600"/>
              <a:gd name="connsiteY678" fmla="*/ 4199225 h 6858000"/>
              <a:gd name="connsiteX679" fmla="*/ 1214067 w 7467600"/>
              <a:gd name="connsiteY679" fmla="*/ 3908561 h 6858000"/>
              <a:gd name="connsiteX680" fmla="*/ 640967 w 7467600"/>
              <a:gd name="connsiteY680" fmla="*/ 4105601 h 6858000"/>
              <a:gd name="connsiteX681" fmla="*/ 112563 w 7467600"/>
              <a:gd name="connsiteY681" fmla="*/ 4396952 h 6858000"/>
              <a:gd name="connsiteX682" fmla="*/ 0 w 7467600"/>
              <a:gd name="connsiteY682" fmla="*/ 4466006 h 6858000"/>
              <a:gd name="connsiteX683" fmla="*/ 0 w 7467600"/>
              <a:gd name="connsiteY683" fmla="*/ 4233763 h 6858000"/>
              <a:gd name="connsiteX684" fmla="*/ 36881 w 7467600"/>
              <a:gd name="connsiteY684" fmla="*/ 4200118 h 6858000"/>
              <a:gd name="connsiteX685" fmla="*/ 910534 w 7467600"/>
              <a:gd name="connsiteY685" fmla="*/ 3629753 h 6858000"/>
              <a:gd name="connsiteX686" fmla="*/ 1578717 w 7467600"/>
              <a:gd name="connsiteY686" fmla="*/ 3575982 h 6858000"/>
              <a:gd name="connsiteX687" fmla="*/ 2338780 w 7467600"/>
              <a:gd name="connsiteY687" fmla="*/ 3033725 h 6858000"/>
              <a:gd name="connsiteX688" fmla="*/ 1807991 w 7467600"/>
              <a:gd name="connsiteY688" fmla="*/ 2807184 h 6858000"/>
              <a:gd name="connsiteX689" fmla="*/ 1416358 w 7467600"/>
              <a:gd name="connsiteY689" fmla="*/ 3112571 h 6858000"/>
              <a:gd name="connsiteX690" fmla="*/ 939066 w 7467600"/>
              <a:gd name="connsiteY690" fmla="*/ 3378798 h 6858000"/>
              <a:gd name="connsiteX691" fmla="*/ 115099 w 7467600"/>
              <a:gd name="connsiteY691" fmla="*/ 3607650 h 6858000"/>
              <a:gd name="connsiteX692" fmla="*/ 97284 w 7467600"/>
              <a:gd name="connsiteY692" fmla="*/ 3520393 h 6858000"/>
              <a:gd name="connsiteX693" fmla="*/ 922050 w 7467600"/>
              <a:gd name="connsiteY693" fmla="*/ 3074867 h 6858000"/>
              <a:gd name="connsiteX694" fmla="*/ 1405265 w 7467600"/>
              <a:gd name="connsiteY694" fmla="*/ 3016319 h 6858000"/>
              <a:gd name="connsiteX695" fmla="*/ 1407512 w 7467600"/>
              <a:gd name="connsiteY695" fmla="*/ 3018001 h 6858000"/>
              <a:gd name="connsiteX696" fmla="*/ 1726266 w 7467600"/>
              <a:gd name="connsiteY696" fmla="*/ 2777274 h 6858000"/>
              <a:gd name="connsiteX697" fmla="*/ 625390 w 7467600"/>
              <a:gd name="connsiteY697" fmla="*/ 2514541 h 6858000"/>
              <a:gd name="connsiteX698" fmla="*/ 619799 w 7467600"/>
              <a:gd name="connsiteY698" fmla="*/ 2527180 h 6858000"/>
              <a:gd name="connsiteX699" fmla="*/ 310030 w 7467600"/>
              <a:gd name="connsiteY699" fmla="*/ 2771818 h 6858000"/>
              <a:gd name="connsiteX700" fmla="*/ 173877 w 7467600"/>
              <a:gd name="connsiteY700" fmla="*/ 2937056 h 6858000"/>
              <a:gd name="connsiteX701" fmla="*/ 77889 w 7467600"/>
              <a:gd name="connsiteY701" fmla="*/ 3138440 h 6858000"/>
              <a:gd name="connsiteX702" fmla="*/ 0 w 7467600"/>
              <a:gd name="connsiteY702" fmla="*/ 3271395 h 6858000"/>
              <a:gd name="connsiteX703" fmla="*/ 0 w 7467600"/>
              <a:gd name="connsiteY703" fmla="*/ 3153002 h 6858000"/>
              <a:gd name="connsiteX704" fmla="*/ 2386 w 7467600"/>
              <a:gd name="connsiteY704" fmla="*/ 3149203 h 6858000"/>
              <a:gd name="connsiteX705" fmla="*/ 89753 w 7467600"/>
              <a:gd name="connsiteY705" fmla="*/ 2987702 h 6858000"/>
              <a:gd name="connsiteX706" fmla="*/ 76869 w 7467600"/>
              <a:gd name="connsiteY706" fmla="*/ 3005404 h 6858000"/>
              <a:gd name="connsiteX707" fmla="*/ 32049 w 7467600"/>
              <a:gd name="connsiteY707" fmla="*/ 3065814 h 6858000"/>
              <a:gd name="connsiteX708" fmla="*/ 0 w 7467600"/>
              <a:gd name="connsiteY708" fmla="*/ 3108744 h 6858000"/>
              <a:gd name="connsiteX709" fmla="*/ 0 w 7467600"/>
              <a:gd name="connsiteY709" fmla="*/ 3058059 h 6858000"/>
              <a:gd name="connsiteX710" fmla="*/ 7610 w 7467600"/>
              <a:gd name="connsiteY710" fmla="*/ 3047889 h 6858000"/>
              <a:gd name="connsiteX711" fmla="*/ 52419 w 7467600"/>
              <a:gd name="connsiteY711" fmla="*/ 2987479 h 6858000"/>
              <a:gd name="connsiteX712" fmla="*/ 59142 w 7467600"/>
              <a:gd name="connsiteY712" fmla="*/ 2978488 h 6858000"/>
              <a:gd name="connsiteX713" fmla="*/ 0 w 7467600"/>
              <a:gd name="connsiteY713" fmla="*/ 3015334 h 6858000"/>
              <a:gd name="connsiteX714" fmla="*/ 0 w 7467600"/>
              <a:gd name="connsiteY714" fmla="*/ 2914286 h 6858000"/>
              <a:gd name="connsiteX715" fmla="*/ 36383 w 7467600"/>
              <a:gd name="connsiteY715" fmla="*/ 2901128 h 6858000"/>
              <a:gd name="connsiteX716" fmla="*/ 156329 w 7467600"/>
              <a:gd name="connsiteY716" fmla="*/ 2840533 h 6858000"/>
              <a:gd name="connsiteX717" fmla="*/ 358355 w 7467600"/>
              <a:gd name="connsiteY717" fmla="*/ 2620471 h 6858000"/>
              <a:gd name="connsiteX718" fmla="*/ 510577 w 7467600"/>
              <a:gd name="connsiteY718" fmla="*/ 2501244 h 6858000"/>
              <a:gd name="connsiteX719" fmla="*/ 211967 w 7467600"/>
              <a:gd name="connsiteY719" fmla="*/ 2479171 h 6858000"/>
              <a:gd name="connsiteX720" fmla="*/ 0 w 7467600"/>
              <a:gd name="connsiteY720" fmla="*/ 2476398 h 6858000"/>
              <a:gd name="connsiteX721" fmla="*/ 0 w 7467600"/>
              <a:gd name="connsiteY721" fmla="*/ 2389189 h 6858000"/>
              <a:gd name="connsiteX722" fmla="*/ 103062 w 7467600"/>
              <a:gd name="connsiteY722" fmla="*/ 2389518 h 6858000"/>
              <a:gd name="connsiteX723" fmla="*/ 510734 w 7467600"/>
              <a:gd name="connsiteY723" fmla="*/ 2416201 h 6858000"/>
              <a:gd name="connsiteX724" fmla="*/ 279257 w 7467600"/>
              <a:gd name="connsiteY724" fmla="*/ 2092102 h 6858000"/>
              <a:gd name="connsiteX725" fmla="*/ 65265 w 7467600"/>
              <a:gd name="connsiteY725" fmla="*/ 2006049 h 6858000"/>
              <a:gd name="connsiteX726" fmla="*/ 0 w 7467600"/>
              <a:gd name="connsiteY726" fmla="*/ 1982532 h 6858000"/>
              <a:gd name="connsiteX727" fmla="*/ 0 w 7467600"/>
              <a:gd name="connsiteY727" fmla="*/ 1912789 h 6858000"/>
              <a:gd name="connsiteX728" fmla="*/ 97460 w 7467600"/>
              <a:gd name="connsiteY728" fmla="*/ 1953725 h 6858000"/>
              <a:gd name="connsiteX729" fmla="*/ 221272 w 7467600"/>
              <a:gd name="connsiteY729" fmla="*/ 1980766 h 6858000"/>
              <a:gd name="connsiteX730" fmla="*/ 116765 w 7467600"/>
              <a:gd name="connsiteY730" fmla="*/ 1911033 h 6858000"/>
              <a:gd name="connsiteX731" fmla="*/ 16405 w 7467600"/>
              <a:gd name="connsiteY731" fmla="*/ 1803412 h 6858000"/>
              <a:gd name="connsiteX732" fmla="*/ 0 w 7467600"/>
              <a:gd name="connsiteY732" fmla="*/ 1784777 h 6858000"/>
              <a:gd name="connsiteX733" fmla="*/ 0 w 7467600"/>
              <a:gd name="connsiteY733" fmla="*/ 1740082 h 6858000"/>
              <a:gd name="connsiteX734" fmla="*/ 39394 w 7467600"/>
              <a:gd name="connsiteY734" fmla="*/ 1784856 h 6858000"/>
              <a:gd name="connsiteX735" fmla="*/ 135813 w 7467600"/>
              <a:gd name="connsiteY735" fmla="*/ 1888838 h 6858000"/>
              <a:gd name="connsiteX736" fmla="*/ 242575 w 7467600"/>
              <a:gd name="connsiteY736" fmla="*/ 1958841 h 6858000"/>
              <a:gd name="connsiteX737" fmla="*/ 82197 w 7467600"/>
              <a:gd name="connsiteY737" fmla="*/ 1754826 h 6858000"/>
              <a:gd name="connsiteX738" fmla="*/ 0 w 7467600"/>
              <a:gd name="connsiteY738" fmla="*/ 1679650 h 6858000"/>
              <a:gd name="connsiteX739" fmla="*/ 0 w 7467600"/>
              <a:gd name="connsiteY739" fmla="*/ 1602463 h 6858000"/>
              <a:gd name="connsiteX740" fmla="*/ 84689 w 7467600"/>
              <a:gd name="connsiteY740" fmla="*/ 1677442 h 6858000"/>
              <a:gd name="connsiteX741" fmla="*/ 298437 w 7467600"/>
              <a:gd name="connsiteY741" fmla="*/ 1968019 h 6858000"/>
              <a:gd name="connsiteX742" fmla="*/ 227269 w 7467600"/>
              <a:gd name="connsiteY742" fmla="*/ 1114064 h 6858000"/>
              <a:gd name="connsiteX743" fmla="*/ 248003 w 7467600"/>
              <a:gd name="connsiteY743" fmla="*/ 1089613 h 6858000"/>
              <a:gd name="connsiteX744" fmla="*/ 427020 w 7467600"/>
              <a:gd name="connsiteY744" fmla="*/ 1619803 h 6858000"/>
              <a:gd name="connsiteX745" fmla="*/ 340345 w 7467600"/>
              <a:gd name="connsiteY745" fmla="*/ 2027739 h 6858000"/>
              <a:gd name="connsiteX746" fmla="*/ 360865 w 7467600"/>
              <a:gd name="connsiteY746" fmla="*/ 2044827 h 6858000"/>
              <a:gd name="connsiteX747" fmla="*/ 560414 w 7467600"/>
              <a:gd name="connsiteY747" fmla="*/ 2421457 h 6858000"/>
              <a:gd name="connsiteX748" fmla="*/ 1359703 w 7467600"/>
              <a:gd name="connsiteY748" fmla="*/ 2578554 h 6858000"/>
              <a:gd name="connsiteX749" fmla="*/ 1359422 w 7467600"/>
              <a:gd name="connsiteY749" fmla="*/ 2577994 h 6858000"/>
              <a:gd name="connsiteX750" fmla="*/ 828701 w 7467600"/>
              <a:gd name="connsiteY750" fmla="*/ 1839520 h 6858000"/>
              <a:gd name="connsiteX751" fmla="*/ 494427 w 7467600"/>
              <a:gd name="connsiteY751" fmla="*/ 1092333 h 6858000"/>
              <a:gd name="connsiteX752" fmla="*/ 506322 w 7467600"/>
              <a:gd name="connsiteY752" fmla="*/ 1020997 h 6858000"/>
              <a:gd name="connsiteX753" fmla="*/ 4570198 w 7467600"/>
              <a:gd name="connsiteY753" fmla="*/ 978081 h 6858000"/>
              <a:gd name="connsiteX754" fmla="*/ 4523691 w 7467600"/>
              <a:gd name="connsiteY754" fmla="*/ 1127776 h 6858000"/>
              <a:gd name="connsiteX755" fmla="*/ 4509875 w 7467600"/>
              <a:gd name="connsiteY755" fmla="*/ 1167552 h 6858000"/>
              <a:gd name="connsiteX756" fmla="*/ 4478168 w 7467600"/>
              <a:gd name="connsiteY756" fmla="*/ 1260735 h 6858000"/>
              <a:gd name="connsiteX757" fmla="*/ 4409309 w 7467600"/>
              <a:gd name="connsiteY757" fmla="*/ 1666996 h 6858000"/>
              <a:gd name="connsiteX758" fmla="*/ 4370031 w 7467600"/>
              <a:gd name="connsiteY758" fmla="*/ 1955666 h 6858000"/>
              <a:gd name="connsiteX759" fmla="*/ 4570198 w 7467600"/>
              <a:gd name="connsiteY759" fmla="*/ 978081 h 6858000"/>
              <a:gd name="connsiteX760" fmla="*/ 4557898 w 7467600"/>
              <a:gd name="connsiteY760" fmla="*/ 900011 h 6858000"/>
              <a:gd name="connsiteX761" fmla="*/ 4344840 w 7467600"/>
              <a:gd name="connsiteY761" fmla="*/ 1922038 h 6858000"/>
              <a:gd name="connsiteX762" fmla="*/ 4378710 w 7467600"/>
              <a:gd name="connsiteY762" fmla="*/ 1665516 h 6858000"/>
              <a:gd name="connsiteX763" fmla="*/ 4448798 w 7467600"/>
              <a:gd name="connsiteY763" fmla="*/ 1253024 h 6858000"/>
              <a:gd name="connsiteX764" fmla="*/ 4480315 w 7467600"/>
              <a:gd name="connsiteY764" fmla="*/ 1158454 h 6858000"/>
              <a:gd name="connsiteX765" fmla="*/ 4494133 w 7467600"/>
              <a:gd name="connsiteY765" fmla="*/ 1118676 h 6858000"/>
              <a:gd name="connsiteX766" fmla="*/ 4557898 w 7467600"/>
              <a:gd name="connsiteY766" fmla="*/ 900011 h 6858000"/>
              <a:gd name="connsiteX767" fmla="*/ 5870151 w 7467600"/>
              <a:gd name="connsiteY767" fmla="*/ 898890 h 6858000"/>
              <a:gd name="connsiteX768" fmla="*/ 5861335 w 7467600"/>
              <a:gd name="connsiteY768" fmla="*/ 899177 h 6858000"/>
              <a:gd name="connsiteX769" fmla="*/ 5843702 w 7467600"/>
              <a:gd name="connsiteY769" fmla="*/ 899748 h 6858000"/>
              <a:gd name="connsiteX770" fmla="*/ 5651107 w 7467600"/>
              <a:gd name="connsiteY770" fmla="*/ 920306 h 6858000"/>
              <a:gd name="connsiteX771" fmla="*/ 5459407 w 7467600"/>
              <a:gd name="connsiteY771" fmla="*/ 940975 h 6858000"/>
              <a:gd name="connsiteX772" fmla="*/ 5374846 w 7467600"/>
              <a:gd name="connsiteY772" fmla="*/ 941988 h 6858000"/>
              <a:gd name="connsiteX773" fmla="*/ 5256105 w 7467600"/>
              <a:gd name="connsiteY773" fmla="*/ 945632 h 6858000"/>
              <a:gd name="connsiteX774" fmla="*/ 5107071 w 7467600"/>
              <a:gd name="connsiteY774" fmla="*/ 969720 h 6858000"/>
              <a:gd name="connsiteX775" fmla="*/ 4998681 w 7467600"/>
              <a:gd name="connsiteY775" fmla="*/ 988771 h 6858000"/>
              <a:gd name="connsiteX776" fmla="*/ 5870151 w 7467600"/>
              <a:gd name="connsiteY776" fmla="*/ 898890 h 6858000"/>
              <a:gd name="connsiteX777" fmla="*/ 5504425 w 7467600"/>
              <a:gd name="connsiteY777" fmla="*/ 848067 h 6858000"/>
              <a:gd name="connsiteX778" fmla="*/ 4968849 w 7467600"/>
              <a:gd name="connsiteY778" fmla="*/ 962318 h 6858000"/>
              <a:gd name="connsiteX779" fmla="*/ 5104039 w 7467600"/>
              <a:gd name="connsiteY779" fmla="*/ 940634 h 6858000"/>
              <a:gd name="connsiteX780" fmla="*/ 5256311 w 7467600"/>
              <a:gd name="connsiteY780" fmla="*/ 916490 h 6858000"/>
              <a:gd name="connsiteX781" fmla="*/ 5377381 w 7467600"/>
              <a:gd name="connsiteY781" fmla="*/ 912671 h 6858000"/>
              <a:gd name="connsiteX782" fmla="*/ 5460148 w 7467600"/>
              <a:gd name="connsiteY782" fmla="*/ 911442 h 6858000"/>
              <a:gd name="connsiteX783" fmla="*/ 5648971 w 7467600"/>
              <a:gd name="connsiteY783" fmla="*/ 891331 h 6858000"/>
              <a:gd name="connsiteX784" fmla="*/ 5844807 w 7467600"/>
              <a:gd name="connsiteY784" fmla="*/ 870718 h 6858000"/>
              <a:gd name="connsiteX785" fmla="*/ 5862975 w 7467600"/>
              <a:gd name="connsiteY785" fmla="*/ 869756 h 6858000"/>
              <a:gd name="connsiteX786" fmla="*/ 5920887 w 7467600"/>
              <a:gd name="connsiteY786" fmla="*/ 865929 h 6858000"/>
              <a:gd name="connsiteX787" fmla="*/ 5504425 w 7467600"/>
              <a:gd name="connsiteY787" fmla="*/ 848067 h 6858000"/>
              <a:gd name="connsiteX788" fmla="*/ 3607114 w 7467600"/>
              <a:gd name="connsiteY788" fmla="*/ 467441 h 6858000"/>
              <a:gd name="connsiteX789" fmla="*/ 3296242 w 7467600"/>
              <a:gd name="connsiteY789" fmla="*/ 807991 h 6858000"/>
              <a:gd name="connsiteX790" fmla="*/ 3174674 w 7467600"/>
              <a:gd name="connsiteY790" fmla="*/ 919759 h 6858000"/>
              <a:gd name="connsiteX791" fmla="*/ 3042978 w 7467600"/>
              <a:gd name="connsiteY791" fmla="*/ 1054894 h 6858000"/>
              <a:gd name="connsiteX792" fmla="*/ 2968914 w 7467600"/>
              <a:gd name="connsiteY792" fmla="*/ 1133756 h 6858000"/>
              <a:gd name="connsiteX793" fmla="*/ 3103823 w 7467600"/>
              <a:gd name="connsiteY793" fmla="*/ 1026814 h 6858000"/>
              <a:gd name="connsiteX794" fmla="*/ 3607114 w 7467600"/>
              <a:gd name="connsiteY794" fmla="*/ 467441 h 6858000"/>
              <a:gd name="connsiteX795" fmla="*/ 3744487 w 7467600"/>
              <a:gd name="connsiteY795" fmla="*/ 383136 h 6858000"/>
              <a:gd name="connsiteX796" fmla="*/ 3970213 w 7467600"/>
              <a:gd name="connsiteY796" fmla="*/ 995559 h 6858000"/>
              <a:gd name="connsiteX797" fmla="*/ 3744487 w 7467600"/>
              <a:gd name="connsiteY797" fmla="*/ 383136 h 6858000"/>
              <a:gd name="connsiteX798" fmla="*/ 3624562 w 7467600"/>
              <a:gd name="connsiteY798" fmla="*/ 367041 h 6858000"/>
              <a:gd name="connsiteX799" fmla="*/ 3489712 w 7467600"/>
              <a:gd name="connsiteY799" fmla="*/ 485386 h 6858000"/>
              <a:gd name="connsiteX800" fmla="*/ 3182994 w 7467600"/>
              <a:gd name="connsiteY800" fmla="*/ 828265 h 6858000"/>
              <a:gd name="connsiteX801" fmla="*/ 2892114 w 7467600"/>
              <a:gd name="connsiteY801" fmla="*/ 1172635 h 6858000"/>
              <a:gd name="connsiteX802" fmla="*/ 3021459 w 7467600"/>
              <a:gd name="connsiteY802" fmla="*/ 1035385 h 6858000"/>
              <a:gd name="connsiteX803" fmla="*/ 3153873 w 7467600"/>
              <a:gd name="connsiteY803" fmla="*/ 898971 h 6858000"/>
              <a:gd name="connsiteX804" fmla="*/ 3276511 w 7467600"/>
              <a:gd name="connsiteY804" fmla="*/ 786423 h 6858000"/>
              <a:gd name="connsiteX805" fmla="*/ 3584154 w 7467600"/>
              <a:gd name="connsiteY805" fmla="*/ 448218 h 6858000"/>
              <a:gd name="connsiteX806" fmla="*/ 3624562 w 7467600"/>
              <a:gd name="connsiteY806" fmla="*/ 367041 h 6858000"/>
              <a:gd name="connsiteX807" fmla="*/ 3766672 w 7467600"/>
              <a:gd name="connsiteY807" fmla="*/ 359429 h 6858000"/>
              <a:gd name="connsiteX808" fmla="*/ 3996338 w 7467600"/>
              <a:gd name="connsiteY808" fmla="*/ 968237 h 6858000"/>
              <a:gd name="connsiteX809" fmla="*/ 3766672 w 7467600"/>
              <a:gd name="connsiteY809" fmla="*/ 359429 h 6858000"/>
              <a:gd name="connsiteX810" fmla="*/ 5805386 w 7467600"/>
              <a:gd name="connsiteY810" fmla="*/ 239240 h 6858000"/>
              <a:gd name="connsiteX811" fmla="*/ 5736947 w 7467600"/>
              <a:gd name="connsiteY811" fmla="*/ 261367 h 6858000"/>
              <a:gd name="connsiteX812" fmla="*/ 5427012 w 7467600"/>
              <a:gd name="connsiteY812" fmla="*/ 311272 h 6858000"/>
              <a:gd name="connsiteX813" fmla="*/ 5147818 w 7467600"/>
              <a:gd name="connsiteY813" fmla="*/ 322112 h 6858000"/>
              <a:gd name="connsiteX814" fmla="*/ 5060854 w 7467600"/>
              <a:gd name="connsiteY814" fmla="*/ 311882 h 6858000"/>
              <a:gd name="connsiteX815" fmla="*/ 4945989 w 7467600"/>
              <a:gd name="connsiteY815" fmla="*/ 300516 h 6858000"/>
              <a:gd name="connsiteX816" fmla="*/ 5410479 w 7467600"/>
              <a:gd name="connsiteY816" fmla="*/ 348434 h 6858000"/>
              <a:gd name="connsiteX817" fmla="*/ 5805386 w 7467600"/>
              <a:gd name="connsiteY817" fmla="*/ 239240 h 6858000"/>
              <a:gd name="connsiteX818" fmla="*/ 5905192 w 7467600"/>
              <a:gd name="connsiteY818" fmla="*/ 163079 h 6858000"/>
              <a:gd name="connsiteX819" fmla="*/ 5865655 w 7467600"/>
              <a:gd name="connsiteY819" fmla="*/ 171901 h 6858000"/>
              <a:gd name="connsiteX820" fmla="*/ 5259740 w 7467600"/>
              <a:gd name="connsiteY820" fmla="*/ 257013 h 6858000"/>
              <a:gd name="connsiteX821" fmla="*/ 5208466 w 7467600"/>
              <a:gd name="connsiteY821" fmla="*/ 257550 h 6858000"/>
              <a:gd name="connsiteX822" fmla="*/ 4980204 w 7467600"/>
              <a:gd name="connsiteY822" fmla="*/ 271903 h 6858000"/>
              <a:gd name="connsiteX823" fmla="*/ 5068068 w 7467600"/>
              <a:gd name="connsiteY823" fmla="*/ 282244 h 6858000"/>
              <a:gd name="connsiteX824" fmla="*/ 5153231 w 7467600"/>
              <a:gd name="connsiteY824" fmla="*/ 292240 h 6858000"/>
              <a:gd name="connsiteX825" fmla="*/ 5426491 w 7467600"/>
              <a:gd name="connsiteY825" fmla="*/ 281128 h 6858000"/>
              <a:gd name="connsiteX826" fmla="*/ 5731212 w 7467600"/>
              <a:gd name="connsiteY826" fmla="*/ 231951 h 6858000"/>
              <a:gd name="connsiteX827" fmla="*/ 5905192 w 7467600"/>
              <a:gd name="connsiteY827" fmla="*/ 163079 h 6858000"/>
              <a:gd name="connsiteX828" fmla="*/ 5944437 w 7467600"/>
              <a:gd name="connsiteY828" fmla="*/ 113829 h 6858000"/>
              <a:gd name="connsiteX829" fmla="*/ 5825032 w 7467600"/>
              <a:gd name="connsiteY829" fmla="*/ 146405 h 6858000"/>
              <a:gd name="connsiteX830" fmla="*/ 4955599 w 7467600"/>
              <a:gd name="connsiteY830" fmla="*/ 247008 h 6858000"/>
              <a:gd name="connsiteX831" fmla="*/ 5210104 w 7467600"/>
              <a:gd name="connsiteY831" fmla="*/ 228123 h 6858000"/>
              <a:gd name="connsiteX832" fmla="*/ 5261015 w 7467600"/>
              <a:gd name="connsiteY832" fmla="*/ 227087 h 6858000"/>
              <a:gd name="connsiteX833" fmla="*/ 5861181 w 7467600"/>
              <a:gd name="connsiteY833" fmla="*/ 143093 h 6858000"/>
              <a:gd name="connsiteX834" fmla="*/ 5961252 w 7467600"/>
              <a:gd name="connsiteY834" fmla="*/ 114820 h 6858000"/>
              <a:gd name="connsiteX835" fmla="*/ 5944437 w 7467600"/>
              <a:gd name="connsiteY835" fmla="*/ 113829 h 6858000"/>
              <a:gd name="connsiteX836" fmla="*/ 3882765 w 7467600"/>
              <a:gd name="connsiteY836" fmla="*/ 0 h 6858000"/>
              <a:gd name="connsiteX837" fmla="*/ 3995099 w 7467600"/>
              <a:gd name="connsiteY837" fmla="*/ 0 h 6858000"/>
              <a:gd name="connsiteX838" fmla="*/ 4163818 w 7467600"/>
              <a:gd name="connsiteY838" fmla="*/ 234104 h 6858000"/>
              <a:gd name="connsiteX839" fmla="*/ 4172099 w 7467600"/>
              <a:gd name="connsiteY839" fmla="*/ 234207 h 6858000"/>
              <a:gd name="connsiteX840" fmla="*/ 4784282 w 7467600"/>
              <a:gd name="connsiteY840" fmla="*/ 276561 h 6858000"/>
              <a:gd name="connsiteX841" fmla="*/ 4801687 w 7467600"/>
              <a:gd name="connsiteY841" fmla="*/ 267764 h 6858000"/>
              <a:gd name="connsiteX842" fmla="*/ 6082788 w 7467600"/>
              <a:gd name="connsiteY842" fmla="*/ 64119 h 6858000"/>
              <a:gd name="connsiteX843" fmla="*/ 6099442 w 7467600"/>
              <a:gd name="connsiteY843" fmla="*/ 82568 h 6858000"/>
              <a:gd name="connsiteX844" fmla="*/ 4804137 w 7467600"/>
              <a:gd name="connsiteY844" fmla="*/ 320931 h 6858000"/>
              <a:gd name="connsiteX845" fmla="*/ 4227047 w 7467600"/>
              <a:gd name="connsiteY845" fmla="*/ 313415 h 6858000"/>
              <a:gd name="connsiteX846" fmla="*/ 4346041 w 7467600"/>
              <a:gd name="connsiteY846" fmla="*/ 456086 h 6858000"/>
              <a:gd name="connsiteX847" fmla="*/ 4870967 w 7467600"/>
              <a:gd name="connsiteY847" fmla="*/ 963061 h 6858000"/>
              <a:gd name="connsiteX848" fmla="*/ 4889647 w 7467600"/>
              <a:gd name="connsiteY848" fmla="*/ 957147 h 6858000"/>
              <a:gd name="connsiteX849" fmla="*/ 5422504 w 7467600"/>
              <a:gd name="connsiteY849" fmla="*/ 805191 h 6858000"/>
              <a:gd name="connsiteX850" fmla="*/ 6087656 w 7467600"/>
              <a:gd name="connsiteY850" fmla="*/ 826703 h 6858000"/>
              <a:gd name="connsiteX851" fmla="*/ 6058717 w 7467600"/>
              <a:gd name="connsiteY851" fmla="*/ 865992 h 6858000"/>
              <a:gd name="connsiteX852" fmla="*/ 4974153 w 7467600"/>
              <a:gd name="connsiteY852" fmla="*/ 1045456 h 6858000"/>
              <a:gd name="connsiteX853" fmla="*/ 5627835 w 7467600"/>
              <a:gd name="connsiteY853" fmla="*/ 1472077 h 6858000"/>
              <a:gd name="connsiteX854" fmla="*/ 5629817 w 7467600"/>
              <a:gd name="connsiteY854" fmla="*/ 1471412 h 6858000"/>
              <a:gd name="connsiteX855" fmla="*/ 5634124 w 7467600"/>
              <a:gd name="connsiteY855" fmla="*/ 1470572 h 6858000"/>
              <a:gd name="connsiteX856" fmla="*/ 5755832 w 7467600"/>
              <a:gd name="connsiteY856" fmla="*/ 1383886 h 6858000"/>
              <a:gd name="connsiteX857" fmla="*/ 6014186 w 7467600"/>
              <a:gd name="connsiteY857" fmla="*/ 1279799 h 6858000"/>
              <a:gd name="connsiteX858" fmla="*/ 6901619 w 7467600"/>
              <a:gd name="connsiteY858" fmla="*/ 1047874 h 6858000"/>
              <a:gd name="connsiteX859" fmla="*/ 6931566 w 7467600"/>
              <a:gd name="connsiteY859" fmla="*/ 1062034 h 6858000"/>
              <a:gd name="connsiteX860" fmla="*/ 5790982 w 7467600"/>
              <a:gd name="connsiteY860" fmla="*/ 1561380 h 6858000"/>
              <a:gd name="connsiteX861" fmla="*/ 6188971 w 7467600"/>
              <a:gd name="connsiteY861" fmla="*/ 1755168 h 6858000"/>
              <a:gd name="connsiteX862" fmla="*/ 6202446 w 7467600"/>
              <a:gd name="connsiteY862" fmla="*/ 1752268 h 6858000"/>
              <a:gd name="connsiteX863" fmla="*/ 7179560 w 7467600"/>
              <a:gd name="connsiteY863" fmla="*/ 1467551 h 6858000"/>
              <a:gd name="connsiteX864" fmla="*/ 7158730 w 7467600"/>
              <a:gd name="connsiteY864" fmla="*/ 1507835 h 6858000"/>
              <a:gd name="connsiteX865" fmla="*/ 6326959 w 7467600"/>
              <a:gd name="connsiteY865" fmla="*/ 1817686 h 6858000"/>
              <a:gd name="connsiteX866" fmla="*/ 6537433 w 7467600"/>
              <a:gd name="connsiteY866" fmla="*/ 1907790 h 6858000"/>
              <a:gd name="connsiteX867" fmla="*/ 6550221 w 7467600"/>
              <a:gd name="connsiteY867" fmla="*/ 1910729 h 6858000"/>
              <a:gd name="connsiteX868" fmla="*/ 6964438 w 7467600"/>
              <a:gd name="connsiteY868" fmla="*/ 2209505 h 6858000"/>
              <a:gd name="connsiteX869" fmla="*/ 7367862 w 7467600"/>
              <a:gd name="connsiteY869" fmla="*/ 2806833 h 6858000"/>
              <a:gd name="connsiteX870" fmla="*/ 7364329 w 7467600"/>
              <a:gd name="connsiteY870" fmla="*/ 2826907 h 6858000"/>
              <a:gd name="connsiteX871" fmla="*/ 7290545 w 7467600"/>
              <a:gd name="connsiteY871" fmla="*/ 2850663 h 6858000"/>
              <a:gd name="connsiteX872" fmla="*/ 6472036 w 7467600"/>
              <a:gd name="connsiteY872" fmla="*/ 1959003 h 6858000"/>
              <a:gd name="connsiteX873" fmla="*/ 5792897 w 7467600"/>
              <a:gd name="connsiteY873" fmla="*/ 1647747 h 6858000"/>
              <a:gd name="connsiteX874" fmla="*/ 5842751 w 7467600"/>
              <a:gd name="connsiteY874" fmla="*/ 1816112 h 6858000"/>
              <a:gd name="connsiteX875" fmla="*/ 5847424 w 7467600"/>
              <a:gd name="connsiteY875" fmla="*/ 1815776 h 6858000"/>
              <a:gd name="connsiteX876" fmla="*/ 6399821 w 7467600"/>
              <a:gd name="connsiteY876" fmla="*/ 2344799 h 6858000"/>
              <a:gd name="connsiteX877" fmla="*/ 6323232 w 7467600"/>
              <a:gd name="connsiteY877" fmla="*/ 2389634 h 6858000"/>
              <a:gd name="connsiteX878" fmla="*/ 5942958 w 7467600"/>
              <a:gd name="connsiteY878" fmla="*/ 2077708 h 6858000"/>
              <a:gd name="connsiteX879" fmla="*/ 5921559 w 7467600"/>
              <a:gd name="connsiteY879" fmla="*/ 2378596 h 6858000"/>
              <a:gd name="connsiteX880" fmla="*/ 5817651 w 7467600"/>
              <a:gd name="connsiteY880" fmla="*/ 3023919 h 6858000"/>
              <a:gd name="connsiteX881" fmla="*/ 5729634 w 7467600"/>
              <a:gd name="connsiteY881" fmla="*/ 3051849 h 6858000"/>
              <a:gd name="connsiteX882" fmla="*/ 5611018 w 7467600"/>
              <a:gd name="connsiteY882" fmla="*/ 2316769 h 6858000"/>
              <a:gd name="connsiteX883" fmla="*/ 5687608 w 7467600"/>
              <a:gd name="connsiteY883" fmla="*/ 2039972 h 6858000"/>
              <a:gd name="connsiteX884" fmla="*/ 5657554 w 7467600"/>
              <a:gd name="connsiteY884" fmla="*/ 1576445 h 6858000"/>
              <a:gd name="connsiteX885" fmla="*/ 5150475 w 7467600"/>
              <a:gd name="connsiteY885" fmla="*/ 1274012 h 6858000"/>
              <a:gd name="connsiteX886" fmla="*/ 5349142 w 7467600"/>
              <a:gd name="connsiteY886" fmla="*/ 2204405 h 6858000"/>
              <a:gd name="connsiteX887" fmla="*/ 5262214 w 7467600"/>
              <a:gd name="connsiteY887" fmla="*/ 2233836 h 6858000"/>
              <a:gd name="connsiteX888" fmla="*/ 4981539 w 7467600"/>
              <a:gd name="connsiteY888" fmla="*/ 1542201 h 6858000"/>
              <a:gd name="connsiteX889" fmla="*/ 4958461 w 7467600"/>
              <a:gd name="connsiteY889" fmla="*/ 1136957 h 6858000"/>
              <a:gd name="connsiteX890" fmla="*/ 4655015 w 7467600"/>
              <a:gd name="connsiteY890" fmla="*/ 891426 h 6858000"/>
              <a:gd name="connsiteX891" fmla="*/ 4348002 w 7467600"/>
              <a:gd name="connsiteY891" fmla="*/ 2205895 h 6858000"/>
              <a:gd name="connsiteX892" fmla="*/ 4262250 w 7467600"/>
              <a:gd name="connsiteY892" fmla="*/ 2219972 h 6858000"/>
              <a:gd name="connsiteX893" fmla="*/ 4550611 w 7467600"/>
              <a:gd name="connsiteY893" fmla="*/ 817540 h 6858000"/>
              <a:gd name="connsiteX894" fmla="*/ 4564418 w 7467600"/>
              <a:gd name="connsiteY894" fmla="*/ 808293 h 6858000"/>
              <a:gd name="connsiteX895" fmla="*/ 4266388 w 7467600"/>
              <a:gd name="connsiteY895" fmla="*/ 500083 h 6858000"/>
              <a:gd name="connsiteX896" fmla="*/ 4032842 w 7467600"/>
              <a:gd name="connsiteY896" fmla="*/ 211809 h 6858000"/>
              <a:gd name="connsiteX897" fmla="*/ 3882765 w 7467600"/>
              <a:gd name="connsiteY897" fmla="*/ 0 h 6858000"/>
              <a:gd name="connsiteX898" fmla="*/ 3721337 w 7467600"/>
              <a:gd name="connsiteY898" fmla="*/ 0 h 6858000"/>
              <a:gd name="connsiteX899" fmla="*/ 3797544 w 7467600"/>
              <a:gd name="connsiteY899" fmla="*/ 0 h 6858000"/>
              <a:gd name="connsiteX900" fmla="*/ 3775734 w 7467600"/>
              <a:gd name="connsiteY900" fmla="*/ 95131 h 6858000"/>
              <a:gd name="connsiteX901" fmla="*/ 3724807 w 7467600"/>
              <a:gd name="connsiteY901" fmla="*/ 272257 h 6858000"/>
              <a:gd name="connsiteX902" fmla="*/ 3726844 w 7467600"/>
              <a:gd name="connsiteY902" fmla="*/ 282988 h 6858000"/>
              <a:gd name="connsiteX903" fmla="*/ 3742664 w 7467600"/>
              <a:gd name="connsiteY903" fmla="*/ 279918 h 6858000"/>
              <a:gd name="connsiteX904" fmla="*/ 4103910 w 7467600"/>
              <a:gd name="connsiteY904" fmla="*/ 1161917 h 6858000"/>
              <a:gd name="connsiteX905" fmla="*/ 4020269 w 7467600"/>
              <a:gd name="connsiteY905" fmla="*/ 1200406 h 6858000"/>
              <a:gd name="connsiteX906" fmla="*/ 3674882 w 7467600"/>
              <a:gd name="connsiteY906" fmla="*/ 488524 h 6858000"/>
              <a:gd name="connsiteX907" fmla="*/ 3132682 w 7467600"/>
              <a:gd name="connsiteY907" fmla="*/ 1072284 h 6858000"/>
              <a:gd name="connsiteX908" fmla="*/ 2716346 w 7467600"/>
              <a:gd name="connsiteY908" fmla="*/ 1276376 h 6858000"/>
              <a:gd name="connsiteX909" fmla="*/ 2716772 w 7467600"/>
              <a:gd name="connsiteY909" fmla="*/ 1255462 h 6858000"/>
              <a:gd name="connsiteX910" fmla="*/ 3471096 w 7467600"/>
              <a:gd name="connsiteY910" fmla="*/ 437072 h 6858000"/>
              <a:gd name="connsiteX911" fmla="*/ 3639057 w 7467600"/>
              <a:gd name="connsiteY911" fmla="*/ 286334 h 6858000"/>
              <a:gd name="connsiteX912" fmla="*/ 3640309 w 7467600"/>
              <a:gd name="connsiteY912" fmla="*/ 284664 h 6858000"/>
              <a:gd name="connsiteX913" fmla="*/ 3646022 w 7467600"/>
              <a:gd name="connsiteY913" fmla="*/ 276711 h 6858000"/>
              <a:gd name="connsiteX914" fmla="*/ 3707943 w 7467600"/>
              <a:gd name="connsiteY914" fmla="*/ 65958 h 6858000"/>
              <a:gd name="connsiteX915" fmla="*/ 3721337 w 7467600"/>
              <a:gd name="connsiteY915" fmla="*/ 0 h 6858000"/>
              <a:gd name="connsiteX916" fmla="*/ 2867960 w 7467600"/>
              <a:gd name="connsiteY916" fmla="*/ 0 h 6858000"/>
              <a:gd name="connsiteX917" fmla="*/ 2926351 w 7467600"/>
              <a:gd name="connsiteY917" fmla="*/ 0 h 6858000"/>
              <a:gd name="connsiteX918" fmla="*/ 2902823 w 7467600"/>
              <a:gd name="connsiteY918" fmla="*/ 262929 h 6858000"/>
              <a:gd name="connsiteX919" fmla="*/ 2940663 w 7467600"/>
              <a:gd name="connsiteY919" fmla="*/ 140884 h 6858000"/>
              <a:gd name="connsiteX920" fmla="*/ 2947039 w 7467600"/>
              <a:gd name="connsiteY920" fmla="*/ 122524 h 6858000"/>
              <a:gd name="connsiteX921" fmla="*/ 2984316 w 7467600"/>
              <a:gd name="connsiteY921" fmla="*/ 0 h 6858000"/>
              <a:gd name="connsiteX922" fmla="*/ 3016114 w 7467600"/>
              <a:gd name="connsiteY922" fmla="*/ 0 h 6858000"/>
              <a:gd name="connsiteX923" fmla="*/ 2979949 w 7467600"/>
              <a:gd name="connsiteY923" fmla="*/ 119274 h 6858000"/>
              <a:gd name="connsiteX924" fmla="*/ 3023879 w 7467600"/>
              <a:gd name="connsiteY924" fmla="*/ 0 h 6858000"/>
              <a:gd name="connsiteX925" fmla="*/ 3105400 w 7467600"/>
              <a:gd name="connsiteY925" fmla="*/ 0 h 6858000"/>
              <a:gd name="connsiteX926" fmla="*/ 3094669 w 7467600"/>
              <a:gd name="connsiteY926" fmla="*/ 30308 h 6858000"/>
              <a:gd name="connsiteX927" fmla="*/ 2901945 w 7467600"/>
              <a:gd name="connsiteY927" fmla="*/ 466538 h 6858000"/>
              <a:gd name="connsiteX928" fmla="*/ 2815209 w 7467600"/>
              <a:gd name="connsiteY928" fmla="*/ 497361 h 6858000"/>
              <a:gd name="connsiteX929" fmla="*/ 2844845 w 7467600"/>
              <a:gd name="connsiteY929" fmla="*/ 127638 h 6858000"/>
              <a:gd name="connsiteX930" fmla="*/ 2867960 w 7467600"/>
              <a:gd name="connsiteY930" fmla="*/ 0 h 6858000"/>
              <a:gd name="connsiteX931" fmla="*/ 1057230 w 7467600"/>
              <a:gd name="connsiteY931" fmla="*/ 0 h 6858000"/>
              <a:gd name="connsiteX932" fmla="*/ 1111003 w 7467600"/>
              <a:gd name="connsiteY932" fmla="*/ 0 h 6858000"/>
              <a:gd name="connsiteX933" fmla="*/ 1125553 w 7467600"/>
              <a:gd name="connsiteY933" fmla="*/ 52588 h 6858000"/>
              <a:gd name="connsiteX934" fmla="*/ 1304276 w 7467600"/>
              <a:gd name="connsiteY934" fmla="*/ 476275 h 6858000"/>
              <a:gd name="connsiteX935" fmla="*/ 1492066 w 7467600"/>
              <a:gd name="connsiteY935" fmla="*/ 886333 h 6858000"/>
              <a:gd name="connsiteX936" fmla="*/ 1423698 w 7467600"/>
              <a:gd name="connsiteY936" fmla="*/ 710817 h 6858000"/>
              <a:gd name="connsiteX937" fmla="*/ 1357609 w 7467600"/>
              <a:gd name="connsiteY937" fmla="*/ 532892 h 6858000"/>
              <a:gd name="connsiteX938" fmla="*/ 1309550 w 7467600"/>
              <a:gd name="connsiteY938" fmla="*/ 374031 h 6858000"/>
              <a:gd name="connsiteX939" fmla="*/ 1193673 w 7467600"/>
              <a:gd name="connsiteY939" fmla="*/ 49533 h 6858000"/>
              <a:gd name="connsiteX940" fmla="*/ 1164391 w 7467600"/>
              <a:gd name="connsiteY940" fmla="*/ 0 h 6858000"/>
              <a:gd name="connsiteX941" fmla="*/ 1200666 w 7467600"/>
              <a:gd name="connsiteY941" fmla="*/ 0 h 6858000"/>
              <a:gd name="connsiteX942" fmla="*/ 1223408 w 7467600"/>
              <a:gd name="connsiteY942" fmla="*/ 38996 h 6858000"/>
              <a:gd name="connsiteX943" fmla="*/ 1339635 w 7467600"/>
              <a:gd name="connsiteY943" fmla="*/ 365517 h 6858000"/>
              <a:gd name="connsiteX944" fmla="*/ 1387469 w 7467600"/>
              <a:gd name="connsiteY944" fmla="*/ 523079 h 6858000"/>
              <a:gd name="connsiteX945" fmla="*/ 1452685 w 7467600"/>
              <a:gd name="connsiteY945" fmla="*/ 699806 h 6858000"/>
              <a:gd name="connsiteX946" fmla="*/ 1492092 w 7467600"/>
              <a:gd name="connsiteY946" fmla="*/ 800424 h 6858000"/>
              <a:gd name="connsiteX947" fmla="*/ 1455302 w 7467600"/>
              <a:gd name="connsiteY947" fmla="*/ 632913 h 6858000"/>
              <a:gd name="connsiteX948" fmla="*/ 1222336 w 7467600"/>
              <a:gd name="connsiteY948" fmla="*/ 9480 h 6858000"/>
              <a:gd name="connsiteX949" fmla="*/ 1214634 w 7467600"/>
              <a:gd name="connsiteY949" fmla="*/ 0 h 6858000"/>
              <a:gd name="connsiteX950" fmla="*/ 1289827 w 7467600"/>
              <a:gd name="connsiteY950" fmla="*/ 0 h 6858000"/>
              <a:gd name="connsiteX951" fmla="*/ 1321076 w 7467600"/>
              <a:gd name="connsiteY951" fmla="*/ 59722 h 6858000"/>
              <a:gd name="connsiteX952" fmla="*/ 1512579 w 7467600"/>
              <a:gd name="connsiteY952" fmla="*/ 626441 h 6858000"/>
              <a:gd name="connsiteX953" fmla="*/ 1506076 w 7467600"/>
              <a:gd name="connsiteY953" fmla="*/ 1089289 h 6858000"/>
              <a:gd name="connsiteX954" fmla="*/ 1486346 w 7467600"/>
              <a:gd name="connsiteY954" fmla="*/ 1079919 h 6858000"/>
              <a:gd name="connsiteX955" fmla="*/ 1070511 w 7467600"/>
              <a:gd name="connsiteY955" fmla="*/ 48609 h 6858000"/>
              <a:gd name="connsiteX956" fmla="*/ 1057230 w 7467600"/>
              <a:gd name="connsiteY956" fmla="*/ 0 h 6858000"/>
              <a:gd name="connsiteX957" fmla="*/ 43151 w 7467600"/>
              <a:gd name="connsiteY957" fmla="*/ 0 h 6858000"/>
              <a:gd name="connsiteX958" fmla="*/ 95283 w 7467600"/>
              <a:gd name="connsiteY958" fmla="*/ 0 h 6858000"/>
              <a:gd name="connsiteX959" fmla="*/ 300708 w 7467600"/>
              <a:gd name="connsiteY959" fmla="*/ 154571 h 6858000"/>
              <a:gd name="connsiteX960" fmla="*/ 530414 w 7467600"/>
              <a:gd name="connsiteY960" fmla="*/ 354673 h 6858000"/>
              <a:gd name="connsiteX961" fmla="*/ 333785 w 7467600"/>
              <a:gd name="connsiteY961" fmla="*/ 161564 h 6858000"/>
              <a:gd name="connsiteX962" fmla="*/ 147005 w 7467600"/>
              <a:gd name="connsiteY962" fmla="*/ 0 h 6858000"/>
              <a:gd name="connsiteX963" fmla="*/ 272509 w 7467600"/>
              <a:gd name="connsiteY963" fmla="*/ 0 h 6858000"/>
              <a:gd name="connsiteX964" fmla="*/ 326276 w 7467600"/>
              <a:gd name="connsiteY964" fmla="*/ 45847 h 6858000"/>
              <a:gd name="connsiteX965" fmla="*/ 823759 w 7467600"/>
              <a:gd name="connsiteY965" fmla="*/ 574145 h 6858000"/>
              <a:gd name="connsiteX966" fmla="*/ 811254 w 7467600"/>
              <a:gd name="connsiteY966" fmla="*/ 665546 h 6858000"/>
              <a:gd name="connsiteX967" fmla="*/ 154042 w 7467600"/>
              <a:gd name="connsiteY967" fmla="*/ 261522 h 6858000"/>
              <a:gd name="connsiteX968" fmla="*/ 13550 w 7467600"/>
              <a:gd name="connsiteY968" fmla="*/ 158423 h 6858000"/>
              <a:gd name="connsiteX969" fmla="*/ 0 w 7467600"/>
              <a:gd name="connsiteY969" fmla="*/ 146618 h 6858000"/>
              <a:gd name="connsiteX970" fmla="*/ 0 w 7467600"/>
              <a:gd name="connsiteY970" fmla="*/ 59161 h 6858000"/>
              <a:gd name="connsiteX971" fmla="*/ 45427 w 7467600"/>
              <a:gd name="connsiteY971" fmla="*/ 101078 h 6858000"/>
              <a:gd name="connsiteX972" fmla="*/ 630103 w 7467600"/>
              <a:gd name="connsiteY972" fmla="*/ 485885 h 6858000"/>
              <a:gd name="connsiteX973" fmla="*/ 532040 w 7467600"/>
              <a:gd name="connsiteY973" fmla="*/ 399359 h 6858000"/>
              <a:gd name="connsiteX974" fmla="*/ 517618 w 7467600"/>
              <a:gd name="connsiteY974" fmla="*/ 385726 h 6858000"/>
              <a:gd name="connsiteX975" fmla="*/ 285074 w 7467600"/>
              <a:gd name="connsiteY975" fmla="*/ 182755 h 6858000"/>
              <a:gd name="connsiteX976" fmla="*/ 43151 w 7467600"/>
              <a:gd name="connsiteY976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88673 w 7467600"/>
              <a:gd name="connsiteY4" fmla="*/ 6610396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392158 w 7467600"/>
              <a:gd name="connsiteY16" fmla="*/ 6771365 h 6858000"/>
              <a:gd name="connsiteX17" fmla="*/ 7467600 w 7467600"/>
              <a:gd name="connsiteY17" fmla="*/ 6805948 h 6858000"/>
              <a:gd name="connsiteX18" fmla="*/ 7467600 w 7467600"/>
              <a:gd name="connsiteY18" fmla="*/ 6831490 h 6858000"/>
              <a:gd name="connsiteX19" fmla="*/ 7410696 w 7467600"/>
              <a:gd name="connsiteY19" fmla="*/ 6803861 h 6858000"/>
              <a:gd name="connsiteX20" fmla="*/ 7088673 w 7467600"/>
              <a:gd name="connsiteY20" fmla="*/ 6610396 h 6858000"/>
              <a:gd name="connsiteX21" fmla="*/ 1019354 w 7467600"/>
              <a:gd name="connsiteY21" fmla="*/ 6315006 h 6858000"/>
              <a:gd name="connsiteX22" fmla="*/ 441046 w 7467600"/>
              <a:gd name="connsiteY22" fmla="*/ 6691153 h 6858000"/>
              <a:gd name="connsiteX23" fmla="*/ 1019354 w 7467600"/>
              <a:gd name="connsiteY23" fmla="*/ 6315006 h 6858000"/>
              <a:gd name="connsiteX24" fmla="*/ 991680 w 7467600"/>
              <a:gd name="connsiteY24" fmla="*/ 6298413 h 6858000"/>
              <a:gd name="connsiteX25" fmla="*/ 409060 w 7467600"/>
              <a:gd name="connsiteY25" fmla="*/ 6671470 h 6858000"/>
              <a:gd name="connsiteX26" fmla="*/ 991680 w 7467600"/>
              <a:gd name="connsiteY26" fmla="*/ 6298413 h 6858000"/>
              <a:gd name="connsiteX27" fmla="*/ 103333 w 7467600"/>
              <a:gd name="connsiteY27" fmla="*/ 5699602 h 6858000"/>
              <a:gd name="connsiteX28" fmla="*/ 233938 w 7467600"/>
              <a:gd name="connsiteY28" fmla="*/ 5809416 h 6858000"/>
              <a:gd name="connsiteX29" fmla="*/ 883580 w 7467600"/>
              <a:gd name="connsiteY29" fmla="*/ 6180710 h 6858000"/>
              <a:gd name="connsiteX30" fmla="*/ 487337 w 7467600"/>
              <a:gd name="connsiteY30" fmla="*/ 5950182 h 6858000"/>
              <a:gd name="connsiteX31" fmla="*/ 354051 w 7467600"/>
              <a:gd name="connsiteY31" fmla="*/ 5854912 h 6858000"/>
              <a:gd name="connsiteX32" fmla="*/ 195436 w 7467600"/>
              <a:gd name="connsiteY32" fmla="*/ 5755068 h 6858000"/>
              <a:gd name="connsiteX33" fmla="*/ 103333 w 7467600"/>
              <a:gd name="connsiteY33" fmla="*/ 5699602 h 6858000"/>
              <a:gd name="connsiteX34" fmla="*/ 5539432 w 7467600"/>
              <a:gd name="connsiteY34" fmla="*/ 5642928 h 6858000"/>
              <a:gd name="connsiteX35" fmla="*/ 5555462 w 7467600"/>
              <a:gd name="connsiteY35" fmla="*/ 5694454 h 6858000"/>
              <a:gd name="connsiteX36" fmla="*/ 5828270 w 7467600"/>
              <a:gd name="connsiteY36" fmla="*/ 6320663 h 6858000"/>
              <a:gd name="connsiteX37" fmla="*/ 5947416 w 7467600"/>
              <a:gd name="connsiteY37" fmla="*/ 6574846 h 6858000"/>
              <a:gd name="connsiteX38" fmla="*/ 5539432 w 7467600"/>
              <a:gd name="connsiteY38" fmla="*/ 5642928 h 6858000"/>
              <a:gd name="connsiteX39" fmla="*/ 51253 w 7467600"/>
              <a:gd name="connsiteY39" fmla="*/ 5631825 h 6858000"/>
              <a:gd name="connsiteX40" fmla="*/ 211622 w 7467600"/>
              <a:gd name="connsiteY40" fmla="*/ 5728803 h 6858000"/>
              <a:gd name="connsiteX41" fmla="*/ 371652 w 7467600"/>
              <a:gd name="connsiteY41" fmla="*/ 5829062 h 6858000"/>
              <a:gd name="connsiteX42" fmla="*/ 505903 w 7467600"/>
              <a:gd name="connsiteY42" fmla="*/ 5925221 h 6858000"/>
              <a:gd name="connsiteX43" fmla="*/ 899240 w 7467600"/>
              <a:gd name="connsiteY43" fmla="*/ 6153068 h 6858000"/>
              <a:gd name="connsiteX44" fmla="*/ 988114 w 7467600"/>
              <a:gd name="connsiteY44" fmla="*/ 6174204 h 6858000"/>
              <a:gd name="connsiteX45" fmla="*/ 845971 w 7467600"/>
              <a:gd name="connsiteY45" fmla="*/ 6067177 h 6858000"/>
              <a:gd name="connsiteX46" fmla="*/ 448057 w 7467600"/>
              <a:gd name="connsiteY46" fmla="*/ 5841376 h 6858000"/>
              <a:gd name="connsiteX47" fmla="*/ 51253 w 7467600"/>
              <a:gd name="connsiteY47" fmla="*/ 5631825 h 6858000"/>
              <a:gd name="connsiteX48" fmla="*/ 2606687 w 7467600"/>
              <a:gd name="connsiteY48" fmla="*/ 5630718 h 6858000"/>
              <a:gd name="connsiteX49" fmla="*/ 2645658 w 7467600"/>
              <a:gd name="connsiteY49" fmla="*/ 6640259 h 6858000"/>
              <a:gd name="connsiteX50" fmla="*/ 2606687 w 7467600"/>
              <a:gd name="connsiteY50" fmla="*/ 5630718 h 6858000"/>
              <a:gd name="connsiteX51" fmla="*/ 3642057 w 7467600"/>
              <a:gd name="connsiteY51" fmla="*/ 5573487 h 6858000"/>
              <a:gd name="connsiteX52" fmla="*/ 3632981 w 7467600"/>
              <a:gd name="connsiteY52" fmla="*/ 5579437 h 6858000"/>
              <a:gd name="connsiteX53" fmla="*/ 3382436 w 7467600"/>
              <a:gd name="connsiteY53" fmla="*/ 5952726 h 6858000"/>
              <a:gd name="connsiteX54" fmla="*/ 3191929 w 7467600"/>
              <a:gd name="connsiteY54" fmla="*/ 6662669 h 6858000"/>
              <a:gd name="connsiteX55" fmla="*/ 3369898 w 7467600"/>
              <a:gd name="connsiteY55" fmla="*/ 6081771 h 6858000"/>
              <a:gd name="connsiteX56" fmla="*/ 3642057 w 7467600"/>
              <a:gd name="connsiteY56" fmla="*/ 5573487 h 6858000"/>
              <a:gd name="connsiteX57" fmla="*/ 2650666 w 7467600"/>
              <a:gd name="connsiteY57" fmla="*/ 5530686 h 6858000"/>
              <a:gd name="connsiteX58" fmla="*/ 2650249 w 7467600"/>
              <a:gd name="connsiteY58" fmla="*/ 5532101 h 6858000"/>
              <a:gd name="connsiteX59" fmla="*/ 2663808 w 7467600"/>
              <a:gd name="connsiteY59" fmla="*/ 6535215 h 6858000"/>
              <a:gd name="connsiteX60" fmla="*/ 2665418 w 7467600"/>
              <a:gd name="connsiteY60" fmla="*/ 6132756 h 6858000"/>
              <a:gd name="connsiteX61" fmla="*/ 2650666 w 7467600"/>
              <a:gd name="connsiteY61" fmla="*/ 5530686 h 6858000"/>
              <a:gd name="connsiteX62" fmla="*/ 2680277 w 7467600"/>
              <a:gd name="connsiteY62" fmla="*/ 5479204 h 6858000"/>
              <a:gd name="connsiteX63" fmla="*/ 2678972 w 7467600"/>
              <a:gd name="connsiteY63" fmla="*/ 5481582 h 6858000"/>
              <a:gd name="connsiteX64" fmla="*/ 2696666 w 7467600"/>
              <a:gd name="connsiteY64" fmla="*/ 6133836 h 6858000"/>
              <a:gd name="connsiteX65" fmla="*/ 2695769 w 7467600"/>
              <a:gd name="connsiteY65" fmla="*/ 6390955 h 6858000"/>
              <a:gd name="connsiteX66" fmla="*/ 2739893 w 7467600"/>
              <a:gd name="connsiteY66" fmla="*/ 6108357 h 6858000"/>
              <a:gd name="connsiteX67" fmla="*/ 2680277 w 7467600"/>
              <a:gd name="connsiteY67" fmla="*/ 5479204 h 6858000"/>
              <a:gd name="connsiteX68" fmla="*/ 1132195 w 7467600"/>
              <a:gd name="connsiteY68" fmla="*/ 5467980 h 6858000"/>
              <a:gd name="connsiteX69" fmla="*/ 1679056 w 7467600"/>
              <a:gd name="connsiteY69" fmla="*/ 5516907 h 6858000"/>
              <a:gd name="connsiteX70" fmla="*/ 2128648 w 7467600"/>
              <a:gd name="connsiteY70" fmla="*/ 5474249 h 6858000"/>
              <a:gd name="connsiteX71" fmla="*/ 1825619 w 7467600"/>
              <a:gd name="connsiteY71" fmla="*/ 5478447 h 6858000"/>
              <a:gd name="connsiteX72" fmla="*/ 1737798 w 7467600"/>
              <a:gd name="connsiteY72" fmla="*/ 5483353 h 6858000"/>
              <a:gd name="connsiteX73" fmla="*/ 1132195 w 7467600"/>
              <a:gd name="connsiteY73" fmla="*/ 5467980 h 6858000"/>
              <a:gd name="connsiteX74" fmla="*/ 6844835 w 7467600"/>
              <a:gd name="connsiteY74" fmla="*/ 5424988 h 6858000"/>
              <a:gd name="connsiteX75" fmla="*/ 6879594 w 7467600"/>
              <a:gd name="connsiteY75" fmla="*/ 5424547 h 6858000"/>
              <a:gd name="connsiteX76" fmla="*/ 7379510 w 7467600"/>
              <a:gd name="connsiteY76" fmla="*/ 5755454 h 6858000"/>
              <a:gd name="connsiteX77" fmla="*/ 7467600 w 7467600"/>
              <a:gd name="connsiteY77" fmla="*/ 5845526 h 6858000"/>
              <a:gd name="connsiteX78" fmla="*/ 7271900 w 7467600"/>
              <a:gd name="connsiteY78" fmla="*/ 5734551 h 6858000"/>
              <a:gd name="connsiteX79" fmla="*/ 7015907 w 7467600"/>
              <a:gd name="connsiteY79" fmla="*/ 5541548 h 6858000"/>
              <a:gd name="connsiteX80" fmla="*/ 7259646 w 7467600"/>
              <a:gd name="connsiteY80" fmla="*/ 5765985 h 6858000"/>
              <a:gd name="connsiteX81" fmla="*/ 7467600 w 7467600"/>
              <a:gd name="connsiteY81" fmla="*/ 6012219 h 6858000"/>
              <a:gd name="connsiteX82" fmla="*/ 6946849 w 7467600"/>
              <a:gd name="connsiteY82" fmla="*/ 5523271 h 6858000"/>
              <a:gd name="connsiteX83" fmla="*/ 6946972 w 7467600"/>
              <a:gd name="connsiteY83" fmla="*/ 5526491 h 6858000"/>
              <a:gd name="connsiteX84" fmla="*/ 7105827 w 7467600"/>
              <a:gd name="connsiteY84" fmla="*/ 5718700 h 6858000"/>
              <a:gd name="connsiteX85" fmla="*/ 7356878 w 7467600"/>
              <a:gd name="connsiteY85" fmla="*/ 5981332 h 6858000"/>
              <a:gd name="connsiteX86" fmla="*/ 7467600 w 7467600"/>
              <a:gd name="connsiteY86" fmla="*/ 6117703 h 6858000"/>
              <a:gd name="connsiteX87" fmla="*/ 7467600 w 7467600"/>
              <a:gd name="connsiteY87" fmla="*/ 6163634 h 6858000"/>
              <a:gd name="connsiteX88" fmla="*/ 7403637 w 7467600"/>
              <a:gd name="connsiteY88" fmla="*/ 6083957 h 6858000"/>
              <a:gd name="connsiteX89" fmla="*/ 7254615 w 7467600"/>
              <a:gd name="connsiteY89" fmla="*/ 5911918 h 6858000"/>
              <a:gd name="connsiteX90" fmla="*/ 7312589 w 7467600"/>
              <a:gd name="connsiteY90" fmla="*/ 5982309 h 6858000"/>
              <a:gd name="connsiteX91" fmla="*/ 7448321 w 7467600"/>
              <a:gd name="connsiteY91" fmla="*/ 6190991 h 6858000"/>
              <a:gd name="connsiteX92" fmla="*/ 7467600 w 7467600"/>
              <a:gd name="connsiteY92" fmla="*/ 6221686 h 6858000"/>
              <a:gd name="connsiteX93" fmla="*/ 7467600 w 7467600"/>
              <a:gd name="connsiteY93" fmla="*/ 6334256 h 6858000"/>
              <a:gd name="connsiteX94" fmla="*/ 7454976 w 7467600"/>
              <a:gd name="connsiteY94" fmla="*/ 6318297 h 6858000"/>
              <a:gd name="connsiteX95" fmla="*/ 7042773 w 7467600"/>
              <a:gd name="connsiteY95" fmla="*/ 5734011 h 6858000"/>
              <a:gd name="connsiteX96" fmla="*/ 6844835 w 7467600"/>
              <a:gd name="connsiteY96" fmla="*/ 5424988 h 6858000"/>
              <a:gd name="connsiteX97" fmla="*/ 1456157 w 7467600"/>
              <a:gd name="connsiteY97" fmla="*/ 5371404 h 6858000"/>
              <a:gd name="connsiteX98" fmla="*/ 1244432 w 7467600"/>
              <a:gd name="connsiteY98" fmla="*/ 5385601 h 6858000"/>
              <a:gd name="connsiteX99" fmla="*/ 973990 w 7467600"/>
              <a:gd name="connsiteY99" fmla="*/ 5424940 h 6858000"/>
              <a:gd name="connsiteX100" fmla="*/ 1103809 w 7467600"/>
              <a:gd name="connsiteY100" fmla="*/ 5433720 h 6858000"/>
              <a:gd name="connsiteX101" fmla="*/ 1123454 w 7467600"/>
              <a:gd name="connsiteY101" fmla="*/ 5435727 h 6858000"/>
              <a:gd name="connsiteX102" fmla="*/ 1737017 w 7467600"/>
              <a:gd name="connsiteY102" fmla="*/ 5452183 h 6858000"/>
              <a:gd name="connsiteX103" fmla="*/ 1824397 w 7467600"/>
              <a:gd name="connsiteY103" fmla="*/ 5447757 h 6858000"/>
              <a:gd name="connsiteX104" fmla="*/ 2070059 w 7467600"/>
              <a:gd name="connsiteY104" fmla="*/ 5441660 h 6858000"/>
              <a:gd name="connsiteX105" fmla="*/ 1456157 w 7467600"/>
              <a:gd name="connsiteY105" fmla="*/ 5371404 h 6858000"/>
              <a:gd name="connsiteX106" fmla="*/ 4988186 w 7467600"/>
              <a:gd name="connsiteY106" fmla="*/ 5216467 h 6858000"/>
              <a:gd name="connsiteX107" fmla="*/ 4777334 w 7467600"/>
              <a:gd name="connsiteY107" fmla="*/ 5406072 h 6858000"/>
              <a:gd name="connsiteX108" fmla="*/ 4718341 w 7467600"/>
              <a:gd name="connsiteY108" fmla="*/ 5468043 h 6858000"/>
              <a:gd name="connsiteX109" fmla="*/ 4604655 w 7467600"/>
              <a:gd name="connsiteY109" fmla="*/ 5583434 h 6858000"/>
              <a:gd name="connsiteX110" fmla="*/ 4565074 w 7467600"/>
              <a:gd name="connsiteY110" fmla="*/ 5618550 h 6858000"/>
              <a:gd name="connsiteX111" fmla="*/ 4988186 w 7467600"/>
              <a:gd name="connsiteY111" fmla="*/ 5216467 h 6858000"/>
              <a:gd name="connsiteX112" fmla="*/ 4978032 w 7467600"/>
              <a:gd name="connsiteY112" fmla="*/ 5183809 h 6858000"/>
              <a:gd name="connsiteX113" fmla="*/ 4463413 w 7467600"/>
              <a:gd name="connsiteY113" fmla="*/ 5615162 h 6858000"/>
              <a:gd name="connsiteX114" fmla="*/ 4358134 w 7467600"/>
              <a:gd name="connsiteY114" fmla="*/ 5742791 h 6858000"/>
              <a:gd name="connsiteX115" fmla="*/ 4376219 w 7467600"/>
              <a:gd name="connsiteY115" fmla="*/ 5729027 h 6858000"/>
              <a:gd name="connsiteX116" fmla="*/ 4582340 w 7467600"/>
              <a:gd name="connsiteY116" fmla="*/ 5561037 h 6858000"/>
              <a:gd name="connsiteX117" fmla="*/ 4694684 w 7467600"/>
              <a:gd name="connsiteY117" fmla="*/ 5447098 h 6858000"/>
              <a:gd name="connsiteX118" fmla="*/ 4754123 w 7467600"/>
              <a:gd name="connsiteY118" fmla="*/ 5384643 h 6858000"/>
              <a:gd name="connsiteX119" fmla="*/ 4978032 w 7467600"/>
              <a:gd name="connsiteY119" fmla="*/ 5183809 h 6858000"/>
              <a:gd name="connsiteX120" fmla="*/ 1903353 w 7467600"/>
              <a:gd name="connsiteY120" fmla="*/ 5044827 h 6858000"/>
              <a:gd name="connsiteX121" fmla="*/ 1936931 w 7467600"/>
              <a:gd name="connsiteY121" fmla="*/ 5093954 h 6858000"/>
              <a:gd name="connsiteX122" fmla="*/ 2195868 w 7467600"/>
              <a:gd name="connsiteY122" fmla="*/ 5396574 h 6858000"/>
              <a:gd name="connsiteX123" fmla="*/ 2088852 w 7467600"/>
              <a:gd name="connsiteY123" fmla="*/ 5166123 h 6858000"/>
              <a:gd name="connsiteX124" fmla="*/ 1958241 w 7467600"/>
              <a:gd name="connsiteY124" fmla="*/ 5067955 h 6858000"/>
              <a:gd name="connsiteX125" fmla="*/ 1903353 w 7467600"/>
              <a:gd name="connsiteY125" fmla="*/ 5044827 h 6858000"/>
              <a:gd name="connsiteX126" fmla="*/ 1979378 w 7467600"/>
              <a:gd name="connsiteY126" fmla="*/ 4769504 h 6858000"/>
              <a:gd name="connsiteX127" fmla="*/ 2882120 w 7467600"/>
              <a:gd name="connsiteY127" fmla="*/ 5064547 h 6858000"/>
              <a:gd name="connsiteX128" fmla="*/ 2793103 w 7467600"/>
              <a:gd name="connsiteY128" fmla="*/ 5039699 h 6858000"/>
              <a:gd name="connsiteX129" fmla="*/ 2770041 w 7467600"/>
              <a:gd name="connsiteY129" fmla="*/ 5033634 h 6858000"/>
              <a:gd name="connsiteX130" fmla="*/ 1979378 w 7467600"/>
              <a:gd name="connsiteY130" fmla="*/ 4769504 h 6858000"/>
              <a:gd name="connsiteX131" fmla="*/ 1927410 w 7467600"/>
              <a:gd name="connsiteY131" fmla="*/ 4716164 h 6858000"/>
              <a:gd name="connsiteX132" fmla="*/ 1959587 w 7467600"/>
              <a:gd name="connsiteY132" fmla="*/ 4728849 h 6858000"/>
              <a:gd name="connsiteX133" fmla="*/ 2777707 w 7467600"/>
              <a:gd name="connsiteY133" fmla="*/ 5003991 h 6858000"/>
              <a:gd name="connsiteX134" fmla="*/ 2800768 w 7467600"/>
              <a:gd name="connsiteY134" fmla="*/ 5010056 h 6858000"/>
              <a:gd name="connsiteX135" fmla="*/ 2879408 w 7467600"/>
              <a:gd name="connsiteY135" fmla="*/ 5031590 h 6858000"/>
              <a:gd name="connsiteX136" fmla="*/ 2862295 w 7467600"/>
              <a:gd name="connsiteY136" fmla="*/ 5022958 h 6858000"/>
              <a:gd name="connsiteX137" fmla="*/ 2813343 w 7467600"/>
              <a:gd name="connsiteY137" fmla="*/ 4998369 h 6858000"/>
              <a:gd name="connsiteX138" fmla="*/ 2646245 w 7467600"/>
              <a:gd name="connsiteY138" fmla="*/ 4930999 h 6858000"/>
              <a:gd name="connsiteX139" fmla="*/ 1999243 w 7467600"/>
              <a:gd name="connsiteY139" fmla="*/ 4730524 h 6858000"/>
              <a:gd name="connsiteX140" fmla="*/ 1979527 w 7467600"/>
              <a:gd name="connsiteY140" fmla="*/ 4726651 h 6858000"/>
              <a:gd name="connsiteX141" fmla="*/ 1927410 w 7467600"/>
              <a:gd name="connsiteY141" fmla="*/ 4716164 h 6858000"/>
              <a:gd name="connsiteX142" fmla="*/ 1997014 w 7467600"/>
              <a:gd name="connsiteY142" fmla="*/ 4698007 h 6858000"/>
              <a:gd name="connsiteX143" fmla="*/ 2005458 w 7467600"/>
              <a:gd name="connsiteY143" fmla="*/ 4699540 h 6858000"/>
              <a:gd name="connsiteX144" fmla="*/ 2657186 w 7467600"/>
              <a:gd name="connsiteY144" fmla="*/ 4901687 h 6858000"/>
              <a:gd name="connsiteX145" fmla="*/ 2826662 w 7467600"/>
              <a:gd name="connsiteY145" fmla="*/ 4970362 h 6858000"/>
              <a:gd name="connsiteX146" fmla="*/ 2876100 w 7467600"/>
              <a:gd name="connsiteY146" fmla="*/ 4995397 h 6858000"/>
              <a:gd name="connsiteX147" fmla="*/ 3042600 w 7467600"/>
              <a:gd name="connsiteY147" fmla="*/ 5059532 h 6858000"/>
              <a:gd name="connsiteX148" fmla="*/ 1997014 w 7467600"/>
              <a:gd name="connsiteY148" fmla="*/ 4698007 h 6858000"/>
              <a:gd name="connsiteX149" fmla="*/ 2305292 w 7467600"/>
              <a:gd name="connsiteY149" fmla="*/ 4219492 h 6858000"/>
              <a:gd name="connsiteX150" fmla="*/ 3360922 w 7467600"/>
              <a:gd name="connsiteY150" fmla="*/ 4529373 h 6858000"/>
              <a:gd name="connsiteX151" fmla="*/ 3492420 w 7467600"/>
              <a:gd name="connsiteY151" fmla="*/ 4510145 h 6858000"/>
              <a:gd name="connsiteX152" fmla="*/ 3364086 w 7467600"/>
              <a:gd name="connsiteY152" fmla="*/ 4480340 h 6858000"/>
              <a:gd name="connsiteX153" fmla="*/ 3225818 w 7467600"/>
              <a:gd name="connsiteY153" fmla="*/ 4411822 h 6858000"/>
              <a:gd name="connsiteX154" fmla="*/ 3129696 w 7467600"/>
              <a:gd name="connsiteY154" fmla="*/ 4360704 h 6858000"/>
              <a:gd name="connsiteX155" fmla="*/ 2814545 w 7467600"/>
              <a:gd name="connsiteY155" fmla="*/ 4282955 h 6858000"/>
              <a:gd name="connsiteX156" fmla="*/ 2305292 w 7467600"/>
              <a:gd name="connsiteY156" fmla="*/ 4219492 h 6858000"/>
              <a:gd name="connsiteX157" fmla="*/ 2626982 w 7467600"/>
              <a:gd name="connsiteY157" fmla="*/ 4206450 h 6858000"/>
              <a:gd name="connsiteX158" fmla="*/ 2490617 w 7467600"/>
              <a:gd name="connsiteY158" fmla="*/ 4206951 h 6858000"/>
              <a:gd name="connsiteX159" fmla="*/ 2819869 w 7467600"/>
              <a:gd name="connsiteY159" fmla="*/ 4252936 h 6858000"/>
              <a:gd name="connsiteX160" fmla="*/ 3143018 w 7467600"/>
              <a:gd name="connsiteY160" fmla="*/ 4332698 h 6858000"/>
              <a:gd name="connsiteX161" fmla="*/ 3241520 w 7467600"/>
              <a:gd name="connsiteY161" fmla="*/ 4385112 h 6858000"/>
              <a:gd name="connsiteX162" fmla="*/ 3374575 w 7467600"/>
              <a:gd name="connsiteY162" fmla="*/ 4451517 h 6858000"/>
              <a:gd name="connsiteX163" fmla="*/ 3505221 w 7467600"/>
              <a:gd name="connsiteY163" fmla="*/ 4480757 h 6858000"/>
              <a:gd name="connsiteX164" fmla="*/ 2626982 w 7467600"/>
              <a:gd name="connsiteY164" fmla="*/ 4206450 h 6858000"/>
              <a:gd name="connsiteX165" fmla="*/ 1310106 w 7467600"/>
              <a:gd name="connsiteY165" fmla="*/ 3943217 h 6858000"/>
              <a:gd name="connsiteX166" fmla="*/ 854994 w 7467600"/>
              <a:gd name="connsiteY166" fmla="*/ 4399136 h 6858000"/>
              <a:gd name="connsiteX167" fmla="*/ 742462 w 7467600"/>
              <a:gd name="connsiteY167" fmla="*/ 4594648 h 6858000"/>
              <a:gd name="connsiteX168" fmla="*/ 820602 w 7467600"/>
              <a:gd name="connsiteY168" fmla="*/ 4485915 h 6858000"/>
              <a:gd name="connsiteX169" fmla="*/ 878295 w 7467600"/>
              <a:gd name="connsiteY169" fmla="*/ 4403594 h 6858000"/>
              <a:gd name="connsiteX170" fmla="*/ 1240607 w 7467600"/>
              <a:gd name="connsiteY170" fmla="*/ 4010401 h 6858000"/>
              <a:gd name="connsiteX171" fmla="*/ 1310106 w 7467600"/>
              <a:gd name="connsiteY171" fmla="*/ 3943217 h 6858000"/>
              <a:gd name="connsiteX172" fmla="*/ 1423113 w 7467600"/>
              <a:gd name="connsiteY172" fmla="*/ 3874565 h 6858000"/>
              <a:gd name="connsiteX173" fmla="*/ 1260565 w 7467600"/>
              <a:gd name="connsiteY173" fmla="*/ 4031982 h 6858000"/>
              <a:gd name="connsiteX174" fmla="*/ 901900 w 7467600"/>
              <a:gd name="connsiteY174" fmla="*/ 4421236 h 6858000"/>
              <a:gd name="connsiteX175" fmla="*/ 845044 w 7467600"/>
              <a:gd name="connsiteY175" fmla="*/ 4502436 h 6858000"/>
              <a:gd name="connsiteX176" fmla="*/ 685926 w 7467600"/>
              <a:gd name="connsiteY176" fmla="*/ 4703069 h 6858000"/>
              <a:gd name="connsiteX177" fmla="*/ 684248 w 7467600"/>
              <a:gd name="connsiteY177" fmla="*/ 4706721 h 6858000"/>
              <a:gd name="connsiteX178" fmla="*/ 1423113 w 7467600"/>
              <a:gd name="connsiteY178" fmla="*/ 3874565 h 6858000"/>
              <a:gd name="connsiteX179" fmla="*/ 3316479 w 7467600"/>
              <a:gd name="connsiteY179" fmla="*/ 3872136 h 6858000"/>
              <a:gd name="connsiteX180" fmla="*/ 3546806 w 7467600"/>
              <a:gd name="connsiteY180" fmla="*/ 4356139 h 6858000"/>
              <a:gd name="connsiteX181" fmla="*/ 3364433 w 7467600"/>
              <a:gd name="connsiteY181" fmla="*/ 3953121 h 6858000"/>
              <a:gd name="connsiteX182" fmla="*/ 3316479 w 7467600"/>
              <a:gd name="connsiteY182" fmla="*/ 3872136 h 6858000"/>
              <a:gd name="connsiteX183" fmla="*/ 3291335 w 7467600"/>
              <a:gd name="connsiteY183" fmla="*/ 3767420 h 6858000"/>
              <a:gd name="connsiteX184" fmla="*/ 3390805 w 7467600"/>
              <a:gd name="connsiteY184" fmla="*/ 3937163 h 6858000"/>
              <a:gd name="connsiteX185" fmla="*/ 3579062 w 7467600"/>
              <a:gd name="connsiteY185" fmla="*/ 4359040 h 6858000"/>
              <a:gd name="connsiteX186" fmla="*/ 3467355 w 7467600"/>
              <a:gd name="connsiteY186" fmla="*/ 3988130 h 6858000"/>
              <a:gd name="connsiteX187" fmla="*/ 3310753 w 7467600"/>
              <a:gd name="connsiteY187" fmla="*/ 3787140 h 6858000"/>
              <a:gd name="connsiteX188" fmla="*/ 3291335 w 7467600"/>
              <a:gd name="connsiteY188" fmla="*/ 3767420 h 6858000"/>
              <a:gd name="connsiteX189" fmla="*/ 1635889 w 7467600"/>
              <a:gd name="connsiteY189" fmla="*/ 3709494 h 6858000"/>
              <a:gd name="connsiteX190" fmla="*/ 1634800 w 7467600"/>
              <a:gd name="connsiteY190" fmla="*/ 3731111 h 6858000"/>
              <a:gd name="connsiteX191" fmla="*/ 1635889 w 7467600"/>
              <a:gd name="connsiteY191" fmla="*/ 3709494 h 6858000"/>
              <a:gd name="connsiteX192" fmla="*/ 1510397 w 7467600"/>
              <a:gd name="connsiteY192" fmla="*/ 3684705 h 6858000"/>
              <a:gd name="connsiteX193" fmla="*/ 1146550 w 7467600"/>
              <a:gd name="connsiteY193" fmla="*/ 3802012 h 6858000"/>
              <a:gd name="connsiteX194" fmla="*/ 698834 w 7467600"/>
              <a:gd name="connsiteY194" fmla="*/ 3952272 h 6858000"/>
              <a:gd name="connsiteX195" fmla="*/ 34256 w 7467600"/>
              <a:gd name="connsiteY195" fmla="*/ 4347603 h 6858000"/>
              <a:gd name="connsiteX196" fmla="*/ 527241 w 7467600"/>
              <a:gd name="connsiteY196" fmla="*/ 4065078 h 6858000"/>
              <a:gd name="connsiteX197" fmla="*/ 1510397 w 7467600"/>
              <a:gd name="connsiteY197" fmla="*/ 3684705 h 6858000"/>
              <a:gd name="connsiteX198" fmla="*/ 1313114 w 7467600"/>
              <a:gd name="connsiteY198" fmla="*/ 3655216 h 6858000"/>
              <a:gd name="connsiteX199" fmla="*/ 1109304 w 7467600"/>
              <a:gd name="connsiteY199" fmla="*/ 3669030 h 6858000"/>
              <a:gd name="connsiteX200" fmla="*/ 8129 w 7467600"/>
              <a:gd name="connsiteY200" fmla="*/ 4330519 h 6858000"/>
              <a:gd name="connsiteX201" fmla="*/ 687572 w 7467600"/>
              <a:gd name="connsiteY201" fmla="*/ 3925629 h 6858000"/>
              <a:gd name="connsiteX202" fmla="*/ 1138365 w 7467600"/>
              <a:gd name="connsiteY202" fmla="*/ 3774515 h 6858000"/>
              <a:gd name="connsiteX203" fmla="*/ 1505579 w 7467600"/>
              <a:gd name="connsiteY203" fmla="*/ 3655526 h 6858000"/>
              <a:gd name="connsiteX204" fmla="*/ 1313114 w 7467600"/>
              <a:gd name="connsiteY204" fmla="*/ 3655216 h 6858000"/>
              <a:gd name="connsiteX205" fmla="*/ 3655073 w 7467600"/>
              <a:gd name="connsiteY205" fmla="*/ 3650884 h 6858000"/>
              <a:gd name="connsiteX206" fmla="*/ 3989938 w 7467600"/>
              <a:gd name="connsiteY206" fmla="*/ 3991685 h 6858000"/>
              <a:gd name="connsiteX207" fmla="*/ 4393907 w 7467600"/>
              <a:gd name="connsiteY207" fmla="*/ 4261258 h 6858000"/>
              <a:gd name="connsiteX208" fmla="*/ 4648051 w 7467600"/>
              <a:gd name="connsiteY208" fmla="*/ 4374051 h 6858000"/>
              <a:gd name="connsiteX209" fmla="*/ 4383389 w 7467600"/>
              <a:gd name="connsiteY209" fmla="*/ 4184369 h 6858000"/>
              <a:gd name="connsiteX210" fmla="*/ 4165508 w 7467600"/>
              <a:gd name="connsiteY210" fmla="*/ 4035196 h 6858000"/>
              <a:gd name="connsiteX211" fmla="*/ 4068162 w 7467600"/>
              <a:gd name="connsiteY211" fmla="*/ 3953394 h 6858000"/>
              <a:gd name="connsiteX212" fmla="*/ 3981416 w 7467600"/>
              <a:gd name="connsiteY212" fmla="*/ 3880482 h 6858000"/>
              <a:gd name="connsiteX213" fmla="*/ 3800147 w 7467600"/>
              <a:gd name="connsiteY213" fmla="*/ 3749872 h 6858000"/>
              <a:gd name="connsiteX214" fmla="*/ 3655073 w 7467600"/>
              <a:gd name="connsiteY214" fmla="*/ 3650884 h 6858000"/>
              <a:gd name="connsiteX215" fmla="*/ 3670252 w 7467600"/>
              <a:gd name="connsiteY215" fmla="*/ 3622798 h 6858000"/>
              <a:gd name="connsiteX216" fmla="*/ 3817258 w 7467600"/>
              <a:gd name="connsiteY216" fmla="*/ 3723577 h 6858000"/>
              <a:gd name="connsiteX217" fmla="*/ 4000461 w 7467600"/>
              <a:gd name="connsiteY217" fmla="*/ 3855966 h 6858000"/>
              <a:gd name="connsiteX218" fmla="*/ 4088180 w 7467600"/>
              <a:gd name="connsiteY218" fmla="*/ 3929774 h 6858000"/>
              <a:gd name="connsiteX219" fmla="*/ 4184555 w 7467600"/>
              <a:gd name="connsiteY219" fmla="*/ 4010683 h 6858000"/>
              <a:gd name="connsiteX220" fmla="*/ 4399563 w 7467600"/>
              <a:gd name="connsiteY220" fmla="*/ 4158106 h 6858000"/>
              <a:gd name="connsiteX221" fmla="*/ 4684469 w 7467600"/>
              <a:gd name="connsiteY221" fmla="*/ 4364680 h 6858000"/>
              <a:gd name="connsiteX222" fmla="*/ 4690271 w 7467600"/>
              <a:gd name="connsiteY222" fmla="*/ 4370034 h 6858000"/>
              <a:gd name="connsiteX223" fmla="*/ 4136093 w 7467600"/>
              <a:gd name="connsiteY223" fmla="*/ 3858466 h 6858000"/>
              <a:gd name="connsiteX224" fmla="*/ 3670252 w 7467600"/>
              <a:gd name="connsiteY224" fmla="*/ 3622798 h 6858000"/>
              <a:gd name="connsiteX225" fmla="*/ 4440129 w 7467600"/>
              <a:gd name="connsiteY225" fmla="*/ 3448571 h 6858000"/>
              <a:gd name="connsiteX226" fmla="*/ 4856525 w 7467600"/>
              <a:gd name="connsiteY226" fmla="*/ 3915351 h 6858000"/>
              <a:gd name="connsiteX227" fmla="*/ 5059055 w 7467600"/>
              <a:gd name="connsiteY227" fmla="*/ 4108918 h 6858000"/>
              <a:gd name="connsiteX228" fmla="*/ 5290070 w 7467600"/>
              <a:gd name="connsiteY228" fmla="*/ 4263619 h 6858000"/>
              <a:gd name="connsiteX229" fmla="*/ 4834991 w 7467600"/>
              <a:gd name="connsiteY229" fmla="*/ 3830985 h 6858000"/>
              <a:gd name="connsiteX230" fmla="*/ 4440129 w 7467600"/>
              <a:gd name="connsiteY230" fmla="*/ 3448571 h 6858000"/>
              <a:gd name="connsiteX231" fmla="*/ 4441737 w 7467600"/>
              <a:gd name="connsiteY231" fmla="*/ 3399734 h 6858000"/>
              <a:gd name="connsiteX232" fmla="*/ 4431236 w 7467600"/>
              <a:gd name="connsiteY232" fmla="*/ 3400954 h 6858000"/>
              <a:gd name="connsiteX233" fmla="*/ 4557150 w 7467600"/>
              <a:gd name="connsiteY233" fmla="*/ 3510023 h 6858000"/>
              <a:gd name="connsiteX234" fmla="*/ 4856936 w 7467600"/>
              <a:gd name="connsiteY234" fmla="*/ 3809146 h 6858000"/>
              <a:gd name="connsiteX235" fmla="*/ 5111996 w 7467600"/>
              <a:gd name="connsiteY235" fmla="*/ 4065759 h 6858000"/>
              <a:gd name="connsiteX236" fmla="*/ 5388878 w 7467600"/>
              <a:gd name="connsiteY236" fmla="*/ 4300185 h 6858000"/>
              <a:gd name="connsiteX237" fmla="*/ 5425556 w 7467600"/>
              <a:gd name="connsiteY237" fmla="*/ 4308967 h 6858000"/>
              <a:gd name="connsiteX238" fmla="*/ 4943646 w 7467600"/>
              <a:gd name="connsiteY238" fmla="*/ 3822916 h 6858000"/>
              <a:gd name="connsiteX239" fmla="*/ 4594837 w 7467600"/>
              <a:gd name="connsiteY239" fmla="*/ 3532274 h 6858000"/>
              <a:gd name="connsiteX240" fmla="*/ 4441737 w 7467600"/>
              <a:gd name="connsiteY240" fmla="*/ 3399734 h 6858000"/>
              <a:gd name="connsiteX241" fmla="*/ 5425834 w 7467600"/>
              <a:gd name="connsiteY241" fmla="*/ 3162785 h 6858000"/>
              <a:gd name="connsiteX242" fmla="*/ 5401644 w 7467600"/>
              <a:gd name="connsiteY242" fmla="*/ 3617847 h 6858000"/>
              <a:gd name="connsiteX243" fmla="*/ 5467256 w 7467600"/>
              <a:gd name="connsiteY243" fmla="*/ 4175494 h 6858000"/>
              <a:gd name="connsiteX244" fmla="*/ 5448069 w 7467600"/>
              <a:gd name="connsiteY244" fmla="*/ 3567554 h 6858000"/>
              <a:gd name="connsiteX245" fmla="*/ 5425834 w 7467600"/>
              <a:gd name="connsiteY245" fmla="*/ 3162785 h 6858000"/>
              <a:gd name="connsiteX246" fmla="*/ 1318687 w 7467600"/>
              <a:gd name="connsiteY246" fmla="*/ 3113840 h 6858000"/>
              <a:gd name="connsiteX247" fmla="*/ 1066793 w 7467600"/>
              <a:gd name="connsiteY247" fmla="*/ 3212171 h 6858000"/>
              <a:gd name="connsiteX248" fmla="*/ 993319 w 7467600"/>
              <a:gd name="connsiteY248" fmla="*/ 3247648 h 6858000"/>
              <a:gd name="connsiteX249" fmla="*/ 853081 w 7467600"/>
              <a:gd name="connsiteY249" fmla="*/ 3312410 h 6858000"/>
              <a:gd name="connsiteX250" fmla="*/ 805957 w 7467600"/>
              <a:gd name="connsiteY250" fmla="*/ 3330443 h 6858000"/>
              <a:gd name="connsiteX251" fmla="*/ 1318687 w 7467600"/>
              <a:gd name="connsiteY251" fmla="*/ 3113840 h 6858000"/>
              <a:gd name="connsiteX252" fmla="*/ 5453702 w 7467600"/>
              <a:gd name="connsiteY252" fmla="*/ 3090882 h 6858000"/>
              <a:gd name="connsiteX253" fmla="*/ 5480135 w 7467600"/>
              <a:gd name="connsiteY253" fmla="*/ 3565802 h 6858000"/>
              <a:gd name="connsiteX254" fmla="*/ 5499023 w 7467600"/>
              <a:gd name="connsiteY254" fmla="*/ 4166310 h 6858000"/>
              <a:gd name="connsiteX255" fmla="*/ 5547022 w 7467600"/>
              <a:gd name="connsiteY255" fmla="*/ 3607838 h 6858000"/>
              <a:gd name="connsiteX256" fmla="*/ 5515964 w 7467600"/>
              <a:gd name="connsiteY256" fmla="*/ 3378541 h 6858000"/>
              <a:gd name="connsiteX257" fmla="*/ 5453702 w 7467600"/>
              <a:gd name="connsiteY257" fmla="*/ 3090882 h 6858000"/>
              <a:gd name="connsiteX258" fmla="*/ 1238695 w 7467600"/>
              <a:gd name="connsiteY258" fmla="*/ 3076820 h 6858000"/>
              <a:gd name="connsiteX259" fmla="*/ 716371 w 7467600"/>
              <a:gd name="connsiteY259" fmla="*/ 3293249 h 6858000"/>
              <a:gd name="connsiteX260" fmla="*/ 579522 w 7467600"/>
              <a:gd name="connsiteY260" fmla="*/ 3371759 h 6858000"/>
              <a:gd name="connsiteX261" fmla="*/ 600288 w 7467600"/>
              <a:gd name="connsiteY261" fmla="*/ 3365555 h 6858000"/>
              <a:gd name="connsiteX262" fmla="*/ 840692 w 7467600"/>
              <a:gd name="connsiteY262" fmla="*/ 3284921 h 6858000"/>
              <a:gd name="connsiteX263" fmla="*/ 979248 w 7467600"/>
              <a:gd name="connsiteY263" fmla="*/ 3221003 h 6858000"/>
              <a:gd name="connsiteX264" fmla="*/ 1053282 w 7467600"/>
              <a:gd name="connsiteY264" fmla="*/ 3185247 h 6858000"/>
              <a:gd name="connsiteX265" fmla="*/ 1320603 w 7467600"/>
              <a:gd name="connsiteY265" fmla="*/ 3081281 h 6858000"/>
              <a:gd name="connsiteX266" fmla="*/ 1238695 w 7467600"/>
              <a:gd name="connsiteY266" fmla="*/ 3076820 h 6858000"/>
              <a:gd name="connsiteX267" fmla="*/ 5425627 w 7467600"/>
              <a:gd name="connsiteY267" fmla="*/ 2954192 h 6858000"/>
              <a:gd name="connsiteX268" fmla="*/ 5470770 w 7467600"/>
              <a:gd name="connsiteY268" fmla="*/ 3005435 h 6858000"/>
              <a:gd name="connsiteX269" fmla="*/ 5519779 w 7467600"/>
              <a:gd name="connsiteY269" fmla="*/ 4359223 h 6858000"/>
              <a:gd name="connsiteX270" fmla="*/ 5520293 w 7467600"/>
              <a:gd name="connsiteY270" fmla="*/ 4360602 h 6858000"/>
              <a:gd name="connsiteX271" fmla="*/ 5767221 w 7467600"/>
              <a:gd name="connsiteY271" fmla="*/ 4665564 h 6858000"/>
              <a:gd name="connsiteX272" fmla="*/ 6937169 w 7467600"/>
              <a:gd name="connsiteY272" fmla="*/ 4815941 h 6858000"/>
              <a:gd name="connsiteX273" fmla="*/ 6953922 w 7467600"/>
              <a:gd name="connsiteY273" fmla="*/ 4890068 h 6858000"/>
              <a:gd name="connsiteX274" fmla="*/ 6071359 w 7467600"/>
              <a:gd name="connsiteY274" fmla="*/ 4770770 h 6858000"/>
              <a:gd name="connsiteX275" fmla="*/ 6038839 w 7467600"/>
              <a:gd name="connsiteY275" fmla="*/ 4764474 h 6858000"/>
              <a:gd name="connsiteX276" fmla="*/ 6038706 w 7467600"/>
              <a:gd name="connsiteY276" fmla="*/ 4763847 h 6858000"/>
              <a:gd name="connsiteX277" fmla="*/ 6037784 w 7467600"/>
              <a:gd name="connsiteY277" fmla="*/ 4764270 h 6858000"/>
              <a:gd name="connsiteX278" fmla="*/ 6038839 w 7467600"/>
              <a:gd name="connsiteY278" fmla="*/ 4764474 h 6858000"/>
              <a:gd name="connsiteX279" fmla="*/ 6040338 w 7467600"/>
              <a:gd name="connsiteY279" fmla="*/ 4771418 h 6858000"/>
              <a:gd name="connsiteX280" fmla="*/ 6024488 w 7467600"/>
              <a:gd name="connsiteY280" fmla="*/ 4809903 h 6858000"/>
              <a:gd name="connsiteX281" fmla="*/ 5599771 w 7467600"/>
              <a:gd name="connsiteY281" fmla="*/ 5509652 h 6858000"/>
              <a:gd name="connsiteX282" fmla="*/ 5548843 w 7467600"/>
              <a:gd name="connsiteY282" fmla="*/ 5563845 h 6858000"/>
              <a:gd name="connsiteX283" fmla="*/ 5940952 w 7467600"/>
              <a:gd name="connsiteY283" fmla="*/ 6250028 h 6858000"/>
              <a:gd name="connsiteX284" fmla="*/ 6043441 w 7467600"/>
              <a:gd name="connsiteY284" fmla="*/ 6665847 h 6858000"/>
              <a:gd name="connsiteX285" fmla="*/ 6093432 w 7467600"/>
              <a:gd name="connsiteY285" fmla="*/ 6858000 h 6858000"/>
              <a:gd name="connsiteX286" fmla="*/ 6034344 w 7467600"/>
              <a:gd name="connsiteY286" fmla="*/ 6858000 h 6858000"/>
              <a:gd name="connsiteX287" fmla="*/ 6026679 w 7467600"/>
              <a:gd name="connsiteY287" fmla="*/ 6836959 h 6858000"/>
              <a:gd name="connsiteX288" fmla="*/ 5800441 w 7467600"/>
              <a:gd name="connsiteY288" fmla="*/ 6335286 h 6858000"/>
              <a:gd name="connsiteX289" fmla="*/ 5526562 w 7467600"/>
              <a:gd name="connsiteY289" fmla="*/ 5705388 h 6858000"/>
              <a:gd name="connsiteX290" fmla="*/ 5519640 w 7467600"/>
              <a:gd name="connsiteY290" fmla="*/ 5683774 h 6858000"/>
              <a:gd name="connsiteX291" fmla="*/ 5844559 w 7467600"/>
              <a:gd name="connsiteY291" fmla="*/ 6553349 h 6858000"/>
              <a:gd name="connsiteX292" fmla="*/ 5975994 w 7467600"/>
              <a:gd name="connsiteY292" fmla="*/ 6858000 h 6858000"/>
              <a:gd name="connsiteX293" fmla="*/ 5898547 w 7467600"/>
              <a:gd name="connsiteY293" fmla="*/ 6858000 h 6858000"/>
              <a:gd name="connsiteX294" fmla="*/ 5682041 w 7467600"/>
              <a:gd name="connsiteY294" fmla="*/ 6355860 h 6858000"/>
              <a:gd name="connsiteX295" fmla="*/ 5461758 w 7467600"/>
              <a:gd name="connsiteY295" fmla="*/ 5820220 h 6858000"/>
              <a:gd name="connsiteX296" fmla="*/ 5237282 w 7467600"/>
              <a:gd name="connsiteY296" fmla="*/ 6579086 h 6858000"/>
              <a:gd name="connsiteX297" fmla="*/ 5115009 w 7467600"/>
              <a:gd name="connsiteY297" fmla="*/ 6858000 h 6858000"/>
              <a:gd name="connsiteX298" fmla="*/ 5028074 w 7467600"/>
              <a:gd name="connsiteY298" fmla="*/ 6858000 h 6858000"/>
              <a:gd name="connsiteX299" fmla="*/ 5079508 w 7467600"/>
              <a:gd name="connsiteY299" fmla="*/ 6749074 h 6858000"/>
              <a:gd name="connsiteX300" fmla="*/ 5371846 w 7467600"/>
              <a:gd name="connsiteY300" fmla="*/ 5924413 h 6858000"/>
              <a:gd name="connsiteX301" fmla="*/ 5270512 w 7467600"/>
              <a:gd name="connsiteY301" fmla="*/ 6138975 h 6858000"/>
              <a:gd name="connsiteX302" fmla="*/ 5062409 w 7467600"/>
              <a:gd name="connsiteY302" fmla="*/ 6653544 h 6858000"/>
              <a:gd name="connsiteX303" fmla="*/ 5036628 w 7467600"/>
              <a:gd name="connsiteY303" fmla="*/ 6754247 h 6858000"/>
              <a:gd name="connsiteX304" fmla="*/ 5009112 w 7467600"/>
              <a:gd name="connsiteY304" fmla="*/ 6858000 h 6858000"/>
              <a:gd name="connsiteX305" fmla="*/ 4976679 w 7467600"/>
              <a:gd name="connsiteY305" fmla="*/ 6858000 h 6858000"/>
              <a:gd name="connsiteX306" fmla="*/ 5006537 w 7467600"/>
              <a:gd name="connsiteY306" fmla="*/ 6747068 h 6858000"/>
              <a:gd name="connsiteX307" fmla="*/ 5032723 w 7467600"/>
              <a:gd name="connsiteY307" fmla="*/ 6644957 h 6858000"/>
              <a:gd name="connsiteX308" fmla="*/ 5242949 w 7467600"/>
              <a:gd name="connsiteY308" fmla="*/ 6125175 h 6858000"/>
              <a:gd name="connsiteX309" fmla="*/ 5286321 w 7467600"/>
              <a:gd name="connsiteY309" fmla="*/ 6033555 h 6858000"/>
              <a:gd name="connsiteX310" fmla="*/ 5008210 w 7467600"/>
              <a:gd name="connsiteY310" fmla="*/ 6649194 h 6858000"/>
              <a:gd name="connsiteX311" fmla="*/ 4986321 w 7467600"/>
              <a:gd name="connsiteY311" fmla="*/ 6765687 h 6858000"/>
              <a:gd name="connsiteX312" fmla="*/ 4973474 w 7467600"/>
              <a:gd name="connsiteY312" fmla="*/ 6858000 h 6858000"/>
              <a:gd name="connsiteX313" fmla="*/ 4907178 w 7467600"/>
              <a:gd name="connsiteY313" fmla="*/ 6858000 h 6858000"/>
              <a:gd name="connsiteX314" fmla="*/ 4910810 w 7467600"/>
              <a:gd name="connsiteY314" fmla="*/ 6829660 h 6858000"/>
              <a:gd name="connsiteX315" fmla="*/ 4987461 w 7467600"/>
              <a:gd name="connsiteY315" fmla="*/ 6432994 h 6858000"/>
              <a:gd name="connsiteX316" fmla="*/ 5179262 w 7467600"/>
              <a:gd name="connsiteY316" fmla="*/ 6035044 h 6858000"/>
              <a:gd name="connsiteX317" fmla="*/ 4689678 w 7467600"/>
              <a:gd name="connsiteY317" fmla="*/ 6440241 h 6858000"/>
              <a:gd name="connsiteX318" fmla="*/ 4477543 w 7467600"/>
              <a:gd name="connsiteY318" fmla="*/ 6674836 h 6858000"/>
              <a:gd name="connsiteX319" fmla="*/ 4329957 w 7467600"/>
              <a:gd name="connsiteY319" fmla="*/ 6858000 h 6858000"/>
              <a:gd name="connsiteX320" fmla="*/ 4218595 w 7467600"/>
              <a:gd name="connsiteY320" fmla="*/ 6858000 h 6858000"/>
              <a:gd name="connsiteX321" fmla="*/ 4368888 w 7467600"/>
              <a:gd name="connsiteY321" fmla="*/ 6668412 h 6858000"/>
              <a:gd name="connsiteX322" fmla="*/ 4563091 w 7467600"/>
              <a:gd name="connsiteY322" fmla="*/ 6442508 h 6858000"/>
              <a:gd name="connsiteX323" fmla="*/ 5387324 w 7467600"/>
              <a:gd name="connsiteY323" fmla="*/ 5705830 h 6858000"/>
              <a:gd name="connsiteX324" fmla="*/ 5073620 w 7467600"/>
              <a:gd name="connsiteY324" fmla="*/ 5955437 h 6858000"/>
              <a:gd name="connsiteX325" fmla="*/ 4689789 w 7467600"/>
              <a:gd name="connsiteY325" fmla="*/ 6268382 h 6858000"/>
              <a:gd name="connsiteX326" fmla="*/ 4418722 w 7467600"/>
              <a:gd name="connsiteY326" fmla="*/ 6570886 h 6858000"/>
              <a:gd name="connsiteX327" fmla="*/ 4214944 w 7467600"/>
              <a:gd name="connsiteY327" fmla="*/ 6858000 h 6858000"/>
              <a:gd name="connsiteX328" fmla="*/ 4177898 w 7467600"/>
              <a:gd name="connsiteY328" fmla="*/ 6858000 h 6858000"/>
              <a:gd name="connsiteX329" fmla="*/ 4391597 w 7467600"/>
              <a:gd name="connsiteY329" fmla="*/ 6556370 h 6858000"/>
              <a:gd name="connsiteX330" fmla="*/ 4668889 w 7467600"/>
              <a:gd name="connsiteY330" fmla="*/ 6246399 h 6858000"/>
              <a:gd name="connsiteX331" fmla="*/ 5055427 w 7467600"/>
              <a:gd name="connsiteY331" fmla="*/ 5931476 h 6858000"/>
              <a:gd name="connsiteX332" fmla="*/ 5371814 w 7467600"/>
              <a:gd name="connsiteY332" fmla="*/ 5678975 h 6858000"/>
              <a:gd name="connsiteX333" fmla="*/ 4987918 w 7467600"/>
              <a:gd name="connsiteY333" fmla="*/ 5838701 h 6858000"/>
              <a:gd name="connsiteX334" fmla="*/ 4317146 w 7467600"/>
              <a:gd name="connsiteY334" fmla="*/ 6587716 h 6858000"/>
              <a:gd name="connsiteX335" fmla="*/ 4171627 w 7467600"/>
              <a:gd name="connsiteY335" fmla="*/ 6858000 h 6858000"/>
              <a:gd name="connsiteX336" fmla="*/ 4081585 w 7467600"/>
              <a:gd name="connsiteY336" fmla="*/ 6858000 h 6858000"/>
              <a:gd name="connsiteX337" fmla="*/ 4238603 w 7467600"/>
              <a:gd name="connsiteY337" fmla="*/ 6559341 h 6858000"/>
              <a:gd name="connsiteX338" fmla="*/ 4778333 w 7467600"/>
              <a:gd name="connsiteY338" fmla="*/ 5873626 h 6858000"/>
              <a:gd name="connsiteX339" fmla="*/ 5414185 w 7467600"/>
              <a:gd name="connsiteY339" fmla="*/ 5573882 h 6858000"/>
              <a:gd name="connsiteX340" fmla="*/ 5959648 w 7467600"/>
              <a:gd name="connsiteY340" fmla="*/ 4760797 h 6858000"/>
              <a:gd name="connsiteX341" fmla="*/ 5355019 w 7467600"/>
              <a:gd name="connsiteY341" fmla="*/ 4734672 h 6858000"/>
              <a:gd name="connsiteX342" fmla="*/ 5083565 w 7467600"/>
              <a:gd name="connsiteY342" fmla="*/ 5179121 h 6858000"/>
              <a:gd name="connsiteX343" fmla="*/ 4713577 w 7467600"/>
              <a:gd name="connsiteY343" fmla="*/ 5616803 h 6858000"/>
              <a:gd name="connsiteX344" fmla="*/ 3989559 w 7467600"/>
              <a:gd name="connsiteY344" fmla="*/ 6145945 h 6858000"/>
              <a:gd name="connsiteX345" fmla="*/ 3939824 w 7467600"/>
              <a:gd name="connsiteY345" fmla="*/ 6066900 h 6858000"/>
              <a:gd name="connsiteX346" fmla="*/ 4584537 w 7467600"/>
              <a:gd name="connsiteY346" fmla="*/ 5324826 h 6858000"/>
              <a:gd name="connsiteX347" fmla="*/ 5037105 w 7467600"/>
              <a:gd name="connsiteY347" fmla="*/ 5088765 h 6858000"/>
              <a:gd name="connsiteX348" fmla="*/ 5039930 w 7467600"/>
              <a:gd name="connsiteY348" fmla="*/ 5089585 h 6858000"/>
              <a:gd name="connsiteX349" fmla="*/ 5263764 w 7467600"/>
              <a:gd name="connsiteY349" fmla="*/ 4735525 h 6858000"/>
              <a:gd name="connsiteX350" fmla="*/ 4086300 w 7467600"/>
              <a:gd name="connsiteY350" fmla="*/ 4884599 h 6858000"/>
              <a:gd name="connsiteX351" fmla="*/ 4085485 w 7467600"/>
              <a:gd name="connsiteY351" fmla="*/ 4899070 h 6858000"/>
              <a:gd name="connsiteX352" fmla="*/ 3871915 w 7467600"/>
              <a:gd name="connsiteY352" fmla="*/ 5253645 h 6858000"/>
              <a:gd name="connsiteX353" fmla="*/ 3799374 w 7467600"/>
              <a:gd name="connsiteY353" fmla="*/ 5466127 h 6858000"/>
              <a:gd name="connsiteX354" fmla="*/ 3498850 w 7467600"/>
              <a:gd name="connsiteY354" fmla="*/ 6661888 h 6858000"/>
              <a:gd name="connsiteX355" fmla="*/ 3399216 w 7467600"/>
              <a:gd name="connsiteY355" fmla="*/ 6858000 h 6858000"/>
              <a:gd name="connsiteX356" fmla="*/ 3303688 w 7467600"/>
              <a:gd name="connsiteY356" fmla="*/ 6858000 h 6858000"/>
              <a:gd name="connsiteX357" fmla="*/ 3391774 w 7467600"/>
              <a:gd name="connsiteY357" fmla="*/ 6697181 h 6858000"/>
              <a:gd name="connsiteX358" fmla="*/ 3735540 w 7467600"/>
              <a:gd name="connsiteY358" fmla="*/ 5546923 h 6858000"/>
              <a:gd name="connsiteX359" fmla="*/ 3729438 w 7467600"/>
              <a:gd name="connsiteY359" fmla="*/ 5569058 h 6858000"/>
              <a:gd name="connsiteX360" fmla="*/ 3707782 w 7467600"/>
              <a:gd name="connsiteY360" fmla="*/ 5644908 h 6858000"/>
              <a:gd name="connsiteX361" fmla="*/ 3583827 w 7467600"/>
              <a:gd name="connsiteY361" fmla="*/ 6039215 h 6858000"/>
              <a:gd name="connsiteX362" fmla="*/ 3547861 w 7467600"/>
              <a:gd name="connsiteY362" fmla="*/ 6129609 h 6858000"/>
              <a:gd name="connsiteX363" fmla="*/ 3490905 w 7467600"/>
              <a:gd name="connsiteY363" fmla="*/ 6277660 h 6858000"/>
              <a:gd name="connsiteX364" fmla="*/ 3455859 w 7467600"/>
              <a:gd name="connsiteY364" fmla="*/ 6391301 h 6858000"/>
              <a:gd name="connsiteX365" fmla="*/ 3429112 w 7467600"/>
              <a:gd name="connsiteY365" fmla="*/ 6479469 h 6858000"/>
              <a:gd name="connsiteX366" fmla="*/ 3304862 w 7467600"/>
              <a:gd name="connsiteY366" fmla="*/ 6796476 h 6858000"/>
              <a:gd name="connsiteX367" fmla="*/ 3276071 w 7467600"/>
              <a:gd name="connsiteY367" fmla="*/ 6858000 h 6858000"/>
              <a:gd name="connsiteX368" fmla="*/ 3240805 w 7467600"/>
              <a:gd name="connsiteY368" fmla="*/ 6858000 h 6858000"/>
              <a:gd name="connsiteX369" fmla="*/ 3275917 w 7467600"/>
              <a:gd name="connsiteY369" fmla="*/ 6783192 h 6858000"/>
              <a:gd name="connsiteX370" fmla="*/ 3399358 w 7467600"/>
              <a:gd name="connsiteY370" fmla="*/ 6469011 h 6858000"/>
              <a:gd name="connsiteX371" fmla="*/ 3425650 w 7467600"/>
              <a:gd name="connsiteY371" fmla="*/ 6381333 h 6858000"/>
              <a:gd name="connsiteX372" fmla="*/ 3460661 w 7467600"/>
              <a:gd name="connsiteY372" fmla="*/ 6266763 h 6858000"/>
              <a:gd name="connsiteX373" fmla="*/ 3518021 w 7467600"/>
              <a:gd name="connsiteY373" fmla="*/ 6117298 h 6858000"/>
              <a:gd name="connsiteX374" fmla="*/ 3554035 w 7467600"/>
              <a:gd name="connsiteY374" fmla="*/ 6027832 h 6858000"/>
              <a:gd name="connsiteX375" fmla="*/ 3677174 w 7467600"/>
              <a:gd name="connsiteY375" fmla="*/ 5636351 h 6858000"/>
              <a:gd name="connsiteX376" fmla="*/ 3698819 w 7467600"/>
              <a:gd name="connsiteY376" fmla="*/ 5560503 h 6858000"/>
              <a:gd name="connsiteX377" fmla="*/ 3702094 w 7467600"/>
              <a:gd name="connsiteY377" fmla="*/ 5549194 h 6858000"/>
              <a:gd name="connsiteX378" fmla="*/ 3398355 w 7467600"/>
              <a:gd name="connsiteY378" fmla="*/ 6094603 h 6858000"/>
              <a:gd name="connsiteX379" fmla="*/ 3193941 w 7467600"/>
              <a:gd name="connsiteY379" fmla="*/ 6798775 h 6858000"/>
              <a:gd name="connsiteX380" fmla="*/ 3184140 w 7467600"/>
              <a:gd name="connsiteY380" fmla="*/ 6858000 h 6858000"/>
              <a:gd name="connsiteX381" fmla="*/ 3099978 w 7467600"/>
              <a:gd name="connsiteY381" fmla="*/ 6858000 h 6858000"/>
              <a:gd name="connsiteX382" fmla="*/ 3101556 w 7467600"/>
              <a:gd name="connsiteY382" fmla="*/ 6843337 h 6858000"/>
              <a:gd name="connsiteX383" fmla="*/ 3370162 w 7467600"/>
              <a:gd name="connsiteY383" fmla="*/ 5785550 h 6858000"/>
              <a:gd name="connsiteX384" fmla="*/ 3746477 w 7467600"/>
              <a:gd name="connsiteY384" fmla="*/ 5377889 h 6858000"/>
              <a:gd name="connsiteX385" fmla="*/ 3863399 w 7467600"/>
              <a:gd name="connsiteY385" fmla="*/ 5087257 h 6858000"/>
              <a:gd name="connsiteX386" fmla="*/ 3968712 w 7467600"/>
              <a:gd name="connsiteY386" fmla="*/ 4913989 h 6858000"/>
              <a:gd name="connsiteX387" fmla="*/ 2792390 w 7467600"/>
              <a:gd name="connsiteY387" fmla="*/ 5382974 h 6858000"/>
              <a:gd name="connsiteX388" fmla="*/ 2714982 w 7467600"/>
              <a:gd name="connsiteY388" fmla="*/ 5427051 h 6858000"/>
              <a:gd name="connsiteX389" fmla="*/ 2813361 w 7467600"/>
              <a:gd name="connsiteY389" fmla="*/ 6023912 h 6858000"/>
              <a:gd name="connsiteX390" fmla="*/ 2688430 w 7467600"/>
              <a:gd name="connsiteY390" fmla="*/ 6801564 h 6858000"/>
              <a:gd name="connsiteX391" fmla="*/ 2629626 w 7467600"/>
              <a:gd name="connsiteY391" fmla="*/ 6763394 h 6858000"/>
              <a:gd name="connsiteX392" fmla="*/ 2565328 w 7467600"/>
              <a:gd name="connsiteY392" fmla="*/ 5516399 h 6858000"/>
              <a:gd name="connsiteX393" fmla="*/ 1922999 w 7467600"/>
              <a:gd name="connsiteY393" fmla="*/ 5980343 h 6858000"/>
              <a:gd name="connsiteX394" fmla="*/ 1950261 w 7467600"/>
              <a:gd name="connsiteY394" fmla="*/ 6405858 h 6858000"/>
              <a:gd name="connsiteX395" fmla="*/ 2365554 w 7467600"/>
              <a:gd name="connsiteY395" fmla="*/ 6759107 h 6858000"/>
              <a:gd name="connsiteX396" fmla="*/ 2424142 w 7467600"/>
              <a:gd name="connsiteY396" fmla="*/ 6858000 h 6858000"/>
              <a:gd name="connsiteX397" fmla="*/ 2395994 w 7467600"/>
              <a:gd name="connsiteY397" fmla="*/ 6858000 h 6858000"/>
              <a:gd name="connsiteX398" fmla="*/ 2392863 w 7467600"/>
              <a:gd name="connsiteY398" fmla="*/ 6852964 h 6858000"/>
              <a:gd name="connsiteX399" fmla="*/ 2017589 w 7467600"/>
              <a:gd name="connsiteY399" fmla="*/ 6493982 h 6858000"/>
              <a:gd name="connsiteX400" fmla="*/ 2147336 w 7467600"/>
              <a:gd name="connsiteY400" fmla="*/ 6594052 h 6858000"/>
              <a:gd name="connsiteX401" fmla="*/ 2207047 w 7467600"/>
              <a:gd name="connsiteY401" fmla="*/ 6654540 h 6858000"/>
              <a:gd name="connsiteX402" fmla="*/ 2299106 w 7467600"/>
              <a:gd name="connsiteY402" fmla="*/ 6778931 h 6858000"/>
              <a:gd name="connsiteX403" fmla="*/ 2314430 w 7467600"/>
              <a:gd name="connsiteY403" fmla="*/ 6801144 h 6858000"/>
              <a:gd name="connsiteX404" fmla="*/ 2352406 w 7467600"/>
              <a:gd name="connsiteY404" fmla="*/ 6858000 h 6858000"/>
              <a:gd name="connsiteX405" fmla="*/ 2314492 w 7467600"/>
              <a:gd name="connsiteY405" fmla="*/ 6858000 h 6858000"/>
              <a:gd name="connsiteX406" fmla="*/ 2288095 w 7467600"/>
              <a:gd name="connsiteY406" fmla="*/ 6818030 h 6858000"/>
              <a:gd name="connsiteX407" fmla="*/ 2272768 w 7467600"/>
              <a:gd name="connsiteY407" fmla="*/ 6795822 h 6858000"/>
              <a:gd name="connsiteX408" fmla="*/ 2182715 w 7467600"/>
              <a:gd name="connsiteY408" fmla="*/ 6675071 h 6858000"/>
              <a:gd name="connsiteX409" fmla="*/ 2032061 w 7467600"/>
              <a:gd name="connsiteY409" fmla="*/ 6541380 h 6858000"/>
              <a:gd name="connsiteX410" fmla="*/ 2257220 w 7467600"/>
              <a:gd name="connsiteY410" fmla="*/ 6826257 h 6858000"/>
              <a:gd name="connsiteX411" fmla="*/ 2281324 w 7467600"/>
              <a:gd name="connsiteY411" fmla="*/ 6858000 h 6858000"/>
              <a:gd name="connsiteX412" fmla="*/ 2242860 w 7467600"/>
              <a:gd name="connsiteY412" fmla="*/ 6858000 h 6858000"/>
              <a:gd name="connsiteX413" fmla="*/ 2232818 w 7467600"/>
              <a:gd name="connsiteY413" fmla="*/ 6844926 h 6858000"/>
              <a:gd name="connsiteX414" fmla="*/ 1990172 w 7467600"/>
              <a:gd name="connsiteY414" fmla="*/ 6542121 h 6858000"/>
              <a:gd name="connsiteX415" fmla="*/ 2124090 w 7467600"/>
              <a:gd name="connsiteY415" fmla="*/ 6761017 h 6858000"/>
              <a:gd name="connsiteX416" fmla="*/ 2200380 w 7467600"/>
              <a:gd name="connsiteY416" fmla="*/ 6858000 h 6858000"/>
              <a:gd name="connsiteX417" fmla="*/ 2147507 w 7467600"/>
              <a:gd name="connsiteY417" fmla="*/ 6858000 h 6858000"/>
              <a:gd name="connsiteX418" fmla="*/ 2070668 w 7467600"/>
              <a:gd name="connsiteY418" fmla="*/ 6761520 h 6858000"/>
              <a:gd name="connsiteX419" fmla="*/ 1975142 w 7467600"/>
              <a:gd name="connsiteY419" fmla="*/ 6585570 h 6858000"/>
              <a:gd name="connsiteX420" fmla="*/ 2050035 w 7467600"/>
              <a:gd name="connsiteY420" fmla="*/ 6813345 h 6858000"/>
              <a:gd name="connsiteX421" fmla="*/ 2063025 w 7467600"/>
              <a:gd name="connsiteY421" fmla="*/ 6858000 h 6858000"/>
              <a:gd name="connsiteX422" fmla="*/ 2021675 w 7467600"/>
              <a:gd name="connsiteY422" fmla="*/ 6858000 h 6858000"/>
              <a:gd name="connsiteX423" fmla="*/ 2019308 w 7467600"/>
              <a:gd name="connsiteY423" fmla="*/ 6847118 h 6858000"/>
              <a:gd name="connsiteX424" fmla="*/ 1938835 w 7467600"/>
              <a:gd name="connsiteY424" fmla="*/ 6551160 h 6858000"/>
              <a:gd name="connsiteX425" fmla="*/ 1953230 w 7467600"/>
              <a:gd name="connsiteY425" fmla="*/ 6759699 h 6858000"/>
              <a:gd name="connsiteX426" fmla="*/ 1956763 w 7467600"/>
              <a:gd name="connsiteY426" fmla="*/ 6778191 h 6858000"/>
              <a:gd name="connsiteX427" fmla="*/ 1967925 w 7467600"/>
              <a:gd name="connsiteY427" fmla="*/ 6858000 h 6858000"/>
              <a:gd name="connsiteX428" fmla="*/ 1936622 w 7467600"/>
              <a:gd name="connsiteY428" fmla="*/ 6858000 h 6858000"/>
              <a:gd name="connsiteX429" fmla="*/ 1926261 w 7467600"/>
              <a:gd name="connsiteY429" fmla="*/ 6784064 h 6858000"/>
              <a:gd name="connsiteX430" fmla="*/ 1922724 w 7467600"/>
              <a:gd name="connsiteY430" fmla="*/ 6765577 h 6858000"/>
              <a:gd name="connsiteX431" fmla="*/ 1904650 w 7467600"/>
              <a:gd name="connsiteY431" fmla="*/ 6639616 h 6858000"/>
              <a:gd name="connsiteX432" fmla="*/ 1885273 w 7467600"/>
              <a:gd name="connsiteY432" fmla="*/ 6858000 h 6858000"/>
              <a:gd name="connsiteX433" fmla="*/ 1854363 w 7467600"/>
              <a:gd name="connsiteY433" fmla="*/ 6858000 h 6858000"/>
              <a:gd name="connsiteX434" fmla="*/ 1880391 w 7467600"/>
              <a:gd name="connsiteY434" fmla="*/ 6603796 h 6858000"/>
              <a:gd name="connsiteX435" fmla="*/ 1818273 w 7467600"/>
              <a:gd name="connsiteY435" fmla="*/ 6715729 h 6858000"/>
              <a:gd name="connsiteX436" fmla="*/ 1794691 w 7467600"/>
              <a:gd name="connsiteY436" fmla="*/ 6843239 h 6858000"/>
              <a:gd name="connsiteX437" fmla="*/ 1794914 w 7467600"/>
              <a:gd name="connsiteY437" fmla="*/ 6858000 h 6858000"/>
              <a:gd name="connsiteX438" fmla="*/ 1746128 w 7467600"/>
              <a:gd name="connsiteY438" fmla="*/ 6858000 h 6858000"/>
              <a:gd name="connsiteX439" fmla="*/ 1753934 w 7467600"/>
              <a:gd name="connsiteY439" fmla="*/ 6724796 h 6858000"/>
              <a:gd name="connsiteX440" fmla="*/ 1792053 w 7467600"/>
              <a:gd name="connsiteY440" fmla="*/ 6572396 h 6858000"/>
              <a:gd name="connsiteX441" fmla="*/ 1862248 w 7467600"/>
              <a:gd name="connsiteY441" fmla="*/ 6266397 h 6858000"/>
              <a:gd name="connsiteX442" fmla="*/ 1862250 w 7467600"/>
              <a:gd name="connsiteY442" fmla="*/ 6033531 h 6858000"/>
              <a:gd name="connsiteX443" fmla="*/ 1211999 w 7467600"/>
              <a:gd name="connsiteY443" fmla="*/ 6683610 h 6858000"/>
              <a:gd name="connsiteX444" fmla="*/ 1213266 w 7467600"/>
              <a:gd name="connsiteY444" fmla="*/ 6691947 h 6858000"/>
              <a:gd name="connsiteX445" fmla="*/ 1203370 w 7467600"/>
              <a:gd name="connsiteY445" fmla="*/ 6850676 h 6858000"/>
              <a:gd name="connsiteX446" fmla="*/ 1203671 w 7467600"/>
              <a:gd name="connsiteY446" fmla="*/ 6858000 h 6858000"/>
              <a:gd name="connsiteX447" fmla="*/ 1143180 w 7467600"/>
              <a:gd name="connsiteY447" fmla="*/ 6858000 h 6858000"/>
              <a:gd name="connsiteX448" fmla="*/ 1142176 w 7467600"/>
              <a:gd name="connsiteY448" fmla="*/ 6766045 h 6858000"/>
              <a:gd name="connsiteX449" fmla="*/ 1067484 w 7467600"/>
              <a:gd name="connsiteY449" fmla="*/ 6858000 h 6858000"/>
              <a:gd name="connsiteX450" fmla="*/ 953928 w 7467600"/>
              <a:gd name="connsiteY450" fmla="*/ 6858000 h 6858000"/>
              <a:gd name="connsiteX451" fmla="*/ 959715 w 7467600"/>
              <a:gd name="connsiteY451" fmla="*/ 6850185 h 6858000"/>
              <a:gd name="connsiteX452" fmla="*/ 1483788 w 7467600"/>
              <a:gd name="connsiteY452" fmla="*/ 6259174 h 6858000"/>
              <a:gd name="connsiteX453" fmla="*/ 1100671 w 7467600"/>
              <a:gd name="connsiteY453" fmla="*/ 6252137 h 6858000"/>
              <a:gd name="connsiteX454" fmla="*/ 1090144 w 7467600"/>
              <a:gd name="connsiteY454" fmla="*/ 6256748 h 6858000"/>
              <a:gd name="connsiteX455" fmla="*/ 1095872 w 7467600"/>
              <a:gd name="connsiteY455" fmla="*/ 6271892 h 6858000"/>
              <a:gd name="connsiteX456" fmla="*/ 262785 w 7467600"/>
              <a:gd name="connsiteY456" fmla="*/ 6845450 h 6858000"/>
              <a:gd name="connsiteX457" fmla="*/ 209968 w 7467600"/>
              <a:gd name="connsiteY457" fmla="*/ 6770713 h 6858000"/>
              <a:gd name="connsiteX458" fmla="*/ 873460 w 7467600"/>
              <a:gd name="connsiteY458" fmla="*/ 6253768 h 6858000"/>
              <a:gd name="connsiteX459" fmla="*/ 192686 w 7467600"/>
              <a:gd name="connsiteY459" fmla="*/ 5849257 h 6858000"/>
              <a:gd name="connsiteX460" fmla="*/ 4696 w 7467600"/>
              <a:gd name="connsiteY460" fmla="*/ 5697668 h 6858000"/>
              <a:gd name="connsiteX461" fmla="*/ 0 w 7467600"/>
              <a:gd name="connsiteY461" fmla="*/ 5689984 h 6858000"/>
              <a:gd name="connsiteX462" fmla="*/ 0 w 7467600"/>
              <a:gd name="connsiteY462" fmla="*/ 5513472 h 6858000"/>
              <a:gd name="connsiteX463" fmla="*/ 174101 w 7467600"/>
              <a:gd name="connsiteY463" fmla="*/ 5620277 h 6858000"/>
              <a:gd name="connsiteX464" fmla="*/ 891800 w 7467600"/>
              <a:gd name="connsiteY464" fmla="*/ 6036935 h 6858000"/>
              <a:gd name="connsiteX465" fmla="*/ 1072219 w 7467600"/>
              <a:gd name="connsiteY465" fmla="*/ 6169443 h 6858000"/>
              <a:gd name="connsiteX466" fmla="*/ 1074117 w 7467600"/>
              <a:gd name="connsiteY466" fmla="*/ 6170301 h 6858000"/>
              <a:gd name="connsiteX467" fmla="*/ 1083114 w 7467600"/>
              <a:gd name="connsiteY467" fmla="*/ 6174131 h 6858000"/>
              <a:gd name="connsiteX468" fmla="*/ 1543010 w 7467600"/>
              <a:gd name="connsiteY468" fmla="*/ 6191140 h 6858000"/>
              <a:gd name="connsiteX469" fmla="*/ 1551080 w 7467600"/>
              <a:gd name="connsiteY469" fmla="*/ 6195006 h 6858000"/>
              <a:gd name="connsiteX470" fmla="*/ 2345443 w 7467600"/>
              <a:gd name="connsiteY470" fmla="*/ 5549882 h 6858000"/>
              <a:gd name="connsiteX471" fmla="*/ 1721499 w 7467600"/>
              <a:gd name="connsiteY471" fmla="*/ 5599969 h 6858000"/>
              <a:gd name="connsiteX472" fmla="*/ 767716 w 7467600"/>
              <a:gd name="connsiteY472" fmla="*/ 5472768 h 6858000"/>
              <a:gd name="connsiteX473" fmla="*/ 722147 w 7467600"/>
              <a:gd name="connsiteY473" fmla="*/ 5393091 h 6858000"/>
              <a:gd name="connsiteX474" fmla="*/ 1485552 w 7467600"/>
              <a:gd name="connsiteY474" fmla="*/ 5313202 h 6858000"/>
              <a:gd name="connsiteX475" fmla="*/ 2143004 w 7467600"/>
              <a:gd name="connsiteY475" fmla="*/ 5402420 h 6858000"/>
              <a:gd name="connsiteX476" fmla="*/ 1933391 w 7467600"/>
              <a:gd name="connsiteY476" fmla="*/ 5156971 h 6858000"/>
              <a:gd name="connsiteX477" fmla="*/ 1827118 w 7467600"/>
              <a:gd name="connsiteY477" fmla="*/ 4968410 h 6858000"/>
              <a:gd name="connsiteX478" fmla="*/ 1837349 w 7467600"/>
              <a:gd name="connsiteY478" fmla="*/ 4956357 h 6858000"/>
              <a:gd name="connsiteX479" fmla="*/ 2162835 w 7467600"/>
              <a:gd name="connsiteY479" fmla="*/ 5187853 h 6858000"/>
              <a:gd name="connsiteX480" fmla="*/ 2257167 w 7467600"/>
              <a:gd name="connsiteY480" fmla="*/ 5462123 h 6858000"/>
              <a:gd name="connsiteX481" fmla="*/ 2261598 w 7467600"/>
              <a:gd name="connsiteY481" fmla="*/ 5467998 h 6858000"/>
              <a:gd name="connsiteX482" fmla="*/ 2437177 w 7467600"/>
              <a:gd name="connsiteY482" fmla="*/ 5479608 h 6858000"/>
              <a:gd name="connsiteX483" fmla="*/ 2445247 w 7467600"/>
              <a:gd name="connsiteY483" fmla="*/ 5483476 h 6858000"/>
              <a:gd name="connsiteX484" fmla="*/ 2743626 w 7467600"/>
              <a:gd name="connsiteY484" fmla="*/ 5304819 h 6858000"/>
              <a:gd name="connsiteX485" fmla="*/ 3048102 w 7467600"/>
              <a:gd name="connsiteY485" fmla="*/ 5150595 h 6858000"/>
              <a:gd name="connsiteX486" fmla="*/ 1799414 w 7467600"/>
              <a:gd name="connsiteY486" fmla="*/ 4694732 h 6858000"/>
              <a:gd name="connsiteX487" fmla="*/ 1771735 w 7467600"/>
              <a:gd name="connsiteY487" fmla="*/ 4619929 h 6858000"/>
              <a:gd name="connsiteX488" fmla="*/ 3104273 w 7467600"/>
              <a:gd name="connsiteY488" fmla="*/ 5076159 h 6858000"/>
              <a:gd name="connsiteX489" fmla="*/ 3113245 w 7467600"/>
              <a:gd name="connsiteY489" fmla="*/ 5090705 h 6858000"/>
              <a:gd name="connsiteX490" fmla="*/ 3126294 w 7467600"/>
              <a:gd name="connsiteY490" fmla="*/ 5114400 h 6858000"/>
              <a:gd name="connsiteX491" fmla="*/ 3937433 w 7467600"/>
              <a:gd name="connsiteY491" fmla="*/ 4830473 h 6858000"/>
              <a:gd name="connsiteX492" fmla="*/ 3590475 w 7467600"/>
              <a:gd name="connsiteY492" fmla="*/ 4597974 h 6858000"/>
              <a:gd name="connsiteX493" fmla="*/ 3100264 w 7467600"/>
              <a:gd name="connsiteY493" fmla="*/ 4579845 h 6858000"/>
              <a:gd name="connsiteX494" fmla="*/ 2183576 w 7467600"/>
              <a:gd name="connsiteY494" fmla="*/ 4227150 h 6858000"/>
              <a:gd name="connsiteX495" fmla="*/ 2151029 w 7467600"/>
              <a:gd name="connsiteY495" fmla="*/ 4146947 h 6858000"/>
              <a:gd name="connsiteX496" fmla="*/ 3563434 w 7467600"/>
              <a:gd name="connsiteY496" fmla="*/ 4469115 h 6858000"/>
              <a:gd name="connsiteX497" fmla="*/ 3177952 w 7467600"/>
              <a:gd name="connsiteY497" fmla="*/ 3657386 h 6858000"/>
              <a:gd name="connsiteX498" fmla="*/ 3189263 w 7467600"/>
              <a:gd name="connsiteY498" fmla="*/ 3625726 h 6858000"/>
              <a:gd name="connsiteX499" fmla="*/ 3560912 w 7467600"/>
              <a:gd name="connsiteY499" fmla="*/ 4079863 h 6858000"/>
              <a:gd name="connsiteX500" fmla="*/ 3626636 w 7467600"/>
              <a:gd name="connsiteY500" fmla="*/ 4512230 h 6858000"/>
              <a:gd name="connsiteX501" fmla="*/ 3653088 w 7467600"/>
              <a:gd name="connsiteY501" fmla="*/ 4521417 h 6858000"/>
              <a:gd name="connsiteX502" fmla="*/ 3988128 w 7467600"/>
              <a:gd name="connsiteY502" fmla="*/ 4817267 h 6858000"/>
              <a:gd name="connsiteX503" fmla="*/ 4830582 w 7467600"/>
              <a:gd name="connsiteY503" fmla="*/ 4676000 h 6858000"/>
              <a:gd name="connsiteX504" fmla="*/ 4830100 w 7467600"/>
              <a:gd name="connsiteY504" fmla="*/ 4675554 h 6858000"/>
              <a:gd name="connsiteX505" fmla="*/ 4036318 w 7467600"/>
              <a:gd name="connsiteY505" fmla="*/ 4147013 h 6858000"/>
              <a:gd name="connsiteX506" fmla="*/ 3432098 w 7467600"/>
              <a:gd name="connsiteY506" fmla="*/ 3537312 h 6858000"/>
              <a:gd name="connsiteX507" fmla="*/ 3446761 w 7467600"/>
              <a:gd name="connsiteY507" fmla="*/ 3461278 h 6858000"/>
              <a:gd name="connsiteX508" fmla="*/ 4419733 w 7467600"/>
              <a:gd name="connsiteY508" fmla="*/ 3963555 h 6858000"/>
              <a:gd name="connsiteX509" fmla="*/ 4781371 w 7467600"/>
              <a:gd name="connsiteY509" fmla="*/ 4458604 h 6858000"/>
              <a:gd name="connsiteX510" fmla="*/ 4780440 w 7467600"/>
              <a:gd name="connsiteY510" fmla="*/ 4470290 h 6858000"/>
              <a:gd name="connsiteX511" fmla="*/ 4898954 w 7467600"/>
              <a:gd name="connsiteY511" fmla="*/ 4662092 h 6858000"/>
              <a:gd name="connsiteX512" fmla="*/ 4900699 w 7467600"/>
              <a:gd name="connsiteY512" fmla="*/ 4670867 h 6858000"/>
              <a:gd name="connsiteX513" fmla="*/ 5714511 w 7467600"/>
              <a:gd name="connsiteY513" fmla="*/ 4663483 h 6858000"/>
              <a:gd name="connsiteX514" fmla="*/ 5464793 w 7467600"/>
              <a:gd name="connsiteY514" fmla="*/ 4393556 h 6858000"/>
              <a:gd name="connsiteX515" fmla="*/ 5461897 w 7467600"/>
              <a:gd name="connsiteY515" fmla="*/ 4390879 h 6858000"/>
              <a:gd name="connsiteX516" fmla="*/ 4294126 w 7467600"/>
              <a:gd name="connsiteY516" fmla="*/ 3303048 h 6858000"/>
              <a:gd name="connsiteX517" fmla="*/ 4305321 w 7467600"/>
              <a:gd name="connsiteY517" fmla="*/ 3256953 h 6858000"/>
              <a:gd name="connsiteX518" fmla="*/ 4949299 w 7467600"/>
              <a:gd name="connsiteY518" fmla="*/ 3766336 h 6858000"/>
              <a:gd name="connsiteX519" fmla="*/ 5291452 w 7467600"/>
              <a:gd name="connsiteY519" fmla="*/ 4076801 h 6858000"/>
              <a:gd name="connsiteX520" fmla="*/ 5434998 w 7467600"/>
              <a:gd name="connsiteY520" fmla="*/ 4254100 h 6858000"/>
              <a:gd name="connsiteX521" fmla="*/ 5351015 w 7467600"/>
              <a:gd name="connsiteY521" fmla="*/ 3760989 h 6858000"/>
              <a:gd name="connsiteX522" fmla="*/ 5413780 w 7467600"/>
              <a:gd name="connsiteY522" fmla="*/ 2966265 h 6858000"/>
              <a:gd name="connsiteX523" fmla="*/ 5425627 w 7467600"/>
              <a:gd name="connsiteY523" fmla="*/ 2954192 h 6858000"/>
              <a:gd name="connsiteX524" fmla="*/ 6604735 w 7467600"/>
              <a:gd name="connsiteY524" fmla="*/ 2041381 h 6858000"/>
              <a:gd name="connsiteX525" fmla="*/ 7204487 w 7467600"/>
              <a:gd name="connsiteY525" fmla="*/ 2742112 h 6858000"/>
              <a:gd name="connsiteX526" fmla="*/ 7131592 w 7467600"/>
              <a:gd name="connsiteY526" fmla="*/ 2672096 h 6858000"/>
              <a:gd name="connsiteX527" fmla="*/ 6996344 w 7467600"/>
              <a:gd name="connsiteY527" fmla="*/ 2518310 h 6858000"/>
              <a:gd name="connsiteX528" fmla="*/ 6735495 w 7467600"/>
              <a:gd name="connsiteY528" fmla="*/ 2196890 h 6858000"/>
              <a:gd name="connsiteX529" fmla="*/ 6721901 w 7467600"/>
              <a:gd name="connsiteY529" fmla="*/ 2179274 h 6858000"/>
              <a:gd name="connsiteX530" fmla="*/ 6604735 w 7467600"/>
              <a:gd name="connsiteY530" fmla="*/ 2041381 h 6858000"/>
              <a:gd name="connsiteX531" fmla="*/ 6591670 w 7467600"/>
              <a:gd name="connsiteY531" fmla="*/ 1988277 h 6858000"/>
              <a:gd name="connsiteX532" fmla="*/ 6747349 w 7467600"/>
              <a:gd name="connsiteY532" fmla="*/ 2160069 h 6858000"/>
              <a:gd name="connsiteX533" fmla="*/ 6760943 w 7467600"/>
              <a:gd name="connsiteY533" fmla="*/ 2177686 h 6858000"/>
              <a:gd name="connsiteX534" fmla="*/ 7021065 w 7467600"/>
              <a:gd name="connsiteY534" fmla="*/ 2498102 h 6858000"/>
              <a:gd name="connsiteX535" fmla="*/ 7155223 w 7467600"/>
              <a:gd name="connsiteY535" fmla="*/ 2650386 h 6858000"/>
              <a:gd name="connsiteX536" fmla="*/ 7203167 w 7467600"/>
              <a:gd name="connsiteY536" fmla="*/ 2697288 h 6858000"/>
              <a:gd name="connsiteX537" fmla="*/ 6937703 w 7467600"/>
              <a:gd name="connsiteY537" fmla="*/ 2321981 h 6858000"/>
              <a:gd name="connsiteX538" fmla="*/ 6591670 w 7467600"/>
              <a:gd name="connsiteY538" fmla="*/ 1988277 h 6858000"/>
              <a:gd name="connsiteX539" fmla="*/ 5798671 w 7467600"/>
              <a:gd name="connsiteY539" fmla="*/ 1981601 h 6858000"/>
              <a:gd name="connsiteX540" fmla="*/ 5754709 w 7467600"/>
              <a:gd name="connsiteY540" fmla="*/ 2071454 h 6858000"/>
              <a:gd name="connsiteX541" fmla="*/ 5763044 w 7467600"/>
              <a:gd name="connsiteY541" fmla="*/ 2842206 h 6858000"/>
              <a:gd name="connsiteX542" fmla="*/ 5764974 w 7467600"/>
              <a:gd name="connsiteY542" fmla="*/ 2799609 h 6858000"/>
              <a:gd name="connsiteX543" fmla="*/ 5767665 w 7467600"/>
              <a:gd name="connsiteY543" fmla="*/ 2666409 h 6858000"/>
              <a:gd name="connsiteX544" fmla="*/ 5763055 w 7467600"/>
              <a:gd name="connsiteY544" fmla="*/ 2579705 h 6858000"/>
              <a:gd name="connsiteX545" fmla="*/ 5758079 w 7467600"/>
              <a:gd name="connsiteY545" fmla="*/ 2492508 h 6858000"/>
              <a:gd name="connsiteX546" fmla="*/ 5779325 w 7467600"/>
              <a:gd name="connsiteY546" fmla="*/ 2197069 h 6858000"/>
              <a:gd name="connsiteX547" fmla="*/ 5798671 w 7467600"/>
              <a:gd name="connsiteY547" fmla="*/ 1981601 h 6858000"/>
              <a:gd name="connsiteX548" fmla="*/ 5829202 w 7467600"/>
              <a:gd name="connsiteY548" fmla="*/ 1971679 h 6858000"/>
              <a:gd name="connsiteX549" fmla="*/ 5809558 w 7467600"/>
              <a:gd name="connsiteY549" fmla="*/ 2198043 h 6858000"/>
              <a:gd name="connsiteX550" fmla="*/ 5788653 w 7467600"/>
              <a:gd name="connsiteY550" fmla="*/ 2489430 h 6858000"/>
              <a:gd name="connsiteX551" fmla="*/ 5793439 w 7467600"/>
              <a:gd name="connsiteY551" fmla="*/ 2575235 h 6858000"/>
              <a:gd name="connsiteX552" fmla="*/ 5796837 w 7467600"/>
              <a:gd name="connsiteY552" fmla="*/ 2637633 h 6858000"/>
              <a:gd name="connsiteX553" fmla="*/ 5818614 w 7467600"/>
              <a:gd name="connsiteY553" fmla="*/ 2473055 h 6858000"/>
              <a:gd name="connsiteX554" fmla="*/ 5829202 w 7467600"/>
              <a:gd name="connsiteY554" fmla="*/ 1971679 h 6858000"/>
              <a:gd name="connsiteX555" fmla="*/ 5911389 w 7467600"/>
              <a:gd name="connsiteY555" fmla="*/ 1898371 h 6858000"/>
              <a:gd name="connsiteX556" fmla="*/ 6237627 w 7467600"/>
              <a:gd name="connsiteY556" fmla="*/ 2231921 h 6858000"/>
              <a:gd name="connsiteX557" fmla="*/ 5911389 w 7467600"/>
              <a:gd name="connsiteY557" fmla="*/ 1898371 h 6858000"/>
              <a:gd name="connsiteX558" fmla="*/ 6944437 w 7467600"/>
              <a:gd name="connsiteY558" fmla="*/ 1575402 h 6858000"/>
              <a:gd name="connsiteX559" fmla="*/ 6304730 w 7467600"/>
              <a:gd name="connsiteY559" fmla="*/ 1766654 h 6858000"/>
              <a:gd name="connsiteX560" fmla="*/ 6944437 w 7467600"/>
              <a:gd name="connsiteY560" fmla="*/ 1575402 h 6858000"/>
              <a:gd name="connsiteX561" fmla="*/ 7019523 w 7467600"/>
              <a:gd name="connsiteY561" fmla="*/ 1519450 h 6858000"/>
              <a:gd name="connsiteX562" fmla="*/ 6298091 w 7467600"/>
              <a:gd name="connsiteY562" fmla="*/ 1737122 h 6858000"/>
              <a:gd name="connsiteX563" fmla="*/ 7019523 w 7467600"/>
              <a:gd name="connsiteY563" fmla="*/ 1519450 h 6858000"/>
              <a:gd name="connsiteX564" fmla="*/ 2399523 w 7467600"/>
              <a:gd name="connsiteY564" fmla="*/ 1428234 h 6858000"/>
              <a:gd name="connsiteX565" fmla="*/ 2224982 w 7467600"/>
              <a:gd name="connsiteY565" fmla="*/ 1826201 h 6858000"/>
              <a:gd name="connsiteX566" fmla="*/ 2096099 w 7467600"/>
              <a:gd name="connsiteY566" fmla="*/ 2345900 h 6858000"/>
              <a:gd name="connsiteX567" fmla="*/ 2283317 w 7467600"/>
              <a:gd name="connsiteY567" fmla="*/ 1796925 h 6858000"/>
              <a:gd name="connsiteX568" fmla="*/ 2399523 w 7467600"/>
              <a:gd name="connsiteY568" fmla="*/ 1428234 h 6858000"/>
              <a:gd name="connsiteX569" fmla="*/ 2448558 w 7467600"/>
              <a:gd name="connsiteY569" fmla="*/ 1373435 h 6858000"/>
              <a:gd name="connsiteX570" fmla="*/ 2312521 w 7467600"/>
              <a:gd name="connsiteY570" fmla="*/ 1806140 h 6858000"/>
              <a:gd name="connsiteX571" fmla="*/ 2127533 w 7467600"/>
              <a:gd name="connsiteY571" fmla="*/ 2348380 h 6858000"/>
              <a:gd name="connsiteX572" fmla="*/ 2358080 w 7467600"/>
              <a:gd name="connsiteY572" fmla="*/ 1866134 h 6858000"/>
              <a:gd name="connsiteX573" fmla="*/ 2407436 w 7467600"/>
              <a:gd name="connsiteY573" fmla="*/ 1651070 h 6858000"/>
              <a:gd name="connsiteX574" fmla="*/ 2448558 w 7467600"/>
              <a:gd name="connsiteY574" fmla="*/ 1373435 h 6858000"/>
              <a:gd name="connsiteX575" fmla="*/ 278707 w 7467600"/>
              <a:gd name="connsiteY575" fmla="*/ 1352270 h 6858000"/>
              <a:gd name="connsiteX576" fmla="*/ 321570 w 7467600"/>
              <a:gd name="connsiteY576" fmla="*/ 1861610 h 6858000"/>
              <a:gd name="connsiteX577" fmla="*/ 294281 w 7467600"/>
              <a:gd name="connsiteY577" fmla="*/ 1440658 h 6858000"/>
              <a:gd name="connsiteX578" fmla="*/ 278707 w 7467600"/>
              <a:gd name="connsiteY578" fmla="*/ 1352270 h 6858000"/>
              <a:gd name="connsiteX579" fmla="*/ 1423821 w 7467600"/>
              <a:gd name="connsiteY579" fmla="*/ 1351958 h 6858000"/>
              <a:gd name="connsiteX580" fmla="*/ 1638521 w 7467600"/>
              <a:gd name="connsiteY580" fmla="*/ 1908470 h 6858000"/>
              <a:gd name="connsiteX581" fmla="*/ 1754199 w 7467600"/>
              <a:gd name="connsiteY581" fmla="*/ 2149284 h 6858000"/>
              <a:gd name="connsiteX582" fmla="*/ 1908359 w 7467600"/>
              <a:gd name="connsiteY582" fmla="*/ 2364988 h 6858000"/>
              <a:gd name="connsiteX583" fmla="*/ 1647661 w 7467600"/>
              <a:gd name="connsiteY583" fmla="*/ 1825945 h 6858000"/>
              <a:gd name="connsiteX584" fmla="*/ 1423821 w 7467600"/>
              <a:gd name="connsiteY584" fmla="*/ 1351958 h 6858000"/>
              <a:gd name="connsiteX585" fmla="*/ 1431890 w 7467600"/>
              <a:gd name="connsiteY585" fmla="*/ 1306475 h 6858000"/>
              <a:gd name="connsiteX586" fmla="*/ 1507597 w 7467600"/>
              <a:gd name="connsiteY586" fmla="*/ 1446132 h 6858000"/>
              <a:gd name="connsiteX587" fmla="*/ 1674586 w 7467600"/>
              <a:gd name="connsiteY587" fmla="*/ 1813832 h 6858000"/>
              <a:gd name="connsiteX588" fmla="*/ 1815950 w 7467600"/>
              <a:gd name="connsiteY588" fmla="*/ 2128564 h 6858000"/>
              <a:gd name="connsiteX589" fmla="*/ 1984242 w 7467600"/>
              <a:gd name="connsiteY589" fmla="*/ 2430829 h 6858000"/>
              <a:gd name="connsiteX590" fmla="*/ 2014023 w 7467600"/>
              <a:gd name="connsiteY590" fmla="*/ 2450995 h 6858000"/>
              <a:gd name="connsiteX591" fmla="*/ 1747337 w 7467600"/>
              <a:gd name="connsiteY591" fmla="*/ 1855264 h 6858000"/>
              <a:gd name="connsiteX592" fmla="*/ 1533749 w 7467600"/>
              <a:gd name="connsiteY592" fmla="*/ 1478656 h 6858000"/>
              <a:gd name="connsiteX593" fmla="*/ 1431890 w 7467600"/>
              <a:gd name="connsiteY593" fmla="*/ 1306475 h 6858000"/>
              <a:gd name="connsiteX594" fmla="*/ 5052692 w 7467600"/>
              <a:gd name="connsiteY594" fmla="*/ 1292994 h 6858000"/>
              <a:gd name="connsiteX595" fmla="*/ 5200661 w 7467600"/>
              <a:gd name="connsiteY595" fmla="*/ 1635186 h 6858000"/>
              <a:gd name="connsiteX596" fmla="*/ 5297138 w 7467600"/>
              <a:gd name="connsiteY596" fmla="*/ 1906351 h 6858000"/>
              <a:gd name="connsiteX597" fmla="*/ 5052692 w 7467600"/>
              <a:gd name="connsiteY597" fmla="*/ 1292994 h 6858000"/>
              <a:gd name="connsiteX598" fmla="*/ 5009948 w 7467600"/>
              <a:gd name="connsiteY598" fmla="*/ 1273619 h 6858000"/>
              <a:gd name="connsiteX599" fmla="*/ 5121777 w 7467600"/>
              <a:gd name="connsiteY599" fmla="*/ 1654213 h 6858000"/>
              <a:gd name="connsiteX600" fmla="*/ 5293545 w 7467600"/>
              <a:gd name="connsiteY600" fmla="*/ 2072247 h 6858000"/>
              <a:gd name="connsiteX601" fmla="*/ 5294042 w 7467600"/>
              <a:gd name="connsiteY601" fmla="*/ 2065019 h 6858000"/>
              <a:gd name="connsiteX602" fmla="*/ 5171936 w 7467600"/>
              <a:gd name="connsiteY602" fmla="*/ 1647613 h 6858000"/>
              <a:gd name="connsiteX603" fmla="*/ 5009948 w 7467600"/>
              <a:gd name="connsiteY603" fmla="*/ 1273619 h 6858000"/>
              <a:gd name="connsiteX604" fmla="*/ 655236 w 7467600"/>
              <a:gd name="connsiteY604" fmla="*/ 1268632 h 6858000"/>
              <a:gd name="connsiteX605" fmla="*/ 839521 w 7467600"/>
              <a:gd name="connsiteY605" fmla="*/ 1685315 h 6858000"/>
              <a:gd name="connsiteX606" fmla="*/ 1109416 w 7467600"/>
              <a:gd name="connsiteY606" fmla="*/ 2061663 h 6858000"/>
              <a:gd name="connsiteX607" fmla="*/ 1298300 w 7467600"/>
              <a:gd name="connsiteY607" fmla="*/ 2247742 h 6858000"/>
              <a:gd name="connsiteX608" fmla="*/ 1125871 w 7467600"/>
              <a:gd name="connsiteY608" fmla="*/ 1989513 h 6858000"/>
              <a:gd name="connsiteX609" fmla="*/ 981574 w 7467600"/>
              <a:gd name="connsiteY609" fmla="*/ 1783157 h 6858000"/>
              <a:gd name="connsiteX610" fmla="*/ 922198 w 7467600"/>
              <a:gd name="connsiteY610" fmla="*/ 1677437 h 6858000"/>
              <a:gd name="connsiteX611" fmla="*/ 869293 w 7467600"/>
              <a:gd name="connsiteY611" fmla="*/ 1583214 h 6858000"/>
              <a:gd name="connsiteX612" fmla="*/ 751431 w 7467600"/>
              <a:gd name="connsiteY612" fmla="*/ 1405731 h 6858000"/>
              <a:gd name="connsiteX613" fmla="*/ 655236 w 7467600"/>
              <a:gd name="connsiteY613" fmla="*/ 1268632 h 6858000"/>
              <a:gd name="connsiteX614" fmla="*/ 6516292 w 7467600"/>
              <a:gd name="connsiteY614" fmla="*/ 1263064 h 6858000"/>
              <a:gd name="connsiteX615" fmla="*/ 5736320 w 7467600"/>
              <a:gd name="connsiteY615" fmla="*/ 1501803 h 6858000"/>
              <a:gd name="connsiteX616" fmla="*/ 6516292 w 7467600"/>
              <a:gd name="connsiteY616" fmla="*/ 1263064 h 6858000"/>
              <a:gd name="connsiteX617" fmla="*/ 291466 w 7467600"/>
              <a:gd name="connsiteY617" fmla="*/ 1250369 h 6858000"/>
              <a:gd name="connsiteX618" fmla="*/ 323180 w 7467600"/>
              <a:gd name="connsiteY618" fmla="*/ 1435283 h 6858000"/>
              <a:gd name="connsiteX619" fmla="*/ 349381 w 7467600"/>
              <a:gd name="connsiteY619" fmla="*/ 1875041 h 6858000"/>
              <a:gd name="connsiteX620" fmla="*/ 374363 w 7467600"/>
              <a:gd name="connsiteY620" fmla="*/ 1506494 h 6858000"/>
              <a:gd name="connsiteX621" fmla="*/ 302168 w 7467600"/>
              <a:gd name="connsiteY621" fmla="*/ 1274495 h 6858000"/>
              <a:gd name="connsiteX622" fmla="*/ 291466 w 7467600"/>
              <a:gd name="connsiteY622" fmla="*/ 1250369 h 6858000"/>
              <a:gd name="connsiteX623" fmla="*/ 678222 w 7467600"/>
              <a:gd name="connsiteY623" fmla="*/ 1248670 h 6858000"/>
              <a:gd name="connsiteX624" fmla="*/ 775536 w 7467600"/>
              <a:gd name="connsiteY624" fmla="*/ 1388015 h 6858000"/>
              <a:gd name="connsiteX625" fmla="*/ 894529 w 7467600"/>
              <a:gd name="connsiteY625" fmla="*/ 1567739 h 6858000"/>
              <a:gd name="connsiteX626" fmla="*/ 948000 w 7467600"/>
              <a:gd name="connsiteY626" fmla="*/ 1663088 h 6858000"/>
              <a:gd name="connsiteX627" fmla="*/ 1006812 w 7467600"/>
              <a:gd name="connsiteY627" fmla="*/ 1767683 h 6858000"/>
              <a:gd name="connsiteX628" fmla="*/ 1149133 w 7467600"/>
              <a:gd name="connsiteY628" fmla="*/ 1971513 h 6858000"/>
              <a:gd name="connsiteX629" fmla="*/ 1333952 w 7467600"/>
              <a:gd name="connsiteY629" fmla="*/ 2251620 h 6858000"/>
              <a:gd name="connsiteX630" fmla="*/ 1337329 w 7467600"/>
              <a:gd name="connsiteY630" fmla="*/ 2258350 h 6858000"/>
              <a:gd name="connsiteX631" fmla="*/ 1014726 w 7467600"/>
              <a:gd name="connsiteY631" fmla="*/ 1615556 h 6858000"/>
              <a:gd name="connsiteX632" fmla="*/ 678222 w 7467600"/>
              <a:gd name="connsiteY632" fmla="*/ 1248670 h 6858000"/>
              <a:gd name="connsiteX633" fmla="*/ 6691602 w 7467600"/>
              <a:gd name="connsiteY633" fmla="*/ 1140573 h 6858000"/>
              <a:gd name="connsiteX634" fmla="*/ 6571100 w 7467600"/>
              <a:gd name="connsiteY634" fmla="*/ 1183662 h 6858000"/>
              <a:gd name="connsiteX635" fmla="*/ 6241687 w 7467600"/>
              <a:gd name="connsiteY635" fmla="*/ 1257600 h 6858000"/>
              <a:gd name="connsiteX636" fmla="*/ 5693009 w 7467600"/>
              <a:gd name="connsiteY636" fmla="*/ 1478256 h 6858000"/>
              <a:gd name="connsiteX637" fmla="*/ 6548420 w 7467600"/>
              <a:gd name="connsiteY637" fmla="*/ 1214599 h 6858000"/>
              <a:gd name="connsiteX638" fmla="*/ 6605473 w 7467600"/>
              <a:gd name="connsiteY638" fmla="*/ 1184686 h 6858000"/>
              <a:gd name="connsiteX639" fmla="*/ 6691602 w 7467600"/>
              <a:gd name="connsiteY639" fmla="*/ 1140573 h 6858000"/>
              <a:gd name="connsiteX640" fmla="*/ 4002475 w 7467600"/>
              <a:gd name="connsiteY640" fmla="*/ 1037802 h 6858000"/>
              <a:gd name="connsiteX641" fmla="*/ 4000324 w 7467600"/>
              <a:gd name="connsiteY641" fmla="*/ 1039362 h 6858000"/>
              <a:gd name="connsiteX642" fmla="*/ 4002862 w 7467600"/>
              <a:gd name="connsiteY642" fmla="*/ 1042866 h 6858000"/>
              <a:gd name="connsiteX643" fmla="*/ 4002475 w 7467600"/>
              <a:gd name="connsiteY643" fmla="*/ 1037802 h 6858000"/>
              <a:gd name="connsiteX644" fmla="*/ 506322 w 7467600"/>
              <a:gd name="connsiteY644" fmla="*/ 1020997 h 6858000"/>
              <a:gd name="connsiteX645" fmla="*/ 533068 w 7467600"/>
              <a:gd name="connsiteY645" fmla="*/ 1029409 h 6858000"/>
              <a:gd name="connsiteX646" fmla="*/ 1232525 w 7467600"/>
              <a:gd name="connsiteY646" fmla="*/ 1804675 h 6858000"/>
              <a:gd name="connsiteX647" fmla="*/ 1388858 w 7467600"/>
              <a:gd name="connsiteY647" fmla="*/ 2368011 h 6858000"/>
              <a:gd name="connsiteX648" fmla="*/ 1384098 w 7467600"/>
              <a:gd name="connsiteY648" fmla="*/ 2378125 h 6858000"/>
              <a:gd name="connsiteX649" fmla="*/ 1425393 w 7467600"/>
              <a:gd name="connsiteY649" fmla="*/ 2589124 h 6858000"/>
              <a:gd name="connsiteX650" fmla="*/ 1424001 w 7467600"/>
              <a:gd name="connsiteY650" fmla="*/ 2597541 h 6858000"/>
              <a:gd name="connsiteX651" fmla="*/ 2152729 w 7467600"/>
              <a:gd name="connsiteY651" fmla="*/ 2864487 h 6858000"/>
              <a:gd name="connsiteX652" fmla="*/ 2020609 w 7467600"/>
              <a:gd name="connsiteY652" fmla="*/ 2539671 h 6858000"/>
              <a:gd name="connsiteX653" fmla="*/ 2018920 w 7467600"/>
              <a:gd name="connsiteY653" fmla="*/ 2536309 h 6858000"/>
              <a:gd name="connsiteX654" fmla="*/ 1342441 w 7467600"/>
              <a:gd name="connsiteY654" fmla="*/ 1173017 h 6858000"/>
              <a:gd name="connsiteX655" fmla="*/ 1367925 w 7467600"/>
              <a:gd name="connsiteY655" fmla="*/ 1135648 h 6858000"/>
              <a:gd name="connsiteX656" fmla="*/ 1771401 w 7467600"/>
              <a:gd name="connsiteY656" fmla="*/ 1806673 h 6858000"/>
              <a:gd name="connsiteX657" fmla="*/ 1972385 w 7467600"/>
              <a:gd name="connsiteY657" fmla="*/ 2198735 h 6858000"/>
              <a:gd name="connsiteX658" fmla="*/ 2040892 w 7467600"/>
              <a:gd name="connsiteY658" fmla="*/ 2405205 h 6858000"/>
              <a:gd name="connsiteX659" fmla="*/ 2131689 w 7467600"/>
              <a:gd name="connsiteY659" fmla="*/ 1936926 h 6858000"/>
              <a:gd name="connsiteX660" fmla="*/ 2454820 w 7467600"/>
              <a:gd name="connsiteY660" fmla="*/ 1248808 h 6858000"/>
              <a:gd name="connsiteX661" fmla="*/ 2492512 w 7467600"/>
              <a:gd name="connsiteY661" fmla="*/ 1302920 h 6858000"/>
              <a:gd name="connsiteX662" fmla="*/ 2081216 w 7467600"/>
              <a:gd name="connsiteY662" fmla="*/ 2527513 h 6858000"/>
              <a:gd name="connsiteX663" fmla="*/ 2081211 w 7467600"/>
              <a:gd name="connsiteY663" fmla="*/ 2528916 h 6858000"/>
              <a:gd name="connsiteX664" fmla="*/ 2199067 w 7467600"/>
              <a:gd name="connsiteY664" fmla="*/ 2884061 h 6858000"/>
              <a:gd name="connsiteX665" fmla="*/ 3192586 w 7467600"/>
              <a:gd name="connsiteY665" fmla="*/ 3411496 h 6858000"/>
              <a:gd name="connsiteX666" fmla="*/ 3182620 w 7467600"/>
              <a:gd name="connsiteY666" fmla="*/ 3483279 h 6858000"/>
              <a:gd name="connsiteX667" fmla="*/ 2435119 w 7467600"/>
              <a:gd name="connsiteY667" fmla="*/ 3080173 h 6858000"/>
              <a:gd name="connsiteX668" fmla="*/ 2410152 w 7467600"/>
              <a:gd name="connsiteY668" fmla="*/ 3063751 h 6858000"/>
              <a:gd name="connsiteX669" fmla="*/ 2408099 w 7467600"/>
              <a:gd name="connsiteY669" fmla="*/ 3064403 h 6858000"/>
              <a:gd name="connsiteX670" fmla="*/ 2407218 w 7467600"/>
              <a:gd name="connsiteY670" fmla="*/ 3070324 h 6858000"/>
              <a:gd name="connsiteX671" fmla="*/ 2380138 w 7467600"/>
              <a:gd name="connsiteY671" fmla="*/ 3099341 h 6858000"/>
              <a:gd name="connsiteX672" fmla="*/ 1765923 w 7467600"/>
              <a:gd name="connsiteY672" fmla="*/ 3581043 h 6858000"/>
              <a:gd name="connsiteX673" fmla="*/ 1702258 w 7467600"/>
              <a:gd name="connsiteY673" fmla="*/ 3612286 h 6858000"/>
              <a:gd name="connsiteX674" fmla="*/ 1538370 w 7467600"/>
              <a:gd name="connsiteY674" fmla="*/ 3811804 h 6858000"/>
              <a:gd name="connsiteX675" fmla="*/ 542867 w 7467600"/>
              <a:gd name="connsiteY675" fmla="*/ 4944092 h 6858000"/>
              <a:gd name="connsiteX676" fmla="*/ 515800 w 7467600"/>
              <a:gd name="connsiteY676" fmla="*/ 4862180 h 6858000"/>
              <a:gd name="connsiteX677" fmla="*/ 909145 w 7467600"/>
              <a:gd name="connsiteY677" fmla="*/ 4199225 h 6858000"/>
              <a:gd name="connsiteX678" fmla="*/ 1214067 w 7467600"/>
              <a:gd name="connsiteY678" fmla="*/ 3908561 h 6858000"/>
              <a:gd name="connsiteX679" fmla="*/ 640967 w 7467600"/>
              <a:gd name="connsiteY679" fmla="*/ 4105601 h 6858000"/>
              <a:gd name="connsiteX680" fmla="*/ 112563 w 7467600"/>
              <a:gd name="connsiteY680" fmla="*/ 4396952 h 6858000"/>
              <a:gd name="connsiteX681" fmla="*/ 0 w 7467600"/>
              <a:gd name="connsiteY681" fmla="*/ 4466006 h 6858000"/>
              <a:gd name="connsiteX682" fmla="*/ 0 w 7467600"/>
              <a:gd name="connsiteY682" fmla="*/ 4233763 h 6858000"/>
              <a:gd name="connsiteX683" fmla="*/ 36881 w 7467600"/>
              <a:gd name="connsiteY683" fmla="*/ 4200118 h 6858000"/>
              <a:gd name="connsiteX684" fmla="*/ 910534 w 7467600"/>
              <a:gd name="connsiteY684" fmla="*/ 3629753 h 6858000"/>
              <a:gd name="connsiteX685" fmla="*/ 1578717 w 7467600"/>
              <a:gd name="connsiteY685" fmla="*/ 3575982 h 6858000"/>
              <a:gd name="connsiteX686" fmla="*/ 2338780 w 7467600"/>
              <a:gd name="connsiteY686" fmla="*/ 3033725 h 6858000"/>
              <a:gd name="connsiteX687" fmla="*/ 1807991 w 7467600"/>
              <a:gd name="connsiteY687" fmla="*/ 2807184 h 6858000"/>
              <a:gd name="connsiteX688" fmla="*/ 1416358 w 7467600"/>
              <a:gd name="connsiteY688" fmla="*/ 3112571 h 6858000"/>
              <a:gd name="connsiteX689" fmla="*/ 939066 w 7467600"/>
              <a:gd name="connsiteY689" fmla="*/ 3378798 h 6858000"/>
              <a:gd name="connsiteX690" fmla="*/ 115099 w 7467600"/>
              <a:gd name="connsiteY690" fmla="*/ 3607650 h 6858000"/>
              <a:gd name="connsiteX691" fmla="*/ 97284 w 7467600"/>
              <a:gd name="connsiteY691" fmla="*/ 3520393 h 6858000"/>
              <a:gd name="connsiteX692" fmla="*/ 922050 w 7467600"/>
              <a:gd name="connsiteY692" fmla="*/ 3074867 h 6858000"/>
              <a:gd name="connsiteX693" fmla="*/ 1405265 w 7467600"/>
              <a:gd name="connsiteY693" fmla="*/ 3016319 h 6858000"/>
              <a:gd name="connsiteX694" fmla="*/ 1407512 w 7467600"/>
              <a:gd name="connsiteY694" fmla="*/ 3018001 h 6858000"/>
              <a:gd name="connsiteX695" fmla="*/ 1726266 w 7467600"/>
              <a:gd name="connsiteY695" fmla="*/ 2777274 h 6858000"/>
              <a:gd name="connsiteX696" fmla="*/ 625390 w 7467600"/>
              <a:gd name="connsiteY696" fmla="*/ 2514541 h 6858000"/>
              <a:gd name="connsiteX697" fmla="*/ 619799 w 7467600"/>
              <a:gd name="connsiteY697" fmla="*/ 2527180 h 6858000"/>
              <a:gd name="connsiteX698" fmla="*/ 310030 w 7467600"/>
              <a:gd name="connsiteY698" fmla="*/ 2771818 h 6858000"/>
              <a:gd name="connsiteX699" fmla="*/ 173877 w 7467600"/>
              <a:gd name="connsiteY699" fmla="*/ 2937056 h 6858000"/>
              <a:gd name="connsiteX700" fmla="*/ 77889 w 7467600"/>
              <a:gd name="connsiteY700" fmla="*/ 3138440 h 6858000"/>
              <a:gd name="connsiteX701" fmla="*/ 0 w 7467600"/>
              <a:gd name="connsiteY701" fmla="*/ 3271395 h 6858000"/>
              <a:gd name="connsiteX702" fmla="*/ 0 w 7467600"/>
              <a:gd name="connsiteY702" fmla="*/ 3153002 h 6858000"/>
              <a:gd name="connsiteX703" fmla="*/ 2386 w 7467600"/>
              <a:gd name="connsiteY703" fmla="*/ 3149203 h 6858000"/>
              <a:gd name="connsiteX704" fmla="*/ 89753 w 7467600"/>
              <a:gd name="connsiteY704" fmla="*/ 2987702 h 6858000"/>
              <a:gd name="connsiteX705" fmla="*/ 76869 w 7467600"/>
              <a:gd name="connsiteY705" fmla="*/ 3005404 h 6858000"/>
              <a:gd name="connsiteX706" fmla="*/ 32049 w 7467600"/>
              <a:gd name="connsiteY706" fmla="*/ 3065814 h 6858000"/>
              <a:gd name="connsiteX707" fmla="*/ 0 w 7467600"/>
              <a:gd name="connsiteY707" fmla="*/ 3108744 h 6858000"/>
              <a:gd name="connsiteX708" fmla="*/ 0 w 7467600"/>
              <a:gd name="connsiteY708" fmla="*/ 3058059 h 6858000"/>
              <a:gd name="connsiteX709" fmla="*/ 7610 w 7467600"/>
              <a:gd name="connsiteY709" fmla="*/ 3047889 h 6858000"/>
              <a:gd name="connsiteX710" fmla="*/ 52419 w 7467600"/>
              <a:gd name="connsiteY710" fmla="*/ 2987479 h 6858000"/>
              <a:gd name="connsiteX711" fmla="*/ 59142 w 7467600"/>
              <a:gd name="connsiteY711" fmla="*/ 2978488 h 6858000"/>
              <a:gd name="connsiteX712" fmla="*/ 0 w 7467600"/>
              <a:gd name="connsiteY712" fmla="*/ 3015334 h 6858000"/>
              <a:gd name="connsiteX713" fmla="*/ 0 w 7467600"/>
              <a:gd name="connsiteY713" fmla="*/ 2914286 h 6858000"/>
              <a:gd name="connsiteX714" fmla="*/ 36383 w 7467600"/>
              <a:gd name="connsiteY714" fmla="*/ 2901128 h 6858000"/>
              <a:gd name="connsiteX715" fmla="*/ 156329 w 7467600"/>
              <a:gd name="connsiteY715" fmla="*/ 2840533 h 6858000"/>
              <a:gd name="connsiteX716" fmla="*/ 358355 w 7467600"/>
              <a:gd name="connsiteY716" fmla="*/ 2620471 h 6858000"/>
              <a:gd name="connsiteX717" fmla="*/ 510577 w 7467600"/>
              <a:gd name="connsiteY717" fmla="*/ 2501244 h 6858000"/>
              <a:gd name="connsiteX718" fmla="*/ 211967 w 7467600"/>
              <a:gd name="connsiteY718" fmla="*/ 2479171 h 6858000"/>
              <a:gd name="connsiteX719" fmla="*/ 0 w 7467600"/>
              <a:gd name="connsiteY719" fmla="*/ 2476398 h 6858000"/>
              <a:gd name="connsiteX720" fmla="*/ 0 w 7467600"/>
              <a:gd name="connsiteY720" fmla="*/ 2389189 h 6858000"/>
              <a:gd name="connsiteX721" fmla="*/ 103062 w 7467600"/>
              <a:gd name="connsiteY721" fmla="*/ 2389518 h 6858000"/>
              <a:gd name="connsiteX722" fmla="*/ 510734 w 7467600"/>
              <a:gd name="connsiteY722" fmla="*/ 2416201 h 6858000"/>
              <a:gd name="connsiteX723" fmla="*/ 279257 w 7467600"/>
              <a:gd name="connsiteY723" fmla="*/ 2092102 h 6858000"/>
              <a:gd name="connsiteX724" fmla="*/ 65265 w 7467600"/>
              <a:gd name="connsiteY724" fmla="*/ 2006049 h 6858000"/>
              <a:gd name="connsiteX725" fmla="*/ 0 w 7467600"/>
              <a:gd name="connsiteY725" fmla="*/ 1982532 h 6858000"/>
              <a:gd name="connsiteX726" fmla="*/ 0 w 7467600"/>
              <a:gd name="connsiteY726" fmla="*/ 1912789 h 6858000"/>
              <a:gd name="connsiteX727" fmla="*/ 97460 w 7467600"/>
              <a:gd name="connsiteY727" fmla="*/ 1953725 h 6858000"/>
              <a:gd name="connsiteX728" fmla="*/ 221272 w 7467600"/>
              <a:gd name="connsiteY728" fmla="*/ 1980766 h 6858000"/>
              <a:gd name="connsiteX729" fmla="*/ 116765 w 7467600"/>
              <a:gd name="connsiteY729" fmla="*/ 1911033 h 6858000"/>
              <a:gd name="connsiteX730" fmla="*/ 16405 w 7467600"/>
              <a:gd name="connsiteY730" fmla="*/ 1803412 h 6858000"/>
              <a:gd name="connsiteX731" fmla="*/ 0 w 7467600"/>
              <a:gd name="connsiteY731" fmla="*/ 1784777 h 6858000"/>
              <a:gd name="connsiteX732" fmla="*/ 0 w 7467600"/>
              <a:gd name="connsiteY732" fmla="*/ 1740082 h 6858000"/>
              <a:gd name="connsiteX733" fmla="*/ 39394 w 7467600"/>
              <a:gd name="connsiteY733" fmla="*/ 1784856 h 6858000"/>
              <a:gd name="connsiteX734" fmla="*/ 135813 w 7467600"/>
              <a:gd name="connsiteY734" fmla="*/ 1888838 h 6858000"/>
              <a:gd name="connsiteX735" fmla="*/ 242575 w 7467600"/>
              <a:gd name="connsiteY735" fmla="*/ 1958841 h 6858000"/>
              <a:gd name="connsiteX736" fmla="*/ 82197 w 7467600"/>
              <a:gd name="connsiteY736" fmla="*/ 1754826 h 6858000"/>
              <a:gd name="connsiteX737" fmla="*/ 0 w 7467600"/>
              <a:gd name="connsiteY737" fmla="*/ 1679650 h 6858000"/>
              <a:gd name="connsiteX738" fmla="*/ 0 w 7467600"/>
              <a:gd name="connsiteY738" fmla="*/ 1602463 h 6858000"/>
              <a:gd name="connsiteX739" fmla="*/ 84689 w 7467600"/>
              <a:gd name="connsiteY739" fmla="*/ 1677442 h 6858000"/>
              <a:gd name="connsiteX740" fmla="*/ 298437 w 7467600"/>
              <a:gd name="connsiteY740" fmla="*/ 1968019 h 6858000"/>
              <a:gd name="connsiteX741" fmla="*/ 227269 w 7467600"/>
              <a:gd name="connsiteY741" fmla="*/ 1114064 h 6858000"/>
              <a:gd name="connsiteX742" fmla="*/ 248003 w 7467600"/>
              <a:gd name="connsiteY742" fmla="*/ 1089613 h 6858000"/>
              <a:gd name="connsiteX743" fmla="*/ 427020 w 7467600"/>
              <a:gd name="connsiteY743" fmla="*/ 1619803 h 6858000"/>
              <a:gd name="connsiteX744" fmla="*/ 340345 w 7467600"/>
              <a:gd name="connsiteY744" fmla="*/ 2027739 h 6858000"/>
              <a:gd name="connsiteX745" fmla="*/ 360865 w 7467600"/>
              <a:gd name="connsiteY745" fmla="*/ 2044827 h 6858000"/>
              <a:gd name="connsiteX746" fmla="*/ 560414 w 7467600"/>
              <a:gd name="connsiteY746" fmla="*/ 2421457 h 6858000"/>
              <a:gd name="connsiteX747" fmla="*/ 1359703 w 7467600"/>
              <a:gd name="connsiteY747" fmla="*/ 2578554 h 6858000"/>
              <a:gd name="connsiteX748" fmla="*/ 1359422 w 7467600"/>
              <a:gd name="connsiteY748" fmla="*/ 2577994 h 6858000"/>
              <a:gd name="connsiteX749" fmla="*/ 828701 w 7467600"/>
              <a:gd name="connsiteY749" fmla="*/ 1839520 h 6858000"/>
              <a:gd name="connsiteX750" fmla="*/ 494427 w 7467600"/>
              <a:gd name="connsiteY750" fmla="*/ 1092333 h 6858000"/>
              <a:gd name="connsiteX751" fmla="*/ 506322 w 7467600"/>
              <a:gd name="connsiteY751" fmla="*/ 1020997 h 6858000"/>
              <a:gd name="connsiteX752" fmla="*/ 4570198 w 7467600"/>
              <a:gd name="connsiteY752" fmla="*/ 978081 h 6858000"/>
              <a:gd name="connsiteX753" fmla="*/ 4523691 w 7467600"/>
              <a:gd name="connsiteY753" fmla="*/ 1127776 h 6858000"/>
              <a:gd name="connsiteX754" fmla="*/ 4509875 w 7467600"/>
              <a:gd name="connsiteY754" fmla="*/ 1167552 h 6858000"/>
              <a:gd name="connsiteX755" fmla="*/ 4478168 w 7467600"/>
              <a:gd name="connsiteY755" fmla="*/ 1260735 h 6858000"/>
              <a:gd name="connsiteX756" fmla="*/ 4409309 w 7467600"/>
              <a:gd name="connsiteY756" fmla="*/ 1666996 h 6858000"/>
              <a:gd name="connsiteX757" fmla="*/ 4370031 w 7467600"/>
              <a:gd name="connsiteY757" fmla="*/ 1955666 h 6858000"/>
              <a:gd name="connsiteX758" fmla="*/ 4570198 w 7467600"/>
              <a:gd name="connsiteY758" fmla="*/ 978081 h 6858000"/>
              <a:gd name="connsiteX759" fmla="*/ 4557898 w 7467600"/>
              <a:gd name="connsiteY759" fmla="*/ 900011 h 6858000"/>
              <a:gd name="connsiteX760" fmla="*/ 4344840 w 7467600"/>
              <a:gd name="connsiteY760" fmla="*/ 1922038 h 6858000"/>
              <a:gd name="connsiteX761" fmla="*/ 4378710 w 7467600"/>
              <a:gd name="connsiteY761" fmla="*/ 1665516 h 6858000"/>
              <a:gd name="connsiteX762" fmla="*/ 4448798 w 7467600"/>
              <a:gd name="connsiteY762" fmla="*/ 1253024 h 6858000"/>
              <a:gd name="connsiteX763" fmla="*/ 4480315 w 7467600"/>
              <a:gd name="connsiteY763" fmla="*/ 1158454 h 6858000"/>
              <a:gd name="connsiteX764" fmla="*/ 4494133 w 7467600"/>
              <a:gd name="connsiteY764" fmla="*/ 1118676 h 6858000"/>
              <a:gd name="connsiteX765" fmla="*/ 4557898 w 7467600"/>
              <a:gd name="connsiteY765" fmla="*/ 900011 h 6858000"/>
              <a:gd name="connsiteX766" fmla="*/ 5870151 w 7467600"/>
              <a:gd name="connsiteY766" fmla="*/ 898890 h 6858000"/>
              <a:gd name="connsiteX767" fmla="*/ 5861335 w 7467600"/>
              <a:gd name="connsiteY767" fmla="*/ 899177 h 6858000"/>
              <a:gd name="connsiteX768" fmla="*/ 5843702 w 7467600"/>
              <a:gd name="connsiteY768" fmla="*/ 899748 h 6858000"/>
              <a:gd name="connsiteX769" fmla="*/ 5651107 w 7467600"/>
              <a:gd name="connsiteY769" fmla="*/ 920306 h 6858000"/>
              <a:gd name="connsiteX770" fmla="*/ 5459407 w 7467600"/>
              <a:gd name="connsiteY770" fmla="*/ 940975 h 6858000"/>
              <a:gd name="connsiteX771" fmla="*/ 5374846 w 7467600"/>
              <a:gd name="connsiteY771" fmla="*/ 941988 h 6858000"/>
              <a:gd name="connsiteX772" fmla="*/ 5256105 w 7467600"/>
              <a:gd name="connsiteY772" fmla="*/ 945632 h 6858000"/>
              <a:gd name="connsiteX773" fmla="*/ 5107071 w 7467600"/>
              <a:gd name="connsiteY773" fmla="*/ 969720 h 6858000"/>
              <a:gd name="connsiteX774" fmla="*/ 4998681 w 7467600"/>
              <a:gd name="connsiteY774" fmla="*/ 988771 h 6858000"/>
              <a:gd name="connsiteX775" fmla="*/ 5870151 w 7467600"/>
              <a:gd name="connsiteY775" fmla="*/ 898890 h 6858000"/>
              <a:gd name="connsiteX776" fmla="*/ 5504425 w 7467600"/>
              <a:gd name="connsiteY776" fmla="*/ 848067 h 6858000"/>
              <a:gd name="connsiteX777" fmla="*/ 4968849 w 7467600"/>
              <a:gd name="connsiteY777" fmla="*/ 962318 h 6858000"/>
              <a:gd name="connsiteX778" fmla="*/ 5104039 w 7467600"/>
              <a:gd name="connsiteY778" fmla="*/ 940634 h 6858000"/>
              <a:gd name="connsiteX779" fmla="*/ 5256311 w 7467600"/>
              <a:gd name="connsiteY779" fmla="*/ 916490 h 6858000"/>
              <a:gd name="connsiteX780" fmla="*/ 5377381 w 7467600"/>
              <a:gd name="connsiteY780" fmla="*/ 912671 h 6858000"/>
              <a:gd name="connsiteX781" fmla="*/ 5460148 w 7467600"/>
              <a:gd name="connsiteY781" fmla="*/ 911442 h 6858000"/>
              <a:gd name="connsiteX782" fmla="*/ 5648971 w 7467600"/>
              <a:gd name="connsiteY782" fmla="*/ 891331 h 6858000"/>
              <a:gd name="connsiteX783" fmla="*/ 5844807 w 7467600"/>
              <a:gd name="connsiteY783" fmla="*/ 870718 h 6858000"/>
              <a:gd name="connsiteX784" fmla="*/ 5862975 w 7467600"/>
              <a:gd name="connsiteY784" fmla="*/ 869756 h 6858000"/>
              <a:gd name="connsiteX785" fmla="*/ 5920887 w 7467600"/>
              <a:gd name="connsiteY785" fmla="*/ 865929 h 6858000"/>
              <a:gd name="connsiteX786" fmla="*/ 5504425 w 7467600"/>
              <a:gd name="connsiteY786" fmla="*/ 848067 h 6858000"/>
              <a:gd name="connsiteX787" fmla="*/ 3607114 w 7467600"/>
              <a:gd name="connsiteY787" fmla="*/ 467441 h 6858000"/>
              <a:gd name="connsiteX788" fmla="*/ 3296242 w 7467600"/>
              <a:gd name="connsiteY788" fmla="*/ 807991 h 6858000"/>
              <a:gd name="connsiteX789" fmla="*/ 3174674 w 7467600"/>
              <a:gd name="connsiteY789" fmla="*/ 919759 h 6858000"/>
              <a:gd name="connsiteX790" fmla="*/ 3042978 w 7467600"/>
              <a:gd name="connsiteY790" fmla="*/ 1054894 h 6858000"/>
              <a:gd name="connsiteX791" fmla="*/ 2968914 w 7467600"/>
              <a:gd name="connsiteY791" fmla="*/ 1133756 h 6858000"/>
              <a:gd name="connsiteX792" fmla="*/ 3103823 w 7467600"/>
              <a:gd name="connsiteY792" fmla="*/ 1026814 h 6858000"/>
              <a:gd name="connsiteX793" fmla="*/ 3607114 w 7467600"/>
              <a:gd name="connsiteY793" fmla="*/ 467441 h 6858000"/>
              <a:gd name="connsiteX794" fmla="*/ 3744487 w 7467600"/>
              <a:gd name="connsiteY794" fmla="*/ 383136 h 6858000"/>
              <a:gd name="connsiteX795" fmla="*/ 3970213 w 7467600"/>
              <a:gd name="connsiteY795" fmla="*/ 995559 h 6858000"/>
              <a:gd name="connsiteX796" fmla="*/ 3744487 w 7467600"/>
              <a:gd name="connsiteY796" fmla="*/ 383136 h 6858000"/>
              <a:gd name="connsiteX797" fmla="*/ 3624562 w 7467600"/>
              <a:gd name="connsiteY797" fmla="*/ 367041 h 6858000"/>
              <a:gd name="connsiteX798" fmla="*/ 3489712 w 7467600"/>
              <a:gd name="connsiteY798" fmla="*/ 485386 h 6858000"/>
              <a:gd name="connsiteX799" fmla="*/ 3182994 w 7467600"/>
              <a:gd name="connsiteY799" fmla="*/ 828265 h 6858000"/>
              <a:gd name="connsiteX800" fmla="*/ 2892114 w 7467600"/>
              <a:gd name="connsiteY800" fmla="*/ 1172635 h 6858000"/>
              <a:gd name="connsiteX801" fmla="*/ 3021459 w 7467600"/>
              <a:gd name="connsiteY801" fmla="*/ 1035385 h 6858000"/>
              <a:gd name="connsiteX802" fmla="*/ 3153873 w 7467600"/>
              <a:gd name="connsiteY802" fmla="*/ 898971 h 6858000"/>
              <a:gd name="connsiteX803" fmla="*/ 3276511 w 7467600"/>
              <a:gd name="connsiteY803" fmla="*/ 786423 h 6858000"/>
              <a:gd name="connsiteX804" fmla="*/ 3584154 w 7467600"/>
              <a:gd name="connsiteY804" fmla="*/ 448218 h 6858000"/>
              <a:gd name="connsiteX805" fmla="*/ 3624562 w 7467600"/>
              <a:gd name="connsiteY805" fmla="*/ 367041 h 6858000"/>
              <a:gd name="connsiteX806" fmla="*/ 3766672 w 7467600"/>
              <a:gd name="connsiteY806" fmla="*/ 359429 h 6858000"/>
              <a:gd name="connsiteX807" fmla="*/ 3996338 w 7467600"/>
              <a:gd name="connsiteY807" fmla="*/ 968237 h 6858000"/>
              <a:gd name="connsiteX808" fmla="*/ 3766672 w 7467600"/>
              <a:gd name="connsiteY808" fmla="*/ 359429 h 6858000"/>
              <a:gd name="connsiteX809" fmla="*/ 5805386 w 7467600"/>
              <a:gd name="connsiteY809" fmla="*/ 239240 h 6858000"/>
              <a:gd name="connsiteX810" fmla="*/ 5736947 w 7467600"/>
              <a:gd name="connsiteY810" fmla="*/ 261367 h 6858000"/>
              <a:gd name="connsiteX811" fmla="*/ 5427012 w 7467600"/>
              <a:gd name="connsiteY811" fmla="*/ 311272 h 6858000"/>
              <a:gd name="connsiteX812" fmla="*/ 5147818 w 7467600"/>
              <a:gd name="connsiteY812" fmla="*/ 322112 h 6858000"/>
              <a:gd name="connsiteX813" fmla="*/ 5060854 w 7467600"/>
              <a:gd name="connsiteY813" fmla="*/ 311882 h 6858000"/>
              <a:gd name="connsiteX814" fmla="*/ 4945989 w 7467600"/>
              <a:gd name="connsiteY814" fmla="*/ 300516 h 6858000"/>
              <a:gd name="connsiteX815" fmla="*/ 5410479 w 7467600"/>
              <a:gd name="connsiteY815" fmla="*/ 348434 h 6858000"/>
              <a:gd name="connsiteX816" fmla="*/ 5805386 w 7467600"/>
              <a:gd name="connsiteY816" fmla="*/ 239240 h 6858000"/>
              <a:gd name="connsiteX817" fmla="*/ 5905192 w 7467600"/>
              <a:gd name="connsiteY817" fmla="*/ 163079 h 6858000"/>
              <a:gd name="connsiteX818" fmla="*/ 5865655 w 7467600"/>
              <a:gd name="connsiteY818" fmla="*/ 171901 h 6858000"/>
              <a:gd name="connsiteX819" fmla="*/ 5259740 w 7467600"/>
              <a:gd name="connsiteY819" fmla="*/ 257013 h 6858000"/>
              <a:gd name="connsiteX820" fmla="*/ 5208466 w 7467600"/>
              <a:gd name="connsiteY820" fmla="*/ 257550 h 6858000"/>
              <a:gd name="connsiteX821" fmla="*/ 4980204 w 7467600"/>
              <a:gd name="connsiteY821" fmla="*/ 271903 h 6858000"/>
              <a:gd name="connsiteX822" fmla="*/ 5068068 w 7467600"/>
              <a:gd name="connsiteY822" fmla="*/ 282244 h 6858000"/>
              <a:gd name="connsiteX823" fmla="*/ 5153231 w 7467600"/>
              <a:gd name="connsiteY823" fmla="*/ 292240 h 6858000"/>
              <a:gd name="connsiteX824" fmla="*/ 5426491 w 7467600"/>
              <a:gd name="connsiteY824" fmla="*/ 281128 h 6858000"/>
              <a:gd name="connsiteX825" fmla="*/ 5731212 w 7467600"/>
              <a:gd name="connsiteY825" fmla="*/ 231951 h 6858000"/>
              <a:gd name="connsiteX826" fmla="*/ 5905192 w 7467600"/>
              <a:gd name="connsiteY826" fmla="*/ 163079 h 6858000"/>
              <a:gd name="connsiteX827" fmla="*/ 5944437 w 7467600"/>
              <a:gd name="connsiteY827" fmla="*/ 113829 h 6858000"/>
              <a:gd name="connsiteX828" fmla="*/ 5825032 w 7467600"/>
              <a:gd name="connsiteY828" fmla="*/ 146405 h 6858000"/>
              <a:gd name="connsiteX829" fmla="*/ 4955599 w 7467600"/>
              <a:gd name="connsiteY829" fmla="*/ 247008 h 6858000"/>
              <a:gd name="connsiteX830" fmla="*/ 5210104 w 7467600"/>
              <a:gd name="connsiteY830" fmla="*/ 228123 h 6858000"/>
              <a:gd name="connsiteX831" fmla="*/ 5261015 w 7467600"/>
              <a:gd name="connsiteY831" fmla="*/ 227087 h 6858000"/>
              <a:gd name="connsiteX832" fmla="*/ 5861181 w 7467600"/>
              <a:gd name="connsiteY832" fmla="*/ 143093 h 6858000"/>
              <a:gd name="connsiteX833" fmla="*/ 5961252 w 7467600"/>
              <a:gd name="connsiteY833" fmla="*/ 114820 h 6858000"/>
              <a:gd name="connsiteX834" fmla="*/ 5944437 w 7467600"/>
              <a:gd name="connsiteY834" fmla="*/ 113829 h 6858000"/>
              <a:gd name="connsiteX835" fmla="*/ 3882765 w 7467600"/>
              <a:gd name="connsiteY835" fmla="*/ 0 h 6858000"/>
              <a:gd name="connsiteX836" fmla="*/ 3995099 w 7467600"/>
              <a:gd name="connsiteY836" fmla="*/ 0 h 6858000"/>
              <a:gd name="connsiteX837" fmla="*/ 4163818 w 7467600"/>
              <a:gd name="connsiteY837" fmla="*/ 234104 h 6858000"/>
              <a:gd name="connsiteX838" fmla="*/ 4172099 w 7467600"/>
              <a:gd name="connsiteY838" fmla="*/ 234207 h 6858000"/>
              <a:gd name="connsiteX839" fmla="*/ 4784282 w 7467600"/>
              <a:gd name="connsiteY839" fmla="*/ 276561 h 6858000"/>
              <a:gd name="connsiteX840" fmla="*/ 4801687 w 7467600"/>
              <a:gd name="connsiteY840" fmla="*/ 267764 h 6858000"/>
              <a:gd name="connsiteX841" fmla="*/ 6082788 w 7467600"/>
              <a:gd name="connsiteY841" fmla="*/ 64119 h 6858000"/>
              <a:gd name="connsiteX842" fmla="*/ 6099442 w 7467600"/>
              <a:gd name="connsiteY842" fmla="*/ 82568 h 6858000"/>
              <a:gd name="connsiteX843" fmla="*/ 4804137 w 7467600"/>
              <a:gd name="connsiteY843" fmla="*/ 320931 h 6858000"/>
              <a:gd name="connsiteX844" fmla="*/ 4227047 w 7467600"/>
              <a:gd name="connsiteY844" fmla="*/ 313415 h 6858000"/>
              <a:gd name="connsiteX845" fmla="*/ 4346041 w 7467600"/>
              <a:gd name="connsiteY845" fmla="*/ 456086 h 6858000"/>
              <a:gd name="connsiteX846" fmla="*/ 4870967 w 7467600"/>
              <a:gd name="connsiteY846" fmla="*/ 963061 h 6858000"/>
              <a:gd name="connsiteX847" fmla="*/ 4889647 w 7467600"/>
              <a:gd name="connsiteY847" fmla="*/ 957147 h 6858000"/>
              <a:gd name="connsiteX848" fmla="*/ 5422504 w 7467600"/>
              <a:gd name="connsiteY848" fmla="*/ 805191 h 6858000"/>
              <a:gd name="connsiteX849" fmla="*/ 6087656 w 7467600"/>
              <a:gd name="connsiteY849" fmla="*/ 826703 h 6858000"/>
              <a:gd name="connsiteX850" fmla="*/ 6058717 w 7467600"/>
              <a:gd name="connsiteY850" fmla="*/ 865992 h 6858000"/>
              <a:gd name="connsiteX851" fmla="*/ 4974153 w 7467600"/>
              <a:gd name="connsiteY851" fmla="*/ 1045456 h 6858000"/>
              <a:gd name="connsiteX852" fmla="*/ 5627835 w 7467600"/>
              <a:gd name="connsiteY852" fmla="*/ 1472077 h 6858000"/>
              <a:gd name="connsiteX853" fmla="*/ 5629817 w 7467600"/>
              <a:gd name="connsiteY853" fmla="*/ 1471412 h 6858000"/>
              <a:gd name="connsiteX854" fmla="*/ 5634124 w 7467600"/>
              <a:gd name="connsiteY854" fmla="*/ 1470572 h 6858000"/>
              <a:gd name="connsiteX855" fmla="*/ 5755832 w 7467600"/>
              <a:gd name="connsiteY855" fmla="*/ 1383886 h 6858000"/>
              <a:gd name="connsiteX856" fmla="*/ 6014186 w 7467600"/>
              <a:gd name="connsiteY856" fmla="*/ 1279799 h 6858000"/>
              <a:gd name="connsiteX857" fmla="*/ 6901619 w 7467600"/>
              <a:gd name="connsiteY857" fmla="*/ 1047874 h 6858000"/>
              <a:gd name="connsiteX858" fmla="*/ 6931566 w 7467600"/>
              <a:gd name="connsiteY858" fmla="*/ 1062034 h 6858000"/>
              <a:gd name="connsiteX859" fmla="*/ 5790982 w 7467600"/>
              <a:gd name="connsiteY859" fmla="*/ 1561380 h 6858000"/>
              <a:gd name="connsiteX860" fmla="*/ 6188971 w 7467600"/>
              <a:gd name="connsiteY860" fmla="*/ 1755168 h 6858000"/>
              <a:gd name="connsiteX861" fmla="*/ 6202446 w 7467600"/>
              <a:gd name="connsiteY861" fmla="*/ 1752268 h 6858000"/>
              <a:gd name="connsiteX862" fmla="*/ 7179560 w 7467600"/>
              <a:gd name="connsiteY862" fmla="*/ 1467551 h 6858000"/>
              <a:gd name="connsiteX863" fmla="*/ 7158730 w 7467600"/>
              <a:gd name="connsiteY863" fmla="*/ 1507835 h 6858000"/>
              <a:gd name="connsiteX864" fmla="*/ 6326959 w 7467600"/>
              <a:gd name="connsiteY864" fmla="*/ 1817686 h 6858000"/>
              <a:gd name="connsiteX865" fmla="*/ 6537433 w 7467600"/>
              <a:gd name="connsiteY865" fmla="*/ 1907790 h 6858000"/>
              <a:gd name="connsiteX866" fmla="*/ 6550221 w 7467600"/>
              <a:gd name="connsiteY866" fmla="*/ 1910729 h 6858000"/>
              <a:gd name="connsiteX867" fmla="*/ 6964438 w 7467600"/>
              <a:gd name="connsiteY867" fmla="*/ 2209505 h 6858000"/>
              <a:gd name="connsiteX868" fmla="*/ 7367862 w 7467600"/>
              <a:gd name="connsiteY868" fmla="*/ 2806833 h 6858000"/>
              <a:gd name="connsiteX869" fmla="*/ 7364329 w 7467600"/>
              <a:gd name="connsiteY869" fmla="*/ 2826907 h 6858000"/>
              <a:gd name="connsiteX870" fmla="*/ 7290545 w 7467600"/>
              <a:gd name="connsiteY870" fmla="*/ 2850663 h 6858000"/>
              <a:gd name="connsiteX871" fmla="*/ 6472036 w 7467600"/>
              <a:gd name="connsiteY871" fmla="*/ 1959003 h 6858000"/>
              <a:gd name="connsiteX872" fmla="*/ 5792897 w 7467600"/>
              <a:gd name="connsiteY872" fmla="*/ 1647747 h 6858000"/>
              <a:gd name="connsiteX873" fmla="*/ 5842751 w 7467600"/>
              <a:gd name="connsiteY873" fmla="*/ 1816112 h 6858000"/>
              <a:gd name="connsiteX874" fmla="*/ 5847424 w 7467600"/>
              <a:gd name="connsiteY874" fmla="*/ 1815776 h 6858000"/>
              <a:gd name="connsiteX875" fmla="*/ 6399821 w 7467600"/>
              <a:gd name="connsiteY875" fmla="*/ 2344799 h 6858000"/>
              <a:gd name="connsiteX876" fmla="*/ 6323232 w 7467600"/>
              <a:gd name="connsiteY876" fmla="*/ 2389634 h 6858000"/>
              <a:gd name="connsiteX877" fmla="*/ 5942958 w 7467600"/>
              <a:gd name="connsiteY877" fmla="*/ 2077708 h 6858000"/>
              <a:gd name="connsiteX878" fmla="*/ 5921559 w 7467600"/>
              <a:gd name="connsiteY878" fmla="*/ 2378596 h 6858000"/>
              <a:gd name="connsiteX879" fmla="*/ 5817651 w 7467600"/>
              <a:gd name="connsiteY879" fmla="*/ 3023919 h 6858000"/>
              <a:gd name="connsiteX880" fmla="*/ 5729634 w 7467600"/>
              <a:gd name="connsiteY880" fmla="*/ 3051849 h 6858000"/>
              <a:gd name="connsiteX881" fmla="*/ 5611018 w 7467600"/>
              <a:gd name="connsiteY881" fmla="*/ 2316769 h 6858000"/>
              <a:gd name="connsiteX882" fmla="*/ 5687608 w 7467600"/>
              <a:gd name="connsiteY882" fmla="*/ 2039972 h 6858000"/>
              <a:gd name="connsiteX883" fmla="*/ 5657554 w 7467600"/>
              <a:gd name="connsiteY883" fmla="*/ 1576445 h 6858000"/>
              <a:gd name="connsiteX884" fmla="*/ 5150475 w 7467600"/>
              <a:gd name="connsiteY884" fmla="*/ 1274012 h 6858000"/>
              <a:gd name="connsiteX885" fmla="*/ 5349142 w 7467600"/>
              <a:gd name="connsiteY885" fmla="*/ 2204405 h 6858000"/>
              <a:gd name="connsiteX886" fmla="*/ 5262214 w 7467600"/>
              <a:gd name="connsiteY886" fmla="*/ 2233836 h 6858000"/>
              <a:gd name="connsiteX887" fmla="*/ 4981539 w 7467600"/>
              <a:gd name="connsiteY887" fmla="*/ 1542201 h 6858000"/>
              <a:gd name="connsiteX888" fmla="*/ 4958461 w 7467600"/>
              <a:gd name="connsiteY888" fmla="*/ 1136957 h 6858000"/>
              <a:gd name="connsiteX889" fmla="*/ 4655015 w 7467600"/>
              <a:gd name="connsiteY889" fmla="*/ 891426 h 6858000"/>
              <a:gd name="connsiteX890" fmla="*/ 4348002 w 7467600"/>
              <a:gd name="connsiteY890" fmla="*/ 2205895 h 6858000"/>
              <a:gd name="connsiteX891" fmla="*/ 4262250 w 7467600"/>
              <a:gd name="connsiteY891" fmla="*/ 2219972 h 6858000"/>
              <a:gd name="connsiteX892" fmla="*/ 4550611 w 7467600"/>
              <a:gd name="connsiteY892" fmla="*/ 817540 h 6858000"/>
              <a:gd name="connsiteX893" fmla="*/ 4564418 w 7467600"/>
              <a:gd name="connsiteY893" fmla="*/ 808293 h 6858000"/>
              <a:gd name="connsiteX894" fmla="*/ 4266388 w 7467600"/>
              <a:gd name="connsiteY894" fmla="*/ 500083 h 6858000"/>
              <a:gd name="connsiteX895" fmla="*/ 4032842 w 7467600"/>
              <a:gd name="connsiteY895" fmla="*/ 211809 h 6858000"/>
              <a:gd name="connsiteX896" fmla="*/ 3882765 w 7467600"/>
              <a:gd name="connsiteY896" fmla="*/ 0 h 6858000"/>
              <a:gd name="connsiteX897" fmla="*/ 3721337 w 7467600"/>
              <a:gd name="connsiteY897" fmla="*/ 0 h 6858000"/>
              <a:gd name="connsiteX898" fmla="*/ 3797544 w 7467600"/>
              <a:gd name="connsiteY898" fmla="*/ 0 h 6858000"/>
              <a:gd name="connsiteX899" fmla="*/ 3775734 w 7467600"/>
              <a:gd name="connsiteY899" fmla="*/ 95131 h 6858000"/>
              <a:gd name="connsiteX900" fmla="*/ 3724807 w 7467600"/>
              <a:gd name="connsiteY900" fmla="*/ 272257 h 6858000"/>
              <a:gd name="connsiteX901" fmla="*/ 3726844 w 7467600"/>
              <a:gd name="connsiteY901" fmla="*/ 282988 h 6858000"/>
              <a:gd name="connsiteX902" fmla="*/ 3742664 w 7467600"/>
              <a:gd name="connsiteY902" fmla="*/ 279918 h 6858000"/>
              <a:gd name="connsiteX903" fmla="*/ 4103910 w 7467600"/>
              <a:gd name="connsiteY903" fmla="*/ 1161917 h 6858000"/>
              <a:gd name="connsiteX904" fmla="*/ 4020269 w 7467600"/>
              <a:gd name="connsiteY904" fmla="*/ 1200406 h 6858000"/>
              <a:gd name="connsiteX905" fmla="*/ 3674882 w 7467600"/>
              <a:gd name="connsiteY905" fmla="*/ 488524 h 6858000"/>
              <a:gd name="connsiteX906" fmla="*/ 3132682 w 7467600"/>
              <a:gd name="connsiteY906" fmla="*/ 1072284 h 6858000"/>
              <a:gd name="connsiteX907" fmla="*/ 2716346 w 7467600"/>
              <a:gd name="connsiteY907" fmla="*/ 1276376 h 6858000"/>
              <a:gd name="connsiteX908" fmla="*/ 2716772 w 7467600"/>
              <a:gd name="connsiteY908" fmla="*/ 1255462 h 6858000"/>
              <a:gd name="connsiteX909" fmla="*/ 3471096 w 7467600"/>
              <a:gd name="connsiteY909" fmla="*/ 437072 h 6858000"/>
              <a:gd name="connsiteX910" fmla="*/ 3639057 w 7467600"/>
              <a:gd name="connsiteY910" fmla="*/ 286334 h 6858000"/>
              <a:gd name="connsiteX911" fmla="*/ 3640309 w 7467600"/>
              <a:gd name="connsiteY911" fmla="*/ 284664 h 6858000"/>
              <a:gd name="connsiteX912" fmla="*/ 3646022 w 7467600"/>
              <a:gd name="connsiteY912" fmla="*/ 276711 h 6858000"/>
              <a:gd name="connsiteX913" fmla="*/ 3707943 w 7467600"/>
              <a:gd name="connsiteY913" fmla="*/ 65958 h 6858000"/>
              <a:gd name="connsiteX914" fmla="*/ 3721337 w 7467600"/>
              <a:gd name="connsiteY914" fmla="*/ 0 h 6858000"/>
              <a:gd name="connsiteX915" fmla="*/ 2867960 w 7467600"/>
              <a:gd name="connsiteY915" fmla="*/ 0 h 6858000"/>
              <a:gd name="connsiteX916" fmla="*/ 2926351 w 7467600"/>
              <a:gd name="connsiteY916" fmla="*/ 0 h 6858000"/>
              <a:gd name="connsiteX917" fmla="*/ 2902823 w 7467600"/>
              <a:gd name="connsiteY917" fmla="*/ 262929 h 6858000"/>
              <a:gd name="connsiteX918" fmla="*/ 2940663 w 7467600"/>
              <a:gd name="connsiteY918" fmla="*/ 140884 h 6858000"/>
              <a:gd name="connsiteX919" fmla="*/ 2947039 w 7467600"/>
              <a:gd name="connsiteY919" fmla="*/ 122524 h 6858000"/>
              <a:gd name="connsiteX920" fmla="*/ 2984316 w 7467600"/>
              <a:gd name="connsiteY920" fmla="*/ 0 h 6858000"/>
              <a:gd name="connsiteX921" fmla="*/ 3016114 w 7467600"/>
              <a:gd name="connsiteY921" fmla="*/ 0 h 6858000"/>
              <a:gd name="connsiteX922" fmla="*/ 2979949 w 7467600"/>
              <a:gd name="connsiteY922" fmla="*/ 119274 h 6858000"/>
              <a:gd name="connsiteX923" fmla="*/ 3023879 w 7467600"/>
              <a:gd name="connsiteY923" fmla="*/ 0 h 6858000"/>
              <a:gd name="connsiteX924" fmla="*/ 3105400 w 7467600"/>
              <a:gd name="connsiteY924" fmla="*/ 0 h 6858000"/>
              <a:gd name="connsiteX925" fmla="*/ 3094669 w 7467600"/>
              <a:gd name="connsiteY925" fmla="*/ 30308 h 6858000"/>
              <a:gd name="connsiteX926" fmla="*/ 2901945 w 7467600"/>
              <a:gd name="connsiteY926" fmla="*/ 466538 h 6858000"/>
              <a:gd name="connsiteX927" fmla="*/ 2815209 w 7467600"/>
              <a:gd name="connsiteY927" fmla="*/ 497361 h 6858000"/>
              <a:gd name="connsiteX928" fmla="*/ 2844845 w 7467600"/>
              <a:gd name="connsiteY928" fmla="*/ 127638 h 6858000"/>
              <a:gd name="connsiteX929" fmla="*/ 2867960 w 7467600"/>
              <a:gd name="connsiteY929" fmla="*/ 0 h 6858000"/>
              <a:gd name="connsiteX930" fmla="*/ 1057230 w 7467600"/>
              <a:gd name="connsiteY930" fmla="*/ 0 h 6858000"/>
              <a:gd name="connsiteX931" fmla="*/ 1111003 w 7467600"/>
              <a:gd name="connsiteY931" fmla="*/ 0 h 6858000"/>
              <a:gd name="connsiteX932" fmla="*/ 1125553 w 7467600"/>
              <a:gd name="connsiteY932" fmla="*/ 52588 h 6858000"/>
              <a:gd name="connsiteX933" fmla="*/ 1304276 w 7467600"/>
              <a:gd name="connsiteY933" fmla="*/ 476275 h 6858000"/>
              <a:gd name="connsiteX934" fmla="*/ 1492066 w 7467600"/>
              <a:gd name="connsiteY934" fmla="*/ 886333 h 6858000"/>
              <a:gd name="connsiteX935" fmla="*/ 1423698 w 7467600"/>
              <a:gd name="connsiteY935" fmla="*/ 710817 h 6858000"/>
              <a:gd name="connsiteX936" fmla="*/ 1357609 w 7467600"/>
              <a:gd name="connsiteY936" fmla="*/ 532892 h 6858000"/>
              <a:gd name="connsiteX937" fmla="*/ 1309550 w 7467600"/>
              <a:gd name="connsiteY937" fmla="*/ 374031 h 6858000"/>
              <a:gd name="connsiteX938" fmla="*/ 1193673 w 7467600"/>
              <a:gd name="connsiteY938" fmla="*/ 49533 h 6858000"/>
              <a:gd name="connsiteX939" fmla="*/ 1164391 w 7467600"/>
              <a:gd name="connsiteY939" fmla="*/ 0 h 6858000"/>
              <a:gd name="connsiteX940" fmla="*/ 1200666 w 7467600"/>
              <a:gd name="connsiteY940" fmla="*/ 0 h 6858000"/>
              <a:gd name="connsiteX941" fmla="*/ 1223408 w 7467600"/>
              <a:gd name="connsiteY941" fmla="*/ 38996 h 6858000"/>
              <a:gd name="connsiteX942" fmla="*/ 1339635 w 7467600"/>
              <a:gd name="connsiteY942" fmla="*/ 365517 h 6858000"/>
              <a:gd name="connsiteX943" fmla="*/ 1387469 w 7467600"/>
              <a:gd name="connsiteY943" fmla="*/ 523079 h 6858000"/>
              <a:gd name="connsiteX944" fmla="*/ 1452685 w 7467600"/>
              <a:gd name="connsiteY944" fmla="*/ 699806 h 6858000"/>
              <a:gd name="connsiteX945" fmla="*/ 1492092 w 7467600"/>
              <a:gd name="connsiteY945" fmla="*/ 800424 h 6858000"/>
              <a:gd name="connsiteX946" fmla="*/ 1455302 w 7467600"/>
              <a:gd name="connsiteY946" fmla="*/ 632913 h 6858000"/>
              <a:gd name="connsiteX947" fmla="*/ 1222336 w 7467600"/>
              <a:gd name="connsiteY947" fmla="*/ 9480 h 6858000"/>
              <a:gd name="connsiteX948" fmla="*/ 1214634 w 7467600"/>
              <a:gd name="connsiteY948" fmla="*/ 0 h 6858000"/>
              <a:gd name="connsiteX949" fmla="*/ 1289827 w 7467600"/>
              <a:gd name="connsiteY949" fmla="*/ 0 h 6858000"/>
              <a:gd name="connsiteX950" fmla="*/ 1321076 w 7467600"/>
              <a:gd name="connsiteY950" fmla="*/ 59722 h 6858000"/>
              <a:gd name="connsiteX951" fmla="*/ 1512579 w 7467600"/>
              <a:gd name="connsiteY951" fmla="*/ 626441 h 6858000"/>
              <a:gd name="connsiteX952" fmla="*/ 1506076 w 7467600"/>
              <a:gd name="connsiteY952" fmla="*/ 1089289 h 6858000"/>
              <a:gd name="connsiteX953" fmla="*/ 1486346 w 7467600"/>
              <a:gd name="connsiteY953" fmla="*/ 1079919 h 6858000"/>
              <a:gd name="connsiteX954" fmla="*/ 1070511 w 7467600"/>
              <a:gd name="connsiteY954" fmla="*/ 48609 h 6858000"/>
              <a:gd name="connsiteX955" fmla="*/ 1057230 w 7467600"/>
              <a:gd name="connsiteY955" fmla="*/ 0 h 6858000"/>
              <a:gd name="connsiteX956" fmla="*/ 43151 w 7467600"/>
              <a:gd name="connsiteY956" fmla="*/ 0 h 6858000"/>
              <a:gd name="connsiteX957" fmla="*/ 95283 w 7467600"/>
              <a:gd name="connsiteY957" fmla="*/ 0 h 6858000"/>
              <a:gd name="connsiteX958" fmla="*/ 300708 w 7467600"/>
              <a:gd name="connsiteY958" fmla="*/ 154571 h 6858000"/>
              <a:gd name="connsiteX959" fmla="*/ 530414 w 7467600"/>
              <a:gd name="connsiteY959" fmla="*/ 354673 h 6858000"/>
              <a:gd name="connsiteX960" fmla="*/ 333785 w 7467600"/>
              <a:gd name="connsiteY960" fmla="*/ 161564 h 6858000"/>
              <a:gd name="connsiteX961" fmla="*/ 147005 w 7467600"/>
              <a:gd name="connsiteY961" fmla="*/ 0 h 6858000"/>
              <a:gd name="connsiteX962" fmla="*/ 272509 w 7467600"/>
              <a:gd name="connsiteY962" fmla="*/ 0 h 6858000"/>
              <a:gd name="connsiteX963" fmla="*/ 326276 w 7467600"/>
              <a:gd name="connsiteY963" fmla="*/ 45847 h 6858000"/>
              <a:gd name="connsiteX964" fmla="*/ 823759 w 7467600"/>
              <a:gd name="connsiteY964" fmla="*/ 574145 h 6858000"/>
              <a:gd name="connsiteX965" fmla="*/ 811254 w 7467600"/>
              <a:gd name="connsiteY965" fmla="*/ 665546 h 6858000"/>
              <a:gd name="connsiteX966" fmla="*/ 154042 w 7467600"/>
              <a:gd name="connsiteY966" fmla="*/ 261522 h 6858000"/>
              <a:gd name="connsiteX967" fmla="*/ 13550 w 7467600"/>
              <a:gd name="connsiteY967" fmla="*/ 158423 h 6858000"/>
              <a:gd name="connsiteX968" fmla="*/ 0 w 7467600"/>
              <a:gd name="connsiteY968" fmla="*/ 146618 h 6858000"/>
              <a:gd name="connsiteX969" fmla="*/ 0 w 7467600"/>
              <a:gd name="connsiteY969" fmla="*/ 59161 h 6858000"/>
              <a:gd name="connsiteX970" fmla="*/ 45427 w 7467600"/>
              <a:gd name="connsiteY970" fmla="*/ 101078 h 6858000"/>
              <a:gd name="connsiteX971" fmla="*/ 630103 w 7467600"/>
              <a:gd name="connsiteY971" fmla="*/ 485885 h 6858000"/>
              <a:gd name="connsiteX972" fmla="*/ 532040 w 7467600"/>
              <a:gd name="connsiteY972" fmla="*/ 399359 h 6858000"/>
              <a:gd name="connsiteX973" fmla="*/ 517618 w 7467600"/>
              <a:gd name="connsiteY973" fmla="*/ 385726 h 6858000"/>
              <a:gd name="connsiteX974" fmla="*/ 285074 w 7467600"/>
              <a:gd name="connsiteY974" fmla="*/ 182755 h 6858000"/>
              <a:gd name="connsiteX975" fmla="*/ 43151 w 7467600"/>
              <a:gd name="connsiteY975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88673 w 7467600"/>
              <a:gd name="connsiteY4" fmla="*/ 6610396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392158 w 7467600"/>
              <a:gd name="connsiteY16" fmla="*/ 6771365 h 6858000"/>
              <a:gd name="connsiteX17" fmla="*/ 7467600 w 7467600"/>
              <a:gd name="connsiteY17" fmla="*/ 6805948 h 6858000"/>
              <a:gd name="connsiteX18" fmla="*/ 7467600 w 7467600"/>
              <a:gd name="connsiteY18" fmla="*/ 6831490 h 6858000"/>
              <a:gd name="connsiteX19" fmla="*/ 7410696 w 7467600"/>
              <a:gd name="connsiteY19" fmla="*/ 6803861 h 6858000"/>
              <a:gd name="connsiteX20" fmla="*/ 7088673 w 7467600"/>
              <a:gd name="connsiteY20" fmla="*/ 6610396 h 6858000"/>
              <a:gd name="connsiteX21" fmla="*/ 1019354 w 7467600"/>
              <a:gd name="connsiteY21" fmla="*/ 6315006 h 6858000"/>
              <a:gd name="connsiteX22" fmla="*/ 441046 w 7467600"/>
              <a:gd name="connsiteY22" fmla="*/ 6691153 h 6858000"/>
              <a:gd name="connsiteX23" fmla="*/ 1019354 w 7467600"/>
              <a:gd name="connsiteY23" fmla="*/ 6315006 h 6858000"/>
              <a:gd name="connsiteX24" fmla="*/ 991680 w 7467600"/>
              <a:gd name="connsiteY24" fmla="*/ 6298413 h 6858000"/>
              <a:gd name="connsiteX25" fmla="*/ 409060 w 7467600"/>
              <a:gd name="connsiteY25" fmla="*/ 6671470 h 6858000"/>
              <a:gd name="connsiteX26" fmla="*/ 991680 w 7467600"/>
              <a:gd name="connsiteY26" fmla="*/ 6298413 h 6858000"/>
              <a:gd name="connsiteX27" fmla="*/ 103333 w 7467600"/>
              <a:gd name="connsiteY27" fmla="*/ 5699602 h 6858000"/>
              <a:gd name="connsiteX28" fmla="*/ 233938 w 7467600"/>
              <a:gd name="connsiteY28" fmla="*/ 5809416 h 6858000"/>
              <a:gd name="connsiteX29" fmla="*/ 883580 w 7467600"/>
              <a:gd name="connsiteY29" fmla="*/ 6180710 h 6858000"/>
              <a:gd name="connsiteX30" fmla="*/ 487337 w 7467600"/>
              <a:gd name="connsiteY30" fmla="*/ 5950182 h 6858000"/>
              <a:gd name="connsiteX31" fmla="*/ 354051 w 7467600"/>
              <a:gd name="connsiteY31" fmla="*/ 5854912 h 6858000"/>
              <a:gd name="connsiteX32" fmla="*/ 195436 w 7467600"/>
              <a:gd name="connsiteY32" fmla="*/ 5755068 h 6858000"/>
              <a:gd name="connsiteX33" fmla="*/ 103333 w 7467600"/>
              <a:gd name="connsiteY33" fmla="*/ 5699602 h 6858000"/>
              <a:gd name="connsiteX34" fmla="*/ 5539432 w 7467600"/>
              <a:gd name="connsiteY34" fmla="*/ 5642928 h 6858000"/>
              <a:gd name="connsiteX35" fmla="*/ 5555462 w 7467600"/>
              <a:gd name="connsiteY35" fmla="*/ 5694454 h 6858000"/>
              <a:gd name="connsiteX36" fmla="*/ 5828270 w 7467600"/>
              <a:gd name="connsiteY36" fmla="*/ 6320663 h 6858000"/>
              <a:gd name="connsiteX37" fmla="*/ 5947416 w 7467600"/>
              <a:gd name="connsiteY37" fmla="*/ 6574846 h 6858000"/>
              <a:gd name="connsiteX38" fmla="*/ 5539432 w 7467600"/>
              <a:gd name="connsiteY38" fmla="*/ 5642928 h 6858000"/>
              <a:gd name="connsiteX39" fmla="*/ 51253 w 7467600"/>
              <a:gd name="connsiteY39" fmla="*/ 5631825 h 6858000"/>
              <a:gd name="connsiteX40" fmla="*/ 211622 w 7467600"/>
              <a:gd name="connsiteY40" fmla="*/ 5728803 h 6858000"/>
              <a:gd name="connsiteX41" fmla="*/ 371652 w 7467600"/>
              <a:gd name="connsiteY41" fmla="*/ 5829062 h 6858000"/>
              <a:gd name="connsiteX42" fmla="*/ 505903 w 7467600"/>
              <a:gd name="connsiteY42" fmla="*/ 5925221 h 6858000"/>
              <a:gd name="connsiteX43" fmla="*/ 899240 w 7467600"/>
              <a:gd name="connsiteY43" fmla="*/ 6153068 h 6858000"/>
              <a:gd name="connsiteX44" fmla="*/ 988114 w 7467600"/>
              <a:gd name="connsiteY44" fmla="*/ 6174204 h 6858000"/>
              <a:gd name="connsiteX45" fmla="*/ 845971 w 7467600"/>
              <a:gd name="connsiteY45" fmla="*/ 6067177 h 6858000"/>
              <a:gd name="connsiteX46" fmla="*/ 448057 w 7467600"/>
              <a:gd name="connsiteY46" fmla="*/ 5841376 h 6858000"/>
              <a:gd name="connsiteX47" fmla="*/ 51253 w 7467600"/>
              <a:gd name="connsiteY47" fmla="*/ 5631825 h 6858000"/>
              <a:gd name="connsiteX48" fmla="*/ 2606687 w 7467600"/>
              <a:gd name="connsiteY48" fmla="*/ 5630718 h 6858000"/>
              <a:gd name="connsiteX49" fmla="*/ 2645658 w 7467600"/>
              <a:gd name="connsiteY49" fmla="*/ 6640259 h 6858000"/>
              <a:gd name="connsiteX50" fmla="*/ 2606687 w 7467600"/>
              <a:gd name="connsiteY50" fmla="*/ 5630718 h 6858000"/>
              <a:gd name="connsiteX51" fmla="*/ 3642057 w 7467600"/>
              <a:gd name="connsiteY51" fmla="*/ 5573487 h 6858000"/>
              <a:gd name="connsiteX52" fmla="*/ 3632981 w 7467600"/>
              <a:gd name="connsiteY52" fmla="*/ 5579437 h 6858000"/>
              <a:gd name="connsiteX53" fmla="*/ 3382436 w 7467600"/>
              <a:gd name="connsiteY53" fmla="*/ 5952726 h 6858000"/>
              <a:gd name="connsiteX54" fmla="*/ 3191929 w 7467600"/>
              <a:gd name="connsiteY54" fmla="*/ 6662669 h 6858000"/>
              <a:gd name="connsiteX55" fmla="*/ 3369898 w 7467600"/>
              <a:gd name="connsiteY55" fmla="*/ 6081771 h 6858000"/>
              <a:gd name="connsiteX56" fmla="*/ 3642057 w 7467600"/>
              <a:gd name="connsiteY56" fmla="*/ 5573487 h 6858000"/>
              <a:gd name="connsiteX57" fmla="*/ 2650666 w 7467600"/>
              <a:gd name="connsiteY57" fmla="*/ 5530686 h 6858000"/>
              <a:gd name="connsiteX58" fmla="*/ 2650249 w 7467600"/>
              <a:gd name="connsiteY58" fmla="*/ 5532101 h 6858000"/>
              <a:gd name="connsiteX59" fmla="*/ 2663808 w 7467600"/>
              <a:gd name="connsiteY59" fmla="*/ 6535215 h 6858000"/>
              <a:gd name="connsiteX60" fmla="*/ 2665418 w 7467600"/>
              <a:gd name="connsiteY60" fmla="*/ 6132756 h 6858000"/>
              <a:gd name="connsiteX61" fmla="*/ 2650666 w 7467600"/>
              <a:gd name="connsiteY61" fmla="*/ 5530686 h 6858000"/>
              <a:gd name="connsiteX62" fmla="*/ 2680277 w 7467600"/>
              <a:gd name="connsiteY62" fmla="*/ 5479204 h 6858000"/>
              <a:gd name="connsiteX63" fmla="*/ 2678972 w 7467600"/>
              <a:gd name="connsiteY63" fmla="*/ 5481582 h 6858000"/>
              <a:gd name="connsiteX64" fmla="*/ 2696666 w 7467600"/>
              <a:gd name="connsiteY64" fmla="*/ 6133836 h 6858000"/>
              <a:gd name="connsiteX65" fmla="*/ 2695769 w 7467600"/>
              <a:gd name="connsiteY65" fmla="*/ 6390955 h 6858000"/>
              <a:gd name="connsiteX66" fmla="*/ 2739893 w 7467600"/>
              <a:gd name="connsiteY66" fmla="*/ 6108357 h 6858000"/>
              <a:gd name="connsiteX67" fmla="*/ 2680277 w 7467600"/>
              <a:gd name="connsiteY67" fmla="*/ 5479204 h 6858000"/>
              <a:gd name="connsiteX68" fmla="*/ 1132195 w 7467600"/>
              <a:gd name="connsiteY68" fmla="*/ 5467980 h 6858000"/>
              <a:gd name="connsiteX69" fmla="*/ 1679056 w 7467600"/>
              <a:gd name="connsiteY69" fmla="*/ 5516907 h 6858000"/>
              <a:gd name="connsiteX70" fmla="*/ 2128648 w 7467600"/>
              <a:gd name="connsiteY70" fmla="*/ 5474249 h 6858000"/>
              <a:gd name="connsiteX71" fmla="*/ 1825619 w 7467600"/>
              <a:gd name="connsiteY71" fmla="*/ 5478447 h 6858000"/>
              <a:gd name="connsiteX72" fmla="*/ 1737798 w 7467600"/>
              <a:gd name="connsiteY72" fmla="*/ 5483353 h 6858000"/>
              <a:gd name="connsiteX73" fmla="*/ 1132195 w 7467600"/>
              <a:gd name="connsiteY73" fmla="*/ 5467980 h 6858000"/>
              <a:gd name="connsiteX74" fmla="*/ 7042773 w 7467600"/>
              <a:gd name="connsiteY74" fmla="*/ 5734011 h 6858000"/>
              <a:gd name="connsiteX75" fmla="*/ 6879594 w 7467600"/>
              <a:gd name="connsiteY75" fmla="*/ 5424547 h 6858000"/>
              <a:gd name="connsiteX76" fmla="*/ 7379510 w 7467600"/>
              <a:gd name="connsiteY76" fmla="*/ 5755454 h 6858000"/>
              <a:gd name="connsiteX77" fmla="*/ 7467600 w 7467600"/>
              <a:gd name="connsiteY77" fmla="*/ 5845526 h 6858000"/>
              <a:gd name="connsiteX78" fmla="*/ 7271900 w 7467600"/>
              <a:gd name="connsiteY78" fmla="*/ 5734551 h 6858000"/>
              <a:gd name="connsiteX79" fmla="*/ 7015907 w 7467600"/>
              <a:gd name="connsiteY79" fmla="*/ 5541548 h 6858000"/>
              <a:gd name="connsiteX80" fmla="*/ 7259646 w 7467600"/>
              <a:gd name="connsiteY80" fmla="*/ 5765985 h 6858000"/>
              <a:gd name="connsiteX81" fmla="*/ 7467600 w 7467600"/>
              <a:gd name="connsiteY81" fmla="*/ 6012219 h 6858000"/>
              <a:gd name="connsiteX82" fmla="*/ 6946849 w 7467600"/>
              <a:gd name="connsiteY82" fmla="*/ 5523271 h 6858000"/>
              <a:gd name="connsiteX83" fmla="*/ 6946972 w 7467600"/>
              <a:gd name="connsiteY83" fmla="*/ 5526491 h 6858000"/>
              <a:gd name="connsiteX84" fmla="*/ 7105827 w 7467600"/>
              <a:gd name="connsiteY84" fmla="*/ 5718700 h 6858000"/>
              <a:gd name="connsiteX85" fmla="*/ 7356878 w 7467600"/>
              <a:gd name="connsiteY85" fmla="*/ 5981332 h 6858000"/>
              <a:gd name="connsiteX86" fmla="*/ 7467600 w 7467600"/>
              <a:gd name="connsiteY86" fmla="*/ 6117703 h 6858000"/>
              <a:gd name="connsiteX87" fmla="*/ 7467600 w 7467600"/>
              <a:gd name="connsiteY87" fmla="*/ 6163634 h 6858000"/>
              <a:gd name="connsiteX88" fmla="*/ 7403637 w 7467600"/>
              <a:gd name="connsiteY88" fmla="*/ 6083957 h 6858000"/>
              <a:gd name="connsiteX89" fmla="*/ 7254615 w 7467600"/>
              <a:gd name="connsiteY89" fmla="*/ 5911918 h 6858000"/>
              <a:gd name="connsiteX90" fmla="*/ 7312589 w 7467600"/>
              <a:gd name="connsiteY90" fmla="*/ 5982309 h 6858000"/>
              <a:gd name="connsiteX91" fmla="*/ 7448321 w 7467600"/>
              <a:gd name="connsiteY91" fmla="*/ 6190991 h 6858000"/>
              <a:gd name="connsiteX92" fmla="*/ 7467600 w 7467600"/>
              <a:gd name="connsiteY92" fmla="*/ 6221686 h 6858000"/>
              <a:gd name="connsiteX93" fmla="*/ 7467600 w 7467600"/>
              <a:gd name="connsiteY93" fmla="*/ 6334256 h 6858000"/>
              <a:gd name="connsiteX94" fmla="*/ 7454976 w 7467600"/>
              <a:gd name="connsiteY94" fmla="*/ 6318297 h 6858000"/>
              <a:gd name="connsiteX95" fmla="*/ 7042773 w 7467600"/>
              <a:gd name="connsiteY95" fmla="*/ 5734011 h 6858000"/>
              <a:gd name="connsiteX96" fmla="*/ 1456157 w 7467600"/>
              <a:gd name="connsiteY96" fmla="*/ 5371404 h 6858000"/>
              <a:gd name="connsiteX97" fmla="*/ 1244432 w 7467600"/>
              <a:gd name="connsiteY97" fmla="*/ 5385601 h 6858000"/>
              <a:gd name="connsiteX98" fmla="*/ 973990 w 7467600"/>
              <a:gd name="connsiteY98" fmla="*/ 5424940 h 6858000"/>
              <a:gd name="connsiteX99" fmla="*/ 1103809 w 7467600"/>
              <a:gd name="connsiteY99" fmla="*/ 5433720 h 6858000"/>
              <a:gd name="connsiteX100" fmla="*/ 1123454 w 7467600"/>
              <a:gd name="connsiteY100" fmla="*/ 5435727 h 6858000"/>
              <a:gd name="connsiteX101" fmla="*/ 1737017 w 7467600"/>
              <a:gd name="connsiteY101" fmla="*/ 5452183 h 6858000"/>
              <a:gd name="connsiteX102" fmla="*/ 1824397 w 7467600"/>
              <a:gd name="connsiteY102" fmla="*/ 5447757 h 6858000"/>
              <a:gd name="connsiteX103" fmla="*/ 2070059 w 7467600"/>
              <a:gd name="connsiteY103" fmla="*/ 5441660 h 6858000"/>
              <a:gd name="connsiteX104" fmla="*/ 1456157 w 7467600"/>
              <a:gd name="connsiteY104" fmla="*/ 5371404 h 6858000"/>
              <a:gd name="connsiteX105" fmla="*/ 4988186 w 7467600"/>
              <a:gd name="connsiteY105" fmla="*/ 5216467 h 6858000"/>
              <a:gd name="connsiteX106" fmla="*/ 4777334 w 7467600"/>
              <a:gd name="connsiteY106" fmla="*/ 5406072 h 6858000"/>
              <a:gd name="connsiteX107" fmla="*/ 4718341 w 7467600"/>
              <a:gd name="connsiteY107" fmla="*/ 5468043 h 6858000"/>
              <a:gd name="connsiteX108" fmla="*/ 4604655 w 7467600"/>
              <a:gd name="connsiteY108" fmla="*/ 5583434 h 6858000"/>
              <a:gd name="connsiteX109" fmla="*/ 4565074 w 7467600"/>
              <a:gd name="connsiteY109" fmla="*/ 5618550 h 6858000"/>
              <a:gd name="connsiteX110" fmla="*/ 4988186 w 7467600"/>
              <a:gd name="connsiteY110" fmla="*/ 5216467 h 6858000"/>
              <a:gd name="connsiteX111" fmla="*/ 4978032 w 7467600"/>
              <a:gd name="connsiteY111" fmla="*/ 5183809 h 6858000"/>
              <a:gd name="connsiteX112" fmla="*/ 4463413 w 7467600"/>
              <a:gd name="connsiteY112" fmla="*/ 5615162 h 6858000"/>
              <a:gd name="connsiteX113" fmla="*/ 4358134 w 7467600"/>
              <a:gd name="connsiteY113" fmla="*/ 5742791 h 6858000"/>
              <a:gd name="connsiteX114" fmla="*/ 4376219 w 7467600"/>
              <a:gd name="connsiteY114" fmla="*/ 5729027 h 6858000"/>
              <a:gd name="connsiteX115" fmla="*/ 4582340 w 7467600"/>
              <a:gd name="connsiteY115" fmla="*/ 5561037 h 6858000"/>
              <a:gd name="connsiteX116" fmla="*/ 4694684 w 7467600"/>
              <a:gd name="connsiteY116" fmla="*/ 5447098 h 6858000"/>
              <a:gd name="connsiteX117" fmla="*/ 4754123 w 7467600"/>
              <a:gd name="connsiteY117" fmla="*/ 5384643 h 6858000"/>
              <a:gd name="connsiteX118" fmla="*/ 4978032 w 7467600"/>
              <a:gd name="connsiteY118" fmla="*/ 5183809 h 6858000"/>
              <a:gd name="connsiteX119" fmla="*/ 1903353 w 7467600"/>
              <a:gd name="connsiteY119" fmla="*/ 5044827 h 6858000"/>
              <a:gd name="connsiteX120" fmla="*/ 1936931 w 7467600"/>
              <a:gd name="connsiteY120" fmla="*/ 5093954 h 6858000"/>
              <a:gd name="connsiteX121" fmla="*/ 2195868 w 7467600"/>
              <a:gd name="connsiteY121" fmla="*/ 5396574 h 6858000"/>
              <a:gd name="connsiteX122" fmla="*/ 2088852 w 7467600"/>
              <a:gd name="connsiteY122" fmla="*/ 5166123 h 6858000"/>
              <a:gd name="connsiteX123" fmla="*/ 1958241 w 7467600"/>
              <a:gd name="connsiteY123" fmla="*/ 5067955 h 6858000"/>
              <a:gd name="connsiteX124" fmla="*/ 1903353 w 7467600"/>
              <a:gd name="connsiteY124" fmla="*/ 5044827 h 6858000"/>
              <a:gd name="connsiteX125" fmla="*/ 1979378 w 7467600"/>
              <a:gd name="connsiteY125" fmla="*/ 4769504 h 6858000"/>
              <a:gd name="connsiteX126" fmla="*/ 2882120 w 7467600"/>
              <a:gd name="connsiteY126" fmla="*/ 5064547 h 6858000"/>
              <a:gd name="connsiteX127" fmla="*/ 2793103 w 7467600"/>
              <a:gd name="connsiteY127" fmla="*/ 5039699 h 6858000"/>
              <a:gd name="connsiteX128" fmla="*/ 2770041 w 7467600"/>
              <a:gd name="connsiteY128" fmla="*/ 5033634 h 6858000"/>
              <a:gd name="connsiteX129" fmla="*/ 1979378 w 7467600"/>
              <a:gd name="connsiteY129" fmla="*/ 4769504 h 6858000"/>
              <a:gd name="connsiteX130" fmla="*/ 1927410 w 7467600"/>
              <a:gd name="connsiteY130" fmla="*/ 4716164 h 6858000"/>
              <a:gd name="connsiteX131" fmla="*/ 1959587 w 7467600"/>
              <a:gd name="connsiteY131" fmla="*/ 4728849 h 6858000"/>
              <a:gd name="connsiteX132" fmla="*/ 2777707 w 7467600"/>
              <a:gd name="connsiteY132" fmla="*/ 5003991 h 6858000"/>
              <a:gd name="connsiteX133" fmla="*/ 2800768 w 7467600"/>
              <a:gd name="connsiteY133" fmla="*/ 5010056 h 6858000"/>
              <a:gd name="connsiteX134" fmla="*/ 2879408 w 7467600"/>
              <a:gd name="connsiteY134" fmla="*/ 5031590 h 6858000"/>
              <a:gd name="connsiteX135" fmla="*/ 2862295 w 7467600"/>
              <a:gd name="connsiteY135" fmla="*/ 5022958 h 6858000"/>
              <a:gd name="connsiteX136" fmla="*/ 2813343 w 7467600"/>
              <a:gd name="connsiteY136" fmla="*/ 4998369 h 6858000"/>
              <a:gd name="connsiteX137" fmla="*/ 2646245 w 7467600"/>
              <a:gd name="connsiteY137" fmla="*/ 4930999 h 6858000"/>
              <a:gd name="connsiteX138" fmla="*/ 1999243 w 7467600"/>
              <a:gd name="connsiteY138" fmla="*/ 4730524 h 6858000"/>
              <a:gd name="connsiteX139" fmla="*/ 1979527 w 7467600"/>
              <a:gd name="connsiteY139" fmla="*/ 4726651 h 6858000"/>
              <a:gd name="connsiteX140" fmla="*/ 1927410 w 7467600"/>
              <a:gd name="connsiteY140" fmla="*/ 4716164 h 6858000"/>
              <a:gd name="connsiteX141" fmla="*/ 1997014 w 7467600"/>
              <a:gd name="connsiteY141" fmla="*/ 4698007 h 6858000"/>
              <a:gd name="connsiteX142" fmla="*/ 2005458 w 7467600"/>
              <a:gd name="connsiteY142" fmla="*/ 4699540 h 6858000"/>
              <a:gd name="connsiteX143" fmla="*/ 2657186 w 7467600"/>
              <a:gd name="connsiteY143" fmla="*/ 4901687 h 6858000"/>
              <a:gd name="connsiteX144" fmla="*/ 2826662 w 7467600"/>
              <a:gd name="connsiteY144" fmla="*/ 4970362 h 6858000"/>
              <a:gd name="connsiteX145" fmla="*/ 2876100 w 7467600"/>
              <a:gd name="connsiteY145" fmla="*/ 4995397 h 6858000"/>
              <a:gd name="connsiteX146" fmla="*/ 3042600 w 7467600"/>
              <a:gd name="connsiteY146" fmla="*/ 5059532 h 6858000"/>
              <a:gd name="connsiteX147" fmla="*/ 1997014 w 7467600"/>
              <a:gd name="connsiteY147" fmla="*/ 4698007 h 6858000"/>
              <a:gd name="connsiteX148" fmla="*/ 2305292 w 7467600"/>
              <a:gd name="connsiteY148" fmla="*/ 4219492 h 6858000"/>
              <a:gd name="connsiteX149" fmla="*/ 3360922 w 7467600"/>
              <a:gd name="connsiteY149" fmla="*/ 4529373 h 6858000"/>
              <a:gd name="connsiteX150" fmla="*/ 3492420 w 7467600"/>
              <a:gd name="connsiteY150" fmla="*/ 4510145 h 6858000"/>
              <a:gd name="connsiteX151" fmla="*/ 3364086 w 7467600"/>
              <a:gd name="connsiteY151" fmla="*/ 4480340 h 6858000"/>
              <a:gd name="connsiteX152" fmla="*/ 3225818 w 7467600"/>
              <a:gd name="connsiteY152" fmla="*/ 4411822 h 6858000"/>
              <a:gd name="connsiteX153" fmla="*/ 3129696 w 7467600"/>
              <a:gd name="connsiteY153" fmla="*/ 4360704 h 6858000"/>
              <a:gd name="connsiteX154" fmla="*/ 2814545 w 7467600"/>
              <a:gd name="connsiteY154" fmla="*/ 4282955 h 6858000"/>
              <a:gd name="connsiteX155" fmla="*/ 2305292 w 7467600"/>
              <a:gd name="connsiteY155" fmla="*/ 4219492 h 6858000"/>
              <a:gd name="connsiteX156" fmla="*/ 2626982 w 7467600"/>
              <a:gd name="connsiteY156" fmla="*/ 4206450 h 6858000"/>
              <a:gd name="connsiteX157" fmla="*/ 2490617 w 7467600"/>
              <a:gd name="connsiteY157" fmla="*/ 4206951 h 6858000"/>
              <a:gd name="connsiteX158" fmla="*/ 2819869 w 7467600"/>
              <a:gd name="connsiteY158" fmla="*/ 4252936 h 6858000"/>
              <a:gd name="connsiteX159" fmla="*/ 3143018 w 7467600"/>
              <a:gd name="connsiteY159" fmla="*/ 4332698 h 6858000"/>
              <a:gd name="connsiteX160" fmla="*/ 3241520 w 7467600"/>
              <a:gd name="connsiteY160" fmla="*/ 4385112 h 6858000"/>
              <a:gd name="connsiteX161" fmla="*/ 3374575 w 7467600"/>
              <a:gd name="connsiteY161" fmla="*/ 4451517 h 6858000"/>
              <a:gd name="connsiteX162" fmla="*/ 3505221 w 7467600"/>
              <a:gd name="connsiteY162" fmla="*/ 4480757 h 6858000"/>
              <a:gd name="connsiteX163" fmla="*/ 2626982 w 7467600"/>
              <a:gd name="connsiteY163" fmla="*/ 4206450 h 6858000"/>
              <a:gd name="connsiteX164" fmla="*/ 1310106 w 7467600"/>
              <a:gd name="connsiteY164" fmla="*/ 3943217 h 6858000"/>
              <a:gd name="connsiteX165" fmla="*/ 854994 w 7467600"/>
              <a:gd name="connsiteY165" fmla="*/ 4399136 h 6858000"/>
              <a:gd name="connsiteX166" fmla="*/ 742462 w 7467600"/>
              <a:gd name="connsiteY166" fmla="*/ 4594648 h 6858000"/>
              <a:gd name="connsiteX167" fmla="*/ 820602 w 7467600"/>
              <a:gd name="connsiteY167" fmla="*/ 4485915 h 6858000"/>
              <a:gd name="connsiteX168" fmla="*/ 878295 w 7467600"/>
              <a:gd name="connsiteY168" fmla="*/ 4403594 h 6858000"/>
              <a:gd name="connsiteX169" fmla="*/ 1240607 w 7467600"/>
              <a:gd name="connsiteY169" fmla="*/ 4010401 h 6858000"/>
              <a:gd name="connsiteX170" fmla="*/ 1310106 w 7467600"/>
              <a:gd name="connsiteY170" fmla="*/ 3943217 h 6858000"/>
              <a:gd name="connsiteX171" fmla="*/ 1423113 w 7467600"/>
              <a:gd name="connsiteY171" fmla="*/ 3874565 h 6858000"/>
              <a:gd name="connsiteX172" fmla="*/ 1260565 w 7467600"/>
              <a:gd name="connsiteY172" fmla="*/ 4031982 h 6858000"/>
              <a:gd name="connsiteX173" fmla="*/ 901900 w 7467600"/>
              <a:gd name="connsiteY173" fmla="*/ 4421236 h 6858000"/>
              <a:gd name="connsiteX174" fmla="*/ 845044 w 7467600"/>
              <a:gd name="connsiteY174" fmla="*/ 4502436 h 6858000"/>
              <a:gd name="connsiteX175" fmla="*/ 685926 w 7467600"/>
              <a:gd name="connsiteY175" fmla="*/ 4703069 h 6858000"/>
              <a:gd name="connsiteX176" fmla="*/ 684248 w 7467600"/>
              <a:gd name="connsiteY176" fmla="*/ 4706721 h 6858000"/>
              <a:gd name="connsiteX177" fmla="*/ 1423113 w 7467600"/>
              <a:gd name="connsiteY177" fmla="*/ 3874565 h 6858000"/>
              <a:gd name="connsiteX178" fmla="*/ 3316479 w 7467600"/>
              <a:gd name="connsiteY178" fmla="*/ 3872136 h 6858000"/>
              <a:gd name="connsiteX179" fmla="*/ 3546806 w 7467600"/>
              <a:gd name="connsiteY179" fmla="*/ 4356139 h 6858000"/>
              <a:gd name="connsiteX180" fmla="*/ 3364433 w 7467600"/>
              <a:gd name="connsiteY180" fmla="*/ 3953121 h 6858000"/>
              <a:gd name="connsiteX181" fmla="*/ 3316479 w 7467600"/>
              <a:gd name="connsiteY181" fmla="*/ 3872136 h 6858000"/>
              <a:gd name="connsiteX182" fmla="*/ 3291335 w 7467600"/>
              <a:gd name="connsiteY182" fmla="*/ 3767420 h 6858000"/>
              <a:gd name="connsiteX183" fmla="*/ 3390805 w 7467600"/>
              <a:gd name="connsiteY183" fmla="*/ 3937163 h 6858000"/>
              <a:gd name="connsiteX184" fmla="*/ 3579062 w 7467600"/>
              <a:gd name="connsiteY184" fmla="*/ 4359040 h 6858000"/>
              <a:gd name="connsiteX185" fmla="*/ 3467355 w 7467600"/>
              <a:gd name="connsiteY185" fmla="*/ 3988130 h 6858000"/>
              <a:gd name="connsiteX186" fmla="*/ 3310753 w 7467600"/>
              <a:gd name="connsiteY186" fmla="*/ 3787140 h 6858000"/>
              <a:gd name="connsiteX187" fmla="*/ 3291335 w 7467600"/>
              <a:gd name="connsiteY187" fmla="*/ 3767420 h 6858000"/>
              <a:gd name="connsiteX188" fmla="*/ 1635889 w 7467600"/>
              <a:gd name="connsiteY188" fmla="*/ 3709494 h 6858000"/>
              <a:gd name="connsiteX189" fmla="*/ 1634800 w 7467600"/>
              <a:gd name="connsiteY189" fmla="*/ 3731111 h 6858000"/>
              <a:gd name="connsiteX190" fmla="*/ 1635889 w 7467600"/>
              <a:gd name="connsiteY190" fmla="*/ 3709494 h 6858000"/>
              <a:gd name="connsiteX191" fmla="*/ 1510397 w 7467600"/>
              <a:gd name="connsiteY191" fmla="*/ 3684705 h 6858000"/>
              <a:gd name="connsiteX192" fmla="*/ 1146550 w 7467600"/>
              <a:gd name="connsiteY192" fmla="*/ 3802012 h 6858000"/>
              <a:gd name="connsiteX193" fmla="*/ 698834 w 7467600"/>
              <a:gd name="connsiteY193" fmla="*/ 3952272 h 6858000"/>
              <a:gd name="connsiteX194" fmla="*/ 34256 w 7467600"/>
              <a:gd name="connsiteY194" fmla="*/ 4347603 h 6858000"/>
              <a:gd name="connsiteX195" fmla="*/ 527241 w 7467600"/>
              <a:gd name="connsiteY195" fmla="*/ 4065078 h 6858000"/>
              <a:gd name="connsiteX196" fmla="*/ 1510397 w 7467600"/>
              <a:gd name="connsiteY196" fmla="*/ 3684705 h 6858000"/>
              <a:gd name="connsiteX197" fmla="*/ 1313114 w 7467600"/>
              <a:gd name="connsiteY197" fmla="*/ 3655216 h 6858000"/>
              <a:gd name="connsiteX198" fmla="*/ 1109304 w 7467600"/>
              <a:gd name="connsiteY198" fmla="*/ 3669030 h 6858000"/>
              <a:gd name="connsiteX199" fmla="*/ 8129 w 7467600"/>
              <a:gd name="connsiteY199" fmla="*/ 4330519 h 6858000"/>
              <a:gd name="connsiteX200" fmla="*/ 687572 w 7467600"/>
              <a:gd name="connsiteY200" fmla="*/ 3925629 h 6858000"/>
              <a:gd name="connsiteX201" fmla="*/ 1138365 w 7467600"/>
              <a:gd name="connsiteY201" fmla="*/ 3774515 h 6858000"/>
              <a:gd name="connsiteX202" fmla="*/ 1505579 w 7467600"/>
              <a:gd name="connsiteY202" fmla="*/ 3655526 h 6858000"/>
              <a:gd name="connsiteX203" fmla="*/ 1313114 w 7467600"/>
              <a:gd name="connsiteY203" fmla="*/ 3655216 h 6858000"/>
              <a:gd name="connsiteX204" fmla="*/ 3655073 w 7467600"/>
              <a:gd name="connsiteY204" fmla="*/ 3650884 h 6858000"/>
              <a:gd name="connsiteX205" fmla="*/ 3989938 w 7467600"/>
              <a:gd name="connsiteY205" fmla="*/ 3991685 h 6858000"/>
              <a:gd name="connsiteX206" fmla="*/ 4393907 w 7467600"/>
              <a:gd name="connsiteY206" fmla="*/ 4261258 h 6858000"/>
              <a:gd name="connsiteX207" fmla="*/ 4648051 w 7467600"/>
              <a:gd name="connsiteY207" fmla="*/ 4374051 h 6858000"/>
              <a:gd name="connsiteX208" fmla="*/ 4383389 w 7467600"/>
              <a:gd name="connsiteY208" fmla="*/ 4184369 h 6858000"/>
              <a:gd name="connsiteX209" fmla="*/ 4165508 w 7467600"/>
              <a:gd name="connsiteY209" fmla="*/ 4035196 h 6858000"/>
              <a:gd name="connsiteX210" fmla="*/ 4068162 w 7467600"/>
              <a:gd name="connsiteY210" fmla="*/ 3953394 h 6858000"/>
              <a:gd name="connsiteX211" fmla="*/ 3981416 w 7467600"/>
              <a:gd name="connsiteY211" fmla="*/ 3880482 h 6858000"/>
              <a:gd name="connsiteX212" fmla="*/ 3800147 w 7467600"/>
              <a:gd name="connsiteY212" fmla="*/ 3749872 h 6858000"/>
              <a:gd name="connsiteX213" fmla="*/ 3655073 w 7467600"/>
              <a:gd name="connsiteY213" fmla="*/ 3650884 h 6858000"/>
              <a:gd name="connsiteX214" fmla="*/ 3670252 w 7467600"/>
              <a:gd name="connsiteY214" fmla="*/ 3622798 h 6858000"/>
              <a:gd name="connsiteX215" fmla="*/ 3817258 w 7467600"/>
              <a:gd name="connsiteY215" fmla="*/ 3723577 h 6858000"/>
              <a:gd name="connsiteX216" fmla="*/ 4000461 w 7467600"/>
              <a:gd name="connsiteY216" fmla="*/ 3855966 h 6858000"/>
              <a:gd name="connsiteX217" fmla="*/ 4088180 w 7467600"/>
              <a:gd name="connsiteY217" fmla="*/ 3929774 h 6858000"/>
              <a:gd name="connsiteX218" fmla="*/ 4184555 w 7467600"/>
              <a:gd name="connsiteY218" fmla="*/ 4010683 h 6858000"/>
              <a:gd name="connsiteX219" fmla="*/ 4399563 w 7467600"/>
              <a:gd name="connsiteY219" fmla="*/ 4158106 h 6858000"/>
              <a:gd name="connsiteX220" fmla="*/ 4684469 w 7467600"/>
              <a:gd name="connsiteY220" fmla="*/ 4364680 h 6858000"/>
              <a:gd name="connsiteX221" fmla="*/ 4690271 w 7467600"/>
              <a:gd name="connsiteY221" fmla="*/ 4370034 h 6858000"/>
              <a:gd name="connsiteX222" fmla="*/ 4136093 w 7467600"/>
              <a:gd name="connsiteY222" fmla="*/ 3858466 h 6858000"/>
              <a:gd name="connsiteX223" fmla="*/ 3670252 w 7467600"/>
              <a:gd name="connsiteY223" fmla="*/ 3622798 h 6858000"/>
              <a:gd name="connsiteX224" fmla="*/ 4440129 w 7467600"/>
              <a:gd name="connsiteY224" fmla="*/ 3448571 h 6858000"/>
              <a:gd name="connsiteX225" fmla="*/ 4856525 w 7467600"/>
              <a:gd name="connsiteY225" fmla="*/ 3915351 h 6858000"/>
              <a:gd name="connsiteX226" fmla="*/ 5059055 w 7467600"/>
              <a:gd name="connsiteY226" fmla="*/ 4108918 h 6858000"/>
              <a:gd name="connsiteX227" fmla="*/ 5290070 w 7467600"/>
              <a:gd name="connsiteY227" fmla="*/ 4263619 h 6858000"/>
              <a:gd name="connsiteX228" fmla="*/ 4834991 w 7467600"/>
              <a:gd name="connsiteY228" fmla="*/ 3830985 h 6858000"/>
              <a:gd name="connsiteX229" fmla="*/ 4440129 w 7467600"/>
              <a:gd name="connsiteY229" fmla="*/ 3448571 h 6858000"/>
              <a:gd name="connsiteX230" fmla="*/ 4441737 w 7467600"/>
              <a:gd name="connsiteY230" fmla="*/ 3399734 h 6858000"/>
              <a:gd name="connsiteX231" fmla="*/ 4431236 w 7467600"/>
              <a:gd name="connsiteY231" fmla="*/ 3400954 h 6858000"/>
              <a:gd name="connsiteX232" fmla="*/ 4557150 w 7467600"/>
              <a:gd name="connsiteY232" fmla="*/ 3510023 h 6858000"/>
              <a:gd name="connsiteX233" fmla="*/ 4856936 w 7467600"/>
              <a:gd name="connsiteY233" fmla="*/ 3809146 h 6858000"/>
              <a:gd name="connsiteX234" fmla="*/ 5111996 w 7467600"/>
              <a:gd name="connsiteY234" fmla="*/ 4065759 h 6858000"/>
              <a:gd name="connsiteX235" fmla="*/ 5388878 w 7467600"/>
              <a:gd name="connsiteY235" fmla="*/ 4300185 h 6858000"/>
              <a:gd name="connsiteX236" fmla="*/ 5425556 w 7467600"/>
              <a:gd name="connsiteY236" fmla="*/ 4308967 h 6858000"/>
              <a:gd name="connsiteX237" fmla="*/ 4943646 w 7467600"/>
              <a:gd name="connsiteY237" fmla="*/ 3822916 h 6858000"/>
              <a:gd name="connsiteX238" fmla="*/ 4594837 w 7467600"/>
              <a:gd name="connsiteY238" fmla="*/ 3532274 h 6858000"/>
              <a:gd name="connsiteX239" fmla="*/ 4441737 w 7467600"/>
              <a:gd name="connsiteY239" fmla="*/ 3399734 h 6858000"/>
              <a:gd name="connsiteX240" fmla="*/ 5425834 w 7467600"/>
              <a:gd name="connsiteY240" fmla="*/ 3162785 h 6858000"/>
              <a:gd name="connsiteX241" fmla="*/ 5401644 w 7467600"/>
              <a:gd name="connsiteY241" fmla="*/ 3617847 h 6858000"/>
              <a:gd name="connsiteX242" fmla="*/ 5467256 w 7467600"/>
              <a:gd name="connsiteY242" fmla="*/ 4175494 h 6858000"/>
              <a:gd name="connsiteX243" fmla="*/ 5448069 w 7467600"/>
              <a:gd name="connsiteY243" fmla="*/ 3567554 h 6858000"/>
              <a:gd name="connsiteX244" fmla="*/ 5425834 w 7467600"/>
              <a:gd name="connsiteY244" fmla="*/ 3162785 h 6858000"/>
              <a:gd name="connsiteX245" fmla="*/ 1318687 w 7467600"/>
              <a:gd name="connsiteY245" fmla="*/ 3113840 h 6858000"/>
              <a:gd name="connsiteX246" fmla="*/ 1066793 w 7467600"/>
              <a:gd name="connsiteY246" fmla="*/ 3212171 h 6858000"/>
              <a:gd name="connsiteX247" fmla="*/ 993319 w 7467600"/>
              <a:gd name="connsiteY247" fmla="*/ 3247648 h 6858000"/>
              <a:gd name="connsiteX248" fmla="*/ 853081 w 7467600"/>
              <a:gd name="connsiteY248" fmla="*/ 3312410 h 6858000"/>
              <a:gd name="connsiteX249" fmla="*/ 805957 w 7467600"/>
              <a:gd name="connsiteY249" fmla="*/ 3330443 h 6858000"/>
              <a:gd name="connsiteX250" fmla="*/ 1318687 w 7467600"/>
              <a:gd name="connsiteY250" fmla="*/ 3113840 h 6858000"/>
              <a:gd name="connsiteX251" fmla="*/ 5453702 w 7467600"/>
              <a:gd name="connsiteY251" fmla="*/ 3090882 h 6858000"/>
              <a:gd name="connsiteX252" fmla="*/ 5480135 w 7467600"/>
              <a:gd name="connsiteY252" fmla="*/ 3565802 h 6858000"/>
              <a:gd name="connsiteX253" fmla="*/ 5499023 w 7467600"/>
              <a:gd name="connsiteY253" fmla="*/ 4166310 h 6858000"/>
              <a:gd name="connsiteX254" fmla="*/ 5547022 w 7467600"/>
              <a:gd name="connsiteY254" fmla="*/ 3607838 h 6858000"/>
              <a:gd name="connsiteX255" fmla="*/ 5515964 w 7467600"/>
              <a:gd name="connsiteY255" fmla="*/ 3378541 h 6858000"/>
              <a:gd name="connsiteX256" fmla="*/ 5453702 w 7467600"/>
              <a:gd name="connsiteY256" fmla="*/ 3090882 h 6858000"/>
              <a:gd name="connsiteX257" fmla="*/ 1238695 w 7467600"/>
              <a:gd name="connsiteY257" fmla="*/ 3076820 h 6858000"/>
              <a:gd name="connsiteX258" fmla="*/ 716371 w 7467600"/>
              <a:gd name="connsiteY258" fmla="*/ 3293249 h 6858000"/>
              <a:gd name="connsiteX259" fmla="*/ 579522 w 7467600"/>
              <a:gd name="connsiteY259" fmla="*/ 3371759 h 6858000"/>
              <a:gd name="connsiteX260" fmla="*/ 600288 w 7467600"/>
              <a:gd name="connsiteY260" fmla="*/ 3365555 h 6858000"/>
              <a:gd name="connsiteX261" fmla="*/ 840692 w 7467600"/>
              <a:gd name="connsiteY261" fmla="*/ 3284921 h 6858000"/>
              <a:gd name="connsiteX262" fmla="*/ 979248 w 7467600"/>
              <a:gd name="connsiteY262" fmla="*/ 3221003 h 6858000"/>
              <a:gd name="connsiteX263" fmla="*/ 1053282 w 7467600"/>
              <a:gd name="connsiteY263" fmla="*/ 3185247 h 6858000"/>
              <a:gd name="connsiteX264" fmla="*/ 1320603 w 7467600"/>
              <a:gd name="connsiteY264" fmla="*/ 3081281 h 6858000"/>
              <a:gd name="connsiteX265" fmla="*/ 1238695 w 7467600"/>
              <a:gd name="connsiteY265" fmla="*/ 3076820 h 6858000"/>
              <a:gd name="connsiteX266" fmla="*/ 5425627 w 7467600"/>
              <a:gd name="connsiteY266" fmla="*/ 2954192 h 6858000"/>
              <a:gd name="connsiteX267" fmla="*/ 5470770 w 7467600"/>
              <a:gd name="connsiteY267" fmla="*/ 3005435 h 6858000"/>
              <a:gd name="connsiteX268" fmla="*/ 5519779 w 7467600"/>
              <a:gd name="connsiteY268" fmla="*/ 4359223 h 6858000"/>
              <a:gd name="connsiteX269" fmla="*/ 5520293 w 7467600"/>
              <a:gd name="connsiteY269" fmla="*/ 4360602 h 6858000"/>
              <a:gd name="connsiteX270" fmla="*/ 5767221 w 7467600"/>
              <a:gd name="connsiteY270" fmla="*/ 4665564 h 6858000"/>
              <a:gd name="connsiteX271" fmla="*/ 6937169 w 7467600"/>
              <a:gd name="connsiteY271" fmla="*/ 4815941 h 6858000"/>
              <a:gd name="connsiteX272" fmla="*/ 6953922 w 7467600"/>
              <a:gd name="connsiteY272" fmla="*/ 4890068 h 6858000"/>
              <a:gd name="connsiteX273" fmla="*/ 6071359 w 7467600"/>
              <a:gd name="connsiteY273" fmla="*/ 4770770 h 6858000"/>
              <a:gd name="connsiteX274" fmla="*/ 6038839 w 7467600"/>
              <a:gd name="connsiteY274" fmla="*/ 4764474 h 6858000"/>
              <a:gd name="connsiteX275" fmla="*/ 6038706 w 7467600"/>
              <a:gd name="connsiteY275" fmla="*/ 4763847 h 6858000"/>
              <a:gd name="connsiteX276" fmla="*/ 6037784 w 7467600"/>
              <a:gd name="connsiteY276" fmla="*/ 4764270 h 6858000"/>
              <a:gd name="connsiteX277" fmla="*/ 6038839 w 7467600"/>
              <a:gd name="connsiteY277" fmla="*/ 4764474 h 6858000"/>
              <a:gd name="connsiteX278" fmla="*/ 6040338 w 7467600"/>
              <a:gd name="connsiteY278" fmla="*/ 4771418 h 6858000"/>
              <a:gd name="connsiteX279" fmla="*/ 6024488 w 7467600"/>
              <a:gd name="connsiteY279" fmla="*/ 4809903 h 6858000"/>
              <a:gd name="connsiteX280" fmla="*/ 5599771 w 7467600"/>
              <a:gd name="connsiteY280" fmla="*/ 5509652 h 6858000"/>
              <a:gd name="connsiteX281" fmla="*/ 5548843 w 7467600"/>
              <a:gd name="connsiteY281" fmla="*/ 5563845 h 6858000"/>
              <a:gd name="connsiteX282" fmla="*/ 5940952 w 7467600"/>
              <a:gd name="connsiteY282" fmla="*/ 6250028 h 6858000"/>
              <a:gd name="connsiteX283" fmla="*/ 6043441 w 7467600"/>
              <a:gd name="connsiteY283" fmla="*/ 6665847 h 6858000"/>
              <a:gd name="connsiteX284" fmla="*/ 6093432 w 7467600"/>
              <a:gd name="connsiteY284" fmla="*/ 6858000 h 6858000"/>
              <a:gd name="connsiteX285" fmla="*/ 6034344 w 7467600"/>
              <a:gd name="connsiteY285" fmla="*/ 6858000 h 6858000"/>
              <a:gd name="connsiteX286" fmla="*/ 6026679 w 7467600"/>
              <a:gd name="connsiteY286" fmla="*/ 6836959 h 6858000"/>
              <a:gd name="connsiteX287" fmla="*/ 5800441 w 7467600"/>
              <a:gd name="connsiteY287" fmla="*/ 6335286 h 6858000"/>
              <a:gd name="connsiteX288" fmla="*/ 5526562 w 7467600"/>
              <a:gd name="connsiteY288" fmla="*/ 5705388 h 6858000"/>
              <a:gd name="connsiteX289" fmla="*/ 5519640 w 7467600"/>
              <a:gd name="connsiteY289" fmla="*/ 5683774 h 6858000"/>
              <a:gd name="connsiteX290" fmla="*/ 5844559 w 7467600"/>
              <a:gd name="connsiteY290" fmla="*/ 6553349 h 6858000"/>
              <a:gd name="connsiteX291" fmla="*/ 5975994 w 7467600"/>
              <a:gd name="connsiteY291" fmla="*/ 6858000 h 6858000"/>
              <a:gd name="connsiteX292" fmla="*/ 5898547 w 7467600"/>
              <a:gd name="connsiteY292" fmla="*/ 6858000 h 6858000"/>
              <a:gd name="connsiteX293" fmla="*/ 5682041 w 7467600"/>
              <a:gd name="connsiteY293" fmla="*/ 6355860 h 6858000"/>
              <a:gd name="connsiteX294" fmla="*/ 5461758 w 7467600"/>
              <a:gd name="connsiteY294" fmla="*/ 5820220 h 6858000"/>
              <a:gd name="connsiteX295" fmla="*/ 5237282 w 7467600"/>
              <a:gd name="connsiteY295" fmla="*/ 6579086 h 6858000"/>
              <a:gd name="connsiteX296" fmla="*/ 5115009 w 7467600"/>
              <a:gd name="connsiteY296" fmla="*/ 6858000 h 6858000"/>
              <a:gd name="connsiteX297" fmla="*/ 5028074 w 7467600"/>
              <a:gd name="connsiteY297" fmla="*/ 6858000 h 6858000"/>
              <a:gd name="connsiteX298" fmla="*/ 5079508 w 7467600"/>
              <a:gd name="connsiteY298" fmla="*/ 6749074 h 6858000"/>
              <a:gd name="connsiteX299" fmla="*/ 5371846 w 7467600"/>
              <a:gd name="connsiteY299" fmla="*/ 5924413 h 6858000"/>
              <a:gd name="connsiteX300" fmla="*/ 5270512 w 7467600"/>
              <a:gd name="connsiteY300" fmla="*/ 6138975 h 6858000"/>
              <a:gd name="connsiteX301" fmla="*/ 5062409 w 7467600"/>
              <a:gd name="connsiteY301" fmla="*/ 6653544 h 6858000"/>
              <a:gd name="connsiteX302" fmla="*/ 5036628 w 7467600"/>
              <a:gd name="connsiteY302" fmla="*/ 6754247 h 6858000"/>
              <a:gd name="connsiteX303" fmla="*/ 5009112 w 7467600"/>
              <a:gd name="connsiteY303" fmla="*/ 6858000 h 6858000"/>
              <a:gd name="connsiteX304" fmla="*/ 4976679 w 7467600"/>
              <a:gd name="connsiteY304" fmla="*/ 6858000 h 6858000"/>
              <a:gd name="connsiteX305" fmla="*/ 5006537 w 7467600"/>
              <a:gd name="connsiteY305" fmla="*/ 6747068 h 6858000"/>
              <a:gd name="connsiteX306" fmla="*/ 5032723 w 7467600"/>
              <a:gd name="connsiteY306" fmla="*/ 6644957 h 6858000"/>
              <a:gd name="connsiteX307" fmla="*/ 5242949 w 7467600"/>
              <a:gd name="connsiteY307" fmla="*/ 6125175 h 6858000"/>
              <a:gd name="connsiteX308" fmla="*/ 5286321 w 7467600"/>
              <a:gd name="connsiteY308" fmla="*/ 6033555 h 6858000"/>
              <a:gd name="connsiteX309" fmla="*/ 5008210 w 7467600"/>
              <a:gd name="connsiteY309" fmla="*/ 6649194 h 6858000"/>
              <a:gd name="connsiteX310" fmla="*/ 4986321 w 7467600"/>
              <a:gd name="connsiteY310" fmla="*/ 6765687 h 6858000"/>
              <a:gd name="connsiteX311" fmla="*/ 4973474 w 7467600"/>
              <a:gd name="connsiteY311" fmla="*/ 6858000 h 6858000"/>
              <a:gd name="connsiteX312" fmla="*/ 4907178 w 7467600"/>
              <a:gd name="connsiteY312" fmla="*/ 6858000 h 6858000"/>
              <a:gd name="connsiteX313" fmla="*/ 4910810 w 7467600"/>
              <a:gd name="connsiteY313" fmla="*/ 6829660 h 6858000"/>
              <a:gd name="connsiteX314" fmla="*/ 4987461 w 7467600"/>
              <a:gd name="connsiteY314" fmla="*/ 6432994 h 6858000"/>
              <a:gd name="connsiteX315" fmla="*/ 5179262 w 7467600"/>
              <a:gd name="connsiteY315" fmla="*/ 6035044 h 6858000"/>
              <a:gd name="connsiteX316" fmla="*/ 4689678 w 7467600"/>
              <a:gd name="connsiteY316" fmla="*/ 6440241 h 6858000"/>
              <a:gd name="connsiteX317" fmla="*/ 4477543 w 7467600"/>
              <a:gd name="connsiteY317" fmla="*/ 6674836 h 6858000"/>
              <a:gd name="connsiteX318" fmla="*/ 4329957 w 7467600"/>
              <a:gd name="connsiteY318" fmla="*/ 6858000 h 6858000"/>
              <a:gd name="connsiteX319" fmla="*/ 4218595 w 7467600"/>
              <a:gd name="connsiteY319" fmla="*/ 6858000 h 6858000"/>
              <a:gd name="connsiteX320" fmla="*/ 4368888 w 7467600"/>
              <a:gd name="connsiteY320" fmla="*/ 6668412 h 6858000"/>
              <a:gd name="connsiteX321" fmla="*/ 4563091 w 7467600"/>
              <a:gd name="connsiteY321" fmla="*/ 6442508 h 6858000"/>
              <a:gd name="connsiteX322" fmla="*/ 5387324 w 7467600"/>
              <a:gd name="connsiteY322" fmla="*/ 5705830 h 6858000"/>
              <a:gd name="connsiteX323" fmla="*/ 5073620 w 7467600"/>
              <a:gd name="connsiteY323" fmla="*/ 5955437 h 6858000"/>
              <a:gd name="connsiteX324" fmla="*/ 4689789 w 7467600"/>
              <a:gd name="connsiteY324" fmla="*/ 6268382 h 6858000"/>
              <a:gd name="connsiteX325" fmla="*/ 4418722 w 7467600"/>
              <a:gd name="connsiteY325" fmla="*/ 6570886 h 6858000"/>
              <a:gd name="connsiteX326" fmla="*/ 4214944 w 7467600"/>
              <a:gd name="connsiteY326" fmla="*/ 6858000 h 6858000"/>
              <a:gd name="connsiteX327" fmla="*/ 4177898 w 7467600"/>
              <a:gd name="connsiteY327" fmla="*/ 6858000 h 6858000"/>
              <a:gd name="connsiteX328" fmla="*/ 4391597 w 7467600"/>
              <a:gd name="connsiteY328" fmla="*/ 6556370 h 6858000"/>
              <a:gd name="connsiteX329" fmla="*/ 4668889 w 7467600"/>
              <a:gd name="connsiteY329" fmla="*/ 6246399 h 6858000"/>
              <a:gd name="connsiteX330" fmla="*/ 5055427 w 7467600"/>
              <a:gd name="connsiteY330" fmla="*/ 5931476 h 6858000"/>
              <a:gd name="connsiteX331" fmla="*/ 5371814 w 7467600"/>
              <a:gd name="connsiteY331" fmla="*/ 5678975 h 6858000"/>
              <a:gd name="connsiteX332" fmla="*/ 4987918 w 7467600"/>
              <a:gd name="connsiteY332" fmla="*/ 5838701 h 6858000"/>
              <a:gd name="connsiteX333" fmla="*/ 4317146 w 7467600"/>
              <a:gd name="connsiteY333" fmla="*/ 6587716 h 6858000"/>
              <a:gd name="connsiteX334" fmla="*/ 4171627 w 7467600"/>
              <a:gd name="connsiteY334" fmla="*/ 6858000 h 6858000"/>
              <a:gd name="connsiteX335" fmla="*/ 4081585 w 7467600"/>
              <a:gd name="connsiteY335" fmla="*/ 6858000 h 6858000"/>
              <a:gd name="connsiteX336" fmla="*/ 4238603 w 7467600"/>
              <a:gd name="connsiteY336" fmla="*/ 6559341 h 6858000"/>
              <a:gd name="connsiteX337" fmla="*/ 4778333 w 7467600"/>
              <a:gd name="connsiteY337" fmla="*/ 5873626 h 6858000"/>
              <a:gd name="connsiteX338" fmla="*/ 5414185 w 7467600"/>
              <a:gd name="connsiteY338" fmla="*/ 5573882 h 6858000"/>
              <a:gd name="connsiteX339" fmla="*/ 5959648 w 7467600"/>
              <a:gd name="connsiteY339" fmla="*/ 4760797 h 6858000"/>
              <a:gd name="connsiteX340" fmla="*/ 5355019 w 7467600"/>
              <a:gd name="connsiteY340" fmla="*/ 4734672 h 6858000"/>
              <a:gd name="connsiteX341" fmla="*/ 5083565 w 7467600"/>
              <a:gd name="connsiteY341" fmla="*/ 5179121 h 6858000"/>
              <a:gd name="connsiteX342" fmla="*/ 4713577 w 7467600"/>
              <a:gd name="connsiteY342" fmla="*/ 5616803 h 6858000"/>
              <a:gd name="connsiteX343" fmla="*/ 3989559 w 7467600"/>
              <a:gd name="connsiteY343" fmla="*/ 6145945 h 6858000"/>
              <a:gd name="connsiteX344" fmla="*/ 3939824 w 7467600"/>
              <a:gd name="connsiteY344" fmla="*/ 6066900 h 6858000"/>
              <a:gd name="connsiteX345" fmla="*/ 4584537 w 7467600"/>
              <a:gd name="connsiteY345" fmla="*/ 5324826 h 6858000"/>
              <a:gd name="connsiteX346" fmla="*/ 5037105 w 7467600"/>
              <a:gd name="connsiteY346" fmla="*/ 5088765 h 6858000"/>
              <a:gd name="connsiteX347" fmla="*/ 5039930 w 7467600"/>
              <a:gd name="connsiteY347" fmla="*/ 5089585 h 6858000"/>
              <a:gd name="connsiteX348" fmla="*/ 5263764 w 7467600"/>
              <a:gd name="connsiteY348" fmla="*/ 4735525 h 6858000"/>
              <a:gd name="connsiteX349" fmla="*/ 4086300 w 7467600"/>
              <a:gd name="connsiteY349" fmla="*/ 4884599 h 6858000"/>
              <a:gd name="connsiteX350" fmla="*/ 4085485 w 7467600"/>
              <a:gd name="connsiteY350" fmla="*/ 4899070 h 6858000"/>
              <a:gd name="connsiteX351" fmla="*/ 3871915 w 7467600"/>
              <a:gd name="connsiteY351" fmla="*/ 5253645 h 6858000"/>
              <a:gd name="connsiteX352" fmla="*/ 3799374 w 7467600"/>
              <a:gd name="connsiteY352" fmla="*/ 5466127 h 6858000"/>
              <a:gd name="connsiteX353" fmla="*/ 3498850 w 7467600"/>
              <a:gd name="connsiteY353" fmla="*/ 6661888 h 6858000"/>
              <a:gd name="connsiteX354" fmla="*/ 3399216 w 7467600"/>
              <a:gd name="connsiteY354" fmla="*/ 6858000 h 6858000"/>
              <a:gd name="connsiteX355" fmla="*/ 3303688 w 7467600"/>
              <a:gd name="connsiteY355" fmla="*/ 6858000 h 6858000"/>
              <a:gd name="connsiteX356" fmla="*/ 3391774 w 7467600"/>
              <a:gd name="connsiteY356" fmla="*/ 6697181 h 6858000"/>
              <a:gd name="connsiteX357" fmla="*/ 3735540 w 7467600"/>
              <a:gd name="connsiteY357" fmla="*/ 5546923 h 6858000"/>
              <a:gd name="connsiteX358" fmla="*/ 3729438 w 7467600"/>
              <a:gd name="connsiteY358" fmla="*/ 5569058 h 6858000"/>
              <a:gd name="connsiteX359" fmla="*/ 3707782 w 7467600"/>
              <a:gd name="connsiteY359" fmla="*/ 5644908 h 6858000"/>
              <a:gd name="connsiteX360" fmla="*/ 3583827 w 7467600"/>
              <a:gd name="connsiteY360" fmla="*/ 6039215 h 6858000"/>
              <a:gd name="connsiteX361" fmla="*/ 3547861 w 7467600"/>
              <a:gd name="connsiteY361" fmla="*/ 6129609 h 6858000"/>
              <a:gd name="connsiteX362" fmla="*/ 3490905 w 7467600"/>
              <a:gd name="connsiteY362" fmla="*/ 6277660 h 6858000"/>
              <a:gd name="connsiteX363" fmla="*/ 3455859 w 7467600"/>
              <a:gd name="connsiteY363" fmla="*/ 6391301 h 6858000"/>
              <a:gd name="connsiteX364" fmla="*/ 3429112 w 7467600"/>
              <a:gd name="connsiteY364" fmla="*/ 6479469 h 6858000"/>
              <a:gd name="connsiteX365" fmla="*/ 3304862 w 7467600"/>
              <a:gd name="connsiteY365" fmla="*/ 6796476 h 6858000"/>
              <a:gd name="connsiteX366" fmla="*/ 3276071 w 7467600"/>
              <a:gd name="connsiteY366" fmla="*/ 6858000 h 6858000"/>
              <a:gd name="connsiteX367" fmla="*/ 3240805 w 7467600"/>
              <a:gd name="connsiteY367" fmla="*/ 6858000 h 6858000"/>
              <a:gd name="connsiteX368" fmla="*/ 3275917 w 7467600"/>
              <a:gd name="connsiteY368" fmla="*/ 6783192 h 6858000"/>
              <a:gd name="connsiteX369" fmla="*/ 3399358 w 7467600"/>
              <a:gd name="connsiteY369" fmla="*/ 6469011 h 6858000"/>
              <a:gd name="connsiteX370" fmla="*/ 3425650 w 7467600"/>
              <a:gd name="connsiteY370" fmla="*/ 6381333 h 6858000"/>
              <a:gd name="connsiteX371" fmla="*/ 3460661 w 7467600"/>
              <a:gd name="connsiteY371" fmla="*/ 6266763 h 6858000"/>
              <a:gd name="connsiteX372" fmla="*/ 3518021 w 7467600"/>
              <a:gd name="connsiteY372" fmla="*/ 6117298 h 6858000"/>
              <a:gd name="connsiteX373" fmla="*/ 3554035 w 7467600"/>
              <a:gd name="connsiteY373" fmla="*/ 6027832 h 6858000"/>
              <a:gd name="connsiteX374" fmla="*/ 3677174 w 7467600"/>
              <a:gd name="connsiteY374" fmla="*/ 5636351 h 6858000"/>
              <a:gd name="connsiteX375" fmla="*/ 3698819 w 7467600"/>
              <a:gd name="connsiteY375" fmla="*/ 5560503 h 6858000"/>
              <a:gd name="connsiteX376" fmla="*/ 3702094 w 7467600"/>
              <a:gd name="connsiteY376" fmla="*/ 5549194 h 6858000"/>
              <a:gd name="connsiteX377" fmla="*/ 3398355 w 7467600"/>
              <a:gd name="connsiteY377" fmla="*/ 6094603 h 6858000"/>
              <a:gd name="connsiteX378" fmla="*/ 3193941 w 7467600"/>
              <a:gd name="connsiteY378" fmla="*/ 6798775 h 6858000"/>
              <a:gd name="connsiteX379" fmla="*/ 3184140 w 7467600"/>
              <a:gd name="connsiteY379" fmla="*/ 6858000 h 6858000"/>
              <a:gd name="connsiteX380" fmla="*/ 3099978 w 7467600"/>
              <a:gd name="connsiteY380" fmla="*/ 6858000 h 6858000"/>
              <a:gd name="connsiteX381" fmla="*/ 3101556 w 7467600"/>
              <a:gd name="connsiteY381" fmla="*/ 6843337 h 6858000"/>
              <a:gd name="connsiteX382" fmla="*/ 3370162 w 7467600"/>
              <a:gd name="connsiteY382" fmla="*/ 5785550 h 6858000"/>
              <a:gd name="connsiteX383" fmla="*/ 3746477 w 7467600"/>
              <a:gd name="connsiteY383" fmla="*/ 5377889 h 6858000"/>
              <a:gd name="connsiteX384" fmla="*/ 3863399 w 7467600"/>
              <a:gd name="connsiteY384" fmla="*/ 5087257 h 6858000"/>
              <a:gd name="connsiteX385" fmla="*/ 3968712 w 7467600"/>
              <a:gd name="connsiteY385" fmla="*/ 4913989 h 6858000"/>
              <a:gd name="connsiteX386" fmla="*/ 2792390 w 7467600"/>
              <a:gd name="connsiteY386" fmla="*/ 5382974 h 6858000"/>
              <a:gd name="connsiteX387" fmla="*/ 2714982 w 7467600"/>
              <a:gd name="connsiteY387" fmla="*/ 5427051 h 6858000"/>
              <a:gd name="connsiteX388" fmla="*/ 2813361 w 7467600"/>
              <a:gd name="connsiteY388" fmla="*/ 6023912 h 6858000"/>
              <a:gd name="connsiteX389" fmla="*/ 2688430 w 7467600"/>
              <a:gd name="connsiteY389" fmla="*/ 6801564 h 6858000"/>
              <a:gd name="connsiteX390" fmla="*/ 2629626 w 7467600"/>
              <a:gd name="connsiteY390" fmla="*/ 6763394 h 6858000"/>
              <a:gd name="connsiteX391" fmla="*/ 2565328 w 7467600"/>
              <a:gd name="connsiteY391" fmla="*/ 5516399 h 6858000"/>
              <a:gd name="connsiteX392" fmla="*/ 1922999 w 7467600"/>
              <a:gd name="connsiteY392" fmla="*/ 5980343 h 6858000"/>
              <a:gd name="connsiteX393" fmla="*/ 1950261 w 7467600"/>
              <a:gd name="connsiteY393" fmla="*/ 6405858 h 6858000"/>
              <a:gd name="connsiteX394" fmla="*/ 2365554 w 7467600"/>
              <a:gd name="connsiteY394" fmla="*/ 6759107 h 6858000"/>
              <a:gd name="connsiteX395" fmla="*/ 2424142 w 7467600"/>
              <a:gd name="connsiteY395" fmla="*/ 6858000 h 6858000"/>
              <a:gd name="connsiteX396" fmla="*/ 2395994 w 7467600"/>
              <a:gd name="connsiteY396" fmla="*/ 6858000 h 6858000"/>
              <a:gd name="connsiteX397" fmla="*/ 2392863 w 7467600"/>
              <a:gd name="connsiteY397" fmla="*/ 6852964 h 6858000"/>
              <a:gd name="connsiteX398" fmla="*/ 2017589 w 7467600"/>
              <a:gd name="connsiteY398" fmla="*/ 6493982 h 6858000"/>
              <a:gd name="connsiteX399" fmla="*/ 2147336 w 7467600"/>
              <a:gd name="connsiteY399" fmla="*/ 6594052 h 6858000"/>
              <a:gd name="connsiteX400" fmla="*/ 2207047 w 7467600"/>
              <a:gd name="connsiteY400" fmla="*/ 6654540 h 6858000"/>
              <a:gd name="connsiteX401" fmla="*/ 2299106 w 7467600"/>
              <a:gd name="connsiteY401" fmla="*/ 6778931 h 6858000"/>
              <a:gd name="connsiteX402" fmla="*/ 2314430 w 7467600"/>
              <a:gd name="connsiteY402" fmla="*/ 6801144 h 6858000"/>
              <a:gd name="connsiteX403" fmla="*/ 2352406 w 7467600"/>
              <a:gd name="connsiteY403" fmla="*/ 6858000 h 6858000"/>
              <a:gd name="connsiteX404" fmla="*/ 2314492 w 7467600"/>
              <a:gd name="connsiteY404" fmla="*/ 6858000 h 6858000"/>
              <a:gd name="connsiteX405" fmla="*/ 2288095 w 7467600"/>
              <a:gd name="connsiteY405" fmla="*/ 6818030 h 6858000"/>
              <a:gd name="connsiteX406" fmla="*/ 2272768 w 7467600"/>
              <a:gd name="connsiteY406" fmla="*/ 6795822 h 6858000"/>
              <a:gd name="connsiteX407" fmla="*/ 2182715 w 7467600"/>
              <a:gd name="connsiteY407" fmla="*/ 6675071 h 6858000"/>
              <a:gd name="connsiteX408" fmla="*/ 2032061 w 7467600"/>
              <a:gd name="connsiteY408" fmla="*/ 6541380 h 6858000"/>
              <a:gd name="connsiteX409" fmla="*/ 2257220 w 7467600"/>
              <a:gd name="connsiteY409" fmla="*/ 6826257 h 6858000"/>
              <a:gd name="connsiteX410" fmla="*/ 2281324 w 7467600"/>
              <a:gd name="connsiteY410" fmla="*/ 6858000 h 6858000"/>
              <a:gd name="connsiteX411" fmla="*/ 2242860 w 7467600"/>
              <a:gd name="connsiteY411" fmla="*/ 6858000 h 6858000"/>
              <a:gd name="connsiteX412" fmla="*/ 2232818 w 7467600"/>
              <a:gd name="connsiteY412" fmla="*/ 6844926 h 6858000"/>
              <a:gd name="connsiteX413" fmla="*/ 1990172 w 7467600"/>
              <a:gd name="connsiteY413" fmla="*/ 6542121 h 6858000"/>
              <a:gd name="connsiteX414" fmla="*/ 2124090 w 7467600"/>
              <a:gd name="connsiteY414" fmla="*/ 6761017 h 6858000"/>
              <a:gd name="connsiteX415" fmla="*/ 2200380 w 7467600"/>
              <a:gd name="connsiteY415" fmla="*/ 6858000 h 6858000"/>
              <a:gd name="connsiteX416" fmla="*/ 2147507 w 7467600"/>
              <a:gd name="connsiteY416" fmla="*/ 6858000 h 6858000"/>
              <a:gd name="connsiteX417" fmla="*/ 2070668 w 7467600"/>
              <a:gd name="connsiteY417" fmla="*/ 6761520 h 6858000"/>
              <a:gd name="connsiteX418" fmla="*/ 1975142 w 7467600"/>
              <a:gd name="connsiteY418" fmla="*/ 6585570 h 6858000"/>
              <a:gd name="connsiteX419" fmla="*/ 2050035 w 7467600"/>
              <a:gd name="connsiteY419" fmla="*/ 6813345 h 6858000"/>
              <a:gd name="connsiteX420" fmla="*/ 2063025 w 7467600"/>
              <a:gd name="connsiteY420" fmla="*/ 6858000 h 6858000"/>
              <a:gd name="connsiteX421" fmla="*/ 2021675 w 7467600"/>
              <a:gd name="connsiteY421" fmla="*/ 6858000 h 6858000"/>
              <a:gd name="connsiteX422" fmla="*/ 2019308 w 7467600"/>
              <a:gd name="connsiteY422" fmla="*/ 6847118 h 6858000"/>
              <a:gd name="connsiteX423" fmla="*/ 1938835 w 7467600"/>
              <a:gd name="connsiteY423" fmla="*/ 6551160 h 6858000"/>
              <a:gd name="connsiteX424" fmla="*/ 1953230 w 7467600"/>
              <a:gd name="connsiteY424" fmla="*/ 6759699 h 6858000"/>
              <a:gd name="connsiteX425" fmla="*/ 1956763 w 7467600"/>
              <a:gd name="connsiteY425" fmla="*/ 6778191 h 6858000"/>
              <a:gd name="connsiteX426" fmla="*/ 1967925 w 7467600"/>
              <a:gd name="connsiteY426" fmla="*/ 6858000 h 6858000"/>
              <a:gd name="connsiteX427" fmla="*/ 1936622 w 7467600"/>
              <a:gd name="connsiteY427" fmla="*/ 6858000 h 6858000"/>
              <a:gd name="connsiteX428" fmla="*/ 1926261 w 7467600"/>
              <a:gd name="connsiteY428" fmla="*/ 6784064 h 6858000"/>
              <a:gd name="connsiteX429" fmla="*/ 1922724 w 7467600"/>
              <a:gd name="connsiteY429" fmla="*/ 6765577 h 6858000"/>
              <a:gd name="connsiteX430" fmla="*/ 1904650 w 7467600"/>
              <a:gd name="connsiteY430" fmla="*/ 6639616 h 6858000"/>
              <a:gd name="connsiteX431" fmla="*/ 1885273 w 7467600"/>
              <a:gd name="connsiteY431" fmla="*/ 6858000 h 6858000"/>
              <a:gd name="connsiteX432" fmla="*/ 1854363 w 7467600"/>
              <a:gd name="connsiteY432" fmla="*/ 6858000 h 6858000"/>
              <a:gd name="connsiteX433" fmla="*/ 1880391 w 7467600"/>
              <a:gd name="connsiteY433" fmla="*/ 6603796 h 6858000"/>
              <a:gd name="connsiteX434" fmla="*/ 1818273 w 7467600"/>
              <a:gd name="connsiteY434" fmla="*/ 6715729 h 6858000"/>
              <a:gd name="connsiteX435" fmla="*/ 1794691 w 7467600"/>
              <a:gd name="connsiteY435" fmla="*/ 6843239 h 6858000"/>
              <a:gd name="connsiteX436" fmla="*/ 1794914 w 7467600"/>
              <a:gd name="connsiteY436" fmla="*/ 6858000 h 6858000"/>
              <a:gd name="connsiteX437" fmla="*/ 1746128 w 7467600"/>
              <a:gd name="connsiteY437" fmla="*/ 6858000 h 6858000"/>
              <a:gd name="connsiteX438" fmla="*/ 1753934 w 7467600"/>
              <a:gd name="connsiteY438" fmla="*/ 6724796 h 6858000"/>
              <a:gd name="connsiteX439" fmla="*/ 1792053 w 7467600"/>
              <a:gd name="connsiteY439" fmla="*/ 6572396 h 6858000"/>
              <a:gd name="connsiteX440" fmla="*/ 1862248 w 7467600"/>
              <a:gd name="connsiteY440" fmla="*/ 6266397 h 6858000"/>
              <a:gd name="connsiteX441" fmla="*/ 1862250 w 7467600"/>
              <a:gd name="connsiteY441" fmla="*/ 6033531 h 6858000"/>
              <a:gd name="connsiteX442" fmla="*/ 1211999 w 7467600"/>
              <a:gd name="connsiteY442" fmla="*/ 6683610 h 6858000"/>
              <a:gd name="connsiteX443" fmla="*/ 1213266 w 7467600"/>
              <a:gd name="connsiteY443" fmla="*/ 6691947 h 6858000"/>
              <a:gd name="connsiteX444" fmla="*/ 1203370 w 7467600"/>
              <a:gd name="connsiteY444" fmla="*/ 6850676 h 6858000"/>
              <a:gd name="connsiteX445" fmla="*/ 1203671 w 7467600"/>
              <a:gd name="connsiteY445" fmla="*/ 6858000 h 6858000"/>
              <a:gd name="connsiteX446" fmla="*/ 1143180 w 7467600"/>
              <a:gd name="connsiteY446" fmla="*/ 6858000 h 6858000"/>
              <a:gd name="connsiteX447" fmla="*/ 1142176 w 7467600"/>
              <a:gd name="connsiteY447" fmla="*/ 6766045 h 6858000"/>
              <a:gd name="connsiteX448" fmla="*/ 1067484 w 7467600"/>
              <a:gd name="connsiteY448" fmla="*/ 6858000 h 6858000"/>
              <a:gd name="connsiteX449" fmla="*/ 953928 w 7467600"/>
              <a:gd name="connsiteY449" fmla="*/ 6858000 h 6858000"/>
              <a:gd name="connsiteX450" fmla="*/ 959715 w 7467600"/>
              <a:gd name="connsiteY450" fmla="*/ 6850185 h 6858000"/>
              <a:gd name="connsiteX451" fmla="*/ 1483788 w 7467600"/>
              <a:gd name="connsiteY451" fmla="*/ 6259174 h 6858000"/>
              <a:gd name="connsiteX452" fmla="*/ 1100671 w 7467600"/>
              <a:gd name="connsiteY452" fmla="*/ 6252137 h 6858000"/>
              <a:gd name="connsiteX453" fmla="*/ 1090144 w 7467600"/>
              <a:gd name="connsiteY453" fmla="*/ 6256748 h 6858000"/>
              <a:gd name="connsiteX454" fmla="*/ 1095872 w 7467600"/>
              <a:gd name="connsiteY454" fmla="*/ 6271892 h 6858000"/>
              <a:gd name="connsiteX455" fmla="*/ 262785 w 7467600"/>
              <a:gd name="connsiteY455" fmla="*/ 6845450 h 6858000"/>
              <a:gd name="connsiteX456" fmla="*/ 209968 w 7467600"/>
              <a:gd name="connsiteY456" fmla="*/ 6770713 h 6858000"/>
              <a:gd name="connsiteX457" fmla="*/ 873460 w 7467600"/>
              <a:gd name="connsiteY457" fmla="*/ 6253768 h 6858000"/>
              <a:gd name="connsiteX458" fmla="*/ 192686 w 7467600"/>
              <a:gd name="connsiteY458" fmla="*/ 5849257 h 6858000"/>
              <a:gd name="connsiteX459" fmla="*/ 4696 w 7467600"/>
              <a:gd name="connsiteY459" fmla="*/ 5697668 h 6858000"/>
              <a:gd name="connsiteX460" fmla="*/ 0 w 7467600"/>
              <a:gd name="connsiteY460" fmla="*/ 5689984 h 6858000"/>
              <a:gd name="connsiteX461" fmla="*/ 0 w 7467600"/>
              <a:gd name="connsiteY461" fmla="*/ 5513472 h 6858000"/>
              <a:gd name="connsiteX462" fmla="*/ 174101 w 7467600"/>
              <a:gd name="connsiteY462" fmla="*/ 5620277 h 6858000"/>
              <a:gd name="connsiteX463" fmla="*/ 891800 w 7467600"/>
              <a:gd name="connsiteY463" fmla="*/ 6036935 h 6858000"/>
              <a:gd name="connsiteX464" fmla="*/ 1072219 w 7467600"/>
              <a:gd name="connsiteY464" fmla="*/ 6169443 h 6858000"/>
              <a:gd name="connsiteX465" fmla="*/ 1074117 w 7467600"/>
              <a:gd name="connsiteY465" fmla="*/ 6170301 h 6858000"/>
              <a:gd name="connsiteX466" fmla="*/ 1083114 w 7467600"/>
              <a:gd name="connsiteY466" fmla="*/ 6174131 h 6858000"/>
              <a:gd name="connsiteX467" fmla="*/ 1543010 w 7467600"/>
              <a:gd name="connsiteY467" fmla="*/ 6191140 h 6858000"/>
              <a:gd name="connsiteX468" fmla="*/ 1551080 w 7467600"/>
              <a:gd name="connsiteY468" fmla="*/ 6195006 h 6858000"/>
              <a:gd name="connsiteX469" fmla="*/ 2345443 w 7467600"/>
              <a:gd name="connsiteY469" fmla="*/ 5549882 h 6858000"/>
              <a:gd name="connsiteX470" fmla="*/ 1721499 w 7467600"/>
              <a:gd name="connsiteY470" fmla="*/ 5599969 h 6858000"/>
              <a:gd name="connsiteX471" fmla="*/ 767716 w 7467600"/>
              <a:gd name="connsiteY471" fmla="*/ 5472768 h 6858000"/>
              <a:gd name="connsiteX472" fmla="*/ 722147 w 7467600"/>
              <a:gd name="connsiteY472" fmla="*/ 5393091 h 6858000"/>
              <a:gd name="connsiteX473" fmla="*/ 1485552 w 7467600"/>
              <a:gd name="connsiteY473" fmla="*/ 5313202 h 6858000"/>
              <a:gd name="connsiteX474" fmla="*/ 2143004 w 7467600"/>
              <a:gd name="connsiteY474" fmla="*/ 5402420 h 6858000"/>
              <a:gd name="connsiteX475" fmla="*/ 1933391 w 7467600"/>
              <a:gd name="connsiteY475" fmla="*/ 5156971 h 6858000"/>
              <a:gd name="connsiteX476" fmla="*/ 1827118 w 7467600"/>
              <a:gd name="connsiteY476" fmla="*/ 4968410 h 6858000"/>
              <a:gd name="connsiteX477" fmla="*/ 1837349 w 7467600"/>
              <a:gd name="connsiteY477" fmla="*/ 4956357 h 6858000"/>
              <a:gd name="connsiteX478" fmla="*/ 2162835 w 7467600"/>
              <a:gd name="connsiteY478" fmla="*/ 5187853 h 6858000"/>
              <a:gd name="connsiteX479" fmla="*/ 2257167 w 7467600"/>
              <a:gd name="connsiteY479" fmla="*/ 5462123 h 6858000"/>
              <a:gd name="connsiteX480" fmla="*/ 2261598 w 7467600"/>
              <a:gd name="connsiteY480" fmla="*/ 5467998 h 6858000"/>
              <a:gd name="connsiteX481" fmla="*/ 2437177 w 7467600"/>
              <a:gd name="connsiteY481" fmla="*/ 5479608 h 6858000"/>
              <a:gd name="connsiteX482" fmla="*/ 2445247 w 7467600"/>
              <a:gd name="connsiteY482" fmla="*/ 5483476 h 6858000"/>
              <a:gd name="connsiteX483" fmla="*/ 2743626 w 7467600"/>
              <a:gd name="connsiteY483" fmla="*/ 5304819 h 6858000"/>
              <a:gd name="connsiteX484" fmla="*/ 3048102 w 7467600"/>
              <a:gd name="connsiteY484" fmla="*/ 5150595 h 6858000"/>
              <a:gd name="connsiteX485" fmla="*/ 1799414 w 7467600"/>
              <a:gd name="connsiteY485" fmla="*/ 4694732 h 6858000"/>
              <a:gd name="connsiteX486" fmla="*/ 1771735 w 7467600"/>
              <a:gd name="connsiteY486" fmla="*/ 4619929 h 6858000"/>
              <a:gd name="connsiteX487" fmla="*/ 3104273 w 7467600"/>
              <a:gd name="connsiteY487" fmla="*/ 5076159 h 6858000"/>
              <a:gd name="connsiteX488" fmla="*/ 3113245 w 7467600"/>
              <a:gd name="connsiteY488" fmla="*/ 5090705 h 6858000"/>
              <a:gd name="connsiteX489" fmla="*/ 3126294 w 7467600"/>
              <a:gd name="connsiteY489" fmla="*/ 5114400 h 6858000"/>
              <a:gd name="connsiteX490" fmla="*/ 3937433 w 7467600"/>
              <a:gd name="connsiteY490" fmla="*/ 4830473 h 6858000"/>
              <a:gd name="connsiteX491" fmla="*/ 3590475 w 7467600"/>
              <a:gd name="connsiteY491" fmla="*/ 4597974 h 6858000"/>
              <a:gd name="connsiteX492" fmla="*/ 3100264 w 7467600"/>
              <a:gd name="connsiteY492" fmla="*/ 4579845 h 6858000"/>
              <a:gd name="connsiteX493" fmla="*/ 2183576 w 7467600"/>
              <a:gd name="connsiteY493" fmla="*/ 4227150 h 6858000"/>
              <a:gd name="connsiteX494" fmla="*/ 2151029 w 7467600"/>
              <a:gd name="connsiteY494" fmla="*/ 4146947 h 6858000"/>
              <a:gd name="connsiteX495" fmla="*/ 3563434 w 7467600"/>
              <a:gd name="connsiteY495" fmla="*/ 4469115 h 6858000"/>
              <a:gd name="connsiteX496" fmla="*/ 3177952 w 7467600"/>
              <a:gd name="connsiteY496" fmla="*/ 3657386 h 6858000"/>
              <a:gd name="connsiteX497" fmla="*/ 3189263 w 7467600"/>
              <a:gd name="connsiteY497" fmla="*/ 3625726 h 6858000"/>
              <a:gd name="connsiteX498" fmla="*/ 3560912 w 7467600"/>
              <a:gd name="connsiteY498" fmla="*/ 4079863 h 6858000"/>
              <a:gd name="connsiteX499" fmla="*/ 3626636 w 7467600"/>
              <a:gd name="connsiteY499" fmla="*/ 4512230 h 6858000"/>
              <a:gd name="connsiteX500" fmla="*/ 3653088 w 7467600"/>
              <a:gd name="connsiteY500" fmla="*/ 4521417 h 6858000"/>
              <a:gd name="connsiteX501" fmla="*/ 3988128 w 7467600"/>
              <a:gd name="connsiteY501" fmla="*/ 4817267 h 6858000"/>
              <a:gd name="connsiteX502" fmla="*/ 4830582 w 7467600"/>
              <a:gd name="connsiteY502" fmla="*/ 4676000 h 6858000"/>
              <a:gd name="connsiteX503" fmla="*/ 4830100 w 7467600"/>
              <a:gd name="connsiteY503" fmla="*/ 4675554 h 6858000"/>
              <a:gd name="connsiteX504" fmla="*/ 4036318 w 7467600"/>
              <a:gd name="connsiteY504" fmla="*/ 4147013 h 6858000"/>
              <a:gd name="connsiteX505" fmla="*/ 3432098 w 7467600"/>
              <a:gd name="connsiteY505" fmla="*/ 3537312 h 6858000"/>
              <a:gd name="connsiteX506" fmla="*/ 3446761 w 7467600"/>
              <a:gd name="connsiteY506" fmla="*/ 3461278 h 6858000"/>
              <a:gd name="connsiteX507" fmla="*/ 4419733 w 7467600"/>
              <a:gd name="connsiteY507" fmla="*/ 3963555 h 6858000"/>
              <a:gd name="connsiteX508" fmla="*/ 4781371 w 7467600"/>
              <a:gd name="connsiteY508" fmla="*/ 4458604 h 6858000"/>
              <a:gd name="connsiteX509" fmla="*/ 4780440 w 7467600"/>
              <a:gd name="connsiteY509" fmla="*/ 4470290 h 6858000"/>
              <a:gd name="connsiteX510" fmla="*/ 4898954 w 7467600"/>
              <a:gd name="connsiteY510" fmla="*/ 4662092 h 6858000"/>
              <a:gd name="connsiteX511" fmla="*/ 4900699 w 7467600"/>
              <a:gd name="connsiteY511" fmla="*/ 4670867 h 6858000"/>
              <a:gd name="connsiteX512" fmla="*/ 5714511 w 7467600"/>
              <a:gd name="connsiteY512" fmla="*/ 4663483 h 6858000"/>
              <a:gd name="connsiteX513" fmla="*/ 5464793 w 7467600"/>
              <a:gd name="connsiteY513" fmla="*/ 4393556 h 6858000"/>
              <a:gd name="connsiteX514" fmla="*/ 5461897 w 7467600"/>
              <a:gd name="connsiteY514" fmla="*/ 4390879 h 6858000"/>
              <a:gd name="connsiteX515" fmla="*/ 4294126 w 7467600"/>
              <a:gd name="connsiteY515" fmla="*/ 3303048 h 6858000"/>
              <a:gd name="connsiteX516" fmla="*/ 4305321 w 7467600"/>
              <a:gd name="connsiteY516" fmla="*/ 3256953 h 6858000"/>
              <a:gd name="connsiteX517" fmla="*/ 4949299 w 7467600"/>
              <a:gd name="connsiteY517" fmla="*/ 3766336 h 6858000"/>
              <a:gd name="connsiteX518" fmla="*/ 5291452 w 7467600"/>
              <a:gd name="connsiteY518" fmla="*/ 4076801 h 6858000"/>
              <a:gd name="connsiteX519" fmla="*/ 5434998 w 7467600"/>
              <a:gd name="connsiteY519" fmla="*/ 4254100 h 6858000"/>
              <a:gd name="connsiteX520" fmla="*/ 5351015 w 7467600"/>
              <a:gd name="connsiteY520" fmla="*/ 3760989 h 6858000"/>
              <a:gd name="connsiteX521" fmla="*/ 5413780 w 7467600"/>
              <a:gd name="connsiteY521" fmla="*/ 2966265 h 6858000"/>
              <a:gd name="connsiteX522" fmla="*/ 5425627 w 7467600"/>
              <a:gd name="connsiteY522" fmla="*/ 2954192 h 6858000"/>
              <a:gd name="connsiteX523" fmla="*/ 6604735 w 7467600"/>
              <a:gd name="connsiteY523" fmla="*/ 2041381 h 6858000"/>
              <a:gd name="connsiteX524" fmla="*/ 7204487 w 7467600"/>
              <a:gd name="connsiteY524" fmla="*/ 2742112 h 6858000"/>
              <a:gd name="connsiteX525" fmla="*/ 7131592 w 7467600"/>
              <a:gd name="connsiteY525" fmla="*/ 2672096 h 6858000"/>
              <a:gd name="connsiteX526" fmla="*/ 6996344 w 7467600"/>
              <a:gd name="connsiteY526" fmla="*/ 2518310 h 6858000"/>
              <a:gd name="connsiteX527" fmla="*/ 6735495 w 7467600"/>
              <a:gd name="connsiteY527" fmla="*/ 2196890 h 6858000"/>
              <a:gd name="connsiteX528" fmla="*/ 6721901 w 7467600"/>
              <a:gd name="connsiteY528" fmla="*/ 2179274 h 6858000"/>
              <a:gd name="connsiteX529" fmla="*/ 6604735 w 7467600"/>
              <a:gd name="connsiteY529" fmla="*/ 2041381 h 6858000"/>
              <a:gd name="connsiteX530" fmla="*/ 6591670 w 7467600"/>
              <a:gd name="connsiteY530" fmla="*/ 1988277 h 6858000"/>
              <a:gd name="connsiteX531" fmla="*/ 6747349 w 7467600"/>
              <a:gd name="connsiteY531" fmla="*/ 2160069 h 6858000"/>
              <a:gd name="connsiteX532" fmla="*/ 6760943 w 7467600"/>
              <a:gd name="connsiteY532" fmla="*/ 2177686 h 6858000"/>
              <a:gd name="connsiteX533" fmla="*/ 7021065 w 7467600"/>
              <a:gd name="connsiteY533" fmla="*/ 2498102 h 6858000"/>
              <a:gd name="connsiteX534" fmla="*/ 7155223 w 7467600"/>
              <a:gd name="connsiteY534" fmla="*/ 2650386 h 6858000"/>
              <a:gd name="connsiteX535" fmla="*/ 7203167 w 7467600"/>
              <a:gd name="connsiteY535" fmla="*/ 2697288 h 6858000"/>
              <a:gd name="connsiteX536" fmla="*/ 6937703 w 7467600"/>
              <a:gd name="connsiteY536" fmla="*/ 2321981 h 6858000"/>
              <a:gd name="connsiteX537" fmla="*/ 6591670 w 7467600"/>
              <a:gd name="connsiteY537" fmla="*/ 1988277 h 6858000"/>
              <a:gd name="connsiteX538" fmla="*/ 5798671 w 7467600"/>
              <a:gd name="connsiteY538" fmla="*/ 1981601 h 6858000"/>
              <a:gd name="connsiteX539" fmla="*/ 5754709 w 7467600"/>
              <a:gd name="connsiteY539" fmla="*/ 2071454 h 6858000"/>
              <a:gd name="connsiteX540" fmla="*/ 5763044 w 7467600"/>
              <a:gd name="connsiteY540" fmla="*/ 2842206 h 6858000"/>
              <a:gd name="connsiteX541" fmla="*/ 5764974 w 7467600"/>
              <a:gd name="connsiteY541" fmla="*/ 2799609 h 6858000"/>
              <a:gd name="connsiteX542" fmla="*/ 5767665 w 7467600"/>
              <a:gd name="connsiteY542" fmla="*/ 2666409 h 6858000"/>
              <a:gd name="connsiteX543" fmla="*/ 5763055 w 7467600"/>
              <a:gd name="connsiteY543" fmla="*/ 2579705 h 6858000"/>
              <a:gd name="connsiteX544" fmla="*/ 5758079 w 7467600"/>
              <a:gd name="connsiteY544" fmla="*/ 2492508 h 6858000"/>
              <a:gd name="connsiteX545" fmla="*/ 5779325 w 7467600"/>
              <a:gd name="connsiteY545" fmla="*/ 2197069 h 6858000"/>
              <a:gd name="connsiteX546" fmla="*/ 5798671 w 7467600"/>
              <a:gd name="connsiteY546" fmla="*/ 1981601 h 6858000"/>
              <a:gd name="connsiteX547" fmla="*/ 5829202 w 7467600"/>
              <a:gd name="connsiteY547" fmla="*/ 1971679 h 6858000"/>
              <a:gd name="connsiteX548" fmla="*/ 5809558 w 7467600"/>
              <a:gd name="connsiteY548" fmla="*/ 2198043 h 6858000"/>
              <a:gd name="connsiteX549" fmla="*/ 5788653 w 7467600"/>
              <a:gd name="connsiteY549" fmla="*/ 2489430 h 6858000"/>
              <a:gd name="connsiteX550" fmla="*/ 5793439 w 7467600"/>
              <a:gd name="connsiteY550" fmla="*/ 2575235 h 6858000"/>
              <a:gd name="connsiteX551" fmla="*/ 5796837 w 7467600"/>
              <a:gd name="connsiteY551" fmla="*/ 2637633 h 6858000"/>
              <a:gd name="connsiteX552" fmla="*/ 5818614 w 7467600"/>
              <a:gd name="connsiteY552" fmla="*/ 2473055 h 6858000"/>
              <a:gd name="connsiteX553" fmla="*/ 5829202 w 7467600"/>
              <a:gd name="connsiteY553" fmla="*/ 1971679 h 6858000"/>
              <a:gd name="connsiteX554" fmla="*/ 5911389 w 7467600"/>
              <a:gd name="connsiteY554" fmla="*/ 1898371 h 6858000"/>
              <a:gd name="connsiteX555" fmla="*/ 6237627 w 7467600"/>
              <a:gd name="connsiteY555" fmla="*/ 2231921 h 6858000"/>
              <a:gd name="connsiteX556" fmla="*/ 5911389 w 7467600"/>
              <a:gd name="connsiteY556" fmla="*/ 1898371 h 6858000"/>
              <a:gd name="connsiteX557" fmla="*/ 6944437 w 7467600"/>
              <a:gd name="connsiteY557" fmla="*/ 1575402 h 6858000"/>
              <a:gd name="connsiteX558" fmla="*/ 6304730 w 7467600"/>
              <a:gd name="connsiteY558" fmla="*/ 1766654 h 6858000"/>
              <a:gd name="connsiteX559" fmla="*/ 6944437 w 7467600"/>
              <a:gd name="connsiteY559" fmla="*/ 1575402 h 6858000"/>
              <a:gd name="connsiteX560" fmla="*/ 7019523 w 7467600"/>
              <a:gd name="connsiteY560" fmla="*/ 1519450 h 6858000"/>
              <a:gd name="connsiteX561" fmla="*/ 6298091 w 7467600"/>
              <a:gd name="connsiteY561" fmla="*/ 1737122 h 6858000"/>
              <a:gd name="connsiteX562" fmla="*/ 7019523 w 7467600"/>
              <a:gd name="connsiteY562" fmla="*/ 1519450 h 6858000"/>
              <a:gd name="connsiteX563" fmla="*/ 2399523 w 7467600"/>
              <a:gd name="connsiteY563" fmla="*/ 1428234 h 6858000"/>
              <a:gd name="connsiteX564" fmla="*/ 2224982 w 7467600"/>
              <a:gd name="connsiteY564" fmla="*/ 1826201 h 6858000"/>
              <a:gd name="connsiteX565" fmla="*/ 2096099 w 7467600"/>
              <a:gd name="connsiteY565" fmla="*/ 2345900 h 6858000"/>
              <a:gd name="connsiteX566" fmla="*/ 2283317 w 7467600"/>
              <a:gd name="connsiteY566" fmla="*/ 1796925 h 6858000"/>
              <a:gd name="connsiteX567" fmla="*/ 2399523 w 7467600"/>
              <a:gd name="connsiteY567" fmla="*/ 1428234 h 6858000"/>
              <a:gd name="connsiteX568" fmla="*/ 2448558 w 7467600"/>
              <a:gd name="connsiteY568" fmla="*/ 1373435 h 6858000"/>
              <a:gd name="connsiteX569" fmla="*/ 2312521 w 7467600"/>
              <a:gd name="connsiteY569" fmla="*/ 1806140 h 6858000"/>
              <a:gd name="connsiteX570" fmla="*/ 2127533 w 7467600"/>
              <a:gd name="connsiteY570" fmla="*/ 2348380 h 6858000"/>
              <a:gd name="connsiteX571" fmla="*/ 2358080 w 7467600"/>
              <a:gd name="connsiteY571" fmla="*/ 1866134 h 6858000"/>
              <a:gd name="connsiteX572" fmla="*/ 2407436 w 7467600"/>
              <a:gd name="connsiteY572" fmla="*/ 1651070 h 6858000"/>
              <a:gd name="connsiteX573" fmla="*/ 2448558 w 7467600"/>
              <a:gd name="connsiteY573" fmla="*/ 1373435 h 6858000"/>
              <a:gd name="connsiteX574" fmla="*/ 278707 w 7467600"/>
              <a:gd name="connsiteY574" fmla="*/ 1352270 h 6858000"/>
              <a:gd name="connsiteX575" fmla="*/ 321570 w 7467600"/>
              <a:gd name="connsiteY575" fmla="*/ 1861610 h 6858000"/>
              <a:gd name="connsiteX576" fmla="*/ 294281 w 7467600"/>
              <a:gd name="connsiteY576" fmla="*/ 1440658 h 6858000"/>
              <a:gd name="connsiteX577" fmla="*/ 278707 w 7467600"/>
              <a:gd name="connsiteY577" fmla="*/ 1352270 h 6858000"/>
              <a:gd name="connsiteX578" fmla="*/ 1423821 w 7467600"/>
              <a:gd name="connsiteY578" fmla="*/ 1351958 h 6858000"/>
              <a:gd name="connsiteX579" fmla="*/ 1638521 w 7467600"/>
              <a:gd name="connsiteY579" fmla="*/ 1908470 h 6858000"/>
              <a:gd name="connsiteX580" fmla="*/ 1754199 w 7467600"/>
              <a:gd name="connsiteY580" fmla="*/ 2149284 h 6858000"/>
              <a:gd name="connsiteX581" fmla="*/ 1908359 w 7467600"/>
              <a:gd name="connsiteY581" fmla="*/ 2364988 h 6858000"/>
              <a:gd name="connsiteX582" fmla="*/ 1647661 w 7467600"/>
              <a:gd name="connsiteY582" fmla="*/ 1825945 h 6858000"/>
              <a:gd name="connsiteX583" fmla="*/ 1423821 w 7467600"/>
              <a:gd name="connsiteY583" fmla="*/ 1351958 h 6858000"/>
              <a:gd name="connsiteX584" fmla="*/ 1431890 w 7467600"/>
              <a:gd name="connsiteY584" fmla="*/ 1306475 h 6858000"/>
              <a:gd name="connsiteX585" fmla="*/ 1507597 w 7467600"/>
              <a:gd name="connsiteY585" fmla="*/ 1446132 h 6858000"/>
              <a:gd name="connsiteX586" fmla="*/ 1674586 w 7467600"/>
              <a:gd name="connsiteY586" fmla="*/ 1813832 h 6858000"/>
              <a:gd name="connsiteX587" fmla="*/ 1815950 w 7467600"/>
              <a:gd name="connsiteY587" fmla="*/ 2128564 h 6858000"/>
              <a:gd name="connsiteX588" fmla="*/ 1984242 w 7467600"/>
              <a:gd name="connsiteY588" fmla="*/ 2430829 h 6858000"/>
              <a:gd name="connsiteX589" fmla="*/ 2014023 w 7467600"/>
              <a:gd name="connsiteY589" fmla="*/ 2450995 h 6858000"/>
              <a:gd name="connsiteX590" fmla="*/ 1747337 w 7467600"/>
              <a:gd name="connsiteY590" fmla="*/ 1855264 h 6858000"/>
              <a:gd name="connsiteX591" fmla="*/ 1533749 w 7467600"/>
              <a:gd name="connsiteY591" fmla="*/ 1478656 h 6858000"/>
              <a:gd name="connsiteX592" fmla="*/ 1431890 w 7467600"/>
              <a:gd name="connsiteY592" fmla="*/ 1306475 h 6858000"/>
              <a:gd name="connsiteX593" fmla="*/ 5052692 w 7467600"/>
              <a:gd name="connsiteY593" fmla="*/ 1292994 h 6858000"/>
              <a:gd name="connsiteX594" fmla="*/ 5200661 w 7467600"/>
              <a:gd name="connsiteY594" fmla="*/ 1635186 h 6858000"/>
              <a:gd name="connsiteX595" fmla="*/ 5297138 w 7467600"/>
              <a:gd name="connsiteY595" fmla="*/ 1906351 h 6858000"/>
              <a:gd name="connsiteX596" fmla="*/ 5052692 w 7467600"/>
              <a:gd name="connsiteY596" fmla="*/ 1292994 h 6858000"/>
              <a:gd name="connsiteX597" fmla="*/ 5009948 w 7467600"/>
              <a:gd name="connsiteY597" fmla="*/ 1273619 h 6858000"/>
              <a:gd name="connsiteX598" fmla="*/ 5121777 w 7467600"/>
              <a:gd name="connsiteY598" fmla="*/ 1654213 h 6858000"/>
              <a:gd name="connsiteX599" fmla="*/ 5293545 w 7467600"/>
              <a:gd name="connsiteY599" fmla="*/ 2072247 h 6858000"/>
              <a:gd name="connsiteX600" fmla="*/ 5294042 w 7467600"/>
              <a:gd name="connsiteY600" fmla="*/ 2065019 h 6858000"/>
              <a:gd name="connsiteX601" fmla="*/ 5171936 w 7467600"/>
              <a:gd name="connsiteY601" fmla="*/ 1647613 h 6858000"/>
              <a:gd name="connsiteX602" fmla="*/ 5009948 w 7467600"/>
              <a:gd name="connsiteY602" fmla="*/ 1273619 h 6858000"/>
              <a:gd name="connsiteX603" fmla="*/ 655236 w 7467600"/>
              <a:gd name="connsiteY603" fmla="*/ 1268632 h 6858000"/>
              <a:gd name="connsiteX604" fmla="*/ 839521 w 7467600"/>
              <a:gd name="connsiteY604" fmla="*/ 1685315 h 6858000"/>
              <a:gd name="connsiteX605" fmla="*/ 1109416 w 7467600"/>
              <a:gd name="connsiteY605" fmla="*/ 2061663 h 6858000"/>
              <a:gd name="connsiteX606" fmla="*/ 1298300 w 7467600"/>
              <a:gd name="connsiteY606" fmla="*/ 2247742 h 6858000"/>
              <a:gd name="connsiteX607" fmla="*/ 1125871 w 7467600"/>
              <a:gd name="connsiteY607" fmla="*/ 1989513 h 6858000"/>
              <a:gd name="connsiteX608" fmla="*/ 981574 w 7467600"/>
              <a:gd name="connsiteY608" fmla="*/ 1783157 h 6858000"/>
              <a:gd name="connsiteX609" fmla="*/ 922198 w 7467600"/>
              <a:gd name="connsiteY609" fmla="*/ 1677437 h 6858000"/>
              <a:gd name="connsiteX610" fmla="*/ 869293 w 7467600"/>
              <a:gd name="connsiteY610" fmla="*/ 1583214 h 6858000"/>
              <a:gd name="connsiteX611" fmla="*/ 751431 w 7467600"/>
              <a:gd name="connsiteY611" fmla="*/ 1405731 h 6858000"/>
              <a:gd name="connsiteX612" fmla="*/ 655236 w 7467600"/>
              <a:gd name="connsiteY612" fmla="*/ 1268632 h 6858000"/>
              <a:gd name="connsiteX613" fmla="*/ 6516292 w 7467600"/>
              <a:gd name="connsiteY613" fmla="*/ 1263064 h 6858000"/>
              <a:gd name="connsiteX614" fmla="*/ 5736320 w 7467600"/>
              <a:gd name="connsiteY614" fmla="*/ 1501803 h 6858000"/>
              <a:gd name="connsiteX615" fmla="*/ 6516292 w 7467600"/>
              <a:gd name="connsiteY615" fmla="*/ 1263064 h 6858000"/>
              <a:gd name="connsiteX616" fmla="*/ 291466 w 7467600"/>
              <a:gd name="connsiteY616" fmla="*/ 1250369 h 6858000"/>
              <a:gd name="connsiteX617" fmla="*/ 323180 w 7467600"/>
              <a:gd name="connsiteY617" fmla="*/ 1435283 h 6858000"/>
              <a:gd name="connsiteX618" fmla="*/ 349381 w 7467600"/>
              <a:gd name="connsiteY618" fmla="*/ 1875041 h 6858000"/>
              <a:gd name="connsiteX619" fmla="*/ 374363 w 7467600"/>
              <a:gd name="connsiteY619" fmla="*/ 1506494 h 6858000"/>
              <a:gd name="connsiteX620" fmla="*/ 302168 w 7467600"/>
              <a:gd name="connsiteY620" fmla="*/ 1274495 h 6858000"/>
              <a:gd name="connsiteX621" fmla="*/ 291466 w 7467600"/>
              <a:gd name="connsiteY621" fmla="*/ 1250369 h 6858000"/>
              <a:gd name="connsiteX622" fmla="*/ 678222 w 7467600"/>
              <a:gd name="connsiteY622" fmla="*/ 1248670 h 6858000"/>
              <a:gd name="connsiteX623" fmla="*/ 775536 w 7467600"/>
              <a:gd name="connsiteY623" fmla="*/ 1388015 h 6858000"/>
              <a:gd name="connsiteX624" fmla="*/ 894529 w 7467600"/>
              <a:gd name="connsiteY624" fmla="*/ 1567739 h 6858000"/>
              <a:gd name="connsiteX625" fmla="*/ 948000 w 7467600"/>
              <a:gd name="connsiteY625" fmla="*/ 1663088 h 6858000"/>
              <a:gd name="connsiteX626" fmla="*/ 1006812 w 7467600"/>
              <a:gd name="connsiteY626" fmla="*/ 1767683 h 6858000"/>
              <a:gd name="connsiteX627" fmla="*/ 1149133 w 7467600"/>
              <a:gd name="connsiteY627" fmla="*/ 1971513 h 6858000"/>
              <a:gd name="connsiteX628" fmla="*/ 1333952 w 7467600"/>
              <a:gd name="connsiteY628" fmla="*/ 2251620 h 6858000"/>
              <a:gd name="connsiteX629" fmla="*/ 1337329 w 7467600"/>
              <a:gd name="connsiteY629" fmla="*/ 2258350 h 6858000"/>
              <a:gd name="connsiteX630" fmla="*/ 1014726 w 7467600"/>
              <a:gd name="connsiteY630" fmla="*/ 1615556 h 6858000"/>
              <a:gd name="connsiteX631" fmla="*/ 678222 w 7467600"/>
              <a:gd name="connsiteY631" fmla="*/ 1248670 h 6858000"/>
              <a:gd name="connsiteX632" fmla="*/ 6691602 w 7467600"/>
              <a:gd name="connsiteY632" fmla="*/ 1140573 h 6858000"/>
              <a:gd name="connsiteX633" fmla="*/ 6571100 w 7467600"/>
              <a:gd name="connsiteY633" fmla="*/ 1183662 h 6858000"/>
              <a:gd name="connsiteX634" fmla="*/ 6241687 w 7467600"/>
              <a:gd name="connsiteY634" fmla="*/ 1257600 h 6858000"/>
              <a:gd name="connsiteX635" fmla="*/ 5693009 w 7467600"/>
              <a:gd name="connsiteY635" fmla="*/ 1478256 h 6858000"/>
              <a:gd name="connsiteX636" fmla="*/ 6548420 w 7467600"/>
              <a:gd name="connsiteY636" fmla="*/ 1214599 h 6858000"/>
              <a:gd name="connsiteX637" fmla="*/ 6605473 w 7467600"/>
              <a:gd name="connsiteY637" fmla="*/ 1184686 h 6858000"/>
              <a:gd name="connsiteX638" fmla="*/ 6691602 w 7467600"/>
              <a:gd name="connsiteY638" fmla="*/ 1140573 h 6858000"/>
              <a:gd name="connsiteX639" fmla="*/ 4002475 w 7467600"/>
              <a:gd name="connsiteY639" fmla="*/ 1037802 h 6858000"/>
              <a:gd name="connsiteX640" fmla="*/ 4000324 w 7467600"/>
              <a:gd name="connsiteY640" fmla="*/ 1039362 h 6858000"/>
              <a:gd name="connsiteX641" fmla="*/ 4002862 w 7467600"/>
              <a:gd name="connsiteY641" fmla="*/ 1042866 h 6858000"/>
              <a:gd name="connsiteX642" fmla="*/ 4002475 w 7467600"/>
              <a:gd name="connsiteY642" fmla="*/ 1037802 h 6858000"/>
              <a:gd name="connsiteX643" fmla="*/ 506322 w 7467600"/>
              <a:gd name="connsiteY643" fmla="*/ 1020997 h 6858000"/>
              <a:gd name="connsiteX644" fmla="*/ 533068 w 7467600"/>
              <a:gd name="connsiteY644" fmla="*/ 1029409 h 6858000"/>
              <a:gd name="connsiteX645" fmla="*/ 1232525 w 7467600"/>
              <a:gd name="connsiteY645" fmla="*/ 1804675 h 6858000"/>
              <a:gd name="connsiteX646" fmla="*/ 1388858 w 7467600"/>
              <a:gd name="connsiteY646" fmla="*/ 2368011 h 6858000"/>
              <a:gd name="connsiteX647" fmla="*/ 1384098 w 7467600"/>
              <a:gd name="connsiteY647" fmla="*/ 2378125 h 6858000"/>
              <a:gd name="connsiteX648" fmla="*/ 1425393 w 7467600"/>
              <a:gd name="connsiteY648" fmla="*/ 2589124 h 6858000"/>
              <a:gd name="connsiteX649" fmla="*/ 1424001 w 7467600"/>
              <a:gd name="connsiteY649" fmla="*/ 2597541 h 6858000"/>
              <a:gd name="connsiteX650" fmla="*/ 2152729 w 7467600"/>
              <a:gd name="connsiteY650" fmla="*/ 2864487 h 6858000"/>
              <a:gd name="connsiteX651" fmla="*/ 2020609 w 7467600"/>
              <a:gd name="connsiteY651" fmla="*/ 2539671 h 6858000"/>
              <a:gd name="connsiteX652" fmla="*/ 2018920 w 7467600"/>
              <a:gd name="connsiteY652" fmla="*/ 2536309 h 6858000"/>
              <a:gd name="connsiteX653" fmla="*/ 1342441 w 7467600"/>
              <a:gd name="connsiteY653" fmla="*/ 1173017 h 6858000"/>
              <a:gd name="connsiteX654" fmla="*/ 1367925 w 7467600"/>
              <a:gd name="connsiteY654" fmla="*/ 1135648 h 6858000"/>
              <a:gd name="connsiteX655" fmla="*/ 1771401 w 7467600"/>
              <a:gd name="connsiteY655" fmla="*/ 1806673 h 6858000"/>
              <a:gd name="connsiteX656" fmla="*/ 1972385 w 7467600"/>
              <a:gd name="connsiteY656" fmla="*/ 2198735 h 6858000"/>
              <a:gd name="connsiteX657" fmla="*/ 2040892 w 7467600"/>
              <a:gd name="connsiteY657" fmla="*/ 2405205 h 6858000"/>
              <a:gd name="connsiteX658" fmla="*/ 2131689 w 7467600"/>
              <a:gd name="connsiteY658" fmla="*/ 1936926 h 6858000"/>
              <a:gd name="connsiteX659" fmla="*/ 2454820 w 7467600"/>
              <a:gd name="connsiteY659" fmla="*/ 1248808 h 6858000"/>
              <a:gd name="connsiteX660" fmla="*/ 2492512 w 7467600"/>
              <a:gd name="connsiteY660" fmla="*/ 1302920 h 6858000"/>
              <a:gd name="connsiteX661" fmla="*/ 2081216 w 7467600"/>
              <a:gd name="connsiteY661" fmla="*/ 2527513 h 6858000"/>
              <a:gd name="connsiteX662" fmla="*/ 2081211 w 7467600"/>
              <a:gd name="connsiteY662" fmla="*/ 2528916 h 6858000"/>
              <a:gd name="connsiteX663" fmla="*/ 2199067 w 7467600"/>
              <a:gd name="connsiteY663" fmla="*/ 2884061 h 6858000"/>
              <a:gd name="connsiteX664" fmla="*/ 3192586 w 7467600"/>
              <a:gd name="connsiteY664" fmla="*/ 3411496 h 6858000"/>
              <a:gd name="connsiteX665" fmla="*/ 3182620 w 7467600"/>
              <a:gd name="connsiteY665" fmla="*/ 3483279 h 6858000"/>
              <a:gd name="connsiteX666" fmla="*/ 2435119 w 7467600"/>
              <a:gd name="connsiteY666" fmla="*/ 3080173 h 6858000"/>
              <a:gd name="connsiteX667" fmla="*/ 2410152 w 7467600"/>
              <a:gd name="connsiteY667" fmla="*/ 3063751 h 6858000"/>
              <a:gd name="connsiteX668" fmla="*/ 2408099 w 7467600"/>
              <a:gd name="connsiteY668" fmla="*/ 3064403 h 6858000"/>
              <a:gd name="connsiteX669" fmla="*/ 2407218 w 7467600"/>
              <a:gd name="connsiteY669" fmla="*/ 3070324 h 6858000"/>
              <a:gd name="connsiteX670" fmla="*/ 2380138 w 7467600"/>
              <a:gd name="connsiteY670" fmla="*/ 3099341 h 6858000"/>
              <a:gd name="connsiteX671" fmla="*/ 1765923 w 7467600"/>
              <a:gd name="connsiteY671" fmla="*/ 3581043 h 6858000"/>
              <a:gd name="connsiteX672" fmla="*/ 1702258 w 7467600"/>
              <a:gd name="connsiteY672" fmla="*/ 3612286 h 6858000"/>
              <a:gd name="connsiteX673" fmla="*/ 1538370 w 7467600"/>
              <a:gd name="connsiteY673" fmla="*/ 3811804 h 6858000"/>
              <a:gd name="connsiteX674" fmla="*/ 542867 w 7467600"/>
              <a:gd name="connsiteY674" fmla="*/ 4944092 h 6858000"/>
              <a:gd name="connsiteX675" fmla="*/ 515800 w 7467600"/>
              <a:gd name="connsiteY675" fmla="*/ 4862180 h 6858000"/>
              <a:gd name="connsiteX676" fmla="*/ 909145 w 7467600"/>
              <a:gd name="connsiteY676" fmla="*/ 4199225 h 6858000"/>
              <a:gd name="connsiteX677" fmla="*/ 1214067 w 7467600"/>
              <a:gd name="connsiteY677" fmla="*/ 3908561 h 6858000"/>
              <a:gd name="connsiteX678" fmla="*/ 640967 w 7467600"/>
              <a:gd name="connsiteY678" fmla="*/ 4105601 h 6858000"/>
              <a:gd name="connsiteX679" fmla="*/ 112563 w 7467600"/>
              <a:gd name="connsiteY679" fmla="*/ 4396952 h 6858000"/>
              <a:gd name="connsiteX680" fmla="*/ 0 w 7467600"/>
              <a:gd name="connsiteY680" fmla="*/ 4466006 h 6858000"/>
              <a:gd name="connsiteX681" fmla="*/ 0 w 7467600"/>
              <a:gd name="connsiteY681" fmla="*/ 4233763 h 6858000"/>
              <a:gd name="connsiteX682" fmla="*/ 36881 w 7467600"/>
              <a:gd name="connsiteY682" fmla="*/ 4200118 h 6858000"/>
              <a:gd name="connsiteX683" fmla="*/ 910534 w 7467600"/>
              <a:gd name="connsiteY683" fmla="*/ 3629753 h 6858000"/>
              <a:gd name="connsiteX684" fmla="*/ 1578717 w 7467600"/>
              <a:gd name="connsiteY684" fmla="*/ 3575982 h 6858000"/>
              <a:gd name="connsiteX685" fmla="*/ 2338780 w 7467600"/>
              <a:gd name="connsiteY685" fmla="*/ 3033725 h 6858000"/>
              <a:gd name="connsiteX686" fmla="*/ 1807991 w 7467600"/>
              <a:gd name="connsiteY686" fmla="*/ 2807184 h 6858000"/>
              <a:gd name="connsiteX687" fmla="*/ 1416358 w 7467600"/>
              <a:gd name="connsiteY687" fmla="*/ 3112571 h 6858000"/>
              <a:gd name="connsiteX688" fmla="*/ 939066 w 7467600"/>
              <a:gd name="connsiteY688" fmla="*/ 3378798 h 6858000"/>
              <a:gd name="connsiteX689" fmla="*/ 115099 w 7467600"/>
              <a:gd name="connsiteY689" fmla="*/ 3607650 h 6858000"/>
              <a:gd name="connsiteX690" fmla="*/ 97284 w 7467600"/>
              <a:gd name="connsiteY690" fmla="*/ 3520393 h 6858000"/>
              <a:gd name="connsiteX691" fmla="*/ 922050 w 7467600"/>
              <a:gd name="connsiteY691" fmla="*/ 3074867 h 6858000"/>
              <a:gd name="connsiteX692" fmla="*/ 1405265 w 7467600"/>
              <a:gd name="connsiteY692" fmla="*/ 3016319 h 6858000"/>
              <a:gd name="connsiteX693" fmla="*/ 1407512 w 7467600"/>
              <a:gd name="connsiteY693" fmla="*/ 3018001 h 6858000"/>
              <a:gd name="connsiteX694" fmla="*/ 1726266 w 7467600"/>
              <a:gd name="connsiteY694" fmla="*/ 2777274 h 6858000"/>
              <a:gd name="connsiteX695" fmla="*/ 625390 w 7467600"/>
              <a:gd name="connsiteY695" fmla="*/ 2514541 h 6858000"/>
              <a:gd name="connsiteX696" fmla="*/ 619799 w 7467600"/>
              <a:gd name="connsiteY696" fmla="*/ 2527180 h 6858000"/>
              <a:gd name="connsiteX697" fmla="*/ 310030 w 7467600"/>
              <a:gd name="connsiteY697" fmla="*/ 2771818 h 6858000"/>
              <a:gd name="connsiteX698" fmla="*/ 173877 w 7467600"/>
              <a:gd name="connsiteY698" fmla="*/ 2937056 h 6858000"/>
              <a:gd name="connsiteX699" fmla="*/ 77889 w 7467600"/>
              <a:gd name="connsiteY699" fmla="*/ 3138440 h 6858000"/>
              <a:gd name="connsiteX700" fmla="*/ 0 w 7467600"/>
              <a:gd name="connsiteY700" fmla="*/ 3271395 h 6858000"/>
              <a:gd name="connsiteX701" fmla="*/ 0 w 7467600"/>
              <a:gd name="connsiteY701" fmla="*/ 3153002 h 6858000"/>
              <a:gd name="connsiteX702" fmla="*/ 2386 w 7467600"/>
              <a:gd name="connsiteY702" fmla="*/ 3149203 h 6858000"/>
              <a:gd name="connsiteX703" fmla="*/ 89753 w 7467600"/>
              <a:gd name="connsiteY703" fmla="*/ 2987702 h 6858000"/>
              <a:gd name="connsiteX704" fmla="*/ 76869 w 7467600"/>
              <a:gd name="connsiteY704" fmla="*/ 3005404 h 6858000"/>
              <a:gd name="connsiteX705" fmla="*/ 32049 w 7467600"/>
              <a:gd name="connsiteY705" fmla="*/ 3065814 h 6858000"/>
              <a:gd name="connsiteX706" fmla="*/ 0 w 7467600"/>
              <a:gd name="connsiteY706" fmla="*/ 3108744 h 6858000"/>
              <a:gd name="connsiteX707" fmla="*/ 0 w 7467600"/>
              <a:gd name="connsiteY707" fmla="*/ 3058059 h 6858000"/>
              <a:gd name="connsiteX708" fmla="*/ 7610 w 7467600"/>
              <a:gd name="connsiteY708" fmla="*/ 3047889 h 6858000"/>
              <a:gd name="connsiteX709" fmla="*/ 52419 w 7467600"/>
              <a:gd name="connsiteY709" fmla="*/ 2987479 h 6858000"/>
              <a:gd name="connsiteX710" fmla="*/ 59142 w 7467600"/>
              <a:gd name="connsiteY710" fmla="*/ 2978488 h 6858000"/>
              <a:gd name="connsiteX711" fmla="*/ 0 w 7467600"/>
              <a:gd name="connsiteY711" fmla="*/ 3015334 h 6858000"/>
              <a:gd name="connsiteX712" fmla="*/ 0 w 7467600"/>
              <a:gd name="connsiteY712" fmla="*/ 2914286 h 6858000"/>
              <a:gd name="connsiteX713" fmla="*/ 36383 w 7467600"/>
              <a:gd name="connsiteY713" fmla="*/ 2901128 h 6858000"/>
              <a:gd name="connsiteX714" fmla="*/ 156329 w 7467600"/>
              <a:gd name="connsiteY714" fmla="*/ 2840533 h 6858000"/>
              <a:gd name="connsiteX715" fmla="*/ 358355 w 7467600"/>
              <a:gd name="connsiteY715" fmla="*/ 2620471 h 6858000"/>
              <a:gd name="connsiteX716" fmla="*/ 510577 w 7467600"/>
              <a:gd name="connsiteY716" fmla="*/ 2501244 h 6858000"/>
              <a:gd name="connsiteX717" fmla="*/ 211967 w 7467600"/>
              <a:gd name="connsiteY717" fmla="*/ 2479171 h 6858000"/>
              <a:gd name="connsiteX718" fmla="*/ 0 w 7467600"/>
              <a:gd name="connsiteY718" fmla="*/ 2476398 h 6858000"/>
              <a:gd name="connsiteX719" fmla="*/ 0 w 7467600"/>
              <a:gd name="connsiteY719" fmla="*/ 2389189 h 6858000"/>
              <a:gd name="connsiteX720" fmla="*/ 103062 w 7467600"/>
              <a:gd name="connsiteY720" fmla="*/ 2389518 h 6858000"/>
              <a:gd name="connsiteX721" fmla="*/ 510734 w 7467600"/>
              <a:gd name="connsiteY721" fmla="*/ 2416201 h 6858000"/>
              <a:gd name="connsiteX722" fmla="*/ 279257 w 7467600"/>
              <a:gd name="connsiteY722" fmla="*/ 2092102 h 6858000"/>
              <a:gd name="connsiteX723" fmla="*/ 65265 w 7467600"/>
              <a:gd name="connsiteY723" fmla="*/ 2006049 h 6858000"/>
              <a:gd name="connsiteX724" fmla="*/ 0 w 7467600"/>
              <a:gd name="connsiteY724" fmla="*/ 1982532 h 6858000"/>
              <a:gd name="connsiteX725" fmla="*/ 0 w 7467600"/>
              <a:gd name="connsiteY725" fmla="*/ 1912789 h 6858000"/>
              <a:gd name="connsiteX726" fmla="*/ 97460 w 7467600"/>
              <a:gd name="connsiteY726" fmla="*/ 1953725 h 6858000"/>
              <a:gd name="connsiteX727" fmla="*/ 221272 w 7467600"/>
              <a:gd name="connsiteY727" fmla="*/ 1980766 h 6858000"/>
              <a:gd name="connsiteX728" fmla="*/ 116765 w 7467600"/>
              <a:gd name="connsiteY728" fmla="*/ 1911033 h 6858000"/>
              <a:gd name="connsiteX729" fmla="*/ 16405 w 7467600"/>
              <a:gd name="connsiteY729" fmla="*/ 1803412 h 6858000"/>
              <a:gd name="connsiteX730" fmla="*/ 0 w 7467600"/>
              <a:gd name="connsiteY730" fmla="*/ 1784777 h 6858000"/>
              <a:gd name="connsiteX731" fmla="*/ 0 w 7467600"/>
              <a:gd name="connsiteY731" fmla="*/ 1740082 h 6858000"/>
              <a:gd name="connsiteX732" fmla="*/ 39394 w 7467600"/>
              <a:gd name="connsiteY732" fmla="*/ 1784856 h 6858000"/>
              <a:gd name="connsiteX733" fmla="*/ 135813 w 7467600"/>
              <a:gd name="connsiteY733" fmla="*/ 1888838 h 6858000"/>
              <a:gd name="connsiteX734" fmla="*/ 242575 w 7467600"/>
              <a:gd name="connsiteY734" fmla="*/ 1958841 h 6858000"/>
              <a:gd name="connsiteX735" fmla="*/ 82197 w 7467600"/>
              <a:gd name="connsiteY735" fmla="*/ 1754826 h 6858000"/>
              <a:gd name="connsiteX736" fmla="*/ 0 w 7467600"/>
              <a:gd name="connsiteY736" fmla="*/ 1679650 h 6858000"/>
              <a:gd name="connsiteX737" fmla="*/ 0 w 7467600"/>
              <a:gd name="connsiteY737" fmla="*/ 1602463 h 6858000"/>
              <a:gd name="connsiteX738" fmla="*/ 84689 w 7467600"/>
              <a:gd name="connsiteY738" fmla="*/ 1677442 h 6858000"/>
              <a:gd name="connsiteX739" fmla="*/ 298437 w 7467600"/>
              <a:gd name="connsiteY739" fmla="*/ 1968019 h 6858000"/>
              <a:gd name="connsiteX740" fmla="*/ 227269 w 7467600"/>
              <a:gd name="connsiteY740" fmla="*/ 1114064 h 6858000"/>
              <a:gd name="connsiteX741" fmla="*/ 248003 w 7467600"/>
              <a:gd name="connsiteY741" fmla="*/ 1089613 h 6858000"/>
              <a:gd name="connsiteX742" fmla="*/ 427020 w 7467600"/>
              <a:gd name="connsiteY742" fmla="*/ 1619803 h 6858000"/>
              <a:gd name="connsiteX743" fmla="*/ 340345 w 7467600"/>
              <a:gd name="connsiteY743" fmla="*/ 2027739 h 6858000"/>
              <a:gd name="connsiteX744" fmla="*/ 360865 w 7467600"/>
              <a:gd name="connsiteY744" fmla="*/ 2044827 h 6858000"/>
              <a:gd name="connsiteX745" fmla="*/ 560414 w 7467600"/>
              <a:gd name="connsiteY745" fmla="*/ 2421457 h 6858000"/>
              <a:gd name="connsiteX746" fmla="*/ 1359703 w 7467600"/>
              <a:gd name="connsiteY746" fmla="*/ 2578554 h 6858000"/>
              <a:gd name="connsiteX747" fmla="*/ 1359422 w 7467600"/>
              <a:gd name="connsiteY747" fmla="*/ 2577994 h 6858000"/>
              <a:gd name="connsiteX748" fmla="*/ 828701 w 7467600"/>
              <a:gd name="connsiteY748" fmla="*/ 1839520 h 6858000"/>
              <a:gd name="connsiteX749" fmla="*/ 494427 w 7467600"/>
              <a:gd name="connsiteY749" fmla="*/ 1092333 h 6858000"/>
              <a:gd name="connsiteX750" fmla="*/ 506322 w 7467600"/>
              <a:gd name="connsiteY750" fmla="*/ 1020997 h 6858000"/>
              <a:gd name="connsiteX751" fmla="*/ 4570198 w 7467600"/>
              <a:gd name="connsiteY751" fmla="*/ 978081 h 6858000"/>
              <a:gd name="connsiteX752" fmla="*/ 4523691 w 7467600"/>
              <a:gd name="connsiteY752" fmla="*/ 1127776 h 6858000"/>
              <a:gd name="connsiteX753" fmla="*/ 4509875 w 7467600"/>
              <a:gd name="connsiteY753" fmla="*/ 1167552 h 6858000"/>
              <a:gd name="connsiteX754" fmla="*/ 4478168 w 7467600"/>
              <a:gd name="connsiteY754" fmla="*/ 1260735 h 6858000"/>
              <a:gd name="connsiteX755" fmla="*/ 4409309 w 7467600"/>
              <a:gd name="connsiteY755" fmla="*/ 1666996 h 6858000"/>
              <a:gd name="connsiteX756" fmla="*/ 4370031 w 7467600"/>
              <a:gd name="connsiteY756" fmla="*/ 1955666 h 6858000"/>
              <a:gd name="connsiteX757" fmla="*/ 4570198 w 7467600"/>
              <a:gd name="connsiteY757" fmla="*/ 978081 h 6858000"/>
              <a:gd name="connsiteX758" fmla="*/ 4557898 w 7467600"/>
              <a:gd name="connsiteY758" fmla="*/ 900011 h 6858000"/>
              <a:gd name="connsiteX759" fmla="*/ 4344840 w 7467600"/>
              <a:gd name="connsiteY759" fmla="*/ 1922038 h 6858000"/>
              <a:gd name="connsiteX760" fmla="*/ 4378710 w 7467600"/>
              <a:gd name="connsiteY760" fmla="*/ 1665516 h 6858000"/>
              <a:gd name="connsiteX761" fmla="*/ 4448798 w 7467600"/>
              <a:gd name="connsiteY761" fmla="*/ 1253024 h 6858000"/>
              <a:gd name="connsiteX762" fmla="*/ 4480315 w 7467600"/>
              <a:gd name="connsiteY762" fmla="*/ 1158454 h 6858000"/>
              <a:gd name="connsiteX763" fmla="*/ 4494133 w 7467600"/>
              <a:gd name="connsiteY763" fmla="*/ 1118676 h 6858000"/>
              <a:gd name="connsiteX764" fmla="*/ 4557898 w 7467600"/>
              <a:gd name="connsiteY764" fmla="*/ 900011 h 6858000"/>
              <a:gd name="connsiteX765" fmla="*/ 5870151 w 7467600"/>
              <a:gd name="connsiteY765" fmla="*/ 898890 h 6858000"/>
              <a:gd name="connsiteX766" fmla="*/ 5861335 w 7467600"/>
              <a:gd name="connsiteY766" fmla="*/ 899177 h 6858000"/>
              <a:gd name="connsiteX767" fmla="*/ 5843702 w 7467600"/>
              <a:gd name="connsiteY767" fmla="*/ 899748 h 6858000"/>
              <a:gd name="connsiteX768" fmla="*/ 5651107 w 7467600"/>
              <a:gd name="connsiteY768" fmla="*/ 920306 h 6858000"/>
              <a:gd name="connsiteX769" fmla="*/ 5459407 w 7467600"/>
              <a:gd name="connsiteY769" fmla="*/ 940975 h 6858000"/>
              <a:gd name="connsiteX770" fmla="*/ 5374846 w 7467600"/>
              <a:gd name="connsiteY770" fmla="*/ 941988 h 6858000"/>
              <a:gd name="connsiteX771" fmla="*/ 5256105 w 7467600"/>
              <a:gd name="connsiteY771" fmla="*/ 945632 h 6858000"/>
              <a:gd name="connsiteX772" fmla="*/ 5107071 w 7467600"/>
              <a:gd name="connsiteY772" fmla="*/ 969720 h 6858000"/>
              <a:gd name="connsiteX773" fmla="*/ 4998681 w 7467600"/>
              <a:gd name="connsiteY773" fmla="*/ 988771 h 6858000"/>
              <a:gd name="connsiteX774" fmla="*/ 5870151 w 7467600"/>
              <a:gd name="connsiteY774" fmla="*/ 898890 h 6858000"/>
              <a:gd name="connsiteX775" fmla="*/ 5504425 w 7467600"/>
              <a:gd name="connsiteY775" fmla="*/ 848067 h 6858000"/>
              <a:gd name="connsiteX776" fmla="*/ 4968849 w 7467600"/>
              <a:gd name="connsiteY776" fmla="*/ 962318 h 6858000"/>
              <a:gd name="connsiteX777" fmla="*/ 5104039 w 7467600"/>
              <a:gd name="connsiteY777" fmla="*/ 940634 h 6858000"/>
              <a:gd name="connsiteX778" fmla="*/ 5256311 w 7467600"/>
              <a:gd name="connsiteY778" fmla="*/ 916490 h 6858000"/>
              <a:gd name="connsiteX779" fmla="*/ 5377381 w 7467600"/>
              <a:gd name="connsiteY779" fmla="*/ 912671 h 6858000"/>
              <a:gd name="connsiteX780" fmla="*/ 5460148 w 7467600"/>
              <a:gd name="connsiteY780" fmla="*/ 911442 h 6858000"/>
              <a:gd name="connsiteX781" fmla="*/ 5648971 w 7467600"/>
              <a:gd name="connsiteY781" fmla="*/ 891331 h 6858000"/>
              <a:gd name="connsiteX782" fmla="*/ 5844807 w 7467600"/>
              <a:gd name="connsiteY782" fmla="*/ 870718 h 6858000"/>
              <a:gd name="connsiteX783" fmla="*/ 5862975 w 7467600"/>
              <a:gd name="connsiteY783" fmla="*/ 869756 h 6858000"/>
              <a:gd name="connsiteX784" fmla="*/ 5920887 w 7467600"/>
              <a:gd name="connsiteY784" fmla="*/ 865929 h 6858000"/>
              <a:gd name="connsiteX785" fmla="*/ 5504425 w 7467600"/>
              <a:gd name="connsiteY785" fmla="*/ 848067 h 6858000"/>
              <a:gd name="connsiteX786" fmla="*/ 3607114 w 7467600"/>
              <a:gd name="connsiteY786" fmla="*/ 467441 h 6858000"/>
              <a:gd name="connsiteX787" fmla="*/ 3296242 w 7467600"/>
              <a:gd name="connsiteY787" fmla="*/ 807991 h 6858000"/>
              <a:gd name="connsiteX788" fmla="*/ 3174674 w 7467600"/>
              <a:gd name="connsiteY788" fmla="*/ 919759 h 6858000"/>
              <a:gd name="connsiteX789" fmla="*/ 3042978 w 7467600"/>
              <a:gd name="connsiteY789" fmla="*/ 1054894 h 6858000"/>
              <a:gd name="connsiteX790" fmla="*/ 2968914 w 7467600"/>
              <a:gd name="connsiteY790" fmla="*/ 1133756 h 6858000"/>
              <a:gd name="connsiteX791" fmla="*/ 3103823 w 7467600"/>
              <a:gd name="connsiteY791" fmla="*/ 1026814 h 6858000"/>
              <a:gd name="connsiteX792" fmla="*/ 3607114 w 7467600"/>
              <a:gd name="connsiteY792" fmla="*/ 467441 h 6858000"/>
              <a:gd name="connsiteX793" fmla="*/ 3744487 w 7467600"/>
              <a:gd name="connsiteY793" fmla="*/ 383136 h 6858000"/>
              <a:gd name="connsiteX794" fmla="*/ 3970213 w 7467600"/>
              <a:gd name="connsiteY794" fmla="*/ 995559 h 6858000"/>
              <a:gd name="connsiteX795" fmla="*/ 3744487 w 7467600"/>
              <a:gd name="connsiteY795" fmla="*/ 383136 h 6858000"/>
              <a:gd name="connsiteX796" fmla="*/ 3624562 w 7467600"/>
              <a:gd name="connsiteY796" fmla="*/ 367041 h 6858000"/>
              <a:gd name="connsiteX797" fmla="*/ 3489712 w 7467600"/>
              <a:gd name="connsiteY797" fmla="*/ 485386 h 6858000"/>
              <a:gd name="connsiteX798" fmla="*/ 3182994 w 7467600"/>
              <a:gd name="connsiteY798" fmla="*/ 828265 h 6858000"/>
              <a:gd name="connsiteX799" fmla="*/ 2892114 w 7467600"/>
              <a:gd name="connsiteY799" fmla="*/ 1172635 h 6858000"/>
              <a:gd name="connsiteX800" fmla="*/ 3021459 w 7467600"/>
              <a:gd name="connsiteY800" fmla="*/ 1035385 h 6858000"/>
              <a:gd name="connsiteX801" fmla="*/ 3153873 w 7467600"/>
              <a:gd name="connsiteY801" fmla="*/ 898971 h 6858000"/>
              <a:gd name="connsiteX802" fmla="*/ 3276511 w 7467600"/>
              <a:gd name="connsiteY802" fmla="*/ 786423 h 6858000"/>
              <a:gd name="connsiteX803" fmla="*/ 3584154 w 7467600"/>
              <a:gd name="connsiteY803" fmla="*/ 448218 h 6858000"/>
              <a:gd name="connsiteX804" fmla="*/ 3624562 w 7467600"/>
              <a:gd name="connsiteY804" fmla="*/ 367041 h 6858000"/>
              <a:gd name="connsiteX805" fmla="*/ 3766672 w 7467600"/>
              <a:gd name="connsiteY805" fmla="*/ 359429 h 6858000"/>
              <a:gd name="connsiteX806" fmla="*/ 3996338 w 7467600"/>
              <a:gd name="connsiteY806" fmla="*/ 968237 h 6858000"/>
              <a:gd name="connsiteX807" fmla="*/ 3766672 w 7467600"/>
              <a:gd name="connsiteY807" fmla="*/ 359429 h 6858000"/>
              <a:gd name="connsiteX808" fmla="*/ 5805386 w 7467600"/>
              <a:gd name="connsiteY808" fmla="*/ 239240 h 6858000"/>
              <a:gd name="connsiteX809" fmla="*/ 5736947 w 7467600"/>
              <a:gd name="connsiteY809" fmla="*/ 261367 h 6858000"/>
              <a:gd name="connsiteX810" fmla="*/ 5427012 w 7467600"/>
              <a:gd name="connsiteY810" fmla="*/ 311272 h 6858000"/>
              <a:gd name="connsiteX811" fmla="*/ 5147818 w 7467600"/>
              <a:gd name="connsiteY811" fmla="*/ 322112 h 6858000"/>
              <a:gd name="connsiteX812" fmla="*/ 5060854 w 7467600"/>
              <a:gd name="connsiteY812" fmla="*/ 311882 h 6858000"/>
              <a:gd name="connsiteX813" fmla="*/ 4945989 w 7467600"/>
              <a:gd name="connsiteY813" fmla="*/ 300516 h 6858000"/>
              <a:gd name="connsiteX814" fmla="*/ 5410479 w 7467600"/>
              <a:gd name="connsiteY814" fmla="*/ 348434 h 6858000"/>
              <a:gd name="connsiteX815" fmla="*/ 5805386 w 7467600"/>
              <a:gd name="connsiteY815" fmla="*/ 239240 h 6858000"/>
              <a:gd name="connsiteX816" fmla="*/ 5905192 w 7467600"/>
              <a:gd name="connsiteY816" fmla="*/ 163079 h 6858000"/>
              <a:gd name="connsiteX817" fmla="*/ 5865655 w 7467600"/>
              <a:gd name="connsiteY817" fmla="*/ 171901 h 6858000"/>
              <a:gd name="connsiteX818" fmla="*/ 5259740 w 7467600"/>
              <a:gd name="connsiteY818" fmla="*/ 257013 h 6858000"/>
              <a:gd name="connsiteX819" fmla="*/ 5208466 w 7467600"/>
              <a:gd name="connsiteY819" fmla="*/ 257550 h 6858000"/>
              <a:gd name="connsiteX820" fmla="*/ 4980204 w 7467600"/>
              <a:gd name="connsiteY820" fmla="*/ 271903 h 6858000"/>
              <a:gd name="connsiteX821" fmla="*/ 5068068 w 7467600"/>
              <a:gd name="connsiteY821" fmla="*/ 282244 h 6858000"/>
              <a:gd name="connsiteX822" fmla="*/ 5153231 w 7467600"/>
              <a:gd name="connsiteY822" fmla="*/ 292240 h 6858000"/>
              <a:gd name="connsiteX823" fmla="*/ 5426491 w 7467600"/>
              <a:gd name="connsiteY823" fmla="*/ 281128 h 6858000"/>
              <a:gd name="connsiteX824" fmla="*/ 5731212 w 7467600"/>
              <a:gd name="connsiteY824" fmla="*/ 231951 h 6858000"/>
              <a:gd name="connsiteX825" fmla="*/ 5905192 w 7467600"/>
              <a:gd name="connsiteY825" fmla="*/ 163079 h 6858000"/>
              <a:gd name="connsiteX826" fmla="*/ 5944437 w 7467600"/>
              <a:gd name="connsiteY826" fmla="*/ 113829 h 6858000"/>
              <a:gd name="connsiteX827" fmla="*/ 5825032 w 7467600"/>
              <a:gd name="connsiteY827" fmla="*/ 146405 h 6858000"/>
              <a:gd name="connsiteX828" fmla="*/ 4955599 w 7467600"/>
              <a:gd name="connsiteY828" fmla="*/ 247008 h 6858000"/>
              <a:gd name="connsiteX829" fmla="*/ 5210104 w 7467600"/>
              <a:gd name="connsiteY829" fmla="*/ 228123 h 6858000"/>
              <a:gd name="connsiteX830" fmla="*/ 5261015 w 7467600"/>
              <a:gd name="connsiteY830" fmla="*/ 227087 h 6858000"/>
              <a:gd name="connsiteX831" fmla="*/ 5861181 w 7467600"/>
              <a:gd name="connsiteY831" fmla="*/ 143093 h 6858000"/>
              <a:gd name="connsiteX832" fmla="*/ 5961252 w 7467600"/>
              <a:gd name="connsiteY832" fmla="*/ 114820 h 6858000"/>
              <a:gd name="connsiteX833" fmla="*/ 5944437 w 7467600"/>
              <a:gd name="connsiteY833" fmla="*/ 113829 h 6858000"/>
              <a:gd name="connsiteX834" fmla="*/ 3882765 w 7467600"/>
              <a:gd name="connsiteY834" fmla="*/ 0 h 6858000"/>
              <a:gd name="connsiteX835" fmla="*/ 3995099 w 7467600"/>
              <a:gd name="connsiteY835" fmla="*/ 0 h 6858000"/>
              <a:gd name="connsiteX836" fmla="*/ 4163818 w 7467600"/>
              <a:gd name="connsiteY836" fmla="*/ 234104 h 6858000"/>
              <a:gd name="connsiteX837" fmla="*/ 4172099 w 7467600"/>
              <a:gd name="connsiteY837" fmla="*/ 234207 h 6858000"/>
              <a:gd name="connsiteX838" fmla="*/ 4784282 w 7467600"/>
              <a:gd name="connsiteY838" fmla="*/ 276561 h 6858000"/>
              <a:gd name="connsiteX839" fmla="*/ 4801687 w 7467600"/>
              <a:gd name="connsiteY839" fmla="*/ 267764 h 6858000"/>
              <a:gd name="connsiteX840" fmla="*/ 6082788 w 7467600"/>
              <a:gd name="connsiteY840" fmla="*/ 64119 h 6858000"/>
              <a:gd name="connsiteX841" fmla="*/ 6099442 w 7467600"/>
              <a:gd name="connsiteY841" fmla="*/ 82568 h 6858000"/>
              <a:gd name="connsiteX842" fmla="*/ 4804137 w 7467600"/>
              <a:gd name="connsiteY842" fmla="*/ 320931 h 6858000"/>
              <a:gd name="connsiteX843" fmla="*/ 4227047 w 7467600"/>
              <a:gd name="connsiteY843" fmla="*/ 313415 h 6858000"/>
              <a:gd name="connsiteX844" fmla="*/ 4346041 w 7467600"/>
              <a:gd name="connsiteY844" fmla="*/ 456086 h 6858000"/>
              <a:gd name="connsiteX845" fmla="*/ 4870967 w 7467600"/>
              <a:gd name="connsiteY845" fmla="*/ 963061 h 6858000"/>
              <a:gd name="connsiteX846" fmla="*/ 4889647 w 7467600"/>
              <a:gd name="connsiteY846" fmla="*/ 957147 h 6858000"/>
              <a:gd name="connsiteX847" fmla="*/ 5422504 w 7467600"/>
              <a:gd name="connsiteY847" fmla="*/ 805191 h 6858000"/>
              <a:gd name="connsiteX848" fmla="*/ 6087656 w 7467600"/>
              <a:gd name="connsiteY848" fmla="*/ 826703 h 6858000"/>
              <a:gd name="connsiteX849" fmla="*/ 6058717 w 7467600"/>
              <a:gd name="connsiteY849" fmla="*/ 865992 h 6858000"/>
              <a:gd name="connsiteX850" fmla="*/ 4974153 w 7467600"/>
              <a:gd name="connsiteY850" fmla="*/ 1045456 h 6858000"/>
              <a:gd name="connsiteX851" fmla="*/ 5627835 w 7467600"/>
              <a:gd name="connsiteY851" fmla="*/ 1472077 h 6858000"/>
              <a:gd name="connsiteX852" fmla="*/ 5629817 w 7467600"/>
              <a:gd name="connsiteY852" fmla="*/ 1471412 h 6858000"/>
              <a:gd name="connsiteX853" fmla="*/ 5634124 w 7467600"/>
              <a:gd name="connsiteY853" fmla="*/ 1470572 h 6858000"/>
              <a:gd name="connsiteX854" fmla="*/ 5755832 w 7467600"/>
              <a:gd name="connsiteY854" fmla="*/ 1383886 h 6858000"/>
              <a:gd name="connsiteX855" fmla="*/ 6014186 w 7467600"/>
              <a:gd name="connsiteY855" fmla="*/ 1279799 h 6858000"/>
              <a:gd name="connsiteX856" fmla="*/ 6901619 w 7467600"/>
              <a:gd name="connsiteY856" fmla="*/ 1047874 h 6858000"/>
              <a:gd name="connsiteX857" fmla="*/ 6931566 w 7467600"/>
              <a:gd name="connsiteY857" fmla="*/ 1062034 h 6858000"/>
              <a:gd name="connsiteX858" fmla="*/ 5790982 w 7467600"/>
              <a:gd name="connsiteY858" fmla="*/ 1561380 h 6858000"/>
              <a:gd name="connsiteX859" fmla="*/ 6188971 w 7467600"/>
              <a:gd name="connsiteY859" fmla="*/ 1755168 h 6858000"/>
              <a:gd name="connsiteX860" fmla="*/ 6202446 w 7467600"/>
              <a:gd name="connsiteY860" fmla="*/ 1752268 h 6858000"/>
              <a:gd name="connsiteX861" fmla="*/ 7179560 w 7467600"/>
              <a:gd name="connsiteY861" fmla="*/ 1467551 h 6858000"/>
              <a:gd name="connsiteX862" fmla="*/ 7158730 w 7467600"/>
              <a:gd name="connsiteY862" fmla="*/ 1507835 h 6858000"/>
              <a:gd name="connsiteX863" fmla="*/ 6326959 w 7467600"/>
              <a:gd name="connsiteY863" fmla="*/ 1817686 h 6858000"/>
              <a:gd name="connsiteX864" fmla="*/ 6537433 w 7467600"/>
              <a:gd name="connsiteY864" fmla="*/ 1907790 h 6858000"/>
              <a:gd name="connsiteX865" fmla="*/ 6550221 w 7467600"/>
              <a:gd name="connsiteY865" fmla="*/ 1910729 h 6858000"/>
              <a:gd name="connsiteX866" fmla="*/ 6964438 w 7467600"/>
              <a:gd name="connsiteY866" fmla="*/ 2209505 h 6858000"/>
              <a:gd name="connsiteX867" fmla="*/ 7367862 w 7467600"/>
              <a:gd name="connsiteY867" fmla="*/ 2806833 h 6858000"/>
              <a:gd name="connsiteX868" fmla="*/ 7364329 w 7467600"/>
              <a:gd name="connsiteY868" fmla="*/ 2826907 h 6858000"/>
              <a:gd name="connsiteX869" fmla="*/ 7290545 w 7467600"/>
              <a:gd name="connsiteY869" fmla="*/ 2850663 h 6858000"/>
              <a:gd name="connsiteX870" fmla="*/ 6472036 w 7467600"/>
              <a:gd name="connsiteY870" fmla="*/ 1959003 h 6858000"/>
              <a:gd name="connsiteX871" fmla="*/ 5792897 w 7467600"/>
              <a:gd name="connsiteY871" fmla="*/ 1647747 h 6858000"/>
              <a:gd name="connsiteX872" fmla="*/ 5842751 w 7467600"/>
              <a:gd name="connsiteY872" fmla="*/ 1816112 h 6858000"/>
              <a:gd name="connsiteX873" fmla="*/ 5847424 w 7467600"/>
              <a:gd name="connsiteY873" fmla="*/ 1815776 h 6858000"/>
              <a:gd name="connsiteX874" fmla="*/ 6399821 w 7467600"/>
              <a:gd name="connsiteY874" fmla="*/ 2344799 h 6858000"/>
              <a:gd name="connsiteX875" fmla="*/ 6323232 w 7467600"/>
              <a:gd name="connsiteY875" fmla="*/ 2389634 h 6858000"/>
              <a:gd name="connsiteX876" fmla="*/ 5942958 w 7467600"/>
              <a:gd name="connsiteY876" fmla="*/ 2077708 h 6858000"/>
              <a:gd name="connsiteX877" fmla="*/ 5921559 w 7467600"/>
              <a:gd name="connsiteY877" fmla="*/ 2378596 h 6858000"/>
              <a:gd name="connsiteX878" fmla="*/ 5817651 w 7467600"/>
              <a:gd name="connsiteY878" fmla="*/ 3023919 h 6858000"/>
              <a:gd name="connsiteX879" fmla="*/ 5729634 w 7467600"/>
              <a:gd name="connsiteY879" fmla="*/ 3051849 h 6858000"/>
              <a:gd name="connsiteX880" fmla="*/ 5611018 w 7467600"/>
              <a:gd name="connsiteY880" fmla="*/ 2316769 h 6858000"/>
              <a:gd name="connsiteX881" fmla="*/ 5687608 w 7467600"/>
              <a:gd name="connsiteY881" fmla="*/ 2039972 h 6858000"/>
              <a:gd name="connsiteX882" fmla="*/ 5657554 w 7467600"/>
              <a:gd name="connsiteY882" fmla="*/ 1576445 h 6858000"/>
              <a:gd name="connsiteX883" fmla="*/ 5150475 w 7467600"/>
              <a:gd name="connsiteY883" fmla="*/ 1274012 h 6858000"/>
              <a:gd name="connsiteX884" fmla="*/ 5349142 w 7467600"/>
              <a:gd name="connsiteY884" fmla="*/ 2204405 h 6858000"/>
              <a:gd name="connsiteX885" fmla="*/ 5262214 w 7467600"/>
              <a:gd name="connsiteY885" fmla="*/ 2233836 h 6858000"/>
              <a:gd name="connsiteX886" fmla="*/ 4981539 w 7467600"/>
              <a:gd name="connsiteY886" fmla="*/ 1542201 h 6858000"/>
              <a:gd name="connsiteX887" fmla="*/ 4958461 w 7467600"/>
              <a:gd name="connsiteY887" fmla="*/ 1136957 h 6858000"/>
              <a:gd name="connsiteX888" fmla="*/ 4655015 w 7467600"/>
              <a:gd name="connsiteY888" fmla="*/ 891426 h 6858000"/>
              <a:gd name="connsiteX889" fmla="*/ 4348002 w 7467600"/>
              <a:gd name="connsiteY889" fmla="*/ 2205895 h 6858000"/>
              <a:gd name="connsiteX890" fmla="*/ 4262250 w 7467600"/>
              <a:gd name="connsiteY890" fmla="*/ 2219972 h 6858000"/>
              <a:gd name="connsiteX891" fmla="*/ 4550611 w 7467600"/>
              <a:gd name="connsiteY891" fmla="*/ 817540 h 6858000"/>
              <a:gd name="connsiteX892" fmla="*/ 4564418 w 7467600"/>
              <a:gd name="connsiteY892" fmla="*/ 808293 h 6858000"/>
              <a:gd name="connsiteX893" fmla="*/ 4266388 w 7467600"/>
              <a:gd name="connsiteY893" fmla="*/ 500083 h 6858000"/>
              <a:gd name="connsiteX894" fmla="*/ 4032842 w 7467600"/>
              <a:gd name="connsiteY894" fmla="*/ 211809 h 6858000"/>
              <a:gd name="connsiteX895" fmla="*/ 3882765 w 7467600"/>
              <a:gd name="connsiteY895" fmla="*/ 0 h 6858000"/>
              <a:gd name="connsiteX896" fmla="*/ 3721337 w 7467600"/>
              <a:gd name="connsiteY896" fmla="*/ 0 h 6858000"/>
              <a:gd name="connsiteX897" fmla="*/ 3797544 w 7467600"/>
              <a:gd name="connsiteY897" fmla="*/ 0 h 6858000"/>
              <a:gd name="connsiteX898" fmla="*/ 3775734 w 7467600"/>
              <a:gd name="connsiteY898" fmla="*/ 95131 h 6858000"/>
              <a:gd name="connsiteX899" fmla="*/ 3724807 w 7467600"/>
              <a:gd name="connsiteY899" fmla="*/ 272257 h 6858000"/>
              <a:gd name="connsiteX900" fmla="*/ 3726844 w 7467600"/>
              <a:gd name="connsiteY900" fmla="*/ 282988 h 6858000"/>
              <a:gd name="connsiteX901" fmla="*/ 3742664 w 7467600"/>
              <a:gd name="connsiteY901" fmla="*/ 279918 h 6858000"/>
              <a:gd name="connsiteX902" fmla="*/ 4103910 w 7467600"/>
              <a:gd name="connsiteY902" fmla="*/ 1161917 h 6858000"/>
              <a:gd name="connsiteX903" fmla="*/ 4020269 w 7467600"/>
              <a:gd name="connsiteY903" fmla="*/ 1200406 h 6858000"/>
              <a:gd name="connsiteX904" fmla="*/ 3674882 w 7467600"/>
              <a:gd name="connsiteY904" fmla="*/ 488524 h 6858000"/>
              <a:gd name="connsiteX905" fmla="*/ 3132682 w 7467600"/>
              <a:gd name="connsiteY905" fmla="*/ 1072284 h 6858000"/>
              <a:gd name="connsiteX906" fmla="*/ 2716346 w 7467600"/>
              <a:gd name="connsiteY906" fmla="*/ 1276376 h 6858000"/>
              <a:gd name="connsiteX907" fmla="*/ 2716772 w 7467600"/>
              <a:gd name="connsiteY907" fmla="*/ 1255462 h 6858000"/>
              <a:gd name="connsiteX908" fmla="*/ 3471096 w 7467600"/>
              <a:gd name="connsiteY908" fmla="*/ 437072 h 6858000"/>
              <a:gd name="connsiteX909" fmla="*/ 3639057 w 7467600"/>
              <a:gd name="connsiteY909" fmla="*/ 286334 h 6858000"/>
              <a:gd name="connsiteX910" fmla="*/ 3640309 w 7467600"/>
              <a:gd name="connsiteY910" fmla="*/ 284664 h 6858000"/>
              <a:gd name="connsiteX911" fmla="*/ 3646022 w 7467600"/>
              <a:gd name="connsiteY911" fmla="*/ 276711 h 6858000"/>
              <a:gd name="connsiteX912" fmla="*/ 3707943 w 7467600"/>
              <a:gd name="connsiteY912" fmla="*/ 65958 h 6858000"/>
              <a:gd name="connsiteX913" fmla="*/ 3721337 w 7467600"/>
              <a:gd name="connsiteY913" fmla="*/ 0 h 6858000"/>
              <a:gd name="connsiteX914" fmla="*/ 2867960 w 7467600"/>
              <a:gd name="connsiteY914" fmla="*/ 0 h 6858000"/>
              <a:gd name="connsiteX915" fmla="*/ 2926351 w 7467600"/>
              <a:gd name="connsiteY915" fmla="*/ 0 h 6858000"/>
              <a:gd name="connsiteX916" fmla="*/ 2902823 w 7467600"/>
              <a:gd name="connsiteY916" fmla="*/ 262929 h 6858000"/>
              <a:gd name="connsiteX917" fmla="*/ 2940663 w 7467600"/>
              <a:gd name="connsiteY917" fmla="*/ 140884 h 6858000"/>
              <a:gd name="connsiteX918" fmla="*/ 2947039 w 7467600"/>
              <a:gd name="connsiteY918" fmla="*/ 122524 h 6858000"/>
              <a:gd name="connsiteX919" fmla="*/ 2984316 w 7467600"/>
              <a:gd name="connsiteY919" fmla="*/ 0 h 6858000"/>
              <a:gd name="connsiteX920" fmla="*/ 3016114 w 7467600"/>
              <a:gd name="connsiteY920" fmla="*/ 0 h 6858000"/>
              <a:gd name="connsiteX921" fmla="*/ 2979949 w 7467600"/>
              <a:gd name="connsiteY921" fmla="*/ 119274 h 6858000"/>
              <a:gd name="connsiteX922" fmla="*/ 3023879 w 7467600"/>
              <a:gd name="connsiteY922" fmla="*/ 0 h 6858000"/>
              <a:gd name="connsiteX923" fmla="*/ 3105400 w 7467600"/>
              <a:gd name="connsiteY923" fmla="*/ 0 h 6858000"/>
              <a:gd name="connsiteX924" fmla="*/ 3094669 w 7467600"/>
              <a:gd name="connsiteY924" fmla="*/ 30308 h 6858000"/>
              <a:gd name="connsiteX925" fmla="*/ 2901945 w 7467600"/>
              <a:gd name="connsiteY925" fmla="*/ 466538 h 6858000"/>
              <a:gd name="connsiteX926" fmla="*/ 2815209 w 7467600"/>
              <a:gd name="connsiteY926" fmla="*/ 497361 h 6858000"/>
              <a:gd name="connsiteX927" fmla="*/ 2844845 w 7467600"/>
              <a:gd name="connsiteY927" fmla="*/ 127638 h 6858000"/>
              <a:gd name="connsiteX928" fmla="*/ 2867960 w 7467600"/>
              <a:gd name="connsiteY928" fmla="*/ 0 h 6858000"/>
              <a:gd name="connsiteX929" fmla="*/ 1057230 w 7467600"/>
              <a:gd name="connsiteY929" fmla="*/ 0 h 6858000"/>
              <a:gd name="connsiteX930" fmla="*/ 1111003 w 7467600"/>
              <a:gd name="connsiteY930" fmla="*/ 0 h 6858000"/>
              <a:gd name="connsiteX931" fmla="*/ 1125553 w 7467600"/>
              <a:gd name="connsiteY931" fmla="*/ 52588 h 6858000"/>
              <a:gd name="connsiteX932" fmla="*/ 1304276 w 7467600"/>
              <a:gd name="connsiteY932" fmla="*/ 476275 h 6858000"/>
              <a:gd name="connsiteX933" fmla="*/ 1492066 w 7467600"/>
              <a:gd name="connsiteY933" fmla="*/ 886333 h 6858000"/>
              <a:gd name="connsiteX934" fmla="*/ 1423698 w 7467600"/>
              <a:gd name="connsiteY934" fmla="*/ 710817 h 6858000"/>
              <a:gd name="connsiteX935" fmla="*/ 1357609 w 7467600"/>
              <a:gd name="connsiteY935" fmla="*/ 532892 h 6858000"/>
              <a:gd name="connsiteX936" fmla="*/ 1309550 w 7467600"/>
              <a:gd name="connsiteY936" fmla="*/ 374031 h 6858000"/>
              <a:gd name="connsiteX937" fmla="*/ 1193673 w 7467600"/>
              <a:gd name="connsiteY937" fmla="*/ 49533 h 6858000"/>
              <a:gd name="connsiteX938" fmla="*/ 1164391 w 7467600"/>
              <a:gd name="connsiteY938" fmla="*/ 0 h 6858000"/>
              <a:gd name="connsiteX939" fmla="*/ 1200666 w 7467600"/>
              <a:gd name="connsiteY939" fmla="*/ 0 h 6858000"/>
              <a:gd name="connsiteX940" fmla="*/ 1223408 w 7467600"/>
              <a:gd name="connsiteY940" fmla="*/ 38996 h 6858000"/>
              <a:gd name="connsiteX941" fmla="*/ 1339635 w 7467600"/>
              <a:gd name="connsiteY941" fmla="*/ 365517 h 6858000"/>
              <a:gd name="connsiteX942" fmla="*/ 1387469 w 7467600"/>
              <a:gd name="connsiteY942" fmla="*/ 523079 h 6858000"/>
              <a:gd name="connsiteX943" fmla="*/ 1452685 w 7467600"/>
              <a:gd name="connsiteY943" fmla="*/ 699806 h 6858000"/>
              <a:gd name="connsiteX944" fmla="*/ 1492092 w 7467600"/>
              <a:gd name="connsiteY944" fmla="*/ 800424 h 6858000"/>
              <a:gd name="connsiteX945" fmla="*/ 1455302 w 7467600"/>
              <a:gd name="connsiteY945" fmla="*/ 632913 h 6858000"/>
              <a:gd name="connsiteX946" fmla="*/ 1222336 w 7467600"/>
              <a:gd name="connsiteY946" fmla="*/ 9480 h 6858000"/>
              <a:gd name="connsiteX947" fmla="*/ 1214634 w 7467600"/>
              <a:gd name="connsiteY947" fmla="*/ 0 h 6858000"/>
              <a:gd name="connsiteX948" fmla="*/ 1289827 w 7467600"/>
              <a:gd name="connsiteY948" fmla="*/ 0 h 6858000"/>
              <a:gd name="connsiteX949" fmla="*/ 1321076 w 7467600"/>
              <a:gd name="connsiteY949" fmla="*/ 59722 h 6858000"/>
              <a:gd name="connsiteX950" fmla="*/ 1512579 w 7467600"/>
              <a:gd name="connsiteY950" fmla="*/ 626441 h 6858000"/>
              <a:gd name="connsiteX951" fmla="*/ 1506076 w 7467600"/>
              <a:gd name="connsiteY951" fmla="*/ 1089289 h 6858000"/>
              <a:gd name="connsiteX952" fmla="*/ 1486346 w 7467600"/>
              <a:gd name="connsiteY952" fmla="*/ 1079919 h 6858000"/>
              <a:gd name="connsiteX953" fmla="*/ 1070511 w 7467600"/>
              <a:gd name="connsiteY953" fmla="*/ 48609 h 6858000"/>
              <a:gd name="connsiteX954" fmla="*/ 1057230 w 7467600"/>
              <a:gd name="connsiteY954" fmla="*/ 0 h 6858000"/>
              <a:gd name="connsiteX955" fmla="*/ 43151 w 7467600"/>
              <a:gd name="connsiteY955" fmla="*/ 0 h 6858000"/>
              <a:gd name="connsiteX956" fmla="*/ 95283 w 7467600"/>
              <a:gd name="connsiteY956" fmla="*/ 0 h 6858000"/>
              <a:gd name="connsiteX957" fmla="*/ 300708 w 7467600"/>
              <a:gd name="connsiteY957" fmla="*/ 154571 h 6858000"/>
              <a:gd name="connsiteX958" fmla="*/ 530414 w 7467600"/>
              <a:gd name="connsiteY958" fmla="*/ 354673 h 6858000"/>
              <a:gd name="connsiteX959" fmla="*/ 333785 w 7467600"/>
              <a:gd name="connsiteY959" fmla="*/ 161564 h 6858000"/>
              <a:gd name="connsiteX960" fmla="*/ 147005 w 7467600"/>
              <a:gd name="connsiteY960" fmla="*/ 0 h 6858000"/>
              <a:gd name="connsiteX961" fmla="*/ 272509 w 7467600"/>
              <a:gd name="connsiteY961" fmla="*/ 0 h 6858000"/>
              <a:gd name="connsiteX962" fmla="*/ 326276 w 7467600"/>
              <a:gd name="connsiteY962" fmla="*/ 45847 h 6858000"/>
              <a:gd name="connsiteX963" fmla="*/ 823759 w 7467600"/>
              <a:gd name="connsiteY963" fmla="*/ 574145 h 6858000"/>
              <a:gd name="connsiteX964" fmla="*/ 811254 w 7467600"/>
              <a:gd name="connsiteY964" fmla="*/ 665546 h 6858000"/>
              <a:gd name="connsiteX965" fmla="*/ 154042 w 7467600"/>
              <a:gd name="connsiteY965" fmla="*/ 261522 h 6858000"/>
              <a:gd name="connsiteX966" fmla="*/ 13550 w 7467600"/>
              <a:gd name="connsiteY966" fmla="*/ 158423 h 6858000"/>
              <a:gd name="connsiteX967" fmla="*/ 0 w 7467600"/>
              <a:gd name="connsiteY967" fmla="*/ 146618 h 6858000"/>
              <a:gd name="connsiteX968" fmla="*/ 0 w 7467600"/>
              <a:gd name="connsiteY968" fmla="*/ 59161 h 6858000"/>
              <a:gd name="connsiteX969" fmla="*/ 45427 w 7467600"/>
              <a:gd name="connsiteY969" fmla="*/ 101078 h 6858000"/>
              <a:gd name="connsiteX970" fmla="*/ 630103 w 7467600"/>
              <a:gd name="connsiteY970" fmla="*/ 485885 h 6858000"/>
              <a:gd name="connsiteX971" fmla="*/ 532040 w 7467600"/>
              <a:gd name="connsiteY971" fmla="*/ 399359 h 6858000"/>
              <a:gd name="connsiteX972" fmla="*/ 517618 w 7467600"/>
              <a:gd name="connsiteY972" fmla="*/ 385726 h 6858000"/>
              <a:gd name="connsiteX973" fmla="*/ 285074 w 7467600"/>
              <a:gd name="connsiteY973" fmla="*/ 182755 h 6858000"/>
              <a:gd name="connsiteX974" fmla="*/ 43151 w 7467600"/>
              <a:gd name="connsiteY974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88673 w 7467600"/>
              <a:gd name="connsiteY4" fmla="*/ 6610396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392158 w 7467600"/>
              <a:gd name="connsiteY16" fmla="*/ 6771365 h 6858000"/>
              <a:gd name="connsiteX17" fmla="*/ 7467600 w 7467600"/>
              <a:gd name="connsiteY17" fmla="*/ 6805948 h 6858000"/>
              <a:gd name="connsiteX18" fmla="*/ 7467600 w 7467600"/>
              <a:gd name="connsiteY18" fmla="*/ 6831490 h 6858000"/>
              <a:gd name="connsiteX19" fmla="*/ 7410696 w 7467600"/>
              <a:gd name="connsiteY19" fmla="*/ 6803861 h 6858000"/>
              <a:gd name="connsiteX20" fmla="*/ 7088673 w 7467600"/>
              <a:gd name="connsiteY20" fmla="*/ 6610396 h 6858000"/>
              <a:gd name="connsiteX21" fmla="*/ 1019354 w 7467600"/>
              <a:gd name="connsiteY21" fmla="*/ 6315006 h 6858000"/>
              <a:gd name="connsiteX22" fmla="*/ 441046 w 7467600"/>
              <a:gd name="connsiteY22" fmla="*/ 6691153 h 6858000"/>
              <a:gd name="connsiteX23" fmla="*/ 1019354 w 7467600"/>
              <a:gd name="connsiteY23" fmla="*/ 6315006 h 6858000"/>
              <a:gd name="connsiteX24" fmla="*/ 991680 w 7467600"/>
              <a:gd name="connsiteY24" fmla="*/ 6298413 h 6858000"/>
              <a:gd name="connsiteX25" fmla="*/ 409060 w 7467600"/>
              <a:gd name="connsiteY25" fmla="*/ 6671470 h 6858000"/>
              <a:gd name="connsiteX26" fmla="*/ 991680 w 7467600"/>
              <a:gd name="connsiteY26" fmla="*/ 6298413 h 6858000"/>
              <a:gd name="connsiteX27" fmla="*/ 103333 w 7467600"/>
              <a:gd name="connsiteY27" fmla="*/ 5699602 h 6858000"/>
              <a:gd name="connsiteX28" fmla="*/ 233938 w 7467600"/>
              <a:gd name="connsiteY28" fmla="*/ 5809416 h 6858000"/>
              <a:gd name="connsiteX29" fmla="*/ 883580 w 7467600"/>
              <a:gd name="connsiteY29" fmla="*/ 6180710 h 6858000"/>
              <a:gd name="connsiteX30" fmla="*/ 487337 w 7467600"/>
              <a:gd name="connsiteY30" fmla="*/ 5950182 h 6858000"/>
              <a:gd name="connsiteX31" fmla="*/ 354051 w 7467600"/>
              <a:gd name="connsiteY31" fmla="*/ 5854912 h 6858000"/>
              <a:gd name="connsiteX32" fmla="*/ 195436 w 7467600"/>
              <a:gd name="connsiteY32" fmla="*/ 5755068 h 6858000"/>
              <a:gd name="connsiteX33" fmla="*/ 103333 w 7467600"/>
              <a:gd name="connsiteY33" fmla="*/ 5699602 h 6858000"/>
              <a:gd name="connsiteX34" fmla="*/ 5539432 w 7467600"/>
              <a:gd name="connsiteY34" fmla="*/ 5642928 h 6858000"/>
              <a:gd name="connsiteX35" fmla="*/ 5555462 w 7467600"/>
              <a:gd name="connsiteY35" fmla="*/ 5694454 h 6858000"/>
              <a:gd name="connsiteX36" fmla="*/ 5828270 w 7467600"/>
              <a:gd name="connsiteY36" fmla="*/ 6320663 h 6858000"/>
              <a:gd name="connsiteX37" fmla="*/ 5947416 w 7467600"/>
              <a:gd name="connsiteY37" fmla="*/ 6574846 h 6858000"/>
              <a:gd name="connsiteX38" fmla="*/ 5539432 w 7467600"/>
              <a:gd name="connsiteY38" fmla="*/ 5642928 h 6858000"/>
              <a:gd name="connsiteX39" fmla="*/ 51253 w 7467600"/>
              <a:gd name="connsiteY39" fmla="*/ 5631825 h 6858000"/>
              <a:gd name="connsiteX40" fmla="*/ 211622 w 7467600"/>
              <a:gd name="connsiteY40" fmla="*/ 5728803 h 6858000"/>
              <a:gd name="connsiteX41" fmla="*/ 371652 w 7467600"/>
              <a:gd name="connsiteY41" fmla="*/ 5829062 h 6858000"/>
              <a:gd name="connsiteX42" fmla="*/ 505903 w 7467600"/>
              <a:gd name="connsiteY42" fmla="*/ 5925221 h 6858000"/>
              <a:gd name="connsiteX43" fmla="*/ 899240 w 7467600"/>
              <a:gd name="connsiteY43" fmla="*/ 6153068 h 6858000"/>
              <a:gd name="connsiteX44" fmla="*/ 988114 w 7467600"/>
              <a:gd name="connsiteY44" fmla="*/ 6174204 h 6858000"/>
              <a:gd name="connsiteX45" fmla="*/ 845971 w 7467600"/>
              <a:gd name="connsiteY45" fmla="*/ 6067177 h 6858000"/>
              <a:gd name="connsiteX46" fmla="*/ 448057 w 7467600"/>
              <a:gd name="connsiteY46" fmla="*/ 5841376 h 6858000"/>
              <a:gd name="connsiteX47" fmla="*/ 51253 w 7467600"/>
              <a:gd name="connsiteY47" fmla="*/ 5631825 h 6858000"/>
              <a:gd name="connsiteX48" fmla="*/ 2606687 w 7467600"/>
              <a:gd name="connsiteY48" fmla="*/ 5630718 h 6858000"/>
              <a:gd name="connsiteX49" fmla="*/ 2645658 w 7467600"/>
              <a:gd name="connsiteY49" fmla="*/ 6640259 h 6858000"/>
              <a:gd name="connsiteX50" fmla="*/ 2606687 w 7467600"/>
              <a:gd name="connsiteY50" fmla="*/ 5630718 h 6858000"/>
              <a:gd name="connsiteX51" fmla="*/ 3642057 w 7467600"/>
              <a:gd name="connsiteY51" fmla="*/ 5573487 h 6858000"/>
              <a:gd name="connsiteX52" fmla="*/ 3632981 w 7467600"/>
              <a:gd name="connsiteY52" fmla="*/ 5579437 h 6858000"/>
              <a:gd name="connsiteX53" fmla="*/ 3382436 w 7467600"/>
              <a:gd name="connsiteY53" fmla="*/ 5952726 h 6858000"/>
              <a:gd name="connsiteX54" fmla="*/ 3191929 w 7467600"/>
              <a:gd name="connsiteY54" fmla="*/ 6662669 h 6858000"/>
              <a:gd name="connsiteX55" fmla="*/ 3369898 w 7467600"/>
              <a:gd name="connsiteY55" fmla="*/ 6081771 h 6858000"/>
              <a:gd name="connsiteX56" fmla="*/ 3642057 w 7467600"/>
              <a:gd name="connsiteY56" fmla="*/ 5573487 h 6858000"/>
              <a:gd name="connsiteX57" fmla="*/ 2650666 w 7467600"/>
              <a:gd name="connsiteY57" fmla="*/ 5530686 h 6858000"/>
              <a:gd name="connsiteX58" fmla="*/ 2650249 w 7467600"/>
              <a:gd name="connsiteY58" fmla="*/ 5532101 h 6858000"/>
              <a:gd name="connsiteX59" fmla="*/ 2663808 w 7467600"/>
              <a:gd name="connsiteY59" fmla="*/ 6535215 h 6858000"/>
              <a:gd name="connsiteX60" fmla="*/ 2665418 w 7467600"/>
              <a:gd name="connsiteY60" fmla="*/ 6132756 h 6858000"/>
              <a:gd name="connsiteX61" fmla="*/ 2650666 w 7467600"/>
              <a:gd name="connsiteY61" fmla="*/ 5530686 h 6858000"/>
              <a:gd name="connsiteX62" fmla="*/ 2680277 w 7467600"/>
              <a:gd name="connsiteY62" fmla="*/ 5479204 h 6858000"/>
              <a:gd name="connsiteX63" fmla="*/ 2678972 w 7467600"/>
              <a:gd name="connsiteY63" fmla="*/ 5481582 h 6858000"/>
              <a:gd name="connsiteX64" fmla="*/ 2696666 w 7467600"/>
              <a:gd name="connsiteY64" fmla="*/ 6133836 h 6858000"/>
              <a:gd name="connsiteX65" fmla="*/ 2695769 w 7467600"/>
              <a:gd name="connsiteY65" fmla="*/ 6390955 h 6858000"/>
              <a:gd name="connsiteX66" fmla="*/ 2739893 w 7467600"/>
              <a:gd name="connsiteY66" fmla="*/ 6108357 h 6858000"/>
              <a:gd name="connsiteX67" fmla="*/ 2680277 w 7467600"/>
              <a:gd name="connsiteY67" fmla="*/ 5479204 h 6858000"/>
              <a:gd name="connsiteX68" fmla="*/ 1132195 w 7467600"/>
              <a:gd name="connsiteY68" fmla="*/ 5467980 h 6858000"/>
              <a:gd name="connsiteX69" fmla="*/ 1679056 w 7467600"/>
              <a:gd name="connsiteY69" fmla="*/ 5516907 h 6858000"/>
              <a:gd name="connsiteX70" fmla="*/ 2128648 w 7467600"/>
              <a:gd name="connsiteY70" fmla="*/ 5474249 h 6858000"/>
              <a:gd name="connsiteX71" fmla="*/ 1825619 w 7467600"/>
              <a:gd name="connsiteY71" fmla="*/ 5478447 h 6858000"/>
              <a:gd name="connsiteX72" fmla="*/ 1737798 w 7467600"/>
              <a:gd name="connsiteY72" fmla="*/ 5483353 h 6858000"/>
              <a:gd name="connsiteX73" fmla="*/ 1132195 w 7467600"/>
              <a:gd name="connsiteY73" fmla="*/ 5467980 h 6858000"/>
              <a:gd name="connsiteX74" fmla="*/ 7042773 w 7467600"/>
              <a:gd name="connsiteY74" fmla="*/ 5734011 h 6858000"/>
              <a:gd name="connsiteX75" fmla="*/ 6879594 w 7467600"/>
              <a:gd name="connsiteY75" fmla="*/ 5424547 h 6858000"/>
              <a:gd name="connsiteX76" fmla="*/ 7379510 w 7467600"/>
              <a:gd name="connsiteY76" fmla="*/ 5755454 h 6858000"/>
              <a:gd name="connsiteX77" fmla="*/ 7467600 w 7467600"/>
              <a:gd name="connsiteY77" fmla="*/ 5845526 h 6858000"/>
              <a:gd name="connsiteX78" fmla="*/ 7271900 w 7467600"/>
              <a:gd name="connsiteY78" fmla="*/ 5734551 h 6858000"/>
              <a:gd name="connsiteX79" fmla="*/ 7015907 w 7467600"/>
              <a:gd name="connsiteY79" fmla="*/ 5541548 h 6858000"/>
              <a:gd name="connsiteX80" fmla="*/ 7259646 w 7467600"/>
              <a:gd name="connsiteY80" fmla="*/ 5765985 h 6858000"/>
              <a:gd name="connsiteX81" fmla="*/ 7467600 w 7467600"/>
              <a:gd name="connsiteY81" fmla="*/ 6012219 h 6858000"/>
              <a:gd name="connsiteX82" fmla="*/ 6946849 w 7467600"/>
              <a:gd name="connsiteY82" fmla="*/ 5523271 h 6858000"/>
              <a:gd name="connsiteX83" fmla="*/ 7105827 w 7467600"/>
              <a:gd name="connsiteY83" fmla="*/ 5718700 h 6858000"/>
              <a:gd name="connsiteX84" fmla="*/ 7356878 w 7467600"/>
              <a:gd name="connsiteY84" fmla="*/ 5981332 h 6858000"/>
              <a:gd name="connsiteX85" fmla="*/ 7467600 w 7467600"/>
              <a:gd name="connsiteY85" fmla="*/ 6117703 h 6858000"/>
              <a:gd name="connsiteX86" fmla="*/ 7467600 w 7467600"/>
              <a:gd name="connsiteY86" fmla="*/ 6163634 h 6858000"/>
              <a:gd name="connsiteX87" fmla="*/ 7403637 w 7467600"/>
              <a:gd name="connsiteY87" fmla="*/ 6083957 h 6858000"/>
              <a:gd name="connsiteX88" fmla="*/ 7254615 w 7467600"/>
              <a:gd name="connsiteY88" fmla="*/ 5911918 h 6858000"/>
              <a:gd name="connsiteX89" fmla="*/ 7312589 w 7467600"/>
              <a:gd name="connsiteY89" fmla="*/ 5982309 h 6858000"/>
              <a:gd name="connsiteX90" fmla="*/ 7448321 w 7467600"/>
              <a:gd name="connsiteY90" fmla="*/ 6190991 h 6858000"/>
              <a:gd name="connsiteX91" fmla="*/ 7467600 w 7467600"/>
              <a:gd name="connsiteY91" fmla="*/ 6221686 h 6858000"/>
              <a:gd name="connsiteX92" fmla="*/ 7467600 w 7467600"/>
              <a:gd name="connsiteY92" fmla="*/ 6334256 h 6858000"/>
              <a:gd name="connsiteX93" fmla="*/ 7454976 w 7467600"/>
              <a:gd name="connsiteY93" fmla="*/ 6318297 h 6858000"/>
              <a:gd name="connsiteX94" fmla="*/ 7042773 w 7467600"/>
              <a:gd name="connsiteY94" fmla="*/ 5734011 h 6858000"/>
              <a:gd name="connsiteX95" fmla="*/ 1456157 w 7467600"/>
              <a:gd name="connsiteY95" fmla="*/ 5371404 h 6858000"/>
              <a:gd name="connsiteX96" fmla="*/ 1244432 w 7467600"/>
              <a:gd name="connsiteY96" fmla="*/ 5385601 h 6858000"/>
              <a:gd name="connsiteX97" fmla="*/ 973990 w 7467600"/>
              <a:gd name="connsiteY97" fmla="*/ 5424940 h 6858000"/>
              <a:gd name="connsiteX98" fmla="*/ 1103809 w 7467600"/>
              <a:gd name="connsiteY98" fmla="*/ 5433720 h 6858000"/>
              <a:gd name="connsiteX99" fmla="*/ 1123454 w 7467600"/>
              <a:gd name="connsiteY99" fmla="*/ 5435727 h 6858000"/>
              <a:gd name="connsiteX100" fmla="*/ 1737017 w 7467600"/>
              <a:gd name="connsiteY100" fmla="*/ 5452183 h 6858000"/>
              <a:gd name="connsiteX101" fmla="*/ 1824397 w 7467600"/>
              <a:gd name="connsiteY101" fmla="*/ 5447757 h 6858000"/>
              <a:gd name="connsiteX102" fmla="*/ 2070059 w 7467600"/>
              <a:gd name="connsiteY102" fmla="*/ 5441660 h 6858000"/>
              <a:gd name="connsiteX103" fmla="*/ 1456157 w 7467600"/>
              <a:gd name="connsiteY103" fmla="*/ 5371404 h 6858000"/>
              <a:gd name="connsiteX104" fmla="*/ 4988186 w 7467600"/>
              <a:gd name="connsiteY104" fmla="*/ 5216467 h 6858000"/>
              <a:gd name="connsiteX105" fmla="*/ 4777334 w 7467600"/>
              <a:gd name="connsiteY105" fmla="*/ 5406072 h 6858000"/>
              <a:gd name="connsiteX106" fmla="*/ 4718341 w 7467600"/>
              <a:gd name="connsiteY106" fmla="*/ 5468043 h 6858000"/>
              <a:gd name="connsiteX107" fmla="*/ 4604655 w 7467600"/>
              <a:gd name="connsiteY107" fmla="*/ 5583434 h 6858000"/>
              <a:gd name="connsiteX108" fmla="*/ 4565074 w 7467600"/>
              <a:gd name="connsiteY108" fmla="*/ 5618550 h 6858000"/>
              <a:gd name="connsiteX109" fmla="*/ 4988186 w 7467600"/>
              <a:gd name="connsiteY109" fmla="*/ 5216467 h 6858000"/>
              <a:gd name="connsiteX110" fmla="*/ 4978032 w 7467600"/>
              <a:gd name="connsiteY110" fmla="*/ 5183809 h 6858000"/>
              <a:gd name="connsiteX111" fmla="*/ 4463413 w 7467600"/>
              <a:gd name="connsiteY111" fmla="*/ 5615162 h 6858000"/>
              <a:gd name="connsiteX112" fmla="*/ 4358134 w 7467600"/>
              <a:gd name="connsiteY112" fmla="*/ 5742791 h 6858000"/>
              <a:gd name="connsiteX113" fmla="*/ 4376219 w 7467600"/>
              <a:gd name="connsiteY113" fmla="*/ 5729027 h 6858000"/>
              <a:gd name="connsiteX114" fmla="*/ 4582340 w 7467600"/>
              <a:gd name="connsiteY114" fmla="*/ 5561037 h 6858000"/>
              <a:gd name="connsiteX115" fmla="*/ 4694684 w 7467600"/>
              <a:gd name="connsiteY115" fmla="*/ 5447098 h 6858000"/>
              <a:gd name="connsiteX116" fmla="*/ 4754123 w 7467600"/>
              <a:gd name="connsiteY116" fmla="*/ 5384643 h 6858000"/>
              <a:gd name="connsiteX117" fmla="*/ 4978032 w 7467600"/>
              <a:gd name="connsiteY117" fmla="*/ 5183809 h 6858000"/>
              <a:gd name="connsiteX118" fmla="*/ 1903353 w 7467600"/>
              <a:gd name="connsiteY118" fmla="*/ 5044827 h 6858000"/>
              <a:gd name="connsiteX119" fmla="*/ 1936931 w 7467600"/>
              <a:gd name="connsiteY119" fmla="*/ 5093954 h 6858000"/>
              <a:gd name="connsiteX120" fmla="*/ 2195868 w 7467600"/>
              <a:gd name="connsiteY120" fmla="*/ 5396574 h 6858000"/>
              <a:gd name="connsiteX121" fmla="*/ 2088852 w 7467600"/>
              <a:gd name="connsiteY121" fmla="*/ 5166123 h 6858000"/>
              <a:gd name="connsiteX122" fmla="*/ 1958241 w 7467600"/>
              <a:gd name="connsiteY122" fmla="*/ 5067955 h 6858000"/>
              <a:gd name="connsiteX123" fmla="*/ 1903353 w 7467600"/>
              <a:gd name="connsiteY123" fmla="*/ 5044827 h 6858000"/>
              <a:gd name="connsiteX124" fmla="*/ 1979378 w 7467600"/>
              <a:gd name="connsiteY124" fmla="*/ 4769504 h 6858000"/>
              <a:gd name="connsiteX125" fmla="*/ 2882120 w 7467600"/>
              <a:gd name="connsiteY125" fmla="*/ 5064547 h 6858000"/>
              <a:gd name="connsiteX126" fmla="*/ 2793103 w 7467600"/>
              <a:gd name="connsiteY126" fmla="*/ 5039699 h 6858000"/>
              <a:gd name="connsiteX127" fmla="*/ 2770041 w 7467600"/>
              <a:gd name="connsiteY127" fmla="*/ 5033634 h 6858000"/>
              <a:gd name="connsiteX128" fmla="*/ 1979378 w 7467600"/>
              <a:gd name="connsiteY128" fmla="*/ 4769504 h 6858000"/>
              <a:gd name="connsiteX129" fmla="*/ 1927410 w 7467600"/>
              <a:gd name="connsiteY129" fmla="*/ 4716164 h 6858000"/>
              <a:gd name="connsiteX130" fmla="*/ 1959587 w 7467600"/>
              <a:gd name="connsiteY130" fmla="*/ 4728849 h 6858000"/>
              <a:gd name="connsiteX131" fmla="*/ 2777707 w 7467600"/>
              <a:gd name="connsiteY131" fmla="*/ 5003991 h 6858000"/>
              <a:gd name="connsiteX132" fmla="*/ 2800768 w 7467600"/>
              <a:gd name="connsiteY132" fmla="*/ 5010056 h 6858000"/>
              <a:gd name="connsiteX133" fmla="*/ 2879408 w 7467600"/>
              <a:gd name="connsiteY133" fmla="*/ 5031590 h 6858000"/>
              <a:gd name="connsiteX134" fmla="*/ 2862295 w 7467600"/>
              <a:gd name="connsiteY134" fmla="*/ 5022958 h 6858000"/>
              <a:gd name="connsiteX135" fmla="*/ 2813343 w 7467600"/>
              <a:gd name="connsiteY135" fmla="*/ 4998369 h 6858000"/>
              <a:gd name="connsiteX136" fmla="*/ 2646245 w 7467600"/>
              <a:gd name="connsiteY136" fmla="*/ 4930999 h 6858000"/>
              <a:gd name="connsiteX137" fmla="*/ 1999243 w 7467600"/>
              <a:gd name="connsiteY137" fmla="*/ 4730524 h 6858000"/>
              <a:gd name="connsiteX138" fmla="*/ 1979527 w 7467600"/>
              <a:gd name="connsiteY138" fmla="*/ 4726651 h 6858000"/>
              <a:gd name="connsiteX139" fmla="*/ 1927410 w 7467600"/>
              <a:gd name="connsiteY139" fmla="*/ 4716164 h 6858000"/>
              <a:gd name="connsiteX140" fmla="*/ 1997014 w 7467600"/>
              <a:gd name="connsiteY140" fmla="*/ 4698007 h 6858000"/>
              <a:gd name="connsiteX141" fmla="*/ 2005458 w 7467600"/>
              <a:gd name="connsiteY141" fmla="*/ 4699540 h 6858000"/>
              <a:gd name="connsiteX142" fmla="*/ 2657186 w 7467600"/>
              <a:gd name="connsiteY142" fmla="*/ 4901687 h 6858000"/>
              <a:gd name="connsiteX143" fmla="*/ 2826662 w 7467600"/>
              <a:gd name="connsiteY143" fmla="*/ 4970362 h 6858000"/>
              <a:gd name="connsiteX144" fmla="*/ 2876100 w 7467600"/>
              <a:gd name="connsiteY144" fmla="*/ 4995397 h 6858000"/>
              <a:gd name="connsiteX145" fmla="*/ 3042600 w 7467600"/>
              <a:gd name="connsiteY145" fmla="*/ 5059532 h 6858000"/>
              <a:gd name="connsiteX146" fmla="*/ 1997014 w 7467600"/>
              <a:gd name="connsiteY146" fmla="*/ 4698007 h 6858000"/>
              <a:gd name="connsiteX147" fmla="*/ 2305292 w 7467600"/>
              <a:gd name="connsiteY147" fmla="*/ 4219492 h 6858000"/>
              <a:gd name="connsiteX148" fmla="*/ 3360922 w 7467600"/>
              <a:gd name="connsiteY148" fmla="*/ 4529373 h 6858000"/>
              <a:gd name="connsiteX149" fmla="*/ 3492420 w 7467600"/>
              <a:gd name="connsiteY149" fmla="*/ 4510145 h 6858000"/>
              <a:gd name="connsiteX150" fmla="*/ 3364086 w 7467600"/>
              <a:gd name="connsiteY150" fmla="*/ 4480340 h 6858000"/>
              <a:gd name="connsiteX151" fmla="*/ 3225818 w 7467600"/>
              <a:gd name="connsiteY151" fmla="*/ 4411822 h 6858000"/>
              <a:gd name="connsiteX152" fmla="*/ 3129696 w 7467600"/>
              <a:gd name="connsiteY152" fmla="*/ 4360704 h 6858000"/>
              <a:gd name="connsiteX153" fmla="*/ 2814545 w 7467600"/>
              <a:gd name="connsiteY153" fmla="*/ 4282955 h 6858000"/>
              <a:gd name="connsiteX154" fmla="*/ 2305292 w 7467600"/>
              <a:gd name="connsiteY154" fmla="*/ 4219492 h 6858000"/>
              <a:gd name="connsiteX155" fmla="*/ 2626982 w 7467600"/>
              <a:gd name="connsiteY155" fmla="*/ 4206450 h 6858000"/>
              <a:gd name="connsiteX156" fmla="*/ 2490617 w 7467600"/>
              <a:gd name="connsiteY156" fmla="*/ 4206951 h 6858000"/>
              <a:gd name="connsiteX157" fmla="*/ 2819869 w 7467600"/>
              <a:gd name="connsiteY157" fmla="*/ 4252936 h 6858000"/>
              <a:gd name="connsiteX158" fmla="*/ 3143018 w 7467600"/>
              <a:gd name="connsiteY158" fmla="*/ 4332698 h 6858000"/>
              <a:gd name="connsiteX159" fmla="*/ 3241520 w 7467600"/>
              <a:gd name="connsiteY159" fmla="*/ 4385112 h 6858000"/>
              <a:gd name="connsiteX160" fmla="*/ 3374575 w 7467600"/>
              <a:gd name="connsiteY160" fmla="*/ 4451517 h 6858000"/>
              <a:gd name="connsiteX161" fmla="*/ 3505221 w 7467600"/>
              <a:gd name="connsiteY161" fmla="*/ 4480757 h 6858000"/>
              <a:gd name="connsiteX162" fmla="*/ 2626982 w 7467600"/>
              <a:gd name="connsiteY162" fmla="*/ 4206450 h 6858000"/>
              <a:gd name="connsiteX163" fmla="*/ 1310106 w 7467600"/>
              <a:gd name="connsiteY163" fmla="*/ 3943217 h 6858000"/>
              <a:gd name="connsiteX164" fmla="*/ 854994 w 7467600"/>
              <a:gd name="connsiteY164" fmla="*/ 4399136 h 6858000"/>
              <a:gd name="connsiteX165" fmla="*/ 742462 w 7467600"/>
              <a:gd name="connsiteY165" fmla="*/ 4594648 h 6858000"/>
              <a:gd name="connsiteX166" fmla="*/ 820602 w 7467600"/>
              <a:gd name="connsiteY166" fmla="*/ 4485915 h 6858000"/>
              <a:gd name="connsiteX167" fmla="*/ 878295 w 7467600"/>
              <a:gd name="connsiteY167" fmla="*/ 4403594 h 6858000"/>
              <a:gd name="connsiteX168" fmla="*/ 1240607 w 7467600"/>
              <a:gd name="connsiteY168" fmla="*/ 4010401 h 6858000"/>
              <a:gd name="connsiteX169" fmla="*/ 1310106 w 7467600"/>
              <a:gd name="connsiteY169" fmla="*/ 3943217 h 6858000"/>
              <a:gd name="connsiteX170" fmla="*/ 1423113 w 7467600"/>
              <a:gd name="connsiteY170" fmla="*/ 3874565 h 6858000"/>
              <a:gd name="connsiteX171" fmla="*/ 1260565 w 7467600"/>
              <a:gd name="connsiteY171" fmla="*/ 4031982 h 6858000"/>
              <a:gd name="connsiteX172" fmla="*/ 901900 w 7467600"/>
              <a:gd name="connsiteY172" fmla="*/ 4421236 h 6858000"/>
              <a:gd name="connsiteX173" fmla="*/ 845044 w 7467600"/>
              <a:gd name="connsiteY173" fmla="*/ 4502436 h 6858000"/>
              <a:gd name="connsiteX174" fmla="*/ 685926 w 7467600"/>
              <a:gd name="connsiteY174" fmla="*/ 4703069 h 6858000"/>
              <a:gd name="connsiteX175" fmla="*/ 684248 w 7467600"/>
              <a:gd name="connsiteY175" fmla="*/ 4706721 h 6858000"/>
              <a:gd name="connsiteX176" fmla="*/ 1423113 w 7467600"/>
              <a:gd name="connsiteY176" fmla="*/ 3874565 h 6858000"/>
              <a:gd name="connsiteX177" fmla="*/ 3316479 w 7467600"/>
              <a:gd name="connsiteY177" fmla="*/ 3872136 h 6858000"/>
              <a:gd name="connsiteX178" fmla="*/ 3546806 w 7467600"/>
              <a:gd name="connsiteY178" fmla="*/ 4356139 h 6858000"/>
              <a:gd name="connsiteX179" fmla="*/ 3364433 w 7467600"/>
              <a:gd name="connsiteY179" fmla="*/ 3953121 h 6858000"/>
              <a:gd name="connsiteX180" fmla="*/ 3316479 w 7467600"/>
              <a:gd name="connsiteY180" fmla="*/ 3872136 h 6858000"/>
              <a:gd name="connsiteX181" fmla="*/ 3291335 w 7467600"/>
              <a:gd name="connsiteY181" fmla="*/ 3767420 h 6858000"/>
              <a:gd name="connsiteX182" fmla="*/ 3390805 w 7467600"/>
              <a:gd name="connsiteY182" fmla="*/ 3937163 h 6858000"/>
              <a:gd name="connsiteX183" fmla="*/ 3579062 w 7467600"/>
              <a:gd name="connsiteY183" fmla="*/ 4359040 h 6858000"/>
              <a:gd name="connsiteX184" fmla="*/ 3467355 w 7467600"/>
              <a:gd name="connsiteY184" fmla="*/ 3988130 h 6858000"/>
              <a:gd name="connsiteX185" fmla="*/ 3310753 w 7467600"/>
              <a:gd name="connsiteY185" fmla="*/ 3787140 h 6858000"/>
              <a:gd name="connsiteX186" fmla="*/ 3291335 w 7467600"/>
              <a:gd name="connsiteY186" fmla="*/ 3767420 h 6858000"/>
              <a:gd name="connsiteX187" fmla="*/ 1635889 w 7467600"/>
              <a:gd name="connsiteY187" fmla="*/ 3709494 h 6858000"/>
              <a:gd name="connsiteX188" fmla="*/ 1634800 w 7467600"/>
              <a:gd name="connsiteY188" fmla="*/ 3731111 h 6858000"/>
              <a:gd name="connsiteX189" fmla="*/ 1635889 w 7467600"/>
              <a:gd name="connsiteY189" fmla="*/ 3709494 h 6858000"/>
              <a:gd name="connsiteX190" fmla="*/ 1510397 w 7467600"/>
              <a:gd name="connsiteY190" fmla="*/ 3684705 h 6858000"/>
              <a:gd name="connsiteX191" fmla="*/ 1146550 w 7467600"/>
              <a:gd name="connsiteY191" fmla="*/ 3802012 h 6858000"/>
              <a:gd name="connsiteX192" fmla="*/ 698834 w 7467600"/>
              <a:gd name="connsiteY192" fmla="*/ 3952272 h 6858000"/>
              <a:gd name="connsiteX193" fmla="*/ 34256 w 7467600"/>
              <a:gd name="connsiteY193" fmla="*/ 4347603 h 6858000"/>
              <a:gd name="connsiteX194" fmla="*/ 527241 w 7467600"/>
              <a:gd name="connsiteY194" fmla="*/ 4065078 h 6858000"/>
              <a:gd name="connsiteX195" fmla="*/ 1510397 w 7467600"/>
              <a:gd name="connsiteY195" fmla="*/ 3684705 h 6858000"/>
              <a:gd name="connsiteX196" fmla="*/ 1313114 w 7467600"/>
              <a:gd name="connsiteY196" fmla="*/ 3655216 h 6858000"/>
              <a:gd name="connsiteX197" fmla="*/ 1109304 w 7467600"/>
              <a:gd name="connsiteY197" fmla="*/ 3669030 h 6858000"/>
              <a:gd name="connsiteX198" fmla="*/ 8129 w 7467600"/>
              <a:gd name="connsiteY198" fmla="*/ 4330519 h 6858000"/>
              <a:gd name="connsiteX199" fmla="*/ 687572 w 7467600"/>
              <a:gd name="connsiteY199" fmla="*/ 3925629 h 6858000"/>
              <a:gd name="connsiteX200" fmla="*/ 1138365 w 7467600"/>
              <a:gd name="connsiteY200" fmla="*/ 3774515 h 6858000"/>
              <a:gd name="connsiteX201" fmla="*/ 1505579 w 7467600"/>
              <a:gd name="connsiteY201" fmla="*/ 3655526 h 6858000"/>
              <a:gd name="connsiteX202" fmla="*/ 1313114 w 7467600"/>
              <a:gd name="connsiteY202" fmla="*/ 3655216 h 6858000"/>
              <a:gd name="connsiteX203" fmla="*/ 3655073 w 7467600"/>
              <a:gd name="connsiteY203" fmla="*/ 3650884 h 6858000"/>
              <a:gd name="connsiteX204" fmla="*/ 3989938 w 7467600"/>
              <a:gd name="connsiteY204" fmla="*/ 3991685 h 6858000"/>
              <a:gd name="connsiteX205" fmla="*/ 4393907 w 7467600"/>
              <a:gd name="connsiteY205" fmla="*/ 4261258 h 6858000"/>
              <a:gd name="connsiteX206" fmla="*/ 4648051 w 7467600"/>
              <a:gd name="connsiteY206" fmla="*/ 4374051 h 6858000"/>
              <a:gd name="connsiteX207" fmla="*/ 4383389 w 7467600"/>
              <a:gd name="connsiteY207" fmla="*/ 4184369 h 6858000"/>
              <a:gd name="connsiteX208" fmla="*/ 4165508 w 7467600"/>
              <a:gd name="connsiteY208" fmla="*/ 4035196 h 6858000"/>
              <a:gd name="connsiteX209" fmla="*/ 4068162 w 7467600"/>
              <a:gd name="connsiteY209" fmla="*/ 3953394 h 6858000"/>
              <a:gd name="connsiteX210" fmla="*/ 3981416 w 7467600"/>
              <a:gd name="connsiteY210" fmla="*/ 3880482 h 6858000"/>
              <a:gd name="connsiteX211" fmla="*/ 3800147 w 7467600"/>
              <a:gd name="connsiteY211" fmla="*/ 3749872 h 6858000"/>
              <a:gd name="connsiteX212" fmla="*/ 3655073 w 7467600"/>
              <a:gd name="connsiteY212" fmla="*/ 3650884 h 6858000"/>
              <a:gd name="connsiteX213" fmla="*/ 3670252 w 7467600"/>
              <a:gd name="connsiteY213" fmla="*/ 3622798 h 6858000"/>
              <a:gd name="connsiteX214" fmla="*/ 3817258 w 7467600"/>
              <a:gd name="connsiteY214" fmla="*/ 3723577 h 6858000"/>
              <a:gd name="connsiteX215" fmla="*/ 4000461 w 7467600"/>
              <a:gd name="connsiteY215" fmla="*/ 3855966 h 6858000"/>
              <a:gd name="connsiteX216" fmla="*/ 4088180 w 7467600"/>
              <a:gd name="connsiteY216" fmla="*/ 3929774 h 6858000"/>
              <a:gd name="connsiteX217" fmla="*/ 4184555 w 7467600"/>
              <a:gd name="connsiteY217" fmla="*/ 4010683 h 6858000"/>
              <a:gd name="connsiteX218" fmla="*/ 4399563 w 7467600"/>
              <a:gd name="connsiteY218" fmla="*/ 4158106 h 6858000"/>
              <a:gd name="connsiteX219" fmla="*/ 4684469 w 7467600"/>
              <a:gd name="connsiteY219" fmla="*/ 4364680 h 6858000"/>
              <a:gd name="connsiteX220" fmla="*/ 4690271 w 7467600"/>
              <a:gd name="connsiteY220" fmla="*/ 4370034 h 6858000"/>
              <a:gd name="connsiteX221" fmla="*/ 4136093 w 7467600"/>
              <a:gd name="connsiteY221" fmla="*/ 3858466 h 6858000"/>
              <a:gd name="connsiteX222" fmla="*/ 3670252 w 7467600"/>
              <a:gd name="connsiteY222" fmla="*/ 3622798 h 6858000"/>
              <a:gd name="connsiteX223" fmla="*/ 4440129 w 7467600"/>
              <a:gd name="connsiteY223" fmla="*/ 3448571 h 6858000"/>
              <a:gd name="connsiteX224" fmla="*/ 4856525 w 7467600"/>
              <a:gd name="connsiteY224" fmla="*/ 3915351 h 6858000"/>
              <a:gd name="connsiteX225" fmla="*/ 5059055 w 7467600"/>
              <a:gd name="connsiteY225" fmla="*/ 4108918 h 6858000"/>
              <a:gd name="connsiteX226" fmla="*/ 5290070 w 7467600"/>
              <a:gd name="connsiteY226" fmla="*/ 4263619 h 6858000"/>
              <a:gd name="connsiteX227" fmla="*/ 4834991 w 7467600"/>
              <a:gd name="connsiteY227" fmla="*/ 3830985 h 6858000"/>
              <a:gd name="connsiteX228" fmla="*/ 4440129 w 7467600"/>
              <a:gd name="connsiteY228" fmla="*/ 3448571 h 6858000"/>
              <a:gd name="connsiteX229" fmla="*/ 4441737 w 7467600"/>
              <a:gd name="connsiteY229" fmla="*/ 3399734 h 6858000"/>
              <a:gd name="connsiteX230" fmla="*/ 4431236 w 7467600"/>
              <a:gd name="connsiteY230" fmla="*/ 3400954 h 6858000"/>
              <a:gd name="connsiteX231" fmla="*/ 4557150 w 7467600"/>
              <a:gd name="connsiteY231" fmla="*/ 3510023 h 6858000"/>
              <a:gd name="connsiteX232" fmla="*/ 4856936 w 7467600"/>
              <a:gd name="connsiteY232" fmla="*/ 3809146 h 6858000"/>
              <a:gd name="connsiteX233" fmla="*/ 5111996 w 7467600"/>
              <a:gd name="connsiteY233" fmla="*/ 4065759 h 6858000"/>
              <a:gd name="connsiteX234" fmla="*/ 5388878 w 7467600"/>
              <a:gd name="connsiteY234" fmla="*/ 4300185 h 6858000"/>
              <a:gd name="connsiteX235" fmla="*/ 5425556 w 7467600"/>
              <a:gd name="connsiteY235" fmla="*/ 4308967 h 6858000"/>
              <a:gd name="connsiteX236" fmla="*/ 4943646 w 7467600"/>
              <a:gd name="connsiteY236" fmla="*/ 3822916 h 6858000"/>
              <a:gd name="connsiteX237" fmla="*/ 4594837 w 7467600"/>
              <a:gd name="connsiteY237" fmla="*/ 3532274 h 6858000"/>
              <a:gd name="connsiteX238" fmla="*/ 4441737 w 7467600"/>
              <a:gd name="connsiteY238" fmla="*/ 3399734 h 6858000"/>
              <a:gd name="connsiteX239" fmla="*/ 5425834 w 7467600"/>
              <a:gd name="connsiteY239" fmla="*/ 3162785 h 6858000"/>
              <a:gd name="connsiteX240" fmla="*/ 5401644 w 7467600"/>
              <a:gd name="connsiteY240" fmla="*/ 3617847 h 6858000"/>
              <a:gd name="connsiteX241" fmla="*/ 5467256 w 7467600"/>
              <a:gd name="connsiteY241" fmla="*/ 4175494 h 6858000"/>
              <a:gd name="connsiteX242" fmla="*/ 5448069 w 7467600"/>
              <a:gd name="connsiteY242" fmla="*/ 3567554 h 6858000"/>
              <a:gd name="connsiteX243" fmla="*/ 5425834 w 7467600"/>
              <a:gd name="connsiteY243" fmla="*/ 3162785 h 6858000"/>
              <a:gd name="connsiteX244" fmla="*/ 1318687 w 7467600"/>
              <a:gd name="connsiteY244" fmla="*/ 3113840 h 6858000"/>
              <a:gd name="connsiteX245" fmla="*/ 1066793 w 7467600"/>
              <a:gd name="connsiteY245" fmla="*/ 3212171 h 6858000"/>
              <a:gd name="connsiteX246" fmla="*/ 993319 w 7467600"/>
              <a:gd name="connsiteY246" fmla="*/ 3247648 h 6858000"/>
              <a:gd name="connsiteX247" fmla="*/ 853081 w 7467600"/>
              <a:gd name="connsiteY247" fmla="*/ 3312410 h 6858000"/>
              <a:gd name="connsiteX248" fmla="*/ 805957 w 7467600"/>
              <a:gd name="connsiteY248" fmla="*/ 3330443 h 6858000"/>
              <a:gd name="connsiteX249" fmla="*/ 1318687 w 7467600"/>
              <a:gd name="connsiteY249" fmla="*/ 3113840 h 6858000"/>
              <a:gd name="connsiteX250" fmla="*/ 5453702 w 7467600"/>
              <a:gd name="connsiteY250" fmla="*/ 3090882 h 6858000"/>
              <a:gd name="connsiteX251" fmla="*/ 5480135 w 7467600"/>
              <a:gd name="connsiteY251" fmla="*/ 3565802 h 6858000"/>
              <a:gd name="connsiteX252" fmla="*/ 5499023 w 7467600"/>
              <a:gd name="connsiteY252" fmla="*/ 4166310 h 6858000"/>
              <a:gd name="connsiteX253" fmla="*/ 5547022 w 7467600"/>
              <a:gd name="connsiteY253" fmla="*/ 3607838 h 6858000"/>
              <a:gd name="connsiteX254" fmla="*/ 5515964 w 7467600"/>
              <a:gd name="connsiteY254" fmla="*/ 3378541 h 6858000"/>
              <a:gd name="connsiteX255" fmla="*/ 5453702 w 7467600"/>
              <a:gd name="connsiteY255" fmla="*/ 3090882 h 6858000"/>
              <a:gd name="connsiteX256" fmla="*/ 1238695 w 7467600"/>
              <a:gd name="connsiteY256" fmla="*/ 3076820 h 6858000"/>
              <a:gd name="connsiteX257" fmla="*/ 716371 w 7467600"/>
              <a:gd name="connsiteY257" fmla="*/ 3293249 h 6858000"/>
              <a:gd name="connsiteX258" fmla="*/ 579522 w 7467600"/>
              <a:gd name="connsiteY258" fmla="*/ 3371759 h 6858000"/>
              <a:gd name="connsiteX259" fmla="*/ 600288 w 7467600"/>
              <a:gd name="connsiteY259" fmla="*/ 3365555 h 6858000"/>
              <a:gd name="connsiteX260" fmla="*/ 840692 w 7467600"/>
              <a:gd name="connsiteY260" fmla="*/ 3284921 h 6858000"/>
              <a:gd name="connsiteX261" fmla="*/ 979248 w 7467600"/>
              <a:gd name="connsiteY261" fmla="*/ 3221003 h 6858000"/>
              <a:gd name="connsiteX262" fmla="*/ 1053282 w 7467600"/>
              <a:gd name="connsiteY262" fmla="*/ 3185247 h 6858000"/>
              <a:gd name="connsiteX263" fmla="*/ 1320603 w 7467600"/>
              <a:gd name="connsiteY263" fmla="*/ 3081281 h 6858000"/>
              <a:gd name="connsiteX264" fmla="*/ 1238695 w 7467600"/>
              <a:gd name="connsiteY264" fmla="*/ 3076820 h 6858000"/>
              <a:gd name="connsiteX265" fmla="*/ 5425627 w 7467600"/>
              <a:gd name="connsiteY265" fmla="*/ 2954192 h 6858000"/>
              <a:gd name="connsiteX266" fmla="*/ 5470770 w 7467600"/>
              <a:gd name="connsiteY266" fmla="*/ 3005435 h 6858000"/>
              <a:gd name="connsiteX267" fmla="*/ 5519779 w 7467600"/>
              <a:gd name="connsiteY267" fmla="*/ 4359223 h 6858000"/>
              <a:gd name="connsiteX268" fmla="*/ 5520293 w 7467600"/>
              <a:gd name="connsiteY268" fmla="*/ 4360602 h 6858000"/>
              <a:gd name="connsiteX269" fmla="*/ 5767221 w 7467600"/>
              <a:gd name="connsiteY269" fmla="*/ 4665564 h 6858000"/>
              <a:gd name="connsiteX270" fmla="*/ 6937169 w 7467600"/>
              <a:gd name="connsiteY270" fmla="*/ 4815941 h 6858000"/>
              <a:gd name="connsiteX271" fmla="*/ 6953922 w 7467600"/>
              <a:gd name="connsiteY271" fmla="*/ 4890068 h 6858000"/>
              <a:gd name="connsiteX272" fmla="*/ 6071359 w 7467600"/>
              <a:gd name="connsiteY272" fmla="*/ 4770770 h 6858000"/>
              <a:gd name="connsiteX273" fmla="*/ 6038839 w 7467600"/>
              <a:gd name="connsiteY273" fmla="*/ 4764474 h 6858000"/>
              <a:gd name="connsiteX274" fmla="*/ 6038706 w 7467600"/>
              <a:gd name="connsiteY274" fmla="*/ 4763847 h 6858000"/>
              <a:gd name="connsiteX275" fmla="*/ 6037784 w 7467600"/>
              <a:gd name="connsiteY275" fmla="*/ 4764270 h 6858000"/>
              <a:gd name="connsiteX276" fmla="*/ 6038839 w 7467600"/>
              <a:gd name="connsiteY276" fmla="*/ 4764474 h 6858000"/>
              <a:gd name="connsiteX277" fmla="*/ 6040338 w 7467600"/>
              <a:gd name="connsiteY277" fmla="*/ 4771418 h 6858000"/>
              <a:gd name="connsiteX278" fmla="*/ 6024488 w 7467600"/>
              <a:gd name="connsiteY278" fmla="*/ 4809903 h 6858000"/>
              <a:gd name="connsiteX279" fmla="*/ 5599771 w 7467600"/>
              <a:gd name="connsiteY279" fmla="*/ 5509652 h 6858000"/>
              <a:gd name="connsiteX280" fmla="*/ 5548843 w 7467600"/>
              <a:gd name="connsiteY280" fmla="*/ 5563845 h 6858000"/>
              <a:gd name="connsiteX281" fmla="*/ 5940952 w 7467600"/>
              <a:gd name="connsiteY281" fmla="*/ 6250028 h 6858000"/>
              <a:gd name="connsiteX282" fmla="*/ 6043441 w 7467600"/>
              <a:gd name="connsiteY282" fmla="*/ 6665847 h 6858000"/>
              <a:gd name="connsiteX283" fmla="*/ 6093432 w 7467600"/>
              <a:gd name="connsiteY283" fmla="*/ 6858000 h 6858000"/>
              <a:gd name="connsiteX284" fmla="*/ 6034344 w 7467600"/>
              <a:gd name="connsiteY284" fmla="*/ 6858000 h 6858000"/>
              <a:gd name="connsiteX285" fmla="*/ 6026679 w 7467600"/>
              <a:gd name="connsiteY285" fmla="*/ 6836959 h 6858000"/>
              <a:gd name="connsiteX286" fmla="*/ 5800441 w 7467600"/>
              <a:gd name="connsiteY286" fmla="*/ 6335286 h 6858000"/>
              <a:gd name="connsiteX287" fmla="*/ 5526562 w 7467600"/>
              <a:gd name="connsiteY287" fmla="*/ 5705388 h 6858000"/>
              <a:gd name="connsiteX288" fmla="*/ 5519640 w 7467600"/>
              <a:gd name="connsiteY288" fmla="*/ 5683774 h 6858000"/>
              <a:gd name="connsiteX289" fmla="*/ 5844559 w 7467600"/>
              <a:gd name="connsiteY289" fmla="*/ 6553349 h 6858000"/>
              <a:gd name="connsiteX290" fmla="*/ 5975994 w 7467600"/>
              <a:gd name="connsiteY290" fmla="*/ 6858000 h 6858000"/>
              <a:gd name="connsiteX291" fmla="*/ 5898547 w 7467600"/>
              <a:gd name="connsiteY291" fmla="*/ 6858000 h 6858000"/>
              <a:gd name="connsiteX292" fmla="*/ 5682041 w 7467600"/>
              <a:gd name="connsiteY292" fmla="*/ 6355860 h 6858000"/>
              <a:gd name="connsiteX293" fmla="*/ 5461758 w 7467600"/>
              <a:gd name="connsiteY293" fmla="*/ 5820220 h 6858000"/>
              <a:gd name="connsiteX294" fmla="*/ 5237282 w 7467600"/>
              <a:gd name="connsiteY294" fmla="*/ 6579086 h 6858000"/>
              <a:gd name="connsiteX295" fmla="*/ 5115009 w 7467600"/>
              <a:gd name="connsiteY295" fmla="*/ 6858000 h 6858000"/>
              <a:gd name="connsiteX296" fmla="*/ 5028074 w 7467600"/>
              <a:gd name="connsiteY296" fmla="*/ 6858000 h 6858000"/>
              <a:gd name="connsiteX297" fmla="*/ 5079508 w 7467600"/>
              <a:gd name="connsiteY297" fmla="*/ 6749074 h 6858000"/>
              <a:gd name="connsiteX298" fmla="*/ 5371846 w 7467600"/>
              <a:gd name="connsiteY298" fmla="*/ 5924413 h 6858000"/>
              <a:gd name="connsiteX299" fmla="*/ 5270512 w 7467600"/>
              <a:gd name="connsiteY299" fmla="*/ 6138975 h 6858000"/>
              <a:gd name="connsiteX300" fmla="*/ 5062409 w 7467600"/>
              <a:gd name="connsiteY300" fmla="*/ 6653544 h 6858000"/>
              <a:gd name="connsiteX301" fmla="*/ 5036628 w 7467600"/>
              <a:gd name="connsiteY301" fmla="*/ 6754247 h 6858000"/>
              <a:gd name="connsiteX302" fmla="*/ 5009112 w 7467600"/>
              <a:gd name="connsiteY302" fmla="*/ 6858000 h 6858000"/>
              <a:gd name="connsiteX303" fmla="*/ 4976679 w 7467600"/>
              <a:gd name="connsiteY303" fmla="*/ 6858000 h 6858000"/>
              <a:gd name="connsiteX304" fmla="*/ 5006537 w 7467600"/>
              <a:gd name="connsiteY304" fmla="*/ 6747068 h 6858000"/>
              <a:gd name="connsiteX305" fmla="*/ 5032723 w 7467600"/>
              <a:gd name="connsiteY305" fmla="*/ 6644957 h 6858000"/>
              <a:gd name="connsiteX306" fmla="*/ 5242949 w 7467600"/>
              <a:gd name="connsiteY306" fmla="*/ 6125175 h 6858000"/>
              <a:gd name="connsiteX307" fmla="*/ 5286321 w 7467600"/>
              <a:gd name="connsiteY307" fmla="*/ 6033555 h 6858000"/>
              <a:gd name="connsiteX308" fmla="*/ 5008210 w 7467600"/>
              <a:gd name="connsiteY308" fmla="*/ 6649194 h 6858000"/>
              <a:gd name="connsiteX309" fmla="*/ 4986321 w 7467600"/>
              <a:gd name="connsiteY309" fmla="*/ 6765687 h 6858000"/>
              <a:gd name="connsiteX310" fmla="*/ 4973474 w 7467600"/>
              <a:gd name="connsiteY310" fmla="*/ 6858000 h 6858000"/>
              <a:gd name="connsiteX311" fmla="*/ 4907178 w 7467600"/>
              <a:gd name="connsiteY311" fmla="*/ 6858000 h 6858000"/>
              <a:gd name="connsiteX312" fmla="*/ 4910810 w 7467600"/>
              <a:gd name="connsiteY312" fmla="*/ 6829660 h 6858000"/>
              <a:gd name="connsiteX313" fmla="*/ 4987461 w 7467600"/>
              <a:gd name="connsiteY313" fmla="*/ 6432994 h 6858000"/>
              <a:gd name="connsiteX314" fmla="*/ 5179262 w 7467600"/>
              <a:gd name="connsiteY314" fmla="*/ 6035044 h 6858000"/>
              <a:gd name="connsiteX315" fmla="*/ 4689678 w 7467600"/>
              <a:gd name="connsiteY315" fmla="*/ 6440241 h 6858000"/>
              <a:gd name="connsiteX316" fmla="*/ 4477543 w 7467600"/>
              <a:gd name="connsiteY316" fmla="*/ 6674836 h 6858000"/>
              <a:gd name="connsiteX317" fmla="*/ 4329957 w 7467600"/>
              <a:gd name="connsiteY317" fmla="*/ 6858000 h 6858000"/>
              <a:gd name="connsiteX318" fmla="*/ 4218595 w 7467600"/>
              <a:gd name="connsiteY318" fmla="*/ 6858000 h 6858000"/>
              <a:gd name="connsiteX319" fmla="*/ 4368888 w 7467600"/>
              <a:gd name="connsiteY319" fmla="*/ 6668412 h 6858000"/>
              <a:gd name="connsiteX320" fmla="*/ 4563091 w 7467600"/>
              <a:gd name="connsiteY320" fmla="*/ 6442508 h 6858000"/>
              <a:gd name="connsiteX321" fmla="*/ 5387324 w 7467600"/>
              <a:gd name="connsiteY321" fmla="*/ 5705830 h 6858000"/>
              <a:gd name="connsiteX322" fmla="*/ 5073620 w 7467600"/>
              <a:gd name="connsiteY322" fmla="*/ 5955437 h 6858000"/>
              <a:gd name="connsiteX323" fmla="*/ 4689789 w 7467600"/>
              <a:gd name="connsiteY323" fmla="*/ 6268382 h 6858000"/>
              <a:gd name="connsiteX324" fmla="*/ 4418722 w 7467600"/>
              <a:gd name="connsiteY324" fmla="*/ 6570886 h 6858000"/>
              <a:gd name="connsiteX325" fmla="*/ 4214944 w 7467600"/>
              <a:gd name="connsiteY325" fmla="*/ 6858000 h 6858000"/>
              <a:gd name="connsiteX326" fmla="*/ 4177898 w 7467600"/>
              <a:gd name="connsiteY326" fmla="*/ 6858000 h 6858000"/>
              <a:gd name="connsiteX327" fmla="*/ 4391597 w 7467600"/>
              <a:gd name="connsiteY327" fmla="*/ 6556370 h 6858000"/>
              <a:gd name="connsiteX328" fmla="*/ 4668889 w 7467600"/>
              <a:gd name="connsiteY328" fmla="*/ 6246399 h 6858000"/>
              <a:gd name="connsiteX329" fmla="*/ 5055427 w 7467600"/>
              <a:gd name="connsiteY329" fmla="*/ 5931476 h 6858000"/>
              <a:gd name="connsiteX330" fmla="*/ 5371814 w 7467600"/>
              <a:gd name="connsiteY330" fmla="*/ 5678975 h 6858000"/>
              <a:gd name="connsiteX331" fmla="*/ 4987918 w 7467600"/>
              <a:gd name="connsiteY331" fmla="*/ 5838701 h 6858000"/>
              <a:gd name="connsiteX332" fmla="*/ 4317146 w 7467600"/>
              <a:gd name="connsiteY332" fmla="*/ 6587716 h 6858000"/>
              <a:gd name="connsiteX333" fmla="*/ 4171627 w 7467600"/>
              <a:gd name="connsiteY333" fmla="*/ 6858000 h 6858000"/>
              <a:gd name="connsiteX334" fmla="*/ 4081585 w 7467600"/>
              <a:gd name="connsiteY334" fmla="*/ 6858000 h 6858000"/>
              <a:gd name="connsiteX335" fmla="*/ 4238603 w 7467600"/>
              <a:gd name="connsiteY335" fmla="*/ 6559341 h 6858000"/>
              <a:gd name="connsiteX336" fmla="*/ 4778333 w 7467600"/>
              <a:gd name="connsiteY336" fmla="*/ 5873626 h 6858000"/>
              <a:gd name="connsiteX337" fmla="*/ 5414185 w 7467600"/>
              <a:gd name="connsiteY337" fmla="*/ 5573882 h 6858000"/>
              <a:gd name="connsiteX338" fmla="*/ 5959648 w 7467600"/>
              <a:gd name="connsiteY338" fmla="*/ 4760797 h 6858000"/>
              <a:gd name="connsiteX339" fmla="*/ 5355019 w 7467600"/>
              <a:gd name="connsiteY339" fmla="*/ 4734672 h 6858000"/>
              <a:gd name="connsiteX340" fmla="*/ 5083565 w 7467600"/>
              <a:gd name="connsiteY340" fmla="*/ 5179121 h 6858000"/>
              <a:gd name="connsiteX341" fmla="*/ 4713577 w 7467600"/>
              <a:gd name="connsiteY341" fmla="*/ 5616803 h 6858000"/>
              <a:gd name="connsiteX342" fmla="*/ 3989559 w 7467600"/>
              <a:gd name="connsiteY342" fmla="*/ 6145945 h 6858000"/>
              <a:gd name="connsiteX343" fmla="*/ 3939824 w 7467600"/>
              <a:gd name="connsiteY343" fmla="*/ 6066900 h 6858000"/>
              <a:gd name="connsiteX344" fmla="*/ 4584537 w 7467600"/>
              <a:gd name="connsiteY344" fmla="*/ 5324826 h 6858000"/>
              <a:gd name="connsiteX345" fmla="*/ 5037105 w 7467600"/>
              <a:gd name="connsiteY345" fmla="*/ 5088765 h 6858000"/>
              <a:gd name="connsiteX346" fmla="*/ 5039930 w 7467600"/>
              <a:gd name="connsiteY346" fmla="*/ 5089585 h 6858000"/>
              <a:gd name="connsiteX347" fmla="*/ 5263764 w 7467600"/>
              <a:gd name="connsiteY347" fmla="*/ 4735525 h 6858000"/>
              <a:gd name="connsiteX348" fmla="*/ 4086300 w 7467600"/>
              <a:gd name="connsiteY348" fmla="*/ 4884599 h 6858000"/>
              <a:gd name="connsiteX349" fmla="*/ 4085485 w 7467600"/>
              <a:gd name="connsiteY349" fmla="*/ 4899070 h 6858000"/>
              <a:gd name="connsiteX350" fmla="*/ 3871915 w 7467600"/>
              <a:gd name="connsiteY350" fmla="*/ 5253645 h 6858000"/>
              <a:gd name="connsiteX351" fmla="*/ 3799374 w 7467600"/>
              <a:gd name="connsiteY351" fmla="*/ 5466127 h 6858000"/>
              <a:gd name="connsiteX352" fmla="*/ 3498850 w 7467600"/>
              <a:gd name="connsiteY352" fmla="*/ 6661888 h 6858000"/>
              <a:gd name="connsiteX353" fmla="*/ 3399216 w 7467600"/>
              <a:gd name="connsiteY353" fmla="*/ 6858000 h 6858000"/>
              <a:gd name="connsiteX354" fmla="*/ 3303688 w 7467600"/>
              <a:gd name="connsiteY354" fmla="*/ 6858000 h 6858000"/>
              <a:gd name="connsiteX355" fmla="*/ 3391774 w 7467600"/>
              <a:gd name="connsiteY355" fmla="*/ 6697181 h 6858000"/>
              <a:gd name="connsiteX356" fmla="*/ 3735540 w 7467600"/>
              <a:gd name="connsiteY356" fmla="*/ 5546923 h 6858000"/>
              <a:gd name="connsiteX357" fmla="*/ 3729438 w 7467600"/>
              <a:gd name="connsiteY357" fmla="*/ 5569058 h 6858000"/>
              <a:gd name="connsiteX358" fmla="*/ 3707782 w 7467600"/>
              <a:gd name="connsiteY358" fmla="*/ 5644908 h 6858000"/>
              <a:gd name="connsiteX359" fmla="*/ 3583827 w 7467600"/>
              <a:gd name="connsiteY359" fmla="*/ 6039215 h 6858000"/>
              <a:gd name="connsiteX360" fmla="*/ 3547861 w 7467600"/>
              <a:gd name="connsiteY360" fmla="*/ 6129609 h 6858000"/>
              <a:gd name="connsiteX361" fmla="*/ 3490905 w 7467600"/>
              <a:gd name="connsiteY361" fmla="*/ 6277660 h 6858000"/>
              <a:gd name="connsiteX362" fmla="*/ 3455859 w 7467600"/>
              <a:gd name="connsiteY362" fmla="*/ 6391301 h 6858000"/>
              <a:gd name="connsiteX363" fmla="*/ 3429112 w 7467600"/>
              <a:gd name="connsiteY363" fmla="*/ 6479469 h 6858000"/>
              <a:gd name="connsiteX364" fmla="*/ 3304862 w 7467600"/>
              <a:gd name="connsiteY364" fmla="*/ 6796476 h 6858000"/>
              <a:gd name="connsiteX365" fmla="*/ 3276071 w 7467600"/>
              <a:gd name="connsiteY365" fmla="*/ 6858000 h 6858000"/>
              <a:gd name="connsiteX366" fmla="*/ 3240805 w 7467600"/>
              <a:gd name="connsiteY366" fmla="*/ 6858000 h 6858000"/>
              <a:gd name="connsiteX367" fmla="*/ 3275917 w 7467600"/>
              <a:gd name="connsiteY367" fmla="*/ 6783192 h 6858000"/>
              <a:gd name="connsiteX368" fmla="*/ 3399358 w 7467600"/>
              <a:gd name="connsiteY368" fmla="*/ 6469011 h 6858000"/>
              <a:gd name="connsiteX369" fmla="*/ 3425650 w 7467600"/>
              <a:gd name="connsiteY369" fmla="*/ 6381333 h 6858000"/>
              <a:gd name="connsiteX370" fmla="*/ 3460661 w 7467600"/>
              <a:gd name="connsiteY370" fmla="*/ 6266763 h 6858000"/>
              <a:gd name="connsiteX371" fmla="*/ 3518021 w 7467600"/>
              <a:gd name="connsiteY371" fmla="*/ 6117298 h 6858000"/>
              <a:gd name="connsiteX372" fmla="*/ 3554035 w 7467600"/>
              <a:gd name="connsiteY372" fmla="*/ 6027832 h 6858000"/>
              <a:gd name="connsiteX373" fmla="*/ 3677174 w 7467600"/>
              <a:gd name="connsiteY373" fmla="*/ 5636351 h 6858000"/>
              <a:gd name="connsiteX374" fmla="*/ 3698819 w 7467600"/>
              <a:gd name="connsiteY374" fmla="*/ 5560503 h 6858000"/>
              <a:gd name="connsiteX375" fmla="*/ 3702094 w 7467600"/>
              <a:gd name="connsiteY375" fmla="*/ 5549194 h 6858000"/>
              <a:gd name="connsiteX376" fmla="*/ 3398355 w 7467600"/>
              <a:gd name="connsiteY376" fmla="*/ 6094603 h 6858000"/>
              <a:gd name="connsiteX377" fmla="*/ 3193941 w 7467600"/>
              <a:gd name="connsiteY377" fmla="*/ 6798775 h 6858000"/>
              <a:gd name="connsiteX378" fmla="*/ 3184140 w 7467600"/>
              <a:gd name="connsiteY378" fmla="*/ 6858000 h 6858000"/>
              <a:gd name="connsiteX379" fmla="*/ 3099978 w 7467600"/>
              <a:gd name="connsiteY379" fmla="*/ 6858000 h 6858000"/>
              <a:gd name="connsiteX380" fmla="*/ 3101556 w 7467600"/>
              <a:gd name="connsiteY380" fmla="*/ 6843337 h 6858000"/>
              <a:gd name="connsiteX381" fmla="*/ 3370162 w 7467600"/>
              <a:gd name="connsiteY381" fmla="*/ 5785550 h 6858000"/>
              <a:gd name="connsiteX382" fmla="*/ 3746477 w 7467600"/>
              <a:gd name="connsiteY382" fmla="*/ 5377889 h 6858000"/>
              <a:gd name="connsiteX383" fmla="*/ 3863399 w 7467600"/>
              <a:gd name="connsiteY383" fmla="*/ 5087257 h 6858000"/>
              <a:gd name="connsiteX384" fmla="*/ 3968712 w 7467600"/>
              <a:gd name="connsiteY384" fmla="*/ 4913989 h 6858000"/>
              <a:gd name="connsiteX385" fmla="*/ 2792390 w 7467600"/>
              <a:gd name="connsiteY385" fmla="*/ 5382974 h 6858000"/>
              <a:gd name="connsiteX386" fmla="*/ 2714982 w 7467600"/>
              <a:gd name="connsiteY386" fmla="*/ 5427051 h 6858000"/>
              <a:gd name="connsiteX387" fmla="*/ 2813361 w 7467600"/>
              <a:gd name="connsiteY387" fmla="*/ 6023912 h 6858000"/>
              <a:gd name="connsiteX388" fmla="*/ 2688430 w 7467600"/>
              <a:gd name="connsiteY388" fmla="*/ 6801564 h 6858000"/>
              <a:gd name="connsiteX389" fmla="*/ 2629626 w 7467600"/>
              <a:gd name="connsiteY389" fmla="*/ 6763394 h 6858000"/>
              <a:gd name="connsiteX390" fmla="*/ 2565328 w 7467600"/>
              <a:gd name="connsiteY390" fmla="*/ 5516399 h 6858000"/>
              <a:gd name="connsiteX391" fmla="*/ 1922999 w 7467600"/>
              <a:gd name="connsiteY391" fmla="*/ 5980343 h 6858000"/>
              <a:gd name="connsiteX392" fmla="*/ 1950261 w 7467600"/>
              <a:gd name="connsiteY392" fmla="*/ 6405858 h 6858000"/>
              <a:gd name="connsiteX393" fmla="*/ 2365554 w 7467600"/>
              <a:gd name="connsiteY393" fmla="*/ 6759107 h 6858000"/>
              <a:gd name="connsiteX394" fmla="*/ 2424142 w 7467600"/>
              <a:gd name="connsiteY394" fmla="*/ 6858000 h 6858000"/>
              <a:gd name="connsiteX395" fmla="*/ 2395994 w 7467600"/>
              <a:gd name="connsiteY395" fmla="*/ 6858000 h 6858000"/>
              <a:gd name="connsiteX396" fmla="*/ 2392863 w 7467600"/>
              <a:gd name="connsiteY396" fmla="*/ 6852964 h 6858000"/>
              <a:gd name="connsiteX397" fmla="*/ 2017589 w 7467600"/>
              <a:gd name="connsiteY397" fmla="*/ 6493982 h 6858000"/>
              <a:gd name="connsiteX398" fmla="*/ 2147336 w 7467600"/>
              <a:gd name="connsiteY398" fmla="*/ 6594052 h 6858000"/>
              <a:gd name="connsiteX399" fmla="*/ 2207047 w 7467600"/>
              <a:gd name="connsiteY399" fmla="*/ 6654540 h 6858000"/>
              <a:gd name="connsiteX400" fmla="*/ 2299106 w 7467600"/>
              <a:gd name="connsiteY400" fmla="*/ 6778931 h 6858000"/>
              <a:gd name="connsiteX401" fmla="*/ 2314430 w 7467600"/>
              <a:gd name="connsiteY401" fmla="*/ 6801144 h 6858000"/>
              <a:gd name="connsiteX402" fmla="*/ 2352406 w 7467600"/>
              <a:gd name="connsiteY402" fmla="*/ 6858000 h 6858000"/>
              <a:gd name="connsiteX403" fmla="*/ 2314492 w 7467600"/>
              <a:gd name="connsiteY403" fmla="*/ 6858000 h 6858000"/>
              <a:gd name="connsiteX404" fmla="*/ 2288095 w 7467600"/>
              <a:gd name="connsiteY404" fmla="*/ 6818030 h 6858000"/>
              <a:gd name="connsiteX405" fmla="*/ 2272768 w 7467600"/>
              <a:gd name="connsiteY405" fmla="*/ 6795822 h 6858000"/>
              <a:gd name="connsiteX406" fmla="*/ 2182715 w 7467600"/>
              <a:gd name="connsiteY406" fmla="*/ 6675071 h 6858000"/>
              <a:gd name="connsiteX407" fmla="*/ 2032061 w 7467600"/>
              <a:gd name="connsiteY407" fmla="*/ 6541380 h 6858000"/>
              <a:gd name="connsiteX408" fmla="*/ 2257220 w 7467600"/>
              <a:gd name="connsiteY408" fmla="*/ 6826257 h 6858000"/>
              <a:gd name="connsiteX409" fmla="*/ 2281324 w 7467600"/>
              <a:gd name="connsiteY409" fmla="*/ 6858000 h 6858000"/>
              <a:gd name="connsiteX410" fmla="*/ 2242860 w 7467600"/>
              <a:gd name="connsiteY410" fmla="*/ 6858000 h 6858000"/>
              <a:gd name="connsiteX411" fmla="*/ 2232818 w 7467600"/>
              <a:gd name="connsiteY411" fmla="*/ 6844926 h 6858000"/>
              <a:gd name="connsiteX412" fmla="*/ 1990172 w 7467600"/>
              <a:gd name="connsiteY412" fmla="*/ 6542121 h 6858000"/>
              <a:gd name="connsiteX413" fmla="*/ 2124090 w 7467600"/>
              <a:gd name="connsiteY413" fmla="*/ 6761017 h 6858000"/>
              <a:gd name="connsiteX414" fmla="*/ 2200380 w 7467600"/>
              <a:gd name="connsiteY414" fmla="*/ 6858000 h 6858000"/>
              <a:gd name="connsiteX415" fmla="*/ 2147507 w 7467600"/>
              <a:gd name="connsiteY415" fmla="*/ 6858000 h 6858000"/>
              <a:gd name="connsiteX416" fmla="*/ 2070668 w 7467600"/>
              <a:gd name="connsiteY416" fmla="*/ 6761520 h 6858000"/>
              <a:gd name="connsiteX417" fmla="*/ 1975142 w 7467600"/>
              <a:gd name="connsiteY417" fmla="*/ 6585570 h 6858000"/>
              <a:gd name="connsiteX418" fmla="*/ 2050035 w 7467600"/>
              <a:gd name="connsiteY418" fmla="*/ 6813345 h 6858000"/>
              <a:gd name="connsiteX419" fmla="*/ 2063025 w 7467600"/>
              <a:gd name="connsiteY419" fmla="*/ 6858000 h 6858000"/>
              <a:gd name="connsiteX420" fmla="*/ 2021675 w 7467600"/>
              <a:gd name="connsiteY420" fmla="*/ 6858000 h 6858000"/>
              <a:gd name="connsiteX421" fmla="*/ 2019308 w 7467600"/>
              <a:gd name="connsiteY421" fmla="*/ 6847118 h 6858000"/>
              <a:gd name="connsiteX422" fmla="*/ 1938835 w 7467600"/>
              <a:gd name="connsiteY422" fmla="*/ 6551160 h 6858000"/>
              <a:gd name="connsiteX423" fmla="*/ 1953230 w 7467600"/>
              <a:gd name="connsiteY423" fmla="*/ 6759699 h 6858000"/>
              <a:gd name="connsiteX424" fmla="*/ 1956763 w 7467600"/>
              <a:gd name="connsiteY424" fmla="*/ 6778191 h 6858000"/>
              <a:gd name="connsiteX425" fmla="*/ 1967925 w 7467600"/>
              <a:gd name="connsiteY425" fmla="*/ 6858000 h 6858000"/>
              <a:gd name="connsiteX426" fmla="*/ 1936622 w 7467600"/>
              <a:gd name="connsiteY426" fmla="*/ 6858000 h 6858000"/>
              <a:gd name="connsiteX427" fmla="*/ 1926261 w 7467600"/>
              <a:gd name="connsiteY427" fmla="*/ 6784064 h 6858000"/>
              <a:gd name="connsiteX428" fmla="*/ 1922724 w 7467600"/>
              <a:gd name="connsiteY428" fmla="*/ 6765577 h 6858000"/>
              <a:gd name="connsiteX429" fmla="*/ 1904650 w 7467600"/>
              <a:gd name="connsiteY429" fmla="*/ 6639616 h 6858000"/>
              <a:gd name="connsiteX430" fmla="*/ 1885273 w 7467600"/>
              <a:gd name="connsiteY430" fmla="*/ 6858000 h 6858000"/>
              <a:gd name="connsiteX431" fmla="*/ 1854363 w 7467600"/>
              <a:gd name="connsiteY431" fmla="*/ 6858000 h 6858000"/>
              <a:gd name="connsiteX432" fmla="*/ 1880391 w 7467600"/>
              <a:gd name="connsiteY432" fmla="*/ 6603796 h 6858000"/>
              <a:gd name="connsiteX433" fmla="*/ 1818273 w 7467600"/>
              <a:gd name="connsiteY433" fmla="*/ 6715729 h 6858000"/>
              <a:gd name="connsiteX434" fmla="*/ 1794691 w 7467600"/>
              <a:gd name="connsiteY434" fmla="*/ 6843239 h 6858000"/>
              <a:gd name="connsiteX435" fmla="*/ 1794914 w 7467600"/>
              <a:gd name="connsiteY435" fmla="*/ 6858000 h 6858000"/>
              <a:gd name="connsiteX436" fmla="*/ 1746128 w 7467600"/>
              <a:gd name="connsiteY436" fmla="*/ 6858000 h 6858000"/>
              <a:gd name="connsiteX437" fmla="*/ 1753934 w 7467600"/>
              <a:gd name="connsiteY437" fmla="*/ 6724796 h 6858000"/>
              <a:gd name="connsiteX438" fmla="*/ 1792053 w 7467600"/>
              <a:gd name="connsiteY438" fmla="*/ 6572396 h 6858000"/>
              <a:gd name="connsiteX439" fmla="*/ 1862248 w 7467600"/>
              <a:gd name="connsiteY439" fmla="*/ 6266397 h 6858000"/>
              <a:gd name="connsiteX440" fmla="*/ 1862250 w 7467600"/>
              <a:gd name="connsiteY440" fmla="*/ 6033531 h 6858000"/>
              <a:gd name="connsiteX441" fmla="*/ 1211999 w 7467600"/>
              <a:gd name="connsiteY441" fmla="*/ 6683610 h 6858000"/>
              <a:gd name="connsiteX442" fmla="*/ 1213266 w 7467600"/>
              <a:gd name="connsiteY442" fmla="*/ 6691947 h 6858000"/>
              <a:gd name="connsiteX443" fmla="*/ 1203370 w 7467600"/>
              <a:gd name="connsiteY443" fmla="*/ 6850676 h 6858000"/>
              <a:gd name="connsiteX444" fmla="*/ 1203671 w 7467600"/>
              <a:gd name="connsiteY444" fmla="*/ 6858000 h 6858000"/>
              <a:gd name="connsiteX445" fmla="*/ 1143180 w 7467600"/>
              <a:gd name="connsiteY445" fmla="*/ 6858000 h 6858000"/>
              <a:gd name="connsiteX446" fmla="*/ 1142176 w 7467600"/>
              <a:gd name="connsiteY446" fmla="*/ 6766045 h 6858000"/>
              <a:gd name="connsiteX447" fmla="*/ 1067484 w 7467600"/>
              <a:gd name="connsiteY447" fmla="*/ 6858000 h 6858000"/>
              <a:gd name="connsiteX448" fmla="*/ 953928 w 7467600"/>
              <a:gd name="connsiteY448" fmla="*/ 6858000 h 6858000"/>
              <a:gd name="connsiteX449" fmla="*/ 959715 w 7467600"/>
              <a:gd name="connsiteY449" fmla="*/ 6850185 h 6858000"/>
              <a:gd name="connsiteX450" fmla="*/ 1483788 w 7467600"/>
              <a:gd name="connsiteY450" fmla="*/ 6259174 h 6858000"/>
              <a:gd name="connsiteX451" fmla="*/ 1100671 w 7467600"/>
              <a:gd name="connsiteY451" fmla="*/ 6252137 h 6858000"/>
              <a:gd name="connsiteX452" fmla="*/ 1090144 w 7467600"/>
              <a:gd name="connsiteY452" fmla="*/ 6256748 h 6858000"/>
              <a:gd name="connsiteX453" fmla="*/ 1095872 w 7467600"/>
              <a:gd name="connsiteY453" fmla="*/ 6271892 h 6858000"/>
              <a:gd name="connsiteX454" fmla="*/ 262785 w 7467600"/>
              <a:gd name="connsiteY454" fmla="*/ 6845450 h 6858000"/>
              <a:gd name="connsiteX455" fmla="*/ 209968 w 7467600"/>
              <a:gd name="connsiteY455" fmla="*/ 6770713 h 6858000"/>
              <a:gd name="connsiteX456" fmla="*/ 873460 w 7467600"/>
              <a:gd name="connsiteY456" fmla="*/ 6253768 h 6858000"/>
              <a:gd name="connsiteX457" fmla="*/ 192686 w 7467600"/>
              <a:gd name="connsiteY457" fmla="*/ 5849257 h 6858000"/>
              <a:gd name="connsiteX458" fmla="*/ 4696 w 7467600"/>
              <a:gd name="connsiteY458" fmla="*/ 5697668 h 6858000"/>
              <a:gd name="connsiteX459" fmla="*/ 0 w 7467600"/>
              <a:gd name="connsiteY459" fmla="*/ 5689984 h 6858000"/>
              <a:gd name="connsiteX460" fmla="*/ 0 w 7467600"/>
              <a:gd name="connsiteY460" fmla="*/ 5513472 h 6858000"/>
              <a:gd name="connsiteX461" fmla="*/ 174101 w 7467600"/>
              <a:gd name="connsiteY461" fmla="*/ 5620277 h 6858000"/>
              <a:gd name="connsiteX462" fmla="*/ 891800 w 7467600"/>
              <a:gd name="connsiteY462" fmla="*/ 6036935 h 6858000"/>
              <a:gd name="connsiteX463" fmla="*/ 1072219 w 7467600"/>
              <a:gd name="connsiteY463" fmla="*/ 6169443 h 6858000"/>
              <a:gd name="connsiteX464" fmla="*/ 1074117 w 7467600"/>
              <a:gd name="connsiteY464" fmla="*/ 6170301 h 6858000"/>
              <a:gd name="connsiteX465" fmla="*/ 1083114 w 7467600"/>
              <a:gd name="connsiteY465" fmla="*/ 6174131 h 6858000"/>
              <a:gd name="connsiteX466" fmla="*/ 1543010 w 7467600"/>
              <a:gd name="connsiteY466" fmla="*/ 6191140 h 6858000"/>
              <a:gd name="connsiteX467" fmla="*/ 1551080 w 7467600"/>
              <a:gd name="connsiteY467" fmla="*/ 6195006 h 6858000"/>
              <a:gd name="connsiteX468" fmla="*/ 2345443 w 7467600"/>
              <a:gd name="connsiteY468" fmla="*/ 5549882 h 6858000"/>
              <a:gd name="connsiteX469" fmla="*/ 1721499 w 7467600"/>
              <a:gd name="connsiteY469" fmla="*/ 5599969 h 6858000"/>
              <a:gd name="connsiteX470" fmla="*/ 767716 w 7467600"/>
              <a:gd name="connsiteY470" fmla="*/ 5472768 h 6858000"/>
              <a:gd name="connsiteX471" fmla="*/ 722147 w 7467600"/>
              <a:gd name="connsiteY471" fmla="*/ 5393091 h 6858000"/>
              <a:gd name="connsiteX472" fmla="*/ 1485552 w 7467600"/>
              <a:gd name="connsiteY472" fmla="*/ 5313202 h 6858000"/>
              <a:gd name="connsiteX473" fmla="*/ 2143004 w 7467600"/>
              <a:gd name="connsiteY473" fmla="*/ 5402420 h 6858000"/>
              <a:gd name="connsiteX474" fmla="*/ 1933391 w 7467600"/>
              <a:gd name="connsiteY474" fmla="*/ 5156971 h 6858000"/>
              <a:gd name="connsiteX475" fmla="*/ 1827118 w 7467600"/>
              <a:gd name="connsiteY475" fmla="*/ 4968410 h 6858000"/>
              <a:gd name="connsiteX476" fmla="*/ 1837349 w 7467600"/>
              <a:gd name="connsiteY476" fmla="*/ 4956357 h 6858000"/>
              <a:gd name="connsiteX477" fmla="*/ 2162835 w 7467600"/>
              <a:gd name="connsiteY477" fmla="*/ 5187853 h 6858000"/>
              <a:gd name="connsiteX478" fmla="*/ 2257167 w 7467600"/>
              <a:gd name="connsiteY478" fmla="*/ 5462123 h 6858000"/>
              <a:gd name="connsiteX479" fmla="*/ 2261598 w 7467600"/>
              <a:gd name="connsiteY479" fmla="*/ 5467998 h 6858000"/>
              <a:gd name="connsiteX480" fmla="*/ 2437177 w 7467600"/>
              <a:gd name="connsiteY480" fmla="*/ 5479608 h 6858000"/>
              <a:gd name="connsiteX481" fmla="*/ 2445247 w 7467600"/>
              <a:gd name="connsiteY481" fmla="*/ 5483476 h 6858000"/>
              <a:gd name="connsiteX482" fmla="*/ 2743626 w 7467600"/>
              <a:gd name="connsiteY482" fmla="*/ 5304819 h 6858000"/>
              <a:gd name="connsiteX483" fmla="*/ 3048102 w 7467600"/>
              <a:gd name="connsiteY483" fmla="*/ 5150595 h 6858000"/>
              <a:gd name="connsiteX484" fmla="*/ 1799414 w 7467600"/>
              <a:gd name="connsiteY484" fmla="*/ 4694732 h 6858000"/>
              <a:gd name="connsiteX485" fmla="*/ 1771735 w 7467600"/>
              <a:gd name="connsiteY485" fmla="*/ 4619929 h 6858000"/>
              <a:gd name="connsiteX486" fmla="*/ 3104273 w 7467600"/>
              <a:gd name="connsiteY486" fmla="*/ 5076159 h 6858000"/>
              <a:gd name="connsiteX487" fmla="*/ 3113245 w 7467600"/>
              <a:gd name="connsiteY487" fmla="*/ 5090705 h 6858000"/>
              <a:gd name="connsiteX488" fmla="*/ 3126294 w 7467600"/>
              <a:gd name="connsiteY488" fmla="*/ 5114400 h 6858000"/>
              <a:gd name="connsiteX489" fmla="*/ 3937433 w 7467600"/>
              <a:gd name="connsiteY489" fmla="*/ 4830473 h 6858000"/>
              <a:gd name="connsiteX490" fmla="*/ 3590475 w 7467600"/>
              <a:gd name="connsiteY490" fmla="*/ 4597974 h 6858000"/>
              <a:gd name="connsiteX491" fmla="*/ 3100264 w 7467600"/>
              <a:gd name="connsiteY491" fmla="*/ 4579845 h 6858000"/>
              <a:gd name="connsiteX492" fmla="*/ 2183576 w 7467600"/>
              <a:gd name="connsiteY492" fmla="*/ 4227150 h 6858000"/>
              <a:gd name="connsiteX493" fmla="*/ 2151029 w 7467600"/>
              <a:gd name="connsiteY493" fmla="*/ 4146947 h 6858000"/>
              <a:gd name="connsiteX494" fmla="*/ 3563434 w 7467600"/>
              <a:gd name="connsiteY494" fmla="*/ 4469115 h 6858000"/>
              <a:gd name="connsiteX495" fmla="*/ 3177952 w 7467600"/>
              <a:gd name="connsiteY495" fmla="*/ 3657386 h 6858000"/>
              <a:gd name="connsiteX496" fmla="*/ 3189263 w 7467600"/>
              <a:gd name="connsiteY496" fmla="*/ 3625726 h 6858000"/>
              <a:gd name="connsiteX497" fmla="*/ 3560912 w 7467600"/>
              <a:gd name="connsiteY497" fmla="*/ 4079863 h 6858000"/>
              <a:gd name="connsiteX498" fmla="*/ 3626636 w 7467600"/>
              <a:gd name="connsiteY498" fmla="*/ 4512230 h 6858000"/>
              <a:gd name="connsiteX499" fmla="*/ 3653088 w 7467600"/>
              <a:gd name="connsiteY499" fmla="*/ 4521417 h 6858000"/>
              <a:gd name="connsiteX500" fmla="*/ 3988128 w 7467600"/>
              <a:gd name="connsiteY500" fmla="*/ 4817267 h 6858000"/>
              <a:gd name="connsiteX501" fmla="*/ 4830582 w 7467600"/>
              <a:gd name="connsiteY501" fmla="*/ 4676000 h 6858000"/>
              <a:gd name="connsiteX502" fmla="*/ 4830100 w 7467600"/>
              <a:gd name="connsiteY502" fmla="*/ 4675554 h 6858000"/>
              <a:gd name="connsiteX503" fmla="*/ 4036318 w 7467600"/>
              <a:gd name="connsiteY503" fmla="*/ 4147013 h 6858000"/>
              <a:gd name="connsiteX504" fmla="*/ 3432098 w 7467600"/>
              <a:gd name="connsiteY504" fmla="*/ 3537312 h 6858000"/>
              <a:gd name="connsiteX505" fmla="*/ 3446761 w 7467600"/>
              <a:gd name="connsiteY505" fmla="*/ 3461278 h 6858000"/>
              <a:gd name="connsiteX506" fmla="*/ 4419733 w 7467600"/>
              <a:gd name="connsiteY506" fmla="*/ 3963555 h 6858000"/>
              <a:gd name="connsiteX507" fmla="*/ 4781371 w 7467600"/>
              <a:gd name="connsiteY507" fmla="*/ 4458604 h 6858000"/>
              <a:gd name="connsiteX508" fmla="*/ 4780440 w 7467600"/>
              <a:gd name="connsiteY508" fmla="*/ 4470290 h 6858000"/>
              <a:gd name="connsiteX509" fmla="*/ 4898954 w 7467600"/>
              <a:gd name="connsiteY509" fmla="*/ 4662092 h 6858000"/>
              <a:gd name="connsiteX510" fmla="*/ 4900699 w 7467600"/>
              <a:gd name="connsiteY510" fmla="*/ 4670867 h 6858000"/>
              <a:gd name="connsiteX511" fmla="*/ 5714511 w 7467600"/>
              <a:gd name="connsiteY511" fmla="*/ 4663483 h 6858000"/>
              <a:gd name="connsiteX512" fmla="*/ 5464793 w 7467600"/>
              <a:gd name="connsiteY512" fmla="*/ 4393556 h 6858000"/>
              <a:gd name="connsiteX513" fmla="*/ 5461897 w 7467600"/>
              <a:gd name="connsiteY513" fmla="*/ 4390879 h 6858000"/>
              <a:gd name="connsiteX514" fmla="*/ 4294126 w 7467600"/>
              <a:gd name="connsiteY514" fmla="*/ 3303048 h 6858000"/>
              <a:gd name="connsiteX515" fmla="*/ 4305321 w 7467600"/>
              <a:gd name="connsiteY515" fmla="*/ 3256953 h 6858000"/>
              <a:gd name="connsiteX516" fmla="*/ 4949299 w 7467600"/>
              <a:gd name="connsiteY516" fmla="*/ 3766336 h 6858000"/>
              <a:gd name="connsiteX517" fmla="*/ 5291452 w 7467600"/>
              <a:gd name="connsiteY517" fmla="*/ 4076801 h 6858000"/>
              <a:gd name="connsiteX518" fmla="*/ 5434998 w 7467600"/>
              <a:gd name="connsiteY518" fmla="*/ 4254100 h 6858000"/>
              <a:gd name="connsiteX519" fmla="*/ 5351015 w 7467600"/>
              <a:gd name="connsiteY519" fmla="*/ 3760989 h 6858000"/>
              <a:gd name="connsiteX520" fmla="*/ 5413780 w 7467600"/>
              <a:gd name="connsiteY520" fmla="*/ 2966265 h 6858000"/>
              <a:gd name="connsiteX521" fmla="*/ 5425627 w 7467600"/>
              <a:gd name="connsiteY521" fmla="*/ 2954192 h 6858000"/>
              <a:gd name="connsiteX522" fmla="*/ 6604735 w 7467600"/>
              <a:gd name="connsiteY522" fmla="*/ 2041381 h 6858000"/>
              <a:gd name="connsiteX523" fmla="*/ 7204487 w 7467600"/>
              <a:gd name="connsiteY523" fmla="*/ 2742112 h 6858000"/>
              <a:gd name="connsiteX524" fmla="*/ 7131592 w 7467600"/>
              <a:gd name="connsiteY524" fmla="*/ 2672096 h 6858000"/>
              <a:gd name="connsiteX525" fmla="*/ 6996344 w 7467600"/>
              <a:gd name="connsiteY525" fmla="*/ 2518310 h 6858000"/>
              <a:gd name="connsiteX526" fmla="*/ 6735495 w 7467600"/>
              <a:gd name="connsiteY526" fmla="*/ 2196890 h 6858000"/>
              <a:gd name="connsiteX527" fmla="*/ 6721901 w 7467600"/>
              <a:gd name="connsiteY527" fmla="*/ 2179274 h 6858000"/>
              <a:gd name="connsiteX528" fmla="*/ 6604735 w 7467600"/>
              <a:gd name="connsiteY528" fmla="*/ 2041381 h 6858000"/>
              <a:gd name="connsiteX529" fmla="*/ 6591670 w 7467600"/>
              <a:gd name="connsiteY529" fmla="*/ 1988277 h 6858000"/>
              <a:gd name="connsiteX530" fmla="*/ 6747349 w 7467600"/>
              <a:gd name="connsiteY530" fmla="*/ 2160069 h 6858000"/>
              <a:gd name="connsiteX531" fmla="*/ 6760943 w 7467600"/>
              <a:gd name="connsiteY531" fmla="*/ 2177686 h 6858000"/>
              <a:gd name="connsiteX532" fmla="*/ 7021065 w 7467600"/>
              <a:gd name="connsiteY532" fmla="*/ 2498102 h 6858000"/>
              <a:gd name="connsiteX533" fmla="*/ 7155223 w 7467600"/>
              <a:gd name="connsiteY533" fmla="*/ 2650386 h 6858000"/>
              <a:gd name="connsiteX534" fmla="*/ 7203167 w 7467600"/>
              <a:gd name="connsiteY534" fmla="*/ 2697288 h 6858000"/>
              <a:gd name="connsiteX535" fmla="*/ 6937703 w 7467600"/>
              <a:gd name="connsiteY535" fmla="*/ 2321981 h 6858000"/>
              <a:gd name="connsiteX536" fmla="*/ 6591670 w 7467600"/>
              <a:gd name="connsiteY536" fmla="*/ 1988277 h 6858000"/>
              <a:gd name="connsiteX537" fmla="*/ 5798671 w 7467600"/>
              <a:gd name="connsiteY537" fmla="*/ 1981601 h 6858000"/>
              <a:gd name="connsiteX538" fmla="*/ 5754709 w 7467600"/>
              <a:gd name="connsiteY538" fmla="*/ 2071454 h 6858000"/>
              <a:gd name="connsiteX539" fmla="*/ 5763044 w 7467600"/>
              <a:gd name="connsiteY539" fmla="*/ 2842206 h 6858000"/>
              <a:gd name="connsiteX540" fmla="*/ 5764974 w 7467600"/>
              <a:gd name="connsiteY540" fmla="*/ 2799609 h 6858000"/>
              <a:gd name="connsiteX541" fmla="*/ 5767665 w 7467600"/>
              <a:gd name="connsiteY541" fmla="*/ 2666409 h 6858000"/>
              <a:gd name="connsiteX542" fmla="*/ 5763055 w 7467600"/>
              <a:gd name="connsiteY542" fmla="*/ 2579705 h 6858000"/>
              <a:gd name="connsiteX543" fmla="*/ 5758079 w 7467600"/>
              <a:gd name="connsiteY543" fmla="*/ 2492508 h 6858000"/>
              <a:gd name="connsiteX544" fmla="*/ 5779325 w 7467600"/>
              <a:gd name="connsiteY544" fmla="*/ 2197069 h 6858000"/>
              <a:gd name="connsiteX545" fmla="*/ 5798671 w 7467600"/>
              <a:gd name="connsiteY545" fmla="*/ 1981601 h 6858000"/>
              <a:gd name="connsiteX546" fmla="*/ 5829202 w 7467600"/>
              <a:gd name="connsiteY546" fmla="*/ 1971679 h 6858000"/>
              <a:gd name="connsiteX547" fmla="*/ 5809558 w 7467600"/>
              <a:gd name="connsiteY547" fmla="*/ 2198043 h 6858000"/>
              <a:gd name="connsiteX548" fmla="*/ 5788653 w 7467600"/>
              <a:gd name="connsiteY548" fmla="*/ 2489430 h 6858000"/>
              <a:gd name="connsiteX549" fmla="*/ 5793439 w 7467600"/>
              <a:gd name="connsiteY549" fmla="*/ 2575235 h 6858000"/>
              <a:gd name="connsiteX550" fmla="*/ 5796837 w 7467600"/>
              <a:gd name="connsiteY550" fmla="*/ 2637633 h 6858000"/>
              <a:gd name="connsiteX551" fmla="*/ 5818614 w 7467600"/>
              <a:gd name="connsiteY551" fmla="*/ 2473055 h 6858000"/>
              <a:gd name="connsiteX552" fmla="*/ 5829202 w 7467600"/>
              <a:gd name="connsiteY552" fmla="*/ 1971679 h 6858000"/>
              <a:gd name="connsiteX553" fmla="*/ 5911389 w 7467600"/>
              <a:gd name="connsiteY553" fmla="*/ 1898371 h 6858000"/>
              <a:gd name="connsiteX554" fmla="*/ 6237627 w 7467600"/>
              <a:gd name="connsiteY554" fmla="*/ 2231921 h 6858000"/>
              <a:gd name="connsiteX555" fmla="*/ 5911389 w 7467600"/>
              <a:gd name="connsiteY555" fmla="*/ 1898371 h 6858000"/>
              <a:gd name="connsiteX556" fmla="*/ 6944437 w 7467600"/>
              <a:gd name="connsiteY556" fmla="*/ 1575402 h 6858000"/>
              <a:gd name="connsiteX557" fmla="*/ 6304730 w 7467600"/>
              <a:gd name="connsiteY557" fmla="*/ 1766654 h 6858000"/>
              <a:gd name="connsiteX558" fmla="*/ 6944437 w 7467600"/>
              <a:gd name="connsiteY558" fmla="*/ 1575402 h 6858000"/>
              <a:gd name="connsiteX559" fmla="*/ 7019523 w 7467600"/>
              <a:gd name="connsiteY559" fmla="*/ 1519450 h 6858000"/>
              <a:gd name="connsiteX560" fmla="*/ 6298091 w 7467600"/>
              <a:gd name="connsiteY560" fmla="*/ 1737122 h 6858000"/>
              <a:gd name="connsiteX561" fmla="*/ 7019523 w 7467600"/>
              <a:gd name="connsiteY561" fmla="*/ 1519450 h 6858000"/>
              <a:gd name="connsiteX562" fmla="*/ 2399523 w 7467600"/>
              <a:gd name="connsiteY562" fmla="*/ 1428234 h 6858000"/>
              <a:gd name="connsiteX563" fmla="*/ 2224982 w 7467600"/>
              <a:gd name="connsiteY563" fmla="*/ 1826201 h 6858000"/>
              <a:gd name="connsiteX564" fmla="*/ 2096099 w 7467600"/>
              <a:gd name="connsiteY564" fmla="*/ 2345900 h 6858000"/>
              <a:gd name="connsiteX565" fmla="*/ 2283317 w 7467600"/>
              <a:gd name="connsiteY565" fmla="*/ 1796925 h 6858000"/>
              <a:gd name="connsiteX566" fmla="*/ 2399523 w 7467600"/>
              <a:gd name="connsiteY566" fmla="*/ 1428234 h 6858000"/>
              <a:gd name="connsiteX567" fmla="*/ 2448558 w 7467600"/>
              <a:gd name="connsiteY567" fmla="*/ 1373435 h 6858000"/>
              <a:gd name="connsiteX568" fmla="*/ 2312521 w 7467600"/>
              <a:gd name="connsiteY568" fmla="*/ 1806140 h 6858000"/>
              <a:gd name="connsiteX569" fmla="*/ 2127533 w 7467600"/>
              <a:gd name="connsiteY569" fmla="*/ 2348380 h 6858000"/>
              <a:gd name="connsiteX570" fmla="*/ 2358080 w 7467600"/>
              <a:gd name="connsiteY570" fmla="*/ 1866134 h 6858000"/>
              <a:gd name="connsiteX571" fmla="*/ 2407436 w 7467600"/>
              <a:gd name="connsiteY571" fmla="*/ 1651070 h 6858000"/>
              <a:gd name="connsiteX572" fmla="*/ 2448558 w 7467600"/>
              <a:gd name="connsiteY572" fmla="*/ 1373435 h 6858000"/>
              <a:gd name="connsiteX573" fmla="*/ 278707 w 7467600"/>
              <a:gd name="connsiteY573" fmla="*/ 1352270 h 6858000"/>
              <a:gd name="connsiteX574" fmla="*/ 321570 w 7467600"/>
              <a:gd name="connsiteY574" fmla="*/ 1861610 h 6858000"/>
              <a:gd name="connsiteX575" fmla="*/ 294281 w 7467600"/>
              <a:gd name="connsiteY575" fmla="*/ 1440658 h 6858000"/>
              <a:gd name="connsiteX576" fmla="*/ 278707 w 7467600"/>
              <a:gd name="connsiteY576" fmla="*/ 1352270 h 6858000"/>
              <a:gd name="connsiteX577" fmla="*/ 1423821 w 7467600"/>
              <a:gd name="connsiteY577" fmla="*/ 1351958 h 6858000"/>
              <a:gd name="connsiteX578" fmla="*/ 1638521 w 7467600"/>
              <a:gd name="connsiteY578" fmla="*/ 1908470 h 6858000"/>
              <a:gd name="connsiteX579" fmla="*/ 1754199 w 7467600"/>
              <a:gd name="connsiteY579" fmla="*/ 2149284 h 6858000"/>
              <a:gd name="connsiteX580" fmla="*/ 1908359 w 7467600"/>
              <a:gd name="connsiteY580" fmla="*/ 2364988 h 6858000"/>
              <a:gd name="connsiteX581" fmla="*/ 1647661 w 7467600"/>
              <a:gd name="connsiteY581" fmla="*/ 1825945 h 6858000"/>
              <a:gd name="connsiteX582" fmla="*/ 1423821 w 7467600"/>
              <a:gd name="connsiteY582" fmla="*/ 1351958 h 6858000"/>
              <a:gd name="connsiteX583" fmla="*/ 1431890 w 7467600"/>
              <a:gd name="connsiteY583" fmla="*/ 1306475 h 6858000"/>
              <a:gd name="connsiteX584" fmla="*/ 1507597 w 7467600"/>
              <a:gd name="connsiteY584" fmla="*/ 1446132 h 6858000"/>
              <a:gd name="connsiteX585" fmla="*/ 1674586 w 7467600"/>
              <a:gd name="connsiteY585" fmla="*/ 1813832 h 6858000"/>
              <a:gd name="connsiteX586" fmla="*/ 1815950 w 7467600"/>
              <a:gd name="connsiteY586" fmla="*/ 2128564 h 6858000"/>
              <a:gd name="connsiteX587" fmla="*/ 1984242 w 7467600"/>
              <a:gd name="connsiteY587" fmla="*/ 2430829 h 6858000"/>
              <a:gd name="connsiteX588" fmla="*/ 2014023 w 7467600"/>
              <a:gd name="connsiteY588" fmla="*/ 2450995 h 6858000"/>
              <a:gd name="connsiteX589" fmla="*/ 1747337 w 7467600"/>
              <a:gd name="connsiteY589" fmla="*/ 1855264 h 6858000"/>
              <a:gd name="connsiteX590" fmla="*/ 1533749 w 7467600"/>
              <a:gd name="connsiteY590" fmla="*/ 1478656 h 6858000"/>
              <a:gd name="connsiteX591" fmla="*/ 1431890 w 7467600"/>
              <a:gd name="connsiteY591" fmla="*/ 1306475 h 6858000"/>
              <a:gd name="connsiteX592" fmla="*/ 5052692 w 7467600"/>
              <a:gd name="connsiteY592" fmla="*/ 1292994 h 6858000"/>
              <a:gd name="connsiteX593" fmla="*/ 5200661 w 7467600"/>
              <a:gd name="connsiteY593" fmla="*/ 1635186 h 6858000"/>
              <a:gd name="connsiteX594" fmla="*/ 5297138 w 7467600"/>
              <a:gd name="connsiteY594" fmla="*/ 1906351 h 6858000"/>
              <a:gd name="connsiteX595" fmla="*/ 5052692 w 7467600"/>
              <a:gd name="connsiteY595" fmla="*/ 1292994 h 6858000"/>
              <a:gd name="connsiteX596" fmla="*/ 5009948 w 7467600"/>
              <a:gd name="connsiteY596" fmla="*/ 1273619 h 6858000"/>
              <a:gd name="connsiteX597" fmla="*/ 5121777 w 7467600"/>
              <a:gd name="connsiteY597" fmla="*/ 1654213 h 6858000"/>
              <a:gd name="connsiteX598" fmla="*/ 5293545 w 7467600"/>
              <a:gd name="connsiteY598" fmla="*/ 2072247 h 6858000"/>
              <a:gd name="connsiteX599" fmla="*/ 5294042 w 7467600"/>
              <a:gd name="connsiteY599" fmla="*/ 2065019 h 6858000"/>
              <a:gd name="connsiteX600" fmla="*/ 5171936 w 7467600"/>
              <a:gd name="connsiteY600" fmla="*/ 1647613 h 6858000"/>
              <a:gd name="connsiteX601" fmla="*/ 5009948 w 7467600"/>
              <a:gd name="connsiteY601" fmla="*/ 1273619 h 6858000"/>
              <a:gd name="connsiteX602" fmla="*/ 655236 w 7467600"/>
              <a:gd name="connsiteY602" fmla="*/ 1268632 h 6858000"/>
              <a:gd name="connsiteX603" fmla="*/ 839521 w 7467600"/>
              <a:gd name="connsiteY603" fmla="*/ 1685315 h 6858000"/>
              <a:gd name="connsiteX604" fmla="*/ 1109416 w 7467600"/>
              <a:gd name="connsiteY604" fmla="*/ 2061663 h 6858000"/>
              <a:gd name="connsiteX605" fmla="*/ 1298300 w 7467600"/>
              <a:gd name="connsiteY605" fmla="*/ 2247742 h 6858000"/>
              <a:gd name="connsiteX606" fmla="*/ 1125871 w 7467600"/>
              <a:gd name="connsiteY606" fmla="*/ 1989513 h 6858000"/>
              <a:gd name="connsiteX607" fmla="*/ 981574 w 7467600"/>
              <a:gd name="connsiteY607" fmla="*/ 1783157 h 6858000"/>
              <a:gd name="connsiteX608" fmla="*/ 922198 w 7467600"/>
              <a:gd name="connsiteY608" fmla="*/ 1677437 h 6858000"/>
              <a:gd name="connsiteX609" fmla="*/ 869293 w 7467600"/>
              <a:gd name="connsiteY609" fmla="*/ 1583214 h 6858000"/>
              <a:gd name="connsiteX610" fmla="*/ 751431 w 7467600"/>
              <a:gd name="connsiteY610" fmla="*/ 1405731 h 6858000"/>
              <a:gd name="connsiteX611" fmla="*/ 655236 w 7467600"/>
              <a:gd name="connsiteY611" fmla="*/ 1268632 h 6858000"/>
              <a:gd name="connsiteX612" fmla="*/ 6516292 w 7467600"/>
              <a:gd name="connsiteY612" fmla="*/ 1263064 h 6858000"/>
              <a:gd name="connsiteX613" fmla="*/ 5736320 w 7467600"/>
              <a:gd name="connsiteY613" fmla="*/ 1501803 h 6858000"/>
              <a:gd name="connsiteX614" fmla="*/ 6516292 w 7467600"/>
              <a:gd name="connsiteY614" fmla="*/ 1263064 h 6858000"/>
              <a:gd name="connsiteX615" fmla="*/ 291466 w 7467600"/>
              <a:gd name="connsiteY615" fmla="*/ 1250369 h 6858000"/>
              <a:gd name="connsiteX616" fmla="*/ 323180 w 7467600"/>
              <a:gd name="connsiteY616" fmla="*/ 1435283 h 6858000"/>
              <a:gd name="connsiteX617" fmla="*/ 349381 w 7467600"/>
              <a:gd name="connsiteY617" fmla="*/ 1875041 h 6858000"/>
              <a:gd name="connsiteX618" fmla="*/ 374363 w 7467600"/>
              <a:gd name="connsiteY618" fmla="*/ 1506494 h 6858000"/>
              <a:gd name="connsiteX619" fmla="*/ 302168 w 7467600"/>
              <a:gd name="connsiteY619" fmla="*/ 1274495 h 6858000"/>
              <a:gd name="connsiteX620" fmla="*/ 291466 w 7467600"/>
              <a:gd name="connsiteY620" fmla="*/ 1250369 h 6858000"/>
              <a:gd name="connsiteX621" fmla="*/ 678222 w 7467600"/>
              <a:gd name="connsiteY621" fmla="*/ 1248670 h 6858000"/>
              <a:gd name="connsiteX622" fmla="*/ 775536 w 7467600"/>
              <a:gd name="connsiteY622" fmla="*/ 1388015 h 6858000"/>
              <a:gd name="connsiteX623" fmla="*/ 894529 w 7467600"/>
              <a:gd name="connsiteY623" fmla="*/ 1567739 h 6858000"/>
              <a:gd name="connsiteX624" fmla="*/ 948000 w 7467600"/>
              <a:gd name="connsiteY624" fmla="*/ 1663088 h 6858000"/>
              <a:gd name="connsiteX625" fmla="*/ 1006812 w 7467600"/>
              <a:gd name="connsiteY625" fmla="*/ 1767683 h 6858000"/>
              <a:gd name="connsiteX626" fmla="*/ 1149133 w 7467600"/>
              <a:gd name="connsiteY626" fmla="*/ 1971513 h 6858000"/>
              <a:gd name="connsiteX627" fmla="*/ 1333952 w 7467600"/>
              <a:gd name="connsiteY627" fmla="*/ 2251620 h 6858000"/>
              <a:gd name="connsiteX628" fmla="*/ 1337329 w 7467600"/>
              <a:gd name="connsiteY628" fmla="*/ 2258350 h 6858000"/>
              <a:gd name="connsiteX629" fmla="*/ 1014726 w 7467600"/>
              <a:gd name="connsiteY629" fmla="*/ 1615556 h 6858000"/>
              <a:gd name="connsiteX630" fmla="*/ 678222 w 7467600"/>
              <a:gd name="connsiteY630" fmla="*/ 1248670 h 6858000"/>
              <a:gd name="connsiteX631" fmla="*/ 6691602 w 7467600"/>
              <a:gd name="connsiteY631" fmla="*/ 1140573 h 6858000"/>
              <a:gd name="connsiteX632" fmla="*/ 6571100 w 7467600"/>
              <a:gd name="connsiteY632" fmla="*/ 1183662 h 6858000"/>
              <a:gd name="connsiteX633" fmla="*/ 6241687 w 7467600"/>
              <a:gd name="connsiteY633" fmla="*/ 1257600 h 6858000"/>
              <a:gd name="connsiteX634" fmla="*/ 5693009 w 7467600"/>
              <a:gd name="connsiteY634" fmla="*/ 1478256 h 6858000"/>
              <a:gd name="connsiteX635" fmla="*/ 6548420 w 7467600"/>
              <a:gd name="connsiteY635" fmla="*/ 1214599 h 6858000"/>
              <a:gd name="connsiteX636" fmla="*/ 6605473 w 7467600"/>
              <a:gd name="connsiteY636" fmla="*/ 1184686 h 6858000"/>
              <a:gd name="connsiteX637" fmla="*/ 6691602 w 7467600"/>
              <a:gd name="connsiteY637" fmla="*/ 1140573 h 6858000"/>
              <a:gd name="connsiteX638" fmla="*/ 4002475 w 7467600"/>
              <a:gd name="connsiteY638" fmla="*/ 1037802 h 6858000"/>
              <a:gd name="connsiteX639" fmla="*/ 4000324 w 7467600"/>
              <a:gd name="connsiteY639" fmla="*/ 1039362 h 6858000"/>
              <a:gd name="connsiteX640" fmla="*/ 4002862 w 7467600"/>
              <a:gd name="connsiteY640" fmla="*/ 1042866 h 6858000"/>
              <a:gd name="connsiteX641" fmla="*/ 4002475 w 7467600"/>
              <a:gd name="connsiteY641" fmla="*/ 1037802 h 6858000"/>
              <a:gd name="connsiteX642" fmla="*/ 506322 w 7467600"/>
              <a:gd name="connsiteY642" fmla="*/ 1020997 h 6858000"/>
              <a:gd name="connsiteX643" fmla="*/ 533068 w 7467600"/>
              <a:gd name="connsiteY643" fmla="*/ 1029409 h 6858000"/>
              <a:gd name="connsiteX644" fmla="*/ 1232525 w 7467600"/>
              <a:gd name="connsiteY644" fmla="*/ 1804675 h 6858000"/>
              <a:gd name="connsiteX645" fmla="*/ 1388858 w 7467600"/>
              <a:gd name="connsiteY645" fmla="*/ 2368011 h 6858000"/>
              <a:gd name="connsiteX646" fmla="*/ 1384098 w 7467600"/>
              <a:gd name="connsiteY646" fmla="*/ 2378125 h 6858000"/>
              <a:gd name="connsiteX647" fmla="*/ 1425393 w 7467600"/>
              <a:gd name="connsiteY647" fmla="*/ 2589124 h 6858000"/>
              <a:gd name="connsiteX648" fmla="*/ 1424001 w 7467600"/>
              <a:gd name="connsiteY648" fmla="*/ 2597541 h 6858000"/>
              <a:gd name="connsiteX649" fmla="*/ 2152729 w 7467600"/>
              <a:gd name="connsiteY649" fmla="*/ 2864487 h 6858000"/>
              <a:gd name="connsiteX650" fmla="*/ 2020609 w 7467600"/>
              <a:gd name="connsiteY650" fmla="*/ 2539671 h 6858000"/>
              <a:gd name="connsiteX651" fmla="*/ 2018920 w 7467600"/>
              <a:gd name="connsiteY651" fmla="*/ 2536309 h 6858000"/>
              <a:gd name="connsiteX652" fmla="*/ 1342441 w 7467600"/>
              <a:gd name="connsiteY652" fmla="*/ 1173017 h 6858000"/>
              <a:gd name="connsiteX653" fmla="*/ 1367925 w 7467600"/>
              <a:gd name="connsiteY653" fmla="*/ 1135648 h 6858000"/>
              <a:gd name="connsiteX654" fmla="*/ 1771401 w 7467600"/>
              <a:gd name="connsiteY654" fmla="*/ 1806673 h 6858000"/>
              <a:gd name="connsiteX655" fmla="*/ 1972385 w 7467600"/>
              <a:gd name="connsiteY655" fmla="*/ 2198735 h 6858000"/>
              <a:gd name="connsiteX656" fmla="*/ 2040892 w 7467600"/>
              <a:gd name="connsiteY656" fmla="*/ 2405205 h 6858000"/>
              <a:gd name="connsiteX657" fmla="*/ 2131689 w 7467600"/>
              <a:gd name="connsiteY657" fmla="*/ 1936926 h 6858000"/>
              <a:gd name="connsiteX658" fmla="*/ 2454820 w 7467600"/>
              <a:gd name="connsiteY658" fmla="*/ 1248808 h 6858000"/>
              <a:gd name="connsiteX659" fmla="*/ 2492512 w 7467600"/>
              <a:gd name="connsiteY659" fmla="*/ 1302920 h 6858000"/>
              <a:gd name="connsiteX660" fmla="*/ 2081216 w 7467600"/>
              <a:gd name="connsiteY660" fmla="*/ 2527513 h 6858000"/>
              <a:gd name="connsiteX661" fmla="*/ 2081211 w 7467600"/>
              <a:gd name="connsiteY661" fmla="*/ 2528916 h 6858000"/>
              <a:gd name="connsiteX662" fmla="*/ 2199067 w 7467600"/>
              <a:gd name="connsiteY662" fmla="*/ 2884061 h 6858000"/>
              <a:gd name="connsiteX663" fmla="*/ 3192586 w 7467600"/>
              <a:gd name="connsiteY663" fmla="*/ 3411496 h 6858000"/>
              <a:gd name="connsiteX664" fmla="*/ 3182620 w 7467600"/>
              <a:gd name="connsiteY664" fmla="*/ 3483279 h 6858000"/>
              <a:gd name="connsiteX665" fmla="*/ 2435119 w 7467600"/>
              <a:gd name="connsiteY665" fmla="*/ 3080173 h 6858000"/>
              <a:gd name="connsiteX666" fmla="*/ 2410152 w 7467600"/>
              <a:gd name="connsiteY666" fmla="*/ 3063751 h 6858000"/>
              <a:gd name="connsiteX667" fmla="*/ 2408099 w 7467600"/>
              <a:gd name="connsiteY667" fmla="*/ 3064403 h 6858000"/>
              <a:gd name="connsiteX668" fmla="*/ 2407218 w 7467600"/>
              <a:gd name="connsiteY668" fmla="*/ 3070324 h 6858000"/>
              <a:gd name="connsiteX669" fmla="*/ 2380138 w 7467600"/>
              <a:gd name="connsiteY669" fmla="*/ 3099341 h 6858000"/>
              <a:gd name="connsiteX670" fmla="*/ 1765923 w 7467600"/>
              <a:gd name="connsiteY670" fmla="*/ 3581043 h 6858000"/>
              <a:gd name="connsiteX671" fmla="*/ 1702258 w 7467600"/>
              <a:gd name="connsiteY671" fmla="*/ 3612286 h 6858000"/>
              <a:gd name="connsiteX672" fmla="*/ 1538370 w 7467600"/>
              <a:gd name="connsiteY672" fmla="*/ 3811804 h 6858000"/>
              <a:gd name="connsiteX673" fmla="*/ 542867 w 7467600"/>
              <a:gd name="connsiteY673" fmla="*/ 4944092 h 6858000"/>
              <a:gd name="connsiteX674" fmla="*/ 515800 w 7467600"/>
              <a:gd name="connsiteY674" fmla="*/ 4862180 h 6858000"/>
              <a:gd name="connsiteX675" fmla="*/ 909145 w 7467600"/>
              <a:gd name="connsiteY675" fmla="*/ 4199225 h 6858000"/>
              <a:gd name="connsiteX676" fmla="*/ 1214067 w 7467600"/>
              <a:gd name="connsiteY676" fmla="*/ 3908561 h 6858000"/>
              <a:gd name="connsiteX677" fmla="*/ 640967 w 7467600"/>
              <a:gd name="connsiteY677" fmla="*/ 4105601 h 6858000"/>
              <a:gd name="connsiteX678" fmla="*/ 112563 w 7467600"/>
              <a:gd name="connsiteY678" fmla="*/ 4396952 h 6858000"/>
              <a:gd name="connsiteX679" fmla="*/ 0 w 7467600"/>
              <a:gd name="connsiteY679" fmla="*/ 4466006 h 6858000"/>
              <a:gd name="connsiteX680" fmla="*/ 0 w 7467600"/>
              <a:gd name="connsiteY680" fmla="*/ 4233763 h 6858000"/>
              <a:gd name="connsiteX681" fmla="*/ 36881 w 7467600"/>
              <a:gd name="connsiteY681" fmla="*/ 4200118 h 6858000"/>
              <a:gd name="connsiteX682" fmla="*/ 910534 w 7467600"/>
              <a:gd name="connsiteY682" fmla="*/ 3629753 h 6858000"/>
              <a:gd name="connsiteX683" fmla="*/ 1578717 w 7467600"/>
              <a:gd name="connsiteY683" fmla="*/ 3575982 h 6858000"/>
              <a:gd name="connsiteX684" fmla="*/ 2338780 w 7467600"/>
              <a:gd name="connsiteY684" fmla="*/ 3033725 h 6858000"/>
              <a:gd name="connsiteX685" fmla="*/ 1807991 w 7467600"/>
              <a:gd name="connsiteY685" fmla="*/ 2807184 h 6858000"/>
              <a:gd name="connsiteX686" fmla="*/ 1416358 w 7467600"/>
              <a:gd name="connsiteY686" fmla="*/ 3112571 h 6858000"/>
              <a:gd name="connsiteX687" fmla="*/ 939066 w 7467600"/>
              <a:gd name="connsiteY687" fmla="*/ 3378798 h 6858000"/>
              <a:gd name="connsiteX688" fmla="*/ 115099 w 7467600"/>
              <a:gd name="connsiteY688" fmla="*/ 3607650 h 6858000"/>
              <a:gd name="connsiteX689" fmla="*/ 97284 w 7467600"/>
              <a:gd name="connsiteY689" fmla="*/ 3520393 h 6858000"/>
              <a:gd name="connsiteX690" fmla="*/ 922050 w 7467600"/>
              <a:gd name="connsiteY690" fmla="*/ 3074867 h 6858000"/>
              <a:gd name="connsiteX691" fmla="*/ 1405265 w 7467600"/>
              <a:gd name="connsiteY691" fmla="*/ 3016319 h 6858000"/>
              <a:gd name="connsiteX692" fmla="*/ 1407512 w 7467600"/>
              <a:gd name="connsiteY692" fmla="*/ 3018001 h 6858000"/>
              <a:gd name="connsiteX693" fmla="*/ 1726266 w 7467600"/>
              <a:gd name="connsiteY693" fmla="*/ 2777274 h 6858000"/>
              <a:gd name="connsiteX694" fmla="*/ 625390 w 7467600"/>
              <a:gd name="connsiteY694" fmla="*/ 2514541 h 6858000"/>
              <a:gd name="connsiteX695" fmla="*/ 619799 w 7467600"/>
              <a:gd name="connsiteY695" fmla="*/ 2527180 h 6858000"/>
              <a:gd name="connsiteX696" fmla="*/ 310030 w 7467600"/>
              <a:gd name="connsiteY696" fmla="*/ 2771818 h 6858000"/>
              <a:gd name="connsiteX697" fmla="*/ 173877 w 7467600"/>
              <a:gd name="connsiteY697" fmla="*/ 2937056 h 6858000"/>
              <a:gd name="connsiteX698" fmla="*/ 77889 w 7467600"/>
              <a:gd name="connsiteY698" fmla="*/ 3138440 h 6858000"/>
              <a:gd name="connsiteX699" fmla="*/ 0 w 7467600"/>
              <a:gd name="connsiteY699" fmla="*/ 3271395 h 6858000"/>
              <a:gd name="connsiteX700" fmla="*/ 0 w 7467600"/>
              <a:gd name="connsiteY700" fmla="*/ 3153002 h 6858000"/>
              <a:gd name="connsiteX701" fmla="*/ 2386 w 7467600"/>
              <a:gd name="connsiteY701" fmla="*/ 3149203 h 6858000"/>
              <a:gd name="connsiteX702" fmla="*/ 89753 w 7467600"/>
              <a:gd name="connsiteY702" fmla="*/ 2987702 h 6858000"/>
              <a:gd name="connsiteX703" fmla="*/ 76869 w 7467600"/>
              <a:gd name="connsiteY703" fmla="*/ 3005404 h 6858000"/>
              <a:gd name="connsiteX704" fmla="*/ 32049 w 7467600"/>
              <a:gd name="connsiteY704" fmla="*/ 3065814 h 6858000"/>
              <a:gd name="connsiteX705" fmla="*/ 0 w 7467600"/>
              <a:gd name="connsiteY705" fmla="*/ 3108744 h 6858000"/>
              <a:gd name="connsiteX706" fmla="*/ 0 w 7467600"/>
              <a:gd name="connsiteY706" fmla="*/ 3058059 h 6858000"/>
              <a:gd name="connsiteX707" fmla="*/ 7610 w 7467600"/>
              <a:gd name="connsiteY707" fmla="*/ 3047889 h 6858000"/>
              <a:gd name="connsiteX708" fmla="*/ 52419 w 7467600"/>
              <a:gd name="connsiteY708" fmla="*/ 2987479 h 6858000"/>
              <a:gd name="connsiteX709" fmla="*/ 59142 w 7467600"/>
              <a:gd name="connsiteY709" fmla="*/ 2978488 h 6858000"/>
              <a:gd name="connsiteX710" fmla="*/ 0 w 7467600"/>
              <a:gd name="connsiteY710" fmla="*/ 3015334 h 6858000"/>
              <a:gd name="connsiteX711" fmla="*/ 0 w 7467600"/>
              <a:gd name="connsiteY711" fmla="*/ 2914286 h 6858000"/>
              <a:gd name="connsiteX712" fmla="*/ 36383 w 7467600"/>
              <a:gd name="connsiteY712" fmla="*/ 2901128 h 6858000"/>
              <a:gd name="connsiteX713" fmla="*/ 156329 w 7467600"/>
              <a:gd name="connsiteY713" fmla="*/ 2840533 h 6858000"/>
              <a:gd name="connsiteX714" fmla="*/ 358355 w 7467600"/>
              <a:gd name="connsiteY714" fmla="*/ 2620471 h 6858000"/>
              <a:gd name="connsiteX715" fmla="*/ 510577 w 7467600"/>
              <a:gd name="connsiteY715" fmla="*/ 2501244 h 6858000"/>
              <a:gd name="connsiteX716" fmla="*/ 211967 w 7467600"/>
              <a:gd name="connsiteY716" fmla="*/ 2479171 h 6858000"/>
              <a:gd name="connsiteX717" fmla="*/ 0 w 7467600"/>
              <a:gd name="connsiteY717" fmla="*/ 2476398 h 6858000"/>
              <a:gd name="connsiteX718" fmla="*/ 0 w 7467600"/>
              <a:gd name="connsiteY718" fmla="*/ 2389189 h 6858000"/>
              <a:gd name="connsiteX719" fmla="*/ 103062 w 7467600"/>
              <a:gd name="connsiteY719" fmla="*/ 2389518 h 6858000"/>
              <a:gd name="connsiteX720" fmla="*/ 510734 w 7467600"/>
              <a:gd name="connsiteY720" fmla="*/ 2416201 h 6858000"/>
              <a:gd name="connsiteX721" fmla="*/ 279257 w 7467600"/>
              <a:gd name="connsiteY721" fmla="*/ 2092102 h 6858000"/>
              <a:gd name="connsiteX722" fmla="*/ 65265 w 7467600"/>
              <a:gd name="connsiteY722" fmla="*/ 2006049 h 6858000"/>
              <a:gd name="connsiteX723" fmla="*/ 0 w 7467600"/>
              <a:gd name="connsiteY723" fmla="*/ 1982532 h 6858000"/>
              <a:gd name="connsiteX724" fmla="*/ 0 w 7467600"/>
              <a:gd name="connsiteY724" fmla="*/ 1912789 h 6858000"/>
              <a:gd name="connsiteX725" fmla="*/ 97460 w 7467600"/>
              <a:gd name="connsiteY725" fmla="*/ 1953725 h 6858000"/>
              <a:gd name="connsiteX726" fmla="*/ 221272 w 7467600"/>
              <a:gd name="connsiteY726" fmla="*/ 1980766 h 6858000"/>
              <a:gd name="connsiteX727" fmla="*/ 116765 w 7467600"/>
              <a:gd name="connsiteY727" fmla="*/ 1911033 h 6858000"/>
              <a:gd name="connsiteX728" fmla="*/ 16405 w 7467600"/>
              <a:gd name="connsiteY728" fmla="*/ 1803412 h 6858000"/>
              <a:gd name="connsiteX729" fmla="*/ 0 w 7467600"/>
              <a:gd name="connsiteY729" fmla="*/ 1784777 h 6858000"/>
              <a:gd name="connsiteX730" fmla="*/ 0 w 7467600"/>
              <a:gd name="connsiteY730" fmla="*/ 1740082 h 6858000"/>
              <a:gd name="connsiteX731" fmla="*/ 39394 w 7467600"/>
              <a:gd name="connsiteY731" fmla="*/ 1784856 h 6858000"/>
              <a:gd name="connsiteX732" fmla="*/ 135813 w 7467600"/>
              <a:gd name="connsiteY732" fmla="*/ 1888838 h 6858000"/>
              <a:gd name="connsiteX733" fmla="*/ 242575 w 7467600"/>
              <a:gd name="connsiteY733" fmla="*/ 1958841 h 6858000"/>
              <a:gd name="connsiteX734" fmla="*/ 82197 w 7467600"/>
              <a:gd name="connsiteY734" fmla="*/ 1754826 h 6858000"/>
              <a:gd name="connsiteX735" fmla="*/ 0 w 7467600"/>
              <a:gd name="connsiteY735" fmla="*/ 1679650 h 6858000"/>
              <a:gd name="connsiteX736" fmla="*/ 0 w 7467600"/>
              <a:gd name="connsiteY736" fmla="*/ 1602463 h 6858000"/>
              <a:gd name="connsiteX737" fmla="*/ 84689 w 7467600"/>
              <a:gd name="connsiteY737" fmla="*/ 1677442 h 6858000"/>
              <a:gd name="connsiteX738" fmla="*/ 298437 w 7467600"/>
              <a:gd name="connsiteY738" fmla="*/ 1968019 h 6858000"/>
              <a:gd name="connsiteX739" fmla="*/ 227269 w 7467600"/>
              <a:gd name="connsiteY739" fmla="*/ 1114064 h 6858000"/>
              <a:gd name="connsiteX740" fmla="*/ 248003 w 7467600"/>
              <a:gd name="connsiteY740" fmla="*/ 1089613 h 6858000"/>
              <a:gd name="connsiteX741" fmla="*/ 427020 w 7467600"/>
              <a:gd name="connsiteY741" fmla="*/ 1619803 h 6858000"/>
              <a:gd name="connsiteX742" fmla="*/ 340345 w 7467600"/>
              <a:gd name="connsiteY742" fmla="*/ 2027739 h 6858000"/>
              <a:gd name="connsiteX743" fmla="*/ 360865 w 7467600"/>
              <a:gd name="connsiteY743" fmla="*/ 2044827 h 6858000"/>
              <a:gd name="connsiteX744" fmla="*/ 560414 w 7467600"/>
              <a:gd name="connsiteY744" fmla="*/ 2421457 h 6858000"/>
              <a:gd name="connsiteX745" fmla="*/ 1359703 w 7467600"/>
              <a:gd name="connsiteY745" fmla="*/ 2578554 h 6858000"/>
              <a:gd name="connsiteX746" fmla="*/ 1359422 w 7467600"/>
              <a:gd name="connsiteY746" fmla="*/ 2577994 h 6858000"/>
              <a:gd name="connsiteX747" fmla="*/ 828701 w 7467600"/>
              <a:gd name="connsiteY747" fmla="*/ 1839520 h 6858000"/>
              <a:gd name="connsiteX748" fmla="*/ 494427 w 7467600"/>
              <a:gd name="connsiteY748" fmla="*/ 1092333 h 6858000"/>
              <a:gd name="connsiteX749" fmla="*/ 506322 w 7467600"/>
              <a:gd name="connsiteY749" fmla="*/ 1020997 h 6858000"/>
              <a:gd name="connsiteX750" fmla="*/ 4570198 w 7467600"/>
              <a:gd name="connsiteY750" fmla="*/ 978081 h 6858000"/>
              <a:gd name="connsiteX751" fmla="*/ 4523691 w 7467600"/>
              <a:gd name="connsiteY751" fmla="*/ 1127776 h 6858000"/>
              <a:gd name="connsiteX752" fmla="*/ 4509875 w 7467600"/>
              <a:gd name="connsiteY752" fmla="*/ 1167552 h 6858000"/>
              <a:gd name="connsiteX753" fmla="*/ 4478168 w 7467600"/>
              <a:gd name="connsiteY753" fmla="*/ 1260735 h 6858000"/>
              <a:gd name="connsiteX754" fmla="*/ 4409309 w 7467600"/>
              <a:gd name="connsiteY754" fmla="*/ 1666996 h 6858000"/>
              <a:gd name="connsiteX755" fmla="*/ 4370031 w 7467600"/>
              <a:gd name="connsiteY755" fmla="*/ 1955666 h 6858000"/>
              <a:gd name="connsiteX756" fmla="*/ 4570198 w 7467600"/>
              <a:gd name="connsiteY756" fmla="*/ 978081 h 6858000"/>
              <a:gd name="connsiteX757" fmla="*/ 4557898 w 7467600"/>
              <a:gd name="connsiteY757" fmla="*/ 900011 h 6858000"/>
              <a:gd name="connsiteX758" fmla="*/ 4344840 w 7467600"/>
              <a:gd name="connsiteY758" fmla="*/ 1922038 h 6858000"/>
              <a:gd name="connsiteX759" fmla="*/ 4378710 w 7467600"/>
              <a:gd name="connsiteY759" fmla="*/ 1665516 h 6858000"/>
              <a:gd name="connsiteX760" fmla="*/ 4448798 w 7467600"/>
              <a:gd name="connsiteY760" fmla="*/ 1253024 h 6858000"/>
              <a:gd name="connsiteX761" fmla="*/ 4480315 w 7467600"/>
              <a:gd name="connsiteY761" fmla="*/ 1158454 h 6858000"/>
              <a:gd name="connsiteX762" fmla="*/ 4494133 w 7467600"/>
              <a:gd name="connsiteY762" fmla="*/ 1118676 h 6858000"/>
              <a:gd name="connsiteX763" fmla="*/ 4557898 w 7467600"/>
              <a:gd name="connsiteY763" fmla="*/ 900011 h 6858000"/>
              <a:gd name="connsiteX764" fmla="*/ 5870151 w 7467600"/>
              <a:gd name="connsiteY764" fmla="*/ 898890 h 6858000"/>
              <a:gd name="connsiteX765" fmla="*/ 5861335 w 7467600"/>
              <a:gd name="connsiteY765" fmla="*/ 899177 h 6858000"/>
              <a:gd name="connsiteX766" fmla="*/ 5843702 w 7467600"/>
              <a:gd name="connsiteY766" fmla="*/ 899748 h 6858000"/>
              <a:gd name="connsiteX767" fmla="*/ 5651107 w 7467600"/>
              <a:gd name="connsiteY767" fmla="*/ 920306 h 6858000"/>
              <a:gd name="connsiteX768" fmla="*/ 5459407 w 7467600"/>
              <a:gd name="connsiteY768" fmla="*/ 940975 h 6858000"/>
              <a:gd name="connsiteX769" fmla="*/ 5374846 w 7467600"/>
              <a:gd name="connsiteY769" fmla="*/ 941988 h 6858000"/>
              <a:gd name="connsiteX770" fmla="*/ 5256105 w 7467600"/>
              <a:gd name="connsiteY770" fmla="*/ 945632 h 6858000"/>
              <a:gd name="connsiteX771" fmla="*/ 5107071 w 7467600"/>
              <a:gd name="connsiteY771" fmla="*/ 969720 h 6858000"/>
              <a:gd name="connsiteX772" fmla="*/ 4998681 w 7467600"/>
              <a:gd name="connsiteY772" fmla="*/ 988771 h 6858000"/>
              <a:gd name="connsiteX773" fmla="*/ 5870151 w 7467600"/>
              <a:gd name="connsiteY773" fmla="*/ 898890 h 6858000"/>
              <a:gd name="connsiteX774" fmla="*/ 5504425 w 7467600"/>
              <a:gd name="connsiteY774" fmla="*/ 848067 h 6858000"/>
              <a:gd name="connsiteX775" fmla="*/ 4968849 w 7467600"/>
              <a:gd name="connsiteY775" fmla="*/ 962318 h 6858000"/>
              <a:gd name="connsiteX776" fmla="*/ 5104039 w 7467600"/>
              <a:gd name="connsiteY776" fmla="*/ 940634 h 6858000"/>
              <a:gd name="connsiteX777" fmla="*/ 5256311 w 7467600"/>
              <a:gd name="connsiteY777" fmla="*/ 916490 h 6858000"/>
              <a:gd name="connsiteX778" fmla="*/ 5377381 w 7467600"/>
              <a:gd name="connsiteY778" fmla="*/ 912671 h 6858000"/>
              <a:gd name="connsiteX779" fmla="*/ 5460148 w 7467600"/>
              <a:gd name="connsiteY779" fmla="*/ 911442 h 6858000"/>
              <a:gd name="connsiteX780" fmla="*/ 5648971 w 7467600"/>
              <a:gd name="connsiteY780" fmla="*/ 891331 h 6858000"/>
              <a:gd name="connsiteX781" fmla="*/ 5844807 w 7467600"/>
              <a:gd name="connsiteY781" fmla="*/ 870718 h 6858000"/>
              <a:gd name="connsiteX782" fmla="*/ 5862975 w 7467600"/>
              <a:gd name="connsiteY782" fmla="*/ 869756 h 6858000"/>
              <a:gd name="connsiteX783" fmla="*/ 5920887 w 7467600"/>
              <a:gd name="connsiteY783" fmla="*/ 865929 h 6858000"/>
              <a:gd name="connsiteX784" fmla="*/ 5504425 w 7467600"/>
              <a:gd name="connsiteY784" fmla="*/ 848067 h 6858000"/>
              <a:gd name="connsiteX785" fmla="*/ 3607114 w 7467600"/>
              <a:gd name="connsiteY785" fmla="*/ 467441 h 6858000"/>
              <a:gd name="connsiteX786" fmla="*/ 3296242 w 7467600"/>
              <a:gd name="connsiteY786" fmla="*/ 807991 h 6858000"/>
              <a:gd name="connsiteX787" fmla="*/ 3174674 w 7467600"/>
              <a:gd name="connsiteY787" fmla="*/ 919759 h 6858000"/>
              <a:gd name="connsiteX788" fmla="*/ 3042978 w 7467600"/>
              <a:gd name="connsiteY788" fmla="*/ 1054894 h 6858000"/>
              <a:gd name="connsiteX789" fmla="*/ 2968914 w 7467600"/>
              <a:gd name="connsiteY789" fmla="*/ 1133756 h 6858000"/>
              <a:gd name="connsiteX790" fmla="*/ 3103823 w 7467600"/>
              <a:gd name="connsiteY790" fmla="*/ 1026814 h 6858000"/>
              <a:gd name="connsiteX791" fmla="*/ 3607114 w 7467600"/>
              <a:gd name="connsiteY791" fmla="*/ 467441 h 6858000"/>
              <a:gd name="connsiteX792" fmla="*/ 3744487 w 7467600"/>
              <a:gd name="connsiteY792" fmla="*/ 383136 h 6858000"/>
              <a:gd name="connsiteX793" fmla="*/ 3970213 w 7467600"/>
              <a:gd name="connsiteY793" fmla="*/ 995559 h 6858000"/>
              <a:gd name="connsiteX794" fmla="*/ 3744487 w 7467600"/>
              <a:gd name="connsiteY794" fmla="*/ 383136 h 6858000"/>
              <a:gd name="connsiteX795" fmla="*/ 3624562 w 7467600"/>
              <a:gd name="connsiteY795" fmla="*/ 367041 h 6858000"/>
              <a:gd name="connsiteX796" fmla="*/ 3489712 w 7467600"/>
              <a:gd name="connsiteY796" fmla="*/ 485386 h 6858000"/>
              <a:gd name="connsiteX797" fmla="*/ 3182994 w 7467600"/>
              <a:gd name="connsiteY797" fmla="*/ 828265 h 6858000"/>
              <a:gd name="connsiteX798" fmla="*/ 2892114 w 7467600"/>
              <a:gd name="connsiteY798" fmla="*/ 1172635 h 6858000"/>
              <a:gd name="connsiteX799" fmla="*/ 3021459 w 7467600"/>
              <a:gd name="connsiteY799" fmla="*/ 1035385 h 6858000"/>
              <a:gd name="connsiteX800" fmla="*/ 3153873 w 7467600"/>
              <a:gd name="connsiteY800" fmla="*/ 898971 h 6858000"/>
              <a:gd name="connsiteX801" fmla="*/ 3276511 w 7467600"/>
              <a:gd name="connsiteY801" fmla="*/ 786423 h 6858000"/>
              <a:gd name="connsiteX802" fmla="*/ 3584154 w 7467600"/>
              <a:gd name="connsiteY802" fmla="*/ 448218 h 6858000"/>
              <a:gd name="connsiteX803" fmla="*/ 3624562 w 7467600"/>
              <a:gd name="connsiteY803" fmla="*/ 367041 h 6858000"/>
              <a:gd name="connsiteX804" fmla="*/ 3766672 w 7467600"/>
              <a:gd name="connsiteY804" fmla="*/ 359429 h 6858000"/>
              <a:gd name="connsiteX805" fmla="*/ 3996338 w 7467600"/>
              <a:gd name="connsiteY805" fmla="*/ 968237 h 6858000"/>
              <a:gd name="connsiteX806" fmla="*/ 3766672 w 7467600"/>
              <a:gd name="connsiteY806" fmla="*/ 359429 h 6858000"/>
              <a:gd name="connsiteX807" fmla="*/ 5805386 w 7467600"/>
              <a:gd name="connsiteY807" fmla="*/ 239240 h 6858000"/>
              <a:gd name="connsiteX808" fmla="*/ 5736947 w 7467600"/>
              <a:gd name="connsiteY808" fmla="*/ 261367 h 6858000"/>
              <a:gd name="connsiteX809" fmla="*/ 5427012 w 7467600"/>
              <a:gd name="connsiteY809" fmla="*/ 311272 h 6858000"/>
              <a:gd name="connsiteX810" fmla="*/ 5147818 w 7467600"/>
              <a:gd name="connsiteY810" fmla="*/ 322112 h 6858000"/>
              <a:gd name="connsiteX811" fmla="*/ 5060854 w 7467600"/>
              <a:gd name="connsiteY811" fmla="*/ 311882 h 6858000"/>
              <a:gd name="connsiteX812" fmla="*/ 4945989 w 7467600"/>
              <a:gd name="connsiteY812" fmla="*/ 300516 h 6858000"/>
              <a:gd name="connsiteX813" fmla="*/ 5410479 w 7467600"/>
              <a:gd name="connsiteY813" fmla="*/ 348434 h 6858000"/>
              <a:gd name="connsiteX814" fmla="*/ 5805386 w 7467600"/>
              <a:gd name="connsiteY814" fmla="*/ 239240 h 6858000"/>
              <a:gd name="connsiteX815" fmla="*/ 5905192 w 7467600"/>
              <a:gd name="connsiteY815" fmla="*/ 163079 h 6858000"/>
              <a:gd name="connsiteX816" fmla="*/ 5865655 w 7467600"/>
              <a:gd name="connsiteY816" fmla="*/ 171901 h 6858000"/>
              <a:gd name="connsiteX817" fmla="*/ 5259740 w 7467600"/>
              <a:gd name="connsiteY817" fmla="*/ 257013 h 6858000"/>
              <a:gd name="connsiteX818" fmla="*/ 5208466 w 7467600"/>
              <a:gd name="connsiteY818" fmla="*/ 257550 h 6858000"/>
              <a:gd name="connsiteX819" fmla="*/ 4980204 w 7467600"/>
              <a:gd name="connsiteY819" fmla="*/ 271903 h 6858000"/>
              <a:gd name="connsiteX820" fmla="*/ 5068068 w 7467600"/>
              <a:gd name="connsiteY820" fmla="*/ 282244 h 6858000"/>
              <a:gd name="connsiteX821" fmla="*/ 5153231 w 7467600"/>
              <a:gd name="connsiteY821" fmla="*/ 292240 h 6858000"/>
              <a:gd name="connsiteX822" fmla="*/ 5426491 w 7467600"/>
              <a:gd name="connsiteY822" fmla="*/ 281128 h 6858000"/>
              <a:gd name="connsiteX823" fmla="*/ 5731212 w 7467600"/>
              <a:gd name="connsiteY823" fmla="*/ 231951 h 6858000"/>
              <a:gd name="connsiteX824" fmla="*/ 5905192 w 7467600"/>
              <a:gd name="connsiteY824" fmla="*/ 163079 h 6858000"/>
              <a:gd name="connsiteX825" fmla="*/ 5944437 w 7467600"/>
              <a:gd name="connsiteY825" fmla="*/ 113829 h 6858000"/>
              <a:gd name="connsiteX826" fmla="*/ 5825032 w 7467600"/>
              <a:gd name="connsiteY826" fmla="*/ 146405 h 6858000"/>
              <a:gd name="connsiteX827" fmla="*/ 4955599 w 7467600"/>
              <a:gd name="connsiteY827" fmla="*/ 247008 h 6858000"/>
              <a:gd name="connsiteX828" fmla="*/ 5210104 w 7467600"/>
              <a:gd name="connsiteY828" fmla="*/ 228123 h 6858000"/>
              <a:gd name="connsiteX829" fmla="*/ 5261015 w 7467600"/>
              <a:gd name="connsiteY829" fmla="*/ 227087 h 6858000"/>
              <a:gd name="connsiteX830" fmla="*/ 5861181 w 7467600"/>
              <a:gd name="connsiteY830" fmla="*/ 143093 h 6858000"/>
              <a:gd name="connsiteX831" fmla="*/ 5961252 w 7467600"/>
              <a:gd name="connsiteY831" fmla="*/ 114820 h 6858000"/>
              <a:gd name="connsiteX832" fmla="*/ 5944437 w 7467600"/>
              <a:gd name="connsiteY832" fmla="*/ 113829 h 6858000"/>
              <a:gd name="connsiteX833" fmla="*/ 3882765 w 7467600"/>
              <a:gd name="connsiteY833" fmla="*/ 0 h 6858000"/>
              <a:gd name="connsiteX834" fmla="*/ 3995099 w 7467600"/>
              <a:gd name="connsiteY834" fmla="*/ 0 h 6858000"/>
              <a:gd name="connsiteX835" fmla="*/ 4163818 w 7467600"/>
              <a:gd name="connsiteY835" fmla="*/ 234104 h 6858000"/>
              <a:gd name="connsiteX836" fmla="*/ 4172099 w 7467600"/>
              <a:gd name="connsiteY836" fmla="*/ 234207 h 6858000"/>
              <a:gd name="connsiteX837" fmla="*/ 4784282 w 7467600"/>
              <a:gd name="connsiteY837" fmla="*/ 276561 h 6858000"/>
              <a:gd name="connsiteX838" fmla="*/ 4801687 w 7467600"/>
              <a:gd name="connsiteY838" fmla="*/ 267764 h 6858000"/>
              <a:gd name="connsiteX839" fmla="*/ 6082788 w 7467600"/>
              <a:gd name="connsiteY839" fmla="*/ 64119 h 6858000"/>
              <a:gd name="connsiteX840" fmla="*/ 6099442 w 7467600"/>
              <a:gd name="connsiteY840" fmla="*/ 82568 h 6858000"/>
              <a:gd name="connsiteX841" fmla="*/ 4804137 w 7467600"/>
              <a:gd name="connsiteY841" fmla="*/ 320931 h 6858000"/>
              <a:gd name="connsiteX842" fmla="*/ 4227047 w 7467600"/>
              <a:gd name="connsiteY842" fmla="*/ 313415 h 6858000"/>
              <a:gd name="connsiteX843" fmla="*/ 4346041 w 7467600"/>
              <a:gd name="connsiteY843" fmla="*/ 456086 h 6858000"/>
              <a:gd name="connsiteX844" fmla="*/ 4870967 w 7467600"/>
              <a:gd name="connsiteY844" fmla="*/ 963061 h 6858000"/>
              <a:gd name="connsiteX845" fmla="*/ 4889647 w 7467600"/>
              <a:gd name="connsiteY845" fmla="*/ 957147 h 6858000"/>
              <a:gd name="connsiteX846" fmla="*/ 5422504 w 7467600"/>
              <a:gd name="connsiteY846" fmla="*/ 805191 h 6858000"/>
              <a:gd name="connsiteX847" fmla="*/ 6087656 w 7467600"/>
              <a:gd name="connsiteY847" fmla="*/ 826703 h 6858000"/>
              <a:gd name="connsiteX848" fmla="*/ 6058717 w 7467600"/>
              <a:gd name="connsiteY848" fmla="*/ 865992 h 6858000"/>
              <a:gd name="connsiteX849" fmla="*/ 4974153 w 7467600"/>
              <a:gd name="connsiteY849" fmla="*/ 1045456 h 6858000"/>
              <a:gd name="connsiteX850" fmla="*/ 5627835 w 7467600"/>
              <a:gd name="connsiteY850" fmla="*/ 1472077 h 6858000"/>
              <a:gd name="connsiteX851" fmla="*/ 5629817 w 7467600"/>
              <a:gd name="connsiteY851" fmla="*/ 1471412 h 6858000"/>
              <a:gd name="connsiteX852" fmla="*/ 5634124 w 7467600"/>
              <a:gd name="connsiteY852" fmla="*/ 1470572 h 6858000"/>
              <a:gd name="connsiteX853" fmla="*/ 5755832 w 7467600"/>
              <a:gd name="connsiteY853" fmla="*/ 1383886 h 6858000"/>
              <a:gd name="connsiteX854" fmla="*/ 6014186 w 7467600"/>
              <a:gd name="connsiteY854" fmla="*/ 1279799 h 6858000"/>
              <a:gd name="connsiteX855" fmla="*/ 6901619 w 7467600"/>
              <a:gd name="connsiteY855" fmla="*/ 1047874 h 6858000"/>
              <a:gd name="connsiteX856" fmla="*/ 6931566 w 7467600"/>
              <a:gd name="connsiteY856" fmla="*/ 1062034 h 6858000"/>
              <a:gd name="connsiteX857" fmla="*/ 5790982 w 7467600"/>
              <a:gd name="connsiteY857" fmla="*/ 1561380 h 6858000"/>
              <a:gd name="connsiteX858" fmla="*/ 6188971 w 7467600"/>
              <a:gd name="connsiteY858" fmla="*/ 1755168 h 6858000"/>
              <a:gd name="connsiteX859" fmla="*/ 6202446 w 7467600"/>
              <a:gd name="connsiteY859" fmla="*/ 1752268 h 6858000"/>
              <a:gd name="connsiteX860" fmla="*/ 7179560 w 7467600"/>
              <a:gd name="connsiteY860" fmla="*/ 1467551 h 6858000"/>
              <a:gd name="connsiteX861" fmla="*/ 7158730 w 7467600"/>
              <a:gd name="connsiteY861" fmla="*/ 1507835 h 6858000"/>
              <a:gd name="connsiteX862" fmla="*/ 6326959 w 7467600"/>
              <a:gd name="connsiteY862" fmla="*/ 1817686 h 6858000"/>
              <a:gd name="connsiteX863" fmla="*/ 6537433 w 7467600"/>
              <a:gd name="connsiteY863" fmla="*/ 1907790 h 6858000"/>
              <a:gd name="connsiteX864" fmla="*/ 6550221 w 7467600"/>
              <a:gd name="connsiteY864" fmla="*/ 1910729 h 6858000"/>
              <a:gd name="connsiteX865" fmla="*/ 6964438 w 7467600"/>
              <a:gd name="connsiteY865" fmla="*/ 2209505 h 6858000"/>
              <a:gd name="connsiteX866" fmla="*/ 7367862 w 7467600"/>
              <a:gd name="connsiteY866" fmla="*/ 2806833 h 6858000"/>
              <a:gd name="connsiteX867" fmla="*/ 7364329 w 7467600"/>
              <a:gd name="connsiteY867" fmla="*/ 2826907 h 6858000"/>
              <a:gd name="connsiteX868" fmla="*/ 7290545 w 7467600"/>
              <a:gd name="connsiteY868" fmla="*/ 2850663 h 6858000"/>
              <a:gd name="connsiteX869" fmla="*/ 6472036 w 7467600"/>
              <a:gd name="connsiteY869" fmla="*/ 1959003 h 6858000"/>
              <a:gd name="connsiteX870" fmla="*/ 5792897 w 7467600"/>
              <a:gd name="connsiteY870" fmla="*/ 1647747 h 6858000"/>
              <a:gd name="connsiteX871" fmla="*/ 5842751 w 7467600"/>
              <a:gd name="connsiteY871" fmla="*/ 1816112 h 6858000"/>
              <a:gd name="connsiteX872" fmla="*/ 5847424 w 7467600"/>
              <a:gd name="connsiteY872" fmla="*/ 1815776 h 6858000"/>
              <a:gd name="connsiteX873" fmla="*/ 6399821 w 7467600"/>
              <a:gd name="connsiteY873" fmla="*/ 2344799 h 6858000"/>
              <a:gd name="connsiteX874" fmla="*/ 6323232 w 7467600"/>
              <a:gd name="connsiteY874" fmla="*/ 2389634 h 6858000"/>
              <a:gd name="connsiteX875" fmla="*/ 5942958 w 7467600"/>
              <a:gd name="connsiteY875" fmla="*/ 2077708 h 6858000"/>
              <a:gd name="connsiteX876" fmla="*/ 5921559 w 7467600"/>
              <a:gd name="connsiteY876" fmla="*/ 2378596 h 6858000"/>
              <a:gd name="connsiteX877" fmla="*/ 5817651 w 7467600"/>
              <a:gd name="connsiteY877" fmla="*/ 3023919 h 6858000"/>
              <a:gd name="connsiteX878" fmla="*/ 5729634 w 7467600"/>
              <a:gd name="connsiteY878" fmla="*/ 3051849 h 6858000"/>
              <a:gd name="connsiteX879" fmla="*/ 5611018 w 7467600"/>
              <a:gd name="connsiteY879" fmla="*/ 2316769 h 6858000"/>
              <a:gd name="connsiteX880" fmla="*/ 5687608 w 7467600"/>
              <a:gd name="connsiteY880" fmla="*/ 2039972 h 6858000"/>
              <a:gd name="connsiteX881" fmla="*/ 5657554 w 7467600"/>
              <a:gd name="connsiteY881" fmla="*/ 1576445 h 6858000"/>
              <a:gd name="connsiteX882" fmla="*/ 5150475 w 7467600"/>
              <a:gd name="connsiteY882" fmla="*/ 1274012 h 6858000"/>
              <a:gd name="connsiteX883" fmla="*/ 5349142 w 7467600"/>
              <a:gd name="connsiteY883" fmla="*/ 2204405 h 6858000"/>
              <a:gd name="connsiteX884" fmla="*/ 5262214 w 7467600"/>
              <a:gd name="connsiteY884" fmla="*/ 2233836 h 6858000"/>
              <a:gd name="connsiteX885" fmla="*/ 4981539 w 7467600"/>
              <a:gd name="connsiteY885" fmla="*/ 1542201 h 6858000"/>
              <a:gd name="connsiteX886" fmla="*/ 4958461 w 7467600"/>
              <a:gd name="connsiteY886" fmla="*/ 1136957 h 6858000"/>
              <a:gd name="connsiteX887" fmla="*/ 4655015 w 7467600"/>
              <a:gd name="connsiteY887" fmla="*/ 891426 h 6858000"/>
              <a:gd name="connsiteX888" fmla="*/ 4348002 w 7467600"/>
              <a:gd name="connsiteY888" fmla="*/ 2205895 h 6858000"/>
              <a:gd name="connsiteX889" fmla="*/ 4262250 w 7467600"/>
              <a:gd name="connsiteY889" fmla="*/ 2219972 h 6858000"/>
              <a:gd name="connsiteX890" fmla="*/ 4550611 w 7467600"/>
              <a:gd name="connsiteY890" fmla="*/ 817540 h 6858000"/>
              <a:gd name="connsiteX891" fmla="*/ 4564418 w 7467600"/>
              <a:gd name="connsiteY891" fmla="*/ 808293 h 6858000"/>
              <a:gd name="connsiteX892" fmla="*/ 4266388 w 7467600"/>
              <a:gd name="connsiteY892" fmla="*/ 500083 h 6858000"/>
              <a:gd name="connsiteX893" fmla="*/ 4032842 w 7467600"/>
              <a:gd name="connsiteY893" fmla="*/ 211809 h 6858000"/>
              <a:gd name="connsiteX894" fmla="*/ 3882765 w 7467600"/>
              <a:gd name="connsiteY894" fmla="*/ 0 h 6858000"/>
              <a:gd name="connsiteX895" fmla="*/ 3721337 w 7467600"/>
              <a:gd name="connsiteY895" fmla="*/ 0 h 6858000"/>
              <a:gd name="connsiteX896" fmla="*/ 3797544 w 7467600"/>
              <a:gd name="connsiteY896" fmla="*/ 0 h 6858000"/>
              <a:gd name="connsiteX897" fmla="*/ 3775734 w 7467600"/>
              <a:gd name="connsiteY897" fmla="*/ 95131 h 6858000"/>
              <a:gd name="connsiteX898" fmla="*/ 3724807 w 7467600"/>
              <a:gd name="connsiteY898" fmla="*/ 272257 h 6858000"/>
              <a:gd name="connsiteX899" fmla="*/ 3726844 w 7467600"/>
              <a:gd name="connsiteY899" fmla="*/ 282988 h 6858000"/>
              <a:gd name="connsiteX900" fmla="*/ 3742664 w 7467600"/>
              <a:gd name="connsiteY900" fmla="*/ 279918 h 6858000"/>
              <a:gd name="connsiteX901" fmla="*/ 4103910 w 7467600"/>
              <a:gd name="connsiteY901" fmla="*/ 1161917 h 6858000"/>
              <a:gd name="connsiteX902" fmla="*/ 4020269 w 7467600"/>
              <a:gd name="connsiteY902" fmla="*/ 1200406 h 6858000"/>
              <a:gd name="connsiteX903" fmla="*/ 3674882 w 7467600"/>
              <a:gd name="connsiteY903" fmla="*/ 488524 h 6858000"/>
              <a:gd name="connsiteX904" fmla="*/ 3132682 w 7467600"/>
              <a:gd name="connsiteY904" fmla="*/ 1072284 h 6858000"/>
              <a:gd name="connsiteX905" fmla="*/ 2716346 w 7467600"/>
              <a:gd name="connsiteY905" fmla="*/ 1276376 h 6858000"/>
              <a:gd name="connsiteX906" fmla="*/ 2716772 w 7467600"/>
              <a:gd name="connsiteY906" fmla="*/ 1255462 h 6858000"/>
              <a:gd name="connsiteX907" fmla="*/ 3471096 w 7467600"/>
              <a:gd name="connsiteY907" fmla="*/ 437072 h 6858000"/>
              <a:gd name="connsiteX908" fmla="*/ 3639057 w 7467600"/>
              <a:gd name="connsiteY908" fmla="*/ 286334 h 6858000"/>
              <a:gd name="connsiteX909" fmla="*/ 3640309 w 7467600"/>
              <a:gd name="connsiteY909" fmla="*/ 284664 h 6858000"/>
              <a:gd name="connsiteX910" fmla="*/ 3646022 w 7467600"/>
              <a:gd name="connsiteY910" fmla="*/ 276711 h 6858000"/>
              <a:gd name="connsiteX911" fmla="*/ 3707943 w 7467600"/>
              <a:gd name="connsiteY911" fmla="*/ 65958 h 6858000"/>
              <a:gd name="connsiteX912" fmla="*/ 3721337 w 7467600"/>
              <a:gd name="connsiteY912" fmla="*/ 0 h 6858000"/>
              <a:gd name="connsiteX913" fmla="*/ 2867960 w 7467600"/>
              <a:gd name="connsiteY913" fmla="*/ 0 h 6858000"/>
              <a:gd name="connsiteX914" fmla="*/ 2926351 w 7467600"/>
              <a:gd name="connsiteY914" fmla="*/ 0 h 6858000"/>
              <a:gd name="connsiteX915" fmla="*/ 2902823 w 7467600"/>
              <a:gd name="connsiteY915" fmla="*/ 262929 h 6858000"/>
              <a:gd name="connsiteX916" fmla="*/ 2940663 w 7467600"/>
              <a:gd name="connsiteY916" fmla="*/ 140884 h 6858000"/>
              <a:gd name="connsiteX917" fmla="*/ 2947039 w 7467600"/>
              <a:gd name="connsiteY917" fmla="*/ 122524 h 6858000"/>
              <a:gd name="connsiteX918" fmla="*/ 2984316 w 7467600"/>
              <a:gd name="connsiteY918" fmla="*/ 0 h 6858000"/>
              <a:gd name="connsiteX919" fmla="*/ 3016114 w 7467600"/>
              <a:gd name="connsiteY919" fmla="*/ 0 h 6858000"/>
              <a:gd name="connsiteX920" fmla="*/ 2979949 w 7467600"/>
              <a:gd name="connsiteY920" fmla="*/ 119274 h 6858000"/>
              <a:gd name="connsiteX921" fmla="*/ 3023879 w 7467600"/>
              <a:gd name="connsiteY921" fmla="*/ 0 h 6858000"/>
              <a:gd name="connsiteX922" fmla="*/ 3105400 w 7467600"/>
              <a:gd name="connsiteY922" fmla="*/ 0 h 6858000"/>
              <a:gd name="connsiteX923" fmla="*/ 3094669 w 7467600"/>
              <a:gd name="connsiteY923" fmla="*/ 30308 h 6858000"/>
              <a:gd name="connsiteX924" fmla="*/ 2901945 w 7467600"/>
              <a:gd name="connsiteY924" fmla="*/ 466538 h 6858000"/>
              <a:gd name="connsiteX925" fmla="*/ 2815209 w 7467600"/>
              <a:gd name="connsiteY925" fmla="*/ 497361 h 6858000"/>
              <a:gd name="connsiteX926" fmla="*/ 2844845 w 7467600"/>
              <a:gd name="connsiteY926" fmla="*/ 127638 h 6858000"/>
              <a:gd name="connsiteX927" fmla="*/ 2867960 w 7467600"/>
              <a:gd name="connsiteY927" fmla="*/ 0 h 6858000"/>
              <a:gd name="connsiteX928" fmla="*/ 1057230 w 7467600"/>
              <a:gd name="connsiteY928" fmla="*/ 0 h 6858000"/>
              <a:gd name="connsiteX929" fmla="*/ 1111003 w 7467600"/>
              <a:gd name="connsiteY929" fmla="*/ 0 h 6858000"/>
              <a:gd name="connsiteX930" fmla="*/ 1125553 w 7467600"/>
              <a:gd name="connsiteY930" fmla="*/ 52588 h 6858000"/>
              <a:gd name="connsiteX931" fmla="*/ 1304276 w 7467600"/>
              <a:gd name="connsiteY931" fmla="*/ 476275 h 6858000"/>
              <a:gd name="connsiteX932" fmla="*/ 1492066 w 7467600"/>
              <a:gd name="connsiteY932" fmla="*/ 886333 h 6858000"/>
              <a:gd name="connsiteX933" fmla="*/ 1423698 w 7467600"/>
              <a:gd name="connsiteY933" fmla="*/ 710817 h 6858000"/>
              <a:gd name="connsiteX934" fmla="*/ 1357609 w 7467600"/>
              <a:gd name="connsiteY934" fmla="*/ 532892 h 6858000"/>
              <a:gd name="connsiteX935" fmla="*/ 1309550 w 7467600"/>
              <a:gd name="connsiteY935" fmla="*/ 374031 h 6858000"/>
              <a:gd name="connsiteX936" fmla="*/ 1193673 w 7467600"/>
              <a:gd name="connsiteY936" fmla="*/ 49533 h 6858000"/>
              <a:gd name="connsiteX937" fmla="*/ 1164391 w 7467600"/>
              <a:gd name="connsiteY937" fmla="*/ 0 h 6858000"/>
              <a:gd name="connsiteX938" fmla="*/ 1200666 w 7467600"/>
              <a:gd name="connsiteY938" fmla="*/ 0 h 6858000"/>
              <a:gd name="connsiteX939" fmla="*/ 1223408 w 7467600"/>
              <a:gd name="connsiteY939" fmla="*/ 38996 h 6858000"/>
              <a:gd name="connsiteX940" fmla="*/ 1339635 w 7467600"/>
              <a:gd name="connsiteY940" fmla="*/ 365517 h 6858000"/>
              <a:gd name="connsiteX941" fmla="*/ 1387469 w 7467600"/>
              <a:gd name="connsiteY941" fmla="*/ 523079 h 6858000"/>
              <a:gd name="connsiteX942" fmla="*/ 1452685 w 7467600"/>
              <a:gd name="connsiteY942" fmla="*/ 699806 h 6858000"/>
              <a:gd name="connsiteX943" fmla="*/ 1492092 w 7467600"/>
              <a:gd name="connsiteY943" fmla="*/ 800424 h 6858000"/>
              <a:gd name="connsiteX944" fmla="*/ 1455302 w 7467600"/>
              <a:gd name="connsiteY944" fmla="*/ 632913 h 6858000"/>
              <a:gd name="connsiteX945" fmla="*/ 1222336 w 7467600"/>
              <a:gd name="connsiteY945" fmla="*/ 9480 h 6858000"/>
              <a:gd name="connsiteX946" fmla="*/ 1214634 w 7467600"/>
              <a:gd name="connsiteY946" fmla="*/ 0 h 6858000"/>
              <a:gd name="connsiteX947" fmla="*/ 1289827 w 7467600"/>
              <a:gd name="connsiteY947" fmla="*/ 0 h 6858000"/>
              <a:gd name="connsiteX948" fmla="*/ 1321076 w 7467600"/>
              <a:gd name="connsiteY948" fmla="*/ 59722 h 6858000"/>
              <a:gd name="connsiteX949" fmla="*/ 1512579 w 7467600"/>
              <a:gd name="connsiteY949" fmla="*/ 626441 h 6858000"/>
              <a:gd name="connsiteX950" fmla="*/ 1506076 w 7467600"/>
              <a:gd name="connsiteY950" fmla="*/ 1089289 h 6858000"/>
              <a:gd name="connsiteX951" fmla="*/ 1486346 w 7467600"/>
              <a:gd name="connsiteY951" fmla="*/ 1079919 h 6858000"/>
              <a:gd name="connsiteX952" fmla="*/ 1070511 w 7467600"/>
              <a:gd name="connsiteY952" fmla="*/ 48609 h 6858000"/>
              <a:gd name="connsiteX953" fmla="*/ 1057230 w 7467600"/>
              <a:gd name="connsiteY953" fmla="*/ 0 h 6858000"/>
              <a:gd name="connsiteX954" fmla="*/ 43151 w 7467600"/>
              <a:gd name="connsiteY954" fmla="*/ 0 h 6858000"/>
              <a:gd name="connsiteX955" fmla="*/ 95283 w 7467600"/>
              <a:gd name="connsiteY955" fmla="*/ 0 h 6858000"/>
              <a:gd name="connsiteX956" fmla="*/ 300708 w 7467600"/>
              <a:gd name="connsiteY956" fmla="*/ 154571 h 6858000"/>
              <a:gd name="connsiteX957" fmla="*/ 530414 w 7467600"/>
              <a:gd name="connsiteY957" fmla="*/ 354673 h 6858000"/>
              <a:gd name="connsiteX958" fmla="*/ 333785 w 7467600"/>
              <a:gd name="connsiteY958" fmla="*/ 161564 h 6858000"/>
              <a:gd name="connsiteX959" fmla="*/ 147005 w 7467600"/>
              <a:gd name="connsiteY959" fmla="*/ 0 h 6858000"/>
              <a:gd name="connsiteX960" fmla="*/ 272509 w 7467600"/>
              <a:gd name="connsiteY960" fmla="*/ 0 h 6858000"/>
              <a:gd name="connsiteX961" fmla="*/ 326276 w 7467600"/>
              <a:gd name="connsiteY961" fmla="*/ 45847 h 6858000"/>
              <a:gd name="connsiteX962" fmla="*/ 823759 w 7467600"/>
              <a:gd name="connsiteY962" fmla="*/ 574145 h 6858000"/>
              <a:gd name="connsiteX963" fmla="*/ 811254 w 7467600"/>
              <a:gd name="connsiteY963" fmla="*/ 665546 h 6858000"/>
              <a:gd name="connsiteX964" fmla="*/ 154042 w 7467600"/>
              <a:gd name="connsiteY964" fmla="*/ 261522 h 6858000"/>
              <a:gd name="connsiteX965" fmla="*/ 13550 w 7467600"/>
              <a:gd name="connsiteY965" fmla="*/ 158423 h 6858000"/>
              <a:gd name="connsiteX966" fmla="*/ 0 w 7467600"/>
              <a:gd name="connsiteY966" fmla="*/ 146618 h 6858000"/>
              <a:gd name="connsiteX967" fmla="*/ 0 w 7467600"/>
              <a:gd name="connsiteY967" fmla="*/ 59161 h 6858000"/>
              <a:gd name="connsiteX968" fmla="*/ 45427 w 7467600"/>
              <a:gd name="connsiteY968" fmla="*/ 101078 h 6858000"/>
              <a:gd name="connsiteX969" fmla="*/ 630103 w 7467600"/>
              <a:gd name="connsiteY969" fmla="*/ 485885 h 6858000"/>
              <a:gd name="connsiteX970" fmla="*/ 532040 w 7467600"/>
              <a:gd name="connsiteY970" fmla="*/ 399359 h 6858000"/>
              <a:gd name="connsiteX971" fmla="*/ 517618 w 7467600"/>
              <a:gd name="connsiteY971" fmla="*/ 385726 h 6858000"/>
              <a:gd name="connsiteX972" fmla="*/ 285074 w 7467600"/>
              <a:gd name="connsiteY972" fmla="*/ 182755 h 6858000"/>
              <a:gd name="connsiteX973" fmla="*/ 43151 w 7467600"/>
              <a:gd name="connsiteY973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88673 w 7467600"/>
              <a:gd name="connsiteY4" fmla="*/ 6610396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392158 w 7467600"/>
              <a:gd name="connsiteY16" fmla="*/ 6771365 h 6858000"/>
              <a:gd name="connsiteX17" fmla="*/ 7467600 w 7467600"/>
              <a:gd name="connsiteY17" fmla="*/ 6805948 h 6858000"/>
              <a:gd name="connsiteX18" fmla="*/ 7467600 w 7467600"/>
              <a:gd name="connsiteY18" fmla="*/ 6831490 h 6858000"/>
              <a:gd name="connsiteX19" fmla="*/ 7410696 w 7467600"/>
              <a:gd name="connsiteY19" fmla="*/ 6803861 h 6858000"/>
              <a:gd name="connsiteX20" fmla="*/ 7088673 w 7467600"/>
              <a:gd name="connsiteY20" fmla="*/ 6610396 h 6858000"/>
              <a:gd name="connsiteX21" fmla="*/ 1019354 w 7467600"/>
              <a:gd name="connsiteY21" fmla="*/ 6315006 h 6858000"/>
              <a:gd name="connsiteX22" fmla="*/ 441046 w 7467600"/>
              <a:gd name="connsiteY22" fmla="*/ 6691153 h 6858000"/>
              <a:gd name="connsiteX23" fmla="*/ 1019354 w 7467600"/>
              <a:gd name="connsiteY23" fmla="*/ 6315006 h 6858000"/>
              <a:gd name="connsiteX24" fmla="*/ 991680 w 7467600"/>
              <a:gd name="connsiteY24" fmla="*/ 6298413 h 6858000"/>
              <a:gd name="connsiteX25" fmla="*/ 409060 w 7467600"/>
              <a:gd name="connsiteY25" fmla="*/ 6671470 h 6858000"/>
              <a:gd name="connsiteX26" fmla="*/ 991680 w 7467600"/>
              <a:gd name="connsiteY26" fmla="*/ 6298413 h 6858000"/>
              <a:gd name="connsiteX27" fmla="*/ 103333 w 7467600"/>
              <a:gd name="connsiteY27" fmla="*/ 5699602 h 6858000"/>
              <a:gd name="connsiteX28" fmla="*/ 233938 w 7467600"/>
              <a:gd name="connsiteY28" fmla="*/ 5809416 h 6858000"/>
              <a:gd name="connsiteX29" fmla="*/ 883580 w 7467600"/>
              <a:gd name="connsiteY29" fmla="*/ 6180710 h 6858000"/>
              <a:gd name="connsiteX30" fmla="*/ 487337 w 7467600"/>
              <a:gd name="connsiteY30" fmla="*/ 5950182 h 6858000"/>
              <a:gd name="connsiteX31" fmla="*/ 354051 w 7467600"/>
              <a:gd name="connsiteY31" fmla="*/ 5854912 h 6858000"/>
              <a:gd name="connsiteX32" fmla="*/ 195436 w 7467600"/>
              <a:gd name="connsiteY32" fmla="*/ 5755068 h 6858000"/>
              <a:gd name="connsiteX33" fmla="*/ 103333 w 7467600"/>
              <a:gd name="connsiteY33" fmla="*/ 5699602 h 6858000"/>
              <a:gd name="connsiteX34" fmla="*/ 5539432 w 7467600"/>
              <a:gd name="connsiteY34" fmla="*/ 5642928 h 6858000"/>
              <a:gd name="connsiteX35" fmla="*/ 5555462 w 7467600"/>
              <a:gd name="connsiteY35" fmla="*/ 5694454 h 6858000"/>
              <a:gd name="connsiteX36" fmla="*/ 5828270 w 7467600"/>
              <a:gd name="connsiteY36" fmla="*/ 6320663 h 6858000"/>
              <a:gd name="connsiteX37" fmla="*/ 5947416 w 7467600"/>
              <a:gd name="connsiteY37" fmla="*/ 6574846 h 6858000"/>
              <a:gd name="connsiteX38" fmla="*/ 5539432 w 7467600"/>
              <a:gd name="connsiteY38" fmla="*/ 5642928 h 6858000"/>
              <a:gd name="connsiteX39" fmla="*/ 51253 w 7467600"/>
              <a:gd name="connsiteY39" fmla="*/ 5631825 h 6858000"/>
              <a:gd name="connsiteX40" fmla="*/ 211622 w 7467600"/>
              <a:gd name="connsiteY40" fmla="*/ 5728803 h 6858000"/>
              <a:gd name="connsiteX41" fmla="*/ 371652 w 7467600"/>
              <a:gd name="connsiteY41" fmla="*/ 5829062 h 6858000"/>
              <a:gd name="connsiteX42" fmla="*/ 505903 w 7467600"/>
              <a:gd name="connsiteY42" fmla="*/ 5925221 h 6858000"/>
              <a:gd name="connsiteX43" fmla="*/ 899240 w 7467600"/>
              <a:gd name="connsiteY43" fmla="*/ 6153068 h 6858000"/>
              <a:gd name="connsiteX44" fmla="*/ 988114 w 7467600"/>
              <a:gd name="connsiteY44" fmla="*/ 6174204 h 6858000"/>
              <a:gd name="connsiteX45" fmla="*/ 845971 w 7467600"/>
              <a:gd name="connsiteY45" fmla="*/ 6067177 h 6858000"/>
              <a:gd name="connsiteX46" fmla="*/ 448057 w 7467600"/>
              <a:gd name="connsiteY46" fmla="*/ 5841376 h 6858000"/>
              <a:gd name="connsiteX47" fmla="*/ 51253 w 7467600"/>
              <a:gd name="connsiteY47" fmla="*/ 5631825 h 6858000"/>
              <a:gd name="connsiteX48" fmla="*/ 2606687 w 7467600"/>
              <a:gd name="connsiteY48" fmla="*/ 5630718 h 6858000"/>
              <a:gd name="connsiteX49" fmla="*/ 2645658 w 7467600"/>
              <a:gd name="connsiteY49" fmla="*/ 6640259 h 6858000"/>
              <a:gd name="connsiteX50" fmla="*/ 2606687 w 7467600"/>
              <a:gd name="connsiteY50" fmla="*/ 5630718 h 6858000"/>
              <a:gd name="connsiteX51" fmla="*/ 3642057 w 7467600"/>
              <a:gd name="connsiteY51" fmla="*/ 5573487 h 6858000"/>
              <a:gd name="connsiteX52" fmla="*/ 3632981 w 7467600"/>
              <a:gd name="connsiteY52" fmla="*/ 5579437 h 6858000"/>
              <a:gd name="connsiteX53" fmla="*/ 3382436 w 7467600"/>
              <a:gd name="connsiteY53" fmla="*/ 5952726 h 6858000"/>
              <a:gd name="connsiteX54" fmla="*/ 3191929 w 7467600"/>
              <a:gd name="connsiteY54" fmla="*/ 6662669 h 6858000"/>
              <a:gd name="connsiteX55" fmla="*/ 3369898 w 7467600"/>
              <a:gd name="connsiteY55" fmla="*/ 6081771 h 6858000"/>
              <a:gd name="connsiteX56" fmla="*/ 3642057 w 7467600"/>
              <a:gd name="connsiteY56" fmla="*/ 5573487 h 6858000"/>
              <a:gd name="connsiteX57" fmla="*/ 2650666 w 7467600"/>
              <a:gd name="connsiteY57" fmla="*/ 5530686 h 6858000"/>
              <a:gd name="connsiteX58" fmla="*/ 2650249 w 7467600"/>
              <a:gd name="connsiteY58" fmla="*/ 5532101 h 6858000"/>
              <a:gd name="connsiteX59" fmla="*/ 2663808 w 7467600"/>
              <a:gd name="connsiteY59" fmla="*/ 6535215 h 6858000"/>
              <a:gd name="connsiteX60" fmla="*/ 2665418 w 7467600"/>
              <a:gd name="connsiteY60" fmla="*/ 6132756 h 6858000"/>
              <a:gd name="connsiteX61" fmla="*/ 2650666 w 7467600"/>
              <a:gd name="connsiteY61" fmla="*/ 5530686 h 6858000"/>
              <a:gd name="connsiteX62" fmla="*/ 2680277 w 7467600"/>
              <a:gd name="connsiteY62" fmla="*/ 5479204 h 6858000"/>
              <a:gd name="connsiteX63" fmla="*/ 2678972 w 7467600"/>
              <a:gd name="connsiteY63" fmla="*/ 5481582 h 6858000"/>
              <a:gd name="connsiteX64" fmla="*/ 2696666 w 7467600"/>
              <a:gd name="connsiteY64" fmla="*/ 6133836 h 6858000"/>
              <a:gd name="connsiteX65" fmla="*/ 2695769 w 7467600"/>
              <a:gd name="connsiteY65" fmla="*/ 6390955 h 6858000"/>
              <a:gd name="connsiteX66" fmla="*/ 2739893 w 7467600"/>
              <a:gd name="connsiteY66" fmla="*/ 6108357 h 6858000"/>
              <a:gd name="connsiteX67" fmla="*/ 2680277 w 7467600"/>
              <a:gd name="connsiteY67" fmla="*/ 5479204 h 6858000"/>
              <a:gd name="connsiteX68" fmla="*/ 1132195 w 7467600"/>
              <a:gd name="connsiteY68" fmla="*/ 5467980 h 6858000"/>
              <a:gd name="connsiteX69" fmla="*/ 1679056 w 7467600"/>
              <a:gd name="connsiteY69" fmla="*/ 5516907 h 6858000"/>
              <a:gd name="connsiteX70" fmla="*/ 2128648 w 7467600"/>
              <a:gd name="connsiteY70" fmla="*/ 5474249 h 6858000"/>
              <a:gd name="connsiteX71" fmla="*/ 1825619 w 7467600"/>
              <a:gd name="connsiteY71" fmla="*/ 5478447 h 6858000"/>
              <a:gd name="connsiteX72" fmla="*/ 1737798 w 7467600"/>
              <a:gd name="connsiteY72" fmla="*/ 5483353 h 6858000"/>
              <a:gd name="connsiteX73" fmla="*/ 1132195 w 7467600"/>
              <a:gd name="connsiteY73" fmla="*/ 5467980 h 6858000"/>
              <a:gd name="connsiteX74" fmla="*/ 7042773 w 7467600"/>
              <a:gd name="connsiteY74" fmla="*/ 5734011 h 6858000"/>
              <a:gd name="connsiteX75" fmla="*/ 7379510 w 7467600"/>
              <a:gd name="connsiteY75" fmla="*/ 5755454 h 6858000"/>
              <a:gd name="connsiteX76" fmla="*/ 7467600 w 7467600"/>
              <a:gd name="connsiteY76" fmla="*/ 5845526 h 6858000"/>
              <a:gd name="connsiteX77" fmla="*/ 7271900 w 7467600"/>
              <a:gd name="connsiteY77" fmla="*/ 5734551 h 6858000"/>
              <a:gd name="connsiteX78" fmla="*/ 7015907 w 7467600"/>
              <a:gd name="connsiteY78" fmla="*/ 5541548 h 6858000"/>
              <a:gd name="connsiteX79" fmla="*/ 7259646 w 7467600"/>
              <a:gd name="connsiteY79" fmla="*/ 5765985 h 6858000"/>
              <a:gd name="connsiteX80" fmla="*/ 7467600 w 7467600"/>
              <a:gd name="connsiteY80" fmla="*/ 6012219 h 6858000"/>
              <a:gd name="connsiteX81" fmla="*/ 6946849 w 7467600"/>
              <a:gd name="connsiteY81" fmla="*/ 5523271 h 6858000"/>
              <a:gd name="connsiteX82" fmla="*/ 7105827 w 7467600"/>
              <a:gd name="connsiteY82" fmla="*/ 5718700 h 6858000"/>
              <a:gd name="connsiteX83" fmla="*/ 7356878 w 7467600"/>
              <a:gd name="connsiteY83" fmla="*/ 5981332 h 6858000"/>
              <a:gd name="connsiteX84" fmla="*/ 7467600 w 7467600"/>
              <a:gd name="connsiteY84" fmla="*/ 6117703 h 6858000"/>
              <a:gd name="connsiteX85" fmla="*/ 7467600 w 7467600"/>
              <a:gd name="connsiteY85" fmla="*/ 6163634 h 6858000"/>
              <a:gd name="connsiteX86" fmla="*/ 7403637 w 7467600"/>
              <a:gd name="connsiteY86" fmla="*/ 6083957 h 6858000"/>
              <a:gd name="connsiteX87" fmla="*/ 7254615 w 7467600"/>
              <a:gd name="connsiteY87" fmla="*/ 5911918 h 6858000"/>
              <a:gd name="connsiteX88" fmla="*/ 7312589 w 7467600"/>
              <a:gd name="connsiteY88" fmla="*/ 5982309 h 6858000"/>
              <a:gd name="connsiteX89" fmla="*/ 7448321 w 7467600"/>
              <a:gd name="connsiteY89" fmla="*/ 6190991 h 6858000"/>
              <a:gd name="connsiteX90" fmla="*/ 7467600 w 7467600"/>
              <a:gd name="connsiteY90" fmla="*/ 6221686 h 6858000"/>
              <a:gd name="connsiteX91" fmla="*/ 7467600 w 7467600"/>
              <a:gd name="connsiteY91" fmla="*/ 6334256 h 6858000"/>
              <a:gd name="connsiteX92" fmla="*/ 7454976 w 7467600"/>
              <a:gd name="connsiteY92" fmla="*/ 6318297 h 6858000"/>
              <a:gd name="connsiteX93" fmla="*/ 7042773 w 7467600"/>
              <a:gd name="connsiteY93" fmla="*/ 5734011 h 6858000"/>
              <a:gd name="connsiteX94" fmla="*/ 1456157 w 7467600"/>
              <a:gd name="connsiteY94" fmla="*/ 5371404 h 6858000"/>
              <a:gd name="connsiteX95" fmla="*/ 1244432 w 7467600"/>
              <a:gd name="connsiteY95" fmla="*/ 5385601 h 6858000"/>
              <a:gd name="connsiteX96" fmla="*/ 973990 w 7467600"/>
              <a:gd name="connsiteY96" fmla="*/ 5424940 h 6858000"/>
              <a:gd name="connsiteX97" fmla="*/ 1103809 w 7467600"/>
              <a:gd name="connsiteY97" fmla="*/ 5433720 h 6858000"/>
              <a:gd name="connsiteX98" fmla="*/ 1123454 w 7467600"/>
              <a:gd name="connsiteY98" fmla="*/ 5435727 h 6858000"/>
              <a:gd name="connsiteX99" fmla="*/ 1737017 w 7467600"/>
              <a:gd name="connsiteY99" fmla="*/ 5452183 h 6858000"/>
              <a:gd name="connsiteX100" fmla="*/ 1824397 w 7467600"/>
              <a:gd name="connsiteY100" fmla="*/ 5447757 h 6858000"/>
              <a:gd name="connsiteX101" fmla="*/ 2070059 w 7467600"/>
              <a:gd name="connsiteY101" fmla="*/ 5441660 h 6858000"/>
              <a:gd name="connsiteX102" fmla="*/ 1456157 w 7467600"/>
              <a:gd name="connsiteY102" fmla="*/ 5371404 h 6858000"/>
              <a:gd name="connsiteX103" fmla="*/ 4988186 w 7467600"/>
              <a:gd name="connsiteY103" fmla="*/ 5216467 h 6858000"/>
              <a:gd name="connsiteX104" fmla="*/ 4777334 w 7467600"/>
              <a:gd name="connsiteY104" fmla="*/ 5406072 h 6858000"/>
              <a:gd name="connsiteX105" fmla="*/ 4718341 w 7467600"/>
              <a:gd name="connsiteY105" fmla="*/ 5468043 h 6858000"/>
              <a:gd name="connsiteX106" fmla="*/ 4604655 w 7467600"/>
              <a:gd name="connsiteY106" fmla="*/ 5583434 h 6858000"/>
              <a:gd name="connsiteX107" fmla="*/ 4565074 w 7467600"/>
              <a:gd name="connsiteY107" fmla="*/ 5618550 h 6858000"/>
              <a:gd name="connsiteX108" fmla="*/ 4988186 w 7467600"/>
              <a:gd name="connsiteY108" fmla="*/ 5216467 h 6858000"/>
              <a:gd name="connsiteX109" fmla="*/ 4978032 w 7467600"/>
              <a:gd name="connsiteY109" fmla="*/ 5183809 h 6858000"/>
              <a:gd name="connsiteX110" fmla="*/ 4463413 w 7467600"/>
              <a:gd name="connsiteY110" fmla="*/ 5615162 h 6858000"/>
              <a:gd name="connsiteX111" fmla="*/ 4358134 w 7467600"/>
              <a:gd name="connsiteY111" fmla="*/ 5742791 h 6858000"/>
              <a:gd name="connsiteX112" fmla="*/ 4376219 w 7467600"/>
              <a:gd name="connsiteY112" fmla="*/ 5729027 h 6858000"/>
              <a:gd name="connsiteX113" fmla="*/ 4582340 w 7467600"/>
              <a:gd name="connsiteY113" fmla="*/ 5561037 h 6858000"/>
              <a:gd name="connsiteX114" fmla="*/ 4694684 w 7467600"/>
              <a:gd name="connsiteY114" fmla="*/ 5447098 h 6858000"/>
              <a:gd name="connsiteX115" fmla="*/ 4754123 w 7467600"/>
              <a:gd name="connsiteY115" fmla="*/ 5384643 h 6858000"/>
              <a:gd name="connsiteX116" fmla="*/ 4978032 w 7467600"/>
              <a:gd name="connsiteY116" fmla="*/ 5183809 h 6858000"/>
              <a:gd name="connsiteX117" fmla="*/ 1903353 w 7467600"/>
              <a:gd name="connsiteY117" fmla="*/ 5044827 h 6858000"/>
              <a:gd name="connsiteX118" fmla="*/ 1936931 w 7467600"/>
              <a:gd name="connsiteY118" fmla="*/ 5093954 h 6858000"/>
              <a:gd name="connsiteX119" fmla="*/ 2195868 w 7467600"/>
              <a:gd name="connsiteY119" fmla="*/ 5396574 h 6858000"/>
              <a:gd name="connsiteX120" fmla="*/ 2088852 w 7467600"/>
              <a:gd name="connsiteY120" fmla="*/ 5166123 h 6858000"/>
              <a:gd name="connsiteX121" fmla="*/ 1958241 w 7467600"/>
              <a:gd name="connsiteY121" fmla="*/ 5067955 h 6858000"/>
              <a:gd name="connsiteX122" fmla="*/ 1903353 w 7467600"/>
              <a:gd name="connsiteY122" fmla="*/ 5044827 h 6858000"/>
              <a:gd name="connsiteX123" fmla="*/ 1979378 w 7467600"/>
              <a:gd name="connsiteY123" fmla="*/ 4769504 h 6858000"/>
              <a:gd name="connsiteX124" fmla="*/ 2882120 w 7467600"/>
              <a:gd name="connsiteY124" fmla="*/ 5064547 h 6858000"/>
              <a:gd name="connsiteX125" fmla="*/ 2793103 w 7467600"/>
              <a:gd name="connsiteY125" fmla="*/ 5039699 h 6858000"/>
              <a:gd name="connsiteX126" fmla="*/ 2770041 w 7467600"/>
              <a:gd name="connsiteY126" fmla="*/ 5033634 h 6858000"/>
              <a:gd name="connsiteX127" fmla="*/ 1979378 w 7467600"/>
              <a:gd name="connsiteY127" fmla="*/ 4769504 h 6858000"/>
              <a:gd name="connsiteX128" fmla="*/ 1927410 w 7467600"/>
              <a:gd name="connsiteY128" fmla="*/ 4716164 h 6858000"/>
              <a:gd name="connsiteX129" fmla="*/ 1959587 w 7467600"/>
              <a:gd name="connsiteY129" fmla="*/ 4728849 h 6858000"/>
              <a:gd name="connsiteX130" fmla="*/ 2777707 w 7467600"/>
              <a:gd name="connsiteY130" fmla="*/ 5003991 h 6858000"/>
              <a:gd name="connsiteX131" fmla="*/ 2800768 w 7467600"/>
              <a:gd name="connsiteY131" fmla="*/ 5010056 h 6858000"/>
              <a:gd name="connsiteX132" fmla="*/ 2879408 w 7467600"/>
              <a:gd name="connsiteY132" fmla="*/ 5031590 h 6858000"/>
              <a:gd name="connsiteX133" fmla="*/ 2862295 w 7467600"/>
              <a:gd name="connsiteY133" fmla="*/ 5022958 h 6858000"/>
              <a:gd name="connsiteX134" fmla="*/ 2813343 w 7467600"/>
              <a:gd name="connsiteY134" fmla="*/ 4998369 h 6858000"/>
              <a:gd name="connsiteX135" fmla="*/ 2646245 w 7467600"/>
              <a:gd name="connsiteY135" fmla="*/ 4930999 h 6858000"/>
              <a:gd name="connsiteX136" fmla="*/ 1999243 w 7467600"/>
              <a:gd name="connsiteY136" fmla="*/ 4730524 h 6858000"/>
              <a:gd name="connsiteX137" fmla="*/ 1979527 w 7467600"/>
              <a:gd name="connsiteY137" fmla="*/ 4726651 h 6858000"/>
              <a:gd name="connsiteX138" fmla="*/ 1927410 w 7467600"/>
              <a:gd name="connsiteY138" fmla="*/ 4716164 h 6858000"/>
              <a:gd name="connsiteX139" fmla="*/ 1997014 w 7467600"/>
              <a:gd name="connsiteY139" fmla="*/ 4698007 h 6858000"/>
              <a:gd name="connsiteX140" fmla="*/ 2005458 w 7467600"/>
              <a:gd name="connsiteY140" fmla="*/ 4699540 h 6858000"/>
              <a:gd name="connsiteX141" fmla="*/ 2657186 w 7467600"/>
              <a:gd name="connsiteY141" fmla="*/ 4901687 h 6858000"/>
              <a:gd name="connsiteX142" fmla="*/ 2826662 w 7467600"/>
              <a:gd name="connsiteY142" fmla="*/ 4970362 h 6858000"/>
              <a:gd name="connsiteX143" fmla="*/ 2876100 w 7467600"/>
              <a:gd name="connsiteY143" fmla="*/ 4995397 h 6858000"/>
              <a:gd name="connsiteX144" fmla="*/ 3042600 w 7467600"/>
              <a:gd name="connsiteY144" fmla="*/ 5059532 h 6858000"/>
              <a:gd name="connsiteX145" fmla="*/ 1997014 w 7467600"/>
              <a:gd name="connsiteY145" fmla="*/ 4698007 h 6858000"/>
              <a:gd name="connsiteX146" fmla="*/ 2305292 w 7467600"/>
              <a:gd name="connsiteY146" fmla="*/ 4219492 h 6858000"/>
              <a:gd name="connsiteX147" fmla="*/ 3360922 w 7467600"/>
              <a:gd name="connsiteY147" fmla="*/ 4529373 h 6858000"/>
              <a:gd name="connsiteX148" fmla="*/ 3492420 w 7467600"/>
              <a:gd name="connsiteY148" fmla="*/ 4510145 h 6858000"/>
              <a:gd name="connsiteX149" fmla="*/ 3364086 w 7467600"/>
              <a:gd name="connsiteY149" fmla="*/ 4480340 h 6858000"/>
              <a:gd name="connsiteX150" fmla="*/ 3225818 w 7467600"/>
              <a:gd name="connsiteY150" fmla="*/ 4411822 h 6858000"/>
              <a:gd name="connsiteX151" fmla="*/ 3129696 w 7467600"/>
              <a:gd name="connsiteY151" fmla="*/ 4360704 h 6858000"/>
              <a:gd name="connsiteX152" fmla="*/ 2814545 w 7467600"/>
              <a:gd name="connsiteY152" fmla="*/ 4282955 h 6858000"/>
              <a:gd name="connsiteX153" fmla="*/ 2305292 w 7467600"/>
              <a:gd name="connsiteY153" fmla="*/ 4219492 h 6858000"/>
              <a:gd name="connsiteX154" fmla="*/ 2626982 w 7467600"/>
              <a:gd name="connsiteY154" fmla="*/ 4206450 h 6858000"/>
              <a:gd name="connsiteX155" fmla="*/ 2490617 w 7467600"/>
              <a:gd name="connsiteY155" fmla="*/ 4206951 h 6858000"/>
              <a:gd name="connsiteX156" fmla="*/ 2819869 w 7467600"/>
              <a:gd name="connsiteY156" fmla="*/ 4252936 h 6858000"/>
              <a:gd name="connsiteX157" fmla="*/ 3143018 w 7467600"/>
              <a:gd name="connsiteY157" fmla="*/ 4332698 h 6858000"/>
              <a:gd name="connsiteX158" fmla="*/ 3241520 w 7467600"/>
              <a:gd name="connsiteY158" fmla="*/ 4385112 h 6858000"/>
              <a:gd name="connsiteX159" fmla="*/ 3374575 w 7467600"/>
              <a:gd name="connsiteY159" fmla="*/ 4451517 h 6858000"/>
              <a:gd name="connsiteX160" fmla="*/ 3505221 w 7467600"/>
              <a:gd name="connsiteY160" fmla="*/ 4480757 h 6858000"/>
              <a:gd name="connsiteX161" fmla="*/ 2626982 w 7467600"/>
              <a:gd name="connsiteY161" fmla="*/ 4206450 h 6858000"/>
              <a:gd name="connsiteX162" fmla="*/ 1310106 w 7467600"/>
              <a:gd name="connsiteY162" fmla="*/ 3943217 h 6858000"/>
              <a:gd name="connsiteX163" fmla="*/ 854994 w 7467600"/>
              <a:gd name="connsiteY163" fmla="*/ 4399136 h 6858000"/>
              <a:gd name="connsiteX164" fmla="*/ 742462 w 7467600"/>
              <a:gd name="connsiteY164" fmla="*/ 4594648 h 6858000"/>
              <a:gd name="connsiteX165" fmla="*/ 820602 w 7467600"/>
              <a:gd name="connsiteY165" fmla="*/ 4485915 h 6858000"/>
              <a:gd name="connsiteX166" fmla="*/ 878295 w 7467600"/>
              <a:gd name="connsiteY166" fmla="*/ 4403594 h 6858000"/>
              <a:gd name="connsiteX167" fmla="*/ 1240607 w 7467600"/>
              <a:gd name="connsiteY167" fmla="*/ 4010401 h 6858000"/>
              <a:gd name="connsiteX168" fmla="*/ 1310106 w 7467600"/>
              <a:gd name="connsiteY168" fmla="*/ 3943217 h 6858000"/>
              <a:gd name="connsiteX169" fmla="*/ 1423113 w 7467600"/>
              <a:gd name="connsiteY169" fmla="*/ 3874565 h 6858000"/>
              <a:gd name="connsiteX170" fmla="*/ 1260565 w 7467600"/>
              <a:gd name="connsiteY170" fmla="*/ 4031982 h 6858000"/>
              <a:gd name="connsiteX171" fmla="*/ 901900 w 7467600"/>
              <a:gd name="connsiteY171" fmla="*/ 4421236 h 6858000"/>
              <a:gd name="connsiteX172" fmla="*/ 845044 w 7467600"/>
              <a:gd name="connsiteY172" fmla="*/ 4502436 h 6858000"/>
              <a:gd name="connsiteX173" fmla="*/ 685926 w 7467600"/>
              <a:gd name="connsiteY173" fmla="*/ 4703069 h 6858000"/>
              <a:gd name="connsiteX174" fmla="*/ 684248 w 7467600"/>
              <a:gd name="connsiteY174" fmla="*/ 4706721 h 6858000"/>
              <a:gd name="connsiteX175" fmla="*/ 1423113 w 7467600"/>
              <a:gd name="connsiteY175" fmla="*/ 3874565 h 6858000"/>
              <a:gd name="connsiteX176" fmla="*/ 3316479 w 7467600"/>
              <a:gd name="connsiteY176" fmla="*/ 3872136 h 6858000"/>
              <a:gd name="connsiteX177" fmla="*/ 3546806 w 7467600"/>
              <a:gd name="connsiteY177" fmla="*/ 4356139 h 6858000"/>
              <a:gd name="connsiteX178" fmla="*/ 3364433 w 7467600"/>
              <a:gd name="connsiteY178" fmla="*/ 3953121 h 6858000"/>
              <a:gd name="connsiteX179" fmla="*/ 3316479 w 7467600"/>
              <a:gd name="connsiteY179" fmla="*/ 3872136 h 6858000"/>
              <a:gd name="connsiteX180" fmla="*/ 3291335 w 7467600"/>
              <a:gd name="connsiteY180" fmla="*/ 3767420 h 6858000"/>
              <a:gd name="connsiteX181" fmla="*/ 3390805 w 7467600"/>
              <a:gd name="connsiteY181" fmla="*/ 3937163 h 6858000"/>
              <a:gd name="connsiteX182" fmla="*/ 3579062 w 7467600"/>
              <a:gd name="connsiteY182" fmla="*/ 4359040 h 6858000"/>
              <a:gd name="connsiteX183" fmla="*/ 3467355 w 7467600"/>
              <a:gd name="connsiteY183" fmla="*/ 3988130 h 6858000"/>
              <a:gd name="connsiteX184" fmla="*/ 3310753 w 7467600"/>
              <a:gd name="connsiteY184" fmla="*/ 3787140 h 6858000"/>
              <a:gd name="connsiteX185" fmla="*/ 3291335 w 7467600"/>
              <a:gd name="connsiteY185" fmla="*/ 3767420 h 6858000"/>
              <a:gd name="connsiteX186" fmla="*/ 1635889 w 7467600"/>
              <a:gd name="connsiteY186" fmla="*/ 3709494 h 6858000"/>
              <a:gd name="connsiteX187" fmla="*/ 1634800 w 7467600"/>
              <a:gd name="connsiteY187" fmla="*/ 3731111 h 6858000"/>
              <a:gd name="connsiteX188" fmla="*/ 1635889 w 7467600"/>
              <a:gd name="connsiteY188" fmla="*/ 3709494 h 6858000"/>
              <a:gd name="connsiteX189" fmla="*/ 1510397 w 7467600"/>
              <a:gd name="connsiteY189" fmla="*/ 3684705 h 6858000"/>
              <a:gd name="connsiteX190" fmla="*/ 1146550 w 7467600"/>
              <a:gd name="connsiteY190" fmla="*/ 3802012 h 6858000"/>
              <a:gd name="connsiteX191" fmla="*/ 698834 w 7467600"/>
              <a:gd name="connsiteY191" fmla="*/ 3952272 h 6858000"/>
              <a:gd name="connsiteX192" fmla="*/ 34256 w 7467600"/>
              <a:gd name="connsiteY192" fmla="*/ 4347603 h 6858000"/>
              <a:gd name="connsiteX193" fmla="*/ 527241 w 7467600"/>
              <a:gd name="connsiteY193" fmla="*/ 4065078 h 6858000"/>
              <a:gd name="connsiteX194" fmla="*/ 1510397 w 7467600"/>
              <a:gd name="connsiteY194" fmla="*/ 3684705 h 6858000"/>
              <a:gd name="connsiteX195" fmla="*/ 1313114 w 7467600"/>
              <a:gd name="connsiteY195" fmla="*/ 3655216 h 6858000"/>
              <a:gd name="connsiteX196" fmla="*/ 1109304 w 7467600"/>
              <a:gd name="connsiteY196" fmla="*/ 3669030 h 6858000"/>
              <a:gd name="connsiteX197" fmla="*/ 8129 w 7467600"/>
              <a:gd name="connsiteY197" fmla="*/ 4330519 h 6858000"/>
              <a:gd name="connsiteX198" fmla="*/ 687572 w 7467600"/>
              <a:gd name="connsiteY198" fmla="*/ 3925629 h 6858000"/>
              <a:gd name="connsiteX199" fmla="*/ 1138365 w 7467600"/>
              <a:gd name="connsiteY199" fmla="*/ 3774515 h 6858000"/>
              <a:gd name="connsiteX200" fmla="*/ 1505579 w 7467600"/>
              <a:gd name="connsiteY200" fmla="*/ 3655526 h 6858000"/>
              <a:gd name="connsiteX201" fmla="*/ 1313114 w 7467600"/>
              <a:gd name="connsiteY201" fmla="*/ 3655216 h 6858000"/>
              <a:gd name="connsiteX202" fmla="*/ 3655073 w 7467600"/>
              <a:gd name="connsiteY202" fmla="*/ 3650884 h 6858000"/>
              <a:gd name="connsiteX203" fmla="*/ 3989938 w 7467600"/>
              <a:gd name="connsiteY203" fmla="*/ 3991685 h 6858000"/>
              <a:gd name="connsiteX204" fmla="*/ 4393907 w 7467600"/>
              <a:gd name="connsiteY204" fmla="*/ 4261258 h 6858000"/>
              <a:gd name="connsiteX205" fmla="*/ 4648051 w 7467600"/>
              <a:gd name="connsiteY205" fmla="*/ 4374051 h 6858000"/>
              <a:gd name="connsiteX206" fmla="*/ 4383389 w 7467600"/>
              <a:gd name="connsiteY206" fmla="*/ 4184369 h 6858000"/>
              <a:gd name="connsiteX207" fmla="*/ 4165508 w 7467600"/>
              <a:gd name="connsiteY207" fmla="*/ 4035196 h 6858000"/>
              <a:gd name="connsiteX208" fmla="*/ 4068162 w 7467600"/>
              <a:gd name="connsiteY208" fmla="*/ 3953394 h 6858000"/>
              <a:gd name="connsiteX209" fmla="*/ 3981416 w 7467600"/>
              <a:gd name="connsiteY209" fmla="*/ 3880482 h 6858000"/>
              <a:gd name="connsiteX210" fmla="*/ 3800147 w 7467600"/>
              <a:gd name="connsiteY210" fmla="*/ 3749872 h 6858000"/>
              <a:gd name="connsiteX211" fmla="*/ 3655073 w 7467600"/>
              <a:gd name="connsiteY211" fmla="*/ 3650884 h 6858000"/>
              <a:gd name="connsiteX212" fmla="*/ 3670252 w 7467600"/>
              <a:gd name="connsiteY212" fmla="*/ 3622798 h 6858000"/>
              <a:gd name="connsiteX213" fmla="*/ 3817258 w 7467600"/>
              <a:gd name="connsiteY213" fmla="*/ 3723577 h 6858000"/>
              <a:gd name="connsiteX214" fmla="*/ 4000461 w 7467600"/>
              <a:gd name="connsiteY214" fmla="*/ 3855966 h 6858000"/>
              <a:gd name="connsiteX215" fmla="*/ 4088180 w 7467600"/>
              <a:gd name="connsiteY215" fmla="*/ 3929774 h 6858000"/>
              <a:gd name="connsiteX216" fmla="*/ 4184555 w 7467600"/>
              <a:gd name="connsiteY216" fmla="*/ 4010683 h 6858000"/>
              <a:gd name="connsiteX217" fmla="*/ 4399563 w 7467600"/>
              <a:gd name="connsiteY217" fmla="*/ 4158106 h 6858000"/>
              <a:gd name="connsiteX218" fmla="*/ 4684469 w 7467600"/>
              <a:gd name="connsiteY218" fmla="*/ 4364680 h 6858000"/>
              <a:gd name="connsiteX219" fmla="*/ 4690271 w 7467600"/>
              <a:gd name="connsiteY219" fmla="*/ 4370034 h 6858000"/>
              <a:gd name="connsiteX220" fmla="*/ 4136093 w 7467600"/>
              <a:gd name="connsiteY220" fmla="*/ 3858466 h 6858000"/>
              <a:gd name="connsiteX221" fmla="*/ 3670252 w 7467600"/>
              <a:gd name="connsiteY221" fmla="*/ 3622798 h 6858000"/>
              <a:gd name="connsiteX222" fmla="*/ 4440129 w 7467600"/>
              <a:gd name="connsiteY222" fmla="*/ 3448571 h 6858000"/>
              <a:gd name="connsiteX223" fmla="*/ 4856525 w 7467600"/>
              <a:gd name="connsiteY223" fmla="*/ 3915351 h 6858000"/>
              <a:gd name="connsiteX224" fmla="*/ 5059055 w 7467600"/>
              <a:gd name="connsiteY224" fmla="*/ 4108918 h 6858000"/>
              <a:gd name="connsiteX225" fmla="*/ 5290070 w 7467600"/>
              <a:gd name="connsiteY225" fmla="*/ 4263619 h 6858000"/>
              <a:gd name="connsiteX226" fmla="*/ 4834991 w 7467600"/>
              <a:gd name="connsiteY226" fmla="*/ 3830985 h 6858000"/>
              <a:gd name="connsiteX227" fmla="*/ 4440129 w 7467600"/>
              <a:gd name="connsiteY227" fmla="*/ 3448571 h 6858000"/>
              <a:gd name="connsiteX228" fmla="*/ 4441737 w 7467600"/>
              <a:gd name="connsiteY228" fmla="*/ 3399734 h 6858000"/>
              <a:gd name="connsiteX229" fmla="*/ 4431236 w 7467600"/>
              <a:gd name="connsiteY229" fmla="*/ 3400954 h 6858000"/>
              <a:gd name="connsiteX230" fmla="*/ 4557150 w 7467600"/>
              <a:gd name="connsiteY230" fmla="*/ 3510023 h 6858000"/>
              <a:gd name="connsiteX231" fmla="*/ 4856936 w 7467600"/>
              <a:gd name="connsiteY231" fmla="*/ 3809146 h 6858000"/>
              <a:gd name="connsiteX232" fmla="*/ 5111996 w 7467600"/>
              <a:gd name="connsiteY232" fmla="*/ 4065759 h 6858000"/>
              <a:gd name="connsiteX233" fmla="*/ 5388878 w 7467600"/>
              <a:gd name="connsiteY233" fmla="*/ 4300185 h 6858000"/>
              <a:gd name="connsiteX234" fmla="*/ 5425556 w 7467600"/>
              <a:gd name="connsiteY234" fmla="*/ 4308967 h 6858000"/>
              <a:gd name="connsiteX235" fmla="*/ 4943646 w 7467600"/>
              <a:gd name="connsiteY235" fmla="*/ 3822916 h 6858000"/>
              <a:gd name="connsiteX236" fmla="*/ 4594837 w 7467600"/>
              <a:gd name="connsiteY236" fmla="*/ 3532274 h 6858000"/>
              <a:gd name="connsiteX237" fmla="*/ 4441737 w 7467600"/>
              <a:gd name="connsiteY237" fmla="*/ 3399734 h 6858000"/>
              <a:gd name="connsiteX238" fmla="*/ 5425834 w 7467600"/>
              <a:gd name="connsiteY238" fmla="*/ 3162785 h 6858000"/>
              <a:gd name="connsiteX239" fmla="*/ 5401644 w 7467600"/>
              <a:gd name="connsiteY239" fmla="*/ 3617847 h 6858000"/>
              <a:gd name="connsiteX240" fmla="*/ 5467256 w 7467600"/>
              <a:gd name="connsiteY240" fmla="*/ 4175494 h 6858000"/>
              <a:gd name="connsiteX241" fmla="*/ 5448069 w 7467600"/>
              <a:gd name="connsiteY241" fmla="*/ 3567554 h 6858000"/>
              <a:gd name="connsiteX242" fmla="*/ 5425834 w 7467600"/>
              <a:gd name="connsiteY242" fmla="*/ 3162785 h 6858000"/>
              <a:gd name="connsiteX243" fmla="*/ 1318687 w 7467600"/>
              <a:gd name="connsiteY243" fmla="*/ 3113840 h 6858000"/>
              <a:gd name="connsiteX244" fmla="*/ 1066793 w 7467600"/>
              <a:gd name="connsiteY244" fmla="*/ 3212171 h 6858000"/>
              <a:gd name="connsiteX245" fmla="*/ 993319 w 7467600"/>
              <a:gd name="connsiteY245" fmla="*/ 3247648 h 6858000"/>
              <a:gd name="connsiteX246" fmla="*/ 853081 w 7467600"/>
              <a:gd name="connsiteY246" fmla="*/ 3312410 h 6858000"/>
              <a:gd name="connsiteX247" fmla="*/ 805957 w 7467600"/>
              <a:gd name="connsiteY247" fmla="*/ 3330443 h 6858000"/>
              <a:gd name="connsiteX248" fmla="*/ 1318687 w 7467600"/>
              <a:gd name="connsiteY248" fmla="*/ 3113840 h 6858000"/>
              <a:gd name="connsiteX249" fmla="*/ 5453702 w 7467600"/>
              <a:gd name="connsiteY249" fmla="*/ 3090882 h 6858000"/>
              <a:gd name="connsiteX250" fmla="*/ 5480135 w 7467600"/>
              <a:gd name="connsiteY250" fmla="*/ 3565802 h 6858000"/>
              <a:gd name="connsiteX251" fmla="*/ 5499023 w 7467600"/>
              <a:gd name="connsiteY251" fmla="*/ 4166310 h 6858000"/>
              <a:gd name="connsiteX252" fmla="*/ 5547022 w 7467600"/>
              <a:gd name="connsiteY252" fmla="*/ 3607838 h 6858000"/>
              <a:gd name="connsiteX253" fmla="*/ 5515964 w 7467600"/>
              <a:gd name="connsiteY253" fmla="*/ 3378541 h 6858000"/>
              <a:gd name="connsiteX254" fmla="*/ 5453702 w 7467600"/>
              <a:gd name="connsiteY254" fmla="*/ 3090882 h 6858000"/>
              <a:gd name="connsiteX255" fmla="*/ 1238695 w 7467600"/>
              <a:gd name="connsiteY255" fmla="*/ 3076820 h 6858000"/>
              <a:gd name="connsiteX256" fmla="*/ 716371 w 7467600"/>
              <a:gd name="connsiteY256" fmla="*/ 3293249 h 6858000"/>
              <a:gd name="connsiteX257" fmla="*/ 579522 w 7467600"/>
              <a:gd name="connsiteY257" fmla="*/ 3371759 h 6858000"/>
              <a:gd name="connsiteX258" fmla="*/ 600288 w 7467600"/>
              <a:gd name="connsiteY258" fmla="*/ 3365555 h 6858000"/>
              <a:gd name="connsiteX259" fmla="*/ 840692 w 7467600"/>
              <a:gd name="connsiteY259" fmla="*/ 3284921 h 6858000"/>
              <a:gd name="connsiteX260" fmla="*/ 979248 w 7467600"/>
              <a:gd name="connsiteY260" fmla="*/ 3221003 h 6858000"/>
              <a:gd name="connsiteX261" fmla="*/ 1053282 w 7467600"/>
              <a:gd name="connsiteY261" fmla="*/ 3185247 h 6858000"/>
              <a:gd name="connsiteX262" fmla="*/ 1320603 w 7467600"/>
              <a:gd name="connsiteY262" fmla="*/ 3081281 h 6858000"/>
              <a:gd name="connsiteX263" fmla="*/ 1238695 w 7467600"/>
              <a:gd name="connsiteY263" fmla="*/ 3076820 h 6858000"/>
              <a:gd name="connsiteX264" fmla="*/ 5425627 w 7467600"/>
              <a:gd name="connsiteY264" fmla="*/ 2954192 h 6858000"/>
              <a:gd name="connsiteX265" fmla="*/ 5470770 w 7467600"/>
              <a:gd name="connsiteY265" fmla="*/ 3005435 h 6858000"/>
              <a:gd name="connsiteX266" fmla="*/ 5519779 w 7467600"/>
              <a:gd name="connsiteY266" fmla="*/ 4359223 h 6858000"/>
              <a:gd name="connsiteX267" fmla="*/ 5520293 w 7467600"/>
              <a:gd name="connsiteY267" fmla="*/ 4360602 h 6858000"/>
              <a:gd name="connsiteX268" fmla="*/ 5767221 w 7467600"/>
              <a:gd name="connsiteY268" fmla="*/ 4665564 h 6858000"/>
              <a:gd name="connsiteX269" fmla="*/ 6937169 w 7467600"/>
              <a:gd name="connsiteY269" fmla="*/ 4815941 h 6858000"/>
              <a:gd name="connsiteX270" fmla="*/ 6953922 w 7467600"/>
              <a:gd name="connsiteY270" fmla="*/ 4890068 h 6858000"/>
              <a:gd name="connsiteX271" fmla="*/ 6071359 w 7467600"/>
              <a:gd name="connsiteY271" fmla="*/ 4770770 h 6858000"/>
              <a:gd name="connsiteX272" fmla="*/ 6038839 w 7467600"/>
              <a:gd name="connsiteY272" fmla="*/ 4764474 h 6858000"/>
              <a:gd name="connsiteX273" fmla="*/ 6038706 w 7467600"/>
              <a:gd name="connsiteY273" fmla="*/ 4763847 h 6858000"/>
              <a:gd name="connsiteX274" fmla="*/ 6037784 w 7467600"/>
              <a:gd name="connsiteY274" fmla="*/ 4764270 h 6858000"/>
              <a:gd name="connsiteX275" fmla="*/ 6038839 w 7467600"/>
              <a:gd name="connsiteY275" fmla="*/ 4764474 h 6858000"/>
              <a:gd name="connsiteX276" fmla="*/ 6040338 w 7467600"/>
              <a:gd name="connsiteY276" fmla="*/ 4771418 h 6858000"/>
              <a:gd name="connsiteX277" fmla="*/ 6024488 w 7467600"/>
              <a:gd name="connsiteY277" fmla="*/ 4809903 h 6858000"/>
              <a:gd name="connsiteX278" fmla="*/ 5599771 w 7467600"/>
              <a:gd name="connsiteY278" fmla="*/ 5509652 h 6858000"/>
              <a:gd name="connsiteX279" fmla="*/ 5548843 w 7467600"/>
              <a:gd name="connsiteY279" fmla="*/ 5563845 h 6858000"/>
              <a:gd name="connsiteX280" fmla="*/ 5940952 w 7467600"/>
              <a:gd name="connsiteY280" fmla="*/ 6250028 h 6858000"/>
              <a:gd name="connsiteX281" fmla="*/ 6043441 w 7467600"/>
              <a:gd name="connsiteY281" fmla="*/ 6665847 h 6858000"/>
              <a:gd name="connsiteX282" fmla="*/ 6093432 w 7467600"/>
              <a:gd name="connsiteY282" fmla="*/ 6858000 h 6858000"/>
              <a:gd name="connsiteX283" fmla="*/ 6034344 w 7467600"/>
              <a:gd name="connsiteY283" fmla="*/ 6858000 h 6858000"/>
              <a:gd name="connsiteX284" fmla="*/ 6026679 w 7467600"/>
              <a:gd name="connsiteY284" fmla="*/ 6836959 h 6858000"/>
              <a:gd name="connsiteX285" fmla="*/ 5800441 w 7467600"/>
              <a:gd name="connsiteY285" fmla="*/ 6335286 h 6858000"/>
              <a:gd name="connsiteX286" fmla="*/ 5526562 w 7467600"/>
              <a:gd name="connsiteY286" fmla="*/ 5705388 h 6858000"/>
              <a:gd name="connsiteX287" fmla="*/ 5519640 w 7467600"/>
              <a:gd name="connsiteY287" fmla="*/ 5683774 h 6858000"/>
              <a:gd name="connsiteX288" fmla="*/ 5844559 w 7467600"/>
              <a:gd name="connsiteY288" fmla="*/ 6553349 h 6858000"/>
              <a:gd name="connsiteX289" fmla="*/ 5975994 w 7467600"/>
              <a:gd name="connsiteY289" fmla="*/ 6858000 h 6858000"/>
              <a:gd name="connsiteX290" fmla="*/ 5898547 w 7467600"/>
              <a:gd name="connsiteY290" fmla="*/ 6858000 h 6858000"/>
              <a:gd name="connsiteX291" fmla="*/ 5682041 w 7467600"/>
              <a:gd name="connsiteY291" fmla="*/ 6355860 h 6858000"/>
              <a:gd name="connsiteX292" fmla="*/ 5461758 w 7467600"/>
              <a:gd name="connsiteY292" fmla="*/ 5820220 h 6858000"/>
              <a:gd name="connsiteX293" fmla="*/ 5237282 w 7467600"/>
              <a:gd name="connsiteY293" fmla="*/ 6579086 h 6858000"/>
              <a:gd name="connsiteX294" fmla="*/ 5115009 w 7467600"/>
              <a:gd name="connsiteY294" fmla="*/ 6858000 h 6858000"/>
              <a:gd name="connsiteX295" fmla="*/ 5028074 w 7467600"/>
              <a:gd name="connsiteY295" fmla="*/ 6858000 h 6858000"/>
              <a:gd name="connsiteX296" fmla="*/ 5079508 w 7467600"/>
              <a:gd name="connsiteY296" fmla="*/ 6749074 h 6858000"/>
              <a:gd name="connsiteX297" fmla="*/ 5371846 w 7467600"/>
              <a:gd name="connsiteY297" fmla="*/ 5924413 h 6858000"/>
              <a:gd name="connsiteX298" fmla="*/ 5270512 w 7467600"/>
              <a:gd name="connsiteY298" fmla="*/ 6138975 h 6858000"/>
              <a:gd name="connsiteX299" fmla="*/ 5062409 w 7467600"/>
              <a:gd name="connsiteY299" fmla="*/ 6653544 h 6858000"/>
              <a:gd name="connsiteX300" fmla="*/ 5036628 w 7467600"/>
              <a:gd name="connsiteY300" fmla="*/ 6754247 h 6858000"/>
              <a:gd name="connsiteX301" fmla="*/ 5009112 w 7467600"/>
              <a:gd name="connsiteY301" fmla="*/ 6858000 h 6858000"/>
              <a:gd name="connsiteX302" fmla="*/ 4976679 w 7467600"/>
              <a:gd name="connsiteY302" fmla="*/ 6858000 h 6858000"/>
              <a:gd name="connsiteX303" fmla="*/ 5006537 w 7467600"/>
              <a:gd name="connsiteY303" fmla="*/ 6747068 h 6858000"/>
              <a:gd name="connsiteX304" fmla="*/ 5032723 w 7467600"/>
              <a:gd name="connsiteY304" fmla="*/ 6644957 h 6858000"/>
              <a:gd name="connsiteX305" fmla="*/ 5242949 w 7467600"/>
              <a:gd name="connsiteY305" fmla="*/ 6125175 h 6858000"/>
              <a:gd name="connsiteX306" fmla="*/ 5286321 w 7467600"/>
              <a:gd name="connsiteY306" fmla="*/ 6033555 h 6858000"/>
              <a:gd name="connsiteX307" fmla="*/ 5008210 w 7467600"/>
              <a:gd name="connsiteY307" fmla="*/ 6649194 h 6858000"/>
              <a:gd name="connsiteX308" fmla="*/ 4986321 w 7467600"/>
              <a:gd name="connsiteY308" fmla="*/ 6765687 h 6858000"/>
              <a:gd name="connsiteX309" fmla="*/ 4973474 w 7467600"/>
              <a:gd name="connsiteY309" fmla="*/ 6858000 h 6858000"/>
              <a:gd name="connsiteX310" fmla="*/ 4907178 w 7467600"/>
              <a:gd name="connsiteY310" fmla="*/ 6858000 h 6858000"/>
              <a:gd name="connsiteX311" fmla="*/ 4910810 w 7467600"/>
              <a:gd name="connsiteY311" fmla="*/ 6829660 h 6858000"/>
              <a:gd name="connsiteX312" fmla="*/ 4987461 w 7467600"/>
              <a:gd name="connsiteY312" fmla="*/ 6432994 h 6858000"/>
              <a:gd name="connsiteX313" fmla="*/ 5179262 w 7467600"/>
              <a:gd name="connsiteY313" fmla="*/ 6035044 h 6858000"/>
              <a:gd name="connsiteX314" fmla="*/ 4689678 w 7467600"/>
              <a:gd name="connsiteY314" fmla="*/ 6440241 h 6858000"/>
              <a:gd name="connsiteX315" fmla="*/ 4477543 w 7467600"/>
              <a:gd name="connsiteY315" fmla="*/ 6674836 h 6858000"/>
              <a:gd name="connsiteX316" fmla="*/ 4329957 w 7467600"/>
              <a:gd name="connsiteY316" fmla="*/ 6858000 h 6858000"/>
              <a:gd name="connsiteX317" fmla="*/ 4218595 w 7467600"/>
              <a:gd name="connsiteY317" fmla="*/ 6858000 h 6858000"/>
              <a:gd name="connsiteX318" fmla="*/ 4368888 w 7467600"/>
              <a:gd name="connsiteY318" fmla="*/ 6668412 h 6858000"/>
              <a:gd name="connsiteX319" fmla="*/ 4563091 w 7467600"/>
              <a:gd name="connsiteY319" fmla="*/ 6442508 h 6858000"/>
              <a:gd name="connsiteX320" fmla="*/ 5387324 w 7467600"/>
              <a:gd name="connsiteY320" fmla="*/ 5705830 h 6858000"/>
              <a:gd name="connsiteX321" fmla="*/ 5073620 w 7467600"/>
              <a:gd name="connsiteY321" fmla="*/ 5955437 h 6858000"/>
              <a:gd name="connsiteX322" fmla="*/ 4689789 w 7467600"/>
              <a:gd name="connsiteY322" fmla="*/ 6268382 h 6858000"/>
              <a:gd name="connsiteX323" fmla="*/ 4418722 w 7467600"/>
              <a:gd name="connsiteY323" fmla="*/ 6570886 h 6858000"/>
              <a:gd name="connsiteX324" fmla="*/ 4214944 w 7467600"/>
              <a:gd name="connsiteY324" fmla="*/ 6858000 h 6858000"/>
              <a:gd name="connsiteX325" fmla="*/ 4177898 w 7467600"/>
              <a:gd name="connsiteY325" fmla="*/ 6858000 h 6858000"/>
              <a:gd name="connsiteX326" fmla="*/ 4391597 w 7467600"/>
              <a:gd name="connsiteY326" fmla="*/ 6556370 h 6858000"/>
              <a:gd name="connsiteX327" fmla="*/ 4668889 w 7467600"/>
              <a:gd name="connsiteY327" fmla="*/ 6246399 h 6858000"/>
              <a:gd name="connsiteX328" fmla="*/ 5055427 w 7467600"/>
              <a:gd name="connsiteY328" fmla="*/ 5931476 h 6858000"/>
              <a:gd name="connsiteX329" fmla="*/ 5371814 w 7467600"/>
              <a:gd name="connsiteY329" fmla="*/ 5678975 h 6858000"/>
              <a:gd name="connsiteX330" fmla="*/ 4987918 w 7467600"/>
              <a:gd name="connsiteY330" fmla="*/ 5838701 h 6858000"/>
              <a:gd name="connsiteX331" fmla="*/ 4317146 w 7467600"/>
              <a:gd name="connsiteY331" fmla="*/ 6587716 h 6858000"/>
              <a:gd name="connsiteX332" fmla="*/ 4171627 w 7467600"/>
              <a:gd name="connsiteY332" fmla="*/ 6858000 h 6858000"/>
              <a:gd name="connsiteX333" fmla="*/ 4081585 w 7467600"/>
              <a:gd name="connsiteY333" fmla="*/ 6858000 h 6858000"/>
              <a:gd name="connsiteX334" fmla="*/ 4238603 w 7467600"/>
              <a:gd name="connsiteY334" fmla="*/ 6559341 h 6858000"/>
              <a:gd name="connsiteX335" fmla="*/ 4778333 w 7467600"/>
              <a:gd name="connsiteY335" fmla="*/ 5873626 h 6858000"/>
              <a:gd name="connsiteX336" fmla="*/ 5414185 w 7467600"/>
              <a:gd name="connsiteY336" fmla="*/ 5573882 h 6858000"/>
              <a:gd name="connsiteX337" fmla="*/ 5959648 w 7467600"/>
              <a:gd name="connsiteY337" fmla="*/ 4760797 h 6858000"/>
              <a:gd name="connsiteX338" fmla="*/ 5355019 w 7467600"/>
              <a:gd name="connsiteY338" fmla="*/ 4734672 h 6858000"/>
              <a:gd name="connsiteX339" fmla="*/ 5083565 w 7467600"/>
              <a:gd name="connsiteY339" fmla="*/ 5179121 h 6858000"/>
              <a:gd name="connsiteX340" fmla="*/ 4713577 w 7467600"/>
              <a:gd name="connsiteY340" fmla="*/ 5616803 h 6858000"/>
              <a:gd name="connsiteX341" fmla="*/ 3989559 w 7467600"/>
              <a:gd name="connsiteY341" fmla="*/ 6145945 h 6858000"/>
              <a:gd name="connsiteX342" fmla="*/ 3939824 w 7467600"/>
              <a:gd name="connsiteY342" fmla="*/ 6066900 h 6858000"/>
              <a:gd name="connsiteX343" fmla="*/ 4584537 w 7467600"/>
              <a:gd name="connsiteY343" fmla="*/ 5324826 h 6858000"/>
              <a:gd name="connsiteX344" fmla="*/ 5037105 w 7467600"/>
              <a:gd name="connsiteY344" fmla="*/ 5088765 h 6858000"/>
              <a:gd name="connsiteX345" fmla="*/ 5039930 w 7467600"/>
              <a:gd name="connsiteY345" fmla="*/ 5089585 h 6858000"/>
              <a:gd name="connsiteX346" fmla="*/ 5263764 w 7467600"/>
              <a:gd name="connsiteY346" fmla="*/ 4735525 h 6858000"/>
              <a:gd name="connsiteX347" fmla="*/ 4086300 w 7467600"/>
              <a:gd name="connsiteY347" fmla="*/ 4884599 h 6858000"/>
              <a:gd name="connsiteX348" fmla="*/ 4085485 w 7467600"/>
              <a:gd name="connsiteY348" fmla="*/ 4899070 h 6858000"/>
              <a:gd name="connsiteX349" fmla="*/ 3871915 w 7467600"/>
              <a:gd name="connsiteY349" fmla="*/ 5253645 h 6858000"/>
              <a:gd name="connsiteX350" fmla="*/ 3799374 w 7467600"/>
              <a:gd name="connsiteY350" fmla="*/ 5466127 h 6858000"/>
              <a:gd name="connsiteX351" fmla="*/ 3498850 w 7467600"/>
              <a:gd name="connsiteY351" fmla="*/ 6661888 h 6858000"/>
              <a:gd name="connsiteX352" fmla="*/ 3399216 w 7467600"/>
              <a:gd name="connsiteY352" fmla="*/ 6858000 h 6858000"/>
              <a:gd name="connsiteX353" fmla="*/ 3303688 w 7467600"/>
              <a:gd name="connsiteY353" fmla="*/ 6858000 h 6858000"/>
              <a:gd name="connsiteX354" fmla="*/ 3391774 w 7467600"/>
              <a:gd name="connsiteY354" fmla="*/ 6697181 h 6858000"/>
              <a:gd name="connsiteX355" fmla="*/ 3735540 w 7467600"/>
              <a:gd name="connsiteY355" fmla="*/ 5546923 h 6858000"/>
              <a:gd name="connsiteX356" fmla="*/ 3729438 w 7467600"/>
              <a:gd name="connsiteY356" fmla="*/ 5569058 h 6858000"/>
              <a:gd name="connsiteX357" fmla="*/ 3707782 w 7467600"/>
              <a:gd name="connsiteY357" fmla="*/ 5644908 h 6858000"/>
              <a:gd name="connsiteX358" fmla="*/ 3583827 w 7467600"/>
              <a:gd name="connsiteY358" fmla="*/ 6039215 h 6858000"/>
              <a:gd name="connsiteX359" fmla="*/ 3547861 w 7467600"/>
              <a:gd name="connsiteY359" fmla="*/ 6129609 h 6858000"/>
              <a:gd name="connsiteX360" fmla="*/ 3490905 w 7467600"/>
              <a:gd name="connsiteY360" fmla="*/ 6277660 h 6858000"/>
              <a:gd name="connsiteX361" fmla="*/ 3455859 w 7467600"/>
              <a:gd name="connsiteY361" fmla="*/ 6391301 h 6858000"/>
              <a:gd name="connsiteX362" fmla="*/ 3429112 w 7467600"/>
              <a:gd name="connsiteY362" fmla="*/ 6479469 h 6858000"/>
              <a:gd name="connsiteX363" fmla="*/ 3304862 w 7467600"/>
              <a:gd name="connsiteY363" fmla="*/ 6796476 h 6858000"/>
              <a:gd name="connsiteX364" fmla="*/ 3276071 w 7467600"/>
              <a:gd name="connsiteY364" fmla="*/ 6858000 h 6858000"/>
              <a:gd name="connsiteX365" fmla="*/ 3240805 w 7467600"/>
              <a:gd name="connsiteY365" fmla="*/ 6858000 h 6858000"/>
              <a:gd name="connsiteX366" fmla="*/ 3275917 w 7467600"/>
              <a:gd name="connsiteY366" fmla="*/ 6783192 h 6858000"/>
              <a:gd name="connsiteX367" fmla="*/ 3399358 w 7467600"/>
              <a:gd name="connsiteY367" fmla="*/ 6469011 h 6858000"/>
              <a:gd name="connsiteX368" fmla="*/ 3425650 w 7467600"/>
              <a:gd name="connsiteY368" fmla="*/ 6381333 h 6858000"/>
              <a:gd name="connsiteX369" fmla="*/ 3460661 w 7467600"/>
              <a:gd name="connsiteY369" fmla="*/ 6266763 h 6858000"/>
              <a:gd name="connsiteX370" fmla="*/ 3518021 w 7467600"/>
              <a:gd name="connsiteY370" fmla="*/ 6117298 h 6858000"/>
              <a:gd name="connsiteX371" fmla="*/ 3554035 w 7467600"/>
              <a:gd name="connsiteY371" fmla="*/ 6027832 h 6858000"/>
              <a:gd name="connsiteX372" fmla="*/ 3677174 w 7467600"/>
              <a:gd name="connsiteY372" fmla="*/ 5636351 h 6858000"/>
              <a:gd name="connsiteX373" fmla="*/ 3698819 w 7467600"/>
              <a:gd name="connsiteY373" fmla="*/ 5560503 h 6858000"/>
              <a:gd name="connsiteX374" fmla="*/ 3702094 w 7467600"/>
              <a:gd name="connsiteY374" fmla="*/ 5549194 h 6858000"/>
              <a:gd name="connsiteX375" fmla="*/ 3398355 w 7467600"/>
              <a:gd name="connsiteY375" fmla="*/ 6094603 h 6858000"/>
              <a:gd name="connsiteX376" fmla="*/ 3193941 w 7467600"/>
              <a:gd name="connsiteY376" fmla="*/ 6798775 h 6858000"/>
              <a:gd name="connsiteX377" fmla="*/ 3184140 w 7467600"/>
              <a:gd name="connsiteY377" fmla="*/ 6858000 h 6858000"/>
              <a:gd name="connsiteX378" fmla="*/ 3099978 w 7467600"/>
              <a:gd name="connsiteY378" fmla="*/ 6858000 h 6858000"/>
              <a:gd name="connsiteX379" fmla="*/ 3101556 w 7467600"/>
              <a:gd name="connsiteY379" fmla="*/ 6843337 h 6858000"/>
              <a:gd name="connsiteX380" fmla="*/ 3370162 w 7467600"/>
              <a:gd name="connsiteY380" fmla="*/ 5785550 h 6858000"/>
              <a:gd name="connsiteX381" fmla="*/ 3746477 w 7467600"/>
              <a:gd name="connsiteY381" fmla="*/ 5377889 h 6858000"/>
              <a:gd name="connsiteX382" fmla="*/ 3863399 w 7467600"/>
              <a:gd name="connsiteY382" fmla="*/ 5087257 h 6858000"/>
              <a:gd name="connsiteX383" fmla="*/ 3968712 w 7467600"/>
              <a:gd name="connsiteY383" fmla="*/ 4913989 h 6858000"/>
              <a:gd name="connsiteX384" fmla="*/ 2792390 w 7467600"/>
              <a:gd name="connsiteY384" fmla="*/ 5382974 h 6858000"/>
              <a:gd name="connsiteX385" fmla="*/ 2714982 w 7467600"/>
              <a:gd name="connsiteY385" fmla="*/ 5427051 h 6858000"/>
              <a:gd name="connsiteX386" fmla="*/ 2813361 w 7467600"/>
              <a:gd name="connsiteY386" fmla="*/ 6023912 h 6858000"/>
              <a:gd name="connsiteX387" fmla="*/ 2688430 w 7467600"/>
              <a:gd name="connsiteY387" fmla="*/ 6801564 h 6858000"/>
              <a:gd name="connsiteX388" fmla="*/ 2629626 w 7467600"/>
              <a:gd name="connsiteY388" fmla="*/ 6763394 h 6858000"/>
              <a:gd name="connsiteX389" fmla="*/ 2565328 w 7467600"/>
              <a:gd name="connsiteY389" fmla="*/ 5516399 h 6858000"/>
              <a:gd name="connsiteX390" fmla="*/ 1922999 w 7467600"/>
              <a:gd name="connsiteY390" fmla="*/ 5980343 h 6858000"/>
              <a:gd name="connsiteX391" fmla="*/ 1950261 w 7467600"/>
              <a:gd name="connsiteY391" fmla="*/ 6405858 h 6858000"/>
              <a:gd name="connsiteX392" fmla="*/ 2365554 w 7467600"/>
              <a:gd name="connsiteY392" fmla="*/ 6759107 h 6858000"/>
              <a:gd name="connsiteX393" fmla="*/ 2424142 w 7467600"/>
              <a:gd name="connsiteY393" fmla="*/ 6858000 h 6858000"/>
              <a:gd name="connsiteX394" fmla="*/ 2395994 w 7467600"/>
              <a:gd name="connsiteY394" fmla="*/ 6858000 h 6858000"/>
              <a:gd name="connsiteX395" fmla="*/ 2392863 w 7467600"/>
              <a:gd name="connsiteY395" fmla="*/ 6852964 h 6858000"/>
              <a:gd name="connsiteX396" fmla="*/ 2017589 w 7467600"/>
              <a:gd name="connsiteY396" fmla="*/ 6493982 h 6858000"/>
              <a:gd name="connsiteX397" fmla="*/ 2147336 w 7467600"/>
              <a:gd name="connsiteY397" fmla="*/ 6594052 h 6858000"/>
              <a:gd name="connsiteX398" fmla="*/ 2207047 w 7467600"/>
              <a:gd name="connsiteY398" fmla="*/ 6654540 h 6858000"/>
              <a:gd name="connsiteX399" fmla="*/ 2299106 w 7467600"/>
              <a:gd name="connsiteY399" fmla="*/ 6778931 h 6858000"/>
              <a:gd name="connsiteX400" fmla="*/ 2314430 w 7467600"/>
              <a:gd name="connsiteY400" fmla="*/ 6801144 h 6858000"/>
              <a:gd name="connsiteX401" fmla="*/ 2352406 w 7467600"/>
              <a:gd name="connsiteY401" fmla="*/ 6858000 h 6858000"/>
              <a:gd name="connsiteX402" fmla="*/ 2314492 w 7467600"/>
              <a:gd name="connsiteY402" fmla="*/ 6858000 h 6858000"/>
              <a:gd name="connsiteX403" fmla="*/ 2288095 w 7467600"/>
              <a:gd name="connsiteY403" fmla="*/ 6818030 h 6858000"/>
              <a:gd name="connsiteX404" fmla="*/ 2272768 w 7467600"/>
              <a:gd name="connsiteY404" fmla="*/ 6795822 h 6858000"/>
              <a:gd name="connsiteX405" fmla="*/ 2182715 w 7467600"/>
              <a:gd name="connsiteY405" fmla="*/ 6675071 h 6858000"/>
              <a:gd name="connsiteX406" fmla="*/ 2032061 w 7467600"/>
              <a:gd name="connsiteY406" fmla="*/ 6541380 h 6858000"/>
              <a:gd name="connsiteX407" fmla="*/ 2257220 w 7467600"/>
              <a:gd name="connsiteY407" fmla="*/ 6826257 h 6858000"/>
              <a:gd name="connsiteX408" fmla="*/ 2281324 w 7467600"/>
              <a:gd name="connsiteY408" fmla="*/ 6858000 h 6858000"/>
              <a:gd name="connsiteX409" fmla="*/ 2242860 w 7467600"/>
              <a:gd name="connsiteY409" fmla="*/ 6858000 h 6858000"/>
              <a:gd name="connsiteX410" fmla="*/ 2232818 w 7467600"/>
              <a:gd name="connsiteY410" fmla="*/ 6844926 h 6858000"/>
              <a:gd name="connsiteX411" fmla="*/ 1990172 w 7467600"/>
              <a:gd name="connsiteY411" fmla="*/ 6542121 h 6858000"/>
              <a:gd name="connsiteX412" fmla="*/ 2124090 w 7467600"/>
              <a:gd name="connsiteY412" fmla="*/ 6761017 h 6858000"/>
              <a:gd name="connsiteX413" fmla="*/ 2200380 w 7467600"/>
              <a:gd name="connsiteY413" fmla="*/ 6858000 h 6858000"/>
              <a:gd name="connsiteX414" fmla="*/ 2147507 w 7467600"/>
              <a:gd name="connsiteY414" fmla="*/ 6858000 h 6858000"/>
              <a:gd name="connsiteX415" fmla="*/ 2070668 w 7467600"/>
              <a:gd name="connsiteY415" fmla="*/ 6761520 h 6858000"/>
              <a:gd name="connsiteX416" fmla="*/ 1975142 w 7467600"/>
              <a:gd name="connsiteY416" fmla="*/ 6585570 h 6858000"/>
              <a:gd name="connsiteX417" fmla="*/ 2050035 w 7467600"/>
              <a:gd name="connsiteY417" fmla="*/ 6813345 h 6858000"/>
              <a:gd name="connsiteX418" fmla="*/ 2063025 w 7467600"/>
              <a:gd name="connsiteY418" fmla="*/ 6858000 h 6858000"/>
              <a:gd name="connsiteX419" fmla="*/ 2021675 w 7467600"/>
              <a:gd name="connsiteY419" fmla="*/ 6858000 h 6858000"/>
              <a:gd name="connsiteX420" fmla="*/ 2019308 w 7467600"/>
              <a:gd name="connsiteY420" fmla="*/ 6847118 h 6858000"/>
              <a:gd name="connsiteX421" fmla="*/ 1938835 w 7467600"/>
              <a:gd name="connsiteY421" fmla="*/ 6551160 h 6858000"/>
              <a:gd name="connsiteX422" fmla="*/ 1953230 w 7467600"/>
              <a:gd name="connsiteY422" fmla="*/ 6759699 h 6858000"/>
              <a:gd name="connsiteX423" fmla="*/ 1956763 w 7467600"/>
              <a:gd name="connsiteY423" fmla="*/ 6778191 h 6858000"/>
              <a:gd name="connsiteX424" fmla="*/ 1967925 w 7467600"/>
              <a:gd name="connsiteY424" fmla="*/ 6858000 h 6858000"/>
              <a:gd name="connsiteX425" fmla="*/ 1936622 w 7467600"/>
              <a:gd name="connsiteY425" fmla="*/ 6858000 h 6858000"/>
              <a:gd name="connsiteX426" fmla="*/ 1926261 w 7467600"/>
              <a:gd name="connsiteY426" fmla="*/ 6784064 h 6858000"/>
              <a:gd name="connsiteX427" fmla="*/ 1922724 w 7467600"/>
              <a:gd name="connsiteY427" fmla="*/ 6765577 h 6858000"/>
              <a:gd name="connsiteX428" fmla="*/ 1904650 w 7467600"/>
              <a:gd name="connsiteY428" fmla="*/ 6639616 h 6858000"/>
              <a:gd name="connsiteX429" fmla="*/ 1885273 w 7467600"/>
              <a:gd name="connsiteY429" fmla="*/ 6858000 h 6858000"/>
              <a:gd name="connsiteX430" fmla="*/ 1854363 w 7467600"/>
              <a:gd name="connsiteY430" fmla="*/ 6858000 h 6858000"/>
              <a:gd name="connsiteX431" fmla="*/ 1880391 w 7467600"/>
              <a:gd name="connsiteY431" fmla="*/ 6603796 h 6858000"/>
              <a:gd name="connsiteX432" fmla="*/ 1818273 w 7467600"/>
              <a:gd name="connsiteY432" fmla="*/ 6715729 h 6858000"/>
              <a:gd name="connsiteX433" fmla="*/ 1794691 w 7467600"/>
              <a:gd name="connsiteY433" fmla="*/ 6843239 h 6858000"/>
              <a:gd name="connsiteX434" fmla="*/ 1794914 w 7467600"/>
              <a:gd name="connsiteY434" fmla="*/ 6858000 h 6858000"/>
              <a:gd name="connsiteX435" fmla="*/ 1746128 w 7467600"/>
              <a:gd name="connsiteY435" fmla="*/ 6858000 h 6858000"/>
              <a:gd name="connsiteX436" fmla="*/ 1753934 w 7467600"/>
              <a:gd name="connsiteY436" fmla="*/ 6724796 h 6858000"/>
              <a:gd name="connsiteX437" fmla="*/ 1792053 w 7467600"/>
              <a:gd name="connsiteY437" fmla="*/ 6572396 h 6858000"/>
              <a:gd name="connsiteX438" fmla="*/ 1862248 w 7467600"/>
              <a:gd name="connsiteY438" fmla="*/ 6266397 h 6858000"/>
              <a:gd name="connsiteX439" fmla="*/ 1862250 w 7467600"/>
              <a:gd name="connsiteY439" fmla="*/ 6033531 h 6858000"/>
              <a:gd name="connsiteX440" fmla="*/ 1211999 w 7467600"/>
              <a:gd name="connsiteY440" fmla="*/ 6683610 h 6858000"/>
              <a:gd name="connsiteX441" fmla="*/ 1213266 w 7467600"/>
              <a:gd name="connsiteY441" fmla="*/ 6691947 h 6858000"/>
              <a:gd name="connsiteX442" fmla="*/ 1203370 w 7467600"/>
              <a:gd name="connsiteY442" fmla="*/ 6850676 h 6858000"/>
              <a:gd name="connsiteX443" fmla="*/ 1203671 w 7467600"/>
              <a:gd name="connsiteY443" fmla="*/ 6858000 h 6858000"/>
              <a:gd name="connsiteX444" fmla="*/ 1143180 w 7467600"/>
              <a:gd name="connsiteY444" fmla="*/ 6858000 h 6858000"/>
              <a:gd name="connsiteX445" fmla="*/ 1142176 w 7467600"/>
              <a:gd name="connsiteY445" fmla="*/ 6766045 h 6858000"/>
              <a:gd name="connsiteX446" fmla="*/ 1067484 w 7467600"/>
              <a:gd name="connsiteY446" fmla="*/ 6858000 h 6858000"/>
              <a:gd name="connsiteX447" fmla="*/ 953928 w 7467600"/>
              <a:gd name="connsiteY447" fmla="*/ 6858000 h 6858000"/>
              <a:gd name="connsiteX448" fmla="*/ 959715 w 7467600"/>
              <a:gd name="connsiteY448" fmla="*/ 6850185 h 6858000"/>
              <a:gd name="connsiteX449" fmla="*/ 1483788 w 7467600"/>
              <a:gd name="connsiteY449" fmla="*/ 6259174 h 6858000"/>
              <a:gd name="connsiteX450" fmla="*/ 1100671 w 7467600"/>
              <a:gd name="connsiteY450" fmla="*/ 6252137 h 6858000"/>
              <a:gd name="connsiteX451" fmla="*/ 1090144 w 7467600"/>
              <a:gd name="connsiteY451" fmla="*/ 6256748 h 6858000"/>
              <a:gd name="connsiteX452" fmla="*/ 1095872 w 7467600"/>
              <a:gd name="connsiteY452" fmla="*/ 6271892 h 6858000"/>
              <a:gd name="connsiteX453" fmla="*/ 262785 w 7467600"/>
              <a:gd name="connsiteY453" fmla="*/ 6845450 h 6858000"/>
              <a:gd name="connsiteX454" fmla="*/ 209968 w 7467600"/>
              <a:gd name="connsiteY454" fmla="*/ 6770713 h 6858000"/>
              <a:gd name="connsiteX455" fmla="*/ 873460 w 7467600"/>
              <a:gd name="connsiteY455" fmla="*/ 6253768 h 6858000"/>
              <a:gd name="connsiteX456" fmla="*/ 192686 w 7467600"/>
              <a:gd name="connsiteY456" fmla="*/ 5849257 h 6858000"/>
              <a:gd name="connsiteX457" fmla="*/ 4696 w 7467600"/>
              <a:gd name="connsiteY457" fmla="*/ 5697668 h 6858000"/>
              <a:gd name="connsiteX458" fmla="*/ 0 w 7467600"/>
              <a:gd name="connsiteY458" fmla="*/ 5689984 h 6858000"/>
              <a:gd name="connsiteX459" fmla="*/ 0 w 7467600"/>
              <a:gd name="connsiteY459" fmla="*/ 5513472 h 6858000"/>
              <a:gd name="connsiteX460" fmla="*/ 174101 w 7467600"/>
              <a:gd name="connsiteY460" fmla="*/ 5620277 h 6858000"/>
              <a:gd name="connsiteX461" fmla="*/ 891800 w 7467600"/>
              <a:gd name="connsiteY461" fmla="*/ 6036935 h 6858000"/>
              <a:gd name="connsiteX462" fmla="*/ 1072219 w 7467600"/>
              <a:gd name="connsiteY462" fmla="*/ 6169443 h 6858000"/>
              <a:gd name="connsiteX463" fmla="*/ 1074117 w 7467600"/>
              <a:gd name="connsiteY463" fmla="*/ 6170301 h 6858000"/>
              <a:gd name="connsiteX464" fmla="*/ 1083114 w 7467600"/>
              <a:gd name="connsiteY464" fmla="*/ 6174131 h 6858000"/>
              <a:gd name="connsiteX465" fmla="*/ 1543010 w 7467600"/>
              <a:gd name="connsiteY465" fmla="*/ 6191140 h 6858000"/>
              <a:gd name="connsiteX466" fmla="*/ 1551080 w 7467600"/>
              <a:gd name="connsiteY466" fmla="*/ 6195006 h 6858000"/>
              <a:gd name="connsiteX467" fmla="*/ 2345443 w 7467600"/>
              <a:gd name="connsiteY467" fmla="*/ 5549882 h 6858000"/>
              <a:gd name="connsiteX468" fmla="*/ 1721499 w 7467600"/>
              <a:gd name="connsiteY468" fmla="*/ 5599969 h 6858000"/>
              <a:gd name="connsiteX469" fmla="*/ 767716 w 7467600"/>
              <a:gd name="connsiteY469" fmla="*/ 5472768 h 6858000"/>
              <a:gd name="connsiteX470" fmla="*/ 722147 w 7467600"/>
              <a:gd name="connsiteY470" fmla="*/ 5393091 h 6858000"/>
              <a:gd name="connsiteX471" fmla="*/ 1485552 w 7467600"/>
              <a:gd name="connsiteY471" fmla="*/ 5313202 h 6858000"/>
              <a:gd name="connsiteX472" fmla="*/ 2143004 w 7467600"/>
              <a:gd name="connsiteY472" fmla="*/ 5402420 h 6858000"/>
              <a:gd name="connsiteX473" fmla="*/ 1933391 w 7467600"/>
              <a:gd name="connsiteY473" fmla="*/ 5156971 h 6858000"/>
              <a:gd name="connsiteX474" fmla="*/ 1827118 w 7467600"/>
              <a:gd name="connsiteY474" fmla="*/ 4968410 h 6858000"/>
              <a:gd name="connsiteX475" fmla="*/ 1837349 w 7467600"/>
              <a:gd name="connsiteY475" fmla="*/ 4956357 h 6858000"/>
              <a:gd name="connsiteX476" fmla="*/ 2162835 w 7467600"/>
              <a:gd name="connsiteY476" fmla="*/ 5187853 h 6858000"/>
              <a:gd name="connsiteX477" fmla="*/ 2257167 w 7467600"/>
              <a:gd name="connsiteY477" fmla="*/ 5462123 h 6858000"/>
              <a:gd name="connsiteX478" fmla="*/ 2261598 w 7467600"/>
              <a:gd name="connsiteY478" fmla="*/ 5467998 h 6858000"/>
              <a:gd name="connsiteX479" fmla="*/ 2437177 w 7467600"/>
              <a:gd name="connsiteY479" fmla="*/ 5479608 h 6858000"/>
              <a:gd name="connsiteX480" fmla="*/ 2445247 w 7467600"/>
              <a:gd name="connsiteY480" fmla="*/ 5483476 h 6858000"/>
              <a:gd name="connsiteX481" fmla="*/ 2743626 w 7467600"/>
              <a:gd name="connsiteY481" fmla="*/ 5304819 h 6858000"/>
              <a:gd name="connsiteX482" fmla="*/ 3048102 w 7467600"/>
              <a:gd name="connsiteY482" fmla="*/ 5150595 h 6858000"/>
              <a:gd name="connsiteX483" fmla="*/ 1799414 w 7467600"/>
              <a:gd name="connsiteY483" fmla="*/ 4694732 h 6858000"/>
              <a:gd name="connsiteX484" fmla="*/ 1771735 w 7467600"/>
              <a:gd name="connsiteY484" fmla="*/ 4619929 h 6858000"/>
              <a:gd name="connsiteX485" fmla="*/ 3104273 w 7467600"/>
              <a:gd name="connsiteY485" fmla="*/ 5076159 h 6858000"/>
              <a:gd name="connsiteX486" fmla="*/ 3113245 w 7467600"/>
              <a:gd name="connsiteY486" fmla="*/ 5090705 h 6858000"/>
              <a:gd name="connsiteX487" fmla="*/ 3126294 w 7467600"/>
              <a:gd name="connsiteY487" fmla="*/ 5114400 h 6858000"/>
              <a:gd name="connsiteX488" fmla="*/ 3937433 w 7467600"/>
              <a:gd name="connsiteY488" fmla="*/ 4830473 h 6858000"/>
              <a:gd name="connsiteX489" fmla="*/ 3590475 w 7467600"/>
              <a:gd name="connsiteY489" fmla="*/ 4597974 h 6858000"/>
              <a:gd name="connsiteX490" fmla="*/ 3100264 w 7467600"/>
              <a:gd name="connsiteY490" fmla="*/ 4579845 h 6858000"/>
              <a:gd name="connsiteX491" fmla="*/ 2183576 w 7467600"/>
              <a:gd name="connsiteY491" fmla="*/ 4227150 h 6858000"/>
              <a:gd name="connsiteX492" fmla="*/ 2151029 w 7467600"/>
              <a:gd name="connsiteY492" fmla="*/ 4146947 h 6858000"/>
              <a:gd name="connsiteX493" fmla="*/ 3563434 w 7467600"/>
              <a:gd name="connsiteY493" fmla="*/ 4469115 h 6858000"/>
              <a:gd name="connsiteX494" fmla="*/ 3177952 w 7467600"/>
              <a:gd name="connsiteY494" fmla="*/ 3657386 h 6858000"/>
              <a:gd name="connsiteX495" fmla="*/ 3189263 w 7467600"/>
              <a:gd name="connsiteY495" fmla="*/ 3625726 h 6858000"/>
              <a:gd name="connsiteX496" fmla="*/ 3560912 w 7467600"/>
              <a:gd name="connsiteY496" fmla="*/ 4079863 h 6858000"/>
              <a:gd name="connsiteX497" fmla="*/ 3626636 w 7467600"/>
              <a:gd name="connsiteY497" fmla="*/ 4512230 h 6858000"/>
              <a:gd name="connsiteX498" fmla="*/ 3653088 w 7467600"/>
              <a:gd name="connsiteY498" fmla="*/ 4521417 h 6858000"/>
              <a:gd name="connsiteX499" fmla="*/ 3988128 w 7467600"/>
              <a:gd name="connsiteY499" fmla="*/ 4817267 h 6858000"/>
              <a:gd name="connsiteX500" fmla="*/ 4830582 w 7467600"/>
              <a:gd name="connsiteY500" fmla="*/ 4676000 h 6858000"/>
              <a:gd name="connsiteX501" fmla="*/ 4830100 w 7467600"/>
              <a:gd name="connsiteY501" fmla="*/ 4675554 h 6858000"/>
              <a:gd name="connsiteX502" fmla="*/ 4036318 w 7467600"/>
              <a:gd name="connsiteY502" fmla="*/ 4147013 h 6858000"/>
              <a:gd name="connsiteX503" fmla="*/ 3432098 w 7467600"/>
              <a:gd name="connsiteY503" fmla="*/ 3537312 h 6858000"/>
              <a:gd name="connsiteX504" fmla="*/ 3446761 w 7467600"/>
              <a:gd name="connsiteY504" fmla="*/ 3461278 h 6858000"/>
              <a:gd name="connsiteX505" fmla="*/ 4419733 w 7467600"/>
              <a:gd name="connsiteY505" fmla="*/ 3963555 h 6858000"/>
              <a:gd name="connsiteX506" fmla="*/ 4781371 w 7467600"/>
              <a:gd name="connsiteY506" fmla="*/ 4458604 h 6858000"/>
              <a:gd name="connsiteX507" fmla="*/ 4780440 w 7467600"/>
              <a:gd name="connsiteY507" fmla="*/ 4470290 h 6858000"/>
              <a:gd name="connsiteX508" fmla="*/ 4898954 w 7467600"/>
              <a:gd name="connsiteY508" fmla="*/ 4662092 h 6858000"/>
              <a:gd name="connsiteX509" fmla="*/ 4900699 w 7467600"/>
              <a:gd name="connsiteY509" fmla="*/ 4670867 h 6858000"/>
              <a:gd name="connsiteX510" fmla="*/ 5714511 w 7467600"/>
              <a:gd name="connsiteY510" fmla="*/ 4663483 h 6858000"/>
              <a:gd name="connsiteX511" fmla="*/ 5464793 w 7467600"/>
              <a:gd name="connsiteY511" fmla="*/ 4393556 h 6858000"/>
              <a:gd name="connsiteX512" fmla="*/ 5461897 w 7467600"/>
              <a:gd name="connsiteY512" fmla="*/ 4390879 h 6858000"/>
              <a:gd name="connsiteX513" fmla="*/ 4294126 w 7467600"/>
              <a:gd name="connsiteY513" fmla="*/ 3303048 h 6858000"/>
              <a:gd name="connsiteX514" fmla="*/ 4305321 w 7467600"/>
              <a:gd name="connsiteY514" fmla="*/ 3256953 h 6858000"/>
              <a:gd name="connsiteX515" fmla="*/ 4949299 w 7467600"/>
              <a:gd name="connsiteY515" fmla="*/ 3766336 h 6858000"/>
              <a:gd name="connsiteX516" fmla="*/ 5291452 w 7467600"/>
              <a:gd name="connsiteY516" fmla="*/ 4076801 h 6858000"/>
              <a:gd name="connsiteX517" fmla="*/ 5434998 w 7467600"/>
              <a:gd name="connsiteY517" fmla="*/ 4254100 h 6858000"/>
              <a:gd name="connsiteX518" fmla="*/ 5351015 w 7467600"/>
              <a:gd name="connsiteY518" fmla="*/ 3760989 h 6858000"/>
              <a:gd name="connsiteX519" fmla="*/ 5413780 w 7467600"/>
              <a:gd name="connsiteY519" fmla="*/ 2966265 h 6858000"/>
              <a:gd name="connsiteX520" fmla="*/ 5425627 w 7467600"/>
              <a:gd name="connsiteY520" fmla="*/ 2954192 h 6858000"/>
              <a:gd name="connsiteX521" fmla="*/ 6604735 w 7467600"/>
              <a:gd name="connsiteY521" fmla="*/ 2041381 h 6858000"/>
              <a:gd name="connsiteX522" fmla="*/ 7204487 w 7467600"/>
              <a:gd name="connsiteY522" fmla="*/ 2742112 h 6858000"/>
              <a:gd name="connsiteX523" fmla="*/ 7131592 w 7467600"/>
              <a:gd name="connsiteY523" fmla="*/ 2672096 h 6858000"/>
              <a:gd name="connsiteX524" fmla="*/ 6996344 w 7467600"/>
              <a:gd name="connsiteY524" fmla="*/ 2518310 h 6858000"/>
              <a:gd name="connsiteX525" fmla="*/ 6735495 w 7467600"/>
              <a:gd name="connsiteY525" fmla="*/ 2196890 h 6858000"/>
              <a:gd name="connsiteX526" fmla="*/ 6721901 w 7467600"/>
              <a:gd name="connsiteY526" fmla="*/ 2179274 h 6858000"/>
              <a:gd name="connsiteX527" fmla="*/ 6604735 w 7467600"/>
              <a:gd name="connsiteY527" fmla="*/ 2041381 h 6858000"/>
              <a:gd name="connsiteX528" fmla="*/ 6591670 w 7467600"/>
              <a:gd name="connsiteY528" fmla="*/ 1988277 h 6858000"/>
              <a:gd name="connsiteX529" fmla="*/ 6747349 w 7467600"/>
              <a:gd name="connsiteY529" fmla="*/ 2160069 h 6858000"/>
              <a:gd name="connsiteX530" fmla="*/ 6760943 w 7467600"/>
              <a:gd name="connsiteY530" fmla="*/ 2177686 h 6858000"/>
              <a:gd name="connsiteX531" fmla="*/ 7021065 w 7467600"/>
              <a:gd name="connsiteY531" fmla="*/ 2498102 h 6858000"/>
              <a:gd name="connsiteX532" fmla="*/ 7155223 w 7467600"/>
              <a:gd name="connsiteY532" fmla="*/ 2650386 h 6858000"/>
              <a:gd name="connsiteX533" fmla="*/ 7203167 w 7467600"/>
              <a:gd name="connsiteY533" fmla="*/ 2697288 h 6858000"/>
              <a:gd name="connsiteX534" fmla="*/ 6937703 w 7467600"/>
              <a:gd name="connsiteY534" fmla="*/ 2321981 h 6858000"/>
              <a:gd name="connsiteX535" fmla="*/ 6591670 w 7467600"/>
              <a:gd name="connsiteY535" fmla="*/ 1988277 h 6858000"/>
              <a:gd name="connsiteX536" fmla="*/ 5798671 w 7467600"/>
              <a:gd name="connsiteY536" fmla="*/ 1981601 h 6858000"/>
              <a:gd name="connsiteX537" fmla="*/ 5754709 w 7467600"/>
              <a:gd name="connsiteY537" fmla="*/ 2071454 h 6858000"/>
              <a:gd name="connsiteX538" fmla="*/ 5763044 w 7467600"/>
              <a:gd name="connsiteY538" fmla="*/ 2842206 h 6858000"/>
              <a:gd name="connsiteX539" fmla="*/ 5764974 w 7467600"/>
              <a:gd name="connsiteY539" fmla="*/ 2799609 h 6858000"/>
              <a:gd name="connsiteX540" fmla="*/ 5767665 w 7467600"/>
              <a:gd name="connsiteY540" fmla="*/ 2666409 h 6858000"/>
              <a:gd name="connsiteX541" fmla="*/ 5763055 w 7467600"/>
              <a:gd name="connsiteY541" fmla="*/ 2579705 h 6858000"/>
              <a:gd name="connsiteX542" fmla="*/ 5758079 w 7467600"/>
              <a:gd name="connsiteY542" fmla="*/ 2492508 h 6858000"/>
              <a:gd name="connsiteX543" fmla="*/ 5779325 w 7467600"/>
              <a:gd name="connsiteY543" fmla="*/ 2197069 h 6858000"/>
              <a:gd name="connsiteX544" fmla="*/ 5798671 w 7467600"/>
              <a:gd name="connsiteY544" fmla="*/ 1981601 h 6858000"/>
              <a:gd name="connsiteX545" fmla="*/ 5829202 w 7467600"/>
              <a:gd name="connsiteY545" fmla="*/ 1971679 h 6858000"/>
              <a:gd name="connsiteX546" fmla="*/ 5809558 w 7467600"/>
              <a:gd name="connsiteY546" fmla="*/ 2198043 h 6858000"/>
              <a:gd name="connsiteX547" fmla="*/ 5788653 w 7467600"/>
              <a:gd name="connsiteY547" fmla="*/ 2489430 h 6858000"/>
              <a:gd name="connsiteX548" fmla="*/ 5793439 w 7467600"/>
              <a:gd name="connsiteY548" fmla="*/ 2575235 h 6858000"/>
              <a:gd name="connsiteX549" fmla="*/ 5796837 w 7467600"/>
              <a:gd name="connsiteY549" fmla="*/ 2637633 h 6858000"/>
              <a:gd name="connsiteX550" fmla="*/ 5818614 w 7467600"/>
              <a:gd name="connsiteY550" fmla="*/ 2473055 h 6858000"/>
              <a:gd name="connsiteX551" fmla="*/ 5829202 w 7467600"/>
              <a:gd name="connsiteY551" fmla="*/ 1971679 h 6858000"/>
              <a:gd name="connsiteX552" fmla="*/ 5911389 w 7467600"/>
              <a:gd name="connsiteY552" fmla="*/ 1898371 h 6858000"/>
              <a:gd name="connsiteX553" fmla="*/ 6237627 w 7467600"/>
              <a:gd name="connsiteY553" fmla="*/ 2231921 h 6858000"/>
              <a:gd name="connsiteX554" fmla="*/ 5911389 w 7467600"/>
              <a:gd name="connsiteY554" fmla="*/ 1898371 h 6858000"/>
              <a:gd name="connsiteX555" fmla="*/ 6944437 w 7467600"/>
              <a:gd name="connsiteY555" fmla="*/ 1575402 h 6858000"/>
              <a:gd name="connsiteX556" fmla="*/ 6304730 w 7467600"/>
              <a:gd name="connsiteY556" fmla="*/ 1766654 h 6858000"/>
              <a:gd name="connsiteX557" fmla="*/ 6944437 w 7467600"/>
              <a:gd name="connsiteY557" fmla="*/ 1575402 h 6858000"/>
              <a:gd name="connsiteX558" fmla="*/ 7019523 w 7467600"/>
              <a:gd name="connsiteY558" fmla="*/ 1519450 h 6858000"/>
              <a:gd name="connsiteX559" fmla="*/ 6298091 w 7467600"/>
              <a:gd name="connsiteY559" fmla="*/ 1737122 h 6858000"/>
              <a:gd name="connsiteX560" fmla="*/ 7019523 w 7467600"/>
              <a:gd name="connsiteY560" fmla="*/ 1519450 h 6858000"/>
              <a:gd name="connsiteX561" fmla="*/ 2399523 w 7467600"/>
              <a:gd name="connsiteY561" fmla="*/ 1428234 h 6858000"/>
              <a:gd name="connsiteX562" fmla="*/ 2224982 w 7467600"/>
              <a:gd name="connsiteY562" fmla="*/ 1826201 h 6858000"/>
              <a:gd name="connsiteX563" fmla="*/ 2096099 w 7467600"/>
              <a:gd name="connsiteY563" fmla="*/ 2345900 h 6858000"/>
              <a:gd name="connsiteX564" fmla="*/ 2283317 w 7467600"/>
              <a:gd name="connsiteY564" fmla="*/ 1796925 h 6858000"/>
              <a:gd name="connsiteX565" fmla="*/ 2399523 w 7467600"/>
              <a:gd name="connsiteY565" fmla="*/ 1428234 h 6858000"/>
              <a:gd name="connsiteX566" fmla="*/ 2448558 w 7467600"/>
              <a:gd name="connsiteY566" fmla="*/ 1373435 h 6858000"/>
              <a:gd name="connsiteX567" fmla="*/ 2312521 w 7467600"/>
              <a:gd name="connsiteY567" fmla="*/ 1806140 h 6858000"/>
              <a:gd name="connsiteX568" fmla="*/ 2127533 w 7467600"/>
              <a:gd name="connsiteY568" fmla="*/ 2348380 h 6858000"/>
              <a:gd name="connsiteX569" fmla="*/ 2358080 w 7467600"/>
              <a:gd name="connsiteY569" fmla="*/ 1866134 h 6858000"/>
              <a:gd name="connsiteX570" fmla="*/ 2407436 w 7467600"/>
              <a:gd name="connsiteY570" fmla="*/ 1651070 h 6858000"/>
              <a:gd name="connsiteX571" fmla="*/ 2448558 w 7467600"/>
              <a:gd name="connsiteY571" fmla="*/ 1373435 h 6858000"/>
              <a:gd name="connsiteX572" fmla="*/ 278707 w 7467600"/>
              <a:gd name="connsiteY572" fmla="*/ 1352270 h 6858000"/>
              <a:gd name="connsiteX573" fmla="*/ 321570 w 7467600"/>
              <a:gd name="connsiteY573" fmla="*/ 1861610 h 6858000"/>
              <a:gd name="connsiteX574" fmla="*/ 294281 w 7467600"/>
              <a:gd name="connsiteY574" fmla="*/ 1440658 h 6858000"/>
              <a:gd name="connsiteX575" fmla="*/ 278707 w 7467600"/>
              <a:gd name="connsiteY575" fmla="*/ 1352270 h 6858000"/>
              <a:gd name="connsiteX576" fmla="*/ 1423821 w 7467600"/>
              <a:gd name="connsiteY576" fmla="*/ 1351958 h 6858000"/>
              <a:gd name="connsiteX577" fmla="*/ 1638521 w 7467600"/>
              <a:gd name="connsiteY577" fmla="*/ 1908470 h 6858000"/>
              <a:gd name="connsiteX578" fmla="*/ 1754199 w 7467600"/>
              <a:gd name="connsiteY578" fmla="*/ 2149284 h 6858000"/>
              <a:gd name="connsiteX579" fmla="*/ 1908359 w 7467600"/>
              <a:gd name="connsiteY579" fmla="*/ 2364988 h 6858000"/>
              <a:gd name="connsiteX580" fmla="*/ 1647661 w 7467600"/>
              <a:gd name="connsiteY580" fmla="*/ 1825945 h 6858000"/>
              <a:gd name="connsiteX581" fmla="*/ 1423821 w 7467600"/>
              <a:gd name="connsiteY581" fmla="*/ 1351958 h 6858000"/>
              <a:gd name="connsiteX582" fmla="*/ 1431890 w 7467600"/>
              <a:gd name="connsiteY582" fmla="*/ 1306475 h 6858000"/>
              <a:gd name="connsiteX583" fmla="*/ 1507597 w 7467600"/>
              <a:gd name="connsiteY583" fmla="*/ 1446132 h 6858000"/>
              <a:gd name="connsiteX584" fmla="*/ 1674586 w 7467600"/>
              <a:gd name="connsiteY584" fmla="*/ 1813832 h 6858000"/>
              <a:gd name="connsiteX585" fmla="*/ 1815950 w 7467600"/>
              <a:gd name="connsiteY585" fmla="*/ 2128564 h 6858000"/>
              <a:gd name="connsiteX586" fmla="*/ 1984242 w 7467600"/>
              <a:gd name="connsiteY586" fmla="*/ 2430829 h 6858000"/>
              <a:gd name="connsiteX587" fmla="*/ 2014023 w 7467600"/>
              <a:gd name="connsiteY587" fmla="*/ 2450995 h 6858000"/>
              <a:gd name="connsiteX588" fmla="*/ 1747337 w 7467600"/>
              <a:gd name="connsiteY588" fmla="*/ 1855264 h 6858000"/>
              <a:gd name="connsiteX589" fmla="*/ 1533749 w 7467600"/>
              <a:gd name="connsiteY589" fmla="*/ 1478656 h 6858000"/>
              <a:gd name="connsiteX590" fmla="*/ 1431890 w 7467600"/>
              <a:gd name="connsiteY590" fmla="*/ 1306475 h 6858000"/>
              <a:gd name="connsiteX591" fmla="*/ 5052692 w 7467600"/>
              <a:gd name="connsiteY591" fmla="*/ 1292994 h 6858000"/>
              <a:gd name="connsiteX592" fmla="*/ 5200661 w 7467600"/>
              <a:gd name="connsiteY592" fmla="*/ 1635186 h 6858000"/>
              <a:gd name="connsiteX593" fmla="*/ 5297138 w 7467600"/>
              <a:gd name="connsiteY593" fmla="*/ 1906351 h 6858000"/>
              <a:gd name="connsiteX594" fmla="*/ 5052692 w 7467600"/>
              <a:gd name="connsiteY594" fmla="*/ 1292994 h 6858000"/>
              <a:gd name="connsiteX595" fmla="*/ 5009948 w 7467600"/>
              <a:gd name="connsiteY595" fmla="*/ 1273619 h 6858000"/>
              <a:gd name="connsiteX596" fmla="*/ 5121777 w 7467600"/>
              <a:gd name="connsiteY596" fmla="*/ 1654213 h 6858000"/>
              <a:gd name="connsiteX597" fmla="*/ 5293545 w 7467600"/>
              <a:gd name="connsiteY597" fmla="*/ 2072247 h 6858000"/>
              <a:gd name="connsiteX598" fmla="*/ 5294042 w 7467600"/>
              <a:gd name="connsiteY598" fmla="*/ 2065019 h 6858000"/>
              <a:gd name="connsiteX599" fmla="*/ 5171936 w 7467600"/>
              <a:gd name="connsiteY599" fmla="*/ 1647613 h 6858000"/>
              <a:gd name="connsiteX600" fmla="*/ 5009948 w 7467600"/>
              <a:gd name="connsiteY600" fmla="*/ 1273619 h 6858000"/>
              <a:gd name="connsiteX601" fmla="*/ 655236 w 7467600"/>
              <a:gd name="connsiteY601" fmla="*/ 1268632 h 6858000"/>
              <a:gd name="connsiteX602" fmla="*/ 839521 w 7467600"/>
              <a:gd name="connsiteY602" fmla="*/ 1685315 h 6858000"/>
              <a:gd name="connsiteX603" fmla="*/ 1109416 w 7467600"/>
              <a:gd name="connsiteY603" fmla="*/ 2061663 h 6858000"/>
              <a:gd name="connsiteX604" fmla="*/ 1298300 w 7467600"/>
              <a:gd name="connsiteY604" fmla="*/ 2247742 h 6858000"/>
              <a:gd name="connsiteX605" fmla="*/ 1125871 w 7467600"/>
              <a:gd name="connsiteY605" fmla="*/ 1989513 h 6858000"/>
              <a:gd name="connsiteX606" fmla="*/ 981574 w 7467600"/>
              <a:gd name="connsiteY606" fmla="*/ 1783157 h 6858000"/>
              <a:gd name="connsiteX607" fmla="*/ 922198 w 7467600"/>
              <a:gd name="connsiteY607" fmla="*/ 1677437 h 6858000"/>
              <a:gd name="connsiteX608" fmla="*/ 869293 w 7467600"/>
              <a:gd name="connsiteY608" fmla="*/ 1583214 h 6858000"/>
              <a:gd name="connsiteX609" fmla="*/ 751431 w 7467600"/>
              <a:gd name="connsiteY609" fmla="*/ 1405731 h 6858000"/>
              <a:gd name="connsiteX610" fmla="*/ 655236 w 7467600"/>
              <a:gd name="connsiteY610" fmla="*/ 1268632 h 6858000"/>
              <a:gd name="connsiteX611" fmla="*/ 6516292 w 7467600"/>
              <a:gd name="connsiteY611" fmla="*/ 1263064 h 6858000"/>
              <a:gd name="connsiteX612" fmla="*/ 5736320 w 7467600"/>
              <a:gd name="connsiteY612" fmla="*/ 1501803 h 6858000"/>
              <a:gd name="connsiteX613" fmla="*/ 6516292 w 7467600"/>
              <a:gd name="connsiteY613" fmla="*/ 1263064 h 6858000"/>
              <a:gd name="connsiteX614" fmla="*/ 291466 w 7467600"/>
              <a:gd name="connsiteY614" fmla="*/ 1250369 h 6858000"/>
              <a:gd name="connsiteX615" fmla="*/ 323180 w 7467600"/>
              <a:gd name="connsiteY615" fmla="*/ 1435283 h 6858000"/>
              <a:gd name="connsiteX616" fmla="*/ 349381 w 7467600"/>
              <a:gd name="connsiteY616" fmla="*/ 1875041 h 6858000"/>
              <a:gd name="connsiteX617" fmla="*/ 374363 w 7467600"/>
              <a:gd name="connsiteY617" fmla="*/ 1506494 h 6858000"/>
              <a:gd name="connsiteX618" fmla="*/ 302168 w 7467600"/>
              <a:gd name="connsiteY618" fmla="*/ 1274495 h 6858000"/>
              <a:gd name="connsiteX619" fmla="*/ 291466 w 7467600"/>
              <a:gd name="connsiteY619" fmla="*/ 1250369 h 6858000"/>
              <a:gd name="connsiteX620" fmla="*/ 678222 w 7467600"/>
              <a:gd name="connsiteY620" fmla="*/ 1248670 h 6858000"/>
              <a:gd name="connsiteX621" fmla="*/ 775536 w 7467600"/>
              <a:gd name="connsiteY621" fmla="*/ 1388015 h 6858000"/>
              <a:gd name="connsiteX622" fmla="*/ 894529 w 7467600"/>
              <a:gd name="connsiteY622" fmla="*/ 1567739 h 6858000"/>
              <a:gd name="connsiteX623" fmla="*/ 948000 w 7467600"/>
              <a:gd name="connsiteY623" fmla="*/ 1663088 h 6858000"/>
              <a:gd name="connsiteX624" fmla="*/ 1006812 w 7467600"/>
              <a:gd name="connsiteY624" fmla="*/ 1767683 h 6858000"/>
              <a:gd name="connsiteX625" fmla="*/ 1149133 w 7467600"/>
              <a:gd name="connsiteY625" fmla="*/ 1971513 h 6858000"/>
              <a:gd name="connsiteX626" fmla="*/ 1333952 w 7467600"/>
              <a:gd name="connsiteY626" fmla="*/ 2251620 h 6858000"/>
              <a:gd name="connsiteX627" fmla="*/ 1337329 w 7467600"/>
              <a:gd name="connsiteY627" fmla="*/ 2258350 h 6858000"/>
              <a:gd name="connsiteX628" fmla="*/ 1014726 w 7467600"/>
              <a:gd name="connsiteY628" fmla="*/ 1615556 h 6858000"/>
              <a:gd name="connsiteX629" fmla="*/ 678222 w 7467600"/>
              <a:gd name="connsiteY629" fmla="*/ 1248670 h 6858000"/>
              <a:gd name="connsiteX630" fmla="*/ 6691602 w 7467600"/>
              <a:gd name="connsiteY630" fmla="*/ 1140573 h 6858000"/>
              <a:gd name="connsiteX631" fmla="*/ 6571100 w 7467600"/>
              <a:gd name="connsiteY631" fmla="*/ 1183662 h 6858000"/>
              <a:gd name="connsiteX632" fmla="*/ 6241687 w 7467600"/>
              <a:gd name="connsiteY632" fmla="*/ 1257600 h 6858000"/>
              <a:gd name="connsiteX633" fmla="*/ 5693009 w 7467600"/>
              <a:gd name="connsiteY633" fmla="*/ 1478256 h 6858000"/>
              <a:gd name="connsiteX634" fmla="*/ 6548420 w 7467600"/>
              <a:gd name="connsiteY634" fmla="*/ 1214599 h 6858000"/>
              <a:gd name="connsiteX635" fmla="*/ 6605473 w 7467600"/>
              <a:gd name="connsiteY635" fmla="*/ 1184686 h 6858000"/>
              <a:gd name="connsiteX636" fmla="*/ 6691602 w 7467600"/>
              <a:gd name="connsiteY636" fmla="*/ 1140573 h 6858000"/>
              <a:gd name="connsiteX637" fmla="*/ 4002475 w 7467600"/>
              <a:gd name="connsiteY637" fmla="*/ 1037802 h 6858000"/>
              <a:gd name="connsiteX638" fmla="*/ 4000324 w 7467600"/>
              <a:gd name="connsiteY638" fmla="*/ 1039362 h 6858000"/>
              <a:gd name="connsiteX639" fmla="*/ 4002862 w 7467600"/>
              <a:gd name="connsiteY639" fmla="*/ 1042866 h 6858000"/>
              <a:gd name="connsiteX640" fmla="*/ 4002475 w 7467600"/>
              <a:gd name="connsiteY640" fmla="*/ 1037802 h 6858000"/>
              <a:gd name="connsiteX641" fmla="*/ 506322 w 7467600"/>
              <a:gd name="connsiteY641" fmla="*/ 1020997 h 6858000"/>
              <a:gd name="connsiteX642" fmla="*/ 533068 w 7467600"/>
              <a:gd name="connsiteY642" fmla="*/ 1029409 h 6858000"/>
              <a:gd name="connsiteX643" fmla="*/ 1232525 w 7467600"/>
              <a:gd name="connsiteY643" fmla="*/ 1804675 h 6858000"/>
              <a:gd name="connsiteX644" fmla="*/ 1388858 w 7467600"/>
              <a:gd name="connsiteY644" fmla="*/ 2368011 h 6858000"/>
              <a:gd name="connsiteX645" fmla="*/ 1384098 w 7467600"/>
              <a:gd name="connsiteY645" fmla="*/ 2378125 h 6858000"/>
              <a:gd name="connsiteX646" fmla="*/ 1425393 w 7467600"/>
              <a:gd name="connsiteY646" fmla="*/ 2589124 h 6858000"/>
              <a:gd name="connsiteX647" fmla="*/ 1424001 w 7467600"/>
              <a:gd name="connsiteY647" fmla="*/ 2597541 h 6858000"/>
              <a:gd name="connsiteX648" fmla="*/ 2152729 w 7467600"/>
              <a:gd name="connsiteY648" fmla="*/ 2864487 h 6858000"/>
              <a:gd name="connsiteX649" fmla="*/ 2020609 w 7467600"/>
              <a:gd name="connsiteY649" fmla="*/ 2539671 h 6858000"/>
              <a:gd name="connsiteX650" fmla="*/ 2018920 w 7467600"/>
              <a:gd name="connsiteY650" fmla="*/ 2536309 h 6858000"/>
              <a:gd name="connsiteX651" fmla="*/ 1342441 w 7467600"/>
              <a:gd name="connsiteY651" fmla="*/ 1173017 h 6858000"/>
              <a:gd name="connsiteX652" fmla="*/ 1367925 w 7467600"/>
              <a:gd name="connsiteY652" fmla="*/ 1135648 h 6858000"/>
              <a:gd name="connsiteX653" fmla="*/ 1771401 w 7467600"/>
              <a:gd name="connsiteY653" fmla="*/ 1806673 h 6858000"/>
              <a:gd name="connsiteX654" fmla="*/ 1972385 w 7467600"/>
              <a:gd name="connsiteY654" fmla="*/ 2198735 h 6858000"/>
              <a:gd name="connsiteX655" fmla="*/ 2040892 w 7467600"/>
              <a:gd name="connsiteY655" fmla="*/ 2405205 h 6858000"/>
              <a:gd name="connsiteX656" fmla="*/ 2131689 w 7467600"/>
              <a:gd name="connsiteY656" fmla="*/ 1936926 h 6858000"/>
              <a:gd name="connsiteX657" fmla="*/ 2454820 w 7467600"/>
              <a:gd name="connsiteY657" fmla="*/ 1248808 h 6858000"/>
              <a:gd name="connsiteX658" fmla="*/ 2492512 w 7467600"/>
              <a:gd name="connsiteY658" fmla="*/ 1302920 h 6858000"/>
              <a:gd name="connsiteX659" fmla="*/ 2081216 w 7467600"/>
              <a:gd name="connsiteY659" fmla="*/ 2527513 h 6858000"/>
              <a:gd name="connsiteX660" fmla="*/ 2081211 w 7467600"/>
              <a:gd name="connsiteY660" fmla="*/ 2528916 h 6858000"/>
              <a:gd name="connsiteX661" fmla="*/ 2199067 w 7467600"/>
              <a:gd name="connsiteY661" fmla="*/ 2884061 h 6858000"/>
              <a:gd name="connsiteX662" fmla="*/ 3192586 w 7467600"/>
              <a:gd name="connsiteY662" fmla="*/ 3411496 h 6858000"/>
              <a:gd name="connsiteX663" fmla="*/ 3182620 w 7467600"/>
              <a:gd name="connsiteY663" fmla="*/ 3483279 h 6858000"/>
              <a:gd name="connsiteX664" fmla="*/ 2435119 w 7467600"/>
              <a:gd name="connsiteY664" fmla="*/ 3080173 h 6858000"/>
              <a:gd name="connsiteX665" fmla="*/ 2410152 w 7467600"/>
              <a:gd name="connsiteY665" fmla="*/ 3063751 h 6858000"/>
              <a:gd name="connsiteX666" fmla="*/ 2408099 w 7467600"/>
              <a:gd name="connsiteY666" fmla="*/ 3064403 h 6858000"/>
              <a:gd name="connsiteX667" fmla="*/ 2407218 w 7467600"/>
              <a:gd name="connsiteY667" fmla="*/ 3070324 h 6858000"/>
              <a:gd name="connsiteX668" fmla="*/ 2380138 w 7467600"/>
              <a:gd name="connsiteY668" fmla="*/ 3099341 h 6858000"/>
              <a:gd name="connsiteX669" fmla="*/ 1765923 w 7467600"/>
              <a:gd name="connsiteY669" fmla="*/ 3581043 h 6858000"/>
              <a:gd name="connsiteX670" fmla="*/ 1702258 w 7467600"/>
              <a:gd name="connsiteY670" fmla="*/ 3612286 h 6858000"/>
              <a:gd name="connsiteX671" fmla="*/ 1538370 w 7467600"/>
              <a:gd name="connsiteY671" fmla="*/ 3811804 h 6858000"/>
              <a:gd name="connsiteX672" fmla="*/ 542867 w 7467600"/>
              <a:gd name="connsiteY672" fmla="*/ 4944092 h 6858000"/>
              <a:gd name="connsiteX673" fmla="*/ 515800 w 7467600"/>
              <a:gd name="connsiteY673" fmla="*/ 4862180 h 6858000"/>
              <a:gd name="connsiteX674" fmla="*/ 909145 w 7467600"/>
              <a:gd name="connsiteY674" fmla="*/ 4199225 h 6858000"/>
              <a:gd name="connsiteX675" fmla="*/ 1214067 w 7467600"/>
              <a:gd name="connsiteY675" fmla="*/ 3908561 h 6858000"/>
              <a:gd name="connsiteX676" fmla="*/ 640967 w 7467600"/>
              <a:gd name="connsiteY676" fmla="*/ 4105601 h 6858000"/>
              <a:gd name="connsiteX677" fmla="*/ 112563 w 7467600"/>
              <a:gd name="connsiteY677" fmla="*/ 4396952 h 6858000"/>
              <a:gd name="connsiteX678" fmla="*/ 0 w 7467600"/>
              <a:gd name="connsiteY678" fmla="*/ 4466006 h 6858000"/>
              <a:gd name="connsiteX679" fmla="*/ 0 w 7467600"/>
              <a:gd name="connsiteY679" fmla="*/ 4233763 h 6858000"/>
              <a:gd name="connsiteX680" fmla="*/ 36881 w 7467600"/>
              <a:gd name="connsiteY680" fmla="*/ 4200118 h 6858000"/>
              <a:gd name="connsiteX681" fmla="*/ 910534 w 7467600"/>
              <a:gd name="connsiteY681" fmla="*/ 3629753 h 6858000"/>
              <a:gd name="connsiteX682" fmla="*/ 1578717 w 7467600"/>
              <a:gd name="connsiteY682" fmla="*/ 3575982 h 6858000"/>
              <a:gd name="connsiteX683" fmla="*/ 2338780 w 7467600"/>
              <a:gd name="connsiteY683" fmla="*/ 3033725 h 6858000"/>
              <a:gd name="connsiteX684" fmla="*/ 1807991 w 7467600"/>
              <a:gd name="connsiteY684" fmla="*/ 2807184 h 6858000"/>
              <a:gd name="connsiteX685" fmla="*/ 1416358 w 7467600"/>
              <a:gd name="connsiteY685" fmla="*/ 3112571 h 6858000"/>
              <a:gd name="connsiteX686" fmla="*/ 939066 w 7467600"/>
              <a:gd name="connsiteY686" fmla="*/ 3378798 h 6858000"/>
              <a:gd name="connsiteX687" fmla="*/ 115099 w 7467600"/>
              <a:gd name="connsiteY687" fmla="*/ 3607650 h 6858000"/>
              <a:gd name="connsiteX688" fmla="*/ 97284 w 7467600"/>
              <a:gd name="connsiteY688" fmla="*/ 3520393 h 6858000"/>
              <a:gd name="connsiteX689" fmla="*/ 922050 w 7467600"/>
              <a:gd name="connsiteY689" fmla="*/ 3074867 h 6858000"/>
              <a:gd name="connsiteX690" fmla="*/ 1405265 w 7467600"/>
              <a:gd name="connsiteY690" fmla="*/ 3016319 h 6858000"/>
              <a:gd name="connsiteX691" fmla="*/ 1407512 w 7467600"/>
              <a:gd name="connsiteY691" fmla="*/ 3018001 h 6858000"/>
              <a:gd name="connsiteX692" fmla="*/ 1726266 w 7467600"/>
              <a:gd name="connsiteY692" fmla="*/ 2777274 h 6858000"/>
              <a:gd name="connsiteX693" fmla="*/ 625390 w 7467600"/>
              <a:gd name="connsiteY693" fmla="*/ 2514541 h 6858000"/>
              <a:gd name="connsiteX694" fmla="*/ 619799 w 7467600"/>
              <a:gd name="connsiteY694" fmla="*/ 2527180 h 6858000"/>
              <a:gd name="connsiteX695" fmla="*/ 310030 w 7467600"/>
              <a:gd name="connsiteY695" fmla="*/ 2771818 h 6858000"/>
              <a:gd name="connsiteX696" fmla="*/ 173877 w 7467600"/>
              <a:gd name="connsiteY696" fmla="*/ 2937056 h 6858000"/>
              <a:gd name="connsiteX697" fmla="*/ 77889 w 7467600"/>
              <a:gd name="connsiteY697" fmla="*/ 3138440 h 6858000"/>
              <a:gd name="connsiteX698" fmla="*/ 0 w 7467600"/>
              <a:gd name="connsiteY698" fmla="*/ 3271395 h 6858000"/>
              <a:gd name="connsiteX699" fmla="*/ 0 w 7467600"/>
              <a:gd name="connsiteY699" fmla="*/ 3153002 h 6858000"/>
              <a:gd name="connsiteX700" fmla="*/ 2386 w 7467600"/>
              <a:gd name="connsiteY700" fmla="*/ 3149203 h 6858000"/>
              <a:gd name="connsiteX701" fmla="*/ 89753 w 7467600"/>
              <a:gd name="connsiteY701" fmla="*/ 2987702 h 6858000"/>
              <a:gd name="connsiteX702" fmla="*/ 76869 w 7467600"/>
              <a:gd name="connsiteY702" fmla="*/ 3005404 h 6858000"/>
              <a:gd name="connsiteX703" fmla="*/ 32049 w 7467600"/>
              <a:gd name="connsiteY703" fmla="*/ 3065814 h 6858000"/>
              <a:gd name="connsiteX704" fmla="*/ 0 w 7467600"/>
              <a:gd name="connsiteY704" fmla="*/ 3108744 h 6858000"/>
              <a:gd name="connsiteX705" fmla="*/ 0 w 7467600"/>
              <a:gd name="connsiteY705" fmla="*/ 3058059 h 6858000"/>
              <a:gd name="connsiteX706" fmla="*/ 7610 w 7467600"/>
              <a:gd name="connsiteY706" fmla="*/ 3047889 h 6858000"/>
              <a:gd name="connsiteX707" fmla="*/ 52419 w 7467600"/>
              <a:gd name="connsiteY707" fmla="*/ 2987479 h 6858000"/>
              <a:gd name="connsiteX708" fmla="*/ 59142 w 7467600"/>
              <a:gd name="connsiteY708" fmla="*/ 2978488 h 6858000"/>
              <a:gd name="connsiteX709" fmla="*/ 0 w 7467600"/>
              <a:gd name="connsiteY709" fmla="*/ 3015334 h 6858000"/>
              <a:gd name="connsiteX710" fmla="*/ 0 w 7467600"/>
              <a:gd name="connsiteY710" fmla="*/ 2914286 h 6858000"/>
              <a:gd name="connsiteX711" fmla="*/ 36383 w 7467600"/>
              <a:gd name="connsiteY711" fmla="*/ 2901128 h 6858000"/>
              <a:gd name="connsiteX712" fmla="*/ 156329 w 7467600"/>
              <a:gd name="connsiteY712" fmla="*/ 2840533 h 6858000"/>
              <a:gd name="connsiteX713" fmla="*/ 358355 w 7467600"/>
              <a:gd name="connsiteY713" fmla="*/ 2620471 h 6858000"/>
              <a:gd name="connsiteX714" fmla="*/ 510577 w 7467600"/>
              <a:gd name="connsiteY714" fmla="*/ 2501244 h 6858000"/>
              <a:gd name="connsiteX715" fmla="*/ 211967 w 7467600"/>
              <a:gd name="connsiteY715" fmla="*/ 2479171 h 6858000"/>
              <a:gd name="connsiteX716" fmla="*/ 0 w 7467600"/>
              <a:gd name="connsiteY716" fmla="*/ 2476398 h 6858000"/>
              <a:gd name="connsiteX717" fmla="*/ 0 w 7467600"/>
              <a:gd name="connsiteY717" fmla="*/ 2389189 h 6858000"/>
              <a:gd name="connsiteX718" fmla="*/ 103062 w 7467600"/>
              <a:gd name="connsiteY718" fmla="*/ 2389518 h 6858000"/>
              <a:gd name="connsiteX719" fmla="*/ 510734 w 7467600"/>
              <a:gd name="connsiteY719" fmla="*/ 2416201 h 6858000"/>
              <a:gd name="connsiteX720" fmla="*/ 279257 w 7467600"/>
              <a:gd name="connsiteY720" fmla="*/ 2092102 h 6858000"/>
              <a:gd name="connsiteX721" fmla="*/ 65265 w 7467600"/>
              <a:gd name="connsiteY721" fmla="*/ 2006049 h 6858000"/>
              <a:gd name="connsiteX722" fmla="*/ 0 w 7467600"/>
              <a:gd name="connsiteY722" fmla="*/ 1982532 h 6858000"/>
              <a:gd name="connsiteX723" fmla="*/ 0 w 7467600"/>
              <a:gd name="connsiteY723" fmla="*/ 1912789 h 6858000"/>
              <a:gd name="connsiteX724" fmla="*/ 97460 w 7467600"/>
              <a:gd name="connsiteY724" fmla="*/ 1953725 h 6858000"/>
              <a:gd name="connsiteX725" fmla="*/ 221272 w 7467600"/>
              <a:gd name="connsiteY725" fmla="*/ 1980766 h 6858000"/>
              <a:gd name="connsiteX726" fmla="*/ 116765 w 7467600"/>
              <a:gd name="connsiteY726" fmla="*/ 1911033 h 6858000"/>
              <a:gd name="connsiteX727" fmla="*/ 16405 w 7467600"/>
              <a:gd name="connsiteY727" fmla="*/ 1803412 h 6858000"/>
              <a:gd name="connsiteX728" fmla="*/ 0 w 7467600"/>
              <a:gd name="connsiteY728" fmla="*/ 1784777 h 6858000"/>
              <a:gd name="connsiteX729" fmla="*/ 0 w 7467600"/>
              <a:gd name="connsiteY729" fmla="*/ 1740082 h 6858000"/>
              <a:gd name="connsiteX730" fmla="*/ 39394 w 7467600"/>
              <a:gd name="connsiteY730" fmla="*/ 1784856 h 6858000"/>
              <a:gd name="connsiteX731" fmla="*/ 135813 w 7467600"/>
              <a:gd name="connsiteY731" fmla="*/ 1888838 h 6858000"/>
              <a:gd name="connsiteX732" fmla="*/ 242575 w 7467600"/>
              <a:gd name="connsiteY732" fmla="*/ 1958841 h 6858000"/>
              <a:gd name="connsiteX733" fmla="*/ 82197 w 7467600"/>
              <a:gd name="connsiteY733" fmla="*/ 1754826 h 6858000"/>
              <a:gd name="connsiteX734" fmla="*/ 0 w 7467600"/>
              <a:gd name="connsiteY734" fmla="*/ 1679650 h 6858000"/>
              <a:gd name="connsiteX735" fmla="*/ 0 w 7467600"/>
              <a:gd name="connsiteY735" fmla="*/ 1602463 h 6858000"/>
              <a:gd name="connsiteX736" fmla="*/ 84689 w 7467600"/>
              <a:gd name="connsiteY736" fmla="*/ 1677442 h 6858000"/>
              <a:gd name="connsiteX737" fmla="*/ 298437 w 7467600"/>
              <a:gd name="connsiteY737" fmla="*/ 1968019 h 6858000"/>
              <a:gd name="connsiteX738" fmla="*/ 227269 w 7467600"/>
              <a:gd name="connsiteY738" fmla="*/ 1114064 h 6858000"/>
              <a:gd name="connsiteX739" fmla="*/ 248003 w 7467600"/>
              <a:gd name="connsiteY739" fmla="*/ 1089613 h 6858000"/>
              <a:gd name="connsiteX740" fmla="*/ 427020 w 7467600"/>
              <a:gd name="connsiteY740" fmla="*/ 1619803 h 6858000"/>
              <a:gd name="connsiteX741" fmla="*/ 340345 w 7467600"/>
              <a:gd name="connsiteY741" fmla="*/ 2027739 h 6858000"/>
              <a:gd name="connsiteX742" fmla="*/ 360865 w 7467600"/>
              <a:gd name="connsiteY742" fmla="*/ 2044827 h 6858000"/>
              <a:gd name="connsiteX743" fmla="*/ 560414 w 7467600"/>
              <a:gd name="connsiteY743" fmla="*/ 2421457 h 6858000"/>
              <a:gd name="connsiteX744" fmla="*/ 1359703 w 7467600"/>
              <a:gd name="connsiteY744" fmla="*/ 2578554 h 6858000"/>
              <a:gd name="connsiteX745" fmla="*/ 1359422 w 7467600"/>
              <a:gd name="connsiteY745" fmla="*/ 2577994 h 6858000"/>
              <a:gd name="connsiteX746" fmla="*/ 828701 w 7467600"/>
              <a:gd name="connsiteY746" fmla="*/ 1839520 h 6858000"/>
              <a:gd name="connsiteX747" fmla="*/ 494427 w 7467600"/>
              <a:gd name="connsiteY747" fmla="*/ 1092333 h 6858000"/>
              <a:gd name="connsiteX748" fmla="*/ 506322 w 7467600"/>
              <a:gd name="connsiteY748" fmla="*/ 1020997 h 6858000"/>
              <a:gd name="connsiteX749" fmla="*/ 4570198 w 7467600"/>
              <a:gd name="connsiteY749" fmla="*/ 978081 h 6858000"/>
              <a:gd name="connsiteX750" fmla="*/ 4523691 w 7467600"/>
              <a:gd name="connsiteY750" fmla="*/ 1127776 h 6858000"/>
              <a:gd name="connsiteX751" fmla="*/ 4509875 w 7467600"/>
              <a:gd name="connsiteY751" fmla="*/ 1167552 h 6858000"/>
              <a:gd name="connsiteX752" fmla="*/ 4478168 w 7467600"/>
              <a:gd name="connsiteY752" fmla="*/ 1260735 h 6858000"/>
              <a:gd name="connsiteX753" fmla="*/ 4409309 w 7467600"/>
              <a:gd name="connsiteY753" fmla="*/ 1666996 h 6858000"/>
              <a:gd name="connsiteX754" fmla="*/ 4370031 w 7467600"/>
              <a:gd name="connsiteY754" fmla="*/ 1955666 h 6858000"/>
              <a:gd name="connsiteX755" fmla="*/ 4570198 w 7467600"/>
              <a:gd name="connsiteY755" fmla="*/ 978081 h 6858000"/>
              <a:gd name="connsiteX756" fmla="*/ 4557898 w 7467600"/>
              <a:gd name="connsiteY756" fmla="*/ 900011 h 6858000"/>
              <a:gd name="connsiteX757" fmla="*/ 4344840 w 7467600"/>
              <a:gd name="connsiteY757" fmla="*/ 1922038 h 6858000"/>
              <a:gd name="connsiteX758" fmla="*/ 4378710 w 7467600"/>
              <a:gd name="connsiteY758" fmla="*/ 1665516 h 6858000"/>
              <a:gd name="connsiteX759" fmla="*/ 4448798 w 7467600"/>
              <a:gd name="connsiteY759" fmla="*/ 1253024 h 6858000"/>
              <a:gd name="connsiteX760" fmla="*/ 4480315 w 7467600"/>
              <a:gd name="connsiteY760" fmla="*/ 1158454 h 6858000"/>
              <a:gd name="connsiteX761" fmla="*/ 4494133 w 7467600"/>
              <a:gd name="connsiteY761" fmla="*/ 1118676 h 6858000"/>
              <a:gd name="connsiteX762" fmla="*/ 4557898 w 7467600"/>
              <a:gd name="connsiteY762" fmla="*/ 900011 h 6858000"/>
              <a:gd name="connsiteX763" fmla="*/ 5870151 w 7467600"/>
              <a:gd name="connsiteY763" fmla="*/ 898890 h 6858000"/>
              <a:gd name="connsiteX764" fmla="*/ 5861335 w 7467600"/>
              <a:gd name="connsiteY764" fmla="*/ 899177 h 6858000"/>
              <a:gd name="connsiteX765" fmla="*/ 5843702 w 7467600"/>
              <a:gd name="connsiteY765" fmla="*/ 899748 h 6858000"/>
              <a:gd name="connsiteX766" fmla="*/ 5651107 w 7467600"/>
              <a:gd name="connsiteY766" fmla="*/ 920306 h 6858000"/>
              <a:gd name="connsiteX767" fmla="*/ 5459407 w 7467600"/>
              <a:gd name="connsiteY767" fmla="*/ 940975 h 6858000"/>
              <a:gd name="connsiteX768" fmla="*/ 5374846 w 7467600"/>
              <a:gd name="connsiteY768" fmla="*/ 941988 h 6858000"/>
              <a:gd name="connsiteX769" fmla="*/ 5256105 w 7467600"/>
              <a:gd name="connsiteY769" fmla="*/ 945632 h 6858000"/>
              <a:gd name="connsiteX770" fmla="*/ 5107071 w 7467600"/>
              <a:gd name="connsiteY770" fmla="*/ 969720 h 6858000"/>
              <a:gd name="connsiteX771" fmla="*/ 4998681 w 7467600"/>
              <a:gd name="connsiteY771" fmla="*/ 988771 h 6858000"/>
              <a:gd name="connsiteX772" fmla="*/ 5870151 w 7467600"/>
              <a:gd name="connsiteY772" fmla="*/ 898890 h 6858000"/>
              <a:gd name="connsiteX773" fmla="*/ 5504425 w 7467600"/>
              <a:gd name="connsiteY773" fmla="*/ 848067 h 6858000"/>
              <a:gd name="connsiteX774" fmla="*/ 4968849 w 7467600"/>
              <a:gd name="connsiteY774" fmla="*/ 962318 h 6858000"/>
              <a:gd name="connsiteX775" fmla="*/ 5104039 w 7467600"/>
              <a:gd name="connsiteY775" fmla="*/ 940634 h 6858000"/>
              <a:gd name="connsiteX776" fmla="*/ 5256311 w 7467600"/>
              <a:gd name="connsiteY776" fmla="*/ 916490 h 6858000"/>
              <a:gd name="connsiteX777" fmla="*/ 5377381 w 7467600"/>
              <a:gd name="connsiteY777" fmla="*/ 912671 h 6858000"/>
              <a:gd name="connsiteX778" fmla="*/ 5460148 w 7467600"/>
              <a:gd name="connsiteY778" fmla="*/ 911442 h 6858000"/>
              <a:gd name="connsiteX779" fmla="*/ 5648971 w 7467600"/>
              <a:gd name="connsiteY779" fmla="*/ 891331 h 6858000"/>
              <a:gd name="connsiteX780" fmla="*/ 5844807 w 7467600"/>
              <a:gd name="connsiteY780" fmla="*/ 870718 h 6858000"/>
              <a:gd name="connsiteX781" fmla="*/ 5862975 w 7467600"/>
              <a:gd name="connsiteY781" fmla="*/ 869756 h 6858000"/>
              <a:gd name="connsiteX782" fmla="*/ 5920887 w 7467600"/>
              <a:gd name="connsiteY782" fmla="*/ 865929 h 6858000"/>
              <a:gd name="connsiteX783" fmla="*/ 5504425 w 7467600"/>
              <a:gd name="connsiteY783" fmla="*/ 848067 h 6858000"/>
              <a:gd name="connsiteX784" fmla="*/ 3607114 w 7467600"/>
              <a:gd name="connsiteY784" fmla="*/ 467441 h 6858000"/>
              <a:gd name="connsiteX785" fmla="*/ 3296242 w 7467600"/>
              <a:gd name="connsiteY785" fmla="*/ 807991 h 6858000"/>
              <a:gd name="connsiteX786" fmla="*/ 3174674 w 7467600"/>
              <a:gd name="connsiteY786" fmla="*/ 919759 h 6858000"/>
              <a:gd name="connsiteX787" fmla="*/ 3042978 w 7467600"/>
              <a:gd name="connsiteY787" fmla="*/ 1054894 h 6858000"/>
              <a:gd name="connsiteX788" fmla="*/ 2968914 w 7467600"/>
              <a:gd name="connsiteY788" fmla="*/ 1133756 h 6858000"/>
              <a:gd name="connsiteX789" fmla="*/ 3103823 w 7467600"/>
              <a:gd name="connsiteY789" fmla="*/ 1026814 h 6858000"/>
              <a:gd name="connsiteX790" fmla="*/ 3607114 w 7467600"/>
              <a:gd name="connsiteY790" fmla="*/ 467441 h 6858000"/>
              <a:gd name="connsiteX791" fmla="*/ 3744487 w 7467600"/>
              <a:gd name="connsiteY791" fmla="*/ 383136 h 6858000"/>
              <a:gd name="connsiteX792" fmla="*/ 3970213 w 7467600"/>
              <a:gd name="connsiteY792" fmla="*/ 995559 h 6858000"/>
              <a:gd name="connsiteX793" fmla="*/ 3744487 w 7467600"/>
              <a:gd name="connsiteY793" fmla="*/ 383136 h 6858000"/>
              <a:gd name="connsiteX794" fmla="*/ 3624562 w 7467600"/>
              <a:gd name="connsiteY794" fmla="*/ 367041 h 6858000"/>
              <a:gd name="connsiteX795" fmla="*/ 3489712 w 7467600"/>
              <a:gd name="connsiteY795" fmla="*/ 485386 h 6858000"/>
              <a:gd name="connsiteX796" fmla="*/ 3182994 w 7467600"/>
              <a:gd name="connsiteY796" fmla="*/ 828265 h 6858000"/>
              <a:gd name="connsiteX797" fmla="*/ 2892114 w 7467600"/>
              <a:gd name="connsiteY797" fmla="*/ 1172635 h 6858000"/>
              <a:gd name="connsiteX798" fmla="*/ 3021459 w 7467600"/>
              <a:gd name="connsiteY798" fmla="*/ 1035385 h 6858000"/>
              <a:gd name="connsiteX799" fmla="*/ 3153873 w 7467600"/>
              <a:gd name="connsiteY799" fmla="*/ 898971 h 6858000"/>
              <a:gd name="connsiteX800" fmla="*/ 3276511 w 7467600"/>
              <a:gd name="connsiteY800" fmla="*/ 786423 h 6858000"/>
              <a:gd name="connsiteX801" fmla="*/ 3584154 w 7467600"/>
              <a:gd name="connsiteY801" fmla="*/ 448218 h 6858000"/>
              <a:gd name="connsiteX802" fmla="*/ 3624562 w 7467600"/>
              <a:gd name="connsiteY802" fmla="*/ 367041 h 6858000"/>
              <a:gd name="connsiteX803" fmla="*/ 3766672 w 7467600"/>
              <a:gd name="connsiteY803" fmla="*/ 359429 h 6858000"/>
              <a:gd name="connsiteX804" fmla="*/ 3996338 w 7467600"/>
              <a:gd name="connsiteY804" fmla="*/ 968237 h 6858000"/>
              <a:gd name="connsiteX805" fmla="*/ 3766672 w 7467600"/>
              <a:gd name="connsiteY805" fmla="*/ 359429 h 6858000"/>
              <a:gd name="connsiteX806" fmla="*/ 5805386 w 7467600"/>
              <a:gd name="connsiteY806" fmla="*/ 239240 h 6858000"/>
              <a:gd name="connsiteX807" fmla="*/ 5736947 w 7467600"/>
              <a:gd name="connsiteY807" fmla="*/ 261367 h 6858000"/>
              <a:gd name="connsiteX808" fmla="*/ 5427012 w 7467600"/>
              <a:gd name="connsiteY808" fmla="*/ 311272 h 6858000"/>
              <a:gd name="connsiteX809" fmla="*/ 5147818 w 7467600"/>
              <a:gd name="connsiteY809" fmla="*/ 322112 h 6858000"/>
              <a:gd name="connsiteX810" fmla="*/ 5060854 w 7467600"/>
              <a:gd name="connsiteY810" fmla="*/ 311882 h 6858000"/>
              <a:gd name="connsiteX811" fmla="*/ 4945989 w 7467600"/>
              <a:gd name="connsiteY811" fmla="*/ 300516 h 6858000"/>
              <a:gd name="connsiteX812" fmla="*/ 5410479 w 7467600"/>
              <a:gd name="connsiteY812" fmla="*/ 348434 h 6858000"/>
              <a:gd name="connsiteX813" fmla="*/ 5805386 w 7467600"/>
              <a:gd name="connsiteY813" fmla="*/ 239240 h 6858000"/>
              <a:gd name="connsiteX814" fmla="*/ 5905192 w 7467600"/>
              <a:gd name="connsiteY814" fmla="*/ 163079 h 6858000"/>
              <a:gd name="connsiteX815" fmla="*/ 5865655 w 7467600"/>
              <a:gd name="connsiteY815" fmla="*/ 171901 h 6858000"/>
              <a:gd name="connsiteX816" fmla="*/ 5259740 w 7467600"/>
              <a:gd name="connsiteY816" fmla="*/ 257013 h 6858000"/>
              <a:gd name="connsiteX817" fmla="*/ 5208466 w 7467600"/>
              <a:gd name="connsiteY817" fmla="*/ 257550 h 6858000"/>
              <a:gd name="connsiteX818" fmla="*/ 4980204 w 7467600"/>
              <a:gd name="connsiteY818" fmla="*/ 271903 h 6858000"/>
              <a:gd name="connsiteX819" fmla="*/ 5068068 w 7467600"/>
              <a:gd name="connsiteY819" fmla="*/ 282244 h 6858000"/>
              <a:gd name="connsiteX820" fmla="*/ 5153231 w 7467600"/>
              <a:gd name="connsiteY820" fmla="*/ 292240 h 6858000"/>
              <a:gd name="connsiteX821" fmla="*/ 5426491 w 7467600"/>
              <a:gd name="connsiteY821" fmla="*/ 281128 h 6858000"/>
              <a:gd name="connsiteX822" fmla="*/ 5731212 w 7467600"/>
              <a:gd name="connsiteY822" fmla="*/ 231951 h 6858000"/>
              <a:gd name="connsiteX823" fmla="*/ 5905192 w 7467600"/>
              <a:gd name="connsiteY823" fmla="*/ 163079 h 6858000"/>
              <a:gd name="connsiteX824" fmla="*/ 5944437 w 7467600"/>
              <a:gd name="connsiteY824" fmla="*/ 113829 h 6858000"/>
              <a:gd name="connsiteX825" fmla="*/ 5825032 w 7467600"/>
              <a:gd name="connsiteY825" fmla="*/ 146405 h 6858000"/>
              <a:gd name="connsiteX826" fmla="*/ 4955599 w 7467600"/>
              <a:gd name="connsiteY826" fmla="*/ 247008 h 6858000"/>
              <a:gd name="connsiteX827" fmla="*/ 5210104 w 7467600"/>
              <a:gd name="connsiteY827" fmla="*/ 228123 h 6858000"/>
              <a:gd name="connsiteX828" fmla="*/ 5261015 w 7467600"/>
              <a:gd name="connsiteY828" fmla="*/ 227087 h 6858000"/>
              <a:gd name="connsiteX829" fmla="*/ 5861181 w 7467600"/>
              <a:gd name="connsiteY829" fmla="*/ 143093 h 6858000"/>
              <a:gd name="connsiteX830" fmla="*/ 5961252 w 7467600"/>
              <a:gd name="connsiteY830" fmla="*/ 114820 h 6858000"/>
              <a:gd name="connsiteX831" fmla="*/ 5944437 w 7467600"/>
              <a:gd name="connsiteY831" fmla="*/ 113829 h 6858000"/>
              <a:gd name="connsiteX832" fmla="*/ 3882765 w 7467600"/>
              <a:gd name="connsiteY832" fmla="*/ 0 h 6858000"/>
              <a:gd name="connsiteX833" fmla="*/ 3995099 w 7467600"/>
              <a:gd name="connsiteY833" fmla="*/ 0 h 6858000"/>
              <a:gd name="connsiteX834" fmla="*/ 4163818 w 7467600"/>
              <a:gd name="connsiteY834" fmla="*/ 234104 h 6858000"/>
              <a:gd name="connsiteX835" fmla="*/ 4172099 w 7467600"/>
              <a:gd name="connsiteY835" fmla="*/ 234207 h 6858000"/>
              <a:gd name="connsiteX836" fmla="*/ 4784282 w 7467600"/>
              <a:gd name="connsiteY836" fmla="*/ 276561 h 6858000"/>
              <a:gd name="connsiteX837" fmla="*/ 4801687 w 7467600"/>
              <a:gd name="connsiteY837" fmla="*/ 267764 h 6858000"/>
              <a:gd name="connsiteX838" fmla="*/ 6082788 w 7467600"/>
              <a:gd name="connsiteY838" fmla="*/ 64119 h 6858000"/>
              <a:gd name="connsiteX839" fmla="*/ 6099442 w 7467600"/>
              <a:gd name="connsiteY839" fmla="*/ 82568 h 6858000"/>
              <a:gd name="connsiteX840" fmla="*/ 4804137 w 7467600"/>
              <a:gd name="connsiteY840" fmla="*/ 320931 h 6858000"/>
              <a:gd name="connsiteX841" fmla="*/ 4227047 w 7467600"/>
              <a:gd name="connsiteY841" fmla="*/ 313415 h 6858000"/>
              <a:gd name="connsiteX842" fmla="*/ 4346041 w 7467600"/>
              <a:gd name="connsiteY842" fmla="*/ 456086 h 6858000"/>
              <a:gd name="connsiteX843" fmla="*/ 4870967 w 7467600"/>
              <a:gd name="connsiteY843" fmla="*/ 963061 h 6858000"/>
              <a:gd name="connsiteX844" fmla="*/ 4889647 w 7467600"/>
              <a:gd name="connsiteY844" fmla="*/ 957147 h 6858000"/>
              <a:gd name="connsiteX845" fmla="*/ 5422504 w 7467600"/>
              <a:gd name="connsiteY845" fmla="*/ 805191 h 6858000"/>
              <a:gd name="connsiteX846" fmla="*/ 6087656 w 7467600"/>
              <a:gd name="connsiteY846" fmla="*/ 826703 h 6858000"/>
              <a:gd name="connsiteX847" fmla="*/ 6058717 w 7467600"/>
              <a:gd name="connsiteY847" fmla="*/ 865992 h 6858000"/>
              <a:gd name="connsiteX848" fmla="*/ 4974153 w 7467600"/>
              <a:gd name="connsiteY848" fmla="*/ 1045456 h 6858000"/>
              <a:gd name="connsiteX849" fmla="*/ 5627835 w 7467600"/>
              <a:gd name="connsiteY849" fmla="*/ 1472077 h 6858000"/>
              <a:gd name="connsiteX850" fmla="*/ 5629817 w 7467600"/>
              <a:gd name="connsiteY850" fmla="*/ 1471412 h 6858000"/>
              <a:gd name="connsiteX851" fmla="*/ 5634124 w 7467600"/>
              <a:gd name="connsiteY851" fmla="*/ 1470572 h 6858000"/>
              <a:gd name="connsiteX852" fmla="*/ 5755832 w 7467600"/>
              <a:gd name="connsiteY852" fmla="*/ 1383886 h 6858000"/>
              <a:gd name="connsiteX853" fmla="*/ 6014186 w 7467600"/>
              <a:gd name="connsiteY853" fmla="*/ 1279799 h 6858000"/>
              <a:gd name="connsiteX854" fmla="*/ 6901619 w 7467600"/>
              <a:gd name="connsiteY854" fmla="*/ 1047874 h 6858000"/>
              <a:gd name="connsiteX855" fmla="*/ 6931566 w 7467600"/>
              <a:gd name="connsiteY855" fmla="*/ 1062034 h 6858000"/>
              <a:gd name="connsiteX856" fmla="*/ 5790982 w 7467600"/>
              <a:gd name="connsiteY856" fmla="*/ 1561380 h 6858000"/>
              <a:gd name="connsiteX857" fmla="*/ 6188971 w 7467600"/>
              <a:gd name="connsiteY857" fmla="*/ 1755168 h 6858000"/>
              <a:gd name="connsiteX858" fmla="*/ 6202446 w 7467600"/>
              <a:gd name="connsiteY858" fmla="*/ 1752268 h 6858000"/>
              <a:gd name="connsiteX859" fmla="*/ 7179560 w 7467600"/>
              <a:gd name="connsiteY859" fmla="*/ 1467551 h 6858000"/>
              <a:gd name="connsiteX860" fmla="*/ 7158730 w 7467600"/>
              <a:gd name="connsiteY860" fmla="*/ 1507835 h 6858000"/>
              <a:gd name="connsiteX861" fmla="*/ 6326959 w 7467600"/>
              <a:gd name="connsiteY861" fmla="*/ 1817686 h 6858000"/>
              <a:gd name="connsiteX862" fmla="*/ 6537433 w 7467600"/>
              <a:gd name="connsiteY862" fmla="*/ 1907790 h 6858000"/>
              <a:gd name="connsiteX863" fmla="*/ 6550221 w 7467600"/>
              <a:gd name="connsiteY863" fmla="*/ 1910729 h 6858000"/>
              <a:gd name="connsiteX864" fmla="*/ 6964438 w 7467600"/>
              <a:gd name="connsiteY864" fmla="*/ 2209505 h 6858000"/>
              <a:gd name="connsiteX865" fmla="*/ 7367862 w 7467600"/>
              <a:gd name="connsiteY865" fmla="*/ 2806833 h 6858000"/>
              <a:gd name="connsiteX866" fmla="*/ 7364329 w 7467600"/>
              <a:gd name="connsiteY866" fmla="*/ 2826907 h 6858000"/>
              <a:gd name="connsiteX867" fmla="*/ 7290545 w 7467600"/>
              <a:gd name="connsiteY867" fmla="*/ 2850663 h 6858000"/>
              <a:gd name="connsiteX868" fmla="*/ 6472036 w 7467600"/>
              <a:gd name="connsiteY868" fmla="*/ 1959003 h 6858000"/>
              <a:gd name="connsiteX869" fmla="*/ 5792897 w 7467600"/>
              <a:gd name="connsiteY869" fmla="*/ 1647747 h 6858000"/>
              <a:gd name="connsiteX870" fmla="*/ 5842751 w 7467600"/>
              <a:gd name="connsiteY870" fmla="*/ 1816112 h 6858000"/>
              <a:gd name="connsiteX871" fmla="*/ 5847424 w 7467600"/>
              <a:gd name="connsiteY871" fmla="*/ 1815776 h 6858000"/>
              <a:gd name="connsiteX872" fmla="*/ 6399821 w 7467600"/>
              <a:gd name="connsiteY872" fmla="*/ 2344799 h 6858000"/>
              <a:gd name="connsiteX873" fmla="*/ 6323232 w 7467600"/>
              <a:gd name="connsiteY873" fmla="*/ 2389634 h 6858000"/>
              <a:gd name="connsiteX874" fmla="*/ 5942958 w 7467600"/>
              <a:gd name="connsiteY874" fmla="*/ 2077708 h 6858000"/>
              <a:gd name="connsiteX875" fmla="*/ 5921559 w 7467600"/>
              <a:gd name="connsiteY875" fmla="*/ 2378596 h 6858000"/>
              <a:gd name="connsiteX876" fmla="*/ 5817651 w 7467600"/>
              <a:gd name="connsiteY876" fmla="*/ 3023919 h 6858000"/>
              <a:gd name="connsiteX877" fmla="*/ 5729634 w 7467600"/>
              <a:gd name="connsiteY877" fmla="*/ 3051849 h 6858000"/>
              <a:gd name="connsiteX878" fmla="*/ 5611018 w 7467600"/>
              <a:gd name="connsiteY878" fmla="*/ 2316769 h 6858000"/>
              <a:gd name="connsiteX879" fmla="*/ 5687608 w 7467600"/>
              <a:gd name="connsiteY879" fmla="*/ 2039972 h 6858000"/>
              <a:gd name="connsiteX880" fmla="*/ 5657554 w 7467600"/>
              <a:gd name="connsiteY880" fmla="*/ 1576445 h 6858000"/>
              <a:gd name="connsiteX881" fmla="*/ 5150475 w 7467600"/>
              <a:gd name="connsiteY881" fmla="*/ 1274012 h 6858000"/>
              <a:gd name="connsiteX882" fmla="*/ 5349142 w 7467600"/>
              <a:gd name="connsiteY882" fmla="*/ 2204405 h 6858000"/>
              <a:gd name="connsiteX883" fmla="*/ 5262214 w 7467600"/>
              <a:gd name="connsiteY883" fmla="*/ 2233836 h 6858000"/>
              <a:gd name="connsiteX884" fmla="*/ 4981539 w 7467600"/>
              <a:gd name="connsiteY884" fmla="*/ 1542201 h 6858000"/>
              <a:gd name="connsiteX885" fmla="*/ 4958461 w 7467600"/>
              <a:gd name="connsiteY885" fmla="*/ 1136957 h 6858000"/>
              <a:gd name="connsiteX886" fmla="*/ 4655015 w 7467600"/>
              <a:gd name="connsiteY886" fmla="*/ 891426 h 6858000"/>
              <a:gd name="connsiteX887" fmla="*/ 4348002 w 7467600"/>
              <a:gd name="connsiteY887" fmla="*/ 2205895 h 6858000"/>
              <a:gd name="connsiteX888" fmla="*/ 4262250 w 7467600"/>
              <a:gd name="connsiteY888" fmla="*/ 2219972 h 6858000"/>
              <a:gd name="connsiteX889" fmla="*/ 4550611 w 7467600"/>
              <a:gd name="connsiteY889" fmla="*/ 817540 h 6858000"/>
              <a:gd name="connsiteX890" fmla="*/ 4564418 w 7467600"/>
              <a:gd name="connsiteY890" fmla="*/ 808293 h 6858000"/>
              <a:gd name="connsiteX891" fmla="*/ 4266388 w 7467600"/>
              <a:gd name="connsiteY891" fmla="*/ 500083 h 6858000"/>
              <a:gd name="connsiteX892" fmla="*/ 4032842 w 7467600"/>
              <a:gd name="connsiteY892" fmla="*/ 211809 h 6858000"/>
              <a:gd name="connsiteX893" fmla="*/ 3882765 w 7467600"/>
              <a:gd name="connsiteY893" fmla="*/ 0 h 6858000"/>
              <a:gd name="connsiteX894" fmla="*/ 3721337 w 7467600"/>
              <a:gd name="connsiteY894" fmla="*/ 0 h 6858000"/>
              <a:gd name="connsiteX895" fmla="*/ 3797544 w 7467600"/>
              <a:gd name="connsiteY895" fmla="*/ 0 h 6858000"/>
              <a:gd name="connsiteX896" fmla="*/ 3775734 w 7467600"/>
              <a:gd name="connsiteY896" fmla="*/ 95131 h 6858000"/>
              <a:gd name="connsiteX897" fmla="*/ 3724807 w 7467600"/>
              <a:gd name="connsiteY897" fmla="*/ 272257 h 6858000"/>
              <a:gd name="connsiteX898" fmla="*/ 3726844 w 7467600"/>
              <a:gd name="connsiteY898" fmla="*/ 282988 h 6858000"/>
              <a:gd name="connsiteX899" fmla="*/ 3742664 w 7467600"/>
              <a:gd name="connsiteY899" fmla="*/ 279918 h 6858000"/>
              <a:gd name="connsiteX900" fmla="*/ 4103910 w 7467600"/>
              <a:gd name="connsiteY900" fmla="*/ 1161917 h 6858000"/>
              <a:gd name="connsiteX901" fmla="*/ 4020269 w 7467600"/>
              <a:gd name="connsiteY901" fmla="*/ 1200406 h 6858000"/>
              <a:gd name="connsiteX902" fmla="*/ 3674882 w 7467600"/>
              <a:gd name="connsiteY902" fmla="*/ 488524 h 6858000"/>
              <a:gd name="connsiteX903" fmla="*/ 3132682 w 7467600"/>
              <a:gd name="connsiteY903" fmla="*/ 1072284 h 6858000"/>
              <a:gd name="connsiteX904" fmla="*/ 2716346 w 7467600"/>
              <a:gd name="connsiteY904" fmla="*/ 1276376 h 6858000"/>
              <a:gd name="connsiteX905" fmla="*/ 2716772 w 7467600"/>
              <a:gd name="connsiteY905" fmla="*/ 1255462 h 6858000"/>
              <a:gd name="connsiteX906" fmla="*/ 3471096 w 7467600"/>
              <a:gd name="connsiteY906" fmla="*/ 437072 h 6858000"/>
              <a:gd name="connsiteX907" fmla="*/ 3639057 w 7467600"/>
              <a:gd name="connsiteY907" fmla="*/ 286334 h 6858000"/>
              <a:gd name="connsiteX908" fmla="*/ 3640309 w 7467600"/>
              <a:gd name="connsiteY908" fmla="*/ 284664 h 6858000"/>
              <a:gd name="connsiteX909" fmla="*/ 3646022 w 7467600"/>
              <a:gd name="connsiteY909" fmla="*/ 276711 h 6858000"/>
              <a:gd name="connsiteX910" fmla="*/ 3707943 w 7467600"/>
              <a:gd name="connsiteY910" fmla="*/ 65958 h 6858000"/>
              <a:gd name="connsiteX911" fmla="*/ 3721337 w 7467600"/>
              <a:gd name="connsiteY911" fmla="*/ 0 h 6858000"/>
              <a:gd name="connsiteX912" fmla="*/ 2867960 w 7467600"/>
              <a:gd name="connsiteY912" fmla="*/ 0 h 6858000"/>
              <a:gd name="connsiteX913" fmla="*/ 2926351 w 7467600"/>
              <a:gd name="connsiteY913" fmla="*/ 0 h 6858000"/>
              <a:gd name="connsiteX914" fmla="*/ 2902823 w 7467600"/>
              <a:gd name="connsiteY914" fmla="*/ 262929 h 6858000"/>
              <a:gd name="connsiteX915" fmla="*/ 2940663 w 7467600"/>
              <a:gd name="connsiteY915" fmla="*/ 140884 h 6858000"/>
              <a:gd name="connsiteX916" fmla="*/ 2947039 w 7467600"/>
              <a:gd name="connsiteY916" fmla="*/ 122524 h 6858000"/>
              <a:gd name="connsiteX917" fmla="*/ 2984316 w 7467600"/>
              <a:gd name="connsiteY917" fmla="*/ 0 h 6858000"/>
              <a:gd name="connsiteX918" fmla="*/ 3016114 w 7467600"/>
              <a:gd name="connsiteY918" fmla="*/ 0 h 6858000"/>
              <a:gd name="connsiteX919" fmla="*/ 2979949 w 7467600"/>
              <a:gd name="connsiteY919" fmla="*/ 119274 h 6858000"/>
              <a:gd name="connsiteX920" fmla="*/ 3023879 w 7467600"/>
              <a:gd name="connsiteY920" fmla="*/ 0 h 6858000"/>
              <a:gd name="connsiteX921" fmla="*/ 3105400 w 7467600"/>
              <a:gd name="connsiteY921" fmla="*/ 0 h 6858000"/>
              <a:gd name="connsiteX922" fmla="*/ 3094669 w 7467600"/>
              <a:gd name="connsiteY922" fmla="*/ 30308 h 6858000"/>
              <a:gd name="connsiteX923" fmla="*/ 2901945 w 7467600"/>
              <a:gd name="connsiteY923" fmla="*/ 466538 h 6858000"/>
              <a:gd name="connsiteX924" fmla="*/ 2815209 w 7467600"/>
              <a:gd name="connsiteY924" fmla="*/ 497361 h 6858000"/>
              <a:gd name="connsiteX925" fmla="*/ 2844845 w 7467600"/>
              <a:gd name="connsiteY925" fmla="*/ 127638 h 6858000"/>
              <a:gd name="connsiteX926" fmla="*/ 2867960 w 7467600"/>
              <a:gd name="connsiteY926" fmla="*/ 0 h 6858000"/>
              <a:gd name="connsiteX927" fmla="*/ 1057230 w 7467600"/>
              <a:gd name="connsiteY927" fmla="*/ 0 h 6858000"/>
              <a:gd name="connsiteX928" fmla="*/ 1111003 w 7467600"/>
              <a:gd name="connsiteY928" fmla="*/ 0 h 6858000"/>
              <a:gd name="connsiteX929" fmla="*/ 1125553 w 7467600"/>
              <a:gd name="connsiteY929" fmla="*/ 52588 h 6858000"/>
              <a:gd name="connsiteX930" fmla="*/ 1304276 w 7467600"/>
              <a:gd name="connsiteY930" fmla="*/ 476275 h 6858000"/>
              <a:gd name="connsiteX931" fmla="*/ 1492066 w 7467600"/>
              <a:gd name="connsiteY931" fmla="*/ 886333 h 6858000"/>
              <a:gd name="connsiteX932" fmla="*/ 1423698 w 7467600"/>
              <a:gd name="connsiteY932" fmla="*/ 710817 h 6858000"/>
              <a:gd name="connsiteX933" fmla="*/ 1357609 w 7467600"/>
              <a:gd name="connsiteY933" fmla="*/ 532892 h 6858000"/>
              <a:gd name="connsiteX934" fmla="*/ 1309550 w 7467600"/>
              <a:gd name="connsiteY934" fmla="*/ 374031 h 6858000"/>
              <a:gd name="connsiteX935" fmla="*/ 1193673 w 7467600"/>
              <a:gd name="connsiteY935" fmla="*/ 49533 h 6858000"/>
              <a:gd name="connsiteX936" fmla="*/ 1164391 w 7467600"/>
              <a:gd name="connsiteY936" fmla="*/ 0 h 6858000"/>
              <a:gd name="connsiteX937" fmla="*/ 1200666 w 7467600"/>
              <a:gd name="connsiteY937" fmla="*/ 0 h 6858000"/>
              <a:gd name="connsiteX938" fmla="*/ 1223408 w 7467600"/>
              <a:gd name="connsiteY938" fmla="*/ 38996 h 6858000"/>
              <a:gd name="connsiteX939" fmla="*/ 1339635 w 7467600"/>
              <a:gd name="connsiteY939" fmla="*/ 365517 h 6858000"/>
              <a:gd name="connsiteX940" fmla="*/ 1387469 w 7467600"/>
              <a:gd name="connsiteY940" fmla="*/ 523079 h 6858000"/>
              <a:gd name="connsiteX941" fmla="*/ 1452685 w 7467600"/>
              <a:gd name="connsiteY941" fmla="*/ 699806 h 6858000"/>
              <a:gd name="connsiteX942" fmla="*/ 1492092 w 7467600"/>
              <a:gd name="connsiteY942" fmla="*/ 800424 h 6858000"/>
              <a:gd name="connsiteX943" fmla="*/ 1455302 w 7467600"/>
              <a:gd name="connsiteY943" fmla="*/ 632913 h 6858000"/>
              <a:gd name="connsiteX944" fmla="*/ 1222336 w 7467600"/>
              <a:gd name="connsiteY944" fmla="*/ 9480 h 6858000"/>
              <a:gd name="connsiteX945" fmla="*/ 1214634 w 7467600"/>
              <a:gd name="connsiteY945" fmla="*/ 0 h 6858000"/>
              <a:gd name="connsiteX946" fmla="*/ 1289827 w 7467600"/>
              <a:gd name="connsiteY946" fmla="*/ 0 h 6858000"/>
              <a:gd name="connsiteX947" fmla="*/ 1321076 w 7467600"/>
              <a:gd name="connsiteY947" fmla="*/ 59722 h 6858000"/>
              <a:gd name="connsiteX948" fmla="*/ 1512579 w 7467600"/>
              <a:gd name="connsiteY948" fmla="*/ 626441 h 6858000"/>
              <a:gd name="connsiteX949" fmla="*/ 1506076 w 7467600"/>
              <a:gd name="connsiteY949" fmla="*/ 1089289 h 6858000"/>
              <a:gd name="connsiteX950" fmla="*/ 1486346 w 7467600"/>
              <a:gd name="connsiteY950" fmla="*/ 1079919 h 6858000"/>
              <a:gd name="connsiteX951" fmla="*/ 1070511 w 7467600"/>
              <a:gd name="connsiteY951" fmla="*/ 48609 h 6858000"/>
              <a:gd name="connsiteX952" fmla="*/ 1057230 w 7467600"/>
              <a:gd name="connsiteY952" fmla="*/ 0 h 6858000"/>
              <a:gd name="connsiteX953" fmla="*/ 43151 w 7467600"/>
              <a:gd name="connsiteY953" fmla="*/ 0 h 6858000"/>
              <a:gd name="connsiteX954" fmla="*/ 95283 w 7467600"/>
              <a:gd name="connsiteY954" fmla="*/ 0 h 6858000"/>
              <a:gd name="connsiteX955" fmla="*/ 300708 w 7467600"/>
              <a:gd name="connsiteY955" fmla="*/ 154571 h 6858000"/>
              <a:gd name="connsiteX956" fmla="*/ 530414 w 7467600"/>
              <a:gd name="connsiteY956" fmla="*/ 354673 h 6858000"/>
              <a:gd name="connsiteX957" fmla="*/ 333785 w 7467600"/>
              <a:gd name="connsiteY957" fmla="*/ 161564 h 6858000"/>
              <a:gd name="connsiteX958" fmla="*/ 147005 w 7467600"/>
              <a:gd name="connsiteY958" fmla="*/ 0 h 6858000"/>
              <a:gd name="connsiteX959" fmla="*/ 272509 w 7467600"/>
              <a:gd name="connsiteY959" fmla="*/ 0 h 6858000"/>
              <a:gd name="connsiteX960" fmla="*/ 326276 w 7467600"/>
              <a:gd name="connsiteY960" fmla="*/ 45847 h 6858000"/>
              <a:gd name="connsiteX961" fmla="*/ 823759 w 7467600"/>
              <a:gd name="connsiteY961" fmla="*/ 574145 h 6858000"/>
              <a:gd name="connsiteX962" fmla="*/ 811254 w 7467600"/>
              <a:gd name="connsiteY962" fmla="*/ 665546 h 6858000"/>
              <a:gd name="connsiteX963" fmla="*/ 154042 w 7467600"/>
              <a:gd name="connsiteY963" fmla="*/ 261522 h 6858000"/>
              <a:gd name="connsiteX964" fmla="*/ 13550 w 7467600"/>
              <a:gd name="connsiteY964" fmla="*/ 158423 h 6858000"/>
              <a:gd name="connsiteX965" fmla="*/ 0 w 7467600"/>
              <a:gd name="connsiteY965" fmla="*/ 146618 h 6858000"/>
              <a:gd name="connsiteX966" fmla="*/ 0 w 7467600"/>
              <a:gd name="connsiteY966" fmla="*/ 59161 h 6858000"/>
              <a:gd name="connsiteX967" fmla="*/ 45427 w 7467600"/>
              <a:gd name="connsiteY967" fmla="*/ 101078 h 6858000"/>
              <a:gd name="connsiteX968" fmla="*/ 630103 w 7467600"/>
              <a:gd name="connsiteY968" fmla="*/ 485885 h 6858000"/>
              <a:gd name="connsiteX969" fmla="*/ 532040 w 7467600"/>
              <a:gd name="connsiteY969" fmla="*/ 399359 h 6858000"/>
              <a:gd name="connsiteX970" fmla="*/ 517618 w 7467600"/>
              <a:gd name="connsiteY970" fmla="*/ 385726 h 6858000"/>
              <a:gd name="connsiteX971" fmla="*/ 285074 w 7467600"/>
              <a:gd name="connsiteY971" fmla="*/ 182755 h 6858000"/>
              <a:gd name="connsiteX972" fmla="*/ 43151 w 7467600"/>
              <a:gd name="connsiteY972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88673 w 7467600"/>
              <a:gd name="connsiteY4" fmla="*/ 6610396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392158 w 7467600"/>
              <a:gd name="connsiteY16" fmla="*/ 6771365 h 6858000"/>
              <a:gd name="connsiteX17" fmla="*/ 7467600 w 7467600"/>
              <a:gd name="connsiteY17" fmla="*/ 6805948 h 6858000"/>
              <a:gd name="connsiteX18" fmla="*/ 7467600 w 7467600"/>
              <a:gd name="connsiteY18" fmla="*/ 6831490 h 6858000"/>
              <a:gd name="connsiteX19" fmla="*/ 7410696 w 7467600"/>
              <a:gd name="connsiteY19" fmla="*/ 6803861 h 6858000"/>
              <a:gd name="connsiteX20" fmla="*/ 7088673 w 7467600"/>
              <a:gd name="connsiteY20" fmla="*/ 6610396 h 6858000"/>
              <a:gd name="connsiteX21" fmla="*/ 1019354 w 7467600"/>
              <a:gd name="connsiteY21" fmla="*/ 6315006 h 6858000"/>
              <a:gd name="connsiteX22" fmla="*/ 441046 w 7467600"/>
              <a:gd name="connsiteY22" fmla="*/ 6691153 h 6858000"/>
              <a:gd name="connsiteX23" fmla="*/ 1019354 w 7467600"/>
              <a:gd name="connsiteY23" fmla="*/ 6315006 h 6858000"/>
              <a:gd name="connsiteX24" fmla="*/ 991680 w 7467600"/>
              <a:gd name="connsiteY24" fmla="*/ 6298413 h 6858000"/>
              <a:gd name="connsiteX25" fmla="*/ 409060 w 7467600"/>
              <a:gd name="connsiteY25" fmla="*/ 6671470 h 6858000"/>
              <a:gd name="connsiteX26" fmla="*/ 991680 w 7467600"/>
              <a:gd name="connsiteY26" fmla="*/ 6298413 h 6858000"/>
              <a:gd name="connsiteX27" fmla="*/ 103333 w 7467600"/>
              <a:gd name="connsiteY27" fmla="*/ 5699602 h 6858000"/>
              <a:gd name="connsiteX28" fmla="*/ 233938 w 7467600"/>
              <a:gd name="connsiteY28" fmla="*/ 5809416 h 6858000"/>
              <a:gd name="connsiteX29" fmla="*/ 883580 w 7467600"/>
              <a:gd name="connsiteY29" fmla="*/ 6180710 h 6858000"/>
              <a:gd name="connsiteX30" fmla="*/ 487337 w 7467600"/>
              <a:gd name="connsiteY30" fmla="*/ 5950182 h 6858000"/>
              <a:gd name="connsiteX31" fmla="*/ 354051 w 7467600"/>
              <a:gd name="connsiteY31" fmla="*/ 5854912 h 6858000"/>
              <a:gd name="connsiteX32" fmla="*/ 195436 w 7467600"/>
              <a:gd name="connsiteY32" fmla="*/ 5755068 h 6858000"/>
              <a:gd name="connsiteX33" fmla="*/ 103333 w 7467600"/>
              <a:gd name="connsiteY33" fmla="*/ 5699602 h 6858000"/>
              <a:gd name="connsiteX34" fmla="*/ 5539432 w 7467600"/>
              <a:gd name="connsiteY34" fmla="*/ 5642928 h 6858000"/>
              <a:gd name="connsiteX35" fmla="*/ 5555462 w 7467600"/>
              <a:gd name="connsiteY35" fmla="*/ 5694454 h 6858000"/>
              <a:gd name="connsiteX36" fmla="*/ 5828270 w 7467600"/>
              <a:gd name="connsiteY36" fmla="*/ 6320663 h 6858000"/>
              <a:gd name="connsiteX37" fmla="*/ 5947416 w 7467600"/>
              <a:gd name="connsiteY37" fmla="*/ 6574846 h 6858000"/>
              <a:gd name="connsiteX38" fmla="*/ 5539432 w 7467600"/>
              <a:gd name="connsiteY38" fmla="*/ 5642928 h 6858000"/>
              <a:gd name="connsiteX39" fmla="*/ 51253 w 7467600"/>
              <a:gd name="connsiteY39" fmla="*/ 5631825 h 6858000"/>
              <a:gd name="connsiteX40" fmla="*/ 211622 w 7467600"/>
              <a:gd name="connsiteY40" fmla="*/ 5728803 h 6858000"/>
              <a:gd name="connsiteX41" fmla="*/ 371652 w 7467600"/>
              <a:gd name="connsiteY41" fmla="*/ 5829062 h 6858000"/>
              <a:gd name="connsiteX42" fmla="*/ 505903 w 7467600"/>
              <a:gd name="connsiteY42" fmla="*/ 5925221 h 6858000"/>
              <a:gd name="connsiteX43" fmla="*/ 899240 w 7467600"/>
              <a:gd name="connsiteY43" fmla="*/ 6153068 h 6858000"/>
              <a:gd name="connsiteX44" fmla="*/ 988114 w 7467600"/>
              <a:gd name="connsiteY44" fmla="*/ 6174204 h 6858000"/>
              <a:gd name="connsiteX45" fmla="*/ 845971 w 7467600"/>
              <a:gd name="connsiteY45" fmla="*/ 6067177 h 6858000"/>
              <a:gd name="connsiteX46" fmla="*/ 448057 w 7467600"/>
              <a:gd name="connsiteY46" fmla="*/ 5841376 h 6858000"/>
              <a:gd name="connsiteX47" fmla="*/ 51253 w 7467600"/>
              <a:gd name="connsiteY47" fmla="*/ 5631825 h 6858000"/>
              <a:gd name="connsiteX48" fmla="*/ 2606687 w 7467600"/>
              <a:gd name="connsiteY48" fmla="*/ 5630718 h 6858000"/>
              <a:gd name="connsiteX49" fmla="*/ 2645658 w 7467600"/>
              <a:gd name="connsiteY49" fmla="*/ 6640259 h 6858000"/>
              <a:gd name="connsiteX50" fmla="*/ 2606687 w 7467600"/>
              <a:gd name="connsiteY50" fmla="*/ 5630718 h 6858000"/>
              <a:gd name="connsiteX51" fmla="*/ 3642057 w 7467600"/>
              <a:gd name="connsiteY51" fmla="*/ 5573487 h 6858000"/>
              <a:gd name="connsiteX52" fmla="*/ 3632981 w 7467600"/>
              <a:gd name="connsiteY52" fmla="*/ 5579437 h 6858000"/>
              <a:gd name="connsiteX53" fmla="*/ 3382436 w 7467600"/>
              <a:gd name="connsiteY53" fmla="*/ 5952726 h 6858000"/>
              <a:gd name="connsiteX54" fmla="*/ 3191929 w 7467600"/>
              <a:gd name="connsiteY54" fmla="*/ 6662669 h 6858000"/>
              <a:gd name="connsiteX55" fmla="*/ 3369898 w 7467600"/>
              <a:gd name="connsiteY55" fmla="*/ 6081771 h 6858000"/>
              <a:gd name="connsiteX56" fmla="*/ 3642057 w 7467600"/>
              <a:gd name="connsiteY56" fmla="*/ 5573487 h 6858000"/>
              <a:gd name="connsiteX57" fmla="*/ 2650666 w 7467600"/>
              <a:gd name="connsiteY57" fmla="*/ 5530686 h 6858000"/>
              <a:gd name="connsiteX58" fmla="*/ 2650249 w 7467600"/>
              <a:gd name="connsiteY58" fmla="*/ 5532101 h 6858000"/>
              <a:gd name="connsiteX59" fmla="*/ 2663808 w 7467600"/>
              <a:gd name="connsiteY59" fmla="*/ 6535215 h 6858000"/>
              <a:gd name="connsiteX60" fmla="*/ 2665418 w 7467600"/>
              <a:gd name="connsiteY60" fmla="*/ 6132756 h 6858000"/>
              <a:gd name="connsiteX61" fmla="*/ 2650666 w 7467600"/>
              <a:gd name="connsiteY61" fmla="*/ 5530686 h 6858000"/>
              <a:gd name="connsiteX62" fmla="*/ 2680277 w 7467600"/>
              <a:gd name="connsiteY62" fmla="*/ 5479204 h 6858000"/>
              <a:gd name="connsiteX63" fmla="*/ 2678972 w 7467600"/>
              <a:gd name="connsiteY63" fmla="*/ 5481582 h 6858000"/>
              <a:gd name="connsiteX64" fmla="*/ 2696666 w 7467600"/>
              <a:gd name="connsiteY64" fmla="*/ 6133836 h 6858000"/>
              <a:gd name="connsiteX65" fmla="*/ 2695769 w 7467600"/>
              <a:gd name="connsiteY65" fmla="*/ 6390955 h 6858000"/>
              <a:gd name="connsiteX66" fmla="*/ 2739893 w 7467600"/>
              <a:gd name="connsiteY66" fmla="*/ 6108357 h 6858000"/>
              <a:gd name="connsiteX67" fmla="*/ 2680277 w 7467600"/>
              <a:gd name="connsiteY67" fmla="*/ 5479204 h 6858000"/>
              <a:gd name="connsiteX68" fmla="*/ 1132195 w 7467600"/>
              <a:gd name="connsiteY68" fmla="*/ 5467980 h 6858000"/>
              <a:gd name="connsiteX69" fmla="*/ 1679056 w 7467600"/>
              <a:gd name="connsiteY69" fmla="*/ 5516907 h 6858000"/>
              <a:gd name="connsiteX70" fmla="*/ 2128648 w 7467600"/>
              <a:gd name="connsiteY70" fmla="*/ 5474249 h 6858000"/>
              <a:gd name="connsiteX71" fmla="*/ 1825619 w 7467600"/>
              <a:gd name="connsiteY71" fmla="*/ 5478447 h 6858000"/>
              <a:gd name="connsiteX72" fmla="*/ 1737798 w 7467600"/>
              <a:gd name="connsiteY72" fmla="*/ 5483353 h 6858000"/>
              <a:gd name="connsiteX73" fmla="*/ 1132195 w 7467600"/>
              <a:gd name="connsiteY73" fmla="*/ 5467980 h 6858000"/>
              <a:gd name="connsiteX74" fmla="*/ 7042773 w 7467600"/>
              <a:gd name="connsiteY74" fmla="*/ 5734011 h 6858000"/>
              <a:gd name="connsiteX75" fmla="*/ 7379510 w 7467600"/>
              <a:gd name="connsiteY75" fmla="*/ 5755454 h 6858000"/>
              <a:gd name="connsiteX76" fmla="*/ 7467600 w 7467600"/>
              <a:gd name="connsiteY76" fmla="*/ 5845526 h 6858000"/>
              <a:gd name="connsiteX77" fmla="*/ 7271900 w 7467600"/>
              <a:gd name="connsiteY77" fmla="*/ 5734551 h 6858000"/>
              <a:gd name="connsiteX78" fmla="*/ 7015907 w 7467600"/>
              <a:gd name="connsiteY78" fmla="*/ 5541548 h 6858000"/>
              <a:gd name="connsiteX79" fmla="*/ 7259646 w 7467600"/>
              <a:gd name="connsiteY79" fmla="*/ 5765985 h 6858000"/>
              <a:gd name="connsiteX80" fmla="*/ 7467600 w 7467600"/>
              <a:gd name="connsiteY80" fmla="*/ 6012219 h 6858000"/>
              <a:gd name="connsiteX81" fmla="*/ 7105827 w 7467600"/>
              <a:gd name="connsiteY81" fmla="*/ 5718700 h 6858000"/>
              <a:gd name="connsiteX82" fmla="*/ 7356878 w 7467600"/>
              <a:gd name="connsiteY82" fmla="*/ 5981332 h 6858000"/>
              <a:gd name="connsiteX83" fmla="*/ 7467600 w 7467600"/>
              <a:gd name="connsiteY83" fmla="*/ 6117703 h 6858000"/>
              <a:gd name="connsiteX84" fmla="*/ 7467600 w 7467600"/>
              <a:gd name="connsiteY84" fmla="*/ 6163634 h 6858000"/>
              <a:gd name="connsiteX85" fmla="*/ 7403637 w 7467600"/>
              <a:gd name="connsiteY85" fmla="*/ 6083957 h 6858000"/>
              <a:gd name="connsiteX86" fmla="*/ 7254615 w 7467600"/>
              <a:gd name="connsiteY86" fmla="*/ 5911918 h 6858000"/>
              <a:gd name="connsiteX87" fmla="*/ 7312589 w 7467600"/>
              <a:gd name="connsiteY87" fmla="*/ 5982309 h 6858000"/>
              <a:gd name="connsiteX88" fmla="*/ 7448321 w 7467600"/>
              <a:gd name="connsiteY88" fmla="*/ 6190991 h 6858000"/>
              <a:gd name="connsiteX89" fmla="*/ 7467600 w 7467600"/>
              <a:gd name="connsiteY89" fmla="*/ 6221686 h 6858000"/>
              <a:gd name="connsiteX90" fmla="*/ 7467600 w 7467600"/>
              <a:gd name="connsiteY90" fmla="*/ 6334256 h 6858000"/>
              <a:gd name="connsiteX91" fmla="*/ 7454976 w 7467600"/>
              <a:gd name="connsiteY91" fmla="*/ 6318297 h 6858000"/>
              <a:gd name="connsiteX92" fmla="*/ 7042773 w 7467600"/>
              <a:gd name="connsiteY92" fmla="*/ 5734011 h 6858000"/>
              <a:gd name="connsiteX93" fmla="*/ 1456157 w 7467600"/>
              <a:gd name="connsiteY93" fmla="*/ 5371404 h 6858000"/>
              <a:gd name="connsiteX94" fmla="*/ 1244432 w 7467600"/>
              <a:gd name="connsiteY94" fmla="*/ 5385601 h 6858000"/>
              <a:gd name="connsiteX95" fmla="*/ 973990 w 7467600"/>
              <a:gd name="connsiteY95" fmla="*/ 5424940 h 6858000"/>
              <a:gd name="connsiteX96" fmla="*/ 1103809 w 7467600"/>
              <a:gd name="connsiteY96" fmla="*/ 5433720 h 6858000"/>
              <a:gd name="connsiteX97" fmla="*/ 1123454 w 7467600"/>
              <a:gd name="connsiteY97" fmla="*/ 5435727 h 6858000"/>
              <a:gd name="connsiteX98" fmla="*/ 1737017 w 7467600"/>
              <a:gd name="connsiteY98" fmla="*/ 5452183 h 6858000"/>
              <a:gd name="connsiteX99" fmla="*/ 1824397 w 7467600"/>
              <a:gd name="connsiteY99" fmla="*/ 5447757 h 6858000"/>
              <a:gd name="connsiteX100" fmla="*/ 2070059 w 7467600"/>
              <a:gd name="connsiteY100" fmla="*/ 5441660 h 6858000"/>
              <a:gd name="connsiteX101" fmla="*/ 1456157 w 7467600"/>
              <a:gd name="connsiteY101" fmla="*/ 5371404 h 6858000"/>
              <a:gd name="connsiteX102" fmla="*/ 4988186 w 7467600"/>
              <a:gd name="connsiteY102" fmla="*/ 5216467 h 6858000"/>
              <a:gd name="connsiteX103" fmla="*/ 4777334 w 7467600"/>
              <a:gd name="connsiteY103" fmla="*/ 5406072 h 6858000"/>
              <a:gd name="connsiteX104" fmla="*/ 4718341 w 7467600"/>
              <a:gd name="connsiteY104" fmla="*/ 5468043 h 6858000"/>
              <a:gd name="connsiteX105" fmla="*/ 4604655 w 7467600"/>
              <a:gd name="connsiteY105" fmla="*/ 5583434 h 6858000"/>
              <a:gd name="connsiteX106" fmla="*/ 4565074 w 7467600"/>
              <a:gd name="connsiteY106" fmla="*/ 5618550 h 6858000"/>
              <a:gd name="connsiteX107" fmla="*/ 4988186 w 7467600"/>
              <a:gd name="connsiteY107" fmla="*/ 5216467 h 6858000"/>
              <a:gd name="connsiteX108" fmla="*/ 4978032 w 7467600"/>
              <a:gd name="connsiteY108" fmla="*/ 5183809 h 6858000"/>
              <a:gd name="connsiteX109" fmla="*/ 4463413 w 7467600"/>
              <a:gd name="connsiteY109" fmla="*/ 5615162 h 6858000"/>
              <a:gd name="connsiteX110" fmla="*/ 4358134 w 7467600"/>
              <a:gd name="connsiteY110" fmla="*/ 5742791 h 6858000"/>
              <a:gd name="connsiteX111" fmla="*/ 4376219 w 7467600"/>
              <a:gd name="connsiteY111" fmla="*/ 5729027 h 6858000"/>
              <a:gd name="connsiteX112" fmla="*/ 4582340 w 7467600"/>
              <a:gd name="connsiteY112" fmla="*/ 5561037 h 6858000"/>
              <a:gd name="connsiteX113" fmla="*/ 4694684 w 7467600"/>
              <a:gd name="connsiteY113" fmla="*/ 5447098 h 6858000"/>
              <a:gd name="connsiteX114" fmla="*/ 4754123 w 7467600"/>
              <a:gd name="connsiteY114" fmla="*/ 5384643 h 6858000"/>
              <a:gd name="connsiteX115" fmla="*/ 4978032 w 7467600"/>
              <a:gd name="connsiteY115" fmla="*/ 5183809 h 6858000"/>
              <a:gd name="connsiteX116" fmla="*/ 1903353 w 7467600"/>
              <a:gd name="connsiteY116" fmla="*/ 5044827 h 6858000"/>
              <a:gd name="connsiteX117" fmla="*/ 1936931 w 7467600"/>
              <a:gd name="connsiteY117" fmla="*/ 5093954 h 6858000"/>
              <a:gd name="connsiteX118" fmla="*/ 2195868 w 7467600"/>
              <a:gd name="connsiteY118" fmla="*/ 5396574 h 6858000"/>
              <a:gd name="connsiteX119" fmla="*/ 2088852 w 7467600"/>
              <a:gd name="connsiteY119" fmla="*/ 5166123 h 6858000"/>
              <a:gd name="connsiteX120" fmla="*/ 1958241 w 7467600"/>
              <a:gd name="connsiteY120" fmla="*/ 5067955 h 6858000"/>
              <a:gd name="connsiteX121" fmla="*/ 1903353 w 7467600"/>
              <a:gd name="connsiteY121" fmla="*/ 5044827 h 6858000"/>
              <a:gd name="connsiteX122" fmla="*/ 1979378 w 7467600"/>
              <a:gd name="connsiteY122" fmla="*/ 4769504 h 6858000"/>
              <a:gd name="connsiteX123" fmla="*/ 2882120 w 7467600"/>
              <a:gd name="connsiteY123" fmla="*/ 5064547 h 6858000"/>
              <a:gd name="connsiteX124" fmla="*/ 2793103 w 7467600"/>
              <a:gd name="connsiteY124" fmla="*/ 5039699 h 6858000"/>
              <a:gd name="connsiteX125" fmla="*/ 2770041 w 7467600"/>
              <a:gd name="connsiteY125" fmla="*/ 5033634 h 6858000"/>
              <a:gd name="connsiteX126" fmla="*/ 1979378 w 7467600"/>
              <a:gd name="connsiteY126" fmla="*/ 4769504 h 6858000"/>
              <a:gd name="connsiteX127" fmla="*/ 1927410 w 7467600"/>
              <a:gd name="connsiteY127" fmla="*/ 4716164 h 6858000"/>
              <a:gd name="connsiteX128" fmla="*/ 1959587 w 7467600"/>
              <a:gd name="connsiteY128" fmla="*/ 4728849 h 6858000"/>
              <a:gd name="connsiteX129" fmla="*/ 2777707 w 7467600"/>
              <a:gd name="connsiteY129" fmla="*/ 5003991 h 6858000"/>
              <a:gd name="connsiteX130" fmla="*/ 2800768 w 7467600"/>
              <a:gd name="connsiteY130" fmla="*/ 5010056 h 6858000"/>
              <a:gd name="connsiteX131" fmla="*/ 2879408 w 7467600"/>
              <a:gd name="connsiteY131" fmla="*/ 5031590 h 6858000"/>
              <a:gd name="connsiteX132" fmla="*/ 2862295 w 7467600"/>
              <a:gd name="connsiteY132" fmla="*/ 5022958 h 6858000"/>
              <a:gd name="connsiteX133" fmla="*/ 2813343 w 7467600"/>
              <a:gd name="connsiteY133" fmla="*/ 4998369 h 6858000"/>
              <a:gd name="connsiteX134" fmla="*/ 2646245 w 7467600"/>
              <a:gd name="connsiteY134" fmla="*/ 4930999 h 6858000"/>
              <a:gd name="connsiteX135" fmla="*/ 1999243 w 7467600"/>
              <a:gd name="connsiteY135" fmla="*/ 4730524 h 6858000"/>
              <a:gd name="connsiteX136" fmla="*/ 1979527 w 7467600"/>
              <a:gd name="connsiteY136" fmla="*/ 4726651 h 6858000"/>
              <a:gd name="connsiteX137" fmla="*/ 1927410 w 7467600"/>
              <a:gd name="connsiteY137" fmla="*/ 4716164 h 6858000"/>
              <a:gd name="connsiteX138" fmla="*/ 1997014 w 7467600"/>
              <a:gd name="connsiteY138" fmla="*/ 4698007 h 6858000"/>
              <a:gd name="connsiteX139" fmla="*/ 2005458 w 7467600"/>
              <a:gd name="connsiteY139" fmla="*/ 4699540 h 6858000"/>
              <a:gd name="connsiteX140" fmla="*/ 2657186 w 7467600"/>
              <a:gd name="connsiteY140" fmla="*/ 4901687 h 6858000"/>
              <a:gd name="connsiteX141" fmla="*/ 2826662 w 7467600"/>
              <a:gd name="connsiteY141" fmla="*/ 4970362 h 6858000"/>
              <a:gd name="connsiteX142" fmla="*/ 2876100 w 7467600"/>
              <a:gd name="connsiteY142" fmla="*/ 4995397 h 6858000"/>
              <a:gd name="connsiteX143" fmla="*/ 3042600 w 7467600"/>
              <a:gd name="connsiteY143" fmla="*/ 5059532 h 6858000"/>
              <a:gd name="connsiteX144" fmla="*/ 1997014 w 7467600"/>
              <a:gd name="connsiteY144" fmla="*/ 4698007 h 6858000"/>
              <a:gd name="connsiteX145" fmla="*/ 2305292 w 7467600"/>
              <a:gd name="connsiteY145" fmla="*/ 4219492 h 6858000"/>
              <a:gd name="connsiteX146" fmla="*/ 3360922 w 7467600"/>
              <a:gd name="connsiteY146" fmla="*/ 4529373 h 6858000"/>
              <a:gd name="connsiteX147" fmla="*/ 3492420 w 7467600"/>
              <a:gd name="connsiteY147" fmla="*/ 4510145 h 6858000"/>
              <a:gd name="connsiteX148" fmla="*/ 3364086 w 7467600"/>
              <a:gd name="connsiteY148" fmla="*/ 4480340 h 6858000"/>
              <a:gd name="connsiteX149" fmla="*/ 3225818 w 7467600"/>
              <a:gd name="connsiteY149" fmla="*/ 4411822 h 6858000"/>
              <a:gd name="connsiteX150" fmla="*/ 3129696 w 7467600"/>
              <a:gd name="connsiteY150" fmla="*/ 4360704 h 6858000"/>
              <a:gd name="connsiteX151" fmla="*/ 2814545 w 7467600"/>
              <a:gd name="connsiteY151" fmla="*/ 4282955 h 6858000"/>
              <a:gd name="connsiteX152" fmla="*/ 2305292 w 7467600"/>
              <a:gd name="connsiteY152" fmla="*/ 4219492 h 6858000"/>
              <a:gd name="connsiteX153" fmla="*/ 2626982 w 7467600"/>
              <a:gd name="connsiteY153" fmla="*/ 4206450 h 6858000"/>
              <a:gd name="connsiteX154" fmla="*/ 2490617 w 7467600"/>
              <a:gd name="connsiteY154" fmla="*/ 4206951 h 6858000"/>
              <a:gd name="connsiteX155" fmla="*/ 2819869 w 7467600"/>
              <a:gd name="connsiteY155" fmla="*/ 4252936 h 6858000"/>
              <a:gd name="connsiteX156" fmla="*/ 3143018 w 7467600"/>
              <a:gd name="connsiteY156" fmla="*/ 4332698 h 6858000"/>
              <a:gd name="connsiteX157" fmla="*/ 3241520 w 7467600"/>
              <a:gd name="connsiteY157" fmla="*/ 4385112 h 6858000"/>
              <a:gd name="connsiteX158" fmla="*/ 3374575 w 7467600"/>
              <a:gd name="connsiteY158" fmla="*/ 4451517 h 6858000"/>
              <a:gd name="connsiteX159" fmla="*/ 3505221 w 7467600"/>
              <a:gd name="connsiteY159" fmla="*/ 4480757 h 6858000"/>
              <a:gd name="connsiteX160" fmla="*/ 2626982 w 7467600"/>
              <a:gd name="connsiteY160" fmla="*/ 4206450 h 6858000"/>
              <a:gd name="connsiteX161" fmla="*/ 1310106 w 7467600"/>
              <a:gd name="connsiteY161" fmla="*/ 3943217 h 6858000"/>
              <a:gd name="connsiteX162" fmla="*/ 854994 w 7467600"/>
              <a:gd name="connsiteY162" fmla="*/ 4399136 h 6858000"/>
              <a:gd name="connsiteX163" fmla="*/ 742462 w 7467600"/>
              <a:gd name="connsiteY163" fmla="*/ 4594648 h 6858000"/>
              <a:gd name="connsiteX164" fmla="*/ 820602 w 7467600"/>
              <a:gd name="connsiteY164" fmla="*/ 4485915 h 6858000"/>
              <a:gd name="connsiteX165" fmla="*/ 878295 w 7467600"/>
              <a:gd name="connsiteY165" fmla="*/ 4403594 h 6858000"/>
              <a:gd name="connsiteX166" fmla="*/ 1240607 w 7467600"/>
              <a:gd name="connsiteY166" fmla="*/ 4010401 h 6858000"/>
              <a:gd name="connsiteX167" fmla="*/ 1310106 w 7467600"/>
              <a:gd name="connsiteY167" fmla="*/ 3943217 h 6858000"/>
              <a:gd name="connsiteX168" fmla="*/ 1423113 w 7467600"/>
              <a:gd name="connsiteY168" fmla="*/ 3874565 h 6858000"/>
              <a:gd name="connsiteX169" fmla="*/ 1260565 w 7467600"/>
              <a:gd name="connsiteY169" fmla="*/ 4031982 h 6858000"/>
              <a:gd name="connsiteX170" fmla="*/ 901900 w 7467600"/>
              <a:gd name="connsiteY170" fmla="*/ 4421236 h 6858000"/>
              <a:gd name="connsiteX171" fmla="*/ 845044 w 7467600"/>
              <a:gd name="connsiteY171" fmla="*/ 4502436 h 6858000"/>
              <a:gd name="connsiteX172" fmla="*/ 685926 w 7467600"/>
              <a:gd name="connsiteY172" fmla="*/ 4703069 h 6858000"/>
              <a:gd name="connsiteX173" fmla="*/ 684248 w 7467600"/>
              <a:gd name="connsiteY173" fmla="*/ 4706721 h 6858000"/>
              <a:gd name="connsiteX174" fmla="*/ 1423113 w 7467600"/>
              <a:gd name="connsiteY174" fmla="*/ 3874565 h 6858000"/>
              <a:gd name="connsiteX175" fmla="*/ 3316479 w 7467600"/>
              <a:gd name="connsiteY175" fmla="*/ 3872136 h 6858000"/>
              <a:gd name="connsiteX176" fmla="*/ 3546806 w 7467600"/>
              <a:gd name="connsiteY176" fmla="*/ 4356139 h 6858000"/>
              <a:gd name="connsiteX177" fmla="*/ 3364433 w 7467600"/>
              <a:gd name="connsiteY177" fmla="*/ 3953121 h 6858000"/>
              <a:gd name="connsiteX178" fmla="*/ 3316479 w 7467600"/>
              <a:gd name="connsiteY178" fmla="*/ 3872136 h 6858000"/>
              <a:gd name="connsiteX179" fmla="*/ 3291335 w 7467600"/>
              <a:gd name="connsiteY179" fmla="*/ 3767420 h 6858000"/>
              <a:gd name="connsiteX180" fmla="*/ 3390805 w 7467600"/>
              <a:gd name="connsiteY180" fmla="*/ 3937163 h 6858000"/>
              <a:gd name="connsiteX181" fmla="*/ 3579062 w 7467600"/>
              <a:gd name="connsiteY181" fmla="*/ 4359040 h 6858000"/>
              <a:gd name="connsiteX182" fmla="*/ 3467355 w 7467600"/>
              <a:gd name="connsiteY182" fmla="*/ 3988130 h 6858000"/>
              <a:gd name="connsiteX183" fmla="*/ 3310753 w 7467600"/>
              <a:gd name="connsiteY183" fmla="*/ 3787140 h 6858000"/>
              <a:gd name="connsiteX184" fmla="*/ 3291335 w 7467600"/>
              <a:gd name="connsiteY184" fmla="*/ 3767420 h 6858000"/>
              <a:gd name="connsiteX185" fmla="*/ 1635889 w 7467600"/>
              <a:gd name="connsiteY185" fmla="*/ 3709494 h 6858000"/>
              <a:gd name="connsiteX186" fmla="*/ 1634800 w 7467600"/>
              <a:gd name="connsiteY186" fmla="*/ 3731111 h 6858000"/>
              <a:gd name="connsiteX187" fmla="*/ 1635889 w 7467600"/>
              <a:gd name="connsiteY187" fmla="*/ 3709494 h 6858000"/>
              <a:gd name="connsiteX188" fmla="*/ 1510397 w 7467600"/>
              <a:gd name="connsiteY188" fmla="*/ 3684705 h 6858000"/>
              <a:gd name="connsiteX189" fmla="*/ 1146550 w 7467600"/>
              <a:gd name="connsiteY189" fmla="*/ 3802012 h 6858000"/>
              <a:gd name="connsiteX190" fmla="*/ 698834 w 7467600"/>
              <a:gd name="connsiteY190" fmla="*/ 3952272 h 6858000"/>
              <a:gd name="connsiteX191" fmla="*/ 34256 w 7467600"/>
              <a:gd name="connsiteY191" fmla="*/ 4347603 h 6858000"/>
              <a:gd name="connsiteX192" fmla="*/ 527241 w 7467600"/>
              <a:gd name="connsiteY192" fmla="*/ 4065078 h 6858000"/>
              <a:gd name="connsiteX193" fmla="*/ 1510397 w 7467600"/>
              <a:gd name="connsiteY193" fmla="*/ 3684705 h 6858000"/>
              <a:gd name="connsiteX194" fmla="*/ 1313114 w 7467600"/>
              <a:gd name="connsiteY194" fmla="*/ 3655216 h 6858000"/>
              <a:gd name="connsiteX195" fmla="*/ 1109304 w 7467600"/>
              <a:gd name="connsiteY195" fmla="*/ 3669030 h 6858000"/>
              <a:gd name="connsiteX196" fmla="*/ 8129 w 7467600"/>
              <a:gd name="connsiteY196" fmla="*/ 4330519 h 6858000"/>
              <a:gd name="connsiteX197" fmla="*/ 687572 w 7467600"/>
              <a:gd name="connsiteY197" fmla="*/ 3925629 h 6858000"/>
              <a:gd name="connsiteX198" fmla="*/ 1138365 w 7467600"/>
              <a:gd name="connsiteY198" fmla="*/ 3774515 h 6858000"/>
              <a:gd name="connsiteX199" fmla="*/ 1505579 w 7467600"/>
              <a:gd name="connsiteY199" fmla="*/ 3655526 h 6858000"/>
              <a:gd name="connsiteX200" fmla="*/ 1313114 w 7467600"/>
              <a:gd name="connsiteY200" fmla="*/ 3655216 h 6858000"/>
              <a:gd name="connsiteX201" fmla="*/ 3655073 w 7467600"/>
              <a:gd name="connsiteY201" fmla="*/ 3650884 h 6858000"/>
              <a:gd name="connsiteX202" fmla="*/ 3989938 w 7467600"/>
              <a:gd name="connsiteY202" fmla="*/ 3991685 h 6858000"/>
              <a:gd name="connsiteX203" fmla="*/ 4393907 w 7467600"/>
              <a:gd name="connsiteY203" fmla="*/ 4261258 h 6858000"/>
              <a:gd name="connsiteX204" fmla="*/ 4648051 w 7467600"/>
              <a:gd name="connsiteY204" fmla="*/ 4374051 h 6858000"/>
              <a:gd name="connsiteX205" fmla="*/ 4383389 w 7467600"/>
              <a:gd name="connsiteY205" fmla="*/ 4184369 h 6858000"/>
              <a:gd name="connsiteX206" fmla="*/ 4165508 w 7467600"/>
              <a:gd name="connsiteY206" fmla="*/ 4035196 h 6858000"/>
              <a:gd name="connsiteX207" fmla="*/ 4068162 w 7467600"/>
              <a:gd name="connsiteY207" fmla="*/ 3953394 h 6858000"/>
              <a:gd name="connsiteX208" fmla="*/ 3981416 w 7467600"/>
              <a:gd name="connsiteY208" fmla="*/ 3880482 h 6858000"/>
              <a:gd name="connsiteX209" fmla="*/ 3800147 w 7467600"/>
              <a:gd name="connsiteY209" fmla="*/ 3749872 h 6858000"/>
              <a:gd name="connsiteX210" fmla="*/ 3655073 w 7467600"/>
              <a:gd name="connsiteY210" fmla="*/ 3650884 h 6858000"/>
              <a:gd name="connsiteX211" fmla="*/ 3670252 w 7467600"/>
              <a:gd name="connsiteY211" fmla="*/ 3622798 h 6858000"/>
              <a:gd name="connsiteX212" fmla="*/ 3817258 w 7467600"/>
              <a:gd name="connsiteY212" fmla="*/ 3723577 h 6858000"/>
              <a:gd name="connsiteX213" fmla="*/ 4000461 w 7467600"/>
              <a:gd name="connsiteY213" fmla="*/ 3855966 h 6858000"/>
              <a:gd name="connsiteX214" fmla="*/ 4088180 w 7467600"/>
              <a:gd name="connsiteY214" fmla="*/ 3929774 h 6858000"/>
              <a:gd name="connsiteX215" fmla="*/ 4184555 w 7467600"/>
              <a:gd name="connsiteY215" fmla="*/ 4010683 h 6858000"/>
              <a:gd name="connsiteX216" fmla="*/ 4399563 w 7467600"/>
              <a:gd name="connsiteY216" fmla="*/ 4158106 h 6858000"/>
              <a:gd name="connsiteX217" fmla="*/ 4684469 w 7467600"/>
              <a:gd name="connsiteY217" fmla="*/ 4364680 h 6858000"/>
              <a:gd name="connsiteX218" fmla="*/ 4690271 w 7467600"/>
              <a:gd name="connsiteY218" fmla="*/ 4370034 h 6858000"/>
              <a:gd name="connsiteX219" fmla="*/ 4136093 w 7467600"/>
              <a:gd name="connsiteY219" fmla="*/ 3858466 h 6858000"/>
              <a:gd name="connsiteX220" fmla="*/ 3670252 w 7467600"/>
              <a:gd name="connsiteY220" fmla="*/ 3622798 h 6858000"/>
              <a:gd name="connsiteX221" fmla="*/ 4440129 w 7467600"/>
              <a:gd name="connsiteY221" fmla="*/ 3448571 h 6858000"/>
              <a:gd name="connsiteX222" fmla="*/ 4856525 w 7467600"/>
              <a:gd name="connsiteY222" fmla="*/ 3915351 h 6858000"/>
              <a:gd name="connsiteX223" fmla="*/ 5059055 w 7467600"/>
              <a:gd name="connsiteY223" fmla="*/ 4108918 h 6858000"/>
              <a:gd name="connsiteX224" fmla="*/ 5290070 w 7467600"/>
              <a:gd name="connsiteY224" fmla="*/ 4263619 h 6858000"/>
              <a:gd name="connsiteX225" fmla="*/ 4834991 w 7467600"/>
              <a:gd name="connsiteY225" fmla="*/ 3830985 h 6858000"/>
              <a:gd name="connsiteX226" fmla="*/ 4440129 w 7467600"/>
              <a:gd name="connsiteY226" fmla="*/ 3448571 h 6858000"/>
              <a:gd name="connsiteX227" fmla="*/ 4441737 w 7467600"/>
              <a:gd name="connsiteY227" fmla="*/ 3399734 h 6858000"/>
              <a:gd name="connsiteX228" fmla="*/ 4431236 w 7467600"/>
              <a:gd name="connsiteY228" fmla="*/ 3400954 h 6858000"/>
              <a:gd name="connsiteX229" fmla="*/ 4557150 w 7467600"/>
              <a:gd name="connsiteY229" fmla="*/ 3510023 h 6858000"/>
              <a:gd name="connsiteX230" fmla="*/ 4856936 w 7467600"/>
              <a:gd name="connsiteY230" fmla="*/ 3809146 h 6858000"/>
              <a:gd name="connsiteX231" fmla="*/ 5111996 w 7467600"/>
              <a:gd name="connsiteY231" fmla="*/ 4065759 h 6858000"/>
              <a:gd name="connsiteX232" fmla="*/ 5388878 w 7467600"/>
              <a:gd name="connsiteY232" fmla="*/ 4300185 h 6858000"/>
              <a:gd name="connsiteX233" fmla="*/ 5425556 w 7467600"/>
              <a:gd name="connsiteY233" fmla="*/ 4308967 h 6858000"/>
              <a:gd name="connsiteX234" fmla="*/ 4943646 w 7467600"/>
              <a:gd name="connsiteY234" fmla="*/ 3822916 h 6858000"/>
              <a:gd name="connsiteX235" fmla="*/ 4594837 w 7467600"/>
              <a:gd name="connsiteY235" fmla="*/ 3532274 h 6858000"/>
              <a:gd name="connsiteX236" fmla="*/ 4441737 w 7467600"/>
              <a:gd name="connsiteY236" fmla="*/ 3399734 h 6858000"/>
              <a:gd name="connsiteX237" fmla="*/ 5425834 w 7467600"/>
              <a:gd name="connsiteY237" fmla="*/ 3162785 h 6858000"/>
              <a:gd name="connsiteX238" fmla="*/ 5401644 w 7467600"/>
              <a:gd name="connsiteY238" fmla="*/ 3617847 h 6858000"/>
              <a:gd name="connsiteX239" fmla="*/ 5467256 w 7467600"/>
              <a:gd name="connsiteY239" fmla="*/ 4175494 h 6858000"/>
              <a:gd name="connsiteX240" fmla="*/ 5448069 w 7467600"/>
              <a:gd name="connsiteY240" fmla="*/ 3567554 h 6858000"/>
              <a:gd name="connsiteX241" fmla="*/ 5425834 w 7467600"/>
              <a:gd name="connsiteY241" fmla="*/ 3162785 h 6858000"/>
              <a:gd name="connsiteX242" fmla="*/ 1318687 w 7467600"/>
              <a:gd name="connsiteY242" fmla="*/ 3113840 h 6858000"/>
              <a:gd name="connsiteX243" fmla="*/ 1066793 w 7467600"/>
              <a:gd name="connsiteY243" fmla="*/ 3212171 h 6858000"/>
              <a:gd name="connsiteX244" fmla="*/ 993319 w 7467600"/>
              <a:gd name="connsiteY244" fmla="*/ 3247648 h 6858000"/>
              <a:gd name="connsiteX245" fmla="*/ 853081 w 7467600"/>
              <a:gd name="connsiteY245" fmla="*/ 3312410 h 6858000"/>
              <a:gd name="connsiteX246" fmla="*/ 805957 w 7467600"/>
              <a:gd name="connsiteY246" fmla="*/ 3330443 h 6858000"/>
              <a:gd name="connsiteX247" fmla="*/ 1318687 w 7467600"/>
              <a:gd name="connsiteY247" fmla="*/ 3113840 h 6858000"/>
              <a:gd name="connsiteX248" fmla="*/ 5453702 w 7467600"/>
              <a:gd name="connsiteY248" fmla="*/ 3090882 h 6858000"/>
              <a:gd name="connsiteX249" fmla="*/ 5480135 w 7467600"/>
              <a:gd name="connsiteY249" fmla="*/ 3565802 h 6858000"/>
              <a:gd name="connsiteX250" fmla="*/ 5499023 w 7467600"/>
              <a:gd name="connsiteY250" fmla="*/ 4166310 h 6858000"/>
              <a:gd name="connsiteX251" fmla="*/ 5547022 w 7467600"/>
              <a:gd name="connsiteY251" fmla="*/ 3607838 h 6858000"/>
              <a:gd name="connsiteX252" fmla="*/ 5515964 w 7467600"/>
              <a:gd name="connsiteY252" fmla="*/ 3378541 h 6858000"/>
              <a:gd name="connsiteX253" fmla="*/ 5453702 w 7467600"/>
              <a:gd name="connsiteY253" fmla="*/ 3090882 h 6858000"/>
              <a:gd name="connsiteX254" fmla="*/ 1238695 w 7467600"/>
              <a:gd name="connsiteY254" fmla="*/ 3076820 h 6858000"/>
              <a:gd name="connsiteX255" fmla="*/ 716371 w 7467600"/>
              <a:gd name="connsiteY255" fmla="*/ 3293249 h 6858000"/>
              <a:gd name="connsiteX256" fmla="*/ 579522 w 7467600"/>
              <a:gd name="connsiteY256" fmla="*/ 3371759 h 6858000"/>
              <a:gd name="connsiteX257" fmla="*/ 600288 w 7467600"/>
              <a:gd name="connsiteY257" fmla="*/ 3365555 h 6858000"/>
              <a:gd name="connsiteX258" fmla="*/ 840692 w 7467600"/>
              <a:gd name="connsiteY258" fmla="*/ 3284921 h 6858000"/>
              <a:gd name="connsiteX259" fmla="*/ 979248 w 7467600"/>
              <a:gd name="connsiteY259" fmla="*/ 3221003 h 6858000"/>
              <a:gd name="connsiteX260" fmla="*/ 1053282 w 7467600"/>
              <a:gd name="connsiteY260" fmla="*/ 3185247 h 6858000"/>
              <a:gd name="connsiteX261" fmla="*/ 1320603 w 7467600"/>
              <a:gd name="connsiteY261" fmla="*/ 3081281 h 6858000"/>
              <a:gd name="connsiteX262" fmla="*/ 1238695 w 7467600"/>
              <a:gd name="connsiteY262" fmla="*/ 3076820 h 6858000"/>
              <a:gd name="connsiteX263" fmla="*/ 5425627 w 7467600"/>
              <a:gd name="connsiteY263" fmla="*/ 2954192 h 6858000"/>
              <a:gd name="connsiteX264" fmla="*/ 5470770 w 7467600"/>
              <a:gd name="connsiteY264" fmla="*/ 3005435 h 6858000"/>
              <a:gd name="connsiteX265" fmla="*/ 5519779 w 7467600"/>
              <a:gd name="connsiteY265" fmla="*/ 4359223 h 6858000"/>
              <a:gd name="connsiteX266" fmla="*/ 5520293 w 7467600"/>
              <a:gd name="connsiteY266" fmla="*/ 4360602 h 6858000"/>
              <a:gd name="connsiteX267" fmla="*/ 5767221 w 7467600"/>
              <a:gd name="connsiteY267" fmla="*/ 4665564 h 6858000"/>
              <a:gd name="connsiteX268" fmla="*/ 6937169 w 7467600"/>
              <a:gd name="connsiteY268" fmla="*/ 4815941 h 6858000"/>
              <a:gd name="connsiteX269" fmla="*/ 6953922 w 7467600"/>
              <a:gd name="connsiteY269" fmla="*/ 4890068 h 6858000"/>
              <a:gd name="connsiteX270" fmla="*/ 6071359 w 7467600"/>
              <a:gd name="connsiteY270" fmla="*/ 4770770 h 6858000"/>
              <a:gd name="connsiteX271" fmla="*/ 6038839 w 7467600"/>
              <a:gd name="connsiteY271" fmla="*/ 4764474 h 6858000"/>
              <a:gd name="connsiteX272" fmla="*/ 6038706 w 7467600"/>
              <a:gd name="connsiteY272" fmla="*/ 4763847 h 6858000"/>
              <a:gd name="connsiteX273" fmla="*/ 6037784 w 7467600"/>
              <a:gd name="connsiteY273" fmla="*/ 4764270 h 6858000"/>
              <a:gd name="connsiteX274" fmla="*/ 6038839 w 7467600"/>
              <a:gd name="connsiteY274" fmla="*/ 4764474 h 6858000"/>
              <a:gd name="connsiteX275" fmla="*/ 6040338 w 7467600"/>
              <a:gd name="connsiteY275" fmla="*/ 4771418 h 6858000"/>
              <a:gd name="connsiteX276" fmla="*/ 6024488 w 7467600"/>
              <a:gd name="connsiteY276" fmla="*/ 4809903 h 6858000"/>
              <a:gd name="connsiteX277" fmla="*/ 5599771 w 7467600"/>
              <a:gd name="connsiteY277" fmla="*/ 5509652 h 6858000"/>
              <a:gd name="connsiteX278" fmla="*/ 5548843 w 7467600"/>
              <a:gd name="connsiteY278" fmla="*/ 5563845 h 6858000"/>
              <a:gd name="connsiteX279" fmla="*/ 5940952 w 7467600"/>
              <a:gd name="connsiteY279" fmla="*/ 6250028 h 6858000"/>
              <a:gd name="connsiteX280" fmla="*/ 6043441 w 7467600"/>
              <a:gd name="connsiteY280" fmla="*/ 6665847 h 6858000"/>
              <a:gd name="connsiteX281" fmla="*/ 6093432 w 7467600"/>
              <a:gd name="connsiteY281" fmla="*/ 6858000 h 6858000"/>
              <a:gd name="connsiteX282" fmla="*/ 6034344 w 7467600"/>
              <a:gd name="connsiteY282" fmla="*/ 6858000 h 6858000"/>
              <a:gd name="connsiteX283" fmla="*/ 6026679 w 7467600"/>
              <a:gd name="connsiteY283" fmla="*/ 6836959 h 6858000"/>
              <a:gd name="connsiteX284" fmla="*/ 5800441 w 7467600"/>
              <a:gd name="connsiteY284" fmla="*/ 6335286 h 6858000"/>
              <a:gd name="connsiteX285" fmla="*/ 5526562 w 7467600"/>
              <a:gd name="connsiteY285" fmla="*/ 5705388 h 6858000"/>
              <a:gd name="connsiteX286" fmla="*/ 5519640 w 7467600"/>
              <a:gd name="connsiteY286" fmla="*/ 5683774 h 6858000"/>
              <a:gd name="connsiteX287" fmla="*/ 5844559 w 7467600"/>
              <a:gd name="connsiteY287" fmla="*/ 6553349 h 6858000"/>
              <a:gd name="connsiteX288" fmla="*/ 5975994 w 7467600"/>
              <a:gd name="connsiteY288" fmla="*/ 6858000 h 6858000"/>
              <a:gd name="connsiteX289" fmla="*/ 5898547 w 7467600"/>
              <a:gd name="connsiteY289" fmla="*/ 6858000 h 6858000"/>
              <a:gd name="connsiteX290" fmla="*/ 5682041 w 7467600"/>
              <a:gd name="connsiteY290" fmla="*/ 6355860 h 6858000"/>
              <a:gd name="connsiteX291" fmla="*/ 5461758 w 7467600"/>
              <a:gd name="connsiteY291" fmla="*/ 5820220 h 6858000"/>
              <a:gd name="connsiteX292" fmla="*/ 5237282 w 7467600"/>
              <a:gd name="connsiteY292" fmla="*/ 6579086 h 6858000"/>
              <a:gd name="connsiteX293" fmla="*/ 5115009 w 7467600"/>
              <a:gd name="connsiteY293" fmla="*/ 6858000 h 6858000"/>
              <a:gd name="connsiteX294" fmla="*/ 5028074 w 7467600"/>
              <a:gd name="connsiteY294" fmla="*/ 6858000 h 6858000"/>
              <a:gd name="connsiteX295" fmla="*/ 5079508 w 7467600"/>
              <a:gd name="connsiteY295" fmla="*/ 6749074 h 6858000"/>
              <a:gd name="connsiteX296" fmla="*/ 5371846 w 7467600"/>
              <a:gd name="connsiteY296" fmla="*/ 5924413 h 6858000"/>
              <a:gd name="connsiteX297" fmla="*/ 5270512 w 7467600"/>
              <a:gd name="connsiteY297" fmla="*/ 6138975 h 6858000"/>
              <a:gd name="connsiteX298" fmla="*/ 5062409 w 7467600"/>
              <a:gd name="connsiteY298" fmla="*/ 6653544 h 6858000"/>
              <a:gd name="connsiteX299" fmla="*/ 5036628 w 7467600"/>
              <a:gd name="connsiteY299" fmla="*/ 6754247 h 6858000"/>
              <a:gd name="connsiteX300" fmla="*/ 5009112 w 7467600"/>
              <a:gd name="connsiteY300" fmla="*/ 6858000 h 6858000"/>
              <a:gd name="connsiteX301" fmla="*/ 4976679 w 7467600"/>
              <a:gd name="connsiteY301" fmla="*/ 6858000 h 6858000"/>
              <a:gd name="connsiteX302" fmla="*/ 5006537 w 7467600"/>
              <a:gd name="connsiteY302" fmla="*/ 6747068 h 6858000"/>
              <a:gd name="connsiteX303" fmla="*/ 5032723 w 7467600"/>
              <a:gd name="connsiteY303" fmla="*/ 6644957 h 6858000"/>
              <a:gd name="connsiteX304" fmla="*/ 5242949 w 7467600"/>
              <a:gd name="connsiteY304" fmla="*/ 6125175 h 6858000"/>
              <a:gd name="connsiteX305" fmla="*/ 5286321 w 7467600"/>
              <a:gd name="connsiteY305" fmla="*/ 6033555 h 6858000"/>
              <a:gd name="connsiteX306" fmla="*/ 5008210 w 7467600"/>
              <a:gd name="connsiteY306" fmla="*/ 6649194 h 6858000"/>
              <a:gd name="connsiteX307" fmla="*/ 4986321 w 7467600"/>
              <a:gd name="connsiteY307" fmla="*/ 6765687 h 6858000"/>
              <a:gd name="connsiteX308" fmla="*/ 4973474 w 7467600"/>
              <a:gd name="connsiteY308" fmla="*/ 6858000 h 6858000"/>
              <a:gd name="connsiteX309" fmla="*/ 4907178 w 7467600"/>
              <a:gd name="connsiteY309" fmla="*/ 6858000 h 6858000"/>
              <a:gd name="connsiteX310" fmla="*/ 4910810 w 7467600"/>
              <a:gd name="connsiteY310" fmla="*/ 6829660 h 6858000"/>
              <a:gd name="connsiteX311" fmla="*/ 4987461 w 7467600"/>
              <a:gd name="connsiteY311" fmla="*/ 6432994 h 6858000"/>
              <a:gd name="connsiteX312" fmla="*/ 5179262 w 7467600"/>
              <a:gd name="connsiteY312" fmla="*/ 6035044 h 6858000"/>
              <a:gd name="connsiteX313" fmla="*/ 4689678 w 7467600"/>
              <a:gd name="connsiteY313" fmla="*/ 6440241 h 6858000"/>
              <a:gd name="connsiteX314" fmla="*/ 4477543 w 7467600"/>
              <a:gd name="connsiteY314" fmla="*/ 6674836 h 6858000"/>
              <a:gd name="connsiteX315" fmla="*/ 4329957 w 7467600"/>
              <a:gd name="connsiteY315" fmla="*/ 6858000 h 6858000"/>
              <a:gd name="connsiteX316" fmla="*/ 4218595 w 7467600"/>
              <a:gd name="connsiteY316" fmla="*/ 6858000 h 6858000"/>
              <a:gd name="connsiteX317" fmla="*/ 4368888 w 7467600"/>
              <a:gd name="connsiteY317" fmla="*/ 6668412 h 6858000"/>
              <a:gd name="connsiteX318" fmla="*/ 4563091 w 7467600"/>
              <a:gd name="connsiteY318" fmla="*/ 6442508 h 6858000"/>
              <a:gd name="connsiteX319" fmla="*/ 5387324 w 7467600"/>
              <a:gd name="connsiteY319" fmla="*/ 5705830 h 6858000"/>
              <a:gd name="connsiteX320" fmla="*/ 5073620 w 7467600"/>
              <a:gd name="connsiteY320" fmla="*/ 5955437 h 6858000"/>
              <a:gd name="connsiteX321" fmla="*/ 4689789 w 7467600"/>
              <a:gd name="connsiteY321" fmla="*/ 6268382 h 6858000"/>
              <a:gd name="connsiteX322" fmla="*/ 4418722 w 7467600"/>
              <a:gd name="connsiteY322" fmla="*/ 6570886 h 6858000"/>
              <a:gd name="connsiteX323" fmla="*/ 4214944 w 7467600"/>
              <a:gd name="connsiteY323" fmla="*/ 6858000 h 6858000"/>
              <a:gd name="connsiteX324" fmla="*/ 4177898 w 7467600"/>
              <a:gd name="connsiteY324" fmla="*/ 6858000 h 6858000"/>
              <a:gd name="connsiteX325" fmla="*/ 4391597 w 7467600"/>
              <a:gd name="connsiteY325" fmla="*/ 6556370 h 6858000"/>
              <a:gd name="connsiteX326" fmla="*/ 4668889 w 7467600"/>
              <a:gd name="connsiteY326" fmla="*/ 6246399 h 6858000"/>
              <a:gd name="connsiteX327" fmla="*/ 5055427 w 7467600"/>
              <a:gd name="connsiteY327" fmla="*/ 5931476 h 6858000"/>
              <a:gd name="connsiteX328" fmla="*/ 5371814 w 7467600"/>
              <a:gd name="connsiteY328" fmla="*/ 5678975 h 6858000"/>
              <a:gd name="connsiteX329" fmla="*/ 4987918 w 7467600"/>
              <a:gd name="connsiteY329" fmla="*/ 5838701 h 6858000"/>
              <a:gd name="connsiteX330" fmla="*/ 4317146 w 7467600"/>
              <a:gd name="connsiteY330" fmla="*/ 6587716 h 6858000"/>
              <a:gd name="connsiteX331" fmla="*/ 4171627 w 7467600"/>
              <a:gd name="connsiteY331" fmla="*/ 6858000 h 6858000"/>
              <a:gd name="connsiteX332" fmla="*/ 4081585 w 7467600"/>
              <a:gd name="connsiteY332" fmla="*/ 6858000 h 6858000"/>
              <a:gd name="connsiteX333" fmla="*/ 4238603 w 7467600"/>
              <a:gd name="connsiteY333" fmla="*/ 6559341 h 6858000"/>
              <a:gd name="connsiteX334" fmla="*/ 4778333 w 7467600"/>
              <a:gd name="connsiteY334" fmla="*/ 5873626 h 6858000"/>
              <a:gd name="connsiteX335" fmla="*/ 5414185 w 7467600"/>
              <a:gd name="connsiteY335" fmla="*/ 5573882 h 6858000"/>
              <a:gd name="connsiteX336" fmla="*/ 5959648 w 7467600"/>
              <a:gd name="connsiteY336" fmla="*/ 4760797 h 6858000"/>
              <a:gd name="connsiteX337" fmla="*/ 5355019 w 7467600"/>
              <a:gd name="connsiteY337" fmla="*/ 4734672 h 6858000"/>
              <a:gd name="connsiteX338" fmla="*/ 5083565 w 7467600"/>
              <a:gd name="connsiteY338" fmla="*/ 5179121 h 6858000"/>
              <a:gd name="connsiteX339" fmla="*/ 4713577 w 7467600"/>
              <a:gd name="connsiteY339" fmla="*/ 5616803 h 6858000"/>
              <a:gd name="connsiteX340" fmla="*/ 3989559 w 7467600"/>
              <a:gd name="connsiteY340" fmla="*/ 6145945 h 6858000"/>
              <a:gd name="connsiteX341" fmla="*/ 3939824 w 7467600"/>
              <a:gd name="connsiteY341" fmla="*/ 6066900 h 6858000"/>
              <a:gd name="connsiteX342" fmla="*/ 4584537 w 7467600"/>
              <a:gd name="connsiteY342" fmla="*/ 5324826 h 6858000"/>
              <a:gd name="connsiteX343" fmla="*/ 5037105 w 7467600"/>
              <a:gd name="connsiteY343" fmla="*/ 5088765 h 6858000"/>
              <a:gd name="connsiteX344" fmla="*/ 5039930 w 7467600"/>
              <a:gd name="connsiteY344" fmla="*/ 5089585 h 6858000"/>
              <a:gd name="connsiteX345" fmla="*/ 5263764 w 7467600"/>
              <a:gd name="connsiteY345" fmla="*/ 4735525 h 6858000"/>
              <a:gd name="connsiteX346" fmla="*/ 4086300 w 7467600"/>
              <a:gd name="connsiteY346" fmla="*/ 4884599 h 6858000"/>
              <a:gd name="connsiteX347" fmla="*/ 4085485 w 7467600"/>
              <a:gd name="connsiteY347" fmla="*/ 4899070 h 6858000"/>
              <a:gd name="connsiteX348" fmla="*/ 3871915 w 7467600"/>
              <a:gd name="connsiteY348" fmla="*/ 5253645 h 6858000"/>
              <a:gd name="connsiteX349" fmla="*/ 3799374 w 7467600"/>
              <a:gd name="connsiteY349" fmla="*/ 5466127 h 6858000"/>
              <a:gd name="connsiteX350" fmla="*/ 3498850 w 7467600"/>
              <a:gd name="connsiteY350" fmla="*/ 6661888 h 6858000"/>
              <a:gd name="connsiteX351" fmla="*/ 3399216 w 7467600"/>
              <a:gd name="connsiteY351" fmla="*/ 6858000 h 6858000"/>
              <a:gd name="connsiteX352" fmla="*/ 3303688 w 7467600"/>
              <a:gd name="connsiteY352" fmla="*/ 6858000 h 6858000"/>
              <a:gd name="connsiteX353" fmla="*/ 3391774 w 7467600"/>
              <a:gd name="connsiteY353" fmla="*/ 6697181 h 6858000"/>
              <a:gd name="connsiteX354" fmla="*/ 3735540 w 7467600"/>
              <a:gd name="connsiteY354" fmla="*/ 5546923 h 6858000"/>
              <a:gd name="connsiteX355" fmla="*/ 3729438 w 7467600"/>
              <a:gd name="connsiteY355" fmla="*/ 5569058 h 6858000"/>
              <a:gd name="connsiteX356" fmla="*/ 3707782 w 7467600"/>
              <a:gd name="connsiteY356" fmla="*/ 5644908 h 6858000"/>
              <a:gd name="connsiteX357" fmla="*/ 3583827 w 7467600"/>
              <a:gd name="connsiteY357" fmla="*/ 6039215 h 6858000"/>
              <a:gd name="connsiteX358" fmla="*/ 3547861 w 7467600"/>
              <a:gd name="connsiteY358" fmla="*/ 6129609 h 6858000"/>
              <a:gd name="connsiteX359" fmla="*/ 3490905 w 7467600"/>
              <a:gd name="connsiteY359" fmla="*/ 6277660 h 6858000"/>
              <a:gd name="connsiteX360" fmla="*/ 3455859 w 7467600"/>
              <a:gd name="connsiteY360" fmla="*/ 6391301 h 6858000"/>
              <a:gd name="connsiteX361" fmla="*/ 3429112 w 7467600"/>
              <a:gd name="connsiteY361" fmla="*/ 6479469 h 6858000"/>
              <a:gd name="connsiteX362" fmla="*/ 3304862 w 7467600"/>
              <a:gd name="connsiteY362" fmla="*/ 6796476 h 6858000"/>
              <a:gd name="connsiteX363" fmla="*/ 3276071 w 7467600"/>
              <a:gd name="connsiteY363" fmla="*/ 6858000 h 6858000"/>
              <a:gd name="connsiteX364" fmla="*/ 3240805 w 7467600"/>
              <a:gd name="connsiteY364" fmla="*/ 6858000 h 6858000"/>
              <a:gd name="connsiteX365" fmla="*/ 3275917 w 7467600"/>
              <a:gd name="connsiteY365" fmla="*/ 6783192 h 6858000"/>
              <a:gd name="connsiteX366" fmla="*/ 3399358 w 7467600"/>
              <a:gd name="connsiteY366" fmla="*/ 6469011 h 6858000"/>
              <a:gd name="connsiteX367" fmla="*/ 3425650 w 7467600"/>
              <a:gd name="connsiteY367" fmla="*/ 6381333 h 6858000"/>
              <a:gd name="connsiteX368" fmla="*/ 3460661 w 7467600"/>
              <a:gd name="connsiteY368" fmla="*/ 6266763 h 6858000"/>
              <a:gd name="connsiteX369" fmla="*/ 3518021 w 7467600"/>
              <a:gd name="connsiteY369" fmla="*/ 6117298 h 6858000"/>
              <a:gd name="connsiteX370" fmla="*/ 3554035 w 7467600"/>
              <a:gd name="connsiteY370" fmla="*/ 6027832 h 6858000"/>
              <a:gd name="connsiteX371" fmla="*/ 3677174 w 7467600"/>
              <a:gd name="connsiteY371" fmla="*/ 5636351 h 6858000"/>
              <a:gd name="connsiteX372" fmla="*/ 3698819 w 7467600"/>
              <a:gd name="connsiteY372" fmla="*/ 5560503 h 6858000"/>
              <a:gd name="connsiteX373" fmla="*/ 3702094 w 7467600"/>
              <a:gd name="connsiteY373" fmla="*/ 5549194 h 6858000"/>
              <a:gd name="connsiteX374" fmla="*/ 3398355 w 7467600"/>
              <a:gd name="connsiteY374" fmla="*/ 6094603 h 6858000"/>
              <a:gd name="connsiteX375" fmla="*/ 3193941 w 7467600"/>
              <a:gd name="connsiteY375" fmla="*/ 6798775 h 6858000"/>
              <a:gd name="connsiteX376" fmla="*/ 3184140 w 7467600"/>
              <a:gd name="connsiteY376" fmla="*/ 6858000 h 6858000"/>
              <a:gd name="connsiteX377" fmla="*/ 3099978 w 7467600"/>
              <a:gd name="connsiteY377" fmla="*/ 6858000 h 6858000"/>
              <a:gd name="connsiteX378" fmla="*/ 3101556 w 7467600"/>
              <a:gd name="connsiteY378" fmla="*/ 6843337 h 6858000"/>
              <a:gd name="connsiteX379" fmla="*/ 3370162 w 7467600"/>
              <a:gd name="connsiteY379" fmla="*/ 5785550 h 6858000"/>
              <a:gd name="connsiteX380" fmla="*/ 3746477 w 7467600"/>
              <a:gd name="connsiteY380" fmla="*/ 5377889 h 6858000"/>
              <a:gd name="connsiteX381" fmla="*/ 3863399 w 7467600"/>
              <a:gd name="connsiteY381" fmla="*/ 5087257 h 6858000"/>
              <a:gd name="connsiteX382" fmla="*/ 3968712 w 7467600"/>
              <a:gd name="connsiteY382" fmla="*/ 4913989 h 6858000"/>
              <a:gd name="connsiteX383" fmla="*/ 2792390 w 7467600"/>
              <a:gd name="connsiteY383" fmla="*/ 5382974 h 6858000"/>
              <a:gd name="connsiteX384" fmla="*/ 2714982 w 7467600"/>
              <a:gd name="connsiteY384" fmla="*/ 5427051 h 6858000"/>
              <a:gd name="connsiteX385" fmla="*/ 2813361 w 7467600"/>
              <a:gd name="connsiteY385" fmla="*/ 6023912 h 6858000"/>
              <a:gd name="connsiteX386" fmla="*/ 2688430 w 7467600"/>
              <a:gd name="connsiteY386" fmla="*/ 6801564 h 6858000"/>
              <a:gd name="connsiteX387" fmla="*/ 2629626 w 7467600"/>
              <a:gd name="connsiteY387" fmla="*/ 6763394 h 6858000"/>
              <a:gd name="connsiteX388" fmla="*/ 2565328 w 7467600"/>
              <a:gd name="connsiteY388" fmla="*/ 5516399 h 6858000"/>
              <a:gd name="connsiteX389" fmla="*/ 1922999 w 7467600"/>
              <a:gd name="connsiteY389" fmla="*/ 5980343 h 6858000"/>
              <a:gd name="connsiteX390" fmla="*/ 1950261 w 7467600"/>
              <a:gd name="connsiteY390" fmla="*/ 6405858 h 6858000"/>
              <a:gd name="connsiteX391" fmla="*/ 2365554 w 7467600"/>
              <a:gd name="connsiteY391" fmla="*/ 6759107 h 6858000"/>
              <a:gd name="connsiteX392" fmla="*/ 2424142 w 7467600"/>
              <a:gd name="connsiteY392" fmla="*/ 6858000 h 6858000"/>
              <a:gd name="connsiteX393" fmla="*/ 2395994 w 7467600"/>
              <a:gd name="connsiteY393" fmla="*/ 6858000 h 6858000"/>
              <a:gd name="connsiteX394" fmla="*/ 2392863 w 7467600"/>
              <a:gd name="connsiteY394" fmla="*/ 6852964 h 6858000"/>
              <a:gd name="connsiteX395" fmla="*/ 2017589 w 7467600"/>
              <a:gd name="connsiteY395" fmla="*/ 6493982 h 6858000"/>
              <a:gd name="connsiteX396" fmla="*/ 2147336 w 7467600"/>
              <a:gd name="connsiteY396" fmla="*/ 6594052 h 6858000"/>
              <a:gd name="connsiteX397" fmla="*/ 2207047 w 7467600"/>
              <a:gd name="connsiteY397" fmla="*/ 6654540 h 6858000"/>
              <a:gd name="connsiteX398" fmla="*/ 2299106 w 7467600"/>
              <a:gd name="connsiteY398" fmla="*/ 6778931 h 6858000"/>
              <a:gd name="connsiteX399" fmla="*/ 2314430 w 7467600"/>
              <a:gd name="connsiteY399" fmla="*/ 6801144 h 6858000"/>
              <a:gd name="connsiteX400" fmla="*/ 2352406 w 7467600"/>
              <a:gd name="connsiteY400" fmla="*/ 6858000 h 6858000"/>
              <a:gd name="connsiteX401" fmla="*/ 2314492 w 7467600"/>
              <a:gd name="connsiteY401" fmla="*/ 6858000 h 6858000"/>
              <a:gd name="connsiteX402" fmla="*/ 2288095 w 7467600"/>
              <a:gd name="connsiteY402" fmla="*/ 6818030 h 6858000"/>
              <a:gd name="connsiteX403" fmla="*/ 2272768 w 7467600"/>
              <a:gd name="connsiteY403" fmla="*/ 6795822 h 6858000"/>
              <a:gd name="connsiteX404" fmla="*/ 2182715 w 7467600"/>
              <a:gd name="connsiteY404" fmla="*/ 6675071 h 6858000"/>
              <a:gd name="connsiteX405" fmla="*/ 2032061 w 7467600"/>
              <a:gd name="connsiteY405" fmla="*/ 6541380 h 6858000"/>
              <a:gd name="connsiteX406" fmla="*/ 2257220 w 7467600"/>
              <a:gd name="connsiteY406" fmla="*/ 6826257 h 6858000"/>
              <a:gd name="connsiteX407" fmla="*/ 2281324 w 7467600"/>
              <a:gd name="connsiteY407" fmla="*/ 6858000 h 6858000"/>
              <a:gd name="connsiteX408" fmla="*/ 2242860 w 7467600"/>
              <a:gd name="connsiteY408" fmla="*/ 6858000 h 6858000"/>
              <a:gd name="connsiteX409" fmla="*/ 2232818 w 7467600"/>
              <a:gd name="connsiteY409" fmla="*/ 6844926 h 6858000"/>
              <a:gd name="connsiteX410" fmla="*/ 1990172 w 7467600"/>
              <a:gd name="connsiteY410" fmla="*/ 6542121 h 6858000"/>
              <a:gd name="connsiteX411" fmla="*/ 2124090 w 7467600"/>
              <a:gd name="connsiteY411" fmla="*/ 6761017 h 6858000"/>
              <a:gd name="connsiteX412" fmla="*/ 2200380 w 7467600"/>
              <a:gd name="connsiteY412" fmla="*/ 6858000 h 6858000"/>
              <a:gd name="connsiteX413" fmla="*/ 2147507 w 7467600"/>
              <a:gd name="connsiteY413" fmla="*/ 6858000 h 6858000"/>
              <a:gd name="connsiteX414" fmla="*/ 2070668 w 7467600"/>
              <a:gd name="connsiteY414" fmla="*/ 6761520 h 6858000"/>
              <a:gd name="connsiteX415" fmla="*/ 1975142 w 7467600"/>
              <a:gd name="connsiteY415" fmla="*/ 6585570 h 6858000"/>
              <a:gd name="connsiteX416" fmla="*/ 2050035 w 7467600"/>
              <a:gd name="connsiteY416" fmla="*/ 6813345 h 6858000"/>
              <a:gd name="connsiteX417" fmla="*/ 2063025 w 7467600"/>
              <a:gd name="connsiteY417" fmla="*/ 6858000 h 6858000"/>
              <a:gd name="connsiteX418" fmla="*/ 2021675 w 7467600"/>
              <a:gd name="connsiteY418" fmla="*/ 6858000 h 6858000"/>
              <a:gd name="connsiteX419" fmla="*/ 2019308 w 7467600"/>
              <a:gd name="connsiteY419" fmla="*/ 6847118 h 6858000"/>
              <a:gd name="connsiteX420" fmla="*/ 1938835 w 7467600"/>
              <a:gd name="connsiteY420" fmla="*/ 6551160 h 6858000"/>
              <a:gd name="connsiteX421" fmla="*/ 1953230 w 7467600"/>
              <a:gd name="connsiteY421" fmla="*/ 6759699 h 6858000"/>
              <a:gd name="connsiteX422" fmla="*/ 1956763 w 7467600"/>
              <a:gd name="connsiteY422" fmla="*/ 6778191 h 6858000"/>
              <a:gd name="connsiteX423" fmla="*/ 1967925 w 7467600"/>
              <a:gd name="connsiteY423" fmla="*/ 6858000 h 6858000"/>
              <a:gd name="connsiteX424" fmla="*/ 1936622 w 7467600"/>
              <a:gd name="connsiteY424" fmla="*/ 6858000 h 6858000"/>
              <a:gd name="connsiteX425" fmla="*/ 1926261 w 7467600"/>
              <a:gd name="connsiteY425" fmla="*/ 6784064 h 6858000"/>
              <a:gd name="connsiteX426" fmla="*/ 1922724 w 7467600"/>
              <a:gd name="connsiteY426" fmla="*/ 6765577 h 6858000"/>
              <a:gd name="connsiteX427" fmla="*/ 1904650 w 7467600"/>
              <a:gd name="connsiteY427" fmla="*/ 6639616 h 6858000"/>
              <a:gd name="connsiteX428" fmla="*/ 1885273 w 7467600"/>
              <a:gd name="connsiteY428" fmla="*/ 6858000 h 6858000"/>
              <a:gd name="connsiteX429" fmla="*/ 1854363 w 7467600"/>
              <a:gd name="connsiteY429" fmla="*/ 6858000 h 6858000"/>
              <a:gd name="connsiteX430" fmla="*/ 1880391 w 7467600"/>
              <a:gd name="connsiteY430" fmla="*/ 6603796 h 6858000"/>
              <a:gd name="connsiteX431" fmla="*/ 1818273 w 7467600"/>
              <a:gd name="connsiteY431" fmla="*/ 6715729 h 6858000"/>
              <a:gd name="connsiteX432" fmla="*/ 1794691 w 7467600"/>
              <a:gd name="connsiteY432" fmla="*/ 6843239 h 6858000"/>
              <a:gd name="connsiteX433" fmla="*/ 1794914 w 7467600"/>
              <a:gd name="connsiteY433" fmla="*/ 6858000 h 6858000"/>
              <a:gd name="connsiteX434" fmla="*/ 1746128 w 7467600"/>
              <a:gd name="connsiteY434" fmla="*/ 6858000 h 6858000"/>
              <a:gd name="connsiteX435" fmla="*/ 1753934 w 7467600"/>
              <a:gd name="connsiteY435" fmla="*/ 6724796 h 6858000"/>
              <a:gd name="connsiteX436" fmla="*/ 1792053 w 7467600"/>
              <a:gd name="connsiteY436" fmla="*/ 6572396 h 6858000"/>
              <a:gd name="connsiteX437" fmla="*/ 1862248 w 7467600"/>
              <a:gd name="connsiteY437" fmla="*/ 6266397 h 6858000"/>
              <a:gd name="connsiteX438" fmla="*/ 1862250 w 7467600"/>
              <a:gd name="connsiteY438" fmla="*/ 6033531 h 6858000"/>
              <a:gd name="connsiteX439" fmla="*/ 1211999 w 7467600"/>
              <a:gd name="connsiteY439" fmla="*/ 6683610 h 6858000"/>
              <a:gd name="connsiteX440" fmla="*/ 1213266 w 7467600"/>
              <a:gd name="connsiteY440" fmla="*/ 6691947 h 6858000"/>
              <a:gd name="connsiteX441" fmla="*/ 1203370 w 7467600"/>
              <a:gd name="connsiteY441" fmla="*/ 6850676 h 6858000"/>
              <a:gd name="connsiteX442" fmla="*/ 1203671 w 7467600"/>
              <a:gd name="connsiteY442" fmla="*/ 6858000 h 6858000"/>
              <a:gd name="connsiteX443" fmla="*/ 1143180 w 7467600"/>
              <a:gd name="connsiteY443" fmla="*/ 6858000 h 6858000"/>
              <a:gd name="connsiteX444" fmla="*/ 1142176 w 7467600"/>
              <a:gd name="connsiteY444" fmla="*/ 6766045 h 6858000"/>
              <a:gd name="connsiteX445" fmla="*/ 1067484 w 7467600"/>
              <a:gd name="connsiteY445" fmla="*/ 6858000 h 6858000"/>
              <a:gd name="connsiteX446" fmla="*/ 953928 w 7467600"/>
              <a:gd name="connsiteY446" fmla="*/ 6858000 h 6858000"/>
              <a:gd name="connsiteX447" fmla="*/ 959715 w 7467600"/>
              <a:gd name="connsiteY447" fmla="*/ 6850185 h 6858000"/>
              <a:gd name="connsiteX448" fmla="*/ 1483788 w 7467600"/>
              <a:gd name="connsiteY448" fmla="*/ 6259174 h 6858000"/>
              <a:gd name="connsiteX449" fmla="*/ 1100671 w 7467600"/>
              <a:gd name="connsiteY449" fmla="*/ 6252137 h 6858000"/>
              <a:gd name="connsiteX450" fmla="*/ 1090144 w 7467600"/>
              <a:gd name="connsiteY450" fmla="*/ 6256748 h 6858000"/>
              <a:gd name="connsiteX451" fmla="*/ 1095872 w 7467600"/>
              <a:gd name="connsiteY451" fmla="*/ 6271892 h 6858000"/>
              <a:gd name="connsiteX452" fmla="*/ 262785 w 7467600"/>
              <a:gd name="connsiteY452" fmla="*/ 6845450 h 6858000"/>
              <a:gd name="connsiteX453" fmla="*/ 209968 w 7467600"/>
              <a:gd name="connsiteY453" fmla="*/ 6770713 h 6858000"/>
              <a:gd name="connsiteX454" fmla="*/ 873460 w 7467600"/>
              <a:gd name="connsiteY454" fmla="*/ 6253768 h 6858000"/>
              <a:gd name="connsiteX455" fmla="*/ 192686 w 7467600"/>
              <a:gd name="connsiteY455" fmla="*/ 5849257 h 6858000"/>
              <a:gd name="connsiteX456" fmla="*/ 4696 w 7467600"/>
              <a:gd name="connsiteY456" fmla="*/ 5697668 h 6858000"/>
              <a:gd name="connsiteX457" fmla="*/ 0 w 7467600"/>
              <a:gd name="connsiteY457" fmla="*/ 5689984 h 6858000"/>
              <a:gd name="connsiteX458" fmla="*/ 0 w 7467600"/>
              <a:gd name="connsiteY458" fmla="*/ 5513472 h 6858000"/>
              <a:gd name="connsiteX459" fmla="*/ 174101 w 7467600"/>
              <a:gd name="connsiteY459" fmla="*/ 5620277 h 6858000"/>
              <a:gd name="connsiteX460" fmla="*/ 891800 w 7467600"/>
              <a:gd name="connsiteY460" fmla="*/ 6036935 h 6858000"/>
              <a:gd name="connsiteX461" fmla="*/ 1072219 w 7467600"/>
              <a:gd name="connsiteY461" fmla="*/ 6169443 h 6858000"/>
              <a:gd name="connsiteX462" fmla="*/ 1074117 w 7467600"/>
              <a:gd name="connsiteY462" fmla="*/ 6170301 h 6858000"/>
              <a:gd name="connsiteX463" fmla="*/ 1083114 w 7467600"/>
              <a:gd name="connsiteY463" fmla="*/ 6174131 h 6858000"/>
              <a:gd name="connsiteX464" fmla="*/ 1543010 w 7467600"/>
              <a:gd name="connsiteY464" fmla="*/ 6191140 h 6858000"/>
              <a:gd name="connsiteX465" fmla="*/ 1551080 w 7467600"/>
              <a:gd name="connsiteY465" fmla="*/ 6195006 h 6858000"/>
              <a:gd name="connsiteX466" fmla="*/ 2345443 w 7467600"/>
              <a:gd name="connsiteY466" fmla="*/ 5549882 h 6858000"/>
              <a:gd name="connsiteX467" fmla="*/ 1721499 w 7467600"/>
              <a:gd name="connsiteY467" fmla="*/ 5599969 h 6858000"/>
              <a:gd name="connsiteX468" fmla="*/ 767716 w 7467600"/>
              <a:gd name="connsiteY468" fmla="*/ 5472768 h 6858000"/>
              <a:gd name="connsiteX469" fmla="*/ 722147 w 7467600"/>
              <a:gd name="connsiteY469" fmla="*/ 5393091 h 6858000"/>
              <a:gd name="connsiteX470" fmla="*/ 1485552 w 7467600"/>
              <a:gd name="connsiteY470" fmla="*/ 5313202 h 6858000"/>
              <a:gd name="connsiteX471" fmla="*/ 2143004 w 7467600"/>
              <a:gd name="connsiteY471" fmla="*/ 5402420 h 6858000"/>
              <a:gd name="connsiteX472" fmla="*/ 1933391 w 7467600"/>
              <a:gd name="connsiteY472" fmla="*/ 5156971 h 6858000"/>
              <a:gd name="connsiteX473" fmla="*/ 1827118 w 7467600"/>
              <a:gd name="connsiteY473" fmla="*/ 4968410 h 6858000"/>
              <a:gd name="connsiteX474" fmla="*/ 1837349 w 7467600"/>
              <a:gd name="connsiteY474" fmla="*/ 4956357 h 6858000"/>
              <a:gd name="connsiteX475" fmla="*/ 2162835 w 7467600"/>
              <a:gd name="connsiteY475" fmla="*/ 5187853 h 6858000"/>
              <a:gd name="connsiteX476" fmla="*/ 2257167 w 7467600"/>
              <a:gd name="connsiteY476" fmla="*/ 5462123 h 6858000"/>
              <a:gd name="connsiteX477" fmla="*/ 2261598 w 7467600"/>
              <a:gd name="connsiteY477" fmla="*/ 5467998 h 6858000"/>
              <a:gd name="connsiteX478" fmla="*/ 2437177 w 7467600"/>
              <a:gd name="connsiteY478" fmla="*/ 5479608 h 6858000"/>
              <a:gd name="connsiteX479" fmla="*/ 2445247 w 7467600"/>
              <a:gd name="connsiteY479" fmla="*/ 5483476 h 6858000"/>
              <a:gd name="connsiteX480" fmla="*/ 2743626 w 7467600"/>
              <a:gd name="connsiteY480" fmla="*/ 5304819 h 6858000"/>
              <a:gd name="connsiteX481" fmla="*/ 3048102 w 7467600"/>
              <a:gd name="connsiteY481" fmla="*/ 5150595 h 6858000"/>
              <a:gd name="connsiteX482" fmla="*/ 1799414 w 7467600"/>
              <a:gd name="connsiteY482" fmla="*/ 4694732 h 6858000"/>
              <a:gd name="connsiteX483" fmla="*/ 1771735 w 7467600"/>
              <a:gd name="connsiteY483" fmla="*/ 4619929 h 6858000"/>
              <a:gd name="connsiteX484" fmla="*/ 3104273 w 7467600"/>
              <a:gd name="connsiteY484" fmla="*/ 5076159 h 6858000"/>
              <a:gd name="connsiteX485" fmla="*/ 3113245 w 7467600"/>
              <a:gd name="connsiteY485" fmla="*/ 5090705 h 6858000"/>
              <a:gd name="connsiteX486" fmla="*/ 3126294 w 7467600"/>
              <a:gd name="connsiteY486" fmla="*/ 5114400 h 6858000"/>
              <a:gd name="connsiteX487" fmla="*/ 3937433 w 7467600"/>
              <a:gd name="connsiteY487" fmla="*/ 4830473 h 6858000"/>
              <a:gd name="connsiteX488" fmla="*/ 3590475 w 7467600"/>
              <a:gd name="connsiteY488" fmla="*/ 4597974 h 6858000"/>
              <a:gd name="connsiteX489" fmla="*/ 3100264 w 7467600"/>
              <a:gd name="connsiteY489" fmla="*/ 4579845 h 6858000"/>
              <a:gd name="connsiteX490" fmla="*/ 2183576 w 7467600"/>
              <a:gd name="connsiteY490" fmla="*/ 4227150 h 6858000"/>
              <a:gd name="connsiteX491" fmla="*/ 2151029 w 7467600"/>
              <a:gd name="connsiteY491" fmla="*/ 4146947 h 6858000"/>
              <a:gd name="connsiteX492" fmla="*/ 3563434 w 7467600"/>
              <a:gd name="connsiteY492" fmla="*/ 4469115 h 6858000"/>
              <a:gd name="connsiteX493" fmla="*/ 3177952 w 7467600"/>
              <a:gd name="connsiteY493" fmla="*/ 3657386 h 6858000"/>
              <a:gd name="connsiteX494" fmla="*/ 3189263 w 7467600"/>
              <a:gd name="connsiteY494" fmla="*/ 3625726 h 6858000"/>
              <a:gd name="connsiteX495" fmla="*/ 3560912 w 7467600"/>
              <a:gd name="connsiteY495" fmla="*/ 4079863 h 6858000"/>
              <a:gd name="connsiteX496" fmla="*/ 3626636 w 7467600"/>
              <a:gd name="connsiteY496" fmla="*/ 4512230 h 6858000"/>
              <a:gd name="connsiteX497" fmla="*/ 3653088 w 7467600"/>
              <a:gd name="connsiteY497" fmla="*/ 4521417 h 6858000"/>
              <a:gd name="connsiteX498" fmla="*/ 3988128 w 7467600"/>
              <a:gd name="connsiteY498" fmla="*/ 4817267 h 6858000"/>
              <a:gd name="connsiteX499" fmla="*/ 4830582 w 7467600"/>
              <a:gd name="connsiteY499" fmla="*/ 4676000 h 6858000"/>
              <a:gd name="connsiteX500" fmla="*/ 4830100 w 7467600"/>
              <a:gd name="connsiteY500" fmla="*/ 4675554 h 6858000"/>
              <a:gd name="connsiteX501" fmla="*/ 4036318 w 7467600"/>
              <a:gd name="connsiteY501" fmla="*/ 4147013 h 6858000"/>
              <a:gd name="connsiteX502" fmla="*/ 3432098 w 7467600"/>
              <a:gd name="connsiteY502" fmla="*/ 3537312 h 6858000"/>
              <a:gd name="connsiteX503" fmla="*/ 3446761 w 7467600"/>
              <a:gd name="connsiteY503" fmla="*/ 3461278 h 6858000"/>
              <a:gd name="connsiteX504" fmla="*/ 4419733 w 7467600"/>
              <a:gd name="connsiteY504" fmla="*/ 3963555 h 6858000"/>
              <a:gd name="connsiteX505" fmla="*/ 4781371 w 7467600"/>
              <a:gd name="connsiteY505" fmla="*/ 4458604 h 6858000"/>
              <a:gd name="connsiteX506" fmla="*/ 4780440 w 7467600"/>
              <a:gd name="connsiteY506" fmla="*/ 4470290 h 6858000"/>
              <a:gd name="connsiteX507" fmla="*/ 4898954 w 7467600"/>
              <a:gd name="connsiteY507" fmla="*/ 4662092 h 6858000"/>
              <a:gd name="connsiteX508" fmla="*/ 4900699 w 7467600"/>
              <a:gd name="connsiteY508" fmla="*/ 4670867 h 6858000"/>
              <a:gd name="connsiteX509" fmla="*/ 5714511 w 7467600"/>
              <a:gd name="connsiteY509" fmla="*/ 4663483 h 6858000"/>
              <a:gd name="connsiteX510" fmla="*/ 5464793 w 7467600"/>
              <a:gd name="connsiteY510" fmla="*/ 4393556 h 6858000"/>
              <a:gd name="connsiteX511" fmla="*/ 5461897 w 7467600"/>
              <a:gd name="connsiteY511" fmla="*/ 4390879 h 6858000"/>
              <a:gd name="connsiteX512" fmla="*/ 4294126 w 7467600"/>
              <a:gd name="connsiteY512" fmla="*/ 3303048 h 6858000"/>
              <a:gd name="connsiteX513" fmla="*/ 4305321 w 7467600"/>
              <a:gd name="connsiteY513" fmla="*/ 3256953 h 6858000"/>
              <a:gd name="connsiteX514" fmla="*/ 4949299 w 7467600"/>
              <a:gd name="connsiteY514" fmla="*/ 3766336 h 6858000"/>
              <a:gd name="connsiteX515" fmla="*/ 5291452 w 7467600"/>
              <a:gd name="connsiteY515" fmla="*/ 4076801 h 6858000"/>
              <a:gd name="connsiteX516" fmla="*/ 5434998 w 7467600"/>
              <a:gd name="connsiteY516" fmla="*/ 4254100 h 6858000"/>
              <a:gd name="connsiteX517" fmla="*/ 5351015 w 7467600"/>
              <a:gd name="connsiteY517" fmla="*/ 3760989 h 6858000"/>
              <a:gd name="connsiteX518" fmla="*/ 5413780 w 7467600"/>
              <a:gd name="connsiteY518" fmla="*/ 2966265 h 6858000"/>
              <a:gd name="connsiteX519" fmla="*/ 5425627 w 7467600"/>
              <a:gd name="connsiteY519" fmla="*/ 2954192 h 6858000"/>
              <a:gd name="connsiteX520" fmla="*/ 6604735 w 7467600"/>
              <a:gd name="connsiteY520" fmla="*/ 2041381 h 6858000"/>
              <a:gd name="connsiteX521" fmla="*/ 7204487 w 7467600"/>
              <a:gd name="connsiteY521" fmla="*/ 2742112 h 6858000"/>
              <a:gd name="connsiteX522" fmla="*/ 7131592 w 7467600"/>
              <a:gd name="connsiteY522" fmla="*/ 2672096 h 6858000"/>
              <a:gd name="connsiteX523" fmla="*/ 6996344 w 7467600"/>
              <a:gd name="connsiteY523" fmla="*/ 2518310 h 6858000"/>
              <a:gd name="connsiteX524" fmla="*/ 6735495 w 7467600"/>
              <a:gd name="connsiteY524" fmla="*/ 2196890 h 6858000"/>
              <a:gd name="connsiteX525" fmla="*/ 6721901 w 7467600"/>
              <a:gd name="connsiteY525" fmla="*/ 2179274 h 6858000"/>
              <a:gd name="connsiteX526" fmla="*/ 6604735 w 7467600"/>
              <a:gd name="connsiteY526" fmla="*/ 2041381 h 6858000"/>
              <a:gd name="connsiteX527" fmla="*/ 6591670 w 7467600"/>
              <a:gd name="connsiteY527" fmla="*/ 1988277 h 6858000"/>
              <a:gd name="connsiteX528" fmla="*/ 6747349 w 7467600"/>
              <a:gd name="connsiteY528" fmla="*/ 2160069 h 6858000"/>
              <a:gd name="connsiteX529" fmla="*/ 6760943 w 7467600"/>
              <a:gd name="connsiteY529" fmla="*/ 2177686 h 6858000"/>
              <a:gd name="connsiteX530" fmla="*/ 7021065 w 7467600"/>
              <a:gd name="connsiteY530" fmla="*/ 2498102 h 6858000"/>
              <a:gd name="connsiteX531" fmla="*/ 7155223 w 7467600"/>
              <a:gd name="connsiteY531" fmla="*/ 2650386 h 6858000"/>
              <a:gd name="connsiteX532" fmla="*/ 7203167 w 7467600"/>
              <a:gd name="connsiteY532" fmla="*/ 2697288 h 6858000"/>
              <a:gd name="connsiteX533" fmla="*/ 6937703 w 7467600"/>
              <a:gd name="connsiteY533" fmla="*/ 2321981 h 6858000"/>
              <a:gd name="connsiteX534" fmla="*/ 6591670 w 7467600"/>
              <a:gd name="connsiteY534" fmla="*/ 1988277 h 6858000"/>
              <a:gd name="connsiteX535" fmla="*/ 5798671 w 7467600"/>
              <a:gd name="connsiteY535" fmla="*/ 1981601 h 6858000"/>
              <a:gd name="connsiteX536" fmla="*/ 5754709 w 7467600"/>
              <a:gd name="connsiteY536" fmla="*/ 2071454 h 6858000"/>
              <a:gd name="connsiteX537" fmla="*/ 5763044 w 7467600"/>
              <a:gd name="connsiteY537" fmla="*/ 2842206 h 6858000"/>
              <a:gd name="connsiteX538" fmla="*/ 5764974 w 7467600"/>
              <a:gd name="connsiteY538" fmla="*/ 2799609 h 6858000"/>
              <a:gd name="connsiteX539" fmla="*/ 5767665 w 7467600"/>
              <a:gd name="connsiteY539" fmla="*/ 2666409 h 6858000"/>
              <a:gd name="connsiteX540" fmla="*/ 5763055 w 7467600"/>
              <a:gd name="connsiteY540" fmla="*/ 2579705 h 6858000"/>
              <a:gd name="connsiteX541" fmla="*/ 5758079 w 7467600"/>
              <a:gd name="connsiteY541" fmla="*/ 2492508 h 6858000"/>
              <a:gd name="connsiteX542" fmla="*/ 5779325 w 7467600"/>
              <a:gd name="connsiteY542" fmla="*/ 2197069 h 6858000"/>
              <a:gd name="connsiteX543" fmla="*/ 5798671 w 7467600"/>
              <a:gd name="connsiteY543" fmla="*/ 1981601 h 6858000"/>
              <a:gd name="connsiteX544" fmla="*/ 5829202 w 7467600"/>
              <a:gd name="connsiteY544" fmla="*/ 1971679 h 6858000"/>
              <a:gd name="connsiteX545" fmla="*/ 5809558 w 7467600"/>
              <a:gd name="connsiteY545" fmla="*/ 2198043 h 6858000"/>
              <a:gd name="connsiteX546" fmla="*/ 5788653 w 7467600"/>
              <a:gd name="connsiteY546" fmla="*/ 2489430 h 6858000"/>
              <a:gd name="connsiteX547" fmla="*/ 5793439 w 7467600"/>
              <a:gd name="connsiteY547" fmla="*/ 2575235 h 6858000"/>
              <a:gd name="connsiteX548" fmla="*/ 5796837 w 7467600"/>
              <a:gd name="connsiteY548" fmla="*/ 2637633 h 6858000"/>
              <a:gd name="connsiteX549" fmla="*/ 5818614 w 7467600"/>
              <a:gd name="connsiteY549" fmla="*/ 2473055 h 6858000"/>
              <a:gd name="connsiteX550" fmla="*/ 5829202 w 7467600"/>
              <a:gd name="connsiteY550" fmla="*/ 1971679 h 6858000"/>
              <a:gd name="connsiteX551" fmla="*/ 5911389 w 7467600"/>
              <a:gd name="connsiteY551" fmla="*/ 1898371 h 6858000"/>
              <a:gd name="connsiteX552" fmla="*/ 6237627 w 7467600"/>
              <a:gd name="connsiteY552" fmla="*/ 2231921 h 6858000"/>
              <a:gd name="connsiteX553" fmla="*/ 5911389 w 7467600"/>
              <a:gd name="connsiteY553" fmla="*/ 1898371 h 6858000"/>
              <a:gd name="connsiteX554" fmla="*/ 6944437 w 7467600"/>
              <a:gd name="connsiteY554" fmla="*/ 1575402 h 6858000"/>
              <a:gd name="connsiteX555" fmla="*/ 6304730 w 7467600"/>
              <a:gd name="connsiteY555" fmla="*/ 1766654 h 6858000"/>
              <a:gd name="connsiteX556" fmla="*/ 6944437 w 7467600"/>
              <a:gd name="connsiteY556" fmla="*/ 1575402 h 6858000"/>
              <a:gd name="connsiteX557" fmla="*/ 7019523 w 7467600"/>
              <a:gd name="connsiteY557" fmla="*/ 1519450 h 6858000"/>
              <a:gd name="connsiteX558" fmla="*/ 6298091 w 7467600"/>
              <a:gd name="connsiteY558" fmla="*/ 1737122 h 6858000"/>
              <a:gd name="connsiteX559" fmla="*/ 7019523 w 7467600"/>
              <a:gd name="connsiteY559" fmla="*/ 1519450 h 6858000"/>
              <a:gd name="connsiteX560" fmla="*/ 2399523 w 7467600"/>
              <a:gd name="connsiteY560" fmla="*/ 1428234 h 6858000"/>
              <a:gd name="connsiteX561" fmla="*/ 2224982 w 7467600"/>
              <a:gd name="connsiteY561" fmla="*/ 1826201 h 6858000"/>
              <a:gd name="connsiteX562" fmla="*/ 2096099 w 7467600"/>
              <a:gd name="connsiteY562" fmla="*/ 2345900 h 6858000"/>
              <a:gd name="connsiteX563" fmla="*/ 2283317 w 7467600"/>
              <a:gd name="connsiteY563" fmla="*/ 1796925 h 6858000"/>
              <a:gd name="connsiteX564" fmla="*/ 2399523 w 7467600"/>
              <a:gd name="connsiteY564" fmla="*/ 1428234 h 6858000"/>
              <a:gd name="connsiteX565" fmla="*/ 2448558 w 7467600"/>
              <a:gd name="connsiteY565" fmla="*/ 1373435 h 6858000"/>
              <a:gd name="connsiteX566" fmla="*/ 2312521 w 7467600"/>
              <a:gd name="connsiteY566" fmla="*/ 1806140 h 6858000"/>
              <a:gd name="connsiteX567" fmla="*/ 2127533 w 7467600"/>
              <a:gd name="connsiteY567" fmla="*/ 2348380 h 6858000"/>
              <a:gd name="connsiteX568" fmla="*/ 2358080 w 7467600"/>
              <a:gd name="connsiteY568" fmla="*/ 1866134 h 6858000"/>
              <a:gd name="connsiteX569" fmla="*/ 2407436 w 7467600"/>
              <a:gd name="connsiteY569" fmla="*/ 1651070 h 6858000"/>
              <a:gd name="connsiteX570" fmla="*/ 2448558 w 7467600"/>
              <a:gd name="connsiteY570" fmla="*/ 1373435 h 6858000"/>
              <a:gd name="connsiteX571" fmla="*/ 278707 w 7467600"/>
              <a:gd name="connsiteY571" fmla="*/ 1352270 h 6858000"/>
              <a:gd name="connsiteX572" fmla="*/ 321570 w 7467600"/>
              <a:gd name="connsiteY572" fmla="*/ 1861610 h 6858000"/>
              <a:gd name="connsiteX573" fmla="*/ 294281 w 7467600"/>
              <a:gd name="connsiteY573" fmla="*/ 1440658 h 6858000"/>
              <a:gd name="connsiteX574" fmla="*/ 278707 w 7467600"/>
              <a:gd name="connsiteY574" fmla="*/ 1352270 h 6858000"/>
              <a:gd name="connsiteX575" fmla="*/ 1423821 w 7467600"/>
              <a:gd name="connsiteY575" fmla="*/ 1351958 h 6858000"/>
              <a:gd name="connsiteX576" fmla="*/ 1638521 w 7467600"/>
              <a:gd name="connsiteY576" fmla="*/ 1908470 h 6858000"/>
              <a:gd name="connsiteX577" fmla="*/ 1754199 w 7467600"/>
              <a:gd name="connsiteY577" fmla="*/ 2149284 h 6858000"/>
              <a:gd name="connsiteX578" fmla="*/ 1908359 w 7467600"/>
              <a:gd name="connsiteY578" fmla="*/ 2364988 h 6858000"/>
              <a:gd name="connsiteX579" fmla="*/ 1647661 w 7467600"/>
              <a:gd name="connsiteY579" fmla="*/ 1825945 h 6858000"/>
              <a:gd name="connsiteX580" fmla="*/ 1423821 w 7467600"/>
              <a:gd name="connsiteY580" fmla="*/ 1351958 h 6858000"/>
              <a:gd name="connsiteX581" fmla="*/ 1431890 w 7467600"/>
              <a:gd name="connsiteY581" fmla="*/ 1306475 h 6858000"/>
              <a:gd name="connsiteX582" fmla="*/ 1507597 w 7467600"/>
              <a:gd name="connsiteY582" fmla="*/ 1446132 h 6858000"/>
              <a:gd name="connsiteX583" fmla="*/ 1674586 w 7467600"/>
              <a:gd name="connsiteY583" fmla="*/ 1813832 h 6858000"/>
              <a:gd name="connsiteX584" fmla="*/ 1815950 w 7467600"/>
              <a:gd name="connsiteY584" fmla="*/ 2128564 h 6858000"/>
              <a:gd name="connsiteX585" fmla="*/ 1984242 w 7467600"/>
              <a:gd name="connsiteY585" fmla="*/ 2430829 h 6858000"/>
              <a:gd name="connsiteX586" fmla="*/ 2014023 w 7467600"/>
              <a:gd name="connsiteY586" fmla="*/ 2450995 h 6858000"/>
              <a:gd name="connsiteX587" fmla="*/ 1747337 w 7467600"/>
              <a:gd name="connsiteY587" fmla="*/ 1855264 h 6858000"/>
              <a:gd name="connsiteX588" fmla="*/ 1533749 w 7467600"/>
              <a:gd name="connsiteY588" fmla="*/ 1478656 h 6858000"/>
              <a:gd name="connsiteX589" fmla="*/ 1431890 w 7467600"/>
              <a:gd name="connsiteY589" fmla="*/ 1306475 h 6858000"/>
              <a:gd name="connsiteX590" fmla="*/ 5052692 w 7467600"/>
              <a:gd name="connsiteY590" fmla="*/ 1292994 h 6858000"/>
              <a:gd name="connsiteX591" fmla="*/ 5200661 w 7467600"/>
              <a:gd name="connsiteY591" fmla="*/ 1635186 h 6858000"/>
              <a:gd name="connsiteX592" fmla="*/ 5297138 w 7467600"/>
              <a:gd name="connsiteY592" fmla="*/ 1906351 h 6858000"/>
              <a:gd name="connsiteX593" fmla="*/ 5052692 w 7467600"/>
              <a:gd name="connsiteY593" fmla="*/ 1292994 h 6858000"/>
              <a:gd name="connsiteX594" fmla="*/ 5009948 w 7467600"/>
              <a:gd name="connsiteY594" fmla="*/ 1273619 h 6858000"/>
              <a:gd name="connsiteX595" fmla="*/ 5121777 w 7467600"/>
              <a:gd name="connsiteY595" fmla="*/ 1654213 h 6858000"/>
              <a:gd name="connsiteX596" fmla="*/ 5293545 w 7467600"/>
              <a:gd name="connsiteY596" fmla="*/ 2072247 h 6858000"/>
              <a:gd name="connsiteX597" fmla="*/ 5294042 w 7467600"/>
              <a:gd name="connsiteY597" fmla="*/ 2065019 h 6858000"/>
              <a:gd name="connsiteX598" fmla="*/ 5171936 w 7467600"/>
              <a:gd name="connsiteY598" fmla="*/ 1647613 h 6858000"/>
              <a:gd name="connsiteX599" fmla="*/ 5009948 w 7467600"/>
              <a:gd name="connsiteY599" fmla="*/ 1273619 h 6858000"/>
              <a:gd name="connsiteX600" fmla="*/ 655236 w 7467600"/>
              <a:gd name="connsiteY600" fmla="*/ 1268632 h 6858000"/>
              <a:gd name="connsiteX601" fmla="*/ 839521 w 7467600"/>
              <a:gd name="connsiteY601" fmla="*/ 1685315 h 6858000"/>
              <a:gd name="connsiteX602" fmla="*/ 1109416 w 7467600"/>
              <a:gd name="connsiteY602" fmla="*/ 2061663 h 6858000"/>
              <a:gd name="connsiteX603" fmla="*/ 1298300 w 7467600"/>
              <a:gd name="connsiteY603" fmla="*/ 2247742 h 6858000"/>
              <a:gd name="connsiteX604" fmla="*/ 1125871 w 7467600"/>
              <a:gd name="connsiteY604" fmla="*/ 1989513 h 6858000"/>
              <a:gd name="connsiteX605" fmla="*/ 981574 w 7467600"/>
              <a:gd name="connsiteY605" fmla="*/ 1783157 h 6858000"/>
              <a:gd name="connsiteX606" fmla="*/ 922198 w 7467600"/>
              <a:gd name="connsiteY606" fmla="*/ 1677437 h 6858000"/>
              <a:gd name="connsiteX607" fmla="*/ 869293 w 7467600"/>
              <a:gd name="connsiteY607" fmla="*/ 1583214 h 6858000"/>
              <a:gd name="connsiteX608" fmla="*/ 751431 w 7467600"/>
              <a:gd name="connsiteY608" fmla="*/ 1405731 h 6858000"/>
              <a:gd name="connsiteX609" fmla="*/ 655236 w 7467600"/>
              <a:gd name="connsiteY609" fmla="*/ 1268632 h 6858000"/>
              <a:gd name="connsiteX610" fmla="*/ 6516292 w 7467600"/>
              <a:gd name="connsiteY610" fmla="*/ 1263064 h 6858000"/>
              <a:gd name="connsiteX611" fmla="*/ 5736320 w 7467600"/>
              <a:gd name="connsiteY611" fmla="*/ 1501803 h 6858000"/>
              <a:gd name="connsiteX612" fmla="*/ 6516292 w 7467600"/>
              <a:gd name="connsiteY612" fmla="*/ 1263064 h 6858000"/>
              <a:gd name="connsiteX613" fmla="*/ 291466 w 7467600"/>
              <a:gd name="connsiteY613" fmla="*/ 1250369 h 6858000"/>
              <a:gd name="connsiteX614" fmla="*/ 323180 w 7467600"/>
              <a:gd name="connsiteY614" fmla="*/ 1435283 h 6858000"/>
              <a:gd name="connsiteX615" fmla="*/ 349381 w 7467600"/>
              <a:gd name="connsiteY615" fmla="*/ 1875041 h 6858000"/>
              <a:gd name="connsiteX616" fmla="*/ 374363 w 7467600"/>
              <a:gd name="connsiteY616" fmla="*/ 1506494 h 6858000"/>
              <a:gd name="connsiteX617" fmla="*/ 302168 w 7467600"/>
              <a:gd name="connsiteY617" fmla="*/ 1274495 h 6858000"/>
              <a:gd name="connsiteX618" fmla="*/ 291466 w 7467600"/>
              <a:gd name="connsiteY618" fmla="*/ 1250369 h 6858000"/>
              <a:gd name="connsiteX619" fmla="*/ 678222 w 7467600"/>
              <a:gd name="connsiteY619" fmla="*/ 1248670 h 6858000"/>
              <a:gd name="connsiteX620" fmla="*/ 775536 w 7467600"/>
              <a:gd name="connsiteY620" fmla="*/ 1388015 h 6858000"/>
              <a:gd name="connsiteX621" fmla="*/ 894529 w 7467600"/>
              <a:gd name="connsiteY621" fmla="*/ 1567739 h 6858000"/>
              <a:gd name="connsiteX622" fmla="*/ 948000 w 7467600"/>
              <a:gd name="connsiteY622" fmla="*/ 1663088 h 6858000"/>
              <a:gd name="connsiteX623" fmla="*/ 1006812 w 7467600"/>
              <a:gd name="connsiteY623" fmla="*/ 1767683 h 6858000"/>
              <a:gd name="connsiteX624" fmla="*/ 1149133 w 7467600"/>
              <a:gd name="connsiteY624" fmla="*/ 1971513 h 6858000"/>
              <a:gd name="connsiteX625" fmla="*/ 1333952 w 7467600"/>
              <a:gd name="connsiteY625" fmla="*/ 2251620 h 6858000"/>
              <a:gd name="connsiteX626" fmla="*/ 1337329 w 7467600"/>
              <a:gd name="connsiteY626" fmla="*/ 2258350 h 6858000"/>
              <a:gd name="connsiteX627" fmla="*/ 1014726 w 7467600"/>
              <a:gd name="connsiteY627" fmla="*/ 1615556 h 6858000"/>
              <a:gd name="connsiteX628" fmla="*/ 678222 w 7467600"/>
              <a:gd name="connsiteY628" fmla="*/ 1248670 h 6858000"/>
              <a:gd name="connsiteX629" fmla="*/ 6691602 w 7467600"/>
              <a:gd name="connsiteY629" fmla="*/ 1140573 h 6858000"/>
              <a:gd name="connsiteX630" fmla="*/ 6571100 w 7467600"/>
              <a:gd name="connsiteY630" fmla="*/ 1183662 h 6858000"/>
              <a:gd name="connsiteX631" fmla="*/ 6241687 w 7467600"/>
              <a:gd name="connsiteY631" fmla="*/ 1257600 h 6858000"/>
              <a:gd name="connsiteX632" fmla="*/ 5693009 w 7467600"/>
              <a:gd name="connsiteY632" fmla="*/ 1478256 h 6858000"/>
              <a:gd name="connsiteX633" fmla="*/ 6548420 w 7467600"/>
              <a:gd name="connsiteY633" fmla="*/ 1214599 h 6858000"/>
              <a:gd name="connsiteX634" fmla="*/ 6605473 w 7467600"/>
              <a:gd name="connsiteY634" fmla="*/ 1184686 h 6858000"/>
              <a:gd name="connsiteX635" fmla="*/ 6691602 w 7467600"/>
              <a:gd name="connsiteY635" fmla="*/ 1140573 h 6858000"/>
              <a:gd name="connsiteX636" fmla="*/ 4002475 w 7467600"/>
              <a:gd name="connsiteY636" fmla="*/ 1037802 h 6858000"/>
              <a:gd name="connsiteX637" fmla="*/ 4000324 w 7467600"/>
              <a:gd name="connsiteY637" fmla="*/ 1039362 h 6858000"/>
              <a:gd name="connsiteX638" fmla="*/ 4002862 w 7467600"/>
              <a:gd name="connsiteY638" fmla="*/ 1042866 h 6858000"/>
              <a:gd name="connsiteX639" fmla="*/ 4002475 w 7467600"/>
              <a:gd name="connsiteY639" fmla="*/ 1037802 h 6858000"/>
              <a:gd name="connsiteX640" fmla="*/ 506322 w 7467600"/>
              <a:gd name="connsiteY640" fmla="*/ 1020997 h 6858000"/>
              <a:gd name="connsiteX641" fmla="*/ 533068 w 7467600"/>
              <a:gd name="connsiteY641" fmla="*/ 1029409 h 6858000"/>
              <a:gd name="connsiteX642" fmla="*/ 1232525 w 7467600"/>
              <a:gd name="connsiteY642" fmla="*/ 1804675 h 6858000"/>
              <a:gd name="connsiteX643" fmla="*/ 1388858 w 7467600"/>
              <a:gd name="connsiteY643" fmla="*/ 2368011 h 6858000"/>
              <a:gd name="connsiteX644" fmla="*/ 1384098 w 7467600"/>
              <a:gd name="connsiteY644" fmla="*/ 2378125 h 6858000"/>
              <a:gd name="connsiteX645" fmla="*/ 1425393 w 7467600"/>
              <a:gd name="connsiteY645" fmla="*/ 2589124 h 6858000"/>
              <a:gd name="connsiteX646" fmla="*/ 1424001 w 7467600"/>
              <a:gd name="connsiteY646" fmla="*/ 2597541 h 6858000"/>
              <a:gd name="connsiteX647" fmla="*/ 2152729 w 7467600"/>
              <a:gd name="connsiteY647" fmla="*/ 2864487 h 6858000"/>
              <a:gd name="connsiteX648" fmla="*/ 2020609 w 7467600"/>
              <a:gd name="connsiteY648" fmla="*/ 2539671 h 6858000"/>
              <a:gd name="connsiteX649" fmla="*/ 2018920 w 7467600"/>
              <a:gd name="connsiteY649" fmla="*/ 2536309 h 6858000"/>
              <a:gd name="connsiteX650" fmla="*/ 1342441 w 7467600"/>
              <a:gd name="connsiteY650" fmla="*/ 1173017 h 6858000"/>
              <a:gd name="connsiteX651" fmla="*/ 1367925 w 7467600"/>
              <a:gd name="connsiteY651" fmla="*/ 1135648 h 6858000"/>
              <a:gd name="connsiteX652" fmla="*/ 1771401 w 7467600"/>
              <a:gd name="connsiteY652" fmla="*/ 1806673 h 6858000"/>
              <a:gd name="connsiteX653" fmla="*/ 1972385 w 7467600"/>
              <a:gd name="connsiteY653" fmla="*/ 2198735 h 6858000"/>
              <a:gd name="connsiteX654" fmla="*/ 2040892 w 7467600"/>
              <a:gd name="connsiteY654" fmla="*/ 2405205 h 6858000"/>
              <a:gd name="connsiteX655" fmla="*/ 2131689 w 7467600"/>
              <a:gd name="connsiteY655" fmla="*/ 1936926 h 6858000"/>
              <a:gd name="connsiteX656" fmla="*/ 2454820 w 7467600"/>
              <a:gd name="connsiteY656" fmla="*/ 1248808 h 6858000"/>
              <a:gd name="connsiteX657" fmla="*/ 2492512 w 7467600"/>
              <a:gd name="connsiteY657" fmla="*/ 1302920 h 6858000"/>
              <a:gd name="connsiteX658" fmla="*/ 2081216 w 7467600"/>
              <a:gd name="connsiteY658" fmla="*/ 2527513 h 6858000"/>
              <a:gd name="connsiteX659" fmla="*/ 2081211 w 7467600"/>
              <a:gd name="connsiteY659" fmla="*/ 2528916 h 6858000"/>
              <a:gd name="connsiteX660" fmla="*/ 2199067 w 7467600"/>
              <a:gd name="connsiteY660" fmla="*/ 2884061 h 6858000"/>
              <a:gd name="connsiteX661" fmla="*/ 3192586 w 7467600"/>
              <a:gd name="connsiteY661" fmla="*/ 3411496 h 6858000"/>
              <a:gd name="connsiteX662" fmla="*/ 3182620 w 7467600"/>
              <a:gd name="connsiteY662" fmla="*/ 3483279 h 6858000"/>
              <a:gd name="connsiteX663" fmla="*/ 2435119 w 7467600"/>
              <a:gd name="connsiteY663" fmla="*/ 3080173 h 6858000"/>
              <a:gd name="connsiteX664" fmla="*/ 2410152 w 7467600"/>
              <a:gd name="connsiteY664" fmla="*/ 3063751 h 6858000"/>
              <a:gd name="connsiteX665" fmla="*/ 2408099 w 7467600"/>
              <a:gd name="connsiteY665" fmla="*/ 3064403 h 6858000"/>
              <a:gd name="connsiteX666" fmla="*/ 2407218 w 7467600"/>
              <a:gd name="connsiteY666" fmla="*/ 3070324 h 6858000"/>
              <a:gd name="connsiteX667" fmla="*/ 2380138 w 7467600"/>
              <a:gd name="connsiteY667" fmla="*/ 3099341 h 6858000"/>
              <a:gd name="connsiteX668" fmla="*/ 1765923 w 7467600"/>
              <a:gd name="connsiteY668" fmla="*/ 3581043 h 6858000"/>
              <a:gd name="connsiteX669" fmla="*/ 1702258 w 7467600"/>
              <a:gd name="connsiteY669" fmla="*/ 3612286 h 6858000"/>
              <a:gd name="connsiteX670" fmla="*/ 1538370 w 7467600"/>
              <a:gd name="connsiteY670" fmla="*/ 3811804 h 6858000"/>
              <a:gd name="connsiteX671" fmla="*/ 542867 w 7467600"/>
              <a:gd name="connsiteY671" fmla="*/ 4944092 h 6858000"/>
              <a:gd name="connsiteX672" fmla="*/ 515800 w 7467600"/>
              <a:gd name="connsiteY672" fmla="*/ 4862180 h 6858000"/>
              <a:gd name="connsiteX673" fmla="*/ 909145 w 7467600"/>
              <a:gd name="connsiteY673" fmla="*/ 4199225 h 6858000"/>
              <a:gd name="connsiteX674" fmla="*/ 1214067 w 7467600"/>
              <a:gd name="connsiteY674" fmla="*/ 3908561 h 6858000"/>
              <a:gd name="connsiteX675" fmla="*/ 640967 w 7467600"/>
              <a:gd name="connsiteY675" fmla="*/ 4105601 h 6858000"/>
              <a:gd name="connsiteX676" fmla="*/ 112563 w 7467600"/>
              <a:gd name="connsiteY676" fmla="*/ 4396952 h 6858000"/>
              <a:gd name="connsiteX677" fmla="*/ 0 w 7467600"/>
              <a:gd name="connsiteY677" fmla="*/ 4466006 h 6858000"/>
              <a:gd name="connsiteX678" fmla="*/ 0 w 7467600"/>
              <a:gd name="connsiteY678" fmla="*/ 4233763 h 6858000"/>
              <a:gd name="connsiteX679" fmla="*/ 36881 w 7467600"/>
              <a:gd name="connsiteY679" fmla="*/ 4200118 h 6858000"/>
              <a:gd name="connsiteX680" fmla="*/ 910534 w 7467600"/>
              <a:gd name="connsiteY680" fmla="*/ 3629753 h 6858000"/>
              <a:gd name="connsiteX681" fmla="*/ 1578717 w 7467600"/>
              <a:gd name="connsiteY681" fmla="*/ 3575982 h 6858000"/>
              <a:gd name="connsiteX682" fmla="*/ 2338780 w 7467600"/>
              <a:gd name="connsiteY682" fmla="*/ 3033725 h 6858000"/>
              <a:gd name="connsiteX683" fmla="*/ 1807991 w 7467600"/>
              <a:gd name="connsiteY683" fmla="*/ 2807184 h 6858000"/>
              <a:gd name="connsiteX684" fmla="*/ 1416358 w 7467600"/>
              <a:gd name="connsiteY684" fmla="*/ 3112571 h 6858000"/>
              <a:gd name="connsiteX685" fmla="*/ 939066 w 7467600"/>
              <a:gd name="connsiteY685" fmla="*/ 3378798 h 6858000"/>
              <a:gd name="connsiteX686" fmla="*/ 115099 w 7467600"/>
              <a:gd name="connsiteY686" fmla="*/ 3607650 h 6858000"/>
              <a:gd name="connsiteX687" fmla="*/ 97284 w 7467600"/>
              <a:gd name="connsiteY687" fmla="*/ 3520393 h 6858000"/>
              <a:gd name="connsiteX688" fmla="*/ 922050 w 7467600"/>
              <a:gd name="connsiteY688" fmla="*/ 3074867 h 6858000"/>
              <a:gd name="connsiteX689" fmla="*/ 1405265 w 7467600"/>
              <a:gd name="connsiteY689" fmla="*/ 3016319 h 6858000"/>
              <a:gd name="connsiteX690" fmla="*/ 1407512 w 7467600"/>
              <a:gd name="connsiteY690" fmla="*/ 3018001 h 6858000"/>
              <a:gd name="connsiteX691" fmla="*/ 1726266 w 7467600"/>
              <a:gd name="connsiteY691" fmla="*/ 2777274 h 6858000"/>
              <a:gd name="connsiteX692" fmla="*/ 625390 w 7467600"/>
              <a:gd name="connsiteY692" fmla="*/ 2514541 h 6858000"/>
              <a:gd name="connsiteX693" fmla="*/ 619799 w 7467600"/>
              <a:gd name="connsiteY693" fmla="*/ 2527180 h 6858000"/>
              <a:gd name="connsiteX694" fmla="*/ 310030 w 7467600"/>
              <a:gd name="connsiteY694" fmla="*/ 2771818 h 6858000"/>
              <a:gd name="connsiteX695" fmla="*/ 173877 w 7467600"/>
              <a:gd name="connsiteY695" fmla="*/ 2937056 h 6858000"/>
              <a:gd name="connsiteX696" fmla="*/ 77889 w 7467600"/>
              <a:gd name="connsiteY696" fmla="*/ 3138440 h 6858000"/>
              <a:gd name="connsiteX697" fmla="*/ 0 w 7467600"/>
              <a:gd name="connsiteY697" fmla="*/ 3271395 h 6858000"/>
              <a:gd name="connsiteX698" fmla="*/ 0 w 7467600"/>
              <a:gd name="connsiteY698" fmla="*/ 3153002 h 6858000"/>
              <a:gd name="connsiteX699" fmla="*/ 2386 w 7467600"/>
              <a:gd name="connsiteY699" fmla="*/ 3149203 h 6858000"/>
              <a:gd name="connsiteX700" fmla="*/ 89753 w 7467600"/>
              <a:gd name="connsiteY700" fmla="*/ 2987702 h 6858000"/>
              <a:gd name="connsiteX701" fmla="*/ 76869 w 7467600"/>
              <a:gd name="connsiteY701" fmla="*/ 3005404 h 6858000"/>
              <a:gd name="connsiteX702" fmla="*/ 32049 w 7467600"/>
              <a:gd name="connsiteY702" fmla="*/ 3065814 h 6858000"/>
              <a:gd name="connsiteX703" fmla="*/ 0 w 7467600"/>
              <a:gd name="connsiteY703" fmla="*/ 3108744 h 6858000"/>
              <a:gd name="connsiteX704" fmla="*/ 0 w 7467600"/>
              <a:gd name="connsiteY704" fmla="*/ 3058059 h 6858000"/>
              <a:gd name="connsiteX705" fmla="*/ 7610 w 7467600"/>
              <a:gd name="connsiteY705" fmla="*/ 3047889 h 6858000"/>
              <a:gd name="connsiteX706" fmla="*/ 52419 w 7467600"/>
              <a:gd name="connsiteY706" fmla="*/ 2987479 h 6858000"/>
              <a:gd name="connsiteX707" fmla="*/ 59142 w 7467600"/>
              <a:gd name="connsiteY707" fmla="*/ 2978488 h 6858000"/>
              <a:gd name="connsiteX708" fmla="*/ 0 w 7467600"/>
              <a:gd name="connsiteY708" fmla="*/ 3015334 h 6858000"/>
              <a:gd name="connsiteX709" fmla="*/ 0 w 7467600"/>
              <a:gd name="connsiteY709" fmla="*/ 2914286 h 6858000"/>
              <a:gd name="connsiteX710" fmla="*/ 36383 w 7467600"/>
              <a:gd name="connsiteY710" fmla="*/ 2901128 h 6858000"/>
              <a:gd name="connsiteX711" fmla="*/ 156329 w 7467600"/>
              <a:gd name="connsiteY711" fmla="*/ 2840533 h 6858000"/>
              <a:gd name="connsiteX712" fmla="*/ 358355 w 7467600"/>
              <a:gd name="connsiteY712" fmla="*/ 2620471 h 6858000"/>
              <a:gd name="connsiteX713" fmla="*/ 510577 w 7467600"/>
              <a:gd name="connsiteY713" fmla="*/ 2501244 h 6858000"/>
              <a:gd name="connsiteX714" fmla="*/ 211967 w 7467600"/>
              <a:gd name="connsiteY714" fmla="*/ 2479171 h 6858000"/>
              <a:gd name="connsiteX715" fmla="*/ 0 w 7467600"/>
              <a:gd name="connsiteY715" fmla="*/ 2476398 h 6858000"/>
              <a:gd name="connsiteX716" fmla="*/ 0 w 7467600"/>
              <a:gd name="connsiteY716" fmla="*/ 2389189 h 6858000"/>
              <a:gd name="connsiteX717" fmla="*/ 103062 w 7467600"/>
              <a:gd name="connsiteY717" fmla="*/ 2389518 h 6858000"/>
              <a:gd name="connsiteX718" fmla="*/ 510734 w 7467600"/>
              <a:gd name="connsiteY718" fmla="*/ 2416201 h 6858000"/>
              <a:gd name="connsiteX719" fmla="*/ 279257 w 7467600"/>
              <a:gd name="connsiteY719" fmla="*/ 2092102 h 6858000"/>
              <a:gd name="connsiteX720" fmla="*/ 65265 w 7467600"/>
              <a:gd name="connsiteY720" fmla="*/ 2006049 h 6858000"/>
              <a:gd name="connsiteX721" fmla="*/ 0 w 7467600"/>
              <a:gd name="connsiteY721" fmla="*/ 1982532 h 6858000"/>
              <a:gd name="connsiteX722" fmla="*/ 0 w 7467600"/>
              <a:gd name="connsiteY722" fmla="*/ 1912789 h 6858000"/>
              <a:gd name="connsiteX723" fmla="*/ 97460 w 7467600"/>
              <a:gd name="connsiteY723" fmla="*/ 1953725 h 6858000"/>
              <a:gd name="connsiteX724" fmla="*/ 221272 w 7467600"/>
              <a:gd name="connsiteY724" fmla="*/ 1980766 h 6858000"/>
              <a:gd name="connsiteX725" fmla="*/ 116765 w 7467600"/>
              <a:gd name="connsiteY725" fmla="*/ 1911033 h 6858000"/>
              <a:gd name="connsiteX726" fmla="*/ 16405 w 7467600"/>
              <a:gd name="connsiteY726" fmla="*/ 1803412 h 6858000"/>
              <a:gd name="connsiteX727" fmla="*/ 0 w 7467600"/>
              <a:gd name="connsiteY727" fmla="*/ 1784777 h 6858000"/>
              <a:gd name="connsiteX728" fmla="*/ 0 w 7467600"/>
              <a:gd name="connsiteY728" fmla="*/ 1740082 h 6858000"/>
              <a:gd name="connsiteX729" fmla="*/ 39394 w 7467600"/>
              <a:gd name="connsiteY729" fmla="*/ 1784856 h 6858000"/>
              <a:gd name="connsiteX730" fmla="*/ 135813 w 7467600"/>
              <a:gd name="connsiteY730" fmla="*/ 1888838 h 6858000"/>
              <a:gd name="connsiteX731" fmla="*/ 242575 w 7467600"/>
              <a:gd name="connsiteY731" fmla="*/ 1958841 h 6858000"/>
              <a:gd name="connsiteX732" fmla="*/ 82197 w 7467600"/>
              <a:gd name="connsiteY732" fmla="*/ 1754826 h 6858000"/>
              <a:gd name="connsiteX733" fmla="*/ 0 w 7467600"/>
              <a:gd name="connsiteY733" fmla="*/ 1679650 h 6858000"/>
              <a:gd name="connsiteX734" fmla="*/ 0 w 7467600"/>
              <a:gd name="connsiteY734" fmla="*/ 1602463 h 6858000"/>
              <a:gd name="connsiteX735" fmla="*/ 84689 w 7467600"/>
              <a:gd name="connsiteY735" fmla="*/ 1677442 h 6858000"/>
              <a:gd name="connsiteX736" fmla="*/ 298437 w 7467600"/>
              <a:gd name="connsiteY736" fmla="*/ 1968019 h 6858000"/>
              <a:gd name="connsiteX737" fmla="*/ 227269 w 7467600"/>
              <a:gd name="connsiteY737" fmla="*/ 1114064 h 6858000"/>
              <a:gd name="connsiteX738" fmla="*/ 248003 w 7467600"/>
              <a:gd name="connsiteY738" fmla="*/ 1089613 h 6858000"/>
              <a:gd name="connsiteX739" fmla="*/ 427020 w 7467600"/>
              <a:gd name="connsiteY739" fmla="*/ 1619803 h 6858000"/>
              <a:gd name="connsiteX740" fmla="*/ 340345 w 7467600"/>
              <a:gd name="connsiteY740" fmla="*/ 2027739 h 6858000"/>
              <a:gd name="connsiteX741" fmla="*/ 360865 w 7467600"/>
              <a:gd name="connsiteY741" fmla="*/ 2044827 h 6858000"/>
              <a:gd name="connsiteX742" fmla="*/ 560414 w 7467600"/>
              <a:gd name="connsiteY742" fmla="*/ 2421457 h 6858000"/>
              <a:gd name="connsiteX743" fmla="*/ 1359703 w 7467600"/>
              <a:gd name="connsiteY743" fmla="*/ 2578554 h 6858000"/>
              <a:gd name="connsiteX744" fmla="*/ 1359422 w 7467600"/>
              <a:gd name="connsiteY744" fmla="*/ 2577994 h 6858000"/>
              <a:gd name="connsiteX745" fmla="*/ 828701 w 7467600"/>
              <a:gd name="connsiteY745" fmla="*/ 1839520 h 6858000"/>
              <a:gd name="connsiteX746" fmla="*/ 494427 w 7467600"/>
              <a:gd name="connsiteY746" fmla="*/ 1092333 h 6858000"/>
              <a:gd name="connsiteX747" fmla="*/ 506322 w 7467600"/>
              <a:gd name="connsiteY747" fmla="*/ 1020997 h 6858000"/>
              <a:gd name="connsiteX748" fmla="*/ 4570198 w 7467600"/>
              <a:gd name="connsiteY748" fmla="*/ 978081 h 6858000"/>
              <a:gd name="connsiteX749" fmla="*/ 4523691 w 7467600"/>
              <a:gd name="connsiteY749" fmla="*/ 1127776 h 6858000"/>
              <a:gd name="connsiteX750" fmla="*/ 4509875 w 7467600"/>
              <a:gd name="connsiteY750" fmla="*/ 1167552 h 6858000"/>
              <a:gd name="connsiteX751" fmla="*/ 4478168 w 7467600"/>
              <a:gd name="connsiteY751" fmla="*/ 1260735 h 6858000"/>
              <a:gd name="connsiteX752" fmla="*/ 4409309 w 7467600"/>
              <a:gd name="connsiteY752" fmla="*/ 1666996 h 6858000"/>
              <a:gd name="connsiteX753" fmla="*/ 4370031 w 7467600"/>
              <a:gd name="connsiteY753" fmla="*/ 1955666 h 6858000"/>
              <a:gd name="connsiteX754" fmla="*/ 4570198 w 7467600"/>
              <a:gd name="connsiteY754" fmla="*/ 978081 h 6858000"/>
              <a:gd name="connsiteX755" fmla="*/ 4557898 w 7467600"/>
              <a:gd name="connsiteY755" fmla="*/ 900011 h 6858000"/>
              <a:gd name="connsiteX756" fmla="*/ 4344840 w 7467600"/>
              <a:gd name="connsiteY756" fmla="*/ 1922038 h 6858000"/>
              <a:gd name="connsiteX757" fmla="*/ 4378710 w 7467600"/>
              <a:gd name="connsiteY757" fmla="*/ 1665516 h 6858000"/>
              <a:gd name="connsiteX758" fmla="*/ 4448798 w 7467600"/>
              <a:gd name="connsiteY758" fmla="*/ 1253024 h 6858000"/>
              <a:gd name="connsiteX759" fmla="*/ 4480315 w 7467600"/>
              <a:gd name="connsiteY759" fmla="*/ 1158454 h 6858000"/>
              <a:gd name="connsiteX760" fmla="*/ 4494133 w 7467600"/>
              <a:gd name="connsiteY760" fmla="*/ 1118676 h 6858000"/>
              <a:gd name="connsiteX761" fmla="*/ 4557898 w 7467600"/>
              <a:gd name="connsiteY761" fmla="*/ 900011 h 6858000"/>
              <a:gd name="connsiteX762" fmla="*/ 5870151 w 7467600"/>
              <a:gd name="connsiteY762" fmla="*/ 898890 h 6858000"/>
              <a:gd name="connsiteX763" fmla="*/ 5861335 w 7467600"/>
              <a:gd name="connsiteY763" fmla="*/ 899177 h 6858000"/>
              <a:gd name="connsiteX764" fmla="*/ 5843702 w 7467600"/>
              <a:gd name="connsiteY764" fmla="*/ 899748 h 6858000"/>
              <a:gd name="connsiteX765" fmla="*/ 5651107 w 7467600"/>
              <a:gd name="connsiteY765" fmla="*/ 920306 h 6858000"/>
              <a:gd name="connsiteX766" fmla="*/ 5459407 w 7467600"/>
              <a:gd name="connsiteY766" fmla="*/ 940975 h 6858000"/>
              <a:gd name="connsiteX767" fmla="*/ 5374846 w 7467600"/>
              <a:gd name="connsiteY767" fmla="*/ 941988 h 6858000"/>
              <a:gd name="connsiteX768" fmla="*/ 5256105 w 7467600"/>
              <a:gd name="connsiteY768" fmla="*/ 945632 h 6858000"/>
              <a:gd name="connsiteX769" fmla="*/ 5107071 w 7467600"/>
              <a:gd name="connsiteY769" fmla="*/ 969720 h 6858000"/>
              <a:gd name="connsiteX770" fmla="*/ 4998681 w 7467600"/>
              <a:gd name="connsiteY770" fmla="*/ 988771 h 6858000"/>
              <a:gd name="connsiteX771" fmla="*/ 5870151 w 7467600"/>
              <a:gd name="connsiteY771" fmla="*/ 898890 h 6858000"/>
              <a:gd name="connsiteX772" fmla="*/ 5504425 w 7467600"/>
              <a:gd name="connsiteY772" fmla="*/ 848067 h 6858000"/>
              <a:gd name="connsiteX773" fmla="*/ 4968849 w 7467600"/>
              <a:gd name="connsiteY773" fmla="*/ 962318 h 6858000"/>
              <a:gd name="connsiteX774" fmla="*/ 5104039 w 7467600"/>
              <a:gd name="connsiteY774" fmla="*/ 940634 h 6858000"/>
              <a:gd name="connsiteX775" fmla="*/ 5256311 w 7467600"/>
              <a:gd name="connsiteY775" fmla="*/ 916490 h 6858000"/>
              <a:gd name="connsiteX776" fmla="*/ 5377381 w 7467600"/>
              <a:gd name="connsiteY776" fmla="*/ 912671 h 6858000"/>
              <a:gd name="connsiteX777" fmla="*/ 5460148 w 7467600"/>
              <a:gd name="connsiteY777" fmla="*/ 911442 h 6858000"/>
              <a:gd name="connsiteX778" fmla="*/ 5648971 w 7467600"/>
              <a:gd name="connsiteY778" fmla="*/ 891331 h 6858000"/>
              <a:gd name="connsiteX779" fmla="*/ 5844807 w 7467600"/>
              <a:gd name="connsiteY779" fmla="*/ 870718 h 6858000"/>
              <a:gd name="connsiteX780" fmla="*/ 5862975 w 7467600"/>
              <a:gd name="connsiteY780" fmla="*/ 869756 h 6858000"/>
              <a:gd name="connsiteX781" fmla="*/ 5920887 w 7467600"/>
              <a:gd name="connsiteY781" fmla="*/ 865929 h 6858000"/>
              <a:gd name="connsiteX782" fmla="*/ 5504425 w 7467600"/>
              <a:gd name="connsiteY782" fmla="*/ 848067 h 6858000"/>
              <a:gd name="connsiteX783" fmla="*/ 3607114 w 7467600"/>
              <a:gd name="connsiteY783" fmla="*/ 467441 h 6858000"/>
              <a:gd name="connsiteX784" fmla="*/ 3296242 w 7467600"/>
              <a:gd name="connsiteY784" fmla="*/ 807991 h 6858000"/>
              <a:gd name="connsiteX785" fmla="*/ 3174674 w 7467600"/>
              <a:gd name="connsiteY785" fmla="*/ 919759 h 6858000"/>
              <a:gd name="connsiteX786" fmla="*/ 3042978 w 7467600"/>
              <a:gd name="connsiteY786" fmla="*/ 1054894 h 6858000"/>
              <a:gd name="connsiteX787" fmla="*/ 2968914 w 7467600"/>
              <a:gd name="connsiteY787" fmla="*/ 1133756 h 6858000"/>
              <a:gd name="connsiteX788" fmla="*/ 3103823 w 7467600"/>
              <a:gd name="connsiteY788" fmla="*/ 1026814 h 6858000"/>
              <a:gd name="connsiteX789" fmla="*/ 3607114 w 7467600"/>
              <a:gd name="connsiteY789" fmla="*/ 467441 h 6858000"/>
              <a:gd name="connsiteX790" fmla="*/ 3744487 w 7467600"/>
              <a:gd name="connsiteY790" fmla="*/ 383136 h 6858000"/>
              <a:gd name="connsiteX791" fmla="*/ 3970213 w 7467600"/>
              <a:gd name="connsiteY791" fmla="*/ 995559 h 6858000"/>
              <a:gd name="connsiteX792" fmla="*/ 3744487 w 7467600"/>
              <a:gd name="connsiteY792" fmla="*/ 383136 h 6858000"/>
              <a:gd name="connsiteX793" fmla="*/ 3624562 w 7467600"/>
              <a:gd name="connsiteY793" fmla="*/ 367041 h 6858000"/>
              <a:gd name="connsiteX794" fmla="*/ 3489712 w 7467600"/>
              <a:gd name="connsiteY794" fmla="*/ 485386 h 6858000"/>
              <a:gd name="connsiteX795" fmla="*/ 3182994 w 7467600"/>
              <a:gd name="connsiteY795" fmla="*/ 828265 h 6858000"/>
              <a:gd name="connsiteX796" fmla="*/ 2892114 w 7467600"/>
              <a:gd name="connsiteY796" fmla="*/ 1172635 h 6858000"/>
              <a:gd name="connsiteX797" fmla="*/ 3021459 w 7467600"/>
              <a:gd name="connsiteY797" fmla="*/ 1035385 h 6858000"/>
              <a:gd name="connsiteX798" fmla="*/ 3153873 w 7467600"/>
              <a:gd name="connsiteY798" fmla="*/ 898971 h 6858000"/>
              <a:gd name="connsiteX799" fmla="*/ 3276511 w 7467600"/>
              <a:gd name="connsiteY799" fmla="*/ 786423 h 6858000"/>
              <a:gd name="connsiteX800" fmla="*/ 3584154 w 7467600"/>
              <a:gd name="connsiteY800" fmla="*/ 448218 h 6858000"/>
              <a:gd name="connsiteX801" fmla="*/ 3624562 w 7467600"/>
              <a:gd name="connsiteY801" fmla="*/ 367041 h 6858000"/>
              <a:gd name="connsiteX802" fmla="*/ 3766672 w 7467600"/>
              <a:gd name="connsiteY802" fmla="*/ 359429 h 6858000"/>
              <a:gd name="connsiteX803" fmla="*/ 3996338 w 7467600"/>
              <a:gd name="connsiteY803" fmla="*/ 968237 h 6858000"/>
              <a:gd name="connsiteX804" fmla="*/ 3766672 w 7467600"/>
              <a:gd name="connsiteY804" fmla="*/ 359429 h 6858000"/>
              <a:gd name="connsiteX805" fmla="*/ 5805386 w 7467600"/>
              <a:gd name="connsiteY805" fmla="*/ 239240 h 6858000"/>
              <a:gd name="connsiteX806" fmla="*/ 5736947 w 7467600"/>
              <a:gd name="connsiteY806" fmla="*/ 261367 h 6858000"/>
              <a:gd name="connsiteX807" fmla="*/ 5427012 w 7467600"/>
              <a:gd name="connsiteY807" fmla="*/ 311272 h 6858000"/>
              <a:gd name="connsiteX808" fmla="*/ 5147818 w 7467600"/>
              <a:gd name="connsiteY808" fmla="*/ 322112 h 6858000"/>
              <a:gd name="connsiteX809" fmla="*/ 5060854 w 7467600"/>
              <a:gd name="connsiteY809" fmla="*/ 311882 h 6858000"/>
              <a:gd name="connsiteX810" fmla="*/ 4945989 w 7467600"/>
              <a:gd name="connsiteY810" fmla="*/ 300516 h 6858000"/>
              <a:gd name="connsiteX811" fmla="*/ 5410479 w 7467600"/>
              <a:gd name="connsiteY811" fmla="*/ 348434 h 6858000"/>
              <a:gd name="connsiteX812" fmla="*/ 5805386 w 7467600"/>
              <a:gd name="connsiteY812" fmla="*/ 239240 h 6858000"/>
              <a:gd name="connsiteX813" fmla="*/ 5905192 w 7467600"/>
              <a:gd name="connsiteY813" fmla="*/ 163079 h 6858000"/>
              <a:gd name="connsiteX814" fmla="*/ 5865655 w 7467600"/>
              <a:gd name="connsiteY814" fmla="*/ 171901 h 6858000"/>
              <a:gd name="connsiteX815" fmla="*/ 5259740 w 7467600"/>
              <a:gd name="connsiteY815" fmla="*/ 257013 h 6858000"/>
              <a:gd name="connsiteX816" fmla="*/ 5208466 w 7467600"/>
              <a:gd name="connsiteY816" fmla="*/ 257550 h 6858000"/>
              <a:gd name="connsiteX817" fmla="*/ 4980204 w 7467600"/>
              <a:gd name="connsiteY817" fmla="*/ 271903 h 6858000"/>
              <a:gd name="connsiteX818" fmla="*/ 5068068 w 7467600"/>
              <a:gd name="connsiteY818" fmla="*/ 282244 h 6858000"/>
              <a:gd name="connsiteX819" fmla="*/ 5153231 w 7467600"/>
              <a:gd name="connsiteY819" fmla="*/ 292240 h 6858000"/>
              <a:gd name="connsiteX820" fmla="*/ 5426491 w 7467600"/>
              <a:gd name="connsiteY820" fmla="*/ 281128 h 6858000"/>
              <a:gd name="connsiteX821" fmla="*/ 5731212 w 7467600"/>
              <a:gd name="connsiteY821" fmla="*/ 231951 h 6858000"/>
              <a:gd name="connsiteX822" fmla="*/ 5905192 w 7467600"/>
              <a:gd name="connsiteY822" fmla="*/ 163079 h 6858000"/>
              <a:gd name="connsiteX823" fmla="*/ 5944437 w 7467600"/>
              <a:gd name="connsiteY823" fmla="*/ 113829 h 6858000"/>
              <a:gd name="connsiteX824" fmla="*/ 5825032 w 7467600"/>
              <a:gd name="connsiteY824" fmla="*/ 146405 h 6858000"/>
              <a:gd name="connsiteX825" fmla="*/ 4955599 w 7467600"/>
              <a:gd name="connsiteY825" fmla="*/ 247008 h 6858000"/>
              <a:gd name="connsiteX826" fmla="*/ 5210104 w 7467600"/>
              <a:gd name="connsiteY826" fmla="*/ 228123 h 6858000"/>
              <a:gd name="connsiteX827" fmla="*/ 5261015 w 7467600"/>
              <a:gd name="connsiteY827" fmla="*/ 227087 h 6858000"/>
              <a:gd name="connsiteX828" fmla="*/ 5861181 w 7467600"/>
              <a:gd name="connsiteY828" fmla="*/ 143093 h 6858000"/>
              <a:gd name="connsiteX829" fmla="*/ 5961252 w 7467600"/>
              <a:gd name="connsiteY829" fmla="*/ 114820 h 6858000"/>
              <a:gd name="connsiteX830" fmla="*/ 5944437 w 7467600"/>
              <a:gd name="connsiteY830" fmla="*/ 113829 h 6858000"/>
              <a:gd name="connsiteX831" fmla="*/ 3882765 w 7467600"/>
              <a:gd name="connsiteY831" fmla="*/ 0 h 6858000"/>
              <a:gd name="connsiteX832" fmla="*/ 3995099 w 7467600"/>
              <a:gd name="connsiteY832" fmla="*/ 0 h 6858000"/>
              <a:gd name="connsiteX833" fmla="*/ 4163818 w 7467600"/>
              <a:gd name="connsiteY833" fmla="*/ 234104 h 6858000"/>
              <a:gd name="connsiteX834" fmla="*/ 4172099 w 7467600"/>
              <a:gd name="connsiteY834" fmla="*/ 234207 h 6858000"/>
              <a:gd name="connsiteX835" fmla="*/ 4784282 w 7467600"/>
              <a:gd name="connsiteY835" fmla="*/ 276561 h 6858000"/>
              <a:gd name="connsiteX836" fmla="*/ 4801687 w 7467600"/>
              <a:gd name="connsiteY836" fmla="*/ 267764 h 6858000"/>
              <a:gd name="connsiteX837" fmla="*/ 6082788 w 7467600"/>
              <a:gd name="connsiteY837" fmla="*/ 64119 h 6858000"/>
              <a:gd name="connsiteX838" fmla="*/ 6099442 w 7467600"/>
              <a:gd name="connsiteY838" fmla="*/ 82568 h 6858000"/>
              <a:gd name="connsiteX839" fmla="*/ 4804137 w 7467600"/>
              <a:gd name="connsiteY839" fmla="*/ 320931 h 6858000"/>
              <a:gd name="connsiteX840" fmla="*/ 4227047 w 7467600"/>
              <a:gd name="connsiteY840" fmla="*/ 313415 h 6858000"/>
              <a:gd name="connsiteX841" fmla="*/ 4346041 w 7467600"/>
              <a:gd name="connsiteY841" fmla="*/ 456086 h 6858000"/>
              <a:gd name="connsiteX842" fmla="*/ 4870967 w 7467600"/>
              <a:gd name="connsiteY842" fmla="*/ 963061 h 6858000"/>
              <a:gd name="connsiteX843" fmla="*/ 4889647 w 7467600"/>
              <a:gd name="connsiteY843" fmla="*/ 957147 h 6858000"/>
              <a:gd name="connsiteX844" fmla="*/ 5422504 w 7467600"/>
              <a:gd name="connsiteY844" fmla="*/ 805191 h 6858000"/>
              <a:gd name="connsiteX845" fmla="*/ 6087656 w 7467600"/>
              <a:gd name="connsiteY845" fmla="*/ 826703 h 6858000"/>
              <a:gd name="connsiteX846" fmla="*/ 6058717 w 7467600"/>
              <a:gd name="connsiteY846" fmla="*/ 865992 h 6858000"/>
              <a:gd name="connsiteX847" fmla="*/ 4974153 w 7467600"/>
              <a:gd name="connsiteY847" fmla="*/ 1045456 h 6858000"/>
              <a:gd name="connsiteX848" fmla="*/ 5627835 w 7467600"/>
              <a:gd name="connsiteY848" fmla="*/ 1472077 h 6858000"/>
              <a:gd name="connsiteX849" fmla="*/ 5629817 w 7467600"/>
              <a:gd name="connsiteY849" fmla="*/ 1471412 h 6858000"/>
              <a:gd name="connsiteX850" fmla="*/ 5634124 w 7467600"/>
              <a:gd name="connsiteY850" fmla="*/ 1470572 h 6858000"/>
              <a:gd name="connsiteX851" fmla="*/ 5755832 w 7467600"/>
              <a:gd name="connsiteY851" fmla="*/ 1383886 h 6858000"/>
              <a:gd name="connsiteX852" fmla="*/ 6014186 w 7467600"/>
              <a:gd name="connsiteY852" fmla="*/ 1279799 h 6858000"/>
              <a:gd name="connsiteX853" fmla="*/ 6901619 w 7467600"/>
              <a:gd name="connsiteY853" fmla="*/ 1047874 h 6858000"/>
              <a:gd name="connsiteX854" fmla="*/ 6931566 w 7467600"/>
              <a:gd name="connsiteY854" fmla="*/ 1062034 h 6858000"/>
              <a:gd name="connsiteX855" fmla="*/ 5790982 w 7467600"/>
              <a:gd name="connsiteY855" fmla="*/ 1561380 h 6858000"/>
              <a:gd name="connsiteX856" fmla="*/ 6188971 w 7467600"/>
              <a:gd name="connsiteY856" fmla="*/ 1755168 h 6858000"/>
              <a:gd name="connsiteX857" fmla="*/ 6202446 w 7467600"/>
              <a:gd name="connsiteY857" fmla="*/ 1752268 h 6858000"/>
              <a:gd name="connsiteX858" fmla="*/ 7179560 w 7467600"/>
              <a:gd name="connsiteY858" fmla="*/ 1467551 h 6858000"/>
              <a:gd name="connsiteX859" fmla="*/ 7158730 w 7467600"/>
              <a:gd name="connsiteY859" fmla="*/ 1507835 h 6858000"/>
              <a:gd name="connsiteX860" fmla="*/ 6326959 w 7467600"/>
              <a:gd name="connsiteY860" fmla="*/ 1817686 h 6858000"/>
              <a:gd name="connsiteX861" fmla="*/ 6537433 w 7467600"/>
              <a:gd name="connsiteY861" fmla="*/ 1907790 h 6858000"/>
              <a:gd name="connsiteX862" fmla="*/ 6550221 w 7467600"/>
              <a:gd name="connsiteY862" fmla="*/ 1910729 h 6858000"/>
              <a:gd name="connsiteX863" fmla="*/ 6964438 w 7467600"/>
              <a:gd name="connsiteY863" fmla="*/ 2209505 h 6858000"/>
              <a:gd name="connsiteX864" fmla="*/ 7367862 w 7467600"/>
              <a:gd name="connsiteY864" fmla="*/ 2806833 h 6858000"/>
              <a:gd name="connsiteX865" fmla="*/ 7364329 w 7467600"/>
              <a:gd name="connsiteY865" fmla="*/ 2826907 h 6858000"/>
              <a:gd name="connsiteX866" fmla="*/ 7290545 w 7467600"/>
              <a:gd name="connsiteY866" fmla="*/ 2850663 h 6858000"/>
              <a:gd name="connsiteX867" fmla="*/ 6472036 w 7467600"/>
              <a:gd name="connsiteY867" fmla="*/ 1959003 h 6858000"/>
              <a:gd name="connsiteX868" fmla="*/ 5792897 w 7467600"/>
              <a:gd name="connsiteY868" fmla="*/ 1647747 h 6858000"/>
              <a:gd name="connsiteX869" fmla="*/ 5842751 w 7467600"/>
              <a:gd name="connsiteY869" fmla="*/ 1816112 h 6858000"/>
              <a:gd name="connsiteX870" fmla="*/ 5847424 w 7467600"/>
              <a:gd name="connsiteY870" fmla="*/ 1815776 h 6858000"/>
              <a:gd name="connsiteX871" fmla="*/ 6399821 w 7467600"/>
              <a:gd name="connsiteY871" fmla="*/ 2344799 h 6858000"/>
              <a:gd name="connsiteX872" fmla="*/ 6323232 w 7467600"/>
              <a:gd name="connsiteY872" fmla="*/ 2389634 h 6858000"/>
              <a:gd name="connsiteX873" fmla="*/ 5942958 w 7467600"/>
              <a:gd name="connsiteY873" fmla="*/ 2077708 h 6858000"/>
              <a:gd name="connsiteX874" fmla="*/ 5921559 w 7467600"/>
              <a:gd name="connsiteY874" fmla="*/ 2378596 h 6858000"/>
              <a:gd name="connsiteX875" fmla="*/ 5817651 w 7467600"/>
              <a:gd name="connsiteY875" fmla="*/ 3023919 h 6858000"/>
              <a:gd name="connsiteX876" fmla="*/ 5729634 w 7467600"/>
              <a:gd name="connsiteY876" fmla="*/ 3051849 h 6858000"/>
              <a:gd name="connsiteX877" fmla="*/ 5611018 w 7467600"/>
              <a:gd name="connsiteY877" fmla="*/ 2316769 h 6858000"/>
              <a:gd name="connsiteX878" fmla="*/ 5687608 w 7467600"/>
              <a:gd name="connsiteY878" fmla="*/ 2039972 h 6858000"/>
              <a:gd name="connsiteX879" fmla="*/ 5657554 w 7467600"/>
              <a:gd name="connsiteY879" fmla="*/ 1576445 h 6858000"/>
              <a:gd name="connsiteX880" fmla="*/ 5150475 w 7467600"/>
              <a:gd name="connsiteY880" fmla="*/ 1274012 h 6858000"/>
              <a:gd name="connsiteX881" fmla="*/ 5349142 w 7467600"/>
              <a:gd name="connsiteY881" fmla="*/ 2204405 h 6858000"/>
              <a:gd name="connsiteX882" fmla="*/ 5262214 w 7467600"/>
              <a:gd name="connsiteY882" fmla="*/ 2233836 h 6858000"/>
              <a:gd name="connsiteX883" fmla="*/ 4981539 w 7467600"/>
              <a:gd name="connsiteY883" fmla="*/ 1542201 h 6858000"/>
              <a:gd name="connsiteX884" fmla="*/ 4958461 w 7467600"/>
              <a:gd name="connsiteY884" fmla="*/ 1136957 h 6858000"/>
              <a:gd name="connsiteX885" fmla="*/ 4655015 w 7467600"/>
              <a:gd name="connsiteY885" fmla="*/ 891426 h 6858000"/>
              <a:gd name="connsiteX886" fmla="*/ 4348002 w 7467600"/>
              <a:gd name="connsiteY886" fmla="*/ 2205895 h 6858000"/>
              <a:gd name="connsiteX887" fmla="*/ 4262250 w 7467600"/>
              <a:gd name="connsiteY887" fmla="*/ 2219972 h 6858000"/>
              <a:gd name="connsiteX888" fmla="*/ 4550611 w 7467600"/>
              <a:gd name="connsiteY888" fmla="*/ 817540 h 6858000"/>
              <a:gd name="connsiteX889" fmla="*/ 4564418 w 7467600"/>
              <a:gd name="connsiteY889" fmla="*/ 808293 h 6858000"/>
              <a:gd name="connsiteX890" fmla="*/ 4266388 w 7467600"/>
              <a:gd name="connsiteY890" fmla="*/ 500083 h 6858000"/>
              <a:gd name="connsiteX891" fmla="*/ 4032842 w 7467600"/>
              <a:gd name="connsiteY891" fmla="*/ 211809 h 6858000"/>
              <a:gd name="connsiteX892" fmla="*/ 3882765 w 7467600"/>
              <a:gd name="connsiteY892" fmla="*/ 0 h 6858000"/>
              <a:gd name="connsiteX893" fmla="*/ 3721337 w 7467600"/>
              <a:gd name="connsiteY893" fmla="*/ 0 h 6858000"/>
              <a:gd name="connsiteX894" fmla="*/ 3797544 w 7467600"/>
              <a:gd name="connsiteY894" fmla="*/ 0 h 6858000"/>
              <a:gd name="connsiteX895" fmla="*/ 3775734 w 7467600"/>
              <a:gd name="connsiteY895" fmla="*/ 95131 h 6858000"/>
              <a:gd name="connsiteX896" fmla="*/ 3724807 w 7467600"/>
              <a:gd name="connsiteY896" fmla="*/ 272257 h 6858000"/>
              <a:gd name="connsiteX897" fmla="*/ 3726844 w 7467600"/>
              <a:gd name="connsiteY897" fmla="*/ 282988 h 6858000"/>
              <a:gd name="connsiteX898" fmla="*/ 3742664 w 7467600"/>
              <a:gd name="connsiteY898" fmla="*/ 279918 h 6858000"/>
              <a:gd name="connsiteX899" fmla="*/ 4103910 w 7467600"/>
              <a:gd name="connsiteY899" fmla="*/ 1161917 h 6858000"/>
              <a:gd name="connsiteX900" fmla="*/ 4020269 w 7467600"/>
              <a:gd name="connsiteY900" fmla="*/ 1200406 h 6858000"/>
              <a:gd name="connsiteX901" fmla="*/ 3674882 w 7467600"/>
              <a:gd name="connsiteY901" fmla="*/ 488524 h 6858000"/>
              <a:gd name="connsiteX902" fmla="*/ 3132682 w 7467600"/>
              <a:gd name="connsiteY902" fmla="*/ 1072284 h 6858000"/>
              <a:gd name="connsiteX903" fmla="*/ 2716346 w 7467600"/>
              <a:gd name="connsiteY903" fmla="*/ 1276376 h 6858000"/>
              <a:gd name="connsiteX904" fmla="*/ 2716772 w 7467600"/>
              <a:gd name="connsiteY904" fmla="*/ 1255462 h 6858000"/>
              <a:gd name="connsiteX905" fmla="*/ 3471096 w 7467600"/>
              <a:gd name="connsiteY905" fmla="*/ 437072 h 6858000"/>
              <a:gd name="connsiteX906" fmla="*/ 3639057 w 7467600"/>
              <a:gd name="connsiteY906" fmla="*/ 286334 h 6858000"/>
              <a:gd name="connsiteX907" fmla="*/ 3640309 w 7467600"/>
              <a:gd name="connsiteY907" fmla="*/ 284664 h 6858000"/>
              <a:gd name="connsiteX908" fmla="*/ 3646022 w 7467600"/>
              <a:gd name="connsiteY908" fmla="*/ 276711 h 6858000"/>
              <a:gd name="connsiteX909" fmla="*/ 3707943 w 7467600"/>
              <a:gd name="connsiteY909" fmla="*/ 65958 h 6858000"/>
              <a:gd name="connsiteX910" fmla="*/ 3721337 w 7467600"/>
              <a:gd name="connsiteY910" fmla="*/ 0 h 6858000"/>
              <a:gd name="connsiteX911" fmla="*/ 2867960 w 7467600"/>
              <a:gd name="connsiteY911" fmla="*/ 0 h 6858000"/>
              <a:gd name="connsiteX912" fmla="*/ 2926351 w 7467600"/>
              <a:gd name="connsiteY912" fmla="*/ 0 h 6858000"/>
              <a:gd name="connsiteX913" fmla="*/ 2902823 w 7467600"/>
              <a:gd name="connsiteY913" fmla="*/ 262929 h 6858000"/>
              <a:gd name="connsiteX914" fmla="*/ 2940663 w 7467600"/>
              <a:gd name="connsiteY914" fmla="*/ 140884 h 6858000"/>
              <a:gd name="connsiteX915" fmla="*/ 2947039 w 7467600"/>
              <a:gd name="connsiteY915" fmla="*/ 122524 h 6858000"/>
              <a:gd name="connsiteX916" fmla="*/ 2984316 w 7467600"/>
              <a:gd name="connsiteY916" fmla="*/ 0 h 6858000"/>
              <a:gd name="connsiteX917" fmla="*/ 3016114 w 7467600"/>
              <a:gd name="connsiteY917" fmla="*/ 0 h 6858000"/>
              <a:gd name="connsiteX918" fmla="*/ 2979949 w 7467600"/>
              <a:gd name="connsiteY918" fmla="*/ 119274 h 6858000"/>
              <a:gd name="connsiteX919" fmla="*/ 3023879 w 7467600"/>
              <a:gd name="connsiteY919" fmla="*/ 0 h 6858000"/>
              <a:gd name="connsiteX920" fmla="*/ 3105400 w 7467600"/>
              <a:gd name="connsiteY920" fmla="*/ 0 h 6858000"/>
              <a:gd name="connsiteX921" fmla="*/ 3094669 w 7467600"/>
              <a:gd name="connsiteY921" fmla="*/ 30308 h 6858000"/>
              <a:gd name="connsiteX922" fmla="*/ 2901945 w 7467600"/>
              <a:gd name="connsiteY922" fmla="*/ 466538 h 6858000"/>
              <a:gd name="connsiteX923" fmla="*/ 2815209 w 7467600"/>
              <a:gd name="connsiteY923" fmla="*/ 497361 h 6858000"/>
              <a:gd name="connsiteX924" fmla="*/ 2844845 w 7467600"/>
              <a:gd name="connsiteY924" fmla="*/ 127638 h 6858000"/>
              <a:gd name="connsiteX925" fmla="*/ 2867960 w 7467600"/>
              <a:gd name="connsiteY925" fmla="*/ 0 h 6858000"/>
              <a:gd name="connsiteX926" fmla="*/ 1057230 w 7467600"/>
              <a:gd name="connsiteY926" fmla="*/ 0 h 6858000"/>
              <a:gd name="connsiteX927" fmla="*/ 1111003 w 7467600"/>
              <a:gd name="connsiteY927" fmla="*/ 0 h 6858000"/>
              <a:gd name="connsiteX928" fmla="*/ 1125553 w 7467600"/>
              <a:gd name="connsiteY928" fmla="*/ 52588 h 6858000"/>
              <a:gd name="connsiteX929" fmla="*/ 1304276 w 7467600"/>
              <a:gd name="connsiteY929" fmla="*/ 476275 h 6858000"/>
              <a:gd name="connsiteX930" fmla="*/ 1492066 w 7467600"/>
              <a:gd name="connsiteY930" fmla="*/ 886333 h 6858000"/>
              <a:gd name="connsiteX931" fmla="*/ 1423698 w 7467600"/>
              <a:gd name="connsiteY931" fmla="*/ 710817 h 6858000"/>
              <a:gd name="connsiteX932" fmla="*/ 1357609 w 7467600"/>
              <a:gd name="connsiteY932" fmla="*/ 532892 h 6858000"/>
              <a:gd name="connsiteX933" fmla="*/ 1309550 w 7467600"/>
              <a:gd name="connsiteY933" fmla="*/ 374031 h 6858000"/>
              <a:gd name="connsiteX934" fmla="*/ 1193673 w 7467600"/>
              <a:gd name="connsiteY934" fmla="*/ 49533 h 6858000"/>
              <a:gd name="connsiteX935" fmla="*/ 1164391 w 7467600"/>
              <a:gd name="connsiteY935" fmla="*/ 0 h 6858000"/>
              <a:gd name="connsiteX936" fmla="*/ 1200666 w 7467600"/>
              <a:gd name="connsiteY936" fmla="*/ 0 h 6858000"/>
              <a:gd name="connsiteX937" fmla="*/ 1223408 w 7467600"/>
              <a:gd name="connsiteY937" fmla="*/ 38996 h 6858000"/>
              <a:gd name="connsiteX938" fmla="*/ 1339635 w 7467600"/>
              <a:gd name="connsiteY938" fmla="*/ 365517 h 6858000"/>
              <a:gd name="connsiteX939" fmla="*/ 1387469 w 7467600"/>
              <a:gd name="connsiteY939" fmla="*/ 523079 h 6858000"/>
              <a:gd name="connsiteX940" fmla="*/ 1452685 w 7467600"/>
              <a:gd name="connsiteY940" fmla="*/ 699806 h 6858000"/>
              <a:gd name="connsiteX941" fmla="*/ 1492092 w 7467600"/>
              <a:gd name="connsiteY941" fmla="*/ 800424 h 6858000"/>
              <a:gd name="connsiteX942" fmla="*/ 1455302 w 7467600"/>
              <a:gd name="connsiteY942" fmla="*/ 632913 h 6858000"/>
              <a:gd name="connsiteX943" fmla="*/ 1222336 w 7467600"/>
              <a:gd name="connsiteY943" fmla="*/ 9480 h 6858000"/>
              <a:gd name="connsiteX944" fmla="*/ 1214634 w 7467600"/>
              <a:gd name="connsiteY944" fmla="*/ 0 h 6858000"/>
              <a:gd name="connsiteX945" fmla="*/ 1289827 w 7467600"/>
              <a:gd name="connsiteY945" fmla="*/ 0 h 6858000"/>
              <a:gd name="connsiteX946" fmla="*/ 1321076 w 7467600"/>
              <a:gd name="connsiteY946" fmla="*/ 59722 h 6858000"/>
              <a:gd name="connsiteX947" fmla="*/ 1512579 w 7467600"/>
              <a:gd name="connsiteY947" fmla="*/ 626441 h 6858000"/>
              <a:gd name="connsiteX948" fmla="*/ 1506076 w 7467600"/>
              <a:gd name="connsiteY948" fmla="*/ 1089289 h 6858000"/>
              <a:gd name="connsiteX949" fmla="*/ 1486346 w 7467600"/>
              <a:gd name="connsiteY949" fmla="*/ 1079919 h 6858000"/>
              <a:gd name="connsiteX950" fmla="*/ 1070511 w 7467600"/>
              <a:gd name="connsiteY950" fmla="*/ 48609 h 6858000"/>
              <a:gd name="connsiteX951" fmla="*/ 1057230 w 7467600"/>
              <a:gd name="connsiteY951" fmla="*/ 0 h 6858000"/>
              <a:gd name="connsiteX952" fmla="*/ 43151 w 7467600"/>
              <a:gd name="connsiteY952" fmla="*/ 0 h 6858000"/>
              <a:gd name="connsiteX953" fmla="*/ 95283 w 7467600"/>
              <a:gd name="connsiteY953" fmla="*/ 0 h 6858000"/>
              <a:gd name="connsiteX954" fmla="*/ 300708 w 7467600"/>
              <a:gd name="connsiteY954" fmla="*/ 154571 h 6858000"/>
              <a:gd name="connsiteX955" fmla="*/ 530414 w 7467600"/>
              <a:gd name="connsiteY955" fmla="*/ 354673 h 6858000"/>
              <a:gd name="connsiteX956" fmla="*/ 333785 w 7467600"/>
              <a:gd name="connsiteY956" fmla="*/ 161564 h 6858000"/>
              <a:gd name="connsiteX957" fmla="*/ 147005 w 7467600"/>
              <a:gd name="connsiteY957" fmla="*/ 0 h 6858000"/>
              <a:gd name="connsiteX958" fmla="*/ 272509 w 7467600"/>
              <a:gd name="connsiteY958" fmla="*/ 0 h 6858000"/>
              <a:gd name="connsiteX959" fmla="*/ 326276 w 7467600"/>
              <a:gd name="connsiteY959" fmla="*/ 45847 h 6858000"/>
              <a:gd name="connsiteX960" fmla="*/ 823759 w 7467600"/>
              <a:gd name="connsiteY960" fmla="*/ 574145 h 6858000"/>
              <a:gd name="connsiteX961" fmla="*/ 811254 w 7467600"/>
              <a:gd name="connsiteY961" fmla="*/ 665546 h 6858000"/>
              <a:gd name="connsiteX962" fmla="*/ 154042 w 7467600"/>
              <a:gd name="connsiteY962" fmla="*/ 261522 h 6858000"/>
              <a:gd name="connsiteX963" fmla="*/ 13550 w 7467600"/>
              <a:gd name="connsiteY963" fmla="*/ 158423 h 6858000"/>
              <a:gd name="connsiteX964" fmla="*/ 0 w 7467600"/>
              <a:gd name="connsiteY964" fmla="*/ 146618 h 6858000"/>
              <a:gd name="connsiteX965" fmla="*/ 0 w 7467600"/>
              <a:gd name="connsiteY965" fmla="*/ 59161 h 6858000"/>
              <a:gd name="connsiteX966" fmla="*/ 45427 w 7467600"/>
              <a:gd name="connsiteY966" fmla="*/ 101078 h 6858000"/>
              <a:gd name="connsiteX967" fmla="*/ 630103 w 7467600"/>
              <a:gd name="connsiteY967" fmla="*/ 485885 h 6858000"/>
              <a:gd name="connsiteX968" fmla="*/ 532040 w 7467600"/>
              <a:gd name="connsiteY968" fmla="*/ 399359 h 6858000"/>
              <a:gd name="connsiteX969" fmla="*/ 517618 w 7467600"/>
              <a:gd name="connsiteY969" fmla="*/ 385726 h 6858000"/>
              <a:gd name="connsiteX970" fmla="*/ 285074 w 7467600"/>
              <a:gd name="connsiteY970" fmla="*/ 182755 h 6858000"/>
              <a:gd name="connsiteX971" fmla="*/ 43151 w 7467600"/>
              <a:gd name="connsiteY971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88673 w 7467600"/>
              <a:gd name="connsiteY4" fmla="*/ 6610396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392158 w 7467600"/>
              <a:gd name="connsiteY16" fmla="*/ 6771365 h 6858000"/>
              <a:gd name="connsiteX17" fmla="*/ 7467600 w 7467600"/>
              <a:gd name="connsiteY17" fmla="*/ 6805948 h 6858000"/>
              <a:gd name="connsiteX18" fmla="*/ 7467600 w 7467600"/>
              <a:gd name="connsiteY18" fmla="*/ 6831490 h 6858000"/>
              <a:gd name="connsiteX19" fmla="*/ 7410696 w 7467600"/>
              <a:gd name="connsiteY19" fmla="*/ 6803861 h 6858000"/>
              <a:gd name="connsiteX20" fmla="*/ 7088673 w 7467600"/>
              <a:gd name="connsiteY20" fmla="*/ 6610396 h 6858000"/>
              <a:gd name="connsiteX21" fmla="*/ 1019354 w 7467600"/>
              <a:gd name="connsiteY21" fmla="*/ 6315006 h 6858000"/>
              <a:gd name="connsiteX22" fmla="*/ 441046 w 7467600"/>
              <a:gd name="connsiteY22" fmla="*/ 6691153 h 6858000"/>
              <a:gd name="connsiteX23" fmla="*/ 1019354 w 7467600"/>
              <a:gd name="connsiteY23" fmla="*/ 6315006 h 6858000"/>
              <a:gd name="connsiteX24" fmla="*/ 991680 w 7467600"/>
              <a:gd name="connsiteY24" fmla="*/ 6298413 h 6858000"/>
              <a:gd name="connsiteX25" fmla="*/ 409060 w 7467600"/>
              <a:gd name="connsiteY25" fmla="*/ 6671470 h 6858000"/>
              <a:gd name="connsiteX26" fmla="*/ 991680 w 7467600"/>
              <a:gd name="connsiteY26" fmla="*/ 6298413 h 6858000"/>
              <a:gd name="connsiteX27" fmla="*/ 103333 w 7467600"/>
              <a:gd name="connsiteY27" fmla="*/ 5699602 h 6858000"/>
              <a:gd name="connsiteX28" fmla="*/ 233938 w 7467600"/>
              <a:gd name="connsiteY28" fmla="*/ 5809416 h 6858000"/>
              <a:gd name="connsiteX29" fmla="*/ 883580 w 7467600"/>
              <a:gd name="connsiteY29" fmla="*/ 6180710 h 6858000"/>
              <a:gd name="connsiteX30" fmla="*/ 487337 w 7467600"/>
              <a:gd name="connsiteY30" fmla="*/ 5950182 h 6858000"/>
              <a:gd name="connsiteX31" fmla="*/ 354051 w 7467600"/>
              <a:gd name="connsiteY31" fmla="*/ 5854912 h 6858000"/>
              <a:gd name="connsiteX32" fmla="*/ 195436 w 7467600"/>
              <a:gd name="connsiteY32" fmla="*/ 5755068 h 6858000"/>
              <a:gd name="connsiteX33" fmla="*/ 103333 w 7467600"/>
              <a:gd name="connsiteY33" fmla="*/ 5699602 h 6858000"/>
              <a:gd name="connsiteX34" fmla="*/ 5539432 w 7467600"/>
              <a:gd name="connsiteY34" fmla="*/ 5642928 h 6858000"/>
              <a:gd name="connsiteX35" fmla="*/ 5555462 w 7467600"/>
              <a:gd name="connsiteY35" fmla="*/ 5694454 h 6858000"/>
              <a:gd name="connsiteX36" fmla="*/ 5828270 w 7467600"/>
              <a:gd name="connsiteY36" fmla="*/ 6320663 h 6858000"/>
              <a:gd name="connsiteX37" fmla="*/ 5947416 w 7467600"/>
              <a:gd name="connsiteY37" fmla="*/ 6574846 h 6858000"/>
              <a:gd name="connsiteX38" fmla="*/ 5539432 w 7467600"/>
              <a:gd name="connsiteY38" fmla="*/ 5642928 h 6858000"/>
              <a:gd name="connsiteX39" fmla="*/ 51253 w 7467600"/>
              <a:gd name="connsiteY39" fmla="*/ 5631825 h 6858000"/>
              <a:gd name="connsiteX40" fmla="*/ 211622 w 7467600"/>
              <a:gd name="connsiteY40" fmla="*/ 5728803 h 6858000"/>
              <a:gd name="connsiteX41" fmla="*/ 371652 w 7467600"/>
              <a:gd name="connsiteY41" fmla="*/ 5829062 h 6858000"/>
              <a:gd name="connsiteX42" fmla="*/ 505903 w 7467600"/>
              <a:gd name="connsiteY42" fmla="*/ 5925221 h 6858000"/>
              <a:gd name="connsiteX43" fmla="*/ 899240 w 7467600"/>
              <a:gd name="connsiteY43" fmla="*/ 6153068 h 6858000"/>
              <a:gd name="connsiteX44" fmla="*/ 988114 w 7467600"/>
              <a:gd name="connsiteY44" fmla="*/ 6174204 h 6858000"/>
              <a:gd name="connsiteX45" fmla="*/ 845971 w 7467600"/>
              <a:gd name="connsiteY45" fmla="*/ 6067177 h 6858000"/>
              <a:gd name="connsiteX46" fmla="*/ 448057 w 7467600"/>
              <a:gd name="connsiteY46" fmla="*/ 5841376 h 6858000"/>
              <a:gd name="connsiteX47" fmla="*/ 51253 w 7467600"/>
              <a:gd name="connsiteY47" fmla="*/ 5631825 h 6858000"/>
              <a:gd name="connsiteX48" fmla="*/ 2606687 w 7467600"/>
              <a:gd name="connsiteY48" fmla="*/ 5630718 h 6858000"/>
              <a:gd name="connsiteX49" fmla="*/ 2645658 w 7467600"/>
              <a:gd name="connsiteY49" fmla="*/ 6640259 h 6858000"/>
              <a:gd name="connsiteX50" fmla="*/ 2606687 w 7467600"/>
              <a:gd name="connsiteY50" fmla="*/ 5630718 h 6858000"/>
              <a:gd name="connsiteX51" fmla="*/ 3642057 w 7467600"/>
              <a:gd name="connsiteY51" fmla="*/ 5573487 h 6858000"/>
              <a:gd name="connsiteX52" fmla="*/ 3632981 w 7467600"/>
              <a:gd name="connsiteY52" fmla="*/ 5579437 h 6858000"/>
              <a:gd name="connsiteX53" fmla="*/ 3382436 w 7467600"/>
              <a:gd name="connsiteY53" fmla="*/ 5952726 h 6858000"/>
              <a:gd name="connsiteX54" fmla="*/ 3191929 w 7467600"/>
              <a:gd name="connsiteY54" fmla="*/ 6662669 h 6858000"/>
              <a:gd name="connsiteX55" fmla="*/ 3369898 w 7467600"/>
              <a:gd name="connsiteY55" fmla="*/ 6081771 h 6858000"/>
              <a:gd name="connsiteX56" fmla="*/ 3642057 w 7467600"/>
              <a:gd name="connsiteY56" fmla="*/ 5573487 h 6858000"/>
              <a:gd name="connsiteX57" fmla="*/ 2650666 w 7467600"/>
              <a:gd name="connsiteY57" fmla="*/ 5530686 h 6858000"/>
              <a:gd name="connsiteX58" fmla="*/ 2650249 w 7467600"/>
              <a:gd name="connsiteY58" fmla="*/ 5532101 h 6858000"/>
              <a:gd name="connsiteX59" fmla="*/ 2663808 w 7467600"/>
              <a:gd name="connsiteY59" fmla="*/ 6535215 h 6858000"/>
              <a:gd name="connsiteX60" fmla="*/ 2665418 w 7467600"/>
              <a:gd name="connsiteY60" fmla="*/ 6132756 h 6858000"/>
              <a:gd name="connsiteX61" fmla="*/ 2650666 w 7467600"/>
              <a:gd name="connsiteY61" fmla="*/ 5530686 h 6858000"/>
              <a:gd name="connsiteX62" fmla="*/ 2680277 w 7467600"/>
              <a:gd name="connsiteY62" fmla="*/ 5479204 h 6858000"/>
              <a:gd name="connsiteX63" fmla="*/ 2678972 w 7467600"/>
              <a:gd name="connsiteY63" fmla="*/ 5481582 h 6858000"/>
              <a:gd name="connsiteX64" fmla="*/ 2696666 w 7467600"/>
              <a:gd name="connsiteY64" fmla="*/ 6133836 h 6858000"/>
              <a:gd name="connsiteX65" fmla="*/ 2695769 w 7467600"/>
              <a:gd name="connsiteY65" fmla="*/ 6390955 h 6858000"/>
              <a:gd name="connsiteX66" fmla="*/ 2739893 w 7467600"/>
              <a:gd name="connsiteY66" fmla="*/ 6108357 h 6858000"/>
              <a:gd name="connsiteX67" fmla="*/ 2680277 w 7467600"/>
              <a:gd name="connsiteY67" fmla="*/ 5479204 h 6858000"/>
              <a:gd name="connsiteX68" fmla="*/ 1132195 w 7467600"/>
              <a:gd name="connsiteY68" fmla="*/ 5467980 h 6858000"/>
              <a:gd name="connsiteX69" fmla="*/ 1679056 w 7467600"/>
              <a:gd name="connsiteY69" fmla="*/ 5516907 h 6858000"/>
              <a:gd name="connsiteX70" fmla="*/ 2128648 w 7467600"/>
              <a:gd name="connsiteY70" fmla="*/ 5474249 h 6858000"/>
              <a:gd name="connsiteX71" fmla="*/ 1825619 w 7467600"/>
              <a:gd name="connsiteY71" fmla="*/ 5478447 h 6858000"/>
              <a:gd name="connsiteX72" fmla="*/ 1737798 w 7467600"/>
              <a:gd name="connsiteY72" fmla="*/ 5483353 h 6858000"/>
              <a:gd name="connsiteX73" fmla="*/ 1132195 w 7467600"/>
              <a:gd name="connsiteY73" fmla="*/ 5467980 h 6858000"/>
              <a:gd name="connsiteX74" fmla="*/ 7042773 w 7467600"/>
              <a:gd name="connsiteY74" fmla="*/ 5734011 h 6858000"/>
              <a:gd name="connsiteX75" fmla="*/ 7379510 w 7467600"/>
              <a:gd name="connsiteY75" fmla="*/ 5755454 h 6858000"/>
              <a:gd name="connsiteX76" fmla="*/ 7467600 w 7467600"/>
              <a:gd name="connsiteY76" fmla="*/ 5845526 h 6858000"/>
              <a:gd name="connsiteX77" fmla="*/ 7271900 w 7467600"/>
              <a:gd name="connsiteY77" fmla="*/ 5734551 h 6858000"/>
              <a:gd name="connsiteX78" fmla="*/ 7259646 w 7467600"/>
              <a:gd name="connsiteY78" fmla="*/ 5765985 h 6858000"/>
              <a:gd name="connsiteX79" fmla="*/ 7467600 w 7467600"/>
              <a:gd name="connsiteY79" fmla="*/ 6012219 h 6858000"/>
              <a:gd name="connsiteX80" fmla="*/ 7105827 w 7467600"/>
              <a:gd name="connsiteY80" fmla="*/ 5718700 h 6858000"/>
              <a:gd name="connsiteX81" fmla="*/ 7356878 w 7467600"/>
              <a:gd name="connsiteY81" fmla="*/ 5981332 h 6858000"/>
              <a:gd name="connsiteX82" fmla="*/ 7467600 w 7467600"/>
              <a:gd name="connsiteY82" fmla="*/ 6117703 h 6858000"/>
              <a:gd name="connsiteX83" fmla="*/ 7467600 w 7467600"/>
              <a:gd name="connsiteY83" fmla="*/ 6163634 h 6858000"/>
              <a:gd name="connsiteX84" fmla="*/ 7403637 w 7467600"/>
              <a:gd name="connsiteY84" fmla="*/ 6083957 h 6858000"/>
              <a:gd name="connsiteX85" fmla="*/ 7254615 w 7467600"/>
              <a:gd name="connsiteY85" fmla="*/ 5911918 h 6858000"/>
              <a:gd name="connsiteX86" fmla="*/ 7312589 w 7467600"/>
              <a:gd name="connsiteY86" fmla="*/ 5982309 h 6858000"/>
              <a:gd name="connsiteX87" fmla="*/ 7448321 w 7467600"/>
              <a:gd name="connsiteY87" fmla="*/ 6190991 h 6858000"/>
              <a:gd name="connsiteX88" fmla="*/ 7467600 w 7467600"/>
              <a:gd name="connsiteY88" fmla="*/ 6221686 h 6858000"/>
              <a:gd name="connsiteX89" fmla="*/ 7467600 w 7467600"/>
              <a:gd name="connsiteY89" fmla="*/ 6334256 h 6858000"/>
              <a:gd name="connsiteX90" fmla="*/ 7454976 w 7467600"/>
              <a:gd name="connsiteY90" fmla="*/ 6318297 h 6858000"/>
              <a:gd name="connsiteX91" fmla="*/ 7042773 w 7467600"/>
              <a:gd name="connsiteY91" fmla="*/ 5734011 h 6858000"/>
              <a:gd name="connsiteX92" fmla="*/ 1456157 w 7467600"/>
              <a:gd name="connsiteY92" fmla="*/ 5371404 h 6858000"/>
              <a:gd name="connsiteX93" fmla="*/ 1244432 w 7467600"/>
              <a:gd name="connsiteY93" fmla="*/ 5385601 h 6858000"/>
              <a:gd name="connsiteX94" fmla="*/ 973990 w 7467600"/>
              <a:gd name="connsiteY94" fmla="*/ 5424940 h 6858000"/>
              <a:gd name="connsiteX95" fmla="*/ 1103809 w 7467600"/>
              <a:gd name="connsiteY95" fmla="*/ 5433720 h 6858000"/>
              <a:gd name="connsiteX96" fmla="*/ 1123454 w 7467600"/>
              <a:gd name="connsiteY96" fmla="*/ 5435727 h 6858000"/>
              <a:gd name="connsiteX97" fmla="*/ 1737017 w 7467600"/>
              <a:gd name="connsiteY97" fmla="*/ 5452183 h 6858000"/>
              <a:gd name="connsiteX98" fmla="*/ 1824397 w 7467600"/>
              <a:gd name="connsiteY98" fmla="*/ 5447757 h 6858000"/>
              <a:gd name="connsiteX99" fmla="*/ 2070059 w 7467600"/>
              <a:gd name="connsiteY99" fmla="*/ 5441660 h 6858000"/>
              <a:gd name="connsiteX100" fmla="*/ 1456157 w 7467600"/>
              <a:gd name="connsiteY100" fmla="*/ 5371404 h 6858000"/>
              <a:gd name="connsiteX101" fmla="*/ 4988186 w 7467600"/>
              <a:gd name="connsiteY101" fmla="*/ 5216467 h 6858000"/>
              <a:gd name="connsiteX102" fmla="*/ 4777334 w 7467600"/>
              <a:gd name="connsiteY102" fmla="*/ 5406072 h 6858000"/>
              <a:gd name="connsiteX103" fmla="*/ 4718341 w 7467600"/>
              <a:gd name="connsiteY103" fmla="*/ 5468043 h 6858000"/>
              <a:gd name="connsiteX104" fmla="*/ 4604655 w 7467600"/>
              <a:gd name="connsiteY104" fmla="*/ 5583434 h 6858000"/>
              <a:gd name="connsiteX105" fmla="*/ 4565074 w 7467600"/>
              <a:gd name="connsiteY105" fmla="*/ 5618550 h 6858000"/>
              <a:gd name="connsiteX106" fmla="*/ 4988186 w 7467600"/>
              <a:gd name="connsiteY106" fmla="*/ 5216467 h 6858000"/>
              <a:gd name="connsiteX107" fmla="*/ 4978032 w 7467600"/>
              <a:gd name="connsiteY107" fmla="*/ 5183809 h 6858000"/>
              <a:gd name="connsiteX108" fmla="*/ 4463413 w 7467600"/>
              <a:gd name="connsiteY108" fmla="*/ 5615162 h 6858000"/>
              <a:gd name="connsiteX109" fmla="*/ 4358134 w 7467600"/>
              <a:gd name="connsiteY109" fmla="*/ 5742791 h 6858000"/>
              <a:gd name="connsiteX110" fmla="*/ 4376219 w 7467600"/>
              <a:gd name="connsiteY110" fmla="*/ 5729027 h 6858000"/>
              <a:gd name="connsiteX111" fmla="*/ 4582340 w 7467600"/>
              <a:gd name="connsiteY111" fmla="*/ 5561037 h 6858000"/>
              <a:gd name="connsiteX112" fmla="*/ 4694684 w 7467600"/>
              <a:gd name="connsiteY112" fmla="*/ 5447098 h 6858000"/>
              <a:gd name="connsiteX113" fmla="*/ 4754123 w 7467600"/>
              <a:gd name="connsiteY113" fmla="*/ 5384643 h 6858000"/>
              <a:gd name="connsiteX114" fmla="*/ 4978032 w 7467600"/>
              <a:gd name="connsiteY114" fmla="*/ 5183809 h 6858000"/>
              <a:gd name="connsiteX115" fmla="*/ 1903353 w 7467600"/>
              <a:gd name="connsiteY115" fmla="*/ 5044827 h 6858000"/>
              <a:gd name="connsiteX116" fmla="*/ 1936931 w 7467600"/>
              <a:gd name="connsiteY116" fmla="*/ 5093954 h 6858000"/>
              <a:gd name="connsiteX117" fmla="*/ 2195868 w 7467600"/>
              <a:gd name="connsiteY117" fmla="*/ 5396574 h 6858000"/>
              <a:gd name="connsiteX118" fmla="*/ 2088852 w 7467600"/>
              <a:gd name="connsiteY118" fmla="*/ 5166123 h 6858000"/>
              <a:gd name="connsiteX119" fmla="*/ 1958241 w 7467600"/>
              <a:gd name="connsiteY119" fmla="*/ 5067955 h 6858000"/>
              <a:gd name="connsiteX120" fmla="*/ 1903353 w 7467600"/>
              <a:gd name="connsiteY120" fmla="*/ 5044827 h 6858000"/>
              <a:gd name="connsiteX121" fmla="*/ 1979378 w 7467600"/>
              <a:gd name="connsiteY121" fmla="*/ 4769504 h 6858000"/>
              <a:gd name="connsiteX122" fmla="*/ 2882120 w 7467600"/>
              <a:gd name="connsiteY122" fmla="*/ 5064547 h 6858000"/>
              <a:gd name="connsiteX123" fmla="*/ 2793103 w 7467600"/>
              <a:gd name="connsiteY123" fmla="*/ 5039699 h 6858000"/>
              <a:gd name="connsiteX124" fmla="*/ 2770041 w 7467600"/>
              <a:gd name="connsiteY124" fmla="*/ 5033634 h 6858000"/>
              <a:gd name="connsiteX125" fmla="*/ 1979378 w 7467600"/>
              <a:gd name="connsiteY125" fmla="*/ 4769504 h 6858000"/>
              <a:gd name="connsiteX126" fmla="*/ 1927410 w 7467600"/>
              <a:gd name="connsiteY126" fmla="*/ 4716164 h 6858000"/>
              <a:gd name="connsiteX127" fmla="*/ 1959587 w 7467600"/>
              <a:gd name="connsiteY127" fmla="*/ 4728849 h 6858000"/>
              <a:gd name="connsiteX128" fmla="*/ 2777707 w 7467600"/>
              <a:gd name="connsiteY128" fmla="*/ 5003991 h 6858000"/>
              <a:gd name="connsiteX129" fmla="*/ 2800768 w 7467600"/>
              <a:gd name="connsiteY129" fmla="*/ 5010056 h 6858000"/>
              <a:gd name="connsiteX130" fmla="*/ 2879408 w 7467600"/>
              <a:gd name="connsiteY130" fmla="*/ 5031590 h 6858000"/>
              <a:gd name="connsiteX131" fmla="*/ 2862295 w 7467600"/>
              <a:gd name="connsiteY131" fmla="*/ 5022958 h 6858000"/>
              <a:gd name="connsiteX132" fmla="*/ 2813343 w 7467600"/>
              <a:gd name="connsiteY132" fmla="*/ 4998369 h 6858000"/>
              <a:gd name="connsiteX133" fmla="*/ 2646245 w 7467600"/>
              <a:gd name="connsiteY133" fmla="*/ 4930999 h 6858000"/>
              <a:gd name="connsiteX134" fmla="*/ 1999243 w 7467600"/>
              <a:gd name="connsiteY134" fmla="*/ 4730524 h 6858000"/>
              <a:gd name="connsiteX135" fmla="*/ 1979527 w 7467600"/>
              <a:gd name="connsiteY135" fmla="*/ 4726651 h 6858000"/>
              <a:gd name="connsiteX136" fmla="*/ 1927410 w 7467600"/>
              <a:gd name="connsiteY136" fmla="*/ 4716164 h 6858000"/>
              <a:gd name="connsiteX137" fmla="*/ 1997014 w 7467600"/>
              <a:gd name="connsiteY137" fmla="*/ 4698007 h 6858000"/>
              <a:gd name="connsiteX138" fmla="*/ 2005458 w 7467600"/>
              <a:gd name="connsiteY138" fmla="*/ 4699540 h 6858000"/>
              <a:gd name="connsiteX139" fmla="*/ 2657186 w 7467600"/>
              <a:gd name="connsiteY139" fmla="*/ 4901687 h 6858000"/>
              <a:gd name="connsiteX140" fmla="*/ 2826662 w 7467600"/>
              <a:gd name="connsiteY140" fmla="*/ 4970362 h 6858000"/>
              <a:gd name="connsiteX141" fmla="*/ 2876100 w 7467600"/>
              <a:gd name="connsiteY141" fmla="*/ 4995397 h 6858000"/>
              <a:gd name="connsiteX142" fmla="*/ 3042600 w 7467600"/>
              <a:gd name="connsiteY142" fmla="*/ 5059532 h 6858000"/>
              <a:gd name="connsiteX143" fmla="*/ 1997014 w 7467600"/>
              <a:gd name="connsiteY143" fmla="*/ 4698007 h 6858000"/>
              <a:gd name="connsiteX144" fmla="*/ 2305292 w 7467600"/>
              <a:gd name="connsiteY144" fmla="*/ 4219492 h 6858000"/>
              <a:gd name="connsiteX145" fmla="*/ 3360922 w 7467600"/>
              <a:gd name="connsiteY145" fmla="*/ 4529373 h 6858000"/>
              <a:gd name="connsiteX146" fmla="*/ 3492420 w 7467600"/>
              <a:gd name="connsiteY146" fmla="*/ 4510145 h 6858000"/>
              <a:gd name="connsiteX147" fmla="*/ 3364086 w 7467600"/>
              <a:gd name="connsiteY147" fmla="*/ 4480340 h 6858000"/>
              <a:gd name="connsiteX148" fmla="*/ 3225818 w 7467600"/>
              <a:gd name="connsiteY148" fmla="*/ 4411822 h 6858000"/>
              <a:gd name="connsiteX149" fmla="*/ 3129696 w 7467600"/>
              <a:gd name="connsiteY149" fmla="*/ 4360704 h 6858000"/>
              <a:gd name="connsiteX150" fmla="*/ 2814545 w 7467600"/>
              <a:gd name="connsiteY150" fmla="*/ 4282955 h 6858000"/>
              <a:gd name="connsiteX151" fmla="*/ 2305292 w 7467600"/>
              <a:gd name="connsiteY151" fmla="*/ 4219492 h 6858000"/>
              <a:gd name="connsiteX152" fmla="*/ 2626982 w 7467600"/>
              <a:gd name="connsiteY152" fmla="*/ 4206450 h 6858000"/>
              <a:gd name="connsiteX153" fmla="*/ 2490617 w 7467600"/>
              <a:gd name="connsiteY153" fmla="*/ 4206951 h 6858000"/>
              <a:gd name="connsiteX154" fmla="*/ 2819869 w 7467600"/>
              <a:gd name="connsiteY154" fmla="*/ 4252936 h 6858000"/>
              <a:gd name="connsiteX155" fmla="*/ 3143018 w 7467600"/>
              <a:gd name="connsiteY155" fmla="*/ 4332698 h 6858000"/>
              <a:gd name="connsiteX156" fmla="*/ 3241520 w 7467600"/>
              <a:gd name="connsiteY156" fmla="*/ 4385112 h 6858000"/>
              <a:gd name="connsiteX157" fmla="*/ 3374575 w 7467600"/>
              <a:gd name="connsiteY157" fmla="*/ 4451517 h 6858000"/>
              <a:gd name="connsiteX158" fmla="*/ 3505221 w 7467600"/>
              <a:gd name="connsiteY158" fmla="*/ 4480757 h 6858000"/>
              <a:gd name="connsiteX159" fmla="*/ 2626982 w 7467600"/>
              <a:gd name="connsiteY159" fmla="*/ 4206450 h 6858000"/>
              <a:gd name="connsiteX160" fmla="*/ 1310106 w 7467600"/>
              <a:gd name="connsiteY160" fmla="*/ 3943217 h 6858000"/>
              <a:gd name="connsiteX161" fmla="*/ 854994 w 7467600"/>
              <a:gd name="connsiteY161" fmla="*/ 4399136 h 6858000"/>
              <a:gd name="connsiteX162" fmla="*/ 742462 w 7467600"/>
              <a:gd name="connsiteY162" fmla="*/ 4594648 h 6858000"/>
              <a:gd name="connsiteX163" fmla="*/ 820602 w 7467600"/>
              <a:gd name="connsiteY163" fmla="*/ 4485915 h 6858000"/>
              <a:gd name="connsiteX164" fmla="*/ 878295 w 7467600"/>
              <a:gd name="connsiteY164" fmla="*/ 4403594 h 6858000"/>
              <a:gd name="connsiteX165" fmla="*/ 1240607 w 7467600"/>
              <a:gd name="connsiteY165" fmla="*/ 4010401 h 6858000"/>
              <a:gd name="connsiteX166" fmla="*/ 1310106 w 7467600"/>
              <a:gd name="connsiteY166" fmla="*/ 3943217 h 6858000"/>
              <a:gd name="connsiteX167" fmla="*/ 1423113 w 7467600"/>
              <a:gd name="connsiteY167" fmla="*/ 3874565 h 6858000"/>
              <a:gd name="connsiteX168" fmla="*/ 1260565 w 7467600"/>
              <a:gd name="connsiteY168" fmla="*/ 4031982 h 6858000"/>
              <a:gd name="connsiteX169" fmla="*/ 901900 w 7467600"/>
              <a:gd name="connsiteY169" fmla="*/ 4421236 h 6858000"/>
              <a:gd name="connsiteX170" fmla="*/ 845044 w 7467600"/>
              <a:gd name="connsiteY170" fmla="*/ 4502436 h 6858000"/>
              <a:gd name="connsiteX171" fmla="*/ 685926 w 7467600"/>
              <a:gd name="connsiteY171" fmla="*/ 4703069 h 6858000"/>
              <a:gd name="connsiteX172" fmla="*/ 684248 w 7467600"/>
              <a:gd name="connsiteY172" fmla="*/ 4706721 h 6858000"/>
              <a:gd name="connsiteX173" fmla="*/ 1423113 w 7467600"/>
              <a:gd name="connsiteY173" fmla="*/ 3874565 h 6858000"/>
              <a:gd name="connsiteX174" fmla="*/ 3316479 w 7467600"/>
              <a:gd name="connsiteY174" fmla="*/ 3872136 h 6858000"/>
              <a:gd name="connsiteX175" fmla="*/ 3546806 w 7467600"/>
              <a:gd name="connsiteY175" fmla="*/ 4356139 h 6858000"/>
              <a:gd name="connsiteX176" fmla="*/ 3364433 w 7467600"/>
              <a:gd name="connsiteY176" fmla="*/ 3953121 h 6858000"/>
              <a:gd name="connsiteX177" fmla="*/ 3316479 w 7467600"/>
              <a:gd name="connsiteY177" fmla="*/ 3872136 h 6858000"/>
              <a:gd name="connsiteX178" fmla="*/ 3291335 w 7467600"/>
              <a:gd name="connsiteY178" fmla="*/ 3767420 h 6858000"/>
              <a:gd name="connsiteX179" fmla="*/ 3390805 w 7467600"/>
              <a:gd name="connsiteY179" fmla="*/ 3937163 h 6858000"/>
              <a:gd name="connsiteX180" fmla="*/ 3579062 w 7467600"/>
              <a:gd name="connsiteY180" fmla="*/ 4359040 h 6858000"/>
              <a:gd name="connsiteX181" fmla="*/ 3467355 w 7467600"/>
              <a:gd name="connsiteY181" fmla="*/ 3988130 h 6858000"/>
              <a:gd name="connsiteX182" fmla="*/ 3310753 w 7467600"/>
              <a:gd name="connsiteY182" fmla="*/ 3787140 h 6858000"/>
              <a:gd name="connsiteX183" fmla="*/ 3291335 w 7467600"/>
              <a:gd name="connsiteY183" fmla="*/ 3767420 h 6858000"/>
              <a:gd name="connsiteX184" fmla="*/ 1635889 w 7467600"/>
              <a:gd name="connsiteY184" fmla="*/ 3709494 h 6858000"/>
              <a:gd name="connsiteX185" fmla="*/ 1634800 w 7467600"/>
              <a:gd name="connsiteY185" fmla="*/ 3731111 h 6858000"/>
              <a:gd name="connsiteX186" fmla="*/ 1635889 w 7467600"/>
              <a:gd name="connsiteY186" fmla="*/ 3709494 h 6858000"/>
              <a:gd name="connsiteX187" fmla="*/ 1510397 w 7467600"/>
              <a:gd name="connsiteY187" fmla="*/ 3684705 h 6858000"/>
              <a:gd name="connsiteX188" fmla="*/ 1146550 w 7467600"/>
              <a:gd name="connsiteY188" fmla="*/ 3802012 h 6858000"/>
              <a:gd name="connsiteX189" fmla="*/ 698834 w 7467600"/>
              <a:gd name="connsiteY189" fmla="*/ 3952272 h 6858000"/>
              <a:gd name="connsiteX190" fmla="*/ 34256 w 7467600"/>
              <a:gd name="connsiteY190" fmla="*/ 4347603 h 6858000"/>
              <a:gd name="connsiteX191" fmla="*/ 527241 w 7467600"/>
              <a:gd name="connsiteY191" fmla="*/ 4065078 h 6858000"/>
              <a:gd name="connsiteX192" fmla="*/ 1510397 w 7467600"/>
              <a:gd name="connsiteY192" fmla="*/ 3684705 h 6858000"/>
              <a:gd name="connsiteX193" fmla="*/ 1313114 w 7467600"/>
              <a:gd name="connsiteY193" fmla="*/ 3655216 h 6858000"/>
              <a:gd name="connsiteX194" fmla="*/ 1109304 w 7467600"/>
              <a:gd name="connsiteY194" fmla="*/ 3669030 h 6858000"/>
              <a:gd name="connsiteX195" fmla="*/ 8129 w 7467600"/>
              <a:gd name="connsiteY195" fmla="*/ 4330519 h 6858000"/>
              <a:gd name="connsiteX196" fmla="*/ 687572 w 7467600"/>
              <a:gd name="connsiteY196" fmla="*/ 3925629 h 6858000"/>
              <a:gd name="connsiteX197" fmla="*/ 1138365 w 7467600"/>
              <a:gd name="connsiteY197" fmla="*/ 3774515 h 6858000"/>
              <a:gd name="connsiteX198" fmla="*/ 1505579 w 7467600"/>
              <a:gd name="connsiteY198" fmla="*/ 3655526 h 6858000"/>
              <a:gd name="connsiteX199" fmla="*/ 1313114 w 7467600"/>
              <a:gd name="connsiteY199" fmla="*/ 3655216 h 6858000"/>
              <a:gd name="connsiteX200" fmla="*/ 3655073 w 7467600"/>
              <a:gd name="connsiteY200" fmla="*/ 3650884 h 6858000"/>
              <a:gd name="connsiteX201" fmla="*/ 3989938 w 7467600"/>
              <a:gd name="connsiteY201" fmla="*/ 3991685 h 6858000"/>
              <a:gd name="connsiteX202" fmla="*/ 4393907 w 7467600"/>
              <a:gd name="connsiteY202" fmla="*/ 4261258 h 6858000"/>
              <a:gd name="connsiteX203" fmla="*/ 4648051 w 7467600"/>
              <a:gd name="connsiteY203" fmla="*/ 4374051 h 6858000"/>
              <a:gd name="connsiteX204" fmla="*/ 4383389 w 7467600"/>
              <a:gd name="connsiteY204" fmla="*/ 4184369 h 6858000"/>
              <a:gd name="connsiteX205" fmla="*/ 4165508 w 7467600"/>
              <a:gd name="connsiteY205" fmla="*/ 4035196 h 6858000"/>
              <a:gd name="connsiteX206" fmla="*/ 4068162 w 7467600"/>
              <a:gd name="connsiteY206" fmla="*/ 3953394 h 6858000"/>
              <a:gd name="connsiteX207" fmla="*/ 3981416 w 7467600"/>
              <a:gd name="connsiteY207" fmla="*/ 3880482 h 6858000"/>
              <a:gd name="connsiteX208" fmla="*/ 3800147 w 7467600"/>
              <a:gd name="connsiteY208" fmla="*/ 3749872 h 6858000"/>
              <a:gd name="connsiteX209" fmla="*/ 3655073 w 7467600"/>
              <a:gd name="connsiteY209" fmla="*/ 3650884 h 6858000"/>
              <a:gd name="connsiteX210" fmla="*/ 3670252 w 7467600"/>
              <a:gd name="connsiteY210" fmla="*/ 3622798 h 6858000"/>
              <a:gd name="connsiteX211" fmla="*/ 3817258 w 7467600"/>
              <a:gd name="connsiteY211" fmla="*/ 3723577 h 6858000"/>
              <a:gd name="connsiteX212" fmla="*/ 4000461 w 7467600"/>
              <a:gd name="connsiteY212" fmla="*/ 3855966 h 6858000"/>
              <a:gd name="connsiteX213" fmla="*/ 4088180 w 7467600"/>
              <a:gd name="connsiteY213" fmla="*/ 3929774 h 6858000"/>
              <a:gd name="connsiteX214" fmla="*/ 4184555 w 7467600"/>
              <a:gd name="connsiteY214" fmla="*/ 4010683 h 6858000"/>
              <a:gd name="connsiteX215" fmla="*/ 4399563 w 7467600"/>
              <a:gd name="connsiteY215" fmla="*/ 4158106 h 6858000"/>
              <a:gd name="connsiteX216" fmla="*/ 4684469 w 7467600"/>
              <a:gd name="connsiteY216" fmla="*/ 4364680 h 6858000"/>
              <a:gd name="connsiteX217" fmla="*/ 4690271 w 7467600"/>
              <a:gd name="connsiteY217" fmla="*/ 4370034 h 6858000"/>
              <a:gd name="connsiteX218" fmla="*/ 4136093 w 7467600"/>
              <a:gd name="connsiteY218" fmla="*/ 3858466 h 6858000"/>
              <a:gd name="connsiteX219" fmla="*/ 3670252 w 7467600"/>
              <a:gd name="connsiteY219" fmla="*/ 3622798 h 6858000"/>
              <a:gd name="connsiteX220" fmla="*/ 4440129 w 7467600"/>
              <a:gd name="connsiteY220" fmla="*/ 3448571 h 6858000"/>
              <a:gd name="connsiteX221" fmla="*/ 4856525 w 7467600"/>
              <a:gd name="connsiteY221" fmla="*/ 3915351 h 6858000"/>
              <a:gd name="connsiteX222" fmla="*/ 5059055 w 7467600"/>
              <a:gd name="connsiteY222" fmla="*/ 4108918 h 6858000"/>
              <a:gd name="connsiteX223" fmla="*/ 5290070 w 7467600"/>
              <a:gd name="connsiteY223" fmla="*/ 4263619 h 6858000"/>
              <a:gd name="connsiteX224" fmla="*/ 4834991 w 7467600"/>
              <a:gd name="connsiteY224" fmla="*/ 3830985 h 6858000"/>
              <a:gd name="connsiteX225" fmla="*/ 4440129 w 7467600"/>
              <a:gd name="connsiteY225" fmla="*/ 3448571 h 6858000"/>
              <a:gd name="connsiteX226" fmla="*/ 4441737 w 7467600"/>
              <a:gd name="connsiteY226" fmla="*/ 3399734 h 6858000"/>
              <a:gd name="connsiteX227" fmla="*/ 4431236 w 7467600"/>
              <a:gd name="connsiteY227" fmla="*/ 3400954 h 6858000"/>
              <a:gd name="connsiteX228" fmla="*/ 4557150 w 7467600"/>
              <a:gd name="connsiteY228" fmla="*/ 3510023 h 6858000"/>
              <a:gd name="connsiteX229" fmla="*/ 4856936 w 7467600"/>
              <a:gd name="connsiteY229" fmla="*/ 3809146 h 6858000"/>
              <a:gd name="connsiteX230" fmla="*/ 5111996 w 7467600"/>
              <a:gd name="connsiteY230" fmla="*/ 4065759 h 6858000"/>
              <a:gd name="connsiteX231" fmla="*/ 5388878 w 7467600"/>
              <a:gd name="connsiteY231" fmla="*/ 4300185 h 6858000"/>
              <a:gd name="connsiteX232" fmla="*/ 5425556 w 7467600"/>
              <a:gd name="connsiteY232" fmla="*/ 4308967 h 6858000"/>
              <a:gd name="connsiteX233" fmla="*/ 4943646 w 7467600"/>
              <a:gd name="connsiteY233" fmla="*/ 3822916 h 6858000"/>
              <a:gd name="connsiteX234" fmla="*/ 4594837 w 7467600"/>
              <a:gd name="connsiteY234" fmla="*/ 3532274 h 6858000"/>
              <a:gd name="connsiteX235" fmla="*/ 4441737 w 7467600"/>
              <a:gd name="connsiteY235" fmla="*/ 3399734 h 6858000"/>
              <a:gd name="connsiteX236" fmla="*/ 5425834 w 7467600"/>
              <a:gd name="connsiteY236" fmla="*/ 3162785 h 6858000"/>
              <a:gd name="connsiteX237" fmla="*/ 5401644 w 7467600"/>
              <a:gd name="connsiteY237" fmla="*/ 3617847 h 6858000"/>
              <a:gd name="connsiteX238" fmla="*/ 5467256 w 7467600"/>
              <a:gd name="connsiteY238" fmla="*/ 4175494 h 6858000"/>
              <a:gd name="connsiteX239" fmla="*/ 5448069 w 7467600"/>
              <a:gd name="connsiteY239" fmla="*/ 3567554 h 6858000"/>
              <a:gd name="connsiteX240" fmla="*/ 5425834 w 7467600"/>
              <a:gd name="connsiteY240" fmla="*/ 3162785 h 6858000"/>
              <a:gd name="connsiteX241" fmla="*/ 1318687 w 7467600"/>
              <a:gd name="connsiteY241" fmla="*/ 3113840 h 6858000"/>
              <a:gd name="connsiteX242" fmla="*/ 1066793 w 7467600"/>
              <a:gd name="connsiteY242" fmla="*/ 3212171 h 6858000"/>
              <a:gd name="connsiteX243" fmla="*/ 993319 w 7467600"/>
              <a:gd name="connsiteY243" fmla="*/ 3247648 h 6858000"/>
              <a:gd name="connsiteX244" fmla="*/ 853081 w 7467600"/>
              <a:gd name="connsiteY244" fmla="*/ 3312410 h 6858000"/>
              <a:gd name="connsiteX245" fmla="*/ 805957 w 7467600"/>
              <a:gd name="connsiteY245" fmla="*/ 3330443 h 6858000"/>
              <a:gd name="connsiteX246" fmla="*/ 1318687 w 7467600"/>
              <a:gd name="connsiteY246" fmla="*/ 3113840 h 6858000"/>
              <a:gd name="connsiteX247" fmla="*/ 5453702 w 7467600"/>
              <a:gd name="connsiteY247" fmla="*/ 3090882 h 6858000"/>
              <a:gd name="connsiteX248" fmla="*/ 5480135 w 7467600"/>
              <a:gd name="connsiteY248" fmla="*/ 3565802 h 6858000"/>
              <a:gd name="connsiteX249" fmla="*/ 5499023 w 7467600"/>
              <a:gd name="connsiteY249" fmla="*/ 4166310 h 6858000"/>
              <a:gd name="connsiteX250" fmla="*/ 5547022 w 7467600"/>
              <a:gd name="connsiteY250" fmla="*/ 3607838 h 6858000"/>
              <a:gd name="connsiteX251" fmla="*/ 5515964 w 7467600"/>
              <a:gd name="connsiteY251" fmla="*/ 3378541 h 6858000"/>
              <a:gd name="connsiteX252" fmla="*/ 5453702 w 7467600"/>
              <a:gd name="connsiteY252" fmla="*/ 3090882 h 6858000"/>
              <a:gd name="connsiteX253" fmla="*/ 1238695 w 7467600"/>
              <a:gd name="connsiteY253" fmla="*/ 3076820 h 6858000"/>
              <a:gd name="connsiteX254" fmla="*/ 716371 w 7467600"/>
              <a:gd name="connsiteY254" fmla="*/ 3293249 h 6858000"/>
              <a:gd name="connsiteX255" fmla="*/ 579522 w 7467600"/>
              <a:gd name="connsiteY255" fmla="*/ 3371759 h 6858000"/>
              <a:gd name="connsiteX256" fmla="*/ 600288 w 7467600"/>
              <a:gd name="connsiteY256" fmla="*/ 3365555 h 6858000"/>
              <a:gd name="connsiteX257" fmla="*/ 840692 w 7467600"/>
              <a:gd name="connsiteY257" fmla="*/ 3284921 h 6858000"/>
              <a:gd name="connsiteX258" fmla="*/ 979248 w 7467600"/>
              <a:gd name="connsiteY258" fmla="*/ 3221003 h 6858000"/>
              <a:gd name="connsiteX259" fmla="*/ 1053282 w 7467600"/>
              <a:gd name="connsiteY259" fmla="*/ 3185247 h 6858000"/>
              <a:gd name="connsiteX260" fmla="*/ 1320603 w 7467600"/>
              <a:gd name="connsiteY260" fmla="*/ 3081281 h 6858000"/>
              <a:gd name="connsiteX261" fmla="*/ 1238695 w 7467600"/>
              <a:gd name="connsiteY261" fmla="*/ 3076820 h 6858000"/>
              <a:gd name="connsiteX262" fmla="*/ 5425627 w 7467600"/>
              <a:gd name="connsiteY262" fmla="*/ 2954192 h 6858000"/>
              <a:gd name="connsiteX263" fmla="*/ 5470770 w 7467600"/>
              <a:gd name="connsiteY263" fmla="*/ 3005435 h 6858000"/>
              <a:gd name="connsiteX264" fmla="*/ 5519779 w 7467600"/>
              <a:gd name="connsiteY264" fmla="*/ 4359223 h 6858000"/>
              <a:gd name="connsiteX265" fmla="*/ 5520293 w 7467600"/>
              <a:gd name="connsiteY265" fmla="*/ 4360602 h 6858000"/>
              <a:gd name="connsiteX266" fmla="*/ 5767221 w 7467600"/>
              <a:gd name="connsiteY266" fmla="*/ 4665564 h 6858000"/>
              <a:gd name="connsiteX267" fmla="*/ 6937169 w 7467600"/>
              <a:gd name="connsiteY267" fmla="*/ 4815941 h 6858000"/>
              <a:gd name="connsiteX268" fmla="*/ 6953922 w 7467600"/>
              <a:gd name="connsiteY268" fmla="*/ 4890068 h 6858000"/>
              <a:gd name="connsiteX269" fmla="*/ 6071359 w 7467600"/>
              <a:gd name="connsiteY269" fmla="*/ 4770770 h 6858000"/>
              <a:gd name="connsiteX270" fmla="*/ 6038839 w 7467600"/>
              <a:gd name="connsiteY270" fmla="*/ 4764474 h 6858000"/>
              <a:gd name="connsiteX271" fmla="*/ 6038706 w 7467600"/>
              <a:gd name="connsiteY271" fmla="*/ 4763847 h 6858000"/>
              <a:gd name="connsiteX272" fmla="*/ 6037784 w 7467600"/>
              <a:gd name="connsiteY272" fmla="*/ 4764270 h 6858000"/>
              <a:gd name="connsiteX273" fmla="*/ 6038839 w 7467600"/>
              <a:gd name="connsiteY273" fmla="*/ 4764474 h 6858000"/>
              <a:gd name="connsiteX274" fmla="*/ 6040338 w 7467600"/>
              <a:gd name="connsiteY274" fmla="*/ 4771418 h 6858000"/>
              <a:gd name="connsiteX275" fmla="*/ 6024488 w 7467600"/>
              <a:gd name="connsiteY275" fmla="*/ 4809903 h 6858000"/>
              <a:gd name="connsiteX276" fmla="*/ 5599771 w 7467600"/>
              <a:gd name="connsiteY276" fmla="*/ 5509652 h 6858000"/>
              <a:gd name="connsiteX277" fmla="*/ 5548843 w 7467600"/>
              <a:gd name="connsiteY277" fmla="*/ 5563845 h 6858000"/>
              <a:gd name="connsiteX278" fmla="*/ 5940952 w 7467600"/>
              <a:gd name="connsiteY278" fmla="*/ 6250028 h 6858000"/>
              <a:gd name="connsiteX279" fmla="*/ 6043441 w 7467600"/>
              <a:gd name="connsiteY279" fmla="*/ 6665847 h 6858000"/>
              <a:gd name="connsiteX280" fmla="*/ 6093432 w 7467600"/>
              <a:gd name="connsiteY280" fmla="*/ 6858000 h 6858000"/>
              <a:gd name="connsiteX281" fmla="*/ 6034344 w 7467600"/>
              <a:gd name="connsiteY281" fmla="*/ 6858000 h 6858000"/>
              <a:gd name="connsiteX282" fmla="*/ 6026679 w 7467600"/>
              <a:gd name="connsiteY282" fmla="*/ 6836959 h 6858000"/>
              <a:gd name="connsiteX283" fmla="*/ 5800441 w 7467600"/>
              <a:gd name="connsiteY283" fmla="*/ 6335286 h 6858000"/>
              <a:gd name="connsiteX284" fmla="*/ 5526562 w 7467600"/>
              <a:gd name="connsiteY284" fmla="*/ 5705388 h 6858000"/>
              <a:gd name="connsiteX285" fmla="*/ 5519640 w 7467600"/>
              <a:gd name="connsiteY285" fmla="*/ 5683774 h 6858000"/>
              <a:gd name="connsiteX286" fmla="*/ 5844559 w 7467600"/>
              <a:gd name="connsiteY286" fmla="*/ 6553349 h 6858000"/>
              <a:gd name="connsiteX287" fmla="*/ 5975994 w 7467600"/>
              <a:gd name="connsiteY287" fmla="*/ 6858000 h 6858000"/>
              <a:gd name="connsiteX288" fmla="*/ 5898547 w 7467600"/>
              <a:gd name="connsiteY288" fmla="*/ 6858000 h 6858000"/>
              <a:gd name="connsiteX289" fmla="*/ 5682041 w 7467600"/>
              <a:gd name="connsiteY289" fmla="*/ 6355860 h 6858000"/>
              <a:gd name="connsiteX290" fmla="*/ 5461758 w 7467600"/>
              <a:gd name="connsiteY290" fmla="*/ 5820220 h 6858000"/>
              <a:gd name="connsiteX291" fmla="*/ 5237282 w 7467600"/>
              <a:gd name="connsiteY291" fmla="*/ 6579086 h 6858000"/>
              <a:gd name="connsiteX292" fmla="*/ 5115009 w 7467600"/>
              <a:gd name="connsiteY292" fmla="*/ 6858000 h 6858000"/>
              <a:gd name="connsiteX293" fmla="*/ 5028074 w 7467600"/>
              <a:gd name="connsiteY293" fmla="*/ 6858000 h 6858000"/>
              <a:gd name="connsiteX294" fmla="*/ 5079508 w 7467600"/>
              <a:gd name="connsiteY294" fmla="*/ 6749074 h 6858000"/>
              <a:gd name="connsiteX295" fmla="*/ 5371846 w 7467600"/>
              <a:gd name="connsiteY295" fmla="*/ 5924413 h 6858000"/>
              <a:gd name="connsiteX296" fmla="*/ 5270512 w 7467600"/>
              <a:gd name="connsiteY296" fmla="*/ 6138975 h 6858000"/>
              <a:gd name="connsiteX297" fmla="*/ 5062409 w 7467600"/>
              <a:gd name="connsiteY297" fmla="*/ 6653544 h 6858000"/>
              <a:gd name="connsiteX298" fmla="*/ 5036628 w 7467600"/>
              <a:gd name="connsiteY298" fmla="*/ 6754247 h 6858000"/>
              <a:gd name="connsiteX299" fmla="*/ 5009112 w 7467600"/>
              <a:gd name="connsiteY299" fmla="*/ 6858000 h 6858000"/>
              <a:gd name="connsiteX300" fmla="*/ 4976679 w 7467600"/>
              <a:gd name="connsiteY300" fmla="*/ 6858000 h 6858000"/>
              <a:gd name="connsiteX301" fmla="*/ 5006537 w 7467600"/>
              <a:gd name="connsiteY301" fmla="*/ 6747068 h 6858000"/>
              <a:gd name="connsiteX302" fmla="*/ 5032723 w 7467600"/>
              <a:gd name="connsiteY302" fmla="*/ 6644957 h 6858000"/>
              <a:gd name="connsiteX303" fmla="*/ 5242949 w 7467600"/>
              <a:gd name="connsiteY303" fmla="*/ 6125175 h 6858000"/>
              <a:gd name="connsiteX304" fmla="*/ 5286321 w 7467600"/>
              <a:gd name="connsiteY304" fmla="*/ 6033555 h 6858000"/>
              <a:gd name="connsiteX305" fmla="*/ 5008210 w 7467600"/>
              <a:gd name="connsiteY305" fmla="*/ 6649194 h 6858000"/>
              <a:gd name="connsiteX306" fmla="*/ 4986321 w 7467600"/>
              <a:gd name="connsiteY306" fmla="*/ 6765687 h 6858000"/>
              <a:gd name="connsiteX307" fmla="*/ 4973474 w 7467600"/>
              <a:gd name="connsiteY307" fmla="*/ 6858000 h 6858000"/>
              <a:gd name="connsiteX308" fmla="*/ 4907178 w 7467600"/>
              <a:gd name="connsiteY308" fmla="*/ 6858000 h 6858000"/>
              <a:gd name="connsiteX309" fmla="*/ 4910810 w 7467600"/>
              <a:gd name="connsiteY309" fmla="*/ 6829660 h 6858000"/>
              <a:gd name="connsiteX310" fmla="*/ 4987461 w 7467600"/>
              <a:gd name="connsiteY310" fmla="*/ 6432994 h 6858000"/>
              <a:gd name="connsiteX311" fmla="*/ 5179262 w 7467600"/>
              <a:gd name="connsiteY311" fmla="*/ 6035044 h 6858000"/>
              <a:gd name="connsiteX312" fmla="*/ 4689678 w 7467600"/>
              <a:gd name="connsiteY312" fmla="*/ 6440241 h 6858000"/>
              <a:gd name="connsiteX313" fmla="*/ 4477543 w 7467600"/>
              <a:gd name="connsiteY313" fmla="*/ 6674836 h 6858000"/>
              <a:gd name="connsiteX314" fmla="*/ 4329957 w 7467600"/>
              <a:gd name="connsiteY314" fmla="*/ 6858000 h 6858000"/>
              <a:gd name="connsiteX315" fmla="*/ 4218595 w 7467600"/>
              <a:gd name="connsiteY315" fmla="*/ 6858000 h 6858000"/>
              <a:gd name="connsiteX316" fmla="*/ 4368888 w 7467600"/>
              <a:gd name="connsiteY316" fmla="*/ 6668412 h 6858000"/>
              <a:gd name="connsiteX317" fmla="*/ 4563091 w 7467600"/>
              <a:gd name="connsiteY317" fmla="*/ 6442508 h 6858000"/>
              <a:gd name="connsiteX318" fmla="*/ 5387324 w 7467600"/>
              <a:gd name="connsiteY318" fmla="*/ 5705830 h 6858000"/>
              <a:gd name="connsiteX319" fmla="*/ 5073620 w 7467600"/>
              <a:gd name="connsiteY319" fmla="*/ 5955437 h 6858000"/>
              <a:gd name="connsiteX320" fmla="*/ 4689789 w 7467600"/>
              <a:gd name="connsiteY320" fmla="*/ 6268382 h 6858000"/>
              <a:gd name="connsiteX321" fmla="*/ 4418722 w 7467600"/>
              <a:gd name="connsiteY321" fmla="*/ 6570886 h 6858000"/>
              <a:gd name="connsiteX322" fmla="*/ 4214944 w 7467600"/>
              <a:gd name="connsiteY322" fmla="*/ 6858000 h 6858000"/>
              <a:gd name="connsiteX323" fmla="*/ 4177898 w 7467600"/>
              <a:gd name="connsiteY323" fmla="*/ 6858000 h 6858000"/>
              <a:gd name="connsiteX324" fmla="*/ 4391597 w 7467600"/>
              <a:gd name="connsiteY324" fmla="*/ 6556370 h 6858000"/>
              <a:gd name="connsiteX325" fmla="*/ 4668889 w 7467600"/>
              <a:gd name="connsiteY325" fmla="*/ 6246399 h 6858000"/>
              <a:gd name="connsiteX326" fmla="*/ 5055427 w 7467600"/>
              <a:gd name="connsiteY326" fmla="*/ 5931476 h 6858000"/>
              <a:gd name="connsiteX327" fmla="*/ 5371814 w 7467600"/>
              <a:gd name="connsiteY327" fmla="*/ 5678975 h 6858000"/>
              <a:gd name="connsiteX328" fmla="*/ 4987918 w 7467600"/>
              <a:gd name="connsiteY328" fmla="*/ 5838701 h 6858000"/>
              <a:gd name="connsiteX329" fmla="*/ 4317146 w 7467600"/>
              <a:gd name="connsiteY329" fmla="*/ 6587716 h 6858000"/>
              <a:gd name="connsiteX330" fmla="*/ 4171627 w 7467600"/>
              <a:gd name="connsiteY330" fmla="*/ 6858000 h 6858000"/>
              <a:gd name="connsiteX331" fmla="*/ 4081585 w 7467600"/>
              <a:gd name="connsiteY331" fmla="*/ 6858000 h 6858000"/>
              <a:gd name="connsiteX332" fmla="*/ 4238603 w 7467600"/>
              <a:gd name="connsiteY332" fmla="*/ 6559341 h 6858000"/>
              <a:gd name="connsiteX333" fmla="*/ 4778333 w 7467600"/>
              <a:gd name="connsiteY333" fmla="*/ 5873626 h 6858000"/>
              <a:gd name="connsiteX334" fmla="*/ 5414185 w 7467600"/>
              <a:gd name="connsiteY334" fmla="*/ 5573882 h 6858000"/>
              <a:gd name="connsiteX335" fmla="*/ 5959648 w 7467600"/>
              <a:gd name="connsiteY335" fmla="*/ 4760797 h 6858000"/>
              <a:gd name="connsiteX336" fmla="*/ 5355019 w 7467600"/>
              <a:gd name="connsiteY336" fmla="*/ 4734672 h 6858000"/>
              <a:gd name="connsiteX337" fmla="*/ 5083565 w 7467600"/>
              <a:gd name="connsiteY337" fmla="*/ 5179121 h 6858000"/>
              <a:gd name="connsiteX338" fmla="*/ 4713577 w 7467600"/>
              <a:gd name="connsiteY338" fmla="*/ 5616803 h 6858000"/>
              <a:gd name="connsiteX339" fmla="*/ 3989559 w 7467600"/>
              <a:gd name="connsiteY339" fmla="*/ 6145945 h 6858000"/>
              <a:gd name="connsiteX340" fmla="*/ 3939824 w 7467600"/>
              <a:gd name="connsiteY340" fmla="*/ 6066900 h 6858000"/>
              <a:gd name="connsiteX341" fmla="*/ 4584537 w 7467600"/>
              <a:gd name="connsiteY341" fmla="*/ 5324826 h 6858000"/>
              <a:gd name="connsiteX342" fmla="*/ 5037105 w 7467600"/>
              <a:gd name="connsiteY342" fmla="*/ 5088765 h 6858000"/>
              <a:gd name="connsiteX343" fmla="*/ 5039930 w 7467600"/>
              <a:gd name="connsiteY343" fmla="*/ 5089585 h 6858000"/>
              <a:gd name="connsiteX344" fmla="*/ 5263764 w 7467600"/>
              <a:gd name="connsiteY344" fmla="*/ 4735525 h 6858000"/>
              <a:gd name="connsiteX345" fmla="*/ 4086300 w 7467600"/>
              <a:gd name="connsiteY345" fmla="*/ 4884599 h 6858000"/>
              <a:gd name="connsiteX346" fmla="*/ 4085485 w 7467600"/>
              <a:gd name="connsiteY346" fmla="*/ 4899070 h 6858000"/>
              <a:gd name="connsiteX347" fmla="*/ 3871915 w 7467600"/>
              <a:gd name="connsiteY347" fmla="*/ 5253645 h 6858000"/>
              <a:gd name="connsiteX348" fmla="*/ 3799374 w 7467600"/>
              <a:gd name="connsiteY348" fmla="*/ 5466127 h 6858000"/>
              <a:gd name="connsiteX349" fmla="*/ 3498850 w 7467600"/>
              <a:gd name="connsiteY349" fmla="*/ 6661888 h 6858000"/>
              <a:gd name="connsiteX350" fmla="*/ 3399216 w 7467600"/>
              <a:gd name="connsiteY350" fmla="*/ 6858000 h 6858000"/>
              <a:gd name="connsiteX351" fmla="*/ 3303688 w 7467600"/>
              <a:gd name="connsiteY351" fmla="*/ 6858000 h 6858000"/>
              <a:gd name="connsiteX352" fmla="*/ 3391774 w 7467600"/>
              <a:gd name="connsiteY352" fmla="*/ 6697181 h 6858000"/>
              <a:gd name="connsiteX353" fmla="*/ 3735540 w 7467600"/>
              <a:gd name="connsiteY353" fmla="*/ 5546923 h 6858000"/>
              <a:gd name="connsiteX354" fmla="*/ 3729438 w 7467600"/>
              <a:gd name="connsiteY354" fmla="*/ 5569058 h 6858000"/>
              <a:gd name="connsiteX355" fmla="*/ 3707782 w 7467600"/>
              <a:gd name="connsiteY355" fmla="*/ 5644908 h 6858000"/>
              <a:gd name="connsiteX356" fmla="*/ 3583827 w 7467600"/>
              <a:gd name="connsiteY356" fmla="*/ 6039215 h 6858000"/>
              <a:gd name="connsiteX357" fmla="*/ 3547861 w 7467600"/>
              <a:gd name="connsiteY357" fmla="*/ 6129609 h 6858000"/>
              <a:gd name="connsiteX358" fmla="*/ 3490905 w 7467600"/>
              <a:gd name="connsiteY358" fmla="*/ 6277660 h 6858000"/>
              <a:gd name="connsiteX359" fmla="*/ 3455859 w 7467600"/>
              <a:gd name="connsiteY359" fmla="*/ 6391301 h 6858000"/>
              <a:gd name="connsiteX360" fmla="*/ 3429112 w 7467600"/>
              <a:gd name="connsiteY360" fmla="*/ 6479469 h 6858000"/>
              <a:gd name="connsiteX361" fmla="*/ 3304862 w 7467600"/>
              <a:gd name="connsiteY361" fmla="*/ 6796476 h 6858000"/>
              <a:gd name="connsiteX362" fmla="*/ 3276071 w 7467600"/>
              <a:gd name="connsiteY362" fmla="*/ 6858000 h 6858000"/>
              <a:gd name="connsiteX363" fmla="*/ 3240805 w 7467600"/>
              <a:gd name="connsiteY363" fmla="*/ 6858000 h 6858000"/>
              <a:gd name="connsiteX364" fmla="*/ 3275917 w 7467600"/>
              <a:gd name="connsiteY364" fmla="*/ 6783192 h 6858000"/>
              <a:gd name="connsiteX365" fmla="*/ 3399358 w 7467600"/>
              <a:gd name="connsiteY365" fmla="*/ 6469011 h 6858000"/>
              <a:gd name="connsiteX366" fmla="*/ 3425650 w 7467600"/>
              <a:gd name="connsiteY366" fmla="*/ 6381333 h 6858000"/>
              <a:gd name="connsiteX367" fmla="*/ 3460661 w 7467600"/>
              <a:gd name="connsiteY367" fmla="*/ 6266763 h 6858000"/>
              <a:gd name="connsiteX368" fmla="*/ 3518021 w 7467600"/>
              <a:gd name="connsiteY368" fmla="*/ 6117298 h 6858000"/>
              <a:gd name="connsiteX369" fmla="*/ 3554035 w 7467600"/>
              <a:gd name="connsiteY369" fmla="*/ 6027832 h 6858000"/>
              <a:gd name="connsiteX370" fmla="*/ 3677174 w 7467600"/>
              <a:gd name="connsiteY370" fmla="*/ 5636351 h 6858000"/>
              <a:gd name="connsiteX371" fmla="*/ 3698819 w 7467600"/>
              <a:gd name="connsiteY371" fmla="*/ 5560503 h 6858000"/>
              <a:gd name="connsiteX372" fmla="*/ 3702094 w 7467600"/>
              <a:gd name="connsiteY372" fmla="*/ 5549194 h 6858000"/>
              <a:gd name="connsiteX373" fmla="*/ 3398355 w 7467600"/>
              <a:gd name="connsiteY373" fmla="*/ 6094603 h 6858000"/>
              <a:gd name="connsiteX374" fmla="*/ 3193941 w 7467600"/>
              <a:gd name="connsiteY374" fmla="*/ 6798775 h 6858000"/>
              <a:gd name="connsiteX375" fmla="*/ 3184140 w 7467600"/>
              <a:gd name="connsiteY375" fmla="*/ 6858000 h 6858000"/>
              <a:gd name="connsiteX376" fmla="*/ 3099978 w 7467600"/>
              <a:gd name="connsiteY376" fmla="*/ 6858000 h 6858000"/>
              <a:gd name="connsiteX377" fmla="*/ 3101556 w 7467600"/>
              <a:gd name="connsiteY377" fmla="*/ 6843337 h 6858000"/>
              <a:gd name="connsiteX378" fmla="*/ 3370162 w 7467600"/>
              <a:gd name="connsiteY378" fmla="*/ 5785550 h 6858000"/>
              <a:gd name="connsiteX379" fmla="*/ 3746477 w 7467600"/>
              <a:gd name="connsiteY379" fmla="*/ 5377889 h 6858000"/>
              <a:gd name="connsiteX380" fmla="*/ 3863399 w 7467600"/>
              <a:gd name="connsiteY380" fmla="*/ 5087257 h 6858000"/>
              <a:gd name="connsiteX381" fmla="*/ 3968712 w 7467600"/>
              <a:gd name="connsiteY381" fmla="*/ 4913989 h 6858000"/>
              <a:gd name="connsiteX382" fmla="*/ 2792390 w 7467600"/>
              <a:gd name="connsiteY382" fmla="*/ 5382974 h 6858000"/>
              <a:gd name="connsiteX383" fmla="*/ 2714982 w 7467600"/>
              <a:gd name="connsiteY383" fmla="*/ 5427051 h 6858000"/>
              <a:gd name="connsiteX384" fmla="*/ 2813361 w 7467600"/>
              <a:gd name="connsiteY384" fmla="*/ 6023912 h 6858000"/>
              <a:gd name="connsiteX385" fmla="*/ 2688430 w 7467600"/>
              <a:gd name="connsiteY385" fmla="*/ 6801564 h 6858000"/>
              <a:gd name="connsiteX386" fmla="*/ 2629626 w 7467600"/>
              <a:gd name="connsiteY386" fmla="*/ 6763394 h 6858000"/>
              <a:gd name="connsiteX387" fmla="*/ 2565328 w 7467600"/>
              <a:gd name="connsiteY387" fmla="*/ 5516399 h 6858000"/>
              <a:gd name="connsiteX388" fmla="*/ 1922999 w 7467600"/>
              <a:gd name="connsiteY388" fmla="*/ 5980343 h 6858000"/>
              <a:gd name="connsiteX389" fmla="*/ 1950261 w 7467600"/>
              <a:gd name="connsiteY389" fmla="*/ 6405858 h 6858000"/>
              <a:gd name="connsiteX390" fmla="*/ 2365554 w 7467600"/>
              <a:gd name="connsiteY390" fmla="*/ 6759107 h 6858000"/>
              <a:gd name="connsiteX391" fmla="*/ 2424142 w 7467600"/>
              <a:gd name="connsiteY391" fmla="*/ 6858000 h 6858000"/>
              <a:gd name="connsiteX392" fmla="*/ 2395994 w 7467600"/>
              <a:gd name="connsiteY392" fmla="*/ 6858000 h 6858000"/>
              <a:gd name="connsiteX393" fmla="*/ 2392863 w 7467600"/>
              <a:gd name="connsiteY393" fmla="*/ 6852964 h 6858000"/>
              <a:gd name="connsiteX394" fmla="*/ 2017589 w 7467600"/>
              <a:gd name="connsiteY394" fmla="*/ 6493982 h 6858000"/>
              <a:gd name="connsiteX395" fmla="*/ 2147336 w 7467600"/>
              <a:gd name="connsiteY395" fmla="*/ 6594052 h 6858000"/>
              <a:gd name="connsiteX396" fmla="*/ 2207047 w 7467600"/>
              <a:gd name="connsiteY396" fmla="*/ 6654540 h 6858000"/>
              <a:gd name="connsiteX397" fmla="*/ 2299106 w 7467600"/>
              <a:gd name="connsiteY397" fmla="*/ 6778931 h 6858000"/>
              <a:gd name="connsiteX398" fmla="*/ 2314430 w 7467600"/>
              <a:gd name="connsiteY398" fmla="*/ 6801144 h 6858000"/>
              <a:gd name="connsiteX399" fmla="*/ 2352406 w 7467600"/>
              <a:gd name="connsiteY399" fmla="*/ 6858000 h 6858000"/>
              <a:gd name="connsiteX400" fmla="*/ 2314492 w 7467600"/>
              <a:gd name="connsiteY400" fmla="*/ 6858000 h 6858000"/>
              <a:gd name="connsiteX401" fmla="*/ 2288095 w 7467600"/>
              <a:gd name="connsiteY401" fmla="*/ 6818030 h 6858000"/>
              <a:gd name="connsiteX402" fmla="*/ 2272768 w 7467600"/>
              <a:gd name="connsiteY402" fmla="*/ 6795822 h 6858000"/>
              <a:gd name="connsiteX403" fmla="*/ 2182715 w 7467600"/>
              <a:gd name="connsiteY403" fmla="*/ 6675071 h 6858000"/>
              <a:gd name="connsiteX404" fmla="*/ 2032061 w 7467600"/>
              <a:gd name="connsiteY404" fmla="*/ 6541380 h 6858000"/>
              <a:gd name="connsiteX405" fmla="*/ 2257220 w 7467600"/>
              <a:gd name="connsiteY405" fmla="*/ 6826257 h 6858000"/>
              <a:gd name="connsiteX406" fmla="*/ 2281324 w 7467600"/>
              <a:gd name="connsiteY406" fmla="*/ 6858000 h 6858000"/>
              <a:gd name="connsiteX407" fmla="*/ 2242860 w 7467600"/>
              <a:gd name="connsiteY407" fmla="*/ 6858000 h 6858000"/>
              <a:gd name="connsiteX408" fmla="*/ 2232818 w 7467600"/>
              <a:gd name="connsiteY408" fmla="*/ 6844926 h 6858000"/>
              <a:gd name="connsiteX409" fmla="*/ 1990172 w 7467600"/>
              <a:gd name="connsiteY409" fmla="*/ 6542121 h 6858000"/>
              <a:gd name="connsiteX410" fmla="*/ 2124090 w 7467600"/>
              <a:gd name="connsiteY410" fmla="*/ 6761017 h 6858000"/>
              <a:gd name="connsiteX411" fmla="*/ 2200380 w 7467600"/>
              <a:gd name="connsiteY411" fmla="*/ 6858000 h 6858000"/>
              <a:gd name="connsiteX412" fmla="*/ 2147507 w 7467600"/>
              <a:gd name="connsiteY412" fmla="*/ 6858000 h 6858000"/>
              <a:gd name="connsiteX413" fmla="*/ 2070668 w 7467600"/>
              <a:gd name="connsiteY413" fmla="*/ 6761520 h 6858000"/>
              <a:gd name="connsiteX414" fmla="*/ 1975142 w 7467600"/>
              <a:gd name="connsiteY414" fmla="*/ 6585570 h 6858000"/>
              <a:gd name="connsiteX415" fmla="*/ 2050035 w 7467600"/>
              <a:gd name="connsiteY415" fmla="*/ 6813345 h 6858000"/>
              <a:gd name="connsiteX416" fmla="*/ 2063025 w 7467600"/>
              <a:gd name="connsiteY416" fmla="*/ 6858000 h 6858000"/>
              <a:gd name="connsiteX417" fmla="*/ 2021675 w 7467600"/>
              <a:gd name="connsiteY417" fmla="*/ 6858000 h 6858000"/>
              <a:gd name="connsiteX418" fmla="*/ 2019308 w 7467600"/>
              <a:gd name="connsiteY418" fmla="*/ 6847118 h 6858000"/>
              <a:gd name="connsiteX419" fmla="*/ 1938835 w 7467600"/>
              <a:gd name="connsiteY419" fmla="*/ 6551160 h 6858000"/>
              <a:gd name="connsiteX420" fmla="*/ 1953230 w 7467600"/>
              <a:gd name="connsiteY420" fmla="*/ 6759699 h 6858000"/>
              <a:gd name="connsiteX421" fmla="*/ 1956763 w 7467600"/>
              <a:gd name="connsiteY421" fmla="*/ 6778191 h 6858000"/>
              <a:gd name="connsiteX422" fmla="*/ 1967925 w 7467600"/>
              <a:gd name="connsiteY422" fmla="*/ 6858000 h 6858000"/>
              <a:gd name="connsiteX423" fmla="*/ 1936622 w 7467600"/>
              <a:gd name="connsiteY423" fmla="*/ 6858000 h 6858000"/>
              <a:gd name="connsiteX424" fmla="*/ 1926261 w 7467600"/>
              <a:gd name="connsiteY424" fmla="*/ 6784064 h 6858000"/>
              <a:gd name="connsiteX425" fmla="*/ 1922724 w 7467600"/>
              <a:gd name="connsiteY425" fmla="*/ 6765577 h 6858000"/>
              <a:gd name="connsiteX426" fmla="*/ 1904650 w 7467600"/>
              <a:gd name="connsiteY426" fmla="*/ 6639616 h 6858000"/>
              <a:gd name="connsiteX427" fmla="*/ 1885273 w 7467600"/>
              <a:gd name="connsiteY427" fmla="*/ 6858000 h 6858000"/>
              <a:gd name="connsiteX428" fmla="*/ 1854363 w 7467600"/>
              <a:gd name="connsiteY428" fmla="*/ 6858000 h 6858000"/>
              <a:gd name="connsiteX429" fmla="*/ 1880391 w 7467600"/>
              <a:gd name="connsiteY429" fmla="*/ 6603796 h 6858000"/>
              <a:gd name="connsiteX430" fmla="*/ 1818273 w 7467600"/>
              <a:gd name="connsiteY430" fmla="*/ 6715729 h 6858000"/>
              <a:gd name="connsiteX431" fmla="*/ 1794691 w 7467600"/>
              <a:gd name="connsiteY431" fmla="*/ 6843239 h 6858000"/>
              <a:gd name="connsiteX432" fmla="*/ 1794914 w 7467600"/>
              <a:gd name="connsiteY432" fmla="*/ 6858000 h 6858000"/>
              <a:gd name="connsiteX433" fmla="*/ 1746128 w 7467600"/>
              <a:gd name="connsiteY433" fmla="*/ 6858000 h 6858000"/>
              <a:gd name="connsiteX434" fmla="*/ 1753934 w 7467600"/>
              <a:gd name="connsiteY434" fmla="*/ 6724796 h 6858000"/>
              <a:gd name="connsiteX435" fmla="*/ 1792053 w 7467600"/>
              <a:gd name="connsiteY435" fmla="*/ 6572396 h 6858000"/>
              <a:gd name="connsiteX436" fmla="*/ 1862248 w 7467600"/>
              <a:gd name="connsiteY436" fmla="*/ 6266397 h 6858000"/>
              <a:gd name="connsiteX437" fmla="*/ 1862250 w 7467600"/>
              <a:gd name="connsiteY437" fmla="*/ 6033531 h 6858000"/>
              <a:gd name="connsiteX438" fmla="*/ 1211999 w 7467600"/>
              <a:gd name="connsiteY438" fmla="*/ 6683610 h 6858000"/>
              <a:gd name="connsiteX439" fmla="*/ 1213266 w 7467600"/>
              <a:gd name="connsiteY439" fmla="*/ 6691947 h 6858000"/>
              <a:gd name="connsiteX440" fmla="*/ 1203370 w 7467600"/>
              <a:gd name="connsiteY440" fmla="*/ 6850676 h 6858000"/>
              <a:gd name="connsiteX441" fmla="*/ 1203671 w 7467600"/>
              <a:gd name="connsiteY441" fmla="*/ 6858000 h 6858000"/>
              <a:gd name="connsiteX442" fmla="*/ 1143180 w 7467600"/>
              <a:gd name="connsiteY442" fmla="*/ 6858000 h 6858000"/>
              <a:gd name="connsiteX443" fmla="*/ 1142176 w 7467600"/>
              <a:gd name="connsiteY443" fmla="*/ 6766045 h 6858000"/>
              <a:gd name="connsiteX444" fmla="*/ 1067484 w 7467600"/>
              <a:gd name="connsiteY444" fmla="*/ 6858000 h 6858000"/>
              <a:gd name="connsiteX445" fmla="*/ 953928 w 7467600"/>
              <a:gd name="connsiteY445" fmla="*/ 6858000 h 6858000"/>
              <a:gd name="connsiteX446" fmla="*/ 959715 w 7467600"/>
              <a:gd name="connsiteY446" fmla="*/ 6850185 h 6858000"/>
              <a:gd name="connsiteX447" fmla="*/ 1483788 w 7467600"/>
              <a:gd name="connsiteY447" fmla="*/ 6259174 h 6858000"/>
              <a:gd name="connsiteX448" fmla="*/ 1100671 w 7467600"/>
              <a:gd name="connsiteY448" fmla="*/ 6252137 h 6858000"/>
              <a:gd name="connsiteX449" fmla="*/ 1090144 w 7467600"/>
              <a:gd name="connsiteY449" fmla="*/ 6256748 h 6858000"/>
              <a:gd name="connsiteX450" fmla="*/ 1095872 w 7467600"/>
              <a:gd name="connsiteY450" fmla="*/ 6271892 h 6858000"/>
              <a:gd name="connsiteX451" fmla="*/ 262785 w 7467600"/>
              <a:gd name="connsiteY451" fmla="*/ 6845450 h 6858000"/>
              <a:gd name="connsiteX452" fmla="*/ 209968 w 7467600"/>
              <a:gd name="connsiteY452" fmla="*/ 6770713 h 6858000"/>
              <a:gd name="connsiteX453" fmla="*/ 873460 w 7467600"/>
              <a:gd name="connsiteY453" fmla="*/ 6253768 h 6858000"/>
              <a:gd name="connsiteX454" fmla="*/ 192686 w 7467600"/>
              <a:gd name="connsiteY454" fmla="*/ 5849257 h 6858000"/>
              <a:gd name="connsiteX455" fmla="*/ 4696 w 7467600"/>
              <a:gd name="connsiteY455" fmla="*/ 5697668 h 6858000"/>
              <a:gd name="connsiteX456" fmla="*/ 0 w 7467600"/>
              <a:gd name="connsiteY456" fmla="*/ 5689984 h 6858000"/>
              <a:gd name="connsiteX457" fmla="*/ 0 w 7467600"/>
              <a:gd name="connsiteY457" fmla="*/ 5513472 h 6858000"/>
              <a:gd name="connsiteX458" fmla="*/ 174101 w 7467600"/>
              <a:gd name="connsiteY458" fmla="*/ 5620277 h 6858000"/>
              <a:gd name="connsiteX459" fmla="*/ 891800 w 7467600"/>
              <a:gd name="connsiteY459" fmla="*/ 6036935 h 6858000"/>
              <a:gd name="connsiteX460" fmla="*/ 1072219 w 7467600"/>
              <a:gd name="connsiteY460" fmla="*/ 6169443 h 6858000"/>
              <a:gd name="connsiteX461" fmla="*/ 1074117 w 7467600"/>
              <a:gd name="connsiteY461" fmla="*/ 6170301 h 6858000"/>
              <a:gd name="connsiteX462" fmla="*/ 1083114 w 7467600"/>
              <a:gd name="connsiteY462" fmla="*/ 6174131 h 6858000"/>
              <a:gd name="connsiteX463" fmla="*/ 1543010 w 7467600"/>
              <a:gd name="connsiteY463" fmla="*/ 6191140 h 6858000"/>
              <a:gd name="connsiteX464" fmla="*/ 1551080 w 7467600"/>
              <a:gd name="connsiteY464" fmla="*/ 6195006 h 6858000"/>
              <a:gd name="connsiteX465" fmla="*/ 2345443 w 7467600"/>
              <a:gd name="connsiteY465" fmla="*/ 5549882 h 6858000"/>
              <a:gd name="connsiteX466" fmla="*/ 1721499 w 7467600"/>
              <a:gd name="connsiteY466" fmla="*/ 5599969 h 6858000"/>
              <a:gd name="connsiteX467" fmla="*/ 767716 w 7467600"/>
              <a:gd name="connsiteY467" fmla="*/ 5472768 h 6858000"/>
              <a:gd name="connsiteX468" fmla="*/ 722147 w 7467600"/>
              <a:gd name="connsiteY468" fmla="*/ 5393091 h 6858000"/>
              <a:gd name="connsiteX469" fmla="*/ 1485552 w 7467600"/>
              <a:gd name="connsiteY469" fmla="*/ 5313202 h 6858000"/>
              <a:gd name="connsiteX470" fmla="*/ 2143004 w 7467600"/>
              <a:gd name="connsiteY470" fmla="*/ 5402420 h 6858000"/>
              <a:gd name="connsiteX471" fmla="*/ 1933391 w 7467600"/>
              <a:gd name="connsiteY471" fmla="*/ 5156971 h 6858000"/>
              <a:gd name="connsiteX472" fmla="*/ 1827118 w 7467600"/>
              <a:gd name="connsiteY472" fmla="*/ 4968410 h 6858000"/>
              <a:gd name="connsiteX473" fmla="*/ 1837349 w 7467600"/>
              <a:gd name="connsiteY473" fmla="*/ 4956357 h 6858000"/>
              <a:gd name="connsiteX474" fmla="*/ 2162835 w 7467600"/>
              <a:gd name="connsiteY474" fmla="*/ 5187853 h 6858000"/>
              <a:gd name="connsiteX475" fmla="*/ 2257167 w 7467600"/>
              <a:gd name="connsiteY475" fmla="*/ 5462123 h 6858000"/>
              <a:gd name="connsiteX476" fmla="*/ 2261598 w 7467600"/>
              <a:gd name="connsiteY476" fmla="*/ 5467998 h 6858000"/>
              <a:gd name="connsiteX477" fmla="*/ 2437177 w 7467600"/>
              <a:gd name="connsiteY477" fmla="*/ 5479608 h 6858000"/>
              <a:gd name="connsiteX478" fmla="*/ 2445247 w 7467600"/>
              <a:gd name="connsiteY478" fmla="*/ 5483476 h 6858000"/>
              <a:gd name="connsiteX479" fmla="*/ 2743626 w 7467600"/>
              <a:gd name="connsiteY479" fmla="*/ 5304819 h 6858000"/>
              <a:gd name="connsiteX480" fmla="*/ 3048102 w 7467600"/>
              <a:gd name="connsiteY480" fmla="*/ 5150595 h 6858000"/>
              <a:gd name="connsiteX481" fmla="*/ 1799414 w 7467600"/>
              <a:gd name="connsiteY481" fmla="*/ 4694732 h 6858000"/>
              <a:gd name="connsiteX482" fmla="*/ 1771735 w 7467600"/>
              <a:gd name="connsiteY482" fmla="*/ 4619929 h 6858000"/>
              <a:gd name="connsiteX483" fmla="*/ 3104273 w 7467600"/>
              <a:gd name="connsiteY483" fmla="*/ 5076159 h 6858000"/>
              <a:gd name="connsiteX484" fmla="*/ 3113245 w 7467600"/>
              <a:gd name="connsiteY484" fmla="*/ 5090705 h 6858000"/>
              <a:gd name="connsiteX485" fmla="*/ 3126294 w 7467600"/>
              <a:gd name="connsiteY485" fmla="*/ 5114400 h 6858000"/>
              <a:gd name="connsiteX486" fmla="*/ 3937433 w 7467600"/>
              <a:gd name="connsiteY486" fmla="*/ 4830473 h 6858000"/>
              <a:gd name="connsiteX487" fmla="*/ 3590475 w 7467600"/>
              <a:gd name="connsiteY487" fmla="*/ 4597974 h 6858000"/>
              <a:gd name="connsiteX488" fmla="*/ 3100264 w 7467600"/>
              <a:gd name="connsiteY488" fmla="*/ 4579845 h 6858000"/>
              <a:gd name="connsiteX489" fmla="*/ 2183576 w 7467600"/>
              <a:gd name="connsiteY489" fmla="*/ 4227150 h 6858000"/>
              <a:gd name="connsiteX490" fmla="*/ 2151029 w 7467600"/>
              <a:gd name="connsiteY490" fmla="*/ 4146947 h 6858000"/>
              <a:gd name="connsiteX491" fmla="*/ 3563434 w 7467600"/>
              <a:gd name="connsiteY491" fmla="*/ 4469115 h 6858000"/>
              <a:gd name="connsiteX492" fmla="*/ 3177952 w 7467600"/>
              <a:gd name="connsiteY492" fmla="*/ 3657386 h 6858000"/>
              <a:gd name="connsiteX493" fmla="*/ 3189263 w 7467600"/>
              <a:gd name="connsiteY493" fmla="*/ 3625726 h 6858000"/>
              <a:gd name="connsiteX494" fmla="*/ 3560912 w 7467600"/>
              <a:gd name="connsiteY494" fmla="*/ 4079863 h 6858000"/>
              <a:gd name="connsiteX495" fmla="*/ 3626636 w 7467600"/>
              <a:gd name="connsiteY495" fmla="*/ 4512230 h 6858000"/>
              <a:gd name="connsiteX496" fmla="*/ 3653088 w 7467600"/>
              <a:gd name="connsiteY496" fmla="*/ 4521417 h 6858000"/>
              <a:gd name="connsiteX497" fmla="*/ 3988128 w 7467600"/>
              <a:gd name="connsiteY497" fmla="*/ 4817267 h 6858000"/>
              <a:gd name="connsiteX498" fmla="*/ 4830582 w 7467600"/>
              <a:gd name="connsiteY498" fmla="*/ 4676000 h 6858000"/>
              <a:gd name="connsiteX499" fmla="*/ 4830100 w 7467600"/>
              <a:gd name="connsiteY499" fmla="*/ 4675554 h 6858000"/>
              <a:gd name="connsiteX500" fmla="*/ 4036318 w 7467600"/>
              <a:gd name="connsiteY500" fmla="*/ 4147013 h 6858000"/>
              <a:gd name="connsiteX501" fmla="*/ 3432098 w 7467600"/>
              <a:gd name="connsiteY501" fmla="*/ 3537312 h 6858000"/>
              <a:gd name="connsiteX502" fmla="*/ 3446761 w 7467600"/>
              <a:gd name="connsiteY502" fmla="*/ 3461278 h 6858000"/>
              <a:gd name="connsiteX503" fmla="*/ 4419733 w 7467600"/>
              <a:gd name="connsiteY503" fmla="*/ 3963555 h 6858000"/>
              <a:gd name="connsiteX504" fmla="*/ 4781371 w 7467600"/>
              <a:gd name="connsiteY504" fmla="*/ 4458604 h 6858000"/>
              <a:gd name="connsiteX505" fmla="*/ 4780440 w 7467600"/>
              <a:gd name="connsiteY505" fmla="*/ 4470290 h 6858000"/>
              <a:gd name="connsiteX506" fmla="*/ 4898954 w 7467600"/>
              <a:gd name="connsiteY506" fmla="*/ 4662092 h 6858000"/>
              <a:gd name="connsiteX507" fmla="*/ 4900699 w 7467600"/>
              <a:gd name="connsiteY507" fmla="*/ 4670867 h 6858000"/>
              <a:gd name="connsiteX508" fmla="*/ 5714511 w 7467600"/>
              <a:gd name="connsiteY508" fmla="*/ 4663483 h 6858000"/>
              <a:gd name="connsiteX509" fmla="*/ 5464793 w 7467600"/>
              <a:gd name="connsiteY509" fmla="*/ 4393556 h 6858000"/>
              <a:gd name="connsiteX510" fmla="*/ 5461897 w 7467600"/>
              <a:gd name="connsiteY510" fmla="*/ 4390879 h 6858000"/>
              <a:gd name="connsiteX511" fmla="*/ 4294126 w 7467600"/>
              <a:gd name="connsiteY511" fmla="*/ 3303048 h 6858000"/>
              <a:gd name="connsiteX512" fmla="*/ 4305321 w 7467600"/>
              <a:gd name="connsiteY512" fmla="*/ 3256953 h 6858000"/>
              <a:gd name="connsiteX513" fmla="*/ 4949299 w 7467600"/>
              <a:gd name="connsiteY513" fmla="*/ 3766336 h 6858000"/>
              <a:gd name="connsiteX514" fmla="*/ 5291452 w 7467600"/>
              <a:gd name="connsiteY514" fmla="*/ 4076801 h 6858000"/>
              <a:gd name="connsiteX515" fmla="*/ 5434998 w 7467600"/>
              <a:gd name="connsiteY515" fmla="*/ 4254100 h 6858000"/>
              <a:gd name="connsiteX516" fmla="*/ 5351015 w 7467600"/>
              <a:gd name="connsiteY516" fmla="*/ 3760989 h 6858000"/>
              <a:gd name="connsiteX517" fmla="*/ 5413780 w 7467600"/>
              <a:gd name="connsiteY517" fmla="*/ 2966265 h 6858000"/>
              <a:gd name="connsiteX518" fmla="*/ 5425627 w 7467600"/>
              <a:gd name="connsiteY518" fmla="*/ 2954192 h 6858000"/>
              <a:gd name="connsiteX519" fmla="*/ 6604735 w 7467600"/>
              <a:gd name="connsiteY519" fmla="*/ 2041381 h 6858000"/>
              <a:gd name="connsiteX520" fmla="*/ 7204487 w 7467600"/>
              <a:gd name="connsiteY520" fmla="*/ 2742112 h 6858000"/>
              <a:gd name="connsiteX521" fmla="*/ 7131592 w 7467600"/>
              <a:gd name="connsiteY521" fmla="*/ 2672096 h 6858000"/>
              <a:gd name="connsiteX522" fmla="*/ 6996344 w 7467600"/>
              <a:gd name="connsiteY522" fmla="*/ 2518310 h 6858000"/>
              <a:gd name="connsiteX523" fmla="*/ 6735495 w 7467600"/>
              <a:gd name="connsiteY523" fmla="*/ 2196890 h 6858000"/>
              <a:gd name="connsiteX524" fmla="*/ 6721901 w 7467600"/>
              <a:gd name="connsiteY524" fmla="*/ 2179274 h 6858000"/>
              <a:gd name="connsiteX525" fmla="*/ 6604735 w 7467600"/>
              <a:gd name="connsiteY525" fmla="*/ 2041381 h 6858000"/>
              <a:gd name="connsiteX526" fmla="*/ 6591670 w 7467600"/>
              <a:gd name="connsiteY526" fmla="*/ 1988277 h 6858000"/>
              <a:gd name="connsiteX527" fmla="*/ 6747349 w 7467600"/>
              <a:gd name="connsiteY527" fmla="*/ 2160069 h 6858000"/>
              <a:gd name="connsiteX528" fmla="*/ 6760943 w 7467600"/>
              <a:gd name="connsiteY528" fmla="*/ 2177686 h 6858000"/>
              <a:gd name="connsiteX529" fmla="*/ 7021065 w 7467600"/>
              <a:gd name="connsiteY529" fmla="*/ 2498102 h 6858000"/>
              <a:gd name="connsiteX530" fmla="*/ 7155223 w 7467600"/>
              <a:gd name="connsiteY530" fmla="*/ 2650386 h 6858000"/>
              <a:gd name="connsiteX531" fmla="*/ 7203167 w 7467600"/>
              <a:gd name="connsiteY531" fmla="*/ 2697288 h 6858000"/>
              <a:gd name="connsiteX532" fmla="*/ 6937703 w 7467600"/>
              <a:gd name="connsiteY532" fmla="*/ 2321981 h 6858000"/>
              <a:gd name="connsiteX533" fmla="*/ 6591670 w 7467600"/>
              <a:gd name="connsiteY533" fmla="*/ 1988277 h 6858000"/>
              <a:gd name="connsiteX534" fmla="*/ 5798671 w 7467600"/>
              <a:gd name="connsiteY534" fmla="*/ 1981601 h 6858000"/>
              <a:gd name="connsiteX535" fmla="*/ 5754709 w 7467600"/>
              <a:gd name="connsiteY535" fmla="*/ 2071454 h 6858000"/>
              <a:gd name="connsiteX536" fmla="*/ 5763044 w 7467600"/>
              <a:gd name="connsiteY536" fmla="*/ 2842206 h 6858000"/>
              <a:gd name="connsiteX537" fmla="*/ 5764974 w 7467600"/>
              <a:gd name="connsiteY537" fmla="*/ 2799609 h 6858000"/>
              <a:gd name="connsiteX538" fmla="*/ 5767665 w 7467600"/>
              <a:gd name="connsiteY538" fmla="*/ 2666409 h 6858000"/>
              <a:gd name="connsiteX539" fmla="*/ 5763055 w 7467600"/>
              <a:gd name="connsiteY539" fmla="*/ 2579705 h 6858000"/>
              <a:gd name="connsiteX540" fmla="*/ 5758079 w 7467600"/>
              <a:gd name="connsiteY540" fmla="*/ 2492508 h 6858000"/>
              <a:gd name="connsiteX541" fmla="*/ 5779325 w 7467600"/>
              <a:gd name="connsiteY541" fmla="*/ 2197069 h 6858000"/>
              <a:gd name="connsiteX542" fmla="*/ 5798671 w 7467600"/>
              <a:gd name="connsiteY542" fmla="*/ 1981601 h 6858000"/>
              <a:gd name="connsiteX543" fmla="*/ 5829202 w 7467600"/>
              <a:gd name="connsiteY543" fmla="*/ 1971679 h 6858000"/>
              <a:gd name="connsiteX544" fmla="*/ 5809558 w 7467600"/>
              <a:gd name="connsiteY544" fmla="*/ 2198043 h 6858000"/>
              <a:gd name="connsiteX545" fmla="*/ 5788653 w 7467600"/>
              <a:gd name="connsiteY545" fmla="*/ 2489430 h 6858000"/>
              <a:gd name="connsiteX546" fmla="*/ 5793439 w 7467600"/>
              <a:gd name="connsiteY546" fmla="*/ 2575235 h 6858000"/>
              <a:gd name="connsiteX547" fmla="*/ 5796837 w 7467600"/>
              <a:gd name="connsiteY547" fmla="*/ 2637633 h 6858000"/>
              <a:gd name="connsiteX548" fmla="*/ 5818614 w 7467600"/>
              <a:gd name="connsiteY548" fmla="*/ 2473055 h 6858000"/>
              <a:gd name="connsiteX549" fmla="*/ 5829202 w 7467600"/>
              <a:gd name="connsiteY549" fmla="*/ 1971679 h 6858000"/>
              <a:gd name="connsiteX550" fmla="*/ 5911389 w 7467600"/>
              <a:gd name="connsiteY550" fmla="*/ 1898371 h 6858000"/>
              <a:gd name="connsiteX551" fmla="*/ 6237627 w 7467600"/>
              <a:gd name="connsiteY551" fmla="*/ 2231921 h 6858000"/>
              <a:gd name="connsiteX552" fmla="*/ 5911389 w 7467600"/>
              <a:gd name="connsiteY552" fmla="*/ 1898371 h 6858000"/>
              <a:gd name="connsiteX553" fmla="*/ 6944437 w 7467600"/>
              <a:gd name="connsiteY553" fmla="*/ 1575402 h 6858000"/>
              <a:gd name="connsiteX554" fmla="*/ 6304730 w 7467600"/>
              <a:gd name="connsiteY554" fmla="*/ 1766654 h 6858000"/>
              <a:gd name="connsiteX555" fmla="*/ 6944437 w 7467600"/>
              <a:gd name="connsiteY555" fmla="*/ 1575402 h 6858000"/>
              <a:gd name="connsiteX556" fmla="*/ 7019523 w 7467600"/>
              <a:gd name="connsiteY556" fmla="*/ 1519450 h 6858000"/>
              <a:gd name="connsiteX557" fmla="*/ 6298091 w 7467600"/>
              <a:gd name="connsiteY557" fmla="*/ 1737122 h 6858000"/>
              <a:gd name="connsiteX558" fmla="*/ 7019523 w 7467600"/>
              <a:gd name="connsiteY558" fmla="*/ 1519450 h 6858000"/>
              <a:gd name="connsiteX559" fmla="*/ 2399523 w 7467600"/>
              <a:gd name="connsiteY559" fmla="*/ 1428234 h 6858000"/>
              <a:gd name="connsiteX560" fmla="*/ 2224982 w 7467600"/>
              <a:gd name="connsiteY560" fmla="*/ 1826201 h 6858000"/>
              <a:gd name="connsiteX561" fmla="*/ 2096099 w 7467600"/>
              <a:gd name="connsiteY561" fmla="*/ 2345900 h 6858000"/>
              <a:gd name="connsiteX562" fmla="*/ 2283317 w 7467600"/>
              <a:gd name="connsiteY562" fmla="*/ 1796925 h 6858000"/>
              <a:gd name="connsiteX563" fmla="*/ 2399523 w 7467600"/>
              <a:gd name="connsiteY563" fmla="*/ 1428234 h 6858000"/>
              <a:gd name="connsiteX564" fmla="*/ 2448558 w 7467600"/>
              <a:gd name="connsiteY564" fmla="*/ 1373435 h 6858000"/>
              <a:gd name="connsiteX565" fmla="*/ 2312521 w 7467600"/>
              <a:gd name="connsiteY565" fmla="*/ 1806140 h 6858000"/>
              <a:gd name="connsiteX566" fmla="*/ 2127533 w 7467600"/>
              <a:gd name="connsiteY566" fmla="*/ 2348380 h 6858000"/>
              <a:gd name="connsiteX567" fmla="*/ 2358080 w 7467600"/>
              <a:gd name="connsiteY567" fmla="*/ 1866134 h 6858000"/>
              <a:gd name="connsiteX568" fmla="*/ 2407436 w 7467600"/>
              <a:gd name="connsiteY568" fmla="*/ 1651070 h 6858000"/>
              <a:gd name="connsiteX569" fmla="*/ 2448558 w 7467600"/>
              <a:gd name="connsiteY569" fmla="*/ 1373435 h 6858000"/>
              <a:gd name="connsiteX570" fmla="*/ 278707 w 7467600"/>
              <a:gd name="connsiteY570" fmla="*/ 1352270 h 6858000"/>
              <a:gd name="connsiteX571" fmla="*/ 321570 w 7467600"/>
              <a:gd name="connsiteY571" fmla="*/ 1861610 h 6858000"/>
              <a:gd name="connsiteX572" fmla="*/ 294281 w 7467600"/>
              <a:gd name="connsiteY572" fmla="*/ 1440658 h 6858000"/>
              <a:gd name="connsiteX573" fmla="*/ 278707 w 7467600"/>
              <a:gd name="connsiteY573" fmla="*/ 1352270 h 6858000"/>
              <a:gd name="connsiteX574" fmla="*/ 1423821 w 7467600"/>
              <a:gd name="connsiteY574" fmla="*/ 1351958 h 6858000"/>
              <a:gd name="connsiteX575" fmla="*/ 1638521 w 7467600"/>
              <a:gd name="connsiteY575" fmla="*/ 1908470 h 6858000"/>
              <a:gd name="connsiteX576" fmla="*/ 1754199 w 7467600"/>
              <a:gd name="connsiteY576" fmla="*/ 2149284 h 6858000"/>
              <a:gd name="connsiteX577" fmla="*/ 1908359 w 7467600"/>
              <a:gd name="connsiteY577" fmla="*/ 2364988 h 6858000"/>
              <a:gd name="connsiteX578" fmla="*/ 1647661 w 7467600"/>
              <a:gd name="connsiteY578" fmla="*/ 1825945 h 6858000"/>
              <a:gd name="connsiteX579" fmla="*/ 1423821 w 7467600"/>
              <a:gd name="connsiteY579" fmla="*/ 1351958 h 6858000"/>
              <a:gd name="connsiteX580" fmla="*/ 1431890 w 7467600"/>
              <a:gd name="connsiteY580" fmla="*/ 1306475 h 6858000"/>
              <a:gd name="connsiteX581" fmla="*/ 1507597 w 7467600"/>
              <a:gd name="connsiteY581" fmla="*/ 1446132 h 6858000"/>
              <a:gd name="connsiteX582" fmla="*/ 1674586 w 7467600"/>
              <a:gd name="connsiteY582" fmla="*/ 1813832 h 6858000"/>
              <a:gd name="connsiteX583" fmla="*/ 1815950 w 7467600"/>
              <a:gd name="connsiteY583" fmla="*/ 2128564 h 6858000"/>
              <a:gd name="connsiteX584" fmla="*/ 1984242 w 7467600"/>
              <a:gd name="connsiteY584" fmla="*/ 2430829 h 6858000"/>
              <a:gd name="connsiteX585" fmla="*/ 2014023 w 7467600"/>
              <a:gd name="connsiteY585" fmla="*/ 2450995 h 6858000"/>
              <a:gd name="connsiteX586" fmla="*/ 1747337 w 7467600"/>
              <a:gd name="connsiteY586" fmla="*/ 1855264 h 6858000"/>
              <a:gd name="connsiteX587" fmla="*/ 1533749 w 7467600"/>
              <a:gd name="connsiteY587" fmla="*/ 1478656 h 6858000"/>
              <a:gd name="connsiteX588" fmla="*/ 1431890 w 7467600"/>
              <a:gd name="connsiteY588" fmla="*/ 1306475 h 6858000"/>
              <a:gd name="connsiteX589" fmla="*/ 5052692 w 7467600"/>
              <a:gd name="connsiteY589" fmla="*/ 1292994 h 6858000"/>
              <a:gd name="connsiteX590" fmla="*/ 5200661 w 7467600"/>
              <a:gd name="connsiteY590" fmla="*/ 1635186 h 6858000"/>
              <a:gd name="connsiteX591" fmla="*/ 5297138 w 7467600"/>
              <a:gd name="connsiteY591" fmla="*/ 1906351 h 6858000"/>
              <a:gd name="connsiteX592" fmla="*/ 5052692 w 7467600"/>
              <a:gd name="connsiteY592" fmla="*/ 1292994 h 6858000"/>
              <a:gd name="connsiteX593" fmla="*/ 5009948 w 7467600"/>
              <a:gd name="connsiteY593" fmla="*/ 1273619 h 6858000"/>
              <a:gd name="connsiteX594" fmla="*/ 5121777 w 7467600"/>
              <a:gd name="connsiteY594" fmla="*/ 1654213 h 6858000"/>
              <a:gd name="connsiteX595" fmla="*/ 5293545 w 7467600"/>
              <a:gd name="connsiteY595" fmla="*/ 2072247 h 6858000"/>
              <a:gd name="connsiteX596" fmla="*/ 5294042 w 7467600"/>
              <a:gd name="connsiteY596" fmla="*/ 2065019 h 6858000"/>
              <a:gd name="connsiteX597" fmla="*/ 5171936 w 7467600"/>
              <a:gd name="connsiteY597" fmla="*/ 1647613 h 6858000"/>
              <a:gd name="connsiteX598" fmla="*/ 5009948 w 7467600"/>
              <a:gd name="connsiteY598" fmla="*/ 1273619 h 6858000"/>
              <a:gd name="connsiteX599" fmla="*/ 655236 w 7467600"/>
              <a:gd name="connsiteY599" fmla="*/ 1268632 h 6858000"/>
              <a:gd name="connsiteX600" fmla="*/ 839521 w 7467600"/>
              <a:gd name="connsiteY600" fmla="*/ 1685315 h 6858000"/>
              <a:gd name="connsiteX601" fmla="*/ 1109416 w 7467600"/>
              <a:gd name="connsiteY601" fmla="*/ 2061663 h 6858000"/>
              <a:gd name="connsiteX602" fmla="*/ 1298300 w 7467600"/>
              <a:gd name="connsiteY602" fmla="*/ 2247742 h 6858000"/>
              <a:gd name="connsiteX603" fmla="*/ 1125871 w 7467600"/>
              <a:gd name="connsiteY603" fmla="*/ 1989513 h 6858000"/>
              <a:gd name="connsiteX604" fmla="*/ 981574 w 7467600"/>
              <a:gd name="connsiteY604" fmla="*/ 1783157 h 6858000"/>
              <a:gd name="connsiteX605" fmla="*/ 922198 w 7467600"/>
              <a:gd name="connsiteY605" fmla="*/ 1677437 h 6858000"/>
              <a:gd name="connsiteX606" fmla="*/ 869293 w 7467600"/>
              <a:gd name="connsiteY606" fmla="*/ 1583214 h 6858000"/>
              <a:gd name="connsiteX607" fmla="*/ 751431 w 7467600"/>
              <a:gd name="connsiteY607" fmla="*/ 1405731 h 6858000"/>
              <a:gd name="connsiteX608" fmla="*/ 655236 w 7467600"/>
              <a:gd name="connsiteY608" fmla="*/ 1268632 h 6858000"/>
              <a:gd name="connsiteX609" fmla="*/ 6516292 w 7467600"/>
              <a:gd name="connsiteY609" fmla="*/ 1263064 h 6858000"/>
              <a:gd name="connsiteX610" fmla="*/ 5736320 w 7467600"/>
              <a:gd name="connsiteY610" fmla="*/ 1501803 h 6858000"/>
              <a:gd name="connsiteX611" fmla="*/ 6516292 w 7467600"/>
              <a:gd name="connsiteY611" fmla="*/ 1263064 h 6858000"/>
              <a:gd name="connsiteX612" fmla="*/ 291466 w 7467600"/>
              <a:gd name="connsiteY612" fmla="*/ 1250369 h 6858000"/>
              <a:gd name="connsiteX613" fmla="*/ 323180 w 7467600"/>
              <a:gd name="connsiteY613" fmla="*/ 1435283 h 6858000"/>
              <a:gd name="connsiteX614" fmla="*/ 349381 w 7467600"/>
              <a:gd name="connsiteY614" fmla="*/ 1875041 h 6858000"/>
              <a:gd name="connsiteX615" fmla="*/ 374363 w 7467600"/>
              <a:gd name="connsiteY615" fmla="*/ 1506494 h 6858000"/>
              <a:gd name="connsiteX616" fmla="*/ 302168 w 7467600"/>
              <a:gd name="connsiteY616" fmla="*/ 1274495 h 6858000"/>
              <a:gd name="connsiteX617" fmla="*/ 291466 w 7467600"/>
              <a:gd name="connsiteY617" fmla="*/ 1250369 h 6858000"/>
              <a:gd name="connsiteX618" fmla="*/ 678222 w 7467600"/>
              <a:gd name="connsiteY618" fmla="*/ 1248670 h 6858000"/>
              <a:gd name="connsiteX619" fmla="*/ 775536 w 7467600"/>
              <a:gd name="connsiteY619" fmla="*/ 1388015 h 6858000"/>
              <a:gd name="connsiteX620" fmla="*/ 894529 w 7467600"/>
              <a:gd name="connsiteY620" fmla="*/ 1567739 h 6858000"/>
              <a:gd name="connsiteX621" fmla="*/ 948000 w 7467600"/>
              <a:gd name="connsiteY621" fmla="*/ 1663088 h 6858000"/>
              <a:gd name="connsiteX622" fmla="*/ 1006812 w 7467600"/>
              <a:gd name="connsiteY622" fmla="*/ 1767683 h 6858000"/>
              <a:gd name="connsiteX623" fmla="*/ 1149133 w 7467600"/>
              <a:gd name="connsiteY623" fmla="*/ 1971513 h 6858000"/>
              <a:gd name="connsiteX624" fmla="*/ 1333952 w 7467600"/>
              <a:gd name="connsiteY624" fmla="*/ 2251620 h 6858000"/>
              <a:gd name="connsiteX625" fmla="*/ 1337329 w 7467600"/>
              <a:gd name="connsiteY625" fmla="*/ 2258350 h 6858000"/>
              <a:gd name="connsiteX626" fmla="*/ 1014726 w 7467600"/>
              <a:gd name="connsiteY626" fmla="*/ 1615556 h 6858000"/>
              <a:gd name="connsiteX627" fmla="*/ 678222 w 7467600"/>
              <a:gd name="connsiteY627" fmla="*/ 1248670 h 6858000"/>
              <a:gd name="connsiteX628" fmla="*/ 6691602 w 7467600"/>
              <a:gd name="connsiteY628" fmla="*/ 1140573 h 6858000"/>
              <a:gd name="connsiteX629" fmla="*/ 6571100 w 7467600"/>
              <a:gd name="connsiteY629" fmla="*/ 1183662 h 6858000"/>
              <a:gd name="connsiteX630" fmla="*/ 6241687 w 7467600"/>
              <a:gd name="connsiteY630" fmla="*/ 1257600 h 6858000"/>
              <a:gd name="connsiteX631" fmla="*/ 5693009 w 7467600"/>
              <a:gd name="connsiteY631" fmla="*/ 1478256 h 6858000"/>
              <a:gd name="connsiteX632" fmla="*/ 6548420 w 7467600"/>
              <a:gd name="connsiteY632" fmla="*/ 1214599 h 6858000"/>
              <a:gd name="connsiteX633" fmla="*/ 6605473 w 7467600"/>
              <a:gd name="connsiteY633" fmla="*/ 1184686 h 6858000"/>
              <a:gd name="connsiteX634" fmla="*/ 6691602 w 7467600"/>
              <a:gd name="connsiteY634" fmla="*/ 1140573 h 6858000"/>
              <a:gd name="connsiteX635" fmla="*/ 4002475 w 7467600"/>
              <a:gd name="connsiteY635" fmla="*/ 1037802 h 6858000"/>
              <a:gd name="connsiteX636" fmla="*/ 4000324 w 7467600"/>
              <a:gd name="connsiteY636" fmla="*/ 1039362 h 6858000"/>
              <a:gd name="connsiteX637" fmla="*/ 4002862 w 7467600"/>
              <a:gd name="connsiteY637" fmla="*/ 1042866 h 6858000"/>
              <a:gd name="connsiteX638" fmla="*/ 4002475 w 7467600"/>
              <a:gd name="connsiteY638" fmla="*/ 1037802 h 6858000"/>
              <a:gd name="connsiteX639" fmla="*/ 506322 w 7467600"/>
              <a:gd name="connsiteY639" fmla="*/ 1020997 h 6858000"/>
              <a:gd name="connsiteX640" fmla="*/ 533068 w 7467600"/>
              <a:gd name="connsiteY640" fmla="*/ 1029409 h 6858000"/>
              <a:gd name="connsiteX641" fmla="*/ 1232525 w 7467600"/>
              <a:gd name="connsiteY641" fmla="*/ 1804675 h 6858000"/>
              <a:gd name="connsiteX642" fmla="*/ 1388858 w 7467600"/>
              <a:gd name="connsiteY642" fmla="*/ 2368011 h 6858000"/>
              <a:gd name="connsiteX643" fmla="*/ 1384098 w 7467600"/>
              <a:gd name="connsiteY643" fmla="*/ 2378125 h 6858000"/>
              <a:gd name="connsiteX644" fmla="*/ 1425393 w 7467600"/>
              <a:gd name="connsiteY644" fmla="*/ 2589124 h 6858000"/>
              <a:gd name="connsiteX645" fmla="*/ 1424001 w 7467600"/>
              <a:gd name="connsiteY645" fmla="*/ 2597541 h 6858000"/>
              <a:gd name="connsiteX646" fmla="*/ 2152729 w 7467600"/>
              <a:gd name="connsiteY646" fmla="*/ 2864487 h 6858000"/>
              <a:gd name="connsiteX647" fmla="*/ 2020609 w 7467600"/>
              <a:gd name="connsiteY647" fmla="*/ 2539671 h 6858000"/>
              <a:gd name="connsiteX648" fmla="*/ 2018920 w 7467600"/>
              <a:gd name="connsiteY648" fmla="*/ 2536309 h 6858000"/>
              <a:gd name="connsiteX649" fmla="*/ 1342441 w 7467600"/>
              <a:gd name="connsiteY649" fmla="*/ 1173017 h 6858000"/>
              <a:gd name="connsiteX650" fmla="*/ 1367925 w 7467600"/>
              <a:gd name="connsiteY650" fmla="*/ 1135648 h 6858000"/>
              <a:gd name="connsiteX651" fmla="*/ 1771401 w 7467600"/>
              <a:gd name="connsiteY651" fmla="*/ 1806673 h 6858000"/>
              <a:gd name="connsiteX652" fmla="*/ 1972385 w 7467600"/>
              <a:gd name="connsiteY652" fmla="*/ 2198735 h 6858000"/>
              <a:gd name="connsiteX653" fmla="*/ 2040892 w 7467600"/>
              <a:gd name="connsiteY653" fmla="*/ 2405205 h 6858000"/>
              <a:gd name="connsiteX654" fmla="*/ 2131689 w 7467600"/>
              <a:gd name="connsiteY654" fmla="*/ 1936926 h 6858000"/>
              <a:gd name="connsiteX655" fmla="*/ 2454820 w 7467600"/>
              <a:gd name="connsiteY655" fmla="*/ 1248808 h 6858000"/>
              <a:gd name="connsiteX656" fmla="*/ 2492512 w 7467600"/>
              <a:gd name="connsiteY656" fmla="*/ 1302920 h 6858000"/>
              <a:gd name="connsiteX657" fmla="*/ 2081216 w 7467600"/>
              <a:gd name="connsiteY657" fmla="*/ 2527513 h 6858000"/>
              <a:gd name="connsiteX658" fmla="*/ 2081211 w 7467600"/>
              <a:gd name="connsiteY658" fmla="*/ 2528916 h 6858000"/>
              <a:gd name="connsiteX659" fmla="*/ 2199067 w 7467600"/>
              <a:gd name="connsiteY659" fmla="*/ 2884061 h 6858000"/>
              <a:gd name="connsiteX660" fmla="*/ 3192586 w 7467600"/>
              <a:gd name="connsiteY660" fmla="*/ 3411496 h 6858000"/>
              <a:gd name="connsiteX661" fmla="*/ 3182620 w 7467600"/>
              <a:gd name="connsiteY661" fmla="*/ 3483279 h 6858000"/>
              <a:gd name="connsiteX662" fmla="*/ 2435119 w 7467600"/>
              <a:gd name="connsiteY662" fmla="*/ 3080173 h 6858000"/>
              <a:gd name="connsiteX663" fmla="*/ 2410152 w 7467600"/>
              <a:gd name="connsiteY663" fmla="*/ 3063751 h 6858000"/>
              <a:gd name="connsiteX664" fmla="*/ 2408099 w 7467600"/>
              <a:gd name="connsiteY664" fmla="*/ 3064403 h 6858000"/>
              <a:gd name="connsiteX665" fmla="*/ 2407218 w 7467600"/>
              <a:gd name="connsiteY665" fmla="*/ 3070324 h 6858000"/>
              <a:gd name="connsiteX666" fmla="*/ 2380138 w 7467600"/>
              <a:gd name="connsiteY666" fmla="*/ 3099341 h 6858000"/>
              <a:gd name="connsiteX667" fmla="*/ 1765923 w 7467600"/>
              <a:gd name="connsiteY667" fmla="*/ 3581043 h 6858000"/>
              <a:gd name="connsiteX668" fmla="*/ 1702258 w 7467600"/>
              <a:gd name="connsiteY668" fmla="*/ 3612286 h 6858000"/>
              <a:gd name="connsiteX669" fmla="*/ 1538370 w 7467600"/>
              <a:gd name="connsiteY669" fmla="*/ 3811804 h 6858000"/>
              <a:gd name="connsiteX670" fmla="*/ 542867 w 7467600"/>
              <a:gd name="connsiteY670" fmla="*/ 4944092 h 6858000"/>
              <a:gd name="connsiteX671" fmla="*/ 515800 w 7467600"/>
              <a:gd name="connsiteY671" fmla="*/ 4862180 h 6858000"/>
              <a:gd name="connsiteX672" fmla="*/ 909145 w 7467600"/>
              <a:gd name="connsiteY672" fmla="*/ 4199225 h 6858000"/>
              <a:gd name="connsiteX673" fmla="*/ 1214067 w 7467600"/>
              <a:gd name="connsiteY673" fmla="*/ 3908561 h 6858000"/>
              <a:gd name="connsiteX674" fmla="*/ 640967 w 7467600"/>
              <a:gd name="connsiteY674" fmla="*/ 4105601 h 6858000"/>
              <a:gd name="connsiteX675" fmla="*/ 112563 w 7467600"/>
              <a:gd name="connsiteY675" fmla="*/ 4396952 h 6858000"/>
              <a:gd name="connsiteX676" fmla="*/ 0 w 7467600"/>
              <a:gd name="connsiteY676" fmla="*/ 4466006 h 6858000"/>
              <a:gd name="connsiteX677" fmla="*/ 0 w 7467600"/>
              <a:gd name="connsiteY677" fmla="*/ 4233763 h 6858000"/>
              <a:gd name="connsiteX678" fmla="*/ 36881 w 7467600"/>
              <a:gd name="connsiteY678" fmla="*/ 4200118 h 6858000"/>
              <a:gd name="connsiteX679" fmla="*/ 910534 w 7467600"/>
              <a:gd name="connsiteY679" fmla="*/ 3629753 h 6858000"/>
              <a:gd name="connsiteX680" fmla="*/ 1578717 w 7467600"/>
              <a:gd name="connsiteY680" fmla="*/ 3575982 h 6858000"/>
              <a:gd name="connsiteX681" fmla="*/ 2338780 w 7467600"/>
              <a:gd name="connsiteY681" fmla="*/ 3033725 h 6858000"/>
              <a:gd name="connsiteX682" fmla="*/ 1807991 w 7467600"/>
              <a:gd name="connsiteY682" fmla="*/ 2807184 h 6858000"/>
              <a:gd name="connsiteX683" fmla="*/ 1416358 w 7467600"/>
              <a:gd name="connsiteY683" fmla="*/ 3112571 h 6858000"/>
              <a:gd name="connsiteX684" fmla="*/ 939066 w 7467600"/>
              <a:gd name="connsiteY684" fmla="*/ 3378798 h 6858000"/>
              <a:gd name="connsiteX685" fmla="*/ 115099 w 7467600"/>
              <a:gd name="connsiteY685" fmla="*/ 3607650 h 6858000"/>
              <a:gd name="connsiteX686" fmla="*/ 97284 w 7467600"/>
              <a:gd name="connsiteY686" fmla="*/ 3520393 h 6858000"/>
              <a:gd name="connsiteX687" fmla="*/ 922050 w 7467600"/>
              <a:gd name="connsiteY687" fmla="*/ 3074867 h 6858000"/>
              <a:gd name="connsiteX688" fmla="*/ 1405265 w 7467600"/>
              <a:gd name="connsiteY688" fmla="*/ 3016319 h 6858000"/>
              <a:gd name="connsiteX689" fmla="*/ 1407512 w 7467600"/>
              <a:gd name="connsiteY689" fmla="*/ 3018001 h 6858000"/>
              <a:gd name="connsiteX690" fmla="*/ 1726266 w 7467600"/>
              <a:gd name="connsiteY690" fmla="*/ 2777274 h 6858000"/>
              <a:gd name="connsiteX691" fmla="*/ 625390 w 7467600"/>
              <a:gd name="connsiteY691" fmla="*/ 2514541 h 6858000"/>
              <a:gd name="connsiteX692" fmla="*/ 619799 w 7467600"/>
              <a:gd name="connsiteY692" fmla="*/ 2527180 h 6858000"/>
              <a:gd name="connsiteX693" fmla="*/ 310030 w 7467600"/>
              <a:gd name="connsiteY693" fmla="*/ 2771818 h 6858000"/>
              <a:gd name="connsiteX694" fmla="*/ 173877 w 7467600"/>
              <a:gd name="connsiteY694" fmla="*/ 2937056 h 6858000"/>
              <a:gd name="connsiteX695" fmla="*/ 77889 w 7467600"/>
              <a:gd name="connsiteY695" fmla="*/ 3138440 h 6858000"/>
              <a:gd name="connsiteX696" fmla="*/ 0 w 7467600"/>
              <a:gd name="connsiteY696" fmla="*/ 3271395 h 6858000"/>
              <a:gd name="connsiteX697" fmla="*/ 0 w 7467600"/>
              <a:gd name="connsiteY697" fmla="*/ 3153002 h 6858000"/>
              <a:gd name="connsiteX698" fmla="*/ 2386 w 7467600"/>
              <a:gd name="connsiteY698" fmla="*/ 3149203 h 6858000"/>
              <a:gd name="connsiteX699" fmla="*/ 89753 w 7467600"/>
              <a:gd name="connsiteY699" fmla="*/ 2987702 h 6858000"/>
              <a:gd name="connsiteX700" fmla="*/ 76869 w 7467600"/>
              <a:gd name="connsiteY700" fmla="*/ 3005404 h 6858000"/>
              <a:gd name="connsiteX701" fmla="*/ 32049 w 7467600"/>
              <a:gd name="connsiteY701" fmla="*/ 3065814 h 6858000"/>
              <a:gd name="connsiteX702" fmla="*/ 0 w 7467600"/>
              <a:gd name="connsiteY702" fmla="*/ 3108744 h 6858000"/>
              <a:gd name="connsiteX703" fmla="*/ 0 w 7467600"/>
              <a:gd name="connsiteY703" fmla="*/ 3058059 h 6858000"/>
              <a:gd name="connsiteX704" fmla="*/ 7610 w 7467600"/>
              <a:gd name="connsiteY704" fmla="*/ 3047889 h 6858000"/>
              <a:gd name="connsiteX705" fmla="*/ 52419 w 7467600"/>
              <a:gd name="connsiteY705" fmla="*/ 2987479 h 6858000"/>
              <a:gd name="connsiteX706" fmla="*/ 59142 w 7467600"/>
              <a:gd name="connsiteY706" fmla="*/ 2978488 h 6858000"/>
              <a:gd name="connsiteX707" fmla="*/ 0 w 7467600"/>
              <a:gd name="connsiteY707" fmla="*/ 3015334 h 6858000"/>
              <a:gd name="connsiteX708" fmla="*/ 0 w 7467600"/>
              <a:gd name="connsiteY708" fmla="*/ 2914286 h 6858000"/>
              <a:gd name="connsiteX709" fmla="*/ 36383 w 7467600"/>
              <a:gd name="connsiteY709" fmla="*/ 2901128 h 6858000"/>
              <a:gd name="connsiteX710" fmla="*/ 156329 w 7467600"/>
              <a:gd name="connsiteY710" fmla="*/ 2840533 h 6858000"/>
              <a:gd name="connsiteX711" fmla="*/ 358355 w 7467600"/>
              <a:gd name="connsiteY711" fmla="*/ 2620471 h 6858000"/>
              <a:gd name="connsiteX712" fmla="*/ 510577 w 7467600"/>
              <a:gd name="connsiteY712" fmla="*/ 2501244 h 6858000"/>
              <a:gd name="connsiteX713" fmla="*/ 211967 w 7467600"/>
              <a:gd name="connsiteY713" fmla="*/ 2479171 h 6858000"/>
              <a:gd name="connsiteX714" fmla="*/ 0 w 7467600"/>
              <a:gd name="connsiteY714" fmla="*/ 2476398 h 6858000"/>
              <a:gd name="connsiteX715" fmla="*/ 0 w 7467600"/>
              <a:gd name="connsiteY715" fmla="*/ 2389189 h 6858000"/>
              <a:gd name="connsiteX716" fmla="*/ 103062 w 7467600"/>
              <a:gd name="connsiteY716" fmla="*/ 2389518 h 6858000"/>
              <a:gd name="connsiteX717" fmla="*/ 510734 w 7467600"/>
              <a:gd name="connsiteY717" fmla="*/ 2416201 h 6858000"/>
              <a:gd name="connsiteX718" fmla="*/ 279257 w 7467600"/>
              <a:gd name="connsiteY718" fmla="*/ 2092102 h 6858000"/>
              <a:gd name="connsiteX719" fmla="*/ 65265 w 7467600"/>
              <a:gd name="connsiteY719" fmla="*/ 2006049 h 6858000"/>
              <a:gd name="connsiteX720" fmla="*/ 0 w 7467600"/>
              <a:gd name="connsiteY720" fmla="*/ 1982532 h 6858000"/>
              <a:gd name="connsiteX721" fmla="*/ 0 w 7467600"/>
              <a:gd name="connsiteY721" fmla="*/ 1912789 h 6858000"/>
              <a:gd name="connsiteX722" fmla="*/ 97460 w 7467600"/>
              <a:gd name="connsiteY722" fmla="*/ 1953725 h 6858000"/>
              <a:gd name="connsiteX723" fmla="*/ 221272 w 7467600"/>
              <a:gd name="connsiteY723" fmla="*/ 1980766 h 6858000"/>
              <a:gd name="connsiteX724" fmla="*/ 116765 w 7467600"/>
              <a:gd name="connsiteY724" fmla="*/ 1911033 h 6858000"/>
              <a:gd name="connsiteX725" fmla="*/ 16405 w 7467600"/>
              <a:gd name="connsiteY725" fmla="*/ 1803412 h 6858000"/>
              <a:gd name="connsiteX726" fmla="*/ 0 w 7467600"/>
              <a:gd name="connsiteY726" fmla="*/ 1784777 h 6858000"/>
              <a:gd name="connsiteX727" fmla="*/ 0 w 7467600"/>
              <a:gd name="connsiteY727" fmla="*/ 1740082 h 6858000"/>
              <a:gd name="connsiteX728" fmla="*/ 39394 w 7467600"/>
              <a:gd name="connsiteY728" fmla="*/ 1784856 h 6858000"/>
              <a:gd name="connsiteX729" fmla="*/ 135813 w 7467600"/>
              <a:gd name="connsiteY729" fmla="*/ 1888838 h 6858000"/>
              <a:gd name="connsiteX730" fmla="*/ 242575 w 7467600"/>
              <a:gd name="connsiteY730" fmla="*/ 1958841 h 6858000"/>
              <a:gd name="connsiteX731" fmla="*/ 82197 w 7467600"/>
              <a:gd name="connsiteY731" fmla="*/ 1754826 h 6858000"/>
              <a:gd name="connsiteX732" fmla="*/ 0 w 7467600"/>
              <a:gd name="connsiteY732" fmla="*/ 1679650 h 6858000"/>
              <a:gd name="connsiteX733" fmla="*/ 0 w 7467600"/>
              <a:gd name="connsiteY733" fmla="*/ 1602463 h 6858000"/>
              <a:gd name="connsiteX734" fmla="*/ 84689 w 7467600"/>
              <a:gd name="connsiteY734" fmla="*/ 1677442 h 6858000"/>
              <a:gd name="connsiteX735" fmla="*/ 298437 w 7467600"/>
              <a:gd name="connsiteY735" fmla="*/ 1968019 h 6858000"/>
              <a:gd name="connsiteX736" fmla="*/ 227269 w 7467600"/>
              <a:gd name="connsiteY736" fmla="*/ 1114064 h 6858000"/>
              <a:gd name="connsiteX737" fmla="*/ 248003 w 7467600"/>
              <a:gd name="connsiteY737" fmla="*/ 1089613 h 6858000"/>
              <a:gd name="connsiteX738" fmla="*/ 427020 w 7467600"/>
              <a:gd name="connsiteY738" fmla="*/ 1619803 h 6858000"/>
              <a:gd name="connsiteX739" fmla="*/ 340345 w 7467600"/>
              <a:gd name="connsiteY739" fmla="*/ 2027739 h 6858000"/>
              <a:gd name="connsiteX740" fmla="*/ 360865 w 7467600"/>
              <a:gd name="connsiteY740" fmla="*/ 2044827 h 6858000"/>
              <a:gd name="connsiteX741" fmla="*/ 560414 w 7467600"/>
              <a:gd name="connsiteY741" fmla="*/ 2421457 h 6858000"/>
              <a:gd name="connsiteX742" fmla="*/ 1359703 w 7467600"/>
              <a:gd name="connsiteY742" fmla="*/ 2578554 h 6858000"/>
              <a:gd name="connsiteX743" fmla="*/ 1359422 w 7467600"/>
              <a:gd name="connsiteY743" fmla="*/ 2577994 h 6858000"/>
              <a:gd name="connsiteX744" fmla="*/ 828701 w 7467600"/>
              <a:gd name="connsiteY744" fmla="*/ 1839520 h 6858000"/>
              <a:gd name="connsiteX745" fmla="*/ 494427 w 7467600"/>
              <a:gd name="connsiteY745" fmla="*/ 1092333 h 6858000"/>
              <a:gd name="connsiteX746" fmla="*/ 506322 w 7467600"/>
              <a:gd name="connsiteY746" fmla="*/ 1020997 h 6858000"/>
              <a:gd name="connsiteX747" fmla="*/ 4570198 w 7467600"/>
              <a:gd name="connsiteY747" fmla="*/ 978081 h 6858000"/>
              <a:gd name="connsiteX748" fmla="*/ 4523691 w 7467600"/>
              <a:gd name="connsiteY748" fmla="*/ 1127776 h 6858000"/>
              <a:gd name="connsiteX749" fmla="*/ 4509875 w 7467600"/>
              <a:gd name="connsiteY749" fmla="*/ 1167552 h 6858000"/>
              <a:gd name="connsiteX750" fmla="*/ 4478168 w 7467600"/>
              <a:gd name="connsiteY750" fmla="*/ 1260735 h 6858000"/>
              <a:gd name="connsiteX751" fmla="*/ 4409309 w 7467600"/>
              <a:gd name="connsiteY751" fmla="*/ 1666996 h 6858000"/>
              <a:gd name="connsiteX752" fmla="*/ 4370031 w 7467600"/>
              <a:gd name="connsiteY752" fmla="*/ 1955666 h 6858000"/>
              <a:gd name="connsiteX753" fmla="*/ 4570198 w 7467600"/>
              <a:gd name="connsiteY753" fmla="*/ 978081 h 6858000"/>
              <a:gd name="connsiteX754" fmla="*/ 4557898 w 7467600"/>
              <a:gd name="connsiteY754" fmla="*/ 900011 h 6858000"/>
              <a:gd name="connsiteX755" fmla="*/ 4344840 w 7467600"/>
              <a:gd name="connsiteY755" fmla="*/ 1922038 h 6858000"/>
              <a:gd name="connsiteX756" fmla="*/ 4378710 w 7467600"/>
              <a:gd name="connsiteY756" fmla="*/ 1665516 h 6858000"/>
              <a:gd name="connsiteX757" fmla="*/ 4448798 w 7467600"/>
              <a:gd name="connsiteY757" fmla="*/ 1253024 h 6858000"/>
              <a:gd name="connsiteX758" fmla="*/ 4480315 w 7467600"/>
              <a:gd name="connsiteY758" fmla="*/ 1158454 h 6858000"/>
              <a:gd name="connsiteX759" fmla="*/ 4494133 w 7467600"/>
              <a:gd name="connsiteY759" fmla="*/ 1118676 h 6858000"/>
              <a:gd name="connsiteX760" fmla="*/ 4557898 w 7467600"/>
              <a:gd name="connsiteY760" fmla="*/ 900011 h 6858000"/>
              <a:gd name="connsiteX761" fmla="*/ 5870151 w 7467600"/>
              <a:gd name="connsiteY761" fmla="*/ 898890 h 6858000"/>
              <a:gd name="connsiteX762" fmla="*/ 5861335 w 7467600"/>
              <a:gd name="connsiteY762" fmla="*/ 899177 h 6858000"/>
              <a:gd name="connsiteX763" fmla="*/ 5843702 w 7467600"/>
              <a:gd name="connsiteY763" fmla="*/ 899748 h 6858000"/>
              <a:gd name="connsiteX764" fmla="*/ 5651107 w 7467600"/>
              <a:gd name="connsiteY764" fmla="*/ 920306 h 6858000"/>
              <a:gd name="connsiteX765" fmla="*/ 5459407 w 7467600"/>
              <a:gd name="connsiteY765" fmla="*/ 940975 h 6858000"/>
              <a:gd name="connsiteX766" fmla="*/ 5374846 w 7467600"/>
              <a:gd name="connsiteY766" fmla="*/ 941988 h 6858000"/>
              <a:gd name="connsiteX767" fmla="*/ 5256105 w 7467600"/>
              <a:gd name="connsiteY767" fmla="*/ 945632 h 6858000"/>
              <a:gd name="connsiteX768" fmla="*/ 5107071 w 7467600"/>
              <a:gd name="connsiteY768" fmla="*/ 969720 h 6858000"/>
              <a:gd name="connsiteX769" fmla="*/ 4998681 w 7467600"/>
              <a:gd name="connsiteY769" fmla="*/ 988771 h 6858000"/>
              <a:gd name="connsiteX770" fmla="*/ 5870151 w 7467600"/>
              <a:gd name="connsiteY770" fmla="*/ 898890 h 6858000"/>
              <a:gd name="connsiteX771" fmla="*/ 5504425 w 7467600"/>
              <a:gd name="connsiteY771" fmla="*/ 848067 h 6858000"/>
              <a:gd name="connsiteX772" fmla="*/ 4968849 w 7467600"/>
              <a:gd name="connsiteY772" fmla="*/ 962318 h 6858000"/>
              <a:gd name="connsiteX773" fmla="*/ 5104039 w 7467600"/>
              <a:gd name="connsiteY773" fmla="*/ 940634 h 6858000"/>
              <a:gd name="connsiteX774" fmla="*/ 5256311 w 7467600"/>
              <a:gd name="connsiteY774" fmla="*/ 916490 h 6858000"/>
              <a:gd name="connsiteX775" fmla="*/ 5377381 w 7467600"/>
              <a:gd name="connsiteY775" fmla="*/ 912671 h 6858000"/>
              <a:gd name="connsiteX776" fmla="*/ 5460148 w 7467600"/>
              <a:gd name="connsiteY776" fmla="*/ 911442 h 6858000"/>
              <a:gd name="connsiteX777" fmla="*/ 5648971 w 7467600"/>
              <a:gd name="connsiteY777" fmla="*/ 891331 h 6858000"/>
              <a:gd name="connsiteX778" fmla="*/ 5844807 w 7467600"/>
              <a:gd name="connsiteY778" fmla="*/ 870718 h 6858000"/>
              <a:gd name="connsiteX779" fmla="*/ 5862975 w 7467600"/>
              <a:gd name="connsiteY779" fmla="*/ 869756 h 6858000"/>
              <a:gd name="connsiteX780" fmla="*/ 5920887 w 7467600"/>
              <a:gd name="connsiteY780" fmla="*/ 865929 h 6858000"/>
              <a:gd name="connsiteX781" fmla="*/ 5504425 w 7467600"/>
              <a:gd name="connsiteY781" fmla="*/ 848067 h 6858000"/>
              <a:gd name="connsiteX782" fmla="*/ 3607114 w 7467600"/>
              <a:gd name="connsiteY782" fmla="*/ 467441 h 6858000"/>
              <a:gd name="connsiteX783" fmla="*/ 3296242 w 7467600"/>
              <a:gd name="connsiteY783" fmla="*/ 807991 h 6858000"/>
              <a:gd name="connsiteX784" fmla="*/ 3174674 w 7467600"/>
              <a:gd name="connsiteY784" fmla="*/ 919759 h 6858000"/>
              <a:gd name="connsiteX785" fmla="*/ 3042978 w 7467600"/>
              <a:gd name="connsiteY785" fmla="*/ 1054894 h 6858000"/>
              <a:gd name="connsiteX786" fmla="*/ 2968914 w 7467600"/>
              <a:gd name="connsiteY786" fmla="*/ 1133756 h 6858000"/>
              <a:gd name="connsiteX787" fmla="*/ 3103823 w 7467600"/>
              <a:gd name="connsiteY787" fmla="*/ 1026814 h 6858000"/>
              <a:gd name="connsiteX788" fmla="*/ 3607114 w 7467600"/>
              <a:gd name="connsiteY788" fmla="*/ 467441 h 6858000"/>
              <a:gd name="connsiteX789" fmla="*/ 3744487 w 7467600"/>
              <a:gd name="connsiteY789" fmla="*/ 383136 h 6858000"/>
              <a:gd name="connsiteX790" fmla="*/ 3970213 w 7467600"/>
              <a:gd name="connsiteY790" fmla="*/ 995559 h 6858000"/>
              <a:gd name="connsiteX791" fmla="*/ 3744487 w 7467600"/>
              <a:gd name="connsiteY791" fmla="*/ 383136 h 6858000"/>
              <a:gd name="connsiteX792" fmla="*/ 3624562 w 7467600"/>
              <a:gd name="connsiteY792" fmla="*/ 367041 h 6858000"/>
              <a:gd name="connsiteX793" fmla="*/ 3489712 w 7467600"/>
              <a:gd name="connsiteY793" fmla="*/ 485386 h 6858000"/>
              <a:gd name="connsiteX794" fmla="*/ 3182994 w 7467600"/>
              <a:gd name="connsiteY794" fmla="*/ 828265 h 6858000"/>
              <a:gd name="connsiteX795" fmla="*/ 2892114 w 7467600"/>
              <a:gd name="connsiteY795" fmla="*/ 1172635 h 6858000"/>
              <a:gd name="connsiteX796" fmla="*/ 3021459 w 7467600"/>
              <a:gd name="connsiteY796" fmla="*/ 1035385 h 6858000"/>
              <a:gd name="connsiteX797" fmla="*/ 3153873 w 7467600"/>
              <a:gd name="connsiteY797" fmla="*/ 898971 h 6858000"/>
              <a:gd name="connsiteX798" fmla="*/ 3276511 w 7467600"/>
              <a:gd name="connsiteY798" fmla="*/ 786423 h 6858000"/>
              <a:gd name="connsiteX799" fmla="*/ 3584154 w 7467600"/>
              <a:gd name="connsiteY799" fmla="*/ 448218 h 6858000"/>
              <a:gd name="connsiteX800" fmla="*/ 3624562 w 7467600"/>
              <a:gd name="connsiteY800" fmla="*/ 367041 h 6858000"/>
              <a:gd name="connsiteX801" fmla="*/ 3766672 w 7467600"/>
              <a:gd name="connsiteY801" fmla="*/ 359429 h 6858000"/>
              <a:gd name="connsiteX802" fmla="*/ 3996338 w 7467600"/>
              <a:gd name="connsiteY802" fmla="*/ 968237 h 6858000"/>
              <a:gd name="connsiteX803" fmla="*/ 3766672 w 7467600"/>
              <a:gd name="connsiteY803" fmla="*/ 359429 h 6858000"/>
              <a:gd name="connsiteX804" fmla="*/ 5805386 w 7467600"/>
              <a:gd name="connsiteY804" fmla="*/ 239240 h 6858000"/>
              <a:gd name="connsiteX805" fmla="*/ 5736947 w 7467600"/>
              <a:gd name="connsiteY805" fmla="*/ 261367 h 6858000"/>
              <a:gd name="connsiteX806" fmla="*/ 5427012 w 7467600"/>
              <a:gd name="connsiteY806" fmla="*/ 311272 h 6858000"/>
              <a:gd name="connsiteX807" fmla="*/ 5147818 w 7467600"/>
              <a:gd name="connsiteY807" fmla="*/ 322112 h 6858000"/>
              <a:gd name="connsiteX808" fmla="*/ 5060854 w 7467600"/>
              <a:gd name="connsiteY808" fmla="*/ 311882 h 6858000"/>
              <a:gd name="connsiteX809" fmla="*/ 4945989 w 7467600"/>
              <a:gd name="connsiteY809" fmla="*/ 300516 h 6858000"/>
              <a:gd name="connsiteX810" fmla="*/ 5410479 w 7467600"/>
              <a:gd name="connsiteY810" fmla="*/ 348434 h 6858000"/>
              <a:gd name="connsiteX811" fmla="*/ 5805386 w 7467600"/>
              <a:gd name="connsiteY811" fmla="*/ 239240 h 6858000"/>
              <a:gd name="connsiteX812" fmla="*/ 5905192 w 7467600"/>
              <a:gd name="connsiteY812" fmla="*/ 163079 h 6858000"/>
              <a:gd name="connsiteX813" fmla="*/ 5865655 w 7467600"/>
              <a:gd name="connsiteY813" fmla="*/ 171901 h 6858000"/>
              <a:gd name="connsiteX814" fmla="*/ 5259740 w 7467600"/>
              <a:gd name="connsiteY814" fmla="*/ 257013 h 6858000"/>
              <a:gd name="connsiteX815" fmla="*/ 5208466 w 7467600"/>
              <a:gd name="connsiteY815" fmla="*/ 257550 h 6858000"/>
              <a:gd name="connsiteX816" fmla="*/ 4980204 w 7467600"/>
              <a:gd name="connsiteY816" fmla="*/ 271903 h 6858000"/>
              <a:gd name="connsiteX817" fmla="*/ 5068068 w 7467600"/>
              <a:gd name="connsiteY817" fmla="*/ 282244 h 6858000"/>
              <a:gd name="connsiteX818" fmla="*/ 5153231 w 7467600"/>
              <a:gd name="connsiteY818" fmla="*/ 292240 h 6858000"/>
              <a:gd name="connsiteX819" fmla="*/ 5426491 w 7467600"/>
              <a:gd name="connsiteY819" fmla="*/ 281128 h 6858000"/>
              <a:gd name="connsiteX820" fmla="*/ 5731212 w 7467600"/>
              <a:gd name="connsiteY820" fmla="*/ 231951 h 6858000"/>
              <a:gd name="connsiteX821" fmla="*/ 5905192 w 7467600"/>
              <a:gd name="connsiteY821" fmla="*/ 163079 h 6858000"/>
              <a:gd name="connsiteX822" fmla="*/ 5944437 w 7467600"/>
              <a:gd name="connsiteY822" fmla="*/ 113829 h 6858000"/>
              <a:gd name="connsiteX823" fmla="*/ 5825032 w 7467600"/>
              <a:gd name="connsiteY823" fmla="*/ 146405 h 6858000"/>
              <a:gd name="connsiteX824" fmla="*/ 4955599 w 7467600"/>
              <a:gd name="connsiteY824" fmla="*/ 247008 h 6858000"/>
              <a:gd name="connsiteX825" fmla="*/ 5210104 w 7467600"/>
              <a:gd name="connsiteY825" fmla="*/ 228123 h 6858000"/>
              <a:gd name="connsiteX826" fmla="*/ 5261015 w 7467600"/>
              <a:gd name="connsiteY826" fmla="*/ 227087 h 6858000"/>
              <a:gd name="connsiteX827" fmla="*/ 5861181 w 7467600"/>
              <a:gd name="connsiteY827" fmla="*/ 143093 h 6858000"/>
              <a:gd name="connsiteX828" fmla="*/ 5961252 w 7467600"/>
              <a:gd name="connsiteY828" fmla="*/ 114820 h 6858000"/>
              <a:gd name="connsiteX829" fmla="*/ 5944437 w 7467600"/>
              <a:gd name="connsiteY829" fmla="*/ 113829 h 6858000"/>
              <a:gd name="connsiteX830" fmla="*/ 3882765 w 7467600"/>
              <a:gd name="connsiteY830" fmla="*/ 0 h 6858000"/>
              <a:gd name="connsiteX831" fmla="*/ 3995099 w 7467600"/>
              <a:gd name="connsiteY831" fmla="*/ 0 h 6858000"/>
              <a:gd name="connsiteX832" fmla="*/ 4163818 w 7467600"/>
              <a:gd name="connsiteY832" fmla="*/ 234104 h 6858000"/>
              <a:gd name="connsiteX833" fmla="*/ 4172099 w 7467600"/>
              <a:gd name="connsiteY833" fmla="*/ 234207 h 6858000"/>
              <a:gd name="connsiteX834" fmla="*/ 4784282 w 7467600"/>
              <a:gd name="connsiteY834" fmla="*/ 276561 h 6858000"/>
              <a:gd name="connsiteX835" fmla="*/ 4801687 w 7467600"/>
              <a:gd name="connsiteY835" fmla="*/ 267764 h 6858000"/>
              <a:gd name="connsiteX836" fmla="*/ 6082788 w 7467600"/>
              <a:gd name="connsiteY836" fmla="*/ 64119 h 6858000"/>
              <a:gd name="connsiteX837" fmla="*/ 6099442 w 7467600"/>
              <a:gd name="connsiteY837" fmla="*/ 82568 h 6858000"/>
              <a:gd name="connsiteX838" fmla="*/ 4804137 w 7467600"/>
              <a:gd name="connsiteY838" fmla="*/ 320931 h 6858000"/>
              <a:gd name="connsiteX839" fmla="*/ 4227047 w 7467600"/>
              <a:gd name="connsiteY839" fmla="*/ 313415 h 6858000"/>
              <a:gd name="connsiteX840" fmla="*/ 4346041 w 7467600"/>
              <a:gd name="connsiteY840" fmla="*/ 456086 h 6858000"/>
              <a:gd name="connsiteX841" fmla="*/ 4870967 w 7467600"/>
              <a:gd name="connsiteY841" fmla="*/ 963061 h 6858000"/>
              <a:gd name="connsiteX842" fmla="*/ 4889647 w 7467600"/>
              <a:gd name="connsiteY842" fmla="*/ 957147 h 6858000"/>
              <a:gd name="connsiteX843" fmla="*/ 5422504 w 7467600"/>
              <a:gd name="connsiteY843" fmla="*/ 805191 h 6858000"/>
              <a:gd name="connsiteX844" fmla="*/ 6087656 w 7467600"/>
              <a:gd name="connsiteY844" fmla="*/ 826703 h 6858000"/>
              <a:gd name="connsiteX845" fmla="*/ 6058717 w 7467600"/>
              <a:gd name="connsiteY845" fmla="*/ 865992 h 6858000"/>
              <a:gd name="connsiteX846" fmla="*/ 4974153 w 7467600"/>
              <a:gd name="connsiteY846" fmla="*/ 1045456 h 6858000"/>
              <a:gd name="connsiteX847" fmla="*/ 5627835 w 7467600"/>
              <a:gd name="connsiteY847" fmla="*/ 1472077 h 6858000"/>
              <a:gd name="connsiteX848" fmla="*/ 5629817 w 7467600"/>
              <a:gd name="connsiteY848" fmla="*/ 1471412 h 6858000"/>
              <a:gd name="connsiteX849" fmla="*/ 5634124 w 7467600"/>
              <a:gd name="connsiteY849" fmla="*/ 1470572 h 6858000"/>
              <a:gd name="connsiteX850" fmla="*/ 5755832 w 7467600"/>
              <a:gd name="connsiteY850" fmla="*/ 1383886 h 6858000"/>
              <a:gd name="connsiteX851" fmla="*/ 6014186 w 7467600"/>
              <a:gd name="connsiteY851" fmla="*/ 1279799 h 6858000"/>
              <a:gd name="connsiteX852" fmla="*/ 6901619 w 7467600"/>
              <a:gd name="connsiteY852" fmla="*/ 1047874 h 6858000"/>
              <a:gd name="connsiteX853" fmla="*/ 6931566 w 7467600"/>
              <a:gd name="connsiteY853" fmla="*/ 1062034 h 6858000"/>
              <a:gd name="connsiteX854" fmla="*/ 5790982 w 7467600"/>
              <a:gd name="connsiteY854" fmla="*/ 1561380 h 6858000"/>
              <a:gd name="connsiteX855" fmla="*/ 6188971 w 7467600"/>
              <a:gd name="connsiteY855" fmla="*/ 1755168 h 6858000"/>
              <a:gd name="connsiteX856" fmla="*/ 6202446 w 7467600"/>
              <a:gd name="connsiteY856" fmla="*/ 1752268 h 6858000"/>
              <a:gd name="connsiteX857" fmla="*/ 7179560 w 7467600"/>
              <a:gd name="connsiteY857" fmla="*/ 1467551 h 6858000"/>
              <a:gd name="connsiteX858" fmla="*/ 7158730 w 7467600"/>
              <a:gd name="connsiteY858" fmla="*/ 1507835 h 6858000"/>
              <a:gd name="connsiteX859" fmla="*/ 6326959 w 7467600"/>
              <a:gd name="connsiteY859" fmla="*/ 1817686 h 6858000"/>
              <a:gd name="connsiteX860" fmla="*/ 6537433 w 7467600"/>
              <a:gd name="connsiteY860" fmla="*/ 1907790 h 6858000"/>
              <a:gd name="connsiteX861" fmla="*/ 6550221 w 7467600"/>
              <a:gd name="connsiteY861" fmla="*/ 1910729 h 6858000"/>
              <a:gd name="connsiteX862" fmla="*/ 6964438 w 7467600"/>
              <a:gd name="connsiteY862" fmla="*/ 2209505 h 6858000"/>
              <a:gd name="connsiteX863" fmla="*/ 7367862 w 7467600"/>
              <a:gd name="connsiteY863" fmla="*/ 2806833 h 6858000"/>
              <a:gd name="connsiteX864" fmla="*/ 7364329 w 7467600"/>
              <a:gd name="connsiteY864" fmla="*/ 2826907 h 6858000"/>
              <a:gd name="connsiteX865" fmla="*/ 7290545 w 7467600"/>
              <a:gd name="connsiteY865" fmla="*/ 2850663 h 6858000"/>
              <a:gd name="connsiteX866" fmla="*/ 6472036 w 7467600"/>
              <a:gd name="connsiteY866" fmla="*/ 1959003 h 6858000"/>
              <a:gd name="connsiteX867" fmla="*/ 5792897 w 7467600"/>
              <a:gd name="connsiteY867" fmla="*/ 1647747 h 6858000"/>
              <a:gd name="connsiteX868" fmla="*/ 5842751 w 7467600"/>
              <a:gd name="connsiteY868" fmla="*/ 1816112 h 6858000"/>
              <a:gd name="connsiteX869" fmla="*/ 5847424 w 7467600"/>
              <a:gd name="connsiteY869" fmla="*/ 1815776 h 6858000"/>
              <a:gd name="connsiteX870" fmla="*/ 6399821 w 7467600"/>
              <a:gd name="connsiteY870" fmla="*/ 2344799 h 6858000"/>
              <a:gd name="connsiteX871" fmla="*/ 6323232 w 7467600"/>
              <a:gd name="connsiteY871" fmla="*/ 2389634 h 6858000"/>
              <a:gd name="connsiteX872" fmla="*/ 5942958 w 7467600"/>
              <a:gd name="connsiteY872" fmla="*/ 2077708 h 6858000"/>
              <a:gd name="connsiteX873" fmla="*/ 5921559 w 7467600"/>
              <a:gd name="connsiteY873" fmla="*/ 2378596 h 6858000"/>
              <a:gd name="connsiteX874" fmla="*/ 5817651 w 7467600"/>
              <a:gd name="connsiteY874" fmla="*/ 3023919 h 6858000"/>
              <a:gd name="connsiteX875" fmla="*/ 5729634 w 7467600"/>
              <a:gd name="connsiteY875" fmla="*/ 3051849 h 6858000"/>
              <a:gd name="connsiteX876" fmla="*/ 5611018 w 7467600"/>
              <a:gd name="connsiteY876" fmla="*/ 2316769 h 6858000"/>
              <a:gd name="connsiteX877" fmla="*/ 5687608 w 7467600"/>
              <a:gd name="connsiteY877" fmla="*/ 2039972 h 6858000"/>
              <a:gd name="connsiteX878" fmla="*/ 5657554 w 7467600"/>
              <a:gd name="connsiteY878" fmla="*/ 1576445 h 6858000"/>
              <a:gd name="connsiteX879" fmla="*/ 5150475 w 7467600"/>
              <a:gd name="connsiteY879" fmla="*/ 1274012 h 6858000"/>
              <a:gd name="connsiteX880" fmla="*/ 5349142 w 7467600"/>
              <a:gd name="connsiteY880" fmla="*/ 2204405 h 6858000"/>
              <a:gd name="connsiteX881" fmla="*/ 5262214 w 7467600"/>
              <a:gd name="connsiteY881" fmla="*/ 2233836 h 6858000"/>
              <a:gd name="connsiteX882" fmla="*/ 4981539 w 7467600"/>
              <a:gd name="connsiteY882" fmla="*/ 1542201 h 6858000"/>
              <a:gd name="connsiteX883" fmla="*/ 4958461 w 7467600"/>
              <a:gd name="connsiteY883" fmla="*/ 1136957 h 6858000"/>
              <a:gd name="connsiteX884" fmla="*/ 4655015 w 7467600"/>
              <a:gd name="connsiteY884" fmla="*/ 891426 h 6858000"/>
              <a:gd name="connsiteX885" fmla="*/ 4348002 w 7467600"/>
              <a:gd name="connsiteY885" fmla="*/ 2205895 h 6858000"/>
              <a:gd name="connsiteX886" fmla="*/ 4262250 w 7467600"/>
              <a:gd name="connsiteY886" fmla="*/ 2219972 h 6858000"/>
              <a:gd name="connsiteX887" fmla="*/ 4550611 w 7467600"/>
              <a:gd name="connsiteY887" fmla="*/ 817540 h 6858000"/>
              <a:gd name="connsiteX888" fmla="*/ 4564418 w 7467600"/>
              <a:gd name="connsiteY888" fmla="*/ 808293 h 6858000"/>
              <a:gd name="connsiteX889" fmla="*/ 4266388 w 7467600"/>
              <a:gd name="connsiteY889" fmla="*/ 500083 h 6858000"/>
              <a:gd name="connsiteX890" fmla="*/ 4032842 w 7467600"/>
              <a:gd name="connsiteY890" fmla="*/ 211809 h 6858000"/>
              <a:gd name="connsiteX891" fmla="*/ 3882765 w 7467600"/>
              <a:gd name="connsiteY891" fmla="*/ 0 h 6858000"/>
              <a:gd name="connsiteX892" fmla="*/ 3721337 w 7467600"/>
              <a:gd name="connsiteY892" fmla="*/ 0 h 6858000"/>
              <a:gd name="connsiteX893" fmla="*/ 3797544 w 7467600"/>
              <a:gd name="connsiteY893" fmla="*/ 0 h 6858000"/>
              <a:gd name="connsiteX894" fmla="*/ 3775734 w 7467600"/>
              <a:gd name="connsiteY894" fmla="*/ 95131 h 6858000"/>
              <a:gd name="connsiteX895" fmla="*/ 3724807 w 7467600"/>
              <a:gd name="connsiteY895" fmla="*/ 272257 h 6858000"/>
              <a:gd name="connsiteX896" fmla="*/ 3726844 w 7467600"/>
              <a:gd name="connsiteY896" fmla="*/ 282988 h 6858000"/>
              <a:gd name="connsiteX897" fmla="*/ 3742664 w 7467600"/>
              <a:gd name="connsiteY897" fmla="*/ 279918 h 6858000"/>
              <a:gd name="connsiteX898" fmla="*/ 4103910 w 7467600"/>
              <a:gd name="connsiteY898" fmla="*/ 1161917 h 6858000"/>
              <a:gd name="connsiteX899" fmla="*/ 4020269 w 7467600"/>
              <a:gd name="connsiteY899" fmla="*/ 1200406 h 6858000"/>
              <a:gd name="connsiteX900" fmla="*/ 3674882 w 7467600"/>
              <a:gd name="connsiteY900" fmla="*/ 488524 h 6858000"/>
              <a:gd name="connsiteX901" fmla="*/ 3132682 w 7467600"/>
              <a:gd name="connsiteY901" fmla="*/ 1072284 h 6858000"/>
              <a:gd name="connsiteX902" fmla="*/ 2716346 w 7467600"/>
              <a:gd name="connsiteY902" fmla="*/ 1276376 h 6858000"/>
              <a:gd name="connsiteX903" fmla="*/ 2716772 w 7467600"/>
              <a:gd name="connsiteY903" fmla="*/ 1255462 h 6858000"/>
              <a:gd name="connsiteX904" fmla="*/ 3471096 w 7467600"/>
              <a:gd name="connsiteY904" fmla="*/ 437072 h 6858000"/>
              <a:gd name="connsiteX905" fmla="*/ 3639057 w 7467600"/>
              <a:gd name="connsiteY905" fmla="*/ 286334 h 6858000"/>
              <a:gd name="connsiteX906" fmla="*/ 3640309 w 7467600"/>
              <a:gd name="connsiteY906" fmla="*/ 284664 h 6858000"/>
              <a:gd name="connsiteX907" fmla="*/ 3646022 w 7467600"/>
              <a:gd name="connsiteY907" fmla="*/ 276711 h 6858000"/>
              <a:gd name="connsiteX908" fmla="*/ 3707943 w 7467600"/>
              <a:gd name="connsiteY908" fmla="*/ 65958 h 6858000"/>
              <a:gd name="connsiteX909" fmla="*/ 3721337 w 7467600"/>
              <a:gd name="connsiteY909" fmla="*/ 0 h 6858000"/>
              <a:gd name="connsiteX910" fmla="*/ 2867960 w 7467600"/>
              <a:gd name="connsiteY910" fmla="*/ 0 h 6858000"/>
              <a:gd name="connsiteX911" fmla="*/ 2926351 w 7467600"/>
              <a:gd name="connsiteY911" fmla="*/ 0 h 6858000"/>
              <a:gd name="connsiteX912" fmla="*/ 2902823 w 7467600"/>
              <a:gd name="connsiteY912" fmla="*/ 262929 h 6858000"/>
              <a:gd name="connsiteX913" fmla="*/ 2940663 w 7467600"/>
              <a:gd name="connsiteY913" fmla="*/ 140884 h 6858000"/>
              <a:gd name="connsiteX914" fmla="*/ 2947039 w 7467600"/>
              <a:gd name="connsiteY914" fmla="*/ 122524 h 6858000"/>
              <a:gd name="connsiteX915" fmla="*/ 2984316 w 7467600"/>
              <a:gd name="connsiteY915" fmla="*/ 0 h 6858000"/>
              <a:gd name="connsiteX916" fmla="*/ 3016114 w 7467600"/>
              <a:gd name="connsiteY916" fmla="*/ 0 h 6858000"/>
              <a:gd name="connsiteX917" fmla="*/ 2979949 w 7467600"/>
              <a:gd name="connsiteY917" fmla="*/ 119274 h 6858000"/>
              <a:gd name="connsiteX918" fmla="*/ 3023879 w 7467600"/>
              <a:gd name="connsiteY918" fmla="*/ 0 h 6858000"/>
              <a:gd name="connsiteX919" fmla="*/ 3105400 w 7467600"/>
              <a:gd name="connsiteY919" fmla="*/ 0 h 6858000"/>
              <a:gd name="connsiteX920" fmla="*/ 3094669 w 7467600"/>
              <a:gd name="connsiteY920" fmla="*/ 30308 h 6858000"/>
              <a:gd name="connsiteX921" fmla="*/ 2901945 w 7467600"/>
              <a:gd name="connsiteY921" fmla="*/ 466538 h 6858000"/>
              <a:gd name="connsiteX922" fmla="*/ 2815209 w 7467600"/>
              <a:gd name="connsiteY922" fmla="*/ 497361 h 6858000"/>
              <a:gd name="connsiteX923" fmla="*/ 2844845 w 7467600"/>
              <a:gd name="connsiteY923" fmla="*/ 127638 h 6858000"/>
              <a:gd name="connsiteX924" fmla="*/ 2867960 w 7467600"/>
              <a:gd name="connsiteY924" fmla="*/ 0 h 6858000"/>
              <a:gd name="connsiteX925" fmla="*/ 1057230 w 7467600"/>
              <a:gd name="connsiteY925" fmla="*/ 0 h 6858000"/>
              <a:gd name="connsiteX926" fmla="*/ 1111003 w 7467600"/>
              <a:gd name="connsiteY926" fmla="*/ 0 h 6858000"/>
              <a:gd name="connsiteX927" fmla="*/ 1125553 w 7467600"/>
              <a:gd name="connsiteY927" fmla="*/ 52588 h 6858000"/>
              <a:gd name="connsiteX928" fmla="*/ 1304276 w 7467600"/>
              <a:gd name="connsiteY928" fmla="*/ 476275 h 6858000"/>
              <a:gd name="connsiteX929" fmla="*/ 1492066 w 7467600"/>
              <a:gd name="connsiteY929" fmla="*/ 886333 h 6858000"/>
              <a:gd name="connsiteX930" fmla="*/ 1423698 w 7467600"/>
              <a:gd name="connsiteY930" fmla="*/ 710817 h 6858000"/>
              <a:gd name="connsiteX931" fmla="*/ 1357609 w 7467600"/>
              <a:gd name="connsiteY931" fmla="*/ 532892 h 6858000"/>
              <a:gd name="connsiteX932" fmla="*/ 1309550 w 7467600"/>
              <a:gd name="connsiteY932" fmla="*/ 374031 h 6858000"/>
              <a:gd name="connsiteX933" fmla="*/ 1193673 w 7467600"/>
              <a:gd name="connsiteY933" fmla="*/ 49533 h 6858000"/>
              <a:gd name="connsiteX934" fmla="*/ 1164391 w 7467600"/>
              <a:gd name="connsiteY934" fmla="*/ 0 h 6858000"/>
              <a:gd name="connsiteX935" fmla="*/ 1200666 w 7467600"/>
              <a:gd name="connsiteY935" fmla="*/ 0 h 6858000"/>
              <a:gd name="connsiteX936" fmla="*/ 1223408 w 7467600"/>
              <a:gd name="connsiteY936" fmla="*/ 38996 h 6858000"/>
              <a:gd name="connsiteX937" fmla="*/ 1339635 w 7467600"/>
              <a:gd name="connsiteY937" fmla="*/ 365517 h 6858000"/>
              <a:gd name="connsiteX938" fmla="*/ 1387469 w 7467600"/>
              <a:gd name="connsiteY938" fmla="*/ 523079 h 6858000"/>
              <a:gd name="connsiteX939" fmla="*/ 1452685 w 7467600"/>
              <a:gd name="connsiteY939" fmla="*/ 699806 h 6858000"/>
              <a:gd name="connsiteX940" fmla="*/ 1492092 w 7467600"/>
              <a:gd name="connsiteY940" fmla="*/ 800424 h 6858000"/>
              <a:gd name="connsiteX941" fmla="*/ 1455302 w 7467600"/>
              <a:gd name="connsiteY941" fmla="*/ 632913 h 6858000"/>
              <a:gd name="connsiteX942" fmla="*/ 1222336 w 7467600"/>
              <a:gd name="connsiteY942" fmla="*/ 9480 h 6858000"/>
              <a:gd name="connsiteX943" fmla="*/ 1214634 w 7467600"/>
              <a:gd name="connsiteY943" fmla="*/ 0 h 6858000"/>
              <a:gd name="connsiteX944" fmla="*/ 1289827 w 7467600"/>
              <a:gd name="connsiteY944" fmla="*/ 0 h 6858000"/>
              <a:gd name="connsiteX945" fmla="*/ 1321076 w 7467600"/>
              <a:gd name="connsiteY945" fmla="*/ 59722 h 6858000"/>
              <a:gd name="connsiteX946" fmla="*/ 1512579 w 7467600"/>
              <a:gd name="connsiteY946" fmla="*/ 626441 h 6858000"/>
              <a:gd name="connsiteX947" fmla="*/ 1506076 w 7467600"/>
              <a:gd name="connsiteY947" fmla="*/ 1089289 h 6858000"/>
              <a:gd name="connsiteX948" fmla="*/ 1486346 w 7467600"/>
              <a:gd name="connsiteY948" fmla="*/ 1079919 h 6858000"/>
              <a:gd name="connsiteX949" fmla="*/ 1070511 w 7467600"/>
              <a:gd name="connsiteY949" fmla="*/ 48609 h 6858000"/>
              <a:gd name="connsiteX950" fmla="*/ 1057230 w 7467600"/>
              <a:gd name="connsiteY950" fmla="*/ 0 h 6858000"/>
              <a:gd name="connsiteX951" fmla="*/ 43151 w 7467600"/>
              <a:gd name="connsiteY951" fmla="*/ 0 h 6858000"/>
              <a:gd name="connsiteX952" fmla="*/ 95283 w 7467600"/>
              <a:gd name="connsiteY952" fmla="*/ 0 h 6858000"/>
              <a:gd name="connsiteX953" fmla="*/ 300708 w 7467600"/>
              <a:gd name="connsiteY953" fmla="*/ 154571 h 6858000"/>
              <a:gd name="connsiteX954" fmla="*/ 530414 w 7467600"/>
              <a:gd name="connsiteY954" fmla="*/ 354673 h 6858000"/>
              <a:gd name="connsiteX955" fmla="*/ 333785 w 7467600"/>
              <a:gd name="connsiteY955" fmla="*/ 161564 h 6858000"/>
              <a:gd name="connsiteX956" fmla="*/ 147005 w 7467600"/>
              <a:gd name="connsiteY956" fmla="*/ 0 h 6858000"/>
              <a:gd name="connsiteX957" fmla="*/ 272509 w 7467600"/>
              <a:gd name="connsiteY957" fmla="*/ 0 h 6858000"/>
              <a:gd name="connsiteX958" fmla="*/ 326276 w 7467600"/>
              <a:gd name="connsiteY958" fmla="*/ 45847 h 6858000"/>
              <a:gd name="connsiteX959" fmla="*/ 823759 w 7467600"/>
              <a:gd name="connsiteY959" fmla="*/ 574145 h 6858000"/>
              <a:gd name="connsiteX960" fmla="*/ 811254 w 7467600"/>
              <a:gd name="connsiteY960" fmla="*/ 665546 h 6858000"/>
              <a:gd name="connsiteX961" fmla="*/ 154042 w 7467600"/>
              <a:gd name="connsiteY961" fmla="*/ 261522 h 6858000"/>
              <a:gd name="connsiteX962" fmla="*/ 13550 w 7467600"/>
              <a:gd name="connsiteY962" fmla="*/ 158423 h 6858000"/>
              <a:gd name="connsiteX963" fmla="*/ 0 w 7467600"/>
              <a:gd name="connsiteY963" fmla="*/ 146618 h 6858000"/>
              <a:gd name="connsiteX964" fmla="*/ 0 w 7467600"/>
              <a:gd name="connsiteY964" fmla="*/ 59161 h 6858000"/>
              <a:gd name="connsiteX965" fmla="*/ 45427 w 7467600"/>
              <a:gd name="connsiteY965" fmla="*/ 101078 h 6858000"/>
              <a:gd name="connsiteX966" fmla="*/ 630103 w 7467600"/>
              <a:gd name="connsiteY966" fmla="*/ 485885 h 6858000"/>
              <a:gd name="connsiteX967" fmla="*/ 532040 w 7467600"/>
              <a:gd name="connsiteY967" fmla="*/ 399359 h 6858000"/>
              <a:gd name="connsiteX968" fmla="*/ 517618 w 7467600"/>
              <a:gd name="connsiteY968" fmla="*/ 385726 h 6858000"/>
              <a:gd name="connsiteX969" fmla="*/ 285074 w 7467600"/>
              <a:gd name="connsiteY969" fmla="*/ 182755 h 6858000"/>
              <a:gd name="connsiteX970" fmla="*/ 43151 w 7467600"/>
              <a:gd name="connsiteY970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88673 w 7467600"/>
              <a:gd name="connsiteY4" fmla="*/ 6610396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392158 w 7467600"/>
              <a:gd name="connsiteY16" fmla="*/ 6771365 h 6858000"/>
              <a:gd name="connsiteX17" fmla="*/ 7467600 w 7467600"/>
              <a:gd name="connsiteY17" fmla="*/ 6805948 h 6858000"/>
              <a:gd name="connsiteX18" fmla="*/ 7467600 w 7467600"/>
              <a:gd name="connsiteY18" fmla="*/ 6831490 h 6858000"/>
              <a:gd name="connsiteX19" fmla="*/ 7410696 w 7467600"/>
              <a:gd name="connsiteY19" fmla="*/ 6803861 h 6858000"/>
              <a:gd name="connsiteX20" fmla="*/ 7088673 w 7467600"/>
              <a:gd name="connsiteY20" fmla="*/ 6610396 h 6858000"/>
              <a:gd name="connsiteX21" fmla="*/ 1019354 w 7467600"/>
              <a:gd name="connsiteY21" fmla="*/ 6315006 h 6858000"/>
              <a:gd name="connsiteX22" fmla="*/ 441046 w 7467600"/>
              <a:gd name="connsiteY22" fmla="*/ 6691153 h 6858000"/>
              <a:gd name="connsiteX23" fmla="*/ 1019354 w 7467600"/>
              <a:gd name="connsiteY23" fmla="*/ 6315006 h 6858000"/>
              <a:gd name="connsiteX24" fmla="*/ 991680 w 7467600"/>
              <a:gd name="connsiteY24" fmla="*/ 6298413 h 6858000"/>
              <a:gd name="connsiteX25" fmla="*/ 409060 w 7467600"/>
              <a:gd name="connsiteY25" fmla="*/ 6671470 h 6858000"/>
              <a:gd name="connsiteX26" fmla="*/ 991680 w 7467600"/>
              <a:gd name="connsiteY26" fmla="*/ 6298413 h 6858000"/>
              <a:gd name="connsiteX27" fmla="*/ 103333 w 7467600"/>
              <a:gd name="connsiteY27" fmla="*/ 5699602 h 6858000"/>
              <a:gd name="connsiteX28" fmla="*/ 233938 w 7467600"/>
              <a:gd name="connsiteY28" fmla="*/ 5809416 h 6858000"/>
              <a:gd name="connsiteX29" fmla="*/ 883580 w 7467600"/>
              <a:gd name="connsiteY29" fmla="*/ 6180710 h 6858000"/>
              <a:gd name="connsiteX30" fmla="*/ 487337 w 7467600"/>
              <a:gd name="connsiteY30" fmla="*/ 5950182 h 6858000"/>
              <a:gd name="connsiteX31" fmla="*/ 354051 w 7467600"/>
              <a:gd name="connsiteY31" fmla="*/ 5854912 h 6858000"/>
              <a:gd name="connsiteX32" fmla="*/ 195436 w 7467600"/>
              <a:gd name="connsiteY32" fmla="*/ 5755068 h 6858000"/>
              <a:gd name="connsiteX33" fmla="*/ 103333 w 7467600"/>
              <a:gd name="connsiteY33" fmla="*/ 5699602 h 6858000"/>
              <a:gd name="connsiteX34" fmla="*/ 5539432 w 7467600"/>
              <a:gd name="connsiteY34" fmla="*/ 5642928 h 6858000"/>
              <a:gd name="connsiteX35" fmla="*/ 5555462 w 7467600"/>
              <a:gd name="connsiteY35" fmla="*/ 5694454 h 6858000"/>
              <a:gd name="connsiteX36" fmla="*/ 5828270 w 7467600"/>
              <a:gd name="connsiteY36" fmla="*/ 6320663 h 6858000"/>
              <a:gd name="connsiteX37" fmla="*/ 5947416 w 7467600"/>
              <a:gd name="connsiteY37" fmla="*/ 6574846 h 6858000"/>
              <a:gd name="connsiteX38" fmla="*/ 5539432 w 7467600"/>
              <a:gd name="connsiteY38" fmla="*/ 5642928 h 6858000"/>
              <a:gd name="connsiteX39" fmla="*/ 51253 w 7467600"/>
              <a:gd name="connsiteY39" fmla="*/ 5631825 h 6858000"/>
              <a:gd name="connsiteX40" fmla="*/ 211622 w 7467600"/>
              <a:gd name="connsiteY40" fmla="*/ 5728803 h 6858000"/>
              <a:gd name="connsiteX41" fmla="*/ 371652 w 7467600"/>
              <a:gd name="connsiteY41" fmla="*/ 5829062 h 6858000"/>
              <a:gd name="connsiteX42" fmla="*/ 505903 w 7467600"/>
              <a:gd name="connsiteY42" fmla="*/ 5925221 h 6858000"/>
              <a:gd name="connsiteX43" fmla="*/ 899240 w 7467600"/>
              <a:gd name="connsiteY43" fmla="*/ 6153068 h 6858000"/>
              <a:gd name="connsiteX44" fmla="*/ 988114 w 7467600"/>
              <a:gd name="connsiteY44" fmla="*/ 6174204 h 6858000"/>
              <a:gd name="connsiteX45" fmla="*/ 845971 w 7467600"/>
              <a:gd name="connsiteY45" fmla="*/ 6067177 h 6858000"/>
              <a:gd name="connsiteX46" fmla="*/ 448057 w 7467600"/>
              <a:gd name="connsiteY46" fmla="*/ 5841376 h 6858000"/>
              <a:gd name="connsiteX47" fmla="*/ 51253 w 7467600"/>
              <a:gd name="connsiteY47" fmla="*/ 5631825 h 6858000"/>
              <a:gd name="connsiteX48" fmla="*/ 2606687 w 7467600"/>
              <a:gd name="connsiteY48" fmla="*/ 5630718 h 6858000"/>
              <a:gd name="connsiteX49" fmla="*/ 2645658 w 7467600"/>
              <a:gd name="connsiteY49" fmla="*/ 6640259 h 6858000"/>
              <a:gd name="connsiteX50" fmla="*/ 2606687 w 7467600"/>
              <a:gd name="connsiteY50" fmla="*/ 5630718 h 6858000"/>
              <a:gd name="connsiteX51" fmla="*/ 3642057 w 7467600"/>
              <a:gd name="connsiteY51" fmla="*/ 5573487 h 6858000"/>
              <a:gd name="connsiteX52" fmla="*/ 3632981 w 7467600"/>
              <a:gd name="connsiteY52" fmla="*/ 5579437 h 6858000"/>
              <a:gd name="connsiteX53" fmla="*/ 3382436 w 7467600"/>
              <a:gd name="connsiteY53" fmla="*/ 5952726 h 6858000"/>
              <a:gd name="connsiteX54" fmla="*/ 3191929 w 7467600"/>
              <a:gd name="connsiteY54" fmla="*/ 6662669 h 6858000"/>
              <a:gd name="connsiteX55" fmla="*/ 3369898 w 7467600"/>
              <a:gd name="connsiteY55" fmla="*/ 6081771 h 6858000"/>
              <a:gd name="connsiteX56" fmla="*/ 3642057 w 7467600"/>
              <a:gd name="connsiteY56" fmla="*/ 5573487 h 6858000"/>
              <a:gd name="connsiteX57" fmla="*/ 2650666 w 7467600"/>
              <a:gd name="connsiteY57" fmla="*/ 5530686 h 6858000"/>
              <a:gd name="connsiteX58" fmla="*/ 2650249 w 7467600"/>
              <a:gd name="connsiteY58" fmla="*/ 5532101 h 6858000"/>
              <a:gd name="connsiteX59" fmla="*/ 2663808 w 7467600"/>
              <a:gd name="connsiteY59" fmla="*/ 6535215 h 6858000"/>
              <a:gd name="connsiteX60" fmla="*/ 2665418 w 7467600"/>
              <a:gd name="connsiteY60" fmla="*/ 6132756 h 6858000"/>
              <a:gd name="connsiteX61" fmla="*/ 2650666 w 7467600"/>
              <a:gd name="connsiteY61" fmla="*/ 5530686 h 6858000"/>
              <a:gd name="connsiteX62" fmla="*/ 2680277 w 7467600"/>
              <a:gd name="connsiteY62" fmla="*/ 5479204 h 6858000"/>
              <a:gd name="connsiteX63" fmla="*/ 2678972 w 7467600"/>
              <a:gd name="connsiteY63" fmla="*/ 5481582 h 6858000"/>
              <a:gd name="connsiteX64" fmla="*/ 2696666 w 7467600"/>
              <a:gd name="connsiteY64" fmla="*/ 6133836 h 6858000"/>
              <a:gd name="connsiteX65" fmla="*/ 2695769 w 7467600"/>
              <a:gd name="connsiteY65" fmla="*/ 6390955 h 6858000"/>
              <a:gd name="connsiteX66" fmla="*/ 2739893 w 7467600"/>
              <a:gd name="connsiteY66" fmla="*/ 6108357 h 6858000"/>
              <a:gd name="connsiteX67" fmla="*/ 2680277 w 7467600"/>
              <a:gd name="connsiteY67" fmla="*/ 5479204 h 6858000"/>
              <a:gd name="connsiteX68" fmla="*/ 1132195 w 7467600"/>
              <a:gd name="connsiteY68" fmla="*/ 5467980 h 6858000"/>
              <a:gd name="connsiteX69" fmla="*/ 1679056 w 7467600"/>
              <a:gd name="connsiteY69" fmla="*/ 5516907 h 6858000"/>
              <a:gd name="connsiteX70" fmla="*/ 2128648 w 7467600"/>
              <a:gd name="connsiteY70" fmla="*/ 5474249 h 6858000"/>
              <a:gd name="connsiteX71" fmla="*/ 1825619 w 7467600"/>
              <a:gd name="connsiteY71" fmla="*/ 5478447 h 6858000"/>
              <a:gd name="connsiteX72" fmla="*/ 1737798 w 7467600"/>
              <a:gd name="connsiteY72" fmla="*/ 5483353 h 6858000"/>
              <a:gd name="connsiteX73" fmla="*/ 1132195 w 7467600"/>
              <a:gd name="connsiteY73" fmla="*/ 5467980 h 6858000"/>
              <a:gd name="connsiteX74" fmla="*/ 7454976 w 7467600"/>
              <a:gd name="connsiteY74" fmla="*/ 6318297 h 6858000"/>
              <a:gd name="connsiteX75" fmla="*/ 7379510 w 7467600"/>
              <a:gd name="connsiteY75" fmla="*/ 5755454 h 6858000"/>
              <a:gd name="connsiteX76" fmla="*/ 7467600 w 7467600"/>
              <a:gd name="connsiteY76" fmla="*/ 5845526 h 6858000"/>
              <a:gd name="connsiteX77" fmla="*/ 7271900 w 7467600"/>
              <a:gd name="connsiteY77" fmla="*/ 5734551 h 6858000"/>
              <a:gd name="connsiteX78" fmla="*/ 7259646 w 7467600"/>
              <a:gd name="connsiteY78" fmla="*/ 5765985 h 6858000"/>
              <a:gd name="connsiteX79" fmla="*/ 7467600 w 7467600"/>
              <a:gd name="connsiteY79" fmla="*/ 6012219 h 6858000"/>
              <a:gd name="connsiteX80" fmla="*/ 7105827 w 7467600"/>
              <a:gd name="connsiteY80" fmla="*/ 5718700 h 6858000"/>
              <a:gd name="connsiteX81" fmla="*/ 7356878 w 7467600"/>
              <a:gd name="connsiteY81" fmla="*/ 5981332 h 6858000"/>
              <a:gd name="connsiteX82" fmla="*/ 7467600 w 7467600"/>
              <a:gd name="connsiteY82" fmla="*/ 6117703 h 6858000"/>
              <a:gd name="connsiteX83" fmla="*/ 7467600 w 7467600"/>
              <a:gd name="connsiteY83" fmla="*/ 6163634 h 6858000"/>
              <a:gd name="connsiteX84" fmla="*/ 7403637 w 7467600"/>
              <a:gd name="connsiteY84" fmla="*/ 6083957 h 6858000"/>
              <a:gd name="connsiteX85" fmla="*/ 7254615 w 7467600"/>
              <a:gd name="connsiteY85" fmla="*/ 5911918 h 6858000"/>
              <a:gd name="connsiteX86" fmla="*/ 7312589 w 7467600"/>
              <a:gd name="connsiteY86" fmla="*/ 5982309 h 6858000"/>
              <a:gd name="connsiteX87" fmla="*/ 7448321 w 7467600"/>
              <a:gd name="connsiteY87" fmla="*/ 6190991 h 6858000"/>
              <a:gd name="connsiteX88" fmla="*/ 7467600 w 7467600"/>
              <a:gd name="connsiteY88" fmla="*/ 6221686 h 6858000"/>
              <a:gd name="connsiteX89" fmla="*/ 7467600 w 7467600"/>
              <a:gd name="connsiteY89" fmla="*/ 6334256 h 6858000"/>
              <a:gd name="connsiteX90" fmla="*/ 7454976 w 7467600"/>
              <a:gd name="connsiteY90" fmla="*/ 6318297 h 6858000"/>
              <a:gd name="connsiteX91" fmla="*/ 1456157 w 7467600"/>
              <a:gd name="connsiteY91" fmla="*/ 5371404 h 6858000"/>
              <a:gd name="connsiteX92" fmla="*/ 1244432 w 7467600"/>
              <a:gd name="connsiteY92" fmla="*/ 5385601 h 6858000"/>
              <a:gd name="connsiteX93" fmla="*/ 973990 w 7467600"/>
              <a:gd name="connsiteY93" fmla="*/ 5424940 h 6858000"/>
              <a:gd name="connsiteX94" fmla="*/ 1103809 w 7467600"/>
              <a:gd name="connsiteY94" fmla="*/ 5433720 h 6858000"/>
              <a:gd name="connsiteX95" fmla="*/ 1123454 w 7467600"/>
              <a:gd name="connsiteY95" fmla="*/ 5435727 h 6858000"/>
              <a:gd name="connsiteX96" fmla="*/ 1737017 w 7467600"/>
              <a:gd name="connsiteY96" fmla="*/ 5452183 h 6858000"/>
              <a:gd name="connsiteX97" fmla="*/ 1824397 w 7467600"/>
              <a:gd name="connsiteY97" fmla="*/ 5447757 h 6858000"/>
              <a:gd name="connsiteX98" fmla="*/ 2070059 w 7467600"/>
              <a:gd name="connsiteY98" fmla="*/ 5441660 h 6858000"/>
              <a:gd name="connsiteX99" fmla="*/ 1456157 w 7467600"/>
              <a:gd name="connsiteY99" fmla="*/ 5371404 h 6858000"/>
              <a:gd name="connsiteX100" fmla="*/ 4988186 w 7467600"/>
              <a:gd name="connsiteY100" fmla="*/ 5216467 h 6858000"/>
              <a:gd name="connsiteX101" fmla="*/ 4777334 w 7467600"/>
              <a:gd name="connsiteY101" fmla="*/ 5406072 h 6858000"/>
              <a:gd name="connsiteX102" fmla="*/ 4718341 w 7467600"/>
              <a:gd name="connsiteY102" fmla="*/ 5468043 h 6858000"/>
              <a:gd name="connsiteX103" fmla="*/ 4604655 w 7467600"/>
              <a:gd name="connsiteY103" fmla="*/ 5583434 h 6858000"/>
              <a:gd name="connsiteX104" fmla="*/ 4565074 w 7467600"/>
              <a:gd name="connsiteY104" fmla="*/ 5618550 h 6858000"/>
              <a:gd name="connsiteX105" fmla="*/ 4988186 w 7467600"/>
              <a:gd name="connsiteY105" fmla="*/ 5216467 h 6858000"/>
              <a:gd name="connsiteX106" fmla="*/ 4978032 w 7467600"/>
              <a:gd name="connsiteY106" fmla="*/ 5183809 h 6858000"/>
              <a:gd name="connsiteX107" fmla="*/ 4463413 w 7467600"/>
              <a:gd name="connsiteY107" fmla="*/ 5615162 h 6858000"/>
              <a:gd name="connsiteX108" fmla="*/ 4358134 w 7467600"/>
              <a:gd name="connsiteY108" fmla="*/ 5742791 h 6858000"/>
              <a:gd name="connsiteX109" fmla="*/ 4376219 w 7467600"/>
              <a:gd name="connsiteY109" fmla="*/ 5729027 h 6858000"/>
              <a:gd name="connsiteX110" fmla="*/ 4582340 w 7467600"/>
              <a:gd name="connsiteY110" fmla="*/ 5561037 h 6858000"/>
              <a:gd name="connsiteX111" fmla="*/ 4694684 w 7467600"/>
              <a:gd name="connsiteY111" fmla="*/ 5447098 h 6858000"/>
              <a:gd name="connsiteX112" fmla="*/ 4754123 w 7467600"/>
              <a:gd name="connsiteY112" fmla="*/ 5384643 h 6858000"/>
              <a:gd name="connsiteX113" fmla="*/ 4978032 w 7467600"/>
              <a:gd name="connsiteY113" fmla="*/ 5183809 h 6858000"/>
              <a:gd name="connsiteX114" fmla="*/ 1903353 w 7467600"/>
              <a:gd name="connsiteY114" fmla="*/ 5044827 h 6858000"/>
              <a:gd name="connsiteX115" fmla="*/ 1936931 w 7467600"/>
              <a:gd name="connsiteY115" fmla="*/ 5093954 h 6858000"/>
              <a:gd name="connsiteX116" fmla="*/ 2195868 w 7467600"/>
              <a:gd name="connsiteY116" fmla="*/ 5396574 h 6858000"/>
              <a:gd name="connsiteX117" fmla="*/ 2088852 w 7467600"/>
              <a:gd name="connsiteY117" fmla="*/ 5166123 h 6858000"/>
              <a:gd name="connsiteX118" fmla="*/ 1958241 w 7467600"/>
              <a:gd name="connsiteY118" fmla="*/ 5067955 h 6858000"/>
              <a:gd name="connsiteX119" fmla="*/ 1903353 w 7467600"/>
              <a:gd name="connsiteY119" fmla="*/ 5044827 h 6858000"/>
              <a:gd name="connsiteX120" fmla="*/ 1979378 w 7467600"/>
              <a:gd name="connsiteY120" fmla="*/ 4769504 h 6858000"/>
              <a:gd name="connsiteX121" fmla="*/ 2882120 w 7467600"/>
              <a:gd name="connsiteY121" fmla="*/ 5064547 h 6858000"/>
              <a:gd name="connsiteX122" fmla="*/ 2793103 w 7467600"/>
              <a:gd name="connsiteY122" fmla="*/ 5039699 h 6858000"/>
              <a:gd name="connsiteX123" fmla="*/ 2770041 w 7467600"/>
              <a:gd name="connsiteY123" fmla="*/ 5033634 h 6858000"/>
              <a:gd name="connsiteX124" fmla="*/ 1979378 w 7467600"/>
              <a:gd name="connsiteY124" fmla="*/ 4769504 h 6858000"/>
              <a:gd name="connsiteX125" fmla="*/ 1927410 w 7467600"/>
              <a:gd name="connsiteY125" fmla="*/ 4716164 h 6858000"/>
              <a:gd name="connsiteX126" fmla="*/ 1959587 w 7467600"/>
              <a:gd name="connsiteY126" fmla="*/ 4728849 h 6858000"/>
              <a:gd name="connsiteX127" fmla="*/ 2777707 w 7467600"/>
              <a:gd name="connsiteY127" fmla="*/ 5003991 h 6858000"/>
              <a:gd name="connsiteX128" fmla="*/ 2800768 w 7467600"/>
              <a:gd name="connsiteY128" fmla="*/ 5010056 h 6858000"/>
              <a:gd name="connsiteX129" fmla="*/ 2879408 w 7467600"/>
              <a:gd name="connsiteY129" fmla="*/ 5031590 h 6858000"/>
              <a:gd name="connsiteX130" fmla="*/ 2862295 w 7467600"/>
              <a:gd name="connsiteY130" fmla="*/ 5022958 h 6858000"/>
              <a:gd name="connsiteX131" fmla="*/ 2813343 w 7467600"/>
              <a:gd name="connsiteY131" fmla="*/ 4998369 h 6858000"/>
              <a:gd name="connsiteX132" fmla="*/ 2646245 w 7467600"/>
              <a:gd name="connsiteY132" fmla="*/ 4930999 h 6858000"/>
              <a:gd name="connsiteX133" fmla="*/ 1999243 w 7467600"/>
              <a:gd name="connsiteY133" fmla="*/ 4730524 h 6858000"/>
              <a:gd name="connsiteX134" fmla="*/ 1979527 w 7467600"/>
              <a:gd name="connsiteY134" fmla="*/ 4726651 h 6858000"/>
              <a:gd name="connsiteX135" fmla="*/ 1927410 w 7467600"/>
              <a:gd name="connsiteY135" fmla="*/ 4716164 h 6858000"/>
              <a:gd name="connsiteX136" fmla="*/ 1997014 w 7467600"/>
              <a:gd name="connsiteY136" fmla="*/ 4698007 h 6858000"/>
              <a:gd name="connsiteX137" fmla="*/ 2005458 w 7467600"/>
              <a:gd name="connsiteY137" fmla="*/ 4699540 h 6858000"/>
              <a:gd name="connsiteX138" fmla="*/ 2657186 w 7467600"/>
              <a:gd name="connsiteY138" fmla="*/ 4901687 h 6858000"/>
              <a:gd name="connsiteX139" fmla="*/ 2826662 w 7467600"/>
              <a:gd name="connsiteY139" fmla="*/ 4970362 h 6858000"/>
              <a:gd name="connsiteX140" fmla="*/ 2876100 w 7467600"/>
              <a:gd name="connsiteY140" fmla="*/ 4995397 h 6858000"/>
              <a:gd name="connsiteX141" fmla="*/ 3042600 w 7467600"/>
              <a:gd name="connsiteY141" fmla="*/ 5059532 h 6858000"/>
              <a:gd name="connsiteX142" fmla="*/ 1997014 w 7467600"/>
              <a:gd name="connsiteY142" fmla="*/ 4698007 h 6858000"/>
              <a:gd name="connsiteX143" fmla="*/ 2305292 w 7467600"/>
              <a:gd name="connsiteY143" fmla="*/ 4219492 h 6858000"/>
              <a:gd name="connsiteX144" fmla="*/ 3360922 w 7467600"/>
              <a:gd name="connsiteY144" fmla="*/ 4529373 h 6858000"/>
              <a:gd name="connsiteX145" fmla="*/ 3492420 w 7467600"/>
              <a:gd name="connsiteY145" fmla="*/ 4510145 h 6858000"/>
              <a:gd name="connsiteX146" fmla="*/ 3364086 w 7467600"/>
              <a:gd name="connsiteY146" fmla="*/ 4480340 h 6858000"/>
              <a:gd name="connsiteX147" fmla="*/ 3225818 w 7467600"/>
              <a:gd name="connsiteY147" fmla="*/ 4411822 h 6858000"/>
              <a:gd name="connsiteX148" fmla="*/ 3129696 w 7467600"/>
              <a:gd name="connsiteY148" fmla="*/ 4360704 h 6858000"/>
              <a:gd name="connsiteX149" fmla="*/ 2814545 w 7467600"/>
              <a:gd name="connsiteY149" fmla="*/ 4282955 h 6858000"/>
              <a:gd name="connsiteX150" fmla="*/ 2305292 w 7467600"/>
              <a:gd name="connsiteY150" fmla="*/ 4219492 h 6858000"/>
              <a:gd name="connsiteX151" fmla="*/ 2626982 w 7467600"/>
              <a:gd name="connsiteY151" fmla="*/ 4206450 h 6858000"/>
              <a:gd name="connsiteX152" fmla="*/ 2490617 w 7467600"/>
              <a:gd name="connsiteY152" fmla="*/ 4206951 h 6858000"/>
              <a:gd name="connsiteX153" fmla="*/ 2819869 w 7467600"/>
              <a:gd name="connsiteY153" fmla="*/ 4252936 h 6858000"/>
              <a:gd name="connsiteX154" fmla="*/ 3143018 w 7467600"/>
              <a:gd name="connsiteY154" fmla="*/ 4332698 h 6858000"/>
              <a:gd name="connsiteX155" fmla="*/ 3241520 w 7467600"/>
              <a:gd name="connsiteY155" fmla="*/ 4385112 h 6858000"/>
              <a:gd name="connsiteX156" fmla="*/ 3374575 w 7467600"/>
              <a:gd name="connsiteY156" fmla="*/ 4451517 h 6858000"/>
              <a:gd name="connsiteX157" fmla="*/ 3505221 w 7467600"/>
              <a:gd name="connsiteY157" fmla="*/ 4480757 h 6858000"/>
              <a:gd name="connsiteX158" fmla="*/ 2626982 w 7467600"/>
              <a:gd name="connsiteY158" fmla="*/ 4206450 h 6858000"/>
              <a:gd name="connsiteX159" fmla="*/ 1310106 w 7467600"/>
              <a:gd name="connsiteY159" fmla="*/ 3943217 h 6858000"/>
              <a:gd name="connsiteX160" fmla="*/ 854994 w 7467600"/>
              <a:gd name="connsiteY160" fmla="*/ 4399136 h 6858000"/>
              <a:gd name="connsiteX161" fmla="*/ 742462 w 7467600"/>
              <a:gd name="connsiteY161" fmla="*/ 4594648 h 6858000"/>
              <a:gd name="connsiteX162" fmla="*/ 820602 w 7467600"/>
              <a:gd name="connsiteY162" fmla="*/ 4485915 h 6858000"/>
              <a:gd name="connsiteX163" fmla="*/ 878295 w 7467600"/>
              <a:gd name="connsiteY163" fmla="*/ 4403594 h 6858000"/>
              <a:gd name="connsiteX164" fmla="*/ 1240607 w 7467600"/>
              <a:gd name="connsiteY164" fmla="*/ 4010401 h 6858000"/>
              <a:gd name="connsiteX165" fmla="*/ 1310106 w 7467600"/>
              <a:gd name="connsiteY165" fmla="*/ 3943217 h 6858000"/>
              <a:gd name="connsiteX166" fmla="*/ 1423113 w 7467600"/>
              <a:gd name="connsiteY166" fmla="*/ 3874565 h 6858000"/>
              <a:gd name="connsiteX167" fmla="*/ 1260565 w 7467600"/>
              <a:gd name="connsiteY167" fmla="*/ 4031982 h 6858000"/>
              <a:gd name="connsiteX168" fmla="*/ 901900 w 7467600"/>
              <a:gd name="connsiteY168" fmla="*/ 4421236 h 6858000"/>
              <a:gd name="connsiteX169" fmla="*/ 845044 w 7467600"/>
              <a:gd name="connsiteY169" fmla="*/ 4502436 h 6858000"/>
              <a:gd name="connsiteX170" fmla="*/ 685926 w 7467600"/>
              <a:gd name="connsiteY170" fmla="*/ 4703069 h 6858000"/>
              <a:gd name="connsiteX171" fmla="*/ 684248 w 7467600"/>
              <a:gd name="connsiteY171" fmla="*/ 4706721 h 6858000"/>
              <a:gd name="connsiteX172" fmla="*/ 1423113 w 7467600"/>
              <a:gd name="connsiteY172" fmla="*/ 3874565 h 6858000"/>
              <a:gd name="connsiteX173" fmla="*/ 3316479 w 7467600"/>
              <a:gd name="connsiteY173" fmla="*/ 3872136 h 6858000"/>
              <a:gd name="connsiteX174" fmla="*/ 3546806 w 7467600"/>
              <a:gd name="connsiteY174" fmla="*/ 4356139 h 6858000"/>
              <a:gd name="connsiteX175" fmla="*/ 3364433 w 7467600"/>
              <a:gd name="connsiteY175" fmla="*/ 3953121 h 6858000"/>
              <a:gd name="connsiteX176" fmla="*/ 3316479 w 7467600"/>
              <a:gd name="connsiteY176" fmla="*/ 3872136 h 6858000"/>
              <a:gd name="connsiteX177" fmla="*/ 3291335 w 7467600"/>
              <a:gd name="connsiteY177" fmla="*/ 3767420 h 6858000"/>
              <a:gd name="connsiteX178" fmla="*/ 3390805 w 7467600"/>
              <a:gd name="connsiteY178" fmla="*/ 3937163 h 6858000"/>
              <a:gd name="connsiteX179" fmla="*/ 3579062 w 7467600"/>
              <a:gd name="connsiteY179" fmla="*/ 4359040 h 6858000"/>
              <a:gd name="connsiteX180" fmla="*/ 3467355 w 7467600"/>
              <a:gd name="connsiteY180" fmla="*/ 3988130 h 6858000"/>
              <a:gd name="connsiteX181" fmla="*/ 3310753 w 7467600"/>
              <a:gd name="connsiteY181" fmla="*/ 3787140 h 6858000"/>
              <a:gd name="connsiteX182" fmla="*/ 3291335 w 7467600"/>
              <a:gd name="connsiteY182" fmla="*/ 3767420 h 6858000"/>
              <a:gd name="connsiteX183" fmla="*/ 1635889 w 7467600"/>
              <a:gd name="connsiteY183" fmla="*/ 3709494 h 6858000"/>
              <a:gd name="connsiteX184" fmla="*/ 1634800 w 7467600"/>
              <a:gd name="connsiteY184" fmla="*/ 3731111 h 6858000"/>
              <a:gd name="connsiteX185" fmla="*/ 1635889 w 7467600"/>
              <a:gd name="connsiteY185" fmla="*/ 3709494 h 6858000"/>
              <a:gd name="connsiteX186" fmla="*/ 1510397 w 7467600"/>
              <a:gd name="connsiteY186" fmla="*/ 3684705 h 6858000"/>
              <a:gd name="connsiteX187" fmla="*/ 1146550 w 7467600"/>
              <a:gd name="connsiteY187" fmla="*/ 3802012 h 6858000"/>
              <a:gd name="connsiteX188" fmla="*/ 698834 w 7467600"/>
              <a:gd name="connsiteY188" fmla="*/ 3952272 h 6858000"/>
              <a:gd name="connsiteX189" fmla="*/ 34256 w 7467600"/>
              <a:gd name="connsiteY189" fmla="*/ 4347603 h 6858000"/>
              <a:gd name="connsiteX190" fmla="*/ 527241 w 7467600"/>
              <a:gd name="connsiteY190" fmla="*/ 4065078 h 6858000"/>
              <a:gd name="connsiteX191" fmla="*/ 1510397 w 7467600"/>
              <a:gd name="connsiteY191" fmla="*/ 3684705 h 6858000"/>
              <a:gd name="connsiteX192" fmla="*/ 1313114 w 7467600"/>
              <a:gd name="connsiteY192" fmla="*/ 3655216 h 6858000"/>
              <a:gd name="connsiteX193" fmla="*/ 1109304 w 7467600"/>
              <a:gd name="connsiteY193" fmla="*/ 3669030 h 6858000"/>
              <a:gd name="connsiteX194" fmla="*/ 8129 w 7467600"/>
              <a:gd name="connsiteY194" fmla="*/ 4330519 h 6858000"/>
              <a:gd name="connsiteX195" fmla="*/ 687572 w 7467600"/>
              <a:gd name="connsiteY195" fmla="*/ 3925629 h 6858000"/>
              <a:gd name="connsiteX196" fmla="*/ 1138365 w 7467600"/>
              <a:gd name="connsiteY196" fmla="*/ 3774515 h 6858000"/>
              <a:gd name="connsiteX197" fmla="*/ 1505579 w 7467600"/>
              <a:gd name="connsiteY197" fmla="*/ 3655526 h 6858000"/>
              <a:gd name="connsiteX198" fmla="*/ 1313114 w 7467600"/>
              <a:gd name="connsiteY198" fmla="*/ 3655216 h 6858000"/>
              <a:gd name="connsiteX199" fmla="*/ 3655073 w 7467600"/>
              <a:gd name="connsiteY199" fmla="*/ 3650884 h 6858000"/>
              <a:gd name="connsiteX200" fmla="*/ 3989938 w 7467600"/>
              <a:gd name="connsiteY200" fmla="*/ 3991685 h 6858000"/>
              <a:gd name="connsiteX201" fmla="*/ 4393907 w 7467600"/>
              <a:gd name="connsiteY201" fmla="*/ 4261258 h 6858000"/>
              <a:gd name="connsiteX202" fmla="*/ 4648051 w 7467600"/>
              <a:gd name="connsiteY202" fmla="*/ 4374051 h 6858000"/>
              <a:gd name="connsiteX203" fmla="*/ 4383389 w 7467600"/>
              <a:gd name="connsiteY203" fmla="*/ 4184369 h 6858000"/>
              <a:gd name="connsiteX204" fmla="*/ 4165508 w 7467600"/>
              <a:gd name="connsiteY204" fmla="*/ 4035196 h 6858000"/>
              <a:gd name="connsiteX205" fmla="*/ 4068162 w 7467600"/>
              <a:gd name="connsiteY205" fmla="*/ 3953394 h 6858000"/>
              <a:gd name="connsiteX206" fmla="*/ 3981416 w 7467600"/>
              <a:gd name="connsiteY206" fmla="*/ 3880482 h 6858000"/>
              <a:gd name="connsiteX207" fmla="*/ 3800147 w 7467600"/>
              <a:gd name="connsiteY207" fmla="*/ 3749872 h 6858000"/>
              <a:gd name="connsiteX208" fmla="*/ 3655073 w 7467600"/>
              <a:gd name="connsiteY208" fmla="*/ 3650884 h 6858000"/>
              <a:gd name="connsiteX209" fmla="*/ 3670252 w 7467600"/>
              <a:gd name="connsiteY209" fmla="*/ 3622798 h 6858000"/>
              <a:gd name="connsiteX210" fmla="*/ 3817258 w 7467600"/>
              <a:gd name="connsiteY210" fmla="*/ 3723577 h 6858000"/>
              <a:gd name="connsiteX211" fmla="*/ 4000461 w 7467600"/>
              <a:gd name="connsiteY211" fmla="*/ 3855966 h 6858000"/>
              <a:gd name="connsiteX212" fmla="*/ 4088180 w 7467600"/>
              <a:gd name="connsiteY212" fmla="*/ 3929774 h 6858000"/>
              <a:gd name="connsiteX213" fmla="*/ 4184555 w 7467600"/>
              <a:gd name="connsiteY213" fmla="*/ 4010683 h 6858000"/>
              <a:gd name="connsiteX214" fmla="*/ 4399563 w 7467600"/>
              <a:gd name="connsiteY214" fmla="*/ 4158106 h 6858000"/>
              <a:gd name="connsiteX215" fmla="*/ 4684469 w 7467600"/>
              <a:gd name="connsiteY215" fmla="*/ 4364680 h 6858000"/>
              <a:gd name="connsiteX216" fmla="*/ 4690271 w 7467600"/>
              <a:gd name="connsiteY216" fmla="*/ 4370034 h 6858000"/>
              <a:gd name="connsiteX217" fmla="*/ 4136093 w 7467600"/>
              <a:gd name="connsiteY217" fmla="*/ 3858466 h 6858000"/>
              <a:gd name="connsiteX218" fmla="*/ 3670252 w 7467600"/>
              <a:gd name="connsiteY218" fmla="*/ 3622798 h 6858000"/>
              <a:gd name="connsiteX219" fmla="*/ 4440129 w 7467600"/>
              <a:gd name="connsiteY219" fmla="*/ 3448571 h 6858000"/>
              <a:gd name="connsiteX220" fmla="*/ 4856525 w 7467600"/>
              <a:gd name="connsiteY220" fmla="*/ 3915351 h 6858000"/>
              <a:gd name="connsiteX221" fmla="*/ 5059055 w 7467600"/>
              <a:gd name="connsiteY221" fmla="*/ 4108918 h 6858000"/>
              <a:gd name="connsiteX222" fmla="*/ 5290070 w 7467600"/>
              <a:gd name="connsiteY222" fmla="*/ 4263619 h 6858000"/>
              <a:gd name="connsiteX223" fmla="*/ 4834991 w 7467600"/>
              <a:gd name="connsiteY223" fmla="*/ 3830985 h 6858000"/>
              <a:gd name="connsiteX224" fmla="*/ 4440129 w 7467600"/>
              <a:gd name="connsiteY224" fmla="*/ 3448571 h 6858000"/>
              <a:gd name="connsiteX225" fmla="*/ 4441737 w 7467600"/>
              <a:gd name="connsiteY225" fmla="*/ 3399734 h 6858000"/>
              <a:gd name="connsiteX226" fmla="*/ 4431236 w 7467600"/>
              <a:gd name="connsiteY226" fmla="*/ 3400954 h 6858000"/>
              <a:gd name="connsiteX227" fmla="*/ 4557150 w 7467600"/>
              <a:gd name="connsiteY227" fmla="*/ 3510023 h 6858000"/>
              <a:gd name="connsiteX228" fmla="*/ 4856936 w 7467600"/>
              <a:gd name="connsiteY228" fmla="*/ 3809146 h 6858000"/>
              <a:gd name="connsiteX229" fmla="*/ 5111996 w 7467600"/>
              <a:gd name="connsiteY229" fmla="*/ 4065759 h 6858000"/>
              <a:gd name="connsiteX230" fmla="*/ 5388878 w 7467600"/>
              <a:gd name="connsiteY230" fmla="*/ 4300185 h 6858000"/>
              <a:gd name="connsiteX231" fmla="*/ 5425556 w 7467600"/>
              <a:gd name="connsiteY231" fmla="*/ 4308967 h 6858000"/>
              <a:gd name="connsiteX232" fmla="*/ 4943646 w 7467600"/>
              <a:gd name="connsiteY232" fmla="*/ 3822916 h 6858000"/>
              <a:gd name="connsiteX233" fmla="*/ 4594837 w 7467600"/>
              <a:gd name="connsiteY233" fmla="*/ 3532274 h 6858000"/>
              <a:gd name="connsiteX234" fmla="*/ 4441737 w 7467600"/>
              <a:gd name="connsiteY234" fmla="*/ 3399734 h 6858000"/>
              <a:gd name="connsiteX235" fmla="*/ 5425834 w 7467600"/>
              <a:gd name="connsiteY235" fmla="*/ 3162785 h 6858000"/>
              <a:gd name="connsiteX236" fmla="*/ 5401644 w 7467600"/>
              <a:gd name="connsiteY236" fmla="*/ 3617847 h 6858000"/>
              <a:gd name="connsiteX237" fmla="*/ 5467256 w 7467600"/>
              <a:gd name="connsiteY237" fmla="*/ 4175494 h 6858000"/>
              <a:gd name="connsiteX238" fmla="*/ 5448069 w 7467600"/>
              <a:gd name="connsiteY238" fmla="*/ 3567554 h 6858000"/>
              <a:gd name="connsiteX239" fmla="*/ 5425834 w 7467600"/>
              <a:gd name="connsiteY239" fmla="*/ 3162785 h 6858000"/>
              <a:gd name="connsiteX240" fmla="*/ 1318687 w 7467600"/>
              <a:gd name="connsiteY240" fmla="*/ 3113840 h 6858000"/>
              <a:gd name="connsiteX241" fmla="*/ 1066793 w 7467600"/>
              <a:gd name="connsiteY241" fmla="*/ 3212171 h 6858000"/>
              <a:gd name="connsiteX242" fmla="*/ 993319 w 7467600"/>
              <a:gd name="connsiteY242" fmla="*/ 3247648 h 6858000"/>
              <a:gd name="connsiteX243" fmla="*/ 853081 w 7467600"/>
              <a:gd name="connsiteY243" fmla="*/ 3312410 h 6858000"/>
              <a:gd name="connsiteX244" fmla="*/ 805957 w 7467600"/>
              <a:gd name="connsiteY244" fmla="*/ 3330443 h 6858000"/>
              <a:gd name="connsiteX245" fmla="*/ 1318687 w 7467600"/>
              <a:gd name="connsiteY245" fmla="*/ 3113840 h 6858000"/>
              <a:gd name="connsiteX246" fmla="*/ 5453702 w 7467600"/>
              <a:gd name="connsiteY246" fmla="*/ 3090882 h 6858000"/>
              <a:gd name="connsiteX247" fmla="*/ 5480135 w 7467600"/>
              <a:gd name="connsiteY247" fmla="*/ 3565802 h 6858000"/>
              <a:gd name="connsiteX248" fmla="*/ 5499023 w 7467600"/>
              <a:gd name="connsiteY248" fmla="*/ 4166310 h 6858000"/>
              <a:gd name="connsiteX249" fmla="*/ 5547022 w 7467600"/>
              <a:gd name="connsiteY249" fmla="*/ 3607838 h 6858000"/>
              <a:gd name="connsiteX250" fmla="*/ 5515964 w 7467600"/>
              <a:gd name="connsiteY250" fmla="*/ 3378541 h 6858000"/>
              <a:gd name="connsiteX251" fmla="*/ 5453702 w 7467600"/>
              <a:gd name="connsiteY251" fmla="*/ 3090882 h 6858000"/>
              <a:gd name="connsiteX252" fmla="*/ 1238695 w 7467600"/>
              <a:gd name="connsiteY252" fmla="*/ 3076820 h 6858000"/>
              <a:gd name="connsiteX253" fmla="*/ 716371 w 7467600"/>
              <a:gd name="connsiteY253" fmla="*/ 3293249 h 6858000"/>
              <a:gd name="connsiteX254" fmla="*/ 579522 w 7467600"/>
              <a:gd name="connsiteY254" fmla="*/ 3371759 h 6858000"/>
              <a:gd name="connsiteX255" fmla="*/ 600288 w 7467600"/>
              <a:gd name="connsiteY255" fmla="*/ 3365555 h 6858000"/>
              <a:gd name="connsiteX256" fmla="*/ 840692 w 7467600"/>
              <a:gd name="connsiteY256" fmla="*/ 3284921 h 6858000"/>
              <a:gd name="connsiteX257" fmla="*/ 979248 w 7467600"/>
              <a:gd name="connsiteY257" fmla="*/ 3221003 h 6858000"/>
              <a:gd name="connsiteX258" fmla="*/ 1053282 w 7467600"/>
              <a:gd name="connsiteY258" fmla="*/ 3185247 h 6858000"/>
              <a:gd name="connsiteX259" fmla="*/ 1320603 w 7467600"/>
              <a:gd name="connsiteY259" fmla="*/ 3081281 h 6858000"/>
              <a:gd name="connsiteX260" fmla="*/ 1238695 w 7467600"/>
              <a:gd name="connsiteY260" fmla="*/ 3076820 h 6858000"/>
              <a:gd name="connsiteX261" fmla="*/ 5425627 w 7467600"/>
              <a:gd name="connsiteY261" fmla="*/ 2954192 h 6858000"/>
              <a:gd name="connsiteX262" fmla="*/ 5470770 w 7467600"/>
              <a:gd name="connsiteY262" fmla="*/ 3005435 h 6858000"/>
              <a:gd name="connsiteX263" fmla="*/ 5519779 w 7467600"/>
              <a:gd name="connsiteY263" fmla="*/ 4359223 h 6858000"/>
              <a:gd name="connsiteX264" fmla="*/ 5520293 w 7467600"/>
              <a:gd name="connsiteY264" fmla="*/ 4360602 h 6858000"/>
              <a:gd name="connsiteX265" fmla="*/ 5767221 w 7467600"/>
              <a:gd name="connsiteY265" fmla="*/ 4665564 h 6858000"/>
              <a:gd name="connsiteX266" fmla="*/ 6937169 w 7467600"/>
              <a:gd name="connsiteY266" fmla="*/ 4815941 h 6858000"/>
              <a:gd name="connsiteX267" fmla="*/ 6953922 w 7467600"/>
              <a:gd name="connsiteY267" fmla="*/ 4890068 h 6858000"/>
              <a:gd name="connsiteX268" fmla="*/ 6071359 w 7467600"/>
              <a:gd name="connsiteY268" fmla="*/ 4770770 h 6858000"/>
              <a:gd name="connsiteX269" fmla="*/ 6038839 w 7467600"/>
              <a:gd name="connsiteY269" fmla="*/ 4764474 h 6858000"/>
              <a:gd name="connsiteX270" fmla="*/ 6038706 w 7467600"/>
              <a:gd name="connsiteY270" fmla="*/ 4763847 h 6858000"/>
              <a:gd name="connsiteX271" fmla="*/ 6037784 w 7467600"/>
              <a:gd name="connsiteY271" fmla="*/ 4764270 h 6858000"/>
              <a:gd name="connsiteX272" fmla="*/ 6038839 w 7467600"/>
              <a:gd name="connsiteY272" fmla="*/ 4764474 h 6858000"/>
              <a:gd name="connsiteX273" fmla="*/ 6040338 w 7467600"/>
              <a:gd name="connsiteY273" fmla="*/ 4771418 h 6858000"/>
              <a:gd name="connsiteX274" fmla="*/ 6024488 w 7467600"/>
              <a:gd name="connsiteY274" fmla="*/ 4809903 h 6858000"/>
              <a:gd name="connsiteX275" fmla="*/ 5599771 w 7467600"/>
              <a:gd name="connsiteY275" fmla="*/ 5509652 h 6858000"/>
              <a:gd name="connsiteX276" fmla="*/ 5548843 w 7467600"/>
              <a:gd name="connsiteY276" fmla="*/ 5563845 h 6858000"/>
              <a:gd name="connsiteX277" fmla="*/ 5940952 w 7467600"/>
              <a:gd name="connsiteY277" fmla="*/ 6250028 h 6858000"/>
              <a:gd name="connsiteX278" fmla="*/ 6043441 w 7467600"/>
              <a:gd name="connsiteY278" fmla="*/ 6665847 h 6858000"/>
              <a:gd name="connsiteX279" fmla="*/ 6093432 w 7467600"/>
              <a:gd name="connsiteY279" fmla="*/ 6858000 h 6858000"/>
              <a:gd name="connsiteX280" fmla="*/ 6034344 w 7467600"/>
              <a:gd name="connsiteY280" fmla="*/ 6858000 h 6858000"/>
              <a:gd name="connsiteX281" fmla="*/ 6026679 w 7467600"/>
              <a:gd name="connsiteY281" fmla="*/ 6836959 h 6858000"/>
              <a:gd name="connsiteX282" fmla="*/ 5800441 w 7467600"/>
              <a:gd name="connsiteY282" fmla="*/ 6335286 h 6858000"/>
              <a:gd name="connsiteX283" fmla="*/ 5526562 w 7467600"/>
              <a:gd name="connsiteY283" fmla="*/ 5705388 h 6858000"/>
              <a:gd name="connsiteX284" fmla="*/ 5519640 w 7467600"/>
              <a:gd name="connsiteY284" fmla="*/ 5683774 h 6858000"/>
              <a:gd name="connsiteX285" fmla="*/ 5844559 w 7467600"/>
              <a:gd name="connsiteY285" fmla="*/ 6553349 h 6858000"/>
              <a:gd name="connsiteX286" fmla="*/ 5975994 w 7467600"/>
              <a:gd name="connsiteY286" fmla="*/ 6858000 h 6858000"/>
              <a:gd name="connsiteX287" fmla="*/ 5898547 w 7467600"/>
              <a:gd name="connsiteY287" fmla="*/ 6858000 h 6858000"/>
              <a:gd name="connsiteX288" fmla="*/ 5682041 w 7467600"/>
              <a:gd name="connsiteY288" fmla="*/ 6355860 h 6858000"/>
              <a:gd name="connsiteX289" fmla="*/ 5461758 w 7467600"/>
              <a:gd name="connsiteY289" fmla="*/ 5820220 h 6858000"/>
              <a:gd name="connsiteX290" fmla="*/ 5237282 w 7467600"/>
              <a:gd name="connsiteY290" fmla="*/ 6579086 h 6858000"/>
              <a:gd name="connsiteX291" fmla="*/ 5115009 w 7467600"/>
              <a:gd name="connsiteY291" fmla="*/ 6858000 h 6858000"/>
              <a:gd name="connsiteX292" fmla="*/ 5028074 w 7467600"/>
              <a:gd name="connsiteY292" fmla="*/ 6858000 h 6858000"/>
              <a:gd name="connsiteX293" fmla="*/ 5079508 w 7467600"/>
              <a:gd name="connsiteY293" fmla="*/ 6749074 h 6858000"/>
              <a:gd name="connsiteX294" fmla="*/ 5371846 w 7467600"/>
              <a:gd name="connsiteY294" fmla="*/ 5924413 h 6858000"/>
              <a:gd name="connsiteX295" fmla="*/ 5270512 w 7467600"/>
              <a:gd name="connsiteY295" fmla="*/ 6138975 h 6858000"/>
              <a:gd name="connsiteX296" fmla="*/ 5062409 w 7467600"/>
              <a:gd name="connsiteY296" fmla="*/ 6653544 h 6858000"/>
              <a:gd name="connsiteX297" fmla="*/ 5036628 w 7467600"/>
              <a:gd name="connsiteY297" fmla="*/ 6754247 h 6858000"/>
              <a:gd name="connsiteX298" fmla="*/ 5009112 w 7467600"/>
              <a:gd name="connsiteY298" fmla="*/ 6858000 h 6858000"/>
              <a:gd name="connsiteX299" fmla="*/ 4976679 w 7467600"/>
              <a:gd name="connsiteY299" fmla="*/ 6858000 h 6858000"/>
              <a:gd name="connsiteX300" fmla="*/ 5006537 w 7467600"/>
              <a:gd name="connsiteY300" fmla="*/ 6747068 h 6858000"/>
              <a:gd name="connsiteX301" fmla="*/ 5032723 w 7467600"/>
              <a:gd name="connsiteY301" fmla="*/ 6644957 h 6858000"/>
              <a:gd name="connsiteX302" fmla="*/ 5242949 w 7467600"/>
              <a:gd name="connsiteY302" fmla="*/ 6125175 h 6858000"/>
              <a:gd name="connsiteX303" fmla="*/ 5286321 w 7467600"/>
              <a:gd name="connsiteY303" fmla="*/ 6033555 h 6858000"/>
              <a:gd name="connsiteX304" fmla="*/ 5008210 w 7467600"/>
              <a:gd name="connsiteY304" fmla="*/ 6649194 h 6858000"/>
              <a:gd name="connsiteX305" fmla="*/ 4986321 w 7467600"/>
              <a:gd name="connsiteY305" fmla="*/ 6765687 h 6858000"/>
              <a:gd name="connsiteX306" fmla="*/ 4973474 w 7467600"/>
              <a:gd name="connsiteY306" fmla="*/ 6858000 h 6858000"/>
              <a:gd name="connsiteX307" fmla="*/ 4907178 w 7467600"/>
              <a:gd name="connsiteY307" fmla="*/ 6858000 h 6858000"/>
              <a:gd name="connsiteX308" fmla="*/ 4910810 w 7467600"/>
              <a:gd name="connsiteY308" fmla="*/ 6829660 h 6858000"/>
              <a:gd name="connsiteX309" fmla="*/ 4987461 w 7467600"/>
              <a:gd name="connsiteY309" fmla="*/ 6432994 h 6858000"/>
              <a:gd name="connsiteX310" fmla="*/ 5179262 w 7467600"/>
              <a:gd name="connsiteY310" fmla="*/ 6035044 h 6858000"/>
              <a:gd name="connsiteX311" fmla="*/ 4689678 w 7467600"/>
              <a:gd name="connsiteY311" fmla="*/ 6440241 h 6858000"/>
              <a:gd name="connsiteX312" fmla="*/ 4477543 w 7467600"/>
              <a:gd name="connsiteY312" fmla="*/ 6674836 h 6858000"/>
              <a:gd name="connsiteX313" fmla="*/ 4329957 w 7467600"/>
              <a:gd name="connsiteY313" fmla="*/ 6858000 h 6858000"/>
              <a:gd name="connsiteX314" fmla="*/ 4218595 w 7467600"/>
              <a:gd name="connsiteY314" fmla="*/ 6858000 h 6858000"/>
              <a:gd name="connsiteX315" fmla="*/ 4368888 w 7467600"/>
              <a:gd name="connsiteY315" fmla="*/ 6668412 h 6858000"/>
              <a:gd name="connsiteX316" fmla="*/ 4563091 w 7467600"/>
              <a:gd name="connsiteY316" fmla="*/ 6442508 h 6858000"/>
              <a:gd name="connsiteX317" fmla="*/ 5387324 w 7467600"/>
              <a:gd name="connsiteY317" fmla="*/ 5705830 h 6858000"/>
              <a:gd name="connsiteX318" fmla="*/ 5073620 w 7467600"/>
              <a:gd name="connsiteY318" fmla="*/ 5955437 h 6858000"/>
              <a:gd name="connsiteX319" fmla="*/ 4689789 w 7467600"/>
              <a:gd name="connsiteY319" fmla="*/ 6268382 h 6858000"/>
              <a:gd name="connsiteX320" fmla="*/ 4418722 w 7467600"/>
              <a:gd name="connsiteY320" fmla="*/ 6570886 h 6858000"/>
              <a:gd name="connsiteX321" fmla="*/ 4214944 w 7467600"/>
              <a:gd name="connsiteY321" fmla="*/ 6858000 h 6858000"/>
              <a:gd name="connsiteX322" fmla="*/ 4177898 w 7467600"/>
              <a:gd name="connsiteY322" fmla="*/ 6858000 h 6858000"/>
              <a:gd name="connsiteX323" fmla="*/ 4391597 w 7467600"/>
              <a:gd name="connsiteY323" fmla="*/ 6556370 h 6858000"/>
              <a:gd name="connsiteX324" fmla="*/ 4668889 w 7467600"/>
              <a:gd name="connsiteY324" fmla="*/ 6246399 h 6858000"/>
              <a:gd name="connsiteX325" fmla="*/ 5055427 w 7467600"/>
              <a:gd name="connsiteY325" fmla="*/ 5931476 h 6858000"/>
              <a:gd name="connsiteX326" fmla="*/ 5371814 w 7467600"/>
              <a:gd name="connsiteY326" fmla="*/ 5678975 h 6858000"/>
              <a:gd name="connsiteX327" fmla="*/ 4987918 w 7467600"/>
              <a:gd name="connsiteY327" fmla="*/ 5838701 h 6858000"/>
              <a:gd name="connsiteX328" fmla="*/ 4317146 w 7467600"/>
              <a:gd name="connsiteY328" fmla="*/ 6587716 h 6858000"/>
              <a:gd name="connsiteX329" fmla="*/ 4171627 w 7467600"/>
              <a:gd name="connsiteY329" fmla="*/ 6858000 h 6858000"/>
              <a:gd name="connsiteX330" fmla="*/ 4081585 w 7467600"/>
              <a:gd name="connsiteY330" fmla="*/ 6858000 h 6858000"/>
              <a:gd name="connsiteX331" fmla="*/ 4238603 w 7467600"/>
              <a:gd name="connsiteY331" fmla="*/ 6559341 h 6858000"/>
              <a:gd name="connsiteX332" fmla="*/ 4778333 w 7467600"/>
              <a:gd name="connsiteY332" fmla="*/ 5873626 h 6858000"/>
              <a:gd name="connsiteX333" fmla="*/ 5414185 w 7467600"/>
              <a:gd name="connsiteY333" fmla="*/ 5573882 h 6858000"/>
              <a:gd name="connsiteX334" fmla="*/ 5959648 w 7467600"/>
              <a:gd name="connsiteY334" fmla="*/ 4760797 h 6858000"/>
              <a:gd name="connsiteX335" fmla="*/ 5355019 w 7467600"/>
              <a:gd name="connsiteY335" fmla="*/ 4734672 h 6858000"/>
              <a:gd name="connsiteX336" fmla="*/ 5083565 w 7467600"/>
              <a:gd name="connsiteY336" fmla="*/ 5179121 h 6858000"/>
              <a:gd name="connsiteX337" fmla="*/ 4713577 w 7467600"/>
              <a:gd name="connsiteY337" fmla="*/ 5616803 h 6858000"/>
              <a:gd name="connsiteX338" fmla="*/ 3989559 w 7467600"/>
              <a:gd name="connsiteY338" fmla="*/ 6145945 h 6858000"/>
              <a:gd name="connsiteX339" fmla="*/ 3939824 w 7467600"/>
              <a:gd name="connsiteY339" fmla="*/ 6066900 h 6858000"/>
              <a:gd name="connsiteX340" fmla="*/ 4584537 w 7467600"/>
              <a:gd name="connsiteY340" fmla="*/ 5324826 h 6858000"/>
              <a:gd name="connsiteX341" fmla="*/ 5037105 w 7467600"/>
              <a:gd name="connsiteY341" fmla="*/ 5088765 h 6858000"/>
              <a:gd name="connsiteX342" fmla="*/ 5039930 w 7467600"/>
              <a:gd name="connsiteY342" fmla="*/ 5089585 h 6858000"/>
              <a:gd name="connsiteX343" fmla="*/ 5263764 w 7467600"/>
              <a:gd name="connsiteY343" fmla="*/ 4735525 h 6858000"/>
              <a:gd name="connsiteX344" fmla="*/ 4086300 w 7467600"/>
              <a:gd name="connsiteY344" fmla="*/ 4884599 h 6858000"/>
              <a:gd name="connsiteX345" fmla="*/ 4085485 w 7467600"/>
              <a:gd name="connsiteY345" fmla="*/ 4899070 h 6858000"/>
              <a:gd name="connsiteX346" fmla="*/ 3871915 w 7467600"/>
              <a:gd name="connsiteY346" fmla="*/ 5253645 h 6858000"/>
              <a:gd name="connsiteX347" fmla="*/ 3799374 w 7467600"/>
              <a:gd name="connsiteY347" fmla="*/ 5466127 h 6858000"/>
              <a:gd name="connsiteX348" fmla="*/ 3498850 w 7467600"/>
              <a:gd name="connsiteY348" fmla="*/ 6661888 h 6858000"/>
              <a:gd name="connsiteX349" fmla="*/ 3399216 w 7467600"/>
              <a:gd name="connsiteY349" fmla="*/ 6858000 h 6858000"/>
              <a:gd name="connsiteX350" fmla="*/ 3303688 w 7467600"/>
              <a:gd name="connsiteY350" fmla="*/ 6858000 h 6858000"/>
              <a:gd name="connsiteX351" fmla="*/ 3391774 w 7467600"/>
              <a:gd name="connsiteY351" fmla="*/ 6697181 h 6858000"/>
              <a:gd name="connsiteX352" fmla="*/ 3735540 w 7467600"/>
              <a:gd name="connsiteY352" fmla="*/ 5546923 h 6858000"/>
              <a:gd name="connsiteX353" fmla="*/ 3729438 w 7467600"/>
              <a:gd name="connsiteY353" fmla="*/ 5569058 h 6858000"/>
              <a:gd name="connsiteX354" fmla="*/ 3707782 w 7467600"/>
              <a:gd name="connsiteY354" fmla="*/ 5644908 h 6858000"/>
              <a:gd name="connsiteX355" fmla="*/ 3583827 w 7467600"/>
              <a:gd name="connsiteY355" fmla="*/ 6039215 h 6858000"/>
              <a:gd name="connsiteX356" fmla="*/ 3547861 w 7467600"/>
              <a:gd name="connsiteY356" fmla="*/ 6129609 h 6858000"/>
              <a:gd name="connsiteX357" fmla="*/ 3490905 w 7467600"/>
              <a:gd name="connsiteY357" fmla="*/ 6277660 h 6858000"/>
              <a:gd name="connsiteX358" fmla="*/ 3455859 w 7467600"/>
              <a:gd name="connsiteY358" fmla="*/ 6391301 h 6858000"/>
              <a:gd name="connsiteX359" fmla="*/ 3429112 w 7467600"/>
              <a:gd name="connsiteY359" fmla="*/ 6479469 h 6858000"/>
              <a:gd name="connsiteX360" fmla="*/ 3304862 w 7467600"/>
              <a:gd name="connsiteY360" fmla="*/ 6796476 h 6858000"/>
              <a:gd name="connsiteX361" fmla="*/ 3276071 w 7467600"/>
              <a:gd name="connsiteY361" fmla="*/ 6858000 h 6858000"/>
              <a:gd name="connsiteX362" fmla="*/ 3240805 w 7467600"/>
              <a:gd name="connsiteY362" fmla="*/ 6858000 h 6858000"/>
              <a:gd name="connsiteX363" fmla="*/ 3275917 w 7467600"/>
              <a:gd name="connsiteY363" fmla="*/ 6783192 h 6858000"/>
              <a:gd name="connsiteX364" fmla="*/ 3399358 w 7467600"/>
              <a:gd name="connsiteY364" fmla="*/ 6469011 h 6858000"/>
              <a:gd name="connsiteX365" fmla="*/ 3425650 w 7467600"/>
              <a:gd name="connsiteY365" fmla="*/ 6381333 h 6858000"/>
              <a:gd name="connsiteX366" fmla="*/ 3460661 w 7467600"/>
              <a:gd name="connsiteY366" fmla="*/ 6266763 h 6858000"/>
              <a:gd name="connsiteX367" fmla="*/ 3518021 w 7467600"/>
              <a:gd name="connsiteY367" fmla="*/ 6117298 h 6858000"/>
              <a:gd name="connsiteX368" fmla="*/ 3554035 w 7467600"/>
              <a:gd name="connsiteY368" fmla="*/ 6027832 h 6858000"/>
              <a:gd name="connsiteX369" fmla="*/ 3677174 w 7467600"/>
              <a:gd name="connsiteY369" fmla="*/ 5636351 h 6858000"/>
              <a:gd name="connsiteX370" fmla="*/ 3698819 w 7467600"/>
              <a:gd name="connsiteY370" fmla="*/ 5560503 h 6858000"/>
              <a:gd name="connsiteX371" fmla="*/ 3702094 w 7467600"/>
              <a:gd name="connsiteY371" fmla="*/ 5549194 h 6858000"/>
              <a:gd name="connsiteX372" fmla="*/ 3398355 w 7467600"/>
              <a:gd name="connsiteY372" fmla="*/ 6094603 h 6858000"/>
              <a:gd name="connsiteX373" fmla="*/ 3193941 w 7467600"/>
              <a:gd name="connsiteY373" fmla="*/ 6798775 h 6858000"/>
              <a:gd name="connsiteX374" fmla="*/ 3184140 w 7467600"/>
              <a:gd name="connsiteY374" fmla="*/ 6858000 h 6858000"/>
              <a:gd name="connsiteX375" fmla="*/ 3099978 w 7467600"/>
              <a:gd name="connsiteY375" fmla="*/ 6858000 h 6858000"/>
              <a:gd name="connsiteX376" fmla="*/ 3101556 w 7467600"/>
              <a:gd name="connsiteY376" fmla="*/ 6843337 h 6858000"/>
              <a:gd name="connsiteX377" fmla="*/ 3370162 w 7467600"/>
              <a:gd name="connsiteY377" fmla="*/ 5785550 h 6858000"/>
              <a:gd name="connsiteX378" fmla="*/ 3746477 w 7467600"/>
              <a:gd name="connsiteY378" fmla="*/ 5377889 h 6858000"/>
              <a:gd name="connsiteX379" fmla="*/ 3863399 w 7467600"/>
              <a:gd name="connsiteY379" fmla="*/ 5087257 h 6858000"/>
              <a:gd name="connsiteX380" fmla="*/ 3968712 w 7467600"/>
              <a:gd name="connsiteY380" fmla="*/ 4913989 h 6858000"/>
              <a:gd name="connsiteX381" fmla="*/ 2792390 w 7467600"/>
              <a:gd name="connsiteY381" fmla="*/ 5382974 h 6858000"/>
              <a:gd name="connsiteX382" fmla="*/ 2714982 w 7467600"/>
              <a:gd name="connsiteY382" fmla="*/ 5427051 h 6858000"/>
              <a:gd name="connsiteX383" fmla="*/ 2813361 w 7467600"/>
              <a:gd name="connsiteY383" fmla="*/ 6023912 h 6858000"/>
              <a:gd name="connsiteX384" fmla="*/ 2688430 w 7467600"/>
              <a:gd name="connsiteY384" fmla="*/ 6801564 h 6858000"/>
              <a:gd name="connsiteX385" fmla="*/ 2629626 w 7467600"/>
              <a:gd name="connsiteY385" fmla="*/ 6763394 h 6858000"/>
              <a:gd name="connsiteX386" fmla="*/ 2565328 w 7467600"/>
              <a:gd name="connsiteY386" fmla="*/ 5516399 h 6858000"/>
              <a:gd name="connsiteX387" fmla="*/ 1922999 w 7467600"/>
              <a:gd name="connsiteY387" fmla="*/ 5980343 h 6858000"/>
              <a:gd name="connsiteX388" fmla="*/ 1950261 w 7467600"/>
              <a:gd name="connsiteY388" fmla="*/ 6405858 h 6858000"/>
              <a:gd name="connsiteX389" fmla="*/ 2365554 w 7467600"/>
              <a:gd name="connsiteY389" fmla="*/ 6759107 h 6858000"/>
              <a:gd name="connsiteX390" fmla="*/ 2424142 w 7467600"/>
              <a:gd name="connsiteY390" fmla="*/ 6858000 h 6858000"/>
              <a:gd name="connsiteX391" fmla="*/ 2395994 w 7467600"/>
              <a:gd name="connsiteY391" fmla="*/ 6858000 h 6858000"/>
              <a:gd name="connsiteX392" fmla="*/ 2392863 w 7467600"/>
              <a:gd name="connsiteY392" fmla="*/ 6852964 h 6858000"/>
              <a:gd name="connsiteX393" fmla="*/ 2017589 w 7467600"/>
              <a:gd name="connsiteY393" fmla="*/ 6493982 h 6858000"/>
              <a:gd name="connsiteX394" fmla="*/ 2147336 w 7467600"/>
              <a:gd name="connsiteY394" fmla="*/ 6594052 h 6858000"/>
              <a:gd name="connsiteX395" fmla="*/ 2207047 w 7467600"/>
              <a:gd name="connsiteY395" fmla="*/ 6654540 h 6858000"/>
              <a:gd name="connsiteX396" fmla="*/ 2299106 w 7467600"/>
              <a:gd name="connsiteY396" fmla="*/ 6778931 h 6858000"/>
              <a:gd name="connsiteX397" fmla="*/ 2314430 w 7467600"/>
              <a:gd name="connsiteY397" fmla="*/ 6801144 h 6858000"/>
              <a:gd name="connsiteX398" fmla="*/ 2352406 w 7467600"/>
              <a:gd name="connsiteY398" fmla="*/ 6858000 h 6858000"/>
              <a:gd name="connsiteX399" fmla="*/ 2314492 w 7467600"/>
              <a:gd name="connsiteY399" fmla="*/ 6858000 h 6858000"/>
              <a:gd name="connsiteX400" fmla="*/ 2288095 w 7467600"/>
              <a:gd name="connsiteY400" fmla="*/ 6818030 h 6858000"/>
              <a:gd name="connsiteX401" fmla="*/ 2272768 w 7467600"/>
              <a:gd name="connsiteY401" fmla="*/ 6795822 h 6858000"/>
              <a:gd name="connsiteX402" fmla="*/ 2182715 w 7467600"/>
              <a:gd name="connsiteY402" fmla="*/ 6675071 h 6858000"/>
              <a:gd name="connsiteX403" fmla="*/ 2032061 w 7467600"/>
              <a:gd name="connsiteY403" fmla="*/ 6541380 h 6858000"/>
              <a:gd name="connsiteX404" fmla="*/ 2257220 w 7467600"/>
              <a:gd name="connsiteY404" fmla="*/ 6826257 h 6858000"/>
              <a:gd name="connsiteX405" fmla="*/ 2281324 w 7467600"/>
              <a:gd name="connsiteY405" fmla="*/ 6858000 h 6858000"/>
              <a:gd name="connsiteX406" fmla="*/ 2242860 w 7467600"/>
              <a:gd name="connsiteY406" fmla="*/ 6858000 h 6858000"/>
              <a:gd name="connsiteX407" fmla="*/ 2232818 w 7467600"/>
              <a:gd name="connsiteY407" fmla="*/ 6844926 h 6858000"/>
              <a:gd name="connsiteX408" fmla="*/ 1990172 w 7467600"/>
              <a:gd name="connsiteY408" fmla="*/ 6542121 h 6858000"/>
              <a:gd name="connsiteX409" fmla="*/ 2124090 w 7467600"/>
              <a:gd name="connsiteY409" fmla="*/ 6761017 h 6858000"/>
              <a:gd name="connsiteX410" fmla="*/ 2200380 w 7467600"/>
              <a:gd name="connsiteY410" fmla="*/ 6858000 h 6858000"/>
              <a:gd name="connsiteX411" fmla="*/ 2147507 w 7467600"/>
              <a:gd name="connsiteY411" fmla="*/ 6858000 h 6858000"/>
              <a:gd name="connsiteX412" fmla="*/ 2070668 w 7467600"/>
              <a:gd name="connsiteY412" fmla="*/ 6761520 h 6858000"/>
              <a:gd name="connsiteX413" fmla="*/ 1975142 w 7467600"/>
              <a:gd name="connsiteY413" fmla="*/ 6585570 h 6858000"/>
              <a:gd name="connsiteX414" fmla="*/ 2050035 w 7467600"/>
              <a:gd name="connsiteY414" fmla="*/ 6813345 h 6858000"/>
              <a:gd name="connsiteX415" fmla="*/ 2063025 w 7467600"/>
              <a:gd name="connsiteY415" fmla="*/ 6858000 h 6858000"/>
              <a:gd name="connsiteX416" fmla="*/ 2021675 w 7467600"/>
              <a:gd name="connsiteY416" fmla="*/ 6858000 h 6858000"/>
              <a:gd name="connsiteX417" fmla="*/ 2019308 w 7467600"/>
              <a:gd name="connsiteY417" fmla="*/ 6847118 h 6858000"/>
              <a:gd name="connsiteX418" fmla="*/ 1938835 w 7467600"/>
              <a:gd name="connsiteY418" fmla="*/ 6551160 h 6858000"/>
              <a:gd name="connsiteX419" fmla="*/ 1953230 w 7467600"/>
              <a:gd name="connsiteY419" fmla="*/ 6759699 h 6858000"/>
              <a:gd name="connsiteX420" fmla="*/ 1956763 w 7467600"/>
              <a:gd name="connsiteY420" fmla="*/ 6778191 h 6858000"/>
              <a:gd name="connsiteX421" fmla="*/ 1967925 w 7467600"/>
              <a:gd name="connsiteY421" fmla="*/ 6858000 h 6858000"/>
              <a:gd name="connsiteX422" fmla="*/ 1936622 w 7467600"/>
              <a:gd name="connsiteY422" fmla="*/ 6858000 h 6858000"/>
              <a:gd name="connsiteX423" fmla="*/ 1926261 w 7467600"/>
              <a:gd name="connsiteY423" fmla="*/ 6784064 h 6858000"/>
              <a:gd name="connsiteX424" fmla="*/ 1922724 w 7467600"/>
              <a:gd name="connsiteY424" fmla="*/ 6765577 h 6858000"/>
              <a:gd name="connsiteX425" fmla="*/ 1904650 w 7467600"/>
              <a:gd name="connsiteY425" fmla="*/ 6639616 h 6858000"/>
              <a:gd name="connsiteX426" fmla="*/ 1885273 w 7467600"/>
              <a:gd name="connsiteY426" fmla="*/ 6858000 h 6858000"/>
              <a:gd name="connsiteX427" fmla="*/ 1854363 w 7467600"/>
              <a:gd name="connsiteY427" fmla="*/ 6858000 h 6858000"/>
              <a:gd name="connsiteX428" fmla="*/ 1880391 w 7467600"/>
              <a:gd name="connsiteY428" fmla="*/ 6603796 h 6858000"/>
              <a:gd name="connsiteX429" fmla="*/ 1818273 w 7467600"/>
              <a:gd name="connsiteY429" fmla="*/ 6715729 h 6858000"/>
              <a:gd name="connsiteX430" fmla="*/ 1794691 w 7467600"/>
              <a:gd name="connsiteY430" fmla="*/ 6843239 h 6858000"/>
              <a:gd name="connsiteX431" fmla="*/ 1794914 w 7467600"/>
              <a:gd name="connsiteY431" fmla="*/ 6858000 h 6858000"/>
              <a:gd name="connsiteX432" fmla="*/ 1746128 w 7467600"/>
              <a:gd name="connsiteY432" fmla="*/ 6858000 h 6858000"/>
              <a:gd name="connsiteX433" fmla="*/ 1753934 w 7467600"/>
              <a:gd name="connsiteY433" fmla="*/ 6724796 h 6858000"/>
              <a:gd name="connsiteX434" fmla="*/ 1792053 w 7467600"/>
              <a:gd name="connsiteY434" fmla="*/ 6572396 h 6858000"/>
              <a:gd name="connsiteX435" fmla="*/ 1862248 w 7467600"/>
              <a:gd name="connsiteY435" fmla="*/ 6266397 h 6858000"/>
              <a:gd name="connsiteX436" fmla="*/ 1862250 w 7467600"/>
              <a:gd name="connsiteY436" fmla="*/ 6033531 h 6858000"/>
              <a:gd name="connsiteX437" fmla="*/ 1211999 w 7467600"/>
              <a:gd name="connsiteY437" fmla="*/ 6683610 h 6858000"/>
              <a:gd name="connsiteX438" fmla="*/ 1213266 w 7467600"/>
              <a:gd name="connsiteY438" fmla="*/ 6691947 h 6858000"/>
              <a:gd name="connsiteX439" fmla="*/ 1203370 w 7467600"/>
              <a:gd name="connsiteY439" fmla="*/ 6850676 h 6858000"/>
              <a:gd name="connsiteX440" fmla="*/ 1203671 w 7467600"/>
              <a:gd name="connsiteY440" fmla="*/ 6858000 h 6858000"/>
              <a:gd name="connsiteX441" fmla="*/ 1143180 w 7467600"/>
              <a:gd name="connsiteY441" fmla="*/ 6858000 h 6858000"/>
              <a:gd name="connsiteX442" fmla="*/ 1142176 w 7467600"/>
              <a:gd name="connsiteY442" fmla="*/ 6766045 h 6858000"/>
              <a:gd name="connsiteX443" fmla="*/ 1067484 w 7467600"/>
              <a:gd name="connsiteY443" fmla="*/ 6858000 h 6858000"/>
              <a:gd name="connsiteX444" fmla="*/ 953928 w 7467600"/>
              <a:gd name="connsiteY444" fmla="*/ 6858000 h 6858000"/>
              <a:gd name="connsiteX445" fmla="*/ 959715 w 7467600"/>
              <a:gd name="connsiteY445" fmla="*/ 6850185 h 6858000"/>
              <a:gd name="connsiteX446" fmla="*/ 1483788 w 7467600"/>
              <a:gd name="connsiteY446" fmla="*/ 6259174 h 6858000"/>
              <a:gd name="connsiteX447" fmla="*/ 1100671 w 7467600"/>
              <a:gd name="connsiteY447" fmla="*/ 6252137 h 6858000"/>
              <a:gd name="connsiteX448" fmla="*/ 1090144 w 7467600"/>
              <a:gd name="connsiteY448" fmla="*/ 6256748 h 6858000"/>
              <a:gd name="connsiteX449" fmla="*/ 1095872 w 7467600"/>
              <a:gd name="connsiteY449" fmla="*/ 6271892 h 6858000"/>
              <a:gd name="connsiteX450" fmla="*/ 262785 w 7467600"/>
              <a:gd name="connsiteY450" fmla="*/ 6845450 h 6858000"/>
              <a:gd name="connsiteX451" fmla="*/ 209968 w 7467600"/>
              <a:gd name="connsiteY451" fmla="*/ 6770713 h 6858000"/>
              <a:gd name="connsiteX452" fmla="*/ 873460 w 7467600"/>
              <a:gd name="connsiteY452" fmla="*/ 6253768 h 6858000"/>
              <a:gd name="connsiteX453" fmla="*/ 192686 w 7467600"/>
              <a:gd name="connsiteY453" fmla="*/ 5849257 h 6858000"/>
              <a:gd name="connsiteX454" fmla="*/ 4696 w 7467600"/>
              <a:gd name="connsiteY454" fmla="*/ 5697668 h 6858000"/>
              <a:gd name="connsiteX455" fmla="*/ 0 w 7467600"/>
              <a:gd name="connsiteY455" fmla="*/ 5689984 h 6858000"/>
              <a:gd name="connsiteX456" fmla="*/ 0 w 7467600"/>
              <a:gd name="connsiteY456" fmla="*/ 5513472 h 6858000"/>
              <a:gd name="connsiteX457" fmla="*/ 174101 w 7467600"/>
              <a:gd name="connsiteY457" fmla="*/ 5620277 h 6858000"/>
              <a:gd name="connsiteX458" fmla="*/ 891800 w 7467600"/>
              <a:gd name="connsiteY458" fmla="*/ 6036935 h 6858000"/>
              <a:gd name="connsiteX459" fmla="*/ 1072219 w 7467600"/>
              <a:gd name="connsiteY459" fmla="*/ 6169443 h 6858000"/>
              <a:gd name="connsiteX460" fmla="*/ 1074117 w 7467600"/>
              <a:gd name="connsiteY460" fmla="*/ 6170301 h 6858000"/>
              <a:gd name="connsiteX461" fmla="*/ 1083114 w 7467600"/>
              <a:gd name="connsiteY461" fmla="*/ 6174131 h 6858000"/>
              <a:gd name="connsiteX462" fmla="*/ 1543010 w 7467600"/>
              <a:gd name="connsiteY462" fmla="*/ 6191140 h 6858000"/>
              <a:gd name="connsiteX463" fmla="*/ 1551080 w 7467600"/>
              <a:gd name="connsiteY463" fmla="*/ 6195006 h 6858000"/>
              <a:gd name="connsiteX464" fmla="*/ 2345443 w 7467600"/>
              <a:gd name="connsiteY464" fmla="*/ 5549882 h 6858000"/>
              <a:gd name="connsiteX465" fmla="*/ 1721499 w 7467600"/>
              <a:gd name="connsiteY465" fmla="*/ 5599969 h 6858000"/>
              <a:gd name="connsiteX466" fmla="*/ 767716 w 7467600"/>
              <a:gd name="connsiteY466" fmla="*/ 5472768 h 6858000"/>
              <a:gd name="connsiteX467" fmla="*/ 722147 w 7467600"/>
              <a:gd name="connsiteY467" fmla="*/ 5393091 h 6858000"/>
              <a:gd name="connsiteX468" fmla="*/ 1485552 w 7467600"/>
              <a:gd name="connsiteY468" fmla="*/ 5313202 h 6858000"/>
              <a:gd name="connsiteX469" fmla="*/ 2143004 w 7467600"/>
              <a:gd name="connsiteY469" fmla="*/ 5402420 h 6858000"/>
              <a:gd name="connsiteX470" fmla="*/ 1933391 w 7467600"/>
              <a:gd name="connsiteY470" fmla="*/ 5156971 h 6858000"/>
              <a:gd name="connsiteX471" fmla="*/ 1827118 w 7467600"/>
              <a:gd name="connsiteY471" fmla="*/ 4968410 h 6858000"/>
              <a:gd name="connsiteX472" fmla="*/ 1837349 w 7467600"/>
              <a:gd name="connsiteY472" fmla="*/ 4956357 h 6858000"/>
              <a:gd name="connsiteX473" fmla="*/ 2162835 w 7467600"/>
              <a:gd name="connsiteY473" fmla="*/ 5187853 h 6858000"/>
              <a:gd name="connsiteX474" fmla="*/ 2257167 w 7467600"/>
              <a:gd name="connsiteY474" fmla="*/ 5462123 h 6858000"/>
              <a:gd name="connsiteX475" fmla="*/ 2261598 w 7467600"/>
              <a:gd name="connsiteY475" fmla="*/ 5467998 h 6858000"/>
              <a:gd name="connsiteX476" fmla="*/ 2437177 w 7467600"/>
              <a:gd name="connsiteY476" fmla="*/ 5479608 h 6858000"/>
              <a:gd name="connsiteX477" fmla="*/ 2445247 w 7467600"/>
              <a:gd name="connsiteY477" fmla="*/ 5483476 h 6858000"/>
              <a:gd name="connsiteX478" fmla="*/ 2743626 w 7467600"/>
              <a:gd name="connsiteY478" fmla="*/ 5304819 h 6858000"/>
              <a:gd name="connsiteX479" fmla="*/ 3048102 w 7467600"/>
              <a:gd name="connsiteY479" fmla="*/ 5150595 h 6858000"/>
              <a:gd name="connsiteX480" fmla="*/ 1799414 w 7467600"/>
              <a:gd name="connsiteY480" fmla="*/ 4694732 h 6858000"/>
              <a:gd name="connsiteX481" fmla="*/ 1771735 w 7467600"/>
              <a:gd name="connsiteY481" fmla="*/ 4619929 h 6858000"/>
              <a:gd name="connsiteX482" fmla="*/ 3104273 w 7467600"/>
              <a:gd name="connsiteY482" fmla="*/ 5076159 h 6858000"/>
              <a:gd name="connsiteX483" fmla="*/ 3113245 w 7467600"/>
              <a:gd name="connsiteY483" fmla="*/ 5090705 h 6858000"/>
              <a:gd name="connsiteX484" fmla="*/ 3126294 w 7467600"/>
              <a:gd name="connsiteY484" fmla="*/ 5114400 h 6858000"/>
              <a:gd name="connsiteX485" fmla="*/ 3937433 w 7467600"/>
              <a:gd name="connsiteY485" fmla="*/ 4830473 h 6858000"/>
              <a:gd name="connsiteX486" fmla="*/ 3590475 w 7467600"/>
              <a:gd name="connsiteY486" fmla="*/ 4597974 h 6858000"/>
              <a:gd name="connsiteX487" fmla="*/ 3100264 w 7467600"/>
              <a:gd name="connsiteY487" fmla="*/ 4579845 h 6858000"/>
              <a:gd name="connsiteX488" fmla="*/ 2183576 w 7467600"/>
              <a:gd name="connsiteY488" fmla="*/ 4227150 h 6858000"/>
              <a:gd name="connsiteX489" fmla="*/ 2151029 w 7467600"/>
              <a:gd name="connsiteY489" fmla="*/ 4146947 h 6858000"/>
              <a:gd name="connsiteX490" fmla="*/ 3563434 w 7467600"/>
              <a:gd name="connsiteY490" fmla="*/ 4469115 h 6858000"/>
              <a:gd name="connsiteX491" fmla="*/ 3177952 w 7467600"/>
              <a:gd name="connsiteY491" fmla="*/ 3657386 h 6858000"/>
              <a:gd name="connsiteX492" fmla="*/ 3189263 w 7467600"/>
              <a:gd name="connsiteY492" fmla="*/ 3625726 h 6858000"/>
              <a:gd name="connsiteX493" fmla="*/ 3560912 w 7467600"/>
              <a:gd name="connsiteY493" fmla="*/ 4079863 h 6858000"/>
              <a:gd name="connsiteX494" fmla="*/ 3626636 w 7467600"/>
              <a:gd name="connsiteY494" fmla="*/ 4512230 h 6858000"/>
              <a:gd name="connsiteX495" fmla="*/ 3653088 w 7467600"/>
              <a:gd name="connsiteY495" fmla="*/ 4521417 h 6858000"/>
              <a:gd name="connsiteX496" fmla="*/ 3988128 w 7467600"/>
              <a:gd name="connsiteY496" fmla="*/ 4817267 h 6858000"/>
              <a:gd name="connsiteX497" fmla="*/ 4830582 w 7467600"/>
              <a:gd name="connsiteY497" fmla="*/ 4676000 h 6858000"/>
              <a:gd name="connsiteX498" fmla="*/ 4830100 w 7467600"/>
              <a:gd name="connsiteY498" fmla="*/ 4675554 h 6858000"/>
              <a:gd name="connsiteX499" fmla="*/ 4036318 w 7467600"/>
              <a:gd name="connsiteY499" fmla="*/ 4147013 h 6858000"/>
              <a:gd name="connsiteX500" fmla="*/ 3432098 w 7467600"/>
              <a:gd name="connsiteY500" fmla="*/ 3537312 h 6858000"/>
              <a:gd name="connsiteX501" fmla="*/ 3446761 w 7467600"/>
              <a:gd name="connsiteY501" fmla="*/ 3461278 h 6858000"/>
              <a:gd name="connsiteX502" fmla="*/ 4419733 w 7467600"/>
              <a:gd name="connsiteY502" fmla="*/ 3963555 h 6858000"/>
              <a:gd name="connsiteX503" fmla="*/ 4781371 w 7467600"/>
              <a:gd name="connsiteY503" fmla="*/ 4458604 h 6858000"/>
              <a:gd name="connsiteX504" fmla="*/ 4780440 w 7467600"/>
              <a:gd name="connsiteY504" fmla="*/ 4470290 h 6858000"/>
              <a:gd name="connsiteX505" fmla="*/ 4898954 w 7467600"/>
              <a:gd name="connsiteY505" fmla="*/ 4662092 h 6858000"/>
              <a:gd name="connsiteX506" fmla="*/ 4900699 w 7467600"/>
              <a:gd name="connsiteY506" fmla="*/ 4670867 h 6858000"/>
              <a:gd name="connsiteX507" fmla="*/ 5714511 w 7467600"/>
              <a:gd name="connsiteY507" fmla="*/ 4663483 h 6858000"/>
              <a:gd name="connsiteX508" fmla="*/ 5464793 w 7467600"/>
              <a:gd name="connsiteY508" fmla="*/ 4393556 h 6858000"/>
              <a:gd name="connsiteX509" fmla="*/ 5461897 w 7467600"/>
              <a:gd name="connsiteY509" fmla="*/ 4390879 h 6858000"/>
              <a:gd name="connsiteX510" fmla="*/ 4294126 w 7467600"/>
              <a:gd name="connsiteY510" fmla="*/ 3303048 h 6858000"/>
              <a:gd name="connsiteX511" fmla="*/ 4305321 w 7467600"/>
              <a:gd name="connsiteY511" fmla="*/ 3256953 h 6858000"/>
              <a:gd name="connsiteX512" fmla="*/ 4949299 w 7467600"/>
              <a:gd name="connsiteY512" fmla="*/ 3766336 h 6858000"/>
              <a:gd name="connsiteX513" fmla="*/ 5291452 w 7467600"/>
              <a:gd name="connsiteY513" fmla="*/ 4076801 h 6858000"/>
              <a:gd name="connsiteX514" fmla="*/ 5434998 w 7467600"/>
              <a:gd name="connsiteY514" fmla="*/ 4254100 h 6858000"/>
              <a:gd name="connsiteX515" fmla="*/ 5351015 w 7467600"/>
              <a:gd name="connsiteY515" fmla="*/ 3760989 h 6858000"/>
              <a:gd name="connsiteX516" fmla="*/ 5413780 w 7467600"/>
              <a:gd name="connsiteY516" fmla="*/ 2966265 h 6858000"/>
              <a:gd name="connsiteX517" fmla="*/ 5425627 w 7467600"/>
              <a:gd name="connsiteY517" fmla="*/ 2954192 h 6858000"/>
              <a:gd name="connsiteX518" fmla="*/ 6604735 w 7467600"/>
              <a:gd name="connsiteY518" fmla="*/ 2041381 h 6858000"/>
              <a:gd name="connsiteX519" fmla="*/ 7204487 w 7467600"/>
              <a:gd name="connsiteY519" fmla="*/ 2742112 h 6858000"/>
              <a:gd name="connsiteX520" fmla="*/ 7131592 w 7467600"/>
              <a:gd name="connsiteY520" fmla="*/ 2672096 h 6858000"/>
              <a:gd name="connsiteX521" fmla="*/ 6996344 w 7467600"/>
              <a:gd name="connsiteY521" fmla="*/ 2518310 h 6858000"/>
              <a:gd name="connsiteX522" fmla="*/ 6735495 w 7467600"/>
              <a:gd name="connsiteY522" fmla="*/ 2196890 h 6858000"/>
              <a:gd name="connsiteX523" fmla="*/ 6721901 w 7467600"/>
              <a:gd name="connsiteY523" fmla="*/ 2179274 h 6858000"/>
              <a:gd name="connsiteX524" fmla="*/ 6604735 w 7467600"/>
              <a:gd name="connsiteY524" fmla="*/ 2041381 h 6858000"/>
              <a:gd name="connsiteX525" fmla="*/ 6591670 w 7467600"/>
              <a:gd name="connsiteY525" fmla="*/ 1988277 h 6858000"/>
              <a:gd name="connsiteX526" fmla="*/ 6747349 w 7467600"/>
              <a:gd name="connsiteY526" fmla="*/ 2160069 h 6858000"/>
              <a:gd name="connsiteX527" fmla="*/ 6760943 w 7467600"/>
              <a:gd name="connsiteY527" fmla="*/ 2177686 h 6858000"/>
              <a:gd name="connsiteX528" fmla="*/ 7021065 w 7467600"/>
              <a:gd name="connsiteY528" fmla="*/ 2498102 h 6858000"/>
              <a:gd name="connsiteX529" fmla="*/ 7155223 w 7467600"/>
              <a:gd name="connsiteY529" fmla="*/ 2650386 h 6858000"/>
              <a:gd name="connsiteX530" fmla="*/ 7203167 w 7467600"/>
              <a:gd name="connsiteY530" fmla="*/ 2697288 h 6858000"/>
              <a:gd name="connsiteX531" fmla="*/ 6937703 w 7467600"/>
              <a:gd name="connsiteY531" fmla="*/ 2321981 h 6858000"/>
              <a:gd name="connsiteX532" fmla="*/ 6591670 w 7467600"/>
              <a:gd name="connsiteY532" fmla="*/ 1988277 h 6858000"/>
              <a:gd name="connsiteX533" fmla="*/ 5798671 w 7467600"/>
              <a:gd name="connsiteY533" fmla="*/ 1981601 h 6858000"/>
              <a:gd name="connsiteX534" fmla="*/ 5754709 w 7467600"/>
              <a:gd name="connsiteY534" fmla="*/ 2071454 h 6858000"/>
              <a:gd name="connsiteX535" fmla="*/ 5763044 w 7467600"/>
              <a:gd name="connsiteY535" fmla="*/ 2842206 h 6858000"/>
              <a:gd name="connsiteX536" fmla="*/ 5764974 w 7467600"/>
              <a:gd name="connsiteY536" fmla="*/ 2799609 h 6858000"/>
              <a:gd name="connsiteX537" fmla="*/ 5767665 w 7467600"/>
              <a:gd name="connsiteY537" fmla="*/ 2666409 h 6858000"/>
              <a:gd name="connsiteX538" fmla="*/ 5763055 w 7467600"/>
              <a:gd name="connsiteY538" fmla="*/ 2579705 h 6858000"/>
              <a:gd name="connsiteX539" fmla="*/ 5758079 w 7467600"/>
              <a:gd name="connsiteY539" fmla="*/ 2492508 h 6858000"/>
              <a:gd name="connsiteX540" fmla="*/ 5779325 w 7467600"/>
              <a:gd name="connsiteY540" fmla="*/ 2197069 h 6858000"/>
              <a:gd name="connsiteX541" fmla="*/ 5798671 w 7467600"/>
              <a:gd name="connsiteY541" fmla="*/ 1981601 h 6858000"/>
              <a:gd name="connsiteX542" fmla="*/ 5829202 w 7467600"/>
              <a:gd name="connsiteY542" fmla="*/ 1971679 h 6858000"/>
              <a:gd name="connsiteX543" fmla="*/ 5809558 w 7467600"/>
              <a:gd name="connsiteY543" fmla="*/ 2198043 h 6858000"/>
              <a:gd name="connsiteX544" fmla="*/ 5788653 w 7467600"/>
              <a:gd name="connsiteY544" fmla="*/ 2489430 h 6858000"/>
              <a:gd name="connsiteX545" fmla="*/ 5793439 w 7467600"/>
              <a:gd name="connsiteY545" fmla="*/ 2575235 h 6858000"/>
              <a:gd name="connsiteX546" fmla="*/ 5796837 w 7467600"/>
              <a:gd name="connsiteY546" fmla="*/ 2637633 h 6858000"/>
              <a:gd name="connsiteX547" fmla="*/ 5818614 w 7467600"/>
              <a:gd name="connsiteY547" fmla="*/ 2473055 h 6858000"/>
              <a:gd name="connsiteX548" fmla="*/ 5829202 w 7467600"/>
              <a:gd name="connsiteY548" fmla="*/ 1971679 h 6858000"/>
              <a:gd name="connsiteX549" fmla="*/ 5911389 w 7467600"/>
              <a:gd name="connsiteY549" fmla="*/ 1898371 h 6858000"/>
              <a:gd name="connsiteX550" fmla="*/ 6237627 w 7467600"/>
              <a:gd name="connsiteY550" fmla="*/ 2231921 h 6858000"/>
              <a:gd name="connsiteX551" fmla="*/ 5911389 w 7467600"/>
              <a:gd name="connsiteY551" fmla="*/ 1898371 h 6858000"/>
              <a:gd name="connsiteX552" fmla="*/ 6944437 w 7467600"/>
              <a:gd name="connsiteY552" fmla="*/ 1575402 h 6858000"/>
              <a:gd name="connsiteX553" fmla="*/ 6304730 w 7467600"/>
              <a:gd name="connsiteY553" fmla="*/ 1766654 h 6858000"/>
              <a:gd name="connsiteX554" fmla="*/ 6944437 w 7467600"/>
              <a:gd name="connsiteY554" fmla="*/ 1575402 h 6858000"/>
              <a:gd name="connsiteX555" fmla="*/ 7019523 w 7467600"/>
              <a:gd name="connsiteY555" fmla="*/ 1519450 h 6858000"/>
              <a:gd name="connsiteX556" fmla="*/ 6298091 w 7467600"/>
              <a:gd name="connsiteY556" fmla="*/ 1737122 h 6858000"/>
              <a:gd name="connsiteX557" fmla="*/ 7019523 w 7467600"/>
              <a:gd name="connsiteY557" fmla="*/ 1519450 h 6858000"/>
              <a:gd name="connsiteX558" fmla="*/ 2399523 w 7467600"/>
              <a:gd name="connsiteY558" fmla="*/ 1428234 h 6858000"/>
              <a:gd name="connsiteX559" fmla="*/ 2224982 w 7467600"/>
              <a:gd name="connsiteY559" fmla="*/ 1826201 h 6858000"/>
              <a:gd name="connsiteX560" fmla="*/ 2096099 w 7467600"/>
              <a:gd name="connsiteY560" fmla="*/ 2345900 h 6858000"/>
              <a:gd name="connsiteX561" fmla="*/ 2283317 w 7467600"/>
              <a:gd name="connsiteY561" fmla="*/ 1796925 h 6858000"/>
              <a:gd name="connsiteX562" fmla="*/ 2399523 w 7467600"/>
              <a:gd name="connsiteY562" fmla="*/ 1428234 h 6858000"/>
              <a:gd name="connsiteX563" fmla="*/ 2448558 w 7467600"/>
              <a:gd name="connsiteY563" fmla="*/ 1373435 h 6858000"/>
              <a:gd name="connsiteX564" fmla="*/ 2312521 w 7467600"/>
              <a:gd name="connsiteY564" fmla="*/ 1806140 h 6858000"/>
              <a:gd name="connsiteX565" fmla="*/ 2127533 w 7467600"/>
              <a:gd name="connsiteY565" fmla="*/ 2348380 h 6858000"/>
              <a:gd name="connsiteX566" fmla="*/ 2358080 w 7467600"/>
              <a:gd name="connsiteY566" fmla="*/ 1866134 h 6858000"/>
              <a:gd name="connsiteX567" fmla="*/ 2407436 w 7467600"/>
              <a:gd name="connsiteY567" fmla="*/ 1651070 h 6858000"/>
              <a:gd name="connsiteX568" fmla="*/ 2448558 w 7467600"/>
              <a:gd name="connsiteY568" fmla="*/ 1373435 h 6858000"/>
              <a:gd name="connsiteX569" fmla="*/ 278707 w 7467600"/>
              <a:gd name="connsiteY569" fmla="*/ 1352270 h 6858000"/>
              <a:gd name="connsiteX570" fmla="*/ 321570 w 7467600"/>
              <a:gd name="connsiteY570" fmla="*/ 1861610 h 6858000"/>
              <a:gd name="connsiteX571" fmla="*/ 294281 w 7467600"/>
              <a:gd name="connsiteY571" fmla="*/ 1440658 h 6858000"/>
              <a:gd name="connsiteX572" fmla="*/ 278707 w 7467600"/>
              <a:gd name="connsiteY572" fmla="*/ 1352270 h 6858000"/>
              <a:gd name="connsiteX573" fmla="*/ 1423821 w 7467600"/>
              <a:gd name="connsiteY573" fmla="*/ 1351958 h 6858000"/>
              <a:gd name="connsiteX574" fmla="*/ 1638521 w 7467600"/>
              <a:gd name="connsiteY574" fmla="*/ 1908470 h 6858000"/>
              <a:gd name="connsiteX575" fmla="*/ 1754199 w 7467600"/>
              <a:gd name="connsiteY575" fmla="*/ 2149284 h 6858000"/>
              <a:gd name="connsiteX576" fmla="*/ 1908359 w 7467600"/>
              <a:gd name="connsiteY576" fmla="*/ 2364988 h 6858000"/>
              <a:gd name="connsiteX577" fmla="*/ 1647661 w 7467600"/>
              <a:gd name="connsiteY577" fmla="*/ 1825945 h 6858000"/>
              <a:gd name="connsiteX578" fmla="*/ 1423821 w 7467600"/>
              <a:gd name="connsiteY578" fmla="*/ 1351958 h 6858000"/>
              <a:gd name="connsiteX579" fmla="*/ 1431890 w 7467600"/>
              <a:gd name="connsiteY579" fmla="*/ 1306475 h 6858000"/>
              <a:gd name="connsiteX580" fmla="*/ 1507597 w 7467600"/>
              <a:gd name="connsiteY580" fmla="*/ 1446132 h 6858000"/>
              <a:gd name="connsiteX581" fmla="*/ 1674586 w 7467600"/>
              <a:gd name="connsiteY581" fmla="*/ 1813832 h 6858000"/>
              <a:gd name="connsiteX582" fmla="*/ 1815950 w 7467600"/>
              <a:gd name="connsiteY582" fmla="*/ 2128564 h 6858000"/>
              <a:gd name="connsiteX583" fmla="*/ 1984242 w 7467600"/>
              <a:gd name="connsiteY583" fmla="*/ 2430829 h 6858000"/>
              <a:gd name="connsiteX584" fmla="*/ 2014023 w 7467600"/>
              <a:gd name="connsiteY584" fmla="*/ 2450995 h 6858000"/>
              <a:gd name="connsiteX585" fmla="*/ 1747337 w 7467600"/>
              <a:gd name="connsiteY585" fmla="*/ 1855264 h 6858000"/>
              <a:gd name="connsiteX586" fmla="*/ 1533749 w 7467600"/>
              <a:gd name="connsiteY586" fmla="*/ 1478656 h 6858000"/>
              <a:gd name="connsiteX587" fmla="*/ 1431890 w 7467600"/>
              <a:gd name="connsiteY587" fmla="*/ 1306475 h 6858000"/>
              <a:gd name="connsiteX588" fmla="*/ 5052692 w 7467600"/>
              <a:gd name="connsiteY588" fmla="*/ 1292994 h 6858000"/>
              <a:gd name="connsiteX589" fmla="*/ 5200661 w 7467600"/>
              <a:gd name="connsiteY589" fmla="*/ 1635186 h 6858000"/>
              <a:gd name="connsiteX590" fmla="*/ 5297138 w 7467600"/>
              <a:gd name="connsiteY590" fmla="*/ 1906351 h 6858000"/>
              <a:gd name="connsiteX591" fmla="*/ 5052692 w 7467600"/>
              <a:gd name="connsiteY591" fmla="*/ 1292994 h 6858000"/>
              <a:gd name="connsiteX592" fmla="*/ 5009948 w 7467600"/>
              <a:gd name="connsiteY592" fmla="*/ 1273619 h 6858000"/>
              <a:gd name="connsiteX593" fmla="*/ 5121777 w 7467600"/>
              <a:gd name="connsiteY593" fmla="*/ 1654213 h 6858000"/>
              <a:gd name="connsiteX594" fmla="*/ 5293545 w 7467600"/>
              <a:gd name="connsiteY594" fmla="*/ 2072247 h 6858000"/>
              <a:gd name="connsiteX595" fmla="*/ 5294042 w 7467600"/>
              <a:gd name="connsiteY595" fmla="*/ 2065019 h 6858000"/>
              <a:gd name="connsiteX596" fmla="*/ 5171936 w 7467600"/>
              <a:gd name="connsiteY596" fmla="*/ 1647613 h 6858000"/>
              <a:gd name="connsiteX597" fmla="*/ 5009948 w 7467600"/>
              <a:gd name="connsiteY597" fmla="*/ 1273619 h 6858000"/>
              <a:gd name="connsiteX598" fmla="*/ 655236 w 7467600"/>
              <a:gd name="connsiteY598" fmla="*/ 1268632 h 6858000"/>
              <a:gd name="connsiteX599" fmla="*/ 839521 w 7467600"/>
              <a:gd name="connsiteY599" fmla="*/ 1685315 h 6858000"/>
              <a:gd name="connsiteX600" fmla="*/ 1109416 w 7467600"/>
              <a:gd name="connsiteY600" fmla="*/ 2061663 h 6858000"/>
              <a:gd name="connsiteX601" fmla="*/ 1298300 w 7467600"/>
              <a:gd name="connsiteY601" fmla="*/ 2247742 h 6858000"/>
              <a:gd name="connsiteX602" fmla="*/ 1125871 w 7467600"/>
              <a:gd name="connsiteY602" fmla="*/ 1989513 h 6858000"/>
              <a:gd name="connsiteX603" fmla="*/ 981574 w 7467600"/>
              <a:gd name="connsiteY603" fmla="*/ 1783157 h 6858000"/>
              <a:gd name="connsiteX604" fmla="*/ 922198 w 7467600"/>
              <a:gd name="connsiteY604" fmla="*/ 1677437 h 6858000"/>
              <a:gd name="connsiteX605" fmla="*/ 869293 w 7467600"/>
              <a:gd name="connsiteY605" fmla="*/ 1583214 h 6858000"/>
              <a:gd name="connsiteX606" fmla="*/ 751431 w 7467600"/>
              <a:gd name="connsiteY606" fmla="*/ 1405731 h 6858000"/>
              <a:gd name="connsiteX607" fmla="*/ 655236 w 7467600"/>
              <a:gd name="connsiteY607" fmla="*/ 1268632 h 6858000"/>
              <a:gd name="connsiteX608" fmla="*/ 6516292 w 7467600"/>
              <a:gd name="connsiteY608" fmla="*/ 1263064 h 6858000"/>
              <a:gd name="connsiteX609" fmla="*/ 5736320 w 7467600"/>
              <a:gd name="connsiteY609" fmla="*/ 1501803 h 6858000"/>
              <a:gd name="connsiteX610" fmla="*/ 6516292 w 7467600"/>
              <a:gd name="connsiteY610" fmla="*/ 1263064 h 6858000"/>
              <a:gd name="connsiteX611" fmla="*/ 291466 w 7467600"/>
              <a:gd name="connsiteY611" fmla="*/ 1250369 h 6858000"/>
              <a:gd name="connsiteX612" fmla="*/ 323180 w 7467600"/>
              <a:gd name="connsiteY612" fmla="*/ 1435283 h 6858000"/>
              <a:gd name="connsiteX613" fmla="*/ 349381 w 7467600"/>
              <a:gd name="connsiteY613" fmla="*/ 1875041 h 6858000"/>
              <a:gd name="connsiteX614" fmla="*/ 374363 w 7467600"/>
              <a:gd name="connsiteY614" fmla="*/ 1506494 h 6858000"/>
              <a:gd name="connsiteX615" fmla="*/ 302168 w 7467600"/>
              <a:gd name="connsiteY615" fmla="*/ 1274495 h 6858000"/>
              <a:gd name="connsiteX616" fmla="*/ 291466 w 7467600"/>
              <a:gd name="connsiteY616" fmla="*/ 1250369 h 6858000"/>
              <a:gd name="connsiteX617" fmla="*/ 678222 w 7467600"/>
              <a:gd name="connsiteY617" fmla="*/ 1248670 h 6858000"/>
              <a:gd name="connsiteX618" fmla="*/ 775536 w 7467600"/>
              <a:gd name="connsiteY618" fmla="*/ 1388015 h 6858000"/>
              <a:gd name="connsiteX619" fmla="*/ 894529 w 7467600"/>
              <a:gd name="connsiteY619" fmla="*/ 1567739 h 6858000"/>
              <a:gd name="connsiteX620" fmla="*/ 948000 w 7467600"/>
              <a:gd name="connsiteY620" fmla="*/ 1663088 h 6858000"/>
              <a:gd name="connsiteX621" fmla="*/ 1006812 w 7467600"/>
              <a:gd name="connsiteY621" fmla="*/ 1767683 h 6858000"/>
              <a:gd name="connsiteX622" fmla="*/ 1149133 w 7467600"/>
              <a:gd name="connsiteY622" fmla="*/ 1971513 h 6858000"/>
              <a:gd name="connsiteX623" fmla="*/ 1333952 w 7467600"/>
              <a:gd name="connsiteY623" fmla="*/ 2251620 h 6858000"/>
              <a:gd name="connsiteX624" fmla="*/ 1337329 w 7467600"/>
              <a:gd name="connsiteY624" fmla="*/ 2258350 h 6858000"/>
              <a:gd name="connsiteX625" fmla="*/ 1014726 w 7467600"/>
              <a:gd name="connsiteY625" fmla="*/ 1615556 h 6858000"/>
              <a:gd name="connsiteX626" fmla="*/ 678222 w 7467600"/>
              <a:gd name="connsiteY626" fmla="*/ 1248670 h 6858000"/>
              <a:gd name="connsiteX627" fmla="*/ 6691602 w 7467600"/>
              <a:gd name="connsiteY627" fmla="*/ 1140573 h 6858000"/>
              <a:gd name="connsiteX628" fmla="*/ 6571100 w 7467600"/>
              <a:gd name="connsiteY628" fmla="*/ 1183662 h 6858000"/>
              <a:gd name="connsiteX629" fmla="*/ 6241687 w 7467600"/>
              <a:gd name="connsiteY629" fmla="*/ 1257600 h 6858000"/>
              <a:gd name="connsiteX630" fmla="*/ 5693009 w 7467600"/>
              <a:gd name="connsiteY630" fmla="*/ 1478256 h 6858000"/>
              <a:gd name="connsiteX631" fmla="*/ 6548420 w 7467600"/>
              <a:gd name="connsiteY631" fmla="*/ 1214599 h 6858000"/>
              <a:gd name="connsiteX632" fmla="*/ 6605473 w 7467600"/>
              <a:gd name="connsiteY632" fmla="*/ 1184686 h 6858000"/>
              <a:gd name="connsiteX633" fmla="*/ 6691602 w 7467600"/>
              <a:gd name="connsiteY633" fmla="*/ 1140573 h 6858000"/>
              <a:gd name="connsiteX634" fmla="*/ 4002475 w 7467600"/>
              <a:gd name="connsiteY634" fmla="*/ 1037802 h 6858000"/>
              <a:gd name="connsiteX635" fmla="*/ 4000324 w 7467600"/>
              <a:gd name="connsiteY635" fmla="*/ 1039362 h 6858000"/>
              <a:gd name="connsiteX636" fmla="*/ 4002862 w 7467600"/>
              <a:gd name="connsiteY636" fmla="*/ 1042866 h 6858000"/>
              <a:gd name="connsiteX637" fmla="*/ 4002475 w 7467600"/>
              <a:gd name="connsiteY637" fmla="*/ 1037802 h 6858000"/>
              <a:gd name="connsiteX638" fmla="*/ 506322 w 7467600"/>
              <a:gd name="connsiteY638" fmla="*/ 1020997 h 6858000"/>
              <a:gd name="connsiteX639" fmla="*/ 533068 w 7467600"/>
              <a:gd name="connsiteY639" fmla="*/ 1029409 h 6858000"/>
              <a:gd name="connsiteX640" fmla="*/ 1232525 w 7467600"/>
              <a:gd name="connsiteY640" fmla="*/ 1804675 h 6858000"/>
              <a:gd name="connsiteX641" fmla="*/ 1388858 w 7467600"/>
              <a:gd name="connsiteY641" fmla="*/ 2368011 h 6858000"/>
              <a:gd name="connsiteX642" fmla="*/ 1384098 w 7467600"/>
              <a:gd name="connsiteY642" fmla="*/ 2378125 h 6858000"/>
              <a:gd name="connsiteX643" fmla="*/ 1425393 w 7467600"/>
              <a:gd name="connsiteY643" fmla="*/ 2589124 h 6858000"/>
              <a:gd name="connsiteX644" fmla="*/ 1424001 w 7467600"/>
              <a:gd name="connsiteY644" fmla="*/ 2597541 h 6858000"/>
              <a:gd name="connsiteX645" fmla="*/ 2152729 w 7467600"/>
              <a:gd name="connsiteY645" fmla="*/ 2864487 h 6858000"/>
              <a:gd name="connsiteX646" fmla="*/ 2020609 w 7467600"/>
              <a:gd name="connsiteY646" fmla="*/ 2539671 h 6858000"/>
              <a:gd name="connsiteX647" fmla="*/ 2018920 w 7467600"/>
              <a:gd name="connsiteY647" fmla="*/ 2536309 h 6858000"/>
              <a:gd name="connsiteX648" fmla="*/ 1342441 w 7467600"/>
              <a:gd name="connsiteY648" fmla="*/ 1173017 h 6858000"/>
              <a:gd name="connsiteX649" fmla="*/ 1367925 w 7467600"/>
              <a:gd name="connsiteY649" fmla="*/ 1135648 h 6858000"/>
              <a:gd name="connsiteX650" fmla="*/ 1771401 w 7467600"/>
              <a:gd name="connsiteY650" fmla="*/ 1806673 h 6858000"/>
              <a:gd name="connsiteX651" fmla="*/ 1972385 w 7467600"/>
              <a:gd name="connsiteY651" fmla="*/ 2198735 h 6858000"/>
              <a:gd name="connsiteX652" fmla="*/ 2040892 w 7467600"/>
              <a:gd name="connsiteY652" fmla="*/ 2405205 h 6858000"/>
              <a:gd name="connsiteX653" fmla="*/ 2131689 w 7467600"/>
              <a:gd name="connsiteY653" fmla="*/ 1936926 h 6858000"/>
              <a:gd name="connsiteX654" fmla="*/ 2454820 w 7467600"/>
              <a:gd name="connsiteY654" fmla="*/ 1248808 h 6858000"/>
              <a:gd name="connsiteX655" fmla="*/ 2492512 w 7467600"/>
              <a:gd name="connsiteY655" fmla="*/ 1302920 h 6858000"/>
              <a:gd name="connsiteX656" fmla="*/ 2081216 w 7467600"/>
              <a:gd name="connsiteY656" fmla="*/ 2527513 h 6858000"/>
              <a:gd name="connsiteX657" fmla="*/ 2081211 w 7467600"/>
              <a:gd name="connsiteY657" fmla="*/ 2528916 h 6858000"/>
              <a:gd name="connsiteX658" fmla="*/ 2199067 w 7467600"/>
              <a:gd name="connsiteY658" fmla="*/ 2884061 h 6858000"/>
              <a:gd name="connsiteX659" fmla="*/ 3192586 w 7467600"/>
              <a:gd name="connsiteY659" fmla="*/ 3411496 h 6858000"/>
              <a:gd name="connsiteX660" fmla="*/ 3182620 w 7467600"/>
              <a:gd name="connsiteY660" fmla="*/ 3483279 h 6858000"/>
              <a:gd name="connsiteX661" fmla="*/ 2435119 w 7467600"/>
              <a:gd name="connsiteY661" fmla="*/ 3080173 h 6858000"/>
              <a:gd name="connsiteX662" fmla="*/ 2410152 w 7467600"/>
              <a:gd name="connsiteY662" fmla="*/ 3063751 h 6858000"/>
              <a:gd name="connsiteX663" fmla="*/ 2408099 w 7467600"/>
              <a:gd name="connsiteY663" fmla="*/ 3064403 h 6858000"/>
              <a:gd name="connsiteX664" fmla="*/ 2407218 w 7467600"/>
              <a:gd name="connsiteY664" fmla="*/ 3070324 h 6858000"/>
              <a:gd name="connsiteX665" fmla="*/ 2380138 w 7467600"/>
              <a:gd name="connsiteY665" fmla="*/ 3099341 h 6858000"/>
              <a:gd name="connsiteX666" fmla="*/ 1765923 w 7467600"/>
              <a:gd name="connsiteY666" fmla="*/ 3581043 h 6858000"/>
              <a:gd name="connsiteX667" fmla="*/ 1702258 w 7467600"/>
              <a:gd name="connsiteY667" fmla="*/ 3612286 h 6858000"/>
              <a:gd name="connsiteX668" fmla="*/ 1538370 w 7467600"/>
              <a:gd name="connsiteY668" fmla="*/ 3811804 h 6858000"/>
              <a:gd name="connsiteX669" fmla="*/ 542867 w 7467600"/>
              <a:gd name="connsiteY669" fmla="*/ 4944092 h 6858000"/>
              <a:gd name="connsiteX670" fmla="*/ 515800 w 7467600"/>
              <a:gd name="connsiteY670" fmla="*/ 4862180 h 6858000"/>
              <a:gd name="connsiteX671" fmla="*/ 909145 w 7467600"/>
              <a:gd name="connsiteY671" fmla="*/ 4199225 h 6858000"/>
              <a:gd name="connsiteX672" fmla="*/ 1214067 w 7467600"/>
              <a:gd name="connsiteY672" fmla="*/ 3908561 h 6858000"/>
              <a:gd name="connsiteX673" fmla="*/ 640967 w 7467600"/>
              <a:gd name="connsiteY673" fmla="*/ 4105601 h 6858000"/>
              <a:gd name="connsiteX674" fmla="*/ 112563 w 7467600"/>
              <a:gd name="connsiteY674" fmla="*/ 4396952 h 6858000"/>
              <a:gd name="connsiteX675" fmla="*/ 0 w 7467600"/>
              <a:gd name="connsiteY675" fmla="*/ 4466006 h 6858000"/>
              <a:gd name="connsiteX676" fmla="*/ 0 w 7467600"/>
              <a:gd name="connsiteY676" fmla="*/ 4233763 h 6858000"/>
              <a:gd name="connsiteX677" fmla="*/ 36881 w 7467600"/>
              <a:gd name="connsiteY677" fmla="*/ 4200118 h 6858000"/>
              <a:gd name="connsiteX678" fmla="*/ 910534 w 7467600"/>
              <a:gd name="connsiteY678" fmla="*/ 3629753 h 6858000"/>
              <a:gd name="connsiteX679" fmla="*/ 1578717 w 7467600"/>
              <a:gd name="connsiteY679" fmla="*/ 3575982 h 6858000"/>
              <a:gd name="connsiteX680" fmla="*/ 2338780 w 7467600"/>
              <a:gd name="connsiteY680" fmla="*/ 3033725 h 6858000"/>
              <a:gd name="connsiteX681" fmla="*/ 1807991 w 7467600"/>
              <a:gd name="connsiteY681" fmla="*/ 2807184 h 6858000"/>
              <a:gd name="connsiteX682" fmla="*/ 1416358 w 7467600"/>
              <a:gd name="connsiteY682" fmla="*/ 3112571 h 6858000"/>
              <a:gd name="connsiteX683" fmla="*/ 939066 w 7467600"/>
              <a:gd name="connsiteY683" fmla="*/ 3378798 h 6858000"/>
              <a:gd name="connsiteX684" fmla="*/ 115099 w 7467600"/>
              <a:gd name="connsiteY684" fmla="*/ 3607650 h 6858000"/>
              <a:gd name="connsiteX685" fmla="*/ 97284 w 7467600"/>
              <a:gd name="connsiteY685" fmla="*/ 3520393 h 6858000"/>
              <a:gd name="connsiteX686" fmla="*/ 922050 w 7467600"/>
              <a:gd name="connsiteY686" fmla="*/ 3074867 h 6858000"/>
              <a:gd name="connsiteX687" fmla="*/ 1405265 w 7467600"/>
              <a:gd name="connsiteY687" fmla="*/ 3016319 h 6858000"/>
              <a:gd name="connsiteX688" fmla="*/ 1407512 w 7467600"/>
              <a:gd name="connsiteY688" fmla="*/ 3018001 h 6858000"/>
              <a:gd name="connsiteX689" fmla="*/ 1726266 w 7467600"/>
              <a:gd name="connsiteY689" fmla="*/ 2777274 h 6858000"/>
              <a:gd name="connsiteX690" fmla="*/ 625390 w 7467600"/>
              <a:gd name="connsiteY690" fmla="*/ 2514541 h 6858000"/>
              <a:gd name="connsiteX691" fmla="*/ 619799 w 7467600"/>
              <a:gd name="connsiteY691" fmla="*/ 2527180 h 6858000"/>
              <a:gd name="connsiteX692" fmla="*/ 310030 w 7467600"/>
              <a:gd name="connsiteY692" fmla="*/ 2771818 h 6858000"/>
              <a:gd name="connsiteX693" fmla="*/ 173877 w 7467600"/>
              <a:gd name="connsiteY693" fmla="*/ 2937056 h 6858000"/>
              <a:gd name="connsiteX694" fmla="*/ 77889 w 7467600"/>
              <a:gd name="connsiteY694" fmla="*/ 3138440 h 6858000"/>
              <a:gd name="connsiteX695" fmla="*/ 0 w 7467600"/>
              <a:gd name="connsiteY695" fmla="*/ 3271395 h 6858000"/>
              <a:gd name="connsiteX696" fmla="*/ 0 w 7467600"/>
              <a:gd name="connsiteY696" fmla="*/ 3153002 h 6858000"/>
              <a:gd name="connsiteX697" fmla="*/ 2386 w 7467600"/>
              <a:gd name="connsiteY697" fmla="*/ 3149203 h 6858000"/>
              <a:gd name="connsiteX698" fmla="*/ 89753 w 7467600"/>
              <a:gd name="connsiteY698" fmla="*/ 2987702 h 6858000"/>
              <a:gd name="connsiteX699" fmla="*/ 76869 w 7467600"/>
              <a:gd name="connsiteY699" fmla="*/ 3005404 h 6858000"/>
              <a:gd name="connsiteX700" fmla="*/ 32049 w 7467600"/>
              <a:gd name="connsiteY700" fmla="*/ 3065814 h 6858000"/>
              <a:gd name="connsiteX701" fmla="*/ 0 w 7467600"/>
              <a:gd name="connsiteY701" fmla="*/ 3108744 h 6858000"/>
              <a:gd name="connsiteX702" fmla="*/ 0 w 7467600"/>
              <a:gd name="connsiteY702" fmla="*/ 3058059 h 6858000"/>
              <a:gd name="connsiteX703" fmla="*/ 7610 w 7467600"/>
              <a:gd name="connsiteY703" fmla="*/ 3047889 h 6858000"/>
              <a:gd name="connsiteX704" fmla="*/ 52419 w 7467600"/>
              <a:gd name="connsiteY704" fmla="*/ 2987479 h 6858000"/>
              <a:gd name="connsiteX705" fmla="*/ 59142 w 7467600"/>
              <a:gd name="connsiteY705" fmla="*/ 2978488 h 6858000"/>
              <a:gd name="connsiteX706" fmla="*/ 0 w 7467600"/>
              <a:gd name="connsiteY706" fmla="*/ 3015334 h 6858000"/>
              <a:gd name="connsiteX707" fmla="*/ 0 w 7467600"/>
              <a:gd name="connsiteY707" fmla="*/ 2914286 h 6858000"/>
              <a:gd name="connsiteX708" fmla="*/ 36383 w 7467600"/>
              <a:gd name="connsiteY708" fmla="*/ 2901128 h 6858000"/>
              <a:gd name="connsiteX709" fmla="*/ 156329 w 7467600"/>
              <a:gd name="connsiteY709" fmla="*/ 2840533 h 6858000"/>
              <a:gd name="connsiteX710" fmla="*/ 358355 w 7467600"/>
              <a:gd name="connsiteY710" fmla="*/ 2620471 h 6858000"/>
              <a:gd name="connsiteX711" fmla="*/ 510577 w 7467600"/>
              <a:gd name="connsiteY711" fmla="*/ 2501244 h 6858000"/>
              <a:gd name="connsiteX712" fmla="*/ 211967 w 7467600"/>
              <a:gd name="connsiteY712" fmla="*/ 2479171 h 6858000"/>
              <a:gd name="connsiteX713" fmla="*/ 0 w 7467600"/>
              <a:gd name="connsiteY713" fmla="*/ 2476398 h 6858000"/>
              <a:gd name="connsiteX714" fmla="*/ 0 w 7467600"/>
              <a:gd name="connsiteY714" fmla="*/ 2389189 h 6858000"/>
              <a:gd name="connsiteX715" fmla="*/ 103062 w 7467600"/>
              <a:gd name="connsiteY715" fmla="*/ 2389518 h 6858000"/>
              <a:gd name="connsiteX716" fmla="*/ 510734 w 7467600"/>
              <a:gd name="connsiteY716" fmla="*/ 2416201 h 6858000"/>
              <a:gd name="connsiteX717" fmla="*/ 279257 w 7467600"/>
              <a:gd name="connsiteY717" fmla="*/ 2092102 h 6858000"/>
              <a:gd name="connsiteX718" fmla="*/ 65265 w 7467600"/>
              <a:gd name="connsiteY718" fmla="*/ 2006049 h 6858000"/>
              <a:gd name="connsiteX719" fmla="*/ 0 w 7467600"/>
              <a:gd name="connsiteY719" fmla="*/ 1982532 h 6858000"/>
              <a:gd name="connsiteX720" fmla="*/ 0 w 7467600"/>
              <a:gd name="connsiteY720" fmla="*/ 1912789 h 6858000"/>
              <a:gd name="connsiteX721" fmla="*/ 97460 w 7467600"/>
              <a:gd name="connsiteY721" fmla="*/ 1953725 h 6858000"/>
              <a:gd name="connsiteX722" fmla="*/ 221272 w 7467600"/>
              <a:gd name="connsiteY722" fmla="*/ 1980766 h 6858000"/>
              <a:gd name="connsiteX723" fmla="*/ 116765 w 7467600"/>
              <a:gd name="connsiteY723" fmla="*/ 1911033 h 6858000"/>
              <a:gd name="connsiteX724" fmla="*/ 16405 w 7467600"/>
              <a:gd name="connsiteY724" fmla="*/ 1803412 h 6858000"/>
              <a:gd name="connsiteX725" fmla="*/ 0 w 7467600"/>
              <a:gd name="connsiteY725" fmla="*/ 1784777 h 6858000"/>
              <a:gd name="connsiteX726" fmla="*/ 0 w 7467600"/>
              <a:gd name="connsiteY726" fmla="*/ 1740082 h 6858000"/>
              <a:gd name="connsiteX727" fmla="*/ 39394 w 7467600"/>
              <a:gd name="connsiteY727" fmla="*/ 1784856 h 6858000"/>
              <a:gd name="connsiteX728" fmla="*/ 135813 w 7467600"/>
              <a:gd name="connsiteY728" fmla="*/ 1888838 h 6858000"/>
              <a:gd name="connsiteX729" fmla="*/ 242575 w 7467600"/>
              <a:gd name="connsiteY729" fmla="*/ 1958841 h 6858000"/>
              <a:gd name="connsiteX730" fmla="*/ 82197 w 7467600"/>
              <a:gd name="connsiteY730" fmla="*/ 1754826 h 6858000"/>
              <a:gd name="connsiteX731" fmla="*/ 0 w 7467600"/>
              <a:gd name="connsiteY731" fmla="*/ 1679650 h 6858000"/>
              <a:gd name="connsiteX732" fmla="*/ 0 w 7467600"/>
              <a:gd name="connsiteY732" fmla="*/ 1602463 h 6858000"/>
              <a:gd name="connsiteX733" fmla="*/ 84689 w 7467600"/>
              <a:gd name="connsiteY733" fmla="*/ 1677442 h 6858000"/>
              <a:gd name="connsiteX734" fmla="*/ 298437 w 7467600"/>
              <a:gd name="connsiteY734" fmla="*/ 1968019 h 6858000"/>
              <a:gd name="connsiteX735" fmla="*/ 227269 w 7467600"/>
              <a:gd name="connsiteY735" fmla="*/ 1114064 h 6858000"/>
              <a:gd name="connsiteX736" fmla="*/ 248003 w 7467600"/>
              <a:gd name="connsiteY736" fmla="*/ 1089613 h 6858000"/>
              <a:gd name="connsiteX737" fmla="*/ 427020 w 7467600"/>
              <a:gd name="connsiteY737" fmla="*/ 1619803 h 6858000"/>
              <a:gd name="connsiteX738" fmla="*/ 340345 w 7467600"/>
              <a:gd name="connsiteY738" fmla="*/ 2027739 h 6858000"/>
              <a:gd name="connsiteX739" fmla="*/ 360865 w 7467600"/>
              <a:gd name="connsiteY739" fmla="*/ 2044827 h 6858000"/>
              <a:gd name="connsiteX740" fmla="*/ 560414 w 7467600"/>
              <a:gd name="connsiteY740" fmla="*/ 2421457 h 6858000"/>
              <a:gd name="connsiteX741" fmla="*/ 1359703 w 7467600"/>
              <a:gd name="connsiteY741" fmla="*/ 2578554 h 6858000"/>
              <a:gd name="connsiteX742" fmla="*/ 1359422 w 7467600"/>
              <a:gd name="connsiteY742" fmla="*/ 2577994 h 6858000"/>
              <a:gd name="connsiteX743" fmla="*/ 828701 w 7467600"/>
              <a:gd name="connsiteY743" fmla="*/ 1839520 h 6858000"/>
              <a:gd name="connsiteX744" fmla="*/ 494427 w 7467600"/>
              <a:gd name="connsiteY744" fmla="*/ 1092333 h 6858000"/>
              <a:gd name="connsiteX745" fmla="*/ 506322 w 7467600"/>
              <a:gd name="connsiteY745" fmla="*/ 1020997 h 6858000"/>
              <a:gd name="connsiteX746" fmla="*/ 4570198 w 7467600"/>
              <a:gd name="connsiteY746" fmla="*/ 978081 h 6858000"/>
              <a:gd name="connsiteX747" fmla="*/ 4523691 w 7467600"/>
              <a:gd name="connsiteY747" fmla="*/ 1127776 h 6858000"/>
              <a:gd name="connsiteX748" fmla="*/ 4509875 w 7467600"/>
              <a:gd name="connsiteY748" fmla="*/ 1167552 h 6858000"/>
              <a:gd name="connsiteX749" fmla="*/ 4478168 w 7467600"/>
              <a:gd name="connsiteY749" fmla="*/ 1260735 h 6858000"/>
              <a:gd name="connsiteX750" fmla="*/ 4409309 w 7467600"/>
              <a:gd name="connsiteY750" fmla="*/ 1666996 h 6858000"/>
              <a:gd name="connsiteX751" fmla="*/ 4370031 w 7467600"/>
              <a:gd name="connsiteY751" fmla="*/ 1955666 h 6858000"/>
              <a:gd name="connsiteX752" fmla="*/ 4570198 w 7467600"/>
              <a:gd name="connsiteY752" fmla="*/ 978081 h 6858000"/>
              <a:gd name="connsiteX753" fmla="*/ 4557898 w 7467600"/>
              <a:gd name="connsiteY753" fmla="*/ 900011 h 6858000"/>
              <a:gd name="connsiteX754" fmla="*/ 4344840 w 7467600"/>
              <a:gd name="connsiteY754" fmla="*/ 1922038 h 6858000"/>
              <a:gd name="connsiteX755" fmla="*/ 4378710 w 7467600"/>
              <a:gd name="connsiteY755" fmla="*/ 1665516 h 6858000"/>
              <a:gd name="connsiteX756" fmla="*/ 4448798 w 7467600"/>
              <a:gd name="connsiteY756" fmla="*/ 1253024 h 6858000"/>
              <a:gd name="connsiteX757" fmla="*/ 4480315 w 7467600"/>
              <a:gd name="connsiteY757" fmla="*/ 1158454 h 6858000"/>
              <a:gd name="connsiteX758" fmla="*/ 4494133 w 7467600"/>
              <a:gd name="connsiteY758" fmla="*/ 1118676 h 6858000"/>
              <a:gd name="connsiteX759" fmla="*/ 4557898 w 7467600"/>
              <a:gd name="connsiteY759" fmla="*/ 900011 h 6858000"/>
              <a:gd name="connsiteX760" fmla="*/ 5870151 w 7467600"/>
              <a:gd name="connsiteY760" fmla="*/ 898890 h 6858000"/>
              <a:gd name="connsiteX761" fmla="*/ 5861335 w 7467600"/>
              <a:gd name="connsiteY761" fmla="*/ 899177 h 6858000"/>
              <a:gd name="connsiteX762" fmla="*/ 5843702 w 7467600"/>
              <a:gd name="connsiteY762" fmla="*/ 899748 h 6858000"/>
              <a:gd name="connsiteX763" fmla="*/ 5651107 w 7467600"/>
              <a:gd name="connsiteY763" fmla="*/ 920306 h 6858000"/>
              <a:gd name="connsiteX764" fmla="*/ 5459407 w 7467600"/>
              <a:gd name="connsiteY764" fmla="*/ 940975 h 6858000"/>
              <a:gd name="connsiteX765" fmla="*/ 5374846 w 7467600"/>
              <a:gd name="connsiteY765" fmla="*/ 941988 h 6858000"/>
              <a:gd name="connsiteX766" fmla="*/ 5256105 w 7467600"/>
              <a:gd name="connsiteY766" fmla="*/ 945632 h 6858000"/>
              <a:gd name="connsiteX767" fmla="*/ 5107071 w 7467600"/>
              <a:gd name="connsiteY767" fmla="*/ 969720 h 6858000"/>
              <a:gd name="connsiteX768" fmla="*/ 4998681 w 7467600"/>
              <a:gd name="connsiteY768" fmla="*/ 988771 h 6858000"/>
              <a:gd name="connsiteX769" fmla="*/ 5870151 w 7467600"/>
              <a:gd name="connsiteY769" fmla="*/ 898890 h 6858000"/>
              <a:gd name="connsiteX770" fmla="*/ 5504425 w 7467600"/>
              <a:gd name="connsiteY770" fmla="*/ 848067 h 6858000"/>
              <a:gd name="connsiteX771" fmla="*/ 4968849 w 7467600"/>
              <a:gd name="connsiteY771" fmla="*/ 962318 h 6858000"/>
              <a:gd name="connsiteX772" fmla="*/ 5104039 w 7467600"/>
              <a:gd name="connsiteY772" fmla="*/ 940634 h 6858000"/>
              <a:gd name="connsiteX773" fmla="*/ 5256311 w 7467600"/>
              <a:gd name="connsiteY773" fmla="*/ 916490 h 6858000"/>
              <a:gd name="connsiteX774" fmla="*/ 5377381 w 7467600"/>
              <a:gd name="connsiteY774" fmla="*/ 912671 h 6858000"/>
              <a:gd name="connsiteX775" fmla="*/ 5460148 w 7467600"/>
              <a:gd name="connsiteY775" fmla="*/ 911442 h 6858000"/>
              <a:gd name="connsiteX776" fmla="*/ 5648971 w 7467600"/>
              <a:gd name="connsiteY776" fmla="*/ 891331 h 6858000"/>
              <a:gd name="connsiteX777" fmla="*/ 5844807 w 7467600"/>
              <a:gd name="connsiteY777" fmla="*/ 870718 h 6858000"/>
              <a:gd name="connsiteX778" fmla="*/ 5862975 w 7467600"/>
              <a:gd name="connsiteY778" fmla="*/ 869756 h 6858000"/>
              <a:gd name="connsiteX779" fmla="*/ 5920887 w 7467600"/>
              <a:gd name="connsiteY779" fmla="*/ 865929 h 6858000"/>
              <a:gd name="connsiteX780" fmla="*/ 5504425 w 7467600"/>
              <a:gd name="connsiteY780" fmla="*/ 848067 h 6858000"/>
              <a:gd name="connsiteX781" fmla="*/ 3607114 w 7467600"/>
              <a:gd name="connsiteY781" fmla="*/ 467441 h 6858000"/>
              <a:gd name="connsiteX782" fmla="*/ 3296242 w 7467600"/>
              <a:gd name="connsiteY782" fmla="*/ 807991 h 6858000"/>
              <a:gd name="connsiteX783" fmla="*/ 3174674 w 7467600"/>
              <a:gd name="connsiteY783" fmla="*/ 919759 h 6858000"/>
              <a:gd name="connsiteX784" fmla="*/ 3042978 w 7467600"/>
              <a:gd name="connsiteY784" fmla="*/ 1054894 h 6858000"/>
              <a:gd name="connsiteX785" fmla="*/ 2968914 w 7467600"/>
              <a:gd name="connsiteY785" fmla="*/ 1133756 h 6858000"/>
              <a:gd name="connsiteX786" fmla="*/ 3103823 w 7467600"/>
              <a:gd name="connsiteY786" fmla="*/ 1026814 h 6858000"/>
              <a:gd name="connsiteX787" fmla="*/ 3607114 w 7467600"/>
              <a:gd name="connsiteY787" fmla="*/ 467441 h 6858000"/>
              <a:gd name="connsiteX788" fmla="*/ 3744487 w 7467600"/>
              <a:gd name="connsiteY788" fmla="*/ 383136 h 6858000"/>
              <a:gd name="connsiteX789" fmla="*/ 3970213 w 7467600"/>
              <a:gd name="connsiteY789" fmla="*/ 995559 h 6858000"/>
              <a:gd name="connsiteX790" fmla="*/ 3744487 w 7467600"/>
              <a:gd name="connsiteY790" fmla="*/ 383136 h 6858000"/>
              <a:gd name="connsiteX791" fmla="*/ 3624562 w 7467600"/>
              <a:gd name="connsiteY791" fmla="*/ 367041 h 6858000"/>
              <a:gd name="connsiteX792" fmla="*/ 3489712 w 7467600"/>
              <a:gd name="connsiteY792" fmla="*/ 485386 h 6858000"/>
              <a:gd name="connsiteX793" fmla="*/ 3182994 w 7467600"/>
              <a:gd name="connsiteY793" fmla="*/ 828265 h 6858000"/>
              <a:gd name="connsiteX794" fmla="*/ 2892114 w 7467600"/>
              <a:gd name="connsiteY794" fmla="*/ 1172635 h 6858000"/>
              <a:gd name="connsiteX795" fmla="*/ 3021459 w 7467600"/>
              <a:gd name="connsiteY795" fmla="*/ 1035385 h 6858000"/>
              <a:gd name="connsiteX796" fmla="*/ 3153873 w 7467600"/>
              <a:gd name="connsiteY796" fmla="*/ 898971 h 6858000"/>
              <a:gd name="connsiteX797" fmla="*/ 3276511 w 7467600"/>
              <a:gd name="connsiteY797" fmla="*/ 786423 h 6858000"/>
              <a:gd name="connsiteX798" fmla="*/ 3584154 w 7467600"/>
              <a:gd name="connsiteY798" fmla="*/ 448218 h 6858000"/>
              <a:gd name="connsiteX799" fmla="*/ 3624562 w 7467600"/>
              <a:gd name="connsiteY799" fmla="*/ 367041 h 6858000"/>
              <a:gd name="connsiteX800" fmla="*/ 3766672 w 7467600"/>
              <a:gd name="connsiteY800" fmla="*/ 359429 h 6858000"/>
              <a:gd name="connsiteX801" fmla="*/ 3996338 w 7467600"/>
              <a:gd name="connsiteY801" fmla="*/ 968237 h 6858000"/>
              <a:gd name="connsiteX802" fmla="*/ 3766672 w 7467600"/>
              <a:gd name="connsiteY802" fmla="*/ 359429 h 6858000"/>
              <a:gd name="connsiteX803" fmla="*/ 5805386 w 7467600"/>
              <a:gd name="connsiteY803" fmla="*/ 239240 h 6858000"/>
              <a:gd name="connsiteX804" fmla="*/ 5736947 w 7467600"/>
              <a:gd name="connsiteY804" fmla="*/ 261367 h 6858000"/>
              <a:gd name="connsiteX805" fmla="*/ 5427012 w 7467600"/>
              <a:gd name="connsiteY805" fmla="*/ 311272 h 6858000"/>
              <a:gd name="connsiteX806" fmla="*/ 5147818 w 7467600"/>
              <a:gd name="connsiteY806" fmla="*/ 322112 h 6858000"/>
              <a:gd name="connsiteX807" fmla="*/ 5060854 w 7467600"/>
              <a:gd name="connsiteY807" fmla="*/ 311882 h 6858000"/>
              <a:gd name="connsiteX808" fmla="*/ 4945989 w 7467600"/>
              <a:gd name="connsiteY808" fmla="*/ 300516 h 6858000"/>
              <a:gd name="connsiteX809" fmla="*/ 5410479 w 7467600"/>
              <a:gd name="connsiteY809" fmla="*/ 348434 h 6858000"/>
              <a:gd name="connsiteX810" fmla="*/ 5805386 w 7467600"/>
              <a:gd name="connsiteY810" fmla="*/ 239240 h 6858000"/>
              <a:gd name="connsiteX811" fmla="*/ 5905192 w 7467600"/>
              <a:gd name="connsiteY811" fmla="*/ 163079 h 6858000"/>
              <a:gd name="connsiteX812" fmla="*/ 5865655 w 7467600"/>
              <a:gd name="connsiteY812" fmla="*/ 171901 h 6858000"/>
              <a:gd name="connsiteX813" fmla="*/ 5259740 w 7467600"/>
              <a:gd name="connsiteY813" fmla="*/ 257013 h 6858000"/>
              <a:gd name="connsiteX814" fmla="*/ 5208466 w 7467600"/>
              <a:gd name="connsiteY814" fmla="*/ 257550 h 6858000"/>
              <a:gd name="connsiteX815" fmla="*/ 4980204 w 7467600"/>
              <a:gd name="connsiteY815" fmla="*/ 271903 h 6858000"/>
              <a:gd name="connsiteX816" fmla="*/ 5068068 w 7467600"/>
              <a:gd name="connsiteY816" fmla="*/ 282244 h 6858000"/>
              <a:gd name="connsiteX817" fmla="*/ 5153231 w 7467600"/>
              <a:gd name="connsiteY817" fmla="*/ 292240 h 6858000"/>
              <a:gd name="connsiteX818" fmla="*/ 5426491 w 7467600"/>
              <a:gd name="connsiteY818" fmla="*/ 281128 h 6858000"/>
              <a:gd name="connsiteX819" fmla="*/ 5731212 w 7467600"/>
              <a:gd name="connsiteY819" fmla="*/ 231951 h 6858000"/>
              <a:gd name="connsiteX820" fmla="*/ 5905192 w 7467600"/>
              <a:gd name="connsiteY820" fmla="*/ 163079 h 6858000"/>
              <a:gd name="connsiteX821" fmla="*/ 5944437 w 7467600"/>
              <a:gd name="connsiteY821" fmla="*/ 113829 h 6858000"/>
              <a:gd name="connsiteX822" fmla="*/ 5825032 w 7467600"/>
              <a:gd name="connsiteY822" fmla="*/ 146405 h 6858000"/>
              <a:gd name="connsiteX823" fmla="*/ 4955599 w 7467600"/>
              <a:gd name="connsiteY823" fmla="*/ 247008 h 6858000"/>
              <a:gd name="connsiteX824" fmla="*/ 5210104 w 7467600"/>
              <a:gd name="connsiteY824" fmla="*/ 228123 h 6858000"/>
              <a:gd name="connsiteX825" fmla="*/ 5261015 w 7467600"/>
              <a:gd name="connsiteY825" fmla="*/ 227087 h 6858000"/>
              <a:gd name="connsiteX826" fmla="*/ 5861181 w 7467600"/>
              <a:gd name="connsiteY826" fmla="*/ 143093 h 6858000"/>
              <a:gd name="connsiteX827" fmla="*/ 5961252 w 7467600"/>
              <a:gd name="connsiteY827" fmla="*/ 114820 h 6858000"/>
              <a:gd name="connsiteX828" fmla="*/ 5944437 w 7467600"/>
              <a:gd name="connsiteY828" fmla="*/ 113829 h 6858000"/>
              <a:gd name="connsiteX829" fmla="*/ 3882765 w 7467600"/>
              <a:gd name="connsiteY829" fmla="*/ 0 h 6858000"/>
              <a:gd name="connsiteX830" fmla="*/ 3995099 w 7467600"/>
              <a:gd name="connsiteY830" fmla="*/ 0 h 6858000"/>
              <a:gd name="connsiteX831" fmla="*/ 4163818 w 7467600"/>
              <a:gd name="connsiteY831" fmla="*/ 234104 h 6858000"/>
              <a:gd name="connsiteX832" fmla="*/ 4172099 w 7467600"/>
              <a:gd name="connsiteY832" fmla="*/ 234207 h 6858000"/>
              <a:gd name="connsiteX833" fmla="*/ 4784282 w 7467600"/>
              <a:gd name="connsiteY833" fmla="*/ 276561 h 6858000"/>
              <a:gd name="connsiteX834" fmla="*/ 4801687 w 7467600"/>
              <a:gd name="connsiteY834" fmla="*/ 267764 h 6858000"/>
              <a:gd name="connsiteX835" fmla="*/ 6082788 w 7467600"/>
              <a:gd name="connsiteY835" fmla="*/ 64119 h 6858000"/>
              <a:gd name="connsiteX836" fmla="*/ 6099442 w 7467600"/>
              <a:gd name="connsiteY836" fmla="*/ 82568 h 6858000"/>
              <a:gd name="connsiteX837" fmla="*/ 4804137 w 7467600"/>
              <a:gd name="connsiteY837" fmla="*/ 320931 h 6858000"/>
              <a:gd name="connsiteX838" fmla="*/ 4227047 w 7467600"/>
              <a:gd name="connsiteY838" fmla="*/ 313415 h 6858000"/>
              <a:gd name="connsiteX839" fmla="*/ 4346041 w 7467600"/>
              <a:gd name="connsiteY839" fmla="*/ 456086 h 6858000"/>
              <a:gd name="connsiteX840" fmla="*/ 4870967 w 7467600"/>
              <a:gd name="connsiteY840" fmla="*/ 963061 h 6858000"/>
              <a:gd name="connsiteX841" fmla="*/ 4889647 w 7467600"/>
              <a:gd name="connsiteY841" fmla="*/ 957147 h 6858000"/>
              <a:gd name="connsiteX842" fmla="*/ 5422504 w 7467600"/>
              <a:gd name="connsiteY842" fmla="*/ 805191 h 6858000"/>
              <a:gd name="connsiteX843" fmla="*/ 6087656 w 7467600"/>
              <a:gd name="connsiteY843" fmla="*/ 826703 h 6858000"/>
              <a:gd name="connsiteX844" fmla="*/ 6058717 w 7467600"/>
              <a:gd name="connsiteY844" fmla="*/ 865992 h 6858000"/>
              <a:gd name="connsiteX845" fmla="*/ 4974153 w 7467600"/>
              <a:gd name="connsiteY845" fmla="*/ 1045456 h 6858000"/>
              <a:gd name="connsiteX846" fmla="*/ 5627835 w 7467600"/>
              <a:gd name="connsiteY846" fmla="*/ 1472077 h 6858000"/>
              <a:gd name="connsiteX847" fmla="*/ 5629817 w 7467600"/>
              <a:gd name="connsiteY847" fmla="*/ 1471412 h 6858000"/>
              <a:gd name="connsiteX848" fmla="*/ 5634124 w 7467600"/>
              <a:gd name="connsiteY848" fmla="*/ 1470572 h 6858000"/>
              <a:gd name="connsiteX849" fmla="*/ 5755832 w 7467600"/>
              <a:gd name="connsiteY849" fmla="*/ 1383886 h 6858000"/>
              <a:gd name="connsiteX850" fmla="*/ 6014186 w 7467600"/>
              <a:gd name="connsiteY850" fmla="*/ 1279799 h 6858000"/>
              <a:gd name="connsiteX851" fmla="*/ 6901619 w 7467600"/>
              <a:gd name="connsiteY851" fmla="*/ 1047874 h 6858000"/>
              <a:gd name="connsiteX852" fmla="*/ 6931566 w 7467600"/>
              <a:gd name="connsiteY852" fmla="*/ 1062034 h 6858000"/>
              <a:gd name="connsiteX853" fmla="*/ 5790982 w 7467600"/>
              <a:gd name="connsiteY853" fmla="*/ 1561380 h 6858000"/>
              <a:gd name="connsiteX854" fmla="*/ 6188971 w 7467600"/>
              <a:gd name="connsiteY854" fmla="*/ 1755168 h 6858000"/>
              <a:gd name="connsiteX855" fmla="*/ 6202446 w 7467600"/>
              <a:gd name="connsiteY855" fmla="*/ 1752268 h 6858000"/>
              <a:gd name="connsiteX856" fmla="*/ 7179560 w 7467600"/>
              <a:gd name="connsiteY856" fmla="*/ 1467551 h 6858000"/>
              <a:gd name="connsiteX857" fmla="*/ 7158730 w 7467600"/>
              <a:gd name="connsiteY857" fmla="*/ 1507835 h 6858000"/>
              <a:gd name="connsiteX858" fmla="*/ 6326959 w 7467600"/>
              <a:gd name="connsiteY858" fmla="*/ 1817686 h 6858000"/>
              <a:gd name="connsiteX859" fmla="*/ 6537433 w 7467600"/>
              <a:gd name="connsiteY859" fmla="*/ 1907790 h 6858000"/>
              <a:gd name="connsiteX860" fmla="*/ 6550221 w 7467600"/>
              <a:gd name="connsiteY860" fmla="*/ 1910729 h 6858000"/>
              <a:gd name="connsiteX861" fmla="*/ 6964438 w 7467600"/>
              <a:gd name="connsiteY861" fmla="*/ 2209505 h 6858000"/>
              <a:gd name="connsiteX862" fmla="*/ 7367862 w 7467600"/>
              <a:gd name="connsiteY862" fmla="*/ 2806833 h 6858000"/>
              <a:gd name="connsiteX863" fmla="*/ 7364329 w 7467600"/>
              <a:gd name="connsiteY863" fmla="*/ 2826907 h 6858000"/>
              <a:gd name="connsiteX864" fmla="*/ 7290545 w 7467600"/>
              <a:gd name="connsiteY864" fmla="*/ 2850663 h 6858000"/>
              <a:gd name="connsiteX865" fmla="*/ 6472036 w 7467600"/>
              <a:gd name="connsiteY865" fmla="*/ 1959003 h 6858000"/>
              <a:gd name="connsiteX866" fmla="*/ 5792897 w 7467600"/>
              <a:gd name="connsiteY866" fmla="*/ 1647747 h 6858000"/>
              <a:gd name="connsiteX867" fmla="*/ 5842751 w 7467600"/>
              <a:gd name="connsiteY867" fmla="*/ 1816112 h 6858000"/>
              <a:gd name="connsiteX868" fmla="*/ 5847424 w 7467600"/>
              <a:gd name="connsiteY868" fmla="*/ 1815776 h 6858000"/>
              <a:gd name="connsiteX869" fmla="*/ 6399821 w 7467600"/>
              <a:gd name="connsiteY869" fmla="*/ 2344799 h 6858000"/>
              <a:gd name="connsiteX870" fmla="*/ 6323232 w 7467600"/>
              <a:gd name="connsiteY870" fmla="*/ 2389634 h 6858000"/>
              <a:gd name="connsiteX871" fmla="*/ 5942958 w 7467600"/>
              <a:gd name="connsiteY871" fmla="*/ 2077708 h 6858000"/>
              <a:gd name="connsiteX872" fmla="*/ 5921559 w 7467600"/>
              <a:gd name="connsiteY872" fmla="*/ 2378596 h 6858000"/>
              <a:gd name="connsiteX873" fmla="*/ 5817651 w 7467600"/>
              <a:gd name="connsiteY873" fmla="*/ 3023919 h 6858000"/>
              <a:gd name="connsiteX874" fmla="*/ 5729634 w 7467600"/>
              <a:gd name="connsiteY874" fmla="*/ 3051849 h 6858000"/>
              <a:gd name="connsiteX875" fmla="*/ 5611018 w 7467600"/>
              <a:gd name="connsiteY875" fmla="*/ 2316769 h 6858000"/>
              <a:gd name="connsiteX876" fmla="*/ 5687608 w 7467600"/>
              <a:gd name="connsiteY876" fmla="*/ 2039972 h 6858000"/>
              <a:gd name="connsiteX877" fmla="*/ 5657554 w 7467600"/>
              <a:gd name="connsiteY877" fmla="*/ 1576445 h 6858000"/>
              <a:gd name="connsiteX878" fmla="*/ 5150475 w 7467600"/>
              <a:gd name="connsiteY878" fmla="*/ 1274012 h 6858000"/>
              <a:gd name="connsiteX879" fmla="*/ 5349142 w 7467600"/>
              <a:gd name="connsiteY879" fmla="*/ 2204405 h 6858000"/>
              <a:gd name="connsiteX880" fmla="*/ 5262214 w 7467600"/>
              <a:gd name="connsiteY880" fmla="*/ 2233836 h 6858000"/>
              <a:gd name="connsiteX881" fmla="*/ 4981539 w 7467600"/>
              <a:gd name="connsiteY881" fmla="*/ 1542201 h 6858000"/>
              <a:gd name="connsiteX882" fmla="*/ 4958461 w 7467600"/>
              <a:gd name="connsiteY882" fmla="*/ 1136957 h 6858000"/>
              <a:gd name="connsiteX883" fmla="*/ 4655015 w 7467600"/>
              <a:gd name="connsiteY883" fmla="*/ 891426 h 6858000"/>
              <a:gd name="connsiteX884" fmla="*/ 4348002 w 7467600"/>
              <a:gd name="connsiteY884" fmla="*/ 2205895 h 6858000"/>
              <a:gd name="connsiteX885" fmla="*/ 4262250 w 7467600"/>
              <a:gd name="connsiteY885" fmla="*/ 2219972 h 6858000"/>
              <a:gd name="connsiteX886" fmla="*/ 4550611 w 7467600"/>
              <a:gd name="connsiteY886" fmla="*/ 817540 h 6858000"/>
              <a:gd name="connsiteX887" fmla="*/ 4564418 w 7467600"/>
              <a:gd name="connsiteY887" fmla="*/ 808293 h 6858000"/>
              <a:gd name="connsiteX888" fmla="*/ 4266388 w 7467600"/>
              <a:gd name="connsiteY888" fmla="*/ 500083 h 6858000"/>
              <a:gd name="connsiteX889" fmla="*/ 4032842 w 7467600"/>
              <a:gd name="connsiteY889" fmla="*/ 211809 h 6858000"/>
              <a:gd name="connsiteX890" fmla="*/ 3882765 w 7467600"/>
              <a:gd name="connsiteY890" fmla="*/ 0 h 6858000"/>
              <a:gd name="connsiteX891" fmla="*/ 3721337 w 7467600"/>
              <a:gd name="connsiteY891" fmla="*/ 0 h 6858000"/>
              <a:gd name="connsiteX892" fmla="*/ 3797544 w 7467600"/>
              <a:gd name="connsiteY892" fmla="*/ 0 h 6858000"/>
              <a:gd name="connsiteX893" fmla="*/ 3775734 w 7467600"/>
              <a:gd name="connsiteY893" fmla="*/ 95131 h 6858000"/>
              <a:gd name="connsiteX894" fmla="*/ 3724807 w 7467600"/>
              <a:gd name="connsiteY894" fmla="*/ 272257 h 6858000"/>
              <a:gd name="connsiteX895" fmla="*/ 3726844 w 7467600"/>
              <a:gd name="connsiteY895" fmla="*/ 282988 h 6858000"/>
              <a:gd name="connsiteX896" fmla="*/ 3742664 w 7467600"/>
              <a:gd name="connsiteY896" fmla="*/ 279918 h 6858000"/>
              <a:gd name="connsiteX897" fmla="*/ 4103910 w 7467600"/>
              <a:gd name="connsiteY897" fmla="*/ 1161917 h 6858000"/>
              <a:gd name="connsiteX898" fmla="*/ 4020269 w 7467600"/>
              <a:gd name="connsiteY898" fmla="*/ 1200406 h 6858000"/>
              <a:gd name="connsiteX899" fmla="*/ 3674882 w 7467600"/>
              <a:gd name="connsiteY899" fmla="*/ 488524 h 6858000"/>
              <a:gd name="connsiteX900" fmla="*/ 3132682 w 7467600"/>
              <a:gd name="connsiteY900" fmla="*/ 1072284 h 6858000"/>
              <a:gd name="connsiteX901" fmla="*/ 2716346 w 7467600"/>
              <a:gd name="connsiteY901" fmla="*/ 1276376 h 6858000"/>
              <a:gd name="connsiteX902" fmla="*/ 2716772 w 7467600"/>
              <a:gd name="connsiteY902" fmla="*/ 1255462 h 6858000"/>
              <a:gd name="connsiteX903" fmla="*/ 3471096 w 7467600"/>
              <a:gd name="connsiteY903" fmla="*/ 437072 h 6858000"/>
              <a:gd name="connsiteX904" fmla="*/ 3639057 w 7467600"/>
              <a:gd name="connsiteY904" fmla="*/ 286334 h 6858000"/>
              <a:gd name="connsiteX905" fmla="*/ 3640309 w 7467600"/>
              <a:gd name="connsiteY905" fmla="*/ 284664 h 6858000"/>
              <a:gd name="connsiteX906" fmla="*/ 3646022 w 7467600"/>
              <a:gd name="connsiteY906" fmla="*/ 276711 h 6858000"/>
              <a:gd name="connsiteX907" fmla="*/ 3707943 w 7467600"/>
              <a:gd name="connsiteY907" fmla="*/ 65958 h 6858000"/>
              <a:gd name="connsiteX908" fmla="*/ 3721337 w 7467600"/>
              <a:gd name="connsiteY908" fmla="*/ 0 h 6858000"/>
              <a:gd name="connsiteX909" fmla="*/ 2867960 w 7467600"/>
              <a:gd name="connsiteY909" fmla="*/ 0 h 6858000"/>
              <a:gd name="connsiteX910" fmla="*/ 2926351 w 7467600"/>
              <a:gd name="connsiteY910" fmla="*/ 0 h 6858000"/>
              <a:gd name="connsiteX911" fmla="*/ 2902823 w 7467600"/>
              <a:gd name="connsiteY911" fmla="*/ 262929 h 6858000"/>
              <a:gd name="connsiteX912" fmla="*/ 2940663 w 7467600"/>
              <a:gd name="connsiteY912" fmla="*/ 140884 h 6858000"/>
              <a:gd name="connsiteX913" fmla="*/ 2947039 w 7467600"/>
              <a:gd name="connsiteY913" fmla="*/ 122524 h 6858000"/>
              <a:gd name="connsiteX914" fmla="*/ 2984316 w 7467600"/>
              <a:gd name="connsiteY914" fmla="*/ 0 h 6858000"/>
              <a:gd name="connsiteX915" fmla="*/ 3016114 w 7467600"/>
              <a:gd name="connsiteY915" fmla="*/ 0 h 6858000"/>
              <a:gd name="connsiteX916" fmla="*/ 2979949 w 7467600"/>
              <a:gd name="connsiteY916" fmla="*/ 119274 h 6858000"/>
              <a:gd name="connsiteX917" fmla="*/ 3023879 w 7467600"/>
              <a:gd name="connsiteY917" fmla="*/ 0 h 6858000"/>
              <a:gd name="connsiteX918" fmla="*/ 3105400 w 7467600"/>
              <a:gd name="connsiteY918" fmla="*/ 0 h 6858000"/>
              <a:gd name="connsiteX919" fmla="*/ 3094669 w 7467600"/>
              <a:gd name="connsiteY919" fmla="*/ 30308 h 6858000"/>
              <a:gd name="connsiteX920" fmla="*/ 2901945 w 7467600"/>
              <a:gd name="connsiteY920" fmla="*/ 466538 h 6858000"/>
              <a:gd name="connsiteX921" fmla="*/ 2815209 w 7467600"/>
              <a:gd name="connsiteY921" fmla="*/ 497361 h 6858000"/>
              <a:gd name="connsiteX922" fmla="*/ 2844845 w 7467600"/>
              <a:gd name="connsiteY922" fmla="*/ 127638 h 6858000"/>
              <a:gd name="connsiteX923" fmla="*/ 2867960 w 7467600"/>
              <a:gd name="connsiteY923" fmla="*/ 0 h 6858000"/>
              <a:gd name="connsiteX924" fmla="*/ 1057230 w 7467600"/>
              <a:gd name="connsiteY924" fmla="*/ 0 h 6858000"/>
              <a:gd name="connsiteX925" fmla="*/ 1111003 w 7467600"/>
              <a:gd name="connsiteY925" fmla="*/ 0 h 6858000"/>
              <a:gd name="connsiteX926" fmla="*/ 1125553 w 7467600"/>
              <a:gd name="connsiteY926" fmla="*/ 52588 h 6858000"/>
              <a:gd name="connsiteX927" fmla="*/ 1304276 w 7467600"/>
              <a:gd name="connsiteY927" fmla="*/ 476275 h 6858000"/>
              <a:gd name="connsiteX928" fmla="*/ 1492066 w 7467600"/>
              <a:gd name="connsiteY928" fmla="*/ 886333 h 6858000"/>
              <a:gd name="connsiteX929" fmla="*/ 1423698 w 7467600"/>
              <a:gd name="connsiteY929" fmla="*/ 710817 h 6858000"/>
              <a:gd name="connsiteX930" fmla="*/ 1357609 w 7467600"/>
              <a:gd name="connsiteY930" fmla="*/ 532892 h 6858000"/>
              <a:gd name="connsiteX931" fmla="*/ 1309550 w 7467600"/>
              <a:gd name="connsiteY931" fmla="*/ 374031 h 6858000"/>
              <a:gd name="connsiteX932" fmla="*/ 1193673 w 7467600"/>
              <a:gd name="connsiteY932" fmla="*/ 49533 h 6858000"/>
              <a:gd name="connsiteX933" fmla="*/ 1164391 w 7467600"/>
              <a:gd name="connsiteY933" fmla="*/ 0 h 6858000"/>
              <a:gd name="connsiteX934" fmla="*/ 1200666 w 7467600"/>
              <a:gd name="connsiteY934" fmla="*/ 0 h 6858000"/>
              <a:gd name="connsiteX935" fmla="*/ 1223408 w 7467600"/>
              <a:gd name="connsiteY935" fmla="*/ 38996 h 6858000"/>
              <a:gd name="connsiteX936" fmla="*/ 1339635 w 7467600"/>
              <a:gd name="connsiteY936" fmla="*/ 365517 h 6858000"/>
              <a:gd name="connsiteX937" fmla="*/ 1387469 w 7467600"/>
              <a:gd name="connsiteY937" fmla="*/ 523079 h 6858000"/>
              <a:gd name="connsiteX938" fmla="*/ 1452685 w 7467600"/>
              <a:gd name="connsiteY938" fmla="*/ 699806 h 6858000"/>
              <a:gd name="connsiteX939" fmla="*/ 1492092 w 7467600"/>
              <a:gd name="connsiteY939" fmla="*/ 800424 h 6858000"/>
              <a:gd name="connsiteX940" fmla="*/ 1455302 w 7467600"/>
              <a:gd name="connsiteY940" fmla="*/ 632913 h 6858000"/>
              <a:gd name="connsiteX941" fmla="*/ 1222336 w 7467600"/>
              <a:gd name="connsiteY941" fmla="*/ 9480 h 6858000"/>
              <a:gd name="connsiteX942" fmla="*/ 1214634 w 7467600"/>
              <a:gd name="connsiteY942" fmla="*/ 0 h 6858000"/>
              <a:gd name="connsiteX943" fmla="*/ 1289827 w 7467600"/>
              <a:gd name="connsiteY943" fmla="*/ 0 h 6858000"/>
              <a:gd name="connsiteX944" fmla="*/ 1321076 w 7467600"/>
              <a:gd name="connsiteY944" fmla="*/ 59722 h 6858000"/>
              <a:gd name="connsiteX945" fmla="*/ 1512579 w 7467600"/>
              <a:gd name="connsiteY945" fmla="*/ 626441 h 6858000"/>
              <a:gd name="connsiteX946" fmla="*/ 1506076 w 7467600"/>
              <a:gd name="connsiteY946" fmla="*/ 1089289 h 6858000"/>
              <a:gd name="connsiteX947" fmla="*/ 1486346 w 7467600"/>
              <a:gd name="connsiteY947" fmla="*/ 1079919 h 6858000"/>
              <a:gd name="connsiteX948" fmla="*/ 1070511 w 7467600"/>
              <a:gd name="connsiteY948" fmla="*/ 48609 h 6858000"/>
              <a:gd name="connsiteX949" fmla="*/ 1057230 w 7467600"/>
              <a:gd name="connsiteY949" fmla="*/ 0 h 6858000"/>
              <a:gd name="connsiteX950" fmla="*/ 43151 w 7467600"/>
              <a:gd name="connsiteY950" fmla="*/ 0 h 6858000"/>
              <a:gd name="connsiteX951" fmla="*/ 95283 w 7467600"/>
              <a:gd name="connsiteY951" fmla="*/ 0 h 6858000"/>
              <a:gd name="connsiteX952" fmla="*/ 300708 w 7467600"/>
              <a:gd name="connsiteY952" fmla="*/ 154571 h 6858000"/>
              <a:gd name="connsiteX953" fmla="*/ 530414 w 7467600"/>
              <a:gd name="connsiteY953" fmla="*/ 354673 h 6858000"/>
              <a:gd name="connsiteX954" fmla="*/ 333785 w 7467600"/>
              <a:gd name="connsiteY954" fmla="*/ 161564 h 6858000"/>
              <a:gd name="connsiteX955" fmla="*/ 147005 w 7467600"/>
              <a:gd name="connsiteY955" fmla="*/ 0 h 6858000"/>
              <a:gd name="connsiteX956" fmla="*/ 272509 w 7467600"/>
              <a:gd name="connsiteY956" fmla="*/ 0 h 6858000"/>
              <a:gd name="connsiteX957" fmla="*/ 326276 w 7467600"/>
              <a:gd name="connsiteY957" fmla="*/ 45847 h 6858000"/>
              <a:gd name="connsiteX958" fmla="*/ 823759 w 7467600"/>
              <a:gd name="connsiteY958" fmla="*/ 574145 h 6858000"/>
              <a:gd name="connsiteX959" fmla="*/ 811254 w 7467600"/>
              <a:gd name="connsiteY959" fmla="*/ 665546 h 6858000"/>
              <a:gd name="connsiteX960" fmla="*/ 154042 w 7467600"/>
              <a:gd name="connsiteY960" fmla="*/ 261522 h 6858000"/>
              <a:gd name="connsiteX961" fmla="*/ 13550 w 7467600"/>
              <a:gd name="connsiteY961" fmla="*/ 158423 h 6858000"/>
              <a:gd name="connsiteX962" fmla="*/ 0 w 7467600"/>
              <a:gd name="connsiteY962" fmla="*/ 146618 h 6858000"/>
              <a:gd name="connsiteX963" fmla="*/ 0 w 7467600"/>
              <a:gd name="connsiteY963" fmla="*/ 59161 h 6858000"/>
              <a:gd name="connsiteX964" fmla="*/ 45427 w 7467600"/>
              <a:gd name="connsiteY964" fmla="*/ 101078 h 6858000"/>
              <a:gd name="connsiteX965" fmla="*/ 630103 w 7467600"/>
              <a:gd name="connsiteY965" fmla="*/ 485885 h 6858000"/>
              <a:gd name="connsiteX966" fmla="*/ 532040 w 7467600"/>
              <a:gd name="connsiteY966" fmla="*/ 399359 h 6858000"/>
              <a:gd name="connsiteX967" fmla="*/ 517618 w 7467600"/>
              <a:gd name="connsiteY967" fmla="*/ 385726 h 6858000"/>
              <a:gd name="connsiteX968" fmla="*/ 285074 w 7467600"/>
              <a:gd name="connsiteY968" fmla="*/ 182755 h 6858000"/>
              <a:gd name="connsiteX969" fmla="*/ 43151 w 7467600"/>
              <a:gd name="connsiteY969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88673 w 7467600"/>
              <a:gd name="connsiteY4" fmla="*/ 6610396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392158 w 7467600"/>
              <a:gd name="connsiteY16" fmla="*/ 6771365 h 6858000"/>
              <a:gd name="connsiteX17" fmla="*/ 7467600 w 7467600"/>
              <a:gd name="connsiteY17" fmla="*/ 6805948 h 6858000"/>
              <a:gd name="connsiteX18" fmla="*/ 7467600 w 7467600"/>
              <a:gd name="connsiteY18" fmla="*/ 6831490 h 6858000"/>
              <a:gd name="connsiteX19" fmla="*/ 7410696 w 7467600"/>
              <a:gd name="connsiteY19" fmla="*/ 6803861 h 6858000"/>
              <a:gd name="connsiteX20" fmla="*/ 7088673 w 7467600"/>
              <a:gd name="connsiteY20" fmla="*/ 6610396 h 6858000"/>
              <a:gd name="connsiteX21" fmla="*/ 1019354 w 7467600"/>
              <a:gd name="connsiteY21" fmla="*/ 6315006 h 6858000"/>
              <a:gd name="connsiteX22" fmla="*/ 441046 w 7467600"/>
              <a:gd name="connsiteY22" fmla="*/ 6691153 h 6858000"/>
              <a:gd name="connsiteX23" fmla="*/ 1019354 w 7467600"/>
              <a:gd name="connsiteY23" fmla="*/ 6315006 h 6858000"/>
              <a:gd name="connsiteX24" fmla="*/ 991680 w 7467600"/>
              <a:gd name="connsiteY24" fmla="*/ 6298413 h 6858000"/>
              <a:gd name="connsiteX25" fmla="*/ 409060 w 7467600"/>
              <a:gd name="connsiteY25" fmla="*/ 6671470 h 6858000"/>
              <a:gd name="connsiteX26" fmla="*/ 991680 w 7467600"/>
              <a:gd name="connsiteY26" fmla="*/ 6298413 h 6858000"/>
              <a:gd name="connsiteX27" fmla="*/ 103333 w 7467600"/>
              <a:gd name="connsiteY27" fmla="*/ 5699602 h 6858000"/>
              <a:gd name="connsiteX28" fmla="*/ 233938 w 7467600"/>
              <a:gd name="connsiteY28" fmla="*/ 5809416 h 6858000"/>
              <a:gd name="connsiteX29" fmla="*/ 883580 w 7467600"/>
              <a:gd name="connsiteY29" fmla="*/ 6180710 h 6858000"/>
              <a:gd name="connsiteX30" fmla="*/ 487337 w 7467600"/>
              <a:gd name="connsiteY30" fmla="*/ 5950182 h 6858000"/>
              <a:gd name="connsiteX31" fmla="*/ 354051 w 7467600"/>
              <a:gd name="connsiteY31" fmla="*/ 5854912 h 6858000"/>
              <a:gd name="connsiteX32" fmla="*/ 195436 w 7467600"/>
              <a:gd name="connsiteY32" fmla="*/ 5755068 h 6858000"/>
              <a:gd name="connsiteX33" fmla="*/ 103333 w 7467600"/>
              <a:gd name="connsiteY33" fmla="*/ 5699602 h 6858000"/>
              <a:gd name="connsiteX34" fmla="*/ 5539432 w 7467600"/>
              <a:gd name="connsiteY34" fmla="*/ 5642928 h 6858000"/>
              <a:gd name="connsiteX35" fmla="*/ 5555462 w 7467600"/>
              <a:gd name="connsiteY35" fmla="*/ 5694454 h 6858000"/>
              <a:gd name="connsiteX36" fmla="*/ 5828270 w 7467600"/>
              <a:gd name="connsiteY36" fmla="*/ 6320663 h 6858000"/>
              <a:gd name="connsiteX37" fmla="*/ 5947416 w 7467600"/>
              <a:gd name="connsiteY37" fmla="*/ 6574846 h 6858000"/>
              <a:gd name="connsiteX38" fmla="*/ 5539432 w 7467600"/>
              <a:gd name="connsiteY38" fmla="*/ 5642928 h 6858000"/>
              <a:gd name="connsiteX39" fmla="*/ 51253 w 7467600"/>
              <a:gd name="connsiteY39" fmla="*/ 5631825 h 6858000"/>
              <a:gd name="connsiteX40" fmla="*/ 211622 w 7467600"/>
              <a:gd name="connsiteY40" fmla="*/ 5728803 h 6858000"/>
              <a:gd name="connsiteX41" fmla="*/ 371652 w 7467600"/>
              <a:gd name="connsiteY41" fmla="*/ 5829062 h 6858000"/>
              <a:gd name="connsiteX42" fmla="*/ 505903 w 7467600"/>
              <a:gd name="connsiteY42" fmla="*/ 5925221 h 6858000"/>
              <a:gd name="connsiteX43" fmla="*/ 899240 w 7467600"/>
              <a:gd name="connsiteY43" fmla="*/ 6153068 h 6858000"/>
              <a:gd name="connsiteX44" fmla="*/ 988114 w 7467600"/>
              <a:gd name="connsiteY44" fmla="*/ 6174204 h 6858000"/>
              <a:gd name="connsiteX45" fmla="*/ 845971 w 7467600"/>
              <a:gd name="connsiteY45" fmla="*/ 6067177 h 6858000"/>
              <a:gd name="connsiteX46" fmla="*/ 448057 w 7467600"/>
              <a:gd name="connsiteY46" fmla="*/ 5841376 h 6858000"/>
              <a:gd name="connsiteX47" fmla="*/ 51253 w 7467600"/>
              <a:gd name="connsiteY47" fmla="*/ 5631825 h 6858000"/>
              <a:gd name="connsiteX48" fmla="*/ 2606687 w 7467600"/>
              <a:gd name="connsiteY48" fmla="*/ 5630718 h 6858000"/>
              <a:gd name="connsiteX49" fmla="*/ 2645658 w 7467600"/>
              <a:gd name="connsiteY49" fmla="*/ 6640259 h 6858000"/>
              <a:gd name="connsiteX50" fmla="*/ 2606687 w 7467600"/>
              <a:gd name="connsiteY50" fmla="*/ 5630718 h 6858000"/>
              <a:gd name="connsiteX51" fmla="*/ 3642057 w 7467600"/>
              <a:gd name="connsiteY51" fmla="*/ 5573487 h 6858000"/>
              <a:gd name="connsiteX52" fmla="*/ 3632981 w 7467600"/>
              <a:gd name="connsiteY52" fmla="*/ 5579437 h 6858000"/>
              <a:gd name="connsiteX53" fmla="*/ 3382436 w 7467600"/>
              <a:gd name="connsiteY53" fmla="*/ 5952726 h 6858000"/>
              <a:gd name="connsiteX54" fmla="*/ 3191929 w 7467600"/>
              <a:gd name="connsiteY54" fmla="*/ 6662669 h 6858000"/>
              <a:gd name="connsiteX55" fmla="*/ 3369898 w 7467600"/>
              <a:gd name="connsiteY55" fmla="*/ 6081771 h 6858000"/>
              <a:gd name="connsiteX56" fmla="*/ 3642057 w 7467600"/>
              <a:gd name="connsiteY56" fmla="*/ 5573487 h 6858000"/>
              <a:gd name="connsiteX57" fmla="*/ 2650666 w 7467600"/>
              <a:gd name="connsiteY57" fmla="*/ 5530686 h 6858000"/>
              <a:gd name="connsiteX58" fmla="*/ 2650249 w 7467600"/>
              <a:gd name="connsiteY58" fmla="*/ 5532101 h 6858000"/>
              <a:gd name="connsiteX59" fmla="*/ 2663808 w 7467600"/>
              <a:gd name="connsiteY59" fmla="*/ 6535215 h 6858000"/>
              <a:gd name="connsiteX60" fmla="*/ 2665418 w 7467600"/>
              <a:gd name="connsiteY60" fmla="*/ 6132756 h 6858000"/>
              <a:gd name="connsiteX61" fmla="*/ 2650666 w 7467600"/>
              <a:gd name="connsiteY61" fmla="*/ 5530686 h 6858000"/>
              <a:gd name="connsiteX62" fmla="*/ 2680277 w 7467600"/>
              <a:gd name="connsiteY62" fmla="*/ 5479204 h 6858000"/>
              <a:gd name="connsiteX63" fmla="*/ 2678972 w 7467600"/>
              <a:gd name="connsiteY63" fmla="*/ 5481582 h 6858000"/>
              <a:gd name="connsiteX64" fmla="*/ 2696666 w 7467600"/>
              <a:gd name="connsiteY64" fmla="*/ 6133836 h 6858000"/>
              <a:gd name="connsiteX65" fmla="*/ 2695769 w 7467600"/>
              <a:gd name="connsiteY65" fmla="*/ 6390955 h 6858000"/>
              <a:gd name="connsiteX66" fmla="*/ 2739893 w 7467600"/>
              <a:gd name="connsiteY66" fmla="*/ 6108357 h 6858000"/>
              <a:gd name="connsiteX67" fmla="*/ 2680277 w 7467600"/>
              <a:gd name="connsiteY67" fmla="*/ 5479204 h 6858000"/>
              <a:gd name="connsiteX68" fmla="*/ 1132195 w 7467600"/>
              <a:gd name="connsiteY68" fmla="*/ 5467980 h 6858000"/>
              <a:gd name="connsiteX69" fmla="*/ 1679056 w 7467600"/>
              <a:gd name="connsiteY69" fmla="*/ 5516907 h 6858000"/>
              <a:gd name="connsiteX70" fmla="*/ 2128648 w 7467600"/>
              <a:gd name="connsiteY70" fmla="*/ 5474249 h 6858000"/>
              <a:gd name="connsiteX71" fmla="*/ 1825619 w 7467600"/>
              <a:gd name="connsiteY71" fmla="*/ 5478447 h 6858000"/>
              <a:gd name="connsiteX72" fmla="*/ 1737798 w 7467600"/>
              <a:gd name="connsiteY72" fmla="*/ 5483353 h 6858000"/>
              <a:gd name="connsiteX73" fmla="*/ 1132195 w 7467600"/>
              <a:gd name="connsiteY73" fmla="*/ 5467980 h 6858000"/>
              <a:gd name="connsiteX74" fmla="*/ 7454976 w 7467600"/>
              <a:gd name="connsiteY74" fmla="*/ 6318297 h 6858000"/>
              <a:gd name="connsiteX75" fmla="*/ 7379510 w 7467600"/>
              <a:gd name="connsiteY75" fmla="*/ 5755454 h 6858000"/>
              <a:gd name="connsiteX76" fmla="*/ 7467600 w 7467600"/>
              <a:gd name="connsiteY76" fmla="*/ 5845526 h 6858000"/>
              <a:gd name="connsiteX77" fmla="*/ 7271900 w 7467600"/>
              <a:gd name="connsiteY77" fmla="*/ 5734551 h 6858000"/>
              <a:gd name="connsiteX78" fmla="*/ 7259646 w 7467600"/>
              <a:gd name="connsiteY78" fmla="*/ 5765985 h 6858000"/>
              <a:gd name="connsiteX79" fmla="*/ 7467600 w 7467600"/>
              <a:gd name="connsiteY79" fmla="*/ 6012219 h 6858000"/>
              <a:gd name="connsiteX80" fmla="*/ 7356878 w 7467600"/>
              <a:gd name="connsiteY80" fmla="*/ 5981332 h 6858000"/>
              <a:gd name="connsiteX81" fmla="*/ 7467600 w 7467600"/>
              <a:gd name="connsiteY81" fmla="*/ 6117703 h 6858000"/>
              <a:gd name="connsiteX82" fmla="*/ 7467600 w 7467600"/>
              <a:gd name="connsiteY82" fmla="*/ 6163634 h 6858000"/>
              <a:gd name="connsiteX83" fmla="*/ 7403637 w 7467600"/>
              <a:gd name="connsiteY83" fmla="*/ 6083957 h 6858000"/>
              <a:gd name="connsiteX84" fmla="*/ 7254615 w 7467600"/>
              <a:gd name="connsiteY84" fmla="*/ 5911918 h 6858000"/>
              <a:gd name="connsiteX85" fmla="*/ 7312589 w 7467600"/>
              <a:gd name="connsiteY85" fmla="*/ 5982309 h 6858000"/>
              <a:gd name="connsiteX86" fmla="*/ 7448321 w 7467600"/>
              <a:gd name="connsiteY86" fmla="*/ 6190991 h 6858000"/>
              <a:gd name="connsiteX87" fmla="*/ 7467600 w 7467600"/>
              <a:gd name="connsiteY87" fmla="*/ 6221686 h 6858000"/>
              <a:gd name="connsiteX88" fmla="*/ 7467600 w 7467600"/>
              <a:gd name="connsiteY88" fmla="*/ 6334256 h 6858000"/>
              <a:gd name="connsiteX89" fmla="*/ 7454976 w 7467600"/>
              <a:gd name="connsiteY89" fmla="*/ 6318297 h 6858000"/>
              <a:gd name="connsiteX90" fmla="*/ 1456157 w 7467600"/>
              <a:gd name="connsiteY90" fmla="*/ 5371404 h 6858000"/>
              <a:gd name="connsiteX91" fmla="*/ 1244432 w 7467600"/>
              <a:gd name="connsiteY91" fmla="*/ 5385601 h 6858000"/>
              <a:gd name="connsiteX92" fmla="*/ 973990 w 7467600"/>
              <a:gd name="connsiteY92" fmla="*/ 5424940 h 6858000"/>
              <a:gd name="connsiteX93" fmla="*/ 1103809 w 7467600"/>
              <a:gd name="connsiteY93" fmla="*/ 5433720 h 6858000"/>
              <a:gd name="connsiteX94" fmla="*/ 1123454 w 7467600"/>
              <a:gd name="connsiteY94" fmla="*/ 5435727 h 6858000"/>
              <a:gd name="connsiteX95" fmla="*/ 1737017 w 7467600"/>
              <a:gd name="connsiteY95" fmla="*/ 5452183 h 6858000"/>
              <a:gd name="connsiteX96" fmla="*/ 1824397 w 7467600"/>
              <a:gd name="connsiteY96" fmla="*/ 5447757 h 6858000"/>
              <a:gd name="connsiteX97" fmla="*/ 2070059 w 7467600"/>
              <a:gd name="connsiteY97" fmla="*/ 5441660 h 6858000"/>
              <a:gd name="connsiteX98" fmla="*/ 1456157 w 7467600"/>
              <a:gd name="connsiteY98" fmla="*/ 5371404 h 6858000"/>
              <a:gd name="connsiteX99" fmla="*/ 4988186 w 7467600"/>
              <a:gd name="connsiteY99" fmla="*/ 5216467 h 6858000"/>
              <a:gd name="connsiteX100" fmla="*/ 4777334 w 7467600"/>
              <a:gd name="connsiteY100" fmla="*/ 5406072 h 6858000"/>
              <a:gd name="connsiteX101" fmla="*/ 4718341 w 7467600"/>
              <a:gd name="connsiteY101" fmla="*/ 5468043 h 6858000"/>
              <a:gd name="connsiteX102" fmla="*/ 4604655 w 7467600"/>
              <a:gd name="connsiteY102" fmla="*/ 5583434 h 6858000"/>
              <a:gd name="connsiteX103" fmla="*/ 4565074 w 7467600"/>
              <a:gd name="connsiteY103" fmla="*/ 5618550 h 6858000"/>
              <a:gd name="connsiteX104" fmla="*/ 4988186 w 7467600"/>
              <a:gd name="connsiteY104" fmla="*/ 5216467 h 6858000"/>
              <a:gd name="connsiteX105" fmla="*/ 4978032 w 7467600"/>
              <a:gd name="connsiteY105" fmla="*/ 5183809 h 6858000"/>
              <a:gd name="connsiteX106" fmla="*/ 4463413 w 7467600"/>
              <a:gd name="connsiteY106" fmla="*/ 5615162 h 6858000"/>
              <a:gd name="connsiteX107" fmla="*/ 4358134 w 7467600"/>
              <a:gd name="connsiteY107" fmla="*/ 5742791 h 6858000"/>
              <a:gd name="connsiteX108" fmla="*/ 4376219 w 7467600"/>
              <a:gd name="connsiteY108" fmla="*/ 5729027 h 6858000"/>
              <a:gd name="connsiteX109" fmla="*/ 4582340 w 7467600"/>
              <a:gd name="connsiteY109" fmla="*/ 5561037 h 6858000"/>
              <a:gd name="connsiteX110" fmla="*/ 4694684 w 7467600"/>
              <a:gd name="connsiteY110" fmla="*/ 5447098 h 6858000"/>
              <a:gd name="connsiteX111" fmla="*/ 4754123 w 7467600"/>
              <a:gd name="connsiteY111" fmla="*/ 5384643 h 6858000"/>
              <a:gd name="connsiteX112" fmla="*/ 4978032 w 7467600"/>
              <a:gd name="connsiteY112" fmla="*/ 5183809 h 6858000"/>
              <a:gd name="connsiteX113" fmla="*/ 1903353 w 7467600"/>
              <a:gd name="connsiteY113" fmla="*/ 5044827 h 6858000"/>
              <a:gd name="connsiteX114" fmla="*/ 1936931 w 7467600"/>
              <a:gd name="connsiteY114" fmla="*/ 5093954 h 6858000"/>
              <a:gd name="connsiteX115" fmla="*/ 2195868 w 7467600"/>
              <a:gd name="connsiteY115" fmla="*/ 5396574 h 6858000"/>
              <a:gd name="connsiteX116" fmla="*/ 2088852 w 7467600"/>
              <a:gd name="connsiteY116" fmla="*/ 5166123 h 6858000"/>
              <a:gd name="connsiteX117" fmla="*/ 1958241 w 7467600"/>
              <a:gd name="connsiteY117" fmla="*/ 5067955 h 6858000"/>
              <a:gd name="connsiteX118" fmla="*/ 1903353 w 7467600"/>
              <a:gd name="connsiteY118" fmla="*/ 5044827 h 6858000"/>
              <a:gd name="connsiteX119" fmla="*/ 1979378 w 7467600"/>
              <a:gd name="connsiteY119" fmla="*/ 4769504 h 6858000"/>
              <a:gd name="connsiteX120" fmla="*/ 2882120 w 7467600"/>
              <a:gd name="connsiteY120" fmla="*/ 5064547 h 6858000"/>
              <a:gd name="connsiteX121" fmla="*/ 2793103 w 7467600"/>
              <a:gd name="connsiteY121" fmla="*/ 5039699 h 6858000"/>
              <a:gd name="connsiteX122" fmla="*/ 2770041 w 7467600"/>
              <a:gd name="connsiteY122" fmla="*/ 5033634 h 6858000"/>
              <a:gd name="connsiteX123" fmla="*/ 1979378 w 7467600"/>
              <a:gd name="connsiteY123" fmla="*/ 4769504 h 6858000"/>
              <a:gd name="connsiteX124" fmla="*/ 1927410 w 7467600"/>
              <a:gd name="connsiteY124" fmla="*/ 4716164 h 6858000"/>
              <a:gd name="connsiteX125" fmla="*/ 1959587 w 7467600"/>
              <a:gd name="connsiteY125" fmla="*/ 4728849 h 6858000"/>
              <a:gd name="connsiteX126" fmla="*/ 2777707 w 7467600"/>
              <a:gd name="connsiteY126" fmla="*/ 5003991 h 6858000"/>
              <a:gd name="connsiteX127" fmla="*/ 2800768 w 7467600"/>
              <a:gd name="connsiteY127" fmla="*/ 5010056 h 6858000"/>
              <a:gd name="connsiteX128" fmla="*/ 2879408 w 7467600"/>
              <a:gd name="connsiteY128" fmla="*/ 5031590 h 6858000"/>
              <a:gd name="connsiteX129" fmla="*/ 2862295 w 7467600"/>
              <a:gd name="connsiteY129" fmla="*/ 5022958 h 6858000"/>
              <a:gd name="connsiteX130" fmla="*/ 2813343 w 7467600"/>
              <a:gd name="connsiteY130" fmla="*/ 4998369 h 6858000"/>
              <a:gd name="connsiteX131" fmla="*/ 2646245 w 7467600"/>
              <a:gd name="connsiteY131" fmla="*/ 4930999 h 6858000"/>
              <a:gd name="connsiteX132" fmla="*/ 1999243 w 7467600"/>
              <a:gd name="connsiteY132" fmla="*/ 4730524 h 6858000"/>
              <a:gd name="connsiteX133" fmla="*/ 1979527 w 7467600"/>
              <a:gd name="connsiteY133" fmla="*/ 4726651 h 6858000"/>
              <a:gd name="connsiteX134" fmla="*/ 1927410 w 7467600"/>
              <a:gd name="connsiteY134" fmla="*/ 4716164 h 6858000"/>
              <a:gd name="connsiteX135" fmla="*/ 1997014 w 7467600"/>
              <a:gd name="connsiteY135" fmla="*/ 4698007 h 6858000"/>
              <a:gd name="connsiteX136" fmla="*/ 2005458 w 7467600"/>
              <a:gd name="connsiteY136" fmla="*/ 4699540 h 6858000"/>
              <a:gd name="connsiteX137" fmla="*/ 2657186 w 7467600"/>
              <a:gd name="connsiteY137" fmla="*/ 4901687 h 6858000"/>
              <a:gd name="connsiteX138" fmla="*/ 2826662 w 7467600"/>
              <a:gd name="connsiteY138" fmla="*/ 4970362 h 6858000"/>
              <a:gd name="connsiteX139" fmla="*/ 2876100 w 7467600"/>
              <a:gd name="connsiteY139" fmla="*/ 4995397 h 6858000"/>
              <a:gd name="connsiteX140" fmla="*/ 3042600 w 7467600"/>
              <a:gd name="connsiteY140" fmla="*/ 5059532 h 6858000"/>
              <a:gd name="connsiteX141" fmla="*/ 1997014 w 7467600"/>
              <a:gd name="connsiteY141" fmla="*/ 4698007 h 6858000"/>
              <a:gd name="connsiteX142" fmla="*/ 2305292 w 7467600"/>
              <a:gd name="connsiteY142" fmla="*/ 4219492 h 6858000"/>
              <a:gd name="connsiteX143" fmla="*/ 3360922 w 7467600"/>
              <a:gd name="connsiteY143" fmla="*/ 4529373 h 6858000"/>
              <a:gd name="connsiteX144" fmla="*/ 3492420 w 7467600"/>
              <a:gd name="connsiteY144" fmla="*/ 4510145 h 6858000"/>
              <a:gd name="connsiteX145" fmla="*/ 3364086 w 7467600"/>
              <a:gd name="connsiteY145" fmla="*/ 4480340 h 6858000"/>
              <a:gd name="connsiteX146" fmla="*/ 3225818 w 7467600"/>
              <a:gd name="connsiteY146" fmla="*/ 4411822 h 6858000"/>
              <a:gd name="connsiteX147" fmla="*/ 3129696 w 7467600"/>
              <a:gd name="connsiteY147" fmla="*/ 4360704 h 6858000"/>
              <a:gd name="connsiteX148" fmla="*/ 2814545 w 7467600"/>
              <a:gd name="connsiteY148" fmla="*/ 4282955 h 6858000"/>
              <a:gd name="connsiteX149" fmla="*/ 2305292 w 7467600"/>
              <a:gd name="connsiteY149" fmla="*/ 4219492 h 6858000"/>
              <a:gd name="connsiteX150" fmla="*/ 2626982 w 7467600"/>
              <a:gd name="connsiteY150" fmla="*/ 4206450 h 6858000"/>
              <a:gd name="connsiteX151" fmla="*/ 2490617 w 7467600"/>
              <a:gd name="connsiteY151" fmla="*/ 4206951 h 6858000"/>
              <a:gd name="connsiteX152" fmla="*/ 2819869 w 7467600"/>
              <a:gd name="connsiteY152" fmla="*/ 4252936 h 6858000"/>
              <a:gd name="connsiteX153" fmla="*/ 3143018 w 7467600"/>
              <a:gd name="connsiteY153" fmla="*/ 4332698 h 6858000"/>
              <a:gd name="connsiteX154" fmla="*/ 3241520 w 7467600"/>
              <a:gd name="connsiteY154" fmla="*/ 4385112 h 6858000"/>
              <a:gd name="connsiteX155" fmla="*/ 3374575 w 7467600"/>
              <a:gd name="connsiteY155" fmla="*/ 4451517 h 6858000"/>
              <a:gd name="connsiteX156" fmla="*/ 3505221 w 7467600"/>
              <a:gd name="connsiteY156" fmla="*/ 4480757 h 6858000"/>
              <a:gd name="connsiteX157" fmla="*/ 2626982 w 7467600"/>
              <a:gd name="connsiteY157" fmla="*/ 4206450 h 6858000"/>
              <a:gd name="connsiteX158" fmla="*/ 1310106 w 7467600"/>
              <a:gd name="connsiteY158" fmla="*/ 3943217 h 6858000"/>
              <a:gd name="connsiteX159" fmla="*/ 854994 w 7467600"/>
              <a:gd name="connsiteY159" fmla="*/ 4399136 h 6858000"/>
              <a:gd name="connsiteX160" fmla="*/ 742462 w 7467600"/>
              <a:gd name="connsiteY160" fmla="*/ 4594648 h 6858000"/>
              <a:gd name="connsiteX161" fmla="*/ 820602 w 7467600"/>
              <a:gd name="connsiteY161" fmla="*/ 4485915 h 6858000"/>
              <a:gd name="connsiteX162" fmla="*/ 878295 w 7467600"/>
              <a:gd name="connsiteY162" fmla="*/ 4403594 h 6858000"/>
              <a:gd name="connsiteX163" fmla="*/ 1240607 w 7467600"/>
              <a:gd name="connsiteY163" fmla="*/ 4010401 h 6858000"/>
              <a:gd name="connsiteX164" fmla="*/ 1310106 w 7467600"/>
              <a:gd name="connsiteY164" fmla="*/ 3943217 h 6858000"/>
              <a:gd name="connsiteX165" fmla="*/ 1423113 w 7467600"/>
              <a:gd name="connsiteY165" fmla="*/ 3874565 h 6858000"/>
              <a:gd name="connsiteX166" fmla="*/ 1260565 w 7467600"/>
              <a:gd name="connsiteY166" fmla="*/ 4031982 h 6858000"/>
              <a:gd name="connsiteX167" fmla="*/ 901900 w 7467600"/>
              <a:gd name="connsiteY167" fmla="*/ 4421236 h 6858000"/>
              <a:gd name="connsiteX168" fmla="*/ 845044 w 7467600"/>
              <a:gd name="connsiteY168" fmla="*/ 4502436 h 6858000"/>
              <a:gd name="connsiteX169" fmla="*/ 685926 w 7467600"/>
              <a:gd name="connsiteY169" fmla="*/ 4703069 h 6858000"/>
              <a:gd name="connsiteX170" fmla="*/ 684248 w 7467600"/>
              <a:gd name="connsiteY170" fmla="*/ 4706721 h 6858000"/>
              <a:gd name="connsiteX171" fmla="*/ 1423113 w 7467600"/>
              <a:gd name="connsiteY171" fmla="*/ 3874565 h 6858000"/>
              <a:gd name="connsiteX172" fmla="*/ 3316479 w 7467600"/>
              <a:gd name="connsiteY172" fmla="*/ 3872136 h 6858000"/>
              <a:gd name="connsiteX173" fmla="*/ 3546806 w 7467600"/>
              <a:gd name="connsiteY173" fmla="*/ 4356139 h 6858000"/>
              <a:gd name="connsiteX174" fmla="*/ 3364433 w 7467600"/>
              <a:gd name="connsiteY174" fmla="*/ 3953121 h 6858000"/>
              <a:gd name="connsiteX175" fmla="*/ 3316479 w 7467600"/>
              <a:gd name="connsiteY175" fmla="*/ 3872136 h 6858000"/>
              <a:gd name="connsiteX176" fmla="*/ 3291335 w 7467600"/>
              <a:gd name="connsiteY176" fmla="*/ 3767420 h 6858000"/>
              <a:gd name="connsiteX177" fmla="*/ 3390805 w 7467600"/>
              <a:gd name="connsiteY177" fmla="*/ 3937163 h 6858000"/>
              <a:gd name="connsiteX178" fmla="*/ 3579062 w 7467600"/>
              <a:gd name="connsiteY178" fmla="*/ 4359040 h 6858000"/>
              <a:gd name="connsiteX179" fmla="*/ 3467355 w 7467600"/>
              <a:gd name="connsiteY179" fmla="*/ 3988130 h 6858000"/>
              <a:gd name="connsiteX180" fmla="*/ 3310753 w 7467600"/>
              <a:gd name="connsiteY180" fmla="*/ 3787140 h 6858000"/>
              <a:gd name="connsiteX181" fmla="*/ 3291335 w 7467600"/>
              <a:gd name="connsiteY181" fmla="*/ 3767420 h 6858000"/>
              <a:gd name="connsiteX182" fmla="*/ 1635889 w 7467600"/>
              <a:gd name="connsiteY182" fmla="*/ 3709494 h 6858000"/>
              <a:gd name="connsiteX183" fmla="*/ 1634800 w 7467600"/>
              <a:gd name="connsiteY183" fmla="*/ 3731111 h 6858000"/>
              <a:gd name="connsiteX184" fmla="*/ 1635889 w 7467600"/>
              <a:gd name="connsiteY184" fmla="*/ 3709494 h 6858000"/>
              <a:gd name="connsiteX185" fmla="*/ 1510397 w 7467600"/>
              <a:gd name="connsiteY185" fmla="*/ 3684705 h 6858000"/>
              <a:gd name="connsiteX186" fmla="*/ 1146550 w 7467600"/>
              <a:gd name="connsiteY186" fmla="*/ 3802012 h 6858000"/>
              <a:gd name="connsiteX187" fmla="*/ 698834 w 7467600"/>
              <a:gd name="connsiteY187" fmla="*/ 3952272 h 6858000"/>
              <a:gd name="connsiteX188" fmla="*/ 34256 w 7467600"/>
              <a:gd name="connsiteY188" fmla="*/ 4347603 h 6858000"/>
              <a:gd name="connsiteX189" fmla="*/ 527241 w 7467600"/>
              <a:gd name="connsiteY189" fmla="*/ 4065078 h 6858000"/>
              <a:gd name="connsiteX190" fmla="*/ 1510397 w 7467600"/>
              <a:gd name="connsiteY190" fmla="*/ 3684705 h 6858000"/>
              <a:gd name="connsiteX191" fmla="*/ 1313114 w 7467600"/>
              <a:gd name="connsiteY191" fmla="*/ 3655216 h 6858000"/>
              <a:gd name="connsiteX192" fmla="*/ 1109304 w 7467600"/>
              <a:gd name="connsiteY192" fmla="*/ 3669030 h 6858000"/>
              <a:gd name="connsiteX193" fmla="*/ 8129 w 7467600"/>
              <a:gd name="connsiteY193" fmla="*/ 4330519 h 6858000"/>
              <a:gd name="connsiteX194" fmla="*/ 687572 w 7467600"/>
              <a:gd name="connsiteY194" fmla="*/ 3925629 h 6858000"/>
              <a:gd name="connsiteX195" fmla="*/ 1138365 w 7467600"/>
              <a:gd name="connsiteY195" fmla="*/ 3774515 h 6858000"/>
              <a:gd name="connsiteX196" fmla="*/ 1505579 w 7467600"/>
              <a:gd name="connsiteY196" fmla="*/ 3655526 h 6858000"/>
              <a:gd name="connsiteX197" fmla="*/ 1313114 w 7467600"/>
              <a:gd name="connsiteY197" fmla="*/ 3655216 h 6858000"/>
              <a:gd name="connsiteX198" fmla="*/ 3655073 w 7467600"/>
              <a:gd name="connsiteY198" fmla="*/ 3650884 h 6858000"/>
              <a:gd name="connsiteX199" fmla="*/ 3989938 w 7467600"/>
              <a:gd name="connsiteY199" fmla="*/ 3991685 h 6858000"/>
              <a:gd name="connsiteX200" fmla="*/ 4393907 w 7467600"/>
              <a:gd name="connsiteY200" fmla="*/ 4261258 h 6858000"/>
              <a:gd name="connsiteX201" fmla="*/ 4648051 w 7467600"/>
              <a:gd name="connsiteY201" fmla="*/ 4374051 h 6858000"/>
              <a:gd name="connsiteX202" fmla="*/ 4383389 w 7467600"/>
              <a:gd name="connsiteY202" fmla="*/ 4184369 h 6858000"/>
              <a:gd name="connsiteX203" fmla="*/ 4165508 w 7467600"/>
              <a:gd name="connsiteY203" fmla="*/ 4035196 h 6858000"/>
              <a:gd name="connsiteX204" fmla="*/ 4068162 w 7467600"/>
              <a:gd name="connsiteY204" fmla="*/ 3953394 h 6858000"/>
              <a:gd name="connsiteX205" fmla="*/ 3981416 w 7467600"/>
              <a:gd name="connsiteY205" fmla="*/ 3880482 h 6858000"/>
              <a:gd name="connsiteX206" fmla="*/ 3800147 w 7467600"/>
              <a:gd name="connsiteY206" fmla="*/ 3749872 h 6858000"/>
              <a:gd name="connsiteX207" fmla="*/ 3655073 w 7467600"/>
              <a:gd name="connsiteY207" fmla="*/ 3650884 h 6858000"/>
              <a:gd name="connsiteX208" fmla="*/ 3670252 w 7467600"/>
              <a:gd name="connsiteY208" fmla="*/ 3622798 h 6858000"/>
              <a:gd name="connsiteX209" fmla="*/ 3817258 w 7467600"/>
              <a:gd name="connsiteY209" fmla="*/ 3723577 h 6858000"/>
              <a:gd name="connsiteX210" fmla="*/ 4000461 w 7467600"/>
              <a:gd name="connsiteY210" fmla="*/ 3855966 h 6858000"/>
              <a:gd name="connsiteX211" fmla="*/ 4088180 w 7467600"/>
              <a:gd name="connsiteY211" fmla="*/ 3929774 h 6858000"/>
              <a:gd name="connsiteX212" fmla="*/ 4184555 w 7467600"/>
              <a:gd name="connsiteY212" fmla="*/ 4010683 h 6858000"/>
              <a:gd name="connsiteX213" fmla="*/ 4399563 w 7467600"/>
              <a:gd name="connsiteY213" fmla="*/ 4158106 h 6858000"/>
              <a:gd name="connsiteX214" fmla="*/ 4684469 w 7467600"/>
              <a:gd name="connsiteY214" fmla="*/ 4364680 h 6858000"/>
              <a:gd name="connsiteX215" fmla="*/ 4690271 w 7467600"/>
              <a:gd name="connsiteY215" fmla="*/ 4370034 h 6858000"/>
              <a:gd name="connsiteX216" fmla="*/ 4136093 w 7467600"/>
              <a:gd name="connsiteY216" fmla="*/ 3858466 h 6858000"/>
              <a:gd name="connsiteX217" fmla="*/ 3670252 w 7467600"/>
              <a:gd name="connsiteY217" fmla="*/ 3622798 h 6858000"/>
              <a:gd name="connsiteX218" fmla="*/ 4440129 w 7467600"/>
              <a:gd name="connsiteY218" fmla="*/ 3448571 h 6858000"/>
              <a:gd name="connsiteX219" fmla="*/ 4856525 w 7467600"/>
              <a:gd name="connsiteY219" fmla="*/ 3915351 h 6858000"/>
              <a:gd name="connsiteX220" fmla="*/ 5059055 w 7467600"/>
              <a:gd name="connsiteY220" fmla="*/ 4108918 h 6858000"/>
              <a:gd name="connsiteX221" fmla="*/ 5290070 w 7467600"/>
              <a:gd name="connsiteY221" fmla="*/ 4263619 h 6858000"/>
              <a:gd name="connsiteX222" fmla="*/ 4834991 w 7467600"/>
              <a:gd name="connsiteY222" fmla="*/ 3830985 h 6858000"/>
              <a:gd name="connsiteX223" fmla="*/ 4440129 w 7467600"/>
              <a:gd name="connsiteY223" fmla="*/ 3448571 h 6858000"/>
              <a:gd name="connsiteX224" fmla="*/ 4441737 w 7467600"/>
              <a:gd name="connsiteY224" fmla="*/ 3399734 h 6858000"/>
              <a:gd name="connsiteX225" fmla="*/ 4431236 w 7467600"/>
              <a:gd name="connsiteY225" fmla="*/ 3400954 h 6858000"/>
              <a:gd name="connsiteX226" fmla="*/ 4557150 w 7467600"/>
              <a:gd name="connsiteY226" fmla="*/ 3510023 h 6858000"/>
              <a:gd name="connsiteX227" fmla="*/ 4856936 w 7467600"/>
              <a:gd name="connsiteY227" fmla="*/ 3809146 h 6858000"/>
              <a:gd name="connsiteX228" fmla="*/ 5111996 w 7467600"/>
              <a:gd name="connsiteY228" fmla="*/ 4065759 h 6858000"/>
              <a:gd name="connsiteX229" fmla="*/ 5388878 w 7467600"/>
              <a:gd name="connsiteY229" fmla="*/ 4300185 h 6858000"/>
              <a:gd name="connsiteX230" fmla="*/ 5425556 w 7467600"/>
              <a:gd name="connsiteY230" fmla="*/ 4308967 h 6858000"/>
              <a:gd name="connsiteX231" fmla="*/ 4943646 w 7467600"/>
              <a:gd name="connsiteY231" fmla="*/ 3822916 h 6858000"/>
              <a:gd name="connsiteX232" fmla="*/ 4594837 w 7467600"/>
              <a:gd name="connsiteY232" fmla="*/ 3532274 h 6858000"/>
              <a:gd name="connsiteX233" fmla="*/ 4441737 w 7467600"/>
              <a:gd name="connsiteY233" fmla="*/ 3399734 h 6858000"/>
              <a:gd name="connsiteX234" fmla="*/ 5425834 w 7467600"/>
              <a:gd name="connsiteY234" fmla="*/ 3162785 h 6858000"/>
              <a:gd name="connsiteX235" fmla="*/ 5401644 w 7467600"/>
              <a:gd name="connsiteY235" fmla="*/ 3617847 h 6858000"/>
              <a:gd name="connsiteX236" fmla="*/ 5467256 w 7467600"/>
              <a:gd name="connsiteY236" fmla="*/ 4175494 h 6858000"/>
              <a:gd name="connsiteX237" fmla="*/ 5448069 w 7467600"/>
              <a:gd name="connsiteY237" fmla="*/ 3567554 h 6858000"/>
              <a:gd name="connsiteX238" fmla="*/ 5425834 w 7467600"/>
              <a:gd name="connsiteY238" fmla="*/ 3162785 h 6858000"/>
              <a:gd name="connsiteX239" fmla="*/ 1318687 w 7467600"/>
              <a:gd name="connsiteY239" fmla="*/ 3113840 h 6858000"/>
              <a:gd name="connsiteX240" fmla="*/ 1066793 w 7467600"/>
              <a:gd name="connsiteY240" fmla="*/ 3212171 h 6858000"/>
              <a:gd name="connsiteX241" fmla="*/ 993319 w 7467600"/>
              <a:gd name="connsiteY241" fmla="*/ 3247648 h 6858000"/>
              <a:gd name="connsiteX242" fmla="*/ 853081 w 7467600"/>
              <a:gd name="connsiteY242" fmla="*/ 3312410 h 6858000"/>
              <a:gd name="connsiteX243" fmla="*/ 805957 w 7467600"/>
              <a:gd name="connsiteY243" fmla="*/ 3330443 h 6858000"/>
              <a:gd name="connsiteX244" fmla="*/ 1318687 w 7467600"/>
              <a:gd name="connsiteY244" fmla="*/ 3113840 h 6858000"/>
              <a:gd name="connsiteX245" fmla="*/ 5453702 w 7467600"/>
              <a:gd name="connsiteY245" fmla="*/ 3090882 h 6858000"/>
              <a:gd name="connsiteX246" fmla="*/ 5480135 w 7467600"/>
              <a:gd name="connsiteY246" fmla="*/ 3565802 h 6858000"/>
              <a:gd name="connsiteX247" fmla="*/ 5499023 w 7467600"/>
              <a:gd name="connsiteY247" fmla="*/ 4166310 h 6858000"/>
              <a:gd name="connsiteX248" fmla="*/ 5547022 w 7467600"/>
              <a:gd name="connsiteY248" fmla="*/ 3607838 h 6858000"/>
              <a:gd name="connsiteX249" fmla="*/ 5515964 w 7467600"/>
              <a:gd name="connsiteY249" fmla="*/ 3378541 h 6858000"/>
              <a:gd name="connsiteX250" fmla="*/ 5453702 w 7467600"/>
              <a:gd name="connsiteY250" fmla="*/ 3090882 h 6858000"/>
              <a:gd name="connsiteX251" fmla="*/ 1238695 w 7467600"/>
              <a:gd name="connsiteY251" fmla="*/ 3076820 h 6858000"/>
              <a:gd name="connsiteX252" fmla="*/ 716371 w 7467600"/>
              <a:gd name="connsiteY252" fmla="*/ 3293249 h 6858000"/>
              <a:gd name="connsiteX253" fmla="*/ 579522 w 7467600"/>
              <a:gd name="connsiteY253" fmla="*/ 3371759 h 6858000"/>
              <a:gd name="connsiteX254" fmla="*/ 600288 w 7467600"/>
              <a:gd name="connsiteY254" fmla="*/ 3365555 h 6858000"/>
              <a:gd name="connsiteX255" fmla="*/ 840692 w 7467600"/>
              <a:gd name="connsiteY255" fmla="*/ 3284921 h 6858000"/>
              <a:gd name="connsiteX256" fmla="*/ 979248 w 7467600"/>
              <a:gd name="connsiteY256" fmla="*/ 3221003 h 6858000"/>
              <a:gd name="connsiteX257" fmla="*/ 1053282 w 7467600"/>
              <a:gd name="connsiteY257" fmla="*/ 3185247 h 6858000"/>
              <a:gd name="connsiteX258" fmla="*/ 1320603 w 7467600"/>
              <a:gd name="connsiteY258" fmla="*/ 3081281 h 6858000"/>
              <a:gd name="connsiteX259" fmla="*/ 1238695 w 7467600"/>
              <a:gd name="connsiteY259" fmla="*/ 3076820 h 6858000"/>
              <a:gd name="connsiteX260" fmla="*/ 5425627 w 7467600"/>
              <a:gd name="connsiteY260" fmla="*/ 2954192 h 6858000"/>
              <a:gd name="connsiteX261" fmla="*/ 5470770 w 7467600"/>
              <a:gd name="connsiteY261" fmla="*/ 3005435 h 6858000"/>
              <a:gd name="connsiteX262" fmla="*/ 5519779 w 7467600"/>
              <a:gd name="connsiteY262" fmla="*/ 4359223 h 6858000"/>
              <a:gd name="connsiteX263" fmla="*/ 5520293 w 7467600"/>
              <a:gd name="connsiteY263" fmla="*/ 4360602 h 6858000"/>
              <a:gd name="connsiteX264" fmla="*/ 5767221 w 7467600"/>
              <a:gd name="connsiteY264" fmla="*/ 4665564 h 6858000"/>
              <a:gd name="connsiteX265" fmla="*/ 6937169 w 7467600"/>
              <a:gd name="connsiteY265" fmla="*/ 4815941 h 6858000"/>
              <a:gd name="connsiteX266" fmla="*/ 6953922 w 7467600"/>
              <a:gd name="connsiteY266" fmla="*/ 4890068 h 6858000"/>
              <a:gd name="connsiteX267" fmla="*/ 6071359 w 7467600"/>
              <a:gd name="connsiteY267" fmla="*/ 4770770 h 6858000"/>
              <a:gd name="connsiteX268" fmla="*/ 6038839 w 7467600"/>
              <a:gd name="connsiteY268" fmla="*/ 4764474 h 6858000"/>
              <a:gd name="connsiteX269" fmla="*/ 6038706 w 7467600"/>
              <a:gd name="connsiteY269" fmla="*/ 4763847 h 6858000"/>
              <a:gd name="connsiteX270" fmla="*/ 6037784 w 7467600"/>
              <a:gd name="connsiteY270" fmla="*/ 4764270 h 6858000"/>
              <a:gd name="connsiteX271" fmla="*/ 6038839 w 7467600"/>
              <a:gd name="connsiteY271" fmla="*/ 4764474 h 6858000"/>
              <a:gd name="connsiteX272" fmla="*/ 6040338 w 7467600"/>
              <a:gd name="connsiteY272" fmla="*/ 4771418 h 6858000"/>
              <a:gd name="connsiteX273" fmla="*/ 6024488 w 7467600"/>
              <a:gd name="connsiteY273" fmla="*/ 4809903 h 6858000"/>
              <a:gd name="connsiteX274" fmla="*/ 5599771 w 7467600"/>
              <a:gd name="connsiteY274" fmla="*/ 5509652 h 6858000"/>
              <a:gd name="connsiteX275" fmla="*/ 5548843 w 7467600"/>
              <a:gd name="connsiteY275" fmla="*/ 5563845 h 6858000"/>
              <a:gd name="connsiteX276" fmla="*/ 5940952 w 7467600"/>
              <a:gd name="connsiteY276" fmla="*/ 6250028 h 6858000"/>
              <a:gd name="connsiteX277" fmla="*/ 6043441 w 7467600"/>
              <a:gd name="connsiteY277" fmla="*/ 6665847 h 6858000"/>
              <a:gd name="connsiteX278" fmla="*/ 6093432 w 7467600"/>
              <a:gd name="connsiteY278" fmla="*/ 6858000 h 6858000"/>
              <a:gd name="connsiteX279" fmla="*/ 6034344 w 7467600"/>
              <a:gd name="connsiteY279" fmla="*/ 6858000 h 6858000"/>
              <a:gd name="connsiteX280" fmla="*/ 6026679 w 7467600"/>
              <a:gd name="connsiteY280" fmla="*/ 6836959 h 6858000"/>
              <a:gd name="connsiteX281" fmla="*/ 5800441 w 7467600"/>
              <a:gd name="connsiteY281" fmla="*/ 6335286 h 6858000"/>
              <a:gd name="connsiteX282" fmla="*/ 5526562 w 7467600"/>
              <a:gd name="connsiteY282" fmla="*/ 5705388 h 6858000"/>
              <a:gd name="connsiteX283" fmla="*/ 5519640 w 7467600"/>
              <a:gd name="connsiteY283" fmla="*/ 5683774 h 6858000"/>
              <a:gd name="connsiteX284" fmla="*/ 5844559 w 7467600"/>
              <a:gd name="connsiteY284" fmla="*/ 6553349 h 6858000"/>
              <a:gd name="connsiteX285" fmla="*/ 5975994 w 7467600"/>
              <a:gd name="connsiteY285" fmla="*/ 6858000 h 6858000"/>
              <a:gd name="connsiteX286" fmla="*/ 5898547 w 7467600"/>
              <a:gd name="connsiteY286" fmla="*/ 6858000 h 6858000"/>
              <a:gd name="connsiteX287" fmla="*/ 5682041 w 7467600"/>
              <a:gd name="connsiteY287" fmla="*/ 6355860 h 6858000"/>
              <a:gd name="connsiteX288" fmla="*/ 5461758 w 7467600"/>
              <a:gd name="connsiteY288" fmla="*/ 5820220 h 6858000"/>
              <a:gd name="connsiteX289" fmla="*/ 5237282 w 7467600"/>
              <a:gd name="connsiteY289" fmla="*/ 6579086 h 6858000"/>
              <a:gd name="connsiteX290" fmla="*/ 5115009 w 7467600"/>
              <a:gd name="connsiteY290" fmla="*/ 6858000 h 6858000"/>
              <a:gd name="connsiteX291" fmla="*/ 5028074 w 7467600"/>
              <a:gd name="connsiteY291" fmla="*/ 6858000 h 6858000"/>
              <a:gd name="connsiteX292" fmla="*/ 5079508 w 7467600"/>
              <a:gd name="connsiteY292" fmla="*/ 6749074 h 6858000"/>
              <a:gd name="connsiteX293" fmla="*/ 5371846 w 7467600"/>
              <a:gd name="connsiteY293" fmla="*/ 5924413 h 6858000"/>
              <a:gd name="connsiteX294" fmla="*/ 5270512 w 7467600"/>
              <a:gd name="connsiteY294" fmla="*/ 6138975 h 6858000"/>
              <a:gd name="connsiteX295" fmla="*/ 5062409 w 7467600"/>
              <a:gd name="connsiteY295" fmla="*/ 6653544 h 6858000"/>
              <a:gd name="connsiteX296" fmla="*/ 5036628 w 7467600"/>
              <a:gd name="connsiteY296" fmla="*/ 6754247 h 6858000"/>
              <a:gd name="connsiteX297" fmla="*/ 5009112 w 7467600"/>
              <a:gd name="connsiteY297" fmla="*/ 6858000 h 6858000"/>
              <a:gd name="connsiteX298" fmla="*/ 4976679 w 7467600"/>
              <a:gd name="connsiteY298" fmla="*/ 6858000 h 6858000"/>
              <a:gd name="connsiteX299" fmla="*/ 5006537 w 7467600"/>
              <a:gd name="connsiteY299" fmla="*/ 6747068 h 6858000"/>
              <a:gd name="connsiteX300" fmla="*/ 5032723 w 7467600"/>
              <a:gd name="connsiteY300" fmla="*/ 6644957 h 6858000"/>
              <a:gd name="connsiteX301" fmla="*/ 5242949 w 7467600"/>
              <a:gd name="connsiteY301" fmla="*/ 6125175 h 6858000"/>
              <a:gd name="connsiteX302" fmla="*/ 5286321 w 7467600"/>
              <a:gd name="connsiteY302" fmla="*/ 6033555 h 6858000"/>
              <a:gd name="connsiteX303" fmla="*/ 5008210 w 7467600"/>
              <a:gd name="connsiteY303" fmla="*/ 6649194 h 6858000"/>
              <a:gd name="connsiteX304" fmla="*/ 4986321 w 7467600"/>
              <a:gd name="connsiteY304" fmla="*/ 6765687 h 6858000"/>
              <a:gd name="connsiteX305" fmla="*/ 4973474 w 7467600"/>
              <a:gd name="connsiteY305" fmla="*/ 6858000 h 6858000"/>
              <a:gd name="connsiteX306" fmla="*/ 4907178 w 7467600"/>
              <a:gd name="connsiteY306" fmla="*/ 6858000 h 6858000"/>
              <a:gd name="connsiteX307" fmla="*/ 4910810 w 7467600"/>
              <a:gd name="connsiteY307" fmla="*/ 6829660 h 6858000"/>
              <a:gd name="connsiteX308" fmla="*/ 4987461 w 7467600"/>
              <a:gd name="connsiteY308" fmla="*/ 6432994 h 6858000"/>
              <a:gd name="connsiteX309" fmla="*/ 5179262 w 7467600"/>
              <a:gd name="connsiteY309" fmla="*/ 6035044 h 6858000"/>
              <a:gd name="connsiteX310" fmla="*/ 4689678 w 7467600"/>
              <a:gd name="connsiteY310" fmla="*/ 6440241 h 6858000"/>
              <a:gd name="connsiteX311" fmla="*/ 4477543 w 7467600"/>
              <a:gd name="connsiteY311" fmla="*/ 6674836 h 6858000"/>
              <a:gd name="connsiteX312" fmla="*/ 4329957 w 7467600"/>
              <a:gd name="connsiteY312" fmla="*/ 6858000 h 6858000"/>
              <a:gd name="connsiteX313" fmla="*/ 4218595 w 7467600"/>
              <a:gd name="connsiteY313" fmla="*/ 6858000 h 6858000"/>
              <a:gd name="connsiteX314" fmla="*/ 4368888 w 7467600"/>
              <a:gd name="connsiteY314" fmla="*/ 6668412 h 6858000"/>
              <a:gd name="connsiteX315" fmla="*/ 4563091 w 7467600"/>
              <a:gd name="connsiteY315" fmla="*/ 6442508 h 6858000"/>
              <a:gd name="connsiteX316" fmla="*/ 5387324 w 7467600"/>
              <a:gd name="connsiteY316" fmla="*/ 5705830 h 6858000"/>
              <a:gd name="connsiteX317" fmla="*/ 5073620 w 7467600"/>
              <a:gd name="connsiteY317" fmla="*/ 5955437 h 6858000"/>
              <a:gd name="connsiteX318" fmla="*/ 4689789 w 7467600"/>
              <a:gd name="connsiteY318" fmla="*/ 6268382 h 6858000"/>
              <a:gd name="connsiteX319" fmla="*/ 4418722 w 7467600"/>
              <a:gd name="connsiteY319" fmla="*/ 6570886 h 6858000"/>
              <a:gd name="connsiteX320" fmla="*/ 4214944 w 7467600"/>
              <a:gd name="connsiteY320" fmla="*/ 6858000 h 6858000"/>
              <a:gd name="connsiteX321" fmla="*/ 4177898 w 7467600"/>
              <a:gd name="connsiteY321" fmla="*/ 6858000 h 6858000"/>
              <a:gd name="connsiteX322" fmla="*/ 4391597 w 7467600"/>
              <a:gd name="connsiteY322" fmla="*/ 6556370 h 6858000"/>
              <a:gd name="connsiteX323" fmla="*/ 4668889 w 7467600"/>
              <a:gd name="connsiteY323" fmla="*/ 6246399 h 6858000"/>
              <a:gd name="connsiteX324" fmla="*/ 5055427 w 7467600"/>
              <a:gd name="connsiteY324" fmla="*/ 5931476 h 6858000"/>
              <a:gd name="connsiteX325" fmla="*/ 5371814 w 7467600"/>
              <a:gd name="connsiteY325" fmla="*/ 5678975 h 6858000"/>
              <a:gd name="connsiteX326" fmla="*/ 4987918 w 7467600"/>
              <a:gd name="connsiteY326" fmla="*/ 5838701 h 6858000"/>
              <a:gd name="connsiteX327" fmla="*/ 4317146 w 7467600"/>
              <a:gd name="connsiteY327" fmla="*/ 6587716 h 6858000"/>
              <a:gd name="connsiteX328" fmla="*/ 4171627 w 7467600"/>
              <a:gd name="connsiteY328" fmla="*/ 6858000 h 6858000"/>
              <a:gd name="connsiteX329" fmla="*/ 4081585 w 7467600"/>
              <a:gd name="connsiteY329" fmla="*/ 6858000 h 6858000"/>
              <a:gd name="connsiteX330" fmla="*/ 4238603 w 7467600"/>
              <a:gd name="connsiteY330" fmla="*/ 6559341 h 6858000"/>
              <a:gd name="connsiteX331" fmla="*/ 4778333 w 7467600"/>
              <a:gd name="connsiteY331" fmla="*/ 5873626 h 6858000"/>
              <a:gd name="connsiteX332" fmla="*/ 5414185 w 7467600"/>
              <a:gd name="connsiteY332" fmla="*/ 5573882 h 6858000"/>
              <a:gd name="connsiteX333" fmla="*/ 5959648 w 7467600"/>
              <a:gd name="connsiteY333" fmla="*/ 4760797 h 6858000"/>
              <a:gd name="connsiteX334" fmla="*/ 5355019 w 7467600"/>
              <a:gd name="connsiteY334" fmla="*/ 4734672 h 6858000"/>
              <a:gd name="connsiteX335" fmla="*/ 5083565 w 7467600"/>
              <a:gd name="connsiteY335" fmla="*/ 5179121 h 6858000"/>
              <a:gd name="connsiteX336" fmla="*/ 4713577 w 7467600"/>
              <a:gd name="connsiteY336" fmla="*/ 5616803 h 6858000"/>
              <a:gd name="connsiteX337" fmla="*/ 3989559 w 7467600"/>
              <a:gd name="connsiteY337" fmla="*/ 6145945 h 6858000"/>
              <a:gd name="connsiteX338" fmla="*/ 3939824 w 7467600"/>
              <a:gd name="connsiteY338" fmla="*/ 6066900 h 6858000"/>
              <a:gd name="connsiteX339" fmla="*/ 4584537 w 7467600"/>
              <a:gd name="connsiteY339" fmla="*/ 5324826 h 6858000"/>
              <a:gd name="connsiteX340" fmla="*/ 5037105 w 7467600"/>
              <a:gd name="connsiteY340" fmla="*/ 5088765 h 6858000"/>
              <a:gd name="connsiteX341" fmla="*/ 5039930 w 7467600"/>
              <a:gd name="connsiteY341" fmla="*/ 5089585 h 6858000"/>
              <a:gd name="connsiteX342" fmla="*/ 5263764 w 7467600"/>
              <a:gd name="connsiteY342" fmla="*/ 4735525 h 6858000"/>
              <a:gd name="connsiteX343" fmla="*/ 4086300 w 7467600"/>
              <a:gd name="connsiteY343" fmla="*/ 4884599 h 6858000"/>
              <a:gd name="connsiteX344" fmla="*/ 4085485 w 7467600"/>
              <a:gd name="connsiteY344" fmla="*/ 4899070 h 6858000"/>
              <a:gd name="connsiteX345" fmla="*/ 3871915 w 7467600"/>
              <a:gd name="connsiteY345" fmla="*/ 5253645 h 6858000"/>
              <a:gd name="connsiteX346" fmla="*/ 3799374 w 7467600"/>
              <a:gd name="connsiteY346" fmla="*/ 5466127 h 6858000"/>
              <a:gd name="connsiteX347" fmla="*/ 3498850 w 7467600"/>
              <a:gd name="connsiteY347" fmla="*/ 6661888 h 6858000"/>
              <a:gd name="connsiteX348" fmla="*/ 3399216 w 7467600"/>
              <a:gd name="connsiteY348" fmla="*/ 6858000 h 6858000"/>
              <a:gd name="connsiteX349" fmla="*/ 3303688 w 7467600"/>
              <a:gd name="connsiteY349" fmla="*/ 6858000 h 6858000"/>
              <a:gd name="connsiteX350" fmla="*/ 3391774 w 7467600"/>
              <a:gd name="connsiteY350" fmla="*/ 6697181 h 6858000"/>
              <a:gd name="connsiteX351" fmla="*/ 3735540 w 7467600"/>
              <a:gd name="connsiteY351" fmla="*/ 5546923 h 6858000"/>
              <a:gd name="connsiteX352" fmla="*/ 3729438 w 7467600"/>
              <a:gd name="connsiteY352" fmla="*/ 5569058 h 6858000"/>
              <a:gd name="connsiteX353" fmla="*/ 3707782 w 7467600"/>
              <a:gd name="connsiteY353" fmla="*/ 5644908 h 6858000"/>
              <a:gd name="connsiteX354" fmla="*/ 3583827 w 7467600"/>
              <a:gd name="connsiteY354" fmla="*/ 6039215 h 6858000"/>
              <a:gd name="connsiteX355" fmla="*/ 3547861 w 7467600"/>
              <a:gd name="connsiteY355" fmla="*/ 6129609 h 6858000"/>
              <a:gd name="connsiteX356" fmla="*/ 3490905 w 7467600"/>
              <a:gd name="connsiteY356" fmla="*/ 6277660 h 6858000"/>
              <a:gd name="connsiteX357" fmla="*/ 3455859 w 7467600"/>
              <a:gd name="connsiteY357" fmla="*/ 6391301 h 6858000"/>
              <a:gd name="connsiteX358" fmla="*/ 3429112 w 7467600"/>
              <a:gd name="connsiteY358" fmla="*/ 6479469 h 6858000"/>
              <a:gd name="connsiteX359" fmla="*/ 3304862 w 7467600"/>
              <a:gd name="connsiteY359" fmla="*/ 6796476 h 6858000"/>
              <a:gd name="connsiteX360" fmla="*/ 3276071 w 7467600"/>
              <a:gd name="connsiteY360" fmla="*/ 6858000 h 6858000"/>
              <a:gd name="connsiteX361" fmla="*/ 3240805 w 7467600"/>
              <a:gd name="connsiteY361" fmla="*/ 6858000 h 6858000"/>
              <a:gd name="connsiteX362" fmla="*/ 3275917 w 7467600"/>
              <a:gd name="connsiteY362" fmla="*/ 6783192 h 6858000"/>
              <a:gd name="connsiteX363" fmla="*/ 3399358 w 7467600"/>
              <a:gd name="connsiteY363" fmla="*/ 6469011 h 6858000"/>
              <a:gd name="connsiteX364" fmla="*/ 3425650 w 7467600"/>
              <a:gd name="connsiteY364" fmla="*/ 6381333 h 6858000"/>
              <a:gd name="connsiteX365" fmla="*/ 3460661 w 7467600"/>
              <a:gd name="connsiteY365" fmla="*/ 6266763 h 6858000"/>
              <a:gd name="connsiteX366" fmla="*/ 3518021 w 7467600"/>
              <a:gd name="connsiteY366" fmla="*/ 6117298 h 6858000"/>
              <a:gd name="connsiteX367" fmla="*/ 3554035 w 7467600"/>
              <a:gd name="connsiteY367" fmla="*/ 6027832 h 6858000"/>
              <a:gd name="connsiteX368" fmla="*/ 3677174 w 7467600"/>
              <a:gd name="connsiteY368" fmla="*/ 5636351 h 6858000"/>
              <a:gd name="connsiteX369" fmla="*/ 3698819 w 7467600"/>
              <a:gd name="connsiteY369" fmla="*/ 5560503 h 6858000"/>
              <a:gd name="connsiteX370" fmla="*/ 3702094 w 7467600"/>
              <a:gd name="connsiteY370" fmla="*/ 5549194 h 6858000"/>
              <a:gd name="connsiteX371" fmla="*/ 3398355 w 7467600"/>
              <a:gd name="connsiteY371" fmla="*/ 6094603 h 6858000"/>
              <a:gd name="connsiteX372" fmla="*/ 3193941 w 7467600"/>
              <a:gd name="connsiteY372" fmla="*/ 6798775 h 6858000"/>
              <a:gd name="connsiteX373" fmla="*/ 3184140 w 7467600"/>
              <a:gd name="connsiteY373" fmla="*/ 6858000 h 6858000"/>
              <a:gd name="connsiteX374" fmla="*/ 3099978 w 7467600"/>
              <a:gd name="connsiteY374" fmla="*/ 6858000 h 6858000"/>
              <a:gd name="connsiteX375" fmla="*/ 3101556 w 7467600"/>
              <a:gd name="connsiteY375" fmla="*/ 6843337 h 6858000"/>
              <a:gd name="connsiteX376" fmla="*/ 3370162 w 7467600"/>
              <a:gd name="connsiteY376" fmla="*/ 5785550 h 6858000"/>
              <a:gd name="connsiteX377" fmla="*/ 3746477 w 7467600"/>
              <a:gd name="connsiteY377" fmla="*/ 5377889 h 6858000"/>
              <a:gd name="connsiteX378" fmla="*/ 3863399 w 7467600"/>
              <a:gd name="connsiteY378" fmla="*/ 5087257 h 6858000"/>
              <a:gd name="connsiteX379" fmla="*/ 3968712 w 7467600"/>
              <a:gd name="connsiteY379" fmla="*/ 4913989 h 6858000"/>
              <a:gd name="connsiteX380" fmla="*/ 2792390 w 7467600"/>
              <a:gd name="connsiteY380" fmla="*/ 5382974 h 6858000"/>
              <a:gd name="connsiteX381" fmla="*/ 2714982 w 7467600"/>
              <a:gd name="connsiteY381" fmla="*/ 5427051 h 6858000"/>
              <a:gd name="connsiteX382" fmla="*/ 2813361 w 7467600"/>
              <a:gd name="connsiteY382" fmla="*/ 6023912 h 6858000"/>
              <a:gd name="connsiteX383" fmla="*/ 2688430 w 7467600"/>
              <a:gd name="connsiteY383" fmla="*/ 6801564 h 6858000"/>
              <a:gd name="connsiteX384" fmla="*/ 2629626 w 7467600"/>
              <a:gd name="connsiteY384" fmla="*/ 6763394 h 6858000"/>
              <a:gd name="connsiteX385" fmla="*/ 2565328 w 7467600"/>
              <a:gd name="connsiteY385" fmla="*/ 5516399 h 6858000"/>
              <a:gd name="connsiteX386" fmla="*/ 1922999 w 7467600"/>
              <a:gd name="connsiteY386" fmla="*/ 5980343 h 6858000"/>
              <a:gd name="connsiteX387" fmla="*/ 1950261 w 7467600"/>
              <a:gd name="connsiteY387" fmla="*/ 6405858 h 6858000"/>
              <a:gd name="connsiteX388" fmla="*/ 2365554 w 7467600"/>
              <a:gd name="connsiteY388" fmla="*/ 6759107 h 6858000"/>
              <a:gd name="connsiteX389" fmla="*/ 2424142 w 7467600"/>
              <a:gd name="connsiteY389" fmla="*/ 6858000 h 6858000"/>
              <a:gd name="connsiteX390" fmla="*/ 2395994 w 7467600"/>
              <a:gd name="connsiteY390" fmla="*/ 6858000 h 6858000"/>
              <a:gd name="connsiteX391" fmla="*/ 2392863 w 7467600"/>
              <a:gd name="connsiteY391" fmla="*/ 6852964 h 6858000"/>
              <a:gd name="connsiteX392" fmla="*/ 2017589 w 7467600"/>
              <a:gd name="connsiteY392" fmla="*/ 6493982 h 6858000"/>
              <a:gd name="connsiteX393" fmla="*/ 2147336 w 7467600"/>
              <a:gd name="connsiteY393" fmla="*/ 6594052 h 6858000"/>
              <a:gd name="connsiteX394" fmla="*/ 2207047 w 7467600"/>
              <a:gd name="connsiteY394" fmla="*/ 6654540 h 6858000"/>
              <a:gd name="connsiteX395" fmla="*/ 2299106 w 7467600"/>
              <a:gd name="connsiteY395" fmla="*/ 6778931 h 6858000"/>
              <a:gd name="connsiteX396" fmla="*/ 2314430 w 7467600"/>
              <a:gd name="connsiteY396" fmla="*/ 6801144 h 6858000"/>
              <a:gd name="connsiteX397" fmla="*/ 2352406 w 7467600"/>
              <a:gd name="connsiteY397" fmla="*/ 6858000 h 6858000"/>
              <a:gd name="connsiteX398" fmla="*/ 2314492 w 7467600"/>
              <a:gd name="connsiteY398" fmla="*/ 6858000 h 6858000"/>
              <a:gd name="connsiteX399" fmla="*/ 2288095 w 7467600"/>
              <a:gd name="connsiteY399" fmla="*/ 6818030 h 6858000"/>
              <a:gd name="connsiteX400" fmla="*/ 2272768 w 7467600"/>
              <a:gd name="connsiteY400" fmla="*/ 6795822 h 6858000"/>
              <a:gd name="connsiteX401" fmla="*/ 2182715 w 7467600"/>
              <a:gd name="connsiteY401" fmla="*/ 6675071 h 6858000"/>
              <a:gd name="connsiteX402" fmla="*/ 2032061 w 7467600"/>
              <a:gd name="connsiteY402" fmla="*/ 6541380 h 6858000"/>
              <a:gd name="connsiteX403" fmla="*/ 2257220 w 7467600"/>
              <a:gd name="connsiteY403" fmla="*/ 6826257 h 6858000"/>
              <a:gd name="connsiteX404" fmla="*/ 2281324 w 7467600"/>
              <a:gd name="connsiteY404" fmla="*/ 6858000 h 6858000"/>
              <a:gd name="connsiteX405" fmla="*/ 2242860 w 7467600"/>
              <a:gd name="connsiteY405" fmla="*/ 6858000 h 6858000"/>
              <a:gd name="connsiteX406" fmla="*/ 2232818 w 7467600"/>
              <a:gd name="connsiteY406" fmla="*/ 6844926 h 6858000"/>
              <a:gd name="connsiteX407" fmla="*/ 1990172 w 7467600"/>
              <a:gd name="connsiteY407" fmla="*/ 6542121 h 6858000"/>
              <a:gd name="connsiteX408" fmla="*/ 2124090 w 7467600"/>
              <a:gd name="connsiteY408" fmla="*/ 6761017 h 6858000"/>
              <a:gd name="connsiteX409" fmla="*/ 2200380 w 7467600"/>
              <a:gd name="connsiteY409" fmla="*/ 6858000 h 6858000"/>
              <a:gd name="connsiteX410" fmla="*/ 2147507 w 7467600"/>
              <a:gd name="connsiteY410" fmla="*/ 6858000 h 6858000"/>
              <a:gd name="connsiteX411" fmla="*/ 2070668 w 7467600"/>
              <a:gd name="connsiteY411" fmla="*/ 6761520 h 6858000"/>
              <a:gd name="connsiteX412" fmla="*/ 1975142 w 7467600"/>
              <a:gd name="connsiteY412" fmla="*/ 6585570 h 6858000"/>
              <a:gd name="connsiteX413" fmla="*/ 2050035 w 7467600"/>
              <a:gd name="connsiteY413" fmla="*/ 6813345 h 6858000"/>
              <a:gd name="connsiteX414" fmla="*/ 2063025 w 7467600"/>
              <a:gd name="connsiteY414" fmla="*/ 6858000 h 6858000"/>
              <a:gd name="connsiteX415" fmla="*/ 2021675 w 7467600"/>
              <a:gd name="connsiteY415" fmla="*/ 6858000 h 6858000"/>
              <a:gd name="connsiteX416" fmla="*/ 2019308 w 7467600"/>
              <a:gd name="connsiteY416" fmla="*/ 6847118 h 6858000"/>
              <a:gd name="connsiteX417" fmla="*/ 1938835 w 7467600"/>
              <a:gd name="connsiteY417" fmla="*/ 6551160 h 6858000"/>
              <a:gd name="connsiteX418" fmla="*/ 1953230 w 7467600"/>
              <a:gd name="connsiteY418" fmla="*/ 6759699 h 6858000"/>
              <a:gd name="connsiteX419" fmla="*/ 1956763 w 7467600"/>
              <a:gd name="connsiteY419" fmla="*/ 6778191 h 6858000"/>
              <a:gd name="connsiteX420" fmla="*/ 1967925 w 7467600"/>
              <a:gd name="connsiteY420" fmla="*/ 6858000 h 6858000"/>
              <a:gd name="connsiteX421" fmla="*/ 1936622 w 7467600"/>
              <a:gd name="connsiteY421" fmla="*/ 6858000 h 6858000"/>
              <a:gd name="connsiteX422" fmla="*/ 1926261 w 7467600"/>
              <a:gd name="connsiteY422" fmla="*/ 6784064 h 6858000"/>
              <a:gd name="connsiteX423" fmla="*/ 1922724 w 7467600"/>
              <a:gd name="connsiteY423" fmla="*/ 6765577 h 6858000"/>
              <a:gd name="connsiteX424" fmla="*/ 1904650 w 7467600"/>
              <a:gd name="connsiteY424" fmla="*/ 6639616 h 6858000"/>
              <a:gd name="connsiteX425" fmla="*/ 1885273 w 7467600"/>
              <a:gd name="connsiteY425" fmla="*/ 6858000 h 6858000"/>
              <a:gd name="connsiteX426" fmla="*/ 1854363 w 7467600"/>
              <a:gd name="connsiteY426" fmla="*/ 6858000 h 6858000"/>
              <a:gd name="connsiteX427" fmla="*/ 1880391 w 7467600"/>
              <a:gd name="connsiteY427" fmla="*/ 6603796 h 6858000"/>
              <a:gd name="connsiteX428" fmla="*/ 1818273 w 7467600"/>
              <a:gd name="connsiteY428" fmla="*/ 6715729 h 6858000"/>
              <a:gd name="connsiteX429" fmla="*/ 1794691 w 7467600"/>
              <a:gd name="connsiteY429" fmla="*/ 6843239 h 6858000"/>
              <a:gd name="connsiteX430" fmla="*/ 1794914 w 7467600"/>
              <a:gd name="connsiteY430" fmla="*/ 6858000 h 6858000"/>
              <a:gd name="connsiteX431" fmla="*/ 1746128 w 7467600"/>
              <a:gd name="connsiteY431" fmla="*/ 6858000 h 6858000"/>
              <a:gd name="connsiteX432" fmla="*/ 1753934 w 7467600"/>
              <a:gd name="connsiteY432" fmla="*/ 6724796 h 6858000"/>
              <a:gd name="connsiteX433" fmla="*/ 1792053 w 7467600"/>
              <a:gd name="connsiteY433" fmla="*/ 6572396 h 6858000"/>
              <a:gd name="connsiteX434" fmla="*/ 1862248 w 7467600"/>
              <a:gd name="connsiteY434" fmla="*/ 6266397 h 6858000"/>
              <a:gd name="connsiteX435" fmla="*/ 1862250 w 7467600"/>
              <a:gd name="connsiteY435" fmla="*/ 6033531 h 6858000"/>
              <a:gd name="connsiteX436" fmla="*/ 1211999 w 7467600"/>
              <a:gd name="connsiteY436" fmla="*/ 6683610 h 6858000"/>
              <a:gd name="connsiteX437" fmla="*/ 1213266 w 7467600"/>
              <a:gd name="connsiteY437" fmla="*/ 6691947 h 6858000"/>
              <a:gd name="connsiteX438" fmla="*/ 1203370 w 7467600"/>
              <a:gd name="connsiteY438" fmla="*/ 6850676 h 6858000"/>
              <a:gd name="connsiteX439" fmla="*/ 1203671 w 7467600"/>
              <a:gd name="connsiteY439" fmla="*/ 6858000 h 6858000"/>
              <a:gd name="connsiteX440" fmla="*/ 1143180 w 7467600"/>
              <a:gd name="connsiteY440" fmla="*/ 6858000 h 6858000"/>
              <a:gd name="connsiteX441" fmla="*/ 1142176 w 7467600"/>
              <a:gd name="connsiteY441" fmla="*/ 6766045 h 6858000"/>
              <a:gd name="connsiteX442" fmla="*/ 1067484 w 7467600"/>
              <a:gd name="connsiteY442" fmla="*/ 6858000 h 6858000"/>
              <a:gd name="connsiteX443" fmla="*/ 953928 w 7467600"/>
              <a:gd name="connsiteY443" fmla="*/ 6858000 h 6858000"/>
              <a:gd name="connsiteX444" fmla="*/ 959715 w 7467600"/>
              <a:gd name="connsiteY444" fmla="*/ 6850185 h 6858000"/>
              <a:gd name="connsiteX445" fmla="*/ 1483788 w 7467600"/>
              <a:gd name="connsiteY445" fmla="*/ 6259174 h 6858000"/>
              <a:gd name="connsiteX446" fmla="*/ 1100671 w 7467600"/>
              <a:gd name="connsiteY446" fmla="*/ 6252137 h 6858000"/>
              <a:gd name="connsiteX447" fmla="*/ 1090144 w 7467600"/>
              <a:gd name="connsiteY447" fmla="*/ 6256748 h 6858000"/>
              <a:gd name="connsiteX448" fmla="*/ 1095872 w 7467600"/>
              <a:gd name="connsiteY448" fmla="*/ 6271892 h 6858000"/>
              <a:gd name="connsiteX449" fmla="*/ 262785 w 7467600"/>
              <a:gd name="connsiteY449" fmla="*/ 6845450 h 6858000"/>
              <a:gd name="connsiteX450" fmla="*/ 209968 w 7467600"/>
              <a:gd name="connsiteY450" fmla="*/ 6770713 h 6858000"/>
              <a:gd name="connsiteX451" fmla="*/ 873460 w 7467600"/>
              <a:gd name="connsiteY451" fmla="*/ 6253768 h 6858000"/>
              <a:gd name="connsiteX452" fmla="*/ 192686 w 7467600"/>
              <a:gd name="connsiteY452" fmla="*/ 5849257 h 6858000"/>
              <a:gd name="connsiteX453" fmla="*/ 4696 w 7467600"/>
              <a:gd name="connsiteY453" fmla="*/ 5697668 h 6858000"/>
              <a:gd name="connsiteX454" fmla="*/ 0 w 7467600"/>
              <a:gd name="connsiteY454" fmla="*/ 5689984 h 6858000"/>
              <a:gd name="connsiteX455" fmla="*/ 0 w 7467600"/>
              <a:gd name="connsiteY455" fmla="*/ 5513472 h 6858000"/>
              <a:gd name="connsiteX456" fmla="*/ 174101 w 7467600"/>
              <a:gd name="connsiteY456" fmla="*/ 5620277 h 6858000"/>
              <a:gd name="connsiteX457" fmla="*/ 891800 w 7467600"/>
              <a:gd name="connsiteY457" fmla="*/ 6036935 h 6858000"/>
              <a:gd name="connsiteX458" fmla="*/ 1072219 w 7467600"/>
              <a:gd name="connsiteY458" fmla="*/ 6169443 h 6858000"/>
              <a:gd name="connsiteX459" fmla="*/ 1074117 w 7467600"/>
              <a:gd name="connsiteY459" fmla="*/ 6170301 h 6858000"/>
              <a:gd name="connsiteX460" fmla="*/ 1083114 w 7467600"/>
              <a:gd name="connsiteY460" fmla="*/ 6174131 h 6858000"/>
              <a:gd name="connsiteX461" fmla="*/ 1543010 w 7467600"/>
              <a:gd name="connsiteY461" fmla="*/ 6191140 h 6858000"/>
              <a:gd name="connsiteX462" fmla="*/ 1551080 w 7467600"/>
              <a:gd name="connsiteY462" fmla="*/ 6195006 h 6858000"/>
              <a:gd name="connsiteX463" fmla="*/ 2345443 w 7467600"/>
              <a:gd name="connsiteY463" fmla="*/ 5549882 h 6858000"/>
              <a:gd name="connsiteX464" fmla="*/ 1721499 w 7467600"/>
              <a:gd name="connsiteY464" fmla="*/ 5599969 h 6858000"/>
              <a:gd name="connsiteX465" fmla="*/ 767716 w 7467600"/>
              <a:gd name="connsiteY465" fmla="*/ 5472768 h 6858000"/>
              <a:gd name="connsiteX466" fmla="*/ 722147 w 7467600"/>
              <a:gd name="connsiteY466" fmla="*/ 5393091 h 6858000"/>
              <a:gd name="connsiteX467" fmla="*/ 1485552 w 7467600"/>
              <a:gd name="connsiteY467" fmla="*/ 5313202 h 6858000"/>
              <a:gd name="connsiteX468" fmla="*/ 2143004 w 7467600"/>
              <a:gd name="connsiteY468" fmla="*/ 5402420 h 6858000"/>
              <a:gd name="connsiteX469" fmla="*/ 1933391 w 7467600"/>
              <a:gd name="connsiteY469" fmla="*/ 5156971 h 6858000"/>
              <a:gd name="connsiteX470" fmla="*/ 1827118 w 7467600"/>
              <a:gd name="connsiteY470" fmla="*/ 4968410 h 6858000"/>
              <a:gd name="connsiteX471" fmla="*/ 1837349 w 7467600"/>
              <a:gd name="connsiteY471" fmla="*/ 4956357 h 6858000"/>
              <a:gd name="connsiteX472" fmla="*/ 2162835 w 7467600"/>
              <a:gd name="connsiteY472" fmla="*/ 5187853 h 6858000"/>
              <a:gd name="connsiteX473" fmla="*/ 2257167 w 7467600"/>
              <a:gd name="connsiteY473" fmla="*/ 5462123 h 6858000"/>
              <a:gd name="connsiteX474" fmla="*/ 2261598 w 7467600"/>
              <a:gd name="connsiteY474" fmla="*/ 5467998 h 6858000"/>
              <a:gd name="connsiteX475" fmla="*/ 2437177 w 7467600"/>
              <a:gd name="connsiteY475" fmla="*/ 5479608 h 6858000"/>
              <a:gd name="connsiteX476" fmla="*/ 2445247 w 7467600"/>
              <a:gd name="connsiteY476" fmla="*/ 5483476 h 6858000"/>
              <a:gd name="connsiteX477" fmla="*/ 2743626 w 7467600"/>
              <a:gd name="connsiteY477" fmla="*/ 5304819 h 6858000"/>
              <a:gd name="connsiteX478" fmla="*/ 3048102 w 7467600"/>
              <a:gd name="connsiteY478" fmla="*/ 5150595 h 6858000"/>
              <a:gd name="connsiteX479" fmla="*/ 1799414 w 7467600"/>
              <a:gd name="connsiteY479" fmla="*/ 4694732 h 6858000"/>
              <a:gd name="connsiteX480" fmla="*/ 1771735 w 7467600"/>
              <a:gd name="connsiteY480" fmla="*/ 4619929 h 6858000"/>
              <a:gd name="connsiteX481" fmla="*/ 3104273 w 7467600"/>
              <a:gd name="connsiteY481" fmla="*/ 5076159 h 6858000"/>
              <a:gd name="connsiteX482" fmla="*/ 3113245 w 7467600"/>
              <a:gd name="connsiteY482" fmla="*/ 5090705 h 6858000"/>
              <a:gd name="connsiteX483" fmla="*/ 3126294 w 7467600"/>
              <a:gd name="connsiteY483" fmla="*/ 5114400 h 6858000"/>
              <a:gd name="connsiteX484" fmla="*/ 3937433 w 7467600"/>
              <a:gd name="connsiteY484" fmla="*/ 4830473 h 6858000"/>
              <a:gd name="connsiteX485" fmla="*/ 3590475 w 7467600"/>
              <a:gd name="connsiteY485" fmla="*/ 4597974 h 6858000"/>
              <a:gd name="connsiteX486" fmla="*/ 3100264 w 7467600"/>
              <a:gd name="connsiteY486" fmla="*/ 4579845 h 6858000"/>
              <a:gd name="connsiteX487" fmla="*/ 2183576 w 7467600"/>
              <a:gd name="connsiteY487" fmla="*/ 4227150 h 6858000"/>
              <a:gd name="connsiteX488" fmla="*/ 2151029 w 7467600"/>
              <a:gd name="connsiteY488" fmla="*/ 4146947 h 6858000"/>
              <a:gd name="connsiteX489" fmla="*/ 3563434 w 7467600"/>
              <a:gd name="connsiteY489" fmla="*/ 4469115 h 6858000"/>
              <a:gd name="connsiteX490" fmla="*/ 3177952 w 7467600"/>
              <a:gd name="connsiteY490" fmla="*/ 3657386 h 6858000"/>
              <a:gd name="connsiteX491" fmla="*/ 3189263 w 7467600"/>
              <a:gd name="connsiteY491" fmla="*/ 3625726 h 6858000"/>
              <a:gd name="connsiteX492" fmla="*/ 3560912 w 7467600"/>
              <a:gd name="connsiteY492" fmla="*/ 4079863 h 6858000"/>
              <a:gd name="connsiteX493" fmla="*/ 3626636 w 7467600"/>
              <a:gd name="connsiteY493" fmla="*/ 4512230 h 6858000"/>
              <a:gd name="connsiteX494" fmla="*/ 3653088 w 7467600"/>
              <a:gd name="connsiteY494" fmla="*/ 4521417 h 6858000"/>
              <a:gd name="connsiteX495" fmla="*/ 3988128 w 7467600"/>
              <a:gd name="connsiteY495" fmla="*/ 4817267 h 6858000"/>
              <a:gd name="connsiteX496" fmla="*/ 4830582 w 7467600"/>
              <a:gd name="connsiteY496" fmla="*/ 4676000 h 6858000"/>
              <a:gd name="connsiteX497" fmla="*/ 4830100 w 7467600"/>
              <a:gd name="connsiteY497" fmla="*/ 4675554 h 6858000"/>
              <a:gd name="connsiteX498" fmla="*/ 4036318 w 7467600"/>
              <a:gd name="connsiteY498" fmla="*/ 4147013 h 6858000"/>
              <a:gd name="connsiteX499" fmla="*/ 3432098 w 7467600"/>
              <a:gd name="connsiteY499" fmla="*/ 3537312 h 6858000"/>
              <a:gd name="connsiteX500" fmla="*/ 3446761 w 7467600"/>
              <a:gd name="connsiteY500" fmla="*/ 3461278 h 6858000"/>
              <a:gd name="connsiteX501" fmla="*/ 4419733 w 7467600"/>
              <a:gd name="connsiteY501" fmla="*/ 3963555 h 6858000"/>
              <a:gd name="connsiteX502" fmla="*/ 4781371 w 7467600"/>
              <a:gd name="connsiteY502" fmla="*/ 4458604 h 6858000"/>
              <a:gd name="connsiteX503" fmla="*/ 4780440 w 7467600"/>
              <a:gd name="connsiteY503" fmla="*/ 4470290 h 6858000"/>
              <a:gd name="connsiteX504" fmla="*/ 4898954 w 7467600"/>
              <a:gd name="connsiteY504" fmla="*/ 4662092 h 6858000"/>
              <a:gd name="connsiteX505" fmla="*/ 4900699 w 7467600"/>
              <a:gd name="connsiteY505" fmla="*/ 4670867 h 6858000"/>
              <a:gd name="connsiteX506" fmla="*/ 5714511 w 7467600"/>
              <a:gd name="connsiteY506" fmla="*/ 4663483 h 6858000"/>
              <a:gd name="connsiteX507" fmla="*/ 5464793 w 7467600"/>
              <a:gd name="connsiteY507" fmla="*/ 4393556 h 6858000"/>
              <a:gd name="connsiteX508" fmla="*/ 5461897 w 7467600"/>
              <a:gd name="connsiteY508" fmla="*/ 4390879 h 6858000"/>
              <a:gd name="connsiteX509" fmla="*/ 4294126 w 7467600"/>
              <a:gd name="connsiteY509" fmla="*/ 3303048 h 6858000"/>
              <a:gd name="connsiteX510" fmla="*/ 4305321 w 7467600"/>
              <a:gd name="connsiteY510" fmla="*/ 3256953 h 6858000"/>
              <a:gd name="connsiteX511" fmla="*/ 4949299 w 7467600"/>
              <a:gd name="connsiteY511" fmla="*/ 3766336 h 6858000"/>
              <a:gd name="connsiteX512" fmla="*/ 5291452 w 7467600"/>
              <a:gd name="connsiteY512" fmla="*/ 4076801 h 6858000"/>
              <a:gd name="connsiteX513" fmla="*/ 5434998 w 7467600"/>
              <a:gd name="connsiteY513" fmla="*/ 4254100 h 6858000"/>
              <a:gd name="connsiteX514" fmla="*/ 5351015 w 7467600"/>
              <a:gd name="connsiteY514" fmla="*/ 3760989 h 6858000"/>
              <a:gd name="connsiteX515" fmla="*/ 5413780 w 7467600"/>
              <a:gd name="connsiteY515" fmla="*/ 2966265 h 6858000"/>
              <a:gd name="connsiteX516" fmla="*/ 5425627 w 7467600"/>
              <a:gd name="connsiteY516" fmla="*/ 2954192 h 6858000"/>
              <a:gd name="connsiteX517" fmla="*/ 6604735 w 7467600"/>
              <a:gd name="connsiteY517" fmla="*/ 2041381 h 6858000"/>
              <a:gd name="connsiteX518" fmla="*/ 7204487 w 7467600"/>
              <a:gd name="connsiteY518" fmla="*/ 2742112 h 6858000"/>
              <a:gd name="connsiteX519" fmla="*/ 7131592 w 7467600"/>
              <a:gd name="connsiteY519" fmla="*/ 2672096 h 6858000"/>
              <a:gd name="connsiteX520" fmla="*/ 6996344 w 7467600"/>
              <a:gd name="connsiteY520" fmla="*/ 2518310 h 6858000"/>
              <a:gd name="connsiteX521" fmla="*/ 6735495 w 7467600"/>
              <a:gd name="connsiteY521" fmla="*/ 2196890 h 6858000"/>
              <a:gd name="connsiteX522" fmla="*/ 6721901 w 7467600"/>
              <a:gd name="connsiteY522" fmla="*/ 2179274 h 6858000"/>
              <a:gd name="connsiteX523" fmla="*/ 6604735 w 7467600"/>
              <a:gd name="connsiteY523" fmla="*/ 2041381 h 6858000"/>
              <a:gd name="connsiteX524" fmla="*/ 6591670 w 7467600"/>
              <a:gd name="connsiteY524" fmla="*/ 1988277 h 6858000"/>
              <a:gd name="connsiteX525" fmla="*/ 6747349 w 7467600"/>
              <a:gd name="connsiteY525" fmla="*/ 2160069 h 6858000"/>
              <a:gd name="connsiteX526" fmla="*/ 6760943 w 7467600"/>
              <a:gd name="connsiteY526" fmla="*/ 2177686 h 6858000"/>
              <a:gd name="connsiteX527" fmla="*/ 7021065 w 7467600"/>
              <a:gd name="connsiteY527" fmla="*/ 2498102 h 6858000"/>
              <a:gd name="connsiteX528" fmla="*/ 7155223 w 7467600"/>
              <a:gd name="connsiteY528" fmla="*/ 2650386 h 6858000"/>
              <a:gd name="connsiteX529" fmla="*/ 7203167 w 7467600"/>
              <a:gd name="connsiteY529" fmla="*/ 2697288 h 6858000"/>
              <a:gd name="connsiteX530" fmla="*/ 6937703 w 7467600"/>
              <a:gd name="connsiteY530" fmla="*/ 2321981 h 6858000"/>
              <a:gd name="connsiteX531" fmla="*/ 6591670 w 7467600"/>
              <a:gd name="connsiteY531" fmla="*/ 1988277 h 6858000"/>
              <a:gd name="connsiteX532" fmla="*/ 5798671 w 7467600"/>
              <a:gd name="connsiteY532" fmla="*/ 1981601 h 6858000"/>
              <a:gd name="connsiteX533" fmla="*/ 5754709 w 7467600"/>
              <a:gd name="connsiteY533" fmla="*/ 2071454 h 6858000"/>
              <a:gd name="connsiteX534" fmla="*/ 5763044 w 7467600"/>
              <a:gd name="connsiteY534" fmla="*/ 2842206 h 6858000"/>
              <a:gd name="connsiteX535" fmla="*/ 5764974 w 7467600"/>
              <a:gd name="connsiteY535" fmla="*/ 2799609 h 6858000"/>
              <a:gd name="connsiteX536" fmla="*/ 5767665 w 7467600"/>
              <a:gd name="connsiteY536" fmla="*/ 2666409 h 6858000"/>
              <a:gd name="connsiteX537" fmla="*/ 5763055 w 7467600"/>
              <a:gd name="connsiteY537" fmla="*/ 2579705 h 6858000"/>
              <a:gd name="connsiteX538" fmla="*/ 5758079 w 7467600"/>
              <a:gd name="connsiteY538" fmla="*/ 2492508 h 6858000"/>
              <a:gd name="connsiteX539" fmla="*/ 5779325 w 7467600"/>
              <a:gd name="connsiteY539" fmla="*/ 2197069 h 6858000"/>
              <a:gd name="connsiteX540" fmla="*/ 5798671 w 7467600"/>
              <a:gd name="connsiteY540" fmla="*/ 1981601 h 6858000"/>
              <a:gd name="connsiteX541" fmla="*/ 5829202 w 7467600"/>
              <a:gd name="connsiteY541" fmla="*/ 1971679 h 6858000"/>
              <a:gd name="connsiteX542" fmla="*/ 5809558 w 7467600"/>
              <a:gd name="connsiteY542" fmla="*/ 2198043 h 6858000"/>
              <a:gd name="connsiteX543" fmla="*/ 5788653 w 7467600"/>
              <a:gd name="connsiteY543" fmla="*/ 2489430 h 6858000"/>
              <a:gd name="connsiteX544" fmla="*/ 5793439 w 7467600"/>
              <a:gd name="connsiteY544" fmla="*/ 2575235 h 6858000"/>
              <a:gd name="connsiteX545" fmla="*/ 5796837 w 7467600"/>
              <a:gd name="connsiteY545" fmla="*/ 2637633 h 6858000"/>
              <a:gd name="connsiteX546" fmla="*/ 5818614 w 7467600"/>
              <a:gd name="connsiteY546" fmla="*/ 2473055 h 6858000"/>
              <a:gd name="connsiteX547" fmla="*/ 5829202 w 7467600"/>
              <a:gd name="connsiteY547" fmla="*/ 1971679 h 6858000"/>
              <a:gd name="connsiteX548" fmla="*/ 5911389 w 7467600"/>
              <a:gd name="connsiteY548" fmla="*/ 1898371 h 6858000"/>
              <a:gd name="connsiteX549" fmla="*/ 6237627 w 7467600"/>
              <a:gd name="connsiteY549" fmla="*/ 2231921 h 6858000"/>
              <a:gd name="connsiteX550" fmla="*/ 5911389 w 7467600"/>
              <a:gd name="connsiteY550" fmla="*/ 1898371 h 6858000"/>
              <a:gd name="connsiteX551" fmla="*/ 6944437 w 7467600"/>
              <a:gd name="connsiteY551" fmla="*/ 1575402 h 6858000"/>
              <a:gd name="connsiteX552" fmla="*/ 6304730 w 7467600"/>
              <a:gd name="connsiteY552" fmla="*/ 1766654 h 6858000"/>
              <a:gd name="connsiteX553" fmla="*/ 6944437 w 7467600"/>
              <a:gd name="connsiteY553" fmla="*/ 1575402 h 6858000"/>
              <a:gd name="connsiteX554" fmla="*/ 7019523 w 7467600"/>
              <a:gd name="connsiteY554" fmla="*/ 1519450 h 6858000"/>
              <a:gd name="connsiteX555" fmla="*/ 6298091 w 7467600"/>
              <a:gd name="connsiteY555" fmla="*/ 1737122 h 6858000"/>
              <a:gd name="connsiteX556" fmla="*/ 7019523 w 7467600"/>
              <a:gd name="connsiteY556" fmla="*/ 1519450 h 6858000"/>
              <a:gd name="connsiteX557" fmla="*/ 2399523 w 7467600"/>
              <a:gd name="connsiteY557" fmla="*/ 1428234 h 6858000"/>
              <a:gd name="connsiteX558" fmla="*/ 2224982 w 7467600"/>
              <a:gd name="connsiteY558" fmla="*/ 1826201 h 6858000"/>
              <a:gd name="connsiteX559" fmla="*/ 2096099 w 7467600"/>
              <a:gd name="connsiteY559" fmla="*/ 2345900 h 6858000"/>
              <a:gd name="connsiteX560" fmla="*/ 2283317 w 7467600"/>
              <a:gd name="connsiteY560" fmla="*/ 1796925 h 6858000"/>
              <a:gd name="connsiteX561" fmla="*/ 2399523 w 7467600"/>
              <a:gd name="connsiteY561" fmla="*/ 1428234 h 6858000"/>
              <a:gd name="connsiteX562" fmla="*/ 2448558 w 7467600"/>
              <a:gd name="connsiteY562" fmla="*/ 1373435 h 6858000"/>
              <a:gd name="connsiteX563" fmla="*/ 2312521 w 7467600"/>
              <a:gd name="connsiteY563" fmla="*/ 1806140 h 6858000"/>
              <a:gd name="connsiteX564" fmla="*/ 2127533 w 7467600"/>
              <a:gd name="connsiteY564" fmla="*/ 2348380 h 6858000"/>
              <a:gd name="connsiteX565" fmla="*/ 2358080 w 7467600"/>
              <a:gd name="connsiteY565" fmla="*/ 1866134 h 6858000"/>
              <a:gd name="connsiteX566" fmla="*/ 2407436 w 7467600"/>
              <a:gd name="connsiteY566" fmla="*/ 1651070 h 6858000"/>
              <a:gd name="connsiteX567" fmla="*/ 2448558 w 7467600"/>
              <a:gd name="connsiteY567" fmla="*/ 1373435 h 6858000"/>
              <a:gd name="connsiteX568" fmla="*/ 278707 w 7467600"/>
              <a:gd name="connsiteY568" fmla="*/ 1352270 h 6858000"/>
              <a:gd name="connsiteX569" fmla="*/ 321570 w 7467600"/>
              <a:gd name="connsiteY569" fmla="*/ 1861610 h 6858000"/>
              <a:gd name="connsiteX570" fmla="*/ 294281 w 7467600"/>
              <a:gd name="connsiteY570" fmla="*/ 1440658 h 6858000"/>
              <a:gd name="connsiteX571" fmla="*/ 278707 w 7467600"/>
              <a:gd name="connsiteY571" fmla="*/ 1352270 h 6858000"/>
              <a:gd name="connsiteX572" fmla="*/ 1423821 w 7467600"/>
              <a:gd name="connsiteY572" fmla="*/ 1351958 h 6858000"/>
              <a:gd name="connsiteX573" fmla="*/ 1638521 w 7467600"/>
              <a:gd name="connsiteY573" fmla="*/ 1908470 h 6858000"/>
              <a:gd name="connsiteX574" fmla="*/ 1754199 w 7467600"/>
              <a:gd name="connsiteY574" fmla="*/ 2149284 h 6858000"/>
              <a:gd name="connsiteX575" fmla="*/ 1908359 w 7467600"/>
              <a:gd name="connsiteY575" fmla="*/ 2364988 h 6858000"/>
              <a:gd name="connsiteX576" fmla="*/ 1647661 w 7467600"/>
              <a:gd name="connsiteY576" fmla="*/ 1825945 h 6858000"/>
              <a:gd name="connsiteX577" fmla="*/ 1423821 w 7467600"/>
              <a:gd name="connsiteY577" fmla="*/ 1351958 h 6858000"/>
              <a:gd name="connsiteX578" fmla="*/ 1431890 w 7467600"/>
              <a:gd name="connsiteY578" fmla="*/ 1306475 h 6858000"/>
              <a:gd name="connsiteX579" fmla="*/ 1507597 w 7467600"/>
              <a:gd name="connsiteY579" fmla="*/ 1446132 h 6858000"/>
              <a:gd name="connsiteX580" fmla="*/ 1674586 w 7467600"/>
              <a:gd name="connsiteY580" fmla="*/ 1813832 h 6858000"/>
              <a:gd name="connsiteX581" fmla="*/ 1815950 w 7467600"/>
              <a:gd name="connsiteY581" fmla="*/ 2128564 h 6858000"/>
              <a:gd name="connsiteX582" fmla="*/ 1984242 w 7467600"/>
              <a:gd name="connsiteY582" fmla="*/ 2430829 h 6858000"/>
              <a:gd name="connsiteX583" fmla="*/ 2014023 w 7467600"/>
              <a:gd name="connsiteY583" fmla="*/ 2450995 h 6858000"/>
              <a:gd name="connsiteX584" fmla="*/ 1747337 w 7467600"/>
              <a:gd name="connsiteY584" fmla="*/ 1855264 h 6858000"/>
              <a:gd name="connsiteX585" fmla="*/ 1533749 w 7467600"/>
              <a:gd name="connsiteY585" fmla="*/ 1478656 h 6858000"/>
              <a:gd name="connsiteX586" fmla="*/ 1431890 w 7467600"/>
              <a:gd name="connsiteY586" fmla="*/ 1306475 h 6858000"/>
              <a:gd name="connsiteX587" fmla="*/ 5052692 w 7467600"/>
              <a:gd name="connsiteY587" fmla="*/ 1292994 h 6858000"/>
              <a:gd name="connsiteX588" fmla="*/ 5200661 w 7467600"/>
              <a:gd name="connsiteY588" fmla="*/ 1635186 h 6858000"/>
              <a:gd name="connsiteX589" fmla="*/ 5297138 w 7467600"/>
              <a:gd name="connsiteY589" fmla="*/ 1906351 h 6858000"/>
              <a:gd name="connsiteX590" fmla="*/ 5052692 w 7467600"/>
              <a:gd name="connsiteY590" fmla="*/ 1292994 h 6858000"/>
              <a:gd name="connsiteX591" fmla="*/ 5009948 w 7467600"/>
              <a:gd name="connsiteY591" fmla="*/ 1273619 h 6858000"/>
              <a:gd name="connsiteX592" fmla="*/ 5121777 w 7467600"/>
              <a:gd name="connsiteY592" fmla="*/ 1654213 h 6858000"/>
              <a:gd name="connsiteX593" fmla="*/ 5293545 w 7467600"/>
              <a:gd name="connsiteY593" fmla="*/ 2072247 h 6858000"/>
              <a:gd name="connsiteX594" fmla="*/ 5294042 w 7467600"/>
              <a:gd name="connsiteY594" fmla="*/ 2065019 h 6858000"/>
              <a:gd name="connsiteX595" fmla="*/ 5171936 w 7467600"/>
              <a:gd name="connsiteY595" fmla="*/ 1647613 h 6858000"/>
              <a:gd name="connsiteX596" fmla="*/ 5009948 w 7467600"/>
              <a:gd name="connsiteY596" fmla="*/ 1273619 h 6858000"/>
              <a:gd name="connsiteX597" fmla="*/ 655236 w 7467600"/>
              <a:gd name="connsiteY597" fmla="*/ 1268632 h 6858000"/>
              <a:gd name="connsiteX598" fmla="*/ 839521 w 7467600"/>
              <a:gd name="connsiteY598" fmla="*/ 1685315 h 6858000"/>
              <a:gd name="connsiteX599" fmla="*/ 1109416 w 7467600"/>
              <a:gd name="connsiteY599" fmla="*/ 2061663 h 6858000"/>
              <a:gd name="connsiteX600" fmla="*/ 1298300 w 7467600"/>
              <a:gd name="connsiteY600" fmla="*/ 2247742 h 6858000"/>
              <a:gd name="connsiteX601" fmla="*/ 1125871 w 7467600"/>
              <a:gd name="connsiteY601" fmla="*/ 1989513 h 6858000"/>
              <a:gd name="connsiteX602" fmla="*/ 981574 w 7467600"/>
              <a:gd name="connsiteY602" fmla="*/ 1783157 h 6858000"/>
              <a:gd name="connsiteX603" fmla="*/ 922198 w 7467600"/>
              <a:gd name="connsiteY603" fmla="*/ 1677437 h 6858000"/>
              <a:gd name="connsiteX604" fmla="*/ 869293 w 7467600"/>
              <a:gd name="connsiteY604" fmla="*/ 1583214 h 6858000"/>
              <a:gd name="connsiteX605" fmla="*/ 751431 w 7467600"/>
              <a:gd name="connsiteY605" fmla="*/ 1405731 h 6858000"/>
              <a:gd name="connsiteX606" fmla="*/ 655236 w 7467600"/>
              <a:gd name="connsiteY606" fmla="*/ 1268632 h 6858000"/>
              <a:gd name="connsiteX607" fmla="*/ 6516292 w 7467600"/>
              <a:gd name="connsiteY607" fmla="*/ 1263064 h 6858000"/>
              <a:gd name="connsiteX608" fmla="*/ 5736320 w 7467600"/>
              <a:gd name="connsiteY608" fmla="*/ 1501803 h 6858000"/>
              <a:gd name="connsiteX609" fmla="*/ 6516292 w 7467600"/>
              <a:gd name="connsiteY609" fmla="*/ 1263064 h 6858000"/>
              <a:gd name="connsiteX610" fmla="*/ 291466 w 7467600"/>
              <a:gd name="connsiteY610" fmla="*/ 1250369 h 6858000"/>
              <a:gd name="connsiteX611" fmla="*/ 323180 w 7467600"/>
              <a:gd name="connsiteY611" fmla="*/ 1435283 h 6858000"/>
              <a:gd name="connsiteX612" fmla="*/ 349381 w 7467600"/>
              <a:gd name="connsiteY612" fmla="*/ 1875041 h 6858000"/>
              <a:gd name="connsiteX613" fmla="*/ 374363 w 7467600"/>
              <a:gd name="connsiteY613" fmla="*/ 1506494 h 6858000"/>
              <a:gd name="connsiteX614" fmla="*/ 302168 w 7467600"/>
              <a:gd name="connsiteY614" fmla="*/ 1274495 h 6858000"/>
              <a:gd name="connsiteX615" fmla="*/ 291466 w 7467600"/>
              <a:gd name="connsiteY615" fmla="*/ 1250369 h 6858000"/>
              <a:gd name="connsiteX616" fmla="*/ 678222 w 7467600"/>
              <a:gd name="connsiteY616" fmla="*/ 1248670 h 6858000"/>
              <a:gd name="connsiteX617" fmla="*/ 775536 w 7467600"/>
              <a:gd name="connsiteY617" fmla="*/ 1388015 h 6858000"/>
              <a:gd name="connsiteX618" fmla="*/ 894529 w 7467600"/>
              <a:gd name="connsiteY618" fmla="*/ 1567739 h 6858000"/>
              <a:gd name="connsiteX619" fmla="*/ 948000 w 7467600"/>
              <a:gd name="connsiteY619" fmla="*/ 1663088 h 6858000"/>
              <a:gd name="connsiteX620" fmla="*/ 1006812 w 7467600"/>
              <a:gd name="connsiteY620" fmla="*/ 1767683 h 6858000"/>
              <a:gd name="connsiteX621" fmla="*/ 1149133 w 7467600"/>
              <a:gd name="connsiteY621" fmla="*/ 1971513 h 6858000"/>
              <a:gd name="connsiteX622" fmla="*/ 1333952 w 7467600"/>
              <a:gd name="connsiteY622" fmla="*/ 2251620 h 6858000"/>
              <a:gd name="connsiteX623" fmla="*/ 1337329 w 7467600"/>
              <a:gd name="connsiteY623" fmla="*/ 2258350 h 6858000"/>
              <a:gd name="connsiteX624" fmla="*/ 1014726 w 7467600"/>
              <a:gd name="connsiteY624" fmla="*/ 1615556 h 6858000"/>
              <a:gd name="connsiteX625" fmla="*/ 678222 w 7467600"/>
              <a:gd name="connsiteY625" fmla="*/ 1248670 h 6858000"/>
              <a:gd name="connsiteX626" fmla="*/ 6691602 w 7467600"/>
              <a:gd name="connsiteY626" fmla="*/ 1140573 h 6858000"/>
              <a:gd name="connsiteX627" fmla="*/ 6571100 w 7467600"/>
              <a:gd name="connsiteY627" fmla="*/ 1183662 h 6858000"/>
              <a:gd name="connsiteX628" fmla="*/ 6241687 w 7467600"/>
              <a:gd name="connsiteY628" fmla="*/ 1257600 h 6858000"/>
              <a:gd name="connsiteX629" fmla="*/ 5693009 w 7467600"/>
              <a:gd name="connsiteY629" fmla="*/ 1478256 h 6858000"/>
              <a:gd name="connsiteX630" fmla="*/ 6548420 w 7467600"/>
              <a:gd name="connsiteY630" fmla="*/ 1214599 h 6858000"/>
              <a:gd name="connsiteX631" fmla="*/ 6605473 w 7467600"/>
              <a:gd name="connsiteY631" fmla="*/ 1184686 h 6858000"/>
              <a:gd name="connsiteX632" fmla="*/ 6691602 w 7467600"/>
              <a:gd name="connsiteY632" fmla="*/ 1140573 h 6858000"/>
              <a:gd name="connsiteX633" fmla="*/ 4002475 w 7467600"/>
              <a:gd name="connsiteY633" fmla="*/ 1037802 h 6858000"/>
              <a:gd name="connsiteX634" fmla="*/ 4000324 w 7467600"/>
              <a:gd name="connsiteY634" fmla="*/ 1039362 h 6858000"/>
              <a:gd name="connsiteX635" fmla="*/ 4002862 w 7467600"/>
              <a:gd name="connsiteY635" fmla="*/ 1042866 h 6858000"/>
              <a:gd name="connsiteX636" fmla="*/ 4002475 w 7467600"/>
              <a:gd name="connsiteY636" fmla="*/ 1037802 h 6858000"/>
              <a:gd name="connsiteX637" fmla="*/ 506322 w 7467600"/>
              <a:gd name="connsiteY637" fmla="*/ 1020997 h 6858000"/>
              <a:gd name="connsiteX638" fmla="*/ 533068 w 7467600"/>
              <a:gd name="connsiteY638" fmla="*/ 1029409 h 6858000"/>
              <a:gd name="connsiteX639" fmla="*/ 1232525 w 7467600"/>
              <a:gd name="connsiteY639" fmla="*/ 1804675 h 6858000"/>
              <a:gd name="connsiteX640" fmla="*/ 1388858 w 7467600"/>
              <a:gd name="connsiteY640" fmla="*/ 2368011 h 6858000"/>
              <a:gd name="connsiteX641" fmla="*/ 1384098 w 7467600"/>
              <a:gd name="connsiteY641" fmla="*/ 2378125 h 6858000"/>
              <a:gd name="connsiteX642" fmla="*/ 1425393 w 7467600"/>
              <a:gd name="connsiteY642" fmla="*/ 2589124 h 6858000"/>
              <a:gd name="connsiteX643" fmla="*/ 1424001 w 7467600"/>
              <a:gd name="connsiteY643" fmla="*/ 2597541 h 6858000"/>
              <a:gd name="connsiteX644" fmla="*/ 2152729 w 7467600"/>
              <a:gd name="connsiteY644" fmla="*/ 2864487 h 6858000"/>
              <a:gd name="connsiteX645" fmla="*/ 2020609 w 7467600"/>
              <a:gd name="connsiteY645" fmla="*/ 2539671 h 6858000"/>
              <a:gd name="connsiteX646" fmla="*/ 2018920 w 7467600"/>
              <a:gd name="connsiteY646" fmla="*/ 2536309 h 6858000"/>
              <a:gd name="connsiteX647" fmla="*/ 1342441 w 7467600"/>
              <a:gd name="connsiteY647" fmla="*/ 1173017 h 6858000"/>
              <a:gd name="connsiteX648" fmla="*/ 1367925 w 7467600"/>
              <a:gd name="connsiteY648" fmla="*/ 1135648 h 6858000"/>
              <a:gd name="connsiteX649" fmla="*/ 1771401 w 7467600"/>
              <a:gd name="connsiteY649" fmla="*/ 1806673 h 6858000"/>
              <a:gd name="connsiteX650" fmla="*/ 1972385 w 7467600"/>
              <a:gd name="connsiteY650" fmla="*/ 2198735 h 6858000"/>
              <a:gd name="connsiteX651" fmla="*/ 2040892 w 7467600"/>
              <a:gd name="connsiteY651" fmla="*/ 2405205 h 6858000"/>
              <a:gd name="connsiteX652" fmla="*/ 2131689 w 7467600"/>
              <a:gd name="connsiteY652" fmla="*/ 1936926 h 6858000"/>
              <a:gd name="connsiteX653" fmla="*/ 2454820 w 7467600"/>
              <a:gd name="connsiteY653" fmla="*/ 1248808 h 6858000"/>
              <a:gd name="connsiteX654" fmla="*/ 2492512 w 7467600"/>
              <a:gd name="connsiteY654" fmla="*/ 1302920 h 6858000"/>
              <a:gd name="connsiteX655" fmla="*/ 2081216 w 7467600"/>
              <a:gd name="connsiteY655" fmla="*/ 2527513 h 6858000"/>
              <a:gd name="connsiteX656" fmla="*/ 2081211 w 7467600"/>
              <a:gd name="connsiteY656" fmla="*/ 2528916 h 6858000"/>
              <a:gd name="connsiteX657" fmla="*/ 2199067 w 7467600"/>
              <a:gd name="connsiteY657" fmla="*/ 2884061 h 6858000"/>
              <a:gd name="connsiteX658" fmla="*/ 3192586 w 7467600"/>
              <a:gd name="connsiteY658" fmla="*/ 3411496 h 6858000"/>
              <a:gd name="connsiteX659" fmla="*/ 3182620 w 7467600"/>
              <a:gd name="connsiteY659" fmla="*/ 3483279 h 6858000"/>
              <a:gd name="connsiteX660" fmla="*/ 2435119 w 7467600"/>
              <a:gd name="connsiteY660" fmla="*/ 3080173 h 6858000"/>
              <a:gd name="connsiteX661" fmla="*/ 2410152 w 7467600"/>
              <a:gd name="connsiteY661" fmla="*/ 3063751 h 6858000"/>
              <a:gd name="connsiteX662" fmla="*/ 2408099 w 7467600"/>
              <a:gd name="connsiteY662" fmla="*/ 3064403 h 6858000"/>
              <a:gd name="connsiteX663" fmla="*/ 2407218 w 7467600"/>
              <a:gd name="connsiteY663" fmla="*/ 3070324 h 6858000"/>
              <a:gd name="connsiteX664" fmla="*/ 2380138 w 7467600"/>
              <a:gd name="connsiteY664" fmla="*/ 3099341 h 6858000"/>
              <a:gd name="connsiteX665" fmla="*/ 1765923 w 7467600"/>
              <a:gd name="connsiteY665" fmla="*/ 3581043 h 6858000"/>
              <a:gd name="connsiteX666" fmla="*/ 1702258 w 7467600"/>
              <a:gd name="connsiteY666" fmla="*/ 3612286 h 6858000"/>
              <a:gd name="connsiteX667" fmla="*/ 1538370 w 7467600"/>
              <a:gd name="connsiteY667" fmla="*/ 3811804 h 6858000"/>
              <a:gd name="connsiteX668" fmla="*/ 542867 w 7467600"/>
              <a:gd name="connsiteY668" fmla="*/ 4944092 h 6858000"/>
              <a:gd name="connsiteX669" fmla="*/ 515800 w 7467600"/>
              <a:gd name="connsiteY669" fmla="*/ 4862180 h 6858000"/>
              <a:gd name="connsiteX670" fmla="*/ 909145 w 7467600"/>
              <a:gd name="connsiteY670" fmla="*/ 4199225 h 6858000"/>
              <a:gd name="connsiteX671" fmla="*/ 1214067 w 7467600"/>
              <a:gd name="connsiteY671" fmla="*/ 3908561 h 6858000"/>
              <a:gd name="connsiteX672" fmla="*/ 640967 w 7467600"/>
              <a:gd name="connsiteY672" fmla="*/ 4105601 h 6858000"/>
              <a:gd name="connsiteX673" fmla="*/ 112563 w 7467600"/>
              <a:gd name="connsiteY673" fmla="*/ 4396952 h 6858000"/>
              <a:gd name="connsiteX674" fmla="*/ 0 w 7467600"/>
              <a:gd name="connsiteY674" fmla="*/ 4466006 h 6858000"/>
              <a:gd name="connsiteX675" fmla="*/ 0 w 7467600"/>
              <a:gd name="connsiteY675" fmla="*/ 4233763 h 6858000"/>
              <a:gd name="connsiteX676" fmla="*/ 36881 w 7467600"/>
              <a:gd name="connsiteY676" fmla="*/ 4200118 h 6858000"/>
              <a:gd name="connsiteX677" fmla="*/ 910534 w 7467600"/>
              <a:gd name="connsiteY677" fmla="*/ 3629753 h 6858000"/>
              <a:gd name="connsiteX678" fmla="*/ 1578717 w 7467600"/>
              <a:gd name="connsiteY678" fmla="*/ 3575982 h 6858000"/>
              <a:gd name="connsiteX679" fmla="*/ 2338780 w 7467600"/>
              <a:gd name="connsiteY679" fmla="*/ 3033725 h 6858000"/>
              <a:gd name="connsiteX680" fmla="*/ 1807991 w 7467600"/>
              <a:gd name="connsiteY680" fmla="*/ 2807184 h 6858000"/>
              <a:gd name="connsiteX681" fmla="*/ 1416358 w 7467600"/>
              <a:gd name="connsiteY681" fmla="*/ 3112571 h 6858000"/>
              <a:gd name="connsiteX682" fmla="*/ 939066 w 7467600"/>
              <a:gd name="connsiteY682" fmla="*/ 3378798 h 6858000"/>
              <a:gd name="connsiteX683" fmla="*/ 115099 w 7467600"/>
              <a:gd name="connsiteY683" fmla="*/ 3607650 h 6858000"/>
              <a:gd name="connsiteX684" fmla="*/ 97284 w 7467600"/>
              <a:gd name="connsiteY684" fmla="*/ 3520393 h 6858000"/>
              <a:gd name="connsiteX685" fmla="*/ 922050 w 7467600"/>
              <a:gd name="connsiteY685" fmla="*/ 3074867 h 6858000"/>
              <a:gd name="connsiteX686" fmla="*/ 1405265 w 7467600"/>
              <a:gd name="connsiteY686" fmla="*/ 3016319 h 6858000"/>
              <a:gd name="connsiteX687" fmla="*/ 1407512 w 7467600"/>
              <a:gd name="connsiteY687" fmla="*/ 3018001 h 6858000"/>
              <a:gd name="connsiteX688" fmla="*/ 1726266 w 7467600"/>
              <a:gd name="connsiteY688" fmla="*/ 2777274 h 6858000"/>
              <a:gd name="connsiteX689" fmla="*/ 625390 w 7467600"/>
              <a:gd name="connsiteY689" fmla="*/ 2514541 h 6858000"/>
              <a:gd name="connsiteX690" fmla="*/ 619799 w 7467600"/>
              <a:gd name="connsiteY690" fmla="*/ 2527180 h 6858000"/>
              <a:gd name="connsiteX691" fmla="*/ 310030 w 7467600"/>
              <a:gd name="connsiteY691" fmla="*/ 2771818 h 6858000"/>
              <a:gd name="connsiteX692" fmla="*/ 173877 w 7467600"/>
              <a:gd name="connsiteY692" fmla="*/ 2937056 h 6858000"/>
              <a:gd name="connsiteX693" fmla="*/ 77889 w 7467600"/>
              <a:gd name="connsiteY693" fmla="*/ 3138440 h 6858000"/>
              <a:gd name="connsiteX694" fmla="*/ 0 w 7467600"/>
              <a:gd name="connsiteY694" fmla="*/ 3271395 h 6858000"/>
              <a:gd name="connsiteX695" fmla="*/ 0 w 7467600"/>
              <a:gd name="connsiteY695" fmla="*/ 3153002 h 6858000"/>
              <a:gd name="connsiteX696" fmla="*/ 2386 w 7467600"/>
              <a:gd name="connsiteY696" fmla="*/ 3149203 h 6858000"/>
              <a:gd name="connsiteX697" fmla="*/ 89753 w 7467600"/>
              <a:gd name="connsiteY697" fmla="*/ 2987702 h 6858000"/>
              <a:gd name="connsiteX698" fmla="*/ 76869 w 7467600"/>
              <a:gd name="connsiteY698" fmla="*/ 3005404 h 6858000"/>
              <a:gd name="connsiteX699" fmla="*/ 32049 w 7467600"/>
              <a:gd name="connsiteY699" fmla="*/ 3065814 h 6858000"/>
              <a:gd name="connsiteX700" fmla="*/ 0 w 7467600"/>
              <a:gd name="connsiteY700" fmla="*/ 3108744 h 6858000"/>
              <a:gd name="connsiteX701" fmla="*/ 0 w 7467600"/>
              <a:gd name="connsiteY701" fmla="*/ 3058059 h 6858000"/>
              <a:gd name="connsiteX702" fmla="*/ 7610 w 7467600"/>
              <a:gd name="connsiteY702" fmla="*/ 3047889 h 6858000"/>
              <a:gd name="connsiteX703" fmla="*/ 52419 w 7467600"/>
              <a:gd name="connsiteY703" fmla="*/ 2987479 h 6858000"/>
              <a:gd name="connsiteX704" fmla="*/ 59142 w 7467600"/>
              <a:gd name="connsiteY704" fmla="*/ 2978488 h 6858000"/>
              <a:gd name="connsiteX705" fmla="*/ 0 w 7467600"/>
              <a:gd name="connsiteY705" fmla="*/ 3015334 h 6858000"/>
              <a:gd name="connsiteX706" fmla="*/ 0 w 7467600"/>
              <a:gd name="connsiteY706" fmla="*/ 2914286 h 6858000"/>
              <a:gd name="connsiteX707" fmla="*/ 36383 w 7467600"/>
              <a:gd name="connsiteY707" fmla="*/ 2901128 h 6858000"/>
              <a:gd name="connsiteX708" fmla="*/ 156329 w 7467600"/>
              <a:gd name="connsiteY708" fmla="*/ 2840533 h 6858000"/>
              <a:gd name="connsiteX709" fmla="*/ 358355 w 7467600"/>
              <a:gd name="connsiteY709" fmla="*/ 2620471 h 6858000"/>
              <a:gd name="connsiteX710" fmla="*/ 510577 w 7467600"/>
              <a:gd name="connsiteY710" fmla="*/ 2501244 h 6858000"/>
              <a:gd name="connsiteX711" fmla="*/ 211967 w 7467600"/>
              <a:gd name="connsiteY711" fmla="*/ 2479171 h 6858000"/>
              <a:gd name="connsiteX712" fmla="*/ 0 w 7467600"/>
              <a:gd name="connsiteY712" fmla="*/ 2476398 h 6858000"/>
              <a:gd name="connsiteX713" fmla="*/ 0 w 7467600"/>
              <a:gd name="connsiteY713" fmla="*/ 2389189 h 6858000"/>
              <a:gd name="connsiteX714" fmla="*/ 103062 w 7467600"/>
              <a:gd name="connsiteY714" fmla="*/ 2389518 h 6858000"/>
              <a:gd name="connsiteX715" fmla="*/ 510734 w 7467600"/>
              <a:gd name="connsiteY715" fmla="*/ 2416201 h 6858000"/>
              <a:gd name="connsiteX716" fmla="*/ 279257 w 7467600"/>
              <a:gd name="connsiteY716" fmla="*/ 2092102 h 6858000"/>
              <a:gd name="connsiteX717" fmla="*/ 65265 w 7467600"/>
              <a:gd name="connsiteY717" fmla="*/ 2006049 h 6858000"/>
              <a:gd name="connsiteX718" fmla="*/ 0 w 7467600"/>
              <a:gd name="connsiteY718" fmla="*/ 1982532 h 6858000"/>
              <a:gd name="connsiteX719" fmla="*/ 0 w 7467600"/>
              <a:gd name="connsiteY719" fmla="*/ 1912789 h 6858000"/>
              <a:gd name="connsiteX720" fmla="*/ 97460 w 7467600"/>
              <a:gd name="connsiteY720" fmla="*/ 1953725 h 6858000"/>
              <a:gd name="connsiteX721" fmla="*/ 221272 w 7467600"/>
              <a:gd name="connsiteY721" fmla="*/ 1980766 h 6858000"/>
              <a:gd name="connsiteX722" fmla="*/ 116765 w 7467600"/>
              <a:gd name="connsiteY722" fmla="*/ 1911033 h 6858000"/>
              <a:gd name="connsiteX723" fmla="*/ 16405 w 7467600"/>
              <a:gd name="connsiteY723" fmla="*/ 1803412 h 6858000"/>
              <a:gd name="connsiteX724" fmla="*/ 0 w 7467600"/>
              <a:gd name="connsiteY724" fmla="*/ 1784777 h 6858000"/>
              <a:gd name="connsiteX725" fmla="*/ 0 w 7467600"/>
              <a:gd name="connsiteY725" fmla="*/ 1740082 h 6858000"/>
              <a:gd name="connsiteX726" fmla="*/ 39394 w 7467600"/>
              <a:gd name="connsiteY726" fmla="*/ 1784856 h 6858000"/>
              <a:gd name="connsiteX727" fmla="*/ 135813 w 7467600"/>
              <a:gd name="connsiteY727" fmla="*/ 1888838 h 6858000"/>
              <a:gd name="connsiteX728" fmla="*/ 242575 w 7467600"/>
              <a:gd name="connsiteY728" fmla="*/ 1958841 h 6858000"/>
              <a:gd name="connsiteX729" fmla="*/ 82197 w 7467600"/>
              <a:gd name="connsiteY729" fmla="*/ 1754826 h 6858000"/>
              <a:gd name="connsiteX730" fmla="*/ 0 w 7467600"/>
              <a:gd name="connsiteY730" fmla="*/ 1679650 h 6858000"/>
              <a:gd name="connsiteX731" fmla="*/ 0 w 7467600"/>
              <a:gd name="connsiteY731" fmla="*/ 1602463 h 6858000"/>
              <a:gd name="connsiteX732" fmla="*/ 84689 w 7467600"/>
              <a:gd name="connsiteY732" fmla="*/ 1677442 h 6858000"/>
              <a:gd name="connsiteX733" fmla="*/ 298437 w 7467600"/>
              <a:gd name="connsiteY733" fmla="*/ 1968019 h 6858000"/>
              <a:gd name="connsiteX734" fmla="*/ 227269 w 7467600"/>
              <a:gd name="connsiteY734" fmla="*/ 1114064 h 6858000"/>
              <a:gd name="connsiteX735" fmla="*/ 248003 w 7467600"/>
              <a:gd name="connsiteY735" fmla="*/ 1089613 h 6858000"/>
              <a:gd name="connsiteX736" fmla="*/ 427020 w 7467600"/>
              <a:gd name="connsiteY736" fmla="*/ 1619803 h 6858000"/>
              <a:gd name="connsiteX737" fmla="*/ 340345 w 7467600"/>
              <a:gd name="connsiteY737" fmla="*/ 2027739 h 6858000"/>
              <a:gd name="connsiteX738" fmla="*/ 360865 w 7467600"/>
              <a:gd name="connsiteY738" fmla="*/ 2044827 h 6858000"/>
              <a:gd name="connsiteX739" fmla="*/ 560414 w 7467600"/>
              <a:gd name="connsiteY739" fmla="*/ 2421457 h 6858000"/>
              <a:gd name="connsiteX740" fmla="*/ 1359703 w 7467600"/>
              <a:gd name="connsiteY740" fmla="*/ 2578554 h 6858000"/>
              <a:gd name="connsiteX741" fmla="*/ 1359422 w 7467600"/>
              <a:gd name="connsiteY741" fmla="*/ 2577994 h 6858000"/>
              <a:gd name="connsiteX742" fmla="*/ 828701 w 7467600"/>
              <a:gd name="connsiteY742" fmla="*/ 1839520 h 6858000"/>
              <a:gd name="connsiteX743" fmla="*/ 494427 w 7467600"/>
              <a:gd name="connsiteY743" fmla="*/ 1092333 h 6858000"/>
              <a:gd name="connsiteX744" fmla="*/ 506322 w 7467600"/>
              <a:gd name="connsiteY744" fmla="*/ 1020997 h 6858000"/>
              <a:gd name="connsiteX745" fmla="*/ 4570198 w 7467600"/>
              <a:gd name="connsiteY745" fmla="*/ 978081 h 6858000"/>
              <a:gd name="connsiteX746" fmla="*/ 4523691 w 7467600"/>
              <a:gd name="connsiteY746" fmla="*/ 1127776 h 6858000"/>
              <a:gd name="connsiteX747" fmla="*/ 4509875 w 7467600"/>
              <a:gd name="connsiteY747" fmla="*/ 1167552 h 6858000"/>
              <a:gd name="connsiteX748" fmla="*/ 4478168 w 7467600"/>
              <a:gd name="connsiteY748" fmla="*/ 1260735 h 6858000"/>
              <a:gd name="connsiteX749" fmla="*/ 4409309 w 7467600"/>
              <a:gd name="connsiteY749" fmla="*/ 1666996 h 6858000"/>
              <a:gd name="connsiteX750" fmla="*/ 4370031 w 7467600"/>
              <a:gd name="connsiteY750" fmla="*/ 1955666 h 6858000"/>
              <a:gd name="connsiteX751" fmla="*/ 4570198 w 7467600"/>
              <a:gd name="connsiteY751" fmla="*/ 978081 h 6858000"/>
              <a:gd name="connsiteX752" fmla="*/ 4557898 w 7467600"/>
              <a:gd name="connsiteY752" fmla="*/ 900011 h 6858000"/>
              <a:gd name="connsiteX753" fmla="*/ 4344840 w 7467600"/>
              <a:gd name="connsiteY753" fmla="*/ 1922038 h 6858000"/>
              <a:gd name="connsiteX754" fmla="*/ 4378710 w 7467600"/>
              <a:gd name="connsiteY754" fmla="*/ 1665516 h 6858000"/>
              <a:gd name="connsiteX755" fmla="*/ 4448798 w 7467600"/>
              <a:gd name="connsiteY755" fmla="*/ 1253024 h 6858000"/>
              <a:gd name="connsiteX756" fmla="*/ 4480315 w 7467600"/>
              <a:gd name="connsiteY756" fmla="*/ 1158454 h 6858000"/>
              <a:gd name="connsiteX757" fmla="*/ 4494133 w 7467600"/>
              <a:gd name="connsiteY757" fmla="*/ 1118676 h 6858000"/>
              <a:gd name="connsiteX758" fmla="*/ 4557898 w 7467600"/>
              <a:gd name="connsiteY758" fmla="*/ 900011 h 6858000"/>
              <a:gd name="connsiteX759" fmla="*/ 5870151 w 7467600"/>
              <a:gd name="connsiteY759" fmla="*/ 898890 h 6858000"/>
              <a:gd name="connsiteX760" fmla="*/ 5861335 w 7467600"/>
              <a:gd name="connsiteY760" fmla="*/ 899177 h 6858000"/>
              <a:gd name="connsiteX761" fmla="*/ 5843702 w 7467600"/>
              <a:gd name="connsiteY761" fmla="*/ 899748 h 6858000"/>
              <a:gd name="connsiteX762" fmla="*/ 5651107 w 7467600"/>
              <a:gd name="connsiteY762" fmla="*/ 920306 h 6858000"/>
              <a:gd name="connsiteX763" fmla="*/ 5459407 w 7467600"/>
              <a:gd name="connsiteY763" fmla="*/ 940975 h 6858000"/>
              <a:gd name="connsiteX764" fmla="*/ 5374846 w 7467600"/>
              <a:gd name="connsiteY764" fmla="*/ 941988 h 6858000"/>
              <a:gd name="connsiteX765" fmla="*/ 5256105 w 7467600"/>
              <a:gd name="connsiteY765" fmla="*/ 945632 h 6858000"/>
              <a:gd name="connsiteX766" fmla="*/ 5107071 w 7467600"/>
              <a:gd name="connsiteY766" fmla="*/ 969720 h 6858000"/>
              <a:gd name="connsiteX767" fmla="*/ 4998681 w 7467600"/>
              <a:gd name="connsiteY767" fmla="*/ 988771 h 6858000"/>
              <a:gd name="connsiteX768" fmla="*/ 5870151 w 7467600"/>
              <a:gd name="connsiteY768" fmla="*/ 898890 h 6858000"/>
              <a:gd name="connsiteX769" fmla="*/ 5504425 w 7467600"/>
              <a:gd name="connsiteY769" fmla="*/ 848067 h 6858000"/>
              <a:gd name="connsiteX770" fmla="*/ 4968849 w 7467600"/>
              <a:gd name="connsiteY770" fmla="*/ 962318 h 6858000"/>
              <a:gd name="connsiteX771" fmla="*/ 5104039 w 7467600"/>
              <a:gd name="connsiteY771" fmla="*/ 940634 h 6858000"/>
              <a:gd name="connsiteX772" fmla="*/ 5256311 w 7467600"/>
              <a:gd name="connsiteY772" fmla="*/ 916490 h 6858000"/>
              <a:gd name="connsiteX773" fmla="*/ 5377381 w 7467600"/>
              <a:gd name="connsiteY773" fmla="*/ 912671 h 6858000"/>
              <a:gd name="connsiteX774" fmla="*/ 5460148 w 7467600"/>
              <a:gd name="connsiteY774" fmla="*/ 911442 h 6858000"/>
              <a:gd name="connsiteX775" fmla="*/ 5648971 w 7467600"/>
              <a:gd name="connsiteY775" fmla="*/ 891331 h 6858000"/>
              <a:gd name="connsiteX776" fmla="*/ 5844807 w 7467600"/>
              <a:gd name="connsiteY776" fmla="*/ 870718 h 6858000"/>
              <a:gd name="connsiteX777" fmla="*/ 5862975 w 7467600"/>
              <a:gd name="connsiteY777" fmla="*/ 869756 h 6858000"/>
              <a:gd name="connsiteX778" fmla="*/ 5920887 w 7467600"/>
              <a:gd name="connsiteY778" fmla="*/ 865929 h 6858000"/>
              <a:gd name="connsiteX779" fmla="*/ 5504425 w 7467600"/>
              <a:gd name="connsiteY779" fmla="*/ 848067 h 6858000"/>
              <a:gd name="connsiteX780" fmla="*/ 3607114 w 7467600"/>
              <a:gd name="connsiteY780" fmla="*/ 467441 h 6858000"/>
              <a:gd name="connsiteX781" fmla="*/ 3296242 w 7467600"/>
              <a:gd name="connsiteY781" fmla="*/ 807991 h 6858000"/>
              <a:gd name="connsiteX782" fmla="*/ 3174674 w 7467600"/>
              <a:gd name="connsiteY782" fmla="*/ 919759 h 6858000"/>
              <a:gd name="connsiteX783" fmla="*/ 3042978 w 7467600"/>
              <a:gd name="connsiteY783" fmla="*/ 1054894 h 6858000"/>
              <a:gd name="connsiteX784" fmla="*/ 2968914 w 7467600"/>
              <a:gd name="connsiteY784" fmla="*/ 1133756 h 6858000"/>
              <a:gd name="connsiteX785" fmla="*/ 3103823 w 7467600"/>
              <a:gd name="connsiteY785" fmla="*/ 1026814 h 6858000"/>
              <a:gd name="connsiteX786" fmla="*/ 3607114 w 7467600"/>
              <a:gd name="connsiteY786" fmla="*/ 467441 h 6858000"/>
              <a:gd name="connsiteX787" fmla="*/ 3744487 w 7467600"/>
              <a:gd name="connsiteY787" fmla="*/ 383136 h 6858000"/>
              <a:gd name="connsiteX788" fmla="*/ 3970213 w 7467600"/>
              <a:gd name="connsiteY788" fmla="*/ 995559 h 6858000"/>
              <a:gd name="connsiteX789" fmla="*/ 3744487 w 7467600"/>
              <a:gd name="connsiteY789" fmla="*/ 383136 h 6858000"/>
              <a:gd name="connsiteX790" fmla="*/ 3624562 w 7467600"/>
              <a:gd name="connsiteY790" fmla="*/ 367041 h 6858000"/>
              <a:gd name="connsiteX791" fmla="*/ 3489712 w 7467600"/>
              <a:gd name="connsiteY791" fmla="*/ 485386 h 6858000"/>
              <a:gd name="connsiteX792" fmla="*/ 3182994 w 7467600"/>
              <a:gd name="connsiteY792" fmla="*/ 828265 h 6858000"/>
              <a:gd name="connsiteX793" fmla="*/ 2892114 w 7467600"/>
              <a:gd name="connsiteY793" fmla="*/ 1172635 h 6858000"/>
              <a:gd name="connsiteX794" fmla="*/ 3021459 w 7467600"/>
              <a:gd name="connsiteY794" fmla="*/ 1035385 h 6858000"/>
              <a:gd name="connsiteX795" fmla="*/ 3153873 w 7467600"/>
              <a:gd name="connsiteY795" fmla="*/ 898971 h 6858000"/>
              <a:gd name="connsiteX796" fmla="*/ 3276511 w 7467600"/>
              <a:gd name="connsiteY796" fmla="*/ 786423 h 6858000"/>
              <a:gd name="connsiteX797" fmla="*/ 3584154 w 7467600"/>
              <a:gd name="connsiteY797" fmla="*/ 448218 h 6858000"/>
              <a:gd name="connsiteX798" fmla="*/ 3624562 w 7467600"/>
              <a:gd name="connsiteY798" fmla="*/ 367041 h 6858000"/>
              <a:gd name="connsiteX799" fmla="*/ 3766672 w 7467600"/>
              <a:gd name="connsiteY799" fmla="*/ 359429 h 6858000"/>
              <a:gd name="connsiteX800" fmla="*/ 3996338 w 7467600"/>
              <a:gd name="connsiteY800" fmla="*/ 968237 h 6858000"/>
              <a:gd name="connsiteX801" fmla="*/ 3766672 w 7467600"/>
              <a:gd name="connsiteY801" fmla="*/ 359429 h 6858000"/>
              <a:gd name="connsiteX802" fmla="*/ 5805386 w 7467600"/>
              <a:gd name="connsiteY802" fmla="*/ 239240 h 6858000"/>
              <a:gd name="connsiteX803" fmla="*/ 5736947 w 7467600"/>
              <a:gd name="connsiteY803" fmla="*/ 261367 h 6858000"/>
              <a:gd name="connsiteX804" fmla="*/ 5427012 w 7467600"/>
              <a:gd name="connsiteY804" fmla="*/ 311272 h 6858000"/>
              <a:gd name="connsiteX805" fmla="*/ 5147818 w 7467600"/>
              <a:gd name="connsiteY805" fmla="*/ 322112 h 6858000"/>
              <a:gd name="connsiteX806" fmla="*/ 5060854 w 7467600"/>
              <a:gd name="connsiteY806" fmla="*/ 311882 h 6858000"/>
              <a:gd name="connsiteX807" fmla="*/ 4945989 w 7467600"/>
              <a:gd name="connsiteY807" fmla="*/ 300516 h 6858000"/>
              <a:gd name="connsiteX808" fmla="*/ 5410479 w 7467600"/>
              <a:gd name="connsiteY808" fmla="*/ 348434 h 6858000"/>
              <a:gd name="connsiteX809" fmla="*/ 5805386 w 7467600"/>
              <a:gd name="connsiteY809" fmla="*/ 239240 h 6858000"/>
              <a:gd name="connsiteX810" fmla="*/ 5905192 w 7467600"/>
              <a:gd name="connsiteY810" fmla="*/ 163079 h 6858000"/>
              <a:gd name="connsiteX811" fmla="*/ 5865655 w 7467600"/>
              <a:gd name="connsiteY811" fmla="*/ 171901 h 6858000"/>
              <a:gd name="connsiteX812" fmla="*/ 5259740 w 7467600"/>
              <a:gd name="connsiteY812" fmla="*/ 257013 h 6858000"/>
              <a:gd name="connsiteX813" fmla="*/ 5208466 w 7467600"/>
              <a:gd name="connsiteY813" fmla="*/ 257550 h 6858000"/>
              <a:gd name="connsiteX814" fmla="*/ 4980204 w 7467600"/>
              <a:gd name="connsiteY814" fmla="*/ 271903 h 6858000"/>
              <a:gd name="connsiteX815" fmla="*/ 5068068 w 7467600"/>
              <a:gd name="connsiteY815" fmla="*/ 282244 h 6858000"/>
              <a:gd name="connsiteX816" fmla="*/ 5153231 w 7467600"/>
              <a:gd name="connsiteY816" fmla="*/ 292240 h 6858000"/>
              <a:gd name="connsiteX817" fmla="*/ 5426491 w 7467600"/>
              <a:gd name="connsiteY817" fmla="*/ 281128 h 6858000"/>
              <a:gd name="connsiteX818" fmla="*/ 5731212 w 7467600"/>
              <a:gd name="connsiteY818" fmla="*/ 231951 h 6858000"/>
              <a:gd name="connsiteX819" fmla="*/ 5905192 w 7467600"/>
              <a:gd name="connsiteY819" fmla="*/ 163079 h 6858000"/>
              <a:gd name="connsiteX820" fmla="*/ 5944437 w 7467600"/>
              <a:gd name="connsiteY820" fmla="*/ 113829 h 6858000"/>
              <a:gd name="connsiteX821" fmla="*/ 5825032 w 7467600"/>
              <a:gd name="connsiteY821" fmla="*/ 146405 h 6858000"/>
              <a:gd name="connsiteX822" fmla="*/ 4955599 w 7467600"/>
              <a:gd name="connsiteY822" fmla="*/ 247008 h 6858000"/>
              <a:gd name="connsiteX823" fmla="*/ 5210104 w 7467600"/>
              <a:gd name="connsiteY823" fmla="*/ 228123 h 6858000"/>
              <a:gd name="connsiteX824" fmla="*/ 5261015 w 7467600"/>
              <a:gd name="connsiteY824" fmla="*/ 227087 h 6858000"/>
              <a:gd name="connsiteX825" fmla="*/ 5861181 w 7467600"/>
              <a:gd name="connsiteY825" fmla="*/ 143093 h 6858000"/>
              <a:gd name="connsiteX826" fmla="*/ 5961252 w 7467600"/>
              <a:gd name="connsiteY826" fmla="*/ 114820 h 6858000"/>
              <a:gd name="connsiteX827" fmla="*/ 5944437 w 7467600"/>
              <a:gd name="connsiteY827" fmla="*/ 113829 h 6858000"/>
              <a:gd name="connsiteX828" fmla="*/ 3882765 w 7467600"/>
              <a:gd name="connsiteY828" fmla="*/ 0 h 6858000"/>
              <a:gd name="connsiteX829" fmla="*/ 3995099 w 7467600"/>
              <a:gd name="connsiteY829" fmla="*/ 0 h 6858000"/>
              <a:gd name="connsiteX830" fmla="*/ 4163818 w 7467600"/>
              <a:gd name="connsiteY830" fmla="*/ 234104 h 6858000"/>
              <a:gd name="connsiteX831" fmla="*/ 4172099 w 7467600"/>
              <a:gd name="connsiteY831" fmla="*/ 234207 h 6858000"/>
              <a:gd name="connsiteX832" fmla="*/ 4784282 w 7467600"/>
              <a:gd name="connsiteY832" fmla="*/ 276561 h 6858000"/>
              <a:gd name="connsiteX833" fmla="*/ 4801687 w 7467600"/>
              <a:gd name="connsiteY833" fmla="*/ 267764 h 6858000"/>
              <a:gd name="connsiteX834" fmla="*/ 6082788 w 7467600"/>
              <a:gd name="connsiteY834" fmla="*/ 64119 h 6858000"/>
              <a:gd name="connsiteX835" fmla="*/ 6099442 w 7467600"/>
              <a:gd name="connsiteY835" fmla="*/ 82568 h 6858000"/>
              <a:gd name="connsiteX836" fmla="*/ 4804137 w 7467600"/>
              <a:gd name="connsiteY836" fmla="*/ 320931 h 6858000"/>
              <a:gd name="connsiteX837" fmla="*/ 4227047 w 7467600"/>
              <a:gd name="connsiteY837" fmla="*/ 313415 h 6858000"/>
              <a:gd name="connsiteX838" fmla="*/ 4346041 w 7467600"/>
              <a:gd name="connsiteY838" fmla="*/ 456086 h 6858000"/>
              <a:gd name="connsiteX839" fmla="*/ 4870967 w 7467600"/>
              <a:gd name="connsiteY839" fmla="*/ 963061 h 6858000"/>
              <a:gd name="connsiteX840" fmla="*/ 4889647 w 7467600"/>
              <a:gd name="connsiteY840" fmla="*/ 957147 h 6858000"/>
              <a:gd name="connsiteX841" fmla="*/ 5422504 w 7467600"/>
              <a:gd name="connsiteY841" fmla="*/ 805191 h 6858000"/>
              <a:gd name="connsiteX842" fmla="*/ 6087656 w 7467600"/>
              <a:gd name="connsiteY842" fmla="*/ 826703 h 6858000"/>
              <a:gd name="connsiteX843" fmla="*/ 6058717 w 7467600"/>
              <a:gd name="connsiteY843" fmla="*/ 865992 h 6858000"/>
              <a:gd name="connsiteX844" fmla="*/ 4974153 w 7467600"/>
              <a:gd name="connsiteY844" fmla="*/ 1045456 h 6858000"/>
              <a:gd name="connsiteX845" fmla="*/ 5627835 w 7467600"/>
              <a:gd name="connsiteY845" fmla="*/ 1472077 h 6858000"/>
              <a:gd name="connsiteX846" fmla="*/ 5629817 w 7467600"/>
              <a:gd name="connsiteY846" fmla="*/ 1471412 h 6858000"/>
              <a:gd name="connsiteX847" fmla="*/ 5634124 w 7467600"/>
              <a:gd name="connsiteY847" fmla="*/ 1470572 h 6858000"/>
              <a:gd name="connsiteX848" fmla="*/ 5755832 w 7467600"/>
              <a:gd name="connsiteY848" fmla="*/ 1383886 h 6858000"/>
              <a:gd name="connsiteX849" fmla="*/ 6014186 w 7467600"/>
              <a:gd name="connsiteY849" fmla="*/ 1279799 h 6858000"/>
              <a:gd name="connsiteX850" fmla="*/ 6901619 w 7467600"/>
              <a:gd name="connsiteY850" fmla="*/ 1047874 h 6858000"/>
              <a:gd name="connsiteX851" fmla="*/ 6931566 w 7467600"/>
              <a:gd name="connsiteY851" fmla="*/ 1062034 h 6858000"/>
              <a:gd name="connsiteX852" fmla="*/ 5790982 w 7467600"/>
              <a:gd name="connsiteY852" fmla="*/ 1561380 h 6858000"/>
              <a:gd name="connsiteX853" fmla="*/ 6188971 w 7467600"/>
              <a:gd name="connsiteY853" fmla="*/ 1755168 h 6858000"/>
              <a:gd name="connsiteX854" fmla="*/ 6202446 w 7467600"/>
              <a:gd name="connsiteY854" fmla="*/ 1752268 h 6858000"/>
              <a:gd name="connsiteX855" fmla="*/ 7179560 w 7467600"/>
              <a:gd name="connsiteY855" fmla="*/ 1467551 h 6858000"/>
              <a:gd name="connsiteX856" fmla="*/ 7158730 w 7467600"/>
              <a:gd name="connsiteY856" fmla="*/ 1507835 h 6858000"/>
              <a:gd name="connsiteX857" fmla="*/ 6326959 w 7467600"/>
              <a:gd name="connsiteY857" fmla="*/ 1817686 h 6858000"/>
              <a:gd name="connsiteX858" fmla="*/ 6537433 w 7467600"/>
              <a:gd name="connsiteY858" fmla="*/ 1907790 h 6858000"/>
              <a:gd name="connsiteX859" fmla="*/ 6550221 w 7467600"/>
              <a:gd name="connsiteY859" fmla="*/ 1910729 h 6858000"/>
              <a:gd name="connsiteX860" fmla="*/ 6964438 w 7467600"/>
              <a:gd name="connsiteY860" fmla="*/ 2209505 h 6858000"/>
              <a:gd name="connsiteX861" fmla="*/ 7367862 w 7467600"/>
              <a:gd name="connsiteY861" fmla="*/ 2806833 h 6858000"/>
              <a:gd name="connsiteX862" fmla="*/ 7364329 w 7467600"/>
              <a:gd name="connsiteY862" fmla="*/ 2826907 h 6858000"/>
              <a:gd name="connsiteX863" fmla="*/ 7290545 w 7467600"/>
              <a:gd name="connsiteY863" fmla="*/ 2850663 h 6858000"/>
              <a:gd name="connsiteX864" fmla="*/ 6472036 w 7467600"/>
              <a:gd name="connsiteY864" fmla="*/ 1959003 h 6858000"/>
              <a:gd name="connsiteX865" fmla="*/ 5792897 w 7467600"/>
              <a:gd name="connsiteY865" fmla="*/ 1647747 h 6858000"/>
              <a:gd name="connsiteX866" fmla="*/ 5842751 w 7467600"/>
              <a:gd name="connsiteY866" fmla="*/ 1816112 h 6858000"/>
              <a:gd name="connsiteX867" fmla="*/ 5847424 w 7467600"/>
              <a:gd name="connsiteY867" fmla="*/ 1815776 h 6858000"/>
              <a:gd name="connsiteX868" fmla="*/ 6399821 w 7467600"/>
              <a:gd name="connsiteY868" fmla="*/ 2344799 h 6858000"/>
              <a:gd name="connsiteX869" fmla="*/ 6323232 w 7467600"/>
              <a:gd name="connsiteY869" fmla="*/ 2389634 h 6858000"/>
              <a:gd name="connsiteX870" fmla="*/ 5942958 w 7467600"/>
              <a:gd name="connsiteY870" fmla="*/ 2077708 h 6858000"/>
              <a:gd name="connsiteX871" fmla="*/ 5921559 w 7467600"/>
              <a:gd name="connsiteY871" fmla="*/ 2378596 h 6858000"/>
              <a:gd name="connsiteX872" fmla="*/ 5817651 w 7467600"/>
              <a:gd name="connsiteY872" fmla="*/ 3023919 h 6858000"/>
              <a:gd name="connsiteX873" fmla="*/ 5729634 w 7467600"/>
              <a:gd name="connsiteY873" fmla="*/ 3051849 h 6858000"/>
              <a:gd name="connsiteX874" fmla="*/ 5611018 w 7467600"/>
              <a:gd name="connsiteY874" fmla="*/ 2316769 h 6858000"/>
              <a:gd name="connsiteX875" fmla="*/ 5687608 w 7467600"/>
              <a:gd name="connsiteY875" fmla="*/ 2039972 h 6858000"/>
              <a:gd name="connsiteX876" fmla="*/ 5657554 w 7467600"/>
              <a:gd name="connsiteY876" fmla="*/ 1576445 h 6858000"/>
              <a:gd name="connsiteX877" fmla="*/ 5150475 w 7467600"/>
              <a:gd name="connsiteY877" fmla="*/ 1274012 h 6858000"/>
              <a:gd name="connsiteX878" fmla="*/ 5349142 w 7467600"/>
              <a:gd name="connsiteY878" fmla="*/ 2204405 h 6858000"/>
              <a:gd name="connsiteX879" fmla="*/ 5262214 w 7467600"/>
              <a:gd name="connsiteY879" fmla="*/ 2233836 h 6858000"/>
              <a:gd name="connsiteX880" fmla="*/ 4981539 w 7467600"/>
              <a:gd name="connsiteY880" fmla="*/ 1542201 h 6858000"/>
              <a:gd name="connsiteX881" fmla="*/ 4958461 w 7467600"/>
              <a:gd name="connsiteY881" fmla="*/ 1136957 h 6858000"/>
              <a:gd name="connsiteX882" fmla="*/ 4655015 w 7467600"/>
              <a:gd name="connsiteY882" fmla="*/ 891426 h 6858000"/>
              <a:gd name="connsiteX883" fmla="*/ 4348002 w 7467600"/>
              <a:gd name="connsiteY883" fmla="*/ 2205895 h 6858000"/>
              <a:gd name="connsiteX884" fmla="*/ 4262250 w 7467600"/>
              <a:gd name="connsiteY884" fmla="*/ 2219972 h 6858000"/>
              <a:gd name="connsiteX885" fmla="*/ 4550611 w 7467600"/>
              <a:gd name="connsiteY885" fmla="*/ 817540 h 6858000"/>
              <a:gd name="connsiteX886" fmla="*/ 4564418 w 7467600"/>
              <a:gd name="connsiteY886" fmla="*/ 808293 h 6858000"/>
              <a:gd name="connsiteX887" fmla="*/ 4266388 w 7467600"/>
              <a:gd name="connsiteY887" fmla="*/ 500083 h 6858000"/>
              <a:gd name="connsiteX888" fmla="*/ 4032842 w 7467600"/>
              <a:gd name="connsiteY888" fmla="*/ 211809 h 6858000"/>
              <a:gd name="connsiteX889" fmla="*/ 3882765 w 7467600"/>
              <a:gd name="connsiteY889" fmla="*/ 0 h 6858000"/>
              <a:gd name="connsiteX890" fmla="*/ 3721337 w 7467600"/>
              <a:gd name="connsiteY890" fmla="*/ 0 h 6858000"/>
              <a:gd name="connsiteX891" fmla="*/ 3797544 w 7467600"/>
              <a:gd name="connsiteY891" fmla="*/ 0 h 6858000"/>
              <a:gd name="connsiteX892" fmla="*/ 3775734 w 7467600"/>
              <a:gd name="connsiteY892" fmla="*/ 95131 h 6858000"/>
              <a:gd name="connsiteX893" fmla="*/ 3724807 w 7467600"/>
              <a:gd name="connsiteY893" fmla="*/ 272257 h 6858000"/>
              <a:gd name="connsiteX894" fmla="*/ 3726844 w 7467600"/>
              <a:gd name="connsiteY894" fmla="*/ 282988 h 6858000"/>
              <a:gd name="connsiteX895" fmla="*/ 3742664 w 7467600"/>
              <a:gd name="connsiteY895" fmla="*/ 279918 h 6858000"/>
              <a:gd name="connsiteX896" fmla="*/ 4103910 w 7467600"/>
              <a:gd name="connsiteY896" fmla="*/ 1161917 h 6858000"/>
              <a:gd name="connsiteX897" fmla="*/ 4020269 w 7467600"/>
              <a:gd name="connsiteY897" fmla="*/ 1200406 h 6858000"/>
              <a:gd name="connsiteX898" fmla="*/ 3674882 w 7467600"/>
              <a:gd name="connsiteY898" fmla="*/ 488524 h 6858000"/>
              <a:gd name="connsiteX899" fmla="*/ 3132682 w 7467600"/>
              <a:gd name="connsiteY899" fmla="*/ 1072284 h 6858000"/>
              <a:gd name="connsiteX900" fmla="*/ 2716346 w 7467600"/>
              <a:gd name="connsiteY900" fmla="*/ 1276376 h 6858000"/>
              <a:gd name="connsiteX901" fmla="*/ 2716772 w 7467600"/>
              <a:gd name="connsiteY901" fmla="*/ 1255462 h 6858000"/>
              <a:gd name="connsiteX902" fmla="*/ 3471096 w 7467600"/>
              <a:gd name="connsiteY902" fmla="*/ 437072 h 6858000"/>
              <a:gd name="connsiteX903" fmla="*/ 3639057 w 7467600"/>
              <a:gd name="connsiteY903" fmla="*/ 286334 h 6858000"/>
              <a:gd name="connsiteX904" fmla="*/ 3640309 w 7467600"/>
              <a:gd name="connsiteY904" fmla="*/ 284664 h 6858000"/>
              <a:gd name="connsiteX905" fmla="*/ 3646022 w 7467600"/>
              <a:gd name="connsiteY905" fmla="*/ 276711 h 6858000"/>
              <a:gd name="connsiteX906" fmla="*/ 3707943 w 7467600"/>
              <a:gd name="connsiteY906" fmla="*/ 65958 h 6858000"/>
              <a:gd name="connsiteX907" fmla="*/ 3721337 w 7467600"/>
              <a:gd name="connsiteY907" fmla="*/ 0 h 6858000"/>
              <a:gd name="connsiteX908" fmla="*/ 2867960 w 7467600"/>
              <a:gd name="connsiteY908" fmla="*/ 0 h 6858000"/>
              <a:gd name="connsiteX909" fmla="*/ 2926351 w 7467600"/>
              <a:gd name="connsiteY909" fmla="*/ 0 h 6858000"/>
              <a:gd name="connsiteX910" fmla="*/ 2902823 w 7467600"/>
              <a:gd name="connsiteY910" fmla="*/ 262929 h 6858000"/>
              <a:gd name="connsiteX911" fmla="*/ 2940663 w 7467600"/>
              <a:gd name="connsiteY911" fmla="*/ 140884 h 6858000"/>
              <a:gd name="connsiteX912" fmla="*/ 2947039 w 7467600"/>
              <a:gd name="connsiteY912" fmla="*/ 122524 h 6858000"/>
              <a:gd name="connsiteX913" fmla="*/ 2984316 w 7467600"/>
              <a:gd name="connsiteY913" fmla="*/ 0 h 6858000"/>
              <a:gd name="connsiteX914" fmla="*/ 3016114 w 7467600"/>
              <a:gd name="connsiteY914" fmla="*/ 0 h 6858000"/>
              <a:gd name="connsiteX915" fmla="*/ 2979949 w 7467600"/>
              <a:gd name="connsiteY915" fmla="*/ 119274 h 6858000"/>
              <a:gd name="connsiteX916" fmla="*/ 3023879 w 7467600"/>
              <a:gd name="connsiteY916" fmla="*/ 0 h 6858000"/>
              <a:gd name="connsiteX917" fmla="*/ 3105400 w 7467600"/>
              <a:gd name="connsiteY917" fmla="*/ 0 h 6858000"/>
              <a:gd name="connsiteX918" fmla="*/ 3094669 w 7467600"/>
              <a:gd name="connsiteY918" fmla="*/ 30308 h 6858000"/>
              <a:gd name="connsiteX919" fmla="*/ 2901945 w 7467600"/>
              <a:gd name="connsiteY919" fmla="*/ 466538 h 6858000"/>
              <a:gd name="connsiteX920" fmla="*/ 2815209 w 7467600"/>
              <a:gd name="connsiteY920" fmla="*/ 497361 h 6858000"/>
              <a:gd name="connsiteX921" fmla="*/ 2844845 w 7467600"/>
              <a:gd name="connsiteY921" fmla="*/ 127638 h 6858000"/>
              <a:gd name="connsiteX922" fmla="*/ 2867960 w 7467600"/>
              <a:gd name="connsiteY922" fmla="*/ 0 h 6858000"/>
              <a:gd name="connsiteX923" fmla="*/ 1057230 w 7467600"/>
              <a:gd name="connsiteY923" fmla="*/ 0 h 6858000"/>
              <a:gd name="connsiteX924" fmla="*/ 1111003 w 7467600"/>
              <a:gd name="connsiteY924" fmla="*/ 0 h 6858000"/>
              <a:gd name="connsiteX925" fmla="*/ 1125553 w 7467600"/>
              <a:gd name="connsiteY925" fmla="*/ 52588 h 6858000"/>
              <a:gd name="connsiteX926" fmla="*/ 1304276 w 7467600"/>
              <a:gd name="connsiteY926" fmla="*/ 476275 h 6858000"/>
              <a:gd name="connsiteX927" fmla="*/ 1492066 w 7467600"/>
              <a:gd name="connsiteY927" fmla="*/ 886333 h 6858000"/>
              <a:gd name="connsiteX928" fmla="*/ 1423698 w 7467600"/>
              <a:gd name="connsiteY928" fmla="*/ 710817 h 6858000"/>
              <a:gd name="connsiteX929" fmla="*/ 1357609 w 7467600"/>
              <a:gd name="connsiteY929" fmla="*/ 532892 h 6858000"/>
              <a:gd name="connsiteX930" fmla="*/ 1309550 w 7467600"/>
              <a:gd name="connsiteY930" fmla="*/ 374031 h 6858000"/>
              <a:gd name="connsiteX931" fmla="*/ 1193673 w 7467600"/>
              <a:gd name="connsiteY931" fmla="*/ 49533 h 6858000"/>
              <a:gd name="connsiteX932" fmla="*/ 1164391 w 7467600"/>
              <a:gd name="connsiteY932" fmla="*/ 0 h 6858000"/>
              <a:gd name="connsiteX933" fmla="*/ 1200666 w 7467600"/>
              <a:gd name="connsiteY933" fmla="*/ 0 h 6858000"/>
              <a:gd name="connsiteX934" fmla="*/ 1223408 w 7467600"/>
              <a:gd name="connsiteY934" fmla="*/ 38996 h 6858000"/>
              <a:gd name="connsiteX935" fmla="*/ 1339635 w 7467600"/>
              <a:gd name="connsiteY935" fmla="*/ 365517 h 6858000"/>
              <a:gd name="connsiteX936" fmla="*/ 1387469 w 7467600"/>
              <a:gd name="connsiteY936" fmla="*/ 523079 h 6858000"/>
              <a:gd name="connsiteX937" fmla="*/ 1452685 w 7467600"/>
              <a:gd name="connsiteY937" fmla="*/ 699806 h 6858000"/>
              <a:gd name="connsiteX938" fmla="*/ 1492092 w 7467600"/>
              <a:gd name="connsiteY938" fmla="*/ 800424 h 6858000"/>
              <a:gd name="connsiteX939" fmla="*/ 1455302 w 7467600"/>
              <a:gd name="connsiteY939" fmla="*/ 632913 h 6858000"/>
              <a:gd name="connsiteX940" fmla="*/ 1222336 w 7467600"/>
              <a:gd name="connsiteY940" fmla="*/ 9480 h 6858000"/>
              <a:gd name="connsiteX941" fmla="*/ 1214634 w 7467600"/>
              <a:gd name="connsiteY941" fmla="*/ 0 h 6858000"/>
              <a:gd name="connsiteX942" fmla="*/ 1289827 w 7467600"/>
              <a:gd name="connsiteY942" fmla="*/ 0 h 6858000"/>
              <a:gd name="connsiteX943" fmla="*/ 1321076 w 7467600"/>
              <a:gd name="connsiteY943" fmla="*/ 59722 h 6858000"/>
              <a:gd name="connsiteX944" fmla="*/ 1512579 w 7467600"/>
              <a:gd name="connsiteY944" fmla="*/ 626441 h 6858000"/>
              <a:gd name="connsiteX945" fmla="*/ 1506076 w 7467600"/>
              <a:gd name="connsiteY945" fmla="*/ 1089289 h 6858000"/>
              <a:gd name="connsiteX946" fmla="*/ 1486346 w 7467600"/>
              <a:gd name="connsiteY946" fmla="*/ 1079919 h 6858000"/>
              <a:gd name="connsiteX947" fmla="*/ 1070511 w 7467600"/>
              <a:gd name="connsiteY947" fmla="*/ 48609 h 6858000"/>
              <a:gd name="connsiteX948" fmla="*/ 1057230 w 7467600"/>
              <a:gd name="connsiteY948" fmla="*/ 0 h 6858000"/>
              <a:gd name="connsiteX949" fmla="*/ 43151 w 7467600"/>
              <a:gd name="connsiteY949" fmla="*/ 0 h 6858000"/>
              <a:gd name="connsiteX950" fmla="*/ 95283 w 7467600"/>
              <a:gd name="connsiteY950" fmla="*/ 0 h 6858000"/>
              <a:gd name="connsiteX951" fmla="*/ 300708 w 7467600"/>
              <a:gd name="connsiteY951" fmla="*/ 154571 h 6858000"/>
              <a:gd name="connsiteX952" fmla="*/ 530414 w 7467600"/>
              <a:gd name="connsiteY952" fmla="*/ 354673 h 6858000"/>
              <a:gd name="connsiteX953" fmla="*/ 333785 w 7467600"/>
              <a:gd name="connsiteY953" fmla="*/ 161564 h 6858000"/>
              <a:gd name="connsiteX954" fmla="*/ 147005 w 7467600"/>
              <a:gd name="connsiteY954" fmla="*/ 0 h 6858000"/>
              <a:gd name="connsiteX955" fmla="*/ 272509 w 7467600"/>
              <a:gd name="connsiteY955" fmla="*/ 0 h 6858000"/>
              <a:gd name="connsiteX956" fmla="*/ 326276 w 7467600"/>
              <a:gd name="connsiteY956" fmla="*/ 45847 h 6858000"/>
              <a:gd name="connsiteX957" fmla="*/ 823759 w 7467600"/>
              <a:gd name="connsiteY957" fmla="*/ 574145 h 6858000"/>
              <a:gd name="connsiteX958" fmla="*/ 811254 w 7467600"/>
              <a:gd name="connsiteY958" fmla="*/ 665546 h 6858000"/>
              <a:gd name="connsiteX959" fmla="*/ 154042 w 7467600"/>
              <a:gd name="connsiteY959" fmla="*/ 261522 h 6858000"/>
              <a:gd name="connsiteX960" fmla="*/ 13550 w 7467600"/>
              <a:gd name="connsiteY960" fmla="*/ 158423 h 6858000"/>
              <a:gd name="connsiteX961" fmla="*/ 0 w 7467600"/>
              <a:gd name="connsiteY961" fmla="*/ 146618 h 6858000"/>
              <a:gd name="connsiteX962" fmla="*/ 0 w 7467600"/>
              <a:gd name="connsiteY962" fmla="*/ 59161 h 6858000"/>
              <a:gd name="connsiteX963" fmla="*/ 45427 w 7467600"/>
              <a:gd name="connsiteY963" fmla="*/ 101078 h 6858000"/>
              <a:gd name="connsiteX964" fmla="*/ 630103 w 7467600"/>
              <a:gd name="connsiteY964" fmla="*/ 485885 h 6858000"/>
              <a:gd name="connsiteX965" fmla="*/ 532040 w 7467600"/>
              <a:gd name="connsiteY965" fmla="*/ 399359 h 6858000"/>
              <a:gd name="connsiteX966" fmla="*/ 517618 w 7467600"/>
              <a:gd name="connsiteY966" fmla="*/ 385726 h 6858000"/>
              <a:gd name="connsiteX967" fmla="*/ 285074 w 7467600"/>
              <a:gd name="connsiteY967" fmla="*/ 182755 h 6858000"/>
              <a:gd name="connsiteX968" fmla="*/ 43151 w 7467600"/>
              <a:gd name="connsiteY968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88673 w 7467600"/>
              <a:gd name="connsiteY4" fmla="*/ 6610396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392158 w 7467600"/>
              <a:gd name="connsiteY16" fmla="*/ 6771365 h 6858000"/>
              <a:gd name="connsiteX17" fmla="*/ 7467600 w 7467600"/>
              <a:gd name="connsiteY17" fmla="*/ 6805948 h 6858000"/>
              <a:gd name="connsiteX18" fmla="*/ 7467600 w 7467600"/>
              <a:gd name="connsiteY18" fmla="*/ 6831490 h 6858000"/>
              <a:gd name="connsiteX19" fmla="*/ 7410696 w 7467600"/>
              <a:gd name="connsiteY19" fmla="*/ 6803861 h 6858000"/>
              <a:gd name="connsiteX20" fmla="*/ 7088673 w 7467600"/>
              <a:gd name="connsiteY20" fmla="*/ 6610396 h 6858000"/>
              <a:gd name="connsiteX21" fmla="*/ 1019354 w 7467600"/>
              <a:gd name="connsiteY21" fmla="*/ 6315006 h 6858000"/>
              <a:gd name="connsiteX22" fmla="*/ 441046 w 7467600"/>
              <a:gd name="connsiteY22" fmla="*/ 6691153 h 6858000"/>
              <a:gd name="connsiteX23" fmla="*/ 1019354 w 7467600"/>
              <a:gd name="connsiteY23" fmla="*/ 6315006 h 6858000"/>
              <a:gd name="connsiteX24" fmla="*/ 991680 w 7467600"/>
              <a:gd name="connsiteY24" fmla="*/ 6298413 h 6858000"/>
              <a:gd name="connsiteX25" fmla="*/ 409060 w 7467600"/>
              <a:gd name="connsiteY25" fmla="*/ 6671470 h 6858000"/>
              <a:gd name="connsiteX26" fmla="*/ 991680 w 7467600"/>
              <a:gd name="connsiteY26" fmla="*/ 6298413 h 6858000"/>
              <a:gd name="connsiteX27" fmla="*/ 103333 w 7467600"/>
              <a:gd name="connsiteY27" fmla="*/ 5699602 h 6858000"/>
              <a:gd name="connsiteX28" fmla="*/ 233938 w 7467600"/>
              <a:gd name="connsiteY28" fmla="*/ 5809416 h 6858000"/>
              <a:gd name="connsiteX29" fmla="*/ 883580 w 7467600"/>
              <a:gd name="connsiteY29" fmla="*/ 6180710 h 6858000"/>
              <a:gd name="connsiteX30" fmla="*/ 487337 w 7467600"/>
              <a:gd name="connsiteY30" fmla="*/ 5950182 h 6858000"/>
              <a:gd name="connsiteX31" fmla="*/ 354051 w 7467600"/>
              <a:gd name="connsiteY31" fmla="*/ 5854912 h 6858000"/>
              <a:gd name="connsiteX32" fmla="*/ 195436 w 7467600"/>
              <a:gd name="connsiteY32" fmla="*/ 5755068 h 6858000"/>
              <a:gd name="connsiteX33" fmla="*/ 103333 w 7467600"/>
              <a:gd name="connsiteY33" fmla="*/ 5699602 h 6858000"/>
              <a:gd name="connsiteX34" fmla="*/ 5539432 w 7467600"/>
              <a:gd name="connsiteY34" fmla="*/ 5642928 h 6858000"/>
              <a:gd name="connsiteX35" fmla="*/ 5555462 w 7467600"/>
              <a:gd name="connsiteY35" fmla="*/ 5694454 h 6858000"/>
              <a:gd name="connsiteX36" fmla="*/ 5828270 w 7467600"/>
              <a:gd name="connsiteY36" fmla="*/ 6320663 h 6858000"/>
              <a:gd name="connsiteX37" fmla="*/ 5947416 w 7467600"/>
              <a:gd name="connsiteY37" fmla="*/ 6574846 h 6858000"/>
              <a:gd name="connsiteX38" fmla="*/ 5539432 w 7467600"/>
              <a:gd name="connsiteY38" fmla="*/ 5642928 h 6858000"/>
              <a:gd name="connsiteX39" fmla="*/ 51253 w 7467600"/>
              <a:gd name="connsiteY39" fmla="*/ 5631825 h 6858000"/>
              <a:gd name="connsiteX40" fmla="*/ 211622 w 7467600"/>
              <a:gd name="connsiteY40" fmla="*/ 5728803 h 6858000"/>
              <a:gd name="connsiteX41" fmla="*/ 371652 w 7467600"/>
              <a:gd name="connsiteY41" fmla="*/ 5829062 h 6858000"/>
              <a:gd name="connsiteX42" fmla="*/ 505903 w 7467600"/>
              <a:gd name="connsiteY42" fmla="*/ 5925221 h 6858000"/>
              <a:gd name="connsiteX43" fmla="*/ 899240 w 7467600"/>
              <a:gd name="connsiteY43" fmla="*/ 6153068 h 6858000"/>
              <a:gd name="connsiteX44" fmla="*/ 988114 w 7467600"/>
              <a:gd name="connsiteY44" fmla="*/ 6174204 h 6858000"/>
              <a:gd name="connsiteX45" fmla="*/ 845971 w 7467600"/>
              <a:gd name="connsiteY45" fmla="*/ 6067177 h 6858000"/>
              <a:gd name="connsiteX46" fmla="*/ 448057 w 7467600"/>
              <a:gd name="connsiteY46" fmla="*/ 5841376 h 6858000"/>
              <a:gd name="connsiteX47" fmla="*/ 51253 w 7467600"/>
              <a:gd name="connsiteY47" fmla="*/ 5631825 h 6858000"/>
              <a:gd name="connsiteX48" fmla="*/ 2606687 w 7467600"/>
              <a:gd name="connsiteY48" fmla="*/ 5630718 h 6858000"/>
              <a:gd name="connsiteX49" fmla="*/ 2645658 w 7467600"/>
              <a:gd name="connsiteY49" fmla="*/ 6640259 h 6858000"/>
              <a:gd name="connsiteX50" fmla="*/ 2606687 w 7467600"/>
              <a:gd name="connsiteY50" fmla="*/ 5630718 h 6858000"/>
              <a:gd name="connsiteX51" fmla="*/ 3642057 w 7467600"/>
              <a:gd name="connsiteY51" fmla="*/ 5573487 h 6858000"/>
              <a:gd name="connsiteX52" fmla="*/ 3632981 w 7467600"/>
              <a:gd name="connsiteY52" fmla="*/ 5579437 h 6858000"/>
              <a:gd name="connsiteX53" fmla="*/ 3382436 w 7467600"/>
              <a:gd name="connsiteY53" fmla="*/ 5952726 h 6858000"/>
              <a:gd name="connsiteX54" fmla="*/ 3191929 w 7467600"/>
              <a:gd name="connsiteY54" fmla="*/ 6662669 h 6858000"/>
              <a:gd name="connsiteX55" fmla="*/ 3369898 w 7467600"/>
              <a:gd name="connsiteY55" fmla="*/ 6081771 h 6858000"/>
              <a:gd name="connsiteX56" fmla="*/ 3642057 w 7467600"/>
              <a:gd name="connsiteY56" fmla="*/ 5573487 h 6858000"/>
              <a:gd name="connsiteX57" fmla="*/ 2650666 w 7467600"/>
              <a:gd name="connsiteY57" fmla="*/ 5530686 h 6858000"/>
              <a:gd name="connsiteX58" fmla="*/ 2650249 w 7467600"/>
              <a:gd name="connsiteY58" fmla="*/ 5532101 h 6858000"/>
              <a:gd name="connsiteX59" fmla="*/ 2663808 w 7467600"/>
              <a:gd name="connsiteY59" fmla="*/ 6535215 h 6858000"/>
              <a:gd name="connsiteX60" fmla="*/ 2665418 w 7467600"/>
              <a:gd name="connsiteY60" fmla="*/ 6132756 h 6858000"/>
              <a:gd name="connsiteX61" fmla="*/ 2650666 w 7467600"/>
              <a:gd name="connsiteY61" fmla="*/ 5530686 h 6858000"/>
              <a:gd name="connsiteX62" fmla="*/ 2680277 w 7467600"/>
              <a:gd name="connsiteY62" fmla="*/ 5479204 h 6858000"/>
              <a:gd name="connsiteX63" fmla="*/ 2678972 w 7467600"/>
              <a:gd name="connsiteY63" fmla="*/ 5481582 h 6858000"/>
              <a:gd name="connsiteX64" fmla="*/ 2696666 w 7467600"/>
              <a:gd name="connsiteY64" fmla="*/ 6133836 h 6858000"/>
              <a:gd name="connsiteX65" fmla="*/ 2695769 w 7467600"/>
              <a:gd name="connsiteY65" fmla="*/ 6390955 h 6858000"/>
              <a:gd name="connsiteX66" fmla="*/ 2739893 w 7467600"/>
              <a:gd name="connsiteY66" fmla="*/ 6108357 h 6858000"/>
              <a:gd name="connsiteX67" fmla="*/ 2680277 w 7467600"/>
              <a:gd name="connsiteY67" fmla="*/ 5479204 h 6858000"/>
              <a:gd name="connsiteX68" fmla="*/ 1132195 w 7467600"/>
              <a:gd name="connsiteY68" fmla="*/ 5467980 h 6858000"/>
              <a:gd name="connsiteX69" fmla="*/ 1679056 w 7467600"/>
              <a:gd name="connsiteY69" fmla="*/ 5516907 h 6858000"/>
              <a:gd name="connsiteX70" fmla="*/ 2128648 w 7467600"/>
              <a:gd name="connsiteY70" fmla="*/ 5474249 h 6858000"/>
              <a:gd name="connsiteX71" fmla="*/ 1825619 w 7467600"/>
              <a:gd name="connsiteY71" fmla="*/ 5478447 h 6858000"/>
              <a:gd name="connsiteX72" fmla="*/ 1737798 w 7467600"/>
              <a:gd name="connsiteY72" fmla="*/ 5483353 h 6858000"/>
              <a:gd name="connsiteX73" fmla="*/ 1132195 w 7467600"/>
              <a:gd name="connsiteY73" fmla="*/ 5467980 h 6858000"/>
              <a:gd name="connsiteX74" fmla="*/ 7454976 w 7467600"/>
              <a:gd name="connsiteY74" fmla="*/ 6318297 h 6858000"/>
              <a:gd name="connsiteX75" fmla="*/ 7379510 w 7467600"/>
              <a:gd name="connsiteY75" fmla="*/ 5755454 h 6858000"/>
              <a:gd name="connsiteX76" fmla="*/ 7467600 w 7467600"/>
              <a:gd name="connsiteY76" fmla="*/ 5845526 h 6858000"/>
              <a:gd name="connsiteX77" fmla="*/ 7271900 w 7467600"/>
              <a:gd name="connsiteY77" fmla="*/ 5734551 h 6858000"/>
              <a:gd name="connsiteX78" fmla="*/ 7467600 w 7467600"/>
              <a:gd name="connsiteY78" fmla="*/ 6012219 h 6858000"/>
              <a:gd name="connsiteX79" fmla="*/ 7356878 w 7467600"/>
              <a:gd name="connsiteY79" fmla="*/ 5981332 h 6858000"/>
              <a:gd name="connsiteX80" fmla="*/ 7467600 w 7467600"/>
              <a:gd name="connsiteY80" fmla="*/ 6117703 h 6858000"/>
              <a:gd name="connsiteX81" fmla="*/ 7467600 w 7467600"/>
              <a:gd name="connsiteY81" fmla="*/ 6163634 h 6858000"/>
              <a:gd name="connsiteX82" fmla="*/ 7403637 w 7467600"/>
              <a:gd name="connsiteY82" fmla="*/ 6083957 h 6858000"/>
              <a:gd name="connsiteX83" fmla="*/ 7254615 w 7467600"/>
              <a:gd name="connsiteY83" fmla="*/ 5911918 h 6858000"/>
              <a:gd name="connsiteX84" fmla="*/ 7312589 w 7467600"/>
              <a:gd name="connsiteY84" fmla="*/ 5982309 h 6858000"/>
              <a:gd name="connsiteX85" fmla="*/ 7448321 w 7467600"/>
              <a:gd name="connsiteY85" fmla="*/ 6190991 h 6858000"/>
              <a:gd name="connsiteX86" fmla="*/ 7467600 w 7467600"/>
              <a:gd name="connsiteY86" fmla="*/ 6221686 h 6858000"/>
              <a:gd name="connsiteX87" fmla="*/ 7467600 w 7467600"/>
              <a:gd name="connsiteY87" fmla="*/ 6334256 h 6858000"/>
              <a:gd name="connsiteX88" fmla="*/ 7454976 w 7467600"/>
              <a:gd name="connsiteY88" fmla="*/ 6318297 h 6858000"/>
              <a:gd name="connsiteX89" fmla="*/ 1456157 w 7467600"/>
              <a:gd name="connsiteY89" fmla="*/ 5371404 h 6858000"/>
              <a:gd name="connsiteX90" fmla="*/ 1244432 w 7467600"/>
              <a:gd name="connsiteY90" fmla="*/ 5385601 h 6858000"/>
              <a:gd name="connsiteX91" fmla="*/ 973990 w 7467600"/>
              <a:gd name="connsiteY91" fmla="*/ 5424940 h 6858000"/>
              <a:gd name="connsiteX92" fmla="*/ 1103809 w 7467600"/>
              <a:gd name="connsiteY92" fmla="*/ 5433720 h 6858000"/>
              <a:gd name="connsiteX93" fmla="*/ 1123454 w 7467600"/>
              <a:gd name="connsiteY93" fmla="*/ 5435727 h 6858000"/>
              <a:gd name="connsiteX94" fmla="*/ 1737017 w 7467600"/>
              <a:gd name="connsiteY94" fmla="*/ 5452183 h 6858000"/>
              <a:gd name="connsiteX95" fmla="*/ 1824397 w 7467600"/>
              <a:gd name="connsiteY95" fmla="*/ 5447757 h 6858000"/>
              <a:gd name="connsiteX96" fmla="*/ 2070059 w 7467600"/>
              <a:gd name="connsiteY96" fmla="*/ 5441660 h 6858000"/>
              <a:gd name="connsiteX97" fmla="*/ 1456157 w 7467600"/>
              <a:gd name="connsiteY97" fmla="*/ 5371404 h 6858000"/>
              <a:gd name="connsiteX98" fmla="*/ 4988186 w 7467600"/>
              <a:gd name="connsiteY98" fmla="*/ 5216467 h 6858000"/>
              <a:gd name="connsiteX99" fmla="*/ 4777334 w 7467600"/>
              <a:gd name="connsiteY99" fmla="*/ 5406072 h 6858000"/>
              <a:gd name="connsiteX100" fmla="*/ 4718341 w 7467600"/>
              <a:gd name="connsiteY100" fmla="*/ 5468043 h 6858000"/>
              <a:gd name="connsiteX101" fmla="*/ 4604655 w 7467600"/>
              <a:gd name="connsiteY101" fmla="*/ 5583434 h 6858000"/>
              <a:gd name="connsiteX102" fmla="*/ 4565074 w 7467600"/>
              <a:gd name="connsiteY102" fmla="*/ 5618550 h 6858000"/>
              <a:gd name="connsiteX103" fmla="*/ 4988186 w 7467600"/>
              <a:gd name="connsiteY103" fmla="*/ 5216467 h 6858000"/>
              <a:gd name="connsiteX104" fmla="*/ 4978032 w 7467600"/>
              <a:gd name="connsiteY104" fmla="*/ 5183809 h 6858000"/>
              <a:gd name="connsiteX105" fmla="*/ 4463413 w 7467600"/>
              <a:gd name="connsiteY105" fmla="*/ 5615162 h 6858000"/>
              <a:gd name="connsiteX106" fmla="*/ 4358134 w 7467600"/>
              <a:gd name="connsiteY106" fmla="*/ 5742791 h 6858000"/>
              <a:gd name="connsiteX107" fmla="*/ 4376219 w 7467600"/>
              <a:gd name="connsiteY107" fmla="*/ 5729027 h 6858000"/>
              <a:gd name="connsiteX108" fmla="*/ 4582340 w 7467600"/>
              <a:gd name="connsiteY108" fmla="*/ 5561037 h 6858000"/>
              <a:gd name="connsiteX109" fmla="*/ 4694684 w 7467600"/>
              <a:gd name="connsiteY109" fmla="*/ 5447098 h 6858000"/>
              <a:gd name="connsiteX110" fmla="*/ 4754123 w 7467600"/>
              <a:gd name="connsiteY110" fmla="*/ 5384643 h 6858000"/>
              <a:gd name="connsiteX111" fmla="*/ 4978032 w 7467600"/>
              <a:gd name="connsiteY111" fmla="*/ 5183809 h 6858000"/>
              <a:gd name="connsiteX112" fmla="*/ 1903353 w 7467600"/>
              <a:gd name="connsiteY112" fmla="*/ 5044827 h 6858000"/>
              <a:gd name="connsiteX113" fmla="*/ 1936931 w 7467600"/>
              <a:gd name="connsiteY113" fmla="*/ 5093954 h 6858000"/>
              <a:gd name="connsiteX114" fmla="*/ 2195868 w 7467600"/>
              <a:gd name="connsiteY114" fmla="*/ 5396574 h 6858000"/>
              <a:gd name="connsiteX115" fmla="*/ 2088852 w 7467600"/>
              <a:gd name="connsiteY115" fmla="*/ 5166123 h 6858000"/>
              <a:gd name="connsiteX116" fmla="*/ 1958241 w 7467600"/>
              <a:gd name="connsiteY116" fmla="*/ 5067955 h 6858000"/>
              <a:gd name="connsiteX117" fmla="*/ 1903353 w 7467600"/>
              <a:gd name="connsiteY117" fmla="*/ 5044827 h 6858000"/>
              <a:gd name="connsiteX118" fmla="*/ 1979378 w 7467600"/>
              <a:gd name="connsiteY118" fmla="*/ 4769504 h 6858000"/>
              <a:gd name="connsiteX119" fmla="*/ 2882120 w 7467600"/>
              <a:gd name="connsiteY119" fmla="*/ 5064547 h 6858000"/>
              <a:gd name="connsiteX120" fmla="*/ 2793103 w 7467600"/>
              <a:gd name="connsiteY120" fmla="*/ 5039699 h 6858000"/>
              <a:gd name="connsiteX121" fmla="*/ 2770041 w 7467600"/>
              <a:gd name="connsiteY121" fmla="*/ 5033634 h 6858000"/>
              <a:gd name="connsiteX122" fmla="*/ 1979378 w 7467600"/>
              <a:gd name="connsiteY122" fmla="*/ 4769504 h 6858000"/>
              <a:gd name="connsiteX123" fmla="*/ 1927410 w 7467600"/>
              <a:gd name="connsiteY123" fmla="*/ 4716164 h 6858000"/>
              <a:gd name="connsiteX124" fmla="*/ 1959587 w 7467600"/>
              <a:gd name="connsiteY124" fmla="*/ 4728849 h 6858000"/>
              <a:gd name="connsiteX125" fmla="*/ 2777707 w 7467600"/>
              <a:gd name="connsiteY125" fmla="*/ 5003991 h 6858000"/>
              <a:gd name="connsiteX126" fmla="*/ 2800768 w 7467600"/>
              <a:gd name="connsiteY126" fmla="*/ 5010056 h 6858000"/>
              <a:gd name="connsiteX127" fmla="*/ 2879408 w 7467600"/>
              <a:gd name="connsiteY127" fmla="*/ 5031590 h 6858000"/>
              <a:gd name="connsiteX128" fmla="*/ 2862295 w 7467600"/>
              <a:gd name="connsiteY128" fmla="*/ 5022958 h 6858000"/>
              <a:gd name="connsiteX129" fmla="*/ 2813343 w 7467600"/>
              <a:gd name="connsiteY129" fmla="*/ 4998369 h 6858000"/>
              <a:gd name="connsiteX130" fmla="*/ 2646245 w 7467600"/>
              <a:gd name="connsiteY130" fmla="*/ 4930999 h 6858000"/>
              <a:gd name="connsiteX131" fmla="*/ 1999243 w 7467600"/>
              <a:gd name="connsiteY131" fmla="*/ 4730524 h 6858000"/>
              <a:gd name="connsiteX132" fmla="*/ 1979527 w 7467600"/>
              <a:gd name="connsiteY132" fmla="*/ 4726651 h 6858000"/>
              <a:gd name="connsiteX133" fmla="*/ 1927410 w 7467600"/>
              <a:gd name="connsiteY133" fmla="*/ 4716164 h 6858000"/>
              <a:gd name="connsiteX134" fmla="*/ 1997014 w 7467600"/>
              <a:gd name="connsiteY134" fmla="*/ 4698007 h 6858000"/>
              <a:gd name="connsiteX135" fmla="*/ 2005458 w 7467600"/>
              <a:gd name="connsiteY135" fmla="*/ 4699540 h 6858000"/>
              <a:gd name="connsiteX136" fmla="*/ 2657186 w 7467600"/>
              <a:gd name="connsiteY136" fmla="*/ 4901687 h 6858000"/>
              <a:gd name="connsiteX137" fmla="*/ 2826662 w 7467600"/>
              <a:gd name="connsiteY137" fmla="*/ 4970362 h 6858000"/>
              <a:gd name="connsiteX138" fmla="*/ 2876100 w 7467600"/>
              <a:gd name="connsiteY138" fmla="*/ 4995397 h 6858000"/>
              <a:gd name="connsiteX139" fmla="*/ 3042600 w 7467600"/>
              <a:gd name="connsiteY139" fmla="*/ 5059532 h 6858000"/>
              <a:gd name="connsiteX140" fmla="*/ 1997014 w 7467600"/>
              <a:gd name="connsiteY140" fmla="*/ 4698007 h 6858000"/>
              <a:gd name="connsiteX141" fmla="*/ 2305292 w 7467600"/>
              <a:gd name="connsiteY141" fmla="*/ 4219492 h 6858000"/>
              <a:gd name="connsiteX142" fmla="*/ 3360922 w 7467600"/>
              <a:gd name="connsiteY142" fmla="*/ 4529373 h 6858000"/>
              <a:gd name="connsiteX143" fmla="*/ 3492420 w 7467600"/>
              <a:gd name="connsiteY143" fmla="*/ 4510145 h 6858000"/>
              <a:gd name="connsiteX144" fmla="*/ 3364086 w 7467600"/>
              <a:gd name="connsiteY144" fmla="*/ 4480340 h 6858000"/>
              <a:gd name="connsiteX145" fmla="*/ 3225818 w 7467600"/>
              <a:gd name="connsiteY145" fmla="*/ 4411822 h 6858000"/>
              <a:gd name="connsiteX146" fmla="*/ 3129696 w 7467600"/>
              <a:gd name="connsiteY146" fmla="*/ 4360704 h 6858000"/>
              <a:gd name="connsiteX147" fmla="*/ 2814545 w 7467600"/>
              <a:gd name="connsiteY147" fmla="*/ 4282955 h 6858000"/>
              <a:gd name="connsiteX148" fmla="*/ 2305292 w 7467600"/>
              <a:gd name="connsiteY148" fmla="*/ 4219492 h 6858000"/>
              <a:gd name="connsiteX149" fmla="*/ 2626982 w 7467600"/>
              <a:gd name="connsiteY149" fmla="*/ 4206450 h 6858000"/>
              <a:gd name="connsiteX150" fmla="*/ 2490617 w 7467600"/>
              <a:gd name="connsiteY150" fmla="*/ 4206951 h 6858000"/>
              <a:gd name="connsiteX151" fmla="*/ 2819869 w 7467600"/>
              <a:gd name="connsiteY151" fmla="*/ 4252936 h 6858000"/>
              <a:gd name="connsiteX152" fmla="*/ 3143018 w 7467600"/>
              <a:gd name="connsiteY152" fmla="*/ 4332698 h 6858000"/>
              <a:gd name="connsiteX153" fmla="*/ 3241520 w 7467600"/>
              <a:gd name="connsiteY153" fmla="*/ 4385112 h 6858000"/>
              <a:gd name="connsiteX154" fmla="*/ 3374575 w 7467600"/>
              <a:gd name="connsiteY154" fmla="*/ 4451517 h 6858000"/>
              <a:gd name="connsiteX155" fmla="*/ 3505221 w 7467600"/>
              <a:gd name="connsiteY155" fmla="*/ 4480757 h 6858000"/>
              <a:gd name="connsiteX156" fmla="*/ 2626982 w 7467600"/>
              <a:gd name="connsiteY156" fmla="*/ 4206450 h 6858000"/>
              <a:gd name="connsiteX157" fmla="*/ 1310106 w 7467600"/>
              <a:gd name="connsiteY157" fmla="*/ 3943217 h 6858000"/>
              <a:gd name="connsiteX158" fmla="*/ 854994 w 7467600"/>
              <a:gd name="connsiteY158" fmla="*/ 4399136 h 6858000"/>
              <a:gd name="connsiteX159" fmla="*/ 742462 w 7467600"/>
              <a:gd name="connsiteY159" fmla="*/ 4594648 h 6858000"/>
              <a:gd name="connsiteX160" fmla="*/ 820602 w 7467600"/>
              <a:gd name="connsiteY160" fmla="*/ 4485915 h 6858000"/>
              <a:gd name="connsiteX161" fmla="*/ 878295 w 7467600"/>
              <a:gd name="connsiteY161" fmla="*/ 4403594 h 6858000"/>
              <a:gd name="connsiteX162" fmla="*/ 1240607 w 7467600"/>
              <a:gd name="connsiteY162" fmla="*/ 4010401 h 6858000"/>
              <a:gd name="connsiteX163" fmla="*/ 1310106 w 7467600"/>
              <a:gd name="connsiteY163" fmla="*/ 3943217 h 6858000"/>
              <a:gd name="connsiteX164" fmla="*/ 1423113 w 7467600"/>
              <a:gd name="connsiteY164" fmla="*/ 3874565 h 6858000"/>
              <a:gd name="connsiteX165" fmla="*/ 1260565 w 7467600"/>
              <a:gd name="connsiteY165" fmla="*/ 4031982 h 6858000"/>
              <a:gd name="connsiteX166" fmla="*/ 901900 w 7467600"/>
              <a:gd name="connsiteY166" fmla="*/ 4421236 h 6858000"/>
              <a:gd name="connsiteX167" fmla="*/ 845044 w 7467600"/>
              <a:gd name="connsiteY167" fmla="*/ 4502436 h 6858000"/>
              <a:gd name="connsiteX168" fmla="*/ 685926 w 7467600"/>
              <a:gd name="connsiteY168" fmla="*/ 4703069 h 6858000"/>
              <a:gd name="connsiteX169" fmla="*/ 684248 w 7467600"/>
              <a:gd name="connsiteY169" fmla="*/ 4706721 h 6858000"/>
              <a:gd name="connsiteX170" fmla="*/ 1423113 w 7467600"/>
              <a:gd name="connsiteY170" fmla="*/ 3874565 h 6858000"/>
              <a:gd name="connsiteX171" fmla="*/ 3316479 w 7467600"/>
              <a:gd name="connsiteY171" fmla="*/ 3872136 h 6858000"/>
              <a:gd name="connsiteX172" fmla="*/ 3546806 w 7467600"/>
              <a:gd name="connsiteY172" fmla="*/ 4356139 h 6858000"/>
              <a:gd name="connsiteX173" fmla="*/ 3364433 w 7467600"/>
              <a:gd name="connsiteY173" fmla="*/ 3953121 h 6858000"/>
              <a:gd name="connsiteX174" fmla="*/ 3316479 w 7467600"/>
              <a:gd name="connsiteY174" fmla="*/ 3872136 h 6858000"/>
              <a:gd name="connsiteX175" fmla="*/ 3291335 w 7467600"/>
              <a:gd name="connsiteY175" fmla="*/ 3767420 h 6858000"/>
              <a:gd name="connsiteX176" fmla="*/ 3390805 w 7467600"/>
              <a:gd name="connsiteY176" fmla="*/ 3937163 h 6858000"/>
              <a:gd name="connsiteX177" fmla="*/ 3579062 w 7467600"/>
              <a:gd name="connsiteY177" fmla="*/ 4359040 h 6858000"/>
              <a:gd name="connsiteX178" fmla="*/ 3467355 w 7467600"/>
              <a:gd name="connsiteY178" fmla="*/ 3988130 h 6858000"/>
              <a:gd name="connsiteX179" fmla="*/ 3310753 w 7467600"/>
              <a:gd name="connsiteY179" fmla="*/ 3787140 h 6858000"/>
              <a:gd name="connsiteX180" fmla="*/ 3291335 w 7467600"/>
              <a:gd name="connsiteY180" fmla="*/ 3767420 h 6858000"/>
              <a:gd name="connsiteX181" fmla="*/ 1635889 w 7467600"/>
              <a:gd name="connsiteY181" fmla="*/ 3709494 h 6858000"/>
              <a:gd name="connsiteX182" fmla="*/ 1634800 w 7467600"/>
              <a:gd name="connsiteY182" fmla="*/ 3731111 h 6858000"/>
              <a:gd name="connsiteX183" fmla="*/ 1635889 w 7467600"/>
              <a:gd name="connsiteY183" fmla="*/ 3709494 h 6858000"/>
              <a:gd name="connsiteX184" fmla="*/ 1510397 w 7467600"/>
              <a:gd name="connsiteY184" fmla="*/ 3684705 h 6858000"/>
              <a:gd name="connsiteX185" fmla="*/ 1146550 w 7467600"/>
              <a:gd name="connsiteY185" fmla="*/ 3802012 h 6858000"/>
              <a:gd name="connsiteX186" fmla="*/ 698834 w 7467600"/>
              <a:gd name="connsiteY186" fmla="*/ 3952272 h 6858000"/>
              <a:gd name="connsiteX187" fmla="*/ 34256 w 7467600"/>
              <a:gd name="connsiteY187" fmla="*/ 4347603 h 6858000"/>
              <a:gd name="connsiteX188" fmla="*/ 527241 w 7467600"/>
              <a:gd name="connsiteY188" fmla="*/ 4065078 h 6858000"/>
              <a:gd name="connsiteX189" fmla="*/ 1510397 w 7467600"/>
              <a:gd name="connsiteY189" fmla="*/ 3684705 h 6858000"/>
              <a:gd name="connsiteX190" fmla="*/ 1313114 w 7467600"/>
              <a:gd name="connsiteY190" fmla="*/ 3655216 h 6858000"/>
              <a:gd name="connsiteX191" fmla="*/ 1109304 w 7467600"/>
              <a:gd name="connsiteY191" fmla="*/ 3669030 h 6858000"/>
              <a:gd name="connsiteX192" fmla="*/ 8129 w 7467600"/>
              <a:gd name="connsiteY192" fmla="*/ 4330519 h 6858000"/>
              <a:gd name="connsiteX193" fmla="*/ 687572 w 7467600"/>
              <a:gd name="connsiteY193" fmla="*/ 3925629 h 6858000"/>
              <a:gd name="connsiteX194" fmla="*/ 1138365 w 7467600"/>
              <a:gd name="connsiteY194" fmla="*/ 3774515 h 6858000"/>
              <a:gd name="connsiteX195" fmla="*/ 1505579 w 7467600"/>
              <a:gd name="connsiteY195" fmla="*/ 3655526 h 6858000"/>
              <a:gd name="connsiteX196" fmla="*/ 1313114 w 7467600"/>
              <a:gd name="connsiteY196" fmla="*/ 3655216 h 6858000"/>
              <a:gd name="connsiteX197" fmla="*/ 3655073 w 7467600"/>
              <a:gd name="connsiteY197" fmla="*/ 3650884 h 6858000"/>
              <a:gd name="connsiteX198" fmla="*/ 3989938 w 7467600"/>
              <a:gd name="connsiteY198" fmla="*/ 3991685 h 6858000"/>
              <a:gd name="connsiteX199" fmla="*/ 4393907 w 7467600"/>
              <a:gd name="connsiteY199" fmla="*/ 4261258 h 6858000"/>
              <a:gd name="connsiteX200" fmla="*/ 4648051 w 7467600"/>
              <a:gd name="connsiteY200" fmla="*/ 4374051 h 6858000"/>
              <a:gd name="connsiteX201" fmla="*/ 4383389 w 7467600"/>
              <a:gd name="connsiteY201" fmla="*/ 4184369 h 6858000"/>
              <a:gd name="connsiteX202" fmla="*/ 4165508 w 7467600"/>
              <a:gd name="connsiteY202" fmla="*/ 4035196 h 6858000"/>
              <a:gd name="connsiteX203" fmla="*/ 4068162 w 7467600"/>
              <a:gd name="connsiteY203" fmla="*/ 3953394 h 6858000"/>
              <a:gd name="connsiteX204" fmla="*/ 3981416 w 7467600"/>
              <a:gd name="connsiteY204" fmla="*/ 3880482 h 6858000"/>
              <a:gd name="connsiteX205" fmla="*/ 3800147 w 7467600"/>
              <a:gd name="connsiteY205" fmla="*/ 3749872 h 6858000"/>
              <a:gd name="connsiteX206" fmla="*/ 3655073 w 7467600"/>
              <a:gd name="connsiteY206" fmla="*/ 3650884 h 6858000"/>
              <a:gd name="connsiteX207" fmla="*/ 3670252 w 7467600"/>
              <a:gd name="connsiteY207" fmla="*/ 3622798 h 6858000"/>
              <a:gd name="connsiteX208" fmla="*/ 3817258 w 7467600"/>
              <a:gd name="connsiteY208" fmla="*/ 3723577 h 6858000"/>
              <a:gd name="connsiteX209" fmla="*/ 4000461 w 7467600"/>
              <a:gd name="connsiteY209" fmla="*/ 3855966 h 6858000"/>
              <a:gd name="connsiteX210" fmla="*/ 4088180 w 7467600"/>
              <a:gd name="connsiteY210" fmla="*/ 3929774 h 6858000"/>
              <a:gd name="connsiteX211" fmla="*/ 4184555 w 7467600"/>
              <a:gd name="connsiteY211" fmla="*/ 4010683 h 6858000"/>
              <a:gd name="connsiteX212" fmla="*/ 4399563 w 7467600"/>
              <a:gd name="connsiteY212" fmla="*/ 4158106 h 6858000"/>
              <a:gd name="connsiteX213" fmla="*/ 4684469 w 7467600"/>
              <a:gd name="connsiteY213" fmla="*/ 4364680 h 6858000"/>
              <a:gd name="connsiteX214" fmla="*/ 4690271 w 7467600"/>
              <a:gd name="connsiteY214" fmla="*/ 4370034 h 6858000"/>
              <a:gd name="connsiteX215" fmla="*/ 4136093 w 7467600"/>
              <a:gd name="connsiteY215" fmla="*/ 3858466 h 6858000"/>
              <a:gd name="connsiteX216" fmla="*/ 3670252 w 7467600"/>
              <a:gd name="connsiteY216" fmla="*/ 3622798 h 6858000"/>
              <a:gd name="connsiteX217" fmla="*/ 4440129 w 7467600"/>
              <a:gd name="connsiteY217" fmla="*/ 3448571 h 6858000"/>
              <a:gd name="connsiteX218" fmla="*/ 4856525 w 7467600"/>
              <a:gd name="connsiteY218" fmla="*/ 3915351 h 6858000"/>
              <a:gd name="connsiteX219" fmla="*/ 5059055 w 7467600"/>
              <a:gd name="connsiteY219" fmla="*/ 4108918 h 6858000"/>
              <a:gd name="connsiteX220" fmla="*/ 5290070 w 7467600"/>
              <a:gd name="connsiteY220" fmla="*/ 4263619 h 6858000"/>
              <a:gd name="connsiteX221" fmla="*/ 4834991 w 7467600"/>
              <a:gd name="connsiteY221" fmla="*/ 3830985 h 6858000"/>
              <a:gd name="connsiteX222" fmla="*/ 4440129 w 7467600"/>
              <a:gd name="connsiteY222" fmla="*/ 3448571 h 6858000"/>
              <a:gd name="connsiteX223" fmla="*/ 4441737 w 7467600"/>
              <a:gd name="connsiteY223" fmla="*/ 3399734 h 6858000"/>
              <a:gd name="connsiteX224" fmla="*/ 4431236 w 7467600"/>
              <a:gd name="connsiteY224" fmla="*/ 3400954 h 6858000"/>
              <a:gd name="connsiteX225" fmla="*/ 4557150 w 7467600"/>
              <a:gd name="connsiteY225" fmla="*/ 3510023 h 6858000"/>
              <a:gd name="connsiteX226" fmla="*/ 4856936 w 7467600"/>
              <a:gd name="connsiteY226" fmla="*/ 3809146 h 6858000"/>
              <a:gd name="connsiteX227" fmla="*/ 5111996 w 7467600"/>
              <a:gd name="connsiteY227" fmla="*/ 4065759 h 6858000"/>
              <a:gd name="connsiteX228" fmla="*/ 5388878 w 7467600"/>
              <a:gd name="connsiteY228" fmla="*/ 4300185 h 6858000"/>
              <a:gd name="connsiteX229" fmla="*/ 5425556 w 7467600"/>
              <a:gd name="connsiteY229" fmla="*/ 4308967 h 6858000"/>
              <a:gd name="connsiteX230" fmla="*/ 4943646 w 7467600"/>
              <a:gd name="connsiteY230" fmla="*/ 3822916 h 6858000"/>
              <a:gd name="connsiteX231" fmla="*/ 4594837 w 7467600"/>
              <a:gd name="connsiteY231" fmla="*/ 3532274 h 6858000"/>
              <a:gd name="connsiteX232" fmla="*/ 4441737 w 7467600"/>
              <a:gd name="connsiteY232" fmla="*/ 3399734 h 6858000"/>
              <a:gd name="connsiteX233" fmla="*/ 5425834 w 7467600"/>
              <a:gd name="connsiteY233" fmla="*/ 3162785 h 6858000"/>
              <a:gd name="connsiteX234" fmla="*/ 5401644 w 7467600"/>
              <a:gd name="connsiteY234" fmla="*/ 3617847 h 6858000"/>
              <a:gd name="connsiteX235" fmla="*/ 5467256 w 7467600"/>
              <a:gd name="connsiteY235" fmla="*/ 4175494 h 6858000"/>
              <a:gd name="connsiteX236" fmla="*/ 5448069 w 7467600"/>
              <a:gd name="connsiteY236" fmla="*/ 3567554 h 6858000"/>
              <a:gd name="connsiteX237" fmla="*/ 5425834 w 7467600"/>
              <a:gd name="connsiteY237" fmla="*/ 3162785 h 6858000"/>
              <a:gd name="connsiteX238" fmla="*/ 1318687 w 7467600"/>
              <a:gd name="connsiteY238" fmla="*/ 3113840 h 6858000"/>
              <a:gd name="connsiteX239" fmla="*/ 1066793 w 7467600"/>
              <a:gd name="connsiteY239" fmla="*/ 3212171 h 6858000"/>
              <a:gd name="connsiteX240" fmla="*/ 993319 w 7467600"/>
              <a:gd name="connsiteY240" fmla="*/ 3247648 h 6858000"/>
              <a:gd name="connsiteX241" fmla="*/ 853081 w 7467600"/>
              <a:gd name="connsiteY241" fmla="*/ 3312410 h 6858000"/>
              <a:gd name="connsiteX242" fmla="*/ 805957 w 7467600"/>
              <a:gd name="connsiteY242" fmla="*/ 3330443 h 6858000"/>
              <a:gd name="connsiteX243" fmla="*/ 1318687 w 7467600"/>
              <a:gd name="connsiteY243" fmla="*/ 3113840 h 6858000"/>
              <a:gd name="connsiteX244" fmla="*/ 5453702 w 7467600"/>
              <a:gd name="connsiteY244" fmla="*/ 3090882 h 6858000"/>
              <a:gd name="connsiteX245" fmla="*/ 5480135 w 7467600"/>
              <a:gd name="connsiteY245" fmla="*/ 3565802 h 6858000"/>
              <a:gd name="connsiteX246" fmla="*/ 5499023 w 7467600"/>
              <a:gd name="connsiteY246" fmla="*/ 4166310 h 6858000"/>
              <a:gd name="connsiteX247" fmla="*/ 5547022 w 7467600"/>
              <a:gd name="connsiteY247" fmla="*/ 3607838 h 6858000"/>
              <a:gd name="connsiteX248" fmla="*/ 5515964 w 7467600"/>
              <a:gd name="connsiteY248" fmla="*/ 3378541 h 6858000"/>
              <a:gd name="connsiteX249" fmla="*/ 5453702 w 7467600"/>
              <a:gd name="connsiteY249" fmla="*/ 3090882 h 6858000"/>
              <a:gd name="connsiteX250" fmla="*/ 1238695 w 7467600"/>
              <a:gd name="connsiteY250" fmla="*/ 3076820 h 6858000"/>
              <a:gd name="connsiteX251" fmla="*/ 716371 w 7467600"/>
              <a:gd name="connsiteY251" fmla="*/ 3293249 h 6858000"/>
              <a:gd name="connsiteX252" fmla="*/ 579522 w 7467600"/>
              <a:gd name="connsiteY252" fmla="*/ 3371759 h 6858000"/>
              <a:gd name="connsiteX253" fmla="*/ 600288 w 7467600"/>
              <a:gd name="connsiteY253" fmla="*/ 3365555 h 6858000"/>
              <a:gd name="connsiteX254" fmla="*/ 840692 w 7467600"/>
              <a:gd name="connsiteY254" fmla="*/ 3284921 h 6858000"/>
              <a:gd name="connsiteX255" fmla="*/ 979248 w 7467600"/>
              <a:gd name="connsiteY255" fmla="*/ 3221003 h 6858000"/>
              <a:gd name="connsiteX256" fmla="*/ 1053282 w 7467600"/>
              <a:gd name="connsiteY256" fmla="*/ 3185247 h 6858000"/>
              <a:gd name="connsiteX257" fmla="*/ 1320603 w 7467600"/>
              <a:gd name="connsiteY257" fmla="*/ 3081281 h 6858000"/>
              <a:gd name="connsiteX258" fmla="*/ 1238695 w 7467600"/>
              <a:gd name="connsiteY258" fmla="*/ 3076820 h 6858000"/>
              <a:gd name="connsiteX259" fmla="*/ 5425627 w 7467600"/>
              <a:gd name="connsiteY259" fmla="*/ 2954192 h 6858000"/>
              <a:gd name="connsiteX260" fmla="*/ 5470770 w 7467600"/>
              <a:gd name="connsiteY260" fmla="*/ 3005435 h 6858000"/>
              <a:gd name="connsiteX261" fmla="*/ 5519779 w 7467600"/>
              <a:gd name="connsiteY261" fmla="*/ 4359223 h 6858000"/>
              <a:gd name="connsiteX262" fmla="*/ 5520293 w 7467600"/>
              <a:gd name="connsiteY262" fmla="*/ 4360602 h 6858000"/>
              <a:gd name="connsiteX263" fmla="*/ 5767221 w 7467600"/>
              <a:gd name="connsiteY263" fmla="*/ 4665564 h 6858000"/>
              <a:gd name="connsiteX264" fmla="*/ 6937169 w 7467600"/>
              <a:gd name="connsiteY264" fmla="*/ 4815941 h 6858000"/>
              <a:gd name="connsiteX265" fmla="*/ 6953922 w 7467600"/>
              <a:gd name="connsiteY265" fmla="*/ 4890068 h 6858000"/>
              <a:gd name="connsiteX266" fmla="*/ 6071359 w 7467600"/>
              <a:gd name="connsiteY266" fmla="*/ 4770770 h 6858000"/>
              <a:gd name="connsiteX267" fmla="*/ 6038839 w 7467600"/>
              <a:gd name="connsiteY267" fmla="*/ 4764474 h 6858000"/>
              <a:gd name="connsiteX268" fmla="*/ 6038706 w 7467600"/>
              <a:gd name="connsiteY268" fmla="*/ 4763847 h 6858000"/>
              <a:gd name="connsiteX269" fmla="*/ 6037784 w 7467600"/>
              <a:gd name="connsiteY269" fmla="*/ 4764270 h 6858000"/>
              <a:gd name="connsiteX270" fmla="*/ 6038839 w 7467600"/>
              <a:gd name="connsiteY270" fmla="*/ 4764474 h 6858000"/>
              <a:gd name="connsiteX271" fmla="*/ 6040338 w 7467600"/>
              <a:gd name="connsiteY271" fmla="*/ 4771418 h 6858000"/>
              <a:gd name="connsiteX272" fmla="*/ 6024488 w 7467600"/>
              <a:gd name="connsiteY272" fmla="*/ 4809903 h 6858000"/>
              <a:gd name="connsiteX273" fmla="*/ 5599771 w 7467600"/>
              <a:gd name="connsiteY273" fmla="*/ 5509652 h 6858000"/>
              <a:gd name="connsiteX274" fmla="*/ 5548843 w 7467600"/>
              <a:gd name="connsiteY274" fmla="*/ 5563845 h 6858000"/>
              <a:gd name="connsiteX275" fmla="*/ 5940952 w 7467600"/>
              <a:gd name="connsiteY275" fmla="*/ 6250028 h 6858000"/>
              <a:gd name="connsiteX276" fmla="*/ 6043441 w 7467600"/>
              <a:gd name="connsiteY276" fmla="*/ 6665847 h 6858000"/>
              <a:gd name="connsiteX277" fmla="*/ 6093432 w 7467600"/>
              <a:gd name="connsiteY277" fmla="*/ 6858000 h 6858000"/>
              <a:gd name="connsiteX278" fmla="*/ 6034344 w 7467600"/>
              <a:gd name="connsiteY278" fmla="*/ 6858000 h 6858000"/>
              <a:gd name="connsiteX279" fmla="*/ 6026679 w 7467600"/>
              <a:gd name="connsiteY279" fmla="*/ 6836959 h 6858000"/>
              <a:gd name="connsiteX280" fmla="*/ 5800441 w 7467600"/>
              <a:gd name="connsiteY280" fmla="*/ 6335286 h 6858000"/>
              <a:gd name="connsiteX281" fmla="*/ 5526562 w 7467600"/>
              <a:gd name="connsiteY281" fmla="*/ 5705388 h 6858000"/>
              <a:gd name="connsiteX282" fmla="*/ 5519640 w 7467600"/>
              <a:gd name="connsiteY282" fmla="*/ 5683774 h 6858000"/>
              <a:gd name="connsiteX283" fmla="*/ 5844559 w 7467600"/>
              <a:gd name="connsiteY283" fmla="*/ 6553349 h 6858000"/>
              <a:gd name="connsiteX284" fmla="*/ 5975994 w 7467600"/>
              <a:gd name="connsiteY284" fmla="*/ 6858000 h 6858000"/>
              <a:gd name="connsiteX285" fmla="*/ 5898547 w 7467600"/>
              <a:gd name="connsiteY285" fmla="*/ 6858000 h 6858000"/>
              <a:gd name="connsiteX286" fmla="*/ 5682041 w 7467600"/>
              <a:gd name="connsiteY286" fmla="*/ 6355860 h 6858000"/>
              <a:gd name="connsiteX287" fmla="*/ 5461758 w 7467600"/>
              <a:gd name="connsiteY287" fmla="*/ 5820220 h 6858000"/>
              <a:gd name="connsiteX288" fmla="*/ 5237282 w 7467600"/>
              <a:gd name="connsiteY288" fmla="*/ 6579086 h 6858000"/>
              <a:gd name="connsiteX289" fmla="*/ 5115009 w 7467600"/>
              <a:gd name="connsiteY289" fmla="*/ 6858000 h 6858000"/>
              <a:gd name="connsiteX290" fmla="*/ 5028074 w 7467600"/>
              <a:gd name="connsiteY290" fmla="*/ 6858000 h 6858000"/>
              <a:gd name="connsiteX291" fmla="*/ 5079508 w 7467600"/>
              <a:gd name="connsiteY291" fmla="*/ 6749074 h 6858000"/>
              <a:gd name="connsiteX292" fmla="*/ 5371846 w 7467600"/>
              <a:gd name="connsiteY292" fmla="*/ 5924413 h 6858000"/>
              <a:gd name="connsiteX293" fmla="*/ 5270512 w 7467600"/>
              <a:gd name="connsiteY293" fmla="*/ 6138975 h 6858000"/>
              <a:gd name="connsiteX294" fmla="*/ 5062409 w 7467600"/>
              <a:gd name="connsiteY294" fmla="*/ 6653544 h 6858000"/>
              <a:gd name="connsiteX295" fmla="*/ 5036628 w 7467600"/>
              <a:gd name="connsiteY295" fmla="*/ 6754247 h 6858000"/>
              <a:gd name="connsiteX296" fmla="*/ 5009112 w 7467600"/>
              <a:gd name="connsiteY296" fmla="*/ 6858000 h 6858000"/>
              <a:gd name="connsiteX297" fmla="*/ 4976679 w 7467600"/>
              <a:gd name="connsiteY297" fmla="*/ 6858000 h 6858000"/>
              <a:gd name="connsiteX298" fmla="*/ 5006537 w 7467600"/>
              <a:gd name="connsiteY298" fmla="*/ 6747068 h 6858000"/>
              <a:gd name="connsiteX299" fmla="*/ 5032723 w 7467600"/>
              <a:gd name="connsiteY299" fmla="*/ 6644957 h 6858000"/>
              <a:gd name="connsiteX300" fmla="*/ 5242949 w 7467600"/>
              <a:gd name="connsiteY300" fmla="*/ 6125175 h 6858000"/>
              <a:gd name="connsiteX301" fmla="*/ 5286321 w 7467600"/>
              <a:gd name="connsiteY301" fmla="*/ 6033555 h 6858000"/>
              <a:gd name="connsiteX302" fmla="*/ 5008210 w 7467600"/>
              <a:gd name="connsiteY302" fmla="*/ 6649194 h 6858000"/>
              <a:gd name="connsiteX303" fmla="*/ 4986321 w 7467600"/>
              <a:gd name="connsiteY303" fmla="*/ 6765687 h 6858000"/>
              <a:gd name="connsiteX304" fmla="*/ 4973474 w 7467600"/>
              <a:gd name="connsiteY304" fmla="*/ 6858000 h 6858000"/>
              <a:gd name="connsiteX305" fmla="*/ 4907178 w 7467600"/>
              <a:gd name="connsiteY305" fmla="*/ 6858000 h 6858000"/>
              <a:gd name="connsiteX306" fmla="*/ 4910810 w 7467600"/>
              <a:gd name="connsiteY306" fmla="*/ 6829660 h 6858000"/>
              <a:gd name="connsiteX307" fmla="*/ 4987461 w 7467600"/>
              <a:gd name="connsiteY307" fmla="*/ 6432994 h 6858000"/>
              <a:gd name="connsiteX308" fmla="*/ 5179262 w 7467600"/>
              <a:gd name="connsiteY308" fmla="*/ 6035044 h 6858000"/>
              <a:gd name="connsiteX309" fmla="*/ 4689678 w 7467600"/>
              <a:gd name="connsiteY309" fmla="*/ 6440241 h 6858000"/>
              <a:gd name="connsiteX310" fmla="*/ 4477543 w 7467600"/>
              <a:gd name="connsiteY310" fmla="*/ 6674836 h 6858000"/>
              <a:gd name="connsiteX311" fmla="*/ 4329957 w 7467600"/>
              <a:gd name="connsiteY311" fmla="*/ 6858000 h 6858000"/>
              <a:gd name="connsiteX312" fmla="*/ 4218595 w 7467600"/>
              <a:gd name="connsiteY312" fmla="*/ 6858000 h 6858000"/>
              <a:gd name="connsiteX313" fmla="*/ 4368888 w 7467600"/>
              <a:gd name="connsiteY313" fmla="*/ 6668412 h 6858000"/>
              <a:gd name="connsiteX314" fmla="*/ 4563091 w 7467600"/>
              <a:gd name="connsiteY314" fmla="*/ 6442508 h 6858000"/>
              <a:gd name="connsiteX315" fmla="*/ 5387324 w 7467600"/>
              <a:gd name="connsiteY315" fmla="*/ 5705830 h 6858000"/>
              <a:gd name="connsiteX316" fmla="*/ 5073620 w 7467600"/>
              <a:gd name="connsiteY316" fmla="*/ 5955437 h 6858000"/>
              <a:gd name="connsiteX317" fmla="*/ 4689789 w 7467600"/>
              <a:gd name="connsiteY317" fmla="*/ 6268382 h 6858000"/>
              <a:gd name="connsiteX318" fmla="*/ 4418722 w 7467600"/>
              <a:gd name="connsiteY318" fmla="*/ 6570886 h 6858000"/>
              <a:gd name="connsiteX319" fmla="*/ 4214944 w 7467600"/>
              <a:gd name="connsiteY319" fmla="*/ 6858000 h 6858000"/>
              <a:gd name="connsiteX320" fmla="*/ 4177898 w 7467600"/>
              <a:gd name="connsiteY320" fmla="*/ 6858000 h 6858000"/>
              <a:gd name="connsiteX321" fmla="*/ 4391597 w 7467600"/>
              <a:gd name="connsiteY321" fmla="*/ 6556370 h 6858000"/>
              <a:gd name="connsiteX322" fmla="*/ 4668889 w 7467600"/>
              <a:gd name="connsiteY322" fmla="*/ 6246399 h 6858000"/>
              <a:gd name="connsiteX323" fmla="*/ 5055427 w 7467600"/>
              <a:gd name="connsiteY323" fmla="*/ 5931476 h 6858000"/>
              <a:gd name="connsiteX324" fmla="*/ 5371814 w 7467600"/>
              <a:gd name="connsiteY324" fmla="*/ 5678975 h 6858000"/>
              <a:gd name="connsiteX325" fmla="*/ 4987918 w 7467600"/>
              <a:gd name="connsiteY325" fmla="*/ 5838701 h 6858000"/>
              <a:gd name="connsiteX326" fmla="*/ 4317146 w 7467600"/>
              <a:gd name="connsiteY326" fmla="*/ 6587716 h 6858000"/>
              <a:gd name="connsiteX327" fmla="*/ 4171627 w 7467600"/>
              <a:gd name="connsiteY327" fmla="*/ 6858000 h 6858000"/>
              <a:gd name="connsiteX328" fmla="*/ 4081585 w 7467600"/>
              <a:gd name="connsiteY328" fmla="*/ 6858000 h 6858000"/>
              <a:gd name="connsiteX329" fmla="*/ 4238603 w 7467600"/>
              <a:gd name="connsiteY329" fmla="*/ 6559341 h 6858000"/>
              <a:gd name="connsiteX330" fmla="*/ 4778333 w 7467600"/>
              <a:gd name="connsiteY330" fmla="*/ 5873626 h 6858000"/>
              <a:gd name="connsiteX331" fmla="*/ 5414185 w 7467600"/>
              <a:gd name="connsiteY331" fmla="*/ 5573882 h 6858000"/>
              <a:gd name="connsiteX332" fmla="*/ 5959648 w 7467600"/>
              <a:gd name="connsiteY332" fmla="*/ 4760797 h 6858000"/>
              <a:gd name="connsiteX333" fmla="*/ 5355019 w 7467600"/>
              <a:gd name="connsiteY333" fmla="*/ 4734672 h 6858000"/>
              <a:gd name="connsiteX334" fmla="*/ 5083565 w 7467600"/>
              <a:gd name="connsiteY334" fmla="*/ 5179121 h 6858000"/>
              <a:gd name="connsiteX335" fmla="*/ 4713577 w 7467600"/>
              <a:gd name="connsiteY335" fmla="*/ 5616803 h 6858000"/>
              <a:gd name="connsiteX336" fmla="*/ 3989559 w 7467600"/>
              <a:gd name="connsiteY336" fmla="*/ 6145945 h 6858000"/>
              <a:gd name="connsiteX337" fmla="*/ 3939824 w 7467600"/>
              <a:gd name="connsiteY337" fmla="*/ 6066900 h 6858000"/>
              <a:gd name="connsiteX338" fmla="*/ 4584537 w 7467600"/>
              <a:gd name="connsiteY338" fmla="*/ 5324826 h 6858000"/>
              <a:gd name="connsiteX339" fmla="*/ 5037105 w 7467600"/>
              <a:gd name="connsiteY339" fmla="*/ 5088765 h 6858000"/>
              <a:gd name="connsiteX340" fmla="*/ 5039930 w 7467600"/>
              <a:gd name="connsiteY340" fmla="*/ 5089585 h 6858000"/>
              <a:gd name="connsiteX341" fmla="*/ 5263764 w 7467600"/>
              <a:gd name="connsiteY341" fmla="*/ 4735525 h 6858000"/>
              <a:gd name="connsiteX342" fmla="*/ 4086300 w 7467600"/>
              <a:gd name="connsiteY342" fmla="*/ 4884599 h 6858000"/>
              <a:gd name="connsiteX343" fmla="*/ 4085485 w 7467600"/>
              <a:gd name="connsiteY343" fmla="*/ 4899070 h 6858000"/>
              <a:gd name="connsiteX344" fmla="*/ 3871915 w 7467600"/>
              <a:gd name="connsiteY344" fmla="*/ 5253645 h 6858000"/>
              <a:gd name="connsiteX345" fmla="*/ 3799374 w 7467600"/>
              <a:gd name="connsiteY345" fmla="*/ 5466127 h 6858000"/>
              <a:gd name="connsiteX346" fmla="*/ 3498850 w 7467600"/>
              <a:gd name="connsiteY346" fmla="*/ 6661888 h 6858000"/>
              <a:gd name="connsiteX347" fmla="*/ 3399216 w 7467600"/>
              <a:gd name="connsiteY347" fmla="*/ 6858000 h 6858000"/>
              <a:gd name="connsiteX348" fmla="*/ 3303688 w 7467600"/>
              <a:gd name="connsiteY348" fmla="*/ 6858000 h 6858000"/>
              <a:gd name="connsiteX349" fmla="*/ 3391774 w 7467600"/>
              <a:gd name="connsiteY349" fmla="*/ 6697181 h 6858000"/>
              <a:gd name="connsiteX350" fmla="*/ 3735540 w 7467600"/>
              <a:gd name="connsiteY350" fmla="*/ 5546923 h 6858000"/>
              <a:gd name="connsiteX351" fmla="*/ 3729438 w 7467600"/>
              <a:gd name="connsiteY351" fmla="*/ 5569058 h 6858000"/>
              <a:gd name="connsiteX352" fmla="*/ 3707782 w 7467600"/>
              <a:gd name="connsiteY352" fmla="*/ 5644908 h 6858000"/>
              <a:gd name="connsiteX353" fmla="*/ 3583827 w 7467600"/>
              <a:gd name="connsiteY353" fmla="*/ 6039215 h 6858000"/>
              <a:gd name="connsiteX354" fmla="*/ 3547861 w 7467600"/>
              <a:gd name="connsiteY354" fmla="*/ 6129609 h 6858000"/>
              <a:gd name="connsiteX355" fmla="*/ 3490905 w 7467600"/>
              <a:gd name="connsiteY355" fmla="*/ 6277660 h 6858000"/>
              <a:gd name="connsiteX356" fmla="*/ 3455859 w 7467600"/>
              <a:gd name="connsiteY356" fmla="*/ 6391301 h 6858000"/>
              <a:gd name="connsiteX357" fmla="*/ 3429112 w 7467600"/>
              <a:gd name="connsiteY357" fmla="*/ 6479469 h 6858000"/>
              <a:gd name="connsiteX358" fmla="*/ 3304862 w 7467600"/>
              <a:gd name="connsiteY358" fmla="*/ 6796476 h 6858000"/>
              <a:gd name="connsiteX359" fmla="*/ 3276071 w 7467600"/>
              <a:gd name="connsiteY359" fmla="*/ 6858000 h 6858000"/>
              <a:gd name="connsiteX360" fmla="*/ 3240805 w 7467600"/>
              <a:gd name="connsiteY360" fmla="*/ 6858000 h 6858000"/>
              <a:gd name="connsiteX361" fmla="*/ 3275917 w 7467600"/>
              <a:gd name="connsiteY361" fmla="*/ 6783192 h 6858000"/>
              <a:gd name="connsiteX362" fmla="*/ 3399358 w 7467600"/>
              <a:gd name="connsiteY362" fmla="*/ 6469011 h 6858000"/>
              <a:gd name="connsiteX363" fmla="*/ 3425650 w 7467600"/>
              <a:gd name="connsiteY363" fmla="*/ 6381333 h 6858000"/>
              <a:gd name="connsiteX364" fmla="*/ 3460661 w 7467600"/>
              <a:gd name="connsiteY364" fmla="*/ 6266763 h 6858000"/>
              <a:gd name="connsiteX365" fmla="*/ 3518021 w 7467600"/>
              <a:gd name="connsiteY365" fmla="*/ 6117298 h 6858000"/>
              <a:gd name="connsiteX366" fmla="*/ 3554035 w 7467600"/>
              <a:gd name="connsiteY366" fmla="*/ 6027832 h 6858000"/>
              <a:gd name="connsiteX367" fmla="*/ 3677174 w 7467600"/>
              <a:gd name="connsiteY367" fmla="*/ 5636351 h 6858000"/>
              <a:gd name="connsiteX368" fmla="*/ 3698819 w 7467600"/>
              <a:gd name="connsiteY368" fmla="*/ 5560503 h 6858000"/>
              <a:gd name="connsiteX369" fmla="*/ 3702094 w 7467600"/>
              <a:gd name="connsiteY369" fmla="*/ 5549194 h 6858000"/>
              <a:gd name="connsiteX370" fmla="*/ 3398355 w 7467600"/>
              <a:gd name="connsiteY370" fmla="*/ 6094603 h 6858000"/>
              <a:gd name="connsiteX371" fmla="*/ 3193941 w 7467600"/>
              <a:gd name="connsiteY371" fmla="*/ 6798775 h 6858000"/>
              <a:gd name="connsiteX372" fmla="*/ 3184140 w 7467600"/>
              <a:gd name="connsiteY372" fmla="*/ 6858000 h 6858000"/>
              <a:gd name="connsiteX373" fmla="*/ 3099978 w 7467600"/>
              <a:gd name="connsiteY373" fmla="*/ 6858000 h 6858000"/>
              <a:gd name="connsiteX374" fmla="*/ 3101556 w 7467600"/>
              <a:gd name="connsiteY374" fmla="*/ 6843337 h 6858000"/>
              <a:gd name="connsiteX375" fmla="*/ 3370162 w 7467600"/>
              <a:gd name="connsiteY375" fmla="*/ 5785550 h 6858000"/>
              <a:gd name="connsiteX376" fmla="*/ 3746477 w 7467600"/>
              <a:gd name="connsiteY376" fmla="*/ 5377889 h 6858000"/>
              <a:gd name="connsiteX377" fmla="*/ 3863399 w 7467600"/>
              <a:gd name="connsiteY377" fmla="*/ 5087257 h 6858000"/>
              <a:gd name="connsiteX378" fmla="*/ 3968712 w 7467600"/>
              <a:gd name="connsiteY378" fmla="*/ 4913989 h 6858000"/>
              <a:gd name="connsiteX379" fmla="*/ 2792390 w 7467600"/>
              <a:gd name="connsiteY379" fmla="*/ 5382974 h 6858000"/>
              <a:gd name="connsiteX380" fmla="*/ 2714982 w 7467600"/>
              <a:gd name="connsiteY380" fmla="*/ 5427051 h 6858000"/>
              <a:gd name="connsiteX381" fmla="*/ 2813361 w 7467600"/>
              <a:gd name="connsiteY381" fmla="*/ 6023912 h 6858000"/>
              <a:gd name="connsiteX382" fmla="*/ 2688430 w 7467600"/>
              <a:gd name="connsiteY382" fmla="*/ 6801564 h 6858000"/>
              <a:gd name="connsiteX383" fmla="*/ 2629626 w 7467600"/>
              <a:gd name="connsiteY383" fmla="*/ 6763394 h 6858000"/>
              <a:gd name="connsiteX384" fmla="*/ 2565328 w 7467600"/>
              <a:gd name="connsiteY384" fmla="*/ 5516399 h 6858000"/>
              <a:gd name="connsiteX385" fmla="*/ 1922999 w 7467600"/>
              <a:gd name="connsiteY385" fmla="*/ 5980343 h 6858000"/>
              <a:gd name="connsiteX386" fmla="*/ 1950261 w 7467600"/>
              <a:gd name="connsiteY386" fmla="*/ 6405858 h 6858000"/>
              <a:gd name="connsiteX387" fmla="*/ 2365554 w 7467600"/>
              <a:gd name="connsiteY387" fmla="*/ 6759107 h 6858000"/>
              <a:gd name="connsiteX388" fmla="*/ 2424142 w 7467600"/>
              <a:gd name="connsiteY388" fmla="*/ 6858000 h 6858000"/>
              <a:gd name="connsiteX389" fmla="*/ 2395994 w 7467600"/>
              <a:gd name="connsiteY389" fmla="*/ 6858000 h 6858000"/>
              <a:gd name="connsiteX390" fmla="*/ 2392863 w 7467600"/>
              <a:gd name="connsiteY390" fmla="*/ 6852964 h 6858000"/>
              <a:gd name="connsiteX391" fmla="*/ 2017589 w 7467600"/>
              <a:gd name="connsiteY391" fmla="*/ 6493982 h 6858000"/>
              <a:gd name="connsiteX392" fmla="*/ 2147336 w 7467600"/>
              <a:gd name="connsiteY392" fmla="*/ 6594052 h 6858000"/>
              <a:gd name="connsiteX393" fmla="*/ 2207047 w 7467600"/>
              <a:gd name="connsiteY393" fmla="*/ 6654540 h 6858000"/>
              <a:gd name="connsiteX394" fmla="*/ 2299106 w 7467600"/>
              <a:gd name="connsiteY394" fmla="*/ 6778931 h 6858000"/>
              <a:gd name="connsiteX395" fmla="*/ 2314430 w 7467600"/>
              <a:gd name="connsiteY395" fmla="*/ 6801144 h 6858000"/>
              <a:gd name="connsiteX396" fmla="*/ 2352406 w 7467600"/>
              <a:gd name="connsiteY396" fmla="*/ 6858000 h 6858000"/>
              <a:gd name="connsiteX397" fmla="*/ 2314492 w 7467600"/>
              <a:gd name="connsiteY397" fmla="*/ 6858000 h 6858000"/>
              <a:gd name="connsiteX398" fmla="*/ 2288095 w 7467600"/>
              <a:gd name="connsiteY398" fmla="*/ 6818030 h 6858000"/>
              <a:gd name="connsiteX399" fmla="*/ 2272768 w 7467600"/>
              <a:gd name="connsiteY399" fmla="*/ 6795822 h 6858000"/>
              <a:gd name="connsiteX400" fmla="*/ 2182715 w 7467600"/>
              <a:gd name="connsiteY400" fmla="*/ 6675071 h 6858000"/>
              <a:gd name="connsiteX401" fmla="*/ 2032061 w 7467600"/>
              <a:gd name="connsiteY401" fmla="*/ 6541380 h 6858000"/>
              <a:gd name="connsiteX402" fmla="*/ 2257220 w 7467600"/>
              <a:gd name="connsiteY402" fmla="*/ 6826257 h 6858000"/>
              <a:gd name="connsiteX403" fmla="*/ 2281324 w 7467600"/>
              <a:gd name="connsiteY403" fmla="*/ 6858000 h 6858000"/>
              <a:gd name="connsiteX404" fmla="*/ 2242860 w 7467600"/>
              <a:gd name="connsiteY404" fmla="*/ 6858000 h 6858000"/>
              <a:gd name="connsiteX405" fmla="*/ 2232818 w 7467600"/>
              <a:gd name="connsiteY405" fmla="*/ 6844926 h 6858000"/>
              <a:gd name="connsiteX406" fmla="*/ 1990172 w 7467600"/>
              <a:gd name="connsiteY406" fmla="*/ 6542121 h 6858000"/>
              <a:gd name="connsiteX407" fmla="*/ 2124090 w 7467600"/>
              <a:gd name="connsiteY407" fmla="*/ 6761017 h 6858000"/>
              <a:gd name="connsiteX408" fmla="*/ 2200380 w 7467600"/>
              <a:gd name="connsiteY408" fmla="*/ 6858000 h 6858000"/>
              <a:gd name="connsiteX409" fmla="*/ 2147507 w 7467600"/>
              <a:gd name="connsiteY409" fmla="*/ 6858000 h 6858000"/>
              <a:gd name="connsiteX410" fmla="*/ 2070668 w 7467600"/>
              <a:gd name="connsiteY410" fmla="*/ 6761520 h 6858000"/>
              <a:gd name="connsiteX411" fmla="*/ 1975142 w 7467600"/>
              <a:gd name="connsiteY411" fmla="*/ 6585570 h 6858000"/>
              <a:gd name="connsiteX412" fmla="*/ 2050035 w 7467600"/>
              <a:gd name="connsiteY412" fmla="*/ 6813345 h 6858000"/>
              <a:gd name="connsiteX413" fmla="*/ 2063025 w 7467600"/>
              <a:gd name="connsiteY413" fmla="*/ 6858000 h 6858000"/>
              <a:gd name="connsiteX414" fmla="*/ 2021675 w 7467600"/>
              <a:gd name="connsiteY414" fmla="*/ 6858000 h 6858000"/>
              <a:gd name="connsiteX415" fmla="*/ 2019308 w 7467600"/>
              <a:gd name="connsiteY415" fmla="*/ 6847118 h 6858000"/>
              <a:gd name="connsiteX416" fmla="*/ 1938835 w 7467600"/>
              <a:gd name="connsiteY416" fmla="*/ 6551160 h 6858000"/>
              <a:gd name="connsiteX417" fmla="*/ 1953230 w 7467600"/>
              <a:gd name="connsiteY417" fmla="*/ 6759699 h 6858000"/>
              <a:gd name="connsiteX418" fmla="*/ 1956763 w 7467600"/>
              <a:gd name="connsiteY418" fmla="*/ 6778191 h 6858000"/>
              <a:gd name="connsiteX419" fmla="*/ 1967925 w 7467600"/>
              <a:gd name="connsiteY419" fmla="*/ 6858000 h 6858000"/>
              <a:gd name="connsiteX420" fmla="*/ 1936622 w 7467600"/>
              <a:gd name="connsiteY420" fmla="*/ 6858000 h 6858000"/>
              <a:gd name="connsiteX421" fmla="*/ 1926261 w 7467600"/>
              <a:gd name="connsiteY421" fmla="*/ 6784064 h 6858000"/>
              <a:gd name="connsiteX422" fmla="*/ 1922724 w 7467600"/>
              <a:gd name="connsiteY422" fmla="*/ 6765577 h 6858000"/>
              <a:gd name="connsiteX423" fmla="*/ 1904650 w 7467600"/>
              <a:gd name="connsiteY423" fmla="*/ 6639616 h 6858000"/>
              <a:gd name="connsiteX424" fmla="*/ 1885273 w 7467600"/>
              <a:gd name="connsiteY424" fmla="*/ 6858000 h 6858000"/>
              <a:gd name="connsiteX425" fmla="*/ 1854363 w 7467600"/>
              <a:gd name="connsiteY425" fmla="*/ 6858000 h 6858000"/>
              <a:gd name="connsiteX426" fmla="*/ 1880391 w 7467600"/>
              <a:gd name="connsiteY426" fmla="*/ 6603796 h 6858000"/>
              <a:gd name="connsiteX427" fmla="*/ 1818273 w 7467600"/>
              <a:gd name="connsiteY427" fmla="*/ 6715729 h 6858000"/>
              <a:gd name="connsiteX428" fmla="*/ 1794691 w 7467600"/>
              <a:gd name="connsiteY428" fmla="*/ 6843239 h 6858000"/>
              <a:gd name="connsiteX429" fmla="*/ 1794914 w 7467600"/>
              <a:gd name="connsiteY429" fmla="*/ 6858000 h 6858000"/>
              <a:gd name="connsiteX430" fmla="*/ 1746128 w 7467600"/>
              <a:gd name="connsiteY430" fmla="*/ 6858000 h 6858000"/>
              <a:gd name="connsiteX431" fmla="*/ 1753934 w 7467600"/>
              <a:gd name="connsiteY431" fmla="*/ 6724796 h 6858000"/>
              <a:gd name="connsiteX432" fmla="*/ 1792053 w 7467600"/>
              <a:gd name="connsiteY432" fmla="*/ 6572396 h 6858000"/>
              <a:gd name="connsiteX433" fmla="*/ 1862248 w 7467600"/>
              <a:gd name="connsiteY433" fmla="*/ 6266397 h 6858000"/>
              <a:gd name="connsiteX434" fmla="*/ 1862250 w 7467600"/>
              <a:gd name="connsiteY434" fmla="*/ 6033531 h 6858000"/>
              <a:gd name="connsiteX435" fmla="*/ 1211999 w 7467600"/>
              <a:gd name="connsiteY435" fmla="*/ 6683610 h 6858000"/>
              <a:gd name="connsiteX436" fmla="*/ 1213266 w 7467600"/>
              <a:gd name="connsiteY436" fmla="*/ 6691947 h 6858000"/>
              <a:gd name="connsiteX437" fmla="*/ 1203370 w 7467600"/>
              <a:gd name="connsiteY437" fmla="*/ 6850676 h 6858000"/>
              <a:gd name="connsiteX438" fmla="*/ 1203671 w 7467600"/>
              <a:gd name="connsiteY438" fmla="*/ 6858000 h 6858000"/>
              <a:gd name="connsiteX439" fmla="*/ 1143180 w 7467600"/>
              <a:gd name="connsiteY439" fmla="*/ 6858000 h 6858000"/>
              <a:gd name="connsiteX440" fmla="*/ 1142176 w 7467600"/>
              <a:gd name="connsiteY440" fmla="*/ 6766045 h 6858000"/>
              <a:gd name="connsiteX441" fmla="*/ 1067484 w 7467600"/>
              <a:gd name="connsiteY441" fmla="*/ 6858000 h 6858000"/>
              <a:gd name="connsiteX442" fmla="*/ 953928 w 7467600"/>
              <a:gd name="connsiteY442" fmla="*/ 6858000 h 6858000"/>
              <a:gd name="connsiteX443" fmla="*/ 959715 w 7467600"/>
              <a:gd name="connsiteY443" fmla="*/ 6850185 h 6858000"/>
              <a:gd name="connsiteX444" fmla="*/ 1483788 w 7467600"/>
              <a:gd name="connsiteY444" fmla="*/ 6259174 h 6858000"/>
              <a:gd name="connsiteX445" fmla="*/ 1100671 w 7467600"/>
              <a:gd name="connsiteY445" fmla="*/ 6252137 h 6858000"/>
              <a:gd name="connsiteX446" fmla="*/ 1090144 w 7467600"/>
              <a:gd name="connsiteY446" fmla="*/ 6256748 h 6858000"/>
              <a:gd name="connsiteX447" fmla="*/ 1095872 w 7467600"/>
              <a:gd name="connsiteY447" fmla="*/ 6271892 h 6858000"/>
              <a:gd name="connsiteX448" fmla="*/ 262785 w 7467600"/>
              <a:gd name="connsiteY448" fmla="*/ 6845450 h 6858000"/>
              <a:gd name="connsiteX449" fmla="*/ 209968 w 7467600"/>
              <a:gd name="connsiteY449" fmla="*/ 6770713 h 6858000"/>
              <a:gd name="connsiteX450" fmla="*/ 873460 w 7467600"/>
              <a:gd name="connsiteY450" fmla="*/ 6253768 h 6858000"/>
              <a:gd name="connsiteX451" fmla="*/ 192686 w 7467600"/>
              <a:gd name="connsiteY451" fmla="*/ 5849257 h 6858000"/>
              <a:gd name="connsiteX452" fmla="*/ 4696 w 7467600"/>
              <a:gd name="connsiteY452" fmla="*/ 5697668 h 6858000"/>
              <a:gd name="connsiteX453" fmla="*/ 0 w 7467600"/>
              <a:gd name="connsiteY453" fmla="*/ 5689984 h 6858000"/>
              <a:gd name="connsiteX454" fmla="*/ 0 w 7467600"/>
              <a:gd name="connsiteY454" fmla="*/ 5513472 h 6858000"/>
              <a:gd name="connsiteX455" fmla="*/ 174101 w 7467600"/>
              <a:gd name="connsiteY455" fmla="*/ 5620277 h 6858000"/>
              <a:gd name="connsiteX456" fmla="*/ 891800 w 7467600"/>
              <a:gd name="connsiteY456" fmla="*/ 6036935 h 6858000"/>
              <a:gd name="connsiteX457" fmla="*/ 1072219 w 7467600"/>
              <a:gd name="connsiteY457" fmla="*/ 6169443 h 6858000"/>
              <a:gd name="connsiteX458" fmla="*/ 1074117 w 7467600"/>
              <a:gd name="connsiteY458" fmla="*/ 6170301 h 6858000"/>
              <a:gd name="connsiteX459" fmla="*/ 1083114 w 7467600"/>
              <a:gd name="connsiteY459" fmla="*/ 6174131 h 6858000"/>
              <a:gd name="connsiteX460" fmla="*/ 1543010 w 7467600"/>
              <a:gd name="connsiteY460" fmla="*/ 6191140 h 6858000"/>
              <a:gd name="connsiteX461" fmla="*/ 1551080 w 7467600"/>
              <a:gd name="connsiteY461" fmla="*/ 6195006 h 6858000"/>
              <a:gd name="connsiteX462" fmla="*/ 2345443 w 7467600"/>
              <a:gd name="connsiteY462" fmla="*/ 5549882 h 6858000"/>
              <a:gd name="connsiteX463" fmla="*/ 1721499 w 7467600"/>
              <a:gd name="connsiteY463" fmla="*/ 5599969 h 6858000"/>
              <a:gd name="connsiteX464" fmla="*/ 767716 w 7467600"/>
              <a:gd name="connsiteY464" fmla="*/ 5472768 h 6858000"/>
              <a:gd name="connsiteX465" fmla="*/ 722147 w 7467600"/>
              <a:gd name="connsiteY465" fmla="*/ 5393091 h 6858000"/>
              <a:gd name="connsiteX466" fmla="*/ 1485552 w 7467600"/>
              <a:gd name="connsiteY466" fmla="*/ 5313202 h 6858000"/>
              <a:gd name="connsiteX467" fmla="*/ 2143004 w 7467600"/>
              <a:gd name="connsiteY467" fmla="*/ 5402420 h 6858000"/>
              <a:gd name="connsiteX468" fmla="*/ 1933391 w 7467600"/>
              <a:gd name="connsiteY468" fmla="*/ 5156971 h 6858000"/>
              <a:gd name="connsiteX469" fmla="*/ 1827118 w 7467600"/>
              <a:gd name="connsiteY469" fmla="*/ 4968410 h 6858000"/>
              <a:gd name="connsiteX470" fmla="*/ 1837349 w 7467600"/>
              <a:gd name="connsiteY470" fmla="*/ 4956357 h 6858000"/>
              <a:gd name="connsiteX471" fmla="*/ 2162835 w 7467600"/>
              <a:gd name="connsiteY471" fmla="*/ 5187853 h 6858000"/>
              <a:gd name="connsiteX472" fmla="*/ 2257167 w 7467600"/>
              <a:gd name="connsiteY472" fmla="*/ 5462123 h 6858000"/>
              <a:gd name="connsiteX473" fmla="*/ 2261598 w 7467600"/>
              <a:gd name="connsiteY473" fmla="*/ 5467998 h 6858000"/>
              <a:gd name="connsiteX474" fmla="*/ 2437177 w 7467600"/>
              <a:gd name="connsiteY474" fmla="*/ 5479608 h 6858000"/>
              <a:gd name="connsiteX475" fmla="*/ 2445247 w 7467600"/>
              <a:gd name="connsiteY475" fmla="*/ 5483476 h 6858000"/>
              <a:gd name="connsiteX476" fmla="*/ 2743626 w 7467600"/>
              <a:gd name="connsiteY476" fmla="*/ 5304819 h 6858000"/>
              <a:gd name="connsiteX477" fmla="*/ 3048102 w 7467600"/>
              <a:gd name="connsiteY477" fmla="*/ 5150595 h 6858000"/>
              <a:gd name="connsiteX478" fmla="*/ 1799414 w 7467600"/>
              <a:gd name="connsiteY478" fmla="*/ 4694732 h 6858000"/>
              <a:gd name="connsiteX479" fmla="*/ 1771735 w 7467600"/>
              <a:gd name="connsiteY479" fmla="*/ 4619929 h 6858000"/>
              <a:gd name="connsiteX480" fmla="*/ 3104273 w 7467600"/>
              <a:gd name="connsiteY480" fmla="*/ 5076159 h 6858000"/>
              <a:gd name="connsiteX481" fmla="*/ 3113245 w 7467600"/>
              <a:gd name="connsiteY481" fmla="*/ 5090705 h 6858000"/>
              <a:gd name="connsiteX482" fmla="*/ 3126294 w 7467600"/>
              <a:gd name="connsiteY482" fmla="*/ 5114400 h 6858000"/>
              <a:gd name="connsiteX483" fmla="*/ 3937433 w 7467600"/>
              <a:gd name="connsiteY483" fmla="*/ 4830473 h 6858000"/>
              <a:gd name="connsiteX484" fmla="*/ 3590475 w 7467600"/>
              <a:gd name="connsiteY484" fmla="*/ 4597974 h 6858000"/>
              <a:gd name="connsiteX485" fmla="*/ 3100264 w 7467600"/>
              <a:gd name="connsiteY485" fmla="*/ 4579845 h 6858000"/>
              <a:gd name="connsiteX486" fmla="*/ 2183576 w 7467600"/>
              <a:gd name="connsiteY486" fmla="*/ 4227150 h 6858000"/>
              <a:gd name="connsiteX487" fmla="*/ 2151029 w 7467600"/>
              <a:gd name="connsiteY487" fmla="*/ 4146947 h 6858000"/>
              <a:gd name="connsiteX488" fmla="*/ 3563434 w 7467600"/>
              <a:gd name="connsiteY488" fmla="*/ 4469115 h 6858000"/>
              <a:gd name="connsiteX489" fmla="*/ 3177952 w 7467600"/>
              <a:gd name="connsiteY489" fmla="*/ 3657386 h 6858000"/>
              <a:gd name="connsiteX490" fmla="*/ 3189263 w 7467600"/>
              <a:gd name="connsiteY490" fmla="*/ 3625726 h 6858000"/>
              <a:gd name="connsiteX491" fmla="*/ 3560912 w 7467600"/>
              <a:gd name="connsiteY491" fmla="*/ 4079863 h 6858000"/>
              <a:gd name="connsiteX492" fmla="*/ 3626636 w 7467600"/>
              <a:gd name="connsiteY492" fmla="*/ 4512230 h 6858000"/>
              <a:gd name="connsiteX493" fmla="*/ 3653088 w 7467600"/>
              <a:gd name="connsiteY493" fmla="*/ 4521417 h 6858000"/>
              <a:gd name="connsiteX494" fmla="*/ 3988128 w 7467600"/>
              <a:gd name="connsiteY494" fmla="*/ 4817267 h 6858000"/>
              <a:gd name="connsiteX495" fmla="*/ 4830582 w 7467600"/>
              <a:gd name="connsiteY495" fmla="*/ 4676000 h 6858000"/>
              <a:gd name="connsiteX496" fmla="*/ 4830100 w 7467600"/>
              <a:gd name="connsiteY496" fmla="*/ 4675554 h 6858000"/>
              <a:gd name="connsiteX497" fmla="*/ 4036318 w 7467600"/>
              <a:gd name="connsiteY497" fmla="*/ 4147013 h 6858000"/>
              <a:gd name="connsiteX498" fmla="*/ 3432098 w 7467600"/>
              <a:gd name="connsiteY498" fmla="*/ 3537312 h 6858000"/>
              <a:gd name="connsiteX499" fmla="*/ 3446761 w 7467600"/>
              <a:gd name="connsiteY499" fmla="*/ 3461278 h 6858000"/>
              <a:gd name="connsiteX500" fmla="*/ 4419733 w 7467600"/>
              <a:gd name="connsiteY500" fmla="*/ 3963555 h 6858000"/>
              <a:gd name="connsiteX501" fmla="*/ 4781371 w 7467600"/>
              <a:gd name="connsiteY501" fmla="*/ 4458604 h 6858000"/>
              <a:gd name="connsiteX502" fmla="*/ 4780440 w 7467600"/>
              <a:gd name="connsiteY502" fmla="*/ 4470290 h 6858000"/>
              <a:gd name="connsiteX503" fmla="*/ 4898954 w 7467600"/>
              <a:gd name="connsiteY503" fmla="*/ 4662092 h 6858000"/>
              <a:gd name="connsiteX504" fmla="*/ 4900699 w 7467600"/>
              <a:gd name="connsiteY504" fmla="*/ 4670867 h 6858000"/>
              <a:gd name="connsiteX505" fmla="*/ 5714511 w 7467600"/>
              <a:gd name="connsiteY505" fmla="*/ 4663483 h 6858000"/>
              <a:gd name="connsiteX506" fmla="*/ 5464793 w 7467600"/>
              <a:gd name="connsiteY506" fmla="*/ 4393556 h 6858000"/>
              <a:gd name="connsiteX507" fmla="*/ 5461897 w 7467600"/>
              <a:gd name="connsiteY507" fmla="*/ 4390879 h 6858000"/>
              <a:gd name="connsiteX508" fmla="*/ 4294126 w 7467600"/>
              <a:gd name="connsiteY508" fmla="*/ 3303048 h 6858000"/>
              <a:gd name="connsiteX509" fmla="*/ 4305321 w 7467600"/>
              <a:gd name="connsiteY509" fmla="*/ 3256953 h 6858000"/>
              <a:gd name="connsiteX510" fmla="*/ 4949299 w 7467600"/>
              <a:gd name="connsiteY510" fmla="*/ 3766336 h 6858000"/>
              <a:gd name="connsiteX511" fmla="*/ 5291452 w 7467600"/>
              <a:gd name="connsiteY511" fmla="*/ 4076801 h 6858000"/>
              <a:gd name="connsiteX512" fmla="*/ 5434998 w 7467600"/>
              <a:gd name="connsiteY512" fmla="*/ 4254100 h 6858000"/>
              <a:gd name="connsiteX513" fmla="*/ 5351015 w 7467600"/>
              <a:gd name="connsiteY513" fmla="*/ 3760989 h 6858000"/>
              <a:gd name="connsiteX514" fmla="*/ 5413780 w 7467600"/>
              <a:gd name="connsiteY514" fmla="*/ 2966265 h 6858000"/>
              <a:gd name="connsiteX515" fmla="*/ 5425627 w 7467600"/>
              <a:gd name="connsiteY515" fmla="*/ 2954192 h 6858000"/>
              <a:gd name="connsiteX516" fmla="*/ 6604735 w 7467600"/>
              <a:gd name="connsiteY516" fmla="*/ 2041381 h 6858000"/>
              <a:gd name="connsiteX517" fmla="*/ 7204487 w 7467600"/>
              <a:gd name="connsiteY517" fmla="*/ 2742112 h 6858000"/>
              <a:gd name="connsiteX518" fmla="*/ 7131592 w 7467600"/>
              <a:gd name="connsiteY518" fmla="*/ 2672096 h 6858000"/>
              <a:gd name="connsiteX519" fmla="*/ 6996344 w 7467600"/>
              <a:gd name="connsiteY519" fmla="*/ 2518310 h 6858000"/>
              <a:gd name="connsiteX520" fmla="*/ 6735495 w 7467600"/>
              <a:gd name="connsiteY520" fmla="*/ 2196890 h 6858000"/>
              <a:gd name="connsiteX521" fmla="*/ 6721901 w 7467600"/>
              <a:gd name="connsiteY521" fmla="*/ 2179274 h 6858000"/>
              <a:gd name="connsiteX522" fmla="*/ 6604735 w 7467600"/>
              <a:gd name="connsiteY522" fmla="*/ 2041381 h 6858000"/>
              <a:gd name="connsiteX523" fmla="*/ 6591670 w 7467600"/>
              <a:gd name="connsiteY523" fmla="*/ 1988277 h 6858000"/>
              <a:gd name="connsiteX524" fmla="*/ 6747349 w 7467600"/>
              <a:gd name="connsiteY524" fmla="*/ 2160069 h 6858000"/>
              <a:gd name="connsiteX525" fmla="*/ 6760943 w 7467600"/>
              <a:gd name="connsiteY525" fmla="*/ 2177686 h 6858000"/>
              <a:gd name="connsiteX526" fmla="*/ 7021065 w 7467600"/>
              <a:gd name="connsiteY526" fmla="*/ 2498102 h 6858000"/>
              <a:gd name="connsiteX527" fmla="*/ 7155223 w 7467600"/>
              <a:gd name="connsiteY527" fmla="*/ 2650386 h 6858000"/>
              <a:gd name="connsiteX528" fmla="*/ 7203167 w 7467600"/>
              <a:gd name="connsiteY528" fmla="*/ 2697288 h 6858000"/>
              <a:gd name="connsiteX529" fmla="*/ 6937703 w 7467600"/>
              <a:gd name="connsiteY529" fmla="*/ 2321981 h 6858000"/>
              <a:gd name="connsiteX530" fmla="*/ 6591670 w 7467600"/>
              <a:gd name="connsiteY530" fmla="*/ 1988277 h 6858000"/>
              <a:gd name="connsiteX531" fmla="*/ 5798671 w 7467600"/>
              <a:gd name="connsiteY531" fmla="*/ 1981601 h 6858000"/>
              <a:gd name="connsiteX532" fmla="*/ 5754709 w 7467600"/>
              <a:gd name="connsiteY532" fmla="*/ 2071454 h 6858000"/>
              <a:gd name="connsiteX533" fmla="*/ 5763044 w 7467600"/>
              <a:gd name="connsiteY533" fmla="*/ 2842206 h 6858000"/>
              <a:gd name="connsiteX534" fmla="*/ 5764974 w 7467600"/>
              <a:gd name="connsiteY534" fmla="*/ 2799609 h 6858000"/>
              <a:gd name="connsiteX535" fmla="*/ 5767665 w 7467600"/>
              <a:gd name="connsiteY535" fmla="*/ 2666409 h 6858000"/>
              <a:gd name="connsiteX536" fmla="*/ 5763055 w 7467600"/>
              <a:gd name="connsiteY536" fmla="*/ 2579705 h 6858000"/>
              <a:gd name="connsiteX537" fmla="*/ 5758079 w 7467600"/>
              <a:gd name="connsiteY537" fmla="*/ 2492508 h 6858000"/>
              <a:gd name="connsiteX538" fmla="*/ 5779325 w 7467600"/>
              <a:gd name="connsiteY538" fmla="*/ 2197069 h 6858000"/>
              <a:gd name="connsiteX539" fmla="*/ 5798671 w 7467600"/>
              <a:gd name="connsiteY539" fmla="*/ 1981601 h 6858000"/>
              <a:gd name="connsiteX540" fmla="*/ 5829202 w 7467600"/>
              <a:gd name="connsiteY540" fmla="*/ 1971679 h 6858000"/>
              <a:gd name="connsiteX541" fmla="*/ 5809558 w 7467600"/>
              <a:gd name="connsiteY541" fmla="*/ 2198043 h 6858000"/>
              <a:gd name="connsiteX542" fmla="*/ 5788653 w 7467600"/>
              <a:gd name="connsiteY542" fmla="*/ 2489430 h 6858000"/>
              <a:gd name="connsiteX543" fmla="*/ 5793439 w 7467600"/>
              <a:gd name="connsiteY543" fmla="*/ 2575235 h 6858000"/>
              <a:gd name="connsiteX544" fmla="*/ 5796837 w 7467600"/>
              <a:gd name="connsiteY544" fmla="*/ 2637633 h 6858000"/>
              <a:gd name="connsiteX545" fmla="*/ 5818614 w 7467600"/>
              <a:gd name="connsiteY545" fmla="*/ 2473055 h 6858000"/>
              <a:gd name="connsiteX546" fmla="*/ 5829202 w 7467600"/>
              <a:gd name="connsiteY546" fmla="*/ 1971679 h 6858000"/>
              <a:gd name="connsiteX547" fmla="*/ 5911389 w 7467600"/>
              <a:gd name="connsiteY547" fmla="*/ 1898371 h 6858000"/>
              <a:gd name="connsiteX548" fmla="*/ 6237627 w 7467600"/>
              <a:gd name="connsiteY548" fmla="*/ 2231921 h 6858000"/>
              <a:gd name="connsiteX549" fmla="*/ 5911389 w 7467600"/>
              <a:gd name="connsiteY549" fmla="*/ 1898371 h 6858000"/>
              <a:gd name="connsiteX550" fmla="*/ 6944437 w 7467600"/>
              <a:gd name="connsiteY550" fmla="*/ 1575402 h 6858000"/>
              <a:gd name="connsiteX551" fmla="*/ 6304730 w 7467600"/>
              <a:gd name="connsiteY551" fmla="*/ 1766654 h 6858000"/>
              <a:gd name="connsiteX552" fmla="*/ 6944437 w 7467600"/>
              <a:gd name="connsiteY552" fmla="*/ 1575402 h 6858000"/>
              <a:gd name="connsiteX553" fmla="*/ 7019523 w 7467600"/>
              <a:gd name="connsiteY553" fmla="*/ 1519450 h 6858000"/>
              <a:gd name="connsiteX554" fmla="*/ 6298091 w 7467600"/>
              <a:gd name="connsiteY554" fmla="*/ 1737122 h 6858000"/>
              <a:gd name="connsiteX555" fmla="*/ 7019523 w 7467600"/>
              <a:gd name="connsiteY555" fmla="*/ 1519450 h 6858000"/>
              <a:gd name="connsiteX556" fmla="*/ 2399523 w 7467600"/>
              <a:gd name="connsiteY556" fmla="*/ 1428234 h 6858000"/>
              <a:gd name="connsiteX557" fmla="*/ 2224982 w 7467600"/>
              <a:gd name="connsiteY557" fmla="*/ 1826201 h 6858000"/>
              <a:gd name="connsiteX558" fmla="*/ 2096099 w 7467600"/>
              <a:gd name="connsiteY558" fmla="*/ 2345900 h 6858000"/>
              <a:gd name="connsiteX559" fmla="*/ 2283317 w 7467600"/>
              <a:gd name="connsiteY559" fmla="*/ 1796925 h 6858000"/>
              <a:gd name="connsiteX560" fmla="*/ 2399523 w 7467600"/>
              <a:gd name="connsiteY560" fmla="*/ 1428234 h 6858000"/>
              <a:gd name="connsiteX561" fmla="*/ 2448558 w 7467600"/>
              <a:gd name="connsiteY561" fmla="*/ 1373435 h 6858000"/>
              <a:gd name="connsiteX562" fmla="*/ 2312521 w 7467600"/>
              <a:gd name="connsiteY562" fmla="*/ 1806140 h 6858000"/>
              <a:gd name="connsiteX563" fmla="*/ 2127533 w 7467600"/>
              <a:gd name="connsiteY563" fmla="*/ 2348380 h 6858000"/>
              <a:gd name="connsiteX564" fmla="*/ 2358080 w 7467600"/>
              <a:gd name="connsiteY564" fmla="*/ 1866134 h 6858000"/>
              <a:gd name="connsiteX565" fmla="*/ 2407436 w 7467600"/>
              <a:gd name="connsiteY565" fmla="*/ 1651070 h 6858000"/>
              <a:gd name="connsiteX566" fmla="*/ 2448558 w 7467600"/>
              <a:gd name="connsiteY566" fmla="*/ 1373435 h 6858000"/>
              <a:gd name="connsiteX567" fmla="*/ 278707 w 7467600"/>
              <a:gd name="connsiteY567" fmla="*/ 1352270 h 6858000"/>
              <a:gd name="connsiteX568" fmla="*/ 321570 w 7467600"/>
              <a:gd name="connsiteY568" fmla="*/ 1861610 h 6858000"/>
              <a:gd name="connsiteX569" fmla="*/ 294281 w 7467600"/>
              <a:gd name="connsiteY569" fmla="*/ 1440658 h 6858000"/>
              <a:gd name="connsiteX570" fmla="*/ 278707 w 7467600"/>
              <a:gd name="connsiteY570" fmla="*/ 1352270 h 6858000"/>
              <a:gd name="connsiteX571" fmla="*/ 1423821 w 7467600"/>
              <a:gd name="connsiteY571" fmla="*/ 1351958 h 6858000"/>
              <a:gd name="connsiteX572" fmla="*/ 1638521 w 7467600"/>
              <a:gd name="connsiteY572" fmla="*/ 1908470 h 6858000"/>
              <a:gd name="connsiteX573" fmla="*/ 1754199 w 7467600"/>
              <a:gd name="connsiteY573" fmla="*/ 2149284 h 6858000"/>
              <a:gd name="connsiteX574" fmla="*/ 1908359 w 7467600"/>
              <a:gd name="connsiteY574" fmla="*/ 2364988 h 6858000"/>
              <a:gd name="connsiteX575" fmla="*/ 1647661 w 7467600"/>
              <a:gd name="connsiteY575" fmla="*/ 1825945 h 6858000"/>
              <a:gd name="connsiteX576" fmla="*/ 1423821 w 7467600"/>
              <a:gd name="connsiteY576" fmla="*/ 1351958 h 6858000"/>
              <a:gd name="connsiteX577" fmla="*/ 1431890 w 7467600"/>
              <a:gd name="connsiteY577" fmla="*/ 1306475 h 6858000"/>
              <a:gd name="connsiteX578" fmla="*/ 1507597 w 7467600"/>
              <a:gd name="connsiteY578" fmla="*/ 1446132 h 6858000"/>
              <a:gd name="connsiteX579" fmla="*/ 1674586 w 7467600"/>
              <a:gd name="connsiteY579" fmla="*/ 1813832 h 6858000"/>
              <a:gd name="connsiteX580" fmla="*/ 1815950 w 7467600"/>
              <a:gd name="connsiteY580" fmla="*/ 2128564 h 6858000"/>
              <a:gd name="connsiteX581" fmla="*/ 1984242 w 7467600"/>
              <a:gd name="connsiteY581" fmla="*/ 2430829 h 6858000"/>
              <a:gd name="connsiteX582" fmla="*/ 2014023 w 7467600"/>
              <a:gd name="connsiteY582" fmla="*/ 2450995 h 6858000"/>
              <a:gd name="connsiteX583" fmla="*/ 1747337 w 7467600"/>
              <a:gd name="connsiteY583" fmla="*/ 1855264 h 6858000"/>
              <a:gd name="connsiteX584" fmla="*/ 1533749 w 7467600"/>
              <a:gd name="connsiteY584" fmla="*/ 1478656 h 6858000"/>
              <a:gd name="connsiteX585" fmla="*/ 1431890 w 7467600"/>
              <a:gd name="connsiteY585" fmla="*/ 1306475 h 6858000"/>
              <a:gd name="connsiteX586" fmla="*/ 5052692 w 7467600"/>
              <a:gd name="connsiteY586" fmla="*/ 1292994 h 6858000"/>
              <a:gd name="connsiteX587" fmla="*/ 5200661 w 7467600"/>
              <a:gd name="connsiteY587" fmla="*/ 1635186 h 6858000"/>
              <a:gd name="connsiteX588" fmla="*/ 5297138 w 7467600"/>
              <a:gd name="connsiteY588" fmla="*/ 1906351 h 6858000"/>
              <a:gd name="connsiteX589" fmla="*/ 5052692 w 7467600"/>
              <a:gd name="connsiteY589" fmla="*/ 1292994 h 6858000"/>
              <a:gd name="connsiteX590" fmla="*/ 5009948 w 7467600"/>
              <a:gd name="connsiteY590" fmla="*/ 1273619 h 6858000"/>
              <a:gd name="connsiteX591" fmla="*/ 5121777 w 7467600"/>
              <a:gd name="connsiteY591" fmla="*/ 1654213 h 6858000"/>
              <a:gd name="connsiteX592" fmla="*/ 5293545 w 7467600"/>
              <a:gd name="connsiteY592" fmla="*/ 2072247 h 6858000"/>
              <a:gd name="connsiteX593" fmla="*/ 5294042 w 7467600"/>
              <a:gd name="connsiteY593" fmla="*/ 2065019 h 6858000"/>
              <a:gd name="connsiteX594" fmla="*/ 5171936 w 7467600"/>
              <a:gd name="connsiteY594" fmla="*/ 1647613 h 6858000"/>
              <a:gd name="connsiteX595" fmla="*/ 5009948 w 7467600"/>
              <a:gd name="connsiteY595" fmla="*/ 1273619 h 6858000"/>
              <a:gd name="connsiteX596" fmla="*/ 655236 w 7467600"/>
              <a:gd name="connsiteY596" fmla="*/ 1268632 h 6858000"/>
              <a:gd name="connsiteX597" fmla="*/ 839521 w 7467600"/>
              <a:gd name="connsiteY597" fmla="*/ 1685315 h 6858000"/>
              <a:gd name="connsiteX598" fmla="*/ 1109416 w 7467600"/>
              <a:gd name="connsiteY598" fmla="*/ 2061663 h 6858000"/>
              <a:gd name="connsiteX599" fmla="*/ 1298300 w 7467600"/>
              <a:gd name="connsiteY599" fmla="*/ 2247742 h 6858000"/>
              <a:gd name="connsiteX600" fmla="*/ 1125871 w 7467600"/>
              <a:gd name="connsiteY600" fmla="*/ 1989513 h 6858000"/>
              <a:gd name="connsiteX601" fmla="*/ 981574 w 7467600"/>
              <a:gd name="connsiteY601" fmla="*/ 1783157 h 6858000"/>
              <a:gd name="connsiteX602" fmla="*/ 922198 w 7467600"/>
              <a:gd name="connsiteY602" fmla="*/ 1677437 h 6858000"/>
              <a:gd name="connsiteX603" fmla="*/ 869293 w 7467600"/>
              <a:gd name="connsiteY603" fmla="*/ 1583214 h 6858000"/>
              <a:gd name="connsiteX604" fmla="*/ 751431 w 7467600"/>
              <a:gd name="connsiteY604" fmla="*/ 1405731 h 6858000"/>
              <a:gd name="connsiteX605" fmla="*/ 655236 w 7467600"/>
              <a:gd name="connsiteY605" fmla="*/ 1268632 h 6858000"/>
              <a:gd name="connsiteX606" fmla="*/ 6516292 w 7467600"/>
              <a:gd name="connsiteY606" fmla="*/ 1263064 h 6858000"/>
              <a:gd name="connsiteX607" fmla="*/ 5736320 w 7467600"/>
              <a:gd name="connsiteY607" fmla="*/ 1501803 h 6858000"/>
              <a:gd name="connsiteX608" fmla="*/ 6516292 w 7467600"/>
              <a:gd name="connsiteY608" fmla="*/ 1263064 h 6858000"/>
              <a:gd name="connsiteX609" fmla="*/ 291466 w 7467600"/>
              <a:gd name="connsiteY609" fmla="*/ 1250369 h 6858000"/>
              <a:gd name="connsiteX610" fmla="*/ 323180 w 7467600"/>
              <a:gd name="connsiteY610" fmla="*/ 1435283 h 6858000"/>
              <a:gd name="connsiteX611" fmla="*/ 349381 w 7467600"/>
              <a:gd name="connsiteY611" fmla="*/ 1875041 h 6858000"/>
              <a:gd name="connsiteX612" fmla="*/ 374363 w 7467600"/>
              <a:gd name="connsiteY612" fmla="*/ 1506494 h 6858000"/>
              <a:gd name="connsiteX613" fmla="*/ 302168 w 7467600"/>
              <a:gd name="connsiteY613" fmla="*/ 1274495 h 6858000"/>
              <a:gd name="connsiteX614" fmla="*/ 291466 w 7467600"/>
              <a:gd name="connsiteY614" fmla="*/ 1250369 h 6858000"/>
              <a:gd name="connsiteX615" fmla="*/ 678222 w 7467600"/>
              <a:gd name="connsiteY615" fmla="*/ 1248670 h 6858000"/>
              <a:gd name="connsiteX616" fmla="*/ 775536 w 7467600"/>
              <a:gd name="connsiteY616" fmla="*/ 1388015 h 6858000"/>
              <a:gd name="connsiteX617" fmla="*/ 894529 w 7467600"/>
              <a:gd name="connsiteY617" fmla="*/ 1567739 h 6858000"/>
              <a:gd name="connsiteX618" fmla="*/ 948000 w 7467600"/>
              <a:gd name="connsiteY618" fmla="*/ 1663088 h 6858000"/>
              <a:gd name="connsiteX619" fmla="*/ 1006812 w 7467600"/>
              <a:gd name="connsiteY619" fmla="*/ 1767683 h 6858000"/>
              <a:gd name="connsiteX620" fmla="*/ 1149133 w 7467600"/>
              <a:gd name="connsiteY620" fmla="*/ 1971513 h 6858000"/>
              <a:gd name="connsiteX621" fmla="*/ 1333952 w 7467600"/>
              <a:gd name="connsiteY621" fmla="*/ 2251620 h 6858000"/>
              <a:gd name="connsiteX622" fmla="*/ 1337329 w 7467600"/>
              <a:gd name="connsiteY622" fmla="*/ 2258350 h 6858000"/>
              <a:gd name="connsiteX623" fmla="*/ 1014726 w 7467600"/>
              <a:gd name="connsiteY623" fmla="*/ 1615556 h 6858000"/>
              <a:gd name="connsiteX624" fmla="*/ 678222 w 7467600"/>
              <a:gd name="connsiteY624" fmla="*/ 1248670 h 6858000"/>
              <a:gd name="connsiteX625" fmla="*/ 6691602 w 7467600"/>
              <a:gd name="connsiteY625" fmla="*/ 1140573 h 6858000"/>
              <a:gd name="connsiteX626" fmla="*/ 6571100 w 7467600"/>
              <a:gd name="connsiteY626" fmla="*/ 1183662 h 6858000"/>
              <a:gd name="connsiteX627" fmla="*/ 6241687 w 7467600"/>
              <a:gd name="connsiteY627" fmla="*/ 1257600 h 6858000"/>
              <a:gd name="connsiteX628" fmla="*/ 5693009 w 7467600"/>
              <a:gd name="connsiteY628" fmla="*/ 1478256 h 6858000"/>
              <a:gd name="connsiteX629" fmla="*/ 6548420 w 7467600"/>
              <a:gd name="connsiteY629" fmla="*/ 1214599 h 6858000"/>
              <a:gd name="connsiteX630" fmla="*/ 6605473 w 7467600"/>
              <a:gd name="connsiteY630" fmla="*/ 1184686 h 6858000"/>
              <a:gd name="connsiteX631" fmla="*/ 6691602 w 7467600"/>
              <a:gd name="connsiteY631" fmla="*/ 1140573 h 6858000"/>
              <a:gd name="connsiteX632" fmla="*/ 4002475 w 7467600"/>
              <a:gd name="connsiteY632" fmla="*/ 1037802 h 6858000"/>
              <a:gd name="connsiteX633" fmla="*/ 4000324 w 7467600"/>
              <a:gd name="connsiteY633" fmla="*/ 1039362 h 6858000"/>
              <a:gd name="connsiteX634" fmla="*/ 4002862 w 7467600"/>
              <a:gd name="connsiteY634" fmla="*/ 1042866 h 6858000"/>
              <a:gd name="connsiteX635" fmla="*/ 4002475 w 7467600"/>
              <a:gd name="connsiteY635" fmla="*/ 1037802 h 6858000"/>
              <a:gd name="connsiteX636" fmla="*/ 506322 w 7467600"/>
              <a:gd name="connsiteY636" fmla="*/ 1020997 h 6858000"/>
              <a:gd name="connsiteX637" fmla="*/ 533068 w 7467600"/>
              <a:gd name="connsiteY637" fmla="*/ 1029409 h 6858000"/>
              <a:gd name="connsiteX638" fmla="*/ 1232525 w 7467600"/>
              <a:gd name="connsiteY638" fmla="*/ 1804675 h 6858000"/>
              <a:gd name="connsiteX639" fmla="*/ 1388858 w 7467600"/>
              <a:gd name="connsiteY639" fmla="*/ 2368011 h 6858000"/>
              <a:gd name="connsiteX640" fmla="*/ 1384098 w 7467600"/>
              <a:gd name="connsiteY640" fmla="*/ 2378125 h 6858000"/>
              <a:gd name="connsiteX641" fmla="*/ 1425393 w 7467600"/>
              <a:gd name="connsiteY641" fmla="*/ 2589124 h 6858000"/>
              <a:gd name="connsiteX642" fmla="*/ 1424001 w 7467600"/>
              <a:gd name="connsiteY642" fmla="*/ 2597541 h 6858000"/>
              <a:gd name="connsiteX643" fmla="*/ 2152729 w 7467600"/>
              <a:gd name="connsiteY643" fmla="*/ 2864487 h 6858000"/>
              <a:gd name="connsiteX644" fmla="*/ 2020609 w 7467600"/>
              <a:gd name="connsiteY644" fmla="*/ 2539671 h 6858000"/>
              <a:gd name="connsiteX645" fmla="*/ 2018920 w 7467600"/>
              <a:gd name="connsiteY645" fmla="*/ 2536309 h 6858000"/>
              <a:gd name="connsiteX646" fmla="*/ 1342441 w 7467600"/>
              <a:gd name="connsiteY646" fmla="*/ 1173017 h 6858000"/>
              <a:gd name="connsiteX647" fmla="*/ 1367925 w 7467600"/>
              <a:gd name="connsiteY647" fmla="*/ 1135648 h 6858000"/>
              <a:gd name="connsiteX648" fmla="*/ 1771401 w 7467600"/>
              <a:gd name="connsiteY648" fmla="*/ 1806673 h 6858000"/>
              <a:gd name="connsiteX649" fmla="*/ 1972385 w 7467600"/>
              <a:gd name="connsiteY649" fmla="*/ 2198735 h 6858000"/>
              <a:gd name="connsiteX650" fmla="*/ 2040892 w 7467600"/>
              <a:gd name="connsiteY650" fmla="*/ 2405205 h 6858000"/>
              <a:gd name="connsiteX651" fmla="*/ 2131689 w 7467600"/>
              <a:gd name="connsiteY651" fmla="*/ 1936926 h 6858000"/>
              <a:gd name="connsiteX652" fmla="*/ 2454820 w 7467600"/>
              <a:gd name="connsiteY652" fmla="*/ 1248808 h 6858000"/>
              <a:gd name="connsiteX653" fmla="*/ 2492512 w 7467600"/>
              <a:gd name="connsiteY653" fmla="*/ 1302920 h 6858000"/>
              <a:gd name="connsiteX654" fmla="*/ 2081216 w 7467600"/>
              <a:gd name="connsiteY654" fmla="*/ 2527513 h 6858000"/>
              <a:gd name="connsiteX655" fmla="*/ 2081211 w 7467600"/>
              <a:gd name="connsiteY655" fmla="*/ 2528916 h 6858000"/>
              <a:gd name="connsiteX656" fmla="*/ 2199067 w 7467600"/>
              <a:gd name="connsiteY656" fmla="*/ 2884061 h 6858000"/>
              <a:gd name="connsiteX657" fmla="*/ 3192586 w 7467600"/>
              <a:gd name="connsiteY657" fmla="*/ 3411496 h 6858000"/>
              <a:gd name="connsiteX658" fmla="*/ 3182620 w 7467600"/>
              <a:gd name="connsiteY658" fmla="*/ 3483279 h 6858000"/>
              <a:gd name="connsiteX659" fmla="*/ 2435119 w 7467600"/>
              <a:gd name="connsiteY659" fmla="*/ 3080173 h 6858000"/>
              <a:gd name="connsiteX660" fmla="*/ 2410152 w 7467600"/>
              <a:gd name="connsiteY660" fmla="*/ 3063751 h 6858000"/>
              <a:gd name="connsiteX661" fmla="*/ 2408099 w 7467600"/>
              <a:gd name="connsiteY661" fmla="*/ 3064403 h 6858000"/>
              <a:gd name="connsiteX662" fmla="*/ 2407218 w 7467600"/>
              <a:gd name="connsiteY662" fmla="*/ 3070324 h 6858000"/>
              <a:gd name="connsiteX663" fmla="*/ 2380138 w 7467600"/>
              <a:gd name="connsiteY663" fmla="*/ 3099341 h 6858000"/>
              <a:gd name="connsiteX664" fmla="*/ 1765923 w 7467600"/>
              <a:gd name="connsiteY664" fmla="*/ 3581043 h 6858000"/>
              <a:gd name="connsiteX665" fmla="*/ 1702258 w 7467600"/>
              <a:gd name="connsiteY665" fmla="*/ 3612286 h 6858000"/>
              <a:gd name="connsiteX666" fmla="*/ 1538370 w 7467600"/>
              <a:gd name="connsiteY666" fmla="*/ 3811804 h 6858000"/>
              <a:gd name="connsiteX667" fmla="*/ 542867 w 7467600"/>
              <a:gd name="connsiteY667" fmla="*/ 4944092 h 6858000"/>
              <a:gd name="connsiteX668" fmla="*/ 515800 w 7467600"/>
              <a:gd name="connsiteY668" fmla="*/ 4862180 h 6858000"/>
              <a:gd name="connsiteX669" fmla="*/ 909145 w 7467600"/>
              <a:gd name="connsiteY669" fmla="*/ 4199225 h 6858000"/>
              <a:gd name="connsiteX670" fmla="*/ 1214067 w 7467600"/>
              <a:gd name="connsiteY670" fmla="*/ 3908561 h 6858000"/>
              <a:gd name="connsiteX671" fmla="*/ 640967 w 7467600"/>
              <a:gd name="connsiteY671" fmla="*/ 4105601 h 6858000"/>
              <a:gd name="connsiteX672" fmla="*/ 112563 w 7467600"/>
              <a:gd name="connsiteY672" fmla="*/ 4396952 h 6858000"/>
              <a:gd name="connsiteX673" fmla="*/ 0 w 7467600"/>
              <a:gd name="connsiteY673" fmla="*/ 4466006 h 6858000"/>
              <a:gd name="connsiteX674" fmla="*/ 0 w 7467600"/>
              <a:gd name="connsiteY674" fmla="*/ 4233763 h 6858000"/>
              <a:gd name="connsiteX675" fmla="*/ 36881 w 7467600"/>
              <a:gd name="connsiteY675" fmla="*/ 4200118 h 6858000"/>
              <a:gd name="connsiteX676" fmla="*/ 910534 w 7467600"/>
              <a:gd name="connsiteY676" fmla="*/ 3629753 h 6858000"/>
              <a:gd name="connsiteX677" fmla="*/ 1578717 w 7467600"/>
              <a:gd name="connsiteY677" fmla="*/ 3575982 h 6858000"/>
              <a:gd name="connsiteX678" fmla="*/ 2338780 w 7467600"/>
              <a:gd name="connsiteY678" fmla="*/ 3033725 h 6858000"/>
              <a:gd name="connsiteX679" fmla="*/ 1807991 w 7467600"/>
              <a:gd name="connsiteY679" fmla="*/ 2807184 h 6858000"/>
              <a:gd name="connsiteX680" fmla="*/ 1416358 w 7467600"/>
              <a:gd name="connsiteY680" fmla="*/ 3112571 h 6858000"/>
              <a:gd name="connsiteX681" fmla="*/ 939066 w 7467600"/>
              <a:gd name="connsiteY681" fmla="*/ 3378798 h 6858000"/>
              <a:gd name="connsiteX682" fmla="*/ 115099 w 7467600"/>
              <a:gd name="connsiteY682" fmla="*/ 3607650 h 6858000"/>
              <a:gd name="connsiteX683" fmla="*/ 97284 w 7467600"/>
              <a:gd name="connsiteY683" fmla="*/ 3520393 h 6858000"/>
              <a:gd name="connsiteX684" fmla="*/ 922050 w 7467600"/>
              <a:gd name="connsiteY684" fmla="*/ 3074867 h 6858000"/>
              <a:gd name="connsiteX685" fmla="*/ 1405265 w 7467600"/>
              <a:gd name="connsiteY685" fmla="*/ 3016319 h 6858000"/>
              <a:gd name="connsiteX686" fmla="*/ 1407512 w 7467600"/>
              <a:gd name="connsiteY686" fmla="*/ 3018001 h 6858000"/>
              <a:gd name="connsiteX687" fmla="*/ 1726266 w 7467600"/>
              <a:gd name="connsiteY687" fmla="*/ 2777274 h 6858000"/>
              <a:gd name="connsiteX688" fmla="*/ 625390 w 7467600"/>
              <a:gd name="connsiteY688" fmla="*/ 2514541 h 6858000"/>
              <a:gd name="connsiteX689" fmla="*/ 619799 w 7467600"/>
              <a:gd name="connsiteY689" fmla="*/ 2527180 h 6858000"/>
              <a:gd name="connsiteX690" fmla="*/ 310030 w 7467600"/>
              <a:gd name="connsiteY690" fmla="*/ 2771818 h 6858000"/>
              <a:gd name="connsiteX691" fmla="*/ 173877 w 7467600"/>
              <a:gd name="connsiteY691" fmla="*/ 2937056 h 6858000"/>
              <a:gd name="connsiteX692" fmla="*/ 77889 w 7467600"/>
              <a:gd name="connsiteY692" fmla="*/ 3138440 h 6858000"/>
              <a:gd name="connsiteX693" fmla="*/ 0 w 7467600"/>
              <a:gd name="connsiteY693" fmla="*/ 3271395 h 6858000"/>
              <a:gd name="connsiteX694" fmla="*/ 0 w 7467600"/>
              <a:gd name="connsiteY694" fmla="*/ 3153002 h 6858000"/>
              <a:gd name="connsiteX695" fmla="*/ 2386 w 7467600"/>
              <a:gd name="connsiteY695" fmla="*/ 3149203 h 6858000"/>
              <a:gd name="connsiteX696" fmla="*/ 89753 w 7467600"/>
              <a:gd name="connsiteY696" fmla="*/ 2987702 h 6858000"/>
              <a:gd name="connsiteX697" fmla="*/ 76869 w 7467600"/>
              <a:gd name="connsiteY697" fmla="*/ 3005404 h 6858000"/>
              <a:gd name="connsiteX698" fmla="*/ 32049 w 7467600"/>
              <a:gd name="connsiteY698" fmla="*/ 3065814 h 6858000"/>
              <a:gd name="connsiteX699" fmla="*/ 0 w 7467600"/>
              <a:gd name="connsiteY699" fmla="*/ 3108744 h 6858000"/>
              <a:gd name="connsiteX700" fmla="*/ 0 w 7467600"/>
              <a:gd name="connsiteY700" fmla="*/ 3058059 h 6858000"/>
              <a:gd name="connsiteX701" fmla="*/ 7610 w 7467600"/>
              <a:gd name="connsiteY701" fmla="*/ 3047889 h 6858000"/>
              <a:gd name="connsiteX702" fmla="*/ 52419 w 7467600"/>
              <a:gd name="connsiteY702" fmla="*/ 2987479 h 6858000"/>
              <a:gd name="connsiteX703" fmla="*/ 59142 w 7467600"/>
              <a:gd name="connsiteY703" fmla="*/ 2978488 h 6858000"/>
              <a:gd name="connsiteX704" fmla="*/ 0 w 7467600"/>
              <a:gd name="connsiteY704" fmla="*/ 3015334 h 6858000"/>
              <a:gd name="connsiteX705" fmla="*/ 0 w 7467600"/>
              <a:gd name="connsiteY705" fmla="*/ 2914286 h 6858000"/>
              <a:gd name="connsiteX706" fmla="*/ 36383 w 7467600"/>
              <a:gd name="connsiteY706" fmla="*/ 2901128 h 6858000"/>
              <a:gd name="connsiteX707" fmla="*/ 156329 w 7467600"/>
              <a:gd name="connsiteY707" fmla="*/ 2840533 h 6858000"/>
              <a:gd name="connsiteX708" fmla="*/ 358355 w 7467600"/>
              <a:gd name="connsiteY708" fmla="*/ 2620471 h 6858000"/>
              <a:gd name="connsiteX709" fmla="*/ 510577 w 7467600"/>
              <a:gd name="connsiteY709" fmla="*/ 2501244 h 6858000"/>
              <a:gd name="connsiteX710" fmla="*/ 211967 w 7467600"/>
              <a:gd name="connsiteY710" fmla="*/ 2479171 h 6858000"/>
              <a:gd name="connsiteX711" fmla="*/ 0 w 7467600"/>
              <a:gd name="connsiteY711" fmla="*/ 2476398 h 6858000"/>
              <a:gd name="connsiteX712" fmla="*/ 0 w 7467600"/>
              <a:gd name="connsiteY712" fmla="*/ 2389189 h 6858000"/>
              <a:gd name="connsiteX713" fmla="*/ 103062 w 7467600"/>
              <a:gd name="connsiteY713" fmla="*/ 2389518 h 6858000"/>
              <a:gd name="connsiteX714" fmla="*/ 510734 w 7467600"/>
              <a:gd name="connsiteY714" fmla="*/ 2416201 h 6858000"/>
              <a:gd name="connsiteX715" fmla="*/ 279257 w 7467600"/>
              <a:gd name="connsiteY715" fmla="*/ 2092102 h 6858000"/>
              <a:gd name="connsiteX716" fmla="*/ 65265 w 7467600"/>
              <a:gd name="connsiteY716" fmla="*/ 2006049 h 6858000"/>
              <a:gd name="connsiteX717" fmla="*/ 0 w 7467600"/>
              <a:gd name="connsiteY717" fmla="*/ 1982532 h 6858000"/>
              <a:gd name="connsiteX718" fmla="*/ 0 w 7467600"/>
              <a:gd name="connsiteY718" fmla="*/ 1912789 h 6858000"/>
              <a:gd name="connsiteX719" fmla="*/ 97460 w 7467600"/>
              <a:gd name="connsiteY719" fmla="*/ 1953725 h 6858000"/>
              <a:gd name="connsiteX720" fmla="*/ 221272 w 7467600"/>
              <a:gd name="connsiteY720" fmla="*/ 1980766 h 6858000"/>
              <a:gd name="connsiteX721" fmla="*/ 116765 w 7467600"/>
              <a:gd name="connsiteY721" fmla="*/ 1911033 h 6858000"/>
              <a:gd name="connsiteX722" fmla="*/ 16405 w 7467600"/>
              <a:gd name="connsiteY722" fmla="*/ 1803412 h 6858000"/>
              <a:gd name="connsiteX723" fmla="*/ 0 w 7467600"/>
              <a:gd name="connsiteY723" fmla="*/ 1784777 h 6858000"/>
              <a:gd name="connsiteX724" fmla="*/ 0 w 7467600"/>
              <a:gd name="connsiteY724" fmla="*/ 1740082 h 6858000"/>
              <a:gd name="connsiteX725" fmla="*/ 39394 w 7467600"/>
              <a:gd name="connsiteY725" fmla="*/ 1784856 h 6858000"/>
              <a:gd name="connsiteX726" fmla="*/ 135813 w 7467600"/>
              <a:gd name="connsiteY726" fmla="*/ 1888838 h 6858000"/>
              <a:gd name="connsiteX727" fmla="*/ 242575 w 7467600"/>
              <a:gd name="connsiteY727" fmla="*/ 1958841 h 6858000"/>
              <a:gd name="connsiteX728" fmla="*/ 82197 w 7467600"/>
              <a:gd name="connsiteY728" fmla="*/ 1754826 h 6858000"/>
              <a:gd name="connsiteX729" fmla="*/ 0 w 7467600"/>
              <a:gd name="connsiteY729" fmla="*/ 1679650 h 6858000"/>
              <a:gd name="connsiteX730" fmla="*/ 0 w 7467600"/>
              <a:gd name="connsiteY730" fmla="*/ 1602463 h 6858000"/>
              <a:gd name="connsiteX731" fmla="*/ 84689 w 7467600"/>
              <a:gd name="connsiteY731" fmla="*/ 1677442 h 6858000"/>
              <a:gd name="connsiteX732" fmla="*/ 298437 w 7467600"/>
              <a:gd name="connsiteY732" fmla="*/ 1968019 h 6858000"/>
              <a:gd name="connsiteX733" fmla="*/ 227269 w 7467600"/>
              <a:gd name="connsiteY733" fmla="*/ 1114064 h 6858000"/>
              <a:gd name="connsiteX734" fmla="*/ 248003 w 7467600"/>
              <a:gd name="connsiteY734" fmla="*/ 1089613 h 6858000"/>
              <a:gd name="connsiteX735" fmla="*/ 427020 w 7467600"/>
              <a:gd name="connsiteY735" fmla="*/ 1619803 h 6858000"/>
              <a:gd name="connsiteX736" fmla="*/ 340345 w 7467600"/>
              <a:gd name="connsiteY736" fmla="*/ 2027739 h 6858000"/>
              <a:gd name="connsiteX737" fmla="*/ 360865 w 7467600"/>
              <a:gd name="connsiteY737" fmla="*/ 2044827 h 6858000"/>
              <a:gd name="connsiteX738" fmla="*/ 560414 w 7467600"/>
              <a:gd name="connsiteY738" fmla="*/ 2421457 h 6858000"/>
              <a:gd name="connsiteX739" fmla="*/ 1359703 w 7467600"/>
              <a:gd name="connsiteY739" fmla="*/ 2578554 h 6858000"/>
              <a:gd name="connsiteX740" fmla="*/ 1359422 w 7467600"/>
              <a:gd name="connsiteY740" fmla="*/ 2577994 h 6858000"/>
              <a:gd name="connsiteX741" fmla="*/ 828701 w 7467600"/>
              <a:gd name="connsiteY741" fmla="*/ 1839520 h 6858000"/>
              <a:gd name="connsiteX742" fmla="*/ 494427 w 7467600"/>
              <a:gd name="connsiteY742" fmla="*/ 1092333 h 6858000"/>
              <a:gd name="connsiteX743" fmla="*/ 506322 w 7467600"/>
              <a:gd name="connsiteY743" fmla="*/ 1020997 h 6858000"/>
              <a:gd name="connsiteX744" fmla="*/ 4570198 w 7467600"/>
              <a:gd name="connsiteY744" fmla="*/ 978081 h 6858000"/>
              <a:gd name="connsiteX745" fmla="*/ 4523691 w 7467600"/>
              <a:gd name="connsiteY745" fmla="*/ 1127776 h 6858000"/>
              <a:gd name="connsiteX746" fmla="*/ 4509875 w 7467600"/>
              <a:gd name="connsiteY746" fmla="*/ 1167552 h 6858000"/>
              <a:gd name="connsiteX747" fmla="*/ 4478168 w 7467600"/>
              <a:gd name="connsiteY747" fmla="*/ 1260735 h 6858000"/>
              <a:gd name="connsiteX748" fmla="*/ 4409309 w 7467600"/>
              <a:gd name="connsiteY748" fmla="*/ 1666996 h 6858000"/>
              <a:gd name="connsiteX749" fmla="*/ 4370031 w 7467600"/>
              <a:gd name="connsiteY749" fmla="*/ 1955666 h 6858000"/>
              <a:gd name="connsiteX750" fmla="*/ 4570198 w 7467600"/>
              <a:gd name="connsiteY750" fmla="*/ 978081 h 6858000"/>
              <a:gd name="connsiteX751" fmla="*/ 4557898 w 7467600"/>
              <a:gd name="connsiteY751" fmla="*/ 900011 h 6858000"/>
              <a:gd name="connsiteX752" fmla="*/ 4344840 w 7467600"/>
              <a:gd name="connsiteY752" fmla="*/ 1922038 h 6858000"/>
              <a:gd name="connsiteX753" fmla="*/ 4378710 w 7467600"/>
              <a:gd name="connsiteY753" fmla="*/ 1665516 h 6858000"/>
              <a:gd name="connsiteX754" fmla="*/ 4448798 w 7467600"/>
              <a:gd name="connsiteY754" fmla="*/ 1253024 h 6858000"/>
              <a:gd name="connsiteX755" fmla="*/ 4480315 w 7467600"/>
              <a:gd name="connsiteY755" fmla="*/ 1158454 h 6858000"/>
              <a:gd name="connsiteX756" fmla="*/ 4494133 w 7467600"/>
              <a:gd name="connsiteY756" fmla="*/ 1118676 h 6858000"/>
              <a:gd name="connsiteX757" fmla="*/ 4557898 w 7467600"/>
              <a:gd name="connsiteY757" fmla="*/ 900011 h 6858000"/>
              <a:gd name="connsiteX758" fmla="*/ 5870151 w 7467600"/>
              <a:gd name="connsiteY758" fmla="*/ 898890 h 6858000"/>
              <a:gd name="connsiteX759" fmla="*/ 5861335 w 7467600"/>
              <a:gd name="connsiteY759" fmla="*/ 899177 h 6858000"/>
              <a:gd name="connsiteX760" fmla="*/ 5843702 w 7467600"/>
              <a:gd name="connsiteY760" fmla="*/ 899748 h 6858000"/>
              <a:gd name="connsiteX761" fmla="*/ 5651107 w 7467600"/>
              <a:gd name="connsiteY761" fmla="*/ 920306 h 6858000"/>
              <a:gd name="connsiteX762" fmla="*/ 5459407 w 7467600"/>
              <a:gd name="connsiteY762" fmla="*/ 940975 h 6858000"/>
              <a:gd name="connsiteX763" fmla="*/ 5374846 w 7467600"/>
              <a:gd name="connsiteY763" fmla="*/ 941988 h 6858000"/>
              <a:gd name="connsiteX764" fmla="*/ 5256105 w 7467600"/>
              <a:gd name="connsiteY764" fmla="*/ 945632 h 6858000"/>
              <a:gd name="connsiteX765" fmla="*/ 5107071 w 7467600"/>
              <a:gd name="connsiteY765" fmla="*/ 969720 h 6858000"/>
              <a:gd name="connsiteX766" fmla="*/ 4998681 w 7467600"/>
              <a:gd name="connsiteY766" fmla="*/ 988771 h 6858000"/>
              <a:gd name="connsiteX767" fmla="*/ 5870151 w 7467600"/>
              <a:gd name="connsiteY767" fmla="*/ 898890 h 6858000"/>
              <a:gd name="connsiteX768" fmla="*/ 5504425 w 7467600"/>
              <a:gd name="connsiteY768" fmla="*/ 848067 h 6858000"/>
              <a:gd name="connsiteX769" fmla="*/ 4968849 w 7467600"/>
              <a:gd name="connsiteY769" fmla="*/ 962318 h 6858000"/>
              <a:gd name="connsiteX770" fmla="*/ 5104039 w 7467600"/>
              <a:gd name="connsiteY770" fmla="*/ 940634 h 6858000"/>
              <a:gd name="connsiteX771" fmla="*/ 5256311 w 7467600"/>
              <a:gd name="connsiteY771" fmla="*/ 916490 h 6858000"/>
              <a:gd name="connsiteX772" fmla="*/ 5377381 w 7467600"/>
              <a:gd name="connsiteY772" fmla="*/ 912671 h 6858000"/>
              <a:gd name="connsiteX773" fmla="*/ 5460148 w 7467600"/>
              <a:gd name="connsiteY773" fmla="*/ 911442 h 6858000"/>
              <a:gd name="connsiteX774" fmla="*/ 5648971 w 7467600"/>
              <a:gd name="connsiteY774" fmla="*/ 891331 h 6858000"/>
              <a:gd name="connsiteX775" fmla="*/ 5844807 w 7467600"/>
              <a:gd name="connsiteY775" fmla="*/ 870718 h 6858000"/>
              <a:gd name="connsiteX776" fmla="*/ 5862975 w 7467600"/>
              <a:gd name="connsiteY776" fmla="*/ 869756 h 6858000"/>
              <a:gd name="connsiteX777" fmla="*/ 5920887 w 7467600"/>
              <a:gd name="connsiteY777" fmla="*/ 865929 h 6858000"/>
              <a:gd name="connsiteX778" fmla="*/ 5504425 w 7467600"/>
              <a:gd name="connsiteY778" fmla="*/ 848067 h 6858000"/>
              <a:gd name="connsiteX779" fmla="*/ 3607114 w 7467600"/>
              <a:gd name="connsiteY779" fmla="*/ 467441 h 6858000"/>
              <a:gd name="connsiteX780" fmla="*/ 3296242 w 7467600"/>
              <a:gd name="connsiteY780" fmla="*/ 807991 h 6858000"/>
              <a:gd name="connsiteX781" fmla="*/ 3174674 w 7467600"/>
              <a:gd name="connsiteY781" fmla="*/ 919759 h 6858000"/>
              <a:gd name="connsiteX782" fmla="*/ 3042978 w 7467600"/>
              <a:gd name="connsiteY782" fmla="*/ 1054894 h 6858000"/>
              <a:gd name="connsiteX783" fmla="*/ 2968914 w 7467600"/>
              <a:gd name="connsiteY783" fmla="*/ 1133756 h 6858000"/>
              <a:gd name="connsiteX784" fmla="*/ 3103823 w 7467600"/>
              <a:gd name="connsiteY784" fmla="*/ 1026814 h 6858000"/>
              <a:gd name="connsiteX785" fmla="*/ 3607114 w 7467600"/>
              <a:gd name="connsiteY785" fmla="*/ 467441 h 6858000"/>
              <a:gd name="connsiteX786" fmla="*/ 3744487 w 7467600"/>
              <a:gd name="connsiteY786" fmla="*/ 383136 h 6858000"/>
              <a:gd name="connsiteX787" fmla="*/ 3970213 w 7467600"/>
              <a:gd name="connsiteY787" fmla="*/ 995559 h 6858000"/>
              <a:gd name="connsiteX788" fmla="*/ 3744487 w 7467600"/>
              <a:gd name="connsiteY788" fmla="*/ 383136 h 6858000"/>
              <a:gd name="connsiteX789" fmla="*/ 3624562 w 7467600"/>
              <a:gd name="connsiteY789" fmla="*/ 367041 h 6858000"/>
              <a:gd name="connsiteX790" fmla="*/ 3489712 w 7467600"/>
              <a:gd name="connsiteY790" fmla="*/ 485386 h 6858000"/>
              <a:gd name="connsiteX791" fmla="*/ 3182994 w 7467600"/>
              <a:gd name="connsiteY791" fmla="*/ 828265 h 6858000"/>
              <a:gd name="connsiteX792" fmla="*/ 2892114 w 7467600"/>
              <a:gd name="connsiteY792" fmla="*/ 1172635 h 6858000"/>
              <a:gd name="connsiteX793" fmla="*/ 3021459 w 7467600"/>
              <a:gd name="connsiteY793" fmla="*/ 1035385 h 6858000"/>
              <a:gd name="connsiteX794" fmla="*/ 3153873 w 7467600"/>
              <a:gd name="connsiteY794" fmla="*/ 898971 h 6858000"/>
              <a:gd name="connsiteX795" fmla="*/ 3276511 w 7467600"/>
              <a:gd name="connsiteY795" fmla="*/ 786423 h 6858000"/>
              <a:gd name="connsiteX796" fmla="*/ 3584154 w 7467600"/>
              <a:gd name="connsiteY796" fmla="*/ 448218 h 6858000"/>
              <a:gd name="connsiteX797" fmla="*/ 3624562 w 7467600"/>
              <a:gd name="connsiteY797" fmla="*/ 367041 h 6858000"/>
              <a:gd name="connsiteX798" fmla="*/ 3766672 w 7467600"/>
              <a:gd name="connsiteY798" fmla="*/ 359429 h 6858000"/>
              <a:gd name="connsiteX799" fmla="*/ 3996338 w 7467600"/>
              <a:gd name="connsiteY799" fmla="*/ 968237 h 6858000"/>
              <a:gd name="connsiteX800" fmla="*/ 3766672 w 7467600"/>
              <a:gd name="connsiteY800" fmla="*/ 359429 h 6858000"/>
              <a:gd name="connsiteX801" fmla="*/ 5805386 w 7467600"/>
              <a:gd name="connsiteY801" fmla="*/ 239240 h 6858000"/>
              <a:gd name="connsiteX802" fmla="*/ 5736947 w 7467600"/>
              <a:gd name="connsiteY802" fmla="*/ 261367 h 6858000"/>
              <a:gd name="connsiteX803" fmla="*/ 5427012 w 7467600"/>
              <a:gd name="connsiteY803" fmla="*/ 311272 h 6858000"/>
              <a:gd name="connsiteX804" fmla="*/ 5147818 w 7467600"/>
              <a:gd name="connsiteY804" fmla="*/ 322112 h 6858000"/>
              <a:gd name="connsiteX805" fmla="*/ 5060854 w 7467600"/>
              <a:gd name="connsiteY805" fmla="*/ 311882 h 6858000"/>
              <a:gd name="connsiteX806" fmla="*/ 4945989 w 7467600"/>
              <a:gd name="connsiteY806" fmla="*/ 300516 h 6858000"/>
              <a:gd name="connsiteX807" fmla="*/ 5410479 w 7467600"/>
              <a:gd name="connsiteY807" fmla="*/ 348434 h 6858000"/>
              <a:gd name="connsiteX808" fmla="*/ 5805386 w 7467600"/>
              <a:gd name="connsiteY808" fmla="*/ 239240 h 6858000"/>
              <a:gd name="connsiteX809" fmla="*/ 5905192 w 7467600"/>
              <a:gd name="connsiteY809" fmla="*/ 163079 h 6858000"/>
              <a:gd name="connsiteX810" fmla="*/ 5865655 w 7467600"/>
              <a:gd name="connsiteY810" fmla="*/ 171901 h 6858000"/>
              <a:gd name="connsiteX811" fmla="*/ 5259740 w 7467600"/>
              <a:gd name="connsiteY811" fmla="*/ 257013 h 6858000"/>
              <a:gd name="connsiteX812" fmla="*/ 5208466 w 7467600"/>
              <a:gd name="connsiteY812" fmla="*/ 257550 h 6858000"/>
              <a:gd name="connsiteX813" fmla="*/ 4980204 w 7467600"/>
              <a:gd name="connsiteY813" fmla="*/ 271903 h 6858000"/>
              <a:gd name="connsiteX814" fmla="*/ 5068068 w 7467600"/>
              <a:gd name="connsiteY814" fmla="*/ 282244 h 6858000"/>
              <a:gd name="connsiteX815" fmla="*/ 5153231 w 7467600"/>
              <a:gd name="connsiteY815" fmla="*/ 292240 h 6858000"/>
              <a:gd name="connsiteX816" fmla="*/ 5426491 w 7467600"/>
              <a:gd name="connsiteY816" fmla="*/ 281128 h 6858000"/>
              <a:gd name="connsiteX817" fmla="*/ 5731212 w 7467600"/>
              <a:gd name="connsiteY817" fmla="*/ 231951 h 6858000"/>
              <a:gd name="connsiteX818" fmla="*/ 5905192 w 7467600"/>
              <a:gd name="connsiteY818" fmla="*/ 163079 h 6858000"/>
              <a:gd name="connsiteX819" fmla="*/ 5944437 w 7467600"/>
              <a:gd name="connsiteY819" fmla="*/ 113829 h 6858000"/>
              <a:gd name="connsiteX820" fmla="*/ 5825032 w 7467600"/>
              <a:gd name="connsiteY820" fmla="*/ 146405 h 6858000"/>
              <a:gd name="connsiteX821" fmla="*/ 4955599 w 7467600"/>
              <a:gd name="connsiteY821" fmla="*/ 247008 h 6858000"/>
              <a:gd name="connsiteX822" fmla="*/ 5210104 w 7467600"/>
              <a:gd name="connsiteY822" fmla="*/ 228123 h 6858000"/>
              <a:gd name="connsiteX823" fmla="*/ 5261015 w 7467600"/>
              <a:gd name="connsiteY823" fmla="*/ 227087 h 6858000"/>
              <a:gd name="connsiteX824" fmla="*/ 5861181 w 7467600"/>
              <a:gd name="connsiteY824" fmla="*/ 143093 h 6858000"/>
              <a:gd name="connsiteX825" fmla="*/ 5961252 w 7467600"/>
              <a:gd name="connsiteY825" fmla="*/ 114820 h 6858000"/>
              <a:gd name="connsiteX826" fmla="*/ 5944437 w 7467600"/>
              <a:gd name="connsiteY826" fmla="*/ 113829 h 6858000"/>
              <a:gd name="connsiteX827" fmla="*/ 3882765 w 7467600"/>
              <a:gd name="connsiteY827" fmla="*/ 0 h 6858000"/>
              <a:gd name="connsiteX828" fmla="*/ 3995099 w 7467600"/>
              <a:gd name="connsiteY828" fmla="*/ 0 h 6858000"/>
              <a:gd name="connsiteX829" fmla="*/ 4163818 w 7467600"/>
              <a:gd name="connsiteY829" fmla="*/ 234104 h 6858000"/>
              <a:gd name="connsiteX830" fmla="*/ 4172099 w 7467600"/>
              <a:gd name="connsiteY830" fmla="*/ 234207 h 6858000"/>
              <a:gd name="connsiteX831" fmla="*/ 4784282 w 7467600"/>
              <a:gd name="connsiteY831" fmla="*/ 276561 h 6858000"/>
              <a:gd name="connsiteX832" fmla="*/ 4801687 w 7467600"/>
              <a:gd name="connsiteY832" fmla="*/ 267764 h 6858000"/>
              <a:gd name="connsiteX833" fmla="*/ 6082788 w 7467600"/>
              <a:gd name="connsiteY833" fmla="*/ 64119 h 6858000"/>
              <a:gd name="connsiteX834" fmla="*/ 6099442 w 7467600"/>
              <a:gd name="connsiteY834" fmla="*/ 82568 h 6858000"/>
              <a:gd name="connsiteX835" fmla="*/ 4804137 w 7467600"/>
              <a:gd name="connsiteY835" fmla="*/ 320931 h 6858000"/>
              <a:gd name="connsiteX836" fmla="*/ 4227047 w 7467600"/>
              <a:gd name="connsiteY836" fmla="*/ 313415 h 6858000"/>
              <a:gd name="connsiteX837" fmla="*/ 4346041 w 7467600"/>
              <a:gd name="connsiteY837" fmla="*/ 456086 h 6858000"/>
              <a:gd name="connsiteX838" fmla="*/ 4870967 w 7467600"/>
              <a:gd name="connsiteY838" fmla="*/ 963061 h 6858000"/>
              <a:gd name="connsiteX839" fmla="*/ 4889647 w 7467600"/>
              <a:gd name="connsiteY839" fmla="*/ 957147 h 6858000"/>
              <a:gd name="connsiteX840" fmla="*/ 5422504 w 7467600"/>
              <a:gd name="connsiteY840" fmla="*/ 805191 h 6858000"/>
              <a:gd name="connsiteX841" fmla="*/ 6087656 w 7467600"/>
              <a:gd name="connsiteY841" fmla="*/ 826703 h 6858000"/>
              <a:gd name="connsiteX842" fmla="*/ 6058717 w 7467600"/>
              <a:gd name="connsiteY842" fmla="*/ 865992 h 6858000"/>
              <a:gd name="connsiteX843" fmla="*/ 4974153 w 7467600"/>
              <a:gd name="connsiteY843" fmla="*/ 1045456 h 6858000"/>
              <a:gd name="connsiteX844" fmla="*/ 5627835 w 7467600"/>
              <a:gd name="connsiteY844" fmla="*/ 1472077 h 6858000"/>
              <a:gd name="connsiteX845" fmla="*/ 5629817 w 7467600"/>
              <a:gd name="connsiteY845" fmla="*/ 1471412 h 6858000"/>
              <a:gd name="connsiteX846" fmla="*/ 5634124 w 7467600"/>
              <a:gd name="connsiteY846" fmla="*/ 1470572 h 6858000"/>
              <a:gd name="connsiteX847" fmla="*/ 5755832 w 7467600"/>
              <a:gd name="connsiteY847" fmla="*/ 1383886 h 6858000"/>
              <a:gd name="connsiteX848" fmla="*/ 6014186 w 7467600"/>
              <a:gd name="connsiteY848" fmla="*/ 1279799 h 6858000"/>
              <a:gd name="connsiteX849" fmla="*/ 6901619 w 7467600"/>
              <a:gd name="connsiteY849" fmla="*/ 1047874 h 6858000"/>
              <a:gd name="connsiteX850" fmla="*/ 6931566 w 7467600"/>
              <a:gd name="connsiteY850" fmla="*/ 1062034 h 6858000"/>
              <a:gd name="connsiteX851" fmla="*/ 5790982 w 7467600"/>
              <a:gd name="connsiteY851" fmla="*/ 1561380 h 6858000"/>
              <a:gd name="connsiteX852" fmla="*/ 6188971 w 7467600"/>
              <a:gd name="connsiteY852" fmla="*/ 1755168 h 6858000"/>
              <a:gd name="connsiteX853" fmla="*/ 6202446 w 7467600"/>
              <a:gd name="connsiteY853" fmla="*/ 1752268 h 6858000"/>
              <a:gd name="connsiteX854" fmla="*/ 7179560 w 7467600"/>
              <a:gd name="connsiteY854" fmla="*/ 1467551 h 6858000"/>
              <a:gd name="connsiteX855" fmla="*/ 7158730 w 7467600"/>
              <a:gd name="connsiteY855" fmla="*/ 1507835 h 6858000"/>
              <a:gd name="connsiteX856" fmla="*/ 6326959 w 7467600"/>
              <a:gd name="connsiteY856" fmla="*/ 1817686 h 6858000"/>
              <a:gd name="connsiteX857" fmla="*/ 6537433 w 7467600"/>
              <a:gd name="connsiteY857" fmla="*/ 1907790 h 6858000"/>
              <a:gd name="connsiteX858" fmla="*/ 6550221 w 7467600"/>
              <a:gd name="connsiteY858" fmla="*/ 1910729 h 6858000"/>
              <a:gd name="connsiteX859" fmla="*/ 6964438 w 7467600"/>
              <a:gd name="connsiteY859" fmla="*/ 2209505 h 6858000"/>
              <a:gd name="connsiteX860" fmla="*/ 7367862 w 7467600"/>
              <a:gd name="connsiteY860" fmla="*/ 2806833 h 6858000"/>
              <a:gd name="connsiteX861" fmla="*/ 7364329 w 7467600"/>
              <a:gd name="connsiteY861" fmla="*/ 2826907 h 6858000"/>
              <a:gd name="connsiteX862" fmla="*/ 7290545 w 7467600"/>
              <a:gd name="connsiteY862" fmla="*/ 2850663 h 6858000"/>
              <a:gd name="connsiteX863" fmla="*/ 6472036 w 7467600"/>
              <a:gd name="connsiteY863" fmla="*/ 1959003 h 6858000"/>
              <a:gd name="connsiteX864" fmla="*/ 5792897 w 7467600"/>
              <a:gd name="connsiteY864" fmla="*/ 1647747 h 6858000"/>
              <a:gd name="connsiteX865" fmla="*/ 5842751 w 7467600"/>
              <a:gd name="connsiteY865" fmla="*/ 1816112 h 6858000"/>
              <a:gd name="connsiteX866" fmla="*/ 5847424 w 7467600"/>
              <a:gd name="connsiteY866" fmla="*/ 1815776 h 6858000"/>
              <a:gd name="connsiteX867" fmla="*/ 6399821 w 7467600"/>
              <a:gd name="connsiteY867" fmla="*/ 2344799 h 6858000"/>
              <a:gd name="connsiteX868" fmla="*/ 6323232 w 7467600"/>
              <a:gd name="connsiteY868" fmla="*/ 2389634 h 6858000"/>
              <a:gd name="connsiteX869" fmla="*/ 5942958 w 7467600"/>
              <a:gd name="connsiteY869" fmla="*/ 2077708 h 6858000"/>
              <a:gd name="connsiteX870" fmla="*/ 5921559 w 7467600"/>
              <a:gd name="connsiteY870" fmla="*/ 2378596 h 6858000"/>
              <a:gd name="connsiteX871" fmla="*/ 5817651 w 7467600"/>
              <a:gd name="connsiteY871" fmla="*/ 3023919 h 6858000"/>
              <a:gd name="connsiteX872" fmla="*/ 5729634 w 7467600"/>
              <a:gd name="connsiteY872" fmla="*/ 3051849 h 6858000"/>
              <a:gd name="connsiteX873" fmla="*/ 5611018 w 7467600"/>
              <a:gd name="connsiteY873" fmla="*/ 2316769 h 6858000"/>
              <a:gd name="connsiteX874" fmla="*/ 5687608 w 7467600"/>
              <a:gd name="connsiteY874" fmla="*/ 2039972 h 6858000"/>
              <a:gd name="connsiteX875" fmla="*/ 5657554 w 7467600"/>
              <a:gd name="connsiteY875" fmla="*/ 1576445 h 6858000"/>
              <a:gd name="connsiteX876" fmla="*/ 5150475 w 7467600"/>
              <a:gd name="connsiteY876" fmla="*/ 1274012 h 6858000"/>
              <a:gd name="connsiteX877" fmla="*/ 5349142 w 7467600"/>
              <a:gd name="connsiteY877" fmla="*/ 2204405 h 6858000"/>
              <a:gd name="connsiteX878" fmla="*/ 5262214 w 7467600"/>
              <a:gd name="connsiteY878" fmla="*/ 2233836 h 6858000"/>
              <a:gd name="connsiteX879" fmla="*/ 4981539 w 7467600"/>
              <a:gd name="connsiteY879" fmla="*/ 1542201 h 6858000"/>
              <a:gd name="connsiteX880" fmla="*/ 4958461 w 7467600"/>
              <a:gd name="connsiteY880" fmla="*/ 1136957 h 6858000"/>
              <a:gd name="connsiteX881" fmla="*/ 4655015 w 7467600"/>
              <a:gd name="connsiteY881" fmla="*/ 891426 h 6858000"/>
              <a:gd name="connsiteX882" fmla="*/ 4348002 w 7467600"/>
              <a:gd name="connsiteY882" fmla="*/ 2205895 h 6858000"/>
              <a:gd name="connsiteX883" fmla="*/ 4262250 w 7467600"/>
              <a:gd name="connsiteY883" fmla="*/ 2219972 h 6858000"/>
              <a:gd name="connsiteX884" fmla="*/ 4550611 w 7467600"/>
              <a:gd name="connsiteY884" fmla="*/ 817540 h 6858000"/>
              <a:gd name="connsiteX885" fmla="*/ 4564418 w 7467600"/>
              <a:gd name="connsiteY885" fmla="*/ 808293 h 6858000"/>
              <a:gd name="connsiteX886" fmla="*/ 4266388 w 7467600"/>
              <a:gd name="connsiteY886" fmla="*/ 500083 h 6858000"/>
              <a:gd name="connsiteX887" fmla="*/ 4032842 w 7467600"/>
              <a:gd name="connsiteY887" fmla="*/ 211809 h 6858000"/>
              <a:gd name="connsiteX888" fmla="*/ 3882765 w 7467600"/>
              <a:gd name="connsiteY888" fmla="*/ 0 h 6858000"/>
              <a:gd name="connsiteX889" fmla="*/ 3721337 w 7467600"/>
              <a:gd name="connsiteY889" fmla="*/ 0 h 6858000"/>
              <a:gd name="connsiteX890" fmla="*/ 3797544 w 7467600"/>
              <a:gd name="connsiteY890" fmla="*/ 0 h 6858000"/>
              <a:gd name="connsiteX891" fmla="*/ 3775734 w 7467600"/>
              <a:gd name="connsiteY891" fmla="*/ 95131 h 6858000"/>
              <a:gd name="connsiteX892" fmla="*/ 3724807 w 7467600"/>
              <a:gd name="connsiteY892" fmla="*/ 272257 h 6858000"/>
              <a:gd name="connsiteX893" fmla="*/ 3726844 w 7467600"/>
              <a:gd name="connsiteY893" fmla="*/ 282988 h 6858000"/>
              <a:gd name="connsiteX894" fmla="*/ 3742664 w 7467600"/>
              <a:gd name="connsiteY894" fmla="*/ 279918 h 6858000"/>
              <a:gd name="connsiteX895" fmla="*/ 4103910 w 7467600"/>
              <a:gd name="connsiteY895" fmla="*/ 1161917 h 6858000"/>
              <a:gd name="connsiteX896" fmla="*/ 4020269 w 7467600"/>
              <a:gd name="connsiteY896" fmla="*/ 1200406 h 6858000"/>
              <a:gd name="connsiteX897" fmla="*/ 3674882 w 7467600"/>
              <a:gd name="connsiteY897" fmla="*/ 488524 h 6858000"/>
              <a:gd name="connsiteX898" fmla="*/ 3132682 w 7467600"/>
              <a:gd name="connsiteY898" fmla="*/ 1072284 h 6858000"/>
              <a:gd name="connsiteX899" fmla="*/ 2716346 w 7467600"/>
              <a:gd name="connsiteY899" fmla="*/ 1276376 h 6858000"/>
              <a:gd name="connsiteX900" fmla="*/ 2716772 w 7467600"/>
              <a:gd name="connsiteY900" fmla="*/ 1255462 h 6858000"/>
              <a:gd name="connsiteX901" fmla="*/ 3471096 w 7467600"/>
              <a:gd name="connsiteY901" fmla="*/ 437072 h 6858000"/>
              <a:gd name="connsiteX902" fmla="*/ 3639057 w 7467600"/>
              <a:gd name="connsiteY902" fmla="*/ 286334 h 6858000"/>
              <a:gd name="connsiteX903" fmla="*/ 3640309 w 7467600"/>
              <a:gd name="connsiteY903" fmla="*/ 284664 h 6858000"/>
              <a:gd name="connsiteX904" fmla="*/ 3646022 w 7467600"/>
              <a:gd name="connsiteY904" fmla="*/ 276711 h 6858000"/>
              <a:gd name="connsiteX905" fmla="*/ 3707943 w 7467600"/>
              <a:gd name="connsiteY905" fmla="*/ 65958 h 6858000"/>
              <a:gd name="connsiteX906" fmla="*/ 3721337 w 7467600"/>
              <a:gd name="connsiteY906" fmla="*/ 0 h 6858000"/>
              <a:gd name="connsiteX907" fmla="*/ 2867960 w 7467600"/>
              <a:gd name="connsiteY907" fmla="*/ 0 h 6858000"/>
              <a:gd name="connsiteX908" fmla="*/ 2926351 w 7467600"/>
              <a:gd name="connsiteY908" fmla="*/ 0 h 6858000"/>
              <a:gd name="connsiteX909" fmla="*/ 2902823 w 7467600"/>
              <a:gd name="connsiteY909" fmla="*/ 262929 h 6858000"/>
              <a:gd name="connsiteX910" fmla="*/ 2940663 w 7467600"/>
              <a:gd name="connsiteY910" fmla="*/ 140884 h 6858000"/>
              <a:gd name="connsiteX911" fmla="*/ 2947039 w 7467600"/>
              <a:gd name="connsiteY911" fmla="*/ 122524 h 6858000"/>
              <a:gd name="connsiteX912" fmla="*/ 2984316 w 7467600"/>
              <a:gd name="connsiteY912" fmla="*/ 0 h 6858000"/>
              <a:gd name="connsiteX913" fmla="*/ 3016114 w 7467600"/>
              <a:gd name="connsiteY913" fmla="*/ 0 h 6858000"/>
              <a:gd name="connsiteX914" fmla="*/ 2979949 w 7467600"/>
              <a:gd name="connsiteY914" fmla="*/ 119274 h 6858000"/>
              <a:gd name="connsiteX915" fmla="*/ 3023879 w 7467600"/>
              <a:gd name="connsiteY915" fmla="*/ 0 h 6858000"/>
              <a:gd name="connsiteX916" fmla="*/ 3105400 w 7467600"/>
              <a:gd name="connsiteY916" fmla="*/ 0 h 6858000"/>
              <a:gd name="connsiteX917" fmla="*/ 3094669 w 7467600"/>
              <a:gd name="connsiteY917" fmla="*/ 30308 h 6858000"/>
              <a:gd name="connsiteX918" fmla="*/ 2901945 w 7467600"/>
              <a:gd name="connsiteY918" fmla="*/ 466538 h 6858000"/>
              <a:gd name="connsiteX919" fmla="*/ 2815209 w 7467600"/>
              <a:gd name="connsiteY919" fmla="*/ 497361 h 6858000"/>
              <a:gd name="connsiteX920" fmla="*/ 2844845 w 7467600"/>
              <a:gd name="connsiteY920" fmla="*/ 127638 h 6858000"/>
              <a:gd name="connsiteX921" fmla="*/ 2867960 w 7467600"/>
              <a:gd name="connsiteY921" fmla="*/ 0 h 6858000"/>
              <a:gd name="connsiteX922" fmla="*/ 1057230 w 7467600"/>
              <a:gd name="connsiteY922" fmla="*/ 0 h 6858000"/>
              <a:gd name="connsiteX923" fmla="*/ 1111003 w 7467600"/>
              <a:gd name="connsiteY923" fmla="*/ 0 h 6858000"/>
              <a:gd name="connsiteX924" fmla="*/ 1125553 w 7467600"/>
              <a:gd name="connsiteY924" fmla="*/ 52588 h 6858000"/>
              <a:gd name="connsiteX925" fmla="*/ 1304276 w 7467600"/>
              <a:gd name="connsiteY925" fmla="*/ 476275 h 6858000"/>
              <a:gd name="connsiteX926" fmla="*/ 1492066 w 7467600"/>
              <a:gd name="connsiteY926" fmla="*/ 886333 h 6858000"/>
              <a:gd name="connsiteX927" fmla="*/ 1423698 w 7467600"/>
              <a:gd name="connsiteY927" fmla="*/ 710817 h 6858000"/>
              <a:gd name="connsiteX928" fmla="*/ 1357609 w 7467600"/>
              <a:gd name="connsiteY928" fmla="*/ 532892 h 6858000"/>
              <a:gd name="connsiteX929" fmla="*/ 1309550 w 7467600"/>
              <a:gd name="connsiteY929" fmla="*/ 374031 h 6858000"/>
              <a:gd name="connsiteX930" fmla="*/ 1193673 w 7467600"/>
              <a:gd name="connsiteY930" fmla="*/ 49533 h 6858000"/>
              <a:gd name="connsiteX931" fmla="*/ 1164391 w 7467600"/>
              <a:gd name="connsiteY931" fmla="*/ 0 h 6858000"/>
              <a:gd name="connsiteX932" fmla="*/ 1200666 w 7467600"/>
              <a:gd name="connsiteY932" fmla="*/ 0 h 6858000"/>
              <a:gd name="connsiteX933" fmla="*/ 1223408 w 7467600"/>
              <a:gd name="connsiteY933" fmla="*/ 38996 h 6858000"/>
              <a:gd name="connsiteX934" fmla="*/ 1339635 w 7467600"/>
              <a:gd name="connsiteY934" fmla="*/ 365517 h 6858000"/>
              <a:gd name="connsiteX935" fmla="*/ 1387469 w 7467600"/>
              <a:gd name="connsiteY935" fmla="*/ 523079 h 6858000"/>
              <a:gd name="connsiteX936" fmla="*/ 1452685 w 7467600"/>
              <a:gd name="connsiteY936" fmla="*/ 699806 h 6858000"/>
              <a:gd name="connsiteX937" fmla="*/ 1492092 w 7467600"/>
              <a:gd name="connsiteY937" fmla="*/ 800424 h 6858000"/>
              <a:gd name="connsiteX938" fmla="*/ 1455302 w 7467600"/>
              <a:gd name="connsiteY938" fmla="*/ 632913 h 6858000"/>
              <a:gd name="connsiteX939" fmla="*/ 1222336 w 7467600"/>
              <a:gd name="connsiteY939" fmla="*/ 9480 h 6858000"/>
              <a:gd name="connsiteX940" fmla="*/ 1214634 w 7467600"/>
              <a:gd name="connsiteY940" fmla="*/ 0 h 6858000"/>
              <a:gd name="connsiteX941" fmla="*/ 1289827 w 7467600"/>
              <a:gd name="connsiteY941" fmla="*/ 0 h 6858000"/>
              <a:gd name="connsiteX942" fmla="*/ 1321076 w 7467600"/>
              <a:gd name="connsiteY942" fmla="*/ 59722 h 6858000"/>
              <a:gd name="connsiteX943" fmla="*/ 1512579 w 7467600"/>
              <a:gd name="connsiteY943" fmla="*/ 626441 h 6858000"/>
              <a:gd name="connsiteX944" fmla="*/ 1506076 w 7467600"/>
              <a:gd name="connsiteY944" fmla="*/ 1089289 h 6858000"/>
              <a:gd name="connsiteX945" fmla="*/ 1486346 w 7467600"/>
              <a:gd name="connsiteY945" fmla="*/ 1079919 h 6858000"/>
              <a:gd name="connsiteX946" fmla="*/ 1070511 w 7467600"/>
              <a:gd name="connsiteY946" fmla="*/ 48609 h 6858000"/>
              <a:gd name="connsiteX947" fmla="*/ 1057230 w 7467600"/>
              <a:gd name="connsiteY947" fmla="*/ 0 h 6858000"/>
              <a:gd name="connsiteX948" fmla="*/ 43151 w 7467600"/>
              <a:gd name="connsiteY948" fmla="*/ 0 h 6858000"/>
              <a:gd name="connsiteX949" fmla="*/ 95283 w 7467600"/>
              <a:gd name="connsiteY949" fmla="*/ 0 h 6858000"/>
              <a:gd name="connsiteX950" fmla="*/ 300708 w 7467600"/>
              <a:gd name="connsiteY950" fmla="*/ 154571 h 6858000"/>
              <a:gd name="connsiteX951" fmla="*/ 530414 w 7467600"/>
              <a:gd name="connsiteY951" fmla="*/ 354673 h 6858000"/>
              <a:gd name="connsiteX952" fmla="*/ 333785 w 7467600"/>
              <a:gd name="connsiteY952" fmla="*/ 161564 h 6858000"/>
              <a:gd name="connsiteX953" fmla="*/ 147005 w 7467600"/>
              <a:gd name="connsiteY953" fmla="*/ 0 h 6858000"/>
              <a:gd name="connsiteX954" fmla="*/ 272509 w 7467600"/>
              <a:gd name="connsiteY954" fmla="*/ 0 h 6858000"/>
              <a:gd name="connsiteX955" fmla="*/ 326276 w 7467600"/>
              <a:gd name="connsiteY955" fmla="*/ 45847 h 6858000"/>
              <a:gd name="connsiteX956" fmla="*/ 823759 w 7467600"/>
              <a:gd name="connsiteY956" fmla="*/ 574145 h 6858000"/>
              <a:gd name="connsiteX957" fmla="*/ 811254 w 7467600"/>
              <a:gd name="connsiteY957" fmla="*/ 665546 h 6858000"/>
              <a:gd name="connsiteX958" fmla="*/ 154042 w 7467600"/>
              <a:gd name="connsiteY958" fmla="*/ 261522 h 6858000"/>
              <a:gd name="connsiteX959" fmla="*/ 13550 w 7467600"/>
              <a:gd name="connsiteY959" fmla="*/ 158423 h 6858000"/>
              <a:gd name="connsiteX960" fmla="*/ 0 w 7467600"/>
              <a:gd name="connsiteY960" fmla="*/ 146618 h 6858000"/>
              <a:gd name="connsiteX961" fmla="*/ 0 w 7467600"/>
              <a:gd name="connsiteY961" fmla="*/ 59161 h 6858000"/>
              <a:gd name="connsiteX962" fmla="*/ 45427 w 7467600"/>
              <a:gd name="connsiteY962" fmla="*/ 101078 h 6858000"/>
              <a:gd name="connsiteX963" fmla="*/ 630103 w 7467600"/>
              <a:gd name="connsiteY963" fmla="*/ 485885 h 6858000"/>
              <a:gd name="connsiteX964" fmla="*/ 532040 w 7467600"/>
              <a:gd name="connsiteY964" fmla="*/ 399359 h 6858000"/>
              <a:gd name="connsiteX965" fmla="*/ 517618 w 7467600"/>
              <a:gd name="connsiteY965" fmla="*/ 385726 h 6858000"/>
              <a:gd name="connsiteX966" fmla="*/ 285074 w 7467600"/>
              <a:gd name="connsiteY966" fmla="*/ 182755 h 6858000"/>
              <a:gd name="connsiteX967" fmla="*/ 43151 w 7467600"/>
              <a:gd name="connsiteY967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88673 w 7467600"/>
              <a:gd name="connsiteY4" fmla="*/ 6610396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392158 w 7467600"/>
              <a:gd name="connsiteY16" fmla="*/ 6771365 h 6858000"/>
              <a:gd name="connsiteX17" fmla="*/ 7467600 w 7467600"/>
              <a:gd name="connsiteY17" fmla="*/ 6805948 h 6858000"/>
              <a:gd name="connsiteX18" fmla="*/ 7467600 w 7467600"/>
              <a:gd name="connsiteY18" fmla="*/ 6831490 h 6858000"/>
              <a:gd name="connsiteX19" fmla="*/ 7410696 w 7467600"/>
              <a:gd name="connsiteY19" fmla="*/ 6803861 h 6858000"/>
              <a:gd name="connsiteX20" fmla="*/ 7088673 w 7467600"/>
              <a:gd name="connsiteY20" fmla="*/ 6610396 h 6858000"/>
              <a:gd name="connsiteX21" fmla="*/ 1019354 w 7467600"/>
              <a:gd name="connsiteY21" fmla="*/ 6315006 h 6858000"/>
              <a:gd name="connsiteX22" fmla="*/ 441046 w 7467600"/>
              <a:gd name="connsiteY22" fmla="*/ 6691153 h 6858000"/>
              <a:gd name="connsiteX23" fmla="*/ 1019354 w 7467600"/>
              <a:gd name="connsiteY23" fmla="*/ 6315006 h 6858000"/>
              <a:gd name="connsiteX24" fmla="*/ 991680 w 7467600"/>
              <a:gd name="connsiteY24" fmla="*/ 6298413 h 6858000"/>
              <a:gd name="connsiteX25" fmla="*/ 409060 w 7467600"/>
              <a:gd name="connsiteY25" fmla="*/ 6671470 h 6858000"/>
              <a:gd name="connsiteX26" fmla="*/ 991680 w 7467600"/>
              <a:gd name="connsiteY26" fmla="*/ 6298413 h 6858000"/>
              <a:gd name="connsiteX27" fmla="*/ 103333 w 7467600"/>
              <a:gd name="connsiteY27" fmla="*/ 5699602 h 6858000"/>
              <a:gd name="connsiteX28" fmla="*/ 233938 w 7467600"/>
              <a:gd name="connsiteY28" fmla="*/ 5809416 h 6858000"/>
              <a:gd name="connsiteX29" fmla="*/ 883580 w 7467600"/>
              <a:gd name="connsiteY29" fmla="*/ 6180710 h 6858000"/>
              <a:gd name="connsiteX30" fmla="*/ 487337 w 7467600"/>
              <a:gd name="connsiteY30" fmla="*/ 5950182 h 6858000"/>
              <a:gd name="connsiteX31" fmla="*/ 354051 w 7467600"/>
              <a:gd name="connsiteY31" fmla="*/ 5854912 h 6858000"/>
              <a:gd name="connsiteX32" fmla="*/ 195436 w 7467600"/>
              <a:gd name="connsiteY32" fmla="*/ 5755068 h 6858000"/>
              <a:gd name="connsiteX33" fmla="*/ 103333 w 7467600"/>
              <a:gd name="connsiteY33" fmla="*/ 5699602 h 6858000"/>
              <a:gd name="connsiteX34" fmla="*/ 5539432 w 7467600"/>
              <a:gd name="connsiteY34" fmla="*/ 5642928 h 6858000"/>
              <a:gd name="connsiteX35" fmla="*/ 5555462 w 7467600"/>
              <a:gd name="connsiteY35" fmla="*/ 5694454 h 6858000"/>
              <a:gd name="connsiteX36" fmla="*/ 5828270 w 7467600"/>
              <a:gd name="connsiteY36" fmla="*/ 6320663 h 6858000"/>
              <a:gd name="connsiteX37" fmla="*/ 5947416 w 7467600"/>
              <a:gd name="connsiteY37" fmla="*/ 6574846 h 6858000"/>
              <a:gd name="connsiteX38" fmla="*/ 5539432 w 7467600"/>
              <a:gd name="connsiteY38" fmla="*/ 5642928 h 6858000"/>
              <a:gd name="connsiteX39" fmla="*/ 51253 w 7467600"/>
              <a:gd name="connsiteY39" fmla="*/ 5631825 h 6858000"/>
              <a:gd name="connsiteX40" fmla="*/ 211622 w 7467600"/>
              <a:gd name="connsiteY40" fmla="*/ 5728803 h 6858000"/>
              <a:gd name="connsiteX41" fmla="*/ 371652 w 7467600"/>
              <a:gd name="connsiteY41" fmla="*/ 5829062 h 6858000"/>
              <a:gd name="connsiteX42" fmla="*/ 505903 w 7467600"/>
              <a:gd name="connsiteY42" fmla="*/ 5925221 h 6858000"/>
              <a:gd name="connsiteX43" fmla="*/ 899240 w 7467600"/>
              <a:gd name="connsiteY43" fmla="*/ 6153068 h 6858000"/>
              <a:gd name="connsiteX44" fmla="*/ 988114 w 7467600"/>
              <a:gd name="connsiteY44" fmla="*/ 6174204 h 6858000"/>
              <a:gd name="connsiteX45" fmla="*/ 845971 w 7467600"/>
              <a:gd name="connsiteY45" fmla="*/ 6067177 h 6858000"/>
              <a:gd name="connsiteX46" fmla="*/ 448057 w 7467600"/>
              <a:gd name="connsiteY46" fmla="*/ 5841376 h 6858000"/>
              <a:gd name="connsiteX47" fmla="*/ 51253 w 7467600"/>
              <a:gd name="connsiteY47" fmla="*/ 5631825 h 6858000"/>
              <a:gd name="connsiteX48" fmla="*/ 2606687 w 7467600"/>
              <a:gd name="connsiteY48" fmla="*/ 5630718 h 6858000"/>
              <a:gd name="connsiteX49" fmla="*/ 2645658 w 7467600"/>
              <a:gd name="connsiteY49" fmla="*/ 6640259 h 6858000"/>
              <a:gd name="connsiteX50" fmla="*/ 2606687 w 7467600"/>
              <a:gd name="connsiteY50" fmla="*/ 5630718 h 6858000"/>
              <a:gd name="connsiteX51" fmla="*/ 3642057 w 7467600"/>
              <a:gd name="connsiteY51" fmla="*/ 5573487 h 6858000"/>
              <a:gd name="connsiteX52" fmla="*/ 3632981 w 7467600"/>
              <a:gd name="connsiteY52" fmla="*/ 5579437 h 6858000"/>
              <a:gd name="connsiteX53" fmla="*/ 3382436 w 7467600"/>
              <a:gd name="connsiteY53" fmla="*/ 5952726 h 6858000"/>
              <a:gd name="connsiteX54" fmla="*/ 3191929 w 7467600"/>
              <a:gd name="connsiteY54" fmla="*/ 6662669 h 6858000"/>
              <a:gd name="connsiteX55" fmla="*/ 3369898 w 7467600"/>
              <a:gd name="connsiteY55" fmla="*/ 6081771 h 6858000"/>
              <a:gd name="connsiteX56" fmla="*/ 3642057 w 7467600"/>
              <a:gd name="connsiteY56" fmla="*/ 5573487 h 6858000"/>
              <a:gd name="connsiteX57" fmla="*/ 2650666 w 7467600"/>
              <a:gd name="connsiteY57" fmla="*/ 5530686 h 6858000"/>
              <a:gd name="connsiteX58" fmla="*/ 2650249 w 7467600"/>
              <a:gd name="connsiteY58" fmla="*/ 5532101 h 6858000"/>
              <a:gd name="connsiteX59" fmla="*/ 2663808 w 7467600"/>
              <a:gd name="connsiteY59" fmla="*/ 6535215 h 6858000"/>
              <a:gd name="connsiteX60" fmla="*/ 2665418 w 7467600"/>
              <a:gd name="connsiteY60" fmla="*/ 6132756 h 6858000"/>
              <a:gd name="connsiteX61" fmla="*/ 2650666 w 7467600"/>
              <a:gd name="connsiteY61" fmla="*/ 5530686 h 6858000"/>
              <a:gd name="connsiteX62" fmla="*/ 2680277 w 7467600"/>
              <a:gd name="connsiteY62" fmla="*/ 5479204 h 6858000"/>
              <a:gd name="connsiteX63" fmla="*/ 2678972 w 7467600"/>
              <a:gd name="connsiteY63" fmla="*/ 5481582 h 6858000"/>
              <a:gd name="connsiteX64" fmla="*/ 2696666 w 7467600"/>
              <a:gd name="connsiteY64" fmla="*/ 6133836 h 6858000"/>
              <a:gd name="connsiteX65" fmla="*/ 2695769 w 7467600"/>
              <a:gd name="connsiteY65" fmla="*/ 6390955 h 6858000"/>
              <a:gd name="connsiteX66" fmla="*/ 2739893 w 7467600"/>
              <a:gd name="connsiteY66" fmla="*/ 6108357 h 6858000"/>
              <a:gd name="connsiteX67" fmla="*/ 2680277 w 7467600"/>
              <a:gd name="connsiteY67" fmla="*/ 5479204 h 6858000"/>
              <a:gd name="connsiteX68" fmla="*/ 1132195 w 7467600"/>
              <a:gd name="connsiteY68" fmla="*/ 5467980 h 6858000"/>
              <a:gd name="connsiteX69" fmla="*/ 1679056 w 7467600"/>
              <a:gd name="connsiteY69" fmla="*/ 5516907 h 6858000"/>
              <a:gd name="connsiteX70" fmla="*/ 2128648 w 7467600"/>
              <a:gd name="connsiteY70" fmla="*/ 5474249 h 6858000"/>
              <a:gd name="connsiteX71" fmla="*/ 1825619 w 7467600"/>
              <a:gd name="connsiteY71" fmla="*/ 5478447 h 6858000"/>
              <a:gd name="connsiteX72" fmla="*/ 1737798 w 7467600"/>
              <a:gd name="connsiteY72" fmla="*/ 5483353 h 6858000"/>
              <a:gd name="connsiteX73" fmla="*/ 1132195 w 7467600"/>
              <a:gd name="connsiteY73" fmla="*/ 5467980 h 6858000"/>
              <a:gd name="connsiteX74" fmla="*/ 7454976 w 7467600"/>
              <a:gd name="connsiteY74" fmla="*/ 6318297 h 6858000"/>
              <a:gd name="connsiteX75" fmla="*/ 7379510 w 7467600"/>
              <a:gd name="connsiteY75" fmla="*/ 5755454 h 6858000"/>
              <a:gd name="connsiteX76" fmla="*/ 7467600 w 7467600"/>
              <a:gd name="connsiteY76" fmla="*/ 5845526 h 6858000"/>
              <a:gd name="connsiteX77" fmla="*/ 7467600 w 7467600"/>
              <a:gd name="connsiteY77" fmla="*/ 6012219 h 6858000"/>
              <a:gd name="connsiteX78" fmla="*/ 7356878 w 7467600"/>
              <a:gd name="connsiteY78" fmla="*/ 5981332 h 6858000"/>
              <a:gd name="connsiteX79" fmla="*/ 7467600 w 7467600"/>
              <a:gd name="connsiteY79" fmla="*/ 6117703 h 6858000"/>
              <a:gd name="connsiteX80" fmla="*/ 7467600 w 7467600"/>
              <a:gd name="connsiteY80" fmla="*/ 6163634 h 6858000"/>
              <a:gd name="connsiteX81" fmla="*/ 7403637 w 7467600"/>
              <a:gd name="connsiteY81" fmla="*/ 6083957 h 6858000"/>
              <a:gd name="connsiteX82" fmla="*/ 7254615 w 7467600"/>
              <a:gd name="connsiteY82" fmla="*/ 5911918 h 6858000"/>
              <a:gd name="connsiteX83" fmla="*/ 7312589 w 7467600"/>
              <a:gd name="connsiteY83" fmla="*/ 5982309 h 6858000"/>
              <a:gd name="connsiteX84" fmla="*/ 7448321 w 7467600"/>
              <a:gd name="connsiteY84" fmla="*/ 6190991 h 6858000"/>
              <a:gd name="connsiteX85" fmla="*/ 7467600 w 7467600"/>
              <a:gd name="connsiteY85" fmla="*/ 6221686 h 6858000"/>
              <a:gd name="connsiteX86" fmla="*/ 7467600 w 7467600"/>
              <a:gd name="connsiteY86" fmla="*/ 6334256 h 6858000"/>
              <a:gd name="connsiteX87" fmla="*/ 7454976 w 7467600"/>
              <a:gd name="connsiteY87" fmla="*/ 6318297 h 6858000"/>
              <a:gd name="connsiteX88" fmla="*/ 1456157 w 7467600"/>
              <a:gd name="connsiteY88" fmla="*/ 5371404 h 6858000"/>
              <a:gd name="connsiteX89" fmla="*/ 1244432 w 7467600"/>
              <a:gd name="connsiteY89" fmla="*/ 5385601 h 6858000"/>
              <a:gd name="connsiteX90" fmla="*/ 973990 w 7467600"/>
              <a:gd name="connsiteY90" fmla="*/ 5424940 h 6858000"/>
              <a:gd name="connsiteX91" fmla="*/ 1103809 w 7467600"/>
              <a:gd name="connsiteY91" fmla="*/ 5433720 h 6858000"/>
              <a:gd name="connsiteX92" fmla="*/ 1123454 w 7467600"/>
              <a:gd name="connsiteY92" fmla="*/ 5435727 h 6858000"/>
              <a:gd name="connsiteX93" fmla="*/ 1737017 w 7467600"/>
              <a:gd name="connsiteY93" fmla="*/ 5452183 h 6858000"/>
              <a:gd name="connsiteX94" fmla="*/ 1824397 w 7467600"/>
              <a:gd name="connsiteY94" fmla="*/ 5447757 h 6858000"/>
              <a:gd name="connsiteX95" fmla="*/ 2070059 w 7467600"/>
              <a:gd name="connsiteY95" fmla="*/ 5441660 h 6858000"/>
              <a:gd name="connsiteX96" fmla="*/ 1456157 w 7467600"/>
              <a:gd name="connsiteY96" fmla="*/ 5371404 h 6858000"/>
              <a:gd name="connsiteX97" fmla="*/ 4988186 w 7467600"/>
              <a:gd name="connsiteY97" fmla="*/ 5216467 h 6858000"/>
              <a:gd name="connsiteX98" fmla="*/ 4777334 w 7467600"/>
              <a:gd name="connsiteY98" fmla="*/ 5406072 h 6858000"/>
              <a:gd name="connsiteX99" fmla="*/ 4718341 w 7467600"/>
              <a:gd name="connsiteY99" fmla="*/ 5468043 h 6858000"/>
              <a:gd name="connsiteX100" fmla="*/ 4604655 w 7467600"/>
              <a:gd name="connsiteY100" fmla="*/ 5583434 h 6858000"/>
              <a:gd name="connsiteX101" fmla="*/ 4565074 w 7467600"/>
              <a:gd name="connsiteY101" fmla="*/ 5618550 h 6858000"/>
              <a:gd name="connsiteX102" fmla="*/ 4988186 w 7467600"/>
              <a:gd name="connsiteY102" fmla="*/ 5216467 h 6858000"/>
              <a:gd name="connsiteX103" fmla="*/ 4978032 w 7467600"/>
              <a:gd name="connsiteY103" fmla="*/ 5183809 h 6858000"/>
              <a:gd name="connsiteX104" fmla="*/ 4463413 w 7467600"/>
              <a:gd name="connsiteY104" fmla="*/ 5615162 h 6858000"/>
              <a:gd name="connsiteX105" fmla="*/ 4358134 w 7467600"/>
              <a:gd name="connsiteY105" fmla="*/ 5742791 h 6858000"/>
              <a:gd name="connsiteX106" fmla="*/ 4376219 w 7467600"/>
              <a:gd name="connsiteY106" fmla="*/ 5729027 h 6858000"/>
              <a:gd name="connsiteX107" fmla="*/ 4582340 w 7467600"/>
              <a:gd name="connsiteY107" fmla="*/ 5561037 h 6858000"/>
              <a:gd name="connsiteX108" fmla="*/ 4694684 w 7467600"/>
              <a:gd name="connsiteY108" fmla="*/ 5447098 h 6858000"/>
              <a:gd name="connsiteX109" fmla="*/ 4754123 w 7467600"/>
              <a:gd name="connsiteY109" fmla="*/ 5384643 h 6858000"/>
              <a:gd name="connsiteX110" fmla="*/ 4978032 w 7467600"/>
              <a:gd name="connsiteY110" fmla="*/ 5183809 h 6858000"/>
              <a:gd name="connsiteX111" fmla="*/ 1903353 w 7467600"/>
              <a:gd name="connsiteY111" fmla="*/ 5044827 h 6858000"/>
              <a:gd name="connsiteX112" fmla="*/ 1936931 w 7467600"/>
              <a:gd name="connsiteY112" fmla="*/ 5093954 h 6858000"/>
              <a:gd name="connsiteX113" fmla="*/ 2195868 w 7467600"/>
              <a:gd name="connsiteY113" fmla="*/ 5396574 h 6858000"/>
              <a:gd name="connsiteX114" fmla="*/ 2088852 w 7467600"/>
              <a:gd name="connsiteY114" fmla="*/ 5166123 h 6858000"/>
              <a:gd name="connsiteX115" fmla="*/ 1958241 w 7467600"/>
              <a:gd name="connsiteY115" fmla="*/ 5067955 h 6858000"/>
              <a:gd name="connsiteX116" fmla="*/ 1903353 w 7467600"/>
              <a:gd name="connsiteY116" fmla="*/ 5044827 h 6858000"/>
              <a:gd name="connsiteX117" fmla="*/ 1979378 w 7467600"/>
              <a:gd name="connsiteY117" fmla="*/ 4769504 h 6858000"/>
              <a:gd name="connsiteX118" fmla="*/ 2882120 w 7467600"/>
              <a:gd name="connsiteY118" fmla="*/ 5064547 h 6858000"/>
              <a:gd name="connsiteX119" fmla="*/ 2793103 w 7467600"/>
              <a:gd name="connsiteY119" fmla="*/ 5039699 h 6858000"/>
              <a:gd name="connsiteX120" fmla="*/ 2770041 w 7467600"/>
              <a:gd name="connsiteY120" fmla="*/ 5033634 h 6858000"/>
              <a:gd name="connsiteX121" fmla="*/ 1979378 w 7467600"/>
              <a:gd name="connsiteY121" fmla="*/ 4769504 h 6858000"/>
              <a:gd name="connsiteX122" fmla="*/ 1927410 w 7467600"/>
              <a:gd name="connsiteY122" fmla="*/ 4716164 h 6858000"/>
              <a:gd name="connsiteX123" fmla="*/ 1959587 w 7467600"/>
              <a:gd name="connsiteY123" fmla="*/ 4728849 h 6858000"/>
              <a:gd name="connsiteX124" fmla="*/ 2777707 w 7467600"/>
              <a:gd name="connsiteY124" fmla="*/ 5003991 h 6858000"/>
              <a:gd name="connsiteX125" fmla="*/ 2800768 w 7467600"/>
              <a:gd name="connsiteY125" fmla="*/ 5010056 h 6858000"/>
              <a:gd name="connsiteX126" fmla="*/ 2879408 w 7467600"/>
              <a:gd name="connsiteY126" fmla="*/ 5031590 h 6858000"/>
              <a:gd name="connsiteX127" fmla="*/ 2862295 w 7467600"/>
              <a:gd name="connsiteY127" fmla="*/ 5022958 h 6858000"/>
              <a:gd name="connsiteX128" fmla="*/ 2813343 w 7467600"/>
              <a:gd name="connsiteY128" fmla="*/ 4998369 h 6858000"/>
              <a:gd name="connsiteX129" fmla="*/ 2646245 w 7467600"/>
              <a:gd name="connsiteY129" fmla="*/ 4930999 h 6858000"/>
              <a:gd name="connsiteX130" fmla="*/ 1999243 w 7467600"/>
              <a:gd name="connsiteY130" fmla="*/ 4730524 h 6858000"/>
              <a:gd name="connsiteX131" fmla="*/ 1979527 w 7467600"/>
              <a:gd name="connsiteY131" fmla="*/ 4726651 h 6858000"/>
              <a:gd name="connsiteX132" fmla="*/ 1927410 w 7467600"/>
              <a:gd name="connsiteY132" fmla="*/ 4716164 h 6858000"/>
              <a:gd name="connsiteX133" fmla="*/ 1997014 w 7467600"/>
              <a:gd name="connsiteY133" fmla="*/ 4698007 h 6858000"/>
              <a:gd name="connsiteX134" fmla="*/ 2005458 w 7467600"/>
              <a:gd name="connsiteY134" fmla="*/ 4699540 h 6858000"/>
              <a:gd name="connsiteX135" fmla="*/ 2657186 w 7467600"/>
              <a:gd name="connsiteY135" fmla="*/ 4901687 h 6858000"/>
              <a:gd name="connsiteX136" fmla="*/ 2826662 w 7467600"/>
              <a:gd name="connsiteY136" fmla="*/ 4970362 h 6858000"/>
              <a:gd name="connsiteX137" fmla="*/ 2876100 w 7467600"/>
              <a:gd name="connsiteY137" fmla="*/ 4995397 h 6858000"/>
              <a:gd name="connsiteX138" fmla="*/ 3042600 w 7467600"/>
              <a:gd name="connsiteY138" fmla="*/ 5059532 h 6858000"/>
              <a:gd name="connsiteX139" fmla="*/ 1997014 w 7467600"/>
              <a:gd name="connsiteY139" fmla="*/ 4698007 h 6858000"/>
              <a:gd name="connsiteX140" fmla="*/ 2305292 w 7467600"/>
              <a:gd name="connsiteY140" fmla="*/ 4219492 h 6858000"/>
              <a:gd name="connsiteX141" fmla="*/ 3360922 w 7467600"/>
              <a:gd name="connsiteY141" fmla="*/ 4529373 h 6858000"/>
              <a:gd name="connsiteX142" fmla="*/ 3492420 w 7467600"/>
              <a:gd name="connsiteY142" fmla="*/ 4510145 h 6858000"/>
              <a:gd name="connsiteX143" fmla="*/ 3364086 w 7467600"/>
              <a:gd name="connsiteY143" fmla="*/ 4480340 h 6858000"/>
              <a:gd name="connsiteX144" fmla="*/ 3225818 w 7467600"/>
              <a:gd name="connsiteY144" fmla="*/ 4411822 h 6858000"/>
              <a:gd name="connsiteX145" fmla="*/ 3129696 w 7467600"/>
              <a:gd name="connsiteY145" fmla="*/ 4360704 h 6858000"/>
              <a:gd name="connsiteX146" fmla="*/ 2814545 w 7467600"/>
              <a:gd name="connsiteY146" fmla="*/ 4282955 h 6858000"/>
              <a:gd name="connsiteX147" fmla="*/ 2305292 w 7467600"/>
              <a:gd name="connsiteY147" fmla="*/ 4219492 h 6858000"/>
              <a:gd name="connsiteX148" fmla="*/ 2626982 w 7467600"/>
              <a:gd name="connsiteY148" fmla="*/ 4206450 h 6858000"/>
              <a:gd name="connsiteX149" fmla="*/ 2490617 w 7467600"/>
              <a:gd name="connsiteY149" fmla="*/ 4206951 h 6858000"/>
              <a:gd name="connsiteX150" fmla="*/ 2819869 w 7467600"/>
              <a:gd name="connsiteY150" fmla="*/ 4252936 h 6858000"/>
              <a:gd name="connsiteX151" fmla="*/ 3143018 w 7467600"/>
              <a:gd name="connsiteY151" fmla="*/ 4332698 h 6858000"/>
              <a:gd name="connsiteX152" fmla="*/ 3241520 w 7467600"/>
              <a:gd name="connsiteY152" fmla="*/ 4385112 h 6858000"/>
              <a:gd name="connsiteX153" fmla="*/ 3374575 w 7467600"/>
              <a:gd name="connsiteY153" fmla="*/ 4451517 h 6858000"/>
              <a:gd name="connsiteX154" fmla="*/ 3505221 w 7467600"/>
              <a:gd name="connsiteY154" fmla="*/ 4480757 h 6858000"/>
              <a:gd name="connsiteX155" fmla="*/ 2626982 w 7467600"/>
              <a:gd name="connsiteY155" fmla="*/ 4206450 h 6858000"/>
              <a:gd name="connsiteX156" fmla="*/ 1310106 w 7467600"/>
              <a:gd name="connsiteY156" fmla="*/ 3943217 h 6858000"/>
              <a:gd name="connsiteX157" fmla="*/ 854994 w 7467600"/>
              <a:gd name="connsiteY157" fmla="*/ 4399136 h 6858000"/>
              <a:gd name="connsiteX158" fmla="*/ 742462 w 7467600"/>
              <a:gd name="connsiteY158" fmla="*/ 4594648 h 6858000"/>
              <a:gd name="connsiteX159" fmla="*/ 820602 w 7467600"/>
              <a:gd name="connsiteY159" fmla="*/ 4485915 h 6858000"/>
              <a:gd name="connsiteX160" fmla="*/ 878295 w 7467600"/>
              <a:gd name="connsiteY160" fmla="*/ 4403594 h 6858000"/>
              <a:gd name="connsiteX161" fmla="*/ 1240607 w 7467600"/>
              <a:gd name="connsiteY161" fmla="*/ 4010401 h 6858000"/>
              <a:gd name="connsiteX162" fmla="*/ 1310106 w 7467600"/>
              <a:gd name="connsiteY162" fmla="*/ 3943217 h 6858000"/>
              <a:gd name="connsiteX163" fmla="*/ 1423113 w 7467600"/>
              <a:gd name="connsiteY163" fmla="*/ 3874565 h 6858000"/>
              <a:gd name="connsiteX164" fmla="*/ 1260565 w 7467600"/>
              <a:gd name="connsiteY164" fmla="*/ 4031982 h 6858000"/>
              <a:gd name="connsiteX165" fmla="*/ 901900 w 7467600"/>
              <a:gd name="connsiteY165" fmla="*/ 4421236 h 6858000"/>
              <a:gd name="connsiteX166" fmla="*/ 845044 w 7467600"/>
              <a:gd name="connsiteY166" fmla="*/ 4502436 h 6858000"/>
              <a:gd name="connsiteX167" fmla="*/ 685926 w 7467600"/>
              <a:gd name="connsiteY167" fmla="*/ 4703069 h 6858000"/>
              <a:gd name="connsiteX168" fmla="*/ 684248 w 7467600"/>
              <a:gd name="connsiteY168" fmla="*/ 4706721 h 6858000"/>
              <a:gd name="connsiteX169" fmla="*/ 1423113 w 7467600"/>
              <a:gd name="connsiteY169" fmla="*/ 3874565 h 6858000"/>
              <a:gd name="connsiteX170" fmla="*/ 3316479 w 7467600"/>
              <a:gd name="connsiteY170" fmla="*/ 3872136 h 6858000"/>
              <a:gd name="connsiteX171" fmla="*/ 3546806 w 7467600"/>
              <a:gd name="connsiteY171" fmla="*/ 4356139 h 6858000"/>
              <a:gd name="connsiteX172" fmla="*/ 3364433 w 7467600"/>
              <a:gd name="connsiteY172" fmla="*/ 3953121 h 6858000"/>
              <a:gd name="connsiteX173" fmla="*/ 3316479 w 7467600"/>
              <a:gd name="connsiteY173" fmla="*/ 3872136 h 6858000"/>
              <a:gd name="connsiteX174" fmla="*/ 3291335 w 7467600"/>
              <a:gd name="connsiteY174" fmla="*/ 3767420 h 6858000"/>
              <a:gd name="connsiteX175" fmla="*/ 3390805 w 7467600"/>
              <a:gd name="connsiteY175" fmla="*/ 3937163 h 6858000"/>
              <a:gd name="connsiteX176" fmla="*/ 3579062 w 7467600"/>
              <a:gd name="connsiteY176" fmla="*/ 4359040 h 6858000"/>
              <a:gd name="connsiteX177" fmla="*/ 3467355 w 7467600"/>
              <a:gd name="connsiteY177" fmla="*/ 3988130 h 6858000"/>
              <a:gd name="connsiteX178" fmla="*/ 3310753 w 7467600"/>
              <a:gd name="connsiteY178" fmla="*/ 3787140 h 6858000"/>
              <a:gd name="connsiteX179" fmla="*/ 3291335 w 7467600"/>
              <a:gd name="connsiteY179" fmla="*/ 3767420 h 6858000"/>
              <a:gd name="connsiteX180" fmla="*/ 1635889 w 7467600"/>
              <a:gd name="connsiteY180" fmla="*/ 3709494 h 6858000"/>
              <a:gd name="connsiteX181" fmla="*/ 1634800 w 7467600"/>
              <a:gd name="connsiteY181" fmla="*/ 3731111 h 6858000"/>
              <a:gd name="connsiteX182" fmla="*/ 1635889 w 7467600"/>
              <a:gd name="connsiteY182" fmla="*/ 3709494 h 6858000"/>
              <a:gd name="connsiteX183" fmla="*/ 1510397 w 7467600"/>
              <a:gd name="connsiteY183" fmla="*/ 3684705 h 6858000"/>
              <a:gd name="connsiteX184" fmla="*/ 1146550 w 7467600"/>
              <a:gd name="connsiteY184" fmla="*/ 3802012 h 6858000"/>
              <a:gd name="connsiteX185" fmla="*/ 698834 w 7467600"/>
              <a:gd name="connsiteY185" fmla="*/ 3952272 h 6858000"/>
              <a:gd name="connsiteX186" fmla="*/ 34256 w 7467600"/>
              <a:gd name="connsiteY186" fmla="*/ 4347603 h 6858000"/>
              <a:gd name="connsiteX187" fmla="*/ 527241 w 7467600"/>
              <a:gd name="connsiteY187" fmla="*/ 4065078 h 6858000"/>
              <a:gd name="connsiteX188" fmla="*/ 1510397 w 7467600"/>
              <a:gd name="connsiteY188" fmla="*/ 3684705 h 6858000"/>
              <a:gd name="connsiteX189" fmla="*/ 1313114 w 7467600"/>
              <a:gd name="connsiteY189" fmla="*/ 3655216 h 6858000"/>
              <a:gd name="connsiteX190" fmla="*/ 1109304 w 7467600"/>
              <a:gd name="connsiteY190" fmla="*/ 3669030 h 6858000"/>
              <a:gd name="connsiteX191" fmla="*/ 8129 w 7467600"/>
              <a:gd name="connsiteY191" fmla="*/ 4330519 h 6858000"/>
              <a:gd name="connsiteX192" fmla="*/ 687572 w 7467600"/>
              <a:gd name="connsiteY192" fmla="*/ 3925629 h 6858000"/>
              <a:gd name="connsiteX193" fmla="*/ 1138365 w 7467600"/>
              <a:gd name="connsiteY193" fmla="*/ 3774515 h 6858000"/>
              <a:gd name="connsiteX194" fmla="*/ 1505579 w 7467600"/>
              <a:gd name="connsiteY194" fmla="*/ 3655526 h 6858000"/>
              <a:gd name="connsiteX195" fmla="*/ 1313114 w 7467600"/>
              <a:gd name="connsiteY195" fmla="*/ 3655216 h 6858000"/>
              <a:gd name="connsiteX196" fmla="*/ 3655073 w 7467600"/>
              <a:gd name="connsiteY196" fmla="*/ 3650884 h 6858000"/>
              <a:gd name="connsiteX197" fmla="*/ 3989938 w 7467600"/>
              <a:gd name="connsiteY197" fmla="*/ 3991685 h 6858000"/>
              <a:gd name="connsiteX198" fmla="*/ 4393907 w 7467600"/>
              <a:gd name="connsiteY198" fmla="*/ 4261258 h 6858000"/>
              <a:gd name="connsiteX199" fmla="*/ 4648051 w 7467600"/>
              <a:gd name="connsiteY199" fmla="*/ 4374051 h 6858000"/>
              <a:gd name="connsiteX200" fmla="*/ 4383389 w 7467600"/>
              <a:gd name="connsiteY200" fmla="*/ 4184369 h 6858000"/>
              <a:gd name="connsiteX201" fmla="*/ 4165508 w 7467600"/>
              <a:gd name="connsiteY201" fmla="*/ 4035196 h 6858000"/>
              <a:gd name="connsiteX202" fmla="*/ 4068162 w 7467600"/>
              <a:gd name="connsiteY202" fmla="*/ 3953394 h 6858000"/>
              <a:gd name="connsiteX203" fmla="*/ 3981416 w 7467600"/>
              <a:gd name="connsiteY203" fmla="*/ 3880482 h 6858000"/>
              <a:gd name="connsiteX204" fmla="*/ 3800147 w 7467600"/>
              <a:gd name="connsiteY204" fmla="*/ 3749872 h 6858000"/>
              <a:gd name="connsiteX205" fmla="*/ 3655073 w 7467600"/>
              <a:gd name="connsiteY205" fmla="*/ 3650884 h 6858000"/>
              <a:gd name="connsiteX206" fmla="*/ 3670252 w 7467600"/>
              <a:gd name="connsiteY206" fmla="*/ 3622798 h 6858000"/>
              <a:gd name="connsiteX207" fmla="*/ 3817258 w 7467600"/>
              <a:gd name="connsiteY207" fmla="*/ 3723577 h 6858000"/>
              <a:gd name="connsiteX208" fmla="*/ 4000461 w 7467600"/>
              <a:gd name="connsiteY208" fmla="*/ 3855966 h 6858000"/>
              <a:gd name="connsiteX209" fmla="*/ 4088180 w 7467600"/>
              <a:gd name="connsiteY209" fmla="*/ 3929774 h 6858000"/>
              <a:gd name="connsiteX210" fmla="*/ 4184555 w 7467600"/>
              <a:gd name="connsiteY210" fmla="*/ 4010683 h 6858000"/>
              <a:gd name="connsiteX211" fmla="*/ 4399563 w 7467600"/>
              <a:gd name="connsiteY211" fmla="*/ 4158106 h 6858000"/>
              <a:gd name="connsiteX212" fmla="*/ 4684469 w 7467600"/>
              <a:gd name="connsiteY212" fmla="*/ 4364680 h 6858000"/>
              <a:gd name="connsiteX213" fmla="*/ 4690271 w 7467600"/>
              <a:gd name="connsiteY213" fmla="*/ 4370034 h 6858000"/>
              <a:gd name="connsiteX214" fmla="*/ 4136093 w 7467600"/>
              <a:gd name="connsiteY214" fmla="*/ 3858466 h 6858000"/>
              <a:gd name="connsiteX215" fmla="*/ 3670252 w 7467600"/>
              <a:gd name="connsiteY215" fmla="*/ 3622798 h 6858000"/>
              <a:gd name="connsiteX216" fmla="*/ 4440129 w 7467600"/>
              <a:gd name="connsiteY216" fmla="*/ 3448571 h 6858000"/>
              <a:gd name="connsiteX217" fmla="*/ 4856525 w 7467600"/>
              <a:gd name="connsiteY217" fmla="*/ 3915351 h 6858000"/>
              <a:gd name="connsiteX218" fmla="*/ 5059055 w 7467600"/>
              <a:gd name="connsiteY218" fmla="*/ 4108918 h 6858000"/>
              <a:gd name="connsiteX219" fmla="*/ 5290070 w 7467600"/>
              <a:gd name="connsiteY219" fmla="*/ 4263619 h 6858000"/>
              <a:gd name="connsiteX220" fmla="*/ 4834991 w 7467600"/>
              <a:gd name="connsiteY220" fmla="*/ 3830985 h 6858000"/>
              <a:gd name="connsiteX221" fmla="*/ 4440129 w 7467600"/>
              <a:gd name="connsiteY221" fmla="*/ 3448571 h 6858000"/>
              <a:gd name="connsiteX222" fmla="*/ 4441737 w 7467600"/>
              <a:gd name="connsiteY222" fmla="*/ 3399734 h 6858000"/>
              <a:gd name="connsiteX223" fmla="*/ 4431236 w 7467600"/>
              <a:gd name="connsiteY223" fmla="*/ 3400954 h 6858000"/>
              <a:gd name="connsiteX224" fmla="*/ 4557150 w 7467600"/>
              <a:gd name="connsiteY224" fmla="*/ 3510023 h 6858000"/>
              <a:gd name="connsiteX225" fmla="*/ 4856936 w 7467600"/>
              <a:gd name="connsiteY225" fmla="*/ 3809146 h 6858000"/>
              <a:gd name="connsiteX226" fmla="*/ 5111996 w 7467600"/>
              <a:gd name="connsiteY226" fmla="*/ 4065759 h 6858000"/>
              <a:gd name="connsiteX227" fmla="*/ 5388878 w 7467600"/>
              <a:gd name="connsiteY227" fmla="*/ 4300185 h 6858000"/>
              <a:gd name="connsiteX228" fmla="*/ 5425556 w 7467600"/>
              <a:gd name="connsiteY228" fmla="*/ 4308967 h 6858000"/>
              <a:gd name="connsiteX229" fmla="*/ 4943646 w 7467600"/>
              <a:gd name="connsiteY229" fmla="*/ 3822916 h 6858000"/>
              <a:gd name="connsiteX230" fmla="*/ 4594837 w 7467600"/>
              <a:gd name="connsiteY230" fmla="*/ 3532274 h 6858000"/>
              <a:gd name="connsiteX231" fmla="*/ 4441737 w 7467600"/>
              <a:gd name="connsiteY231" fmla="*/ 3399734 h 6858000"/>
              <a:gd name="connsiteX232" fmla="*/ 5425834 w 7467600"/>
              <a:gd name="connsiteY232" fmla="*/ 3162785 h 6858000"/>
              <a:gd name="connsiteX233" fmla="*/ 5401644 w 7467600"/>
              <a:gd name="connsiteY233" fmla="*/ 3617847 h 6858000"/>
              <a:gd name="connsiteX234" fmla="*/ 5467256 w 7467600"/>
              <a:gd name="connsiteY234" fmla="*/ 4175494 h 6858000"/>
              <a:gd name="connsiteX235" fmla="*/ 5448069 w 7467600"/>
              <a:gd name="connsiteY235" fmla="*/ 3567554 h 6858000"/>
              <a:gd name="connsiteX236" fmla="*/ 5425834 w 7467600"/>
              <a:gd name="connsiteY236" fmla="*/ 3162785 h 6858000"/>
              <a:gd name="connsiteX237" fmla="*/ 1318687 w 7467600"/>
              <a:gd name="connsiteY237" fmla="*/ 3113840 h 6858000"/>
              <a:gd name="connsiteX238" fmla="*/ 1066793 w 7467600"/>
              <a:gd name="connsiteY238" fmla="*/ 3212171 h 6858000"/>
              <a:gd name="connsiteX239" fmla="*/ 993319 w 7467600"/>
              <a:gd name="connsiteY239" fmla="*/ 3247648 h 6858000"/>
              <a:gd name="connsiteX240" fmla="*/ 853081 w 7467600"/>
              <a:gd name="connsiteY240" fmla="*/ 3312410 h 6858000"/>
              <a:gd name="connsiteX241" fmla="*/ 805957 w 7467600"/>
              <a:gd name="connsiteY241" fmla="*/ 3330443 h 6858000"/>
              <a:gd name="connsiteX242" fmla="*/ 1318687 w 7467600"/>
              <a:gd name="connsiteY242" fmla="*/ 3113840 h 6858000"/>
              <a:gd name="connsiteX243" fmla="*/ 5453702 w 7467600"/>
              <a:gd name="connsiteY243" fmla="*/ 3090882 h 6858000"/>
              <a:gd name="connsiteX244" fmla="*/ 5480135 w 7467600"/>
              <a:gd name="connsiteY244" fmla="*/ 3565802 h 6858000"/>
              <a:gd name="connsiteX245" fmla="*/ 5499023 w 7467600"/>
              <a:gd name="connsiteY245" fmla="*/ 4166310 h 6858000"/>
              <a:gd name="connsiteX246" fmla="*/ 5547022 w 7467600"/>
              <a:gd name="connsiteY246" fmla="*/ 3607838 h 6858000"/>
              <a:gd name="connsiteX247" fmla="*/ 5515964 w 7467600"/>
              <a:gd name="connsiteY247" fmla="*/ 3378541 h 6858000"/>
              <a:gd name="connsiteX248" fmla="*/ 5453702 w 7467600"/>
              <a:gd name="connsiteY248" fmla="*/ 3090882 h 6858000"/>
              <a:gd name="connsiteX249" fmla="*/ 1238695 w 7467600"/>
              <a:gd name="connsiteY249" fmla="*/ 3076820 h 6858000"/>
              <a:gd name="connsiteX250" fmla="*/ 716371 w 7467600"/>
              <a:gd name="connsiteY250" fmla="*/ 3293249 h 6858000"/>
              <a:gd name="connsiteX251" fmla="*/ 579522 w 7467600"/>
              <a:gd name="connsiteY251" fmla="*/ 3371759 h 6858000"/>
              <a:gd name="connsiteX252" fmla="*/ 600288 w 7467600"/>
              <a:gd name="connsiteY252" fmla="*/ 3365555 h 6858000"/>
              <a:gd name="connsiteX253" fmla="*/ 840692 w 7467600"/>
              <a:gd name="connsiteY253" fmla="*/ 3284921 h 6858000"/>
              <a:gd name="connsiteX254" fmla="*/ 979248 w 7467600"/>
              <a:gd name="connsiteY254" fmla="*/ 3221003 h 6858000"/>
              <a:gd name="connsiteX255" fmla="*/ 1053282 w 7467600"/>
              <a:gd name="connsiteY255" fmla="*/ 3185247 h 6858000"/>
              <a:gd name="connsiteX256" fmla="*/ 1320603 w 7467600"/>
              <a:gd name="connsiteY256" fmla="*/ 3081281 h 6858000"/>
              <a:gd name="connsiteX257" fmla="*/ 1238695 w 7467600"/>
              <a:gd name="connsiteY257" fmla="*/ 3076820 h 6858000"/>
              <a:gd name="connsiteX258" fmla="*/ 5425627 w 7467600"/>
              <a:gd name="connsiteY258" fmla="*/ 2954192 h 6858000"/>
              <a:gd name="connsiteX259" fmla="*/ 5470770 w 7467600"/>
              <a:gd name="connsiteY259" fmla="*/ 3005435 h 6858000"/>
              <a:gd name="connsiteX260" fmla="*/ 5519779 w 7467600"/>
              <a:gd name="connsiteY260" fmla="*/ 4359223 h 6858000"/>
              <a:gd name="connsiteX261" fmla="*/ 5520293 w 7467600"/>
              <a:gd name="connsiteY261" fmla="*/ 4360602 h 6858000"/>
              <a:gd name="connsiteX262" fmla="*/ 5767221 w 7467600"/>
              <a:gd name="connsiteY262" fmla="*/ 4665564 h 6858000"/>
              <a:gd name="connsiteX263" fmla="*/ 6937169 w 7467600"/>
              <a:gd name="connsiteY263" fmla="*/ 4815941 h 6858000"/>
              <a:gd name="connsiteX264" fmla="*/ 6953922 w 7467600"/>
              <a:gd name="connsiteY264" fmla="*/ 4890068 h 6858000"/>
              <a:gd name="connsiteX265" fmla="*/ 6071359 w 7467600"/>
              <a:gd name="connsiteY265" fmla="*/ 4770770 h 6858000"/>
              <a:gd name="connsiteX266" fmla="*/ 6038839 w 7467600"/>
              <a:gd name="connsiteY266" fmla="*/ 4764474 h 6858000"/>
              <a:gd name="connsiteX267" fmla="*/ 6038706 w 7467600"/>
              <a:gd name="connsiteY267" fmla="*/ 4763847 h 6858000"/>
              <a:gd name="connsiteX268" fmla="*/ 6037784 w 7467600"/>
              <a:gd name="connsiteY268" fmla="*/ 4764270 h 6858000"/>
              <a:gd name="connsiteX269" fmla="*/ 6038839 w 7467600"/>
              <a:gd name="connsiteY269" fmla="*/ 4764474 h 6858000"/>
              <a:gd name="connsiteX270" fmla="*/ 6040338 w 7467600"/>
              <a:gd name="connsiteY270" fmla="*/ 4771418 h 6858000"/>
              <a:gd name="connsiteX271" fmla="*/ 6024488 w 7467600"/>
              <a:gd name="connsiteY271" fmla="*/ 4809903 h 6858000"/>
              <a:gd name="connsiteX272" fmla="*/ 5599771 w 7467600"/>
              <a:gd name="connsiteY272" fmla="*/ 5509652 h 6858000"/>
              <a:gd name="connsiteX273" fmla="*/ 5548843 w 7467600"/>
              <a:gd name="connsiteY273" fmla="*/ 5563845 h 6858000"/>
              <a:gd name="connsiteX274" fmla="*/ 5940952 w 7467600"/>
              <a:gd name="connsiteY274" fmla="*/ 6250028 h 6858000"/>
              <a:gd name="connsiteX275" fmla="*/ 6043441 w 7467600"/>
              <a:gd name="connsiteY275" fmla="*/ 6665847 h 6858000"/>
              <a:gd name="connsiteX276" fmla="*/ 6093432 w 7467600"/>
              <a:gd name="connsiteY276" fmla="*/ 6858000 h 6858000"/>
              <a:gd name="connsiteX277" fmla="*/ 6034344 w 7467600"/>
              <a:gd name="connsiteY277" fmla="*/ 6858000 h 6858000"/>
              <a:gd name="connsiteX278" fmla="*/ 6026679 w 7467600"/>
              <a:gd name="connsiteY278" fmla="*/ 6836959 h 6858000"/>
              <a:gd name="connsiteX279" fmla="*/ 5800441 w 7467600"/>
              <a:gd name="connsiteY279" fmla="*/ 6335286 h 6858000"/>
              <a:gd name="connsiteX280" fmla="*/ 5526562 w 7467600"/>
              <a:gd name="connsiteY280" fmla="*/ 5705388 h 6858000"/>
              <a:gd name="connsiteX281" fmla="*/ 5519640 w 7467600"/>
              <a:gd name="connsiteY281" fmla="*/ 5683774 h 6858000"/>
              <a:gd name="connsiteX282" fmla="*/ 5844559 w 7467600"/>
              <a:gd name="connsiteY282" fmla="*/ 6553349 h 6858000"/>
              <a:gd name="connsiteX283" fmla="*/ 5975994 w 7467600"/>
              <a:gd name="connsiteY283" fmla="*/ 6858000 h 6858000"/>
              <a:gd name="connsiteX284" fmla="*/ 5898547 w 7467600"/>
              <a:gd name="connsiteY284" fmla="*/ 6858000 h 6858000"/>
              <a:gd name="connsiteX285" fmla="*/ 5682041 w 7467600"/>
              <a:gd name="connsiteY285" fmla="*/ 6355860 h 6858000"/>
              <a:gd name="connsiteX286" fmla="*/ 5461758 w 7467600"/>
              <a:gd name="connsiteY286" fmla="*/ 5820220 h 6858000"/>
              <a:gd name="connsiteX287" fmla="*/ 5237282 w 7467600"/>
              <a:gd name="connsiteY287" fmla="*/ 6579086 h 6858000"/>
              <a:gd name="connsiteX288" fmla="*/ 5115009 w 7467600"/>
              <a:gd name="connsiteY288" fmla="*/ 6858000 h 6858000"/>
              <a:gd name="connsiteX289" fmla="*/ 5028074 w 7467600"/>
              <a:gd name="connsiteY289" fmla="*/ 6858000 h 6858000"/>
              <a:gd name="connsiteX290" fmla="*/ 5079508 w 7467600"/>
              <a:gd name="connsiteY290" fmla="*/ 6749074 h 6858000"/>
              <a:gd name="connsiteX291" fmla="*/ 5371846 w 7467600"/>
              <a:gd name="connsiteY291" fmla="*/ 5924413 h 6858000"/>
              <a:gd name="connsiteX292" fmla="*/ 5270512 w 7467600"/>
              <a:gd name="connsiteY292" fmla="*/ 6138975 h 6858000"/>
              <a:gd name="connsiteX293" fmla="*/ 5062409 w 7467600"/>
              <a:gd name="connsiteY293" fmla="*/ 6653544 h 6858000"/>
              <a:gd name="connsiteX294" fmla="*/ 5036628 w 7467600"/>
              <a:gd name="connsiteY294" fmla="*/ 6754247 h 6858000"/>
              <a:gd name="connsiteX295" fmla="*/ 5009112 w 7467600"/>
              <a:gd name="connsiteY295" fmla="*/ 6858000 h 6858000"/>
              <a:gd name="connsiteX296" fmla="*/ 4976679 w 7467600"/>
              <a:gd name="connsiteY296" fmla="*/ 6858000 h 6858000"/>
              <a:gd name="connsiteX297" fmla="*/ 5006537 w 7467600"/>
              <a:gd name="connsiteY297" fmla="*/ 6747068 h 6858000"/>
              <a:gd name="connsiteX298" fmla="*/ 5032723 w 7467600"/>
              <a:gd name="connsiteY298" fmla="*/ 6644957 h 6858000"/>
              <a:gd name="connsiteX299" fmla="*/ 5242949 w 7467600"/>
              <a:gd name="connsiteY299" fmla="*/ 6125175 h 6858000"/>
              <a:gd name="connsiteX300" fmla="*/ 5286321 w 7467600"/>
              <a:gd name="connsiteY300" fmla="*/ 6033555 h 6858000"/>
              <a:gd name="connsiteX301" fmla="*/ 5008210 w 7467600"/>
              <a:gd name="connsiteY301" fmla="*/ 6649194 h 6858000"/>
              <a:gd name="connsiteX302" fmla="*/ 4986321 w 7467600"/>
              <a:gd name="connsiteY302" fmla="*/ 6765687 h 6858000"/>
              <a:gd name="connsiteX303" fmla="*/ 4973474 w 7467600"/>
              <a:gd name="connsiteY303" fmla="*/ 6858000 h 6858000"/>
              <a:gd name="connsiteX304" fmla="*/ 4907178 w 7467600"/>
              <a:gd name="connsiteY304" fmla="*/ 6858000 h 6858000"/>
              <a:gd name="connsiteX305" fmla="*/ 4910810 w 7467600"/>
              <a:gd name="connsiteY305" fmla="*/ 6829660 h 6858000"/>
              <a:gd name="connsiteX306" fmla="*/ 4987461 w 7467600"/>
              <a:gd name="connsiteY306" fmla="*/ 6432994 h 6858000"/>
              <a:gd name="connsiteX307" fmla="*/ 5179262 w 7467600"/>
              <a:gd name="connsiteY307" fmla="*/ 6035044 h 6858000"/>
              <a:gd name="connsiteX308" fmla="*/ 4689678 w 7467600"/>
              <a:gd name="connsiteY308" fmla="*/ 6440241 h 6858000"/>
              <a:gd name="connsiteX309" fmla="*/ 4477543 w 7467600"/>
              <a:gd name="connsiteY309" fmla="*/ 6674836 h 6858000"/>
              <a:gd name="connsiteX310" fmla="*/ 4329957 w 7467600"/>
              <a:gd name="connsiteY310" fmla="*/ 6858000 h 6858000"/>
              <a:gd name="connsiteX311" fmla="*/ 4218595 w 7467600"/>
              <a:gd name="connsiteY311" fmla="*/ 6858000 h 6858000"/>
              <a:gd name="connsiteX312" fmla="*/ 4368888 w 7467600"/>
              <a:gd name="connsiteY312" fmla="*/ 6668412 h 6858000"/>
              <a:gd name="connsiteX313" fmla="*/ 4563091 w 7467600"/>
              <a:gd name="connsiteY313" fmla="*/ 6442508 h 6858000"/>
              <a:gd name="connsiteX314" fmla="*/ 5387324 w 7467600"/>
              <a:gd name="connsiteY314" fmla="*/ 5705830 h 6858000"/>
              <a:gd name="connsiteX315" fmla="*/ 5073620 w 7467600"/>
              <a:gd name="connsiteY315" fmla="*/ 5955437 h 6858000"/>
              <a:gd name="connsiteX316" fmla="*/ 4689789 w 7467600"/>
              <a:gd name="connsiteY316" fmla="*/ 6268382 h 6858000"/>
              <a:gd name="connsiteX317" fmla="*/ 4418722 w 7467600"/>
              <a:gd name="connsiteY317" fmla="*/ 6570886 h 6858000"/>
              <a:gd name="connsiteX318" fmla="*/ 4214944 w 7467600"/>
              <a:gd name="connsiteY318" fmla="*/ 6858000 h 6858000"/>
              <a:gd name="connsiteX319" fmla="*/ 4177898 w 7467600"/>
              <a:gd name="connsiteY319" fmla="*/ 6858000 h 6858000"/>
              <a:gd name="connsiteX320" fmla="*/ 4391597 w 7467600"/>
              <a:gd name="connsiteY320" fmla="*/ 6556370 h 6858000"/>
              <a:gd name="connsiteX321" fmla="*/ 4668889 w 7467600"/>
              <a:gd name="connsiteY321" fmla="*/ 6246399 h 6858000"/>
              <a:gd name="connsiteX322" fmla="*/ 5055427 w 7467600"/>
              <a:gd name="connsiteY322" fmla="*/ 5931476 h 6858000"/>
              <a:gd name="connsiteX323" fmla="*/ 5371814 w 7467600"/>
              <a:gd name="connsiteY323" fmla="*/ 5678975 h 6858000"/>
              <a:gd name="connsiteX324" fmla="*/ 4987918 w 7467600"/>
              <a:gd name="connsiteY324" fmla="*/ 5838701 h 6858000"/>
              <a:gd name="connsiteX325" fmla="*/ 4317146 w 7467600"/>
              <a:gd name="connsiteY325" fmla="*/ 6587716 h 6858000"/>
              <a:gd name="connsiteX326" fmla="*/ 4171627 w 7467600"/>
              <a:gd name="connsiteY326" fmla="*/ 6858000 h 6858000"/>
              <a:gd name="connsiteX327" fmla="*/ 4081585 w 7467600"/>
              <a:gd name="connsiteY327" fmla="*/ 6858000 h 6858000"/>
              <a:gd name="connsiteX328" fmla="*/ 4238603 w 7467600"/>
              <a:gd name="connsiteY328" fmla="*/ 6559341 h 6858000"/>
              <a:gd name="connsiteX329" fmla="*/ 4778333 w 7467600"/>
              <a:gd name="connsiteY329" fmla="*/ 5873626 h 6858000"/>
              <a:gd name="connsiteX330" fmla="*/ 5414185 w 7467600"/>
              <a:gd name="connsiteY330" fmla="*/ 5573882 h 6858000"/>
              <a:gd name="connsiteX331" fmla="*/ 5959648 w 7467600"/>
              <a:gd name="connsiteY331" fmla="*/ 4760797 h 6858000"/>
              <a:gd name="connsiteX332" fmla="*/ 5355019 w 7467600"/>
              <a:gd name="connsiteY332" fmla="*/ 4734672 h 6858000"/>
              <a:gd name="connsiteX333" fmla="*/ 5083565 w 7467600"/>
              <a:gd name="connsiteY333" fmla="*/ 5179121 h 6858000"/>
              <a:gd name="connsiteX334" fmla="*/ 4713577 w 7467600"/>
              <a:gd name="connsiteY334" fmla="*/ 5616803 h 6858000"/>
              <a:gd name="connsiteX335" fmla="*/ 3989559 w 7467600"/>
              <a:gd name="connsiteY335" fmla="*/ 6145945 h 6858000"/>
              <a:gd name="connsiteX336" fmla="*/ 3939824 w 7467600"/>
              <a:gd name="connsiteY336" fmla="*/ 6066900 h 6858000"/>
              <a:gd name="connsiteX337" fmla="*/ 4584537 w 7467600"/>
              <a:gd name="connsiteY337" fmla="*/ 5324826 h 6858000"/>
              <a:gd name="connsiteX338" fmla="*/ 5037105 w 7467600"/>
              <a:gd name="connsiteY338" fmla="*/ 5088765 h 6858000"/>
              <a:gd name="connsiteX339" fmla="*/ 5039930 w 7467600"/>
              <a:gd name="connsiteY339" fmla="*/ 5089585 h 6858000"/>
              <a:gd name="connsiteX340" fmla="*/ 5263764 w 7467600"/>
              <a:gd name="connsiteY340" fmla="*/ 4735525 h 6858000"/>
              <a:gd name="connsiteX341" fmla="*/ 4086300 w 7467600"/>
              <a:gd name="connsiteY341" fmla="*/ 4884599 h 6858000"/>
              <a:gd name="connsiteX342" fmla="*/ 4085485 w 7467600"/>
              <a:gd name="connsiteY342" fmla="*/ 4899070 h 6858000"/>
              <a:gd name="connsiteX343" fmla="*/ 3871915 w 7467600"/>
              <a:gd name="connsiteY343" fmla="*/ 5253645 h 6858000"/>
              <a:gd name="connsiteX344" fmla="*/ 3799374 w 7467600"/>
              <a:gd name="connsiteY344" fmla="*/ 5466127 h 6858000"/>
              <a:gd name="connsiteX345" fmla="*/ 3498850 w 7467600"/>
              <a:gd name="connsiteY345" fmla="*/ 6661888 h 6858000"/>
              <a:gd name="connsiteX346" fmla="*/ 3399216 w 7467600"/>
              <a:gd name="connsiteY346" fmla="*/ 6858000 h 6858000"/>
              <a:gd name="connsiteX347" fmla="*/ 3303688 w 7467600"/>
              <a:gd name="connsiteY347" fmla="*/ 6858000 h 6858000"/>
              <a:gd name="connsiteX348" fmla="*/ 3391774 w 7467600"/>
              <a:gd name="connsiteY348" fmla="*/ 6697181 h 6858000"/>
              <a:gd name="connsiteX349" fmla="*/ 3735540 w 7467600"/>
              <a:gd name="connsiteY349" fmla="*/ 5546923 h 6858000"/>
              <a:gd name="connsiteX350" fmla="*/ 3729438 w 7467600"/>
              <a:gd name="connsiteY350" fmla="*/ 5569058 h 6858000"/>
              <a:gd name="connsiteX351" fmla="*/ 3707782 w 7467600"/>
              <a:gd name="connsiteY351" fmla="*/ 5644908 h 6858000"/>
              <a:gd name="connsiteX352" fmla="*/ 3583827 w 7467600"/>
              <a:gd name="connsiteY352" fmla="*/ 6039215 h 6858000"/>
              <a:gd name="connsiteX353" fmla="*/ 3547861 w 7467600"/>
              <a:gd name="connsiteY353" fmla="*/ 6129609 h 6858000"/>
              <a:gd name="connsiteX354" fmla="*/ 3490905 w 7467600"/>
              <a:gd name="connsiteY354" fmla="*/ 6277660 h 6858000"/>
              <a:gd name="connsiteX355" fmla="*/ 3455859 w 7467600"/>
              <a:gd name="connsiteY355" fmla="*/ 6391301 h 6858000"/>
              <a:gd name="connsiteX356" fmla="*/ 3429112 w 7467600"/>
              <a:gd name="connsiteY356" fmla="*/ 6479469 h 6858000"/>
              <a:gd name="connsiteX357" fmla="*/ 3304862 w 7467600"/>
              <a:gd name="connsiteY357" fmla="*/ 6796476 h 6858000"/>
              <a:gd name="connsiteX358" fmla="*/ 3276071 w 7467600"/>
              <a:gd name="connsiteY358" fmla="*/ 6858000 h 6858000"/>
              <a:gd name="connsiteX359" fmla="*/ 3240805 w 7467600"/>
              <a:gd name="connsiteY359" fmla="*/ 6858000 h 6858000"/>
              <a:gd name="connsiteX360" fmla="*/ 3275917 w 7467600"/>
              <a:gd name="connsiteY360" fmla="*/ 6783192 h 6858000"/>
              <a:gd name="connsiteX361" fmla="*/ 3399358 w 7467600"/>
              <a:gd name="connsiteY361" fmla="*/ 6469011 h 6858000"/>
              <a:gd name="connsiteX362" fmla="*/ 3425650 w 7467600"/>
              <a:gd name="connsiteY362" fmla="*/ 6381333 h 6858000"/>
              <a:gd name="connsiteX363" fmla="*/ 3460661 w 7467600"/>
              <a:gd name="connsiteY363" fmla="*/ 6266763 h 6858000"/>
              <a:gd name="connsiteX364" fmla="*/ 3518021 w 7467600"/>
              <a:gd name="connsiteY364" fmla="*/ 6117298 h 6858000"/>
              <a:gd name="connsiteX365" fmla="*/ 3554035 w 7467600"/>
              <a:gd name="connsiteY365" fmla="*/ 6027832 h 6858000"/>
              <a:gd name="connsiteX366" fmla="*/ 3677174 w 7467600"/>
              <a:gd name="connsiteY366" fmla="*/ 5636351 h 6858000"/>
              <a:gd name="connsiteX367" fmla="*/ 3698819 w 7467600"/>
              <a:gd name="connsiteY367" fmla="*/ 5560503 h 6858000"/>
              <a:gd name="connsiteX368" fmla="*/ 3702094 w 7467600"/>
              <a:gd name="connsiteY368" fmla="*/ 5549194 h 6858000"/>
              <a:gd name="connsiteX369" fmla="*/ 3398355 w 7467600"/>
              <a:gd name="connsiteY369" fmla="*/ 6094603 h 6858000"/>
              <a:gd name="connsiteX370" fmla="*/ 3193941 w 7467600"/>
              <a:gd name="connsiteY370" fmla="*/ 6798775 h 6858000"/>
              <a:gd name="connsiteX371" fmla="*/ 3184140 w 7467600"/>
              <a:gd name="connsiteY371" fmla="*/ 6858000 h 6858000"/>
              <a:gd name="connsiteX372" fmla="*/ 3099978 w 7467600"/>
              <a:gd name="connsiteY372" fmla="*/ 6858000 h 6858000"/>
              <a:gd name="connsiteX373" fmla="*/ 3101556 w 7467600"/>
              <a:gd name="connsiteY373" fmla="*/ 6843337 h 6858000"/>
              <a:gd name="connsiteX374" fmla="*/ 3370162 w 7467600"/>
              <a:gd name="connsiteY374" fmla="*/ 5785550 h 6858000"/>
              <a:gd name="connsiteX375" fmla="*/ 3746477 w 7467600"/>
              <a:gd name="connsiteY375" fmla="*/ 5377889 h 6858000"/>
              <a:gd name="connsiteX376" fmla="*/ 3863399 w 7467600"/>
              <a:gd name="connsiteY376" fmla="*/ 5087257 h 6858000"/>
              <a:gd name="connsiteX377" fmla="*/ 3968712 w 7467600"/>
              <a:gd name="connsiteY377" fmla="*/ 4913989 h 6858000"/>
              <a:gd name="connsiteX378" fmla="*/ 2792390 w 7467600"/>
              <a:gd name="connsiteY378" fmla="*/ 5382974 h 6858000"/>
              <a:gd name="connsiteX379" fmla="*/ 2714982 w 7467600"/>
              <a:gd name="connsiteY379" fmla="*/ 5427051 h 6858000"/>
              <a:gd name="connsiteX380" fmla="*/ 2813361 w 7467600"/>
              <a:gd name="connsiteY380" fmla="*/ 6023912 h 6858000"/>
              <a:gd name="connsiteX381" fmla="*/ 2688430 w 7467600"/>
              <a:gd name="connsiteY381" fmla="*/ 6801564 h 6858000"/>
              <a:gd name="connsiteX382" fmla="*/ 2629626 w 7467600"/>
              <a:gd name="connsiteY382" fmla="*/ 6763394 h 6858000"/>
              <a:gd name="connsiteX383" fmla="*/ 2565328 w 7467600"/>
              <a:gd name="connsiteY383" fmla="*/ 5516399 h 6858000"/>
              <a:gd name="connsiteX384" fmla="*/ 1922999 w 7467600"/>
              <a:gd name="connsiteY384" fmla="*/ 5980343 h 6858000"/>
              <a:gd name="connsiteX385" fmla="*/ 1950261 w 7467600"/>
              <a:gd name="connsiteY385" fmla="*/ 6405858 h 6858000"/>
              <a:gd name="connsiteX386" fmla="*/ 2365554 w 7467600"/>
              <a:gd name="connsiteY386" fmla="*/ 6759107 h 6858000"/>
              <a:gd name="connsiteX387" fmla="*/ 2424142 w 7467600"/>
              <a:gd name="connsiteY387" fmla="*/ 6858000 h 6858000"/>
              <a:gd name="connsiteX388" fmla="*/ 2395994 w 7467600"/>
              <a:gd name="connsiteY388" fmla="*/ 6858000 h 6858000"/>
              <a:gd name="connsiteX389" fmla="*/ 2392863 w 7467600"/>
              <a:gd name="connsiteY389" fmla="*/ 6852964 h 6858000"/>
              <a:gd name="connsiteX390" fmla="*/ 2017589 w 7467600"/>
              <a:gd name="connsiteY390" fmla="*/ 6493982 h 6858000"/>
              <a:gd name="connsiteX391" fmla="*/ 2147336 w 7467600"/>
              <a:gd name="connsiteY391" fmla="*/ 6594052 h 6858000"/>
              <a:gd name="connsiteX392" fmla="*/ 2207047 w 7467600"/>
              <a:gd name="connsiteY392" fmla="*/ 6654540 h 6858000"/>
              <a:gd name="connsiteX393" fmla="*/ 2299106 w 7467600"/>
              <a:gd name="connsiteY393" fmla="*/ 6778931 h 6858000"/>
              <a:gd name="connsiteX394" fmla="*/ 2314430 w 7467600"/>
              <a:gd name="connsiteY394" fmla="*/ 6801144 h 6858000"/>
              <a:gd name="connsiteX395" fmla="*/ 2352406 w 7467600"/>
              <a:gd name="connsiteY395" fmla="*/ 6858000 h 6858000"/>
              <a:gd name="connsiteX396" fmla="*/ 2314492 w 7467600"/>
              <a:gd name="connsiteY396" fmla="*/ 6858000 h 6858000"/>
              <a:gd name="connsiteX397" fmla="*/ 2288095 w 7467600"/>
              <a:gd name="connsiteY397" fmla="*/ 6818030 h 6858000"/>
              <a:gd name="connsiteX398" fmla="*/ 2272768 w 7467600"/>
              <a:gd name="connsiteY398" fmla="*/ 6795822 h 6858000"/>
              <a:gd name="connsiteX399" fmla="*/ 2182715 w 7467600"/>
              <a:gd name="connsiteY399" fmla="*/ 6675071 h 6858000"/>
              <a:gd name="connsiteX400" fmla="*/ 2032061 w 7467600"/>
              <a:gd name="connsiteY400" fmla="*/ 6541380 h 6858000"/>
              <a:gd name="connsiteX401" fmla="*/ 2257220 w 7467600"/>
              <a:gd name="connsiteY401" fmla="*/ 6826257 h 6858000"/>
              <a:gd name="connsiteX402" fmla="*/ 2281324 w 7467600"/>
              <a:gd name="connsiteY402" fmla="*/ 6858000 h 6858000"/>
              <a:gd name="connsiteX403" fmla="*/ 2242860 w 7467600"/>
              <a:gd name="connsiteY403" fmla="*/ 6858000 h 6858000"/>
              <a:gd name="connsiteX404" fmla="*/ 2232818 w 7467600"/>
              <a:gd name="connsiteY404" fmla="*/ 6844926 h 6858000"/>
              <a:gd name="connsiteX405" fmla="*/ 1990172 w 7467600"/>
              <a:gd name="connsiteY405" fmla="*/ 6542121 h 6858000"/>
              <a:gd name="connsiteX406" fmla="*/ 2124090 w 7467600"/>
              <a:gd name="connsiteY406" fmla="*/ 6761017 h 6858000"/>
              <a:gd name="connsiteX407" fmla="*/ 2200380 w 7467600"/>
              <a:gd name="connsiteY407" fmla="*/ 6858000 h 6858000"/>
              <a:gd name="connsiteX408" fmla="*/ 2147507 w 7467600"/>
              <a:gd name="connsiteY408" fmla="*/ 6858000 h 6858000"/>
              <a:gd name="connsiteX409" fmla="*/ 2070668 w 7467600"/>
              <a:gd name="connsiteY409" fmla="*/ 6761520 h 6858000"/>
              <a:gd name="connsiteX410" fmla="*/ 1975142 w 7467600"/>
              <a:gd name="connsiteY410" fmla="*/ 6585570 h 6858000"/>
              <a:gd name="connsiteX411" fmla="*/ 2050035 w 7467600"/>
              <a:gd name="connsiteY411" fmla="*/ 6813345 h 6858000"/>
              <a:gd name="connsiteX412" fmla="*/ 2063025 w 7467600"/>
              <a:gd name="connsiteY412" fmla="*/ 6858000 h 6858000"/>
              <a:gd name="connsiteX413" fmla="*/ 2021675 w 7467600"/>
              <a:gd name="connsiteY413" fmla="*/ 6858000 h 6858000"/>
              <a:gd name="connsiteX414" fmla="*/ 2019308 w 7467600"/>
              <a:gd name="connsiteY414" fmla="*/ 6847118 h 6858000"/>
              <a:gd name="connsiteX415" fmla="*/ 1938835 w 7467600"/>
              <a:gd name="connsiteY415" fmla="*/ 6551160 h 6858000"/>
              <a:gd name="connsiteX416" fmla="*/ 1953230 w 7467600"/>
              <a:gd name="connsiteY416" fmla="*/ 6759699 h 6858000"/>
              <a:gd name="connsiteX417" fmla="*/ 1956763 w 7467600"/>
              <a:gd name="connsiteY417" fmla="*/ 6778191 h 6858000"/>
              <a:gd name="connsiteX418" fmla="*/ 1967925 w 7467600"/>
              <a:gd name="connsiteY418" fmla="*/ 6858000 h 6858000"/>
              <a:gd name="connsiteX419" fmla="*/ 1936622 w 7467600"/>
              <a:gd name="connsiteY419" fmla="*/ 6858000 h 6858000"/>
              <a:gd name="connsiteX420" fmla="*/ 1926261 w 7467600"/>
              <a:gd name="connsiteY420" fmla="*/ 6784064 h 6858000"/>
              <a:gd name="connsiteX421" fmla="*/ 1922724 w 7467600"/>
              <a:gd name="connsiteY421" fmla="*/ 6765577 h 6858000"/>
              <a:gd name="connsiteX422" fmla="*/ 1904650 w 7467600"/>
              <a:gd name="connsiteY422" fmla="*/ 6639616 h 6858000"/>
              <a:gd name="connsiteX423" fmla="*/ 1885273 w 7467600"/>
              <a:gd name="connsiteY423" fmla="*/ 6858000 h 6858000"/>
              <a:gd name="connsiteX424" fmla="*/ 1854363 w 7467600"/>
              <a:gd name="connsiteY424" fmla="*/ 6858000 h 6858000"/>
              <a:gd name="connsiteX425" fmla="*/ 1880391 w 7467600"/>
              <a:gd name="connsiteY425" fmla="*/ 6603796 h 6858000"/>
              <a:gd name="connsiteX426" fmla="*/ 1818273 w 7467600"/>
              <a:gd name="connsiteY426" fmla="*/ 6715729 h 6858000"/>
              <a:gd name="connsiteX427" fmla="*/ 1794691 w 7467600"/>
              <a:gd name="connsiteY427" fmla="*/ 6843239 h 6858000"/>
              <a:gd name="connsiteX428" fmla="*/ 1794914 w 7467600"/>
              <a:gd name="connsiteY428" fmla="*/ 6858000 h 6858000"/>
              <a:gd name="connsiteX429" fmla="*/ 1746128 w 7467600"/>
              <a:gd name="connsiteY429" fmla="*/ 6858000 h 6858000"/>
              <a:gd name="connsiteX430" fmla="*/ 1753934 w 7467600"/>
              <a:gd name="connsiteY430" fmla="*/ 6724796 h 6858000"/>
              <a:gd name="connsiteX431" fmla="*/ 1792053 w 7467600"/>
              <a:gd name="connsiteY431" fmla="*/ 6572396 h 6858000"/>
              <a:gd name="connsiteX432" fmla="*/ 1862248 w 7467600"/>
              <a:gd name="connsiteY432" fmla="*/ 6266397 h 6858000"/>
              <a:gd name="connsiteX433" fmla="*/ 1862250 w 7467600"/>
              <a:gd name="connsiteY433" fmla="*/ 6033531 h 6858000"/>
              <a:gd name="connsiteX434" fmla="*/ 1211999 w 7467600"/>
              <a:gd name="connsiteY434" fmla="*/ 6683610 h 6858000"/>
              <a:gd name="connsiteX435" fmla="*/ 1213266 w 7467600"/>
              <a:gd name="connsiteY435" fmla="*/ 6691947 h 6858000"/>
              <a:gd name="connsiteX436" fmla="*/ 1203370 w 7467600"/>
              <a:gd name="connsiteY436" fmla="*/ 6850676 h 6858000"/>
              <a:gd name="connsiteX437" fmla="*/ 1203671 w 7467600"/>
              <a:gd name="connsiteY437" fmla="*/ 6858000 h 6858000"/>
              <a:gd name="connsiteX438" fmla="*/ 1143180 w 7467600"/>
              <a:gd name="connsiteY438" fmla="*/ 6858000 h 6858000"/>
              <a:gd name="connsiteX439" fmla="*/ 1142176 w 7467600"/>
              <a:gd name="connsiteY439" fmla="*/ 6766045 h 6858000"/>
              <a:gd name="connsiteX440" fmla="*/ 1067484 w 7467600"/>
              <a:gd name="connsiteY440" fmla="*/ 6858000 h 6858000"/>
              <a:gd name="connsiteX441" fmla="*/ 953928 w 7467600"/>
              <a:gd name="connsiteY441" fmla="*/ 6858000 h 6858000"/>
              <a:gd name="connsiteX442" fmla="*/ 959715 w 7467600"/>
              <a:gd name="connsiteY442" fmla="*/ 6850185 h 6858000"/>
              <a:gd name="connsiteX443" fmla="*/ 1483788 w 7467600"/>
              <a:gd name="connsiteY443" fmla="*/ 6259174 h 6858000"/>
              <a:gd name="connsiteX444" fmla="*/ 1100671 w 7467600"/>
              <a:gd name="connsiteY444" fmla="*/ 6252137 h 6858000"/>
              <a:gd name="connsiteX445" fmla="*/ 1090144 w 7467600"/>
              <a:gd name="connsiteY445" fmla="*/ 6256748 h 6858000"/>
              <a:gd name="connsiteX446" fmla="*/ 1095872 w 7467600"/>
              <a:gd name="connsiteY446" fmla="*/ 6271892 h 6858000"/>
              <a:gd name="connsiteX447" fmla="*/ 262785 w 7467600"/>
              <a:gd name="connsiteY447" fmla="*/ 6845450 h 6858000"/>
              <a:gd name="connsiteX448" fmla="*/ 209968 w 7467600"/>
              <a:gd name="connsiteY448" fmla="*/ 6770713 h 6858000"/>
              <a:gd name="connsiteX449" fmla="*/ 873460 w 7467600"/>
              <a:gd name="connsiteY449" fmla="*/ 6253768 h 6858000"/>
              <a:gd name="connsiteX450" fmla="*/ 192686 w 7467600"/>
              <a:gd name="connsiteY450" fmla="*/ 5849257 h 6858000"/>
              <a:gd name="connsiteX451" fmla="*/ 4696 w 7467600"/>
              <a:gd name="connsiteY451" fmla="*/ 5697668 h 6858000"/>
              <a:gd name="connsiteX452" fmla="*/ 0 w 7467600"/>
              <a:gd name="connsiteY452" fmla="*/ 5689984 h 6858000"/>
              <a:gd name="connsiteX453" fmla="*/ 0 w 7467600"/>
              <a:gd name="connsiteY453" fmla="*/ 5513472 h 6858000"/>
              <a:gd name="connsiteX454" fmla="*/ 174101 w 7467600"/>
              <a:gd name="connsiteY454" fmla="*/ 5620277 h 6858000"/>
              <a:gd name="connsiteX455" fmla="*/ 891800 w 7467600"/>
              <a:gd name="connsiteY455" fmla="*/ 6036935 h 6858000"/>
              <a:gd name="connsiteX456" fmla="*/ 1072219 w 7467600"/>
              <a:gd name="connsiteY456" fmla="*/ 6169443 h 6858000"/>
              <a:gd name="connsiteX457" fmla="*/ 1074117 w 7467600"/>
              <a:gd name="connsiteY457" fmla="*/ 6170301 h 6858000"/>
              <a:gd name="connsiteX458" fmla="*/ 1083114 w 7467600"/>
              <a:gd name="connsiteY458" fmla="*/ 6174131 h 6858000"/>
              <a:gd name="connsiteX459" fmla="*/ 1543010 w 7467600"/>
              <a:gd name="connsiteY459" fmla="*/ 6191140 h 6858000"/>
              <a:gd name="connsiteX460" fmla="*/ 1551080 w 7467600"/>
              <a:gd name="connsiteY460" fmla="*/ 6195006 h 6858000"/>
              <a:gd name="connsiteX461" fmla="*/ 2345443 w 7467600"/>
              <a:gd name="connsiteY461" fmla="*/ 5549882 h 6858000"/>
              <a:gd name="connsiteX462" fmla="*/ 1721499 w 7467600"/>
              <a:gd name="connsiteY462" fmla="*/ 5599969 h 6858000"/>
              <a:gd name="connsiteX463" fmla="*/ 767716 w 7467600"/>
              <a:gd name="connsiteY463" fmla="*/ 5472768 h 6858000"/>
              <a:gd name="connsiteX464" fmla="*/ 722147 w 7467600"/>
              <a:gd name="connsiteY464" fmla="*/ 5393091 h 6858000"/>
              <a:gd name="connsiteX465" fmla="*/ 1485552 w 7467600"/>
              <a:gd name="connsiteY465" fmla="*/ 5313202 h 6858000"/>
              <a:gd name="connsiteX466" fmla="*/ 2143004 w 7467600"/>
              <a:gd name="connsiteY466" fmla="*/ 5402420 h 6858000"/>
              <a:gd name="connsiteX467" fmla="*/ 1933391 w 7467600"/>
              <a:gd name="connsiteY467" fmla="*/ 5156971 h 6858000"/>
              <a:gd name="connsiteX468" fmla="*/ 1827118 w 7467600"/>
              <a:gd name="connsiteY468" fmla="*/ 4968410 h 6858000"/>
              <a:gd name="connsiteX469" fmla="*/ 1837349 w 7467600"/>
              <a:gd name="connsiteY469" fmla="*/ 4956357 h 6858000"/>
              <a:gd name="connsiteX470" fmla="*/ 2162835 w 7467600"/>
              <a:gd name="connsiteY470" fmla="*/ 5187853 h 6858000"/>
              <a:gd name="connsiteX471" fmla="*/ 2257167 w 7467600"/>
              <a:gd name="connsiteY471" fmla="*/ 5462123 h 6858000"/>
              <a:gd name="connsiteX472" fmla="*/ 2261598 w 7467600"/>
              <a:gd name="connsiteY472" fmla="*/ 5467998 h 6858000"/>
              <a:gd name="connsiteX473" fmla="*/ 2437177 w 7467600"/>
              <a:gd name="connsiteY473" fmla="*/ 5479608 h 6858000"/>
              <a:gd name="connsiteX474" fmla="*/ 2445247 w 7467600"/>
              <a:gd name="connsiteY474" fmla="*/ 5483476 h 6858000"/>
              <a:gd name="connsiteX475" fmla="*/ 2743626 w 7467600"/>
              <a:gd name="connsiteY475" fmla="*/ 5304819 h 6858000"/>
              <a:gd name="connsiteX476" fmla="*/ 3048102 w 7467600"/>
              <a:gd name="connsiteY476" fmla="*/ 5150595 h 6858000"/>
              <a:gd name="connsiteX477" fmla="*/ 1799414 w 7467600"/>
              <a:gd name="connsiteY477" fmla="*/ 4694732 h 6858000"/>
              <a:gd name="connsiteX478" fmla="*/ 1771735 w 7467600"/>
              <a:gd name="connsiteY478" fmla="*/ 4619929 h 6858000"/>
              <a:gd name="connsiteX479" fmla="*/ 3104273 w 7467600"/>
              <a:gd name="connsiteY479" fmla="*/ 5076159 h 6858000"/>
              <a:gd name="connsiteX480" fmla="*/ 3113245 w 7467600"/>
              <a:gd name="connsiteY480" fmla="*/ 5090705 h 6858000"/>
              <a:gd name="connsiteX481" fmla="*/ 3126294 w 7467600"/>
              <a:gd name="connsiteY481" fmla="*/ 5114400 h 6858000"/>
              <a:gd name="connsiteX482" fmla="*/ 3937433 w 7467600"/>
              <a:gd name="connsiteY482" fmla="*/ 4830473 h 6858000"/>
              <a:gd name="connsiteX483" fmla="*/ 3590475 w 7467600"/>
              <a:gd name="connsiteY483" fmla="*/ 4597974 h 6858000"/>
              <a:gd name="connsiteX484" fmla="*/ 3100264 w 7467600"/>
              <a:gd name="connsiteY484" fmla="*/ 4579845 h 6858000"/>
              <a:gd name="connsiteX485" fmla="*/ 2183576 w 7467600"/>
              <a:gd name="connsiteY485" fmla="*/ 4227150 h 6858000"/>
              <a:gd name="connsiteX486" fmla="*/ 2151029 w 7467600"/>
              <a:gd name="connsiteY486" fmla="*/ 4146947 h 6858000"/>
              <a:gd name="connsiteX487" fmla="*/ 3563434 w 7467600"/>
              <a:gd name="connsiteY487" fmla="*/ 4469115 h 6858000"/>
              <a:gd name="connsiteX488" fmla="*/ 3177952 w 7467600"/>
              <a:gd name="connsiteY488" fmla="*/ 3657386 h 6858000"/>
              <a:gd name="connsiteX489" fmla="*/ 3189263 w 7467600"/>
              <a:gd name="connsiteY489" fmla="*/ 3625726 h 6858000"/>
              <a:gd name="connsiteX490" fmla="*/ 3560912 w 7467600"/>
              <a:gd name="connsiteY490" fmla="*/ 4079863 h 6858000"/>
              <a:gd name="connsiteX491" fmla="*/ 3626636 w 7467600"/>
              <a:gd name="connsiteY491" fmla="*/ 4512230 h 6858000"/>
              <a:gd name="connsiteX492" fmla="*/ 3653088 w 7467600"/>
              <a:gd name="connsiteY492" fmla="*/ 4521417 h 6858000"/>
              <a:gd name="connsiteX493" fmla="*/ 3988128 w 7467600"/>
              <a:gd name="connsiteY493" fmla="*/ 4817267 h 6858000"/>
              <a:gd name="connsiteX494" fmla="*/ 4830582 w 7467600"/>
              <a:gd name="connsiteY494" fmla="*/ 4676000 h 6858000"/>
              <a:gd name="connsiteX495" fmla="*/ 4830100 w 7467600"/>
              <a:gd name="connsiteY495" fmla="*/ 4675554 h 6858000"/>
              <a:gd name="connsiteX496" fmla="*/ 4036318 w 7467600"/>
              <a:gd name="connsiteY496" fmla="*/ 4147013 h 6858000"/>
              <a:gd name="connsiteX497" fmla="*/ 3432098 w 7467600"/>
              <a:gd name="connsiteY497" fmla="*/ 3537312 h 6858000"/>
              <a:gd name="connsiteX498" fmla="*/ 3446761 w 7467600"/>
              <a:gd name="connsiteY498" fmla="*/ 3461278 h 6858000"/>
              <a:gd name="connsiteX499" fmla="*/ 4419733 w 7467600"/>
              <a:gd name="connsiteY499" fmla="*/ 3963555 h 6858000"/>
              <a:gd name="connsiteX500" fmla="*/ 4781371 w 7467600"/>
              <a:gd name="connsiteY500" fmla="*/ 4458604 h 6858000"/>
              <a:gd name="connsiteX501" fmla="*/ 4780440 w 7467600"/>
              <a:gd name="connsiteY501" fmla="*/ 4470290 h 6858000"/>
              <a:gd name="connsiteX502" fmla="*/ 4898954 w 7467600"/>
              <a:gd name="connsiteY502" fmla="*/ 4662092 h 6858000"/>
              <a:gd name="connsiteX503" fmla="*/ 4900699 w 7467600"/>
              <a:gd name="connsiteY503" fmla="*/ 4670867 h 6858000"/>
              <a:gd name="connsiteX504" fmla="*/ 5714511 w 7467600"/>
              <a:gd name="connsiteY504" fmla="*/ 4663483 h 6858000"/>
              <a:gd name="connsiteX505" fmla="*/ 5464793 w 7467600"/>
              <a:gd name="connsiteY505" fmla="*/ 4393556 h 6858000"/>
              <a:gd name="connsiteX506" fmla="*/ 5461897 w 7467600"/>
              <a:gd name="connsiteY506" fmla="*/ 4390879 h 6858000"/>
              <a:gd name="connsiteX507" fmla="*/ 4294126 w 7467600"/>
              <a:gd name="connsiteY507" fmla="*/ 3303048 h 6858000"/>
              <a:gd name="connsiteX508" fmla="*/ 4305321 w 7467600"/>
              <a:gd name="connsiteY508" fmla="*/ 3256953 h 6858000"/>
              <a:gd name="connsiteX509" fmla="*/ 4949299 w 7467600"/>
              <a:gd name="connsiteY509" fmla="*/ 3766336 h 6858000"/>
              <a:gd name="connsiteX510" fmla="*/ 5291452 w 7467600"/>
              <a:gd name="connsiteY510" fmla="*/ 4076801 h 6858000"/>
              <a:gd name="connsiteX511" fmla="*/ 5434998 w 7467600"/>
              <a:gd name="connsiteY511" fmla="*/ 4254100 h 6858000"/>
              <a:gd name="connsiteX512" fmla="*/ 5351015 w 7467600"/>
              <a:gd name="connsiteY512" fmla="*/ 3760989 h 6858000"/>
              <a:gd name="connsiteX513" fmla="*/ 5413780 w 7467600"/>
              <a:gd name="connsiteY513" fmla="*/ 2966265 h 6858000"/>
              <a:gd name="connsiteX514" fmla="*/ 5425627 w 7467600"/>
              <a:gd name="connsiteY514" fmla="*/ 2954192 h 6858000"/>
              <a:gd name="connsiteX515" fmla="*/ 6604735 w 7467600"/>
              <a:gd name="connsiteY515" fmla="*/ 2041381 h 6858000"/>
              <a:gd name="connsiteX516" fmla="*/ 7204487 w 7467600"/>
              <a:gd name="connsiteY516" fmla="*/ 2742112 h 6858000"/>
              <a:gd name="connsiteX517" fmla="*/ 7131592 w 7467600"/>
              <a:gd name="connsiteY517" fmla="*/ 2672096 h 6858000"/>
              <a:gd name="connsiteX518" fmla="*/ 6996344 w 7467600"/>
              <a:gd name="connsiteY518" fmla="*/ 2518310 h 6858000"/>
              <a:gd name="connsiteX519" fmla="*/ 6735495 w 7467600"/>
              <a:gd name="connsiteY519" fmla="*/ 2196890 h 6858000"/>
              <a:gd name="connsiteX520" fmla="*/ 6721901 w 7467600"/>
              <a:gd name="connsiteY520" fmla="*/ 2179274 h 6858000"/>
              <a:gd name="connsiteX521" fmla="*/ 6604735 w 7467600"/>
              <a:gd name="connsiteY521" fmla="*/ 2041381 h 6858000"/>
              <a:gd name="connsiteX522" fmla="*/ 6591670 w 7467600"/>
              <a:gd name="connsiteY522" fmla="*/ 1988277 h 6858000"/>
              <a:gd name="connsiteX523" fmla="*/ 6747349 w 7467600"/>
              <a:gd name="connsiteY523" fmla="*/ 2160069 h 6858000"/>
              <a:gd name="connsiteX524" fmla="*/ 6760943 w 7467600"/>
              <a:gd name="connsiteY524" fmla="*/ 2177686 h 6858000"/>
              <a:gd name="connsiteX525" fmla="*/ 7021065 w 7467600"/>
              <a:gd name="connsiteY525" fmla="*/ 2498102 h 6858000"/>
              <a:gd name="connsiteX526" fmla="*/ 7155223 w 7467600"/>
              <a:gd name="connsiteY526" fmla="*/ 2650386 h 6858000"/>
              <a:gd name="connsiteX527" fmla="*/ 7203167 w 7467600"/>
              <a:gd name="connsiteY527" fmla="*/ 2697288 h 6858000"/>
              <a:gd name="connsiteX528" fmla="*/ 6937703 w 7467600"/>
              <a:gd name="connsiteY528" fmla="*/ 2321981 h 6858000"/>
              <a:gd name="connsiteX529" fmla="*/ 6591670 w 7467600"/>
              <a:gd name="connsiteY529" fmla="*/ 1988277 h 6858000"/>
              <a:gd name="connsiteX530" fmla="*/ 5798671 w 7467600"/>
              <a:gd name="connsiteY530" fmla="*/ 1981601 h 6858000"/>
              <a:gd name="connsiteX531" fmla="*/ 5754709 w 7467600"/>
              <a:gd name="connsiteY531" fmla="*/ 2071454 h 6858000"/>
              <a:gd name="connsiteX532" fmla="*/ 5763044 w 7467600"/>
              <a:gd name="connsiteY532" fmla="*/ 2842206 h 6858000"/>
              <a:gd name="connsiteX533" fmla="*/ 5764974 w 7467600"/>
              <a:gd name="connsiteY533" fmla="*/ 2799609 h 6858000"/>
              <a:gd name="connsiteX534" fmla="*/ 5767665 w 7467600"/>
              <a:gd name="connsiteY534" fmla="*/ 2666409 h 6858000"/>
              <a:gd name="connsiteX535" fmla="*/ 5763055 w 7467600"/>
              <a:gd name="connsiteY535" fmla="*/ 2579705 h 6858000"/>
              <a:gd name="connsiteX536" fmla="*/ 5758079 w 7467600"/>
              <a:gd name="connsiteY536" fmla="*/ 2492508 h 6858000"/>
              <a:gd name="connsiteX537" fmla="*/ 5779325 w 7467600"/>
              <a:gd name="connsiteY537" fmla="*/ 2197069 h 6858000"/>
              <a:gd name="connsiteX538" fmla="*/ 5798671 w 7467600"/>
              <a:gd name="connsiteY538" fmla="*/ 1981601 h 6858000"/>
              <a:gd name="connsiteX539" fmla="*/ 5829202 w 7467600"/>
              <a:gd name="connsiteY539" fmla="*/ 1971679 h 6858000"/>
              <a:gd name="connsiteX540" fmla="*/ 5809558 w 7467600"/>
              <a:gd name="connsiteY540" fmla="*/ 2198043 h 6858000"/>
              <a:gd name="connsiteX541" fmla="*/ 5788653 w 7467600"/>
              <a:gd name="connsiteY541" fmla="*/ 2489430 h 6858000"/>
              <a:gd name="connsiteX542" fmla="*/ 5793439 w 7467600"/>
              <a:gd name="connsiteY542" fmla="*/ 2575235 h 6858000"/>
              <a:gd name="connsiteX543" fmla="*/ 5796837 w 7467600"/>
              <a:gd name="connsiteY543" fmla="*/ 2637633 h 6858000"/>
              <a:gd name="connsiteX544" fmla="*/ 5818614 w 7467600"/>
              <a:gd name="connsiteY544" fmla="*/ 2473055 h 6858000"/>
              <a:gd name="connsiteX545" fmla="*/ 5829202 w 7467600"/>
              <a:gd name="connsiteY545" fmla="*/ 1971679 h 6858000"/>
              <a:gd name="connsiteX546" fmla="*/ 5911389 w 7467600"/>
              <a:gd name="connsiteY546" fmla="*/ 1898371 h 6858000"/>
              <a:gd name="connsiteX547" fmla="*/ 6237627 w 7467600"/>
              <a:gd name="connsiteY547" fmla="*/ 2231921 h 6858000"/>
              <a:gd name="connsiteX548" fmla="*/ 5911389 w 7467600"/>
              <a:gd name="connsiteY548" fmla="*/ 1898371 h 6858000"/>
              <a:gd name="connsiteX549" fmla="*/ 6944437 w 7467600"/>
              <a:gd name="connsiteY549" fmla="*/ 1575402 h 6858000"/>
              <a:gd name="connsiteX550" fmla="*/ 6304730 w 7467600"/>
              <a:gd name="connsiteY550" fmla="*/ 1766654 h 6858000"/>
              <a:gd name="connsiteX551" fmla="*/ 6944437 w 7467600"/>
              <a:gd name="connsiteY551" fmla="*/ 1575402 h 6858000"/>
              <a:gd name="connsiteX552" fmla="*/ 7019523 w 7467600"/>
              <a:gd name="connsiteY552" fmla="*/ 1519450 h 6858000"/>
              <a:gd name="connsiteX553" fmla="*/ 6298091 w 7467600"/>
              <a:gd name="connsiteY553" fmla="*/ 1737122 h 6858000"/>
              <a:gd name="connsiteX554" fmla="*/ 7019523 w 7467600"/>
              <a:gd name="connsiteY554" fmla="*/ 1519450 h 6858000"/>
              <a:gd name="connsiteX555" fmla="*/ 2399523 w 7467600"/>
              <a:gd name="connsiteY555" fmla="*/ 1428234 h 6858000"/>
              <a:gd name="connsiteX556" fmla="*/ 2224982 w 7467600"/>
              <a:gd name="connsiteY556" fmla="*/ 1826201 h 6858000"/>
              <a:gd name="connsiteX557" fmla="*/ 2096099 w 7467600"/>
              <a:gd name="connsiteY557" fmla="*/ 2345900 h 6858000"/>
              <a:gd name="connsiteX558" fmla="*/ 2283317 w 7467600"/>
              <a:gd name="connsiteY558" fmla="*/ 1796925 h 6858000"/>
              <a:gd name="connsiteX559" fmla="*/ 2399523 w 7467600"/>
              <a:gd name="connsiteY559" fmla="*/ 1428234 h 6858000"/>
              <a:gd name="connsiteX560" fmla="*/ 2448558 w 7467600"/>
              <a:gd name="connsiteY560" fmla="*/ 1373435 h 6858000"/>
              <a:gd name="connsiteX561" fmla="*/ 2312521 w 7467600"/>
              <a:gd name="connsiteY561" fmla="*/ 1806140 h 6858000"/>
              <a:gd name="connsiteX562" fmla="*/ 2127533 w 7467600"/>
              <a:gd name="connsiteY562" fmla="*/ 2348380 h 6858000"/>
              <a:gd name="connsiteX563" fmla="*/ 2358080 w 7467600"/>
              <a:gd name="connsiteY563" fmla="*/ 1866134 h 6858000"/>
              <a:gd name="connsiteX564" fmla="*/ 2407436 w 7467600"/>
              <a:gd name="connsiteY564" fmla="*/ 1651070 h 6858000"/>
              <a:gd name="connsiteX565" fmla="*/ 2448558 w 7467600"/>
              <a:gd name="connsiteY565" fmla="*/ 1373435 h 6858000"/>
              <a:gd name="connsiteX566" fmla="*/ 278707 w 7467600"/>
              <a:gd name="connsiteY566" fmla="*/ 1352270 h 6858000"/>
              <a:gd name="connsiteX567" fmla="*/ 321570 w 7467600"/>
              <a:gd name="connsiteY567" fmla="*/ 1861610 h 6858000"/>
              <a:gd name="connsiteX568" fmla="*/ 294281 w 7467600"/>
              <a:gd name="connsiteY568" fmla="*/ 1440658 h 6858000"/>
              <a:gd name="connsiteX569" fmla="*/ 278707 w 7467600"/>
              <a:gd name="connsiteY569" fmla="*/ 1352270 h 6858000"/>
              <a:gd name="connsiteX570" fmla="*/ 1423821 w 7467600"/>
              <a:gd name="connsiteY570" fmla="*/ 1351958 h 6858000"/>
              <a:gd name="connsiteX571" fmla="*/ 1638521 w 7467600"/>
              <a:gd name="connsiteY571" fmla="*/ 1908470 h 6858000"/>
              <a:gd name="connsiteX572" fmla="*/ 1754199 w 7467600"/>
              <a:gd name="connsiteY572" fmla="*/ 2149284 h 6858000"/>
              <a:gd name="connsiteX573" fmla="*/ 1908359 w 7467600"/>
              <a:gd name="connsiteY573" fmla="*/ 2364988 h 6858000"/>
              <a:gd name="connsiteX574" fmla="*/ 1647661 w 7467600"/>
              <a:gd name="connsiteY574" fmla="*/ 1825945 h 6858000"/>
              <a:gd name="connsiteX575" fmla="*/ 1423821 w 7467600"/>
              <a:gd name="connsiteY575" fmla="*/ 1351958 h 6858000"/>
              <a:gd name="connsiteX576" fmla="*/ 1431890 w 7467600"/>
              <a:gd name="connsiteY576" fmla="*/ 1306475 h 6858000"/>
              <a:gd name="connsiteX577" fmla="*/ 1507597 w 7467600"/>
              <a:gd name="connsiteY577" fmla="*/ 1446132 h 6858000"/>
              <a:gd name="connsiteX578" fmla="*/ 1674586 w 7467600"/>
              <a:gd name="connsiteY578" fmla="*/ 1813832 h 6858000"/>
              <a:gd name="connsiteX579" fmla="*/ 1815950 w 7467600"/>
              <a:gd name="connsiteY579" fmla="*/ 2128564 h 6858000"/>
              <a:gd name="connsiteX580" fmla="*/ 1984242 w 7467600"/>
              <a:gd name="connsiteY580" fmla="*/ 2430829 h 6858000"/>
              <a:gd name="connsiteX581" fmla="*/ 2014023 w 7467600"/>
              <a:gd name="connsiteY581" fmla="*/ 2450995 h 6858000"/>
              <a:gd name="connsiteX582" fmla="*/ 1747337 w 7467600"/>
              <a:gd name="connsiteY582" fmla="*/ 1855264 h 6858000"/>
              <a:gd name="connsiteX583" fmla="*/ 1533749 w 7467600"/>
              <a:gd name="connsiteY583" fmla="*/ 1478656 h 6858000"/>
              <a:gd name="connsiteX584" fmla="*/ 1431890 w 7467600"/>
              <a:gd name="connsiteY584" fmla="*/ 1306475 h 6858000"/>
              <a:gd name="connsiteX585" fmla="*/ 5052692 w 7467600"/>
              <a:gd name="connsiteY585" fmla="*/ 1292994 h 6858000"/>
              <a:gd name="connsiteX586" fmla="*/ 5200661 w 7467600"/>
              <a:gd name="connsiteY586" fmla="*/ 1635186 h 6858000"/>
              <a:gd name="connsiteX587" fmla="*/ 5297138 w 7467600"/>
              <a:gd name="connsiteY587" fmla="*/ 1906351 h 6858000"/>
              <a:gd name="connsiteX588" fmla="*/ 5052692 w 7467600"/>
              <a:gd name="connsiteY588" fmla="*/ 1292994 h 6858000"/>
              <a:gd name="connsiteX589" fmla="*/ 5009948 w 7467600"/>
              <a:gd name="connsiteY589" fmla="*/ 1273619 h 6858000"/>
              <a:gd name="connsiteX590" fmla="*/ 5121777 w 7467600"/>
              <a:gd name="connsiteY590" fmla="*/ 1654213 h 6858000"/>
              <a:gd name="connsiteX591" fmla="*/ 5293545 w 7467600"/>
              <a:gd name="connsiteY591" fmla="*/ 2072247 h 6858000"/>
              <a:gd name="connsiteX592" fmla="*/ 5294042 w 7467600"/>
              <a:gd name="connsiteY592" fmla="*/ 2065019 h 6858000"/>
              <a:gd name="connsiteX593" fmla="*/ 5171936 w 7467600"/>
              <a:gd name="connsiteY593" fmla="*/ 1647613 h 6858000"/>
              <a:gd name="connsiteX594" fmla="*/ 5009948 w 7467600"/>
              <a:gd name="connsiteY594" fmla="*/ 1273619 h 6858000"/>
              <a:gd name="connsiteX595" fmla="*/ 655236 w 7467600"/>
              <a:gd name="connsiteY595" fmla="*/ 1268632 h 6858000"/>
              <a:gd name="connsiteX596" fmla="*/ 839521 w 7467600"/>
              <a:gd name="connsiteY596" fmla="*/ 1685315 h 6858000"/>
              <a:gd name="connsiteX597" fmla="*/ 1109416 w 7467600"/>
              <a:gd name="connsiteY597" fmla="*/ 2061663 h 6858000"/>
              <a:gd name="connsiteX598" fmla="*/ 1298300 w 7467600"/>
              <a:gd name="connsiteY598" fmla="*/ 2247742 h 6858000"/>
              <a:gd name="connsiteX599" fmla="*/ 1125871 w 7467600"/>
              <a:gd name="connsiteY599" fmla="*/ 1989513 h 6858000"/>
              <a:gd name="connsiteX600" fmla="*/ 981574 w 7467600"/>
              <a:gd name="connsiteY600" fmla="*/ 1783157 h 6858000"/>
              <a:gd name="connsiteX601" fmla="*/ 922198 w 7467600"/>
              <a:gd name="connsiteY601" fmla="*/ 1677437 h 6858000"/>
              <a:gd name="connsiteX602" fmla="*/ 869293 w 7467600"/>
              <a:gd name="connsiteY602" fmla="*/ 1583214 h 6858000"/>
              <a:gd name="connsiteX603" fmla="*/ 751431 w 7467600"/>
              <a:gd name="connsiteY603" fmla="*/ 1405731 h 6858000"/>
              <a:gd name="connsiteX604" fmla="*/ 655236 w 7467600"/>
              <a:gd name="connsiteY604" fmla="*/ 1268632 h 6858000"/>
              <a:gd name="connsiteX605" fmla="*/ 6516292 w 7467600"/>
              <a:gd name="connsiteY605" fmla="*/ 1263064 h 6858000"/>
              <a:gd name="connsiteX606" fmla="*/ 5736320 w 7467600"/>
              <a:gd name="connsiteY606" fmla="*/ 1501803 h 6858000"/>
              <a:gd name="connsiteX607" fmla="*/ 6516292 w 7467600"/>
              <a:gd name="connsiteY607" fmla="*/ 1263064 h 6858000"/>
              <a:gd name="connsiteX608" fmla="*/ 291466 w 7467600"/>
              <a:gd name="connsiteY608" fmla="*/ 1250369 h 6858000"/>
              <a:gd name="connsiteX609" fmla="*/ 323180 w 7467600"/>
              <a:gd name="connsiteY609" fmla="*/ 1435283 h 6858000"/>
              <a:gd name="connsiteX610" fmla="*/ 349381 w 7467600"/>
              <a:gd name="connsiteY610" fmla="*/ 1875041 h 6858000"/>
              <a:gd name="connsiteX611" fmla="*/ 374363 w 7467600"/>
              <a:gd name="connsiteY611" fmla="*/ 1506494 h 6858000"/>
              <a:gd name="connsiteX612" fmla="*/ 302168 w 7467600"/>
              <a:gd name="connsiteY612" fmla="*/ 1274495 h 6858000"/>
              <a:gd name="connsiteX613" fmla="*/ 291466 w 7467600"/>
              <a:gd name="connsiteY613" fmla="*/ 1250369 h 6858000"/>
              <a:gd name="connsiteX614" fmla="*/ 678222 w 7467600"/>
              <a:gd name="connsiteY614" fmla="*/ 1248670 h 6858000"/>
              <a:gd name="connsiteX615" fmla="*/ 775536 w 7467600"/>
              <a:gd name="connsiteY615" fmla="*/ 1388015 h 6858000"/>
              <a:gd name="connsiteX616" fmla="*/ 894529 w 7467600"/>
              <a:gd name="connsiteY616" fmla="*/ 1567739 h 6858000"/>
              <a:gd name="connsiteX617" fmla="*/ 948000 w 7467600"/>
              <a:gd name="connsiteY617" fmla="*/ 1663088 h 6858000"/>
              <a:gd name="connsiteX618" fmla="*/ 1006812 w 7467600"/>
              <a:gd name="connsiteY618" fmla="*/ 1767683 h 6858000"/>
              <a:gd name="connsiteX619" fmla="*/ 1149133 w 7467600"/>
              <a:gd name="connsiteY619" fmla="*/ 1971513 h 6858000"/>
              <a:gd name="connsiteX620" fmla="*/ 1333952 w 7467600"/>
              <a:gd name="connsiteY620" fmla="*/ 2251620 h 6858000"/>
              <a:gd name="connsiteX621" fmla="*/ 1337329 w 7467600"/>
              <a:gd name="connsiteY621" fmla="*/ 2258350 h 6858000"/>
              <a:gd name="connsiteX622" fmla="*/ 1014726 w 7467600"/>
              <a:gd name="connsiteY622" fmla="*/ 1615556 h 6858000"/>
              <a:gd name="connsiteX623" fmla="*/ 678222 w 7467600"/>
              <a:gd name="connsiteY623" fmla="*/ 1248670 h 6858000"/>
              <a:gd name="connsiteX624" fmla="*/ 6691602 w 7467600"/>
              <a:gd name="connsiteY624" fmla="*/ 1140573 h 6858000"/>
              <a:gd name="connsiteX625" fmla="*/ 6571100 w 7467600"/>
              <a:gd name="connsiteY625" fmla="*/ 1183662 h 6858000"/>
              <a:gd name="connsiteX626" fmla="*/ 6241687 w 7467600"/>
              <a:gd name="connsiteY626" fmla="*/ 1257600 h 6858000"/>
              <a:gd name="connsiteX627" fmla="*/ 5693009 w 7467600"/>
              <a:gd name="connsiteY627" fmla="*/ 1478256 h 6858000"/>
              <a:gd name="connsiteX628" fmla="*/ 6548420 w 7467600"/>
              <a:gd name="connsiteY628" fmla="*/ 1214599 h 6858000"/>
              <a:gd name="connsiteX629" fmla="*/ 6605473 w 7467600"/>
              <a:gd name="connsiteY629" fmla="*/ 1184686 h 6858000"/>
              <a:gd name="connsiteX630" fmla="*/ 6691602 w 7467600"/>
              <a:gd name="connsiteY630" fmla="*/ 1140573 h 6858000"/>
              <a:gd name="connsiteX631" fmla="*/ 4002475 w 7467600"/>
              <a:gd name="connsiteY631" fmla="*/ 1037802 h 6858000"/>
              <a:gd name="connsiteX632" fmla="*/ 4000324 w 7467600"/>
              <a:gd name="connsiteY632" fmla="*/ 1039362 h 6858000"/>
              <a:gd name="connsiteX633" fmla="*/ 4002862 w 7467600"/>
              <a:gd name="connsiteY633" fmla="*/ 1042866 h 6858000"/>
              <a:gd name="connsiteX634" fmla="*/ 4002475 w 7467600"/>
              <a:gd name="connsiteY634" fmla="*/ 1037802 h 6858000"/>
              <a:gd name="connsiteX635" fmla="*/ 506322 w 7467600"/>
              <a:gd name="connsiteY635" fmla="*/ 1020997 h 6858000"/>
              <a:gd name="connsiteX636" fmla="*/ 533068 w 7467600"/>
              <a:gd name="connsiteY636" fmla="*/ 1029409 h 6858000"/>
              <a:gd name="connsiteX637" fmla="*/ 1232525 w 7467600"/>
              <a:gd name="connsiteY637" fmla="*/ 1804675 h 6858000"/>
              <a:gd name="connsiteX638" fmla="*/ 1388858 w 7467600"/>
              <a:gd name="connsiteY638" fmla="*/ 2368011 h 6858000"/>
              <a:gd name="connsiteX639" fmla="*/ 1384098 w 7467600"/>
              <a:gd name="connsiteY639" fmla="*/ 2378125 h 6858000"/>
              <a:gd name="connsiteX640" fmla="*/ 1425393 w 7467600"/>
              <a:gd name="connsiteY640" fmla="*/ 2589124 h 6858000"/>
              <a:gd name="connsiteX641" fmla="*/ 1424001 w 7467600"/>
              <a:gd name="connsiteY641" fmla="*/ 2597541 h 6858000"/>
              <a:gd name="connsiteX642" fmla="*/ 2152729 w 7467600"/>
              <a:gd name="connsiteY642" fmla="*/ 2864487 h 6858000"/>
              <a:gd name="connsiteX643" fmla="*/ 2020609 w 7467600"/>
              <a:gd name="connsiteY643" fmla="*/ 2539671 h 6858000"/>
              <a:gd name="connsiteX644" fmla="*/ 2018920 w 7467600"/>
              <a:gd name="connsiteY644" fmla="*/ 2536309 h 6858000"/>
              <a:gd name="connsiteX645" fmla="*/ 1342441 w 7467600"/>
              <a:gd name="connsiteY645" fmla="*/ 1173017 h 6858000"/>
              <a:gd name="connsiteX646" fmla="*/ 1367925 w 7467600"/>
              <a:gd name="connsiteY646" fmla="*/ 1135648 h 6858000"/>
              <a:gd name="connsiteX647" fmla="*/ 1771401 w 7467600"/>
              <a:gd name="connsiteY647" fmla="*/ 1806673 h 6858000"/>
              <a:gd name="connsiteX648" fmla="*/ 1972385 w 7467600"/>
              <a:gd name="connsiteY648" fmla="*/ 2198735 h 6858000"/>
              <a:gd name="connsiteX649" fmla="*/ 2040892 w 7467600"/>
              <a:gd name="connsiteY649" fmla="*/ 2405205 h 6858000"/>
              <a:gd name="connsiteX650" fmla="*/ 2131689 w 7467600"/>
              <a:gd name="connsiteY650" fmla="*/ 1936926 h 6858000"/>
              <a:gd name="connsiteX651" fmla="*/ 2454820 w 7467600"/>
              <a:gd name="connsiteY651" fmla="*/ 1248808 h 6858000"/>
              <a:gd name="connsiteX652" fmla="*/ 2492512 w 7467600"/>
              <a:gd name="connsiteY652" fmla="*/ 1302920 h 6858000"/>
              <a:gd name="connsiteX653" fmla="*/ 2081216 w 7467600"/>
              <a:gd name="connsiteY653" fmla="*/ 2527513 h 6858000"/>
              <a:gd name="connsiteX654" fmla="*/ 2081211 w 7467600"/>
              <a:gd name="connsiteY654" fmla="*/ 2528916 h 6858000"/>
              <a:gd name="connsiteX655" fmla="*/ 2199067 w 7467600"/>
              <a:gd name="connsiteY655" fmla="*/ 2884061 h 6858000"/>
              <a:gd name="connsiteX656" fmla="*/ 3192586 w 7467600"/>
              <a:gd name="connsiteY656" fmla="*/ 3411496 h 6858000"/>
              <a:gd name="connsiteX657" fmla="*/ 3182620 w 7467600"/>
              <a:gd name="connsiteY657" fmla="*/ 3483279 h 6858000"/>
              <a:gd name="connsiteX658" fmla="*/ 2435119 w 7467600"/>
              <a:gd name="connsiteY658" fmla="*/ 3080173 h 6858000"/>
              <a:gd name="connsiteX659" fmla="*/ 2410152 w 7467600"/>
              <a:gd name="connsiteY659" fmla="*/ 3063751 h 6858000"/>
              <a:gd name="connsiteX660" fmla="*/ 2408099 w 7467600"/>
              <a:gd name="connsiteY660" fmla="*/ 3064403 h 6858000"/>
              <a:gd name="connsiteX661" fmla="*/ 2407218 w 7467600"/>
              <a:gd name="connsiteY661" fmla="*/ 3070324 h 6858000"/>
              <a:gd name="connsiteX662" fmla="*/ 2380138 w 7467600"/>
              <a:gd name="connsiteY662" fmla="*/ 3099341 h 6858000"/>
              <a:gd name="connsiteX663" fmla="*/ 1765923 w 7467600"/>
              <a:gd name="connsiteY663" fmla="*/ 3581043 h 6858000"/>
              <a:gd name="connsiteX664" fmla="*/ 1702258 w 7467600"/>
              <a:gd name="connsiteY664" fmla="*/ 3612286 h 6858000"/>
              <a:gd name="connsiteX665" fmla="*/ 1538370 w 7467600"/>
              <a:gd name="connsiteY665" fmla="*/ 3811804 h 6858000"/>
              <a:gd name="connsiteX666" fmla="*/ 542867 w 7467600"/>
              <a:gd name="connsiteY666" fmla="*/ 4944092 h 6858000"/>
              <a:gd name="connsiteX667" fmla="*/ 515800 w 7467600"/>
              <a:gd name="connsiteY667" fmla="*/ 4862180 h 6858000"/>
              <a:gd name="connsiteX668" fmla="*/ 909145 w 7467600"/>
              <a:gd name="connsiteY668" fmla="*/ 4199225 h 6858000"/>
              <a:gd name="connsiteX669" fmla="*/ 1214067 w 7467600"/>
              <a:gd name="connsiteY669" fmla="*/ 3908561 h 6858000"/>
              <a:gd name="connsiteX670" fmla="*/ 640967 w 7467600"/>
              <a:gd name="connsiteY670" fmla="*/ 4105601 h 6858000"/>
              <a:gd name="connsiteX671" fmla="*/ 112563 w 7467600"/>
              <a:gd name="connsiteY671" fmla="*/ 4396952 h 6858000"/>
              <a:gd name="connsiteX672" fmla="*/ 0 w 7467600"/>
              <a:gd name="connsiteY672" fmla="*/ 4466006 h 6858000"/>
              <a:gd name="connsiteX673" fmla="*/ 0 w 7467600"/>
              <a:gd name="connsiteY673" fmla="*/ 4233763 h 6858000"/>
              <a:gd name="connsiteX674" fmla="*/ 36881 w 7467600"/>
              <a:gd name="connsiteY674" fmla="*/ 4200118 h 6858000"/>
              <a:gd name="connsiteX675" fmla="*/ 910534 w 7467600"/>
              <a:gd name="connsiteY675" fmla="*/ 3629753 h 6858000"/>
              <a:gd name="connsiteX676" fmla="*/ 1578717 w 7467600"/>
              <a:gd name="connsiteY676" fmla="*/ 3575982 h 6858000"/>
              <a:gd name="connsiteX677" fmla="*/ 2338780 w 7467600"/>
              <a:gd name="connsiteY677" fmla="*/ 3033725 h 6858000"/>
              <a:gd name="connsiteX678" fmla="*/ 1807991 w 7467600"/>
              <a:gd name="connsiteY678" fmla="*/ 2807184 h 6858000"/>
              <a:gd name="connsiteX679" fmla="*/ 1416358 w 7467600"/>
              <a:gd name="connsiteY679" fmla="*/ 3112571 h 6858000"/>
              <a:gd name="connsiteX680" fmla="*/ 939066 w 7467600"/>
              <a:gd name="connsiteY680" fmla="*/ 3378798 h 6858000"/>
              <a:gd name="connsiteX681" fmla="*/ 115099 w 7467600"/>
              <a:gd name="connsiteY681" fmla="*/ 3607650 h 6858000"/>
              <a:gd name="connsiteX682" fmla="*/ 97284 w 7467600"/>
              <a:gd name="connsiteY682" fmla="*/ 3520393 h 6858000"/>
              <a:gd name="connsiteX683" fmla="*/ 922050 w 7467600"/>
              <a:gd name="connsiteY683" fmla="*/ 3074867 h 6858000"/>
              <a:gd name="connsiteX684" fmla="*/ 1405265 w 7467600"/>
              <a:gd name="connsiteY684" fmla="*/ 3016319 h 6858000"/>
              <a:gd name="connsiteX685" fmla="*/ 1407512 w 7467600"/>
              <a:gd name="connsiteY685" fmla="*/ 3018001 h 6858000"/>
              <a:gd name="connsiteX686" fmla="*/ 1726266 w 7467600"/>
              <a:gd name="connsiteY686" fmla="*/ 2777274 h 6858000"/>
              <a:gd name="connsiteX687" fmla="*/ 625390 w 7467600"/>
              <a:gd name="connsiteY687" fmla="*/ 2514541 h 6858000"/>
              <a:gd name="connsiteX688" fmla="*/ 619799 w 7467600"/>
              <a:gd name="connsiteY688" fmla="*/ 2527180 h 6858000"/>
              <a:gd name="connsiteX689" fmla="*/ 310030 w 7467600"/>
              <a:gd name="connsiteY689" fmla="*/ 2771818 h 6858000"/>
              <a:gd name="connsiteX690" fmla="*/ 173877 w 7467600"/>
              <a:gd name="connsiteY690" fmla="*/ 2937056 h 6858000"/>
              <a:gd name="connsiteX691" fmla="*/ 77889 w 7467600"/>
              <a:gd name="connsiteY691" fmla="*/ 3138440 h 6858000"/>
              <a:gd name="connsiteX692" fmla="*/ 0 w 7467600"/>
              <a:gd name="connsiteY692" fmla="*/ 3271395 h 6858000"/>
              <a:gd name="connsiteX693" fmla="*/ 0 w 7467600"/>
              <a:gd name="connsiteY693" fmla="*/ 3153002 h 6858000"/>
              <a:gd name="connsiteX694" fmla="*/ 2386 w 7467600"/>
              <a:gd name="connsiteY694" fmla="*/ 3149203 h 6858000"/>
              <a:gd name="connsiteX695" fmla="*/ 89753 w 7467600"/>
              <a:gd name="connsiteY695" fmla="*/ 2987702 h 6858000"/>
              <a:gd name="connsiteX696" fmla="*/ 76869 w 7467600"/>
              <a:gd name="connsiteY696" fmla="*/ 3005404 h 6858000"/>
              <a:gd name="connsiteX697" fmla="*/ 32049 w 7467600"/>
              <a:gd name="connsiteY697" fmla="*/ 3065814 h 6858000"/>
              <a:gd name="connsiteX698" fmla="*/ 0 w 7467600"/>
              <a:gd name="connsiteY698" fmla="*/ 3108744 h 6858000"/>
              <a:gd name="connsiteX699" fmla="*/ 0 w 7467600"/>
              <a:gd name="connsiteY699" fmla="*/ 3058059 h 6858000"/>
              <a:gd name="connsiteX700" fmla="*/ 7610 w 7467600"/>
              <a:gd name="connsiteY700" fmla="*/ 3047889 h 6858000"/>
              <a:gd name="connsiteX701" fmla="*/ 52419 w 7467600"/>
              <a:gd name="connsiteY701" fmla="*/ 2987479 h 6858000"/>
              <a:gd name="connsiteX702" fmla="*/ 59142 w 7467600"/>
              <a:gd name="connsiteY702" fmla="*/ 2978488 h 6858000"/>
              <a:gd name="connsiteX703" fmla="*/ 0 w 7467600"/>
              <a:gd name="connsiteY703" fmla="*/ 3015334 h 6858000"/>
              <a:gd name="connsiteX704" fmla="*/ 0 w 7467600"/>
              <a:gd name="connsiteY704" fmla="*/ 2914286 h 6858000"/>
              <a:gd name="connsiteX705" fmla="*/ 36383 w 7467600"/>
              <a:gd name="connsiteY705" fmla="*/ 2901128 h 6858000"/>
              <a:gd name="connsiteX706" fmla="*/ 156329 w 7467600"/>
              <a:gd name="connsiteY706" fmla="*/ 2840533 h 6858000"/>
              <a:gd name="connsiteX707" fmla="*/ 358355 w 7467600"/>
              <a:gd name="connsiteY707" fmla="*/ 2620471 h 6858000"/>
              <a:gd name="connsiteX708" fmla="*/ 510577 w 7467600"/>
              <a:gd name="connsiteY708" fmla="*/ 2501244 h 6858000"/>
              <a:gd name="connsiteX709" fmla="*/ 211967 w 7467600"/>
              <a:gd name="connsiteY709" fmla="*/ 2479171 h 6858000"/>
              <a:gd name="connsiteX710" fmla="*/ 0 w 7467600"/>
              <a:gd name="connsiteY710" fmla="*/ 2476398 h 6858000"/>
              <a:gd name="connsiteX711" fmla="*/ 0 w 7467600"/>
              <a:gd name="connsiteY711" fmla="*/ 2389189 h 6858000"/>
              <a:gd name="connsiteX712" fmla="*/ 103062 w 7467600"/>
              <a:gd name="connsiteY712" fmla="*/ 2389518 h 6858000"/>
              <a:gd name="connsiteX713" fmla="*/ 510734 w 7467600"/>
              <a:gd name="connsiteY713" fmla="*/ 2416201 h 6858000"/>
              <a:gd name="connsiteX714" fmla="*/ 279257 w 7467600"/>
              <a:gd name="connsiteY714" fmla="*/ 2092102 h 6858000"/>
              <a:gd name="connsiteX715" fmla="*/ 65265 w 7467600"/>
              <a:gd name="connsiteY715" fmla="*/ 2006049 h 6858000"/>
              <a:gd name="connsiteX716" fmla="*/ 0 w 7467600"/>
              <a:gd name="connsiteY716" fmla="*/ 1982532 h 6858000"/>
              <a:gd name="connsiteX717" fmla="*/ 0 w 7467600"/>
              <a:gd name="connsiteY717" fmla="*/ 1912789 h 6858000"/>
              <a:gd name="connsiteX718" fmla="*/ 97460 w 7467600"/>
              <a:gd name="connsiteY718" fmla="*/ 1953725 h 6858000"/>
              <a:gd name="connsiteX719" fmla="*/ 221272 w 7467600"/>
              <a:gd name="connsiteY719" fmla="*/ 1980766 h 6858000"/>
              <a:gd name="connsiteX720" fmla="*/ 116765 w 7467600"/>
              <a:gd name="connsiteY720" fmla="*/ 1911033 h 6858000"/>
              <a:gd name="connsiteX721" fmla="*/ 16405 w 7467600"/>
              <a:gd name="connsiteY721" fmla="*/ 1803412 h 6858000"/>
              <a:gd name="connsiteX722" fmla="*/ 0 w 7467600"/>
              <a:gd name="connsiteY722" fmla="*/ 1784777 h 6858000"/>
              <a:gd name="connsiteX723" fmla="*/ 0 w 7467600"/>
              <a:gd name="connsiteY723" fmla="*/ 1740082 h 6858000"/>
              <a:gd name="connsiteX724" fmla="*/ 39394 w 7467600"/>
              <a:gd name="connsiteY724" fmla="*/ 1784856 h 6858000"/>
              <a:gd name="connsiteX725" fmla="*/ 135813 w 7467600"/>
              <a:gd name="connsiteY725" fmla="*/ 1888838 h 6858000"/>
              <a:gd name="connsiteX726" fmla="*/ 242575 w 7467600"/>
              <a:gd name="connsiteY726" fmla="*/ 1958841 h 6858000"/>
              <a:gd name="connsiteX727" fmla="*/ 82197 w 7467600"/>
              <a:gd name="connsiteY727" fmla="*/ 1754826 h 6858000"/>
              <a:gd name="connsiteX728" fmla="*/ 0 w 7467600"/>
              <a:gd name="connsiteY728" fmla="*/ 1679650 h 6858000"/>
              <a:gd name="connsiteX729" fmla="*/ 0 w 7467600"/>
              <a:gd name="connsiteY729" fmla="*/ 1602463 h 6858000"/>
              <a:gd name="connsiteX730" fmla="*/ 84689 w 7467600"/>
              <a:gd name="connsiteY730" fmla="*/ 1677442 h 6858000"/>
              <a:gd name="connsiteX731" fmla="*/ 298437 w 7467600"/>
              <a:gd name="connsiteY731" fmla="*/ 1968019 h 6858000"/>
              <a:gd name="connsiteX732" fmla="*/ 227269 w 7467600"/>
              <a:gd name="connsiteY732" fmla="*/ 1114064 h 6858000"/>
              <a:gd name="connsiteX733" fmla="*/ 248003 w 7467600"/>
              <a:gd name="connsiteY733" fmla="*/ 1089613 h 6858000"/>
              <a:gd name="connsiteX734" fmla="*/ 427020 w 7467600"/>
              <a:gd name="connsiteY734" fmla="*/ 1619803 h 6858000"/>
              <a:gd name="connsiteX735" fmla="*/ 340345 w 7467600"/>
              <a:gd name="connsiteY735" fmla="*/ 2027739 h 6858000"/>
              <a:gd name="connsiteX736" fmla="*/ 360865 w 7467600"/>
              <a:gd name="connsiteY736" fmla="*/ 2044827 h 6858000"/>
              <a:gd name="connsiteX737" fmla="*/ 560414 w 7467600"/>
              <a:gd name="connsiteY737" fmla="*/ 2421457 h 6858000"/>
              <a:gd name="connsiteX738" fmla="*/ 1359703 w 7467600"/>
              <a:gd name="connsiteY738" fmla="*/ 2578554 h 6858000"/>
              <a:gd name="connsiteX739" fmla="*/ 1359422 w 7467600"/>
              <a:gd name="connsiteY739" fmla="*/ 2577994 h 6858000"/>
              <a:gd name="connsiteX740" fmla="*/ 828701 w 7467600"/>
              <a:gd name="connsiteY740" fmla="*/ 1839520 h 6858000"/>
              <a:gd name="connsiteX741" fmla="*/ 494427 w 7467600"/>
              <a:gd name="connsiteY741" fmla="*/ 1092333 h 6858000"/>
              <a:gd name="connsiteX742" fmla="*/ 506322 w 7467600"/>
              <a:gd name="connsiteY742" fmla="*/ 1020997 h 6858000"/>
              <a:gd name="connsiteX743" fmla="*/ 4570198 w 7467600"/>
              <a:gd name="connsiteY743" fmla="*/ 978081 h 6858000"/>
              <a:gd name="connsiteX744" fmla="*/ 4523691 w 7467600"/>
              <a:gd name="connsiteY744" fmla="*/ 1127776 h 6858000"/>
              <a:gd name="connsiteX745" fmla="*/ 4509875 w 7467600"/>
              <a:gd name="connsiteY745" fmla="*/ 1167552 h 6858000"/>
              <a:gd name="connsiteX746" fmla="*/ 4478168 w 7467600"/>
              <a:gd name="connsiteY746" fmla="*/ 1260735 h 6858000"/>
              <a:gd name="connsiteX747" fmla="*/ 4409309 w 7467600"/>
              <a:gd name="connsiteY747" fmla="*/ 1666996 h 6858000"/>
              <a:gd name="connsiteX748" fmla="*/ 4370031 w 7467600"/>
              <a:gd name="connsiteY748" fmla="*/ 1955666 h 6858000"/>
              <a:gd name="connsiteX749" fmla="*/ 4570198 w 7467600"/>
              <a:gd name="connsiteY749" fmla="*/ 978081 h 6858000"/>
              <a:gd name="connsiteX750" fmla="*/ 4557898 w 7467600"/>
              <a:gd name="connsiteY750" fmla="*/ 900011 h 6858000"/>
              <a:gd name="connsiteX751" fmla="*/ 4344840 w 7467600"/>
              <a:gd name="connsiteY751" fmla="*/ 1922038 h 6858000"/>
              <a:gd name="connsiteX752" fmla="*/ 4378710 w 7467600"/>
              <a:gd name="connsiteY752" fmla="*/ 1665516 h 6858000"/>
              <a:gd name="connsiteX753" fmla="*/ 4448798 w 7467600"/>
              <a:gd name="connsiteY753" fmla="*/ 1253024 h 6858000"/>
              <a:gd name="connsiteX754" fmla="*/ 4480315 w 7467600"/>
              <a:gd name="connsiteY754" fmla="*/ 1158454 h 6858000"/>
              <a:gd name="connsiteX755" fmla="*/ 4494133 w 7467600"/>
              <a:gd name="connsiteY755" fmla="*/ 1118676 h 6858000"/>
              <a:gd name="connsiteX756" fmla="*/ 4557898 w 7467600"/>
              <a:gd name="connsiteY756" fmla="*/ 900011 h 6858000"/>
              <a:gd name="connsiteX757" fmla="*/ 5870151 w 7467600"/>
              <a:gd name="connsiteY757" fmla="*/ 898890 h 6858000"/>
              <a:gd name="connsiteX758" fmla="*/ 5861335 w 7467600"/>
              <a:gd name="connsiteY758" fmla="*/ 899177 h 6858000"/>
              <a:gd name="connsiteX759" fmla="*/ 5843702 w 7467600"/>
              <a:gd name="connsiteY759" fmla="*/ 899748 h 6858000"/>
              <a:gd name="connsiteX760" fmla="*/ 5651107 w 7467600"/>
              <a:gd name="connsiteY760" fmla="*/ 920306 h 6858000"/>
              <a:gd name="connsiteX761" fmla="*/ 5459407 w 7467600"/>
              <a:gd name="connsiteY761" fmla="*/ 940975 h 6858000"/>
              <a:gd name="connsiteX762" fmla="*/ 5374846 w 7467600"/>
              <a:gd name="connsiteY762" fmla="*/ 941988 h 6858000"/>
              <a:gd name="connsiteX763" fmla="*/ 5256105 w 7467600"/>
              <a:gd name="connsiteY763" fmla="*/ 945632 h 6858000"/>
              <a:gd name="connsiteX764" fmla="*/ 5107071 w 7467600"/>
              <a:gd name="connsiteY764" fmla="*/ 969720 h 6858000"/>
              <a:gd name="connsiteX765" fmla="*/ 4998681 w 7467600"/>
              <a:gd name="connsiteY765" fmla="*/ 988771 h 6858000"/>
              <a:gd name="connsiteX766" fmla="*/ 5870151 w 7467600"/>
              <a:gd name="connsiteY766" fmla="*/ 898890 h 6858000"/>
              <a:gd name="connsiteX767" fmla="*/ 5504425 w 7467600"/>
              <a:gd name="connsiteY767" fmla="*/ 848067 h 6858000"/>
              <a:gd name="connsiteX768" fmla="*/ 4968849 w 7467600"/>
              <a:gd name="connsiteY768" fmla="*/ 962318 h 6858000"/>
              <a:gd name="connsiteX769" fmla="*/ 5104039 w 7467600"/>
              <a:gd name="connsiteY769" fmla="*/ 940634 h 6858000"/>
              <a:gd name="connsiteX770" fmla="*/ 5256311 w 7467600"/>
              <a:gd name="connsiteY770" fmla="*/ 916490 h 6858000"/>
              <a:gd name="connsiteX771" fmla="*/ 5377381 w 7467600"/>
              <a:gd name="connsiteY771" fmla="*/ 912671 h 6858000"/>
              <a:gd name="connsiteX772" fmla="*/ 5460148 w 7467600"/>
              <a:gd name="connsiteY772" fmla="*/ 911442 h 6858000"/>
              <a:gd name="connsiteX773" fmla="*/ 5648971 w 7467600"/>
              <a:gd name="connsiteY773" fmla="*/ 891331 h 6858000"/>
              <a:gd name="connsiteX774" fmla="*/ 5844807 w 7467600"/>
              <a:gd name="connsiteY774" fmla="*/ 870718 h 6858000"/>
              <a:gd name="connsiteX775" fmla="*/ 5862975 w 7467600"/>
              <a:gd name="connsiteY775" fmla="*/ 869756 h 6858000"/>
              <a:gd name="connsiteX776" fmla="*/ 5920887 w 7467600"/>
              <a:gd name="connsiteY776" fmla="*/ 865929 h 6858000"/>
              <a:gd name="connsiteX777" fmla="*/ 5504425 w 7467600"/>
              <a:gd name="connsiteY777" fmla="*/ 848067 h 6858000"/>
              <a:gd name="connsiteX778" fmla="*/ 3607114 w 7467600"/>
              <a:gd name="connsiteY778" fmla="*/ 467441 h 6858000"/>
              <a:gd name="connsiteX779" fmla="*/ 3296242 w 7467600"/>
              <a:gd name="connsiteY779" fmla="*/ 807991 h 6858000"/>
              <a:gd name="connsiteX780" fmla="*/ 3174674 w 7467600"/>
              <a:gd name="connsiteY780" fmla="*/ 919759 h 6858000"/>
              <a:gd name="connsiteX781" fmla="*/ 3042978 w 7467600"/>
              <a:gd name="connsiteY781" fmla="*/ 1054894 h 6858000"/>
              <a:gd name="connsiteX782" fmla="*/ 2968914 w 7467600"/>
              <a:gd name="connsiteY782" fmla="*/ 1133756 h 6858000"/>
              <a:gd name="connsiteX783" fmla="*/ 3103823 w 7467600"/>
              <a:gd name="connsiteY783" fmla="*/ 1026814 h 6858000"/>
              <a:gd name="connsiteX784" fmla="*/ 3607114 w 7467600"/>
              <a:gd name="connsiteY784" fmla="*/ 467441 h 6858000"/>
              <a:gd name="connsiteX785" fmla="*/ 3744487 w 7467600"/>
              <a:gd name="connsiteY785" fmla="*/ 383136 h 6858000"/>
              <a:gd name="connsiteX786" fmla="*/ 3970213 w 7467600"/>
              <a:gd name="connsiteY786" fmla="*/ 995559 h 6858000"/>
              <a:gd name="connsiteX787" fmla="*/ 3744487 w 7467600"/>
              <a:gd name="connsiteY787" fmla="*/ 383136 h 6858000"/>
              <a:gd name="connsiteX788" fmla="*/ 3624562 w 7467600"/>
              <a:gd name="connsiteY788" fmla="*/ 367041 h 6858000"/>
              <a:gd name="connsiteX789" fmla="*/ 3489712 w 7467600"/>
              <a:gd name="connsiteY789" fmla="*/ 485386 h 6858000"/>
              <a:gd name="connsiteX790" fmla="*/ 3182994 w 7467600"/>
              <a:gd name="connsiteY790" fmla="*/ 828265 h 6858000"/>
              <a:gd name="connsiteX791" fmla="*/ 2892114 w 7467600"/>
              <a:gd name="connsiteY791" fmla="*/ 1172635 h 6858000"/>
              <a:gd name="connsiteX792" fmla="*/ 3021459 w 7467600"/>
              <a:gd name="connsiteY792" fmla="*/ 1035385 h 6858000"/>
              <a:gd name="connsiteX793" fmla="*/ 3153873 w 7467600"/>
              <a:gd name="connsiteY793" fmla="*/ 898971 h 6858000"/>
              <a:gd name="connsiteX794" fmla="*/ 3276511 w 7467600"/>
              <a:gd name="connsiteY794" fmla="*/ 786423 h 6858000"/>
              <a:gd name="connsiteX795" fmla="*/ 3584154 w 7467600"/>
              <a:gd name="connsiteY795" fmla="*/ 448218 h 6858000"/>
              <a:gd name="connsiteX796" fmla="*/ 3624562 w 7467600"/>
              <a:gd name="connsiteY796" fmla="*/ 367041 h 6858000"/>
              <a:gd name="connsiteX797" fmla="*/ 3766672 w 7467600"/>
              <a:gd name="connsiteY797" fmla="*/ 359429 h 6858000"/>
              <a:gd name="connsiteX798" fmla="*/ 3996338 w 7467600"/>
              <a:gd name="connsiteY798" fmla="*/ 968237 h 6858000"/>
              <a:gd name="connsiteX799" fmla="*/ 3766672 w 7467600"/>
              <a:gd name="connsiteY799" fmla="*/ 359429 h 6858000"/>
              <a:gd name="connsiteX800" fmla="*/ 5805386 w 7467600"/>
              <a:gd name="connsiteY800" fmla="*/ 239240 h 6858000"/>
              <a:gd name="connsiteX801" fmla="*/ 5736947 w 7467600"/>
              <a:gd name="connsiteY801" fmla="*/ 261367 h 6858000"/>
              <a:gd name="connsiteX802" fmla="*/ 5427012 w 7467600"/>
              <a:gd name="connsiteY802" fmla="*/ 311272 h 6858000"/>
              <a:gd name="connsiteX803" fmla="*/ 5147818 w 7467600"/>
              <a:gd name="connsiteY803" fmla="*/ 322112 h 6858000"/>
              <a:gd name="connsiteX804" fmla="*/ 5060854 w 7467600"/>
              <a:gd name="connsiteY804" fmla="*/ 311882 h 6858000"/>
              <a:gd name="connsiteX805" fmla="*/ 4945989 w 7467600"/>
              <a:gd name="connsiteY805" fmla="*/ 300516 h 6858000"/>
              <a:gd name="connsiteX806" fmla="*/ 5410479 w 7467600"/>
              <a:gd name="connsiteY806" fmla="*/ 348434 h 6858000"/>
              <a:gd name="connsiteX807" fmla="*/ 5805386 w 7467600"/>
              <a:gd name="connsiteY807" fmla="*/ 239240 h 6858000"/>
              <a:gd name="connsiteX808" fmla="*/ 5905192 w 7467600"/>
              <a:gd name="connsiteY808" fmla="*/ 163079 h 6858000"/>
              <a:gd name="connsiteX809" fmla="*/ 5865655 w 7467600"/>
              <a:gd name="connsiteY809" fmla="*/ 171901 h 6858000"/>
              <a:gd name="connsiteX810" fmla="*/ 5259740 w 7467600"/>
              <a:gd name="connsiteY810" fmla="*/ 257013 h 6858000"/>
              <a:gd name="connsiteX811" fmla="*/ 5208466 w 7467600"/>
              <a:gd name="connsiteY811" fmla="*/ 257550 h 6858000"/>
              <a:gd name="connsiteX812" fmla="*/ 4980204 w 7467600"/>
              <a:gd name="connsiteY812" fmla="*/ 271903 h 6858000"/>
              <a:gd name="connsiteX813" fmla="*/ 5068068 w 7467600"/>
              <a:gd name="connsiteY813" fmla="*/ 282244 h 6858000"/>
              <a:gd name="connsiteX814" fmla="*/ 5153231 w 7467600"/>
              <a:gd name="connsiteY814" fmla="*/ 292240 h 6858000"/>
              <a:gd name="connsiteX815" fmla="*/ 5426491 w 7467600"/>
              <a:gd name="connsiteY815" fmla="*/ 281128 h 6858000"/>
              <a:gd name="connsiteX816" fmla="*/ 5731212 w 7467600"/>
              <a:gd name="connsiteY816" fmla="*/ 231951 h 6858000"/>
              <a:gd name="connsiteX817" fmla="*/ 5905192 w 7467600"/>
              <a:gd name="connsiteY817" fmla="*/ 163079 h 6858000"/>
              <a:gd name="connsiteX818" fmla="*/ 5944437 w 7467600"/>
              <a:gd name="connsiteY818" fmla="*/ 113829 h 6858000"/>
              <a:gd name="connsiteX819" fmla="*/ 5825032 w 7467600"/>
              <a:gd name="connsiteY819" fmla="*/ 146405 h 6858000"/>
              <a:gd name="connsiteX820" fmla="*/ 4955599 w 7467600"/>
              <a:gd name="connsiteY820" fmla="*/ 247008 h 6858000"/>
              <a:gd name="connsiteX821" fmla="*/ 5210104 w 7467600"/>
              <a:gd name="connsiteY821" fmla="*/ 228123 h 6858000"/>
              <a:gd name="connsiteX822" fmla="*/ 5261015 w 7467600"/>
              <a:gd name="connsiteY822" fmla="*/ 227087 h 6858000"/>
              <a:gd name="connsiteX823" fmla="*/ 5861181 w 7467600"/>
              <a:gd name="connsiteY823" fmla="*/ 143093 h 6858000"/>
              <a:gd name="connsiteX824" fmla="*/ 5961252 w 7467600"/>
              <a:gd name="connsiteY824" fmla="*/ 114820 h 6858000"/>
              <a:gd name="connsiteX825" fmla="*/ 5944437 w 7467600"/>
              <a:gd name="connsiteY825" fmla="*/ 113829 h 6858000"/>
              <a:gd name="connsiteX826" fmla="*/ 3882765 w 7467600"/>
              <a:gd name="connsiteY826" fmla="*/ 0 h 6858000"/>
              <a:gd name="connsiteX827" fmla="*/ 3995099 w 7467600"/>
              <a:gd name="connsiteY827" fmla="*/ 0 h 6858000"/>
              <a:gd name="connsiteX828" fmla="*/ 4163818 w 7467600"/>
              <a:gd name="connsiteY828" fmla="*/ 234104 h 6858000"/>
              <a:gd name="connsiteX829" fmla="*/ 4172099 w 7467600"/>
              <a:gd name="connsiteY829" fmla="*/ 234207 h 6858000"/>
              <a:gd name="connsiteX830" fmla="*/ 4784282 w 7467600"/>
              <a:gd name="connsiteY830" fmla="*/ 276561 h 6858000"/>
              <a:gd name="connsiteX831" fmla="*/ 4801687 w 7467600"/>
              <a:gd name="connsiteY831" fmla="*/ 267764 h 6858000"/>
              <a:gd name="connsiteX832" fmla="*/ 6082788 w 7467600"/>
              <a:gd name="connsiteY832" fmla="*/ 64119 h 6858000"/>
              <a:gd name="connsiteX833" fmla="*/ 6099442 w 7467600"/>
              <a:gd name="connsiteY833" fmla="*/ 82568 h 6858000"/>
              <a:gd name="connsiteX834" fmla="*/ 4804137 w 7467600"/>
              <a:gd name="connsiteY834" fmla="*/ 320931 h 6858000"/>
              <a:gd name="connsiteX835" fmla="*/ 4227047 w 7467600"/>
              <a:gd name="connsiteY835" fmla="*/ 313415 h 6858000"/>
              <a:gd name="connsiteX836" fmla="*/ 4346041 w 7467600"/>
              <a:gd name="connsiteY836" fmla="*/ 456086 h 6858000"/>
              <a:gd name="connsiteX837" fmla="*/ 4870967 w 7467600"/>
              <a:gd name="connsiteY837" fmla="*/ 963061 h 6858000"/>
              <a:gd name="connsiteX838" fmla="*/ 4889647 w 7467600"/>
              <a:gd name="connsiteY838" fmla="*/ 957147 h 6858000"/>
              <a:gd name="connsiteX839" fmla="*/ 5422504 w 7467600"/>
              <a:gd name="connsiteY839" fmla="*/ 805191 h 6858000"/>
              <a:gd name="connsiteX840" fmla="*/ 6087656 w 7467600"/>
              <a:gd name="connsiteY840" fmla="*/ 826703 h 6858000"/>
              <a:gd name="connsiteX841" fmla="*/ 6058717 w 7467600"/>
              <a:gd name="connsiteY841" fmla="*/ 865992 h 6858000"/>
              <a:gd name="connsiteX842" fmla="*/ 4974153 w 7467600"/>
              <a:gd name="connsiteY842" fmla="*/ 1045456 h 6858000"/>
              <a:gd name="connsiteX843" fmla="*/ 5627835 w 7467600"/>
              <a:gd name="connsiteY843" fmla="*/ 1472077 h 6858000"/>
              <a:gd name="connsiteX844" fmla="*/ 5629817 w 7467600"/>
              <a:gd name="connsiteY844" fmla="*/ 1471412 h 6858000"/>
              <a:gd name="connsiteX845" fmla="*/ 5634124 w 7467600"/>
              <a:gd name="connsiteY845" fmla="*/ 1470572 h 6858000"/>
              <a:gd name="connsiteX846" fmla="*/ 5755832 w 7467600"/>
              <a:gd name="connsiteY846" fmla="*/ 1383886 h 6858000"/>
              <a:gd name="connsiteX847" fmla="*/ 6014186 w 7467600"/>
              <a:gd name="connsiteY847" fmla="*/ 1279799 h 6858000"/>
              <a:gd name="connsiteX848" fmla="*/ 6901619 w 7467600"/>
              <a:gd name="connsiteY848" fmla="*/ 1047874 h 6858000"/>
              <a:gd name="connsiteX849" fmla="*/ 6931566 w 7467600"/>
              <a:gd name="connsiteY849" fmla="*/ 1062034 h 6858000"/>
              <a:gd name="connsiteX850" fmla="*/ 5790982 w 7467600"/>
              <a:gd name="connsiteY850" fmla="*/ 1561380 h 6858000"/>
              <a:gd name="connsiteX851" fmla="*/ 6188971 w 7467600"/>
              <a:gd name="connsiteY851" fmla="*/ 1755168 h 6858000"/>
              <a:gd name="connsiteX852" fmla="*/ 6202446 w 7467600"/>
              <a:gd name="connsiteY852" fmla="*/ 1752268 h 6858000"/>
              <a:gd name="connsiteX853" fmla="*/ 7179560 w 7467600"/>
              <a:gd name="connsiteY853" fmla="*/ 1467551 h 6858000"/>
              <a:gd name="connsiteX854" fmla="*/ 7158730 w 7467600"/>
              <a:gd name="connsiteY854" fmla="*/ 1507835 h 6858000"/>
              <a:gd name="connsiteX855" fmla="*/ 6326959 w 7467600"/>
              <a:gd name="connsiteY855" fmla="*/ 1817686 h 6858000"/>
              <a:gd name="connsiteX856" fmla="*/ 6537433 w 7467600"/>
              <a:gd name="connsiteY856" fmla="*/ 1907790 h 6858000"/>
              <a:gd name="connsiteX857" fmla="*/ 6550221 w 7467600"/>
              <a:gd name="connsiteY857" fmla="*/ 1910729 h 6858000"/>
              <a:gd name="connsiteX858" fmla="*/ 6964438 w 7467600"/>
              <a:gd name="connsiteY858" fmla="*/ 2209505 h 6858000"/>
              <a:gd name="connsiteX859" fmla="*/ 7367862 w 7467600"/>
              <a:gd name="connsiteY859" fmla="*/ 2806833 h 6858000"/>
              <a:gd name="connsiteX860" fmla="*/ 7364329 w 7467600"/>
              <a:gd name="connsiteY860" fmla="*/ 2826907 h 6858000"/>
              <a:gd name="connsiteX861" fmla="*/ 7290545 w 7467600"/>
              <a:gd name="connsiteY861" fmla="*/ 2850663 h 6858000"/>
              <a:gd name="connsiteX862" fmla="*/ 6472036 w 7467600"/>
              <a:gd name="connsiteY862" fmla="*/ 1959003 h 6858000"/>
              <a:gd name="connsiteX863" fmla="*/ 5792897 w 7467600"/>
              <a:gd name="connsiteY863" fmla="*/ 1647747 h 6858000"/>
              <a:gd name="connsiteX864" fmla="*/ 5842751 w 7467600"/>
              <a:gd name="connsiteY864" fmla="*/ 1816112 h 6858000"/>
              <a:gd name="connsiteX865" fmla="*/ 5847424 w 7467600"/>
              <a:gd name="connsiteY865" fmla="*/ 1815776 h 6858000"/>
              <a:gd name="connsiteX866" fmla="*/ 6399821 w 7467600"/>
              <a:gd name="connsiteY866" fmla="*/ 2344799 h 6858000"/>
              <a:gd name="connsiteX867" fmla="*/ 6323232 w 7467600"/>
              <a:gd name="connsiteY867" fmla="*/ 2389634 h 6858000"/>
              <a:gd name="connsiteX868" fmla="*/ 5942958 w 7467600"/>
              <a:gd name="connsiteY868" fmla="*/ 2077708 h 6858000"/>
              <a:gd name="connsiteX869" fmla="*/ 5921559 w 7467600"/>
              <a:gd name="connsiteY869" fmla="*/ 2378596 h 6858000"/>
              <a:gd name="connsiteX870" fmla="*/ 5817651 w 7467600"/>
              <a:gd name="connsiteY870" fmla="*/ 3023919 h 6858000"/>
              <a:gd name="connsiteX871" fmla="*/ 5729634 w 7467600"/>
              <a:gd name="connsiteY871" fmla="*/ 3051849 h 6858000"/>
              <a:gd name="connsiteX872" fmla="*/ 5611018 w 7467600"/>
              <a:gd name="connsiteY872" fmla="*/ 2316769 h 6858000"/>
              <a:gd name="connsiteX873" fmla="*/ 5687608 w 7467600"/>
              <a:gd name="connsiteY873" fmla="*/ 2039972 h 6858000"/>
              <a:gd name="connsiteX874" fmla="*/ 5657554 w 7467600"/>
              <a:gd name="connsiteY874" fmla="*/ 1576445 h 6858000"/>
              <a:gd name="connsiteX875" fmla="*/ 5150475 w 7467600"/>
              <a:gd name="connsiteY875" fmla="*/ 1274012 h 6858000"/>
              <a:gd name="connsiteX876" fmla="*/ 5349142 w 7467600"/>
              <a:gd name="connsiteY876" fmla="*/ 2204405 h 6858000"/>
              <a:gd name="connsiteX877" fmla="*/ 5262214 w 7467600"/>
              <a:gd name="connsiteY877" fmla="*/ 2233836 h 6858000"/>
              <a:gd name="connsiteX878" fmla="*/ 4981539 w 7467600"/>
              <a:gd name="connsiteY878" fmla="*/ 1542201 h 6858000"/>
              <a:gd name="connsiteX879" fmla="*/ 4958461 w 7467600"/>
              <a:gd name="connsiteY879" fmla="*/ 1136957 h 6858000"/>
              <a:gd name="connsiteX880" fmla="*/ 4655015 w 7467600"/>
              <a:gd name="connsiteY880" fmla="*/ 891426 h 6858000"/>
              <a:gd name="connsiteX881" fmla="*/ 4348002 w 7467600"/>
              <a:gd name="connsiteY881" fmla="*/ 2205895 h 6858000"/>
              <a:gd name="connsiteX882" fmla="*/ 4262250 w 7467600"/>
              <a:gd name="connsiteY882" fmla="*/ 2219972 h 6858000"/>
              <a:gd name="connsiteX883" fmla="*/ 4550611 w 7467600"/>
              <a:gd name="connsiteY883" fmla="*/ 817540 h 6858000"/>
              <a:gd name="connsiteX884" fmla="*/ 4564418 w 7467600"/>
              <a:gd name="connsiteY884" fmla="*/ 808293 h 6858000"/>
              <a:gd name="connsiteX885" fmla="*/ 4266388 w 7467600"/>
              <a:gd name="connsiteY885" fmla="*/ 500083 h 6858000"/>
              <a:gd name="connsiteX886" fmla="*/ 4032842 w 7467600"/>
              <a:gd name="connsiteY886" fmla="*/ 211809 h 6858000"/>
              <a:gd name="connsiteX887" fmla="*/ 3882765 w 7467600"/>
              <a:gd name="connsiteY887" fmla="*/ 0 h 6858000"/>
              <a:gd name="connsiteX888" fmla="*/ 3721337 w 7467600"/>
              <a:gd name="connsiteY888" fmla="*/ 0 h 6858000"/>
              <a:gd name="connsiteX889" fmla="*/ 3797544 w 7467600"/>
              <a:gd name="connsiteY889" fmla="*/ 0 h 6858000"/>
              <a:gd name="connsiteX890" fmla="*/ 3775734 w 7467600"/>
              <a:gd name="connsiteY890" fmla="*/ 95131 h 6858000"/>
              <a:gd name="connsiteX891" fmla="*/ 3724807 w 7467600"/>
              <a:gd name="connsiteY891" fmla="*/ 272257 h 6858000"/>
              <a:gd name="connsiteX892" fmla="*/ 3726844 w 7467600"/>
              <a:gd name="connsiteY892" fmla="*/ 282988 h 6858000"/>
              <a:gd name="connsiteX893" fmla="*/ 3742664 w 7467600"/>
              <a:gd name="connsiteY893" fmla="*/ 279918 h 6858000"/>
              <a:gd name="connsiteX894" fmla="*/ 4103910 w 7467600"/>
              <a:gd name="connsiteY894" fmla="*/ 1161917 h 6858000"/>
              <a:gd name="connsiteX895" fmla="*/ 4020269 w 7467600"/>
              <a:gd name="connsiteY895" fmla="*/ 1200406 h 6858000"/>
              <a:gd name="connsiteX896" fmla="*/ 3674882 w 7467600"/>
              <a:gd name="connsiteY896" fmla="*/ 488524 h 6858000"/>
              <a:gd name="connsiteX897" fmla="*/ 3132682 w 7467600"/>
              <a:gd name="connsiteY897" fmla="*/ 1072284 h 6858000"/>
              <a:gd name="connsiteX898" fmla="*/ 2716346 w 7467600"/>
              <a:gd name="connsiteY898" fmla="*/ 1276376 h 6858000"/>
              <a:gd name="connsiteX899" fmla="*/ 2716772 w 7467600"/>
              <a:gd name="connsiteY899" fmla="*/ 1255462 h 6858000"/>
              <a:gd name="connsiteX900" fmla="*/ 3471096 w 7467600"/>
              <a:gd name="connsiteY900" fmla="*/ 437072 h 6858000"/>
              <a:gd name="connsiteX901" fmla="*/ 3639057 w 7467600"/>
              <a:gd name="connsiteY901" fmla="*/ 286334 h 6858000"/>
              <a:gd name="connsiteX902" fmla="*/ 3640309 w 7467600"/>
              <a:gd name="connsiteY902" fmla="*/ 284664 h 6858000"/>
              <a:gd name="connsiteX903" fmla="*/ 3646022 w 7467600"/>
              <a:gd name="connsiteY903" fmla="*/ 276711 h 6858000"/>
              <a:gd name="connsiteX904" fmla="*/ 3707943 w 7467600"/>
              <a:gd name="connsiteY904" fmla="*/ 65958 h 6858000"/>
              <a:gd name="connsiteX905" fmla="*/ 3721337 w 7467600"/>
              <a:gd name="connsiteY905" fmla="*/ 0 h 6858000"/>
              <a:gd name="connsiteX906" fmla="*/ 2867960 w 7467600"/>
              <a:gd name="connsiteY906" fmla="*/ 0 h 6858000"/>
              <a:gd name="connsiteX907" fmla="*/ 2926351 w 7467600"/>
              <a:gd name="connsiteY907" fmla="*/ 0 h 6858000"/>
              <a:gd name="connsiteX908" fmla="*/ 2902823 w 7467600"/>
              <a:gd name="connsiteY908" fmla="*/ 262929 h 6858000"/>
              <a:gd name="connsiteX909" fmla="*/ 2940663 w 7467600"/>
              <a:gd name="connsiteY909" fmla="*/ 140884 h 6858000"/>
              <a:gd name="connsiteX910" fmla="*/ 2947039 w 7467600"/>
              <a:gd name="connsiteY910" fmla="*/ 122524 h 6858000"/>
              <a:gd name="connsiteX911" fmla="*/ 2984316 w 7467600"/>
              <a:gd name="connsiteY911" fmla="*/ 0 h 6858000"/>
              <a:gd name="connsiteX912" fmla="*/ 3016114 w 7467600"/>
              <a:gd name="connsiteY912" fmla="*/ 0 h 6858000"/>
              <a:gd name="connsiteX913" fmla="*/ 2979949 w 7467600"/>
              <a:gd name="connsiteY913" fmla="*/ 119274 h 6858000"/>
              <a:gd name="connsiteX914" fmla="*/ 3023879 w 7467600"/>
              <a:gd name="connsiteY914" fmla="*/ 0 h 6858000"/>
              <a:gd name="connsiteX915" fmla="*/ 3105400 w 7467600"/>
              <a:gd name="connsiteY915" fmla="*/ 0 h 6858000"/>
              <a:gd name="connsiteX916" fmla="*/ 3094669 w 7467600"/>
              <a:gd name="connsiteY916" fmla="*/ 30308 h 6858000"/>
              <a:gd name="connsiteX917" fmla="*/ 2901945 w 7467600"/>
              <a:gd name="connsiteY917" fmla="*/ 466538 h 6858000"/>
              <a:gd name="connsiteX918" fmla="*/ 2815209 w 7467600"/>
              <a:gd name="connsiteY918" fmla="*/ 497361 h 6858000"/>
              <a:gd name="connsiteX919" fmla="*/ 2844845 w 7467600"/>
              <a:gd name="connsiteY919" fmla="*/ 127638 h 6858000"/>
              <a:gd name="connsiteX920" fmla="*/ 2867960 w 7467600"/>
              <a:gd name="connsiteY920" fmla="*/ 0 h 6858000"/>
              <a:gd name="connsiteX921" fmla="*/ 1057230 w 7467600"/>
              <a:gd name="connsiteY921" fmla="*/ 0 h 6858000"/>
              <a:gd name="connsiteX922" fmla="*/ 1111003 w 7467600"/>
              <a:gd name="connsiteY922" fmla="*/ 0 h 6858000"/>
              <a:gd name="connsiteX923" fmla="*/ 1125553 w 7467600"/>
              <a:gd name="connsiteY923" fmla="*/ 52588 h 6858000"/>
              <a:gd name="connsiteX924" fmla="*/ 1304276 w 7467600"/>
              <a:gd name="connsiteY924" fmla="*/ 476275 h 6858000"/>
              <a:gd name="connsiteX925" fmla="*/ 1492066 w 7467600"/>
              <a:gd name="connsiteY925" fmla="*/ 886333 h 6858000"/>
              <a:gd name="connsiteX926" fmla="*/ 1423698 w 7467600"/>
              <a:gd name="connsiteY926" fmla="*/ 710817 h 6858000"/>
              <a:gd name="connsiteX927" fmla="*/ 1357609 w 7467600"/>
              <a:gd name="connsiteY927" fmla="*/ 532892 h 6858000"/>
              <a:gd name="connsiteX928" fmla="*/ 1309550 w 7467600"/>
              <a:gd name="connsiteY928" fmla="*/ 374031 h 6858000"/>
              <a:gd name="connsiteX929" fmla="*/ 1193673 w 7467600"/>
              <a:gd name="connsiteY929" fmla="*/ 49533 h 6858000"/>
              <a:gd name="connsiteX930" fmla="*/ 1164391 w 7467600"/>
              <a:gd name="connsiteY930" fmla="*/ 0 h 6858000"/>
              <a:gd name="connsiteX931" fmla="*/ 1200666 w 7467600"/>
              <a:gd name="connsiteY931" fmla="*/ 0 h 6858000"/>
              <a:gd name="connsiteX932" fmla="*/ 1223408 w 7467600"/>
              <a:gd name="connsiteY932" fmla="*/ 38996 h 6858000"/>
              <a:gd name="connsiteX933" fmla="*/ 1339635 w 7467600"/>
              <a:gd name="connsiteY933" fmla="*/ 365517 h 6858000"/>
              <a:gd name="connsiteX934" fmla="*/ 1387469 w 7467600"/>
              <a:gd name="connsiteY934" fmla="*/ 523079 h 6858000"/>
              <a:gd name="connsiteX935" fmla="*/ 1452685 w 7467600"/>
              <a:gd name="connsiteY935" fmla="*/ 699806 h 6858000"/>
              <a:gd name="connsiteX936" fmla="*/ 1492092 w 7467600"/>
              <a:gd name="connsiteY936" fmla="*/ 800424 h 6858000"/>
              <a:gd name="connsiteX937" fmla="*/ 1455302 w 7467600"/>
              <a:gd name="connsiteY937" fmla="*/ 632913 h 6858000"/>
              <a:gd name="connsiteX938" fmla="*/ 1222336 w 7467600"/>
              <a:gd name="connsiteY938" fmla="*/ 9480 h 6858000"/>
              <a:gd name="connsiteX939" fmla="*/ 1214634 w 7467600"/>
              <a:gd name="connsiteY939" fmla="*/ 0 h 6858000"/>
              <a:gd name="connsiteX940" fmla="*/ 1289827 w 7467600"/>
              <a:gd name="connsiteY940" fmla="*/ 0 h 6858000"/>
              <a:gd name="connsiteX941" fmla="*/ 1321076 w 7467600"/>
              <a:gd name="connsiteY941" fmla="*/ 59722 h 6858000"/>
              <a:gd name="connsiteX942" fmla="*/ 1512579 w 7467600"/>
              <a:gd name="connsiteY942" fmla="*/ 626441 h 6858000"/>
              <a:gd name="connsiteX943" fmla="*/ 1506076 w 7467600"/>
              <a:gd name="connsiteY943" fmla="*/ 1089289 h 6858000"/>
              <a:gd name="connsiteX944" fmla="*/ 1486346 w 7467600"/>
              <a:gd name="connsiteY944" fmla="*/ 1079919 h 6858000"/>
              <a:gd name="connsiteX945" fmla="*/ 1070511 w 7467600"/>
              <a:gd name="connsiteY945" fmla="*/ 48609 h 6858000"/>
              <a:gd name="connsiteX946" fmla="*/ 1057230 w 7467600"/>
              <a:gd name="connsiteY946" fmla="*/ 0 h 6858000"/>
              <a:gd name="connsiteX947" fmla="*/ 43151 w 7467600"/>
              <a:gd name="connsiteY947" fmla="*/ 0 h 6858000"/>
              <a:gd name="connsiteX948" fmla="*/ 95283 w 7467600"/>
              <a:gd name="connsiteY948" fmla="*/ 0 h 6858000"/>
              <a:gd name="connsiteX949" fmla="*/ 300708 w 7467600"/>
              <a:gd name="connsiteY949" fmla="*/ 154571 h 6858000"/>
              <a:gd name="connsiteX950" fmla="*/ 530414 w 7467600"/>
              <a:gd name="connsiteY950" fmla="*/ 354673 h 6858000"/>
              <a:gd name="connsiteX951" fmla="*/ 333785 w 7467600"/>
              <a:gd name="connsiteY951" fmla="*/ 161564 h 6858000"/>
              <a:gd name="connsiteX952" fmla="*/ 147005 w 7467600"/>
              <a:gd name="connsiteY952" fmla="*/ 0 h 6858000"/>
              <a:gd name="connsiteX953" fmla="*/ 272509 w 7467600"/>
              <a:gd name="connsiteY953" fmla="*/ 0 h 6858000"/>
              <a:gd name="connsiteX954" fmla="*/ 326276 w 7467600"/>
              <a:gd name="connsiteY954" fmla="*/ 45847 h 6858000"/>
              <a:gd name="connsiteX955" fmla="*/ 823759 w 7467600"/>
              <a:gd name="connsiteY955" fmla="*/ 574145 h 6858000"/>
              <a:gd name="connsiteX956" fmla="*/ 811254 w 7467600"/>
              <a:gd name="connsiteY956" fmla="*/ 665546 h 6858000"/>
              <a:gd name="connsiteX957" fmla="*/ 154042 w 7467600"/>
              <a:gd name="connsiteY957" fmla="*/ 261522 h 6858000"/>
              <a:gd name="connsiteX958" fmla="*/ 13550 w 7467600"/>
              <a:gd name="connsiteY958" fmla="*/ 158423 h 6858000"/>
              <a:gd name="connsiteX959" fmla="*/ 0 w 7467600"/>
              <a:gd name="connsiteY959" fmla="*/ 146618 h 6858000"/>
              <a:gd name="connsiteX960" fmla="*/ 0 w 7467600"/>
              <a:gd name="connsiteY960" fmla="*/ 59161 h 6858000"/>
              <a:gd name="connsiteX961" fmla="*/ 45427 w 7467600"/>
              <a:gd name="connsiteY961" fmla="*/ 101078 h 6858000"/>
              <a:gd name="connsiteX962" fmla="*/ 630103 w 7467600"/>
              <a:gd name="connsiteY962" fmla="*/ 485885 h 6858000"/>
              <a:gd name="connsiteX963" fmla="*/ 532040 w 7467600"/>
              <a:gd name="connsiteY963" fmla="*/ 399359 h 6858000"/>
              <a:gd name="connsiteX964" fmla="*/ 517618 w 7467600"/>
              <a:gd name="connsiteY964" fmla="*/ 385726 h 6858000"/>
              <a:gd name="connsiteX965" fmla="*/ 285074 w 7467600"/>
              <a:gd name="connsiteY965" fmla="*/ 182755 h 6858000"/>
              <a:gd name="connsiteX966" fmla="*/ 43151 w 7467600"/>
              <a:gd name="connsiteY966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88673 w 7467600"/>
              <a:gd name="connsiteY4" fmla="*/ 6610396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392158 w 7467600"/>
              <a:gd name="connsiteY16" fmla="*/ 6771365 h 6858000"/>
              <a:gd name="connsiteX17" fmla="*/ 7467600 w 7467600"/>
              <a:gd name="connsiteY17" fmla="*/ 6805948 h 6858000"/>
              <a:gd name="connsiteX18" fmla="*/ 7467600 w 7467600"/>
              <a:gd name="connsiteY18" fmla="*/ 6831490 h 6858000"/>
              <a:gd name="connsiteX19" fmla="*/ 7410696 w 7467600"/>
              <a:gd name="connsiteY19" fmla="*/ 6803861 h 6858000"/>
              <a:gd name="connsiteX20" fmla="*/ 7088673 w 7467600"/>
              <a:gd name="connsiteY20" fmla="*/ 6610396 h 6858000"/>
              <a:gd name="connsiteX21" fmla="*/ 1019354 w 7467600"/>
              <a:gd name="connsiteY21" fmla="*/ 6315006 h 6858000"/>
              <a:gd name="connsiteX22" fmla="*/ 441046 w 7467600"/>
              <a:gd name="connsiteY22" fmla="*/ 6691153 h 6858000"/>
              <a:gd name="connsiteX23" fmla="*/ 1019354 w 7467600"/>
              <a:gd name="connsiteY23" fmla="*/ 6315006 h 6858000"/>
              <a:gd name="connsiteX24" fmla="*/ 991680 w 7467600"/>
              <a:gd name="connsiteY24" fmla="*/ 6298413 h 6858000"/>
              <a:gd name="connsiteX25" fmla="*/ 409060 w 7467600"/>
              <a:gd name="connsiteY25" fmla="*/ 6671470 h 6858000"/>
              <a:gd name="connsiteX26" fmla="*/ 991680 w 7467600"/>
              <a:gd name="connsiteY26" fmla="*/ 6298413 h 6858000"/>
              <a:gd name="connsiteX27" fmla="*/ 103333 w 7467600"/>
              <a:gd name="connsiteY27" fmla="*/ 5699602 h 6858000"/>
              <a:gd name="connsiteX28" fmla="*/ 233938 w 7467600"/>
              <a:gd name="connsiteY28" fmla="*/ 5809416 h 6858000"/>
              <a:gd name="connsiteX29" fmla="*/ 883580 w 7467600"/>
              <a:gd name="connsiteY29" fmla="*/ 6180710 h 6858000"/>
              <a:gd name="connsiteX30" fmla="*/ 487337 w 7467600"/>
              <a:gd name="connsiteY30" fmla="*/ 5950182 h 6858000"/>
              <a:gd name="connsiteX31" fmla="*/ 354051 w 7467600"/>
              <a:gd name="connsiteY31" fmla="*/ 5854912 h 6858000"/>
              <a:gd name="connsiteX32" fmla="*/ 195436 w 7467600"/>
              <a:gd name="connsiteY32" fmla="*/ 5755068 h 6858000"/>
              <a:gd name="connsiteX33" fmla="*/ 103333 w 7467600"/>
              <a:gd name="connsiteY33" fmla="*/ 5699602 h 6858000"/>
              <a:gd name="connsiteX34" fmla="*/ 5539432 w 7467600"/>
              <a:gd name="connsiteY34" fmla="*/ 5642928 h 6858000"/>
              <a:gd name="connsiteX35" fmla="*/ 5555462 w 7467600"/>
              <a:gd name="connsiteY35" fmla="*/ 5694454 h 6858000"/>
              <a:gd name="connsiteX36" fmla="*/ 5828270 w 7467600"/>
              <a:gd name="connsiteY36" fmla="*/ 6320663 h 6858000"/>
              <a:gd name="connsiteX37" fmla="*/ 5947416 w 7467600"/>
              <a:gd name="connsiteY37" fmla="*/ 6574846 h 6858000"/>
              <a:gd name="connsiteX38" fmla="*/ 5539432 w 7467600"/>
              <a:gd name="connsiteY38" fmla="*/ 5642928 h 6858000"/>
              <a:gd name="connsiteX39" fmla="*/ 51253 w 7467600"/>
              <a:gd name="connsiteY39" fmla="*/ 5631825 h 6858000"/>
              <a:gd name="connsiteX40" fmla="*/ 211622 w 7467600"/>
              <a:gd name="connsiteY40" fmla="*/ 5728803 h 6858000"/>
              <a:gd name="connsiteX41" fmla="*/ 371652 w 7467600"/>
              <a:gd name="connsiteY41" fmla="*/ 5829062 h 6858000"/>
              <a:gd name="connsiteX42" fmla="*/ 505903 w 7467600"/>
              <a:gd name="connsiteY42" fmla="*/ 5925221 h 6858000"/>
              <a:gd name="connsiteX43" fmla="*/ 899240 w 7467600"/>
              <a:gd name="connsiteY43" fmla="*/ 6153068 h 6858000"/>
              <a:gd name="connsiteX44" fmla="*/ 988114 w 7467600"/>
              <a:gd name="connsiteY44" fmla="*/ 6174204 h 6858000"/>
              <a:gd name="connsiteX45" fmla="*/ 845971 w 7467600"/>
              <a:gd name="connsiteY45" fmla="*/ 6067177 h 6858000"/>
              <a:gd name="connsiteX46" fmla="*/ 448057 w 7467600"/>
              <a:gd name="connsiteY46" fmla="*/ 5841376 h 6858000"/>
              <a:gd name="connsiteX47" fmla="*/ 51253 w 7467600"/>
              <a:gd name="connsiteY47" fmla="*/ 5631825 h 6858000"/>
              <a:gd name="connsiteX48" fmla="*/ 2606687 w 7467600"/>
              <a:gd name="connsiteY48" fmla="*/ 5630718 h 6858000"/>
              <a:gd name="connsiteX49" fmla="*/ 2645658 w 7467600"/>
              <a:gd name="connsiteY49" fmla="*/ 6640259 h 6858000"/>
              <a:gd name="connsiteX50" fmla="*/ 2606687 w 7467600"/>
              <a:gd name="connsiteY50" fmla="*/ 5630718 h 6858000"/>
              <a:gd name="connsiteX51" fmla="*/ 3642057 w 7467600"/>
              <a:gd name="connsiteY51" fmla="*/ 5573487 h 6858000"/>
              <a:gd name="connsiteX52" fmla="*/ 3632981 w 7467600"/>
              <a:gd name="connsiteY52" fmla="*/ 5579437 h 6858000"/>
              <a:gd name="connsiteX53" fmla="*/ 3382436 w 7467600"/>
              <a:gd name="connsiteY53" fmla="*/ 5952726 h 6858000"/>
              <a:gd name="connsiteX54" fmla="*/ 3191929 w 7467600"/>
              <a:gd name="connsiteY54" fmla="*/ 6662669 h 6858000"/>
              <a:gd name="connsiteX55" fmla="*/ 3369898 w 7467600"/>
              <a:gd name="connsiteY55" fmla="*/ 6081771 h 6858000"/>
              <a:gd name="connsiteX56" fmla="*/ 3642057 w 7467600"/>
              <a:gd name="connsiteY56" fmla="*/ 5573487 h 6858000"/>
              <a:gd name="connsiteX57" fmla="*/ 2650666 w 7467600"/>
              <a:gd name="connsiteY57" fmla="*/ 5530686 h 6858000"/>
              <a:gd name="connsiteX58" fmla="*/ 2650249 w 7467600"/>
              <a:gd name="connsiteY58" fmla="*/ 5532101 h 6858000"/>
              <a:gd name="connsiteX59" fmla="*/ 2663808 w 7467600"/>
              <a:gd name="connsiteY59" fmla="*/ 6535215 h 6858000"/>
              <a:gd name="connsiteX60" fmla="*/ 2665418 w 7467600"/>
              <a:gd name="connsiteY60" fmla="*/ 6132756 h 6858000"/>
              <a:gd name="connsiteX61" fmla="*/ 2650666 w 7467600"/>
              <a:gd name="connsiteY61" fmla="*/ 5530686 h 6858000"/>
              <a:gd name="connsiteX62" fmla="*/ 2680277 w 7467600"/>
              <a:gd name="connsiteY62" fmla="*/ 5479204 h 6858000"/>
              <a:gd name="connsiteX63" fmla="*/ 2678972 w 7467600"/>
              <a:gd name="connsiteY63" fmla="*/ 5481582 h 6858000"/>
              <a:gd name="connsiteX64" fmla="*/ 2696666 w 7467600"/>
              <a:gd name="connsiteY64" fmla="*/ 6133836 h 6858000"/>
              <a:gd name="connsiteX65" fmla="*/ 2695769 w 7467600"/>
              <a:gd name="connsiteY65" fmla="*/ 6390955 h 6858000"/>
              <a:gd name="connsiteX66" fmla="*/ 2739893 w 7467600"/>
              <a:gd name="connsiteY66" fmla="*/ 6108357 h 6858000"/>
              <a:gd name="connsiteX67" fmla="*/ 2680277 w 7467600"/>
              <a:gd name="connsiteY67" fmla="*/ 5479204 h 6858000"/>
              <a:gd name="connsiteX68" fmla="*/ 1132195 w 7467600"/>
              <a:gd name="connsiteY68" fmla="*/ 5467980 h 6858000"/>
              <a:gd name="connsiteX69" fmla="*/ 1679056 w 7467600"/>
              <a:gd name="connsiteY69" fmla="*/ 5516907 h 6858000"/>
              <a:gd name="connsiteX70" fmla="*/ 2128648 w 7467600"/>
              <a:gd name="connsiteY70" fmla="*/ 5474249 h 6858000"/>
              <a:gd name="connsiteX71" fmla="*/ 1825619 w 7467600"/>
              <a:gd name="connsiteY71" fmla="*/ 5478447 h 6858000"/>
              <a:gd name="connsiteX72" fmla="*/ 1737798 w 7467600"/>
              <a:gd name="connsiteY72" fmla="*/ 5483353 h 6858000"/>
              <a:gd name="connsiteX73" fmla="*/ 1132195 w 7467600"/>
              <a:gd name="connsiteY73" fmla="*/ 5467980 h 6858000"/>
              <a:gd name="connsiteX74" fmla="*/ 7454976 w 7467600"/>
              <a:gd name="connsiteY74" fmla="*/ 6318297 h 6858000"/>
              <a:gd name="connsiteX75" fmla="*/ 7379510 w 7467600"/>
              <a:gd name="connsiteY75" fmla="*/ 5755454 h 6858000"/>
              <a:gd name="connsiteX76" fmla="*/ 7467600 w 7467600"/>
              <a:gd name="connsiteY76" fmla="*/ 6012219 h 6858000"/>
              <a:gd name="connsiteX77" fmla="*/ 7356878 w 7467600"/>
              <a:gd name="connsiteY77" fmla="*/ 5981332 h 6858000"/>
              <a:gd name="connsiteX78" fmla="*/ 7467600 w 7467600"/>
              <a:gd name="connsiteY78" fmla="*/ 6117703 h 6858000"/>
              <a:gd name="connsiteX79" fmla="*/ 7467600 w 7467600"/>
              <a:gd name="connsiteY79" fmla="*/ 6163634 h 6858000"/>
              <a:gd name="connsiteX80" fmla="*/ 7403637 w 7467600"/>
              <a:gd name="connsiteY80" fmla="*/ 6083957 h 6858000"/>
              <a:gd name="connsiteX81" fmla="*/ 7254615 w 7467600"/>
              <a:gd name="connsiteY81" fmla="*/ 5911918 h 6858000"/>
              <a:gd name="connsiteX82" fmla="*/ 7312589 w 7467600"/>
              <a:gd name="connsiteY82" fmla="*/ 5982309 h 6858000"/>
              <a:gd name="connsiteX83" fmla="*/ 7448321 w 7467600"/>
              <a:gd name="connsiteY83" fmla="*/ 6190991 h 6858000"/>
              <a:gd name="connsiteX84" fmla="*/ 7467600 w 7467600"/>
              <a:gd name="connsiteY84" fmla="*/ 6221686 h 6858000"/>
              <a:gd name="connsiteX85" fmla="*/ 7467600 w 7467600"/>
              <a:gd name="connsiteY85" fmla="*/ 6334256 h 6858000"/>
              <a:gd name="connsiteX86" fmla="*/ 7454976 w 7467600"/>
              <a:gd name="connsiteY86" fmla="*/ 6318297 h 6858000"/>
              <a:gd name="connsiteX87" fmla="*/ 1456157 w 7467600"/>
              <a:gd name="connsiteY87" fmla="*/ 5371404 h 6858000"/>
              <a:gd name="connsiteX88" fmla="*/ 1244432 w 7467600"/>
              <a:gd name="connsiteY88" fmla="*/ 5385601 h 6858000"/>
              <a:gd name="connsiteX89" fmla="*/ 973990 w 7467600"/>
              <a:gd name="connsiteY89" fmla="*/ 5424940 h 6858000"/>
              <a:gd name="connsiteX90" fmla="*/ 1103809 w 7467600"/>
              <a:gd name="connsiteY90" fmla="*/ 5433720 h 6858000"/>
              <a:gd name="connsiteX91" fmla="*/ 1123454 w 7467600"/>
              <a:gd name="connsiteY91" fmla="*/ 5435727 h 6858000"/>
              <a:gd name="connsiteX92" fmla="*/ 1737017 w 7467600"/>
              <a:gd name="connsiteY92" fmla="*/ 5452183 h 6858000"/>
              <a:gd name="connsiteX93" fmla="*/ 1824397 w 7467600"/>
              <a:gd name="connsiteY93" fmla="*/ 5447757 h 6858000"/>
              <a:gd name="connsiteX94" fmla="*/ 2070059 w 7467600"/>
              <a:gd name="connsiteY94" fmla="*/ 5441660 h 6858000"/>
              <a:gd name="connsiteX95" fmla="*/ 1456157 w 7467600"/>
              <a:gd name="connsiteY95" fmla="*/ 5371404 h 6858000"/>
              <a:gd name="connsiteX96" fmla="*/ 4988186 w 7467600"/>
              <a:gd name="connsiteY96" fmla="*/ 5216467 h 6858000"/>
              <a:gd name="connsiteX97" fmla="*/ 4777334 w 7467600"/>
              <a:gd name="connsiteY97" fmla="*/ 5406072 h 6858000"/>
              <a:gd name="connsiteX98" fmla="*/ 4718341 w 7467600"/>
              <a:gd name="connsiteY98" fmla="*/ 5468043 h 6858000"/>
              <a:gd name="connsiteX99" fmla="*/ 4604655 w 7467600"/>
              <a:gd name="connsiteY99" fmla="*/ 5583434 h 6858000"/>
              <a:gd name="connsiteX100" fmla="*/ 4565074 w 7467600"/>
              <a:gd name="connsiteY100" fmla="*/ 5618550 h 6858000"/>
              <a:gd name="connsiteX101" fmla="*/ 4988186 w 7467600"/>
              <a:gd name="connsiteY101" fmla="*/ 5216467 h 6858000"/>
              <a:gd name="connsiteX102" fmla="*/ 4978032 w 7467600"/>
              <a:gd name="connsiteY102" fmla="*/ 5183809 h 6858000"/>
              <a:gd name="connsiteX103" fmla="*/ 4463413 w 7467600"/>
              <a:gd name="connsiteY103" fmla="*/ 5615162 h 6858000"/>
              <a:gd name="connsiteX104" fmla="*/ 4358134 w 7467600"/>
              <a:gd name="connsiteY104" fmla="*/ 5742791 h 6858000"/>
              <a:gd name="connsiteX105" fmla="*/ 4376219 w 7467600"/>
              <a:gd name="connsiteY105" fmla="*/ 5729027 h 6858000"/>
              <a:gd name="connsiteX106" fmla="*/ 4582340 w 7467600"/>
              <a:gd name="connsiteY106" fmla="*/ 5561037 h 6858000"/>
              <a:gd name="connsiteX107" fmla="*/ 4694684 w 7467600"/>
              <a:gd name="connsiteY107" fmla="*/ 5447098 h 6858000"/>
              <a:gd name="connsiteX108" fmla="*/ 4754123 w 7467600"/>
              <a:gd name="connsiteY108" fmla="*/ 5384643 h 6858000"/>
              <a:gd name="connsiteX109" fmla="*/ 4978032 w 7467600"/>
              <a:gd name="connsiteY109" fmla="*/ 5183809 h 6858000"/>
              <a:gd name="connsiteX110" fmla="*/ 1903353 w 7467600"/>
              <a:gd name="connsiteY110" fmla="*/ 5044827 h 6858000"/>
              <a:gd name="connsiteX111" fmla="*/ 1936931 w 7467600"/>
              <a:gd name="connsiteY111" fmla="*/ 5093954 h 6858000"/>
              <a:gd name="connsiteX112" fmla="*/ 2195868 w 7467600"/>
              <a:gd name="connsiteY112" fmla="*/ 5396574 h 6858000"/>
              <a:gd name="connsiteX113" fmla="*/ 2088852 w 7467600"/>
              <a:gd name="connsiteY113" fmla="*/ 5166123 h 6858000"/>
              <a:gd name="connsiteX114" fmla="*/ 1958241 w 7467600"/>
              <a:gd name="connsiteY114" fmla="*/ 5067955 h 6858000"/>
              <a:gd name="connsiteX115" fmla="*/ 1903353 w 7467600"/>
              <a:gd name="connsiteY115" fmla="*/ 5044827 h 6858000"/>
              <a:gd name="connsiteX116" fmla="*/ 1979378 w 7467600"/>
              <a:gd name="connsiteY116" fmla="*/ 4769504 h 6858000"/>
              <a:gd name="connsiteX117" fmla="*/ 2882120 w 7467600"/>
              <a:gd name="connsiteY117" fmla="*/ 5064547 h 6858000"/>
              <a:gd name="connsiteX118" fmla="*/ 2793103 w 7467600"/>
              <a:gd name="connsiteY118" fmla="*/ 5039699 h 6858000"/>
              <a:gd name="connsiteX119" fmla="*/ 2770041 w 7467600"/>
              <a:gd name="connsiteY119" fmla="*/ 5033634 h 6858000"/>
              <a:gd name="connsiteX120" fmla="*/ 1979378 w 7467600"/>
              <a:gd name="connsiteY120" fmla="*/ 4769504 h 6858000"/>
              <a:gd name="connsiteX121" fmla="*/ 1927410 w 7467600"/>
              <a:gd name="connsiteY121" fmla="*/ 4716164 h 6858000"/>
              <a:gd name="connsiteX122" fmla="*/ 1959587 w 7467600"/>
              <a:gd name="connsiteY122" fmla="*/ 4728849 h 6858000"/>
              <a:gd name="connsiteX123" fmla="*/ 2777707 w 7467600"/>
              <a:gd name="connsiteY123" fmla="*/ 5003991 h 6858000"/>
              <a:gd name="connsiteX124" fmla="*/ 2800768 w 7467600"/>
              <a:gd name="connsiteY124" fmla="*/ 5010056 h 6858000"/>
              <a:gd name="connsiteX125" fmla="*/ 2879408 w 7467600"/>
              <a:gd name="connsiteY125" fmla="*/ 5031590 h 6858000"/>
              <a:gd name="connsiteX126" fmla="*/ 2862295 w 7467600"/>
              <a:gd name="connsiteY126" fmla="*/ 5022958 h 6858000"/>
              <a:gd name="connsiteX127" fmla="*/ 2813343 w 7467600"/>
              <a:gd name="connsiteY127" fmla="*/ 4998369 h 6858000"/>
              <a:gd name="connsiteX128" fmla="*/ 2646245 w 7467600"/>
              <a:gd name="connsiteY128" fmla="*/ 4930999 h 6858000"/>
              <a:gd name="connsiteX129" fmla="*/ 1999243 w 7467600"/>
              <a:gd name="connsiteY129" fmla="*/ 4730524 h 6858000"/>
              <a:gd name="connsiteX130" fmla="*/ 1979527 w 7467600"/>
              <a:gd name="connsiteY130" fmla="*/ 4726651 h 6858000"/>
              <a:gd name="connsiteX131" fmla="*/ 1927410 w 7467600"/>
              <a:gd name="connsiteY131" fmla="*/ 4716164 h 6858000"/>
              <a:gd name="connsiteX132" fmla="*/ 1997014 w 7467600"/>
              <a:gd name="connsiteY132" fmla="*/ 4698007 h 6858000"/>
              <a:gd name="connsiteX133" fmla="*/ 2005458 w 7467600"/>
              <a:gd name="connsiteY133" fmla="*/ 4699540 h 6858000"/>
              <a:gd name="connsiteX134" fmla="*/ 2657186 w 7467600"/>
              <a:gd name="connsiteY134" fmla="*/ 4901687 h 6858000"/>
              <a:gd name="connsiteX135" fmla="*/ 2826662 w 7467600"/>
              <a:gd name="connsiteY135" fmla="*/ 4970362 h 6858000"/>
              <a:gd name="connsiteX136" fmla="*/ 2876100 w 7467600"/>
              <a:gd name="connsiteY136" fmla="*/ 4995397 h 6858000"/>
              <a:gd name="connsiteX137" fmla="*/ 3042600 w 7467600"/>
              <a:gd name="connsiteY137" fmla="*/ 5059532 h 6858000"/>
              <a:gd name="connsiteX138" fmla="*/ 1997014 w 7467600"/>
              <a:gd name="connsiteY138" fmla="*/ 4698007 h 6858000"/>
              <a:gd name="connsiteX139" fmla="*/ 2305292 w 7467600"/>
              <a:gd name="connsiteY139" fmla="*/ 4219492 h 6858000"/>
              <a:gd name="connsiteX140" fmla="*/ 3360922 w 7467600"/>
              <a:gd name="connsiteY140" fmla="*/ 4529373 h 6858000"/>
              <a:gd name="connsiteX141" fmla="*/ 3492420 w 7467600"/>
              <a:gd name="connsiteY141" fmla="*/ 4510145 h 6858000"/>
              <a:gd name="connsiteX142" fmla="*/ 3364086 w 7467600"/>
              <a:gd name="connsiteY142" fmla="*/ 4480340 h 6858000"/>
              <a:gd name="connsiteX143" fmla="*/ 3225818 w 7467600"/>
              <a:gd name="connsiteY143" fmla="*/ 4411822 h 6858000"/>
              <a:gd name="connsiteX144" fmla="*/ 3129696 w 7467600"/>
              <a:gd name="connsiteY144" fmla="*/ 4360704 h 6858000"/>
              <a:gd name="connsiteX145" fmla="*/ 2814545 w 7467600"/>
              <a:gd name="connsiteY145" fmla="*/ 4282955 h 6858000"/>
              <a:gd name="connsiteX146" fmla="*/ 2305292 w 7467600"/>
              <a:gd name="connsiteY146" fmla="*/ 4219492 h 6858000"/>
              <a:gd name="connsiteX147" fmla="*/ 2626982 w 7467600"/>
              <a:gd name="connsiteY147" fmla="*/ 4206450 h 6858000"/>
              <a:gd name="connsiteX148" fmla="*/ 2490617 w 7467600"/>
              <a:gd name="connsiteY148" fmla="*/ 4206951 h 6858000"/>
              <a:gd name="connsiteX149" fmla="*/ 2819869 w 7467600"/>
              <a:gd name="connsiteY149" fmla="*/ 4252936 h 6858000"/>
              <a:gd name="connsiteX150" fmla="*/ 3143018 w 7467600"/>
              <a:gd name="connsiteY150" fmla="*/ 4332698 h 6858000"/>
              <a:gd name="connsiteX151" fmla="*/ 3241520 w 7467600"/>
              <a:gd name="connsiteY151" fmla="*/ 4385112 h 6858000"/>
              <a:gd name="connsiteX152" fmla="*/ 3374575 w 7467600"/>
              <a:gd name="connsiteY152" fmla="*/ 4451517 h 6858000"/>
              <a:gd name="connsiteX153" fmla="*/ 3505221 w 7467600"/>
              <a:gd name="connsiteY153" fmla="*/ 4480757 h 6858000"/>
              <a:gd name="connsiteX154" fmla="*/ 2626982 w 7467600"/>
              <a:gd name="connsiteY154" fmla="*/ 4206450 h 6858000"/>
              <a:gd name="connsiteX155" fmla="*/ 1310106 w 7467600"/>
              <a:gd name="connsiteY155" fmla="*/ 3943217 h 6858000"/>
              <a:gd name="connsiteX156" fmla="*/ 854994 w 7467600"/>
              <a:gd name="connsiteY156" fmla="*/ 4399136 h 6858000"/>
              <a:gd name="connsiteX157" fmla="*/ 742462 w 7467600"/>
              <a:gd name="connsiteY157" fmla="*/ 4594648 h 6858000"/>
              <a:gd name="connsiteX158" fmla="*/ 820602 w 7467600"/>
              <a:gd name="connsiteY158" fmla="*/ 4485915 h 6858000"/>
              <a:gd name="connsiteX159" fmla="*/ 878295 w 7467600"/>
              <a:gd name="connsiteY159" fmla="*/ 4403594 h 6858000"/>
              <a:gd name="connsiteX160" fmla="*/ 1240607 w 7467600"/>
              <a:gd name="connsiteY160" fmla="*/ 4010401 h 6858000"/>
              <a:gd name="connsiteX161" fmla="*/ 1310106 w 7467600"/>
              <a:gd name="connsiteY161" fmla="*/ 3943217 h 6858000"/>
              <a:gd name="connsiteX162" fmla="*/ 1423113 w 7467600"/>
              <a:gd name="connsiteY162" fmla="*/ 3874565 h 6858000"/>
              <a:gd name="connsiteX163" fmla="*/ 1260565 w 7467600"/>
              <a:gd name="connsiteY163" fmla="*/ 4031982 h 6858000"/>
              <a:gd name="connsiteX164" fmla="*/ 901900 w 7467600"/>
              <a:gd name="connsiteY164" fmla="*/ 4421236 h 6858000"/>
              <a:gd name="connsiteX165" fmla="*/ 845044 w 7467600"/>
              <a:gd name="connsiteY165" fmla="*/ 4502436 h 6858000"/>
              <a:gd name="connsiteX166" fmla="*/ 685926 w 7467600"/>
              <a:gd name="connsiteY166" fmla="*/ 4703069 h 6858000"/>
              <a:gd name="connsiteX167" fmla="*/ 684248 w 7467600"/>
              <a:gd name="connsiteY167" fmla="*/ 4706721 h 6858000"/>
              <a:gd name="connsiteX168" fmla="*/ 1423113 w 7467600"/>
              <a:gd name="connsiteY168" fmla="*/ 3874565 h 6858000"/>
              <a:gd name="connsiteX169" fmla="*/ 3316479 w 7467600"/>
              <a:gd name="connsiteY169" fmla="*/ 3872136 h 6858000"/>
              <a:gd name="connsiteX170" fmla="*/ 3546806 w 7467600"/>
              <a:gd name="connsiteY170" fmla="*/ 4356139 h 6858000"/>
              <a:gd name="connsiteX171" fmla="*/ 3364433 w 7467600"/>
              <a:gd name="connsiteY171" fmla="*/ 3953121 h 6858000"/>
              <a:gd name="connsiteX172" fmla="*/ 3316479 w 7467600"/>
              <a:gd name="connsiteY172" fmla="*/ 3872136 h 6858000"/>
              <a:gd name="connsiteX173" fmla="*/ 3291335 w 7467600"/>
              <a:gd name="connsiteY173" fmla="*/ 3767420 h 6858000"/>
              <a:gd name="connsiteX174" fmla="*/ 3390805 w 7467600"/>
              <a:gd name="connsiteY174" fmla="*/ 3937163 h 6858000"/>
              <a:gd name="connsiteX175" fmla="*/ 3579062 w 7467600"/>
              <a:gd name="connsiteY175" fmla="*/ 4359040 h 6858000"/>
              <a:gd name="connsiteX176" fmla="*/ 3467355 w 7467600"/>
              <a:gd name="connsiteY176" fmla="*/ 3988130 h 6858000"/>
              <a:gd name="connsiteX177" fmla="*/ 3310753 w 7467600"/>
              <a:gd name="connsiteY177" fmla="*/ 3787140 h 6858000"/>
              <a:gd name="connsiteX178" fmla="*/ 3291335 w 7467600"/>
              <a:gd name="connsiteY178" fmla="*/ 3767420 h 6858000"/>
              <a:gd name="connsiteX179" fmla="*/ 1635889 w 7467600"/>
              <a:gd name="connsiteY179" fmla="*/ 3709494 h 6858000"/>
              <a:gd name="connsiteX180" fmla="*/ 1634800 w 7467600"/>
              <a:gd name="connsiteY180" fmla="*/ 3731111 h 6858000"/>
              <a:gd name="connsiteX181" fmla="*/ 1635889 w 7467600"/>
              <a:gd name="connsiteY181" fmla="*/ 3709494 h 6858000"/>
              <a:gd name="connsiteX182" fmla="*/ 1510397 w 7467600"/>
              <a:gd name="connsiteY182" fmla="*/ 3684705 h 6858000"/>
              <a:gd name="connsiteX183" fmla="*/ 1146550 w 7467600"/>
              <a:gd name="connsiteY183" fmla="*/ 3802012 h 6858000"/>
              <a:gd name="connsiteX184" fmla="*/ 698834 w 7467600"/>
              <a:gd name="connsiteY184" fmla="*/ 3952272 h 6858000"/>
              <a:gd name="connsiteX185" fmla="*/ 34256 w 7467600"/>
              <a:gd name="connsiteY185" fmla="*/ 4347603 h 6858000"/>
              <a:gd name="connsiteX186" fmla="*/ 527241 w 7467600"/>
              <a:gd name="connsiteY186" fmla="*/ 4065078 h 6858000"/>
              <a:gd name="connsiteX187" fmla="*/ 1510397 w 7467600"/>
              <a:gd name="connsiteY187" fmla="*/ 3684705 h 6858000"/>
              <a:gd name="connsiteX188" fmla="*/ 1313114 w 7467600"/>
              <a:gd name="connsiteY188" fmla="*/ 3655216 h 6858000"/>
              <a:gd name="connsiteX189" fmla="*/ 1109304 w 7467600"/>
              <a:gd name="connsiteY189" fmla="*/ 3669030 h 6858000"/>
              <a:gd name="connsiteX190" fmla="*/ 8129 w 7467600"/>
              <a:gd name="connsiteY190" fmla="*/ 4330519 h 6858000"/>
              <a:gd name="connsiteX191" fmla="*/ 687572 w 7467600"/>
              <a:gd name="connsiteY191" fmla="*/ 3925629 h 6858000"/>
              <a:gd name="connsiteX192" fmla="*/ 1138365 w 7467600"/>
              <a:gd name="connsiteY192" fmla="*/ 3774515 h 6858000"/>
              <a:gd name="connsiteX193" fmla="*/ 1505579 w 7467600"/>
              <a:gd name="connsiteY193" fmla="*/ 3655526 h 6858000"/>
              <a:gd name="connsiteX194" fmla="*/ 1313114 w 7467600"/>
              <a:gd name="connsiteY194" fmla="*/ 3655216 h 6858000"/>
              <a:gd name="connsiteX195" fmla="*/ 3655073 w 7467600"/>
              <a:gd name="connsiteY195" fmla="*/ 3650884 h 6858000"/>
              <a:gd name="connsiteX196" fmla="*/ 3989938 w 7467600"/>
              <a:gd name="connsiteY196" fmla="*/ 3991685 h 6858000"/>
              <a:gd name="connsiteX197" fmla="*/ 4393907 w 7467600"/>
              <a:gd name="connsiteY197" fmla="*/ 4261258 h 6858000"/>
              <a:gd name="connsiteX198" fmla="*/ 4648051 w 7467600"/>
              <a:gd name="connsiteY198" fmla="*/ 4374051 h 6858000"/>
              <a:gd name="connsiteX199" fmla="*/ 4383389 w 7467600"/>
              <a:gd name="connsiteY199" fmla="*/ 4184369 h 6858000"/>
              <a:gd name="connsiteX200" fmla="*/ 4165508 w 7467600"/>
              <a:gd name="connsiteY200" fmla="*/ 4035196 h 6858000"/>
              <a:gd name="connsiteX201" fmla="*/ 4068162 w 7467600"/>
              <a:gd name="connsiteY201" fmla="*/ 3953394 h 6858000"/>
              <a:gd name="connsiteX202" fmla="*/ 3981416 w 7467600"/>
              <a:gd name="connsiteY202" fmla="*/ 3880482 h 6858000"/>
              <a:gd name="connsiteX203" fmla="*/ 3800147 w 7467600"/>
              <a:gd name="connsiteY203" fmla="*/ 3749872 h 6858000"/>
              <a:gd name="connsiteX204" fmla="*/ 3655073 w 7467600"/>
              <a:gd name="connsiteY204" fmla="*/ 3650884 h 6858000"/>
              <a:gd name="connsiteX205" fmla="*/ 3670252 w 7467600"/>
              <a:gd name="connsiteY205" fmla="*/ 3622798 h 6858000"/>
              <a:gd name="connsiteX206" fmla="*/ 3817258 w 7467600"/>
              <a:gd name="connsiteY206" fmla="*/ 3723577 h 6858000"/>
              <a:gd name="connsiteX207" fmla="*/ 4000461 w 7467600"/>
              <a:gd name="connsiteY207" fmla="*/ 3855966 h 6858000"/>
              <a:gd name="connsiteX208" fmla="*/ 4088180 w 7467600"/>
              <a:gd name="connsiteY208" fmla="*/ 3929774 h 6858000"/>
              <a:gd name="connsiteX209" fmla="*/ 4184555 w 7467600"/>
              <a:gd name="connsiteY209" fmla="*/ 4010683 h 6858000"/>
              <a:gd name="connsiteX210" fmla="*/ 4399563 w 7467600"/>
              <a:gd name="connsiteY210" fmla="*/ 4158106 h 6858000"/>
              <a:gd name="connsiteX211" fmla="*/ 4684469 w 7467600"/>
              <a:gd name="connsiteY211" fmla="*/ 4364680 h 6858000"/>
              <a:gd name="connsiteX212" fmla="*/ 4690271 w 7467600"/>
              <a:gd name="connsiteY212" fmla="*/ 4370034 h 6858000"/>
              <a:gd name="connsiteX213" fmla="*/ 4136093 w 7467600"/>
              <a:gd name="connsiteY213" fmla="*/ 3858466 h 6858000"/>
              <a:gd name="connsiteX214" fmla="*/ 3670252 w 7467600"/>
              <a:gd name="connsiteY214" fmla="*/ 3622798 h 6858000"/>
              <a:gd name="connsiteX215" fmla="*/ 4440129 w 7467600"/>
              <a:gd name="connsiteY215" fmla="*/ 3448571 h 6858000"/>
              <a:gd name="connsiteX216" fmla="*/ 4856525 w 7467600"/>
              <a:gd name="connsiteY216" fmla="*/ 3915351 h 6858000"/>
              <a:gd name="connsiteX217" fmla="*/ 5059055 w 7467600"/>
              <a:gd name="connsiteY217" fmla="*/ 4108918 h 6858000"/>
              <a:gd name="connsiteX218" fmla="*/ 5290070 w 7467600"/>
              <a:gd name="connsiteY218" fmla="*/ 4263619 h 6858000"/>
              <a:gd name="connsiteX219" fmla="*/ 4834991 w 7467600"/>
              <a:gd name="connsiteY219" fmla="*/ 3830985 h 6858000"/>
              <a:gd name="connsiteX220" fmla="*/ 4440129 w 7467600"/>
              <a:gd name="connsiteY220" fmla="*/ 3448571 h 6858000"/>
              <a:gd name="connsiteX221" fmla="*/ 4441737 w 7467600"/>
              <a:gd name="connsiteY221" fmla="*/ 3399734 h 6858000"/>
              <a:gd name="connsiteX222" fmla="*/ 4431236 w 7467600"/>
              <a:gd name="connsiteY222" fmla="*/ 3400954 h 6858000"/>
              <a:gd name="connsiteX223" fmla="*/ 4557150 w 7467600"/>
              <a:gd name="connsiteY223" fmla="*/ 3510023 h 6858000"/>
              <a:gd name="connsiteX224" fmla="*/ 4856936 w 7467600"/>
              <a:gd name="connsiteY224" fmla="*/ 3809146 h 6858000"/>
              <a:gd name="connsiteX225" fmla="*/ 5111996 w 7467600"/>
              <a:gd name="connsiteY225" fmla="*/ 4065759 h 6858000"/>
              <a:gd name="connsiteX226" fmla="*/ 5388878 w 7467600"/>
              <a:gd name="connsiteY226" fmla="*/ 4300185 h 6858000"/>
              <a:gd name="connsiteX227" fmla="*/ 5425556 w 7467600"/>
              <a:gd name="connsiteY227" fmla="*/ 4308967 h 6858000"/>
              <a:gd name="connsiteX228" fmla="*/ 4943646 w 7467600"/>
              <a:gd name="connsiteY228" fmla="*/ 3822916 h 6858000"/>
              <a:gd name="connsiteX229" fmla="*/ 4594837 w 7467600"/>
              <a:gd name="connsiteY229" fmla="*/ 3532274 h 6858000"/>
              <a:gd name="connsiteX230" fmla="*/ 4441737 w 7467600"/>
              <a:gd name="connsiteY230" fmla="*/ 3399734 h 6858000"/>
              <a:gd name="connsiteX231" fmla="*/ 5425834 w 7467600"/>
              <a:gd name="connsiteY231" fmla="*/ 3162785 h 6858000"/>
              <a:gd name="connsiteX232" fmla="*/ 5401644 w 7467600"/>
              <a:gd name="connsiteY232" fmla="*/ 3617847 h 6858000"/>
              <a:gd name="connsiteX233" fmla="*/ 5467256 w 7467600"/>
              <a:gd name="connsiteY233" fmla="*/ 4175494 h 6858000"/>
              <a:gd name="connsiteX234" fmla="*/ 5448069 w 7467600"/>
              <a:gd name="connsiteY234" fmla="*/ 3567554 h 6858000"/>
              <a:gd name="connsiteX235" fmla="*/ 5425834 w 7467600"/>
              <a:gd name="connsiteY235" fmla="*/ 3162785 h 6858000"/>
              <a:gd name="connsiteX236" fmla="*/ 1318687 w 7467600"/>
              <a:gd name="connsiteY236" fmla="*/ 3113840 h 6858000"/>
              <a:gd name="connsiteX237" fmla="*/ 1066793 w 7467600"/>
              <a:gd name="connsiteY237" fmla="*/ 3212171 h 6858000"/>
              <a:gd name="connsiteX238" fmla="*/ 993319 w 7467600"/>
              <a:gd name="connsiteY238" fmla="*/ 3247648 h 6858000"/>
              <a:gd name="connsiteX239" fmla="*/ 853081 w 7467600"/>
              <a:gd name="connsiteY239" fmla="*/ 3312410 h 6858000"/>
              <a:gd name="connsiteX240" fmla="*/ 805957 w 7467600"/>
              <a:gd name="connsiteY240" fmla="*/ 3330443 h 6858000"/>
              <a:gd name="connsiteX241" fmla="*/ 1318687 w 7467600"/>
              <a:gd name="connsiteY241" fmla="*/ 3113840 h 6858000"/>
              <a:gd name="connsiteX242" fmla="*/ 5453702 w 7467600"/>
              <a:gd name="connsiteY242" fmla="*/ 3090882 h 6858000"/>
              <a:gd name="connsiteX243" fmla="*/ 5480135 w 7467600"/>
              <a:gd name="connsiteY243" fmla="*/ 3565802 h 6858000"/>
              <a:gd name="connsiteX244" fmla="*/ 5499023 w 7467600"/>
              <a:gd name="connsiteY244" fmla="*/ 4166310 h 6858000"/>
              <a:gd name="connsiteX245" fmla="*/ 5547022 w 7467600"/>
              <a:gd name="connsiteY245" fmla="*/ 3607838 h 6858000"/>
              <a:gd name="connsiteX246" fmla="*/ 5515964 w 7467600"/>
              <a:gd name="connsiteY246" fmla="*/ 3378541 h 6858000"/>
              <a:gd name="connsiteX247" fmla="*/ 5453702 w 7467600"/>
              <a:gd name="connsiteY247" fmla="*/ 3090882 h 6858000"/>
              <a:gd name="connsiteX248" fmla="*/ 1238695 w 7467600"/>
              <a:gd name="connsiteY248" fmla="*/ 3076820 h 6858000"/>
              <a:gd name="connsiteX249" fmla="*/ 716371 w 7467600"/>
              <a:gd name="connsiteY249" fmla="*/ 3293249 h 6858000"/>
              <a:gd name="connsiteX250" fmla="*/ 579522 w 7467600"/>
              <a:gd name="connsiteY250" fmla="*/ 3371759 h 6858000"/>
              <a:gd name="connsiteX251" fmla="*/ 600288 w 7467600"/>
              <a:gd name="connsiteY251" fmla="*/ 3365555 h 6858000"/>
              <a:gd name="connsiteX252" fmla="*/ 840692 w 7467600"/>
              <a:gd name="connsiteY252" fmla="*/ 3284921 h 6858000"/>
              <a:gd name="connsiteX253" fmla="*/ 979248 w 7467600"/>
              <a:gd name="connsiteY253" fmla="*/ 3221003 h 6858000"/>
              <a:gd name="connsiteX254" fmla="*/ 1053282 w 7467600"/>
              <a:gd name="connsiteY254" fmla="*/ 3185247 h 6858000"/>
              <a:gd name="connsiteX255" fmla="*/ 1320603 w 7467600"/>
              <a:gd name="connsiteY255" fmla="*/ 3081281 h 6858000"/>
              <a:gd name="connsiteX256" fmla="*/ 1238695 w 7467600"/>
              <a:gd name="connsiteY256" fmla="*/ 3076820 h 6858000"/>
              <a:gd name="connsiteX257" fmla="*/ 5425627 w 7467600"/>
              <a:gd name="connsiteY257" fmla="*/ 2954192 h 6858000"/>
              <a:gd name="connsiteX258" fmla="*/ 5470770 w 7467600"/>
              <a:gd name="connsiteY258" fmla="*/ 3005435 h 6858000"/>
              <a:gd name="connsiteX259" fmla="*/ 5519779 w 7467600"/>
              <a:gd name="connsiteY259" fmla="*/ 4359223 h 6858000"/>
              <a:gd name="connsiteX260" fmla="*/ 5520293 w 7467600"/>
              <a:gd name="connsiteY260" fmla="*/ 4360602 h 6858000"/>
              <a:gd name="connsiteX261" fmla="*/ 5767221 w 7467600"/>
              <a:gd name="connsiteY261" fmla="*/ 4665564 h 6858000"/>
              <a:gd name="connsiteX262" fmla="*/ 6937169 w 7467600"/>
              <a:gd name="connsiteY262" fmla="*/ 4815941 h 6858000"/>
              <a:gd name="connsiteX263" fmla="*/ 6953922 w 7467600"/>
              <a:gd name="connsiteY263" fmla="*/ 4890068 h 6858000"/>
              <a:gd name="connsiteX264" fmla="*/ 6071359 w 7467600"/>
              <a:gd name="connsiteY264" fmla="*/ 4770770 h 6858000"/>
              <a:gd name="connsiteX265" fmla="*/ 6038839 w 7467600"/>
              <a:gd name="connsiteY265" fmla="*/ 4764474 h 6858000"/>
              <a:gd name="connsiteX266" fmla="*/ 6038706 w 7467600"/>
              <a:gd name="connsiteY266" fmla="*/ 4763847 h 6858000"/>
              <a:gd name="connsiteX267" fmla="*/ 6037784 w 7467600"/>
              <a:gd name="connsiteY267" fmla="*/ 4764270 h 6858000"/>
              <a:gd name="connsiteX268" fmla="*/ 6038839 w 7467600"/>
              <a:gd name="connsiteY268" fmla="*/ 4764474 h 6858000"/>
              <a:gd name="connsiteX269" fmla="*/ 6040338 w 7467600"/>
              <a:gd name="connsiteY269" fmla="*/ 4771418 h 6858000"/>
              <a:gd name="connsiteX270" fmla="*/ 6024488 w 7467600"/>
              <a:gd name="connsiteY270" fmla="*/ 4809903 h 6858000"/>
              <a:gd name="connsiteX271" fmla="*/ 5599771 w 7467600"/>
              <a:gd name="connsiteY271" fmla="*/ 5509652 h 6858000"/>
              <a:gd name="connsiteX272" fmla="*/ 5548843 w 7467600"/>
              <a:gd name="connsiteY272" fmla="*/ 5563845 h 6858000"/>
              <a:gd name="connsiteX273" fmla="*/ 5940952 w 7467600"/>
              <a:gd name="connsiteY273" fmla="*/ 6250028 h 6858000"/>
              <a:gd name="connsiteX274" fmla="*/ 6043441 w 7467600"/>
              <a:gd name="connsiteY274" fmla="*/ 6665847 h 6858000"/>
              <a:gd name="connsiteX275" fmla="*/ 6093432 w 7467600"/>
              <a:gd name="connsiteY275" fmla="*/ 6858000 h 6858000"/>
              <a:gd name="connsiteX276" fmla="*/ 6034344 w 7467600"/>
              <a:gd name="connsiteY276" fmla="*/ 6858000 h 6858000"/>
              <a:gd name="connsiteX277" fmla="*/ 6026679 w 7467600"/>
              <a:gd name="connsiteY277" fmla="*/ 6836959 h 6858000"/>
              <a:gd name="connsiteX278" fmla="*/ 5800441 w 7467600"/>
              <a:gd name="connsiteY278" fmla="*/ 6335286 h 6858000"/>
              <a:gd name="connsiteX279" fmla="*/ 5526562 w 7467600"/>
              <a:gd name="connsiteY279" fmla="*/ 5705388 h 6858000"/>
              <a:gd name="connsiteX280" fmla="*/ 5519640 w 7467600"/>
              <a:gd name="connsiteY280" fmla="*/ 5683774 h 6858000"/>
              <a:gd name="connsiteX281" fmla="*/ 5844559 w 7467600"/>
              <a:gd name="connsiteY281" fmla="*/ 6553349 h 6858000"/>
              <a:gd name="connsiteX282" fmla="*/ 5975994 w 7467600"/>
              <a:gd name="connsiteY282" fmla="*/ 6858000 h 6858000"/>
              <a:gd name="connsiteX283" fmla="*/ 5898547 w 7467600"/>
              <a:gd name="connsiteY283" fmla="*/ 6858000 h 6858000"/>
              <a:gd name="connsiteX284" fmla="*/ 5682041 w 7467600"/>
              <a:gd name="connsiteY284" fmla="*/ 6355860 h 6858000"/>
              <a:gd name="connsiteX285" fmla="*/ 5461758 w 7467600"/>
              <a:gd name="connsiteY285" fmla="*/ 5820220 h 6858000"/>
              <a:gd name="connsiteX286" fmla="*/ 5237282 w 7467600"/>
              <a:gd name="connsiteY286" fmla="*/ 6579086 h 6858000"/>
              <a:gd name="connsiteX287" fmla="*/ 5115009 w 7467600"/>
              <a:gd name="connsiteY287" fmla="*/ 6858000 h 6858000"/>
              <a:gd name="connsiteX288" fmla="*/ 5028074 w 7467600"/>
              <a:gd name="connsiteY288" fmla="*/ 6858000 h 6858000"/>
              <a:gd name="connsiteX289" fmla="*/ 5079508 w 7467600"/>
              <a:gd name="connsiteY289" fmla="*/ 6749074 h 6858000"/>
              <a:gd name="connsiteX290" fmla="*/ 5371846 w 7467600"/>
              <a:gd name="connsiteY290" fmla="*/ 5924413 h 6858000"/>
              <a:gd name="connsiteX291" fmla="*/ 5270512 w 7467600"/>
              <a:gd name="connsiteY291" fmla="*/ 6138975 h 6858000"/>
              <a:gd name="connsiteX292" fmla="*/ 5062409 w 7467600"/>
              <a:gd name="connsiteY292" fmla="*/ 6653544 h 6858000"/>
              <a:gd name="connsiteX293" fmla="*/ 5036628 w 7467600"/>
              <a:gd name="connsiteY293" fmla="*/ 6754247 h 6858000"/>
              <a:gd name="connsiteX294" fmla="*/ 5009112 w 7467600"/>
              <a:gd name="connsiteY294" fmla="*/ 6858000 h 6858000"/>
              <a:gd name="connsiteX295" fmla="*/ 4976679 w 7467600"/>
              <a:gd name="connsiteY295" fmla="*/ 6858000 h 6858000"/>
              <a:gd name="connsiteX296" fmla="*/ 5006537 w 7467600"/>
              <a:gd name="connsiteY296" fmla="*/ 6747068 h 6858000"/>
              <a:gd name="connsiteX297" fmla="*/ 5032723 w 7467600"/>
              <a:gd name="connsiteY297" fmla="*/ 6644957 h 6858000"/>
              <a:gd name="connsiteX298" fmla="*/ 5242949 w 7467600"/>
              <a:gd name="connsiteY298" fmla="*/ 6125175 h 6858000"/>
              <a:gd name="connsiteX299" fmla="*/ 5286321 w 7467600"/>
              <a:gd name="connsiteY299" fmla="*/ 6033555 h 6858000"/>
              <a:gd name="connsiteX300" fmla="*/ 5008210 w 7467600"/>
              <a:gd name="connsiteY300" fmla="*/ 6649194 h 6858000"/>
              <a:gd name="connsiteX301" fmla="*/ 4986321 w 7467600"/>
              <a:gd name="connsiteY301" fmla="*/ 6765687 h 6858000"/>
              <a:gd name="connsiteX302" fmla="*/ 4973474 w 7467600"/>
              <a:gd name="connsiteY302" fmla="*/ 6858000 h 6858000"/>
              <a:gd name="connsiteX303" fmla="*/ 4907178 w 7467600"/>
              <a:gd name="connsiteY303" fmla="*/ 6858000 h 6858000"/>
              <a:gd name="connsiteX304" fmla="*/ 4910810 w 7467600"/>
              <a:gd name="connsiteY304" fmla="*/ 6829660 h 6858000"/>
              <a:gd name="connsiteX305" fmla="*/ 4987461 w 7467600"/>
              <a:gd name="connsiteY305" fmla="*/ 6432994 h 6858000"/>
              <a:gd name="connsiteX306" fmla="*/ 5179262 w 7467600"/>
              <a:gd name="connsiteY306" fmla="*/ 6035044 h 6858000"/>
              <a:gd name="connsiteX307" fmla="*/ 4689678 w 7467600"/>
              <a:gd name="connsiteY307" fmla="*/ 6440241 h 6858000"/>
              <a:gd name="connsiteX308" fmla="*/ 4477543 w 7467600"/>
              <a:gd name="connsiteY308" fmla="*/ 6674836 h 6858000"/>
              <a:gd name="connsiteX309" fmla="*/ 4329957 w 7467600"/>
              <a:gd name="connsiteY309" fmla="*/ 6858000 h 6858000"/>
              <a:gd name="connsiteX310" fmla="*/ 4218595 w 7467600"/>
              <a:gd name="connsiteY310" fmla="*/ 6858000 h 6858000"/>
              <a:gd name="connsiteX311" fmla="*/ 4368888 w 7467600"/>
              <a:gd name="connsiteY311" fmla="*/ 6668412 h 6858000"/>
              <a:gd name="connsiteX312" fmla="*/ 4563091 w 7467600"/>
              <a:gd name="connsiteY312" fmla="*/ 6442508 h 6858000"/>
              <a:gd name="connsiteX313" fmla="*/ 5387324 w 7467600"/>
              <a:gd name="connsiteY313" fmla="*/ 5705830 h 6858000"/>
              <a:gd name="connsiteX314" fmla="*/ 5073620 w 7467600"/>
              <a:gd name="connsiteY314" fmla="*/ 5955437 h 6858000"/>
              <a:gd name="connsiteX315" fmla="*/ 4689789 w 7467600"/>
              <a:gd name="connsiteY315" fmla="*/ 6268382 h 6858000"/>
              <a:gd name="connsiteX316" fmla="*/ 4418722 w 7467600"/>
              <a:gd name="connsiteY316" fmla="*/ 6570886 h 6858000"/>
              <a:gd name="connsiteX317" fmla="*/ 4214944 w 7467600"/>
              <a:gd name="connsiteY317" fmla="*/ 6858000 h 6858000"/>
              <a:gd name="connsiteX318" fmla="*/ 4177898 w 7467600"/>
              <a:gd name="connsiteY318" fmla="*/ 6858000 h 6858000"/>
              <a:gd name="connsiteX319" fmla="*/ 4391597 w 7467600"/>
              <a:gd name="connsiteY319" fmla="*/ 6556370 h 6858000"/>
              <a:gd name="connsiteX320" fmla="*/ 4668889 w 7467600"/>
              <a:gd name="connsiteY320" fmla="*/ 6246399 h 6858000"/>
              <a:gd name="connsiteX321" fmla="*/ 5055427 w 7467600"/>
              <a:gd name="connsiteY321" fmla="*/ 5931476 h 6858000"/>
              <a:gd name="connsiteX322" fmla="*/ 5371814 w 7467600"/>
              <a:gd name="connsiteY322" fmla="*/ 5678975 h 6858000"/>
              <a:gd name="connsiteX323" fmla="*/ 4987918 w 7467600"/>
              <a:gd name="connsiteY323" fmla="*/ 5838701 h 6858000"/>
              <a:gd name="connsiteX324" fmla="*/ 4317146 w 7467600"/>
              <a:gd name="connsiteY324" fmla="*/ 6587716 h 6858000"/>
              <a:gd name="connsiteX325" fmla="*/ 4171627 w 7467600"/>
              <a:gd name="connsiteY325" fmla="*/ 6858000 h 6858000"/>
              <a:gd name="connsiteX326" fmla="*/ 4081585 w 7467600"/>
              <a:gd name="connsiteY326" fmla="*/ 6858000 h 6858000"/>
              <a:gd name="connsiteX327" fmla="*/ 4238603 w 7467600"/>
              <a:gd name="connsiteY327" fmla="*/ 6559341 h 6858000"/>
              <a:gd name="connsiteX328" fmla="*/ 4778333 w 7467600"/>
              <a:gd name="connsiteY328" fmla="*/ 5873626 h 6858000"/>
              <a:gd name="connsiteX329" fmla="*/ 5414185 w 7467600"/>
              <a:gd name="connsiteY329" fmla="*/ 5573882 h 6858000"/>
              <a:gd name="connsiteX330" fmla="*/ 5959648 w 7467600"/>
              <a:gd name="connsiteY330" fmla="*/ 4760797 h 6858000"/>
              <a:gd name="connsiteX331" fmla="*/ 5355019 w 7467600"/>
              <a:gd name="connsiteY331" fmla="*/ 4734672 h 6858000"/>
              <a:gd name="connsiteX332" fmla="*/ 5083565 w 7467600"/>
              <a:gd name="connsiteY332" fmla="*/ 5179121 h 6858000"/>
              <a:gd name="connsiteX333" fmla="*/ 4713577 w 7467600"/>
              <a:gd name="connsiteY333" fmla="*/ 5616803 h 6858000"/>
              <a:gd name="connsiteX334" fmla="*/ 3989559 w 7467600"/>
              <a:gd name="connsiteY334" fmla="*/ 6145945 h 6858000"/>
              <a:gd name="connsiteX335" fmla="*/ 3939824 w 7467600"/>
              <a:gd name="connsiteY335" fmla="*/ 6066900 h 6858000"/>
              <a:gd name="connsiteX336" fmla="*/ 4584537 w 7467600"/>
              <a:gd name="connsiteY336" fmla="*/ 5324826 h 6858000"/>
              <a:gd name="connsiteX337" fmla="*/ 5037105 w 7467600"/>
              <a:gd name="connsiteY337" fmla="*/ 5088765 h 6858000"/>
              <a:gd name="connsiteX338" fmla="*/ 5039930 w 7467600"/>
              <a:gd name="connsiteY338" fmla="*/ 5089585 h 6858000"/>
              <a:gd name="connsiteX339" fmla="*/ 5263764 w 7467600"/>
              <a:gd name="connsiteY339" fmla="*/ 4735525 h 6858000"/>
              <a:gd name="connsiteX340" fmla="*/ 4086300 w 7467600"/>
              <a:gd name="connsiteY340" fmla="*/ 4884599 h 6858000"/>
              <a:gd name="connsiteX341" fmla="*/ 4085485 w 7467600"/>
              <a:gd name="connsiteY341" fmla="*/ 4899070 h 6858000"/>
              <a:gd name="connsiteX342" fmla="*/ 3871915 w 7467600"/>
              <a:gd name="connsiteY342" fmla="*/ 5253645 h 6858000"/>
              <a:gd name="connsiteX343" fmla="*/ 3799374 w 7467600"/>
              <a:gd name="connsiteY343" fmla="*/ 5466127 h 6858000"/>
              <a:gd name="connsiteX344" fmla="*/ 3498850 w 7467600"/>
              <a:gd name="connsiteY344" fmla="*/ 6661888 h 6858000"/>
              <a:gd name="connsiteX345" fmla="*/ 3399216 w 7467600"/>
              <a:gd name="connsiteY345" fmla="*/ 6858000 h 6858000"/>
              <a:gd name="connsiteX346" fmla="*/ 3303688 w 7467600"/>
              <a:gd name="connsiteY346" fmla="*/ 6858000 h 6858000"/>
              <a:gd name="connsiteX347" fmla="*/ 3391774 w 7467600"/>
              <a:gd name="connsiteY347" fmla="*/ 6697181 h 6858000"/>
              <a:gd name="connsiteX348" fmla="*/ 3735540 w 7467600"/>
              <a:gd name="connsiteY348" fmla="*/ 5546923 h 6858000"/>
              <a:gd name="connsiteX349" fmla="*/ 3729438 w 7467600"/>
              <a:gd name="connsiteY349" fmla="*/ 5569058 h 6858000"/>
              <a:gd name="connsiteX350" fmla="*/ 3707782 w 7467600"/>
              <a:gd name="connsiteY350" fmla="*/ 5644908 h 6858000"/>
              <a:gd name="connsiteX351" fmla="*/ 3583827 w 7467600"/>
              <a:gd name="connsiteY351" fmla="*/ 6039215 h 6858000"/>
              <a:gd name="connsiteX352" fmla="*/ 3547861 w 7467600"/>
              <a:gd name="connsiteY352" fmla="*/ 6129609 h 6858000"/>
              <a:gd name="connsiteX353" fmla="*/ 3490905 w 7467600"/>
              <a:gd name="connsiteY353" fmla="*/ 6277660 h 6858000"/>
              <a:gd name="connsiteX354" fmla="*/ 3455859 w 7467600"/>
              <a:gd name="connsiteY354" fmla="*/ 6391301 h 6858000"/>
              <a:gd name="connsiteX355" fmla="*/ 3429112 w 7467600"/>
              <a:gd name="connsiteY355" fmla="*/ 6479469 h 6858000"/>
              <a:gd name="connsiteX356" fmla="*/ 3304862 w 7467600"/>
              <a:gd name="connsiteY356" fmla="*/ 6796476 h 6858000"/>
              <a:gd name="connsiteX357" fmla="*/ 3276071 w 7467600"/>
              <a:gd name="connsiteY357" fmla="*/ 6858000 h 6858000"/>
              <a:gd name="connsiteX358" fmla="*/ 3240805 w 7467600"/>
              <a:gd name="connsiteY358" fmla="*/ 6858000 h 6858000"/>
              <a:gd name="connsiteX359" fmla="*/ 3275917 w 7467600"/>
              <a:gd name="connsiteY359" fmla="*/ 6783192 h 6858000"/>
              <a:gd name="connsiteX360" fmla="*/ 3399358 w 7467600"/>
              <a:gd name="connsiteY360" fmla="*/ 6469011 h 6858000"/>
              <a:gd name="connsiteX361" fmla="*/ 3425650 w 7467600"/>
              <a:gd name="connsiteY361" fmla="*/ 6381333 h 6858000"/>
              <a:gd name="connsiteX362" fmla="*/ 3460661 w 7467600"/>
              <a:gd name="connsiteY362" fmla="*/ 6266763 h 6858000"/>
              <a:gd name="connsiteX363" fmla="*/ 3518021 w 7467600"/>
              <a:gd name="connsiteY363" fmla="*/ 6117298 h 6858000"/>
              <a:gd name="connsiteX364" fmla="*/ 3554035 w 7467600"/>
              <a:gd name="connsiteY364" fmla="*/ 6027832 h 6858000"/>
              <a:gd name="connsiteX365" fmla="*/ 3677174 w 7467600"/>
              <a:gd name="connsiteY365" fmla="*/ 5636351 h 6858000"/>
              <a:gd name="connsiteX366" fmla="*/ 3698819 w 7467600"/>
              <a:gd name="connsiteY366" fmla="*/ 5560503 h 6858000"/>
              <a:gd name="connsiteX367" fmla="*/ 3702094 w 7467600"/>
              <a:gd name="connsiteY367" fmla="*/ 5549194 h 6858000"/>
              <a:gd name="connsiteX368" fmla="*/ 3398355 w 7467600"/>
              <a:gd name="connsiteY368" fmla="*/ 6094603 h 6858000"/>
              <a:gd name="connsiteX369" fmla="*/ 3193941 w 7467600"/>
              <a:gd name="connsiteY369" fmla="*/ 6798775 h 6858000"/>
              <a:gd name="connsiteX370" fmla="*/ 3184140 w 7467600"/>
              <a:gd name="connsiteY370" fmla="*/ 6858000 h 6858000"/>
              <a:gd name="connsiteX371" fmla="*/ 3099978 w 7467600"/>
              <a:gd name="connsiteY371" fmla="*/ 6858000 h 6858000"/>
              <a:gd name="connsiteX372" fmla="*/ 3101556 w 7467600"/>
              <a:gd name="connsiteY372" fmla="*/ 6843337 h 6858000"/>
              <a:gd name="connsiteX373" fmla="*/ 3370162 w 7467600"/>
              <a:gd name="connsiteY373" fmla="*/ 5785550 h 6858000"/>
              <a:gd name="connsiteX374" fmla="*/ 3746477 w 7467600"/>
              <a:gd name="connsiteY374" fmla="*/ 5377889 h 6858000"/>
              <a:gd name="connsiteX375" fmla="*/ 3863399 w 7467600"/>
              <a:gd name="connsiteY375" fmla="*/ 5087257 h 6858000"/>
              <a:gd name="connsiteX376" fmla="*/ 3968712 w 7467600"/>
              <a:gd name="connsiteY376" fmla="*/ 4913989 h 6858000"/>
              <a:gd name="connsiteX377" fmla="*/ 2792390 w 7467600"/>
              <a:gd name="connsiteY377" fmla="*/ 5382974 h 6858000"/>
              <a:gd name="connsiteX378" fmla="*/ 2714982 w 7467600"/>
              <a:gd name="connsiteY378" fmla="*/ 5427051 h 6858000"/>
              <a:gd name="connsiteX379" fmla="*/ 2813361 w 7467600"/>
              <a:gd name="connsiteY379" fmla="*/ 6023912 h 6858000"/>
              <a:gd name="connsiteX380" fmla="*/ 2688430 w 7467600"/>
              <a:gd name="connsiteY380" fmla="*/ 6801564 h 6858000"/>
              <a:gd name="connsiteX381" fmla="*/ 2629626 w 7467600"/>
              <a:gd name="connsiteY381" fmla="*/ 6763394 h 6858000"/>
              <a:gd name="connsiteX382" fmla="*/ 2565328 w 7467600"/>
              <a:gd name="connsiteY382" fmla="*/ 5516399 h 6858000"/>
              <a:gd name="connsiteX383" fmla="*/ 1922999 w 7467600"/>
              <a:gd name="connsiteY383" fmla="*/ 5980343 h 6858000"/>
              <a:gd name="connsiteX384" fmla="*/ 1950261 w 7467600"/>
              <a:gd name="connsiteY384" fmla="*/ 6405858 h 6858000"/>
              <a:gd name="connsiteX385" fmla="*/ 2365554 w 7467600"/>
              <a:gd name="connsiteY385" fmla="*/ 6759107 h 6858000"/>
              <a:gd name="connsiteX386" fmla="*/ 2424142 w 7467600"/>
              <a:gd name="connsiteY386" fmla="*/ 6858000 h 6858000"/>
              <a:gd name="connsiteX387" fmla="*/ 2395994 w 7467600"/>
              <a:gd name="connsiteY387" fmla="*/ 6858000 h 6858000"/>
              <a:gd name="connsiteX388" fmla="*/ 2392863 w 7467600"/>
              <a:gd name="connsiteY388" fmla="*/ 6852964 h 6858000"/>
              <a:gd name="connsiteX389" fmla="*/ 2017589 w 7467600"/>
              <a:gd name="connsiteY389" fmla="*/ 6493982 h 6858000"/>
              <a:gd name="connsiteX390" fmla="*/ 2147336 w 7467600"/>
              <a:gd name="connsiteY390" fmla="*/ 6594052 h 6858000"/>
              <a:gd name="connsiteX391" fmla="*/ 2207047 w 7467600"/>
              <a:gd name="connsiteY391" fmla="*/ 6654540 h 6858000"/>
              <a:gd name="connsiteX392" fmla="*/ 2299106 w 7467600"/>
              <a:gd name="connsiteY392" fmla="*/ 6778931 h 6858000"/>
              <a:gd name="connsiteX393" fmla="*/ 2314430 w 7467600"/>
              <a:gd name="connsiteY393" fmla="*/ 6801144 h 6858000"/>
              <a:gd name="connsiteX394" fmla="*/ 2352406 w 7467600"/>
              <a:gd name="connsiteY394" fmla="*/ 6858000 h 6858000"/>
              <a:gd name="connsiteX395" fmla="*/ 2314492 w 7467600"/>
              <a:gd name="connsiteY395" fmla="*/ 6858000 h 6858000"/>
              <a:gd name="connsiteX396" fmla="*/ 2288095 w 7467600"/>
              <a:gd name="connsiteY396" fmla="*/ 6818030 h 6858000"/>
              <a:gd name="connsiteX397" fmla="*/ 2272768 w 7467600"/>
              <a:gd name="connsiteY397" fmla="*/ 6795822 h 6858000"/>
              <a:gd name="connsiteX398" fmla="*/ 2182715 w 7467600"/>
              <a:gd name="connsiteY398" fmla="*/ 6675071 h 6858000"/>
              <a:gd name="connsiteX399" fmla="*/ 2032061 w 7467600"/>
              <a:gd name="connsiteY399" fmla="*/ 6541380 h 6858000"/>
              <a:gd name="connsiteX400" fmla="*/ 2257220 w 7467600"/>
              <a:gd name="connsiteY400" fmla="*/ 6826257 h 6858000"/>
              <a:gd name="connsiteX401" fmla="*/ 2281324 w 7467600"/>
              <a:gd name="connsiteY401" fmla="*/ 6858000 h 6858000"/>
              <a:gd name="connsiteX402" fmla="*/ 2242860 w 7467600"/>
              <a:gd name="connsiteY402" fmla="*/ 6858000 h 6858000"/>
              <a:gd name="connsiteX403" fmla="*/ 2232818 w 7467600"/>
              <a:gd name="connsiteY403" fmla="*/ 6844926 h 6858000"/>
              <a:gd name="connsiteX404" fmla="*/ 1990172 w 7467600"/>
              <a:gd name="connsiteY404" fmla="*/ 6542121 h 6858000"/>
              <a:gd name="connsiteX405" fmla="*/ 2124090 w 7467600"/>
              <a:gd name="connsiteY405" fmla="*/ 6761017 h 6858000"/>
              <a:gd name="connsiteX406" fmla="*/ 2200380 w 7467600"/>
              <a:gd name="connsiteY406" fmla="*/ 6858000 h 6858000"/>
              <a:gd name="connsiteX407" fmla="*/ 2147507 w 7467600"/>
              <a:gd name="connsiteY407" fmla="*/ 6858000 h 6858000"/>
              <a:gd name="connsiteX408" fmla="*/ 2070668 w 7467600"/>
              <a:gd name="connsiteY408" fmla="*/ 6761520 h 6858000"/>
              <a:gd name="connsiteX409" fmla="*/ 1975142 w 7467600"/>
              <a:gd name="connsiteY409" fmla="*/ 6585570 h 6858000"/>
              <a:gd name="connsiteX410" fmla="*/ 2050035 w 7467600"/>
              <a:gd name="connsiteY410" fmla="*/ 6813345 h 6858000"/>
              <a:gd name="connsiteX411" fmla="*/ 2063025 w 7467600"/>
              <a:gd name="connsiteY411" fmla="*/ 6858000 h 6858000"/>
              <a:gd name="connsiteX412" fmla="*/ 2021675 w 7467600"/>
              <a:gd name="connsiteY412" fmla="*/ 6858000 h 6858000"/>
              <a:gd name="connsiteX413" fmla="*/ 2019308 w 7467600"/>
              <a:gd name="connsiteY413" fmla="*/ 6847118 h 6858000"/>
              <a:gd name="connsiteX414" fmla="*/ 1938835 w 7467600"/>
              <a:gd name="connsiteY414" fmla="*/ 6551160 h 6858000"/>
              <a:gd name="connsiteX415" fmla="*/ 1953230 w 7467600"/>
              <a:gd name="connsiteY415" fmla="*/ 6759699 h 6858000"/>
              <a:gd name="connsiteX416" fmla="*/ 1956763 w 7467600"/>
              <a:gd name="connsiteY416" fmla="*/ 6778191 h 6858000"/>
              <a:gd name="connsiteX417" fmla="*/ 1967925 w 7467600"/>
              <a:gd name="connsiteY417" fmla="*/ 6858000 h 6858000"/>
              <a:gd name="connsiteX418" fmla="*/ 1936622 w 7467600"/>
              <a:gd name="connsiteY418" fmla="*/ 6858000 h 6858000"/>
              <a:gd name="connsiteX419" fmla="*/ 1926261 w 7467600"/>
              <a:gd name="connsiteY419" fmla="*/ 6784064 h 6858000"/>
              <a:gd name="connsiteX420" fmla="*/ 1922724 w 7467600"/>
              <a:gd name="connsiteY420" fmla="*/ 6765577 h 6858000"/>
              <a:gd name="connsiteX421" fmla="*/ 1904650 w 7467600"/>
              <a:gd name="connsiteY421" fmla="*/ 6639616 h 6858000"/>
              <a:gd name="connsiteX422" fmla="*/ 1885273 w 7467600"/>
              <a:gd name="connsiteY422" fmla="*/ 6858000 h 6858000"/>
              <a:gd name="connsiteX423" fmla="*/ 1854363 w 7467600"/>
              <a:gd name="connsiteY423" fmla="*/ 6858000 h 6858000"/>
              <a:gd name="connsiteX424" fmla="*/ 1880391 w 7467600"/>
              <a:gd name="connsiteY424" fmla="*/ 6603796 h 6858000"/>
              <a:gd name="connsiteX425" fmla="*/ 1818273 w 7467600"/>
              <a:gd name="connsiteY425" fmla="*/ 6715729 h 6858000"/>
              <a:gd name="connsiteX426" fmla="*/ 1794691 w 7467600"/>
              <a:gd name="connsiteY426" fmla="*/ 6843239 h 6858000"/>
              <a:gd name="connsiteX427" fmla="*/ 1794914 w 7467600"/>
              <a:gd name="connsiteY427" fmla="*/ 6858000 h 6858000"/>
              <a:gd name="connsiteX428" fmla="*/ 1746128 w 7467600"/>
              <a:gd name="connsiteY428" fmla="*/ 6858000 h 6858000"/>
              <a:gd name="connsiteX429" fmla="*/ 1753934 w 7467600"/>
              <a:gd name="connsiteY429" fmla="*/ 6724796 h 6858000"/>
              <a:gd name="connsiteX430" fmla="*/ 1792053 w 7467600"/>
              <a:gd name="connsiteY430" fmla="*/ 6572396 h 6858000"/>
              <a:gd name="connsiteX431" fmla="*/ 1862248 w 7467600"/>
              <a:gd name="connsiteY431" fmla="*/ 6266397 h 6858000"/>
              <a:gd name="connsiteX432" fmla="*/ 1862250 w 7467600"/>
              <a:gd name="connsiteY432" fmla="*/ 6033531 h 6858000"/>
              <a:gd name="connsiteX433" fmla="*/ 1211999 w 7467600"/>
              <a:gd name="connsiteY433" fmla="*/ 6683610 h 6858000"/>
              <a:gd name="connsiteX434" fmla="*/ 1213266 w 7467600"/>
              <a:gd name="connsiteY434" fmla="*/ 6691947 h 6858000"/>
              <a:gd name="connsiteX435" fmla="*/ 1203370 w 7467600"/>
              <a:gd name="connsiteY435" fmla="*/ 6850676 h 6858000"/>
              <a:gd name="connsiteX436" fmla="*/ 1203671 w 7467600"/>
              <a:gd name="connsiteY436" fmla="*/ 6858000 h 6858000"/>
              <a:gd name="connsiteX437" fmla="*/ 1143180 w 7467600"/>
              <a:gd name="connsiteY437" fmla="*/ 6858000 h 6858000"/>
              <a:gd name="connsiteX438" fmla="*/ 1142176 w 7467600"/>
              <a:gd name="connsiteY438" fmla="*/ 6766045 h 6858000"/>
              <a:gd name="connsiteX439" fmla="*/ 1067484 w 7467600"/>
              <a:gd name="connsiteY439" fmla="*/ 6858000 h 6858000"/>
              <a:gd name="connsiteX440" fmla="*/ 953928 w 7467600"/>
              <a:gd name="connsiteY440" fmla="*/ 6858000 h 6858000"/>
              <a:gd name="connsiteX441" fmla="*/ 959715 w 7467600"/>
              <a:gd name="connsiteY441" fmla="*/ 6850185 h 6858000"/>
              <a:gd name="connsiteX442" fmla="*/ 1483788 w 7467600"/>
              <a:gd name="connsiteY442" fmla="*/ 6259174 h 6858000"/>
              <a:gd name="connsiteX443" fmla="*/ 1100671 w 7467600"/>
              <a:gd name="connsiteY443" fmla="*/ 6252137 h 6858000"/>
              <a:gd name="connsiteX444" fmla="*/ 1090144 w 7467600"/>
              <a:gd name="connsiteY444" fmla="*/ 6256748 h 6858000"/>
              <a:gd name="connsiteX445" fmla="*/ 1095872 w 7467600"/>
              <a:gd name="connsiteY445" fmla="*/ 6271892 h 6858000"/>
              <a:gd name="connsiteX446" fmla="*/ 262785 w 7467600"/>
              <a:gd name="connsiteY446" fmla="*/ 6845450 h 6858000"/>
              <a:gd name="connsiteX447" fmla="*/ 209968 w 7467600"/>
              <a:gd name="connsiteY447" fmla="*/ 6770713 h 6858000"/>
              <a:gd name="connsiteX448" fmla="*/ 873460 w 7467600"/>
              <a:gd name="connsiteY448" fmla="*/ 6253768 h 6858000"/>
              <a:gd name="connsiteX449" fmla="*/ 192686 w 7467600"/>
              <a:gd name="connsiteY449" fmla="*/ 5849257 h 6858000"/>
              <a:gd name="connsiteX450" fmla="*/ 4696 w 7467600"/>
              <a:gd name="connsiteY450" fmla="*/ 5697668 h 6858000"/>
              <a:gd name="connsiteX451" fmla="*/ 0 w 7467600"/>
              <a:gd name="connsiteY451" fmla="*/ 5689984 h 6858000"/>
              <a:gd name="connsiteX452" fmla="*/ 0 w 7467600"/>
              <a:gd name="connsiteY452" fmla="*/ 5513472 h 6858000"/>
              <a:gd name="connsiteX453" fmla="*/ 174101 w 7467600"/>
              <a:gd name="connsiteY453" fmla="*/ 5620277 h 6858000"/>
              <a:gd name="connsiteX454" fmla="*/ 891800 w 7467600"/>
              <a:gd name="connsiteY454" fmla="*/ 6036935 h 6858000"/>
              <a:gd name="connsiteX455" fmla="*/ 1072219 w 7467600"/>
              <a:gd name="connsiteY455" fmla="*/ 6169443 h 6858000"/>
              <a:gd name="connsiteX456" fmla="*/ 1074117 w 7467600"/>
              <a:gd name="connsiteY456" fmla="*/ 6170301 h 6858000"/>
              <a:gd name="connsiteX457" fmla="*/ 1083114 w 7467600"/>
              <a:gd name="connsiteY457" fmla="*/ 6174131 h 6858000"/>
              <a:gd name="connsiteX458" fmla="*/ 1543010 w 7467600"/>
              <a:gd name="connsiteY458" fmla="*/ 6191140 h 6858000"/>
              <a:gd name="connsiteX459" fmla="*/ 1551080 w 7467600"/>
              <a:gd name="connsiteY459" fmla="*/ 6195006 h 6858000"/>
              <a:gd name="connsiteX460" fmla="*/ 2345443 w 7467600"/>
              <a:gd name="connsiteY460" fmla="*/ 5549882 h 6858000"/>
              <a:gd name="connsiteX461" fmla="*/ 1721499 w 7467600"/>
              <a:gd name="connsiteY461" fmla="*/ 5599969 h 6858000"/>
              <a:gd name="connsiteX462" fmla="*/ 767716 w 7467600"/>
              <a:gd name="connsiteY462" fmla="*/ 5472768 h 6858000"/>
              <a:gd name="connsiteX463" fmla="*/ 722147 w 7467600"/>
              <a:gd name="connsiteY463" fmla="*/ 5393091 h 6858000"/>
              <a:gd name="connsiteX464" fmla="*/ 1485552 w 7467600"/>
              <a:gd name="connsiteY464" fmla="*/ 5313202 h 6858000"/>
              <a:gd name="connsiteX465" fmla="*/ 2143004 w 7467600"/>
              <a:gd name="connsiteY465" fmla="*/ 5402420 h 6858000"/>
              <a:gd name="connsiteX466" fmla="*/ 1933391 w 7467600"/>
              <a:gd name="connsiteY466" fmla="*/ 5156971 h 6858000"/>
              <a:gd name="connsiteX467" fmla="*/ 1827118 w 7467600"/>
              <a:gd name="connsiteY467" fmla="*/ 4968410 h 6858000"/>
              <a:gd name="connsiteX468" fmla="*/ 1837349 w 7467600"/>
              <a:gd name="connsiteY468" fmla="*/ 4956357 h 6858000"/>
              <a:gd name="connsiteX469" fmla="*/ 2162835 w 7467600"/>
              <a:gd name="connsiteY469" fmla="*/ 5187853 h 6858000"/>
              <a:gd name="connsiteX470" fmla="*/ 2257167 w 7467600"/>
              <a:gd name="connsiteY470" fmla="*/ 5462123 h 6858000"/>
              <a:gd name="connsiteX471" fmla="*/ 2261598 w 7467600"/>
              <a:gd name="connsiteY471" fmla="*/ 5467998 h 6858000"/>
              <a:gd name="connsiteX472" fmla="*/ 2437177 w 7467600"/>
              <a:gd name="connsiteY472" fmla="*/ 5479608 h 6858000"/>
              <a:gd name="connsiteX473" fmla="*/ 2445247 w 7467600"/>
              <a:gd name="connsiteY473" fmla="*/ 5483476 h 6858000"/>
              <a:gd name="connsiteX474" fmla="*/ 2743626 w 7467600"/>
              <a:gd name="connsiteY474" fmla="*/ 5304819 h 6858000"/>
              <a:gd name="connsiteX475" fmla="*/ 3048102 w 7467600"/>
              <a:gd name="connsiteY475" fmla="*/ 5150595 h 6858000"/>
              <a:gd name="connsiteX476" fmla="*/ 1799414 w 7467600"/>
              <a:gd name="connsiteY476" fmla="*/ 4694732 h 6858000"/>
              <a:gd name="connsiteX477" fmla="*/ 1771735 w 7467600"/>
              <a:gd name="connsiteY477" fmla="*/ 4619929 h 6858000"/>
              <a:gd name="connsiteX478" fmla="*/ 3104273 w 7467600"/>
              <a:gd name="connsiteY478" fmla="*/ 5076159 h 6858000"/>
              <a:gd name="connsiteX479" fmla="*/ 3113245 w 7467600"/>
              <a:gd name="connsiteY479" fmla="*/ 5090705 h 6858000"/>
              <a:gd name="connsiteX480" fmla="*/ 3126294 w 7467600"/>
              <a:gd name="connsiteY480" fmla="*/ 5114400 h 6858000"/>
              <a:gd name="connsiteX481" fmla="*/ 3937433 w 7467600"/>
              <a:gd name="connsiteY481" fmla="*/ 4830473 h 6858000"/>
              <a:gd name="connsiteX482" fmla="*/ 3590475 w 7467600"/>
              <a:gd name="connsiteY482" fmla="*/ 4597974 h 6858000"/>
              <a:gd name="connsiteX483" fmla="*/ 3100264 w 7467600"/>
              <a:gd name="connsiteY483" fmla="*/ 4579845 h 6858000"/>
              <a:gd name="connsiteX484" fmla="*/ 2183576 w 7467600"/>
              <a:gd name="connsiteY484" fmla="*/ 4227150 h 6858000"/>
              <a:gd name="connsiteX485" fmla="*/ 2151029 w 7467600"/>
              <a:gd name="connsiteY485" fmla="*/ 4146947 h 6858000"/>
              <a:gd name="connsiteX486" fmla="*/ 3563434 w 7467600"/>
              <a:gd name="connsiteY486" fmla="*/ 4469115 h 6858000"/>
              <a:gd name="connsiteX487" fmla="*/ 3177952 w 7467600"/>
              <a:gd name="connsiteY487" fmla="*/ 3657386 h 6858000"/>
              <a:gd name="connsiteX488" fmla="*/ 3189263 w 7467600"/>
              <a:gd name="connsiteY488" fmla="*/ 3625726 h 6858000"/>
              <a:gd name="connsiteX489" fmla="*/ 3560912 w 7467600"/>
              <a:gd name="connsiteY489" fmla="*/ 4079863 h 6858000"/>
              <a:gd name="connsiteX490" fmla="*/ 3626636 w 7467600"/>
              <a:gd name="connsiteY490" fmla="*/ 4512230 h 6858000"/>
              <a:gd name="connsiteX491" fmla="*/ 3653088 w 7467600"/>
              <a:gd name="connsiteY491" fmla="*/ 4521417 h 6858000"/>
              <a:gd name="connsiteX492" fmla="*/ 3988128 w 7467600"/>
              <a:gd name="connsiteY492" fmla="*/ 4817267 h 6858000"/>
              <a:gd name="connsiteX493" fmla="*/ 4830582 w 7467600"/>
              <a:gd name="connsiteY493" fmla="*/ 4676000 h 6858000"/>
              <a:gd name="connsiteX494" fmla="*/ 4830100 w 7467600"/>
              <a:gd name="connsiteY494" fmla="*/ 4675554 h 6858000"/>
              <a:gd name="connsiteX495" fmla="*/ 4036318 w 7467600"/>
              <a:gd name="connsiteY495" fmla="*/ 4147013 h 6858000"/>
              <a:gd name="connsiteX496" fmla="*/ 3432098 w 7467600"/>
              <a:gd name="connsiteY496" fmla="*/ 3537312 h 6858000"/>
              <a:gd name="connsiteX497" fmla="*/ 3446761 w 7467600"/>
              <a:gd name="connsiteY497" fmla="*/ 3461278 h 6858000"/>
              <a:gd name="connsiteX498" fmla="*/ 4419733 w 7467600"/>
              <a:gd name="connsiteY498" fmla="*/ 3963555 h 6858000"/>
              <a:gd name="connsiteX499" fmla="*/ 4781371 w 7467600"/>
              <a:gd name="connsiteY499" fmla="*/ 4458604 h 6858000"/>
              <a:gd name="connsiteX500" fmla="*/ 4780440 w 7467600"/>
              <a:gd name="connsiteY500" fmla="*/ 4470290 h 6858000"/>
              <a:gd name="connsiteX501" fmla="*/ 4898954 w 7467600"/>
              <a:gd name="connsiteY501" fmla="*/ 4662092 h 6858000"/>
              <a:gd name="connsiteX502" fmla="*/ 4900699 w 7467600"/>
              <a:gd name="connsiteY502" fmla="*/ 4670867 h 6858000"/>
              <a:gd name="connsiteX503" fmla="*/ 5714511 w 7467600"/>
              <a:gd name="connsiteY503" fmla="*/ 4663483 h 6858000"/>
              <a:gd name="connsiteX504" fmla="*/ 5464793 w 7467600"/>
              <a:gd name="connsiteY504" fmla="*/ 4393556 h 6858000"/>
              <a:gd name="connsiteX505" fmla="*/ 5461897 w 7467600"/>
              <a:gd name="connsiteY505" fmla="*/ 4390879 h 6858000"/>
              <a:gd name="connsiteX506" fmla="*/ 4294126 w 7467600"/>
              <a:gd name="connsiteY506" fmla="*/ 3303048 h 6858000"/>
              <a:gd name="connsiteX507" fmla="*/ 4305321 w 7467600"/>
              <a:gd name="connsiteY507" fmla="*/ 3256953 h 6858000"/>
              <a:gd name="connsiteX508" fmla="*/ 4949299 w 7467600"/>
              <a:gd name="connsiteY508" fmla="*/ 3766336 h 6858000"/>
              <a:gd name="connsiteX509" fmla="*/ 5291452 w 7467600"/>
              <a:gd name="connsiteY509" fmla="*/ 4076801 h 6858000"/>
              <a:gd name="connsiteX510" fmla="*/ 5434998 w 7467600"/>
              <a:gd name="connsiteY510" fmla="*/ 4254100 h 6858000"/>
              <a:gd name="connsiteX511" fmla="*/ 5351015 w 7467600"/>
              <a:gd name="connsiteY511" fmla="*/ 3760989 h 6858000"/>
              <a:gd name="connsiteX512" fmla="*/ 5413780 w 7467600"/>
              <a:gd name="connsiteY512" fmla="*/ 2966265 h 6858000"/>
              <a:gd name="connsiteX513" fmla="*/ 5425627 w 7467600"/>
              <a:gd name="connsiteY513" fmla="*/ 2954192 h 6858000"/>
              <a:gd name="connsiteX514" fmla="*/ 6604735 w 7467600"/>
              <a:gd name="connsiteY514" fmla="*/ 2041381 h 6858000"/>
              <a:gd name="connsiteX515" fmla="*/ 7204487 w 7467600"/>
              <a:gd name="connsiteY515" fmla="*/ 2742112 h 6858000"/>
              <a:gd name="connsiteX516" fmla="*/ 7131592 w 7467600"/>
              <a:gd name="connsiteY516" fmla="*/ 2672096 h 6858000"/>
              <a:gd name="connsiteX517" fmla="*/ 6996344 w 7467600"/>
              <a:gd name="connsiteY517" fmla="*/ 2518310 h 6858000"/>
              <a:gd name="connsiteX518" fmla="*/ 6735495 w 7467600"/>
              <a:gd name="connsiteY518" fmla="*/ 2196890 h 6858000"/>
              <a:gd name="connsiteX519" fmla="*/ 6721901 w 7467600"/>
              <a:gd name="connsiteY519" fmla="*/ 2179274 h 6858000"/>
              <a:gd name="connsiteX520" fmla="*/ 6604735 w 7467600"/>
              <a:gd name="connsiteY520" fmla="*/ 2041381 h 6858000"/>
              <a:gd name="connsiteX521" fmla="*/ 6591670 w 7467600"/>
              <a:gd name="connsiteY521" fmla="*/ 1988277 h 6858000"/>
              <a:gd name="connsiteX522" fmla="*/ 6747349 w 7467600"/>
              <a:gd name="connsiteY522" fmla="*/ 2160069 h 6858000"/>
              <a:gd name="connsiteX523" fmla="*/ 6760943 w 7467600"/>
              <a:gd name="connsiteY523" fmla="*/ 2177686 h 6858000"/>
              <a:gd name="connsiteX524" fmla="*/ 7021065 w 7467600"/>
              <a:gd name="connsiteY524" fmla="*/ 2498102 h 6858000"/>
              <a:gd name="connsiteX525" fmla="*/ 7155223 w 7467600"/>
              <a:gd name="connsiteY525" fmla="*/ 2650386 h 6858000"/>
              <a:gd name="connsiteX526" fmla="*/ 7203167 w 7467600"/>
              <a:gd name="connsiteY526" fmla="*/ 2697288 h 6858000"/>
              <a:gd name="connsiteX527" fmla="*/ 6937703 w 7467600"/>
              <a:gd name="connsiteY527" fmla="*/ 2321981 h 6858000"/>
              <a:gd name="connsiteX528" fmla="*/ 6591670 w 7467600"/>
              <a:gd name="connsiteY528" fmla="*/ 1988277 h 6858000"/>
              <a:gd name="connsiteX529" fmla="*/ 5798671 w 7467600"/>
              <a:gd name="connsiteY529" fmla="*/ 1981601 h 6858000"/>
              <a:gd name="connsiteX530" fmla="*/ 5754709 w 7467600"/>
              <a:gd name="connsiteY530" fmla="*/ 2071454 h 6858000"/>
              <a:gd name="connsiteX531" fmla="*/ 5763044 w 7467600"/>
              <a:gd name="connsiteY531" fmla="*/ 2842206 h 6858000"/>
              <a:gd name="connsiteX532" fmla="*/ 5764974 w 7467600"/>
              <a:gd name="connsiteY532" fmla="*/ 2799609 h 6858000"/>
              <a:gd name="connsiteX533" fmla="*/ 5767665 w 7467600"/>
              <a:gd name="connsiteY533" fmla="*/ 2666409 h 6858000"/>
              <a:gd name="connsiteX534" fmla="*/ 5763055 w 7467600"/>
              <a:gd name="connsiteY534" fmla="*/ 2579705 h 6858000"/>
              <a:gd name="connsiteX535" fmla="*/ 5758079 w 7467600"/>
              <a:gd name="connsiteY535" fmla="*/ 2492508 h 6858000"/>
              <a:gd name="connsiteX536" fmla="*/ 5779325 w 7467600"/>
              <a:gd name="connsiteY536" fmla="*/ 2197069 h 6858000"/>
              <a:gd name="connsiteX537" fmla="*/ 5798671 w 7467600"/>
              <a:gd name="connsiteY537" fmla="*/ 1981601 h 6858000"/>
              <a:gd name="connsiteX538" fmla="*/ 5829202 w 7467600"/>
              <a:gd name="connsiteY538" fmla="*/ 1971679 h 6858000"/>
              <a:gd name="connsiteX539" fmla="*/ 5809558 w 7467600"/>
              <a:gd name="connsiteY539" fmla="*/ 2198043 h 6858000"/>
              <a:gd name="connsiteX540" fmla="*/ 5788653 w 7467600"/>
              <a:gd name="connsiteY540" fmla="*/ 2489430 h 6858000"/>
              <a:gd name="connsiteX541" fmla="*/ 5793439 w 7467600"/>
              <a:gd name="connsiteY541" fmla="*/ 2575235 h 6858000"/>
              <a:gd name="connsiteX542" fmla="*/ 5796837 w 7467600"/>
              <a:gd name="connsiteY542" fmla="*/ 2637633 h 6858000"/>
              <a:gd name="connsiteX543" fmla="*/ 5818614 w 7467600"/>
              <a:gd name="connsiteY543" fmla="*/ 2473055 h 6858000"/>
              <a:gd name="connsiteX544" fmla="*/ 5829202 w 7467600"/>
              <a:gd name="connsiteY544" fmla="*/ 1971679 h 6858000"/>
              <a:gd name="connsiteX545" fmla="*/ 5911389 w 7467600"/>
              <a:gd name="connsiteY545" fmla="*/ 1898371 h 6858000"/>
              <a:gd name="connsiteX546" fmla="*/ 6237627 w 7467600"/>
              <a:gd name="connsiteY546" fmla="*/ 2231921 h 6858000"/>
              <a:gd name="connsiteX547" fmla="*/ 5911389 w 7467600"/>
              <a:gd name="connsiteY547" fmla="*/ 1898371 h 6858000"/>
              <a:gd name="connsiteX548" fmla="*/ 6944437 w 7467600"/>
              <a:gd name="connsiteY548" fmla="*/ 1575402 h 6858000"/>
              <a:gd name="connsiteX549" fmla="*/ 6304730 w 7467600"/>
              <a:gd name="connsiteY549" fmla="*/ 1766654 h 6858000"/>
              <a:gd name="connsiteX550" fmla="*/ 6944437 w 7467600"/>
              <a:gd name="connsiteY550" fmla="*/ 1575402 h 6858000"/>
              <a:gd name="connsiteX551" fmla="*/ 7019523 w 7467600"/>
              <a:gd name="connsiteY551" fmla="*/ 1519450 h 6858000"/>
              <a:gd name="connsiteX552" fmla="*/ 6298091 w 7467600"/>
              <a:gd name="connsiteY552" fmla="*/ 1737122 h 6858000"/>
              <a:gd name="connsiteX553" fmla="*/ 7019523 w 7467600"/>
              <a:gd name="connsiteY553" fmla="*/ 1519450 h 6858000"/>
              <a:gd name="connsiteX554" fmla="*/ 2399523 w 7467600"/>
              <a:gd name="connsiteY554" fmla="*/ 1428234 h 6858000"/>
              <a:gd name="connsiteX555" fmla="*/ 2224982 w 7467600"/>
              <a:gd name="connsiteY555" fmla="*/ 1826201 h 6858000"/>
              <a:gd name="connsiteX556" fmla="*/ 2096099 w 7467600"/>
              <a:gd name="connsiteY556" fmla="*/ 2345900 h 6858000"/>
              <a:gd name="connsiteX557" fmla="*/ 2283317 w 7467600"/>
              <a:gd name="connsiteY557" fmla="*/ 1796925 h 6858000"/>
              <a:gd name="connsiteX558" fmla="*/ 2399523 w 7467600"/>
              <a:gd name="connsiteY558" fmla="*/ 1428234 h 6858000"/>
              <a:gd name="connsiteX559" fmla="*/ 2448558 w 7467600"/>
              <a:gd name="connsiteY559" fmla="*/ 1373435 h 6858000"/>
              <a:gd name="connsiteX560" fmla="*/ 2312521 w 7467600"/>
              <a:gd name="connsiteY560" fmla="*/ 1806140 h 6858000"/>
              <a:gd name="connsiteX561" fmla="*/ 2127533 w 7467600"/>
              <a:gd name="connsiteY561" fmla="*/ 2348380 h 6858000"/>
              <a:gd name="connsiteX562" fmla="*/ 2358080 w 7467600"/>
              <a:gd name="connsiteY562" fmla="*/ 1866134 h 6858000"/>
              <a:gd name="connsiteX563" fmla="*/ 2407436 w 7467600"/>
              <a:gd name="connsiteY563" fmla="*/ 1651070 h 6858000"/>
              <a:gd name="connsiteX564" fmla="*/ 2448558 w 7467600"/>
              <a:gd name="connsiteY564" fmla="*/ 1373435 h 6858000"/>
              <a:gd name="connsiteX565" fmla="*/ 278707 w 7467600"/>
              <a:gd name="connsiteY565" fmla="*/ 1352270 h 6858000"/>
              <a:gd name="connsiteX566" fmla="*/ 321570 w 7467600"/>
              <a:gd name="connsiteY566" fmla="*/ 1861610 h 6858000"/>
              <a:gd name="connsiteX567" fmla="*/ 294281 w 7467600"/>
              <a:gd name="connsiteY567" fmla="*/ 1440658 h 6858000"/>
              <a:gd name="connsiteX568" fmla="*/ 278707 w 7467600"/>
              <a:gd name="connsiteY568" fmla="*/ 1352270 h 6858000"/>
              <a:gd name="connsiteX569" fmla="*/ 1423821 w 7467600"/>
              <a:gd name="connsiteY569" fmla="*/ 1351958 h 6858000"/>
              <a:gd name="connsiteX570" fmla="*/ 1638521 w 7467600"/>
              <a:gd name="connsiteY570" fmla="*/ 1908470 h 6858000"/>
              <a:gd name="connsiteX571" fmla="*/ 1754199 w 7467600"/>
              <a:gd name="connsiteY571" fmla="*/ 2149284 h 6858000"/>
              <a:gd name="connsiteX572" fmla="*/ 1908359 w 7467600"/>
              <a:gd name="connsiteY572" fmla="*/ 2364988 h 6858000"/>
              <a:gd name="connsiteX573" fmla="*/ 1647661 w 7467600"/>
              <a:gd name="connsiteY573" fmla="*/ 1825945 h 6858000"/>
              <a:gd name="connsiteX574" fmla="*/ 1423821 w 7467600"/>
              <a:gd name="connsiteY574" fmla="*/ 1351958 h 6858000"/>
              <a:gd name="connsiteX575" fmla="*/ 1431890 w 7467600"/>
              <a:gd name="connsiteY575" fmla="*/ 1306475 h 6858000"/>
              <a:gd name="connsiteX576" fmla="*/ 1507597 w 7467600"/>
              <a:gd name="connsiteY576" fmla="*/ 1446132 h 6858000"/>
              <a:gd name="connsiteX577" fmla="*/ 1674586 w 7467600"/>
              <a:gd name="connsiteY577" fmla="*/ 1813832 h 6858000"/>
              <a:gd name="connsiteX578" fmla="*/ 1815950 w 7467600"/>
              <a:gd name="connsiteY578" fmla="*/ 2128564 h 6858000"/>
              <a:gd name="connsiteX579" fmla="*/ 1984242 w 7467600"/>
              <a:gd name="connsiteY579" fmla="*/ 2430829 h 6858000"/>
              <a:gd name="connsiteX580" fmla="*/ 2014023 w 7467600"/>
              <a:gd name="connsiteY580" fmla="*/ 2450995 h 6858000"/>
              <a:gd name="connsiteX581" fmla="*/ 1747337 w 7467600"/>
              <a:gd name="connsiteY581" fmla="*/ 1855264 h 6858000"/>
              <a:gd name="connsiteX582" fmla="*/ 1533749 w 7467600"/>
              <a:gd name="connsiteY582" fmla="*/ 1478656 h 6858000"/>
              <a:gd name="connsiteX583" fmla="*/ 1431890 w 7467600"/>
              <a:gd name="connsiteY583" fmla="*/ 1306475 h 6858000"/>
              <a:gd name="connsiteX584" fmla="*/ 5052692 w 7467600"/>
              <a:gd name="connsiteY584" fmla="*/ 1292994 h 6858000"/>
              <a:gd name="connsiteX585" fmla="*/ 5200661 w 7467600"/>
              <a:gd name="connsiteY585" fmla="*/ 1635186 h 6858000"/>
              <a:gd name="connsiteX586" fmla="*/ 5297138 w 7467600"/>
              <a:gd name="connsiteY586" fmla="*/ 1906351 h 6858000"/>
              <a:gd name="connsiteX587" fmla="*/ 5052692 w 7467600"/>
              <a:gd name="connsiteY587" fmla="*/ 1292994 h 6858000"/>
              <a:gd name="connsiteX588" fmla="*/ 5009948 w 7467600"/>
              <a:gd name="connsiteY588" fmla="*/ 1273619 h 6858000"/>
              <a:gd name="connsiteX589" fmla="*/ 5121777 w 7467600"/>
              <a:gd name="connsiteY589" fmla="*/ 1654213 h 6858000"/>
              <a:gd name="connsiteX590" fmla="*/ 5293545 w 7467600"/>
              <a:gd name="connsiteY590" fmla="*/ 2072247 h 6858000"/>
              <a:gd name="connsiteX591" fmla="*/ 5294042 w 7467600"/>
              <a:gd name="connsiteY591" fmla="*/ 2065019 h 6858000"/>
              <a:gd name="connsiteX592" fmla="*/ 5171936 w 7467600"/>
              <a:gd name="connsiteY592" fmla="*/ 1647613 h 6858000"/>
              <a:gd name="connsiteX593" fmla="*/ 5009948 w 7467600"/>
              <a:gd name="connsiteY593" fmla="*/ 1273619 h 6858000"/>
              <a:gd name="connsiteX594" fmla="*/ 655236 w 7467600"/>
              <a:gd name="connsiteY594" fmla="*/ 1268632 h 6858000"/>
              <a:gd name="connsiteX595" fmla="*/ 839521 w 7467600"/>
              <a:gd name="connsiteY595" fmla="*/ 1685315 h 6858000"/>
              <a:gd name="connsiteX596" fmla="*/ 1109416 w 7467600"/>
              <a:gd name="connsiteY596" fmla="*/ 2061663 h 6858000"/>
              <a:gd name="connsiteX597" fmla="*/ 1298300 w 7467600"/>
              <a:gd name="connsiteY597" fmla="*/ 2247742 h 6858000"/>
              <a:gd name="connsiteX598" fmla="*/ 1125871 w 7467600"/>
              <a:gd name="connsiteY598" fmla="*/ 1989513 h 6858000"/>
              <a:gd name="connsiteX599" fmla="*/ 981574 w 7467600"/>
              <a:gd name="connsiteY599" fmla="*/ 1783157 h 6858000"/>
              <a:gd name="connsiteX600" fmla="*/ 922198 w 7467600"/>
              <a:gd name="connsiteY600" fmla="*/ 1677437 h 6858000"/>
              <a:gd name="connsiteX601" fmla="*/ 869293 w 7467600"/>
              <a:gd name="connsiteY601" fmla="*/ 1583214 h 6858000"/>
              <a:gd name="connsiteX602" fmla="*/ 751431 w 7467600"/>
              <a:gd name="connsiteY602" fmla="*/ 1405731 h 6858000"/>
              <a:gd name="connsiteX603" fmla="*/ 655236 w 7467600"/>
              <a:gd name="connsiteY603" fmla="*/ 1268632 h 6858000"/>
              <a:gd name="connsiteX604" fmla="*/ 6516292 w 7467600"/>
              <a:gd name="connsiteY604" fmla="*/ 1263064 h 6858000"/>
              <a:gd name="connsiteX605" fmla="*/ 5736320 w 7467600"/>
              <a:gd name="connsiteY605" fmla="*/ 1501803 h 6858000"/>
              <a:gd name="connsiteX606" fmla="*/ 6516292 w 7467600"/>
              <a:gd name="connsiteY606" fmla="*/ 1263064 h 6858000"/>
              <a:gd name="connsiteX607" fmla="*/ 291466 w 7467600"/>
              <a:gd name="connsiteY607" fmla="*/ 1250369 h 6858000"/>
              <a:gd name="connsiteX608" fmla="*/ 323180 w 7467600"/>
              <a:gd name="connsiteY608" fmla="*/ 1435283 h 6858000"/>
              <a:gd name="connsiteX609" fmla="*/ 349381 w 7467600"/>
              <a:gd name="connsiteY609" fmla="*/ 1875041 h 6858000"/>
              <a:gd name="connsiteX610" fmla="*/ 374363 w 7467600"/>
              <a:gd name="connsiteY610" fmla="*/ 1506494 h 6858000"/>
              <a:gd name="connsiteX611" fmla="*/ 302168 w 7467600"/>
              <a:gd name="connsiteY611" fmla="*/ 1274495 h 6858000"/>
              <a:gd name="connsiteX612" fmla="*/ 291466 w 7467600"/>
              <a:gd name="connsiteY612" fmla="*/ 1250369 h 6858000"/>
              <a:gd name="connsiteX613" fmla="*/ 678222 w 7467600"/>
              <a:gd name="connsiteY613" fmla="*/ 1248670 h 6858000"/>
              <a:gd name="connsiteX614" fmla="*/ 775536 w 7467600"/>
              <a:gd name="connsiteY614" fmla="*/ 1388015 h 6858000"/>
              <a:gd name="connsiteX615" fmla="*/ 894529 w 7467600"/>
              <a:gd name="connsiteY615" fmla="*/ 1567739 h 6858000"/>
              <a:gd name="connsiteX616" fmla="*/ 948000 w 7467600"/>
              <a:gd name="connsiteY616" fmla="*/ 1663088 h 6858000"/>
              <a:gd name="connsiteX617" fmla="*/ 1006812 w 7467600"/>
              <a:gd name="connsiteY617" fmla="*/ 1767683 h 6858000"/>
              <a:gd name="connsiteX618" fmla="*/ 1149133 w 7467600"/>
              <a:gd name="connsiteY618" fmla="*/ 1971513 h 6858000"/>
              <a:gd name="connsiteX619" fmla="*/ 1333952 w 7467600"/>
              <a:gd name="connsiteY619" fmla="*/ 2251620 h 6858000"/>
              <a:gd name="connsiteX620" fmla="*/ 1337329 w 7467600"/>
              <a:gd name="connsiteY620" fmla="*/ 2258350 h 6858000"/>
              <a:gd name="connsiteX621" fmla="*/ 1014726 w 7467600"/>
              <a:gd name="connsiteY621" fmla="*/ 1615556 h 6858000"/>
              <a:gd name="connsiteX622" fmla="*/ 678222 w 7467600"/>
              <a:gd name="connsiteY622" fmla="*/ 1248670 h 6858000"/>
              <a:gd name="connsiteX623" fmla="*/ 6691602 w 7467600"/>
              <a:gd name="connsiteY623" fmla="*/ 1140573 h 6858000"/>
              <a:gd name="connsiteX624" fmla="*/ 6571100 w 7467600"/>
              <a:gd name="connsiteY624" fmla="*/ 1183662 h 6858000"/>
              <a:gd name="connsiteX625" fmla="*/ 6241687 w 7467600"/>
              <a:gd name="connsiteY625" fmla="*/ 1257600 h 6858000"/>
              <a:gd name="connsiteX626" fmla="*/ 5693009 w 7467600"/>
              <a:gd name="connsiteY626" fmla="*/ 1478256 h 6858000"/>
              <a:gd name="connsiteX627" fmla="*/ 6548420 w 7467600"/>
              <a:gd name="connsiteY627" fmla="*/ 1214599 h 6858000"/>
              <a:gd name="connsiteX628" fmla="*/ 6605473 w 7467600"/>
              <a:gd name="connsiteY628" fmla="*/ 1184686 h 6858000"/>
              <a:gd name="connsiteX629" fmla="*/ 6691602 w 7467600"/>
              <a:gd name="connsiteY629" fmla="*/ 1140573 h 6858000"/>
              <a:gd name="connsiteX630" fmla="*/ 4002475 w 7467600"/>
              <a:gd name="connsiteY630" fmla="*/ 1037802 h 6858000"/>
              <a:gd name="connsiteX631" fmla="*/ 4000324 w 7467600"/>
              <a:gd name="connsiteY631" fmla="*/ 1039362 h 6858000"/>
              <a:gd name="connsiteX632" fmla="*/ 4002862 w 7467600"/>
              <a:gd name="connsiteY632" fmla="*/ 1042866 h 6858000"/>
              <a:gd name="connsiteX633" fmla="*/ 4002475 w 7467600"/>
              <a:gd name="connsiteY633" fmla="*/ 1037802 h 6858000"/>
              <a:gd name="connsiteX634" fmla="*/ 506322 w 7467600"/>
              <a:gd name="connsiteY634" fmla="*/ 1020997 h 6858000"/>
              <a:gd name="connsiteX635" fmla="*/ 533068 w 7467600"/>
              <a:gd name="connsiteY635" fmla="*/ 1029409 h 6858000"/>
              <a:gd name="connsiteX636" fmla="*/ 1232525 w 7467600"/>
              <a:gd name="connsiteY636" fmla="*/ 1804675 h 6858000"/>
              <a:gd name="connsiteX637" fmla="*/ 1388858 w 7467600"/>
              <a:gd name="connsiteY637" fmla="*/ 2368011 h 6858000"/>
              <a:gd name="connsiteX638" fmla="*/ 1384098 w 7467600"/>
              <a:gd name="connsiteY638" fmla="*/ 2378125 h 6858000"/>
              <a:gd name="connsiteX639" fmla="*/ 1425393 w 7467600"/>
              <a:gd name="connsiteY639" fmla="*/ 2589124 h 6858000"/>
              <a:gd name="connsiteX640" fmla="*/ 1424001 w 7467600"/>
              <a:gd name="connsiteY640" fmla="*/ 2597541 h 6858000"/>
              <a:gd name="connsiteX641" fmla="*/ 2152729 w 7467600"/>
              <a:gd name="connsiteY641" fmla="*/ 2864487 h 6858000"/>
              <a:gd name="connsiteX642" fmla="*/ 2020609 w 7467600"/>
              <a:gd name="connsiteY642" fmla="*/ 2539671 h 6858000"/>
              <a:gd name="connsiteX643" fmla="*/ 2018920 w 7467600"/>
              <a:gd name="connsiteY643" fmla="*/ 2536309 h 6858000"/>
              <a:gd name="connsiteX644" fmla="*/ 1342441 w 7467600"/>
              <a:gd name="connsiteY644" fmla="*/ 1173017 h 6858000"/>
              <a:gd name="connsiteX645" fmla="*/ 1367925 w 7467600"/>
              <a:gd name="connsiteY645" fmla="*/ 1135648 h 6858000"/>
              <a:gd name="connsiteX646" fmla="*/ 1771401 w 7467600"/>
              <a:gd name="connsiteY646" fmla="*/ 1806673 h 6858000"/>
              <a:gd name="connsiteX647" fmla="*/ 1972385 w 7467600"/>
              <a:gd name="connsiteY647" fmla="*/ 2198735 h 6858000"/>
              <a:gd name="connsiteX648" fmla="*/ 2040892 w 7467600"/>
              <a:gd name="connsiteY648" fmla="*/ 2405205 h 6858000"/>
              <a:gd name="connsiteX649" fmla="*/ 2131689 w 7467600"/>
              <a:gd name="connsiteY649" fmla="*/ 1936926 h 6858000"/>
              <a:gd name="connsiteX650" fmla="*/ 2454820 w 7467600"/>
              <a:gd name="connsiteY650" fmla="*/ 1248808 h 6858000"/>
              <a:gd name="connsiteX651" fmla="*/ 2492512 w 7467600"/>
              <a:gd name="connsiteY651" fmla="*/ 1302920 h 6858000"/>
              <a:gd name="connsiteX652" fmla="*/ 2081216 w 7467600"/>
              <a:gd name="connsiteY652" fmla="*/ 2527513 h 6858000"/>
              <a:gd name="connsiteX653" fmla="*/ 2081211 w 7467600"/>
              <a:gd name="connsiteY653" fmla="*/ 2528916 h 6858000"/>
              <a:gd name="connsiteX654" fmla="*/ 2199067 w 7467600"/>
              <a:gd name="connsiteY654" fmla="*/ 2884061 h 6858000"/>
              <a:gd name="connsiteX655" fmla="*/ 3192586 w 7467600"/>
              <a:gd name="connsiteY655" fmla="*/ 3411496 h 6858000"/>
              <a:gd name="connsiteX656" fmla="*/ 3182620 w 7467600"/>
              <a:gd name="connsiteY656" fmla="*/ 3483279 h 6858000"/>
              <a:gd name="connsiteX657" fmla="*/ 2435119 w 7467600"/>
              <a:gd name="connsiteY657" fmla="*/ 3080173 h 6858000"/>
              <a:gd name="connsiteX658" fmla="*/ 2410152 w 7467600"/>
              <a:gd name="connsiteY658" fmla="*/ 3063751 h 6858000"/>
              <a:gd name="connsiteX659" fmla="*/ 2408099 w 7467600"/>
              <a:gd name="connsiteY659" fmla="*/ 3064403 h 6858000"/>
              <a:gd name="connsiteX660" fmla="*/ 2407218 w 7467600"/>
              <a:gd name="connsiteY660" fmla="*/ 3070324 h 6858000"/>
              <a:gd name="connsiteX661" fmla="*/ 2380138 w 7467600"/>
              <a:gd name="connsiteY661" fmla="*/ 3099341 h 6858000"/>
              <a:gd name="connsiteX662" fmla="*/ 1765923 w 7467600"/>
              <a:gd name="connsiteY662" fmla="*/ 3581043 h 6858000"/>
              <a:gd name="connsiteX663" fmla="*/ 1702258 w 7467600"/>
              <a:gd name="connsiteY663" fmla="*/ 3612286 h 6858000"/>
              <a:gd name="connsiteX664" fmla="*/ 1538370 w 7467600"/>
              <a:gd name="connsiteY664" fmla="*/ 3811804 h 6858000"/>
              <a:gd name="connsiteX665" fmla="*/ 542867 w 7467600"/>
              <a:gd name="connsiteY665" fmla="*/ 4944092 h 6858000"/>
              <a:gd name="connsiteX666" fmla="*/ 515800 w 7467600"/>
              <a:gd name="connsiteY666" fmla="*/ 4862180 h 6858000"/>
              <a:gd name="connsiteX667" fmla="*/ 909145 w 7467600"/>
              <a:gd name="connsiteY667" fmla="*/ 4199225 h 6858000"/>
              <a:gd name="connsiteX668" fmla="*/ 1214067 w 7467600"/>
              <a:gd name="connsiteY668" fmla="*/ 3908561 h 6858000"/>
              <a:gd name="connsiteX669" fmla="*/ 640967 w 7467600"/>
              <a:gd name="connsiteY669" fmla="*/ 4105601 h 6858000"/>
              <a:gd name="connsiteX670" fmla="*/ 112563 w 7467600"/>
              <a:gd name="connsiteY670" fmla="*/ 4396952 h 6858000"/>
              <a:gd name="connsiteX671" fmla="*/ 0 w 7467600"/>
              <a:gd name="connsiteY671" fmla="*/ 4466006 h 6858000"/>
              <a:gd name="connsiteX672" fmla="*/ 0 w 7467600"/>
              <a:gd name="connsiteY672" fmla="*/ 4233763 h 6858000"/>
              <a:gd name="connsiteX673" fmla="*/ 36881 w 7467600"/>
              <a:gd name="connsiteY673" fmla="*/ 4200118 h 6858000"/>
              <a:gd name="connsiteX674" fmla="*/ 910534 w 7467600"/>
              <a:gd name="connsiteY674" fmla="*/ 3629753 h 6858000"/>
              <a:gd name="connsiteX675" fmla="*/ 1578717 w 7467600"/>
              <a:gd name="connsiteY675" fmla="*/ 3575982 h 6858000"/>
              <a:gd name="connsiteX676" fmla="*/ 2338780 w 7467600"/>
              <a:gd name="connsiteY676" fmla="*/ 3033725 h 6858000"/>
              <a:gd name="connsiteX677" fmla="*/ 1807991 w 7467600"/>
              <a:gd name="connsiteY677" fmla="*/ 2807184 h 6858000"/>
              <a:gd name="connsiteX678" fmla="*/ 1416358 w 7467600"/>
              <a:gd name="connsiteY678" fmla="*/ 3112571 h 6858000"/>
              <a:gd name="connsiteX679" fmla="*/ 939066 w 7467600"/>
              <a:gd name="connsiteY679" fmla="*/ 3378798 h 6858000"/>
              <a:gd name="connsiteX680" fmla="*/ 115099 w 7467600"/>
              <a:gd name="connsiteY680" fmla="*/ 3607650 h 6858000"/>
              <a:gd name="connsiteX681" fmla="*/ 97284 w 7467600"/>
              <a:gd name="connsiteY681" fmla="*/ 3520393 h 6858000"/>
              <a:gd name="connsiteX682" fmla="*/ 922050 w 7467600"/>
              <a:gd name="connsiteY682" fmla="*/ 3074867 h 6858000"/>
              <a:gd name="connsiteX683" fmla="*/ 1405265 w 7467600"/>
              <a:gd name="connsiteY683" fmla="*/ 3016319 h 6858000"/>
              <a:gd name="connsiteX684" fmla="*/ 1407512 w 7467600"/>
              <a:gd name="connsiteY684" fmla="*/ 3018001 h 6858000"/>
              <a:gd name="connsiteX685" fmla="*/ 1726266 w 7467600"/>
              <a:gd name="connsiteY685" fmla="*/ 2777274 h 6858000"/>
              <a:gd name="connsiteX686" fmla="*/ 625390 w 7467600"/>
              <a:gd name="connsiteY686" fmla="*/ 2514541 h 6858000"/>
              <a:gd name="connsiteX687" fmla="*/ 619799 w 7467600"/>
              <a:gd name="connsiteY687" fmla="*/ 2527180 h 6858000"/>
              <a:gd name="connsiteX688" fmla="*/ 310030 w 7467600"/>
              <a:gd name="connsiteY688" fmla="*/ 2771818 h 6858000"/>
              <a:gd name="connsiteX689" fmla="*/ 173877 w 7467600"/>
              <a:gd name="connsiteY689" fmla="*/ 2937056 h 6858000"/>
              <a:gd name="connsiteX690" fmla="*/ 77889 w 7467600"/>
              <a:gd name="connsiteY690" fmla="*/ 3138440 h 6858000"/>
              <a:gd name="connsiteX691" fmla="*/ 0 w 7467600"/>
              <a:gd name="connsiteY691" fmla="*/ 3271395 h 6858000"/>
              <a:gd name="connsiteX692" fmla="*/ 0 w 7467600"/>
              <a:gd name="connsiteY692" fmla="*/ 3153002 h 6858000"/>
              <a:gd name="connsiteX693" fmla="*/ 2386 w 7467600"/>
              <a:gd name="connsiteY693" fmla="*/ 3149203 h 6858000"/>
              <a:gd name="connsiteX694" fmla="*/ 89753 w 7467600"/>
              <a:gd name="connsiteY694" fmla="*/ 2987702 h 6858000"/>
              <a:gd name="connsiteX695" fmla="*/ 76869 w 7467600"/>
              <a:gd name="connsiteY695" fmla="*/ 3005404 h 6858000"/>
              <a:gd name="connsiteX696" fmla="*/ 32049 w 7467600"/>
              <a:gd name="connsiteY696" fmla="*/ 3065814 h 6858000"/>
              <a:gd name="connsiteX697" fmla="*/ 0 w 7467600"/>
              <a:gd name="connsiteY697" fmla="*/ 3108744 h 6858000"/>
              <a:gd name="connsiteX698" fmla="*/ 0 w 7467600"/>
              <a:gd name="connsiteY698" fmla="*/ 3058059 h 6858000"/>
              <a:gd name="connsiteX699" fmla="*/ 7610 w 7467600"/>
              <a:gd name="connsiteY699" fmla="*/ 3047889 h 6858000"/>
              <a:gd name="connsiteX700" fmla="*/ 52419 w 7467600"/>
              <a:gd name="connsiteY700" fmla="*/ 2987479 h 6858000"/>
              <a:gd name="connsiteX701" fmla="*/ 59142 w 7467600"/>
              <a:gd name="connsiteY701" fmla="*/ 2978488 h 6858000"/>
              <a:gd name="connsiteX702" fmla="*/ 0 w 7467600"/>
              <a:gd name="connsiteY702" fmla="*/ 3015334 h 6858000"/>
              <a:gd name="connsiteX703" fmla="*/ 0 w 7467600"/>
              <a:gd name="connsiteY703" fmla="*/ 2914286 h 6858000"/>
              <a:gd name="connsiteX704" fmla="*/ 36383 w 7467600"/>
              <a:gd name="connsiteY704" fmla="*/ 2901128 h 6858000"/>
              <a:gd name="connsiteX705" fmla="*/ 156329 w 7467600"/>
              <a:gd name="connsiteY705" fmla="*/ 2840533 h 6858000"/>
              <a:gd name="connsiteX706" fmla="*/ 358355 w 7467600"/>
              <a:gd name="connsiteY706" fmla="*/ 2620471 h 6858000"/>
              <a:gd name="connsiteX707" fmla="*/ 510577 w 7467600"/>
              <a:gd name="connsiteY707" fmla="*/ 2501244 h 6858000"/>
              <a:gd name="connsiteX708" fmla="*/ 211967 w 7467600"/>
              <a:gd name="connsiteY708" fmla="*/ 2479171 h 6858000"/>
              <a:gd name="connsiteX709" fmla="*/ 0 w 7467600"/>
              <a:gd name="connsiteY709" fmla="*/ 2476398 h 6858000"/>
              <a:gd name="connsiteX710" fmla="*/ 0 w 7467600"/>
              <a:gd name="connsiteY710" fmla="*/ 2389189 h 6858000"/>
              <a:gd name="connsiteX711" fmla="*/ 103062 w 7467600"/>
              <a:gd name="connsiteY711" fmla="*/ 2389518 h 6858000"/>
              <a:gd name="connsiteX712" fmla="*/ 510734 w 7467600"/>
              <a:gd name="connsiteY712" fmla="*/ 2416201 h 6858000"/>
              <a:gd name="connsiteX713" fmla="*/ 279257 w 7467600"/>
              <a:gd name="connsiteY713" fmla="*/ 2092102 h 6858000"/>
              <a:gd name="connsiteX714" fmla="*/ 65265 w 7467600"/>
              <a:gd name="connsiteY714" fmla="*/ 2006049 h 6858000"/>
              <a:gd name="connsiteX715" fmla="*/ 0 w 7467600"/>
              <a:gd name="connsiteY715" fmla="*/ 1982532 h 6858000"/>
              <a:gd name="connsiteX716" fmla="*/ 0 w 7467600"/>
              <a:gd name="connsiteY716" fmla="*/ 1912789 h 6858000"/>
              <a:gd name="connsiteX717" fmla="*/ 97460 w 7467600"/>
              <a:gd name="connsiteY717" fmla="*/ 1953725 h 6858000"/>
              <a:gd name="connsiteX718" fmla="*/ 221272 w 7467600"/>
              <a:gd name="connsiteY718" fmla="*/ 1980766 h 6858000"/>
              <a:gd name="connsiteX719" fmla="*/ 116765 w 7467600"/>
              <a:gd name="connsiteY719" fmla="*/ 1911033 h 6858000"/>
              <a:gd name="connsiteX720" fmla="*/ 16405 w 7467600"/>
              <a:gd name="connsiteY720" fmla="*/ 1803412 h 6858000"/>
              <a:gd name="connsiteX721" fmla="*/ 0 w 7467600"/>
              <a:gd name="connsiteY721" fmla="*/ 1784777 h 6858000"/>
              <a:gd name="connsiteX722" fmla="*/ 0 w 7467600"/>
              <a:gd name="connsiteY722" fmla="*/ 1740082 h 6858000"/>
              <a:gd name="connsiteX723" fmla="*/ 39394 w 7467600"/>
              <a:gd name="connsiteY723" fmla="*/ 1784856 h 6858000"/>
              <a:gd name="connsiteX724" fmla="*/ 135813 w 7467600"/>
              <a:gd name="connsiteY724" fmla="*/ 1888838 h 6858000"/>
              <a:gd name="connsiteX725" fmla="*/ 242575 w 7467600"/>
              <a:gd name="connsiteY725" fmla="*/ 1958841 h 6858000"/>
              <a:gd name="connsiteX726" fmla="*/ 82197 w 7467600"/>
              <a:gd name="connsiteY726" fmla="*/ 1754826 h 6858000"/>
              <a:gd name="connsiteX727" fmla="*/ 0 w 7467600"/>
              <a:gd name="connsiteY727" fmla="*/ 1679650 h 6858000"/>
              <a:gd name="connsiteX728" fmla="*/ 0 w 7467600"/>
              <a:gd name="connsiteY728" fmla="*/ 1602463 h 6858000"/>
              <a:gd name="connsiteX729" fmla="*/ 84689 w 7467600"/>
              <a:gd name="connsiteY729" fmla="*/ 1677442 h 6858000"/>
              <a:gd name="connsiteX730" fmla="*/ 298437 w 7467600"/>
              <a:gd name="connsiteY730" fmla="*/ 1968019 h 6858000"/>
              <a:gd name="connsiteX731" fmla="*/ 227269 w 7467600"/>
              <a:gd name="connsiteY731" fmla="*/ 1114064 h 6858000"/>
              <a:gd name="connsiteX732" fmla="*/ 248003 w 7467600"/>
              <a:gd name="connsiteY732" fmla="*/ 1089613 h 6858000"/>
              <a:gd name="connsiteX733" fmla="*/ 427020 w 7467600"/>
              <a:gd name="connsiteY733" fmla="*/ 1619803 h 6858000"/>
              <a:gd name="connsiteX734" fmla="*/ 340345 w 7467600"/>
              <a:gd name="connsiteY734" fmla="*/ 2027739 h 6858000"/>
              <a:gd name="connsiteX735" fmla="*/ 360865 w 7467600"/>
              <a:gd name="connsiteY735" fmla="*/ 2044827 h 6858000"/>
              <a:gd name="connsiteX736" fmla="*/ 560414 w 7467600"/>
              <a:gd name="connsiteY736" fmla="*/ 2421457 h 6858000"/>
              <a:gd name="connsiteX737" fmla="*/ 1359703 w 7467600"/>
              <a:gd name="connsiteY737" fmla="*/ 2578554 h 6858000"/>
              <a:gd name="connsiteX738" fmla="*/ 1359422 w 7467600"/>
              <a:gd name="connsiteY738" fmla="*/ 2577994 h 6858000"/>
              <a:gd name="connsiteX739" fmla="*/ 828701 w 7467600"/>
              <a:gd name="connsiteY739" fmla="*/ 1839520 h 6858000"/>
              <a:gd name="connsiteX740" fmla="*/ 494427 w 7467600"/>
              <a:gd name="connsiteY740" fmla="*/ 1092333 h 6858000"/>
              <a:gd name="connsiteX741" fmla="*/ 506322 w 7467600"/>
              <a:gd name="connsiteY741" fmla="*/ 1020997 h 6858000"/>
              <a:gd name="connsiteX742" fmla="*/ 4570198 w 7467600"/>
              <a:gd name="connsiteY742" fmla="*/ 978081 h 6858000"/>
              <a:gd name="connsiteX743" fmla="*/ 4523691 w 7467600"/>
              <a:gd name="connsiteY743" fmla="*/ 1127776 h 6858000"/>
              <a:gd name="connsiteX744" fmla="*/ 4509875 w 7467600"/>
              <a:gd name="connsiteY744" fmla="*/ 1167552 h 6858000"/>
              <a:gd name="connsiteX745" fmla="*/ 4478168 w 7467600"/>
              <a:gd name="connsiteY745" fmla="*/ 1260735 h 6858000"/>
              <a:gd name="connsiteX746" fmla="*/ 4409309 w 7467600"/>
              <a:gd name="connsiteY746" fmla="*/ 1666996 h 6858000"/>
              <a:gd name="connsiteX747" fmla="*/ 4370031 w 7467600"/>
              <a:gd name="connsiteY747" fmla="*/ 1955666 h 6858000"/>
              <a:gd name="connsiteX748" fmla="*/ 4570198 w 7467600"/>
              <a:gd name="connsiteY748" fmla="*/ 978081 h 6858000"/>
              <a:gd name="connsiteX749" fmla="*/ 4557898 w 7467600"/>
              <a:gd name="connsiteY749" fmla="*/ 900011 h 6858000"/>
              <a:gd name="connsiteX750" fmla="*/ 4344840 w 7467600"/>
              <a:gd name="connsiteY750" fmla="*/ 1922038 h 6858000"/>
              <a:gd name="connsiteX751" fmla="*/ 4378710 w 7467600"/>
              <a:gd name="connsiteY751" fmla="*/ 1665516 h 6858000"/>
              <a:gd name="connsiteX752" fmla="*/ 4448798 w 7467600"/>
              <a:gd name="connsiteY752" fmla="*/ 1253024 h 6858000"/>
              <a:gd name="connsiteX753" fmla="*/ 4480315 w 7467600"/>
              <a:gd name="connsiteY753" fmla="*/ 1158454 h 6858000"/>
              <a:gd name="connsiteX754" fmla="*/ 4494133 w 7467600"/>
              <a:gd name="connsiteY754" fmla="*/ 1118676 h 6858000"/>
              <a:gd name="connsiteX755" fmla="*/ 4557898 w 7467600"/>
              <a:gd name="connsiteY755" fmla="*/ 900011 h 6858000"/>
              <a:gd name="connsiteX756" fmla="*/ 5870151 w 7467600"/>
              <a:gd name="connsiteY756" fmla="*/ 898890 h 6858000"/>
              <a:gd name="connsiteX757" fmla="*/ 5861335 w 7467600"/>
              <a:gd name="connsiteY757" fmla="*/ 899177 h 6858000"/>
              <a:gd name="connsiteX758" fmla="*/ 5843702 w 7467600"/>
              <a:gd name="connsiteY758" fmla="*/ 899748 h 6858000"/>
              <a:gd name="connsiteX759" fmla="*/ 5651107 w 7467600"/>
              <a:gd name="connsiteY759" fmla="*/ 920306 h 6858000"/>
              <a:gd name="connsiteX760" fmla="*/ 5459407 w 7467600"/>
              <a:gd name="connsiteY760" fmla="*/ 940975 h 6858000"/>
              <a:gd name="connsiteX761" fmla="*/ 5374846 w 7467600"/>
              <a:gd name="connsiteY761" fmla="*/ 941988 h 6858000"/>
              <a:gd name="connsiteX762" fmla="*/ 5256105 w 7467600"/>
              <a:gd name="connsiteY762" fmla="*/ 945632 h 6858000"/>
              <a:gd name="connsiteX763" fmla="*/ 5107071 w 7467600"/>
              <a:gd name="connsiteY763" fmla="*/ 969720 h 6858000"/>
              <a:gd name="connsiteX764" fmla="*/ 4998681 w 7467600"/>
              <a:gd name="connsiteY764" fmla="*/ 988771 h 6858000"/>
              <a:gd name="connsiteX765" fmla="*/ 5870151 w 7467600"/>
              <a:gd name="connsiteY765" fmla="*/ 898890 h 6858000"/>
              <a:gd name="connsiteX766" fmla="*/ 5504425 w 7467600"/>
              <a:gd name="connsiteY766" fmla="*/ 848067 h 6858000"/>
              <a:gd name="connsiteX767" fmla="*/ 4968849 w 7467600"/>
              <a:gd name="connsiteY767" fmla="*/ 962318 h 6858000"/>
              <a:gd name="connsiteX768" fmla="*/ 5104039 w 7467600"/>
              <a:gd name="connsiteY768" fmla="*/ 940634 h 6858000"/>
              <a:gd name="connsiteX769" fmla="*/ 5256311 w 7467600"/>
              <a:gd name="connsiteY769" fmla="*/ 916490 h 6858000"/>
              <a:gd name="connsiteX770" fmla="*/ 5377381 w 7467600"/>
              <a:gd name="connsiteY770" fmla="*/ 912671 h 6858000"/>
              <a:gd name="connsiteX771" fmla="*/ 5460148 w 7467600"/>
              <a:gd name="connsiteY771" fmla="*/ 911442 h 6858000"/>
              <a:gd name="connsiteX772" fmla="*/ 5648971 w 7467600"/>
              <a:gd name="connsiteY772" fmla="*/ 891331 h 6858000"/>
              <a:gd name="connsiteX773" fmla="*/ 5844807 w 7467600"/>
              <a:gd name="connsiteY773" fmla="*/ 870718 h 6858000"/>
              <a:gd name="connsiteX774" fmla="*/ 5862975 w 7467600"/>
              <a:gd name="connsiteY774" fmla="*/ 869756 h 6858000"/>
              <a:gd name="connsiteX775" fmla="*/ 5920887 w 7467600"/>
              <a:gd name="connsiteY775" fmla="*/ 865929 h 6858000"/>
              <a:gd name="connsiteX776" fmla="*/ 5504425 w 7467600"/>
              <a:gd name="connsiteY776" fmla="*/ 848067 h 6858000"/>
              <a:gd name="connsiteX777" fmla="*/ 3607114 w 7467600"/>
              <a:gd name="connsiteY777" fmla="*/ 467441 h 6858000"/>
              <a:gd name="connsiteX778" fmla="*/ 3296242 w 7467600"/>
              <a:gd name="connsiteY778" fmla="*/ 807991 h 6858000"/>
              <a:gd name="connsiteX779" fmla="*/ 3174674 w 7467600"/>
              <a:gd name="connsiteY779" fmla="*/ 919759 h 6858000"/>
              <a:gd name="connsiteX780" fmla="*/ 3042978 w 7467600"/>
              <a:gd name="connsiteY780" fmla="*/ 1054894 h 6858000"/>
              <a:gd name="connsiteX781" fmla="*/ 2968914 w 7467600"/>
              <a:gd name="connsiteY781" fmla="*/ 1133756 h 6858000"/>
              <a:gd name="connsiteX782" fmla="*/ 3103823 w 7467600"/>
              <a:gd name="connsiteY782" fmla="*/ 1026814 h 6858000"/>
              <a:gd name="connsiteX783" fmla="*/ 3607114 w 7467600"/>
              <a:gd name="connsiteY783" fmla="*/ 467441 h 6858000"/>
              <a:gd name="connsiteX784" fmla="*/ 3744487 w 7467600"/>
              <a:gd name="connsiteY784" fmla="*/ 383136 h 6858000"/>
              <a:gd name="connsiteX785" fmla="*/ 3970213 w 7467600"/>
              <a:gd name="connsiteY785" fmla="*/ 995559 h 6858000"/>
              <a:gd name="connsiteX786" fmla="*/ 3744487 w 7467600"/>
              <a:gd name="connsiteY786" fmla="*/ 383136 h 6858000"/>
              <a:gd name="connsiteX787" fmla="*/ 3624562 w 7467600"/>
              <a:gd name="connsiteY787" fmla="*/ 367041 h 6858000"/>
              <a:gd name="connsiteX788" fmla="*/ 3489712 w 7467600"/>
              <a:gd name="connsiteY788" fmla="*/ 485386 h 6858000"/>
              <a:gd name="connsiteX789" fmla="*/ 3182994 w 7467600"/>
              <a:gd name="connsiteY789" fmla="*/ 828265 h 6858000"/>
              <a:gd name="connsiteX790" fmla="*/ 2892114 w 7467600"/>
              <a:gd name="connsiteY790" fmla="*/ 1172635 h 6858000"/>
              <a:gd name="connsiteX791" fmla="*/ 3021459 w 7467600"/>
              <a:gd name="connsiteY791" fmla="*/ 1035385 h 6858000"/>
              <a:gd name="connsiteX792" fmla="*/ 3153873 w 7467600"/>
              <a:gd name="connsiteY792" fmla="*/ 898971 h 6858000"/>
              <a:gd name="connsiteX793" fmla="*/ 3276511 w 7467600"/>
              <a:gd name="connsiteY793" fmla="*/ 786423 h 6858000"/>
              <a:gd name="connsiteX794" fmla="*/ 3584154 w 7467600"/>
              <a:gd name="connsiteY794" fmla="*/ 448218 h 6858000"/>
              <a:gd name="connsiteX795" fmla="*/ 3624562 w 7467600"/>
              <a:gd name="connsiteY795" fmla="*/ 367041 h 6858000"/>
              <a:gd name="connsiteX796" fmla="*/ 3766672 w 7467600"/>
              <a:gd name="connsiteY796" fmla="*/ 359429 h 6858000"/>
              <a:gd name="connsiteX797" fmla="*/ 3996338 w 7467600"/>
              <a:gd name="connsiteY797" fmla="*/ 968237 h 6858000"/>
              <a:gd name="connsiteX798" fmla="*/ 3766672 w 7467600"/>
              <a:gd name="connsiteY798" fmla="*/ 359429 h 6858000"/>
              <a:gd name="connsiteX799" fmla="*/ 5805386 w 7467600"/>
              <a:gd name="connsiteY799" fmla="*/ 239240 h 6858000"/>
              <a:gd name="connsiteX800" fmla="*/ 5736947 w 7467600"/>
              <a:gd name="connsiteY800" fmla="*/ 261367 h 6858000"/>
              <a:gd name="connsiteX801" fmla="*/ 5427012 w 7467600"/>
              <a:gd name="connsiteY801" fmla="*/ 311272 h 6858000"/>
              <a:gd name="connsiteX802" fmla="*/ 5147818 w 7467600"/>
              <a:gd name="connsiteY802" fmla="*/ 322112 h 6858000"/>
              <a:gd name="connsiteX803" fmla="*/ 5060854 w 7467600"/>
              <a:gd name="connsiteY803" fmla="*/ 311882 h 6858000"/>
              <a:gd name="connsiteX804" fmla="*/ 4945989 w 7467600"/>
              <a:gd name="connsiteY804" fmla="*/ 300516 h 6858000"/>
              <a:gd name="connsiteX805" fmla="*/ 5410479 w 7467600"/>
              <a:gd name="connsiteY805" fmla="*/ 348434 h 6858000"/>
              <a:gd name="connsiteX806" fmla="*/ 5805386 w 7467600"/>
              <a:gd name="connsiteY806" fmla="*/ 239240 h 6858000"/>
              <a:gd name="connsiteX807" fmla="*/ 5905192 w 7467600"/>
              <a:gd name="connsiteY807" fmla="*/ 163079 h 6858000"/>
              <a:gd name="connsiteX808" fmla="*/ 5865655 w 7467600"/>
              <a:gd name="connsiteY808" fmla="*/ 171901 h 6858000"/>
              <a:gd name="connsiteX809" fmla="*/ 5259740 w 7467600"/>
              <a:gd name="connsiteY809" fmla="*/ 257013 h 6858000"/>
              <a:gd name="connsiteX810" fmla="*/ 5208466 w 7467600"/>
              <a:gd name="connsiteY810" fmla="*/ 257550 h 6858000"/>
              <a:gd name="connsiteX811" fmla="*/ 4980204 w 7467600"/>
              <a:gd name="connsiteY811" fmla="*/ 271903 h 6858000"/>
              <a:gd name="connsiteX812" fmla="*/ 5068068 w 7467600"/>
              <a:gd name="connsiteY812" fmla="*/ 282244 h 6858000"/>
              <a:gd name="connsiteX813" fmla="*/ 5153231 w 7467600"/>
              <a:gd name="connsiteY813" fmla="*/ 292240 h 6858000"/>
              <a:gd name="connsiteX814" fmla="*/ 5426491 w 7467600"/>
              <a:gd name="connsiteY814" fmla="*/ 281128 h 6858000"/>
              <a:gd name="connsiteX815" fmla="*/ 5731212 w 7467600"/>
              <a:gd name="connsiteY815" fmla="*/ 231951 h 6858000"/>
              <a:gd name="connsiteX816" fmla="*/ 5905192 w 7467600"/>
              <a:gd name="connsiteY816" fmla="*/ 163079 h 6858000"/>
              <a:gd name="connsiteX817" fmla="*/ 5944437 w 7467600"/>
              <a:gd name="connsiteY817" fmla="*/ 113829 h 6858000"/>
              <a:gd name="connsiteX818" fmla="*/ 5825032 w 7467600"/>
              <a:gd name="connsiteY818" fmla="*/ 146405 h 6858000"/>
              <a:gd name="connsiteX819" fmla="*/ 4955599 w 7467600"/>
              <a:gd name="connsiteY819" fmla="*/ 247008 h 6858000"/>
              <a:gd name="connsiteX820" fmla="*/ 5210104 w 7467600"/>
              <a:gd name="connsiteY820" fmla="*/ 228123 h 6858000"/>
              <a:gd name="connsiteX821" fmla="*/ 5261015 w 7467600"/>
              <a:gd name="connsiteY821" fmla="*/ 227087 h 6858000"/>
              <a:gd name="connsiteX822" fmla="*/ 5861181 w 7467600"/>
              <a:gd name="connsiteY822" fmla="*/ 143093 h 6858000"/>
              <a:gd name="connsiteX823" fmla="*/ 5961252 w 7467600"/>
              <a:gd name="connsiteY823" fmla="*/ 114820 h 6858000"/>
              <a:gd name="connsiteX824" fmla="*/ 5944437 w 7467600"/>
              <a:gd name="connsiteY824" fmla="*/ 113829 h 6858000"/>
              <a:gd name="connsiteX825" fmla="*/ 3882765 w 7467600"/>
              <a:gd name="connsiteY825" fmla="*/ 0 h 6858000"/>
              <a:gd name="connsiteX826" fmla="*/ 3995099 w 7467600"/>
              <a:gd name="connsiteY826" fmla="*/ 0 h 6858000"/>
              <a:gd name="connsiteX827" fmla="*/ 4163818 w 7467600"/>
              <a:gd name="connsiteY827" fmla="*/ 234104 h 6858000"/>
              <a:gd name="connsiteX828" fmla="*/ 4172099 w 7467600"/>
              <a:gd name="connsiteY828" fmla="*/ 234207 h 6858000"/>
              <a:gd name="connsiteX829" fmla="*/ 4784282 w 7467600"/>
              <a:gd name="connsiteY829" fmla="*/ 276561 h 6858000"/>
              <a:gd name="connsiteX830" fmla="*/ 4801687 w 7467600"/>
              <a:gd name="connsiteY830" fmla="*/ 267764 h 6858000"/>
              <a:gd name="connsiteX831" fmla="*/ 6082788 w 7467600"/>
              <a:gd name="connsiteY831" fmla="*/ 64119 h 6858000"/>
              <a:gd name="connsiteX832" fmla="*/ 6099442 w 7467600"/>
              <a:gd name="connsiteY832" fmla="*/ 82568 h 6858000"/>
              <a:gd name="connsiteX833" fmla="*/ 4804137 w 7467600"/>
              <a:gd name="connsiteY833" fmla="*/ 320931 h 6858000"/>
              <a:gd name="connsiteX834" fmla="*/ 4227047 w 7467600"/>
              <a:gd name="connsiteY834" fmla="*/ 313415 h 6858000"/>
              <a:gd name="connsiteX835" fmla="*/ 4346041 w 7467600"/>
              <a:gd name="connsiteY835" fmla="*/ 456086 h 6858000"/>
              <a:gd name="connsiteX836" fmla="*/ 4870967 w 7467600"/>
              <a:gd name="connsiteY836" fmla="*/ 963061 h 6858000"/>
              <a:gd name="connsiteX837" fmla="*/ 4889647 w 7467600"/>
              <a:gd name="connsiteY837" fmla="*/ 957147 h 6858000"/>
              <a:gd name="connsiteX838" fmla="*/ 5422504 w 7467600"/>
              <a:gd name="connsiteY838" fmla="*/ 805191 h 6858000"/>
              <a:gd name="connsiteX839" fmla="*/ 6087656 w 7467600"/>
              <a:gd name="connsiteY839" fmla="*/ 826703 h 6858000"/>
              <a:gd name="connsiteX840" fmla="*/ 6058717 w 7467600"/>
              <a:gd name="connsiteY840" fmla="*/ 865992 h 6858000"/>
              <a:gd name="connsiteX841" fmla="*/ 4974153 w 7467600"/>
              <a:gd name="connsiteY841" fmla="*/ 1045456 h 6858000"/>
              <a:gd name="connsiteX842" fmla="*/ 5627835 w 7467600"/>
              <a:gd name="connsiteY842" fmla="*/ 1472077 h 6858000"/>
              <a:gd name="connsiteX843" fmla="*/ 5629817 w 7467600"/>
              <a:gd name="connsiteY843" fmla="*/ 1471412 h 6858000"/>
              <a:gd name="connsiteX844" fmla="*/ 5634124 w 7467600"/>
              <a:gd name="connsiteY844" fmla="*/ 1470572 h 6858000"/>
              <a:gd name="connsiteX845" fmla="*/ 5755832 w 7467600"/>
              <a:gd name="connsiteY845" fmla="*/ 1383886 h 6858000"/>
              <a:gd name="connsiteX846" fmla="*/ 6014186 w 7467600"/>
              <a:gd name="connsiteY846" fmla="*/ 1279799 h 6858000"/>
              <a:gd name="connsiteX847" fmla="*/ 6901619 w 7467600"/>
              <a:gd name="connsiteY847" fmla="*/ 1047874 h 6858000"/>
              <a:gd name="connsiteX848" fmla="*/ 6931566 w 7467600"/>
              <a:gd name="connsiteY848" fmla="*/ 1062034 h 6858000"/>
              <a:gd name="connsiteX849" fmla="*/ 5790982 w 7467600"/>
              <a:gd name="connsiteY849" fmla="*/ 1561380 h 6858000"/>
              <a:gd name="connsiteX850" fmla="*/ 6188971 w 7467600"/>
              <a:gd name="connsiteY850" fmla="*/ 1755168 h 6858000"/>
              <a:gd name="connsiteX851" fmla="*/ 6202446 w 7467600"/>
              <a:gd name="connsiteY851" fmla="*/ 1752268 h 6858000"/>
              <a:gd name="connsiteX852" fmla="*/ 7179560 w 7467600"/>
              <a:gd name="connsiteY852" fmla="*/ 1467551 h 6858000"/>
              <a:gd name="connsiteX853" fmla="*/ 7158730 w 7467600"/>
              <a:gd name="connsiteY853" fmla="*/ 1507835 h 6858000"/>
              <a:gd name="connsiteX854" fmla="*/ 6326959 w 7467600"/>
              <a:gd name="connsiteY854" fmla="*/ 1817686 h 6858000"/>
              <a:gd name="connsiteX855" fmla="*/ 6537433 w 7467600"/>
              <a:gd name="connsiteY855" fmla="*/ 1907790 h 6858000"/>
              <a:gd name="connsiteX856" fmla="*/ 6550221 w 7467600"/>
              <a:gd name="connsiteY856" fmla="*/ 1910729 h 6858000"/>
              <a:gd name="connsiteX857" fmla="*/ 6964438 w 7467600"/>
              <a:gd name="connsiteY857" fmla="*/ 2209505 h 6858000"/>
              <a:gd name="connsiteX858" fmla="*/ 7367862 w 7467600"/>
              <a:gd name="connsiteY858" fmla="*/ 2806833 h 6858000"/>
              <a:gd name="connsiteX859" fmla="*/ 7364329 w 7467600"/>
              <a:gd name="connsiteY859" fmla="*/ 2826907 h 6858000"/>
              <a:gd name="connsiteX860" fmla="*/ 7290545 w 7467600"/>
              <a:gd name="connsiteY860" fmla="*/ 2850663 h 6858000"/>
              <a:gd name="connsiteX861" fmla="*/ 6472036 w 7467600"/>
              <a:gd name="connsiteY861" fmla="*/ 1959003 h 6858000"/>
              <a:gd name="connsiteX862" fmla="*/ 5792897 w 7467600"/>
              <a:gd name="connsiteY862" fmla="*/ 1647747 h 6858000"/>
              <a:gd name="connsiteX863" fmla="*/ 5842751 w 7467600"/>
              <a:gd name="connsiteY863" fmla="*/ 1816112 h 6858000"/>
              <a:gd name="connsiteX864" fmla="*/ 5847424 w 7467600"/>
              <a:gd name="connsiteY864" fmla="*/ 1815776 h 6858000"/>
              <a:gd name="connsiteX865" fmla="*/ 6399821 w 7467600"/>
              <a:gd name="connsiteY865" fmla="*/ 2344799 h 6858000"/>
              <a:gd name="connsiteX866" fmla="*/ 6323232 w 7467600"/>
              <a:gd name="connsiteY866" fmla="*/ 2389634 h 6858000"/>
              <a:gd name="connsiteX867" fmla="*/ 5942958 w 7467600"/>
              <a:gd name="connsiteY867" fmla="*/ 2077708 h 6858000"/>
              <a:gd name="connsiteX868" fmla="*/ 5921559 w 7467600"/>
              <a:gd name="connsiteY868" fmla="*/ 2378596 h 6858000"/>
              <a:gd name="connsiteX869" fmla="*/ 5817651 w 7467600"/>
              <a:gd name="connsiteY869" fmla="*/ 3023919 h 6858000"/>
              <a:gd name="connsiteX870" fmla="*/ 5729634 w 7467600"/>
              <a:gd name="connsiteY870" fmla="*/ 3051849 h 6858000"/>
              <a:gd name="connsiteX871" fmla="*/ 5611018 w 7467600"/>
              <a:gd name="connsiteY871" fmla="*/ 2316769 h 6858000"/>
              <a:gd name="connsiteX872" fmla="*/ 5687608 w 7467600"/>
              <a:gd name="connsiteY872" fmla="*/ 2039972 h 6858000"/>
              <a:gd name="connsiteX873" fmla="*/ 5657554 w 7467600"/>
              <a:gd name="connsiteY873" fmla="*/ 1576445 h 6858000"/>
              <a:gd name="connsiteX874" fmla="*/ 5150475 w 7467600"/>
              <a:gd name="connsiteY874" fmla="*/ 1274012 h 6858000"/>
              <a:gd name="connsiteX875" fmla="*/ 5349142 w 7467600"/>
              <a:gd name="connsiteY875" fmla="*/ 2204405 h 6858000"/>
              <a:gd name="connsiteX876" fmla="*/ 5262214 w 7467600"/>
              <a:gd name="connsiteY876" fmla="*/ 2233836 h 6858000"/>
              <a:gd name="connsiteX877" fmla="*/ 4981539 w 7467600"/>
              <a:gd name="connsiteY877" fmla="*/ 1542201 h 6858000"/>
              <a:gd name="connsiteX878" fmla="*/ 4958461 w 7467600"/>
              <a:gd name="connsiteY878" fmla="*/ 1136957 h 6858000"/>
              <a:gd name="connsiteX879" fmla="*/ 4655015 w 7467600"/>
              <a:gd name="connsiteY879" fmla="*/ 891426 h 6858000"/>
              <a:gd name="connsiteX880" fmla="*/ 4348002 w 7467600"/>
              <a:gd name="connsiteY880" fmla="*/ 2205895 h 6858000"/>
              <a:gd name="connsiteX881" fmla="*/ 4262250 w 7467600"/>
              <a:gd name="connsiteY881" fmla="*/ 2219972 h 6858000"/>
              <a:gd name="connsiteX882" fmla="*/ 4550611 w 7467600"/>
              <a:gd name="connsiteY882" fmla="*/ 817540 h 6858000"/>
              <a:gd name="connsiteX883" fmla="*/ 4564418 w 7467600"/>
              <a:gd name="connsiteY883" fmla="*/ 808293 h 6858000"/>
              <a:gd name="connsiteX884" fmla="*/ 4266388 w 7467600"/>
              <a:gd name="connsiteY884" fmla="*/ 500083 h 6858000"/>
              <a:gd name="connsiteX885" fmla="*/ 4032842 w 7467600"/>
              <a:gd name="connsiteY885" fmla="*/ 211809 h 6858000"/>
              <a:gd name="connsiteX886" fmla="*/ 3882765 w 7467600"/>
              <a:gd name="connsiteY886" fmla="*/ 0 h 6858000"/>
              <a:gd name="connsiteX887" fmla="*/ 3721337 w 7467600"/>
              <a:gd name="connsiteY887" fmla="*/ 0 h 6858000"/>
              <a:gd name="connsiteX888" fmla="*/ 3797544 w 7467600"/>
              <a:gd name="connsiteY888" fmla="*/ 0 h 6858000"/>
              <a:gd name="connsiteX889" fmla="*/ 3775734 w 7467600"/>
              <a:gd name="connsiteY889" fmla="*/ 95131 h 6858000"/>
              <a:gd name="connsiteX890" fmla="*/ 3724807 w 7467600"/>
              <a:gd name="connsiteY890" fmla="*/ 272257 h 6858000"/>
              <a:gd name="connsiteX891" fmla="*/ 3726844 w 7467600"/>
              <a:gd name="connsiteY891" fmla="*/ 282988 h 6858000"/>
              <a:gd name="connsiteX892" fmla="*/ 3742664 w 7467600"/>
              <a:gd name="connsiteY892" fmla="*/ 279918 h 6858000"/>
              <a:gd name="connsiteX893" fmla="*/ 4103910 w 7467600"/>
              <a:gd name="connsiteY893" fmla="*/ 1161917 h 6858000"/>
              <a:gd name="connsiteX894" fmla="*/ 4020269 w 7467600"/>
              <a:gd name="connsiteY894" fmla="*/ 1200406 h 6858000"/>
              <a:gd name="connsiteX895" fmla="*/ 3674882 w 7467600"/>
              <a:gd name="connsiteY895" fmla="*/ 488524 h 6858000"/>
              <a:gd name="connsiteX896" fmla="*/ 3132682 w 7467600"/>
              <a:gd name="connsiteY896" fmla="*/ 1072284 h 6858000"/>
              <a:gd name="connsiteX897" fmla="*/ 2716346 w 7467600"/>
              <a:gd name="connsiteY897" fmla="*/ 1276376 h 6858000"/>
              <a:gd name="connsiteX898" fmla="*/ 2716772 w 7467600"/>
              <a:gd name="connsiteY898" fmla="*/ 1255462 h 6858000"/>
              <a:gd name="connsiteX899" fmla="*/ 3471096 w 7467600"/>
              <a:gd name="connsiteY899" fmla="*/ 437072 h 6858000"/>
              <a:gd name="connsiteX900" fmla="*/ 3639057 w 7467600"/>
              <a:gd name="connsiteY900" fmla="*/ 286334 h 6858000"/>
              <a:gd name="connsiteX901" fmla="*/ 3640309 w 7467600"/>
              <a:gd name="connsiteY901" fmla="*/ 284664 h 6858000"/>
              <a:gd name="connsiteX902" fmla="*/ 3646022 w 7467600"/>
              <a:gd name="connsiteY902" fmla="*/ 276711 h 6858000"/>
              <a:gd name="connsiteX903" fmla="*/ 3707943 w 7467600"/>
              <a:gd name="connsiteY903" fmla="*/ 65958 h 6858000"/>
              <a:gd name="connsiteX904" fmla="*/ 3721337 w 7467600"/>
              <a:gd name="connsiteY904" fmla="*/ 0 h 6858000"/>
              <a:gd name="connsiteX905" fmla="*/ 2867960 w 7467600"/>
              <a:gd name="connsiteY905" fmla="*/ 0 h 6858000"/>
              <a:gd name="connsiteX906" fmla="*/ 2926351 w 7467600"/>
              <a:gd name="connsiteY906" fmla="*/ 0 h 6858000"/>
              <a:gd name="connsiteX907" fmla="*/ 2902823 w 7467600"/>
              <a:gd name="connsiteY907" fmla="*/ 262929 h 6858000"/>
              <a:gd name="connsiteX908" fmla="*/ 2940663 w 7467600"/>
              <a:gd name="connsiteY908" fmla="*/ 140884 h 6858000"/>
              <a:gd name="connsiteX909" fmla="*/ 2947039 w 7467600"/>
              <a:gd name="connsiteY909" fmla="*/ 122524 h 6858000"/>
              <a:gd name="connsiteX910" fmla="*/ 2984316 w 7467600"/>
              <a:gd name="connsiteY910" fmla="*/ 0 h 6858000"/>
              <a:gd name="connsiteX911" fmla="*/ 3016114 w 7467600"/>
              <a:gd name="connsiteY911" fmla="*/ 0 h 6858000"/>
              <a:gd name="connsiteX912" fmla="*/ 2979949 w 7467600"/>
              <a:gd name="connsiteY912" fmla="*/ 119274 h 6858000"/>
              <a:gd name="connsiteX913" fmla="*/ 3023879 w 7467600"/>
              <a:gd name="connsiteY913" fmla="*/ 0 h 6858000"/>
              <a:gd name="connsiteX914" fmla="*/ 3105400 w 7467600"/>
              <a:gd name="connsiteY914" fmla="*/ 0 h 6858000"/>
              <a:gd name="connsiteX915" fmla="*/ 3094669 w 7467600"/>
              <a:gd name="connsiteY915" fmla="*/ 30308 h 6858000"/>
              <a:gd name="connsiteX916" fmla="*/ 2901945 w 7467600"/>
              <a:gd name="connsiteY916" fmla="*/ 466538 h 6858000"/>
              <a:gd name="connsiteX917" fmla="*/ 2815209 w 7467600"/>
              <a:gd name="connsiteY917" fmla="*/ 497361 h 6858000"/>
              <a:gd name="connsiteX918" fmla="*/ 2844845 w 7467600"/>
              <a:gd name="connsiteY918" fmla="*/ 127638 h 6858000"/>
              <a:gd name="connsiteX919" fmla="*/ 2867960 w 7467600"/>
              <a:gd name="connsiteY919" fmla="*/ 0 h 6858000"/>
              <a:gd name="connsiteX920" fmla="*/ 1057230 w 7467600"/>
              <a:gd name="connsiteY920" fmla="*/ 0 h 6858000"/>
              <a:gd name="connsiteX921" fmla="*/ 1111003 w 7467600"/>
              <a:gd name="connsiteY921" fmla="*/ 0 h 6858000"/>
              <a:gd name="connsiteX922" fmla="*/ 1125553 w 7467600"/>
              <a:gd name="connsiteY922" fmla="*/ 52588 h 6858000"/>
              <a:gd name="connsiteX923" fmla="*/ 1304276 w 7467600"/>
              <a:gd name="connsiteY923" fmla="*/ 476275 h 6858000"/>
              <a:gd name="connsiteX924" fmla="*/ 1492066 w 7467600"/>
              <a:gd name="connsiteY924" fmla="*/ 886333 h 6858000"/>
              <a:gd name="connsiteX925" fmla="*/ 1423698 w 7467600"/>
              <a:gd name="connsiteY925" fmla="*/ 710817 h 6858000"/>
              <a:gd name="connsiteX926" fmla="*/ 1357609 w 7467600"/>
              <a:gd name="connsiteY926" fmla="*/ 532892 h 6858000"/>
              <a:gd name="connsiteX927" fmla="*/ 1309550 w 7467600"/>
              <a:gd name="connsiteY927" fmla="*/ 374031 h 6858000"/>
              <a:gd name="connsiteX928" fmla="*/ 1193673 w 7467600"/>
              <a:gd name="connsiteY928" fmla="*/ 49533 h 6858000"/>
              <a:gd name="connsiteX929" fmla="*/ 1164391 w 7467600"/>
              <a:gd name="connsiteY929" fmla="*/ 0 h 6858000"/>
              <a:gd name="connsiteX930" fmla="*/ 1200666 w 7467600"/>
              <a:gd name="connsiteY930" fmla="*/ 0 h 6858000"/>
              <a:gd name="connsiteX931" fmla="*/ 1223408 w 7467600"/>
              <a:gd name="connsiteY931" fmla="*/ 38996 h 6858000"/>
              <a:gd name="connsiteX932" fmla="*/ 1339635 w 7467600"/>
              <a:gd name="connsiteY932" fmla="*/ 365517 h 6858000"/>
              <a:gd name="connsiteX933" fmla="*/ 1387469 w 7467600"/>
              <a:gd name="connsiteY933" fmla="*/ 523079 h 6858000"/>
              <a:gd name="connsiteX934" fmla="*/ 1452685 w 7467600"/>
              <a:gd name="connsiteY934" fmla="*/ 699806 h 6858000"/>
              <a:gd name="connsiteX935" fmla="*/ 1492092 w 7467600"/>
              <a:gd name="connsiteY935" fmla="*/ 800424 h 6858000"/>
              <a:gd name="connsiteX936" fmla="*/ 1455302 w 7467600"/>
              <a:gd name="connsiteY936" fmla="*/ 632913 h 6858000"/>
              <a:gd name="connsiteX937" fmla="*/ 1222336 w 7467600"/>
              <a:gd name="connsiteY937" fmla="*/ 9480 h 6858000"/>
              <a:gd name="connsiteX938" fmla="*/ 1214634 w 7467600"/>
              <a:gd name="connsiteY938" fmla="*/ 0 h 6858000"/>
              <a:gd name="connsiteX939" fmla="*/ 1289827 w 7467600"/>
              <a:gd name="connsiteY939" fmla="*/ 0 h 6858000"/>
              <a:gd name="connsiteX940" fmla="*/ 1321076 w 7467600"/>
              <a:gd name="connsiteY940" fmla="*/ 59722 h 6858000"/>
              <a:gd name="connsiteX941" fmla="*/ 1512579 w 7467600"/>
              <a:gd name="connsiteY941" fmla="*/ 626441 h 6858000"/>
              <a:gd name="connsiteX942" fmla="*/ 1506076 w 7467600"/>
              <a:gd name="connsiteY942" fmla="*/ 1089289 h 6858000"/>
              <a:gd name="connsiteX943" fmla="*/ 1486346 w 7467600"/>
              <a:gd name="connsiteY943" fmla="*/ 1079919 h 6858000"/>
              <a:gd name="connsiteX944" fmla="*/ 1070511 w 7467600"/>
              <a:gd name="connsiteY944" fmla="*/ 48609 h 6858000"/>
              <a:gd name="connsiteX945" fmla="*/ 1057230 w 7467600"/>
              <a:gd name="connsiteY945" fmla="*/ 0 h 6858000"/>
              <a:gd name="connsiteX946" fmla="*/ 43151 w 7467600"/>
              <a:gd name="connsiteY946" fmla="*/ 0 h 6858000"/>
              <a:gd name="connsiteX947" fmla="*/ 95283 w 7467600"/>
              <a:gd name="connsiteY947" fmla="*/ 0 h 6858000"/>
              <a:gd name="connsiteX948" fmla="*/ 300708 w 7467600"/>
              <a:gd name="connsiteY948" fmla="*/ 154571 h 6858000"/>
              <a:gd name="connsiteX949" fmla="*/ 530414 w 7467600"/>
              <a:gd name="connsiteY949" fmla="*/ 354673 h 6858000"/>
              <a:gd name="connsiteX950" fmla="*/ 333785 w 7467600"/>
              <a:gd name="connsiteY950" fmla="*/ 161564 h 6858000"/>
              <a:gd name="connsiteX951" fmla="*/ 147005 w 7467600"/>
              <a:gd name="connsiteY951" fmla="*/ 0 h 6858000"/>
              <a:gd name="connsiteX952" fmla="*/ 272509 w 7467600"/>
              <a:gd name="connsiteY952" fmla="*/ 0 h 6858000"/>
              <a:gd name="connsiteX953" fmla="*/ 326276 w 7467600"/>
              <a:gd name="connsiteY953" fmla="*/ 45847 h 6858000"/>
              <a:gd name="connsiteX954" fmla="*/ 823759 w 7467600"/>
              <a:gd name="connsiteY954" fmla="*/ 574145 h 6858000"/>
              <a:gd name="connsiteX955" fmla="*/ 811254 w 7467600"/>
              <a:gd name="connsiteY955" fmla="*/ 665546 h 6858000"/>
              <a:gd name="connsiteX956" fmla="*/ 154042 w 7467600"/>
              <a:gd name="connsiteY956" fmla="*/ 261522 h 6858000"/>
              <a:gd name="connsiteX957" fmla="*/ 13550 w 7467600"/>
              <a:gd name="connsiteY957" fmla="*/ 158423 h 6858000"/>
              <a:gd name="connsiteX958" fmla="*/ 0 w 7467600"/>
              <a:gd name="connsiteY958" fmla="*/ 146618 h 6858000"/>
              <a:gd name="connsiteX959" fmla="*/ 0 w 7467600"/>
              <a:gd name="connsiteY959" fmla="*/ 59161 h 6858000"/>
              <a:gd name="connsiteX960" fmla="*/ 45427 w 7467600"/>
              <a:gd name="connsiteY960" fmla="*/ 101078 h 6858000"/>
              <a:gd name="connsiteX961" fmla="*/ 630103 w 7467600"/>
              <a:gd name="connsiteY961" fmla="*/ 485885 h 6858000"/>
              <a:gd name="connsiteX962" fmla="*/ 532040 w 7467600"/>
              <a:gd name="connsiteY962" fmla="*/ 399359 h 6858000"/>
              <a:gd name="connsiteX963" fmla="*/ 517618 w 7467600"/>
              <a:gd name="connsiteY963" fmla="*/ 385726 h 6858000"/>
              <a:gd name="connsiteX964" fmla="*/ 285074 w 7467600"/>
              <a:gd name="connsiteY964" fmla="*/ 182755 h 6858000"/>
              <a:gd name="connsiteX965" fmla="*/ 43151 w 7467600"/>
              <a:gd name="connsiteY965" fmla="*/ 0 h 6858000"/>
              <a:gd name="connsiteX0" fmla="*/ 369702 w 7472601"/>
              <a:gd name="connsiteY0" fmla="*/ 6712169 h 6858000"/>
              <a:gd name="connsiteX1" fmla="*/ 366575 w 7472601"/>
              <a:gd name="connsiteY1" fmla="*/ 6715556 h 6858000"/>
              <a:gd name="connsiteX2" fmla="*/ 371637 w 7472601"/>
              <a:gd name="connsiteY2" fmla="*/ 6713954 h 6858000"/>
              <a:gd name="connsiteX3" fmla="*/ 369702 w 7472601"/>
              <a:gd name="connsiteY3" fmla="*/ 6712169 h 6858000"/>
              <a:gd name="connsiteX4" fmla="*/ 7088673 w 7472601"/>
              <a:gd name="connsiteY4" fmla="*/ 6610396 h 6858000"/>
              <a:gd name="connsiteX5" fmla="*/ 7440138 w 7472601"/>
              <a:gd name="connsiteY5" fmla="*/ 6622648 h 6858000"/>
              <a:gd name="connsiteX6" fmla="*/ 7467600 w 7472601"/>
              <a:gd name="connsiteY6" fmla="*/ 6628217 h 6858000"/>
              <a:gd name="connsiteX7" fmla="*/ 7467600 w 7472601"/>
              <a:gd name="connsiteY7" fmla="*/ 6668575 h 6858000"/>
              <a:gd name="connsiteX8" fmla="*/ 7392322 w 7472601"/>
              <a:gd name="connsiteY8" fmla="*/ 6658238 h 6858000"/>
              <a:gd name="connsiteX9" fmla="*/ 7467600 w 7472601"/>
              <a:gd name="connsiteY9" fmla="*/ 6683873 h 6858000"/>
              <a:gd name="connsiteX10" fmla="*/ 7467600 w 7472601"/>
              <a:gd name="connsiteY10" fmla="*/ 6714215 h 6858000"/>
              <a:gd name="connsiteX11" fmla="*/ 7447383 w 7472601"/>
              <a:gd name="connsiteY11" fmla="*/ 6707202 h 6858000"/>
              <a:gd name="connsiteX12" fmla="*/ 7289862 w 7472601"/>
              <a:gd name="connsiteY12" fmla="*/ 6659827 h 6858000"/>
              <a:gd name="connsiteX13" fmla="*/ 7434024 w 7472601"/>
              <a:gd name="connsiteY13" fmla="*/ 6722130 h 6858000"/>
              <a:gd name="connsiteX14" fmla="*/ 7467600 w 7472601"/>
              <a:gd name="connsiteY14" fmla="*/ 6736157 h 6858000"/>
              <a:gd name="connsiteX15" fmla="*/ 7467600 w 7472601"/>
              <a:gd name="connsiteY15" fmla="*/ 6767913 h 6858000"/>
              <a:gd name="connsiteX16" fmla="*/ 7392158 w 7472601"/>
              <a:gd name="connsiteY16" fmla="*/ 6771365 h 6858000"/>
              <a:gd name="connsiteX17" fmla="*/ 7467600 w 7472601"/>
              <a:gd name="connsiteY17" fmla="*/ 6805948 h 6858000"/>
              <a:gd name="connsiteX18" fmla="*/ 7467600 w 7472601"/>
              <a:gd name="connsiteY18" fmla="*/ 6831490 h 6858000"/>
              <a:gd name="connsiteX19" fmla="*/ 7410696 w 7472601"/>
              <a:gd name="connsiteY19" fmla="*/ 6803861 h 6858000"/>
              <a:gd name="connsiteX20" fmla="*/ 7088673 w 7472601"/>
              <a:gd name="connsiteY20" fmla="*/ 6610396 h 6858000"/>
              <a:gd name="connsiteX21" fmla="*/ 1019354 w 7472601"/>
              <a:gd name="connsiteY21" fmla="*/ 6315006 h 6858000"/>
              <a:gd name="connsiteX22" fmla="*/ 441046 w 7472601"/>
              <a:gd name="connsiteY22" fmla="*/ 6691153 h 6858000"/>
              <a:gd name="connsiteX23" fmla="*/ 1019354 w 7472601"/>
              <a:gd name="connsiteY23" fmla="*/ 6315006 h 6858000"/>
              <a:gd name="connsiteX24" fmla="*/ 991680 w 7472601"/>
              <a:gd name="connsiteY24" fmla="*/ 6298413 h 6858000"/>
              <a:gd name="connsiteX25" fmla="*/ 409060 w 7472601"/>
              <a:gd name="connsiteY25" fmla="*/ 6671470 h 6858000"/>
              <a:gd name="connsiteX26" fmla="*/ 991680 w 7472601"/>
              <a:gd name="connsiteY26" fmla="*/ 6298413 h 6858000"/>
              <a:gd name="connsiteX27" fmla="*/ 103333 w 7472601"/>
              <a:gd name="connsiteY27" fmla="*/ 5699602 h 6858000"/>
              <a:gd name="connsiteX28" fmla="*/ 233938 w 7472601"/>
              <a:gd name="connsiteY28" fmla="*/ 5809416 h 6858000"/>
              <a:gd name="connsiteX29" fmla="*/ 883580 w 7472601"/>
              <a:gd name="connsiteY29" fmla="*/ 6180710 h 6858000"/>
              <a:gd name="connsiteX30" fmla="*/ 487337 w 7472601"/>
              <a:gd name="connsiteY30" fmla="*/ 5950182 h 6858000"/>
              <a:gd name="connsiteX31" fmla="*/ 354051 w 7472601"/>
              <a:gd name="connsiteY31" fmla="*/ 5854912 h 6858000"/>
              <a:gd name="connsiteX32" fmla="*/ 195436 w 7472601"/>
              <a:gd name="connsiteY32" fmla="*/ 5755068 h 6858000"/>
              <a:gd name="connsiteX33" fmla="*/ 103333 w 7472601"/>
              <a:gd name="connsiteY33" fmla="*/ 5699602 h 6858000"/>
              <a:gd name="connsiteX34" fmla="*/ 5539432 w 7472601"/>
              <a:gd name="connsiteY34" fmla="*/ 5642928 h 6858000"/>
              <a:gd name="connsiteX35" fmla="*/ 5555462 w 7472601"/>
              <a:gd name="connsiteY35" fmla="*/ 5694454 h 6858000"/>
              <a:gd name="connsiteX36" fmla="*/ 5828270 w 7472601"/>
              <a:gd name="connsiteY36" fmla="*/ 6320663 h 6858000"/>
              <a:gd name="connsiteX37" fmla="*/ 5947416 w 7472601"/>
              <a:gd name="connsiteY37" fmla="*/ 6574846 h 6858000"/>
              <a:gd name="connsiteX38" fmla="*/ 5539432 w 7472601"/>
              <a:gd name="connsiteY38" fmla="*/ 5642928 h 6858000"/>
              <a:gd name="connsiteX39" fmla="*/ 51253 w 7472601"/>
              <a:gd name="connsiteY39" fmla="*/ 5631825 h 6858000"/>
              <a:gd name="connsiteX40" fmla="*/ 211622 w 7472601"/>
              <a:gd name="connsiteY40" fmla="*/ 5728803 h 6858000"/>
              <a:gd name="connsiteX41" fmla="*/ 371652 w 7472601"/>
              <a:gd name="connsiteY41" fmla="*/ 5829062 h 6858000"/>
              <a:gd name="connsiteX42" fmla="*/ 505903 w 7472601"/>
              <a:gd name="connsiteY42" fmla="*/ 5925221 h 6858000"/>
              <a:gd name="connsiteX43" fmla="*/ 899240 w 7472601"/>
              <a:gd name="connsiteY43" fmla="*/ 6153068 h 6858000"/>
              <a:gd name="connsiteX44" fmla="*/ 988114 w 7472601"/>
              <a:gd name="connsiteY44" fmla="*/ 6174204 h 6858000"/>
              <a:gd name="connsiteX45" fmla="*/ 845971 w 7472601"/>
              <a:gd name="connsiteY45" fmla="*/ 6067177 h 6858000"/>
              <a:gd name="connsiteX46" fmla="*/ 448057 w 7472601"/>
              <a:gd name="connsiteY46" fmla="*/ 5841376 h 6858000"/>
              <a:gd name="connsiteX47" fmla="*/ 51253 w 7472601"/>
              <a:gd name="connsiteY47" fmla="*/ 5631825 h 6858000"/>
              <a:gd name="connsiteX48" fmla="*/ 2606687 w 7472601"/>
              <a:gd name="connsiteY48" fmla="*/ 5630718 h 6858000"/>
              <a:gd name="connsiteX49" fmla="*/ 2645658 w 7472601"/>
              <a:gd name="connsiteY49" fmla="*/ 6640259 h 6858000"/>
              <a:gd name="connsiteX50" fmla="*/ 2606687 w 7472601"/>
              <a:gd name="connsiteY50" fmla="*/ 5630718 h 6858000"/>
              <a:gd name="connsiteX51" fmla="*/ 3642057 w 7472601"/>
              <a:gd name="connsiteY51" fmla="*/ 5573487 h 6858000"/>
              <a:gd name="connsiteX52" fmla="*/ 3632981 w 7472601"/>
              <a:gd name="connsiteY52" fmla="*/ 5579437 h 6858000"/>
              <a:gd name="connsiteX53" fmla="*/ 3382436 w 7472601"/>
              <a:gd name="connsiteY53" fmla="*/ 5952726 h 6858000"/>
              <a:gd name="connsiteX54" fmla="*/ 3191929 w 7472601"/>
              <a:gd name="connsiteY54" fmla="*/ 6662669 h 6858000"/>
              <a:gd name="connsiteX55" fmla="*/ 3369898 w 7472601"/>
              <a:gd name="connsiteY55" fmla="*/ 6081771 h 6858000"/>
              <a:gd name="connsiteX56" fmla="*/ 3642057 w 7472601"/>
              <a:gd name="connsiteY56" fmla="*/ 5573487 h 6858000"/>
              <a:gd name="connsiteX57" fmla="*/ 2650666 w 7472601"/>
              <a:gd name="connsiteY57" fmla="*/ 5530686 h 6858000"/>
              <a:gd name="connsiteX58" fmla="*/ 2650249 w 7472601"/>
              <a:gd name="connsiteY58" fmla="*/ 5532101 h 6858000"/>
              <a:gd name="connsiteX59" fmla="*/ 2663808 w 7472601"/>
              <a:gd name="connsiteY59" fmla="*/ 6535215 h 6858000"/>
              <a:gd name="connsiteX60" fmla="*/ 2665418 w 7472601"/>
              <a:gd name="connsiteY60" fmla="*/ 6132756 h 6858000"/>
              <a:gd name="connsiteX61" fmla="*/ 2650666 w 7472601"/>
              <a:gd name="connsiteY61" fmla="*/ 5530686 h 6858000"/>
              <a:gd name="connsiteX62" fmla="*/ 2680277 w 7472601"/>
              <a:gd name="connsiteY62" fmla="*/ 5479204 h 6858000"/>
              <a:gd name="connsiteX63" fmla="*/ 2678972 w 7472601"/>
              <a:gd name="connsiteY63" fmla="*/ 5481582 h 6858000"/>
              <a:gd name="connsiteX64" fmla="*/ 2696666 w 7472601"/>
              <a:gd name="connsiteY64" fmla="*/ 6133836 h 6858000"/>
              <a:gd name="connsiteX65" fmla="*/ 2695769 w 7472601"/>
              <a:gd name="connsiteY65" fmla="*/ 6390955 h 6858000"/>
              <a:gd name="connsiteX66" fmla="*/ 2739893 w 7472601"/>
              <a:gd name="connsiteY66" fmla="*/ 6108357 h 6858000"/>
              <a:gd name="connsiteX67" fmla="*/ 2680277 w 7472601"/>
              <a:gd name="connsiteY67" fmla="*/ 5479204 h 6858000"/>
              <a:gd name="connsiteX68" fmla="*/ 1132195 w 7472601"/>
              <a:gd name="connsiteY68" fmla="*/ 5467980 h 6858000"/>
              <a:gd name="connsiteX69" fmla="*/ 1679056 w 7472601"/>
              <a:gd name="connsiteY69" fmla="*/ 5516907 h 6858000"/>
              <a:gd name="connsiteX70" fmla="*/ 2128648 w 7472601"/>
              <a:gd name="connsiteY70" fmla="*/ 5474249 h 6858000"/>
              <a:gd name="connsiteX71" fmla="*/ 1825619 w 7472601"/>
              <a:gd name="connsiteY71" fmla="*/ 5478447 h 6858000"/>
              <a:gd name="connsiteX72" fmla="*/ 1737798 w 7472601"/>
              <a:gd name="connsiteY72" fmla="*/ 5483353 h 6858000"/>
              <a:gd name="connsiteX73" fmla="*/ 1132195 w 7472601"/>
              <a:gd name="connsiteY73" fmla="*/ 5467980 h 6858000"/>
              <a:gd name="connsiteX74" fmla="*/ 7454976 w 7472601"/>
              <a:gd name="connsiteY74" fmla="*/ 6318297 h 6858000"/>
              <a:gd name="connsiteX75" fmla="*/ 7467600 w 7472601"/>
              <a:gd name="connsiteY75" fmla="*/ 6012219 h 6858000"/>
              <a:gd name="connsiteX76" fmla="*/ 7356878 w 7472601"/>
              <a:gd name="connsiteY76" fmla="*/ 5981332 h 6858000"/>
              <a:gd name="connsiteX77" fmla="*/ 7467600 w 7472601"/>
              <a:gd name="connsiteY77" fmla="*/ 6117703 h 6858000"/>
              <a:gd name="connsiteX78" fmla="*/ 7467600 w 7472601"/>
              <a:gd name="connsiteY78" fmla="*/ 6163634 h 6858000"/>
              <a:gd name="connsiteX79" fmla="*/ 7403637 w 7472601"/>
              <a:gd name="connsiteY79" fmla="*/ 6083957 h 6858000"/>
              <a:gd name="connsiteX80" fmla="*/ 7254615 w 7472601"/>
              <a:gd name="connsiteY80" fmla="*/ 5911918 h 6858000"/>
              <a:gd name="connsiteX81" fmla="*/ 7312589 w 7472601"/>
              <a:gd name="connsiteY81" fmla="*/ 5982309 h 6858000"/>
              <a:gd name="connsiteX82" fmla="*/ 7448321 w 7472601"/>
              <a:gd name="connsiteY82" fmla="*/ 6190991 h 6858000"/>
              <a:gd name="connsiteX83" fmla="*/ 7467600 w 7472601"/>
              <a:gd name="connsiteY83" fmla="*/ 6221686 h 6858000"/>
              <a:gd name="connsiteX84" fmla="*/ 7467600 w 7472601"/>
              <a:gd name="connsiteY84" fmla="*/ 6334256 h 6858000"/>
              <a:gd name="connsiteX85" fmla="*/ 7454976 w 7472601"/>
              <a:gd name="connsiteY85" fmla="*/ 6318297 h 6858000"/>
              <a:gd name="connsiteX86" fmla="*/ 1456157 w 7472601"/>
              <a:gd name="connsiteY86" fmla="*/ 5371404 h 6858000"/>
              <a:gd name="connsiteX87" fmla="*/ 1244432 w 7472601"/>
              <a:gd name="connsiteY87" fmla="*/ 5385601 h 6858000"/>
              <a:gd name="connsiteX88" fmla="*/ 973990 w 7472601"/>
              <a:gd name="connsiteY88" fmla="*/ 5424940 h 6858000"/>
              <a:gd name="connsiteX89" fmla="*/ 1103809 w 7472601"/>
              <a:gd name="connsiteY89" fmla="*/ 5433720 h 6858000"/>
              <a:gd name="connsiteX90" fmla="*/ 1123454 w 7472601"/>
              <a:gd name="connsiteY90" fmla="*/ 5435727 h 6858000"/>
              <a:gd name="connsiteX91" fmla="*/ 1737017 w 7472601"/>
              <a:gd name="connsiteY91" fmla="*/ 5452183 h 6858000"/>
              <a:gd name="connsiteX92" fmla="*/ 1824397 w 7472601"/>
              <a:gd name="connsiteY92" fmla="*/ 5447757 h 6858000"/>
              <a:gd name="connsiteX93" fmla="*/ 2070059 w 7472601"/>
              <a:gd name="connsiteY93" fmla="*/ 5441660 h 6858000"/>
              <a:gd name="connsiteX94" fmla="*/ 1456157 w 7472601"/>
              <a:gd name="connsiteY94" fmla="*/ 5371404 h 6858000"/>
              <a:gd name="connsiteX95" fmla="*/ 4988186 w 7472601"/>
              <a:gd name="connsiteY95" fmla="*/ 5216467 h 6858000"/>
              <a:gd name="connsiteX96" fmla="*/ 4777334 w 7472601"/>
              <a:gd name="connsiteY96" fmla="*/ 5406072 h 6858000"/>
              <a:gd name="connsiteX97" fmla="*/ 4718341 w 7472601"/>
              <a:gd name="connsiteY97" fmla="*/ 5468043 h 6858000"/>
              <a:gd name="connsiteX98" fmla="*/ 4604655 w 7472601"/>
              <a:gd name="connsiteY98" fmla="*/ 5583434 h 6858000"/>
              <a:gd name="connsiteX99" fmla="*/ 4565074 w 7472601"/>
              <a:gd name="connsiteY99" fmla="*/ 5618550 h 6858000"/>
              <a:gd name="connsiteX100" fmla="*/ 4988186 w 7472601"/>
              <a:gd name="connsiteY100" fmla="*/ 5216467 h 6858000"/>
              <a:gd name="connsiteX101" fmla="*/ 4978032 w 7472601"/>
              <a:gd name="connsiteY101" fmla="*/ 5183809 h 6858000"/>
              <a:gd name="connsiteX102" fmla="*/ 4463413 w 7472601"/>
              <a:gd name="connsiteY102" fmla="*/ 5615162 h 6858000"/>
              <a:gd name="connsiteX103" fmla="*/ 4358134 w 7472601"/>
              <a:gd name="connsiteY103" fmla="*/ 5742791 h 6858000"/>
              <a:gd name="connsiteX104" fmla="*/ 4376219 w 7472601"/>
              <a:gd name="connsiteY104" fmla="*/ 5729027 h 6858000"/>
              <a:gd name="connsiteX105" fmla="*/ 4582340 w 7472601"/>
              <a:gd name="connsiteY105" fmla="*/ 5561037 h 6858000"/>
              <a:gd name="connsiteX106" fmla="*/ 4694684 w 7472601"/>
              <a:gd name="connsiteY106" fmla="*/ 5447098 h 6858000"/>
              <a:gd name="connsiteX107" fmla="*/ 4754123 w 7472601"/>
              <a:gd name="connsiteY107" fmla="*/ 5384643 h 6858000"/>
              <a:gd name="connsiteX108" fmla="*/ 4978032 w 7472601"/>
              <a:gd name="connsiteY108" fmla="*/ 5183809 h 6858000"/>
              <a:gd name="connsiteX109" fmla="*/ 1903353 w 7472601"/>
              <a:gd name="connsiteY109" fmla="*/ 5044827 h 6858000"/>
              <a:gd name="connsiteX110" fmla="*/ 1936931 w 7472601"/>
              <a:gd name="connsiteY110" fmla="*/ 5093954 h 6858000"/>
              <a:gd name="connsiteX111" fmla="*/ 2195868 w 7472601"/>
              <a:gd name="connsiteY111" fmla="*/ 5396574 h 6858000"/>
              <a:gd name="connsiteX112" fmla="*/ 2088852 w 7472601"/>
              <a:gd name="connsiteY112" fmla="*/ 5166123 h 6858000"/>
              <a:gd name="connsiteX113" fmla="*/ 1958241 w 7472601"/>
              <a:gd name="connsiteY113" fmla="*/ 5067955 h 6858000"/>
              <a:gd name="connsiteX114" fmla="*/ 1903353 w 7472601"/>
              <a:gd name="connsiteY114" fmla="*/ 5044827 h 6858000"/>
              <a:gd name="connsiteX115" fmla="*/ 1979378 w 7472601"/>
              <a:gd name="connsiteY115" fmla="*/ 4769504 h 6858000"/>
              <a:gd name="connsiteX116" fmla="*/ 2882120 w 7472601"/>
              <a:gd name="connsiteY116" fmla="*/ 5064547 h 6858000"/>
              <a:gd name="connsiteX117" fmla="*/ 2793103 w 7472601"/>
              <a:gd name="connsiteY117" fmla="*/ 5039699 h 6858000"/>
              <a:gd name="connsiteX118" fmla="*/ 2770041 w 7472601"/>
              <a:gd name="connsiteY118" fmla="*/ 5033634 h 6858000"/>
              <a:gd name="connsiteX119" fmla="*/ 1979378 w 7472601"/>
              <a:gd name="connsiteY119" fmla="*/ 4769504 h 6858000"/>
              <a:gd name="connsiteX120" fmla="*/ 1927410 w 7472601"/>
              <a:gd name="connsiteY120" fmla="*/ 4716164 h 6858000"/>
              <a:gd name="connsiteX121" fmla="*/ 1959587 w 7472601"/>
              <a:gd name="connsiteY121" fmla="*/ 4728849 h 6858000"/>
              <a:gd name="connsiteX122" fmla="*/ 2777707 w 7472601"/>
              <a:gd name="connsiteY122" fmla="*/ 5003991 h 6858000"/>
              <a:gd name="connsiteX123" fmla="*/ 2800768 w 7472601"/>
              <a:gd name="connsiteY123" fmla="*/ 5010056 h 6858000"/>
              <a:gd name="connsiteX124" fmla="*/ 2879408 w 7472601"/>
              <a:gd name="connsiteY124" fmla="*/ 5031590 h 6858000"/>
              <a:gd name="connsiteX125" fmla="*/ 2862295 w 7472601"/>
              <a:gd name="connsiteY125" fmla="*/ 5022958 h 6858000"/>
              <a:gd name="connsiteX126" fmla="*/ 2813343 w 7472601"/>
              <a:gd name="connsiteY126" fmla="*/ 4998369 h 6858000"/>
              <a:gd name="connsiteX127" fmla="*/ 2646245 w 7472601"/>
              <a:gd name="connsiteY127" fmla="*/ 4930999 h 6858000"/>
              <a:gd name="connsiteX128" fmla="*/ 1999243 w 7472601"/>
              <a:gd name="connsiteY128" fmla="*/ 4730524 h 6858000"/>
              <a:gd name="connsiteX129" fmla="*/ 1979527 w 7472601"/>
              <a:gd name="connsiteY129" fmla="*/ 4726651 h 6858000"/>
              <a:gd name="connsiteX130" fmla="*/ 1927410 w 7472601"/>
              <a:gd name="connsiteY130" fmla="*/ 4716164 h 6858000"/>
              <a:gd name="connsiteX131" fmla="*/ 1997014 w 7472601"/>
              <a:gd name="connsiteY131" fmla="*/ 4698007 h 6858000"/>
              <a:gd name="connsiteX132" fmla="*/ 2005458 w 7472601"/>
              <a:gd name="connsiteY132" fmla="*/ 4699540 h 6858000"/>
              <a:gd name="connsiteX133" fmla="*/ 2657186 w 7472601"/>
              <a:gd name="connsiteY133" fmla="*/ 4901687 h 6858000"/>
              <a:gd name="connsiteX134" fmla="*/ 2826662 w 7472601"/>
              <a:gd name="connsiteY134" fmla="*/ 4970362 h 6858000"/>
              <a:gd name="connsiteX135" fmla="*/ 2876100 w 7472601"/>
              <a:gd name="connsiteY135" fmla="*/ 4995397 h 6858000"/>
              <a:gd name="connsiteX136" fmla="*/ 3042600 w 7472601"/>
              <a:gd name="connsiteY136" fmla="*/ 5059532 h 6858000"/>
              <a:gd name="connsiteX137" fmla="*/ 1997014 w 7472601"/>
              <a:gd name="connsiteY137" fmla="*/ 4698007 h 6858000"/>
              <a:gd name="connsiteX138" fmla="*/ 2305292 w 7472601"/>
              <a:gd name="connsiteY138" fmla="*/ 4219492 h 6858000"/>
              <a:gd name="connsiteX139" fmla="*/ 3360922 w 7472601"/>
              <a:gd name="connsiteY139" fmla="*/ 4529373 h 6858000"/>
              <a:gd name="connsiteX140" fmla="*/ 3492420 w 7472601"/>
              <a:gd name="connsiteY140" fmla="*/ 4510145 h 6858000"/>
              <a:gd name="connsiteX141" fmla="*/ 3364086 w 7472601"/>
              <a:gd name="connsiteY141" fmla="*/ 4480340 h 6858000"/>
              <a:gd name="connsiteX142" fmla="*/ 3225818 w 7472601"/>
              <a:gd name="connsiteY142" fmla="*/ 4411822 h 6858000"/>
              <a:gd name="connsiteX143" fmla="*/ 3129696 w 7472601"/>
              <a:gd name="connsiteY143" fmla="*/ 4360704 h 6858000"/>
              <a:gd name="connsiteX144" fmla="*/ 2814545 w 7472601"/>
              <a:gd name="connsiteY144" fmla="*/ 4282955 h 6858000"/>
              <a:gd name="connsiteX145" fmla="*/ 2305292 w 7472601"/>
              <a:gd name="connsiteY145" fmla="*/ 4219492 h 6858000"/>
              <a:gd name="connsiteX146" fmla="*/ 2626982 w 7472601"/>
              <a:gd name="connsiteY146" fmla="*/ 4206450 h 6858000"/>
              <a:gd name="connsiteX147" fmla="*/ 2490617 w 7472601"/>
              <a:gd name="connsiteY147" fmla="*/ 4206951 h 6858000"/>
              <a:gd name="connsiteX148" fmla="*/ 2819869 w 7472601"/>
              <a:gd name="connsiteY148" fmla="*/ 4252936 h 6858000"/>
              <a:gd name="connsiteX149" fmla="*/ 3143018 w 7472601"/>
              <a:gd name="connsiteY149" fmla="*/ 4332698 h 6858000"/>
              <a:gd name="connsiteX150" fmla="*/ 3241520 w 7472601"/>
              <a:gd name="connsiteY150" fmla="*/ 4385112 h 6858000"/>
              <a:gd name="connsiteX151" fmla="*/ 3374575 w 7472601"/>
              <a:gd name="connsiteY151" fmla="*/ 4451517 h 6858000"/>
              <a:gd name="connsiteX152" fmla="*/ 3505221 w 7472601"/>
              <a:gd name="connsiteY152" fmla="*/ 4480757 h 6858000"/>
              <a:gd name="connsiteX153" fmla="*/ 2626982 w 7472601"/>
              <a:gd name="connsiteY153" fmla="*/ 4206450 h 6858000"/>
              <a:gd name="connsiteX154" fmla="*/ 1310106 w 7472601"/>
              <a:gd name="connsiteY154" fmla="*/ 3943217 h 6858000"/>
              <a:gd name="connsiteX155" fmla="*/ 854994 w 7472601"/>
              <a:gd name="connsiteY155" fmla="*/ 4399136 h 6858000"/>
              <a:gd name="connsiteX156" fmla="*/ 742462 w 7472601"/>
              <a:gd name="connsiteY156" fmla="*/ 4594648 h 6858000"/>
              <a:gd name="connsiteX157" fmla="*/ 820602 w 7472601"/>
              <a:gd name="connsiteY157" fmla="*/ 4485915 h 6858000"/>
              <a:gd name="connsiteX158" fmla="*/ 878295 w 7472601"/>
              <a:gd name="connsiteY158" fmla="*/ 4403594 h 6858000"/>
              <a:gd name="connsiteX159" fmla="*/ 1240607 w 7472601"/>
              <a:gd name="connsiteY159" fmla="*/ 4010401 h 6858000"/>
              <a:gd name="connsiteX160" fmla="*/ 1310106 w 7472601"/>
              <a:gd name="connsiteY160" fmla="*/ 3943217 h 6858000"/>
              <a:gd name="connsiteX161" fmla="*/ 1423113 w 7472601"/>
              <a:gd name="connsiteY161" fmla="*/ 3874565 h 6858000"/>
              <a:gd name="connsiteX162" fmla="*/ 1260565 w 7472601"/>
              <a:gd name="connsiteY162" fmla="*/ 4031982 h 6858000"/>
              <a:gd name="connsiteX163" fmla="*/ 901900 w 7472601"/>
              <a:gd name="connsiteY163" fmla="*/ 4421236 h 6858000"/>
              <a:gd name="connsiteX164" fmla="*/ 845044 w 7472601"/>
              <a:gd name="connsiteY164" fmla="*/ 4502436 h 6858000"/>
              <a:gd name="connsiteX165" fmla="*/ 685926 w 7472601"/>
              <a:gd name="connsiteY165" fmla="*/ 4703069 h 6858000"/>
              <a:gd name="connsiteX166" fmla="*/ 684248 w 7472601"/>
              <a:gd name="connsiteY166" fmla="*/ 4706721 h 6858000"/>
              <a:gd name="connsiteX167" fmla="*/ 1423113 w 7472601"/>
              <a:gd name="connsiteY167" fmla="*/ 3874565 h 6858000"/>
              <a:gd name="connsiteX168" fmla="*/ 3316479 w 7472601"/>
              <a:gd name="connsiteY168" fmla="*/ 3872136 h 6858000"/>
              <a:gd name="connsiteX169" fmla="*/ 3546806 w 7472601"/>
              <a:gd name="connsiteY169" fmla="*/ 4356139 h 6858000"/>
              <a:gd name="connsiteX170" fmla="*/ 3364433 w 7472601"/>
              <a:gd name="connsiteY170" fmla="*/ 3953121 h 6858000"/>
              <a:gd name="connsiteX171" fmla="*/ 3316479 w 7472601"/>
              <a:gd name="connsiteY171" fmla="*/ 3872136 h 6858000"/>
              <a:gd name="connsiteX172" fmla="*/ 3291335 w 7472601"/>
              <a:gd name="connsiteY172" fmla="*/ 3767420 h 6858000"/>
              <a:gd name="connsiteX173" fmla="*/ 3390805 w 7472601"/>
              <a:gd name="connsiteY173" fmla="*/ 3937163 h 6858000"/>
              <a:gd name="connsiteX174" fmla="*/ 3579062 w 7472601"/>
              <a:gd name="connsiteY174" fmla="*/ 4359040 h 6858000"/>
              <a:gd name="connsiteX175" fmla="*/ 3467355 w 7472601"/>
              <a:gd name="connsiteY175" fmla="*/ 3988130 h 6858000"/>
              <a:gd name="connsiteX176" fmla="*/ 3310753 w 7472601"/>
              <a:gd name="connsiteY176" fmla="*/ 3787140 h 6858000"/>
              <a:gd name="connsiteX177" fmla="*/ 3291335 w 7472601"/>
              <a:gd name="connsiteY177" fmla="*/ 3767420 h 6858000"/>
              <a:gd name="connsiteX178" fmla="*/ 1635889 w 7472601"/>
              <a:gd name="connsiteY178" fmla="*/ 3709494 h 6858000"/>
              <a:gd name="connsiteX179" fmla="*/ 1634800 w 7472601"/>
              <a:gd name="connsiteY179" fmla="*/ 3731111 h 6858000"/>
              <a:gd name="connsiteX180" fmla="*/ 1635889 w 7472601"/>
              <a:gd name="connsiteY180" fmla="*/ 3709494 h 6858000"/>
              <a:gd name="connsiteX181" fmla="*/ 1510397 w 7472601"/>
              <a:gd name="connsiteY181" fmla="*/ 3684705 h 6858000"/>
              <a:gd name="connsiteX182" fmla="*/ 1146550 w 7472601"/>
              <a:gd name="connsiteY182" fmla="*/ 3802012 h 6858000"/>
              <a:gd name="connsiteX183" fmla="*/ 698834 w 7472601"/>
              <a:gd name="connsiteY183" fmla="*/ 3952272 h 6858000"/>
              <a:gd name="connsiteX184" fmla="*/ 34256 w 7472601"/>
              <a:gd name="connsiteY184" fmla="*/ 4347603 h 6858000"/>
              <a:gd name="connsiteX185" fmla="*/ 527241 w 7472601"/>
              <a:gd name="connsiteY185" fmla="*/ 4065078 h 6858000"/>
              <a:gd name="connsiteX186" fmla="*/ 1510397 w 7472601"/>
              <a:gd name="connsiteY186" fmla="*/ 3684705 h 6858000"/>
              <a:gd name="connsiteX187" fmla="*/ 1313114 w 7472601"/>
              <a:gd name="connsiteY187" fmla="*/ 3655216 h 6858000"/>
              <a:gd name="connsiteX188" fmla="*/ 1109304 w 7472601"/>
              <a:gd name="connsiteY188" fmla="*/ 3669030 h 6858000"/>
              <a:gd name="connsiteX189" fmla="*/ 8129 w 7472601"/>
              <a:gd name="connsiteY189" fmla="*/ 4330519 h 6858000"/>
              <a:gd name="connsiteX190" fmla="*/ 687572 w 7472601"/>
              <a:gd name="connsiteY190" fmla="*/ 3925629 h 6858000"/>
              <a:gd name="connsiteX191" fmla="*/ 1138365 w 7472601"/>
              <a:gd name="connsiteY191" fmla="*/ 3774515 h 6858000"/>
              <a:gd name="connsiteX192" fmla="*/ 1505579 w 7472601"/>
              <a:gd name="connsiteY192" fmla="*/ 3655526 h 6858000"/>
              <a:gd name="connsiteX193" fmla="*/ 1313114 w 7472601"/>
              <a:gd name="connsiteY193" fmla="*/ 3655216 h 6858000"/>
              <a:gd name="connsiteX194" fmla="*/ 3655073 w 7472601"/>
              <a:gd name="connsiteY194" fmla="*/ 3650884 h 6858000"/>
              <a:gd name="connsiteX195" fmla="*/ 3989938 w 7472601"/>
              <a:gd name="connsiteY195" fmla="*/ 3991685 h 6858000"/>
              <a:gd name="connsiteX196" fmla="*/ 4393907 w 7472601"/>
              <a:gd name="connsiteY196" fmla="*/ 4261258 h 6858000"/>
              <a:gd name="connsiteX197" fmla="*/ 4648051 w 7472601"/>
              <a:gd name="connsiteY197" fmla="*/ 4374051 h 6858000"/>
              <a:gd name="connsiteX198" fmla="*/ 4383389 w 7472601"/>
              <a:gd name="connsiteY198" fmla="*/ 4184369 h 6858000"/>
              <a:gd name="connsiteX199" fmla="*/ 4165508 w 7472601"/>
              <a:gd name="connsiteY199" fmla="*/ 4035196 h 6858000"/>
              <a:gd name="connsiteX200" fmla="*/ 4068162 w 7472601"/>
              <a:gd name="connsiteY200" fmla="*/ 3953394 h 6858000"/>
              <a:gd name="connsiteX201" fmla="*/ 3981416 w 7472601"/>
              <a:gd name="connsiteY201" fmla="*/ 3880482 h 6858000"/>
              <a:gd name="connsiteX202" fmla="*/ 3800147 w 7472601"/>
              <a:gd name="connsiteY202" fmla="*/ 3749872 h 6858000"/>
              <a:gd name="connsiteX203" fmla="*/ 3655073 w 7472601"/>
              <a:gd name="connsiteY203" fmla="*/ 3650884 h 6858000"/>
              <a:gd name="connsiteX204" fmla="*/ 3670252 w 7472601"/>
              <a:gd name="connsiteY204" fmla="*/ 3622798 h 6858000"/>
              <a:gd name="connsiteX205" fmla="*/ 3817258 w 7472601"/>
              <a:gd name="connsiteY205" fmla="*/ 3723577 h 6858000"/>
              <a:gd name="connsiteX206" fmla="*/ 4000461 w 7472601"/>
              <a:gd name="connsiteY206" fmla="*/ 3855966 h 6858000"/>
              <a:gd name="connsiteX207" fmla="*/ 4088180 w 7472601"/>
              <a:gd name="connsiteY207" fmla="*/ 3929774 h 6858000"/>
              <a:gd name="connsiteX208" fmla="*/ 4184555 w 7472601"/>
              <a:gd name="connsiteY208" fmla="*/ 4010683 h 6858000"/>
              <a:gd name="connsiteX209" fmla="*/ 4399563 w 7472601"/>
              <a:gd name="connsiteY209" fmla="*/ 4158106 h 6858000"/>
              <a:gd name="connsiteX210" fmla="*/ 4684469 w 7472601"/>
              <a:gd name="connsiteY210" fmla="*/ 4364680 h 6858000"/>
              <a:gd name="connsiteX211" fmla="*/ 4690271 w 7472601"/>
              <a:gd name="connsiteY211" fmla="*/ 4370034 h 6858000"/>
              <a:gd name="connsiteX212" fmla="*/ 4136093 w 7472601"/>
              <a:gd name="connsiteY212" fmla="*/ 3858466 h 6858000"/>
              <a:gd name="connsiteX213" fmla="*/ 3670252 w 7472601"/>
              <a:gd name="connsiteY213" fmla="*/ 3622798 h 6858000"/>
              <a:gd name="connsiteX214" fmla="*/ 4440129 w 7472601"/>
              <a:gd name="connsiteY214" fmla="*/ 3448571 h 6858000"/>
              <a:gd name="connsiteX215" fmla="*/ 4856525 w 7472601"/>
              <a:gd name="connsiteY215" fmla="*/ 3915351 h 6858000"/>
              <a:gd name="connsiteX216" fmla="*/ 5059055 w 7472601"/>
              <a:gd name="connsiteY216" fmla="*/ 4108918 h 6858000"/>
              <a:gd name="connsiteX217" fmla="*/ 5290070 w 7472601"/>
              <a:gd name="connsiteY217" fmla="*/ 4263619 h 6858000"/>
              <a:gd name="connsiteX218" fmla="*/ 4834991 w 7472601"/>
              <a:gd name="connsiteY218" fmla="*/ 3830985 h 6858000"/>
              <a:gd name="connsiteX219" fmla="*/ 4440129 w 7472601"/>
              <a:gd name="connsiteY219" fmla="*/ 3448571 h 6858000"/>
              <a:gd name="connsiteX220" fmla="*/ 4441737 w 7472601"/>
              <a:gd name="connsiteY220" fmla="*/ 3399734 h 6858000"/>
              <a:gd name="connsiteX221" fmla="*/ 4431236 w 7472601"/>
              <a:gd name="connsiteY221" fmla="*/ 3400954 h 6858000"/>
              <a:gd name="connsiteX222" fmla="*/ 4557150 w 7472601"/>
              <a:gd name="connsiteY222" fmla="*/ 3510023 h 6858000"/>
              <a:gd name="connsiteX223" fmla="*/ 4856936 w 7472601"/>
              <a:gd name="connsiteY223" fmla="*/ 3809146 h 6858000"/>
              <a:gd name="connsiteX224" fmla="*/ 5111996 w 7472601"/>
              <a:gd name="connsiteY224" fmla="*/ 4065759 h 6858000"/>
              <a:gd name="connsiteX225" fmla="*/ 5388878 w 7472601"/>
              <a:gd name="connsiteY225" fmla="*/ 4300185 h 6858000"/>
              <a:gd name="connsiteX226" fmla="*/ 5425556 w 7472601"/>
              <a:gd name="connsiteY226" fmla="*/ 4308967 h 6858000"/>
              <a:gd name="connsiteX227" fmla="*/ 4943646 w 7472601"/>
              <a:gd name="connsiteY227" fmla="*/ 3822916 h 6858000"/>
              <a:gd name="connsiteX228" fmla="*/ 4594837 w 7472601"/>
              <a:gd name="connsiteY228" fmla="*/ 3532274 h 6858000"/>
              <a:gd name="connsiteX229" fmla="*/ 4441737 w 7472601"/>
              <a:gd name="connsiteY229" fmla="*/ 3399734 h 6858000"/>
              <a:gd name="connsiteX230" fmla="*/ 5425834 w 7472601"/>
              <a:gd name="connsiteY230" fmla="*/ 3162785 h 6858000"/>
              <a:gd name="connsiteX231" fmla="*/ 5401644 w 7472601"/>
              <a:gd name="connsiteY231" fmla="*/ 3617847 h 6858000"/>
              <a:gd name="connsiteX232" fmla="*/ 5467256 w 7472601"/>
              <a:gd name="connsiteY232" fmla="*/ 4175494 h 6858000"/>
              <a:gd name="connsiteX233" fmla="*/ 5448069 w 7472601"/>
              <a:gd name="connsiteY233" fmla="*/ 3567554 h 6858000"/>
              <a:gd name="connsiteX234" fmla="*/ 5425834 w 7472601"/>
              <a:gd name="connsiteY234" fmla="*/ 3162785 h 6858000"/>
              <a:gd name="connsiteX235" fmla="*/ 1318687 w 7472601"/>
              <a:gd name="connsiteY235" fmla="*/ 3113840 h 6858000"/>
              <a:gd name="connsiteX236" fmla="*/ 1066793 w 7472601"/>
              <a:gd name="connsiteY236" fmla="*/ 3212171 h 6858000"/>
              <a:gd name="connsiteX237" fmla="*/ 993319 w 7472601"/>
              <a:gd name="connsiteY237" fmla="*/ 3247648 h 6858000"/>
              <a:gd name="connsiteX238" fmla="*/ 853081 w 7472601"/>
              <a:gd name="connsiteY238" fmla="*/ 3312410 h 6858000"/>
              <a:gd name="connsiteX239" fmla="*/ 805957 w 7472601"/>
              <a:gd name="connsiteY239" fmla="*/ 3330443 h 6858000"/>
              <a:gd name="connsiteX240" fmla="*/ 1318687 w 7472601"/>
              <a:gd name="connsiteY240" fmla="*/ 3113840 h 6858000"/>
              <a:gd name="connsiteX241" fmla="*/ 5453702 w 7472601"/>
              <a:gd name="connsiteY241" fmla="*/ 3090882 h 6858000"/>
              <a:gd name="connsiteX242" fmla="*/ 5480135 w 7472601"/>
              <a:gd name="connsiteY242" fmla="*/ 3565802 h 6858000"/>
              <a:gd name="connsiteX243" fmla="*/ 5499023 w 7472601"/>
              <a:gd name="connsiteY243" fmla="*/ 4166310 h 6858000"/>
              <a:gd name="connsiteX244" fmla="*/ 5547022 w 7472601"/>
              <a:gd name="connsiteY244" fmla="*/ 3607838 h 6858000"/>
              <a:gd name="connsiteX245" fmla="*/ 5515964 w 7472601"/>
              <a:gd name="connsiteY245" fmla="*/ 3378541 h 6858000"/>
              <a:gd name="connsiteX246" fmla="*/ 5453702 w 7472601"/>
              <a:gd name="connsiteY246" fmla="*/ 3090882 h 6858000"/>
              <a:gd name="connsiteX247" fmla="*/ 1238695 w 7472601"/>
              <a:gd name="connsiteY247" fmla="*/ 3076820 h 6858000"/>
              <a:gd name="connsiteX248" fmla="*/ 716371 w 7472601"/>
              <a:gd name="connsiteY248" fmla="*/ 3293249 h 6858000"/>
              <a:gd name="connsiteX249" fmla="*/ 579522 w 7472601"/>
              <a:gd name="connsiteY249" fmla="*/ 3371759 h 6858000"/>
              <a:gd name="connsiteX250" fmla="*/ 600288 w 7472601"/>
              <a:gd name="connsiteY250" fmla="*/ 3365555 h 6858000"/>
              <a:gd name="connsiteX251" fmla="*/ 840692 w 7472601"/>
              <a:gd name="connsiteY251" fmla="*/ 3284921 h 6858000"/>
              <a:gd name="connsiteX252" fmla="*/ 979248 w 7472601"/>
              <a:gd name="connsiteY252" fmla="*/ 3221003 h 6858000"/>
              <a:gd name="connsiteX253" fmla="*/ 1053282 w 7472601"/>
              <a:gd name="connsiteY253" fmla="*/ 3185247 h 6858000"/>
              <a:gd name="connsiteX254" fmla="*/ 1320603 w 7472601"/>
              <a:gd name="connsiteY254" fmla="*/ 3081281 h 6858000"/>
              <a:gd name="connsiteX255" fmla="*/ 1238695 w 7472601"/>
              <a:gd name="connsiteY255" fmla="*/ 3076820 h 6858000"/>
              <a:gd name="connsiteX256" fmla="*/ 5425627 w 7472601"/>
              <a:gd name="connsiteY256" fmla="*/ 2954192 h 6858000"/>
              <a:gd name="connsiteX257" fmla="*/ 5470770 w 7472601"/>
              <a:gd name="connsiteY257" fmla="*/ 3005435 h 6858000"/>
              <a:gd name="connsiteX258" fmla="*/ 5519779 w 7472601"/>
              <a:gd name="connsiteY258" fmla="*/ 4359223 h 6858000"/>
              <a:gd name="connsiteX259" fmla="*/ 5520293 w 7472601"/>
              <a:gd name="connsiteY259" fmla="*/ 4360602 h 6858000"/>
              <a:gd name="connsiteX260" fmla="*/ 5767221 w 7472601"/>
              <a:gd name="connsiteY260" fmla="*/ 4665564 h 6858000"/>
              <a:gd name="connsiteX261" fmla="*/ 6937169 w 7472601"/>
              <a:gd name="connsiteY261" fmla="*/ 4815941 h 6858000"/>
              <a:gd name="connsiteX262" fmla="*/ 6953922 w 7472601"/>
              <a:gd name="connsiteY262" fmla="*/ 4890068 h 6858000"/>
              <a:gd name="connsiteX263" fmla="*/ 6071359 w 7472601"/>
              <a:gd name="connsiteY263" fmla="*/ 4770770 h 6858000"/>
              <a:gd name="connsiteX264" fmla="*/ 6038839 w 7472601"/>
              <a:gd name="connsiteY264" fmla="*/ 4764474 h 6858000"/>
              <a:gd name="connsiteX265" fmla="*/ 6038706 w 7472601"/>
              <a:gd name="connsiteY265" fmla="*/ 4763847 h 6858000"/>
              <a:gd name="connsiteX266" fmla="*/ 6037784 w 7472601"/>
              <a:gd name="connsiteY266" fmla="*/ 4764270 h 6858000"/>
              <a:gd name="connsiteX267" fmla="*/ 6038839 w 7472601"/>
              <a:gd name="connsiteY267" fmla="*/ 4764474 h 6858000"/>
              <a:gd name="connsiteX268" fmla="*/ 6040338 w 7472601"/>
              <a:gd name="connsiteY268" fmla="*/ 4771418 h 6858000"/>
              <a:gd name="connsiteX269" fmla="*/ 6024488 w 7472601"/>
              <a:gd name="connsiteY269" fmla="*/ 4809903 h 6858000"/>
              <a:gd name="connsiteX270" fmla="*/ 5599771 w 7472601"/>
              <a:gd name="connsiteY270" fmla="*/ 5509652 h 6858000"/>
              <a:gd name="connsiteX271" fmla="*/ 5548843 w 7472601"/>
              <a:gd name="connsiteY271" fmla="*/ 5563845 h 6858000"/>
              <a:gd name="connsiteX272" fmla="*/ 5940952 w 7472601"/>
              <a:gd name="connsiteY272" fmla="*/ 6250028 h 6858000"/>
              <a:gd name="connsiteX273" fmla="*/ 6043441 w 7472601"/>
              <a:gd name="connsiteY273" fmla="*/ 6665847 h 6858000"/>
              <a:gd name="connsiteX274" fmla="*/ 6093432 w 7472601"/>
              <a:gd name="connsiteY274" fmla="*/ 6858000 h 6858000"/>
              <a:gd name="connsiteX275" fmla="*/ 6034344 w 7472601"/>
              <a:gd name="connsiteY275" fmla="*/ 6858000 h 6858000"/>
              <a:gd name="connsiteX276" fmla="*/ 6026679 w 7472601"/>
              <a:gd name="connsiteY276" fmla="*/ 6836959 h 6858000"/>
              <a:gd name="connsiteX277" fmla="*/ 5800441 w 7472601"/>
              <a:gd name="connsiteY277" fmla="*/ 6335286 h 6858000"/>
              <a:gd name="connsiteX278" fmla="*/ 5526562 w 7472601"/>
              <a:gd name="connsiteY278" fmla="*/ 5705388 h 6858000"/>
              <a:gd name="connsiteX279" fmla="*/ 5519640 w 7472601"/>
              <a:gd name="connsiteY279" fmla="*/ 5683774 h 6858000"/>
              <a:gd name="connsiteX280" fmla="*/ 5844559 w 7472601"/>
              <a:gd name="connsiteY280" fmla="*/ 6553349 h 6858000"/>
              <a:gd name="connsiteX281" fmla="*/ 5975994 w 7472601"/>
              <a:gd name="connsiteY281" fmla="*/ 6858000 h 6858000"/>
              <a:gd name="connsiteX282" fmla="*/ 5898547 w 7472601"/>
              <a:gd name="connsiteY282" fmla="*/ 6858000 h 6858000"/>
              <a:gd name="connsiteX283" fmla="*/ 5682041 w 7472601"/>
              <a:gd name="connsiteY283" fmla="*/ 6355860 h 6858000"/>
              <a:gd name="connsiteX284" fmla="*/ 5461758 w 7472601"/>
              <a:gd name="connsiteY284" fmla="*/ 5820220 h 6858000"/>
              <a:gd name="connsiteX285" fmla="*/ 5237282 w 7472601"/>
              <a:gd name="connsiteY285" fmla="*/ 6579086 h 6858000"/>
              <a:gd name="connsiteX286" fmla="*/ 5115009 w 7472601"/>
              <a:gd name="connsiteY286" fmla="*/ 6858000 h 6858000"/>
              <a:gd name="connsiteX287" fmla="*/ 5028074 w 7472601"/>
              <a:gd name="connsiteY287" fmla="*/ 6858000 h 6858000"/>
              <a:gd name="connsiteX288" fmla="*/ 5079508 w 7472601"/>
              <a:gd name="connsiteY288" fmla="*/ 6749074 h 6858000"/>
              <a:gd name="connsiteX289" fmla="*/ 5371846 w 7472601"/>
              <a:gd name="connsiteY289" fmla="*/ 5924413 h 6858000"/>
              <a:gd name="connsiteX290" fmla="*/ 5270512 w 7472601"/>
              <a:gd name="connsiteY290" fmla="*/ 6138975 h 6858000"/>
              <a:gd name="connsiteX291" fmla="*/ 5062409 w 7472601"/>
              <a:gd name="connsiteY291" fmla="*/ 6653544 h 6858000"/>
              <a:gd name="connsiteX292" fmla="*/ 5036628 w 7472601"/>
              <a:gd name="connsiteY292" fmla="*/ 6754247 h 6858000"/>
              <a:gd name="connsiteX293" fmla="*/ 5009112 w 7472601"/>
              <a:gd name="connsiteY293" fmla="*/ 6858000 h 6858000"/>
              <a:gd name="connsiteX294" fmla="*/ 4976679 w 7472601"/>
              <a:gd name="connsiteY294" fmla="*/ 6858000 h 6858000"/>
              <a:gd name="connsiteX295" fmla="*/ 5006537 w 7472601"/>
              <a:gd name="connsiteY295" fmla="*/ 6747068 h 6858000"/>
              <a:gd name="connsiteX296" fmla="*/ 5032723 w 7472601"/>
              <a:gd name="connsiteY296" fmla="*/ 6644957 h 6858000"/>
              <a:gd name="connsiteX297" fmla="*/ 5242949 w 7472601"/>
              <a:gd name="connsiteY297" fmla="*/ 6125175 h 6858000"/>
              <a:gd name="connsiteX298" fmla="*/ 5286321 w 7472601"/>
              <a:gd name="connsiteY298" fmla="*/ 6033555 h 6858000"/>
              <a:gd name="connsiteX299" fmla="*/ 5008210 w 7472601"/>
              <a:gd name="connsiteY299" fmla="*/ 6649194 h 6858000"/>
              <a:gd name="connsiteX300" fmla="*/ 4986321 w 7472601"/>
              <a:gd name="connsiteY300" fmla="*/ 6765687 h 6858000"/>
              <a:gd name="connsiteX301" fmla="*/ 4973474 w 7472601"/>
              <a:gd name="connsiteY301" fmla="*/ 6858000 h 6858000"/>
              <a:gd name="connsiteX302" fmla="*/ 4907178 w 7472601"/>
              <a:gd name="connsiteY302" fmla="*/ 6858000 h 6858000"/>
              <a:gd name="connsiteX303" fmla="*/ 4910810 w 7472601"/>
              <a:gd name="connsiteY303" fmla="*/ 6829660 h 6858000"/>
              <a:gd name="connsiteX304" fmla="*/ 4987461 w 7472601"/>
              <a:gd name="connsiteY304" fmla="*/ 6432994 h 6858000"/>
              <a:gd name="connsiteX305" fmla="*/ 5179262 w 7472601"/>
              <a:gd name="connsiteY305" fmla="*/ 6035044 h 6858000"/>
              <a:gd name="connsiteX306" fmla="*/ 4689678 w 7472601"/>
              <a:gd name="connsiteY306" fmla="*/ 6440241 h 6858000"/>
              <a:gd name="connsiteX307" fmla="*/ 4477543 w 7472601"/>
              <a:gd name="connsiteY307" fmla="*/ 6674836 h 6858000"/>
              <a:gd name="connsiteX308" fmla="*/ 4329957 w 7472601"/>
              <a:gd name="connsiteY308" fmla="*/ 6858000 h 6858000"/>
              <a:gd name="connsiteX309" fmla="*/ 4218595 w 7472601"/>
              <a:gd name="connsiteY309" fmla="*/ 6858000 h 6858000"/>
              <a:gd name="connsiteX310" fmla="*/ 4368888 w 7472601"/>
              <a:gd name="connsiteY310" fmla="*/ 6668412 h 6858000"/>
              <a:gd name="connsiteX311" fmla="*/ 4563091 w 7472601"/>
              <a:gd name="connsiteY311" fmla="*/ 6442508 h 6858000"/>
              <a:gd name="connsiteX312" fmla="*/ 5387324 w 7472601"/>
              <a:gd name="connsiteY312" fmla="*/ 5705830 h 6858000"/>
              <a:gd name="connsiteX313" fmla="*/ 5073620 w 7472601"/>
              <a:gd name="connsiteY313" fmla="*/ 5955437 h 6858000"/>
              <a:gd name="connsiteX314" fmla="*/ 4689789 w 7472601"/>
              <a:gd name="connsiteY314" fmla="*/ 6268382 h 6858000"/>
              <a:gd name="connsiteX315" fmla="*/ 4418722 w 7472601"/>
              <a:gd name="connsiteY315" fmla="*/ 6570886 h 6858000"/>
              <a:gd name="connsiteX316" fmla="*/ 4214944 w 7472601"/>
              <a:gd name="connsiteY316" fmla="*/ 6858000 h 6858000"/>
              <a:gd name="connsiteX317" fmla="*/ 4177898 w 7472601"/>
              <a:gd name="connsiteY317" fmla="*/ 6858000 h 6858000"/>
              <a:gd name="connsiteX318" fmla="*/ 4391597 w 7472601"/>
              <a:gd name="connsiteY318" fmla="*/ 6556370 h 6858000"/>
              <a:gd name="connsiteX319" fmla="*/ 4668889 w 7472601"/>
              <a:gd name="connsiteY319" fmla="*/ 6246399 h 6858000"/>
              <a:gd name="connsiteX320" fmla="*/ 5055427 w 7472601"/>
              <a:gd name="connsiteY320" fmla="*/ 5931476 h 6858000"/>
              <a:gd name="connsiteX321" fmla="*/ 5371814 w 7472601"/>
              <a:gd name="connsiteY321" fmla="*/ 5678975 h 6858000"/>
              <a:gd name="connsiteX322" fmla="*/ 4987918 w 7472601"/>
              <a:gd name="connsiteY322" fmla="*/ 5838701 h 6858000"/>
              <a:gd name="connsiteX323" fmla="*/ 4317146 w 7472601"/>
              <a:gd name="connsiteY323" fmla="*/ 6587716 h 6858000"/>
              <a:gd name="connsiteX324" fmla="*/ 4171627 w 7472601"/>
              <a:gd name="connsiteY324" fmla="*/ 6858000 h 6858000"/>
              <a:gd name="connsiteX325" fmla="*/ 4081585 w 7472601"/>
              <a:gd name="connsiteY325" fmla="*/ 6858000 h 6858000"/>
              <a:gd name="connsiteX326" fmla="*/ 4238603 w 7472601"/>
              <a:gd name="connsiteY326" fmla="*/ 6559341 h 6858000"/>
              <a:gd name="connsiteX327" fmla="*/ 4778333 w 7472601"/>
              <a:gd name="connsiteY327" fmla="*/ 5873626 h 6858000"/>
              <a:gd name="connsiteX328" fmla="*/ 5414185 w 7472601"/>
              <a:gd name="connsiteY328" fmla="*/ 5573882 h 6858000"/>
              <a:gd name="connsiteX329" fmla="*/ 5959648 w 7472601"/>
              <a:gd name="connsiteY329" fmla="*/ 4760797 h 6858000"/>
              <a:gd name="connsiteX330" fmla="*/ 5355019 w 7472601"/>
              <a:gd name="connsiteY330" fmla="*/ 4734672 h 6858000"/>
              <a:gd name="connsiteX331" fmla="*/ 5083565 w 7472601"/>
              <a:gd name="connsiteY331" fmla="*/ 5179121 h 6858000"/>
              <a:gd name="connsiteX332" fmla="*/ 4713577 w 7472601"/>
              <a:gd name="connsiteY332" fmla="*/ 5616803 h 6858000"/>
              <a:gd name="connsiteX333" fmla="*/ 3989559 w 7472601"/>
              <a:gd name="connsiteY333" fmla="*/ 6145945 h 6858000"/>
              <a:gd name="connsiteX334" fmla="*/ 3939824 w 7472601"/>
              <a:gd name="connsiteY334" fmla="*/ 6066900 h 6858000"/>
              <a:gd name="connsiteX335" fmla="*/ 4584537 w 7472601"/>
              <a:gd name="connsiteY335" fmla="*/ 5324826 h 6858000"/>
              <a:gd name="connsiteX336" fmla="*/ 5037105 w 7472601"/>
              <a:gd name="connsiteY336" fmla="*/ 5088765 h 6858000"/>
              <a:gd name="connsiteX337" fmla="*/ 5039930 w 7472601"/>
              <a:gd name="connsiteY337" fmla="*/ 5089585 h 6858000"/>
              <a:gd name="connsiteX338" fmla="*/ 5263764 w 7472601"/>
              <a:gd name="connsiteY338" fmla="*/ 4735525 h 6858000"/>
              <a:gd name="connsiteX339" fmla="*/ 4086300 w 7472601"/>
              <a:gd name="connsiteY339" fmla="*/ 4884599 h 6858000"/>
              <a:gd name="connsiteX340" fmla="*/ 4085485 w 7472601"/>
              <a:gd name="connsiteY340" fmla="*/ 4899070 h 6858000"/>
              <a:gd name="connsiteX341" fmla="*/ 3871915 w 7472601"/>
              <a:gd name="connsiteY341" fmla="*/ 5253645 h 6858000"/>
              <a:gd name="connsiteX342" fmla="*/ 3799374 w 7472601"/>
              <a:gd name="connsiteY342" fmla="*/ 5466127 h 6858000"/>
              <a:gd name="connsiteX343" fmla="*/ 3498850 w 7472601"/>
              <a:gd name="connsiteY343" fmla="*/ 6661888 h 6858000"/>
              <a:gd name="connsiteX344" fmla="*/ 3399216 w 7472601"/>
              <a:gd name="connsiteY344" fmla="*/ 6858000 h 6858000"/>
              <a:gd name="connsiteX345" fmla="*/ 3303688 w 7472601"/>
              <a:gd name="connsiteY345" fmla="*/ 6858000 h 6858000"/>
              <a:gd name="connsiteX346" fmla="*/ 3391774 w 7472601"/>
              <a:gd name="connsiteY346" fmla="*/ 6697181 h 6858000"/>
              <a:gd name="connsiteX347" fmla="*/ 3735540 w 7472601"/>
              <a:gd name="connsiteY347" fmla="*/ 5546923 h 6858000"/>
              <a:gd name="connsiteX348" fmla="*/ 3729438 w 7472601"/>
              <a:gd name="connsiteY348" fmla="*/ 5569058 h 6858000"/>
              <a:gd name="connsiteX349" fmla="*/ 3707782 w 7472601"/>
              <a:gd name="connsiteY349" fmla="*/ 5644908 h 6858000"/>
              <a:gd name="connsiteX350" fmla="*/ 3583827 w 7472601"/>
              <a:gd name="connsiteY350" fmla="*/ 6039215 h 6858000"/>
              <a:gd name="connsiteX351" fmla="*/ 3547861 w 7472601"/>
              <a:gd name="connsiteY351" fmla="*/ 6129609 h 6858000"/>
              <a:gd name="connsiteX352" fmla="*/ 3490905 w 7472601"/>
              <a:gd name="connsiteY352" fmla="*/ 6277660 h 6858000"/>
              <a:gd name="connsiteX353" fmla="*/ 3455859 w 7472601"/>
              <a:gd name="connsiteY353" fmla="*/ 6391301 h 6858000"/>
              <a:gd name="connsiteX354" fmla="*/ 3429112 w 7472601"/>
              <a:gd name="connsiteY354" fmla="*/ 6479469 h 6858000"/>
              <a:gd name="connsiteX355" fmla="*/ 3304862 w 7472601"/>
              <a:gd name="connsiteY355" fmla="*/ 6796476 h 6858000"/>
              <a:gd name="connsiteX356" fmla="*/ 3276071 w 7472601"/>
              <a:gd name="connsiteY356" fmla="*/ 6858000 h 6858000"/>
              <a:gd name="connsiteX357" fmla="*/ 3240805 w 7472601"/>
              <a:gd name="connsiteY357" fmla="*/ 6858000 h 6858000"/>
              <a:gd name="connsiteX358" fmla="*/ 3275917 w 7472601"/>
              <a:gd name="connsiteY358" fmla="*/ 6783192 h 6858000"/>
              <a:gd name="connsiteX359" fmla="*/ 3399358 w 7472601"/>
              <a:gd name="connsiteY359" fmla="*/ 6469011 h 6858000"/>
              <a:gd name="connsiteX360" fmla="*/ 3425650 w 7472601"/>
              <a:gd name="connsiteY360" fmla="*/ 6381333 h 6858000"/>
              <a:gd name="connsiteX361" fmla="*/ 3460661 w 7472601"/>
              <a:gd name="connsiteY361" fmla="*/ 6266763 h 6858000"/>
              <a:gd name="connsiteX362" fmla="*/ 3518021 w 7472601"/>
              <a:gd name="connsiteY362" fmla="*/ 6117298 h 6858000"/>
              <a:gd name="connsiteX363" fmla="*/ 3554035 w 7472601"/>
              <a:gd name="connsiteY363" fmla="*/ 6027832 h 6858000"/>
              <a:gd name="connsiteX364" fmla="*/ 3677174 w 7472601"/>
              <a:gd name="connsiteY364" fmla="*/ 5636351 h 6858000"/>
              <a:gd name="connsiteX365" fmla="*/ 3698819 w 7472601"/>
              <a:gd name="connsiteY365" fmla="*/ 5560503 h 6858000"/>
              <a:gd name="connsiteX366" fmla="*/ 3702094 w 7472601"/>
              <a:gd name="connsiteY366" fmla="*/ 5549194 h 6858000"/>
              <a:gd name="connsiteX367" fmla="*/ 3398355 w 7472601"/>
              <a:gd name="connsiteY367" fmla="*/ 6094603 h 6858000"/>
              <a:gd name="connsiteX368" fmla="*/ 3193941 w 7472601"/>
              <a:gd name="connsiteY368" fmla="*/ 6798775 h 6858000"/>
              <a:gd name="connsiteX369" fmla="*/ 3184140 w 7472601"/>
              <a:gd name="connsiteY369" fmla="*/ 6858000 h 6858000"/>
              <a:gd name="connsiteX370" fmla="*/ 3099978 w 7472601"/>
              <a:gd name="connsiteY370" fmla="*/ 6858000 h 6858000"/>
              <a:gd name="connsiteX371" fmla="*/ 3101556 w 7472601"/>
              <a:gd name="connsiteY371" fmla="*/ 6843337 h 6858000"/>
              <a:gd name="connsiteX372" fmla="*/ 3370162 w 7472601"/>
              <a:gd name="connsiteY372" fmla="*/ 5785550 h 6858000"/>
              <a:gd name="connsiteX373" fmla="*/ 3746477 w 7472601"/>
              <a:gd name="connsiteY373" fmla="*/ 5377889 h 6858000"/>
              <a:gd name="connsiteX374" fmla="*/ 3863399 w 7472601"/>
              <a:gd name="connsiteY374" fmla="*/ 5087257 h 6858000"/>
              <a:gd name="connsiteX375" fmla="*/ 3968712 w 7472601"/>
              <a:gd name="connsiteY375" fmla="*/ 4913989 h 6858000"/>
              <a:gd name="connsiteX376" fmla="*/ 2792390 w 7472601"/>
              <a:gd name="connsiteY376" fmla="*/ 5382974 h 6858000"/>
              <a:gd name="connsiteX377" fmla="*/ 2714982 w 7472601"/>
              <a:gd name="connsiteY377" fmla="*/ 5427051 h 6858000"/>
              <a:gd name="connsiteX378" fmla="*/ 2813361 w 7472601"/>
              <a:gd name="connsiteY378" fmla="*/ 6023912 h 6858000"/>
              <a:gd name="connsiteX379" fmla="*/ 2688430 w 7472601"/>
              <a:gd name="connsiteY379" fmla="*/ 6801564 h 6858000"/>
              <a:gd name="connsiteX380" fmla="*/ 2629626 w 7472601"/>
              <a:gd name="connsiteY380" fmla="*/ 6763394 h 6858000"/>
              <a:gd name="connsiteX381" fmla="*/ 2565328 w 7472601"/>
              <a:gd name="connsiteY381" fmla="*/ 5516399 h 6858000"/>
              <a:gd name="connsiteX382" fmla="*/ 1922999 w 7472601"/>
              <a:gd name="connsiteY382" fmla="*/ 5980343 h 6858000"/>
              <a:gd name="connsiteX383" fmla="*/ 1950261 w 7472601"/>
              <a:gd name="connsiteY383" fmla="*/ 6405858 h 6858000"/>
              <a:gd name="connsiteX384" fmla="*/ 2365554 w 7472601"/>
              <a:gd name="connsiteY384" fmla="*/ 6759107 h 6858000"/>
              <a:gd name="connsiteX385" fmla="*/ 2424142 w 7472601"/>
              <a:gd name="connsiteY385" fmla="*/ 6858000 h 6858000"/>
              <a:gd name="connsiteX386" fmla="*/ 2395994 w 7472601"/>
              <a:gd name="connsiteY386" fmla="*/ 6858000 h 6858000"/>
              <a:gd name="connsiteX387" fmla="*/ 2392863 w 7472601"/>
              <a:gd name="connsiteY387" fmla="*/ 6852964 h 6858000"/>
              <a:gd name="connsiteX388" fmla="*/ 2017589 w 7472601"/>
              <a:gd name="connsiteY388" fmla="*/ 6493982 h 6858000"/>
              <a:gd name="connsiteX389" fmla="*/ 2147336 w 7472601"/>
              <a:gd name="connsiteY389" fmla="*/ 6594052 h 6858000"/>
              <a:gd name="connsiteX390" fmla="*/ 2207047 w 7472601"/>
              <a:gd name="connsiteY390" fmla="*/ 6654540 h 6858000"/>
              <a:gd name="connsiteX391" fmla="*/ 2299106 w 7472601"/>
              <a:gd name="connsiteY391" fmla="*/ 6778931 h 6858000"/>
              <a:gd name="connsiteX392" fmla="*/ 2314430 w 7472601"/>
              <a:gd name="connsiteY392" fmla="*/ 6801144 h 6858000"/>
              <a:gd name="connsiteX393" fmla="*/ 2352406 w 7472601"/>
              <a:gd name="connsiteY393" fmla="*/ 6858000 h 6858000"/>
              <a:gd name="connsiteX394" fmla="*/ 2314492 w 7472601"/>
              <a:gd name="connsiteY394" fmla="*/ 6858000 h 6858000"/>
              <a:gd name="connsiteX395" fmla="*/ 2288095 w 7472601"/>
              <a:gd name="connsiteY395" fmla="*/ 6818030 h 6858000"/>
              <a:gd name="connsiteX396" fmla="*/ 2272768 w 7472601"/>
              <a:gd name="connsiteY396" fmla="*/ 6795822 h 6858000"/>
              <a:gd name="connsiteX397" fmla="*/ 2182715 w 7472601"/>
              <a:gd name="connsiteY397" fmla="*/ 6675071 h 6858000"/>
              <a:gd name="connsiteX398" fmla="*/ 2032061 w 7472601"/>
              <a:gd name="connsiteY398" fmla="*/ 6541380 h 6858000"/>
              <a:gd name="connsiteX399" fmla="*/ 2257220 w 7472601"/>
              <a:gd name="connsiteY399" fmla="*/ 6826257 h 6858000"/>
              <a:gd name="connsiteX400" fmla="*/ 2281324 w 7472601"/>
              <a:gd name="connsiteY400" fmla="*/ 6858000 h 6858000"/>
              <a:gd name="connsiteX401" fmla="*/ 2242860 w 7472601"/>
              <a:gd name="connsiteY401" fmla="*/ 6858000 h 6858000"/>
              <a:gd name="connsiteX402" fmla="*/ 2232818 w 7472601"/>
              <a:gd name="connsiteY402" fmla="*/ 6844926 h 6858000"/>
              <a:gd name="connsiteX403" fmla="*/ 1990172 w 7472601"/>
              <a:gd name="connsiteY403" fmla="*/ 6542121 h 6858000"/>
              <a:gd name="connsiteX404" fmla="*/ 2124090 w 7472601"/>
              <a:gd name="connsiteY404" fmla="*/ 6761017 h 6858000"/>
              <a:gd name="connsiteX405" fmla="*/ 2200380 w 7472601"/>
              <a:gd name="connsiteY405" fmla="*/ 6858000 h 6858000"/>
              <a:gd name="connsiteX406" fmla="*/ 2147507 w 7472601"/>
              <a:gd name="connsiteY406" fmla="*/ 6858000 h 6858000"/>
              <a:gd name="connsiteX407" fmla="*/ 2070668 w 7472601"/>
              <a:gd name="connsiteY407" fmla="*/ 6761520 h 6858000"/>
              <a:gd name="connsiteX408" fmla="*/ 1975142 w 7472601"/>
              <a:gd name="connsiteY408" fmla="*/ 6585570 h 6858000"/>
              <a:gd name="connsiteX409" fmla="*/ 2050035 w 7472601"/>
              <a:gd name="connsiteY409" fmla="*/ 6813345 h 6858000"/>
              <a:gd name="connsiteX410" fmla="*/ 2063025 w 7472601"/>
              <a:gd name="connsiteY410" fmla="*/ 6858000 h 6858000"/>
              <a:gd name="connsiteX411" fmla="*/ 2021675 w 7472601"/>
              <a:gd name="connsiteY411" fmla="*/ 6858000 h 6858000"/>
              <a:gd name="connsiteX412" fmla="*/ 2019308 w 7472601"/>
              <a:gd name="connsiteY412" fmla="*/ 6847118 h 6858000"/>
              <a:gd name="connsiteX413" fmla="*/ 1938835 w 7472601"/>
              <a:gd name="connsiteY413" fmla="*/ 6551160 h 6858000"/>
              <a:gd name="connsiteX414" fmla="*/ 1953230 w 7472601"/>
              <a:gd name="connsiteY414" fmla="*/ 6759699 h 6858000"/>
              <a:gd name="connsiteX415" fmla="*/ 1956763 w 7472601"/>
              <a:gd name="connsiteY415" fmla="*/ 6778191 h 6858000"/>
              <a:gd name="connsiteX416" fmla="*/ 1967925 w 7472601"/>
              <a:gd name="connsiteY416" fmla="*/ 6858000 h 6858000"/>
              <a:gd name="connsiteX417" fmla="*/ 1936622 w 7472601"/>
              <a:gd name="connsiteY417" fmla="*/ 6858000 h 6858000"/>
              <a:gd name="connsiteX418" fmla="*/ 1926261 w 7472601"/>
              <a:gd name="connsiteY418" fmla="*/ 6784064 h 6858000"/>
              <a:gd name="connsiteX419" fmla="*/ 1922724 w 7472601"/>
              <a:gd name="connsiteY419" fmla="*/ 6765577 h 6858000"/>
              <a:gd name="connsiteX420" fmla="*/ 1904650 w 7472601"/>
              <a:gd name="connsiteY420" fmla="*/ 6639616 h 6858000"/>
              <a:gd name="connsiteX421" fmla="*/ 1885273 w 7472601"/>
              <a:gd name="connsiteY421" fmla="*/ 6858000 h 6858000"/>
              <a:gd name="connsiteX422" fmla="*/ 1854363 w 7472601"/>
              <a:gd name="connsiteY422" fmla="*/ 6858000 h 6858000"/>
              <a:gd name="connsiteX423" fmla="*/ 1880391 w 7472601"/>
              <a:gd name="connsiteY423" fmla="*/ 6603796 h 6858000"/>
              <a:gd name="connsiteX424" fmla="*/ 1818273 w 7472601"/>
              <a:gd name="connsiteY424" fmla="*/ 6715729 h 6858000"/>
              <a:gd name="connsiteX425" fmla="*/ 1794691 w 7472601"/>
              <a:gd name="connsiteY425" fmla="*/ 6843239 h 6858000"/>
              <a:gd name="connsiteX426" fmla="*/ 1794914 w 7472601"/>
              <a:gd name="connsiteY426" fmla="*/ 6858000 h 6858000"/>
              <a:gd name="connsiteX427" fmla="*/ 1746128 w 7472601"/>
              <a:gd name="connsiteY427" fmla="*/ 6858000 h 6858000"/>
              <a:gd name="connsiteX428" fmla="*/ 1753934 w 7472601"/>
              <a:gd name="connsiteY428" fmla="*/ 6724796 h 6858000"/>
              <a:gd name="connsiteX429" fmla="*/ 1792053 w 7472601"/>
              <a:gd name="connsiteY429" fmla="*/ 6572396 h 6858000"/>
              <a:gd name="connsiteX430" fmla="*/ 1862248 w 7472601"/>
              <a:gd name="connsiteY430" fmla="*/ 6266397 h 6858000"/>
              <a:gd name="connsiteX431" fmla="*/ 1862250 w 7472601"/>
              <a:gd name="connsiteY431" fmla="*/ 6033531 h 6858000"/>
              <a:gd name="connsiteX432" fmla="*/ 1211999 w 7472601"/>
              <a:gd name="connsiteY432" fmla="*/ 6683610 h 6858000"/>
              <a:gd name="connsiteX433" fmla="*/ 1213266 w 7472601"/>
              <a:gd name="connsiteY433" fmla="*/ 6691947 h 6858000"/>
              <a:gd name="connsiteX434" fmla="*/ 1203370 w 7472601"/>
              <a:gd name="connsiteY434" fmla="*/ 6850676 h 6858000"/>
              <a:gd name="connsiteX435" fmla="*/ 1203671 w 7472601"/>
              <a:gd name="connsiteY435" fmla="*/ 6858000 h 6858000"/>
              <a:gd name="connsiteX436" fmla="*/ 1143180 w 7472601"/>
              <a:gd name="connsiteY436" fmla="*/ 6858000 h 6858000"/>
              <a:gd name="connsiteX437" fmla="*/ 1142176 w 7472601"/>
              <a:gd name="connsiteY437" fmla="*/ 6766045 h 6858000"/>
              <a:gd name="connsiteX438" fmla="*/ 1067484 w 7472601"/>
              <a:gd name="connsiteY438" fmla="*/ 6858000 h 6858000"/>
              <a:gd name="connsiteX439" fmla="*/ 953928 w 7472601"/>
              <a:gd name="connsiteY439" fmla="*/ 6858000 h 6858000"/>
              <a:gd name="connsiteX440" fmla="*/ 959715 w 7472601"/>
              <a:gd name="connsiteY440" fmla="*/ 6850185 h 6858000"/>
              <a:gd name="connsiteX441" fmla="*/ 1483788 w 7472601"/>
              <a:gd name="connsiteY441" fmla="*/ 6259174 h 6858000"/>
              <a:gd name="connsiteX442" fmla="*/ 1100671 w 7472601"/>
              <a:gd name="connsiteY442" fmla="*/ 6252137 h 6858000"/>
              <a:gd name="connsiteX443" fmla="*/ 1090144 w 7472601"/>
              <a:gd name="connsiteY443" fmla="*/ 6256748 h 6858000"/>
              <a:gd name="connsiteX444" fmla="*/ 1095872 w 7472601"/>
              <a:gd name="connsiteY444" fmla="*/ 6271892 h 6858000"/>
              <a:gd name="connsiteX445" fmla="*/ 262785 w 7472601"/>
              <a:gd name="connsiteY445" fmla="*/ 6845450 h 6858000"/>
              <a:gd name="connsiteX446" fmla="*/ 209968 w 7472601"/>
              <a:gd name="connsiteY446" fmla="*/ 6770713 h 6858000"/>
              <a:gd name="connsiteX447" fmla="*/ 873460 w 7472601"/>
              <a:gd name="connsiteY447" fmla="*/ 6253768 h 6858000"/>
              <a:gd name="connsiteX448" fmla="*/ 192686 w 7472601"/>
              <a:gd name="connsiteY448" fmla="*/ 5849257 h 6858000"/>
              <a:gd name="connsiteX449" fmla="*/ 4696 w 7472601"/>
              <a:gd name="connsiteY449" fmla="*/ 5697668 h 6858000"/>
              <a:gd name="connsiteX450" fmla="*/ 0 w 7472601"/>
              <a:gd name="connsiteY450" fmla="*/ 5689984 h 6858000"/>
              <a:gd name="connsiteX451" fmla="*/ 0 w 7472601"/>
              <a:gd name="connsiteY451" fmla="*/ 5513472 h 6858000"/>
              <a:gd name="connsiteX452" fmla="*/ 174101 w 7472601"/>
              <a:gd name="connsiteY452" fmla="*/ 5620277 h 6858000"/>
              <a:gd name="connsiteX453" fmla="*/ 891800 w 7472601"/>
              <a:gd name="connsiteY453" fmla="*/ 6036935 h 6858000"/>
              <a:gd name="connsiteX454" fmla="*/ 1072219 w 7472601"/>
              <a:gd name="connsiteY454" fmla="*/ 6169443 h 6858000"/>
              <a:gd name="connsiteX455" fmla="*/ 1074117 w 7472601"/>
              <a:gd name="connsiteY455" fmla="*/ 6170301 h 6858000"/>
              <a:gd name="connsiteX456" fmla="*/ 1083114 w 7472601"/>
              <a:gd name="connsiteY456" fmla="*/ 6174131 h 6858000"/>
              <a:gd name="connsiteX457" fmla="*/ 1543010 w 7472601"/>
              <a:gd name="connsiteY457" fmla="*/ 6191140 h 6858000"/>
              <a:gd name="connsiteX458" fmla="*/ 1551080 w 7472601"/>
              <a:gd name="connsiteY458" fmla="*/ 6195006 h 6858000"/>
              <a:gd name="connsiteX459" fmla="*/ 2345443 w 7472601"/>
              <a:gd name="connsiteY459" fmla="*/ 5549882 h 6858000"/>
              <a:gd name="connsiteX460" fmla="*/ 1721499 w 7472601"/>
              <a:gd name="connsiteY460" fmla="*/ 5599969 h 6858000"/>
              <a:gd name="connsiteX461" fmla="*/ 767716 w 7472601"/>
              <a:gd name="connsiteY461" fmla="*/ 5472768 h 6858000"/>
              <a:gd name="connsiteX462" fmla="*/ 722147 w 7472601"/>
              <a:gd name="connsiteY462" fmla="*/ 5393091 h 6858000"/>
              <a:gd name="connsiteX463" fmla="*/ 1485552 w 7472601"/>
              <a:gd name="connsiteY463" fmla="*/ 5313202 h 6858000"/>
              <a:gd name="connsiteX464" fmla="*/ 2143004 w 7472601"/>
              <a:gd name="connsiteY464" fmla="*/ 5402420 h 6858000"/>
              <a:gd name="connsiteX465" fmla="*/ 1933391 w 7472601"/>
              <a:gd name="connsiteY465" fmla="*/ 5156971 h 6858000"/>
              <a:gd name="connsiteX466" fmla="*/ 1827118 w 7472601"/>
              <a:gd name="connsiteY466" fmla="*/ 4968410 h 6858000"/>
              <a:gd name="connsiteX467" fmla="*/ 1837349 w 7472601"/>
              <a:gd name="connsiteY467" fmla="*/ 4956357 h 6858000"/>
              <a:gd name="connsiteX468" fmla="*/ 2162835 w 7472601"/>
              <a:gd name="connsiteY468" fmla="*/ 5187853 h 6858000"/>
              <a:gd name="connsiteX469" fmla="*/ 2257167 w 7472601"/>
              <a:gd name="connsiteY469" fmla="*/ 5462123 h 6858000"/>
              <a:gd name="connsiteX470" fmla="*/ 2261598 w 7472601"/>
              <a:gd name="connsiteY470" fmla="*/ 5467998 h 6858000"/>
              <a:gd name="connsiteX471" fmla="*/ 2437177 w 7472601"/>
              <a:gd name="connsiteY471" fmla="*/ 5479608 h 6858000"/>
              <a:gd name="connsiteX472" fmla="*/ 2445247 w 7472601"/>
              <a:gd name="connsiteY472" fmla="*/ 5483476 h 6858000"/>
              <a:gd name="connsiteX473" fmla="*/ 2743626 w 7472601"/>
              <a:gd name="connsiteY473" fmla="*/ 5304819 h 6858000"/>
              <a:gd name="connsiteX474" fmla="*/ 3048102 w 7472601"/>
              <a:gd name="connsiteY474" fmla="*/ 5150595 h 6858000"/>
              <a:gd name="connsiteX475" fmla="*/ 1799414 w 7472601"/>
              <a:gd name="connsiteY475" fmla="*/ 4694732 h 6858000"/>
              <a:gd name="connsiteX476" fmla="*/ 1771735 w 7472601"/>
              <a:gd name="connsiteY476" fmla="*/ 4619929 h 6858000"/>
              <a:gd name="connsiteX477" fmla="*/ 3104273 w 7472601"/>
              <a:gd name="connsiteY477" fmla="*/ 5076159 h 6858000"/>
              <a:gd name="connsiteX478" fmla="*/ 3113245 w 7472601"/>
              <a:gd name="connsiteY478" fmla="*/ 5090705 h 6858000"/>
              <a:gd name="connsiteX479" fmla="*/ 3126294 w 7472601"/>
              <a:gd name="connsiteY479" fmla="*/ 5114400 h 6858000"/>
              <a:gd name="connsiteX480" fmla="*/ 3937433 w 7472601"/>
              <a:gd name="connsiteY480" fmla="*/ 4830473 h 6858000"/>
              <a:gd name="connsiteX481" fmla="*/ 3590475 w 7472601"/>
              <a:gd name="connsiteY481" fmla="*/ 4597974 h 6858000"/>
              <a:gd name="connsiteX482" fmla="*/ 3100264 w 7472601"/>
              <a:gd name="connsiteY482" fmla="*/ 4579845 h 6858000"/>
              <a:gd name="connsiteX483" fmla="*/ 2183576 w 7472601"/>
              <a:gd name="connsiteY483" fmla="*/ 4227150 h 6858000"/>
              <a:gd name="connsiteX484" fmla="*/ 2151029 w 7472601"/>
              <a:gd name="connsiteY484" fmla="*/ 4146947 h 6858000"/>
              <a:gd name="connsiteX485" fmla="*/ 3563434 w 7472601"/>
              <a:gd name="connsiteY485" fmla="*/ 4469115 h 6858000"/>
              <a:gd name="connsiteX486" fmla="*/ 3177952 w 7472601"/>
              <a:gd name="connsiteY486" fmla="*/ 3657386 h 6858000"/>
              <a:gd name="connsiteX487" fmla="*/ 3189263 w 7472601"/>
              <a:gd name="connsiteY487" fmla="*/ 3625726 h 6858000"/>
              <a:gd name="connsiteX488" fmla="*/ 3560912 w 7472601"/>
              <a:gd name="connsiteY488" fmla="*/ 4079863 h 6858000"/>
              <a:gd name="connsiteX489" fmla="*/ 3626636 w 7472601"/>
              <a:gd name="connsiteY489" fmla="*/ 4512230 h 6858000"/>
              <a:gd name="connsiteX490" fmla="*/ 3653088 w 7472601"/>
              <a:gd name="connsiteY490" fmla="*/ 4521417 h 6858000"/>
              <a:gd name="connsiteX491" fmla="*/ 3988128 w 7472601"/>
              <a:gd name="connsiteY491" fmla="*/ 4817267 h 6858000"/>
              <a:gd name="connsiteX492" fmla="*/ 4830582 w 7472601"/>
              <a:gd name="connsiteY492" fmla="*/ 4676000 h 6858000"/>
              <a:gd name="connsiteX493" fmla="*/ 4830100 w 7472601"/>
              <a:gd name="connsiteY493" fmla="*/ 4675554 h 6858000"/>
              <a:gd name="connsiteX494" fmla="*/ 4036318 w 7472601"/>
              <a:gd name="connsiteY494" fmla="*/ 4147013 h 6858000"/>
              <a:gd name="connsiteX495" fmla="*/ 3432098 w 7472601"/>
              <a:gd name="connsiteY495" fmla="*/ 3537312 h 6858000"/>
              <a:gd name="connsiteX496" fmla="*/ 3446761 w 7472601"/>
              <a:gd name="connsiteY496" fmla="*/ 3461278 h 6858000"/>
              <a:gd name="connsiteX497" fmla="*/ 4419733 w 7472601"/>
              <a:gd name="connsiteY497" fmla="*/ 3963555 h 6858000"/>
              <a:gd name="connsiteX498" fmla="*/ 4781371 w 7472601"/>
              <a:gd name="connsiteY498" fmla="*/ 4458604 h 6858000"/>
              <a:gd name="connsiteX499" fmla="*/ 4780440 w 7472601"/>
              <a:gd name="connsiteY499" fmla="*/ 4470290 h 6858000"/>
              <a:gd name="connsiteX500" fmla="*/ 4898954 w 7472601"/>
              <a:gd name="connsiteY500" fmla="*/ 4662092 h 6858000"/>
              <a:gd name="connsiteX501" fmla="*/ 4900699 w 7472601"/>
              <a:gd name="connsiteY501" fmla="*/ 4670867 h 6858000"/>
              <a:gd name="connsiteX502" fmla="*/ 5714511 w 7472601"/>
              <a:gd name="connsiteY502" fmla="*/ 4663483 h 6858000"/>
              <a:gd name="connsiteX503" fmla="*/ 5464793 w 7472601"/>
              <a:gd name="connsiteY503" fmla="*/ 4393556 h 6858000"/>
              <a:gd name="connsiteX504" fmla="*/ 5461897 w 7472601"/>
              <a:gd name="connsiteY504" fmla="*/ 4390879 h 6858000"/>
              <a:gd name="connsiteX505" fmla="*/ 4294126 w 7472601"/>
              <a:gd name="connsiteY505" fmla="*/ 3303048 h 6858000"/>
              <a:gd name="connsiteX506" fmla="*/ 4305321 w 7472601"/>
              <a:gd name="connsiteY506" fmla="*/ 3256953 h 6858000"/>
              <a:gd name="connsiteX507" fmla="*/ 4949299 w 7472601"/>
              <a:gd name="connsiteY507" fmla="*/ 3766336 h 6858000"/>
              <a:gd name="connsiteX508" fmla="*/ 5291452 w 7472601"/>
              <a:gd name="connsiteY508" fmla="*/ 4076801 h 6858000"/>
              <a:gd name="connsiteX509" fmla="*/ 5434998 w 7472601"/>
              <a:gd name="connsiteY509" fmla="*/ 4254100 h 6858000"/>
              <a:gd name="connsiteX510" fmla="*/ 5351015 w 7472601"/>
              <a:gd name="connsiteY510" fmla="*/ 3760989 h 6858000"/>
              <a:gd name="connsiteX511" fmla="*/ 5413780 w 7472601"/>
              <a:gd name="connsiteY511" fmla="*/ 2966265 h 6858000"/>
              <a:gd name="connsiteX512" fmla="*/ 5425627 w 7472601"/>
              <a:gd name="connsiteY512" fmla="*/ 2954192 h 6858000"/>
              <a:gd name="connsiteX513" fmla="*/ 6604735 w 7472601"/>
              <a:gd name="connsiteY513" fmla="*/ 2041381 h 6858000"/>
              <a:gd name="connsiteX514" fmla="*/ 7204487 w 7472601"/>
              <a:gd name="connsiteY514" fmla="*/ 2742112 h 6858000"/>
              <a:gd name="connsiteX515" fmla="*/ 7131592 w 7472601"/>
              <a:gd name="connsiteY515" fmla="*/ 2672096 h 6858000"/>
              <a:gd name="connsiteX516" fmla="*/ 6996344 w 7472601"/>
              <a:gd name="connsiteY516" fmla="*/ 2518310 h 6858000"/>
              <a:gd name="connsiteX517" fmla="*/ 6735495 w 7472601"/>
              <a:gd name="connsiteY517" fmla="*/ 2196890 h 6858000"/>
              <a:gd name="connsiteX518" fmla="*/ 6721901 w 7472601"/>
              <a:gd name="connsiteY518" fmla="*/ 2179274 h 6858000"/>
              <a:gd name="connsiteX519" fmla="*/ 6604735 w 7472601"/>
              <a:gd name="connsiteY519" fmla="*/ 2041381 h 6858000"/>
              <a:gd name="connsiteX520" fmla="*/ 6591670 w 7472601"/>
              <a:gd name="connsiteY520" fmla="*/ 1988277 h 6858000"/>
              <a:gd name="connsiteX521" fmla="*/ 6747349 w 7472601"/>
              <a:gd name="connsiteY521" fmla="*/ 2160069 h 6858000"/>
              <a:gd name="connsiteX522" fmla="*/ 6760943 w 7472601"/>
              <a:gd name="connsiteY522" fmla="*/ 2177686 h 6858000"/>
              <a:gd name="connsiteX523" fmla="*/ 7021065 w 7472601"/>
              <a:gd name="connsiteY523" fmla="*/ 2498102 h 6858000"/>
              <a:gd name="connsiteX524" fmla="*/ 7155223 w 7472601"/>
              <a:gd name="connsiteY524" fmla="*/ 2650386 h 6858000"/>
              <a:gd name="connsiteX525" fmla="*/ 7203167 w 7472601"/>
              <a:gd name="connsiteY525" fmla="*/ 2697288 h 6858000"/>
              <a:gd name="connsiteX526" fmla="*/ 6937703 w 7472601"/>
              <a:gd name="connsiteY526" fmla="*/ 2321981 h 6858000"/>
              <a:gd name="connsiteX527" fmla="*/ 6591670 w 7472601"/>
              <a:gd name="connsiteY527" fmla="*/ 1988277 h 6858000"/>
              <a:gd name="connsiteX528" fmla="*/ 5798671 w 7472601"/>
              <a:gd name="connsiteY528" fmla="*/ 1981601 h 6858000"/>
              <a:gd name="connsiteX529" fmla="*/ 5754709 w 7472601"/>
              <a:gd name="connsiteY529" fmla="*/ 2071454 h 6858000"/>
              <a:gd name="connsiteX530" fmla="*/ 5763044 w 7472601"/>
              <a:gd name="connsiteY530" fmla="*/ 2842206 h 6858000"/>
              <a:gd name="connsiteX531" fmla="*/ 5764974 w 7472601"/>
              <a:gd name="connsiteY531" fmla="*/ 2799609 h 6858000"/>
              <a:gd name="connsiteX532" fmla="*/ 5767665 w 7472601"/>
              <a:gd name="connsiteY532" fmla="*/ 2666409 h 6858000"/>
              <a:gd name="connsiteX533" fmla="*/ 5763055 w 7472601"/>
              <a:gd name="connsiteY533" fmla="*/ 2579705 h 6858000"/>
              <a:gd name="connsiteX534" fmla="*/ 5758079 w 7472601"/>
              <a:gd name="connsiteY534" fmla="*/ 2492508 h 6858000"/>
              <a:gd name="connsiteX535" fmla="*/ 5779325 w 7472601"/>
              <a:gd name="connsiteY535" fmla="*/ 2197069 h 6858000"/>
              <a:gd name="connsiteX536" fmla="*/ 5798671 w 7472601"/>
              <a:gd name="connsiteY536" fmla="*/ 1981601 h 6858000"/>
              <a:gd name="connsiteX537" fmla="*/ 5829202 w 7472601"/>
              <a:gd name="connsiteY537" fmla="*/ 1971679 h 6858000"/>
              <a:gd name="connsiteX538" fmla="*/ 5809558 w 7472601"/>
              <a:gd name="connsiteY538" fmla="*/ 2198043 h 6858000"/>
              <a:gd name="connsiteX539" fmla="*/ 5788653 w 7472601"/>
              <a:gd name="connsiteY539" fmla="*/ 2489430 h 6858000"/>
              <a:gd name="connsiteX540" fmla="*/ 5793439 w 7472601"/>
              <a:gd name="connsiteY540" fmla="*/ 2575235 h 6858000"/>
              <a:gd name="connsiteX541" fmla="*/ 5796837 w 7472601"/>
              <a:gd name="connsiteY541" fmla="*/ 2637633 h 6858000"/>
              <a:gd name="connsiteX542" fmla="*/ 5818614 w 7472601"/>
              <a:gd name="connsiteY542" fmla="*/ 2473055 h 6858000"/>
              <a:gd name="connsiteX543" fmla="*/ 5829202 w 7472601"/>
              <a:gd name="connsiteY543" fmla="*/ 1971679 h 6858000"/>
              <a:gd name="connsiteX544" fmla="*/ 5911389 w 7472601"/>
              <a:gd name="connsiteY544" fmla="*/ 1898371 h 6858000"/>
              <a:gd name="connsiteX545" fmla="*/ 6237627 w 7472601"/>
              <a:gd name="connsiteY545" fmla="*/ 2231921 h 6858000"/>
              <a:gd name="connsiteX546" fmla="*/ 5911389 w 7472601"/>
              <a:gd name="connsiteY546" fmla="*/ 1898371 h 6858000"/>
              <a:gd name="connsiteX547" fmla="*/ 6944437 w 7472601"/>
              <a:gd name="connsiteY547" fmla="*/ 1575402 h 6858000"/>
              <a:gd name="connsiteX548" fmla="*/ 6304730 w 7472601"/>
              <a:gd name="connsiteY548" fmla="*/ 1766654 h 6858000"/>
              <a:gd name="connsiteX549" fmla="*/ 6944437 w 7472601"/>
              <a:gd name="connsiteY549" fmla="*/ 1575402 h 6858000"/>
              <a:gd name="connsiteX550" fmla="*/ 7019523 w 7472601"/>
              <a:gd name="connsiteY550" fmla="*/ 1519450 h 6858000"/>
              <a:gd name="connsiteX551" fmla="*/ 6298091 w 7472601"/>
              <a:gd name="connsiteY551" fmla="*/ 1737122 h 6858000"/>
              <a:gd name="connsiteX552" fmla="*/ 7019523 w 7472601"/>
              <a:gd name="connsiteY552" fmla="*/ 1519450 h 6858000"/>
              <a:gd name="connsiteX553" fmla="*/ 2399523 w 7472601"/>
              <a:gd name="connsiteY553" fmla="*/ 1428234 h 6858000"/>
              <a:gd name="connsiteX554" fmla="*/ 2224982 w 7472601"/>
              <a:gd name="connsiteY554" fmla="*/ 1826201 h 6858000"/>
              <a:gd name="connsiteX555" fmla="*/ 2096099 w 7472601"/>
              <a:gd name="connsiteY555" fmla="*/ 2345900 h 6858000"/>
              <a:gd name="connsiteX556" fmla="*/ 2283317 w 7472601"/>
              <a:gd name="connsiteY556" fmla="*/ 1796925 h 6858000"/>
              <a:gd name="connsiteX557" fmla="*/ 2399523 w 7472601"/>
              <a:gd name="connsiteY557" fmla="*/ 1428234 h 6858000"/>
              <a:gd name="connsiteX558" fmla="*/ 2448558 w 7472601"/>
              <a:gd name="connsiteY558" fmla="*/ 1373435 h 6858000"/>
              <a:gd name="connsiteX559" fmla="*/ 2312521 w 7472601"/>
              <a:gd name="connsiteY559" fmla="*/ 1806140 h 6858000"/>
              <a:gd name="connsiteX560" fmla="*/ 2127533 w 7472601"/>
              <a:gd name="connsiteY560" fmla="*/ 2348380 h 6858000"/>
              <a:gd name="connsiteX561" fmla="*/ 2358080 w 7472601"/>
              <a:gd name="connsiteY561" fmla="*/ 1866134 h 6858000"/>
              <a:gd name="connsiteX562" fmla="*/ 2407436 w 7472601"/>
              <a:gd name="connsiteY562" fmla="*/ 1651070 h 6858000"/>
              <a:gd name="connsiteX563" fmla="*/ 2448558 w 7472601"/>
              <a:gd name="connsiteY563" fmla="*/ 1373435 h 6858000"/>
              <a:gd name="connsiteX564" fmla="*/ 278707 w 7472601"/>
              <a:gd name="connsiteY564" fmla="*/ 1352270 h 6858000"/>
              <a:gd name="connsiteX565" fmla="*/ 321570 w 7472601"/>
              <a:gd name="connsiteY565" fmla="*/ 1861610 h 6858000"/>
              <a:gd name="connsiteX566" fmla="*/ 294281 w 7472601"/>
              <a:gd name="connsiteY566" fmla="*/ 1440658 h 6858000"/>
              <a:gd name="connsiteX567" fmla="*/ 278707 w 7472601"/>
              <a:gd name="connsiteY567" fmla="*/ 1352270 h 6858000"/>
              <a:gd name="connsiteX568" fmla="*/ 1423821 w 7472601"/>
              <a:gd name="connsiteY568" fmla="*/ 1351958 h 6858000"/>
              <a:gd name="connsiteX569" fmla="*/ 1638521 w 7472601"/>
              <a:gd name="connsiteY569" fmla="*/ 1908470 h 6858000"/>
              <a:gd name="connsiteX570" fmla="*/ 1754199 w 7472601"/>
              <a:gd name="connsiteY570" fmla="*/ 2149284 h 6858000"/>
              <a:gd name="connsiteX571" fmla="*/ 1908359 w 7472601"/>
              <a:gd name="connsiteY571" fmla="*/ 2364988 h 6858000"/>
              <a:gd name="connsiteX572" fmla="*/ 1647661 w 7472601"/>
              <a:gd name="connsiteY572" fmla="*/ 1825945 h 6858000"/>
              <a:gd name="connsiteX573" fmla="*/ 1423821 w 7472601"/>
              <a:gd name="connsiteY573" fmla="*/ 1351958 h 6858000"/>
              <a:gd name="connsiteX574" fmla="*/ 1431890 w 7472601"/>
              <a:gd name="connsiteY574" fmla="*/ 1306475 h 6858000"/>
              <a:gd name="connsiteX575" fmla="*/ 1507597 w 7472601"/>
              <a:gd name="connsiteY575" fmla="*/ 1446132 h 6858000"/>
              <a:gd name="connsiteX576" fmla="*/ 1674586 w 7472601"/>
              <a:gd name="connsiteY576" fmla="*/ 1813832 h 6858000"/>
              <a:gd name="connsiteX577" fmla="*/ 1815950 w 7472601"/>
              <a:gd name="connsiteY577" fmla="*/ 2128564 h 6858000"/>
              <a:gd name="connsiteX578" fmla="*/ 1984242 w 7472601"/>
              <a:gd name="connsiteY578" fmla="*/ 2430829 h 6858000"/>
              <a:gd name="connsiteX579" fmla="*/ 2014023 w 7472601"/>
              <a:gd name="connsiteY579" fmla="*/ 2450995 h 6858000"/>
              <a:gd name="connsiteX580" fmla="*/ 1747337 w 7472601"/>
              <a:gd name="connsiteY580" fmla="*/ 1855264 h 6858000"/>
              <a:gd name="connsiteX581" fmla="*/ 1533749 w 7472601"/>
              <a:gd name="connsiteY581" fmla="*/ 1478656 h 6858000"/>
              <a:gd name="connsiteX582" fmla="*/ 1431890 w 7472601"/>
              <a:gd name="connsiteY582" fmla="*/ 1306475 h 6858000"/>
              <a:gd name="connsiteX583" fmla="*/ 5052692 w 7472601"/>
              <a:gd name="connsiteY583" fmla="*/ 1292994 h 6858000"/>
              <a:gd name="connsiteX584" fmla="*/ 5200661 w 7472601"/>
              <a:gd name="connsiteY584" fmla="*/ 1635186 h 6858000"/>
              <a:gd name="connsiteX585" fmla="*/ 5297138 w 7472601"/>
              <a:gd name="connsiteY585" fmla="*/ 1906351 h 6858000"/>
              <a:gd name="connsiteX586" fmla="*/ 5052692 w 7472601"/>
              <a:gd name="connsiteY586" fmla="*/ 1292994 h 6858000"/>
              <a:gd name="connsiteX587" fmla="*/ 5009948 w 7472601"/>
              <a:gd name="connsiteY587" fmla="*/ 1273619 h 6858000"/>
              <a:gd name="connsiteX588" fmla="*/ 5121777 w 7472601"/>
              <a:gd name="connsiteY588" fmla="*/ 1654213 h 6858000"/>
              <a:gd name="connsiteX589" fmla="*/ 5293545 w 7472601"/>
              <a:gd name="connsiteY589" fmla="*/ 2072247 h 6858000"/>
              <a:gd name="connsiteX590" fmla="*/ 5294042 w 7472601"/>
              <a:gd name="connsiteY590" fmla="*/ 2065019 h 6858000"/>
              <a:gd name="connsiteX591" fmla="*/ 5171936 w 7472601"/>
              <a:gd name="connsiteY591" fmla="*/ 1647613 h 6858000"/>
              <a:gd name="connsiteX592" fmla="*/ 5009948 w 7472601"/>
              <a:gd name="connsiteY592" fmla="*/ 1273619 h 6858000"/>
              <a:gd name="connsiteX593" fmla="*/ 655236 w 7472601"/>
              <a:gd name="connsiteY593" fmla="*/ 1268632 h 6858000"/>
              <a:gd name="connsiteX594" fmla="*/ 839521 w 7472601"/>
              <a:gd name="connsiteY594" fmla="*/ 1685315 h 6858000"/>
              <a:gd name="connsiteX595" fmla="*/ 1109416 w 7472601"/>
              <a:gd name="connsiteY595" fmla="*/ 2061663 h 6858000"/>
              <a:gd name="connsiteX596" fmla="*/ 1298300 w 7472601"/>
              <a:gd name="connsiteY596" fmla="*/ 2247742 h 6858000"/>
              <a:gd name="connsiteX597" fmla="*/ 1125871 w 7472601"/>
              <a:gd name="connsiteY597" fmla="*/ 1989513 h 6858000"/>
              <a:gd name="connsiteX598" fmla="*/ 981574 w 7472601"/>
              <a:gd name="connsiteY598" fmla="*/ 1783157 h 6858000"/>
              <a:gd name="connsiteX599" fmla="*/ 922198 w 7472601"/>
              <a:gd name="connsiteY599" fmla="*/ 1677437 h 6858000"/>
              <a:gd name="connsiteX600" fmla="*/ 869293 w 7472601"/>
              <a:gd name="connsiteY600" fmla="*/ 1583214 h 6858000"/>
              <a:gd name="connsiteX601" fmla="*/ 751431 w 7472601"/>
              <a:gd name="connsiteY601" fmla="*/ 1405731 h 6858000"/>
              <a:gd name="connsiteX602" fmla="*/ 655236 w 7472601"/>
              <a:gd name="connsiteY602" fmla="*/ 1268632 h 6858000"/>
              <a:gd name="connsiteX603" fmla="*/ 6516292 w 7472601"/>
              <a:gd name="connsiteY603" fmla="*/ 1263064 h 6858000"/>
              <a:gd name="connsiteX604" fmla="*/ 5736320 w 7472601"/>
              <a:gd name="connsiteY604" fmla="*/ 1501803 h 6858000"/>
              <a:gd name="connsiteX605" fmla="*/ 6516292 w 7472601"/>
              <a:gd name="connsiteY605" fmla="*/ 1263064 h 6858000"/>
              <a:gd name="connsiteX606" fmla="*/ 291466 w 7472601"/>
              <a:gd name="connsiteY606" fmla="*/ 1250369 h 6858000"/>
              <a:gd name="connsiteX607" fmla="*/ 323180 w 7472601"/>
              <a:gd name="connsiteY607" fmla="*/ 1435283 h 6858000"/>
              <a:gd name="connsiteX608" fmla="*/ 349381 w 7472601"/>
              <a:gd name="connsiteY608" fmla="*/ 1875041 h 6858000"/>
              <a:gd name="connsiteX609" fmla="*/ 374363 w 7472601"/>
              <a:gd name="connsiteY609" fmla="*/ 1506494 h 6858000"/>
              <a:gd name="connsiteX610" fmla="*/ 302168 w 7472601"/>
              <a:gd name="connsiteY610" fmla="*/ 1274495 h 6858000"/>
              <a:gd name="connsiteX611" fmla="*/ 291466 w 7472601"/>
              <a:gd name="connsiteY611" fmla="*/ 1250369 h 6858000"/>
              <a:gd name="connsiteX612" fmla="*/ 678222 w 7472601"/>
              <a:gd name="connsiteY612" fmla="*/ 1248670 h 6858000"/>
              <a:gd name="connsiteX613" fmla="*/ 775536 w 7472601"/>
              <a:gd name="connsiteY613" fmla="*/ 1388015 h 6858000"/>
              <a:gd name="connsiteX614" fmla="*/ 894529 w 7472601"/>
              <a:gd name="connsiteY614" fmla="*/ 1567739 h 6858000"/>
              <a:gd name="connsiteX615" fmla="*/ 948000 w 7472601"/>
              <a:gd name="connsiteY615" fmla="*/ 1663088 h 6858000"/>
              <a:gd name="connsiteX616" fmla="*/ 1006812 w 7472601"/>
              <a:gd name="connsiteY616" fmla="*/ 1767683 h 6858000"/>
              <a:gd name="connsiteX617" fmla="*/ 1149133 w 7472601"/>
              <a:gd name="connsiteY617" fmla="*/ 1971513 h 6858000"/>
              <a:gd name="connsiteX618" fmla="*/ 1333952 w 7472601"/>
              <a:gd name="connsiteY618" fmla="*/ 2251620 h 6858000"/>
              <a:gd name="connsiteX619" fmla="*/ 1337329 w 7472601"/>
              <a:gd name="connsiteY619" fmla="*/ 2258350 h 6858000"/>
              <a:gd name="connsiteX620" fmla="*/ 1014726 w 7472601"/>
              <a:gd name="connsiteY620" fmla="*/ 1615556 h 6858000"/>
              <a:gd name="connsiteX621" fmla="*/ 678222 w 7472601"/>
              <a:gd name="connsiteY621" fmla="*/ 1248670 h 6858000"/>
              <a:gd name="connsiteX622" fmla="*/ 6691602 w 7472601"/>
              <a:gd name="connsiteY622" fmla="*/ 1140573 h 6858000"/>
              <a:gd name="connsiteX623" fmla="*/ 6571100 w 7472601"/>
              <a:gd name="connsiteY623" fmla="*/ 1183662 h 6858000"/>
              <a:gd name="connsiteX624" fmla="*/ 6241687 w 7472601"/>
              <a:gd name="connsiteY624" fmla="*/ 1257600 h 6858000"/>
              <a:gd name="connsiteX625" fmla="*/ 5693009 w 7472601"/>
              <a:gd name="connsiteY625" fmla="*/ 1478256 h 6858000"/>
              <a:gd name="connsiteX626" fmla="*/ 6548420 w 7472601"/>
              <a:gd name="connsiteY626" fmla="*/ 1214599 h 6858000"/>
              <a:gd name="connsiteX627" fmla="*/ 6605473 w 7472601"/>
              <a:gd name="connsiteY627" fmla="*/ 1184686 h 6858000"/>
              <a:gd name="connsiteX628" fmla="*/ 6691602 w 7472601"/>
              <a:gd name="connsiteY628" fmla="*/ 1140573 h 6858000"/>
              <a:gd name="connsiteX629" fmla="*/ 4002475 w 7472601"/>
              <a:gd name="connsiteY629" fmla="*/ 1037802 h 6858000"/>
              <a:gd name="connsiteX630" fmla="*/ 4000324 w 7472601"/>
              <a:gd name="connsiteY630" fmla="*/ 1039362 h 6858000"/>
              <a:gd name="connsiteX631" fmla="*/ 4002862 w 7472601"/>
              <a:gd name="connsiteY631" fmla="*/ 1042866 h 6858000"/>
              <a:gd name="connsiteX632" fmla="*/ 4002475 w 7472601"/>
              <a:gd name="connsiteY632" fmla="*/ 1037802 h 6858000"/>
              <a:gd name="connsiteX633" fmla="*/ 506322 w 7472601"/>
              <a:gd name="connsiteY633" fmla="*/ 1020997 h 6858000"/>
              <a:gd name="connsiteX634" fmla="*/ 533068 w 7472601"/>
              <a:gd name="connsiteY634" fmla="*/ 1029409 h 6858000"/>
              <a:gd name="connsiteX635" fmla="*/ 1232525 w 7472601"/>
              <a:gd name="connsiteY635" fmla="*/ 1804675 h 6858000"/>
              <a:gd name="connsiteX636" fmla="*/ 1388858 w 7472601"/>
              <a:gd name="connsiteY636" fmla="*/ 2368011 h 6858000"/>
              <a:gd name="connsiteX637" fmla="*/ 1384098 w 7472601"/>
              <a:gd name="connsiteY637" fmla="*/ 2378125 h 6858000"/>
              <a:gd name="connsiteX638" fmla="*/ 1425393 w 7472601"/>
              <a:gd name="connsiteY638" fmla="*/ 2589124 h 6858000"/>
              <a:gd name="connsiteX639" fmla="*/ 1424001 w 7472601"/>
              <a:gd name="connsiteY639" fmla="*/ 2597541 h 6858000"/>
              <a:gd name="connsiteX640" fmla="*/ 2152729 w 7472601"/>
              <a:gd name="connsiteY640" fmla="*/ 2864487 h 6858000"/>
              <a:gd name="connsiteX641" fmla="*/ 2020609 w 7472601"/>
              <a:gd name="connsiteY641" fmla="*/ 2539671 h 6858000"/>
              <a:gd name="connsiteX642" fmla="*/ 2018920 w 7472601"/>
              <a:gd name="connsiteY642" fmla="*/ 2536309 h 6858000"/>
              <a:gd name="connsiteX643" fmla="*/ 1342441 w 7472601"/>
              <a:gd name="connsiteY643" fmla="*/ 1173017 h 6858000"/>
              <a:gd name="connsiteX644" fmla="*/ 1367925 w 7472601"/>
              <a:gd name="connsiteY644" fmla="*/ 1135648 h 6858000"/>
              <a:gd name="connsiteX645" fmla="*/ 1771401 w 7472601"/>
              <a:gd name="connsiteY645" fmla="*/ 1806673 h 6858000"/>
              <a:gd name="connsiteX646" fmla="*/ 1972385 w 7472601"/>
              <a:gd name="connsiteY646" fmla="*/ 2198735 h 6858000"/>
              <a:gd name="connsiteX647" fmla="*/ 2040892 w 7472601"/>
              <a:gd name="connsiteY647" fmla="*/ 2405205 h 6858000"/>
              <a:gd name="connsiteX648" fmla="*/ 2131689 w 7472601"/>
              <a:gd name="connsiteY648" fmla="*/ 1936926 h 6858000"/>
              <a:gd name="connsiteX649" fmla="*/ 2454820 w 7472601"/>
              <a:gd name="connsiteY649" fmla="*/ 1248808 h 6858000"/>
              <a:gd name="connsiteX650" fmla="*/ 2492512 w 7472601"/>
              <a:gd name="connsiteY650" fmla="*/ 1302920 h 6858000"/>
              <a:gd name="connsiteX651" fmla="*/ 2081216 w 7472601"/>
              <a:gd name="connsiteY651" fmla="*/ 2527513 h 6858000"/>
              <a:gd name="connsiteX652" fmla="*/ 2081211 w 7472601"/>
              <a:gd name="connsiteY652" fmla="*/ 2528916 h 6858000"/>
              <a:gd name="connsiteX653" fmla="*/ 2199067 w 7472601"/>
              <a:gd name="connsiteY653" fmla="*/ 2884061 h 6858000"/>
              <a:gd name="connsiteX654" fmla="*/ 3192586 w 7472601"/>
              <a:gd name="connsiteY654" fmla="*/ 3411496 h 6858000"/>
              <a:gd name="connsiteX655" fmla="*/ 3182620 w 7472601"/>
              <a:gd name="connsiteY655" fmla="*/ 3483279 h 6858000"/>
              <a:gd name="connsiteX656" fmla="*/ 2435119 w 7472601"/>
              <a:gd name="connsiteY656" fmla="*/ 3080173 h 6858000"/>
              <a:gd name="connsiteX657" fmla="*/ 2410152 w 7472601"/>
              <a:gd name="connsiteY657" fmla="*/ 3063751 h 6858000"/>
              <a:gd name="connsiteX658" fmla="*/ 2408099 w 7472601"/>
              <a:gd name="connsiteY658" fmla="*/ 3064403 h 6858000"/>
              <a:gd name="connsiteX659" fmla="*/ 2407218 w 7472601"/>
              <a:gd name="connsiteY659" fmla="*/ 3070324 h 6858000"/>
              <a:gd name="connsiteX660" fmla="*/ 2380138 w 7472601"/>
              <a:gd name="connsiteY660" fmla="*/ 3099341 h 6858000"/>
              <a:gd name="connsiteX661" fmla="*/ 1765923 w 7472601"/>
              <a:gd name="connsiteY661" fmla="*/ 3581043 h 6858000"/>
              <a:gd name="connsiteX662" fmla="*/ 1702258 w 7472601"/>
              <a:gd name="connsiteY662" fmla="*/ 3612286 h 6858000"/>
              <a:gd name="connsiteX663" fmla="*/ 1538370 w 7472601"/>
              <a:gd name="connsiteY663" fmla="*/ 3811804 h 6858000"/>
              <a:gd name="connsiteX664" fmla="*/ 542867 w 7472601"/>
              <a:gd name="connsiteY664" fmla="*/ 4944092 h 6858000"/>
              <a:gd name="connsiteX665" fmla="*/ 515800 w 7472601"/>
              <a:gd name="connsiteY665" fmla="*/ 4862180 h 6858000"/>
              <a:gd name="connsiteX666" fmla="*/ 909145 w 7472601"/>
              <a:gd name="connsiteY666" fmla="*/ 4199225 h 6858000"/>
              <a:gd name="connsiteX667" fmla="*/ 1214067 w 7472601"/>
              <a:gd name="connsiteY667" fmla="*/ 3908561 h 6858000"/>
              <a:gd name="connsiteX668" fmla="*/ 640967 w 7472601"/>
              <a:gd name="connsiteY668" fmla="*/ 4105601 h 6858000"/>
              <a:gd name="connsiteX669" fmla="*/ 112563 w 7472601"/>
              <a:gd name="connsiteY669" fmla="*/ 4396952 h 6858000"/>
              <a:gd name="connsiteX670" fmla="*/ 0 w 7472601"/>
              <a:gd name="connsiteY670" fmla="*/ 4466006 h 6858000"/>
              <a:gd name="connsiteX671" fmla="*/ 0 w 7472601"/>
              <a:gd name="connsiteY671" fmla="*/ 4233763 h 6858000"/>
              <a:gd name="connsiteX672" fmla="*/ 36881 w 7472601"/>
              <a:gd name="connsiteY672" fmla="*/ 4200118 h 6858000"/>
              <a:gd name="connsiteX673" fmla="*/ 910534 w 7472601"/>
              <a:gd name="connsiteY673" fmla="*/ 3629753 h 6858000"/>
              <a:gd name="connsiteX674" fmla="*/ 1578717 w 7472601"/>
              <a:gd name="connsiteY674" fmla="*/ 3575982 h 6858000"/>
              <a:gd name="connsiteX675" fmla="*/ 2338780 w 7472601"/>
              <a:gd name="connsiteY675" fmla="*/ 3033725 h 6858000"/>
              <a:gd name="connsiteX676" fmla="*/ 1807991 w 7472601"/>
              <a:gd name="connsiteY676" fmla="*/ 2807184 h 6858000"/>
              <a:gd name="connsiteX677" fmla="*/ 1416358 w 7472601"/>
              <a:gd name="connsiteY677" fmla="*/ 3112571 h 6858000"/>
              <a:gd name="connsiteX678" fmla="*/ 939066 w 7472601"/>
              <a:gd name="connsiteY678" fmla="*/ 3378798 h 6858000"/>
              <a:gd name="connsiteX679" fmla="*/ 115099 w 7472601"/>
              <a:gd name="connsiteY679" fmla="*/ 3607650 h 6858000"/>
              <a:gd name="connsiteX680" fmla="*/ 97284 w 7472601"/>
              <a:gd name="connsiteY680" fmla="*/ 3520393 h 6858000"/>
              <a:gd name="connsiteX681" fmla="*/ 922050 w 7472601"/>
              <a:gd name="connsiteY681" fmla="*/ 3074867 h 6858000"/>
              <a:gd name="connsiteX682" fmla="*/ 1405265 w 7472601"/>
              <a:gd name="connsiteY682" fmla="*/ 3016319 h 6858000"/>
              <a:gd name="connsiteX683" fmla="*/ 1407512 w 7472601"/>
              <a:gd name="connsiteY683" fmla="*/ 3018001 h 6858000"/>
              <a:gd name="connsiteX684" fmla="*/ 1726266 w 7472601"/>
              <a:gd name="connsiteY684" fmla="*/ 2777274 h 6858000"/>
              <a:gd name="connsiteX685" fmla="*/ 625390 w 7472601"/>
              <a:gd name="connsiteY685" fmla="*/ 2514541 h 6858000"/>
              <a:gd name="connsiteX686" fmla="*/ 619799 w 7472601"/>
              <a:gd name="connsiteY686" fmla="*/ 2527180 h 6858000"/>
              <a:gd name="connsiteX687" fmla="*/ 310030 w 7472601"/>
              <a:gd name="connsiteY687" fmla="*/ 2771818 h 6858000"/>
              <a:gd name="connsiteX688" fmla="*/ 173877 w 7472601"/>
              <a:gd name="connsiteY688" fmla="*/ 2937056 h 6858000"/>
              <a:gd name="connsiteX689" fmla="*/ 77889 w 7472601"/>
              <a:gd name="connsiteY689" fmla="*/ 3138440 h 6858000"/>
              <a:gd name="connsiteX690" fmla="*/ 0 w 7472601"/>
              <a:gd name="connsiteY690" fmla="*/ 3271395 h 6858000"/>
              <a:gd name="connsiteX691" fmla="*/ 0 w 7472601"/>
              <a:gd name="connsiteY691" fmla="*/ 3153002 h 6858000"/>
              <a:gd name="connsiteX692" fmla="*/ 2386 w 7472601"/>
              <a:gd name="connsiteY692" fmla="*/ 3149203 h 6858000"/>
              <a:gd name="connsiteX693" fmla="*/ 89753 w 7472601"/>
              <a:gd name="connsiteY693" fmla="*/ 2987702 h 6858000"/>
              <a:gd name="connsiteX694" fmla="*/ 76869 w 7472601"/>
              <a:gd name="connsiteY694" fmla="*/ 3005404 h 6858000"/>
              <a:gd name="connsiteX695" fmla="*/ 32049 w 7472601"/>
              <a:gd name="connsiteY695" fmla="*/ 3065814 h 6858000"/>
              <a:gd name="connsiteX696" fmla="*/ 0 w 7472601"/>
              <a:gd name="connsiteY696" fmla="*/ 3108744 h 6858000"/>
              <a:gd name="connsiteX697" fmla="*/ 0 w 7472601"/>
              <a:gd name="connsiteY697" fmla="*/ 3058059 h 6858000"/>
              <a:gd name="connsiteX698" fmla="*/ 7610 w 7472601"/>
              <a:gd name="connsiteY698" fmla="*/ 3047889 h 6858000"/>
              <a:gd name="connsiteX699" fmla="*/ 52419 w 7472601"/>
              <a:gd name="connsiteY699" fmla="*/ 2987479 h 6858000"/>
              <a:gd name="connsiteX700" fmla="*/ 59142 w 7472601"/>
              <a:gd name="connsiteY700" fmla="*/ 2978488 h 6858000"/>
              <a:gd name="connsiteX701" fmla="*/ 0 w 7472601"/>
              <a:gd name="connsiteY701" fmla="*/ 3015334 h 6858000"/>
              <a:gd name="connsiteX702" fmla="*/ 0 w 7472601"/>
              <a:gd name="connsiteY702" fmla="*/ 2914286 h 6858000"/>
              <a:gd name="connsiteX703" fmla="*/ 36383 w 7472601"/>
              <a:gd name="connsiteY703" fmla="*/ 2901128 h 6858000"/>
              <a:gd name="connsiteX704" fmla="*/ 156329 w 7472601"/>
              <a:gd name="connsiteY704" fmla="*/ 2840533 h 6858000"/>
              <a:gd name="connsiteX705" fmla="*/ 358355 w 7472601"/>
              <a:gd name="connsiteY705" fmla="*/ 2620471 h 6858000"/>
              <a:gd name="connsiteX706" fmla="*/ 510577 w 7472601"/>
              <a:gd name="connsiteY706" fmla="*/ 2501244 h 6858000"/>
              <a:gd name="connsiteX707" fmla="*/ 211967 w 7472601"/>
              <a:gd name="connsiteY707" fmla="*/ 2479171 h 6858000"/>
              <a:gd name="connsiteX708" fmla="*/ 0 w 7472601"/>
              <a:gd name="connsiteY708" fmla="*/ 2476398 h 6858000"/>
              <a:gd name="connsiteX709" fmla="*/ 0 w 7472601"/>
              <a:gd name="connsiteY709" fmla="*/ 2389189 h 6858000"/>
              <a:gd name="connsiteX710" fmla="*/ 103062 w 7472601"/>
              <a:gd name="connsiteY710" fmla="*/ 2389518 h 6858000"/>
              <a:gd name="connsiteX711" fmla="*/ 510734 w 7472601"/>
              <a:gd name="connsiteY711" fmla="*/ 2416201 h 6858000"/>
              <a:gd name="connsiteX712" fmla="*/ 279257 w 7472601"/>
              <a:gd name="connsiteY712" fmla="*/ 2092102 h 6858000"/>
              <a:gd name="connsiteX713" fmla="*/ 65265 w 7472601"/>
              <a:gd name="connsiteY713" fmla="*/ 2006049 h 6858000"/>
              <a:gd name="connsiteX714" fmla="*/ 0 w 7472601"/>
              <a:gd name="connsiteY714" fmla="*/ 1982532 h 6858000"/>
              <a:gd name="connsiteX715" fmla="*/ 0 w 7472601"/>
              <a:gd name="connsiteY715" fmla="*/ 1912789 h 6858000"/>
              <a:gd name="connsiteX716" fmla="*/ 97460 w 7472601"/>
              <a:gd name="connsiteY716" fmla="*/ 1953725 h 6858000"/>
              <a:gd name="connsiteX717" fmla="*/ 221272 w 7472601"/>
              <a:gd name="connsiteY717" fmla="*/ 1980766 h 6858000"/>
              <a:gd name="connsiteX718" fmla="*/ 116765 w 7472601"/>
              <a:gd name="connsiteY718" fmla="*/ 1911033 h 6858000"/>
              <a:gd name="connsiteX719" fmla="*/ 16405 w 7472601"/>
              <a:gd name="connsiteY719" fmla="*/ 1803412 h 6858000"/>
              <a:gd name="connsiteX720" fmla="*/ 0 w 7472601"/>
              <a:gd name="connsiteY720" fmla="*/ 1784777 h 6858000"/>
              <a:gd name="connsiteX721" fmla="*/ 0 w 7472601"/>
              <a:gd name="connsiteY721" fmla="*/ 1740082 h 6858000"/>
              <a:gd name="connsiteX722" fmla="*/ 39394 w 7472601"/>
              <a:gd name="connsiteY722" fmla="*/ 1784856 h 6858000"/>
              <a:gd name="connsiteX723" fmla="*/ 135813 w 7472601"/>
              <a:gd name="connsiteY723" fmla="*/ 1888838 h 6858000"/>
              <a:gd name="connsiteX724" fmla="*/ 242575 w 7472601"/>
              <a:gd name="connsiteY724" fmla="*/ 1958841 h 6858000"/>
              <a:gd name="connsiteX725" fmla="*/ 82197 w 7472601"/>
              <a:gd name="connsiteY725" fmla="*/ 1754826 h 6858000"/>
              <a:gd name="connsiteX726" fmla="*/ 0 w 7472601"/>
              <a:gd name="connsiteY726" fmla="*/ 1679650 h 6858000"/>
              <a:gd name="connsiteX727" fmla="*/ 0 w 7472601"/>
              <a:gd name="connsiteY727" fmla="*/ 1602463 h 6858000"/>
              <a:gd name="connsiteX728" fmla="*/ 84689 w 7472601"/>
              <a:gd name="connsiteY728" fmla="*/ 1677442 h 6858000"/>
              <a:gd name="connsiteX729" fmla="*/ 298437 w 7472601"/>
              <a:gd name="connsiteY729" fmla="*/ 1968019 h 6858000"/>
              <a:gd name="connsiteX730" fmla="*/ 227269 w 7472601"/>
              <a:gd name="connsiteY730" fmla="*/ 1114064 h 6858000"/>
              <a:gd name="connsiteX731" fmla="*/ 248003 w 7472601"/>
              <a:gd name="connsiteY731" fmla="*/ 1089613 h 6858000"/>
              <a:gd name="connsiteX732" fmla="*/ 427020 w 7472601"/>
              <a:gd name="connsiteY732" fmla="*/ 1619803 h 6858000"/>
              <a:gd name="connsiteX733" fmla="*/ 340345 w 7472601"/>
              <a:gd name="connsiteY733" fmla="*/ 2027739 h 6858000"/>
              <a:gd name="connsiteX734" fmla="*/ 360865 w 7472601"/>
              <a:gd name="connsiteY734" fmla="*/ 2044827 h 6858000"/>
              <a:gd name="connsiteX735" fmla="*/ 560414 w 7472601"/>
              <a:gd name="connsiteY735" fmla="*/ 2421457 h 6858000"/>
              <a:gd name="connsiteX736" fmla="*/ 1359703 w 7472601"/>
              <a:gd name="connsiteY736" fmla="*/ 2578554 h 6858000"/>
              <a:gd name="connsiteX737" fmla="*/ 1359422 w 7472601"/>
              <a:gd name="connsiteY737" fmla="*/ 2577994 h 6858000"/>
              <a:gd name="connsiteX738" fmla="*/ 828701 w 7472601"/>
              <a:gd name="connsiteY738" fmla="*/ 1839520 h 6858000"/>
              <a:gd name="connsiteX739" fmla="*/ 494427 w 7472601"/>
              <a:gd name="connsiteY739" fmla="*/ 1092333 h 6858000"/>
              <a:gd name="connsiteX740" fmla="*/ 506322 w 7472601"/>
              <a:gd name="connsiteY740" fmla="*/ 1020997 h 6858000"/>
              <a:gd name="connsiteX741" fmla="*/ 4570198 w 7472601"/>
              <a:gd name="connsiteY741" fmla="*/ 978081 h 6858000"/>
              <a:gd name="connsiteX742" fmla="*/ 4523691 w 7472601"/>
              <a:gd name="connsiteY742" fmla="*/ 1127776 h 6858000"/>
              <a:gd name="connsiteX743" fmla="*/ 4509875 w 7472601"/>
              <a:gd name="connsiteY743" fmla="*/ 1167552 h 6858000"/>
              <a:gd name="connsiteX744" fmla="*/ 4478168 w 7472601"/>
              <a:gd name="connsiteY744" fmla="*/ 1260735 h 6858000"/>
              <a:gd name="connsiteX745" fmla="*/ 4409309 w 7472601"/>
              <a:gd name="connsiteY745" fmla="*/ 1666996 h 6858000"/>
              <a:gd name="connsiteX746" fmla="*/ 4370031 w 7472601"/>
              <a:gd name="connsiteY746" fmla="*/ 1955666 h 6858000"/>
              <a:gd name="connsiteX747" fmla="*/ 4570198 w 7472601"/>
              <a:gd name="connsiteY747" fmla="*/ 978081 h 6858000"/>
              <a:gd name="connsiteX748" fmla="*/ 4557898 w 7472601"/>
              <a:gd name="connsiteY748" fmla="*/ 900011 h 6858000"/>
              <a:gd name="connsiteX749" fmla="*/ 4344840 w 7472601"/>
              <a:gd name="connsiteY749" fmla="*/ 1922038 h 6858000"/>
              <a:gd name="connsiteX750" fmla="*/ 4378710 w 7472601"/>
              <a:gd name="connsiteY750" fmla="*/ 1665516 h 6858000"/>
              <a:gd name="connsiteX751" fmla="*/ 4448798 w 7472601"/>
              <a:gd name="connsiteY751" fmla="*/ 1253024 h 6858000"/>
              <a:gd name="connsiteX752" fmla="*/ 4480315 w 7472601"/>
              <a:gd name="connsiteY752" fmla="*/ 1158454 h 6858000"/>
              <a:gd name="connsiteX753" fmla="*/ 4494133 w 7472601"/>
              <a:gd name="connsiteY753" fmla="*/ 1118676 h 6858000"/>
              <a:gd name="connsiteX754" fmla="*/ 4557898 w 7472601"/>
              <a:gd name="connsiteY754" fmla="*/ 900011 h 6858000"/>
              <a:gd name="connsiteX755" fmla="*/ 5870151 w 7472601"/>
              <a:gd name="connsiteY755" fmla="*/ 898890 h 6858000"/>
              <a:gd name="connsiteX756" fmla="*/ 5861335 w 7472601"/>
              <a:gd name="connsiteY756" fmla="*/ 899177 h 6858000"/>
              <a:gd name="connsiteX757" fmla="*/ 5843702 w 7472601"/>
              <a:gd name="connsiteY757" fmla="*/ 899748 h 6858000"/>
              <a:gd name="connsiteX758" fmla="*/ 5651107 w 7472601"/>
              <a:gd name="connsiteY758" fmla="*/ 920306 h 6858000"/>
              <a:gd name="connsiteX759" fmla="*/ 5459407 w 7472601"/>
              <a:gd name="connsiteY759" fmla="*/ 940975 h 6858000"/>
              <a:gd name="connsiteX760" fmla="*/ 5374846 w 7472601"/>
              <a:gd name="connsiteY760" fmla="*/ 941988 h 6858000"/>
              <a:gd name="connsiteX761" fmla="*/ 5256105 w 7472601"/>
              <a:gd name="connsiteY761" fmla="*/ 945632 h 6858000"/>
              <a:gd name="connsiteX762" fmla="*/ 5107071 w 7472601"/>
              <a:gd name="connsiteY762" fmla="*/ 969720 h 6858000"/>
              <a:gd name="connsiteX763" fmla="*/ 4998681 w 7472601"/>
              <a:gd name="connsiteY763" fmla="*/ 988771 h 6858000"/>
              <a:gd name="connsiteX764" fmla="*/ 5870151 w 7472601"/>
              <a:gd name="connsiteY764" fmla="*/ 898890 h 6858000"/>
              <a:gd name="connsiteX765" fmla="*/ 5504425 w 7472601"/>
              <a:gd name="connsiteY765" fmla="*/ 848067 h 6858000"/>
              <a:gd name="connsiteX766" fmla="*/ 4968849 w 7472601"/>
              <a:gd name="connsiteY766" fmla="*/ 962318 h 6858000"/>
              <a:gd name="connsiteX767" fmla="*/ 5104039 w 7472601"/>
              <a:gd name="connsiteY767" fmla="*/ 940634 h 6858000"/>
              <a:gd name="connsiteX768" fmla="*/ 5256311 w 7472601"/>
              <a:gd name="connsiteY768" fmla="*/ 916490 h 6858000"/>
              <a:gd name="connsiteX769" fmla="*/ 5377381 w 7472601"/>
              <a:gd name="connsiteY769" fmla="*/ 912671 h 6858000"/>
              <a:gd name="connsiteX770" fmla="*/ 5460148 w 7472601"/>
              <a:gd name="connsiteY770" fmla="*/ 911442 h 6858000"/>
              <a:gd name="connsiteX771" fmla="*/ 5648971 w 7472601"/>
              <a:gd name="connsiteY771" fmla="*/ 891331 h 6858000"/>
              <a:gd name="connsiteX772" fmla="*/ 5844807 w 7472601"/>
              <a:gd name="connsiteY772" fmla="*/ 870718 h 6858000"/>
              <a:gd name="connsiteX773" fmla="*/ 5862975 w 7472601"/>
              <a:gd name="connsiteY773" fmla="*/ 869756 h 6858000"/>
              <a:gd name="connsiteX774" fmla="*/ 5920887 w 7472601"/>
              <a:gd name="connsiteY774" fmla="*/ 865929 h 6858000"/>
              <a:gd name="connsiteX775" fmla="*/ 5504425 w 7472601"/>
              <a:gd name="connsiteY775" fmla="*/ 848067 h 6858000"/>
              <a:gd name="connsiteX776" fmla="*/ 3607114 w 7472601"/>
              <a:gd name="connsiteY776" fmla="*/ 467441 h 6858000"/>
              <a:gd name="connsiteX777" fmla="*/ 3296242 w 7472601"/>
              <a:gd name="connsiteY777" fmla="*/ 807991 h 6858000"/>
              <a:gd name="connsiteX778" fmla="*/ 3174674 w 7472601"/>
              <a:gd name="connsiteY778" fmla="*/ 919759 h 6858000"/>
              <a:gd name="connsiteX779" fmla="*/ 3042978 w 7472601"/>
              <a:gd name="connsiteY779" fmla="*/ 1054894 h 6858000"/>
              <a:gd name="connsiteX780" fmla="*/ 2968914 w 7472601"/>
              <a:gd name="connsiteY780" fmla="*/ 1133756 h 6858000"/>
              <a:gd name="connsiteX781" fmla="*/ 3103823 w 7472601"/>
              <a:gd name="connsiteY781" fmla="*/ 1026814 h 6858000"/>
              <a:gd name="connsiteX782" fmla="*/ 3607114 w 7472601"/>
              <a:gd name="connsiteY782" fmla="*/ 467441 h 6858000"/>
              <a:gd name="connsiteX783" fmla="*/ 3744487 w 7472601"/>
              <a:gd name="connsiteY783" fmla="*/ 383136 h 6858000"/>
              <a:gd name="connsiteX784" fmla="*/ 3970213 w 7472601"/>
              <a:gd name="connsiteY784" fmla="*/ 995559 h 6858000"/>
              <a:gd name="connsiteX785" fmla="*/ 3744487 w 7472601"/>
              <a:gd name="connsiteY785" fmla="*/ 383136 h 6858000"/>
              <a:gd name="connsiteX786" fmla="*/ 3624562 w 7472601"/>
              <a:gd name="connsiteY786" fmla="*/ 367041 h 6858000"/>
              <a:gd name="connsiteX787" fmla="*/ 3489712 w 7472601"/>
              <a:gd name="connsiteY787" fmla="*/ 485386 h 6858000"/>
              <a:gd name="connsiteX788" fmla="*/ 3182994 w 7472601"/>
              <a:gd name="connsiteY788" fmla="*/ 828265 h 6858000"/>
              <a:gd name="connsiteX789" fmla="*/ 2892114 w 7472601"/>
              <a:gd name="connsiteY789" fmla="*/ 1172635 h 6858000"/>
              <a:gd name="connsiteX790" fmla="*/ 3021459 w 7472601"/>
              <a:gd name="connsiteY790" fmla="*/ 1035385 h 6858000"/>
              <a:gd name="connsiteX791" fmla="*/ 3153873 w 7472601"/>
              <a:gd name="connsiteY791" fmla="*/ 898971 h 6858000"/>
              <a:gd name="connsiteX792" fmla="*/ 3276511 w 7472601"/>
              <a:gd name="connsiteY792" fmla="*/ 786423 h 6858000"/>
              <a:gd name="connsiteX793" fmla="*/ 3584154 w 7472601"/>
              <a:gd name="connsiteY793" fmla="*/ 448218 h 6858000"/>
              <a:gd name="connsiteX794" fmla="*/ 3624562 w 7472601"/>
              <a:gd name="connsiteY794" fmla="*/ 367041 h 6858000"/>
              <a:gd name="connsiteX795" fmla="*/ 3766672 w 7472601"/>
              <a:gd name="connsiteY795" fmla="*/ 359429 h 6858000"/>
              <a:gd name="connsiteX796" fmla="*/ 3996338 w 7472601"/>
              <a:gd name="connsiteY796" fmla="*/ 968237 h 6858000"/>
              <a:gd name="connsiteX797" fmla="*/ 3766672 w 7472601"/>
              <a:gd name="connsiteY797" fmla="*/ 359429 h 6858000"/>
              <a:gd name="connsiteX798" fmla="*/ 5805386 w 7472601"/>
              <a:gd name="connsiteY798" fmla="*/ 239240 h 6858000"/>
              <a:gd name="connsiteX799" fmla="*/ 5736947 w 7472601"/>
              <a:gd name="connsiteY799" fmla="*/ 261367 h 6858000"/>
              <a:gd name="connsiteX800" fmla="*/ 5427012 w 7472601"/>
              <a:gd name="connsiteY800" fmla="*/ 311272 h 6858000"/>
              <a:gd name="connsiteX801" fmla="*/ 5147818 w 7472601"/>
              <a:gd name="connsiteY801" fmla="*/ 322112 h 6858000"/>
              <a:gd name="connsiteX802" fmla="*/ 5060854 w 7472601"/>
              <a:gd name="connsiteY802" fmla="*/ 311882 h 6858000"/>
              <a:gd name="connsiteX803" fmla="*/ 4945989 w 7472601"/>
              <a:gd name="connsiteY803" fmla="*/ 300516 h 6858000"/>
              <a:gd name="connsiteX804" fmla="*/ 5410479 w 7472601"/>
              <a:gd name="connsiteY804" fmla="*/ 348434 h 6858000"/>
              <a:gd name="connsiteX805" fmla="*/ 5805386 w 7472601"/>
              <a:gd name="connsiteY805" fmla="*/ 239240 h 6858000"/>
              <a:gd name="connsiteX806" fmla="*/ 5905192 w 7472601"/>
              <a:gd name="connsiteY806" fmla="*/ 163079 h 6858000"/>
              <a:gd name="connsiteX807" fmla="*/ 5865655 w 7472601"/>
              <a:gd name="connsiteY807" fmla="*/ 171901 h 6858000"/>
              <a:gd name="connsiteX808" fmla="*/ 5259740 w 7472601"/>
              <a:gd name="connsiteY808" fmla="*/ 257013 h 6858000"/>
              <a:gd name="connsiteX809" fmla="*/ 5208466 w 7472601"/>
              <a:gd name="connsiteY809" fmla="*/ 257550 h 6858000"/>
              <a:gd name="connsiteX810" fmla="*/ 4980204 w 7472601"/>
              <a:gd name="connsiteY810" fmla="*/ 271903 h 6858000"/>
              <a:gd name="connsiteX811" fmla="*/ 5068068 w 7472601"/>
              <a:gd name="connsiteY811" fmla="*/ 282244 h 6858000"/>
              <a:gd name="connsiteX812" fmla="*/ 5153231 w 7472601"/>
              <a:gd name="connsiteY812" fmla="*/ 292240 h 6858000"/>
              <a:gd name="connsiteX813" fmla="*/ 5426491 w 7472601"/>
              <a:gd name="connsiteY813" fmla="*/ 281128 h 6858000"/>
              <a:gd name="connsiteX814" fmla="*/ 5731212 w 7472601"/>
              <a:gd name="connsiteY814" fmla="*/ 231951 h 6858000"/>
              <a:gd name="connsiteX815" fmla="*/ 5905192 w 7472601"/>
              <a:gd name="connsiteY815" fmla="*/ 163079 h 6858000"/>
              <a:gd name="connsiteX816" fmla="*/ 5944437 w 7472601"/>
              <a:gd name="connsiteY816" fmla="*/ 113829 h 6858000"/>
              <a:gd name="connsiteX817" fmla="*/ 5825032 w 7472601"/>
              <a:gd name="connsiteY817" fmla="*/ 146405 h 6858000"/>
              <a:gd name="connsiteX818" fmla="*/ 4955599 w 7472601"/>
              <a:gd name="connsiteY818" fmla="*/ 247008 h 6858000"/>
              <a:gd name="connsiteX819" fmla="*/ 5210104 w 7472601"/>
              <a:gd name="connsiteY819" fmla="*/ 228123 h 6858000"/>
              <a:gd name="connsiteX820" fmla="*/ 5261015 w 7472601"/>
              <a:gd name="connsiteY820" fmla="*/ 227087 h 6858000"/>
              <a:gd name="connsiteX821" fmla="*/ 5861181 w 7472601"/>
              <a:gd name="connsiteY821" fmla="*/ 143093 h 6858000"/>
              <a:gd name="connsiteX822" fmla="*/ 5961252 w 7472601"/>
              <a:gd name="connsiteY822" fmla="*/ 114820 h 6858000"/>
              <a:gd name="connsiteX823" fmla="*/ 5944437 w 7472601"/>
              <a:gd name="connsiteY823" fmla="*/ 113829 h 6858000"/>
              <a:gd name="connsiteX824" fmla="*/ 3882765 w 7472601"/>
              <a:gd name="connsiteY824" fmla="*/ 0 h 6858000"/>
              <a:gd name="connsiteX825" fmla="*/ 3995099 w 7472601"/>
              <a:gd name="connsiteY825" fmla="*/ 0 h 6858000"/>
              <a:gd name="connsiteX826" fmla="*/ 4163818 w 7472601"/>
              <a:gd name="connsiteY826" fmla="*/ 234104 h 6858000"/>
              <a:gd name="connsiteX827" fmla="*/ 4172099 w 7472601"/>
              <a:gd name="connsiteY827" fmla="*/ 234207 h 6858000"/>
              <a:gd name="connsiteX828" fmla="*/ 4784282 w 7472601"/>
              <a:gd name="connsiteY828" fmla="*/ 276561 h 6858000"/>
              <a:gd name="connsiteX829" fmla="*/ 4801687 w 7472601"/>
              <a:gd name="connsiteY829" fmla="*/ 267764 h 6858000"/>
              <a:gd name="connsiteX830" fmla="*/ 6082788 w 7472601"/>
              <a:gd name="connsiteY830" fmla="*/ 64119 h 6858000"/>
              <a:gd name="connsiteX831" fmla="*/ 6099442 w 7472601"/>
              <a:gd name="connsiteY831" fmla="*/ 82568 h 6858000"/>
              <a:gd name="connsiteX832" fmla="*/ 4804137 w 7472601"/>
              <a:gd name="connsiteY832" fmla="*/ 320931 h 6858000"/>
              <a:gd name="connsiteX833" fmla="*/ 4227047 w 7472601"/>
              <a:gd name="connsiteY833" fmla="*/ 313415 h 6858000"/>
              <a:gd name="connsiteX834" fmla="*/ 4346041 w 7472601"/>
              <a:gd name="connsiteY834" fmla="*/ 456086 h 6858000"/>
              <a:gd name="connsiteX835" fmla="*/ 4870967 w 7472601"/>
              <a:gd name="connsiteY835" fmla="*/ 963061 h 6858000"/>
              <a:gd name="connsiteX836" fmla="*/ 4889647 w 7472601"/>
              <a:gd name="connsiteY836" fmla="*/ 957147 h 6858000"/>
              <a:gd name="connsiteX837" fmla="*/ 5422504 w 7472601"/>
              <a:gd name="connsiteY837" fmla="*/ 805191 h 6858000"/>
              <a:gd name="connsiteX838" fmla="*/ 6087656 w 7472601"/>
              <a:gd name="connsiteY838" fmla="*/ 826703 h 6858000"/>
              <a:gd name="connsiteX839" fmla="*/ 6058717 w 7472601"/>
              <a:gd name="connsiteY839" fmla="*/ 865992 h 6858000"/>
              <a:gd name="connsiteX840" fmla="*/ 4974153 w 7472601"/>
              <a:gd name="connsiteY840" fmla="*/ 1045456 h 6858000"/>
              <a:gd name="connsiteX841" fmla="*/ 5627835 w 7472601"/>
              <a:gd name="connsiteY841" fmla="*/ 1472077 h 6858000"/>
              <a:gd name="connsiteX842" fmla="*/ 5629817 w 7472601"/>
              <a:gd name="connsiteY842" fmla="*/ 1471412 h 6858000"/>
              <a:gd name="connsiteX843" fmla="*/ 5634124 w 7472601"/>
              <a:gd name="connsiteY843" fmla="*/ 1470572 h 6858000"/>
              <a:gd name="connsiteX844" fmla="*/ 5755832 w 7472601"/>
              <a:gd name="connsiteY844" fmla="*/ 1383886 h 6858000"/>
              <a:gd name="connsiteX845" fmla="*/ 6014186 w 7472601"/>
              <a:gd name="connsiteY845" fmla="*/ 1279799 h 6858000"/>
              <a:gd name="connsiteX846" fmla="*/ 6901619 w 7472601"/>
              <a:gd name="connsiteY846" fmla="*/ 1047874 h 6858000"/>
              <a:gd name="connsiteX847" fmla="*/ 6931566 w 7472601"/>
              <a:gd name="connsiteY847" fmla="*/ 1062034 h 6858000"/>
              <a:gd name="connsiteX848" fmla="*/ 5790982 w 7472601"/>
              <a:gd name="connsiteY848" fmla="*/ 1561380 h 6858000"/>
              <a:gd name="connsiteX849" fmla="*/ 6188971 w 7472601"/>
              <a:gd name="connsiteY849" fmla="*/ 1755168 h 6858000"/>
              <a:gd name="connsiteX850" fmla="*/ 6202446 w 7472601"/>
              <a:gd name="connsiteY850" fmla="*/ 1752268 h 6858000"/>
              <a:gd name="connsiteX851" fmla="*/ 7179560 w 7472601"/>
              <a:gd name="connsiteY851" fmla="*/ 1467551 h 6858000"/>
              <a:gd name="connsiteX852" fmla="*/ 7158730 w 7472601"/>
              <a:gd name="connsiteY852" fmla="*/ 1507835 h 6858000"/>
              <a:gd name="connsiteX853" fmla="*/ 6326959 w 7472601"/>
              <a:gd name="connsiteY853" fmla="*/ 1817686 h 6858000"/>
              <a:gd name="connsiteX854" fmla="*/ 6537433 w 7472601"/>
              <a:gd name="connsiteY854" fmla="*/ 1907790 h 6858000"/>
              <a:gd name="connsiteX855" fmla="*/ 6550221 w 7472601"/>
              <a:gd name="connsiteY855" fmla="*/ 1910729 h 6858000"/>
              <a:gd name="connsiteX856" fmla="*/ 6964438 w 7472601"/>
              <a:gd name="connsiteY856" fmla="*/ 2209505 h 6858000"/>
              <a:gd name="connsiteX857" fmla="*/ 7367862 w 7472601"/>
              <a:gd name="connsiteY857" fmla="*/ 2806833 h 6858000"/>
              <a:gd name="connsiteX858" fmla="*/ 7364329 w 7472601"/>
              <a:gd name="connsiteY858" fmla="*/ 2826907 h 6858000"/>
              <a:gd name="connsiteX859" fmla="*/ 7290545 w 7472601"/>
              <a:gd name="connsiteY859" fmla="*/ 2850663 h 6858000"/>
              <a:gd name="connsiteX860" fmla="*/ 6472036 w 7472601"/>
              <a:gd name="connsiteY860" fmla="*/ 1959003 h 6858000"/>
              <a:gd name="connsiteX861" fmla="*/ 5792897 w 7472601"/>
              <a:gd name="connsiteY861" fmla="*/ 1647747 h 6858000"/>
              <a:gd name="connsiteX862" fmla="*/ 5842751 w 7472601"/>
              <a:gd name="connsiteY862" fmla="*/ 1816112 h 6858000"/>
              <a:gd name="connsiteX863" fmla="*/ 5847424 w 7472601"/>
              <a:gd name="connsiteY863" fmla="*/ 1815776 h 6858000"/>
              <a:gd name="connsiteX864" fmla="*/ 6399821 w 7472601"/>
              <a:gd name="connsiteY864" fmla="*/ 2344799 h 6858000"/>
              <a:gd name="connsiteX865" fmla="*/ 6323232 w 7472601"/>
              <a:gd name="connsiteY865" fmla="*/ 2389634 h 6858000"/>
              <a:gd name="connsiteX866" fmla="*/ 5942958 w 7472601"/>
              <a:gd name="connsiteY866" fmla="*/ 2077708 h 6858000"/>
              <a:gd name="connsiteX867" fmla="*/ 5921559 w 7472601"/>
              <a:gd name="connsiteY867" fmla="*/ 2378596 h 6858000"/>
              <a:gd name="connsiteX868" fmla="*/ 5817651 w 7472601"/>
              <a:gd name="connsiteY868" fmla="*/ 3023919 h 6858000"/>
              <a:gd name="connsiteX869" fmla="*/ 5729634 w 7472601"/>
              <a:gd name="connsiteY869" fmla="*/ 3051849 h 6858000"/>
              <a:gd name="connsiteX870" fmla="*/ 5611018 w 7472601"/>
              <a:gd name="connsiteY870" fmla="*/ 2316769 h 6858000"/>
              <a:gd name="connsiteX871" fmla="*/ 5687608 w 7472601"/>
              <a:gd name="connsiteY871" fmla="*/ 2039972 h 6858000"/>
              <a:gd name="connsiteX872" fmla="*/ 5657554 w 7472601"/>
              <a:gd name="connsiteY872" fmla="*/ 1576445 h 6858000"/>
              <a:gd name="connsiteX873" fmla="*/ 5150475 w 7472601"/>
              <a:gd name="connsiteY873" fmla="*/ 1274012 h 6858000"/>
              <a:gd name="connsiteX874" fmla="*/ 5349142 w 7472601"/>
              <a:gd name="connsiteY874" fmla="*/ 2204405 h 6858000"/>
              <a:gd name="connsiteX875" fmla="*/ 5262214 w 7472601"/>
              <a:gd name="connsiteY875" fmla="*/ 2233836 h 6858000"/>
              <a:gd name="connsiteX876" fmla="*/ 4981539 w 7472601"/>
              <a:gd name="connsiteY876" fmla="*/ 1542201 h 6858000"/>
              <a:gd name="connsiteX877" fmla="*/ 4958461 w 7472601"/>
              <a:gd name="connsiteY877" fmla="*/ 1136957 h 6858000"/>
              <a:gd name="connsiteX878" fmla="*/ 4655015 w 7472601"/>
              <a:gd name="connsiteY878" fmla="*/ 891426 h 6858000"/>
              <a:gd name="connsiteX879" fmla="*/ 4348002 w 7472601"/>
              <a:gd name="connsiteY879" fmla="*/ 2205895 h 6858000"/>
              <a:gd name="connsiteX880" fmla="*/ 4262250 w 7472601"/>
              <a:gd name="connsiteY880" fmla="*/ 2219972 h 6858000"/>
              <a:gd name="connsiteX881" fmla="*/ 4550611 w 7472601"/>
              <a:gd name="connsiteY881" fmla="*/ 817540 h 6858000"/>
              <a:gd name="connsiteX882" fmla="*/ 4564418 w 7472601"/>
              <a:gd name="connsiteY882" fmla="*/ 808293 h 6858000"/>
              <a:gd name="connsiteX883" fmla="*/ 4266388 w 7472601"/>
              <a:gd name="connsiteY883" fmla="*/ 500083 h 6858000"/>
              <a:gd name="connsiteX884" fmla="*/ 4032842 w 7472601"/>
              <a:gd name="connsiteY884" fmla="*/ 211809 h 6858000"/>
              <a:gd name="connsiteX885" fmla="*/ 3882765 w 7472601"/>
              <a:gd name="connsiteY885" fmla="*/ 0 h 6858000"/>
              <a:gd name="connsiteX886" fmla="*/ 3721337 w 7472601"/>
              <a:gd name="connsiteY886" fmla="*/ 0 h 6858000"/>
              <a:gd name="connsiteX887" fmla="*/ 3797544 w 7472601"/>
              <a:gd name="connsiteY887" fmla="*/ 0 h 6858000"/>
              <a:gd name="connsiteX888" fmla="*/ 3775734 w 7472601"/>
              <a:gd name="connsiteY888" fmla="*/ 95131 h 6858000"/>
              <a:gd name="connsiteX889" fmla="*/ 3724807 w 7472601"/>
              <a:gd name="connsiteY889" fmla="*/ 272257 h 6858000"/>
              <a:gd name="connsiteX890" fmla="*/ 3726844 w 7472601"/>
              <a:gd name="connsiteY890" fmla="*/ 282988 h 6858000"/>
              <a:gd name="connsiteX891" fmla="*/ 3742664 w 7472601"/>
              <a:gd name="connsiteY891" fmla="*/ 279918 h 6858000"/>
              <a:gd name="connsiteX892" fmla="*/ 4103910 w 7472601"/>
              <a:gd name="connsiteY892" fmla="*/ 1161917 h 6858000"/>
              <a:gd name="connsiteX893" fmla="*/ 4020269 w 7472601"/>
              <a:gd name="connsiteY893" fmla="*/ 1200406 h 6858000"/>
              <a:gd name="connsiteX894" fmla="*/ 3674882 w 7472601"/>
              <a:gd name="connsiteY894" fmla="*/ 488524 h 6858000"/>
              <a:gd name="connsiteX895" fmla="*/ 3132682 w 7472601"/>
              <a:gd name="connsiteY895" fmla="*/ 1072284 h 6858000"/>
              <a:gd name="connsiteX896" fmla="*/ 2716346 w 7472601"/>
              <a:gd name="connsiteY896" fmla="*/ 1276376 h 6858000"/>
              <a:gd name="connsiteX897" fmla="*/ 2716772 w 7472601"/>
              <a:gd name="connsiteY897" fmla="*/ 1255462 h 6858000"/>
              <a:gd name="connsiteX898" fmla="*/ 3471096 w 7472601"/>
              <a:gd name="connsiteY898" fmla="*/ 437072 h 6858000"/>
              <a:gd name="connsiteX899" fmla="*/ 3639057 w 7472601"/>
              <a:gd name="connsiteY899" fmla="*/ 286334 h 6858000"/>
              <a:gd name="connsiteX900" fmla="*/ 3640309 w 7472601"/>
              <a:gd name="connsiteY900" fmla="*/ 284664 h 6858000"/>
              <a:gd name="connsiteX901" fmla="*/ 3646022 w 7472601"/>
              <a:gd name="connsiteY901" fmla="*/ 276711 h 6858000"/>
              <a:gd name="connsiteX902" fmla="*/ 3707943 w 7472601"/>
              <a:gd name="connsiteY902" fmla="*/ 65958 h 6858000"/>
              <a:gd name="connsiteX903" fmla="*/ 3721337 w 7472601"/>
              <a:gd name="connsiteY903" fmla="*/ 0 h 6858000"/>
              <a:gd name="connsiteX904" fmla="*/ 2867960 w 7472601"/>
              <a:gd name="connsiteY904" fmla="*/ 0 h 6858000"/>
              <a:gd name="connsiteX905" fmla="*/ 2926351 w 7472601"/>
              <a:gd name="connsiteY905" fmla="*/ 0 h 6858000"/>
              <a:gd name="connsiteX906" fmla="*/ 2902823 w 7472601"/>
              <a:gd name="connsiteY906" fmla="*/ 262929 h 6858000"/>
              <a:gd name="connsiteX907" fmla="*/ 2940663 w 7472601"/>
              <a:gd name="connsiteY907" fmla="*/ 140884 h 6858000"/>
              <a:gd name="connsiteX908" fmla="*/ 2947039 w 7472601"/>
              <a:gd name="connsiteY908" fmla="*/ 122524 h 6858000"/>
              <a:gd name="connsiteX909" fmla="*/ 2984316 w 7472601"/>
              <a:gd name="connsiteY909" fmla="*/ 0 h 6858000"/>
              <a:gd name="connsiteX910" fmla="*/ 3016114 w 7472601"/>
              <a:gd name="connsiteY910" fmla="*/ 0 h 6858000"/>
              <a:gd name="connsiteX911" fmla="*/ 2979949 w 7472601"/>
              <a:gd name="connsiteY911" fmla="*/ 119274 h 6858000"/>
              <a:gd name="connsiteX912" fmla="*/ 3023879 w 7472601"/>
              <a:gd name="connsiteY912" fmla="*/ 0 h 6858000"/>
              <a:gd name="connsiteX913" fmla="*/ 3105400 w 7472601"/>
              <a:gd name="connsiteY913" fmla="*/ 0 h 6858000"/>
              <a:gd name="connsiteX914" fmla="*/ 3094669 w 7472601"/>
              <a:gd name="connsiteY914" fmla="*/ 30308 h 6858000"/>
              <a:gd name="connsiteX915" fmla="*/ 2901945 w 7472601"/>
              <a:gd name="connsiteY915" fmla="*/ 466538 h 6858000"/>
              <a:gd name="connsiteX916" fmla="*/ 2815209 w 7472601"/>
              <a:gd name="connsiteY916" fmla="*/ 497361 h 6858000"/>
              <a:gd name="connsiteX917" fmla="*/ 2844845 w 7472601"/>
              <a:gd name="connsiteY917" fmla="*/ 127638 h 6858000"/>
              <a:gd name="connsiteX918" fmla="*/ 2867960 w 7472601"/>
              <a:gd name="connsiteY918" fmla="*/ 0 h 6858000"/>
              <a:gd name="connsiteX919" fmla="*/ 1057230 w 7472601"/>
              <a:gd name="connsiteY919" fmla="*/ 0 h 6858000"/>
              <a:gd name="connsiteX920" fmla="*/ 1111003 w 7472601"/>
              <a:gd name="connsiteY920" fmla="*/ 0 h 6858000"/>
              <a:gd name="connsiteX921" fmla="*/ 1125553 w 7472601"/>
              <a:gd name="connsiteY921" fmla="*/ 52588 h 6858000"/>
              <a:gd name="connsiteX922" fmla="*/ 1304276 w 7472601"/>
              <a:gd name="connsiteY922" fmla="*/ 476275 h 6858000"/>
              <a:gd name="connsiteX923" fmla="*/ 1492066 w 7472601"/>
              <a:gd name="connsiteY923" fmla="*/ 886333 h 6858000"/>
              <a:gd name="connsiteX924" fmla="*/ 1423698 w 7472601"/>
              <a:gd name="connsiteY924" fmla="*/ 710817 h 6858000"/>
              <a:gd name="connsiteX925" fmla="*/ 1357609 w 7472601"/>
              <a:gd name="connsiteY925" fmla="*/ 532892 h 6858000"/>
              <a:gd name="connsiteX926" fmla="*/ 1309550 w 7472601"/>
              <a:gd name="connsiteY926" fmla="*/ 374031 h 6858000"/>
              <a:gd name="connsiteX927" fmla="*/ 1193673 w 7472601"/>
              <a:gd name="connsiteY927" fmla="*/ 49533 h 6858000"/>
              <a:gd name="connsiteX928" fmla="*/ 1164391 w 7472601"/>
              <a:gd name="connsiteY928" fmla="*/ 0 h 6858000"/>
              <a:gd name="connsiteX929" fmla="*/ 1200666 w 7472601"/>
              <a:gd name="connsiteY929" fmla="*/ 0 h 6858000"/>
              <a:gd name="connsiteX930" fmla="*/ 1223408 w 7472601"/>
              <a:gd name="connsiteY930" fmla="*/ 38996 h 6858000"/>
              <a:gd name="connsiteX931" fmla="*/ 1339635 w 7472601"/>
              <a:gd name="connsiteY931" fmla="*/ 365517 h 6858000"/>
              <a:gd name="connsiteX932" fmla="*/ 1387469 w 7472601"/>
              <a:gd name="connsiteY932" fmla="*/ 523079 h 6858000"/>
              <a:gd name="connsiteX933" fmla="*/ 1452685 w 7472601"/>
              <a:gd name="connsiteY933" fmla="*/ 699806 h 6858000"/>
              <a:gd name="connsiteX934" fmla="*/ 1492092 w 7472601"/>
              <a:gd name="connsiteY934" fmla="*/ 800424 h 6858000"/>
              <a:gd name="connsiteX935" fmla="*/ 1455302 w 7472601"/>
              <a:gd name="connsiteY935" fmla="*/ 632913 h 6858000"/>
              <a:gd name="connsiteX936" fmla="*/ 1222336 w 7472601"/>
              <a:gd name="connsiteY936" fmla="*/ 9480 h 6858000"/>
              <a:gd name="connsiteX937" fmla="*/ 1214634 w 7472601"/>
              <a:gd name="connsiteY937" fmla="*/ 0 h 6858000"/>
              <a:gd name="connsiteX938" fmla="*/ 1289827 w 7472601"/>
              <a:gd name="connsiteY938" fmla="*/ 0 h 6858000"/>
              <a:gd name="connsiteX939" fmla="*/ 1321076 w 7472601"/>
              <a:gd name="connsiteY939" fmla="*/ 59722 h 6858000"/>
              <a:gd name="connsiteX940" fmla="*/ 1512579 w 7472601"/>
              <a:gd name="connsiteY940" fmla="*/ 626441 h 6858000"/>
              <a:gd name="connsiteX941" fmla="*/ 1506076 w 7472601"/>
              <a:gd name="connsiteY941" fmla="*/ 1089289 h 6858000"/>
              <a:gd name="connsiteX942" fmla="*/ 1486346 w 7472601"/>
              <a:gd name="connsiteY942" fmla="*/ 1079919 h 6858000"/>
              <a:gd name="connsiteX943" fmla="*/ 1070511 w 7472601"/>
              <a:gd name="connsiteY943" fmla="*/ 48609 h 6858000"/>
              <a:gd name="connsiteX944" fmla="*/ 1057230 w 7472601"/>
              <a:gd name="connsiteY944" fmla="*/ 0 h 6858000"/>
              <a:gd name="connsiteX945" fmla="*/ 43151 w 7472601"/>
              <a:gd name="connsiteY945" fmla="*/ 0 h 6858000"/>
              <a:gd name="connsiteX946" fmla="*/ 95283 w 7472601"/>
              <a:gd name="connsiteY946" fmla="*/ 0 h 6858000"/>
              <a:gd name="connsiteX947" fmla="*/ 300708 w 7472601"/>
              <a:gd name="connsiteY947" fmla="*/ 154571 h 6858000"/>
              <a:gd name="connsiteX948" fmla="*/ 530414 w 7472601"/>
              <a:gd name="connsiteY948" fmla="*/ 354673 h 6858000"/>
              <a:gd name="connsiteX949" fmla="*/ 333785 w 7472601"/>
              <a:gd name="connsiteY949" fmla="*/ 161564 h 6858000"/>
              <a:gd name="connsiteX950" fmla="*/ 147005 w 7472601"/>
              <a:gd name="connsiteY950" fmla="*/ 0 h 6858000"/>
              <a:gd name="connsiteX951" fmla="*/ 272509 w 7472601"/>
              <a:gd name="connsiteY951" fmla="*/ 0 h 6858000"/>
              <a:gd name="connsiteX952" fmla="*/ 326276 w 7472601"/>
              <a:gd name="connsiteY952" fmla="*/ 45847 h 6858000"/>
              <a:gd name="connsiteX953" fmla="*/ 823759 w 7472601"/>
              <a:gd name="connsiteY953" fmla="*/ 574145 h 6858000"/>
              <a:gd name="connsiteX954" fmla="*/ 811254 w 7472601"/>
              <a:gd name="connsiteY954" fmla="*/ 665546 h 6858000"/>
              <a:gd name="connsiteX955" fmla="*/ 154042 w 7472601"/>
              <a:gd name="connsiteY955" fmla="*/ 261522 h 6858000"/>
              <a:gd name="connsiteX956" fmla="*/ 13550 w 7472601"/>
              <a:gd name="connsiteY956" fmla="*/ 158423 h 6858000"/>
              <a:gd name="connsiteX957" fmla="*/ 0 w 7472601"/>
              <a:gd name="connsiteY957" fmla="*/ 146618 h 6858000"/>
              <a:gd name="connsiteX958" fmla="*/ 0 w 7472601"/>
              <a:gd name="connsiteY958" fmla="*/ 59161 h 6858000"/>
              <a:gd name="connsiteX959" fmla="*/ 45427 w 7472601"/>
              <a:gd name="connsiteY959" fmla="*/ 101078 h 6858000"/>
              <a:gd name="connsiteX960" fmla="*/ 630103 w 7472601"/>
              <a:gd name="connsiteY960" fmla="*/ 485885 h 6858000"/>
              <a:gd name="connsiteX961" fmla="*/ 532040 w 7472601"/>
              <a:gd name="connsiteY961" fmla="*/ 399359 h 6858000"/>
              <a:gd name="connsiteX962" fmla="*/ 517618 w 7472601"/>
              <a:gd name="connsiteY962" fmla="*/ 385726 h 6858000"/>
              <a:gd name="connsiteX963" fmla="*/ 285074 w 7472601"/>
              <a:gd name="connsiteY963" fmla="*/ 182755 h 6858000"/>
              <a:gd name="connsiteX964" fmla="*/ 43151 w 7472601"/>
              <a:gd name="connsiteY964" fmla="*/ 0 h 6858000"/>
              <a:gd name="connsiteX0" fmla="*/ 369702 w 7472601"/>
              <a:gd name="connsiteY0" fmla="*/ 6712169 h 6858000"/>
              <a:gd name="connsiteX1" fmla="*/ 366575 w 7472601"/>
              <a:gd name="connsiteY1" fmla="*/ 6715556 h 6858000"/>
              <a:gd name="connsiteX2" fmla="*/ 371637 w 7472601"/>
              <a:gd name="connsiteY2" fmla="*/ 6713954 h 6858000"/>
              <a:gd name="connsiteX3" fmla="*/ 369702 w 7472601"/>
              <a:gd name="connsiteY3" fmla="*/ 6712169 h 6858000"/>
              <a:gd name="connsiteX4" fmla="*/ 7088673 w 7472601"/>
              <a:gd name="connsiteY4" fmla="*/ 6610396 h 6858000"/>
              <a:gd name="connsiteX5" fmla="*/ 7440138 w 7472601"/>
              <a:gd name="connsiteY5" fmla="*/ 6622648 h 6858000"/>
              <a:gd name="connsiteX6" fmla="*/ 7467600 w 7472601"/>
              <a:gd name="connsiteY6" fmla="*/ 6628217 h 6858000"/>
              <a:gd name="connsiteX7" fmla="*/ 7467600 w 7472601"/>
              <a:gd name="connsiteY7" fmla="*/ 6668575 h 6858000"/>
              <a:gd name="connsiteX8" fmla="*/ 7392322 w 7472601"/>
              <a:gd name="connsiteY8" fmla="*/ 6658238 h 6858000"/>
              <a:gd name="connsiteX9" fmla="*/ 7467600 w 7472601"/>
              <a:gd name="connsiteY9" fmla="*/ 6683873 h 6858000"/>
              <a:gd name="connsiteX10" fmla="*/ 7467600 w 7472601"/>
              <a:gd name="connsiteY10" fmla="*/ 6714215 h 6858000"/>
              <a:gd name="connsiteX11" fmla="*/ 7447383 w 7472601"/>
              <a:gd name="connsiteY11" fmla="*/ 6707202 h 6858000"/>
              <a:gd name="connsiteX12" fmla="*/ 7289862 w 7472601"/>
              <a:gd name="connsiteY12" fmla="*/ 6659827 h 6858000"/>
              <a:gd name="connsiteX13" fmla="*/ 7434024 w 7472601"/>
              <a:gd name="connsiteY13" fmla="*/ 6722130 h 6858000"/>
              <a:gd name="connsiteX14" fmla="*/ 7467600 w 7472601"/>
              <a:gd name="connsiteY14" fmla="*/ 6736157 h 6858000"/>
              <a:gd name="connsiteX15" fmla="*/ 7467600 w 7472601"/>
              <a:gd name="connsiteY15" fmla="*/ 6767913 h 6858000"/>
              <a:gd name="connsiteX16" fmla="*/ 7392158 w 7472601"/>
              <a:gd name="connsiteY16" fmla="*/ 6771365 h 6858000"/>
              <a:gd name="connsiteX17" fmla="*/ 7467600 w 7472601"/>
              <a:gd name="connsiteY17" fmla="*/ 6805948 h 6858000"/>
              <a:gd name="connsiteX18" fmla="*/ 7467600 w 7472601"/>
              <a:gd name="connsiteY18" fmla="*/ 6831490 h 6858000"/>
              <a:gd name="connsiteX19" fmla="*/ 7410696 w 7472601"/>
              <a:gd name="connsiteY19" fmla="*/ 6803861 h 6858000"/>
              <a:gd name="connsiteX20" fmla="*/ 7088673 w 7472601"/>
              <a:gd name="connsiteY20" fmla="*/ 6610396 h 6858000"/>
              <a:gd name="connsiteX21" fmla="*/ 1019354 w 7472601"/>
              <a:gd name="connsiteY21" fmla="*/ 6315006 h 6858000"/>
              <a:gd name="connsiteX22" fmla="*/ 441046 w 7472601"/>
              <a:gd name="connsiteY22" fmla="*/ 6691153 h 6858000"/>
              <a:gd name="connsiteX23" fmla="*/ 1019354 w 7472601"/>
              <a:gd name="connsiteY23" fmla="*/ 6315006 h 6858000"/>
              <a:gd name="connsiteX24" fmla="*/ 991680 w 7472601"/>
              <a:gd name="connsiteY24" fmla="*/ 6298413 h 6858000"/>
              <a:gd name="connsiteX25" fmla="*/ 409060 w 7472601"/>
              <a:gd name="connsiteY25" fmla="*/ 6671470 h 6858000"/>
              <a:gd name="connsiteX26" fmla="*/ 991680 w 7472601"/>
              <a:gd name="connsiteY26" fmla="*/ 6298413 h 6858000"/>
              <a:gd name="connsiteX27" fmla="*/ 103333 w 7472601"/>
              <a:gd name="connsiteY27" fmla="*/ 5699602 h 6858000"/>
              <a:gd name="connsiteX28" fmla="*/ 233938 w 7472601"/>
              <a:gd name="connsiteY28" fmla="*/ 5809416 h 6858000"/>
              <a:gd name="connsiteX29" fmla="*/ 883580 w 7472601"/>
              <a:gd name="connsiteY29" fmla="*/ 6180710 h 6858000"/>
              <a:gd name="connsiteX30" fmla="*/ 487337 w 7472601"/>
              <a:gd name="connsiteY30" fmla="*/ 5950182 h 6858000"/>
              <a:gd name="connsiteX31" fmla="*/ 354051 w 7472601"/>
              <a:gd name="connsiteY31" fmla="*/ 5854912 h 6858000"/>
              <a:gd name="connsiteX32" fmla="*/ 195436 w 7472601"/>
              <a:gd name="connsiteY32" fmla="*/ 5755068 h 6858000"/>
              <a:gd name="connsiteX33" fmla="*/ 103333 w 7472601"/>
              <a:gd name="connsiteY33" fmla="*/ 5699602 h 6858000"/>
              <a:gd name="connsiteX34" fmla="*/ 5539432 w 7472601"/>
              <a:gd name="connsiteY34" fmla="*/ 5642928 h 6858000"/>
              <a:gd name="connsiteX35" fmla="*/ 5555462 w 7472601"/>
              <a:gd name="connsiteY35" fmla="*/ 5694454 h 6858000"/>
              <a:gd name="connsiteX36" fmla="*/ 5828270 w 7472601"/>
              <a:gd name="connsiteY36" fmla="*/ 6320663 h 6858000"/>
              <a:gd name="connsiteX37" fmla="*/ 5947416 w 7472601"/>
              <a:gd name="connsiteY37" fmla="*/ 6574846 h 6858000"/>
              <a:gd name="connsiteX38" fmla="*/ 5539432 w 7472601"/>
              <a:gd name="connsiteY38" fmla="*/ 5642928 h 6858000"/>
              <a:gd name="connsiteX39" fmla="*/ 51253 w 7472601"/>
              <a:gd name="connsiteY39" fmla="*/ 5631825 h 6858000"/>
              <a:gd name="connsiteX40" fmla="*/ 211622 w 7472601"/>
              <a:gd name="connsiteY40" fmla="*/ 5728803 h 6858000"/>
              <a:gd name="connsiteX41" fmla="*/ 371652 w 7472601"/>
              <a:gd name="connsiteY41" fmla="*/ 5829062 h 6858000"/>
              <a:gd name="connsiteX42" fmla="*/ 505903 w 7472601"/>
              <a:gd name="connsiteY42" fmla="*/ 5925221 h 6858000"/>
              <a:gd name="connsiteX43" fmla="*/ 899240 w 7472601"/>
              <a:gd name="connsiteY43" fmla="*/ 6153068 h 6858000"/>
              <a:gd name="connsiteX44" fmla="*/ 988114 w 7472601"/>
              <a:gd name="connsiteY44" fmla="*/ 6174204 h 6858000"/>
              <a:gd name="connsiteX45" fmla="*/ 845971 w 7472601"/>
              <a:gd name="connsiteY45" fmla="*/ 6067177 h 6858000"/>
              <a:gd name="connsiteX46" fmla="*/ 448057 w 7472601"/>
              <a:gd name="connsiteY46" fmla="*/ 5841376 h 6858000"/>
              <a:gd name="connsiteX47" fmla="*/ 51253 w 7472601"/>
              <a:gd name="connsiteY47" fmla="*/ 5631825 h 6858000"/>
              <a:gd name="connsiteX48" fmla="*/ 2606687 w 7472601"/>
              <a:gd name="connsiteY48" fmla="*/ 5630718 h 6858000"/>
              <a:gd name="connsiteX49" fmla="*/ 2645658 w 7472601"/>
              <a:gd name="connsiteY49" fmla="*/ 6640259 h 6858000"/>
              <a:gd name="connsiteX50" fmla="*/ 2606687 w 7472601"/>
              <a:gd name="connsiteY50" fmla="*/ 5630718 h 6858000"/>
              <a:gd name="connsiteX51" fmla="*/ 3642057 w 7472601"/>
              <a:gd name="connsiteY51" fmla="*/ 5573487 h 6858000"/>
              <a:gd name="connsiteX52" fmla="*/ 3632981 w 7472601"/>
              <a:gd name="connsiteY52" fmla="*/ 5579437 h 6858000"/>
              <a:gd name="connsiteX53" fmla="*/ 3382436 w 7472601"/>
              <a:gd name="connsiteY53" fmla="*/ 5952726 h 6858000"/>
              <a:gd name="connsiteX54" fmla="*/ 3191929 w 7472601"/>
              <a:gd name="connsiteY54" fmla="*/ 6662669 h 6858000"/>
              <a:gd name="connsiteX55" fmla="*/ 3369898 w 7472601"/>
              <a:gd name="connsiteY55" fmla="*/ 6081771 h 6858000"/>
              <a:gd name="connsiteX56" fmla="*/ 3642057 w 7472601"/>
              <a:gd name="connsiteY56" fmla="*/ 5573487 h 6858000"/>
              <a:gd name="connsiteX57" fmla="*/ 2650666 w 7472601"/>
              <a:gd name="connsiteY57" fmla="*/ 5530686 h 6858000"/>
              <a:gd name="connsiteX58" fmla="*/ 2650249 w 7472601"/>
              <a:gd name="connsiteY58" fmla="*/ 5532101 h 6858000"/>
              <a:gd name="connsiteX59" fmla="*/ 2663808 w 7472601"/>
              <a:gd name="connsiteY59" fmla="*/ 6535215 h 6858000"/>
              <a:gd name="connsiteX60" fmla="*/ 2665418 w 7472601"/>
              <a:gd name="connsiteY60" fmla="*/ 6132756 h 6858000"/>
              <a:gd name="connsiteX61" fmla="*/ 2650666 w 7472601"/>
              <a:gd name="connsiteY61" fmla="*/ 5530686 h 6858000"/>
              <a:gd name="connsiteX62" fmla="*/ 2680277 w 7472601"/>
              <a:gd name="connsiteY62" fmla="*/ 5479204 h 6858000"/>
              <a:gd name="connsiteX63" fmla="*/ 2678972 w 7472601"/>
              <a:gd name="connsiteY63" fmla="*/ 5481582 h 6858000"/>
              <a:gd name="connsiteX64" fmla="*/ 2696666 w 7472601"/>
              <a:gd name="connsiteY64" fmla="*/ 6133836 h 6858000"/>
              <a:gd name="connsiteX65" fmla="*/ 2695769 w 7472601"/>
              <a:gd name="connsiteY65" fmla="*/ 6390955 h 6858000"/>
              <a:gd name="connsiteX66" fmla="*/ 2739893 w 7472601"/>
              <a:gd name="connsiteY66" fmla="*/ 6108357 h 6858000"/>
              <a:gd name="connsiteX67" fmla="*/ 2680277 w 7472601"/>
              <a:gd name="connsiteY67" fmla="*/ 5479204 h 6858000"/>
              <a:gd name="connsiteX68" fmla="*/ 1132195 w 7472601"/>
              <a:gd name="connsiteY68" fmla="*/ 5467980 h 6858000"/>
              <a:gd name="connsiteX69" fmla="*/ 1679056 w 7472601"/>
              <a:gd name="connsiteY69" fmla="*/ 5516907 h 6858000"/>
              <a:gd name="connsiteX70" fmla="*/ 2128648 w 7472601"/>
              <a:gd name="connsiteY70" fmla="*/ 5474249 h 6858000"/>
              <a:gd name="connsiteX71" fmla="*/ 1825619 w 7472601"/>
              <a:gd name="connsiteY71" fmla="*/ 5478447 h 6858000"/>
              <a:gd name="connsiteX72" fmla="*/ 1737798 w 7472601"/>
              <a:gd name="connsiteY72" fmla="*/ 5483353 h 6858000"/>
              <a:gd name="connsiteX73" fmla="*/ 1132195 w 7472601"/>
              <a:gd name="connsiteY73" fmla="*/ 5467980 h 6858000"/>
              <a:gd name="connsiteX74" fmla="*/ 7454976 w 7472601"/>
              <a:gd name="connsiteY74" fmla="*/ 6318297 h 6858000"/>
              <a:gd name="connsiteX75" fmla="*/ 7467600 w 7472601"/>
              <a:gd name="connsiteY75" fmla="*/ 6012219 h 6858000"/>
              <a:gd name="connsiteX76" fmla="*/ 7356878 w 7472601"/>
              <a:gd name="connsiteY76" fmla="*/ 5981332 h 6858000"/>
              <a:gd name="connsiteX77" fmla="*/ 7467600 w 7472601"/>
              <a:gd name="connsiteY77" fmla="*/ 6117703 h 6858000"/>
              <a:gd name="connsiteX78" fmla="*/ 7467600 w 7472601"/>
              <a:gd name="connsiteY78" fmla="*/ 6163634 h 6858000"/>
              <a:gd name="connsiteX79" fmla="*/ 7403637 w 7472601"/>
              <a:gd name="connsiteY79" fmla="*/ 6083957 h 6858000"/>
              <a:gd name="connsiteX80" fmla="*/ 7312589 w 7472601"/>
              <a:gd name="connsiteY80" fmla="*/ 5982309 h 6858000"/>
              <a:gd name="connsiteX81" fmla="*/ 7448321 w 7472601"/>
              <a:gd name="connsiteY81" fmla="*/ 6190991 h 6858000"/>
              <a:gd name="connsiteX82" fmla="*/ 7467600 w 7472601"/>
              <a:gd name="connsiteY82" fmla="*/ 6221686 h 6858000"/>
              <a:gd name="connsiteX83" fmla="*/ 7467600 w 7472601"/>
              <a:gd name="connsiteY83" fmla="*/ 6334256 h 6858000"/>
              <a:gd name="connsiteX84" fmla="*/ 7454976 w 7472601"/>
              <a:gd name="connsiteY84" fmla="*/ 6318297 h 6858000"/>
              <a:gd name="connsiteX85" fmla="*/ 1456157 w 7472601"/>
              <a:gd name="connsiteY85" fmla="*/ 5371404 h 6858000"/>
              <a:gd name="connsiteX86" fmla="*/ 1244432 w 7472601"/>
              <a:gd name="connsiteY86" fmla="*/ 5385601 h 6858000"/>
              <a:gd name="connsiteX87" fmla="*/ 973990 w 7472601"/>
              <a:gd name="connsiteY87" fmla="*/ 5424940 h 6858000"/>
              <a:gd name="connsiteX88" fmla="*/ 1103809 w 7472601"/>
              <a:gd name="connsiteY88" fmla="*/ 5433720 h 6858000"/>
              <a:gd name="connsiteX89" fmla="*/ 1123454 w 7472601"/>
              <a:gd name="connsiteY89" fmla="*/ 5435727 h 6858000"/>
              <a:gd name="connsiteX90" fmla="*/ 1737017 w 7472601"/>
              <a:gd name="connsiteY90" fmla="*/ 5452183 h 6858000"/>
              <a:gd name="connsiteX91" fmla="*/ 1824397 w 7472601"/>
              <a:gd name="connsiteY91" fmla="*/ 5447757 h 6858000"/>
              <a:gd name="connsiteX92" fmla="*/ 2070059 w 7472601"/>
              <a:gd name="connsiteY92" fmla="*/ 5441660 h 6858000"/>
              <a:gd name="connsiteX93" fmla="*/ 1456157 w 7472601"/>
              <a:gd name="connsiteY93" fmla="*/ 5371404 h 6858000"/>
              <a:gd name="connsiteX94" fmla="*/ 4988186 w 7472601"/>
              <a:gd name="connsiteY94" fmla="*/ 5216467 h 6858000"/>
              <a:gd name="connsiteX95" fmla="*/ 4777334 w 7472601"/>
              <a:gd name="connsiteY95" fmla="*/ 5406072 h 6858000"/>
              <a:gd name="connsiteX96" fmla="*/ 4718341 w 7472601"/>
              <a:gd name="connsiteY96" fmla="*/ 5468043 h 6858000"/>
              <a:gd name="connsiteX97" fmla="*/ 4604655 w 7472601"/>
              <a:gd name="connsiteY97" fmla="*/ 5583434 h 6858000"/>
              <a:gd name="connsiteX98" fmla="*/ 4565074 w 7472601"/>
              <a:gd name="connsiteY98" fmla="*/ 5618550 h 6858000"/>
              <a:gd name="connsiteX99" fmla="*/ 4988186 w 7472601"/>
              <a:gd name="connsiteY99" fmla="*/ 5216467 h 6858000"/>
              <a:gd name="connsiteX100" fmla="*/ 4978032 w 7472601"/>
              <a:gd name="connsiteY100" fmla="*/ 5183809 h 6858000"/>
              <a:gd name="connsiteX101" fmla="*/ 4463413 w 7472601"/>
              <a:gd name="connsiteY101" fmla="*/ 5615162 h 6858000"/>
              <a:gd name="connsiteX102" fmla="*/ 4358134 w 7472601"/>
              <a:gd name="connsiteY102" fmla="*/ 5742791 h 6858000"/>
              <a:gd name="connsiteX103" fmla="*/ 4376219 w 7472601"/>
              <a:gd name="connsiteY103" fmla="*/ 5729027 h 6858000"/>
              <a:gd name="connsiteX104" fmla="*/ 4582340 w 7472601"/>
              <a:gd name="connsiteY104" fmla="*/ 5561037 h 6858000"/>
              <a:gd name="connsiteX105" fmla="*/ 4694684 w 7472601"/>
              <a:gd name="connsiteY105" fmla="*/ 5447098 h 6858000"/>
              <a:gd name="connsiteX106" fmla="*/ 4754123 w 7472601"/>
              <a:gd name="connsiteY106" fmla="*/ 5384643 h 6858000"/>
              <a:gd name="connsiteX107" fmla="*/ 4978032 w 7472601"/>
              <a:gd name="connsiteY107" fmla="*/ 5183809 h 6858000"/>
              <a:gd name="connsiteX108" fmla="*/ 1903353 w 7472601"/>
              <a:gd name="connsiteY108" fmla="*/ 5044827 h 6858000"/>
              <a:gd name="connsiteX109" fmla="*/ 1936931 w 7472601"/>
              <a:gd name="connsiteY109" fmla="*/ 5093954 h 6858000"/>
              <a:gd name="connsiteX110" fmla="*/ 2195868 w 7472601"/>
              <a:gd name="connsiteY110" fmla="*/ 5396574 h 6858000"/>
              <a:gd name="connsiteX111" fmla="*/ 2088852 w 7472601"/>
              <a:gd name="connsiteY111" fmla="*/ 5166123 h 6858000"/>
              <a:gd name="connsiteX112" fmla="*/ 1958241 w 7472601"/>
              <a:gd name="connsiteY112" fmla="*/ 5067955 h 6858000"/>
              <a:gd name="connsiteX113" fmla="*/ 1903353 w 7472601"/>
              <a:gd name="connsiteY113" fmla="*/ 5044827 h 6858000"/>
              <a:gd name="connsiteX114" fmla="*/ 1979378 w 7472601"/>
              <a:gd name="connsiteY114" fmla="*/ 4769504 h 6858000"/>
              <a:gd name="connsiteX115" fmla="*/ 2882120 w 7472601"/>
              <a:gd name="connsiteY115" fmla="*/ 5064547 h 6858000"/>
              <a:gd name="connsiteX116" fmla="*/ 2793103 w 7472601"/>
              <a:gd name="connsiteY116" fmla="*/ 5039699 h 6858000"/>
              <a:gd name="connsiteX117" fmla="*/ 2770041 w 7472601"/>
              <a:gd name="connsiteY117" fmla="*/ 5033634 h 6858000"/>
              <a:gd name="connsiteX118" fmla="*/ 1979378 w 7472601"/>
              <a:gd name="connsiteY118" fmla="*/ 4769504 h 6858000"/>
              <a:gd name="connsiteX119" fmla="*/ 1927410 w 7472601"/>
              <a:gd name="connsiteY119" fmla="*/ 4716164 h 6858000"/>
              <a:gd name="connsiteX120" fmla="*/ 1959587 w 7472601"/>
              <a:gd name="connsiteY120" fmla="*/ 4728849 h 6858000"/>
              <a:gd name="connsiteX121" fmla="*/ 2777707 w 7472601"/>
              <a:gd name="connsiteY121" fmla="*/ 5003991 h 6858000"/>
              <a:gd name="connsiteX122" fmla="*/ 2800768 w 7472601"/>
              <a:gd name="connsiteY122" fmla="*/ 5010056 h 6858000"/>
              <a:gd name="connsiteX123" fmla="*/ 2879408 w 7472601"/>
              <a:gd name="connsiteY123" fmla="*/ 5031590 h 6858000"/>
              <a:gd name="connsiteX124" fmla="*/ 2862295 w 7472601"/>
              <a:gd name="connsiteY124" fmla="*/ 5022958 h 6858000"/>
              <a:gd name="connsiteX125" fmla="*/ 2813343 w 7472601"/>
              <a:gd name="connsiteY125" fmla="*/ 4998369 h 6858000"/>
              <a:gd name="connsiteX126" fmla="*/ 2646245 w 7472601"/>
              <a:gd name="connsiteY126" fmla="*/ 4930999 h 6858000"/>
              <a:gd name="connsiteX127" fmla="*/ 1999243 w 7472601"/>
              <a:gd name="connsiteY127" fmla="*/ 4730524 h 6858000"/>
              <a:gd name="connsiteX128" fmla="*/ 1979527 w 7472601"/>
              <a:gd name="connsiteY128" fmla="*/ 4726651 h 6858000"/>
              <a:gd name="connsiteX129" fmla="*/ 1927410 w 7472601"/>
              <a:gd name="connsiteY129" fmla="*/ 4716164 h 6858000"/>
              <a:gd name="connsiteX130" fmla="*/ 1997014 w 7472601"/>
              <a:gd name="connsiteY130" fmla="*/ 4698007 h 6858000"/>
              <a:gd name="connsiteX131" fmla="*/ 2005458 w 7472601"/>
              <a:gd name="connsiteY131" fmla="*/ 4699540 h 6858000"/>
              <a:gd name="connsiteX132" fmla="*/ 2657186 w 7472601"/>
              <a:gd name="connsiteY132" fmla="*/ 4901687 h 6858000"/>
              <a:gd name="connsiteX133" fmla="*/ 2826662 w 7472601"/>
              <a:gd name="connsiteY133" fmla="*/ 4970362 h 6858000"/>
              <a:gd name="connsiteX134" fmla="*/ 2876100 w 7472601"/>
              <a:gd name="connsiteY134" fmla="*/ 4995397 h 6858000"/>
              <a:gd name="connsiteX135" fmla="*/ 3042600 w 7472601"/>
              <a:gd name="connsiteY135" fmla="*/ 5059532 h 6858000"/>
              <a:gd name="connsiteX136" fmla="*/ 1997014 w 7472601"/>
              <a:gd name="connsiteY136" fmla="*/ 4698007 h 6858000"/>
              <a:gd name="connsiteX137" fmla="*/ 2305292 w 7472601"/>
              <a:gd name="connsiteY137" fmla="*/ 4219492 h 6858000"/>
              <a:gd name="connsiteX138" fmla="*/ 3360922 w 7472601"/>
              <a:gd name="connsiteY138" fmla="*/ 4529373 h 6858000"/>
              <a:gd name="connsiteX139" fmla="*/ 3492420 w 7472601"/>
              <a:gd name="connsiteY139" fmla="*/ 4510145 h 6858000"/>
              <a:gd name="connsiteX140" fmla="*/ 3364086 w 7472601"/>
              <a:gd name="connsiteY140" fmla="*/ 4480340 h 6858000"/>
              <a:gd name="connsiteX141" fmla="*/ 3225818 w 7472601"/>
              <a:gd name="connsiteY141" fmla="*/ 4411822 h 6858000"/>
              <a:gd name="connsiteX142" fmla="*/ 3129696 w 7472601"/>
              <a:gd name="connsiteY142" fmla="*/ 4360704 h 6858000"/>
              <a:gd name="connsiteX143" fmla="*/ 2814545 w 7472601"/>
              <a:gd name="connsiteY143" fmla="*/ 4282955 h 6858000"/>
              <a:gd name="connsiteX144" fmla="*/ 2305292 w 7472601"/>
              <a:gd name="connsiteY144" fmla="*/ 4219492 h 6858000"/>
              <a:gd name="connsiteX145" fmla="*/ 2626982 w 7472601"/>
              <a:gd name="connsiteY145" fmla="*/ 4206450 h 6858000"/>
              <a:gd name="connsiteX146" fmla="*/ 2490617 w 7472601"/>
              <a:gd name="connsiteY146" fmla="*/ 4206951 h 6858000"/>
              <a:gd name="connsiteX147" fmla="*/ 2819869 w 7472601"/>
              <a:gd name="connsiteY147" fmla="*/ 4252936 h 6858000"/>
              <a:gd name="connsiteX148" fmla="*/ 3143018 w 7472601"/>
              <a:gd name="connsiteY148" fmla="*/ 4332698 h 6858000"/>
              <a:gd name="connsiteX149" fmla="*/ 3241520 w 7472601"/>
              <a:gd name="connsiteY149" fmla="*/ 4385112 h 6858000"/>
              <a:gd name="connsiteX150" fmla="*/ 3374575 w 7472601"/>
              <a:gd name="connsiteY150" fmla="*/ 4451517 h 6858000"/>
              <a:gd name="connsiteX151" fmla="*/ 3505221 w 7472601"/>
              <a:gd name="connsiteY151" fmla="*/ 4480757 h 6858000"/>
              <a:gd name="connsiteX152" fmla="*/ 2626982 w 7472601"/>
              <a:gd name="connsiteY152" fmla="*/ 4206450 h 6858000"/>
              <a:gd name="connsiteX153" fmla="*/ 1310106 w 7472601"/>
              <a:gd name="connsiteY153" fmla="*/ 3943217 h 6858000"/>
              <a:gd name="connsiteX154" fmla="*/ 854994 w 7472601"/>
              <a:gd name="connsiteY154" fmla="*/ 4399136 h 6858000"/>
              <a:gd name="connsiteX155" fmla="*/ 742462 w 7472601"/>
              <a:gd name="connsiteY155" fmla="*/ 4594648 h 6858000"/>
              <a:gd name="connsiteX156" fmla="*/ 820602 w 7472601"/>
              <a:gd name="connsiteY156" fmla="*/ 4485915 h 6858000"/>
              <a:gd name="connsiteX157" fmla="*/ 878295 w 7472601"/>
              <a:gd name="connsiteY157" fmla="*/ 4403594 h 6858000"/>
              <a:gd name="connsiteX158" fmla="*/ 1240607 w 7472601"/>
              <a:gd name="connsiteY158" fmla="*/ 4010401 h 6858000"/>
              <a:gd name="connsiteX159" fmla="*/ 1310106 w 7472601"/>
              <a:gd name="connsiteY159" fmla="*/ 3943217 h 6858000"/>
              <a:gd name="connsiteX160" fmla="*/ 1423113 w 7472601"/>
              <a:gd name="connsiteY160" fmla="*/ 3874565 h 6858000"/>
              <a:gd name="connsiteX161" fmla="*/ 1260565 w 7472601"/>
              <a:gd name="connsiteY161" fmla="*/ 4031982 h 6858000"/>
              <a:gd name="connsiteX162" fmla="*/ 901900 w 7472601"/>
              <a:gd name="connsiteY162" fmla="*/ 4421236 h 6858000"/>
              <a:gd name="connsiteX163" fmla="*/ 845044 w 7472601"/>
              <a:gd name="connsiteY163" fmla="*/ 4502436 h 6858000"/>
              <a:gd name="connsiteX164" fmla="*/ 685926 w 7472601"/>
              <a:gd name="connsiteY164" fmla="*/ 4703069 h 6858000"/>
              <a:gd name="connsiteX165" fmla="*/ 684248 w 7472601"/>
              <a:gd name="connsiteY165" fmla="*/ 4706721 h 6858000"/>
              <a:gd name="connsiteX166" fmla="*/ 1423113 w 7472601"/>
              <a:gd name="connsiteY166" fmla="*/ 3874565 h 6858000"/>
              <a:gd name="connsiteX167" fmla="*/ 3316479 w 7472601"/>
              <a:gd name="connsiteY167" fmla="*/ 3872136 h 6858000"/>
              <a:gd name="connsiteX168" fmla="*/ 3546806 w 7472601"/>
              <a:gd name="connsiteY168" fmla="*/ 4356139 h 6858000"/>
              <a:gd name="connsiteX169" fmla="*/ 3364433 w 7472601"/>
              <a:gd name="connsiteY169" fmla="*/ 3953121 h 6858000"/>
              <a:gd name="connsiteX170" fmla="*/ 3316479 w 7472601"/>
              <a:gd name="connsiteY170" fmla="*/ 3872136 h 6858000"/>
              <a:gd name="connsiteX171" fmla="*/ 3291335 w 7472601"/>
              <a:gd name="connsiteY171" fmla="*/ 3767420 h 6858000"/>
              <a:gd name="connsiteX172" fmla="*/ 3390805 w 7472601"/>
              <a:gd name="connsiteY172" fmla="*/ 3937163 h 6858000"/>
              <a:gd name="connsiteX173" fmla="*/ 3579062 w 7472601"/>
              <a:gd name="connsiteY173" fmla="*/ 4359040 h 6858000"/>
              <a:gd name="connsiteX174" fmla="*/ 3467355 w 7472601"/>
              <a:gd name="connsiteY174" fmla="*/ 3988130 h 6858000"/>
              <a:gd name="connsiteX175" fmla="*/ 3310753 w 7472601"/>
              <a:gd name="connsiteY175" fmla="*/ 3787140 h 6858000"/>
              <a:gd name="connsiteX176" fmla="*/ 3291335 w 7472601"/>
              <a:gd name="connsiteY176" fmla="*/ 3767420 h 6858000"/>
              <a:gd name="connsiteX177" fmla="*/ 1635889 w 7472601"/>
              <a:gd name="connsiteY177" fmla="*/ 3709494 h 6858000"/>
              <a:gd name="connsiteX178" fmla="*/ 1634800 w 7472601"/>
              <a:gd name="connsiteY178" fmla="*/ 3731111 h 6858000"/>
              <a:gd name="connsiteX179" fmla="*/ 1635889 w 7472601"/>
              <a:gd name="connsiteY179" fmla="*/ 3709494 h 6858000"/>
              <a:gd name="connsiteX180" fmla="*/ 1510397 w 7472601"/>
              <a:gd name="connsiteY180" fmla="*/ 3684705 h 6858000"/>
              <a:gd name="connsiteX181" fmla="*/ 1146550 w 7472601"/>
              <a:gd name="connsiteY181" fmla="*/ 3802012 h 6858000"/>
              <a:gd name="connsiteX182" fmla="*/ 698834 w 7472601"/>
              <a:gd name="connsiteY182" fmla="*/ 3952272 h 6858000"/>
              <a:gd name="connsiteX183" fmla="*/ 34256 w 7472601"/>
              <a:gd name="connsiteY183" fmla="*/ 4347603 h 6858000"/>
              <a:gd name="connsiteX184" fmla="*/ 527241 w 7472601"/>
              <a:gd name="connsiteY184" fmla="*/ 4065078 h 6858000"/>
              <a:gd name="connsiteX185" fmla="*/ 1510397 w 7472601"/>
              <a:gd name="connsiteY185" fmla="*/ 3684705 h 6858000"/>
              <a:gd name="connsiteX186" fmla="*/ 1313114 w 7472601"/>
              <a:gd name="connsiteY186" fmla="*/ 3655216 h 6858000"/>
              <a:gd name="connsiteX187" fmla="*/ 1109304 w 7472601"/>
              <a:gd name="connsiteY187" fmla="*/ 3669030 h 6858000"/>
              <a:gd name="connsiteX188" fmla="*/ 8129 w 7472601"/>
              <a:gd name="connsiteY188" fmla="*/ 4330519 h 6858000"/>
              <a:gd name="connsiteX189" fmla="*/ 687572 w 7472601"/>
              <a:gd name="connsiteY189" fmla="*/ 3925629 h 6858000"/>
              <a:gd name="connsiteX190" fmla="*/ 1138365 w 7472601"/>
              <a:gd name="connsiteY190" fmla="*/ 3774515 h 6858000"/>
              <a:gd name="connsiteX191" fmla="*/ 1505579 w 7472601"/>
              <a:gd name="connsiteY191" fmla="*/ 3655526 h 6858000"/>
              <a:gd name="connsiteX192" fmla="*/ 1313114 w 7472601"/>
              <a:gd name="connsiteY192" fmla="*/ 3655216 h 6858000"/>
              <a:gd name="connsiteX193" fmla="*/ 3655073 w 7472601"/>
              <a:gd name="connsiteY193" fmla="*/ 3650884 h 6858000"/>
              <a:gd name="connsiteX194" fmla="*/ 3989938 w 7472601"/>
              <a:gd name="connsiteY194" fmla="*/ 3991685 h 6858000"/>
              <a:gd name="connsiteX195" fmla="*/ 4393907 w 7472601"/>
              <a:gd name="connsiteY195" fmla="*/ 4261258 h 6858000"/>
              <a:gd name="connsiteX196" fmla="*/ 4648051 w 7472601"/>
              <a:gd name="connsiteY196" fmla="*/ 4374051 h 6858000"/>
              <a:gd name="connsiteX197" fmla="*/ 4383389 w 7472601"/>
              <a:gd name="connsiteY197" fmla="*/ 4184369 h 6858000"/>
              <a:gd name="connsiteX198" fmla="*/ 4165508 w 7472601"/>
              <a:gd name="connsiteY198" fmla="*/ 4035196 h 6858000"/>
              <a:gd name="connsiteX199" fmla="*/ 4068162 w 7472601"/>
              <a:gd name="connsiteY199" fmla="*/ 3953394 h 6858000"/>
              <a:gd name="connsiteX200" fmla="*/ 3981416 w 7472601"/>
              <a:gd name="connsiteY200" fmla="*/ 3880482 h 6858000"/>
              <a:gd name="connsiteX201" fmla="*/ 3800147 w 7472601"/>
              <a:gd name="connsiteY201" fmla="*/ 3749872 h 6858000"/>
              <a:gd name="connsiteX202" fmla="*/ 3655073 w 7472601"/>
              <a:gd name="connsiteY202" fmla="*/ 3650884 h 6858000"/>
              <a:gd name="connsiteX203" fmla="*/ 3670252 w 7472601"/>
              <a:gd name="connsiteY203" fmla="*/ 3622798 h 6858000"/>
              <a:gd name="connsiteX204" fmla="*/ 3817258 w 7472601"/>
              <a:gd name="connsiteY204" fmla="*/ 3723577 h 6858000"/>
              <a:gd name="connsiteX205" fmla="*/ 4000461 w 7472601"/>
              <a:gd name="connsiteY205" fmla="*/ 3855966 h 6858000"/>
              <a:gd name="connsiteX206" fmla="*/ 4088180 w 7472601"/>
              <a:gd name="connsiteY206" fmla="*/ 3929774 h 6858000"/>
              <a:gd name="connsiteX207" fmla="*/ 4184555 w 7472601"/>
              <a:gd name="connsiteY207" fmla="*/ 4010683 h 6858000"/>
              <a:gd name="connsiteX208" fmla="*/ 4399563 w 7472601"/>
              <a:gd name="connsiteY208" fmla="*/ 4158106 h 6858000"/>
              <a:gd name="connsiteX209" fmla="*/ 4684469 w 7472601"/>
              <a:gd name="connsiteY209" fmla="*/ 4364680 h 6858000"/>
              <a:gd name="connsiteX210" fmla="*/ 4690271 w 7472601"/>
              <a:gd name="connsiteY210" fmla="*/ 4370034 h 6858000"/>
              <a:gd name="connsiteX211" fmla="*/ 4136093 w 7472601"/>
              <a:gd name="connsiteY211" fmla="*/ 3858466 h 6858000"/>
              <a:gd name="connsiteX212" fmla="*/ 3670252 w 7472601"/>
              <a:gd name="connsiteY212" fmla="*/ 3622798 h 6858000"/>
              <a:gd name="connsiteX213" fmla="*/ 4440129 w 7472601"/>
              <a:gd name="connsiteY213" fmla="*/ 3448571 h 6858000"/>
              <a:gd name="connsiteX214" fmla="*/ 4856525 w 7472601"/>
              <a:gd name="connsiteY214" fmla="*/ 3915351 h 6858000"/>
              <a:gd name="connsiteX215" fmla="*/ 5059055 w 7472601"/>
              <a:gd name="connsiteY215" fmla="*/ 4108918 h 6858000"/>
              <a:gd name="connsiteX216" fmla="*/ 5290070 w 7472601"/>
              <a:gd name="connsiteY216" fmla="*/ 4263619 h 6858000"/>
              <a:gd name="connsiteX217" fmla="*/ 4834991 w 7472601"/>
              <a:gd name="connsiteY217" fmla="*/ 3830985 h 6858000"/>
              <a:gd name="connsiteX218" fmla="*/ 4440129 w 7472601"/>
              <a:gd name="connsiteY218" fmla="*/ 3448571 h 6858000"/>
              <a:gd name="connsiteX219" fmla="*/ 4441737 w 7472601"/>
              <a:gd name="connsiteY219" fmla="*/ 3399734 h 6858000"/>
              <a:gd name="connsiteX220" fmla="*/ 4431236 w 7472601"/>
              <a:gd name="connsiteY220" fmla="*/ 3400954 h 6858000"/>
              <a:gd name="connsiteX221" fmla="*/ 4557150 w 7472601"/>
              <a:gd name="connsiteY221" fmla="*/ 3510023 h 6858000"/>
              <a:gd name="connsiteX222" fmla="*/ 4856936 w 7472601"/>
              <a:gd name="connsiteY222" fmla="*/ 3809146 h 6858000"/>
              <a:gd name="connsiteX223" fmla="*/ 5111996 w 7472601"/>
              <a:gd name="connsiteY223" fmla="*/ 4065759 h 6858000"/>
              <a:gd name="connsiteX224" fmla="*/ 5388878 w 7472601"/>
              <a:gd name="connsiteY224" fmla="*/ 4300185 h 6858000"/>
              <a:gd name="connsiteX225" fmla="*/ 5425556 w 7472601"/>
              <a:gd name="connsiteY225" fmla="*/ 4308967 h 6858000"/>
              <a:gd name="connsiteX226" fmla="*/ 4943646 w 7472601"/>
              <a:gd name="connsiteY226" fmla="*/ 3822916 h 6858000"/>
              <a:gd name="connsiteX227" fmla="*/ 4594837 w 7472601"/>
              <a:gd name="connsiteY227" fmla="*/ 3532274 h 6858000"/>
              <a:gd name="connsiteX228" fmla="*/ 4441737 w 7472601"/>
              <a:gd name="connsiteY228" fmla="*/ 3399734 h 6858000"/>
              <a:gd name="connsiteX229" fmla="*/ 5425834 w 7472601"/>
              <a:gd name="connsiteY229" fmla="*/ 3162785 h 6858000"/>
              <a:gd name="connsiteX230" fmla="*/ 5401644 w 7472601"/>
              <a:gd name="connsiteY230" fmla="*/ 3617847 h 6858000"/>
              <a:gd name="connsiteX231" fmla="*/ 5467256 w 7472601"/>
              <a:gd name="connsiteY231" fmla="*/ 4175494 h 6858000"/>
              <a:gd name="connsiteX232" fmla="*/ 5448069 w 7472601"/>
              <a:gd name="connsiteY232" fmla="*/ 3567554 h 6858000"/>
              <a:gd name="connsiteX233" fmla="*/ 5425834 w 7472601"/>
              <a:gd name="connsiteY233" fmla="*/ 3162785 h 6858000"/>
              <a:gd name="connsiteX234" fmla="*/ 1318687 w 7472601"/>
              <a:gd name="connsiteY234" fmla="*/ 3113840 h 6858000"/>
              <a:gd name="connsiteX235" fmla="*/ 1066793 w 7472601"/>
              <a:gd name="connsiteY235" fmla="*/ 3212171 h 6858000"/>
              <a:gd name="connsiteX236" fmla="*/ 993319 w 7472601"/>
              <a:gd name="connsiteY236" fmla="*/ 3247648 h 6858000"/>
              <a:gd name="connsiteX237" fmla="*/ 853081 w 7472601"/>
              <a:gd name="connsiteY237" fmla="*/ 3312410 h 6858000"/>
              <a:gd name="connsiteX238" fmla="*/ 805957 w 7472601"/>
              <a:gd name="connsiteY238" fmla="*/ 3330443 h 6858000"/>
              <a:gd name="connsiteX239" fmla="*/ 1318687 w 7472601"/>
              <a:gd name="connsiteY239" fmla="*/ 3113840 h 6858000"/>
              <a:gd name="connsiteX240" fmla="*/ 5453702 w 7472601"/>
              <a:gd name="connsiteY240" fmla="*/ 3090882 h 6858000"/>
              <a:gd name="connsiteX241" fmla="*/ 5480135 w 7472601"/>
              <a:gd name="connsiteY241" fmla="*/ 3565802 h 6858000"/>
              <a:gd name="connsiteX242" fmla="*/ 5499023 w 7472601"/>
              <a:gd name="connsiteY242" fmla="*/ 4166310 h 6858000"/>
              <a:gd name="connsiteX243" fmla="*/ 5547022 w 7472601"/>
              <a:gd name="connsiteY243" fmla="*/ 3607838 h 6858000"/>
              <a:gd name="connsiteX244" fmla="*/ 5515964 w 7472601"/>
              <a:gd name="connsiteY244" fmla="*/ 3378541 h 6858000"/>
              <a:gd name="connsiteX245" fmla="*/ 5453702 w 7472601"/>
              <a:gd name="connsiteY245" fmla="*/ 3090882 h 6858000"/>
              <a:gd name="connsiteX246" fmla="*/ 1238695 w 7472601"/>
              <a:gd name="connsiteY246" fmla="*/ 3076820 h 6858000"/>
              <a:gd name="connsiteX247" fmla="*/ 716371 w 7472601"/>
              <a:gd name="connsiteY247" fmla="*/ 3293249 h 6858000"/>
              <a:gd name="connsiteX248" fmla="*/ 579522 w 7472601"/>
              <a:gd name="connsiteY248" fmla="*/ 3371759 h 6858000"/>
              <a:gd name="connsiteX249" fmla="*/ 600288 w 7472601"/>
              <a:gd name="connsiteY249" fmla="*/ 3365555 h 6858000"/>
              <a:gd name="connsiteX250" fmla="*/ 840692 w 7472601"/>
              <a:gd name="connsiteY250" fmla="*/ 3284921 h 6858000"/>
              <a:gd name="connsiteX251" fmla="*/ 979248 w 7472601"/>
              <a:gd name="connsiteY251" fmla="*/ 3221003 h 6858000"/>
              <a:gd name="connsiteX252" fmla="*/ 1053282 w 7472601"/>
              <a:gd name="connsiteY252" fmla="*/ 3185247 h 6858000"/>
              <a:gd name="connsiteX253" fmla="*/ 1320603 w 7472601"/>
              <a:gd name="connsiteY253" fmla="*/ 3081281 h 6858000"/>
              <a:gd name="connsiteX254" fmla="*/ 1238695 w 7472601"/>
              <a:gd name="connsiteY254" fmla="*/ 3076820 h 6858000"/>
              <a:gd name="connsiteX255" fmla="*/ 5425627 w 7472601"/>
              <a:gd name="connsiteY255" fmla="*/ 2954192 h 6858000"/>
              <a:gd name="connsiteX256" fmla="*/ 5470770 w 7472601"/>
              <a:gd name="connsiteY256" fmla="*/ 3005435 h 6858000"/>
              <a:gd name="connsiteX257" fmla="*/ 5519779 w 7472601"/>
              <a:gd name="connsiteY257" fmla="*/ 4359223 h 6858000"/>
              <a:gd name="connsiteX258" fmla="*/ 5520293 w 7472601"/>
              <a:gd name="connsiteY258" fmla="*/ 4360602 h 6858000"/>
              <a:gd name="connsiteX259" fmla="*/ 5767221 w 7472601"/>
              <a:gd name="connsiteY259" fmla="*/ 4665564 h 6858000"/>
              <a:gd name="connsiteX260" fmla="*/ 6937169 w 7472601"/>
              <a:gd name="connsiteY260" fmla="*/ 4815941 h 6858000"/>
              <a:gd name="connsiteX261" fmla="*/ 6953922 w 7472601"/>
              <a:gd name="connsiteY261" fmla="*/ 4890068 h 6858000"/>
              <a:gd name="connsiteX262" fmla="*/ 6071359 w 7472601"/>
              <a:gd name="connsiteY262" fmla="*/ 4770770 h 6858000"/>
              <a:gd name="connsiteX263" fmla="*/ 6038839 w 7472601"/>
              <a:gd name="connsiteY263" fmla="*/ 4764474 h 6858000"/>
              <a:gd name="connsiteX264" fmla="*/ 6038706 w 7472601"/>
              <a:gd name="connsiteY264" fmla="*/ 4763847 h 6858000"/>
              <a:gd name="connsiteX265" fmla="*/ 6037784 w 7472601"/>
              <a:gd name="connsiteY265" fmla="*/ 4764270 h 6858000"/>
              <a:gd name="connsiteX266" fmla="*/ 6038839 w 7472601"/>
              <a:gd name="connsiteY266" fmla="*/ 4764474 h 6858000"/>
              <a:gd name="connsiteX267" fmla="*/ 6040338 w 7472601"/>
              <a:gd name="connsiteY267" fmla="*/ 4771418 h 6858000"/>
              <a:gd name="connsiteX268" fmla="*/ 6024488 w 7472601"/>
              <a:gd name="connsiteY268" fmla="*/ 4809903 h 6858000"/>
              <a:gd name="connsiteX269" fmla="*/ 5599771 w 7472601"/>
              <a:gd name="connsiteY269" fmla="*/ 5509652 h 6858000"/>
              <a:gd name="connsiteX270" fmla="*/ 5548843 w 7472601"/>
              <a:gd name="connsiteY270" fmla="*/ 5563845 h 6858000"/>
              <a:gd name="connsiteX271" fmla="*/ 5940952 w 7472601"/>
              <a:gd name="connsiteY271" fmla="*/ 6250028 h 6858000"/>
              <a:gd name="connsiteX272" fmla="*/ 6043441 w 7472601"/>
              <a:gd name="connsiteY272" fmla="*/ 6665847 h 6858000"/>
              <a:gd name="connsiteX273" fmla="*/ 6093432 w 7472601"/>
              <a:gd name="connsiteY273" fmla="*/ 6858000 h 6858000"/>
              <a:gd name="connsiteX274" fmla="*/ 6034344 w 7472601"/>
              <a:gd name="connsiteY274" fmla="*/ 6858000 h 6858000"/>
              <a:gd name="connsiteX275" fmla="*/ 6026679 w 7472601"/>
              <a:gd name="connsiteY275" fmla="*/ 6836959 h 6858000"/>
              <a:gd name="connsiteX276" fmla="*/ 5800441 w 7472601"/>
              <a:gd name="connsiteY276" fmla="*/ 6335286 h 6858000"/>
              <a:gd name="connsiteX277" fmla="*/ 5526562 w 7472601"/>
              <a:gd name="connsiteY277" fmla="*/ 5705388 h 6858000"/>
              <a:gd name="connsiteX278" fmla="*/ 5519640 w 7472601"/>
              <a:gd name="connsiteY278" fmla="*/ 5683774 h 6858000"/>
              <a:gd name="connsiteX279" fmla="*/ 5844559 w 7472601"/>
              <a:gd name="connsiteY279" fmla="*/ 6553349 h 6858000"/>
              <a:gd name="connsiteX280" fmla="*/ 5975994 w 7472601"/>
              <a:gd name="connsiteY280" fmla="*/ 6858000 h 6858000"/>
              <a:gd name="connsiteX281" fmla="*/ 5898547 w 7472601"/>
              <a:gd name="connsiteY281" fmla="*/ 6858000 h 6858000"/>
              <a:gd name="connsiteX282" fmla="*/ 5682041 w 7472601"/>
              <a:gd name="connsiteY282" fmla="*/ 6355860 h 6858000"/>
              <a:gd name="connsiteX283" fmla="*/ 5461758 w 7472601"/>
              <a:gd name="connsiteY283" fmla="*/ 5820220 h 6858000"/>
              <a:gd name="connsiteX284" fmla="*/ 5237282 w 7472601"/>
              <a:gd name="connsiteY284" fmla="*/ 6579086 h 6858000"/>
              <a:gd name="connsiteX285" fmla="*/ 5115009 w 7472601"/>
              <a:gd name="connsiteY285" fmla="*/ 6858000 h 6858000"/>
              <a:gd name="connsiteX286" fmla="*/ 5028074 w 7472601"/>
              <a:gd name="connsiteY286" fmla="*/ 6858000 h 6858000"/>
              <a:gd name="connsiteX287" fmla="*/ 5079508 w 7472601"/>
              <a:gd name="connsiteY287" fmla="*/ 6749074 h 6858000"/>
              <a:gd name="connsiteX288" fmla="*/ 5371846 w 7472601"/>
              <a:gd name="connsiteY288" fmla="*/ 5924413 h 6858000"/>
              <a:gd name="connsiteX289" fmla="*/ 5270512 w 7472601"/>
              <a:gd name="connsiteY289" fmla="*/ 6138975 h 6858000"/>
              <a:gd name="connsiteX290" fmla="*/ 5062409 w 7472601"/>
              <a:gd name="connsiteY290" fmla="*/ 6653544 h 6858000"/>
              <a:gd name="connsiteX291" fmla="*/ 5036628 w 7472601"/>
              <a:gd name="connsiteY291" fmla="*/ 6754247 h 6858000"/>
              <a:gd name="connsiteX292" fmla="*/ 5009112 w 7472601"/>
              <a:gd name="connsiteY292" fmla="*/ 6858000 h 6858000"/>
              <a:gd name="connsiteX293" fmla="*/ 4976679 w 7472601"/>
              <a:gd name="connsiteY293" fmla="*/ 6858000 h 6858000"/>
              <a:gd name="connsiteX294" fmla="*/ 5006537 w 7472601"/>
              <a:gd name="connsiteY294" fmla="*/ 6747068 h 6858000"/>
              <a:gd name="connsiteX295" fmla="*/ 5032723 w 7472601"/>
              <a:gd name="connsiteY295" fmla="*/ 6644957 h 6858000"/>
              <a:gd name="connsiteX296" fmla="*/ 5242949 w 7472601"/>
              <a:gd name="connsiteY296" fmla="*/ 6125175 h 6858000"/>
              <a:gd name="connsiteX297" fmla="*/ 5286321 w 7472601"/>
              <a:gd name="connsiteY297" fmla="*/ 6033555 h 6858000"/>
              <a:gd name="connsiteX298" fmla="*/ 5008210 w 7472601"/>
              <a:gd name="connsiteY298" fmla="*/ 6649194 h 6858000"/>
              <a:gd name="connsiteX299" fmla="*/ 4986321 w 7472601"/>
              <a:gd name="connsiteY299" fmla="*/ 6765687 h 6858000"/>
              <a:gd name="connsiteX300" fmla="*/ 4973474 w 7472601"/>
              <a:gd name="connsiteY300" fmla="*/ 6858000 h 6858000"/>
              <a:gd name="connsiteX301" fmla="*/ 4907178 w 7472601"/>
              <a:gd name="connsiteY301" fmla="*/ 6858000 h 6858000"/>
              <a:gd name="connsiteX302" fmla="*/ 4910810 w 7472601"/>
              <a:gd name="connsiteY302" fmla="*/ 6829660 h 6858000"/>
              <a:gd name="connsiteX303" fmla="*/ 4987461 w 7472601"/>
              <a:gd name="connsiteY303" fmla="*/ 6432994 h 6858000"/>
              <a:gd name="connsiteX304" fmla="*/ 5179262 w 7472601"/>
              <a:gd name="connsiteY304" fmla="*/ 6035044 h 6858000"/>
              <a:gd name="connsiteX305" fmla="*/ 4689678 w 7472601"/>
              <a:gd name="connsiteY305" fmla="*/ 6440241 h 6858000"/>
              <a:gd name="connsiteX306" fmla="*/ 4477543 w 7472601"/>
              <a:gd name="connsiteY306" fmla="*/ 6674836 h 6858000"/>
              <a:gd name="connsiteX307" fmla="*/ 4329957 w 7472601"/>
              <a:gd name="connsiteY307" fmla="*/ 6858000 h 6858000"/>
              <a:gd name="connsiteX308" fmla="*/ 4218595 w 7472601"/>
              <a:gd name="connsiteY308" fmla="*/ 6858000 h 6858000"/>
              <a:gd name="connsiteX309" fmla="*/ 4368888 w 7472601"/>
              <a:gd name="connsiteY309" fmla="*/ 6668412 h 6858000"/>
              <a:gd name="connsiteX310" fmla="*/ 4563091 w 7472601"/>
              <a:gd name="connsiteY310" fmla="*/ 6442508 h 6858000"/>
              <a:gd name="connsiteX311" fmla="*/ 5387324 w 7472601"/>
              <a:gd name="connsiteY311" fmla="*/ 5705830 h 6858000"/>
              <a:gd name="connsiteX312" fmla="*/ 5073620 w 7472601"/>
              <a:gd name="connsiteY312" fmla="*/ 5955437 h 6858000"/>
              <a:gd name="connsiteX313" fmla="*/ 4689789 w 7472601"/>
              <a:gd name="connsiteY313" fmla="*/ 6268382 h 6858000"/>
              <a:gd name="connsiteX314" fmla="*/ 4418722 w 7472601"/>
              <a:gd name="connsiteY314" fmla="*/ 6570886 h 6858000"/>
              <a:gd name="connsiteX315" fmla="*/ 4214944 w 7472601"/>
              <a:gd name="connsiteY315" fmla="*/ 6858000 h 6858000"/>
              <a:gd name="connsiteX316" fmla="*/ 4177898 w 7472601"/>
              <a:gd name="connsiteY316" fmla="*/ 6858000 h 6858000"/>
              <a:gd name="connsiteX317" fmla="*/ 4391597 w 7472601"/>
              <a:gd name="connsiteY317" fmla="*/ 6556370 h 6858000"/>
              <a:gd name="connsiteX318" fmla="*/ 4668889 w 7472601"/>
              <a:gd name="connsiteY318" fmla="*/ 6246399 h 6858000"/>
              <a:gd name="connsiteX319" fmla="*/ 5055427 w 7472601"/>
              <a:gd name="connsiteY319" fmla="*/ 5931476 h 6858000"/>
              <a:gd name="connsiteX320" fmla="*/ 5371814 w 7472601"/>
              <a:gd name="connsiteY320" fmla="*/ 5678975 h 6858000"/>
              <a:gd name="connsiteX321" fmla="*/ 4987918 w 7472601"/>
              <a:gd name="connsiteY321" fmla="*/ 5838701 h 6858000"/>
              <a:gd name="connsiteX322" fmla="*/ 4317146 w 7472601"/>
              <a:gd name="connsiteY322" fmla="*/ 6587716 h 6858000"/>
              <a:gd name="connsiteX323" fmla="*/ 4171627 w 7472601"/>
              <a:gd name="connsiteY323" fmla="*/ 6858000 h 6858000"/>
              <a:gd name="connsiteX324" fmla="*/ 4081585 w 7472601"/>
              <a:gd name="connsiteY324" fmla="*/ 6858000 h 6858000"/>
              <a:gd name="connsiteX325" fmla="*/ 4238603 w 7472601"/>
              <a:gd name="connsiteY325" fmla="*/ 6559341 h 6858000"/>
              <a:gd name="connsiteX326" fmla="*/ 4778333 w 7472601"/>
              <a:gd name="connsiteY326" fmla="*/ 5873626 h 6858000"/>
              <a:gd name="connsiteX327" fmla="*/ 5414185 w 7472601"/>
              <a:gd name="connsiteY327" fmla="*/ 5573882 h 6858000"/>
              <a:gd name="connsiteX328" fmla="*/ 5959648 w 7472601"/>
              <a:gd name="connsiteY328" fmla="*/ 4760797 h 6858000"/>
              <a:gd name="connsiteX329" fmla="*/ 5355019 w 7472601"/>
              <a:gd name="connsiteY329" fmla="*/ 4734672 h 6858000"/>
              <a:gd name="connsiteX330" fmla="*/ 5083565 w 7472601"/>
              <a:gd name="connsiteY330" fmla="*/ 5179121 h 6858000"/>
              <a:gd name="connsiteX331" fmla="*/ 4713577 w 7472601"/>
              <a:gd name="connsiteY331" fmla="*/ 5616803 h 6858000"/>
              <a:gd name="connsiteX332" fmla="*/ 3989559 w 7472601"/>
              <a:gd name="connsiteY332" fmla="*/ 6145945 h 6858000"/>
              <a:gd name="connsiteX333" fmla="*/ 3939824 w 7472601"/>
              <a:gd name="connsiteY333" fmla="*/ 6066900 h 6858000"/>
              <a:gd name="connsiteX334" fmla="*/ 4584537 w 7472601"/>
              <a:gd name="connsiteY334" fmla="*/ 5324826 h 6858000"/>
              <a:gd name="connsiteX335" fmla="*/ 5037105 w 7472601"/>
              <a:gd name="connsiteY335" fmla="*/ 5088765 h 6858000"/>
              <a:gd name="connsiteX336" fmla="*/ 5039930 w 7472601"/>
              <a:gd name="connsiteY336" fmla="*/ 5089585 h 6858000"/>
              <a:gd name="connsiteX337" fmla="*/ 5263764 w 7472601"/>
              <a:gd name="connsiteY337" fmla="*/ 4735525 h 6858000"/>
              <a:gd name="connsiteX338" fmla="*/ 4086300 w 7472601"/>
              <a:gd name="connsiteY338" fmla="*/ 4884599 h 6858000"/>
              <a:gd name="connsiteX339" fmla="*/ 4085485 w 7472601"/>
              <a:gd name="connsiteY339" fmla="*/ 4899070 h 6858000"/>
              <a:gd name="connsiteX340" fmla="*/ 3871915 w 7472601"/>
              <a:gd name="connsiteY340" fmla="*/ 5253645 h 6858000"/>
              <a:gd name="connsiteX341" fmla="*/ 3799374 w 7472601"/>
              <a:gd name="connsiteY341" fmla="*/ 5466127 h 6858000"/>
              <a:gd name="connsiteX342" fmla="*/ 3498850 w 7472601"/>
              <a:gd name="connsiteY342" fmla="*/ 6661888 h 6858000"/>
              <a:gd name="connsiteX343" fmla="*/ 3399216 w 7472601"/>
              <a:gd name="connsiteY343" fmla="*/ 6858000 h 6858000"/>
              <a:gd name="connsiteX344" fmla="*/ 3303688 w 7472601"/>
              <a:gd name="connsiteY344" fmla="*/ 6858000 h 6858000"/>
              <a:gd name="connsiteX345" fmla="*/ 3391774 w 7472601"/>
              <a:gd name="connsiteY345" fmla="*/ 6697181 h 6858000"/>
              <a:gd name="connsiteX346" fmla="*/ 3735540 w 7472601"/>
              <a:gd name="connsiteY346" fmla="*/ 5546923 h 6858000"/>
              <a:gd name="connsiteX347" fmla="*/ 3729438 w 7472601"/>
              <a:gd name="connsiteY347" fmla="*/ 5569058 h 6858000"/>
              <a:gd name="connsiteX348" fmla="*/ 3707782 w 7472601"/>
              <a:gd name="connsiteY348" fmla="*/ 5644908 h 6858000"/>
              <a:gd name="connsiteX349" fmla="*/ 3583827 w 7472601"/>
              <a:gd name="connsiteY349" fmla="*/ 6039215 h 6858000"/>
              <a:gd name="connsiteX350" fmla="*/ 3547861 w 7472601"/>
              <a:gd name="connsiteY350" fmla="*/ 6129609 h 6858000"/>
              <a:gd name="connsiteX351" fmla="*/ 3490905 w 7472601"/>
              <a:gd name="connsiteY351" fmla="*/ 6277660 h 6858000"/>
              <a:gd name="connsiteX352" fmla="*/ 3455859 w 7472601"/>
              <a:gd name="connsiteY352" fmla="*/ 6391301 h 6858000"/>
              <a:gd name="connsiteX353" fmla="*/ 3429112 w 7472601"/>
              <a:gd name="connsiteY353" fmla="*/ 6479469 h 6858000"/>
              <a:gd name="connsiteX354" fmla="*/ 3304862 w 7472601"/>
              <a:gd name="connsiteY354" fmla="*/ 6796476 h 6858000"/>
              <a:gd name="connsiteX355" fmla="*/ 3276071 w 7472601"/>
              <a:gd name="connsiteY355" fmla="*/ 6858000 h 6858000"/>
              <a:gd name="connsiteX356" fmla="*/ 3240805 w 7472601"/>
              <a:gd name="connsiteY356" fmla="*/ 6858000 h 6858000"/>
              <a:gd name="connsiteX357" fmla="*/ 3275917 w 7472601"/>
              <a:gd name="connsiteY357" fmla="*/ 6783192 h 6858000"/>
              <a:gd name="connsiteX358" fmla="*/ 3399358 w 7472601"/>
              <a:gd name="connsiteY358" fmla="*/ 6469011 h 6858000"/>
              <a:gd name="connsiteX359" fmla="*/ 3425650 w 7472601"/>
              <a:gd name="connsiteY359" fmla="*/ 6381333 h 6858000"/>
              <a:gd name="connsiteX360" fmla="*/ 3460661 w 7472601"/>
              <a:gd name="connsiteY360" fmla="*/ 6266763 h 6858000"/>
              <a:gd name="connsiteX361" fmla="*/ 3518021 w 7472601"/>
              <a:gd name="connsiteY361" fmla="*/ 6117298 h 6858000"/>
              <a:gd name="connsiteX362" fmla="*/ 3554035 w 7472601"/>
              <a:gd name="connsiteY362" fmla="*/ 6027832 h 6858000"/>
              <a:gd name="connsiteX363" fmla="*/ 3677174 w 7472601"/>
              <a:gd name="connsiteY363" fmla="*/ 5636351 h 6858000"/>
              <a:gd name="connsiteX364" fmla="*/ 3698819 w 7472601"/>
              <a:gd name="connsiteY364" fmla="*/ 5560503 h 6858000"/>
              <a:gd name="connsiteX365" fmla="*/ 3702094 w 7472601"/>
              <a:gd name="connsiteY365" fmla="*/ 5549194 h 6858000"/>
              <a:gd name="connsiteX366" fmla="*/ 3398355 w 7472601"/>
              <a:gd name="connsiteY366" fmla="*/ 6094603 h 6858000"/>
              <a:gd name="connsiteX367" fmla="*/ 3193941 w 7472601"/>
              <a:gd name="connsiteY367" fmla="*/ 6798775 h 6858000"/>
              <a:gd name="connsiteX368" fmla="*/ 3184140 w 7472601"/>
              <a:gd name="connsiteY368" fmla="*/ 6858000 h 6858000"/>
              <a:gd name="connsiteX369" fmla="*/ 3099978 w 7472601"/>
              <a:gd name="connsiteY369" fmla="*/ 6858000 h 6858000"/>
              <a:gd name="connsiteX370" fmla="*/ 3101556 w 7472601"/>
              <a:gd name="connsiteY370" fmla="*/ 6843337 h 6858000"/>
              <a:gd name="connsiteX371" fmla="*/ 3370162 w 7472601"/>
              <a:gd name="connsiteY371" fmla="*/ 5785550 h 6858000"/>
              <a:gd name="connsiteX372" fmla="*/ 3746477 w 7472601"/>
              <a:gd name="connsiteY372" fmla="*/ 5377889 h 6858000"/>
              <a:gd name="connsiteX373" fmla="*/ 3863399 w 7472601"/>
              <a:gd name="connsiteY373" fmla="*/ 5087257 h 6858000"/>
              <a:gd name="connsiteX374" fmla="*/ 3968712 w 7472601"/>
              <a:gd name="connsiteY374" fmla="*/ 4913989 h 6858000"/>
              <a:gd name="connsiteX375" fmla="*/ 2792390 w 7472601"/>
              <a:gd name="connsiteY375" fmla="*/ 5382974 h 6858000"/>
              <a:gd name="connsiteX376" fmla="*/ 2714982 w 7472601"/>
              <a:gd name="connsiteY376" fmla="*/ 5427051 h 6858000"/>
              <a:gd name="connsiteX377" fmla="*/ 2813361 w 7472601"/>
              <a:gd name="connsiteY377" fmla="*/ 6023912 h 6858000"/>
              <a:gd name="connsiteX378" fmla="*/ 2688430 w 7472601"/>
              <a:gd name="connsiteY378" fmla="*/ 6801564 h 6858000"/>
              <a:gd name="connsiteX379" fmla="*/ 2629626 w 7472601"/>
              <a:gd name="connsiteY379" fmla="*/ 6763394 h 6858000"/>
              <a:gd name="connsiteX380" fmla="*/ 2565328 w 7472601"/>
              <a:gd name="connsiteY380" fmla="*/ 5516399 h 6858000"/>
              <a:gd name="connsiteX381" fmla="*/ 1922999 w 7472601"/>
              <a:gd name="connsiteY381" fmla="*/ 5980343 h 6858000"/>
              <a:gd name="connsiteX382" fmla="*/ 1950261 w 7472601"/>
              <a:gd name="connsiteY382" fmla="*/ 6405858 h 6858000"/>
              <a:gd name="connsiteX383" fmla="*/ 2365554 w 7472601"/>
              <a:gd name="connsiteY383" fmla="*/ 6759107 h 6858000"/>
              <a:gd name="connsiteX384" fmla="*/ 2424142 w 7472601"/>
              <a:gd name="connsiteY384" fmla="*/ 6858000 h 6858000"/>
              <a:gd name="connsiteX385" fmla="*/ 2395994 w 7472601"/>
              <a:gd name="connsiteY385" fmla="*/ 6858000 h 6858000"/>
              <a:gd name="connsiteX386" fmla="*/ 2392863 w 7472601"/>
              <a:gd name="connsiteY386" fmla="*/ 6852964 h 6858000"/>
              <a:gd name="connsiteX387" fmla="*/ 2017589 w 7472601"/>
              <a:gd name="connsiteY387" fmla="*/ 6493982 h 6858000"/>
              <a:gd name="connsiteX388" fmla="*/ 2147336 w 7472601"/>
              <a:gd name="connsiteY388" fmla="*/ 6594052 h 6858000"/>
              <a:gd name="connsiteX389" fmla="*/ 2207047 w 7472601"/>
              <a:gd name="connsiteY389" fmla="*/ 6654540 h 6858000"/>
              <a:gd name="connsiteX390" fmla="*/ 2299106 w 7472601"/>
              <a:gd name="connsiteY390" fmla="*/ 6778931 h 6858000"/>
              <a:gd name="connsiteX391" fmla="*/ 2314430 w 7472601"/>
              <a:gd name="connsiteY391" fmla="*/ 6801144 h 6858000"/>
              <a:gd name="connsiteX392" fmla="*/ 2352406 w 7472601"/>
              <a:gd name="connsiteY392" fmla="*/ 6858000 h 6858000"/>
              <a:gd name="connsiteX393" fmla="*/ 2314492 w 7472601"/>
              <a:gd name="connsiteY393" fmla="*/ 6858000 h 6858000"/>
              <a:gd name="connsiteX394" fmla="*/ 2288095 w 7472601"/>
              <a:gd name="connsiteY394" fmla="*/ 6818030 h 6858000"/>
              <a:gd name="connsiteX395" fmla="*/ 2272768 w 7472601"/>
              <a:gd name="connsiteY395" fmla="*/ 6795822 h 6858000"/>
              <a:gd name="connsiteX396" fmla="*/ 2182715 w 7472601"/>
              <a:gd name="connsiteY396" fmla="*/ 6675071 h 6858000"/>
              <a:gd name="connsiteX397" fmla="*/ 2032061 w 7472601"/>
              <a:gd name="connsiteY397" fmla="*/ 6541380 h 6858000"/>
              <a:gd name="connsiteX398" fmla="*/ 2257220 w 7472601"/>
              <a:gd name="connsiteY398" fmla="*/ 6826257 h 6858000"/>
              <a:gd name="connsiteX399" fmla="*/ 2281324 w 7472601"/>
              <a:gd name="connsiteY399" fmla="*/ 6858000 h 6858000"/>
              <a:gd name="connsiteX400" fmla="*/ 2242860 w 7472601"/>
              <a:gd name="connsiteY400" fmla="*/ 6858000 h 6858000"/>
              <a:gd name="connsiteX401" fmla="*/ 2232818 w 7472601"/>
              <a:gd name="connsiteY401" fmla="*/ 6844926 h 6858000"/>
              <a:gd name="connsiteX402" fmla="*/ 1990172 w 7472601"/>
              <a:gd name="connsiteY402" fmla="*/ 6542121 h 6858000"/>
              <a:gd name="connsiteX403" fmla="*/ 2124090 w 7472601"/>
              <a:gd name="connsiteY403" fmla="*/ 6761017 h 6858000"/>
              <a:gd name="connsiteX404" fmla="*/ 2200380 w 7472601"/>
              <a:gd name="connsiteY404" fmla="*/ 6858000 h 6858000"/>
              <a:gd name="connsiteX405" fmla="*/ 2147507 w 7472601"/>
              <a:gd name="connsiteY405" fmla="*/ 6858000 h 6858000"/>
              <a:gd name="connsiteX406" fmla="*/ 2070668 w 7472601"/>
              <a:gd name="connsiteY406" fmla="*/ 6761520 h 6858000"/>
              <a:gd name="connsiteX407" fmla="*/ 1975142 w 7472601"/>
              <a:gd name="connsiteY407" fmla="*/ 6585570 h 6858000"/>
              <a:gd name="connsiteX408" fmla="*/ 2050035 w 7472601"/>
              <a:gd name="connsiteY408" fmla="*/ 6813345 h 6858000"/>
              <a:gd name="connsiteX409" fmla="*/ 2063025 w 7472601"/>
              <a:gd name="connsiteY409" fmla="*/ 6858000 h 6858000"/>
              <a:gd name="connsiteX410" fmla="*/ 2021675 w 7472601"/>
              <a:gd name="connsiteY410" fmla="*/ 6858000 h 6858000"/>
              <a:gd name="connsiteX411" fmla="*/ 2019308 w 7472601"/>
              <a:gd name="connsiteY411" fmla="*/ 6847118 h 6858000"/>
              <a:gd name="connsiteX412" fmla="*/ 1938835 w 7472601"/>
              <a:gd name="connsiteY412" fmla="*/ 6551160 h 6858000"/>
              <a:gd name="connsiteX413" fmla="*/ 1953230 w 7472601"/>
              <a:gd name="connsiteY413" fmla="*/ 6759699 h 6858000"/>
              <a:gd name="connsiteX414" fmla="*/ 1956763 w 7472601"/>
              <a:gd name="connsiteY414" fmla="*/ 6778191 h 6858000"/>
              <a:gd name="connsiteX415" fmla="*/ 1967925 w 7472601"/>
              <a:gd name="connsiteY415" fmla="*/ 6858000 h 6858000"/>
              <a:gd name="connsiteX416" fmla="*/ 1936622 w 7472601"/>
              <a:gd name="connsiteY416" fmla="*/ 6858000 h 6858000"/>
              <a:gd name="connsiteX417" fmla="*/ 1926261 w 7472601"/>
              <a:gd name="connsiteY417" fmla="*/ 6784064 h 6858000"/>
              <a:gd name="connsiteX418" fmla="*/ 1922724 w 7472601"/>
              <a:gd name="connsiteY418" fmla="*/ 6765577 h 6858000"/>
              <a:gd name="connsiteX419" fmla="*/ 1904650 w 7472601"/>
              <a:gd name="connsiteY419" fmla="*/ 6639616 h 6858000"/>
              <a:gd name="connsiteX420" fmla="*/ 1885273 w 7472601"/>
              <a:gd name="connsiteY420" fmla="*/ 6858000 h 6858000"/>
              <a:gd name="connsiteX421" fmla="*/ 1854363 w 7472601"/>
              <a:gd name="connsiteY421" fmla="*/ 6858000 h 6858000"/>
              <a:gd name="connsiteX422" fmla="*/ 1880391 w 7472601"/>
              <a:gd name="connsiteY422" fmla="*/ 6603796 h 6858000"/>
              <a:gd name="connsiteX423" fmla="*/ 1818273 w 7472601"/>
              <a:gd name="connsiteY423" fmla="*/ 6715729 h 6858000"/>
              <a:gd name="connsiteX424" fmla="*/ 1794691 w 7472601"/>
              <a:gd name="connsiteY424" fmla="*/ 6843239 h 6858000"/>
              <a:gd name="connsiteX425" fmla="*/ 1794914 w 7472601"/>
              <a:gd name="connsiteY425" fmla="*/ 6858000 h 6858000"/>
              <a:gd name="connsiteX426" fmla="*/ 1746128 w 7472601"/>
              <a:gd name="connsiteY426" fmla="*/ 6858000 h 6858000"/>
              <a:gd name="connsiteX427" fmla="*/ 1753934 w 7472601"/>
              <a:gd name="connsiteY427" fmla="*/ 6724796 h 6858000"/>
              <a:gd name="connsiteX428" fmla="*/ 1792053 w 7472601"/>
              <a:gd name="connsiteY428" fmla="*/ 6572396 h 6858000"/>
              <a:gd name="connsiteX429" fmla="*/ 1862248 w 7472601"/>
              <a:gd name="connsiteY429" fmla="*/ 6266397 h 6858000"/>
              <a:gd name="connsiteX430" fmla="*/ 1862250 w 7472601"/>
              <a:gd name="connsiteY430" fmla="*/ 6033531 h 6858000"/>
              <a:gd name="connsiteX431" fmla="*/ 1211999 w 7472601"/>
              <a:gd name="connsiteY431" fmla="*/ 6683610 h 6858000"/>
              <a:gd name="connsiteX432" fmla="*/ 1213266 w 7472601"/>
              <a:gd name="connsiteY432" fmla="*/ 6691947 h 6858000"/>
              <a:gd name="connsiteX433" fmla="*/ 1203370 w 7472601"/>
              <a:gd name="connsiteY433" fmla="*/ 6850676 h 6858000"/>
              <a:gd name="connsiteX434" fmla="*/ 1203671 w 7472601"/>
              <a:gd name="connsiteY434" fmla="*/ 6858000 h 6858000"/>
              <a:gd name="connsiteX435" fmla="*/ 1143180 w 7472601"/>
              <a:gd name="connsiteY435" fmla="*/ 6858000 h 6858000"/>
              <a:gd name="connsiteX436" fmla="*/ 1142176 w 7472601"/>
              <a:gd name="connsiteY436" fmla="*/ 6766045 h 6858000"/>
              <a:gd name="connsiteX437" fmla="*/ 1067484 w 7472601"/>
              <a:gd name="connsiteY437" fmla="*/ 6858000 h 6858000"/>
              <a:gd name="connsiteX438" fmla="*/ 953928 w 7472601"/>
              <a:gd name="connsiteY438" fmla="*/ 6858000 h 6858000"/>
              <a:gd name="connsiteX439" fmla="*/ 959715 w 7472601"/>
              <a:gd name="connsiteY439" fmla="*/ 6850185 h 6858000"/>
              <a:gd name="connsiteX440" fmla="*/ 1483788 w 7472601"/>
              <a:gd name="connsiteY440" fmla="*/ 6259174 h 6858000"/>
              <a:gd name="connsiteX441" fmla="*/ 1100671 w 7472601"/>
              <a:gd name="connsiteY441" fmla="*/ 6252137 h 6858000"/>
              <a:gd name="connsiteX442" fmla="*/ 1090144 w 7472601"/>
              <a:gd name="connsiteY442" fmla="*/ 6256748 h 6858000"/>
              <a:gd name="connsiteX443" fmla="*/ 1095872 w 7472601"/>
              <a:gd name="connsiteY443" fmla="*/ 6271892 h 6858000"/>
              <a:gd name="connsiteX444" fmla="*/ 262785 w 7472601"/>
              <a:gd name="connsiteY444" fmla="*/ 6845450 h 6858000"/>
              <a:gd name="connsiteX445" fmla="*/ 209968 w 7472601"/>
              <a:gd name="connsiteY445" fmla="*/ 6770713 h 6858000"/>
              <a:gd name="connsiteX446" fmla="*/ 873460 w 7472601"/>
              <a:gd name="connsiteY446" fmla="*/ 6253768 h 6858000"/>
              <a:gd name="connsiteX447" fmla="*/ 192686 w 7472601"/>
              <a:gd name="connsiteY447" fmla="*/ 5849257 h 6858000"/>
              <a:gd name="connsiteX448" fmla="*/ 4696 w 7472601"/>
              <a:gd name="connsiteY448" fmla="*/ 5697668 h 6858000"/>
              <a:gd name="connsiteX449" fmla="*/ 0 w 7472601"/>
              <a:gd name="connsiteY449" fmla="*/ 5689984 h 6858000"/>
              <a:gd name="connsiteX450" fmla="*/ 0 w 7472601"/>
              <a:gd name="connsiteY450" fmla="*/ 5513472 h 6858000"/>
              <a:gd name="connsiteX451" fmla="*/ 174101 w 7472601"/>
              <a:gd name="connsiteY451" fmla="*/ 5620277 h 6858000"/>
              <a:gd name="connsiteX452" fmla="*/ 891800 w 7472601"/>
              <a:gd name="connsiteY452" fmla="*/ 6036935 h 6858000"/>
              <a:gd name="connsiteX453" fmla="*/ 1072219 w 7472601"/>
              <a:gd name="connsiteY453" fmla="*/ 6169443 h 6858000"/>
              <a:gd name="connsiteX454" fmla="*/ 1074117 w 7472601"/>
              <a:gd name="connsiteY454" fmla="*/ 6170301 h 6858000"/>
              <a:gd name="connsiteX455" fmla="*/ 1083114 w 7472601"/>
              <a:gd name="connsiteY455" fmla="*/ 6174131 h 6858000"/>
              <a:gd name="connsiteX456" fmla="*/ 1543010 w 7472601"/>
              <a:gd name="connsiteY456" fmla="*/ 6191140 h 6858000"/>
              <a:gd name="connsiteX457" fmla="*/ 1551080 w 7472601"/>
              <a:gd name="connsiteY457" fmla="*/ 6195006 h 6858000"/>
              <a:gd name="connsiteX458" fmla="*/ 2345443 w 7472601"/>
              <a:gd name="connsiteY458" fmla="*/ 5549882 h 6858000"/>
              <a:gd name="connsiteX459" fmla="*/ 1721499 w 7472601"/>
              <a:gd name="connsiteY459" fmla="*/ 5599969 h 6858000"/>
              <a:gd name="connsiteX460" fmla="*/ 767716 w 7472601"/>
              <a:gd name="connsiteY460" fmla="*/ 5472768 h 6858000"/>
              <a:gd name="connsiteX461" fmla="*/ 722147 w 7472601"/>
              <a:gd name="connsiteY461" fmla="*/ 5393091 h 6858000"/>
              <a:gd name="connsiteX462" fmla="*/ 1485552 w 7472601"/>
              <a:gd name="connsiteY462" fmla="*/ 5313202 h 6858000"/>
              <a:gd name="connsiteX463" fmla="*/ 2143004 w 7472601"/>
              <a:gd name="connsiteY463" fmla="*/ 5402420 h 6858000"/>
              <a:gd name="connsiteX464" fmla="*/ 1933391 w 7472601"/>
              <a:gd name="connsiteY464" fmla="*/ 5156971 h 6858000"/>
              <a:gd name="connsiteX465" fmla="*/ 1827118 w 7472601"/>
              <a:gd name="connsiteY465" fmla="*/ 4968410 h 6858000"/>
              <a:gd name="connsiteX466" fmla="*/ 1837349 w 7472601"/>
              <a:gd name="connsiteY466" fmla="*/ 4956357 h 6858000"/>
              <a:gd name="connsiteX467" fmla="*/ 2162835 w 7472601"/>
              <a:gd name="connsiteY467" fmla="*/ 5187853 h 6858000"/>
              <a:gd name="connsiteX468" fmla="*/ 2257167 w 7472601"/>
              <a:gd name="connsiteY468" fmla="*/ 5462123 h 6858000"/>
              <a:gd name="connsiteX469" fmla="*/ 2261598 w 7472601"/>
              <a:gd name="connsiteY469" fmla="*/ 5467998 h 6858000"/>
              <a:gd name="connsiteX470" fmla="*/ 2437177 w 7472601"/>
              <a:gd name="connsiteY470" fmla="*/ 5479608 h 6858000"/>
              <a:gd name="connsiteX471" fmla="*/ 2445247 w 7472601"/>
              <a:gd name="connsiteY471" fmla="*/ 5483476 h 6858000"/>
              <a:gd name="connsiteX472" fmla="*/ 2743626 w 7472601"/>
              <a:gd name="connsiteY472" fmla="*/ 5304819 h 6858000"/>
              <a:gd name="connsiteX473" fmla="*/ 3048102 w 7472601"/>
              <a:gd name="connsiteY473" fmla="*/ 5150595 h 6858000"/>
              <a:gd name="connsiteX474" fmla="*/ 1799414 w 7472601"/>
              <a:gd name="connsiteY474" fmla="*/ 4694732 h 6858000"/>
              <a:gd name="connsiteX475" fmla="*/ 1771735 w 7472601"/>
              <a:gd name="connsiteY475" fmla="*/ 4619929 h 6858000"/>
              <a:gd name="connsiteX476" fmla="*/ 3104273 w 7472601"/>
              <a:gd name="connsiteY476" fmla="*/ 5076159 h 6858000"/>
              <a:gd name="connsiteX477" fmla="*/ 3113245 w 7472601"/>
              <a:gd name="connsiteY477" fmla="*/ 5090705 h 6858000"/>
              <a:gd name="connsiteX478" fmla="*/ 3126294 w 7472601"/>
              <a:gd name="connsiteY478" fmla="*/ 5114400 h 6858000"/>
              <a:gd name="connsiteX479" fmla="*/ 3937433 w 7472601"/>
              <a:gd name="connsiteY479" fmla="*/ 4830473 h 6858000"/>
              <a:gd name="connsiteX480" fmla="*/ 3590475 w 7472601"/>
              <a:gd name="connsiteY480" fmla="*/ 4597974 h 6858000"/>
              <a:gd name="connsiteX481" fmla="*/ 3100264 w 7472601"/>
              <a:gd name="connsiteY481" fmla="*/ 4579845 h 6858000"/>
              <a:gd name="connsiteX482" fmla="*/ 2183576 w 7472601"/>
              <a:gd name="connsiteY482" fmla="*/ 4227150 h 6858000"/>
              <a:gd name="connsiteX483" fmla="*/ 2151029 w 7472601"/>
              <a:gd name="connsiteY483" fmla="*/ 4146947 h 6858000"/>
              <a:gd name="connsiteX484" fmla="*/ 3563434 w 7472601"/>
              <a:gd name="connsiteY484" fmla="*/ 4469115 h 6858000"/>
              <a:gd name="connsiteX485" fmla="*/ 3177952 w 7472601"/>
              <a:gd name="connsiteY485" fmla="*/ 3657386 h 6858000"/>
              <a:gd name="connsiteX486" fmla="*/ 3189263 w 7472601"/>
              <a:gd name="connsiteY486" fmla="*/ 3625726 h 6858000"/>
              <a:gd name="connsiteX487" fmla="*/ 3560912 w 7472601"/>
              <a:gd name="connsiteY487" fmla="*/ 4079863 h 6858000"/>
              <a:gd name="connsiteX488" fmla="*/ 3626636 w 7472601"/>
              <a:gd name="connsiteY488" fmla="*/ 4512230 h 6858000"/>
              <a:gd name="connsiteX489" fmla="*/ 3653088 w 7472601"/>
              <a:gd name="connsiteY489" fmla="*/ 4521417 h 6858000"/>
              <a:gd name="connsiteX490" fmla="*/ 3988128 w 7472601"/>
              <a:gd name="connsiteY490" fmla="*/ 4817267 h 6858000"/>
              <a:gd name="connsiteX491" fmla="*/ 4830582 w 7472601"/>
              <a:gd name="connsiteY491" fmla="*/ 4676000 h 6858000"/>
              <a:gd name="connsiteX492" fmla="*/ 4830100 w 7472601"/>
              <a:gd name="connsiteY492" fmla="*/ 4675554 h 6858000"/>
              <a:gd name="connsiteX493" fmla="*/ 4036318 w 7472601"/>
              <a:gd name="connsiteY493" fmla="*/ 4147013 h 6858000"/>
              <a:gd name="connsiteX494" fmla="*/ 3432098 w 7472601"/>
              <a:gd name="connsiteY494" fmla="*/ 3537312 h 6858000"/>
              <a:gd name="connsiteX495" fmla="*/ 3446761 w 7472601"/>
              <a:gd name="connsiteY495" fmla="*/ 3461278 h 6858000"/>
              <a:gd name="connsiteX496" fmla="*/ 4419733 w 7472601"/>
              <a:gd name="connsiteY496" fmla="*/ 3963555 h 6858000"/>
              <a:gd name="connsiteX497" fmla="*/ 4781371 w 7472601"/>
              <a:gd name="connsiteY497" fmla="*/ 4458604 h 6858000"/>
              <a:gd name="connsiteX498" fmla="*/ 4780440 w 7472601"/>
              <a:gd name="connsiteY498" fmla="*/ 4470290 h 6858000"/>
              <a:gd name="connsiteX499" fmla="*/ 4898954 w 7472601"/>
              <a:gd name="connsiteY499" fmla="*/ 4662092 h 6858000"/>
              <a:gd name="connsiteX500" fmla="*/ 4900699 w 7472601"/>
              <a:gd name="connsiteY500" fmla="*/ 4670867 h 6858000"/>
              <a:gd name="connsiteX501" fmla="*/ 5714511 w 7472601"/>
              <a:gd name="connsiteY501" fmla="*/ 4663483 h 6858000"/>
              <a:gd name="connsiteX502" fmla="*/ 5464793 w 7472601"/>
              <a:gd name="connsiteY502" fmla="*/ 4393556 h 6858000"/>
              <a:gd name="connsiteX503" fmla="*/ 5461897 w 7472601"/>
              <a:gd name="connsiteY503" fmla="*/ 4390879 h 6858000"/>
              <a:gd name="connsiteX504" fmla="*/ 4294126 w 7472601"/>
              <a:gd name="connsiteY504" fmla="*/ 3303048 h 6858000"/>
              <a:gd name="connsiteX505" fmla="*/ 4305321 w 7472601"/>
              <a:gd name="connsiteY505" fmla="*/ 3256953 h 6858000"/>
              <a:gd name="connsiteX506" fmla="*/ 4949299 w 7472601"/>
              <a:gd name="connsiteY506" fmla="*/ 3766336 h 6858000"/>
              <a:gd name="connsiteX507" fmla="*/ 5291452 w 7472601"/>
              <a:gd name="connsiteY507" fmla="*/ 4076801 h 6858000"/>
              <a:gd name="connsiteX508" fmla="*/ 5434998 w 7472601"/>
              <a:gd name="connsiteY508" fmla="*/ 4254100 h 6858000"/>
              <a:gd name="connsiteX509" fmla="*/ 5351015 w 7472601"/>
              <a:gd name="connsiteY509" fmla="*/ 3760989 h 6858000"/>
              <a:gd name="connsiteX510" fmla="*/ 5413780 w 7472601"/>
              <a:gd name="connsiteY510" fmla="*/ 2966265 h 6858000"/>
              <a:gd name="connsiteX511" fmla="*/ 5425627 w 7472601"/>
              <a:gd name="connsiteY511" fmla="*/ 2954192 h 6858000"/>
              <a:gd name="connsiteX512" fmla="*/ 6604735 w 7472601"/>
              <a:gd name="connsiteY512" fmla="*/ 2041381 h 6858000"/>
              <a:gd name="connsiteX513" fmla="*/ 7204487 w 7472601"/>
              <a:gd name="connsiteY513" fmla="*/ 2742112 h 6858000"/>
              <a:gd name="connsiteX514" fmla="*/ 7131592 w 7472601"/>
              <a:gd name="connsiteY514" fmla="*/ 2672096 h 6858000"/>
              <a:gd name="connsiteX515" fmla="*/ 6996344 w 7472601"/>
              <a:gd name="connsiteY515" fmla="*/ 2518310 h 6858000"/>
              <a:gd name="connsiteX516" fmla="*/ 6735495 w 7472601"/>
              <a:gd name="connsiteY516" fmla="*/ 2196890 h 6858000"/>
              <a:gd name="connsiteX517" fmla="*/ 6721901 w 7472601"/>
              <a:gd name="connsiteY517" fmla="*/ 2179274 h 6858000"/>
              <a:gd name="connsiteX518" fmla="*/ 6604735 w 7472601"/>
              <a:gd name="connsiteY518" fmla="*/ 2041381 h 6858000"/>
              <a:gd name="connsiteX519" fmla="*/ 6591670 w 7472601"/>
              <a:gd name="connsiteY519" fmla="*/ 1988277 h 6858000"/>
              <a:gd name="connsiteX520" fmla="*/ 6747349 w 7472601"/>
              <a:gd name="connsiteY520" fmla="*/ 2160069 h 6858000"/>
              <a:gd name="connsiteX521" fmla="*/ 6760943 w 7472601"/>
              <a:gd name="connsiteY521" fmla="*/ 2177686 h 6858000"/>
              <a:gd name="connsiteX522" fmla="*/ 7021065 w 7472601"/>
              <a:gd name="connsiteY522" fmla="*/ 2498102 h 6858000"/>
              <a:gd name="connsiteX523" fmla="*/ 7155223 w 7472601"/>
              <a:gd name="connsiteY523" fmla="*/ 2650386 h 6858000"/>
              <a:gd name="connsiteX524" fmla="*/ 7203167 w 7472601"/>
              <a:gd name="connsiteY524" fmla="*/ 2697288 h 6858000"/>
              <a:gd name="connsiteX525" fmla="*/ 6937703 w 7472601"/>
              <a:gd name="connsiteY525" fmla="*/ 2321981 h 6858000"/>
              <a:gd name="connsiteX526" fmla="*/ 6591670 w 7472601"/>
              <a:gd name="connsiteY526" fmla="*/ 1988277 h 6858000"/>
              <a:gd name="connsiteX527" fmla="*/ 5798671 w 7472601"/>
              <a:gd name="connsiteY527" fmla="*/ 1981601 h 6858000"/>
              <a:gd name="connsiteX528" fmla="*/ 5754709 w 7472601"/>
              <a:gd name="connsiteY528" fmla="*/ 2071454 h 6858000"/>
              <a:gd name="connsiteX529" fmla="*/ 5763044 w 7472601"/>
              <a:gd name="connsiteY529" fmla="*/ 2842206 h 6858000"/>
              <a:gd name="connsiteX530" fmla="*/ 5764974 w 7472601"/>
              <a:gd name="connsiteY530" fmla="*/ 2799609 h 6858000"/>
              <a:gd name="connsiteX531" fmla="*/ 5767665 w 7472601"/>
              <a:gd name="connsiteY531" fmla="*/ 2666409 h 6858000"/>
              <a:gd name="connsiteX532" fmla="*/ 5763055 w 7472601"/>
              <a:gd name="connsiteY532" fmla="*/ 2579705 h 6858000"/>
              <a:gd name="connsiteX533" fmla="*/ 5758079 w 7472601"/>
              <a:gd name="connsiteY533" fmla="*/ 2492508 h 6858000"/>
              <a:gd name="connsiteX534" fmla="*/ 5779325 w 7472601"/>
              <a:gd name="connsiteY534" fmla="*/ 2197069 h 6858000"/>
              <a:gd name="connsiteX535" fmla="*/ 5798671 w 7472601"/>
              <a:gd name="connsiteY535" fmla="*/ 1981601 h 6858000"/>
              <a:gd name="connsiteX536" fmla="*/ 5829202 w 7472601"/>
              <a:gd name="connsiteY536" fmla="*/ 1971679 h 6858000"/>
              <a:gd name="connsiteX537" fmla="*/ 5809558 w 7472601"/>
              <a:gd name="connsiteY537" fmla="*/ 2198043 h 6858000"/>
              <a:gd name="connsiteX538" fmla="*/ 5788653 w 7472601"/>
              <a:gd name="connsiteY538" fmla="*/ 2489430 h 6858000"/>
              <a:gd name="connsiteX539" fmla="*/ 5793439 w 7472601"/>
              <a:gd name="connsiteY539" fmla="*/ 2575235 h 6858000"/>
              <a:gd name="connsiteX540" fmla="*/ 5796837 w 7472601"/>
              <a:gd name="connsiteY540" fmla="*/ 2637633 h 6858000"/>
              <a:gd name="connsiteX541" fmla="*/ 5818614 w 7472601"/>
              <a:gd name="connsiteY541" fmla="*/ 2473055 h 6858000"/>
              <a:gd name="connsiteX542" fmla="*/ 5829202 w 7472601"/>
              <a:gd name="connsiteY542" fmla="*/ 1971679 h 6858000"/>
              <a:gd name="connsiteX543" fmla="*/ 5911389 w 7472601"/>
              <a:gd name="connsiteY543" fmla="*/ 1898371 h 6858000"/>
              <a:gd name="connsiteX544" fmla="*/ 6237627 w 7472601"/>
              <a:gd name="connsiteY544" fmla="*/ 2231921 h 6858000"/>
              <a:gd name="connsiteX545" fmla="*/ 5911389 w 7472601"/>
              <a:gd name="connsiteY545" fmla="*/ 1898371 h 6858000"/>
              <a:gd name="connsiteX546" fmla="*/ 6944437 w 7472601"/>
              <a:gd name="connsiteY546" fmla="*/ 1575402 h 6858000"/>
              <a:gd name="connsiteX547" fmla="*/ 6304730 w 7472601"/>
              <a:gd name="connsiteY547" fmla="*/ 1766654 h 6858000"/>
              <a:gd name="connsiteX548" fmla="*/ 6944437 w 7472601"/>
              <a:gd name="connsiteY548" fmla="*/ 1575402 h 6858000"/>
              <a:gd name="connsiteX549" fmla="*/ 7019523 w 7472601"/>
              <a:gd name="connsiteY549" fmla="*/ 1519450 h 6858000"/>
              <a:gd name="connsiteX550" fmla="*/ 6298091 w 7472601"/>
              <a:gd name="connsiteY550" fmla="*/ 1737122 h 6858000"/>
              <a:gd name="connsiteX551" fmla="*/ 7019523 w 7472601"/>
              <a:gd name="connsiteY551" fmla="*/ 1519450 h 6858000"/>
              <a:gd name="connsiteX552" fmla="*/ 2399523 w 7472601"/>
              <a:gd name="connsiteY552" fmla="*/ 1428234 h 6858000"/>
              <a:gd name="connsiteX553" fmla="*/ 2224982 w 7472601"/>
              <a:gd name="connsiteY553" fmla="*/ 1826201 h 6858000"/>
              <a:gd name="connsiteX554" fmla="*/ 2096099 w 7472601"/>
              <a:gd name="connsiteY554" fmla="*/ 2345900 h 6858000"/>
              <a:gd name="connsiteX555" fmla="*/ 2283317 w 7472601"/>
              <a:gd name="connsiteY555" fmla="*/ 1796925 h 6858000"/>
              <a:gd name="connsiteX556" fmla="*/ 2399523 w 7472601"/>
              <a:gd name="connsiteY556" fmla="*/ 1428234 h 6858000"/>
              <a:gd name="connsiteX557" fmla="*/ 2448558 w 7472601"/>
              <a:gd name="connsiteY557" fmla="*/ 1373435 h 6858000"/>
              <a:gd name="connsiteX558" fmla="*/ 2312521 w 7472601"/>
              <a:gd name="connsiteY558" fmla="*/ 1806140 h 6858000"/>
              <a:gd name="connsiteX559" fmla="*/ 2127533 w 7472601"/>
              <a:gd name="connsiteY559" fmla="*/ 2348380 h 6858000"/>
              <a:gd name="connsiteX560" fmla="*/ 2358080 w 7472601"/>
              <a:gd name="connsiteY560" fmla="*/ 1866134 h 6858000"/>
              <a:gd name="connsiteX561" fmla="*/ 2407436 w 7472601"/>
              <a:gd name="connsiteY561" fmla="*/ 1651070 h 6858000"/>
              <a:gd name="connsiteX562" fmla="*/ 2448558 w 7472601"/>
              <a:gd name="connsiteY562" fmla="*/ 1373435 h 6858000"/>
              <a:gd name="connsiteX563" fmla="*/ 278707 w 7472601"/>
              <a:gd name="connsiteY563" fmla="*/ 1352270 h 6858000"/>
              <a:gd name="connsiteX564" fmla="*/ 321570 w 7472601"/>
              <a:gd name="connsiteY564" fmla="*/ 1861610 h 6858000"/>
              <a:gd name="connsiteX565" fmla="*/ 294281 w 7472601"/>
              <a:gd name="connsiteY565" fmla="*/ 1440658 h 6858000"/>
              <a:gd name="connsiteX566" fmla="*/ 278707 w 7472601"/>
              <a:gd name="connsiteY566" fmla="*/ 1352270 h 6858000"/>
              <a:gd name="connsiteX567" fmla="*/ 1423821 w 7472601"/>
              <a:gd name="connsiteY567" fmla="*/ 1351958 h 6858000"/>
              <a:gd name="connsiteX568" fmla="*/ 1638521 w 7472601"/>
              <a:gd name="connsiteY568" fmla="*/ 1908470 h 6858000"/>
              <a:gd name="connsiteX569" fmla="*/ 1754199 w 7472601"/>
              <a:gd name="connsiteY569" fmla="*/ 2149284 h 6858000"/>
              <a:gd name="connsiteX570" fmla="*/ 1908359 w 7472601"/>
              <a:gd name="connsiteY570" fmla="*/ 2364988 h 6858000"/>
              <a:gd name="connsiteX571" fmla="*/ 1647661 w 7472601"/>
              <a:gd name="connsiteY571" fmla="*/ 1825945 h 6858000"/>
              <a:gd name="connsiteX572" fmla="*/ 1423821 w 7472601"/>
              <a:gd name="connsiteY572" fmla="*/ 1351958 h 6858000"/>
              <a:gd name="connsiteX573" fmla="*/ 1431890 w 7472601"/>
              <a:gd name="connsiteY573" fmla="*/ 1306475 h 6858000"/>
              <a:gd name="connsiteX574" fmla="*/ 1507597 w 7472601"/>
              <a:gd name="connsiteY574" fmla="*/ 1446132 h 6858000"/>
              <a:gd name="connsiteX575" fmla="*/ 1674586 w 7472601"/>
              <a:gd name="connsiteY575" fmla="*/ 1813832 h 6858000"/>
              <a:gd name="connsiteX576" fmla="*/ 1815950 w 7472601"/>
              <a:gd name="connsiteY576" fmla="*/ 2128564 h 6858000"/>
              <a:gd name="connsiteX577" fmla="*/ 1984242 w 7472601"/>
              <a:gd name="connsiteY577" fmla="*/ 2430829 h 6858000"/>
              <a:gd name="connsiteX578" fmla="*/ 2014023 w 7472601"/>
              <a:gd name="connsiteY578" fmla="*/ 2450995 h 6858000"/>
              <a:gd name="connsiteX579" fmla="*/ 1747337 w 7472601"/>
              <a:gd name="connsiteY579" fmla="*/ 1855264 h 6858000"/>
              <a:gd name="connsiteX580" fmla="*/ 1533749 w 7472601"/>
              <a:gd name="connsiteY580" fmla="*/ 1478656 h 6858000"/>
              <a:gd name="connsiteX581" fmla="*/ 1431890 w 7472601"/>
              <a:gd name="connsiteY581" fmla="*/ 1306475 h 6858000"/>
              <a:gd name="connsiteX582" fmla="*/ 5052692 w 7472601"/>
              <a:gd name="connsiteY582" fmla="*/ 1292994 h 6858000"/>
              <a:gd name="connsiteX583" fmla="*/ 5200661 w 7472601"/>
              <a:gd name="connsiteY583" fmla="*/ 1635186 h 6858000"/>
              <a:gd name="connsiteX584" fmla="*/ 5297138 w 7472601"/>
              <a:gd name="connsiteY584" fmla="*/ 1906351 h 6858000"/>
              <a:gd name="connsiteX585" fmla="*/ 5052692 w 7472601"/>
              <a:gd name="connsiteY585" fmla="*/ 1292994 h 6858000"/>
              <a:gd name="connsiteX586" fmla="*/ 5009948 w 7472601"/>
              <a:gd name="connsiteY586" fmla="*/ 1273619 h 6858000"/>
              <a:gd name="connsiteX587" fmla="*/ 5121777 w 7472601"/>
              <a:gd name="connsiteY587" fmla="*/ 1654213 h 6858000"/>
              <a:gd name="connsiteX588" fmla="*/ 5293545 w 7472601"/>
              <a:gd name="connsiteY588" fmla="*/ 2072247 h 6858000"/>
              <a:gd name="connsiteX589" fmla="*/ 5294042 w 7472601"/>
              <a:gd name="connsiteY589" fmla="*/ 2065019 h 6858000"/>
              <a:gd name="connsiteX590" fmla="*/ 5171936 w 7472601"/>
              <a:gd name="connsiteY590" fmla="*/ 1647613 h 6858000"/>
              <a:gd name="connsiteX591" fmla="*/ 5009948 w 7472601"/>
              <a:gd name="connsiteY591" fmla="*/ 1273619 h 6858000"/>
              <a:gd name="connsiteX592" fmla="*/ 655236 w 7472601"/>
              <a:gd name="connsiteY592" fmla="*/ 1268632 h 6858000"/>
              <a:gd name="connsiteX593" fmla="*/ 839521 w 7472601"/>
              <a:gd name="connsiteY593" fmla="*/ 1685315 h 6858000"/>
              <a:gd name="connsiteX594" fmla="*/ 1109416 w 7472601"/>
              <a:gd name="connsiteY594" fmla="*/ 2061663 h 6858000"/>
              <a:gd name="connsiteX595" fmla="*/ 1298300 w 7472601"/>
              <a:gd name="connsiteY595" fmla="*/ 2247742 h 6858000"/>
              <a:gd name="connsiteX596" fmla="*/ 1125871 w 7472601"/>
              <a:gd name="connsiteY596" fmla="*/ 1989513 h 6858000"/>
              <a:gd name="connsiteX597" fmla="*/ 981574 w 7472601"/>
              <a:gd name="connsiteY597" fmla="*/ 1783157 h 6858000"/>
              <a:gd name="connsiteX598" fmla="*/ 922198 w 7472601"/>
              <a:gd name="connsiteY598" fmla="*/ 1677437 h 6858000"/>
              <a:gd name="connsiteX599" fmla="*/ 869293 w 7472601"/>
              <a:gd name="connsiteY599" fmla="*/ 1583214 h 6858000"/>
              <a:gd name="connsiteX600" fmla="*/ 751431 w 7472601"/>
              <a:gd name="connsiteY600" fmla="*/ 1405731 h 6858000"/>
              <a:gd name="connsiteX601" fmla="*/ 655236 w 7472601"/>
              <a:gd name="connsiteY601" fmla="*/ 1268632 h 6858000"/>
              <a:gd name="connsiteX602" fmla="*/ 6516292 w 7472601"/>
              <a:gd name="connsiteY602" fmla="*/ 1263064 h 6858000"/>
              <a:gd name="connsiteX603" fmla="*/ 5736320 w 7472601"/>
              <a:gd name="connsiteY603" fmla="*/ 1501803 h 6858000"/>
              <a:gd name="connsiteX604" fmla="*/ 6516292 w 7472601"/>
              <a:gd name="connsiteY604" fmla="*/ 1263064 h 6858000"/>
              <a:gd name="connsiteX605" fmla="*/ 291466 w 7472601"/>
              <a:gd name="connsiteY605" fmla="*/ 1250369 h 6858000"/>
              <a:gd name="connsiteX606" fmla="*/ 323180 w 7472601"/>
              <a:gd name="connsiteY606" fmla="*/ 1435283 h 6858000"/>
              <a:gd name="connsiteX607" fmla="*/ 349381 w 7472601"/>
              <a:gd name="connsiteY607" fmla="*/ 1875041 h 6858000"/>
              <a:gd name="connsiteX608" fmla="*/ 374363 w 7472601"/>
              <a:gd name="connsiteY608" fmla="*/ 1506494 h 6858000"/>
              <a:gd name="connsiteX609" fmla="*/ 302168 w 7472601"/>
              <a:gd name="connsiteY609" fmla="*/ 1274495 h 6858000"/>
              <a:gd name="connsiteX610" fmla="*/ 291466 w 7472601"/>
              <a:gd name="connsiteY610" fmla="*/ 1250369 h 6858000"/>
              <a:gd name="connsiteX611" fmla="*/ 678222 w 7472601"/>
              <a:gd name="connsiteY611" fmla="*/ 1248670 h 6858000"/>
              <a:gd name="connsiteX612" fmla="*/ 775536 w 7472601"/>
              <a:gd name="connsiteY612" fmla="*/ 1388015 h 6858000"/>
              <a:gd name="connsiteX613" fmla="*/ 894529 w 7472601"/>
              <a:gd name="connsiteY613" fmla="*/ 1567739 h 6858000"/>
              <a:gd name="connsiteX614" fmla="*/ 948000 w 7472601"/>
              <a:gd name="connsiteY614" fmla="*/ 1663088 h 6858000"/>
              <a:gd name="connsiteX615" fmla="*/ 1006812 w 7472601"/>
              <a:gd name="connsiteY615" fmla="*/ 1767683 h 6858000"/>
              <a:gd name="connsiteX616" fmla="*/ 1149133 w 7472601"/>
              <a:gd name="connsiteY616" fmla="*/ 1971513 h 6858000"/>
              <a:gd name="connsiteX617" fmla="*/ 1333952 w 7472601"/>
              <a:gd name="connsiteY617" fmla="*/ 2251620 h 6858000"/>
              <a:gd name="connsiteX618" fmla="*/ 1337329 w 7472601"/>
              <a:gd name="connsiteY618" fmla="*/ 2258350 h 6858000"/>
              <a:gd name="connsiteX619" fmla="*/ 1014726 w 7472601"/>
              <a:gd name="connsiteY619" fmla="*/ 1615556 h 6858000"/>
              <a:gd name="connsiteX620" fmla="*/ 678222 w 7472601"/>
              <a:gd name="connsiteY620" fmla="*/ 1248670 h 6858000"/>
              <a:gd name="connsiteX621" fmla="*/ 6691602 w 7472601"/>
              <a:gd name="connsiteY621" fmla="*/ 1140573 h 6858000"/>
              <a:gd name="connsiteX622" fmla="*/ 6571100 w 7472601"/>
              <a:gd name="connsiteY622" fmla="*/ 1183662 h 6858000"/>
              <a:gd name="connsiteX623" fmla="*/ 6241687 w 7472601"/>
              <a:gd name="connsiteY623" fmla="*/ 1257600 h 6858000"/>
              <a:gd name="connsiteX624" fmla="*/ 5693009 w 7472601"/>
              <a:gd name="connsiteY624" fmla="*/ 1478256 h 6858000"/>
              <a:gd name="connsiteX625" fmla="*/ 6548420 w 7472601"/>
              <a:gd name="connsiteY625" fmla="*/ 1214599 h 6858000"/>
              <a:gd name="connsiteX626" fmla="*/ 6605473 w 7472601"/>
              <a:gd name="connsiteY626" fmla="*/ 1184686 h 6858000"/>
              <a:gd name="connsiteX627" fmla="*/ 6691602 w 7472601"/>
              <a:gd name="connsiteY627" fmla="*/ 1140573 h 6858000"/>
              <a:gd name="connsiteX628" fmla="*/ 4002475 w 7472601"/>
              <a:gd name="connsiteY628" fmla="*/ 1037802 h 6858000"/>
              <a:gd name="connsiteX629" fmla="*/ 4000324 w 7472601"/>
              <a:gd name="connsiteY629" fmla="*/ 1039362 h 6858000"/>
              <a:gd name="connsiteX630" fmla="*/ 4002862 w 7472601"/>
              <a:gd name="connsiteY630" fmla="*/ 1042866 h 6858000"/>
              <a:gd name="connsiteX631" fmla="*/ 4002475 w 7472601"/>
              <a:gd name="connsiteY631" fmla="*/ 1037802 h 6858000"/>
              <a:gd name="connsiteX632" fmla="*/ 506322 w 7472601"/>
              <a:gd name="connsiteY632" fmla="*/ 1020997 h 6858000"/>
              <a:gd name="connsiteX633" fmla="*/ 533068 w 7472601"/>
              <a:gd name="connsiteY633" fmla="*/ 1029409 h 6858000"/>
              <a:gd name="connsiteX634" fmla="*/ 1232525 w 7472601"/>
              <a:gd name="connsiteY634" fmla="*/ 1804675 h 6858000"/>
              <a:gd name="connsiteX635" fmla="*/ 1388858 w 7472601"/>
              <a:gd name="connsiteY635" fmla="*/ 2368011 h 6858000"/>
              <a:gd name="connsiteX636" fmla="*/ 1384098 w 7472601"/>
              <a:gd name="connsiteY636" fmla="*/ 2378125 h 6858000"/>
              <a:gd name="connsiteX637" fmla="*/ 1425393 w 7472601"/>
              <a:gd name="connsiteY637" fmla="*/ 2589124 h 6858000"/>
              <a:gd name="connsiteX638" fmla="*/ 1424001 w 7472601"/>
              <a:gd name="connsiteY638" fmla="*/ 2597541 h 6858000"/>
              <a:gd name="connsiteX639" fmla="*/ 2152729 w 7472601"/>
              <a:gd name="connsiteY639" fmla="*/ 2864487 h 6858000"/>
              <a:gd name="connsiteX640" fmla="*/ 2020609 w 7472601"/>
              <a:gd name="connsiteY640" fmla="*/ 2539671 h 6858000"/>
              <a:gd name="connsiteX641" fmla="*/ 2018920 w 7472601"/>
              <a:gd name="connsiteY641" fmla="*/ 2536309 h 6858000"/>
              <a:gd name="connsiteX642" fmla="*/ 1342441 w 7472601"/>
              <a:gd name="connsiteY642" fmla="*/ 1173017 h 6858000"/>
              <a:gd name="connsiteX643" fmla="*/ 1367925 w 7472601"/>
              <a:gd name="connsiteY643" fmla="*/ 1135648 h 6858000"/>
              <a:gd name="connsiteX644" fmla="*/ 1771401 w 7472601"/>
              <a:gd name="connsiteY644" fmla="*/ 1806673 h 6858000"/>
              <a:gd name="connsiteX645" fmla="*/ 1972385 w 7472601"/>
              <a:gd name="connsiteY645" fmla="*/ 2198735 h 6858000"/>
              <a:gd name="connsiteX646" fmla="*/ 2040892 w 7472601"/>
              <a:gd name="connsiteY646" fmla="*/ 2405205 h 6858000"/>
              <a:gd name="connsiteX647" fmla="*/ 2131689 w 7472601"/>
              <a:gd name="connsiteY647" fmla="*/ 1936926 h 6858000"/>
              <a:gd name="connsiteX648" fmla="*/ 2454820 w 7472601"/>
              <a:gd name="connsiteY648" fmla="*/ 1248808 h 6858000"/>
              <a:gd name="connsiteX649" fmla="*/ 2492512 w 7472601"/>
              <a:gd name="connsiteY649" fmla="*/ 1302920 h 6858000"/>
              <a:gd name="connsiteX650" fmla="*/ 2081216 w 7472601"/>
              <a:gd name="connsiteY650" fmla="*/ 2527513 h 6858000"/>
              <a:gd name="connsiteX651" fmla="*/ 2081211 w 7472601"/>
              <a:gd name="connsiteY651" fmla="*/ 2528916 h 6858000"/>
              <a:gd name="connsiteX652" fmla="*/ 2199067 w 7472601"/>
              <a:gd name="connsiteY652" fmla="*/ 2884061 h 6858000"/>
              <a:gd name="connsiteX653" fmla="*/ 3192586 w 7472601"/>
              <a:gd name="connsiteY653" fmla="*/ 3411496 h 6858000"/>
              <a:gd name="connsiteX654" fmla="*/ 3182620 w 7472601"/>
              <a:gd name="connsiteY654" fmla="*/ 3483279 h 6858000"/>
              <a:gd name="connsiteX655" fmla="*/ 2435119 w 7472601"/>
              <a:gd name="connsiteY655" fmla="*/ 3080173 h 6858000"/>
              <a:gd name="connsiteX656" fmla="*/ 2410152 w 7472601"/>
              <a:gd name="connsiteY656" fmla="*/ 3063751 h 6858000"/>
              <a:gd name="connsiteX657" fmla="*/ 2408099 w 7472601"/>
              <a:gd name="connsiteY657" fmla="*/ 3064403 h 6858000"/>
              <a:gd name="connsiteX658" fmla="*/ 2407218 w 7472601"/>
              <a:gd name="connsiteY658" fmla="*/ 3070324 h 6858000"/>
              <a:gd name="connsiteX659" fmla="*/ 2380138 w 7472601"/>
              <a:gd name="connsiteY659" fmla="*/ 3099341 h 6858000"/>
              <a:gd name="connsiteX660" fmla="*/ 1765923 w 7472601"/>
              <a:gd name="connsiteY660" fmla="*/ 3581043 h 6858000"/>
              <a:gd name="connsiteX661" fmla="*/ 1702258 w 7472601"/>
              <a:gd name="connsiteY661" fmla="*/ 3612286 h 6858000"/>
              <a:gd name="connsiteX662" fmla="*/ 1538370 w 7472601"/>
              <a:gd name="connsiteY662" fmla="*/ 3811804 h 6858000"/>
              <a:gd name="connsiteX663" fmla="*/ 542867 w 7472601"/>
              <a:gd name="connsiteY663" fmla="*/ 4944092 h 6858000"/>
              <a:gd name="connsiteX664" fmla="*/ 515800 w 7472601"/>
              <a:gd name="connsiteY664" fmla="*/ 4862180 h 6858000"/>
              <a:gd name="connsiteX665" fmla="*/ 909145 w 7472601"/>
              <a:gd name="connsiteY665" fmla="*/ 4199225 h 6858000"/>
              <a:gd name="connsiteX666" fmla="*/ 1214067 w 7472601"/>
              <a:gd name="connsiteY666" fmla="*/ 3908561 h 6858000"/>
              <a:gd name="connsiteX667" fmla="*/ 640967 w 7472601"/>
              <a:gd name="connsiteY667" fmla="*/ 4105601 h 6858000"/>
              <a:gd name="connsiteX668" fmla="*/ 112563 w 7472601"/>
              <a:gd name="connsiteY668" fmla="*/ 4396952 h 6858000"/>
              <a:gd name="connsiteX669" fmla="*/ 0 w 7472601"/>
              <a:gd name="connsiteY669" fmla="*/ 4466006 h 6858000"/>
              <a:gd name="connsiteX670" fmla="*/ 0 w 7472601"/>
              <a:gd name="connsiteY670" fmla="*/ 4233763 h 6858000"/>
              <a:gd name="connsiteX671" fmla="*/ 36881 w 7472601"/>
              <a:gd name="connsiteY671" fmla="*/ 4200118 h 6858000"/>
              <a:gd name="connsiteX672" fmla="*/ 910534 w 7472601"/>
              <a:gd name="connsiteY672" fmla="*/ 3629753 h 6858000"/>
              <a:gd name="connsiteX673" fmla="*/ 1578717 w 7472601"/>
              <a:gd name="connsiteY673" fmla="*/ 3575982 h 6858000"/>
              <a:gd name="connsiteX674" fmla="*/ 2338780 w 7472601"/>
              <a:gd name="connsiteY674" fmla="*/ 3033725 h 6858000"/>
              <a:gd name="connsiteX675" fmla="*/ 1807991 w 7472601"/>
              <a:gd name="connsiteY675" fmla="*/ 2807184 h 6858000"/>
              <a:gd name="connsiteX676" fmla="*/ 1416358 w 7472601"/>
              <a:gd name="connsiteY676" fmla="*/ 3112571 h 6858000"/>
              <a:gd name="connsiteX677" fmla="*/ 939066 w 7472601"/>
              <a:gd name="connsiteY677" fmla="*/ 3378798 h 6858000"/>
              <a:gd name="connsiteX678" fmla="*/ 115099 w 7472601"/>
              <a:gd name="connsiteY678" fmla="*/ 3607650 h 6858000"/>
              <a:gd name="connsiteX679" fmla="*/ 97284 w 7472601"/>
              <a:gd name="connsiteY679" fmla="*/ 3520393 h 6858000"/>
              <a:gd name="connsiteX680" fmla="*/ 922050 w 7472601"/>
              <a:gd name="connsiteY680" fmla="*/ 3074867 h 6858000"/>
              <a:gd name="connsiteX681" fmla="*/ 1405265 w 7472601"/>
              <a:gd name="connsiteY681" fmla="*/ 3016319 h 6858000"/>
              <a:gd name="connsiteX682" fmla="*/ 1407512 w 7472601"/>
              <a:gd name="connsiteY682" fmla="*/ 3018001 h 6858000"/>
              <a:gd name="connsiteX683" fmla="*/ 1726266 w 7472601"/>
              <a:gd name="connsiteY683" fmla="*/ 2777274 h 6858000"/>
              <a:gd name="connsiteX684" fmla="*/ 625390 w 7472601"/>
              <a:gd name="connsiteY684" fmla="*/ 2514541 h 6858000"/>
              <a:gd name="connsiteX685" fmla="*/ 619799 w 7472601"/>
              <a:gd name="connsiteY685" fmla="*/ 2527180 h 6858000"/>
              <a:gd name="connsiteX686" fmla="*/ 310030 w 7472601"/>
              <a:gd name="connsiteY686" fmla="*/ 2771818 h 6858000"/>
              <a:gd name="connsiteX687" fmla="*/ 173877 w 7472601"/>
              <a:gd name="connsiteY687" fmla="*/ 2937056 h 6858000"/>
              <a:gd name="connsiteX688" fmla="*/ 77889 w 7472601"/>
              <a:gd name="connsiteY688" fmla="*/ 3138440 h 6858000"/>
              <a:gd name="connsiteX689" fmla="*/ 0 w 7472601"/>
              <a:gd name="connsiteY689" fmla="*/ 3271395 h 6858000"/>
              <a:gd name="connsiteX690" fmla="*/ 0 w 7472601"/>
              <a:gd name="connsiteY690" fmla="*/ 3153002 h 6858000"/>
              <a:gd name="connsiteX691" fmla="*/ 2386 w 7472601"/>
              <a:gd name="connsiteY691" fmla="*/ 3149203 h 6858000"/>
              <a:gd name="connsiteX692" fmla="*/ 89753 w 7472601"/>
              <a:gd name="connsiteY692" fmla="*/ 2987702 h 6858000"/>
              <a:gd name="connsiteX693" fmla="*/ 76869 w 7472601"/>
              <a:gd name="connsiteY693" fmla="*/ 3005404 h 6858000"/>
              <a:gd name="connsiteX694" fmla="*/ 32049 w 7472601"/>
              <a:gd name="connsiteY694" fmla="*/ 3065814 h 6858000"/>
              <a:gd name="connsiteX695" fmla="*/ 0 w 7472601"/>
              <a:gd name="connsiteY695" fmla="*/ 3108744 h 6858000"/>
              <a:gd name="connsiteX696" fmla="*/ 0 w 7472601"/>
              <a:gd name="connsiteY696" fmla="*/ 3058059 h 6858000"/>
              <a:gd name="connsiteX697" fmla="*/ 7610 w 7472601"/>
              <a:gd name="connsiteY697" fmla="*/ 3047889 h 6858000"/>
              <a:gd name="connsiteX698" fmla="*/ 52419 w 7472601"/>
              <a:gd name="connsiteY698" fmla="*/ 2987479 h 6858000"/>
              <a:gd name="connsiteX699" fmla="*/ 59142 w 7472601"/>
              <a:gd name="connsiteY699" fmla="*/ 2978488 h 6858000"/>
              <a:gd name="connsiteX700" fmla="*/ 0 w 7472601"/>
              <a:gd name="connsiteY700" fmla="*/ 3015334 h 6858000"/>
              <a:gd name="connsiteX701" fmla="*/ 0 w 7472601"/>
              <a:gd name="connsiteY701" fmla="*/ 2914286 h 6858000"/>
              <a:gd name="connsiteX702" fmla="*/ 36383 w 7472601"/>
              <a:gd name="connsiteY702" fmla="*/ 2901128 h 6858000"/>
              <a:gd name="connsiteX703" fmla="*/ 156329 w 7472601"/>
              <a:gd name="connsiteY703" fmla="*/ 2840533 h 6858000"/>
              <a:gd name="connsiteX704" fmla="*/ 358355 w 7472601"/>
              <a:gd name="connsiteY704" fmla="*/ 2620471 h 6858000"/>
              <a:gd name="connsiteX705" fmla="*/ 510577 w 7472601"/>
              <a:gd name="connsiteY705" fmla="*/ 2501244 h 6858000"/>
              <a:gd name="connsiteX706" fmla="*/ 211967 w 7472601"/>
              <a:gd name="connsiteY706" fmla="*/ 2479171 h 6858000"/>
              <a:gd name="connsiteX707" fmla="*/ 0 w 7472601"/>
              <a:gd name="connsiteY707" fmla="*/ 2476398 h 6858000"/>
              <a:gd name="connsiteX708" fmla="*/ 0 w 7472601"/>
              <a:gd name="connsiteY708" fmla="*/ 2389189 h 6858000"/>
              <a:gd name="connsiteX709" fmla="*/ 103062 w 7472601"/>
              <a:gd name="connsiteY709" fmla="*/ 2389518 h 6858000"/>
              <a:gd name="connsiteX710" fmla="*/ 510734 w 7472601"/>
              <a:gd name="connsiteY710" fmla="*/ 2416201 h 6858000"/>
              <a:gd name="connsiteX711" fmla="*/ 279257 w 7472601"/>
              <a:gd name="connsiteY711" fmla="*/ 2092102 h 6858000"/>
              <a:gd name="connsiteX712" fmla="*/ 65265 w 7472601"/>
              <a:gd name="connsiteY712" fmla="*/ 2006049 h 6858000"/>
              <a:gd name="connsiteX713" fmla="*/ 0 w 7472601"/>
              <a:gd name="connsiteY713" fmla="*/ 1982532 h 6858000"/>
              <a:gd name="connsiteX714" fmla="*/ 0 w 7472601"/>
              <a:gd name="connsiteY714" fmla="*/ 1912789 h 6858000"/>
              <a:gd name="connsiteX715" fmla="*/ 97460 w 7472601"/>
              <a:gd name="connsiteY715" fmla="*/ 1953725 h 6858000"/>
              <a:gd name="connsiteX716" fmla="*/ 221272 w 7472601"/>
              <a:gd name="connsiteY716" fmla="*/ 1980766 h 6858000"/>
              <a:gd name="connsiteX717" fmla="*/ 116765 w 7472601"/>
              <a:gd name="connsiteY717" fmla="*/ 1911033 h 6858000"/>
              <a:gd name="connsiteX718" fmla="*/ 16405 w 7472601"/>
              <a:gd name="connsiteY718" fmla="*/ 1803412 h 6858000"/>
              <a:gd name="connsiteX719" fmla="*/ 0 w 7472601"/>
              <a:gd name="connsiteY719" fmla="*/ 1784777 h 6858000"/>
              <a:gd name="connsiteX720" fmla="*/ 0 w 7472601"/>
              <a:gd name="connsiteY720" fmla="*/ 1740082 h 6858000"/>
              <a:gd name="connsiteX721" fmla="*/ 39394 w 7472601"/>
              <a:gd name="connsiteY721" fmla="*/ 1784856 h 6858000"/>
              <a:gd name="connsiteX722" fmla="*/ 135813 w 7472601"/>
              <a:gd name="connsiteY722" fmla="*/ 1888838 h 6858000"/>
              <a:gd name="connsiteX723" fmla="*/ 242575 w 7472601"/>
              <a:gd name="connsiteY723" fmla="*/ 1958841 h 6858000"/>
              <a:gd name="connsiteX724" fmla="*/ 82197 w 7472601"/>
              <a:gd name="connsiteY724" fmla="*/ 1754826 h 6858000"/>
              <a:gd name="connsiteX725" fmla="*/ 0 w 7472601"/>
              <a:gd name="connsiteY725" fmla="*/ 1679650 h 6858000"/>
              <a:gd name="connsiteX726" fmla="*/ 0 w 7472601"/>
              <a:gd name="connsiteY726" fmla="*/ 1602463 h 6858000"/>
              <a:gd name="connsiteX727" fmla="*/ 84689 w 7472601"/>
              <a:gd name="connsiteY727" fmla="*/ 1677442 h 6858000"/>
              <a:gd name="connsiteX728" fmla="*/ 298437 w 7472601"/>
              <a:gd name="connsiteY728" fmla="*/ 1968019 h 6858000"/>
              <a:gd name="connsiteX729" fmla="*/ 227269 w 7472601"/>
              <a:gd name="connsiteY729" fmla="*/ 1114064 h 6858000"/>
              <a:gd name="connsiteX730" fmla="*/ 248003 w 7472601"/>
              <a:gd name="connsiteY730" fmla="*/ 1089613 h 6858000"/>
              <a:gd name="connsiteX731" fmla="*/ 427020 w 7472601"/>
              <a:gd name="connsiteY731" fmla="*/ 1619803 h 6858000"/>
              <a:gd name="connsiteX732" fmla="*/ 340345 w 7472601"/>
              <a:gd name="connsiteY732" fmla="*/ 2027739 h 6858000"/>
              <a:gd name="connsiteX733" fmla="*/ 360865 w 7472601"/>
              <a:gd name="connsiteY733" fmla="*/ 2044827 h 6858000"/>
              <a:gd name="connsiteX734" fmla="*/ 560414 w 7472601"/>
              <a:gd name="connsiteY734" fmla="*/ 2421457 h 6858000"/>
              <a:gd name="connsiteX735" fmla="*/ 1359703 w 7472601"/>
              <a:gd name="connsiteY735" fmla="*/ 2578554 h 6858000"/>
              <a:gd name="connsiteX736" fmla="*/ 1359422 w 7472601"/>
              <a:gd name="connsiteY736" fmla="*/ 2577994 h 6858000"/>
              <a:gd name="connsiteX737" fmla="*/ 828701 w 7472601"/>
              <a:gd name="connsiteY737" fmla="*/ 1839520 h 6858000"/>
              <a:gd name="connsiteX738" fmla="*/ 494427 w 7472601"/>
              <a:gd name="connsiteY738" fmla="*/ 1092333 h 6858000"/>
              <a:gd name="connsiteX739" fmla="*/ 506322 w 7472601"/>
              <a:gd name="connsiteY739" fmla="*/ 1020997 h 6858000"/>
              <a:gd name="connsiteX740" fmla="*/ 4570198 w 7472601"/>
              <a:gd name="connsiteY740" fmla="*/ 978081 h 6858000"/>
              <a:gd name="connsiteX741" fmla="*/ 4523691 w 7472601"/>
              <a:gd name="connsiteY741" fmla="*/ 1127776 h 6858000"/>
              <a:gd name="connsiteX742" fmla="*/ 4509875 w 7472601"/>
              <a:gd name="connsiteY742" fmla="*/ 1167552 h 6858000"/>
              <a:gd name="connsiteX743" fmla="*/ 4478168 w 7472601"/>
              <a:gd name="connsiteY743" fmla="*/ 1260735 h 6858000"/>
              <a:gd name="connsiteX744" fmla="*/ 4409309 w 7472601"/>
              <a:gd name="connsiteY744" fmla="*/ 1666996 h 6858000"/>
              <a:gd name="connsiteX745" fmla="*/ 4370031 w 7472601"/>
              <a:gd name="connsiteY745" fmla="*/ 1955666 h 6858000"/>
              <a:gd name="connsiteX746" fmla="*/ 4570198 w 7472601"/>
              <a:gd name="connsiteY746" fmla="*/ 978081 h 6858000"/>
              <a:gd name="connsiteX747" fmla="*/ 4557898 w 7472601"/>
              <a:gd name="connsiteY747" fmla="*/ 900011 h 6858000"/>
              <a:gd name="connsiteX748" fmla="*/ 4344840 w 7472601"/>
              <a:gd name="connsiteY748" fmla="*/ 1922038 h 6858000"/>
              <a:gd name="connsiteX749" fmla="*/ 4378710 w 7472601"/>
              <a:gd name="connsiteY749" fmla="*/ 1665516 h 6858000"/>
              <a:gd name="connsiteX750" fmla="*/ 4448798 w 7472601"/>
              <a:gd name="connsiteY750" fmla="*/ 1253024 h 6858000"/>
              <a:gd name="connsiteX751" fmla="*/ 4480315 w 7472601"/>
              <a:gd name="connsiteY751" fmla="*/ 1158454 h 6858000"/>
              <a:gd name="connsiteX752" fmla="*/ 4494133 w 7472601"/>
              <a:gd name="connsiteY752" fmla="*/ 1118676 h 6858000"/>
              <a:gd name="connsiteX753" fmla="*/ 4557898 w 7472601"/>
              <a:gd name="connsiteY753" fmla="*/ 900011 h 6858000"/>
              <a:gd name="connsiteX754" fmla="*/ 5870151 w 7472601"/>
              <a:gd name="connsiteY754" fmla="*/ 898890 h 6858000"/>
              <a:gd name="connsiteX755" fmla="*/ 5861335 w 7472601"/>
              <a:gd name="connsiteY755" fmla="*/ 899177 h 6858000"/>
              <a:gd name="connsiteX756" fmla="*/ 5843702 w 7472601"/>
              <a:gd name="connsiteY756" fmla="*/ 899748 h 6858000"/>
              <a:gd name="connsiteX757" fmla="*/ 5651107 w 7472601"/>
              <a:gd name="connsiteY757" fmla="*/ 920306 h 6858000"/>
              <a:gd name="connsiteX758" fmla="*/ 5459407 w 7472601"/>
              <a:gd name="connsiteY758" fmla="*/ 940975 h 6858000"/>
              <a:gd name="connsiteX759" fmla="*/ 5374846 w 7472601"/>
              <a:gd name="connsiteY759" fmla="*/ 941988 h 6858000"/>
              <a:gd name="connsiteX760" fmla="*/ 5256105 w 7472601"/>
              <a:gd name="connsiteY760" fmla="*/ 945632 h 6858000"/>
              <a:gd name="connsiteX761" fmla="*/ 5107071 w 7472601"/>
              <a:gd name="connsiteY761" fmla="*/ 969720 h 6858000"/>
              <a:gd name="connsiteX762" fmla="*/ 4998681 w 7472601"/>
              <a:gd name="connsiteY762" fmla="*/ 988771 h 6858000"/>
              <a:gd name="connsiteX763" fmla="*/ 5870151 w 7472601"/>
              <a:gd name="connsiteY763" fmla="*/ 898890 h 6858000"/>
              <a:gd name="connsiteX764" fmla="*/ 5504425 w 7472601"/>
              <a:gd name="connsiteY764" fmla="*/ 848067 h 6858000"/>
              <a:gd name="connsiteX765" fmla="*/ 4968849 w 7472601"/>
              <a:gd name="connsiteY765" fmla="*/ 962318 h 6858000"/>
              <a:gd name="connsiteX766" fmla="*/ 5104039 w 7472601"/>
              <a:gd name="connsiteY766" fmla="*/ 940634 h 6858000"/>
              <a:gd name="connsiteX767" fmla="*/ 5256311 w 7472601"/>
              <a:gd name="connsiteY767" fmla="*/ 916490 h 6858000"/>
              <a:gd name="connsiteX768" fmla="*/ 5377381 w 7472601"/>
              <a:gd name="connsiteY768" fmla="*/ 912671 h 6858000"/>
              <a:gd name="connsiteX769" fmla="*/ 5460148 w 7472601"/>
              <a:gd name="connsiteY769" fmla="*/ 911442 h 6858000"/>
              <a:gd name="connsiteX770" fmla="*/ 5648971 w 7472601"/>
              <a:gd name="connsiteY770" fmla="*/ 891331 h 6858000"/>
              <a:gd name="connsiteX771" fmla="*/ 5844807 w 7472601"/>
              <a:gd name="connsiteY771" fmla="*/ 870718 h 6858000"/>
              <a:gd name="connsiteX772" fmla="*/ 5862975 w 7472601"/>
              <a:gd name="connsiteY772" fmla="*/ 869756 h 6858000"/>
              <a:gd name="connsiteX773" fmla="*/ 5920887 w 7472601"/>
              <a:gd name="connsiteY773" fmla="*/ 865929 h 6858000"/>
              <a:gd name="connsiteX774" fmla="*/ 5504425 w 7472601"/>
              <a:gd name="connsiteY774" fmla="*/ 848067 h 6858000"/>
              <a:gd name="connsiteX775" fmla="*/ 3607114 w 7472601"/>
              <a:gd name="connsiteY775" fmla="*/ 467441 h 6858000"/>
              <a:gd name="connsiteX776" fmla="*/ 3296242 w 7472601"/>
              <a:gd name="connsiteY776" fmla="*/ 807991 h 6858000"/>
              <a:gd name="connsiteX777" fmla="*/ 3174674 w 7472601"/>
              <a:gd name="connsiteY777" fmla="*/ 919759 h 6858000"/>
              <a:gd name="connsiteX778" fmla="*/ 3042978 w 7472601"/>
              <a:gd name="connsiteY778" fmla="*/ 1054894 h 6858000"/>
              <a:gd name="connsiteX779" fmla="*/ 2968914 w 7472601"/>
              <a:gd name="connsiteY779" fmla="*/ 1133756 h 6858000"/>
              <a:gd name="connsiteX780" fmla="*/ 3103823 w 7472601"/>
              <a:gd name="connsiteY780" fmla="*/ 1026814 h 6858000"/>
              <a:gd name="connsiteX781" fmla="*/ 3607114 w 7472601"/>
              <a:gd name="connsiteY781" fmla="*/ 467441 h 6858000"/>
              <a:gd name="connsiteX782" fmla="*/ 3744487 w 7472601"/>
              <a:gd name="connsiteY782" fmla="*/ 383136 h 6858000"/>
              <a:gd name="connsiteX783" fmla="*/ 3970213 w 7472601"/>
              <a:gd name="connsiteY783" fmla="*/ 995559 h 6858000"/>
              <a:gd name="connsiteX784" fmla="*/ 3744487 w 7472601"/>
              <a:gd name="connsiteY784" fmla="*/ 383136 h 6858000"/>
              <a:gd name="connsiteX785" fmla="*/ 3624562 w 7472601"/>
              <a:gd name="connsiteY785" fmla="*/ 367041 h 6858000"/>
              <a:gd name="connsiteX786" fmla="*/ 3489712 w 7472601"/>
              <a:gd name="connsiteY786" fmla="*/ 485386 h 6858000"/>
              <a:gd name="connsiteX787" fmla="*/ 3182994 w 7472601"/>
              <a:gd name="connsiteY787" fmla="*/ 828265 h 6858000"/>
              <a:gd name="connsiteX788" fmla="*/ 2892114 w 7472601"/>
              <a:gd name="connsiteY788" fmla="*/ 1172635 h 6858000"/>
              <a:gd name="connsiteX789" fmla="*/ 3021459 w 7472601"/>
              <a:gd name="connsiteY789" fmla="*/ 1035385 h 6858000"/>
              <a:gd name="connsiteX790" fmla="*/ 3153873 w 7472601"/>
              <a:gd name="connsiteY790" fmla="*/ 898971 h 6858000"/>
              <a:gd name="connsiteX791" fmla="*/ 3276511 w 7472601"/>
              <a:gd name="connsiteY791" fmla="*/ 786423 h 6858000"/>
              <a:gd name="connsiteX792" fmla="*/ 3584154 w 7472601"/>
              <a:gd name="connsiteY792" fmla="*/ 448218 h 6858000"/>
              <a:gd name="connsiteX793" fmla="*/ 3624562 w 7472601"/>
              <a:gd name="connsiteY793" fmla="*/ 367041 h 6858000"/>
              <a:gd name="connsiteX794" fmla="*/ 3766672 w 7472601"/>
              <a:gd name="connsiteY794" fmla="*/ 359429 h 6858000"/>
              <a:gd name="connsiteX795" fmla="*/ 3996338 w 7472601"/>
              <a:gd name="connsiteY795" fmla="*/ 968237 h 6858000"/>
              <a:gd name="connsiteX796" fmla="*/ 3766672 w 7472601"/>
              <a:gd name="connsiteY796" fmla="*/ 359429 h 6858000"/>
              <a:gd name="connsiteX797" fmla="*/ 5805386 w 7472601"/>
              <a:gd name="connsiteY797" fmla="*/ 239240 h 6858000"/>
              <a:gd name="connsiteX798" fmla="*/ 5736947 w 7472601"/>
              <a:gd name="connsiteY798" fmla="*/ 261367 h 6858000"/>
              <a:gd name="connsiteX799" fmla="*/ 5427012 w 7472601"/>
              <a:gd name="connsiteY799" fmla="*/ 311272 h 6858000"/>
              <a:gd name="connsiteX800" fmla="*/ 5147818 w 7472601"/>
              <a:gd name="connsiteY800" fmla="*/ 322112 h 6858000"/>
              <a:gd name="connsiteX801" fmla="*/ 5060854 w 7472601"/>
              <a:gd name="connsiteY801" fmla="*/ 311882 h 6858000"/>
              <a:gd name="connsiteX802" fmla="*/ 4945989 w 7472601"/>
              <a:gd name="connsiteY802" fmla="*/ 300516 h 6858000"/>
              <a:gd name="connsiteX803" fmla="*/ 5410479 w 7472601"/>
              <a:gd name="connsiteY803" fmla="*/ 348434 h 6858000"/>
              <a:gd name="connsiteX804" fmla="*/ 5805386 w 7472601"/>
              <a:gd name="connsiteY804" fmla="*/ 239240 h 6858000"/>
              <a:gd name="connsiteX805" fmla="*/ 5905192 w 7472601"/>
              <a:gd name="connsiteY805" fmla="*/ 163079 h 6858000"/>
              <a:gd name="connsiteX806" fmla="*/ 5865655 w 7472601"/>
              <a:gd name="connsiteY806" fmla="*/ 171901 h 6858000"/>
              <a:gd name="connsiteX807" fmla="*/ 5259740 w 7472601"/>
              <a:gd name="connsiteY807" fmla="*/ 257013 h 6858000"/>
              <a:gd name="connsiteX808" fmla="*/ 5208466 w 7472601"/>
              <a:gd name="connsiteY808" fmla="*/ 257550 h 6858000"/>
              <a:gd name="connsiteX809" fmla="*/ 4980204 w 7472601"/>
              <a:gd name="connsiteY809" fmla="*/ 271903 h 6858000"/>
              <a:gd name="connsiteX810" fmla="*/ 5068068 w 7472601"/>
              <a:gd name="connsiteY810" fmla="*/ 282244 h 6858000"/>
              <a:gd name="connsiteX811" fmla="*/ 5153231 w 7472601"/>
              <a:gd name="connsiteY811" fmla="*/ 292240 h 6858000"/>
              <a:gd name="connsiteX812" fmla="*/ 5426491 w 7472601"/>
              <a:gd name="connsiteY812" fmla="*/ 281128 h 6858000"/>
              <a:gd name="connsiteX813" fmla="*/ 5731212 w 7472601"/>
              <a:gd name="connsiteY813" fmla="*/ 231951 h 6858000"/>
              <a:gd name="connsiteX814" fmla="*/ 5905192 w 7472601"/>
              <a:gd name="connsiteY814" fmla="*/ 163079 h 6858000"/>
              <a:gd name="connsiteX815" fmla="*/ 5944437 w 7472601"/>
              <a:gd name="connsiteY815" fmla="*/ 113829 h 6858000"/>
              <a:gd name="connsiteX816" fmla="*/ 5825032 w 7472601"/>
              <a:gd name="connsiteY816" fmla="*/ 146405 h 6858000"/>
              <a:gd name="connsiteX817" fmla="*/ 4955599 w 7472601"/>
              <a:gd name="connsiteY817" fmla="*/ 247008 h 6858000"/>
              <a:gd name="connsiteX818" fmla="*/ 5210104 w 7472601"/>
              <a:gd name="connsiteY818" fmla="*/ 228123 h 6858000"/>
              <a:gd name="connsiteX819" fmla="*/ 5261015 w 7472601"/>
              <a:gd name="connsiteY819" fmla="*/ 227087 h 6858000"/>
              <a:gd name="connsiteX820" fmla="*/ 5861181 w 7472601"/>
              <a:gd name="connsiteY820" fmla="*/ 143093 h 6858000"/>
              <a:gd name="connsiteX821" fmla="*/ 5961252 w 7472601"/>
              <a:gd name="connsiteY821" fmla="*/ 114820 h 6858000"/>
              <a:gd name="connsiteX822" fmla="*/ 5944437 w 7472601"/>
              <a:gd name="connsiteY822" fmla="*/ 113829 h 6858000"/>
              <a:gd name="connsiteX823" fmla="*/ 3882765 w 7472601"/>
              <a:gd name="connsiteY823" fmla="*/ 0 h 6858000"/>
              <a:gd name="connsiteX824" fmla="*/ 3995099 w 7472601"/>
              <a:gd name="connsiteY824" fmla="*/ 0 h 6858000"/>
              <a:gd name="connsiteX825" fmla="*/ 4163818 w 7472601"/>
              <a:gd name="connsiteY825" fmla="*/ 234104 h 6858000"/>
              <a:gd name="connsiteX826" fmla="*/ 4172099 w 7472601"/>
              <a:gd name="connsiteY826" fmla="*/ 234207 h 6858000"/>
              <a:gd name="connsiteX827" fmla="*/ 4784282 w 7472601"/>
              <a:gd name="connsiteY827" fmla="*/ 276561 h 6858000"/>
              <a:gd name="connsiteX828" fmla="*/ 4801687 w 7472601"/>
              <a:gd name="connsiteY828" fmla="*/ 267764 h 6858000"/>
              <a:gd name="connsiteX829" fmla="*/ 6082788 w 7472601"/>
              <a:gd name="connsiteY829" fmla="*/ 64119 h 6858000"/>
              <a:gd name="connsiteX830" fmla="*/ 6099442 w 7472601"/>
              <a:gd name="connsiteY830" fmla="*/ 82568 h 6858000"/>
              <a:gd name="connsiteX831" fmla="*/ 4804137 w 7472601"/>
              <a:gd name="connsiteY831" fmla="*/ 320931 h 6858000"/>
              <a:gd name="connsiteX832" fmla="*/ 4227047 w 7472601"/>
              <a:gd name="connsiteY832" fmla="*/ 313415 h 6858000"/>
              <a:gd name="connsiteX833" fmla="*/ 4346041 w 7472601"/>
              <a:gd name="connsiteY833" fmla="*/ 456086 h 6858000"/>
              <a:gd name="connsiteX834" fmla="*/ 4870967 w 7472601"/>
              <a:gd name="connsiteY834" fmla="*/ 963061 h 6858000"/>
              <a:gd name="connsiteX835" fmla="*/ 4889647 w 7472601"/>
              <a:gd name="connsiteY835" fmla="*/ 957147 h 6858000"/>
              <a:gd name="connsiteX836" fmla="*/ 5422504 w 7472601"/>
              <a:gd name="connsiteY836" fmla="*/ 805191 h 6858000"/>
              <a:gd name="connsiteX837" fmla="*/ 6087656 w 7472601"/>
              <a:gd name="connsiteY837" fmla="*/ 826703 h 6858000"/>
              <a:gd name="connsiteX838" fmla="*/ 6058717 w 7472601"/>
              <a:gd name="connsiteY838" fmla="*/ 865992 h 6858000"/>
              <a:gd name="connsiteX839" fmla="*/ 4974153 w 7472601"/>
              <a:gd name="connsiteY839" fmla="*/ 1045456 h 6858000"/>
              <a:gd name="connsiteX840" fmla="*/ 5627835 w 7472601"/>
              <a:gd name="connsiteY840" fmla="*/ 1472077 h 6858000"/>
              <a:gd name="connsiteX841" fmla="*/ 5629817 w 7472601"/>
              <a:gd name="connsiteY841" fmla="*/ 1471412 h 6858000"/>
              <a:gd name="connsiteX842" fmla="*/ 5634124 w 7472601"/>
              <a:gd name="connsiteY842" fmla="*/ 1470572 h 6858000"/>
              <a:gd name="connsiteX843" fmla="*/ 5755832 w 7472601"/>
              <a:gd name="connsiteY843" fmla="*/ 1383886 h 6858000"/>
              <a:gd name="connsiteX844" fmla="*/ 6014186 w 7472601"/>
              <a:gd name="connsiteY844" fmla="*/ 1279799 h 6858000"/>
              <a:gd name="connsiteX845" fmla="*/ 6901619 w 7472601"/>
              <a:gd name="connsiteY845" fmla="*/ 1047874 h 6858000"/>
              <a:gd name="connsiteX846" fmla="*/ 6931566 w 7472601"/>
              <a:gd name="connsiteY846" fmla="*/ 1062034 h 6858000"/>
              <a:gd name="connsiteX847" fmla="*/ 5790982 w 7472601"/>
              <a:gd name="connsiteY847" fmla="*/ 1561380 h 6858000"/>
              <a:gd name="connsiteX848" fmla="*/ 6188971 w 7472601"/>
              <a:gd name="connsiteY848" fmla="*/ 1755168 h 6858000"/>
              <a:gd name="connsiteX849" fmla="*/ 6202446 w 7472601"/>
              <a:gd name="connsiteY849" fmla="*/ 1752268 h 6858000"/>
              <a:gd name="connsiteX850" fmla="*/ 7179560 w 7472601"/>
              <a:gd name="connsiteY850" fmla="*/ 1467551 h 6858000"/>
              <a:gd name="connsiteX851" fmla="*/ 7158730 w 7472601"/>
              <a:gd name="connsiteY851" fmla="*/ 1507835 h 6858000"/>
              <a:gd name="connsiteX852" fmla="*/ 6326959 w 7472601"/>
              <a:gd name="connsiteY852" fmla="*/ 1817686 h 6858000"/>
              <a:gd name="connsiteX853" fmla="*/ 6537433 w 7472601"/>
              <a:gd name="connsiteY853" fmla="*/ 1907790 h 6858000"/>
              <a:gd name="connsiteX854" fmla="*/ 6550221 w 7472601"/>
              <a:gd name="connsiteY854" fmla="*/ 1910729 h 6858000"/>
              <a:gd name="connsiteX855" fmla="*/ 6964438 w 7472601"/>
              <a:gd name="connsiteY855" fmla="*/ 2209505 h 6858000"/>
              <a:gd name="connsiteX856" fmla="*/ 7367862 w 7472601"/>
              <a:gd name="connsiteY856" fmla="*/ 2806833 h 6858000"/>
              <a:gd name="connsiteX857" fmla="*/ 7364329 w 7472601"/>
              <a:gd name="connsiteY857" fmla="*/ 2826907 h 6858000"/>
              <a:gd name="connsiteX858" fmla="*/ 7290545 w 7472601"/>
              <a:gd name="connsiteY858" fmla="*/ 2850663 h 6858000"/>
              <a:gd name="connsiteX859" fmla="*/ 6472036 w 7472601"/>
              <a:gd name="connsiteY859" fmla="*/ 1959003 h 6858000"/>
              <a:gd name="connsiteX860" fmla="*/ 5792897 w 7472601"/>
              <a:gd name="connsiteY860" fmla="*/ 1647747 h 6858000"/>
              <a:gd name="connsiteX861" fmla="*/ 5842751 w 7472601"/>
              <a:gd name="connsiteY861" fmla="*/ 1816112 h 6858000"/>
              <a:gd name="connsiteX862" fmla="*/ 5847424 w 7472601"/>
              <a:gd name="connsiteY862" fmla="*/ 1815776 h 6858000"/>
              <a:gd name="connsiteX863" fmla="*/ 6399821 w 7472601"/>
              <a:gd name="connsiteY863" fmla="*/ 2344799 h 6858000"/>
              <a:gd name="connsiteX864" fmla="*/ 6323232 w 7472601"/>
              <a:gd name="connsiteY864" fmla="*/ 2389634 h 6858000"/>
              <a:gd name="connsiteX865" fmla="*/ 5942958 w 7472601"/>
              <a:gd name="connsiteY865" fmla="*/ 2077708 h 6858000"/>
              <a:gd name="connsiteX866" fmla="*/ 5921559 w 7472601"/>
              <a:gd name="connsiteY866" fmla="*/ 2378596 h 6858000"/>
              <a:gd name="connsiteX867" fmla="*/ 5817651 w 7472601"/>
              <a:gd name="connsiteY867" fmla="*/ 3023919 h 6858000"/>
              <a:gd name="connsiteX868" fmla="*/ 5729634 w 7472601"/>
              <a:gd name="connsiteY868" fmla="*/ 3051849 h 6858000"/>
              <a:gd name="connsiteX869" fmla="*/ 5611018 w 7472601"/>
              <a:gd name="connsiteY869" fmla="*/ 2316769 h 6858000"/>
              <a:gd name="connsiteX870" fmla="*/ 5687608 w 7472601"/>
              <a:gd name="connsiteY870" fmla="*/ 2039972 h 6858000"/>
              <a:gd name="connsiteX871" fmla="*/ 5657554 w 7472601"/>
              <a:gd name="connsiteY871" fmla="*/ 1576445 h 6858000"/>
              <a:gd name="connsiteX872" fmla="*/ 5150475 w 7472601"/>
              <a:gd name="connsiteY872" fmla="*/ 1274012 h 6858000"/>
              <a:gd name="connsiteX873" fmla="*/ 5349142 w 7472601"/>
              <a:gd name="connsiteY873" fmla="*/ 2204405 h 6858000"/>
              <a:gd name="connsiteX874" fmla="*/ 5262214 w 7472601"/>
              <a:gd name="connsiteY874" fmla="*/ 2233836 h 6858000"/>
              <a:gd name="connsiteX875" fmla="*/ 4981539 w 7472601"/>
              <a:gd name="connsiteY875" fmla="*/ 1542201 h 6858000"/>
              <a:gd name="connsiteX876" fmla="*/ 4958461 w 7472601"/>
              <a:gd name="connsiteY876" fmla="*/ 1136957 h 6858000"/>
              <a:gd name="connsiteX877" fmla="*/ 4655015 w 7472601"/>
              <a:gd name="connsiteY877" fmla="*/ 891426 h 6858000"/>
              <a:gd name="connsiteX878" fmla="*/ 4348002 w 7472601"/>
              <a:gd name="connsiteY878" fmla="*/ 2205895 h 6858000"/>
              <a:gd name="connsiteX879" fmla="*/ 4262250 w 7472601"/>
              <a:gd name="connsiteY879" fmla="*/ 2219972 h 6858000"/>
              <a:gd name="connsiteX880" fmla="*/ 4550611 w 7472601"/>
              <a:gd name="connsiteY880" fmla="*/ 817540 h 6858000"/>
              <a:gd name="connsiteX881" fmla="*/ 4564418 w 7472601"/>
              <a:gd name="connsiteY881" fmla="*/ 808293 h 6858000"/>
              <a:gd name="connsiteX882" fmla="*/ 4266388 w 7472601"/>
              <a:gd name="connsiteY882" fmla="*/ 500083 h 6858000"/>
              <a:gd name="connsiteX883" fmla="*/ 4032842 w 7472601"/>
              <a:gd name="connsiteY883" fmla="*/ 211809 h 6858000"/>
              <a:gd name="connsiteX884" fmla="*/ 3882765 w 7472601"/>
              <a:gd name="connsiteY884" fmla="*/ 0 h 6858000"/>
              <a:gd name="connsiteX885" fmla="*/ 3721337 w 7472601"/>
              <a:gd name="connsiteY885" fmla="*/ 0 h 6858000"/>
              <a:gd name="connsiteX886" fmla="*/ 3797544 w 7472601"/>
              <a:gd name="connsiteY886" fmla="*/ 0 h 6858000"/>
              <a:gd name="connsiteX887" fmla="*/ 3775734 w 7472601"/>
              <a:gd name="connsiteY887" fmla="*/ 95131 h 6858000"/>
              <a:gd name="connsiteX888" fmla="*/ 3724807 w 7472601"/>
              <a:gd name="connsiteY888" fmla="*/ 272257 h 6858000"/>
              <a:gd name="connsiteX889" fmla="*/ 3726844 w 7472601"/>
              <a:gd name="connsiteY889" fmla="*/ 282988 h 6858000"/>
              <a:gd name="connsiteX890" fmla="*/ 3742664 w 7472601"/>
              <a:gd name="connsiteY890" fmla="*/ 279918 h 6858000"/>
              <a:gd name="connsiteX891" fmla="*/ 4103910 w 7472601"/>
              <a:gd name="connsiteY891" fmla="*/ 1161917 h 6858000"/>
              <a:gd name="connsiteX892" fmla="*/ 4020269 w 7472601"/>
              <a:gd name="connsiteY892" fmla="*/ 1200406 h 6858000"/>
              <a:gd name="connsiteX893" fmla="*/ 3674882 w 7472601"/>
              <a:gd name="connsiteY893" fmla="*/ 488524 h 6858000"/>
              <a:gd name="connsiteX894" fmla="*/ 3132682 w 7472601"/>
              <a:gd name="connsiteY894" fmla="*/ 1072284 h 6858000"/>
              <a:gd name="connsiteX895" fmla="*/ 2716346 w 7472601"/>
              <a:gd name="connsiteY895" fmla="*/ 1276376 h 6858000"/>
              <a:gd name="connsiteX896" fmla="*/ 2716772 w 7472601"/>
              <a:gd name="connsiteY896" fmla="*/ 1255462 h 6858000"/>
              <a:gd name="connsiteX897" fmla="*/ 3471096 w 7472601"/>
              <a:gd name="connsiteY897" fmla="*/ 437072 h 6858000"/>
              <a:gd name="connsiteX898" fmla="*/ 3639057 w 7472601"/>
              <a:gd name="connsiteY898" fmla="*/ 286334 h 6858000"/>
              <a:gd name="connsiteX899" fmla="*/ 3640309 w 7472601"/>
              <a:gd name="connsiteY899" fmla="*/ 284664 h 6858000"/>
              <a:gd name="connsiteX900" fmla="*/ 3646022 w 7472601"/>
              <a:gd name="connsiteY900" fmla="*/ 276711 h 6858000"/>
              <a:gd name="connsiteX901" fmla="*/ 3707943 w 7472601"/>
              <a:gd name="connsiteY901" fmla="*/ 65958 h 6858000"/>
              <a:gd name="connsiteX902" fmla="*/ 3721337 w 7472601"/>
              <a:gd name="connsiteY902" fmla="*/ 0 h 6858000"/>
              <a:gd name="connsiteX903" fmla="*/ 2867960 w 7472601"/>
              <a:gd name="connsiteY903" fmla="*/ 0 h 6858000"/>
              <a:gd name="connsiteX904" fmla="*/ 2926351 w 7472601"/>
              <a:gd name="connsiteY904" fmla="*/ 0 h 6858000"/>
              <a:gd name="connsiteX905" fmla="*/ 2902823 w 7472601"/>
              <a:gd name="connsiteY905" fmla="*/ 262929 h 6858000"/>
              <a:gd name="connsiteX906" fmla="*/ 2940663 w 7472601"/>
              <a:gd name="connsiteY906" fmla="*/ 140884 h 6858000"/>
              <a:gd name="connsiteX907" fmla="*/ 2947039 w 7472601"/>
              <a:gd name="connsiteY907" fmla="*/ 122524 h 6858000"/>
              <a:gd name="connsiteX908" fmla="*/ 2984316 w 7472601"/>
              <a:gd name="connsiteY908" fmla="*/ 0 h 6858000"/>
              <a:gd name="connsiteX909" fmla="*/ 3016114 w 7472601"/>
              <a:gd name="connsiteY909" fmla="*/ 0 h 6858000"/>
              <a:gd name="connsiteX910" fmla="*/ 2979949 w 7472601"/>
              <a:gd name="connsiteY910" fmla="*/ 119274 h 6858000"/>
              <a:gd name="connsiteX911" fmla="*/ 3023879 w 7472601"/>
              <a:gd name="connsiteY911" fmla="*/ 0 h 6858000"/>
              <a:gd name="connsiteX912" fmla="*/ 3105400 w 7472601"/>
              <a:gd name="connsiteY912" fmla="*/ 0 h 6858000"/>
              <a:gd name="connsiteX913" fmla="*/ 3094669 w 7472601"/>
              <a:gd name="connsiteY913" fmla="*/ 30308 h 6858000"/>
              <a:gd name="connsiteX914" fmla="*/ 2901945 w 7472601"/>
              <a:gd name="connsiteY914" fmla="*/ 466538 h 6858000"/>
              <a:gd name="connsiteX915" fmla="*/ 2815209 w 7472601"/>
              <a:gd name="connsiteY915" fmla="*/ 497361 h 6858000"/>
              <a:gd name="connsiteX916" fmla="*/ 2844845 w 7472601"/>
              <a:gd name="connsiteY916" fmla="*/ 127638 h 6858000"/>
              <a:gd name="connsiteX917" fmla="*/ 2867960 w 7472601"/>
              <a:gd name="connsiteY917" fmla="*/ 0 h 6858000"/>
              <a:gd name="connsiteX918" fmla="*/ 1057230 w 7472601"/>
              <a:gd name="connsiteY918" fmla="*/ 0 h 6858000"/>
              <a:gd name="connsiteX919" fmla="*/ 1111003 w 7472601"/>
              <a:gd name="connsiteY919" fmla="*/ 0 h 6858000"/>
              <a:gd name="connsiteX920" fmla="*/ 1125553 w 7472601"/>
              <a:gd name="connsiteY920" fmla="*/ 52588 h 6858000"/>
              <a:gd name="connsiteX921" fmla="*/ 1304276 w 7472601"/>
              <a:gd name="connsiteY921" fmla="*/ 476275 h 6858000"/>
              <a:gd name="connsiteX922" fmla="*/ 1492066 w 7472601"/>
              <a:gd name="connsiteY922" fmla="*/ 886333 h 6858000"/>
              <a:gd name="connsiteX923" fmla="*/ 1423698 w 7472601"/>
              <a:gd name="connsiteY923" fmla="*/ 710817 h 6858000"/>
              <a:gd name="connsiteX924" fmla="*/ 1357609 w 7472601"/>
              <a:gd name="connsiteY924" fmla="*/ 532892 h 6858000"/>
              <a:gd name="connsiteX925" fmla="*/ 1309550 w 7472601"/>
              <a:gd name="connsiteY925" fmla="*/ 374031 h 6858000"/>
              <a:gd name="connsiteX926" fmla="*/ 1193673 w 7472601"/>
              <a:gd name="connsiteY926" fmla="*/ 49533 h 6858000"/>
              <a:gd name="connsiteX927" fmla="*/ 1164391 w 7472601"/>
              <a:gd name="connsiteY927" fmla="*/ 0 h 6858000"/>
              <a:gd name="connsiteX928" fmla="*/ 1200666 w 7472601"/>
              <a:gd name="connsiteY928" fmla="*/ 0 h 6858000"/>
              <a:gd name="connsiteX929" fmla="*/ 1223408 w 7472601"/>
              <a:gd name="connsiteY929" fmla="*/ 38996 h 6858000"/>
              <a:gd name="connsiteX930" fmla="*/ 1339635 w 7472601"/>
              <a:gd name="connsiteY930" fmla="*/ 365517 h 6858000"/>
              <a:gd name="connsiteX931" fmla="*/ 1387469 w 7472601"/>
              <a:gd name="connsiteY931" fmla="*/ 523079 h 6858000"/>
              <a:gd name="connsiteX932" fmla="*/ 1452685 w 7472601"/>
              <a:gd name="connsiteY932" fmla="*/ 699806 h 6858000"/>
              <a:gd name="connsiteX933" fmla="*/ 1492092 w 7472601"/>
              <a:gd name="connsiteY933" fmla="*/ 800424 h 6858000"/>
              <a:gd name="connsiteX934" fmla="*/ 1455302 w 7472601"/>
              <a:gd name="connsiteY934" fmla="*/ 632913 h 6858000"/>
              <a:gd name="connsiteX935" fmla="*/ 1222336 w 7472601"/>
              <a:gd name="connsiteY935" fmla="*/ 9480 h 6858000"/>
              <a:gd name="connsiteX936" fmla="*/ 1214634 w 7472601"/>
              <a:gd name="connsiteY936" fmla="*/ 0 h 6858000"/>
              <a:gd name="connsiteX937" fmla="*/ 1289827 w 7472601"/>
              <a:gd name="connsiteY937" fmla="*/ 0 h 6858000"/>
              <a:gd name="connsiteX938" fmla="*/ 1321076 w 7472601"/>
              <a:gd name="connsiteY938" fmla="*/ 59722 h 6858000"/>
              <a:gd name="connsiteX939" fmla="*/ 1512579 w 7472601"/>
              <a:gd name="connsiteY939" fmla="*/ 626441 h 6858000"/>
              <a:gd name="connsiteX940" fmla="*/ 1506076 w 7472601"/>
              <a:gd name="connsiteY940" fmla="*/ 1089289 h 6858000"/>
              <a:gd name="connsiteX941" fmla="*/ 1486346 w 7472601"/>
              <a:gd name="connsiteY941" fmla="*/ 1079919 h 6858000"/>
              <a:gd name="connsiteX942" fmla="*/ 1070511 w 7472601"/>
              <a:gd name="connsiteY942" fmla="*/ 48609 h 6858000"/>
              <a:gd name="connsiteX943" fmla="*/ 1057230 w 7472601"/>
              <a:gd name="connsiteY943" fmla="*/ 0 h 6858000"/>
              <a:gd name="connsiteX944" fmla="*/ 43151 w 7472601"/>
              <a:gd name="connsiteY944" fmla="*/ 0 h 6858000"/>
              <a:gd name="connsiteX945" fmla="*/ 95283 w 7472601"/>
              <a:gd name="connsiteY945" fmla="*/ 0 h 6858000"/>
              <a:gd name="connsiteX946" fmla="*/ 300708 w 7472601"/>
              <a:gd name="connsiteY946" fmla="*/ 154571 h 6858000"/>
              <a:gd name="connsiteX947" fmla="*/ 530414 w 7472601"/>
              <a:gd name="connsiteY947" fmla="*/ 354673 h 6858000"/>
              <a:gd name="connsiteX948" fmla="*/ 333785 w 7472601"/>
              <a:gd name="connsiteY948" fmla="*/ 161564 h 6858000"/>
              <a:gd name="connsiteX949" fmla="*/ 147005 w 7472601"/>
              <a:gd name="connsiteY949" fmla="*/ 0 h 6858000"/>
              <a:gd name="connsiteX950" fmla="*/ 272509 w 7472601"/>
              <a:gd name="connsiteY950" fmla="*/ 0 h 6858000"/>
              <a:gd name="connsiteX951" fmla="*/ 326276 w 7472601"/>
              <a:gd name="connsiteY951" fmla="*/ 45847 h 6858000"/>
              <a:gd name="connsiteX952" fmla="*/ 823759 w 7472601"/>
              <a:gd name="connsiteY952" fmla="*/ 574145 h 6858000"/>
              <a:gd name="connsiteX953" fmla="*/ 811254 w 7472601"/>
              <a:gd name="connsiteY953" fmla="*/ 665546 h 6858000"/>
              <a:gd name="connsiteX954" fmla="*/ 154042 w 7472601"/>
              <a:gd name="connsiteY954" fmla="*/ 261522 h 6858000"/>
              <a:gd name="connsiteX955" fmla="*/ 13550 w 7472601"/>
              <a:gd name="connsiteY955" fmla="*/ 158423 h 6858000"/>
              <a:gd name="connsiteX956" fmla="*/ 0 w 7472601"/>
              <a:gd name="connsiteY956" fmla="*/ 146618 h 6858000"/>
              <a:gd name="connsiteX957" fmla="*/ 0 w 7472601"/>
              <a:gd name="connsiteY957" fmla="*/ 59161 h 6858000"/>
              <a:gd name="connsiteX958" fmla="*/ 45427 w 7472601"/>
              <a:gd name="connsiteY958" fmla="*/ 101078 h 6858000"/>
              <a:gd name="connsiteX959" fmla="*/ 630103 w 7472601"/>
              <a:gd name="connsiteY959" fmla="*/ 485885 h 6858000"/>
              <a:gd name="connsiteX960" fmla="*/ 532040 w 7472601"/>
              <a:gd name="connsiteY960" fmla="*/ 399359 h 6858000"/>
              <a:gd name="connsiteX961" fmla="*/ 517618 w 7472601"/>
              <a:gd name="connsiteY961" fmla="*/ 385726 h 6858000"/>
              <a:gd name="connsiteX962" fmla="*/ 285074 w 7472601"/>
              <a:gd name="connsiteY962" fmla="*/ 182755 h 6858000"/>
              <a:gd name="connsiteX963" fmla="*/ 43151 w 7472601"/>
              <a:gd name="connsiteY963" fmla="*/ 0 h 6858000"/>
              <a:gd name="connsiteX0" fmla="*/ 369702 w 7472601"/>
              <a:gd name="connsiteY0" fmla="*/ 6712169 h 6858000"/>
              <a:gd name="connsiteX1" fmla="*/ 366575 w 7472601"/>
              <a:gd name="connsiteY1" fmla="*/ 6715556 h 6858000"/>
              <a:gd name="connsiteX2" fmla="*/ 371637 w 7472601"/>
              <a:gd name="connsiteY2" fmla="*/ 6713954 h 6858000"/>
              <a:gd name="connsiteX3" fmla="*/ 369702 w 7472601"/>
              <a:gd name="connsiteY3" fmla="*/ 6712169 h 6858000"/>
              <a:gd name="connsiteX4" fmla="*/ 7088673 w 7472601"/>
              <a:gd name="connsiteY4" fmla="*/ 6610396 h 6858000"/>
              <a:gd name="connsiteX5" fmla="*/ 7440138 w 7472601"/>
              <a:gd name="connsiteY5" fmla="*/ 6622648 h 6858000"/>
              <a:gd name="connsiteX6" fmla="*/ 7467600 w 7472601"/>
              <a:gd name="connsiteY6" fmla="*/ 6628217 h 6858000"/>
              <a:gd name="connsiteX7" fmla="*/ 7467600 w 7472601"/>
              <a:gd name="connsiteY7" fmla="*/ 6668575 h 6858000"/>
              <a:gd name="connsiteX8" fmla="*/ 7392322 w 7472601"/>
              <a:gd name="connsiteY8" fmla="*/ 6658238 h 6858000"/>
              <a:gd name="connsiteX9" fmla="*/ 7467600 w 7472601"/>
              <a:gd name="connsiteY9" fmla="*/ 6683873 h 6858000"/>
              <a:gd name="connsiteX10" fmla="*/ 7467600 w 7472601"/>
              <a:gd name="connsiteY10" fmla="*/ 6714215 h 6858000"/>
              <a:gd name="connsiteX11" fmla="*/ 7447383 w 7472601"/>
              <a:gd name="connsiteY11" fmla="*/ 6707202 h 6858000"/>
              <a:gd name="connsiteX12" fmla="*/ 7289862 w 7472601"/>
              <a:gd name="connsiteY12" fmla="*/ 6659827 h 6858000"/>
              <a:gd name="connsiteX13" fmla="*/ 7434024 w 7472601"/>
              <a:gd name="connsiteY13" fmla="*/ 6722130 h 6858000"/>
              <a:gd name="connsiteX14" fmla="*/ 7467600 w 7472601"/>
              <a:gd name="connsiteY14" fmla="*/ 6736157 h 6858000"/>
              <a:gd name="connsiteX15" fmla="*/ 7467600 w 7472601"/>
              <a:gd name="connsiteY15" fmla="*/ 6767913 h 6858000"/>
              <a:gd name="connsiteX16" fmla="*/ 7392158 w 7472601"/>
              <a:gd name="connsiteY16" fmla="*/ 6771365 h 6858000"/>
              <a:gd name="connsiteX17" fmla="*/ 7467600 w 7472601"/>
              <a:gd name="connsiteY17" fmla="*/ 6805948 h 6858000"/>
              <a:gd name="connsiteX18" fmla="*/ 7467600 w 7472601"/>
              <a:gd name="connsiteY18" fmla="*/ 6831490 h 6858000"/>
              <a:gd name="connsiteX19" fmla="*/ 7410696 w 7472601"/>
              <a:gd name="connsiteY19" fmla="*/ 6803861 h 6858000"/>
              <a:gd name="connsiteX20" fmla="*/ 7088673 w 7472601"/>
              <a:gd name="connsiteY20" fmla="*/ 6610396 h 6858000"/>
              <a:gd name="connsiteX21" fmla="*/ 1019354 w 7472601"/>
              <a:gd name="connsiteY21" fmla="*/ 6315006 h 6858000"/>
              <a:gd name="connsiteX22" fmla="*/ 441046 w 7472601"/>
              <a:gd name="connsiteY22" fmla="*/ 6691153 h 6858000"/>
              <a:gd name="connsiteX23" fmla="*/ 1019354 w 7472601"/>
              <a:gd name="connsiteY23" fmla="*/ 6315006 h 6858000"/>
              <a:gd name="connsiteX24" fmla="*/ 991680 w 7472601"/>
              <a:gd name="connsiteY24" fmla="*/ 6298413 h 6858000"/>
              <a:gd name="connsiteX25" fmla="*/ 409060 w 7472601"/>
              <a:gd name="connsiteY25" fmla="*/ 6671470 h 6858000"/>
              <a:gd name="connsiteX26" fmla="*/ 991680 w 7472601"/>
              <a:gd name="connsiteY26" fmla="*/ 6298413 h 6858000"/>
              <a:gd name="connsiteX27" fmla="*/ 103333 w 7472601"/>
              <a:gd name="connsiteY27" fmla="*/ 5699602 h 6858000"/>
              <a:gd name="connsiteX28" fmla="*/ 233938 w 7472601"/>
              <a:gd name="connsiteY28" fmla="*/ 5809416 h 6858000"/>
              <a:gd name="connsiteX29" fmla="*/ 883580 w 7472601"/>
              <a:gd name="connsiteY29" fmla="*/ 6180710 h 6858000"/>
              <a:gd name="connsiteX30" fmla="*/ 487337 w 7472601"/>
              <a:gd name="connsiteY30" fmla="*/ 5950182 h 6858000"/>
              <a:gd name="connsiteX31" fmla="*/ 354051 w 7472601"/>
              <a:gd name="connsiteY31" fmla="*/ 5854912 h 6858000"/>
              <a:gd name="connsiteX32" fmla="*/ 195436 w 7472601"/>
              <a:gd name="connsiteY32" fmla="*/ 5755068 h 6858000"/>
              <a:gd name="connsiteX33" fmla="*/ 103333 w 7472601"/>
              <a:gd name="connsiteY33" fmla="*/ 5699602 h 6858000"/>
              <a:gd name="connsiteX34" fmla="*/ 5539432 w 7472601"/>
              <a:gd name="connsiteY34" fmla="*/ 5642928 h 6858000"/>
              <a:gd name="connsiteX35" fmla="*/ 5555462 w 7472601"/>
              <a:gd name="connsiteY35" fmla="*/ 5694454 h 6858000"/>
              <a:gd name="connsiteX36" fmla="*/ 5828270 w 7472601"/>
              <a:gd name="connsiteY36" fmla="*/ 6320663 h 6858000"/>
              <a:gd name="connsiteX37" fmla="*/ 5947416 w 7472601"/>
              <a:gd name="connsiteY37" fmla="*/ 6574846 h 6858000"/>
              <a:gd name="connsiteX38" fmla="*/ 5539432 w 7472601"/>
              <a:gd name="connsiteY38" fmla="*/ 5642928 h 6858000"/>
              <a:gd name="connsiteX39" fmla="*/ 51253 w 7472601"/>
              <a:gd name="connsiteY39" fmla="*/ 5631825 h 6858000"/>
              <a:gd name="connsiteX40" fmla="*/ 211622 w 7472601"/>
              <a:gd name="connsiteY40" fmla="*/ 5728803 h 6858000"/>
              <a:gd name="connsiteX41" fmla="*/ 371652 w 7472601"/>
              <a:gd name="connsiteY41" fmla="*/ 5829062 h 6858000"/>
              <a:gd name="connsiteX42" fmla="*/ 505903 w 7472601"/>
              <a:gd name="connsiteY42" fmla="*/ 5925221 h 6858000"/>
              <a:gd name="connsiteX43" fmla="*/ 899240 w 7472601"/>
              <a:gd name="connsiteY43" fmla="*/ 6153068 h 6858000"/>
              <a:gd name="connsiteX44" fmla="*/ 988114 w 7472601"/>
              <a:gd name="connsiteY44" fmla="*/ 6174204 h 6858000"/>
              <a:gd name="connsiteX45" fmla="*/ 845971 w 7472601"/>
              <a:gd name="connsiteY45" fmla="*/ 6067177 h 6858000"/>
              <a:gd name="connsiteX46" fmla="*/ 448057 w 7472601"/>
              <a:gd name="connsiteY46" fmla="*/ 5841376 h 6858000"/>
              <a:gd name="connsiteX47" fmla="*/ 51253 w 7472601"/>
              <a:gd name="connsiteY47" fmla="*/ 5631825 h 6858000"/>
              <a:gd name="connsiteX48" fmla="*/ 2606687 w 7472601"/>
              <a:gd name="connsiteY48" fmla="*/ 5630718 h 6858000"/>
              <a:gd name="connsiteX49" fmla="*/ 2645658 w 7472601"/>
              <a:gd name="connsiteY49" fmla="*/ 6640259 h 6858000"/>
              <a:gd name="connsiteX50" fmla="*/ 2606687 w 7472601"/>
              <a:gd name="connsiteY50" fmla="*/ 5630718 h 6858000"/>
              <a:gd name="connsiteX51" fmla="*/ 3642057 w 7472601"/>
              <a:gd name="connsiteY51" fmla="*/ 5573487 h 6858000"/>
              <a:gd name="connsiteX52" fmla="*/ 3632981 w 7472601"/>
              <a:gd name="connsiteY52" fmla="*/ 5579437 h 6858000"/>
              <a:gd name="connsiteX53" fmla="*/ 3382436 w 7472601"/>
              <a:gd name="connsiteY53" fmla="*/ 5952726 h 6858000"/>
              <a:gd name="connsiteX54" fmla="*/ 3191929 w 7472601"/>
              <a:gd name="connsiteY54" fmla="*/ 6662669 h 6858000"/>
              <a:gd name="connsiteX55" fmla="*/ 3369898 w 7472601"/>
              <a:gd name="connsiteY55" fmla="*/ 6081771 h 6858000"/>
              <a:gd name="connsiteX56" fmla="*/ 3642057 w 7472601"/>
              <a:gd name="connsiteY56" fmla="*/ 5573487 h 6858000"/>
              <a:gd name="connsiteX57" fmla="*/ 2650666 w 7472601"/>
              <a:gd name="connsiteY57" fmla="*/ 5530686 h 6858000"/>
              <a:gd name="connsiteX58" fmla="*/ 2650249 w 7472601"/>
              <a:gd name="connsiteY58" fmla="*/ 5532101 h 6858000"/>
              <a:gd name="connsiteX59" fmla="*/ 2663808 w 7472601"/>
              <a:gd name="connsiteY59" fmla="*/ 6535215 h 6858000"/>
              <a:gd name="connsiteX60" fmla="*/ 2665418 w 7472601"/>
              <a:gd name="connsiteY60" fmla="*/ 6132756 h 6858000"/>
              <a:gd name="connsiteX61" fmla="*/ 2650666 w 7472601"/>
              <a:gd name="connsiteY61" fmla="*/ 5530686 h 6858000"/>
              <a:gd name="connsiteX62" fmla="*/ 2680277 w 7472601"/>
              <a:gd name="connsiteY62" fmla="*/ 5479204 h 6858000"/>
              <a:gd name="connsiteX63" fmla="*/ 2678972 w 7472601"/>
              <a:gd name="connsiteY63" fmla="*/ 5481582 h 6858000"/>
              <a:gd name="connsiteX64" fmla="*/ 2696666 w 7472601"/>
              <a:gd name="connsiteY64" fmla="*/ 6133836 h 6858000"/>
              <a:gd name="connsiteX65" fmla="*/ 2695769 w 7472601"/>
              <a:gd name="connsiteY65" fmla="*/ 6390955 h 6858000"/>
              <a:gd name="connsiteX66" fmla="*/ 2739893 w 7472601"/>
              <a:gd name="connsiteY66" fmla="*/ 6108357 h 6858000"/>
              <a:gd name="connsiteX67" fmla="*/ 2680277 w 7472601"/>
              <a:gd name="connsiteY67" fmla="*/ 5479204 h 6858000"/>
              <a:gd name="connsiteX68" fmla="*/ 1132195 w 7472601"/>
              <a:gd name="connsiteY68" fmla="*/ 5467980 h 6858000"/>
              <a:gd name="connsiteX69" fmla="*/ 1679056 w 7472601"/>
              <a:gd name="connsiteY69" fmla="*/ 5516907 h 6858000"/>
              <a:gd name="connsiteX70" fmla="*/ 2128648 w 7472601"/>
              <a:gd name="connsiteY70" fmla="*/ 5474249 h 6858000"/>
              <a:gd name="connsiteX71" fmla="*/ 1825619 w 7472601"/>
              <a:gd name="connsiteY71" fmla="*/ 5478447 h 6858000"/>
              <a:gd name="connsiteX72" fmla="*/ 1737798 w 7472601"/>
              <a:gd name="connsiteY72" fmla="*/ 5483353 h 6858000"/>
              <a:gd name="connsiteX73" fmla="*/ 1132195 w 7472601"/>
              <a:gd name="connsiteY73" fmla="*/ 5467980 h 6858000"/>
              <a:gd name="connsiteX74" fmla="*/ 7454976 w 7472601"/>
              <a:gd name="connsiteY74" fmla="*/ 6318297 h 6858000"/>
              <a:gd name="connsiteX75" fmla="*/ 7467600 w 7472601"/>
              <a:gd name="connsiteY75" fmla="*/ 6012219 h 6858000"/>
              <a:gd name="connsiteX76" fmla="*/ 7356878 w 7472601"/>
              <a:gd name="connsiteY76" fmla="*/ 5981332 h 6858000"/>
              <a:gd name="connsiteX77" fmla="*/ 7467600 w 7472601"/>
              <a:gd name="connsiteY77" fmla="*/ 6117703 h 6858000"/>
              <a:gd name="connsiteX78" fmla="*/ 7467600 w 7472601"/>
              <a:gd name="connsiteY78" fmla="*/ 6163634 h 6858000"/>
              <a:gd name="connsiteX79" fmla="*/ 7403637 w 7472601"/>
              <a:gd name="connsiteY79" fmla="*/ 6083957 h 6858000"/>
              <a:gd name="connsiteX80" fmla="*/ 7448321 w 7472601"/>
              <a:gd name="connsiteY80" fmla="*/ 6190991 h 6858000"/>
              <a:gd name="connsiteX81" fmla="*/ 7467600 w 7472601"/>
              <a:gd name="connsiteY81" fmla="*/ 6221686 h 6858000"/>
              <a:gd name="connsiteX82" fmla="*/ 7467600 w 7472601"/>
              <a:gd name="connsiteY82" fmla="*/ 6334256 h 6858000"/>
              <a:gd name="connsiteX83" fmla="*/ 7454976 w 7472601"/>
              <a:gd name="connsiteY83" fmla="*/ 6318297 h 6858000"/>
              <a:gd name="connsiteX84" fmla="*/ 1456157 w 7472601"/>
              <a:gd name="connsiteY84" fmla="*/ 5371404 h 6858000"/>
              <a:gd name="connsiteX85" fmla="*/ 1244432 w 7472601"/>
              <a:gd name="connsiteY85" fmla="*/ 5385601 h 6858000"/>
              <a:gd name="connsiteX86" fmla="*/ 973990 w 7472601"/>
              <a:gd name="connsiteY86" fmla="*/ 5424940 h 6858000"/>
              <a:gd name="connsiteX87" fmla="*/ 1103809 w 7472601"/>
              <a:gd name="connsiteY87" fmla="*/ 5433720 h 6858000"/>
              <a:gd name="connsiteX88" fmla="*/ 1123454 w 7472601"/>
              <a:gd name="connsiteY88" fmla="*/ 5435727 h 6858000"/>
              <a:gd name="connsiteX89" fmla="*/ 1737017 w 7472601"/>
              <a:gd name="connsiteY89" fmla="*/ 5452183 h 6858000"/>
              <a:gd name="connsiteX90" fmla="*/ 1824397 w 7472601"/>
              <a:gd name="connsiteY90" fmla="*/ 5447757 h 6858000"/>
              <a:gd name="connsiteX91" fmla="*/ 2070059 w 7472601"/>
              <a:gd name="connsiteY91" fmla="*/ 5441660 h 6858000"/>
              <a:gd name="connsiteX92" fmla="*/ 1456157 w 7472601"/>
              <a:gd name="connsiteY92" fmla="*/ 5371404 h 6858000"/>
              <a:gd name="connsiteX93" fmla="*/ 4988186 w 7472601"/>
              <a:gd name="connsiteY93" fmla="*/ 5216467 h 6858000"/>
              <a:gd name="connsiteX94" fmla="*/ 4777334 w 7472601"/>
              <a:gd name="connsiteY94" fmla="*/ 5406072 h 6858000"/>
              <a:gd name="connsiteX95" fmla="*/ 4718341 w 7472601"/>
              <a:gd name="connsiteY95" fmla="*/ 5468043 h 6858000"/>
              <a:gd name="connsiteX96" fmla="*/ 4604655 w 7472601"/>
              <a:gd name="connsiteY96" fmla="*/ 5583434 h 6858000"/>
              <a:gd name="connsiteX97" fmla="*/ 4565074 w 7472601"/>
              <a:gd name="connsiteY97" fmla="*/ 5618550 h 6858000"/>
              <a:gd name="connsiteX98" fmla="*/ 4988186 w 7472601"/>
              <a:gd name="connsiteY98" fmla="*/ 5216467 h 6858000"/>
              <a:gd name="connsiteX99" fmla="*/ 4978032 w 7472601"/>
              <a:gd name="connsiteY99" fmla="*/ 5183809 h 6858000"/>
              <a:gd name="connsiteX100" fmla="*/ 4463413 w 7472601"/>
              <a:gd name="connsiteY100" fmla="*/ 5615162 h 6858000"/>
              <a:gd name="connsiteX101" fmla="*/ 4358134 w 7472601"/>
              <a:gd name="connsiteY101" fmla="*/ 5742791 h 6858000"/>
              <a:gd name="connsiteX102" fmla="*/ 4376219 w 7472601"/>
              <a:gd name="connsiteY102" fmla="*/ 5729027 h 6858000"/>
              <a:gd name="connsiteX103" fmla="*/ 4582340 w 7472601"/>
              <a:gd name="connsiteY103" fmla="*/ 5561037 h 6858000"/>
              <a:gd name="connsiteX104" fmla="*/ 4694684 w 7472601"/>
              <a:gd name="connsiteY104" fmla="*/ 5447098 h 6858000"/>
              <a:gd name="connsiteX105" fmla="*/ 4754123 w 7472601"/>
              <a:gd name="connsiteY105" fmla="*/ 5384643 h 6858000"/>
              <a:gd name="connsiteX106" fmla="*/ 4978032 w 7472601"/>
              <a:gd name="connsiteY106" fmla="*/ 5183809 h 6858000"/>
              <a:gd name="connsiteX107" fmla="*/ 1903353 w 7472601"/>
              <a:gd name="connsiteY107" fmla="*/ 5044827 h 6858000"/>
              <a:gd name="connsiteX108" fmla="*/ 1936931 w 7472601"/>
              <a:gd name="connsiteY108" fmla="*/ 5093954 h 6858000"/>
              <a:gd name="connsiteX109" fmla="*/ 2195868 w 7472601"/>
              <a:gd name="connsiteY109" fmla="*/ 5396574 h 6858000"/>
              <a:gd name="connsiteX110" fmla="*/ 2088852 w 7472601"/>
              <a:gd name="connsiteY110" fmla="*/ 5166123 h 6858000"/>
              <a:gd name="connsiteX111" fmla="*/ 1958241 w 7472601"/>
              <a:gd name="connsiteY111" fmla="*/ 5067955 h 6858000"/>
              <a:gd name="connsiteX112" fmla="*/ 1903353 w 7472601"/>
              <a:gd name="connsiteY112" fmla="*/ 5044827 h 6858000"/>
              <a:gd name="connsiteX113" fmla="*/ 1979378 w 7472601"/>
              <a:gd name="connsiteY113" fmla="*/ 4769504 h 6858000"/>
              <a:gd name="connsiteX114" fmla="*/ 2882120 w 7472601"/>
              <a:gd name="connsiteY114" fmla="*/ 5064547 h 6858000"/>
              <a:gd name="connsiteX115" fmla="*/ 2793103 w 7472601"/>
              <a:gd name="connsiteY115" fmla="*/ 5039699 h 6858000"/>
              <a:gd name="connsiteX116" fmla="*/ 2770041 w 7472601"/>
              <a:gd name="connsiteY116" fmla="*/ 5033634 h 6858000"/>
              <a:gd name="connsiteX117" fmla="*/ 1979378 w 7472601"/>
              <a:gd name="connsiteY117" fmla="*/ 4769504 h 6858000"/>
              <a:gd name="connsiteX118" fmla="*/ 1927410 w 7472601"/>
              <a:gd name="connsiteY118" fmla="*/ 4716164 h 6858000"/>
              <a:gd name="connsiteX119" fmla="*/ 1959587 w 7472601"/>
              <a:gd name="connsiteY119" fmla="*/ 4728849 h 6858000"/>
              <a:gd name="connsiteX120" fmla="*/ 2777707 w 7472601"/>
              <a:gd name="connsiteY120" fmla="*/ 5003991 h 6858000"/>
              <a:gd name="connsiteX121" fmla="*/ 2800768 w 7472601"/>
              <a:gd name="connsiteY121" fmla="*/ 5010056 h 6858000"/>
              <a:gd name="connsiteX122" fmla="*/ 2879408 w 7472601"/>
              <a:gd name="connsiteY122" fmla="*/ 5031590 h 6858000"/>
              <a:gd name="connsiteX123" fmla="*/ 2862295 w 7472601"/>
              <a:gd name="connsiteY123" fmla="*/ 5022958 h 6858000"/>
              <a:gd name="connsiteX124" fmla="*/ 2813343 w 7472601"/>
              <a:gd name="connsiteY124" fmla="*/ 4998369 h 6858000"/>
              <a:gd name="connsiteX125" fmla="*/ 2646245 w 7472601"/>
              <a:gd name="connsiteY125" fmla="*/ 4930999 h 6858000"/>
              <a:gd name="connsiteX126" fmla="*/ 1999243 w 7472601"/>
              <a:gd name="connsiteY126" fmla="*/ 4730524 h 6858000"/>
              <a:gd name="connsiteX127" fmla="*/ 1979527 w 7472601"/>
              <a:gd name="connsiteY127" fmla="*/ 4726651 h 6858000"/>
              <a:gd name="connsiteX128" fmla="*/ 1927410 w 7472601"/>
              <a:gd name="connsiteY128" fmla="*/ 4716164 h 6858000"/>
              <a:gd name="connsiteX129" fmla="*/ 1997014 w 7472601"/>
              <a:gd name="connsiteY129" fmla="*/ 4698007 h 6858000"/>
              <a:gd name="connsiteX130" fmla="*/ 2005458 w 7472601"/>
              <a:gd name="connsiteY130" fmla="*/ 4699540 h 6858000"/>
              <a:gd name="connsiteX131" fmla="*/ 2657186 w 7472601"/>
              <a:gd name="connsiteY131" fmla="*/ 4901687 h 6858000"/>
              <a:gd name="connsiteX132" fmla="*/ 2826662 w 7472601"/>
              <a:gd name="connsiteY132" fmla="*/ 4970362 h 6858000"/>
              <a:gd name="connsiteX133" fmla="*/ 2876100 w 7472601"/>
              <a:gd name="connsiteY133" fmla="*/ 4995397 h 6858000"/>
              <a:gd name="connsiteX134" fmla="*/ 3042600 w 7472601"/>
              <a:gd name="connsiteY134" fmla="*/ 5059532 h 6858000"/>
              <a:gd name="connsiteX135" fmla="*/ 1997014 w 7472601"/>
              <a:gd name="connsiteY135" fmla="*/ 4698007 h 6858000"/>
              <a:gd name="connsiteX136" fmla="*/ 2305292 w 7472601"/>
              <a:gd name="connsiteY136" fmla="*/ 4219492 h 6858000"/>
              <a:gd name="connsiteX137" fmla="*/ 3360922 w 7472601"/>
              <a:gd name="connsiteY137" fmla="*/ 4529373 h 6858000"/>
              <a:gd name="connsiteX138" fmla="*/ 3492420 w 7472601"/>
              <a:gd name="connsiteY138" fmla="*/ 4510145 h 6858000"/>
              <a:gd name="connsiteX139" fmla="*/ 3364086 w 7472601"/>
              <a:gd name="connsiteY139" fmla="*/ 4480340 h 6858000"/>
              <a:gd name="connsiteX140" fmla="*/ 3225818 w 7472601"/>
              <a:gd name="connsiteY140" fmla="*/ 4411822 h 6858000"/>
              <a:gd name="connsiteX141" fmla="*/ 3129696 w 7472601"/>
              <a:gd name="connsiteY141" fmla="*/ 4360704 h 6858000"/>
              <a:gd name="connsiteX142" fmla="*/ 2814545 w 7472601"/>
              <a:gd name="connsiteY142" fmla="*/ 4282955 h 6858000"/>
              <a:gd name="connsiteX143" fmla="*/ 2305292 w 7472601"/>
              <a:gd name="connsiteY143" fmla="*/ 4219492 h 6858000"/>
              <a:gd name="connsiteX144" fmla="*/ 2626982 w 7472601"/>
              <a:gd name="connsiteY144" fmla="*/ 4206450 h 6858000"/>
              <a:gd name="connsiteX145" fmla="*/ 2490617 w 7472601"/>
              <a:gd name="connsiteY145" fmla="*/ 4206951 h 6858000"/>
              <a:gd name="connsiteX146" fmla="*/ 2819869 w 7472601"/>
              <a:gd name="connsiteY146" fmla="*/ 4252936 h 6858000"/>
              <a:gd name="connsiteX147" fmla="*/ 3143018 w 7472601"/>
              <a:gd name="connsiteY147" fmla="*/ 4332698 h 6858000"/>
              <a:gd name="connsiteX148" fmla="*/ 3241520 w 7472601"/>
              <a:gd name="connsiteY148" fmla="*/ 4385112 h 6858000"/>
              <a:gd name="connsiteX149" fmla="*/ 3374575 w 7472601"/>
              <a:gd name="connsiteY149" fmla="*/ 4451517 h 6858000"/>
              <a:gd name="connsiteX150" fmla="*/ 3505221 w 7472601"/>
              <a:gd name="connsiteY150" fmla="*/ 4480757 h 6858000"/>
              <a:gd name="connsiteX151" fmla="*/ 2626982 w 7472601"/>
              <a:gd name="connsiteY151" fmla="*/ 4206450 h 6858000"/>
              <a:gd name="connsiteX152" fmla="*/ 1310106 w 7472601"/>
              <a:gd name="connsiteY152" fmla="*/ 3943217 h 6858000"/>
              <a:gd name="connsiteX153" fmla="*/ 854994 w 7472601"/>
              <a:gd name="connsiteY153" fmla="*/ 4399136 h 6858000"/>
              <a:gd name="connsiteX154" fmla="*/ 742462 w 7472601"/>
              <a:gd name="connsiteY154" fmla="*/ 4594648 h 6858000"/>
              <a:gd name="connsiteX155" fmla="*/ 820602 w 7472601"/>
              <a:gd name="connsiteY155" fmla="*/ 4485915 h 6858000"/>
              <a:gd name="connsiteX156" fmla="*/ 878295 w 7472601"/>
              <a:gd name="connsiteY156" fmla="*/ 4403594 h 6858000"/>
              <a:gd name="connsiteX157" fmla="*/ 1240607 w 7472601"/>
              <a:gd name="connsiteY157" fmla="*/ 4010401 h 6858000"/>
              <a:gd name="connsiteX158" fmla="*/ 1310106 w 7472601"/>
              <a:gd name="connsiteY158" fmla="*/ 3943217 h 6858000"/>
              <a:gd name="connsiteX159" fmla="*/ 1423113 w 7472601"/>
              <a:gd name="connsiteY159" fmla="*/ 3874565 h 6858000"/>
              <a:gd name="connsiteX160" fmla="*/ 1260565 w 7472601"/>
              <a:gd name="connsiteY160" fmla="*/ 4031982 h 6858000"/>
              <a:gd name="connsiteX161" fmla="*/ 901900 w 7472601"/>
              <a:gd name="connsiteY161" fmla="*/ 4421236 h 6858000"/>
              <a:gd name="connsiteX162" fmla="*/ 845044 w 7472601"/>
              <a:gd name="connsiteY162" fmla="*/ 4502436 h 6858000"/>
              <a:gd name="connsiteX163" fmla="*/ 685926 w 7472601"/>
              <a:gd name="connsiteY163" fmla="*/ 4703069 h 6858000"/>
              <a:gd name="connsiteX164" fmla="*/ 684248 w 7472601"/>
              <a:gd name="connsiteY164" fmla="*/ 4706721 h 6858000"/>
              <a:gd name="connsiteX165" fmla="*/ 1423113 w 7472601"/>
              <a:gd name="connsiteY165" fmla="*/ 3874565 h 6858000"/>
              <a:gd name="connsiteX166" fmla="*/ 3316479 w 7472601"/>
              <a:gd name="connsiteY166" fmla="*/ 3872136 h 6858000"/>
              <a:gd name="connsiteX167" fmla="*/ 3546806 w 7472601"/>
              <a:gd name="connsiteY167" fmla="*/ 4356139 h 6858000"/>
              <a:gd name="connsiteX168" fmla="*/ 3364433 w 7472601"/>
              <a:gd name="connsiteY168" fmla="*/ 3953121 h 6858000"/>
              <a:gd name="connsiteX169" fmla="*/ 3316479 w 7472601"/>
              <a:gd name="connsiteY169" fmla="*/ 3872136 h 6858000"/>
              <a:gd name="connsiteX170" fmla="*/ 3291335 w 7472601"/>
              <a:gd name="connsiteY170" fmla="*/ 3767420 h 6858000"/>
              <a:gd name="connsiteX171" fmla="*/ 3390805 w 7472601"/>
              <a:gd name="connsiteY171" fmla="*/ 3937163 h 6858000"/>
              <a:gd name="connsiteX172" fmla="*/ 3579062 w 7472601"/>
              <a:gd name="connsiteY172" fmla="*/ 4359040 h 6858000"/>
              <a:gd name="connsiteX173" fmla="*/ 3467355 w 7472601"/>
              <a:gd name="connsiteY173" fmla="*/ 3988130 h 6858000"/>
              <a:gd name="connsiteX174" fmla="*/ 3310753 w 7472601"/>
              <a:gd name="connsiteY174" fmla="*/ 3787140 h 6858000"/>
              <a:gd name="connsiteX175" fmla="*/ 3291335 w 7472601"/>
              <a:gd name="connsiteY175" fmla="*/ 3767420 h 6858000"/>
              <a:gd name="connsiteX176" fmla="*/ 1635889 w 7472601"/>
              <a:gd name="connsiteY176" fmla="*/ 3709494 h 6858000"/>
              <a:gd name="connsiteX177" fmla="*/ 1634800 w 7472601"/>
              <a:gd name="connsiteY177" fmla="*/ 3731111 h 6858000"/>
              <a:gd name="connsiteX178" fmla="*/ 1635889 w 7472601"/>
              <a:gd name="connsiteY178" fmla="*/ 3709494 h 6858000"/>
              <a:gd name="connsiteX179" fmla="*/ 1510397 w 7472601"/>
              <a:gd name="connsiteY179" fmla="*/ 3684705 h 6858000"/>
              <a:gd name="connsiteX180" fmla="*/ 1146550 w 7472601"/>
              <a:gd name="connsiteY180" fmla="*/ 3802012 h 6858000"/>
              <a:gd name="connsiteX181" fmla="*/ 698834 w 7472601"/>
              <a:gd name="connsiteY181" fmla="*/ 3952272 h 6858000"/>
              <a:gd name="connsiteX182" fmla="*/ 34256 w 7472601"/>
              <a:gd name="connsiteY182" fmla="*/ 4347603 h 6858000"/>
              <a:gd name="connsiteX183" fmla="*/ 527241 w 7472601"/>
              <a:gd name="connsiteY183" fmla="*/ 4065078 h 6858000"/>
              <a:gd name="connsiteX184" fmla="*/ 1510397 w 7472601"/>
              <a:gd name="connsiteY184" fmla="*/ 3684705 h 6858000"/>
              <a:gd name="connsiteX185" fmla="*/ 1313114 w 7472601"/>
              <a:gd name="connsiteY185" fmla="*/ 3655216 h 6858000"/>
              <a:gd name="connsiteX186" fmla="*/ 1109304 w 7472601"/>
              <a:gd name="connsiteY186" fmla="*/ 3669030 h 6858000"/>
              <a:gd name="connsiteX187" fmla="*/ 8129 w 7472601"/>
              <a:gd name="connsiteY187" fmla="*/ 4330519 h 6858000"/>
              <a:gd name="connsiteX188" fmla="*/ 687572 w 7472601"/>
              <a:gd name="connsiteY188" fmla="*/ 3925629 h 6858000"/>
              <a:gd name="connsiteX189" fmla="*/ 1138365 w 7472601"/>
              <a:gd name="connsiteY189" fmla="*/ 3774515 h 6858000"/>
              <a:gd name="connsiteX190" fmla="*/ 1505579 w 7472601"/>
              <a:gd name="connsiteY190" fmla="*/ 3655526 h 6858000"/>
              <a:gd name="connsiteX191" fmla="*/ 1313114 w 7472601"/>
              <a:gd name="connsiteY191" fmla="*/ 3655216 h 6858000"/>
              <a:gd name="connsiteX192" fmla="*/ 3655073 w 7472601"/>
              <a:gd name="connsiteY192" fmla="*/ 3650884 h 6858000"/>
              <a:gd name="connsiteX193" fmla="*/ 3989938 w 7472601"/>
              <a:gd name="connsiteY193" fmla="*/ 3991685 h 6858000"/>
              <a:gd name="connsiteX194" fmla="*/ 4393907 w 7472601"/>
              <a:gd name="connsiteY194" fmla="*/ 4261258 h 6858000"/>
              <a:gd name="connsiteX195" fmla="*/ 4648051 w 7472601"/>
              <a:gd name="connsiteY195" fmla="*/ 4374051 h 6858000"/>
              <a:gd name="connsiteX196" fmla="*/ 4383389 w 7472601"/>
              <a:gd name="connsiteY196" fmla="*/ 4184369 h 6858000"/>
              <a:gd name="connsiteX197" fmla="*/ 4165508 w 7472601"/>
              <a:gd name="connsiteY197" fmla="*/ 4035196 h 6858000"/>
              <a:gd name="connsiteX198" fmla="*/ 4068162 w 7472601"/>
              <a:gd name="connsiteY198" fmla="*/ 3953394 h 6858000"/>
              <a:gd name="connsiteX199" fmla="*/ 3981416 w 7472601"/>
              <a:gd name="connsiteY199" fmla="*/ 3880482 h 6858000"/>
              <a:gd name="connsiteX200" fmla="*/ 3800147 w 7472601"/>
              <a:gd name="connsiteY200" fmla="*/ 3749872 h 6858000"/>
              <a:gd name="connsiteX201" fmla="*/ 3655073 w 7472601"/>
              <a:gd name="connsiteY201" fmla="*/ 3650884 h 6858000"/>
              <a:gd name="connsiteX202" fmla="*/ 3670252 w 7472601"/>
              <a:gd name="connsiteY202" fmla="*/ 3622798 h 6858000"/>
              <a:gd name="connsiteX203" fmla="*/ 3817258 w 7472601"/>
              <a:gd name="connsiteY203" fmla="*/ 3723577 h 6858000"/>
              <a:gd name="connsiteX204" fmla="*/ 4000461 w 7472601"/>
              <a:gd name="connsiteY204" fmla="*/ 3855966 h 6858000"/>
              <a:gd name="connsiteX205" fmla="*/ 4088180 w 7472601"/>
              <a:gd name="connsiteY205" fmla="*/ 3929774 h 6858000"/>
              <a:gd name="connsiteX206" fmla="*/ 4184555 w 7472601"/>
              <a:gd name="connsiteY206" fmla="*/ 4010683 h 6858000"/>
              <a:gd name="connsiteX207" fmla="*/ 4399563 w 7472601"/>
              <a:gd name="connsiteY207" fmla="*/ 4158106 h 6858000"/>
              <a:gd name="connsiteX208" fmla="*/ 4684469 w 7472601"/>
              <a:gd name="connsiteY208" fmla="*/ 4364680 h 6858000"/>
              <a:gd name="connsiteX209" fmla="*/ 4690271 w 7472601"/>
              <a:gd name="connsiteY209" fmla="*/ 4370034 h 6858000"/>
              <a:gd name="connsiteX210" fmla="*/ 4136093 w 7472601"/>
              <a:gd name="connsiteY210" fmla="*/ 3858466 h 6858000"/>
              <a:gd name="connsiteX211" fmla="*/ 3670252 w 7472601"/>
              <a:gd name="connsiteY211" fmla="*/ 3622798 h 6858000"/>
              <a:gd name="connsiteX212" fmla="*/ 4440129 w 7472601"/>
              <a:gd name="connsiteY212" fmla="*/ 3448571 h 6858000"/>
              <a:gd name="connsiteX213" fmla="*/ 4856525 w 7472601"/>
              <a:gd name="connsiteY213" fmla="*/ 3915351 h 6858000"/>
              <a:gd name="connsiteX214" fmla="*/ 5059055 w 7472601"/>
              <a:gd name="connsiteY214" fmla="*/ 4108918 h 6858000"/>
              <a:gd name="connsiteX215" fmla="*/ 5290070 w 7472601"/>
              <a:gd name="connsiteY215" fmla="*/ 4263619 h 6858000"/>
              <a:gd name="connsiteX216" fmla="*/ 4834991 w 7472601"/>
              <a:gd name="connsiteY216" fmla="*/ 3830985 h 6858000"/>
              <a:gd name="connsiteX217" fmla="*/ 4440129 w 7472601"/>
              <a:gd name="connsiteY217" fmla="*/ 3448571 h 6858000"/>
              <a:gd name="connsiteX218" fmla="*/ 4441737 w 7472601"/>
              <a:gd name="connsiteY218" fmla="*/ 3399734 h 6858000"/>
              <a:gd name="connsiteX219" fmla="*/ 4431236 w 7472601"/>
              <a:gd name="connsiteY219" fmla="*/ 3400954 h 6858000"/>
              <a:gd name="connsiteX220" fmla="*/ 4557150 w 7472601"/>
              <a:gd name="connsiteY220" fmla="*/ 3510023 h 6858000"/>
              <a:gd name="connsiteX221" fmla="*/ 4856936 w 7472601"/>
              <a:gd name="connsiteY221" fmla="*/ 3809146 h 6858000"/>
              <a:gd name="connsiteX222" fmla="*/ 5111996 w 7472601"/>
              <a:gd name="connsiteY222" fmla="*/ 4065759 h 6858000"/>
              <a:gd name="connsiteX223" fmla="*/ 5388878 w 7472601"/>
              <a:gd name="connsiteY223" fmla="*/ 4300185 h 6858000"/>
              <a:gd name="connsiteX224" fmla="*/ 5425556 w 7472601"/>
              <a:gd name="connsiteY224" fmla="*/ 4308967 h 6858000"/>
              <a:gd name="connsiteX225" fmla="*/ 4943646 w 7472601"/>
              <a:gd name="connsiteY225" fmla="*/ 3822916 h 6858000"/>
              <a:gd name="connsiteX226" fmla="*/ 4594837 w 7472601"/>
              <a:gd name="connsiteY226" fmla="*/ 3532274 h 6858000"/>
              <a:gd name="connsiteX227" fmla="*/ 4441737 w 7472601"/>
              <a:gd name="connsiteY227" fmla="*/ 3399734 h 6858000"/>
              <a:gd name="connsiteX228" fmla="*/ 5425834 w 7472601"/>
              <a:gd name="connsiteY228" fmla="*/ 3162785 h 6858000"/>
              <a:gd name="connsiteX229" fmla="*/ 5401644 w 7472601"/>
              <a:gd name="connsiteY229" fmla="*/ 3617847 h 6858000"/>
              <a:gd name="connsiteX230" fmla="*/ 5467256 w 7472601"/>
              <a:gd name="connsiteY230" fmla="*/ 4175494 h 6858000"/>
              <a:gd name="connsiteX231" fmla="*/ 5448069 w 7472601"/>
              <a:gd name="connsiteY231" fmla="*/ 3567554 h 6858000"/>
              <a:gd name="connsiteX232" fmla="*/ 5425834 w 7472601"/>
              <a:gd name="connsiteY232" fmla="*/ 3162785 h 6858000"/>
              <a:gd name="connsiteX233" fmla="*/ 1318687 w 7472601"/>
              <a:gd name="connsiteY233" fmla="*/ 3113840 h 6858000"/>
              <a:gd name="connsiteX234" fmla="*/ 1066793 w 7472601"/>
              <a:gd name="connsiteY234" fmla="*/ 3212171 h 6858000"/>
              <a:gd name="connsiteX235" fmla="*/ 993319 w 7472601"/>
              <a:gd name="connsiteY235" fmla="*/ 3247648 h 6858000"/>
              <a:gd name="connsiteX236" fmla="*/ 853081 w 7472601"/>
              <a:gd name="connsiteY236" fmla="*/ 3312410 h 6858000"/>
              <a:gd name="connsiteX237" fmla="*/ 805957 w 7472601"/>
              <a:gd name="connsiteY237" fmla="*/ 3330443 h 6858000"/>
              <a:gd name="connsiteX238" fmla="*/ 1318687 w 7472601"/>
              <a:gd name="connsiteY238" fmla="*/ 3113840 h 6858000"/>
              <a:gd name="connsiteX239" fmla="*/ 5453702 w 7472601"/>
              <a:gd name="connsiteY239" fmla="*/ 3090882 h 6858000"/>
              <a:gd name="connsiteX240" fmla="*/ 5480135 w 7472601"/>
              <a:gd name="connsiteY240" fmla="*/ 3565802 h 6858000"/>
              <a:gd name="connsiteX241" fmla="*/ 5499023 w 7472601"/>
              <a:gd name="connsiteY241" fmla="*/ 4166310 h 6858000"/>
              <a:gd name="connsiteX242" fmla="*/ 5547022 w 7472601"/>
              <a:gd name="connsiteY242" fmla="*/ 3607838 h 6858000"/>
              <a:gd name="connsiteX243" fmla="*/ 5515964 w 7472601"/>
              <a:gd name="connsiteY243" fmla="*/ 3378541 h 6858000"/>
              <a:gd name="connsiteX244" fmla="*/ 5453702 w 7472601"/>
              <a:gd name="connsiteY244" fmla="*/ 3090882 h 6858000"/>
              <a:gd name="connsiteX245" fmla="*/ 1238695 w 7472601"/>
              <a:gd name="connsiteY245" fmla="*/ 3076820 h 6858000"/>
              <a:gd name="connsiteX246" fmla="*/ 716371 w 7472601"/>
              <a:gd name="connsiteY246" fmla="*/ 3293249 h 6858000"/>
              <a:gd name="connsiteX247" fmla="*/ 579522 w 7472601"/>
              <a:gd name="connsiteY247" fmla="*/ 3371759 h 6858000"/>
              <a:gd name="connsiteX248" fmla="*/ 600288 w 7472601"/>
              <a:gd name="connsiteY248" fmla="*/ 3365555 h 6858000"/>
              <a:gd name="connsiteX249" fmla="*/ 840692 w 7472601"/>
              <a:gd name="connsiteY249" fmla="*/ 3284921 h 6858000"/>
              <a:gd name="connsiteX250" fmla="*/ 979248 w 7472601"/>
              <a:gd name="connsiteY250" fmla="*/ 3221003 h 6858000"/>
              <a:gd name="connsiteX251" fmla="*/ 1053282 w 7472601"/>
              <a:gd name="connsiteY251" fmla="*/ 3185247 h 6858000"/>
              <a:gd name="connsiteX252" fmla="*/ 1320603 w 7472601"/>
              <a:gd name="connsiteY252" fmla="*/ 3081281 h 6858000"/>
              <a:gd name="connsiteX253" fmla="*/ 1238695 w 7472601"/>
              <a:gd name="connsiteY253" fmla="*/ 3076820 h 6858000"/>
              <a:gd name="connsiteX254" fmla="*/ 5425627 w 7472601"/>
              <a:gd name="connsiteY254" fmla="*/ 2954192 h 6858000"/>
              <a:gd name="connsiteX255" fmla="*/ 5470770 w 7472601"/>
              <a:gd name="connsiteY255" fmla="*/ 3005435 h 6858000"/>
              <a:gd name="connsiteX256" fmla="*/ 5519779 w 7472601"/>
              <a:gd name="connsiteY256" fmla="*/ 4359223 h 6858000"/>
              <a:gd name="connsiteX257" fmla="*/ 5520293 w 7472601"/>
              <a:gd name="connsiteY257" fmla="*/ 4360602 h 6858000"/>
              <a:gd name="connsiteX258" fmla="*/ 5767221 w 7472601"/>
              <a:gd name="connsiteY258" fmla="*/ 4665564 h 6858000"/>
              <a:gd name="connsiteX259" fmla="*/ 6937169 w 7472601"/>
              <a:gd name="connsiteY259" fmla="*/ 4815941 h 6858000"/>
              <a:gd name="connsiteX260" fmla="*/ 6953922 w 7472601"/>
              <a:gd name="connsiteY260" fmla="*/ 4890068 h 6858000"/>
              <a:gd name="connsiteX261" fmla="*/ 6071359 w 7472601"/>
              <a:gd name="connsiteY261" fmla="*/ 4770770 h 6858000"/>
              <a:gd name="connsiteX262" fmla="*/ 6038839 w 7472601"/>
              <a:gd name="connsiteY262" fmla="*/ 4764474 h 6858000"/>
              <a:gd name="connsiteX263" fmla="*/ 6038706 w 7472601"/>
              <a:gd name="connsiteY263" fmla="*/ 4763847 h 6858000"/>
              <a:gd name="connsiteX264" fmla="*/ 6037784 w 7472601"/>
              <a:gd name="connsiteY264" fmla="*/ 4764270 h 6858000"/>
              <a:gd name="connsiteX265" fmla="*/ 6038839 w 7472601"/>
              <a:gd name="connsiteY265" fmla="*/ 4764474 h 6858000"/>
              <a:gd name="connsiteX266" fmla="*/ 6040338 w 7472601"/>
              <a:gd name="connsiteY266" fmla="*/ 4771418 h 6858000"/>
              <a:gd name="connsiteX267" fmla="*/ 6024488 w 7472601"/>
              <a:gd name="connsiteY267" fmla="*/ 4809903 h 6858000"/>
              <a:gd name="connsiteX268" fmla="*/ 5599771 w 7472601"/>
              <a:gd name="connsiteY268" fmla="*/ 5509652 h 6858000"/>
              <a:gd name="connsiteX269" fmla="*/ 5548843 w 7472601"/>
              <a:gd name="connsiteY269" fmla="*/ 5563845 h 6858000"/>
              <a:gd name="connsiteX270" fmla="*/ 5940952 w 7472601"/>
              <a:gd name="connsiteY270" fmla="*/ 6250028 h 6858000"/>
              <a:gd name="connsiteX271" fmla="*/ 6043441 w 7472601"/>
              <a:gd name="connsiteY271" fmla="*/ 6665847 h 6858000"/>
              <a:gd name="connsiteX272" fmla="*/ 6093432 w 7472601"/>
              <a:gd name="connsiteY272" fmla="*/ 6858000 h 6858000"/>
              <a:gd name="connsiteX273" fmla="*/ 6034344 w 7472601"/>
              <a:gd name="connsiteY273" fmla="*/ 6858000 h 6858000"/>
              <a:gd name="connsiteX274" fmla="*/ 6026679 w 7472601"/>
              <a:gd name="connsiteY274" fmla="*/ 6836959 h 6858000"/>
              <a:gd name="connsiteX275" fmla="*/ 5800441 w 7472601"/>
              <a:gd name="connsiteY275" fmla="*/ 6335286 h 6858000"/>
              <a:gd name="connsiteX276" fmla="*/ 5526562 w 7472601"/>
              <a:gd name="connsiteY276" fmla="*/ 5705388 h 6858000"/>
              <a:gd name="connsiteX277" fmla="*/ 5519640 w 7472601"/>
              <a:gd name="connsiteY277" fmla="*/ 5683774 h 6858000"/>
              <a:gd name="connsiteX278" fmla="*/ 5844559 w 7472601"/>
              <a:gd name="connsiteY278" fmla="*/ 6553349 h 6858000"/>
              <a:gd name="connsiteX279" fmla="*/ 5975994 w 7472601"/>
              <a:gd name="connsiteY279" fmla="*/ 6858000 h 6858000"/>
              <a:gd name="connsiteX280" fmla="*/ 5898547 w 7472601"/>
              <a:gd name="connsiteY280" fmla="*/ 6858000 h 6858000"/>
              <a:gd name="connsiteX281" fmla="*/ 5682041 w 7472601"/>
              <a:gd name="connsiteY281" fmla="*/ 6355860 h 6858000"/>
              <a:gd name="connsiteX282" fmla="*/ 5461758 w 7472601"/>
              <a:gd name="connsiteY282" fmla="*/ 5820220 h 6858000"/>
              <a:gd name="connsiteX283" fmla="*/ 5237282 w 7472601"/>
              <a:gd name="connsiteY283" fmla="*/ 6579086 h 6858000"/>
              <a:gd name="connsiteX284" fmla="*/ 5115009 w 7472601"/>
              <a:gd name="connsiteY284" fmla="*/ 6858000 h 6858000"/>
              <a:gd name="connsiteX285" fmla="*/ 5028074 w 7472601"/>
              <a:gd name="connsiteY285" fmla="*/ 6858000 h 6858000"/>
              <a:gd name="connsiteX286" fmla="*/ 5079508 w 7472601"/>
              <a:gd name="connsiteY286" fmla="*/ 6749074 h 6858000"/>
              <a:gd name="connsiteX287" fmla="*/ 5371846 w 7472601"/>
              <a:gd name="connsiteY287" fmla="*/ 5924413 h 6858000"/>
              <a:gd name="connsiteX288" fmla="*/ 5270512 w 7472601"/>
              <a:gd name="connsiteY288" fmla="*/ 6138975 h 6858000"/>
              <a:gd name="connsiteX289" fmla="*/ 5062409 w 7472601"/>
              <a:gd name="connsiteY289" fmla="*/ 6653544 h 6858000"/>
              <a:gd name="connsiteX290" fmla="*/ 5036628 w 7472601"/>
              <a:gd name="connsiteY290" fmla="*/ 6754247 h 6858000"/>
              <a:gd name="connsiteX291" fmla="*/ 5009112 w 7472601"/>
              <a:gd name="connsiteY291" fmla="*/ 6858000 h 6858000"/>
              <a:gd name="connsiteX292" fmla="*/ 4976679 w 7472601"/>
              <a:gd name="connsiteY292" fmla="*/ 6858000 h 6858000"/>
              <a:gd name="connsiteX293" fmla="*/ 5006537 w 7472601"/>
              <a:gd name="connsiteY293" fmla="*/ 6747068 h 6858000"/>
              <a:gd name="connsiteX294" fmla="*/ 5032723 w 7472601"/>
              <a:gd name="connsiteY294" fmla="*/ 6644957 h 6858000"/>
              <a:gd name="connsiteX295" fmla="*/ 5242949 w 7472601"/>
              <a:gd name="connsiteY295" fmla="*/ 6125175 h 6858000"/>
              <a:gd name="connsiteX296" fmla="*/ 5286321 w 7472601"/>
              <a:gd name="connsiteY296" fmla="*/ 6033555 h 6858000"/>
              <a:gd name="connsiteX297" fmla="*/ 5008210 w 7472601"/>
              <a:gd name="connsiteY297" fmla="*/ 6649194 h 6858000"/>
              <a:gd name="connsiteX298" fmla="*/ 4986321 w 7472601"/>
              <a:gd name="connsiteY298" fmla="*/ 6765687 h 6858000"/>
              <a:gd name="connsiteX299" fmla="*/ 4973474 w 7472601"/>
              <a:gd name="connsiteY299" fmla="*/ 6858000 h 6858000"/>
              <a:gd name="connsiteX300" fmla="*/ 4907178 w 7472601"/>
              <a:gd name="connsiteY300" fmla="*/ 6858000 h 6858000"/>
              <a:gd name="connsiteX301" fmla="*/ 4910810 w 7472601"/>
              <a:gd name="connsiteY301" fmla="*/ 6829660 h 6858000"/>
              <a:gd name="connsiteX302" fmla="*/ 4987461 w 7472601"/>
              <a:gd name="connsiteY302" fmla="*/ 6432994 h 6858000"/>
              <a:gd name="connsiteX303" fmla="*/ 5179262 w 7472601"/>
              <a:gd name="connsiteY303" fmla="*/ 6035044 h 6858000"/>
              <a:gd name="connsiteX304" fmla="*/ 4689678 w 7472601"/>
              <a:gd name="connsiteY304" fmla="*/ 6440241 h 6858000"/>
              <a:gd name="connsiteX305" fmla="*/ 4477543 w 7472601"/>
              <a:gd name="connsiteY305" fmla="*/ 6674836 h 6858000"/>
              <a:gd name="connsiteX306" fmla="*/ 4329957 w 7472601"/>
              <a:gd name="connsiteY306" fmla="*/ 6858000 h 6858000"/>
              <a:gd name="connsiteX307" fmla="*/ 4218595 w 7472601"/>
              <a:gd name="connsiteY307" fmla="*/ 6858000 h 6858000"/>
              <a:gd name="connsiteX308" fmla="*/ 4368888 w 7472601"/>
              <a:gd name="connsiteY308" fmla="*/ 6668412 h 6858000"/>
              <a:gd name="connsiteX309" fmla="*/ 4563091 w 7472601"/>
              <a:gd name="connsiteY309" fmla="*/ 6442508 h 6858000"/>
              <a:gd name="connsiteX310" fmla="*/ 5387324 w 7472601"/>
              <a:gd name="connsiteY310" fmla="*/ 5705830 h 6858000"/>
              <a:gd name="connsiteX311" fmla="*/ 5073620 w 7472601"/>
              <a:gd name="connsiteY311" fmla="*/ 5955437 h 6858000"/>
              <a:gd name="connsiteX312" fmla="*/ 4689789 w 7472601"/>
              <a:gd name="connsiteY312" fmla="*/ 6268382 h 6858000"/>
              <a:gd name="connsiteX313" fmla="*/ 4418722 w 7472601"/>
              <a:gd name="connsiteY313" fmla="*/ 6570886 h 6858000"/>
              <a:gd name="connsiteX314" fmla="*/ 4214944 w 7472601"/>
              <a:gd name="connsiteY314" fmla="*/ 6858000 h 6858000"/>
              <a:gd name="connsiteX315" fmla="*/ 4177898 w 7472601"/>
              <a:gd name="connsiteY315" fmla="*/ 6858000 h 6858000"/>
              <a:gd name="connsiteX316" fmla="*/ 4391597 w 7472601"/>
              <a:gd name="connsiteY316" fmla="*/ 6556370 h 6858000"/>
              <a:gd name="connsiteX317" fmla="*/ 4668889 w 7472601"/>
              <a:gd name="connsiteY317" fmla="*/ 6246399 h 6858000"/>
              <a:gd name="connsiteX318" fmla="*/ 5055427 w 7472601"/>
              <a:gd name="connsiteY318" fmla="*/ 5931476 h 6858000"/>
              <a:gd name="connsiteX319" fmla="*/ 5371814 w 7472601"/>
              <a:gd name="connsiteY319" fmla="*/ 5678975 h 6858000"/>
              <a:gd name="connsiteX320" fmla="*/ 4987918 w 7472601"/>
              <a:gd name="connsiteY320" fmla="*/ 5838701 h 6858000"/>
              <a:gd name="connsiteX321" fmla="*/ 4317146 w 7472601"/>
              <a:gd name="connsiteY321" fmla="*/ 6587716 h 6858000"/>
              <a:gd name="connsiteX322" fmla="*/ 4171627 w 7472601"/>
              <a:gd name="connsiteY322" fmla="*/ 6858000 h 6858000"/>
              <a:gd name="connsiteX323" fmla="*/ 4081585 w 7472601"/>
              <a:gd name="connsiteY323" fmla="*/ 6858000 h 6858000"/>
              <a:gd name="connsiteX324" fmla="*/ 4238603 w 7472601"/>
              <a:gd name="connsiteY324" fmla="*/ 6559341 h 6858000"/>
              <a:gd name="connsiteX325" fmla="*/ 4778333 w 7472601"/>
              <a:gd name="connsiteY325" fmla="*/ 5873626 h 6858000"/>
              <a:gd name="connsiteX326" fmla="*/ 5414185 w 7472601"/>
              <a:gd name="connsiteY326" fmla="*/ 5573882 h 6858000"/>
              <a:gd name="connsiteX327" fmla="*/ 5959648 w 7472601"/>
              <a:gd name="connsiteY327" fmla="*/ 4760797 h 6858000"/>
              <a:gd name="connsiteX328" fmla="*/ 5355019 w 7472601"/>
              <a:gd name="connsiteY328" fmla="*/ 4734672 h 6858000"/>
              <a:gd name="connsiteX329" fmla="*/ 5083565 w 7472601"/>
              <a:gd name="connsiteY329" fmla="*/ 5179121 h 6858000"/>
              <a:gd name="connsiteX330" fmla="*/ 4713577 w 7472601"/>
              <a:gd name="connsiteY330" fmla="*/ 5616803 h 6858000"/>
              <a:gd name="connsiteX331" fmla="*/ 3989559 w 7472601"/>
              <a:gd name="connsiteY331" fmla="*/ 6145945 h 6858000"/>
              <a:gd name="connsiteX332" fmla="*/ 3939824 w 7472601"/>
              <a:gd name="connsiteY332" fmla="*/ 6066900 h 6858000"/>
              <a:gd name="connsiteX333" fmla="*/ 4584537 w 7472601"/>
              <a:gd name="connsiteY333" fmla="*/ 5324826 h 6858000"/>
              <a:gd name="connsiteX334" fmla="*/ 5037105 w 7472601"/>
              <a:gd name="connsiteY334" fmla="*/ 5088765 h 6858000"/>
              <a:gd name="connsiteX335" fmla="*/ 5039930 w 7472601"/>
              <a:gd name="connsiteY335" fmla="*/ 5089585 h 6858000"/>
              <a:gd name="connsiteX336" fmla="*/ 5263764 w 7472601"/>
              <a:gd name="connsiteY336" fmla="*/ 4735525 h 6858000"/>
              <a:gd name="connsiteX337" fmla="*/ 4086300 w 7472601"/>
              <a:gd name="connsiteY337" fmla="*/ 4884599 h 6858000"/>
              <a:gd name="connsiteX338" fmla="*/ 4085485 w 7472601"/>
              <a:gd name="connsiteY338" fmla="*/ 4899070 h 6858000"/>
              <a:gd name="connsiteX339" fmla="*/ 3871915 w 7472601"/>
              <a:gd name="connsiteY339" fmla="*/ 5253645 h 6858000"/>
              <a:gd name="connsiteX340" fmla="*/ 3799374 w 7472601"/>
              <a:gd name="connsiteY340" fmla="*/ 5466127 h 6858000"/>
              <a:gd name="connsiteX341" fmla="*/ 3498850 w 7472601"/>
              <a:gd name="connsiteY341" fmla="*/ 6661888 h 6858000"/>
              <a:gd name="connsiteX342" fmla="*/ 3399216 w 7472601"/>
              <a:gd name="connsiteY342" fmla="*/ 6858000 h 6858000"/>
              <a:gd name="connsiteX343" fmla="*/ 3303688 w 7472601"/>
              <a:gd name="connsiteY343" fmla="*/ 6858000 h 6858000"/>
              <a:gd name="connsiteX344" fmla="*/ 3391774 w 7472601"/>
              <a:gd name="connsiteY344" fmla="*/ 6697181 h 6858000"/>
              <a:gd name="connsiteX345" fmla="*/ 3735540 w 7472601"/>
              <a:gd name="connsiteY345" fmla="*/ 5546923 h 6858000"/>
              <a:gd name="connsiteX346" fmla="*/ 3729438 w 7472601"/>
              <a:gd name="connsiteY346" fmla="*/ 5569058 h 6858000"/>
              <a:gd name="connsiteX347" fmla="*/ 3707782 w 7472601"/>
              <a:gd name="connsiteY347" fmla="*/ 5644908 h 6858000"/>
              <a:gd name="connsiteX348" fmla="*/ 3583827 w 7472601"/>
              <a:gd name="connsiteY348" fmla="*/ 6039215 h 6858000"/>
              <a:gd name="connsiteX349" fmla="*/ 3547861 w 7472601"/>
              <a:gd name="connsiteY349" fmla="*/ 6129609 h 6858000"/>
              <a:gd name="connsiteX350" fmla="*/ 3490905 w 7472601"/>
              <a:gd name="connsiteY350" fmla="*/ 6277660 h 6858000"/>
              <a:gd name="connsiteX351" fmla="*/ 3455859 w 7472601"/>
              <a:gd name="connsiteY351" fmla="*/ 6391301 h 6858000"/>
              <a:gd name="connsiteX352" fmla="*/ 3429112 w 7472601"/>
              <a:gd name="connsiteY352" fmla="*/ 6479469 h 6858000"/>
              <a:gd name="connsiteX353" fmla="*/ 3304862 w 7472601"/>
              <a:gd name="connsiteY353" fmla="*/ 6796476 h 6858000"/>
              <a:gd name="connsiteX354" fmla="*/ 3276071 w 7472601"/>
              <a:gd name="connsiteY354" fmla="*/ 6858000 h 6858000"/>
              <a:gd name="connsiteX355" fmla="*/ 3240805 w 7472601"/>
              <a:gd name="connsiteY355" fmla="*/ 6858000 h 6858000"/>
              <a:gd name="connsiteX356" fmla="*/ 3275917 w 7472601"/>
              <a:gd name="connsiteY356" fmla="*/ 6783192 h 6858000"/>
              <a:gd name="connsiteX357" fmla="*/ 3399358 w 7472601"/>
              <a:gd name="connsiteY357" fmla="*/ 6469011 h 6858000"/>
              <a:gd name="connsiteX358" fmla="*/ 3425650 w 7472601"/>
              <a:gd name="connsiteY358" fmla="*/ 6381333 h 6858000"/>
              <a:gd name="connsiteX359" fmla="*/ 3460661 w 7472601"/>
              <a:gd name="connsiteY359" fmla="*/ 6266763 h 6858000"/>
              <a:gd name="connsiteX360" fmla="*/ 3518021 w 7472601"/>
              <a:gd name="connsiteY360" fmla="*/ 6117298 h 6858000"/>
              <a:gd name="connsiteX361" fmla="*/ 3554035 w 7472601"/>
              <a:gd name="connsiteY361" fmla="*/ 6027832 h 6858000"/>
              <a:gd name="connsiteX362" fmla="*/ 3677174 w 7472601"/>
              <a:gd name="connsiteY362" fmla="*/ 5636351 h 6858000"/>
              <a:gd name="connsiteX363" fmla="*/ 3698819 w 7472601"/>
              <a:gd name="connsiteY363" fmla="*/ 5560503 h 6858000"/>
              <a:gd name="connsiteX364" fmla="*/ 3702094 w 7472601"/>
              <a:gd name="connsiteY364" fmla="*/ 5549194 h 6858000"/>
              <a:gd name="connsiteX365" fmla="*/ 3398355 w 7472601"/>
              <a:gd name="connsiteY365" fmla="*/ 6094603 h 6858000"/>
              <a:gd name="connsiteX366" fmla="*/ 3193941 w 7472601"/>
              <a:gd name="connsiteY366" fmla="*/ 6798775 h 6858000"/>
              <a:gd name="connsiteX367" fmla="*/ 3184140 w 7472601"/>
              <a:gd name="connsiteY367" fmla="*/ 6858000 h 6858000"/>
              <a:gd name="connsiteX368" fmla="*/ 3099978 w 7472601"/>
              <a:gd name="connsiteY368" fmla="*/ 6858000 h 6858000"/>
              <a:gd name="connsiteX369" fmla="*/ 3101556 w 7472601"/>
              <a:gd name="connsiteY369" fmla="*/ 6843337 h 6858000"/>
              <a:gd name="connsiteX370" fmla="*/ 3370162 w 7472601"/>
              <a:gd name="connsiteY370" fmla="*/ 5785550 h 6858000"/>
              <a:gd name="connsiteX371" fmla="*/ 3746477 w 7472601"/>
              <a:gd name="connsiteY371" fmla="*/ 5377889 h 6858000"/>
              <a:gd name="connsiteX372" fmla="*/ 3863399 w 7472601"/>
              <a:gd name="connsiteY372" fmla="*/ 5087257 h 6858000"/>
              <a:gd name="connsiteX373" fmla="*/ 3968712 w 7472601"/>
              <a:gd name="connsiteY373" fmla="*/ 4913989 h 6858000"/>
              <a:gd name="connsiteX374" fmla="*/ 2792390 w 7472601"/>
              <a:gd name="connsiteY374" fmla="*/ 5382974 h 6858000"/>
              <a:gd name="connsiteX375" fmla="*/ 2714982 w 7472601"/>
              <a:gd name="connsiteY375" fmla="*/ 5427051 h 6858000"/>
              <a:gd name="connsiteX376" fmla="*/ 2813361 w 7472601"/>
              <a:gd name="connsiteY376" fmla="*/ 6023912 h 6858000"/>
              <a:gd name="connsiteX377" fmla="*/ 2688430 w 7472601"/>
              <a:gd name="connsiteY377" fmla="*/ 6801564 h 6858000"/>
              <a:gd name="connsiteX378" fmla="*/ 2629626 w 7472601"/>
              <a:gd name="connsiteY378" fmla="*/ 6763394 h 6858000"/>
              <a:gd name="connsiteX379" fmla="*/ 2565328 w 7472601"/>
              <a:gd name="connsiteY379" fmla="*/ 5516399 h 6858000"/>
              <a:gd name="connsiteX380" fmla="*/ 1922999 w 7472601"/>
              <a:gd name="connsiteY380" fmla="*/ 5980343 h 6858000"/>
              <a:gd name="connsiteX381" fmla="*/ 1950261 w 7472601"/>
              <a:gd name="connsiteY381" fmla="*/ 6405858 h 6858000"/>
              <a:gd name="connsiteX382" fmla="*/ 2365554 w 7472601"/>
              <a:gd name="connsiteY382" fmla="*/ 6759107 h 6858000"/>
              <a:gd name="connsiteX383" fmla="*/ 2424142 w 7472601"/>
              <a:gd name="connsiteY383" fmla="*/ 6858000 h 6858000"/>
              <a:gd name="connsiteX384" fmla="*/ 2395994 w 7472601"/>
              <a:gd name="connsiteY384" fmla="*/ 6858000 h 6858000"/>
              <a:gd name="connsiteX385" fmla="*/ 2392863 w 7472601"/>
              <a:gd name="connsiteY385" fmla="*/ 6852964 h 6858000"/>
              <a:gd name="connsiteX386" fmla="*/ 2017589 w 7472601"/>
              <a:gd name="connsiteY386" fmla="*/ 6493982 h 6858000"/>
              <a:gd name="connsiteX387" fmla="*/ 2147336 w 7472601"/>
              <a:gd name="connsiteY387" fmla="*/ 6594052 h 6858000"/>
              <a:gd name="connsiteX388" fmla="*/ 2207047 w 7472601"/>
              <a:gd name="connsiteY388" fmla="*/ 6654540 h 6858000"/>
              <a:gd name="connsiteX389" fmla="*/ 2299106 w 7472601"/>
              <a:gd name="connsiteY389" fmla="*/ 6778931 h 6858000"/>
              <a:gd name="connsiteX390" fmla="*/ 2314430 w 7472601"/>
              <a:gd name="connsiteY390" fmla="*/ 6801144 h 6858000"/>
              <a:gd name="connsiteX391" fmla="*/ 2352406 w 7472601"/>
              <a:gd name="connsiteY391" fmla="*/ 6858000 h 6858000"/>
              <a:gd name="connsiteX392" fmla="*/ 2314492 w 7472601"/>
              <a:gd name="connsiteY392" fmla="*/ 6858000 h 6858000"/>
              <a:gd name="connsiteX393" fmla="*/ 2288095 w 7472601"/>
              <a:gd name="connsiteY393" fmla="*/ 6818030 h 6858000"/>
              <a:gd name="connsiteX394" fmla="*/ 2272768 w 7472601"/>
              <a:gd name="connsiteY394" fmla="*/ 6795822 h 6858000"/>
              <a:gd name="connsiteX395" fmla="*/ 2182715 w 7472601"/>
              <a:gd name="connsiteY395" fmla="*/ 6675071 h 6858000"/>
              <a:gd name="connsiteX396" fmla="*/ 2032061 w 7472601"/>
              <a:gd name="connsiteY396" fmla="*/ 6541380 h 6858000"/>
              <a:gd name="connsiteX397" fmla="*/ 2257220 w 7472601"/>
              <a:gd name="connsiteY397" fmla="*/ 6826257 h 6858000"/>
              <a:gd name="connsiteX398" fmla="*/ 2281324 w 7472601"/>
              <a:gd name="connsiteY398" fmla="*/ 6858000 h 6858000"/>
              <a:gd name="connsiteX399" fmla="*/ 2242860 w 7472601"/>
              <a:gd name="connsiteY399" fmla="*/ 6858000 h 6858000"/>
              <a:gd name="connsiteX400" fmla="*/ 2232818 w 7472601"/>
              <a:gd name="connsiteY400" fmla="*/ 6844926 h 6858000"/>
              <a:gd name="connsiteX401" fmla="*/ 1990172 w 7472601"/>
              <a:gd name="connsiteY401" fmla="*/ 6542121 h 6858000"/>
              <a:gd name="connsiteX402" fmla="*/ 2124090 w 7472601"/>
              <a:gd name="connsiteY402" fmla="*/ 6761017 h 6858000"/>
              <a:gd name="connsiteX403" fmla="*/ 2200380 w 7472601"/>
              <a:gd name="connsiteY403" fmla="*/ 6858000 h 6858000"/>
              <a:gd name="connsiteX404" fmla="*/ 2147507 w 7472601"/>
              <a:gd name="connsiteY404" fmla="*/ 6858000 h 6858000"/>
              <a:gd name="connsiteX405" fmla="*/ 2070668 w 7472601"/>
              <a:gd name="connsiteY405" fmla="*/ 6761520 h 6858000"/>
              <a:gd name="connsiteX406" fmla="*/ 1975142 w 7472601"/>
              <a:gd name="connsiteY406" fmla="*/ 6585570 h 6858000"/>
              <a:gd name="connsiteX407" fmla="*/ 2050035 w 7472601"/>
              <a:gd name="connsiteY407" fmla="*/ 6813345 h 6858000"/>
              <a:gd name="connsiteX408" fmla="*/ 2063025 w 7472601"/>
              <a:gd name="connsiteY408" fmla="*/ 6858000 h 6858000"/>
              <a:gd name="connsiteX409" fmla="*/ 2021675 w 7472601"/>
              <a:gd name="connsiteY409" fmla="*/ 6858000 h 6858000"/>
              <a:gd name="connsiteX410" fmla="*/ 2019308 w 7472601"/>
              <a:gd name="connsiteY410" fmla="*/ 6847118 h 6858000"/>
              <a:gd name="connsiteX411" fmla="*/ 1938835 w 7472601"/>
              <a:gd name="connsiteY411" fmla="*/ 6551160 h 6858000"/>
              <a:gd name="connsiteX412" fmla="*/ 1953230 w 7472601"/>
              <a:gd name="connsiteY412" fmla="*/ 6759699 h 6858000"/>
              <a:gd name="connsiteX413" fmla="*/ 1956763 w 7472601"/>
              <a:gd name="connsiteY413" fmla="*/ 6778191 h 6858000"/>
              <a:gd name="connsiteX414" fmla="*/ 1967925 w 7472601"/>
              <a:gd name="connsiteY414" fmla="*/ 6858000 h 6858000"/>
              <a:gd name="connsiteX415" fmla="*/ 1936622 w 7472601"/>
              <a:gd name="connsiteY415" fmla="*/ 6858000 h 6858000"/>
              <a:gd name="connsiteX416" fmla="*/ 1926261 w 7472601"/>
              <a:gd name="connsiteY416" fmla="*/ 6784064 h 6858000"/>
              <a:gd name="connsiteX417" fmla="*/ 1922724 w 7472601"/>
              <a:gd name="connsiteY417" fmla="*/ 6765577 h 6858000"/>
              <a:gd name="connsiteX418" fmla="*/ 1904650 w 7472601"/>
              <a:gd name="connsiteY418" fmla="*/ 6639616 h 6858000"/>
              <a:gd name="connsiteX419" fmla="*/ 1885273 w 7472601"/>
              <a:gd name="connsiteY419" fmla="*/ 6858000 h 6858000"/>
              <a:gd name="connsiteX420" fmla="*/ 1854363 w 7472601"/>
              <a:gd name="connsiteY420" fmla="*/ 6858000 h 6858000"/>
              <a:gd name="connsiteX421" fmla="*/ 1880391 w 7472601"/>
              <a:gd name="connsiteY421" fmla="*/ 6603796 h 6858000"/>
              <a:gd name="connsiteX422" fmla="*/ 1818273 w 7472601"/>
              <a:gd name="connsiteY422" fmla="*/ 6715729 h 6858000"/>
              <a:gd name="connsiteX423" fmla="*/ 1794691 w 7472601"/>
              <a:gd name="connsiteY423" fmla="*/ 6843239 h 6858000"/>
              <a:gd name="connsiteX424" fmla="*/ 1794914 w 7472601"/>
              <a:gd name="connsiteY424" fmla="*/ 6858000 h 6858000"/>
              <a:gd name="connsiteX425" fmla="*/ 1746128 w 7472601"/>
              <a:gd name="connsiteY425" fmla="*/ 6858000 h 6858000"/>
              <a:gd name="connsiteX426" fmla="*/ 1753934 w 7472601"/>
              <a:gd name="connsiteY426" fmla="*/ 6724796 h 6858000"/>
              <a:gd name="connsiteX427" fmla="*/ 1792053 w 7472601"/>
              <a:gd name="connsiteY427" fmla="*/ 6572396 h 6858000"/>
              <a:gd name="connsiteX428" fmla="*/ 1862248 w 7472601"/>
              <a:gd name="connsiteY428" fmla="*/ 6266397 h 6858000"/>
              <a:gd name="connsiteX429" fmla="*/ 1862250 w 7472601"/>
              <a:gd name="connsiteY429" fmla="*/ 6033531 h 6858000"/>
              <a:gd name="connsiteX430" fmla="*/ 1211999 w 7472601"/>
              <a:gd name="connsiteY430" fmla="*/ 6683610 h 6858000"/>
              <a:gd name="connsiteX431" fmla="*/ 1213266 w 7472601"/>
              <a:gd name="connsiteY431" fmla="*/ 6691947 h 6858000"/>
              <a:gd name="connsiteX432" fmla="*/ 1203370 w 7472601"/>
              <a:gd name="connsiteY432" fmla="*/ 6850676 h 6858000"/>
              <a:gd name="connsiteX433" fmla="*/ 1203671 w 7472601"/>
              <a:gd name="connsiteY433" fmla="*/ 6858000 h 6858000"/>
              <a:gd name="connsiteX434" fmla="*/ 1143180 w 7472601"/>
              <a:gd name="connsiteY434" fmla="*/ 6858000 h 6858000"/>
              <a:gd name="connsiteX435" fmla="*/ 1142176 w 7472601"/>
              <a:gd name="connsiteY435" fmla="*/ 6766045 h 6858000"/>
              <a:gd name="connsiteX436" fmla="*/ 1067484 w 7472601"/>
              <a:gd name="connsiteY436" fmla="*/ 6858000 h 6858000"/>
              <a:gd name="connsiteX437" fmla="*/ 953928 w 7472601"/>
              <a:gd name="connsiteY437" fmla="*/ 6858000 h 6858000"/>
              <a:gd name="connsiteX438" fmla="*/ 959715 w 7472601"/>
              <a:gd name="connsiteY438" fmla="*/ 6850185 h 6858000"/>
              <a:gd name="connsiteX439" fmla="*/ 1483788 w 7472601"/>
              <a:gd name="connsiteY439" fmla="*/ 6259174 h 6858000"/>
              <a:gd name="connsiteX440" fmla="*/ 1100671 w 7472601"/>
              <a:gd name="connsiteY440" fmla="*/ 6252137 h 6858000"/>
              <a:gd name="connsiteX441" fmla="*/ 1090144 w 7472601"/>
              <a:gd name="connsiteY441" fmla="*/ 6256748 h 6858000"/>
              <a:gd name="connsiteX442" fmla="*/ 1095872 w 7472601"/>
              <a:gd name="connsiteY442" fmla="*/ 6271892 h 6858000"/>
              <a:gd name="connsiteX443" fmla="*/ 262785 w 7472601"/>
              <a:gd name="connsiteY443" fmla="*/ 6845450 h 6858000"/>
              <a:gd name="connsiteX444" fmla="*/ 209968 w 7472601"/>
              <a:gd name="connsiteY444" fmla="*/ 6770713 h 6858000"/>
              <a:gd name="connsiteX445" fmla="*/ 873460 w 7472601"/>
              <a:gd name="connsiteY445" fmla="*/ 6253768 h 6858000"/>
              <a:gd name="connsiteX446" fmla="*/ 192686 w 7472601"/>
              <a:gd name="connsiteY446" fmla="*/ 5849257 h 6858000"/>
              <a:gd name="connsiteX447" fmla="*/ 4696 w 7472601"/>
              <a:gd name="connsiteY447" fmla="*/ 5697668 h 6858000"/>
              <a:gd name="connsiteX448" fmla="*/ 0 w 7472601"/>
              <a:gd name="connsiteY448" fmla="*/ 5689984 h 6858000"/>
              <a:gd name="connsiteX449" fmla="*/ 0 w 7472601"/>
              <a:gd name="connsiteY449" fmla="*/ 5513472 h 6858000"/>
              <a:gd name="connsiteX450" fmla="*/ 174101 w 7472601"/>
              <a:gd name="connsiteY450" fmla="*/ 5620277 h 6858000"/>
              <a:gd name="connsiteX451" fmla="*/ 891800 w 7472601"/>
              <a:gd name="connsiteY451" fmla="*/ 6036935 h 6858000"/>
              <a:gd name="connsiteX452" fmla="*/ 1072219 w 7472601"/>
              <a:gd name="connsiteY452" fmla="*/ 6169443 h 6858000"/>
              <a:gd name="connsiteX453" fmla="*/ 1074117 w 7472601"/>
              <a:gd name="connsiteY453" fmla="*/ 6170301 h 6858000"/>
              <a:gd name="connsiteX454" fmla="*/ 1083114 w 7472601"/>
              <a:gd name="connsiteY454" fmla="*/ 6174131 h 6858000"/>
              <a:gd name="connsiteX455" fmla="*/ 1543010 w 7472601"/>
              <a:gd name="connsiteY455" fmla="*/ 6191140 h 6858000"/>
              <a:gd name="connsiteX456" fmla="*/ 1551080 w 7472601"/>
              <a:gd name="connsiteY456" fmla="*/ 6195006 h 6858000"/>
              <a:gd name="connsiteX457" fmla="*/ 2345443 w 7472601"/>
              <a:gd name="connsiteY457" fmla="*/ 5549882 h 6858000"/>
              <a:gd name="connsiteX458" fmla="*/ 1721499 w 7472601"/>
              <a:gd name="connsiteY458" fmla="*/ 5599969 h 6858000"/>
              <a:gd name="connsiteX459" fmla="*/ 767716 w 7472601"/>
              <a:gd name="connsiteY459" fmla="*/ 5472768 h 6858000"/>
              <a:gd name="connsiteX460" fmla="*/ 722147 w 7472601"/>
              <a:gd name="connsiteY460" fmla="*/ 5393091 h 6858000"/>
              <a:gd name="connsiteX461" fmla="*/ 1485552 w 7472601"/>
              <a:gd name="connsiteY461" fmla="*/ 5313202 h 6858000"/>
              <a:gd name="connsiteX462" fmla="*/ 2143004 w 7472601"/>
              <a:gd name="connsiteY462" fmla="*/ 5402420 h 6858000"/>
              <a:gd name="connsiteX463" fmla="*/ 1933391 w 7472601"/>
              <a:gd name="connsiteY463" fmla="*/ 5156971 h 6858000"/>
              <a:gd name="connsiteX464" fmla="*/ 1827118 w 7472601"/>
              <a:gd name="connsiteY464" fmla="*/ 4968410 h 6858000"/>
              <a:gd name="connsiteX465" fmla="*/ 1837349 w 7472601"/>
              <a:gd name="connsiteY465" fmla="*/ 4956357 h 6858000"/>
              <a:gd name="connsiteX466" fmla="*/ 2162835 w 7472601"/>
              <a:gd name="connsiteY466" fmla="*/ 5187853 h 6858000"/>
              <a:gd name="connsiteX467" fmla="*/ 2257167 w 7472601"/>
              <a:gd name="connsiteY467" fmla="*/ 5462123 h 6858000"/>
              <a:gd name="connsiteX468" fmla="*/ 2261598 w 7472601"/>
              <a:gd name="connsiteY468" fmla="*/ 5467998 h 6858000"/>
              <a:gd name="connsiteX469" fmla="*/ 2437177 w 7472601"/>
              <a:gd name="connsiteY469" fmla="*/ 5479608 h 6858000"/>
              <a:gd name="connsiteX470" fmla="*/ 2445247 w 7472601"/>
              <a:gd name="connsiteY470" fmla="*/ 5483476 h 6858000"/>
              <a:gd name="connsiteX471" fmla="*/ 2743626 w 7472601"/>
              <a:gd name="connsiteY471" fmla="*/ 5304819 h 6858000"/>
              <a:gd name="connsiteX472" fmla="*/ 3048102 w 7472601"/>
              <a:gd name="connsiteY472" fmla="*/ 5150595 h 6858000"/>
              <a:gd name="connsiteX473" fmla="*/ 1799414 w 7472601"/>
              <a:gd name="connsiteY473" fmla="*/ 4694732 h 6858000"/>
              <a:gd name="connsiteX474" fmla="*/ 1771735 w 7472601"/>
              <a:gd name="connsiteY474" fmla="*/ 4619929 h 6858000"/>
              <a:gd name="connsiteX475" fmla="*/ 3104273 w 7472601"/>
              <a:gd name="connsiteY475" fmla="*/ 5076159 h 6858000"/>
              <a:gd name="connsiteX476" fmla="*/ 3113245 w 7472601"/>
              <a:gd name="connsiteY476" fmla="*/ 5090705 h 6858000"/>
              <a:gd name="connsiteX477" fmla="*/ 3126294 w 7472601"/>
              <a:gd name="connsiteY477" fmla="*/ 5114400 h 6858000"/>
              <a:gd name="connsiteX478" fmla="*/ 3937433 w 7472601"/>
              <a:gd name="connsiteY478" fmla="*/ 4830473 h 6858000"/>
              <a:gd name="connsiteX479" fmla="*/ 3590475 w 7472601"/>
              <a:gd name="connsiteY479" fmla="*/ 4597974 h 6858000"/>
              <a:gd name="connsiteX480" fmla="*/ 3100264 w 7472601"/>
              <a:gd name="connsiteY480" fmla="*/ 4579845 h 6858000"/>
              <a:gd name="connsiteX481" fmla="*/ 2183576 w 7472601"/>
              <a:gd name="connsiteY481" fmla="*/ 4227150 h 6858000"/>
              <a:gd name="connsiteX482" fmla="*/ 2151029 w 7472601"/>
              <a:gd name="connsiteY482" fmla="*/ 4146947 h 6858000"/>
              <a:gd name="connsiteX483" fmla="*/ 3563434 w 7472601"/>
              <a:gd name="connsiteY483" fmla="*/ 4469115 h 6858000"/>
              <a:gd name="connsiteX484" fmla="*/ 3177952 w 7472601"/>
              <a:gd name="connsiteY484" fmla="*/ 3657386 h 6858000"/>
              <a:gd name="connsiteX485" fmla="*/ 3189263 w 7472601"/>
              <a:gd name="connsiteY485" fmla="*/ 3625726 h 6858000"/>
              <a:gd name="connsiteX486" fmla="*/ 3560912 w 7472601"/>
              <a:gd name="connsiteY486" fmla="*/ 4079863 h 6858000"/>
              <a:gd name="connsiteX487" fmla="*/ 3626636 w 7472601"/>
              <a:gd name="connsiteY487" fmla="*/ 4512230 h 6858000"/>
              <a:gd name="connsiteX488" fmla="*/ 3653088 w 7472601"/>
              <a:gd name="connsiteY488" fmla="*/ 4521417 h 6858000"/>
              <a:gd name="connsiteX489" fmla="*/ 3988128 w 7472601"/>
              <a:gd name="connsiteY489" fmla="*/ 4817267 h 6858000"/>
              <a:gd name="connsiteX490" fmla="*/ 4830582 w 7472601"/>
              <a:gd name="connsiteY490" fmla="*/ 4676000 h 6858000"/>
              <a:gd name="connsiteX491" fmla="*/ 4830100 w 7472601"/>
              <a:gd name="connsiteY491" fmla="*/ 4675554 h 6858000"/>
              <a:gd name="connsiteX492" fmla="*/ 4036318 w 7472601"/>
              <a:gd name="connsiteY492" fmla="*/ 4147013 h 6858000"/>
              <a:gd name="connsiteX493" fmla="*/ 3432098 w 7472601"/>
              <a:gd name="connsiteY493" fmla="*/ 3537312 h 6858000"/>
              <a:gd name="connsiteX494" fmla="*/ 3446761 w 7472601"/>
              <a:gd name="connsiteY494" fmla="*/ 3461278 h 6858000"/>
              <a:gd name="connsiteX495" fmla="*/ 4419733 w 7472601"/>
              <a:gd name="connsiteY495" fmla="*/ 3963555 h 6858000"/>
              <a:gd name="connsiteX496" fmla="*/ 4781371 w 7472601"/>
              <a:gd name="connsiteY496" fmla="*/ 4458604 h 6858000"/>
              <a:gd name="connsiteX497" fmla="*/ 4780440 w 7472601"/>
              <a:gd name="connsiteY497" fmla="*/ 4470290 h 6858000"/>
              <a:gd name="connsiteX498" fmla="*/ 4898954 w 7472601"/>
              <a:gd name="connsiteY498" fmla="*/ 4662092 h 6858000"/>
              <a:gd name="connsiteX499" fmla="*/ 4900699 w 7472601"/>
              <a:gd name="connsiteY499" fmla="*/ 4670867 h 6858000"/>
              <a:gd name="connsiteX500" fmla="*/ 5714511 w 7472601"/>
              <a:gd name="connsiteY500" fmla="*/ 4663483 h 6858000"/>
              <a:gd name="connsiteX501" fmla="*/ 5464793 w 7472601"/>
              <a:gd name="connsiteY501" fmla="*/ 4393556 h 6858000"/>
              <a:gd name="connsiteX502" fmla="*/ 5461897 w 7472601"/>
              <a:gd name="connsiteY502" fmla="*/ 4390879 h 6858000"/>
              <a:gd name="connsiteX503" fmla="*/ 4294126 w 7472601"/>
              <a:gd name="connsiteY503" fmla="*/ 3303048 h 6858000"/>
              <a:gd name="connsiteX504" fmla="*/ 4305321 w 7472601"/>
              <a:gd name="connsiteY504" fmla="*/ 3256953 h 6858000"/>
              <a:gd name="connsiteX505" fmla="*/ 4949299 w 7472601"/>
              <a:gd name="connsiteY505" fmla="*/ 3766336 h 6858000"/>
              <a:gd name="connsiteX506" fmla="*/ 5291452 w 7472601"/>
              <a:gd name="connsiteY506" fmla="*/ 4076801 h 6858000"/>
              <a:gd name="connsiteX507" fmla="*/ 5434998 w 7472601"/>
              <a:gd name="connsiteY507" fmla="*/ 4254100 h 6858000"/>
              <a:gd name="connsiteX508" fmla="*/ 5351015 w 7472601"/>
              <a:gd name="connsiteY508" fmla="*/ 3760989 h 6858000"/>
              <a:gd name="connsiteX509" fmla="*/ 5413780 w 7472601"/>
              <a:gd name="connsiteY509" fmla="*/ 2966265 h 6858000"/>
              <a:gd name="connsiteX510" fmla="*/ 5425627 w 7472601"/>
              <a:gd name="connsiteY510" fmla="*/ 2954192 h 6858000"/>
              <a:gd name="connsiteX511" fmla="*/ 6604735 w 7472601"/>
              <a:gd name="connsiteY511" fmla="*/ 2041381 h 6858000"/>
              <a:gd name="connsiteX512" fmla="*/ 7204487 w 7472601"/>
              <a:gd name="connsiteY512" fmla="*/ 2742112 h 6858000"/>
              <a:gd name="connsiteX513" fmla="*/ 7131592 w 7472601"/>
              <a:gd name="connsiteY513" fmla="*/ 2672096 h 6858000"/>
              <a:gd name="connsiteX514" fmla="*/ 6996344 w 7472601"/>
              <a:gd name="connsiteY514" fmla="*/ 2518310 h 6858000"/>
              <a:gd name="connsiteX515" fmla="*/ 6735495 w 7472601"/>
              <a:gd name="connsiteY515" fmla="*/ 2196890 h 6858000"/>
              <a:gd name="connsiteX516" fmla="*/ 6721901 w 7472601"/>
              <a:gd name="connsiteY516" fmla="*/ 2179274 h 6858000"/>
              <a:gd name="connsiteX517" fmla="*/ 6604735 w 7472601"/>
              <a:gd name="connsiteY517" fmla="*/ 2041381 h 6858000"/>
              <a:gd name="connsiteX518" fmla="*/ 6591670 w 7472601"/>
              <a:gd name="connsiteY518" fmla="*/ 1988277 h 6858000"/>
              <a:gd name="connsiteX519" fmla="*/ 6747349 w 7472601"/>
              <a:gd name="connsiteY519" fmla="*/ 2160069 h 6858000"/>
              <a:gd name="connsiteX520" fmla="*/ 6760943 w 7472601"/>
              <a:gd name="connsiteY520" fmla="*/ 2177686 h 6858000"/>
              <a:gd name="connsiteX521" fmla="*/ 7021065 w 7472601"/>
              <a:gd name="connsiteY521" fmla="*/ 2498102 h 6858000"/>
              <a:gd name="connsiteX522" fmla="*/ 7155223 w 7472601"/>
              <a:gd name="connsiteY522" fmla="*/ 2650386 h 6858000"/>
              <a:gd name="connsiteX523" fmla="*/ 7203167 w 7472601"/>
              <a:gd name="connsiteY523" fmla="*/ 2697288 h 6858000"/>
              <a:gd name="connsiteX524" fmla="*/ 6937703 w 7472601"/>
              <a:gd name="connsiteY524" fmla="*/ 2321981 h 6858000"/>
              <a:gd name="connsiteX525" fmla="*/ 6591670 w 7472601"/>
              <a:gd name="connsiteY525" fmla="*/ 1988277 h 6858000"/>
              <a:gd name="connsiteX526" fmla="*/ 5798671 w 7472601"/>
              <a:gd name="connsiteY526" fmla="*/ 1981601 h 6858000"/>
              <a:gd name="connsiteX527" fmla="*/ 5754709 w 7472601"/>
              <a:gd name="connsiteY527" fmla="*/ 2071454 h 6858000"/>
              <a:gd name="connsiteX528" fmla="*/ 5763044 w 7472601"/>
              <a:gd name="connsiteY528" fmla="*/ 2842206 h 6858000"/>
              <a:gd name="connsiteX529" fmla="*/ 5764974 w 7472601"/>
              <a:gd name="connsiteY529" fmla="*/ 2799609 h 6858000"/>
              <a:gd name="connsiteX530" fmla="*/ 5767665 w 7472601"/>
              <a:gd name="connsiteY530" fmla="*/ 2666409 h 6858000"/>
              <a:gd name="connsiteX531" fmla="*/ 5763055 w 7472601"/>
              <a:gd name="connsiteY531" fmla="*/ 2579705 h 6858000"/>
              <a:gd name="connsiteX532" fmla="*/ 5758079 w 7472601"/>
              <a:gd name="connsiteY532" fmla="*/ 2492508 h 6858000"/>
              <a:gd name="connsiteX533" fmla="*/ 5779325 w 7472601"/>
              <a:gd name="connsiteY533" fmla="*/ 2197069 h 6858000"/>
              <a:gd name="connsiteX534" fmla="*/ 5798671 w 7472601"/>
              <a:gd name="connsiteY534" fmla="*/ 1981601 h 6858000"/>
              <a:gd name="connsiteX535" fmla="*/ 5829202 w 7472601"/>
              <a:gd name="connsiteY535" fmla="*/ 1971679 h 6858000"/>
              <a:gd name="connsiteX536" fmla="*/ 5809558 w 7472601"/>
              <a:gd name="connsiteY536" fmla="*/ 2198043 h 6858000"/>
              <a:gd name="connsiteX537" fmla="*/ 5788653 w 7472601"/>
              <a:gd name="connsiteY537" fmla="*/ 2489430 h 6858000"/>
              <a:gd name="connsiteX538" fmla="*/ 5793439 w 7472601"/>
              <a:gd name="connsiteY538" fmla="*/ 2575235 h 6858000"/>
              <a:gd name="connsiteX539" fmla="*/ 5796837 w 7472601"/>
              <a:gd name="connsiteY539" fmla="*/ 2637633 h 6858000"/>
              <a:gd name="connsiteX540" fmla="*/ 5818614 w 7472601"/>
              <a:gd name="connsiteY540" fmla="*/ 2473055 h 6858000"/>
              <a:gd name="connsiteX541" fmla="*/ 5829202 w 7472601"/>
              <a:gd name="connsiteY541" fmla="*/ 1971679 h 6858000"/>
              <a:gd name="connsiteX542" fmla="*/ 5911389 w 7472601"/>
              <a:gd name="connsiteY542" fmla="*/ 1898371 h 6858000"/>
              <a:gd name="connsiteX543" fmla="*/ 6237627 w 7472601"/>
              <a:gd name="connsiteY543" fmla="*/ 2231921 h 6858000"/>
              <a:gd name="connsiteX544" fmla="*/ 5911389 w 7472601"/>
              <a:gd name="connsiteY544" fmla="*/ 1898371 h 6858000"/>
              <a:gd name="connsiteX545" fmla="*/ 6944437 w 7472601"/>
              <a:gd name="connsiteY545" fmla="*/ 1575402 h 6858000"/>
              <a:gd name="connsiteX546" fmla="*/ 6304730 w 7472601"/>
              <a:gd name="connsiteY546" fmla="*/ 1766654 h 6858000"/>
              <a:gd name="connsiteX547" fmla="*/ 6944437 w 7472601"/>
              <a:gd name="connsiteY547" fmla="*/ 1575402 h 6858000"/>
              <a:gd name="connsiteX548" fmla="*/ 7019523 w 7472601"/>
              <a:gd name="connsiteY548" fmla="*/ 1519450 h 6858000"/>
              <a:gd name="connsiteX549" fmla="*/ 6298091 w 7472601"/>
              <a:gd name="connsiteY549" fmla="*/ 1737122 h 6858000"/>
              <a:gd name="connsiteX550" fmla="*/ 7019523 w 7472601"/>
              <a:gd name="connsiteY550" fmla="*/ 1519450 h 6858000"/>
              <a:gd name="connsiteX551" fmla="*/ 2399523 w 7472601"/>
              <a:gd name="connsiteY551" fmla="*/ 1428234 h 6858000"/>
              <a:gd name="connsiteX552" fmla="*/ 2224982 w 7472601"/>
              <a:gd name="connsiteY552" fmla="*/ 1826201 h 6858000"/>
              <a:gd name="connsiteX553" fmla="*/ 2096099 w 7472601"/>
              <a:gd name="connsiteY553" fmla="*/ 2345900 h 6858000"/>
              <a:gd name="connsiteX554" fmla="*/ 2283317 w 7472601"/>
              <a:gd name="connsiteY554" fmla="*/ 1796925 h 6858000"/>
              <a:gd name="connsiteX555" fmla="*/ 2399523 w 7472601"/>
              <a:gd name="connsiteY555" fmla="*/ 1428234 h 6858000"/>
              <a:gd name="connsiteX556" fmla="*/ 2448558 w 7472601"/>
              <a:gd name="connsiteY556" fmla="*/ 1373435 h 6858000"/>
              <a:gd name="connsiteX557" fmla="*/ 2312521 w 7472601"/>
              <a:gd name="connsiteY557" fmla="*/ 1806140 h 6858000"/>
              <a:gd name="connsiteX558" fmla="*/ 2127533 w 7472601"/>
              <a:gd name="connsiteY558" fmla="*/ 2348380 h 6858000"/>
              <a:gd name="connsiteX559" fmla="*/ 2358080 w 7472601"/>
              <a:gd name="connsiteY559" fmla="*/ 1866134 h 6858000"/>
              <a:gd name="connsiteX560" fmla="*/ 2407436 w 7472601"/>
              <a:gd name="connsiteY560" fmla="*/ 1651070 h 6858000"/>
              <a:gd name="connsiteX561" fmla="*/ 2448558 w 7472601"/>
              <a:gd name="connsiteY561" fmla="*/ 1373435 h 6858000"/>
              <a:gd name="connsiteX562" fmla="*/ 278707 w 7472601"/>
              <a:gd name="connsiteY562" fmla="*/ 1352270 h 6858000"/>
              <a:gd name="connsiteX563" fmla="*/ 321570 w 7472601"/>
              <a:gd name="connsiteY563" fmla="*/ 1861610 h 6858000"/>
              <a:gd name="connsiteX564" fmla="*/ 294281 w 7472601"/>
              <a:gd name="connsiteY564" fmla="*/ 1440658 h 6858000"/>
              <a:gd name="connsiteX565" fmla="*/ 278707 w 7472601"/>
              <a:gd name="connsiteY565" fmla="*/ 1352270 h 6858000"/>
              <a:gd name="connsiteX566" fmla="*/ 1423821 w 7472601"/>
              <a:gd name="connsiteY566" fmla="*/ 1351958 h 6858000"/>
              <a:gd name="connsiteX567" fmla="*/ 1638521 w 7472601"/>
              <a:gd name="connsiteY567" fmla="*/ 1908470 h 6858000"/>
              <a:gd name="connsiteX568" fmla="*/ 1754199 w 7472601"/>
              <a:gd name="connsiteY568" fmla="*/ 2149284 h 6858000"/>
              <a:gd name="connsiteX569" fmla="*/ 1908359 w 7472601"/>
              <a:gd name="connsiteY569" fmla="*/ 2364988 h 6858000"/>
              <a:gd name="connsiteX570" fmla="*/ 1647661 w 7472601"/>
              <a:gd name="connsiteY570" fmla="*/ 1825945 h 6858000"/>
              <a:gd name="connsiteX571" fmla="*/ 1423821 w 7472601"/>
              <a:gd name="connsiteY571" fmla="*/ 1351958 h 6858000"/>
              <a:gd name="connsiteX572" fmla="*/ 1431890 w 7472601"/>
              <a:gd name="connsiteY572" fmla="*/ 1306475 h 6858000"/>
              <a:gd name="connsiteX573" fmla="*/ 1507597 w 7472601"/>
              <a:gd name="connsiteY573" fmla="*/ 1446132 h 6858000"/>
              <a:gd name="connsiteX574" fmla="*/ 1674586 w 7472601"/>
              <a:gd name="connsiteY574" fmla="*/ 1813832 h 6858000"/>
              <a:gd name="connsiteX575" fmla="*/ 1815950 w 7472601"/>
              <a:gd name="connsiteY575" fmla="*/ 2128564 h 6858000"/>
              <a:gd name="connsiteX576" fmla="*/ 1984242 w 7472601"/>
              <a:gd name="connsiteY576" fmla="*/ 2430829 h 6858000"/>
              <a:gd name="connsiteX577" fmla="*/ 2014023 w 7472601"/>
              <a:gd name="connsiteY577" fmla="*/ 2450995 h 6858000"/>
              <a:gd name="connsiteX578" fmla="*/ 1747337 w 7472601"/>
              <a:gd name="connsiteY578" fmla="*/ 1855264 h 6858000"/>
              <a:gd name="connsiteX579" fmla="*/ 1533749 w 7472601"/>
              <a:gd name="connsiteY579" fmla="*/ 1478656 h 6858000"/>
              <a:gd name="connsiteX580" fmla="*/ 1431890 w 7472601"/>
              <a:gd name="connsiteY580" fmla="*/ 1306475 h 6858000"/>
              <a:gd name="connsiteX581" fmla="*/ 5052692 w 7472601"/>
              <a:gd name="connsiteY581" fmla="*/ 1292994 h 6858000"/>
              <a:gd name="connsiteX582" fmla="*/ 5200661 w 7472601"/>
              <a:gd name="connsiteY582" fmla="*/ 1635186 h 6858000"/>
              <a:gd name="connsiteX583" fmla="*/ 5297138 w 7472601"/>
              <a:gd name="connsiteY583" fmla="*/ 1906351 h 6858000"/>
              <a:gd name="connsiteX584" fmla="*/ 5052692 w 7472601"/>
              <a:gd name="connsiteY584" fmla="*/ 1292994 h 6858000"/>
              <a:gd name="connsiteX585" fmla="*/ 5009948 w 7472601"/>
              <a:gd name="connsiteY585" fmla="*/ 1273619 h 6858000"/>
              <a:gd name="connsiteX586" fmla="*/ 5121777 w 7472601"/>
              <a:gd name="connsiteY586" fmla="*/ 1654213 h 6858000"/>
              <a:gd name="connsiteX587" fmla="*/ 5293545 w 7472601"/>
              <a:gd name="connsiteY587" fmla="*/ 2072247 h 6858000"/>
              <a:gd name="connsiteX588" fmla="*/ 5294042 w 7472601"/>
              <a:gd name="connsiteY588" fmla="*/ 2065019 h 6858000"/>
              <a:gd name="connsiteX589" fmla="*/ 5171936 w 7472601"/>
              <a:gd name="connsiteY589" fmla="*/ 1647613 h 6858000"/>
              <a:gd name="connsiteX590" fmla="*/ 5009948 w 7472601"/>
              <a:gd name="connsiteY590" fmla="*/ 1273619 h 6858000"/>
              <a:gd name="connsiteX591" fmla="*/ 655236 w 7472601"/>
              <a:gd name="connsiteY591" fmla="*/ 1268632 h 6858000"/>
              <a:gd name="connsiteX592" fmla="*/ 839521 w 7472601"/>
              <a:gd name="connsiteY592" fmla="*/ 1685315 h 6858000"/>
              <a:gd name="connsiteX593" fmla="*/ 1109416 w 7472601"/>
              <a:gd name="connsiteY593" fmla="*/ 2061663 h 6858000"/>
              <a:gd name="connsiteX594" fmla="*/ 1298300 w 7472601"/>
              <a:gd name="connsiteY594" fmla="*/ 2247742 h 6858000"/>
              <a:gd name="connsiteX595" fmla="*/ 1125871 w 7472601"/>
              <a:gd name="connsiteY595" fmla="*/ 1989513 h 6858000"/>
              <a:gd name="connsiteX596" fmla="*/ 981574 w 7472601"/>
              <a:gd name="connsiteY596" fmla="*/ 1783157 h 6858000"/>
              <a:gd name="connsiteX597" fmla="*/ 922198 w 7472601"/>
              <a:gd name="connsiteY597" fmla="*/ 1677437 h 6858000"/>
              <a:gd name="connsiteX598" fmla="*/ 869293 w 7472601"/>
              <a:gd name="connsiteY598" fmla="*/ 1583214 h 6858000"/>
              <a:gd name="connsiteX599" fmla="*/ 751431 w 7472601"/>
              <a:gd name="connsiteY599" fmla="*/ 1405731 h 6858000"/>
              <a:gd name="connsiteX600" fmla="*/ 655236 w 7472601"/>
              <a:gd name="connsiteY600" fmla="*/ 1268632 h 6858000"/>
              <a:gd name="connsiteX601" fmla="*/ 6516292 w 7472601"/>
              <a:gd name="connsiteY601" fmla="*/ 1263064 h 6858000"/>
              <a:gd name="connsiteX602" fmla="*/ 5736320 w 7472601"/>
              <a:gd name="connsiteY602" fmla="*/ 1501803 h 6858000"/>
              <a:gd name="connsiteX603" fmla="*/ 6516292 w 7472601"/>
              <a:gd name="connsiteY603" fmla="*/ 1263064 h 6858000"/>
              <a:gd name="connsiteX604" fmla="*/ 291466 w 7472601"/>
              <a:gd name="connsiteY604" fmla="*/ 1250369 h 6858000"/>
              <a:gd name="connsiteX605" fmla="*/ 323180 w 7472601"/>
              <a:gd name="connsiteY605" fmla="*/ 1435283 h 6858000"/>
              <a:gd name="connsiteX606" fmla="*/ 349381 w 7472601"/>
              <a:gd name="connsiteY606" fmla="*/ 1875041 h 6858000"/>
              <a:gd name="connsiteX607" fmla="*/ 374363 w 7472601"/>
              <a:gd name="connsiteY607" fmla="*/ 1506494 h 6858000"/>
              <a:gd name="connsiteX608" fmla="*/ 302168 w 7472601"/>
              <a:gd name="connsiteY608" fmla="*/ 1274495 h 6858000"/>
              <a:gd name="connsiteX609" fmla="*/ 291466 w 7472601"/>
              <a:gd name="connsiteY609" fmla="*/ 1250369 h 6858000"/>
              <a:gd name="connsiteX610" fmla="*/ 678222 w 7472601"/>
              <a:gd name="connsiteY610" fmla="*/ 1248670 h 6858000"/>
              <a:gd name="connsiteX611" fmla="*/ 775536 w 7472601"/>
              <a:gd name="connsiteY611" fmla="*/ 1388015 h 6858000"/>
              <a:gd name="connsiteX612" fmla="*/ 894529 w 7472601"/>
              <a:gd name="connsiteY612" fmla="*/ 1567739 h 6858000"/>
              <a:gd name="connsiteX613" fmla="*/ 948000 w 7472601"/>
              <a:gd name="connsiteY613" fmla="*/ 1663088 h 6858000"/>
              <a:gd name="connsiteX614" fmla="*/ 1006812 w 7472601"/>
              <a:gd name="connsiteY614" fmla="*/ 1767683 h 6858000"/>
              <a:gd name="connsiteX615" fmla="*/ 1149133 w 7472601"/>
              <a:gd name="connsiteY615" fmla="*/ 1971513 h 6858000"/>
              <a:gd name="connsiteX616" fmla="*/ 1333952 w 7472601"/>
              <a:gd name="connsiteY616" fmla="*/ 2251620 h 6858000"/>
              <a:gd name="connsiteX617" fmla="*/ 1337329 w 7472601"/>
              <a:gd name="connsiteY617" fmla="*/ 2258350 h 6858000"/>
              <a:gd name="connsiteX618" fmla="*/ 1014726 w 7472601"/>
              <a:gd name="connsiteY618" fmla="*/ 1615556 h 6858000"/>
              <a:gd name="connsiteX619" fmla="*/ 678222 w 7472601"/>
              <a:gd name="connsiteY619" fmla="*/ 1248670 h 6858000"/>
              <a:gd name="connsiteX620" fmla="*/ 6691602 w 7472601"/>
              <a:gd name="connsiteY620" fmla="*/ 1140573 h 6858000"/>
              <a:gd name="connsiteX621" fmla="*/ 6571100 w 7472601"/>
              <a:gd name="connsiteY621" fmla="*/ 1183662 h 6858000"/>
              <a:gd name="connsiteX622" fmla="*/ 6241687 w 7472601"/>
              <a:gd name="connsiteY622" fmla="*/ 1257600 h 6858000"/>
              <a:gd name="connsiteX623" fmla="*/ 5693009 w 7472601"/>
              <a:gd name="connsiteY623" fmla="*/ 1478256 h 6858000"/>
              <a:gd name="connsiteX624" fmla="*/ 6548420 w 7472601"/>
              <a:gd name="connsiteY624" fmla="*/ 1214599 h 6858000"/>
              <a:gd name="connsiteX625" fmla="*/ 6605473 w 7472601"/>
              <a:gd name="connsiteY625" fmla="*/ 1184686 h 6858000"/>
              <a:gd name="connsiteX626" fmla="*/ 6691602 w 7472601"/>
              <a:gd name="connsiteY626" fmla="*/ 1140573 h 6858000"/>
              <a:gd name="connsiteX627" fmla="*/ 4002475 w 7472601"/>
              <a:gd name="connsiteY627" fmla="*/ 1037802 h 6858000"/>
              <a:gd name="connsiteX628" fmla="*/ 4000324 w 7472601"/>
              <a:gd name="connsiteY628" fmla="*/ 1039362 h 6858000"/>
              <a:gd name="connsiteX629" fmla="*/ 4002862 w 7472601"/>
              <a:gd name="connsiteY629" fmla="*/ 1042866 h 6858000"/>
              <a:gd name="connsiteX630" fmla="*/ 4002475 w 7472601"/>
              <a:gd name="connsiteY630" fmla="*/ 1037802 h 6858000"/>
              <a:gd name="connsiteX631" fmla="*/ 506322 w 7472601"/>
              <a:gd name="connsiteY631" fmla="*/ 1020997 h 6858000"/>
              <a:gd name="connsiteX632" fmla="*/ 533068 w 7472601"/>
              <a:gd name="connsiteY632" fmla="*/ 1029409 h 6858000"/>
              <a:gd name="connsiteX633" fmla="*/ 1232525 w 7472601"/>
              <a:gd name="connsiteY633" fmla="*/ 1804675 h 6858000"/>
              <a:gd name="connsiteX634" fmla="*/ 1388858 w 7472601"/>
              <a:gd name="connsiteY634" fmla="*/ 2368011 h 6858000"/>
              <a:gd name="connsiteX635" fmla="*/ 1384098 w 7472601"/>
              <a:gd name="connsiteY635" fmla="*/ 2378125 h 6858000"/>
              <a:gd name="connsiteX636" fmla="*/ 1425393 w 7472601"/>
              <a:gd name="connsiteY636" fmla="*/ 2589124 h 6858000"/>
              <a:gd name="connsiteX637" fmla="*/ 1424001 w 7472601"/>
              <a:gd name="connsiteY637" fmla="*/ 2597541 h 6858000"/>
              <a:gd name="connsiteX638" fmla="*/ 2152729 w 7472601"/>
              <a:gd name="connsiteY638" fmla="*/ 2864487 h 6858000"/>
              <a:gd name="connsiteX639" fmla="*/ 2020609 w 7472601"/>
              <a:gd name="connsiteY639" fmla="*/ 2539671 h 6858000"/>
              <a:gd name="connsiteX640" fmla="*/ 2018920 w 7472601"/>
              <a:gd name="connsiteY640" fmla="*/ 2536309 h 6858000"/>
              <a:gd name="connsiteX641" fmla="*/ 1342441 w 7472601"/>
              <a:gd name="connsiteY641" fmla="*/ 1173017 h 6858000"/>
              <a:gd name="connsiteX642" fmla="*/ 1367925 w 7472601"/>
              <a:gd name="connsiteY642" fmla="*/ 1135648 h 6858000"/>
              <a:gd name="connsiteX643" fmla="*/ 1771401 w 7472601"/>
              <a:gd name="connsiteY643" fmla="*/ 1806673 h 6858000"/>
              <a:gd name="connsiteX644" fmla="*/ 1972385 w 7472601"/>
              <a:gd name="connsiteY644" fmla="*/ 2198735 h 6858000"/>
              <a:gd name="connsiteX645" fmla="*/ 2040892 w 7472601"/>
              <a:gd name="connsiteY645" fmla="*/ 2405205 h 6858000"/>
              <a:gd name="connsiteX646" fmla="*/ 2131689 w 7472601"/>
              <a:gd name="connsiteY646" fmla="*/ 1936926 h 6858000"/>
              <a:gd name="connsiteX647" fmla="*/ 2454820 w 7472601"/>
              <a:gd name="connsiteY647" fmla="*/ 1248808 h 6858000"/>
              <a:gd name="connsiteX648" fmla="*/ 2492512 w 7472601"/>
              <a:gd name="connsiteY648" fmla="*/ 1302920 h 6858000"/>
              <a:gd name="connsiteX649" fmla="*/ 2081216 w 7472601"/>
              <a:gd name="connsiteY649" fmla="*/ 2527513 h 6858000"/>
              <a:gd name="connsiteX650" fmla="*/ 2081211 w 7472601"/>
              <a:gd name="connsiteY650" fmla="*/ 2528916 h 6858000"/>
              <a:gd name="connsiteX651" fmla="*/ 2199067 w 7472601"/>
              <a:gd name="connsiteY651" fmla="*/ 2884061 h 6858000"/>
              <a:gd name="connsiteX652" fmla="*/ 3192586 w 7472601"/>
              <a:gd name="connsiteY652" fmla="*/ 3411496 h 6858000"/>
              <a:gd name="connsiteX653" fmla="*/ 3182620 w 7472601"/>
              <a:gd name="connsiteY653" fmla="*/ 3483279 h 6858000"/>
              <a:gd name="connsiteX654" fmla="*/ 2435119 w 7472601"/>
              <a:gd name="connsiteY654" fmla="*/ 3080173 h 6858000"/>
              <a:gd name="connsiteX655" fmla="*/ 2410152 w 7472601"/>
              <a:gd name="connsiteY655" fmla="*/ 3063751 h 6858000"/>
              <a:gd name="connsiteX656" fmla="*/ 2408099 w 7472601"/>
              <a:gd name="connsiteY656" fmla="*/ 3064403 h 6858000"/>
              <a:gd name="connsiteX657" fmla="*/ 2407218 w 7472601"/>
              <a:gd name="connsiteY657" fmla="*/ 3070324 h 6858000"/>
              <a:gd name="connsiteX658" fmla="*/ 2380138 w 7472601"/>
              <a:gd name="connsiteY658" fmla="*/ 3099341 h 6858000"/>
              <a:gd name="connsiteX659" fmla="*/ 1765923 w 7472601"/>
              <a:gd name="connsiteY659" fmla="*/ 3581043 h 6858000"/>
              <a:gd name="connsiteX660" fmla="*/ 1702258 w 7472601"/>
              <a:gd name="connsiteY660" fmla="*/ 3612286 h 6858000"/>
              <a:gd name="connsiteX661" fmla="*/ 1538370 w 7472601"/>
              <a:gd name="connsiteY661" fmla="*/ 3811804 h 6858000"/>
              <a:gd name="connsiteX662" fmla="*/ 542867 w 7472601"/>
              <a:gd name="connsiteY662" fmla="*/ 4944092 h 6858000"/>
              <a:gd name="connsiteX663" fmla="*/ 515800 w 7472601"/>
              <a:gd name="connsiteY663" fmla="*/ 4862180 h 6858000"/>
              <a:gd name="connsiteX664" fmla="*/ 909145 w 7472601"/>
              <a:gd name="connsiteY664" fmla="*/ 4199225 h 6858000"/>
              <a:gd name="connsiteX665" fmla="*/ 1214067 w 7472601"/>
              <a:gd name="connsiteY665" fmla="*/ 3908561 h 6858000"/>
              <a:gd name="connsiteX666" fmla="*/ 640967 w 7472601"/>
              <a:gd name="connsiteY666" fmla="*/ 4105601 h 6858000"/>
              <a:gd name="connsiteX667" fmla="*/ 112563 w 7472601"/>
              <a:gd name="connsiteY667" fmla="*/ 4396952 h 6858000"/>
              <a:gd name="connsiteX668" fmla="*/ 0 w 7472601"/>
              <a:gd name="connsiteY668" fmla="*/ 4466006 h 6858000"/>
              <a:gd name="connsiteX669" fmla="*/ 0 w 7472601"/>
              <a:gd name="connsiteY669" fmla="*/ 4233763 h 6858000"/>
              <a:gd name="connsiteX670" fmla="*/ 36881 w 7472601"/>
              <a:gd name="connsiteY670" fmla="*/ 4200118 h 6858000"/>
              <a:gd name="connsiteX671" fmla="*/ 910534 w 7472601"/>
              <a:gd name="connsiteY671" fmla="*/ 3629753 h 6858000"/>
              <a:gd name="connsiteX672" fmla="*/ 1578717 w 7472601"/>
              <a:gd name="connsiteY672" fmla="*/ 3575982 h 6858000"/>
              <a:gd name="connsiteX673" fmla="*/ 2338780 w 7472601"/>
              <a:gd name="connsiteY673" fmla="*/ 3033725 h 6858000"/>
              <a:gd name="connsiteX674" fmla="*/ 1807991 w 7472601"/>
              <a:gd name="connsiteY674" fmla="*/ 2807184 h 6858000"/>
              <a:gd name="connsiteX675" fmla="*/ 1416358 w 7472601"/>
              <a:gd name="connsiteY675" fmla="*/ 3112571 h 6858000"/>
              <a:gd name="connsiteX676" fmla="*/ 939066 w 7472601"/>
              <a:gd name="connsiteY676" fmla="*/ 3378798 h 6858000"/>
              <a:gd name="connsiteX677" fmla="*/ 115099 w 7472601"/>
              <a:gd name="connsiteY677" fmla="*/ 3607650 h 6858000"/>
              <a:gd name="connsiteX678" fmla="*/ 97284 w 7472601"/>
              <a:gd name="connsiteY678" fmla="*/ 3520393 h 6858000"/>
              <a:gd name="connsiteX679" fmla="*/ 922050 w 7472601"/>
              <a:gd name="connsiteY679" fmla="*/ 3074867 h 6858000"/>
              <a:gd name="connsiteX680" fmla="*/ 1405265 w 7472601"/>
              <a:gd name="connsiteY680" fmla="*/ 3016319 h 6858000"/>
              <a:gd name="connsiteX681" fmla="*/ 1407512 w 7472601"/>
              <a:gd name="connsiteY681" fmla="*/ 3018001 h 6858000"/>
              <a:gd name="connsiteX682" fmla="*/ 1726266 w 7472601"/>
              <a:gd name="connsiteY682" fmla="*/ 2777274 h 6858000"/>
              <a:gd name="connsiteX683" fmla="*/ 625390 w 7472601"/>
              <a:gd name="connsiteY683" fmla="*/ 2514541 h 6858000"/>
              <a:gd name="connsiteX684" fmla="*/ 619799 w 7472601"/>
              <a:gd name="connsiteY684" fmla="*/ 2527180 h 6858000"/>
              <a:gd name="connsiteX685" fmla="*/ 310030 w 7472601"/>
              <a:gd name="connsiteY685" fmla="*/ 2771818 h 6858000"/>
              <a:gd name="connsiteX686" fmla="*/ 173877 w 7472601"/>
              <a:gd name="connsiteY686" fmla="*/ 2937056 h 6858000"/>
              <a:gd name="connsiteX687" fmla="*/ 77889 w 7472601"/>
              <a:gd name="connsiteY687" fmla="*/ 3138440 h 6858000"/>
              <a:gd name="connsiteX688" fmla="*/ 0 w 7472601"/>
              <a:gd name="connsiteY688" fmla="*/ 3271395 h 6858000"/>
              <a:gd name="connsiteX689" fmla="*/ 0 w 7472601"/>
              <a:gd name="connsiteY689" fmla="*/ 3153002 h 6858000"/>
              <a:gd name="connsiteX690" fmla="*/ 2386 w 7472601"/>
              <a:gd name="connsiteY690" fmla="*/ 3149203 h 6858000"/>
              <a:gd name="connsiteX691" fmla="*/ 89753 w 7472601"/>
              <a:gd name="connsiteY691" fmla="*/ 2987702 h 6858000"/>
              <a:gd name="connsiteX692" fmla="*/ 76869 w 7472601"/>
              <a:gd name="connsiteY692" fmla="*/ 3005404 h 6858000"/>
              <a:gd name="connsiteX693" fmla="*/ 32049 w 7472601"/>
              <a:gd name="connsiteY693" fmla="*/ 3065814 h 6858000"/>
              <a:gd name="connsiteX694" fmla="*/ 0 w 7472601"/>
              <a:gd name="connsiteY694" fmla="*/ 3108744 h 6858000"/>
              <a:gd name="connsiteX695" fmla="*/ 0 w 7472601"/>
              <a:gd name="connsiteY695" fmla="*/ 3058059 h 6858000"/>
              <a:gd name="connsiteX696" fmla="*/ 7610 w 7472601"/>
              <a:gd name="connsiteY696" fmla="*/ 3047889 h 6858000"/>
              <a:gd name="connsiteX697" fmla="*/ 52419 w 7472601"/>
              <a:gd name="connsiteY697" fmla="*/ 2987479 h 6858000"/>
              <a:gd name="connsiteX698" fmla="*/ 59142 w 7472601"/>
              <a:gd name="connsiteY698" fmla="*/ 2978488 h 6858000"/>
              <a:gd name="connsiteX699" fmla="*/ 0 w 7472601"/>
              <a:gd name="connsiteY699" fmla="*/ 3015334 h 6858000"/>
              <a:gd name="connsiteX700" fmla="*/ 0 w 7472601"/>
              <a:gd name="connsiteY700" fmla="*/ 2914286 h 6858000"/>
              <a:gd name="connsiteX701" fmla="*/ 36383 w 7472601"/>
              <a:gd name="connsiteY701" fmla="*/ 2901128 h 6858000"/>
              <a:gd name="connsiteX702" fmla="*/ 156329 w 7472601"/>
              <a:gd name="connsiteY702" fmla="*/ 2840533 h 6858000"/>
              <a:gd name="connsiteX703" fmla="*/ 358355 w 7472601"/>
              <a:gd name="connsiteY703" fmla="*/ 2620471 h 6858000"/>
              <a:gd name="connsiteX704" fmla="*/ 510577 w 7472601"/>
              <a:gd name="connsiteY704" fmla="*/ 2501244 h 6858000"/>
              <a:gd name="connsiteX705" fmla="*/ 211967 w 7472601"/>
              <a:gd name="connsiteY705" fmla="*/ 2479171 h 6858000"/>
              <a:gd name="connsiteX706" fmla="*/ 0 w 7472601"/>
              <a:gd name="connsiteY706" fmla="*/ 2476398 h 6858000"/>
              <a:gd name="connsiteX707" fmla="*/ 0 w 7472601"/>
              <a:gd name="connsiteY707" fmla="*/ 2389189 h 6858000"/>
              <a:gd name="connsiteX708" fmla="*/ 103062 w 7472601"/>
              <a:gd name="connsiteY708" fmla="*/ 2389518 h 6858000"/>
              <a:gd name="connsiteX709" fmla="*/ 510734 w 7472601"/>
              <a:gd name="connsiteY709" fmla="*/ 2416201 h 6858000"/>
              <a:gd name="connsiteX710" fmla="*/ 279257 w 7472601"/>
              <a:gd name="connsiteY710" fmla="*/ 2092102 h 6858000"/>
              <a:gd name="connsiteX711" fmla="*/ 65265 w 7472601"/>
              <a:gd name="connsiteY711" fmla="*/ 2006049 h 6858000"/>
              <a:gd name="connsiteX712" fmla="*/ 0 w 7472601"/>
              <a:gd name="connsiteY712" fmla="*/ 1982532 h 6858000"/>
              <a:gd name="connsiteX713" fmla="*/ 0 w 7472601"/>
              <a:gd name="connsiteY713" fmla="*/ 1912789 h 6858000"/>
              <a:gd name="connsiteX714" fmla="*/ 97460 w 7472601"/>
              <a:gd name="connsiteY714" fmla="*/ 1953725 h 6858000"/>
              <a:gd name="connsiteX715" fmla="*/ 221272 w 7472601"/>
              <a:gd name="connsiteY715" fmla="*/ 1980766 h 6858000"/>
              <a:gd name="connsiteX716" fmla="*/ 116765 w 7472601"/>
              <a:gd name="connsiteY716" fmla="*/ 1911033 h 6858000"/>
              <a:gd name="connsiteX717" fmla="*/ 16405 w 7472601"/>
              <a:gd name="connsiteY717" fmla="*/ 1803412 h 6858000"/>
              <a:gd name="connsiteX718" fmla="*/ 0 w 7472601"/>
              <a:gd name="connsiteY718" fmla="*/ 1784777 h 6858000"/>
              <a:gd name="connsiteX719" fmla="*/ 0 w 7472601"/>
              <a:gd name="connsiteY719" fmla="*/ 1740082 h 6858000"/>
              <a:gd name="connsiteX720" fmla="*/ 39394 w 7472601"/>
              <a:gd name="connsiteY720" fmla="*/ 1784856 h 6858000"/>
              <a:gd name="connsiteX721" fmla="*/ 135813 w 7472601"/>
              <a:gd name="connsiteY721" fmla="*/ 1888838 h 6858000"/>
              <a:gd name="connsiteX722" fmla="*/ 242575 w 7472601"/>
              <a:gd name="connsiteY722" fmla="*/ 1958841 h 6858000"/>
              <a:gd name="connsiteX723" fmla="*/ 82197 w 7472601"/>
              <a:gd name="connsiteY723" fmla="*/ 1754826 h 6858000"/>
              <a:gd name="connsiteX724" fmla="*/ 0 w 7472601"/>
              <a:gd name="connsiteY724" fmla="*/ 1679650 h 6858000"/>
              <a:gd name="connsiteX725" fmla="*/ 0 w 7472601"/>
              <a:gd name="connsiteY725" fmla="*/ 1602463 h 6858000"/>
              <a:gd name="connsiteX726" fmla="*/ 84689 w 7472601"/>
              <a:gd name="connsiteY726" fmla="*/ 1677442 h 6858000"/>
              <a:gd name="connsiteX727" fmla="*/ 298437 w 7472601"/>
              <a:gd name="connsiteY727" fmla="*/ 1968019 h 6858000"/>
              <a:gd name="connsiteX728" fmla="*/ 227269 w 7472601"/>
              <a:gd name="connsiteY728" fmla="*/ 1114064 h 6858000"/>
              <a:gd name="connsiteX729" fmla="*/ 248003 w 7472601"/>
              <a:gd name="connsiteY729" fmla="*/ 1089613 h 6858000"/>
              <a:gd name="connsiteX730" fmla="*/ 427020 w 7472601"/>
              <a:gd name="connsiteY730" fmla="*/ 1619803 h 6858000"/>
              <a:gd name="connsiteX731" fmla="*/ 340345 w 7472601"/>
              <a:gd name="connsiteY731" fmla="*/ 2027739 h 6858000"/>
              <a:gd name="connsiteX732" fmla="*/ 360865 w 7472601"/>
              <a:gd name="connsiteY732" fmla="*/ 2044827 h 6858000"/>
              <a:gd name="connsiteX733" fmla="*/ 560414 w 7472601"/>
              <a:gd name="connsiteY733" fmla="*/ 2421457 h 6858000"/>
              <a:gd name="connsiteX734" fmla="*/ 1359703 w 7472601"/>
              <a:gd name="connsiteY734" fmla="*/ 2578554 h 6858000"/>
              <a:gd name="connsiteX735" fmla="*/ 1359422 w 7472601"/>
              <a:gd name="connsiteY735" fmla="*/ 2577994 h 6858000"/>
              <a:gd name="connsiteX736" fmla="*/ 828701 w 7472601"/>
              <a:gd name="connsiteY736" fmla="*/ 1839520 h 6858000"/>
              <a:gd name="connsiteX737" fmla="*/ 494427 w 7472601"/>
              <a:gd name="connsiteY737" fmla="*/ 1092333 h 6858000"/>
              <a:gd name="connsiteX738" fmla="*/ 506322 w 7472601"/>
              <a:gd name="connsiteY738" fmla="*/ 1020997 h 6858000"/>
              <a:gd name="connsiteX739" fmla="*/ 4570198 w 7472601"/>
              <a:gd name="connsiteY739" fmla="*/ 978081 h 6858000"/>
              <a:gd name="connsiteX740" fmla="*/ 4523691 w 7472601"/>
              <a:gd name="connsiteY740" fmla="*/ 1127776 h 6858000"/>
              <a:gd name="connsiteX741" fmla="*/ 4509875 w 7472601"/>
              <a:gd name="connsiteY741" fmla="*/ 1167552 h 6858000"/>
              <a:gd name="connsiteX742" fmla="*/ 4478168 w 7472601"/>
              <a:gd name="connsiteY742" fmla="*/ 1260735 h 6858000"/>
              <a:gd name="connsiteX743" fmla="*/ 4409309 w 7472601"/>
              <a:gd name="connsiteY743" fmla="*/ 1666996 h 6858000"/>
              <a:gd name="connsiteX744" fmla="*/ 4370031 w 7472601"/>
              <a:gd name="connsiteY744" fmla="*/ 1955666 h 6858000"/>
              <a:gd name="connsiteX745" fmla="*/ 4570198 w 7472601"/>
              <a:gd name="connsiteY745" fmla="*/ 978081 h 6858000"/>
              <a:gd name="connsiteX746" fmla="*/ 4557898 w 7472601"/>
              <a:gd name="connsiteY746" fmla="*/ 900011 h 6858000"/>
              <a:gd name="connsiteX747" fmla="*/ 4344840 w 7472601"/>
              <a:gd name="connsiteY747" fmla="*/ 1922038 h 6858000"/>
              <a:gd name="connsiteX748" fmla="*/ 4378710 w 7472601"/>
              <a:gd name="connsiteY748" fmla="*/ 1665516 h 6858000"/>
              <a:gd name="connsiteX749" fmla="*/ 4448798 w 7472601"/>
              <a:gd name="connsiteY749" fmla="*/ 1253024 h 6858000"/>
              <a:gd name="connsiteX750" fmla="*/ 4480315 w 7472601"/>
              <a:gd name="connsiteY750" fmla="*/ 1158454 h 6858000"/>
              <a:gd name="connsiteX751" fmla="*/ 4494133 w 7472601"/>
              <a:gd name="connsiteY751" fmla="*/ 1118676 h 6858000"/>
              <a:gd name="connsiteX752" fmla="*/ 4557898 w 7472601"/>
              <a:gd name="connsiteY752" fmla="*/ 900011 h 6858000"/>
              <a:gd name="connsiteX753" fmla="*/ 5870151 w 7472601"/>
              <a:gd name="connsiteY753" fmla="*/ 898890 h 6858000"/>
              <a:gd name="connsiteX754" fmla="*/ 5861335 w 7472601"/>
              <a:gd name="connsiteY754" fmla="*/ 899177 h 6858000"/>
              <a:gd name="connsiteX755" fmla="*/ 5843702 w 7472601"/>
              <a:gd name="connsiteY755" fmla="*/ 899748 h 6858000"/>
              <a:gd name="connsiteX756" fmla="*/ 5651107 w 7472601"/>
              <a:gd name="connsiteY756" fmla="*/ 920306 h 6858000"/>
              <a:gd name="connsiteX757" fmla="*/ 5459407 w 7472601"/>
              <a:gd name="connsiteY757" fmla="*/ 940975 h 6858000"/>
              <a:gd name="connsiteX758" fmla="*/ 5374846 w 7472601"/>
              <a:gd name="connsiteY758" fmla="*/ 941988 h 6858000"/>
              <a:gd name="connsiteX759" fmla="*/ 5256105 w 7472601"/>
              <a:gd name="connsiteY759" fmla="*/ 945632 h 6858000"/>
              <a:gd name="connsiteX760" fmla="*/ 5107071 w 7472601"/>
              <a:gd name="connsiteY760" fmla="*/ 969720 h 6858000"/>
              <a:gd name="connsiteX761" fmla="*/ 4998681 w 7472601"/>
              <a:gd name="connsiteY761" fmla="*/ 988771 h 6858000"/>
              <a:gd name="connsiteX762" fmla="*/ 5870151 w 7472601"/>
              <a:gd name="connsiteY762" fmla="*/ 898890 h 6858000"/>
              <a:gd name="connsiteX763" fmla="*/ 5504425 w 7472601"/>
              <a:gd name="connsiteY763" fmla="*/ 848067 h 6858000"/>
              <a:gd name="connsiteX764" fmla="*/ 4968849 w 7472601"/>
              <a:gd name="connsiteY764" fmla="*/ 962318 h 6858000"/>
              <a:gd name="connsiteX765" fmla="*/ 5104039 w 7472601"/>
              <a:gd name="connsiteY765" fmla="*/ 940634 h 6858000"/>
              <a:gd name="connsiteX766" fmla="*/ 5256311 w 7472601"/>
              <a:gd name="connsiteY766" fmla="*/ 916490 h 6858000"/>
              <a:gd name="connsiteX767" fmla="*/ 5377381 w 7472601"/>
              <a:gd name="connsiteY767" fmla="*/ 912671 h 6858000"/>
              <a:gd name="connsiteX768" fmla="*/ 5460148 w 7472601"/>
              <a:gd name="connsiteY768" fmla="*/ 911442 h 6858000"/>
              <a:gd name="connsiteX769" fmla="*/ 5648971 w 7472601"/>
              <a:gd name="connsiteY769" fmla="*/ 891331 h 6858000"/>
              <a:gd name="connsiteX770" fmla="*/ 5844807 w 7472601"/>
              <a:gd name="connsiteY770" fmla="*/ 870718 h 6858000"/>
              <a:gd name="connsiteX771" fmla="*/ 5862975 w 7472601"/>
              <a:gd name="connsiteY771" fmla="*/ 869756 h 6858000"/>
              <a:gd name="connsiteX772" fmla="*/ 5920887 w 7472601"/>
              <a:gd name="connsiteY772" fmla="*/ 865929 h 6858000"/>
              <a:gd name="connsiteX773" fmla="*/ 5504425 w 7472601"/>
              <a:gd name="connsiteY773" fmla="*/ 848067 h 6858000"/>
              <a:gd name="connsiteX774" fmla="*/ 3607114 w 7472601"/>
              <a:gd name="connsiteY774" fmla="*/ 467441 h 6858000"/>
              <a:gd name="connsiteX775" fmla="*/ 3296242 w 7472601"/>
              <a:gd name="connsiteY775" fmla="*/ 807991 h 6858000"/>
              <a:gd name="connsiteX776" fmla="*/ 3174674 w 7472601"/>
              <a:gd name="connsiteY776" fmla="*/ 919759 h 6858000"/>
              <a:gd name="connsiteX777" fmla="*/ 3042978 w 7472601"/>
              <a:gd name="connsiteY777" fmla="*/ 1054894 h 6858000"/>
              <a:gd name="connsiteX778" fmla="*/ 2968914 w 7472601"/>
              <a:gd name="connsiteY778" fmla="*/ 1133756 h 6858000"/>
              <a:gd name="connsiteX779" fmla="*/ 3103823 w 7472601"/>
              <a:gd name="connsiteY779" fmla="*/ 1026814 h 6858000"/>
              <a:gd name="connsiteX780" fmla="*/ 3607114 w 7472601"/>
              <a:gd name="connsiteY780" fmla="*/ 467441 h 6858000"/>
              <a:gd name="connsiteX781" fmla="*/ 3744487 w 7472601"/>
              <a:gd name="connsiteY781" fmla="*/ 383136 h 6858000"/>
              <a:gd name="connsiteX782" fmla="*/ 3970213 w 7472601"/>
              <a:gd name="connsiteY782" fmla="*/ 995559 h 6858000"/>
              <a:gd name="connsiteX783" fmla="*/ 3744487 w 7472601"/>
              <a:gd name="connsiteY783" fmla="*/ 383136 h 6858000"/>
              <a:gd name="connsiteX784" fmla="*/ 3624562 w 7472601"/>
              <a:gd name="connsiteY784" fmla="*/ 367041 h 6858000"/>
              <a:gd name="connsiteX785" fmla="*/ 3489712 w 7472601"/>
              <a:gd name="connsiteY785" fmla="*/ 485386 h 6858000"/>
              <a:gd name="connsiteX786" fmla="*/ 3182994 w 7472601"/>
              <a:gd name="connsiteY786" fmla="*/ 828265 h 6858000"/>
              <a:gd name="connsiteX787" fmla="*/ 2892114 w 7472601"/>
              <a:gd name="connsiteY787" fmla="*/ 1172635 h 6858000"/>
              <a:gd name="connsiteX788" fmla="*/ 3021459 w 7472601"/>
              <a:gd name="connsiteY788" fmla="*/ 1035385 h 6858000"/>
              <a:gd name="connsiteX789" fmla="*/ 3153873 w 7472601"/>
              <a:gd name="connsiteY789" fmla="*/ 898971 h 6858000"/>
              <a:gd name="connsiteX790" fmla="*/ 3276511 w 7472601"/>
              <a:gd name="connsiteY790" fmla="*/ 786423 h 6858000"/>
              <a:gd name="connsiteX791" fmla="*/ 3584154 w 7472601"/>
              <a:gd name="connsiteY791" fmla="*/ 448218 h 6858000"/>
              <a:gd name="connsiteX792" fmla="*/ 3624562 w 7472601"/>
              <a:gd name="connsiteY792" fmla="*/ 367041 h 6858000"/>
              <a:gd name="connsiteX793" fmla="*/ 3766672 w 7472601"/>
              <a:gd name="connsiteY793" fmla="*/ 359429 h 6858000"/>
              <a:gd name="connsiteX794" fmla="*/ 3996338 w 7472601"/>
              <a:gd name="connsiteY794" fmla="*/ 968237 h 6858000"/>
              <a:gd name="connsiteX795" fmla="*/ 3766672 w 7472601"/>
              <a:gd name="connsiteY795" fmla="*/ 359429 h 6858000"/>
              <a:gd name="connsiteX796" fmla="*/ 5805386 w 7472601"/>
              <a:gd name="connsiteY796" fmla="*/ 239240 h 6858000"/>
              <a:gd name="connsiteX797" fmla="*/ 5736947 w 7472601"/>
              <a:gd name="connsiteY797" fmla="*/ 261367 h 6858000"/>
              <a:gd name="connsiteX798" fmla="*/ 5427012 w 7472601"/>
              <a:gd name="connsiteY798" fmla="*/ 311272 h 6858000"/>
              <a:gd name="connsiteX799" fmla="*/ 5147818 w 7472601"/>
              <a:gd name="connsiteY799" fmla="*/ 322112 h 6858000"/>
              <a:gd name="connsiteX800" fmla="*/ 5060854 w 7472601"/>
              <a:gd name="connsiteY800" fmla="*/ 311882 h 6858000"/>
              <a:gd name="connsiteX801" fmla="*/ 4945989 w 7472601"/>
              <a:gd name="connsiteY801" fmla="*/ 300516 h 6858000"/>
              <a:gd name="connsiteX802" fmla="*/ 5410479 w 7472601"/>
              <a:gd name="connsiteY802" fmla="*/ 348434 h 6858000"/>
              <a:gd name="connsiteX803" fmla="*/ 5805386 w 7472601"/>
              <a:gd name="connsiteY803" fmla="*/ 239240 h 6858000"/>
              <a:gd name="connsiteX804" fmla="*/ 5905192 w 7472601"/>
              <a:gd name="connsiteY804" fmla="*/ 163079 h 6858000"/>
              <a:gd name="connsiteX805" fmla="*/ 5865655 w 7472601"/>
              <a:gd name="connsiteY805" fmla="*/ 171901 h 6858000"/>
              <a:gd name="connsiteX806" fmla="*/ 5259740 w 7472601"/>
              <a:gd name="connsiteY806" fmla="*/ 257013 h 6858000"/>
              <a:gd name="connsiteX807" fmla="*/ 5208466 w 7472601"/>
              <a:gd name="connsiteY807" fmla="*/ 257550 h 6858000"/>
              <a:gd name="connsiteX808" fmla="*/ 4980204 w 7472601"/>
              <a:gd name="connsiteY808" fmla="*/ 271903 h 6858000"/>
              <a:gd name="connsiteX809" fmla="*/ 5068068 w 7472601"/>
              <a:gd name="connsiteY809" fmla="*/ 282244 h 6858000"/>
              <a:gd name="connsiteX810" fmla="*/ 5153231 w 7472601"/>
              <a:gd name="connsiteY810" fmla="*/ 292240 h 6858000"/>
              <a:gd name="connsiteX811" fmla="*/ 5426491 w 7472601"/>
              <a:gd name="connsiteY811" fmla="*/ 281128 h 6858000"/>
              <a:gd name="connsiteX812" fmla="*/ 5731212 w 7472601"/>
              <a:gd name="connsiteY812" fmla="*/ 231951 h 6858000"/>
              <a:gd name="connsiteX813" fmla="*/ 5905192 w 7472601"/>
              <a:gd name="connsiteY813" fmla="*/ 163079 h 6858000"/>
              <a:gd name="connsiteX814" fmla="*/ 5944437 w 7472601"/>
              <a:gd name="connsiteY814" fmla="*/ 113829 h 6858000"/>
              <a:gd name="connsiteX815" fmla="*/ 5825032 w 7472601"/>
              <a:gd name="connsiteY815" fmla="*/ 146405 h 6858000"/>
              <a:gd name="connsiteX816" fmla="*/ 4955599 w 7472601"/>
              <a:gd name="connsiteY816" fmla="*/ 247008 h 6858000"/>
              <a:gd name="connsiteX817" fmla="*/ 5210104 w 7472601"/>
              <a:gd name="connsiteY817" fmla="*/ 228123 h 6858000"/>
              <a:gd name="connsiteX818" fmla="*/ 5261015 w 7472601"/>
              <a:gd name="connsiteY818" fmla="*/ 227087 h 6858000"/>
              <a:gd name="connsiteX819" fmla="*/ 5861181 w 7472601"/>
              <a:gd name="connsiteY819" fmla="*/ 143093 h 6858000"/>
              <a:gd name="connsiteX820" fmla="*/ 5961252 w 7472601"/>
              <a:gd name="connsiteY820" fmla="*/ 114820 h 6858000"/>
              <a:gd name="connsiteX821" fmla="*/ 5944437 w 7472601"/>
              <a:gd name="connsiteY821" fmla="*/ 113829 h 6858000"/>
              <a:gd name="connsiteX822" fmla="*/ 3882765 w 7472601"/>
              <a:gd name="connsiteY822" fmla="*/ 0 h 6858000"/>
              <a:gd name="connsiteX823" fmla="*/ 3995099 w 7472601"/>
              <a:gd name="connsiteY823" fmla="*/ 0 h 6858000"/>
              <a:gd name="connsiteX824" fmla="*/ 4163818 w 7472601"/>
              <a:gd name="connsiteY824" fmla="*/ 234104 h 6858000"/>
              <a:gd name="connsiteX825" fmla="*/ 4172099 w 7472601"/>
              <a:gd name="connsiteY825" fmla="*/ 234207 h 6858000"/>
              <a:gd name="connsiteX826" fmla="*/ 4784282 w 7472601"/>
              <a:gd name="connsiteY826" fmla="*/ 276561 h 6858000"/>
              <a:gd name="connsiteX827" fmla="*/ 4801687 w 7472601"/>
              <a:gd name="connsiteY827" fmla="*/ 267764 h 6858000"/>
              <a:gd name="connsiteX828" fmla="*/ 6082788 w 7472601"/>
              <a:gd name="connsiteY828" fmla="*/ 64119 h 6858000"/>
              <a:gd name="connsiteX829" fmla="*/ 6099442 w 7472601"/>
              <a:gd name="connsiteY829" fmla="*/ 82568 h 6858000"/>
              <a:gd name="connsiteX830" fmla="*/ 4804137 w 7472601"/>
              <a:gd name="connsiteY830" fmla="*/ 320931 h 6858000"/>
              <a:gd name="connsiteX831" fmla="*/ 4227047 w 7472601"/>
              <a:gd name="connsiteY831" fmla="*/ 313415 h 6858000"/>
              <a:gd name="connsiteX832" fmla="*/ 4346041 w 7472601"/>
              <a:gd name="connsiteY832" fmla="*/ 456086 h 6858000"/>
              <a:gd name="connsiteX833" fmla="*/ 4870967 w 7472601"/>
              <a:gd name="connsiteY833" fmla="*/ 963061 h 6858000"/>
              <a:gd name="connsiteX834" fmla="*/ 4889647 w 7472601"/>
              <a:gd name="connsiteY834" fmla="*/ 957147 h 6858000"/>
              <a:gd name="connsiteX835" fmla="*/ 5422504 w 7472601"/>
              <a:gd name="connsiteY835" fmla="*/ 805191 h 6858000"/>
              <a:gd name="connsiteX836" fmla="*/ 6087656 w 7472601"/>
              <a:gd name="connsiteY836" fmla="*/ 826703 h 6858000"/>
              <a:gd name="connsiteX837" fmla="*/ 6058717 w 7472601"/>
              <a:gd name="connsiteY837" fmla="*/ 865992 h 6858000"/>
              <a:gd name="connsiteX838" fmla="*/ 4974153 w 7472601"/>
              <a:gd name="connsiteY838" fmla="*/ 1045456 h 6858000"/>
              <a:gd name="connsiteX839" fmla="*/ 5627835 w 7472601"/>
              <a:gd name="connsiteY839" fmla="*/ 1472077 h 6858000"/>
              <a:gd name="connsiteX840" fmla="*/ 5629817 w 7472601"/>
              <a:gd name="connsiteY840" fmla="*/ 1471412 h 6858000"/>
              <a:gd name="connsiteX841" fmla="*/ 5634124 w 7472601"/>
              <a:gd name="connsiteY841" fmla="*/ 1470572 h 6858000"/>
              <a:gd name="connsiteX842" fmla="*/ 5755832 w 7472601"/>
              <a:gd name="connsiteY842" fmla="*/ 1383886 h 6858000"/>
              <a:gd name="connsiteX843" fmla="*/ 6014186 w 7472601"/>
              <a:gd name="connsiteY843" fmla="*/ 1279799 h 6858000"/>
              <a:gd name="connsiteX844" fmla="*/ 6901619 w 7472601"/>
              <a:gd name="connsiteY844" fmla="*/ 1047874 h 6858000"/>
              <a:gd name="connsiteX845" fmla="*/ 6931566 w 7472601"/>
              <a:gd name="connsiteY845" fmla="*/ 1062034 h 6858000"/>
              <a:gd name="connsiteX846" fmla="*/ 5790982 w 7472601"/>
              <a:gd name="connsiteY846" fmla="*/ 1561380 h 6858000"/>
              <a:gd name="connsiteX847" fmla="*/ 6188971 w 7472601"/>
              <a:gd name="connsiteY847" fmla="*/ 1755168 h 6858000"/>
              <a:gd name="connsiteX848" fmla="*/ 6202446 w 7472601"/>
              <a:gd name="connsiteY848" fmla="*/ 1752268 h 6858000"/>
              <a:gd name="connsiteX849" fmla="*/ 7179560 w 7472601"/>
              <a:gd name="connsiteY849" fmla="*/ 1467551 h 6858000"/>
              <a:gd name="connsiteX850" fmla="*/ 7158730 w 7472601"/>
              <a:gd name="connsiteY850" fmla="*/ 1507835 h 6858000"/>
              <a:gd name="connsiteX851" fmla="*/ 6326959 w 7472601"/>
              <a:gd name="connsiteY851" fmla="*/ 1817686 h 6858000"/>
              <a:gd name="connsiteX852" fmla="*/ 6537433 w 7472601"/>
              <a:gd name="connsiteY852" fmla="*/ 1907790 h 6858000"/>
              <a:gd name="connsiteX853" fmla="*/ 6550221 w 7472601"/>
              <a:gd name="connsiteY853" fmla="*/ 1910729 h 6858000"/>
              <a:gd name="connsiteX854" fmla="*/ 6964438 w 7472601"/>
              <a:gd name="connsiteY854" fmla="*/ 2209505 h 6858000"/>
              <a:gd name="connsiteX855" fmla="*/ 7367862 w 7472601"/>
              <a:gd name="connsiteY855" fmla="*/ 2806833 h 6858000"/>
              <a:gd name="connsiteX856" fmla="*/ 7364329 w 7472601"/>
              <a:gd name="connsiteY856" fmla="*/ 2826907 h 6858000"/>
              <a:gd name="connsiteX857" fmla="*/ 7290545 w 7472601"/>
              <a:gd name="connsiteY857" fmla="*/ 2850663 h 6858000"/>
              <a:gd name="connsiteX858" fmla="*/ 6472036 w 7472601"/>
              <a:gd name="connsiteY858" fmla="*/ 1959003 h 6858000"/>
              <a:gd name="connsiteX859" fmla="*/ 5792897 w 7472601"/>
              <a:gd name="connsiteY859" fmla="*/ 1647747 h 6858000"/>
              <a:gd name="connsiteX860" fmla="*/ 5842751 w 7472601"/>
              <a:gd name="connsiteY860" fmla="*/ 1816112 h 6858000"/>
              <a:gd name="connsiteX861" fmla="*/ 5847424 w 7472601"/>
              <a:gd name="connsiteY861" fmla="*/ 1815776 h 6858000"/>
              <a:gd name="connsiteX862" fmla="*/ 6399821 w 7472601"/>
              <a:gd name="connsiteY862" fmla="*/ 2344799 h 6858000"/>
              <a:gd name="connsiteX863" fmla="*/ 6323232 w 7472601"/>
              <a:gd name="connsiteY863" fmla="*/ 2389634 h 6858000"/>
              <a:gd name="connsiteX864" fmla="*/ 5942958 w 7472601"/>
              <a:gd name="connsiteY864" fmla="*/ 2077708 h 6858000"/>
              <a:gd name="connsiteX865" fmla="*/ 5921559 w 7472601"/>
              <a:gd name="connsiteY865" fmla="*/ 2378596 h 6858000"/>
              <a:gd name="connsiteX866" fmla="*/ 5817651 w 7472601"/>
              <a:gd name="connsiteY866" fmla="*/ 3023919 h 6858000"/>
              <a:gd name="connsiteX867" fmla="*/ 5729634 w 7472601"/>
              <a:gd name="connsiteY867" fmla="*/ 3051849 h 6858000"/>
              <a:gd name="connsiteX868" fmla="*/ 5611018 w 7472601"/>
              <a:gd name="connsiteY868" fmla="*/ 2316769 h 6858000"/>
              <a:gd name="connsiteX869" fmla="*/ 5687608 w 7472601"/>
              <a:gd name="connsiteY869" fmla="*/ 2039972 h 6858000"/>
              <a:gd name="connsiteX870" fmla="*/ 5657554 w 7472601"/>
              <a:gd name="connsiteY870" fmla="*/ 1576445 h 6858000"/>
              <a:gd name="connsiteX871" fmla="*/ 5150475 w 7472601"/>
              <a:gd name="connsiteY871" fmla="*/ 1274012 h 6858000"/>
              <a:gd name="connsiteX872" fmla="*/ 5349142 w 7472601"/>
              <a:gd name="connsiteY872" fmla="*/ 2204405 h 6858000"/>
              <a:gd name="connsiteX873" fmla="*/ 5262214 w 7472601"/>
              <a:gd name="connsiteY873" fmla="*/ 2233836 h 6858000"/>
              <a:gd name="connsiteX874" fmla="*/ 4981539 w 7472601"/>
              <a:gd name="connsiteY874" fmla="*/ 1542201 h 6858000"/>
              <a:gd name="connsiteX875" fmla="*/ 4958461 w 7472601"/>
              <a:gd name="connsiteY875" fmla="*/ 1136957 h 6858000"/>
              <a:gd name="connsiteX876" fmla="*/ 4655015 w 7472601"/>
              <a:gd name="connsiteY876" fmla="*/ 891426 h 6858000"/>
              <a:gd name="connsiteX877" fmla="*/ 4348002 w 7472601"/>
              <a:gd name="connsiteY877" fmla="*/ 2205895 h 6858000"/>
              <a:gd name="connsiteX878" fmla="*/ 4262250 w 7472601"/>
              <a:gd name="connsiteY878" fmla="*/ 2219972 h 6858000"/>
              <a:gd name="connsiteX879" fmla="*/ 4550611 w 7472601"/>
              <a:gd name="connsiteY879" fmla="*/ 817540 h 6858000"/>
              <a:gd name="connsiteX880" fmla="*/ 4564418 w 7472601"/>
              <a:gd name="connsiteY880" fmla="*/ 808293 h 6858000"/>
              <a:gd name="connsiteX881" fmla="*/ 4266388 w 7472601"/>
              <a:gd name="connsiteY881" fmla="*/ 500083 h 6858000"/>
              <a:gd name="connsiteX882" fmla="*/ 4032842 w 7472601"/>
              <a:gd name="connsiteY882" fmla="*/ 211809 h 6858000"/>
              <a:gd name="connsiteX883" fmla="*/ 3882765 w 7472601"/>
              <a:gd name="connsiteY883" fmla="*/ 0 h 6858000"/>
              <a:gd name="connsiteX884" fmla="*/ 3721337 w 7472601"/>
              <a:gd name="connsiteY884" fmla="*/ 0 h 6858000"/>
              <a:gd name="connsiteX885" fmla="*/ 3797544 w 7472601"/>
              <a:gd name="connsiteY885" fmla="*/ 0 h 6858000"/>
              <a:gd name="connsiteX886" fmla="*/ 3775734 w 7472601"/>
              <a:gd name="connsiteY886" fmla="*/ 95131 h 6858000"/>
              <a:gd name="connsiteX887" fmla="*/ 3724807 w 7472601"/>
              <a:gd name="connsiteY887" fmla="*/ 272257 h 6858000"/>
              <a:gd name="connsiteX888" fmla="*/ 3726844 w 7472601"/>
              <a:gd name="connsiteY888" fmla="*/ 282988 h 6858000"/>
              <a:gd name="connsiteX889" fmla="*/ 3742664 w 7472601"/>
              <a:gd name="connsiteY889" fmla="*/ 279918 h 6858000"/>
              <a:gd name="connsiteX890" fmla="*/ 4103910 w 7472601"/>
              <a:gd name="connsiteY890" fmla="*/ 1161917 h 6858000"/>
              <a:gd name="connsiteX891" fmla="*/ 4020269 w 7472601"/>
              <a:gd name="connsiteY891" fmla="*/ 1200406 h 6858000"/>
              <a:gd name="connsiteX892" fmla="*/ 3674882 w 7472601"/>
              <a:gd name="connsiteY892" fmla="*/ 488524 h 6858000"/>
              <a:gd name="connsiteX893" fmla="*/ 3132682 w 7472601"/>
              <a:gd name="connsiteY893" fmla="*/ 1072284 h 6858000"/>
              <a:gd name="connsiteX894" fmla="*/ 2716346 w 7472601"/>
              <a:gd name="connsiteY894" fmla="*/ 1276376 h 6858000"/>
              <a:gd name="connsiteX895" fmla="*/ 2716772 w 7472601"/>
              <a:gd name="connsiteY895" fmla="*/ 1255462 h 6858000"/>
              <a:gd name="connsiteX896" fmla="*/ 3471096 w 7472601"/>
              <a:gd name="connsiteY896" fmla="*/ 437072 h 6858000"/>
              <a:gd name="connsiteX897" fmla="*/ 3639057 w 7472601"/>
              <a:gd name="connsiteY897" fmla="*/ 286334 h 6858000"/>
              <a:gd name="connsiteX898" fmla="*/ 3640309 w 7472601"/>
              <a:gd name="connsiteY898" fmla="*/ 284664 h 6858000"/>
              <a:gd name="connsiteX899" fmla="*/ 3646022 w 7472601"/>
              <a:gd name="connsiteY899" fmla="*/ 276711 h 6858000"/>
              <a:gd name="connsiteX900" fmla="*/ 3707943 w 7472601"/>
              <a:gd name="connsiteY900" fmla="*/ 65958 h 6858000"/>
              <a:gd name="connsiteX901" fmla="*/ 3721337 w 7472601"/>
              <a:gd name="connsiteY901" fmla="*/ 0 h 6858000"/>
              <a:gd name="connsiteX902" fmla="*/ 2867960 w 7472601"/>
              <a:gd name="connsiteY902" fmla="*/ 0 h 6858000"/>
              <a:gd name="connsiteX903" fmla="*/ 2926351 w 7472601"/>
              <a:gd name="connsiteY903" fmla="*/ 0 h 6858000"/>
              <a:gd name="connsiteX904" fmla="*/ 2902823 w 7472601"/>
              <a:gd name="connsiteY904" fmla="*/ 262929 h 6858000"/>
              <a:gd name="connsiteX905" fmla="*/ 2940663 w 7472601"/>
              <a:gd name="connsiteY905" fmla="*/ 140884 h 6858000"/>
              <a:gd name="connsiteX906" fmla="*/ 2947039 w 7472601"/>
              <a:gd name="connsiteY906" fmla="*/ 122524 h 6858000"/>
              <a:gd name="connsiteX907" fmla="*/ 2984316 w 7472601"/>
              <a:gd name="connsiteY907" fmla="*/ 0 h 6858000"/>
              <a:gd name="connsiteX908" fmla="*/ 3016114 w 7472601"/>
              <a:gd name="connsiteY908" fmla="*/ 0 h 6858000"/>
              <a:gd name="connsiteX909" fmla="*/ 2979949 w 7472601"/>
              <a:gd name="connsiteY909" fmla="*/ 119274 h 6858000"/>
              <a:gd name="connsiteX910" fmla="*/ 3023879 w 7472601"/>
              <a:gd name="connsiteY910" fmla="*/ 0 h 6858000"/>
              <a:gd name="connsiteX911" fmla="*/ 3105400 w 7472601"/>
              <a:gd name="connsiteY911" fmla="*/ 0 h 6858000"/>
              <a:gd name="connsiteX912" fmla="*/ 3094669 w 7472601"/>
              <a:gd name="connsiteY912" fmla="*/ 30308 h 6858000"/>
              <a:gd name="connsiteX913" fmla="*/ 2901945 w 7472601"/>
              <a:gd name="connsiteY913" fmla="*/ 466538 h 6858000"/>
              <a:gd name="connsiteX914" fmla="*/ 2815209 w 7472601"/>
              <a:gd name="connsiteY914" fmla="*/ 497361 h 6858000"/>
              <a:gd name="connsiteX915" fmla="*/ 2844845 w 7472601"/>
              <a:gd name="connsiteY915" fmla="*/ 127638 h 6858000"/>
              <a:gd name="connsiteX916" fmla="*/ 2867960 w 7472601"/>
              <a:gd name="connsiteY916" fmla="*/ 0 h 6858000"/>
              <a:gd name="connsiteX917" fmla="*/ 1057230 w 7472601"/>
              <a:gd name="connsiteY917" fmla="*/ 0 h 6858000"/>
              <a:gd name="connsiteX918" fmla="*/ 1111003 w 7472601"/>
              <a:gd name="connsiteY918" fmla="*/ 0 h 6858000"/>
              <a:gd name="connsiteX919" fmla="*/ 1125553 w 7472601"/>
              <a:gd name="connsiteY919" fmla="*/ 52588 h 6858000"/>
              <a:gd name="connsiteX920" fmla="*/ 1304276 w 7472601"/>
              <a:gd name="connsiteY920" fmla="*/ 476275 h 6858000"/>
              <a:gd name="connsiteX921" fmla="*/ 1492066 w 7472601"/>
              <a:gd name="connsiteY921" fmla="*/ 886333 h 6858000"/>
              <a:gd name="connsiteX922" fmla="*/ 1423698 w 7472601"/>
              <a:gd name="connsiteY922" fmla="*/ 710817 h 6858000"/>
              <a:gd name="connsiteX923" fmla="*/ 1357609 w 7472601"/>
              <a:gd name="connsiteY923" fmla="*/ 532892 h 6858000"/>
              <a:gd name="connsiteX924" fmla="*/ 1309550 w 7472601"/>
              <a:gd name="connsiteY924" fmla="*/ 374031 h 6858000"/>
              <a:gd name="connsiteX925" fmla="*/ 1193673 w 7472601"/>
              <a:gd name="connsiteY925" fmla="*/ 49533 h 6858000"/>
              <a:gd name="connsiteX926" fmla="*/ 1164391 w 7472601"/>
              <a:gd name="connsiteY926" fmla="*/ 0 h 6858000"/>
              <a:gd name="connsiteX927" fmla="*/ 1200666 w 7472601"/>
              <a:gd name="connsiteY927" fmla="*/ 0 h 6858000"/>
              <a:gd name="connsiteX928" fmla="*/ 1223408 w 7472601"/>
              <a:gd name="connsiteY928" fmla="*/ 38996 h 6858000"/>
              <a:gd name="connsiteX929" fmla="*/ 1339635 w 7472601"/>
              <a:gd name="connsiteY929" fmla="*/ 365517 h 6858000"/>
              <a:gd name="connsiteX930" fmla="*/ 1387469 w 7472601"/>
              <a:gd name="connsiteY930" fmla="*/ 523079 h 6858000"/>
              <a:gd name="connsiteX931" fmla="*/ 1452685 w 7472601"/>
              <a:gd name="connsiteY931" fmla="*/ 699806 h 6858000"/>
              <a:gd name="connsiteX932" fmla="*/ 1492092 w 7472601"/>
              <a:gd name="connsiteY932" fmla="*/ 800424 h 6858000"/>
              <a:gd name="connsiteX933" fmla="*/ 1455302 w 7472601"/>
              <a:gd name="connsiteY933" fmla="*/ 632913 h 6858000"/>
              <a:gd name="connsiteX934" fmla="*/ 1222336 w 7472601"/>
              <a:gd name="connsiteY934" fmla="*/ 9480 h 6858000"/>
              <a:gd name="connsiteX935" fmla="*/ 1214634 w 7472601"/>
              <a:gd name="connsiteY935" fmla="*/ 0 h 6858000"/>
              <a:gd name="connsiteX936" fmla="*/ 1289827 w 7472601"/>
              <a:gd name="connsiteY936" fmla="*/ 0 h 6858000"/>
              <a:gd name="connsiteX937" fmla="*/ 1321076 w 7472601"/>
              <a:gd name="connsiteY937" fmla="*/ 59722 h 6858000"/>
              <a:gd name="connsiteX938" fmla="*/ 1512579 w 7472601"/>
              <a:gd name="connsiteY938" fmla="*/ 626441 h 6858000"/>
              <a:gd name="connsiteX939" fmla="*/ 1506076 w 7472601"/>
              <a:gd name="connsiteY939" fmla="*/ 1089289 h 6858000"/>
              <a:gd name="connsiteX940" fmla="*/ 1486346 w 7472601"/>
              <a:gd name="connsiteY940" fmla="*/ 1079919 h 6858000"/>
              <a:gd name="connsiteX941" fmla="*/ 1070511 w 7472601"/>
              <a:gd name="connsiteY941" fmla="*/ 48609 h 6858000"/>
              <a:gd name="connsiteX942" fmla="*/ 1057230 w 7472601"/>
              <a:gd name="connsiteY942" fmla="*/ 0 h 6858000"/>
              <a:gd name="connsiteX943" fmla="*/ 43151 w 7472601"/>
              <a:gd name="connsiteY943" fmla="*/ 0 h 6858000"/>
              <a:gd name="connsiteX944" fmla="*/ 95283 w 7472601"/>
              <a:gd name="connsiteY944" fmla="*/ 0 h 6858000"/>
              <a:gd name="connsiteX945" fmla="*/ 300708 w 7472601"/>
              <a:gd name="connsiteY945" fmla="*/ 154571 h 6858000"/>
              <a:gd name="connsiteX946" fmla="*/ 530414 w 7472601"/>
              <a:gd name="connsiteY946" fmla="*/ 354673 h 6858000"/>
              <a:gd name="connsiteX947" fmla="*/ 333785 w 7472601"/>
              <a:gd name="connsiteY947" fmla="*/ 161564 h 6858000"/>
              <a:gd name="connsiteX948" fmla="*/ 147005 w 7472601"/>
              <a:gd name="connsiteY948" fmla="*/ 0 h 6858000"/>
              <a:gd name="connsiteX949" fmla="*/ 272509 w 7472601"/>
              <a:gd name="connsiteY949" fmla="*/ 0 h 6858000"/>
              <a:gd name="connsiteX950" fmla="*/ 326276 w 7472601"/>
              <a:gd name="connsiteY950" fmla="*/ 45847 h 6858000"/>
              <a:gd name="connsiteX951" fmla="*/ 823759 w 7472601"/>
              <a:gd name="connsiteY951" fmla="*/ 574145 h 6858000"/>
              <a:gd name="connsiteX952" fmla="*/ 811254 w 7472601"/>
              <a:gd name="connsiteY952" fmla="*/ 665546 h 6858000"/>
              <a:gd name="connsiteX953" fmla="*/ 154042 w 7472601"/>
              <a:gd name="connsiteY953" fmla="*/ 261522 h 6858000"/>
              <a:gd name="connsiteX954" fmla="*/ 13550 w 7472601"/>
              <a:gd name="connsiteY954" fmla="*/ 158423 h 6858000"/>
              <a:gd name="connsiteX955" fmla="*/ 0 w 7472601"/>
              <a:gd name="connsiteY955" fmla="*/ 146618 h 6858000"/>
              <a:gd name="connsiteX956" fmla="*/ 0 w 7472601"/>
              <a:gd name="connsiteY956" fmla="*/ 59161 h 6858000"/>
              <a:gd name="connsiteX957" fmla="*/ 45427 w 7472601"/>
              <a:gd name="connsiteY957" fmla="*/ 101078 h 6858000"/>
              <a:gd name="connsiteX958" fmla="*/ 630103 w 7472601"/>
              <a:gd name="connsiteY958" fmla="*/ 485885 h 6858000"/>
              <a:gd name="connsiteX959" fmla="*/ 532040 w 7472601"/>
              <a:gd name="connsiteY959" fmla="*/ 399359 h 6858000"/>
              <a:gd name="connsiteX960" fmla="*/ 517618 w 7472601"/>
              <a:gd name="connsiteY960" fmla="*/ 385726 h 6858000"/>
              <a:gd name="connsiteX961" fmla="*/ 285074 w 7472601"/>
              <a:gd name="connsiteY961" fmla="*/ 182755 h 6858000"/>
              <a:gd name="connsiteX962" fmla="*/ 43151 w 7472601"/>
              <a:gd name="connsiteY962" fmla="*/ 0 h 6858000"/>
              <a:gd name="connsiteX0" fmla="*/ 369702 w 7472601"/>
              <a:gd name="connsiteY0" fmla="*/ 6712169 h 6858000"/>
              <a:gd name="connsiteX1" fmla="*/ 366575 w 7472601"/>
              <a:gd name="connsiteY1" fmla="*/ 6715556 h 6858000"/>
              <a:gd name="connsiteX2" fmla="*/ 371637 w 7472601"/>
              <a:gd name="connsiteY2" fmla="*/ 6713954 h 6858000"/>
              <a:gd name="connsiteX3" fmla="*/ 369702 w 7472601"/>
              <a:gd name="connsiteY3" fmla="*/ 6712169 h 6858000"/>
              <a:gd name="connsiteX4" fmla="*/ 7088673 w 7472601"/>
              <a:gd name="connsiteY4" fmla="*/ 6610396 h 6858000"/>
              <a:gd name="connsiteX5" fmla="*/ 7440138 w 7472601"/>
              <a:gd name="connsiteY5" fmla="*/ 6622648 h 6858000"/>
              <a:gd name="connsiteX6" fmla="*/ 7467600 w 7472601"/>
              <a:gd name="connsiteY6" fmla="*/ 6628217 h 6858000"/>
              <a:gd name="connsiteX7" fmla="*/ 7467600 w 7472601"/>
              <a:gd name="connsiteY7" fmla="*/ 6668575 h 6858000"/>
              <a:gd name="connsiteX8" fmla="*/ 7392322 w 7472601"/>
              <a:gd name="connsiteY8" fmla="*/ 6658238 h 6858000"/>
              <a:gd name="connsiteX9" fmla="*/ 7467600 w 7472601"/>
              <a:gd name="connsiteY9" fmla="*/ 6683873 h 6858000"/>
              <a:gd name="connsiteX10" fmla="*/ 7467600 w 7472601"/>
              <a:gd name="connsiteY10" fmla="*/ 6714215 h 6858000"/>
              <a:gd name="connsiteX11" fmla="*/ 7447383 w 7472601"/>
              <a:gd name="connsiteY11" fmla="*/ 6707202 h 6858000"/>
              <a:gd name="connsiteX12" fmla="*/ 7289862 w 7472601"/>
              <a:gd name="connsiteY12" fmla="*/ 6659827 h 6858000"/>
              <a:gd name="connsiteX13" fmla="*/ 7434024 w 7472601"/>
              <a:gd name="connsiteY13" fmla="*/ 6722130 h 6858000"/>
              <a:gd name="connsiteX14" fmla="*/ 7467600 w 7472601"/>
              <a:gd name="connsiteY14" fmla="*/ 6736157 h 6858000"/>
              <a:gd name="connsiteX15" fmla="*/ 7467600 w 7472601"/>
              <a:gd name="connsiteY15" fmla="*/ 6767913 h 6858000"/>
              <a:gd name="connsiteX16" fmla="*/ 7392158 w 7472601"/>
              <a:gd name="connsiteY16" fmla="*/ 6771365 h 6858000"/>
              <a:gd name="connsiteX17" fmla="*/ 7467600 w 7472601"/>
              <a:gd name="connsiteY17" fmla="*/ 6805948 h 6858000"/>
              <a:gd name="connsiteX18" fmla="*/ 7467600 w 7472601"/>
              <a:gd name="connsiteY18" fmla="*/ 6831490 h 6858000"/>
              <a:gd name="connsiteX19" fmla="*/ 7410696 w 7472601"/>
              <a:gd name="connsiteY19" fmla="*/ 6803861 h 6858000"/>
              <a:gd name="connsiteX20" fmla="*/ 7088673 w 7472601"/>
              <a:gd name="connsiteY20" fmla="*/ 6610396 h 6858000"/>
              <a:gd name="connsiteX21" fmla="*/ 1019354 w 7472601"/>
              <a:gd name="connsiteY21" fmla="*/ 6315006 h 6858000"/>
              <a:gd name="connsiteX22" fmla="*/ 441046 w 7472601"/>
              <a:gd name="connsiteY22" fmla="*/ 6691153 h 6858000"/>
              <a:gd name="connsiteX23" fmla="*/ 1019354 w 7472601"/>
              <a:gd name="connsiteY23" fmla="*/ 6315006 h 6858000"/>
              <a:gd name="connsiteX24" fmla="*/ 991680 w 7472601"/>
              <a:gd name="connsiteY24" fmla="*/ 6298413 h 6858000"/>
              <a:gd name="connsiteX25" fmla="*/ 409060 w 7472601"/>
              <a:gd name="connsiteY25" fmla="*/ 6671470 h 6858000"/>
              <a:gd name="connsiteX26" fmla="*/ 991680 w 7472601"/>
              <a:gd name="connsiteY26" fmla="*/ 6298413 h 6858000"/>
              <a:gd name="connsiteX27" fmla="*/ 103333 w 7472601"/>
              <a:gd name="connsiteY27" fmla="*/ 5699602 h 6858000"/>
              <a:gd name="connsiteX28" fmla="*/ 233938 w 7472601"/>
              <a:gd name="connsiteY28" fmla="*/ 5809416 h 6858000"/>
              <a:gd name="connsiteX29" fmla="*/ 883580 w 7472601"/>
              <a:gd name="connsiteY29" fmla="*/ 6180710 h 6858000"/>
              <a:gd name="connsiteX30" fmla="*/ 487337 w 7472601"/>
              <a:gd name="connsiteY30" fmla="*/ 5950182 h 6858000"/>
              <a:gd name="connsiteX31" fmla="*/ 354051 w 7472601"/>
              <a:gd name="connsiteY31" fmla="*/ 5854912 h 6858000"/>
              <a:gd name="connsiteX32" fmla="*/ 195436 w 7472601"/>
              <a:gd name="connsiteY32" fmla="*/ 5755068 h 6858000"/>
              <a:gd name="connsiteX33" fmla="*/ 103333 w 7472601"/>
              <a:gd name="connsiteY33" fmla="*/ 5699602 h 6858000"/>
              <a:gd name="connsiteX34" fmla="*/ 5539432 w 7472601"/>
              <a:gd name="connsiteY34" fmla="*/ 5642928 h 6858000"/>
              <a:gd name="connsiteX35" fmla="*/ 5555462 w 7472601"/>
              <a:gd name="connsiteY35" fmla="*/ 5694454 h 6858000"/>
              <a:gd name="connsiteX36" fmla="*/ 5828270 w 7472601"/>
              <a:gd name="connsiteY36" fmla="*/ 6320663 h 6858000"/>
              <a:gd name="connsiteX37" fmla="*/ 5947416 w 7472601"/>
              <a:gd name="connsiteY37" fmla="*/ 6574846 h 6858000"/>
              <a:gd name="connsiteX38" fmla="*/ 5539432 w 7472601"/>
              <a:gd name="connsiteY38" fmla="*/ 5642928 h 6858000"/>
              <a:gd name="connsiteX39" fmla="*/ 51253 w 7472601"/>
              <a:gd name="connsiteY39" fmla="*/ 5631825 h 6858000"/>
              <a:gd name="connsiteX40" fmla="*/ 211622 w 7472601"/>
              <a:gd name="connsiteY40" fmla="*/ 5728803 h 6858000"/>
              <a:gd name="connsiteX41" fmla="*/ 371652 w 7472601"/>
              <a:gd name="connsiteY41" fmla="*/ 5829062 h 6858000"/>
              <a:gd name="connsiteX42" fmla="*/ 505903 w 7472601"/>
              <a:gd name="connsiteY42" fmla="*/ 5925221 h 6858000"/>
              <a:gd name="connsiteX43" fmla="*/ 899240 w 7472601"/>
              <a:gd name="connsiteY43" fmla="*/ 6153068 h 6858000"/>
              <a:gd name="connsiteX44" fmla="*/ 988114 w 7472601"/>
              <a:gd name="connsiteY44" fmla="*/ 6174204 h 6858000"/>
              <a:gd name="connsiteX45" fmla="*/ 845971 w 7472601"/>
              <a:gd name="connsiteY45" fmla="*/ 6067177 h 6858000"/>
              <a:gd name="connsiteX46" fmla="*/ 448057 w 7472601"/>
              <a:gd name="connsiteY46" fmla="*/ 5841376 h 6858000"/>
              <a:gd name="connsiteX47" fmla="*/ 51253 w 7472601"/>
              <a:gd name="connsiteY47" fmla="*/ 5631825 h 6858000"/>
              <a:gd name="connsiteX48" fmla="*/ 2606687 w 7472601"/>
              <a:gd name="connsiteY48" fmla="*/ 5630718 h 6858000"/>
              <a:gd name="connsiteX49" fmla="*/ 2645658 w 7472601"/>
              <a:gd name="connsiteY49" fmla="*/ 6640259 h 6858000"/>
              <a:gd name="connsiteX50" fmla="*/ 2606687 w 7472601"/>
              <a:gd name="connsiteY50" fmla="*/ 5630718 h 6858000"/>
              <a:gd name="connsiteX51" fmla="*/ 3642057 w 7472601"/>
              <a:gd name="connsiteY51" fmla="*/ 5573487 h 6858000"/>
              <a:gd name="connsiteX52" fmla="*/ 3632981 w 7472601"/>
              <a:gd name="connsiteY52" fmla="*/ 5579437 h 6858000"/>
              <a:gd name="connsiteX53" fmla="*/ 3382436 w 7472601"/>
              <a:gd name="connsiteY53" fmla="*/ 5952726 h 6858000"/>
              <a:gd name="connsiteX54" fmla="*/ 3191929 w 7472601"/>
              <a:gd name="connsiteY54" fmla="*/ 6662669 h 6858000"/>
              <a:gd name="connsiteX55" fmla="*/ 3369898 w 7472601"/>
              <a:gd name="connsiteY55" fmla="*/ 6081771 h 6858000"/>
              <a:gd name="connsiteX56" fmla="*/ 3642057 w 7472601"/>
              <a:gd name="connsiteY56" fmla="*/ 5573487 h 6858000"/>
              <a:gd name="connsiteX57" fmla="*/ 2650666 w 7472601"/>
              <a:gd name="connsiteY57" fmla="*/ 5530686 h 6858000"/>
              <a:gd name="connsiteX58" fmla="*/ 2650249 w 7472601"/>
              <a:gd name="connsiteY58" fmla="*/ 5532101 h 6858000"/>
              <a:gd name="connsiteX59" fmla="*/ 2663808 w 7472601"/>
              <a:gd name="connsiteY59" fmla="*/ 6535215 h 6858000"/>
              <a:gd name="connsiteX60" fmla="*/ 2665418 w 7472601"/>
              <a:gd name="connsiteY60" fmla="*/ 6132756 h 6858000"/>
              <a:gd name="connsiteX61" fmla="*/ 2650666 w 7472601"/>
              <a:gd name="connsiteY61" fmla="*/ 5530686 h 6858000"/>
              <a:gd name="connsiteX62" fmla="*/ 2680277 w 7472601"/>
              <a:gd name="connsiteY62" fmla="*/ 5479204 h 6858000"/>
              <a:gd name="connsiteX63" fmla="*/ 2678972 w 7472601"/>
              <a:gd name="connsiteY63" fmla="*/ 5481582 h 6858000"/>
              <a:gd name="connsiteX64" fmla="*/ 2696666 w 7472601"/>
              <a:gd name="connsiteY64" fmla="*/ 6133836 h 6858000"/>
              <a:gd name="connsiteX65" fmla="*/ 2695769 w 7472601"/>
              <a:gd name="connsiteY65" fmla="*/ 6390955 h 6858000"/>
              <a:gd name="connsiteX66" fmla="*/ 2739893 w 7472601"/>
              <a:gd name="connsiteY66" fmla="*/ 6108357 h 6858000"/>
              <a:gd name="connsiteX67" fmla="*/ 2680277 w 7472601"/>
              <a:gd name="connsiteY67" fmla="*/ 5479204 h 6858000"/>
              <a:gd name="connsiteX68" fmla="*/ 1132195 w 7472601"/>
              <a:gd name="connsiteY68" fmla="*/ 5467980 h 6858000"/>
              <a:gd name="connsiteX69" fmla="*/ 1679056 w 7472601"/>
              <a:gd name="connsiteY69" fmla="*/ 5516907 h 6858000"/>
              <a:gd name="connsiteX70" fmla="*/ 2128648 w 7472601"/>
              <a:gd name="connsiteY70" fmla="*/ 5474249 h 6858000"/>
              <a:gd name="connsiteX71" fmla="*/ 1825619 w 7472601"/>
              <a:gd name="connsiteY71" fmla="*/ 5478447 h 6858000"/>
              <a:gd name="connsiteX72" fmla="*/ 1737798 w 7472601"/>
              <a:gd name="connsiteY72" fmla="*/ 5483353 h 6858000"/>
              <a:gd name="connsiteX73" fmla="*/ 1132195 w 7472601"/>
              <a:gd name="connsiteY73" fmla="*/ 5467980 h 6858000"/>
              <a:gd name="connsiteX74" fmla="*/ 7454976 w 7472601"/>
              <a:gd name="connsiteY74" fmla="*/ 6318297 h 6858000"/>
              <a:gd name="connsiteX75" fmla="*/ 7467600 w 7472601"/>
              <a:gd name="connsiteY75" fmla="*/ 6012219 h 6858000"/>
              <a:gd name="connsiteX76" fmla="*/ 7356878 w 7472601"/>
              <a:gd name="connsiteY76" fmla="*/ 5981332 h 6858000"/>
              <a:gd name="connsiteX77" fmla="*/ 7467600 w 7472601"/>
              <a:gd name="connsiteY77" fmla="*/ 6117703 h 6858000"/>
              <a:gd name="connsiteX78" fmla="*/ 7467600 w 7472601"/>
              <a:gd name="connsiteY78" fmla="*/ 6163634 h 6858000"/>
              <a:gd name="connsiteX79" fmla="*/ 7448321 w 7472601"/>
              <a:gd name="connsiteY79" fmla="*/ 6190991 h 6858000"/>
              <a:gd name="connsiteX80" fmla="*/ 7467600 w 7472601"/>
              <a:gd name="connsiteY80" fmla="*/ 6221686 h 6858000"/>
              <a:gd name="connsiteX81" fmla="*/ 7467600 w 7472601"/>
              <a:gd name="connsiteY81" fmla="*/ 6334256 h 6858000"/>
              <a:gd name="connsiteX82" fmla="*/ 7454976 w 7472601"/>
              <a:gd name="connsiteY82" fmla="*/ 6318297 h 6858000"/>
              <a:gd name="connsiteX83" fmla="*/ 1456157 w 7472601"/>
              <a:gd name="connsiteY83" fmla="*/ 5371404 h 6858000"/>
              <a:gd name="connsiteX84" fmla="*/ 1244432 w 7472601"/>
              <a:gd name="connsiteY84" fmla="*/ 5385601 h 6858000"/>
              <a:gd name="connsiteX85" fmla="*/ 973990 w 7472601"/>
              <a:gd name="connsiteY85" fmla="*/ 5424940 h 6858000"/>
              <a:gd name="connsiteX86" fmla="*/ 1103809 w 7472601"/>
              <a:gd name="connsiteY86" fmla="*/ 5433720 h 6858000"/>
              <a:gd name="connsiteX87" fmla="*/ 1123454 w 7472601"/>
              <a:gd name="connsiteY87" fmla="*/ 5435727 h 6858000"/>
              <a:gd name="connsiteX88" fmla="*/ 1737017 w 7472601"/>
              <a:gd name="connsiteY88" fmla="*/ 5452183 h 6858000"/>
              <a:gd name="connsiteX89" fmla="*/ 1824397 w 7472601"/>
              <a:gd name="connsiteY89" fmla="*/ 5447757 h 6858000"/>
              <a:gd name="connsiteX90" fmla="*/ 2070059 w 7472601"/>
              <a:gd name="connsiteY90" fmla="*/ 5441660 h 6858000"/>
              <a:gd name="connsiteX91" fmla="*/ 1456157 w 7472601"/>
              <a:gd name="connsiteY91" fmla="*/ 5371404 h 6858000"/>
              <a:gd name="connsiteX92" fmla="*/ 4988186 w 7472601"/>
              <a:gd name="connsiteY92" fmla="*/ 5216467 h 6858000"/>
              <a:gd name="connsiteX93" fmla="*/ 4777334 w 7472601"/>
              <a:gd name="connsiteY93" fmla="*/ 5406072 h 6858000"/>
              <a:gd name="connsiteX94" fmla="*/ 4718341 w 7472601"/>
              <a:gd name="connsiteY94" fmla="*/ 5468043 h 6858000"/>
              <a:gd name="connsiteX95" fmla="*/ 4604655 w 7472601"/>
              <a:gd name="connsiteY95" fmla="*/ 5583434 h 6858000"/>
              <a:gd name="connsiteX96" fmla="*/ 4565074 w 7472601"/>
              <a:gd name="connsiteY96" fmla="*/ 5618550 h 6858000"/>
              <a:gd name="connsiteX97" fmla="*/ 4988186 w 7472601"/>
              <a:gd name="connsiteY97" fmla="*/ 5216467 h 6858000"/>
              <a:gd name="connsiteX98" fmla="*/ 4978032 w 7472601"/>
              <a:gd name="connsiteY98" fmla="*/ 5183809 h 6858000"/>
              <a:gd name="connsiteX99" fmla="*/ 4463413 w 7472601"/>
              <a:gd name="connsiteY99" fmla="*/ 5615162 h 6858000"/>
              <a:gd name="connsiteX100" fmla="*/ 4358134 w 7472601"/>
              <a:gd name="connsiteY100" fmla="*/ 5742791 h 6858000"/>
              <a:gd name="connsiteX101" fmla="*/ 4376219 w 7472601"/>
              <a:gd name="connsiteY101" fmla="*/ 5729027 h 6858000"/>
              <a:gd name="connsiteX102" fmla="*/ 4582340 w 7472601"/>
              <a:gd name="connsiteY102" fmla="*/ 5561037 h 6858000"/>
              <a:gd name="connsiteX103" fmla="*/ 4694684 w 7472601"/>
              <a:gd name="connsiteY103" fmla="*/ 5447098 h 6858000"/>
              <a:gd name="connsiteX104" fmla="*/ 4754123 w 7472601"/>
              <a:gd name="connsiteY104" fmla="*/ 5384643 h 6858000"/>
              <a:gd name="connsiteX105" fmla="*/ 4978032 w 7472601"/>
              <a:gd name="connsiteY105" fmla="*/ 5183809 h 6858000"/>
              <a:gd name="connsiteX106" fmla="*/ 1903353 w 7472601"/>
              <a:gd name="connsiteY106" fmla="*/ 5044827 h 6858000"/>
              <a:gd name="connsiteX107" fmla="*/ 1936931 w 7472601"/>
              <a:gd name="connsiteY107" fmla="*/ 5093954 h 6858000"/>
              <a:gd name="connsiteX108" fmla="*/ 2195868 w 7472601"/>
              <a:gd name="connsiteY108" fmla="*/ 5396574 h 6858000"/>
              <a:gd name="connsiteX109" fmla="*/ 2088852 w 7472601"/>
              <a:gd name="connsiteY109" fmla="*/ 5166123 h 6858000"/>
              <a:gd name="connsiteX110" fmla="*/ 1958241 w 7472601"/>
              <a:gd name="connsiteY110" fmla="*/ 5067955 h 6858000"/>
              <a:gd name="connsiteX111" fmla="*/ 1903353 w 7472601"/>
              <a:gd name="connsiteY111" fmla="*/ 5044827 h 6858000"/>
              <a:gd name="connsiteX112" fmla="*/ 1979378 w 7472601"/>
              <a:gd name="connsiteY112" fmla="*/ 4769504 h 6858000"/>
              <a:gd name="connsiteX113" fmla="*/ 2882120 w 7472601"/>
              <a:gd name="connsiteY113" fmla="*/ 5064547 h 6858000"/>
              <a:gd name="connsiteX114" fmla="*/ 2793103 w 7472601"/>
              <a:gd name="connsiteY114" fmla="*/ 5039699 h 6858000"/>
              <a:gd name="connsiteX115" fmla="*/ 2770041 w 7472601"/>
              <a:gd name="connsiteY115" fmla="*/ 5033634 h 6858000"/>
              <a:gd name="connsiteX116" fmla="*/ 1979378 w 7472601"/>
              <a:gd name="connsiteY116" fmla="*/ 4769504 h 6858000"/>
              <a:gd name="connsiteX117" fmla="*/ 1927410 w 7472601"/>
              <a:gd name="connsiteY117" fmla="*/ 4716164 h 6858000"/>
              <a:gd name="connsiteX118" fmla="*/ 1959587 w 7472601"/>
              <a:gd name="connsiteY118" fmla="*/ 4728849 h 6858000"/>
              <a:gd name="connsiteX119" fmla="*/ 2777707 w 7472601"/>
              <a:gd name="connsiteY119" fmla="*/ 5003991 h 6858000"/>
              <a:gd name="connsiteX120" fmla="*/ 2800768 w 7472601"/>
              <a:gd name="connsiteY120" fmla="*/ 5010056 h 6858000"/>
              <a:gd name="connsiteX121" fmla="*/ 2879408 w 7472601"/>
              <a:gd name="connsiteY121" fmla="*/ 5031590 h 6858000"/>
              <a:gd name="connsiteX122" fmla="*/ 2862295 w 7472601"/>
              <a:gd name="connsiteY122" fmla="*/ 5022958 h 6858000"/>
              <a:gd name="connsiteX123" fmla="*/ 2813343 w 7472601"/>
              <a:gd name="connsiteY123" fmla="*/ 4998369 h 6858000"/>
              <a:gd name="connsiteX124" fmla="*/ 2646245 w 7472601"/>
              <a:gd name="connsiteY124" fmla="*/ 4930999 h 6858000"/>
              <a:gd name="connsiteX125" fmla="*/ 1999243 w 7472601"/>
              <a:gd name="connsiteY125" fmla="*/ 4730524 h 6858000"/>
              <a:gd name="connsiteX126" fmla="*/ 1979527 w 7472601"/>
              <a:gd name="connsiteY126" fmla="*/ 4726651 h 6858000"/>
              <a:gd name="connsiteX127" fmla="*/ 1927410 w 7472601"/>
              <a:gd name="connsiteY127" fmla="*/ 4716164 h 6858000"/>
              <a:gd name="connsiteX128" fmla="*/ 1997014 w 7472601"/>
              <a:gd name="connsiteY128" fmla="*/ 4698007 h 6858000"/>
              <a:gd name="connsiteX129" fmla="*/ 2005458 w 7472601"/>
              <a:gd name="connsiteY129" fmla="*/ 4699540 h 6858000"/>
              <a:gd name="connsiteX130" fmla="*/ 2657186 w 7472601"/>
              <a:gd name="connsiteY130" fmla="*/ 4901687 h 6858000"/>
              <a:gd name="connsiteX131" fmla="*/ 2826662 w 7472601"/>
              <a:gd name="connsiteY131" fmla="*/ 4970362 h 6858000"/>
              <a:gd name="connsiteX132" fmla="*/ 2876100 w 7472601"/>
              <a:gd name="connsiteY132" fmla="*/ 4995397 h 6858000"/>
              <a:gd name="connsiteX133" fmla="*/ 3042600 w 7472601"/>
              <a:gd name="connsiteY133" fmla="*/ 5059532 h 6858000"/>
              <a:gd name="connsiteX134" fmla="*/ 1997014 w 7472601"/>
              <a:gd name="connsiteY134" fmla="*/ 4698007 h 6858000"/>
              <a:gd name="connsiteX135" fmla="*/ 2305292 w 7472601"/>
              <a:gd name="connsiteY135" fmla="*/ 4219492 h 6858000"/>
              <a:gd name="connsiteX136" fmla="*/ 3360922 w 7472601"/>
              <a:gd name="connsiteY136" fmla="*/ 4529373 h 6858000"/>
              <a:gd name="connsiteX137" fmla="*/ 3492420 w 7472601"/>
              <a:gd name="connsiteY137" fmla="*/ 4510145 h 6858000"/>
              <a:gd name="connsiteX138" fmla="*/ 3364086 w 7472601"/>
              <a:gd name="connsiteY138" fmla="*/ 4480340 h 6858000"/>
              <a:gd name="connsiteX139" fmla="*/ 3225818 w 7472601"/>
              <a:gd name="connsiteY139" fmla="*/ 4411822 h 6858000"/>
              <a:gd name="connsiteX140" fmla="*/ 3129696 w 7472601"/>
              <a:gd name="connsiteY140" fmla="*/ 4360704 h 6858000"/>
              <a:gd name="connsiteX141" fmla="*/ 2814545 w 7472601"/>
              <a:gd name="connsiteY141" fmla="*/ 4282955 h 6858000"/>
              <a:gd name="connsiteX142" fmla="*/ 2305292 w 7472601"/>
              <a:gd name="connsiteY142" fmla="*/ 4219492 h 6858000"/>
              <a:gd name="connsiteX143" fmla="*/ 2626982 w 7472601"/>
              <a:gd name="connsiteY143" fmla="*/ 4206450 h 6858000"/>
              <a:gd name="connsiteX144" fmla="*/ 2490617 w 7472601"/>
              <a:gd name="connsiteY144" fmla="*/ 4206951 h 6858000"/>
              <a:gd name="connsiteX145" fmla="*/ 2819869 w 7472601"/>
              <a:gd name="connsiteY145" fmla="*/ 4252936 h 6858000"/>
              <a:gd name="connsiteX146" fmla="*/ 3143018 w 7472601"/>
              <a:gd name="connsiteY146" fmla="*/ 4332698 h 6858000"/>
              <a:gd name="connsiteX147" fmla="*/ 3241520 w 7472601"/>
              <a:gd name="connsiteY147" fmla="*/ 4385112 h 6858000"/>
              <a:gd name="connsiteX148" fmla="*/ 3374575 w 7472601"/>
              <a:gd name="connsiteY148" fmla="*/ 4451517 h 6858000"/>
              <a:gd name="connsiteX149" fmla="*/ 3505221 w 7472601"/>
              <a:gd name="connsiteY149" fmla="*/ 4480757 h 6858000"/>
              <a:gd name="connsiteX150" fmla="*/ 2626982 w 7472601"/>
              <a:gd name="connsiteY150" fmla="*/ 4206450 h 6858000"/>
              <a:gd name="connsiteX151" fmla="*/ 1310106 w 7472601"/>
              <a:gd name="connsiteY151" fmla="*/ 3943217 h 6858000"/>
              <a:gd name="connsiteX152" fmla="*/ 854994 w 7472601"/>
              <a:gd name="connsiteY152" fmla="*/ 4399136 h 6858000"/>
              <a:gd name="connsiteX153" fmla="*/ 742462 w 7472601"/>
              <a:gd name="connsiteY153" fmla="*/ 4594648 h 6858000"/>
              <a:gd name="connsiteX154" fmla="*/ 820602 w 7472601"/>
              <a:gd name="connsiteY154" fmla="*/ 4485915 h 6858000"/>
              <a:gd name="connsiteX155" fmla="*/ 878295 w 7472601"/>
              <a:gd name="connsiteY155" fmla="*/ 4403594 h 6858000"/>
              <a:gd name="connsiteX156" fmla="*/ 1240607 w 7472601"/>
              <a:gd name="connsiteY156" fmla="*/ 4010401 h 6858000"/>
              <a:gd name="connsiteX157" fmla="*/ 1310106 w 7472601"/>
              <a:gd name="connsiteY157" fmla="*/ 3943217 h 6858000"/>
              <a:gd name="connsiteX158" fmla="*/ 1423113 w 7472601"/>
              <a:gd name="connsiteY158" fmla="*/ 3874565 h 6858000"/>
              <a:gd name="connsiteX159" fmla="*/ 1260565 w 7472601"/>
              <a:gd name="connsiteY159" fmla="*/ 4031982 h 6858000"/>
              <a:gd name="connsiteX160" fmla="*/ 901900 w 7472601"/>
              <a:gd name="connsiteY160" fmla="*/ 4421236 h 6858000"/>
              <a:gd name="connsiteX161" fmla="*/ 845044 w 7472601"/>
              <a:gd name="connsiteY161" fmla="*/ 4502436 h 6858000"/>
              <a:gd name="connsiteX162" fmla="*/ 685926 w 7472601"/>
              <a:gd name="connsiteY162" fmla="*/ 4703069 h 6858000"/>
              <a:gd name="connsiteX163" fmla="*/ 684248 w 7472601"/>
              <a:gd name="connsiteY163" fmla="*/ 4706721 h 6858000"/>
              <a:gd name="connsiteX164" fmla="*/ 1423113 w 7472601"/>
              <a:gd name="connsiteY164" fmla="*/ 3874565 h 6858000"/>
              <a:gd name="connsiteX165" fmla="*/ 3316479 w 7472601"/>
              <a:gd name="connsiteY165" fmla="*/ 3872136 h 6858000"/>
              <a:gd name="connsiteX166" fmla="*/ 3546806 w 7472601"/>
              <a:gd name="connsiteY166" fmla="*/ 4356139 h 6858000"/>
              <a:gd name="connsiteX167" fmla="*/ 3364433 w 7472601"/>
              <a:gd name="connsiteY167" fmla="*/ 3953121 h 6858000"/>
              <a:gd name="connsiteX168" fmla="*/ 3316479 w 7472601"/>
              <a:gd name="connsiteY168" fmla="*/ 3872136 h 6858000"/>
              <a:gd name="connsiteX169" fmla="*/ 3291335 w 7472601"/>
              <a:gd name="connsiteY169" fmla="*/ 3767420 h 6858000"/>
              <a:gd name="connsiteX170" fmla="*/ 3390805 w 7472601"/>
              <a:gd name="connsiteY170" fmla="*/ 3937163 h 6858000"/>
              <a:gd name="connsiteX171" fmla="*/ 3579062 w 7472601"/>
              <a:gd name="connsiteY171" fmla="*/ 4359040 h 6858000"/>
              <a:gd name="connsiteX172" fmla="*/ 3467355 w 7472601"/>
              <a:gd name="connsiteY172" fmla="*/ 3988130 h 6858000"/>
              <a:gd name="connsiteX173" fmla="*/ 3310753 w 7472601"/>
              <a:gd name="connsiteY173" fmla="*/ 3787140 h 6858000"/>
              <a:gd name="connsiteX174" fmla="*/ 3291335 w 7472601"/>
              <a:gd name="connsiteY174" fmla="*/ 3767420 h 6858000"/>
              <a:gd name="connsiteX175" fmla="*/ 1635889 w 7472601"/>
              <a:gd name="connsiteY175" fmla="*/ 3709494 h 6858000"/>
              <a:gd name="connsiteX176" fmla="*/ 1634800 w 7472601"/>
              <a:gd name="connsiteY176" fmla="*/ 3731111 h 6858000"/>
              <a:gd name="connsiteX177" fmla="*/ 1635889 w 7472601"/>
              <a:gd name="connsiteY177" fmla="*/ 3709494 h 6858000"/>
              <a:gd name="connsiteX178" fmla="*/ 1510397 w 7472601"/>
              <a:gd name="connsiteY178" fmla="*/ 3684705 h 6858000"/>
              <a:gd name="connsiteX179" fmla="*/ 1146550 w 7472601"/>
              <a:gd name="connsiteY179" fmla="*/ 3802012 h 6858000"/>
              <a:gd name="connsiteX180" fmla="*/ 698834 w 7472601"/>
              <a:gd name="connsiteY180" fmla="*/ 3952272 h 6858000"/>
              <a:gd name="connsiteX181" fmla="*/ 34256 w 7472601"/>
              <a:gd name="connsiteY181" fmla="*/ 4347603 h 6858000"/>
              <a:gd name="connsiteX182" fmla="*/ 527241 w 7472601"/>
              <a:gd name="connsiteY182" fmla="*/ 4065078 h 6858000"/>
              <a:gd name="connsiteX183" fmla="*/ 1510397 w 7472601"/>
              <a:gd name="connsiteY183" fmla="*/ 3684705 h 6858000"/>
              <a:gd name="connsiteX184" fmla="*/ 1313114 w 7472601"/>
              <a:gd name="connsiteY184" fmla="*/ 3655216 h 6858000"/>
              <a:gd name="connsiteX185" fmla="*/ 1109304 w 7472601"/>
              <a:gd name="connsiteY185" fmla="*/ 3669030 h 6858000"/>
              <a:gd name="connsiteX186" fmla="*/ 8129 w 7472601"/>
              <a:gd name="connsiteY186" fmla="*/ 4330519 h 6858000"/>
              <a:gd name="connsiteX187" fmla="*/ 687572 w 7472601"/>
              <a:gd name="connsiteY187" fmla="*/ 3925629 h 6858000"/>
              <a:gd name="connsiteX188" fmla="*/ 1138365 w 7472601"/>
              <a:gd name="connsiteY188" fmla="*/ 3774515 h 6858000"/>
              <a:gd name="connsiteX189" fmla="*/ 1505579 w 7472601"/>
              <a:gd name="connsiteY189" fmla="*/ 3655526 h 6858000"/>
              <a:gd name="connsiteX190" fmla="*/ 1313114 w 7472601"/>
              <a:gd name="connsiteY190" fmla="*/ 3655216 h 6858000"/>
              <a:gd name="connsiteX191" fmla="*/ 3655073 w 7472601"/>
              <a:gd name="connsiteY191" fmla="*/ 3650884 h 6858000"/>
              <a:gd name="connsiteX192" fmla="*/ 3989938 w 7472601"/>
              <a:gd name="connsiteY192" fmla="*/ 3991685 h 6858000"/>
              <a:gd name="connsiteX193" fmla="*/ 4393907 w 7472601"/>
              <a:gd name="connsiteY193" fmla="*/ 4261258 h 6858000"/>
              <a:gd name="connsiteX194" fmla="*/ 4648051 w 7472601"/>
              <a:gd name="connsiteY194" fmla="*/ 4374051 h 6858000"/>
              <a:gd name="connsiteX195" fmla="*/ 4383389 w 7472601"/>
              <a:gd name="connsiteY195" fmla="*/ 4184369 h 6858000"/>
              <a:gd name="connsiteX196" fmla="*/ 4165508 w 7472601"/>
              <a:gd name="connsiteY196" fmla="*/ 4035196 h 6858000"/>
              <a:gd name="connsiteX197" fmla="*/ 4068162 w 7472601"/>
              <a:gd name="connsiteY197" fmla="*/ 3953394 h 6858000"/>
              <a:gd name="connsiteX198" fmla="*/ 3981416 w 7472601"/>
              <a:gd name="connsiteY198" fmla="*/ 3880482 h 6858000"/>
              <a:gd name="connsiteX199" fmla="*/ 3800147 w 7472601"/>
              <a:gd name="connsiteY199" fmla="*/ 3749872 h 6858000"/>
              <a:gd name="connsiteX200" fmla="*/ 3655073 w 7472601"/>
              <a:gd name="connsiteY200" fmla="*/ 3650884 h 6858000"/>
              <a:gd name="connsiteX201" fmla="*/ 3670252 w 7472601"/>
              <a:gd name="connsiteY201" fmla="*/ 3622798 h 6858000"/>
              <a:gd name="connsiteX202" fmla="*/ 3817258 w 7472601"/>
              <a:gd name="connsiteY202" fmla="*/ 3723577 h 6858000"/>
              <a:gd name="connsiteX203" fmla="*/ 4000461 w 7472601"/>
              <a:gd name="connsiteY203" fmla="*/ 3855966 h 6858000"/>
              <a:gd name="connsiteX204" fmla="*/ 4088180 w 7472601"/>
              <a:gd name="connsiteY204" fmla="*/ 3929774 h 6858000"/>
              <a:gd name="connsiteX205" fmla="*/ 4184555 w 7472601"/>
              <a:gd name="connsiteY205" fmla="*/ 4010683 h 6858000"/>
              <a:gd name="connsiteX206" fmla="*/ 4399563 w 7472601"/>
              <a:gd name="connsiteY206" fmla="*/ 4158106 h 6858000"/>
              <a:gd name="connsiteX207" fmla="*/ 4684469 w 7472601"/>
              <a:gd name="connsiteY207" fmla="*/ 4364680 h 6858000"/>
              <a:gd name="connsiteX208" fmla="*/ 4690271 w 7472601"/>
              <a:gd name="connsiteY208" fmla="*/ 4370034 h 6858000"/>
              <a:gd name="connsiteX209" fmla="*/ 4136093 w 7472601"/>
              <a:gd name="connsiteY209" fmla="*/ 3858466 h 6858000"/>
              <a:gd name="connsiteX210" fmla="*/ 3670252 w 7472601"/>
              <a:gd name="connsiteY210" fmla="*/ 3622798 h 6858000"/>
              <a:gd name="connsiteX211" fmla="*/ 4440129 w 7472601"/>
              <a:gd name="connsiteY211" fmla="*/ 3448571 h 6858000"/>
              <a:gd name="connsiteX212" fmla="*/ 4856525 w 7472601"/>
              <a:gd name="connsiteY212" fmla="*/ 3915351 h 6858000"/>
              <a:gd name="connsiteX213" fmla="*/ 5059055 w 7472601"/>
              <a:gd name="connsiteY213" fmla="*/ 4108918 h 6858000"/>
              <a:gd name="connsiteX214" fmla="*/ 5290070 w 7472601"/>
              <a:gd name="connsiteY214" fmla="*/ 4263619 h 6858000"/>
              <a:gd name="connsiteX215" fmla="*/ 4834991 w 7472601"/>
              <a:gd name="connsiteY215" fmla="*/ 3830985 h 6858000"/>
              <a:gd name="connsiteX216" fmla="*/ 4440129 w 7472601"/>
              <a:gd name="connsiteY216" fmla="*/ 3448571 h 6858000"/>
              <a:gd name="connsiteX217" fmla="*/ 4441737 w 7472601"/>
              <a:gd name="connsiteY217" fmla="*/ 3399734 h 6858000"/>
              <a:gd name="connsiteX218" fmla="*/ 4431236 w 7472601"/>
              <a:gd name="connsiteY218" fmla="*/ 3400954 h 6858000"/>
              <a:gd name="connsiteX219" fmla="*/ 4557150 w 7472601"/>
              <a:gd name="connsiteY219" fmla="*/ 3510023 h 6858000"/>
              <a:gd name="connsiteX220" fmla="*/ 4856936 w 7472601"/>
              <a:gd name="connsiteY220" fmla="*/ 3809146 h 6858000"/>
              <a:gd name="connsiteX221" fmla="*/ 5111996 w 7472601"/>
              <a:gd name="connsiteY221" fmla="*/ 4065759 h 6858000"/>
              <a:gd name="connsiteX222" fmla="*/ 5388878 w 7472601"/>
              <a:gd name="connsiteY222" fmla="*/ 4300185 h 6858000"/>
              <a:gd name="connsiteX223" fmla="*/ 5425556 w 7472601"/>
              <a:gd name="connsiteY223" fmla="*/ 4308967 h 6858000"/>
              <a:gd name="connsiteX224" fmla="*/ 4943646 w 7472601"/>
              <a:gd name="connsiteY224" fmla="*/ 3822916 h 6858000"/>
              <a:gd name="connsiteX225" fmla="*/ 4594837 w 7472601"/>
              <a:gd name="connsiteY225" fmla="*/ 3532274 h 6858000"/>
              <a:gd name="connsiteX226" fmla="*/ 4441737 w 7472601"/>
              <a:gd name="connsiteY226" fmla="*/ 3399734 h 6858000"/>
              <a:gd name="connsiteX227" fmla="*/ 5425834 w 7472601"/>
              <a:gd name="connsiteY227" fmla="*/ 3162785 h 6858000"/>
              <a:gd name="connsiteX228" fmla="*/ 5401644 w 7472601"/>
              <a:gd name="connsiteY228" fmla="*/ 3617847 h 6858000"/>
              <a:gd name="connsiteX229" fmla="*/ 5467256 w 7472601"/>
              <a:gd name="connsiteY229" fmla="*/ 4175494 h 6858000"/>
              <a:gd name="connsiteX230" fmla="*/ 5448069 w 7472601"/>
              <a:gd name="connsiteY230" fmla="*/ 3567554 h 6858000"/>
              <a:gd name="connsiteX231" fmla="*/ 5425834 w 7472601"/>
              <a:gd name="connsiteY231" fmla="*/ 3162785 h 6858000"/>
              <a:gd name="connsiteX232" fmla="*/ 1318687 w 7472601"/>
              <a:gd name="connsiteY232" fmla="*/ 3113840 h 6858000"/>
              <a:gd name="connsiteX233" fmla="*/ 1066793 w 7472601"/>
              <a:gd name="connsiteY233" fmla="*/ 3212171 h 6858000"/>
              <a:gd name="connsiteX234" fmla="*/ 993319 w 7472601"/>
              <a:gd name="connsiteY234" fmla="*/ 3247648 h 6858000"/>
              <a:gd name="connsiteX235" fmla="*/ 853081 w 7472601"/>
              <a:gd name="connsiteY235" fmla="*/ 3312410 h 6858000"/>
              <a:gd name="connsiteX236" fmla="*/ 805957 w 7472601"/>
              <a:gd name="connsiteY236" fmla="*/ 3330443 h 6858000"/>
              <a:gd name="connsiteX237" fmla="*/ 1318687 w 7472601"/>
              <a:gd name="connsiteY237" fmla="*/ 3113840 h 6858000"/>
              <a:gd name="connsiteX238" fmla="*/ 5453702 w 7472601"/>
              <a:gd name="connsiteY238" fmla="*/ 3090882 h 6858000"/>
              <a:gd name="connsiteX239" fmla="*/ 5480135 w 7472601"/>
              <a:gd name="connsiteY239" fmla="*/ 3565802 h 6858000"/>
              <a:gd name="connsiteX240" fmla="*/ 5499023 w 7472601"/>
              <a:gd name="connsiteY240" fmla="*/ 4166310 h 6858000"/>
              <a:gd name="connsiteX241" fmla="*/ 5547022 w 7472601"/>
              <a:gd name="connsiteY241" fmla="*/ 3607838 h 6858000"/>
              <a:gd name="connsiteX242" fmla="*/ 5515964 w 7472601"/>
              <a:gd name="connsiteY242" fmla="*/ 3378541 h 6858000"/>
              <a:gd name="connsiteX243" fmla="*/ 5453702 w 7472601"/>
              <a:gd name="connsiteY243" fmla="*/ 3090882 h 6858000"/>
              <a:gd name="connsiteX244" fmla="*/ 1238695 w 7472601"/>
              <a:gd name="connsiteY244" fmla="*/ 3076820 h 6858000"/>
              <a:gd name="connsiteX245" fmla="*/ 716371 w 7472601"/>
              <a:gd name="connsiteY245" fmla="*/ 3293249 h 6858000"/>
              <a:gd name="connsiteX246" fmla="*/ 579522 w 7472601"/>
              <a:gd name="connsiteY246" fmla="*/ 3371759 h 6858000"/>
              <a:gd name="connsiteX247" fmla="*/ 600288 w 7472601"/>
              <a:gd name="connsiteY247" fmla="*/ 3365555 h 6858000"/>
              <a:gd name="connsiteX248" fmla="*/ 840692 w 7472601"/>
              <a:gd name="connsiteY248" fmla="*/ 3284921 h 6858000"/>
              <a:gd name="connsiteX249" fmla="*/ 979248 w 7472601"/>
              <a:gd name="connsiteY249" fmla="*/ 3221003 h 6858000"/>
              <a:gd name="connsiteX250" fmla="*/ 1053282 w 7472601"/>
              <a:gd name="connsiteY250" fmla="*/ 3185247 h 6858000"/>
              <a:gd name="connsiteX251" fmla="*/ 1320603 w 7472601"/>
              <a:gd name="connsiteY251" fmla="*/ 3081281 h 6858000"/>
              <a:gd name="connsiteX252" fmla="*/ 1238695 w 7472601"/>
              <a:gd name="connsiteY252" fmla="*/ 3076820 h 6858000"/>
              <a:gd name="connsiteX253" fmla="*/ 5425627 w 7472601"/>
              <a:gd name="connsiteY253" fmla="*/ 2954192 h 6858000"/>
              <a:gd name="connsiteX254" fmla="*/ 5470770 w 7472601"/>
              <a:gd name="connsiteY254" fmla="*/ 3005435 h 6858000"/>
              <a:gd name="connsiteX255" fmla="*/ 5519779 w 7472601"/>
              <a:gd name="connsiteY255" fmla="*/ 4359223 h 6858000"/>
              <a:gd name="connsiteX256" fmla="*/ 5520293 w 7472601"/>
              <a:gd name="connsiteY256" fmla="*/ 4360602 h 6858000"/>
              <a:gd name="connsiteX257" fmla="*/ 5767221 w 7472601"/>
              <a:gd name="connsiteY257" fmla="*/ 4665564 h 6858000"/>
              <a:gd name="connsiteX258" fmla="*/ 6937169 w 7472601"/>
              <a:gd name="connsiteY258" fmla="*/ 4815941 h 6858000"/>
              <a:gd name="connsiteX259" fmla="*/ 6953922 w 7472601"/>
              <a:gd name="connsiteY259" fmla="*/ 4890068 h 6858000"/>
              <a:gd name="connsiteX260" fmla="*/ 6071359 w 7472601"/>
              <a:gd name="connsiteY260" fmla="*/ 4770770 h 6858000"/>
              <a:gd name="connsiteX261" fmla="*/ 6038839 w 7472601"/>
              <a:gd name="connsiteY261" fmla="*/ 4764474 h 6858000"/>
              <a:gd name="connsiteX262" fmla="*/ 6038706 w 7472601"/>
              <a:gd name="connsiteY262" fmla="*/ 4763847 h 6858000"/>
              <a:gd name="connsiteX263" fmla="*/ 6037784 w 7472601"/>
              <a:gd name="connsiteY263" fmla="*/ 4764270 h 6858000"/>
              <a:gd name="connsiteX264" fmla="*/ 6038839 w 7472601"/>
              <a:gd name="connsiteY264" fmla="*/ 4764474 h 6858000"/>
              <a:gd name="connsiteX265" fmla="*/ 6040338 w 7472601"/>
              <a:gd name="connsiteY265" fmla="*/ 4771418 h 6858000"/>
              <a:gd name="connsiteX266" fmla="*/ 6024488 w 7472601"/>
              <a:gd name="connsiteY266" fmla="*/ 4809903 h 6858000"/>
              <a:gd name="connsiteX267" fmla="*/ 5599771 w 7472601"/>
              <a:gd name="connsiteY267" fmla="*/ 5509652 h 6858000"/>
              <a:gd name="connsiteX268" fmla="*/ 5548843 w 7472601"/>
              <a:gd name="connsiteY268" fmla="*/ 5563845 h 6858000"/>
              <a:gd name="connsiteX269" fmla="*/ 5940952 w 7472601"/>
              <a:gd name="connsiteY269" fmla="*/ 6250028 h 6858000"/>
              <a:gd name="connsiteX270" fmla="*/ 6043441 w 7472601"/>
              <a:gd name="connsiteY270" fmla="*/ 6665847 h 6858000"/>
              <a:gd name="connsiteX271" fmla="*/ 6093432 w 7472601"/>
              <a:gd name="connsiteY271" fmla="*/ 6858000 h 6858000"/>
              <a:gd name="connsiteX272" fmla="*/ 6034344 w 7472601"/>
              <a:gd name="connsiteY272" fmla="*/ 6858000 h 6858000"/>
              <a:gd name="connsiteX273" fmla="*/ 6026679 w 7472601"/>
              <a:gd name="connsiteY273" fmla="*/ 6836959 h 6858000"/>
              <a:gd name="connsiteX274" fmla="*/ 5800441 w 7472601"/>
              <a:gd name="connsiteY274" fmla="*/ 6335286 h 6858000"/>
              <a:gd name="connsiteX275" fmla="*/ 5526562 w 7472601"/>
              <a:gd name="connsiteY275" fmla="*/ 5705388 h 6858000"/>
              <a:gd name="connsiteX276" fmla="*/ 5519640 w 7472601"/>
              <a:gd name="connsiteY276" fmla="*/ 5683774 h 6858000"/>
              <a:gd name="connsiteX277" fmla="*/ 5844559 w 7472601"/>
              <a:gd name="connsiteY277" fmla="*/ 6553349 h 6858000"/>
              <a:gd name="connsiteX278" fmla="*/ 5975994 w 7472601"/>
              <a:gd name="connsiteY278" fmla="*/ 6858000 h 6858000"/>
              <a:gd name="connsiteX279" fmla="*/ 5898547 w 7472601"/>
              <a:gd name="connsiteY279" fmla="*/ 6858000 h 6858000"/>
              <a:gd name="connsiteX280" fmla="*/ 5682041 w 7472601"/>
              <a:gd name="connsiteY280" fmla="*/ 6355860 h 6858000"/>
              <a:gd name="connsiteX281" fmla="*/ 5461758 w 7472601"/>
              <a:gd name="connsiteY281" fmla="*/ 5820220 h 6858000"/>
              <a:gd name="connsiteX282" fmla="*/ 5237282 w 7472601"/>
              <a:gd name="connsiteY282" fmla="*/ 6579086 h 6858000"/>
              <a:gd name="connsiteX283" fmla="*/ 5115009 w 7472601"/>
              <a:gd name="connsiteY283" fmla="*/ 6858000 h 6858000"/>
              <a:gd name="connsiteX284" fmla="*/ 5028074 w 7472601"/>
              <a:gd name="connsiteY284" fmla="*/ 6858000 h 6858000"/>
              <a:gd name="connsiteX285" fmla="*/ 5079508 w 7472601"/>
              <a:gd name="connsiteY285" fmla="*/ 6749074 h 6858000"/>
              <a:gd name="connsiteX286" fmla="*/ 5371846 w 7472601"/>
              <a:gd name="connsiteY286" fmla="*/ 5924413 h 6858000"/>
              <a:gd name="connsiteX287" fmla="*/ 5270512 w 7472601"/>
              <a:gd name="connsiteY287" fmla="*/ 6138975 h 6858000"/>
              <a:gd name="connsiteX288" fmla="*/ 5062409 w 7472601"/>
              <a:gd name="connsiteY288" fmla="*/ 6653544 h 6858000"/>
              <a:gd name="connsiteX289" fmla="*/ 5036628 w 7472601"/>
              <a:gd name="connsiteY289" fmla="*/ 6754247 h 6858000"/>
              <a:gd name="connsiteX290" fmla="*/ 5009112 w 7472601"/>
              <a:gd name="connsiteY290" fmla="*/ 6858000 h 6858000"/>
              <a:gd name="connsiteX291" fmla="*/ 4976679 w 7472601"/>
              <a:gd name="connsiteY291" fmla="*/ 6858000 h 6858000"/>
              <a:gd name="connsiteX292" fmla="*/ 5006537 w 7472601"/>
              <a:gd name="connsiteY292" fmla="*/ 6747068 h 6858000"/>
              <a:gd name="connsiteX293" fmla="*/ 5032723 w 7472601"/>
              <a:gd name="connsiteY293" fmla="*/ 6644957 h 6858000"/>
              <a:gd name="connsiteX294" fmla="*/ 5242949 w 7472601"/>
              <a:gd name="connsiteY294" fmla="*/ 6125175 h 6858000"/>
              <a:gd name="connsiteX295" fmla="*/ 5286321 w 7472601"/>
              <a:gd name="connsiteY295" fmla="*/ 6033555 h 6858000"/>
              <a:gd name="connsiteX296" fmla="*/ 5008210 w 7472601"/>
              <a:gd name="connsiteY296" fmla="*/ 6649194 h 6858000"/>
              <a:gd name="connsiteX297" fmla="*/ 4986321 w 7472601"/>
              <a:gd name="connsiteY297" fmla="*/ 6765687 h 6858000"/>
              <a:gd name="connsiteX298" fmla="*/ 4973474 w 7472601"/>
              <a:gd name="connsiteY298" fmla="*/ 6858000 h 6858000"/>
              <a:gd name="connsiteX299" fmla="*/ 4907178 w 7472601"/>
              <a:gd name="connsiteY299" fmla="*/ 6858000 h 6858000"/>
              <a:gd name="connsiteX300" fmla="*/ 4910810 w 7472601"/>
              <a:gd name="connsiteY300" fmla="*/ 6829660 h 6858000"/>
              <a:gd name="connsiteX301" fmla="*/ 4987461 w 7472601"/>
              <a:gd name="connsiteY301" fmla="*/ 6432994 h 6858000"/>
              <a:gd name="connsiteX302" fmla="*/ 5179262 w 7472601"/>
              <a:gd name="connsiteY302" fmla="*/ 6035044 h 6858000"/>
              <a:gd name="connsiteX303" fmla="*/ 4689678 w 7472601"/>
              <a:gd name="connsiteY303" fmla="*/ 6440241 h 6858000"/>
              <a:gd name="connsiteX304" fmla="*/ 4477543 w 7472601"/>
              <a:gd name="connsiteY304" fmla="*/ 6674836 h 6858000"/>
              <a:gd name="connsiteX305" fmla="*/ 4329957 w 7472601"/>
              <a:gd name="connsiteY305" fmla="*/ 6858000 h 6858000"/>
              <a:gd name="connsiteX306" fmla="*/ 4218595 w 7472601"/>
              <a:gd name="connsiteY306" fmla="*/ 6858000 h 6858000"/>
              <a:gd name="connsiteX307" fmla="*/ 4368888 w 7472601"/>
              <a:gd name="connsiteY307" fmla="*/ 6668412 h 6858000"/>
              <a:gd name="connsiteX308" fmla="*/ 4563091 w 7472601"/>
              <a:gd name="connsiteY308" fmla="*/ 6442508 h 6858000"/>
              <a:gd name="connsiteX309" fmla="*/ 5387324 w 7472601"/>
              <a:gd name="connsiteY309" fmla="*/ 5705830 h 6858000"/>
              <a:gd name="connsiteX310" fmla="*/ 5073620 w 7472601"/>
              <a:gd name="connsiteY310" fmla="*/ 5955437 h 6858000"/>
              <a:gd name="connsiteX311" fmla="*/ 4689789 w 7472601"/>
              <a:gd name="connsiteY311" fmla="*/ 6268382 h 6858000"/>
              <a:gd name="connsiteX312" fmla="*/ 4418722 w 7472601"/>
              <a:gd name="connsiteY312" fmla="*/ 6570886 h 6858000"/>
              <a:gd name="connsiteX313" fmla="*/ 4214944 w 7472601"/>
              <a:gd name="connsiteY313" fmla="*/ 6858000 h 6858000"/>
              <a:gd name="connsiteX314" fmla="*/ 4177898 w 7472601"/>
              <a:gd name="connsiteY314" fmla="*/ 6858000 h 6858000"/>
              <a:gd name="connsiteX315" fmla="*/ 4391597 w 7472601"/>
              <a:gd name="connsiteY315" fmla="*/ 6556370 h 6858000"/>
              <a:gd name="connsiteX316" fmla="*/ 4668889 w 7472601"/>
              <a:gd name="connsiteY316" fmla="*/ 6246399 h 6858000"/>
              <a:gd name="connsiteX317" fmla="*/ 5055427 w 7472601"/>
              <a:gd name="connsiteY317" fmla="*/ 5931476 h 6858000"/>
              <a:gd name="connsiteX318" fmla="*/ 5371814 w 7472601"/>
              <a:gd name="connsiteY318" fmla="*/ 5678975 h 6858000"/>
              <a:gd name="connsiteX319" fmla="*/ 4987918 w 7472601"/>
              <a:gd name="connsiteY319" fmla="*/ 5838701 h 6858000"/>
              <a:gd name="connsiteX320" fmla="*/ 4317146 w 7472601"/>
              <a:gd name="connsiteY320" fmla="*/ 6587716 h 6858000"/>
              <a:gd name="connsiteX321" fmla="*/ 4171627 w 7472601"/>
              <a:gd name="connsiteY321" fmla="*/ 6858000 h 6858000"/>
              <a:gd name="connsiteX322" fmla="*/ 4081585 w 7472601"/>
              <a:gd name="connsiteY322" fmla="*/ 6858000 h 6858000"/>
              <a:gd name="connsiteX323" fmla="*/ 4238603 w 7472601"/>
              <a:gd name="connsiteY323" fmla="*/ 6559341 h 6858000"/>
              <a:gd name="connsiteX324" fmla="*/ 4778333 w 7472601"/>
              <a:gd name="connsiteY324" fmla="*/ 5873626 h 6858000"/>
              <a:gd name="connsiteX325" fmla="*/ 5414185 w 7472601"/>
              <a:gd name="connsiteY325" fmla="*/ 5573882 h 6858000"/>
              <a:gd name="connsiteX326" fmla="*/ 5959648 w 7472601"/>
              <a:gd name="connsiteY326" fmla="*/ 4760797 h 6858000"/>
              <a:gd name="connsiteX327" fmla="*/ 5355019 w 7472601"/>
              <a:gd name="connsiteY327" fmla="*/ 4734672 h 6858000"/>
              <a:gd name="connsiteX328" fmla="*/ 5083565 w 7472601"/>
              <a:gd name="connsiteY328" fmla="*/ 5179121 h 6858000"/>
              <a:gd name="connsiteX329" fmla="*/ 4713577 w 7472601"/>
              <a:gd name="connsiteY329" fmla="*/ 5616803 h 6858000"/>
              <a:gd name="connsiteX330" fmla="*/ 3989559 w 7472601"/>
              <a:gd name="connsiteY330" fmla="*/ 6145945 h 6858000"/>
              <a:gd name="connsiteX331" fmla="*/ 3939824 w 7472601"/>
              <a:gd name="connsiteY331" fmla="*/ 6066900 h 6858000"/>
              <a:gd name="connsiteX332" fmla="*/ 4584537 w 7472601"/>
              <a:gd name="connsiteY332" fmla="*/ 5324826 h 6858000"/>
              <a:gd name="connsiteX333" fmla="*/ 5037105 w 7472601"/>
              <a:gd name="connsiteY333" fmla="*/ 5088765 h 6858000"/>
              <a:gd name="connsiteX334" fmla="*/ 5039930 w 7472601"/>
              <a:gd name="connsiteY334" fmla="*/ 5089585 h 6858000"/>
              <a:gd name="connsiteX335" fmla="*/ 5263764 w 7472601"/>
              <a:gd name="connsiteY335" fmla="*/ 4735525 h 6858000"/>
              <a:gd name="connsiteX336" fmla="*/ 4086300 w 7472601"/>
              <a:gd name="connsiteY336" fmla="*/ 4884599 h 6858000"/>
              <a:gd name="connsiteX337" fmla="*/ 4085485 w 7472601"/>
              <a:gd name="connsiteY337" fmla="*/ 4899070 h 6858000"/>
              <a:gd name="connsiteX338" fmla="*/ 3871915 w 7472601"/>
              <a:gd name="connsiteY338" fmla="*/ 5253645 h 6858000"/>
              <a:gd name="connsiteX339" fmla="*/ 3799374 w 7472601"/>
              <a:gd name="connsiteY339" fmla="*/ 5466127 h 6858000"/>
              <a:gd name="connsiteX340" fmla="*/ 3498850 w 7472601"/>
              <a:gd name="connsiteY340" fmla="*/ 6661888 h 6858000"/>
              <a:gd name="connsiteX341" fmla="*/ 3399216 w 7472601"/>
              <a:gd name="connsiteY341" fmla="*/ 6858000 h 6858000"/>
              <a:gd name="connsiteX342" fmla="*/ 3303688 w 7472601"/>
              <a:gd name="connsiteY342" fmla="*/ 6858000 h 6858000"/>
              <a:gd name="connsiteX343" fmla="*/ 3391774 w 7472601"/>
              <a:gd name="connsiteY343" fmla="*/ 6697181 h 6858000"/>
              <a:gd name="connsiteX344" fmla="*/ 3735540 w 7472601"/>
              <a:gd name="connsiteY344" fmla="*/ 5546923 h 6858000"/>
              <a:gd name="connsiteX345" fmla="*/ 3729438 w 7472601"/>
              <a:gd name="connsiteY345" fmla="*/ 5569058 h 6858000"/>
              <a:gd name="connsiteX346" fmla="*/ 3707782 w 7472601"/>
              <a:gd name="connsiteY346" fmla="*/ 5644908 h 6858000"/>
              <a:gd name="connsiteX347" fmla="*/ 3583827 w 7472601"/>
              <a:gd name="connsiteY347" fmla="*/ 6039215 h 6858000"/>
              <a:gd name="connsiteX348" fmla="*/ 3547861 w 7472601"/>
              <a:gd name="connsiteY348" fmla="*/ 6129609 h 6858000"/>
              <a:gd name="connsiteX349" fmla="*/ 3490905 w 7472601"/>
              <a:gd name="connsiteY349" fmla="*/ 6277660 h 6858000"/>
              <a:gd name="connsiteX350" fmla="*/ 3455859 w 7472601"/>
              <a:gd name="connsiteY350" fmla="*/ 6391301 h 6858000"/>
              <a:gd name="connsiteX351" fmla="*/ 3429112 w 7472601"/>
              <a:gd name="connsiteY351" fmla="*/ 6479469 h 6858000"/>
              <a:gd name="connsiteX352" fmla="*/ 3304862 w 7472601"/>
              <a:gd name="connsiteY352" fmla="*/ 6796476 h 6858000"/>
              <a:gd name="connsiteX353" fmla="*/ 3276071 w 7472601"/>
              <a:gd name="connsiteY353" fmla="*/ 6858000 h 6858000"/>
              <a:gd name="connsiteX354" fmla="*/ 3240805 w 7472601"/>
              <a:gd name="connsiteY354" fmla="*/ 6858000 h 6858000"/>
              <a:gd name="connsiteX355" fmla="*/ 3275917 w 7472601"/>
              <a:gd name="connsiteY355" fmla="*/ 6783192 h 6858000"/>
              <a:gd name="connsiteX356" fmla="*/ 3399358 w 7472601"/>
              <a:gd name="connsiteY356" fmla="*/ 6469011 h 6858000"/>
              <a:gd name="connsiteX357" fmla="*/ 3425650 w 7472601"/>
              <a:gd name="connsiteY357" fmla="*/ 6381333 h 6858000"/>
              <a:gd name="connsiteX358" fmla="*/ 3460661 w 7472601"/>
              <a:gd name="connsiteY358" fmla="*/ 6266763 h 6858000"/>
              <a:gd name="connsiteX359" fmla="*/ 3518021 w 7472601"/>
              <a:gd name="connsiteY359" fmla="*/ 6117298 h 6858000"/>
              <a:gd name="connsiteX360" fmla="*/ 3554035 w 7472601"/>
              <a:gd name="connsiteY360" fmla="*/ 6027832 h 6858000"/>
              <a:gd name="connsiteX361" fmla="*/ 3677174 w 7472601"/>
              <a:gd name="connsiteY361" fmla="*/ 5636351 h 6858000"/>
              <a:gd name="connsiteX362" fmla="*/ 3698819 w 7472601"/>
              <a:gd name="connsiteY362" fmla="*/ 5560503 h 6858000"/>
              <a:gd name="connsiteX363" fmla="*/ 3702094 w 7472601"/>
              <a:gd name="connsiteY363" fmla="*/ 5549194 h 6858000"/>
              <a:gd name="connsiteX364" fmla="*/ 3398355 w 7472601"/>
              <a:gd name="connsiteY364" fmla="*/ 6094603 h 6858000"/>
              <a:gd name="connsiteX365" fmla="*/ 3193941 w 7472601"/>
              <a:gd name="connsiteY365" fmla="*/ 6798775 h 6858000"/>
              <a:gd name="connsiteX366" fmla="*/ 3184140 w 7472601"/>
              <a:gd name="connsiteY366" fmla="*/ 6858000 h 6858000"/>
              <a:gd name="connsiteX367" fmla="*/ 3099978 w 7472601"/>
              <a:gd name="connsiteY367" fmla="*/ 6858000 h 6858000"/>
              <a:gd name="connsiteX368" fmla="*/ 3101556 w 7472601"/>
              <a:gd name="connsiteY368" fmla="*/ 6843337 h 6858000"/>
              <a:gd name="connsiteX369" fmla="*/ 3370162 w 7472601"/>
              <a:gd name="connsiteY369" fmla="*/ 5785550 h 6858000"/>
              <a:gd name="connsiteX370" fmla="*/ 3746477 w 7472601"/>
              <a:gd name="connsiteY370" fmla="*/ 5377889 h 6858000"/>
              <a:gd name="connsiteX371" fmla="*/ 3863399 w 7472601"/>
              <a:gd name="connsiteY371" fmla="*/ 5087257 h 6858000"/>
              <a:gd name="connsiteX372" fmla="*/ 3968712 w 7472601"/>
              <a:gd name="connsiteY372" fmla="*/ 4913989 h 6858000"/>
              <a:gd name="connsiteX373" fmla="*/ 2792390 w 7472601"/>
              <a:gd name="connsiteY373" fmla="*/ 5382974 h 6858000"/>
              <a:gd name="connsiteX374" fmla="*/ 2714982 w 7472601"/>
              <a:gd name="connsiteY374" fmla="*/ 5427051 h 6858000"/>
              <a:gd name="connsiteX375" fmla="*/ 2813361 w 7472601"/>
              <a:gd name="connsiteY375" fmla="*/ 6023912 h 6858000"/>
              <a:gd name="connsiteX376" fmla="*/ 2688430 w 7472601"/>
              <a:gd name="connsiteY376" fmla="*/ 6801564 h 6858000"/>
              <a:gd name="connsiteX377" fmla="*/ 2629626 w 7472601"/>
              <a:gd name="connsiteY377" fmla="*/ 6763394 h 6858000"/>
              <a:gd name="connsiteX378" fmla="*/ 2565328 w 7472601"/>
              <a:gd name="connsiteY378" fmla="*/ 5516399 h 6858000"/>
              <a:gd name="connsiteX379" fmla="*/ 1922999 w 7472601"/>
              <a:gd name="connsiteY379" fmla="*/ 5980343 h 6858000"/>
              <a:gd name="connsiteX380" fmla="*/ 1950261 w 7472601"/>
              <a:gd name="connsiteY380" fmla="*/ 6405858 h 6858000"/>
              <a:gd name="connsiteX381" fmla="*/ 2365554 w 7472601"/>
              <a:gd name="connsiteY381" fmla="*/ 6759107 h 6858000"/>
              <a:gd name="connsiteX382" fmla="*/ 2424142 w 7472601"/>
              <a:gd name="connsiteY382" fmla="*/ 6858000 h 6858000"/>
              <a:gd name="connsiteX383" fmla="*/ 2395994 w 7472601"/>
              <a:gd name="connsiteY383" fmla="*/ 6858000 h 6858000"/>
              <a:gd name="connsiteX384" fmla="*/ 2392863 w 7472601"/>
              <a:gd name="connsiteY384" fmla="*/ 6852964 h 6858000"/>
              <a:gd name="connsiteX385" fmla="*/ 2017589 w 7472601"/>
              <a:gd name="connsiteY385" fmla="*/ 6493982 h 6858000"/>
              <a:gd name="connsiteX386" fmla="*/ 2147336 w 7472601"/>
              <a:gd name="connsiteY386" fmla="*/ 6594052 h 6858000"/>
              <a:gd name="connsiteX387" fmla="*/ 2207047 w 7472601"/>
              <a:gd name="connsiteY387" fmla="*/ 6654540 h 6858000"/>
              <a:gd name="connsiteX388" fmla="*/ 2299106 w 7472601"/>
              <a:gd name="connsiteY388" fmla="*/ 6778931 h 6858000"/>
              <a:gd name="connsiteX389" fmla="*/ 2314430 w 7472601"/>
              <a:gd name="connsiteY389" fmla="*/ 6801144 h 6858000"/>
              <a:gd name="connsiteX390" fmla="*/ 2352406 w 7472601"/>
              <a:gd name="connsiteY390" fmla="*/ 6858000 h 6858000"/>
              <a:gd name="connsiteX391" fmla="*/ 2314492 w 7472601"/>
              <a:gd name="connsiteY391" fmla="*/ 6858000 h 6858000"/>
              <a:gd name="connsiteX392" fmla="*/ 2288095 w 7472601"/>
              <a:gd name="connsiteY392" fmla="*/ 6818030 h 6858000"/>
              <a:gd name="connsiteX393" fmla="*/ 2272768 w 7472601"/>
              <a:gd name="connsiteY393" fmla="*/ 6795822 h 6858000"/>
              <a:gd name="connsiteX394" fmla="*/ 2182715 w 7472601"/>
              <a:gd name="connsiteY394" fmla="*/ 6675071 h 6858000"/>
              <a:gd name="connsiteX395" fmla="*/ 2032061 w 7472601"/>
              <a:gd name="connsiteY395" fmla="*/ 6541380 h 6858000"/>
              <a:gd name="connsiteX396" fmla="*/ 2257220 w 7472601"/>
              <a:gd name="connsiteY396" fmla="*/ 6826257 h 6858000"/>
              <a:gd name="connsiteX397" fmla="*/ 2281324 w 7472601"/>
              <a:gd name="connsiteY397" fmla="*/ 6858000 h 6858000"/>
              <a:gd name="connsiteX398" fmla="*/ 2242860 w 7472601"/>
              <a:gd name="connsiteY398" fmla="*/ 6858000 h 6858000"/>
              <a:gd name="connsiteX399" fmla="*/ 2232818 w 7472601"/>
              <a:gd name="connsiteY399" fmla="*/ 6844926 h 6858000"/>
              <a:gd name="connsiteX400" fmla="*/ 1990172 w 7472601"/>
              <a:gd name="connsiteY400" fmla="*/ 6542121 h 6858000"/>
              <a:gd name="connsiteX401" fmla="*/ 2124090 w 7472601"/>
              <a:gd name="connsiteY401" fmla="*/ 6761017 h 6858000"/>
              <a:gd name="connsiteX402" fmla="*/ 2200380 w 7472601"/>
              <a:gd name="connsiteY402" fmla="*/ 6858000 h 6858000"/>
              <a:gd name="connsiteX403" fmla="*/ 2147507 w 7472601"/>
              <a:gd name="connsiteY403" fmla="*/ 6858000 h 6858000"/>
              <a:gd name="connsiteX404" fmla="*/ 2070668 w 7472601"/>
              <a:gd name="connsiteY404" fmla="*/ 6761520 h 6858000"/>
              <a:gd name="connsiteX405" fmla="*/ 1975142 w 7472601"/>
              <a:gd name="connsiteY405" fmla="*/ 6585570 h 6858000"/>
              <a:gd name="connsiteX406" fmla="*/ 2050035 w 7472601"/>
              <a:gd name="connsiteY406" fmla="*/ 6813345 h 6858000"/>
              <a:gd name="connsiteX407" fmla="*/ 2063025 w 7472601"/>
              <a:gd name="connsiteY407" fmla="*/ 6858000 h 6858000"/>
              <a:gd name="connsiteX408" fmla="*/ 2021675 w 7472601"/>
              <a:gd name="connsiteY408" fmla="*/ 6858000 h 6858000"/>
              <a:gd name="connsiteX409" fmla="*/ 2019308 w 7472601"/>
              <a:gd name="connsiteY409" fmla="*/ 6847118 h 6858000"/>
              <a:gd name="connsiteX410" fmla="*/ 1938835 w 7472601"/>
              <a:gd name="connsiteY410" fmla="*/ 6551160 h 6858000"/>
              <a:gd name="connsiteX411" fmla="*/ 1953230 w 7472601"/>
              <a:gd name="connsiteY411" fmla="*/ 6759699 h 6858000"/>
              <a:gd name="connsiteX412" fmla="*/ 1956763 w 7472601"/>
              <a:gd name="connsiteY412" fmla="*/ 6778191 h 6858000"/>
              <a:gd name="connsiteX413" fmla="*/ 1967925 w 7472601"/>
              <a:gd name="connsiteY413" fmla="*/ 6858000 h 6858000"/>
              <a:gd name="connsiteX414" fmla="*/ 1936622 w 7472601"/>
              <a:gd name="connsiteY414" fmla="*/ 6858000 h 6858000"/>
              <a:gd name="connsiteX415" fmla="*/ 1926261 w 7472601"/>
              <a:gd name="connsiteY415" fmla="*/ 6784064 h 6858000"/>
              <a:gd name="connsiteX416" fmla="*/ 1922724 w 7472601"/>
              <a:gd name="connsiteY416" fmla="*/ 6765577 h 6858000"/>
              <a:gd name="connsiteX417" fmla="*/ 1904650 w 7472601"/>
              <a:gd name="connsiteY417" fmla="*/ 6639616 h 6858000"/>
              <a:gd name="connsiteX418" fmla="*/ 1885273 w 7472601"/>
              <a:gd name="connsiteY418" fmla="*/ 6858000 h 6858000"/>
              <a:gd name="connsiteX419" fmla="*/ 1854363 w 7472601"/>
              <a:gd name="connsiteY419" fmla="*/ 6858000 h 6858000"/>
              <a:gd name="connsiteX420" fmla="*/ 1880391 w 7472601"/>
              <a:gd name="connsiteY420" fmla="*/ 6603796 h 6858000"/>
              <a:gd name="connsiteX421" fmla="*/ 1818273 w 7472601"/>
              <a:gd name="connsiteY421" fmla="*/ 6715729 h 6858000"/>
              <a:gd name="connsiteX422" fmla="*/ 1794691 w 7472601"/>
              <a:gd name="connsiteY422" fmla="*/ 6843239 h 6858000"/>
              <a:gd name="connsiteX423" fmla="*/ 1794914 w 7472601"/>
              <a:gd name="connsiteY423" fmla="*/ 6858000 h 6858000"/>
              <a:gd name="connsiteX424" fmla="*/ 1746128 w 7472601"/>
              <a:gd name="connsiteY424" fmla="*/ 6858000 h 6858000"/>
              <a:gd name="connsiteX425" fmla="*/ 1753934 w 7472601"/>
              <a:gd name="connsiteY425" fmla="*/ 6724796 h 6858000"/>
              <a:gd name="connsiteX426" fmla="*/ 1792053 w 7472601"/>
              <a:gd name="connsiteY426" fmla="*/ 6572396 h 6858000"/>
              <a:gd name="connsiteX427" fmla="*/ 1862248 w 7472601"/>
              <a:gd name="connsiteY427" fmla="*/ 6266397 h 6858000"/>
              <a:gd name="connsiteX428" fmla="*/ 1862250 w 7472601"/>
              <a:gd name="connsiteY428" fmla="*/ 6033531 h 6858000"/>
              <a:gd name="connsiteX429" fmla="*/ 1211999 w 7472601"/>
              <a:gd name="connsiteY429" fmla="*/ 6683610 h 6858000"/>
              <a:gd name="connsiteX430" fmla="*/ 1213266 w 7472601"/>
              <a:gd name="connsiteY430" fmla="*/ 6691947 h 6858000"/>
              <a:gd name="connsiteX431" fmla="*/ 1203370 w 7472601"/>
              <a:gd name="connsiteY431" fmla="*/ 6850676 h 6858000"/>
              <a:gd name="connsiteX432" fmla="*/ 1203671 w 7472601"/>
              <a:gd name="connsiteY432" fmla="*/ 6858000 h 6858000"/>
              <a:gd name="connsiteX433" fmla="*/ 1143180 w 7472601"/>
              <a:gd name="connsiteY433" fmla="*/ 6858000 h 6858000"/>
              <a:gd name="connsiteX434" fmla="*/ 1142176 w 7472601"/>
              <a:gd name="connsiteY434" fmla="*/ 6766045 h 6858000"/>
              <a:gd name="connsiteX435" fmla="*/ 1067484 w 7472601"/>
              <a:gd name="connsiteY435" fmla="*/ 6858000 h 6858000"/>
              <a:gd name="connsiteX436" fmla="*/ 953928 w 7472601"/>
              <a:gd name="connsiteY436" fmla="*/ 6858000 h 6858000"/>
              <a:gd name="connsiteX437" fmla="*/ 959715 w 7472601"/>
              <a:gd name="connsiteY437" fmla="*/ 6850185 h 6858000"/>
              <a:gd name="connsiteX438" fmla="*/ 1483788 w 7472601"/>
              <a:gd name="connsiteY438" fmla="*/ 6259174 h 6858000"/>
              <a:gd name="connsiteX439" fmla="*/ 1100671 w 7472601"/>
              <a:gd name="connsiteY439" fmla="*/ 6252137 h 6858000"/>
              <a:gd name="connsiteX440" fmla="*/ 1090144 w 7472601"/>
              <a:gd name="connsiteY440" fmla="*/ 6256748 h 6858000"/>
              <a:gd name="connsiteX441" fmla="*/ 1095872 w 7472601"/>
              <a:gd name="connsiteY441" fmla="*/ 6271892 h 6858000"/>
              <a:gd name="connsiteX442" fmla="*/ 262785 w 7472601"/>
              <a:gd name="connsiteY442" fmla="*/ 6845450 h 6858000"/>
              <a:gd name="connsiteX443" fmla="*/ 209968 w 7472601"/>
              <a:gd name="connsiteY443" fmla="*/ 6770713 h 6858000"/>
              <a:gd name="connsiteX444" fmla="*/ 873460 w 7472601"/>
              <a:gd name="connsiteY444" fmla="*/ 6253768 h 6858000"/>
              <a:gd name="connsiteX445" fmla="*/ 192686 w 7472601"/>
              <a:gd name="connsiteY445" fmla="*/ 5849257 h 6858000"/>
              <a:gd name="connsiteX446" fmla="*/ 4696 w 7472601"/>
              <a:gd name="connsiteY446" fmla="*/ 5697668 h 6858000"/>
              <a:gd name="connsiteX447" fmla="*/ 0 w 7472601"/>
              <a:gd name="connsiteY447" fmla="*/ 5689984 h 6858000"/>
              <a:gd name="connsiteX448" fmla="*/ 0 w 7472601"/>
              <a:gd name="connsiteY448" fmla="*/ 5513472 h 6858000"/>
              <a:gd name="connsiteX449" fmla="*/ 174101 w 7472601"/>
              <a:gd name="connsiteY449" fmla="*/ 5620277 h 6858000"/>
              <a:gd name="connsiteX450" fmla="*/ 891800 w 7472601"/>
              <a:gd name="connsiteY450" fmla="*/ 6036935 h 6858000"/>
              <a:gd name="connsiteX451" fmla="*/ 1072219 w 7472601"/>
              <a:gd name="connsiteY451" fmla="*/ 6169443 h 6858000"/>
              <a:gd name="connsiteX452" fmla="*/ 1074117 w 7472601"/>
              <a:gd name="connsiteY452" fmla="*/ 6170301 h 6858000"/>
              <a:gd name="connsiteX453" fmla="*/ 1083114 w 7472601"/>
              <a:gd name="connsiteY453" fmla="*/ 6174131 h 6858000"/>
              <a:gd name="connsiteX454" fmla="*/ 1543010 w 7472601"/>
              <a:gd name="connsiteY454" fmla="*/ 6191140 h 6858000"/>
              <a:gd name="connsiteX455" fmla="*/ 1551080 w 7472601"/>
              <a:gd name="connsiteY455" fmla="*/ 6195006 h 6858000"/>
              <a:gd name="connsiteX456" fmla="*/ 2345443 w 7472601"/>
              <a:gd name="connsiteY456" fmla="*/ 5549882 h 6858000"/>
              <a:gd name="connsiteX457" fmla="*/ 1721499 w 7472601"/>
              <a:gd name="connsiteY457" fmla="*/ 5599969 h 6858000"/>
              <a:gd name="connsiteX458" fmla="*/ 767716 w 7472601"/>
              <a:gd name="connsiteY458" fmla="*/ 5472768 h 6858000"/>
              <a:gd name="connsiteX459" fmla="*/ 722147 w 7472601"/>
              <a:gd name="connsiteY459" fmla="*/ 5393091 h 6858000"/>
              <a:gd name="connsiteX460" fmla="*/ 1485552 w 7472601"/>
              <a:gd name="connsiteY460" fmla="*/ 5313202 h 6858000"/>
              <a:gd name="connsiteX461" fmla="*/ 2143004 w 7472601"/>
              <a:gd name="connsiteY461" fmla="*/ 5402420 h 6858000"/>
              <a:gd name="connsiteX462" fmla="*/ 1933391 w 7472601"/>
              <a:gd name="connsiteY462" fmla="*/ 5156971 h 6858000"/>
              <a:gd name="connsiteX463" fmla="*/ 1827118 w 7472601"/>
              <a:gd name="connsiteY463" fmla="*/ 4968410 h 6858000"/>
              <a:gd name="connsiteX464" fmla="*/ 1837349 w 7472601"/>
              <a:gd name="connsiteY464" fmla="*/ 4956357 h 6858000"/>
              <a:gd name="connsiteX465" fmla="*/ 2162835 w 7472601"/>
              <a:gd name="connsiteY465" fmla="*/ 5187853 h 6858000"/>
              <a:gd name="connsiteX466" fmla="*/ 2257167 w 7472601"/>
              <a:gd name="connsiteY466" fmla="*/ 5462123 h 6858000"/>
              <a:gd name="connsiteX467" fmla="*/ 2261598 w 7472601"/>
              <a:gd name="connsiteY467" fmla="*/ 5467998 h 6858000"/>
              <a:gd name="connsiteX468" fmla="*/ 2437177 w 7472601"/>
              <a:gd name="connsiteY468" fmla="*/ 5479608 h 6858000"/>
              <a:gd name="connsiteX469" fmla="*/ 2445247 w 7472601"/>
              <a:gd name="connsiteY469" fmla="*/ 5483476 h 6858000"/>
              <a:gd name="connsiteX470" fmla="*/ 2743626 w 7472601"/>
              <a:gd name="connsiteY470" fmla="*/ 5304819 h 6858000"/>
              <a:gd name="connsiteX471" fmla="*/ 3048102 w 7472601"/>
              <a:gd name="connsiteY471" fmla="*/ 5150595 h 6858000"/>
              <a:gd name="connsiteX472" fmla="*/ 1799414 w 7472601"/>
              <a:gd name="connsiteY472" fmla="*/ 4694732 h 6858000"/>
              <a:gd name="connsiteX473" fmla="*/ 1771735 w 7472601"/>
              <a:gd name="connsiteY473" fmla="*/ 4619929 h 6858000"/>
              <a:gd name="connsiteX474" fmla="*/ 3104273 w 7472601"/>
              <a:gd name="connsiteY474" fmla="*/ 5076159 h 6858000"/>
              <a:gd name="connsiteX475" fmla="*/ 3113245 w 7472601"/>
              <a:gd name="connsiteY475" fmla="*/ 5090705 h 6858000"/>
              <a:gd name="connsiteX476" fmla="*/ 3126294 w 7472601"/>
              <a:gd name="connsiteY476" fmla="*/ 5114400 h 6858000"/>
              <a:gd name="connsiteX477" fmla="*/ 3937433 w 7472601"/>
              <a:gd name="connsiteY477" fmla="*/ 4830473 h 6858000"/>
              <a:gd name="connsiteX478" fmla="*/ 3590475 w 7472601"/>
              <a:gd name="connsiteY478" fmla="*/ 4597974 h 6858000"/>
              <a:gd name="connsiteX479" fmla="*/ 3100264 w 7472601"/>
              <a:gd name="connsiteY479" fmla="*/ 4579845 h 6858000"/>
              <a:gd name="connsiteX480" fmla="*/ 2183576 w 7472601"/>
              <a:gd name="connsiteY480" fmla="*/ 4227150 h 6858000"/>
              <a:gd name="connsiteX481" fmla="*/ 2151029 w 7472601"/>
              <a:gd name="connsiteY481" fmla="*/ 4146947 h 6858000"/>
              <a:gd name="connsiteX482" fmla="*/ 3563434 w 7472601"/>
              <a:gd name="connsiteY482" fmla="*/ 4469115 h 6858000"/>
              <a:gd name="connsiteX483" fmla="*/ 3177952 w 7472601"/>
              <a:gd name="connsiteY483" fmla="*/ 3657386 h 6858000"/>
              <a:gd name="connsiteX484" fmla="*/ 3189263 w 7472601"/>
              <a:gd name="connsiteY484" fmla="*/ 3625726 h 6858000"/>
              <a:gd name="connsiteX485" fmla="*/ 3560912 w 7472601"/>
              <a:gd name="connsiteY485" fmla="*/ 4079863 h 6858000"/>
              <a:gd name="connsiteX486" fmla="*/ 3626636 w 7472601"/>
              <a:gd name="connsiteY486" fmla="*/ 4512230 h 6858000"/>
              <a:gd name="connsiteX487" fmla="*/ 3653088 w 7472601"/>
              <a:gd name="connsiteY487" fmla="*/ 4521417 h 6858000"/>
              <a:gd name="connsiteX488" fmla="*/ 3988128 w 7472601"/>
              <a:gd name="connsiteY488" fmla="*/ 4817267 h 6858000"/>
              <a:gd name="connsiteX489" fmla="*/ 4830582 w 7472601"/>
              <a:gd name="connsiteY489" fmla="*/ 4676000 h 6858000"/>
              <a:gd name="connsiteX490" fmla="*/ 4830100 w 7472601"/>
              <a:gd name="connsiteY490" fmla="*/ 4675554 h 6858000"/>
              <a:gd name="connsiteX491" fmla="*/ 4036318 w 7472601"/>
              <a:gd name="connsiteY491" fmla="*/ 4147013 h 6858000"/>
              <a:gd name="connsiteX492" fmla="*/ 3432098 w 7472601"/>
              <a:gd name="connsiteY492" fmla="*/ 3537312 h 6858000"/>
              <a:gd name="connsiteX493" fmla="*/ 3446761 w 7472601"/>
              <a:gd name="connsiteY493" fmla="*/ 3461278 h 6858000"/>
              <a:gd name="connsiteX494" fmla="*/ 4419733 w 7472601"/>
              <a:gd name="connsiteY494" fmla="*/ 3963555 h 6858000"/>
              <a:gd name="connsiteX495" fmla="*/ 4781371 w 7472601"/>
              <a:gd name="connsiteY495" fmla="*/ 4458604 h 6858000"/>
              <a:gd name="connsiteX496" fmla="*/ 4780440 w 7472601"/>
              <a:gd name="connsiteY496" fmla="*/ 4470290 h 6858000"/>
              <a:gd name="connsiteX497" fmla="*/ 4898954 w 7472601"/>
              <a:gd name="connsiteY497" fmla="*/ 4662092 h 6858000"/>
              <a:gd name="connsiteX498" fmla="*/ 4900699 w 7472601"/>
              <a:gd name="connsiteY498" fmla="*/ 4670867 h 6858000"/>
              <a:gd name="connsiteX499" fmla="*/ 5714511 w 7472601"/>
              <a:gd name="connsiteY499" fmla="*/ 4663483 h 6858000"/>
              <a:gd name="connsiteX500" fmla="*/ 5464793 w 7472601"/>
              <a:gd name="connsiteY500" fmla="*/ 4393556 h 6858000"/>
              <a:gd name="connsiteX501" fmla="*/ 5461897 w 7472601"/>
              <a:gd name="connsiteY501" fmla="*/ 4390879 h 6858000"/>
              <a:gd name="connsiteX502" fmla="*/ 4294126 w 7472601"/>
              <a:gd name="connsiteY502" fmla="*/ 3303048 h 6858000"/>
              <a:gd name="connsiteX503" fmla="*/ 4305321 w 7472601"/>
              <a:gd name="connsiteY503" fmla="*/ 3256953 h 6858000"/>
              <a:gd name="connsiteX504" fmla="*/ 4949299 w 7472601"/>
              <a:gd name="connsiteY504" fmla="*/ 3766336 h 6858000"/>
              <a:gd name="connsiteX505" fmla="*/ 5291452 w 7472601"/>
              <a:gd name="connsiteY505" fmla="*/ 4076801 h 6858000"/>
              <a:gd name="connsiteX506" fmla="*/ 5434998 w 7472601"/>
              <a:gd name="connsiteY506" fmla="*/ 4254100 h 6858000"/>
              <a:gd name="connsiteX507" fmla="*/ 5351015 w 7472601"/>
              <a:gd name="connsiteY507" fmla="*/ 3760989 h 6858000"/>
              <a:gd name="connsiteX508" fmla="*/ 5413780 w 7472601"/>
              <a:gd name="connsiteY508" fmla="*/ 2966265 h 6858000"/>
              <a:gd name="connsiteX509" fmla="*/ 5425627 w 7472601"/>
              <a:gd name="connsiteY509" fmla="*/ 2954192 h 6858000"/>
              <a:gd name="connsiteX510" fmla="*/ 6604735 w 7472601"/>
              <a:gd name="connsiteY510" fmla="*/ 2041381 h 6858000"/>
              <a:gd name="connsiteX511" fmla="*/ 7204487 w 7472601"/>
              <a:gd name="connsiteY511" fmla="*/ 2742112 h 6858000"/>
              <a:gd name="connsiteX512" fmla="*/ 7131592 w 7472601"/>
              <a:gd name="connsiteY512" fmla="*/ 2672096 h 6858000"/>
              <a:gd name="connsiteX513" fmla="*/ 6996344 w 7472601"/>
              <a:gd name="connsiteY513" fmla="*/ 2518310 h 6858000"/>
              <a:gd name="connsiteX514" fmla="*/ 6735495 w 7472601"/>
              <a:gd name="connsiteY514" fmla="*/ 2196890 h 6858000"/>
              <a:gd name="connsiteX515" fmla="*/ 6721901 w 7472601"/>
              <a:gd name="connsiteY515" fmla="*/ 2179274 h 6858000"/>
              <a:gd name="connsiteX516" fmla="*/ 6604735 w 7472601"/>
              <a:gd name="connsiteY516" fmla="*/ 2041381 h 6858000"/>
              <a:gd name="connsiteX517" fmla="*/ 6591670 w 7472601"/>
              <a:gd name="connsiteY517" fmla="*/ 1988277 h 6858000"/>
              <a:gd name="connsiteX518" fmla="*/ 6747349 w 7472601"/>
              <a:gd name="connsiteY518" fmla="*/ 2160069 h 6858000"/>
              <a:gd name="connsiteX519" fmla="*/ 6760943 w 7472601"/>
              <a:gd name="connsiteY519" fmla="*/ 2177686 h 6858000"/>
              <a:gd name="connsiteX520" fmla="*/ 7021065 w 7472601"/>
              <a:gd name="connsiteY520" fmla="*/ 2498102 h 6858000"/>
              <a:gd name="connsiteX521" fmla="*/ 7155223 w 7472601"/>
              <a:gd name="connsiteY521" fmla="*/ 2650386 h 6858000"/>
              <a:gd name="connsiteX522" fmla="*/ 7203167 w 7472601"/>
              <a:gd name="connsiteY522" fmla="*/ 2697288 h 6858000"/>
              <a:gd name="connsiteX523" fmla="*/ 6937703 w 7472601"/>
              <a:gd name="connsiteY523" fmla="*/ 2321981 h 6858000"/>
              <a:gd name="connsiteX524" fmla="*/ 6591670 w 7472601"/>
              <a:gd name="connsiteY524" fmla="*/ 1988277 h 6858000"/>
              <a:gd name="connsiteX525" fmla="*/ 5798671 w 7472601"/>
              <a:gd name="connsiteY525" fmla="*/ 1981601 h 6858000"/>
              <a:gd name="connsiteX526" fmla="*/ 5754709 w 7472601"/>
              <a:gd name="connsiteY526" fmla="*/ 2071454 h 6858000"/>
              <a:gd name="connsiteX527" fmla="*/ 5763044 w 7472601"/>
              <a:gd name="connsiteY527" fmla="*/ 2842206 h 6858000"/>
              <a:gd name="connsiteX528" fmla="*/ 5764974 w 7472601"/>
              <a:gd name="connsiteY528" fmla="*/ 2799609 h 6858000"/>
              <a:gd name="connsiteX529" fmla="*/ 5767665 w 7472601"/>
              <a:gd name="connsiteY529" fmla="*/ 2666409 h 6858000"/>
              <a:gd name="connsiteX530" fmla="*/ 5763055 w 7472601"/>
              <a:gd name="connsiteY530" fmla="*/ 2579705 h 6858000"/>
              <a:gd name="connsiteX531" fmla="*/ 5758079 w 7472601"/>
              <a:gd name="connsiteY531" fmla="*/ 2492508 h 6858000"/>
              <a:gd name="connsiteX532" fmla="*/ 5779325 w 7472601"/>
              <a:gd name="connsiteY532" fmla="*/ 2197069 h 6858000"/>
              <a:gd name="connsiteX533" fmla="*/ 5798671 w 7472601"/>
              <a:gd name="connsiteY533" fmla="*/ 1981601 h 6858000"/>
              <a:gd name="connsiteX534" fmla="*/ 5829202 w 7472601"/>
              <a:gd name="connsiteY534" fmla="*/ 1971679 h 6858000"/>
              <a:gd name="connsiteX535" fmla="*/ 5809558 w 7472601"/>
              <a:gd name="connsiteY535" fmla="*/ 2198043 h 6858000"/>
              <a:gd name="connsiteX536" fmla="*/ 5788653 w 7472601"/>
              <a:gd name="connsiteY536" fmla="*/ 2489430 h 6858000"/>
              <a:gd name="connsiteX537" fmla="*/ 5793439 w 7472601"/>
              <a:gd name="connsiteY537" fmla="*/ 2575235 h 6858000"/>
              <a:gd name="connsiteX538" fmla="*/ 5796837 w 7472601"/>
              <a:gd name="connsiteY538" fmla="*/ 2637633 h 6858000"/>
              <a:gd name="connsiteX539" fmla="*/ 5818614 w 7472601"/>
              <a:gd name="connsiteY539" fmla="*/ 2473055 h 6858000"/>
              <a:gd name="connsiteX540" fmla="*/ 5829202 w 7472601"/>
              <a:gd name="connsiteY540" fmla="*/ 1971679 h 6858000"/>
              <a:gd name="connsiteX541" fmla="*/ 5911389 w 7472601"/>
              <a:gd name="connsiteY541" fmla="*/ 1898371 h 6858000"/>
              <a:gd name="connsiteX542" fmla="*/ 6237627 w 7472601"/>
              <a:gd name="connsiteY542" fmla="*/ 2231921 h 6858000"/>
              <a:gd name="connsiteX543" fmla="*/ 5911389 w 7472601"/>
              <a:gd name="connsiteY543" fmla="*/ 1898371 h 6858000"/>
              <a:gd name="connsiteX544" fmla="*/ 6944437 w 7472601"/>
              <a:gd name="connsiteY544" fmla="*/ 1575402 h 6858000"/>
              <a:gd name="connsiteX545" fmla="*/ 6304730 w 7472601"/>
              <a:gd name="connsiteY545" fmla="*/ 1766654 h 6858000"/>
              <a:gd name="connsiteX546" fmla="*/ 6944437 w 7472601"/>
              <a:gd name="connsiteY546" fmla="*/ 1575402 h 6858000"/>
              <a:gd name="connsiteX547" fmla="*/ 7019523 w 7472601"/>
              <a:gd name="connsiteY547" fmla="*/ 1519450 h 6858000"/>
              <a:gd name="connsiteX548" fmla="*/ 6298091 w 7472601"/>
              <a:gd name="connsiteY548" fmla="*/ 1737122 h 6858000"/>
              <a:gd name="connsiteX549" fmla="*/ 7019523 w 7472601"/>
              <a:gd name="connsiteY549" fmla="*/ 1519450 h 6858000"/>
              <a:gd name="connsiteX550" fmla="*/ 2399523 w 7472601"/>
              <a:gd name="connsiteY550" fmla="*/ 1428234 h 6858000"/>
              <a:gd name="connsiteX551" fmla="*/ 2224982 w 7472601"/>
              <a:gd name="connsiteY551" fmla="*/ 1826201 h 6858000"/>
              <a:gd name="connsiteX552" fmla="*/ 2096099 w 7472601"/>
              <a:gd name="connsiteY552" fmla="*/ 2345900 h 6858000"/>
              <a:gd name="connsiteX553" fmla="*/ 2283317 w 7472601"/>
              <a:gd name="connsiteY553" fmla="*/ 1796925 h 6858000"/>
              <a:gd name="connsiteX554" fmla="*/ 2399523 w 7472601"/>
              <a:gd name="connsiteY554" fmla="*/ 1428234 h 6858000"/>
              <a:gd name="connsiteX555" fmla="*/ 2448558 w 7472601"/>
              <a:gd name="connsiteY555" fmla="*/ 1373435 h 6858000"/>
              <a:gd name="connsiteX556" fmla="*/ 2312521 w 7472601"/>
              <a:gd name="connsiteY556" fmla="*/ 1806140 h 6858000"/>
              <a:gd name="connsiteX557" fmla="*/ 2127533 w 7472601"/>
              <a:gd name="connsiteY557" fmla="*/ 2348380 h 6858000"/>
              <a:gd name="connsiteX558" fmla="*/ 2358080 w 7472601"/>
              <a:gd name="connsiteY558" fmla="*/ 1866134 h 6858000"/>
              <a:gd name="connsiteX559" fmla="*/ 2407436 w 7472601"/>
              <a:gd name="connsiteY559" fmla="*/ 1651070 h 6858000"/>
              <a:gd name="connsiteX560" fmla="*/ 2448558 w 7472601"/>
              <a:gd name="connsiteY560" fmla="*/ 1373435 h 6858000"/>
              <a:gd name="connsiteX561" fmla="*/ 278707 w 7472601"/>
              <a:gd name="connsiteY561" fmla="*/ 1352270 h 6858000"/>
              <a:gd name="connsiteX562" fmla="*/ 321570 w 7472601"/>
              <a:gd name="connsiteY562" fmla="*/ 1861610 h 6858000"/>
              <a:gd name="connsiteX563" fmla="*/ 294281 w 7472601"/>
              <a:gd name="connsiteY563" fmla="*/ 1440658 h 6858000"/>
              <a:gd name="connsiteX564" fmla="*/ 278707 w 7472601"/>
              <a:gd name="connsiteY564" fmla="*/ 1352270 h 6858000"/>
              <a:gd name="connsiteX565" fmla="*/ 1423821 w 7472601"/>
              <a:gd name="connsiteY565" fmla="*/ 1351958 h 6858000"/>
              <a:gd name="connsiteX566" fmla="*/ 1638521 w 7472601"/>
              <a:gd name="connsiteY566" fmla="*/ 1908470 h 6858000"/>
              <a:gd name="connsiteX567" fmla="*/ 1754199 w 7472601"/>
              <a:gd name="connsiteY567" fmla="*/ 2149284 h 6858000"/>
              <a:gd name="connsiteX568" fmla="*/ 1908359 w 7472601"/>
              <a:gd name="connsiteY568" fmla="*/ 2364988 h 6858000"/>
              <a:gd name="connsiteX569" fmla="*/ 1647661 w 7472601"/>
              <a:gd name="connsiteY569" fmla="*/ 1825945 h 6858000"/>
              <a:gd name="connsiteX570" fmla="*/ 1423821 w 7472601"/>
              <a:gd name="connsiteY570" fmla="*/ 1351958 h 6858000"/>
              <a:gd name="connsiteX571" fmla="*/ 1431890 w 7472601"/>
              <a:gd name="connsiteY571" fmla="*/ 1306475 h 6858000"/>
              <a:gd name="connsiteX572" fmla="*/ 1507597 w 7472601"/>
              <a:gd name="connsiteY572" fmla="*/ 1446132 h 6858000"/>
              <a:gd name="connsiteX573" fmla="*/ 1674586 w 7472601"/>
              <a:gd name="connsiteY573" fmla="*/ 1813832 h 6858000"/>
              <a:gd name="connsiteX574" fmla="*/ 1815950 w 7472601"/>
              <a:gd name="connsiteY574" fmla="*/ 2128564 h 6858000"/>
              <a:gd name="connsiteX575" fmla="*/ 1984242 w 7472601"/>
              <a:gd name="connsiteY575" fmla="*/ 2430829 h 6858000"/>
              <a:gd name="connsiteX576" fmla="*/ 2014023 w 7472601"/>
              <a:gd name="connsiteY576" fmla="*/ 2450995 h 6858000"/>
              <a:gd name="connsiteX577" fmla="*/ 1747337 w 7472601"/>
              <a:gd name="connsiteY577" fmla="*/ 1855264 h 6858000"/>
              <a:gd name="connsiteX578" fmla="*/ 1533749 w 7472601"/>
              <a:gd name="connsiteY578" fmla="*/ 1478656 h 6858000"/>
              <a:gd name="connsiteX579" fmla="*/ 1431890 w 7472601"/>
              <a:gd name="connsiteY579" fmla="*/ 1306475 h 6858000"/>
              <a:gd name="connsiteX580" fmla="*/ 5052692 w 7472601"/>
              <a:gd name="connsiteY580" fmla="*/ 1292994 h 6858000"/>
              <a:gd name="connsiteX581" fmla="*/ 5200661 w 7472601"/>
              <a:gd name="connsiteY581" fmla="*/ 1635186 h 6858000"/>
              <a:gd name="connsiteX582" fmla="*/ 5297138 w 7472601"/>
              <a:gd name="connsiteY582" fmla="*/ 1906351 h 6858000"/>
              <a:gd name="connsiteX583" fmla="*/ 5052692 w 7472601"/>
              <a:gd name="connsiteY583" fmla="*/ 1292994 h 6858000"/>
              <a:gd name="connsiteX584" fmla="*/ 5009948 w 7472601"/>
              <a:gd name="connsiteY584" fmla="*/ 1273619 h 6858000"/>
              <a:gd name="connsiteX585" fmla="*/ 5121777 w 7472601"/>
              <a:gd name="connsiteY585" fmla="*/ 1654213 h 6858000"/>
              <a:gd name="connsiteX586" fmla="*/ 5293545 w 7472601"/>
              <a:gd name="connsiteY586" fmla="*/ 2072247 h 6858000"/>
              <a:gd name="connsiteX587" fmla="*/ 5294042 w 7472601"/>
              <a:gd name="connsiteY587" fmla="*/ 2065019 h 6858000"/>
              <a:gd name="connsiteX588" fmla="*/ 5171936 w 7472601"/>
              <a:gd name="connsiteY588" fmla="*/ 1647613 h 6858000"/>
              <a:gd name="connsiteX589" fmla="*/ 5009948 w 7472601"/>
              <a:gd name="connsiteY589" fmla="*/ 1273619 h 6858000"/>
              <a:gd name="connsiteX590" fmla="*/ 655236 w 7472601"/>
              <a:gd name="connsiteY590" fmla="*/ 1268632 h 6858000"/>
              <a:gd name="connsiteX591" fmla="*/ 839521 w 7472601"/>
              <a:gd name="connsiteY591" fmla="*/ 1685315 h 6858000"/>
              <a:gd name="connsiteX592" fmla="*/ 1109416 w 7472601"/>
              <a:gd name="connsiteY592" fmla="*/ 2061663 h 6858000"/>
              <a:gd name="connsiteX593" fmla="*/ 1298300 w 7472601"/>
              <a:gd name="connsiteY593" fmla="*/ 2247742 h 6858000"/>
              <a:gd name="connsiteX594" fmla="*/ 1125871 w 7472601"/>
              <a:gd name="connsiteY594" fmla="*/ 1989513 h 6858000"/>
              <a:gd name="connsiteX595" fmla="*/ 981574 w 7472601"/>
              <a:gd name="connsiteY595" fmla="*/ 1783157 h 6858000"/>
              <a:gd name="connsiteX596" fmla="*/ 922198 w 7472601"/>
              <a:gd name="connsiteY596" fmla="*/ 1677437 h 6858000"/>
              <a:gd name="connsiteX597" fmla="*/ 869293 w 7472601"/>
              <a:gd name="connsiteY597" fmla="*/ 1583214 h 6858000"/>
              <a:gd name="connsiteX598" fmla="*/ 751431 w 7472601"/>
              <a:gd name="connsiteY598" fmla="*/ 1405731 h 6858000"/>
              <a:gd name="connsiteX599" fmla="*/ 655236 w 7472601"/>
              <a:gd name="connsiteY599" fmla="*/ 1268632 h 6858000"/>
              <a:gd name="connsiteX600" fmla="*/ 6516292 w 7472601"/>
              <a:gd name="connsiteY600" fmla="*/ 1263064 h 6858000"/>
              <a:gd name="connsiteX601" fmla="*/ 5736320 w 7472601"/>
              <a:gd name="connsiteY601" fmla="*/ 1501803 h 6858000"/>
              <a:gd name="connsiteX602" fmla="*/ 6516292 w 7472601"/>
              <a:gd name="connsiteY602" fmla="*/ 1263064 h 6858000"/>
              <a:gd name="connsiteX603" fmla="*/ 291466 w 7472601"/>
              <a:gd name="connsiteY603" fmla="*/ 1250369 h 6858000"/>
              <a:gd name="connsiteX604" fmla="*/ 323180 w 7472601"/>
              <a:gd name="connsiteY604" fmla="*/ 1435283 h 6858000"/>
              <a:gd name="connsiteX605" fmla="*/ 349381 w 7472601"/>
              <a:gd name="connsiteY605" fmla="*/ 1875041 h 6858000"/>
              <a:gd name="connsiteX606" fmla="*/ 374363 w 7472601"/>
              <a:gd name="connsiteY606" fmla="*/ 1506494 h 6858000"/>
              <a:gd name="connsiteX607" fmla="*/ 302168 w 7472601"/>
              <a:gd name="connsiteY607" fmla="*/ 1274495 h 6858000"/>
              <a:gd name="connsiteX608" fmla="*/ 291466 w 7472601"/>
              <a:gd name="connsiteY608" fmla="*/ 1250369 h 6858000"/>
              <a:gd name="connsiteX609" fmla="*/ 678222 w 7472601"/>
              <a:gd name="connsiteY609" fmla="*/ 1248670 h 6858000"/>
              <a:gd name="connsiteX610" fmla="*/ 775536 w 7472601"/>
              <a:gd name="connsiteY610" fmla="*/ 1388015 h 6858000"/>
              <a:gd name="connsiteX611" fmla="*/ 894529 w 7472601"/>
              <a:gd name="connsiteY611" fmla="*/ 1567739 h 6858000"/>
              <a:gd name="connsiteX612" fmla="*/ 948000 w 7472601"/>
              <a:gd name="connsiteY612" fmla="*/ 1663088 h 6858000"/>
              <a:gd name="connsiteX613" fmla="*/ 1006812 w 7472601"/>
              <a:gd name="connsiteY613" fmla="*/ 1767683 h 6858000"/>
              <a:gd name="connsiteX614" fmla="*/ 1149133 w 7472601"/>
              <a:gd name="connsiteY614" fmla="*/ 1971513 h 6858000"/>
              <a:gd name="connsiteX615" fmla="*/ 1333952 w 7472601"/>
              <a:gd name="connsiteY615" fmla="*/ 2251620 h 6858000"/>
              <a:gd name="connsiteX616" fmla="*/ 1337329 w 7472601"/>
              <a:gd name="connsiteY616" fmla="*/ 2258350 h 6858000"/>
              <a:gd name="connsiteX617" fmla="*/ 1014726 w 7472601"/>
              <a:gd name="connsiteY617" fmla="*/ 1615556 h 6858000"/>
              <a:gd name="connsiteX618" fmla="*/ 678222 w 7472601"/>
              <a:gd name="connsiteY618" fmla="*/ 1248670 h 6858000"/>
              <a:gd name="connsiteX619" fmla="*/ 6691602 w 7472601"/>
              <a:gd name="connsiteY619" fmla="*/ 1140573 h 6858000"/>
              <a:gd name="connsiteX620" fmla="*/ 6571100 w 7472601"/>
              <a:gd name="connsiteY620" fmla="*/ 1183662 h 6858000"/>
              <a:gd name="connsiteX621" fmla="*/ 6241687 w 7472601"/>
              <a:gd name="connsiteY621" fmla="*/ 1257600 h 6858000"/>
              <a:gd name="connsiteX622" fmla="*/ 5693009 w 7472601"/>
              <a:gd name="connsiteY622" fmla="*/ 1478256 h 6858000"/>
              <a:gd name="connsiteX623" fmla="*/ 6548420 w 7472601"/>
              <a:gd name="connsiteY623" fmla="*/ 1214599 h 6858000"/>
              <a:gd name="connsiteX624" fmla="*/ 6605473 w 7472601"/>
              <a:gd name="connsiteY624" fmla="*/ 1184686 h 6858000"/>
              <a:gd name="connsiteX625" fmla="*/ 6691602 w 7472601"/>
              <a:gd name="connsiteY625" fmla="*/ 1140573 h 6858000"/>
              <a:gd name="connsiteX626" fmla="*/ 4002475 w 7472601"/>
              <a:gd name="connsiteY626" fmla="*/ 1037802 h 6858000"/>
              <a:gd name="connsiteX627" fmla="*/ 4000324 w 7472601"/>
              <a:gd name="connsiteY627" fmla="*/ 1039362 h 6858000"/>
              <a:gd name="connsiteX628" fmla="*/ 4002862 w 7472601"/>
              <a:gd name="connsiteY628" fmla="*/ 1042866 h 6858000"/>
              <a:gd name="connsiteX629" fmla="*/ 4002475 w 7472601"/>
              <a:gd name="connsiteY629" fmla="*/ 1037802 h 6858000"/>
              <a:gd name="connsiteX630" fmla="*/ 506322 w 7472601"/>
              <a:gd name="connsiteY630" fmla="*/ 1020997 h 6858000"/>
              <a:gd name="connsiteX631" fmla="*/ 533068 w 7472601"/>
              <a:gd name="connsiteY631" fmla="*/ 1029409 h 6858000"/>
              <a:gd name="connsiteX632" fmla="*/ 1232525 w 7472601"/>
              <a:gd name="connsiteY632" fmla="*/ 1804675 h 6858000"/>
              <a:gd name="connsiteX633" fmla="*/ 1388858 w 7472601"/>
              <a:gd name="connsiteY633" fmla="*/ 2368011 h 6858000"/>
              <a:gd name="connsiteX634" fmla="*/ 1384098 w 7472601"/>
              <a:gd name="connsiteY634" fmla="*/ 2378125 h 6858000"/>
              <a:gd name="connsiteX635" fmla="*/ 1425393 w 7472601"/>
              <a:gd name="connsiteY635" fmla="*/ 2589124 h 6858000"/>
              <a:gd name="connsiteX636" fmla="*/ 1424001 w 7472601"/>
              <a:gd name="connsiteY636" fmla="*/ 2597541 h 6858000"/>
              <a:gd name="connsiteX637" fmla="*/ 2152729 w 7472601"/>
              <a:gd name="connsiteY637" fmla="*/ 2864487 h 6858000"/>
              <a:gd name="connsiteX638" fmla="*/ 2020609 w 7472601"/>
              <a:gd name="connsiteY638" fmla="*/ 2539671 h 6858000"/>
              <a:gd name="connsiteX639" fmla="*/ 2018920 w 7472601"/>
              <a:gd name="connsiteY639" fmla="*/ 2536309 h 6858000"/>
              <a:gd name="connsiteX640" fmla="*/ 1342441 w 7472601"/>
              <a:gd name="connsiteY640" fmla="*/ 1173017 h 6858000"/>
              <a:gd name="connsiteX641" fmla="*/ 1367925 w 7472601"/>
              <a:gd name="connsiteY641" fmla="*/ 1135648 h 6858000"/>
              <a:gd name="connsiteX642" fmla="*/ 1771401 w 7472601"/>
              <a:gd name="connsiteY642" fmla="*/ 1806673 h 6858000"/>
              <a:gd name="connsiteX643" fmla="*/ 1972385 w 7472601"/>
              <a:gd name="connsiteY643" fmla="*/ 2198735 h 6858000"/>
              <a:gd name="connsiteX644" fmla="*/ 2040892 w 7472601"/>
              <a:gd name="connsiteY644" fmla="*/ 2405205 h 6858000"/>
              <a:gd name="connsiteX645" fmla="*/ 2131689 w 7472601"/>
              <a:gd name="connsiteY645" fmla="*/ 1936926 h 6858000"/>
              <a:gd name="connsiteX646" fmla="*/ 2454820 w 7472601"/>
              <a:gd name="connsiteY646" fmla="*/ 1248808 h 6858000"/>
              <a:gd name="connsiteX647" fmla="*/ 2492512 w 7472601"/>
              <a:gd name="connsiteY647" fmla="*/ 1302920 h 6858000"/>
              <a:gd name="connsiteX648" fmla="*/ 2081216 w 7472601"/>
              <a:gd name="connsiteY648" fmla="*/ 2527513 h 6858000"/>
              <a:gd name="connsiteX649" fmla="*/ 2081211 w 7472601"/>
              <a:gd name="connsiteY649" fmla="*/ 2528916 h 6858000"/>
              <a:gd name="connsiteX650" fmla="*/ 2199067 w 7472601"/>
              <a:gd name="connsiteY650" fmla="*/ 2884061 h 6858000"/>
              <a:gd name="connsiteX651" fmla="*/ 3192586 w 7472601"/>
              <a:gd name="connsiteY651" fmla="*/ 3411496 h 6858000"/>
              <a:gd name="connsiteX652" fmla="*/ 3182620 w 7472601"/>
              <a:gd name="connsiteY652" fmla="*/ 3483279 h 6858000"/>
              <a:gd name="connsiteX653" fmla="*/ 2435119 w 7472601"/>
              <a:gd name="connsiteY653" fmla="*/ 3080173 h 6858000"/>
              <a:gd name="connsiteX654" fmla="*/ 2410152 w 7472601"/>
              <a:gd name="connsiteY654" fmla="*/ 3063751 h 6858000"/>
              <a:gd name="connsiteX655" fmla="*/ 2408099 w 7472601"/>
              <a:gd name="connsiteY655" fmla="*/ 3064403 h 6858000"/>
              <a:gd name="connsiteX656" fmla="*/ 2407218 w 7472601"/>
              <a:gd name="connsiteY656" fmla="*/ 3070324 h 6858000"/>
              <a:gd name="connsiteX657" fmla="*/ 2380138 w 7472601"/>
              <a:gd name="connsiteY657" fmla="*/ 3099341 h 6858000"/>
              <a:gd name="connsiteX658" fmla="*/ 1765923 w 7472601"/>
              <a:gd name="connsiteY658" fmla="*/ 3581043 h 6858000"/>
              <a:gd name="connsiteX659" fmla="*/ 1702258 w 7472601"/>
              <a:gd name="connsiteY659" fmla="*/ 3612286 h 6858000"/>
              <a:gd name="connsiteX660" fmla="*/ 1538370 w 7472601"/>
              <a:gd name="connsiteY660" fmla="*/ 3811804 h 6858000"/>
              <a:gd name="connsiteX661" fmla="*/ 542867 w 7472601"/>
              <a:gd name="connsiteY661" fmla="*/ 4944092 h 6858000"/>
              <a:gd name="connsiteX662" fmla="*/ 515800 w 7472601"/>
              <a:gd name="connsiteY662" fmla="*/ 4862180 h 6858000"/>
              <a:gd name="connsiteX663" fmla="*/ 909145 w 7472601"/>
              <a:gd name="connsiteY663" fmla="*/ 4199225 h 6858000"/>
              <a:gd name="connsiteX664" fmla="*/ 1214067 w 7472601"/>
              <a:gd name="connsiteY664" fmla="*/ 3908561 h 6858000"/>
              <a:gd name="connsiteX665" fmla="*/ 640967 w 7472601"/>
              <a:gd name="connsiteY665" fmla="*/ 4105601 h 6858000"/>
              <a:gd name="connsiteX666" fmla="*/ 112563 w 7472601"/>
              <a:gd name="connsiteY666" fmla="*/ 4396952 h 6858000"/>
              <a:gd name="connsiteX667" fmla="*/ 0 w 7472601"/>
              <a:gd name="connsiteY667" fmla="*/ 4466006 h 6858000"/>
              <a:gd name="connsiteX668" fmla="*/ 0 w 7472601"/>
              <a:gd name="connsiteY668" fmla="*/ 4233763 h 6858000"/>
              <a:gd name="connsiteX669" fmla="*/ 36881 w 7472601"/>
              <a:gd name="connsiteY669" fmla="*/ 4200118 h 6858000"/>
              <a:gd name="connsiteX670" fmla="*/ 910534 w 7472601"/>
              <a:gd name="connsiteY670" fmla="*/ 3629753 h 6858000"/>
              <a:gd name="connsiteX671" fmla="*/ 1578717 w 7472601"/>
              <a:gd name="connsiteY671" fmla="*/ 3575982 h 6858000"/>
              <a:gd name="connsiteX672" fmla="*/ 2338780 w 7472601"/>
              <a:gd name="connsiteY672" fmla="*/ 3033725 h 6858000"/>
              <a:gd name="connsiteX673" fmla="*/ 1807991 w 7472601"/>
              <a:gd name="connsiteY673" fmla="*/ 2807184 h 6858000"/>
              <a:gd name="connsiteX674" fmla="*/ 1416358 w 7472601"/>
              <a:gd name="connsiteY674" fmla="*/ 3112571 h 6858000"/>
              <a:gd name="connsiteX675" fmla="*/ 939066 w 7472601"/>
              <a:gd name="connsiteY675" fmla="*/ 3378798 h 6858000"/>
              <a:gd name="connsiteX676" fmla="*/ 115099 w 7472601"/>
              <a:gd name="connsiteY676" fmla="*/ 3607650 h 6858000"/>
              <a:gd name="connsiteX677" fmla="*/ 97284 w 7472601"/>
              <a:gd name="connsiteY677" fmla="*/ 3520393 h 6858000"/>
              <a:gd name="connsiteX678" fmla="*/ 922050 w 7472601"/>
              <a:gd name="connsiteY678" fmla="*/ 3074867 h 6858000"/>
              <a:gd name="connsiteX679" fmla="*/ 1405265 w 7472601"/>
              <a:gd name="connsiteY679" fmla="*/ 3016319 h 6858000"/>
              <a:gd name="connsiteX680" fmla="*/ 1407512 w 7472601"/>
              <a:gd name="connsiteY680" fmla="*/ 3018001 h 6858000"/>
              <a:gd name="connsiteX681" fmla="*/ 1726266 w 7472601"/>
              <a:gd name="connsiteY681" fmla="*/ 2777274 h 6858000"/>
              <a:gd name="connsiteX682" fmla="*/ 625390 w 7472601"/>
              <a:gd name="connsiteY682" fmla="*/ 2514541 h 6858000"/>
              <a:gd name="connsiteX683" fmla="*/ 619799 w 7472601"/>
              <a:gd name="connsiteY683" fmla="*/ 2527180 h 6858000"/>
              <a:gd name="connsiteX684" fmla="*/ 310030 w 7472601"/>
              <a:gd name="connsiteY684" fmla="*/ 2771818 h 6858000"/>
              <a:gd name="connsiteX685" fmla="*/ 173877 w 7472601"/>
              <a:gd name="connsiteY685" fmla="*/ 2937056 h 6858000"/>
              <a:gd name="connsiteX686" fmla="*/ 77889 w 7472601"/>
              <a:gd name="connsiteY686" fmla="*/ 3138440 h 6858000"/>
              <a:gd name="connsiteX687" fmla="*/ 0 w 7472601"/>
              <a:gd name="connsiteY687" fmla="*/ 3271395 h 6858000"/>
              <a:gd name="connsiteX688" fmla="*/ 0 w 7472601"/>
              <a:gd name="connsiteY688" fmla="*/ 3153002 h 6858000"/>
              <a:gd name="connsiteX689" fmla="*/ 2386 w 7472601"/>
              <a:gd name="connsiteY689" fmla="*/ 3149203 h 6858000"/>
              <a:gd name="connsiteX690" fmla="*/ 89753 w 7472601"/>
              <a:gd name="connsiteY690" fmla="*/ 2987702 h 6858000"/>
              <a:gd name="connsiteX691" fmla="*/ 76869 w 7472601"/>
              <a:gd name="connsiteY691" fmla="*/ 3005404 h 6858000"/>
              <a:gd name="connsiteX692" fmla="*/ 32049 w 7472601"/>
              <a:gd name="connsiteY692" fmla="*/ 3065814 h 6858000"/>
              <a:gd name="connsiteX693" fmla="*/ 0 w 7472601"/>
              <a:gd name="connsiteY693" fmla="*/ 3108744 h 6858000"/>
              <a:gd name="connsiteX694" fmla="*/ 0 w 7472601"/>
              <a:gd name="connsiteY694" fmla="*/ 3058059 h 6858000"/>
              <a:gd name="connsiteX695" fmla="*/ 7610 w 7472601"/>
              <a:gd name="connsiteY695" fmla="*/ 3047889 h 6858000"/>
              <a:gd name="connsiteX696" fmla="*/ 52419 w 7472601"/>
              <a:gd name="connsiteY696" fmla="*/ 2987479 h 6858000"/>
              <a:gd name="connsiteX697" fmla="*/ 59142 w 7472601"/>
              <a:gd name="connsiteY697" fmla="*/ 2978488 h 6858000"/>
              <a:gd name="connsiteX698" fmla="*/ 0 w 7472601"/>
              <a:gd name="connsiteY698" fmla="*/ 3015334 h 6858000"/>
              <a:gd name="connsiteX699" fmla="*/ 0 w 7472601"/>
              <a:gd name="connsiteY699" fmla="*/ 2914286 h 6858000"/>
              <a:gd name="connsiteX700" fmla="*/ 36383 w 7472601"/>
              <a:gd name="connsiteY700" fmla="*/ 2901128 h 6858000"/>
              <a:gd name="connsiteX701" fmla="*/ 156329 w 7472601"/>
              <a:gd name="connsiteY701" fmla="*/ 2840533 h 6858000"/>
              <a:gd name="connsiteX702" fmla="*/ 358355 w 7472601"/>
              <a:gd name="connsiteY702" fmla="*/ 2620471 h 6858000"/>
              <a:gd name="connsiteX703" fmla="*/ 510577 w 7472601"/>
              <a:gd name="connsiteY703" fmla="*/ 2501244 h 6858000"/>
              <a:gd name="connsiteX704" fmla="*/ 211967 w 7472601"/>
              <a:gd name="connsiteY704" fmla="*/ 2479171 h 6858000"/>
              <a:gd name="connsiteX705" fmla="*/ 0 w 7472601"/>
              <a:gd name="connsiteY705" fmla="*/ 2476398 h 6858000"/>
              <a:gd name="connsiteX706" fmla="*/ 0 w 7472601"/>
              <a:gd name="connsiteY706" fmla="*/ 2389189 h 6858000"/>
              <a:gd name="connsiteX707" fmla="*/ 103062 w 7472601"/>
              <a:gd name="connsiteY707" fmla="*/ 2389518 h 6858000"/>
              <a:gd name="connsiteX708" fmla="*/ 510734 w 7472601"/>
              <a:gd name="connsiteY708" fmla="*/ 2416201 h 6858000"/>
              <a:gd name="connsiteX709" fmla="*/ 279257 w 7472601"/>
              <a:gd name="connsiteY709" fmla="*/ 2092102 h 6858000"/>
              <a:gd name="connsiteX710" fmla="*/ 65265 w 7472601"/>
              <a:gd name="connsiteY710" fmla="*/ 2006049 h 6858000"/>
              <a:gd name="connsiteX711" fmla="*/ 0 w 7472601"/>
              <a:gd name="connsiteY711" fmla="*/ 1982532 h 6858000"/>
              <a:gd name="connsiteX712" fmla="*/ 0 w 7472601"/>
              <a:gd name="connsiteY712" fmla="*/ 1912789 h 6858000"/>
              <a:gd name="connsiteX713" fmla="*/ 97460 w 7472601"/>
              <a:gd name="connsiteY713" fmla="*/ 1953725 h 6858000"/>
              <a:gd name="connsiteX714" fmla="*/ 221272 w 7472601"/>
              <a:gd name="connsiteY714" fmla="*/ 1980766 h 6858000"/>
              <a:gd name="connsiteX715" fmla="*/ 116765 w 7472601"/>
              <a:gd name="connsiteY715" fmla="*/ 1911033 h 6858000"/>
              <a:gd name="connsiteX716" fmla="*/ 16405 w 7472601"/>
              <a:gd name="connsiteY716" fmla="*/ 1803412 h 6858000"/>
              <a:gd name="connsiteX717" fmla="*/ 0 w 7472601"/>
              <a:gd name="connsiteY717" fmla="*/ 1784777 h 6858000"/>
              <a:gd name="connsiteX718" fmla="*/ 0 w 7472601"/>
              <a:gd name="connsiteY718" fmla="*/ 1740082 h 6858000"/>
              <a:gd name="connsiteX719" fmla="*/ 39394 w 7472601"/>
              <a:gd name="connsiteY719" fmla="*/ 1784856 h 6858000"/>
              <a:gd name="connsiteX720" fmla="*/ 135813 w 7472601"/>
              <a:gd name="connsiteY720" fmla="*/ 1888838 h 6858000"/>
              <a:gd name="connsiteX721" fmla="*/ 242575 w 7472601"/>
              <a:gd name="connsiteY721" fmla="*/ 1958841 h 6858000"/>
              <a:gd name="connsiteX722" fmla="*/ 82197 w 7472601"/>
              <a:gd name="connsiteY722" fmla="*/ 1754826 h 6858000"/>
              <a:gd name="connsiteX723" fmla="*/ 0 w 7472601"/>
              <a:gd name="connsiteY723" fmla="*/ 1679650 h 6858000"/>
              <a:gd name="connsiteX724" fmla="*/ 0 w 7472601"/>
              <a:gd name="connsiteY724" fmla="*/ 1602463 h 6858000"/>
              <a:gd name="connsiteX725" fmla="*/ 84689 w 7472601"/>
              <a:gd name="connsiteY725" fmla="*/ 1677442 h 6858000"/>
              <a:gd name="connsiteX726" fmla="*/ 298437 w 7472601"/>
              <a:gd name="connsiteY726" fmla="*/ 1968019 h 6858000"/>
              <a:gd name="connsiteX727" fmla="*/ 227269 w 7472601"/>
              <a:gd name="connsiteY727" fmla="*/ 1114064 h 6858000"/>
              <a:gd name="connsiteX728" fmla="*/ 248003 w 7472601"/>
              <a:gd name="connsiteY728" fmla="*/ 1089613 h 6858000"/>
              <a:gd name="connsiteX729" fmla="*/ 427020 w 7472601"/>
              <a:gd name="connsiteY729" fmla="*/ 1619803 h 6858000"/>
              <a:gd name="connsiteX730" fmla="*/ 340345 w 7472601"/>
              <a:gd name="connsiteY730" fmla="*/ 2027739 h 6858000"/>
              <a:gd name="connsiteX731" fmla="*/ 360865 w 7472601"/>
              <a:gd name="connsiteY731" fmla="*/ 2044827 h 6858000"/>
              <a:gd name="connsiteX732" fmla="*/ 560414 w 7472601"/>
              <a:gd name="connsiteY732" fmla="*/ 2421457 h 6858000"/>
              <a:gd name="connsiteX733" fmla="*/ 1359703 w 7472601"/>
              <a:gd name="connsiteY733" fmla="*/ 2578554 h 6858000"/>
              <a:gd name="connsiteX734" fmla="*/ 1359422 w 7472601"/>
              <a:gd name="connsiteY734" fmla="*/ 2577994 h 6858000"/>
              <a:gd name="connsiteX735" fmla="*/ 828701 w 7472601"/>
              <a:gd name="connsiteY735" fmla="*/ 1839520 h 6858000"/>
              <a:gd name="connsiteX736" fmla="*/ 494427 w 7472601"/>
              <a:gd name="connsiteY736" fmla="*/ 1092333 h 6858000"/>
              <a:gd name="connsiteX737" fmla="*/ 506322 w 7472601"/>
              <a:gd name="connsiteY737" fmla="*/ 1020997 h 6858000"/>
              <a:gd name="connsiteX738" fmla="*/ 4570198 w 7472601"/>
              <a:gd name="connsiteY738" fmla="*/ 978081 h 6858000"/>
              <a:gd name="connsiteX739" fmla="*/ 4523691 w 7472601"/>
              <a:gd name="connsiteY739" fmla="*/ 1127776 h 6858000"/>
              <a:gd name="connsiteX740" fmla="*/ 4509875 w 7472601"/>
              <a:gd name="connsiteY740" fmla="*/ 1167552 h 6858000"/>
              <a:gd name="connsiteX741" fmla="*/ 4478168 w 7472601"/>
              <a:gd name="connsiteY741" fmla="*/ 1260735 h 6858000"/>
              <a:gd name="connsiteX742" fmla="*/ 4409309 w 7472601"/>
              <a:gd name="connsiteY742" fmla="*/ 1666996 h 6858000"/>
              <a:gd name="connsiteX743" fmla="*/ 4370031 w 7472601"/>
              <a:gd name="connsiteY743" fmla="*/ 1955666 h 6858000"/>
              <a:gd name="connsiteX744" fmla="*/ 4570198 w 7472601"/>
              <a:gd name="connsiteY744" fmla="*/ 978081 h 6858000"/>
              <a:gd name="connsiteX745" fmla="*/ 4557898 w 7472601"/>
              <a:gd name="connsiteY745" fmla="*/ 900011 h 6858000"/>
              <a:gd name="connsiteX746" fmla="*/ 4344840 w 7472601"/>
              <a:gd name="connsiteY746" fmla="*/ 1922038 h 6858000"/>
              <a:gd name="connsiteX747" fmla="*/ 4378710 w 7472601"/>
              <a:gd name="connsiteY747" fmla="*/ 1665516 h 6858000"/>
              <a:gd name="connsiteX748" fmla="*/ 4448798 w 7472601"/>
              <a:gd name="connsiteY748" fmla="*/ 1253024 h 6858000"/>
              <a:gd name="connsiteX749" fmla="*/ 4480315 w 7472601"/>
              <a:gd name="connsiteY749" fmla="*/ 1158454 h 6858000"/>
              <a:gd name="connsiteX750" fmla="*/ 4494133 w 7472601"/>
              <a:gd name="connsiteY750" fmla="*/ 1118676 h 6858000"/>
              <a:gd name="connsiteX751" fmla="*/ 4557898 w 7472601"/>
              <a:gd name="connsiteY751" fmla="*/ 900011 h 6858000"/>
              <a:gd name="connsiteX752" fmla="*/ 5870151 w 7472601"/>
              <a:gd name="connsiteY752" fmla="*/ 898890 h 6858000"/>
              <a:gd name="connsiteX753" fmla="*/ 5861335 w 7472601"/>
              <a:gd name="connsiteY753" fmla="*/ 899177 h 6858000"/>
              <a:gd name="connsiteX754" fmla="*/ 5843702 w 7472601"/>
              <a:gd name="connsiteY754" fmla="*/ 899748 h 6858000"/>
              <a:gd name="connsiteX755" fmla="*/ 5651107 w 7472601"/>
              <a:gd name="connsiteY755" fmla="*/ 920306 h 6858000"/>
              <a:gd name="connsiteX756" fmla="*/ 5459407 w 7472601"/>
              <a:gd name="connsiteY756" fmla="*/ 940975 h 6858000"/>
              <a:gd name="connsiteX757" fmla="*/ 5374846 w 7472601"/>
              <a:gd name="connsiteY757" fmla="*/ 941988 h 6858000"/>
              <a:gd name="connsiteX758" fmla="*/ 5256105 w 7472601"/>
              <a:gd name="connsiteY758" fmla="*/ 945632 h 6858000"/>
              <a:gd name="connsiteX759" fmla="*/ 5107071 w 7472601"/>
              <a:gd name="connsiteY759" fmla="*/ 969720 h 6858000"/>
              <a:gd name="connsiteX760" fmla="*/ 4998681 w 7472601"/>
              <a:gd name="connsiteY760" fmla="*/ 988771 h 6858000"/>
              <a:gd name="connsiteX761" fmla="*/ 5870151 w 7472601"/>
              <a:gd name="connsiteY761" fmla="*/ 898890 h 6858000"/>
              <a:gd name="connsiteX762" fmla="*/ 5504425 w 7472601"/>
              <a:gd name="connsiteY762" fmla="*/ 848067 h 6858000"/>
              <a:gd name="connsiteX763" fmla="*/ 4968849 w 7472601"/>
              <a:gd name="connsiteY763" fmla="*/ 962318 h 6858000"/>
              <a:gd name="connsiteX764" fmla="*/ 5104039 w 7472601"/>
              <a:gd name="connsiteY764" fmla="*/ 940634 h 6858000"/>
              <a:gd name="connsiteX765" fmla="*/ 5256311 w 7472601"/>
              <a:gd name="connsiteY765" fmla="*/ 916490 h 6858000"/>
              <a:gd name="connsiteX766" fmla="*/ 5377381 w 7472601"/>
              <a:gd name="connsiteY766" fmla="*/ 912671 h 6858000"/>
              <a:gd name="connsiteX767" fmla="*/ 5460148 w 7472601"/>
              <a:gd name="connsiteY767" fmla="*/ 911442 h 6858000"/>
              <a:gd name="connsiteX768" fmla="*/ 5648971 w 7472601"/>
              <a:gd name="connsiteY768" fmla="*/ 891331 h 6858000"/>
              <a:gd name="connsiteX769" fmla="*/ 5844807 w 7472601"/>
              <a:gd name="connsiteY769" fmla="*/ 870718 h 6858000"/>
              <a:gd name="connsiteX770" fmla="*/ 5862975 w 7472601"/>
              <a:gd name="connsiteY770" fmla="*/ 869756 h 6858000"/>
              <a:gd name="connsiteX771" fmla="*/ 5920887 w 7472601"/>
              <a:gd name="connsiteY771" fmla="*/ 865929 h 6858000"/>
              <a:gd name="connsiteX772" fmla="*/ 5504425 w 7472601"/>
              <a:gd name="connsiteY772" fmla="*/ 848067 h 6858000"/>
              <a:gd name="connsiteX773" fmla="*/ 3607114 w 7472601"/>
              <a:gd name="connsiteY773" fmla="*/ 467441 h 6858000"/>
              <a:gd name="connsiteX774" fmla="*/ 3296242 w 7472601"/>
              <a:gd name="connsiteY774" fmla="*/ 807991 h 6858000"/>
              <a:gd name="connsiteX775" fmla="*/ 3174674 w 7472601"/>
              <a:gd name="connsiteY775" fmla="*/ 919759 h 6858000"/>
              <a:gd name="connsiteX776" fmla="*/ 3042978 w 7472601"/>
              <a:gd name="connsiteY776" fmla="*/ 1054894 h 6858000"/>
              <a:gd name="connsiteX777" fmla="*/ 2968914 w 7472601"/>
              <a:gd name="connsiteY777" fmla="*/ 1133756 h 6858000"/>
              <a:gd name="connsiteX778" fmla="*/ 3103823 w 7472601"/>
              <a:gd name="connsiteY778" fmla="*/ 1026814 h 6858000"/>
              <a:gd name="connsiteX779" fmla="*/ 3607114 w 7472601"/>
              <a:gd name="connsiteY779" fmla="*/ 467441 h 6858000"/>
              <a:gd name="connsiteX780" fmla="*/ 3744487 w 7472601"/>
              <a:gd name="connsiteY780" fmla="*/ 383136 h 6858000"/>
              <a:gd name="connsiteX781" fmla="*/ 3970213 w 7472601"/>
              <a:gd name="connsiteY781" fmla="*/ 995559 h 6858000"/>
              <a:gd name="connsiteX782" fmla="*/ 3744487 w 7472601"/>
              <a:gd name="connsiteY782" fmla="*/ 383136 h 6858000"/>
              <a:gd name="connsiteX783" fmla="*/ 3624562 w 7472601"/>
              <a:gd name="connsiteY783" fmla="*/ 367041 h 6858000"/>
              <a:gd name="connsiteX784" fmla="*/ 3489712 w 7472601"/>
              <a:gd name="connsiteY784" fmla="*/ 485386 h 6858000"/>
              <a:gd name="connsiteX785" fmla="*/ 3182994 w 7472601"/>
              <a:gd name="connsiteY785" fmla="*/ 828265 h 6858000"/>
              <a:gd name="connsiteX786" fmla="*/ 2892114 w 7472601"/>
              <a:gd name="connsiteY786" fmla="*/ 1172635 h 6858000"/>
              <a:gd name="connsiteX787" fmla="*/ 3021459 w 7472601"/>
              <a:gd name="connsiteY787" fmla="*/ 1035385 h 6858000"/>
              <a:gd name="connsiteX788" fmla="*/ 3153873 w 7472601"/>
              <a:gd name="connsiteY788" fmla="*/ 898971 h 6858000"/>
              <a:gd name="connsiteX789" fmla="*/ 3276511 w 7472601"/>
              <a:gd name="connsiteY789" fmla="*/ 786423 h 6858000"/>
              <a:gd name="connsiteX790" fmla="*/ 3584154 w 7472601"/>
              <a:gd name="connsiteY790" fmla="*/ 448218 h 6858000"/>
              <a:gd name="connsiteX791" fmla="*/ 3624562 w 7472601"/>
              <a:gd name="connsiteY791" fmla="*/ 367041 h 6858000"/>
              <a:gd name="connsiteX792" fmla="*/ 3766672 w 7472601"/>
              <a:gd name="connsiteY792" fmla="*/ 359429 h 6858000"/>
              <a:gd name="connsiteX793" fmla="*/ 3996338 w 7472601"/>
              <a:gd name="connsiteY793" fmla="*/ 968237 h 6858000"/>
              <a:gd name="connsiteX794" fmla="*/ 3766672 w 7472601"/>
              <a:gd name="connsiteY794" fmla="*/ 359429 h 6858000"/>
              <a:gd name="connsiteX795" fmla="*/ 5805386 w 7472601"/>
              <a:gd name="connsiteY795" fmla="*/ 239240 h 6858000"/>
              <a:gd name="connsiteX796" fmla="*/ 5736947 w 7472601"/>
              <a:gd name="connsiteY796" fmla="*/ 261367 h 6858000"/>
              <a:gd name="connsiteX797" fmla="*/ 5427012 w 7472601"/>
              <a:gd name="connsiteY797" fmla="*/ 311272 h 6858000"/>
              <a:gd name="connsiteX798" fmla="*/ 5147818 w 7472601"/>
              <a:gd name="connsiteY798" fmla="*/ 322112 h 6858000"/>
              <a:gd name="connsiteX799" fmla="*/ 5060854 w 7472601"/>
              <a:gd name="connsiteY799" fmla="*/ 311882 h 6858000"/>
              <a:gd name="connsiteX800" fmla="*/ 4945989 w 7472601"/>
              <a:gd name="connsiteY800" fmla="*/ 300516 h 6858000"/>
              <a:gd name="connsiteX801" fmla="*/ 5410479 w 7472601"/>
              <a:gd name="connsiteY801" fmla="*/ 348434 h 6858000"/>
              <a:gd name="connsiteX802" fmla="*/ 5805386 w 7472601"/>
              <a:gd name="connsiteY802" fmla="*/ 239240 h 6858000"/>
              <a:gd name="connsiteX803" fmla="*/ 5905192 w 7472601"/>
              <a:gd name="connsiteY803" fmla="*/ 163079 h 6858000"/>
              <a:gd name="connsiteX804" fmla="*/ 5865655 w 7472601"/>
              <a:gd name="connsiteY804" fmla="*/ 171901 h 6858000"/>
              <a:gd name="connsiteX805" fmla="*/ 5259740 w 7472601"/>
              <a:gd name="connsiteY805" fmla="*/ 257013 h 6858000"/>
              <a:gd name="connsiteX806" fmla="*/ 5208466 w 7472601"/>
              <a:gd name="connsiteY806" fmla="*/ 257550 h 6858000"/>
              <a:gd name="connsiteX807" fmla="*/ 4980204 w 7472601"/>
              <a:gd name="connsiteY807" fmla="*/ 271903 h 6858000"/>
              <a:gd name="connsiteX808" fmla="*/ 5068068 w 7472601"/>
              <a:gd name="connsiteY808" fmla="*/ 282244 h 6858000"/>
              <a:gd name="connsiteX809" fmla="*/ 5153231 w 7472601"/>
              <a:gd name="connsiteY809" fmla="*/ 292240 h 6858000"/>
              <a:gd name="connsiteX810" fmla="*/ 5426491 w 7472601"/>
              <a:gd name="connsiteY810" fmla="*/ 281128 h 6858000"/>
              <a:gd name="connsiteX811" fmla="*/ 5731212 w 7472601"/>
              <a:gd name="connsiteY811" fmla="*/ 231951 h 6858000"/>
              <a:gd name="connsiteX812" fmla="*/ 5905192 w 7472601"/>
              <a:gd name="connsiteY812" fmla="*/ 163079 h 6858000"/>
              <a:gd name="connsiteX813" fmla="*/ 5944437 w 7472601"/>
              <a:gd name="connsiteY813" fmla="*/ 113829 h 6858000"/>
              <a:gd name="connsiteX814" fmla="*/ 5825032 w 7472601"/>
              <a:gd name="connsiteY814" fmla="*/ 146405 h 6858000"/>
              <a:gd name="connsiteX815" fmla="*/ 4955599 w 7472601"/>
              <a:gd name="connsiteY815" fmla="*/ 247008 h 6858000"/>
              <a:gd name="connsiteX816" fmla="*/ 5210104 w 7472601"/>
              <a:gd name="connsiteY816" fmla="*/ 228123 h 6858000"/>
              <a:gd name="connsiteX817" fmla="*/ 5261015 w 7472601"/>
              <a:gd name="connsiteY817" fmla="*/ 227087 h 6858000"/>
              <a:gd name="connsiteX818" fmla="*/ 5861181 w 7472601"/>
              <a:gd name="connsiteY818" fmla="*/ 143093 h 6858000"/>
              <a:gd name="connsiteX819" fmla="*/ 5961252 w 7472601"/>
              <a:gd name="connsiteY819" fmla="*/ 114820 h 6858000"/>
              <a:gd name="connsiteX820" fmla="*/ 5944437 w 7472601"/>
              <a:gd name="connsiteY820" fmla="*/ 113829 h 6858000"/>
              <a:gd name="connsiteX821" fmla="*/ 3882765 w 7472601"/>
              <a:gd name="connsiteY821" fmla="*/ 0 h 6858000"/>
              <a:gd name="connsiteX822" fmla="*/ 3995099 w 7472601"/>
              <a:gd name="connsiteY822" fmla="*/ 0 h 6858000"/>
              <a:gd name="connsiteX823" fmla="*/ 4163818 w 7472601"/>
              <a:gd name="connsiteY823" fmla="*/ 234104 h 6858000"/>
              <a:gd name="connsiteX824" fmla="*/ 4172099 w 7472601"/>
              <a:gd name="connsiteY824" fmla="*/ 234207 h 6858000"/>
              <a:gd name="connsiteX825" fmla="*/ 4784282 w 7472601"/>
              <a:gd name="connsiteY825" fmla="*/ 276561 h 6858000"/>
              <a:gd name="connsiteX826" fmla="*/ 4801687 w 7472601"/>
              <a:gd name="connsiteY826" fmla="*/ 267764 h 6858000"/>
              <a:gd name="connsiteX827" fmla="*/ 6082788 w 7472601"/>
              <a:gd name="connsiteY827" fmla="*/ 64119 h 6858000"/>
              <a:gd name="connsiteX828" fmla="*/ 6099442 w 7472601"/>
              <a:gd name="connsiteY828" fmla="*/ 82568 h 6858000"/>
              <a:gd name="connsiteX829" fmla="*/ 4804137 w 7472601"/>
              <a:gd name="connsiteY829" fmla="*/ 320931 h 6858000"/>
              <a:gd name="connsiteX830" fmla="*/ 4227047 w 7472601"/>
              <a:gd name="connsiteY830" fmla="*/ 313415 h 6858000"/>
              <a:gd name="connsiteX831" fmla="*/ 4346041 w 7472601"/>
              <a:gd name="connsiteY831" fmla="*/ 456086 h 6858000"/>
              <a:gd name="connsiteX832" fmla="*/ 4870967 w 7472601"/>
              <a:gd name="connsiteY832" fmla="*/ 963061 h 6858000"/>
              <a:gd name="connsiteX833" fmla="*/ 4889647 w 7472601"/>
              <a:gd name="connsiteY833" fmla="*/ 957147 h 6858000"/>
              <a:gd name="connsiteX834" fmla="*/ 5422504 w 7472601"/>
              <a:gd name="connsiteY834" fmla="*/ 805191 h 6858000"/>
              <a:gd name="connsiteX835" fmla="*/ 6087656 w 7472601"/>
              <a:gd name="connsiteY835" fmla="*/ 826703 h 6858000"/>
              <a:gd name="connsiteX836" fmla="*/ 6058717 w 7472601"/>
              <a:gd name="connsiteY836" fmla="*/ 865992 h 6858000"/>
              <a:gd name="connsiteX837" fmla="*/ 4974153 w 7472601"/>
              <a:gd name="connsiteY837" fmla="*/ 1045456 h 6858000"/>
              <a:gd name="connsiteX838" fmla="*/ 5627835 w 7472601"/>
              <a:gd name="connsiteY838" fmla="*/ 1472077 h 6858000"/>
              <a:gd name="connsiteX839" fmla="*/ 5629817 w 7472601"/>
              <a:gd name="connsiteY839" fmla="*/ 1471412 h 6858000"/>
              <a:gd name="connsiteX840" fmla="*/ 5634124 w 7472601"/>
              <a:gd name="connsiteY840" fmla="*/ 1470572 h 6858000"/>
              <a:gd name="connsiteX841" fmla="*/ 5755832 w 7472601"/>
              <a:gd name="connsiteY841" fmla="*/ 1383886 h 6858000"/>
              <a:gd name="connsiteX842" fmla="*/ 6014186 w 7472601"/>
              <a:gd name="connsiteY842" fmla="*/ 1279799 h 6858000"/>
              <a:gd name="connsiteX843" fmla="*/ 6901619 w 7472601"/>
              <a:gd name="connsiteY843" fmla="*/ 1047874 h 6858000"/>
              <a:gd name="connsiteX844" fmla="*/ 6931566 w 7472601"/>
              <a:gd name="connsiteY844" fmla="*/ 1062034 h 6858000"/>
              <a:gd name="connsiteX845" fmla="*/ 5790982 w 7472601"/>
              <a:gd name="connsiteY845" fmla="*/ 1561380 h 6858000"/>
              <a:gd name="connsiteX846" fmla="*/ 6188971 w 7472601"/>
              <a:gd name="connsiteY846" fmla="*/ 1755168 h 6858000"/>
              <a:gd name="connsiteX847" fmla="*/ 6202446 w 7472601"/>
              <a:gd name="connsiteY847" fmla="*/ 1752268 h 6858000"/>
              <a:gd name="connsiteX848" fmla="*/ 7179560 w 7472601"/>
              <a:gd name="connsiteY848" fmla="*/ 1467551 h 6858000"/>
              <a:gd name="connsiteX849" fmla="*/ 7158730 w 7472601"/>
              <a:gd name="connsiteY849" fmla="*/ 1507835 h 6858000"/>
              <a:gd name="connsiteX850" fmla="*/ 6326959 w 7472601"/>
              <a:gd name="connsiteY850" fmla="*/ 1817686 h 6858000"/>
              <a:gd name="connsiteX851" fmla="*/ 6537433 w 7472601"/>
              <a:gd name="connsiteY851" fmla="*/ 1907790 h 6858000"/>
              <a:gd name="connsiteX852" fmla="*/ 6550221 w 7472601"/>
              <a:gd name="connsiteY852" fmla="*/ 1910729 h 6858000"/>
              <a:gd name="connsiteX853" fmla="*/ 6964438 w 7472601"/>
              <a:gd name="connsiteY853" fmla="*/ 2209505 h 6858000"/>
              <a:gd name="connsiteX854" fmla="*/ 7367862 w 7472601"/>
              <a:gd name="connsiteY854" fmla="*/ 2806833 h 6858000"/>
              <a:gd name="connsiteX855" fmla="*/ 7364329 w 7472601"/>
              <a:gd name="connsiteY855" fmla="*/ 2826907 h 6858000"/>
              <a:gd name="connsiteX856" fmla="*/ 7290545 w 7472601"/>
              <a:gd name="connsiteY856" fmla="*/ 2850663 h 6858000"/>
              <a:gd name="connsiteX857" fmla="*/ 6472036 w 7472601"/>
              <a:gd name="connsiteY857" fmla="*/ 1959003 h 6858000"/>
              <a:gd name="connsiteX858" fmla="*/ 5792897 w 7472601"/>
              <a:gd name="connsiteY858" fmla="*/ 1647747 h 6858000"/>
              <a:gd name="connsiteX859" fmla="*/ 5842751 w 7472601"/>
              <a:gd name="connsiteY859" fmla="*/ 1816112 h 6858000"/>
              <a:gd name="connsiteX860" fmla="*/ 5847424 w 7472601"/>
              <a:gd name="connsiteY860" fmla="*/ 1815776 h 6858000"/>
              <a:gd name="connsiteX861" fmla="*/ 6399821 w 7472601"/>
              <a:gd name="connsiteY861" fmla="*/ 2344799 h 6858000"/>
              <a:gd name="connsiteX862" fmla="*/ 6323232 w 7472601"/>
              <a:gd name="connsiteY862" fmla="*/ 2389634 h 6858000"/>
              <a:gd name="connsiteX863" fmla="*/ 5942958 w 7472601"/>
              <a:gd name="connsiteY863" fmla="*/ 2077708 h 6858000"/>
              <a:gd name="connsiteX864" fmla="*/ 5921559 w 7472601"/>
              <a:gd name="connsiteY864" fmla="*/ 2378596 h 6858000"/>
              <a:gd name="connsiteX865" fmla="*/ 5817651 w 7472601"/>
              <a:gd name="connsiteY865" fmla="*/ 3023919 h 6858000"/>
              <a:gd name="connsiteX866" fmla="*/ 5729634 w 7472601"/>
              <a:gd name="connsiteY866" fmla="*/ 3051849 h 6858000"/>
              <a:gd name="connsiteX867" fmla="*/ 5611018 w 7472601"/>
              <a:gd name="connsiteY867" fmla="*/ 2316769 h 6858000"/>
              <a:gd name="connsiteX868" fmla="*/ 5687608 w 7472601"/>
              <a:gd name="connsiteY868" fmla="*/ 2039972 h 6858000"/>
              <a:gd name="connsiteX869" fmla="*/ 5657554 w 7472601"/>
              <a:gd name="connsiteY869" fmla="*/ 1576445 h 6858000"/>
              <a:gd name="connsiteX870" fmla="*/ 5150475 w 7472601"/>
              <a:gd name="connsiteY870" fmla="*/ 1274012 h 6858000"/>
              <a:gd name="connsiteX871" fmla="*/ 5349142 w 7472601"/>
              <a:gd name="connsiteY871" fmla="*/ 2204405 h 6858000"/>
              <a:gd name="connsiteX872" fmla="*/ 5262214 w 7472601"/>
              <a:gd name="connsiteY872" fmla="*/ 2233836 h 6858000"/>
              <a:gd name="connsiteX873" fmla="*/ 4981539 w 7472601"/>
              <a:gd name="connsiteY873" fmla="*/ 1542201 h 6858000"/>
              <a:gd name="connsiteX874" fmla="*/ 4958461 w 7472601"/>
              <a:gd name="connsiteY874" fmla="*/ 1136957 h 6858000"/>
              <a:gd name="connsiteX875" fmla="*/ 4655015 w 7472601"/>
              <a:gd name="connsiteY875" fmla="*/ 891426 h 6858000"/>
              <a:gd name="connsiteX876" fmla="*/ 4348002 w 7472601"/>
              <a:gd name="connsiteY876" fmla="*/ 2205895 h 6858000"/>
              <a:gd name="connsiteX877" fmla="*/ 4262250 w 7472601"/>
              <a:gd name="connsiteY877" fmla="*/ 2219972 h 6858000"/>
              <a:gd name="connsiteX878" fmla="*/ 4550611 w 7472601"/>
              <a:gd name="connsiteY878" fmla="*/ 817540 h 6858000"/>
              <a:gd name="connsiteX879" fmla="*/ 4564418 w 7472601"/>
              <a:gd name="connsiteY879" fmla="*/ 808293 h 6858000"/>
              <a:gd name="connsiteX880" fmla="*/ 4266388 w 7472601"/>
              <a:gd name="connsiteY880" fmla="*/ 500083 h 6858000"/>
              <a:gd name="connsiteX881" fmla="*/ 4032842 w 7472601"/>
              <a:gd name="connsiteY881" fmla="*/ 211809 h 6858000"/>
              <a:gd name="connsiteX882" fmla="*/ 3882765 w 7472601"/>
              <a:gd name="connsiteY882" fmla="*/ 0 h 6858000"/>
              <a:gd name="connsiteX883" fmla="*/ 3721337 w 7472601"/>
              <a:gd name="connsiteY883" fmla="*/ 0 h 6858000"/>
              <a:gd name="connsiteX884" fmla="*/ 3797544 w 7472601"/>
              <a:gd name="connsiteY884" fmla="*/ 0 h 6858000"/>
              <a:gd name="connsiteX885" fmla="*/ 3775734 w 7472601"/>
              <a:gd name="connsiteY885" fmla="*/ 95131 h 6858000"/>
              <a:gd name="connsiteX886" fmla="*/ 3724807 w 7472601"/>
              <a:gd name="connsiteY886" fmla="*/ 272257 h 6858000"/>
              <a:gd name="connsiteX887" fmla="*/ 3726844 w 7472601"/>
              <a:gd name="connsiteY887" fmla="*/ 282988 h 6858000"/>
              <a:gd name="connsiteX888" fmla="*/ 3742664 w 7472601"/>
              <a:gd name="connsiteY888" fmla="*/ 279918 h 6858000"/>
              <a:gd name="connsiteX889" fmla="*/ 4103910 w 7472601"/>
              <a:gd name="connsiteY889" fmla="*/ 1161917 h 6858000"/>
              <a:gd name="connsiteX890" fmla="*/ 4020269 w 7472601"/>
              <a:gd name="connsiteY890" fmla="*/ 1200406 h 6858000"/>
              <a:gd name="connsiteX891" fmla="*/ 3674882 w 7472601"/>
              <a:gd name="connsiteY891" fmla="*/ 488524 h 6858000"/>
              <a:gd name="connsiteX892" fmla="*/ 3132682 w 7472601"/>
              <a:gd name="connsiteY892" fmla="*/ 1072284 h 6858000"/>
              <a:gd name="connsiteX893" fmla="*/ 2716346 w 7472601"/>
              <a:gd name="connsiteY893" fmla="*/ 1276376 h 6858000"/>
              <a:gd name="connsiteX894" fmla="*/ 2716772 w 7472601"/>
              <a:gd name="connsiteY894" fmla="*/ 1255462 h 6858000"/>
              <a:gd name="connsiteX895" fmla="*/ 3471096 w 7472601"/>
              <a:gd name="connsiteY895" fmla="*/ 437072 h 6858000"/>
              <a:gd name="connsiteX896" fmla="*/ 3639057 w 7472601"/>
              <a:gd name="connsiteY896" fmla="*/ 286334 h 6858000"/>
              <a:gd name="connsiteX897" fmla="*/ 3640309 w 7472601"/>
              <a:gd name="connsiteY897" fmla="*/ 284664 h 6858000"/>
              <a:gd name="connsiteX898" fmla="*/ 3646022 w 7472601"/>
              <a:gd name="connsiteY898" fmla="*/ 276711 h 6858000"/>
              <a:gd name="connsiteX899" fmla="*/ 3707943 w 7472601"/>
              <a:gd name="connsiteY899" fmla="*/ 65958 h 6858000"/>
              <a:gd name="connsiteX900" fmla="*/ 3721337 w 7472601"/>
              <a:gd name="connsiteY900" fmla="*/ 0 h 6858000"/>
              <a:gd name="connsiteX901" fmla="*/ 2867960 w 7472601"/>
              <a:gd name="connsiteY901" fmla="*/ 0 h 6858000"/>
              <a:gd name="connsiteX902" fmla="*/ 2926351 w 7472601"/>
              <a:gd name="connsiteY902" fmla="*/ 0 h 6858000"/>
              <a:gd name="connsiteX903" fmla="*/ 2902823 w 7472601"/>
              <a:gd name="connsiteY903" fmla="*/ 262929 h 6858000"/>
              <a:gd name="connsiteX904" fmla="*/ 2940663 w 7472601"/>
              <a:gd name="connsiteY904" fmla="*/ 140884 h 6858000"/>
              <a:gd name="connsiteX905" fmla="*/ 2947039 w 7472601"/>
              <a:gd name="connsiteY905" fmla="*/ 122524 h 6858000"/>
              <a:gd name="connsiteX906" fmla="*/ 2984316 w 7472601"/>
              <a:gd name="connsiteY906" fmla="*/ 0 h 6858000"/>
              <a:gd name="connsiteX907" fmla="*/ 3016114 w 7472601"/>
              <a:gd name="connsiteY907" fmla="*/ 0 h 6858000"/>
              <a:gd name="connsiteX908" fmla="*/ 2979949 w 7472601"/>
              <a:gd name="connsiteY908" fmla="*/ 119274 h 6858000"/>
              <a:gd name="connsiteX909" fmla="*/ 3023879 w 7472601"/>
              <a:gd name="connsiteY909" fmla="*/ 0 h 6858000"/>
              <a:gd name="connsiteX910" fmla="*/ 3105400 w 7472601"/>
              <a:gd name="connsiteY910" fmla="*/ 0 h 6858000"/>
              <a:gd name="connsiteX911" fmla="*/ 3094669 w 7472601"/>
              <a:gd name="connsiteY911" fmla="*/ 30308 h 6858000"/>
              <a:gd name="connsiteX912" fmla="*/ 2901945 w 7472601"/>
              <a:gd name="connsiteY912" fmla="*/ 466538 h 6858000"/>
              <a:gd name="connsiteX913" fmla="*/ 2815209 w 7472601"/>
              <a:gd name="connsiteY913" fmla="*/ 497361 h 6858000"/>
              <a:gd name="connsiteX914" fmla="*/ 2844845 w 7472601"/>
              <a:gd name="connsiteY914" fmla="*/ 127638 h 6858000"/>
              <a:gd name="connsiteX915" fmla="*/ 2867960 w 7472601"/>
              <a:gd name="connsiteY915" fmla="*/ 0 h 6858000"/>
              <a:gd name="connsiteX916" fmla="*/ 1057230 w 7472601"/>
              <a:gd name="connsiteY916" fmla="*/ 0 h 6858000"/>
              <a:gd name="connsiteX917" fmla="*/ 1111003 w 7472601"/>
              <a:gd name="connsiteY917" fmla="*/ 0 h 6858000"/>
              <a:gd name="connsiteX918" fmla="*/ 1125553 w 7472601"/>
              <a:gd name="connsiteY918" fmla="*/ 52588 h 6858000"/>
              <a:gd name="connsiteX919" fmla="*/ 1304276 w 7472601"/>
              <a:gd name="connsiteY919" fmla="*/ 476275 h 6858000"/>
              <a:gd name="connsiteX920" fmla="*/ 1492066 w 7472601"/>
              <a:gd name="connsiteY920" fmla="*/ 886333 h 6858000"/>
              <a:gd name="connsiteX921" fmla="*/ 1423698 w 7472601"/>
              <a:gd name="connsiteY921" fmla="*/ 710817 h 6858000"/>
              <a:gd name="connsiteX922" fmla="*/ 1357609 w 7472601"/>
              <a:gd name="connsiteY922" fmla="*/ 532892 h 6858000"/>
              <a:gd name="connsiteX923" fmla="*/ 1309550 w 7472601"/>
              <a:gd name="connsiteY923" fmla="*/ 374031 h 6858000"/>
              <a:gd name="connsiteX924" fmla="*/ 1193673 w 7472601"/>
              <a:gd name="connsiteY924" fmla="*/ 49533 h 6858000"/>
              <a:gd name="connsiteX925" fmla="*/ 1164391 w 7472601"/>
              <a:gd name="connsiteY925" fmla="*/ 0 h 6858000"/>
              <a:gd name="connsiteX926" fmla="*/ 1200666 w 7472601"/>
              <a:gd name="connsiteY926" fmla="*/ 0 h 6858000"/>
              <a:gd name="connsiteX927" fmla="*/ 1223408 w 7472601"/>
              <a:gd name="connsiteY927" fmla="*/ 38996 h 6858000"/>
              <a:gd name="connsiteX928" fmla="*/ 1339635 w 7472601"/>
              <a:gd name="connsiteY928" fmla="*/ 365517 h 6858000"/>
              <a:gd name="connsiteX929" fmla="*/ 1387469 w 7472601"/>
              <a:gd name="connsiteY929" fmla="*/ 523079 h 6858000"/>
              <a:gd name="connsiteX930" fmla="*/ 1452685 w 7472601"/>
              <a:gd name="connsiteY930" fmla="*/ 699806 h 6858000"/>
              <a:gd name="connsiteX931" fmla="*/ 1492092 w 7472601"/>
              <a:gd name="connsiteY931" fmla="*/ 800424 h 6858000"/>
              <a:gd name="connsiteX932" fmla="*/ 1455302 w 7472601"/>
              <a:gd name="connsiteY932" fmla="*/ 632913 h 6858000"/>
              <a:gd name="connsiteX933" fmla="*/ 1222336 w 7472601"/>
              <a:gd name="connsiteY933" fmla="*/ 9480 h 6858000"/>
              <a:gd name="connsiteX934" fmla="*/ 1214634 w 7472601"/>
              <a:gd name="connsiteY934" fmla="*/ 0 h 6858000"/>
              <a:gd name="connsiteX935" fmla="*/ 1289827 w 7472601"/>
              <a:gd name="connsiteY935" fmla="*/ 0 h 6858000"/>
              <a:gd name="connsiteX936" fmla="*/ 1321076 w 7472601"/>
              <a:gd name="connsiteY936" fmla="*/ 59722 h 6858000"/>
              <a:gd name="connsiteX937" fmla="*/ 1512579 w 7472601"/>
              <a:gd name="connsiteY937" fmla="*/ 626441 h 6858000"/>
              <a:gd name="connsiteX938" fmla="*/ 1506076 w 7472601"/>
              <a:gd name="connsiteY938" fmla="*/ 1089289 h 6858000"/>
              <a:gd name="connsiteX939" fmla="*/ 1486346 w 7472601"/>
              <a:gd name="connsiteY939" fmla="*/ 1079919 h 6858000"/>
              <a:gd name="connsiteX940" fmla="*/ 1070511 w 7472601"/>
              <a:gd name="connsiteY940" fmla="*/ 48609 h 6858000"/>
              <a:gd name="connsiteX941" fmla="*/ 1057230 w 7472601"/>
              <a:gd name="connsiteY941" fmla="*/ 0 h 6858000"/>
              <a:gd name="connsiteX942" fmla="*/ 43151 w 7472601"/>
              <a:gd name="connsiteY942" fmla="*/ 0 h 6858000"/>
              <a:gd name="connsiteX943" fmla="*/ 95283 w 7472601"/>
              <a:gd name="connsiteY943" fmla="*/ 0 h 6858000"/>
              <a:gd name="connsiteX944" fmla="*/ 300708 w 7472601"/>
              <a:gd name="connsiteY944" fmla="*/ 154571 h 6858000"/>
              <a:gd name="connsiteX945" fmla="*/ 530414 w 7472601"/>
              <a:gd name="connsiteY945" fmla="*/ 354673 h 6858000"/>
              <a:gd name="connsiteX946" fmla="*/ 333785 w 7472601"/>
              <a:gd name="connsiteY946" fmla="*/ 161564 h 6858000"/>
              <a:gd name="connsiteX947" fmla="*/ 147005 w 7472601"/>
              <a:gd name="connsiteY947" fmla="*/ 0 h 6858000"/>
              <a:gd name="connsiteX948" fmla="*/ 272509 w 7472601"/>
              <a:gd name="connsiteY948" fmla="*/ 0 h 6858000"/>
              <a:gd name="connsiteX949" fmla="*/ 326276 w 7472601"/>
              <a:gd name="connsiteY949" fmla="*/ 45847 h 6858000"/>
              <a:gd name="connsiteX950" fmla="*/ 823759 w 7472601"/>
              <a:gd name="connsiteY950" fmla="*/ 574145 h 6858000"/>
              <a:gd name="connsiteX951" fmla="*/ 811254 w 7472601"/>
              <a:gd name="connsiteY951" fmla="*/ 665546 h 6858000"/>
              <a:gd name="connsiteX952" fmla="*/ 154042 w 7472601"/>
              <a:gd name="connsiteY952" fmla="*/ 261522 h 6858000"/>
              <a:gd name="connsiteX953" fmla="*/ 13550 w 7472601"/>
              <a:gd name="connsiteY953" fmla="*/ 158423 h 6858000"/>
              <a:gd name="connsiteX954" fmla="*/ 0 w 7472601"/>
              <a:gd name="connsiteY954" fmla="*/ 146618 h 6858000"/>
              <a:gd name="connsiteX955" fmla="*/ 0 w 7472601"/>
              <a:gd name="connsiteY955" fmla="*/ 59161 h 6858000"/>
              <a:gd name="connsiteX956" fmla="*/ 45427 w 7472601"/>
              <a:gd name="connsiteY956" fmla="*/ 101078 h 6858000"/>
              <a:gd name="connsiteX957" fmla="*/ 630103 w 7472601"/>
              <a:gd name="connsiteY957" fmla="*/ 485885 h 6858000"/>
              <a:gd name="connsiteX958" fmla="*/ 532040 w 7472601"/>
              <a:gd name="connsiteY958" fmla="*/ 399359 h 6858000"/>
              <a:gd name="connsiteX959" fmla="*/ 517618 w 7472601"/>
              <a:gd name="connsiteY959" fmla="*/ 385726 h 6858000"/>
              <a:gd name="connsiteX960" fmla="*/ 285074 w 7472601"/>
              <a:gd name="connsiteY960" fmla="*/ 182755 h 6858000"/>
              <a:gd name="connsiteX961" fmla="*/ 43151 w 7472601"/>
              <a:gd name="connsiteY961" fmla="*/ 0 h 6858000"/>
              <a:gd name="connsiteX0" fmla="*/ 369702 w 7472601"/>
              <a:gd name="connsiteY0" fmla="*/ 6712169 h 6858000"/>
              <a:gd name="connsiteX1" fmla="*/ 366575 w 7472601"/>
              <a:gd name="connsiteY1" fmla="*/ 6715556 h 6858000"/>
              <a:gd name="connsiteX2" fmla="*/ 371637 w 7472601"/>
              <a:gd name="connsiteY2" fmla="*/ 6713954 h 6858000"/>
              <a:gd name="connsiteX3" fmla="*/ 369702 w 7472601"/>
              <a:gd name="connsiteY3" fmla="*/ 6712169 h 6858000"/>
              <a:gd name="connsiteX4" fmla="*/ 7088673 w 7472601"/>
              <a:gd name="connsiteY4" fmla="*/ 6610396 h 6858000"/>
              <a:gd name="connsiteX5" fmla="*/ 7440138 w 7472601"/>
              <a:gd name="connsiteY5" fmla="*/ 6622648 h 6858000"/>
              <a:gd name="connsiteX6" fmla="*/ 7467600 w 7472601"/>
              <a:gd name="connsiteY6" fmla="*/ 6628217 h 6858000"/>
              <a:gd name="connsiteX7" fmla="*/ 7467600 w 7472601"/>
              <a:gd name="connsiteY7" fmla="*/ 6668575 h 6858000"/>
              <a:gd name="connsiteX8" fmla="*/ 7392322 w 7472601"/>
              <a:gd name="connsiteY8" fmla="*/ 6658238 h 6858000"/>
              <a:gd name="connsiteX9" fmla="*/ 7467600 w 7472601"/>
              <a:gd name="connsiteY9" fmla="*/ 6683873 h 6858000"/>
              <a:gd name="connsiteX10" fmla="*/ 7467600 w 7472601"/>
              <a:gd name="connsiteY10" fmla="*/ 6714215 h 6858000"/>
              <a:gd name="connsiteX11" fmla="*/ 7447383 w 7472601"/>
              <a:gd name="connsiteY11" fmla="*/ 6707202 h 6858000"/>
              <a:gd name="connsiteX12" fmla="*/ 7289862 w 7472601"/>
              <a:gd name="connsiteY12" fmla="*/ 6659827 h 6858000"/>
              <a:gd name="connsiteX13" fmla="*/ 7434024 w 7472601"/>
              <a:gd name="connsiteY13" fmla="*/ 6722130 h 6858000"/>
              <a:gd name="connsiteX14" fmla="*/ 7467600 w 7472601"/>
              <a:gd name="connsiteY14" fmla="*/ 6736157 h 6858000"/>
              <a:gd name="connsiteX15" fmla="*/ 7467600 w 7472601"/>
              <a:gd name="connsiteY15" fmla="*/ 6767913 h 6858000"/>
              <a:gd name="connsiteX16" fmla="*/ 7392158 w 7472601"/>
              <a:gd name="connsiteY16" fmla="*/ 6771365 h 6858000"/>
              <a:gd name="connsiteX17" fmla="*/ 7467600 w 7472601"/>
              <a:gd name="connsiteY17" fmla="*/ 6805948 h 6858000"/>
              <a:gd name="connsiteX18" fmla="*/ 7467600 w 7472601"/>
              <a:gd name="connsiteY18" fmla="*/ 6831490 h 6858000"/>
              <a:gd name="connsiteX19" fmla="*/ 7410696 w 7472601"/>
              <a:gd name="connsiteY19" fmla="*/ 6803861 h 6858000"/>
              <a:gd name="connsiteX20" fmla="*/ 7088673 w 7472601"/>
              <a:gd name="connsiteY20" fmla="*/ 6610396 h 6858000"/>
              <a:gd name="connsiteX21" fmla="*/ 1019354 w 7472601"/>
              <a:gd name="connsiteY21" fmla="*/ 6315006 h 6858000"/>
              <a:gd name="connsiteX22" fmla="*/ 441046 w 7472601"/>
              <a:gd name="connsiteY22" fmla="*/ 6691153 h 6858000"/>
              <a:gd name="connsiteX23" fmla="*/ 1019354 w 7472601"/>
              <a:gd name="connsiteY23" fmla="*/ 6315006 h 6858000"/>
              <a:gd name="connsiteX24" fmla="*/ 991680 w 7472601"/>
              <a:gd name="connsiteY24" fmla="*/ 6298413 h 6858000"/>
              <a:gd name="connsiteX25" fmla="*/ 409060 w 7472601"/>
              <a:gd name="connsiteY25" fmla="*/ 6671470 h 6858000"/>
              <a:gd name="connsiteX26" fmla="*/ 991680 w 7472601"/>
              <a:gd name="connsiteY26" fmla="*/ 6298413 h 6858000"/>
              <a:gd name="connsiteX27" fmla="*/ 103333 w 7472601"/>
              <a:gd name="connsiteY27" fmla="*/ 5699602 h 6858000"/>
              <a:gd name="connsiteX28" fmla="*/ 233938 w 7472601"/>
              <a:gd name="connsiteY28" fmla="*/ 5809416 h 6858000"/>
              <a:gd name="connsiteX29" fmla="*/ 883580 w 7472601"/>
              <a:gd name="connsiteY29" fmla="*/ 6180710 h 6858000"/>
              <a:gd name="connsiteX30" fmla="*/ 487337 w 7472601"/>
              <a:gd name="connsiteY30" fmla="*/ 5950182 h 6858000"/>
              <a:gd name="connsiteX31" fmla="*/ 354051 w 7472601"/>
              <a:gd name="connsiteY31" fmla="*/ 5854912 h 6858000"/>
              <a:gd name="connsiteX32" fmla="*/ 195436 w 7472601"/>
              <a:gd name="connsiteY32" fmla="*/ 5755068 h 6858000"/>
              <a:gd name="connsiteX33" fmla="*/ 103333 w 7472601"/>
              <a:gd name="connsiteY33" fmla="*/ 5699602 h 6858000"/>
              <a:gd name="connsiteX34" fmla="*/ 5539432 w 7472601"/>
              <a:gd name="connsiteY34" fmla="*/ 5642928 h 6858000"/>
              <a:gd name="connsiteX35" fmla="*/ 5555462 w 7472601"/>
              <a:gd name="connsiteY35" fmla="*/ 5694454 h 6858000"/>
              <a:gd name="connsiteX36" fmla="*/ 5828270 w 7472601"/>
              <a:gd name="connsiteY36" fmla="*/ 6320663 h 6858000"/>
              <a:gd name="connsiteX37" fmla="*/ 5947416 w 7472601"/>
              <a:gd name="connsiteY37" fmla="*/ 6574846 h 6858000"/>
              <a:gd name="connsiteX38" fmla="*/ 5539432 w 7472601"/>
              <a:gd name="connsiteY38" fmla="*/ 5642928 h 6858000"/>
              <a:gd name="connsiteX39" fmla="*/ 51253 w 7472601"/>
              <a:gd name="connsiteY39" fmla="*/ 5631825 h 6858000"/>
              <a:gd name="connsiteX40" fmla="*/ 211622 w 7472601"/>
              <a:gd name="connsiteY40" fmla="*/ 5728803 h 6858000"/>
              <a:gd name="connsiteX41" fmla="*/ 371652 w 7472601"/>
              <a:gd name="connsiteY41" fmla="*/ 5829062 h 6858000"/>
              <a:gd name="connsiteX42" fmla="*/ 505903 w 7472601"/>
              <a:gd name="connsiteY42" fmla="*/ 5925221 h 6858000"/>
              <a:gd name="connsiteX43" fmla="*/ 899240 w 7472601"/>
              <a:gd name="connsiteY43" fmla="*/ 6153068 h 6858000"/>
              <a:gd name="connsiteX44" fmla="*/ 988114 w 7472601"/>
              <a:gd name="connsiteY44" fmla="*/ 6174204 h 6858000"/>
              <a:gd name="connsiteX45" fmla="*/ 845971 w 7472601"/>
              <a:gd name="connsiteY45" fmla="*/ 6067177 h 6858000"/>
              <a:gd name="connsiteX46" fmla="*/ 448057 w 7472601"/>
              <a:gd name="connsiteY46" fmla="*/ 5841376 h 6858000"/>
              <a:gd name="connsiteX47" fmla="*/ 51253 w 7472601"/>
              <a:gd name="connsiteY47" fmla="*/ 5631825 h 6858000"/>
              <a:gd name="connsiteX48" fmla="*/ 2606687 w 7472601"/>
              <a:gd name="connsiteY48" fmla="*/ 5630718 h 6858000"/>
              <a:gd name="connsiteX49" fmla="*/ 2645658 w 7472601"/>
              <a:gd name="connsiteY49" fmla="*/ 6640259 h 6858000"/>
              <a:gd name="connsiteX50" fmla="*/ 2606687 w 7472601"/>
              <a:gd name="connsiteY50" fmla="*/ 5630718 h 6858000"/>
              <a:gd name="connsiteX51" fmla="*/ 3642057 w 7472601"/>
              <a:gd name="connsiteY51" fmla="*/ 5573487 h 6858000"/>
              <a:gd name="connsiteX52" fmla="*/ 3632981 w 7472601"/>
              <a:gd name="connsiteY52" fmla="*/ 5579437 h 6858000"/>
              <a:gd name="connsiteX53" fmla="*/ 3382436 w 7472601"/>
              <a:gd name="connsiteY53" fmla="*/ 5952726 h 6858000"/>
              <a:gd name="connsiteX54" fmla="*/ 3191929 w 7472601"/>
              <a:gd name="connsiteY54" fmla="*/ 6662669 h 6858000"/>
              <a:gd name="connsiteX55" fmla="*/ 3369898 w 7472601"/>
              <a:gd name="connsiteY55" fmla="*/ 6081771 h 6858000"/>
              <a:gd name="connsiteX56" fmla="*/ 3642057 w 7472601"/>
              <a:gd name="connsiteY56" fmla="*/ 5573487 h 6858000"/>
              <a:gd name="connsiteX57" fmla="*/ 2650666 w 7472601"/>
              <a:gd name="connsiteY57" fmla="*/ 5530686 h 6858000"/>
              <a:gd name="connsiteX58" fmla="*/ 2650249 w 7472601"/>
              <a:gd name="connsiteY58" fmla="*/ 5532101 h 6858000"/>
              <a:gd name="connsiteX59" fmla="*/ 2663808 w 7472601"/>
              <a:gd name="connsiteY59" fmla="*/ 6535215 h 6858000"/>
              <a:gd name="connsiteX60" fmla="*/ 2665418 w 7472601"/>
              <a:gd name="connsiteY60" fmla="*/ 6132756 h 6858000"/>
              <a:gd name="connsiteX61" fmla="*/ 2650666 w 7472601"/>
              <a:gd name="connsiteY61" fmla="*/ 5530686 h 6858000"/>
              <a:gd name="connsiteX62" fmla="*/ 2680277 w 7472601"/>
              <a:gd name="connsiteY62" fmla="*/ 5479204 h 6858000"/>
              <a:gd name="connsiteX63" fmla="*/ 2678972 w 7472601"/>
              <a:gd name="connsiteY63" fmla="*/ 5481582 h 6858000"/>
              <a:gd name="connsiteX64" fmla="*/ 2696666 w 7472601"/>
              <a:gd name="connsiteY64" fmla="*/ 6133836 h 6858000"/>
              <a:gd name="connsiteX65" fmla="*/ 2695769 w 7472601"/>
              <a:gd name="connsiteY65" fmla="*/ 6390955 h 6858000"/>
              <a:gd name="connsiteX66" fmla="*/ 2739893 w 7472601"/>
              <a:gd name="connsiteY66" fmla="*/ 6108357 h 6858000"/>
              <a:gd name="connsiteX67" fmla="*/ 2680277 w 7472601"/>
              <a:gd name="connsiteY67" fmla="*/ 5479204 h 6858000"/>
              <a:gd name="connsiteX68" fmla="*/ 1132195 w 7472601"/>
              <a:gd name="connsiteY68" fmla="*/ 5467980 h 6858000"/>
              <a:gd name="connsiteX69" fmla="*/ 1679056 w 7472601"/>
              <a:gd name="connsiteY69" fmla="*/ 5516907 h 6858000"/>
              <a:gd name="connsiteX70" fmla="*/ 2128648 w 7472601"/>
              <a:gd name="connsiteY70" fmla="*/ 5474249 h 6858000"/>
              <a:gd name="connsiteX71" fmla="*/ 1825619 w 7472601"/>
              <a:gd name="connsiteY71" fmla="*/ 5478447 h 6858000"/>
              <a:gd name="connsiteX72" fmla="*/ 1737798 w 7472601"/>
              <a:gd name="connsiteY72" fmla="*/ 5483353 h 6858000"/>
              <a:gd name="connsiteX73" fmla="*/ 1132195 w 7472601"/>
              <a:gd name="connsiteY73" fmla="*/ 5467980 h 6858000"/>
              <a:gd name="connsiteX74" fmla="*/ 7454976 w 7472601"/>
              <a:gd name="connsiteY74" fmla="*/ 6318297 h 6858000"/>
              <a:gd name="connsiteX75" fmla="*/ 7467600 w 7472601"/>
              <a:gd name="connsiteY75" fmla="*/ 6012219 h 6858000"/>
              <a:gd name="connsiteX76" fmla="*/ 7356878 w 7472601"/>
              <a:gd name="connsiteY76" fmla="*/ 5981332 h 6858000"/>
              <a:gd name="connsiteX77" fmla="*/ 7467600 w 7472601"/>
              <a:gd name="connsiteY77" fmla="*/ 6163634 h 6858000"/>
              <a:gd name="connsiteX78" fmla="*/ 7448321 w 7472601"/>
              <a:gd name="connsiteY78" fmla="*/ 6190991 h 6858000"/>
              <a:gd name="connsiteX79" fmla="*/ 7467600 w 7472601"/>
              <a:gd name="connsiteY79" fmla="*/ 6221686 h 6858000"/>
              <a:gd name="connsiteX80" fmla="*/ 7467600 w 7472601"/>
              <a:gd name="connsiteY80" fmla="*/ 6334256 h 6858000"/>
              <a:gd name="connsiteX81" fmla="*/ 7454976 w 7472601"/>
              <a:gd name="connsiteY81" fmla="*/ 6318297 h 6858000"/>
              <a:gd name="connsiteX82" fmla="*/ 1456157 w 7472601"/>
              <a:gd name="connsiteY82" fmla="*/ 5371404 h 6858000"/>
              <a:gd name="connsiteX83" fmla="*/ 1244432 w 7472601"/>
              <a:gd name="connsiteY83" fmla="*/ 5385601 h 6858000"/>
              <a:gd name="connsiteX84" fmla="*/ 973990 w 7472601"/>
              <a:gd name="connsiteY84" fmla="*/ 5424940 h 6858000"/>
              <a:gd name="connsiteX85" fmla="*/ 1103809 w 7472601"/>
              <a:gd name="connsiteY85" fmla="*/ 5433720 h 6858000"/>
              <a:gd name="connsiteX86" fmla="*/ 1123454 w 7472601"/>
              <a:gd name="connsiteY86" fmla="*/ 5435727 h 6858000"/>
              <a:gd name="connsiteX87" fmla="*/ 1737017 w 7472601"/>
              <a:gd name="connsiteY87" fmla="*/ 5452183 h 6858000"/>
              <a:gd name="connsiteX88" fmla="*/ 1824397 w 7472601"/>
              <a:gd name="connsiteY88" fmla="*/ 5447757 h 6858000"/>
              <a:gd name="connsiteX89" fmla="*/ 2070059 w 7472601"/>
              <a:gd name="connsiteY89" fmla="*/ 5441660 h 6858000"/>
              <a:gd name="connsiteX90" fmla="*/ 1456157 w 7472601"/>
              <a:gd name="connsiteY90" fmla="*/ 5371404 h 6858000"/>
              <a:gd name="connsiteX91" fmla="*/ 4988186 w 7472601"/>
              <a:gd name="connsiteY91" fmla="*/ 5216467 h 6858000"/>
              <a:gd name="connsiteX92" fmla="*/ 4777334 w 7472601"/>
              <a:gd name="connsiteY92" fmla="*/ 5406072 h 6858000"/>
              <a:gd name="connsiteX93" fmla="*/ 4718341 w 7472601"/>
              <a:gd name="connsiteY93" fmla="*/ 5468043 h 6858000"/>
              <a:gd name="connsiteX94" fmla="*/ 4604655 w 7472601"/>
              <a:gd name="connsiteY94" fmla="*/ 5583434 h 6858000"/>
              <a:gd name="connsiteX95" fmla="*/ 4565074 w 7472601"/>
              <a:gd name="connsiteY95" fmla="*/ 5618550 h 6858000"/>
              <a:gd name="connsiteX96" fmla="*/ 4988186 w 7472601"/>
              <a:gd name="connsiteY96" fmla="*/ 5216467 h 6858000"/>
              <a:gd name="connsiteX97" fmla="*/ 4978032 w 7472601"/>
              <a:gd name="connsiteY97" fmla="*/ 5183809 h 6858000"/>
              <a:gd name="connsiteX98" fmla="*/ 4463413 w 7472601"/>
              <a:gd name="connsiteY98" fmla="*/ 5615162 h 6858000"/>
              <a:gd name="connsiteX99" fmla="*/ 4358134 w 7472601"/>
              <a:gd name="connsiteY99" fmla="*/ 5742791 h 6858000"/>
              <a:gd name="connsiteX100" fmla="*/ 4376219 w 7472601"/>
              <a:gd name="connsiteY100" fmla="*/ 5729027 h 6858000"/>
              <a:gd name="connsiteX101" fmla="*/ 4582340 w 7472601"/>
              <a:gd name="connsiteY101" fmla="*/ 5561037 h 6858000"/>
              <a:gd name="connsiteX102" fmla="*/ 4694684 w 7472601"/>
              <a:gd name="connsiteY102" fmla="*/ 5447098 h 6858000"/>
              <a:gd name="connsiteX103" fmla="*/ 4754123 w 7472601"/>
              <a:gd name="connsiteY103" fmla="*/ 5384643 h 6858000"/>
              <a:gd name="connsiteX104" fmla="*/ 4978032 w 7472601"/>
              <a:gd name="connsiteY104" fmla="*/ 5183809 h 6858000"/>
              <a:gd name="connsiteX105" fmla="*/ 1903353 w 7472601"/>
              <a:gd name="connsiteY105" fmla="*/ 5044827 h 6858000"/>
              <a:gd name="connsiteX106" fmla="*/ 1936931 w 7472601"/>
              <a:gd name="connsiteY106" fmla="*/ 5093954 h 6858000"/>
              <a:gd name="connsiteX107" fmla="*/ 2195868 w 7472601"/>
              <a:gd name="connsiteY107" fmla="*/ 5396574 h 6858000"/>
              <a:gd name="connsiteX108" fmla="*/ 2088852 w 7472601"/>
              <a:gd name="connsiteY108" fmla="*/ 5166123 h 6858000"/>
              <a:gd name="connsiteX109" fmla="*/ 1958241 w 7472601"/>
              <a:gd name="connsiteY109" fmla="*/ 5067955 h 6858000"/>
              <a:gd name="connsiteX110" fmla="*/ 1903353 w 7472601"/>
              <a:gd name="connsiteY110" fmla="*/ 5044827 h 6858000"/>
              <a:gd name="connsiteX111" fmla="*/ 1979378 w 7472601"/>
              <a:gd name="connsiteY111" fmla="*/ 4769504 h 6858000"/>
              <a:gd name="connsiteX112" fmla="*/ 2882120 w 7472601"/>
              <a:gd name="connsiteY112" fmla="*/ 5064547 h 6858000"/>
              <a:gd name="connsiteX113" fmla="*/ 2793103 w 7472601"/>
              <a:gd name="connsiteY113" fmla="*/ 5039699 h 6858000"/>
              <a:gd name="connsiteX114" fmla="*/ 2770041 w 7472601"/>
              <a:gd name="connsiteY114" fmla="*/ 5033634 h 6858000"/>
              <a:gd name="connsiteX115" fmla="*/ 1979378 w 7472601"/>
              <a:gd name="connsiteY115" fmla="*/ 4769504 h 6858000"/>
              <a:gd name="connsiteX116" fmla="*/ 1927410 w 7472601"/>
              <a:gd name="connsiteY116" fmla="*/ 4716164 h 6858000"/>
              <a:gd name="connsiteX117" fmla="*/ 1959587 w 7472601"/>
              <a:gd name="connsiteY117" fmla="*/ 4728849 h 6858000"/>
              <a:gd name="connsiteX118" fmla="*/ 2777707 w 7472601"/>
              <a:gd name="connsiteY118" fmla="*/ 5003991 h 6858000"/>
              <a:gd name="connsiteX119" fmla="*/ 2800768 w 7472601"/>
              <a:gd name="connsiteY119" fmla="*/ 5010056 h 6858000"/>
              <a:gd name="connsiteX120" fmla="*/ 2879408 w 7472601"/>
              <a:gd name="connsiteY120" fmla="*/ 5031590 h 6858000"/>
              <a:gd name="connsiteX121" fmla="*/ 2862295 w 7472601"/>
              <a:gd name="connsiteY121" fmla="*/ 5022958 h 6858000"/>
              <a:gd name="connsiteX122" fmla="*/ 2813343 w 7472601"/>
              <a:gd name="connsiteY122" fmla="*/ 4998369 h 6858000"/>
              <a:gd name="connsiteX123" fmla="*/ 2646245 w 7472601"/>
              <a:gd name="connsiteY123" fmla="*/ 4930999 h 6858000"/>
              <a:gd name="connsiteX124" fmla="*/ 1999243 w 7472601"/>
              <a:gd name="connsiteY124" fmla="*/ 4730524 h 6858000"/>
              <a:gd name="connsiteX125" fmla="*/ 1979527 w 7472601"/>
              <a:gd name="connsiteY125" fmla="*/ 4726651 h 6858000"/>
              <a:gd name="connsiteX126" fmla="*/ 1927410 w 7472601"/>
              <a:gd name="connsiteY126" fmla="*/ 4716164 h 6858000"/>
              <a:gd name="connsiteX127" fmla="*/ 1997014 w 7472601"/>
              <a:gd name="connsiteY127" fmla="*/ 4698007 h 6858000"/>
              <a:gd name="connsiteX128" fmla="*/ 2005458 w 7472601"/>
              <a:gd name="connsiteY128" fmla="*/ 4699540 h 6858000"/>
              <a:gd name="connsiteX129" fmla="*/ 2657186 w 7472601"/>
              <a:gd name="connsiteY129" fmla="*/ 4901687 h 6858000"/>
              <a:gd name="connsiteX130" fmla="*/ 2826662 w 7472601"/>
              <a:gd name="connsiteY130" fmla="*/ 4970362 h 6858000"/>
              <a:gd name="connsiteX131" fmla="*/ 2876100 w 7472601"/>
              <a:gd name="connsiteY131" fmla="*/ 4995397 h 6858000"/>
              <a:gd name="connsiteX132" fmla="*/ 3042600 w 7472601"/>
              <a:gd name="connsiteY132" fmla="*/ 5059532 h 6858000"/>
              <a:gd name="connsiteX133" fmla="*/ 1997014 w 7472601"/>
              <a:gd name="connsiteY133" fmla="*/ 4698007 h 6858000"/>
              <a:gd name="connsiteX134" fmla="*/ 2305292 w 7472601"/>
              <a:gd name="connsiteY134" fmla="*/ 4219492 h 6858000"/>
              <a:gd name="connsiteX135" fmla="*/ 3360922 w 7472601"/>
              <a:gd name="connsiteY135" fmla="*/ 4529373 h 6858000"/>
              <a:gd name="connsiteX136" fmla="*/ 3492420 w 7472601"/>
              <a:gd name="connsiteY136" fmla="*/ 4510145 h 6858000"/>
              <a:gd name="connsiteX137" fmla="*/ 3364086 w 7472601"/>
              <a:gd name="connsiteY137" fmla="*/ 4480340 h 6858000"/>
              <a:gd name="connsiteX138" fmla="*/ 3225818 w 7472601"/>
              <a:gd name="connsiteY138" fmla="*/ 4411822 h 6858000"/>
              <a:gd name="connsiteX139" fmla="*/ 3129696 w 7472601"/>
              <a:gd name="connsiteY139" fmla="*/ 4360704 h 6858000"/>
              <a:gd name="connsiteX140" fmla="*/ 2814545 w 7472601"/>
              <a:gd name="connsiteY140" fmla="*/ 4282955 h 6858000"/>
              <a:gd name="connsiteX141" fmla="*/ 2305292 w 7472601"/>
              <a:gd name="connsiteY141" fmla="*/ 4219492 h 6858000"/>
              <a:gd name="connsiteX142" fmla="*/ 2626982 w 7472601"/>
              <a:gd name="connsiteY142" fmla="*/ 4206450 h 6858000"/>
              <a:gd name="connsiteX143" fmla="*/ 2490617 w 7472601"/>
              <a:gd name="connsiteY143" fmla="*/ 4206951 h 6858000"/>
              <a:gd name="connsiteX144" fmla="*/ 2819869 w 7472601"/>
              <a:gd name="connsiteY144" fmla="*/ 4252936 h 6858000"/>
              <a:gd name="connsiteX145" fmla="*/ 3143018 w 7472601"/>
              <a:gd name="connsiteY145" fmla="*/ 4332698 h 6858000"/>
              <a:gd name="connsiteX146" fmla="*/ 3241520 w 7472601"/>
              <a:gd name="connsiteY146" fmla="*/ 4385112 h 6858000"/>
              <a:gd name="connsiteX147" fmla="*/ 3374575 w 7472601"/>
              <a:gd name="connsiteY147" fmla="*/ 4451517 h 6858000"/>
              <a:gd name="connsiteX148" fmla="*/ 3505221 w 7472601"/>
              <a:gd name="connsiteY148" fmla="*/ 4480757 h 6858000"/>
              <a:gd name="connsiteX149" fmla="*/ 2626982 w 7472601"/>
              <a:gd name="connsiteY149" fmla="*/ 4206450 h 6858000"/>
              <a:gd name="connsiteX150" fmla="*/ 1310106 w 7472601"/>
              <a:gd name="connsiteY150" fmla="*/ 3943217 h 6858000"/>
              <a:gd name="connsiteX151" fmla="*/ 854994 w 7472601"/>
              <a:gd name="connsiteY151" fmla="*/ 4399136 h 6858000"/>
              <a:gd name="connsiteX152" fmla="*/ 742462 w 7472601"/>
              <a:gd name="connsiteY152" fmla="*/ 4594648 h 6858000"/>
              <a:gd name="connsiteX153" fmla="*/ 820602 w 7472601"/>
              <a:gd name="connsiteY153" fmla="*/ 4485915 h 6858000"/>
              <a:gd name="connsiteX154" fmla="*/ 878295 w 7472601"/>
              <a:gd name="connsiteY154" fmla="*/ 4403594 h 6858000"/>
              <a:gd name="connsiteX155" fmla="*/ 1240607 w 7472601"/>
              <a:gd name="connsiteY155" fmla="*/ 4010401 h 6858000"/>
              <a:gd name="connsiteX156" fmla="*/ 1310106 w 7472601"/>
              <a:gd name="connsiteY156" fmla="*/ 3943217 h 6858000"/>
              <a:gd name="connsiteX157" fmla="*/ 1423113 w 7472601"/>
              <a:gd name="connsiteY157" fmla="*/ 3874565 h 6858000"/>
              <a:gd name="connsiteX158" fmla="*/ 1260565 w 7472601"/>
              <a:gd name="connsiteY158" fmla="*/ 4031982 h 6858000"/>
              <a:gd name="connsiteX159" fmla="*/ 901900 w 7472601"/>
              <a:gd name="connsiteY159" fmla="*/ 4421236 h 6858000"/>
              <a:gd name="connsiteX160" fmla="*/ 845044 w 7472601"/>
              <a:gd name="connsiteY160" fmla="*/ 4502436 h 6858000"/>
              <a:gd name="connsiteX161" fmla="*/ 685926 w 7472601"/>
              <a:gd name="connsiteY161" fmla="*/ 4703069 h 6858000"/>
              <a:gd name="connsiteX162" fmla="*/ 684248 w 7472601"/>
              <a:gd name="connsiteY162" fmla="*/ 4706721 h 6858000"/>
              <a:gd name="connsiteX163" fmla="*/ 1423113 w 7472601"/>
              <a:gd name="connsiteY163" fmla="*/ 3874565 h 6858000"/>
              <a:gd name="connsiteX164" fmla="*/ 3316479 w 7472601"/>
              <a:gd name="connsiteY164" fmla="*/ 3872136 h 6858000"/>
              <a:gd name="connsiteX165" fmla="*/ 3546806 w 7472601"/>
              <a:gd name="connsiteY165" fmla="*/ 4356139 h 6858000"/>
              <a:gd name="connsiteX166" fmla="*/ 3364433 w 7472601"/>
              <a:gd name="connsiteY166" fmla="*/ 3953121 h 6858000"/>
              <a:gd name="connsiteX167" fmla="*/ 3316479 w 7472601"/>
              <a:gd name="connsiteY167" fmla="*/ 3872136 h 6858000"/>
              <a:gd name="connsiteX168" fmla="*/ 3291335 w 7472601"/>
              <a:gd name="connsiteY168" fmla="*/ 3767420 h 6858000"/>
              <a:gd name="connsiteX169" fmla="*/ 3390805 w 7472601"/>
              <a:gd name="connsiteY169" fmla="*/ 3937163 h 6858000"/>
              <a:gd name="connsiteX170" fmla="*/ 3579062 w 7472601"/>
              <a:gd name="connsiteY170" fmla="*/ 4359040 h 6858000"/>
              <a:gd name="connsiteX171" fmla="*/ 3467355 w 7472601"/>
              <a:gd name="connsiteY171" fmla="*/ 3988130 h 6858000"/>
              <a:gd name="connsiteX172" fmla="*/ 3310753 w 7472601"/>
              <a:gd name="connsiteY172" fmla="*/ 3787140 h 6858000"/>
              <a:gd name="connsiteX173" fmla="*/ 3291335 w 7472601"/>
              <a:gd name="connsiteY173" fmla="*/ 3767420 h 6858000"/>
              <a:gd name="connsiteX174" fmla="*/ 1635889 w 7472601"/>
              <a:gd name="connsiteY174" fmla="*/ 3709494 h 6858000"/>
              <a:gd name="connsiteX175" fmla="*/ 1634800 w 7472601"/>
              <a:gd name="connsiteY175" fmla="*/ 3731111 h 6858000"/>
              <a:gd name="connsiteX176" fmla="*/ 1635889 w 7472601"/>
              <a:gd name="connsiteY176" fmla="*/ 3709494 h 6858000"/>
              <a:gd name="connsiteX177" fmla="*/ 1510397 w 7472601"/>
              <a:gd name="connsiteY177" fmla="*/ 3684705 h 6858000"/>
              <a:gd name="connsiteX178" fmla="*/ 1146550 w 7472601"/>
              <a:gd name="connsiteY178" fmla="*/ 3802012 h 6858000"/>
              <a:gd name="connsiteX179" fmla="*/ 698834 w 7472601"/>
              <a:gd name="connsiteY179" fmla="*/ 3952272 h 6858000"/>
              <a:gd name="connsiteX180" fmla="*/ 34256 w 7472601"/>
              <a:gd name="connsiteY180" fmla="*/ 4347603 h 6858000"/>
              <a:gd name="connsiteX181" fmla="*/ 527241 w 7472601"/>
              <a:gd name="connsiteY181" fmla="*/ 4065078 h 6858000"/>
              <a:gd name="connsiteX182" fmla="*/ 1510397 w 7472601"/>
              <a:gd name="connsiteY182" fmla="*/ 3684705 h 6858000"/>
              <a:gd name="connsiteX183" fmla="*/ 1313114 w 7472601"/>
              <a:gd name="connsiteY183" fmla="*/ 3655216 h 6858000"/>
              <a:gd name="connsiteX184" fmla="*/ 1109304 w 7472601"/>
              <a:gd name="connsiteY184" fmla="*/ 3669030 h 6858000"/>
              <a:gd name="connsiteX185" fmla="*/ 8129 w 7472601"/>
              <a:gd name="connsiteY185" fmla="*/ 4330519 h 6858000"/>
              <a:gd name="connsiteX186" fmla="*/ 687572 w 7472601"/>
              <a:gd name="connsiteY186" fmla="*/ 3925629 h 6858000"/>
              <a:gd name="connsiteX187" fmla="*/ 1138365 w 7472601"/>
              <a:gd name="connsiteY187" fmla="*/ 3774515 h 6858000"/>
              <a:gd name="connsiteX188" fmla="*/ 1505579 w 7472601"/>
              <a:gd name="connsiteY188" fmla="*/ 3655526 h 6858000"/>
              <a:gd name="connsiteX189" fmla="*/ 1313114 w 7472601"/>
              <a:gd name="connsiteY189" fmla="*/ 3655216 h 6858000"/>
              <a:gd name="connsiteX190" fmla="*/ 3655073 w 7472601"/>
              <a:gd name="connsiteY190" fmla="*/ 3650884 h 6858000"/>
              <a:gd name="connsiteX191" fmla="*/ 3989938 w 7472601"/>
              <a:gd name="connsiteY191" fmla="*/ 3991685 h 6858000"/>
              <a:gd name="connsiteX192" fmla="*/ 4393907 w 7472601"/>
              <a:gd name="connsiteY192" fmla="*/ 4261258 h 6858000"/>
              <a:gd name="connsiteX193" fmla="*/ 4648051 w 7472601"/>
              <a:gd name="connsiteY193" fmla="*/ 4374051 h 6858000"/>
              <a:gd name="connsiteX194" fmla="*/ 4383389 w 7472601"/>
              <a:gd name="connsiteY194" fmla="*/ 4184369 h 6858000"/>
              <a:gd name="connsiteX195" fmla="*/ 4165508 w 7472601"/>
              <a:gd name="connsiteY195" fmla="*/ 4035196 h 6858000"/>
              <a:gd name="connsiteX196" fmla="*/ 4068162 w 7472601"/>
              <a:gd name="connsiteY196" fmla="*/ 3953394 h 6858000"/>
              <a:gd name="connsiteX197" fmla="*/ 3981416 w 7472601"/>
              <a:gd name="connsiteY197" fmla="*/ 3880482 h 6858000"/>
              <a:gd name="connsiteX198" fmla="*/ 3800147 w 7472601"/>
              <a:gd name="connsiteY198" fmla="*/ 3749872 h 6858000"/>
              <a:gd name="connsiteX199" fmla="*/ 3655073 w 7472601"/>
              <a:gd name="connsiteY199" fmla="*/ 3650884 h 6858000"/>
              <a:gd name="connsiteX200" fmla="*/ 3670252 w 7472601"/>
              <a:gd name="connsiteY200" fmla="*/ 3622798 h 6858000"/>
              <a:gd name="connsiteX201" fmla="*/ 3817258 w 7472601"/>
              <a:gd name="connsiteY201" fmla="*/ 3723577 h 6858000"/>
              <a:gd name="connsiteX202" fmla="*/ 4000461 w 7472601"/>
              <a:gd name="connsiteY202" fmla="*/ 3855966 h 6858000"/>
              <a:gd name="connsiteX203" fmla="*/ 4088180 w 7472601"/>
              <a:gd name="connsiteY203" fmla="*/ 3929774 h 6858000"/>
              <a:gd name="connsiteX204" fmla="*/ 4184555 w 7472601"/>
              <a:gd name="connsiteY204" fmla="*/ 4010683 h 6858000"/>
              <a:gd name="connsiteX205" fmla="*/ 4399563 w 7472601"/>
              <a:gd name="connsiteY205" fmla="*/ 4158106 h 6858000"/>
              <a:gd name="connsiteX206" fmla="*/ 4684469 w 7472601"/>
              <a:gd name="connsiteY206" fmla="*/ 4364680 h 6858000"/>
              <a:gd name="connsiteX207" fmla="*/ 4690271 w 7472601"/>
              <a:gd name="connsiteY207" fmla="*/ 4370034 h 6858000"/>
              <a:gd name="connsiteX208" fmla="*/ 4136093 w 7472601"/>
              <a:gd name="connsiteY208" fmla="*/ 3858466 h 6858000"/>
              <a:gd name="connsiteX209" fmla="*/ 3670252 w 7472601"/>
              <a:gd name="connsiteY209" fmla="*/ 3622798 h 6858000"/>
              <a:gd name="connsiteX210" fmla="*/ 4440129 w 7472601"/>
              <a:gd name="connsiteY210" fmla="*/ 3448571 h 6858000"/>
              <a:gd name="connsiteX211" fmla="*/ 4856525 w 7472601"/>
              <a:gd name="connsiteY211" fmla="*/ 3915351 h 6858000"/>
              <a:gd name="connsiteX212" fmla="*/ 5059055 w 7472601"/>
              <a:gd name="connsiteY212" fmla="*/ 4108918 h 6858000"/>
              <a:gd name="connsiteX213" fmla="*/ 5290070 w 7472601"/>
              <a:gd name="connsiteY213" fmla="*/ 4263619 h 6858000"/>
              <a:gd name="connsiteX214" fmla="*/ 4834991 w 7472601"/>
              <a:gd name="connsiteY214" fmla="*/ 3830985 h 6858000"/>
              <a:gd name="connsiteX215" fmla="*/ 4440129 w 7472601"/>
              <a:gd name="connsiteY215" fmla="*/ 3448571 h 6858000"/>
              <a:gd name="connsiteX216" fmla="*/ 4441737 w 7472601"/>
              <a:gd name="connsiteY216" fmla="*/ 3399734 h 6858000"/>
              <a:gd name="connsiteX217" fmla="*/ 4431236 w 7472601"/>
              <a:gd name="connsiteY217" fmla="*/ 3400954 h 6858000"/>
              <a:gd name="connsiteX218" fmla="*/ 4557150 w 7472601"/>
              <a:gd name="connsiteY218" fmla="*/ 3510023 h 6858000"/>
              <a:gd name="connsiteX219" fmla="*/ 4856936 w 7472601"/>
              <a:gd name="connsiteY219" fmla="*/ 3809146 h 6858000"/>
              <a:gd name="connsiteX220" fmla="*/ 5111996 w 7472601"/>
              <a:gd name="connsiteY220" fmla="*/ 4065759 h 6858000"/>
              <a:gd name="connsiteX221" fmla="*/ 5388878 w 7472601"/>
              <a:gd name="connsiteY221" fmla="*/ 4300185 h 6858000"/>
              <a:gd name="connsiteX222" fmla="*/ 5425556 w 7472601"/>
              <a:gd name="connsiteY222" fmla="*/ 4308967 h 6858000"/>
              <a:gd name="connsiteX223" fmla="*/ 4943646 w 7472601"/>
              <a:gd name="connsiteY223" fmla="*/ 3822916 h 6858000"/>
              <a:gd name="connsiteX224" fmla="*/ 4594837 w 7472601"/>
              <a:gd name="connsiteY224" fmla="*/ 3532274 h 6858000"/>
              <a:gd name="connsiteX225" fmla="*/ 4441737 w 7472601"/>
              <a:gd name="connsiteY225" fmla="*/ 3399734 h 6858000"/>
              <a:gd name="connsiteX226" fmla="*/ 5425834 w 7472601"/>
              <a:gd name="connsiteY226" fmla="*/ 3162785 h 6858000"/>
              <a:gd name="connsiteX227" fmla="*/ 5401644 w 7472601"/>
              <a:gd name="connsiteY227" fmla="*/ 3617847 h 6858000"/>
              <a:gd name="connsiteX228" fmla="*/ 5467256 w 7472601"/>
              <a:gd name="connsiteY228" fmla="*/ 4175494 h 6858000"/>
              <a:gd name="connsiteX229" fmla="*/ 5448069 w 7472601"/>
              <a:gd name="connsiteY229" fmla="*/ 3567554 h 6858000"/>
              <a:gd name="connsiteX230" fmla="*/ 5425834 w 7472601"/>
              <a:gd name="connsiteY230" fmla="*/ 3162785 h 6858000"/>
              <a:gd name="connsiteX231" fmla="*/ 1318687 w 7472601"/>
              <a:gd name="connsiteY231" fmla="*/ 3113840 h 6858000"/>
              <a:gd name="connsiteX232" fmla="*/ 1066793 w 7472601"/>
              <a:gd name="connsiteY232" fmla="*/ 3212171 h 6858000"/>
              <a:gd name="connsiteX233" fmla="*/ 993319 w 7472601"/>
              <a:gd name="connsiteY233" fmla="*/ 3247648 h 6858000"/>
              <a:gd name="connsiteX234" fmla="*/ 853081 w 7472601"/>
              <a:gd name="connsiteY234" fmla="*/ 3312410 h 6858000"/>
              <a:gd name="connsiteX235" fmla="*/ 805957 w 7472601"/>
              <a:gd name="connsiteY235" fmla="*/ 3330443 h 6858000"/>
              <a:gd name="connsiteX236" fmla="*/ 1318687 w 7472601"/>
              <a:gd name="connsiteY236" fmla="*/ 3113840 h 6858000"/>
              <a:gd name="connsiteX237" fmla="*/ 5453702 w 7472601"/>
              <a:gd name="connsiteY237" fmla="*/ 3090882 h 6858000"/>
              <a:gd name="connsiteX238" fmla="*/ 5480135 w 7472601"/>
              <a:gd name="connsiteY238" fmla="*/ 3565802 h 6858000"/>
              <a:gd name="connsiteX239" fmla="*/ 5499023 w 7472601"/>
              <a:gd name="connsiteY239" fmla="*/ 4166310 h 6858000"/>
              <a:gd name="connsiteX240" fmla="*/ 5547022 w 7472601"/>
              <a:gd name="connsiteY240" fmla="*/ 3607838 h 6858000"/>
              <a:gd name="connsiteX241" fmla="*/ 5515964 w 7472601"/>
              <a:gd name="connsiteY241" fmla="*/ 3378541 h 6858000"/>
              <a:gd name="connsiteX242" fmla="*/ 5453702 w 7472601"/>
              <a:gd name="connsiteY242" fmla="*/ 3090882 h 6858000"/>
              <a:gd name="connsiteX243" fmla="*/ 1238695 w 7472601"/>
              <a:gd name="connsiteY243" fmla="*/ 3076820 h 6858000"/>
              <a:gd name="connsiteX244" fmla="*/ 716371 w 7472601"/>
              <a:gd name="connsiteY244" fmla="*/ 3293249 h 6858000"/>
              <a:gd name="connsiteX245" fmla="*/ 579522 w 7472601"/>
              <a:gd name="connsiteY245" fmla="*/ 3371759 h 6858000"/>
              <a:gd name="connsiteX246" fmla="*/ 600288 w 7472601"/>
              <a:gd name="connsiteY246" fmla="*/ 3365555 h 6858000"/>
              <a:gd name="connsiteX247" fmla="*/ 840692 w 7472601"/>
              <a:gd name="connsiteY247" fmla="*/ 3284921 h 6858000"/>
              <a:gd name="connsiteX248" fmla="*/ 979248 w 7472601"/>
              <a:gd name="connsiteY248" fmla="*/ 3221003 h 6858000"/>
              <a:gd name="connsiteX249" fmla="*/ 1053282 w 7472601"/>
              <a:gd name="connsiteY249" fmla="*/ 3185247 h 6858000"/>
              <a:gd name="connsiteX250" fmla="*/ 1320603 w 7472601"/>
              <a:gd name="connsiteY250" fmla="*/ 3081281 h 6858000"/>
              <a:gd name="connsiteX251" fmla="*/ 1238695 w 7472601"/>
              <a:gd name="connsiteY251" fmla="*/ 3076820 h 6858000"/>
              <a:gd name="connsiteX252" fmla="*/ 5425627 w 7472601"/>
              <a:gd name="connsiteY252" fmla="*/ 2954192 h 6858000"/>
              <a:gd name="connsiteX253" fmla="*/ 5470770 w 7472601"/>
              <a:gd name="connsiteY253" fmla="*/ 3005435 h 6858000"/>
              <a:gd name="connsiteX254" fmla="*/ 5519779 w 7472601"/>
              <a:gd name="connsiteY254" fmla="*/ 4359223 h 6858000"/>
              <a:gd name="connsiteX255" fmla="*/ 5520293 w 7472601"/>
              <a:gd name="connsiteY255" fmla="*/ 4360602 h 6858000"/>
              <a:gd name="connsiteX256" fmla="*/ 5767221 w 7472601"/>
              <a:gd name="connsiteY256" fmla="*/ 4665564 h 6858000"/>
              <a:gd name="connsiteX257" fmla="*/ 6937169 w 7472601"/>
              <a:gd name="connsiteY257" fmla="*/ 4815941 h 6858000"/>
              <a:gd name="connsiteX258" fmla="*/ 6953922 w 7472601"/>
              <a:gd name="connsiteY258" fmla="*/ 4890068 h 6858000"/>
              <a:gd name="connsiteX259" fmla="*/ 6071359 w 7472601"/>
              <a:gd name="connsiteY259" fmla="*/ 4770770 h 6858000"/>
              <a:gd name="connsiteX260" fmla="*/ 6038839 w 7472601"/>
              <a:gd name="connsiteY260" fmla="*/ 4764474 h 6858000"/>
              <a:gd name="connsiteX261" fmla="*/ 6038706 w 7472601"/>
              <a:gd name="connsiteY261" fmla="*/ 4763847 h 6858000"/>
              <a:gd name="connsiteX262" fmla="*/ 6037784 w 7472601"/>
              <a:gd name="connsiteY262" fmla="*/ 4764270 h 6858000"/>
              <a:gd name="connsiteX263" fmla="*/ 6038839 w 7472601"/>
              <a:gd name="connsiteY263" fmla="*/ 4764474 h 6858000"/>
              <a:gd name="connsiteX264" fmla="*/ 6040338 w 7472601"/>
              <a:gd name="connsiteY264" fmla="*/ 4771418 h 6858000"/>
              <a:gd name="connsiteX265" fmla="*/ 6024488 w 7472601"/>
              <a:gd name="connsiteY265" fmla="*/ 4809903 h 6858000"/>
              <a:gd name="connsiteX266" fmla="*/ 5599771 w 7472601"/>
              <a:gd name="connsiteY266" fmla="*/ 5509652 h 6858000"/>
              <a:gd name="connsiteX267" fmla="*/ 5548843 w 7472601"/>
              <a:gd name="connsiteY267" fmla="*/ 5563845 h 6858000"/>
              <a:gd name="connsiteX268" fmla="*/ 5940952 w 7472601"/>
              <a:gd name="connsiteY268" fmla="*/ 6250028 h 6858000"/>
              <a:gd name="connsiteX269" fmla="*/ 6043441 w 7472601"/>
              <a:gd name="connsiteY269" fmla="*/ 6665847 h 6858000"/>
              <a:gd name="connsiteX270" fmla="*/ 6093432 w 7472601"/>
              <a:gd name="connsiteY270" fmla="*/ 6858000 h 6858000"/>
              <a:gd name="connsiteX271" fmla="*/ 6034344 w 7472601"/>
              <a:gd name="connsiteY271" fmla="*/ 6858000 h 6858000"/>
              <a:gd name="connsiteX272" fmla="*/ 6026679 w 7472601"/>
              <a:gd name="connsiteY272" fmla="*/ 6836959 h 6858000"/>
              <a:gd name="connsiteX273" fmla="*/ 5800441 w 7472601"/>
              <a:gd name="connsiteY273" fmla="*/ 6335286 h 6858000"/>
              <a:gd name="connsiteX274" fmla="*/ 5526562 w 7472601"/>
              <a:gd name="connsiteY274" fmla="*/ 5705388 h 6858000"/>
              <a:gd name="connsiteX275" fmla="*/ 5519640 w 7472601"/>
              <a:gd name="connsiteY275" fmla="*/ 5683774 h 6858000"/>
              <a:gd name="connsiteX276" fmla="*/ 5844559 w 7472601"/>
              <a:gd name="connsiteY276" fmla="*/ 6553349 h 6858000"/>
              <a:gd name="connsiteX277" fmla="*/ 5975994 w 7472601"/>
              <a:gd name="connsiteY277" fmla="*/ 6858000 h 6858000"/>
              <a:gd name="connsiteX278" fmla="*/ 5898547 w 7472601"/>
              <a:gd name="connsiteY278" fmla="*/ 6858000 h 6858000"/>
              <a:gd name="connsiteX279" fmla="*/ 5682041 w 7472601"/>
              <a:gd name="connsiteY279" fmla="*/ 6355860 h 6858000"/>
              <a:gd name="connsiteX280" fmla="*/ 5461758 w 7472601"/>
              <a:gd name="connsiteY280" fmla="*/ 5820220 h 6858000"/>
              <a:gd name="connsiteX281" fmla="*/ 5237282 w 7472601"/>
              <a:gd name="connsiteY281" fmla="*/ 6579086 h 6858000"/>
              <a:gd name="connsiteX282" fmla="*/ 5115009 w 7472601"/>
              <a:gd name="connsiteY282" fmla="*/ 6858000 h 6858000"/>
              <a:gd name="connsiteX283" fmla="*/ 5028074 w 7472601"/>
              <a:gd name="connsiteY283" fmla="*/ 6858000 h 6858000"/>
              <a:gd name="connsiteX284" fmla="*/ 5079508 w 7472601"/>
              <a:gd name="connsiteY284" fmla="*/ 6749074 h 6858000"/>
              <a:gd name="connsiteX285" fmla="*/ 5371846 w 7472601"/>
              <a:gd name="connsiteY285" fmla="*/ 5924413 h 6858000"/>
              <a:gd name="connsiteX286" fmla="*/ 5270512 w 7472601"/>
              <a:gd name="connsiteY286" fmla="*/ 6138975 h 6858000"/>
              <a:gd name="connsiteX287" fmla="*/ 5062409 w 7472601"/>
              <a:gd name="connsiteY287" fmla="*/ 6653544 h 6858000"/>
              <a:gd name="connsiteX288" fmla="*/ 5036628 w 7472601"/>
              <a:gd name="connsiteY288" fmla="*/ 6754247 h 6858000"/>
              <a:gd name="connsiteX289" fmla="*/ 5009112 w 7472601"/>
              <a:gd name="connsiteY289" fmla="*/ 6858000 h 6858000"/>
              <a:gd name="connsiteX290" fmla="*/ 4976679 w 7472601"/>
              <a:gd name="connsiteY290" fmla="*/ 6858000 h 6858000"/>
              <a:gd name="connsiteX291" fmla="*/ 5006537 w 7472601"/>
              <a:gd name="connsiteY291" fmla="*/ 6747068 h 6858000"/>
              <a:gd name="connsiteX292" fmla="*/ 5032723 w 7472601"/>
              <a:gd name="connsiteY292" fmla="*/ 6644957 h 6858000"/>
              <a:gd name="connsiteX293" fmla="*/ 5242949 w 7472601"/>
              <a:gd name="connsiteY293" fmla="*/ 6125175 h 6858000"/>
              <a:gd name="connsiteX294" fmla="*/ 5286321 w 7472601"/>
              <a:gd name="connsiteY294" fmla="*/ 6033555 h 6858000"/>
              <a:gd name="connsiteX295" fmla="*/ 5008210 w 7472601"/>
              <a:gd name="connsiteY295" fmla="*/ 6649194 h 6858000"/>
              <a:gd name="connsiteX296" fmla="*/ 4986321 w 7472601"/>
              <a:gd name="connsiteY296" fmla="*/ 6765687 h 6858000"/>
              <a:gd name="connsiteX297" fmla="*/ 4973474 w 7472601"/>
              <a:gd name="connsiteY297" fmla="*/ 6858000 h 6858000"/>
              <a:gd name="connsiteX298" fmla="*/ 4907178 w 7472601"/>
              <a:gd name="connsiteY298" fmla="*/ 6858000 h 6858000"/>
              <a:gd name="connsiteX299" fmla="*/ 4910810 w 7472601"/>
              <a:gd name="connsiteY299" fmla="*/ 6829660 h 6858000"/>
              <a:gd name="connsiteX300" fmla="*/ 4987461 w 7472601"/>
              <a:gd name="connsiteY300" fmla="*/ 6432994 h 6858000"/>
              <a:gd name="connsiteX301" fmla="*/ 5179262 w 7472601"/>
              <a:gd name="connsiteY301" fmla="*/ 6035044 h 6858000"/>
              <a:gd name="connsiteX302" fmla="*/ 4689678 w 7472601"/>
              <a:gd name="connsiteY302" fmla="*/ 6440241 h 6858000"/>
              <a:gd name="connsiteX303" fmla="*/ 4477543 w 7472601"/>
              <a:gd name="connsiteY303" fmla="*/ 6674836 h 6858000"/>
              <a:gd name="connsiteX304" fmla="*/ 4329957 w 7472601"/>
              <a:gd name="connsiteY304" fmla="*/ 6858000 h 6858000"/>
              <a:gd name="connsiteX305" fmla="*/ 4218595 w 7472601"/>
              <a:gd name="connsiteY305" fmla="*/ 6858000 h 6858000"/>
              <a:gd name="connsiteX306" fmla="*/ 4368888 w 7472601"/>
              <a:gd name="connsiteY306" fmla="*/ 6668412 h 6858000"/>
              <a:gd name="connsiteX307" fmla="*/ 4563091 w 7472601"/>
              <a:gd name="connsiteY307" fmla="*/ 6442508 h 6858000"/>
              <a:gd name="connsiteX308" fmla="*/ 5387324 w 7472601"/>
              <a:gd name="connsiteY308" fmla="*/ 5705830 h 6858000"/>
              <a:gd name="connsiteX309" fmla="*/ 5073620 w 7472601"/>
              <a:gd name="connsiteY309" fmla="*/ 5955437 h 6858000"/>
              <a:gd name="connsiteX310" fmla="*/ 4689789 w 7472601"/>
              <a:gd name="connsiteY310" fmla="*/ 6268382 h 6858000"/>
              <a:gd name="connsiteX311" fmla="*/ 4418722 w 7472601"/>
              <a:gd name="connsiteY311" fmla="*/ 6570886 h 6858000"/>
              <a:gd name="connsiteX312" fmla="*/ 4214944 w 7472601"/>
              <a:gd name="connsiteY312" fmla="*/ 6858000 h 6858000"/>
              <a:gd name="connsiteX313" fmla="*/ 4177898 w 7472601"/>
              <a:gd name="connsiteY313" fmla="*/ 6858000 h 6858000"/>
              <a:gd name="connsiteX314" fmla="*/ 4391597 w 7472601"/>
              <a:gd name="connsiteY314" fmla="*/ 6556370 h 6858000"/>
              <a:gd name="connsiteX315" fmla="*/ 4668889 w 7472601"/>
              <a:gd name="connsiteY315" fmla="*/ 6246399 h 6858000"/>
              <a:gd name="connsiteX316" fmla="*/ 5055427 w 7472601"/>
              <a:gd name="connsiteY316" fmla="*/ 5931476 h 6858000"/>
              <a:gd name="connsiteX317" fmla="*/ 5371814 w 7472601"/>
              <a:gd name="connsiteY317" fmla="*/ 5678975 h 6858000"/>
              <a:gd name="connsiteX318" fmla="*/ 4987918 w 7472601"/>
              <a:gd name="connsiteY318" fmla="*/ 5838701 h 6858000"/>
              <a:gd name="connsiteX319" fmla="*/ 4317146 w 7472601"/>
              <a:gd name="connsiteY319" fmla="*/ 6587716 h 6858000"/>
              <a:gd name="connsiteX320" fmla="*/ 4171627 w 7472601"/>
              <a:gd name="connsiteY320" fmla="*/ 6858000 h 6858000"/>
              <a:gd name="connsiteX321" fmla="*/ 4081585 w 7472601"/>
              <a:gd name="connsiteY321" fmla="*/ 6858000 h 6858000"/>
              <a:gd name="connsiteX322" fmla="*/ 4238603 w 7472601"/>
              <a:gd name="connsiteY322" fmla="*/ 6559341 h 6858000"/>
              <a:gd name="connsiteX323" fmla="*/ 4778333 w 7472601"/>
              <a:gd name="connsiteY323" fmla="*/ 5873626 h 6858000"/>
              <a:gd name="connsiteX324" fmla="*/ 5414185 w 7472601"/>
              <a:gd name="connsiteY324" fmla="*/ 5573882 h 6858000"/>
              <a:gd name="connsiteX325" fmla="*/ 5959648 w 7472601"/>
              <a:gd name="connsiteY325" fmla="*/ 4760797 h 6858000"/>
              <a:gd name="connsiteX326" fmla="*/ 5355019 w 7472601"/>
              <a:gd name="connsiteY326" fmla="*/ 4734672 h 6858000"/>
              <a:gd name="connsiteX327" fmla="*/ 5083565 w 7472601"/>
              <a:gd name="connsiteY327" fmla="*/ 5179121 h 6858000"/>
              <a:gd name="connsiteX328" fmla="*/ 4713577 w 7472601"/>
              <a:gd name="connsiteY328" fmla="*/ 5616803 h 6858000"/>
              <a:gd name="connsiteX329" fmla="*/ 3989559 w 7472601"/>
              <a:gd name="connsiteY329" fmla="*/ 6145945 h 6858000"/>
              <a:gd name="connsiteX330" fmla="*/ 3939824 w 7472601"/>
              <a:gd name="connsiteY330" fmla="*/ 6066900 h 6858000"/>
              <a:gd name="connsiteX331" fmla="*/ 4584537 w 7472601"/>
              <a:gd name="connsiteY331" fmla="*/ 5324826 h 6858000"/>
              <a:gd name="connsiteX332" fmla="*/ 5037105 w 7472601"/>
              <a:gd name="connsiteY332" fmla="*/ 5088765 h 6858000"/>
              <a:gd name="connsiteX333" fmla="*/ 5039930 w 7472601"/>
              <a:gd name="connsiteY333" fmla="*/ 5089585 h 6858000"/>
              <a:gd name="connsiteX334" fmla="*/ 5263764 w 7472601"/>
              <a:gd name="connsiteY334" fmla="*/ 4735525 h 6858000"/>
              <a:gd name="connsiteX335" fmla="*/ 4086300 w 7472601"/>
              <a:gd name="connsiteY335" fmla="*/ 4884599 h 6858000"/>
              <a:gd name="connsiteX336" fmla="*/ 4085485 w 7472601"/>
              <a:gd name="connsiteY336" fmla="*/ 4899070 h 6858000"/>
              <a:gd name="connsiteX337" fmla="*/ 3871915 w 7472601"/>
              <a:gd name="connsiteY337" fmla="*/ 5253645 h 6858000"/>
              <a:gd name="connsiteX338" fmla="*/ 3799374 w 7472601"/>
              <a:gd name="connsiteY338" fmla="*/ 5466127 h 6858000"/>
              <a:gd name="connsiteX339" fmla="*/ 3498850 w 7472601"/>
              <a:gd name="connsiteY339" fmla="*/ 6661888 h 6858000"/>
              <a:gd name="connsiteX340" fmla="*/ 3399216 w 7472601"/>
              <a:gd name="connsiteY340" fmla="*/ 6858000 h 6858000"/>
              <a:gd name="connsiteX341" fmla="*/ 3303688 w 7472601"/>
              <a:gd name="connsiteY341" fmla="*/ 6858000 h 6858000"/>
              <a:gd name="connsiteX342" fmla="*/ 3391774 w 7472601"/>
              <a:gd name="connsiteY342" fmla="*/ 6697181 h 6858000"/>
              <a:gd name="connsiteX343" fmla="*/ 3735540 w 7472601"/>
              <a:gd name="connsiteY343" fmla="*/ 5546923 h 6858000"/>
              <a:gd name="connsiteX344" fmla="*/ 3729438 w 7472601"/>
              <a:gd name="connsiteY344" fmla="*/ 5569058 h 6858000"/>
              <a:gd name="connsiteX345" fmla="*/ 3707782 w 7472601"/>
              <a:gd name="connsiteY345" fmla="*/ 5644908 h 6858000"/>
              <a:gd name="connsiteX346" fmla="*/ 3583827 w 7472601"/>
              <a:gd name="connsiteY346" fmla="*/ 6039215 h 6858000"/>
              <a:gd name="connsiteX347" fmla="*/ 3547861 w 7472601"/>
              <a:gd name="connsiteY347" fmla="*/ 6129609 h 6858000"/>
              <a:gd name="connsiteX348" fmla="*/ 3490905 w 7472601"/>
              <a:gd name="connsiteY348" fmla="*/ 6277660 h 6858000"/>
              <a:gd name="connsiteX349" fmla="*/ 3455859 w 7472601"/>
              <a:gd name="connsiteY349" fmla="*/ 6391301 h 6858000"/>
              <a:gd name="connsiteX350" fmla="*/ 3429112 w 7472601"/>
              <a:gd name="connsiteY350" fmla="*/ 6479469 h 6858000"/>
              <a:gd name="connsiteX351" fmla="*/ 3304862 w 7472601"/>
              <a:gd name="connsiteY351" fmla="*/ 6796476 h 6858000"/>
              <a:gd name="connsiteX352" fmla="*/ 3276071 w 7472601"/>
              <a:gd name="connsiteY352" fmla="*/ 6858000 h 6858000"/>
              <a:gd name="connsiteX353" fmla="*/ 3240805 w 7472601"/>
              <a:gd name="connsiteY353" fmla="*/ 6858000 h 6858000"/>
              <a:gd name="connsiteX354" fmla="*/ 3275917 w 7472601"/>
              <a:gd name="connsiteY354" fmla="*/ 6783192 h 6858000"/>
              <a:gd name="connsiteX355" fmla="*/ 3399358 w 7472601"/>
              <a:gd name="connsiteY355" fmla="*/ 6469011 h 6858000"/>
              <a:gd name="connsiteX356" fmla="*/ 3425650 w 7472601"/>
              <a:gd name="connsiteY356" fmla="*/ 6381333 h 6858000"/>
              <a:gd name="connsiteX357" fmla="*/ 3460661 w 7472601"/>
              <a:gd name="connsiteY357" fmla="*/ 6266763 h 6858000"/>
              <a:gd name="connsiteX358" fmla="*/ 3518021 w 7472601"/>
              <a:gd name="connsiteY358" fmla="*/ 6117298 h 6858000"/>
              <a:gd name="connsiteX359" fmla="*/ 3554035 w 7472601"/>
              <a:gd name="connsiteY359" fmla="*/ 6027832 h 6858000"/>
              <a:gd name="connsiteX360" fmla="*/ 3677174 w 7472601"/>
              <a:gd name="connsiteY360" fmla="*/ 5636351 h 6858000"/>
              <a:gd name="connsiteX361" fmla="*/ 3698819 w 7472601"/>
              <a:gd name="connsiteY361" fmla="*/ 5560503 h 6858000"/>
              <a:gd name="connsiteX362" fmla="*/ 3702094 w 7472601"/>
              <a:gd name="connsiteY362" fmla="*/ 5549194 h 6858000"/>
              <a:gd name="connsiteX363" fmla="*/ 3398355 w 7472601"/>
              <a:gd name="connsiteY363" fmla="*/ 6094603 h 6858000"/>
              <a:gd name="connsiteX364" fmla="*/ 3193941 w 7472601"/>
              <a:gd name="connsiteY364" fmla="*/ 6798775 h 6858000"/>
              <a:gd name="connsiteX365" fmla="*/ 3184140 w 7472601"/>
              <a:gd name="connsiteY365" fmla="*/ 6858000 h 6858000"/>
              <a:gd name="connsiteX366" fmla="*/ 3099978 w 7472601"/>
              <a:gd name="connsiteY366" fmla="*/ 6858000 h 6858000"/>
              <a:gd name="connsiteX367" fmla="*/ 3101556 w 7472601"/>
              <a:gd name="connsiteY367" fmla="*/ 6843337 h 6858000"/>
              <a:gd name="connsiteX368" fmla="*/ 3370162 w 7472601"/>
              <a:gd name="connsiteY368" fmla="*/ 5785550 h 6858000"/>
              <a:gd name="connsiteX369" fmla="*/ 3746477 w 7472601"/>
              <a:gd name="connsiteY369" fmla="*/ 5377889 h 6858000"/>
              <a:gd name="connsiteX370" fmla="*/ 3863399 w 7472601"/>
              <a:gd name="connsiteY370" fmla="*/ 5087257 h 6858000"/>
              <a:gd name="connsiteX371" fmla="*/ 3968712 w 7472601"/>
              <a:gd name="connsiteY371" fmla="*/ 4913989 h 6858000"/>
              <a:gd name="connsiteX372" fmla="*/ 2792390 w 7472601"/>
              <a:gd name="connsiteY372" fmla="*/ 5382974 h 6858000"/>
              <a:gd name="connsiteX373" fmla="*/ 2714982 w 7472601"/>
              <a:gd name="connsiteY373" fmla="*/ 5427051 h 6858000"/>
              <a:gd name="connsiteX374" fmla="*/ 2813361 w 7472601"/>
              <a:gd name="connsiteY374" fmla="*/ 6023912 h 6858000"/>
              <a:gd name="connsiteX375" fmla="*/ 2688430 w 7472601"/>
              <a:gd name="connsiteY375" fmla="*/ 6801564 h 6858000"/>
              <a:gd name="connsiteX376" fmla="*/ 2629626 w 7472601"/>
              <a:gd name="connsiteY376" fmla="*/ 6763394 h 6858000"/>
              <a:gd name="connsiteX377" fmla="*/ 2565328 w 7472601"/>
              <a:gd name="connsiteY377" fmla="*/ 5516399 h 6858000"/>
              <a:gd name="connsiteX378" fmla="*/ 1922999 w 7472601"/>
              <a:gd name="connsiteY378" fmla="*/ 5980343 h 6858000"/>
              <a:gd name="connsiteX379" fmla="*/ 1950261 w 7472601"/>
              <a:gd name="connsiteY379" fmla="*/ 6405858 h 6858000"/>
              <a:gd name="connsiteX380" fmla="*/ 2365554 w 7472601"/>
              <a:gd name="connsiteY380" fmla="*/ 6759107 h 6858000"/>
              <a:gd name="connsiteX381" fmla="*/ 2424142 w 7472601"/>
              <a:gd name="connsiteY381" fmla="*/ 6858000 h 6858000"/>
              <a:gd name="connsiteX382" fmla="*/ 2395994 w 7472601"/>
              <a:gd name="connsiteY382" fmla="*/ 6858000 h 6858000"/>
              <a:gd name="connsiteX383" fmla="*/ 2392863 w 7472601"/>
              <a:gd name="connsiteY383" fmla="*/ 6852964 h 6858000"/>
              <a:gd name="connsiteX384" fmla="*/ 2017589 w 7472601"/>
              <a:gd name="connsiteY384" fmla="*/ 6493982 h 6858000"/>
              <a:gd name="connsiteX385" fmla="*/ 2147336 w 7472601"/>
              <a:gd name="connsiteY385" fmla="*/ 6594052 h 6858000"/>
              <a:gd name="connsiteX386" fmla="*/ 2207047 w 7472601"/>
              <a:gd name="connsiteY386" fmla="*/ 6654540 h 6858000"/>
              <a:gd name="connsiteX387" fmla="*/ 2299106 w 7472601"/>
              <a:gd name="connsiteY387" fmla="*/ 6778931 h 6858000"/>
              <a:gd name="connsiteX388" fmla="*/ 2314430 w 7472601"/>
              <a:gd name="connsiteY388" fmla="*/ 6801144 h 6858000"/>
              <a:gd name="connsiteX389" fmla="*/ 2352406 w 7472601"/>
              <a:gd name="connsiteY389" fmla="*/ 6858000 h 6858000"/>
              <a:gd name="connsiteX390" fmla="*/ 2314492 w 7472601"/>
              <a:gd name="connsiteY390" fmla="*/ 6858000 h 6858000"/>
              <a:gd name="connsiteX391" fmla="*/ 2288095 w 7472601"/>
              <a:gd name="connsiteY391" fmla="*/ 6818030 h 6858000"/>
              <a:gd name="connsiteX392" fmla="*/ 2272768 w 7472601"/>
              <a:gd name="connsiteY392" fmla="*/ 6795822 h 6858000"/>
              <a:gd name="connsiteX393" fmla="*/ 2182715 w 7472601"/>
              <a:gd name="connsiteY393" fmla="*/ 6675071 h 6858000"/>
              <a:gd name="connsiteX394" fmla="*/ 2032061 w 7472601"/>
              <a:gd name="connsiteY394" fmla="*/ 6541380 h 6858000"/>
              <a:gd name="connsiteX395" fmla="*/ 2257220 w 7472601"/>
              <a:gd name="connsiteY395" fmla="*/ 6826257 h 6858000"/>
              <a:gd name="connsiteX396" fmla="*/ 2281324 w 7472601"/>
              <a:gd name="connsiteY396" fmla="*/ 6858000 h 6858000"/>
              <a:gd name="connsiteX397" fmla="*/ 2242860 w 7472601"/>
              <a:gd name="connsiteY397" fmla="*/ 6858000 h 6858000"/>
              <a:gd name="connsiteX398" fmla="*/ 2232818 w 7472601"/>
              <a:gd name="connsiteY398" fmla="*/ 6844926 h 6858000"/>
              <a:gd name="connsiteX399" fmla="*/ 1990172 w 7472601"/>
              <a:gd name="connsiteY399" fmla="*/ 6542121 h 6858000"/>
              <a:gd name="connsiteX400" fmla="*/ 2124090 w 7472601"/>
              <a:gd name="connsiteY400" fmla="*/ 6761017 h 6858000"/>
              <a:gd name="connsiteX401" fmla="*/ 2200380 w 7472601"/>
              <a:gd name="connsiteY401" fmla="*/ 6858000 h 6858000"/>
              <a:gd name="connsiteX402" fmla="*/ 2147507 w 7472601"/>
              <a:gd name="connsiteY402" fmla="*/ 6858000 h 6858000"/>
              <a:gd name="connsiteX403" fmla="*/ 2070668 w 7472601"/>
              <a:gd name="connsiteY403" fmla="*/ 6761520 h 6858000"/>
              <a:gd name="connsiteX404" fmla="*/ 1975142 w 7472601"/>
              <a:gd name="connsiteY404" fmla="*/ 6585570 h 6858000"/>
              <a:gd name="connsiteX405" fmla="*/ 2050035 w 7472601"/>
              <a:gd name="connsiteY405" fmla="*/ 6813345 h 6858000"/>
              <a:gd name="connsiteX406" fmla="*/ 2063025 w 7472601"/>
              <a:gd name="connsiteY406" fmla="*/ 6858000 h 6858000"/>
              <a:gd name="connsiteX407" fmla="*/ 2021675 w 7472601"/>
              <a:gd name="connsiteY407" fmla="*/ 6858000 h 6858000"/>
              <a:gd name="connsiteX408" fmla="*/ 2019308 w 7472601"/>
              <a:gd name="connsiteY408" fmla="*/ 6847118 h 6858000"/>
              <a:gd name="connsiteX409" fmla="*/ 1938835 w 7472601"/>
              <a:gd name="connsiteY409" fmla="*/ 6551160 h 6858000"/>
              <a:gd name="connsiteX410" fmla="*/ 1953230 w 7472601"/>
              <a:gd name="connsiteY410" fmla="*/ 6759699 h 6858000"/>
              <a:gd name="connsiteX411" fmla="*/ 1956763 w 7472601"/>
              <a:gd name="connsiteY411" fmla="*/ 6778191 h 6858000"/>
              <a:gd name="connsiteX412" fmla="*/ 1967925 w 7472601"/>
              <a:gd name="connsiteY412" fmla="*/ 6858000 h 6858000"/>
              <a:gd name="connsiteX413" fmla="*/ 1936622 w 7472601"/>
              <a:gd name="connsiteY413" fmla="*/ 6858000 h 6858000"/>
              <a:gd name="connsiteX414" fmla="*/ 1926261 w 7472601"/>
              <a:gd name="connsiteY414" fmla="*/ 6784064 h 6858000"/>
              <a:gd name="connsiteX415" fmla="*/ 1922724 w 7472601"/>
              <a:gd name="connsiteY415" fmla="*/ 6765577 h 6858000"/>
              <a:gd name="connsiteX416" fmla="*/ 1904650 w 7472601"/>
              <a:gd name="connsiteY416" fmla="*/ 6639616 h 6858000"/>
              <a:gd name="connsiteX417" fmla="*/ 1885273 w 7472601"/>
              <a:gd name="connsiteY417" fmla="*/ 6858000 h 6858000"/>
              <a:gd name="connsiteX418" fmla="*/ 1854363 w 7472601"/>
              <a:gd name="connsiteY418" fmla="*/ 6858000 h 6858000"/>
              <a:gd name="connsiteX419" fmla="*/ 1880391 w 7472601"/>
              <a:gd name="connsiteY419" fmla="*/ 6603796 h 6858000"/>
              <a:gd name="connsiteX420" fmla="*/ 1818273 w 7472601"/>
              <a:gd name="connsiteY420" fmla="*/ 6715729 h 6858000"/>
              <a:gd name="connsiteX421" fmla="*/ 1794691 w 7472601"/>
              <a:gd name="connsiteY421" fmla="*/ 6843239 h 6858000"/>
              <a:gd name="connsiteX422" fmla="*/ 1794914 w 7472601"/>
              <a:gd name="connsiteY422" fmla="*/ 6858000 h 6858000"/>
              <a:gd name="connsiteX423" fmla="*/ 1746128 w 7472601"/>
              <a:gd name="connsiteY423" fmla="*/ 6858000 h 6858000"/>
              <a:gd name="connsiteX424" fmla="*/ 1753934 w 7472601"/>
              <a:gd name="connsiteY424" fmla="*/ 6724796 h 6858000"/>
              <a:gd name="connsiteX425" fmla="*/ 1792053 w 7472601"/>
              <a:gd name="connsiteY425" fmla="*/ 6572396 h 6858000"/>
              <a:gd name="connsiteX426" fmla="*/ 1862248 w 7472601"/>
              <a:gd name="connsiteY426" fmla="*/ 6266397 h 6858000"/>
              <a:gd name="connsiteX427" fmla="*/ 1862250 w 7472601"/>
              <a:gd name="connsiteY427" fmla="*/ 6033531 h 6858000"/>
              <a:gd name="connsiteX428" fmla="*/ 1211999 w 7472601"/>
              <a:gd name="connsiteY428" fmla="*/ 6683610 h 6858000"/>
              <a:gd name="connsiteX429" fmla="*/ 1213266 w 7472601"/>
              <a:gd name="connsiteY429" fmla="*/ 6691947 h 6858000"/>
              <a:gd name="connsiteX430" fmla="*/ 1203370 w 7472601"/>
              <a:gd name="connsiteY430" fmla="*/ 6850676 h 6858000"/>
              <a:gd name="connsiteX431" fmla="*/ 1203671 w 7472601"/>
              <a:gd name="connsiteY431" fmla="*/ 6858000 h 6858000"/>
              <a:gd name="connsiteX432" fmla="*/ 1143180 w 7472601"/>
              <a:gd name="connsiteY432" fmla="*/ 6858000 h 6858000"/>
              <a:gd name="connsiteX433" fmla="*/ 1142176 w 7472601"/>
              <a:gd name="connsiteY433" fmla="*/ 6766045 h 6858000"/>
              <a:gd name="connsiteX434" fmla="*/ 1067484 w 7472601"/>
              <a:gd name="connsiteY434" fmla="*/ 6858000 h 6858000"/>
              <a:gd name="connsiteX435" fmla="*/ 953928 w 7472601"/>
              <a:gd name="connsiteY435" fmla="*/ 6858000 h 6858000"/>
              <a:gd name="connsiteX436" fmla="*/ 959715 w 7472601"/>
              <a:gd name="connsiteY436" fmla="*/ 6850185 h 6858000"/>
              <a:gd name="connsiteX437" fmla="*/ 1483788 w 7472601"/>
              <a:gd name="connsiteY437" fmla="*/ 6259174 h 6858000"/>
              <a:gd name="connsiteX438" fmla="*/ 1100671 w 7472601"/>
              <a:gd name="connsiteY438" fmla="*/ 6252137 h 6858000"/>
              <a:gd name="connsiteX439" fmla="*/ 1090144 w 7472601"/>
              <a:gd name="connsiteY439" fmla="*/ 6256748 h 6858000"/>
              <a:gd name="connsiteX440" fmla="*/ 1095872 w 7472601"/>
              <a:gd name="connsiteY440" fmla="*/ 6271892 h 6858000"/>
              <a:gd name="connsiteX441" fmla="*/ 262785 w 7472601"/>
              <a:gd name="connsiteY441" fmla="*/ 6845450 h 6858000"/>
              <a:gd name="connsiteX442" fmla="*/ 209968 w 7472601"/>
              <a:gd name="connsiteY442" fmla="*/ 6770713 h 6858000"/>
              <a:gd name="connsiteX443" fmla="*/ 873460 w 7472601"/>
              <a:gd name="connsiteY443" fmla="*/ 6253768 h 6858000"/>
              <a:gd name="connsiteX444" fmla="*/ 192686 w 7472601"/>
              <a:gd name="connsiteY444" fmla="*/ 5849257 h 6858000"/>
              <a:gd name="connsiteX445" fmla="*/ 4696 w 7472601"/>
              <a:gd name="connsiteY445" fmla="*/ 5697668 h 6858000"/>
              <a:gd name="connsiteX446" fmla="*/ 0 w 7472601"/>
              <a:gd name="connsiteY446" fmla="*/ 5689984 h 6858000"/>
              <a:gd name="connsiteX447" fmla="*/ 0 w 7472601"/>
              <a:gd name="connsiteY447" fmla="*/ 5513472 h 6858000"/>
              <a:gd name="connsiteX448" fmla="*/ 174101 w 7472601"/>
              <a:gd name="connsiteY448" fmla="*/ 5620277 h 6858000"/>
              <a:gd name="connsiteX449" fmla="*/ 891800 w 7472601"/>
              <a:gd name="connsiteY449" fmla="*/ 6036935 h 6858000"/>
              <a:gd name="connsiteX450" fmla="*/ 1072219 w 7472601"/>
              <a:gd name="connsiteY450" fmla="*/ 6169443 h 6858000"/>
              <a:gd name="connsiteX451" fmla="*/ 1074117 w 7472601"/>
              <a:gd name="connsiteY451" fmla="*/ 6170301 h 6858000"/>
              <a:gd name="connsiteX452" fmla="*/ 1083114 w 7472601"/>
              <a:gd name="connsiteY452" fmla="*/ 6174131 h 6858000"/>
              <a:gd name="connsiteX453" fmla="*/ 1543010 w 7472601"/>
              <a:gd name="connsiteY453" fmla="*/ 6191140 h 6858000"/>
              <a:gd name="connsiteX454" fmla="*/ 1551080 w 7472601"/>
              <a:gd name="connsiteY454" fmla="*/ 6195006 h 6858000"/>
              <a:gd name="connsiteX455" fmla="*/ 2345443 w 7472601"/>
              <a:gd name="connsiteY455" fmla="*/ 5549882 h 6858000"/>
              <a:gd name="connsiteX456" fmla="*/ 1721499 w 7472601"/>
              <a:gd name="connsiteY456" fmla="*/ 5599969 h 6858000"/>
              <a:gd name="connsiteX457" fmla="*/ 767716 w 7472601"/>
              <a:gd name="connsiteY457" fmla="*/ 5472768 h 6858000"/>
              <a:gd name="connsiteX458" fmla="*/ 722147 w 7472601"/>
              <a:gd name="connsiteY458" fmla="*/ 5393091 h 6858000"/>
              <a:gd name="connsiteX459" fmla="*/ 1485552 w 7472601"/>
              <a:gd name="connsiteY459" fmla="*/ 5313202 h 6858000"/>
              <a:gd name="connsiteX460" fmla="*/ 2143004 w 7472601"/>
              <a:gd name="connsiteY460" fmla="*/ 5402420 h 6858000"/>
              <a:gd name="connsiteX461" fmla="*/ 1933391 w 7472601"/>
              <a:gd name="connsiteY461" fmla="*/ 5156971 h 6858000"/>
              <a:gd name="connsiteX462" fmla="*/ 1827118 w 7472601"/>
              <a:gd name="connsiteY462" fmla="*/ 4968410 h 6858000"/>
              <a:gd name="connsiteX463" fmla="*/ 1837349 w 7472601"/>
              <a:gd name="connsiteY463" fmla="*/ 4956357 h 6858000"/>
              <a:gd name="connsiteX464" fmla="*/ 2162835 w 7472601"/>
              <a:gd name="connsiteY464" fmla="*/ 5187853 h 6858000"/>
              <a:gd name="connsiteX465" fmla="*/ 2257167 w 7472601"/>
              <a:gd name="connsiteY465" fmla="*/ 5462123 h 6858000"/>
              <a:gd name="connsiteX466" fmla="*/ 2261598 w 7472601"/>
              <a:gd name="connsiteY466" fmla="*/ 5467998 h 6858000"/>
              <a:gd name="connsiteX467" fmla="*/ 2437177 w 7472601"/>
              <a:gd name="connsiteY467" fmla="*/ 5479608 h 6858000"/>
              <a:gd name="connsiteX468" fmla="*/ 2445247 w 7472601"/>
              <a:gd name="connsiteY468" fmla="*/ 5483476 h 6858000"/>
              <a:gd name="connsiteX469" fmla="*/ 2743626 w 7472601"/>
              <a:gd name="connsiteY469" fmla="*/ 5304819 h 6858000"/>
              <a:gd name="connsiteX470" fmla="*/ 3048102 w 7472601"/>
              <a:gd name="connsiteY470" fmla="*/ 5150595 h 6858000"/>
              <a:gd name="connsiteX471" fmla="*/ 1799414 w 7472601"/>
              <a:gd name="connsiteY471" fmla="*/ 4694732 h 6858000"/>
              <a:gd name="connsiteX472" fmla="*/ 1771735 w 7472601"/>
              <a:gd name="connsiteY472" fmla="*/ 4619929 h 6858000"/>
              <a:gd name="connsiteX473" fmla="*/ 3104273 w 7472601"/>
              <a:gd name="connsiteY473" fmla="*/ 5076159 h 6858000"/>
              <a:gd name="connsiteX474" fmla="*/ 3113245 w 7472601"/>
              <a:gd name="connsiteY474" fmla="*/ 5090705 h 6858000"/>
              <a:gd name="connsiteX475" fmla="*/ 3126294 w 7472601"/>
              <a:gd name="connsiteY475" fmla="*/ 5114400 h 6858000"/>
              <a:gd name="connsiteX476" fmla="*/ 3937433 w 7472601"/>
              <a:gd name="connsiteY476" fmla="*/ 4830473 h 6858000"/>
              <a:gd name="connsiteX477" fmla="*/ 3590475 w 7472601"/>
              <a:gd name="connsiteY477" fmla="*/ 4597974 h 6858000"/>
              <a:gd name="connsiteX478" fmla="*/ 3100264 w 7472601"/>
              <a:gd name="connsiteY478" fmla="*/ 4579845 h 6858000"/>
              <a:gd name="connsiteX479" fmla="*/ 2183576 w 7472601"/>
              <a:gd name="connsiteY479" fmla="*/ 4227150 h 6858000"/>
              <a:gd name="connsiteX480" fmla="*/ 2151029 w 7472601"/>
              <a:gd name="connsiteY480" fmla="*/ 4146947 h 6858000"/>
              <a:gd name="connsiteX481" fmla="*/ 3563434 w 7472601"/>
              <a:gd name="connsiteY481" fmla="*/ 4469115 h 6858000"/>
              <a:gd name="connsiteX482" fmla="*/ 3177952 w 7472601"/>
              <a:gd name="connsiteY482" fmla="*/ 3657386 h 6858000"/>
              <a:gd name="connsiteX483" fmla="*/ 3189263 w 7472601"/>
              <a:gd name="connsiteY483" fmla="*/ 3625726 h 6858000"/>
              <a:gd name="connsiteX484" fmla="*/ 3560912 w 7472601"/>
              <a:gd name="connsiteY484" fmla="*/ 4079863 h 6858000"/>
              <a:gd name="connsiteX485" fmla="*/ 3626636 w 7472601"/>
              <a:gd name="connsiteY485" fmla="*/ 4512230 h 6858000"/>
              <a:gd name="connsiteX486" fmla="*/ 3653088 w 7472601"/>
              <a:gd name="connsiteY486" fmla="*/ 4521417 h 6858000"/>
              <a:gd name="connsiteX487" fmla="*/ 3988128 w 7472601"/>
              <a:gd name="connsiteY487" fmla="*/ 4817267 h 6858000"/>
              <a:gd name="connsiteX488" fmla="*/ 4830582 w 7472601"/>
              <a:gd name="connsiteY488" fmla="*/ 4676000 h 6858000"/>
              <a:gd name="connsiteX489" fmla="*/ 4830100 w 7472601"/>
              <a:gd name="connsiteY489" fmla="*/ 4675554 h 6858000"/>
              <a:gd name="connsiteX490" fmla="*/ 4036318 w 7472601"/>
              <a:gd name="connsiteY490" fmla="*/ 4147013 h 6858000"/>
              <a:gd name="connsiteX491" fmla="*/ 3432098 w 7472601"/>
              <a:gd name="connsiteY491" fmla="*/ 3537312 h 6858000"/>
              <a:gd name="connsiteX492" fmla="*/ 3446761 w 7472601"/>
              <a:gd name="connsiteY492" fmla="*/ 3461278 h 6858000"/>
              <a:gd name="connsiteX493" fmla="*/ 4419733 w 7472601"/>
              <a:gd name="connsiteY493" fmla="*/ 3963555 h 6858000"/>
              <a:gd name="connsiteX494" fmla="*/ 4781371 w 7472601"/>
              <a:gd name="connsiteY494" fmla="*/ 4458604 h 6858000"/>
              <a:gd name="connsiteX495" fmla="*/ 4780440 w 7472601"/>
              <a:gd name="connsiteY495" fmla="*/ 4470290 h 6858000"/>
              <a:gd name="connsiteX496" fmla="*/ 4898954 w 7472601"/>
              <a:gd name="connsiteY496" fmla="*/ 4662092 h 6858000"/>
              <a:gd name="connsiteX497" fmla="*/ 4900699 w 7472601"/>
              <a:gd name="connsiteY497" fmla="*/ 4670867 h 6858000"/>
              <a:gd name="connsiteX498" fmla="*/ 5714511 w 7472601"/>
              <a:gd name="connsiteY498" fmla="*/ 4663483 h 6858000"/>
              <a:gd name="connsiteX499" fmla="*/ 5464793 w 7472601"/>
              <a:gd name="connsiteY499" fmla="*/ 4393556 h 6858000"/>
              <a:gd name="connsiteX500" fmla="*/ 5461897 w 7472601"/>
              <a:gd name="connsiteY500" fmla="*/ 4390879 h 6858000"/>
              <a:gd name="connsiteX501" fmla="*/ 4294126 w 7472601"/>
              <a:gd name="connsiteY501" fmla="*/ 3303048 h 6858000"/>
              <a:gd name="connsiteX502" fmla="*/ 4305321 w 7472601"/>
              <a:gd name="connsiteY502" fmla="*/ 3256953 h 6858000"/>
              <a:gd name="connsiteX503" fmla="*/ 4949299 w 7472601"/>
              <a:gd name="connsiteY503" fmla="*/ 3766336 h 6858000"/>
              <a:gd name="connsiteX504" fmla="*/ 5291452 w 7472601"/>
              <a:gd name="connsiteY504" fmla="*/ 4076801 h 6858000"/>
              <a:gd name="connsiteX505" fmla="*/ 5434998 w 7472601"/>
              <a:gd name="connsiteY505" fmla="*/ 4254100 h 6858000"/>
              <a:gd name="connsiteX506" fmla="*/ 5351015 w 7472601"/>
              <a:gd name="connsiteY506" fmla="*/ 3760989 h 6858000"/>
              <a:gd name="connsiteX507" fmla="*/ 5413780 w 7472601"/>
              <a:gd name="connsiteY507" fmla="*/ 2966265 h 6858000"/>
              <a:gd name="connsiteX508" fmla="*/ 5425627 w 7472601"/>
              <a:gd name="connsiteY508" fmla="*/ 2954192 h 6858000"/>
              <a:gd name="connsiteX509" fmla="*/ 6604735 w 7472601"/>
              <a:gd name="connsiteY509" fmla="*/ 2041381 h 6858000"/>
              <a:gd name="connsiteX510" fmla="*/ 7204487 w 7472601"/>
              <a:gd name="connsiteY510" fmla="*/ 2742112 h 6858000"/>
              <a:gd name="connsiteX511" fmla="*/ 7131592 w 7472601"/>
              <a:gd name="connsiteY511" fmla="*/ 2672096 h 6858000"/>
              <a:gd name="connsiteX512" fmla="*/ 6996344 w 7472601"/>
              <a:gd name="connsiteY512" fmla="*/ 2518310 h 6858000"/>
              <a:gd name="connsiteX513" fmla="*/ 6735495 w 7472601"/>
              <a:gd name="connsiteY513" fmla="*/ 2196890 h 6858000"/>
              <a:gd name="connsiteX514" fmla="*/ 6721901 w 7472601"/>
              <a:gd name="connsiteY514" fmla="*/ 2179274 h 6858000"/>
              <a:gd name="connsiteX515" fmla="*/ 6604735 w 7472601"/>
              <a:gd name="connsiteY515" fmla="*/ 2041381 h 6858000"/>
              <a:gd name="connsiteX516" fmla="*/ 6591670 w 7472601"/>
              <a:gd name="connsiteY516" fmla="*/ 1988277 h 6858000"/>
              <a:gd name="connsiteX517" fmla="*/ 6747349 w 7472601"/>
              <a:gd name="connsiteY517" fmla="*/ 2160069 h 6858000"/>
              <a:gd name="connsiteX518" fmla="*/ 6760943 w 7472601"/>
              <a:gd name="connsiteY518" fmla="*/ 2177686 h 6858000"/>
              <a:gd name="connsiteX519" fmla="*/ 7021065 w 7472601"/>
              <a:gd name="connsiteY519" fmla="*/ 2498102 h 6858000"/>
              <a:gd name="connsiteX520" fmla="*/ 7155223 w 7472601"/>
              <a:gd name="connsiteY520" fmla="*/ 2650386 h 6858000"/>
              <a:gd name="connsiteX521" fmla="*/ 7203167 w 7472601"/>
              <a:gd name="connsiteY521" fmla="*/ 2697288 h 6858000"/>
              <a:gd name="connsiteX522" fmla="*/ 6937703 w 7472601"/>
              <a:gd name="connsiteY522" fmla="*/ 2321981 h 6858000"/>
              <a:gd name="connsiteX523" fmla="*/ 6591670 w 7472601"/>
              <a:gd name="connsiteY523" fmla="*/ 1988277 h 6858000"/>
              <a:gd name="connsiteX524" fmla="*/ 5798671 w 7472601"/>
              <a:gd name="connsiteY524" fmla="*/ 1981601 h 6858000"/>
              <a:gd name="connsiteX525" fmla="*/ 5754709 w 7472601"/>
              <a:gd name="connsiteY525" fmla="*/ 2071454 h 6858000"/>
              <a:gd name="connsiteX526" fmla="*/ 5763044 w 7472601"/>
              <a:gd name="connsiteY526" fmla="*/ 2842206 h 6858000"/>
              <a:gd name="connsiteX527" fmla="*/ 5764974 w 7472601"/>
              <a:gd name="connsiteY527" fmla="*/ 2799609 h 6858000"/>
              <a:gd name="connsiteX528" fmla="*/ 5767665 w 7472601"/>
              <a:gd name="connsiteY528" fmla="*/ 2666409 h 6858000"/>
              <a:gd name="connsiteX529" fmla="*/ 5763055 w 7472601"/>
              <a:gd name="connsiteY529" fmla="*/ 2579705 h 6858000"/>
              <a:gd name="connsiteX530" fmla="*/ 5758079 w 7472601"/>
              <a:gd name="connsiteY530" fmla="*/ 2492508 h 6858000"/>
              <a:gd name="connsiteX531" fmla="*/ 5779325 w 7472601"/>
              <a:gd name="connsiteY531" fmla="*/ 2197069 h 6858000"/>
              <a:gd name="connsiteX532" fmla="*/ 5798671 w 7472601"/>
              <a:gd name="connsiteY532" fmla="*/ 1981601 h 6858000"/>
              <a:gd name="connsiteX533" fmla="*/ 5829202 w 7472601"/>
              <a:gd name="connsiteY533" fmla="*/ 1971679 h 6858000"/>
              <a:gd name="connsiteX534" fmla="*/ 5809558 w 7472601"/>
              <a:gd name="connsiteY534" fmla="*/ 2198043 h 6858000"/>
              <a:gd name="connsiteX535" fmla="*/ 5788653 w 7472601"/>
              <a:gd name="connsiteY535" fmla="*/ 2489430 h 6858000"/>
              <a:gd name="connsiteX536" fmla="*/ 5793439 w 7472601"/>
              <a:gd name="connsiteY536" fmla="*/ 2575235 h 6858000"/>
              <a:gd name="connsiteX537" fmla="*/ 5796837 w 7472601"/>
              <a:gd name="connsiteY537" fmla="*/ 2637633 h 6858000"/>
              <a:gd name="connsiteX538" fmla="*/ 5818614 w 7472601"/>
              <a:gd name="connsiteY538" fmla="*/ 2473055 h 6858000"/>
              <a:gd name="connsiteX539" fmla="*/ 5829202 w 7472601"/>
              <a:gd name="connsiteY539" fmla="*/ 1971679 h 6858000"/>
              <a:gd name="connsiteX540" fmla="*/ 5911389 w 7472601"/>
              <a:gd name="connsiteY540" fmla="*/ 1898371 h 6858000"/>
              <a:gd name="connsiteX541" fmla="*/ 6237627 w 7472601"/>
              <a:gd name="connsiteY541" fmla="*/ 2231921 h 6858000"/>
              <a:gd name="connsiteX542" fmla="*/ 5911389 w 7472601"/>
              <a:gd name="connsiteY542" fmla="*/ 1898371 h 6858000"/>
              <a:gd name="connsiteX543" fmla="*/ 6944437 w 7472601"/>
              <a:gd name="connsiteY543" fmla="*/ 1575402 h 6858000"/>
              <a:gd name="connsiteX544" fmla="*/ 6304730 w 7472601"/>
              <a:gd name="connsiteY544" fmla="*/ 1766654 h 6858000"/>
              <a:gd name="connsiteX545" fmla="*/ 6944437 w 7472601"/>
              <a:gd name="connsiteY545" fmla="*/ 1575402 h 6858000"/>
              <a:gd name="connsiteX546" fmla="*/ 7019523 w 7472601"/>
              <a:gd name="connsiteY546" fmla="*/ 1519450 h 6858000"/>
              <a:gd name="connsiteX547" fmla="*/ 6298091 w 7472601"/>
              <a:gd name="connsiteY547" fmla="*/ 1737122 h 6858000"/>
              <a:gd name="connsiteX548" fmla="*/ 7019523 w 7472601"/>
              <a:gd name="connsiteY548" fmla="*/ 1519450 h 6858000"/>
              <a:gd name="connsiteX549" fmla="*/ 2399523 w 7472601"/>
              <a:gd name="connsiteY549" fmla="*/ 1428234 h 6858000"/>
              <a:gd name="connsiteX550" fmla="*/ 2224982 w 7472601"/>
              <a:gd name="connsiteY550" fmla="*/ 1826201 h 6858000"/>
              <a:gd name="connsiteX551" fmla="*/ 2096099 w 7472601"/>
              <a:gd name="connsiteY551" fmla="*/ 2345900 h 6858000"/>
              <a:gd name="connsiteX552" fmla="*/ 2283317 w 7472601"/>
              <a:gd name="connsiteY552" fmla="*/ 1796925 h 6858000"/>
              <a:gd name="connsiteX553" fmla="*/ 2399523 w 7472601"/>
              <a:gd name="connsiteY553" fmla="*/ 1428234 h 6858000"/>
              <a:gd name="connsiteX554" fmla="*/ 2448558 w 7472601"/>
              <a:gd name="connsiteY554" fmla="*/ 1373435 h 6858000"/>
              <a:gd name="connsiteX555" fmla="*/ 2312521 w 7472601"/>
              <a:gd name="connsiteY555" fmla="*/ 1806140 h 6858000"/>
              <a:gd name="connsiteX556" fmla="*/ 2127533 w 7472601"/>
              <a:gd name="connsiteY556" fmla="*/ 2348380 h 6858000"/>
              <a:gd name="connsiteX557" fmla="*/ 2358080 w 7472601"/>
              <a:gd name="connsiteY557" fmla="*/ 1866134 h 6858000"/>
              <a:gd name="connsiteX558" fmla="*/ 2407436 w 7472601"/>
              <a:gd name="connsiteY558" fmla="*/ 1651070 h 6858000"/>
              <a:gd name="connsiteX559" fmla="*/ 2448558 w 7472601"/>
              <a:gd name="connsiteY559" fmla="*/ 1373435 h 6858000"/>
              <a:gd name="connsiteX560" fmla="*/ 278707 w 7472601"/>
              <a:gd name="connsiteY560" fmla="*/ 1352270 h 6858000"/>
              <a:gd name="connsiteX561" fmla="*/ 321570 w 7472601"/>
              <a:gd name="connsiteY561" fmla="*/ 1861610 h 6858000"/>
              <a:gd name="connsiteX562" fmla="*/ 294281 w 7472601"/>
              <a:gd name="connsiteY562" fmla="*/ 1440658 h 6858000"/>
              <a:gd name="connsiteX563" fmla="*/ 278707 w 7472601"/>
              <a:gd name="connsiteY563" fmla="*/ 1352270 h 6858000"/>
              <a:gd name="connsiteX564" fmla="*/ 1423821 w 7472601"/>
              <a:gd name="connsiteY564" fmla="*/ 1351958 h 6858000"/>
              <a:gd name="connsiteX565" fmla="*/ 1638521 w 7472601"/>
              <a:gd name="connsiteY565" fmla="*/ 1908470 h 6858000"/>
              <a:gd name="connsiteX566" fmla="*/ 1754199 w 7472601"/>
              <a:gd name="connsiteY566" fmla="*/ 2149284 h 6858000"/>
              <a:gd name="connsiteX567" fmla="*/ 1908359 w 7472601"/>
              <a:gd name="connsiteY567" fmla="*/ 2364988 h 6858000"/>
              <a:gd name="connsiteX568" fmla="*/ 1647661 w 7472601"/>
              <a:gd name="connsiteY568" fmla="*/ 1825945 h 6858000"/>
              <a:gd name="connsiteX569" fmla="*/ 1423821 w 7472601"/>
              <a:gd name="connsiteY569" fmla="*/ 1351958 h 6858000"/>
              <a:gd name="connsiteX570" fmla="*/ 1431890 w 7472601"/>
              <a:gd name="connsiteY570" fmla="*/ 1306475 h 6858000"/>
              <a:gd name="connsiteX571" fmla="*/ 1507597 w 7472601"/>
              <a:gd name="connsiteY571" fmla="*/ 1446132 h 6858000"/>
              <a:gd name="connsiteX572" fmla="*/ 1674586 w 7472601"/>
              <a:gd name="connsiteY572" fmla="*/ 1813832 h 6858000"/>
              <a:gd name="connsiteX573" fmla="*/ 1815950 w 7472601"/>
              <a:gd name="connsiteY573" fmla="*/ 2128564 h 6858000"/>
              <a:gd name="connsiteX574" fmla="*/ 1984242 w 7472601"/>
              <a:gd name="connsiteY574" fmla="*/ 2430829 h 6858000"/>
              <a:gd name="connsiteX575" fmla="*/ 2014023 w 7472601"/>
              <a:gd name="connsiteY575" fmla="*/ 2450995 h 6858000"/>
              <a:gd name="connsiteX576" fmla="*/ 1747337 w 7472601"/>
              <a:gd name="connsiteY576" fmla="*/ 1855264 h 6858000"/>
              <a:gd name="connsiteX577" fmla="*/ 1533749 w 7472601"/>
              <a:gd name="connsiteY577" fmla="*/ 1478656 h 6858000"/>
              <a:gd name="connsiteX578" fmla="*/ 1431890 w 7472601"/>
              <a:gd name="connsiteY578" fmla="*/ 1306475 h 6858000"/>
              <a:gd name="connsiteX579" fmla="*/ 5052692 w 7472601"/>
              <a:gd name="connsiteY579" fmla="*/ 1292994 h 6858000"/>
              <a:gd name="connsiteX580" fmla="*/ 5200661 w 7472601"/>
              <a:gd name="connsiteY580" fmla="*/ 1635186 h 6858000"/>
              <a:gd name="connsiteX581" fmla="*/ 5297138 w 7472601"/>
              <a:gd name="connsiteY581" fmla="*/ 1906351 h 6858000"/>
              <a:gd name="connsiteX582" fmla="*/ 5052692 w 7472601"/>
              <a:gd name="connsiteY582" fmla="*/ 1292994 h 6858000"/>
              <a:gd name="connsiteX583" fmla="*/ 5009948 w 7472601"/>
              <a:gd name="connsiteY583" fmla="*/ 1273619 h 6858000"/>
              <a:gd name="connsiteX584" fmla="*/ 5121777 w 7472601"/>
              <a:gd name="connsiteY584" fmla="*/ 1654213 h 6858000"/>
              <a:gd name="connsiteX585" fmla="*/ 5293545 w 7472601"/>
              <a:gd name="connsiteY585" fmla="*/ 2072247 h 6858000"/>
              <a:gd name="connsiteX586" fmla="*/ 5294042 w 7472601"/>
              <a:gd name="connsiteY586" fmla="*/ 2065019 h 6858000"/>
              <a:gd name="connsiteX587" fmla="*/ 5171936 w 7472601"/>
              <a:gd name="connsiteY587" fmla="*/ 1647613 h 6858000"/>
              <a:gd name="connsiteX588" fmla="*/ 5009948 w 7472601"/>
              <a:gd name="connsiteY588" fmla="*/ 1273619 h 6858000"/>
              <a:gd name="connsiteX589" fmla="*/ 655236 w 7472601"/>
              <a:gd name="connsiteY589" fmla="*/ 1268632 h 6858000"/>
              <a:gd name="connsiteX590" fmla="*/ 839521 w 7472601"/>
              <a:gd name="connsiteY590" fmla="*/ 1685315 h 6858000"/>
              <a:gd name="connsiteX591" fmla="*/ 1109416 w 7472601"/>
              <a:gd name="connsiteY591" fmla="*/ 2061663 h 6858000"/>
              <a:gd name="connsiteX592" fmla="*/ 1298300 w 7472601"/>
              <a:gd name="connsiteY592" fmla="*/ 2247742 h 6858000"/>
              <a:gd name="connsiteX593" fmla="*/ 1125871 w 7472601"/>
              <a:gd name="connsiteY593" fmla="*/ 1989513 h 6858000"/>
              <a:gd name="connsiteX594" fmla="*/ 981574 w 7472601"/>
              <a:gd name="connsiteY594" fmla="*/ 1783157 h 6858000"/>
              <a:gd name="connsiteX595" fmla="*/ 922198 w 7472601"/>
              <a:gd name="connsiteY595" fmla="*/ 1677437 h 6858000"/>
              <a:gd name="connsiteX596" fmla="*/ 869293 w 7472601"/>
              <a:gd name="connsiteY596" fmla="*/ 1583214 h 6858000"/>
              <a:gd name="connsiteX597" fmla="*/ 751431 w 7472601"/>
              <a:gd name="connsiteY597" fmla="*/ 1405731 h 6858000"/>
              <a:gd name="connsiteX598" fmla="*/ 655236 w 7472601"/>
              <a:gd name="connsiteY598" fmla="*/ 1268632 h 6858000"/>
              <a:gd name="connsiteX599" fmla="*/ 6516292 w 7472601"/>
              <a:gd name="connsiteY599" fmla="*/ 1263064 h 6858000"/>
              <a:gd name="connsiteX600" fmla="*/ 5736320 w 7472601"/>
              <a:gd name="connsiteY600" fmla="*/ 1501803 h 6858000"/>
              <a:gd name="connsiteX601" fmla="*/ 6516292 w 7472601"/>
              <a:gd name="connsiteY601" fmla="*/ 1263064 h 6858000"/>
              <a:gd name="connsiteX602" fmla="*/ 291466 w 7472601"/>
              <a:gd name="connsiteY602" fmla="*/ 1250369 h 6858000"/>
              <a:gd name="connsiteX603" fmla="*/ 323180 w 7472601"/>
              <a:gd name="connsiteY603" fmla="*/ 1435283 h 6858000"/>
              <a:gd name="connsiteX604" fmla="*/ 349381 w 7472601"/>
              <a:gd name="connsiteY604" fmla="*/ 1875041 h 6858000"/>
              <a:gd name="connsiteX605" fmla="*/ 374363 w 7472601"/>
              <a:gd name="connsiteY605" fmla="*/ 1506494 h 6858000"/>
              <a:gd name="connsiteX606" fmla="*/ 302168 w 7472601"/>
              <a:gd name="connsiteY606" fmla="*/ 1274495 h 6858000"/>
              <a:gd name="connsiteX607" fmla="*/ 291466 w 7472601"/>
              <a:gd name="connsiteY607" fmla="*/ 1250369 h 6858000"/>
              <a:gd name="connsiteX608" fmla="*/ 678222 w 7472601"/>
              <a:gd name="connsiteY608" fmla="*/ 1248670 h 6858000"/>
              <a:gd name="connsiteX609" fmla="*/ 775536 w 7472601"/>
              <a:gd name="connsiteY609" fmla="*/ 1388015 h 6858000"/>
              <a:gd name="connsiteX610" fmla="*/ 894529 w 7472601"/>
              <a:gd name="connsiteY610" fmla="*/ 1567739 h 6858000"/>
              <a:gd name="connsiteX611" fmla="*/ 948000 w 7472601"/>
              <a:gd name="connsiteY611" fmla="*/ 1663088 h 6858000"/>
              <a:gd name="connsiteX612" fmla="*/ 1006812 w 7472601"/>
              <a:gd name="connsiteY612" fmla="*/ 1767683 h 6858000"/>
              <a:gd name="connsiteX613" fmla="*/ 1149133 w 7472601"/>
              <a:gd name="connsiteY613" fmla="*/ 1971513 h 6858000"/>
              <a:gd name="connsiteX614" fmla="*/ 1333952 w 7472601"/>
              <a:gd name="connsiteY614" fmla="*/ 2251620 h 6858000"/>
              <a:gd name="connsiteX615" fmla="*/ 1337329 w 7472601"/>
              <a:gd name="connsiteY615" fmla="*/ 2258350 h 6858000"/>
              <a:gd name="connsiteX616" fmla="*/ 1014726 w 7472601"/>
              <a:gd name="connsiteY616" fmla="*/ 1615556 h 6858000"/>
              <a:gd name="connsiteX617" fmla="*/ 678222 w 7472601"/>
              <a:gd name="connsiteY617" fmla="*/ 1248670 h 6858000"/>
              <a:gd name="connsiteX618" fmla="*/ 6691602 w 7472601"/>
              <a:gd name="connsiteY618" fmla="*/ 1140573 h 6858000"/>
              <a:gd name="connsiteX619" fmla="*/ 6571100 w 7472601"/>
              <a:gd name="connsiteY619" fmla="*/ 1183662 h 6858000"/>
              <a:gd name="connsiteX620" fmla="*/ 6241687 w 7472601"/>
              <a:gd name="connsiteY620" fmla="*/ 1257600 h 6858000"/>
              <a:gd name="connsiteX621" fmla="*/ 5693009 w 7472601"/>
              <a:gd name="connsiteY621" fmla="*/ 1478256 h 6858000"/>
              <a:gd name="connsiteX622" fmla="*/ 6548420 w 7472601"/>
              <a:gd name="connsiteY622" fmla="*/ 1214599 h 6858000"/>
              <a:gd name="connsiteX623" fmla="*/ 6605473 w 7472601"/>
              <a:gd name="connsiteY623" fmla="*/ 1184686 h 6858000"/>
              <a:gd name="connsiteX624" fmla="*/ 6691602 w 7472601"/>
              <a:gd name="connsiteY624" fmla="*/ 1140573 h 6858000"/>
              <a:gd name="connsiteX625" fmla="*/ 4002475 w 7472601"/>
              <a:gd name="connsiteY625" fmla="*/ 1037802 h 6858000"/>
              <a:gd name="connsiteX626" fmla="*/ 4000324 w 7472601"/>
              <a:gd name="connsiteY626" fmla="*/ 1039362 h 6858000"/>
              <a:gd name="connsiteX627" fmla="*/ 4002862 w 7472601"/>
              <a:gd name="connsiteY627" fmla="*/ 1042866 h 6858000"/>
              <a:gd name="connsiteX628" fmla="*/ 4002475 w 7472601"/>
              <a:gd name="connsiteY628" fmla="*/ 1037802 h 6858000"/>
              <a:gd name="connsiteX629" fmla="*/ 506322 w 7472601"/>
              <a:gd name="connsiteY629" fmla="*/ 1020997 h 6858000"/>
              <a:gd name="connsiteX630" fmla="*/ 533068 w 7472601"/>
              <a:gd name="connsiteY630" fmla="*/ 1029409 h 6858000"/>
              <a:gd name="connsiteX631" fmla="*/ 1232525 w 7472601"/>
              <a:gd name="connsiteY631" fmla="*/ 1804675 h 6858000"/>
              <a:gd name="connsiteX632" fmla="*/ 1388858 w 7472601"/>
              <a:gd name="connsiteY632" fmla="*/ 2368011 h 6858000"/>
              <a:gd name="connsiteX633" fmla="*/ 1384098 w 7472601"/>
              <a:gd name="connsiteY633" fmla="*/ 2378125 h 6858000"/>
              <a:gd name="connsiteX634" fmla="*/ 1425393 w 7472601"/>
              <a:gd name="connsiteY634" fmla="*/ 2589124 h 6858000"/>
              <a:gd name="connsiteX635" fmla="*/ 1424001 w 7472601"/>
              <a:gd name="connsiteY635" fmla="*/ 2597541 h 6858000"/>
              <a:gd name="connsiteX636" fmla="*/ 2152729 w 7472601"/>
              <a:gd name="connsiteY636" fmla="*/ 2864487 h 6858000"/>
              <a:gd name="connsiteX637" fmla="*/ 2020609 w 7472601"/>
              <a:gd name="connsiteY637" fmla="*/ 2539671 h 6858000"/>
              <a:gd name="connsiteX638" fmla="*/ 2018920 w 7472601"/>
              <a:gd name="connsiteY638" fmla="*/ 2536309 h 6858000"/>
              <a:gd name="connsiteX639" fmla="*/ 1342441 w 7472601"/>
              <a:gd name="connsiteY639" fmla="*/ 1173017 h 6858000"/>
              <a:gd name="connsiteX640" fmla="*/ 1367925 w 7472601"/>
              <a:gd name="connsiteY640" fmla="*/ 1135648 h 6858000"/>
              <a:gd name="connsiteX641" fmla="*/ 1771401 w 7472601"/>
              <a:gd name="connsiteY641" fmla="*/ 1806673 h 6858000"/>
              <a:gd name="connsiteX642" fmla="*/ 1972385 w 7472601"/>
              <a:gd name="connsiteY642" fmla="*/ 2198735 h 6858000"/>
              <a:gd name="connsiteX643" fmla="*/ 2040892 w 7472601"/>
              <a:gd name="connsiteY643" fmla="*/ 2405205 h 6858000"/>
              <a:gd name="connsiteX644" fmla="*/ 2131689 w 7472601"/>
              <a:gd name="connsiteY644" fmla="*/ 1936926 h 6858000"/>
              <a:gd name="connsiteX645" fmla="*/ 2454820 w 7472601"/>
              <a:gd name="connsiteY645" fmla="*/ 1248808 h 6858000"/>
              <a:gd name="connsiteX646" fmla="*/ 2492512 w 7472601"/>
              <a:gd name="connsiteY646" fmla="*/ 1302920 h 6858000"/>
              <a:gd name="connsiteX647" fmla="*/ 2081216 w 7472601"/>
              <a:gd name="connsiteY647" fmla="*/ 2527513 h 6858000"/>
              <a:gd name="connsiteX648" fmla="*/ 2081211 w 7472601"/>
              <a:gd name="connsiteY648" fmla="*/ 2528916 h 6858000"/>
              <a:gd name="connsiteX649" fmla="*/ 2199067 w 7472601"/>
              <a:gd name="connsiteY649" fmla="*/ 2884061 h 6858000"/>
              <a:gd name="connsiteX650" fmla="*/ 3192586 w 7472601"/>
              <a:gd name="connsiteY650" fmla="*/ 3411496 h 6858000"/>
              <a:gd name="connsiteX651" fmla="*/ 3182620 w 7472601"/>
              <a:gd name="connsiteY651" fmla="*/ 3483279 h 6858000"/>
              <a:gd name="connsiteX652" fmla="*/ 2435119 w 7472601"/>
              <a:gd name="connsiteY652" fmla="*/ 3080173 h 6858000"/>
              <a:gd name="connsiteX653" fmla="*/ 2410152 w 7472601"/>
              <a:gd name="connsiteY653" fmla="*/ 3063751 h 6858000"/>
              <a:gd name="connsiteX654" fmla="*/ 2408099 w 7472601"/>
              <a:gd name="connsiteY654" fmla="*/ 3064403 h 6858000"/>
              <a:gd name="connsiteX655" fmla="*/ 2407218 w 7472601"/>
              <a:gd name="connsiteY655" fmla="*/ 3070324 h 6858000"/>
              <a:gd name="connsiteX656" fmla="*/ 2380138 w 7472601"/>
              <a:gd name="connsiteY656" fmla="*/ 3099341 h 6858000"/>
              <a:gd name="connsiteX657" fmla="*/ 1765923 w 7472601"/>
              <a:gd name="connsiteY657" fmla="*/ 3581043 h 6858000"/>
              <a:gd name="connsiteX658" fmla="*/ 1702258 w 7472601"/>
              <a:gd name="connsiteY658" fmla="*/ 3612286 h 6858000"/>
              <a:gd name="connsiteX659" fmla="*/ 1538370 w 7472601"/>
              <a:gd name="connsiteY659" fmla="*/ 3811804 h 6858000"/>
              <a:gd name="connsiteX660" fmla="*/ 542867 w 7472601"/>
              <a:gd name="connsiteY660" fmla="*/ 4944092 h 6858000"/>
              <a:gd name="connsiteX661" fmla="*/ 515800 w 7472601"/>
              <a:gd name="connsiteY661" fmla="*/ 4862180 h 6858000"/>
              <a:gd name="connsiteX662" fmla="*/ 909145 w 7472601"/>
              <a:gd name="connsiteY662" fmla="*/ 4199225 h 6858000"/>
              <a:gd name="connsiteX663" fmla="*/ 1214067 w 7472601"/>
              <a:gd name="connsiteY663" fmla="*/ 3908561 h 6858000"/>
              <a:gd name="connsiteX664" fmla="*/ 640967 w 7472601"/>
              <a:gd name="connsiteY664" fmla="*/ 4105601 h 6858000"/>
              <a:gd name="connsiteX665" fmla="*/ 112563 w 7472601"/>
              <a:gd name="connsiteY665" fmla="*/ 4396952 h 6858000"/>
              <a:gd name="connsiteX666" fmla="*/ 0 w 7472601"/>
              <a:gd name="connsiteY666" fmla="*/ 4466006 h 6858000"/>
              <a:gd name="connsiteX667" fmla="*/ 0 w 7472601"/>
              <a:gd name="connsiteY667" fmla="*/ 4233763 h 6858000"/>
              <a:gd name="connsiteX668" fmla="*/ 36881 w 7472601"/>
              <a:gd name="connsiteY668" fmla="*/ 4200118 h 6858000"/>
              <a:gd name="connsiteX669" fmla="*/ 910534 w 7472601"/>
              <a:gd name="connsiteY669" fmla="*/ 3629753 h 6858000"/>
              <a:gd name="connsiteX670" fmla="*/ 1578717 w 7472601"/>
              <a:gd name="connsiteY670" fmla="*/ 3575982 h 6858000"/>
              <a:gd name="connsiteX671" fmla="*/ 2338780 w 7472601"/>
              <a:gd name="connsiteY671" fmla="*/ 3033725 h 6858000"/>
              <a:gd name="connsiteX672" fmla="*/ 1807991 w 7472601"/>
              <a:gd name="connsiteY672" fmla="*/ 2807184 h 6858000"/>
              <a:gd name="connsiteX673" fmla="*/ 1416358 w 7472601"/>
              <a:gd name="connsiteY673" fmla="*/ 3112571 h 6858000"/>
              <a:gd name="connsiteX674" fmla="*/ 939066 w 7472601"/>
              <a:gd name="connsiteY674" fmla="*/ 3378798 h 6858000"/>
              <a:gd name="connsiteX675" fmla="*/ 115099 w 7472601"/>
              <a:gd name="connsiteY675" fmla="*/ 3607650 h 6858000"/>
              <a:gd name="connsiteX676" fmla="*/ 97284 w 7472601"/>
              <a:gd name="connsiteY676" fmla="*/ 3520393 h 6858000"/>
              <a:gd name="connsiteX677" fmla="*/ 922050 w 7472601"/>
              <a:gd name="connsiteY677" fmla="*/ 3074867 h 6858000"/>
              <a:gd name="connsiteX678" fmla="*/ 1405265 w 7472601"/>
              <a:gd name="connsiteY678" fmla="*/ 3016319 h 6858000"/>
              <a:gd name="connsiteX679" fmla="*/ 1407512 w 7472601"/>
              <a:gd name="connsiteY679" fmla="*/ 3018001 h 6858000"/>
              <a:gd name="connsiteX680" fmla="*/ 1726266 w 7472601"/>
              <a:gd name="connsiteY680" fmla="*/ 2777274 h 6858000"/>
              <a:gd name="connsiteX681" fmla="*/ 625390 w 7472601"/>
              <a:gd name="connsiteY681" fmla="*/ 2514541 h 6858000"/>
              <a:gd name="connsiteX682" fmla="*/ 619799 w 7472601"/>
              <a:gd name="connsiteY682" fmla="*/ 2527180 h 6858000"/>
              <a:gd name="connsiteX683" fmla="*/ 310030 w 7472601"/>
              <a:gd name="connsiteY683" fmla="*/ 2771818 h 6858000"/>
              <a:gd name="connsiteX684" fmla="*/ 173877 w 7472601"/>
              <a:gd name="connsiteY684" fmla="*/ 2937056 h 6858000"/>
              <a:gd name="connsiteX685" fmla="*/ 77889 w 7472601"/>
              <a:gd name="connsiteY685" fmla="*/ 3138440 h 6858000"/>
              <a:gd name="connsiteX686" fmla="*/ 0 w 7472601"/>
              <a:gd name="connsiteY686" fmla="*/ 3271395 h 6858000"/>
              <a:gd name="connsiteX687" fmla="*/ 0 w 7472601"/>
              <a:gd name="connsiteY687" fmla="*/ 3153002 h 6858000"/>
              <a:gd name="connsiteX688" fmla="*/ 2386 w 7472601"/>
              <a:gd name="connsiteY688" fmla="*/ 3149203 h 6858000"/>
              <a:gd name="connsiteX689" fmla="*/ 89753 w 7472601"/>
              <a:gd name="connsiteY689" fmla="*/ 2987702 h 6858000"/>
              <a:gd name="connsiteX690" fmla="*/ 76869 w 7472601"/>
              <a:gd name="connsiteY690" fmla="*/ 3005404 h 6858000"/>
              <a:gd name="connsiteX691" fmla="*/ 32049 w 7472601"/>
              <a:gd name="connsiteY691" fmla="*/ 3065814 h 6858000"/>
              <a:gd name="connsiteX692" fmla="*/ 0 w 7472601"/>
              <a:gd name="connsiteY692" fmla="*/ 3108744 h 6858000"/>
              <a:gd name="connsiteX693" fmla="*/ 0 w 7472601"/>
              <a:gd name="connsiteY693" fmla="*/ 3058059 h 6858000"/>
              <a:gd name="connsiteX694" fmla="*/ 7610 w 7472601"/>
              <a:gd name="connsiteY694" fmla="*/ 3047889 h 6858000"/>
              <a:gd name="connsiteX695" fmla="*/ 52419 w 7472601"/>
              <a:gd name="connsiteY695" fmla="*/ 2987479 h 6858000"/>
              <a:gd name="connsiteX696" fmla="*/ 59142 w 7472601"/>
              <a:gd name="connsiteY696" fmla="*/ 2978488 h 6858000"/>
              <a:gd name="connsiteX697" fmla="*/ 0 w 7472601"/>
              <a:gd name="connsiteY697" fmla="*/ 3015334 h 6858000"/>
              <a:gd name="connsiteX698" fmla="*/ 0 w 7472601"/>
              <a:gd name="connsiteY698" fmla="*/ 2914286 h 6858000"/>
              <a:gd name="connsiteX699" fmla="*/ 36383 w 7472601"/>
              <a:gd name="connsiteY699" fmla="*/ 2901128 h 6858000"/>
              <a:gd name="connsiteX700" fmla="*/ 156329 w 7472601"/>
              <a:gd name="connsiteY700" fmla="*/ 2840533 h 6858000"/>
              <a:gd name="connsiteX701" fmla="*/ 358355 w 7472601"/>
              <a:gd name="connsiteY701" fmla="*/ 2620471 h 6858000"/>
              <a:gd name="connsiteX702" fmla="*/ 510577 w 7472601"/>
              <a:gd name="connsiteY702" fmla="*/ 2501244 h 6858000"/>
              <a:gd name="connsiteX703" fmla="*/ 211967 w 7472601"/>
              <a:gd name="connsiteY703" fmla="*/ 2479171 h 6858000"/>
              <a:gd name="connsiteX704" fmla="*/ 0 w 7472601"/>
              <a:gd name="connsiteY704" fmla="*/ 2476398 h 6858000"/>
              <a:gd name="connsiteX705" fmla="*/ 0 w 7472601"/>
              <a:gd name="connsiteY705" fmla="*/ 2389189 h 6858000"/>
              <a:gd name="connsiteX706" fmla="*/ 103062 w 7472601"/>
              <a:gd name="connsiteY706" fmla="*/ 2389518 h 6858000"/>
              <a:gd name="connsiteX707" fmla="*/ 510734 w 7472601"/>
              <a:gd name="connsiteY707" fmla="*/ 2416201 h 6858000"/>
              <a:gd name="connsiteX708" fmla="*/ 279257 w 7472601"/>
              <a:gd name="connsiteY708" fmla="*/ 2092102 h 6858000"/>
              <a:gd name="connsiteX709" fmla="*/ 65265 w 7472601"/>
              <a:gd name="connsiteY709" fmla="*/ 2006049 h 6858000"/>
              <a:gd name="connsiteX710" fmla="*/ 0 w 7472601"/>
              <a:gd name="connsiteY710" fmla="*/ 1982532 h 6858000"/>
              <a:gd name="connsiteX711" fmla="*/ 0 w 7472601"/>
              <a:gd name="connsiteY711" fmla="*/ 1912789 h 6858000"/>
              <a:gd name="connsiteX712" fmla="*/ 97460 w 7472601"/>
              <a:gd name="connsiteY712" fmla="*/ 1953725 h 6858000"/>
              <a:gd name="connsiteX713" fmla="*/ 221272 w 7472601"/>
              <a:gd name="connsiteY713" fmla="*/ 1980766 h 6858000"/>
              <a:gd name="connsiteX714" fmla="*/ 116765 w 7472601"/>
              <a:gd name="connsiteY714" fmla="*/ 1911033 h 6858000"/>
              <a:gd name="connsiteX715" fmla="*/ 16405 w 7472601"/>
              <a:gd name="connsiteY715" fmla="*/ 1803412 h 6858000"/>
              <a:gd name="connsiteX716" fmla="*/ 0 w 7472601"/>
              <a:gd name="connsiteY716" fmla="*/ 1784777 h 6858000"/>
              <a:gd name="connsiteX717" fmla="*/ 0 w 7472601"/>
              <a:gd name="connsiteY717" fmla="*/ 1740082 h 6858000"/>
              <a:gd name="connsiteX718" fmla="*/ 39394 w 7472601"/>
              <a:gd name="connsiteY718" fmla="*/ 1784856 h 6858000"/>
              <a:gd name="connsiteX719" fmla="*/ 135813 w 7472601"/>
              <a:gd name="connsiteY719" fmla="*/ 1888838 h 6858000"/>
              <a:gd name="connsiteX720" fmla="*/ 242575 w 7472601"/>
              <a:gd name="connsiteY720" fmla="*/ 1958841 h 6858000"/>
              <a:gd name="connsiteX721" fmla="*/ 82197 w 7472601"/>
              <a:gd name="connsiteY721" fmla="*/ 1754826 h 6858000"/>
              <a:gd name="connsiteX722" fmla="*/ 0 w 7472601"/>
              <a:gd name="connsiteY722" fmla="*/ 1679650 h 6858000"/>
              <a:gd name="connsiteX723" fmla="*/ 0 w 7472601"/>
              <a:gd name="connsiteY723" fmla="*/ 1602463 h 6858000"/>
              <a:gd name="connsiteX724" fmla="*/ 84689 w 7472601"/>
              <a:gd name="connsiteY724" fmla="*/ 1677442 h 6858000"/>
              <a:gd name="connsiteX725" fmla="*/ 298437 w 7472601"/>
              <a:gd name="connsiteY725" fmla="*/ 1968019 h 6858000"/>
              <a:gd name="connsiteX726" fmla="*/ 227269 w 7472601"/>
              <a:gd name="connsiteY726" fmla="*/ 1114064 h 6858000"/>
              <a:gd name="connsiteX727" fmla="*/ 248003 w 7472601"/>
              <a:gd name="connsiteY727" fmla="*/ 1089613 h 6858000"/>
              <a:gd name="connsiteX728" fmla="*/ 427020 w 7472601"/>
              <a:gd name="connsiteY728" fmla="*/ 1619803 h 6858000"/>
              <a:gd name="connsiteX729" fmla="*/ 340345 w 7472601"/>
              <a:gd name="connsiteY729" fmla="*/ 2027739 h 6858000"/>
              <a:gd name="connsiteX730" fmla="*/ 360865 w 7472601"/>
              <a:gd name="connsiteY730" fmla="*/ 2044827 h 6858000"/>
              <a:gd name="connsiteX731" fmla="*/ 560414 w 7472601"/>
              <a:gd name="connsiteY731" fmla="*/ 2421457 h 6858000"/>
              <a:gd name="connsiteX732" fmla="*/ 1359703 w 7472601"/>
              <a:gd name="connsiteY732" fmla="*/ 2578554 h 6858000"/>
              <a:gd name="connsiteX733" fmla="*/ 1359422 w 7472601"/>
              <a:gd name="connsiteY733" fmla="*/ 2577994 h 6858000"/>
              <a:gd name="connsiteX734" fmla="*/ 828701 w 7472601"/>
              <a:gd name="connsiteY734" fmla="*/ 1839520 h 6858000"/>
              <a:gd name="connsiteX735" fmla="*/ 494427 w 7472601"/>
              <a:gd name="connsiteY735" fmla="*/ 1092333 h 6858000"/>
              <a:gd name="connsiteX736" fmla="*/ 506322 w 7472601"/>
              <a:gd name="connsiteY736" fmla="*/ 1020997 h 6858000"/>
              <a:gd name="connsiteX737" fmla="*/ 4570198 w 7472601"/>
              <a:gd name="connsiteY737" fmla="*/ 978081 h 6858000"/>
              <a:gd name="connsiteX738" fmla="*/ 4523691 w 7472601"/>
              <a:gd name="connsiteY738" fmla="*/ 1127776 h 6858000"/>
              <a:gd name="connsiteX739" fmla="*/ 4509875 w 7472601"/>
              <a:gd name="connsiteY739" fmla="*/ 1167552 h 6858000"/>
              <a:gd name="connsiteX740" fmla="*/ 4478168 w 7472601"/>
              <a:gd name="connsiteY740" fmla="*/ 1260735 h 6858000"/>
              <a:gd name="connsiteX741" fmla="*/ 4409309 w 7472601"/>
              <a:gd name="connsiteY741" fmla="*/ 1666996 h 6858000"/>
              <a:gd name="connsiteX742" fmla="*/ 4370031 w 7472601"/>
              <a:gd name="connsiteY742" fmla="*/ 1955666 h 6858000"/>
              <a:gd name="connsiteX743" fmla="*/ 4570198 w 7472601"/>
              <a:gd name="connsiteY743" fmla="*/ 978081 h 6858000"/>
              <a:gd name="connsiteX744" fmla="*/ 4557898 w 7472601"/>
              <a:gd name="connsiteY744" fmla="*/ 900011 h 6858000"/>
              <a:gd name="connsiteX745" fmla="*/ 4344840 w 7472601"/>
              <a:gd name="connsiteY745" fmla="*/ 1922038 h 6858000"/>
              <a:gd name="connsiteX746" fmla="*/ 4378710 w 7472601"/>
              <a:gd name="connsiteY746" fmla="*/ 1665516 h 6858000"/>
              <a:gd name="connsiteX747" fmla="*/ 4448798 w 7472601"/>
              <a:gd name="connsiteY747" fmla="*/ 1253024 h 6858000"/>
              <a:gd name="connsiteX748" fmla="*/ 4480315 w 7472601"/>
              <a:gd name="connsiteY748" fmla="*/ 1158454 h 6858000"/>
              <a:gd name="connsiteX749" fmla="*/ 4494133 w 7472601"/>
              <a:gd name="connsiteY749" fmla="*/ 1118676 h 6858000"/>
              <a:gd name="connsiteX750" fmla="*/ 4557898 w 7472601"/>
              <a:gd name="connsiteY750" fmla="*/ 900011 h 6858000"/>
              <a:gd name="connsiteX751" fmla="*/ 5870151 w 7472601"/>
              <a:gd name="connsiteY751" fmla="*/ 898890 h 6858000"/>
              <a:gd name="connsiteX752" fmla="*/ 5861335 w 7472601"/>
              <a:gd name="connsiteY752" fmla="*/ 899177 h 6858000"/>
              <a:gd name="connsiteX753" fmla="*/ 5843702 w 7472601"/>
              <a:gd name="connsiteY753" fmla="*/ 899748 h 6858000"/>
              <a:gd name="connsiteX754" fmla="*/ 5651107 w 7472601"/>
              <a:gd name="connsiteY754" fmla="*/ 920306 h 6858000"/>
              <a:gd name="connsiteX755" fmla="*/ 5459407 w 7472601"/>
              <a:gd name="connsiteY755" fmla="*/ 940975 h 6858000"/>
              <a:gd name="connsiteX756" fmla="*/ 5374846 w 7472601"/>
              <a:gd name="connsiteY756" fmla="*/ 941988 h 6858000"/>
              <a:gd name="connsiteX757" fmla="*/ 5256105 w 7472601"/>
              <a:gd name="connsiteY757" fmla="*/ 945632 h 6858000"/>
              <a:gd name="connsiteX758" fmla="*/ 5107071 w 7472601"/>
              <a:gd name="connsiteY758" fmla="*/ 969720 h 6858000"/>
              <a:gd name="connsiteX759" fmla="*/ 4998681 w 7472601"/>
              <a:gd name="connsiteY759" fmla="*/ 988771 h 6858000"/>
              <a:gd name="connsiteX760" fmla="*/ 5870151 w 7472601"/>
              <a:gd name="connsiteY760" fmla="*/ 898890 h 6858000"/>
              <a:gd name="connsiteX761" fmla="*/ 5504425 w 7472601"/>
              <a:gd name="connsiteY761" fmla="*/ 848067 h 6858000"/>
              <a:gd name="connsiteX762" fmla="*/ 4968849 w 7472601"/>
              <a:gd name="connsiteY762" fmla="*/ 962318 h 6858000"/>
              <a:gd name="connsiteX763" fmla="*/ 5104039 w 7472601"/>
              <a:gd name="connsiteY763" fmla="*/ 940634 h 6858000"/>
              <a:gd name="connsiteX764" fmla="*/ 5256311 w 7472601"/>
              <a:gd name="connsiteY764" fmla="*/ 916490 h 6858000"/>
              <a:gd name="connsiteX765" fmla="*/ 5377381 w 7472601"/>
              <a:gd name="connsiteY765" fmla="*/ 912671 h 6858000"/>
              <a:gd name="connsiteX766" fmla="*/ 5460148 w 7472601"/>
              <a:gd name="connsiteY766" fmla="*/ 911442 h 6858000"/>
              <a:gd name="connsiteX767" fmla="*/ 5648971 w 7472601"/>
              <a:gd name="connsiteY767" fmla="*/ 891331 h 6858000"/>
              <a:gd name="connsiteX768" fmla="*/ 5844807 w 7472601"/>
              <a:gd name="connsiteY768" fmla="*/ 870718 h 6858000"/>
              <a:gd name="connsiteX769" fmla="*/ 5862975 w 7472601"/>
              <a:gd name="connsiteY769" fmla="*/ 869756 h 6858000"/>
              <a:gd name="connsiteX770" fmla="*/ 5920887 w 7472601"/>
              <a:gd name="connsiteY770" fmla="*/ 865929 h 6858000"/>
              <a:gd name="connsiteX771" fmla="*/ 5504425 w 7472601"/>
              <a:gd name="connsiteY771" fmla="*/ 848067 h 6858000"/>
              <a:gd name="connsiteX772" fmla="*/ 3607114 w 7472601"/>
              <a:gd name="connsiteY772" fmla="*/ 467441 h 6858000"/>
              <a:gd name="connsiteX773" fmla="*/ 3296242 w 7472601"/>
              <a:gd name="connsiteY773" fmla="*/ 807991 h 6858000"/>
              <a:gd name="connsiteX774" fmla="*/ 3174674 w 7472601"/>
              <a:gd name="connsiteY774" fmla="*/ 919759 h 6858000"/>
              <a:gd name="connsiteX775" fmla="*/ 3042978 w 7472601"/>
              <a:gd name="connsiteY775" fmla="*/ 1054894 h 6858000"/>
              <a:gd name="connsiteX776" fmla="*/ 2968914 w 7472601"/>
              <a:gd name="connsiteY776" fmla="*/ 1133756 h 6858000"/>
              <a:gd name="connsiteX777" fmla="*/ 3103823 w 7472601"/>
              <a:gd name="connsiteY777" fmla="*/ 1026814 h 6858000"/>
              <a:gd name="connsiteX778" fmla="*/ 3607114 w 7472601"/>
              <a:gd name="connsiteY778" fmla="*/ 467441 h 6858000"/>
              <a:gd name="connsiteX779" fmla="*/ 3744487 w 7472601"/>
              <a:gd name="connsiteY779" fmla="*/ 383136 h 6858000"/>
              <a:gd name="connsiteX780" fmla="*/ 3970213 w 7472601"/>
              <a:gd name="connsiteY780" fmla="*/ 995559 h 6858000"/>
              <a:gd name="connsiteX781" fmla="*/ 3744487 w 7472601"/>
              <a:gd name="connsiteY781" fmla="*/ 383136 h 6858000"/>
              <a:gd name="connsiteX782" fmla="*/ 3624562 w 7472601"/>
              <a:gd name="connsiteY782" fmla="*/ 367041 h 6858000"/>
              <a:gd name="connsiteX783" fmla="*/ 3489712 w 7472601"/>
              <a:gd name="connsiteY783" fmla="*/ 485386 h 6858000"/>
              <a:gd name="connsiteX784" fmla="*/ 3182994 w 7472601"/>
              <a:gd name="connsiteY784" fmla="*/ 828265 h 6858000"/>
              <a:gd name="connsiteX785" fmla="*/ 2892114 w 7472601"/>
              <a:gd name="connsiteY785" fmla="*/ 1172635 h 6858000"/>
              <a:gd name="connsiteX786" fmla="*/ 3021459 w 7472601"/>
              <a:gd name="connsiteY786" fmla="*/ 1035385 h 6858000"/>
              <a:gd name="connsiteX787" fmla="*/ 3153873 w 7472601"/>
              <a:gd name="connsiteY787" fmla="*/ 898971 h 6858000"/>
              <a:gd name="connsiteX788" fmla="*/ 3276511 w 7472601"/>
              <a:gd name="connsiteY788" fmla="*/ 786423 h 6858000"/>
              <a:gd name="connsiteX789" fmla="*/ 3584154 w 7472601"/>
              <a:gd name="connsiteY789" fmla="*/ 448218 h 6858000"/>
              <a:gd name="connsiteX790" fmla="*/ 3624562 w 7472601"/>
              <a:gd name="connsiteY790" fmla="*/ 367041 h 6858000"/>
              <a:gd name="connsiteX791" fmla="*/ 3766672 w 7472601"/>
              <a:gd name="connsiteY791" fmla="*/ 359429 h 6858000"/>
              <a:gd name="connsiteX792" fmla="*/ 3996338 w 7472601"/>
              <a:gd name="connsiteY792" fmla="*/ 968237 h 6858000"/>
              <a:gd name="connsiteX793" fmla="*/ 3766672 w 7472601"/>
              <a:gd name="connsiteY793" fmla="*/ 359429 h 6858000"/>
              <a:gd name="connsiteX794" fmla="*/ 5805386 w 7472601"/>
              <a:gd name="connsiteY794" fmla="*/ 239240 h 6858000"/>
              <a:gd name="connsiteX795" fmla="*/ 5736947 w 7472601"/>
              <a:gd name="connsiteY795" fmla="*/ 261367 h 6858000"/>
              <a:gd name="connsiteX796" fmla="*/ 5427012 w 7472601"/>
              <a:gd name="connsiteY796" fmla="*/ 311272 h 6858000"/>
              <a:gd name="connsiteX797" fmla="*/ 5147818 w 7472601"/>
              <a:gd name="connsiteY797" fmla="*/ 322112 h 6858000"/>
              <a:gd name="connsiteX798" fmla="*/ 5060854 w 7472601"/>
              <a:gd name="connsiteY798" fmla="*/ 311882 h 6858000"/>
              <a:gd name="connsiteX799" fmla="*/ 4945989 w 7472601"/>
              <a:gd name="connsiteY799" fmla="*/ 300516 h 6858000"/>
              <a:gd name="connsiteX800" fmla="*/ 5410479 w 7472601"/>
              <a:gd name="connsiteY800" fmla="*/ 348434 h 6858000"/>
              <a:gd name="connsiteX801" fmla="*/ 5805386 w 7472601"/>
              <a:gd name="connsiteY801" fmla="*/ 239240 h 6858000"/>
              <a:gd name="connsiteX802" fmla="*/ 5905192 w 7472601"/>
              <a:gd name="connsiteY802" fmla="*/ 163079 h 6858000"/>
              <a:gd name="connsiteX803" fmla="*/ 5865655 w 7472601"/>
              <a:gd name="connsiteY803" fmla="*/ 171901 h 6858000"/>
              <a:gd name="connsiteX804" fmla="*/ 5259740 w 7472601"/>
              <a:gd name="connsiteY804" fmla="*/ 257013 h 6858000"/>
              <a:gd name="connsiteX805" fmla="*/ 5208466 w 7472601"/>
              <a:gd name="connsiteY805" fmla="*/ 257550 h 6858000"/>
              <a:gd name="connsiteX806" fmla="*/ 4980204 w 7472601"/>
              <a:gd name="connsiteY806" fmla="*/ 271903 h 6858000"/>
              <a:gd name="connsiteX807" fmla="*/ 5068068 w 7472601"/>
              <a:gd name="connsiteY807" fmla="*/ 282244 h 6858000"/>
              <a:gd name="connsiteX808" fmla="*/ 5153231 w 7472601"/>
              <a:gd name="connsiteY808" fmla="*/ 292240 h 6858000"/>
              <a:gd name="connsiteX809" fmla="*/ 5426491 w 7472601"/>
              <a:gd name="connsiteY809" fmla="*/ 281128 h 6858000"/>
              <a:gd name="connsiteX810" fmla="*/ 5731212 w 7472601"/>
              <a:gd name="connsiteY810" fmla="*/ 231951 h 6858000"/>
              <a:gd name="connsiteX811" fmla="*/ 5905192 w 7472601"/>
              <a:gd name="connsiteY811" fmla="*/ 163079 h 6858000"/>
              <a:gd name="connsiteX812" fmla="*/ 5944437 w 7472601"/>
              <a:gd name="connsiteY812" fmla="*/ 113829 h 6858000"/>
              <a:gd name="connsiteX813" fmla="*/ 5825032 w 7472601"/>
              <a:gd name="connsiteY813" fmla="*/ 146405 h 6858000"/>
              <a:gd name="connsiteX814" fmla="*/ 4955599 w 7472601"/>
              <a:gd name="connsiteY814" fmla="*/ 247008 h 6858000"/>
              <a:gd name="connsiteX815" fmla="*/ 5210104 w 7472601"/>
              <a:gd name="connsiteY815" fmla="*/ 228123 h 6858000"/>
              <a:gd name="connsiteX816" fmla="*/ 5261015 w 7472601"/>
              <a:gd name="connsiteY816" fmla="*/ 227087 h 6858000"/>
              <a:gd name="connsiteX817" fmla="*/ 5861181 w 7472601"/>
              <a:gd name="connsiteY817" fmla="*/ 143093 h 6858000"/>
              <a:gd name="connsiteX818" fmla="*/ 5961252 w 7472601"/>
              <a:gd name="connsiteY818" fmla="*/ 114820 h 6858000"/>
              <a:gd name="connsiteX819" fmla="*/ 5944437 w 7472601"/>
              <a:gd name="connsiteY819" fmla="*/ 113829 h 6858000"/>
              <a:gd name="connsiteX820" fmla="*/ 3882765 w 7472601"/>
              <a:gd name="connsiteY820" fmla="*/ 0 h 6858000"/>
              <a:gd name="connsiteX821" fmla="*/ 3995099 w 7472601"/>
              <a:gd name="connsiteY821" fmla="*/ 0 h 6858000"/>
              <a:gd name="connsiteX822" fmla="*/ 4163818 w 7472601"/>
              <a:gd name="connsiteY822" fmla="*/ 234104 h 6858000"/>
              <a:gd name="connsiteX823" fmla="*/ 4172099 w 7472601"/>
              <a:gd name="connsiteY823" fmla="*/ 234207 h 6858000"/>
              <a:gd name="connsiteX824" fmla="*/ 4784282 w 7472601"/>
              <a:gd name="connsiteY824" fmla="*/ 276561 h 6858000"/>
              <a:gd name="connsiteX825" fmla="*/ 4801687 w 7472601"/>
              <a:gd name="connsiteY825" fmla="*/ 267764 h 6858000"/>
              <a:gd name="connsiteX826" fmla="*/ 6082788 w 7472601"/>
              <a:gd name="connsiteY826" fmla="*/ 64119 h 6858000"/>
              <a:gd name="connsiteX827" fmla="*/ 6099442 w 7472601"/>
              <a:gd name="connsiteY827" fmla="*/ 82568 h 6858000"/>
              <a:gd name="connsiteX828" fmla="*/ 4804137 w 7472601"/>
              <a:gd name="connsiteY828" fmla="*/ 320931 h 6858000"/>
              <a:gd name="connsiteX829" fmla="*/ 4227047 w 7472601"/>
              <a:gd name="connsiteY829" fmla="*/ 313415 h 6858000"/>
              <a:gd name="connsiteX830" fmla="*/ 4346041 w 7472601"/>
              <a:gd name="connsiteY830" fmla="*/ 456086 h 6858000"/>
              <a:gd name="connsiteX831" fmla="*/ 4870967 w 7472601"/>
              <a:gd name="connsiteY831" fmla="*/ 963061 h 6858000"/>
              <a:gd name="connsiteX832" fmla="*/ 4889647 w 7472601"/>
              <a:gd name="connsiteY832" fmla="*/ 957147 h 6858000"/>
              <a:gd name="connsiteX833" fmla="*/ 5422504 w 7472601"/>
              <a:gd name="connsiteY833" fmla="*/ 805191 h 6858000"/>
              <a:gd name="connsiteX834" fmla="*/ 6087656 w 7472601"/>
              <a:gd name="connsiteY834" fmla="*/ 826703 h 6858000"/>
              <a:gd name="connsiteX835" fmla="*/ 6058717 w 7472601"/>
              <a:gd name="connsiteY835" fmla="*/ 865992 h 6858000"/>
              <a:gd name="connsiteX836" fmla="*/ 4974153 w 7472601"/>
              <a:gd name="connsiteY836" fmla="*/ 1045456 h 6858000"/>
              <a:gd name="connsiteX837" fmla="*/ 5627835 w 7472601"/>
              <a:gd name="connsiteY837" fmla="*/ 1472077 h 6858000"/>
              <a:gd name="connsiteX838" fmla="*/ 5629817 w 7472601"/>
              <a:gd name="connsiteY838" fmla="*/ 1471412 h 6858000"/>
              <a:gd name="connsiteX839" fmla="*/ 5634124 w 7472601"/>
              <a:gd name="connsiteY839" fmla="*/ 1470572 h 6858000"/>
              <a:gd name="connsiteX840" fmla="*/ 5755832 w 7472601"/>
              <a:gd name="connsiteY840" fmla="*/ 1383886 h 6858000"/>
              <a:gd name="connsiteX841" fmla="*/ 6014186 w 7472601"/>
              <a:gd name="connsiteY841" fmla="*/ 1279799 h 6858000"/>
              <a:gd name="connsiteX842" fmla="*/ 6901619 w 7472601"/>
              <a:gd name="connsiteY842" fmla="*/ 1047874 h 6858000"/>
              <a:gd name="connsiteX843" fmla="*/ 6931566 w 7472601"/>
              <a:gd name="connsiteY843" fmla="*/ 1062034 h 6858000"/>
              <a:gd name="connsiteX844" fmla="*/ 5790982 w 7472601"/>
              <a:gd name="connsiteY844" fmla="*/ 1561380 h 6858000"/>
              <a:gd name="connsiteX845" fmla="*/ 6188971 w 7472601"/>
              <a:gd name="connsiteY845" fmla="*/ 1755168 h 6858000"/>
              <a:gd name="connsiteX846" fmla="*/ 6202446 w 7472601"/>
              <a:gd name="connsiteY846" fmla="*/ 1752268 h 6858000"/>
              <a:gd name="connsiteX847" fmla="*/ 7179560 w 7472601"/>
              <a:gd name="connsiteY847" fmla="*/ 1467551 h 6858000"/>
              <a:gd name="connsiteX848" fmla="*/ 7158730 w 7472601"/>
              <a:gd name="connsiteY848" fmla="*/ 1507835 h 6858000"/>
              <a:gd name="connsiteX849" fmla="*/ 6326959 w 7472601"/>
              <a:gd name="connsiteY849" fmla="*/ 1817686 h 6858000"/>
              <a:gd name="connsiteX850" fmla="*/ 6537433 w 7472601"/>
              <a:gd name="connsiteY850" fmla="*/ 1907790 h 6858000"/>
              <a:gd name="connsiteX851" fmla="*/ 6550221 w 7472601"/>
              <a:gd name="connsiteY851" fmla="*/ 1910729 h 6858000"/>
              <a:gd name="connsiteX852" fmla="*/ 6964438 w 7472601"/>
              <a:gd name="connsiteY852" fmla="*/ 2209505 h 6858000"/>
              <a:gd name="connsiteX853" fmla="*/ 7367862 w 7472601"/>
              <a:gd name="connsiteY853" fmla="*/ 2806833 h 6858000"/>
              <a:gd name="connsiteX854" fmla="*/ 7364329 w 7472601"/>
              <a:gd name="connsiteY854" fmla="*/ 2826907 h 6858000"/>
              <a:gd name="connsiteX855" fmla="*/ 7290545 w 7472601"/>
              <a:gd name="connsiteY855" fmla="*/ 2850663 h 6858000"/>
              <a:gd name="connsiteX856" fmla="*/ 6472036 w 7472601"/>
              <a:gd name="connsiteY856" fmla="*/ 1959003 h 6858000"/>
              <a:gd name="connsiteX857" fmla="*/ 5792897 w 7472601"/>
              <a:gd name="connsiteY857" fmla="*/ 1647747 h 6858000"/>
              <a:gd name="connsiteX858" fmla="*/ 5842751 w 7472601"/>
              <a:gd name="connsiteY858" fmla="*/ 1816112 h 6858000"/>
              <a:gd name="connsiteX859" fmla="*/ 5847424 w 7472601"/>
              <a:gd name="connsiteY859" fmla="*/ 1815776 h 6858000"/>
              <a:gd name="connsiteX860" fmla="*/ 6399821 w 7472601"/>
              <a:gd name="connsiteY860" fmla="*/ 2344799 h 6858000"/>
              <a:gd name="connsiteX861" fmla="*/ 6323232 w 7472601"/>
              <a:gd name="connsiteY861" fmla="*/ 2389634 h 6858000"/>
              <a:gd name="connsiteX862" fmla="*/ 5942958 w 7472601"/>
              <a:gd name="connsiteY862" fmla="*/ 2077708 h 6858000"/>
              <a:gd name="connsiteX863" fmla="*/ 5921559 w 7472601"/>
              <a:gd name="connsiteY863" fmla="*/ 2378596 h 6858000"/>
              <a:gd name="connsiteX864" fmla="*/ 5817651 w 7472601"/>
              <a:gd name="connsiteY864" fmla="*/ 3023919 h 6858000"/>
              <a:gd name="connsiteX865" fmla="*/ 5729634 w 7472601"/>
              <a:gd name="connsiteY865" fmla="*/ 3051849 h 6858000"/>
              <a:gd name="connsiteX866" fmla="*/ 5611018 w 7472601"/>
              <a:gd name="connsiteY866" fmla="*/ 2316769 h 6858000"/>
              <a:gd name="connsiteX867" fmla="*/ 5687608 w 7472601"/>
              <a:gd name="connsiteY867" fmla="*/ 2039972 h 6858000"/>
              <a:gd name="connsiteX868" fmla="*/ 5657554 w 7472601"/>
              <a:gd name="connsiteY868" fmla="*/ 1576445 h 6858000"/>
              <a:gd name="connsiteX869" fmla="*/ 5150475 w 7472601"/>
              <a:gd name="connsiteY869" fmla="*/ 1274012 h 6858000"/>
              <a:gd name="connsiteX870" fmla="*/ 5349142 w 7472601"/>
              <a:gd name="connsiteY870" fmla="*/ 2204405 h 6858000"/>
              <a:gd name="connsiteX871" fmla="*/ 5262214 w 7472601"/>
              <a:gd name="connsiteY871" fmla="*/ 2233836 h 6858000"/>
              <a:gd name="connsiteX872" fmla="*/ 4981539 w 7472601"/>
              <a:gd name="connsiteY872" fmla="*/ 1542201 h 6858000"/>
              <a:gd name="connsiteX873" fmla="*/ 4958461 w 7472601"/>
              <a:gd name="connsiteY873" fmla="*/ 1136957 h 6858000"/>
              <a:gd name="connsiteX874" fmla="*/ 4655015 w 7472601"/>
              <a:gd name="connsiteY874" fmla="*/ 891426 h 6858000"/>
              <a:gd name="connsiteX875" fmla="*/ 4348002 w 7472601"/>
              <a:gd name="connsiteY875" fmla="*/ 2205895 h 6858000"/>
              <a:gd name="connsiteX876" fmla="*/ 4262250 w 7472601"/>
              <a:gd name="connsiteY876" fmla="*/ 2219972 h 6858000"/>
              <a:gd name="connsiteX877" fmla="*/ 4550611 w 7472601"/>
              <a:gd name="connsiteY877" fmla="*/ 817540 h 6858000"/>
              <a:gd name="connsiteX878" fmla="*/ 4564418 w 7472601"/>
              <a:gd name="connsiteY878" fmla="*/ 808293 h 6858000"/>
              <a:gd name="connsiteX879" fmla="*/ 4266388 w 7472601"/>
              <a:gd name="connsiteY879" fmla="*/ 500083 h 6858000"/>
              <a:gd name="connsiteX880" fmla="*/ 4032842 w 7472601"/>
              <a:gd name="connsiteY880" fmla="*/ 211809 h 6858000"/>
              <a:gd name="connsiteX881" fmla="*/ 3882765 w 7472601"/>
              <a:gd name="connsiteY881" fmla="*/ 0 h 6858000"/>
              <a:gd name="connsiteX882" fmla="*/ 3721337 w 7472601"/>
              <a:gd name="connsiteY882" fmla="*/ 0 h 6858000"/>
              <a:gd name="connsiteX883" fmla="*/ 3797544 w 7472601"/>
              <a:gd name="connsiteY883" fmla="*/ 0 h 6858000"/>
              <a:gd name="connsiteX884" fmla="*/ 3775734 w 7472601"/>
              <a:gd name="connsiteY884" fmla="*/ 95131 h 6858000"/>
              <a:gd name="connsiteX885" fmla="*/ 3724807 w 7472601"/>
              <a:gd name="connsiteY885" fmla="*/ 272257 h 6858000"/>
              <a:gd name="connsiteX886" fmla="*/ 3726844 w 7472601"/>
              <a:gd name="connsiteY886" fmla="*/ 282988 h 6858000"/>
              <a:gd name="connsiteX887" fmla="*/ 3742664 w 7472601"/>
              <a:gd name="connsiteY887" fmla="*/ 279918 h 6858000"/>
              <a:gd name="connsiteX888" fmla="*/ 4103910 w 7472601"/>
              <a:gd name="connsiteY888" fmla="*/ 1161917 h 6858000"/>
              <a:gd name="connsiteX889" fmla="*/ 4020269 w 7472601"/>
              <a:gd name="connsiteY889" fmla="*/ 1200406 h 6858000"/>
              <a:gd name="connsiteX890" fmla="*/ 3674882 w 7472601"/>
              <a:gd name="connsiteY890" fmla="*/ 488524 h 6858000"/>
              <a:gd name="connsiteX891" fmla="*/ 3132682 w 7472601"/>
              <a:gd name="connsiteY891" fmla="*/ 1072284 h 6858000"/>
              <a:gd name="connsiteX892" fmla="*/ 2716346 w 7472601"/>
              <a:gd name="connsiteY892" fmla="*/ 1276376 h 6858000"/>
              <a:gd name="connsiteX893" fmla="*/ 2716772 w 7472601"/>
              <a:gd name="connsiteY893" fmla="*/ 1255462 h 6858000"/>
              <a:gd name="connsiteX894" fmla="*/ 3471096 w 7472601"/>
              <a:gd name="connsiteY894" fmla="*/ 437072 h 6858000"/>
              <a:gd name="connsiteX895" fmla="*/ 3639057 w 7472601"/>
              <a:gd name="connsiteY895" fmla="*/ 286334 h 6858000"/>
              <a:gd name="connsiteX896" fmla="*/ 3640309 w 7472601"/>
              <a:gd name="connsiteY896" fmla="*/ 284664 h 6858000"/>
              <a:gd name="connsiteX897" fmla="*/ 3646022 w 7472601"/>
              <a:gd name="connsiteY897" fmla="*/ 276711 h 6858000"/>
              <a:gd name="connsiteX898" fmla="*/ 3707943 w 7472601"/>
              <a:gd name="connsiteY898" fmla="*/ 65958 h 6858000"/>
              <a:gd name="connsiteX899" fmla="*/ 3721337 w 7472601"/>
              <a:gd name="connsiteY899" fmla="*/ 0 h 6858000"/>
              <a:gd name="connsiteX900" fmla="*/ 2867960 w 7472601"/>
              <a:gd name="connsiteY900" fmla="*/ 0 h 6858000"/>
              <a:gd name="connsiteX901" fmla="*/ 2926351 w 7472601"/>
              <a:gd name="connsiteY901" fmla="*/ 0 h 6858000"/>
              <a:gd name="connsiteX902" fmla="*/ 2902823 w 7472601"/>
              <a:gd name="connsiteY902" fmla="*/ 262929 h 6858000"/>
              <a:gd name="connsiteX903" fmla="*/ 2940663 w 7472601"/>
              <a:gd name="connsiteY903" fmla="*/ 140884 h 6858000"/>
              <a:gd name="connsiteX904" fmla="*/ 2947039 w 7472601"/>
              <a:gd name="connsiteY904" fmla="*/ 122524 h 6858000"/>
              <a:gd name="connsiteX905" fmla="*/ 2984316 w 7472601"/>
              <a:gd name="connsiteY905" fmla="*/ 0 h 6858000"/>
              <a:gd name="connsiteX906" fmla="*/ 3016114 w 7472601"/>
              <a:gd name="connsiteY906" fmla="*/ 0 h 6858000"/>
              <a:gd name="connsiteX907" fmla="*/ 2979949 w 7472601"/>
              <a:gd name="connsiteY907" fmla="*/ 119274 h 6858000"/>
              <a:gd name="connsiteX908" fmla="*/ 3023879 w 7472601"/>
              <a:gd name="connsiteY908" fmla="*/ 0 h 6858000"/>
              <a:gd name="connsiteX909" fmla="*/ 3105400 w 7472601"/>
              <a:gd name="connsiteY909" fmla="*/ 0 h 6858000"/>
              <a:gd name="connsiteX910" fmla="*/ 3094669 w 7472601"/>
              <a:gd name="connsiteY910" fmla="*/ 30308 h 6858000"/>
              <a:gd name="connsiteX911" fmla="*/ 2901945 w 7472601"/>
              <a:gd name="connsiteY911" fmla="*/ 466538 h 6858000"/>
              <a:gd name="connsiteX912" fmla="*/ 2815209 w 7472601"/>
              <a:gd name="connsiteY912" fmla="*/ 497361 h 6858000"/>
              <a:gd name="connsiteX913" fmla="*/ 2844845 w 7472601"/>
              <a:gd name="connsiteY913" fmla="*/ 127638 h 6858000"/>
              <a:gd name="connsiteX914" fmla="*/ 2867960 w 7472601"/>
              <a:gd name="connsiteY914" fmla="*/ 0 h 6858000"/>
              <a:gd name="connsiteX915" fmla="*/ 1057230 w 7472601"/>
              <a:gd name="connsiteY915" fmla="*/ 0 h 6858000"/>
              <a:gd name="connsiteX916" fmla="*/ 1111003 w 7472601"/>
              <a:gd name="connsiteY916" fmla="*/ 0 h 6858000"/>
              <a:gd name="connsiteX917" fmla="*/ 1125553 w 7472601"/>
              <a:gd name="connsiteY917" fmla="*/ 52588 h 6858000"/>
              <a:gd name="connsiteX918" fmla="*/ 1304276 w 7472601"/>
              <a:gd name="connsiteY918" fmla="*/ 476275 h 6858000"/>
              <a:gd name="connsiteX919" fmla="*/ 1492066 w 7472601"/>
              <a:gd name="connsiteY919" fmla="*/ 886333 h 6858000"/>
              <a:gd name="connsiteX920" fmla="*/ 1423698 w 7472601"/>
              <a:gd name="connsiteY920" fmla="*/ 710817 h 6858000"/>
              <a:gd name="connsiteX921" fmla="*/ 1357609 w 7472601"/>
              <a:gd name="connsiteY921" fmla="*/ 532892 h 6858000"/>
              <a:gd name="connsiteX922" fmla="*/ 1309550 w 7472601"/>
              <a:gd name="connsiteY922" fmla="*/ 374031 h 6858000"/>
              <a:gd name="connsiteX923" fmla="*/ 1193673 w 7472601"/>
              <a:gd name="connsiteY923" fmla="*/ 49533 h 6858000"/>
              <a:gd name="connsiteX924" fmla="*/ 1164391 w 7472601"/>
              <a:gd name="connsiteY924" fmla="*/ 0 h 6858000"/>
              <a:gd name="connsiteX925" fmla="*/ 1200666 w 7472601"/>
              <a:gd name="connsiteY925" fmla="*/ 0 h 6858000"/>
              <a:gd name="connsiteX926" fmla="*/ 1223408 w 7472601"/>
              <a:gd name="connsiteY926" fmla="*/ 38996 h 6858000"/>
              <a:gd name="connsiteX927" fmla="*/ 1339635 w 7472601"/>
              <a:gd name="connsiteY927" fmla="*/ 365517 h 6858000"/>
              <a:gd name="connsiteX928" fmla="*/ 1387469 w 7472601"/>
              <a:gd name="connsiteY928" fmla="*/ 523079 h 6858000"/>
              <a:gd name="connsiteX929" fmla="*/ 1452685 w 7472601"/>
              <a:gd name="connsiteY929" fmla="*/ 699806 h 6858000"/>
              <a:gd name="connsiteX930" fmla="*/ 1492092 w 7472601"/>
              <a:gd name="connsiteY930" fmla="*/ 800424 h 6858000"/>
              <a:gd name="connsiteX931" fmla="*/ 1455302 w 7472601"/>
              <a:gd name="connsiteY931" fmla="*/ 632913 h 6858000"/>
              <a:gd name="connsiteX932" fmla="*/ 1222336 w 7472601"/>
              <a:gd name="connsiteY932" fmla="*/ 9480 h 6858000"/>
              <a:gd name="connsiteX933" fmla="*/ 1214634 w 7472601"/>
              <a:gd name="connsiteY933" fmla="*/ 0 h 6858000"/>
              <a:gd name="connsiteX934" fmla="*/ 1289827 w 7472601"/>
              <a:gd name="connsiteY934" fmla="*/ 0 h 6858000"/>
              <a:gd name="connsiteX935" fmla="*/ 1321076 w 7472601"/>
              <a:gd name="connsiteY935" fmla="*/ 59722 h 6858000"/>
              <a:gd name="connsiteX936" fmla="*/ 1512579 w 7472601"/>
              <a:gd name="connsiteY936" fmla="*/ 626441 h 6858000"/>
              <a:gd name="connsiteX937" fmla="*/ 1506076 w 7472601"/>
              <a:gd name="connsiteY937" fmla="*/ 1089289 h 6858000"/>
              <a:gd name="connsiteX938" fmla="*/ 1486346 w 7472601"/>
              <a:gd name="connsiteY938" fmla="*/ 1079919 h 6858000"/>
              <a:gd name="connsiteX939" fmla="*/ 1070511 w 7472601"/>
              <a:gd name="connsiteY939" fmla="*/ 48609 h 6858000"/>
              <a:gd name="connsiteX940" fmla="*/ 1057230 w 7472601"/>
              <a:gd name="connsiteY940" fmla="*/ 0 h 6858000"/>
              <a:gd name="connsiteX941" fmla="*/ 43151 w 7472601"/>
              <a:gd name="connsiteY941" fmla="*/ 0 h 6858000"/>
              <a:gd name="connsiteX942" fmla="*/ 95283 w 7472601"/>
              <a:gd name="connsiteY942" fmla="*/ 0 h 6858000"/>
              <a:gd name="connsiteX943" fmla="*/ 300708 w 7472601"/>
              <a:gd name="connsiteY943" fmla="*/ 154571 h 6858000"/>
              <a:gd name="connsiteX944" fmla="*/ 530414 w 7472601"/>
              <a:gd name="connsiteY944" fmla="*/ 354673 h 6858000"/>
              <a:gd name="connsiteX945" fmla="*/ 333785 w 7472601"/>
              <a:gd name="connsiteY945" fmla="*/ 161564 h 6858000"/>
              <a:gd name="connsiteX946" fmla="*/ 147005 w 7472601"/>
              <a:gd name="connsiteY946" fmla="*/ 0 h 6858000"/>
              <a:gd name="connsiteX947" fmla="*/ 272509 w 7472601"/>
              <a:gd name="connsiteY947" fmla="*/ 0 h 6858000"/>
              <a:gd name="connsiteX948" fmla="*/ 326276 w 7472601"/>
              <a:gd name="connsiteY948" fmla="*/ 45847 h 6858000"/>
              <a:gd name="connsiteX949" fmla="*/ 823759 w 7472601"/>
              <a:gd name="connsiteY949" fmla="*/ 574145 h 6858000"/>
              <a:gd name="connsiteX950" fmla="*/ 811254 w 7472601"/>
              <a:gd name="connsiteY950" fmla="*/ 665546 h 6858000"/>
              <a:gd name="connsiteX951" fmla="*/ 154042 w 7472601"/>
              <a:gd name="connsiteY951" fmla="*/ 261522 h 6858000"/>
              <a:gd name="connsiteX952" fmla="*/ 13550 w 7472601"/>
              <a:gd name="connsiteY952" fmla="*/ 158423 h 6858000"/>
              <a:gd name="connsiteX953" fmla="*/ 0 w 7472601"/>
              <a:gd name="connsiteY953" fmla="*/ 146618 h 6858000"/>
              <a:gd name="connsiteX954" fmla="*/ 0 w 7472601"/>
              <a:gd name="connsiteY954" fmla="*/ 59161 h 6858000"/>
              <a:gd name="connsiteX955" fmla="*/ 45427 w 7472601"/>
              <a:gd name="connsiteY955" fmla="*/ 101078 h 6858000"/>
              <a:gd name="connsiteX956" fmla="*/ 630103 w 7472601"/>
              <a:gd name="connsiteY956" fmla="*/ 485885 h 6858000"/>
              <a:gd name="connsiteX957" fmla="*/ 532040 w 7472601"/>
              <a:gd name="connsiteY957" fmla="*/ 399359 h 6858000"/>
              <a:gd name="connsiteX958" fmla="*/ 517618 w 7472601"/>
              <a:gd name="connsiteY958" fmla="*/ 385726 h 6858000"/>
              <a:gd name="connsiteX959" fmla="*/ 285074 w 7472601"/>
              <a:gd name="connsiteY959" fmla="*/ 182755 h 6858000"/>
              <a:gd name="connsiteX960" fmla="*/ 43151 w 7472601"/>
              <a:gd name="connsiteY960" fmla="*/ 0 h 6858000"/>
              <a:gd name="connsiteX0" fmla="*/ 369702 w 7472601"/>
              <a:gd name="connsiteY0" fmla="*/ 6712169 h 6858000"/>
              <a:gd name="connsiteX1" fmla="*/ 366575 w 7472601"/>
              <a:gd name="connsiteY1" fmla="*/ 6715556 h 6858000"/>
              <a:gd name="connsiteX2" fmla="*/ 371637 w 7472601"/>
              <a:gd name="connsiteY2" fmla="*/ 6713954 h 6858000"/>
              <a:gd name="connsiteX3" fmla="*/ 369702 w 7472601"/>
              <a:gd name="connsiteY3" fmla="*/ 6712169 h 6858000"/>
              <a:gd name="connsiteX4" fmla="*/ 7088673 w 7472601"/>
              <a:gd name="connsiteY4" fmla="*/ 6610396 h 6858000"/>
              <a:gd name="connsiteX5" fmla="*/ 7440138 w 7472601"/>
              <a:gd name="connsiteY5" fmla="*/ 6622648 h 6858000"/>
              <a:gd name="connsiteX6" fmla="*/ 7467600 w 7472601"/>
              <a:gd name="connsiteY6" fmla="*/ 6628217 h 6858000"/>
              <a:gd name="connsiteX7" fmla="*/ 7467600 w 7472601"/>
              <a:gd name="connsiteY7" fmla="*/ 6668575 h 6858000"/>
              <a:gd name="connsiteX8" fmla="*/ 7392322 w 7472601"/>
              <a:gd name="connsiteY8" fmla="*/ 6658238 h 6858000"/>
              <a:gd name="connsiteX9" fmla="*/ 7467600 w 7472601"/>
              <a:gd name="connsiteY9" fmla="*/ 6683873 h 6858000"/>
              <a:gd name="connsiteX10" fmla="*/ 7467600 w 7472601"/>
              <a:gd name="connsiteY10" fmla="*/ 6714215 h 6858000"/>
              <a:gd name="connsiteX11" fmla="*/ 7447383 w 7472601"/>
              <a:gd name="connsiteY11" fmla="*/ 6707202 h 6858000"/>
              <a:gd name="connsiteX12" fmla="*/ 7289862 w 7472601"/>
              <a:gd name="connsiteY12" fmla="*/ 6659827 h 6858000"/>
              <a:gd name="connsiteX13" fmla="*/ 7434024 w 7472601"/>
              <a:gd name="connsiteY13" fmla="*/ 6722130 h 6858000"/>
              <a:gd name="connsiteX14" fmla="*/ 7467600 w 7472601"/>
              <a:gd name="connsiteY14" fmla="*/ 6736157 h 6858000"/>
              <a:gd name="connsiteX15" fmla="*/ 7467600 w 7472601"/>
              <a:gd name="connsiteY15" fmla="*/ 6767913 h 6858000"/>
              <a:gd name="connsiteX16" fmla="*/ 7392158 w 7472601"/>
              <a:gd name="connsiteY16" fmla="*/ 6771365 h 6858000"/>
              <a:gd name="connsiteX17" fmla="*/ 7467600 w 7472601"/>
              <a:gd name="connsiteY17" fmla="*/ 6805948 h 6858000"/>
              <a:gd name="connsiteX18" fmla="*/ 7467600 w 7472601"/>
              <a:gd name="connsiteY18" fmla="*/ 6831490 h 6858000"/>
              <a:gd name="connsiteX19" fmla="*/ 7410696 w 7472601"/>
              <a:gd name="connsiteY19" fmla="*/ 6803861 h 6858000"/>
              <a:gd name="connsiteX20" fmla="*/ 7088673 w 7472601"/>
              <a:gd name="connsiteY20" fmla="*/ 6610396 h 6858000"/>
              <a:gd name="connsiteX21" fmla="*/ 1019354 w 7472601"/>
              <a:gd name="connsiteY21" fmla="*/ 6315006 h 6858000"/>
              <a:gd name="connsiteX22" fmla="*/ 441046 w 7472601"/>
              <a:gd name="connsiteY22" fmla="*/ 6691153 h 6858000"/>
              <a:gd name="connsiteX23" fmla="*/ 1019354 w 7472601"/>
              <a:gd name="connsiteY23" fmla="*/ 6315006 h 6858000"/>
              <a:gd name="connsiteX24" fmla="*/ 991680 w 7472601"/>
              <a:gd name="connsiteY24" fmla="*/ 6298413 h 6858000"/>
              <a:gd name="connsiteX25" fmla="*/ 409060 w 7472601"/>
              <a:gd name="connsiteY25" fmla="*/ 6671470 h 6858000"/>
              <a:gd name="connsiteX26" fmla="*/ 991680 w 7472601"/>
              <a:gd name="connsiteY26" fmla="*/ 6298413 h 6858000"/>
              <a:gd name="connsiteX27" fmla="*/ 103333 w 7472601"/>
              <a:gd name="connsiteY27" fmla="*/ 5699602 h 6858000"/>
              <a:gd name="connsiteX28" fmla="*/ 233938 w 7472601"/>
              <a:gd name="connsiteY28" fmla="*/ 5809416 h 6858000"/>
              <a:gd name="connsiteX29" fmla="*/ 883580 w 7472601"/>
              <a:gd name="connsiteY29" fmla="*/ 6180710 h 6858000"/>
              <a:gd name="connsiteX30" fmla="*/ 487337 w 7472601"/>
              <a:gd name="connsiteY30" fmla="*/ 5950182 h 6858000"/>
              <a:gd name="connsiteX31" fmla="*/ 354051 w 7472601"/>
              <a:gd name="connsiteY31" fmla="*/ 5854912 h 6858000"/>
              <a:gd name="connsiteX32" fmla="*/ 195436 w 7472601"/>
              <a:gd name="connsiteY32" fmla="*/ 5755068 h 6858000"/>
              <a:gd name="connsiteX33" fmla="*/ 103333 w 7472601"/>
              <a:gd name="connsiteY33" fmla="*/ 5699602 h 6858000"/>
              <a:gd name="connsiteX34" fmla="*/ 5539432 w 7472601"/>
              <a:gd name="connsiteY34" fmla="*/ 5642928 h 6858000"/>
              <a:gd name="connsiteX35" fmla="*/ 5555462 w 7472601"/>
              <a:gd name="connsiteY35" fmla="*/ 5694454 h 6858000"/>
              <a:gd name="connsiteX36" fmla="*/ 5828270 w 7472601"/>
              <a:gd name="connsiteY36" fmla="*/ 6320663 h 6858000"/>
              <a:gd name="connsiteX37" fmla="*/ 5947416 w 7472601"/>
              <a:gd name="connsiteY37" fmla="*/ 6574846 h 6858000"/>
              <a:gd name="connsiteX38" fmla="*/ 5539432 w 7472601"/>
              <a:gd name="connsiteY38" fmla="*/ 5642928 h 6858000"/>
              <a:gd name="connsiteX39" fmla="*/ 51253 w 7472601"/>
              <a:gd name="connsiteY39" fmla="*/ 5631825 h 6858000"/>
              <a:gd name="connsiteX40" fmla="*/ 211622 w 7472601"/>
              <a:gd name="connsiteY40" fmla="*/ 5728803 h 6858000"/>
              <a:gd name="connsiteX41" fmla="*/ 371652 w 7472601"/>
              <a:gd name="connsiteY41" fmla="*/ 5829062 h 6858000"/>
              <a:gd name="connsiteX42" fmla="*/ 505903 w 7472601"/>
              <a:gd name="connsiteY42" fmla="*/ 5925221 h 6858000"/>
              <a:gd name="connsiteX43" fmla="*/ 899240 w 7472601"/>
              <a:gd name="connsiteY43" fmla="*/ 6153068 h 6858000"/>
              <a:gd name="connsiteX44" fmla="*/ 988114 w 7472601"/>
              <a:gd name="connsiteY44" fmla="*/ 6174204 h 6858000"/>
              <a:gd name="connsiteX45" fmla="*/ 845971 w 7472601"/>
              <a:gd name="connsiteY45" fmla="*/ 6067177 h 6858000"/>
              <a:gd name="connsiteX46" fmla="*/ 448057 w 7472601"/>
              <a:gd name="connsiteY46" fmla="*/ 5841376 h 6858000"/>
              <a:gd name="connsiteX47" fmla="*/ 51253 w 7472601"/>
              <a:gd name="connsiteY47" fmla="*/ 5631825 h 6858000"/>
              <a:gd name="connsiteX48" fmla="*/ 2606687 w 7472601"/>
              <a:gd name="connsiteY48" fmla="*/ 5630718 h 6858000"/>
              <a:gd name="connsiteX49" fmla="*/ 2645658 w 7472601"/>
              <a:gd name="connsiteY49" fmla="*/ 6640259 h 6858000"/>
              <a:gd name="connsiteX50" fmla="*/ 2606687 w 7472601"/>
              <a:gd name="connsiteY50" fmla="*/ 5630718 h 6858000"/>
              <a:gd name="connsiteX51" fmla="*/ 3642057 w 7472601"/>
              <a:gd name="connsiteY51" fmla="*/ 5573487 h 6858000"/>
              <a:gd name="connsiteX52" fmla="*/ 3632981 w 7472601"/>
              <a:gd name="connsiteY52" fmla="*/ 5579437 h 6858000"/>
              <a:gd name="connsiteX53" fmla="*/ 3382436 w 7472601"/>
              <a:gd name="connsiteY53" fmla="*/ 5952726 h 6858000"/>
              <a:gd name="connsiteX54" fmla="*/ 3191929 w 7472601"/>
              <a:gd name="connsiteY54" fmla="*/ 6662669 h 6858000"/>
              <a:gd name="connsiteX55" fmla="*/ 3369898 w 7472601"/>
              <a:gd name="connsiteY55" fmla="*/ 6081771 h 6858000"/>
              <a:gd name="connsiteX56" fmla="*/ 3642057 w 7472601"/>
              <a:gd name="connsiteY56" fmla="*/ 5573487 h 6858000"/>
              <a:gd name="connsiteX57" fmla="*/ 2650666 w 7472601"/>
              <a:gd name="connsiteY57" fmla="*/ 5530686 h 6858000"/>
              <a:gd name="connsiteX58" fmla="*/ 2650249 w 7472601"/>
              <a:gd name="connsiteY58" fmla="*/ 5532101 h 6858000"/>
              <a:gd name="connsiteX59" fmla="*/ 2663808 w 7472601"/>
              <a:gd name="connsiteY59" fmla="*/ 6535215 h 6858000"/>
              <a:gd name="connsiteX60" fmla="*/ 2665418 w 7472601"/>
              <a:gd name="connsiteY60" fmla="*/ 6132756 h 6858000"/>
              <a:gd name="connsiteX61" fmla="*/ 2650666 w 7472601"/>
              <a:gd name="connsiteY61" fmla="*/ 5530686 h 6858000"/>
              <a:gd name="connsiteX62" fmla="*/ 2680277 w 7472601"/>
              <a:gd name="connsiteY62" fmla="*/ 5479204 h 6858000"/>
              <a:gd name="connsiteX63" fmla="*/ 2678972 w 7472601"/>
              <a:gd name="connsiteY63" fmla="*/ 5481582 h 6858000"/>
              <a:gd name="connsiteX64" fmla="*/ 2696666 w 7472601"/>
              <a:gd name="connsiteY64" fmla="*/ 6133836 h 6858000"/>
              <a:gd name="connsiteX65" fmla="*/ 2695769 w 7472601"/>
              <a:gd name="connsiteY65" fmla="*/ 6390955 h 6858000"/>
              <a:gd name="connsiteX66" fmla="*/ 2739893 w 7472601"/>
              <a:gd name="connsiteY66" fmla="*/ 6108357 h 6858000"/>
              <a:gd name="connsiteX67" fmla="*/ 2680277 w 7472601"/>
              <a:gd name="connsiteY67" fmla="*/ 5479204 h 6858000"/>
              <a:gd name="connsiteX68" fmla="*/ 1132195 w 7472601"/>
              <a:gd name="connsiteY68" fmla="*/ 5467980 h 6858000"/>
              <a:gd name="connsiteX69" fmla="*/ 1679056 w 7472601"/>
              <a:gd name="connsiteY69" fmla="*/ 5516907 h 6858000"/>
              <a:gd name="connsiteX70" fmla="*/ 2128648 w 7472601"/>
              <a:gd name="connsiteY70" fmla="*/ 5474249 h 6858000"/>
              <a:gd name="connsiteX71" fmla="*/ 1825619 w 7472601"/>
              <a:gd name="connsiteY71" fmla="*/ 5478447 h 6858000"/>
              <a:gd name="connsiteX72" fmla="*/ 1737798 w 7472601"/>
              <a:gd name="connsiteY72" fmla="*/ 5483353 h 6858000"/>
              <a:gd name="connsiteX73" fmla="*/ 1132195 w 7472601"/>
              <a:gd name="connsiteY73" fmla="*/ 5467980 h 6858000"/>
              <a:gd name="connsiteX74" fmla="*/ 7454976 w 7472601"/>
              <a:gd name="connsiteY74" fmla="*/ 6318297 h 6858000"/>
              <a:gd name="connsiteX75" fmla="*/ 7467600 w 7472601"/>
              <a:gd name="connsiteY75" fmla="*/ 6012219 h 6858000"/>
              <a:gd name="connsiteX76" fmla="*/ 7467600 w 7472601"/>
              <a:gd name="connsiteY76" fmla="*/ 6163634 h 6858000"/>
              <a:gd name="connsiteX77" fmla="*/ 7448321 w 7472601"/>
              <a:gd name="connsiteY77" fmla="*/ 6190991 h 6858000"/>
              <a:gd name="connsiteX78" fmla="*/ 7467600 w 7472601"/>
              <a:gd name="connsiteY78" fmla="*/ 6221686 h 6858000"/>
              <a:gd name="connsiteX79" fmla="*/ 7467600 w 7472601"/>
              <a:gd name="connsiteY79" fmla="*/ 6334256 h 6858000"/>
              <a:gd name="connsiteX80" fmla="*/ 7454976 w 7472601"/>
              <a:gd name="connsiteY80" fmla="*/ 6318297 h 6858000"/>
              <a:gd name="connsiteX81" fmla="*/ 1456157 w 7472601"/>
              <a:gd name="connsiteY81" fmla="*/ 5371404 h 6858000"/>
              <a:gd name="connsiteX82" fmla="*/ 1244432 w 7472601"/>
              <a:gd name="connsiteY82" fmla="*/ 5385601 h 6858000"/>
              <a:gd name="connsiteX83" fmla="*/ 973990 w 7472601"/>
              <a:gd name="connsiteY83" fmla="*/ 5424940 h 6858000"/>
              <a:gd name="connsiteX84" fmla="*/ 1103809 w 7472601"/>
              <a:gd name="connsiteY84" fmla="*/ 5433720 h 6858000"/>
              <a:gd name="connsiteX85" fmla="*/ 1123454 w 7472601"/>
              <a:gd name="connsiteY85" fmla="*/ 5435727 h 6858000"/>
              <a:gd name="connsiteX86" fmla="*/ 1737017 w 7472601"/>
              <a:gd name="connsiteY86" fmla="*/ 5452183 h 6858000"/>
              <a:gd name="connsiteX87" fmla="*/ 1824397 w 7472601"/>
              <a:gd name="connsiteY87" fmla="*/ 5447757 h 6858000"/>
              <a:gd name="connsiteX88" fmla="*/ 2070059 w 7472601"/>
              <a:gd name="connsiteY88" fmla="*/ 5441660 h 6858000"/>
              <a:gd name="connsiteX89" fmla="*/ 1456157 w 7472601"/>
              <a:gd name="connsiteY89" fmla="*/ 5371404 h 6858000"/>
              <a:gd name="connsiteX90" fmla="*/ 4988186 w 7472601"/>
              <a:gd name="connsiteY90" fmla="*/ 5216467 h 6858000"/>
              <a:gd name="connsiteX91" fmla="*/ 4777334 w 7472601"/>
              <a:gd name="connsiteY91" fmla="*/ 5406072 h 6858000"/>
              <a:gd name="connsiteX92" fmla="*/ 4718341 w 7472601"/>
              <a:gd name="connsiteY92" fmla="*/ 5468043 h 6858000"/>
              <a:gd name="connsiteX93" fmla="*/ 4604655 w 7472601"/>
              <a:gd name="connsiteY93" fmla="*/ 5583434 h 6858000"/>
              <a:gd name="connsiteX94" fmla="*/ 4565074 w 7472601"/>
              <a:gd name="connsiteY94" fmla="*/ 5618550 h 6858000"/>
              <a:gd name="connsiteX95" fmla="*/ 4988186 w 7472601"/>
              <a:gd name="connsiteY95" fmla="*/ 5216467 h 6858000"/>
              <a:gd name="connsiteX96" fmla="*/ 4978032 w 7472601"/>
              <a:gd name="connsiteY96" fmla="*/ 5183809 h 6858000"/>
              <a:gd name="connsiteX97" fmla="*/ 4463413 w 7472601"/>
              <a:gd name="connsiteY97" fmla="*/ 5615162 h 6858000"/>
              <a:gd name="connsiteX98" fmla="*/ 4358134 w 7472601"/>
              <a:gd name="connsiteY98" fmla="*/ 5742791 h 6858000"/>
              <a:gd name="connsiteX99" fmla="*/ 4376219 w 7472601"/>
              <a:gd name="connsiteY99" fmla="*/ 5729027 h 6858000"/>
              <a:gd name="connsiteX100" fmla="*/ 4582340 w 7472601"/>
              <a:gd name="connsiteY100" fmla="*/ 5561037 h 6858000"/>
              <a:gd name="connsiteX101" fmla="*/ 4694684 w 7472601"/>
              <a:gd name="connsiteY101" fmla="*/ 5447098 h 6858000"/>
              <a:gd name="connsiteX102" fmla="*/ 4754123 w 7472601"/>
              <a:gd name="connsiteY102" fmla="*/ 5384643 h 6858000"/>
              <a:gd name="connsiteX103" fmla="*/ 4978032 w 7472601"/>
              <a:gd name="connsiteY103" fmla="*/ 5183809 h 6858000"/>
              <a:gd name="connsiteX104" fmla="*/ 1903353 w 7472601"/>
              <a:gd name="connsiteY104" fmla="*/ 5044827 h 6858000"/>
              <a:gd name="connsiteX105" fmla="*/ 1936931 w 7472601"/>
              <a:gd name="connsiteY105" fmla="*/ 5093954 h 6858000"/>
              <a:gd name="connsiteX106" fmla="*/ 2195868 w 7472601"/>
              <a:gd name="connsiteY106" fmla="*/ 5396574 h 6858000"/>
              <a:gd name="connsiteX107" fmla="*/ 2088852 w 7472601"/>
              <a:gd name="connsiteY107" fmla="*/ 5166123 h 6858000"/>
              <a:gd name="connsiteX108" fmla="*/ 1958241 w 7472601"/>
              <a:gd name="connsiteY108" fmla="*/ 5067955 h 6858000"/>
              <a:gd name="connsiteX109" fmla="*/ 1903353 w 7472601"/>
              <a:gd name="connsiteY109" fmla="*/ 5044827 h 6858000"/>
              <a:gd name="connsiteX110" fmla="*/ 1979378 w 7472601"/>
              <a:gd name="connsiteY110" fmla="*/ 4769504 h 6858000"/>
              <a:gd name="connsiteX111" fmla="*/ 2882120 w 7472601"/>
              <a:gd name="connsiteY111" fmla="*/ 5064547 h 6858000"/>
              <a:gd name="connsiteX112" fmla="*/ 2793103 w 7472601"/>
              <a:gd name="connsiteY112" fmla="*/ 5039699 h 6858000"/>
              <a:gd name="connsiteX113" fmla="*/ 2770041 w 7472601"/>
              <a:gd name="connsiteY113" fmla="*/ 5033634 h 6858000"/>
              <a:gd name="connsiteX114" fmla="*/ 1979378 w 7472601"/>
              <a:gd name="connsiteY114" fmla="*/ 4769504 h 6858000"/>
              <a:gd name="connsiteX115" fmla="*/ 1927410 w 7472601"/>
              <a:gd name="connsiteY115" fmla="*/ 4716164 h 6858000"/>
              <a:gd name="connsiteX116" fmla="*/ 1959587 w 7472601"/>
              <a:gd name="connsiteY116" fmla="*/ 4728849 h 6858000"/>
              <a:gd name="connsiteX117" fmla="*/ 2777707 w 7472601"/>
              <a:gd name="connsiteY117" fmla="*/ 5003991 h 6858000"/>
              <a:gd name="connsiteX118" fmla="*/ 2800768 w 7472601"/>
              <a:gd name="connsiteY118" fmla="*/ 5010056 h 6858000"/>
              <a:gd name="connsiteX119" fmla="*/ 2879408 w 7472601"/>
              <a:gd name="connsiteY119" fmla="*/ 5031590 h 6858000"/>
              <a:gd name="connsiteX120" fmla="*/ 2862295 w 7472601"/>
              <a:gd name="connsiteY120" fmla="*/ 5022958 h 6858000"/>
              <a:gd name="connsiteX121" fmla="*/ 2813343 w 7472601"/>
              <a:gd name="connsiteY121" fmla="*/ 4998369 h 6858000"/>
              <a:gd name="connsiteX122" fmla="*/ 2646245 w 7472601"/>
              <a:gd name="connsiteY122" fmla="*/ 4930999 h 6858000"/>
              <a:gd name="connsiteX123" fmla="*/ 1999243 w 7472601"/>
              <a:gd name="connsiteY123" fmla="*/ 4730524 h 6858000"/>
              <a:gd name="connsiteX124" fmla="*/ 1979527 w 7472601"/>
              <a:gd name="connsiteY124" fmla="*/ 4726651 h 6858000"/>
              <a:gd name="connsiteX125" fmla="*/ 1927410 w 7472601"/>
              <a:gd name="connsiteY125" fmla="*/ 4716164 h 6858000"/>
              <a:gd name="connsiteX126" fmla="*/ 1997014 w 7472601"/>
              <a:gd name="connsiteY126" fmla="*/ 4698007 h 6858000"/>
              <a:gd name="connsiteX127" fmla="*/ 2005458 w 7472601"/>
              <a:gd name="connsiteY127" fmla="*/ 4699540 h 6858000"/>
              <a:gd name="connsiteX128" fmla="*/ 2657186 w 7472601"/>
              <a:gd name="connsiteY128" fmla="*/ 4901687 h 6858000"/>
              <a:gd name="connsiteX129" fmla="*/ 2826662 w 7472601"/>
              <a:gd name="connsiteY129" fmla="*/ 4970362 h 6858000"/>
              <a:gd name="connsiteX130" fmla="*/ 2876100 w 7472601"/>
              <a:gd name="connsiteY130" fmla="*/ 4995397 h 6858000"/>
              <a:gd name="connsiteX131" fmla="*/ 3042600 w 7472601"/>
              <a:gd name="connsiteY131" fmla="*/ 5059532 h 6858000"/>
              <a:gd name="connsiteX132" fmla="*/ 1997014 w 7472601"/>
              <a:gd name="connsiteY132" fmla="*/ 4698007 h 6858000"/>
              <a:gd name="connsiteX133" fmla="*/ 2305292 w 7472601"/>
              <a:gd name="connsiteY133" fmla="*/ 4219492 h 6858000"/>
              <a:gd name="connsiteX134" fmla="*/ 3360922 w 7472601"/>
              <a:gd name="connsiteY134" fmla="*/ 4529373 h 6858000"/>
              <a:gd name="connsiteX135" fmla="*/ 3492420 w 7472601"/>
              <a:gd name="connsiteY135" fmla="*/ 4510145 h 6858000"/>
              <a:gd name="connsiteX136" fmla="*/ 3364086 w 7472601"/>
              <a:gd name="connsiteY136" fmla="*/ 4480340 h 6858000"/>
              <a:gd name="connsiteX137" fmla="*/ 3225818 w 7472601"/>
              <a:gd name="connsiteY137" fmla="*/ 4411822 h 6858000"/>
              <a:gd name="connsiteX138" fmla="*/ 3129696 w 7472601"/>
              <a:gd name="connsiteY138" fmla="*/ 4360704 h 6858000"/>
              <a:gd name="connsiteX139" fmla="*/ 2814545 w 7472601"/>
              <a:gd name="connsiteY139" fmla="*/ 4282955 h 6858000"/>
              <a:gd name="connsiteX140" fmla="*/ 2305292 w 7472601"/>
              <a:gd name="connsiteY140" fmla="*/ 4219492 h 6858000"/>
              <a:gd name="connsiteX141" fmla="*/ 2626982 w 7472601"/>
              <a:gd name="connsiteY141" fmla="*/ 4206450 h 6858000"/>
              <a:gd name="connsiteX142" fmla="*/ 2490617 w 7472601"/>
              <a:gd name="connsiteY142" fmla="*/ 4206951 h 6858000"/>
              <a:gd name="connsiteX143" fmla="*/ 2819869 w 7472601"/>
              <a:gd name="connsiteY143" fmla="*/ 4252936 h 6858000"/>
              <a:gd name="connsiteX144" fmla="*/ 3143018 w 7472601"/>
              <a:gd name="connsiteY144" fmla="*/ 4332698 h 6858000"/>
              <a:gd name="connsiteX145" fmla="*/ 3241520 w 7472601"/>
              <a:gd name="connsiteY145" fmla="*/ 4385112 h 6858000"/>
              <a:gd name="connsiteX146" fmla="*/ 3374575 w 7472601"/>
              <a:gd name="connsiteY146" fmla="*/ 4451517 h 6858000"/>
              <a:gd name="connsiteX147" fmla="*/ 3505221 w 7472601"/>
              <a:gd name="connsiteY147" fmla="*/ 4480757 h 6858000"/>
              <a:gd name="connsiteX148" fmla="*/ 2626982 w 7472601"/>
              <a:gd name="connsiteY148" fmla="*/ 4206450 h 6858000"/>
              <a:gd name="connsiteX149" fmla="*/ 1310106 w 7472601"/>
              <a:gd name="connsiteY149" fmla="*/ 3943217 h 6858000"/>
              <a:gd name="connsiteX150" fmla="*/ 854994 w 7472601"/>
              <a:gd name="connsiteY150" fmla="*/ 4399136 h 6858000"/>
              <a:gd name="connsiteX151" fmla="*/ 742462 w 7472601"/>
              <a:gd name="connsiteY151" fmla="*/ 4594648 h 6858000"/>
              <a:gd name="connsiteX152" fmla="*/ 820602 w 7472601"/>
              <a:gd name="connsiteY152" fmla="*/ 4485915 h 6858000"/>
              <a:gd name="connsiteX153" fmla="*/ 878295 w 7472601"/>
              <a:gd name="connsiteY153" fmla="*/ 4403594 h 6858000"/>
              <a:gd name="connsiteX154" fmla="*/ 1240607 w 7472601"/>
              <a:gd name="connsiteY154" fmla="*/ 4010401 h 6858000"/>
              <a:gd name="connsiteX155" fmla="*/ 1310106 w 7472601"/>
              <a:gd name="connsiteY155" fmla="*/ 3943217 h 6858000"/>
              <a:gd name="connsiteX156" fmla="*/ 1423113 w 7472601"/>
              <a:gd name="connsiteY156" fmla="*/ 3874565 h 6858000"/>
              <a:gd name="connsiteX157" fmla="*/ 1260565 w 7472601"/>
              <a:gd name="connsiteY157" fmla="*/ 4031982 h 6858000"/>
              <a:gd name="connsiteX158" fmla="*/ 901900 w 7472601"/>
              <a:gd name="connsiteY158" fmla="*/ 4421236 h 6858000"/>
              <a:gd name="connsiteX159" fmla="*/ 845044 w 7472601"/>
              <a:gd name="connsiteY159" fmla="*/ 4502436 h 6858000"/>
              <a:gd name="connsiteX160" fmla="*/ 685926 w 7472601"/>
              <a:gd name="connsiteY160" fmla="*/ 4703069 h 6858000"/>
              <a:gd name="connsiteX161" fmla="*/ 684248 w 7472601"/>
              <a:gd name="connsiteY161" fmla="*/ 4706721 h 6858000"/>
              <a:gd name="connsiteX162" fmla="*/ 1423113 w 7472601"/>
              <a:gd name="connsiteY162" fmla="*/ 3874565 h 6858000"/>
              <a:gd name="connsiteX163" fmla="*/ 3316479 w 7472601"/>
              <a:gd name="connsiteY163" fmla="*/ 3872136 h 6858000"/>
              <a:gd name="connsiteX164" fmla="*/ 3546806 w 7472601"/>
              <a:gd name="connsiteY164" fmla="*/ 4356139 h 6858000"/>
              <a:gd name="connsiteX165" fmla="*/ 3364433 w 7472601"/>
              <a:gd name="connsiteY165" fmla="*/ 3953121 h 6858000"/>
              <a:gd name="connsiteX166" fmla="*/ 3316479 w 7472601"/>
              <a:gd name="connsiteY166" fmla="*/ 3872136 h 6858000"/>
              <a:gd name="connsiteX167" fmla="*/ 3291335 w 7472601"/>
              <a:gd name="connsiteY167" fmla="*/ 3767420 h 6858000"/>
              <a:gd name="connsiteX168" fmla="*/ 3390805 w 7472601"/>
              <a:gd name="connsiteY168" fmla="*/ 3937163 h 6858000"/>
              <a:gd name="connsiteX169" fmla="*/ 3579062 w 7472601"/>
              <a:gd name="connsiteY169" fmla="*/ 4359040 h 6858000"/>
              <a:gd name="connsiteX170" fmla="*/ 3467355 w 7472601"/>
              <a:gd name="connsiteY170" fmla="*/ 3988130 h 6858000"/>
              <a:gd name="connsiteX171" fmla="*/ 3310753 w 7472601"/>
              <a:gd name="connsiteY171" fmla="*/ 3787140 h 6858000"/>
              <a:gd name="connsiteX172" fmla="*/ 3291335 w 7472601"/>
              <a:gd name="connsiteY172" fmla="*/ 3767420 h 6858000"/>
              <a:gd name="connsiteX173" fmla="*/ 1635889 w 7472601"/>
              <a:gd name="connsiteY173" fmla="*/ 3709494 h 6858000"/>
              <a:gd name="connsiteX174" fmla="*/ 1634800 w 7472601"/>
              <a:gd name="connsiteY174" fmla="*/ 3731111 h 6858000"/>
              <a:gd name="connsiteX175" fmla="*/ 1635889 w 7472601"/>
              <a:gd name="connsiteY175" fmla="*/ 3709494 h 6858000"/>
              <a:gd name="connsiteX176" fmla="*/ 1510397 w 7472601"/>
              <a:gd name="connsiteY176" fmla="*/ 3684705 h 6858000"/>
              <a:gd name="connsiteX177" fmla="*/ 1146550 w 7472601"/>
              <a:gd name="connsiteY177" fmla="*/ 3802012 h 6858000"/>
              <a:gd name="connsiteX178" fmla="*/ 698834 w 7472601"/>
              <a:gd name="connsiteY178" fmla="*/ 3952272 h 6858000"/>
              <a:gd name="connsiteX179" fmla="*/ 34256 w 7472601"/>
              <a:gd name="connsiteY179" fmla="*/ 4347603 h 6858000"/>
              <a:gd name="connsiteX180" fmla="*/ 527241 w 7472601"/>
              <a:gd name="connsiteY180" fmla="*/ 4065078 h 6858000"/>
              <a:gd name="connsiteX181" fmla="*/ 1510397 w 7472601"/>
              <a:gd name="connsiteY181" fmla="*/ 3684705 h 6858000"/>
              <a:gd name="connsiteX182" fmla="*/ 1313114 w 7472601"/>
              <a:gd name="connsiteY182" fmla="*/ 3655216 h 6858000"/>
              <a:gd name="connsiteX183" fmla="*/ 1109304 w 7472601"/>
              <a:gd name="connsiteY183" fmla="*/ 3669030 h 6858000"/>
              <a:gd name="connsiteX184" fmla="*/ 8129 w 7472601"/>
              <a:gd name="connsiteY184" fmla="*/ 4330519 h 6858000"/>
              <a:gd name="connsiteX185" fmla="*/ 687572 w 7472601"/>
              <a:gd name="connsiteY185" fmla="*/ 3925629 h 6858000"/>
              <a:gd name="connsiteX186" fmla="*/ 1138365 w 7472601"/>
              <a:gd name="connsiteY186" fmla="*/ 3774515 h 6858000"/>
              <a:gd name="connsiteX187" fmla="*/ 1505579 w 7472601"/>
              <a:gd name="connsiteY187" fmla="*/ 3655526 h 6858000"/>
              <a:gd name="connsiteX188" fmla="*/ 1313114 w 7472601"/>
              <a:gd name="connsiteY188" fmla="*/ 3655216 h 6858000"/>
              <a:gd name="connsiteX189" fmla="*/ 3655073 w 7472601"/>
              <a:gd name="connsiteY189" fmla="*/ 3650884 h 6858000"/>
              <a:gd name="connsiteX190" fmla="*/ 3989938 w 7472601"/>
              <a:gd name="connsiteY190" fmla="*/ 3991685 h 6858000"/>
              <a:gd name="connsiteX191" fmla="*/ 4393907 w 7472601"/>
              <a:gd name="connsiteY191" fmla="*/ 4261258 h 6858000"/>
              <a:gd name="connsiteX192" fmla="*/ 4648051 w 7472601"/>
              <a:gd name="connsiteY192" fmla="*/ 4374051 h 6858000"/>
              <a:gd name="connsiteX193" fmla="*/ 4383389 w 7472601"/>
              <a:gd name="connsiteY193" fmla="*/ 4184369 h 6858000"/>
              <a:gd name="connsiteX194" fmla="*/ 4165508 w 7472601"/>
              <a:gd name="connsiteY194" fmla="*/ 4035196 h 6858000"/>
              <a:gd name="connsiteX195" fmla="*/ 4068162 w 7472601"/>
              <a:gd name="connsiteY195" fmla="*/ 3953394 h 6858000"/>
              <a:gd name="connsiteX196" fmla="*/ 3981416 w 7472601"/>
              <a:gd name="connsiteY196" fmla="*/ 3880482 h 6858000"/>
              <a:gd name="connsiteX197" fmla="*/ 3800147 w 7472601"/>
              <a:gd name="connsiteY197" fmla="*/ 3749872 h 6858000"/>
              <a:gd name="connsiteX198" fmla="*/ 3655073 w 7472601"/>
              <a:gd name="connsiteY198" fmla="*/ 3650884 h 6858000"/>
              <a:gd name="connsiteX199" fmla="*/ 3670252 w 7472601"/>
              <a:gd name="connsiteY199" fmla="*/ 3622798 h 6858000"/>
              <a:gd name="connsiteX200" fmla="*/ 3817258 w 7472601"/>
              <a:gd name="connsiteY200" fmla="*/ 3723577 h 6858000"/>
              <a:gd name="connsiteX201" fmla="*/ 4000461 w 7472601"/>
              <a:gd name="connsiteY201" fmla="*/ 3855966 h 6858000"/>
              <a:gd name="connsiteX202" fmla="*/ 4088180 w 7472601"/>
              <a:gd name="connsiteY202" fmla="*/ 3929774 h 6858000"/>
              <a:gd name="connsiteX203" fmla="*/ 4184555 w 7472601"/>
              <a:gd name="connsiteY203" fmla="*/ 4010683 h 6858000"/>
              <a:gd name="connsiteX204" fmla="*/ 4399563 w 7472601"/>
              <a:gd name="connsiteY204" fmla="*/ 4158106 h 6858000"/>
              <a:gd name="connsiteX205" fmla="*/ 4684469 w 7472601"/>
              <a:gd name="connsiteY205" fmla="*/ 4364680 h 6858000"/>
              <a:gd name="connsiteX206" fmla="*/ 4690271 w 7472601"/>
              <a:gd name="connsiteY206" fmla="*/ 4370034 h 6858000"/>
              <a:gd name="connsiteX207" fmla="*/ 4136093 w 7472601"/>
              <a:gd name="connsiteY207" fmla="*/ 3858466 h 6858000"/>
              <a:gd name="connsiteX208" fmla="*/ 3670252 w 7472601"/>
              <a:gd name="connsiteY208" fmla="*/ 3622798 h 6858000"/>
              <a:gd name="connsiteX209" fmla="*/ 4440129 w 7472601"/>
              <a:gd name="connsiteY209" fmla="*/ 3448571 h 6858000"/>
              <a:gd name="connsiteX210" fmla="*/ 4856525 w 7472601"/>
              <a:gd name="connsiteY210" fmla="*/ 3915351 h 6858000"/>
              <a:gd name="connsiteX211" fmla="*/ 5059055 w 7472601"/>
              <a:gd name="connsiteY211" fmla="*/ 4108918 h 6858000"/>
              <a:gd name="connsiteX212" fmla="*/ 5290070 w 7472601"/>
              <a:gd name="connsiteY212" fmla="*/ 4263619 h 6858000"/>
              <a:gd name="connsiteX213" fmla="*/ 4834991 w 7472601"/>
              <a:gd name="connsiteY213" fmla="*/ 3830985 h 6858000"/>
              <a:gd name="connsiteX214" fmla="*/ 4440129 w 7472601"/>
              <a:gd name="connsiteY214" fmla="*/ 3448571 h 6858000"/>
              <a:gd name="connsiteX215" fmla="*/ 4441737 w 7472601"/>
              <a:gd name="connsiteY215" fmla="*/ 3399734 h 6858000"/>
              <a:gd name="connsiteX216" fmla="*/ 4431236 w 7472601"/>
              <a:gd name="connsiteY216" fmla="*/ 3400954 h 6858000"/>
              <a:gd name="connsiteX217" fmla="*/ 4557150 w 7472601"/>
              <a:gd name="connsiteY217" fmla="*/ 3510023 h 6858000"/>
              <a:gd name="connsiteX218" fmla="*/ 4856936 w 7472601"/>
              <a:gd name="connsiteY218" fmla="*/ 3809146 h 6858000"/>
              <a:gd name="connsiteX219" fmla="*/ 5111996 w 7472601"/>
              <a:gd name="connsiteY219" fmla="*/ 4065759 h 6858000"/>
              <a:gd name="connsiteX220" fmla="*/ 5388878 w 7472601"/>
              <a:gd name="connsiteY220" fmla="*/ 4300185 h 6858000"/>
              <a:gd name="connsiteX221" fmla="*/ 5425556 w 7472601"/>
              <a:gd name="connsiteY221" fmla="*/ 4308967 h 6858000"/>
              <a:gd name="connsiteX222" fmla="*/ 4943646 w 7472601"/>
              <a:gd name="connsiteY222" fmla="*/ 3822916 h 6858000"/>
              <a:gd name="connsiteX223" fmla="*/ 4594837 w 7472601"/>
              <a:gd name="connsiteY223" fmla="*/ 3532274 h 6858000"/>
              <a:gd name="connsiteX224" fmla="*/ 4441737 w 7472601"/>
              <a:gd name="connsiteY224" fmla="*/ 3399734 h 6858000"/>
              <a:gd name="connsiteX225" fmla="*/ 5425834 w 7472601"/>
              <a:gd name="connsiteY225" fmla="*/ 3162785 h 6858000"/>
              <a:gd name="connsiteX226" fmla="*/ 5401644 w 7472601"/>
              <a:gd name="connsiteY226" fmla="*/ 3617847 h 6858000"/>
              <a:gd name="connsiteX227" fmla="*/ 5467256 w 7472601"/>
              <a:gd name="connsiteY227" fmla="*/ 4175494 h 6858000"/>
              <a:gd name="connsiteX228" fmla="*/ 5448069 w 7472601"/>
              <a:gd name="connsiteY228" fmla="*/ 3567554 h 6858000"/>
              <a:gd name="connsiteX229" fmla="*/ 5425834 w 7472601"/>
              <a:gd name="connsiteY229" fmla="*/ 3162785 h 6858000"/>
              <a:gd name="connsiteX230" fmla="*/ 1318687 w 7472601"/>
              <a:gd name="connsiteY230" fmla="*/ 3113840 h 6858000"/>
              <a:gd name="connsiteX231" fmla="*/ 1066793 w 7472601"/>
              <a:gd name="connsiteY231" fmla="*/ 3212171 h 6858000"/>
              <a:gd name="connsiteX232" fmla="*/ 993319 w 7472601"/>
              <a:gd name="connsiteY232" fmla="*/ 3247648 h 6858000"/>
              <a:gd name="connsiteX233" fmla="*/ 853081 w 7472601"/>
              <a:gd name="connsiteY233" fmla="*/ 3312410 h 6858000"/>
              <a:gd name="connsiteX234" fmla="*/ 805957 w 7472601"/>
              <a:gd name="connsiteY234" fmla="*/ 3330443 h 6858000"/>
              <a:gd name="connsiteX235" fmla="*/ 1318687 w 7472601"/>
              <a:gd name="connsiteY235" fmla="*/ 3113840 h 6858000"/>
              <a:gd name="connsiteX236" fmla="*/ 5453702 w 7472601"/>
              <a:gd name="connsiteY236" fmla="*/ 3090882 h 6858000"/>
              <a:gd name="connsiteX237" fmla="*/ 5480135 w 7472601"/>
              <a:gd name="connsiteY237" fmla="*/ 3565802 h 6858000"/>
              <a:gd name="connsiteX238" fmla="*/ 5499023 w 7472601"/>
              <a:gd name="connsiteY238" fmla="*/ 4166310 h 6858000"/>
              <a:gd name="connsiteX239" fmla="*/ 5547022 w 7472601"/>
              <a:gd name="connsiteY239" fmla="*/ 3607838 h 6858000"/>
              <a:gd name="connsiteX240" fmla="*/ 5515964 w 7472601"/>
              <a:gd name="connsiteY240" fmla="*/ 3378541 h 6858000"/>
              <a:gd name="connsiteX241" fmla="*/ 5453702 w 7472601"/>
              <a:gd name="connsiteY241" fmla="*/ 3090882 h 6858000"/>
              <a:gd name="connsiteX242" fmla="*/ 1238695 w 7472601"/>
              <a:gd name="connsiteY242" fmla="*/ 3076820 h 6858000"/>
              <a:gd name="connsiteX243" fmla="*/ 716371 w 7472601"/>
              <a:gd name="connsiteY243" fmla="*/ 3293249 h 6858000"/>
              <a:gd name="connsiteX244" fmla="*/ 579522 w 7472601"/>
              <a:gd name="connsiteY244" fmla="*/ 3371759 h 6858000"/>
              <a:gd name="connsiteX245" fmla="*/ 600288 w 7472601"/>
              <a:gd name="connsiteY245" fmla="*/ 3365555 h 6858000"/>
              <a:gd name="connsiteX246" fmla="*/ 840692 w 7472601"/>
              <a:gd name="connsiteY246" fmla="*/ 3284921 h 6858000"/>
              <a:gd name="connsiteX247" fmla="*/ 979248 w 7472601"/>
              <a:gd name="connsiteY247" fmla="*/ 3221003 h 6858000"/>
              <a:gd name="connsiteX248" fmla="*/ 1053282 w 7472601"/>
              <a:gd name="connsiteY248" fmla="*/ 3185247 h 6858000"/>
              <a:gd name="connsiteX249" fmla="*/ 1320603 w 7472601"/>
              <a:gd name="connsiteY249" fmla="*/ 3081281 h 6858000"/>
              <a:gd name="connsiteX250" fmla="*/ 1238695 w 7472601"/>
              <a:gd name="connsiteY250" fmla="*/ 3076820 h 6858000"/>
              <a:gd name="connsiteX251" fmla="*/ 5425627 w 7472601"/>
              <a:gd name="connsiteY251" fmla="*/ 2954192 h 6858000"/>
              <a:gd name="connsiteX252" fmla="*/ 5470770 w 7472601"/>
              <a:gd name="connsiteY252" fmla="*/ 3005435 h 6858000"/>
              <a:gd name="connsiteX253" fmla="*/ 5519779 w 7472601"/>
              <a:gd name="connsiteY253" fmla="*/ 4359223 h 6858000"/>
              <a:gd name="connsiteX254" fmla="*/ 5520293 w 7472601"/>
              <a:gd name="connsiteY254" fmla="*/ 4360602 h 6858000"/>
              <a:gd name="connsiteX255" fmla="*/ 5767221 w 7472601"/>
              <a:gd name="connsiteY255" fmla="*/ 4665564 h 6858000"/>
              <a:gd name="connsiteX256" fmla="*/ 6937169 w 7472601"/>
              <a:gd name="connsiteY256" fmla="*/ 4815941 h 6858000"/>
              <a:gd name="connsiteX257" fmla="*/ 6953922 w 7472601"/>
              <a:gd name="connsiteY257" fmla="*/ 4890068 h 6858000"/>
              <a:gd name="connsiteX258" fmla="*/ 6071359 w 7472601"/>
              <a:gd name="connsiteY258" fmla="*/ 4770770 h 6858000"/>
              <a:gd name="connsiteX259" fmla="*/ 6038839 w 7472601"/>
              <a:gd name="connsiteY259" fmla="*/ 4764474 h 6858000"/>
              <a:gd name="connsiteX260" fmla="*/ 6038706 w 7472601"/>
              <a:gd name="connsiteY260" fmla="*/ 4763847 h 6858000"/>
              <a:gd name="connsiteX261" fmla="*/ 6037784 w 7472601"/>
              <a:gd name="connsiteY261" fmla="*/ 4764270 h 6858000"/>
              <a:gd name="connsiteX262" fmla="*/ 6038839 w 7472601"/>
              <a:gd name="connsiteY262" fmla="*/ 4764474 h 6858000"/>
              <a:gd name="connsiteX263" fmla="*/ 6040338 w 7472601"/>
              <a:gd name="connsiteY263" fmla="*/ 4771418 h 6858000"/>
              <a:gd name="connsiteX264" fmla="*/ 6024488 w 7472601"/>
              <a:gd name="connsiteY264" fmla="*/ 4809903 h 6858000"/>
              <a:gd name="connsiteX265" fmla="*/ 5599771 w 7472601"/>
              <a:gd name="connsiteY265" fmla="*/ 5509652 h 6858000"/>
              <a:gd name="connsiteX266" fmla="*/ 5548843 w 7472601"/>
              <a:gd name="connsiteY266" fmla="*/ 5563845 h 6858000"/>
              <a:gd name="connsiteX267" fmla="*/ 5940952 w 7472601"/>
              <a:gd name="connsiteY267" fmla="*/ 6250028 h 6858000"/>
              <a:gd name="connsiteX268" fmla="*/ 6043441 w 7472601"/>
              <a:gd name="connsiteY268" fmla="*/ 6665847 h 6858000"/>
              <a:gd name="connsiteX269" fmla="*/ 6093432 w 7472601"/>
              <a:gd name="connsiteY269" fmla="*/ 6858000 h 6858000"/>
              <a:gd name="connsiteX270" fmla="*/ 6034344 w 7472601"/>
              <a:gd name="connsiteY270" fmla="*/ 6858000 h 6858000"/>
              <a:gd name="connsiteX271" fmla="*/ 6026679 w 7472601"/>
              <a:gd name="connsiteY271" fmla="*/ 6836959 h 6858000"/>
              <a:gd name="connsiteX272" fmla="*/ 5800441 w 7472601"/>
              <a:gd name="connsiteY272" fmla="*/ 6335286 h 6858000"/>
              <a:gd name="connsiteX273" fmla="*/ 5526562 w 7472601"/>
              <a:gd name="connsiteY273" fmla="*/ 5705388 h 6858000"/>
              <a:gd name="connsiteX274" fmla="*/ 5519640 w 7472601"/>
              <a:gd name="connsiteY274" fmla="*/ 5683774 h 6858000"/>
              <a:gd name="connsiteX275" fmla="*/ 5844559 w 7472601"/>
              <a:gd name="connsiteY275" fmla="*/ 6553349 h 6858000"/>
              <a:gd name="connsiteX276" fmla="*/ 5975994 w 7472601"/>
              <a:gd name="connsiteY276" fmla="*/ 6858000 h 6858000"/>
              <a:gd name="connsiteX277" fmla="*/ 5898547 w 7472601"/>
              <a:gd name="connsiteY277" fmla="*/ 6858000 h 6858000"/>
              <a:gd name="connsiteX278" fmla="*/ 5682041 w 7472601"/>
              <a:gd name="connsiteY278" fmla="*/ 6355860 h 6858000"/>
              <a:gd name="connsiteX279" fmla="*/ 5461758 w 7472601"/>
              <a:gd name="connsiteY279" fmla="*/ 5820220 h 6858000"/>
              <a:gd name="connsiteX280" fmla="*/ 5237282 w 7472601"/>
              <a:gd name="connsiteY280" fmla="*/ 6579086 h 6858000"/>
              <a:gd name="connsiteX281" fmla="*/ 5115009 w 7472601"/>
              <a:gd name="connsiteY281" fmla="*/ 6858000 h 6858000"/>
              <a:gd name="connsiteX282" fmla="*/ 5028074 w 7472601"/>
              <a:gd name="connsiteY282" fmla="*/ 6858000 h 6858000"/>
              <a:gd name="connsiteX283" fmla="*/ 5079508 w 7472601"/>
              <a:gd name="connsiteY283" fmla="*/ 6749074 h 6858000"/>
              <a:gd name="connsiteX284" fmla="*/ 5371846 w 7472601"/>
              <a:gd name="connsiteY284" fmla="*/ 5924413 h 6858000"/>
              <a:gd name="connsiteX285" fmla="*/ 5270512 w 7472601"/>
              <a:gd name="connsiteY285" fmla="*/ 6138975 h 6858000"/>
              <a:gd name="connsiteX286" fmla="*/ 5062409 w 7472601"/>
              <a:gd name="connsiteY286" fmla="*/ 6653544 h 6858000"/>
              <a:gd name="connsiteX287" fmla="*/ 5036628 w 7472601"/>
              <a:gd name="connsiteY287" fmla="*/ 6754247 h 6858000"/>
              <a:gd name="connsiteX288" fmla="*/ 5009112 w 7472601"/>
              <a:gd name="connsiteY288" fmla="*/ 6858000 h 6858000"/>
              <a:gd name="connsiteX289" fmla="*/ 4976679 w 7472601"/>
              <a:gd name="connsiteY289" fmla="*/ 6858000 h 6858000"/>
              <a:gd name="connsiteX290" fmla="*/ 5006537 w 7472601"/>
              <a:gd name="connsiteY290" fmla="*/ 6747068 h 6858000"/>
              <a:gd name="connsiteX291" fmla="*/ 5032723 w 7472601"/>
              <a:gd name="connsiteY291" fmla="*/ 6644957 h 6858000"/>
              <a:gd name="connsiteX292" fmla="*/ 5242949 w 7472601"/>
              <a:gd name="connsiteY292" fmla="*/ 6125175 h 6858000"/>
              <a:gd name="connsiteX293" fmla="*/ 5286321 w 7472601"/>
              <a:gd name="connsiteY293" fmla="*/ 6033555 h 6858000"/>
              <a:gd name="connsiteX294" fmla="*/ 5008210 w 7472601"/>
              <a:gd name="connsiteY294" fmla="*/ 6649194 h 6858000"/>
              <a:gd name="connsiteX295" fmla="*/ 4986321 w 7472601"/>
              <a:gd name="connsiteY295" fmla="*/ 6765687 h 6858000"/>
              <a:gd name="connsiteX296" fmla="*/ 4973474 w 7472601"/>
              <a:gd name="connsiteY296" fmla="*/ 6858000 h 6858000"/>
              <a:gd name="connsiteX297" fmla="*/ 4907178 w 7472601"/>
              <a:gd name="connsiteY297" fmla="*/ 6858000 h 6858000"/>
              <a:gd name="connsiteX298" fmla="*/ 4910810 w 7472601"/>
              <a:gd name="connsiteY298" fmla="*/ 6829660 h 6858000"/>
              <a:gd name="connsiteX299" fmla="*/ 4987461 w 7472601"/>
              <a:gd name="connsiteY299" fmla="*/ 6432994 h 6858000"/>
              <a:gd name="connsiteX300" fmla="*/ 5179262 w 7472601"/>
              <a:gd name="connsiteY300" fmla="*/ 6035044 h 6858000"/>
              <a:gd name="connsiteX301" fmla="*/ 4689678 w 7472601"/>
              <a:gd name="connsiteY301" fmla="*/ 6440241 h 6858000"/>
              <a:gd name="connsiteX302" fmla="*/ 4477543 w 7472601"/>
              <a:gd name="connsiteY302" fmla="*/ 6674836 h 6858000"/>
              <a:gd name="connsiteX303" fmla="*/ 4329957 w 7472601"/>
              <a:gd name="connsiteY303" fmla="*/ 6858000 h 6858000"/>
              <a:gd name="connsiteX304" fmla="*/ 4218595 w 7472601"/>
              <a:gd name="connsiteY304" fmla="*/ 6858000 h 6858000"/>
              <a:gd name="connsiteX305" fmla="*/ 4368888 w 7472601"/>
              <a:gd name="connsiteY305" fmla="*/ 6668412 h 6858000"/>
              <a:gd name="connsiteX306" fmla="*/ 4563091 w 7472601"/>
              <a:gd name="connsiteY306" fmla="*/ 6442508 h 6858000"/>
              <a:gd name="connsiteX307" fmla="*/ 5387324 w 7472601"/>
              <a:gd name="connsiteY307" fmla="*/ 5705830 h 6858000"/>
              <a:gd name="connsiteX308" fmla="*/ 5073620 w 7472601"/>
              <a:gd name="connsiteY308" fmla="*/ 5955437 h 6858000"/>
              <a:gd name="connsiteX309" fmla="*/ 4689789 w 7472601"/>
              <a:gd name="connsiteY309" fmla="*/ 6268382 h 6858000"/>
              <a:gd name="connsiteX310" fmla="*/ 4418722 w 7472601"/>
              <a:gd name="connsiteY310" fmla="*/ 6570886 h 6858000"/>
              <a:gd name="connsiteX311" fmla="*/ 4214944 w 7472601"/>
              <a:gd name="connsiteY311" fmla="*/ 6858000 h 6858000"/>
              <a:gd name="connsiteX312" fmla="*/ 4177898 w 7472601"/>
              <a:gd name="connsiteY312" fmla="*/ 6858000 h 6858000"/>
              <a:gd name="connsiteX313" fmla="*/ 4391597 w 7472601"/>
              <a:gd name="connsiteY313" fmla="*/ 6556370 h 6858000"/>
              <a:gd name="connsiteX314" fmla="*/ 4668889 w 7472601"/>
              <a:gd name="connsiteY314" fmla="*/ 6246399 h 6858000"/>
              <a:gd name="connsiteX315" fmla="*/ 5055427 w 7472601"/>
              <a:gd name="connsiteY315" fmla="*/ 5931476 h 6858000"/>
              <a:gd name="connsiteX316" fmla="*/ 5371814 w 7472601"/>
              <a:gd name="connsiteY316" fmla="*/ 5678975 h 6858000"/>
              <a:gd name="connsiteX317" fmla="*/ 4987918 w 7472601"/>
              <a:gd name="connsiteY317" fmla="*/ 5838701 h 6858000"/>
              <a:gd name="connsiteX318" fmla="*/ 4317146 w 7472601"/>
              <a:gd name="connsiteY318" fmla="*/ 6587716 h 6858000"/>
              <a:gd name="connsiteX319" fmla="*/ 4171627 w 7472601"/>
              <a:gd name="connsiteY319" fmla="*/ 6858000 h 6858000"/>
              <a:gd name="connsiteX320" fmla="*/ 4081585 w 7472601"/>
              <a:gd name="connsiteY320" fmla="*/ 6858000 h 6858000"/>
              <a:gd name="connsiteX321" fmla="*/ 4238603 w 7472601"/>
              <a:gd name="connsiteY321" fmla="*/ 6559341 h 6858000"/>
              <a:gd name="connsiteX322" fmla="*/ 4778333 w 7472601"/>
              <a:gd name="connsiteY322" fmla="*/ 5873626 h 6858000"/>
              <a:gd name="connsiteX323" fmla="*/ 5414185 w 7472601"/>
              <a:gd name="connsiteY323" fmla="*/ 5573882 h 6858000"/>
              <a:gd name="connsiteX324" fmla="*/ 5959648 w 7472601"/>
              <a:gd name="connsiteY324" fmla="*/ 4760797 h 6858000"/>
              <a:gd name="connsiteX325" fmla="*/ 5355019 w 7472601"/>
              <a:gd name="connsiteY325" fmla="*/ 4734672 h 6858000"/>
              <a:gd name="connsiteX326" fmla="*/ 5083565 w 7472601"/>
              <a:gd name="connsiteY326" fmla="*/ 5179121 h 6858000"/>
              <a:gd name="connsiteX327" fmla="*/ 4713577 w 7472601"/>
              <a:gd name="connsiteY327" fmla="*/ 5616803 h 6858000"/>
              <a:gd name="connsiteX328" fmla="*/ 3989559 w 7472601"/>
              <a:gd name="connsiteY328" fmla="*/ 6145945 h 6858000"/>
              <a:gd name="connsiteX329" fmla="*/ 3939824 w 7472601"/>
              <a:gd name="connsiteY329" fmla="*/ 6066900 h 6858000"/>
              <a:gd name="connsiteX330" fmla="*/ 4584537 w 7472601"/>
              <a:gd name="connsiteY330" fmla="*/ 5324826 h 6858000"/>
              <a:gd name="connsiteX331" fmla="*/ 5037105 w 7472601"/>
              <a:gd name="connsiteY331" fmla="*/ 5088765 h 6858000"/>
              <a:gd name="connsiteX332" fmla="*/ 5039930 w 7472601"/>
              <a:gd name="connsiteY332" fmla="*/ 5089585 h 6858000"/>
              <a:gd name="connsiteX333" fmla="*/ 5263764 w 7472601"/>
              <a:gd name="connsiteY333" fmla="*/ 4735525 h 6858000"/>
              <a:gd name="connsiteX334" fmla="*/ 4086300 w 7472601"/>
              <a:gd name="connsiteY334" fmla="*/ 4884599 h 6858000"/>
              <a:gd name="connsiteX335" fmla="*/ 4085485 w 7472601"/>
              <a:gd name="connsiteY335" fmla="*/ 4899070 h 6858000"/>
              <a:gd name="connsiteX336" fmla="*/ 3871915 w 7472601"/>
              <a:gd name="connsiteY336" fmla="*/ 5253645 h 6858000"/>
              <a:gd name="connsiteX337" fmla="*/ 3799374 w 7472601"/>
              <a:gd name="connsiteY337" fmla="*/ 5466127 h 6858000"/>
              <a:gd name="connsiteX338" fmla="*/ 3498850 w 7472601"/>
              <a:gd name="connsiteY338" fmla="*/ 6661888 h 6858000"/>
              <a:gd name="connsiteX339" fmla="*/ 3399216 w 7472601"/>
              <a:gd name="connsiteY339" fmla="*/ 6858000 h 6858000"/>
              <a:gd name="connsiteX340" fmla="*/ 3303688 w 7472601"/>
              <a:gd name="connsiteY340" fmla="*/ 6858000 h 6858000"/>
              <a:gd name="connsiteX341" fmla="*/ 3391774 w 7472601"/>
              <a:gd name="connsiteY341" fmla="*/ 6697181 h 6858000"/>
              <a:gd name="connsiteX342" fmla="*/ 3735540 w 7472601"/>
              <a:gd name="connsiteY342" fmla="*/ 5546923 h 6858000"/>
              <a:gd name="connsiteX343" fmla="*/ 3729438 w 7472601"/>
              <a:gd name="connsiteY343" fmla="*/ 5569058 h 6858000"/>
              <a:gd name="connsiteX344" fmla="*/ 3707782 w 7472601"/>
              <a:gd name="connsiteY344" fmla="*/ 5644908 h 6858000"/>
              <a:gd name="connsiteX345" fmla="*/ 3583827 w 7472601"/>
              <a:gd name="connsiteY345" fmla="*/ 6039215 h 6858000"/>
              <a:gd name="connsiteX346" fmla="*/ 3547861 w 7472601"/>
              <a:gd name="connsiteY346" fmla="*/ 6129609 h 6858000"/>
              <a:gd name="connsiteX347" fmla="*/ 3490905 w 7472601"/>
              <a:gd name="connsiteY347" fmla="*/ 6277660 h 6858000"/>
              <a:gd name="connsiteX348" fmla="*/ 3455859 w 7472601"/>
              <a:gd name="connsiteY348" fmla="*/ 6391301 h 6858000"/>
              <a:gd name="connsiteX349" fmla="*/ 3429112 w 7472601"/>
              <a:gd name="connsiteY349" fmla="*/ 6479469 h 6858000"/>
              <a:gd name="connsiteX350" fmla="*/ 3304862 w 7472601"/>
              <a:gd name="connsiteY350" fmla="*/ 6796476 h 6858000"/>
              <a:gd name="connsiteX351" fmla="*/ 3276071 w 7472601"/>
              <a:gd name="connsiteY351" fmla="*/ 6858000 h 6858000"/>
              <a:gd name="connsiteX352" fmla="*/ 3240805 w 7472601"/>
              <a:gd name="connsiteY352" fmla="*/ 6858000 h 6858000"/>
              <a:gd name="connsiteX353" fmla="*/ 3275917 w 7472601"/>
              <a:gd name="connsiteY353" fmla="*/ 6783192 h 6858000"/>
              <a:gd name="connsiteX354" fmla="*/ 3399358 w 7472601"/>
              <a:gd name="connsiteY354" fmla="*/ 6469011 h 6858000"/>
              <a:gd name="connsiteX355" fmla="*/ 3425650 w 7472601"/>
              <a:gd name="connsiteY355" fmla="*/ 6381333 h 6858000"/>
              <a:gd name="connsiteX356" fmla="*/ 3460661 w 7472601"/>
              <a:gd name="connsiteY356" fmla="*/ 6266763 h 6858000"/>
              <a:gd name="connsiteX357" fmla="*/ 3518021 w 7472601"/>
              <a:gd name="connsiteY357" fmla="*/ 6117298 h 6858000"/>
              <a:gd name="connsiteX358" fmla="*/ 3554035 w 7472601"/>
              <a:gd name="connsiteY358" fmla="*/ 6027832 h 6858000"/>
              <a:gd name="connsiteX359" fmla="*/ 3677174 w 7472601"/>
              <a:gd name="connsiteY359" fmla="*/ 5636351 h 6858000"/>
              <a:gd name="connsiteX360" fmla="*/ 3698819 w 7472601"/>
              <a:gd name="connsiteY360" fmla="*/ 5560503 h 6858000"/>
              <a:gd name="connsiteX361" fmla="*/ 3702094 w 7472601"/>
              <a:gd name="connsiteY361" fmla="*/ 5549194 h 6858000"/>
              <a:gd name="connsiteX362" fmla="*/ 3398355 w 7472601"/>
              <a:gd name="connsiteY362" fmla="*/ 6094603 h 6858000"/>
              <a:gd name="connsiteX363" fmla="*/ 3193941 w 7472601"/>
              <a:gd name="connsiteY363" fmla="*/ 6798775 h 6858000"/>
              <a:gd name="connsiteX364" fmla="*/ 3184140 w 7472601"/>
              <a:gd name="connsiteY364" fmla="*/ 6858000 h 6858000"/>
              <a:gd name="connsiteX365" fmla="*/ 3099978 w 7472601"/>
              <a:gd name="connsiteY365" fmla="*/ 6858000 h 6858000"/>
              <a:gd name="connsiteX366" fmla="*/ 3101556 w 7472601"/>
              <a:gd name="connsiteY366" fmla="*/ 6843337 h 6858000"/>
              <a:gd name="connsiteX367" fmla="*/ 3370162 w 7472601"/>
              <a:gd name="connsiteY367" fmla="*/ 5785550 h 6858000"/>
              <a:gd name="connsiteX368" fmla="*/ 3746477 w 7472601"/>
              <a:gd name="connsiteY368" fmla="*/ 5377889 h 6858000"/>
              <a:gd name="connsiteX369" fmla="*/ 3863399 w 7472601"/>
              <a:gd name="connsiteY369" fmla="*/ 5087257 h 6858000"/>
              <a:gd name="connsiteX370" fmla="*/ 3968712 w 7472601"/>
              <a:gd name="connsiteY370" fmla="*/ 4913989 h 6858000"/>
              <a:gd name="connsiteX371" fmla="*/ 2792390 w 7472601"/>
              <a:gd name="connsiteY371" fmla="*/ 5382974 h 6858000"/>
              <a:gd name="connsiteX372" fmla="*/ 2714982 w 7472601"/>
              <a:gd name="connsiteY372" fmla="*/ 5427051 h 6858000"/>
              <a:gd name="connsiteX373" fmla="*/ 2813361 w 7472601"/>
              <a:gd name="connsiteY373" fmla="*/ 6023912 h 6858000"/>
              <a:gd name="connsiteX374" fmla="*/ 2688430 w 7472601"/>
              <a:gd name="connsiteY374" fmla="*/ 6801564 h 6858000"/>
              <a:gd name="connsiteX375" fmla="*/ 2629626 w 7472601"/>
              <a:gd name="connsiteY375" fmla="*/ 6763394 h 6858000"/>
              <a:gd name="connsiteX376" fmla="*/ 2565328 w 7472601"/>
              <a:gd name="connsiteY376" fmla="*/ 5516399 h 6858000"/>
              <a:gd name="connsiteX377" fmla="*/ 1922999 w 7472601"/>
              <a:gd name="connsiteY377" fmla="*/ 5980343 h 6858000"/>
              <a:gd name="connsiteX378" fmla="*/ 1950261 w 7472601"/>
              <a:gd name="connsiteY378" fmla="*/ 6405858 h 6858000"/>
              <a:gd name="connsiteX379" fmla="*/ 2365554 w 7472601"/>
              <a:gd name="connsiteY379" fmla="*/ 6759107 h 6858000"/>
              <a:gd name="connsiteX380" fmla="*/ 2424142 w 7472601"/>
              <a:gd name="connsiteY380" fmla="*/ 6858000 h 6858000"/>
              <a:gd name="connsiteX381" fmla="*/ 2395994 w 7472601"/>
              <a:gd name="connsiteY381" fmla="*/ 6858000 h 6858000"/>
              <a:gd name="connsiteX382" fmla="*/ 2392863 w 7472601"/>
              <a:gd name="connsiteY382" fmla="*/ 6852964 h 6858000"/>
              <a:gd name="connsiteX383" fmla="*/ 2017589 w 7472601"/>
              <a:gd name="connsiteY383" fmla="*/ 6493982 h 6858000"/>
              <a:gd name="connsiteX384" fmla="*/ 2147336 w 7472601"/>
              <a:gd name="connsiteY384" fmla="*/ 6594052 h 6858000"/>
              <a:gd name="connsiteX385" fmla="*/ 2207047 w 7472601"/>
              <a:gd name="connsiteY385" fmla="*/ 6654540 h 6858000"/>
              <a:gd name="connsiteX386" fmla="*/ 2299106 w 7472601"/>
              <a:gd name="connsiteY386" fmla="*/ 6778931 h 6858000"/>
              <a:gd name="connsiteX387" fmla="*/ 2314430 w 7472601"/>
              <a:gd name="connsiteY387" fmla="*/ 6801144 h 6858000"/>
              <a:gd name="connsiteX388" fmla="*/ 2352406 w 7472601"/>
              <a:gd name="connsiteY388" fmla="*/ 6858000 h 6858000"/>
              <a:gd name="connsiteX389" fmla="*/ 2314492 w 7472601"/>
              <a:gd name="connsiteY389" fmla="*/ 6858000 h 6858000"/>
              <a:gd name="connsiteX390" fmla="*/ 2288095 w 7472601"/>
              <a:gd name="connsiteY390" fmla="*/ 6818030 h 6858000"/>
              <a:gd name="connsiteX391" fmla="*/ 2272768 w 7472601"/>
              <a:gd name="connsiteY391" fmla="*/ 6795822 h 6858000"/>
              <a:gd name="connsiteX392" fmla="*/ 2182715 w 7472601"/>
              <a:gd name="connsiteY392" fmla="*/ 6675071 h 6858000"/>
              <a:gd name="connsiteX393" fmla="*/ 2032061 w 7472601"/>
              <a:gd name="connsiteY393" fmla="*/ 6541380 h 6858000"/>
              <a:gd name="connsiteX394" fmla="*/ 2257220 w 7472601"/>
              <a:gd name="connsiteY394" fmla="*/ 6826257 h 6858000"/>
              <a:gd name="connsiteX395" fmla="*/ 2281324 w 7472601"/>
              <a:gd name="connsiteY395" fmla="*/ 6858000 h 6858000"/>
              <a:gd name="connsiteX396" fmla="*/ 2242860 w 7472601"/>
              <a:gd name="connsiteY396" fmla="*/ 6858000 h 6858000"/>
              <a:gd name="connsiteX397" fmla="*/ 2232818 w 7472601"/>
              <a:gd name="connsiteY397" fmla="*/ 6844926 h 6858000"/>
              <a:gd name="connsiteX398" fmla="*/ 1990172 w 7472601"/>
              <a:gd name="connsiteY398" fmla="*/ 6542121 h 6858000"/>
              <a:gd name="connsiteX399" fmla="*/ 2124090 w 7472601"/>
              <a:gd name="connsiteY399" fmla="*/ 6761017 h 6858000"/>
              <a:gd name="connsiteX400" fmla="*/ 2200380 w 7472601"/>
              <a:gd name="connsiteY400" fmla="*/ 6858000 h 6858000"/>
              <a:gd name="connsiteX401" fmla="*/ 2147507 w 7472601"/>
              <a:gd name="connsiteY401" fmla="*/ 6858000 h 6858000"/>
              <a:gd name="connsiteX402" fmla="*/ 2070668 w 7472601"/>
              <a:gd name="connsiteY402" fmla="*/ 6761520 h 6858000"/>
              <a:gd name="connsiteX403" fmla="*/ 1975142 w 7472601"/>
              <a:gd name="connsiteY403" fmla="*/ 6585570 h 6858000"/>
              <a:gd name="connsiteX404" fmla="*/ 2050035 w 7472601"/>
              <a:gd name="connsiteY404" fmla="*/ 6813345 h 6858000"/>
              <a:gd name="connsiteX405" fmla="*/ 2063025 w 7472601"/>
              <a:gd name="connsiteY405" fmla="*/ 6858000 h 6858000"/>
              <a:gd name="connsiteX406" fmla="*/ 2021675 w 7472601"/>
              <a:gd name="connsiteY406" fmla="*/ 6858000 h 6858000"/>
              <a:gd name="connsiteX407" fmla="*/ 2019308 w 7472601"/>
              <a:gd name="connsiteY407" fmla="*/ 6847118 h 6858000"/>
              <a:gd name="connsiteX408" fmla="*/ 1938835 w 7472601"/>
              <a:gd name="connsiteY408" fmla="*/ 6551160 h 6858000"/>
              <a:gd name="connsiteX409" fmla="*/ 1953230 w 7472601"/>
              <a:gd name="connsiteY409" fmla="*/ 6759699 h 6858000"/>
              <a:gd name="connsiteX410" fmla="*/ 1956763 w 7472601"/>
              <a:gd name="connsiteY410" fmla="*/ 6778191 h 6858000"/>
              <a:gd name="connsiteX411" fmla="*/ 1967925 w 7472601"/>
              <a:gd name="connsiteY411" fmla="*/ 6858000 h 6858000"/>
              <a:gd name="connsiteX412" fmla="*/ 1936622 w 7472601"/>
              <a:gd name="connsiteY412" fmla="*/ 6858000 h 6858000"/>
              <a:gd name="connsiteX413" fmla="*/ 1926261 w 7472601"/>
              <a:gd name="connsiteY413" fmla="*/ 6784064 h 6858000"/>
              <a:gd name="connsiteX414" fmla="*/ 1922724 w 7472601"/>
              <a:gd name="connsiteY414" fmla="*/ 6765577 h 6858000"/>
              <a:gd name="connsiteX415" fmla="*/ 1904650 w 7472601"/>
              <a:gd name="connsiteY415" fmla="*/ 6639616 h 6858000"/>
              <a:gd name="connsiteX416" fmla="*/ 1885273 w 7472601"/>
              <a:gd name="connsiteY416" fmla="*/ 6858000 h 6858000"/>
              <a:gd name="connsiteX417" fmla="*/ 1854363 w 7472601"/>
              <a:gd name="connsiteY417" fmla="*/ 6858000 h 6858000"/>
              <a:gd name="connsiteX418" fmla="*/ 1880391 w 7472601"/>
              <a:gd name="connsiteY418" fmla="*/ 6603796 h 6858000"/>
              <a:gd name="connsiteX419" fmla="*/ 1818273 w 7472601"/>
              <a:gd name="connsiteY419" fmla="*/ 6715729 h 6858000"/>
              <a:gd name="connsiteX420" fmla="*/ 1794691 w 7472601"/>
              <a:gd name="connsiteY420" fmla="*/ 6843239 h 6858000"/>
              <a:gd name="connsiteX421" fmla="*/ 1794914 w 7472601"/>
              <a:gd name="connsiteY421" fmla="*/ 6858000 h 6858000"/>
              <a:gd name="connsiteX422" fmla="*/ 1746128 w 7472601"/>
              <a:gd name="connsiteY422" fmla="*/ 6858000 h 6858000"/>
              <a:gd name="connsiteX423" fmla="*/ 1753934 w 7472601"/>
              <a:gd name="connsiteY423" fmla="*/ 6724796 h 6858000"/>
              <a:gd name="connsiteX424" fmla="*/ 1792053 w 7472601"/>
              <a:gd name="connsiteY424" fmla="*/ 6572396 h 6858000"/>
              <a:gd name="connsiteX425" fmla="*/ 1862248 w 7472601"/>
              <a:gd name="connsiteY425" fmla="*/ 6266397 h 6858000"/>
              <a:gd name="connsiteX426" fmla="*/ 1862250 w 7472601"/>
              <a:gd name="connsiteY426" fmla="*/ 6033531 h 6858000"/>
              <a:gd name="connsiteX427" fmla="*/ 1211999 w 7472601"/>
              <a:gd name="connsiteY427" fmla="*/ 6683610 h 6858000"/>
              <a:gd name="connsiteX428" fmla="*/ 1213266 w 7472601"/>
              <a:gd name="connsiteY428" fmla="*/ 6691947 h 6858000"/>
              <a:gd name="connsiteX429" fmla="*/ 1203370 w 7472601"/>
              <a:gd name="connsiteY429" fmla="*/ 6850676 h 6858000"/>
              <a:gd name="connsiteX430" fmla="*/ 1203671 w 7472601"/>
              <a:gd name="connsiteY430" fmla="*/ 6858000 h 6858000"/>
              <a:gd name="connsiteX431" fmla="*/ 1143180 w 7472601"/>
              <a:gd name="connsiteY431" fmla="*/ 6858000 h 6858000"/>
              <a:gd name="connsiteX432" fmla="*/ 1142176 w 7472601"/>
              <a:gd name="connsiteY432" fmla="*/ 6766045 h 6858000"/>
              <a:gd name="connsiteX433" fmla="*/ 1067484 w 7472601"/>
              <a:gd name="connsiteY433" fmla="*/ 6858000 h 6858000"/>
              <a:gd name="connsiteX434" fmla="*/ 953928 w 7472601"/>
              <a:gd name="connsiteY434" fmla="*/ 6858000 h 6858000"/>
              <a:gd name="connsiteX435" fmla="*/ 959715 w 7472601"/>
              <a:gd name="connsiteY435" fmla="*/ 6850185 h 6858000"/>
              <a:gd name="connsiteX436" fmla="*/ 1483788 w 7472601"/>
              <a:gd name="connsiteY436" fmla="*/ 6259174 h 6858000"/>
              <a:gd name="connsiteX437" fmla="*/ 1100671 w 7472601"/>
              <a:gd name="connsiteY437" fmla="*/ 6252137 h 6858000"/>
              <a:gd name="connsiteX438" fmla="*/ 1090144 w 7472601"/>
              <a:gd name="connsiteY438" fmla="*/ 6256748 h 6858000"/>
              <a:gd name="connsiteX439" fmla="*/ 1095872 w 7472601"/>
              <a:gd name="connsiteY439" fmla="*/ 6271892 h 6858000"/>
              <a:gd name="connsiteX440" fmla="*/ 262785 w 7472601"/>
              <a:gd name="connsiteY440" fmla="*/ 6845450 h 6858000"/>
              <a:gd name="connsiteX441" fmla="*/ 209968 w 7472601"/>
              <a:gd name="connsiteY441" fmla="*/ 6770713 h 6858000"/>
              <a:gd name="connsiteX442" fmla="*/ 873460 w 7472601"/>
              <a:gd name="connsiteY442" fmla="*/ 6253768 h 6858000"/>
              <a:gd name="connsiteX443" fmla="*/ 192686 w 7472601"/>
              <a:gd name="connsiteY443" fmla="*/ 5849257 h 6858000"/>
              <a:gd name="connsiteX444" fmla="*/ 4696 w 7472601"/>
              <a:gd name="connsiteY444" fmla="*/ 5697668 h 6858000"/>
              <a:gd name="connsiteX445" fmla="*/ 0 w 7472601"/>
              <a:gd name="connsiteY445" fmla="*/ 5689984 h 6858000"/>
              <a:gd name="connsiteX446" fmla="*/ 0 w 7472601"/>
              <a:gd name="connsiteY446" fmla="*/ 5513472 h 6858000"/>
              <a:gd name="connsiteX447" fmla="*/ 174101 w 7472601"/>
              <a:gd name="connsiteY447" fmla="*/ 5620277 h 6858000"/>
              <a:gd name="connsiteX448" fmla="*/ 891800 w 7472601"/>
              <a:gd name="connsiteY448" fmla="*/ 6036935 h 6858000"/>
              <a:gd name="connsiteX449" fmla="*/ 1072219 w 7472601"/>
              <a:gd name="connsiteY449" fmla="*/ 6169443 h 6858000"/>
              <a:gd name="connsiteX450" fmla="*/ 1074117 w 7472601"/>
              <a:gd name="connsiteY450" fmla="*/ 6170301 h 6858000"/>
              <a:gd name="connsiteX451" fmla="*/ 1083114 w 7472601"/>
              <a:gd name="connsiteY451" fmla="*/ 6174131 h 6858000"/>
              <a:gd name="connsiteX452" fmla="*/ 1543010 w 7472601"/>
              <a:gd name="connsiteY452" fmla="*/ 6191140 h 6858000"/>
              <a:gd name="connsiteX453" fmla="*/ 1551080 w 7472601"/>
              <a:gd name="connsiteY453" fmla="*/ 6195006 h 6858000"/>
              <a:gd name="connsiteX454" fmla="*/ 2345443 w 7472601"/>
              <a:gd name="connsiteY454" fmla="*/ 5549882 h 6858000"/>
              <a:gd name="connsiteX455" fmla="*/ 1721499 w 7472601"/>
              <a:gd name="connsiteY455" fmla="*/ 5599969 h 6858000"/>
              <a:gd name="connsiteX456" fmla="*/ 767716 w 7472601"/>
              <a:gd name="connsiteY456" fmla="*/ 5472768 h 6858000"/>
              <a:gd name="connsiteX457" fmla="*/ 722147 w 7472601"/>
              <a:gd name="connsiteY457" fmla="*/ 5393091 h 6858000"/>
              <a:gd name="connsiteX458" fmla="*/ 1485552 w 7472601"/>
              <a:gd name="connsiteY458" fmla="*/ 5313202 h 6858000"/>
              <a:gd name="connsiteX459" fmla="*/ 2143004 w 7472601"/>
              <a:gd name="connsiteY459" fmla="*/ 5402420 h 6858000"/>
              <a:gd name="connsiteX460" fmla="*/ 1933391 w 7472601"/>
              <a:gd name="connsiteY460" fmla="*/ 5156971 h 6858000"/>
              <a:gd name="connsiteX461" fmla="*/ 1827118 w 7472601"/>
              <a:gd name="connsiteY461" fmla="*/ 4968410 h 6858000"/>
              <a:gd name="connsiteX462" fmla="*/ 1837349 w 7472601"/>
              <a:gd name="connsiteY462" fmla="*/ 4956357 h 6858000"/>
              <a:gd name="connsiteX463" fmla="*/ 2162835 w 7472601"/>
              <a:gd name="connsiteY463" fmla="*/ 5187853 h 6858000"/>
              <a:gd name="connsiteX464" fmla="*/ 2257167 w 7472601"/>
              <a:gd name="connsiteY464" fmla="*/ 5462123 h 6858000"/>
              <a:gd name="connsiteX465" fmla="*/ 2261598 w 7472601"/>
              <a:gd name="connsiteY465" fmla="*/ 5467998 h 6858000"/>
              <a:gd name="connsiteX466" fmla="*/ 2437177 w 7472601"/>
              <a:gd name="connsiteY466" fmla="*/ 5479608 h 6858000"/>
              <a:gd name="connsiteX467" fmla="*/ 2445247 w 7472601"/>
              <a:gd name="connsiteY467" fmla="*/ 5483476 h 6858000"/>
              <a:gd name="connsiteX468" fmla="*/ 2743626 w 7472601"/>
              <a:gd name="connsiteY468" fmla="*/ 5304819 h 6858000"/>
              <a:gd name="connsiteX469" fmla="*/ 3048102 w 7472601"/>
              <a:gd name="connsiteY469" fmla="*/ 5150595 h 6858000"/>
              <a:gd name="connsiteX470" fmla="*/ 1799414 w 7472601"/>
              <a:gd name="connsiteY470" fmla="*/ 4694732 h 6858000"/>
              <a:gd name="connsiteX471" fmla="*/ 1771735 w 7472601"/>
              <a:gd name="connsiteY471" fmla="*/ 4619929 h 6858000"/>
              <a:gd name="connsiteX472" fmla="*/ 3104273 w 7472601"/>
              <a:gd name="connsiteY472" fmla="*/ 5076159 h 6858000"/>
              <a:gd name="connsiteX473" fmla="*/ 3113245 w 7472601"/>
              <a:gd name="connsiteY473" fmla="*/ 5090705 h 6858000"/>
              <a:gd name="connsiteX474" fmla="*/ 3126294 w 7472601"/>
              <a:gd name="connsiteY474" fmla="*/ 5114400 h 6858000"/>
              <a:gd name="connsiteX475" fmla="*/ 3937433 w 7472601"/>
              <a:gd name="connsiteY475" fmla="*/ 4830473 h 6858000"/>
              <a:gd name="connsiteX476" fmla="*/ 3590475 w 7472601"/>
              <a:gd name="connsiteY476" fmla="*/ 4597974 h 6858000"/>
              <a:gd name="connsiteX477" fmla="*/ 3100264 w 7472601"/>
              <a:gd name="connsiteY477" fmla="*/ 4579845 h 6858000"/>
              <a:gd name="connsiteX478" fmla="*/ 2183576 w 7472601"/>
              <a:gd name="connsiteY478" fmla="*/ 4227150 h 6858000"/>
              <a:gd name="connsiteX479" fmla="*/ 2151029 w 7472601"/>
              <a:gd name="connsiteY479" fmla="*/ 4146947 h 6858000"/>
              <a:gd name="connsiteX480" fmla="*/ 3563434 w 7472601"/>
              <a:gd name="connsiteY480" fmla="*/ 4469115 h 6858000"/>
              <a:gd name="connsiteX481" fmla="*/ 3177952 w 7472601"/>
              <a:gd name="connsiteY481" fmla="*/ 3657386 h 6858000"/>
              <a:gd name="connsiteX482" fmla="*/ 3189263 w 7472601"/>
              <a:gd name="connsiteY482" fmla="*/ 3625726 h 6858000"/>
              <a:gd name="connsiteX483" fmla="*/ 3560912 w 7472601"/>
              <a:gd name="connsiteY483" fmla="*/ 4079863 h 6858000"/>
              <a:gd name="connsiteX484" fmla="*/ 3626636 w 7472601"/>
              <a:gd name="connsiteY484" fmla="*/ 4512230 h 6858000"/>
              <a:gd name="connsiteX485" fmla="*/ 3653088 w 7472601"/>
              <a:gd name="connsiteY485" fmla="*/ 4521417 h 6858000"/>
              <a:gd name="connsiteX486" fmla="*/ 3988128 w 7472601"/>
              <a:gd name="connsiteY486" fmla="*/ 4817267 h 6858000"/>
              <a:gd name="connsiteX487" fmla="*/ 4830582 w 7472601"/>
              <a:gd name="connsiteY487" fmla="*/ 4676000 h 6858000"/>
              <a:gd name="connsiteX488" fmla="*/ 4830100 w 7472601"/>
              <a:gd name="connsiteY488" fmla="*/ 4675554 h 6858000"/>
              <a:gd name="connsiteX489" fmla="*/ 4036318 w 7472601"/>
              <a:gd name="connsiteY489" fmla="*/ 4147013 h 6858000"/>
              <a:gd name="connsiteX490" fmla="*/ 3432098 w 7472601"/>
              <a:gd name="connsiteY490" fmla="*/ 3537312 h 6858000"/>
              <a:gd name="connsiteX491" fmla="*/ 3446761 w 7472601"/>
              <a:gd name="connsiteY491" fmla="*/ 3461278 h 6858000"/>
              <a:gd name="connsiteX492" fmla="*/ 4419733 w 7472601"/>
              <a:gd name="connsiteY492" fmla="*/ 3963555 h 6858000"/>
              <a:gd name="connsiteX493" fmla="*/ 4781371 w 7472601"/>
              <a:gd name="connsiteY493" fmla="*/ 4458604 h 6858000"/>
              <a:gd name="connsiteX494" fmla="*/ 4780440 w 7472601"/>
              <a:gd name="connsiteY494" fmla="*/ 4470290 h 6858000"/>
              <a:gd name="connsiteX495" fmla="*/ 4898954 w 7472601"/>
              <a:gd name="connsiteY495" fmla="*/ 4662092 h 6858000"/>
              <a:gd name="connsiteX496" fmla="*/ 4900699 w 7472601"/>
              <a:gd name="connsiteY496" fmla="*/ 4670867 h 6858000"/>
              <a:gd name="connsiteX497" fmla="*/ 5714511 w 7472601"/>
              <a:gd name="connsiteY497" fmla="*/ 4663483 h 6858000"/>
              <a:gd name="connsiteX498" fmla="*/ 5464793 w 7472601"/>
              <a:gd name="connsiteY498" fmla="*/ 4393556 h 6858000"/>
              <a:gd name="connsiteX499" fmla="*/ 5461897 w 7472601"/>
              <a:gd name="connsiteY499" fmla="*/ 4390879 h 6858000"/>
              <a:gd name="connsiteX500" fmla="*/ 4294126 w 7472601"/>
              <a:gd name="connsiteY500" fmla="*/ 3303048 h 6858000"/>
              <a:gd name="connsiteX501" fmla="*/ 4305321 w 7472601"/>
              <a:gd name="connsiteY501" fmla="*/ 3256953 h 6858000"/>
              <a:gd name="connsiteX502" fmla="*/ 4949299 w 7472601"/>
              <a:gd name="connsiteY502" fmla="*/ 3766336 h 6858000"/>
              <a:gd name="connsiteX503" fmla="*/ 5291452 w 7472601"/>
              <a:gd name="connsiteY503" fmla="*/ 4076801 h 6858000"/>
              <a:gd name="connsiteX504" fmla="*/ 5434998 w 7472601"/>
              <a:gd name="connsiteY504" fmla="*/ 4254100 h 6858000"/>
              <a:gd name="connsiteX505" fmla="*/ 5351015 w 7472601"/>
              <a:gd name="connsiteY505" fmla="*/ 3760989 h 6858000"/>
              <a:gd name="connsiteX506" fmla="*/ 5413780 w 7472601"/>
              <a:gd name="connsiteY506" fmla="*/ 2966265 h 6858000"/>
              <a:gd name="connsiteX507" fmla="*/ 5425627 w 7472601"/>
              <a:gd name="connsiteY507" fmla="*/ 2954192 h 6858000"/>
              <a:gd name="connsiteX508" fmla="*/ 6604735 w 7472601"/>
              <a:gd name="connsiteY508" fmla="*/ 2041381 h 6858000"/>
              <a:gd name="connsiteX509" fmla="*/ 7204487 w 7472601"/>
              <a:gd name="connsiteY509" fmla="*/ 2742112 h 6858000"/>
              <a:gd name="connsiteX510" fmla="*/ 7131592 w 7472601"/>
              <a:gd name="connsiteY510" fmla="*/ 2672096 h 6858000"/>
              <a:gd name="connsiteX511" fmla="*/ 6996344 w 7472601"/>
              <a:gd name="connsiteY511" fmla="*/ 2518310 h 6858000"/>
              <a:gd name="connsiteX512" fmla="*/ 6735495 w 7472601"/>
              <a:gd name="connsiteY512" fmla="*/ 2196890 h 6858000"/>
              <a:gd name="connsiteX513" fmla="*/ 6721901 w 7472601"/>
              <a:gd name="connsiteY513" fmla="*/ 2179274 h 6858000"/>
              <a:gd name="connsiteX514" fmla="*/ 6604735 w 7472601"/>
              <a:gd name="connsiteY514" fmla="*/ 2041381 h 6858000"/>
              <a:gd name="connsiteX515" fmla="*/ 6591670 w 7472601"/>
              <a:gd name="connsiteY515" fmla="*/ 1988277 h 6858000"/>
              <a:gd name="connsiteX516" fmla="*/ 6747349 w 7472601"/>
              <a:gd name="connsiteY516" fmla="*/ 2160069 h 6858000"/>
              <a:gd name="connsiteX517" fmla="*/ 6760943 w 7472601"/>
              <a:gd name="connsiteY517" fmla="*/ 2177686 h 6858000"/>
              <a:gd name="connsiteX518" fmla="*/ 7021065 w 7472601"/>
              <a:gd name="connsiteY518" fmla="*/ 2498102 h 6858000"/>
              <a:gd name="connsiteX519" fmla="*/ 7155223 w 7472601"/>
              <a:gd name="connsiteY519" fmla="*/ 2650386 h 6858000"/>
              <a:gd name="connsiteX520" fmla="*/ 7203167 w 7472601"/>
              <a:gd name="connsiteY520" fmla="*/ 2697288 h 6858000"/>
              <a:gd name="connsiteX521" fmla="*/ 6937703 w 7472601"/>
              <a:gd name="connsiteY521" fmla="*/ 2321981 h 6858000"/>
              <a:gd name="connsiteX522" fmla="*/ 6591670 w 7472601"/>
              <a:gd name="connsiteY522" fmla="*/ 1988277 h 6858000"/>
              <a:gd name="connsiteX523" fmla="*/ 5798671 w 7472601"/>
              <a:gd name="connsiteY523" fmla="*/ 1981601 h 6858000"/>
              <a:gd name="connsiteX524" fmla="*/ 5754709 w 7472601"/>
              <a:gd name="connsiteY524" fmla="*/ 2071454 h 6858000"/>
              <a:gd name="connsiteX525" fmla="*/ 5763044 w 7472601"/>
              <a:gd name="connsiteY525" fmla="*/ 2842206 h 6858000"/>
              <a:gd name="connsiteX526" fmla="*/ 5764974 w 7472601"/>
              <a:gd name="connsiteY526" fmla="*/ 2799609 h 6858000"/>
              <a:gd name="connsiteX527" fmla="*/ 5767665 w 7472601"/>
              <a:gd name="connsiteY527" fmla="*/ 2666409 h 6858000"/>
              <a:gd name="connsiteX528" fmla="*/ 5763055 w 7472601"/>
              <a:gd name="connsiteY528" fmla="*/ 2579705 h 6858000"/>
              <a:gd name="connsiteX529" fmla="*/ 5758079 w 7472601"/>
              <a:gd name="connsiteY529" fmla="*/ 2492508 h 6858000"/>
              <a:gd name="connsiteX530" fmla="*/ 5779325 w 7472601"/>
              <a:gd name="connsiteY530" fmla="*/ 2197069 h 6858000"/>
              <a:gd name="connsiteX531" fmla="*/ 5798671 w 7472601"/>
              <a:gd name="connsiteY531" fmla="*/ 1981601 h 6858000"/>
              <a:gd name="connsiteX532" fmla="*/ 5829202 w 7472601"/>
              <a:gd name="connsiteY532" fmla="*/ 1971679 h 6858000"/>
              <a:gd name="connsiteX533" fmla="*/ 5809558 w 7472601"/>
              <a:gd name="connsiteY533" fmla="*/ 2198043 h 6858000"/>
              <a:gd name="connsiteX534" fmla="*/ 5788653 w 7472601"/>
              <a:gd name="connsiteY534" fmla="*/ 2489430 h 6858000"/>
              <a:gd name="connsiteX535" fmla="*/ 5793439 w 7472601"/>
              <a:gd name="connsiteY535" fmla="*/ 2575235 h 6858000"/>
              <a:gd name="connsiteX536" fmla="*/ 5796837 w 7472601"/>
              <a:gd name="connsiteY536" fmla="*/ 2637633 h 6858000"/>
              <a:gd name="connsiteX537" fmla="*/ 5818614 w 7472601"/>
              <a:gd name="connsiteY537" fmla="*/ 2473055 h 6858000"/>
              <a:gd name="connsiteX538" fmla="*/ 5829202 w 7472601"/>
              <a:gd name="connsiteY538" fmla="*/ 1971679 h 6858000"/>
              <a:gd name="connsiteX539" fmla="*/ 5911389 w 7472601"/>
              <a:gd name="connsiteY539" fmla="*/ 1898371 h 6858000"/>
              <a:gd name="connsiteX540" fmla="*/ 6237627 w 7472601"/>
              <a:gd name="connsiteY540" fmla="*/ 2231921 h 6858000"/>
              <a:gd name="connsiteX541" fmla="*/ 5911389 w 7472601"/>
              <a:gd name="connsiteY541" fmla="*/ 1898371 h 6858000"/>
              <a:gd name="connsiteX542" fmla="*/ 6944437 w 7472601"/>
              <a:gd name="connsiteY542" fmla="*/ 1575402 h 6858000"/>
              <a:gd name="connsiteX543" fmla="*/ 6304730 w 7472601"/>
              <a:gd name="connsiteY543" fmla="*/ 1766654 h 6858000"/>
              <a:gd name="connsiteX544" fmla="*/ 6944437 w 7472601"/>
              <a:gd name="connsiteY544" fmla="*/ 1575402 h 6858000"/>
              <a:gd name="connsiteX545" fmla="*/ 7019523 w 7472601"/>
              <a:gd name="connsiteY545" fmla="*/ 1519450 h 6858000"/>
              <a:gd name="connsiteX546" fmla="*/ 6298091 w 7472601"/>
              <a:gd name="connsiteY546" fmla="*/ 1737122 h 6858000"/>
              <a:gd name="connsiteX547" fmla="*/ 7019523 w 7472601"/>
              <a:gd name="connsiteY547" fmla="*/ 1519450 h 6858000"/>
              <a:gd name="connsiteX548" fmla="*/ 2399523 w 7472601"/>
              <a:gd name="connsiteY548" fmla="*/ 1428234 h 6858000"/>
              <a:gd name="connsiteX549" fmla="*/ 2224982 w 7472601"/>
              <a:gd name="connsiteY549" fmla="*/ 1826201 h 6858000"/>
              <a:gd name="connsiteX550" fmla="*/ 2096099 w 7472601"/>
              <a:gd name="connsiteY550" fmla="*/ 2345900 h 6858000"/>
              <a:gd name="connsiteX551" fmla="*/ 2283317 w 7472601"/>
              <a:gd name="connsiteY551" fmla="*/ 1796925 h 6858000"/>
              <a:gd name="connsiteX552" fmla="*/ 2399523 w 7472601"/>
              <a:gd name="connsiteY552" fmla="*/ 1428234 h 6858000"/>
              <a:gd name="connsiteX553" fmla="*/ 2448558 w 7472601"/>
              <a:gd name="connsiteY553" fmla="*/ 1373435 h 6858000"/>
              <a:gd name="connsiteX554" fmla="*/ 2312521 w 7472601"/>
              <a:gd name="connsiteY554" fmla="*/ 1806140 h 6858000"/>
              <a:gd name="connsiteX555" fmla="*/ 2127533 w 7472601"/>
              <a:gd name="connsiteY555" fmla="*/ 2348380 h 6858000"/>
              <a:gd name="connsiteX556" fmla="*/ 2358080 w 7472601"/>
              <a:gd name="connsiteY556" fmla="*/ 1866134 h 6858000"/>
              <a:gd name="connsiteX557" fmla="*/ 2407436 w 7472601"/>
              <a:gd name="connsiteY557" fmla="*/ 1651070 h 6858000"/>
              <a:gd name="connsiteX558" fmla="*/ 2448558 w 7472601"/>
              <a:gd name="connsiteY558" fmla="*/ 1373435 h 6858000"/>
              <a:gd name="connsiteX559" fmla="*/ 278707 w 7472601"/>
              <a:gd name="connsiteY559" fmla="*/ 1352270 h 6858000"/>
              <a:gd name="connsiteX560" fmla="*/ 321570 w 7472601"/>
              <a:gd name="connsiteY560" fmla="*/ 1861610 h 6858000"/>
              <a:gd name="connsiteX561" fmla="*/ 294281 w 7472601"/>
              <a:gd name="connsiteY561" fmla="*/ 1440658 h 6858000"/>
              <a:gd name="connsiteX562" fmla="*/ 278707 w 7472601"/>
              <a:gd name="connsiteY562" fmla="*/ 1352270 h 6858000"/>
              <a:gd name="connsiteX563" fmla="*/ 1423821 w 7472601"/>
              <a:gd name="connsiteY563" fmla="*/ 1351958 h 6858000"/>
              <a:gd name="connsiteX564" fmla="*/ 1638521 w 7472601"/>
              <a:gd name="connsiteY564" fmla="*/ 1908470 h 6858000"/>
              <a:gd name="connsiteX565" fmla="*/ 1754199 w 7472601"/>
              <a:gd name="connsiteY565" fmla="*/ 2149284 h 6858000"/>
              <a:gd name="connsiteX566" fmla="*/ 1908359 w 7472601"/>
              <a:gd name="connsiteY566" fmla="*/ 2364988 h 6858000"/>
              <a:gd name="connsiteX567" fmla="*/ 1647661 w 7472601"/>
              <a:gd name="connsiteY567" fmla="*/ 1825945 h 6858000"/>
              <a:gd name="connsiteX568" fmla="*/ 1423821 w 7472601"/>
              <a:gd name="connsiteY568" fmla="*/ 1351958 h 6858000"/>
              <a:gd name="connsiteX569" fmla="*/ 1431890 w 7472601"/>
              <a:gd name="connsiteY569" fmla="*/ 1306475 h 6858000"/>
              <a:gd name="connsiteX570" fmla="*/ 1507597 w 7472601"/>
              <a:gd name="connsiteY570" fmla="*/ 1446132 h 6858000"/>
              <a:gd name="connsiteX571" fmla="*/ 1674586 w 7472601"/>
              <a:gd name="connsiteY571" fmla="*/ 1813832 h 6858000"/>
              <a:gd name="connsiteX572" fmla="*/ 1815950 w 7472601"/>
              <a:gd name="connsiteY572" fmla="*/ 2128564 h 6858000"/>
              <a:gd name="connsiteX573" fmla="*/ 1984242 w 7472601"/>
              <a:gd name="connsiteY573" fmla="*/ 2430829 h 6858000"/>
              <a:gd name="connsiteX574" fmla="*/ 2014023 w 7472601"/>
              <a:gd name="connsiteY574" fmla="*/ 2450995 h 6858000"/>
              <a:gd name="connsiteX575" fmla="*/ 1747337 w 7472601"/>
              <a:gd name="connsiteY575" fmla="*/ 1855264 h 6858000"/>
              <a:gd name="connsiteX576" fmla="*/ 1533749 w 7472601"/>
              <a:gd name="connsiteY576" fmla="*/ 1478656 h 6858000"/>
              <a:gd name="connsiteX577" fmla="*/ 1431890 w 7472601"/>
              <a:gd name="connsiteY577" fmla="*/ 1306475 h 6858000"/>
              <a:gd name="connsiteX578" fmla="*/ 5052692 w 7472601"/>
              <a:gd name="connsiteY578" fmla="*/ 1292994 h 6858000"/>
              <a:gd name="connsiteX579" fmla="*/ 5200661 w 7472601"/>
              <a:gd name="connsiteY579" fmla="*/ 1635186 h 6858000"/>
              <a:gd name="connsiteX580" fmla="*/ 5297138 w 7472601"/>
              <a:gd name="connsiteY580" fmla="*/ 1906351 h 6858000"/>
              <a:gd name="connsiteX581" fmla="*/ 5052692 w 7472601"/>
              <a:gd name="connsiteY581" fmla="*/ 1292994 h 6858000"/>
              <a:gd name="connsiteX582" fmla="*/ 5009948 w 7472601"/>
              <a:gd name="connsiteY582" fmla="*/ 1273619 h 6858000"/>
              <a:gd name="connsiteX583" fmla="*/ 5121777 w 7472601"/>
              <a:gd name="connsiteY583" fmla="*/ 1654213 h 6858000"/>
              <a:gd name="connsiteX584" fmla="*/ 5293545 w 7472601"/>
              <a:gd name="connsiteY584" fmla="*/ 2072247 h 6858000"/>
              <a:gd name="connsiteX585" fmla="*/ 5294042 w 7472601"/>
              <a:gd name="connsiteY585" fmla="*/ 2065019 h 6858000"/>
              <a:gd name="connsiteX586" fmla="*/ 5171936 w 7472601"/>
              <a:gd name="connsiteY586" fmla="*/ 1647613 h 6858000"/>
              <a:gd name="connsiteX587" fmla="*/ 5009948 w 7472601"/>
              <a:gd name="connsiteY587" fmla="*/ 1273619 h 6858000"/>
              <a:gd name="connsiteX588" fmla="*/ 655236 w 7472601"/>
              <a:gd name="connsiteY588" fmla="*/ 1268632 h 6858000"/>
              <a:gd name="connsiteX589" fmla="*/ 839521 w 7472601"/>
              <a:gd name="connsiteY589" fmla="*/ 1685315 h 6858000"/>
              <a:gd name="connsiteX590" fmla="*/ 1109416 w 7472601"/>
              <a:gd name="connsiteY590" fmla="*/ 2061663 h 6858000"/>
              <a:gd name="connsiteX591" fmla="*/ 1298300 w 7472601"/>
              <a:gd name="connsiteY591" fmla="*/ 2247742 h 6858000"/>
              <a:gd name="connsiteX592" fmla="*/ 1125871 w 7472601"/>
              <a:gd name="connsiteY592" fmla="*/ 1989513 h 6858000"/>
              <a:gd name="connsiteX593" fmla="*/ 981574 w 7472601"/>
              <a:gd name="connsiteY593" fmla="*/ 1783157 h 6858000"/>
              <a:gd name="connsiteX594" fmla="*/ 922198 w 7472601"/>
              <a:gd name="connsiteY594" fmla="*/ 1677437 h 6858000"/>
              <a:gd name="connsiteX595" fmla="*/ 869293 w 7472601"/>
              <a:gd name="connsiteY595" fmla="*/ 1583214 h 6858000"/>
              <a:gd name="connsiteX596" fmla="*/ 751431 w 7472601"/>
              <a:gd name="connsiteY596" fmla="*/ 1405731 h 6858000"/>
              <a:gd name="connsiteX597" fmla="*/ 655236 w 7472601"/>
              <a:gd name="connsiteY597" fmla="*/ 1268632 h 6858000"/>
              <a:gd name="connsiteX598" fmla="*/ 6516292 w 7472601"/>
              <a:gd name="connsiteY598" fmla="*/ 1263064 h 6858000"/>
              <a:gd name="connsiteX599" fmla="*/ 5736320 w 7472601"/>
              <a:gd name="connsiteY599" fmla="*/ 1501803 h 6858000"/>
              <a:gd name="connsiteX600" fmla="*/ 6516292 w 7472601"/>
              <a:gd name="connsiteY600" fmla="*/ 1263064 h 6858000"/>
              <a:gd name="connsiteX601" fmla="*/ 291466 w 7472601"/>
              <a:gd name="connsiteY601" fmla="*/ 1250369 h 6858000"/>
              <a:gd name="connsiteX602" fmla="*/ 323180 w 7472601"/>
              <a:gd name="connsiteY602" fmla="*/ 1435283 h 6858000"/>
              <a:gd name="connsiteX603" fmla="*/ 349381 w 7472601"/>
              <a:gd name="connsiteY603" fmla="*/ 1875041 h 6858000"/>
              <a:gd name="connsiteX604" fmla="*/ 374363 w 7472601"/>
              <a:gd name="connsiteY604" fmla="*/ 1506494 h 6858000"/>
              <a:gd name="connsiteX605" fmla="*/ 302168 w 7472601"/>
              <a:gd name="connsiteY605" fmla="*/ 1274495 h 6858000"/>
              <a:gd name="connsiteX606" fmla="*/ 291466 w 7472601"/>
              <a:gd name="connsiteY606" fmla="*/ 1250369 h 6858000"/>
              <a:gd name="connsiteX607" fmla="*/ 678222 w 7472601"/>
              <a:gd name="connsiteY607" fmla="*/ 1248670 h 6858000"/>
              <a:gd name="connsiteX608" fmla="*/ 775536 w 7472601"/>
              <a:gd name="connsiteY608" fmla="*/ 1388015 h 6858000"/>
              <a:gd name="connsiteX609" fmla="*/ 894529 w 7472601"/>
              <a:gd name="connsiteY609" fmla="*/ 1567739 h 6858000"/>
              <a:gd name="connsiteX610" fmla="*/ 948000 w 7472601"/>
              <a:gd name="connsiteY610" fmla="*/ 1663088 h 6858000"/>
              <a:gd name="connsiteX611" fmla="*/ 1006812 w 7472601"/>
              <a:gd name="connsiteY611" fmla="*/ 1767683 h 6858000"/>
              <a:gd name="connsiteX612" fmla="*/ 1149133 w 7472601"/>
              <a:gd name="connsiteY612" fmla="*/ 1971513 h 6858000"/>
              <a:gd name="connsiteX613" fmla="*/ 1333952 w 7472601"/>
              <a:gd name="connsiteY613" fmla="*/ 2251620 h 6858000"/>
              <a:gd name="connsiteX614" fmla="*/ 1337329 w 7472601"/>
              <a:gd name="connsiteY614" fmla="*/ 2258350 h 6858000"/>
              <a:gd name="connsiteX615" fmla="*/ 1014726 w 7472601"/>
              <a:gd name="connsiteY615" fmla="*/ 1615556 h 6858000"/>
              <a:gd name="connsiteX616" fmla="*/ 678222 w 7472601"/>
              <a:gd name="connsiteY616" fmla="*/ 1248670 h 6858000"/>
              <a:gd name="connsiteX617" fmla="*/ 6691602 w 7472601"/>
              <a:gd name="connsiteY617" fmla="*/ 1140573 h 6858000"/>
              <a:gd name="connsiteX618" fmla="*/ 6571100 w 7472601"/>
              <a:gd name="connsiteY618" fmla="*/ 1183662 h 6858000"/>
              <a:gd name="connsiteX619" fmla="*/ 6241687 w 7472601"/>
              <a:gd name="connsiteY619" fmla="*/ 1257600 h 6858000"/>
              <a:gd name="connsiteX620" fmla="*/ 5693009 w 7472601"/>
              <a:gd name="connsiteY620" fmla="*/ 1478256 h 6858000"/>
              <a:gd name="connsiteX621" fmla="*/ 6548420 w 7472601"/>
              <a:gd name="connsiteY621" fmla="*/ 1214599 h 6858000"/>
              <a:gd name="connsiteX622" fmla="*/ 6605473 w 7472601"/>
              <a:gd name="connsiteY622" fmla="*/ 1184686 h 6858000"/>
              <a:gd name="connsiteX623" fmla="*/ 6691602 w 7472601"/>
              <a:gd name="connsiteY623" fmla="*/ 1140573 h 6858000"/>
              <a:gd name="connsiteX624" fmla="*/ 4002475 w 7472601"/>
              <a:gd name="connsiteY624" fmla="*/ 1037802 h 6858000"/>
              <a:gd name="connsiteX625" fmla="*/ 4000324 w 7472601"/>
              <a:gd name="connsiteY625" fmla="*/ 1039362 h 6858000"/>
              <a:gd name="connsiteX626" fmla="*/ 4002862 w 7472601"/>
              <a:gd name="connsiteY626" fmla="*/ 1042866 h 6858000"/>
              <a:gd name="connsiteX627" fmla="*/ 4002475 w 7472601"/>
              <a:gd name="connsiteY627" fmla="*/ 1037802 h 6858000"/>
              <a:gd name="connsiteX628" fmla="*/ 506322 w 7472601"/>
              <a:gd name="connsiteY628" fmla="*/ 1020997 h 6858000"/>
              <a:gd name="connsiteX629" fmla="*/ 533068 w 7472601"/>
              <a:gd name="connsiteY629" fmla="*/ 1029409 h 6858000"/>
              <a:gd name="connsiteX630" fmla="*/ 1232525 w 7472601"/>
              <a:gd name="connsiteY630" fmla="*/ 1804675 h 6858000"/>
              <a:gd name="connsiteX631" fmla="*/ 1388858 w 7472601"/>
              <a:gd name="connsiteY631" fmla="*/ 2368011 h 6858000"/>
              <a:gd name="connsiteX632" fmla="*/ 1384098 w 7472601"/>
              <a:gd name="connsiteY632" fmla="*/ 2378125 h 6858000"/>
              <a:gd name="connsiteX633" fmla="*/ 1425393 w 7472601"/>
              <a:gd name="connsiteY633" fmla="*/ 2589124 h 6858000"/>
              <a:gd name="connsiteX634" fmla="*/ 1424001 w 7472601"/>
              <a:gd name="connsiteY634" fmla="*/ 2597541 h 6858000"/>
              <a:gd name="connsiteX635" fmla="*/ 2152729 w 7472601"/>
              <a:gd name="connsiteY635" fmla="*/ 2864487 h 6858000"/>
              <a:gd name="connsiteX636" fmla="*/ 2020609 w 7472601"/>
              <a:gd name="connsiteY636" fmla="*/ 2539671 h 6858000"/>
              <a:gd name="connsiteX637" fmla="*/ 2018920 w 7472601"/>
              <a:gd name="connsiteY637" fmla="*/ 2536309 h 6858000"/>
              <a:gd name="connsiteX638" fmla="*/ 1342441 w 7472601"/>
              <a:gd name="connsiteY638" fmla="*/ 1173017 h 6858000"/>
              <a:gd name="connsiteX639" fmla="*/ 1367925 w 7472601"/>
              <a:gd name="connsiteY639" fmla="*/ 1135648 h 6858000"/>
              <a:gd name="connsiteX640" fmla="*/ 1771401 w 7472601"/>
              <a:gd name="connsiteY640" fmla="*/ 1806673 h 6858000"/>
              <a:gd name="connsiteX641" fmla="*/ 1972385 w 7472601"/>
              <a:gd name="connsiteY641" fmla="*/ 2198735 h 6858000"/>
              <a:gd name="connsiteX642" fmla="*/ 2040892 w 7472601"/>
              <a:gd name="connsiteY642" fmla="*/ 2405205 h 6858000"/>
              <a:gd name="connsiteX643" fmla="*/ 2131689 w 7472601"/>
              <a:gd name="connsiteY643" fmla="*/ 1936926 h 6858000"/>
              <a:gd name="connsiteX644" fmla="*/ 2454820 w 7472601"/>
              <a:gd name="connsiteY644" fmla="*/ 1248808 h 6858000"/>
              <a:gd name="connsiteX645" fmla="*/ 2492512 w 7472601"/>
              <a:gd name="connsiteY645" fmla="*/ 1302920 h 6858000"/>
              <a:gd name="connsiteX646" fmla="*/ 2081216 w 7472601"/>
              <a:gd name="connsiteY646" fmla="*/ 2527513 h 6858000"/>
              <a:gd name="connsiteX647" fmla="*/ 2081211 w 7472601"/>
              <a:gd name="connsiteY647" fmla="*/ 2528916 h 6858000"/>
              <a:gd name="connsiteX648" fmla="*/ 2199067 w 7472601"/>
              <a:gd name="connsiteY648" fmla="*/ 2884061 h 6858000"/>
              <a:gd name="connsiteX649" fmla="*/ 3192586 w 7472601"/>
              <a:gd name="connsiteY649" fmla="*/ 3411496 h 6858000"/>
              <a:gd name="connsiteX650" fmla="*/ 3182620 w 7472601"/>
              <a:gd name="connsiteY650" fmla="*/ 3483279 h 6858000"/>
              <a:gd name="connsiteX651" fmla="*/ 2435119 w 7472601"/>
              <a:gd name="connsiteY651" fmla="*/ 3080173 h 6858000"/>
              <a:gd name="connsiteX652" fmla="*/ 2410152 w 7472601"/>
              <a:gd name="connsiteY652" fmla="*/ 3063751 h 6858000"/>
              <a:gd name="connsiteX653" fmla="*/ 2408099 w 7472601"/>
              <a:gd name="connsiteY653" fmla="*/ 3064403 h 6858000"/>
              <a:gd name="connsiteX654" fmla="*/ 2407218 w 7472601"/>
              <a:gd name="connsiteY654" fmla="*/ 3070324 h 6858000"/>
              <a:gd name="connsiteX655" fmla="*/ 2380138 w 7472601"/>
              <a:gd name="connsiteY655" fmla="*/ 3099341 h 6858000"/>
              <a:gd name="connsiteX656" fmla="*/ 1765923 w 7472601"/>
              <a:gd name="connsiteY656" fmla="*/ 3581043 h 6858000"/>
              <a:gd name="connsiteX657" fmla="*/ 1702258 w 7472601"/>
              <a:gd name="connsiteY657" fmla="*/ 3612286 h 6858000"/>
              <a:gd name="connsiteX658" fmla="*/ 1538370 w 7472601"/>
              <a:gd name="connsiteY658" fmla="*/ 3811804 h 6858000"/>
              <a:gd name="connsiteX659" fmla="*/ 542867 w 7472601"/>
              <a:gd name="connsiteY659" fmla="*/ 4944092 h 6858000"/>
              <a:gd name="connsiteX660" fmla="*/ 515800 w 7472601"/>
              <a:gd name="connsiteY660" fmla="*/ 4862180 h 6858000"/>
              <a:gd name="connsiteX661" fmla="*/ 909145 w 7472601"/>
              <a:gd name="connsiteY661" fmla="*/ 4199225 h 6858000"/>
              <a:gd name="connsiteX662" fmla="*/ 1214067 w 7472601"/>
              <a:gd name="connsiteY662" fmla="*/ 3908561 h 6858000"/>
              <a:gd name="connsiteX663" fmla="*/ 640967 w 7472601"/>
              <a:gd name="connsiteY663" fmla="*/ 4105601 h 6858000"/>
              <a:gd name="connsiteX664" fmla="*/ 112563 w 7472601"/>
              <a:gd name="connsiteY664" fmla="*/ 4396952 h 6858000"/>
              <a:gd name="connsiteX665" fmla="*/ 0 w 7472601"/>
              <a:gd name="connsiteY665" fmla="*/ 4466006 h 6858000"/>
              <a:gd name="connsiteX666" fmla="*/ 0 w 7472601"/>
              <a:gd name="connsiteY666" fmla="*/ 4233763 h 6858000"/>
              <a:gd name="connsiteX667" fmla="*/ 36881 w 7472601"/>
              <a:gd name="connsiteY667" fmla="*/ 4200118 h 6858000"/>
              <a:gd name="connsiteX668" fmla="*/ 910534 w 7472601"/>
              <a:gd name="connsiteY668" fmla="*/ 3629753 h 6858000"/>
              <a:gd name="connsiteX669" fmla="*/ 1578717 w 7472601"/>
              <a:gd name="connsiteY669" fmla="*/ 3575982 h 6858000"/>
              <a:gd name="connsiteX670" fmla="*/ 2338780 w 7472601"/>
              <a:gd name="connsiteY670" fmla="*/ 3033725 h 6858000"/>
              <a:gd name="connsiteX671" fmla="*/ 1807991 w 7472601"/>
              <a:gd name="connsiteY671" fmla="*/ 2807184 h 6858000"/>
              <a:gd name="connsiteX672" fmla="*/ 1416358 w 7472601"/>
              <a:gd name="connsiteY672" fmla="*/ 3112571 h 6858000"/>
              <a:gd name="connsiteX673" fmla="*/ 939066 w 7472601"/>
              <a:gd name="connsiteY673" fmla="*/ 3378798 h 6858000"/>
              <a:gd name="connsiteX674" fmla="*/ 115099 w 7472601"/>
              <a:gd name="connsiteY674" fmla="*/ 3607650 h 6858000"/>
              <a:gd name="connsiteX675" fmla="*/ 97284 w 7472601"/>
              <a:gd name="connsiteY675" fmla="*/ 3520393 h 6858000"/>
              <a:gd name="connsiteX676" fmla="*/ 922050 w 7472601"/>
              <a:gd name="connsiteY676" fmla="*/ 3074867 h 6858000"/>
              <a:gd name="connsiteX677" fmla="*/ 1405265 w 7472601"/>
              <a:gd name="connsiteY677" fmla="*/ 3016319 h 6858000"/>
              <a:gd name="connsiteX678" fmla="*/ 1407512 w 7472601"/>
              <a:gd name="connsiteY678" fmla="*/ 3018001 h 6858000"/>
              <a:gd name="connsiteX679" fmla="*/ 1726266 w 7472601"/>
              <a:gd name="connsiteY679" fmla="*/ 2777274 h 6858000"/>
              <a:gd name="connsiteX680" fmla="*/ 625390 w 7472601"/>
              <a:gd name="connsiteY680" fmla="*/ 2514541 h 6858000"/>
              <a:gd name="connsiteX681" fmla="*/ 619799 w 7472601"/>
              <a:gd name="connsiteY681" fmla="*/ 2527180 h 6858000"/>
              <a:gd name="connsiteX682" fmla="*/ 310030 w 7472601"/>
              <a:gd name="connsiteY682" fmla="*/ 2771818 h 6858000"/>
              <a:gd name="connsiteX683" fmla="*/ 173877 w 7472601"/>
              <a:gd name="connsiteY683" fmla="*/ 2937056 h 6858000"/>
              <a:gd name="connsiteX684" fmla="*/ 77889 w 7472601"/>
              <a:gd name="connsiteY684" fmla="*/ 3138440 h 6858000"/>
              <a:gd name="connsiteX685" fmla="*/ 0 w 7472601"/>
              <a:gd name="connsiteY685" fmla="*/ 3271395 h 6858000"/>
              <a:gd name="connsiteX686" fmla="*/ 0 w 7472601"/>
              <a:gd name="connsiteY686" fmla="*/ 3153002 h 6858000"/>
              <a:gd name="connsiteX687" fmla="*/ 2386 w 7472601"/>
              <a:gd name="connsiteY687" fmla="*/ 3149203 h 6858000"/>
              <a:gd name="connsiteX688" fmla="*/ 89753 w 7472601"/>
              <a:gd name="connsiteY688" fmla="*/ 2987702 h 6858000"/>
              <a:gd name="connsiteX689" fmla="*/ 76869 w 7472601"/>
              <a:gd name="connsiteY689" fmla="*/ 3005404 h 6858000"/>
              <a:gd name="connsiteX690" fmla="*/ 32049 w 7472601"/>
              <a:gd name="connsiteY690" fmla="*/ 3065814 h 6858000"/>
              <a:gd name="connsiteX691" fmla="*/ 0 w 7472601"/>
              <a:gd name="connsiteY691" fmla="*/ 3108744 h 6858000"/>
              <a:gd name="connsiteX692" fmla="*/ 0 w 7472601"/>
              <a:gd name="connsiteY692" fmla="*/ 3058059 h 6858000"/>
              <a:gd name="connsiteX693" fmla="*/ 7610 w 7472601"/>
              <a:gd name="connsiteY693" fmla="*/ 3047889 h 6858000"/>
              <a:gd name="connsiteX694" fmla="*/ 52419 w 7472601"/>
              <a:gd name="connsiteY694" fmla="*/ 2987479 h 6858000"/>
              <a:gd name="connsiteX695" fmla="*/ 59142 w 7472601"/>
              <a:gd name="connsiteY695" fmla="*/ 2978488 h 6858000"/>
              <a:gd name="connsiteX696" fmla="*/ 0 w 7472601"/>
              <a:gd name="connsiteY696" fmla="*/ 3015334 h 6858000"/>
              <a:gd name="connsiteX697" fmla="*/ 0 w 7472601"/>
              <a:gd name="connsiteY697" fmla="*/ 2914286 h 6858000"/>
              <a:gd name="connsiteX698" fmla="*/ 36383 w 7472601"/>
              <a:gd name="connsiteY698" fmla="*/ 2901128 h 6858000"/>
              <a:gd name="connsiteX699" fmla="*/ 156329 w 7472601"/>
              <a:gd name="connsiteY699" fmla="*/ 2840533 h 6858000"/>
              <a:gd name="connsiteX700" fmla="*/ 358355 w 7472601"/>
              <a:gd name="connsiteY700" fmla="*/ 2620471 h 6858000"/>
              <a:gd name="connsiteX701" fmla="*/ 510577 w 7472601"/>
              <a:gd name="connsiteY701" fmla="*/ 2501244 h 6858000"/>
              <a:gd name="connsiteX702" fmla="*/ 211967 w 7472601"/>
              <a:gd name="connsiteY702" fmla="*/ 2479171 h 6858000"/>
              <a:gd name="connsiteX703" fmla="*/ 0 w 7472601"/>
              <a:gd name="connsiteY703" fmla="*/ 2476398 h 6858000"/>
              <a:gd name="connsiteX704" fmla="*/ 0 w 7472601"/>
              <a:gd name="connsiteY704" fmla="*/ 2389189 h 6858000"/>
              <a:gd name="connsiteX705" fmla="*/ 103062 w 7472601"/>
              <a:gd name="connsiteY705" fmla="*/ 2389518 h 6858000"/>
              <a:gd name="connsiteX706" fmla="*/ 510734 w 7472601"/>
              <a:gd name="connsiteY706" fmla="*/ 2416201 h 6858000"/>
              <a:gd name="connsiteX707" fmla="*/ 279257 w 7472601"/>
              <a:gd name="connsiteY707" fmla="*/ 2092102 h 6858000"/>
              <a:gd name="connsiteX708" fmla="*/ 65265 w 7472601"/>
              <a:gd name="connsiteY708" fmla="*/ 2006049 h 6858000"/>
              <a:gd name="connsiteX709" fmla="*/ 0 w 7472601"/>
              <a:gd name="connsiteY709" fmla="*/ 1982532 h 6858000"/>
              <a:gd name="connsiteX710" fmla="*/ 0 w 7472601"/>
              <a:gd name="connsiteY710" fmla="*/ 1912789 h 6858000"/>
              <a:gd name="connsiteX711" fmla="*/ 97460 w 7472601"/>
              <a:gd name="connsiteY711" fmla="*/ 1953725 h 6858000"/>
              <a:gd name="connsiteX712" fmla="*/ 221272 w 7472601"/>
              <a:gd name="connsiteY712" fmla="*/ 1980766 h 6858000"/>
              <a:gd name="connsiteX713" fmla="*/ 116765 w 7472601"/>
              <a:gd name="connsiteY713" fmla="*/ 1911033 h 6858000"/>
              <a:gd name="connsiteX714" fmla="*/ 16405 w 7472601"/>
              <a:gd name="connsiteY714" fmla="*/ 1803412 h 6858000"/>
              <a:gd name="connsiteX715" fmla="*/ 0 w 7472601"/>
              <a:gd name="connsiteY715" fmla="*/ 1784777 h 6858000"/>
              <a:gd name="connsiteX716" fmla="*/ 0 w 7472601"/>
              <a:gd name="connsiteY716" fmla="*/ 1740082 h 6858000"/>
              <a:gd name="connsiteX717" fmla="*/ 39394 w 7472601"/>
              <a:gd name="connsiteY717" fmla="*/ 1784856 h 6858000"/>
              <a:gd name="connsiteX718" fmla="*/ 135813 w 7472601"/>
              <a:gd name="connsiteY718" fmla="*/ 1888838 h 6858000"/>
              <a:gd name="connsiteX719" fmla="*/ 242575 w 7472601"/>
              <a:gd name="connsiteY719" fmla="*/ 1958841 h 6858000"/>
              <a:gd name="connsiteX720" fmla="*/ 82197 w 7472601"/>
              <a:gd name="connsiteY720" fmla="*/ 1754826 h 6858000"/>
              <a:gd name="connsiteX721" fmla="*/ 0 w 7472601"/>
              <a:gd name="connsiteY721" fmla="*/ 1679650 h 6858000"/>
              <a:gd name="connsiteX722" fmla="*/ 0 w 7472601"/>
              <a:gd name="connsiteY722" fmla="*/ 1602463 h 6858000"/>
              <a:gd name="connsiteX723" fmla="*/ 84689 w 7472601"/>
              <a:gd name="connsiteY723" fmla="*/ 1677442 h 6858000"/>
              <a:gd name="connsiteX724" fmla="*/ 298437 w 7472601"/>
              <a:gd name="connsiteY724" fmla="*/ 1968019 h 6858000"/>
              <a:gd name="connsiteX725" fmla="*/ 227269 w 7472601"/>
              <a:gd name="connsiteY725" fmla="*/ 1114064 h 6858000"/>
              <a:gd name="connsiteX726" fmla="*/ 248003 w 7472601"/>
              <a:gd name="connsiteY726" fmla="*/ 1089613 h 6858000"/>
              <a:gd name="connsiteX727" fmla="*/ 427020 w 7472601"/>
              <a:gd name="connsiteY727" fmla="*/ 1619803 h 6858000"/>
              <a:gd name="connsiteX728" fmla="*/ 340345 w 7472601"/>
              <a:gd name="connsiteY728" fmla="*/ 2027739 h 6858000"/>
              <a:gd name="connsiteX729" fmla="*/ 360865 w 7472601"/>
              <a:gd name="connsiteY729" fmla="*/ 2044827 h 6858000"/>
              <a:gd name="connsiteX730" fmla="*/ 560414 w 7472601"/>
              <a:gd name="connsiteY730" fmla="*/ 2421457 h 6858000"/>
              <a:gd name="connsiteX731" fmla="*/ 1359703 w 7472601"/>
              <a:gd name="connsiteY731" fmla="*/ 2578554 h 6858000"/>
              <a:gd name="connsiteX732" fmla="*/ 1359422 w 7472601"/>
              <a:gd name="connsiteY732" fmla="*/ 2577994 h 6858000"/>
              <a:gd name="connsiteX733" fmla="*/ 828701 w 7472601"/>
              <a:gd name="connsiteY733" fmla="*/ 1839520 h 6858000"/>
              <a:gd name="connsiteX734" fmla="*/ 494427 w 7472601"/>
              <a:gd name="connsiteY734" fmla="*/ 1092333 h 6858000"/>
              <a:gd name="connsiteX735" fmla="*/ 506322 w 7472601"/>
              <a:gd name="connsiteY735" fmla="*/ 1020997 h 6858000"/>
              <a:gd name="connsiteX736" fmla="*/ 4570198 w 7472601"/>
              <a:gd name="connsiteY736" fmla="*/ 978081 h 6858000"/>
              <a:gd name="connsiteX737" fmla="*/ 4523691 w 7472601"/>
              <a:gd name="connsiteY737" fmla="*/ 1127776 h 6858000"/>
              <a:gd name="connsiteX738" fmla="*/ 4509875 w 7472601"/>
              <a:gd name="connsiteY738" fmla="*/ 1167552 h 6858000"/>
              <a:gd name="connsiteX739" fmla="*/ 4478168 w 7472601"/>
              <a:gd name="connsiteY739" fmla="*/ 1260735 h 6858000"/>
              <a:gd name="connsiteX740" fmla="*/ 4409309 w 7472601"/>
              <a:gd name="connsiteY740" fmla="*/ 1666996 h 6858000"/>
              <a:gd name="connsiteX741" fmla="*/ 4370031 w 7472601"/>
              <a:gd name="connsiteY741" fmla="*/ 1955666 h 6858000"/>
              <a:gd name="connsiteX742" fmla="*/ 4570198 w 7472601"/>
              <a:gd name="connsiteY742" fmla="*/ 978081 h 6858000"/>
              <a:gd name="connsiteX743" fmla="*/ 4557898 w 7472601"/>
              <a:gd name="connsiteY743" fmla="*/ 900011 h 6858000"/>
              <a:gd name="connsiteX744" fmla="*/ 4344840 w 7472601"/>
              <a:gd name="connsiteY744" fmla="*/ 1922038 h 6858000"/>
              <a:gd name="connsiteX745" fmla="*/ 4378710 w 7472601"/>
              <a:gd name="connsiteY745" fmla="*/ 1665516 h 6858000"/>
              <a:gd name="connsiteX746" fmla="*/ 4448798 w 7472601"/>
              <a:gd name="connsiteY746" fmla="*/ 1253024 h 6858000"/>
              <a:gd name="connsiteX747" fmla="*/ 4480315 w 7472601"/>
              <a:gd name="connsiteY747" fmla="*/ 1158454 h 6858000"/>
              <a:gd name="connsiteX748" fmla="*/ 4494133 w 7472601"/>
              <a:gd name="connsiteY748" fmla="*/ 1118676 h 6858000"/>
              <a:gd name="connsiteX749" fmla="*/ 4557898 w 7472601"/>
              <a:gd name="connsiteY749" fmla="*/ 900011 h 6858000"/>
              <a:gd name="connsiteX750" fmla="*/ 5870151 w 7472601"/>
              <a:gd name="connsiteY750" fmla="*/ 898890 h 6858000"/>
              <a:gd name="connsiteX751" fmla="*/ 5861335 w 7472601"/>
              <a:gd name="connsiteY751" fmla="*/ 899177 h 6858000"/>
              <a:gd name="connsiteX752" fmla="*/ 5843702 w 7472601"/>
              <a:gd name="connsiteY752" fmla="*/ 899748 h 6858000"/>
              <a:gd name="connsiteX753" fmla="*/ 5651107 w 7472601"/>
              <a:gd name="connsiteY753" fmla="*/ 920306 h 6858000"/>
              <a:gd name="connsiteX754" fmla="*/ 5459407 w 7472601"/>
              <a:gd name="connsiteY754" fmla="*/ 940975 h 6858000"/>
              <a:gd name="connsiteX755" fmla="*/ 5374846 w 7472601"/>
              <a:gd name="connsiteY755" fmla="*/ 941988 h 6858000"/>
              <a:gd name="connsiteX756" fmla="*/ 5256105 w 7472601"/>
              <a:gd name="connsiteY756" fmla="*/ 945632 h 6858000"/>
              <a:gd name="connsiteX757" fmla="*/ 5107071 w 7472601"/>
              <a:gd name="connsiteY757" fmla="*/ 969720 h 6858000"/>
              <a:gd name="connsiteX758" fmla="*/ 4998681 w 7472601"/>
              <a:gd name="connsiteY758" fmla="*/ 988771 h 6858000"/>
              <a:gd name="connsiteX759" fmla="*/ 5870151 w 7472601"/>
              <a:gd name="connsiteY759" fmla="*/ 898890 h 6858000"/>
              <a:gd name="connsiteX760" fmla="*/ 5504425 w 7472601"/>
              <a:gd name="connsiteY760" fmla="*/ 848067 h 6858000"/>
              <a:gd name="connsiteX761" fmla="*/ 4968849 w 7472601"/>
              <a:gd name="connsiteY761" fmla="*/ 962318 h 6858000"/>
              <a:gd name="connsiteX762" fmla="*/ 5104039 w 7472601"/>
              <a:gd name="connsiteY762" fmla="*/ 940634 h 6858000"/>
              <a:gd name="connsiteX763" fmla="*/ 5256311 w 7472601"/>
              <a:gd name="connsiteY763" fmla="*/ 916490 h 6858000"/>
              <a:gd name="connsiteX764" fmla="*/ 5377381 w 7472601"/>
              <a:gd name="connsiteY764" fmla="*/ 912671 h 6858000"/>
              <a:gd name="connsiteX765" fmla="*/ 5460148 w 7472601"/>
              <a:gd name="connsiteY765" fmla="*/ 911442 h 6858000"/>
              <a:gd name="connsiteX766" fmla="*/ 5648971 w 7472601"/>
              <a:gd name="connsiteY766" fmla="*/ 891331 h 6858000"/>
              <a:gd name="connsiteX767" fmla="*/ 5844807 w 7472601"/>
              <a:gd name="connsiteY767" fmla="*/ 870718 h 6858000"/>
              <a:gd name="connsiteX768" fmla="*/ 5862975 w 7472601"/>
              <a:gd name="connsiteY768" fmla="*/ 869756 h 6858000"/>
              <a:gd name="connsiteX769" fmla="*/ 5920887 w 7472601"/>
              <a:gd name="connsiteY769" fmla="*/ 865929 h 6858000"/>
              <a:gd name="connsiteX770" fmla="*/ 5504425 w 7472601"/>
              <a:gd name="connsiteY770" fmla="*/ 848067 h 6858000"/>
              <a:gd name="connsiteX771" fmla="*/ 3607114 w 7472601"/>
              <a:gd name="connsiteY771" fmla="*/ 467441 h 6858000"/>
              <a:gd name="connsiteX772" fmla="*/ 3296242 w 7472601"/>
              <a:gd name="connsiteY772" fmla="*/ 807991 h 6858000"/>
              <a:gd name="connsiteX773" fmla="*/ 3174674 w 7472601"/>
              <a:gd name="connsiteY773" fmla="*/ 919759 h 6858000"/>
              <a:gd name="connsiteX774" fmla="*/ 3042978 w 7472601"/>
              <a:gd name="connsiteY774" fmla="*/ 1054894 h 6858000"/>
              <a:gd name="connsiteX775" fmla="*/ 2968914 w 7472601"/>
              <a:gd name="connsiteY775" fmla="*/ 1133756 h 6858000"/>
              <a:gd name="connsiteX776" fmla="*/ 3103823 w 7472601"/>
              <a:gd name="connsiteY776" fmla="*/ 1026814 h 6858000"/>
              <a:gd name="connsiteX777" fmla="*/ 3607114 w 7472601"/>
              <a:gd name="connsiteY777" fmla="*/ 467441 h 6858000"/>
              <a:gd name="connsiteX778" fmla="*/ 3744487 w 7472601"/>
              <a:gd name="connsiteY778" fmla="*/ 383136 h 6858000"/>
              <a:gd name="connsiteX779" fmla="*/ 3970213 w 7472601"/>
              <a:gd name="connsiteY779" fmla="*/ 995559 h 6858000"/>
              <a:gd name="connsiteX780" fmla="*/ 3744487 w 7472601"/>
              <a:gd name="connsiteY780" fmla="*/ 383136 h 6858000"/>
              <a:gd name="connsiteX781" fmla="*/ 3624562 w 7472601"/>
              <a:gd name="connsiteY781" fmla="*/ 367041 h 6858000"/>
              <a:gd name="connsiteX782" fmla="*/ 3489712 w 7472601"/>
              <a:gd name="connsiteY782" fmla="*/ 485386 h 6858000"/>
              <a:gd name="connsiteX783" fmla="*/ 3182994 w 7472601"/>
              <a:gd name="connsiteY783" fmla="*/ 828265 h 6858000"/>
              <a:gd name="connsiteX784" fmla="*/ 2892114 w 7472601"/>
              <a:gd name="connsiteY784" fmla="*/ 1172635 h 6858000"/>
              <a:gd name="connsiteX785" fmla="*/ 3021459 w 7472601"/>
              <a:gd name="connsiteY785" fmla="*/ 1035385 h 6858000"/>
              <a:gd name="connsiteX786" fmla="*/ 3153873 w 7472601"/>
              <a:gd name="connsiteY786" fmla="*/ 898971 h 6858000"/>
              <a:gd name="connsiteX787" fmla="*/ 3276511 w 7472601"/>
              <a:gd name="connsiteY787" fmla="*/ 786423 h 6858000"/>
              <a:gd name="connsiteX788" fmla="*/ 3584154 w 7472601"/>
              <a:gd name="connsiteY788" fmla="*/ 448218 h 6858000"/>
              <a:gd name="connsiteX789" fmla="*/ 3624562 w 7472601"/>
              <a:gd name="connsiteY789" fmla="*/ 367041 h 6858000"/>
              <a:gd name="connsiteX790" fmla="*/ 3766672 w 7472601"/>
              <a:gd name="connsiteY790" fmla="*/ 359429 h 6858000"/>
              <a:gd name="connsiteX791" fmla="*/ 3996338 w 7472601"/>
              <a:gd name="connsiteY791" fmla="*/ 968237 h 6858000"/>
              <a:gd name="connsiteX792" fmla="*/ 3766672 w 7472601"/>
              <a:gd name="connsiteY792" fmla="*/ 359429 h 6858000"/>
              <a:gd name="connsiteX793" fmla="*/ 5805386 w 7472601"/>
              <a:gd name="connsiteY793" fmla="*/ 239240 h 6858000"/>
              <a:gd name="connsiteX794" fmla="*/ 5736947 w 7472601"/>
              <a:gd name="connsiteY794" fmla="*/ 261367 h 6858000"/>
              <a:gd name="connsiteX795" fmla="*/ 5427012 w 7472601"/>
              <a:gd name="connsiteY795" fmla="*/ 311272 h 6858000"/>
              <a:gd name="connsiteX796" fmla="*/ 5147818 w 7472601"/>
              <a:gd name="connsiteY796" fmla="*/ 322112 h 6858000"/>
              <a:gd name="connsiteX797" fmla="*/ 5060854 w 7472601"/>
              <a:gd name="connsiteY797" fmla="*/ 311882 h 6858000"/>
              <a:gd name="connsiteX798" fmla="*/ 4945989 w 7472601"/>
              <a:gd name="connsiteY798" fmla="*/ 300516 h 6858000"/>
              <a:gd name="connsiteX799" fmla="*/ 5410479 w 7472601"/>
              <a:gd name="connsiteY799" fmla="*/ 348434 h 6858000"/>
              <a:gd name="connsiteX800" fmla="*/ 5805386 w 7472601"/>
              <a:gd name="connsiteY800" fmla="*/ 239240 h 6858000"/>
              <a:gd name="connsiteX801" fmla="*/ 5905192 w 7472601"/>
              <a:gd name="connsiteY801" fmla="*/ 163079 h 6858000"/>
              <a:gd name="connsiteX802" fmla="*/ 5865655 w 7472601"/>
              <a:gd name="connsiteY802" fmla="*/ 171901 h 6858000"/>
              <a:gd name="connsiteX803" fmla="*/ 5259740 w 7472601"/>
              <a:gd name="connsiteY803" fmla="*/ 257013 h 6858000"/>
              <a:gd name="connsiteX804" fmla="*/ 5208466 w 7472601"/>
              <a:gd name="connsiteY804" fmla="*/ 257550 h 6858000"/>
              <a:gd name="connsiteX805" fmla="*/ 4980204 w 7472601"/>
              <a:gd name="connsiteY805" fmla="*/ 271903 h 6858000"/>
              <a:gd name="connsiteX806" fmla="*/ 5068068 w 7472601"/>
              <a:gd name="connsiteY806" fmla="*/ 282244 h 6858000"/>
              <a:gd name="connsiteX807" fmla="*/ 5153231 w 7472601"/>
              <a:gd name="connsiteY807" fmla="*/ 292240 h 6858000"/>
              <a:gd name="connsiteX808" fmla="*/ 5426491 w 7472601"/>
              <a:gd name="connsiteY808" fmla="*/ 281128 h 6858000"/>
              <a:gd name="connsiteX809" fmla="*/ 5731212 w 7472601"/>
              <a:gd name="connsiteY809" fmla="*/ 231951 h 6858000"/>
              <a:gd name="connsiteX810" fmla="*/ 5905192 w 7472601"/>
              <a:gd name="connsiteY810" fmla="*/ 163079 h 6858000"/>
              <a:gd name="connsiteX811" fmla="*/ 5944437 w 7472601"/>
              <a:gd name="connsiteY811" fmla="*/ 113829 h 6858000"/>
              <a:gd name="connsiteX812" fmla="*/ 5825032 w 7472601"/>
              <a:gd name="connsiteY812" fmla="*/ 146405 h 6858000"/>
              <a:gd name="connsiteX813" fmla="*/ 4955599 w 7472601"/>
              <a:gd name="connsiteY813" fmla="*/ 247008 h 6858000"/>
              <a:gd name="connsiteX814" fmla="*/ 5210104 w 7472601"/>
              <a:gd name="connsiteY814" fmla="*/ 228123 h 6858000"/>
              <a:gd name="connsiteX815" fmla="*/ 5261015 w 7472601"/>
              <a:gd name="connsiteY815" fmla="*/ 227087 h 6858000"/>
              <a:gd name="connsiteX816" fmla="*/ 5861181 w 7472601"/>
              <a:gd name="connsiteY816" fmla="*/ 143093 h 6858000"/>
              <a:gd name="connsiteX817" fmla="*/ 5961252 w 7472601"/>
              <a:gd name="connsiteY817" fmla="*/ 114820 h 6858000"/>
              <a:gd name="connsiteX818" fmla="*/ 5944437 w 7472601"/>
              <a:gd name="connsiteY818" fmla="*/ 113829 h 6858000"/>
              <a:gd name="connsiteX819" fmla="*/ 3882765 w 7472601"/>
              <a:gd name="connsiteY819" fmla="*/ 0 h 6858000"/>
              <a:gd name="connsiteX820" fmla="*/ 3995099 w 7472601"/>
              <a:gd name="connsiteY820" fmla="*/ 0 h 6858000"/>
              <a:gd name="connsiteX821" fmla="*/ 4163818 w 7472601"/>
              <a:gd name="connsiteY821" fmla="*/ 234104 h 6858000"/>
              <a:gd name="connsiteX822" fmla="*/ 4172099 w 7472601"/>
              <a:gd name="connsiteY822" fmla="*/ 234207 h 6858000"/>
              <a:gd name="connsiteX823" fmla="*/ 4784282 w 7472601"/>
              <a:gd name="connsiteY823" fmla="*/ 276561 h 6858000"/>
              <a:gd name="connsiteX824" fmla="*/ 4801687 w 7472601"/>
              <a:gd name="connsiteY824" fmla="*/ 267764 h 6858000"/>
              <a:gd name="connsiteX825" fmla="*/ 6082788 w 7472601"/>
              <a:gd name="connsiteY825" fmla="*/ 64119 h 6858000"/>
              <a:gd name="connsiteX826" fmla="*/ 6099442 w 7472601"/>
              <a:gd name="connsiteY826" fmla="*/ 82568 h 6858000"/>
              <a:gd name="connsiteX827" fmla="*/ 4804137 w 7472601"/>
              <a:gd name="connsiteY827" fmla="*/ 320931 h 6858000"/>
              <a:gd name="connsiteX828" fmla="*/ 4227047 w 7472601"/>
              <a:gd name="connsiteY828" fmla="*/ 313415 h 6858000"/>
              <a:gd name="connsiteX829" fmla="*/ 4346041 w 7472601"/>
              <a:gd name="connsiteY829" fmla="*/ 456086 h 6858000"/>
              <a:gd name="connsiteX830" fmla="*/ 4870967 w 7472601"/>
              <a:gd name="connsiteY830" fmla="*/ 963061 h 6858000"/>
              <a:gd name="connsiteX831" fmla="*/ 4889647 w 7472601"/>
              <a:gd name="connsiteY831" fmla="*/ 957147 h 6858000"/>
              <a:gd name="connsiteX832" fmla="*/ 5422504 w 7472601"/>
              <a:gd name="connsiteY832" fmla="*/ 805191 h 6858000"/>
              <a:gd name="connsiteX833" fmla="*/ 6087656 w 7472601"/>
              <a:gd name="connsiteY833" fmla="*/ 826703 h 6858000"/>
              <a:gd name="connsiteX834" fmla="*/ 6058717 w 7472601"/>
              <a:gd name="connsiteY834" fmla="*/ 865992 h 6858000"/>
              <a:gd name="connsiteX835" fmla="*/ 4974153 w 7472601"/>
              <a:gd name="connsiteY835" fmla="*/ 1045456 h 6858000"/>
              <a:gd name="connsiteX836" fmla="*/ 5627835 w 7472601"/>
              <a:gd name="connsiteY836" fmla="*/ 1472077 h 6858000"/>
              <a:gd name="connsiteX837" fmla="*/ 5629817 w 7472601"/>
              <a:gd name="connsiteY837" fmla="*/ 1471412 h 6858000"/>
              <a:gd name="connsiteX838" fmla="*/ 5634124 w 7472601"/>
              <a:gd name="connsiteY838" fmla="*/ 1470572 h 6858000"/>
              <a:gd name="connsiteX839" fmla="*/ 5755832 w 7472601"/>
              <a:gd name="connsiteY839" fmla="*/ 1383886 h 6858000"/>
              <a:gd name="connsiteX840" fmla="*/ 6014186 w 7472601"/>
              <a:gd name="connsiteY840" fmla="*/ 1279799 h 6858000"/>
              <a:gd name="connsiteX841" fmla="*/ 6901619 w 7472601"/>
              <a:gd name="connsiteY841" fmla="*/ 1047874 h 6858000"/>
              <a:gd name="connsiteX842" fmla="*/ 6931566 w 7472601"/>
              <a:gd name="connsiteY842" fmla="*/ 1062034 h 6858000"/>
              <a:gd name="connsiteX843" fmla="*/ 5790982 w 7472601"/>
              <a:gd name="connsiteY843" fmla="*/ 1561380 h 6858000"/>
              <a:gd name="connsiteX844" fmla="*/ 6188971 w 7472601"/>
              <a:gd name="connsiteY844" fmla="*/ 1755168 h 6858000"/>
              <a:gd name="connsiteX845" fmla="*/ 6202446 w 7472601"/>
              <a:gd name="connsiteY845" fmla="*/ 1752268 h 6858000"/>
              <a:gd name="connsiteX846" fmla="*/ 7179560 w 7472601"/>
              <a:gd name="connsiteY846" fmla="*/ 1467551 h 6858000"/>
              <a:gd name="connsiteX847" fmla="*/ 7158730 w 7472601"/>
              <a:gd name="connsiteY847" fmla="*/ 1507835 h 6858000"/>
              <a:gd name="connsiteX848" fmla="*/ 6326959 w 7472601"/>
              <a:gd name="connsiteY848" fmla="*/ 1817686 h 6858000"/>
              <a:gd name="connsiteX849" fmla="*/ 6537433 w 7472601"/>
              <a:gd name="connsiteY849" fmla="*/ 1907790 h 6858000"/>
              <a:gd name="connsiteX850" fmla="*/ 6550221 w 7472601"/>
              <a:gd name="connsiteY850" fmla="*/ 1910729 h 6858000"/>
              <a:gd name="connsiteX851" fmla="*/ 6964438 w 7472601"/>
              <a:gd name="connsiteY851" fmla="*/ 2209505 h 6858000"/>
              <a:gd name="connsiteX852" fmla="*/ 7367862 w 7472601"/>
              <a:gd name="connsiteY852" fmla="*/ 2806833 h 6858000"/>
              <a:gd name="connsiteX853" fmla="*/ 7364329 w 7472601"/>
              <a:gd name="connsiteY853" fmla="*/ 2826907 h 6858000"/>
              <a:gd name="connsiteX854" fmla="*/ 7290545 w 7472601"/>
              <a:gd name="connsiteY854" fmla="*/ 2850663 h 6858000"/>
              <a:gd name="connsiteX855" fmla="*/ 6472036 w 7472601"/>
              <a:gd name="connsiteY855" fmla="*/ 1959003 h 6858000"/>
              <a:gd name="connsiteX856" fmla="*/ 5792897 w 7472601"/>
              <a:gd name="connsiteY856" fmla="*/ 1647747 h 6858000"/>
              <a:gd name="connsiteX857" fmla="*/ 5842751 w 7472601"/>
              <a:gd name="connsiteY857" fmla="*/ 1816112 h 6858000"/>
              <a:gd name="connsiteX858" fmla="*/ 5847424 w 7472601"/>
              <a:gd name="connsiteY858" fmla="*/ 1815776 h 6858000"/>
              <a:gd name="connsiteX859" fmla="*/ 6399821 w 7472601"/>
              <a:gd name="connsiteY859" fmla="*/ 2344799 h 6858000"/>
              <a:gd name="connsiteX860" fmla="*/ 6323232 w 7472601"/>
              <a:gd name="connsiteY860" fmla="*/ 2389634 h 6858000"/>
              <a:gd name="connsiteX861" fmla="*/ 5942958 w 7472601"/>
              <a:gd name="connsiteY861" fmla="*/ 2077708 h 6858000"/>
              <a:gd name="connsiteX862" fmla="*/ 5921559 w 7472601"/>
              <a:gd name="connsiteY862" fmla="*/ 2378596 h 6858000"/>
              <a:gd name="connsiteX863" fmla="*/ 5817651 w 7472601"/>
              <a:gd name="connsiteY863" fmla="*/ 3023919 h 6858000"/>
              <a:gd name="connsiteX864" fmla="*/ 5729634 w 7472601"/>
              <a:gd name="connsiteY864" fmla="*/ 3051849 h 6858000"/>
              <a:gd name="connsiteX865" fmla="*/ 5611018 w 7472601"/>
              <a:gd name="connsiteY865" fmla="*/ 2316769 h 6858000"/>
              <a:gd name="connsiteX866" fmla="*/ 5687608 w 7472601"/>
              <a:gd name="connsiteY866" fmla="*/ 2039972 h 6858000"/>
              <a:gd name="connsiteX867" fmla="*/ 5657554 w 7472601"/>
              <a:gd name="connsiteY867" fmla="*/ 1576445 h 6858000"/>
              <a:gd name="connsiteX868" fmla="*/ 5150475 w 7472601"/>
              <a:gd name="connsiteY868" fmla="*/ 1274012 h 6858000"/>
              <a:gd name="connsiteX869" fmla="*/ 5349142 w 7472601"/>
              <a:gd name="connsiteY869" fmla="*/ 2204405 h 6858000"/>
              <a:gd name="connsiteX870" fmla="*/ 5262214 w 7472601"/>
              <a:gd name="connsiteY870" fmla="*/ 2233836 h 6858000"/>
              <a:gd name="connsiteX871" fmla="*/ 4981539 w 7472601"/>
              <a:gd name="connsiteY871" fmla="*/ 1542201 h 6858000"/>
              <a:gd name="connsiteX872" fmla="*/ 4958461 w 7472601"/>
              <a:gd name="connsiteY872" fmla="*/ 1136957 h 6858000"/>
              <a:gd name="connsiteX873" fmla="*/ 4655015 w 7472601"/>
              <a:gd name="connsiteY873" fmla="*/ 891426 h 6858000"/>
              <a:gd name="connsiteX874" fmla="*/ 4348002 w 7472601"/>
              <a:gd name="connsiteY874" fmla="*/ 2205895 h 6858000"/>
              <a:gd name="connsiteX875" fmla="*/ 4262250 w 7472601"/>
              <a:gd name="connsiteY875" fmla="*/ 2219972 h 6858000"/>
              <a:gd name="connsiteX876" fmla="*/ 4550611 w 7472601"/>
              <a:gd name="connsiteY876" fmla="*/ 817540 h 6858000"/>
              <a:gd name="connsiteX877" fmla="*/ 4564418 w 7472601"/>
              <a:gd name="connsiteY877" fmla="*/ 808293 h 6858000"/>
              <a:gd name="connsiteX878" fmla="*/ 4266388 w 7472601"/>
              <a:gd name="connsiteY878" fmla="*/ 500083 h 6858000"/>
              <a:gd name="connsiteX879" fmla="*/ 4032842 w 7472601"/>
              <a:gd name="connsiteY879" fmla="*/ 211809 h 6858000"/>
              <a:gd name="connsiteX880" fmla="*/ 3882765 w 7472601"/>
              <a:gd name="connsiteY880" fmla="*/ 0 h 6858000"/>
              <a:gd name="connsiteX881" fmla="*/ 3721337 w 7472601"/>
              <a:gd name="connsiteY881" fmla="*/ 0 h 6858000"/>
              <a:gd name="connsiteX882" fmla="*/ 3797544 w 7472601"/>
              <a:gd name="connsiteY882" fmla="*/ 0 h 6858000"/>
              <a:gd name="connsiteX883" fmla="*/ 3775734 w 7472601"/>
              <a:gd name="connsiteY883" fmla="*/ 95131 h 6858000"/>
              <a:gd name="connsiteX884" fmla="*/ 3724807 w 7472601"/>
              <a:gd name="connsiteY884" fmla="*/ 272257 h 6858000"/>
              <a:gd name="connsiteX885" fmla="*/ 3726844 w 7472601"/>
              <a:gd name="connsiteY885" fmla="*/ 282988 h 6858000"/>
              <a:gd name="connsiteX886" fmla="*/ 3742664 w 7472601"/>
              <a:gd name="connsiteY886" fmla="*/ 279918 h 6858000"/>
              <a:gd name="connsiteX887" fmla="*/ 4103910 w 7472601"/>
              <a:gd name="connsiteY887" fmla="*/ 1161917 h 6858000"/>
              <a:gd name="connsiteX888" fmla="*/ 4020269 w 7472601"/>
              <a:gd name="connsiteY888" fmla="*/ 1200406 h 6858000"/>
              <a:gd name="connsiteX889" fmla="*/ 3674882 w 7472601"/>
              <a:gd name="connsiteY889" fmla="*/ 488524 h 6858000"/>
              <a:gd name="connsiteX890" fmla="*/ 3132682 w 7472601"/>
              <a:gd name="connsiteY890" fmla="*/ 1072284 h 6858000"/>
              <a:gd name="connsiteX891" fmla="*/ 2716346 w 7472601"/>
              <a:gd name="connsiteY891" fmla="*/ 1276376 h 6858000"/>
              <a:gd name="connsiteX892" fmla="*/ 2716772 w 7472601"/>
              <a:gd name="connsiteY892" fmla="*/ 1255462 h 6858000"/>
              <a:gd name="connsiteX893" fmla="*/ 3471096 w 7472601"/>
              <a:gd name="connsiteY893" fmla="*/ 437072 h 6858000"/>
              <a:gd name="connsiteX894" fmla="*/ 3639057 w 7472601"/>
              <a:gd name="connsiteY894" fmla="*/ 286334 h 6858000"/>
              <a:gd name="connsiteX895" fmla="*/ 3640309 w 7472601"/>
              <a:gd name="connsiteY895" fmla="*/ 284664 h 6858000"/>
              <a:gd name="connsiteX896" fmla="*/ 3646022 w 7472601"/>
              <a:gd name="connsiteY896" fmla="*/ 276711 h 6858000"/>
              <a:gd name="connsiteX897" fmla="*/ 3707943 w 7472601"/>
              <a:gd name="connsiteY897" fmla="*/ 65958 h 6858000"/>
              <a:gd name="connsiteX898" fmla="*/ 3721337 w 7472601"/>
              <a:gd name="connsiteY898" fmla="*/ 0 h 6858000"/>
              <a:gd name="connsiteX899" fmla="*/ 2867960 w 7472601"/>
              <a:gd name="connsiteY899" fmla="*/ 0 h 6858000"/>
              <a:gd name="connsiteX900" fmla="*/ 2926351 w 7472601"/>
              <a:gd name="connsiteY900" fmla="*/ 0 h 6858000"/>
              <a:gd name="connsiteX901" fmla="*/ 2902823 w 7472601"/>
              <a:gd name="connsiteY901" fmla="*/ 262929 h 6858000"/>
              <a:gd name="connsiteX902" fmla="*/ 2940663 w 7472601"/>
              <a:gd name="connsiteY902" fmla="*/ 140884 h 6858000"/>
              <a:gd name="connsiteX903" fmla="*/ 2947039 w 7472601"/>
              <a:gd name="connsiteY903" fmla="*/ 122524 h 6858000"/>
              <a:gd name="connsiteX904" fmla="*/ 2984316 w 7472601"/>
              <a:gd name="connsiteY904" fmla="*/ 0 h 6858000"/>
              <a:gd name="connsiteX905" fmla="*/ 3016114 w 7472601"/>
              <a:gd name="connsiteY905" fmla="*/ 0 h 6858000"/>
              <a:gd name="connsiteX906" fmla="*/ 2979949 w 7472601"/>
              <a:gd name="connsiteY906" fmla="*/ 119274 h 6858000"/>
              <a:gd name="connsiteX907" fmla="*/ 3023879 w 7472601"/>
              <a:gd name="connsiteY907" fmla="*/ 0 h 6858000"/>
              <a:gd name="connsiteX908" fmla="*/ 3105400 w 7472601"/>
              <a:gd name="connsiteY908" fmla="*/ 0 h 6858000"/>
              <a:gd name="connsiteX909" fmla="*/ 3094669 w 7472601"/>
              <a:gd name="connsiteY909" fmla="*/ 30308 h 6858000"/>
              <a:gd name="connsiteX910" fmla="*/ 2901945 w 7472601"/>
              <a:gd name="connsiteY910" fmla="*/ 466538 h 6858000"/>
              <a:gd name="connsiteX911" fmla="*/ 2815209 w 7472601"/>
              <a:gd name="connsiteY911" fmla="*/ 497361 h 6858000"/>
              <a:gd name="connsiteX912" fmla="*/ 2844845 w 7472601"/>
              <a:gd name="connsiteY912" fmla="*/ 127638 h 6858000"/>
              <a:gd name="connsiteX913" fmla="*/ 2867960 w 7472601"/>
              <a:gd name="connsiteY913" fmla="*/ 0 h 6858000"/>
              <a:gd name="connsiteX914" fmla="*/ 1057230 w 7472601"/>
              <a:gd name="connsiteY914" fmla="*/ 0 h 6858000"/>
              <a:gd name="connsiteX915" fmla="*/ 1111003 w 7472601"/>
              <a:gd name="connsiteY915" fmla="*/ 0 h 6858000"/>
              <a:gd name="connsiteX916" fmla="*/ 1125553 w 7472601"/>
              <a:gd name="connsiteY916" fmla="*/ 52588 h 6858000"/>
              <a:gd name="connsiteX917" fmla="*/ 1304276 w 7472601"/>
              <a:gd name="connsiteY917" fmla="*/ 476275 h 6858000"/>
              <a:gd name="connsiteX918" fmla="*/ 1492066 w 7472601"/>
              <a:gd name="connsiteY918" fmla="*/ 886333 h 6858000"/>
              <a:gd name="connsiteX919" fmla="*/ 1423698 w 7472601"/>
              <a:gd name="connsiteY919" fmla="*/ 710817 h 6858000"/>
              <a:gd name="connsiteX920" fmla="*/ 1357609 w 7472601"/>
              <a:gd name="connsiteY920" fmla="*/ 532892 h 6858000"/>
              <a:gd name="connsiteX921" fmla="*/ 1309550 w 7472601"/>
              <a:gd name="connsiteY921" fmla="*/ 374031 h 6858000"/>
              <a:gd name="connsiteX922" fmla="*/ 1193673 w 7472601"/>
              <a:gd name="connsiteY922" fmla="*/ 49533 h 6858000"/>
              <a:gd name="connsiteX923" fmla="*/ 1164391 w 7472601"/>
              <a:gd name="connsiteY923" fmla="*/ 0 h 6858000"/>
              <a:gd name="connsiteX924" fmla="*/ 1200666 w 7472601"/>
              <a:gd name="connsiteY924" fmla="*/ 0 h 6858000"/>
              <a:gd name="connsiteX925" fmla="*/ 1223408 w 7472601"/>
              <a:gd name="connsiteY925" fmla="*/ 38996 h 6858000"/>
              <a:gd name="connsiteX926" fmla="*/ 1339635 w 7472601"/>
              <a:gd name="connsiteY926" fmla="*/ 365517 h 6858000"/>
              <a:gd name="connsiteX927" fmla="*/ 1387469 w 7472601"/>
              <a:gd name="connsiteY927" fmla="*/ 523079 h 6858000"/>
              <a:gd name="connsiteX928" fmla="*/ 1452685 w 7472601"/>
              <a:gd name="connsiteY928" fmla="*/ 699806 h 6858000"/>
              <a:gd name="connsiteX929" fmla="*/ 1492092 w 7472601"/>
              <a:gd name="connsiteY929" fmla="*/ 800424 h 6858000"/>
              <a:gd name="connsiteX930" fmla="*/ 1455302 w 7472601"/>
              <a:gd name="connsiteY930" fmla="*/ 632913 h 6858000"/>
              <a:gd name="connsiteX931" fmla="*/ 1222336 w 7472601"/>
              <a:gd name="connsiteY931" fmla="*/ 9480 h 6858000"/>
              <a:gd name="connsiteX932" fmla="*/ 1214634 w 7472601"/>
              <a:gd name="connsiteY932" fmla="*/ 0 h 6858000"/>
              <a:gd name="connsiteX933" fmla="*/ 1289827 w 7472601"/>
              <a:gd name="connsiteY933" fmla="*/ 0 h 6858000"/>
              <a:gd name="connsiteX934" fmla="*/ 1321076 w 7472601"/>
              <a:gd name="connsiteY934" fmla="*/ 59722 h 6858000"/>
              <a:gd name="connsiteX935" fmla="*/ 1512579 w 7472601"/>
              <a:gd name="connsiteY935" fmla="*/ 626441 h 6858000"/>
              <a:gd name="connsiteX936" fmla="*/ 1506076 w 7472601"/>
              <a:gd name="connsiteY936" fmla="*/ 1089289 h 6858000"/>
              <a:gd name="connsiteX937" fmla="*/ 1486346 w 7472601"/>
              <a:gd name="connsiteY937" fmla="*/ 1079919 h 6858000"/>
              <a:gd name="connsiteX938" fmla="*/ 1070511 w 7472601"/>
              <a:gd name="connsiteY938" fmla="*/ 48609 h 6858000"/>
              <a:gd name="connsiteX939" fmla="*/ 1057230 w 7472601"/>
              <a:gd name="connsiteY939" fmla="*/ 0 h 6858000"/>
              <a:gd name="connsiteX940" fmla="*/ 43151 w 7472601"/>
              <a:gd name="connsiteY940" fmla="*/ 0 h 6858000"/>
              <a:gd name="connsiteX941" fmla="*/ 95283 w 7472601"/>
              <a:gd name="connsiteY941" fmla="*/ 0 h 6858000"/>
              <a:gd name="connsiteX942" fmla="*/ 300708 w 7472601"/>
              <a:gd name="connsiteY942" fmla="*/ 154571 h 6858000"/>
              <a:gd name="connsiteX943" fmla="*/ 530414 w 7472601"/>
              <a:gd name="connsiteY943" fmla="*/ 354673 h 6858000"/>
              <a:gd name="connsiteX944" fmla="*/ 333785 w 7472601"/>
              <a:gd name="connsiteY944" fmla="*/ 161564 h 6858000"/>
              <a:gd name="connsiteX945" fmla="*/ 147005 w 7472601"/>
              <a:gd name="connsiteY945" fmla="*/ 0 h 6858000"/>
              <a:gd name="connsiteX946" fmla="*/ 272509 w 7472601"/>
              <a:gd name="connsiteY946" fmla="*/ 0 h 6858000"/>
              <a:gd name="connsiteX947" fmla="*/ 326276 w 7472601"/>
              <a:gd name="connsiteY947" fmla="*/ 45847 h 6858000"/>
              <a:gd name="connsiteX948" fmla="*/ 823759 w 7472601"/>
              <a:gd name="connsiteY948" fmla="*/ 574145 h 6858000"/>
              <a:gd name="connsiteX949" fmla="*/ 811254 w 7472601"/>
              <a:gd name="connsiteY949" fmla="*/ 665546 h 6858000"/>
              <a:gd name="connsiteX950" fmla="*/ 154042 w 7472601"/>
              <a:gd name="connsiteY950" fmla="*/ 261522 h 6858000"/>
              <a:gd name="connsiteX951" fmla="*/ 13550 w 7472601"/>
              <a:gd name="connsiteY951" fmla="*/ 158423 h 6858000"/>
              <a:gd name="connsiteX952" fmla="*/ 0 w 7472601"/>
              <a:gd name="connsiteY952" fmla="*/ 146618 h 6858000"/>
              <a:gd name="connsiteX953" fmla="*/ 0 w 7472601"/>
              <a:gd name="connsiteY953" fmla="*/ 59161 h 6858000"/>
              <a:gd name="connsiteX954" fmla="*/ 45427 w 7472601"/>
              <a:gd name="connsiteY954" fmla="*/ 101078 h 6858000"/>
              <a:gd name="connsiteX955" fmla="*/ 630103 w 7472601"/>
              <a:gd name="connsiteY955" fmla="*/ 485885 h 6858000"/>
              <a:gd name="connsiteX956" fmla="*/ 532040 w 7472601"/>
              <a:gd name="connsiteY956" fmla="*/ 399359 h 6858000"/>
              <a:gd name="connsiteX957" fmla="*/ 517618 w 7472601"/>
              <a:gd name="connsiteY957" fmla="*/ 385726 h 6858000"/>
              <a:gd name="connsiteX958" fmla="*/ 285074 w 7472601"/>
              <a:gd name="connsiteY958" fmla="*/ 182755 h 6858000"/>
              <a:gd name="connsiteX959" fmla="*/ 43151 w 7472601"/>
              <a:gd name="connsiteY959" fmla="*/ 0 h 6858000"/>
              <a:gd name="connsiteX0" fmla="*/ 369702 w 7467663"/>
              <a:gd name="connsiteY0" fmla="*/ 6712169 h 6858000"/>
              <a:gd name="connsiteX1" fmla="*/ 366575 w 7467663"/>
              <a:gd name="connsiteY1" fmla="*/ 6715556 h 6858000"/>
              <a:gd name="connsiteX2" fmla="*/ 371637 w 7467663"/>
              <a:gd name="connsiteY2" fmla="*/ 6713954 h 6858000"/>
              <a:gd name="connsiteX3" fmla="*/ 369702 w 7467663"/>
              <a:gd name="connsiteY3" fmla="*/ 6712169 h 6858000"/>
              <a:gd name="connsiteX4" fmla="*/ 7088673 w 7467663"/>
              <a:gd name="connsiteY4" fmla="*/ 6610396 h 6858000"/>
              <a:gd name="connsiteX5" fmla="*/ 7440138 w 7467663"/>
              <a:gd name="connsiteY5" fmla="*/ 6622648 h 6858000"/>
              <a:gd name="connsiteX6" fmla="*/ 7467600 w 7467663"/>
              <a:gd name="connsiteY6" fmla="*/ 6628217 h 6858000"/>
              <a:gd name="connsiteX7" fmla="*/ 7467600 w 7467663"/>
              <a:gd name="connsiteY7" fmla="*/ 6668575 h 6858000"/>
              <a:gd name="connsiteX8" fmla="*/ 7392322 w 7467663"/>
              <a:gd name="connsiteY8" fmla="*/ 6658238 h 6858000"/>
              <a:gd name="connsiteX9" fmla="*/ 7467600 w 7467663"/>
              <a:gd name="connsiteY9" fmla="*/ 6683873 h 6858000"/>
              <a:gd name="connsiteX10" fmla="*/ 7467600 w 7467663"/>
              <a:gd name="connsiteY10" fmla="*/ 6714215 h 6858000"/>
              <a:gd name="connsiteX11" fmla="*/ 7447383 w 7467663"/>
              <a:gd name="connsiteY11" fmla="*/ 6707202 h 6858000"/>
              <a:gd name="connsiteX12" fmla="*/ 7289862 w 7467663"/>
              <a:gd name="connsiteY12" fmla="*/ 6659827 h 6858000"/>
              <a:gd name="connsiteX13" fmla="*/ 7434024 w 7467663"/>
              <a:gd name="connsiteY13" fmla="*/ 6722130 h 6858000"/>
              <a:gd name="connsiteX14" fmla="*/ 7467600 w 7467663"/>
              <a:gd name="connsiteY14" fmla="*/ 6736157 h 6858000"/>
              <a:gd name="connsiteX15" fmla="*/ 7467600 w 7467663"/>
              <a:gd name="connsiteY15" fmla="*/ 6767913 h 6858000"/>
              <a:gd name="connsiteX16" fmla="*/ 7392158 w 7467663"/>
              <a:gd name="connsiteY16" fmla="*/ 6771365 h 6858000"/>
              <a:gd name="connsiteX17" fmla="*/ 7467600 w 7467663"/>
              <a:gd name="connsiteY17" fmla="*/ 6805948 h 6858000"/>
              <a:gd name="connsiteX18" fmla="*/ 7467600 w 7467663"/>
              <a:gd name="connsiteY18" fmla="*/ 6831490 h 6858000"/>
              <a:gd name="connsiteX19" fmla="*/ 7410696 w 7467663"/>
              <a:gd name="connsiteY19" fmla="*/ 6803861 h 6858000"/>
              <a:gd name="connsiteX20" fmla="*/ 7088673 w 7467663"/>
              <a:gd name="connsiteY20" fmla="*/ 6610396 h 6858000"/>
              <a:gd name="connsiteX21" fmla="*/ 1019354 w 7467663"/>
              <a:gd name="connsiteY21" fmla="*/ 6315006 h 6858000"/>
              <a:gd name="connsiteX22" fmla="*/ 441046 w 7467663"/>
              <a:gd name="connsiteY22" fmla="*/ 6691153 h 6858000"/>
              <a:gd name="connsiteX23" fmla="*/ 1019354 w 7467663"/>
              <a:gd name="connsiteY23" fmla="*/ 6315006 h 6858000"/>
              <a:gd name="connsiteX24" fmla="*/ 991680 w 7467663"/>
              <a:gd name="connsiteY24" fmla="*/ 6298413 h 6858000"/>
              <a:gd name="connsiteX25" fmla="*/ 409060 w 7467663"/>
              <a:gd name="connsiteY25" fmla="*/ 6671470 h 6858000"/>
              <a:gd name="connsiteX26" fmla="*/ 991680 w 7467663"/>
              <a:gd name="connsiteY26" fmla="*/ 6298413 h 6858000"/>
              <a:gd name="connsiteX27" fmla="*/ 103333 w 7467663"/>
              <a:gd name="connsiteY27" fmla="*/ 5699602 h 6858000"/>
              <a:gd name="connsiteX28" fmla="*/ 233938 w 7467663"/>
              <a:gd name="connsiteY28" fmla="*/ 5809416 h 6858000"/>
              <a:gd name="connsiteX29" fmla="*/ 883580 w 7467663"/>
              <a:gd name="connsiteY29" fmla="*/ 6180710 h 6858000"/>
              <a:gd name="connsiteX30" fmla="*/ 487337 w 7467663"/>
              <a:gd name="connsiteY30" fmla="*/ 5950182 h 6858000"/>
              <a:gd name="connsiteX31" fmla="*/ 354051 w 7467663"/>
              <a:gd name="connsiteY31" fmla="*/ 5854912 h 6858000"/>
              <a:gd name="connsiteX32" fmla="*/ 195436 w 7467663"/>
              <a:gd name="connsiteY32" fmla="*/ 5755068 h 6858000"/>
              <a:gd name="connsiteX33" fmla="*/ 103333 w 7467663"/>
              <a:gd name="connsiteY33" fmla="*/ 5699602 h 6858000"/>
              <a:gd name="connsiteX34" fmla="*/ 5539432 w 7467663"/>
              <a:gd name="connsiteY34" fmla="*/ 5642928 h 6858000"/>
              <a:gd name="connsiteX35" fmla="*/ 5555462 w 7467663"/>
              <a:gd name="connsiteY35" fmla="*/ 5694454 h 6858000"/>
              <a:gd name="connsiteX36" fmla="*/ 5828270 w 7467663"/>
              <a:gd name="connsiteY36" fmla="*/ 6320663 h 6858000"/>
              <a:gd name="connsiteX37" fmla="*/ 5947416 w 7467663"/>
              <a:gd name="connsiteY37" fmla="*/ 6574846 h 6858000"/>
              <a:gd name="connsiteX38" fmla="*/ 5539432 w 7467663"/>
              <a:gd name="connsiteY38" fmla="*/ 5642928 h 6858000"/>
              <a:gd name="connsiteX39" fmla="*/ 51253 w 7467663"/>
              <a:gd name="connsiteY39" fmla="*/ 5631825 h 6858000"/>
              <a:gd name="connsiteX40" fmla="*/ 211622 w 7467663"/>
              <a:gd name="connsiteY40" fmla="*/ 5728803 h 6858000"/>
              <a:gd name="connsiteX41" fmla="*/ 371652 w 7467663"/>
              <a:gd name="connsiteY41" fmla="*/ 5829062 h 6858000"/>
              <a:gd name="connsiteX42" fmla="*/ 505903 w 7467663"/>
              <a:gd name="connsiteY42" fmla="*/ 5925221 h 6858000"/>
              <a:gd name="connsiteX43" fmla="*/ 899240 w 7467663"/>
              <a:gd name="connsiteY43" fmla="*/ 6153068 h 6858000"/>
              <a:gd name="connsiteX44" fmla="*/ 988114 w 7467663"/>
              <a:gd name="connsiteY44" fmla="*/ 6174204 h 6858000"/>
              <a:gd name="connsiteX45" fmla="*/ 845971 w 7467663"/>
              <a:gd name="connsiteY45" fmla="*/ 6067177 h 6858000"/>
              <a:gd name="connsiteX46" fmla="*/ 448057 w 7467663"/>
              <a:gd name="connsiteY46" fmla="*/ 5841376 h 6858000"/>
              <a:gd name="connsiteX47" fmla="*/ 51253 w 7467663"/>
              <a:gd name="connsiteY47" fmla="*/ 5631825 h 6858000"/>
              <a:gd name="connsiteX48" fmla="*/ 2606687 w 7467663"/>
              <a:gd name="connsiteY48" fmla="*/ 5630718 h 6858000"/>
              <a:gd name="connsiteX49" fmla="*/ 2645658 w 7467663"/>
              <a:gd name="connsiteY49" fmla="*/ 6640259 h 6858000"/>
              <a:gd name="connsiteX50" fmla="*/ 2606687 w 7467663"/>
              <a:gd name="connsiteY50" fmla="*/ 5630718 h 6858000"/>
              <a:gd name="connsiteX51" fmla="*/ 3642057 w 7467663"/>
              <a:gd name="connsiteY51" fmla="*/ 5573487 h 6858000"/>
              <a:gd name="connsiteX52" fmla="*/ 3632981 w 7467663"/>
              <a:gd name="connsiteY52" fmla="*/ 5579437 h 6858000"/>
              <a:gd name="connsiteX53" fmla="*/ 3382436 w 7467663"/>
              <a:gd name="connsiteY53" fmla="*/ 5952726 h 6858000"/>
              <a:gd name="connsiteX54" fmla="*/ 3191929 w 7467663"/>
              <a:gd name="connsiteY54" fmla="*/ 6662669 h 6858000"/>
              <a:gd name="connsiteX55" fmla="*/ 3369898 w 7467663"/>
              <a:gd name="connsiteY55" fmla="*/ 6081771 h 6858000"/>
              <a:gd name="connsiteX56" fmla="*/ 3642057 w 7467663"/>
              <a:gd name="connsiteY56" fmla="*/ 5573487 h 6858000"/>
              <a:gd name="connsiteX57" fmla="*/ 2650666 w 7467663"/>
              <a:gd name="connsiteY57" fmla="*/ 5530686 h 6858000"/>
              <a:gd name="connsiteX58" fmla="*/ 2650249 w 7467663"/>
              <a:gd name="connsiteY58" fmla="*/ 5532101 h 6858000"/>
              <a:gd name="connsiteX59" fmla="*/ 2663808 w 7467663"/>
              <a:gd name="connsiteY59" fmla="*/ 6535215 h 6858000"/>
              <a:gd name="connsiteX60" fmla="*/ 2665418 w 7467663"/>
              <a:gd name="connsiteY60" fmla="*/ 6132756 h 6858000"/>
              <a:gd name="connsiteX61" fmla="*/ 2650666 w 7467663"/>
              <a:gd name="connsiteY61" fmla="*/ 5530686 h 6858000"/>
              <a:gd name="connsiteX62" fmla="*/ 2680277 w 7467663"/>
              <a:gd name="connsiteY62" fmla="*/ 5479204 h 6858000"/>
              <a:gd name="connsiteX63" fmla="*/ 2678972 w 7467663"/>
              <a:gd name="connsiteY63" fmla="*/ 5481582 h 6858000"/>
              <a:gd name="connsiteX64" fmla="*/ 2696666 w 7467663"/>
              <a:gd name="connsiteY64" fmla="*/ 6133836 h 6858000"/>
              <a:gd name="connsiteX65" fmla="*/ 2695769 w 7467663"/>
              <a:gd name="connsiteY65" fmla="*/ 6390955 h 6858000"/>
              <a:gd name="connsiteX66" fmla="*/ 2739893 w 7467663"/>
              <a:gd name="connsiteY66" fmla="*/ 6108357 h 6858000"/>
              <a:gd name="connsiteX67" fmla="*/ 2680277 w 7467663"/>
              <a:gd name="connsiteY67" fmla="*/ 5479204 h 6858000"/>
              <a:gd name="connsiteX68" fmla="*/ 1132195 w 7467663"/>
              <a:gd name="connsiteY68" fmla="*/ 5467980 h 6858000"/>
              <a:gd name="connsiteX69" fmla="*/ 1679056 w 7467663"/>
              <a:gd name="connsiteY69" fmla="*/ 5516907 h 6858000"/>
              <a:gd name="connsiteX70" fmla="*/ 2128648 w 7467663"/>
              <a:gd name="connsiteY70" fmla="*/ 5474249 h 6858000"/>
              <a:gd name="connsiteX71" fmla="*/ 1825619 w 7467663"/>
              <a:gd name="connsiteY71" fmla="*/ 5478447 h 6858000"/>
              <a:gd name="connsiteX72" fmla="*/ 1737798 w 7467663"/>
              <a:gd name="connsiteY72" fmla="*/ 5483353 h 6858000"/>
              <a:gd name="connsiteX73" fmla="*/ 1132195 w 7467663"/>
              <a:gd name="connsiteY73" fmla="*/ 5467980 h 6858000"/>
              <a:gd name="connsiteX74" fmla="*/ 7454976 w 7467663"/>
              <a:gd name="connsiteY74" fmla="*/ 6318297 h 6858000"/>
              <a:gd name="connsiteX75" fmla="*/ 7467600 w 7467663"/>
              <a:gd name="connsiteY75" fmla="*/ 6163634 h 6858000"/>
              <a:gd name="connsiteX76" fmla="*/ 7448321 w 7467663"/>
              <a:gd name="connsiteY76" fmla="*/ 6190991 h 6858000"/>
              <a:gd name="connsiteX77" fmla="*/ 7467600 w 7467663"/>
              <a:gd name="connsiteY77" fmla="*/ 6221686 h 6858000"/>
              <a:gd name="connsiteX78" fmla="*/ 7467600 w 7467663"/>
              <a:gd name="connsiteY78" fmla="*/ 6334256 h 6858000"/>
              <a:gd name="connsiteX79" fmla="*/ 7454976 w 7467663"/>
              <a:gd name="connsiteY79" fmla="*/ 6318297 h 6858000"/>
              <a:gd name="connsiteX80" fmla="*/ 1456157 w 7467663"/>
              <a:gd name="connsiteY80" fmla="*/ 5371404 h 6858000"/>
              <a:gd name="connsiteX81" fmla="*/ 1244432 w 7467663"/>
              <a:gd name="connsiteY81" fmla="*/ 5385601 h 6858000"/>
              <a:gd name="connsiteX82" fmla="*/ 973990 w 7467663"/>
              <a:gd name="connsiteY82" fmla="*/ 5424940 h 6858000"/>
              <a:gd name="connsiteX83" fmla="*/ 1103809 w 7467663"/>
              <a:gd name="connsiteY83" fmla="*/ 5433720 h 6858000"/>
              <a:gd name="connsiteX84" fmla="*/ 1123454 w 7467663"/>
              <a:gd name="connsiteY84" fmla="*/ 5435727 h 6858000"/>
              <a:gd name="connsiteX85" fmla="*/ 1737017 w 7467663"/>
              <a:gd name="connsiteY85" fmla="*/ 5452183 h 6858000"/>
              <a:gd name="connsiteX86" fmla="*/ 1824397 w 7467663"/>
              <a:gd name="connsiteY86" fmla="*/ 5447757 h 6858000"/>
              <a:gd name="connsiteX87" fmla="*/ 2070059 w 7467663"/>
              <a:gd name="connsiteY87" fmla="*/ 5441660 h 6858000"/>
              <a:gd name="connsiteX88" fmla="*/ 1456157 w 7467663"/>
              <a:gd name="connsiteY88" fmla="*/ 5371404 h 6858000"/>
              <a:gd name="connsiteX89" fmla="*/ 4988186 w 7467663"/>
              <a:gd name="connsiteY89" fmla="*/ 5216467 h 6858000"/>
              <a:gd name="connsiteX90" fmla="*/ 4777334 w 7467663"/>
              <a:gd name="connsiteY90" fmla="*/ 5406072 h 6858000"/>
              <a:gd name="connsiteX91" fmla="*/ 4718341 w 7467663"/>
              <a:gd name="connsiteY91" fmla="*/ 5468043 h 6858000"/>
              <a:gd name="connsiteX92" fmla="*/ 4604655 w 7467663"/>
              <a:gd name="connsiteY92" fmla="*/ 5583434 h 6858000"/>
              <a:gd name="connsiteX93" fmla="*/ 4565074 w 7467663"/>
              <a:gd name="connsiteY93" fmla="*/ 5618550 h 6858000"/>
              <a:gd name="connsiteX94" fmla="*/ 4988186 w 7467663"/>
              <a:gd name="connsiteY94" fmla="*/ 5216467 h 6858000"/>
              <a:gd name="connsiteX95" fmla="*/ 4978032 w 7467663"/>
              <a:gd name="connsiteY95" fmla="*/ 5183809 h 6858000"/>
              <a:gd name="connsiteX96" fmla="*/ 4463413 w 7467663"/>
              <a:gd name="connsiteY96" fmla="*/ 5615162 h 6858000"/>
              <a:gd name="connsiteX97" fmla="*/ 4358134 w 7467663"/>
              <a:gd name="connsiteY97" fmla="*/ 5742791 h 6858000"/>
              <a:gd name="connsiteX98" fmla="*/ 4376219 w 7467663"/>
              <a:gd name="connsiteY98" fmla="*/ 5729027 h 6858000"/>
              <a:gd name="connsiteX99" fmla="*/ 4582340 w 7467663"/>
              <a:gd name="connsiteY99" fmla="*/ 5561037 h 6858000"/>
              <a:gd name="connsiteX100" fmla="*/ 4694684 w 7467663"/>
              <a:gd name="connsiteY100" fmla="*/ 5447098 h 6858000"/>
              <a:gd name="connsiteX101" fmla="*/ 4754123 w 7467663"/>
              <a:gd name="connsiteY101" fmla="*/ 5384643 h 6858000"/>
              <a:gd name="connsiteX102" fmla="*/ 4978032 w 7467663"/>
              <a:gd name="connsiteY102" fmla="*/ 5183809 h 6858000"/>
              <a:gd name="connsiteX103" fmla="*/ 1903353 w 7467663"/>
              <a:gd name="connsiteY103" fmla="*/ 5044827 h 6858000"/>
              <a:gd name="connsiteX104" fmla="*/ 1936931 w 7467663"/>
              <a:gd name="connsiteY104" fmla="*/ 5093954 h 6858000"/>
              <a:gd name="connsiteX105" fmla="*/ 2195868 w 7467663"/>
              <a:gd name="connsiteY105" fmla="*/ 5396574 h 6858000"/>
              <a:gd name="connsiteX106" fmla="*/ 2088852 w 7467663"/>
              <a:gd name="connsiteY106" fmla="*/ 5166123 h 6858000"/>
              <a:gd name="connsiteX107" fmla="*/ 1958241 w 7467663"/>
              <a:gd name="connsiteY107" fmla="*/ 5067955 h 6858000"/>
              <a:gd name="connsiteX108" fmla="*/ 1903353 w 7467663"/>
              <a:gd name="connsiteY108" fmla="*/ 5044827 h 6858000"/>
              <a:gd name="connsiteX109" fmla="*/ 1979378 w 7467663"/>
              <a:gd name="connsiteY109" fmla="*/ 4769504 h 6858000"/>
              <a:gd name="connsiteX110" fmla="*/ 2882120 w 7467663"/>
              <a:gd name="connsiteY110" fmla="*/ 5064547 h 6858000"/>
              <a:gd name="connsiteX111" fmla="*/ 2793103 w 7467663"/>
              <a:gd name="connsiteY111" fmla="*/ 5039699 h 6858000"/>
              <a:gd name="connsiteX112" fmla="*/ 2770041 w 7467663"/>
              <a:gd name="connsiteY112" fmla="*/ 5033634 h 6858000"/>
              <a:gd name="connsiteX113" fmla="*/ 1979378 w 7467663"/>
              <a:gd name="connsiteY113" fmla="*/ 4769504 h 6858000"/>
              <a:gd name="connsiteX114" fmla="*/ 1927410 w 7467663"/>
              <a:gd name="connsiteY114" fmla="*/ 4716164 h 6858000"/>
              <a:gd name="connsiteX115" fmla="*/ 1959587 w 7467663"/>
              <a:gd name="connsiteY115" fmla="*/ 4728849 h 6858000"/>
              <a:gd name="connsiteX116" fmla="*/ 2777707 w 7467663"/>
              <a:gd name="connsiteY116" fmla="*/ 5003991 h 6858000"/>
              <a:gd name="connsiteX117" fmla="*/ 2800768 w 7467663"/>
              <a:gd name="connsiteY117" fmla="*/ 5010056 h 6858000"/>
              <a:gd name="connsiteX118" fmla="*/ 2879408 w 7467663"/>
              <a:gd name="connsiteY118" fmla="*/ 5031590 h 6858000"/>
              <a:gd name="connsiteX119" fmla="*/ 2862295 w 7467663"/>
              <a:gd name="connsiteY119" fmla="*/ 5022958 h 6858000"/>
              <a:gd name="connsiteX120" fmla="*/ 2813343 w 7467663"/>
              <a:gd name="connsiteY120" fmla="*/ 4998369 h 6858000"/>
              <a:gd name="connsiteX121" fmla="*/ 2646245 w 7467663"/>
              <a:gd name="connsiteY121" fmla="*/ 4930999 h 6858000"/>
              <a:gd name="connsiteX122" fmla="*/ 1999243 w 7467663"/>
              <a:gd name="connsiteY122" fmla="*/ 4730524 h 6858000"/>
              <a:gd name="connsiteX123" fmla="*/ 1979527 w 7467663"/>
              <a:gd name="connsiteY123" fmla="*/ 4726651 h 6858000"/>
              <a:gd name="connsiteX124" fmla="*/ 1927410 w 7467663"/>
              <a:gd name="connsiteY124" fmla="*/ 4716164 h 6858000"/>
              <a:gd name="connsiteX125" fmla="*/ 1997014 w 7467663"/>
              <a:gd name="connsiteY125" fmla="*/ 4698007 h 6858000"/>
              <a:gd name="connsiteX126" fmla="*/ 2005458 w 7467663"/>
              <a:gd name="connsiteY126" fmla="*/ 4699540 h 6858000"/>
              <a:gd name="connsiteX127" fmla="*/ 2657186 w 7467663"/>
              <a:gd name="connsiteY127" fmla="*/ 4901687 h 6858000"/>
              <a:gd name="connsiteX128" fmla="*/ 2826662 w 7467663"/>
              <a:gd name="connsiteY128" fmla="*/ 4970362 h 6858000"/>
              <a:gd name="connsiteX129" fmla="*/ 2876100 w 7467663"/>
              <a:gd name="connsiteY129" fmla="*/ 4995397 h 6858000"/>
              <a:gd name="connsiteX130" fmla="*/ 3042600 w 7467663"/>
              <a:gd name="connsiteY130" fmla="*/ 5059532 h 6858000"/>
              <a:gd name="connsiteX131" fmla="*/ 1997014 w 7467663"/>
              <a:gd name="connsiteY131" fmla="*/ 4698007 h 6858000"/>
              <a:gd name="connsiteX132" fmla="*/ 2305292 w 7467663"/>
              <a:gd name="connsiteY132" fmla="*/ 4219492 h 6858000"/>
              <a:gd name="connsiteX133" fmla="*/ 3360922 w 7467663"/>
              <a:gd name="connsiteY133" fmla="*/ 4529373 h 6858000"/>
              <a:gd name="connsiteX134" fmla="*/ 3492420 w 7467663"/>
              <a:gd name="connsiteY134" fmla="*/ 4510145 h 6858000"/>
              <a:gd name="connsiteX135" fmla="*/ 3364086 w 7467663"/>
              <a:gd name="connsiteY135" fmla="*/ 4480340 h 6858000"/>
              <a:gd name="connsiteX136" fmla="*/ 3225818 w 7467663"/>
              <a:gd name="connsiteY136" fmla="*/ 4411822 h 6858000"/>
              <a:gd name="connsiteX137" fmla="*/ 3129696 w 7467663"/>
              <a:gd name="connsiteY137" fmla="*/ 4360704 h 6858000"/>
              <a:gd name="connsiteX138" fmla="*/ 2814545 w 7467663"/>
              <a:gd name="connsiteY138" fmla="*/ 4282955 h 6858000"/>
              <a:gd name="connsiteX139" fmla="*/ 2305292 w 7467663"/>
              <a:gd name="connsiteY139" fmla="*/ 4219492 h 6858000"/>
              <a:gd name="connsiteX140" fmla="*/ 2626982 w 7467663"/>
              <a:gd name="connsiteY140" fmla="*/ 4206450 h 6858000"/>
              <a:gd name="connsiteX141" fmla="*/ 2490617 w 7467663"/>
              <a:gd name="connsiteY141" fmla="*/ 4206951 h 6858000"/>
              <a:gd name="connsiteX142" fmla="*/ 2819869 w 7467663"/>
              <a:gd name="connsiteY142" fmla="*/ 4252936 h 6858000"/>
              <a:gd name="connsiteX143" fmla="*/ 3143018 w 7467663"/>
              <a:gd name="connsiteY143" fmla="*/ 4332698 h 6858000"/>
              <a:gd name="connsiteX144" fmla="*/ 3241520 w 7467663"/>
              <a:gd name="connsiteY144" fmla="*/ 4385112 h 6858000"/>
              <a:gd name="connsiteX145" fmla="*/ 3374575 w 7467663"/>
              <a:gd name="connsiteY145" fmla="*/ 4451517 h 6858000"/>
              <a:gd name="connsiteX146" fmla="*/ 3505221 w 7467663"/>
              <a:gd name="connsiteY146" fmla="*/ 4480757 h 6858000"/>
              <a:gd name="connsiteX147" fmla="*/ 2626982 w 7467663"/>
              <a:gd name="connsiteY147" fmla="*/ 4206450 h 6858000"/>
              <a:gd name="connsiteX148" fmla="*/ 1310106 w 7467663"/>
              <a:gd name="connsiteY148" fmla="*/ 3943217 h 6858000"/>
              <a:gd name="connsiteX149" fmla="*/ 854994 w 7467663"/>
              <a:gd name="connsiteY149" fmla="*/ 4399136 h 6858000"/>
              <a:gd name="connsiteX150" fmla="*/ 742462 w 7467663"/>
              <a:gd name="connsiteY150" fmla="*/ 4594648 h 6858000"/>
              <a:gd name="connsiteX151" fmla="*/ 820602 w 7467663"/>
              <a:gd name="connsiteY151" fmla="*/ 4485915 h 6858000"/>
              <a:gd name="connsiteX152" fmla="*/ 878295 w 7467663"/>
              <a:gd name="connsiteY152" fmla="*/ 4403594 h 6858000"/>
              <a:gd name="connsiteX153" fmla="*/ 1240607 w 7467663"/>
              <a:gd name="connsiteY153" fmla="*/ 4010401 h 6858000"/>
              <a:gd name="connsiteX154" fmla="*/ 1310106 w 7467663"/>
              <a:gd name="connsiteY154" fmla="*/ 3943217 h 6858000"/>
              <a:gd name="connsiteX155" fmla="*/ 1423113 w 7467663"/>
              <a:gd name="connsiteY155" fmla="*/ 3874565 h 6858000"/>
              <a:gd name="connsiteX156" fmla="*/ 1260565 w 7467663"/>
              <a:gd name="connsiteY156" fmla="*/ 4031982 h 6858000"/>
              <a:gd name="connsiteX157" fmla="*/ 901900 w 7467663"/>
              <a:gd name="connsiteY157" fmla="*/ 4421236 h 6858000"/>
              <a:gd name="connsiteX158" fmla="*/ 845044 w 7467663"/>
              <a:gd name="connsiteY158" fmla="*/ 4502436 h 6858000"/>
              <a:gd name="connsiteX159" fmla="*/ 685926 w 7467663"/>
              <a:gd name="connsiteY159" fmla="*/ 4703069 h 6858000"/>
              <a:gd name="connsiteX160" fmla="*/ 684248 w 7467663"/>
              <a:gd name="connsiteY160" fmla="*/ 4706721 h 6858000"/>
              <a:gd name="connsiteX161" fmla="*/ 1423113 w 7467663"/>
              <a:gd name="connsiteY161" fmla="*/ 3874565 h 6858000"/>
              <a:gd name="connsiteX162" fmla="*/ 3316479 w 7467663"/>
              <a:gd name="connsiteY162" fmla="*/ 3872136 h 6858000"/>
              <a:gd name="connsiteX163" fmla="*/ 3546806 w 7467663"/>
              <a:gd name="connsiteY163" fmla="*/ 4356139 h 6858000"/>
              <a:gd name="connsiteX164" fmla="*/ 3364433 w 7467663"/>
              <a:gd name="connsiteY164" fmla="*/ 3953121 h 6858000"/>
              <a:gd name="connsiteX165" fmla="*/ 3316479 w 7467663"/>
              <a:gd name="connsiteY165" fmla="*/ 3872136 h 6858000"/>
              <a:gd name="connsiteX166" fmla="*/ 3291335 w 7467663"/>
              <a:gd name="connsiteY166" fmla="*/ 3767420 h 6858000"/>
              <a:gd name="connsiteX167" fmla="*/ 3390805 w 7467663"/>
              <a:gd name="connsiteY167" fmla="*/ 3937163 h 6858000"/>
              <a:gd name="connsiteX168" fmla="*/ 3579062 w 7467663"/>
              <a:gd name="connsiteY168" fmla="*/ 4359040 h 6858000"/>
              <a:gd name="connsiteX169" fmla="*/ 3467355 w 7467663"/>
              <a:gd name="connsiteY169" fmla="*/ 3988130 h 6858000"/>
              <a:gd name="connsiteX170" fmla="*/ 3310753 w 7467663"/>
              <a:gd name="connsiteY170" fmla="*/ 3787140 h 6858000"/>
              <a:gd name="connsiteX171" fmla="*/ 3291335 w 7467663"/>
              <a:gd name="connsiteY171" fmla="*/ 3767420 h 6858000"/>
              <a:gd name="connsiteX172" fmla="*/ 1635889 w 7467663"/>
              <a:gd name="connsiteY172" fmla="*/ 3709494 h 6858000"/>
              <a:gd name="connsiteX173" fmla="*/ 1634800 w 7467663"/>
              <a:gd name="connsiteY173" fmla="*/ 3731111 h 6858000"/>
              <a:gd name="connsiteX174" fmla="*/ 1635889 w 7467663"/>
              <a:gd name="connsiteY174" fmla="*/ 3709494 h 6858000"/>
              <a:gd name="connsiteX175" fmla="*/ 1510397 w 7467663"/>
              <a:gd name="connsiteY175" fmla="*/ 3684705 h 6858000"/>
              <a:gd name="connsiteX176" fmla="*/ 1146550 w 7467663"/>
              <a:gd name="connsiteY176" fmla="*/ 3802012 h 6858000"/>
              <a:gd name="connsiteX177" fmla="*/ 698834 w 7467663"/>
              <a:gd name="connsiteY177" fmla="*/ 3952272 h 6858000"/>
              <a:gd name="connsiteX178" fmla="*/ 34256 w 7467663"/>
              <a:gd name="connsiteY178" fmla="*/ 4347603 h 6858000"/>
              <a:gd name="connsiteX179" fmla="*/ 527241 w 7467663"/>
              <a:gd name="connsiteY179" fmla="*/ 4065078 h 6858000"/>
              <a:gd name="connsiteX180" fmla="*/ 1510397 w 7467663"/>
              <a:gd name="connsiteY180" fmla="*/ 3684705 h 6858000"/>
              <a:gd name="connsiteX181" fmla="*/ 1313114 w 7467663"/>
              <a:gd name="connsiteY181" fmla="*/ 3655216 h 6858000"/>
              <a:gd name="connsiteX182" fmla="*/ 1109304 w 7467663"/>
              <a:gd name="connsiteY182" fmla="*/ 3669030 h 6858000"/>
              <a:gd name="connsiteX183" fmla="*/ 8129 w 7467663"/>
              <a:gd name="connsiteY183" fmla="*/ 4330519 h 6858000"/>
              <a:gd name="connsiteX184" fmla="*/ 687572 w 7467663"/>
              <a:gd name="connsiteY184" fmla="*/ 3925629 h 6858000"/>
              <a:gd name="connsiteX185" fmla="*/ 1138365 w 7467663"/>
              <a:gd name="connsiteY185" fmla="*/ 3774515 h 6858000"/>
              <a:gd name="connsiteX186" fmla="*/ 1505579 w 7467663"/>
              <a:gd name="connsiteY186" fmla="*/ 3655526 h 6858000"/>
              <a:gd name="connsiteX187" fmla="*/ 1313114 w 7467663"/>
              <a:gd name="connsiteY187" fmla="*/ 3655216 h 6858000"/>
              <a:gd name="connsiteX188" fmla="*/ 3655073 w 7467663"/>
              <a:gd name="connsiteY188" fmla="*/ 3650884 h 6858000"/>
              <a:gd name="connsiteX189" fmla="*/ 3989938 w 7467663"/>
              <a:gd name="connsiteY189" fmla="*/ 3991685 h 6858000"/>
              <a:gd name="connsiteX190" fmla="*/ 4393907 w 7467663"/>
              <a:gd name="connsiteY190" fmla="*/ 4261258 h 6858000"/>
              <a:gd name="connsiteX191" fmla="*/ 4648051 w 7467663"/>
              <a:gd name="connsiteY191" fmla="*/ 4374051 h 6858000"/>
              <a:gd name="connsiteX192" fmla="*/ 4383389 w 7467663"/>
              <a:gd name="connsiteY192" fmla="*/ 4184369 h 6858000"/>
              <a:gd name="connsiteX193" fmla="*/ 4165508 w 7467663"/>
              <a:gd name="connsiteY193" fmla="*/ 4035196 h 6858000"/>
              <a:gd name="connsiteX194" fmla="*/ 4068162 w 7467663"/>
              <a:gd name="connsiteY194" fmla="*/ 3953394 h 6858000"/>
              <a:gd name="connsiteX195" fmla="*/ 3981416 w 7467663"/>
              <a:gd name="connsiteY195" fmla="*/ 3880482 h 6858000"/>
              <a:gd name="connsiteX196" fmla="*/ 3800147 w 7467663"/>
              <a:gd name="connsiteY196" fmla="*/ 3749872 h 6858000"/>
              <a:gd name="connsiteX197" fmla="*/ 3655073 w 7467663"/>
              <a:gd name="connsiteY197" fmla="*/ 3650884 h 6858000"/>
              <a:gd name="connsiteX198" fmla="*/ 3670252 w 7467663"/>
              <a:gd name="connsiteY198" fmla="*/ 3622798 h 6858000"/>
              <a:gd name="connsiteX199" fmla="*/ 3817258 w 7467663"/>
              <a:gd name="connsiteY199" fmla="*/ 3723577 h 6858000"/>
              <a:gd name="connsiteX200" fmla="*/ 4000461 w 7467663"/>
              <a:gd name="connsiteY200" fmla="*/ 3855966 h 6858000"/>
              <a:gd name="connsiteX201" fmla="*/ 4088180 w 7467663"/>
              <a:gd name="connsiteY201" fmla="*/ 3929774 h 6858000"/>
              <a:gd name="connsiteX202" fmla="*/ 4184555 w 7467663"/>
              <a:gd name="connsiteY202" fmla="*/ 4010683 h 6858000"/>
              <a:gd name="connsiteX203" fmla="*/ 4399563 w 7467663"/>
              <a:gd name="connsiteY203" fmla="*/ 4158106 h 6858000"/>
              <a:gd name="connsiteX204" fmla="*/ 4684469 w 7467663"/>
              <a:gd name="connsiteY204" fmla="*/ 4364680 h 6858000"/>
              <a:gd name="connsiteX205" fmla="*/ 4690271 w 7467663"/>
              <a:gd name="connsiteY205" fmla="*/ 4370034 h 6858000"/>
              <a:gd name="connsiteX206" fmla="*/ 4136093 w 7467663"/>
              <a:gd name="connsiteY206" fmla="*/ 3858466 h 6858000"/>
              <a:gd name="connsiteX207" fmla="*/ 3670252 w 7467663"/>
              <a:gd name="connsiteY207" fmla="*/ 3622798 h 6858000"/>
              <a:gd name="connsiteX208" fmla="*/ 4440129 w 7467663"/>
              <a:gd name="connsiteY208" fmla="*/ 3448571 h 6858000"/>
              <a:gd name="connsiteX209" fmla="*/ 4856525 w 7467663"/>
              <a:gd name="connsiteY209" fmla="*/ 3915351 h 6858000"/>
              <a:gd name="connsiteX210" fmla="*/ 5059055 w 7467663"/>
              <a:gd name="connsiteY210" fmla="*/ 4108918 h 6858000"/>
              <a:gd name="connsiteX211" fmla="*/ 5290070 w 7467663"/>
              <a:gd name="connsiteY211" fmla="*/ 4263619 h 6858000"/>
              <a:gd name="connsiteX212" fmla="*/ 4834991 w 7467663"/>
              <a:gd name="connsiteY212" fmla="*/ 3830985 h 6858000"/>
              <a:gd name="connsiteX213" fmla="*/ 4440129 w 7467663"/>
              <a:gd name="connsiteY213" fmla="*/ 3448571 h 6858000"/>
              <a:gd name="connsiteX214" fmla="*/ 4441737 w 7467663"/>
              <a:gd name="connsiteY214" fmla="*/ 3399734 h 6858000"/>
              <a:gd name="connsiteX215" fmla="*/ 4431236 w 7467663"/>
              <a:gd name="connsiteY215" fmla="*/ 3400954 h 6858000"/>
              <a:gd name="connsiteX216" fmla="*/ 4557150 w 7467663"/>
              <a:gd name="connsiteY216" fmla="*/ 3510023 h 6858000"/>
              <a:gd name="connsiteX217" fmla="*/ 4856936 w 7467663"/>
              <a:gd name="connsiteY217" fmla="*/ 3809146 h 6858000"/>
              <a:gd name="connsiteX218" fmla="*/ 5111996 w 7467663"/>
              <a:gd name="connsiteY218" fmla="*/ 4065759 h 6858000"/>
              <a:gd name="connsiteX219" fmla="*/ 5388878 w 7467663"/>
              <a:gd name="connsiteY219" fmla="*/ 4300185 h 6858000"/>
              <a:gd name="connsiteX220" fmla="*/ 5425556 w 7467663"/>
              <a:gd name="connsiteY220" fmla="*/ 4308967 h 6858000"/>
              <a:gd name="connsiteX221" fmla="*/ 4943646 w 7467663"/>
              <a:gd name="connsiteY221" fmla="*/ 3822916 h 6858000"/>
              <a:gd name="connsiteX222" fmla="*/ 4594837 w 7467663"/>
              <a:gd name="connsiteY222" fmla="*/ 3532274 h 6858000"/>
              <a:gd name="connsiteX223" fmla="*/ 4441737 w 7467663"/>
              <a:gd name="connsiteY223" fmla="*/ 3399734 h 6858000"/>
              <a:gd name="connsiteX224" fmla="*/ 5425834 w 7467663"/>
              <a:gd name="connsiteY224" fmla="*/ 3162785 h 6858000"/>
              <a:gd name="connsiteX225" fmla="*/ 5401644 w 7467663"/>
              <a:gd name="connsiteY225" fmla="*/ 3617847 h 6858000"/>
              <a:gd name="connsiteX226" fmla="*/ 5467256 w 7467663"/>
              <a:gd name="connsiteY226" fmla="*/ 4175494 h 6858000"/>
              <a:gd name="connsiteX227" fmla="*/ 5448069 w 7467663"/>
              <a:gd name="connsiteY227" fmla="*/ 3567554 h 6858000"/>
              <a:gd name="connsiteX228" fmla="*/ 5425834 w 7467663"/>
              <a:gd name="connsiteY228" fmla="*/ 3162785 h 6858000"/>
              <a:gd name="connsiteX229" fmla="*/ 1318687 w 7467663"/>
              <a:gd name="connsiteY229" fmla="*/ 3113840 h 6858000"/>
              <a:gd name="connsiteX230" fmla="*/ 1066793 w 7467663"/>
              <a:gd name="connsiteY230" fmla="*/ 3212171 h 6858000"/>
              <a:gd name="connsiteX231" fmla="*/ 993319 w 7467663"/>
              <a:gd name="connsiteY231" fmla="*/ 3247648 h 6858000"/>
              <a:gd name="connsiteX232" fmla="*/ 853081 w 7467663"/>
              <a:gd name="connsiteY232" fmla="*/ 3312410 h 6858000"/>
              <a:gd name="connsiteX233" fmla="*/ 805957 w 7467663"/>
              <a:gd name="connsiteY233" fmla="*/ 3330443 h 6858000"/>
              <a:gd name="connsiteX234" fmla="*/ 1318687 w 7467663"/>
              <a:gd name="connsiteY234" fmla="*/ 3113840 h 6858000"/>
              <a:gd name="connsiteX235" fmla="*/ 5453702 w 7467663"/>
              <a:gd name="connsiteY235" fmla="*/ 3090882 h 6858000"/>
              <a:gd name="connsiteX236" fmla="*/ 5480135 w 7467663"/>
              <a:gd name="connsiteY236" fmla="*/ 3565802 h 6858000"/>
              <a:gd name="connsiteX237" fmla="*/ 5499023 w 7467663"/>
              <a:gd name="connsiteY237" fmla="*/ 4166310 h 6858000"/>
              <a:gd name="connsiteX238" fmla="*/ 5547022 w 7467663"/>
              <a:gd name="connsiteY238" fmla="*/ 3607838 h 6858000"/>
              <a:gd name="connsiteX239" fmla="*/ 5515964 w 7467663"/>
              <a:gd name="connsiteY239" fmla="*/ 3378541 h 6858000"/>
              <a:gd name="connsiteX240" fmla="*/ 5453702 w 7467663"/>
              <a:gd name="connsiteY240" fmla="*/ 3090882 h 6858000"/>
              <a:gd name="connsiteX241" fmla="*/ 1238695 w 7467663"/>
              <a:gd name="connsiteY241" fmla="*/ 3076820 h 6858000"/>
              <a:gd name="connsiteX242" fmla="*/ 716371 w 7467663"/>
              <a:gd name="connsiteY242" fmla="*/ 3293249 h 6858000"/>
              <a:gd name="connsiteX243" fmla="*/ 579522 w 7467663"/>
              <a:gd name="connsiteY243" fmla="*/ 3371759 h 6858000"/>
              <a:gd name="connsiteX244" fmla="*/ 600288 w 7467663"/>
              <a:gd name="connsiteY244" fmla="*/ 3365555 h 6858000"/>
              <a:gd name="connsiteX245" fmla="*/ 840692 w 7467663"/>
              <a:gd name="connsiteY245" fmla="*/ 3284921 h 6858000"/>
              <a:gd name="connsiteX246" fmla="*/ 979248 w 7467663"/>
              <a:gd name="connsiteY246" fmla="*/ 3221003 h 6858000"/>
              <a:gd name="connsiteX247" fmla="*/ 1053282 w 7467663"/>
              <a:gd name="connsiteY247" fmla="*/ 3185247 h 6858000"/>
              <a:gd name="connsiteX248" fmla="*/ 1320603 w 7467663"/>
              <a:gd name="connsiteY248" fmla="*/ 3081281 h 6858000"/>
              <a:gd name="connsiteX249" fmla="*/ 1238695 w 7467663"/>
              <a:gd name="connsiteY249" fmla="*/ 3076820 h 6858000"/>
              <a:gd name="connsiteX250" fmla="*/ 5425627 w 7467663"/>
              <a:gd name="connsiteY250" fmla="*/ 2954192 h 6858000"/>
              <a:gd name="connsiteX251" fmla="*/ 5470770 w 7467663"/>
              <a:gd name="connsiteY251" fmla="*/ 3005435 h 6858000"/>
              <a:gd name="connsiteX252" fmla="*/ 5519779 w 7467663"/>
              <a:gd name="connsiteY252" fmla="*/ 4359223 h 6858000"/>
              <a:gd name="connsiteX253" fmla="*/ 5520293 w 7467663"/>
              <a:gd name="connsiteY253" fmla="*/ 4360602 h 6858000"/>
              <a:gd name="connsiteX254" fmla="*/ 5767221 w 7467663"/>
              <a:gd name="connsiteY254" fmla="*/ 4665564 h 6858000"/>
              <a:gd name="connsiteX255" fmla="*/ 6937169 w 7467663"/>
              <a:gd name="connsiteY255" fmla="*/ 4815941 h 6858000"/>
              <a:gd name="connsiteX256" fmla="*/ 6953922 w 7467663"/>
              <a:gd name="connsiteY256" fmla="*/ 4890068 h 6858000"/>
              <a:gd name="connsiteX257" fmla="*/ 6071359 w 7467663"/>
              <a:gd name="connsiteY257" fmla="*/ 4770770 h 6858000"/>
              <a:gd name="connsiteX258" fmla="*/ 6038839 w 7467663"/>
              <a:gd name="connsiteY258" fmla="*/ 4764474 h 6858000"/>
              <a:gd name="connsiteX259" fmla="*/ 6038706 w 7467663"/>
              <a:gd name="connsiteY259" fmla="*/ 4763847 h 6858000"/>
              <a:gd name="connsiteX260" fmla="*/ 6037784 w 7467663"/>
              <a:gd name="connsiteY260" fmla="*/ 4764270 h 6858000"/>
              <a:gd name="connsiteX261" fmla="*/ 6038839 w 7467663"/>
              <a:gd name="connsiteY261" fmla="*/ 4764474 h 6858000"/>
              <a:gd name="connsiteX262" fmla="*/ 6040338 w 7467663"/>
              <a:gd name="connsiteY262" fmla="*/ 4771418 h 6858000"/>
              <a:gd name="connsiteX263" fmla="*/ 6024488 w 7467663"/>
              <a:gd name="connsiteY263" fmla="*/ 4809903 h 6858000"/>
              <a:gd name="connsiteX264" fmla="*/ 5599771 w 7467663"/>
              <a:gd name="connsiteY264" fmla="*/ 5509652 h 6858000"/>
              <a:gd name="connsiteX265" fmla="*/ 5548843 w 7467663"/>
              <a:gd name="connsiteY265" fmla="*/ 5563845 h 6858000"/>
              <a:gd name="connsiteX266" fmla="*/ 5940952 w 7467663"/>
              <a:gd name="connsiteY266" fmla="*/ 6250028 h 6858000"/>
              <a:gd name="connsiteX267" fmla="*/ 6043441 w 7467663"/>
              <a:gd name="connsiteY267" fmla="*/ 6665847 h 6858000"/>
              <a:gd name="connsiteX268" fmla="*/ 6093432 w 7467663"/>
              <a:gd name="connsiteY268" fmla="*/ 6858000 h 6858000"/>
              <a:gd name="connsiteX269" fmla="*/ 6034344 w 7467663"/>
              <a:gd name="connsiteY269" fmla="*/ 6858000 h 6858000"/>
              <a:gd name="connsiteX270" fmla="*/ 6026679 w 7467663"/>
              <a:gd name="connsiteY270" fmla="*/ 6836959 h 6858000"/>
              <a:gd name="connsiteX271" fmla="*/ 5800441 w 7467663"/>
              <a:gd name="connsiteY271" fmla="*/ 6335286 h 6858000"/>
              <a:gd name="connsiteX272" fmla="*/ 5526562 w 7467663"/>
              <a:gd name="connsiteY272" fmla="*/ 5705388 h 6858000"/>
              <a:gd name="connsiteX273" fmla="*/ 5519640 w 7467663"/>
              <a:gd name="connsiteY273" fmla="*/ 5683774 h 6858000"/>
              <a:gd name="connsiteX274" fmla="*/ 5844559 w 7467663"/>
              <a:gd name="connsiteY274" fmla="*/ 6553349 h 6858000"/>
              <a:gd name="connsiteX275" fmla="*/ 5975994 w 7467663"/>
              <a:gd name="connsiteY275" fmla="*/ 6858000 h 6858000"/>
              <a:gd name="connsiteX276" fmla="*/ 5898547 w 7467663"/>
              <a:gd name="connsiteY276" fmla="*/ 6858000 h 6858000"/>
              <a:gd name="connsiteX277" fmla="*/ 5682041 w 7467663"/>
              <a:gd name="connsiteY277" fmla="*/ 6355860 h 6858000"/>
              <a:gd name="connsiteX278" fmla="*/ 5461758 w 7467663"/>
              <a:gd name="connsiteY278" fmla="*/ 5820220 h 6858000"/>
              <a:gd name="connsiteX279" fmla="*/ 5237282 w 7467663"/>
              <a:gd name="connsiteY279" fmla="*/ 6579086 h 6858000"/>
              <a:gd name="connsiteX280" fmla="*/ 5115009 w 7467663"/>
              <a:gd name="connsiteY280" fmla="*/ 6858000 h 6858000"/>
              <a:gd name="connsiteX281" fmla="*/ 5028074 w 7467663"/>
              <a:gd name="connsiteY281" fmla="*/ 6858000 h 6858000"/>
              <a:gd name="connsiteX282" fmla="*/ 5079508 w 7467663"/>
              <a:gd name="connsiteY282" fmla="*/ 6749074 h 6858000"/>
              <a:gd name="connsiteX283" fmla="*/ 5371846 w 7467663"/>
              <a:gd name="connsiteY283" fmla="*/ 5924413 h 6858000"/>
              <a:gd name="connsiteX284" fmla="*/ 5270512 w 7467663"/>
              <a:gd name="connsiteY284" fmla="*/ 6138975 h 6858000"/>
              <a:gd name="connsiteX285" fmla="*/ 5062409 w 7467663"/>
              <a:gd name="connsiteY285" fmla="*/ 6653544 h 6858000"/>
              <a:gd name="connsiteX286" fmla="*/ 5036628 w 7467663"/>
              <a:gd name="connsiteY286" fmla="*/ 6754247 h 6858000"/>
              <a:gd name="connsiteX287" fmla="*/ 5009112 w 7467663"/>
              <a:gd name="connsiteY287" fmla="*/ 6858000 h 6858000"/>
              <a:gd name="connsiteX288" fmla="*/ 4976679 w 7467663"/>
              <a:gd name="connsiteY288" fmla="*/ 6858000 h 6858000"/>
              <a:gd name="connsiteX289" fmla="*/ 5006537 w 7467663"/>
              <a:gd name="connsiteY289" fmla="*/ 6747068 h 6858000"/>
              <a:gd name="connsiteX290" fmla="*/ 5032723 w 7467663"/>
              <a:gd name="connsiteY290" fmla="*/ 6644957 h 6858000"/>
              <a:gd name="connsiteX291" fmla="*/ 5242949 w 7467663"/>
              <a:gd name="connsiteY291" fmla="*/ 6125175 h 6858000"/>
              <a:gd name="connsiteX292" fmla="*/ 5286321 w 7467663"/>
              <a:gd name="connsiteY292" fmla="*/ 6033555 h 6858000"/>
              <a:gd name="connsiteX293" fmla="*/ 5008210 w 7467663"/>
              <a:gd name="connsiteY293" fmla="*/ 6649194 h 6858000"/>
              <a:gd name="connsiteX294" fmla="*/ 4986321 w 7467663"/>
              <a:gd name="connsiteY294" fmla="*/ 6765687 h 6858000"/>
              <a:gd name="connsiteX295" fmla="*/ 4973474 w 7467663"/>
              <a:gd name="connsiteY295" fmla="*/ 6858000 h 6858000"/>
              <a:gd name="connsiteX296" fmla="*/ 4907178 w 7467663"/>
              <a:gd name="connsiteY296" fmla="*/ 6858000 h 6858000"/>
              <a:gd name="connsiteX297" fmla="*/ 4910810 w 7467663"/>
              <a:gd name="connsiteY297" fmla="*/ 6829660 h 6858000"/>
              <a:gd name="connsiteX298" fmla="*/ 4987461 w 7467663"/>
              <a:gd name="connsiteY298" fmla="*/ 6432994 h 6858000"/>
              <a:gd name="connsiteX299" fmla="*/ 5179262 w 7467663"/>
              <a:gd name="connsiteY299" fmla="*/ 6035044 h 6858000"/>
              <a:gd name="connsiteX300" fmla="*/ 4689678 w 7467663"/>
              <a:gd name="connsiteY300" fmla="*/ 6440241 h 6858000"/>
              <a:gd name="connsiteX301" fmla="*/ 4477543 w 7467663"/>
              <a:gd name="connsiteY301" fmla="*/ 6674836 h 6858000"/>
              <a:gd name="connsiteX302" fmla="*/ 4329957 w 7467663"/>
              <a:gd name="connsiteY302" fmla="*/ 6858000 h 6858000"/>
              <a:gd name="connsiteX303" fmla="*/ 4218595 w 7467663"/>
              <a:gd name="connsiteY303" fmla="*/ 6858000 h 6858000"/>
              <a:gd name="connsiteX304" fmla="*/ 4368888 w 7467663"/>
              <a:gd name="connsiteY304" fmla="*/ 6668412 h 6858000"/>
              <a:gd name="connsiteX305" fmla="*/ 4563091 w 7467663"/>
              <a:gd name="connsiteY305" fmla="*/ 6442508 h 6858000"/>
              <a:gd name="connsiteX306" fmla="*/ 5387324 w 7467663"/>
              <a:gd name="connsiteY306" fmla="*/ 5705830 h 6858000"/>
              <a:gd name="connsiteX307" fmla="*/ 5073620 w 7467663"/>
              <a:gd name="connsiteY307" fmla="*/ 5955437 h 6858000"/>
              <a:gd name="connsiteX308" fmla="*/ 4689789 w 7467663"/>
              <a:gd name="connsiteY308" fmla="*/ 6268382 h 6858000"/>
              <a:gd name="connsiteX309" fmla="*/ 4418722 w 7467663"/>
              <a:gd name="connsiteY309" fmla="*/ 6570886 h 6858000"/>
              <a:gd name="connsiteX310" fmla="*/ 4214944 w 7467663"/>
              <a:gd name="connsiteY310" fmla="*/ 6858000 h 6858000"/>
              <a:gd name="connsiteX311" fmla="*/ 4177898 w 7467663"/>
              <a:gd name="connsiteY311" fmla="*/ 6858000 h 6858000"/>
              <a:gd name="connsiteX312" fmla="*/ 4391597 w 7467663"/>
              <a:gd name="connsiteY312" fmla="*/ 6556370 h 6858000"/>
              <a:gd name="connsiteX313" fmla="*/ 4668889 w 7467663"/>
              <a:gd name="connsiteY313" fmla="*/ 6246399 h 6858000"/>
              <a:gd name="connsiteX314" fmla="*/ 5055427 w 7467663"/>
              <a:gd name="connsiteY314" fmla="*/ 5931476 h 6858000"/>
              <a:gd name="connsiteX315" fmla="*/ 5371814 w 7467663"/>
              <a:gd name="connsiteY315" fmla="*/ 5678975 h 6858000"/>
              <a:gd name="connsiteX316" fmla="*/ 4987918 w 7467663"/>
              <a:gd name="connsiteY316" fmla="*/ 5838701 h 6858000"/>
              <a:gd name="connsiteX317" fmla="*/ 4317146 w 7467663"/>
              <a:gd name="connsiteY317" fmla="*/ 6587716 h 6858000"/>
              <a:gd name="connsiteX318" fmla="*/ 4171627 w 7467663"/>
              <a:gd name="connsiteY318" fmla="*/ 6858000 h 6858000"/>
              <a:gd name="connsiteX319" fmla="*/ 4081585 w 7467663"/>
              <a:gd name="connsiteY319" fmla="*/ 6858000 h 6858000"/>
              <a:gd name="connsiteX320" fmla="*/ 4238603 w 7467663"/>
              <a:gd name="connsiteY320" fmla="*/ 6559341 h 6858000"/>
              <a:gd name="connsiteX321" fmla="*/ 4778333 w 7467663"/>
              <a:gd name="connsiteY321" fmla="*/ 5873626 h 6858000"/>
              <a:gd name="connsiteX322" fmla="*/ 5414185 w 7467663"/>
              <a:gd name="connsiteY322" fmla="*/ 5573882 h 6858000"/>
              <a:gd name="connsiteX323" fmla="*/ 5959648 w 7467663"/>
              <a:gd name="connsiteY323" fmla="*/ 4760797 h 6858000"/>
              <a:gd name="connsiteX324" fmla="*/ 5355019 w 7467663"/>
              <a:gd name="connsiteY324" fmla="*/ 4734672 h 6858000"/>
              <a:gd name="connsiteX325" fmla="*/ 5083565 w 7467663"/>
              <a:gd name="connsiteY325" fmla="*/ 5179121 h 6858000"/>
              <a:gd name="connsiteX326" fmla="*/ 4713577 w 7467663"/>
              <a:gd name="connsiteY326" fmla="*/ 5616803 h 6858000"/>
              <a:gd name="connsiteX327" fmla="*/ 3989559 w 7467663"/>
              <a:gd name="connsiteY327" fmla="*/ 6145945 h 6858000"/>
              <a:gd name="connsiteX328" fmla="*/ 3939824 w 7467663"/>
              <a:gd name="connsiteY328" fmla="*/ 6066900 h 6858000"/>
              <a:gd name="connsiteX329" fmla="*/ 4584537 w 7467663"/>
              <a:gd name="connsiteY329" fmla="*/ 5324826 h 6858000"/>
              <a:gd name="connsiteX330" fmla="*/ 5037105 w 7467663"/>
              <a:gd name="connsiteY330" fmla="*/ 5088765 h 6858000"/>
              <a:gd name="connsiteX331" fmla="*/ 5039930 w 7467663"/>
              <a:gd name="connsiteY331" fmla="*/ 5089585 h 6858000"/>
              <a:gd name="connsiteX332" fmla="*/ 5263764 w 7467663"/>
              <a:gd name="connsiteY332" fmla="*/ 4735525 h 6858000"/>
              <a:gd name="connsiteX333" fmla="*/ 4086300 w 7467663"/>
              <a:gd name="connsiteY333" fmla="*/ 4884599 h 6858000"/>
              <a:gd name="connsiteX334" fmla="*/ 4085485 w 7467663"/>
              <a:gd name="connsiteY334" fmla="*/ 4899070 h 6858000"/>
              <a:gd name="connsiteX335" fmla="*/ 3871915 w 7467663"/>
              <a:gd name="connsiteY335" fmla="*/ 5253645 h 6858000"/>
              <a:gd name="connsiteX336" fmla="*/ 3799374 w 7467663"/>
              <a:gd name="connsiteY336" fmla="*/ 5466127 h 6858000"/>
              <a:gd name="connsiteX337" fmla="*/ 3498850 w 7467663"/>
              <a:gd name="connsiteY337" fmla="*/ 6661888 h 6858000"/>
              <a:gd name="connsiteX338" fmla="*/ 3399216 w 7467663"/>
              <a:gd name="connsiteY338" fmla="*/ 6858000 h 6858000"/>
              <a:gd name="connsiteX339" fmla="*/ 3303688 w 7467663"/>
              <a:gd name="connsiteY339" fmla="*/ 6858000 h 6858000"/>
              <a:gd name="connsiteX340" fmla="*/ 3391774 w 7467663"/>
              <a:gd name="connsiteY340" fmla="*/ 6697181 h 6858000"/>
              <a:gd name="connsiteX341" fmla="*/ 3735540 w 7467663"/>
              <a:gd name="connsiteY341" fmla="*/ 5546923 h 6858000"/>
              <a:gd name="connsiteX342" fmla="*/ 3729438 w 7467663"/>
              <a:gd name="connsiteY342" fmla="*/ 5569058 h 6858000"/>
              <a:gd name="connsiteX343" fmla="*/ 3707782 w 7467663"/>
              <a:gd name="connsiteY343" fmla="*/ 5644908 h 6858000"/>
              <a:gd name="connsiteX344" fmla="*/ 3583827 w 7467663"/>
              <a:gd name="connsiteY344" fmla="*/ 6039215 h 6858000"/>
              <a:gd name="connsiteX345" fmla="*/ 3547861 w 7467663"/>
              <a:gd name="connsiteY345" fmla="*/ 6129609 h 6858000"/>
              <a:gd name="connsiteX346" fmla="*/ 3490905 w 7467663"/>
              <a:gd name="connsiteY346" fmla="*/ 6277660 h 6858000"/>
              <a:gd name="connsiteX347" fmla="*/ 3455859 w 7467663"/>
              <a:gd name="connsiteY347" fmla="*/ 6391301 h 6858000"/>
              <a:gd name="connsiteX348" fmla="*/ 3429112 w 7467663"/>
              <a:gd name="connsiteY348" fmla="*/ 6479469 h 6858000"/>
              <a:gd name="connsiteX349" fmla="*/ 3304862 w 7467663"/>
              <a:gd name="connsiteY349" fmla="*/ 6796476 h 6858000"/>
              <a:gd name="connsiteX350" fmla="*/ 3276071 w 7467663"/>
              <a:gd name="connsiteY350" fmla="*/ 6858000 h 6858000"/>
              <a:gd name="connsiteX351" fmla="*/ 3240805 w 7467663"/>
              <a:gd name="connsiteY351" fmla="*/ 6858000 h 6858000"/>
              <a:gd name="connsiteX352" fmla="*/ 3275917 w 7467663"/>
              <a:gd name="connsiteY352" fmla="*/ 6783192 h 6858000"/>
              <a:gd name="connsiteX353" fmla="*/ 3399358 w 7467663"/>
              <a:gd name="connsiteY353" fmla="*/ 6469011 h 6858000"/>
              <a:gd name="connsiteX354" fmla="*/ 3425650 w 7467663"/>
              <a:gd name="connsiteY354" fmla="*/ 6381333 h 6858000"/>
              <a:gd name="connsiteX355" fmla="*/ 3460661 w 7467663"/>
              <a:gd name="connsiteY355" fmla="*/ 6266763 h 6858000"/>
              <a:gd name="connsiteX356" fmla="*/ 3518021 w 7467663"/>
              <a:gd name="connsiteY356" fmla="*/ 6117298 h 6858000"/>
              <a:gd name="connsiteX357" fmla="*/ 3554035 w 7467663"/>
              <a:gd name="connsiteY357" fmla="*/ 6027832 h 6858000"/>
              <a:gd name="connsiteX358" fmla="*/ 3677174 w 7467663"/>
              <a:gd name="connsiteY358" fmla="*/ 5636351 h 6858000"/>
              <a:gd name="connsiteX359" fmla="*/ 3698819 w 7467663"/>
              <a:gd name="connsiteY359" fmla="*/ 5560503 h 6858000"/>
              <a:gd name="connsiteX360" fmla="*/ 3702094 w 7467663"/>
              <a:gd name="connsiteY360" fmla="*/ 5549194 h 6858000"/>
              <a:gd name="connsiteX361" fmla="*/ 3398355 w 7467663"/>
              <a:gd name="connsiteY361" fmla="*/ 6094603 h 6858000"/>
              <a:gd name="connsiteX362" fmla="*/ 3193941 w 7467663"/>
              <a:gd name="connsiteY362" fmla="*/ 6798775 h 6858000"/>
              <a:gd name="connsiteX363" fmla="*/ 3184140 w 7467663"/>
              <a:gd name="connsiteY363" fmla="*/ 6858000 h 6858000"/>
              <a:gd name="connsiteX364" fmla="*/ 3099978 w 7467663"/>
              <a:gd name="connsiteY364" fmla="*/ 6858000 h 6858000"/>
              <a:gd name="connsiteX365" fmla="*/ 3101556 w 7467663"/>
              <a:gd name="connsiteY365" fmla="*/ 6843337 h 6858000"/>
              <a:gd name="connsiteX366" fmla="*/ 3370162 w 7467663"/>
              <a:gd name="connsiteY366" fmla="*/ 5785550 h 6858000"/>
              <a:gd name="connsiteX367" fmla="*/ 3746477 w 7467663"/>
              <a:gd name="connsiteY367" fmla="*/ 5377889 h 6858000"/>
              <a:gd name="connsiteX368" fmla="*/ 3863399 w 7467663"/>
              <a:gd name="connsiteY368" fmla="*/ 5087257 h 6858000"/>
              <a:gd name="connsiteX369" fmla="*/ 3968712 w 7467663"/>
              <a:gd name="connsiteY369" fmla="*/ 4913989 h 6858000"/>
              <a:gd name="connsiteX370" fmla="*/ 2792390 w 7467663"/>
              <a:gd name="connsiteY370" fmla="*/ 5382974 h 6858000"/>
              <a:gd name="connsiteX371" fmla="*/ 2714982 w 7467663"/>
              <a:gd name="connsiteY371" fmla="*/ 5427051 h 6858000"/>
              <a:gd name="connsiteX372" fmla="*/ 2813361 w 7467663"/>
              <a:gd name="connsiteY372" fmla="*/ 6023912 h 6858000"/>
              <a:gd name="connsiteX373" fmla="*/ 2688430 w 7467663"/>
              <a:gd name="connsiteY373" fmla="*/ 6801564 h 6858000"/>
              <a:gd name="connsiteX374" fmla="*/ 2629626 w 7467663"/>
              <a:gd name="connsiteY374" fmla="*/ 6763394 h 6858000"/>
              <a:gd name="connsiteX375" fmla="*/ 2565328 w 7467663"/>
              <a:gd name="connsiteY375" fmla="*/ 5516399 h 6858000"/>
              <a:gd name="connsiteX376" fmla="*/ 1922999 w 7467663"/>
              <a:gd name="connsiteY376" fmla="*/ 5980343 h 6858000"/>
              <a:gd name="connsiteX377" fmla="*/ 1950261 w 7467663"/>
              <a:gd name="connsiteY377" fmla="*/ 6405858 h 6858000"/>
              <a:gd name="connsiteX378" fmla="*/ 2365554 w 7467663"/>
              <a:gd name="connsiteY378" fmla="*/ 6759107 h 6858000"/>
              <a:gd name="connsiteX379" fmla="*/ 2424142 w 7467663"/>
              <a:gd name="connsiteY379" fmla="*/ 6858000 h 6858000"/>
              <a:gd name="connsiteX380" fmla="*/ 2395994 w 7467663"/>
              <a:gd name="connsiteY380" fmla="*/ 6858000 h 6858000"/>
              <a:gd name="connsiteX381" fmla="*/ 2392863 w 7467663"/>
              <a:gd name="connsiteY381" fmla="*/ 6852964 h 6858000"/>
              <a:gd name="connsiteX382" fmla="*/ 2017589 w 7467663"/>
              <a:gd name="connsiteY382" fmla="*/ 6493982 h 6858000"/>
              <a:gd name="connsiteX383" fmla="*/ 2147336 w 7467663"/>
              <a:gd name="connsiteY383" fmla="*/ 6594052 h 6858000"/>
              <a:gd name="connsiteX384" fmla="*/ 2207047 w 7467663"/>
              <a:gd name="connsiteY384" fmla="*/ 6654540 h 6858000"/>
              <a:gd name="connsiteX385" fmla="*/ 2299106 w 7467663"/>
              <a:gd name="connsiteY385" fmla="*/ 6778931 h 6858000"/>
              <a:gd name="connsiteX386" fmla="*/ 2314430 w 7467663"/>
              <a:gd name="connsiteY386" fmla="*/ 6801144 h 6858000"/>
              <a:gd name="connsiteX387" fmla="*/ 2352406 w 7467663"/>
              <a:gd name="connsiteY387" fmla="*/ 6858000 h 6858000"/>
              <a:gd name="connsiteX388" fmla="*/ 2314492 w 7467663"/>
              <a:gd name="connsiteY388" fmla="*/ 6858000 h 6858000"/>
              <a:gd name="connsiteX389" fmla="*/ 2288095 w 7467663"/>
              <a:gd name="connsiteY389" fmla="*/ 6818030 h 6858000"/>
              <a:gd name="connsiteX390" fmla="*/ 2272768 w 7467663"/>
              <a:gd name="connsiteY390" fmla="*/ 6795822 h 6858000"/>
              <a:gd name="connsiteX391" fmla="*/ 2182715 w 7467663"/>
              <a:gd name="connsiteY391" fmla="*/ 6675071 h 6858000"/>
              <a:gd name="connsiteX392" fmla="*/ 2032061 w 7467663"/>
              <a:gd name="connsiteY392" fmla="*/ 6541380 h 6858000"/>
              <a:gd name="connsiteX393" fmla="*/ 2257220 w 7467663"/>
              <a:gd name="connsiteY393" fmla="*/ 6826257 h 6858000"/>
              <a:gd name="connsiteX394" fmla="*/ 2281324 w 7467663"/>
              <a:gd name="connsiteY394" fmla="*/ 6858000 h 6858000"/>
              <a:gd name="connsiteX395" fmla="*/ 2242860 w 7467663"/>
              <a:gd name="connsiteY395" fmla="*/ 6858000 h 6858000"/>
              <a:gd name="connsiteX396" fmla="*/ 2232818 w 7467663"/>
              <a:gd name="connsiteY396" fmla="*/ 6844926 h 6858000"/>
              <a:gd name="connsiteX397" fmla="*/ 1990172 w 7467663"/>
              <a:gd name="connsiteY397" fmla="*/ 6542121 h 6858000"/>
              <a:gd name="connsiteX398" fmla="*/ 2124090 w 7467663"/>
              <a:gd name="connsiteY398" fmla="*/ 6761017 h 6858000"/>
              <a:gd name="connsiteX399" fmla="*/ 2200380 w 7467663"/>
              <a:gd name="connsiteY399" fmla="*/ 6858000 h 6858000"/>
              <a:gd name="connsiteX400" fmla="*/ 2147507 w 7467663"/>
              <a:gd name="connsiteY400" fmla="*/ 6858000 h 6858000"/>
              <a:gd name="connsiteX401" fmla="*/ 2070668 w 7467663"/>
              <a:gd name="connsiteY401" fmla="*/ 6761520 h 6858000"/>
              <a:gd name="connsiteX402" fmla="*/ 1975142 w 7467663"/>
              <a:gd name="connsiteY402" fmla="*/ 6585570 h 6858000"/>
              <a:gd name="connsiteX403" fmla="*/ 2050035 w 7467663"/>
              <a:gd name="connsiteY403" fmla="*/ 6813345 h 6858000"/>
              <a:gd name="connsiteX404" fmla="*/ 2063025 w 7467663"/>
              <a:gd name="connsiteY404" fmla="*/ 6858000 h 6858000"/>
              <a:gd name="connsiteX405" fmla="*/ 2021675 w 7467663"/>
              <a:gd name="connsiteY405" fmla="*/ 6858000 h 6858000"/>
              <a:gd name="connsiteX406" fmla="*/ 2019308 w 7467663"/>
              <a:gd name="connsiteY406" fmla="*/ 6847118 h 6858000"/>
              <a:gd name="connsiteX407" fmla="*/ 1938835 w 7467663"/>
              <a:gd name="connsiteY407" fmla="*/ 6551160 h 6858000"/>
              <a:gd name="connsiteX408" fmla="*/ 1953230 w 7467663"/>
              <a:gd name="connsiteY408" fmla="*/ 6759699 h 6858000"/>
              <a:gd name="connsiteX409" fmla="*/ 1956763 w 7467663"/>
              <a:gd name="connsiteY409" fmla="*/ 6778191 h 6858000"/>
              <a:gd name="connsiteX410" fmla="*/ 1967925 w 7467663"/>
              <a:gd name="connsiteY410" fmla="*/ 6858000 h 6858000"/>
              <a:gd name="connsiteX411" fmla="*/ 1936622 w 7467663"/>
              <a:gd name="connsiteY411" fmla="*/ 6858000 h 6858000"/>
              <a:gd name="connsiteX412" fmla="*/ 1926261 w 7467663"/>
              <a:gd name="connsiteY412" fmla="*/ 6784064 h 6858000"/>
              <a:gd name="connsiteX413" fmla="*/ 1922724 w 7467663"/>
              <a:gd name="connsiteY413" fmla="*/ 6765577 h 6858000"/>
              <a:gd name="connsiteX414" fmla="*/ 1904650 w 7467663"/>
              <a:gd name="connsiteY414" fmla="*/ 6639616 h 6858000"/>
              <a:gd name="connsiteX415" fmla="*/ 1885273 w 7467663"/>
              <a:gd name="connsiteY415" fmla="*/ 6858000 h 6858000"/>
              <a:gd name="connsiteX416" fmla="*/ 1854363 w 7467663"/>
              <a:gd name="connsiteY416" fmla="*/ 6858000 h 6858000"/>
              <a:gd name="connsiteX417" fmla="*/ 1880391 w 7467663"/>
              <a:gd name="connsiteY417" fmla="*/ 6603796 h 6858000"/>
              <a:gd name="connsiteX418" fmla="*/ 1818273 w 7467663"/>
              <a:gd name="connsiteY418" fmla="*/ 6715729 h 6858000"/>
              <a:gd name="connsiteX419" fmla="*/ 1794691 w 7467663"/>
              <a:gd name="connsiteY419" fmla="*/ 6843239 h 6858000"/>
              <a:gd name="connsiteX420" fmla="*/ 1794914 w 7467663"/>
              <a:gd name="connsiteY420" fmla="*/ 6858000 h 6858000"/>
              <a:gd name="connsiteX421" fmla="*/ 1746128 w 7467663"/>
              <a:gd name="connsiteY421" fmla="*/ 6858000 h 6858000"/>
              <a:gd name="connsiteX422" fmla="*/ 1753934 w 7467663"/>
              <a:gd name="connsiteY422" fmla="*/ 6724796 h 6858000"/>
              <a:gd name="connsiteX423" fmla="*/ 1792053 w 7467663"/>
              <a:gd name="connsiteY423" fmla="*/ 6572396 h 6858000"/>
              <a:gd name="connsiteX424" fmla="*/ 1862248 w 7467663"/>
              <a:gd name="connsiteY424" fmla="*/ 6266397 h 6858000"/>
              <a:gd name="connsiteX425" fmla="*/ 1862250 w 7467663"/>
              <a:gd name="connsiteY425" fmla="*/ 6033531 h 6858000"/>
              <a:gd name="connsiteX426" fmla="*/ 1211999 w 7467663"/>
              <a:gd name="connsiteY426" fmla="*/ 6683610 h 6858000"/>
              <a:gd name="connsiteX427" fmla="*/ 1213266 w 7467663"/>
              <a:gd name="connsiteY427" fmla="*/ 6691947 h 6858000"/>
              <a:gd name="connsiteX428" fmla="*/ 1203370 w 7467663"/>
              <a:gd name="connsiteY428" fmla="*/ 6850676 h 6858000"/>
              <a:gd name="connsiteX429" fmla="*/ 1203671 w 7467663"/>
              <a:gd name="connsiteY429" fmla="*/ 6858000 h 6858000"/>
              <a:gd name="connsiteX430" fmla="*/ 1143180 w 7467663"/>
              <a:gd name="connsiteY430" fmla="*/ 6858000 h 6858000"/>
              <a:gd name="connsiteX431" fmla="*/ 1142176 w 7467663"/>
              <a:gd name="connsiteY431" fmla="*/ 6766045 h 6858000"/>
              <a:gd name="connsiteX432" fmla="*/ 1067484 w 7467663"/>
              <a:gd name="connsiteY432" fmla="*/ 6858000 h 6858000"/>
              <a:gd name="connsiteX433" fmla="*/ 953928 w 7467663"/>
              <a:gd name="connsiteY433" fmla="*/ 6858000 h 6858000"/>
              <a:gd name="connsiteX434" fmla="*/ 959715 w 7467663"/>
              <a:gd name="connsiteY434" fmla="*/ 6850185 h 6858000"/>
              <a:gd name="connsiteX435" fmla="*/ 1483788 w 7467663"/>
              <a:gd name="connsiteY435" fmla="*/ 6259174 h 6858000"/>
              <a:gd name="connsiteX436" fmla="*/ 1100671 w 7467663"/>
              <a:gd name="connsiteY436" fmla="*/ 6252137 h 6858000"/>
              <a:gd name="connsiteX437" fmla="*/ 1090144 w 7467663"/>
              <a:gd name="connsiteY437" fmla="*/ 6256748 h 6858000"/>
              <a:gd name="connsiteX438" fmla="*/ 1095872 w 7467663"/>
              <a:gd name="connsiteY438" fmla="*/ 6271892 h 6858000"/>
              <a:gd name="connsiteX439" fmla="*/ 262785 w 7467663"/>
              <a:gd name="connsiteY439" fmla="*/ 6845450 h 6858000"/>
              <a:gd name="connsiteX440" fmla="*/ 209968 w 7467663"/>
              <a:gd name="connsiteY440" fmla="*/ 6770713 h 6858000"/>
              <a:gd name="connsiteX441" fmla="*/ 873460 w 7467663"/>
              <a:gd name="connsiteY441" fmla="*/ 6253768 h 6858000"/>
              <a:gd name="connsiteX442" fmla="*/ 192686 w 7467663"/>
              <a:gd name="connsiteY442" fmla="*/ 5849257 h 6858000"/>
              <a:gd name="connsiteX443" fmla="*/ 4696 w 7467663"/>
              <a:gd name="connsiteY443" fmla="*/ 5697668 h 6858000"/>
              <a:gd name="connsiteX444" fmla="*/ 0 w 7467663"/>
              <a:gd name="connsiteY444" fmla="*/ 5689984 h 6858000"/>
              <a:gd name="connsiteX445" fmla="*/ 0 w 7467663"/>
              <a:gd name="connsiteY445" fmla="*/ 5513472 h 6858000"/>
              <a:gd name="connsiteX446" fmla="*/ 174101 w 7467663"/>
              <a:gd name="connsiteY446" fmla="*/ 5620277 h 6858000"/>
              <a:gd name="connsiteX447" fmla="*/ 891800 w 7467663"/>
              <a:gd name="connsiteY447" fmla="*/ 6036935 h 6858000"/>
              <a:gd name="connsiteX448" fmla="*/ 1072219 w 7467663"/>
              <a:gd name="connsiteY448" fmla="*/ 6169443 h 6858000"/>
              <a:gd name="connsiteX449" fmla="*/ 1074117 w 7467663"/>
              <a:gd name="connsiteY449" fmla="*/ 6170301 h 6858000"/>
              <a:gd name="connsiteX450" fmla="*/ 1083114 w 7467663"/>
              <a:gd name="connsiteY450" fmla="*/ 6174131 h 6858000"/>
              <a:gd name="connsiteX451" fmla="*/ 1543010 w 7467663"/>
              <a:gd name="connsiteY451" fmla="*/ 6191140 h 6858000"/>
              <a:gd name="connsiteX452" fmla="*/ 1551080 w 7467663"/>
              <a:gd name="connsiteY452" fmla="*/ 6195006 h 6858000"/>
              <a:gd name="connsiteX453" fmla="*/ 2345443 w 7467663"/>
              <a:gd name="connsiteY453" fmla="*/ 5549882 h 6858000"/>
              <a:gd name="connsiteX454" fmla="*/ 1721499 w 7467663"/>
              <a:gd name="connsiteY454" fmla="*/ 5599969 h 6858000"/>
              <a:gd name="connsiteX455" fmla="*/ 767716 w 7467663"/>
              <a:gd name="connsiteY455" fmla="*/ 5472768 h 6858000"/>
              <a:gd name="connsiteX456" fmla="*/ 722147 w 7467663"/>
              <a:gd name="connsiteY456" fmla="*/ 5393091 h 6858000"/>
              <a:gd name="connsiteX457" fmla="*/ 1485552 w 7467663"/>
              <a:gd name="connsiteY457" fmla="*/ 5313202 h 6858000"/>
              <a:gd name="connsiteX458" fmla="*/ 2143004 w 7467663"/>
              <a:gd name="connsiteY458" fmla="*/ 5402420 h 6858000"/>
              <a:gd name="connsiteX459" fmla="*/ 1933391 w 7467663"/>
              <a:gd name="connsiteY459" fmla="*/ 5156971 h 6858000"/>
              <a:gd name="connsiteX460" fmla="*/ 1827118 w 7467663"/>
              <a:gd name="connsiteY460" fmla="*/ 4968410 h 6858000"/>
              <a:gd name="connsiteX461" fmla="*/ 1837349 w 7467663"/>
              <a:gd name="connsiteY461" fmla="*/ 4956357 h 6858000"/>
              <a:gd name="connsiteX462" fmla="*/ 2162835 w 7467663"/>
              <a:gd name="connsiteY462" fmla="*/ 5187853 h 6858000"/>
              <a:gd name="connsiteX463" fmla="*/ 2257167 w 7467663"/>
              <a:gd name="connsiteY463" fmla="*/ 5462123 h 6858000"/>
              <a:gd name="connsiteX464" fmla="*/ 2261598 w 7467663"/>
              <a:gd name="connsiteY464" fmla="*/ 5467998 h 6858000"/>
              <a:gd name="connsiteX465" fmla="*/ 2437177 w 7467663"/>
              <a:gd name="connsiteY465" fmla="*/ 5479608 h 6858000"/>
              <a:gd name="connsiteX466" fmla="*/ 2445247 w 7467663"/>
              <a:gd name="connsiteY466" fmla="*/ 5483476 h 6858000"/>
              <a:gd name="connsiteX467" fmla="*/ 2743626 w 7467663"/>
              <a:gd name="connsiteY467" fmla="*/ 5304819 h 6858000"/>
              <a:gd name="connsiteX468" fmla="*/ 3048102 w 7467663"/>
              <a:gd name="connsiteY468" fmla="*/ 5150595 h 6858000"/>
              <a:gd name="connsiteX469" fmla="*/ 1799414 w 7467663"/>
              <a:gd name="connsiteY469" fmla="*/ 4694732 h 6858000"/>
              <a:gd name="connsiteX470" fmla="*/ 1771735 w 7467663"/>
              <a:gd name="connsiteY470" fmla="*/ 4619929 h 6858000"/>
              <a:gd name="connsiteX471" fmla="*/ 3104273 w 7467663"/>
              <a:gd name="connsiteY471" fmla="*/ 5076159 h 6858000"/>
              <a:gd name="connsiteX472" fmla="*/ 3113245 w 7467663"/>
              <a:gd name="connsiteY472" fmla="*/ 5090705 h 6858000"/>
              <a:gd name="connsiteX473" fmla="*/ 3126294 w 7467663"/>
              <a:gd name="connsiteY473" fmla="*/ 5114400 h 6858000"/>
              <a:gd name="connsiteX474" fmla="*/ 3937433 w 7467663"/>
              <a:gd name="connsiteY474" fmla="*/ 4830473 h 6858000"/>
              <a:gd name="connsiteX475" fmla="*/ 3590475 w 7467663"/>
              <a:gd name="connsiteY475" fmla="*/ 4597974 h 6858000"/>
              <a:gd name="connsiteX476" fmla="*/ 3100264 w 7467663"/>
              <a:gd name="connsiteY476" fmla="*/ 4579845 h 6858000"/>
              <a:gd name="connsiteX477" fmla="*/ 2183576 w 7467663"/>
              <a:gd name="connsiteY477" fmla="*/ 4227150 h 6858000"/>
              <a:gd name="connsiteX478" fmla="*/ 2151029 w 7467663"/>
              <a:gd name="connsiteY478" fmla="*/ 4146947 h 6858000"/>
              <a:gd name="connsiteX479" fmla="*/ 3563434 w 7467663"/>
              <a:gd name="connsiteY479" fmla="*/ 4469115 h 6858000"/>
              <a:gd name="connsiteX480" fmla="*/ 3177952 w 7467663"/>
              <a:gd name="connsiteY480" fmla="*/ 3657386 h 6858000"/>
              <a:gd name="connsiteX481" fmla="*/ 3189263 w 7467663"/>
              <a:gd name="connsiteY481" fmla="*/ 3625726 h 6858000"/>
              <a:gd name="connsiteX482" fmla="*/ 3560912 w 7467663"/>
              <a:gd name="connsiteY482" fmla="*/ 4079863 h 6858000"/>
              <a:gd name="connsiteX483" fmla="*/ 3626636 w 7467663"/>
              <a:gd name="connsiteY483" fmla="*/ 4512230 h 6858000"/>
              <a:gd name="connsiteX484" fmla="*/ 3653088 w 7467663"/>
              <a:gd name="connsiteY484" fmla="*/ 4521417 h 6858000"/>
              <a:gd name="connsiteX485" fmla="*/ 3988128 w 7467663"/>
              <a:gd name="connsiteY485" fmla="*/ 4817267 h 6858000"/>
              <a:gd name="connsiteX486" fmla="*/ 4830582 w 7467663"/>
              <a:gd name="connsiteY486" fmla="*/ 4676000 h 6858000"/>
              <a:gd name="connsiteX487" fmla="*/ 4830100 w 7467663"/>
              <a:gd name="connsiteY487" fmla="*/ 4675554 h 6858000"/>
              <a:gd name="connsiteX488" fmla="*/ 4036318 w 7467663"/>
              <a:gd name="connsiteY488" fmla="*/ 4147013 h 6858000"/>
              <a:gd name="connsiteX489" fmla="*/ 3432098 w 7467663"/>
              <a:gd name="connsiteY489" fmla="*/ 3537312 h 6858000"/>
              <a:gd name="connsiteX490" fmla="*/ 3446761 w 7467663"/>
              <a:gd name="connsiteY490" fmla="*/ 3461278 h 6858000"/>
              <a:gd name="connsiteX491" fmla="*/ 4419733 w 7467663"/>
              <a:gd name="connsiteY491" fmla="*/ 3963555 h 6858000"/>
              <a:gd name="connsiteX492" fmla="*/ 4781371 w 7467663"/>
              <a:gd name="connsiteY492" fmla="*/ 4458604 h 6858000"/>
              <a:gd name="connsiteX493" fmla="*/ 4780440 w 7467663"/>
              <a:gd name="connsiteY493" fmla="*/ 4470290 h 6858000"/>
              <a:gd name="connsiteX494" fmla="*/ 4898954 w 7467663"/>
              <a:gd name="connsiteY494" fmla="*/ 4662092 h 6858000"/>
              <a:gd name="connsiteX495" fmla="*/ 4900699 w 7467663"/>
              <a:gd name="connsiteY495" fmla="*/ 4670867 h 6858000"/>
              <a:gd name="connsiteX496" fmla="*/ 5714511 w 7467663"/>
              <a:gd name="connsiteY496" fmla="*/ 4663483 h 6858000"/>
              <a:gd name="connsiteX497" fmla="*/ 5464793 w 7467663"/>
              <a:gd name="connsiteY497" fmla="*/ 4393556 h 6858000"/>
              <a:gd name="connsiteX498" fmla="*/ 5461897 w 7467663"/>
              <a:gd name="connsiteY498" fmla="*/ 4390879 h 6858000"/>
              <a:gd name="connsiteX499" fmla="*/ 4294126 w 7467663"/>
              <a:gd name="connsiteY499" fmla="*/ 3303048 h 6858000"/>
              <a:gd name="connsiteX500" fmla="*/ 4305321 w 7467663"/>
              <a:gd name="connsiteY500" fmla="*/ 3256953 h 6858000"/>
              <a:gd name="connsiteX501" fmla="*/ 4949299 w 7467663"/>
              <a:gd name="connsiteY501" fmla="*/ 3766336 h 6858000"/>
              <a:gd name="connsiteX502" fmla="*/ 5291452 w 7467663"/>
              <a:gd name="connsiteY502" fmla="*/ 4076801 h 6858000"/>
              <a:gd name="connsiteX503" fmla="*/ 5434998 w 7467663"/>
              <a:gd name="connsiteY503" fmla="*/ 4254100 h 6858000"/>
              <a:gd name="connsiteX504" fmla="*/ 5351015 w 7467663"/>
              <a:gd name="connsiteY504" fmla="*/ 3760989 h 6858000"/>
              <a:gd name="connsiteX505" fmla="*/ 5413780 w 7467663"/>
              <a:gd name="connsiteY505" fmla="*/ 2966265 h 6858000"/>
              <a:gd name="connsiteX506" fmla="*/ 5425627 w 7467663"/>
              <a:gd name="connsiteY506" fmla="*/ 2954192 h 6858000"/>
              <a:gd name="connsiteX507" fmla="*/ 6604735 w 7467663"/>
              <a:gd name="connsiteY507" fmla="*/ 2041381 h 6858000"/>
              <a:gd name="connsiteX508" fmla="*/ 7204487 w 7467663"/>
              <a:gd name="connsiteY508" fmla="*/ 2742112 h 6858000"/>
              <a:gd name="connsiteX509" fmla="*/ 7131592 w 7467663"/>
              <a:gd name="connsiteY509" fmla="*/ 2672096 h 6858000"/>
              <a:gd name="connsiteX510" fmla="*/ 6996344 w 7467663"/>
              <a:gd name="connsiteY510" fmla="*/ 2518310 h 6858000"/>
              <a:gd name="connsiteX511" fmla="*/ 6735495 w 7467663"/>
              <a:gd name="connsiteY511" fmla="*/ 2196890 h 6858000"/>
              <a:gd name="connsiteX512" fmla="*/ 6721901 w 7467663"/>
              <a:gd name="connsiteY512" fmla="*/ 2179274 h 6858000"/>
              <a:gd name="connsiteX513" fmla="*/ 6604735 w 7467663"/>
              <a:gd name="connsiteY513" fmla="*/ 2041381 h 6858000"/>
              <a:gd name="connsiteX514" fmla="*/ 6591670 w 7467663"/>
              <a:gd name="connsiteY514" fmla="*/ 1988277 h 6858000"/>
              <a:gd name="connsiteX515" fmla="*/ 6747349 w 7467663"/>
              <a:gd name="connsiteY515" fmla="*/ 2160069 h 6858000"/>
              <a:gd name="connsiteX516" fmla="*/ 6760943 w 7467663"/>
              <a:gd name="connsiteY516" fmla="*/ 2177686 h 6858000"/>
              <a:gd name="connsiteX517" fmla="*/ 7021065 w 7467663"/>
              <a:gd name="connsiteY517" fmla="*/ 2498102 h 6858000"/>
              <a:gd name="connsiteX518" fmla="*/ 7155223 w 7467663"/>
              <a:gd name="connsiteY518" fmla="*/ 2650386 h 6858000"/>
              <a:gd name="connsiteX519" fmla="*/ 7203167 w 7467663"/>
              <a:gd name="connsiteY519" fmla="*/ 2697288 h 6858000"/>
              <a:gd name="connsiteX520" fmla="*/ 6937703 w 7467663"/>
              <a:gd name="connsiteY520" fmla="*/ 2321981 h 6858000"/>
              <a:gd name="connsiteX521" fmla="*/ 6591670 w 7467663"/>
              <a:gd name="connsiteY521" fmla="*/ 1988277 h 6858000"/>
              <a:gd name="connsiteX522" fmla="*/ 5798671 w 7467663"/>
              <a:gd name="connsiteY522" fmla="*/ 1981601 h 6858000"/>
              <a:gd name="connsiteX523" fmla="*/ 5754709 w 7467663"/>
              <a:gd name="connsiteY523" fmla="*/ 2071454 h 6858000"/>
              <a:gd name="connsiteX524" fmla="*/ 5763044 w 7467663"/>
              <a:gd name="connsiteY524" fmla="*/ 2842206 h 6858000"/>
              <a:gd name="connsiteX525" fmla="*/ 5764974 w 7467663"/>
              <a:gd name="connsiteY525" fmla="*/ 2799609 h 6858000"/>
              <a:gd name="connsiteX526" fmla="*/ 5767665 w 7467663"/>
              <a:gd name="connsiteY526" fmla="*/ 2666409 h 6858000"/>
              <a:gd name="connsiteX527" fmla="*/ 5763055 w 7467663"/>
              <a:gd name="connsiteY527" fmla="*/ 2579705 h 6858000"/>
              <a:gd name="connsiteX528" fmla="*/ 5758079 w 7467663"/>
              <a:gd name="connsiteY528" fmla="*/ 2492508 h 6858000"/>
              <a:gd name="connsiteX529" fmla="*/ 5779325 w 7467663"/>
              <a:gd name="connsiteY529" fmla="*/ 2197069 h 6858000"/>
              <a:gd name="connsiteX530" fmla="*/ 5798671 w 7467663"/>
              <a:gd name="connsiteY530" fmla="*/ 1981601 h 6858000"/>
              <a:gd name="connsiteX531" fmla="*/ 5829202 w 7467663"/>
              <a:gd name="connsiteY531" fmla="*/ 1971679 h 6858000"/>
              <a:gd name="connsiteX532" fmla="*/ 5809558 w 7467663"/>
              <a:gd name="connsiteY532" fmla="*/ 2198043 h 6858000"/>
              <a:gd name="connsiteX533" fmla="*/ 5788653 w 7467663"/>
              <a:gd name="connsiteY533" fmla="*/ 2489430 h 6858000"/>
              <a:gd name="connsiteX534" fmla="*/ 5793439 w 7467663"/>
              <a:gd name="connsiteY534" fmla="*/ 2575235 h 6858000"/>
              <a:gd name="connsiteX535" fmla="*/ 5796837 w 7467663"/>
              <a:gd name="connsiteY535" fmla="*/ 2637633 h 6858000"/>
              <a:gd name="connsiteX536" fmla="*/ 5818614 w 7467663"/>
              <a:gd name="connsiteY536" fmla="*/ 2473055 h 6858000"/>
              <a:gd name="connsiteX537" fmla="*/ 5829202 w 7467663"/>
              <a:gd name="connsiteY537" fmla="*/ 1971679 h 6858000"/>
              <a:gd name="connsiteX538" fmla="*/ 5911389 w 7467663"/>
              <a:gd name="connsiteY538" fmla="*/ 1898371 h 6858000"/>
              <a:gd name="connsiteX539" fmla="*/ 6237627 w 7467663"/>
              <a:gd name="connsiteY539" fmla="*/ 2231921 h 6858000"/>
              <a:gd name="connsiteX540" fmla="*/ 5911389 w 7467663"/>
              <a:gd name="connsiteY540" fmla="*/ 1898371 h 6858000"/>
              <a:gd name="connsiteX541" fmla="*/ 6944437 w 7467663"/>
              <a:gd name="connsiteY541" fmla="*/ 1575402 h 6858000"/>
              <a:gd name="connsiteX542" fmla="*/ 6304730 w 7467663"/>
              <a:gd name="connsiteY542" fmla="*/ 1766654 h 6858000"/>
              <a:gd name="connsiteX543" fmla="*/ 6944437 w 7467663"/>
              <a:gd name="connsiteY543" fmla="*/ 1575402 h 6858000"/>
              <a:gd name="connsiteX544" fmla="*/ 7019523 w 7467663"/>
              <a:gd name="connsiteY544" fmla="*/ 1519450 h 6858000"/>
              <a:gd name="connsiteX545" fmla="*/ 6298091 w 7467663"/>
              <a:gd name="connsiteY545" fmla="*/ 1737122 h 6858000"/>
              <a:gd name="connsiteX546" fmla="*/ 7019523 w 7467663"/>
              <a:gd name="connsiteY546" fmla="*/ 1519450 h 6858000"/>
              <a:gd name="connsiteX547" fmla="*/ 2399523 w 7467663"/>
              <a:gd name="connsiteY547" fmla="*/ 1428234 h 6858000"/>
              <a:gd name="connsiteX548" fmla="*/ 2224982 w 7467663"/>
              <a:gd name="connsiteY548" fmla="*/ 1826201 h 6858000"/>
              <a:gd name="connsiteX549" fmla="*/ 2096099 w 7467663"/>
              <a:gd name="connsiteY549" fmla="*/ 2345900 h 6858000"/>
              <a:gd name="connsiteX550" fmla="*/ 2283317 w 7467663"/>
              <a:gd name="connsiteY550" fmla="*/ 1796925 h 6858000"/>
              <a:gd name="connsiteX551" fmla="*/ 2399523 w 7467663"/>
              <a:gd name="connsiteY551" fmla="*/ 1428234 h 6858000"/>
              <a:gd name="connsiteX552" fmla="*/ 2448558 w 7467663"/>
              <a:gd name="connsiteY552" fmla="*/ 1373435 h 6858000"/>
              <a:gd name="connsiteX553" fmla="*/ 2312521 w 7467663"/>
              <a:gd name="connsiteY553" fmla="*/ 1806140 h 6858000"/>
              <a:gd name="connsiteX554" fmla="*/ 2127533 w 7467663"/>
              <a:gd name="connsiteY554" fmla="*/ 2348380 h 6858000"/>
              <a:gd name="connsiteX555" fmla="*/ 2358080 w 7467663"/>
              <a:gd name="connsiteY555" fmla="*/ 1866134 h 6858000"/>
              <a:gd name="connsiteX556" fmla="*/ 2407436 w 7467663"/>
              <a:gd name="connsiteY556" fmla="*/ 1651070 h 6858000"/>
              <a:gd name="connsiteX557" fmla="*/ 2448558 w 7467663"/>
              <a:gd name="connsiteY557" fmla="*/ 1373435 h 6858000"/>
              <a:gd name="connsiteX558" fmla="*/ 278707 w 7467663"/>
              <a:gd name="connsiteY558" fmla="*/ 1352270 h 6858000"/>
              <a:gd name="connsiteX559" fmla="*/ 321570 w 7467663"/>
              <a:gd name="connsiteY559" fmla="*/ 1861610 h 6858000"/>
              <a:gd name="connsiteX560" fmla="*/ 294281 w 7467663"/>
              <a:gd name="connsiteY560" fmla="*/ 1440658 h 6858000"/>
              <a:gd name="connsiteX561" fmla="*/ 278707 w 7467663"/>
              <a:gd name="connsiteY561" fmla="*/ 1352270 h 6858000"/>
              <a:gd name="connsiteX562" fmla="*/ 1423821 w 7467663"/>
              <a:gd name="connsiteY562" fmla="*/ 1351958 h 6858000"/>
              <a:gd name="connsiteX563" fmla="*/ 1638521 w 7467663"/>
              <a:gd name="connsiteY563" fmla="*/ 1908470 h 6858000"/>
              <a:gd name="connsiteX564" fmla="*/ 1754199 w 7467663"/>
              <a:gd name="connsiteY564" fmla="*/ 2149284 h 6858000"/>
              <a:gd name="connsiteX565" fmla="*/ 1908359 w 7467663"/>
              <a:gd name="connsiteY565" fmla="*/ 2364988 h 6858000"/>
              <a:gd name="connsiteX566" fmla="*/ 1647661 w 7467663"/>
              <a:gd name="connsiteY566" fmla="*/ 1825945 h 6858000"/>
              <a:gd name="connsiteX567" fmla="*/ 1423821 w 7467663"/>
              <a:gd name="connsiteY567" fmla="*/ 1351958 h 6858000"/>
              <a:gd name="connsiteX568" fmla="*/ 1431890 w 7467663"/>
              <a:gd name="connsiteY568" fmla="*/ 1306475 h 6858000"/>
              <a:gd name="connsiteX569" fmla="*/ 1507597 w 7467663"/>
              <a:gd name="connsiteY569" fmla="*/ 1446132 h 6858000"/>
              <a:gd name="connsiteX570" fmla="*/ 1674586 w 7467663"/>
              <a:gd name="connsiteY570" fmla="*/ 1813832 h 6858000"/>
              <a:gd name="connsiteX571" fmla="*/ 1815950 w 7467663"/>
              <a:gd name="connsiteY571" fmla="*/ 2128564 h 6858000"/>
              <a:gd name="connsiteX572" fmla="*/ 1984242 w 7467663"/>
              <a:gd name="connsiteY572" fmla="*/ 2430829 h 6858000"/>
              <a:gd name="connsiteX573" fmla="*/ 2014023 w 7467663"/>
              <a:gd name="connsiteY573" fmla="*/ 2450995 h 6858000"/>
              <a:gd name="connsiteX574" fmla="*/ 1747337 w 7467663"/>
              <a:gd name="connsiteY574" fmla="*/ 1855264 h 6858000"/>
              <a:gd name="connsiteX575" fmla="*/ 1533749 w 7467663"/>
              <a:gd name="connsiteY575" fmla="*/ 1478656 h 6858000"/>
              <a:gd name="connsiteX576" fmla="*/ 1431890 w 7467663"/>
              <a:gd name="connsiteY576" fmla="*/ 1306475 h 6858000"/>
              <a:gd name="connsiteX577" fmla="*/ 5052692 w 7467663"/>
              <a:gd name="connsiteY577" fmla="*/ 1292994 h 6858000"/>
              <a:gd name="connsiteX578" fmla="*/ 5200661 w 7467663"/>
              <a:gd name="connsiteY578" fmla="*/ 1635186 h 6858000"/>
              <a:gd name="connsiteX579" fmla="*/ 5297138 w 7467663"/>
              <a:gd name="connsiteY579" fmla="*/ 1906351 h 6858000"/>
              <a:gd name="connsiteX580" fmla="*/ 5052692 w 7467663"/>
              <a:gd name="connsiteY580" fmla="*/ 1292994 h 6858000"/>
              <a:gd name="connsiteX581" fmla="*/ 5009948 w 7467663"/>
              <a:gd name="connsiteY581" fmla="*/ 1273619 h 6858000"/>
              <a:gd name="connsiteX582" fmla="*/ 5121777 w 7467663"/>
              <a:gd name="connsiteY582" fmla="*/ 1654213 h 6858000"/>
              <a:gd name="connsiteX583" fmla="*/ 5293545 w 7467663"/>
              <a:gd name="connsiteY583" fmla="*/ 2072247 h 6858000"/>
              <a:gd name="connsiteX584" fmla="*/ 5294042 w 7467663"/>
              <a:gd name="connsiteY584" fmla="*/ 2065019 h 6858000"/>
              <a:gd name="connsiteX585" fmla="*/ 5171936 w 7467663"/>
              <a:gd name="connsiteY585" fmla="*/ 1647613 h 6858000"/>
              <a:gd name="connsiteX586" fmla="*/ 5009948 w 7467663"/>
              <a:gd name="connsiteY586" fmla="*/ 1273619 h 6858000"/>
              <a:gd name="connsiteX587" fmla="*/ 655236 w 7467663"/>
              <a:gd name="connsiteY587" fmla="*/ 1268632 h 6858000"/>
              <a:gd name="connsiteX588" fmla="*/ 839521 w 7467663"/>
              <a:gd name="connsiteY588" fmla="*/ 1685315 h 6858000"/>
              <a:gd name="connsiteX589" fmla="*/ 1109416 w 7467663"/>
              <a:gd name="connsiteY589" fmla="*/ 2061663 h 6858000"/>
              <a:gd name="connsiteX590" fmla="*/ 1298300 w 7467663"/>
              <a:gd name="connsiteY590" fmla="*/ 2247742 h 6858000"/>
              <a:gd name="connsiteX591" fmla="*/ 1125871 w 7467663"/>
              <a:gd name="connsiteY591" fmla="*/ 1989513 h 6858000"/>
              <a:gd name="connsiteX592" fmla="*/ 981574 w 7467663"/>
              <a:gd name="connsiteY592" fmla="*/ 1783157 h 6858000"/>
              <a:gd name="connsiteX593" fmla="*/ 922198 w 7467663"/>
              <a:gd name="connsiteY593" fmla="*/ 1677437 h 6858000"/>
              <a:gd name="connsiteX594" fmla="*/ 869293 w 7467663"/>
              <a:gd name="connsiteY594" fmla="*/ 1583214 h 6858000"/>
              <a:gd name="connsiteX595" fmla="*/ 751431 w 7467663"/>
              <a:gd name="connsiteY595" fmla="*/ 1405731 h 6858000"/>
              <a:gd name="connsiteX596" fmla="*/ 655236 w 7467663"/>
              <a:gd name="connsiteY596" fmla="*/ 1268632 h 6858000"/>
              <a:gd name="connsiteX597" fmla="*/ 6516292 w 7467663"/>
              <a:gd name="connsiteY597" fmla="*/ 1263064 h 6858000"/>
              <a:gd name="connsiteX598" fmla="*/ 5736320 w 7467663"/>
              <a:gd name="connsiteY598" fmla="*/ 1501803 h 6858000"/>
              <a:gd name="connsiteX599" fmla="*/ 6516292 w 7467663"/>
              <a:gd name="connsiteY599" fmla="*/ 1263064 h 6858000"/>
              <a:gd name="connsiteX600" fmla="*/ 291466 w 7467663"/>
              <a:gd name="connsiteY600" fmla="*/ 1250369 h 6858000"/>
              <a:gd name="connsiteX601" fmla="*/ 323180 w 7467663"/>
              <a:gd name="connsiteY601" fmla="*/ 1435283 h 6858000"/>
              <a:gd name="connsiteX602" fmla="*/ 349381 w 7467663"/>
              <a:gd name="connsiteY602" fmla="*/ 1875041 h 6858000"/>
              <a:gd name="connsiteX603" fmla="*/ 374363 w 7467663"/>
              <a:gd name="connsiteY603" fmla="*/ 1506494 h 6858000"/>
              <a:gd name="connsiteX604" fmla="*/ 302168 w 7467663"/>
              <a:gd name="connsiteY604" fmla="*/ 1274495 h 6858000"/>
              <a:gd name="connsiteX605" fmla="*/ 291466 w 7467663"/>
              <a:gd name="connsiteY605" fmla="*/ 1250369 h 6858000"/>
              <a:gd name="connsiteX606" fmla="*/ 678222 w 7467663"/>
              <a:gd name="connsiteY606" fmla="*/ 1248670 h 6858000"/>
              <a:gd name="connsiteX607" fmla="*/ 775536 w 7467663"/>
              <a:gd name="connsiteY607" fmla="*/ 1388015 h 6858000"/>
              <a:gd name="connsiteX608" fmla="*/ 894529 w 7467663"/>
              <a:gd name="connsiteY608" fmla="*/ 1567739 h 6858000"/>
              <a:gd name="connsiteX609" fmla="*/ 948000 w 7467663"/>
              <a:gd name="connsiteY609" fmla="*/ 1663088 h 6858000"/>
              <a:gd name="connsiteX610" fmla="*/ 1006812 w 7467663"/>
              <a:gd name="connsiteY610" fmla="*/ 1767683 h 6858000"/>
              <a:gd name="connsiteX611" fmla="*/ 1149133 w 7467663"/>
              <a:gd name="connsiteY611" fmla="*/ 1971513 h 6858000"/>
              <a:gd name="connsiteX612" fmla="*/ 1333952 w 7467663"/>
              <a:gd name="connsiteY612" fmla="*/ 2251620 h 6858000"/>
              <a:gd name="connsiteX613" fmla="*/ 1337329 w 7467663"/>
              <a:gd name="connsiteY613" fmla="*/ 2258350 h 6858000"/>
              <a:gd name="connsiteX614" fmla="*/ 1014726 w 7467663"/>
              <a:gd name="connsiteY614" fmla="*/ 1615556 h 6858000"/>
              <a:gd name="connsiteX615" fmla="*/ 678222 w 7467663"/>
              <a:gd name="connsiteY615" fmla="*/ 1248670 h 6858000"/>
              <a:gd name="connsiteX616" fmla="*/ 6691602 w 7467663"/>
              <a:gd name="connsiteY616" fmla="*/ 1140573 h 6858000"/>
              <a:gd name="connsiteX617" fmla="*/ 6571100 w 7467663"/>
              <a:gd name="connsiteY617" fmla="*/ 1183662 h 6858000"/>
              <a:gd name="connsiteX618" fmla="*/ 6241687 w 7467663"/>
              <a:gd name="connsiteY618" fmla="*/ 1257600 h 6858000"/>
              <a:gd name="connsiteX619" fmla="*/ 5693009 w 7467663"/>
              <a:gd name="connsiteY619" fmla="*/ 1478256 h 6858000"/>
              <a:gd name="connsiteX620" fmla="*/ 6548420 w 7467663"/>
              <a:gd name="connsiteY620" fmla="*/ 1214599 h 6858000"/>
              <a:gd name="connsiteX621" fmla="*/ 6605473 w 7467663"/>
              <a:gd name="connsiteY621" fmla="*/ 1184686 h 6858000"/>
              <a:gd name="connsiteX622" fmla="*/ 6691602 w 7467663"/>
              <a:gd name="connsiteY622" fmla="*/ 1140573 h 6858000"/>
              <a:gd name="connsiteX623" fmla="*/ 4002475 w 7467663"/>
              <a:gd name="connsiteY623" fmla="*/ 1037802 h 6858000"/>
              <a:gd name="connsiteX624" fmla="*/ 4000324 w 7467663"/>
              <a:gd name="connsiteY624" fmla="*/ 1039362 h 6858000"/>
              <a:gd name="connsiteX625" fmla="*/ 4002862 w 7467663"/>
              <a:gd name="connsiteY625" fmla="*/ 1042866 h 6858000"/>
              <a:gd name="connsiteX626" fmla="*/ 4002475 w 7467663"/>
              <a:gd name="connsiteY626" fmla="*/ 1037802 h 6858000"/>
              <a:gd name="connsiteX627" fmla="*/ 506322 w 7467663"/>
              <a:gd name="connsiteY627" fmla="*/ 1020997 h 6858000"/>
              <a:gd name="connsiteX628" fmla="*/ 533068 w 7467663"/>
              <a:gd name="connsiteY628" fmla="*/ 1029409 h 6858000"/>
              <a:gd name="connsiteX629" fmla="*/ 1232525 w 7467663"/>
              <a:gd name="connsiteY629" fmla="*/ 1804675 h 6858000"/>
              <a:gd name="connsiteX630" fmla="*/ 1388858 w 7467663"/>
              <a:gd name="connsiteY630" fmla="*/ 2368011 h 6858000"/>
              <a:gd name="connsiteX631" fmla="*/ 1384098 w 7467663"/>
              <a:gd name="connsiteY631" fmla="*/ 2378125 h 6858000"/>
              <a:gd name="connsiteX632" fmla="*/ 1425393 w 7467663"/>
              <a:gd name="connsiteY632" fmla="*/ 2589124 h 6858000"/>
              <a:gd name="connsiteX633" fmla="*/ 1424001 w 7467663"/>
              <a:gd name="connsiteY633" fmla="*/ 2597541 h 6858000"/>
              <a:gd name="connsiteX634" fmla="*/ 2152729 w 7467663"/>
              <a:gd name="connsiteY634" fmla="*/ 2864487 h 6858000"/>
              <a:gd name="connsiteX635" fmla="*/ 2020609 w 7467663"/>
              <a:gd name="connsiteY635" fmla="*/ 2539671 h 6858000"/>
              <a:gd name="connsiteX636" fmla="*/ 2018920 w 7467663"/>
              <a:gd name="connsiteY636" fmla="*/ 2536309 h 6858000"/>
              <a:gd name="connsiteX637" fmla="*/ 1342441 w 7467663"/>
              <a:gd name="connsiteY637" fmla="*/ 1173017 h 6858000"/>
              <a:gd name="connsiteX638" fmla="*/ 1367925 w 7467663"/>
              <a:gd name="connsiteY638" fmla="*/ 1135648 h 6858000"/>
              <a:gd name="connsiteX639" fmla="*/ 1771401 w 7467663"/>
              <a:gd name="connsiteY639" fmla="*/ 1806673 h 6858000"/>
              <a:gd name="connsiteX640" fmla="*/ 1972385 w 7467663"/>
              <a:gd name="connsiteY640" fmla="*/ 2198735 h 6858000"/>
              <a:gd name="connsiteX641" fmla="*/ 2040892 w 7467663"/>
              <a:gd name="connsiteY641" fmla="*/ 2405205 h 6858000"/>
              <a:gd name="connsiteX642" fmla="*/ 2131689 w 7467663"/>
              <a:gd name="connsiteY642" fmla="*/ 1936926 h 6858000"/>
              <a:gd name="connsiteX643" fmla="*/ 2454820 w 7467663"/>
              <a:gd name="connsiteY643" fmla="*/ 1248808 h 6858000"/>
              <a:gd name="connsiteX644" fmla="*/ 2492512 w 7467663"/>
              <a:gd name="connsiteY644" fmla="*/ 1302920 h 6858000"/>
              <a:gd name="connsiteX645" fmla="*/ 2081216 w 7467663"/>
              <a:gd name="connsiteY645" fmla="*/ 2527513 h 6858000"/>
              <a:gd name="connsiteX646" fmla="*/ 2081211 w 7467663"/>
              <a:gd name="connsiteY646" fmla="*/ 2528916 h 6858000"/>
              <a:gd name="connsiteX647" fmla="*/ 2199067 w 7467663"/>
              <a:gd name="connsiteY647" fmla="*/ 2884061 h 6858000"/>
              <a:gd name="connsiteX648" fmla="*/ 3192586 w 7467663"/>
              <a:gd name="connsiteY648" fmla="*/ 3411496 h 6858000"/>
              <a:gd name="connsiteX649" fmla="*/ 3182620 w 7467663"/>
              <a:gd name="connsiteY649" fmla="*/ 3483279 h 6858000"/>
              <a:gd name="connsiteX650" fmla="*/ 2435119 w 7467663"/>
              <a:gd name="connsiteY650" fmla="*/ 3080173 h 6858000"/>
              <a:gd name="connsiteX651" fmla="*/ 2410152 w 7467663"/>
              <a:gd name="connsiteY651" fmla="*/ 3063751 h 6858000"/>
              <a:gd name="connsiteX652" fmla="*/ 2408099 w 7467663"/>
              <a:gd name="connsiteY652" fmla="*/ 3064403 h 6858000"/>
              <a:gd name="connsiteX653" fmla="*/ 2407218 w 7467663"/>
              <a:gd name="connsiteY653" fmla="*/ 3070324 h 6858000"/>
              <a:gd name="connsiteX654" fmla="*/ 2380138 w 7467663"/>
              <a:gd name="connsiteY654" fmla="*/ 3099341 h 6858000"/>
              <a:gd name="connsiteX655" fmla="*/ 1765923 w 7467663"/>
              <a:gd name="connsiteY655" fmla="*/ 3581043 h 6858000"/>
              <a:gd name="connsiteX656" fmla="*/ 1702258 w 7467663"/>
              <a:gd name="connsiteY656" fmla="*/ 3612286 h 6858000"/>
              <a:gd name="connsiteX657" fmla="*/ 1538370 w 7467663"/>
              <a:gd name="connsiteY657" fmla="*/ 3811804 h 6858000"/>
              <a:gd name="connsiteX658" fmla="*/ 542867 w 7467663"/>
              <a:gd name="connsiteY658" fmla="*/ 4944092 h 6858000"/>
              <a:gd name="connsiteX659" fmla="*/ 515800 w 7467663"/>
              <a:gd name="connsiteY659" fmla="*/ 4862180 h 6858000"/>
              <a:gd name="connsiteX660" fmla="*/ 909145 w 7467663"/>
              <a:gd name="connsiteY660" fmla="*/ 4199225 h 6858000"/>
              <a:gd name="connsiteX661" fmla="*/ 1214067 w 7467663"/>
              <a:gd name="connsiteY661" fmla="*/ 3908561 h 6858000"/>
              <a:gd name="connsiteX662" fmla="*/ 640967 w 7467663"/>
              <a:gd name="connsiteY662" fmla="*/ 4105601 h 6858000"/>
              <a:gd name="connsiteX663" fmla="*/ 112563 w 7467663"/>
              <a:gd name="connsiteY663" fmla="*/ 4396952 h 6858000"/>
              <a:gd name="connsiteX664" fmla="*/ 0 w 7467663"/>
              <a:gd name="connsiteY664" fmla="*/ 4466006 h 6858000"/>
              <a:gd name="connsiteX665" fmla="*/ 0 w 7467663"/>
              <a:gd name="connsiteY665" fmla="*/ 4233763 h 6858000"/>
              <a:gd name="connsiteX666" fmla="*/ 36881 w 7467663"/>
              <a:gd name="connsiteY666" fmla="*/ 4200118 h 6858000"/>
              <a:gd name="connsiteX667" fmla="*/ 910534 w 7467663"/>
              <a:gd name="connsiteY667" fmla="*/ 3629753 h 6858000"/>
              <a:gd name="connsiteX668" fmla="*/ 1578717 w 7467663"/>
              <a:gd name="connsiteY668" fmla="*/ 3575982 h 6858000"/>
              <a:gd name="connsiteX669" fmla="*/ 2338780 w 7467663"/>
              <a:gd name="connsiteY669" fmla="*/ 3033725 h 6858000"/>
              <a:gd name="connsiteX670" fmla="*/ 1807991 w 7467663"/>
              <a:gd name="connsiteY670" fmla="*/ 2807184 h 6858000"/>
              <a:gd name="connsiteX671" fmla="*/ 1416358 w 7467663"/>
              <a:gd name="connsiteY671" fmla="*/ 3112571 h 6858000"/>
              <a:gd name="connsiteX672" fmla="*/ 939066 w 7467663"/>
              <a:gd name="connsiteY672" fmla="*/ 3378798 h 6858000"/>
              <a:gd name="connsiteX673" fmla="*/ 115099 w 7467663"/>
              <a:gd name="connsiteY673" fmla="*/ 3607650 h 6858000"/>
              <a:gd name="connsiteX674" fmla="*/ 97284 w 7467663"/>
              <a:gd name="connsiteY674" fmla="*/ 3520393 h 6858000"/>
              <a:gd name="connsiteX675" fmla="*/ 922050 w 7467663"/>
              <a:gd name="connsiteY675" fmla="*/ 3074867 h 6858000"/>
              <a:gd name="connsiteX676" fmla="*/ 1405265 w 7467663"/>
              <a:gd name="connsiteY676" fmla="*/ 3016319 h 6858000"/>
              <a:gd name="connsiteX677" fmla="*/ 1407512 w 7467663"/>
              <a:gd name="connsiteY677" fmla="*/ 3018001 h 6858000"/>
              <a:gd name="connsiteX678" fmla="*/ 1726266 w 7467663"/>
              <a:gd name="connsiteY678" fmla="*/ 2777274 h 6858000"/>
              <a:gd name="connsiteX679" fmla="*/ 625390 w 7467663"/>
              <a:gd name="connsiteY679" fmla="*/ 2514541 h 6858000"/>
              <a:gd name="connsiteX680" fmla="*/ 619799 w 7467663"/>
              <a:gd name="connsiteY680" fmla="*/ 2527180 h 6858000"/>
              <a:gd name="connsiteX681" fmla="*/ 310030 w 7467663"/>
              <a:gd name="connsiteY681" fmla="*/ 2771818 h 6858000"/>
              <a:gd name="connsiteX682" fmla="*/ 173877 w 7467663"/>
              <a:gd name="connsiteY682" fmla="*/ 2937056 h 6858000"/>
              <a:gd name="connsiteX683" fmla="*/ 77889 w 7467663"/>
              <a:gd name="connsiteY683" fmla="*/ 3138440 h 6858000"/>
              <a:gd name="connsiteX684" fmla="*/ 0 w 7467663"/>
              <a:gd name="connsiteY684" fmla="*/ 3271395 h 6858000"/>
              <a:gd name="connsiteX685" fmla="*/ 0 w 7467663"/>
              <a:gd name="connsiteY685" fmla="*/ 3153002 h 6858000"/>
              <a:gd name="connsiteX686" fmla="*/ 2386 w 7467663"/>
              <a:gd name="connsiteY686" fmla="*/ 3149203 h 6858000"/>
              <a:gd name="connsiteX687" fmla="*/ 89753 w 7467663"/>
              <a:gd name="connsiteY687" fmla="*/ 2987702 h 6858000"/>
              <a:gd name="connsiteX688" fmla="*/ 76869 w 7467663"/>
              <a:gd name="connsiteY688" fmla="*/ 3005404 h 6858000"/>
              <a:gd name="connsiteX689" fmla="*/ 32049 w 7467663"/>
              <a:gd name="connsiteY689" fmla="*/ 3065814 h 6858000"/>
              <a:gd name="connsiteX690" fmla="*/ 0 w 7467663"/>
              <a:gd name="connsiteY690" fmla="*/ 3108744 h 6858000"/>
              <a:gd name="connsiteX691" fmla="*/ 0 w 7467663"/>
              <a:gd name="connsiteY691" fmla="*/ 3058059 h 6858000"/>
              <a:gd name="connsiteX692" fmla="*/ 7610 w 7467663"/>
              <a:gd name="connsiteY692" fmla="*/ 3047889 h 6858000"/>
              <a:gd name="connsiteX693" fmla="*/ 52419 w 7467663"/>
              <a:gd name="connsiteY693" fmla="*/ 2987479 h 6858000"/>
              <a:gd name="connsiteX694" fmla="*/ 59142 w 7467663"/>
              <a:gd name="connsiteY694" fmla="*/ 2978488 h 6858000"/>
              <a:gd name="connsiteX695" fmla="*/ 0 w 7467663"/>
              <a:gd name="connsiteY695" fmla="*/ 3015334 h 6858000"/>
              <a:gd name="connsiteX696" fmla="*/ 0 w 7467663"/>
              <a:gd name="connsiteY696" fmla="*/ 2914286 h 6858000"/>
              <a:gd name="connsiteX697" fmla="*/ 36383 w 7467663"/>
              <a:gd name="connsiteY697" fmla="*/ 2901128 h 6858000"/>
              <a:gd name="connsiteX698" fmla="*/ 156329 w 7467663"/>
              <a:gd name="connsiteY698" fmla="*/ 2840533 h 6858000"/>
              <a:gd name="connsiteX699" fmla="*/ 358355 w 7467663"/>
              <a:gd name="connsiteY699" fmla="*/ 2620471 h 6858000"/>
              <a:gd name="connsiteX700" fmla="*/ 510577 w 7467663"/>
              <a:gd name="connsiteY700" fmla="*/ 2501244 h 6858000"/>
              <a:gd name="connsiteX701" fmla="*/ 211967 w 7467663"/>
              <a:gd name="connsiteY701" fmla="*/ 2479171 h 6858000"/>
              <a:gd name="connsiteX702" fmla="*/ 0 w 7467663"/>
              <a:gd name="connsiteY702" fmla="*/ 2476398 h 6858000"/>
              <a:gd name="connsiteX703" fmla="*/ 0 w 7467663"/>
              <a:gd name="connsiteY703" fmla="*/ 2389189 h 6858000"/>
              <a:gd name="connsiteX704" fmla="*/ 103062 w 7467663"/>
              <a:gd name="connsiteY704" fmla="*/ 2389518 h 6858000"/>
              <a:gd name="connsiteX705" fmla="*/ 510734 w 7467663"/>
              <a:gd name="connsiteY705" fmla="*/ 2416201 h 6858000"/>
              <a:gd name="connsiteX706" fmla="*/ 279257 w 7467663"/>
              <a:gd name="connsiteY706" fmla="*/ 2092102 h 6858000"/>
              <a:gd name="connsiteX707" fmla="*/ 65265 w 7467663"/>
              <a:gd name="connsiteY707" fmla="*/ 2006049 h 6858000"/>
              <a:gd name="connsiteX708" fmla="*/ 0 w 7467663"/>
              <a:gd name="connsiteY708" fmla="*/ 1982532 h 6858000"/>
              <a:gd name="connsiteX709" fmla="*/ 0 w 7467663"/>
              <a:gd name="connsiteY709" fmla="*/ 1912789 h 6858000"/>
              <a:gd name="connsiteX710" fmla="*/ 97460 w 7467663"/>
              <a:gd name="connsiteY710" fmla="*/ 1953725 h 6858000"/>
              <a:gd name="connsiteX711" fmla="*/ 221272 w 7467663"/>
              <a:gd name="connsiteY711" fmla="*/ 1980766 h 6858000"/>
              <a:gd name="connsiteX712" fmla="*/ 116765 w 7467663"/>
              <a:gd name="connsiteY712" fmla="*/ 1911033 h 6858000"/>
              <a:gd name="connsiteX713" fmla="*/ 16405 w 7467663"/>
              <a:gd name="connsiteY713" fmla="*/ 1803412 h 6858000"/>
              <a:gd name="connsiteX714" fmla="*/ 0 w 7467663"/>
              <a:gd name="connsiteY714" fmla="*/ 1784777 h 6858000"/>
              <a:gd name="connsiteX715" fmla="*/ 0 w 7467663"/>
              <a:gd name="connsiteY715" fmla="*/ 1740082 h 6858000"/>
              <a:gd name="connsiteX716" fmla="*/ 39394 w 7467663"/>
              <a:gd name="connsiteY716" fmla="*/ 1784856 h 6858000"/>
              <a:gd name="connsiteX717" fmla="*/ 135813 w 7467663"/>
              <a:gd name="connsiteY717" fmla="*/ 1888838 h 6858000"/>
              <a:gd name="connsiteX718" fmla="*/ 242575 w 7467663"/>
              <a:gd name="connsiteY718" fmla="*/ 1958841 h 6858000"/>
              <a:gd name="connsiteX719" fmla="*/ 82197 w 7467663"/>
              <a:gd name="connsiteY719" fmla="*/ 1754826 h 6858000"/>
              <a:gd name="connsiteX720" fmla="*/ 0 w 7467663"/>
              <a:gd name="connsiteY720" fmla="*/ 1679650 h 6858000"/>
              <a:gd name="connsiteX721" fmla="*/ 0 w 7467663"/>
              <a:gd name="connsiteY721" fmla="*/ 1602463 h 6858000"/>
              <a:gd name="connsiteX722" fmla="*/ 84689 w 7467663"/>
              <a:gd name="connsiteY722" fmla="*/ 1677442 h 6858000"/>
              <a:gd name="connsiteX723" fmla="*/ 298437 w 7467663"/>
              <a:gd name="connsiteY723" fmla="*/ 1968019 h 6858000"/>
              <a:gd name="connsiteX724" fmla="*/ 227269 w 7467663"/>
              <a:gd name="connsiteY724" fmla="*/ 1114064 h 6858000"/>
              <a:gd name="connsiteX725" fmla="*/ 248003 w 7467663"/>
              <a:gd name="connsiteY725" fmla="*/ 1089613 h 6858000"/>
              <a:gd name="connsiteX726" fmla="*/ 427020 w 7467663"/>
              <a:gd name="connsiteY726" fmla="*/ 1619803 h 6858000"/>
              <a:gd name="connsiteX727" fmla="*/ 340345 w 7467663"/>
              <a:gd name="connsiteY727" fmla="*/ 2027739 h 6858000"/>
              <a:gd name="connsiteX728" fmla="*/ 360865 w 7467663"/>
              <a:gd name="connsiteY728" fmla="*/ 2044827 h 6858000"/>
              <a:gd name="connsiteX729" fmla="*/ 560414 w 7467663"/>
              <a:gd name="connsiteY729" fmla="*/ 2421457 h 6858000"/>
              <a:gd name="connsiteX730" fmla="*/ 1359703 w 7467663"/>
              <a:gd name="connsiteY730" fmla="*/ 2578554 h 6858000"/>
              <a:gd name="connsiteX731" fmla="*/ 1359422 w 7467663"/>
              <a:gd name="connsiteY731" fmla="*/ 2577994 h 6858000"/>
              <a:gd name="connsiteX732" fmla="*/ 828701 w 7467663"/>
              <a:gd name="connsiteY732" fmla="*/ 1839520 h 6858000"/>
              <a:gd name="connsiteX733" fmla="*/ 494427 w 7467663"/>
              <a:gd name="connsiteY733" fmla="*/ 1092333 h 6858000"/>
              <a:gd name="connsiteX734" fmla="*/ 506322 w 7467663"/>
              <a:gd name="connsiteY734" fmla="*/ 1020997 h 6858000"/>
              <a:gd name="connsiteX735" fmla="*/ 4570198 w 7467663"/>
              <a:gd name="connsiteY735" fmla="*/ 978081 h 6858000"/>
              <a:gd name="connsiteX736" fmla="*/ 4523691 w 7467663"/>
              <a:gd name="connsiteY736" fmla="*/ 1127776 h 6858000"/>
              <a:gd name="connsiteX737" fmla="*/ 4509875 w 7467663"/>
              <a:gd name="connsiteY737" fmla="*/ 1167552 h 6858000"/>
              <a:gd name="connsiteX738" fmla="*/ 4478168 w 7467663"/>
              <a:gd name="connsiteY738" fmla="*/ 1260735 h 6858000"/>
              <a:gd name="connsiteX739" fmla="*/ 4409309 w 7467663"/>
              <a:gd name="connsiteY739" fmla="*/ 1666996 h 6858000"/>
              <a:gd name="connsiteX740" fmla="*/ 4370031 w 7467663"/>
              <a:gd name="connsiteY740" fmla="*/ 1955666 h 6858000"/>
              <a:gd name="connsiteX741" fmla="*/ 4570198 w 7467663"/>
              <a:gd name="connsiteY741" fmla="*/ 978081 h 6858000"/>
              <a:gd name="connsiteX742" fmla="*/ 4557898 w 7467663"/>
              <a:gd name="connsiteY742" fmla="*/ 900011 h 6858000"/>
              <a:gd name="connsiteX743" fmla="*/ 4344840 w 7467663"/>
              <a:gd name="connsiteY743" fmla="*/ 1922038 h 6858000"/>
              <a:gd name="connsiteX744" fmla="*/ 4378710 w 7467663"/>
              <a:gd name="connsiteY744" fmla="*/ 1665516 h 6858000"/>
              <a:gd name="connsiteX745" fmla="*/ 4448798 w 7467663"/>
              <a:gd name="connsiteY745" fmla="*/ 1253024 h 6858000"/>
              <a:gd name="connsiteX746" fmla="*/ 4480315 w 7467663"/>
              <a:gd name="connsiteY746" fmla="*/ 1158454 h 6858000"/>
              <a:gd name="connsiteX747" fmla="*/ 4494133 w 7467663"/>
              <a:gd name="connsiteY747" fmla="*/ 1118676 h 6858000"/>
              <a:gd name="connsiteX748" fmla="*/ 4557898 w 7467663"/>
              <a:gd name="connsiteY748" fmla="*/ 900011 h 6858000"/>
              <a:gd name="connsiteX749" fmla="*/ 5870151 w 7467663"/>
              <a:gd name="connsiteY749" fmla="*/ 898890 h 6858000"/>
              <a:gd name="connsiteX750" fmla="*/ 5861335 w 7467663"/>
              <a:gd name="connsiteY750" fmla="*/ 899177 h 6858000"/>
              <a:gd name="connsiteX751" fmla="*/ 5843702 w 7467663"/>
              <a:gd name="connsiteY751" fmla="*/ 899748 h 6858000"/>
              <a:gd name="connsiteX752" fmla="*/ 5651107 w 7467663"/>
              <a:gd name="connsiteY752" fmla="*/ 920306 h 6858000"/>
              <a:gd name="connsiteX753" fmla="*/ 5459407 w 7467663"/>
              <a:gd name="connsiteY753" fmla="*/ 940975 h 6858000"/>
              <a:gd name="connsiteX754" fmla="*/ 5374846 w 7467663"/>
              <a:gd name="connsiteY754" fmla="*/ 941988 h 6858000"/>
              <a:gd name="connsiteX755" fmla="*/ 5256105 w 7467663"/>
              <a:gd name="connsiteY755" fmla="*/ 945632 h 6858000"/>
              <a:gd name="connsiteX756" fmla="*/ 5107071 w 7467663"/>
              <a:gd name="connsiteY756" fmla="*/ 969720 h 6858000"/>
              <a:gd name="connsiteX757" fmla="*/ 4998681 w 7467663"/>
              <a:gd name="connsiteY757" fmla="*/ 988771 h 6858000"/>
              <a:gd name="connsiteX758" fmla="*/ 5870151 w 7467663"/>
              <a:gd name="connsiteY758" fmla="*/ 898890 h 6858000"/>
              <a:gd name="connsiteX759" fmla="*/ 5504425 w 7467663"/>
              <a:gd name="connsiteY759" fmla="*/ 848067 h 6858000"/>
              <a:gd name="connsiteX760" fmla="*/ 4968849 w 7467663"/>
              <a:gd name="connsiteY760" fmla="*/ 962318 h 6858000"/>
              <a:gd name="connsiteX761" fmla="*/ 5104039 w 7467663"/>
              <a:gd name="connsiteY761" fmla="*/ 940634 h 6858000"/>
              <a:gd name="connsiteX762" fmla="*/ 5256311 w 7467663"/>
              <a:gd name="connsiteY762" fmla="*/ 916490 h 6858000"/>
              <a:gd name="connsiteX763" fmla="*/ 5377381 w 7467663"/>
              <a:gd name="connsiteY763" fmla="*/ 912671 h 6858000"/>
              <a:gd name="connsiteX764" fmla="*/ 5460148 w 7467663"/>
              <a:gd name="connsiteY764" fmla="*/ 911442 h 6858000"/>
              <a:gd name="connsiteX765" fmla="*/ 5648971 w 7467663"/>
              <a:gd name="connsiteY765" fmla="*/ 891331 h 6858000"/>
              <a:gd name="connsiteX766" fmla="*/ 5844807 w 7467663"/>
              <a:gd name="connsiteY766" fmla="*/ 870718 h 6858000"/>
              <a:gd name="connsiteX767" fmla="*/ 5862975 w 7467663"/>
              <a:gd name="connsiteY767" fmla="*/ 869756 h 6858000"/>
              <a:gd name="connsiteX768" fmla="*/ 5920887 w 7467663"/>
              <a:gd name="connsiteY768" fmla="*/ 865929 h 6858000"/>
              <a:gd name="connsiteX769" fmla="*/ 5504425 w 7467663"/>
              <a:gd name="connsiteY769" fmla="*/ 848067 h 6858000"/>
              <a:gd name="connsiteX770" fmla="*/ 3607114 w 7467663"/>
              <a:gd name="connsiteY770" fmla="*/ 467441 h 6858000"/>
              <a:gd name="connsiteX771" fmla="*/ 3296242 w 7467663"/>
              <a:gd name="connsiteY771" fmla="*/ 807991 h 6858000"/>
              <a:gd name="connsiteX772" fmla="*/ 3174674 w 7467663"/>
              <a:gd name="connsiteY772" fmla="*/ 919759 h 6858000"/>
              <a:gd name="connsiteX773" fmla="*/ 3042978 w 7467663"/>
              <a:gd name="connsiteY773" fmla="*/ 1054894 h 6858000"/>
              <a:gd name="connsiteX774" fmla="*/ 2968914 w 7467663"/>
              <a:gd name="connsiteY774" fmla="*/ 1133756 h 6858000"/>
              <a:gd name="connsiteX775" fmla="*/ 3103823 w 7467663"/>
              <a:gd name="connsiteY775" fmla="*/ 1026814 h 6858000"/>
              <a:gd name="connsiteX776" fmla="*/ 3607114 w 7467663"/>
              <a:gd name="connsiteY776" fmla="*/ 467441 h 6858000"/>
              <a:gd name="connsiteX777" fmla="*/ 3744487 w 7467663"/>
              <a:gd name="connsiteY777" fmla="*/ 383136 h 6858000"/>
              <a:gd name="connsiteX778" fmla="*/ 3970213 w 7467663"/>
              <a:gd name="connsiteY778" fmla="*/ 995559 h 6858000"/>
              <a:gd name="connsiteX779" fmla="*/ 3744487 w 7467663"/>
              <a:gd name="connsiteY779" fmla="*/ 383136 h 6858000"/>
              <a:gd name="connsiteX780" fmla="*/ 3624562 w 7467663"/>
              <a:gd name="connsiteY780" fmla="*/ 367041 h 6858000"/>
              <a:gd name="connsiteX781" fmla="*/ 3489712 w 7467663"/>
              <a:gd name="connsiteY781" fmla="*/ 485386 h 6858000"/>
              <a:gd name="connsiteX782" fmla="*/ 3182994 w 7467663"/>
              <a:gd name="connsiteY782" fmla="*/ 828265 h 6858000"/>
              <a:gd name="connsiteX783" fmla="*/ 2892114 w 7467663"/>
              <a:gd name="connsiteY783" fmla="*/ 1172635 h 6858000"/>
              <a:gd name="connsiteX784" fmla="*/ 3021459 w 7467663"/>
              <a:gd name="connsiteY784" fmla="*/ 1035385 h 6858000"/>
              <a:gd name="connsiteX785" fmla="*/ 3153873 w 7467663"/>
              <a:gd name="connsiteY785" fmla="*/ 898971 h 6858000"/>
              <a:gd name="connsiteX786" fmla="*/ 3276511 w 7467663"/>
              <a:gd name="connsiteY786" fmla="*/ 786423 h 6858000"/>
              <a:gd name="connsiteX787" fmla="*/ 3584154 w 7467663"/>
              <a:gd name="connsiteY787" fmla="*/ 448218 h 6858000"/>
              <a:gd name="connsiteX788" fmla="*/ 3624562 w 7467663"/>
              <a:gd name="connsiteY788" fmla="*/ 367041 h 6858000"/>
              <a:gd name="connsiteX789" fmla="*/ 3766672 w 7467663"/>
              <a:gd name="connsiteY789" fmla="*/ 359429 h 6858000"/>
              <a:gd name="connsiteX790" fmla="*/ 3996338 w 7467663"/>
              <a:gd name="connsiteY790" fmla="*/ 968237 h 6858000"/>
              <a:gd name="connsiteX791" fmla="*/ 3766672 w 7467663"/>
              <a:gd name="connsiteY791" fmla="*/ 359429 h 6858000"/>
              <a:gd name="connsiteX792" fmla="*/ 5805386 w 7467663"/>
              <a:gd name="connsiteY792" fmla="*/ 239240 h 6858000"/>
              <a:gd name="connsiteX793" fmla="*/ 5736947 w 7467663"/>
              <a:gd name="connsiteY793" fmla="*/ 261367 h 6858000"/>
              <a:gd name="connsiteX794" fmla="*/ 5427012 w 7467663"/>
              <a:gd name="connsiteY794" fmla="*/ 311272 h 6858000"/>
              <a:gd name="connsiteX795" fmla="*/ 5147818 w 7467663"/>
              <a:gd name="connsiteY795" fmla="*/ 322112 h 6858000"/>
              <a:gd name="connsiteX796" fmla="*/ 5060854 w 7467663"/>
              <a:gd name="connsiteY796" fmla="*/ 311882 h 6858000"/>
              <a:gd name="connsiteX797" fmla="*/ 4945989 w 7467663"/>
              <a:gd name="connsiteY797" fmla="*/ 300516 h 6858000"/>
              <a:gd name="connsiteX798" fmla="*/ 5410479 w 7467663"/>
              <a:gd name="connsiteY798" fmla="*/ 348434 h 6858000"/>
              <a:gd name="connsiteX799" fmla="*/ 5805386 w 7467663"/>
              <a:gd name="connsiteY799" fmla="*/ 239240 h 6858000"/>
              <a:gd name="connsiteX800" fmla="*/ 5905192 w 7467663"/>
              <a:gd name="connsiteY800" fmla="*/ 163079 h 6858000"/>
              <a:gd name="connsiteX801" fmla="*/ 5865655 w 7467663"/>
              <a:gd name="connsiteY801" fmla="*/ 171901 h 6858000"/>
              <a:gd name="connsiteX802" fmla="*/ 5259740 w 7467663"/>
              <a:gd name="connsiteY802" fmla="*/ 257013 h 6858000"/>
              <a:gd name="connsiteX803" fmla="*/ 5208466 w 7467663"/>
              <a:gd name="connsiteY803" fmla="*/ 257550 h 6858000"/>
              <a:gd name="connsiteX804" fmla="*/ 4980204 w 7467663"/>
              <a:gd name="connsiteY804" fmla="*/ 271903 h 6858000"/>
              <a:gd name="connsiteX805" fmla="*/ 5068068 w 7467663"/>
              <a:gd name="connsiteY805" fmla="*/ 282244 h 6858000"/>
              <a:gd name="connsiteX806" fmla="*/ 5153231 w 7467663"/>
              <a:gd name="connsiteY806" fmla="*/ 292240 h 6858000"/>
              <a:gd name="connsiteX807" fmla="*/ 5426491 w 7467663"/>
              <a:gd name="connsiteY807" fmla="*/ 281128 h 6858000"/>
              <a:gd name="connsiteX808" fmla="*/ 5731212 w 7467663"/>
              <a:gd name="connsiteY808" fmla="*/ 231951 h 6858000"/>
              <a:gd name="connsiteX809" fmla="*/ 5905192 w 7467663"/>
              <a:gd name="connsiteY809" fmla="*/ 163079 h 6858000"/>
              <a:gd name="connsiteX810" fmla="*/ 5944437 w 7467663"/>
              <a:gd name="connsiteY810" fmla="*/ 113829 h 6858000"/>
              <a:gd name="connsiteX811" fmla="*/ 5825032 w 7467663"/>
              <a:gd name="connsiteY811" fmla="*/ 146405 h 6858000"/>
              <a:gd name="connsiteX812" fmla="*/ 4955599 w 7467663"/>
              <a:gd name="connsiteY812" fmla="*/ 247008 h 6858000"/>
              <a:gd name="connsiteX813" fmla="*/ 5210104 w 7467663"/>
              <a:gd name="connsiteY813" fmla="*/ 228123 h 6858000"/>
              <a:gd name="connsiteX814" fmla="*/ 5261015 w 7467663"/>
              <a:gd name="connsiteY814" fmla="*/ 227087 h 6858000"/>
              <a:gd name="connsiteX815" fmla="*/ 5861181 w 7467663"/>
              <a:gd name="connsiteY815" fmla="*/ 143093 h 6858000"/>
              <a:gd name="connsiteX816" fmla="*/ 5961252 w 7467663"/>
              <a:gd name="connsiteY816" fmla="*/ 114820 h 6858000"/>
              <a:gd name="connsiteX817" fmla="*/ 5944437 w 7467663"/>
              <a:gd name="connsiteY817" fmla="*/ 113829 h 6858000"/>
              <a:gd name="connsiteX818" fmla="*/ 3882765 w 7467663"/>
              <a:gd name="connsiteY818" fmla="*/ 0 h 6858000"/>
              <a:gd name="connsiteX819" fmla="*/ 3995099 w 7467663"/>
              <a:gd name="connsiteY819" fmla="*/ 0 h 6858000"/>
              <a:gd name="connsiteX820" fmla="*/ 4163818 w 7467663"/>
              <a:gd name="connsiteY820" fmla="*/ 234104 h 6858000"/>
              <a:gd name="connsiteX821" fmla="*/ 4172099 w 7467663"/>
              <a:gd name="connsiteY821" fmla="*/ 234207 h 6858000"/>
              <a:gd name="connsiteX822" fmla="*/ 4784282 w 7467663"/>
              <a:gd name="connsiteY822" fmla="*/ 276561 h 6858000"/>
              <a:gd name="connsiteX823" fmla="*/ 4801687 w 7467663"/>
              <a:gd name="connsiteY823" fmla="*/ 267764 h 6858000"/>
              <a:gd name="connsiteX824" fmla="*/ 6082788 w 7467663"/>
              <a:gd name="connsiteY824" fmla="*/ 64119 h 6858000"/>
              <a:gd name="connsiteX825" fmla="*/ 6099442 w 7467663"/>
              <a:gd name="connsiteY825" fmla="*/ 82568 h 6858000"/>
              <a:gd name="connsiteX826" fmla="*/ 4804137 w 7467663"/>
              <a:gd name="connsiteY826" fmla="*/ 320931 h 6858000"/>
              <a:gd name="connsiteX827" fmla="*/ 4227047 w 7467663"/>
              <a:gd name="connsiteY827" fmla="*/ 313415 h 6858000"/>
              <a:gd name="connsiteX828" fmla="*/ 4346041 w 7467663"/>
              <a:gd name="connsiteY828" fmla="*/ 456086 h 6858000"/>
              <a:gd name="connsiteX829" fmla="*/ 4870967 w 7467663"/>
              <a:gd name="connsiteY829" fmla="*/ 963061 h 6858000"/>
              <a:gd name="connsiteX830" fmla="*/ 4889647 w 7467663"/>
              <a:gd name="connsiteY830" fmla="*/ 957147 h 6858000"/>
              <a:gd name="connsiteX831" fmla="*/ 5422504 w 7467663"/>
              <a:gd name="connsiteY831" fmla="*/ 805191 h 6858000"/>
              <a:gd name="connsiteX832" fmla="*/ 6087656 w 7467663"/>
              <a:gd name="connsiteY832" fmla="*/ 826703 h 6858000"/>
              <a:gd name="connsiteX833" fmla="*/ 6058717 w 7467663"/>
              <a:gd name="connsiteY833" fmla="*/ 865992 h 6858000"/>
              <a:gd name="connsiteX834" fmla="*/ 4974153 w 7467663"/>
              <a:gd name="connsiteY834" fmla="*/ 1045456 h 6858000"/>
              <a:gd name="connsiteX835" fmla="*/ 5627835 w 7467663"/>
              <a:gd name="connsiteY835" fmla="*/ 1472077 h 6858000"/>
              <a:gd name="connsiteX836" fmla="*/ 5629817 w 7467663"/>
              <a:gd name="connsiteY836" fmla="*/ 1471412 h 6858000"/>
              <a:gd name="connsiteX837" fmla="*/ 5634124 w 7467663"/>
              <a:gd name="connsiteY837" fmla="*/ 1470572 h 6858000"/>
              <a:gd name="connsiteX838" fmla="*/ 5755832 w 7467663"/>
              <a:gd name="connsiteY838" fmla="*/ 1383886 h 6858000"/>
              <a:gd name="connsiteX839" fmla="*/ 6014186 w 7467663"/>
              <a:gd name="connsiteY839" fmla="*/ 1279799 h 6858000"/>
              <a:gd name="connsiteX840" fmla="*/ 6901619 w 7467663"/>
              <a:gd name="connsiteY840" fmla="*/ 1047874 h 6858000"/>
              <a:gd name="connsiteX841" fmla="*/ 6931566 w 7467663"/>
              <a:gd name="connsiteY841" fmla="*/ 1062034 h 6858000"/>
              <a:gd name="connsiteX842" fmla="*/ 5790982 w 7467663"/>
              <a:gd name="connsiteY842" fmla="*/ 1561380 h 6858000"/>
              <a:gd name="connsiteX843" fmla="*/ 6188971 w 7467663"/>
              <a:gd name="connsiteY843" fmla="*/ 1755168 h 6858000"/>
              <a:gd name="connsiteX844" fmla="*/ 6202446 w 7467663"/>
              <a:gd name="connsiteY844" fmla="*/ 1752268 h 6858000"/>
              <a:gd name="connsiteX845" fmla="*/ 7179560 w 7467663"/>
              <a:gd name="connsiteY845" fmla="*/ 1467551 h 6858000"/>
              <a:gd name="connsiteX846" fmla="*/ 7158730 w 7467663"/>
              <a:gd name="connsiteY846" fmla="*/ 1507835 h 6858000"/>
              <a:gd name="connsiteX847" fmla="*/ 6326959 w 7467663"/>
              <a:gd name="connsiteY847" fmla="*/ 1817686 h 6858000"/>
              <a:gd name="connsiteX848" fmla="*/ 6537433 w 7467663"/>
              <a:gd name="connsiteY848" fmla="*/ 1907790 h 6858000"/>
              <a:gd name="connsiteX849" fmla="*/ 6550221 w 7467663"/>
              <a:gd name="connsiteY849" fmla="*/ 1910729 h 6858000"/>
              <a:gd name="connsiteX850" fmla="*/ 6964438 w 7467663"/>
              <a:gd name="connsiteY850" fmla="*/ 2209505 h 6858000"/>
              <a:gd name="connsiteX851" fmla="*/ 7367862 w 7467663"/>
              <a:gd name="connsiteY851" fmla="*/ 2806833 h 6858000"/>
              <a:gd name="connsiteX852" fmla="*/ 7364329 w 7467663"/>
              <a:gd name="connsiteY852" fmla="*/ 2826907 h 6858000"/>
              <a:gd name="connsiteX853" fmla="*/ 7290545 w 7467663"/>
              <a:gd name="connsiteY853" fmla="*/ 2850663 h 6858000"/>
              <a:gd name="connsiteX854" fmla="*/ 6472036 w 7467663"/>
              <a:gd name="connsiteY854" fmla="*/ 1959003 h 6858000"/>
              <a:gd name="connsiteX855" fmla="*/ 5792897 w 7467663"/>
              <a:gd name="connsiteY855" fmla="*/ 1647747 h 6858000"/>
              <a:gd name="connsiteX856" fmla="*/ 5842751 w 7467663"/>
              <a:gd name="connsiteY856" fmla="*/ 1816112 h 6858000"/>
              <a:gd name="connsiteX857" fmla="*/ 5847424 w 7467663"/>
              <a:gd name="connsiteY857" fmla="*/ 1815776 h 6858000"/>
              <a:gd name="connsiteX858" fmla="*/ 6399821 w 7467663"/>
              <a:gd name="connsiteY858" fmla="*/ 2344799 h 6858000"/>
              <a:gd name="connsiteX859" fmla="*/ 6323232 w 7467663"/>
              <a:gd name="connsiteY859" fmla="*/ 2389634 h 6858000"/>
              <a:gd name="connsiteX860" fmla="*/ 5942958 w 7467663"/>
              <a:gd name="connsiteY860" fmla="*/ 2077708 h 6858000"/>
              <a:gd name="connsiteX861" fmla="*/ 5921559 w 7467663"/>
              <a:gd name="connsiteY861" fmla="*/ 2378596 h 6858000"/>
              <a:gd name="connsiteX862" fmla="*/ 5817651 w 7467663"/>
              <a:gd name="connsiteY862" fmla="*/ 3023919 h 6858000"/>
              <a:gd name="connsiteX863" fmla="*/ 5729634 w 7467663"/>
              <a:gd name="connsiteY863" fmla="*/ 3051849 h 6858000"/>
              <a:gd name="connsiteX864" fmla="*/ 5611018 w 7467663"/>
              <a:gd name="connsiteY864" fmla="*/ 2316769 h 6858000"/>
              <a:gd name="connsiteX865" fmla="*/ 5687608 w 7467663"/>
              <a:gd name="connsiteY865" fmla="*/ 2039972 h 6858000"/>
              <a:gd name="connsiteX866" fmla="*/ 5657554 w 7467663"/>
              <a:gd name="connsiteY866" fmla="*/ 1576445 h 6858000"/>
              <a:gd name="connsiteX867" fmla="*/ 5150475 w 7467663"/>
              <a:gd name="connsiteY867" fmla="*/ 1274012 h 6858000"/>
              <a:gd name="connsiteX868" fmla="*/ 5349142 w 7467663"/>
              <a:gd name="connsiteY868" fmla="*/ 2204405 h 6858000"/>
              <a:gd name="connsiteX869" fmla="*/ 5262214 w 7467663"/>
              <a:gd name="connsiteY869" fmla="*/ 2233836 h 6858000"/>
              <a:gd name="connsiteX870" fmla="*/ 4981539 w 7467663"/>
              <a:gd name="connsiteY870" fmla="*/ 1542201 h 6858000"/>
              <a:gd name="connsiteX871" fmla="*/ 4958461 w 7467663"/>
              <a:gd name="connsiteY871" fmla="*/ 1136957 h 6858000"/>
              <a:gd name="connsiteX872" fmla="*/ 4655015 w 7467663"/>
              <a:gd name="connsiteY872" fmla="*/ 891426 h 6858000"/>
              <a:gd name="connsiteX873" fmla="*/ 4348002 w 7467663"/>
              <a:gd name="connsiteY873" fmla="*/ 2205895 h 6858000"/>
              <a:gd name="connsiteX874" fmla="*/ 4262250 w 7467663"/>
              <a:gd name="connsiteY874" fmla="*/ 2219972 h 6858000"/>
              <a:gd name="connsiteX875" fmla="*/ 4550611 w 7467663"/>
              <a:gd name="connsiteY875" fmla="*/ 817540 h 6858000"/>
              <a:gd name="connsiteX876" fmla="*/ 4564418 w 7467663"/>
              <a:gd name="connsiteY876" fmla="*/ 808293 h 6858000"/>
              <a:gd name="connsiteX877" fmla="*/ 4266388 w 7467663"/>
              <a:gd name="connsiteY877" fmla="*/ 500083 h 6858000"/>
              <a:gd name="connsiteX878" fmla="*/ 4032842 w 7467663"/>
              <a:gd name="connsiteY878" fmla="*/ 211809 h 6858000"/>
              <a:gd name="connsiteX879" fmla="*/ 3882765 w 7467663"/>
              <a:gd name="connsiteY879" fmla="*/ 0 h 6858000"/>
              <a:gd name="connsiteX880" fmla="*/ 3721337 w 7467663"/>
              <a:gd name="connsiteY880" fmla="*/ 0 h 6858000"/>
              <a:gd name="connsiteX881" fmla="*/ 3797544 w 7467663"/>
              <a:gd name="connsiteY881" fmla="*/ 0 h 6858000"/>
              <a:gd name="connsiteX882" fmla="*/ 3775734 w 7467663"/>
              <a:gd name="connsiteY882" fmla="*/ 95131 h 6858000"/>
              <a:gd name="connsiteX883" fmla="*/ 3724807 w 7467663"/>
              <a:gd name="connsiteY883" fmla="*/ 272257 h 6858000"/>
              <a:gd name="connsiteX884" fmla="*/ 3726844 w 7467663"/>
              <a:gd name="connsiteY884" fmla="*/ 282988 h 6858000"/>
              <a:gd name="connsiteX885" fmla="*/ 3742664 w 7467663"/>
              <a:gd name="connsiteY885" fmla="*/ 279918 h 6858000"/>
              <a:gd name="connsiteX886" fmla="*/ 4103910 w 7467663"/>
              <a:gd name="connsiteY886" fmla="*/ 1161917 h 6858000"/>
              <a:gd name="connsiteX887" fmla="*/ 4020269 w 7467663"/>
              <a:gd name="connsiteY887" fmla="*/ 1200406 h 6858000"/>
              <a:gd name="connsiteX888" fmla="*/ 3674882 w 7467663"/>
              <a:gd name="connsiteY888" fmla="*/ 488524 h 6858000"/>
              <a:gd name="connsiteX889" fmla="*/ 3132682 w 7467663"/>
              <a:gd name="connsiteY889" fmla="*/ 1072284 h 6858000"/>
              <a:gd name="connsiteX890" fmla="*/ 2716346 w 7467663"/>
              <a:gd name="connsiteY890" fmla="*/ 1276376 h 6858000"/>
              <a:gd name="connsiteX891" fmla="*/ 2716772 w 7467663"/>
              <a:gd name="connsiteY891" fmla="*/ 1255462 h 6858000"/>
              <a:gd name="connsiteX892" fmla="*/ 3471096 w 7467663"/>
              <a:gd name="connsiteY892" fmla="*/ 437072 h 6858000"/>
              <a:gd name="connsiteX893" fmla="*/ 3639057 w 7467663"/>
              <a:gd name="connsiteY893" fmla="*/ 286334 h 6858000"/>
              <a:gd name="connsiteX894" fmla="*/ 3640309 w 7467663"/>
              <a:gd name="connsiteY894" fmla="*/ 284664 h 6858000"/>
              <a:gd name="connsiteX895" fmla="*/ 3646022 w 7467663"/>
              <a:gd name="connsiteY895" fmla="*/ 276711 h 6858000"/>
              <a:gd name="connsiteX896" fmla="*/ 3707943 w 7467663"/>
              <a:gd name="connsiteY896" fmla="*/ 65958 h 6858000"/>
              <a:gd name="connsiteX897" fmla="*/ 3721337 w 7467663"/>
              <a:gd name="connsiteY897" fmla="*/ 0 h 6858000"/>
              <a:gd name="connsiteX898" fmla="*/ 2867960 w 7467663"/>
              <a:gd name="connsiteY898" fmla="*/ 0 h 6858000"/>
              <a:gd name="connsiteX899" fmla="*/ 2926351 w 7467663"/>
              <a:gd name="connsiteY899" fmla="*/ 0 h 6858000"/>
              <a:gd name="connsiteX900" fmla="*/ 2902823 w 7467663"/>
              <a:gd name="connsiteY900" fmla="*/ 262929 h 6858000"/>
              <a:gd name="connsiteX901" fmla="*/ 2940663 w 7467663"/>
              <a:gd name="connsiteY901" fmla="*/ 140884 h 6858000"/>
              <a:gd name="connsiteX902" fmla="*/ 2947039 w 7467663"/>
              <a:gd name="connsiteY902" fmla="*/ 122524 h 6858000"/>
              <a:gd name="connsiteX903" fmla="*/ 2984316 w 7467663"/>
              <a:gd name="connsiteY903" fmla="*/ 0 h 6858000"/>
              <a:gd name="connsiteX904" fmla="*/ 3016114 w 7467663"/>
              <a:gd name="connsiteY904" fmla="*/ 0 h 6858000"/>
              <a:gd name="connsiteX905" fmla="*/ 2979949 w 7467663"/>
              <a:gd name="connsiteY905" fmla="*/ 119274 h 6858000"/>
              <a:gd name="connsiteX906" fmla="*/ 3023879 w 7467663"/>
              <a:gd name="connsiteY906" fmla="*/ 0 h 6858000"/>
              <a:gd name="connsiteX907" fmla="*/ 3105400 w 7467663"/>
              <a:gd name="connsiteY907" fmla="*/ 0 h 6858000"/>
              <a:gd name="connsiteX908" fmla="*/ 3094669 w 7467663"/>
              <a:gd name="connsiteY908" fmla="*/ 30308 h 6858000"/>
              <a:gd name="connsiteX909" fmla="*/ 2901945 w 7467663"/>
              <a:gd name="connsiteY909" fmla="*/ 466538 h 6858000"/>
              <a:gd name="connsiteX910" fmla="*/ 2815209 w 7467663"/>
              <a:gd name="connsiteY910" fmla="*/ 497361 h 6858000"/>
              <a:gd name="connsiteX911" fmla="*/ 2844845 w 7467663"/>
              <a:gd name="connsiteY911" fmla="*/ 127638 h 6858000"/>
              <a:gd name="connsiteX912" fmla="*/ 2867960 w 7467663"/>
              <a:gd name="connsiteY912" fmla="*/ 0 h 6858000"/>
              <a:gd name="connsiteX913" fmla="*/ 1057230 w 7467663"/>
              <a:gd name="connsiteY913" fmla="*/ 0 h 6858000"/>
              <a:gd name="connsiteX914" fmla="*/ 1111003 w 7467663"/>
              <a:gd name="connsiteY914" fmla="*/ 0 h 6858000"/>
              <a:gd name="connsiteX915" fmla="*/ 1125553 w 7467663"/>
              <a:gd name="connsiteY915" fmla="*/ 52588 h 6858000"/>
              <a:gd name="connsiteX916" fmla="*/ 1304276 w 7467663"/>
              <a:gd name="connsiteY916" fmla="*/ 476275 h 6858000"/>
              <a:gd name="connsiteX917" fmla="*/ 1492066 w 7467663"/>
              <a:gd name="connsiteY917" fmla="*/ 886333 h 6858000"/>
              <a:gd name="connsiteX918" fmla="*/ 1423698 w 7467663"/>
              <a:gd name="connsiteY918" fmla="*/ 710817 h 6858000"/>
              <a:gd name="connsiteX919" fmla="*/ 1357609 w 7467663"/>
              <a:gd name="connsiteY919" fmla="*/ 532892 h 6858000"/>
              <a:gd name="connsiteX920" fmla="*/ 1309550 w 7467663"/>
              <a:gd name="connsiteY920" fmla="*/ 374031 h 6858000"/>
              <a:gd name="connsiteX921" fmla="*/ 1193673 w 7467663"/>
              <a:gd name="connsiteY921" fmla="*/ 49533 h 6858000"/>
              <a:gd name="connsiteX922" fmla="*/ 1164391 w 7467663"/>
              <a:gd name="connsiteY922" fmla="*/ 0 h 6858000"/>
              <a:gd name="connsiteX923" fmla="*/ 1200666 w 7467663"/>
              <a:gd name="connsiteY923" fmla="*/ 0 h 6858000"/>
              <a:gd name="connsiteX924" fmla="*/ 1223408 w 7467663"/>
              <a:gd name="connsiteY924" fmla="*/ 38996 h 6858000"/>
              <a:gd name="connsiteX925" fmla="*/ 1339635 w 7467663"/>
              <a:gd name="connsiteY925" fmla="*/ 365517 h 6858000"/>
              <a:gd name="connsiteX926" fmla="*/ 1387469 w 7467663"/>
              <a:gd name="connsiteY926" fmla="*/ 523079 h 6858000"/>
              <a:gd name="connsiteX927" fmla="*/ 1452685 w 7467663"/>
              <a:gd name="connsiteY927" fmla="*/ 699806 h 6858000"/>
              <a:gd name="connsiteX928" fmla="*/ 1492092 w 7467663"/>
              <a:gd name="connsiteY928" fmla="*/ 800424 h 6858000"/>
              <a:gd name="connsiteX929" fmla="*/ 1455302 w 7467663"/>
              <a:gd name="connsiteY929" fmla="*/ 632913 h 6858000"/>
              <a:gd name="connsiteX930" fmla="*/ 1222336 w 7467663"/>
              <a:gd name="connsiteY930" fmla="*/ 9480 h 6858000"/>
              <a:gd name="connsiteX931" fmla="*/ 1214634 w 7467663"/>
              <a:gd name="connsiteY931" fmla="*/ 0 h 6858000"/>
              <a:gd name="connsiteX932" fmla="*/ 1289827 w 7467663"/>
              <a:gd name="connsiteY932" fmla="*/ 0 h 6858000"/>
              <a:gd name="connsiteX933" fmla="*/ 1321076 w 7467663"/>
              <a:gd name="connsiteY933" fmla="*/ 59722 h 6858000"/>
              <a:gd name="connsiteX934" fmla="*/ 1512579 w 7467663"/>
              <a:gd name="connsiteY934" fmla="*/ 626441 h 6858000"/>
              <a:gd name="connsiteX935" fmla="*/ 1506076 w 7467663"/>
              <a:gd name="connsiteY935" fmla="*/ 1089289 h 6858000"/>
              <a:gd name="connsiteX936" fmla="*/ 1486346 w 7467663"/>
              <a:gd name="connsiteY936" fmla="*/ 1079919 h 6858000"/>
              <a:gd name="connsiteX937" fmla="*/ 1070511 w 7467663"/>
              <a:gd name="connsiteY937" fmla="*/ 48609 h 6858000"/>
              <a:gd name="connsiteX938" fmla="*/ 1057230 w 7467663"/>
              <a:gd name="connsiteY938" fmla="*/ 0 h 6858000"/>
              <a:gd name="connsiteX939" fmla="*/ 43151 w 7467663"/>
              <a:gd name="connsiteY939" fmla="*/ 0 h 6858000"/>
              <a:gd name="connsiteX940" fmla="*/ 95283 w 7467663"/>
              <a:gd name="connsiteY940" fmla="*/ 0 h 6858000"/>
              <a:gd name="connsiteX941" fmla="*/ 300708 w 7467663"/>
              <a:gd name="connsiteY941" fmla="*/ 154571 h 6858000"/>
              <a:gd name="connsiteX942" fmla="*/ 530414 w 7467663"/>
              <a:gd name="connsiteY942" fmla="*/ 354673 h 6858000"/>
              <a:gd name="connsiteX943" fmla="*/ 333785 w 7467663"/>
              <a:gd name="connsiteY943" fmla="*/ 161564 h 6858000"/>
              <a:gd name="connsiteX944" fmla="*/ 147005 w 7467663"/>
              <a:gd name="connsiteY944" fmla="*/ 0 h 6858000"/>
              <a:gd name="connsiteX945" fmla="*/ 272509 w 7467663"/>
              <a:gd name="connsiteY945" fmla="*/ 0 h 6858000"/>
              <a:gd name="connsiteX946" fmla="*/ 326276 w 7467663"/>
              <a:gd name="connsiteY946" fmla="*/ 45847 h 6858000"/>
              <a:gd name="connsiteX947" fmla="*/ 823759 w 7467663"/>
              <a:gd name="connsiteY947" fmla="*/ 574145 h 6858000"/>
              <a:gd name="connsiteX948" fmla="*/ 811254 w 7467663"/>
              <a:gd name="connsiteY948" fmla="*/ 665546 h 6858000"/>
              <a:gd name="connsiteX949" fmla="*/ 154042 w 7467663"/>
              <a:gd name="connsiteY949" fmla="*/ 261522 h 6858000"/>
              <a:gd name="connsiteX950" fmla="*/ 13550 w 7467663"/>
              <a:gd name="connsiteY950" fmla="*/ 158423 h 6858000"/>
              <a:gd name="connsiteX951" fmla="*/ 0 w 7467663"/>
              <a:gd name="connsiteY951" fmla="*/ 146618 h 6858000"/>
              <a:gd name="connsiteX952" fmla="*/ 0 w 7467663"/>
              <a:gd name="connsiteY952" fmla="*/ 59161 h 6858000"/>
              <a:gd name="connsiteX953" fmla="*/ 45427 w 7467663"/>
              <a:gd name="connsiteY953" fmla="*/ 101078 h 6858000"/>
              <a:gd name="connsiteX954" fmla="*/ 630103 w 7467663"/>
              <a:gd name="connsiteY954" fmla="*/ 485885 h 6858000"/>
              <a:gd name="connsiteX955" fmla="*/ 532040 w 7467663"/>
              <a:gd name="connsiteY955" fmla="*/ 399359 h 6858000"/>
              <a:gd name="connsiteX956" fmla="*/ 517618 w 7467663"/>
              <a:gd name="connsiteY956" fmla="*/ 385726 h 6858000"/>
              <a:gd name="connsiteX957" fmla="*/ 285074 w 7467663"/>
              <a:gd name="connsiteY957" fmla="*/ 182755 h 6858000"/>
              <a:gd name="connsiteX958" fmla="*/ 43151 w 7467663"/>
              <a:gd name="connsiteY958" fmla="*/ 0 h 6858000"/>
              <a:gd name="connsiteX0" fmla="*/ 369702 w 7467663"/>
              <a:gd name="connsiteY0" fmla="*/ 6712169 h 6858000"/>
              <a:gd name="connsiteX1" fmla="*/ 366575 w 7467663"/>
              <a:gd name="connsiteY1" fmla="*/ 6715556 h 6858000"/>
              <a:gd name="connsiteX2" fmla="*/ 371637 w 7467663"/>
              <a:gd name="connsiteY2" fmla="*/ 6713954 h 6858000"/>
              <a:gd name="connsiteX3" fmla="*/ 369702 w 7467663"/>
              <a:gd name="connsiteY3" fmla="*/ 6712169 h 6858000"/>
              <a:gd name="connsiteX4" fmla="*/ 7088673 w 7467663"/>
              <a:gd name="connsiteY4" fmla="*/ 6610396 h 6858000"/>
              <a:gd name="connsiteX5" fmla="*/ 7440138 w 7467663"/>
              <a:gd name="connsiteY5" fmla="*/ 6622648 h 6858000"/>
              <a:gd name="connsiteX6" fmla="*/ 7467600 w 7467663"/>
              <a:gd name="connsiteY6" fmla="*/ 6628217 h 6858000"/>
              <a:gd name="connsiteX7" fmla="*/ 7467600 w 7467663"/>
              <a:gd name="connsiteY7" fmla="*/ 6668575 h 6858000"/>
              <a:gd name="connsiteX8" fmla="*/ 7392322 w 7467663"/>
              <a:gd name="connsiteY8" fmla="*/ 6658238 h 6858000"/>
              <a:gd name="connsiteX9" fmla="*/ 7467600 w 7467663"/>
              <a:gd name="connsiteY9" fmla="*/ 6683873 h 6858000"/>
              <a:gd name="connsiteX10" fmla="*/ 7467600 w 7467663"/>
              <a:gd name="connsiteY10" fmla="*/ 6714215 h 6858000"/>
              <a:gd name="connsiteX11" fmla="*/ 7447383 w 7467663"/>
              <a:gd name="connsiteY11" fmla="*/ 6707202 h 6858000"/>
              <a:gd name="connsiteX12" fmla="*/ 7289862 w 7467663"/>
              <a:gd name="connsiteY12" fmla="*/ 6659827 h 6858000"/>
              <a:gd name="connsiteX13" fmla="*/ 7434024 w 7467663"/>
              <a:gd name="connsiteY13" fmla="*/ 6722130 h 6858000"/>
              <a:gd name="connsiteX14" fmla="*/ 7467600 w 7467663"/>
              <a:gd name="connsiteY14" fmla="*/ 6736157 h 6858000"/>
              <a:gd name="connsiteX15" fmla="*/ 7467600 w 7467663"/>
              <a:gd name="connsiteY15" fmla="*/ 6767913 h 6858000"/>
              <a:gd name="connsiteX16" fmla="*/ 7392158 w 7467663"/>
              <a:gd name="connsiteY16" fmla="*/ 6771365 h 6858000"/>
              <a:gd name="connsiteX17" fmla="*/ 7467600 w 7467663"/>
              <a:gd name="connsiteY17" fmla="*/ 6805948 h 6858000"/>
              <a:gd name="connsiteX18" fmla="*/ 7467600 w 7467663"/>
              <a:gd name="connsiteY18" fmla="*/ 6831490 h 6858000"/>
              <a:gd name="connsiteX19" fmla="*/ 7410696 w 7467663"/>
              <a:gd name="connsiteY19" fmla="*/ 6803861 h 6858000"/>
              <a:gd name="connsiteX20" fmla="*/ 7088673 w 7467663"/>
              <a:gd name="connsiteY20" fmla="*/ 6610396 h 6858000"/>
              <a:gd name="connsiteX21" fmla="*/ 1019354 w 7467663"/>
              <a:gd name="connsiteY21" fmla="*/ 6315006 h 6858000"/>
              <a:gd name="connsiteX22" fmla="*/ 441046 w 7467663"/>
              <a:gd name="connsiteY22" fmla="*/ 6691153 h 6858000"/>
              <a:gd name="connsiteX23" fmla="*/ 1019354 w 7467663"/>
              <a:gd name="connsiteY23" fmla="*/ 6315006 h 6858000"/>
              <a:gd name="connsiteX24" fmla="*/ 991680 w 7467663"/>
              <a:gd name="connsiteY24" fmla="*/ 6298413 h 6858000"/>
              <a:gd name="connsiteX25" fmla="*/ 409060 w 7467663"/>
              <a:gd name="connsiteY25" fmla="*/ 6671470 h 6858000"/>
              <a:gd name="connsiteX26" fmla="*/ 991680 w 7467663"/>
              <a:gd name="connsiteY26" fmla="*/ 6298413 h 6858000"/>
              <a:gd name="connsiteX27" fmla="*/ 103333 w 7467663"/>
              <a:gd name="connsiteY27" fmla="*/ 5699602 h 6858000"/>
              <a:gd name="connsiteX28" fmla="*/ 233938 w 7467663"/>
              <a:gd name="connsiteY28" fmla="*/ 5809416 h 6858000"/>
              <a:gd name="connsiteX29" fmla="*/ 883580 w 7467663"/>
              <a:gd name="connsiteY29" fmla="*/ 6180710 h 6858000"/>
              <a:gd name="connsiteX30" fmla="*/ 487337 w 7467663"/>
              <a:gd name="connsiteY30" fmla="*/ 5950182 h 6858000"/>
              <a:gd name="connsiteX31" fmla="*/ 354051 w 7467663"/>
              <a:gd name="connsiteY31" fmla="*/ 5854912 h 6858000"/>
              <a:gd name="connsiteX32" fmla="*/ 195436 w 7467663"/>
              <a:gd name="connsiteY32" fmla="*/ 5755068 h 6858000"/>
              <a:gd name="connsiteX33" fmla="*/ 103333 w 7467663"/>
              <a:gd name="connsiteY33" fmla="*/ 5699602 h 6858000"/>
              <a:gd name="connsiteX34" fmla="*/ 5539432 w 7467663"/>
              <a:gd name="connsiteY34" fmla="*/ 5642928 h 6858000"/>
              <a:gd name="connsiteX35" fmla="*/ 5555462 w 7467663"/>
              <a:gd name="connsiteY35" fmla="*/ 5694454 h 6858000"/>
              <a:gd name="connsiteX36" fmla="*/ 5828270 w 7467663"/>
              <a:gd name="connsiteY36" fmla="*/ 6320663 h 6858000"/>
              <a:gd name="connsiteX37" fmla="*/ 5947416 w 7467663"/>
              <a:gd name="connsiteY37" fmla="*/ 6574846 h 6858000"/>
              <a:gd name="connsiteX38" fmla="*/ 5539432 w 7467663"/>
              <a:gd name="connsiteY38" fmla="*/ 5642928 h 6858000"/>
              <a:gd name="connsiteX39" fmla="*/ 51253 w 7467663"/>
              <a:gd name="connsiteY39" fmla="*/ 5631825 h 6858000"/>
              <a:gd name="connsiteX40" fmla="*/ 211622 w 7467663"/>
              <a:gd name="connsiteY40" fmla="*/ 5728803 h 6858000"/>
              <a:gd name="connsiteX41" fmla="*/ 371652 w 7467663"/>
              <a:gd name="connsiteY41" fmla="*/ 5829062 h 6858000"/>
              <a:gd name="connsiteX42" fmla="*/ 505903 w 7467663"/>
              <a:gd name="connsiteY42" fmla="*/ 5925221 h 6858000"/>
              <a:gd name="connsiteX43" fmla="*/ 899240 w 7467663"/>
              <a:gd name="connsiteY43" fmla="*/ 6153068 h 6858000"/>
              <a:gd name="connsiteX44" fmla="*/ 988114 w 7467663"/>
              <a:gd name="connsiteY44" fmla="*/ 6174204 h 6858000"/>
              <a:gd name="connsiteX45" fmla="*/ 845971 w 7467663"/>
              <a:gd name="connsiteY45" fmla="*/ 6067177 h 6858000"/>
              <a:gd name="connsiteX46" fmla="*/ 448057 w 7467663"/>
              <a:gd name="connsiteY46" fmla="*/ 5841376 h 6858000"/>
              <a:gd name="connsiteX47" fmla="*/ 51253 w 7467663"/>
              <a:gd name="connsiteY47" fmla="*/ 5631825 h 6858000"/>
              <a:gd name="connsiteX48" fmla="*/ 2606687 w 7467663"/>
              <a:gd name="connsiteY48" fmla="*/ 5630718 h 6858000"/>
              <a:gd name="connsiteX49" fmla="*/ 2645658 w 7467663"/>
              <a:gd name="connsiteY49" fmla="*/ 6640259 h 6858000"/>
              <a:gd name="connsiteX50" fmla="*/ 2606687 w 7467663"/>
              <a:gd name="connsiteY50" fmla="*/ 5630718 h 6858000"/>
              <a:gd name="connsiteX51" fmla="*/ 3642057 w 7467663"/>
              <a:gd name="connsiteY51" fmla="*/ 5573487 h 6858000"/>
              <a:gd name="connsiteX52" fmla="*/ 3632981 w 7467663"/>
              <a:gd name="connsiteY52" fmla="*/ 5579437 h 6858000"/>
              <a:gd name="connsiteX53" fmla="*/ 3382436 w 7467663"/>
              <a:gd name="connsiteY53" fmla="*/ 5952726 h 6858000"/>
              <a:gd name="connsiteX54" fmla="*/ 3191929 w 7467663"/>
              <a:gd name="connsiteY54" fmla="*/ 6662669 h 6858000"/>
              <a:gd name="connsiteX55" fmla="*/ 3369898 w 7467663"/>
              <a:gd name="connsiteY55" fmla="*/ 6081771 h 6858000"/>
              <a:gd name="connsiteX56" fmla="*/ 3642057 w 7467663"/>
              <a:gd name="connsiteY56" fmla="*/ 5573487 h 6858000"/>
              <a:gd name="connsiteX57" fmla="*/ 2650666 w 7467663"/>
              <a:gd name="connsiteY57" fmla="*/ 5530686 h 6858000"/>
              <a:gd name="connsiteX58" fmla="*/ 2650249 w 7467663"/>
              <a:gd name="connsiteY58" fmla="*/ 5532101 h 6858000"/>
              <a:gd name="connsiteX59" fmla="*/ 2663808 w 7467663"/>
              <a:gd name="connsiteY59" fmla="*/ 6535215 h 6858000"/>
              <a:gd name="connsiteX60" fmla="*/ 2665418 w 7467663"/>
              <a:gd name="connsiteY60" fmla="*/ 6132756 h 6858000"/>
              <a:gd name="connsiteX61" fmla="*/ 2650666 w 7467663"/>
              <a:gd name="connsiteY61" fmla="*/ 5530686 h 6858000"/>
              <a:gd name="connsiteX62" fmla="*/ 2680277 w 7467663"/>
              <a:gd name="connsiteY62" fmla="*/ 5479204 h 6858000"/>
              <a:gd name="connsiteX63" fmla="*/ 2678972 w 7467663"/>
              <a:gd name="connsiteY63" fmla="*/ 5481582 h 6858000"/>
              <a:gd name="connsiteX64" fmla="*/ 2696666 w 7467663"/>
              <a:gd name="connsiteY64" fmla="*/ 6133836 h 6858000"/>
              <a:gd name="connsiteX65" fmla="*/ 2695769 w 7467663"/>
              <a:gd name="connsiteY65" fmla="*/ 6390955 h 6858000"/>
              <a:gd name="connsiteX66" fmla="*/ 2739893 w 7467663"/>
              <a:gd name="connsiteY66" fmla="*/ 6108357 h 6858000"/>
              <a:gd name="connsiteX67" fmla="*/ 2680277 w 7467663"/>
              <a:gd name="connsiteY67" fmla="*/ 5479204 h 6858000"/>
              <a:gd name="connsiteX68" fmla="*/ 1132195 w 7467663"/>
              <a:gd name="connsiteY68" fmla="*/ 5467980 h 6858000"/>
              <a:gd name="connsiteX69" fmla="*/ 1679056 w 7467663"/>
              <a:gd name="connsiteY69" fmla="*/ 5516907 h 6858000"/>
              <a:gd name="connsiteX70" fmla="*/ 2128648 w 7467663"/>
              <a:gd name="connsiteY70" fmla="*/ 5474249 h 6858000"/>
              <a:gd name="connsiteX71" fmla="*/ 1825619 w 7467663"/>
              <a:gd name="connsiteY71" fmla="*/ 5478447 h 6858000"/>
              <a:gd name="connsiteX72" fmla="*/ 1737798 w 7467663"/>
              <a:gd name="connsiteY72" fmla="*/ 5483353 h 6858000"/>
              <a:gd name="connsiteX73" fmla="*/ 1132195 w 7467663"/>
              <a:gd name="connsiteY73" fmla="*/ 5467980 h 6858000"/>
              <a:gd name="connsiteX74" fmla="*/ 7454976 w 7467663"/>
              <a:gd name="connsiteY74" fmla="*/ 6318297 h 6858000"/>
              <a:gd name="connsiteX75" fmla="*/ 7467600 w 7467663"/>
              <a:gd name="connsiteY75" fmla="*/ 6163634 h 6858000"/>
              <a:gd name="connsiteX76" fmla="*/ 7448321 w 7467663"/>
              <a:gd name="connsiteY76" fmla="*/ 6190991 h 6858000"/>
              <a:gd name="connsiteX77" fmla="*/ 7467600 w 7467663"/>
              <a:gd name="connsiteY77" fmla="*/ 6334256 h 6858000"/>
              <a:gd name="connsiteX78" fmla="*/ 7454976 w 7467663"/>
              <a:gd name="connsiteY78" fmla="*/ 6318297 h 6858000"/>
              <a:gd name="connsiteX79" fmla="*/ 1456157 w 7467663"/>
              <a:gd name="connsiteY79" fmla="*/ 5371404 h 6858000"/>
              <a:gd name="connsiteX80" fmla="*/ 1244432 w 7467663"/>
              <a:gd name="connsiteY80" fmla="*/ 5385601 h 6858000"/>
              <a:gd name="connsiteX81" fmla="*/ 973990 w 7467663"/>
              <a:gd name="connsiteY81" fmla="*/ 5424940 h 6858000"/>
              <a:gd name="connsiteX82" fmla="*/ 1103809 w 7467663"/>
              <a:gd name="connsiteY82" fmla="*/ 5433720 h 6858000"/>
              <a:gd name="connsiteX83" fmla="*/ 1123454 w 7467663"/>
              <a:gd name="connsiteY83" fmla="*/ 5435727 h 6858000"/>
              <a:gd name="connsiteX84" fmla="*/ 1737017 w 7467663"/>
              <a:gd name="connsiteY84" fmla="*/ 5452183 h 6858000"/>
              <a:gd name="connsiteX85" fmla="*/ 1824397 w 7467663"/>
              <a:gd name="connsiteY85" fmla="*/ 5447757 h 6858000"/>
              <a:gd name="connsiteX86" fmla="*/ 2070059 w 7467663"/>
              <a:gd name="connsiteY86" fmla="*/ 5441660 h 6858000"/>
              <a:gd name="connsiteX87" fmla="*/ 1456157 w 7467663"/>
              <a:gd name="connsiteY87" fmla="*/ 5371404 h 6858000"/>
              <a:gd name="connsiteX88" fmla="*/ 4988186 w 7467663"/>
              <a:gd name="connsiteY88" fmla="*/ 5216467 h 6858000"/>
              <a:gd name="connsiteX89" fmla="*/ 4777334 w 7467663"/>
              <a:gd name="connsiteY89" fmla="*/ 5406072 h 6858000"/>
              <a:gd name="connsiteX90" fmla="*/ 4718341 w 7467663"/>
              <a:gd name="connsiteY90" fmla="*/ 5468043 h 6858000"/>
              <a:gd name="connsiteX91" fmla="*/ 4604655 w 7467663"/>
              <a:gd name="connsiteY91" fmla="*/ 5583434 h 6858000"/>
              <a:gd name="connsiteX92" fmla="*/ 4565074 w 7467663"/>
              <a:gd name="connsiteY92" fmla="*/ 5618550 h 6858000"/>
              <a:gd name="connsiteX93" fmla="*/ 4988186 w 7467663"/>
              <a:gd name="connsiteY93" fmla="*/ 5216467 h 6858000"/>
              <a:gd name="connsiteX94" fmla="*/ 4978032 w 7467663"/>
              <a:gd name="connsiteY94" fmla="*/ 5183809 h 6858000"/>
              <a:gd name="connsiteX95" fmla="*/ 4463413 w 7467663"/>
              <a:gd name="connsiteY95" fmla="*/ 5615162 h 6858000"/>
              <a:gd name="connsiteX96" fmla="*/ 4358134 w 7467663"/>
              <a:gd name="connsiteY96" fmla="*/ 5742791 h 6858000"/>
              <a:gd name="connsiteX97" fmla="*/ 4376219 w 7467663"/>
              <a:gd name="connsiteY97" fmla="*/ 5729027 h 6858000"/>
              <a:gd name="connsiteX98" fmla="*/ 4582340 w 7467663"/>
              <a:gd name="connsiteY98" fmla="*/ 5561037 h 6858000"/>
              <a:gd name="connsiteX99" fmla="*/ 4694684 w 7467663"/>
              <a:gd name="connsiteY99" fmla="*/ 5447098 h 6858000"/>
              <a:gd name="connsiteX100" fmla="*/ 4754123 w 7467663"/>
              <a:gd name="connsiteY100" fmla="*/ 5384643 h 6858000"/>
              <a:gd name="connsiteX101" fmla="*/ 4978032 w 7467663"/>
              <a:gd name="connsiteY101" fmla="*/ 5183809 h 6858000"/>
              <a:gd name="connsiteX102" fmla="*/ 1903353 w 7467663"/>
              <a:gd name="connsiteY102" fmla="*/ 5044827 h 6858000"/>
              <a:gd name="connsiteX103" fmla="*/ 1936931 w 7467663"/>
              <a:gd name="connsiteY103" fmla="*/ 5093954 h 6858000"/>
              <a:gd name="connsiteX104" fmla="*/ 2195868 w 7467663"/>
              <a:gd name="connsiteY104" fmla="*/ 5396574 h 6858000"/>
              <a:gd name="connsiteX105" fmla="*/ 2088852 w 7467663"/>
              <a:gd name="connsiteY105" fmla="*/ 5166123 h 6858000"/>
              <a:gd name="connsiteX106" fmla="*/ 1958241 w 7467663"/>
              <a:gd name="connsiteY106" fmla="*/ 5067955 h 6858000"/>
              <a:gd name="connsiteX107" fmla="*/ 1903353 w 7467663"/>
              <a:gd name="connsiteY107" fmla="*/ 5044827 h 6858000"/>
              <a:gd name="connsiteX108" fmla="*/ 1979378 w 7467663"/>
              <a:gd name="connsiteY108" fmla="*/ 4769504 h 6858000"/>
              <a:gd name="connsiteX109" fmla="*/ 2882120 w 7467663"/>
              <a:gd name="connsiteY109" fmla="*/ 5064547 h 6858000"/>
              <a:gd name="connsiteX110" fmla="*/ 2793103 w 7467663"/>
              <a:gd name="connsiteY110" fmla="*/ 5039699 h 6858000"/>
              <a:gd name="connsiteX111" fmla="*/ 2770041 w 7467663"/>
              <a:gd name="connsiteY111" fmla="*/ 5033634 h 6858000"/>
              <a:gd name="connsiteX112" fmla="*/ 1979378 w 7467663"/>
              <a:gd name="connsiteY112" fmla="*/ 4769504 h 6858000"/>
              <a:gd name="connsiteX113" fmla="*/ 1927410 w 7467663"/>
              <a:gd name="connsiteY113" fmla="*/ 4716164 h 6858000"/>
              <a:gd name="connsiteX114" fmla="*/ 1959587 w 7467663"/>
              <a:gd name="connsiteY114" fmla="*/ 4728849 h 6858000"/>
              <a:gd name="connsiteX115" fmla="*/ 2777707 w 7467663"/>
              <a:gd name="connsiteY115" fmla="*/ 5003991 h 6858000"/>
              <a:gd name="connsiteX116" fmla="*/ 2800768 w 7467663"/>
              <a:gd name="connsiteY116" fmla="*/ 5010056 h 6858000"/>
              <a:gd name="connsiteX117" fmla="*/ 2879408 w 7467663"/>
              <a:gd name="connsiteY117" fmla="*/ 5031590 h 6858000"/>
              <a:gd name="connsiteX118" fmla="*/ 2862295 w 7467663"/>
              <a:gd name="connsiteY118" fmla="*/ 5022958 h 6858000"/>
              <a:gd name="connsiteX119" fmla="*/ 2813343 w 7467663"/>
              <a:gd name="connsiteY119" fmla="*/ 4998369 h 6858000"/>
              <a:gd name="connsiteX120" fmla="*/ 2646245 w 7467663"/>
              <a:gd name="connsiteY120" fmla="*/ 4930999 h 6858000"/>
              <a:gd name="connsiteX121" fmla="*/ 1999243 w 7467663"/>
              <a:gd name="connsiteY121" fmla="*/ 4730524 h 6858000"/>
              <a:gd name="connsiteX122" fmla="*/ 1979527 w 7467663"/>
              <a:gd name="connsiteY122" fmla="*/ 4726651 h 6858000"/>
              <a:gd name="connsiteX123" fmla="*/ 1927410 w 7467663"/>
              <a:gd name="connsiteY123" fmla="*/ 4716164 h 6858000"/>
              <a:gd name="connsiteX124" fmla="*/ 1997014 w 7467663"/>
              <a:gd name="connsiteY124" fmla="*/ 4698007 h 6858000"/>
              <a:gd name="connsiteX125" fmla="*/ 2005458 w 7467663"/>
              <a:gd name="connsiteY125" fmla="*/ 4699540 h 6858000"/>
              <a:gd name="connsiteX126" fmla="*/ 2657186 w 7467663"/>
              <a:gd name="connsiteY126" fmla="*/ 4901687 h 6858000"/>
              <a:gd name="connsiteX127" fmla="*/ 2826662 w 7467663"/>
              <a:gd name="connsiteY127" fmla="*/ 4970362 h 6858000"/>
              <a:gd name="connsiteX128" fmla="*/ 2876100 w 7467663"/>
              <a:gd name="connsiteY128" fmla="*/ 4995397 h 6858000"/>
              <a:gd name="connsiteX129" fmla="*/ 3042600 w 7467663"/>
              <a:gd name="connsiteY129" fmla="*/ 5059532 h 6858000"/>
              <a:gd name="connsiteX130" fmla="*/ 1997014 w 7467663"/>
              <a:gd name="connsiteY130" fmla="*/ 4698007 h 6858000"/>
              <a:gd name="connsiteX131" fmla="*/ 2305292 w 7467663"/>
              <a:gd name="connsiteY131" fmla="*/ 4219492 h 6858000"/>
              <a:gd name="connsiteX132" fmla="*/ 3360922 w 7467663"/>
              <a:gd name="connsiteY132" fmla="*/ 4529373 h 6858000"/>
              <a:gd name="connsiteX133" fmla="*/ 3492420 w 7467663"/>
              <a:gd name="connsiteY133" fmla="*/ 4510145 h 6858000"/>
              <a:gd name="connsiteX134" fmla="*/ 3364086 w 7467663"/>
              <a:gd name="connsiteY134" fmla="*/ 4480340 h 6858000"/>
              <a:gd name="connsiteX135" fmla="*/ 3225818 w 7467663"/>
              <a:gd name="connsiteY135" fmla="*/ 4411822 h 6858000"/>
              <a:gd name="connsiteX136" fmla="*/ 3129696 w 7467663"/>
              <a:gd name="connsiteY136" fmla="*/ 4360704 h 6858000"/>
              <a:gd name="connsiteX137" fmla="*/ 2814545 w 7467663"/>
              <a:gd name="connsiteY137" fmla="*/ 4282955 h 6858000"/>
              <a:gd name="connsiteX138" fmla="*/ 2305292 w 7467663"/>
              <a:gd name="connsiteY138" fmla="*/ 4219492 h 6858000"/>
              <a:gd name="connsiteX139" fmla="*/ 2626982 w 7467663"/>
              <a:gd name="connsiteY139" fmla="*/ 4206450 h 6858000"/>
              <a:gd name="connsiteX140" fmla="*/ 2490617 w 7467663"/>
              <a:gd name="connsiteY140" fmla="*/ 4206951 h 6858000"/>
              <a:gd name="connsiteX141" fmla="*/ 2819869 w 7467663"/>
              <a:gd name="connsiteY141" fmla="*/ 4252936 h 6858000"/>
              <a:gd name="connsiteX142" fmla="*/ 3143018 w 7467663"/>
              <a:gd name="connsiteY142" fmla="*/ 4332698 h 6858000"/>
              <a:gd name="connsiteX143" fmla="*/ 3241520 w 7467663"/>
              <a:gd name="connsiteY143" fmla="*/ 4385112 h 6858000"/>
              <a:gd name="connsiteX144" fmla="*/ 3374575 w 7467663"/>
              <a:gd name="connsiteY144" fmla="*/ 4451517 h 6858000"/>
              <a:gd name="connsiteX145" fmla="*/ 3505221 w 7467663"/>
              <a:gd name="connsiteY145" fmla="*/ 4480757 h 6858000"/>
              <a:gd name="connsiteX146" fmla="*/ 2626982 w 7467663"/>
              <a:gd name="connsiteY146" fmla="*/ 4206450 h 6858000"/>
              <a:gd name="connsiteX147" fmla="*/ 1310106 w 7467663"/>
              <a:gd name="connsiteY147" fmla="*/ 3943217 h 6858000"/>
              <a:gd name="connsiteX148" fmla="*/ 854994 w 7467663"/>
              <a:gd name="connsiteY148" fmla="*/ 4399136 h 6858000"/>
              <a:gd name="connsiteX149" fmla="*/ 742462 w 7467663"/>
              <a:gd name="connsiteY149" fmla="*/ 4594648 h 6858000"/>
              <a:gd name="connsiteX150" fmla="*/ 820602 w 7467663"/>
              <a:gd name="connsiteY150" fmla="*/ 4485915 h 6858000"/>
              <a:gd name="connsiteX151" fmla="*/ 878295 w 7467663"/>
              <a:gd name="connsiteY151" fmla="*/ 4403594 h 6858000"/>
              <a:gd name="connsiteX152" fmla="*/ 1240607 w 7467663"/>
              <a:gd name="connsiteY152" fmla="*/ 4010401 h 6858000"/>
              <a:gd name="connsiteX153" fmla="*/ 1310106 w 7467663"/>
              <a:gd name="connsiteY153" fmla="*/ 3943217 h 6858000"/>
              <a:gd name="connsiteX154" fmla="*/ 1423113 w 7467663"/>
              <a:gd name="connsiteY154" fmla="*/ 3874565 h 6858000"/>
              <a:gd name="connsiteX155" fmla="*/ 1260565 w 7467663"/>
              <a:gd name="connsiteY155" fmla="*/ 4031982 h 6858000"/>
              <a:gd name="connsiteX156" fmla="*/ 901900 w 7467663"/>
              <a:gd name="connsiteY156" fmla="*/ 4421236 h 6858000"/>
              <a:gd name="connsiteX157" fmla="*/ 845044 w 7467663"/>
              <a:gd name="connsiteY157" fmla="*/ 4502436 h 6858000"/>
              <a:gd name="connsiteX158" fmla="*/ 685926 w 7467663"/>
              <a:gd name="connsiteY158" fmla="*/ 4703069 h 6858000"/>
              <a:gd name="connsiteX159" fmla="*/ 684248 w 7467663"/>
              <a:gd name="connsiteY159" fmla="*/ 4706721 h 6858000"/>
              <a:gd name="connsiteX160" fmla="*/ 1423113 w 7467663"/>
              <a:gd name="connsiteY160" fmla="*/ 3874565 h 6858000"/>
              <a:gd name="connsiteX161" fmla="*/ 3316479 w 7467663"/>
              <a:gd name="connsiteY161" fmla="*/ 3872136 h 6858000"/>
              <a:gd name="connsiteX162" fmla="*/ 3546806 w 7467663"/>
              <a:gd name="connsiteY162" fmla="*/ 4356139 h 6858000"/>
              <a:gd name="connsiteX163" fmla="*/ 3364433 w 7467663"/>
              <a:gd name="connsiteY163" fmla="*/ 3953121 h 6858000"/>
              <a:gd name="connsiteX164" fmla="*/ 3316479 w 7467663"/>
              <a:gd name="connsiteY164" fmla="*/ 3872136 h 6858000"/>
              <a:gd name="connsiteX165" fmla="*/ 3291335 w 7467663"/>
              <a:gd name="connsiteY165" fmla="*/ 3767420 h 6858000"/>
              <a:gd name="connsiteX166" fmla="*/ 3390805 w 7467663"/>
              <a:gd name="connsiteY166" fmla="*/ 3937163 h 6858000"/>
              <a:gd name="connsiteX167" fmla="*/ 3579062 w 7467663"/>
              <a:gd name="connsiteY167" fmla="*/ 4359040 h 6858000"/>
              <a:gd name="connsiteX168" fmla="*/ 3467355 w 7467663"/>
              <a:gd name="connsiteY168" fmla="*/ 3988130 h 6858000"/>
              <a:gd name="connsiteX169" fmla="*/ 3310753 w 7467663"/>
              <a:gd name="connsiteY169" fmla="*/ 3787140 h 6858000"/>
              <a:gd name="connsiteX170" fmla="*/ 3291335 w 7467663"/>
              <a:gd name="connsiteY170" fmla="*/ 3767420 h 6858000"/>
              <a:gd name="connsiteX171" fmla="*/ 1635889 w 7467663"/>
              <a:gd name="connsiteY171" fmla="*/ 3709494 h 6858000"/>
              <a:gd name="connsiteX172" fmla="*/ 1634800 w 7467663"/>
              <a:gd name="connsiteY172" fmla="*/ 3731111 h 6858000"/>
              <a:gd name="connsiteX173" fmla="*/ 1635889 w 7467663"/>
              <a:gd name="connsiteY173" fmla="*/ 3709494 h 6858000"/>
              <a:gd name="connsiteX174" fmla="*/ 1510397 w 7467663"/>
              <a:gd name="connsiteY174" fmla="*/ 3684705 h 6858000"/>
              <a:gd name="connsiteX175" fmla="*/ 1146550 w 7467663"/>
              <a:gd name="connsiteY175" fmla="*/ 3802012 h 6858000"/>
              <a:gd name="connsiteX176" fmla="*/ 698834 w 7467663"/>
              <a:gd name="connsiteY176" fmla="*/ 3952272 h 6858000"/>
              <a:gd name="connsiteX177" fmla="*/ 34256 w 7467663"/>
              <a:gd name="connsiteY177" fmla="*/ 4347603 h 6858000"/>
              <a:gd name="connsiteX178" fmla="*/ 527241 w 7467663"/>
              <a:gd name="connsiteY178" fmla="*/ 4065078 h 6858000"/>
              <a:gd name="connsiteX179" fmla="*/ 1510397 w 7467663"/>
              <a:gd name="connsiteY179" fmla="*/ 3684705 h 6858000"/>
              <a:gd name="connsiteX180" fmla="*/ 1313114 w 7467663"/>
              <a:gd name="connsiteY180" fmla="*/ 3655216 h 6858000"/>
              <a:gd name="connsiteX181" fmla="*/ 1109304 w 7467663"/>
              <a:gd name="connsiteY181" fmla="*/ 3669030 h 6858000"/>
              <a:gd name="connsiteX182" fmla="*/ 8129 w 7467663"/>
              <a:gd name="connsiteY182" fmla="*/ 4330519 h 6858000"/>
              <a:gd name="connsiteX183" fmla="*/ 687572 w 7467663"/>
              <a:gd name="connsiteY183" fmla="*/ 3925629 h 6858000"/>
              <a:gd name="connsiteX184" fmla="*/ 1138365 w 7467663"/>
              <a:gd name="connsiteY184" fmla="*/ 3774515 h 6858000"/>
              <a:gd name="connsiteX185" fmla="*/ 1505579 w 7467663"/>
              <a:gd name="connsiteY185" fmla="*/ 3655526 h 6858000"/>
              <a:gd name="connsiteX186" fmla="*/ 1313114 w 7467663"/>
              <a:gd name="connsiteY186" fmla="*/ 3655216 h 6858000"/>
              <a:gd name="connsiteX187" fmla="*/ 3655073 w 7467663"/>
              <a:gd name="connsiteY187" fmla="*/ 3650884 h 6858000"/>
              <a:gd name="connsiteX188" fmla="*/ 3989938 w 7467663"/>
              <a:gd name="connsiteY188" fmla="*/ 3991685 h 6858000"/>
              <a:gd name="connsiteX189" fmla="*/ 4393907 w 7467663"/>
              <a:gd name="connsiteY189" fmla="*/ 4261258 h 6858000"/>
              <a:gd name="connsiteX190" fmla="*/ 4648051 w 7467663"/>
              <a:gd name="connsiteY190" fmla="*/ 4374051 h 6858000"/>
              <a:gd name="connsiteX191" fmla="*/ 4383389 w 7467663"/>
              <a:gd name="connsiteY191" fmla="*/ 4184369 h 6858000"/>
              <a:gd name="connsiteX192" fmla="*/ 4165508 w 7467663"/>
              <a:gd name="connsiteY192" fmla="*/ 4035196 h 6858000"/>
              <a:gd name="connsiteX193" fmla="*/ 4068162 w 7467663"/>
              <a:gd name="connsiteY193" fmla="*/ 3953394 h 6858000"/>
              <a:gd name="connsiteX194" fmla="*/ 3981416 w 7467663"/>
              <a:gd name="connsiteY194" fmla="*/ 3880482 h 6858000"/>
              <a:gd name="connsiteX195" fmla="*/ 3800147 w 7467663"/>
              <a:gd name="connsiteY195" fmla="*/ 3749872 h 6858000"/>
              <a:gd name="connsiteX196" fmla="*/ 3655073 w 7467663"/>
              <a:gd name="connsiteY196" fmla="*/ 3650884 h 6858000"/>
              <a:gd name="connsiteX197" fmla="*/ 3670252 w 7467663"/>
              <a:gd name="connsiteY197" fmla="*/ 3622798 h 6858000"/>
              <a:gd name="connsiteX198" fmla="*/ 3817258 w 7467663"/>
              <a:gd name="connsiteY198" fmla="*/ 3723577 h 6858000"/>
              <a:gd name="connsiteX199" fmla="*/ 4000461 w 7467663"/>
              <a:gd name="connsiteY199" fmla="*/ 3855966 h 6858000"/>
              <a:gd name="connsiteX200" fmla="*/ 4088180 w 7467663"/>
              <a:gd name="connsiteY200" fmla="*/ 3929774 h 6858000"/>
              <a:gd name="connsiteX201" fmla="*/ 4184555 w 7467663"/>
              <a:gd name="connsiteY201" fmla="*/ 4010683 h 6858000"/>
              <a:gd name="connsiteX202" fmla="*/ 4399563 w 7467663"/>
              <a:gd name="connsiteY202" fmla="*/ 4158106 h 6858000"/>
              <a:gd name="connsiteX203" fmla="*/ 4684469 w 7467663"/>
              <a:gd name="connsiteY203" fmla="*/ 4364680 h 6858000"/>
              <a:gd name="connsiteX204" fmla="*/ 4690271 w 7467663"/>
              <a:gd name="connsiteY204" fmla="*/ 4370034 h 6858000"/>
              <a:gd name="connsiteX205" fmla="*/ 4136093 w 7467663"/>
              <a:gd name="connsiteY205" fmla="*/ 3858466 h 6858000"/>
              <a:gd name="connsiteX206" fmla="*/ 3670252 w 7467663"/>
              <a:gd name="connsiteY206" fmla="*/ 3622798 h 6858000"/>
              <a:gd name="connsiteX207" fmla="*/ 4440129 w 7467663"/>
              <a:gd name="connsiteY207" fmla="*/ 3448571 h 6858000"/>
              <a:gd name="connsiteX208" fmla="*/ 4856525 w 7467663"/>
              <a:gd name="connsiteY208" fmla="*/ 3915351 h 6858000"/>
              <a:gd name="connsiteX209" fmla="*/ 5059055 w 7467663"/>
              <a:gd name="connsiteY209" fmla="*/ 4108918 h 6858000"/>
              <a:gd name="connsiteX210" fmla="*/ 5290070 w 7467663"/>
              <a:gd name="connsiteY210" fmla="*/ 4263619 h 6858000"/>
              <a:gd name="connsiteX211" fmla="*/ 4834991 w 7467663"/>
              <a:gd name="connsiteY211" fmla="*/ 3830985 h 6858000"/>
              <a:gd name="connsiteX212" fmla="*/ 4440129 w 7467663"/>
              <a:gd name="connsiteY212" fmla="*/ 3448571 h 6858000"/>
              <a:gd name="connsiteX213" fmla="*/ 4441737 w 7467663"/>
              <a:gd name="connsiteY213" fmla="*/ 3399734 h 6858000"/>
              <a:gd name="connsiteX214" fmla="*/ 4431236 w 7467663"/>
              <a:gd name="connsiteY214" fmla="*/ 3400954 h 6858000"/>
              <a:gd name="connsiteX215" fmla="*/ 4557150 w 7467663"/>
              <a:gd name="connsiteY215" fmla="*/ 3510023 h 6858000"/>
              <a:gd name="connsiteX216" fmla="*/ 4856936 w 7467663"/>
              <a:gd name="connsiteY216" fmla="*/ 3809146 h 6858000"/>
              <a:gd name="connsiteX217" fmla="*/ 5111996 w 7467663"/>
              <a:gd name="connsiteY217" fmla="*/ 4065759 h 6858000"/>
              <a:gd name="connsiteX218" fmla="*/ 5388878 w 7467663"/>
              <a:gd name="connsiteY218" fmla="*/ 4300185 h 6858000"/>
              <a:gd name="connsiteX219" fmla="*/ 5425556 w 7467663"/>
              <a:gd name="connsiteY219" fmla="*/ 4308967 h 6858000"/>
              <a:gd name="connsiteX220" fmla="*/ 4943646 w 7467663"/>
              <a:gd name="connsiteY220" fmla="*/ 3822916 h 6858000"/>
              <a:gd name="connsiteX221" fmla="*/ 4594837 w 7467663"/>
              <a:gd name="connsiteY221" fmla="*/ 3532274 h 6858000"/>
              <a:gd name="connsiteX222" fmla="*/ 4441737 w 7467663"/>
              <a:gd name="connsiteY222" fmla="*/ 3399734 h 6858000"/>
              <a:gd name="connsiteX223" fmla="*/ 5425834 w 7467663"/>
              <a:gd name="connsiteY223" fmla="*/ 3162785 h 6858000"/>
              <a:gd name="connsiteX224" fmla="*/ 5401644 w 7467663"/>
              <a:gd name="connsiteY224" fmla="*/ 3617847 h 6858000"/>
              <a:gd name="connsiteX225" fmla="*/ 5467256 w 7467663"/>
              <a:gd name="connsiteY225" fmla="*/ 4175494 h 6858000"/>
              <a:gd name="connsiteX226" fmla="*/ 5448069 w 7467663"/>
              <a:gd name="connsiteY226" fmla="*/ 3567554 h 6858000"/>
              <a:gd name="connsiteX227" fmla="*/ 5425834 w 7467663"/>
              <a:gd name="connsiteY227" fmla="*/ 3162785 h 6858000"/>
              <a:gd name="connsiteX228" fmla="*/ 1318687 w 7467663"/>
              <a:gd name="connsiteY228" fmla="*/ 3113840 h 6858000"/>
              <a:gd name="connsiteX229" fmla="*/ 1066793 w 7467663"/>
              <a:gd name="connsiteY229" fmla="*/ 3212171 h 6858000"/>
              <a:gd name="connsiteX230" fmla="*/ 993319 w 7467663"/>
              <a:gd name="connsiteY230" fmla="*/ 3247648 h 6858000"/>
              <a:gd name="connsiteX231" fmla="*/ 853081 w 7467663"/>
              <a:gd name="connsiteY231" fmla="*/ 3312410 h 6858000"/>
              <a:gd name="connsiteX232" fmla="*/ 805957 w 7467663"/>
              <a:gd name="connsiteY232" fmla="*/ 3330443 h 6858000"/>
              <a:gd name="connsiteX233" fmla="*/ 1318687 w 7467663"/>
              <a:gd name="connsiteY233" fmla="*/ 3113840 h 6858000"/>
              <a:gd name="connsiteX234" fmla="*/ 5453702 w 7467663"/>
              <a:gd name="connsiteY234" fmla="*/ 3090882 h 6858000"/>
              <a:gd name="connsiteX235" fmla="*/ 5480135 w 7467663"/>
              <a:gd name="connsiteY235" fmla="*/ 3565802 h 6858000"/>
              <a:gd name="connsiteX236" fmla="*/ 5499023 w 7467663"/>
              <a:gd name="connsiteY236" fmla="*/ 4166310 h 6858000"/>
              <a:gd name="connsiteX237" fmla="*/ 5547022 w 7467663"/>
              <a:gd name="connsiteY237" fmla="*/ 3607838 h 6858000"/>
              <a:gd name="connsiteX238" fmla="*/ 5515964 w 7467663"/>
              <a:gd name="connsiteY238" fmla="*/ 3378541 h 6858000"/>
              <a:gd name="connsiteX239" fmla="*/ 5453702 w 7467663"/>
              <a:gd name="connsiteY239" fmla="*/ 3090882 h 6858000"/>
              <a:gd name="connsiteX240" fmla="*/ 1238695 w 7467663"/>
              <a:gd name="connsiteY240" fmla="*/ 3076820 h 6858000"/>
              <a:gd name="connsiteX241" fmla="*/ 716371 w 7467663"/>
              <a:gd name="connsiteY241" fmla="*/ 3293249 h 6858000"/>
              <a:gd name="connsiteX242" fmla="*/ 579522 w 7467663"/>
              <a:gd name="connsiteY242" fmla="*/ 3371759 h 6858000"/>
              <a:gd name="connsiteX243" fmla="*/ 600288 w 7467663"/>
              <a:gd name="connsiteY243" fmla="*/ 3365555 h 6858000"/>
              <a:gd name="connsiteX244" fmla="*/ 840692 w 7467663"/>
              <a:gd name="connsiteY244" fmla="*/ 3284921 h 6858000"/>
              <a:gd name="connsiteX245" fmla="*/ 979248 w 7467663"/>
              <a:gd name="connsiteY245" fmla="*/ 3221003 h 6858000"/>
              <a:gd name="connsiteX246" fmla="*/ 1053282 w 7467663"/>
              <a:gd name="connsiteY246" fmla="*/ 3185247 h 6858000"/>
              <a:gd name="connsiteX247" fmla="*/ 1320603 w 7467663"/>
              <a:gd name="connsiteY247" fmla="*/ 3081281 h 6858000"/>
              <a:gd name="connsiteX248" fmla="*/ 1238695 w 7467663"/>
              <a:gd name="connsiteY248" fmla="*/ 3076820 h 6858000"/>
              <a:gd name="connsiteX249" fmla="*/ 5425627 w 7467663"/>
              <a:gd name="connsiteY249" fmla="*/ 2954192 h 6858000"/>
              <a:gd name="connsiteX250" fmla="*/ 5470770 w 7467663"/>
              <a:gd name="connsiteY250" fmla="*/ 3005435 h 6858000"/>
              <a:gd name="connsiteX251" fmla="*/ 5519779 w 7467663"/>
              <a:gd name="connsiteY251" fmla="*/ 4359223 h 6858000"/>
              <a:gd name="connsiteX252" fmla="*/ 5520293 w 7467663"/>
              <a:gd name="connsiteY252" fmla="*/ 4360602 h 6858000"/>
              <a:gd name="connsiteX253" fmla="*/ 5767221 w 7467663"/>
              <a:gd name="connsiteY253" fmla="*/ 4665564 h 6858000"/>
              <a:gd name="connsiteX254" fmla="*/ 6937169 w 7467663"/>
              <a:gd name="connsiteY254" fmla="*/ 4815941 h 6858000"/>
              <a:gd name="connsiteX255" fmla="*/ 6953922 w 7467663"/>
              <a:gd name="connsiteY255" fmla="*/ 4890068 h 6858000"/>
              <a:gd name="connsiteX256" fmla="*/ 6071359 w 7467663"/>
              <a:gd name="connsiteY256" fmla="*/ 4770770 h 6858000"/>
              <a:gd name="connsiteX257" fmla="*/ 6038839 w 7467663"/>
              <a:gd name="connsiteY257" fmla="*/ 4764474 h 6858000"/>
              <a:gd name="connsiteX258" fmla="*/ 6038706 w 7467663"/>
              <a:gd name="connsiteY258" fmla="*/ 4763847 h 6858000"/>
              <a:gd name="connsiteX259" fmla="*/ 6037784 w 7467663"/>
              <a:gd name="connsiteY259" fmla="*/ 4764270 h 6858000"/>
              <a:gd name="connsiteX260" fmla="*/ 6038839 w 7467663"/>
              <a:gd name="connsiteY260" fmla="*/ 4764474 h 6858000"/>
              <a:gd name="connsiteX261" fmla="*/ 6040338 w 7467663"/>
              <a:gd name="connsiteY261" fmla="*/ 4771418 h 6858000"/>
              <a:gd name="connsiteX262" fmla="*/ 6024488 w 7467663"/>
              <a:gd name="connsiteY262" fmla="*/ 4809903 h 6858000"/>
              <a:gd name="connsiteX263" fmla="*/ 5599771 w 7467663"/>
              <a:gd name="connsiteY263" fmla="*/ 5509652 h 6858000"/>
              <a:gd name="connsiteX264" fmla="*/ 5548843 w 7467663"/>
              <a:gd name="connsiteY264" fmla="*/ 5563845 h 6858000"/>
              <a:gd name="connsiteX265" fmla="*/ 5940952 w 7467663"/>
              <a:gd name="connsiteY265" fmla="*/ 6250028 h 6858000"/>
              <a:gd name="connsiteX266" fmla="*/ 6043441 w 7467663"/>
              <a:gd name="connsiteY266" fmla="*/ 6665847 h 6858000"/>
              <a:gd name="connsiteX267" fmla="*/ 6093432 w 7467663"/>
              <a:gd name="connsiteY267" fmla="*/ 6858000 h 6858000"/>
              <a:gd name="connsiteX268" fmla="*/ 6034344 w 7467663"/>
              <a:gd name="connsiteY268" fmla="*/ 6858000 h 6858000"/>
              <a:gd name="connsiteX269" fmla="*/ 6026679 w 7467663"/>
              <a:gd name="connsiteY269" fmla="*/ 6836959 h 6858000"/>
              <a:gd name="connsiteX270" fmla="*/ 5800441 w 7467663"/>
              <a:gd name="connsiteY270" fmla="*/ 6335286 h 6858000"/>
              <a:gd name="connsiteX271" fmla="*/ 5526562 w 7467663"/>
              <a:gd name="connsiteY271" fmla="*/ 5705388 h 6858000"/>
              <a:gd name="connsiteX272" fmla="*/ 5519640 w 7467663"/>
              <a:gd name="connsiteY272" fmla="*/ 5683774 h 6858000"/>
              <a:gd name="connsiteX273" fmla="*/ 5844559 w 7467663"/>
              <a:gd name="connsiteY273" fmla="*/ 6553349 h 6858000"/>
              <a:gd name="connsiteX274" fmla="*/ 5975994 w 7467663"/>
              <a:gd name="connsiteY274" fmla="*/ 6858000 h 6858000"/>
              <a:gd name="connsiteX275" fmla="*/ 5898547 w 7467663"/>
              <a:gd name="connsiteY275" fmla="*/ 6858000 h 6858000"/>
              <a:gd name="connsiteX276" fmla="*/ 5682041 w 7467663"/>
              <a:gd name="connsiteY276" fmla="*/ 6355860 h 6858000"/>
              <a:gd name="connsiteX277" fmla="*/ 5461758 w 7467663"/>
              <a:gd name="connsiteY277" fmla="*/ 5820220 h 6858000"/>
              <a:gd name="connsiteX278" fmla="*/ 5237282 w 7467663"/>
              <a:gd name="connsiteY278" fmla="*/ 6579086 h 6858000"/>
              <a:gd name="connsiteX279" fmla="*/ 5115009 w 7467663"/>
              <a:gd name="connsiteY279" fmla="*/ 6858000 h 6858000"/>
              <a:gd name="connsiteX280" fmla="*/ 5028074 w 7467663"/>
              <a:gd name="connsiteY280" fmla="*/ 6858000 h 6858000"/>
              <a:gd name="connsiteX281" fmla="*/ 5079508 w 7467663"/>
              <a:gd name="connsiteY281" fmla="*/ 6749074 h 6858000"/>
              <a:gd name="connsiteX282" fmla="*/ 5371846 w 7467663"/>
              <a:gd name="connsiteY282" fmla="*/ 5924413 h 6858000"/>
              <a:gd name="connsiteX283" fmla="*/ 5270512 w 7467663"/>
              <a:gd name="connsiteY283" fmla="*/ 6138975 h 6858000"/>
              <a:gd name="connsiteX284" fmla="*/ 5062409 w 7467663"/>
              <a:gd name="connsiteY284" fmla="*/ 6653544 h 6858000"/>
              <a:gd name="connsiteX285" fmla="*/ 5036628 w 7467663"/>
              <a:gd name="connsiteY285" fmla="*/ 6754247 h 6858000"/>
              <a:gd name="connsiteX286" fmla="*/ 5009112 w 7467663"/>
              <a:gd name="connsiteY286" fmla="*/ 6858000 h 6858000"/>
              <a:gd name="connsiteX287" fmla="*/ 4976679 w 7467663"/>
              <a:gd name="connsiteY287" fmla="*/ 6858000 h 6858000"/>
              <a:gd name="connsiteX288" fmla="*/ 5006537 w 7467663"/>
              <a:gd name="connsiteY288" fmla="*/ 6747068 h 6858000"/>
              <a:gd name="connsiteX289" fmla="*/ 5032723 w 7467663"/>
              <a:gd name="connsiteY289" fmla="*/ 6644957 h 6858000"/>
              <a:gd name="connsiteX290" fmla="*/ 5242949 w 7467663"/>
              <a:gd name="connsiteY290" fmla="*/ 6125175 h 6858000"/>
              <a:gd name="connsiteX291" fmla="*/ 5286321 w 7467663"/>
              <a:gd name="connsiteY291" fmla="*/ 6033555 h 6858000"/>
              <a:gd name="connsiteX292" fmla="*/ 5008210 w 7467663"/>
              <a:gd name="connsiteY292" fmla="*/ 6649194 h 6858000"/>
              <a:gd name="connsiteX293" fmla="*/ 4986321 w 7467663"/>
              <a:gd name="connsiteY293" fmla="*/ 6765687 h 6858000"/>
              <a:gd name="connsiteX294" fmla="*/ 4973474 w 7467663"/>
              <a:gd name="connsiteY294" fmla="*/ 6858000 h 6858000"/>
              <a:gd name="connsiteX295" fmla="*/ 4907178 w 7467663"/>
              <a:gd name="connsiteY295" fmla="*/ 6858000 h 6858000"/>
              <a:gd name="connsiteX296" fmla="*/ 4910810 w 7467663"/>
              <a:gd name="connsiteY296" fmla="*/ 6829660 h 6858000"/>
              <a:gd name="connsiteX297" fmla="*/ 4987461 w 7467663"/>
              <a:gd name="connsiteY297" fmla="*/ 6432994 h 6858000"/>
              <a:gd name="connsiteX298" fmla="*/ 5179262 w 7467663"/>
              <a:gd name="connsiteY298" fmla="*/ 6035044 h 6858000"/>
              <a:gd name="connsiteX299" fmla="*/ 4689678 w 7467663"/>
              <a:gd name="connsiteY299" fmla="*/ 6440241 h 6858000"/>
              <a:gd name="connsiteX300" fmla="*/ 4477543 w 7467663"/>
              <a:gd name="connsiteY300" fmla="*/ 6674836 h 6858000"/>
              <a:gd name="connsiteX301" fmla="*/ 4329957 w 7467663"/>
              <a:gd name="connsiteY301" fmla="*/ 6858000 h 6858000"/>
              <a:gd name="connsiteX302" fmla="*/ 4218595 w 7467663"/>
              <a:gd name="connsiteY302" fmla="*/ 6858000 h 6858000"/>
              <a:gd name="connsiteX303" fmla="*/ 4368888 w 7467663"/>
              <a:gd name="connsiteY303" fmla="*/ 6668412 h 6858000"/>
              <a:gd name="connsiteX304" fmla="*/ 4563091 w 7467663"/>
              <a:gd name="connsiteY304" fmla="*/ 6442508 h 6858000"/>
              <a:gd name="connsiteX305" fmla="*/ 5387324 w 7467663"/>
              <a:gd name="connsiteY305" fmla="*/ 5705830 h 6858000"/>
              <a:gd name="connsiteX306" fmla="*/ 5073620 w 7467663"/>
              <a:gd name="connsiteY306" fmla="*/ 5955437 h 6858000"/>
              <a:gd name="connsiteX307" fmla="*/ 4689789 w 7467663"/>
              <a:gd name="connsiteY307" fmla="*/ 6268382 h 6858000"/>
              <a:gd name="connsiteX308" fmla="*/ 4418722 w 7467663"/>
              <a:gd name="connsiteY308" fmla="*/ 6570886 h 6858000"/>
              <a:gd name="connsiteX309" fmla="*/ 4214944 w 7467663"/>
              <a:gd name="connsiteY309" fmla="*/ 6858000 h 6858000"/>
              <a:gd name="connsiteX310" fmla="*/ 4177898 w 7467663"/>
              <a:gd name="connsiteY310" fmla="*/ 6858000 h 6858000"/>
              <a:gd name="connsiteX311" fmla="*/ 4391597 w 7467663"/>
              <a:gd name="connsiteY311" fmla="*/ 6556370 h 6858000"/>
              <a:gd name="connsiteX312" fmla="*/ 4668889 w 7467663"/>
              <a:gd name="connsiteY312" fmla="*/ 6246399 h 6858000"/>
              <a:gd name="connsiteX313" fmla="*/ 5055427 w 7467663"/>
              <a:gd name="connsiteY313" fmla="*/ 5931476 h 6858000"/>
              <a:gd name="connsiteX314" fmla="*/ 5371814 w 7467663"/>
              <a:gd name="connsiteY314" fmla="*/ 5678975 h 6858000"/>
              <a:gd name="connsiteX315" fmla="*/ 4987918 w 7467663"/>
              <a:gd name="connsiteY315" fmla="*/ 5838701 h 6858000"/>
              <a:gd name="connsiteX316" fmla="*/ 4317146 w 7467663"/>
              <a:gd name="connsiteY316" fmla="*/ 6587716 h 6858000"/>
              <a:gd name="connsiteX317" fmla="*/ 4171627 w 7467663"/>
              <a:gd name="connsiteY317" fmla="*/ 6858000 h 6858000"/>
              <a:gd name="connsiteX318" fmla="*/ 4081585 w 7467663"/>
              <a:gd name="connsiteY318" fmla="*/ 6858000 h 6858000"/>
              <a:gd name="connsiteX319" fmla="*/ 4238603 w 7467663"/>
              <a:gd name="connsiteY319" fmla="*/ 6559341 h 6858000"/>
              <a:gd name="connsiteX320" fmla="*/ 4778333 w 7467663"/>
              <a:gd name="connsiteY320" fmla="*/ 5873626 h 6858000"/>
              <a:gd name="connsiteX321" fmla="*/ 5414185 w 7467663"/>
              <a:gd name="connsiteY321" fmla="*/ 5573882 h 6858000"/>
              <a:gd name="connsiteX322" fmla="*/ 5959648 w 7467663"/>
              <a:gd name="connsiteY322" fmla="*/ 4760797 h 6858000"/>
              <a:gd name="connsiteX323" fmla="*/ 5355019 w 7467663"/>
              <a:gd name="connsiteY323" fmla="*/ 4734672 h 6858000"/>
              <a:gd name="connsiteX324" fmla="*/ 5083565 w 7467663"/>
              <a:gd name="connsiteY324" fmla="*/ 5179121 h 6858000"/>
              <a:gd name="connsiteX325" fmla="*/ 4713577 w 7467663"/>
              <a:gd name="connsiteY325" fmla="*/ 5616803 h 6858000"/>
              <a:gd name="connsiteX326" fmla="*/ 3989559 w 7467663"/>
              <a:gd name="connsiteY326" fmla="*/ 6145945 h 6858000"/>
              <a:gd name="connsiteX327" fmla="*/ 3939824 w 7467663"/>
              <a:gd name="connsiteY327" fmla="*/ 6066900 h 6858000"/>
              <a:gd name="connsiteX328" fmla="*/ 4584537 w 7467663"/>
              <a:gd name="connsiteY328" fmla="*/ 5324826 h 6858000"/>
              <a:gd name="connsiteX329" fmla="*/ 5037105 w 7467663"/>
              <a:gd name="connsiteY329" fmla="*/ 5088765 h 6858000"/>
              <a:gd name="connsiteX330" fmla="*/ 5039930 w 7467663"/>
              <a:gd name="connsiteY330" fmla="*/ 5089585 h 6858000"/>
              <a:gd name="connsiteX331" fmla="*/ 5263764 w 7467663"/>
              <a:gd name="connsiteY331" fmla="*/ 4735525 h 6858000"/>
              <a:gd name="connsiteX332" fmla="*/ 4086300 w 7467663"/>
              <a:gd name="connsiteY332" fmla="*/ 4884599 h 6858000"/>
              <a:gd name="connsiteX333" fmla="*/ 4085485 w 7467663"/>
              <a:gd name="connsiteY333" fmla="*/ 4899070 h 6858000"/>
              <a:gd name="connsiteX334" fmla="*/ 3871915 w 7467663"/>
              <a:gd name="connsiteY334" fmla="*/ 5253645 h 6858000"/>
              <a:gd name="connsiteX335" fmla="*/ 3799374 w 7467663"/>
              <a:gd name="connsiteY335" fmla="*/ 5466127 h 6858000"/>
              <a:gd name="connsiteX336" fmla="*/ 3498850 w 7467663"/>
              <a:gd name="connsiteY336" fmla="*/ 6661888 h 6858000"/>
              <a:gd name="connsiteX337" fmla="*/ 3399216 w 7467663"/>
              <a:gd name="connsiteY337" fmla="*/ 6858000 h 6858000"/>
              <a:gd name="connsiteX338" fmla="*/ 3303688 w 7467663"/>
              <a:gd name="connsiteY338" fmla="*/ 6858000 h 6858000"/>
              <a:gd name="connsiteX339" fmla="*/ 3391774 w 7467663"/>
              <a:gd name="connsiteY339" fmla="*/ 6697181 h 6858000"/>
              <a:gd name="connsiteX340" fmla="*/ 3735540 w 7467663"/>
              <a:gd name="connsiteY340" fmla="*/ 5546923 h 6858000"/>
              <a:gd name="connsiteX341" fmla="*/ 3729438 w 7467663"/>
              <a:gd name="connsiteY341" fmla="*/ 5569058 h 6858000"/>
              <a:gd name="connsiteX342" fmla="*/ 3707782 w 7467663"/>
              <a:gd name="connsiteY342" fmla="*/ 5644908 h 6858000"/>
              <a:gd name="connsiteX343" fmla="*/ 3583827 w 7467663"/>
              <a:gd name="connsiteY343" fmla="*/ 6039215 h 6858000"/>
              <a:gd name="connsiteX344" fmla="*/ 3547861 w 7467663"/>
              <a:gd name="connsiteY344" fmla="*/ 6129609 h 6858000"/>
              <a:gd name="connsiteX345" fmla="*/ 3490905 w 7467663"/>
              <a:gd name="connsiteY345" fmla="*/ 6277660 h 6858000"/>
              <a:gd name="connsiteX346" fmla="*/ 3455859 w 7467663"/>
              <a:gd name="connsiteY346" fmla="*/ 6391301 h 6858000"/>
              <a:gd name="connsiteX347" fmla="*/ 3429112 w 7467663"/>
              <a:gd name="connsiteY347" fmla="*/ 6479469 h 6858000"/>
              <a:gd name="connsiteX348" fmla="*/ 3304862 w 7467663"/>
              <a:gd name="connsiteY348" fmla="*/ 6796476 h 6858000"/>
              <a:gd name="connsiteX349" fmla="*/ 3276071 w 7467663"/>
              <a:gd name="connsiteY349" fmla="*/ 6858000 h 6858000"/>
              <a:gd name="connsiteX350" fmla="*/ 3240805 w 7467663"/>
              <a:gd name="connsiteY350" fmla="*/ 6858000 h 6858000"/>
              <a:gd name="connsiteX351" fmla="*/ 3275917 w 7467663"/>
              <a:gd name="connsiteY351" fmla="*/ 6783192 h 6858000"/>
              <a:gd name="connsiteX352" fmla="*/ 3399358 w 7467663"/>
              <a:gd name="connsiteY352" fmla="*/ 6469011 h 6858000"/>
              <a:gd name="connsiteX353" fmla="*/ 3425650 w 7467663"/>
              <a:gd name="connsiteY353" fmla="*/ 6381333 h 6858000"/>
              <a:gd name="connsiteX354" fmla="*/ 3460661 w 7467663"/>
              <a:gd name="connsiteY354" fmla="*/ 6266763 h 6858000"/>
              <a:gd name="connsiteX355" fmla="*/ 3518021 w 7467663"/>
              <a:gd name="connsiteY355" fmla="*/ 6117298 h 6858000"/>
              <a:gd name="connsiteX356" fmla="*/ 3554035 w 7467663"/>
              <a:gd name="connsiteY356" fmla="*/ 6027832 h 6858000"/>
              <a:gd name="connsiteX357" fmla="*/ 3677174 w 7467663"/>
              <a:gd name="connsiteY357" fmla="*/ 5636351 h 6858000"/>
              <a:gd name="connsiteX358" fmla="*/ 3698819 w 7467663"/>
              <a:gd name="connsiteY358" fmla="*/ 5560503 h 6858000"/>
              <a:gd name="connsiteX359" fmla="*/ 3702094 w 7467663"/>
              <a:gd name="connsiteY359" fmla="*/ 5549194 h 6858000"/>
              <a:gd name="connsiteX360" fmla="*/ 3398355 w 7467663"/>
              <a:gd name="connsiteY360" fmla="*/ 6094603 h 6858000"/>
              <a:gd name="connsiteX361" fmla="*/ 3193941 w 7467663"/>
              <a:gd name="connsiteY361" fmla="*/ 6798775 h 6858000"/>
              <a:gd name="connsiteX362" fmla="*/ 3184140 w 7467663"/>
              <a:gd name="connsiteY362" fmla="*/ 6858000 h 6858000"/>
              <a:gd name="connsiteX363" fmla="*/ 3099978 w 7467663"/>
              <a:gd name="connsiteY363" fmla="*/ 6858000 h 6858000"/>
              <a:gd name="connsiteX364" fmla="*/ 3101556 w 7467663"/>
              <a:gd name="connsiteY364" fmla="*/ 6843337 h 6858000"/>
              <a:gd name="connsiteX365" fmla="*/ 3370162 w 7467663"/>
              <a:gd name="connsiteY365" fmla="*/ 5785550 h 6858000"/>
              <a:gd name="connsiteX366" fmla="*/ 3746477 w 7467663"/>
              <a:gd name="connsiteY366" fmla="*/ 5377889 h 6858000"/>
              <a:gd name="connsiteX367" fmla="*/ 3863399 w 7467663"/>
              <a:gd name="connsiteY367" fmla="*/ 5087257 h 6858000"/>
              <a:gd name="connsiteX368" fmla="*/ 3968712 w 7467663"/>
              <a:gd name="connsiteY368" fmla="*/ 4913989 h 6858000"/>
              <a:gd name="connsiteX369" fmla="*/ 2792390 w 7467663"/>
              <a:gd name="connsiteY369" fmla="*/ 5382974 h 6858000"/>
              <a:gd name="connsiteX370" fmla="*/ 2714982 w 7467663"/>
              <a:gd name="connsiteY370" fmla="*/ 5427051 h 6858000"/>
              <a:gd name="connsiteX371" fmla="*/ 2813361 w 7467663"/>
              <a:gd name="connsiteY371" fmla="*/ 6023912 h 6858000"/>
              <a:gd name="connsiteX372" fmla="*/ 2688430 w 7467663"/>
              <a:gd name="connsiteY372" fmla="*/ 6801564 h 6858000"/>
              <a:gd name="connsiteX373" fmla="*/ 2629626 w 7467663"/>
              <a:gd name="connsiteY373" fmla="*/ 6763394 h 6858000"/>
              <a:gd name="connsiteX374" fmla="*/ 2565328 w 7467663"/>
              <a:gd name="connsiteY374" fmla="*/ 5516399 h 6858000"/>
              <a:gd name="connsiteX375" fmla="*/ 1922999 w 7467663"/>
              <a:gd name="connsiteY375" fmla="*/ 5980343 h 6858000"/>
              <a:gd name="connsiteX376" fmla="*/ 1950261 w 7467663"/>
              <a:gd name="connsiteY376" fmla="*/ 6405858 h 6858000"/>
              <a:gd name="connsiteX377" fmla="*/ 2365554 w 7467663"/>
              <a:gd name="connsiteY377" fmla="*/ 6759107 h 6858000"/>
              <a:gd name="connsiteX378" fmla="*/ 2424142 w 7467663"/>
              <a:gd name="connsiteY378" fmla="*/ 6858000 h 6858000"/>
              <a:gd name="connsiteX379" fmla="*/ 2395994 w 7467663"/>
              <a:gd name="connsiteY379" fmla="*/ 6858000 h 6858000"/>
              <a:gd name="connsiteX380" fmla="*/ 2392863 w 7467663"/>
              <a:gd name="connsiteY380" fmla="*/ 6852964 h 6858000"/>
              <a:gd name="connsiteX381" fmla="*/ 2017589 w 7467663"/>
              <a:gd name="connsiteY381" fmla="*/ 6493982 h 6858000"/>
              <a:gd name="connsiteX382" fmla="*/ 2147336 w 7467663"/>
              <a:gd name="connsiteY382" fmla="*/ 6594052 h 6858000"/>
              <a:gd name="connsiteX383" fmla="*/ 2207047 w 7467663"/>
              <a:gd name="connsiteY383" fmla="*/ 6654540 h 6858000"/>
              <a:gd name="connsiteX384" fmla="*/ 2299106 w 7467663"/>
              <a:gd name="connsiteY384" fmla="*/ 6778931 h 6858000"/>
              <a:gd name="connsiteX385" fmla="*/ 2314430 w 7467663"/>
              <a:gd name="connsiteY385" fmla="*/ 6801144 h 6858000"/>
              <a:gd name="connsiteX386" fmla="*/ 2352406 w 7467663"/>
              <a:gd name="connsiteY386" fmla="*/ 6858000 h 6858000"/>
              <a:gd name="connsiteX387" fmla="*/ 2314492 w 7467663"/>
              <a:gd name="connsiteY387" fmla="*/ 6858000 h 6858000"/>
              <a:gd name="connsiteX388" fmla="*/ 2288095 w 7467663"/>
              <a:gd name="connsiteY388" fmla="*/ 6818030 h 6858000"/>
              <a:gd name="connsiteX389" fmla="*/ 2272768 w 7467663"/>
              <a:gd name="connsiteY389" fmla="*/ 6795822 h 6858000"/>
              <a:gd name="connsiteX390" fmla="*/ 2182715 w 7467663"/>
              <a:gd name="connsiteY390" fmla="*/ 6675071 h 6858000"/>
              <a:gd name="connsiteX391" fmla="*/ 2032061 w 7467663"/>
              <a:gd name="connsiteY391" fmla="*/ 6541380 h 6858000"/>
              <a:gd name="connsiteX392" fmla="*/ 2257220 w 7467663"/>
              <a:gd name="connsiteY392" fmla="*/ 6826257 h 6858000"/>
              <a:gd name="connsiteX393" fmla="*/ 2281324 w 7467663"/>
              <a:gd name="connsiteY393" fmla="*/ 6858000 h 6858000"/>
              <a:gd name="connsiteX394" fmla="*/ 2242860 w 7467663"/>
              <a:gd name="connsiteY394" fmla="*/ 6858000 h 6858000"/>
              <a:gd name="connsiteX395" fmla="*/ 2232818 w 7467663"/>
              <a:gd name="connsiteY395" fmla="*/ 6844926 h 6858000"/>
              <a:gd name="connsiteX396" fmla="*/ 1990172 w 7467663"/>
              <a:gd name="connsiteY396" fmla="*/ 6542121 h 6858000"/>
              <a:gd name="connsiteX397" fmla="*/ 2124090 w 7467663"/>
              <a:gd name="connsiteY397" fmla="*/ 6761017 h 6858000"/>
              <a:gd name="connsiteX398" fmla="*/ 2200380 w 7467663"/>
              <a:gd name="connsiteY398" fmla="*/ 6858000 h 6858000"/>
              <a:gd name="connsiteX399" fmla="*/ 2147507 w 7467663"/>
              <a:gd name="connsiteY399" fmla="*/ 6858000 h 6858000"/>
              <a:gd name="connsiteX400" fmla="*/ 2070668 w 7467663"/>
              <a:gd name="connsiteY400" fmla="*/ 6761520 h 6858000"/>
              <a:gd name="connsiteX401" fmla="*/ 1975142 w 7467663"/>
              <a:gd name="connsiteY401" fmla="*/ 6585570 h 6858000"/>
              <a:gd name="connsiteX402" fmla="*/ 2050035 w 7467663"/>
              <a:gd name="connsiteY402" fmla="*/ 6813345 h 6858000"/>
              <a:gd name="connsiteX403" fmla="*/ 2063025 w 7467663"/>
              <a:gd name="connsiteY403" fmla="*/ 6858000 h 6858000"/>
              <a:gd name="connsiteX404" fmla="*/ 2021675 w 7467663"/>
              <a:gd name="connsiteY404" fmla="*/ 6858000 h 6858000"/>
              <a:gd name="connsiteX405" fmla="*/ 2019308 w 7467663"/>
              <a:gd name="connsiteY405" fmla="*/ 6847118 h 6858000"/>
              <a:gd name="connsiteX406" fmla="*/ 1938835 w 7467663"/>
              <a:gd name="connsiteY406" fmla="*/ 6551160 h 6858000"/>
              <a:gd name="connsiteX407" fmla="*/ 1953230 w 7467663"/>
              <a:gd name="connsiteY407" fmla="*/ 6759699 h 6858000"/>
              <a:gd name="connsiteX408" fmla="*/ 1956763 w 7467663"/>
              <a:gd name="connsiteY408" fmla="*/ 6778191 h 6858000"/>
              <a:gd name="connsiteX409" fmla="*/ 1967925 w 7467663"/>
              <a:gd name="connsiteY409" fmla="*/ 6858000 h 6858000"/>
              <a:gd name="connsiteX410" fmla="*/ 1936622 w 7467663"/>
              <a:gd name="connsiteY410" fmla="*/ 6858000 h 6858000"/>
              <a:gd name="connsiteX411" fmla="*/ 1926261 w 7467663"/>
              <a:gd name="connsiteY411" fmla="*/ 6784064 h 6858000"/>
              <a:gd name="connsiteX412" fmla="*/ 1922724 w 7467663"/>
              <a:gd name="connsiteY412" fmla="*/ 6765577 h 6858000"/>
              <a:gd name="connsiteX413" fmla="*/ 1904650 w 7467663"/>
              <a:gd name="connsiteY413" fmla="*/ 6639616 h 6858000"/>
              <a:gd name="connsiteX414" fmla="*/ 1885273 w 7467663"/>
              <a:gd name="connsiteY414" fmla="*/ 6858000 h 6858000"/>
              <a:gd name="connsiteX415" fmla="*/ 1854363 w 7467663"/>
              <a:gd name="connsiteY415" fmla="*/ 6858000 h 6858000"/>
              <a:gd name="connsiteX416" fmla="*/ 1880391 w 7467663"/>
              <a:gd name="connsiteY416" fmla="*/ 6603796 h 6858000"/>
              <a:gd name="connsiteX417" fmla="*/ 1818273 w 7467663"/>
              <a:gd name="connsiteY417" fmla="*/ 6715729 h 6858000"/>
              <a:gd name="connsiteX418" fmla="*/ 1794691 w 7467663"/>
              <a:gd name="connsiteY418" fmla="*/ 6843239 h 6858000"/>
              <a:gd name="connsiteX419" fmla="*/ 1794914 w 7467663"/>
              <a:gd name="connsiteY419" fmla="*/ 6858000 h 6858000"/>
              <a:gd name="connsiteX420" fmla="*/ 1746128 w 7467663"/>
              <a:gd name="connsiteY420" fmla="*/ 6858000 h 6858000"/>
              <a:gd name="connsiteX421" fmla="*/ 1753934 w 7467663"/>
              <a:gd name="connsiteY421" fmla="*/ 6724796 h 6858000"/>
              <a:gd name="connsiteX422" fmla="*/ 1792053 w 7467663"/>
              <a:gd name="connsiteY422" fmla="*/ 6572396 h 6858000"/>
              <a:gd name="connsiteX423" fmla="*/ 1862248 w 7467663"/>
              <a:gd name="connsiteY423" fmla="*/ 6266397 h 6858000"/>
              <a:gd name="connsiteX424" fmla="*/ 1862250 w 7467663"/>
              <a:gd name="connsiteY424" fmla="*/ 6033531 h 6858000"/>
              <a:gd name="connsiteX425" fmla="*/ 1211999 w 7467663"/>
              <a:gd name="connsiteY425" fmla="*/ 6683610 h 6858000"/>
              <a:gd name="connsiteX426" fmla="*/ 1213266 w 7467663"/>
              <a:gd name="connsiteY426" fmla="*/ 6691947 h 6858000"/>
              <a:gd name="connsiteX427" fmla="*/ 1203370 w 7467663"/>
              <a:gd name="connsiteY427" fmla="*/ 6850676 h 6858000"/>
              <a:gd name="connsiteX428" fmla="*/ 1203671 w 7467663"/>
              <a:gd name="connsiteY428" fmla="*/ 6858000 h 6858000"/>
              <a:gd name="connsiteX429" fmla="*/ 1143180 w 7467663"/>
              <a:gd name="connsiteY429" fmla="*/ 6858000 h 6858000"/>
              <a:gd name="connsiteX430" fmla="*/ 1142176 w 7467663"/>
              <a:gd name="connsiteY430" fmla="*/ 6766045 h 6858000"/>
              <a:gd name="connsiteX431" fmla="*/ 1067484 w 7467663"/>
              <a:gd name="connsiteY431" fmla="*/ 6858000 h 6858000"/>
              <a:gd name="connsiteX432" fmla="*/ 953928 w 7467663"/>
              <a:gd name="connsiteY432" fmla="*/ 6858000 h 6858000"/>
              <a:gd name="connsiteX433" fmla="*/ 959715 w 7467663"/>
              <a:gd name="connsiteY433" fmla="*/ 6850185 h 6858000"/>
              <a:gd name="connsiteX434" fmla="*/ 1483788 w 7467663"/>
              <a:gd name="connsiteY434" fmla="*/ 6259174 h 6858000"/>
              <a:gd name="connsiteX435" fmla="*/ 1100671 w 7467663"/>
              <a:gd name="connsiteY435" fmla="*/ 6252137 h 6858000"/>
              <a:gd name="connsiteX436" fmla="*/ 1090144 w 7467663"/>
              <a:gd name="connsiteY436" fmla="*/ 6256748 h 6858000"/>
              <a:gd name="connsiteX437" fmla="*/ 1095872 w 7467663"/>
              <a:gd name="connsiteY437" fmla="*/ 6271892 h 6858000"/>
              <a:gd name="connsiteX438" fmla="*/ 262785 w 7467663"/>
              <a:gd name="connsiteY438" fmla="*/ 6845450 h 6858000"/>
              <a:gd name="connsiteX439" fmla="*/ 209968 w 7467663"/>
              <a:gd name="connsiteY439" fmla="*/ 6770713 h 6858000"/>
              <a:gd name="connsiteX440" fmla="*/ 873460 w 7467663"/>
              <a:gd name="connsiteY440" fmla="*/ 6253768 h 6858000"/>
              <a:gd name="connsiteX441" fmla="*/ 192686 w 7467663"/>
              <a:gd name="connsiteY441" fmla="*/ 5849257 h 6858000"/>
              <a:gd name="connsiteX442" fmla="*/ 4696 w 7467663"/>
              <a:gd name="connsiteY442" fmla="*/ 5697668 h 6858000"/>
              <a:gd name="connsiteX443" fmla="*/ 0 w 7467663"/>
              <a:gd name="connsiteY443" fmla="*/ 5689984 h 6858000"/>
              <a:gd name="connsiteX444" fmla="*/ 0 w 7467663"/>
              <a:gd name="connsiteY444" fmla="*/ 5513472 h 6858000"/>
              <a:gd name="connsiteX445" fmla="*/ 174101 w 7467663"/>
              <a:gd name="connsiteY445" fmla="*/ 5620277 h 6858000"/>
              <a:gd name="connsiteX446" fmla="*/ 891800 w 7467663"/>
              <a:gd name="connsiteY446" fmla="*/ 6036935 h 6858000"/>
              <a:gd name="connsiteX447" fmla="*/ 1072219 w 7467663"/>
              <a:gd name="connsiteY447" fmla="*/ 6169443 h 6858000"/>
              <a:gd name="connsiteX448" fmla="*/ 1074117 w 7467663"/>
              <a:gd name="connsiteY448" fmla="*/ 6170301 h 6858000"/>
              <a:gd name="connsiteX449" fmla="*/ 1083114 w 7467663"/>
              <a:gd name="connsiteY449" fmla="*/ 6174131 h 6858000"/>
              <a:gd name="connsiteX450" fmla="*/ 1543010 w 7467663"/>
              <a:gd name="connsiteY450" fmla="*/ 6191140 h 6858000"/>
              <a:gd name="connsiteX451" fmla="*/ 1551080 w 7467663"/>
              <a:gd name="connsiteY451" fmla="*/ 6195006 h 6858000"/>
              <a:gd name="connsiteX452" fmla="*/ 2345443 w 7467663"/>
              <a:gd name="connsiteY452" fmla="*/ 5549882 h 6858000"/>
              <a:gd name="connsiteX453" fmla="*/ 1721499 w 7467663"/>
              <a:gd name="connsiteY453" fmla="*/ 5599969 h 6858000"/>
              <a:gd name="connsiteX454" fmla="*/ 767716 w 7467663"/>
              <a:gd name="connsiteY454" fmla="*/ 5472768 h 6858000"/>
              <a:gd name="connsiteX455" fmla="*/ 722147 w 7467663"/>
              <a:gd name="connsiteY455" fmla="*/ 5393091 h 6858000"/>
              <a:gd name="connsiteX456" fmla="*/ 1485552 w 7467663"/>
              <a:gd name="connsiteY456" fmla="*/ 5313202 h 6858000"/>
              <a:gd name="connsiteX457" fmla="*/ 2143004 w 7467663"/>
              <a:gd name="connsiteY457" fmla="*/ 5402420 h 6858000"/>
              <a:gd name="connsiteX458" fmla="*/ 1933391 w 7467663"/>
              <a:gd name="connsiteY458" fmla="*/ 5156971 h 6858000"/>
              <a:gd name="connsiteX459" fmla="*/ 1827118 w 7467663"/>
              <a:gd name="connsiteY459" fmla="*/ 4968410 h 6858000"/>
              <a:gd name="connsiteX460" fmla="*/ 1837349 w 7467663"/>
              <a:gd name="connsiteY460" fmla="*/ 4956357 h 6858000"/>
              <a:gd name="connsiteX461" fmla="*/ 2162835 w 7467663"/>
              <a:gd name="connsiteY461" fmla="*/ 5187853 h 6858000"/>
              <a:gd name="connsiteX462" fmla="*/ 2257167 w 7467663"/>
              <a:gd name="connsiteY462" fmla="*/ 5462123 h 6858000"/>
              <a:gd name="connsiteX463" fmla="*/ 2261598 w 7467663"/>
              <a:gd name="connsiteY463" fmla="*/ 5467998 h 6858000"/>
              <a:gd name="connsiteX464" fmla="*/ 2437177 w 7467663"/>
              <a:gd name="connsiteY464" fmla="*/ 5479608 h 6858000"/>
              <a:gd name="connsiteX465" fmla="*/ 2445247 w 7467663"/>
              <a:gd name="connsiteY465" fmla="*/ 5483476 h 6858000"/>
              <a:gd name="connsiteX466" fmla="*/ 2743626 w 7467663"/>
              <a:gd name="connsiteY466" fmla="*/ 5304819 h 6858000"/>
              <a:gd name="connsiteX467" fmla="*/ 3048102 w 7467663"/>
              <a:gd name="connsiteY467" fmla="*/ 5150595 h 6858000"/>
              <a:gd name="connsiteX468" fmla="*/ 1799414 w 7467663"/>
              <a:gd name="connsiteY468" fmla="*/ 4694732 h 6858000"/>
              <a:gd name="connsiteX469" fmla="*/ 1771735 w 7467663"/>
              <a:gd name="connsiteY469" fmla="*/ 4619929 h 6858000"/>
              <a:gd name="connsiteX470" fmla="*/ 3104273 w 7467663"/>
              <a:gd name="connsiteY470" fmla="*/ 5076159 h 6858000"/>
              <a:gd name="connsiteX471" fmla="*/ 3113245 w 7467663"/>
              <a:gd name="connsiteY471" fmla="*/ 5090705 h 6858000"/>
              <a:gd name="connsiteX472" fmla="*/ 3126294 w 7467663"/>
              <a:gd name="connsiteY472" fmla="*/ 5114400 h 6858000"/>
              <a:gd name="connsiteX473" fmla="*/ 3937433 w 7467663"/>
              <a:gd name="connsiteY473" fmla="*/ 4830473 h 6858000"/>
              <a:gd name="connsiteX474" fmla="*/ 3590475 w 7467663"/>
              <a:gd name="connsiteY474" fmla="*/ 4597974 h 6858000"/>
              <a:gd name="connsiteX475" fmla="*/ 3100264 w 7467663"/>
              <a:gd name="connsiteY475" fmla="*/ 4579845 h 6858000"/>
              <a:gd name="connsiteX476" fmla="*/ 2183576 w 7467663"/>
              <a:gd name="connsiteY476" fmla="*/ 4227150 h 6858000"/>
              <a:gd name="connsiteX477" fmla="*/ 2151029 w 7467663"/>
              <a:gd name="connsiteY477" fmla="*/ 4146947 h 6858000"/>
              <a:gd name="connsiteX478" fmla="*/ 3563434 w 7467663"/>
              <a:gd name="connsiteY478" fmla="*/ 4469115 h 6858000"/>
              <a:gd name="connsiteX479" fmla="*/ 3177952 w 7467663"/>
              <a:gd name="connsiteY479" fmla="*/ 3657386 h 6858000"/>
              <a:gd name="connsiteX480" fmla="*/ 3189263 w 7467663"/>
              <a:gd name="connsiteY480" fmla="*/ 3625726 h 6858000"/>
              <a:gd name="connsiteX481" fmla="*/ 3560912 w 7467663"/>
              <a:gd name="connsiteY481" fmla="*/ 4079863 h 6858000"/>
              <a:gd name="connsiteX482" fmla="*/ 3626636 w 7467663"/>
              <a:gd name="connsiteY482" fmla="*/ 4512230 h 6858000"/>
              <a:gd name="connsiteX483" fmla="*/ 3653088 w 7467663"/>
              <a:gd name="connsiteY483" fmla="*/ 4521417 h 6858000"/>
              <a:gd name="connsiteX484" fmla="*/ 3988128 w 7467663"/>
              <a:gd name="connsiteY484" fmla="*/ 4817267 h 6858000"/>
              <a:gd name="connsiteX485" fmla="*/ 4830582 w 7467663"/>
              <a:gd name="connsiteY485" fmla="*/ 4676000 h 6858000"/>
              <a:gd name="connsiteX486" fmla="*/ 4830100 w 7467663"/>
              <a:gd name="connsiteY486" fmla="*/ 4675554 h 6858000"/>
              <a:gd name="connsiteX487" fmla="*/ 4036318 w 7467663"/>
              <a:gd name="connsiteY487" fmla="*/ 4147013 h 6858000"/>
              <a:gd name="connsiteX488" fmla="*/ 3432098 w 7467663"/>
              <a:gd name="connsiteY488" fmla="*/ 3537312 h 6858000"/>
              <a:gd name="connsiteX489" fmla="*/ 3446761 w 7467663"/>
              <a:gd name="connsiteY489" fmla="*/ 3461278 h 6858000"/>
              <a:gd name="connsiteX490" fmla="*/ 4419733 w 7467663"/>
              <a:gd name="connsiteY490" fmla="*/ 3963555 h 6858000"/>
              <a:gd name="connsiteX491" fmla="*/ 4781371 w 7467663"/>
              <a:gd name="connsiteY491" fmla="*/ 4458604 h 6858000"/>
              <a:gd name="connsiteX492" fmla="*/ 4780440 w 7467663"/>
              <a:gd name="connsiteY492" fmla="*/ 4470290 h 6858000"/>
              <a:gd name="connsiteX493" fmla="*/ 4898954 w 7467663"/>
              <a:gd name="connsiteY493" fmla="*/ 4662092 h 6858000"/>
              <a:gd name="connsiteX494" fmla="*/ 4900699 w 7467663"/>
              <a:gd name="connsiteY494" fmla="*/ 4670867 h 6858000"/>
              <a:gd name="connsiteX495" fmla="*/ 5714511 w 7467663"/>
              <a:gd name="connsiteY495" fmla="*/ 4663483 h 6858000"/>
              <a:gd name="connsiteX496" fmla="*/ 5464793 w 7467663"/>
              <a:gd name="connsiteY496" fmla="*/ 4393556 h 6858000"/>
              <a:gd name="connsiteX497" fmla="*/ 5461897 w 7467663"/>
              <a:gd name="connsiteY497" fmla="*/ 4390879 h 6858000"/>
              <a:gd name="connsiteX498" fmla="*/ 4294126 w 7467663"/>
              <a:gd name="connsiteY498" fmla="*/ 3303048 h 6858000"/>
              <a:gd name="connsiteX499" fmla="*/ 4305321 w 7467663"/>
              <a:gd name="connsiteY499" fmla="*/ 3256953 h 6858000"/>
              <a:gd name="connsiteX500" fmla="*/ 4949299 w 7467663"/>
              <a:gd name="connsiteY500" fmla="*/ 3766336 h 6858000"/>
              <a:gd name="connsiteX501" fmla="*/ 5291452 w 7467663"/>
              <a:gd name="connsiteY501" fmla="*/ 4076801 h 6858000"/>
              <a:gd name="connsiteX502" fmla="*/ 5434998 w 7467663"/>
              <a:gd name="connsiteY502" fmla="*/ 4254100 h 6858000"/>
              <a:gd name="connsiteX503" fmla="*/ 5351015 w 7467663"/>
              <a:gd name="connsiteY503" fmla="*/ 3760989 h 6858000"/>
              <a:gd name="connsiteX504" fmla="*/ 5413780 w 7467663"/>
              <a:gd name="connsiteY504" fmla="*/ 2966265 h 6858000"/>
              <a:gd name="connsiteX505" fmla="*/ 5425627 w 7467663"/>
              <a:gd name="connsiteY505" fmla="*/ 2954192 h 6858000"/>
              <a:gd name="connsiteX506" fmla="*/ 6604735 w 7467663"/>
              <a:gd name="connsiteY506" fmla="*/ 2041381 h 6858000"/>
              <a:gd name="connsiteX507" fmla="*/ 7204487 w 7467663"/>
              <a:gd name="connsiteY507" fmla="*/ 2742112 h 6858000"/>
              <a:gd name="connsiteX508" fmla="*/ 7131592 w 7467663"/>
              <a:gd name="connsiteY508" fmla="*/ 2672096 h 6858000"/>
              <a:gd name="connsiteX509" fmla="*/ 6996344 w 7467663"/>
              <a:gd name="connsiteY509" fmla="*/ 2518310 h 6858000"/>
              <a:gd name="connsiteX510" fmla="*/ 6735495 w 7467663"/>
              <a:gd name="connsiteY510" fmla="*/ 2196890 h 6858000"/>
              <a:gd name="connsiteX511" fmla="*/ 6721901 w 7467663"/>
              <a:gd name="connsiteY511" fmla="*/ 2179274 h 6858000"/>
              <a:gd name="connsiteX512" fmla="*/ 6604735 w 7467663"/>
              <a:gd name="connsiteY512" fmla="*/ 2041381 h 6858000"/>
              <a:gd name="connsiteX513" fmla="*/ 6591670 w 7467663"/>
              <a:gd name="connsiteY513" fmla="*/ 1988277 h 6858000"/>
              <a:gd name="connsiteX514" fmla="*/ 6747349 w 7467663"/>
              <a:gd name="connsiteY514" fmla="*/ 2160069 h 6858000"/>
              <a:gd name="connsiteX515" fmla="*/ 6760943 w 7467663"/>
              <a:gd name="connsiteY515" fmla="*/ 2177686 h 6858000"/>
              <a:gd name="connsiteX516" fmla="*/ 7021065 w 7467663"/>
              <a:gd name="connsiteY516" fmla="*/ 2498102 h 6858000"/>
              <a:gd name="connsiteX517" fmla="*/ 7155223 w 7467663"/>
              <a:gd name="connsiteY517" fmla="*/ 2650386 h 6858000"/>
              <a:gd name="connsiteX518" fmla="*/ 7203167 w 7467663"/>
              <a:gd name="connsiteY518" fmla="*/ 2697288 h 6858000"/>
              <a:gd name="connsiteX519" fmla="*/ 6937703 w 7467663"/>
              <a:gd name="connsiteY519" fmla="*/ 2321981 h 6858000"/>
              <a:gd name="connsiteX520" fmla="*/ 6591670 w 7467663"/>
              <a:gd name="connsiteY520" fmla="*/ 1988277 h 6858000"/>
              <a:gd name="connsiteX521" fmla="*/ 5798671 w 7467663"/>
              <a:gd name="connsiteY521" fmla="*/ 1981601 h 6858000"/>
              <a:gd name="connsiteX522" fmla="*/ 5754709 w 7467663"/>
              <a:gd name="connsiteY522" fmla="*/ 2071454 h 6858000"/>
              <a:gd name="connsiteX523" fmla="*/ 5763044 w 7467663"/>
              <a:gd name="connsiteY523" fmla="*/ 2842206 h 6858000"/>
              <a:gd name="connsiteX524" fmla="*/ 5764974 w 7467663"/>
              <a:gd name="connsiteY524" fmla="*/ 2799609 h 6858000"/>
              <a:gd name="connsiteX525" fmla="*/ 5767665 w 7467663"/>
              <a:gd name="connsiteY525" fmla="*/ 2666409 h 6858000"/>
              <a:gd name="connsiteX526" fmla="*/ 5763055 w 7467663"/>
              <a:gd name="connsiteY526" fmla="*/ 2579705 h 6858000"/>
              <a:gd name="connsiteX527" fmla="*/ 5758079 w 7467663"/>
              <a:gd name="connsiteY527" fmla="*/ 2492508 h 6858000"/>
              <a:gd name="connsiteX528" fmla="*/ 5779325 w 7467663"/>
              <a:gd name="connsiteY528" fmla="*/ 2197069 h 6858000"/>
              <a:gd name="connsiteX529" fmla="*/ 5798671 w 7467663"/>
              <a:gd name="connsiteY529" fmla="*/ 1981601 h 6858000"/>
              <a:gd name="connsiteX530" fmla="*/ 5829202 w 7467663"/>
              <a:gd name="connsiteY530" fmla="*/ 1971679 h 6858000"/>
              <a:gd name="connsiteX531" fmla="*/ 5809558 w 7467663"/>
              <a:gd name="connsiteY531" fmla="*/ 2198043 h 6858000"/>
              <a:gd name="connsiteX532" fmla="*/ 5788653 w 7467663"/>
              <a:gd name="connsiteY532" fmla="*/ 2489430 h 6858000"/>
              <a:gd name="connsiteX533" fmla="*/ 5793439 w 7467663"/>
              <a:gd name="connsiteY533" fmla="*/ 2575235 h 6858000"/>
              <a:gd name="connsiteX534" fmla="*/ 5796837 w 7467663"/>
              <a:gd name="connsiteY534" fmla="*/ 2637633 h 6858000"/>
              <a:gd name="connsiteX535" fmla="*/ 5818614 w 7467663"/>
              <a:gd name="connsiteY535" fmla="*/ 2473055 h 6858000"/>
              <a:gd name="connsiteX536" fmla="*/ 5829202 w 7467663"/>
              <a:gd name="connsiteY536" fmla="*/ 1971679 h 6858000"/>
              <a:gd name="connsiteX537" fmla="*/ 5911389 w 7467663"/>
              <a:gd name="connsiteY537" fmla="*/ 1898371 h 6858000"/>
              <a:gd name="connsiteX538" fmla="*/ 6237627 w 7467663"/>
              <a:gd name="connsiteY538" fmla="*/ 2231921 h 6858000"/>
              <a:gd name="connsiteX539" fmla="*/ 5911389 w 7467663"/>
              <a:gd name="connsiteY539" fmla="*/ 1898371 h 6858000"/>
              <a:gd name="connsiteX540" fmla="*/ 6944437 w 7467663"/>
              <a:gd name="connsiteY540" fmla="*/ 1575402 h 6858000"/>
              <a:gd name="connsiteX541" fmla="*/ 6304730 w 7467663"/>
              <a:gd name="connsiteY541" fmla="*/ 1766654 h 6858000"/>
              <a:gd name="connsiteX542" fmla="*/ 6944437 w 7467663"/>
              <a:gd name="connsiteY542" fmla="*/ 1575402 h 6858000"/>
              <a:gd name="connsiteX543" fmla="*/ 7019523 w 7467663"/>
              <a:gd name="connsiteY543" fmla="*/ 1519450 h 6858000"/>
              <a:gd name="connsiteX544" fmla="*/ 6298091 w 7467663"/>
              <a:gd name="connsiteY544" fmla="*/ 1737122 h 6858000"/>
              <a:gd name="connsiteX545" fmla="*/ 7019523 w 7467663"/>
              <a:gd name="connsiteY545" fmla="*/ 1519450 h 6858000"/>
              <a:gd name="connsiteX546" fmla="*/ 2399523 w 7467663"/>
              <a:gd name="connsiteY546" fmla="*/ 1428234 h 6858000"/>
              <a:gd name="connsiteX547" fmla="*/ 2224982 w 7467663"/>
              <a:gd name="connsiteY547" fmla="*/ 1826201 h 6858000"/>
              <a:gd name="connsiteX548" fmla="*/ 2096099 w 7467663"/>
              <a:gd name="connsiteY548" fmla="*/ 2345900 h 6858000"/>
              <a:gd name="connsiteX549" fmla="*/ 2283317 w 7467663"/>
              <a:gd name="connsiteY549" fmla="*/ 1796925 h 6858000"/>
              <a:gd name="connsiteX550" fmla="*/ 2399523 w 7467663"/>
              <a:gd name="connsiteY550" fmla="*/ 1428234 h 6858000"/>
              <a:gd name="connsiteX551" fmla="*/ 2448558 w 7467663"/>
              <a:gd name="connsiteY551" fmla="*/ 1373435 h 6858000"/>
              <a:gd name="connsiteX552" fmla="*/ 2312521 w 7467663"/>
              <a:gd name="connsiteY552" fmla="*/ 1806140 h 6858000"/>
              <a:gd name="connsiteX553" fmla="*/ 2127533 w 7467663"/>
              <a:gd name="connsiteY553" fmla="*/ 2348380 h 6858000"/>
              <a:gd name="connsiteX554" fmla="*/ 2358080 w 7467663"/>
              <a:gd name="connsiteY554" fmla="*/ 1866134 h 6858000"/>
              <a:gd name="connsiteX555" fmla="*/ 2407436 w 7467663"/>
              <a:gd name="connsiteY555" fmla="*/ 1651070 h 6858000"/>
              <a:gd name="connsiteX556" fmla="*/ 2448558 w 7467663"/>
              <a:gd name="connsiteY556" fmla="*/ 1373435 h 6858000"/>
              <a:gd name="connsiteX557" fmla="*/ 278707 w 7467663"/>
              <a:gd name="connsiteY557" fmla="*/ 1352270 h 6858000"/>
              <a:gd name="connsiteX558" fmla="*/ 321570 w 7467663"/>
              <a:gd name="connsiteY558" fmla="*/ 1861610 h 6858000"/>
              <a:gd name="connsiteX559" fmla="*/ 294281 w 7467663"/>
              <a:gd name="connsiteY559" fmla="*/ 1440658 h 6858000"/>
              <a:gd name="connsiteX560" fmla="*/ 278707 w 7467663"/>
              <a:gd name="connsiteY560" fmla="*/ 1352270 h 6858000"/>
              <a:gd name="connsiteX561" fmla="*/ 1423821 w 7467663"/>
              <a:gd name="connsiteY561" fmla="*/ 1351958 h 6858000"/>
              <a:gd name="connsiteX562" fmla="*/ 1638521 w 7467663"/>
              <a:gd name="connsiteY562" fmla="*/ 1908470 h 6858000"/>
              <a:gd name="connsiteX563" fmla="*/ 1754199 w 7467663"/>
              <a:gd name="connsiteY563" fmla="*/ 2149284 h 6858000"/>
              <a:gd name="connsiteX564" fmla="*/ 1908359 w 7467663"/>
              <a:gd name="connsiteY564" fmla="*/ 2364988 h 6858000"/>
              <a:gd name="connsiteX565" fmla="*/ 1647661 w 7467663"/>
              <a:gd name="connsiteY565" fmla="*/ 1825945 h 6858000"/>
              <a:gd name="connsiteX566" fmla="*/ 1423821 w 7467663"/>
              <a:gd name="connsiteY566" fmla="*/ 1351958 h 6858000"/>
              <a:gd name="connsiteX567" fmla="*/ 1431890 w 7467663"/>
              <a:gd name="connsiteY567" fmla="*/ 1306475 h 6858000"/>
              <a:gd name="connsiteX568" fmla="*/ 1507597 w 7467663"/>
              <a:gd name="connsiteY568" fmla="*/ 1446132 h 6858000"/>
              <a:gd name="connsiteX569" fmla="*/ 1674586 w 7467663"/>
              <a:gd name="connsiteY569" fmla="*/ 1813832 h 6858000"/>
              <a:gd name="connsiteX570" fmla="*/ 1815950 w 7467663"/>
              <a:gd name="connsiteY570" fmla="*/ 2128564 h 6858000"/>
              <a:gd name="connsiteX571" fmla="*/ 1984242 w 7467663"/>
              <a:gd name="connsiteY571" fmla="*/ 2430829 h 6858000"/>
              <a:gd name="connsiteX572" fmla="*/ 2014023 w 7467663"/>
              <a:gd name="connsiteY572" fmla="*/ 2450995 h 6858000"/>
              <a:gd name="connsiteX573" fmla="*/ 1747337 w 7467663"/>
              <a:gd name="connsiteY573" fmla="*/ 1855264 h 6858000"/>
              <a:gd name="connsiteX574" fmla="*/ 1533749 w 7467663"/>
              <a:gd name="connsiteY574" fmla="*/ 1478656 h 6858000"/>
              <a:gd name="connsiteX575" fmla="*/ 1431890 w 7467663"/>
              <a:gd name="connsiteY575" fmla="*/ 1306475 h 6858000"/>
              <a:gd name="connsiteX576" fmla="*/ 5052692 w 7467663"/>
              <a:gd name="connsiteY576" fmla="*/ 1292994 h 6858000"/>
              <a:gd name="connsiteX577" fmla="*/ 5200661 w 7467663"/>
              <a:gd name="connsiteY577" fmla="*/ 1635186 h 6858000"/>
              <a:gd name="connsiteX578" fmla="*/ 5297138 w 7467663"/>
              <a:gd name="connsiteY578" fmla="*/ 1906351 h 6858000"/>
              <a:gd name="connsiteX579" fmla="*/ 5052692 w 7467663"/>
              <a:gd name="connsiteY579" fmla="*/ 1292994 h 6858000"/>
              <a:gd name="connsiteX580" fmla="*/ 5009948 w 7467663"/>
              <a:gd name="connsiteY580" fmla="*/ 1273619 h 6858000"/>
              <a:gd name="connsiteX581" fmla="*/ 5121777 w 7467663"/>
              <a:gd name="connsiteY581" fmla="*/ 1654213 h 6858000"/>
              <a:gd name="connsiteX582" fmla="*/ 5293545 w 7467663"/>
              <a:gd name="connsiteY582" fmla="*/ 2072247 h 6858000"/>
              <a:gd name="connsiteX583" fmla="*/ 5294042 w 7467663"/>
              <a:gd name="connsiteY583" fmla="*/ 2065019 h 6858000"/>
              <a:gd name="connsiteX584" fmla="*/ 5171936 w 7467663"/>
              <a:gd name="connsiteY584" fmla="*/ 1647613 h 6858000"/>
              <a:gd name="connsiteX585" fmla="*/ 5009948 w 7467663"/>
              <a:gd name="connsiteY585" fmla="*/ 1273619 h 6858000"/>
              <a:gd name="connsiteX586" fmla="*/ 655236 w 7467663"/>
              <a:gd name="connsiteY586" fmla="*/ 1268632 h 6858000"/>
              <a:gd name="connsiteX587" fmla="*/ 839521 w 7467663"/>
              <a:gd name="connsiteY587" fmla="*/ 1685315 h 6858000"/>
              <a:gd name="connsiteX588" fmla="*/ 1109416 w 7467663"/>
              <a:gd name="connsiteY588" fmla="*/ 2061663 h 6858000"/>
              <a:gd name="connsiteX589" fmla="*/ 1298300 w 7467663"/>
              <a:gd name="connsiteY589" fmla="*/ 2247742 h 6858000"/>
              <a:gd name="connsiteX590" fmla="*/ 1125871 w 7467663"/>
              <a:gd name="connsiteY590" fmla="*/ 1989513 h 6858000"/>
              <a:gd name="connsiteX591" fmla="*/ 981574 w 7467663"/>
              <a:gd name="connsiteY591" fmla="*/ 1783157 h 6858000"/>
              <a:gd name="connsiteX592" fmla="*/ 922198 w 7467663"/>
              <a:gd name="connsiteY592" fmla="*/ 1677437 h 6858000"/>
              <a:gd name="connsiteX593" fmla="*/ 869293 w 7467663"/>
              <a:gd name="connsiteY593" fmla="*/ 1583214 h 6858000"/>
              <a:gd name="connsiteX594" fmla="*/ 751431 w 7467663"/>
              <a:gd name="connsiteY594" fmla="*/ 1405731 h 6858000"/>
              <a:gd name="connsiteX595" fmla="*/ 655236 w 7467663"/>
              <a:gd name="connsiteY595" fmla="*/ 1268632 h 6858000"/>
              <a:gd name="connsiteX596" fmla="*/ 6516292 w 7467663"/>
              <a:gd name="connsiteY596" fmla="*/ 1263064 h 6858000"/>
              <a:gd name="connsiteX597" fmla="*/ 5736320 w 7467663"/>
              <a:gd name="connsiteY597" fmla="*/ 1501803 h 6858000"/>
              <a:gd name="connsiteX598" fmla="*/ 6516292 w 7467663"/>
              <a:gd name="connsiteY598" fmla="*/ 1263064 h 6858000"/>
              <a:gd name="connsiteX599" fmla="*/ 291466 w 7467663"/>
              <a:gd name="connsiteY599" fmla="*/ 1250369 h 6858000"/>
              <a:gd name="connsiteX600" fmla="*/ 323180 w 7467663"/>
              <a:gd name="connsiteY600" fmla="*/ 1435283 h 6858000"/>
              <a:gd name="connsiteX601" fmla="*/ 349381 w 7467663"/>
              <a:gd name="connsiteY601" fmla="*/ 1875041 h 6858000"/>
              <a:gd name="connsiteX602" fmla="*/ 374363 w 7467663"/>
              <a:gd name="connsiteY602" fmla="*/ 1506494 h 6858000"/>
              <a:gd name="connsiteX603" fmla="*/ 302168 w 7467663"/>
              <a:gd name="connsiteY603" fmla="*/ 1274495 h 6858000"/>
              <a:gd name="connsiteX604" fmla="*/ 291466 w 7467663"/>
              <a:gd name="connsiteY604" fmla="*/ 1250369 h 6858000"/>
              <a:gd name="connsiteX605" fmla="*/ 678222 w 7467663"/>
              <a:gd name="connsiteY605" fmla="*/ 1248670 h 6858000"/>
              <a:gd name="connsiteX606" fmla="*/ 775536 w 7467663"/>
              <a:gd name="connsiteY606" fmla="*/ 1388015 h 6858000"/>
              <a:gd name="connsiteX607" fmla="*/ 894529 w 7467663"/>
              <a:gd name="connsiteY607" fmla="*/ 1567739 h 6858000"/>
              <a:gd name="connsiteX608" fmla="*/ 948000 w 7467663"/>
              <a:gd name="connsiteY608" fmla="*/ 1663088 h 6858000"/>
              <a:gd name="connsiteX609" fmla="*/ 1006812 w 7467663"/>
              <a:gd name="connsiteY609" fmla="*/ 1767683 h 6858000"/>
              <a:gd name="connsiteX610" fmla="*/ 1149133 w 7467663"/>
              <a:gd name="connsiteY610" fmla="*/ 1971513 h 6858000"/>
              <a:gd name="connsiteX611" fmla="*/ 1333952 w 7467663"/>
              <a:gd name="connsiteY611" fmla="*/ 2251620 h 6858000"/>
              <a:gd name="connsiteX612" fmla="*/ 1337329 w 7467663"/>
              <a:gd name="connsiteY612" fmla="*/ 2258350 h 6858000"/>
              <a:gd name="connsiteX613" fmla="*/ 1014726 w 7467663"/>
              <a:gd name="connsiteY613" fmla="*/ 1615556 h 6858000"/>
              <a:gd name="connsiteX614" fmla="*/ 678222 w 7467663"/>
              <a:gd name="connsiteY614" fmla="*/ 1248670 h 6858000"/>
              <a:gd name="connsiteX615" fmla="*/ 6691602 w 7467663"/>
              <a:gd name="connsiteY615" fmla="*/ 1140573 h 6858000"/>
              <a:gd name="connsiteX616" fmla="*/ 6571100 w 7467663"/>
              <a:gd name="connsiteY616" fmla="*/ 1183662 h 6858000"/>
              <a:gd name="connsiteX617" fmla="*/ 6241687 w 7467663"/>
              <a:gd name="connsiteY617" fmla="*/ 1257600 h 6858000"/>
              <a:gd name="connsiteX618" fmla="*/ 5693009 w 7467663"/>
              <a:gd name="connsiteY618" fmla="*/ 1478256 h 6858000"/>
              <a:gd name="connsiteX619" fmla="*/ 6548420 w 7467663"/>
              <a:gd name="connsiteY619" fmla="*/ 1214599 h 6858000"/>
              <a:gd name="connsiteX620" fmla="*/ 6605473 w 7467663"/>
              <a:gd name="connsiteY620" fmla="*/ 1184686 h 6858000"/>
              <a:gd name="connsiteX621" fmla="*/ 6691602 w 7467663"/>
              <a:gd name="connsiteY621" fmla="*/ 1140573 h 6858000"/>
              <a:gd name="connsiteX622" fmla="*/ 4002475 w 7467663"/>
              <a:gd name="connsiteY622" fmla="*/ 1037802 h 6858000"/>
              <a:gd name="connsiteX623" fmla="*/ 4000324 w 7467663"/>
              <a:gd name="connsiteY623" fmla="*/ 1039362 h 6858000"/>
              <a:gd name="connsiteX624" fmla="*/ 4002862 w 7467663"/>
              <a:gd name="connsiteY624" fmla="*/ 1042866 h 6858000"/>
              <a:gd name="connsiteX625" fmla="*/ 4002475 w 7467663"/>
              <a:gd name="connsiteY625" fmla="*/ 1037802 h 6858000"/>
              <a:gd name="connsiteX626" fmla="*/ 506322 w 7467663"/>
              <a:gd name="connsiteY626" fmla="*/ 1020997 h 6858000"/>
              <a:gd name="connsiteX627" fmla="*/ 533068 w 7467663"/>
              <a:gd name="connsiteY627" fmla="*/ 1029409 h 6858000"/>
              <a:gd name="connsiteX628" fmla="*/ 1232525 w 7467663"/>
              <a:gd name="connsiteY628" fmla="*/ 1804675 h 6858000"/>
              <a:gd name="connsiteX629" fmla="*/ 1388858 w 7467663"/>
              <a:gd name="connsiteY629" fmla="*/ 2368011 h 6858000"/>
              <a:gd name="connsiteX630" fmla="*/ 1384098 w 7467663"/>
              <a:gd name="connsiteY630" fmla="*/ 2378125 h 6858000"/>
              <a:gd name="connsiteX631" fmla="*/ 1425393 w 7467663"/>
              <a:gd name="connsiteY631" fmla="*/ 2589124 h 6858000"/>
              <a:gd name="connsiteX632" fmla="*/ 1424001 w 7467663"/>
              <a:gd name="connsiteY632" fmla="*/ 2597541 h 6858000"/>
              <a:gd name="connsiteX633" fmla="*/ 2152729 w 7467663"/>
              <a:gd name="connsiteY633" fmla="*/ 2864487 h 6858000"/>
              <a:gd name="connsiteX634" fmla="*/ 2020609 w 7467663"/>
              <a:gd name="connsiteY634" fmla="*/ 2539671 h 6858000"/>
              <a:gd name="connsiteX635" fmla="*/ 2018920 w 7467663"/>
              <a:gd name="connsiteY635" fmla="*/ 2536309 h 6858000"/>
              <a:gd name="connsiteX636" fmla="*/ 1342441 w 7467663"/>
              <a:gd name="connsiteY636" fmla="*/ 1173017 h 6858000"/>
              <a:gd name="connsiteX637" fmla="*/ 1367925 w 7467663"/>
              <a:gd name="connsiteY637" fmla="*/ 1135648 h 6858000"/>
              <a:gd name="connsiteX638" fmla="*/ 1771401 w 7467663"/>
              <a:gd name="connsiteY638" fmla="*/ 1806673 h 6858000"/>
              <a:gd name="connsiteX639" fmla="*/ 1972385 w 7467663"/>
              <a:gd name="connsiteY639" fmla="*/ 2198735 h 6858000"/>
              <a:gd name="connsiteX640" fmla="*/ 2040892 w 7467663"/>
              <a:gd name="connsiteY640" fmla="*/ 2405205 h 6858000"/>
              <a:gd name="connsiteX641" fmla="*/ 2131689 w 7467663"/>
              <a:gd name="connsiteY641" fmla="*/ 1936926 h 6858000"/>
              <a:gd name="connsiteX642" fmla="*/ 2454820 w 7467663"/>
              <a:gd name="connsiteY642" fmla="*/ 1248808 h 6858000"/>
              <a:gd name="connsiteX643" fmla="*/ 2492512 w 7467663"/>
              <a:gd name="connsiteY643" fmla="*/ 1302920 h 6858000"/>
              <a:gd name="connsiteX644" fmla="*/ 2081216 w 7467663"/>
              <a:gd name="connsiteY644" fmla="*/ 2527513 h 6858000"/>
              <a:gd name="connsiteX645" fmla="*/ 2081211 w 7467663"/>
              <a:gd name="connsiteY645" fmla="*/ 2528916 h 6858000"/>
              <a:gd name="connsiteX646" fmla="*/ 2199067 w 7467663"/>
              <a:gd name="connsiteY646" fmla="*/ 2884061 h 6858000"/>
              <a:gd name="connsiteX647" fmla="*/ 3192586 w 7467663"/>
              <a:gd name="connsiteY647" fmla="*/ 3411496 h 6858000"/>
              <a:gd name="connsiteX648" fmla="*/ 3182620 w 7467663"/>
              <a:gd name="connsiteY648" fmla="*/ 3483279 h 6858000"/>
              <a:gd name="connsiteX649" fmla="*/ 2435119 w 7467663"/>
              <a:gd name="connsiteY649" fmla="*/ 3080173 h 6858000"/>
              <a:gd name="connsiteX650" fmla="*/ 2410152 w 7467663"/>
              <a:gd name="connsiteY650" fmla="*/ 3063751 h 6858000"/>
              <a:gd name="connsiteX651" fmla="*/ 2408099 w 7467663"/>
              <a:gd name="connsiteY651" fmla="*/ 3064403 h 6858000"/>
              <a:gd name="connsiteX652" fmla="*/ 2407218 w 7467663"/>
              <a:gd name="connsiteY652" fmla="*/ 3070324 h 6858000"/>
              <a:gd name="connsiteX653" fmla="*/ 2380138 w 7467663"/>
              <a:gd name="connsiteY653" fmla="*/ 3099341 h 6858000"/>
              <a:gd name="connsiteX654" fmla="*/ 1765923 w 7467663"/>
              <a:gd name="connsiteY654" fmla="*/ 3581043 h 6858000"/>
              <a:gd name="connsiteX655" fmla="*/ 1702258 w 7467663"/>
              <a:gd name="connsiteY655" fmla="*/ 3612286 h 6858000"/>
              <a:gd name="connsiteX656" fmla="*/ 1538370 w 7467663"/>
              <a:gd name="connsiteY656" fmla="*/ 3811804 h 6858000"/>
              <a:gd name="connsiteX657" fmla="*/ 542867 w 7467663"/>
              <a:gd name="connsiteY657" fmla="*/ 4944092 h 6858000"/>
              <a:gd name="connsiteX658" fmla="*/ 515800 w 7467663"/>
              <a:gd name="connsiteY658" fmla="*/ 4862180 h 6858000"/>
              <a:gd name="connsiteX659" fmla="*/ 909145 w 7467663"/>
              <a:gd name="connsiteY659" fmla="*/ 4199225 h 6858000"/>
              <a:gd name="connsiteX660" fmla="*/ 1214067 w 7467663"/>
              <a:gd name="connsiteY660" fmla="*/ 3908561 h 6858000"/>
              <a:gd name="connsiteX661" fmla="*/ 640967 w 7467663"/>
              <a:gd name="connsiteY661" fmla="*/ 4105601 h 6858000"/>
              <a:gd name="connsiteX662" fmla="*/ 112563 w 7467663"/>
              <a:gd name="connsiteY662" fmla="*/ 4396952 h 6858000"/>
              <a:gd name="connsiteX663" fmla="*/ 0 w 7467663"/>
              <a:gd name="connsiteY663" fmla="*/ 4466006 h 6858000"/>
              <a:gd name="connsiteX664" fmla="*/ 0 w 7467663"/>
              <a:gd name="connsiteY664" fmla="*/ 4233763 h 6858000"/>
              <a:gd name="connsiteX665" fmla="*/ 36881 w 7467663"/>
              <a:gd name="connsiteY665" fmla="*/ 4200118 h 6858000"/>
              <a:gd name="connsiteX666" fmla="*/ 910534 w 7467663"/>
              <a:gd name="connsiteY666" fmla="*/ 3629753 h 6858000"/>
              <a:gd name="connsiteX667" fmla="*/ 1578717 w 7467663"/>
              <a:gd name="connsiteY667" fmla="*/ 3575982 h 6858000"/>
              <a:gd name="connsiteX668" fmla="*/ 2338780 w 7467663"/>
              <a:gd name="connsiteY668" fmla="*/ 3033725 h 6858000"/>
              <a:gd name="connsiteX669" fmla="*/ 1807991 w 7467663"/>
              <a:gd name="connsiteY669" fmla="*/ 2807184 h 6858000"/>
              <a:gd name="connsiteX670" fmla="*/ 1416358 w 7467663"/>
              <a:gd name="connsiteY670" fmla="*/ 3112571 h 6858000"/>
              <a:gd name="connsiteX671" fmla="*/ 939066 w 7467663"/>
              <a:gd name="connsiteY671" fmla="*/ 3378798 h 6858000"/>
              <a:gd name="connsiteX672" fmla="*/ 115099 w 7467663"/>
              <a:gd name="connsiteY672" fmla="*/ 3607650 h 6858000"/>
              <a:gd name="connsiteX673" fmla="*/ 97284 w 7467663"/>
              <a:gd name="connsiteY673" fmla="*/ 3520393 h 6858000"/>
              <a:gd name="connsiteX674" fmla="*/ 922050 w 7467663"/>
              <a:gd name="connsiteY674" fmla="*/ 3074867 h 6858000"/>
              <a:gd name="connsiteX675" fmla="*/ 1405265 w 7467663"/>
              <a:gd name="connsiteY675" fmla="*/ 3016319 h 6858000"/>
              <a:gd name="connsiteX676" fmla="*/ 1407512 w 7467663"/>
              <a:gd name="connsiteY676" fmla="*/ 3018001 h 6858000"/>
              <a:gd name="connsiteX677" fmla="*/ 1726266 w 7467663"/>
              <a:gd name="connsiteY677" fmla="*/ 2777274 h 6858000"/>
              <a:gd name="connsiteX678" fmla="*/ 625390 w 7467663"/>
              <a:gd name="connsiteY678" fmla="*/ 2514541 h 6858000"/>
              <a:gd name="connsiteX679" fmla="*/ 619799 w 7467663"/>
              <a:gd name="connsiteY679" fmla="*/ 2527180 h 6858000"/>
              <a:gd name="connsiteX680" fmla="*/ 310030 w 7467663"/>
              <a:gd name="connsiteY680" fmla="*/ 2771818 h 6858000"/>
              <a:gd name="connsiteX681" fmla="*/ 173877 w 7467663"/>
              <a:gd name="connsiteY681" fmla="*/ 2937056 h 6858000"/>
              <a:gd name="connsiteX682" fmla="*/ 77889 w 7467663"/>
              <a:gd name="connsiteY682" fmla="*/ 3138440 h 6858000"/>
              <a:gd name="connsiteX683" fmla="*/ 0 w 7467663"/>
              <a:gd name="connsiteY683" fmla="*/ 3271395 h 6858000"/>
              <a:gd name="connsiteX684" fmla="*/ 0 w 7467663"/>
              <a:gd name="connsiteY684" fmla="*/ 3153002 h 6858000"/>
              <a:gd name="connsiteX685" fmla="*/ 2386 w 7467663"/>
              <a:gd name="connsiteY685" fmla="*/ 3149203 h 6858000"/>
              <a:gd name="connsiteX686" fmla="*/ 89753 w 7467663"/>
              <a:gd name="connsiteY686" fmla="*/ 2987702 h 6858000"/>
              <a:gd name="connsiteX687" fmla="*/ 76869 w 7467663"/>
              <a:gd name="connsiteY687" fmla="*/ 3005404 h 6858000"/>
              <a:gd name="connsiteX688" fmla="*/ 32049 w 7467663"/>
              <a:gd name="connsiteY688" fmla="*/ 3065814 h 6858000"/>
              <a:gd name="connsiteX689" fmla="*/ 0 w 7467663"/>
              <a:gd name="connsiteY689" fmla="*/ 3108744 h 6858000"/>
              <a:gd name="connsiteX690" fmla="*/ 0 w 7467663"/>
              <a:gd name="connsiteY690" fmla="*/ 3058059 h 6858000"/>
              <a:gd name="connsiteX691" fmla="*/ 7610 w 7467663"/>
              <a:gd name="connsiteY691" fmla="*/ 3047889 h 6858000"/>
              <a:gd name="connsiteX692" fmla="*/ 52419 w 7467663"/>
              <a:gd name="connsiteY692" fmla="*/ 2987479 h 6858000"/>
              <a:gd name="connsiteX693" fmla="*/ 59142 w 7467663"/>
              <a:gd name="connsiteY693" fmla="*/ 2978488 h 6858000"/>
              <a:gd name="connsiteX694" fmla="*/ 0 w 7467663"/>
              <a:gd name="connsiteY694" fmla="*/ 3015334 h 6858000"/>
              <a:gd name="connsiteX695" fmla="*/ 0 w 7467663"/>
              <a:gd name="connsiteY695" fmla="*/ 2914286 h 6858000"/>
              <a:gd name="connsiteX696" fmla="*/ 36383 w 7467663"/>
              <a:gd name="connsiteY696" fmla="*/ 2901128 h 6858000"/>
              <a:gd name="connsiteX697" fmla="*/ 156329 w 7467663"/>
              <a:gd name="connsiteY697" fmla="*/ 2840533 h 6858000"/>
              <a:gd name="connsiteX698" fmla="*/ 358355 w 7467663"/>
              <a:gd name="connsiteY698" fmla="*/ 2620471 h 6858000"/>
              <a:gd name="connsiteX699" fmla="*/ 510577 w 7467663"/>
              <a:gd name="connsiteY699" fmla="*/ 2501244 h 6858000"/>
              <a:gd name="connsiteX700" fmla="*/ 211967 w 7467663"/>
              <a:gd name="connsiteY700" fmla="*/ 2479171 h 6858000"/>
              <a:gd name="connsiteX701" fmla="*/ 0 w 7467663"/>
              <a:gd name="connsiteY701" fmla="*/ 2476398 h 6858000"/>
              <a:gd name="connsiteX702" fmla="*/ 0 w 7467663"/>
              <a:gd name="connsiteY702" fmla="*/ 2389189 h 6858000"/>
              <a:gd name="connsiteX703" fmla="*/ 103062 w 7467663"/>
              <a:gd name="connsiteY703" fmla="*/ 2389518 h 6858000"/>
              <a:gd name="connsiteX704" fmla="*/ 510734 w 7467663"/>
              <a:gd name="connsiteY704" fmla="*/ 2416201 h 6858000"/>
              <a:gd name="connsiteX705" fmla="*/ 279257 w 7467663"/>
              <a:gd name="connsiteY705" fmla="*/ 2092102 h 6858000"/>
              <a:gd name="connsiteX706" fmla="*/ 65265 w 7467663"/>
              <a:gd name="connsiteY706" fmla="*/ 2006049 h 6858000"/>
              <a:gd name="connsiteX707" fmla="*/ 0 w 7467663"/>
              <a:gd name="connsiteY707" fmla="*/ 1982532 h 6858000"/>
              <a:gd name="connsiteX708" fmla="*/ 0 w 7467663"/>
              <a:gd name="connsiteY708" fmla="*/ 1912789 h 6858000"/>
              <a:gd name="connsiteX709" fmla="*/ 97460 w 7467663"/>
              <a:gd name="connsiteY709" fmla="*/ 1953725 h 6858000"/>
              <a:gd name="connsiteX710" fmla="*/ 221272 w 7467663"/>
              <a:gd name="connsiteY710" fmla="*/ 1980766 h 6858000"/>
              <a:gd name="connsiteX711" fmla="*/ 116765 w 7467663"/>
              <a:gd name="connsiteY711" fmla="*/ 1911033 h 6858000"/>
              <a:gd name="connsiteX712" fmla="*/ 16405 w 7467663"/>
              <a:gd name="connsiteY712" fmla="*/ 1803412 h 6858000"/>
              <a:gd name="connsiteX713" fmla="*/ 0 w 7467663"/>
              <a:gd name="connsiteY713" fmla="*/ 1784777 h 6858000"/>
              <a:gd name="connsiteX714" fmla="*/ 0 w 7467663"/>
              <a:gd name="connsiteY714" fmla="*/ 1740082 h 6858000"/>
              <a:gd name="connsiteX715" fmla="*/ 39394 w 7467663"/>
              <a:gd name="connsiteY715" fmla="*/ 1784856 h 6858000"/>
              <a:gd name="connsiteX716" fmla="*/ 135813 w 7467663"/>
              <a:gd name="connsiteY716" fmla="*/ 1888838 h 6858000"/>
              <a:gd name="connsiteX717" fmla="*/ 242575 w 7467663"/>
              <a:gd name="connsiteY717" fmla="*/ 1958841 h 6858000"/>
              <a:gd name="connsiteX718" fmla="*/ 82197 w 7467663"/>
              <a:gd name="connsiteY718" fmla="*/ 1754826 h 6858000"/>
              <a:gd name="connsiteX719" fmla="*/ 0 w 7467663"/>
              <a:gd name="connsiteY719" fmla="*/ 1679650 h 6858000"/>
              <a:gd name="connsiteX720" fmla="*/ 0 w 7467663"/>
              <a:gd name="connsiteY720" fmla="*/ 1602463 h 6858000"/>
              <a:gd name="connsiteX721" fmla="*/ 84689 w 7467663"/>
              <a:gd name="connsiteY721" fmla="*/ 1677442 h 6858000"/>
              <a:gd name="connsiteX722" fmla="*/ 298437 w 7467663"/>
              <a:gd name="connsiteY722" fmla="*/ 1968019 h 6858000"/>
              <a:gd name="connsiteX723" fmla="*/ 227269 w 7467663"/>
              <a:gd name="connsiteY723" fmla="*/ 1114064 h 6858000"/>
              <a:gd name="connsiteX724" fmla="*/ 248003 w 7467663"/>
              <a:gd name="connsiteY724" fmla="*/ 1089613 h 6858000"/>
              <a:gd name="connsiteX725" fmla="*/ 427020 w 7467663"/>
              <a:gd name="connsiteY725" fmla="*/ 1619803 h 6858000"/>
              <a:gd name="connsiteX726" fmla="*/ 340345 w 7467663"/>
              <a:gd name="connsiteY726" fmla="*/ 2027739 h 6858000"/>
              <a:gd name="connsiteX727" fmla="*/ 360865 w 7467663"/>
              <a:gd name="connsiteY727" fmla="*/ 2044827 h 6858000"/>
              <a:gd name="connsiteX728" fmla="*/ 560414 w 7467663"/>
              <a:gd name="connsiteY728" fmla="*/ 2421457 h 6858000"/>
              <a:gd name="connsiteX729" fmla="*/ 1359703 w 7467663"/>
              <a:gd name="connsiteY729" fmla="*/ 2578554 h 6858000"/>
              <a:gd name="connsiteX730" fmla="*/ 1359422 w 7467663"/>
              <a:gd name="connsiteY730" fmla="*/ 2577994 h 6858000"/>
              <a:gd name="connsiteX731" fmla="*/ 828701 w 7467663"/>
              <a:gd name="connsiteY731" fmla="*/ 1839520 h 6858000"/>
              <a:gd name="connsiteX732" fmla="*/ 494427 w 7467663"/>
              <a:gd name="connsiteY732" fmla="*/ 1092333 h 6858000"/>
              <a:gd name="connsiteX733" fmla="*/ 506322 w 7467663"/>
              <a:gd name="connsiteY733" fmla="*/ 1020997 h 6858000"/>
              <a:gd name="connsiteX734" fmla="*/ 4570198 w 7467663"/>
              <a:gd name="connsiteY734" fmla="*/ 978081 h 6858000"/>
              <a:gd name="connsiteX735" fmla="*/ 4523691 w 7467663"/>
              <a:gd name="connsiteY735" fmla="*/ 1127776 h 6858000"/>
              <a:gd name="connsiteX736" fmla="*/ 4509875 w 7467663"/>
              <a:gd name="connsiteY736" fmla="*/ 1167552 h 6858000"/>
              <a:gd name="connsiteX737" fmla="*/ 4478168 w 7467663"/>
              <a:gd name="connsiteY737" fmla="*/ 1260735 h 6858000"/>
              <a:gd name="connsiteX738" fmla="*/ 4409309 w 7467663"/>
              <a:gd name="connsiteY738" fmla="*/ 1666996 h 6858000"/>
              <a:gd name="connsiteX739" fmla="*/ 4370031 w 7467663"/>
              <a:gd name="connsiteY739" fmla="*/ 1955666 h 6858000"/>
              <a:gd name="connsiteX740" fmla="*/ 4570198 w 7467663"/>
              <a:gd name="connsiteY740" fmla="*/ 978081 h 6858000"/>
              <a:gd name="connsiteX741" fmla="*/ 4557898 w 7467663"/>
              <a:gd name="connsiteY741" fmla="*/ 900011 h 6858000"/>
              <a:gd name="connsiteX742" fmla="*/ 4344840 w 7467663"/>
              <a:gd name="connsiteY742" fmla="*/ 1922038 h 6858000"/>
              <a:gd name="connsiteX743" fmla="*/ 4378710 w 7467663"/>
              <a:gd name="connsiteY743" fmla="*/ 1665516 h 6858000"/>
              <a:gd name="connsiteX744" fmla="*/ 4448798 w 7467663"/>
              <a:gd name="connsiteY744" fmla="*/ 1253024 h 6858000"/>
              <a:gd name="connsiteX745" fmla="*/ 4480315 w 7467663"/>
              <a:gd name="connsiteY745" fmla="*/ 1158454 h 6858000"/>
              <a:gd name="connsiteX746" fmla="*/ 4494133 w 7467663"/>
              <a:gd name="connsiteY746" fmla="*/ 1118676 h 6858000"/>
              <a:gd name="connsiteX747" fmla="*/ 4557898 w 7467663"/>
              <a:gd name="connsiteY747" fmla="*/ 900011 h 6858000"/>
              <a:gd name="connsiteX748" fmla="*/ 5870151 w 7467663"/>
              <a:gd name="connsiteY748" fmla="*/ 898890 h 6858000"/>
              <a:gd name="connsiteX749" fmla="*/ 5861335 w 7467663"/>
              <a:gd name="connsiteY749" fmla="*/ 899177 h 6858000"/>
              <a:gd name="connsiteX750" fmla="*/ 5843702 w 7467663"/>
              <a:gd name="connsiteY750" fmla="*/ 899748 h 6858000"/>
              <a:gd name="connsiteX751" fmla="*/ 5651107 w 7467663"/>
              <a:gd name="connsiteY751" fmla="*/ 920306 h 6858000"/>
              <a:gd name="connsiteX752" fmla="*/ 5459407 w 7467663"/>
              <a:gd name="connsiteY752" fmla="*/ 940975 h 6858000"/>
              <a:gd name="connsiteX753" fmla="*/ 5374846 w 7467663"/>
              <a:gd name="connsiteY753" fmla="*/ 941988 h 6858000"/>
              <a:gd name="connsiteX754" fmla="*/ 5256105 w 7467663"/>
              <a:gd name="connsiteY754" fmla="*/ 945632 h 6858000"/>
              <a:gd name="connsiteX755" fmla="*/ 5107071 w 7467663"/>
              <a:gd name="connsiteY755" fmla="*/ 969720 h 6858000"/>
              <a:gd name="connsiteX756" fmla="*/ 4998681 w 7467663"/>
              <a:gd name="connsiteY756" fmla="*/ 988771 h 6858000"/>
              <a:gd name="connsiteX757" fmla="*/ 5870151 w 7467663"/>
              <a:gd name="connsiteY757" fmla="*/ 898890 h 6858000"/>
              <a:gd name="connsiteX758" fmla="*/ 5504425 w 7467663"/>
              <a:gd name="connsiteY758" fmla="*/ 848067 h 6858000"/>
              <a:gd name="connsiteX759" fmla="*/ 4968849 w 7467663"/>
              <a:gd name="connsiteY759" fmla="*/ 962318 h 6858000"/>
              <a:gd name="connsiteX760" fmla="*/ 5104039 w 7467663"/>
              <a:gd name="connsiteY760" fmla="*/ 940634 h 6858000"/>
              <a:gd name="connsiteX761" fmla="*/ 5256311 w 7467663"/>
              <a:gd name="connsiteY761" fmla="*/ 916490 h 6858000"/>
              <a:gd name="connsiteX762" fmla="*/ 5377381 w 7467663"/>
              <a:gd name="connsiteY762" fmla="*/ 912671 h 6858000"/>
              <a:gd name="connsiteX763" fmla="*/ 5460148 w 7467663"/>
              <a:gd name="connsiteY763" fmla="*/ 911442 h 6858000"/>
              <a:gd name="connsiteX764" fmla="*/ 5648971 w 7467663"/>
              <a:gd name="connsiteY764" fmla="*/ 891331 h 6858000"/>
              <a:gd name="connsiteX765" fmla="*/ 5844807 w 7467663"/>
              <a:gd name="connsiteY765" fmla="*/ 870718 h 6858000"/>
              <a:gd name="connsiteX766" fmla="*/ 5862975 w 7467663"/>
              <a:gd name="connsiteY766" fmla="*/ 869756 h 6858000"/>
              <a:gd name="connsiteX767" fmla="*/ 5920887 w 7467663"/>
              <a:gd name="connsiteY767" fmla="*/ 865929 h 6858000"/>
              <a:gd name="connsiteX768" fmla="*/ 5504425 w 7467663"/>
              <a:gd name="connsiteY768" fmla="*/ 848067 h 6858000"/>
              <a:gd name="connsiteX769" fmla="*/ 3607114 w 7467663"/>
              <a:gd name="connsiteY769" fmla="*/ 467441 h 6858000"/>
              <a:gd name="connsiteX770" fmla="*/ 3296242 w 7467663"/>
              <a:gd name="connsiteY770" fmla="*/ 807991 h 6858000"/>
              <a:gd name="connsiteX771" fmla="*/ 3174674 w 7467663"/>
              <a:gd name="connsiteY771" fmla="*/ 919759 h 6858000"/>
              <a:gd name="connsiteX772" fmla="*/ 3042978 w 7467663"/>
              <a:gd name="connsiteY772" fmla="*/ 1054894 h 6858000"/>
              <a:gd name="connsiteX773" fmla="*/ 2968914 w 7467663"/>
              <a:gd name="connsiteY773" fmla="*/ 1133756 h 6858000"/>
              <a:gd name="connsiteX774" fmla="*/ 3103823 w 7467663"/>
              <a:gd name="connsiteY774" fmla="*/ 1026814 h 6858000"/>
              <a:gd name="connsiteX775" fmla="*/ 3607114 w 7467663"/>
              <a:gd name="connsiteY775" fmla="*/ 467441 h 6858000"/>
              <a:gd name="connsiteX776" fmla="*/ 3744487 w 7467663"/>
              <a:gd name="connsiteY776" fmla="*/ 383136 h 6858000"/>
              <a:gd name="connsiteX777" fmla="*/ 3970213 w 7467663"/>
              <a:gd name="connsiteY777" fmla="*/ 995559 h 6858000"/>
              <a:gd name="connsiteX778" fmla="*/ 3744487 w 7467663"/>
              <a:gd name="connsiteY778" fmla="*/ 383136 h 6858000"/>
              <a:gd name="connsiteX779" fmla="*/ 3624562 w 7467663"/>
              <a:gd name="connsiteY779" fmla="*/ 367041 h 6858000"/>
              <a:gd name="connsiteX780" fmla="*/ 3489712 w 7467663"/>
              <a:gd name="connsiteY780" fmla="*/ 485386 h 6858000"/>
              <a:gd name="connsiteX781" fmla="*/ 3182994 w 7467663"/>
              <a:gd name="connsiteY781" fmla="*/ 828265 h 6858000"/>
              <a:gd name="connsiteX782" fmla="*/ 2892114 w 7467663"/>
              <a:gd name="connsiteY782" fmla="*/ 1172635 h 6858000"/>
              <a:gd name="connsiteX783" fmla="*/ 3021459 w 7467663"/>
              <a:gd name="connsiteY783" fmla="*/ 1035385 h 6858000"/>
              <a:gd name="connsiteX784" fmla="*/ 3153873 w 7467663"/>
              <a:gd name="connsiteY784" fmla="*/ 898971 h 6858000"/>
              <a:gd name="connsiteX785" fmla="*/ 3276511 w 7467663"/>
              <a:gd name="connsiteY785" fmla="*/ 786423 h 6858000"/>
              <a:gd name="connsiteX786" fmla="*/ 3584154 w 7467663"/>
              <a:gd name="connsiteY786" fmla="*/ 448218 h 6858000"/>
              <a:gd name="connsiteX787" fmla="*/ 3624562 w 7467663"/>
              <a:gd name="connsiteY787" fmla="*/ 367041 h 6858000"/>
              <a:gd name="connsiteX788" fmla="*/ 3766672 w 7467663"/>
              <a:gd name="connsiteY788" fmla="*/ 359429 h 6858000"/>
              <a:gd name="connsiteX789" fmla="*/ 3996338 w 7467663"/>
              <a:gd name="connsiteY789" fmla="*/ 968237 h 6858000"/>
              <a:gd name="connsiteX790" fmla="*/ 3766672 w 7467663"/>
              <a:gd name="connsiteY790" fmla="*/ 359429 h 6858000"/>
              <a:gd name="connsiteX791" fmla="*/ 5805386 w 7467663"/>
              <a:gd name="connsiteY791" fmla="*/ 239240 h 6858000"/>
              <a:gd name="connsiteX792" fmla="*/ 5736947 w 7467663"/>
              <a:gd name="connsiteY792" fmla="*/ 261367 h 6858000"/>
              <a:gd name="connsiteX793" fmla="*/ 5427012 w 7467663"/>
              <a:gd name="connsiteY793" fmla="*/ 311272 h 6858000"/>
              <a:gd name="connsiteX794" fmla="*/ 5147818 w 7467663"/>
              <a:gd name="connsiteY794" fmla="*/ 322112 h 6858000"/>
              <a:gd name="connsiteX795" fmla="*/ 5060854 w 7467663"/>
              <a:gd name="connsiteY795" fmla="*/ 311882 h 6858000"/>
              <a:gd name="connsiteX796" fmla="*/ 4945989 w 7467663"/>
              <a:gd name="connsiteY796" fmla="*/ 300516 h 6858000"/>
              <a:gd name="connsiteX797" fmla="*/ 5410479 w 7467663"/>
              <a:gd name="connsiteY797" fmla="*/ 348434 h 6858000"/>
              <a:gd name="connsiteX798" fmla="*/ 5805386 w 7467663"/>
              <a:gd name="connsiteY798" fmla="*/ 239240 h 6858000"/>
              <a:gd name="connsiteX799" fmla="*/ 5905192 w 7467663"/>
              <a:gd name="connsiteY799" fmla="*/ 163079 h 6858000"/>
              <a:gd name="connsiteX800" fmla="*/ 5865655 w 7467663"/>
              <a:gd name="connsiteY800" fmla="*/ 171901 h 6858000"/>
              <a:gd name="connsiteX801" fmla="*/ 5259740 w 7467663"/>
              <a:gd name="connsiteY801" fmla="*/ 257013 h 6858000"/>
              <a:gd name="connsiteX802" fmla="*/ 5208466 w 7467663"/>
              <a:gd name="connsiteY802" fmla="*/ 257550 h 6858000"/>
              <a:gd name="connsiteX803" fmla="*/ 4980204 w 7467663"/>
              <a:gd name="connsiteY803" fmla="*/ 271903 h 6858000"/>
              <a:gd name="connsiteX804" fmla="*/ 5068068 w 7467663"/>
              <a:gd name="connsiteY804" fmla="*/ 282244 h 6858000"/>
              <a:gd name="connsiteX805" fmla="*/ 5153231 w 7467663"/>
              <a:gd name="connsiteY805" fmla="*/ 292240 h 6858000"/>
              <a:gd name="connsiteX806" fmla="*/ 5426491 w 7467663"/>
              <a:gd name="connsiteY806" fmla="*/ 281128 h 6858000"/>
              <a:gd name="connsiteX807" fmla="*/ 5731212 w 7467663"/>
              <a:gd name="connsiteY807" fmla="*/ 231951 h 6858000"/>
              <a:gd name="connsiteX808" fmla="*/ 5905192 w 7467663"/>
              <a:gd name="connsiteY808" fmla="*/ 163079 h 6858000"/>
              <a:gd name="connsiteX809" fmla="*/ 5944437 w 7467663"/>
              <a:gd name="connsiteY809" fmla="*/ 113829 h 6858000"/>
              <a:gd name="connsiteX810" fmla="*/ 5825032 w 7467663"/>
              <a:gd name="connsiteY810" fmla="*/ 146405 h 6858000"/>
              <a:gd name="connsiteX811" fmla="*/ 4955599 w 7467663"/>
              <a:gd name="connsiteY811" fmla="*/ 247008 h 6858000"/>
              <a:gd name="connsiteX812" fmla="*/ 5210104 w 7467663"/>
              <a:gd name="connsiteY812" fmla="*/ 228123 h 6858000"/>
              <a:gd name="connsiteX813" fmla="*/ 5261015 w 7467663"/>
              <a:gd name="connsiteY813" fmla="*/ 227087 h 6858000"/>
              <a:gd name="connsiteX814" fmla="*/ 5861181 w 7467663"/>
              <a:gd name="connsiteY814" fmla="*/ 143093 h 6858000"/>
              <a:gd name="connsiteX815" fmla="*/ 5961252 w 7467663"/>
              <a:gd name="connsiteY815" fmla="*/ 114820 h 6858000"/>
              <a:gd name="connsiteX816" fmla="*/ 5944437 w 7467663"/>
              <a:gd name="connsiteY816" fmla="*/ 113829 h 6858000"/>
              <a:gd name="connsiteX817" fmla="*/ 3882765 w 7467663"/>
              <a:gd name="connsiteY817" fmla="*/ 0 h 6858000"/>
              <a:gd name="connsiteX818" fmla="*/ 3995099 w 7467663"/>
              <a:gd name="connsiteY818" fmla="*/ 0 h 6858000"/>
              <a:gd name="connsiteX819" fmla="*/ 4163818 w 7467663"/>
              <a:gd name="connsiteY819" fmla="*/ 234104 h 6858000"/>
              <a:gd name="connsiteX820" fmla="*/ 4172099 w 7467663"/>
              <a:gd name="connsiteY820" fmla="*/ 234207 h 6858000"/>
              <a:gd name="connsiteX821" fmla="*/ 4784282 w 7467663"/>
              <a:gd name="connsiteY821" fmla="*/ 276561 h 6858000"/>
              <a:gd name="connsiteX822" fmla="*/ 4801687 w 7467663"/>
              <a:gd name="connsiteY822" fmla="*/ 267764 h 6858000"/>
              <a:gd name="connsiteX823" fmla="*/ 6082788 w 7467663"/>
              <a:gd name="connsiteY823" fmla="*/ 64119 h 6858000"/>
              <a:gd name="connsiteX824" fmla="*/ 6099442 w 7467663"/>
              <a:gd name="connsiteY824" fmla="*/ 82568 h 6858000"/>
              <a:gd name="connsiteX825" fmla="*/ 4804137 w 7467663"/>
              <a:gd name="connsiteY825" fmla="*/ 320931 h 6858000"/>
              <a:gd name="connsiteX826" fmla="*/ 4227047 w 7467663"/>
              <a:gd name="connsiteY826" fmla="*/ 313415 h 6858000"/>
              <a:gd name="connsiteX827" fmla="*/ 4346041 w 7467663"/>
              <a:gd name="connsiteY827" fmla="*/ 456086 h 6858000"/>
              <a:gd name="connsiteX828" fmla="*/ 4870967 w 7467663"/>
              <a:gd name="connsiteY828" fmla="*/ 963061 h 6858000"/>
              <a:gd name="connsiteX829" fmla="*/ 4889647 w 7467663"/>
              <a:gd name="connsiteY829" fmla="*/ 957147 h 6858000"/>
              <a:gd name="connsiteX830" fmla="*/ 5422504 w 7467663"/>
              <a:gd name="connsiteY830" fmla="*/ 805191 h 6858000"/>
              <a:gd name="connsiteX831" fmla="*/ 6087656 w 7467663"/>
              <a:gd name="connsiteY831" fmla="*/ 826703 h 6858000"/>
              <a:gd name="connsiteX832" fmla="*/ 6058717 w 7467663"/>
              <a:gd name="connsiteY832" fmla="*/ 865992 h 6858000"/>
              <a:gd name="connsiteX833" fmla="*/ 4974153 w 7467663"/>
              <a:gd name="connsiteY833" fmla="*/ 1045456 h 6858000"/>
              <a:gd name="connsiteX834" fmla="*/ 5627835 w 7467663"/>
              <a:gd name="connsiteY834" fmla="*/ 1472077 h 6858000"/>
              <a:gd name="connsiteX835" fmla="*/ 5629817 w 7467663"/>
              <a:gd name="connsiteY835" fmla="*/ 1471412 h 6858000"/>
              <a:gd name="connsiteX836" fmla="*/ 5634124 w 7467663"/>
              <a:gd name="connsiteY836" fmla="*/ 1470572 h 6858000"/>
              <a:gd name="connsiteX837" fmla="*/ 5755832 w 7467663"/>
              <a:gd name="connsiteY837" fmla="*/ 1383886 h 6858000"/>
              <a:gd name="connsiteX838" fmla="*/ 6014186 w 7467663"/>
              <a:gd name="connsiteY838" fmla="*/ 1279799 h 6858000"/>
              <a:gd name="connsiteX839" fmla="*/ 6901619 w 7467663"/>
              <a:gd name="connsiteY839" fmla="*/ 1047874 h 6858000"/>
              <a:gd name="connsiteX840" fmla="*/ 6931566 w 7467663"/>
              <a:gd name="connsiteY840" fmla="*/ 1062034 h 6858000"/>
              <a:gd name="connsiteX841" fmla="*/ 5790982 w 7467663"/>
              <a:gd name="connsiteY841" fmla="*/ 1561380 h 6858000"/>
              <a:gd name="connsiteX842" fmla="*/ 6188971 w 7467663"/>
              <a:gd name="connsiteY842" fmla="*/ 1755168 h 6858000"/>
              <a:gd name="connsiteX843" fmla="*/ 6202446 w 7467663"/>
              <a:gd name="connsiteY843" fmla="*/ 1752268 h 6858000"/>
              <a:gd name="connsiteX844" fmla="*/ 7179560 w 7467663"/>
              <a:gd name="connsiteY844" fmla="*/ 1467551 h 6858000"/>
              <a:gd name="connsiteX845" fmla="*/ 7158730 w 7467663"/>
              <a:gd name="connsiteY845" fmla="*/ 1507835 h 6858000"/>
              <a:gd name="connsiteX846" fmla="*/ 6326959 w 7467663"/>
              <a:gd name="connsiteY846" fmla="*/ 1817686 h 6858000"/>
              <a:gd name="connsiteX847" fmla="*/ 6537433 w 7467663"/>
              <a:gd name="connsiteY847" fmla="*/ 1907790 h 6858000"/>
              <a:gd name="connsiteX848" fmla="*/ 6550221 w 7467663"/>
              <a:gd name="connsiteY848" fmla="*/ 1910729 h 6858000"/>
              <a:gd name="connsiteX849" fmla="*/ 6964438 w 7467663"/>
              <a:gd name="connsiteY849" fmla="*/ 2209505 h 6858000"/>
              <a:gd name="connsiteX850" fmla="*/ 7367862 w 7467663"/>
              <a:gd name="connsiteY850" fmla="*/ 2806833 h 6858000"/>
              <a:gd name="connsiteX851" fmla="*/ 7364329 w 7467663"/>
              <a:gd name="connsiteY851" fmla="*/ 2826907 h 6858000"/>
              <a:gd name="connsiteX852" fmla="*/ 7290545 w 7467663"/>
              <a:gd name="connsiteY852" fmla="*/ 2850663 h 6858000"/>
              <a:gd name="connsiteX853" fmla="*/ 6472036 w 7467663"/>
              <a:gd name="connsiteY853" fmla="*/ 1959003 h 6858000"/>
              <a:gd name="connsiteX854" fmla="*/ 5792897 w 7467663"/>
              <a:gd name="connsiteY854" fmla="*/ 1647747 h 6858000"/>
              <a:gd name="connsiteX855" fmla="*/ 5842751 w 7467663"/>
              <a:gd name="connsiteY855" fmla="*/ 1816112 h 6858000"/>
              <a:gd name="connsiteX856" fmla="*/ 5847424 w 7467663"/>
              <a:gd name="connsiteY856" fmla="*/ 1815776 h 6858000"/>
              <a:gd name="connsiteX857" fmla="*/ 6399821 w 7467663"/>
              <a:gd name="connsiteY857" fmla="*/ 2344799 h 6858000"/>
              <a:gd name="connsiteX858" fmla="*/ 6323232 w 7467663"/>
              <a:gd name="connsiteY858" fmla="*/ 2389634 h 6858000"/>
              <a:gd name="connsiteX859" fmla="*/ 5942958 w 7467663"/>
              <a:gd name="connsiteY859" fmla="*/ 2077708 h 6858000"/>
              <a:gd name="connsiteX860" fmla="*/ 5921559 w 7467663"/>
              <a:gd name="connsiteY860" fmla="*/ 2378596 h 6858000"/>
              <a:gd name="connsiteX861" fmla="*/ 5817651 w 7467663"/>
              <a:gd name="connsiteY861" fmla="*/ 3023919 h 6858000"/>
              <a:gd name="connsiteX862" fmla="*/ 5729634 w 7467663"/>
              <a:gd name="connsiteY862" fmla="*/ 3051849 h 6858000"/>
              <a:gd name="connsiteX863" fmla="*/ 5611018 w 7467663"/>
              <a:gd name="connsiteY863" fmla="*/ 2316769 h 6858000"/>
              <a:gd name="connsiteX864" fmla="*/ 5687608 w 7467663"/>
              <a:gd name="connsiteY864" fmla="*/ 2039972 h 6858000"/>
              <a:gd name="connsiteX865" fmla="*/ 5657554 w 7467663"/>
              <a:gd name="connsiteY865" fmla="*/ 1576445 h 6858000"/>
              <a:gd name="connsiteX866" fmla="*/ 5150475 w 7467663"/>
              <a:gd name="connsiteY866" fmla="*/ 1274012 h 6858000"/>
              <a:gd name="connsiteX867" fmla="*/ 5349142 w 7467663"/>
              <a:gd name="connsiteY867" fmla="*/ 2204405 h 6858000"/>
              <a:gd name="connsiteX868" fmla="*/ 5262214 w 7467663"/>
              <a:gd name="connsiteY868" fmla="*/ 2233836 h 6858000"/>
              <a:gd name="connsiteX869" fmla="*/ 4981539 w 7467663"/>
              <a:gd name="connsiteY869" fmla="*/ 1542201 h 6858000"/>
              <a:gd name="connsiteX870" fmla="*/ 4958461 w 7467663"/>
              <a:gd name="connsiteY870" fmla="*/ 1136957 h 6858000"/>
              <a:gd name="connsiteX871" fmla="*/ 4655015 w 7467663"/>
              <a:gd name="connsiteY871" fmla="*/ 891426 h 6858000"/>
              <a:gd name="connsiteX872" fmla="*/ 4348002 w 7467663"/>
              <a:gd name="connsiteY872" fmla="*/ 2205895 h 6858000"/>
              <a:gd name="connsiteX873" fmla="*/ 4262250 w 7467663"/>
              <a:gd name="connsiteY873" fmla="*/ 2219972 h 6858000"/>
              <a:gd name="connsiteX874" fmla="*/ 4550611 w 7467663"/>
              <a:gd name="connsiteY874" fmla="*/ 817540 h 6858000"/>
              <a:gd name="connsiteX875" fmla="*/ 4564418 w 7467663"/>
              <a:gd name="connsiteY875" fmla="*/ 808293 h 6858000"/>
              <a:gd name="connsiteX876" fmla="*/ 4266388 w 7467663"/>
              <a:gd name="connsiteY876" fmla="*/ 500083 h 6858000"/>
              <a:gd name="connsiteX877" fmla="*/ 4032842 w 7467663"/>
              <a:gd name="connsiteY877" fmla="*/ 211809 h 6858000"/>
              <a:gd name="connsiteX878" fmla="*/ 3882765 w 7467663"/>
              <a:gd name="connsiteY878" fmla="*/ 0 h 6858000"/>
              <a:gd name="connsiteX879" fmla="*/ 3721337 w 7467663"/>
              <a:gd name="connsiteY879" fmla="*/ 0 h 6858000"/>
              <a:gd name="connsiteX880" fmla="*/ 3797544 w 7467663"/>
              <a:gd name="connsiteY880" fmla="*/ 0 h 6858000"/>
              <a:gd name="connsiteX881" fmla="*/ 3775734 w 7467663"/>
              <a:gd name="connsiteY881" fmla="*/ 95131 h 6858000"/>
              <a:gd name="connsiteX882" fmla="*/ 3724807 w 7467663"/>
              <a:gd name="connsiteY882" fmla="*/ 272257 h 6858000"/>
              <a:gd name="connsiteX883" fmla="*/ 3726844 w 7467663"/>
              <a:gd name="connsiteY883" fmla="*/ 282988 h 6858000"/>
              <a:gd name="connsiteX884" fmla="*/ 3742664 w 7467663"/>
              <a:gd name="connsiteY884" fmla="*/ 279918 h 6858000"/>
              <a:gd name="connsiteX885" fmla="*/ 4103910 w 7467663"/>
              <a:gd name="connsiteY885" fmla="*/ 1161917 h 6858000"/>
              <a:gd name="connsiteX886" fmla="*/ 4020269 w 7467663"/>
              <a:gd name="connsiteY886" fmla="*/ 1200406 h 6858000"/>
              <a:gd name="connsiteX887" fmla="*/ 3674882 w 7467663"/>
              <a:gd name="connsiteY887" fmla="*/ 488524 h 6858000"/>
              <a:gd name="connsiteX888" fmla="*/ 3132682 w 7467663"/>
              <a:gd name="connsiteY888" fmla="*/ 1072284 h 6858000"/>
              <a:gd name="connsiteX889" fmla="*/ 2716346 w 7467663"/>
              <a:gd name="connsiteY889" fmla="*/ 1276376 h 6858000"/>
              <a:gd name="connsiteX890" fmla="*/ 2716772 w 7467663"/>
              <a:gd name="connsiteY890" fmla="*/ 1255462 h 6858000"/>
              <a:gd name="connsiteX891" fmla="*/ 3471096 w 7467663"/>
              <a:gd name="connsiteY891" fmla="*/ 437072 h 6858000"/>
              <a:gd name="connsiteX892" fmla="*/ 3639057 w 7467663"/>
              <a:gd name="connsiteY892" fmla="*/ 286334 h 6858000"/>
              <a:gd name="connsiteX893" fmla="*/ 3640309 w 7467663"/>
              <a:gd name="connsiteY893" fmla="*/ 284664 h 6858000"/>
              <a:gd name="connsiteX894" fmla="*/ 3646022 w 7467663"/>
              <a:gd name="connsiteY894" fmla="*/ 276711 h 6858000"/>
              <a:gd name="connsiteX895" fmla="*/ 3707943 w 7467663"/>
              <a:gd name="connsiteY895" fmla="*/ 65958 h 6858000"/>
              <a:gd name="connsiteX896" fmla="*/ 3721337 w 7467663"/>
              <a:gd name="connsiteY896" fmla="*/ 0 h 6858000"/>
              <a:gd name="connsiteX897" fmla="*/ 2867960 w 7467663"/>
              <a:gd name="connsiteY897" fmla="*/ 0 h 6858000"/>
              <a:gd name="connsiteX898" fmla="*/ 2926351 w 7467663"/>
              <a:gd name="connsiteY898" fmla="*/ 0 h 6858000"/>
              <a:gd name="connsiteX899" fmla="*/ 2902823 w 7467663"/>
              <a:gd name="connsiteY899" fmla="*/ 262929 h 6858000"/>
              <a:gd name="connsiteX900" fmla="*/ 2940663 w 7467663"/>
              <a:gd name="connsiteY900" fmla="*/ 140884 h 6858000"/>
              <a:gd name="connsiteX901" fmla="*/ 2947039 w 7467663"/>
              <a:gd name="connsiteY901" fmla="*/ 122524 h 6858000"/>
              <a:gd name="connsiteX902" fmla="*/ 2984316 w 7467663"/>
              <a:gd name="connsiteY902" fmla="*/ 0 h 6858000"/>
              <a:gd name="connsiteX903" fmla="*/ 3016114 w 7467663"/>
              <a:gd name="connsiteY903" fmla="*/ 0 h 6858000"/>
              <a:gd name="connsiteX904" fmla="*/ 2979949 w 7467663"/>
              <a:gd name="connsiteY904" fmla="*/ 119274 h 6858000"/>
              <a:gd name="connsiteX905" fmla="*/ 3023879 w 7467663"/>
              <a:gd name="connsiteY905" fmla="*/ 0 h 6858000"/>
              <a:gd name="connsiteX906" fmla="*/ 3105400 w 7467663"/>
              <a:gd name="connsiteY906" fmla="*/ 0 h 6858000"/>
              <a:gd name="connsiteX907" fmla="*/ 3094669 w 7467663"/>
              <a:gd name="connsiteY907" fmla="*/ 30308 h 6858000"/>
              <a:gd name="connsiteX908" fmla="*/ 2901945 w 7467663"/>
              <a:gd name="connsiteY908" fmla="*/ 466538 h 6858000"/>
              <a:gd name="connsiteX909" fmla="*/ 2815209 w 7467663"/>
              <a:gd name="connsiteY909" fmla="*/ 497361 h 6858000"/>
              <a:gd name="connsiteX910" fmla="*/ 2844845 w 7467663"/>
              <a:gd name="connsiteY910" fmla="*/ 127638 h 6858000"/>
              <a:gd name="connsiteX911" fmla="*/ 2867960 w 7467663"/>
              <a:gd name="connsiteY911" fmla="*/ 0 h 6858000"/>
              <a:gd name="connsiteX912" fmla="*/ 1057230 w 7467663"/>
              <a:gd name="connsiteY912" fmla="*/ 0 h 6858000"/>
              <a:gd name="connsiteX913" fmla="*/ 1111003 w 7467663"/>
              <a:gd name="connsiteY913" fmla="*/ 0 h 6858000"/>
              <a:gd name="connsiteX914" fmla="*/ 1125553 w 7467663"/>
              <a:gd name="connsiteY914" fmla="*/ 52588 h 6858000"/>
              <a:gd name="connsiteX915" fmla="*/ 1304276 w 7467663"/>
              <a:gd name="connsiteY915" fmla="*/ 476275 h 6858000"/>
              <a:gd name="connsiteX916" fmla="*/ 1492066 w 7467663"/>
              <a:gd name="connsiteY916" fmla="*/ 886333 h 6858000"/>
              <a:gd name="connsiteX917" fmla="*/ 1423698 w 7467663"/>
              <a:gd name="connsiteY917" fmla="*/ 710817 h 6858000"/>
              <a:gd name="connsiteX918" fmla="*/ 1357609 w 7467663"/>
              <a:gd name="connsiteY918" fmla="*/ 532892 h 6858000"/>
              <a:gd name="connsiteX919" fmla="*/ 1309550 w 7467663"/>
              <a:gd name="connsiteY919" fmla="*/ 374031 h 6858000"/>
              <a:gd name="connsiteX920" fmla="*/ 1193673 w 7467663"/>
              <a:gd name="connsiteY920" fmla="*/ 49533 h 6858000"/>
              <a:gd name="connsiteX921" fmla="*/ 1164391 w 7467663"/>
              <a:gd name="connsiteY921" fmla="*/ 0 h 6858000"/>
              <a:gd name="connsiteX922" fmla="*/ 1200666 w 7467663"/>
              <a:gd name="connsiteY922" fmla="*/ 0 h 6858000"/>
              <a:gd name="connsiteX923" fmla="*/ 1223408 w 7467663"/>
              <a:gd name="connsiteY923" fmla="*/ 38996 h 6858000"/>
              <a:gd name="connsiteX924" fmla="*/ 1339635 w 7467663"/>
              <a:gd name="connsiteY924" fmla="*/ 365517 h 6858000"/>
              <a:gd name="connsiteX925" fmla="*/ 1387469 w 7467663"/>
              <a:gd name="connsiteY925" fmla="*/ 523079 h 6858000"/>
              <a:gd name="connsiteX926" fmla="*/ 1452685 w 7467663"/>
              <a:gd name="connsiteY926" fmla="*/ 699806 h 6858000"/>
              <a:gd name="connsiteX927" fmla="*/ 1492092 w 7467663"/>
              <a:gd name="connsiteY927" fmla="*/ 800424 h 6858000"/>
              <a:gd name="connsiteX928" fmla="*/ 1455302 w 7467663"/>
              <a:gd name="connsiteY928" fmla="*/ 632913 h 6858000"/>
              <a:gd name="connsiteX929" fmla="*/ 1222336 w 7467663"/>
              <a:gd name="connsiteY929" fmla="*/ 9480 h 6858000"/>
              <a:gd name="connsiteX930" fmla="*/ 1214634 w 7467663"/>
              <a:gd name="connsiteY930" fmla="*/ 0 h 6858000"/>
              <a:gd name="connsiteX931" fmla="*/ 1289827 w 7467663"/>
              <a:gd name="connsiteY931" fmla="*/ 0 h 6858000"/>
              <a:gd name="connsiteX932" fmla="*/ 1321076 w 7467663"/>
              <a:gd name="connsiteY932" fmla="*/ 59722 h 6858000"/>
              <a:gd name="connsiteX933" fmla="*/ 1512579 w 7467663"/>
              <a:gd name="connsiteY933" fmla="*/ 626441 h 6858000"/>
              <a:gd name="connsiteX934" fmla="*/ 1506076 w 7467663"/>
              <a:gd name="connsiteY934" fmla="*/ 1089289 h 6858000"/>
              <a:gd name="connsiteX935" fmla="*/ 1486346 w 7467663"/>
              <a:gd name="connsiteY935" fmla="*/ 1079919 h 6858000"/>
              <a:gd name="connsiteX936" fmla="*/ 1070511 w 7467663"/>
              <a:gd name="connsiteY936" fmla="*/ 48609 h 6858000"/>
              <a:gd name="connsiteX937" fmla="*/ 1057230 w 7467663"/>
              <a:gd name="connsiteY937" fmla="*/ 0 h 6858000"/>
              <a:gd name="connsiteX938" fmla="*/ 43151 w 7467663"/>
              <a:gd name="connsiteY938" fmla="*/ 0 h 6858000"/>
              <a:gd name="connsiteX939" fmla="*/ 95283 w 7467663"/>
              <a:gd name="connsiteY939" fmla="*/ 0 h 6858000"/>
              <a:gd name="connsiteX940" fmla="*/ 300708 w 7467663"/>
              <a:gd name="connsiteY940" fmla="*/ 154571 h 6858000"/>
              <a:gd name="connsiteX941" fmla="*/ 530414 w 7467663"/>
              <a:gd name="connsiteY941" fmla="*/ 354673 h 6858000"/>
              <a:gd name="connsiteX942" fmla="*/ 333785 w 7467663"/>
              <a:gd name="connsiteY942" fmla="*/ 161564 h 6858000"/>
              <a:gd name="connsiteX943" fmla="*/ 147005 w 7467663"/>
              <a:gd name="connsiteY943" fmla="*/ 0 h 6858000"/>
              <a:gd name="connsiteX944" fmla="*/ 272509 w 7467663"/>
              <a:gd name="connsiteY944" fmla="*/ 0 h 6858000"/>
              <a:gd name="connsiteX945" fmla="*/ 326276 w 7467663"/>
              <a:gd name="connsiteY945" fmla="*/ 45847 h 6858000"/>
              <a:gd name="connsiteX946" fmla="*/ 823759 w 7467663"/>
              <a:gd name="connsiteY946" fmla="*/ 574145 h 6858000"/>
              <a:gd name="connsiteX947" fmla="*/ 811254 w 7467663"/>
              <a:gd name="connsiteY947" fmla="*/ 665546 h 6858000"/>
              <a:gd name="connsiteX948" fmla="*/ 154042 w 7467663"/>
              <a:gd name="connsiteY948" fmla="*/ 261522 h 6858000"/>
              <a:gd name="connsiteX949" fmla="*/ 13550 w 7467663"/>
              <a:gd name="connsiteY949" fmla="*/ 158423 h 6858000"/>
              <a:gd name="connsiteX950" fmla="*/ 0 w 7467663"/>
              <a:gd name="connsiteY950" fmla="*/ 146618 h 6858000"/>
              <a:gd name="connsiteX951" fmla="*/ 0 w 7467663"/>
              <a:gd name="connsiteY951" fmla="*/ 59161 h 6858000"/>
              <a:gd name="connsiteX952" fmla="*/ 45427 w 7467663"/>
              <a:gd name="connsiteY952" fmla="*/ 101078 h 6858000"/>
              <a:gd name="connsiteX953" fmla="*/ 630103 w 7467663"/>
              <a:gd name="connsiteY953" fmla="*/ 485885 h 6858000"/>
              <a:gd name="connsiteX954" fmla="*/ 532040 w 7467663"/>
              <a:gd name="connsiteY954" fmla="*/ 399359 h 6858000"/>
              <a:gd name="connsiteX955" fmla="*/ 517618 w 7467663"/>
              <a:gd name="connsiteY955" fmla="*/ 385726 h 6858000"/>
              <a:gd name="connsiteX956" fmla="*/ 285074 w 7467663"/>
              <a:gd name="connsiteY956" fmla="*/ 182755 h 6858000"/>
              <a:gd name="connsiteX957" fmla="*/ 43151 w 7467663"/>
              <a:gd name="connsiteY957" fmla="*/ 0 h 6858000"/>
              <a:gd name="connsiteX0" fmla="*/ 369702 w 7467663"/>
              <a:gd name="connsiteY0" fmla="*/ 6712169 h 6858000"/>
              <a:gd name="connsiteX1" fmla="*/ 366575 w 7467663"/>
              <a:gd name="connsiteY1" fmla="*/ 6715556 h 6858000"/>
              <a:gd name="connsiteX2" fmla="*/ 371637 w 7467663"/>
              <a:gd name="connsiteY2" fmla="*/ 6713954 h 6858000"/>
              <a:gd name="connsiteX3" fmla="*/ 369702 w 7467663"/>
              <a:gd name="connsiteY3" fmla="*/ 6712169 h 6858000"/>
              <a:gd name="connsiteX4" fmla="*/ 7088673 w 7467663"/>
              <a:gd name="connsiteY4" fmla="*/ 6610396 h 6858000"/>
              <a:gd name="connsiteX5" fmla="*/ 7440138 w 7467663"/>
              <a:gd name="connsiteY5" fmla="*/ 6622648 h 6858000"/>
              <a:gd name="connsiteX6" fmla="*/ 7467600 w 7467663"/>
              <a:gd name="connsiteY6" fmla="*/ 6628217 h 6858000"/>
              <a:gd name="connsiteX7" fmla="*/ 7467600 w 7467663"/>
              <a:gd name="connsiteY7" fmla="*/ 6668575 h 6858000"/>
              <a:gd name="connsiteX8" fmla="*/ 7392322 w 7467663"/>
              <a:gd name="connsiteY8" fmla="*/ 6658238 h 6858000"/>
              <a:gd name="connsiteX9" fmla="*/ 7467600 w 7467663"/>
              <a:gd name="connsiteY9" fmla="*/ 6683873 h 6858000"/>
              <a:gd name="connsiteX10" fmla="*/ 7467600 w 7467663"/>
              <a:gd name="connsiteY10" fmla="*/ 6714215 h 6858000"/>
              <a:gd name="connsiteX11" fmla="*/ 7447383 w 7467663"/>
              <a:gd name="connsiteY11" fmla="*/ 6707202 h 6858000"/>
              <a:gd name="connsiteX12" fmla="*/ 7289862 w 7467663"/>
              <a:gd name="connsiteY12" fmla="*/ 6659827 h 6858000"/>
              <a:gd name="connsiteX13" fmla="*/ 7434024 w 7467663"/>
              <a:gd name="connsiteY13" fmla="*/ 6722130 h 6858000"/>
              <a:gd name="connsiteX14" fmla="*/ 7467600 w 7467663"/>
              <a:gd name="connsiteY14" fmla="*/ 6736157 h 6858000"/>
              <a:gd name="connsiteX15" fmla="*/ 7467600 w 7467663"/>
              <a:gd name="connsiteY15" fmla="*/ 6767913 h 6858000"/>
              <a:gd name="connsiteX16" fmla="*/ 7392158 w 7467663"/>
              <a:gd name="connsiteY16" fmla="*/ 6771365 h 6858000"/>
              <a:gd name="connsiteX17" fmla="*/ 7467600 w 7467663"/>
              <a:gd name="connsiteY17" fmla="*/ 6805948 h 6858000"/>
              <a:gd name="connsiteX18" fmla="*/ 7467600 w 7467663"/>
              <a:gd name="connsiteY18" fmla="*/ 6831490 h 6858000"/>
              <a:gd name="connsiteX19" fmla="*/ 7410696 w 7467663"/>
              <a:gd name="connsiteY19" fmla="*/ 6803861 h 6858000"/>
              <a:gd name="connsiteX20" fmla="*/ 7088673 w 7467663"/>
              <a:gd name="connsiteY20" fmla="*/ 6610396 h 6858000"/>
              <a:gd name="connsiteX21" fmla="*/ 1019354 w 7467663"/>
              <a:gd name="connsiteY21" fmla="*/ 6315006 h 6858000"/>
              <a:gd name="connsiteX22" fmla="*/ 441046 w 7467663"/>
              <a:gd name="connsiteY22" fmla="*/ 6691153 h 6858000"/>
              <a:gd name="connsiteX23" fmla="*/ 1019354 w 7467663"/>
              <a:gd name="connsiteY23" fmla="*/ 6315006 h 6858000"/>
              <a:gd name="connsiteX24" fmla="*/ 991680 w 7467663"/>
              <a:gd name="connsiteY24" fmla="*/ 6298413 h 6858000"/>
              <a:gd name="connsiteX25" fmla="*/ 409060 w 7467663"/>
              <a:gd name="connsiteY25" fmla="*/ 6671470 h 6858000"/>
              <a:gd name="connsiteX26" fmla="*/ 991680 w 7467663"/>
              <a:gd name="connsiteY26" fmla="*/ 6298413 h 6858000"/>
              <a:gd name="connsiteX27" fmla="*/ 103333 w 7467663"/>
              <a:gd name="connsiteY27" fmla="*/ 5699602 h 6858000"/>
              <a:gd name="connsiteX28" fmla="*/ 233938 w 7467663"/>
              <a:gd name="connsiteY28" fmla="*/ 5809416 h 6858000"/>
              <a:gd name="connsiteX29" fmla="*/ 883580 w 7467663"/>
              <a:gd name="connsiteY29" fmla="*/ 6180710 h 6858000"/>
              <a:gd name="connsiteX30" fmla="*/ 487337 w 7467663"/>
              <a:gd name="connsiteY30" fmla="*/ 5950182 h 6858000"/>
              <a:gd name="connsiteX31" fmla="*/ 354051 w 7467663"/>
              <a:gd name="connsiteY31" fmla="*/ 5854912 h 6858000"/>
              <a:gd name="connsiteX32" fmla="*/ 195436 w 7467663"/>
              <a:gd name="connsiteY32" fmla="*/ 5755068 h 6858000"/>
              <a:gd name="connsiteX33" fmla="*/ 103333 w 7467663"/>
              <a:gd name="connsiteY33" fmla="*/ 5699602 h 6858000"/>
              <a:gd name="connsiteX34" fmla="*/ 5539432 w 7467663"/>
              <a:gd name="connsiteY34" fmla="*/ 5642928 h 6858000"/>
              <a:gd name="connsiteX35" fmla="*/ 5555462 w 7467663"/>
              <a:gd name="connsiteY35" fmla="*/ 5694454 h 6858000"/>
              <a:gd name="connsiteX36" fmla="*/ 5828270 w 7467663"/>
              <a:gd name="connsiteY36" fmla="*/ 6320663 h 6858000"/>
              <a:gd name="connsiteX37" fmla="*/ 5947416 w 7467663"/>
              <a:gd name="connsiteY37" fmla="*/ 6574846 h 6858000"/>
              <a:gd name="connsiteX38" fmla="*/ 5539432 w 7467663"/>
              <a:gd name="connsiteY38" fmla="*/ 5642928 h 6858000"/>
              <a:gd name="connsiteX39" fmla="*/ 51253 w 7467663"/>
              <a:gd name="connsiteY39" fmla="*/ 5631825 h 6858000"/>
              <a:gd name="connsiteX40" fmla="*/ 211622 w 7467663"/>
              <a:gd name="connsiteY40" fmla="*/ 5728803 h 6858000"/>
              <a:gd name="connsiteX41" fmla="*/ 371652 w 7467663"/>
              <a:gd name="connsiteY41" fmla="*/ 5829062 h 6858000"/>
              <a:gd name="connsiteX42" fmla="*/ 505903 w 7467663"/>
              <a:gd name="connsiteY42" fmla="*/ 5925221 h 6858000"/>
              <a:gd name="connsiteX43" fmla="*/ 899240 w 7467663"/>
              <a:gd name="connsiteY43" fmla="*/ 6153068 h 6858000"/>
              <a:gd name="connsiteX44" fmla="*/ 988114 w 7467663"/>
              <a:gd name="connsiteY44" fmla="*/ 6174204 h 6858000"/>
              <a:gd name="connsiteX45" fmla="*/ 845971 w 7467663"/>
              <a:gd name="connsiteY45" fmla="*/ 6067177 h 6858000"/>
              <a:gd name="connsiteX46" fmla="*/ 448057 w 7467663"/>
              <a:gd name="connsiteY46" fmla="*/ 5841376 h 6858000"/>
              <a:gd name="connsiteX47" fmla="*/ 51253 w 7467663"/>
              <a:gd name="connsiteY47" fmla="*/ 5631825 h 6858000"/>
              <a:gd name="connsiteX48" fmla="*/ 2606687 w 7467663"/>
              <a:gd name="connsiteY48" fmla="*/ 5630718 h 6858000"/>
              <a:gd name="connsiteX49" fmla="*/ 2645658 w 7467663"/>
              <a:gd name="connsiteY49" fmla="*/ 6640259 h 6858000"/>
              <a:gd name="connsiteX50" fmla="*/ 2606687 w 7467663"/>
              <a:gd name="connsiteY50" fmla="*/ 5630718 h 6858000"/>
              <a:gd name="connsiteX51" fmla="*/ 3642057 w 7467663"/>
              <a:gd name="connsiteY51" fmla="*/ 5573487 h 6858000"/>
              <a:gd name="connsiteX52" fmla="*/ 3632981 w 7467663"/>
              <a:gd name="connsiteY52" fmla="*/ 5579437 h 6858000"/>
              <a:gd name="connsiteX53" fmla="*/ 3382436 w 7467663"/>
              <a:gd name="connsiteY53" fmla="*/ 5952726 h 6858000"/>
              <a:gd name="connsiteX54" fmla="*/ 3191929 w 7467663"/>
              <a:gd name="connsiteY54" fmla="*/ 6662669 h 6858000"/>
              <a:gd name="connsiteX55" fmla="*/ 3369898 w 7467663"/>
              <a:gd name="connsiteY55" fmla="*/ 6081771 h 6858000"/>
              <a:gd name="connsiteX56" fmla="*/ 3642057 w 7467663"/>
              <a:gd name="connsiteY56" fmla="*/ 5573487 h 6858000"/>
              <a:gd name="connsiteX57" fmla="*/ 2650666 w 7467663"/>
              <a:gd name="connsiteY57" fmla="*/ 5530686 h 6858000"/>
              <a:gd name="connsiteX58" fmla="*/ 2650249 w 7467663"/>
              <a:gd name="connsiteY58" fmla="*/ 5532101 h 6858000"/>
              <a:gd name="connsiteX59" fmla="*/ 2663808 w 7467663"/>
              <a:gd name="connsiteY59" fmla="*/ 6535215 h 6858000"/>
              <a:gd name="connsiteX60" fmla="*/ 2665418 w 7467663"/>
              <a:gd name="connsiteY60" fmla="*/ 6132756 h 6858000"/>
              <a:gd name="connsiteX61" fmla="*/ 2650666 w 7467663"/>
              <a:gd name="connsiteY61" fmla="*/ 5530686 h 6858000"/>
              <a:gd name="connsiteX62" fmla="*/ 2680277 w 7467663"/>
              <a:gd name="connsiteY62" fmla="*/ 5479204 h 6858000"/>
              <a:gd name="connsiteX63" fmla="*/ 2678972 w 7467663"/>
              <a:gd name="connsiteY63" fmla="*/ 5481582 h 6858000"/>
              <a:gd name="connsiteX64" fmla="*/ 2696666 w 7467663"/>
              <a:gd name="connsiteY64" fmla="*/ 6133836 h 6858000"/>
              <a:gd name="connsiteX65" fmla="*/ 2695769 w 7467663"/>
              <a:gd name="connsiteY65" fmla="*/ 6390955 h 6858000"/>
              <a:gd name="connsiteX66" fmla="*/ 2739893 w 7467663"/>
              <a:gd name="connsiteY66" fmla="*/ 6108357 h 6858000"/>
              <a:gd name="connsiteX67" fmla="*/ 2680277 w 7467663"/>
              <a:gd name="connsiteY67" fmla="*/ 5479204 h 6858000"/>
              <a:gd name="connsiteX68" fmla="*/ 1132195 w 7467663"/>
              <a:gd name="connsiteY68" fmla="*/ 5467980 h 6858000"/>
              <a:gd name="connsiteX69" fmla="*/ 1679056 w 7467663"/>
              <a:gd name="connsiteY69" fmla="*/ 5516907 h 6858000"/>
              <a:gd name="connsiteX70" fmla="*/ 2128648 w 7467663"/>
              <a:gd name="connsiteY70" fmla="*/ 5474249 h 6858000"/>
              <a:gd name="connsiteX71" fmla="*/ 1825619 w 7467663"/>
              <a:gd name="connsiteY71" fmla="*/ 5478447 h 6858000"/>
              <a:gd name="connsiteX72" fmla="*/ 1737798 w 7467663"/>
              <a:gd name="connsiteY72" fmla="*/ 5483353 h 6858000"/>
              <a:gd name="connsiteX73" fmla="*/ 1132195 w 7467663"/>
              <a:gd name="connsiteY73" fmla="*/ 5467980 h 6858000"/>
              <a:gd name="connsiteX74" fmla="*/ 7454976 w 7467663"/>
              <a:gd name="connsiteY74" fmla="*/ 6318297 h 6858000"/>
              <a:gd name="connsiteX75" fmla="*/ 7467600 w 7467663"/>
              <a:gd name="connsiteY75" fmla="*/ 6163634 h 6858000"/>
              <a:gd name="connsiteX76" fmla="*/ 7467600 w 7467663"/>
              <a:gd name="connsiteY76" fmla="*/ 6334256 h 6858000"/>
              <a:gd name="connsiteX77" fmla="*/ 7454976 w 7467663"/>
              <a:gd name="connsiteY77" fmla="*/ 6318297 h 6858000"/>
              <a:gd name="connsiteX78" fmla="*/ 1456157 w 7467663"/>
              <a:gd name="connsiteY78" fmla="*/ 5371404 h 6858000"/>
              <a:gd name="connsiteX79" fmla="*/ 1244432 w 7467663"/>
              <a:gd name="connsiteY79" fmla="*/ 5385601 h 6858000"/>
              <a:gd name="connsiteX80" fmla="*/ 973990 w 7467663"/>
              <a:gd name="connsiteY80" fmla="*/ 5424940 h 6858000"/>
              <a:gd name="connsiteX81" fmla="*/ 1103809 w 7467663"/>
              <a:gd name="connsiteY81" fmla="*/ 5433720 h 6858000"/>
              <a:gd name="connsiteX82" fmla="*/ 1123454 w 7467663"/>
              <a:gd name="connsiteY82" fmla="*/ 5435727 h 6858000"/>
              <a:gd name="connsiteX83" fmla="*/ 1737017 w 7467663"/>
              <a:gd name="connsiteY83" fmla="*/ 5452183 h 6858000"/>
              <a:gd name="connsiteX84" fmla="*/ 1824397 w 7467663"/>
              <a:gd name="connsiteY84" fmla="*/ 5447757 h 6858000"/>
              <a:gd name="connsiteX85" fmla="*/ 2070059 w 7467663"/>
              <a:gd name="connsiteY85" fmla="*/ 5441660 h 6858000"/>
              <a:gd name="connsiteX86" fmla="*/ 1456157 w 7467663"/>
              <a:gd name="connsiteY86" fmla="*/ 5371404 h 6858000"/>
              <a:gd name="connsiteX87" fmla="*/ 4988186 w 7467663"/>
              <a:gd name="connsiteY87" fmla="*/ 5216467 h 6858000"/>
              <a:gd name="connsiteX88" fmla="*/ 4777334 w 7467663"/>
              <a:gd name="connsiteY88" fmla="*/ 5406072 h 6858000"/>
              <a:gd name="connsiteX89" fmla="*/ 4718341 w 7467663"/>
              <a:gd name="connsiteY89" fmla="*/ 5468043 h 6858000"/>
              <a:gd name="connsiteX90" fmla="*/ 4604655 w 7467663"/>
              <a:gd name="connsiteY90" fmla="*/ 5583434 h 6858000"/>
              <a:gd name="connsiteX91" fmla="*/ 4565074 w 7467663"/>
              <a:gd name="connsiteY91" fmla="*/ 5618550 h 6858000"/>
              <a:gd name="connsiteX92" fmla="*/ 4988186 w 7467663"/>
              <a:gd name="connsiteY92" fmla="*/ 5216467 h 6858000"/>
              <a:gd name="connsiteX93" fmla="*/ 4978032 w 7467663"/>
              <a:gd name="connsiteY93" fmla="*/ 5183809 h 6858000"/>
              <a:gd name="connsiteX94" fmla="*/ 4463413 w 7467663"/>
              <a:gd name="connsiteY94" fmla="*/ 5615162 h 6858000"/>
              <a:gd name="connsiteX95" fmla="*/ 4358134 w 7467663"/>
              <a:gd name="connsiteY95" fmla="*/ 5742791 h 6858000"/>
              <a:gd name="connsiteX96" fmla="*/ 4376219 w 7467663"/>
              <a:gd name="connsiteY96" fmla="*/ 5729027 h 6858000"/>
              <a:gd name="connsiteX97" fmla="*/ 4582340 w 7467663"/>
              <a:gd name="connsiteY97" fmla="*/ 5561037 h 6858000"/>
              <a:gd name="connsiteX98" fmla="*/ 4694684 w 7467663"/>
              <a:gd name="connsiteY98" fmla="*/ 5447098 h 6858000"/>
              <a:gd name="connsiteX99" fmla="*/ 4754123 w 7467663"/>
              <a:gd name="connsiteY99" fmla="*/ 5384643 h 6858000"/>
              <a:gd name="connsiteX100" fmla="*/ 4978032 w 7467663"/>
              <a:gd name="connsiteY100" fmla="*/ 5183809 h 6858000"/>
              <a:gd name="connsiteX101" fmla="*/ 1903353 w 7467663"/>
              <a:gd name="connsiteY101" fmla="*/ 5044827 h 6858000"/>
              <a:gd name="connsiteX102" fmla="*/ 1936931 w 7467663"/>
              <a:gd name="connsiteY102" fmla="*/ 5093954 h 6858000"/>
              <a:gd name="connsiteX103" fmla="*/ 2195868 w 7467663"/>
              <a:gd name="connsiteY103" fmla="*/ 5396574 h 6858000"/>
              <a:gd name="connsiteX104" fmla="*/ 2088852 w 7467663"/>
              <a:gd name="connsiteY104" fmla="*/ 5166123 h 6858000"/>
              <a:gd name="connsiteX105" fmla="*/ 1958241 w 7467663"/>
              <a:gd name="connsiteY105" fmla="*/ 5067955 h 6858000"/>
              <a:gd name="connsiteX106" fmla="*/ 1903353 w 7467663"/>
              <a:gd name="connsiteY106" fmla="*/ 5044827 h 6858000"/>
              <a:gd name="connsiteX107" fmla="*/ 1979378 w 7467663"/>
              <a:gd name="connsiteY107" fmla="*/ 4769504 h 6858000"/>
              <a:gd name="connsiteX108" fmla="*/ 2882120 w 7467663"/>
              <a:gd name="connsiteY108" fmla="*/ 5064547 h 6858000"/>
              <a:gd name="connsiteX109" fmla="*/ 2793103 w 7467663"/>
              <a:gd name="connsiteY109" fmla="*/ 5039699 h 6858000"/>
              <a:gd name="connsiteX110" fmla="*/ 2770041 w 7467663"/>
              <a:gd name="connsiteY110" fmla="*/ 5033634 h 6858000"/>
              <a:gd name="connsiteX111" fmla="*/ 1979378 w 7467663"/>
              <a:gd name="connsiteY111" fmla="*/ 4769504 h 6858000"/>
              <a:gd name="connsiteX112" fmla="*/ 1927410 w 7467663"/>
              <a:gd name="connsiteY112" fmla="*/ 4716164 h 6858000"/>
              <a:gd name="connsiteX113" fmla="*/ 1959587 w 7467663"/>
              <a:gd name="connsiteY113" fmla="*/ 4728849 h 6858000"/>
              <a:gd name="connsiteX114" fmla="*/ 2777707 w 7467663"/>
              <a:gd name="connsiteY114" fmla="*/ 5003991 h 6858000"/>
              <a:gd name="connsiteX115" fmla="*/ 2800768 w 7467663"/>
              <a:gd name="connsiteY115" fmla="*/ 5010056 h 6858000"/>
              <a:gd name="connsiteX116" fmla="*/ 2879408 w 7467663"/>
              <a:gd name="connsiteY116" fmla="*/ 5031590 h 6858000"/>
              <a:gd name="connsiteX117" fmla="*/ 2862295 w 7467663"/>
              <a:gd name="connsiteY117" fmla="*/ 5022958 h 6858000"/>
              <a:gd name="connsiteX118" fmla="*/ 2813343 w 7467663"/>
              <a:gd name="connsiteY118" fmla="*/ 4998369 h 6858000"/>
              <a:gd name="connsiteX119" fmla="*/ 2646245 w 7467663"/>
              <a:gd name="connsiteY119" fmla="*/ 4930999 h 6858000"/>
              <a:gd name="connsiteX120" fmla="*/ 1999243 w 7467663"/>
              <a:gd name="connsiteY120" fmla="*/ 4730524 h 6858000"/>
              <a:gd name="connsiteX121" fmla="*/ 1979527 w 7467663"/>
              <a:gd name="connsiteY121" fmla="*/ 4726651 h 6858000"/>
              <a:gd name="connsiteX122" fmla="*/ 1927410 w 7467663"/>
              <a:gd name="connsiteY122" fmla="*/ 4716164 h 6858000"/>
              <a:gd name="connsiteX123" fmla="*/ 1997014 w 7467663"/>
              <a:gd name="connsiteY123" fmla="*/ 4698007 h 6858000"/>
              <a:gd name="connsiteX124" fmla="*/ 2005458 w 7467663"/>
              <a:gd name="connsiteY124" fmla="*/ 4699540 h 6858000"/>
              <a:gd name="connsiteX125" fmla="*/ 2657186 w 7467663"/>
              <a:gd name="connsiteY125" fmla="*/ 4901687 h 6858000"/>
              <a:gd name="connsiteX126" fmla="*/ 2826662 w 7467663"/>
              <a:gd name="connsiteY126" fmla="*/ 4970362 h 6858000"/>
              <a:gd name="connsiteX127" fmla="*/ 2876100 w 7467663"/>
              <a:gd name="connsiteY127" fmla="*/ 4995397 h 6858000"/>
              <a:gd name="connsiteX128" fmla="*/ 3042600 w 7467663"/>
              <a:gd name="connsiteY128" fmla="*/ 5059532 h 6858000"/>
              <a:gd name="connsiteX129" fmla="*/ 1997014 w 7467663"/>
              <a:gd name="connsiteY129" fmla="*/ 4698007 h 6858000"/>
              <a:gd name="connsiteX130" fmla="*/ 2305292 w 7467663"/>
              <a:gd name="connsiteY130" fmla="*/ 4219492 h 6858000"/>
              <a:gd name="connsiteX131" fmla="*/ 3360922 w 7467663"/>
              <a:gd name="connsiteY131" fmla="*/ 4529373 h 6858000"/>
              <a:gd name="connsiteX132" fmla="*/ 3492420 w 7467663"/>
              <a:gd name="connsiteY132" fmla="*/ 4510145 h 6858000"/>
              <a:gd name="connsiteX133" fmla="*/ 3364086 w 7467663"/>
              <a:gd name="connsiteY133" fmla="*/ 4480340 h 6858000"/>
              <a:gd name="connsiteX134" fmla="*/ 3225818 w 7467663"/>
              <a:gd name="connsiteY134" fmla="*/ 4411822 h 6858000"/>
              <a:gd name="connsiteX135" fmla="*/ 3129696 w 7467663"/>
              <a:gd name="connsiteY135" fmla="*/ 4360704 h 6858000"/>
              <a:gd name="connsiteX136" fmla="*/ 2814545 w 7467663"/>
              <a:gd name="connsiteY136" fmla="*/ 4282955 h 6858000"/>
              <a:gd name="connsiteX137" fmla="*/ 2305292 w 7467663"/>
              <a:gd name="connsiteY137" fmla="*/ 4219492 h 6858000"/>
              <a:gd name="connsiteX138" fmla="*/ 2626982 w 7467663"/>
              <a:gd name="connsiteY138" fmla="*/ 4206450 h 6858000"/>
              <a:gd name="connsiteX139" fmla="*/ 2490617 w 7467663"/>
              <a:gd name="connsiteY139" fmla="*/ 4206951 h 6858000"/>
              <a:gd name="connsiteX140" fmla="*/ 2819869 w 7467663"/>
              <a:gd name="connsiteY140" fmla="*/ 4252936 h 6858000"/>
              <a:gd name="connsiteX141" fmla="*/ 3143018 w 7467663"/>
              <a:gd name="connsiteY141" fmla="*/ 4332698 h 6858000"/>
              <a:gd name="connsiteX142" fmla="*/ 3241520 w 7467663"/>
              <a:gd name="connsiteY142" fmla="*/ 4385112 h 6858000"/>
              <a:gd name="connsiteX143" fmla="*/ 3374575 w 7467663"/>
              <a:gd name="connsiteY143" fmla="*/ 4451517 h 6858000"/>
              <a:gd name="connsiteX144" fmla="*/ 3505221 w 7467663"/>
              <a:gd name="connsiteY144" fmla="*/ 4480757 h 6858000"/>
              <a:gd name="connsiteX145" fmla="*/ 2626982 w 7467663"/>
              <a:gd name="connsiteY145" fmla="*/ 4206450 h 6858000"/>
              <a:gd name="connsiteX146" fmla="*/ 1310106 w 7467663"/>
              <a:gd name="connsiteY146" fmla="*/ 3943217 h 6858000"/>
              <a:gd name="connsiteX147" fmla="*/ 854994 w 7467663"/>
              <a:gd name="connsiteY147" fmla="*/ 4399136 h 6858000"/>
              <a:gd name="connsiteX148" fmla="*/ 742462 w 7467663"/>
              <a:gd name="connsiteY148" fmla="*/ 4594648 h 6858000"/>
              <a:gd name="connsiteX149" fmla="*/ 820602 w 7467663"/>
              <a:gd name="connsiteY149" fmla="*/ 4485915 h 6858000"/>
              <a:gd name="connsiteX150" fmla="*/ 878295 w 7467663"/>
              <a:gd name="connsiteY150" fmla="*/ 4403594 h 6858000"/>
              <a:gd name="connsiteX151" fmla="*/ 1240607 w 7467663"/>
              <a:gd name="connsiteY151" fmla="*/ 4010401 h 6858000"/>
              <a:gd name="connsiteX152" fmla="*/ 1310106 w 7467663"/>
              <a:gd name="connsiteY152" fmla="*/ 3943217 h 6858000"/>
              <a:gd name="connsiteX153" fmla="*/ 1423113 w 7467663"/>
              <a:gd name="connsiteY153" fmla="*/ 3874565 h 6858000"/>
              <a:gd name="connsiteX154" fmla="*/ 1260565 w 7467663"/>
              <a:gd name="connsiteY154" fmla="*/ 4031982 h 6858000"/>
              <a:gd name="connsiteX155" fmla="*/ 901900 w 7467663"/>
              <a:gd name="connsiteY155" fmla="*/ 4421236 h 6858000"/>
              <a:gd name="connsiteX156" fmla="*/ 845044 w 7467663"/>
              <a:gd name="connsiteY156" fmla="*/ 4502436 h 6858000"/>
              <a:gd name="connsiteX157" fmla="*/ 685926 w 7467663"/>
              <a:gd name="connsiteY157" fmla="*/ 4703069 h 6858000"/>
              <a:gd name="connsiteX158" fmla="*/ 684248 w 7467663"/>
              <a:gd name="connsiteY158" fmla="*/ 4706721 h 6858000"/>
              <a:gd name="connsiteX159" fmla="*/ 1423113 w 7467663"/>
              <a:gd name="connsiteY159" fmla="*/ 3874565 h 6858000"/>
              <a:gd name="connsiteX160" fmla="*/ 3316479 w 7467663"/>
              <a:gd name="connsiteY160" fmla="*/ 3872136 h 6858000"/>
              <a:gd name="connsiteX161" fmla="*/ 3546806 w 7467663"/>
              <a:gd name="connsiteY161" fmla="*/ 4356139 h 6858000"/>
              <a:gd name="connsiteX162" fmla="*/ 3364433 w 7467663"/>
              <a:gd name="connsiteY162" fmla="*/ 3953121 h 6858000"/>
              <a:gd name="connsiteX163" fmla="*/ 3316479 w 7467663"/>
              <a:gd name="connsiteY163" fmla="*/ 3872136 h 6858000"/>
              <a:gd name="connsiteX164" fmla="*/ 3291335 w 7467663"/>
              <a:gd name="connsiteY164" fmla="*/ 3767420 h 6858000"/>
              <a:gd name="connsiteX165" fmla="*/ 3390805 w 7467663"/>
              <a:gd name="connsiteY165" fmla="*/ 3937163 h 6858000"/>
              <a:gd name="connsiteX166" fmla="*/ 3579062 w 7467663"/>
              <a:gd name="connsiteY166" fmla="*/ 4359040 h 6858000"/>
              <a:gd name="connsiteX167" fmla="*/ 3467355 w 7467663"/>
              <a:gd name="connsiteY167" fmla="*/ 3988130 h 6858000"/>
              <a:gd name="connsiteX168" fmla="*/ 3310753 w 7467663"/>
              <a:gd name="connsiteY168" fmla="*/ 3787140 h 6858000"/>
              <a:gd name="connsiteX169" fmla="*/ 3291335 w 7467663"/>
              <a:gd name="connsiteY169" fmla="*/ 3767420 h 6858000"/>
              <a:gd name="connsiteX170" fmla="*/ 1635889 w 7467663"/>
              <a:gd name="connsiteY170" fmla="*/ 3709494 h 6858000"/>
              <a:gd name="connsiteX171" fmla="*/ 1634800 w 7467663"/>
              <a:gd name="connsiteY171" fmla="*/ 3731111 h 6858000"/>
              <a:gd name="connsiteX172" fmla="*/ 1635889 w 7467663"/>
              <a:gd name="connsiteY172" fmla="*/ 3709494 h 6858000"/>
              <a:gd name="connsiteX173" fmla="*/ 1510397 w 7467663"/>
              <a:gd name="connsiteY173" fmla="*/ 3684705 h 6858000"/>
              <a:gd name="connsiteX174" fmla="*/ 1146550 w 7467663"/>
              <a:gd name="connsiteY174" fmla="*/ 3802012 h 6858000"/>
              <a:gd name="connsiteX175" fmla="*/ 698834 w 7467663"/>
              <a:gd name="connsiteY175" fmla="*/ 3952272 h 6858000"/>
              <a:gd name="connsiteX176" fmla="*/ 34256 w 7467663"/>
              <a:gd name="connsiteY176" fmla="*/ 4347603 h 6858000"/>
              <a:gd name="connsiteX177" fmla="*/ 527241 w 7467663"/>
              <a:gd name="connsiteY177" fmla="*/ 4065078 h 6858000"/>
              <a:gd name="connsiteX178" fmla="*/ 1510397 w 7467663"/>
              <a:gd name="connsiteY178" fmla="*/ 3684705 h 6858000"/>
              <a:gd name="connsiteX179" fmla="*/ 1313114 w 7467663"/>
              <a:gd name="connsiteY179" fmla="*/ 3655216 h 6858000"/>
              <a:gd name="connsiteX180" fmla="*/ 1109304 w 7467663"/>
              <a:gd name="connsiteY180" fmla="*/ 3669030 h 6858000"/>
              <a:gd name="connsiteX181" fmla="*/ 8129 w 7467663"/>
              <a:gd name="connsiteY181" fmla="*/ 4330519 h 6858000"/>
              <a:gd name="connsiteX182" fmla="*/ 687572 w 7467663"/>
              <a:gd name="connsiteY182" fmla="*/ 3925629 h 6858000"/>
              <a:gd name="connsiteX183" fmla="*/ 1138365 w 7467663"/>
              <a:gd name="connsiteY183" fmla="*/ 3774515 h 6858000"/>
              <a:gd name="connsiteX184" fmla="*/ 1505579 w 7467663"/>
              <a:gd name="connsiteY184" fmla="*/ 3655526 h 6858000"/>
              <a:gd name="connsiteX185" fmla="*/ 1313114 w 7467663"/>
              <a:gd name="connsiteY185" fmla="*/ 3655216 h 6858000"/>
              <a:gd name="connsiteX186" fmla="*/ 3655073 w 7467663"/>
              <a:gd name="connsiteY186" fmla="*/ 3650884 h 6858000"/>
              <a:gd name="connsiteX187" fmla="*/ 3989938 w 7467663"/>
              <a:gd name="connsiteY187" fmla="*/ 3991685 h 6858000"/>
              <a:gd name="connsiteX188" fmla="*/ 4393907 w 7467663"/>
              <a:gd name="connsiteY188" fmla="*/ 4261258 h 6858000"/>
              <a:gd name="connsiteX189" fmla="*/ 4648051 w 7467663"/>
              <a:gd name="connsiteY189" fmla="*/ 4374051 h 6858000"/>
              <a:gd name="connsiteX190" fmla="*/ 4383389 w 7467663"/>
              <a:gd name="connsiteY190" fmla="*/ 4184369 h 6858000"/>
              <a:gd name="connsiteX191" fmla="*/ 4165508 w 7467663"/>
              <a:gd name="connsiteY191" fmla="*/ 4035196 h 6858000"/>
              <a:gd name="connsiteX192" fmla="*/ 4068162 w 7467663"/>
              <a:gd name="connsiteY192" fmla="*/ 3953394 h 6858000"/>
              <a:gd name="connsiteX193" fmla="*/ 3981416 w 7467663"/>
              <a:gd name="connsiteY193" fmla="*/ 3880482 h 6858000"/>
              <a:gd name="connsiteX194" fmla="*/ 3800147 w 7467663"/>
              <a:gd name="connsiteY194" fmla="*/ 3749872 h 6858000"/>
              <a:gd name="connsiteX195" fmla="*/ 3655073 w 7467663"/>
              <a:gd name="connsiteY195" fmla="*/ 3650884 h 6858000"/>
              <a:gd name="connsiteX196" fmla="*/ 3670252 w 7467663"/>
              <a:gd name="connsiteY196" fmla="*/ 3622798 h 6858000"/>
              <a:gd name="connsiteX197" fmla="*/ 3817258 w 7467663"/>
              <a:gd name="connsiteY197" fmla="*/ 3723577 h 6858000"/>
              <a:gd name="connsiteX198" fmla="*/ 4000461 w 7467663"/>
              <a:gd name="connsiteY198" fmla="*/ 3855966 h 6858000"/>
              <a:gd name="connsiteX199" fmla="*/ 4088180 w 7467663"/>
              <a:gd name="connsiteY199" fmla="*/ 3929774 h 6858000"/>
              <a:gd name="connsiteX200" fmla="*/ 4184555 w 7467663"/>
              <a:gd name="connsiteY200" fmla="*/ 4010683 h 6858000"/>
              <a:gd name="connsiteX201" fmla="*/ 4399563 w 7467663"/>
              <a:gd name="connsiteY201" fmla="*/ 4158106 h 6858000"/>
              <a:gd name="connsiteX202" fmla="*/ 4684469 w 7467663"/>
              <a:gd name="connsiteY202" fmla="*/ 4364680 h 6858000"/>
              <a:gd name="connsiteX203" fmla="*/ 4690271 w 7467663"/>
              <a:gd name="connsiteY203" fmla="*/ 4370034 h 6858000"/>
              <a:gd name="connsiteX204" fmla="*/ 4136093 w 7467663"/>
              <a:gd name="connsiteY204" fmla="*/ 3858466 h 6858000"/>
              <a:gd name="connsiteX205" fmla="*/ 3670252 w 7467663"/>
              <a:gd name="connsiteY205" fmla="*/ 3622798 h 6858000"/>
              <a:gd name="connsiteX206" fmla="*/ 4440129 w 7467663"/>
              <a:gd name="connsiteY206" fmla="*/ 3448571 h 6858000"/>
              <a:gd name="connsiteX207" fmla="*/ 4856525 w 7467663"/>
              <a:gd name="connsiteY207" fmla="*/ 3915351 h 6858000"/>
              <a:gd name="connsiteX208" fmla="*/ 5059055 w 7467663"/>
              <a:gd name="connsiteY208" fmla="*/ 4108918 h 6858000"/>
              <a:gd name="connsiteX209" fmla="*/ 5290070 w 7467663"/>
              <a:gd name="connsiteY209" fmla="*/ 4263619 h 6858000"/>
              <a:gd name="connsiteX210" fmla="*/ 4834991 w 7467663"/>
              <a:gd name="connsiteY210" fmla="*/ 3830985 h 6858000"/>
              <a:gd name="connsiteX211" fmla="*/ 4440129 w 7467663"/>
              <a:gd name="connsiteY211" fmla="*/ 3448571 h 6858000"/>
              <a:gd name="connsiteX212" fmla="*/ 4441737 w 7467663"/>
              <a:gd name="connsiteY212" fmla="*/ 3399734 h 6858000"/>
              <a:gd name="connsiteX213" fmla="*/ 4431236 w 7467663"/>
              <a:gd name="connsiteY213" fmla="*/ 3400954 h 6858000"/>
              <a:gd name="connsiteX214" fmla="*/ 4557150 w 7467663"/>
              <a:gd name="connsiteY214" fmla="*/ 3510023 h 6858000"/>
              <a:gd name="connsiteX215" fmla="*/ 4856936 w 7467663"/>
              <a:gd name="connsiteY215" fmla="*/ 3809146 h 6858000"/>
              <a:gd name="connsiteX216" fmla="*/ 5111996 w 7467663"/>
              <a:gd name="connsiteY216" fmla="*/ 4065759 h 6858000"/>
              <a:gd name="connsiteX217" fmla="*/ 5388878 w 7467663"/>
              <a:gd name="connsiteY217" fmla="*/ 4300185 h 6858000"/>
              <a:gd name="connsiteX218" fmla="*/ 5425556 w 7467663"/>
              <a:gd name="connsiteY218" fmla="*/ 4308967 h 6858000"/>
              <a:gd name="connsiteX219" fmla="*/ 4943646 w 7467663"/>
              <a:gd name="connsiteY219" fmla="*/ 3822916 h 6858000"/>
              <a:gd name="connsiteX220" fmla="*/ 4594837 w 7467663"/>
              <a:gd name="connsiteY220" fmla="*/ 3532274 h 6858000"/>
              <a:gd name="connsiteX221" fmla="*/ 4441737 w 7467663"/>
              <a:gd name="connsiteY221" fmla="*/ 3399734 h 6858000"/>
              <a:gd name="connsiteX222" fmla="*/ 5425834 w 7467663"/>
              <a:gd name="connsiteY222" fmla="*/ 3162785 h 6858000"/>
              <a:gd name="connsiteX223" fmla="*/ 5401644 w 7467663"/>
              <a:gd name="connsiteY223" fmla="*/ 3617847 h 6858000"/>
              <a:gd name="connsiteX224" fmla="*/ 5467256 w 7467663"/>
              <a:gd name="connsiteY224" fmla="*/ 4175494 h 6858000"/>
              <a:gd name="connsiteX225" fmla="*/ 5448069 w 7467663"/>
              <a:gd name="connsiteY225" fmla="*/ 3567554 h 6858000"/>
              <a:gd name="connsiteX226" fmla="*/ 5425834 w 7467663"/>
              <a:gd name="connsiteY226" fmla="*/ 3162785 h 6858000"/>
              <a:gd name="connsiteX227" fmla="*/ 1318687 w 7467663"/>
              <a:gd name="connsiteY227" fmla="*/ 3113840 h 6858000"/>
              <a:gd name="connsiteX228" fmla="*/ 1066793 w 7467663"/>
              <a:gd name="connsiteY228" fmla="*/ 3212171 h 6858000"/>
              <a:gd name="connsiteX229" fmla="*/ 993319 w 7467663"/>
              <a:gd name="connsiteY229" fmla="*/ 3247648 h 6858000"/>
              <a:gd name="connsiteX230" fmla="*/ 853081 w 7467663"/>
              <a:gd name="connsiteY230" fmla="*/ 3312410 h 6858000"/>
              <a:gd name="connsiteX231" fmla="*/ 805957 w 7467663"/>
              <a:gd name="connsiteY231" fmla="*/ 3330443 h 6858000"/>
              <a:gd name="connsiteX232" fmla="*/ 1318687 w 7467663"/>
              <a:gd name="connsiteY232" fmla="*/ 3113840 h 6858000"/>
              <a:gd name="connsiteX233" fmla="*/ 5453702 w 7467663"/>
              <a:gd name="connsiteY233" fmla="*/ 3090882 h 6858000"/>
              <a:gd name="connsiteX234" fmla="*/ 5480135 w 7467663"/>
              <a:gd name="connsiteY234" fmla="*/ 3565802 h 6858000"/>
              <a:gd name="connsiteX235" fmla="*/ 5499023 w 7467663"/>
              <a:gd name="connsiteY235" fmla="*/ 4166310 h 6858000"/>
              <a:gd name="connsiteX236" fmla="*/ 5547022 w 7467663"/>
              <a:gd name="connsiteY236" fmla="*/ 3607838 h 6858000"/>
              <a:gd name="connsiteX237" fmla="*/ 5515964 w 7467663"/>
              <a:gd name="connsiteY237" fmla="*/ 3378541 h 6858000"/>
              <a:gd name="connsiteX238" fmla="*/ 5453702 w 7467663"/>
              <a:gd name="connsiteY238" fmla="*/ 3090882 h 6858000"/>
              <a:gd name="connsiteX239" fmla="*/ 1238695 w 7467663"/>
              <a:gd name="connsiteY239" fmla="*/ 3076820 h 6858000"/>
              <a:gd name="connsiteX240" fmla="*/ 716371 w 7467663"/>
              <a:gd name="connsiteY240" fmla="*/ 3293249 h 6858000"/>
              <a:gd name="connsiteX241" fmla="*/ 579522 w 7467663"/>
              <a:gd name="connsiteY241" fmla="*/ 3371759 h 6858000"/>
              <a:gd name="connsiteX242" fmla="*/ 600288 w 7467663"/>
              <a:gd name="connsiteY242" fmla="*/ 3365555 h 6858000"/>
              <a:gd name="connsiteX243" fmla="*/ 840692 w 7467663"/>
              <a:gd name="connsiteY243" fmla="*/ 3284921 h 6858000"/>
              <a:gd name="connsiteX244" fmla="*/ 979248 w 7467663"/>
              <a:gd name="connsiteY244" fmla="*/ 3221003 h 6858000"/>
              <a:gd name="connsiteX245" fmla="*/ 1053282 w 7467663"/>
              <a:gd name="connsiteY245" fmla="*/ 3185247 h 6858000"/>
              <a:gd name="connsiteX246" fmla="*/ 1320603 w 7467663"/>
              <a:gd name="connsiteY246" fmla="*/ 3081281 h 6858000"/>
              <a:gd name="connsiteX247" fmla="*/ 1238695 w 7467663"/>
              <a:gd name="connsiteY247" fmla="*/ 3076820 h 6858000"/>
              <a:gd name="connsiteX248" fmla="*/ 5425627 w 7467663"/>
              <a:gd name="connsiteY248" fmla="*/ 2954192 h 6858000"/>
              <a:gd name="connsiteX249" fmla="*/ 5470770 w 7467663"/>
              <a:gd name="connsiteY249" fmla="*/ 3005435 h 6858000"/>
              <a:gd name="connsiteX250" fmla="*/ 5519779 w 7467663"/>
              <a:gd name="connsiteY250" fmla="*/ 4359223 h 6858000"/>
              <a:gd name="connsiteX251" fmla="*/ 5520293 w 7467663"/>
              <a:gd name="connsiteY251" fmla="*/ 4360602 h 6858000"/>
              <a:gd name="connsiteX252" fmla="*/ 5767221 w 7467663"/>
              <a:gd name="connsiteY252" fmla="*/ 4665564 h 6858000"/>
              <a:gd name="connsiteX253" fmla="*/ 6937169 w 7467663"/>
              <a:gd name="connsiteY253" fmla="*/ 4815941 h 6858000"/>
              <a:gd name="connsiteX254" fmla="*/ 6953922 w 7467663"/>
              <a:gd name="connsiteY254" fmla="*/ 4890068 h 6858000"/>
              <a:gd name="connsiteX255" fmla="*/ 6071359 w 7467663"/>
              <a:gd name="connsiteY255" fmla="*/ 4770770 h 6858000"/>
              <a:gd name="connsiteX256" fmla="*/ 6038839 w 7467663"/>
              <a:gd name="connsiteY256" fmla="*/ 4764474 h 6858000"/>
              <a:gd name="connsiteX257" fmla="*/ 6038706 w 7467663"/>
              <a:gd name="connsiteY257" fmla="*/ 4763847 h 6858000"/>
              <a:gd name="connsiteX258" fmla="*/ 6037784 w 7467663"/>
              <a:gd name="connsiteY258" fmla="*/ 4764270 h 6858000"/>
              <a:gd name="connsiteX259" fmla="*/ 6038839 w 7467663"/>
              <a:gd name="connsiteY259" fmla="*/ 4764474 h 6858000"/>
              <a:gd name="connsiteX260" fmla="*/ 6040338 w 7467663"/>
              <a:gd name="connsiteY260" fmla="*/ 4771418 h 6858000"/>
              <a:gd name="connsiteX261" fmla="*/ 6024488 w 7467663"/>
              <a:gd name="connsiteY261" fmla="*/ 4809903 h 6858000"/>
              <a:gd name="connsiteX262" fmla="*/ 5599771 w 7467663"/>
              <a:gd name="connsiteY262" fmla="*/ 5509652 h 6858000"/>
              <a:gd name="connsiteX263" fmla="*/ 5548843 w 7467663"/>
              <a:gd name="connsiteY263" fmla="*/ 5563845 h 6858000"/>
              <a:gd name="connsiteX264" fmla="*/ 5940952 w 7467663"/>
              <a:gd name="connsiteY264" fmla="*/ 6250028 h 6858000"/>
              <a:gd name="connsiteX265" fmla="*/ 6043441 w 7467663"/>
              <a:gd name="connsiteY265" fmla="*/ 6665847 h 6858000"/>
              <a:gd name="connsiteX266" fmla="*/ 6093432 w 7467663"/>
              <a:gd name="connsiteY266" fmla="*/ 6858000 h 6858000"/>
              <a:gd name="connsiteX267" fmla="*/ 6034344 w 7467663"/>
              <a:gd name="connsiteY267" fmla="*/ 6858000 h 6858000"/>
              <a:gd name="connsiteX268" fmla="*/ 6026679 w 7467663"/>
              <a:gd name="connsiteY268" fmla="*/ 6836959 h 6858000"/>
              <a:gd name="connsiteX269" fmla="*/ 5800441 w 7467663"/>
              <a:gd name="connsiteY269" fmla="*/ 6335286 h 6858000"/>
              <a:gd name="connsiteX270" fmla="*/ 5526562 w 7467663"/>
              <a:gd name="connsiteY270" fmla="*/ 5705388 h 6858000"/>
              <a:gd name="connsiteX271" fmla="*/ 5519640 w 7467663"/>
              <a:gd name="connsiteY271" fmla="*/ 5683774 h 6858000"/>
              <a:gd name="connsiteX272" fmla="*/ 5844559 w 7467663"/>
              <a:gd name="connsiteY272" fmla="*/ 6553349 h 6858000"/>
              <a:gd name="connsiteX273" fmla="*/ 5975994 w 7467663"/>
              <a:gd name="connsiteY273" fmla="*/ 6858000 h 6858000"/>
              <a:gd name="connsiteX274" fmla="*/ 5898547 w 7467663"/>
              <a:gd name="connsiteY274" fmla="*/ 6858000 h 6858000"/>
              <a:gd name="connsiteX275" fmla="*/ 5682041 w 7467663"/>
              <a:gd name="connsiteY275" fmla="*/ 6355860 h 6858000"/>
              <a:gd name="connsiteX276" fmla="*/ 5461758 w 7467663"/>
              <a:gd name="connsiteY276" fmla="*/ 5820220 h 6858000"/>
              <a:gd name="connsiteX277" fmla="*/ 5237282 w 7467663"/>
              <a:gd name="connsiteY277" fmla="*/ 6579086 h 6858000"/>
              <a:gd name="connsiteX278" fmla="*/ 5115009 w 7467663"/>
              <a:gd name="connsiteY278" fmla="*/ 6858000 h 6858000"/>
              <a:gd name="connsiteX279" fmla="*/ 5028074 w 7467663"/>
              <a:gd name="connsiteY279" fmla="*/ 6858000 h 6858000"/>
              <a:gd name="connsiteX280" fmla="*/ 5079508 w 7467663"/>
              <a:gd name="connsiteY280" fmla="*/ 6749074 h 6858000"/>
              <a:gd name="connsiteX281" fmla="*/ 5371846 w 7467663"/>
              <a:gd name="connsiteY281" fmla="*/ 5924413 h 6858000"/>
              <a:gd name="connsiteX282" fmla="*/ 5270512 w 7467663"/>
              <a:gd name="connsiteY282" fmla="*/ 6138975 h 6858000"/>
              <a:gd name="connsiteX283" fmla="*/ 5062409 w 7467663"/>
              <a:gd name="connsiteY283" fmla="*/ 6653544 h 6858000"/>
              <a:gd name="connsiteX284" fmla="*/ 5036628 w 7467663"/>
              <a:gd name="connsiteY284" fmla="*/ 6754247 h 6858000"/>
              <a:gd name="connsiteX285" fmla="*/ 5009112 w 7467663"/>
              <a:gd name="connsiteY285" fmla="*/ 6858000 h 6858000"/>
              <a:gd name="connsiteX286" fmla="*/ 4976679 w 7467663"/>
              <a:gd name="connsiteY286" fmla="*/ 6858000 h 6858000"/>
              <a:gd name="connsiteX287" fmla="*/ 5006537 w 7467663"/>
              <a:gd name="connsiteY287" fmla="*/ 6747068 h 6858000"/>
              <a:gd name="connsiteX288" fmla="*/ 5032723 w 7467663"/>
              <a:gd name="connsiteY288" fmla="*/ 6644957 h 6858000"/>
              <a:gd name="connsiteX289" fmla="*/ 5242949 w 7467663"/>
              <a:gd name="connsiteY289" fmla="*/ 6125175 h 6858000"/>
              <a:gd name="connsiteX290" fmla="*/ 5286321 w 7467663"/>
              <a:gd name="connsiteY290" fmla="*/ 6033555 h 6858000"/>
              <a:gd name="connsiteX291" fmla="*/ 5008210 w 7467663"/>
              <a:gd name="connsiteY291" fmla="*/ 6649194 h 6858000"/>
              <a:gd name="connsiteX292" fmla="*/ 4986321 w 7467663"/>
              <a:gd name="connsiteY292" fmla="*/ 6765687 h 6858000"/>
              <a:gd name="connsiteX293" fmla="*/ 4973474 w 7467663"/>
              <a:gd name="connsiteY293" fmla="*/ 6858000 h 6858000"/>
              <a:gd name="connsiteX294" fmla="*/ 4907178 w 7467663"/>
              <a:gd name="connsiteY294" fmla="*/ 6858000 h 6858000"/>
              <a:gd name="connsiteX295" fmla="*/ 4910810 w 7467663"/>
              <a:gd name="connsiteY295" fmla="*/ 6829660 h 6858000"/>
              <a:gd name="connsiteX296" fmla="*/ 4987461 w 7467663"/>
              <a:gd name="connsiteY296" fmla="*/ 6432994 h 6858000"/>
              <a:gd name="connsiteX297" fmla="*/ 5179262 w 7467663"/>
              <a:gd name="connsiteY297" fmla="*/ 6035044 h 6858000"/>
              <a:gd name="connsiteX298" fmla="*/ 4689678 w 7467663"/>
              <a:gd name="connsiteY298" fmla="*/ 6440241 h 6858000"/>
              <a:gd name="connsiteX299" fmla="*/ 4477543 w 7467663"/>
              <a:gd name="connsiteY299" fmla="*/ 6674836 h 6858000"/>
              <a:gd name="connsiteX300" fmla="*/ 4329957 w 7467663"/>
              <a:gd name="connsiteY300" fmla="*/ 6858000 h 6858000"/>
              <a:gd name="connsiteX301" fmla="*/ 4218595 w 7467663"/>
              <a:gd name="connsiteY301" fmla="*/ 6858000 h 6858000"/>
              <a:gd name="connsiteX302" fmla="*/ 4368888 w 7467663"/>
              <a:gd name="connsiteY302" fmla="*/ 6668412 h 6858000"/>
              <a:gd name="connsiteX303" fmla="*/ 4563091 w 7467663"/>
              <a:gd name="connsiteY303" fmla="*/ 6442508 h 6858000"/>
              <a:gd name="connsiteX304" fmla="*/ 5387324 w 7467663"/>
              <a:gd name="connsiteY304" fmla="*/ 5705830 h 6858000"/>
              <a:gd name="connsiteX305" fmla="*/ 5073620 w 7467663"/>
              <a:gd name="connsiteY305" fmla="*/ 5955437 h 6858000"/>
              <a:gd name="connsiteX306" fmla="*/ 4689789 w 7467663"/>
              <a:gd name="connsiteY306" fmla="*/ 6268382 h 6858000"/>
              <a:gd name="connsiteX307" fmla="*/ 4418722 w 7467663"/>
              <a:gd name="connsiteY307" fmla="*/ 6570886 h 6858000"/>
              <a:gd name="connsiteX308" fmla="*/ 4214944 w 7467663"/>
              <a:gd name="connsiteY308" fmla="*/ 6858000 h 6858000"/>
              <a:gd name="connsiteX309" fmla="*/ 4177898 w 7467663"/>
              <a:gd name="connsiteY309" fmla="*/ 6858000 h 6858000"/>
              <a:gd name="connsiteX310" fmla="*/ 4391597 w 7467663"/>
              <a:gd name="connsiteY310" fmla="*/ 6556370 h 6858000"/>
              <a:gd name="connsiteX311" fmla="*/ 4668889 w 7467663"/>
              <a:gd name="connsiteY311" fmla="*/ 6246399 h 6858000"/>
              <a:gd name="connsiteX312" fmla="*/ 5055427 w 7467663"/>
              <a:gd name="connsiteY312" fmla="*/ 5931476 h 6858000"/>
              <a:gd name="connsiteX313" fmla="*/ 5371814 w 7467663"/>
              <a:gd name="connsiteY313" fmla="*/ 5678975 h 6858000"/>
              <a:gd name="connsiteX314" fmla="*/ 4987918 w 7467663"/>
              <a:gd name="connsiteY314" fmla="*/ 5838701 h 6858000"/>
              <a:gd name="connsiteX315" fmla="*/ 4317146 w 7467663"/>
              <a:gd name="connsiteY315" fmla="*/ 6587716 h 6858000"/>
              <a:gd name="connsiteX316" fmla="*/ 4171627 w 7467663"/>
              <a:gd name="connsiteY316" fmla="*/ 6858000 h 6858000"/>
              <a:gd name="connsiteX317" fmla="*/ 4081585 w 7467663"/>
              <a:gd name="connsiteY317" fmla="*/ 6858000 h 6858000"/>
              <a:gd name="connsiteX318" fmla="*/ 4238603 w 7467663"/>
              <a:gd name="connsiteY318" fmla="*/ 6559341 h 6858000"/>
              <a:gd name="connsiteX319" fmla="*/ 4778333 w 7467663"/>
              <a:gd name="connsiteY319" fmla="*/ 5873626 h 6858000"/>
              <a:gd name="connsiteX320" fmla="*/ 5414185 w 7467663"/>
              <a:gd name="connsiteY320" fmla="*/ 5573882 h 6858000"/>
              <a:gd name="connsiteX321" fmla="*/ 5959648 w 7467663"/>
              <a:gd name="connsiteY321" fmla="*/ 4760797 h 6858000"/>
              <a:gd name="connsiteX322" fmla="*/ 5355019 w 7467663"/>
              <a:gd name="connsiteY322" fmla="*/ 4734672 h 6858000"/>
              <a:gd name="connsiteX323" fmla="*/ 5083565 w 7467663"/>
              <a:gd name="connsiteY323" fmla="*/ 5179121 h 6858000"/>
              <a:gd name="connsiteX324" fmla="*/ 4713577 w 7467663"/>
              <a:gd name="connsiteY324" fmla="*/ 5616803 h 6858000"/>
              <a:gd name="connsiteX325" fmla="*/ 3989559 w 7467663"/>
              <a:gd name="connsiteY325" fmla="*/ 6145945 h 6858000"/>
              <a:gd name="connsiteX326" fmla="*/ 3939824 w 7467663"/>
              <a:gd name="connsiteY326" fmla="*/ 6066900 h 6858000"/>
              <a:gd name="connsiteX327" fmla="*/ 4584537 w 7467663"/>
              <a:gd name="connsiteY327" fmla="*/ 5324826 h 6858000"/>
              <a:gd name="connsiteX328" fmla="*/ 5037105 w 7467663"/>
              <a:gd name="connsiteY328" fmla="*/ 5088765 h 6858000"/>
              <a:gd name="connsiteX329" fmla="*/ 5039930 w 7467663"/>
              <a:gd name="connsiteY329" fmla="*/ 5089585 h 6858000"/>
              <a:gd name="connsiteX330" fmla="*/ 5263764 w 7467663"/>
              <a:gd name="connsiteY330" fmla="*/ 4735525 h 6858000"/>
              <a:gd name="connsiteX331" fmla="*/ 4086300 w 7467663"/>
              <a:gd name="connsiteY331" fmla="*/ 4884599 h 6858000"/>
              <a:gd name="connsiteX332" fmla="*/ 4085485 w 7467663"/>
              <a:gd name="connsiteY332" fmla="*/ 4899070 h 6858000"/>
              <a:gd name="connsiteX333" fmla="*/ 3871915 w 7467663"/>
              <a:gd name="connsiteY333" fmla="*/ 5253645 h 6858000"/>
              <a:gd name="connsiteX334" fmla="*/ 3799374 w 7467663"/>
              <a:gd name="connsiteY334" fmla="*/ 5466127 h 6858000"/>
              <a:gd name="connsiteX335" fmla="*/ 3498850 w 7467663"/>
              <a:gd name="connsiteY335" fmla="*/ 6661888 h 6858000"/>
              <a:gd name="connsiteX336" fmla="*/ 3399216 w 7467663"/>
              <a:gd name="connsiteY336" fmla="*/ 6858000 h 6858000"/>
              <a:gd name="connsiteX337" fmla="*/ 3303688 w 7467663"/>
              <a:gd name="connsiteY337" fmla="*/ 6858000 h 6858000"/>
              <a:gd name="connsiteX338" fmla="*/ 3391774 w 7467663"/>
              <a:gd name="connsiteY338" fmla="*/ 6697181 h 6858000"/>
              <a:gd name="connsiteX339" fmla="*/ 3735540 w 7467663"/>
              <a:gd name="connsiteY339" fmla="*/ 5546923 h 6858000"/>
              <a:gd name="connsiteX340" fmla="*/ 3729438 w 7467663"/>
              <a:gd name="connsiteY340" fmla="*/ 5569058 h 6858000"/>
              <a:gd name="connsiteX341" fmla="*/ 3707782 w 7467663"/>
              <a:gd name="connsiteY341" fmla="*/ 5644908 h 6858000"/>
              <a:gd name="connsiteX342" fmla="*/ 3583827 w 7467663"/>
              <a:gd name="connsiteY342" fmla="*/ 6039215 h 6858000"/>
              <a:gd name="connsiteX343" fmla="*/ 3547861 w 7467663"/>
              <a:gd name="connsiteY343" fmla="*/ 6129609 h 6858000"/>
              <a:gd name="connsiteX344" fmla="*/ 3490905 w 7467663"/>
              <a:gd name="connsiteY344" fmla="*/ 6277660 h 6858000"/>
              <a:gd name="connsiteX345" fmla="*/ 3455859 w 7467663"/>
              <a:gd name="connsiteY345" fmla="*/ 6391301 h 6858000"/>
              <a:gd name="connsiteX346" fmla="*/ 3429112 w 7467663"/>
              <a:gd name="connsiteY346" fmla="*/ 6479469 h 6858000"/>
              <a:gd name="connsiteX347" fmla="*/ 3304862 w 7467663"/>
              <a:gd name="connsiteY347" fmla="*/ 6796476 h 6858000"/>
              <a:gd name="connsiteX348" fmla="*/ 3276071 w 7467663"/>
              <a:gd name="connsiteY348" fmla="*/ 6858000 h 6858000"/>
              <a:gd name="connsiteX349" fmla="*/ 3240805 w 7467663"/>
              <a:gd name="connsiteY349" fmla="*/ 6858000 h 6858000"/>
              <a:gd name="connsiteX350" fmla="*/ 3275917 w 7467663"/>
              <a:gd name="connsiteY350" fmla="*/ 6783192 h 6858000"/>
              <a:gd name="connsiteX351" fmla="*/ 3399358 w 7467663"/>
              <a:gd name="connsiteY351" fmla="*/ 6469011 h 6858000"/>
              <a:gd name="connsiteX352" fmla="*/ 3425650 w 7467663"/>
              <a:gd name="connsiteY352" fmla="*/ 6381333 h 6858000"/>
              <a:gd name="connsiteX353" fmla="*/ 3460661 w 7467663"/>
              <a:gd name="connsiteY353" fmla="*/ 6266763 h 6858000"/>
              <a:gd name="connsiteX354" fmla="*/ 3518021 w 7467663"/>
              <a:gd name="connsiteY354" fmla="*/ 6117298 h 6858000"/>
              <a:gd name="connsiteX355" fmla="*/ 3554035 w 7467663"/>
              <a:gd name="connsiteY355" fmla="*/ 6027832 h 6858000"/>
              <a:gd name="connsiteX356" fmla="*/ 3677174 w 7467663"/>
              <a:gd name="connsiteY356" fmla="*/ 5636351 h 6858000"/>
              <a:gd name="connsiteX357" fmla="*/ 3698819 w 7467663"/>
              <a:gd name="connsiteY357" fmla="*/ 5560503 h 6858000"/>
              <a:gd name="connsiteX358" fmla="*/ 3702094 w 7467663"/>
              <a:gd name="connsiteY358" fmla="*/ 5549194 h 6858000"/>
              <a:gd name="connsiteX359" fmla="*/ 3398355 w 7467663"/>
              <a:gd name="connsiteY359" fmla="*/ 6094603 h 6858000"/>
              <a:gd name="connsiteX360" fmla="*/ 3193941 w 7467663"/>
              <a:gd name="connsiteY360" fmla="*/ 6798775 h 6858000"/>
              <a:gd name="connsiteX361" fmla="*/ 3184140 w 7467663"/>
              <a:gd name="connsiteY361" fmla="*/ 6858000 h 6858000"/>
              <a:gd name="connsiteX362" fmla="*/ 3099978 w 7467663"/>
              <a:gd name="connsiteY362" fmla="*/ 6858000 h 6858000"/>
              <a:gd name="connsiteX363" fmla="*/ 3101556 w 7467663"/>
              <a:gd name="connsiteY363" fmla="*/ 6843337 h 6858000"/>
              <a:gd name="connsiteX364" fmla="*/ 3370162 w 7467663"/>
              <a:gd name="connsiteY364" fmla="*/ 5785550 h 6858000"/>
              <a:gd name="connsiteX365" fmla="*/ 3746477 w 7467663"/>
              <a:gd name="connsiteY365" fmla="*/ 5377889 h 6858000"/>
              <a:gd name="connsiteX366" fmla="*/ 3863399 w 7467663"/>
              <a:gd name="connsiteY366" fmla="*/ 5087257 h 6858000"/>
              <a:gd name="connsiteX367" fmla="*/ 3968712 w 7467663"/>
              <a:gd name="connsiteY367" fmla="*/ 4913989 h 6858000"/>
              <a:gd name="connsiteX368" fmla="*/ 2792390 w 7467663"/>
              <a:gd name="connsiteY368" fmla="*/ 5382974 h 6858000"/>
              <a:gd name="connsiteX369" fmla="*/ 2714982 w 7467663"/>
              <a:gd name="connsiteY369" fmla="*/ 5427051 h 6858000"/>
              <a:gd name="connsiteX370" fmla="*/ 2813361 w 7467663"/>
              <a:gd name="connsiteY370" fmla="*/ 6023912 h 6858000"/>
              <a:gd name="connsiteX371" fmla="*/ 2688430 w 7467663"/>
              <a:gd name="connsiteY371" fmla="*/ 6801564 h 6858000"/>
              <a:gd name="connsiteX372" fmla="*/ 2629626 w 7467663"/>
              <a:gd name="connsiteY372" fmla="*/ 6763394 h 6858000"/>
              <a:gd name="connsiteX373" fmla="*/ 2565328 w 7467663"/>
              <a:gd name="connsiteY373" fmla="*/ 5516399 h 6858000"/>
              <a:gd name="connsiteX374" fmla="*/ 1922999 w 7467663"/>
              <a:gd name="connsiteY374" fmla="*/ 5980343 h 6858000"/>
              <a:gd name="connsiteX375" fmla="*/ 1950261 w 7467663"/>
              <a:gd name="connsiteY375" fmla="*/ 6405858 h 6858000"/>
              <a:gd name="connsiteX376" fmla="*/ 2365554 w 7467663"/>
              <a:gd name="connsiteY376" fmla="*/ 6759107 h 6858000"/>
              <a:gd name="connsiteX377" fmla="*/ 2424142 w 7467663"/>
              <a:gd name="connsiteY377" fmla="*/ 6858000 h 6858000"/>
              <a:gd name="connsiteX378" fmla="*/ 2395994 w 7467663"/>
              <a:gd name="connsiteY378" fmla="*/ 6858000 h 6858000"/>
              <a:gd name="connsiteX379" fmla="*/ 2392863 w 7467663"/>
              <a:gd name="connsiteY379" fmla="*/ 6852964 h 6858000"/>
              <a:gd name="connsiteX380" fmla="*/ 2017589 w 7467663"/>
              <a:gd name="connsiteY380" fmla="*/ 6493982 h 6858000"/>
              <a:gd name="connsiteX381" fmla="*/ 2147336 w 7467663"/>
              <a:gd name="connsiteY381" fmla="*/ 6594052 h 6858000"/>
              <a:gd name="connsiteX382" fmla="*/ 2207047 w 7467663"/>
              <a:gd name="connsiteY382" fmla="*/ 6654540 h 6858000"/>
              <a:gd name="connsiteX383" fmla="*/ 2299106 w 7467663"/>
              <a:gd name="connsiteY383" fmla="*/ 6778931 h 6858000"/>
              <a:gd name="connsiteX384" fmla="*/ 2314430 w 7467663"/>
              <a:gd name="connsiteY384" fmla="*/ 6801144 h 6858000"/>
              <a:gd name="connsiteX385" fmla="*/ 2352406 w 7467663"/>
              <a:gd name="connsiteY385" fmla="*/ 6858000 h 6858000"/>
              <a:gd name="connsiteX386" fmla="*/ 2314492 w 7467663"/>
              <a:gd name="connsiteY386" fmla="*/ 6858000 h 6858000"/>
              <a:gd name="connsiteX387" fmla="*/ 2288095 w 7467663"/>
              <a:gd name="connsiteY387" fmla="*/ 6818030 h 6858000"/>
              <a:gd name="connsiteX388" fmla="*/ 2272768 w 7467663"/>
              <a:gd name="connsiteY388" fmla="*/ 6795822 h 6858000"/>
              <a:gd name="connsiteX389" fmla="*/ 2182715 w 7467663"/>
              <a:gd name="connsiteY389" fmla="*/ 6675071 h 6858000"/>
              <a:gd name="connsiteX390" fmla="*/ 2032061 w 7467663"/>
              <a:gd name="connsiteY390" fmla="*/ 6541380 h 6858000"/>
              <a:gd name="connsiteX391" fmla="*/ 2257220 w 7467663"/>
              <a:gd name="connsiteY391" fmla="*/ 6826257 h 6858000"/>
              <a:gd name="connsiteX392" fmla="*/ 2281324 w 7467663"/>
              <a:gd name="connsiteY392" fmla="*/ 6858000 h 6858000"/>
              <a:gd name="connsiteX393" fmla="*/ 2242860 w 7467663"/>
              <a:gd name="connsiteY393" fmla="*/ 6858000 h 6858000"/>
              <a:gd name="connsiteX394" fmla="*/ 2232818 w 7467663"/>
              <a:gd name="connsiteY394" fmla="*/ 6844926 h 6858000"/>
              <a:gd name="connsiteX395" fmla="*/ 1990172 w 7467663"/>
              <a:gd name="connsiteY395" fmla="*/ 6542121 h 6858000"/>
              <a:gd name="connsiteX396" fmla="*/ 2124090 w 7467663"/>
              <a:gd name="connsiteY396" fmla="*/ 6761017 h 6858000"/>
              <a:gd name="connsiteX397" fmla="*/ 2200380 w 7467663"/>
              <a:gd name="connsiteY397" fmla="*/ 6858000 h 6858000"/>
              <a:gd name="connsiteX398" fmla="*/ 2147507 w 7467663"/>
              <a:gd name="connsiteY398" fmla="*/ 6858000 h 6858000"/>
              <a:gd name="connsiteX399" fmla="*/ 2070668 w 7467663"/>
              <a:gd name="connsiteY399" fmla="*/ 6761520 h 6858000"/>
              <a:gd name="connsiteX400" fmla="*/ 1975142 w 7467663"/>
              <a:gd name="connsiteY400" fmla="*/ 6585570 h 6858000"/>
              <a:gd name="connsiteX401" fmla="*/ 2050035 w 7467663"/>
              <a:gd name="connsiteY401" fmla="*/ 6813345 h 6858000"/>
              <a:gd name="connsiteX402" fmla="*/ 2063025 w 7467663"/>
              <a:gd name="connsiteY402" fmla="*/ 6858000 h 6858000"/>
              <a:gd name="connsiteX403" fmla="*/ 2021675 w 7467663"/>
              <a:gd name="connsiteY403" fmla="*/ 6858000 h 6858000"/>
              <a:gd name="connsiteX404" fmla="*/ 2019308 w 7467663"/>
              <a:gd name="connsiteY404" fmla="*/ 6847118 h 6858000"/>
              <a:gd name="connsiteX405" fmla="*/ 1938835 w 7467663"/>
              <a:gd name="connsiteY405" fmla="*/ 6551160 h 6858000"/>
              <a:gd name="connsiteX406" fmla="*/ 1953230 w 7467663"/>
              <a:gd name="connsiteY406" fmla="*/ 6759699 h 6858000"/>
              <a:gd name="connsiteX407" fmla="*/ 1956763 w 7467663"/>
              <a:gd name="connsiteY407" fmla="*/ 6778191 h 6858000"/>
              <a:gd name="connsiteX408" fmla="*/ 1967925 w 7467663"/>
              <a:gd name="connsiteY408" fmla="*/ 6858000 h 6858000"/>
              <a:gd name="connsiteX409" fmla="*/ 1936622 w 7467663"/>
              <a:gd name="connsiteY409" fmla="*/ 6858000 h 6858000"/>
              <a:gd name="connsiteX410" fmla="*/ 1926261 w 7467663"/>
              <a:gd name="connsiteY410" fmla="*/ 6784064 h 6858000"/>
              <a:gd name="connsiteX411" fmla="*/ 1922724 w 7467663"/>
              <a:gd name="connsiteY411" fmla="*/ 6765577 h 6858000"/>
              <a:gd name="connsiteX412" fmla="*/ 1904650 w 7467663"/>
              <a:gd name="connsiteY412" fmla="*/ 6639616 h 6858000"/>
              <a:gd name="connsiteX413" fmla="*/ 1885273 w 7467663"/>
              <a:gd name="connsiteY413" fmla="*/ 6858000 h 6858000"/>
              <a:gd name="connsiteX414" fmla="*/ 1854363 w 7467663"/>
              <a:gd name="connsiteY414" fmla="*/ 6858000 h 6858000"/>
              <a:gd name="connsiteX415" fmla="*/ 1880391 w 7467663"/>
              <a:gd name="connsiteY415" fmla="*/ 6603796 h 6858000"/>
              <a:gd name="connsiteX416" fmla="*/ 1818273 w 7467663"/>
              <a:gd name="connsiteY416" fmla="*/ 6715729 h 6858000"/>
              <a:gd name="connsiteX417" fmla="*/ 1794691 w 7467663"/>
              <a:gd name="connsiteY417" fmla="*/ 6843239 h 6858000"/>
              <a:gd name="connsiteX418" fmla="*/ 1794914 w 7467663"/>
              <a:gd name="connsiteY418" fmla="*/ 6858000 h 6858000"/>
              <a:gd name="connsiteX419" fmla="*/ 1746128 w 7467663"/>
              <a:gd name="connsiteY419" fmla="*/ 6858000 h 6858000"/>
              <a:gd name="connsiteX420" fmla="*/ 1753934 w 7467663"/>
              <a:gd name="connsiteY420" fmla="*/ 6724796 h 6858000"/>
              <a:gd name="connsiteX421" fmla="*/ 1792053 w 7467663"/>
              <a:gd name="connsiteY421" fmla="*/ 6572396 h 6858000"/>
              <a:gd name="connsiteX422" fmla="*/ 1862248 w 7467663"/>
              <a:gd name="connsiteY422" fmla="*/ 6266397 h 6858000"/>
              <a:gd name="connsiteX423" fmla="*/ 1862250 w 7467663"/>
              <a:gd name="connsiteY423" fmla="*/ 6033531 h 6858000"/>
              <a:gd name="connsiteX424" fmla="*/ 1211999 w 7467663"/>
              <a:gd name="connsiteY424" fmla="*/ 6683610 h 6858000"/>
              <a:gd name="connsiteX425" fmla="*/ 1213266 w 7467663"/>
              <a:gd name="connsiteY425" fmla="*/ 6691947 h 6858000"/>
              <a:gd name="connsiteX426" fmla="*/ 1203370 w 7467663"/>
              <a:gd name="connsiteY426" fmla="*/ 6850676 h 6858000"/>
              <a:gd name="connsiteX427" fmla="*/ 1203671 w 7467663"/>
              <a:gd name="connsiteY427" fmla="*/ 6858000 h 6858000"/>
              <a:gd name="connsiteX428" fmla="*/ 1143180 w 7467663"/>
              <a:gd name="connsiteY428" fmla="*/ 6858000 h 6858000"/>
              <a:gd name="connsiteX429" fmla="*/ 1142176 w 7467663"/>
              <a:gd name="connsiteY429" fmla="*/ 6766045 h 6858000"/>
              <a:gd name="connsiteX430" fmla="*/ 1067484 w 7467663"/>
              <a:gd name="connsiteY430" fmla="*/ 6858000 h 6858000"/>
              <a:gd name="connsiteX431" fmla="*/ 953928 w 7467663"/>
              <a:gd name="connsiteY431" fmla="*/ 6858000 h 6858000"/>
              <a:gd name="connsiteX432" fmla="*/ 959715 w 7467663"/>
              <a:gd name="connsiteY432" fmla="*/ 6850185 h 6858000"/>
              <a:gd name="connsiteX433" fmla="*/ 1483788 w 7467663"/>
              <a:gd name="connsiteY433" fmla="*/ 6259174 h 6858000"/>
              <a:gd name="connsiteX434" fmla="*/ 1100671 w 7467663"/>
              <a:gd name="connsiteY434" fmla="*/ 6252137 h 6858000"/>
              <a:gd name="connsiteX435" fmla="*/ 1090144 w 7467663"/>
              <a:gd name="connsiteY435" fmla="*/ 6256748 h 6858000"/>
              <a:gd name="connsiteX436" fmla="*/ 1095872 w 7467663"/>
              <a:gd name="connsiteY436" fmla="*/ 6271892 h 6858000"/>
              <a:gd name="connsiteX437" fmla="*/ 262785 w 7467663"/>
              <a:gd name="connsiteY437" fmla="*/ 6845450 h 6858000"/>
              <a:gd name="connsiteX438" fmla="*/ 209968 w 7467663"/>
              <a:gd name="connsiteY438" fmla="*/ 6770713 h 6858000"/>
              <a:gd name="connsiteX439" fmla="*/ 873460 w 7467663"/>
              <a:gd name="connsiteY439" fmla="*/ 6253768 h 6858000"/>
              <a:gd name="connsiteX440" fmla="*/ 192686 w 7467663"/>
              <a:gd name="connsiteY440" fmla="*/ 5849257 h 6858000"/>
              <a:gd name="connsiteX441" fmla="*/ 4696 w 7467663"/>
              <a:gd name="connsiteY441" fmla="*/ 5697668 h 6858000"/>
              <a:gd name="connsiteX442" fmla="*/ 0 w 7467663"/>
              <a:gd name="connsiteY442" fmla="*/ 5689984 h 6858000"/>
              <a:gd name="connsiteX443" fmla="*/ 0 w 7467663"/>
              <a:gd name="connsiteY443" fmla="*/ 5513472 h 6858000"/>
              <a:gd name="connsiteX444" fmla="*/ 174101 w 7467663"/>
              <a:gd name="connsiteY444" fmla="*/ 5620277 h 6858000"/>
              <a:gd name="connsiteX445" fmla="*/ 891800 w 7467663"/>
              <a:gd name="connsiteY445" fmla="*/ 6036935 h 6858000"/>
              <a:gd name="connsiteX446" fmla="*/ 1072219 w 7467663"/>
              <a:gd name="connsiteY446" fmla="*/ 6169443 h 6858000"/>
              <a:gd name="connsiteX447" fmla="*/ 1074117 w 7467663"/>
              <a:gd name="connsiteY447" fmla="*/ 6170301 h 6858000"/>
              <a:gd name="connsiteX448" fmla="*/ 1083114 w 7467663"/>
              <a:gd name="connsiteY448" fmla="*/ 6174131 h 6858000"/>
              <a:gd name="connsiteX449" fmla="*/ 1543010 w 7467663"/>
              <a:gd name="connsiteY449" fmla="*/ 6191140 h 6858000"/>
              <a:gd name="connsiteX450" fmla="*/ 1551080 w 7467663"/>
              <a:gd name="connsiteY450" fmla="*/ 6195006 h 6858000"/>
              <a:gd name="connsiteX451" fmla="*/ 2345443 w 7467663"/>
              <a:gd name="connsiteY451" fmla="*/ 5549882 h 6858000"/>
              <a:gd name="connsiteX452" fmla="*/ 1721499 w 7467663"/>
              <a:gd name="connsiteY452" fmla="*/ 5599969 h 6858000"/>
              <a:gd name="connsiteX453" fmla="*/ 767716 w 7467663"/>
              <a:gd name="connsiteY453" fmla="*/ 5472768 h 6858000"/>
              <a:gd name="connsiteX454" fmla="*/ 722147 w 7467663"/>
              <a:gd name="connsiteY454" fmla="*/ 5393091 h 6858000"/>
              <a:gd name="connsiteX455" fmla="*/ 1485552 w 7467663"/>
              <a:gd name="connsiteY455" fmla="*/ 5313202 h 6858000"/>
              <a:gd name="connsiteX456" fmla="*/ 2143004 w 7467663"/>
              <a:gd name="connsiteY456" fmla="*/ 5402420 h 6858000"/>
              <a:gd name="connsiteX457" fmla="*/ 1933391 w 7467663"/>
              <a:gd name="connsiteY457" fmla="*/ 5156971 h 6858000"/>
              <a:gd name="connsiteX458" fmla="*/ 1827118 w 7467663"/>
              <a:gd name="connsiteY458" fmla="*/ 4968410 h 6858000"/>
              <a:gd name="connsiteX459" fmla="*/ 1837349 w 7467663"/>
              <a:gd name="connsiteY459" fmla="*/ 4956357 h 6858000"/>
              <a:gd name="connsiteX460" fmla="*/ 2162835 w 7467663"/>
              <a:gd name="connsiteY460" fmla="*/ 5187853 h 6858000"/>
              <a:gd name="connsiteX461" fmla="*/ 2257167 w 7467663"/>
              <a:gd name="connsiteY461" fmla="*/ 5462123 h 6858000"/>
              <a:gd name="connsiteX462" fmla="*/ 2261598 w 7467663"/>
              <a:gd name="connsiteY462" fmla="*/ 5467998 h 6858000"/>
              <a:gd name="connsiteX463" fmla="*/ 2437177 w 7467663"/>
              <a:gd name="connsiteY463" fmla="*/ 5479608 h 6858000"/>
              <a:gd name="connsiteX464" fmla="*/ 2445247 w 7467663"/>
              <a:gd name="connsiteY464" fmla="*/ 5483476 h 6858000"/>
              <a:gd name="connsiteX465" fmla="*/ 2743626 w 7467663"/>
              <a:gd name="connsiteY465" fmla="*/ 5304819 h 6858000"/>
              <a:gd name="connsiteX466" fmla="*/ 3048102 w 7467663"/>
              <a:gd name="connsiteY466" fmla="*/ 5150595 h 6858000"/>
              <a:gd name="connsiteX467" fmla="*/ 1799414 w 7467663"/>
              <a:gd name="connsiteY467" fmla="*/ 4694732 h 6858000"/>
              <a:gd name="connsiteX468" fmla="*/ 1771735 w 7467663"/>
              <a:gd name="connsiteY468" fmla="*/ 4619929 h 6858000"/>
              <a:gd name="connsiteX469" fmla="*/ 3104273 w 7467663"/>
              <a:gd name="connsiteY469" fmla="*/ 5076159 h 6858000"/>
              <a:gd name="connsiteX470" fmla="*/ 3113245 w 7467663"/>
              <a:gd name="connsiteY470" fmla="*/ 5090705 h 6858000"/>
              <a:gd name="connsiteX471" fmla="*/ 3126294 w 7467663"/>
              <a:gd name="connsiteY471" fmla="*/ 5114400 h 6858000"/>
              <a:gd name="connsiteX472" fmla="*/ 3937433 w 7467663"/>
              <a:gd name="connsiteY472" fmla="*/ 4830473 h 6858000"/>
              <a:gd name="connsiteX473" fmla="*/ 3590475 w 7467663"/>
              <a:gd name="connsiteY473" fmla="*/ 4597974 h 6858000"/>
              <a:gd name="connsiteX474" fmla="*/ 3100264 w 7467663"/>
              <a:gd name="connsiteY474" fmla="*/ 4579845 h 6858000"/>
              <a:gd name="connsiteX475" fmla="*/ 2183576 w 7467663"/>
              <a:gd name="connsiteY475" fmla="*/ 4227150 h 6858000"/>
              <a:gd name="connsiteX476" fmla="*/ 2151029 w 7467663"/>
              <a:gd name="connsiteY476" fmla="*/ 4146947 h 6858000"/>
              <a:gd name="connsiteX477" fmla="*/ 3563434 w 7467663"/>
              <a:gd name="connsiteY477" fmla="*/ 4469115 h 6858000"/>
              <a:gd name="connsiteX478" fmla="*/ 3177952 w 7467663"/>
              <a:gd name="connsiteY478" fmla="*/ 3657386 h 6858000"/>
              <a:gd name="connsiteX479" fmla="*/ 3189263 w 7467663"/>
              <a:gd name="connsiteY479" fmla="*/ 3625726 h 6858000"/>
              <a:gd name="connsiteX480" fmla="*/ 3560912 w 7467663"/>
              <a:gd name="connsiteY480" fmla="*/ 4079863 h 6858000"/>
              <a:gd name="connsiteX481" fmla="*/ 3626636 w 7467663"/>
              <a:gd name="connsiteY481" fmla="*/ 4512230 h 6858000"/>
              <a:gd name="connsiteX482" fmla="*/ 3653088 w 7467663"/>
              <a:gd name="connsiteY482" fmla="*/ 4521417 h 6858000"/>
              <a:gd name="connsiteX483" fmla="*/ 3988128 w 7467663"/>
              <a:gd name="connsiteY483" fmla="*/ 4817267 h 6858000"/>
              <a:gd name="connsiteX484" fmla="*/ 4830582 w 7467663"/>
              <a:gd name="connsiteY484" fmla="*/ 4676000 h 6858000"/>
              <a:gd name="connsiteX485" fmla="*/ 4830100 w 7467663"/>
              <a:gd name="connsiteY485" fmla="*/ 4675554 h 6858000"/>
              <a:gd name="connsiteX486" fmla="*/ 4036318 w 7467663"/>
              <a:gd name="connsiteY486" fmla="*/ 4147013 h 6858000"/>
              <a:gd name="connsiteX487" fmla="*/ 3432098 w 7467663"/>
              <a:gd name="connsiteY487" fmla="*/ 3537312 h 6858000"/>
              <a:gd name="connsiteX488" fmla="*/ 3446761 w 7467663"/>
              <a:gd name="connsiteY488" fmla="*/ 3461278 h 6858000"/>
              <a:gd name="connsiteX489" fmla="*/ 4419733 w 7467663"/>
              <a:gd name="connsiteY489" fmla="*/ 3963555 h 6858000"/>
              <a:gd name="connsiteX490" fmla="*/ 4781371 w 7467663"/>
              <a:gd name="connsiteY490" fmla="*/ 4458604 h 6858000"/>
              <a:gd name="connsiteX491" fmla="*/ 4780440 w 7467663"/>
              <a:gd name="connsiteY491" fmla="*/ 4470290 h 6858000"/>
              <a:gd name="connsiteX492" fmla="*/ 4898954 w 7467663"/>
              <a:gd name="connsiteY492" fmla="*/ 4662092 h 6858000"/>
              <a:gd name="connsiteX493" fmla="*/ 4900699 w 7467663"/>
              <a:gd name="connsiteY493" fmla="*/ 4670867 h 6858000"/>
              <a:gd name="connsiteX494" fmla="*/ 5714511 w 7467663"/>
              <a:gd name="connsiteY494" fmla="*/ 4663483 h 6858000"/>
              <a:gd name="connsiteX495" fmla="*/ 5464793 w 7467663"/>
              <a:gd name="connsiteY495" fmla="*/ 4393556 h 6858000"/>
              <a:gd name="connsiteX496" fmla="*/ 5461897 w 7467663"/>
              <a:gd name="connsiteY496" fmla="*/ 4390879 h 6858000"/>
              <a:gd name="connsiteX497" fmla="*/ 4294126 w 7467663"/>
              <a:gd name="connsiteY497" fmla="*/ 3303048 h 6858000"/>
              <a:gd name="connsiteX498" fmla="*/ 4305321 w 7467663"/>
              <a:gd name="connsiteY498" fmla="*/ 3256953 h 6858000"/>
              <a:gd name="connsiteX499" fmla="*/ 4949299 w 7467663"/>
              <a:gd name="connsiteY499" fmla="*/ 3766336 h 6858000"/>
              <a:gd name="connsiteX500" fmla="*/ 5291452 w 7467663"/>
              <a:gd name="connsiteY500" fmla="*/ 4076801 h 6858000"/>
              <a:gd name="connsiteX501" fmla="*/ 5434998 w 7467663"/>
              <a:gd name="connsiteY501" fmla="*/ 4254100 h 6858000"/>
              <a:gd name="connsiteX502" fmla="*/ 5351015 w 7467663"/>
              <a:gd name="connsiteY502" fmla="*/ 3760989 h 6858000"/>
              <a:gd name="connsiteX503" fmla="*/ 5413780 w 7467663"/>
              <a:gd name="connsiteY503" fmla="*/ 2966265 h 6858000"/>
              <a:gd name="connsiteX504" fmla="*/ 5425627 w 7467663"/>
              <a:gd name="connsiteY504" fmla="*/ 2954192 h 6858000"/>
              <a:gd name="connsiteX505" fmla="*/ 6604735 w 7467663"/>
              <a:gd name="connsiteY505" fmla="*/ 2041381 h 6858000"/>
              <a:gd name="connsiteX506" fmla="*/ 7204487 w 7467663"/>
              <a:gd name="connsiteY506" fmla="*/ 2742112 h 6858000"/>
              <a:gd name="connsiteX507" fmla="*/ 7131592 w 7467663"/>
              <a:gd name="connsiteY507" fmla="*/ 2672096 h 6858000"/>
              <a:gd name="connsiteX508" fmla="*/ 6996344 w 7467663"/>
              <a:gd name="connsiteY508" fmla="*/ 2518310 h 6858000"/>
              <a:gd name="connsiteX509" fmla="*/ 6735495 w 7467663"/>
              <a:gd name="connsiteY509" fmla="*/ 2196890 h 6858000"/>
              <a:gd name="connsiteX510" fmla="*/ 6721901 w 7467663"/>
              <a:gd name="connsiteY510" fmla="*/ 2179274 h 6858000"/>
              <a:gd name="connsiteX511" fmla="*/ 6604735 w 7467663"/>
              <a:gd name="connsiteY511" fmla="*/ 2041381 h 6858000"/>
              <a:gd name="connsiteX512" fmla="*/ 6591670 w 7467663"/>
              <a:gd name="connsiteY512" fmla="*/ 1988277 h 6858000"/>
              <a:gd name="connsiteX513" fmla="*/ 6747349 w 7467663"/>
              <a:gd name="connsiteY513" fmla="*/ 2160069 h 6858000"/>
              <a:gd name="connsiteX514" fmla="*/ 6760943 w 7467663"/>
              <a:gd name="connsiteY514" fmla="*/ 2177686 h 6858000"/>
              <a:gd name="connsiteX515" fmla="*/ 7021065 w 7467663"/>
              <a:gd name="connsiteY515" fmla="*/ 2498102 h 6858000"/>
              <a:gd name="connsiteX516" fmla="*/ 7155223 w 7467663"/>
              <a:gd name="connsiteY516" fmla="*/ 2650386 h 6858000"/>
              <a:gd name="connsiteX517" fmla="*/ 7203167 w 7467663"/>
              <a:gd name="connsiteY517" fmla="*/ 2697288 h 6858000"/>
              <a:gd name="connsiteX518" fmla="*/ 6937703 w 7467663"/>
              <a:gd name="connsiteY518" fmla="*/ 2321981 h 6858000"/>
              <a:gd name="connsiteX519" fmla="*/ 6591670 w 7467663"/>
              <a:gd name="connsiteY519" fmla="*/ 1988277 h 6858000"/>
              <a:gd name="connsiteX520" fmla="*/ 5798671 w 7467663"/>
              <a:gd name="connsiteY520" fmla="*/ 1981601 h 6858000"/>
              <a:gd name="connsiteX521" fmla="*/ 5754709 w 7467663"/>
              <a:gd name="connsiteY521" fmla="*/ 2071454 h 6858000"/>
              <a:gd name="connsiteX522" fmla="*/ 5763044 w 7467663"/>
              <a:gd name="connsiteY522" fmla="*/ 2842206 h 6858000"/>
              <a:gd name="connsiteX523" fmla="*/ 5764974 w 7467663"/>
              <a:gd name="connsiteY523" fmla="*/ 2799609 h 6858000"/>
              <a:gd name="connsiteX524" fmla="*/ 5767665 w 7467663"/>
              <a:gd name="connsiteY524" fmla="*/ 2666409 h 6858000"/>
              <a:gd name="connsiteX525" fmla="*/ 5763055 w 7467663"/>
              <a:gd name="connsiteY525" fmla="*/ 2579705 h 6858000"/>
              <a:gd name="connsiteX526" fmla="*/ 5758079 w 7467663"/>
              <a:gd name="connsiteY526" fmla="*/ 2492508 h 6858000"/>
              <a:gd name="connsiteX527" fmla="*/ 5779325 w 7467663"/>
              <a:gd name="connsiteY527" fmla="*/ 2197069 h 6858000"/>
              <a:gd name="connsiteX528" fmla="*/ 5798671 w 7467663"/>
              <a:gd name="connsiteY528" fmla="*/ 1981601 h 6858000"/>
              <a:gd name="connsiteX529" fmla="*/ 5829202 w 7467663"/>
              <a:gd name="connsiteY529" fmla="*/ 1971679 h 6858000"/>
              <a:gd name="connsiteX530" fmla="*/ 5809558 w 7467663"/>
              <a:gd name="connsiteY530" fmla="*/ 2198043 h 6858000"/>
              <a:gd name="connsiteX531" fmla="*/ 5788653 w 7467663"/>
              <a:gd name="connsiteY531" fmla="*/ 2489430 h 6858000"/>
              <a:gd name="connsiteX532" fmla="*/ 5793439 w 7467663"/>
              <a:gd name="connsiteY532" fmla="*/ 2575235 h 6858000"/>
              <a:gd name="connsiteX533" fmla="*/ 5796837 w 7467663"/>
              <a:gd name="connsiteY533" fmla="*/ 2637633 h 6858000"/>
              <a:gd name="connsiteX534" fmla="*/ 5818614 w 7467663"/>
              <a:gd name="connsiteY534" fmla="*/ 2473055 h 6858000"/>
              <a:gd name="connsiteX535" fmla="*/ 5829202 w 7467663"/>
              <a:gd name="connsiteY535" fmla="*/ 1971679 h 6858000"/>
              <a:gd name="connsiteX536" fmla="*/ 5911389 w 7467663"/>
              <a:gd name="connsiteY536" fmla="*/ 1898371 h 6858000"/>
              <a:gd name="connsiteX537" fmla="*/ 6237627 w 7467663"/>
              <a:gd name="connsiteY537" fmla="*/ 2231921 h 6858000"/>
              <a:gd name="connsiteX538" fmla="*/ 5911389 w 7467663"/>
              <a:gd name="connsiteY538" fmla="*/ 1898371 h 6858000"/>
              <a:gd name="connsiteX539" fmla="*/ 6944437 w 7467663"/>
              <a:gd name="connsiteY539" fmla="*/ 1575402 h 6858000"/>
              <a:gd name="connsiteX540" fmla="*/ 6304730 w 7467663"/>
              <a:gd name="connsiteY540" fmla="*/ 1766654 h 6858000"/>
              <a:gd name="connsiteX541" fmla="*/ 6944437 w 7467663"/>
              <a:gd name="connsiteY541" fmla="*/ 1575402 h 6858000"/>
              <a:gd name="connsiteX542" fmla="*/ 7019523 w 7467663"/>
              <a:gd name="connsiteY542" fmla="*/ 1519450 h 6858000"/>
              <a:gd name="connsiteX543" fmla="*/ 6298091 w 7467663"/>
              <a:gd name="connsiteY543" fmla="*/ 1737122 h 6858000"/>
              <a:gd name="connsiteX544" fmla="*/ 7019523 w 7467663"/>
              <a:gd name="connsiteY544" fmla="*/ 1519450 h 6858000"/>
              <a:gd name="connsiteX545" fmla="*/ 2399523 w 7467663"/>
              <a:gd name="connsiteY545" fmla="*/ 1428234 h 6858000"/>
              <a:gd name="connsiteX546" fmla="*/ 2224982 w 7467663"/>
              <a:gd name="connsiteY546" fmla="*/ 1826201 h 6858000"/>
              <a:gd name="connsiteX547" fmla="*/ 2096099 w 7467663"/>
              <a:gd name="connsiteY547" fmla="*/ 2345900 h 6858000"/>
              <a:gd name="connsiteX548" fmla="*/ 2283317 w 7467663"/>
              <a:gd name="connsiteY548" fmla="*/ 1796925 h 6858000"/>
              <a:gd name="connsiteX549" fmla="*/ 2399523 w 7467663"/>
              <a:gd name="connsiteY549" fmla="*/ 1428234 h 6858000"/>
              <a:gd name="connsiteX550" fmla="*/ 2448558 w 7467663"/>
              <a:gd name="connsiteY550" fmla="*/ 1373435 h 6858000"/>
              <a:gd name="connsiteX551" fmla="*/ 2312521 w 7467663"/>
              <a:gd name="connsiteY551" fmla="*/ 1806140 h 6858000"/>
              <a:gd name="connsiteX552" fmla="*/ 2127533 w 7467663"/>
              <a:gd name="connsiteY552" fmla="*/ 2348380 h 6858000"/>
              <a:gd name="connsiteX553" fmla="*/ 2358080 w 7467663"/>
              <a:gd name="connsiteY553" fmla="*/ 1866134 h 6858000"/>
              <a:gd name="connsiteX554" fmla="*/ 2407436 w 7467663"/>
              <a:gd name="connsiteY554" fmla="*/ 1651070 h 6858000"/>
              <a:gd name="connsiteX555" fmla="*/ 2448558 w 7467663"/>
              <a:gd name="connsiteY555" fmla="*/ 1373435 h 6858000"/>
              <a:gd name="connsiteX556" fmla="*/ 278707 w 7467663"/>
              <a:gd name="connsiteY556" fmla="*/ 1352270 h 6858000"/>
              <a:gd name="connsiteX557" fmla="*/ 321570 w 7467663"/>
              <a:gd name="connsiteY557" fmla="*/ 1861610 h 6858000"/>
              <a:gd name="connsiteX558" fmla="*/ 294281 w 7467663"/>
              <a:gd name="connsiteY558" fmla="*/ 1440658 h 6858000"/>
              <a:gd name="connsiteX559" fmla="*/ 278707 w 7467663"/>
              <a:gd name="connsiteY559" fmla="*/ 1352270 h 6858000"/>
              <a:gd name="connsiteX560" fmla="*/ 1423821 w 7467663"/>
              <a:gd name="connsiteY560" fmla="*/ 1351958 h 6858000"/>
              <a:gd name="connsiteX561" fmla="*/ 1638521 w 7467663"/>
              <a:gd name="connsiteY561" fmla="*/ 1908470 h 6858000"/>
              <a:gd name="connsiteX562" fmla="*/ 1754199 w 7467663"/>
              <a:gd name="connsiteY562" fmla="*/ 2149284 h 6858000"/>
              <a:gd name="connsiteX563" fmla="*/ 1908359 w 7467663"/>
              <a:gd name="connsiteY563" fmla="*/ 2364988 h 6858000"/>
              <a:gd name="connsiteX564" fmla="*/ 1647661 w 7467663"/>
              <a:gd name="connsiteY564" fmla="*/ 1825945 h 6858000"/>
              <a:gd name="connsiteX565" fmla="*/ 1423821 w 7467663"/>
              <a:gd name="connsiteY565" fmla="*/ 1351958 h 6858000"/>
              <a:gd name="connsiteX566" fmla="*/ 1431890 w 7467663"/>
              <a:gd name="connsiteY566" fmla="*/ 1306475 h 6858000"/>
              <a:gd name="connsiteX567" fmla="*/ 1507597 w 7467663"/>
              <a:gd name="connsiteY567" fmla="*/ 1446132 h 6858000"/>
              <a:gd name="connsiteX568" fmla="*/ 1674586 w 7467663"/>
              <a:gd name="connsiteY568" fmla="*/ 1813832 h 6858000"/>
              <a:gd name="connsiteX569" fmla="*/ 1815950 w 7467663"/>
              <a:gd name="connsiteY569" fmla="*/ 2128564 h 6858000"/>
              <a:gd name="connsiteX570" fmla="*/ 1984242 w 7467663"/>
              <a:gd name="connsiteY570" fmla="*/ 2430829 h 6858000"/>
              <a:gd name="connsiteX571" fmla="*/ 2014023 w 7467663"/>
              <a:gd name="connsiteY571" fmla="*/ 2450995 h 6858000"/>
              <a:gd name="connsiteX572" fmla="*/ 1747337 w 7467663"/>
              <a:gd name="connsiteY572" fmla="*/ 1855264 h 6858000"/>
              <a:gd name="connsiteX573" fmla="*/ 1533749 w 7467663"/>
              <a:gd name="connsiteY573" fmla="*/ 1478656 h 6858000"/>
              <a:gd name="connsiteX574" fmla="*/ 1431890 w 7467663"/>
              <a:gd name="connsiteY574" fmla="*/ 1306475 h 6858000"/>
              <a:gd name="connsiteX575" fmla="*/ 5052692 w 7467663"/>
              <a:gd name="connsiteY575" fmla="*/ 1292994 h 6858000"/>
              <a:gd name="connsiteX576" fmla="*/ 5200661 w 7467663"/>
              <a:gd name="connsiteY576" fmla="*/ 1635186 h 6858000"/>
              <a:gd name="connsiteX577" fmla="*/ 5297138 w 7467663"/>
              <a:gd name="connsiteY577" fmla="*/ 1906351 h 6858000"/>
              <a:gd name="connsiteX578" fmla="*/ 5052692 w 7467663"/>
              <a:gd name="connsiteY578" fmla="*/ 1292994 h 6858000"/>
              <a:gd name="connsiteX579" fmla="*/ 5009948 w 7467663"/>
              <a:gd name="connsiteY579" fmla="*/ 1273619 h 6858000"/>
              <a:gd name="connsiteX580" fmla="*/ 5121777 w 7467663"/>
              <a:gd name="connsiteY580" fmla="*/ 1654213 h 6858000"/>
              <a:gd name="connsiteX581" fmla="*/ 5293545 w 7467663"/>
              <a:gd name="connsiteY581" fmla="*/ 2072247 h 6858000"/>
              <a:gd name="connsiteX582" fmla="*/ 5294042 w 7467663"/>
              <a:gd name="connsiteY582" fmla="*/ 2065019 h 6858000"/>
              <a:gd name="connsiteX583" fmla="*/ 5171936 w 7467663"/>
              <a:gd name="connsiteY583" fmla="*/ 1647613 h 6858000"/>
              <a:gd name="connsiteX584" fmla="*/ 5009948 w 7467663"/>
              <a:gd name="connsiteY584" fmla="*/ 1273619 h 6858000"/>
              <a:gd name="connsiteX585" fmla="*/ 655236 w 7467663"/>
              <a:gd name="connsiteY585" fmla="*/ 1268632 h 6858000"/>
              <a:gd name="connsiteX586" fmla="*/ 839521 w 7467663"/>
              <a:gd name="connsiteY586" fmla="*/ 1685315 h 6858000"/>
              <a:gd name="connsiteX587" fmla="*/ 1109416 w 7467663"/>
              <a:gd name="connsiteY587" fmla="*/ 2061663 h 6858000"/>
              <a:gd name="connsiteX588" fmla="*/ 1298300 w 7467663"/>
              <a:gd name="connsiteY588" fmla="*/ 2247742 h 6858000"/>
              <a:gd name="connsiteX589" fmla="*/ 1125871 w 7467663"/>
              <a:gd name="connsiteY589" fmla="*/ 1989513 h 6858000"/>
              <a:gd name="connsiteX590" fmla="*/ 981574 w 7467663"/>
              <a:gd name="connsiteY590" fmla="*/ 1783157 h 6858000"/>
              <a:gd name="connsiteX591" fmla="*/ 922198 w 7467663"/>
              <a:gd name="connsiteY591" fmla="*/ 1677437 h 6858000"/>
              <a:gd name="connsiteX592" fmla="*/ 869293 w 7467663"/>
              <a:gd name="connsiteY592" fmla="*/ 1583214 h 6858000"/>
              <a:gd name="connsiteX593" fmla="*/ 751431 w 7467663"/>
              <a:gd name="connsiteY593" fmla="*/ 1405731 h 6858000"/>
              <a:gd name="connsiteX594" fmla="*/ 655236 w 7467663"/>
              <a:gd name="connsiteY594" fmla="*/ 1268632 h 6858000"/>
              <a:gd name="connsiteX595" fmla="*/ 6516292 w 7467663"/>
              <a:gd name="connsiteY595" fmla="*/ 1263064 h 6858000"/>
              <a:gd name="connsiteX596" fmla="*/ 5736320 w 7467663"/>
              <a:gd name="connsiteY596" fmla="*/ 1501803 h 6858000"/>
              <a:gd name="connsiteX597" fmla="*/ 6516292 w 7467663"/>
              <a:gd name="connsiteY597" fmla="*/ 1263064 h 6858000"/>
              <a:gd name="connsiteX598" fmla="*/ 291466 w 7467663"/>
              <a:gd name="connsiteY598" fmla="*/ 1250369 h 6858000"/>
              <a:gd name="connsiteX599" fmla="*/ 323180 w 7467663"/>
              <a:gd name="connsiteY599" fmla="*/ 1435283 h 6858000"/>
              <a:gd name="connsiteX600" fmla="*/ 349381 w 7467663"/>
              <a:gd name="connsiteY600" fmla="*/ 1875041 h 6858000"/>
              <a:gd name="connsiteX601" fmla="*/ 374363 w 7467663"/>
              <a:gd name="connsiteY601" fmla="*/ 1506494 h 6858000"/>
              <a:gd name="connsiteX602" fmla="*/ 302168 w 7467663"/>
              <a:gd name="connsiteY602" fmla="*/ 1274495 h 6858000"/>
              <a:gd name="connsiteX603" fmla="*/ 291466 w 7467663"/>
              <a:gd name="connsiteY603" fmla="*/ 1250369 h 6858000"/>
              <a:gd name="connsiteX604" fmla="*/ 678222 w 7467663"/>
              <a:gd name="connsiteY604" fmla="*/ 1248670 h 6858000"/>
              <a:gd name="connsiteX605" fmla="*/ 775536 w 7467663"/>
              <a:gd name="connsiteY605" fmla="*/ 1388015 h 6858000"/>
              <a:gd name="connsiteX606" fmla="*/ 894529 w 7467663"/>
              <a:gd name="connsiteY606" fmla="*/ 1567739 h 6858000"/>
              <a:gd name="connsiteX607" fmla="*/ 948000 w 7467663"/>
              <a:gd name="connsiteY607" fmla="*/ 1663088 h 6858000"/>
              <a:gd name="connsiteX608" fmla="*/ 1006812 w 7467663"/>
              <a:gd name="connsiteY608" fmla="*/ 1767683 h 6858000"/>
              <a:gd name="connsiteX609" fmla="*/ 1149133 w 7467663"/>
              <a:gd name="connsiteY609" fmla="*/ 1971513 h 6858000"/>
              <a:gd name="connsiteX610" fmla="*/ 1333952 w 7467663"/>
              <a:gd name="connsiteY610" fmla="*/ 2251620 h 6858000"/>
              <a:gd name="connsiteX611" fmla="*/ 1337329 w 7467663"/>
              <a:gd name="connsiteY611" fmla="*/ 2258350 h 6858000"/>
              <a:gd name="connsiteX612" fmla="*/ 1014726 w 7467663"/>
              <a:gd name="connsiteY612" fmla="*/ 1615556 h 6858000"/>
              <a:gd name="connsiteX613" fmla="*/ 678222 w 7467663"/>
              <a:gd name="connsiteY613" fmla="*/ 1248670 h 6858000"/>
              <a:gd name="connsiteX614" fmla="*/ 6691602 w 7467663"/>
              <a:gd name="connsiteY614" fmla="*/ 1140573 h 6858000"/>
              <a:gd name="connsiteX615" fmla="*/ 6571100 w 7467663"/>
              <a:gd name="connsiteY615" fmla="*/ 1183662 h 6858000"/>
              <a:gd name="connsiteX616" fmla="*/ 6241687 w 7467663"/>
              <a:gd name="connsiteY616" fmla="*/ 1257600 h 6858000"/>
              <a:gd name="connsiteX617" fmla="*/ 5693009 w 7467663"/>
              <a:gd name="connsiteY617" fmla="*/ 1478256 h 6858000"/>
              <a:gd name="connsiteX618" fmla="*/ 6548420 w 7467663"/>
              <a:gd name="connsiteY618" fmla="*/ 1214599 h 6858000"/>
              <a:gd name="connsiteX619" fmla="*/ 6605473 w 7467663"/>
              <a:gd name="connsiteY619" fmla="*/ 1184686 h 6858000"/>
              <a:gd name="connsiteX620" fmla="*/ 6691602 w 7467663"/>
              <a:gd name="connsiteY620" fmla="*/ 1140573 h 6858000"/>
              <a:gd name="connsiteX621" fmla="*/ 4002475 w 7467663"/>
              <a:gd name="connsiteY621" fmla="*/ 1037802 h 6858000"/>
              <a:gd name="connsiteX622" fmla="*/ 4000324 w 7467663"/>
              <a:gd name="connsiteY622" fmla="*/ 1039362 h 6858000"/>
              <a:gd name="connsiteX623" fmla="*/ 4002862 w 7467663"/>
              <a:gd name="connsiteY623" fmla="*/ 1042866 h 6858000"/>
              <a:gd name="connsiteX624" fmla="*/ 4002475 w 7467663"/>
              <a:gd name="connsiteY624" fmla="*/ 1037802 h 6858000"/>
              <a:gd name="connsiteX625" fmla="*/ 506322 w 7467663"/>
              <a:gd name="connsiteY625" fmla="*/ 1020997 h 6858000"/>
              <a:gd name="connsiteX626" fmla="*/ 533068 w 7467663"/>
              <a:gd name="connsiteY626" fmla="*/ 1029409 h 6858000"/>
              <a:gd name="connsiteX627" fmla="*/ 1232525 w 7467663"/>
              <a:gd name="connsiteY627" fmla="*/ 1804675 h 6858000"/>
              <a:gd name="connsiteX628" fmla="*/ 1388858 w 7467663"/>
              <a:gd name="connsiteY628" fmla="*/ 2368011 h 6858000"/>
              <a:gd name="connsiteX629" fmla="*/ 1384098 w 7467663"/>
              <a:gd name="connsiteY629" fmla="*/ 2378125 h 6858000"/>
              <a:gd name="connsiteX630" fmla="*/ 1425393 w 7467663"/>
              <a:gd name="connsiteY630" fmla="*/ 2589124 h 6858000"/>
              <a:gd name="connsiteX631" fmla="*/ 1424001 w 7467663"/>
              <a:gd name="connsiteY631" fmla="*/ 2597541 h 6858000"/>
              <a:gd name="connsiteX632" fmla="*/ 2152729 w 7467663"/>
              <a:gd name="connsiteY632" fmla="*/ 2864487 h 6858000"/>
              <a:gd name="connsiteX633" fmla="*/ 2020609 w 7467663"/>
              <a:gd name="connsiteY633" fmla="*/ 2539671 h 6858000"/>
              <a:gd name="connsiteX634" fmla="*/ 2018920 w 7467663"/>
              <a:gd name="connsiteY634" fmla="*/ 2536309 h 6858000"/>
              <a:gd name="connsiteX635" fmla="*/ 1342441 w 7467663"/>
              <a:gd name="connsiteY635" fmla="*/ 1173017 h 6858000"/>
              <a:gd name="connsiteX636" fmla="*/ 1367925 w 7467663"/>
              <a:gd name="connsiteY636" fmla="*/ 1135648 h 6858000"/>
              <a:gd name="connsiteX637" fmla="*/ 1771401 w 7467663"/>
              <a:gd name="connsiteY637" fmla="*/ 1806673 h 6858000"/>
              <a:gd name="connsiteX638" fmla="*/ 1972385 w 7467663"/>
              <a:gd name="connsiteY638" fmla="*/ 2198735 h 6858000"/>
              <a:gd name="connsiteX639" fmla="*/ 2040892 w 7467663"/>
              <a:gd name="connsiteY639" fmla="*/ 2405205 h 6858000"/>
              <a:gd name="connsiteX640" fmla="*/ 2131689 w 7467663"/>
              <a:gd name="connsiteY640" fmla="*/ 1936926 h 6858000"/>
              <a:gd name="connsiteX641" fmla="*/ 2454820 w 7467663"/>
              <a:gd name="connsiteY641" fmla="*/ 1248808 h 6858000"/>
              <a:gd name="connsiteX642" fmla="*/ 2492512 w 7467663"/>
              <a:gd name="connsiteY642" fmla="*/ 1302920 h 6858000"/>
              <a:gd name="connsiteX643" fmla="*/ 2081216 w 7467663"/>
              <a:gd name="connsiteY643" fmla="*/ 2527513 h 6858000"/>
              <a:gd name="connsiteX644" fmla="*/ 2081211 w 7467663"/>
              <a:gd name="connsiteY644" fmla="*/ 2528916 h 6858000"/>
              <a:gd name="connsiteX645" fmla="*/ 2199067 w 7467663"/>
              <a:gd name="connsiteY645" fmla="*/ 2884061 h 6858000"/>
              <a:gd name="connsiteX646" fmla="*/ 3192586 w 7467663"/>
              <a:gd name="connsiteY646" fmla="*/ 3411496 h 6858000"/>
              <a:gd name="connsiteX647" fmla="*/ 3182620 w 7467663"/>
              <a:gd name="connsiteY647" fmla="*/ 3483279 h 6858000"/>
              <a:gd name="connsiteX648" fmla="*/ 2435119 w 7467663"/>
              <a:gd name="connsiteY648" fmla="*/ 3080173 h 6858000"/>
              <a:gd name="connsiteX649" fmla="*/ 2410152 w 7467663"/>
              <a:gd name="connsiteY649" fmla="*/ 3063751 h 6858000"/>
              <a:gd name="connsiteX650" fmla="*/ 2408099 w 7467663"/>
              <a:gd name="connsiteY650" fmla="*/ 3064403 h 6858000"/>
              <a:gd name="connsiteX651" fmla="*/ 2407218 w 7467663"/>
              <a:gd name="connsiteY651" fmla="*/ 3070324 h 6858000"/>
              <a:gd name="connsiteX652" fmla="*/ 2380138 w 7467663"/>
              <a:gd name="connsiteY652" fmla="*/ 3099341 h 6858000"/>
              <a:gd name="connsiteX653" fmla="*/ 1765923 w 7467663"/>
              <a:gd name="connsiteY653" fmla="*/ 3581043 h 6858000"/>
              <a:gd name="connsiteX654" fmla="*/ 1702258 w 7467663"/>
              <a:gd name="connsiteY654" fmla="*/ 3612286 h 6858000"/>
              <a:gd name="connsiteX655" fmla="*/ 1538370 w 7467663"/>
              <a:gd name="connsiteY655" fmla="*/ 3811804 h 6858000"/>
              <a:gd name="connsiteX656" fmla="*/ 542867 w 7467663"/>
              <a:gd name="connsiteY656" fmla="*/ 4944092 h 6858000"/>
              <a:gd name="connsiteX657" fmla="*/ 515800 w 7467663"/>
              <a:gd name="connsiteY657" fmla="*/ 4862180 h 6858000"/>
              <a:gd name="connsiteX658" fmla="*/ 909145 w 7467663"/>
              <a:gd name="connsiteY658" fmla="*/ 4199225 h 6858000"/>
              <a:gd name="connsiteX659" fmla="*/ 1214067 w 7467663"/>
              <a:gd name="connsiteY659" fmla="*/ 3908561 h 6858000"/>
              <a:gd name="connsiteX660" fmla="*/ 640967 w 7467663"/>
              <a:gd name="connsiteY660" fmla="*/ 4105601 h 6858000"/>
              <a:gd name="connsiteX661" fmla="*/ 112563 w 7467663"/>
              <a:gd name="connsiteY661" fmla="*/ 4396952 h 6858000"/>
              <a:gd name="connsiteX662" fmla="*/ 0 w 7467663"/>
              <a:gd name="connsiteY662" fmla="*/ 4466006 h 6858000"/>
              <a:gd name="connsiteX663" fmla="*/ 0 w 7467663"/>
              <a:gd name="connsiteY663" fmla="*/ 4233763 h 6858000"/>
              <a:gd name="connsiteX664" fmla="*/ 36881 w 7467663"/>
              <a:gd name="connsiteY664" fmla="*/ 4200118 h 6858000"/>
              <a:gd name="connsiteX665" fmla="*/ 910534 w 7467663"/>
              <a:gd name="connsiteY665" fmla="*/ 3629753 h 6858000"/>
              <a:gd name="connsiteX666" fmla="*/ 1578717 w 7467663"/>
              <a:gd name="connsiteY666" fmla="*/ 3575982 h 6858000"/>
              <a:gd name="connsiteX667" fmla="*/ 2338780 w 7467663"/>
              <a:gd name="connsiteY667" fmla="*/ 3033725 h 6858000"/>
              <a:gd name="connsiteX668" fmla="*/ 1807991 w 7467663"/>
              <a:gd name="connsiteY668" fmla="*/ 2807184 h 6858000"/>
              <a:gd name="connsiteX669" fmla="*/ 1416358 w 7467663"/>
              <a:gd name="connsiteY669" fmla="*/ 3112571 h 6858000"/>
              <a:gd name="connsiteX670" fmla="*/ 939066 w 7467663"/>
              <a:gd name="connsiteY670" fmla="*/ 3378798 h 6858000"/>
              <a:gd name="connsiteX671" fmla="*/ 115099 w 7467663"/>
              <a:gd name="connsiteY671" fmla="*/ 3607650 h 6858000"/>
              <a:gd name="connsiteX672" fmla="*/ 97284 w 7467663"/>
              <a:gd name="connsiteY672" fmla="*/ 3520393 h 6858000"/>
              <a:gd name="connsiteX673" fmla="*/ 922050 w 7467663"/>
              <a:gd name="connsiteY673" fmla="*/ 3074867 h 6858000"/>
              <a:gd name="connsiteX674" fmla="*/ 1405265 w 7467663"/>
              <a:gd name="connsiteY674" fmla="*/ 3016319 h 6858000"/>
              <a:gd name="connsiteX675" fmla="*/ 1407512 w 7467663"/>
              <a:gd name="connsiteY675" fmla="*/ 3018001 h 6858000"/>
              <a:gd name="connsiteX676" fmla="*/ 1726266 w 7467663"/>
              <a:gd name="connsiteY676" fmla="*/ 2777274 h 6858000"/>
              <a:gd name="connsiteX677" fmla="*/ 625390 w 7467663"/>
              <a:gd name="connsiteY677" fmla="*/ 2514541 h 6858000"/>
              <a:gd name="connsiteX678" fmla="*/ 619799 w 7467663"/>
              <a:gd name="connsiteY678" fmla="*/ 2527180 h 6858000"/>
              <a:gd name="connsiteX679" fmla="*/ 310030 w 7467663"/>
              <a:gd name="connsiteY679" fmla="*/ 2771818 h 6858000"/>
              <a:gd name="connsiteX680" fmla="*/ 173877 w 7467663"/>
              <a:gd name="connsiteY680" fmla="*/ 2937056 h 6858000"/>
              <a:gd name="connsiteX681" fmla="*/ 77889 w 7467663"/>
              <a:gd name="connsiteY681" fmla="*/ 3138440 h 6858000"/>
              <a:gd name="connsiteX682" fmla="*/ 0 w 7467663"/>
              <a:gd name="connsiteY682" fmla="*/ 3271395 h 6858000"/>
              <a:gd name="connsiteX683" fmla="*/ 0 w 7467663"/>
              <a:gd name="connsiteY683" fmla="*/ 3153002 h 6858000"/>
              <a:gd name="connsiteX684" fmla="*/ 2386 w 7467663"/>
              <a:gd name="connsiteY684" fmla="*/ 3149203 h 6858000"/>
              <a:gd name="connsiteX685" fmla="*/ 89753 w 7467663"/>
              <a:gd name="connsiteY685" fmla="*/ 2987702 h 6858000"/>
              <a:gd name="connsiteX686" fmla="*/ 76869 w 7467663"/>
              <a:gd name="connsiteY686" fmla="*/ 3005404 h 6858000"/>
              <a:gd name="connsiteX687" fmla="*/ 32049 w 7467663"/>
              <a:gd name="connsiteY687" fmla="*/ 3065814 h 6858000"/>
              <a:gd name="connsiteX688" fmla="*/ 0 w 7467663"/>
              <a:gd name="connsiteY688" fmla="*/ 3108744 h 6858000"/>
              <a:gd name="connsiteX689" fmla="*/ 0 w 7467663"/>
              <a:gd name="connsiteY689" fmla="*/ 3058059 h 6858000"/>
              <a:gd name="connsiteX690" fmla="*/ 7610 w 7467663"/>
              <a:gd name="connsiteY690" fmla="*/ 3047889 h 6858000"/>
              <a:gd name="connsiteX691" fmla="*/ 52419 w 7467663"/>
              <a:gd name="connsiteY691" fmla="*/ 2987479 h 6858000"/>
              <a:gd name="connsiteX692" fmla="*/ 59142 w 7467663"/>
              <a:gd name="connsiteY692" fmla="*/ 2978488 h 6858000"/>
              <a:gd name="connsiteX693" fmla="*/ 0 w 7467663"/>
              <a:gd name="connsiteY693" fmla="*/ 3015334 h 6858000"/>
              <a:gd name="connsiteX694" fmla="*/ 0 w 7467663"/>
              <a:gd name="connsiteY694" fmla="*/ 2914286 h 6858000"/>
              <a:gd name="connsiteX695" fmla="*/ 36383 w 7467663"/>
              <a:gd name="connsiteY695" fmla="*/ 2901128 h 6858000"/>
              <a:gd name="connsiteX696" fmla="*/ 156329 w 7467663"/>
              <a:gd name="connsiteY696" fmla="*/ 2840533 h 6858000"/>
              <a:gd name="connsiteX697" fmla="*/ 358355 w 7467663"/>
              <a:gd name="connsiteY697" fmla="*/ 2620471 h 6858000"/>
              <a:gd name="connsiteX698" fmla="*/ 510577 w 7467663"/>
              <a:gd name="connsiteY698" fmla="*/ 2501244 h 6858000"/>
              <a:gd name="connsiteX699" fmla="*/ 211967 w 7467663"/>
              <a:gd name="connsiteY699" fmla="*/ 2479171 h 6858000"/>
              <a:gd name="connsiteX700" fmla="*/ 0 w 7467663"/>
              <a:gd name="connsiteY700" fmla="*/ 2476398 h 6858000"/>
              <a:gd name="connsiteX701" fmla="*/ 0 w 7467663"/>
              <a:gd name="connsiteY701" fmla="*/ 2389189 h 6858000"/>
              <a:gd name="connsiteX702" fmla="*/ 103062 w 7467663"/>
              <a:gd name="connsiteY702" fmla="*/ 2389518 h 6858000"/>
              <a:gd name="connsiteX703" fmla="*/ 510734 w 7467663"/>
              <a:gd name="connsiteY703" fmla="*/ 2416201 h 6858000"/>
              <a:gd name="connsiteX704" fmla="*/ 279257 w 7467663"/>
              <a:gd name="connsiteY704" fmla="*/ 2092102 h 6858000"/>
              <a:gd name="connsiteX705" fmla="*/ 65265 w 7467663"/>
              <a:gd name="connsiteY705" fmla="*/ 2006049 h 6858000"/>
              <a:gd name="connsiteX706" fmla="*/ 0 w 7467663"/>
              <a:gd name="connsiteY706" fmla="*/ 1982532 h 6858000"/>
              <a:gd name="connsiteX707" fmla="*/ 0 w 7467663"/>
              <a:gd name="connsiteY707" fmla="*/ 1912789 h 6858000"/>
              <a:gd name="connsiteX708" fmla="*/ 97460 w 7467663"/>
              <a:gd name="connsiteY708" fmla="*/ 1953725 h 6858000"/>
              <a:gd name="connsiteX709" fmla="*/ 221272 w 7467663"/>
              <a:gd name="connsiteY709" fmla="*/ 1980766 h 6858000"/>
              <a:gd name="connsiteX710" fmla="*/ 116765 w 7467663"/>
              <a:gd name="connsiteY710" fmla="*/ 1911033 h 6858000"/>
              <a:gd name="connsiteX711" fmla="*/ 16405 w 7467663"/>
              <a:gd name="connsiteY711" fmla="*/ 1803412 h 6858000"/>
              <a:gd name="connsiteX712" fmla="*/ 0 w 7467663"/>
              <a:gd name="connsiteY712" fmla="*/ 1784777 h 6858000"/>
              <a:gd name="connsiteX713" fmla="*/ 0 w 7467663"/>
              <a:gd name="connsiteY713" fmla="*/ 1740082 h 6858000"/>
              <a:gd name="connsiteX714" fmla="*/ 39394 w 7467663"/>
              <a:gd name="connsiteY714" fmla="*/ 1784856 h 6858000"/>
              <a:gd name="connsiteX715" fmla="*/ 135813 w 7467663"/>
              <a:gd name="connsiteY715" fmla="*/ 1888838 h 6858000"/>
              <a:gd name="connsiteX716" fmla="*/ 242575 w 7467663"/>
              <a:gd name="connsiteY716" fmla="*/ 1958841 h 6858000"/>
              <a:gd name="connsiteX717" fmla="*/ 82197 w 7467663"/>
              <a:gd name="connsiteY717" fmla="*/ 1754826 h 6858000"/>
              <a:gd name="connsiteX718" fmla="*/ 0 w 7467663"/>
              <a:gd name="connsiteY718" fmla="*/ 1679650 h 6858000"/>
              <a:gd name="connsiteX719" fmla="*/ 0 w 7467663"/>
              <a:gd name="connsiteY719" fmla="*/ 1602463 h 6858000"/>
              <a:gd name="connsiteX720" fmla="*/ 84689 w 7467663"/>
              <a:gd name="connsiteY720" fmla="*/ 1677442 h 6858000"/>
              <a:gd name="connsiteX721" fmla="*/ 298437 w 7467663"/>
              <a:gd name="connsiteY721" fmla="*/ 1968019 h 6858000"/>
              <a:gd name="connsiteX722" fmla="*/ 227269 w 7467663"/>
              <a:gd name="connsiteY722" fmla="*/ 1114064 h 6858000"/>
              <a:gd name="connsiteX723" fmla="*/ 248003 w 7467663"/>
              <a:gd name="connsiteY723" fmla="*/ 1089613 h 6858000"/>
              <a:gd name="connsiteX724" fmla="*/ 427020 w 7467663"/>
              <a:gd name="connsiteY724" fmla="*/ 1619803 h 6858000"/>
              <a:gd name="connsiteX725" fmla="*/ 340345 w 7467663"/>
              <a:gd name="connsiteY725" fmla="*/ 2027739 h 6858000"/>
              <a:gd name="connsiteX726" fmla="*/ 360865 w 7467663"/>
              <a:gd name="connsiteY726" fmla="*/ 2044827 h 6858000"/>
              <a:gd name="connsiteX727" fmla="*/ 560414 w 7467663"/>
              <a:gd name="connsiteY727" fmla="*/ 2421457 h 6858000"/>
              <a:gd name="connsiteX728" fmla="*/ 1359703 w 7467663"/>
              <a:gd name="connsiteY728" fmla="*/ 2578554 h 6858000"/>
              <a:gd name="connsiteX729" fmla="*/ 1359422 w 7467663"/>
              <a:gd name="connsiteY729" fmla="*/ 2577994 h 6858000"/>
              <a:gd name="connsiteX730" fmla="*/ 828701 w 7467663"/>
              <a:gd name="connsiteY730" fmla="*/ 1839520 h 6858000"/>
              <a:gd name="connsiteX731" fmla="*/ 494427 w 7467663"/>
              <a:gd name="connsiteY731" fmla="*/ 1092333 h 6858000"/>
              <a:gd name="connsiteX732" fmla="*/ 506322 w 7467663"/>
              <a:gd name="connsiteY732" fmla="*/ 1020997 h 6858000"/>
              <a:gd name="connsiteX733" fmla="*/ 4570198 w 7467663"/>
              <a:gd name="connsiteY733" fmla="*/ 978081 h 6858000"/>
              <a:gd name="connsiteX734" fmla="*/ 4523691 w 7467663"/>
              <a:gd name="connsiteY734" fmla="*/ 1127776 h 6858000"/>
              <a:gd name="connsiteX735" fmla="*/ 4509875 w 7467663"/>
              <a:gd name="connsiteY735" fmla="*/ 1167552 h 6858000"/>
              <a:gd name="connsiteX736" fmla="*/ 4478168 w 7467663"/>
              <a:gd name="connsiteY736" fmla="*/ 1260735 h 6858000"/>
              <a:gd name="connsiteX737" fmla="*/ 4409309 w 7467663"/>
              <a:gd name="connsiteY737" fmla="*/ 1666996 h 6858000"/>
              <a:gd name="connsiteX738" fmla="*/ 4370031 w 7467663"/>
              <a:gd name="connsiteY738" fmla="*/ 1955666 h 6858000"/>
              <a:gd name="connsiteX739" fmla="*/ 4570198 w 7467663"/>
              <a:gd name="connsiteY739" fmla="*/ 978081 h 6858000"/>
              <a:gd name="connsiteX740" fmla="*/ 4557898 w 7467663"/>
              <a:gd name="connsiteY740" fmla="*/ 900011 h 6858000"/>
              <a:gd name="connsiteX741" fmla="*/ 4344840 w 7467663"/>
              <a:gd name="connsiteY741" fmla="*/ 1922038 h 6858000"/>
              <a:gd name="connsiteX742" fmla="*/ 4378710 w 7467663"/>
              <a:gd name="connsiteY742" fmla="*/ 1665516 h 6858000"/>
              <a:gd name="connsiteX743" fmla="*/ 4448798 w 7467663"/>
              <a:gd name="connsiteY743" fmla="*/ 1253024 h 6858000"/>
              <a:gd name="connsiteX744" fmla="*/ 4480315 w 7467663"/>
              <a:gd name="connsiteY744" fmla="*/ 1158454 h 6858000"/>
              <a:gd name="connsiteX745" fmla="*/ 4494133 w 7467663"/>
              <a:gd name="connsiteY745" fmla="*/ 1118676 h 6858000"/>
              <a:gd name="connsiteX746" fmla="*/ 4557898 w 7467663"/>
              <a:gd name="connsiteY746" fmla="*/ 900011 h 6858000"/>
              <a:gd name="connsiteX747" fmla="*/ 5870151 w 7467663"/>
              <a:gd name="connsiteY747" fmla="*/ 898890 h 6858000"/>
              <a:gd name="connsiteX748" fmla="*/ 5861335 w 7467663"/>
              <a:gd name="connsiteY748" fmla="*/ 899177 h 6858000"/>
              <a:gd name="connsiteX749" fmla="*/ 5843702 w 7467663"/>
              <a:gd name="connsiteY749" fmla="*/ 899748 h 6858000"/>
              <a:gd name="connsiteX750" fmla="*/ 5651107 w 7467663"/>
              <a:gd name="connsiteY750" fmla="*/ 920306 h 6858000"/>
              <a:gd name="connsiteX751" fmla="*/ 5459407 w 7467663"/>
              <a:gd name="connsiteY751" fmla="*/ 940975 h 6858000"/>
              <a:gd name="connsiteX752" fmla="*/ 5374846 w 7467663"/>
              <a:gd name="connsiteY752" fmla="*/ 941988 h 6858000"/>
              <a:gd name="connsiteX753" fmla="*/ 5256105 w 7467663"/>
              <a:gd name="connsiteY753" fmla="*/ 945632 h 6858000"/>
              <a:gd name="connsiteX754" fmla="*/ 5107071 w 7467663"/>
              <a:gd name="connsiteY754" fmla="*/ 969720 h 6858000"/>
              <a:gd name="connsiteX755" fmla="*/ 4998681 w 7467663"/>
              <a:gd name="connsiteY755" fmla="*/ 988771 h 6858000"/>
              <a:gd name="connsiteX756" fmla="*/ 5870151 w 7467663"/>
              <a:gd name="connsiteY756" fmla="*/ 898890 h 6858000"/>
              <a:gd name="connsiteX757" fmla="*/ 5504425 w 7467663"/>
              <a:gd name="connsiteY757" fmla="*/ 848067 h 6858000"/>
              <a:gd name="connsiteX758" fmla="*/ 4968849 w 7467663"/>
              <a:gd name="connsiteY758" fmla="*/ 962318 h 6858000"/>
              <a:gd name="connsiteX759" fmla="*/ 5104039 w 7467663"/>
              <a:gd name="connsiteY759" fmla="*/ 940634 h 6858000"/>
              <a:gd name="connsiteX760" fmla="*/ 5256311 w 7467663"/>
              <a:gd name="connsiteY760" fmla="*/ 916490 h 6858000"/>
              <a:gd name="connsiteX761" fmla="*/ 5377381 w 7467663"/>
              <a:gd name="connsiteY761" fmla="*/ 912671 h 6858000"/>
              <a:gd name="connsiteX762" fmla="*/ 5460148 w 7467663"/>
              <a:gd name="connsiteY762" fmla="*/ 911442 h 6858000"/>
              <a:gd name="connsiteX763" fmla="*/ 5648971 w 7467663"/>
              <a:gd name="connsiteY763" fmla="*/ 891331 h 6858000"/>
              <a:gd name="connsiteX764" fmla="*/ 5844807 w 7467663"/>
              <a:gd name="connsiteY764" fmla="*/ 870718 h 6858000"/>
              <a:gd name="connsiteX765" fmla="*/ 5862975 w 7467663"/>
              <a:gd name="connsiteY765" fmla="*/ 869756 h 6858000"/>
              <a:gd name="connsiteX766" fmla="*/ 5920887 w 7467663"/>
              <a:gd name="connsiteY766" fmla="*/ 865929 h 6858000"/>
              <a:gd name="connsiteX767" fmla="*/ 5504425 w 7467663"/>
              <a:gd name="connsiteY767" fmla="*/ 848067 h 6858000"/>
              <a:gd name="connsiteX768" fmla="*/ 3607114 w 7467663"/>
              <a:gd name="connsiteY768" fmla="*/ 467441 h 6858000"/>
              <a:gd name="connsiteX769" fmla="*/ 3296242 w 7467663"/>
              <a:gd name="connsiteY769" fmla="*/ 807991 h 6858000"/>
              <a:gd name="connsiteX770" fmla="*/ 3174674 w 7467663"/>
              <a:gd name="connsiteY770" fmla="*/ 919759 h 6858000"/>
              <a:gd name="connsiteX771" fmla="*/ 3042978 w 7467663"/>
              <a:gd name="connsiteY771" fmla="*/ 1054894 h 6858000"/>
              <a:gd name="connsiteX772" fmla="*/ 2968914 w 7467663"/>
              <a:gd name="connsiteY772" fmla="*/ 1133756 h 6858000"/>
              <a:gd name="connsiteX773" fmla="*/ 3103823 w 7467663"/>
              <a:gd name="connsiteY773" fmla="*/ 1026814 h 6858000"/>
              <a:gd name="connsiteX774" fmla="*/ 3607114 w 7467663"/>
              <a:gd name="connsiteY774" fmla="*/ 467441 h 6858000"/>
              <a:gd name="connsiteX775" fmla="*/ 3744487 w 7467663"/>
              <a:gd name="connsiteY775" fmla="*/ 383136 h 6858000"/>
              <a:gd name="connsiteX776" fmla="*/ 3970213 w 7467663"/>
              <a:gd name="connsiteY776" fmla="*/ 995559 h 6858000"/>
              <a:gd name="connsiteX777" fmla="*/ 3744487 w 7467663"/>
              <a:gd name="connsiteY777" fmla="*/ 383136 h 6858000"/>
              <a:gd name="connsiteX778" fmla="*/ 3624562 w 7467663"/>
              <a:gd name="connsiteY778" fmla="*/ 367041 h 6858000"/>
              <a:gd name="connsiteX779" fmla="*/ 3489712 w 7467663"/>
              <a:gd name="connsiteY779" fmla="*/ 485386 h 6858000"/>
              <a:gd name="connsiteX780" fmla="*/ 3182994 w 7467663"/>
              <a:gd name="connsiteY780" fmla="*/ 828265 h 6858000"/>
              <a:gd name="connsiteX781" fmla="*/ 2892114 w 7467663"/>
              <a:gd name="connsiteY781" fmla="*/ 1172635 h 6858000"/>
              <a:gd name="connsiteX782" fmla="*/ 3021459 w 7467663"/>
              <a:gd name="connsiteY782" fmla="*/ 1035385 h 6858000"/>
              <a:gd name="connsiteX783" fmla="*/ 3153873 w 7467663"/>
              <a:gd name="connsiteY783" fmla="*/ 898971 h 6858000"/>
              <a:gd name="connsiteX784" fmla="*/ 3276511 w 7467663"/>
              <a:gd name="connsiteY784" fmla="*/ 786423 h 6858000"/>
              <a:gd name="connsiteX785" fmla="*/ 3584154 w 7467663"/>
              <a:gd name="connsiteY785" fmla="*/ 448218 h 6858000"/>
              <a:gd name="connsiteX786" fmla="*/ 3624562 w 7467663"/>
              <a:gd name="connsiteY786" fmla="*/ 367041 h 6858000"/>
              <a:gd name="connsiteX787" fmla="*/ 3766672 w 7467663"/>
              <a:gd name="connsiteY787" fmla="*/ 359429 h 6858000"/>
              <a:gd name="connsiteX788" fmla="*/ 3996338 w 7467663"/>
              <a:gd name="connsiteY788" fmla="*/ 968237 h 6858000"/>
              <a:gd name="connsiteX789" fmla="*/ 3766672 w 7467663"/>
              <a:gd name="connsiteY789" fmla="*/ 359429 h 6858000"/>
              <a:gd name="connsiteX790" fmla="*/ 5805386 w 7467663"/>
              <a:gd name="connsiteY790" fmla="*/ 239240 h 6858000"/>
              <a:gd name="connsiteX791" fmla="*/ 5736947 w 7467663"/>
              <a:gd name="connsiteY791" fmla="*/ 261367 h 6858000"/>
              <a:gd name="connsiteX792" fmla="*/ 5427012 w 7467663"/>
              <a:gd name="connsiteY792" fmla="*/ 311272 h 6858000"/>
              <a:gd name="connsiteX793" fmla="*/ 5147818 w 7467663"/>
              <a:gd name="connsiteY793" fmla="*/ 322112 h 6858000"/>
              <a:gd name="connsiteX794" fmla="*/ 5060854 w 7467663"/>
              <a:gd name="connsiteY794" fmla="*/ 311882 h 6858000"/>
              <a:gd name="connsiteX795" fmla="*/ 4945989 w 7467663"/>
              <a:gd name="connsiteY795" fmla="*/ 300516 h 6858000"/>
              <a:gd name="connsiteX796" fmla="*/ 5410479 w 7467663"/>
              <a:gd name="connsiteY796" fmla="*/ 348434 h 6858000"/>
              <a:gd name="connsiteX797" fmla="*/ 5805386 w 7467663"/>
              <a:gd name="connsiteY797" fmla="*/ 239240 h 6858000"/>
              <a:gd name="connsiteX798" fmla="*/ 5905192 w 7467663"/>
              <a:gd name="connsiteY798" fmla="*/ 163079 h 6858000"/>
              <a:gd name="connsiteX799" fmla="*/ 5865655 w 7467663"/>
              <a:gd name="connsiteY799" fmla="*/ 171901 h 6858000"/>
              <a:gd name="connsiteX800" fmla="*/ 5259740 w 7467663"/>
              <a:gd name="connsiteY800" fmla="*/ 257013 h 6858000"/>
              <a:gd name="connsiteX801" fmla="*/ 5208466 w 7467663"/>
              <a:gd name="connsiteY801" fmla="*/ 257550 h 6858000"/>
              <a:gd name="connsiteX802" fmla="*/ 4980204 w 7467663"/>
              <a:gd name="connsiteY802" fmla="*/ 271903 h 6858000"/>
              <a:gd name="connsiteX803" fmla="*/ 5068068 w 7467663"/>
              <a:gd name="connsiteY803" fmla="*/ 282244 h 6858000"/>
              <a:gd name="connsiteX804" fmla="*/ 5153231 w 7467663"/>
              <a:gd name="connsiteY804" fmla="*/ 292240 h 6858000"/>
              <a:gd name="connsiteX805" fmla="*/ 5426491 w 7467663"/>
              <a:gd name="connsiteY805" fmla="*/ 281128 h 6858000"/>
              <a:gd name="connsiteX806" fmla="*/ 5731212 w 7467663"/>
              <a:gd name="connsiteY806" fmla="*/ 231951 h 6858000"/>
              <a:gd name="connsiteX807" fmla="*/ 5905192 w 7467663"/>
              <a:gd name="connsiteY807" fmla="*/ 163079 h 6858000"/>
              <a:gd name="connsiteX808" fmla="*/ 5944437 w 7467663"/>
              <a:gd name="connsiteY808" fmla="*/ 113829 h 6858000"/>
              <a:gd name="connsiteX809" fmla="*/ 5825032 w 7467663"/>
              <a:gd name="connsiteY809" fmla="*/ 146405 h 6858000"/>
              <a:gd name="connsiteX810" fmla="*/ 4955599 w 7467663"/>
              <a:gd name="connsiteY810" fmla="*/ 247008 h 6858000"/>
              <a:gd name="connsiteX811" fmla="*/ 5210104 w 7467663"/>
              <a:gd name="connsiteY811" fmla="*/ 228123 h 6858000"/>
              <a:gd name="connsiteX812" fmla="*/ 5261015 w 7467663"/>
              <a:gd name="connsiteY812" fmla="*/ 227087 h 6858000"/>
              <a:gd name="connsiteX813" fmla="*/ 5861181 w 7467663"/>
              <a:gd name="connsiteY813" fmla="*/ 143093 h 6858000"/>
              <a:gd name="connsiteX814" fmla="*/ 5961252 w 7467663"/>
              <a:gd name="connsiteY814" fmla="*/ 114820 h 6858000"/>
              <a:gd name="connsiteX815" fmla="*/ 5944437 w 7467663"/>
              <a:gd name="connsiteY815" fmla="*/ 113829 h 6858000"/>
              <a:gd name="connsiteX816" fmla="*/ 3882765 w 7467663"/>
              <a:gd name="connsiteY816" fmla="*/ 0 h 6858000"/>
              <a:gd name="connsiteX817" fmla="*/ 3995099 w 7467663"/>
              <a:gd name="connsiteY817" fmla="*/ 0 h 6858000"/>
              <a:gd name="connsiteX818" fmla="*/ 4163818 w 7467663"/>
              <a:gd name="connsiteY818" fmla="*/ 234104 h 6858000"/>
              <a:gd name="connsiteX819" fmla="*/ 4172099 w 7467663"/>
              <a:gd name="connsiteY819" fmla="*/ 234207 h 6858000"/>
              <a:gd name="connsiteX820" fmla="*/ 4784282 w 7467663"/>
              <a:gd name="connsiteY820" fmla="*/ 276561 h 6858000"/>
              <a:gd name="connsiteX821" fmla="*/ 4801687 w 7467663"/>
              <a:gd name="connsiteY821" fmla="*/ 267764 h 6858000"/>
              <a:gd name="connsiteX822" fmla="*/ 6082788 w 7467663"/>
              <a:gd name="connsiteY822" fmla="*/ 64119 h 6858000"/>
              <a:gd name="connsiteX823" fmla="*/ 6099442 w 7467663"/>
              <a:gd name="connsiteY823" fmla="*/ 82568 h 6858000"/>
              <a:gd name="connsiteX824" fmla="*/ 4804137 w 7467663"/>
              <a:gd name="connsiteY824" fmla="*/ 320931 h 6858000"/>
              <a:gd name="connsiteX825" fmla="*/ 4227047 w 7467663"/>
              <a:gd name="connsiteY825" fmla="*/ 313415 h 6858000"/>
              <a:gd name="connsiteX826" fmla="*/ 4346041 w 7467663"/>
              <a:gd name="connsiteY826" fmla="*/ 456086 h 6858000"/>
              <a:gd name="connsiteX827" fmla="*/ 4870967 w 7467663"/>
              <a:gd name="connsiteY827" fmla="*/ 963061 h 6858000"/>
              <a:gd name="connsiteX828" fmla="*/ 4889647 w 7467663"/>
              <a:gd name="connsiteY828" fmla="*/ 957147 h 6858000"/>
              <a:gd name="connsiteX829" fmla="*/ 5422504 w 7467663"/>
              <a:gd name="connsiteY829" fmla="*/ 805191 h 6858000"/>
              <a:gd name="connsiteX830" fmla="*/ 6087656 w 7467663"/>
              <a:gd name="connsiteY830" fmla="*/ 826703 h 6858000"/>
              <a:gd name="connsiteX831" fmla="*/ 6058717 w 7467663"/>
              <a:gd name="connsiteY831" fmla="*/ 865992 h 6858000"/>
              <a:gd name="connsiteX832" fmla="*/ 4974153 w 7467663"/>
              <a:gd name="connsiteY832" fmla="*/ 1045456 h 6858000"/>
              <a:gd name="connsiteX833" fmla="*/ 5627835 w 7467663"/>
              <a:gd name="connsiteY833" fmla="*/ 1472077 h 6858000"/>
              <a:gd name="connsiteX834" fmla="*/ 5629817 w 7467663"/>
              <a:gd name="connsiteY834" fmla="*/ 1471412 h 6858000"/>
              <a:gd name="connsiteX835" fmla="*/ 5634124 w 7467663"/>
              <a:gd name="connsiteY835" fmla="*/ 1470572 h 6858000"/>
              <a:gd name="connsiteX836" fmla="*/ 5755832 w 7467663"/>
              <a:gd name="connsiteY836" fmla="*/ 1383886 h 6858000"/>
              <a:gd name="connsiteX837" fmla="*/ 6014186 w 7467663"/>
              <a:gd name="connsiteY837" fmla="*/ 1279799 h 6858000"/>
              <a:gd name="connsiteX838" fmla="*/ 6901619 w 7467663"/>
              <a:gd name="connsiteY838" fmla="*/ 1047874 h 6858000"/>
              <a:gd name="connsiteX839" fmla="*/ 6931566 w 7467663"/>
              <a:gd name="connsiteY839" fmla="*/ 1062034 h 6858000"/>
              <a:gd name="connsiteX840" fmla="*/ 5790982 w 7467663"/>
              <a:gd name="connsiteY840" fmla="*/ 1561380 h 6858000"/>
              <a:gd name="connsiteX841" fmla="*/ 6188971 w 7467663"/>
              <a:gd name="connsiteY841" fmla="*/ 1755168 h 6858000"/>
              <a:gd name="connsiteX842" fmla="*/ 6202446 w 7467663"/>
              <a:gd name="connsiteY842" fmla="*/ 1752268 h 6858000"/>
              <a:gd name="connsiteX843" fmla="*/ 7179560 w 7467663"/>
              <a:gd name="connsiteY843" fmla="*/ 1467551 h 6858000"/>
              <a:gd name="connsiteX844" fmla="*/ 7158730 w 7467663"/>
              <a:gd name="connsiteY844" fmla="*/ 1507835 h 6858000"/>
              <a:gd name="connsiteX845" fmla="*/ 6326959 w 7467663"/>
              <a:gd name="connsiteY845" fmla="*/ 1817686 h 6858000"/>
              <a:gd name="connsiteX846" fmla="*/ 6537433 w 7467663"/>
              <a:gd name="connsiteY846" fmla="*/ 1907790 h 6858000"/>
              <a:gd name="connsiteX847" fmla="*/ 6550221 w 7467663"/>
              <a:gd name="connsiteY847" fmla="*/ 1910729 h 6858000"/>
              <a:gd name="connsiteX848" fmla="*/ 6964438 w 7467663"/>
              <a:gd name="connsiteY848" fmla="*/ 2209505 h 6858000"/>
              <a:gd name="connsiteX849" fmla="*/ 7367862 w 7467663"/>
              <a:gd name="connsiteY849" fmla="*/ 2806833 h 6858000"/>
              <a:gd name="connsiteX850" fmla="*/ 7364329 w 7467663"/>
              <a:gd name="connsiteY850" fmla="*/ 2826907 h 6858000"/>
              <a:gd name="connsiteX851" fmla="*/ 7290545 w 7467663"/>
              <a:gd name="connsiteY851" fmla="*/ 2850663 h 6858000"/>
              <a:gd name="connsiteX852" fmla="*/ 6472036 w 7467663"/>
              <a:gd name="connsiteY852" fmla="*/ 1959003 h 6858000"/>
              <a:gd name="connsiteX853" fmla="*/ 5792897 w 7467663"/>
              <a:gd name="connsiteY853" fmla="*/ 1647747 h 6858000"/>
              <a:gd name="connsiteX854" fmla="*/ 5842751 w 7467663"/>
              <a:gd name="connsiteY854" fmla="*/ 1816112 h 6858000"/>
              <a:gd name="connsiteX855" fmla="*/ 5847424 w 7467663"/>
              <a:gd name="connsiteY855" fmla="*/ 1815776 h 6858000"/>
              <a:gd name="connsiteX856" fmla="*/ 6399821 w 7467663"/>
              <a:gd name="connsiteY856" fmla="*/ 2344799 h 6858000"/>
              <a:gd name="connsiteX857" fmla="*/ 6323232 w 7467663"/>
              <a:gd name="connsiteY857" fmla="*/ 2389634 h 6858000"/>
              <a:gd name="connsiteX858" fmla="*/ 5942958 w 7467663"/>
              <a:gd name="connsiteY858" fmla="*/ 2077708 h 6858000"/>
              <a:gd name="connsiteX859" fmla="*/ 5921559 w 7467663"/>
              <a:gd name="connsiteY859" fmla="*/ 2378596 h 6858000"/>
              <a:gd name="connsiteX860" fmla="*/ 5817651 w 7467663"/>
              <a:gd name="connsiteY860" fmla="*/ 3023919 h 6858000"/>
              <a:gd name="connsiteX861" fmla="*/ 5729634 w 7467663"/>
              <a:gd name="connsiteY861" fmla="*/ 3051849 h 6858000"/>
              <a:gd name="connsiteX862" fmla="*/ 5611018 w 7467663"/>
              <a:gd name="connsiteY862" fmla="*/ 2316769 h 6858000"/>
              <a:gd name="connsiteX863" fmla="*/ 5687608 w 7467663"/>
              <a:gd name="connsiteY863" fmla="*/ 2039972 h 6858000"/>
              <a:gd name="connsiteX864" fmla="*/ 5657554 w 7467663"/>
              <a:gd name="connsiteY864" fmla="*/ 1576445 h 6858000"/>
              <a:gd name="connsiteX865" fmla="*/ 5150475 w 7467663"/>
              <a:gd name="connsiteY865" fmla="*/ 1274012 h 6858000"/>
              <a:gd name="connsiteX866" fmla="*/ 5349142 w 7467663"/>
              <a:gd name="connsiteY866" fmla="*/ 2204405 h 6858000"/>
              <a:gd name="connsiteX867" fmla="*/ 5262214 w 7467663"/>
              <a:gd name="connsiteY867" fmla="*/ 2233836 h 6858000"/>
              <a:gd name="connsiteX868" fmla="*/ 4981539 w 7467663"/>
              <a:gd name="connsiteY868" fmla="*/ 1542201 h 6858000"/>
              <a:gd name="connsiteX869" fmla="*/ 4958461 w 7467663"/>
              <a:gd name="connsiteY869" fmla="*/ 1136957 h 6858000"/>
              <a:gd name="connsiteX870" fmla="*/ 4655015 w 7467663"/>
              <a:gd name="connsiteY870" fmla="*/ 891426 h 6858000"/>
              <a:gd name="connsiteX871" fmla="*/ 4348002 w 7467663"/>
              <a:gd name="connsiteY871" fmla="*/ 2205895 h 6858000"/>
              <a:gd name="connsiteX872" fmla="*/ 4262250 w 7467663"/>
              <a:gd name="connsiteY872" fmla="*/ 2219972 h 6858000"/>
              <a:gd name="connsiteX873" fmla="*/ 4550611 w 7467663"/>
              <a:gd name="connsiteY873" fmla="*/ 817540 h 6858000"/>
              <a:gd name="connsiteX874" fmla="*/ 4564418 w 7467663"/>
              <a:gd name="connsiteY874" fmla="*/ 808293 h 6858000"/>
              <a:gd name="connsiteX875" fmla="*/ 4266388 w 7467663"/>
              <a:gd name="connsiteY875" fmla="*/ 500083 h 6858000"/>
              <a:gd name="connsiteX876" fmla="*/ 4032842 w 7467663"/>
              <a:gd name="connsiteY876" fmla="*/ 211809 h 6858000"/>
              <a:gd name="connsiteX877" fmla="*/ 3882765 w 7467663"/>
              <a:gd name="connsiteY877" fmla="*/ 0 h 6858000"/>
              <a:gd name="connsiteX878" fmla="*/ 3721337 w 7467663"/>
              <a:gd name="connsiteY878" fmla="*/ 0 h 6858000"/>
              <a:gd name="connsiteX879" fmla="*/ 3797544 w 7467663"/>
              <a:gd name="connsiteY879" fmla="*/ 0 h 6858000"/>
              <a:gd name="connsiteX880" fmla="*/ 3775734 w 7467663"/>
              <a:gd name="connsiteY880" fmla="*/ 95131 h 6858000"/>
              <a:gd name="connsiteX881" fmla="*/ 3724807 w 7467663"/>
              <a:gd name="connsiteY881" fmla="*/ 272257 h 6858000"/>
              <a:gd name="connsiteX882" fmla="*/ 3726844 w 7467663"/>
              <a:gd name="connsiteY882" fmla="*/ 282988 h 6858000"/>
              <a:gd name="connsiteX883" fmla="*/ 3742664 w 7467663"/>
              <a:gd name="connsiteY883" fmla="*/ 279918 h 6858000"/>
              <a:gd name="connsiteX884" fmla="*/ 4103910 w 7467663"/>
              <a:gd name="connsiteY884" fmla="*/ 1161917 h 6858000"/>
              <a:gd name="connsiteX885" fmla="*/ 4020269 w 7467663"/>
              <a:gd name="connsiteY885" fmla="*/ 1200406 h 6858000"/>
              <a:gd name="connsiteX886" fmla="*/ 3674882 w 7467663"/>
              <a:gd name="connsiteY886" fmla="*/ 488524 h 6858000"/>
              <a:gd name="connsiteX887" fmla="*/ 3132682 w 7467663"/>
              <a:gd name="connsiteY887" fmla="*/ 1072284 h 6858000"/>
              <a:gd name="connsiteX888" fmla="*/ 2716346 w 7467663"/>
              <a:gd name="connsiteY888" fmla="*/ 1276376 h 6858000"/>
              <a:gd name="connsiteX889" fmla="*/ 2716772 w 7467663"/>
              <a:gd name="connsiteY889" fmla="*/ 1255462 h 6858000"/>
              <a:gd name="connsiteX890" fmla="*/ 3471096 w 7467663"/>
              <a:gd name="connsiteY890" fmla="*/ 437072 h 6858000"/>
              <a:gd name="connsiteX891" fmla="*/ 3639057 w 7467663"/>
              <a:gd name="connsiteY891" fmla="*/ 286334 h 6858000"/>
              <a:gd name="connsiteX892" fmla="*/ 3640309 w 7467663"/>
              <a:gd name="connsiteY892" fmla="*/ 284664 h 6858000"/>
              <a:gd name="connsiteX893" fmla="*/ 3646022 w 7467663"/>
              <a:gd name="connsiteY893" fmla="*/ 276711 h 6858000"/>
              <a:gd name="connsiteX894" fmla="*/ 3707943 w 7467663"/>
              <a:gd name="connsiteY894" fmla="*/ 65958 h 6858000"/>
              <a:gd name="connsiteX895" fmla="*/ 3721337 w 7467663"/>
              <a:gd name="connsiteY895" fmla="*/ 0 h 6858000"/>
              <a:gd name="connsiteX896" fmla="*/ 2867960 w 7467663"/>
              <a:gd name="connsiteY896" fmla="*/ 0 h 6858000"/>
              <a:gd name="connsiteX897" fmla="*/ 2926351 w 7467663"/>
              <a:gd name="connsiteY897" fmla="*/ 0 h 6858000"/>
              <a:gd name="connsiteX898" fmla="*/ 2902823 w 7467663"/>
              <a:gd name="connsiteY898" fmla="*/ 262929 h 6858000"/>
              <a:gd name="connsiteX899" fmla="*/ 2940663 w 7467663"/>
              <a:gd name="connsiteY899" fmla="*/ 140884 h 6858000"/>
              <a:gd name="connsiteX900" fmla="*/ 2947039 w 7467663"/>
              <a:gd name="connsiteY900" fmla="*/ 122524 h 6858000"/>
              <a:gd name="connsiteX901" fmla="*/ 2984316 w 7467663"/>
              <a:gd name="connsiteY901" fmla="*/ 0 h 6858000"/>
              <a:gd name="connsiteX902" fmla="*/ 3016114 w 7467663"/>
              <a:gd name="connsiteY902" fmla="*/ 0 h 6858000"/>
              <a:gd name="connsiteX903" fmla="*/ 2979949 w 7467663"/>
              <a:gd name="connsiteY903" fmla="*/ 119274 h 6858000"/>
              <a:gd name="connsiteX904" fmla="*/ 3023879 w 7467663"/>
              <a:gd name="connsiteY904" fmla="*/ 0 h 6858000"/>
              <a:gd name="connsiteX905" fmla="*/ 3105400 w 7467663"/>
              <a:gd name="connsiteY905" fmla="*/ 0 h 6858000"/>
              <a:gd name="connsiteX906" fmla="*/ 3094669 w 7467663"/>
              <a:gd name="connsiteY906" fmla="*/ 30308 h 6858000"/>
              <a:gd name="connsiteX907" fmla="*/ 2901945 w 7467663"/>
              <a:gd name="connsiteY907" fmla="*/ 466538 h 6858000"/>
              <a:gd name="connsiteX908" fmla="*/ 2815209 w 7467663"/>
              <a:gd name="connsiteY908" fmla="*/ 497361 h 6858000"/>
              <a:gd name="connsiteX909" fmla="*/ 2844845 w 7467663"/>
              <a:gd name="connsiteY909" fmla="*/ 127638 h 6858000"/>
              <a:gd name="connsiteX910" fmla="*/ 2867960 w 7467663"/>
              <a:gd name="connsiteY910" fmla="*/ 0 h 6858000"/>
              <a:gd name="connsiteX911" fmla="*/ 1057230 w 7467663"/>
              <a:gd name="connsiteY911" fmla="*/ 0 h 6858000"/>
              <a:gd name="connsiteX912" fmla="*/ 1111003 w 7467663"/>
              <a:gd name="connsiteY912" fmla="*/ 0 h 6858000"/>
              <a:gd name="connsiteX913" fmla="*/ 1125553 w 7467663"/>
              <a:gd name="connsiteY913" fmla="*/ 52588 h 6858000"/>
              <a:gd name="connsiteX914" fmla="*/ 1304276 w 7467663"/>
              <a:gd name="connsiteY914" fmla="*/ 476275 h 6858000"/>
              <a:gd name="connsiteX915" fmla="*/ 1492066 w 7467663"/>
              <a:gd name="connsiteY915" fmla="*/ 886333 h 6858000"/>
              <a:gd name="connsiteX916" fmla="*/ 1423698 w 7467663"/>
              <a:gd name="connsiteY916" fmla="*/ 710817 h 6858000"/>
              <a:gd name="connsiteX917" fmla="*/ 1357609 w 7467663"/>
              <a:gd name="connsiteY917" fmla="*/ 532892 h 6858000"/>
              <a:gd name="connsiteX918" fmla="*/ 1309550 w 7467663"/>
              <a:gd name="connsiteY918" fmla="*/ 374031 h 6858000"/>
              <a:gd name="connsiteX919" fmla="*/ 1193673 w 7467663"/>
              <a:gd name="connsiteY919" fmla="*/ 49533 h 6858000"/>
              <a:gd name="connsiteX920" fmla="*/ 1164391 w 7467663"/>
              <a:gd name="connsiteY920" fmla="*/ 0 h 6858000"/>
              <a:gd name="connsiteX921" fmla="*/ 1200666 w 7467663"/>
              <a:gd name="connsiteY921" fmla="*/ 0 h 6858000"/>
              <a:gd name="connsiteX922" fmla="*/ 1223408 w 7467663"/>
              <a:gd name="connsiteY922" fmla="*/ 38996 h 6858000"/>
              <a:gd name="connsiteX923" fmla="*/ 1339635 w 7467663"/>
              <a:gd name="connsiteY923" fmla="*/ 365517 h 6858000"/>
              <a:gd name="connsiteX924" fmla="*/ 1387469 w 7467663"/>
              <a:gd name="connsiteY924" fmla="*/ 523079 h 6858000"/>
              <a:gd name="connsiteX925" fmla="*/ 1452685 w 7467663"/>
              <a:gd name="connsiteY925" fmla="*/ 699806 h 6858000"/>
              <a:gd name="connsiteX926" fmla="*/ 1492092 w 7467663"/>
              <a:gd name="connsiteY926" fmla="*/ 800424 h 6858000"/>
              <a:gd name="connsiteX927" fmla="*/ 1455302 w 7467663"/>
              <a:gd name="connsiteY927" fmla="*/ 632913 h 6858000"/>
              <a:gd name="connsiteX928" fmla="*/ 1222336 w 7467663"/>
              <a:gd name="connsiteY928" fmla="*/ 9480 h 6858000"/>
              <a:gd name="connsiteX929" fmla="*/ 1214634 w 7467663"/>
              <a:gd name="connsiteY929" fmla="*/ 0 h 6858000"/>
              <a:gd name="connsiteX930" fmla="*/ 1289827 w 7467663"/>
              <a:gd name="connsiteY930" fmla="*/ 0 h 6858000"/>
              <a:gd name="connsiteX931" fmla="*/ 1321076 w 7467663"/>
              <a:gd name="connsiteY931" fmla="*/ 59722 h 6858000"/>
              <a:gd name="connsiteX932" fmla="*/ 1512579 w 7467663"/>
              <a:gd name="connsiteY932" fmla="*/ 626441 h 6858000"/>
              <a:gd name="connsiteX933" fmla="*/ 1506076 w 7467663"/>
              <a:gd name="connsiteY933" fmla="*/ 1089289 h 6858000"/>
              <a:gd name="connsiteX934" fmla="*/ 1486346 w 7467663"/>
              <a:gd name="connsiteY934" fmla="*/ 1079919 h 6858000"/>
              <a:gd name="connsiteX935" fmla="*/ 1070511 w 7467663"/>
              <a:gd name="connsiteY935" fmla="*/ 48609 h 6858000"/>
              <a:gd name="connsiteX936" fmla="*/ 1057230 w 7467663"/>
              <a:gd name="connsiteY936" fmla="*/ 0 h 6858000"/>
              <a:gd name="connsiteX937" fmla="*/ 43151 w 7467663"/>
              <a:gd name="connsiteY937" fmla="*/ 0 h 6858000"/>
              <a:gd name="connsiteX938" fmla="*/ 95283 w 7467663"/>
              <a:gd name="connsiteY938" fmla="*/ 0 h 6858000"/>
              <a:gd name="connsiteX939" fmla="*/ 300708 w 7467663"/>
              <a:gd name="connsiteY939" fmla="*/ 154571 h 6858000"/>
              <a:gd name="connsiteX940" fmla="*/ 530414 w 7467663"/>
              <a:gd name="connsiteY940" fmla="*/ 354673 h 6858000"/>
              <a:gd name="connsiteX941" fmla="*/ 333785 w 7467663"/>
              <a:gd name="connsiteY941" fmla="*/ 161564 h 6858000"/>
              <a:gd name="connsiteX942" fmla="*/ 147005 w 7467663"/>
              <a:gd name="connsiteY942" fmla="*/ 0 h 6858000"/>
              <a:gd name="connsiteX943" fmla="*/ 272509 w 7467663"/>
              <a:gd name="connsiteY943" fmla="*/ 0 h 6858000"/>
              <a:gd name="connsiteX944" fmla="*/ 326276 w 7467663"/>
              <a:gd name="connsiteY944" fmla="*/ 45847 h 6858000"/>
              <a:gd name="connsiteX945" fmla="*/ 823759 w 7467663"/>
              <a:gd name="connsiteY945" fmla="*/ 574145 h 6858000"/>
              <a:gd name="connsiteX946" fmla="*/ 811254 w 7467663"/>
              <a:gd name="connsiteY946" fmla="*/ 665546 h 6858000"/>
              <a:gd name="connsiteX947" fmla="*/ 154042 w 7467663"/>
              <a:gd name="connsiteY947" fmla="*/ 261522 h 6858000"/>
              <a:gd name="connsiteX948" fmla="*/ 13550 w 7467663"/>
              <a:gd name="connsiteY948" fmla="*/ 158423 h 6858000"/>
              <a:gd name="connsiteX949" fmla="*/ 0 w 7467663"/>
              <a:gd name="connsiteY949" fmla="*/ 146618 h 6858000"/>
              <a:gd name="connsiteX950" fmla="*/ 0 w 7467663"/>
              <a:gd name="connsiteY950" fmla="*/ 59161 h 6858000"/>
              <a:gd name="connsiteX951" fmla="*/ 45427 w 7467663"/>
              <a:gd name="connsiteY951" fmla="*/ 101078 h 6858000"/>
              <a:gd name="connsiteX952" fmla="*/ 630103 w 7467663"/>
              <a:gd name="connsiteY952" fmla="*/ 485885 h 6858000"/>
              <a:gd name="connsiteX953" fmla="*/ 532040 w 7467663"/>
              <a:gd name="connsiteY953" fmla="*/ 399359 h 6858000"/>
              <a:gd name="connsiteX954" fmla="*/ 517618 w 7467663"/>
              <a:gd name="connsiteY954" fmla="*/ 385726 h 6858000"/>
              <a:gd name="connsiteX955" fmla="*/ 285074 w 7467663"/>
              <a:gd name="connsiteY955" fmla="*/ 182755 h 6858000"/>
              <a:gd name="connsiteX956" fmla="*/ 43151 w 7467663"/>
              <a:gd name="connsiteY956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88673 w 7467600"/>
              <a:gd name="connsiteY4" fmla="*/ 6610396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392158 w 7467600"/>
              <a:gd name="connsiteY16" fmla="*/ 6771365 h 6858000"/>
              <a:gd name="connsiteX17" fmla="*/ 7467600 w 7467600"/>
              <a:gd name="connsiteY17" fmla="*/ 6805948 h 6858000"/>
              <a:gd name="connsiteX18" fmla="*/ 7467600 w 7467600"/>
              <a:gd name="connsiteY18" fmla="*/ 6831490 h 6858000"/>
              <a:gd name="connsiteX19" fmla="*/ 7410696 w 7467600"/>
              <a:gd name="connsiteY19" fmla="*/ 6803861 h 6858000"/>
              <a:gd name="connsiteX20" fmla="*/ 7088673 w 7467600"/>
              <a:gd name="connsiteY20" fmla="*/ 6610396 h 6858000"/>
              <a:gd name="connsiteX21" fmla="*/ 1019354 w 7467600"/>
              <a:gd name="connsiteY21" fmla="*/ 6315006 h 6858000"/>
              <a:gd name="connsiteX22" fmla="*/ 441046 w 7467600"/>
              <a:gd name="connsiteY22" fmla="*/ 6691153 h 6858000"/>
              <a:gd name="connsiteX23" fmla="*/ 1019354 w 7467600"/>
              <a:gd name="connsiteY23" fmla="*/ 6315006 h 6858000"/>
              <a:gd name="connsiteX24" fmla="*/ 991680 w 7467600"/>
              <a:gd name="connsiteY24" fmla="*/ 6298413 h 6858000"/>
              <a:gd name="connsiteX25" fmla="*/ 409060 w 7467600"/>
              <a:gd name="connsiteY25" fmla="*/ 6671470 h 6858000"/>
              <a:gd name="connsiteX26" fmla="*/ 991680 w 7467600"/>
              <a:gd name="connsiteY26" fmla="*/ 6298413 h 6858000"/>
              <a:gd name="connsiteX27" fmla="*/ 103333 w 7467600"/>
              <a:gd name="connsiteY27" fmla="*/ 5699602 h 6858000"/>
              <a:gd name="connsiteX28" fmla="*/ 233938 w 7467600"/>
              <a:gd name="connsiteY28" fmla="*/ 5809416 h 6858000"/>
              <a:gd name="connsiteX29" fmla="*/ 883580 w 7467600"/>
              <a:gd name="connsiteY29" fmla="*/ 6180710 h 6858000"/>
              <a:gd name="connsiteX30" fmla="*/ 487337 w 7467600"/>
              <a:gd name="connsiteY30" fmla="*/ 5950182 h 6858000"/>
              <a:gd name="connsiteX31" fmla="*/ 354051 w 7467600"/>
              <a:gd name="connsiteY31" fmla="*/ 5854912 h 6858000"/>
              <a:gd name="connsiteX32" fmla="*/ 195436 w 7467600"/>
              <a:gd name="connsiteY32" fmla="*/ 5755068 h 6858000"/>
              <a:gd name="connsiteX33" fmla="*/ 103333 w 7467600"/>
              <a:gd name="connsiteY33" fmla="*/ 5699602 h 6858000"/>
              <a:gd name="connsiteX34" fmla="*/ 5539432 w 7467600"/>
              <a:gd name="connsiteY34" fmla="*/ 5642928 h 6858000"/>
              <a:gd name="connsiteX35" fmla="*/ 5555462 w 7467600"/>
              <a:gd name="connsiteY35" fmla="*/ 5694454 h 6858000"/>
              <a:gd name="connsiteX36" fmla="*/ 5828270 w 7467600"/>
              <a:gd name="connsiteY36" fmla="*/ 6320663 h 6858000"/>
              <a:gd name="connsiteX37" fmla="*/ 5947416 w 7467600"/>
              <a:gd name="connsiteY37" fmla="*/ 6574846 h 6858000"/>
              <a:gd name="connsiteX38" fmla="*/ 5539432 w 7467600"/>
              <a:gd name="connsiteY38" fmla="*/ 5642928 h 6858000"/>
              <a:gd name="connsiteX39" fmla="*/ 51253 w 7467600"/>
              <a:gd name="connsiteY39" fmla="*/ 5631825 h 6858000"/>
              <a:gd name="connsiteX40" fmla="*/ 211622 w 7467600"/>
              <a:gd name="connsiteY40" fmla="*/ 5728803 h 6858000"/>
              <a:gd name="connsiteX41" fmla="*/ 371652 w 7467600"/>
              <a:gd name="connsiteY41" fmla="*/ 5829062 h 6858000"/>
              <a:gd name="connsiteX42" fmla="*/ 505903 w 7467600"/>
              <a:gd name="connsiteY42" fmla="*/ 5925221 h 6858000"/>
              <a:gd name="connsiteX43" fmla="*/ 899240 w 7467600"/>
              <a:gd name="connsiteY43" fmla="*/ 6153068 h 6858000"/>
              <a:gd name="connsiteX44" fmla="*/ 988114 w 7467600"/>
              <a:gd name="connsiteY44" fmla="*/ 6174204 h 6858000"/>
              <a:gd name="connsiteX45" fmla="*/ 845971 w 7467600"/>
              <a:gd name="connsiteY45" fmla="*/ 6067177 h 6858000"/>
              <a:gd name="connsiteX46" fmla="*/ 448057 w 7467600"/>
              <a:gd name="connsiteY46" fmla="*/ 5841376 h 6858000"/>
              <a:gd name="connsiteX47" fmla="*/ 51253 w 7467600"/>
              <a:gd name="connsiteY47" fmla="*/ 5631825 h 6858000"/>
              <a:gd name="connsiteX48" fmla="*/ 2606687 w 7467600"/>
              <a:gd name="connsiteY48" fmla="*/ 5630718 h 6858000"/>
              <a:gd name="connsiteX49" fmla="*/ 2645658 w 7467600"/>
              <a:gd name="connsiteY49" fmla="*/ 6640259 h 6858000"/>
              <a:gd name="connsiteX50" fmla="*/ 2606687 w 7467600"/>
              <a:gd name="connsiteY50" fmla="*/ 5630718 h 6858000"/>
              <a:gd name="connsiteX51" fmla="*/ 3642057 w 7467600"/>
              <a:gd name="connsiteY51" fmla="*/ 5573487 h 6858000"/>
              <a:gd name="connsiteX52" fmla="*/ 3632981 w 7467600"/>
              <a:gd name="connsiteY52" fmla="*/ 5579437 h 6858000"/>
              <a:gd name="connsiteX53" fmla="*/ 3382436 w 7467600"/>
              <a:gd name="connsiteY53" fmla="*/ 5952726 h 6858000"/>
              <a:gd name="connsiteX54" fmla="*/ 3191929 w 7467600"/>
              <a:gd name="connsiteY54" fmla="*/ 6662669 h 6858000"/>
              <a:gd name="connsiteX55" fmla="*/ 3369898 w 7467600"/>
              <a:gd name="connsiteY55" fmla="*/ 6081771 h 6858000"/>
              <a:gd name="connsiteX56" fmla="*/ 3642057 w 7467600"/>
              <a:gd name="connsiteY56" fmla="*/ 5573487 h 6858000"/>
              <a:gd name="connsiteX57" fmla="*/ 2650666 w 7467600"/>
              <a:gd name="connsiteY57" fmla="*/ 5530686 h 6858000"/>
              <a:gd name="connsiteX58" fmla="*/ 2650249 w 7467600"/>
              <a:gd name="connsiteY58" fmla="*/ 5532101 h 6858000"/>
              <a:gd name="connsiteX59" fmla="*/ 2663808 w 7467600"/>
              <a:gd name="connsiteY59" fmla="*/ 6535215 h 6858000"/>
              <a:gd name="connsiteX60" fmla="*/ 2665418 w 7467600"/>
              <a:gd name="connsiteY60" fmla="*/ 6132756 h 6858000"/>
              <a:gd name="connsiteX61" fmla="*/ 2650666 w 7467600"/>
              <a:gd name="connsiteY61" fmla="*/ 5530686 h 6858000"/>
              <a:gd name="connsiteX62" fmla="*/ 2680277 w 7467600"/>
              <a:gd name="connsiteY62" fmla="*/ 5479204 h 6858000"/>
              <a:gd name="connsiteX63" fmla="*/ 2678972 w 7467600"/>
              <a:gd name="connsiteY63" fmla="*/ 5481582 h 6858000"/>
              <a:gd name="connsiteX64" fmla="*/ 2696666 w 7467600"/>
              <a:gd name="connsiteY64" fmla="*/ 6133836 h 6858000"/>
              <a:gd name="connsiteX65" fmla="*/ 2695769 w 7467600"/>
              <a:gd name="connsiteY65" fmla="*/ 6390955 h 6858000"/>
              <a:gd name="connsiteX66" fmla="*/ 2739893 w 7467600"/>
              <a:gd name="connsiteY66" fmla="*/ 6108357 h 6858000"/>
              <a:gd name="connsiteX67" fmla="*/ 2680277 w 7467600"/>
              <a:gd name="connsiteY67" fmla="*/ 5479204 h 6858000"/>
              <a:gd name="connsiteX68" fmla="*/ 1132195 w 7467600"/>
              <a:gd name="connsiteY68" fmla="*/ 5467980 h 6858000"/>
              <a:gd name="connsiteX69" fmla="*/ 1679056 w 7467600"/>
              <a:gd name="connsiteY69" fmla="*/ 5516907 h 6858000"/>
              <a:gd name="connsiteX70" fmla="*/ 2128648 w 7467600"/>
              <a:gd name="connsiteY70" fmla="*/ 5474249 h 6858000"/>
              <a:gd name="connsiteX71" fmla="*/ 1825619 w 7467600"/>
              <a:gd name="connsiteY71" fmla="*/ 5478447 h 6858000"/>
              <a:gd name="connsiteX72" fmla="*/ 1737798 w 7467600"/>
              <a:gd name="connsiteY72" fmla="*/ 5483353 h 6858000"/>
              <a:gd name="connsiteX73" fmla="*/ 1132195 w 7467600"/>
              <a:gd name="connsiteY73" fmla="*/ 5467980 h 6858000"/>
              <a:gd name="connsiteX74" fmla="*/ 7454976 w 7467600"/>
              <a:gd name="connsiteY74" fmla="*/ 6318297 h 6858000"/>
              <a:gd name="connsiteX75" fmla="*/ 7467600 w 7467600"/>
              <a:gd name="connsiteY75" fmla="*/ 6334256 h 6858000"/>
              <a:gd name="connsiteX76" fmla="*/ 7454976 w 7467600"/>
              <a:gd name="connsiteY76" fmla="*/ 6318297 h 6858000"/>
              <a:gd name="connsiteX77" fmla="*/ 1456157 w 7467600"/>
              <a:gd name="connsiteY77" fmla="*/ 5371404 h 6858000"/>
              <a:gd name="connsiteX78" fmla="*/ 1244432 w 7467600"/>
              <a:gd name="connsiteY78" fmla="*/ 5385601 h 6858000"/>
              <a:gd name="connsiteX79" fmla="*/ 973990 w 7467600"/>
              <a:gd name="connsiteY79" fmla="*/ 5424940 h 6858000"/>
              <a:gd name="connsiteX80" fmla="*/ 1103809 w 7467600"/>
              <a:gd name="connsiteY80" fmla="*/ 5433720 h 6858000"/>
              <a:gd name="connsiteX81" fmla="*/ 1123454 w 7467600"/>
              <a:gd name="connsiteY81" fmla="*/ 5435727 h 6858000"/>
              <a:gd name="connsiteX82" fmla="*/ 1737017 w 7467600"/>
              <a:gd name="connsiteY82" fmla="*/ 5452183 h 6858000"/>
              <a:gd name="connsiteX83" fmla="*/ 1824397 w 7467600"/>
              <a:gd name="connsiteY83" fmla="*/ 5447757 h 6858000"/>
              <a:gd name="connsiteX84" fmla="*/ 2070059 w 7467600"/>
              <a:gd name="connsiteY84" fmla="*/ 5441660 h 6858000"/>
              <a:gd name="connsiteX85" fmla="*/ 1456157 w 7467600"/>
              <a:gd name="connsiteY85" fmla="*/ 5371404 h 6858000"/>
              <a:gd name="connsiteX86" fmla="*/ 4988186 w 7467600"/>
              <a:gd name="connsiteY86" fmla="*/ 5216467 h 6858000"/>
              <a:gd name="connsiteX87" fmla="*/ 4777334 w 7467600"/>
              <a:gd name="connsiteY87" fmla="*/ 5406072 h 6858000"/>
              <a:gd name="connsiteX88" fmla="*/ 4718341 w 7467600"/>
              <a:gd name="connsiteY88" fmla="*/ 5468043 h 6858000"/>
              <a:gd name="connsiteX89" fmla="*/ 4604655 w 7467600"/>
              <a:gd name="connsiteY89" fmla="*/ 5583434 h 6858000"/>
              <a:gd name="connsiteX90" fmla="*/ 4565074 w 7467600"/>
              <a:gd name="connsiteY90" fmla="*/ 5618550 h 6858000"/>
              <a:gd name="connsiteX91" fmla="*/ 4988186 w 7467600"/>
              <a:gd name="connsiteY91" fmla="*/ 5216467 h 6858000"/>
              <a:gd name="connsiteX92" fmla="*/ 4978032 w 7467600"/>
              <a:gd name="connsiteY92" fmla="*/ 5183809 h 6858000"/>
              <a:gd name="connsiteX93" fmla="*/ 4463413 w 7467600"/>
              <a:gd name="connsiteY93" fmla="*/ 5615162 h 6858000"/>
              <a:gd name="connsiteX94" fmla="*/ 4358134 w 7467600"/>
              <a:gd name="connsiteY94" fmla="*/ 5742791 h 6858000"/>
              <a:gd name="connsiteX95" fmla="*/ 4376219 w 7467600"/>
              <a:gd name="connsiteY95" fmla="*/ 5729027 h 6858000"/>
              <a:gd name="connsiteX96" fmla="*/ 4582340 w 7467600"/>
              <a:gd name="connsiteY96" fmla="*/ 5561037 h 6858000"/>
              <a:gd name="connsiteX97" fmla="*/ 4694684 w 7467600"/>
              <a:gd name="connsiteY97" fmla="*/ 5447098 h 6858000"/>
              <a:gd name="connsiteX98" fmla="*/ 4754123 w 7467600"/>
              <a:gd name="connsiteY98" fmla="*/ 5384643 h 6858000"/>
              <a:gd name="connsiteX99" fmla="*/ 4978032 w 7467600"/>
              <a:gd name="connsiteY99" fmla="*/ 5183809 h 6858000"/>
              <a:gd name="connsiteX100" fmla="*/ 1903353 w 7467600"/>
              <a:gd name="connsiteY100" fmla="*/ 5044827 h 6858000"/>
              <a:gd name="connsiteX101" fmla="*/ 1936931 w 7467600"/>
              <a:gd name="connsiteY101" fmla="*/ 5093954 h 6858000"/>
              <a:gd name="connsiteX102" fmla="*/ 2195868 w 7467600"/>
              <a:gd name="connsiteY102" fmla="*/ 5396574 h 6858000"/>
              <a:gd name="connsiteX103" fmla="*/ 2088852 w 7467600"/>
              <a:gd name="connsiteY103" fmla="*/ 5166123 h 6858000"/>
              <a:gd name="connsiteX104" fmla="*/ 1958241 w 7467600"/>
              <a:gd name="connsiteY104" fmla="*/ 5067955 h 6858000"/>
              <a:gd name="connsiteX105" fmla="*/ 1903353 w 7467600"/>
              <a:gd name="connsiteY105" fmla="*/ 5044827 h 6858000"/>
              <a:gd name="connsiteX106" fmla="*/ 1979378 w 7467600"/>
              <a:gd name="connsiteY106" fmla="*/ 4769504 h 6858000"/>
              <a:gd name="connsiteX107" fmla="*/ 2882120 w 7467600"/>
              <a:gd name="connsiteY107" fmla="*/ 5064547 h 6858000"/>
              <a:gd name="connsiteX108" fmla="*/ 2793103 w 7467600"/>
              <a:gd name="connsiteY108" fmla="*/ 5039699 h 6858000"/>
              <a:gd name="connsiteX109" fmla="*/ 2770041 w 7467600"/>
              <a:gd name="connsiteY109" fmla="*/ 5033634 h 6858000"/>
              <a:gd name="connsiteX110" fmla="*/ 1979378 w 7467600"/>
              <a:gd name="connsiteY110" fmla="*/ 4769504 h 6858000"/>
              <a:gd name="connsiteX111" fmla="*/ 1927410 w 7467600"/>
              <a:gd name="connsiteY111" fmla="*/ 4716164 h 6858000"/>
              <a:gd name="connsiteX112" fmla="*/ 1959587 w 7467600"/>
              <a:gd name="connsiteY112" fmla="*/ 4728849 h 6858000"/>
              <a:gd name="connsiteX113" fmla="*/ 2777707 w 7467600"/>
              <a:gd name="connsiteY113" fmla="*/ 5003991 h 6858000"/>
              <a:gd name="connsiteX114" fmla="*/ 2800768 w 7467600"/>
              <a:gd name="connsiteY114" fmla="*/ 5010056 h 6858000"/>
              <a:gd name="connsiteX115" fmla="*/ 2879408 w 7467600"/>
              <a:gd name="connsiteY115" fmla="*/ 5031590 h 6858000"/>
              <a:gd name="connsiteX116" fmla="*/ 2862295 w 7467600"/>
              <a:gd name="connsiteY116" fmla="*/ 5022958 h 6858000"/>
              <a:gd name="connsiteX117" fmla="*/ 2813343 w 7467600"/>
              <a:gd name="connsiteY117" fmla="*/ 4998369 h 6858000"/>
              <a:gd name="connsiteX118" fmla="*/ 2646245 w 7467600"/>
              <a:gd name="connsiteY118" fmla="*/ 4930999 h 6858000"/>
              <a:gd name="connsiteX119" fmla="*/ 1999243 w 7467600"/>
              <a:gd name="connsiteY119" fmla="*/ 4730524 h 6858000"/>
              <a:gd name="connsiteX120" fmla="*/ 1979527 w 7467600"/>
              <a:gd name="connsiteY120" fmla="*/ 4726651 h 6858000"/>
              <a:gd name="connsiteX121" fmla="*/ 1927410 w 7467600"/>
              <a:gd name="connsiteY121" fmla="*/ 4716164 h 6858000"/>
              <a:gd name="connsiteX122" fmla="*/ 1997014 w 7467600"/>
              <a:gd name="connsiteY122" fmla="*/ 4698007 h 6858000"/>
              <a:gd name="connsiteX123" fmla="*/ 2005458 w 7467600"/>
              <a:gd name="connsiteY123" fmla="*/ 4699540 h 6858000"/>
              <a:gd name="connsiteX124" fmla="*/ 2657186 w 7467600"/>
              <a:gd name="connsiteY124" fmla="*/ 4901687 h 6858000"/>
              <a:gd name="connsiteX125" fmla="*/ 2826662 w 7467600"/>
              <a:gd name="connsiteY125" fmla="*/ 4970362 h 6858000"/>
              <a:gd name="connsiteX126" fmla="*/ 2876100 w 7467600"/>
              <a:gd name="connsiteY126" fmla="*/ 4995397 h 6858000"/>
              <a:gd name="connsiteX127" fmla="*/ 3042600 w 7467600"/>
              <a:gd name="connsiteY127" fmla="*/ 5059532 h 6858000"/>
              <a:gd name="connsiteX128" fmla="*/ 1997014 w 7467600"/>
              <a:gd name="connsiteY128" fmla="*/ 4698007 h 6858000"/>
              <a:gd name="connsiteX129" fmla="*/ 2305292 w 7467600"/>
              <a:gd name="connsiteY129" fmla="*/ 4219492 h 6858000"/>
              <a:gd name="connsiteX130" fmla="*/ 3360922 w 7467600"/>
              <a:gd name="connsiteY130" fmla="*/ 4529373 h 6858000"/>
              <a:gd name="connsiteX131" fmla="*/ 3492420 w 7467600"/>
              <a:gd name="connsiteY131" fmla="*/ 4510145 h 6858000"/>
              <a:gd name="connsiteX132" fmla="*/ 3364086 w 7467600"/>
              <a:gd name="connsiteY132" fmla="*/ 4480340 h 6858000"/>
              <a:gd name="connsiteX133" fmla="*/ 3225818 w 7467600"/>
              <a:gd name="connsiteY133" fmla="*/ 4411822 h 6858000"/>
              <a:gd name="connsiteX134" fmla="*/ 3129696 w 7467600"/>
              <a:gd name="connsiteY134" fmla="*/ 4360704 h 6858000"/>
              <a:gd name="connsiteX135" fmla="*/ 2814545 w 7467600"/>
              <a:gd name="connsiteY135" fmla="*/ 4282955 h 6858000"/>
              <a:gd name="connsiteX136" fmla="*/ 2305292 w 7467600"/>
              <a:gd name="connsiteY136" fmla="*/ 4219492 h 6858000"/>
              <a:gd name="connsiteX137" fmla="*/ 2626982 w 7467600"/>
              <a:gd name="connsiteY137" fmla="*/ 4206450 h 6858000"/>
              <a:gd name="connsiteX138" fmla="*/ 2490617 w 7467600"/>
              <a:gd name="connsiteY138" fmla="*/ 4206951 h 6858000"/>
              <a:gd name="connsiteX139" fmla="*/ 2819869 w 7467600"/>
              <a:gd name="connsiteY139" fmla="*/ 4252936 h 6858000"/>
              <a:gd name="connsiteX140" fmla="*/ 3143018 w 7467600"/>
              <a:gd name="connsiteY140" fmla="*/ 4332698 h 6858000"/>
              <a:gd name="connsiteX141" fmla="*/ 3241520 w 7467600"/>
              <a:gd name="connsiteY141" fmla="*/ 4385112 h 6858000"/>
              <a:gd name="connsiteX142" fmla="*/ 3374575 w 7467600"/>
              <a:gd name="connsiteY142" fmla="*/ 4451517 h 6858000"/>
              <a:gd name="connsiteX143" fmla="*/ 3505221 w 7467600"/>
              <a:gd name="connsiteY143" fmla="*/ 4480757 h 6858000"/>
              <a:gd name="connsiteX144" fmla="*/ 2626982 w 7467600"/>
              <a:gd name="connsiteY144" fmla="*/ 4206450 h 6858000"/>
              <a:gd name="connsiteX145" fmla="*/ 1310106 w 7467600"/>
              <a:gd name="connsiteY145" fmla="*/ 3943217 h 6858000"/>
              <a:gd name="connsiteX146" fmla="*/ 854994 w 7467600"/>
              <a:gd name="connsiteY146" fmla="*/ 4399136 h 6858000"/>
              <a:gd name="connsiteX147" fmla="*/ 742462 w 7467600"/>
              <a:gd name="connsiteY147" fmla="*/ 4594648 h 6858000"/>
              <a:gd name="connsiteX148" fmla="*/ 820602 w 7467600"/>
              <a:gd name="connsiteY148" fmla="*/ 4485915 h 6858000"/>
              <a:gd name="connsiteX149" fmla="*/ 878295 w 7467600"/>
              <a:gd name="connsiteY149" fmla="*/ 4403594 h 6858000"/>
              <a:gd name="connsiteX150" fmla="*/ 1240607 w 7467600"/>
              <a:gd name="connsiteY150" fmla="*/ 4010401 h 6858000"/>
              <a:gd name="connsiteX151" fmla="*/ 1310106 w 7467600"/>
              <a:gd name="connsiteY151" fmla="*/ 3943217 h 6858000"/>
              <a:gd name="connsiteX152" fmla="*/ 1423113 w 7467600"/>
              <a:gd name="connsiteY152" fmla="*/ 3874565 h 6858000"/>
              <a:gd name="connsiteX153" fmla="*/ 1260565 w 7467600"/>
              <a:gd name="connsiteY153" fmla="*/ 4031982 h 6858000"/>
              <a:gd name="connsiteX154" fmla="*/ 901900 w 7467600"/>
              <a:gd name="connsiteY154" fmla="*/ 4421236 h 6858000"/>
              <a:gd name="connsiteX155" fmla="*/ 845044 w 7467600"/>
              <a:gd name="connsiteY155" fmla="*/ 4502436 h 6858000"/>
              <a:gd name="connsiteX156" fmla="*/ 685926 w 7467600"/>
              <a:gd name="connsiteY156" fmla="*/ 4703069 h 6858000"/>
              <a:gd name="connsiteX157" fmla="*/ 684248 w 7467600"/>
              <a:gd name="connsiteY157" fmla="*/ 4706721 h 6858000"/>
              <a:gd name="connsiteX158" fmla="*/ 1423113 w 7467600"/>
              <a:gd name="connsiteY158" fmla="*/ 3874565 h 6858000"/>
              <a:gd name="connsiteX159" fmla="*/ 3316479 w 7467600"/>
              <a:gd name="connsiteY159" fmla="*/ 3872136 h 6858000"/>
              <a:gd name="connsiteX160" fmla="*/ 3546806 w 7467600"/>
              <a:gd name="connsiteY160" fmla="*/ 4356139 h 6858000"/>
              <a:gd name="connsiteX161" fmla="*/ 3364433 w 7467600"/>
              <a:gd name="connsiteY161" fmla="*/ 3953121 h 6858000"/>
              <a:gd name="connsiteX162" fmla="*/ 3316479 w 7467600"/>
              <a:gd name="connsiteY162" fmla="*/ 3872136 h 6858000"/>
              <a:gd name="connsiteX163" fmla="*/ 3291335 w 7467600"/>
              <a:gd name="connsiteY163" fmla="*/ 3767420 h 6858000"/>
              <a:gd name="connsiteX164" fmla="*/ 3390805 w 7467600"/>
              <a:gd name="connsiteY164" fmla="*/ 3937163 h 6858000"/>
              <a:gd name="connsiteX165" fmla="*/ 3579062 w 7467600"/>
              <a:gd name="connsiteY165" fmla="*/ 4359040 h 6858000"/>
              <a:gd name="connsiteX166" fmla="*/ 3467355 w 7467600"/>
              <a:gd name="connsiteY166" fmla="*/ 3988130 h 6858000"/>
              <a:gd name="connsiteX167" fmla="*/ 3310753 w 7467600"/>
              <a:gd name="connsiteY167" fmla="*/ 3787140 h 6858000"/>
              <a:gd name="connsiteX168" fmla="*/ 3291335 w 7467600"/>
              <a:gd name="connsiteY168" fmla="*/ 3767420 h 6858000"/>
              <a:gd name="connsiteX169" fmla="*/ 1635889 w 7467600"/>
              <a:gd name="connsiteY169" fmla="*/ 3709494 h 6858000"/>
              <a:gd name="connsiteX170" fmla="*/ 1634800 w 7467600"/>
              <a:gd name="connsiteY170" fmla="*/ 3731111 h 6858000"/>
              <a:gd name="connsiteX171" fmla="*/ 1635889 w 7467600"/>
              <a:gd name="connsiteY171" fmla="*/ 3709494 h 6858000"/>
              <a:gd name="connsiteX172" fmla="*/ 1510397 w 7467600"/>
              <a:gd name="connsiteY172" fmla="*/ 3684705 h 6858000"/>
              <a:gd name="connsiteX173" fmla="*/ 1146550 w 7467600"/>
              <a:gd name="connsiteY173" fmla="*/ 3802012 h 6858000"/>
              <a:gd name="connsiteX174" fmla="*/ 698834 w 7467600"/>
              <a:gd name="connsiteY174" fmla="*/ 3952272 h 6858000"/>
              <a:gd name="connsiteX175" fmla="*/ 34256 w 7467600"/>
              <a:gd name="connsiteY175" fmla="*/ 4347603 h 6858000"/>
              <a:gd name="connsiteX176" fmla="*/ 527241 w 7467600"/>
              <a:gd name="connsiteY176" fmla="*/ 4065078 h 6858000"/>
              <a:gd name="connsiteX177" fmla="*/ 1510397 w 7467600"/>
              <a:gd name="connsiteY177" fmla="*/ 3684705 h 6858000"/>
              <a:gd name="connsiteX178" fmla="*/ 1313114 w 7467600"/>
              <a:gd name="connsiteY178" fmla="*/ 3655216 h 6858000"/>
              <a:gd name="connsiteX179" fmla="*/ 1109304 w 7467600"/>
              <a:gd name="connsiteY179" fmla="*/ 3669030 h 6858000"/>
              <a:gd name="connsiteX180" fmla="*/ 8129 w 7467600"/>
              <a:gd name="connsiteY180" fmla="*/ 4330519 h 6858000"/>
              <a:gd name="connsiteX181" fmla="*/ 687572 w 7467600"/>
              <a:gd name="connsiteY181" fmla="*/ 3925629 h 6858000"/>
              <a:gd name="connsiteX182" fmla="*/ 1138365 w 7467600"/>
              <a:gd name="connsiteY182" fmla="*/ 3774515 h 6858000"/>
              <a:gd name="connsiteX183" fmla="*/ 1505579 w 7467600"/>
              <a:gd name="connsiteY183" fmla="*/ 3655526 h 6858000"/>
              <a:gd name="connsiteX184" fmla="*/ 1313114 w 7467600"/>
              <a:gd name="connsiteY184" fmla="*/ 3655216 h 6858000"/>
              <a:gd name="connsiteX185" fmla="*/ 3655073 w 7467600"/>
              <a:gd name="connsiteY185" fmla="*/ 3650884 h 6858000"/>
              <a:gd name="connsiteX186" fmla="*/ 3989938 w 7467600"/>
              <a:gd name="connsiteY186" fmla="*/ 3991685 h 6858000"/>
              <a:gd name="connsiteX187" fmla="*/ 4393907 w 7467600"/>
              <a:gd name="connsiteY187" fmla="*/ 4261258 h 6858000"/>
              <a:gd name="connsiteX188" fmla="*/ 4648051 w 7467600"/>
              <a:gd name="connsiteY188" fmla="*/ 4374051 h 6858000"/>
              <a:gd name="connsiteX189" fmla="*/ 4383389 w 7467600"/>
              <a:gd name="connsiteY189" fmla="*/ 4184369 h 6858000"/>
              <a:gd name="connsiteX190" fmla="*/ 4165508 w 7467600"/>
              <a:gd name="connsiteY190" fmla="*/ 4035196 h 6858000"/>
              <a:gd name="connsiteX191" fmla="*/ 4068162 w 7467600"/>
              <a:gd name="connsiteY191" fmla="*/ 3953394 h 6858000"/>
              <a:gd name="connsiteX192" fmla="*/ 3981416 w 7467600"/>
              <a:gd name="connsiteY192" fmla="*/ 3880482 h 6858000"/>
              <a:gd name="connsiteX193" fmla="*/ 3800147 w 7467600"/>
              <a:gd name="connsiteY193" fmla="*/ 3749872 h 6858000"/>
              <a:gd name="connsiteX194" fmla="*/ 3655073 w 7467600"/>
              <a:gd name="connsiteY194" fmla="*/ 3650884 h 6858000"/>
              <a:gd name="connsiteX195" fmla="*/ 3670252 w 7467600"/>
              <a:gd name="connsiteY195" fmla="*/ 3622798 h 6858000"/>
              <a:gd name="connsiteX196" fmla="*/ 3817258 w 7467600"/>
              <a:gd name="connsiteY196" fmla="*/ 3723577 h 6858000"/>
              <a:gd name="connsiteX197" fmla="*/ 4000461 w 7467600"/>
              <a:gd name="connsiteY197" fmla="*/ 3855966 h 6858000"/>
              <a:gd name="connsiteX198" fmla="*/ 4088180 w 7467600"/>
              <a:gd name="connsiteY198" fmla="*/ 3929774 h 6858000"/>
              <a:gd name="connsiteX199" fmla="*/ 4184555 w 7467600"/>
              <a:gd name="connsiteY199" fmla="*/ 4010683 h 6858000"/>
              <a:gd name="connsiteX200" fmla="*/ 4399563 w 7467600"/>
              <a:gd name="connsiteY200" fmla="*/ 4158106 h 6858000"/>
              <a:gd name="connsiteX201" fmla="*/ 4684469 w 7467600"/>
              <a:gd name="connsiteY201" fmla="*/ 4364680 h 6858000"/>
              <a:gd name="connsiteX202" fmla="*/ 4690271 w 7467600"/>
              <a:gd name="connsiteY202" fmla="*/ 4370034 h 6858000"/>
              <a:gd name="connsiteX203" fmla="*/ 4136093 w 7467600"/>
              <a:gd name="connsiteY203" fmla="*/ 3858466 h 6858000"/>
              <a:gd name="connsiteX204" fmla="*/ 3670252 w 7467600"/>
              <a:gd name="connsiteY204" fmla="*/ 3622798 h 6858000"/>
              <a:gd name="connsiteX205" fmla="*/ 4440129 w 7467600"/>
              <a:gd name="connsiteY205" fmla="*/ 3448571 h 6858000"/>
              <a:gd name="connsiteX206" fmla="*/ 4856525 w 7467600"/>
              <a:gd name="connsiteY206" fmla="*/ 3915351 h 6858000"/>
              <a:gd name="connsiteX207" fmla="*/ 5059055 w 7467600"/>
              <a:gd name="connsiteY207" fmla="*/ 4108918 h 6858000"/>
              <a:gd name="connsiteX208" fmla="*/ 5290070 w 7467600"/>
              <a:gd name="connsiteY208" fmla="*/ 4263619 h 6858000"/>
              <a:gd name="connsiteX209" fmla="*/ 4834991 w 7467600"/>
              <a:gd name="connsiteY209" fmla="*/ 3830985 h 6858000"/>
              <a:gd name="connsiteX210" fmla="*/ 4440129 w 7467600"/>
              <a:gd name="connsiteY210" fmla="*/ 3448571 h 6858000"/>
              <a:gd name="connsiteX211" fmla="*/ 4441737 w 7467600"/>
              <a:gd name="connsiteY211" fmla="*/ 3399734 h 6858000"/>
              <a:gd name="connsiteX212" fmla="*/ 4431236 w 7467600"/>
              <a:gd name="connsiteY212" fmla="*/ 3400954 h 6858000"/>
              <a:gd name="connsiteX213" fmla="*/ 4557150 w 7467600"/>
              <a:gd name="connsiteY213" fmla="*/ 3510023 h 6858000"/>
              <a:gd name="connsiteX214" fmla="*/ 4856936 w 7467600"/>
              <a:gd name="connsiteY214" fmla="*/ 3809146 h 6858000"/>
              <a:gd name="connsiteX215" fmla="*/ 5111996 w 7467600"/>
              <a:gd name="connsiteY215" fmla="*/ 4065759 h 6858000"/>
              <a:gd name="connsiteX216" fmla="*/ 5388878 w 7467600"/>
              <a:gd name="connsiteY216" fmla="*/ 4300185 h 6858000"/>
              <a:gd name="connsiteX217" fmla="*/ 5425556 w 7467600"/>
              <a:gd name="connsiteY217" fmla="*/ 4308967 h 6858000"/>
              <a:gd name="connsiteX218" fmla="*/ 4943646 w 7467600"/>
              <a:gd name="connsiteY218" fmla="*/ 3822916 h 6858000"/>
              <a:gd name="connsiteX219" fmla="*/ 4594837 w 7467600"/>
              <a:gd name="connsiteY219" fmla="*/ 3532274 h 6858000"/>
              <a:gd name="connsiteX220" fmla="*/ 4441737 w 7467600"/>
              <a:gd name="connsiteY220" fmla="*/ 3399734 h 6858000"/>
              <a:gd name="connsiteX221" fmla="*/ 5425834 w 7467600"/>
              <a:gd name="connsiteY221" fmla="*/ 3162785 h 6858000"/>
              <a:gd name="connsiteX222" fmla="*/ 5401644 w 7467600"/>
              <a:gd name="connsiteY222" fmla="*/ 3617847 h 6858000"/>
              <a:gd name="connsiteX223" fmla="*/ 5467256 w 7467600"/>
              <a:gd name="connsiteY223" fmla="*/ 4175494 h 6858000"/>
              <a:gd name="connsiteX224" fmla="*/ 5448069 w 7467600"/>
              <a:gd name="connsiteY224" fmla="*/ 3567554 h 6858000"/>
              <a:gd name="connsiteX225" fmla="*/ 5425834 w 7467600"/>
              <a:gd name="connsiteY225" fmla="*/ 3162785 h 6858000"/>
              <a:gd name="connsiteX226" fmla="*/ 1318687 w 7467600"/>
              <a:gd name="connsiteY226" fmla="*/ 3113840 h 6858000"/>
              <a:gd name="connsiteX227" fmla="*/ 1066793 w 7467600"/>
              <a:gd name="connsiteY227" fmla="*/ 3212171 h 6858000"/>
              <a:gd name="connsiteX228" fmla="*/ 993319 w 7467600"/>
              <a:gd name="connsiteY228" fmla="*/ 3247648 h 6858000"/>
              <a:gd name="connsiteX229" fmla="*/ 853081 w 7467600"/>
              <a:gd name="connsiteY229" fmla="*/ 3312410 h 6858000"/>
              <a:gd name="connsiteX230" fmla="*/ 805957 w 7467600"/>
              <a:gd name="connsiteY230" fmla="*/ 3330443 h 6858000"/>
              <a:gd name="connsiteX231" fmla="*/ 1318687 w 7467600"/>
              <a:gd name="connsiteY231" fmla="*/ 3113840 h 6858000"/>
              <a:gd name="connsiteX232" fmla="*/ 5453702 w 7467600"/>
              <a:gd name="connsiteY232" fmla="*/ 3090882 h 6858000"/>
              <a:gd name="connsiteX233" fmla="*/ 5480135 w 7467600"/>
              <a:gd name="connsiteY233" fmla="*/ 3565802 h 6858000"/>
              <a:gd name="connsiteX234" fmla="*/ 5499023 w 7467600"/>
              <a:gd name="connsiteY234" fmla="*/ 4166310 h 6858000"/>
              <a:gd name="connsiteX235" fmla="*/ 5547022 w 7467600"/>
              <a:gd name="connsiteY235" fmla="*/ 3607838 h 6858000"/>
              <a:gd name="connsiteX236" fmla="*/ 5515964 w 7467600"/>
              <a:gd name="connsiteY236" fmla="*/ 3378541 h 6858000"/>
              <a:gd name="connsiteX237" fmla="*/ 5453702 w 7467600"/>
              <a:gd name="connsiteY237" fmla="*/ 3090882 h 6858000"/>
              <a:gd name="connsiteX238" fmla="*/ 1238695 w 7467600"/>
              <a:gd name="connsiteY238" fmla="*/ 3076820 h 6858000"/>
              <a:gd name="connsiteX239" fmla="*/ 716371 w 7467600"/>
              <a:gd name="connsiteY239" fmla="*/ 3293249 h 6858000"/>
              <a:gd name="connsiteX240" fmla="*/ 579522 w 7467600"/>
              <a:gd name="connsiteY240" fmla="*/ 3371759 h 6858000"/>
              <a:gd name="connsiteX241" fmla="*/ 600288 w 7467600"/>
              <a:gd name="connsiteY241" fmla="*/ 3365555 h 6858000"/>
              <a:gd name="connsiteX242" fmla="*/ 840692 w 7467600"/>
              <a:gd name="connsiteY242" fmla="*/ 3284921 h 6858000"/>
              <a:gd name="connsiteX243" fmla="*/ 979248 w 7467600"/>
              <a:gd name="connsiteY243" fmla="*/ 3221003 h 6858000"/>
              <a:gd name="connsiteX244" fmla="*/ 1053282 w 7467600"/>
              <a:gd name="connsiteY244" fmla="*/ 3185247 h 6858000"/>
              <a:gd name="connsiteX245" fmla="*/ 1320603 w 7467600"/>
              <a:gd name="connsiteY245" fmla="*/ 3081281 h 6858000"/>
              <a:gd name="connsiteX246" fmla="*/ 1238695 w 7467600"/>
              <a:gd name="connsiteY246" fmla="*/ 3076820 h 6858000"/>
              <a:gd name="connsiteX247" fmla="*/ 5425627 w 7467600"/>
              <a:gd name="connsiteY247" fmla="*/ 2954192 h 6858000"/>
              <a:gd name="connsiteX248" fmla="*/ 5470770 w 7467600"/>
              <a:gd name="connsiteY248" fmla="*/ 3005435 h 6858000"/>
              <a:gd name="connsiteX249" fmla="*/ 5519779 w 7467600"/>
              <a:gd name="connsiteY249" fmla="*/ 4359223 h 6858000"/>
              <a:gd name="connsiteX250" fmla="*/ 5520293 w 7467600"/>
              <a:gd name="connsiteY250" fmla="*/ 4360602 h 6858000"/>
              <a:gd name="connsiteX251" fmla="*/ 5767221 w 7467600"/>
              <a:gd name="connsiteY251" fmla="*/ 4665564 h 6858000"/>
              <a:gd name="connsiteX252" fmla="*/ 6937169 w 7467600"/>
              <a:gd name="connsiteY252" fmla="*/ 4815941 h 6858000"/>
              <a:gd name="connsiteX253" fmla="*/ 6953922 w 7467600"/>
              <a:gd name="connsiteY253" fmla="*/ 4890068 h 6858000"/>
              <a:gd name="connsiteX254" fmla="*/ 6071359 w 7467600"/>
              <a:gd name="connsiteY254" fmla="*/ 4770770 h 6858000"/>
              <a:gd name="connsiteX255" fmla="*/ 6038839 w 7467600"/>
              <a:gd name="connsiteY255" fmla="*/ 4764474 h 6858000"/>
              <a:gd name="connsiteX256" fmla="*/ 6038706 w 7467600"/>
              <a:gd name="connsiteY256" fmla="*/ 4763847 h 6858000"/>
              <a:gd name="connsiteX257" fmla="*/ 6037784 w 7467600"/>
              <a:gd name="connsiteY257" fmla="*/ 4764270 h 6858000"/>
              <a:gd name="connsiteX258" fmla="*/ 6038839 w 7467600"/>
              <a:gd name="connsiteY258" fmla="*/ 4764474 h 6858000"/>
              <a:gd name="connsiteX259" fmla="*/ 6040338 w 7467600"/>
              <a:gd name="connsiteY259" fmla="*/ 4771418 h 6858000"/>
              <a:gd name="connsiteX260" fmla="*/ 6024488 w 7467600"/>
              <a:gd name="connsiteY260" fmla="*/ 4809903 h 6858000"/>
              <a:gd name="connsiteX261" fmla="*/ 5599771 w 7467600"/>
              <a:gd name="connsiteY261" fmla="*/ 5509652 h 6858000"/>
              <a:gd name="connsiteX262" fmla="*/ 5548843 w 7467600"/>
              <a:gd name="connsiteY262" fmla="*/ 5563845 h 6858000"/>
              <a:gd name="connsiteX263" fmla="*/ 5940952 w 7467600"/>
              <a:gd name="connsiteY263" fmla="*/ 6250028 h 6858000"/>
              <a:gd name="connsiteX264" fmla="*/ 6043441 w 7467600"/>
              <a:gd name="connsiteY264" fmla="*/ 6665847 h 6858000"/>
              <a:gd name="connsiteX265" fmla="*/ 6093432 w 7467600"/>
              <a:gd name="connsiteY265" fmla="*/ 6858000 h 6858000"/>
              <a:gd name="connsiteX266" fmla="*/ 6034344 w 7467600"/>
              <a:gd name="connsiteY266" fmla="*/ 6858000 h 6858000"/>
              <a:gd name="connsiteX267" fmla="*/ 6026679 w 7467600"/>
              <a:gd name="connsiteY267" fmla="*/ 6836959 h 6858000"/>
              <a:gd name="connsiteX268" fmla="*/ 5800441 w 7467600"/>
              <a:gd name="connsiteY268" fmla="*/ 6335286 h 6858000"/>
              <a:gd name="connsiteX269" fmla="*/ 5526562 w 7467600"/>
              <a:gd name="connsiteY269" fmla="*/ 5705388 h 6858000"/>
              <a:gd name="connsiteX270" fmla="*/ 5519640 w 7467600"/>
              <a:gd name="connsiteY270" fmla="*/ 5683774 h 6858000"/>
              <a:gd name="connsiteX271" fmla="*/ 5844559 w 7467600"/>
              <a:gd name="connsiteY271" fmla="*/ 6553349 h 6858000"/>
              <a:gd name="connsiteX272" fmla="*/ 5975994 w 7467600"/>
              <a:gd name="connsiteY272" fmla="*/ 6858000 h 6858000"/>
              <a:gd name="connsiteX273" fmla="*/ 5898547 w 7467600"/>
              <a:gd name="connsiteY273" fmla="*/ 6858000 h 6858000"/>
              <a:gd name="connsiteX274" fmla="*/ 5682041 w 7467600"/>
              <a:gd name="connsiteY274" fmla="*/ 6355860 h 6858000"/>
              <a:gd name="connsiteX275" fmla="*/ 5461758 w 7467600"/>
              <a:gd name="connsiteY275" fmla="*/ 5820220 h 6858000"/>
              <a:gd name="connsiteX276" fmla="*/ 5237282 w 7467600"/>
              <a:gd name="connsiteY276" fmla="*/ 6579086 h 6858000"/>
              <a:gd name="connsiteX277" fmla="*/ 5115009 w 7467600"/>
              <a:gd name="connsiteY277" fmla="*/ 6858000 h 6858000"/>
              <a:gd name="connsiteX278" fmla="*/ 5028074 w 7467600"/>
              <a:gd name="connsiteY278" fmla="*/ 6858000 h 6858000"/>
              <a:gd name="connsiteX279" fmla="*/ 5079508 w 7467600"/>
              <a:gd name="connsiteY279" fmla="*/ 6749074 h 6858000"/>
              <a:gd name="connsiteX280" fmla="*/ 5371846 w 7467600"/>
              <a:gd name="connsiteY280" fmla="*/ 5924413 h 6858000"/>
              <a:gd name="connsiteX281" fmla="*/ 5270512 w 7467600"/>
              <a:gd name="connsiteY281" fmla="*/ 6138975 h 6858000"/>
              <a:gd name="connsiteX282" fmla="*/ 5062409 w 7467600"/>
              <a:gd name="connsiteY282" fmla="*/ 6653544 h 6858000"/>
              <a:gd name="connsiteX283" fmla="*/ 5036628 w 7467600"/>
              <a:gd name="connsiteY283" fmla="*/ 6754247 h 6858000"/>
              <a:gd name="connsiteX284" fmla="*/ 5009112 w 7467600"/>
              <a:gd name="connsiteY284" fmla="*/ 6858000 h 6858000"/>
              <a:gd name="connsiteX285" fmla="*/ 4976679 w 7467600"/>
              <a:gd name="connsiteY285" fmla="*/ 6858000 h 6858000"/>
              <a:gd name="connsiteX286" fmla="*/ 5006537 w 7467600"/>
              <a:gd name="connsiteY286" fmla="*/ 6747068 h 6858000"/>
              <a:gd name="connsiteX287" fmla="*/ 5032723 w 7467600"/>
              <a:gd name="connsiteY287" fmla="*/ 6644957 h 6858000"/>
              <a:gd name="connsiteX288" fmla="*/ 5242949 w 7467600"/>
              <a:gd name="connsiteY288" fmla="*/ 6125175 h 6858000"/>
              <a:gd name="connsiteX289" fmla="*/ 5286321 w 7467600"/>
              <a:gd name="connsiteY289" fmla="*/ 6033555 h 6858000"/>
              <a:gd name="connsiteX290" fmla="*/ 5008210 w 7467600"/>
              <a:gd name="connsiteY290" fmla="*/ 6649194 h 6858000"/>
              <a:gd name="connsiteX291" fmla="*/ 4986321 w 7467600"/>
              <a:gd name="connsiteY291" fmla="*/ 6765687 h 6858000"/>
              <a:gd name="connsiteX292" fmla="*/ 4973474 w 7467600"/>
              <a:gd name="connsiteY292" fmla="*/ 6858000 h 6858000"/>
              <a:gd name="connsiteX293" fmla="*/ 4907178 w 7467600"/>
              <a:gd name="connsiteY293" fmla="*/ 6858000 h 6858000"/>
              <a:gd name="connsiteX294" fmla="*/ 4910810 w 7467600"/>
              <a:gd name="connsiteY294" fmla="*/ 6829660 h 6858000"/>
              <a:gd name="connsiteX295" fmla="*/ 4987461 w 7467600"/>
              <a:gd name="connsiteY295" fmla="*/ 6432994 h 6858000"/>
              <a:gd name="connsiteX296" fmla="*/ 5179262 w 7467600"/>
              <a:gd name="connsiteY296" fmla="*/ 6035044 h 6858000"/>
              <a:gd name="connsiteX297" fmla="*/ 4689678 w 7467600"/>
              <a:gd name="connsiteY297" fmla="*/ 6440241 h 6858000"/>
              <a:gd name="connsiteX298" fmla="*/ 4477543 w 7467600"/>
              <a:gd name="connsiteY298" fmla="*/ 6674836 h 6858000"/>
              <a:gd name="connsiteX299" fmla="*/ 4329957 w 7467600"/>
              <a:gd name="connsiteY299" fmla="*/ 6858000 h 6858000"/>
              <a:gd name="connsiteX300" fmla="*/ 4218595 w 7467600"/>
              <a:gd name="connsiteY300" fmla="*/ 6858000 h 6858000"/>
              <a:gd name="connsiteX301" fmla="*/ 4368888 w 7467600"/>
              <a:gd name="connsiteY301" fmla="*/ 6668412 h 6858000"/>
              <a:gd name="connsiteX302" fmla="*/ 4563091 w 7467600"/>
              <a:gd name="connsiteY302" fmla="*/ 6442508 h 6858000"/>
              <a:gd name="connsiteX303" fmla="*/ 5387324 w 7467600"/>
              <a:gd name="connsiteY303" fmla="*/ 5705830 h 6858000"/>
              <a:gd name="connsiteX304" fmla="*/ 5073620 w 7467600"/>
              <a:gd name="connsiteY304" fmla="*/ 5955437 h 6858000"/>
              <a:gd name="connsiteX305" fmla="*/ 4689789 w 7467600"/>
              <a:gd name="connsiteY305" fmla="*/ 6268382 h 6858000"/>
              <a:gd name="connsiteX306" fmla="*/ 4418722 w 7467600"/>
              <a:gd name="connsiteY306" fmla="*/ 6570886 h 6858000"/>
              <a:gd name="connsiteX307" fmla="*/ 4214944 w 7467600"/>
              <a:gd name="connsiteY307" fmla="*/ 6858000 h 6858000"/>
              <a:gd name="connsiteX308" fmla="*/ 4177898 w 7467600"/>
              <a:gd name="connsiteY308" fmla="*/ 6858000 h 6858000"/>
              <a:gd name="connsiteX309" fmla="*/ 4391597 w 7467600"/>
              <a:gd name="connsiteY309" fmla="*/ 6556370 h 6858000"/>
              <a:gd name="connsiteX310" fmla="*/ 4668889 w 7467600"/>
              <a:gd name="connsiteY310" fmla="*/ 6246399 h 6858000"/>
              <a:gd name="connsiteX311" fmla="*/ 5055427 w 7467600"/>
              <a:gd name="connsiteY311" fmla="*/ 5931476 h 6858000"/>
              <a:gd name="connsiteX312" fmla="*/ 5371814 w 7467600"/>
              <a:gd name="connsiteY312" fmla="*/ 5678975 h 6858000"/>
              <a:gd name="connsiteX313" fmla="*/ 4987918 w 7467600"/>
              <a:gd name="connsiteY313" fmla="*/ 5838701 h 6858000"/>
              <a:gd name="connsiteX314" fmla="*/ 4317146 w 7467600"/>
              <a:gd name="connsiteY314" fmla="*/ 6587716 h 6858000"/>
              <a:gd name="connsiteX315" fmla="*/ 4171627 w 7467600"/>
              <a:gd name="connsiteY315" fmla="*/ 6858000 h 6858000"/>
              <a:gd name="connsiteX316" fmla="*/ 4081585 w 7467600"/>
              <a:gd name="connsiteY316" fmla="*/ 6858000 h 6858000"/>
              <a:gd name="connsiteX317" fmla="*/ 4238603 w 7467600"/>
              <a:gd name="connsiteY317" fmla="*/ 6559341 h 6858000"/>
              <a:gd name="connsiteX318" fmla="*/ 4778333 w 7467600"/>
              <a:gd name="connsiteY318" fmla="*/ 5873626 h 6858000"/>
              <a:gd name="connsiteX319" fmla="*/ 5414185 w 7467600"/>
              <a:gd name="connsiteY319" fmla="*/ 5573882 h 6858000"/>
              <a:gd name="connsiteX320" fmla="*/ 5959648 w 7467600"/>
              <a:gd name="connsiteY320" fmla="*/ 4760797 h 6858000"/>
              <a:gd name="connsiteX321" fmla="*/ 5355019 w 7467600"/>
              <a:gd name="connsiteY321" fmla="*/ 4734672 h 6858000"/>
              <a:gd name="connsiteX322" fmla="*/ 5083565 w 7467600"/>
              <a:gd name="connsiteY322" fmla="*/ 5179121 h 6858000"/>
              <a:gd name="connsiteX323" fmla="*/ 4713577 w 7467600"/>
              <a:gd name="connsiteY323" fmla="*/ 5616803 h 6858000"/>
              <a:gd name="connsiteX324" fmla="*/ 3989559 w 7467600"/>
              <a:gd name="connsiteY324" fmla="*/ 6145945 h 6858000"/>
              <a:gd name="connsiteX325" fmla="*/ 3939824 w 7467600"/>
              <a:gd name="connsiteY325" fmla="*/ 6066900 h 6858000"/>
              <a:gd name="connsiteX326" fmla="*/ 4584537 w 7467600"/>
              <a:gd name="connsiteY326" fmla="*/ 5324826 h 6858000"/>
              <a:gd name="connsiteX327" fmla="*/ 5037105 w 7467600"/>
              <a:gd name="connsiteY327" fmla="*/ 5088765 h 6858000"/>
              <a:gd name="connsiteX328" fmla="*/ 5039930 w 7467600"/>
              <a:gd name="connsiteY328" fmla="*/ 5089585 h 6858000"/>
              <a:gd name="connsiteX329" fmla="*/ 5263764 w 7467600"/>
              <a:gd name="connsiteY329" fmla="*/ 4735525 h 6858000"/>
              <a:gd name="connsiteX330" fmla="*/ 4086300 w 7467600"/>
              <a:gd name="connsiteY330" fmla="*/ 4884599 h 6858000"/>
              <a:gd name="connsiteX331" fmla="*/ 4085485 w 7467600"/>
              <a:gd name="connsiteY331" fmla="*/ 4899070 h 6858000"/>
              <a:gd name="connsiteX332" fmla="*/ 3871915 w 7467600"/>
              <a:gd name="connsiteY332" fmla="*/ 5253645 h 6858000"/>
              <a:gd name="connsiteX333" fmla="*/ 3799374 w 7467600"/>
              <a:gd name="connsiteY333" fmla="*/ 5466127 h 6858000"/>
              <a:gd name="connsiteX334" fmla="*/ 3498850 w 7467600"/>
              <a:gd name="connsiteY334" fmla="*/ 6661888 h 6858000"/>
              <a:gd name="connsiteX335" fmla="*/ 3399216 w 7467600"/>
              <a:gd name="connsiteY335" fmla="*/ 6858000 h 6858000"/>
              <a:gd name="connsiteX336" fmla="*/ 3303688 w 7467600"/>
              <a:gd name="connsiteY336" fmla="*/ 6858000 h 6858000"/>
              <a:gd name="connsiteX337" fmla="*/ 3391774 w 7467600"/>
              <a:gd name="connsiteY337" fmla="*/ 6697181 h 6858000"/>
              <a:gd name="connsiteX338" fmla="*/ 3735540 w 7467600"/>
              <a:gd name="connsiteY338" fmla="*/ 5546923 h 6858000"/>
              <a:gd name="connsiteX339" fmla="*/ 3729438 w 7467600"/>
              <a:gd name="connsiteY339" fmla="*/ 5569058 h 6858000"/>
              <a:gd name="connsiteX340" fmla="*/ 3707782 w 7467600"/>
              <a:gd name="connsiteY340" fmla="*/ 5644908 h 6858000"/>
              <a:gd name="connsiteX341" fmla="*/ 3583827 w 7467600"/>
              <a:gd name="connsiteY341" fmla="*/ 6039215 h 6858000"/>
              <a:gd name="connsiteX342" fmla="*/ 3547861 w 7467600"/>
              <a:gd name="connsiteY342" fmla="*/ 6129609 h 6858000"/>
              <a:gd name="connsiteX343" fmla="*/ 3490905 w 7467600"/>
              <a:gd name="connsiteY343" fmla="*/ 6277660 h 6858000"/>
              <a:gd name="connsiteX344" fmla="*/ 3455859 w 7467600"/>
              <a:gd name="connsiteY344" fmla="*/ 6391301 h 6858000"/>
              <a:gd name="connsiteX345" fmla="*/ 3429112 w 7467600"/>
              <a:gd name="connsiteY345" fmla="*/ 6479469 h 6858000"/>
              <a:gd name="connsiteX346" fmla="*/ 3304862 w 7467600"/>
              <a:gd name="connsiteY346" fmla="*/ 6796476 h 6858000"/>
              <a:gd name="connsiteX347" fmla="*/ 3276071 w 7467600"/>
              <a:gd name="connsiteY347" fmla="*/ 6858000 h 6858000"/>
              <a:gd name="connsiteX348" fmla="*/ 3240805 w 7467600"/>
              <a:gd name="connsiteY348" fmla="*/ 6858000 h 6858000"/>
              <a:gd name="connsiteX349" fmla="*/ 3275917 w 7467600"/>
              <a:gd name="connsiteY349" fmla="*/ 6783192 h 6858000"/>
              <a:gd name="connsiteX350" fmla="*/ 3399358 w 7467600"/>
              <a:gd name="connsiteY350" fmla="*/ 6469011 h 6858000"/>
              <a:gd name="connsiteX351" fmla="*/ 3425650 w 7467600"/>
              <a:gd name="connsiteY351" fmla="*/ 6381333 h 6858000"/>
              <a:gd name="connsiteX352" fmla="*/ 3460661 w 7467600"/>
              <a:gd name="connsiteY352" fmla="*/ 6266763 h 6858000"/>
              <a:gd name="connsiteX353" fmla="*/ 3518021 w 7467600"/>
              <a:gd name="connsiteY353" fmla="*/ 6117298 h 6858000"/>
              <a:gd name="connsiteX354" fmla="*/ 3554035 w 7467600"/>
              <a:gd name="connsiteY354" fmla="*/ 6027832 h 6858000"/>
              <a:gd name="connsiteX355" fmla="*/ 3677174 w 7467600"/>
              <a:gd name="connsiteY355" fmla="*/ 5636351 h 6858000"/>
              <a:gd name="connsiteX356" fmla="*/ 3698819 w 7467600"/>
              <a:gd name="connsiteY356" fmla="*/ 5560503 h 6858000"/>
              <a:gd name="connsiteX357" fmla="*/ 3702094 w 7467600"/>
              <a:gd name="connsiteY357" fmla="*/ 5549194 h 6858000"/>
              <a:gd name="connsiteX358" fmla="*/ 3398355 w 7467600"/>
              <a:gd name="connsiteY358" fmla="*/ 6094603 h 6858000"/>
              <a:gd name="connsiteX359" fmla="*/ 3193941 w 7467600"/>
              <a:gd name="connsiteY359" fmla="*/ 6798775 h 6858000"/>
              <a:gd name="connsiteX360" fmla="*/ 3184140 w 7467600"/>
              <a:gd name="connsiteY360" fmla="*/ 6858000 h 6858000"/>
              <a:gd name="connsiteX361" fmla="*/ 3099978 w 7467600"/>
              <a:gd name="connsiteY361" fmla="*/ 6858000 h 6858000"/>
              <a:gd name="connsiteX362" fmla="*/ 3101556 w 7467600"/>
              <a:gd name="connsiteY362" fmla="*/ 6843337 h 6858000"/>
              <a:gd name="connsiteX363" fmla="*/ 3370162 w 7467600"/>
              <a:gd name="connsiteY363" fmla="*/ 5785550 h 6858000"/>
              <a:gd name="connsiteX364" fmla="*/ 3746477 w 7467600"/>
              <a:gd name="connsiteY364" fmla="*/ 5377889 h 6858000"/>
              <a:gd name="connsiteX365" fmla="*/ 3863399 w 7467600"/>
              <a:gd name="connsiteY365" fmla="*/ 5087257 h 6858000"/>
              <a:gd name="connsiteX366" fmla="*/ 3968712 w 7467600"/>
              <a:gd name="connsiteY366" fmla="*/ 4913989 h 6858000"/>
              <a:gd name="connsiteX367" fmla="*/ 2792390 w 7467600"/>
              <a:gd name="connsiteY367" fmla="*/ 5382974 h 6858000"/>
              <a:gd name="connsiteX368" fmla="*/ 2714982 w 7467600"/>
              <a:gd name="connsiteY368" fmla="*/ 5427051 h 6858000"/>
              <a:gd name="connsiteX369" fmla="*/ 2813361 w 7467600"/>
              <a:gd name="connsiteY369" fmla="*/ 6023912 h 6858000"/>
              <a:gd name="connsiteX370" fmla="*/ 2688430 w 7467600"/>
              <a:gd name="connsiteY370" fmla="*/ 6801564 h 6858000"/>
              <a:gd name="connsiteX371" fmla="*/ 2629626 w 7467600"/>
              <a:gd name="connsiteY371" fmla="*/ 6763394 h 6858000"/>
              <a:gd name="connsiteX372" fmla="*/ 2565328 w 7467600"/>
              <a:gd name="connsiteY372" fmla="*/ 5516399 h 6858000"/>
              <a:gd name="connsiteX373" fmla="*/ 1922999 w 7467600"/>
              <a:gd name="connsiteY373" fmla="*/ 5980343 h 6858000"/>
              <a:gd name="connsiteX374" fmla="*/ 1950261 w 7467600"/>
              <a:gd name="connsiteY374" fmla="*/ 6405858 h 6858000"/>
              <a:gd name="connsiteX375" fmla="*/ 2365554 w 7467600"/>
              <a:gd name="connsiteY375" fmla="*/ 6759107 h 6858000"/>
              <a:gd name="connsiteX376" fmla="*/ 2424142 w 7467600"/>
              <a:gd name="connsiteY376" fmla="*/ 6858000 h 6858000"/>
              <a:gd name="connsiteX377" fmla="*/ 2395994 w 7467600"/>
              <a:gd name="connsiteY377" fmla="*/ 6858000 h 6858000"/>
              <a:gd name="connsiteX378" fmla="*/ 2392863 w 7467600"/>
              <a:gd name="connsiteY378" fmla="*/ 6852964 h 6858000"/>
              <a:gd name="connsiteX379" fmla="*/ 2017589 w 7467600"/>
              <a:gd name="connsiteY379" fmla="*/ 6493982 h 6858000"/>
              <a:gd name="connsiteX380" fmla="*/ 2147336 w 7467600"/>
              <a:gd name="connsiteY380" fmla="*/ 6594052 h 6858000"/>
              <a:gd name="connsiteX381" fmla="*/ 2207047 w 7467600"/>
              <a:gd name="connsiteY381" fmla="*/ 6654540 h 6858000"/>
              <a:gd name="connsiteX382" fmla="*/ 2299106 w 7467600"/>
              <a:gd name="connsiteY382" fmla="*/ 6778931 h 6858000"/>
              <a:gd name="connsiteX383" fmla="*/ 2314430 w 7467600"/>
              <a:gd name="connsiteY383" fmla="*/ 6801144 h 6858000"/>
              <a:gd name="connsiteX384" fmla="*/ 2352406 w 7467600"/>
              <a:gd name="connsiteY384" fmla="*/ 6858000 h 6858000"/>
              <a:gd name="connsiteX385" fmla="*/ 2314492 w 7467600"/>
              <a:gd name="connsiteY385" fmla="*/ 6858000 h 6858000"/>
              <a:gd name="connsiteX386" fmla="*/ 2288095 w 7467600"/>
              <a:gd name="connsiteY386" fmla="*/ 6818030 h 6858000"/>
              <a:gd name="connsiteX387" fmla="*/ 2272768 w 7467600"/>
              <a:gd name="connsiteY387" fmla="*/ 6795822 h 6858000"/>
              <a:gd name="connsiteX388" fmla="*/ 2182715 w 7467600"/>
              <a:gd name="connsiteY388" fmla="*/ 6675071 h 6858000"/>
              <a:gd name="connsiteX389" fmla="*/ 2032061 w 7467600"/>
              <a:gd name="connsiteY389" fmla="*/ 6541380 h 6858000"/>
              <a:gd name="connsiteX390" fmla="*/ 2257220 w 7467600"/>
              <a:gd name="connsiteY390" fmla="*/ 6826257 h 6858000"/>
              <a:gd name="connsiteX391" fmla="*/ 2281324 w 7467600"/>
              <a:gd name="connsiteY391" fmla="*/ 6858000 h 6858000"/>
              <a:gd name="connsiteX392" fmla="*/ 2242860 w 7467600"/>
              <a:gd name="connsiteY392" fmla="*/ 6858000 h 6858000"/>
              <a:gd name="connsiteX393" fmla="*/ 2232818 w 7467600"/>
              <a:gd name="connsiteY393" fmla="*/ 6844926 h 6858000"/>
              <a:gd name="connsiteX394" fmla="*/ 1990172 w 7467600"/>
              <a:gd name="connsiteY394" fmla="*/ 6542121 h 6858000"/>
              <a:gd name="connsiteX395" fmla="*/ 2124090 w 7467600"/>
              <a:gd name="connsiteY395" fmla="*/ 6761017 h 6858000"/>
              <a:gd name="connsiteX396" fmla="*/ 2200380 w 7467600"/>
              <a:gd name="connsiteY396" fmla="*/ 6858000 h 6858000"/>
              <a:gd name="connsiteX397" fmla="*/ 2147507 w 7467600"/>
              <a:gd name="connsiteY397" fmla="*/ 6858000 h 6858000"/>
              <a:gd name="connsiteX398" fmla="*/ 2070668 w 7467600"/>
              <a:gd name="connsiteY398" fmla="*/ 6761520 h 6858000"/>
              <a:gd name="connsiteX399" fmla="*/ 1975142 w 7467600"/>
              <a:gd name="connsiteY399" fmla="*/ 6585570 h 6858000"/>
              <a:gd name="connsiteX400" fmla="*/ 2050035 w 7467600"/>
              <a:gd name="connsiteY400" fmla="*/ 6813345 h 6858000"/>
              <a:gd name="connsiteX401" fmla="*/ 2063025 w 7467600"/>
              <a:gd name="connsiteY401" fmla="*/ 6858000 h 6858000"/>
              <a:gd name="connsiteX402" fmla="*/ 2021675 w 7467600"/>
              <a:gd name="connsiteY402" fmla="*/ 6858000 h 6858000"/>
              <a:gd name="connsiteX403" fmla="*/ 2019308 w 7467600"/>
              <a:gd name="connsiteY403" fmla="*/ 6847118 h 6858000"/>
              <a:gd name="connsiteX404" fmla="*/ 1938835 w 7467600"/>
              <a:gd name="connsiteY404" fmla="*/ 6551160 h 6858000"/>
              <a:gd name="connsiteX405" fmla="*/ 1953230 w 7467600"/>
              <a:gd name="connsiteY405" fmla="*/ 6759699 h 6858000"/>
              <a:gd name="connsiteX406" fmla="*/ 1956763 w 7467600"/>
              <a:gd name="connsiteY406" fmla="*/ 6778191 h 6858000"/>
              <a:gd name="connsiteX407" fmla="*/ 1967925 w 7467600"/>
              <a:gd name="connsiteY407" fmla="*/ 6858000 h 6858000"/>
              <a:gd name="connsiteX408" fmla="*/ 1936622 w 7467600"/>
              <a:gd name="connsiteY408" fmla="*/ 6858000 h 6858000"/>
              <a:gd name="connsiteX409" fmla="*/ 1926261 w 7467600"/>
              <a:gd name="connsiteY409" fmla="*/ 6784064 h 6858000"/>
              <a:gd name="connsiteX410" fmla="*/ 1922724 w 7467600"/>
              <a:gd name="connsiteY410" fmla="*/ 6765577 h 6858000"/>
              <a:gd name="connsiteX411" fmla="*/ 1904650 w 7467600"/>
              <a:gd name="connsiteY411" fmla="*/ 6639616 h 6858000"/>
              <a:gd name="connsiteX412" fmla="*/ 1885273 w 7467600"/>
              <a:gd name="connsiteY412" fmla="*/ 6858000 h 6858000"/>
              <a:gd name="connsiteX413" fmla="*/ 1854363 w 7467600"/>
              <a:gd name="connsiteY413" fmla="*/ 6858000 h 6858000"/>
              <a:gd name="connsiteX414" fmla="*/ 1880391 w 7467600"/>
              <a:gd name="connsiteY414" fmla="*/ 6603796 h 6858000"/>
              <a:gd name="connsiteX415" fmla="*/ 1818273 w 7467600"/>
              <a:gd name="connsiteY415" fmla="*/ 6715729 h 6858000"/>
              <a:gd name="connsiteX416" fmla="*/ 1794691 w 7467600"/>
              <a:gd name="connsiteY416" fmla="*/ 6843239 h 6858000"/>
              <a:gd name="connsiteX417" fmla="*/ 1794914 w 7467600"/>
              <a:gd name="connsiteY417" fmla="*/ 6858000 h 6858000"/>
              <a:gd name="connsiteX418" fmla="*/ 1746128 w 7467600"/>
              <a:gd name="connsiteY418" fmla="*/ 6858000 h 6858000"/>
              <a:gd name="connsiteX419" fmla="*/ 1753934 w 7467600"/>
              <a:gd name="connsiteY419" fmla="*/ 6724796 h 6858000"/>
              <a:gd name="connsiteX420" fmla="*/ 1792053 w 7467600"/>
              <a:gd name="connsiteY420" fmla="*/ 6572396 h 6858000"/>
              <a:gd name="connsiteX421" fmla="*/ 1862248 w 7467600"/>
              <a:gd name="connsiteY421" fmla="*/ 6266397 h 6858000"/>
              <a:gd name="connsiteX422" fmla="*/ 1862250 w 7467600"/>
              <a:gd name="connsiteY422" fmla="*/ 6033531 h 6858000"/>
              <a:gd name="connsiteX423" fmla="*/ 1211999 w 7467600"/>
              <a:gd name="connsiteY423" fmla="*/ 6683610 h 6858000"/>
              <a:gd name="connsiteX424" fmla="*/ 1213266 w 7467600"/>
              <a:gd name="connsiteY424" fmla="*/ 6691947 h 6858000"/>
              <a:gd name="connsiteX425" fmla="*/ 1203370 w 7467600"/>
              <a:gd name="connsiteY425" fmla="*/ 6850676 h 6858000"/>
              <a:gd name="connsiteX426" fmla="*/ 1203671 w 7467600"/>
              <a:gd name="connsiteY426" fmla="*/ 6858000 h 6858000"/>
              <a:gd name="connsiteX427" fmla="*/ 1143180 w 7467600"/>
              <a:gd name="connsiteY427" fmla="*/ 6858000 h 6858000"/>
              <a:gd name="connsiteX428" fmla="*/ 1142176 w 7467600"/>
              <a:gd name="connsiteY428" fmla="*/ 6766045 h 6858000"/>
              <a:gd name="connsiteX429" fmla="*/ 1067484 w 7467600"/>
              <a:gd name="connsiteY429" fmla="*/ 6858000 h 6858000"/>
              <a:gd name="connsiteX430" fmla="*/ 953928 w 7467600"/>
              <a:gd name="connsiteY430" fmla="*/ 6858000 h 6858000"/>
              <a:gd name="connsiteX431" fmla="*/ 959715 w 7467600"/>
              <a:gd name="connsiteY431" fmla="*/ 6850185 h 6858000"/>
              <a:gd name="connsiteX432" fmla="*/ 1483788 w 7467600"/>
              <a:gd name="connsiteY432" fmla="*/ 6259174 h 6858000"/>
              <a:gd name="connsiteX433" fmla="*/ 1100671 w 7467600"/>
              <a:gd name="connsiteY433" fmla="*/ 6252137 h 6858000"/>
              <a:gd name="connsiteX434" fmla="*/ 1090144 w 7467600"/>
              <a:gd name="connsiteY434" fmla="*/ 6256748 h 6858000"/>
              <a:gd name="connsiteX435" fmla="*/ 1095872 w 7467600"/>
              <a:gd name="connsiteY435" fmla="*/ 6271892 h 6858000"/>
              <a:gd name="connsiteX436" fmla="*/ 262785 w 7467600"/>
              <a:gd name="connsiteY436" fmla="*/ 6845450 h 6858000"/>
              <a:gd name="connsiteX437" fmla="*/ 209968 w 7467600"/>
              <a:gd name="connsiteY437" fmla="*/ 6770713 h 6858000"/>
              <a:gd name="connsiteX438" fmla="*/ 873460 w 7467600"/>
              <a:gd name="connsiteY438" fmla="*/ 6253768 h 6858000"/>
              <a:gd name="connsiteX439" fmla="*/ 192686 w 7467600"/>
              <a:gd name="connsiteY439" fmla="*/ 5849257 h 6858000"/>
              <a:gd name="connsiteX440" fmla="*/ 4696 w 7467600"/>
              <a:gd name="connsiteY440" fmla="*/ 5697668 h 6858000"/>
              <a:gd name="connsiteX441" fmla="*/ 0 w 7467600"/>
              <a:gd name="connsiteY441" fmla="*/ 5689984 h 6858000"/>
              <a:gd name="connsiteX442" fmla="*/ 0 w 7467600"/>
              <a:gd name="connsiteY442" fmla="*/ 5513472 h 6858000"/>
              <a:gd name="connsiteX443" fmla="*/ 174101 w 7467600"/>
              <a:gd name="connsiteY443" fmla="*/ 5620277 h 6858000"/>
              <a:gd name="connsiteX444" fmla="*/ 891800 w 7467600"/>
              <a:gd name="connsiteY444" fmla="*/ 6036935 h 6858000"/>
              <a:gd name="connsiteX445" fmla="*/ 1072219 w 7467600"/>
              <a:gd name="connsiteY445" fmla="*/ 6169443 h 6858000"/>
              <a:gd name="connsiteX446" fmla="*/ 1074117 w 7467600"/>
              <a:gd name="connsiteY446" fmla="*/ 6170301 h 6858000"/>
              <a:gd name="connsiteX447" fmla="*/ 1083114 w 7467600"/>
              <a:gd name="connsiteY447" fmla="*/ 6174131 h 6858000"/>
              <a:gd name="connsiteX448" fmla="*/ 1543010 w 7467600"/>
              <a:gd name="connsiteY448" fmla="*/ 6191140 h 6858000"/>
              <a:gd name="connsiteX449" fmla="*/ 1551080 w 7467600"/>
              <a:gd name="connsiteY449" fmla="*/ 6195006 h 6858000"/>
              <a:gd name="connsiteX450" fmla="*/ 2345443 w 7467600"/>
              <a:gd name="connsiteY450" fmla="*/ 5549882 h 6858000"/>
              <a:gd name="connsiteX451" fmla="*/ 1721499 w 7467600"/>
              <a:gd name="connsiteY451" fmla="*/ 5599969 h 6858000"/>
              <a:gd name="connsiteX452" fmla="*/ 767716 w 7467600"/>
              <a:gd name="connsiteY452" fmla="*/ 5472768 h 6858000"/>
              <a:gd name="connsiteX453" fmla="*/ 722147 w 7467600"/>
              <a:gd name="connsiteY453" fmla="*/ 5393091 h 6858000"/>
              <a:gd name="connsiteX454" fmla="*/ 1485552 w 7467600"/>
              <a:gd name="connsiteY454" fmla="*/ 5313202 h 6858000"/>
              <a:gd name="connsiteX455" fmla="*/ 2143004 w 7467600"/>
              <a:gd name="connsiteY455" fmla="*/ 5402420 h 6858000"/>
              <a:gd name="connsiteX456" fmla="*/ 1933391 w 7467600"/>
              <a:gd name="connsiteY456" fmla="*/ 5156971 h 6858000"/>
              <a:gd name="connsiteX457" fmla="*/ 1827118 w 7467600"/>
              <a:gd name="connsiteY457" fmla="*/ 4968410 h 6858000"/>
              <a:gd name="connsiteX458" fmla="*/ 1837349 w 7467600"/>
              <a:gd name="connsiteY458" fmla="*/ 4956357 h 6858000"/>
              <a:gd name="connsiteX459" fmla="*/ 2162835 w 7467600"/>
              <a:gd name="connsiteY459" fmla="*/ 5187853 h 6858000"/>
              <a:gd name="connsiteX460" fmla="*/ 2257167 w 7467600"/>
              <a:gd name="connsiteY460" fmla="*/ 5462123 h 6858000"/>
              <a:gd name="connsiteX461" fmla="*/ 2261598 w 7467600"/>
              <a:gd name="connsiteY461" fmla="*/ 5467998 h 6858000"/>
              <a:gd name="connsiteX462" fmla="*/ 2437177 w 7467600"/>
              <a:gd name="connsiteY462" fmla="*/ 5479608 h 6858000"/>
              <a:gd name="connsiteX463" fmla="*/ 2445247 w 7467600"/>
              <a:gd name="connsiteY463" fmla="*/ 5483476 h 6858000"/>
              <a:gd name="connsiteX464" fmla="*/ 2743626 w 7467600"/>
              <a:gd name="connsiteY464" fmla="*/ 5304819 h 6858000"/>
              <a:gd name="connsiteX465" fmla="*/ 3048102 w 7467600"/>
              <a:gd name="connsiteY465" fmla="*/ 5150595 h 6858000"/>
              <a:gd name="connsiteX466" fmla="*/ 1799414 w 7467600"/>
              <a:gd name="connsiteY466" fmla="*/ 4694732 h 6858000"/>
              <a:gd name="connsiteX467" fmla="*/ 1771735 w 7467600"/>
              <a:gd name="connsiteY467" fmla="*/ 4619929 h 6858000"/>
              <a:gd name="connsiteX468" fmla="*/ 3104273 w 7467600"/>
              <a:gd name="connsiteY468" fmla="*/ 5076159 h 6858000"/>
              <a:gd name="connsiteX469" fmla="*/ 3113245 w 7467600"/>
              <a:gd name="connsiteY469" fmla="*/ 5090705 h 6858000"/>
              <a:gd name="connsiteX470" fmla="*/ 3126294 w 7467600"/>
              <a:gd name="connsiteY470" fmla="*/ 5114400 h 6858000"/>
              <a:gd name="connsiteX471" fmla="*/ 3937433 w 7467600"/>
              <a:gd name="connsiteY471" fmla="*/ 4830473 h 6858000"/>
              <a:gd name="connsiteX472" fmla="*/ 3590475 w 7467600"/>
              <a:gd name="connsiteY472" fmla="*/ 4597974 h 6858000"/>
              <a:gd name="connsiteX473" fmla="*/ 3100264 w 7467600"/>
              <a:gd name="connsiteY473" fmla="*/ 4579845 h 6858000"/>
              <a:gd name="connsiteX474" fmla="*/ 2183576 w 7467600"/>
              <a:gd name="connsiteY474" fmla="*/ 4227150 h 6858000"/>
              <a:gd name="connsiteX475" fmla="*/ 2151029 w 7467600"/>
              <a:gd name="connsiteY475" fmla="*/ 4146947 h 6858000"/>
              <a:gd name="connsiteX476" fmla="*/ 3563434 w 7467600"/>
              <a:gd name="connsiteY476" fmla="*/ 4469115 h 6858000"/>
              <a:gd name="connsiteX477" fmla="*/ 3177952 w 7467600"/>
              <a:gd name="connsiteY477" fmla="*/ 3657386 h 6858000"/>
              <a:gd name="connsiteX478" fmla="*/ 3189263 w 7467600"/>
              <a:gd name="connsiteY478" fmla="*/ 3625726 h 6858000"/>
              <a:gd name="connsiteX479" fmla="*/ 3560912 w 7467600"/>
              <a:gd name="connsiteY479" fmla="*/ 4079863 h 6858000"/>
              <a:gd name="connsiteX480" fmla="*/ 3626636 w 7467600"/>
              <a:gd name="connsiteY480" fmla="*/ 4512230 h 6858000"/>
              <a:gd name="connsiteX481" fmla="*/ 3653088 w 7467600"/>
              <a:gd name="connsiteY481" fmla="*/ 4521417 h 6858000"/>
              <a:gd name="connsiteX482" fmla="*/ 3988128 w 7467600"/>
              <a:gd name="connsiteY482" fmla="*/ 4817267 h 6858000"/>
              <a:gd name="connsiteX483" fmla="*/ 4830582 w 7467600"/>
              <a:gd name="connsiteY483" fmla="*/ 4676000 h 6858000"/>
              <a:gd name="connsiteX484" fmla="*/ 4830100 w 7467600"/>
              <a:gd name="connsiteY484" fmla="*/ 4675554 h 6858000"/>
              <a:gd name="connsiteX485" fmla="*/ 4036318 w 7467600"/>
              <a:gd name="connsiteY485" fmla="*/ 4147013 h 6858000"/>
              <a:gd name="connsiteX486" fmla="*/ 3432098 w 7467600"/>
              <a:gd name="connsiteY486" fmla="*/ 3537312 h 6858000"/>
              <a:gd name="connsiteX487" fmla="*/ 3446761 w 7467600"/>
              <a:gd name="connsiteY487" fmla="*/ 3461278 h 6858000"/>
              <a:gd name="connsiteX488" fmla="*/ 4419733 w 7467600"/>
              <a:gd name="connsiteY488" fmla="*/ 3963555 h 6858000"/>
              <a:gd name="connsiteX489" fmla="*/ 4781371 w 7467600"/>
              <a:gd name="connsiteY489" fmla="*/ 4458604 h 6858000"/>
              <a:gd name="connsiteX490" fmla="*/ 4780440 w 7467600"/>
              <a:gd name="connsiteY490" fmla="*/ 4470290 h 6858000"/>
              <a:gd name="connsiteX491" fmla="*/ 4898954 w 7467600"/>
              <a:gd name="connsiteY491" fmla="*/ 4662092 h 6858000"/>
              <a:gd name="connsiteX492" fmla="*/ 4900699 w 7467600"/>
              <a:gd name="connsiteY492" fmla="*/ 4670867 h 6858000"/>
              <a:gd name="connsiteX493" fmla="*/ 5714511 w 7467600"/>
              <a:gd name="connsiteY493" fmla="*/ 4663483 h 6858000"/>
              <a:gd name="connsiteX494" fmla="*/ 5464793 w 7467600"/>
              <a:gd name="connsiteY494" fmla="*/ 4393556 h 6858000"/>
              <a:gd name="connsiteX495" fmla="*/ 5461897 w 7467600"/>
              <a:gd name="connsiteY495" fmla="*/ 4390879 h 6858000"/>
              <a:gd name="connsiteX496" fmla="*/ 4294126 w 7467600"/>
              <a:gd name="connsiteY496" fmla="*/ 3303048 h 6858000"/>
              <a:gd name="connsiteX497" fmla="*/ 4305321 w 7467600"/>
              <a:gd name="connsiteY497" fmla="*/ 3256953 h 6858000"/>
              <a:gd name="connsiteX498" fmla="*/ 4949299 w 7467600"/>
              <a:gd name="connsiteY498" fmla="*/ 3766336 h 6858000"/>
              <a:gd name="connsiteX499" fmla="*/ 5291452 w 7467600"/>
              <a:gd name="connsiteY499" fmla="*/ 4076801 h 6858000"/>
              <a:gd name="connsiteX500" fmla="*/ 5434998 w 7467600"/>
              <a:gd name="connsiteY500" fmla="*/ 4254100 h 6858000"/>
              <a:gd name="connsiteX501" fmla="*/ 5351015 w 7467600"/>
              <a:gd name="connsiteY501" fmla="*/ 3760989 h 6858000"/>
              <a:gd name="connsiteX502" fmla="*/ 5413780 w 7467600"/>
              <a:gd name="connsiteY502" fmla="*/ 2966265 h 6858000"/>
              <a:gd name="connsiteX503" fmla="*/ 5425627 w 7467600"/>
              <a:gd name="connsiteY503" fmla="*/ 2954192 h 6858000"/>
              <a:gd name="connsiteX504" fmla="*/ 6604735 w 7467600"/>
              <a:gd name="connsiteY504" fmla="*/ 2041381 h 6858000"/>
              <a:gd name="connsiteX505" fmla="*/ 7204487 w 7467600"/>
              <a:gd name="connsiteY505" fmla="*/ 2742112 h 6858000"/>
              <a:gd name="connsiteX506" fmla="*/ 7131592 w 7467600"/>
              <a:gd name="connsiteY506" fmla="*/ 2672096 h 6858000"/>
              <a:gd name="connsiteX507" fmla="*/ 6996344 w 7467600"/>
              <a:gd name="connsiteY507" fmla="*/ 2518310 h 6858000"/>
              <a:gd name="connsiteX508" fmla="*/ 6735495 w 7467600"/>
              <a:gd name="connsiteY508" fmla="*/ 2196890 h 6858000"/>
              <a:gd name="connsiteX509" fmla="*/ 6721901 w 7467600"/>
              <a:gd name="connsiteY509" fmla="*/ 2179274 h 6858000"/>
              <a:gd name="connsiteX510" fmla="*/ 6604735 w 7467600"/>
              <a:gd name="connsiteY510" fmla="*/ 2041381 h 6858000"/>
              <a:gd name="connsiteX511" fmla="*/ 6591670 w 7467600"/>
              <a:gd name="connsiteY511" fmla="*/ 1988277 h 6858000"/>
              <a:gd name="connsiteX512" fmla="*/ 6747349 w 7467600"/>
              <a:gd name="connsiteY512" fmla="*/ 2160069 h 6858000"/>
              <a:gd name="connsiteX513" fmla="*/ 6760943 w 7467600"/>
              <a:gd name="connsiteY513" fmla="*/ 2177686 h 6858000"/>
              <a:gd name="connsiteX514" fmla="*/ 7021065 w 7467600"/>
              <a:gd name="connsiteY514" fmla="*/ 2498102 h 6858000"/>
              <a:gd name="connsiteX515" fmla="*/ 7155223 w 7467600"/>
              <a:gd name="connsiteY515" fmla="*/ 2650386 h 6858000"/>
              <a:gd name="connsiteX516" fmla="*/ 7203167 w 7467600"/>
              <a:gd name="connsiteY516" fmla="*/ 2697288 h 6858000"/>
              <a:gd name="connsiteX517" fmla="*/ 6937703 w 7467600"/>
              <a:gd name="connsiteY517" fmla="*/ 2321981 h 6858000"/>
              <a:gd name="connsiteX518" fmla="*/ 6591670 w 7467600"/>
              <a:gd name="connsiteY518" fmla="*/ 1988277 h 6858000"/>
              <a:gd name="connsiteX519" fmla="*/ 5798671 w 7467600"/>
              <a:gd name="connsiteY519" fmla="*/ 1981601 h 6858000"/>
              <a:gd name="connsiteX520" fmla="*/ 5754709 w 7467600"/>
              <a:gd name="connsiteY520" fmla="*/ 2071454 h 6858000"/>
              <a:gd name="connsiteX521" fmla="*/ 5763044 w 7467600"/>
              <a:gd name="connsiteY521" fmla="*/ 2842206 h 6858000"/>
              <a:gd name="connsiteX522" fmla="*/ 5764974 w 7467600"/>
              <a:gd name="connsiteY522" fmla="*/ 2799609 h 6858000"/>
              <a:gd name="connsiteX523" fmla="*/ 5767665 w 7467600"/>
              <a:gd name="connsiteY523" fmla="*/ 2666409 h 6858000"/>
              <a:gd name="connsiteX524" fmla="*/ 5763055 w 7467600"/>
              <a:gd name="connsiteY524" fmla="*/ 2579705 h 6858000"/>
              <a:gd name="connsiteX525" fmla="*/ 5758079 w 7467600"/>
              <a:gd name="connsiteY525" fmla="*/ 2492508 h 6858000"/>
              <a:gd name="connsiteX526" fmla="*/ 5779325 w 7467600"/>
              <a:gd name="connsiteY526" fmla="*/ 2197069 h 6858000"/>
              <a:gd name="connsiteX527" fmla="*/ 5798671 w 7467600"/>
              <a:gd name="connsiteY527" fmla="*/ 1981601 h 6858000"/>
              <a:gd name="connsiteX528" fmla="*/ 5829202 w 7467600"/>
              <a:gd name="connsiteY528" fmla="*/ 1971679 h 6858000"/>
              <a:gd name="connsiteX529" fmla="*/ 5809558 w 7467600"/>
              <a:gd name="connsiteY529" fmla="*/ 2198043 h 6858000"/>
              <a:gd name="connsiteX530" fmla="*/ 5788653 w 7467600"/>
              <a:gd name="connsiteY530" fmla="*/ 2489430 h 6858000"/>
              <a:gd name="connsiteX531" fmla="*/ 5793439 w 7467600"/>
              <a:gd name="connsiteY531" fmla="*/ 2575235 h 6858000"/>
              <a:gd name="connsiteX532" fmla="*/ 5796837 w 7467600"/>
              <a:gd name="connsiteY532" fmla="*/ 2637633 h 6858000"/>
              <a:gd name="connsiteX533" fmla="*/ 5818614 w 7467600"/>
              <a:gd name="connsiteY533" fmla="*/ 2473055 h 6858000"/>
              <a:gd name="connsiteX534" fmla="*/ 5829202 w 7467600"/>
              <a:gd name="connsiteY534" fmla="*/ 1971679 h 6858000"/>
              <a:gd name="connsiteX535" fmla="*/ 5911389 w 7467600"/>
              <a:gd name="connsiteY535" fmla="*/ 1898371 h 6858000"/>
              <a:gd name="connsiteX536" fmla="*/ 6237627 w 7467600"/>
              <a:gd name="connsiteY536" fmla="*/ 2231921 h 6858000"/>
              <a:gd name="connsiteX537" fmla="*/ 5911389 w 7467600"/>
              <a:gd name="connsiteY537" fmla="*/ 1898371 h 6858000"/>
              <a:gd name="connsiteX538" fmla="*/ 6944437 w 7467600"/>
              <a:gd name="connsiteY538" fmla="*/ 1575402 h 6858000"/>
              <a:gd name="connsiteX539" fmla="*/ 6304730 w 7467600"/>
              <a:gd name="connsiteY539" fmla="*/ 1766654 h 6858000"/>
              <a:gd name="connsiteX540" fmla="*/ 6944437 w 7467600"/>
              <a:gd name="connsiteY540" fmla="*/ 1575402 h 6858000"/>
              <a:gd name="connsiteX541" fmla="*/ 7019523 w 7467600"/>
              <a:gd name="connsiteY541" fmla="*/ 1519450 h 6858000"/>
              <a:gd name="connsiteX542" fmla="*/ 6298091 w 7467600"/>
              <a:gd name="connsiteY542" fmla="*/ 1737122 h 6858000"/>
              <a:gd name="connsiteX543" fmla="*/ 7019523 w 7467600"/>
              <a:gd name="connsiteY543" fmla="*/ 1519450 h 6858000"/>
              <a:gd name="connsiteX544" fmla="*/ 2399523 w 7467600"/>
              <a:gd name="connsiteY544" fmla="*/ 1428234 h 6858000"/>
              <a:gd name="connsiteX545" fmla="*/ 2224982 w 7467600"/>
              <a:gd name="connsiteY545" fmla="*/ 1826201 h 6858000"/>
              <a:gd name="connsiteX546" fmla="*/ 2096099 w 7467600"/>
              <a:gd name="connsiteY546" fmla="*/ 2345900 h 6858000"/>
              <a:gd name="connsiteX547" fmla="*/ 2283317 w 7467600"/>
              <a:gd name="connsiteY547" fmla="*/ 1796925 h 6858000"/>
              <a:gd name="connsiteX548" fmla="*/ 2399523 w 7467600"/>
              <a:gd name="connsiteY548" fmla="*/ 1428234 h 6858000"/>
              <a:gd name="connsiteX549" fmla="*/ 2448558 w 7467600"/>
              <a:gd name="connsiteY549" fmla="*/ 1373435 h 6858000"/>
              <a:gd name="connsiteX550" fmla="*/ 2312521 w 7467600"/>
              <a:gd name="connsiteY550" fmla="*/ 1806140 h 6858000"/>
              <a:gd name="connsiteX551" fmla="*/ 2127533 w 7467600"/>
              <a:gd name="connsiteY551" fmla="*/ 2348380 h 6858000"/>
              <a:gd name="connsiteX552" fmla="*/ 2358080 w 7467600"/>
              <a:gd name="connsiteY552" fmla="*/ 1866134 h 6858000"/>
              <a:gd name="connsiteX553" fmla="*/ 2407436 w 7467600"/>
              <a:gd name="connsiteY553" fmla="*/ 1651070 h 6858000"/>
              <a:gd name="connsiteX554" fmla="*/ 2448558 w 7467600"/>
              <a:gd name="connsiteY554" fmla="*/ 1373435 h 6858000"/>
              <a:gd name="connsiteX555" fmla="*/ 278707 w 7467600"/>
              <a:gd name="connsiteY555" fmla="*/ 1352270 h 6858000"/>
              <a:gd name="connsiteX556" fmla="*/ 321570 w 7467600"/>
              <a:gd name="connsiteY556" fmla="*/ 1861610 h 6858000"/>
              <a:gd name="connsiteX557" fmla="*/ 294281 w 7467600"/>
              <a:gd name="connsiteY557" fmla="*/ 1440658 h 6858000"/>
              <a:gd name="connsiteX558" fmla="*/ 278707 w 7467600"/>
              <a:gd name="connsiteY558" fmla="*/ 1352270 h 6858000"/>
              <a:gd name="connsiteX559" fmla="*/ 1423821 w 7467600"/>
              <a:gd name="connsiteY559" fmla="*/ 1351958 h 6858000"/>
              <a:gd name="connsiteX560" fmla="*/ 1638521 w 7467600"/>
              <a:gd name="connsiteY560" fmla="*/ 1908470 h 6858000"/>
              <a:gd name="connsiteX561" fmla="*/ 1754199 w 7467600"/>
              <a:gd name="connsiteY561" fmla="*/ 2149284 h 6858000"/>
              <a:gd name="connsiteX562" fmla="*/ 1908359 w 7467600"/>
              <a:gd name="connsiteY562" fmla="*/ 2364988 h 6858000"/>
              <a:gd name="connsiteX563" fmla="*/ 1647661 w 7467600"/>
              <a:gd name="connsiteY563" fmla="*/ 1825945 h 6858000"/>
              <a:gd name="connsiteX564" fmla="*/ 1423821 w 7467600"/>
              <a:gd name="connsiteY564" fmla="*/ 1351958 h 6858000"/>
              <a:gd name="connsiteX565" fmla="*/ 1431890 w 7467600"/>
              <a:gd name="connsiteY565" fmla="*/ 1306475 h 6858000"/>
              <a:gd name="connsiteX566" fmla="*/ 1507597 w 7467600"/>
              <a:gd name="connsiteY566" fmla="*/ 1446132 h 6858000"/>
              <a:gd name="connsiteX567" fmla="*/ 1674586 w 7467600"/>
              <a:gd name="connsiteY567" fmla="*/ 1813832 h 6858000"/>
              <a:gd name="connsiteX568" fmla="*/ 1815950 w 7467600"/>
              <a:gd name="connsiteY568" fmla="*/ 2128564 h 6858000"/>
              <a:gd name="connsiteX569" fmla="*/ 1984242 w 7467600"/>
              <a:gd name="connsiteY569" fmla="*/ 2430829 h 6858000"/>
              <a:gd name="connsiteX570" fmla="*/ 2014023 w 7467600"/>
              <a:gd name="connsiteY570" fmla="*/ 2450995 h 6858000"/>
              <a:gd name="connsiteX571" fmla="*/ 1747337 w 7467600"/>
              <a:gd name="connsiteY571" fmla="*/ 1855264 h 6858000"/>
              <a:gd name="connsiteX572" fmla="*/ 1533749 w 7467600"/>
              <a:gd name="connsiteY572" fmla="*/ 1478656 h 6858000"/>
              <a:gd name="connsiteX573" fmla="*/ 1431890 w 7467600"/>
              <a:gd name="connsiteY573" fmla="*/ 1306475 h 6858000"/>
              <a:gd name="connsiteX574" fmla="*/ 5052692 w 7467600"/>
              <a:gd name="connsiteY574" fmla="*/ 1292994 h 6858000"/>
              <a:gd name="connsiteX575" fmla="*/ 5200661 w 7467600"/>
              <a:gd name="connsiteY575" fmla="*/ 1635186 h 6858000"/>
              <a:gd name="connsiteX576" fmla="*/ 5297138 w 7467600"/>
              <a:gd name="connsiteY576" fmla="*/ 1906351 h 6858000"/>
              <a:gd name="connsiteX577" fmla="*/ 5052692 w 7467600"/>
              <a:gd name="connsiteY577" fmla="*/ 1292994 h 6858000"/>
              <a:gd name="connsiteX578" fmla="*/ 5009948 w 7467600"/>
              <a:gd name="connsiteY578" fmla="*/ 1273619 h 6858000"/>
              <a:gd name="connsiteX579" fmla="*/ 5121777 w 7467600"/>
              <a:gd name="connsiteY579" fmla="*/ 1654213 h 6858000"/>
              <a:gd name="connsiteX580" fmla="*/ 5293545 w 7467600"/>
              <a:gd name="connsiteY580" fmla="*/ 2072247 h 6858000"/>
              <a:gd name="connsiteX581" fmla="*/ 5294042 w 7467600"/>
              <a:gd name="connsiteY581" fmla="*/ 2065019 h 6858000"/>
              <a:gd name="connsiteX582" fmla="*/ 5171936 w 7467600"/>
              <a:gd name="connsiteY582" fmla="*/ 1647613 h 6858000"/>
              <a:gd name="connsiteX583" fmla="*/ 5009948 w 7467600"/>
              <a:gd name="connsiteY583" fmla="*/ 1273619 h 6858000"/>
              <a:gd name="connsiteX584" fmla="*/ 655236 w 7467600"/>
              <a:gd name="connsiteY584" fmla="*/ 1268632 h 6858000"/>
              <a:gd name="connsiteX585" fmla="*/ 839521 w 7467600"/>
              <a:gd name="connsiteY585" fmla="*/ 1685315 h 6858000"/>
              <a:gd name="connsiteX586" fmla="*/ 1109416 w 7467600"/>
              <a:gd name="connsiteY586" fmla="*/ 2061663 h 6858000"/>
              <a:gd name="connsiteX587" fmla="*/ 1298300 w 7467600"/>
              <a:gd name="connsiteY587" fmla="*/ 2247742 h 6858000"/>
              <a:gd name="connsiteX588" fmla="*/ 1125871 w 7467600"/>
              <a:gd name="connsiteY588" fmla="*/ 1989513 h 6858000"/>
              <a:gd name="connsiteX589" fmla="*/ 981574 w 7467600"/>
              <a:gd name="connsiteY589" fmla="*/ 1783157 h 6858000"/>
              <a:gd name="connsiteX590" fmla="*/ 922198 w 7467600"/>
              <a:gd name="connsiteY590" fmla="*/ 1677437 h 6858000"/>
              <a:gd name="connsiteX591" fmla="*/ 869293 w 7467600"/>
              <a:gd name="connsiteY591" fmla="*/ 1583214 h 6858000"/>
              <a:gd name="connsiteX592" fmla="*/ 751431 w 7467600"/>
              <a:gd name="connsiteY592" fmla="*/ 1405731 h 6858000"/>
              <a:gd name="connsiteX593" fmla="*/ 655236 w 7467600"/>
              <a:gd name="connsiteY593" fmla="*/ 1268632 h 6858000"/>
              <a:gd name="connsiteX594" fmla="*/ 6516292 w 7467600"/>
              <a:gd name="connsiteY594" fmla="*/ 1263064 h 6858000"/>
              <a:gd name="connsiteX595" fmla="*/ 5736320 w 7467600"/>
              <a:gd name="connsiteY595" fmla="*/ 1501803 h 6858000"/>
              <a:gd name="connsiteX596" fmla="*/ 6516292 w 7467600"/>
              <a:gd name="connsiteY596" fmla="*/ 1263064 h 6858000"/>
              <a:gd name="connsiteX597" fmla="*/ 291466 w 7467600"/>
              <a:gd name="connsiteY597" fmla="*/ 1250369 h 6858000"/>
              <a:gd name="connsiteX598" fmla="*/ 323180 w 7467600"/>
              <a:gd name="connsiteY598" fmla="*/ 1435283 h 6858000"/>
              <a:gd name="connsiteX599" fmla="*/ 349381 w 7467600"/>
              <a:gd name="connsiteY599" fmla="*/ 1875041 h 6858000"/>
              <a:gd name="connsiteX600" fmla="*/ 374363 w 7467600"/>
              <a:gd name="connsiteY600" fmla="*/ 1506494 h 6858000"/>
              <a:gd name="connsiteX601" fmla="*/ 302168 w 7467600"/>
              <a:gd name="connsiteY601" fmla="*/ 1274495 h 6858000"/>
              <a:gd name="connsiteX602" fmla="*/ 291466 w 7467600"/>
              <a:gd name="connsiteY602" fmla="*/ 1250369 h 6858000"/>
              <a:gd name="connsiteX603" fmla="*/ 678222 w 7467600"/>
              <a:gd name="connsiteY603" fmla="*/ 1248670 h 6858000"/>
              <a:gd name="connsiteX604" fmla="*/ 775536 w 7467600"/>
              <a:gd name="connsiteY604" fmla="*/ 1388015 h 6858000"/>
              <a:gd name="connsiteX605" fmla="*/ 894529 w 7467600"/>
              <a:gd name="connsiteY605" fmla="*/ 1567739 h 6858000"/>
              <a:gd name="connsiteX606" fmla="*/ 948000 w 7467600"/>
              <a:gd name="connsiteY606" fmla="*/ 1663088 h 6858000"/>
              <a:gd name="connsiteX607" fmla="*/ 1006812 w 7467600"/>
              <a:gd name="connsiteY607" fmla="*/ 1767683 h 6858000"/>
              <a:gd name="connsiteX608" fmla="*/ 1149133 w 7467600"/>
              <a:gd name="connsiteY608" fmla="*/ 1971513 h 6858000"/>
              <a:gd name="connsiteX609" fmla="*/ 1333952 w 7467600"/>
              <a:gd name="connsiteY609" fmla="*/ 2251620 h 6858000"/>
              <a:gd name="connsiteX610" fmla="*/ 1337329 w 7467600"/>
              <a:gd name="connsiteY610" fmla="*/ 2258350 h 6858000"/>
              <a:gd name="connsiteX611" fmla="*/ 1014726 w 7467600"/>
              <a:gd name="connsiteY611" fmla="*/ 1615556 h 6858000"/>
              <a:gd name="connsiteX612" fmla="*/ 678222 w 7467600"/>
              <a:gd name="connsiteY612" fmla="*/ 1248670 h 6858000"/>
              <a:gd name="connsiteX613" fmla="*/ 6691602 w 7467600"/>
              <a:gd name="connsiteY613" fmla="*/ 1140573 h 6858000"/>
              <a:gd name="connsiteX614" fmla="*/ 6571100 w 7467600"/>
              <a:gd name="connsiteY614" fmla="*/ 1183662 h 6858000"/>
              <a:gd name="connsiteX615" fmla="*/ 6241687 w 7467600"/>
              <a:gd name="connsiteY615" fmla="*/ 1257600 h 6858000"/>
              <a:gd name="connsiteX616" fmla="*/ 5693009 w 7467600"/>
              <a:gd name="connsiteY616" fmla="*/ 1478256 h 6858000"/>
              <a:gd name="connsiteX617" fmla="*/ 6548420 w 7467600"/>
              <a:gd name="connsiteY617" fmla="*/ 1214599 h 6858000"/>
              <a:gd name="connsiteX618" fmla="*/ 6605473 w 7467600"/>
              <a:gd name="connsiteY618" fmla="*/ 1184686 h 6858000"/>
              <a:gd name="connsiteX619" fmla="*/ 6691602 w 7467600"/>
              <a:gd name="connsiteY619" fmla="*/ 1140573 h 6858000"/>
              <a:gd name="connsiteX620" fmla="*/ 4002475 w 7467600"/>
              <a:gd name="connsiteY620" fmla="*/ 1037802 h 6858000"/>
              <a:gd name="connsiteX621" fmla="*/ 4000324 w 7467600"/>
              <a:gd name="connsiteY621" fmla="*/ 1039362 h 6858000"/>
              <a:gd name="connsiteX622" fmla="*/ 4002862 w 7467600"/>
              <a:gd name="connsiteY622" fmla="*/ 1042866 h 6858000"/>
              <a:gd name="connsiteX623" fmla="*/ 4002475 w 7467600"/>
              <a:gd name="connsiteY623" fmla="*/ 1037802 h 6858000"/>
              <a:gd name="connsiteX624" fmla="*/ 506322 w 7467600"/>
              <a:gd name="connsiteY624" fmla="*/ 1020997 h 6858000"/>
              <a:gd name="connsiteX625" fmla="*/ 533068 w 7467600"/>
              <a:gd name="connsiteY625" fmla="*/ 1029409 h 6858000"/>
              <a:gd name="connsiteX626" fmla="*/ 1232525 w 7467600"/>
              <a:gd name="connsiteY626" fmla="*/ 1804675 h 6858000"/>
              <a:gd name="connsiteX627" fmla="*/ 1388858 w 7467600"/>
              <a:gd name="connsiteY627" fmla="*/ 2368011 h 6858000"/>
              <a:gd name="connsiteX628" fmla="*/ 1384098 w 7467600"/>
              <a:gd name="connsiteY628" fmla="*/ 2378125 h 6858000"/>
              <a:gd name="connsiteX629" fmla="*/ 1425393 w 7467600"/>
              <a:gd name="connsiteY629" fmla="*/ 2589124 h 6858000"/>
              <a:gd name="connsiteX630" fmla="*/ 1424001 w 7467600"/>
              <a:gd name="connsiteY630" fmla="*/ 2597541 h 6858000"/>
              <a:gd name="connsiteX631" fmla="*/ 2152729 w 7467600"/>
              <a:gd name="connsiteY631" fmla="*/ 2864487 h 6858000"/>
              <a:gd name="connsiteX632" fmla="*/ 2020609 w 7467600"/>
              <a:gd name="connsiteY632" fmla="*/ 2539671 h 6858000"/>
              <a:gd name="connsiteX633" fmla="*/ 2018920 w 7467600"/>
              <a:gd name="connsiteY633" fmla="*/ 2536309 h 6858000"/>
              <a:gd name="connsiteX634" fmla="*/ 1342441 w 7467600"/>
              <a:gd name="connsiteY634" fmla="*/ 1173017 h 6858000"/>
              <a:gd name="connsiteX635" fmla="*/ 1367925 w 7467600"/>
              <a:gd name="connsiteY635" fmla="*/ 1135648 h 6858000"/>
              <a:gd name="connsiteX636" fmla="*/ 1771401 w 7467600"/>
              <a:gd name="connsiteY636" fmla="*/ 1806673 h 6858000"/>
              <a:gd name="connsiteX637" fmla="*/ 1972385 w 7467600"/>
              <a:gd name="connsiteY637" fmla="*/ 2198735 h 6858000"/>
              <a:gd name="connsiteX638" fmla="*/ 2040892 w 7467600"/>
              <a:gd name="connsiteY638" fmla="*/ 2405205 h 6858000"/>
              <a:gd name="connsiteX639" fmla="*/ 2131689 w 7467600"/>
              <a:gd name="connsiteY639" fmla="*/ 1936926 h 6858000"/>
              <a:gd name="connsiteX640" fmla="*/ 2454820 w 7467600"/>
              <a:gd name="connsiteY640" fmla="*/ 1248808 h 6858000"/>
              <a:gd name="connsiteX641" fmla="*/ 2492512 w 7467600"/>
              <a:gd name="connsiteY641" fmla="*/ 1302920 h 6858000"/>
              <a:gd name="connsiteX642" fmla="*/ 2081216 w 7467600"/>
              <a:gd name="connsiteY642" fmla="*/ 2527513 h 6858000"/>
              <a:gd name="connsiteX643" fmla="*/ 2081211 w 7467600"/>
              <a:gd name="connsiteY643" fmla="*/ 2528916 h 6858000"/>
              <a:gd name="connsiteX644" fmla="*/ 2199067 w 7467600"/>
              <a:gd name="connsiteY644" fmla="*/ 2884061 h 6858000"/>
              <a:gd name="connsiteX645" fmla="*/ 3192586 w 7467600"/>
              <a:gd name="connsiteY645" fmla="*/ 3411496 h 6858000"/>
              <a:gd name="connsiteX646" fmla="*/ 3182620 w 7467600"/>
              <a:gd name="connsiteY646" fmla="*/ 3483279 h 6858000"/>
              <a:gd name="connsiteX647" fmla="*/ 2435119 w 7467600"/>
              <a:gd name="connsiteY647" fmla="*/ 3080173 h 6858000"/>
              <a:gd name="connsiteX648" fmla="*/ 2410152 w 7467600"/>
              <a:gd name="connsiteY648" fmla="*/ 3063751 h 6858000"/>
              <a:gd name="connsiteX649" fmla="*/ 2408099 w 7467600"/>
              <a:gd name="connsiteY649" fmla="*/ 3064403 h 6858000"/>
              <a:gd name="connsiteX650" fmla="*/ 2407218 w 7467600"/>
              <a:gd name="connsiteY650" fmla="*/ 3070324 h 6858000"/>
              <a:gd name="connsiteX651" fmla="*/ 2380138 w 7467600"/>
              <a:gd name="connsiteY651" fmla="*/ 3099341 h 6858000"/>
              <a:gd name="connsiteX652" fmla="*/ 1765923 w 7467600"/>
              <a:gd name="connsiteY652" fmla="*/ 3581043 h 6858000"/>
              <a:gd name="connsiteX653" fmla="*/ 1702258 w 7467600"/>
              <a:gd name="connsiteY653" fmla="*/ 3612286 h 6858000"/>
              <a:gd name="connsiteX654" fmla="*/ 1538370 w 7467600"/>
              <a:gd name="connsiteY654" fmla="*/ 3811804 h 6858000"/>
              <a:gd name="connsiteX655" fmla="*/ 542867 w 7467600"/>
              <a:gd name="connsiteY655" fmla="*/ 4944092 h 6858000"/>
              <a:gd name="connsiteX656" fmla="*/ 515800 w 7467600"/>
              <a:gd name="connsiteY656" fmla="*/ 4862180 h 6858000"/>
              <a:gd name="connsiteX657" fmla="*/ 909145 w 7467600"/>
              <a:gd name="connsiteY657" fmla="*/ 4199225 h 6858000"/>
              <a:gd name="connsiteX658" fmla="*/ 1214067 w 7467600"/>
              <a:gd name="connsiteY658" fmla="*/ 3908561 h 6858000"/>
              <a:gd name="connsiteX659" fmla="*/ 640967 w 7467600"/>
              <a:gd name="connsiteY659" fmla="*/ 4105601 h 6858000"/>
              <a:gd name="connsiteX660" fmla="*/ 112563 w 7467600"/>
              <a:gd name="connsiteY660" fmla="*/ 4396952 h 6858000"/>
              <a:gd name="connsiteX661" fmla="*/ 0 w 7467600"/>
              <a:gd name="connsiteY661" fmla="*/ 4466006 h 6858000"/>
              <a:gd name="connsiteX662" fmla="*/ 0 w 7467600"/>
              <a:gd name="connsiteY662" fmla="*/ 4233763 h 6858000"/>
              <a:gd name="connsiteX663" fmla="*/ 36881 w 7467600"/>
              <a:gd name="connsiteY663" fmla="*/ 4200118 h 6858000"/>
              <a:gd name="connsiteX664" fmla="*/ 910534 w 7467600"/>
              <a:gd name="connsiteY664" fmla="*/ 3629753 h 6858000"/>
              <a:gd name="connsiteX665" fmla="*/ 1578717 w 7467600"/>
              <a:gd name="connsiteY665" fmla="*/ 3575982 h 6858000"/>
              <a:gd name="connsiteX666" fmla="*/ 2338780 w 7467600"/>
              <a:gd name="connsiteY666" fmla="*/ 3033725 h 6858000"/>
              <a:gd name="connsiteX667" fmla="*/ 1807991 w 7467600"/>
              <a:gd name="connsiteY667" fmla="*/ 2807184 h 6858000"/>
              <a:gd name="connsiteX668" fmla="*/ 1416358 w 7467600"/>
              <a:gd name="connsiteY668" fmla="*/ 3112571 h 6858000"/>
              <a:gd name="connsiteX669" fmla="*/ 939066 w 7467600"/>
              <a:gd name="connsiteY669" fmla="*/ 3378798 h 6858000"/>
              <a:gd name="connsiteX670" fmla="*/ 115099 w 7467600"/>
              <a:gd name="connsiteY670" fmla="*/ 3607650 h 6858000"/>
              <a:gd name="connsiteX671" fmla="*/ 97284 w 7467600"/>
              <a:gd name="connsiteY671" fmla="*/ 3520393 h 6858000"/>
              <a:gd name="connsiteX672" fmla="*/ 922050 w 7467600"/>
              <a:gd name="connsiteY672" fmla="*/ 3074867 h 6858000"/>
              <a:gd name="connsiteX673" fmla="*/ 1405265 w 7467600"/>
              <a:gd name="connsiteY673" fmla="*/ 3016319 h 6858000"/>
              <a:gd name="connsiteX674" fmla="*/ 1407512 w 7467600"/>
              <a:gd name="connsiteY674" fmla="*/ 3018001 h 6858000"/>
              <a:gd name="connsiteX675" fmla="*/ 1726266 w 7467600"/>
              <a:gd name="connsiteY675" fmla="*/ 2777274 h 6858000"/>
              <a:gd name="connsiteX676" fmla="*/ 625390 w 7467600"/>
              <a:gd name="connsiteY676" fmla="*/ 2514541 h 6858000"/>
              <a:gd name="connsiteX677" fmla="*/ 619799 w 7467600"/>
              <a:gd name="connsiteY677" fmla="*/ 2527180 h 6858000"/>
              <a:gd name="connsiteX678" fmla="*/ 310030 w 7467600"/>
              <a:gd name="connsiteY678" fmla="*/ 2771818 h 6858000"/>
              <a:gd name="connsiteX679" fmla="*/ 173877 w 7467600"/>
              <a:gd name="connsiteY679" fmla="*/ 2937056 h 6858000"/>
              <a:gd name="connsiteX680" fmla="*/ 77889 w 7467600"/>
              <a:gd name="connsiteY680" fmla="*/ 3138440 h 6858000"/>
              <a:gd name="connsiteX681" fmla="*/ 0 w 7467600"/>
              <a:gd name="connsiteY681" fmla="*/ 3271395 h 6858000"/>
              <a:gd name="connsiteX682" fmla="*/ 0 w 7467600"/>
              <a:gd name="connsiteY682" fmla="*/ 3153002 h 6858000"/>
              <a:gd name="connsiteX683" fmla="*/ 2386 w 7467600"/>
              <a:gd name="connsiteY683" fmla="*/ 3149203 h 6858000"/>
              <a:gd name="connsiteX684" fmla="*/ 89753 w 7467600"/>
              <a:gd name="connsiteY684" fmla="*/ 2987702 h 6858000"/>
              <a:gd name="connsiteX685" fmla="*/ 76869 w 7467600"/>
              <a:gd name="connsiteY685" fmla="*/ 3005404 h 6858000"/>
              <a:gd name="connsiteX686" fmla="*/ 32049 w 7467600"/>
              <a:gd name="connsiteY686" fmla="*/ 3065814 h 6858000"/>
              <a:gd name="connsiteX687" fmla="*/ 0 w 7467600"/>
              <a:gd name="connsiteY687" fmla="*/ 3108744 h 6858000"/>
              <a:gd name="connsiteX688" fmla="*/ 0 w 7467600"/>
              <a:gd name="connsiteY688" fmla="*/ 3058059 h 6858000"/>
              <a:gd name="connsiteX689" fmla="*/ 7610 w 7467600"/>
              <a:gd name="connsiteY689" fmla="*/ 3047889 h 6858000"/>
              <a:gd name="connsiteX690" fmla="*/ 52419 w 7467600"/>
              <a:gd name="connsiteY690" fmla="*/ 2987479 h 6858000"/>
              <a:gd name="connsiteX691" fmla="*/ 59142 w 7467600"/>
              <a:gd name="connsiteY691" fmla="*/ 2978488 h 6858000"/>
              <a:gd name="connsiteX692" fmla="*/ 0 w 7467600"/>
              <a:gd name="connsiteY692" fmla="*/ 3015334 h 6858000"/>
              <a:gd name="connsiteX693" fmla="*/ 0 w 7467600"/>
              <a:gd name="connsiteY693" fmla="*/ 2914286 h 6858000"/>
              <a:gd name="connsiteX694" fmla="*/ 36383 w 7467600"/>
              <a:gd name="connsiteY694" fmla="*/ 2901128 h 6858000"/>
              <a:gd name="connsiteX695" fmla="*/ 156329 w 7467600"/>
              <a:gd name="connsiteY695" fmla="*/ 2840533 h 6858000"/>
              <a:gd name="connsiteX696" fmla="*/ 358355 w 7467600"/>
              <a:gd name="connsiteY696" fmla="*/ 2620471 h 6858000"/>
              <a:gd name="connsiteX697" fmla="*/ 510577 w 7467600"/>
              <a:gd name="connsiteY697" fmla="*/ 2501244 h 6858000"/>
              <a:gd name="connsiteX698" fmla="*/ 211967 w 7467600"/>
              <a:gd name="connsiteY698" fmla="*/ 2479171 h 6858000"/>
              <a:gd name="connsiteX699" fmla="*/ 0 w 7467600"/>
              <a:gd name="connsiteY699" fmla="*/ 2476398 h 6858000"/>
              <a:gd name="connsiteX700" fmla="*/ 0 w 7467600"/>
              <a:gd name="connsiteY700" fmla="*/ 2389189 h 6858000"/>
              <a:gd name="connsiteX701" fmla="*/ 103062 w 7467600"/>
              <a:gd name="connsiteY701" fmla="*/ 2389518 h 6858000"/>
              <a:gd name="connsiteX702" fmla="*/ 510734 w 7467600"/>
              <a:gd name="connsiteY702" fmla="*/ 2416201 h 6858000"/>
              <a:gd name="connsiteX703" fmla="*/ 279257 w 7467600"/>
              <a:gd name="connsiteY703" fmla="*/ 2092102 h 6858000"/>
              <a:gd name="connsiteX704" fmla="*/ 65265 w 7467600"/>
              <a:gd name="connsiteY704" fmla="*/ 2006049 h 6858000"/>
              <a:gd name="connsiteX705" fmla="*/ 0 w 7467600"/>
              <a:gd name="connsiteY705" fmla="*/ 1982532 h 6858000"/>
              <a:gd name="connsiteX706" fmla="*/ 0 w 7467600"/>
              <a:gd name="connsiteY706" fmla="*/ 1912789 h 6858000"/>
              <a:gd name="connsiteX707" fmla="*/ 97460 w 7467600"/>
              <a:gd name="connsiteY707" fmla="*/ 1953725 h 6858000"/>
              <a:gd name="connsiteX708" fmla="*/ 221272 w 7467600"/>
              <a:gd name="connsiteY708" fmla="*/ 1980766 h 6858000"/>
              <a:gd name="connsiteX709" fmla="*/ 116765 w 7467600"/>
              <a:gd name="connsiteY709" fmla="*/ 1911033 h 6858000"/>
              <a:gd name="connsiteX710" fmla="*/ 16405 w 7467600"/>
              <a:gd name="connsiteY710" fmla="*/ 1803412 h 6858000"/>
              <a:gd name="connsiteX711" fmla="*/ 0 w 7467600"/>
              <a:gd name="connsiteY711" fmla="*/ 1784777 h 6858000"/>
              <a:gd name="connsiteX712" fmla="*/ 0 w 7467600"/>
              <a:gd name="connsiteY712" fmla="*/ 1740082 h 6858000"/>
              <a:gd name="connsiteX713" fmla="*/ 39394 w 7467600"/>
              <a:gd name="connsiteY713" fmla="*/ 1784856 h 6858000"/>
              <a:gd name="connsiteX714" fmla="*/ 135813 w 7467600"/>
              <a:gd name="connsiteY714" fmla="*/ 1888838 h 6858000"/>
              <a:gd name="connsiteX715" fmla="*/ 242575 w 7467600"/>
              <a:gd name="connsiteY715" fmla="*/ 1958841 h 6858000"/>
              <a:gd name="connsiteX716" fmla="*/ 82197 w 7467600"/>
              <a:gd name="connsiteY716" fmla="*/ 1754826 h 6858000"/>
              <a:gd name="connsiteX717" fmla="*/ 0 w 7467600"/>
              <a:gd name="connsiteY717" fmla="*/ 1679650 h 6858000"/>
              <a:gd name="connsiteX718" fmla="*/ 0 w 7467600"/>
              <a:gd name="connsiteY718" fmla="*/ 1602463 h 6858000"/>
              <a:gd name="connsiteX719" fmla="*/ 84689 w 7467600"/>
              <a:gd name="connsiteY719" fmla="*/ 1677442 h 6858000"/>
              <a:gd name="connsiteX720" fmla="*/ 298437 w 7467600"/>
              <a:gd name="connsiteY720" fmla="*/ 1968019 h 6858000"/>
              <a:gd name="connsiteX721" fmla="*/ 227269 w 7467600"/>
              <a:gd name="connsiteY721" fmla="*/ 1114064 h 6858000"/>
              <a:gd name="connsiteX722" fmla="*/ 248003 w 7467600"/>
              <a:gd name="connsiteY722" fmla="*/ 1089613 h 6858000"/>
              <a:gd name="connsiteX723" fmla="*/ 427020 w 7467600"/>
              <a:gd name="connsiteY723" fmla="*/ 1619803 h 6858000"/>
              <a:gd name="connsiteX724" fmla="*/ 340345 w 7467600"/>
              <a:gd name="connsiteY724" fmla="*/ 2027739 h 6858000"/>
              <a:gd name="connsiteX725" fmla="*/ 360865 w 7467600"/>
              <a:gd name="connsiteY725" fmla="*/ 2044827 h 6858000"/>
              <a:gd name="connsiteX726" fmla="*/ 560414 w 7467600"/>
              <a:gd name="connsiteY726" fmla="*/ 2421457 h 6858000"/>
              <a:gd name="connsiteX727" fmla="*/ 1359703 w 7467600"/>
              <a:gd name="connsiteY727" fmla="*/ 2578554 h 6858000"/>
              <a:gd name="connsiteX728" fmla="*/ 1359422 w 7467600"/>
              <a:gd name="connsiteY728" fmla="*/ 2577994 h 6858000"/>
              <a:gd name="connsiteX729" fmla="*/ 828701 w 7467600"/>
              <a:gd name="connsiteY729" fmla="*/ 1839520 h 6858000"/>
              <a:gd name="connsiteX730" fmla="*/ 494427 w 7467600"/>
              <a:gd name="connsiteY730" fmla="*/ 1092333 h 6858000"/>
              <a:gd name="connsiteX731" fmla="*/ 506322 w 7467600"/>
              <a:gd name="connsiteY731" fmla="*/ 1020997 h 6858000"/>
              <a:gd name="connsiteX732" fmla="*/ 4570198 w 7467600"/>
              <a:gd name="connsiteY732" fmla="*/ 978081 h 6858000"/>
              <a:gd name="connsiteX733" fmla="*/ 4523691 w 7467600"/>
              <a:gd name="connsiteY733" fmla="*/ 1127776 h 6858000"/>
              <a:gd name="connsiteX734" fmla="*/ 4509875 w 7467600"/>
              <a:gd name="connsiteY734" fmla="*/ 1167552 h 6858000"/>
              <a:gd name="connsiteX735" fmla="*/ 4478168 w 7467600"/>
              <a:gd name="connsiteY735" fmla="*/ 1260735 h 6858000"/>
              <a:gd name="connsiteX736" fmla="*/ 4409309 w 7467600"/>
              <a:gd name="connsiteY736" fmla="*/ 1666996 h 6858000"/>
              <a:gd name="connsiteX737" fmla="*/ 4370031 w 7467600"/>
              <a:gd name="connsiteY737" fmla="*/ 1955666 h 6858000"/>
              <a:gd name="connsiteX738" fmla="*/ 4570198 w 7467600"/>
              <a:gd name="connsiteY738" fmla="*/ 978081 h 6858000"/>
              <a:gd name="connsiteX739" fmla="*/ 4557898 w 7467600"/>
              <a:gd name="connsiteY739" fmla="*/ 900011 h 6858000"/>
              <a:gd name="connsiteX740" fmla="*/ 4344840 w 7467600"/>
              <a:gd name="connsiteY740" fmla="*/ 1922038 h 6858000"/>
              <a:gd name="connsiteX741" fmla="*/ 4378710 w 7467600"/>
              <a:gd name="connsiteY741" fmla="*/ 1665516 h 6858000"/>
              <a:gd name="connsiteX742" fmla="*/ 4448798 w 7467600"/>
              <a:gd name="connsiteY742" fmla="*/ 1253024 h 6858000"/>
              <a:gd name="connsiteX743" fmla="*/ 4480315 w 7467600"/>
              <a:gd name="connsiteY743" fmla="*/ 1158454 h 6858000"/>
              <a:gd name="connsiteX744" fmla="*/ 4494133 w 7467600"/>
              <a:gd name="connsiteY744" fmla="*/ 1118676 h 6858000"/>
              <a:gd name="connsiteX745" fmla="*/ 4557898 w 7467600"/>
              <a:gd name="connsiteY745" fmla="*/ 900011 h 6858000"/>
              <a:gd name="connsiteX746" fmla="*/ 5870151 w 7467600"/>
              <a:gd name="connsiteY746" fmla="*/ 898890 h 6858000"/>
              <a:gd name="connsiteX747" fmla="*/ 5861335 w 7467600"/>
              <a:gd name="connsiteY747" fmla="*/ 899177 h 6858000"/>
              <a:gd name="connsiteX748" fmla="*/ 5843702 w 7467600"/>
              <a:gd name="connsiteY748" fmla="*/ 899748 h 6858000"/>
              <a:gd name="connsiteX749" fmla="*/ 5651107 w 7467600"/>
              <a:gd name="connsiteY749" fmla="*/ 920306 h 6858000"/>
              <a:gd name="connsiteX750" fmla="*/ 5459407 w 7467600"/>
              <a:gd name="connsiteY750" fmla="*/ 940975 h 6858000"/>
              <a:gd name="connsiteX751" fmla="*/ 5374846 w 7467600"/>
              <a:gd name="connsiteY751" fmla="*/ 941988 h 6858000"/>
              <a:gd name="connsiteX752" fmla="*/ 5256105 w 7467600"/>
              <a:gd name="connsiteY752" fmla="*/ 945632 h 6858000"/>
              <a:gd name="connsiteX753" fmla="*/ 5107071 w 7467600"/>
              <a:gd name="connsiteY753" fmla="*/ 969720 h 6858000"/>
              <a:gd name="connsiteX754" fmla="*/ 4998681 w 7467600"/>
              <a:gd name="connsiteY754" fmla="*/ 988771 h 6858000"/>
              <a:gd name="connsiteX755" fmla="*/ 5870151 w 7467600"/>
              <a:gd name="connsiteY755" fmla="*/ 898890 h 6858000"/>
              <a:gd name="connsiteX756" fmla="*/ 5504425 w 7467600"/>
              <a:gd name="connsiteY756" fmla="*/ 848067 h 6858000"/>
              <a:gd name="connsiteX757" fmla="*/ 4968849 w 7467600"/>
              <a:gd name="connsiteY757" fmla="*/ 962318 h 6858000"/>
              <a:gd name="connsiteX758" fmla="*/ 5104039 w 7467600"/>
              <a:gd name="connsiteY758" fmla="*/ 940634 h 6858000"/>
              <a:gd name="connsiteX759" fmla="*/ 5256311 w 7467600"/>
              <a:gd name="connsiteY759" fmla="*/ 916490 h 6858000"/>
              <a:gd name="connsiteX760" fmla="*/ 5377381 w 7467600"/>
              <a:gd name="connsiteY760" fmla="*/ 912671 h 6858000"/>
              <a:gd name="connsiteX761" fmla="*/ 5460148 w 7467600"/>
              <a:gd name="connsiteY761" fmla="*/ 911442 h 6858000"/>
              <a:gd name="connsiteX762" fmla="*/ 5648971 w 7467600"/>
              <a:gd name="connsiteY762" fmla="*/ 891331 h 6858000"/>
              <a:gd name="connsiteX763" fmla="*/ 5844807 w 7467600"/>
              <a:gd name="connsiteY763" fmla="*/ 870718 h 6858000"/>
              <a:gd name="connsiteX764" fmla="*/ 5862975 w 7467600"/>
              <a:gd name="connsiteY764" fmla="*/ 869756 h 6858000"/>
              <a:gd name="connsiteX765" fmla="*/ 5920887 w 7467600"/>
              <a:gd name="connsiteY765" fmla="*/ 865929 h 6858000"/>
              <a:gd name="connsiteX766" fmla="*/ 5504425 w 7467600"/>
              <a:gd name="connsiteY766" fmla="*/ 848067 h 6858000"/>
              <a:gd name="connsiteX767" fmla="*/ 3607114 w 7467600"/>
              <a:gd name="connsiteY767" fmla="*/ 467441 h 6858000"/>
              <a:gd name="connsiteX768" fmla="*/ 3296242 w 7467600"/>
              <a:gd name="connsiteY768" fmla="*/ 807991 h 6858000"/>
              <a:gd name="connsiteX769" fmla="*/ 3174674 w 7467600"/>
              <a:gd name="connsiteY769" fmla="*/ 919759 h 6858000"/>
              <a:gd name="connsiteX770" fmla="*/ 3042978 w 7467600"/>
              <a:gd name="connsiteY770" fmla="*/ 1054894 h 6858000"/>
              <a:gd name="connsiteX771" fmla="*/ 2968914 w 7467600"/>
              <a:gd name="connsiteY771" fmla="*/ 1133756 h 6858000"/>
              <a:gd name="connsiteX772" fmla="*/ 3103823 w 7467600"/>
              <a:gd name="connsiteY772" fmla="*/ 1026814 h 6858000"/>
              <a:gd name="connsiteX773" fmla="*/ 3607114 w 7467600"/>
              <a:gd name="connsiteY773" fmla="*/ 467441 h 6858000"/>
              <a:gd name="connsiteX774" fmla="*/ 3744487 w 7467600"/>
              <a:gd name="connsiteY774" fmla="*/ 383136 h 6858000"/>
              <a:gd name="connsiteX775" fmla="*/ 3970213 w 7467600"/>
              <a:gd name="connsiteY775" fmla="*/ 995559 h 6858000"/>
              <a:gd name="connsiteX776" fmla="*/ 3744487 w 7467600"/>
              <a:gd name="connsiteY776" fmla="*/ 383136 h 6858000"/>
              <a:gd name="connsiteX777" fmla="*/ 3624562 w 7467600"/>
              <a:gd name="connsiteY777" fmla="*/ 367041 h 6858000"/>
              <a:gd name="connsiteX778" fmla="*/ 3489712 w 7467600"/>
              <a:gd name="connsiteY778" fmla="*/ 485386 h 6858000"/>
              <a:gd name="connsiteX779" fmla="*/ 3182994 w 7467600"/>
              <a:gd name="connsiteY779" fmla="*/ 828265 h 6858000"/>
              <a:gd name="connsiteX780" fmla="*/ 2892114 w 7467600"/>
              <a:gd name="connsiteY780" fmla="*/ 1172635 h 6858000"/>
              <a:gd name="connsiteX781" fmla="*/ 3021459 w 7467600"/>
              <a:gd name="connsiteY781" fmla="*/ 1035385 h 6858000"/>
              <a:gd name="connsiteX782" fmla="*/ 3153873 w 7467600"/>
              <a:gd name="connsiteY782" fmla="*/ 898971 h 6858000"/>
              <a:gd name="connsiteX783" fmla="*/ 3276511 w 7467600"/>
              <a:gd name="connsiteY783" fmla="*/ 786423 h 6858000"/>
              <a:gd name="connsiteX784" fmla="*/ 3584154 w 7467600"/>
              <a:gd name="connsiteY784" fmla="*/ 448218 h 6858000"/>
              <a:gd name="connsiteX785" fmla="*/ 3624562 w 7467600"/>
              <a:gd name="connsiteY785" fmla="*/ 367041 h 6858000"/>
              <a:gd name="connsiteX786" fmla="*/ 3766672 w 7467600"/>
              <a:gd name="connsiteY786" fmla="*/ 359429 h 6858000"/>
              <a:gd name="connsiteX787" fmla="*/ 3996338 w 7467600"/>
              <a:gd name="connsiteY787" fmla="*/ 968237 h 6858000"/>
              <a:gd name="connsiteX788" fmla="*/ 3766672 w 7467600"/>
              <a:gd name="connsiteY788" fmla="*/ 359429 h 6858000"/>
              <a:gd name="connsiteX789" fmla="*/ 5805386 w 7467600"/>
              <a:gd name="connsiteY789" fmla="*/ 239240 h 6858000"/>
              <a:gd name="connsiteX790" fmla="*/ 5736947 w 7467600"/>
              <a:gd name="connsiteY790" fmla="*/ 261367 h 6858000"/>
              <a:gd name="connsiteX791" fmla="*/ 5427012 w 7467600"/>
              <a:gd name="connsiteY791" fmla="*/ 311272 h 6858000"/>
              <a:gd name="connsiteX792" fmla="*/ 5147818 w 7467600"/>
              <a:gd name="connsiteY792" fmla="*/ 322112 h 6858000"/>
              <a:gd name="connsiteX793" fmla="*/ 5060854 w 7467600"/>
              <a:gd name="connsiteY793" fmla="*/ 311882 h 6858000"/>
              <a:gd name="connsiteX794" fmla="*/ 4945989 w 7467600"/>
              <a:gd name="connsiteY794" fmla="*/ 300516 h 6858000"/>
              <a:gd name="connsiteX795" fmla="*/ 5410479 w 7467600"/>
              <a:gd name="connsiteY795" fmla="*/ 348434 h 6858000"/>
              <a:gd name="connsiteX796" fmla="*/ 5805386 w 7467600"/>
              <a:gd name="connsiteY796" fmla="*/ 239240 h 6858000"/>
              <a:gd name="connsiteX797" fmla="*/ 5905192 w 7467600"/>
              <a:gd name="connsiteY797" fmla="*/ 163079 h 6858000"/>
              <a:gd name="connsiteX798" fmla="*/ 5865655 w 7467600"/>
              <a:gd name="connsiteY798" fmla="*/ 171901 h 6858000"/>
              <a:gd name="connsiteX799" fmla="*/ 5259740 w 7467600"/>
              <a:gd name="connsiteY799" fmla="*/ 257013 h 6858000"/>
              <a:gd name="connsiteX800" fmla="*/ 5208466 w 7467600"/>
              <a:gd name="connsiteY800" fmla="*/ 257550 h 6858000"/>
              <a:gd name="connsiteX801" fmla="*/ 4980204 w 7467600"/>
              <a:gd name="connsiteY801" fmla="*/ 271903 h 6858000"/>
              <a:gd name="connsiteX802" fmla="*/ 5068068 w 7467600"/>
              <a:gd name="connsiteY802" fmla="*/ 282244 h 6858000"/>
              <a:gd name="connsiteX803" fmla="*/ 5153231 w 7467600"/>
              <a:gd name="connsiteY803" fmla="*/ 292240 h 6858000"/>
              <a:gd name="connsiteX804" fmla="*/ 5426491 w 7467600"/>
              <a:gd name="connsiteY804" fmla="*/ 281128 h 6858000"/>
              <a:gd name="connsiteX805" fmla="*/ 5731212 w 7467600"/>
              <a:gd name="connsiteY805" fmla="*/ 231951 h 6858000"/>
              <a:gd name="connsiteX806" fmla="*/ 5905192 w 7467600"/>
              <a:gd name="connsiteY806" fmla="*/ 163079 h 6858000"/>
              <a:gd name="connsiteX807" fmla="*/ 5944437 w 7467600"/>
              <a:gd name="connsiteY807" fmla="*/ 113829 h 6858000"/>
              <a:gd name="connsiteX808" fmla="*/ 5825032 w 7467600"/>
              <a:gd name="connsiteY808" fmla="*/ 146405 h 6858000"/>
              <a:gd name="connsiteX809" fmla="*/ 4955599 w 7467600"/>
              <a:gd name="connsiteY809" fmla="*/ 247008 h 6858000"/>
              <a:gd name="connsiteX810" fmla="*/ 5210104 w 7467600"/>
              <a:gd name="connsiteY810" fmla="*/ 228123 h 6858000"/>
              <a:gd name="connsiteX811" fmla="*/ 5261015 w 7467600"/>
              <a:gd name="connsiteY811" fmla="*/ 227087 h 6858000"/>
              <a:gd name="connsiteX812" fmla="*/ 5861181 w 7467600"/>
              <a:gd name="connsiteY812" fmla="*/ 143093 h 6858000"/>
              <a:gd name="connsiteX813" fmla="*/ 5961252 w 7467600"/>
              <a:gd name="connsiteY813" fmla="*/ 114820 h 6858000"/>
              <a:gd name="connsiteX814" fmla="*/ 5944437 w 7467600"/>
              <a:gd name="connsiteY814" fmla="*/ 113829 h 6858000"/>
              <a:gd name="connsiteX815" fmla="*/ 3882765 w 7467600"/>
              <a:gd name="connsiteY815" fmla="*/ 0 h 6858000"/>
              <a:gd name="connsiteX816" fmla="*/ 3995099 w 7467600"/>
              <a:gd name="connsiteY816" fmla="*/ 0 h 6858000"/>
              <a:gd name="connsiteX817" fmla="*/ 4163818 w 7467600"/>
              <a:gd name="connsiteY817" fmla="*/ 234104 h 6858000"/>
              <a:gd name="connsiteX818" fmla="*/ 4172099 w 7467600"/>
              <a:gd name="connsiteY818" fmla="*/ 234207 h 6858000"/>
              <a:gd name="connsiteX819" fmla="*/ 4784282 w 7467600"/>
              <a:gd name="connsiteY819" fmla="*/ 276561 h 6858000"/>
              <a:gd name="connsiteX820" fmla="*/ 4801687 w 7467600"/>
              <a:gd name="connsiteY820" fmla="*/ 267764 h 6858000"/>
              <a:gd name="connsiteX821" fmla="*/ 6082788 w 7467600"/>
              <a:gd name="connsiteY821" fmla="*/ 64119 h 6858000"/>
              <a:gd name="connsiteX822" fmla="*/ 6099442 w 7467600"/>
              <a:gd name="connsiteY822" fmla="*/ 82568 h 6858000"/>
              <a:gd name="connsiteX823" fmla="*/ 4804137 w 7467600"/>
              <a:gd name="connsiteY823" fmla="*/ 320931 h 6858000"/>
              <a:gd name="connsiteX824" fmla="*/ 4227047 w 7467600"/>
              <a:gd name="connsiteY824" fmla="*/ 313415 h 6858000"/>
              <a:gd name="connsiteX825" fmla="*/ 4346041 w 7467600"/>
              <a:gd name="connsiteY825" fmla="*/ 456086 h 6858000"/>
              <a:gd name="connsiteX826" fmla="*/ 4870967 w 7467600"/>
              <a:gd name="connsiteY826" fmla="*/ 963061 h 6858000"/>
              <a:gd name="connsiteX827" fmla="*/ 4889647 w 7467600"/>
              <a:gd name="connsiteY827" fmla="*/ 957147 h 6858000"/>
              <a:gd name="connsiteX828" fmla="*/ 5422504 w 7467600"/>
              <a:gd name="connsiteY828" fmla="*/ 805191 h 6858000"/>
              <a:gd name="connsiteX829" fmla="*/ 6087656 w 7467600"/>
              <a:gd name="connsiteY829" fmla="*/ 826703 h 6858000"/>
              <a:gd name="connsiteX830" fmla="*/ 6058717 w 7467600"/>
              <a:gd name="connsiteY830" fmla="*/ 865992 h 6858000"/>
              <a:gd name="connsiteX831" fmla="*/ 4974153 w 7467600"/>
              <a:gd name="connsiteY831" fmla="*/ 1045456 h 6858000"/>
              <a:gd name="connsiteX832" fmla="*/ 5627835 w 7467600"/>
              <a:gd name="connsiteY832" fmla="*/ 1472077 h 6858000"/>
              <a:gd name="connsiteX833" fmla="*/ 5629817 w 7467600"/>
              <a:gd name="connsiteY833" fmla="*/ 1471412 h 6858000"/>
              <a:gd name="connsiteX834" fmla="*/ 5634124 w 7467600"/>
              <a:gd name="connsiteY834" fmla="*/ 1470572 h 6858000"/>
              <a:gd name="connsiteX835" fmla="*/ 5755832 w 7467600"/>
              <a:gd name="connsiteY835" fmla="*/ 1383886 h 6858000"/>
              <a:gd name="connsiteX836" fmla="*/ 6014186 w 7467600"/>
              <a:gd name="connsiteY836" fmla="*/ 1279799 h 6858000"/>
              <a:gd name="connsiteX837" fmla="*/ 6901619 w 7467600"/>
              <a:gd name="connsiteY837" fmla="*/ 1047874 h 6858000"/>
              <a:gd name="connsiteX838" fmla="*/ 6931566 w 7467600"/>
              <a:gd name="connsiteY838" fmla="*/ 1062034 h 6858000"/>
              <a:gd name="connsiteX839" fmla="*/ 5790982 w 7467600"/>
              <a:gd name="connsiteY839" fmla="*/ 1561380 h 6858000"/>
              <a:gd name="connsiteX840" fmla="*/ 6188971 w 7467600"/>
              <a:gd name="connsiteY840" fmla="*/ 1755168 h 6858000"/>
              <a:gd name="connsiteX841" fmla="*/ 6202446 w 7467600"/>
              <a:gd name="connsiteY841" fmla="*/ 1752268 h 6858000"/>
              <a:gd name="connsiteX842" fmla="*/ 7179560 w 7467600"/>
              <a:gd name="connsiteY842" fmla="*/ 1467551 h 6858000"/>
              <a:gd name="connsiteX843" fmla="*/ 7158730 w 7467600"/>
              <a:gd name="connsiteY843" fmla="*/ 1507835 h 6858000"/>
              <a:gd name="connsiteX844" fmla="*/ 6326959 w 7467600"/>
              <a:gd name="connsiteY844" fmla="*/ 1817686 h 6858000"/>
              <a:gd name="connsiteX845" fmla="*/ 6537433 w 7467600"/>
              <a:gd name="connsiteY845" fmla="*/ 1907790 h 6858000"/>
              <a:gd name="connsiteX846" fmla="*/ 6550221 w 7467600"/>
              <a:gd name="connsiteY846" fmla="*/ 1910729 h 6858000"/>
              <a:gd name="connsiteX847" fmla="*/ 6964438 w 7467600"/>
              <a:gd name="connsiteY847" fmla="*/ 2209505 h 6858000"/>
              <a:gd name="connsiteX848" fmla="*/ 7367862 w 7467600"/>
              <a:gd name="connsiteY848" fmla="*/ 2806833 h 6858000"/>
              <a:gd name="connsiteX849" fmla="*/ 7364329 w 7467600"/>
              <a:gd name="connsiteY849" fmla="*/ 2826907 h 6858000"/>
              <a:gd name="connsiteX850" fmla="*/ 7290545 w 7467600"/>
              <a:gd name="connsiteY850" fmla="*/ 2850663 h 6858000"/>
              <a:gd name="connsiteX851" fmla="*/ 6472036 w 7467600"/>
              <a:gd name="connsiteY851" fmla="*/ 1959003 h 6858000"/>
              <a:gd name="connsiteX852" fmla="*/ 5792897 w 7467600"/>
              <a:gd name="connsiteY852" fmla="*/ 1647747 h 6858000"/>
              <a:gd name="connsiteX853" fmla="*/ 5842751 w 7467600"/>
              <a:gd name="connsiteY853" fmla="*/ 1816112 h 6858000"/>
              <a:gd name="connsiteX854" fmla="*/ 5847424 w 7467600"/>
              <a:gd name="connsiteY854" fmla="*/ 1815776 h 6858000"/>
              <a:gd name="connsiteX855" fmla="*/ 6399821 w 7467600"/>
              <a:gd name="connsiteY855" fmla="*/ 2344799 h 6858000"/>
              <a:gd name="connsiteX856" fmla="*/ 6323232 w 7467600"/>
              <a:gd name="connsiteY856" fmla="*/ 2389634 h 6858000"/>
              <a:gd name="connsiteX857" fmla="*/ 5942958 w 7467600"/>
              <a:gd name="connsiteY857" fmla="*/ 2077708 h 6858000"/>
              <a:gd name="connsiteX858" fmla="*/ 5921559 w 7467600"/>
              <a:gd name="connsiteY858" fmla="*/ 2378596 h 6858000"/>
              <a:gd name="connsiteX859" fmla="*/ 5817651 w 7467600"/>
              <a:gd name="connsiteY859" fmla="*/ 3023919 h 6858000"/>
              <a:gd name="connsiteX860" fmla="*/ 5729634 w 7467600"/>
              <a:gd name="connsiteY860" fmla="*/ 3051849 h 6858000"/>
              <a:gd name="connsiteX861" fmla="*/ 5611018 w 7467600"/>
              <a:gd name="connsiteY861" fmla="*/ 2316769 h 6858000"/>
              <a:gd name="connsiteX862" fmla="*/ 5687608 w 7467600"/>
              <a:gd name="connsiteY862" fmla="*/ 2039972 h 6858000"/>
              <a:gd name="connsiteX863" fmla="*/ 5657554 w 7467600"/>
              <a:gd name="connsiteY863" fmla="*/ 1576445 h 6858000"/>
              <a:gd name="connsiteX864" fmla="*/ 5150475 w 7467600"/>
              <a:gd name="connsiteY864" fmla="*/ 1274012 h 6858000"/>
              <a:gd name="connsiteX865" fmla="*/ 5349142 w 7467600"/>
              <a:gd name="connsiteY865" fmla="*/ 2204405 h 6858000"/>
              <a:gd name="connsiteX866" fmla="*/ 5262214 w 7467600"/>
              <a:gd name="connsiteY866" fmla="*/ 2233836 h 6858000"/>
              <a:gd name="connsiteX867" fmla="*/ 4981539 w 7467600"/>
              <a:gd name="connsiteY867" fmla="*/ 1542201 h 6858000"/>
              <a:gd name="connsiteX868" fmla="*/ 4958461 w 7467600"/>
              <a:gd name="connsiteY868" fmla="*/ 1136957 h 6858000"/>
              <a:gd name="connsiteX869" fmla="*/ 4655015 w 7467600"/>
              <a:gd name="connsiteY869" fmla="*/ 891426 h 6858000"/>
              <a:gd name="connsiteX870" fmla="*/ 4348002 w 7467600"/>
              <a:gd name="connsiteY870" fmla="*/ 2205895 h 6858000"/>
              <a:gd name="connsiteX871" fmla="*/ 4262250 w 7467600"/>
              <a:gd name="connsiteY871" fmla="*/ 2219972 h 6858000"/>
              <a:gd name="connsiteX872" fmla="*/ 4550611 w 7467600"/>
              <a:gd name="connsiteY872" fmla="*/ 817540 h 6858000"/>
              <a:gd name="connsiteX873" fmla="*/ 4564418 w 7467600"/>
              <a:gd name="connsiteY873" fmla="*/ 808293 h 6858000"/>
              <a:gd name="connsiteX874" fmla="*/ 4266388 w 7467600"/>
              <a:gd name="connsiteY874" fmla="*/ 500083 h 6858000"/>
              <a:gd name="connsiteX875" fmla="*/ 4032842 w 7467600"/>
              <a:gd name="connsiteY875" fmla="*/ 211809 h 6858000"/>
              <a:gd name="connsiteX876" fmla="*/ 3882765 w 7467600"/>
              <a:gd name="connsiteY876" fmla="*/ 0 h 6858000"/>
              <a:gd name="connsiteX877" fmla="*/ 3721337 w 7467600"/>
              <a:gd name="connsiteY877" fmla="*/ 0 h 6858000"/>
              <a:gd name="connsiteX878" fmla="*/ 3797544 w 7467600"/>
              <a:gd name="connsiteY878" fmla="*/ 0 h 6858000"/>
              <a:gd name="connsiteX879" fmla="*/ 3775734 w 7467600"/>
              <a:gd name="connsiteY879" fmla="*/ 95131 h 6858000"/>
              <a:gd name="connsiteX880" fmla="*/ 3724807 w 7467600"/>
              <a:gd name="connsiteY880" fmla="*/ 272257 h 6858000"/>
              <a:gd name="connsiteX881" fmla="*/ 3726844 w 7467600"/>
              <a:gd name="connsiteY881" fmla="*/ 282988 h 6858000"/>
              <a:gd name="connsiteX882" fmla="*/ 3742664 w 7467600"/>
              <a:gd name="connsiteY882" fmla="*/ 279918 h 6858000"/>
              <a:gd name="connsiteX883" fmla="*/ 4103910 w 7467600"/>
              <a:gd name="connsiteY883" fmla="*/ 1161917 h 6858000"/>
              <a:gd name="connsiteX884" fmla="*/ 4020269 w 7467600"/>
              <a:gd name="connsiteY884" fmla="*/ 1200406 h 6858000"/>
              <a:gd name="connsiteX885" fmla="*/ 3674882 w 7467600"/>
              <a:gd name="connsiteY885" fmla="*/ 488524 h 6858000"/>
              <a:gd name="connsiteX886" fmla="*/ 3132682 w 7467600"/>
              <a:gd name="connsiteY886" fmla="*/ 1072284 h 6858000"/>
              <a:gd name="connsiteX887" fmla="*/ 2716346 w 7467600"/>
              <a:gd name="connsiteY887" fmla="*/ 1276376 h 6858000"/>
              <a:gd name="connsiteX888" fmla="*/ 2716772 w 7467600"/>
              <a:gd name="connsiteY888" fmla="*/ 1255462 h 6858000"/>
              <a:gd name="connsiteX889" fmla="*/ 3471096 w 7467600"/>
              <a:gd name="connsiteY889" fmla="*/ 437072 h 6858000"/>
              <a:gd name="connsiteX890" fmla="*/ 3639057 w 7467600"/>
              <a:gd name="connsiteY890" fmla="*/ 286334 h 6858000"/>
              <a:gd name="connsiteX891" fmla="*/ 3640309 w 7467600"/>
              <a:gd name="connsiteY891" fmla="*/ 284664 h 6858000"/>
              <a:gd name="connsiteX892" fmla="*/ 3646022 w 7467600"/>
              <a:gd name="connsiteY892" fmla="*/ 276711 h 6858000"/>
              <a:gd name="connsiteX893" fmla="*/ 3707943 w 7467600"/>
              <a:gd name="connsiteY893" fmla="*/ 65958 h 6858000"/>
              <a:gd name="connsiteX894" fmla="*/ 3721337 w 7467600"/>
              <a:gd name="connsiteY894" fmla="*/ 0 h 6858000"/>
              <a:gd name="connsiteX895" fmla="*/ 2867960 w 7467600"/>
              <a:gd name="connsiteY895" fmla="*/ 0 h 6858000"/>
              <a:gd name="connsiteX896" fmla="*/ 2926351 w 7467600"/>
              <a:gd name="connsiteY896" fmla="*/ 0 h 6858000"/>
              <a:gd name="connsiteX897" fmla="*/ 2902823 w 7467600"/>
              <a:gd name="connsiteY897" fmla="*/ 262929 h 6858000"/>
              <a:gd name="connsiteX898" fmla="*/ 2940663 w 7467600"/>
              <a:gd name="connsiteY898" fmla="*/ 140884 h 6858000"/>
              <a:gd name="connsiteX899" fmla="*/ 2947039 w 7467600"/>
              <a:gd name="connsiteY899" fmla="*/ 122524 h 6858000"/>
              <a:gd name="connsiteX900" fmla="*/ 2984316 w 7467600"/>
              <a:gd name="connsiteY900" fmla="*/ 0 h 6858000"/>
              <a:gd name="connsiteX901" fmla="*/ 3016114 w 7467600"/>
              <a:gd name="connsiteY901" fmla="*/ 0 h 6858000"/>
              <a:gd name="connsiteX902" fmla="*/ 2979949 w 7467600"/>
              <a:gd name="connsiteY902" fmla="*/ 119274 h 6858000"/>
              <a:gd name="connsiteX903" fmla="*/ 3023879 w 7467600"/>
              <a:gd name="connsiteY903" fmla="*/ 0 h 6858000"/>
              <a:gd name="connsiteX904" fmla="*/ 3105400 w 7467600"/>
              <a:gd name="connsiteY904" fmla="*/ 0 h 6858000"/>
              <a:gd name="connsiteX905" fmla="*/ 3094669 w 7467600"/>
              <a:gd name="connsiteY905" fmla="*/ 30308 h 6858000"/>
              <a:gd name="connsiteX906" fmla="*/ 2901945 w 7467600"/>
              <a:gd name="connsiteY906" fmla="*/ 466538 h 6858000"/>
              <a:gd name="connsiteX907" fmla="*/ 2815209 w 7467600"/>
              <a:gd name="connsiteY907" fmla="*/ 497361 h 6858000"/>
              <a:gd name="connsiteX908" fmla="*/ 2844845 w 7467600"/>
              <a:gd name="connsiteY908" fmla="*/ 127638 h 6858000"/>
              <a:gd name="connsiteX909" fmla="*/ 2867960 w 7467600"/>
              <a:gd name="connsiteY909" fmla="*/ 0 h 6858000"/>
              <a:gd name="connsiteX910" fmla="*/ 1057230 w 7467600"/>
              <a:gd name="connsiteY910" fmla="*/ 0 h 6858000"/>
              <a:gd name="connsiteX911" fmla="*/ 1111003 w 7467600"/>
              <a:gd name="connsiteY911" fmla="*/ 0 h 6858000"/>
              <a:gd name="connsiteX912" fmla="*/ 1125553 w 7467600"/>
              <a:gd name="connsiteY912" fmla="*/ 52588 h 6858000"/>
              <a:gd name="connsiteX913" fmla="*/ 1304276 w 7467600"/>
              <a:gd name="connsiteY913" fmla="*/ 476275 h 6858000"/>
              <a:gd name="connsiteX914" fmla="*/ 1492066 w 7467600"/>
              <a:gd name="connsiteY914" fmla="*/ 886333 h 6858000"/>
              <a:gd name="connsiteX915" fmla="*/ 1423698 w 7467600"/>
              <a:gd name="connsiteY915" fmla="*/ 710817 h 6858000"/>
              <a:gd name="connsiteX916" fmla="*/ 1357609 w 7467600"/>
              <a:gd name="connsiteY916" fmla="*/ 532892 h 6858000"/>
              <a:gd name="connsiteX917" fmla="*/ 1309550 w 7467600"/>
              <a:gd name="connsiteY917" fmla="*/ 374031 h 6858000"/>
              <a:gd name="connsiteX918" fmla="*/ 1193673 w 7467600"/>
              <a:gd name="connsiteY918" fmla="*/ 49533 h 6858000"/>
              <a:gd name="connsiteX919" fmla="*/ 1164391 w 7467600"/>
              <a:gd name="connsiteY919" fmla="*/ 0 h 6858000"/>
              <a:gd name="connsiteX920" fmla="*/ 1200666 w 7467600"/>
              <a:gd name="connsiteY920" fmla="*/ 0 h 6858000"/>
              <a:gd name="connsiteX921" fmla="*/ 1223408 w 7467600"/>
              <a:gd name="connsiteY921" fmla="*/ 38996 h 6858000"/>
              <a:gd name="connsiteX922" fmla="*/ 1339635 w 7467600"/>
              <a:gd name="connsiteY922" fmla="*/ 365517 h 6858000"/>
              <a:gd name="connsiteX923" fmla="*/ 1387469 w 7467600"/>
              <a:gd name="connsiteY923" fmla="*/ 523079 h 6858000"/>
              <a:gd name="connsiteX924" fmla="*/ 1452685 w 7467600"/>
              <a:gd name="connsiteY924" fmla="*/ 699806 h 6858000"/>
              <a:gd name="connsiteX925" fmla="*/ 1492092 w 7467600"/>
              <a:gd name="connsiteY925" fmla="*/ 800424 h 6858000"/>
              <a:gd name="connsiteX926" fmla="*/ 1455302 w 7467600"/>
              <a:gd name="connsiteY926" fmla="*/ 632913 h 6858000"/>
              <a:gd name="connsiteX927" fmla="*/ 1222336 w 7467600"/>
              <a:gd name="connsiteY927" fmla="*/ 9480 h 6858000"/>
              <a:gd name="connsiteX928" fmla="*/ 1214634 w 7467600"/>
              <a:gd name="connsiteY928" fmla="*/ 0 h 6858000"/>
              <a:gd name="connsiteX929" fmla="*/ 1289827 w 7467600"/>
              <a:gd name="connsiteY929" fmla="*/ 0 h 6858000"/>
              <a:gd name="connsiteX930" fmla="*/ 1321076 w 7467600"/>
              <a:gd name="connsiteY930" fmla="*/ 59722 h 6858000"/>
              <a:gd name="connsiteX931" fmla="*/ 1512579 w 7467600"/>
              <a:gd name="connsiteY931" fmla="*/ 626441 h 6858000"/>
              <a:gd name="connsiteX932" fmla="*/ 1506076 w 7467600"/>
              <a:gd name="connsiteY932" fmla="*/ 1089289 h 6858000"/>
              <a:gd name="connsiteX933" fmla="*/ 1486346 w 7467600"/>
              <a:gd name="connsiteY933" fmla="*/ 1079919 h 6858000"/>
              <a:gd name="connsiteX934" fmla="*/ 1070511 w 7467600"/>
              <a:gd name="connsiteY934" fmla="*/ 48609 h 6858000"/>
              <a:gd name="connsiteX935" fmla="*/ 1057230 w 7467600"/>
              <a:gd name="connsiteY935" fmla="*/ 0 h 6858000"/>
              <a:gd name="connsiteX936" fmla="*/ 43151 w 7467600"/>
              <a:gd name="connsiteY936" fmla="*/ 0 h 6858000"/>
              <a:gd name="connsiteX937" fmla="*/ 95283 w 7467600"/>
              <a:gd name="connsiteY937" fmla="*/ 0 h 6858000"/>
              <a:gd name="connsiteX938" fmla="*/ 300708 w 7467600"/>
              <a:gd name="connsiteY938" fmla="*/ 154571 h 6858000"/>
              <a:gd name="connsiteX939" fmla="*/ 530414 w 7467600"/>
              <a:gd name="connsiteY939" fmla="*/ 354673 h 6858000"/>
              <a:gd name="connsiteX940" fmla="*/ 333785 w 7467600"/>
              <a:gd name="connsiteY940" fmla="*/ 161564 h 6858000"/>
              <a:gd name="connsiteX941" fmla="*/ 147005 w 7467600"/>
              <a:gd name="connsiteY941" fmla="*/ 0 h 6858000"/>
              <a:gd name="connsiteX942" fmla="*/ 272509 w 7467600"/>
              <a:gd name="connsiteY942" fmla="*/ 0 h 6858000"/>
              <a:gd name="connsiteX943" fmla="*/ 326276 w 7467600"/>
              <a:gd name="connsiteY943" fmla="*/ 45847 h 6858000"/>
              <a:gd name="connsiteX944" fmla="*/ 823759 w 7467600"/>
              <a:gd name="connsiteY944" fmla="*/ 574145 h 6858000"/>
              <a:gd name="connsiteX945" fmla="*/ 811254 w 7467600"/>
              <a:gd name="connsiteY945" fmla="*/ 665546 h 6858000"/>
              <a:gd name="connsiteX946" fmla="*/ 154042 w 7467600"/>
              <a:gd name="connsiteY946" fmla="*/ 261522 h 6858000"/>
              <a:gd name="connsiteX947" fmla="*/ 13550 w 7467600"/>
              <a:gd name="connsiteY947" fmla="*/ 158423 h 6858000"/>
              <a:gd name="connsiteX948" fmla="*/ 0 w 7467600"/>
              <a:gd name="connsiteY948" fmla="*/ 146618 h 6858000"/>
              <a:gd name="connsiteX949" fmla="*/ 0 w 7467600"/>
              <a:gd name="connsiteY949" fmla="*/ 59161 h 6858000"/>
              <a:gd name="connsiteX950" fmla="*/ 45427 w 7467600"/>
              <a:gd name="connsiteY950" fmla="*/ 101078 h 6858000"/>
              <a:gd name="connsiteX951" fmla="*/ 630103 w 7467600"/>
              <a:gd name="connsiteY951" fmla="*/ 485885 h 6858000"/>
              <a:gd name="connsiteX952" fmla="*/ 532040 w 7467600"/>
              <a:gd name="connsiteY952" fmla="*/ 399359 h 6858000"/>
              <a:gd name="connsiteX953" fmla="*/ 517618 w 7467600"/>
              <a:gd name="connsiteY953" fmla="*/ 385726 h 6858000"/>
              <a:gd name="connsiteX954" fmla="*/ 285074 w 7467600"/>
              <a:gd name="connsiteY954" fmla="*/ 182755 h 6858000"/>
              <a:gd name="connsiteX955" fmla="*/ 43151 w 7467600"/>
              <a:gd name="connsiteY955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88673 w 7467600"/>
              <a:gd name="connsiteY4" fmla="*/ 6610396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392158 w 7467600"/>
              <a:gd name="connsiteY16" fmla="*/ 6771365 h 6858000"/>
              <a:gd name="connsiteX17" fmla="*/ 7467600 w 7467600"/>
              <a:gd name="connsiteY17" fmla="*/ 6805948 h 6858000"/>
              <a:gd name="connsiteX18" fmla="*/ 7467600 w 7467600"/>
              <a:gd name="connsiteY18" fmla="*/ 6831490 h 6858000"/>
              <a:gd name="connsiteX19" fmla="*/ 7410696 w 7467600"/>
              <a:gd name="connsiteY19" fmla="*/ 6803861 h 6858000"/>
              <a:gd name="connsiteX20" fmla="*/ 7088673 w 7467600"/>
              <a:gd name="connsiteY20" fmla="*/ 6610396 h 6858000"/>
              <a:gd name="connsiteX21" fmla="*/ 1019354 w 7467600"/>
              <a:gd name="connsiteY21" fmla="*/ 6315006 h 6858000"/>
              <a:gd name="connsiteX22" fmla="*/ 441046 w 7467600"/>
              <a:gd name="connsiteY22" fmla="*/ 6691153 h 6858000"/>
              <a:gd name="connsiteX23" fmla="*/ 1019354 w 7467600"/>
              <a:gd name="connsiteY23" fmla="*/ 6315006 h 6858000"/>
              <a:gd name="connsiteX24" fmla="*/ 991680 w 7467600"/>
              <a:gd name="connsiteY24" fmla="*/ 6298413 h 6858000"/>
              <a:gd name="connsiteX25" fmla="*/ 409060 w 7467600"/>
              <a:gd name="connsiteY25" fmla="*/ 6671470 h 6858000"/>
              <a:gd name="connsiteX26" fmla="*/ 991680 w 7467600"/>
              <a:gd name="connsiteY26" fmla="*/ 6298413 h 6858000"/>
              <a:gd name="connsiteX27" fmla="*/ 103333 w 7467600"/>
              <a:gd name="connsiteY27" fmla="*/ 5699602 h 6858000"/>
              <a:gd name="connsiteX28" fmla="*/ 233938 w 7467600"/>
              <a:gd name="connsiteY28" fmla="*/ 5809416 h 6858000"/>
              <a:gd name="connsiteX29" fmla="*/ 883580 w 7467600"/>
              <a:gd name="connsiteY29" fmla="*/ 6180710 h 6858000"/>
              <a:gd name="connsiteX30" fmla="*/ 487337 w 7467600"/>
              <a:gd name="connsiteY30" fmla="*/ 5950182 h 6858000"/>
              <a:gd name="connsiteX31" fmla="*/ 354051 w 7467600"/>
              <a:gd name="connsiteY31" fmla="*/ 5854912 h 6858000"/>
              <a:gd name="connsiteX32" fmla="*/ 195436 w 7467600"/>
              <a:gd name="connsiteY32" fmla="*/ 5755068 h 6858000"/>
              <a:gd name="connsiteX33" fmla="*/ 103333 w 7467600"/>
              <a:gd name="connsiteY33" fmla="*/ 5699602 h 6858000"/>
              <a:gd name="connsiteX34" fmla="*/ 5539432 w 7467600"/>
              <a:gd name="connsiteY34" fmla="*/ 5642928 h 6858000"/>
              <a:gd name="connsiteX35" fmla="*/ 5555462 w 7467600"/>
              <a:gd name="connsiteY35" fmla="*/ 5694454 h 6858000"/>
              <a:gd name="connsiteX36" fmla="*/ 5828270 w 7467600"/>
              <a:gd name="connsiteY36" fmla="*/ 6320663 h 6858000"/>
              <a:gd name="connsiteX37" fmla="*/ 5947416 w 7467600"/>
              <a:gd name="connsiteY37" fmla="*/ 6574846 h 6858000"/>
              <a:gd name="connsiteX38" fmla="*/ 5539432 w 7467600"/>
              <a:gd name="connsiteY38" fmla="*/ 5642928 h 6858000"/>
              <a:gd name="connsiteX39" fmla="*/ 51253 w 7467600"/>
              <a:gd name="connsiteY39" fmla="*/ 5631825 h 6858000"/>
              <a:gd name="connsiteX40" fmla="*/ 211622 w 7467600"/>
              <a:gd name="connsiteY40" fmla="*/ 5728803 h 6858000"/>
              <a:gd name="connsiteX41" fmla="*/ 371652 w 7467600"/>
              <a:gd name="connsiteY41" fmla="*/ 5829062 h 6858000"/>
              <a:gd name="connsiteX42" fmla="*/ 505903 w 7467600"/>
              <a:gd name="connsiteY42" fmla="*/ 5925221 h 6858000"/>
              <a:gd name="connsiteX43" fmla="*/ 899240 w 7467600"/>
              <a:gd name="connsiteY43" fmla="*/ 6153068 h 6858000"/>
              <a:gd name="connsiteX44" fmla="*/ 988114 w 7467600"/>
              <a:gd name="connsiteY44" fmla="*/ 6174204 h 6858000"/>
              <a:gd name="connsiteX45" fmla="*/ 845971 w 7467600"/>
              <a:gd name="connsiteY45" fmla="*/ 6067177 h 6858000"/>
              <a:gd name="connsiteX46" fmla="*/ 448057 w 7467600"/>
              <a:gd name="connsiteY46" fmla="*/ 5841376 h 6858000"/>
              <a:gd name="connsiteX47" fmla="*/ 51253 w 7467600"/>
              <a:gd name="connsiteY47" fmla="*/ 5631825 h 6858000"/>
              <a:gd name="connsiteX48" fmla="*/ 2606687 w 7467600"/>
              <a:gd name="connsiteY48" fmla="*/ 5630718 h 6858000"/>
              <a:gd name="connsiteX49" fmla="*/ 2645658 w 7467600"/>
              <a:gd name="connsiteY49" fmla="*/ 6640259 h 6858000"/>
              <a:gd name="connsiteX50" fmla="*/ 2606687 w 7467600"/>
              <a:gd name="connsiteY50" fmla="*/ 5630718 h 6858000"/>
              <a:gd name="connsiteX51" fmla="*/ 3642057 w 7467600"/>
              <a:gd name="connsiteY51" fmla="*/ 5573487 h 6858000"/>
              <a:gd name="connsiteX52" fmla="*/ 3632981 w 7467600"/>
              <a:gd name="connsiteY52" fmla="*/ 5579437 h 6858000"/>
              <a:gd name="connsiteX53" fmla="*/ 3382436 w 7467600"/>
              <a:gd name="connsiteY53" fmla="*/ 5952726 h 6858000"/>
              <a:gd name="connsiteX54" fmla="*/ 3191929 w 7467600"/>
              <a:gd name="connsiteY54" fmla="*/ 6662669 h 6858000"/>
              <a:gd name="connsiteX55" fmla="*/ 3369898 w 7467600"/>
              <a:gd name="connsiteY55" fmla="*/ 6081771 h 6858000"/>
              <a:gd name="connsiteX56" fmla="*/ 3642057 w 7467600"/>
              <a:gd name="connsiteY56" fmla="*/ 5573487 h 6858000"/>
              <a:gd name="connsiteX57" fmla="*/ 2650666 w 7467600"/>
              <a:gd name="connsiteY57" fmla="*/ 5530686 h 6858000"/>
              <a:gd name="connsiteX58" fmla="*/ 2650249 w 7467600"/>
              <a:gd name="connsiteY58" fmla="*/ 5532101 h 6858000"/>
              <a:gd name="connsiteX59" fmla="*/ 2663808 w 7467600"/>
              <a:gd name="connsiteY59" fmla="*/ 6535215 h 6858000"/>
              <a:gd name="connsiteX60" fmla="*/ 2665418 w 7467600"/>
              <a:gd name="connsiteY60" fmla="*/ 6132756 h 6858000"/>
              <a:gd name="connsiteX61" fmla="*/ 2650666 w 7467600"/>
              <a:gd name="connsiteY61" fmla="*/ 5530686 h 6858000"/>
              <a:gd name="connsiteX62" fmla="*/ 2680277 w 7467600"/>
              <a:gd name="connsiteY62" fmla="*/ 5479204 h 6858000"/>
              <a:gd name="connsiteX63" fmla="*/ 2678972 w 7467600"/>
              <a:gd name="connsiteY63" fmla="*/ 5481582 h 6858000"/>
              <a:gd name="connsiteX64" fmla="*/ 2696666 w 7467600"/>
              <a:gd name="connsiteY64" fmla="*/ 6133836 h 6858000"/>
              <a:gd name="connsiteX65" fmla="*/ 2695769 w 7467600"/>
              <a:gd name="connsiteY65" fmla="*/ 6390955 h 6858000"/>
              <a:gd name="connsiteX66" fmla="*/ 2739893 w 7467600"/>
              <a:gd name="connsiteY66" fmla="*/ 6108357 h 6858000"/>
              <a:gd name="connsiteX67" fmla="*/ 2680277 w 7467600"/>
              <a:gd name="connsiteY67" fmla="*/ 5479204 h 6858000"/>
              <a:gd name="connsiteX68" fmla="*/ 1132195 w 7467600"/>
              <a:gd name="connsiteY68" fmla="*/ 5467980 h 6858000"/>
              <a:gd name="connsiteX69" fmla="*/ 1679056 w 7467600"/>
              <a:gd name="connsiteY69" fmla="*/ 5516907 h 6858000"/>
              <a:gd name="connsiteX70" fmla="*/ 2128648 w 7467600"/>
              <a:gd name="connsiteY70" fmla="*/ 5474249 h 6858000"/>
              <a:gd name="connsiteX71" fmla="*/ 1825619 w 7467600"/>
              <a:gd name="connsiteY71" fmla="*/ 5478447 h 6858000"/>
              <a:gd name="connsiteX72" fmla="*/ 1737798 w 7467600"/>
              <a:gd name="connsiteY72" fmla="*/ 5483353 h 6858000"/>
              <a:gd name="connsiteX73" fmla="*/ 1132195 w 7467600"/>
              <a:gd name="connsiteY73" fmla="*/ 5467980 h 6858000"/>
              <a:gd name="connsiteX74" fmla="*/ 1456157 w 7467600"/>
              <a:gd name="connsiteY74" fmla="*/ 5371404 h 6858000"/>
              <a:gd name="connsiteX75" fmla="*/ 1244432 w 7467600"/>
              <a:gd name="connsiteY75" fmla="*/ 5385601 h 6858000"/>
              <a:gd name="connsiteX76" fmla="*/ 973990 w 7467600"/>
              <a:gd name="connsiteY76" fmla="*/ 5424940 h 6858000"/>
              <a:gd name="connsiteX77" fmla="*/ 1103809 w 7467600"/>
              <a:gd name="connsiteY77" fmla="*/ 5433720 h 6858000"/>
              <a:gd name="connsiteX78" fmla="*/ 1123454 w 7467600"/>
              <a:gd name="connsiteY78" fmla="*/ 5435727 h 6858000"/>
              <a:gd name="connsiteX79" fmla="*/ 1737017 w 7467600"/>
              <a:gd name="connsiteY79" fmla="*/ 5452183 h 6858000"/>
              <a:gd name="connsiteX80" fmla="*/ 1824397 w 7467600"/>
              <a:gd name="connsiteY80" fmla="*/ 5447757 h 6858000"/>
              <a:gd name="connsiteX81" fmla="*/ 2070059 w 7467600"/>
              <a:gd name="connsiteY81" fmla="*/ 5441660 h 6858000"/>
              <a:gd name="connsiteX82" fmla="*/ 1456157 w 7467600"/>
              <a:gd name="connsiteY82" fmla="*/ 5371404 h 6858000"/>
              <a:gd name="connsiteX83" fmla="*/ 4988186 w 7467600"/>
              <a:gd name="connsiteY83" fmla="*/ 5216467 h 6858000"/>
              <a:gd name="connsiteX84" fmla="*/ 4777334 w 7467600"/>
              <a:gd name="connsiteY84" fmla="*/ 5406072 h 6858000"/>
              <a:gd name="connsiteX85" fmla="*/ 4718341 w 7467600"/>
              <a:gd name="connsiteY85" fmla="*/ 5468043 h 6858000"/>
              <a:gd name="connsiteX86" fmla="*/ 4604655 w 7467600"/>
              <a:gd name="connsiteY86" fmla="*/ 5583434 h 6858000"/>
              <a:gd name="connsiteX87" fmla="*/ 4565074 w 7467600"/>
              <a:gd name="connsiteY87" fmla="*/ 5618550 h 6858000"/>
              <a:gd name="connsiteX88" fmla="*/ 4988186 w 7467600"/>
              <a:gd name="connsiteY88" fmla="*/ 5216467 h 6858000"/>
              <a:gd name="connsiteX89" fmla="*/ 4978032 w 7467600"/>
              <a:gd name="connsiteY89" fmla="*/ 5183809 h 6858000"/>
              <a:gd name="connsiteX90" fmla="*/ 4463413 w 7467600"/>
              <a:gd name="connsiteY90" fmla="*/ 5615162 h 6858000"/>
              <a:gd name="connsiteX91" fmla="*/ 4358134 w 7467600"/>
              <a:gd name="connsiteY91" fmla="*/ 5742791 h 6858000"/>
              <a:gd name="connsiteX92" fmla="*/ 4376219 w 7467600"/>
              <a:gd name="connsiteY92" fmla="*/ 5729027 h 6858000"/>
              <a:gd name="connsiteX93" fmla="*/ 4582340 w 7467600"/>
              <a:gd name="connsiteY93" fmla="*/ 5561037 h 6858000"/>
              <a:gd name="connsiteX94" fmla="*/ 4694684 w 7467600"/>
              <a:gd name="connsiteY94" fmla="*/ 5447098 h 6858000"/>
              <a:gd name="connsiteX95" fmla="*/ 4754123 w 7467600"/>
              <a:gd name="connsiteY95" fmla="*/ 5384643 h 6858000"/>
              <a:gd name="connsiteX96" fmla="*/ 4978032 w 7467600"/>
              <a:gd name="connsiteY96" fmla="*/ 5183809 h 6858000"/>
              <a:gd name="connsiteX97" fmla="*/ 1903353 w 7467600"/>
              <a:gd name="connsiteY97" fmla="*/ 5044827 h 6858000"/>
              <a:gd name="connsiteX98" fmla="*/ 1936931 w 7467600"/>
              <a:gd name="connsiteY98" fmla="*/ 5093954 h 6858000"/>
              <a:gd name="connsiteX99" fmla="*/ 2195868 w 7467600"/>
              <a:gd name="connsiteY99" fmla="*/ 5396574 h 6858000"/>
              <a:gd name="connsiteX100" fmla="*/ 2088852 w 7467600"/>
              <a:gd name="connsiteY100" fmla="*/ 5166123 h 6858000"/>
              <a:gd name="connsiteX101" fmla="*/ 1958241 w 7467600"/>
              <a:gd name="connsiteY101" fmla="*/ 5067955 h 6858000"/>
              <a:gd name="connsiteX102" fmla="*/ 1903353 w 7467600"/>
              <a:gd name="connsiteY102" fmla="*/ 5044827 h 6858000"/>
              <a:gd name="connsiteX103" fmla="*/ 1979378 w 7467600"/>
              <a:gd name="connsiteY103" fmla="*/ 4769504 h 6858000"/>
              <a:gd name="connsiteX104" fmla="*/ 2882120 w 7467600"/>
              <a:gd name="connsiteY104" fmla="*/ 5064547 h 6858000"/>
              <a:gd name="connsiteX105" fmla="*/ 2793103 w 7467600"/>
              <a:gd name="connsiteY105" fmla="*/ 5039699 h 6858000"/>
              <a:gd name="connsiteX106" fmla="*/ 2770041 w 7467600"/>
              <a:gd name="connsiteY106" fmla="*/ 5033634 h 6858000"/>
              <a:gd name="connsiteX107" fmla="*/ 1979378 w 7467600"/>
              <a:gd name="connsiteY107" fmla="*/ 4769504 h 6858000"/>
              <a:gd name="connsiteX108" fmla="*/ 1927410 w 7467600"/>
              <a:gd name="connsiteY108" fmla="*/ 4716164 h 6858000"/>
              <a:gd name="connsiteX109" fmla="*/ 1959587 w 7467600"/>
              <a:gd name="connsiteY109" fmla="*/ 4728849 h 6858000"/>
              <a:gd name="connsiteX110" fmla="*/ 2777707 w 7467600"/>
              <a:gd name="connsiteY110" fmla="*/ 5003991 h 6858000"/>
              <a:gd name="connsiteX111" fmla="*/ 2800768 w 7467600"/>
              <a:gd name="connsiteY111" fmla="*/ 5010056 h 6858000"/>
              <a:gd name="connsiteX112" fmla="*/ 2879408 w 7467600"/>
              <a:gd name="connsiteY112" fmla="*/ 5031590 h 6858000"/>
              <a:gd name="connsiteX113" fmla="*/ 2862295 w 7467600"/>
              <a:gd name="connsiteY113" fmla="*/ 5022958 h 6858000"/>
              <a:gd name="connsiteX114" fmla="*/ 2813343 w 7467600"/>
              <a:gd name="connsiteY114" fmla="*/ 4998369 h 6858000"/>
              <a:gd name="connsiteX115" fmla="*/ 2646245 w 7467600"/>
              <a:gd name="connsiteY115" fmla="*/ 4930999 h 6858000"/>
              <a:gd name="connsiteX116" fmla="*/ 1999243 w 7467600"/>
              <a:gd name="connsiteY116" fmla="*/ 4730524 h 6858000"/>
              <a:gd name="connsiteX117" fmla="*/ 1979527 w 7467600"/>
              <a:gd name="connsiteY117" fmla="*/ 4726651 h 6858000"/>
              <a:gd name="connsiteX118" fmla="*/ 1927410 w 7467600"/>
              <a:gd name="connsiteY118" fmla="*/ 4716164 h 6858000"/>
              <a:gd name="connsiteX119" fmla="*/ 1997014 w 7467600"/>
              <a:gd name="connsiteY119" fmla="*/ 4698007 h 6858000"/>
              <a:gd name="connsiteX120" fmla="*/ 2005458 w 7467600"/>
              <a:gd name="connsiteY120" fmla="*/ 4699540 h 6858000"/>
              <a:gd name="connsiteX121" fmla="*/ 2657186 w 7467600"/>
              <a:gd name="connsiteY121" fmla="*/ 4901687 h 6858000"/>
              <a:gd name="connsiteX122" fmla="*/ 2826662 w 7467600"/>
              <a:gd name="connsiteY122" fmla="*/ 4970362 h 6858000"/>
              <a:gd name="connsiteX123" fmla="*/ 2876100 w 7467600"/>
              <a:gd name="connsiteY123" fmla="*/ 4995397 h 6858000"/>
              <a:gd name="connsiteX124" fmla="*/ 3042600 w 7467600"/>
              <a:gd name="connsiteY124" fmla="*/ 5059532 h 6858000"/>
              <a:gd name="connsiteX125" fmla="*/ 1997014 w 7467600"/>
              <a:gd name="connsiteY125" fmla="*/ 4698007 h 6858000"/>
              <a:gd name="connsiteX126" fmla="*/ 2305292 w 7467600"/>
              <a:gd name="connsiteY126" fmla="*/ 4219492 h 6858000"/>
              <a:gd name="connsiteX127" fmla="*/ 3360922 w 7467600"/>
              <a:gd name="connsiteY127" fmla="*/ 4529373 h 6858000"/>
              <a:gd name="connsiteX128" fmla="*/ 3492420 w 7467600"/>
              <a:gd name="connsiteY128" fmla="*/ 4510145 h 6858000"/>
              <a:gd name="connsiteX129" fmla="*/ 3364086 w 7467600"/>
              <a:gd name="connsiteY129" fmla="*/ 4480340 h 6858000"/>
              <a:gd name="connsiteX130" fmla="*/ 3225818 w 7467600"/>
              <a:gd name="connsiteY130" fmla="*/ 4411822 h 6858000"/>
              <a:gd name="connsiteX131" fmla="*/ 3129696 w 7467600"/>
              <a:gd name="connsiteY131" fmla="*/ 4360704 h 6858000"/>
              <a:gd name="connsiteX132" fmla="*/ 2814545 w 7467600"/>
              <a:gd name="connsiteY132" fmla="*/ 4282955 h 6858000"/>
              <a:gd name="connsiteX133" fmla="*/ 2305292 w 7467600"/>
              <a:gd name="connsiteY133" fmla="*/ 4219492 h 6858000"/>
              <a:gd name="connsiteX134" fmla="*/ 2626982 w 7467600"/>
              <a:gd name="connsiteY134" fmla="*/ 4206450 h 6858000"/>
              <a:gd name="connsiteX135" fmla="*/ 2490617 w 7467600"/>
              <a:gd name="connsiteY135" fmla="*/ 4206951 h 6858000"/>
              <a:gd name="connsiteX136" fmla="*/ 2819869 w 7467600"/>
              <a:gd name="connsiteY136" fmla="*/ 4252936 h 6858000"/>
              <a:gd name="connsiteX137" fmla="*/ 3143018 w 7467600"/>
              <a:gd name="connsiteY137" fmla="*/ 4332698 h 6858000"/>
              <a:gd name="connsiteX138" fmla="*/ 3241520 w 7467600"/>
              <a:gd name="connsiteY138" fmla="*/ 4385112 h 6858000"/>
              <a:gd name="connsiteX139" fmla="*/ 3374575 w 7467600"/>
              <a:gd name="connsiteY139" fmla="*/ 4451517 h 6858000"/>
              <a:gd name="connsiteX140" fmla="*/ 3505221 w 7467600"/>
              <a:gd name="connsiteY140" fmla="*/ 4480757 h 6858000"/>
              <a:gd name="connsiteX141" fmla="*/ 2626982 w 7467600"/>
              <a:gd name="connsiteY141" fmla="*/ 4206450 h 6858000"/>
              <a:gd name="connsiteX142" fmla="*/ 1310106 w 7467600"/>
              <a:gd name="connsiteY142" fmla="*/ 3943217 h 6858000"/>
              <a:gd name="connsiteX143" fmla="*/ 854994 w 7467600"/>
              <a:gd name="connsiteY143" fmla="*/ 4399136 h 6858000"/>
              <a:gd name="connsiteX144" fmla="*/ 742462 w 7467600"/>
              <a:gd name="connsiteY144" fmla="*/ 4594648 h 6858000"/>
              <a:gd name="connsiteX145" fmla="*/ 820602 w 7467600"/>
              <a:gd name="connsiteY145" fmla="*/ 4485915 h 6858000"/>
              <a:gd name="connsiteX146" fmla="*/ 878295 w 7467600"/>
              <a:gd name="connsiteY146" fmla="*/ 4403594 h 6858000"/>
              <a:gd name="connsiteX147" fmla="*/ 1240607 w 7467600"/>
              <a:gd name="connsiteY147" fmla="*/ 4010401 h 6858000"/>
              <a:gd name="connsiteX148" fmla="*/ 1310106 w 7467600"/>
              <a:gd name="connsiteY148" fmla="*/ 3943217 h 6858000"/>
              <a:gd name="connsiteX149" fmla="*/ 1423113 w 7467600"/>
              <a:gd name="connsiteY149" fmla="*/ 3874565 h 6858000"/>
              <a:gd name="connsiteX150" fmla="*/ 1260565 w 7467600"/>
              <a:gd name="connsiteY150" fmla="*/ 4031982 h 6858000"/>
              <a:gd name="connsiteX151" fmla="*/ 901900 w 7467600"/>
              <a:gd name="connsiteY151" fmla="*/ 4421236 h 6858000"/>
              <a:gd name="connsiteX152" fmla="*/ 845044 w 7467600"/>
              <a:gd name="connsiteY152" fmla="*/ 4502436 h 6858000"/>
              <a:gd name="connsiteX153" fmla="*/ 685926 w 7467600"/>
              <a:gd name="connsiteY153" fmla="*/ 4703069 h 6858000"/>
              <a:gd name="connsiteX154" fmla="*/ 684248 w 7467600"/>
              <a:gd name="connsiteY154" fmla="*/ 4706721 h 6858000"/>
              <a:gd name="connsiteX155" fmla="*/ 1423113 w 7467600"/>
              <a:gd name="connsiteY155" fmla="*/ 3874565 h 6858000"/>
              <a:gd name="connsiteX156" fmla="*/ 3316479 w 7467600"/>
              <a:gd name="connsiteY156" fmla="*/ 3872136 h 6858000"/>
              <a:gd name="connsiteX157" fmla="*/ 3546806 w 7467600"/>
              <a:gd name="connsiteY157" fmla="*/ 4356139 h 6858000"/>
              <a:gd name="connsiteX158" fmla="*/ 3364433 w 7467600"/>
              <a:gd name="connsiteY158" fmla="*/ 3953121 h 6858000"/>
              <a:gd name="connsiteX159" fmla="*/ 3316479 w 7467600"/>
              <a:gd name="connsiteY159" fmla="*/ 3872136 h 6858000"/>
              <a:gd name="connsiteX160" fmla="*/ 3291335 w 7467600"/>
              <a:gd name="connsiteY160" fmla="*/ 3767420 h 6858000"/>
              <a:gd name="connsiteX161" fmla="*/ 3390805 w 7467600"/>
              <a:gd name="connsiteY161" fmla="*/ 3937163 h 6858000"/>
              <a:gd name="connsiteX162" fmla="*/ 3579062 w 7467600"/>
              <a:gd name="connsiteY162" fmla="*/ 4359040 h 6858000"/>
              <a:gd name="connsiteX163" fmla="*/ 3467355 w 7467600"/>
              <a:gd name="connsiteY163" fmla="*/ 3988130 h 6858000"/>
              <a:gd name="connsiteX164" fmla="*/ 3310753 w 7467600"/>
              <a:gd name="connsiteY164" fmla="*/ 3787140 h 6858000"/>
              <a:gd name="connsiteX165" fmla="*/ 3291335 w 7467600"/>
              <a:gd name="connsiteY165" fmla="*/ 3767420 h 6858000"/>
              <a:gd name="connsiteX166" fmla="*/ 1635889 w 7467600"/>
              <a:gd name="connsiteY166" fmla="*/ 3709494 h 6858000"/>
              <a:gd name="connsiteX167" fmla="*/ 1634800 w 7467600"/>
              <a:gd name="connsiteY167" fmla="*/ 3731111 h 6858000"/>
              <a:gd name="connsiteX168" fmla="*/ 1635889 w 7467600"/>
              <a:gd name="connsiteY168" fmla="*/ 3709494 h 6858000"/>
              <a:gd name="connsiteX169" fmla="*/ 1510397 w 7467600"/>
              <a:gd name="connsiteY169" fmla="*/ 3684705 h 6858000"/>
              <a:gd name="connsiteX170" fmla="*/ 1146550 w 7467600"/>
              <a:gd name="connsiteY170" fmla="*/ 3802012 h 6858000"/>
              <a:gd name="connsiteX171" fmla="*/ 698834 w 7467600"/>
              <a:gd name="connsiteY171" fmla="*/ 3952272 h 6858000"/>
              <a:gd name="connsiteX172" fmla="*/ 34256 w 7467600"/>
              <a:gd name="connsiteY172" fmla="*/ 4347603 h 6858000"/>
              <a:gd name="connsiteX173" fmla="*/ 527241 w 7467600"/>
              <a:gd name="connsiteY173" fmla="*/ 4065078 h 6858000"/>
              <a:gd name="connsiteX174" fmla="*/ 1510397 w 7467600"/>
              <a:gd name="connsiteY174" fmla="*/ 3684705 h 6858000"/>
              <a:gd name="connsiteX175" fmla="*/ 1313114 w 7467600"/>
              <a:gd name="connsiteY175" fmla="*/ 3655216 h 6858000"/>
              <a:gd name="connsiteX176" fmla="*/ 1109304 w 7467600"/>
              <a:gd name="connsiteY176" fmla="*/ 3669030 h 6858000"/>
              <a:gd name="connsiteX177" fmla="*/ 8129 w 7467600"/>
              <a:gd name="connsiteY177" fmla="*/ 4330519 h 6858000"/>
              <a:gd name="connsiteX178" fmla="*/ 687572 w 7467600"/>
              <a:gd name="connsiteY178" fmla="*/ 3925629 h 6858000"/>
              <a:gd name="connsiteX179" fmla="*/ 1138365 w 7467600"/>
              <a:gd name="connsiteY179" fmla="*/ 3774515 h 6858000"/>
              <a:gd name="connsiteX180" fmla="*/ 1505579 w 7467600"/>
              <a:gd name="connsiteY180" fmla="*/ 3655526 h 6858000"/>
              <a:gd name="connsiteX181" fmla="*/ 1313114 w 7467600"/>
              <a:gd name="connsiteY181" fmla="*/ 3655216 h 6858000"/>
              <a:gd name="connsiteX182" fmla="*/ 3655073 w 7467600"/>
              <a:gd name="connsiteY182" fmla="*/ 3650884 h 6858000"/>
              <a:gd name="connsiteX183" fmla="*/ 3989938 w 7467600"/>
              <a:gd name="connsiteY183" fmla="*/ 3991685 h 6858000"/>
              <a:gd name="connsiteX184" fmla="*/ 4393907 w 7467600"/>
              <a:gd name="connsiteY184" fmla="*/ 4261258 h 6858000"/>
              <a:gd name="connsiteX185" fmla="*/ 4648051 w 7467600"/>
              <a:gd name="connsiteY185" fmla="*/ 4374051 h 6858000"/>
              <a:gd name="connsiteX186" fmla="*/ 4383389 w 7467600"/>
              <a:gd name="connsiteY186" fmla="*/ 4184369 h 6858000"/>
              <a:gd name="connsiteX187" fmla="*/ 4165508 w 7467600"/>
              <a:gd name="connsiteY187" fmla="*/ 4035196 h 6858000"/>
              <a:gd name="connsiteX188" fmla="*/ 4068162 w 7467600"/>
              <a:gd name="connsiteY188" fmla="*/ 3953394 h 6858000"/>
              <a:gd name="connsiteX189" fmla="*/ 3981416 w 7467600"/>
              <a:gd name="connsiteY189" fmla="*/ 3880482 h 6858000"/>
              <a:gd name="connsiteX190" fmla="*/ 3800147 w 7467600"/>
              <a:gd name="connsiteY190" fmla="*/ 3749872 h 6858000"/>
              <a:gd name="connsiteX191" fmla="*/ 3655073 w 7467600"/>
              <a:gd name="connsiteY191" fmla="*/ 3650884 h 6858000"/>
              <a:gd name="connsiteX192" fmla="*/ 3670252 w 7467600"/>
              <a:gd name="connsiteY192" fmla="*/ 3622798 h 6858000"/>
              <a:gd name="connsiteX193" fmla="*/ 3817258 w 7467600"/>
              <a:gd name="connsiteY193" fmla="*/ 3723577 h 6858000"/>
              <a:gd name="connsiteX194" fmla="*/ 4000461 w 7467600"/>
              <a:gd name="connsiteY194" fmla="*/ 3855966 h 6858000"/>
              <a:gd name="connsiteX195" fmla="*/ 4088180 w 7467600"/>
              <a:gd name="connsiteY195" fmla="*/ 3929774 h 6858000"/>
              <a:gd name="connsiteX196" fmla="*/ 4184555 w 7467600"/>
              <a:gd name="connsiteY196" fmla="*/ 4010683 h 6858000"/>
              <a:gd name="connsiteX197" fmla="*/ 4399563 w 7467600"/>
              <a:gd name="connsiteY197" fmla="*/ 4158106 h 6858000"/>
              <a:gd name="connsiteX198" fmla="*/ 4684469 w 7467600"/>
              <a:gd name="connsiteY198" fmla="*/ 4364680 h 6858000"/>
              <a:gd name="connsiteX199" fmla="*/ 4690271 w 7467600"/>
              <a:gd name="connsiteY199" fmla="*/ 4370034 h 6858000"/>
              <a:gd name="connsiteX200" fmla="*/ 4136093 w 7467600"/>
              <a:gd name="connsiteY200" fmla="*/ 3858466 h 6858000"/>
              <a:gd name="connsiteX201" fmla="*/ 3670252 w 7467600"/>
              <a:gd name="connsiteY201" fmla="*/ 3622798 h 6858000"/>
              <a:gd name="connsiteX202" fmla="*/ 4440129 w 7467600"/>
              <a:gd name="connsiteY202" fmla="*/ 3448571 h 6858000"/>
              <a:gd name="connsiteX203" fmla="*/ 4856525 w 7467600"/>
              <a:gd name="connsiteY203" fmla="*/ 3915351 h 6858000"/>
              <a:gd name="connsiteX204" fmla="*/ 5059055 w 7467600"/>
              <a:gd name="connsiteY204" fmla="*/ 4108918 h 6858000"/>
              <a:gd name="connsiteX205" fmla="*/ 5290070 w 7467600"/>
              <a:gd name="connsiteY205" fmla="*/ 4263619 h 6858000"/>
              <a:gd name="connsiteX206" fmla="*/ 4834991 w 7467600"/>
              <a:gd name="connsiteY206" fmla="*/ 3830985 h 6858000"/>
              <a:gd name="connsiteX207" fmla="*/ 4440129 w 7467600"/>
              <a:gd name="connsiteY207" fmla="*/ 3448571 h 6858000"/>
              <a:gd name="connsiteX208" fmla="*/ 4441737 w 7467600"/>
              <a:gd name="connsiteY208" fmla="*/ 3399734 h 6858000"/>
              <a:gd name="connsiteX209" fmla="*/ 4431236 w 7467600"/>
              <a:gd name="connsiteY209" fmla="*/ 3400954 h 6858000"/>
              <a:gd name="connsiteX210" fmla="*/ 4557150 w 7467600"/>
              <a:gd name="connsiteY210" fmla="*/ 3510023 h 6858000"/>
              <a:gd name="connsiteX211" fmla="*/ 4856936 w 7467600"/>
              <a:gd name="connsiteY211" fmla="*/ 3809146 h 6858000"/>
              <a:gd name="connsiteX212" fmla="*/ 5111996 w 7467600"/>
              <a:gd name="connsiteY212" fmla="*/ 4065759 h 6858000"/>
              <a:gd name="connsiteX213" fmla="*/ 5388878 w 7467600"/>
              <a:gd name="connsiteY213" fmla="*/ 4300185 h 6858000"/>
              <a:gd name="connsiteX214" fmla="*/ 5425556 w 7467600"/>
              <a:gd name="connsiteY214" fmla="*/ 4308967 h 6858000"/>
              <a:gd name="connsiteX215" fmla="*/ 4943646 w 7467600"/>
              <a:gd name="connsiteY215" fmla="*/ 3822916 h 6858000"/>
              <a:gd name="connsiteX216" fmla="*/ 4594837 w 7467600"/>
              <a:gd name="connsiteY216" fmla="*/ 3532274 h 6858000"/>
              <a:gd name="connsiteX217" fmla="*/ 4441737 w 7467600"/>
              <a:gd name="connsiteY217" fmla="*/ 3399734 h 6858000"/>
              <a:gd name="connsiteX218" fmla="*/ 5425834 w 7467600"/>
              <a:gd name="connsiteY218" fmla="*/ 3162785 h 6858000"/>
              <a:gd name="connsiteX219" fmla="*/ 5401644 w 7467600"/>
              <a:gd name="connsiteY219" fmla="*/ 3617847 h 6858000"/>
              <a:gd name="connsiteX220" fmla="*/ 5467256 w 7467600"/>
              <a:gd name="connsiteY220" fmla="*/ 4175494 h 6858000"/>
              <a:gd name="connsiteX221" fmla="*/ 5448069 w 7467600"/>
              <a:gd name="connsiteY221" fmla="*/ 3567554 h 6858000"/>
              <a:gd name="connsiteX222" fmla="*/ 5425834 w 7467600"/>
              <a:gd name="connsiteY222" fmla="*/ 3162785 h 6858000"/>
              <a:gd name="connsiteX223" fmla="*/ 1318687 w 7467600"/>
              <a:gd name="connsiteY223" fmla="*/ 3113840 h 6858000"/>
              <a:gd name="connsiteX224" fmla="*/ 1066793 w 7467600"/>
              <a:gd name="connsiteY224" fmla="*/ 3212171 h 6858000"/>
              <a:gd name="connsiteX225" fmla="*/ 993319 w 7467600"/>
              <a:gd name="connsiteY225" fmla="*/ 3247648 h 6858000"/>
              <a:gd name="connsiteX226" fmla="*/ 853081 w 7467600"/>
              <a:gd name="connsiteY226" fmla="*/ 3312410 h 6858000"/>
              <a:gd name="connsiteX227" fmla="*/ 805957 w 7467600"/>
              <a:gd name="connsiteY227" fmla="*/ 3330443 h 6858000"/>
              <a:gd name="connsiteX228" fmla="*/ 1318687 w 7467600"/>
              <a:gd name="connsiteY228" fmla="*/ 3113840 h 6858000"/>
              <a:gd name="connsiteX229" fmla="*/ 5453702 w 7467600"/>
              <a:gd name="connsiteY229" fmla="*/ 3090882 h 6858000"/>
              <a:gd name="connsiteX230" fmla="*/ 5480135 w 7467600"/>
              <a:gd name="connsiteY230" fmla="*/ 3565802 h 6858000"/>
              <a:gd name="connsiteX231" fmla="*/ 5499023 w 7467600"/>
              <a:gd name="connsiteY231" fmla="*/ 4166310 h 6858000"/>
              <a:gd name="connsiteX232" fmla="*/ 5547022 w 7467600"/>
              <a:gd name="connsiteY232" fmla="*/ 3607838 h 6858000"/>
              <a:gd name="connsiteX233" fmla="*/ 5515964 w 7467600"/>
              <a:gd name="connsiteY233" fmla="*/ 3378541 h 6858000"/>
              <a:gd name="connsiteX234" fmla="*/ 5453702 w 7467600"/>
              <a:gd name="connsiteY234" fmla="*/ 3090882 h 6858000"/>
              <a:gd name="connsiteX235" fmla="*/ 1238695 w 7467600"/>
              <a:gd name="connsiteY235" fmla="*/ 3076820 h 6858000"/>
              <a:gd name="connsiteX236" fmla="*/ 716371 w 7467600"/>
              <a:gd name="connsiteY236" fmla="*/ 3293249 h 6858000"/>
              <a:gd name="connsiteX237" fmla="*/ 579522 w 7467600"/>
              <a:gd name="connsiteY237" fmla="*/ 3371759 h 6858000"/>
              <a:gd name="connsiteX238" fmla="*/ 600288 w 7467600"/>
              <a:gd name="connsiteY238" fmla="*/ 3365555 h 6858000"/>
              <a:gd name="connsiteX239" fmla="*/ 840692 w 7467600"/>
              <a:gd name="connsiteY239" fmla="*/ 3284921 h 6858000"/>
              <a:gd name="connsiteX240" fmla="*/ 979248 w 7467600"/>
              <a:gd name="connsiteY240" fmla="*/ 3221003 h 6858000"/>
              <a:gd name="connsiteX241" fmla="*/ 1053282 w 7467600"/>
              <a:gd name="connsiteY241" fmla="*/ 3185247 h 6858000"/>
              <a:gd name="connsiteX242" fmla="*/ 1320603 w 7467600"/>
              <a:gd name="connsiteY242" fmla="*/ 3081281 h 6858000"/>
              <a:gd name="connsiteX243" fmla="*/ 1238695 w 7467600"/>
              <a:gd name="connsiteY243" fmla="*/ 3076820 h 6858000"/>
              <a:gd name="connsiteX244" fmla="*/ 5425627 w 7467600"/>
              <a:gd name="connsiteY244" fmla="*/ 2954192 h 6858000"/>
              <a:gd name="connsiteX245" fmla="*/ 5470770 w 7467600"/>
              <a:gd name="connsiteY245" fmla="*/ 3005435 h 6858000"/>
              <a:gd name="connsiteX246" fmla="*/ 5519779 w 7467600"/>
              <a:gd name="connsiteY246" fmla="*/ 4359223 h 6858000"/>
              <a:gd name="connsiteX247" fmla="*/ 5520293 w 7467600"/>
              <a:gd name="connsiteY247" fmla="*/ 4360602 h 6858000"/>
              <a:gd name="connsiteX248" fmla="*/ 5767221 w 7467600"/>
              <a:gd name="connsiteY248" fmla="*/ 4665564 h 6858000"/>
              <a:gd name="connsiteX249" fmla="*/ 6937169 w 7467600"/>
              <a:gd name="connsiteY249" fmla="*/ 4815941 h 6858000"/>
              <a:gd name="connsiteX250" fmla="*/ 6953922 w 7467600"/>
              <a:gd name="connsiteY250" fmla="*/ 4890068 h 6858000"/>
              <a:gd name="connsiteX251" fmla="*/ 6071359 w 7467600"/>
              <a:gd name="connsiteY251" fmla="*/ 4770770 h 6858000"/>
              <a:gd name="connsiteX252" fmla="*/ 6038839 w 7467600"/>
              <a:gd name="connsiteY252" fmla="*/ 4764474 h 6858000"/>
              <a:gd name="connsiteX253" fmla="*/ 6038706 w 7467600"/>
              <a:gd name="connsiteY253" fmla="*/ 4763847 h 6858000"/>
              <a:gd name="connsiteX254" fmla="*/ 6037784 w 7467600"/>
              <a:gd name="connsiteY254" fmla="*/ 4764270 h 6858000"/>
              <a:gd name="connsiteX255" fmla="*/ 6038839 w 7467600"/>
              <a:gd name="connsiteY255" fmla="*/ 4764474 h 6858000"/>
              <a:gd name="connsiteX256" fmla="*/ 6040338 w 7467600"/>
              <a:gd name="connsiteY256" fmla="*/ 4771418 h 6858000"/>
              <a:gd name="connsiteX257" fmla="*/ 6024488 w 7467600"/>
              <a:gd name="connsiteY257" fmla="*/ 4809903 h 6858000"/>
              <a:gd name="connsiteX258" fmla="*/ 5599771 w 7467600"/>
              <a:gd name="connsiteY258" fmla="*/ 5509652 h 6858000"/>
              <a:gd name="connsiteX259" fmla="*/ 5548843 w 7467600"/>
              <a:gd name="connsiteY259" fmla="*/ 5563845 h 6858000"/>
              <a:gd name="connsiteX260" fmla="*/ 5940952 w 7467600"/>
              <a:gd name="connsiteY260" fmla="*/ 6250028 h 6858000"/>
              <a:gd name="connsiteX261" fmla="*/ 6043441 w 7467600"/>
              <a:gd name="connsiteY261" fmla="*/ 6665847 h 6858000"/>
              <a:gd name="connsiteX262" fmla="*/ 6093432 w 7467600"/>
              <a:gd name="connsiteY262" fmla="*/ 6858000 h 6858000"/>
              <a:gd name="connsiteX263" fmla="*/ 6034344 w 7467600"/>
              <a:gd name="connsiteY263" fmla="*/ 6858000 h 6858000"/>
              <a:gd name="connsiteX264" fmla="*/ 6026679 w 7467600"/>
              <a:gd name="connsiteY264" fmla="*/ 6836959 h 6858000"/>
              <a:gd name="connsiteX265" fmla="*/ 5800441 w 7467600"/>
              <a:gd name="connsiteY265" fmla="*/ 6335286 h 6858000"/>
              <a:gd name="connsiteX266" fmla="*/ 5526562 w 7467600"/>
              <a:gd name="connsiteY266" fmla="*/ 5705388 h 6858000"/>
              <a:gd name="connsiteX267" fmla="*/ 5519640 w 7467600"/>
              <a:gd name="connsiteY267" fmla="*/ 5683774 h 6858000"/>
              <a:gd name="connsiteX268" fmla="*/ 5844559 w 7467600"/>
              <a:gd name="connsiteY268" fmla="*/ 6553349 h 6858000"/>
              <a:gd name="connsiteX269" fmla="*/ 5975994 w 7467600"/>
              <a:gd name="connsiteY269" fmla="*/ 6858000 h 6858000"/>
              <a:gd name="connsiteX270" fmla="*/ 5898547 w 7467600"/>
              <a:gd name="connsiteY270" fmla="*/ 6858000 h 6858000"/>
              <a:gd name="connsiteX271" fmla="*/ 5682041 w 7467600"/>
              <a:gd name="connsiteY271" fmla="*/ 6355860 h 6858000"/>
              <a:gd name="connsiteX272" fmla="*/ 5461758 w 7467600"/>
              <a:gd name="connsiteY272" fmla="*/ 5820220 h 6858000"/>
              <a:gd name="connsiteX273" fmla="*/ 5237282 w 7467600"/>
              <a:gd name="connsiteY273" fmla="*/ 6579086 h 6858000"/>
              <a:gd name="connsiteX274" fmla="*/ 5115009 w 7467600"/>
              <a:gd name="connsiteY274" fmla="*/ 6858000 h 6858000"/>
              <a:gd name="connsiteX275" fmla="*/ 5028074 w 7467600"/>
              <a:gd name="connsiteY275" fmla="*/ 6858000 h 6858000"/>
              <a:gd name="connsiteX276" fmla="*/ 5079508 w 7467600"/>
              <a:gd name="connsiteY276" fmla="*/ 6749074 h 6858000"/>
              <a:gd name="connsiteX277" fmla="*/ 5371846 w 7467600"/>
              <a:gd name="connsiteY277" fmla="*/ 5924413 h 6858000"/>
              <a:gd name="connsiteX278" fmla="*/ 5270512 w 7467600"/>
              <a:gd name="connsiteY278" fmla="*/ 6138975 h 6858000"/>
              <a:gd name="connsiteX279" fmla="*/ 5062409 w 7467600"/>
              <a:gd name="connsiteY279" fmla="*/ 6653544 h 6858000"/>
              <a:gd name="connsiteX280" fmla="*/ 5036628 w 7467600"/>
              <a:gd name="connsiteY280" fmla="*/ 6754247 h 6858000"/>
              <a:gd name="connsiteX281" fmla="*/ 5009112 w 7467600"/>
              <a:gd name="connsiteY281" fmla="*/ 6858000 h 6858000"/>
              <a:gd name="connsiteX282" fmla="*/ 4976679 w 7467600"/>
              <a:gd name="connsiteY282" fmla="*/ 6858000 h 6858000"/>
              <a:gd name="connsiteX283" fmla="*/ 5006537 w 7467600"/>
              <a:gd name="connsiteY283" fmla="*/ 6747068 h 6858000"/>
              <a:gd name="connsiteX284" fmla="*/ 5032723 w 7467600"/>
              <a:gd name="connsiteY284" fmla="*/ 6644957 h 6858000"/>
              <a:gd name="connsiteX285" fmla="*/ 5242949 w 7467600"/>
              <a:gd name="connsiteY285" fmla="*/ 6125175 h 6858000"/>
              <a:gd name="connsiteX286" fmla="*/ 5286321 w 7467600"/>
              <a:gd name="connsiteY286" fmla="*/ 6033555 h 6858000"/>
              <a:gd name="connsiteX287" fmla="*/ 5008210 w 7467600"/>
              <a:gd name="connsiteY287" fmla="*/ 6649194 h 6858000"/>
              <a:gd name="connsiteX288" fmla="*/ 4986321 w 7467600"/>
              <a:gd name="connsiteY288" fmla="*/ 6765687 h 6858000"/>
              <a:gd name="connsiteX289" fmla="*/ 4973474 w 7467600"/>
              <a:gd name="connsiteY289" fmla="*/ 6858000 h 6858000"/>
              <a:gd name="connsiteX290" fmla="*/ 4907178 w 7467600"/>
              <a:gd name="connsiteY290" fmla="*/ 6858000 h 6858000"/>
              <a:gd name="connsiteX291" fmla="*/ 4910810 w 7467600"/>
              <a:gd name="connsiteY291" fmla="*/ 6829660 h 6858000"/>
              <a:gd name="connsiteX292" fmla="*/ 4987461 w 7467600"/>
              <a:gd name="connsiteY292" fmla="*/ 6432994 h 6858000"/>
              <a:gd name="connsiteX293" fmla="*/ 5179262 w 7467600"/>
              <a:gd name="connsiteY293" fmla="*/ 6035044 h 6858000"/>
              <a:gd name="connsiteX294" fmla="*/ 4689678 w 7467600"/>
              <a:gd name="connsiteY294" fmla="*/ 6440241 h 6858000"/>
              <a:gd name="connsiteX295" fmla="*/ 4477543 w 7467600"/>
              <a:gd name="connsiteY295" fmla="*/ 6674836 h 6858000"/>
              <a:gd name="connsiteX296" fmla="*/ 4329957 w 7467600"/>
              <a:gd name="connsiteY296" fmla="*/ 6858000 h 6858000"/>
              <a:gd name="connsiteX297" fmla="*/ 4218595 w 7467600"/>
              <a:gd name="connsiteY297" fmla="*/ 6858000 h 6858000"/>
              <a:gd name="connsiteX298" fmla="*/ 4368888 w 7467600"/>
              <a:gd name="connsiteY298" fmla="*/ 6668412 h 6858000"/>
              <a:gd name="connsiteX299" fmla="*/ 4563091 w 7467600"/>
              <a:gd name="connsiteY299" fmla="*/ 6442508 h 6858000"/>
              <a:gd name="connsiteX300" fmla="*/ 5387324 w 7467600"/>
              <a:gd name="connsiteY300" fmla="*/ 5705830 h 6858000"/>
              <a:gd name="connsiteX301" fmla="*/ 5073620 w 7467600"/>
              <a:gd name="connsiteY301" fmla="*/ 5955437 h 6858000"/>
              <a:gd name="connsiteX302" fmla="*/ 4689789 w 7467600"/>
              <a:gd name="connsiteY302" fmla="*/ 6268382 h 6858000"/>
              <a:gd name="connsiteX303" fmla="*/ 4418722 w 7467600"/>
              <a:gd name="connsiteY303" fmla="*/ 6570886 h 6858000"/>
              <a:gd name="connsiteX304" fmla="*/ 4214944 w 7467600"/>
              <a:gd name="connsiteY304" fmla="*/ 6858000 h 6858000"/>
              <a:gd name="connsiteX305" fmla="*/ 4177898 w 7467600"/>
              <a:gd name="connsiteY305" fmla="*/ 6858000 h 6858000"/>
              <a:gd name="connsiteX306" fmla="*/ 4391597 w 7467600"/>
              <a:gd name="connsiteY306" fmla="*/ 6556370 h 6858000"/>
              <a:gd name="connsiteX307" fmla="*/ 4668889 w 7467600"/>
              <a:gd name="connsiteY307" fmla="*/ 6246399 h 6858000"/>
              <a:gd name="connsiteX308" fmla="*/ 5055427 w 7467600"/>
              <a:gd name="connsiteY308" fmla="*/ 5931476 h 6858000"/>
              <a:gd name="connsiteX309" fmla="*/ 5371814 w 7467600"/>
              <a:gd name="connsiteY309" fmla="*/ 5678975 h 6858000"/>
              <a:gd name="connsiteX310" fmla="*/ 4987918 w 7467600"/>
              <a:gd name="connsiteY310" fmla="*/ 5838701 h 6858000"/>
              <a:gd name="connsiteX311" fmla="*/ 4317146 w 7467600"/>
              <a:gd name="connsiteY311" fmla="*/ 6587716 h 6858000"/>
              <a:gd name="connsiteX312" fmla="*/ 4171627 w 7467600"/>
              <a:gd name="connsiteY312" fmla="*/ 6858000 h 6858000"/>
              <a:gd name="connsiteX313" fmla="*/ 4081585 w 7467600"/>
              <a:gd name="connsiteY313" fmla="*/ 6858000 h 6858000"/>
              <a:gd name="connsiteX314" fmla="*/ 4238603 w 7467600"/>
              <a:gd name="connsiteY314" fmla="*/ 6559341 h 6858000"/>
              <a:gd name="connsiteX315" fmla="*/ 4778333 w 7467600"/>
              <a:gd name="connsiteY315" fmla="*/ 5873626 h 6858000"/>
              <a:gd name="connsiteX316" fmla="*/ 5414185 w 7467600"/>
              <a:gd name="connsiteY316" fmla="*/ 5573882 h 6858000"/>
              <a:gd name="connsiteX317" fmla="*/ 5959648 w 7467600"/>
              <a:gd name="connsiteY317" fmla="*/ 4760797 h 6858000"/>
              <a:gd name="connsiteX318" fmla="*/ 5355019 w 7467600"/>
              <a:gd name="connsiteY318" fmla="*/ 4734672 h 6858000"/>
              <a:gd name="connsiteX319" fmla="*/ 5083565 w 7467600"/>
              <a:gd name="connsiteY319" fmla="*/ 5179121 h 6858000"/>
              <a:gd name="connsiteX320" fmla="*/ 4713577 w 7467600"/>
              <a:gd name="connsiteY320" fmla="*/ 5616803 h 6858000"/>
              <a:gd name="connsiteX321" fmla="*/ 3989559 w 7467600"/>
              <a:gd name="connsiteY321" fmla="*/ 6145945 h 6858000"/>
              <a:gd name="connsiteX322" fmla="*/ 3939824 w 7467600"/>
              <a:gd name="connsiteY322" fmla="*/ 6066900 h 6858000"/>
              <a:gd name="connsiteX323" fmla="*/ 4584537 w 7467600"/>
              <a:gd name="connsiteY323" fmla="*/ 5324826 h 6858000"/>
              <a:gd name="connsiteX324" fmla="*/ 5037105 w 7467600"/>
              <a:gd name="connsiteY324" fmla="*/ 5088765 h 6858000"/>
              <a:gd name="connsiteX325" fmla="*/ 5039930 w 7467600"/>
              <a:gd name="connsiteY325" fmla="*/ 5089585 h 6858000"/>
              <a:gd name="connsiteX326" fmla="*/ 5263764 w 7467600"/>
              <a:gd name="connsiteY326" fmla="*/ 4735525 h 6858000"/>
              <a:gd name="connsiteX327" fmla="*/ 4086300 w 7467600"/>
              <a:gd name="connsiteY327" fmla="*/ 4884599 h 6858000"/>
              <a:gd name="connsiteX328" fmla="*/ 4085485 w 7467600"/>
              <a:gd name="connsiteY328" fmla="*/ 4899070 h 6858000"/>
              <a:gd name="connsiteX329" fmla="*/ 3871915 w 7467600"/>
              <a:gd name="connsiteY329" fmla="*/ 5253645 h 6858000"/>
              <a:gd name="connsiteX330" fmla="*/ 3799374 w 7467600"/>
              <a:gd name="connsiteY330" fmla="*/ 5466127 h 6858000"/>
              <a:gd name="connsiteX331" fmla="*/ 3498850 w 7467600"/>
              <a:gd name="connsiteY331" fmla="*/ 6661888 h 6858000"/>
              <a:gd name="connsiteX332" fmla="*/ 3399216 w 7467600"/>
              <a:gd name="connsiteY332" fmla="*/ 6858000 h 6858000"/>
              <a:gd name="connsiteX333" fmla="*/ 3303688 w 7467600"/>
              <a:gd name="connsiteY333" fmla="*/ 6858000 h 6858000"/>
              <a:gd name="connsiteX334" fmla="*/ 3391774 w 7467600"/>
              <a:gd name="connsiteY334" fmla="*/ 6697181 h 6858000"/>
              <a:gd name="connsiteX335" fmla="*/ 3735540 w 7467600"/>
              <a:gd name="connsiteY335" fmla="*/ 5546923 h 6858000"/>
              <a:gd name="connsiteX336" fmla="*/ 3729438 w 7467600"/>
              <a:gd name="connsiteY336" fmla="*/ 5569058 h 6858000"/>
              <a:gd name="connsiteX337" fmla="*/ 3707782 w 7467600"/>
              <a:gd name="connsiteY337" fmla="*/ 5644908 h 6858000"/>
              <a:gd name="connsiteX338" fmla="*/ 3583827 w 7467600"/>
              <a:gd name="connsiteY338" fmla="*/ 6039215 h 6858000"/>
              <a:gd name="connsiteX339" fmla="*/ 3547861 w 7467600"/>
              <a:gd name="connsiteY339" fmla="*/ 6129609 h 6858000"/>
              <a:gd name="connsiteX340" fmla="*/ 3490905 w 7467600"/>
              <a:gd name="connsiteY340" fmla="*/ 6277660 h 6858000"/>
              <a:gd name="connsiteX341" fmla="*/ 3455859 w 7467600"/>
              <a:gd name="connsiteY341" fmla="*/ 6391301 h 6858000"/>
              <a:gd name="connsiteX342" fmla="*/ 3429112 w 7467600"/>
              <a:gd name="connsiteY342" fmla="*/ 6479469 h 6858000"/>
              <a:gd name="connsiteX343" fmla="*/ 3304862 w 7467600"/>
              <a:gd name="connsiteY343" fmla="*/ 6796476 h 6858000"/>
              <a:gd name="connsiteX344" fmla="*/ 3276071 w 7467600"/>
              <a:gd name="connsiteY344" fmla="*/ 6858000 h 6858000"/>
              <a:gd name="connsiteX345" fmla="*/ 3240805 w 7467600"/>
              <a:gd name="connsiteY345" fmla="*/ 6858000 h 6858000"/>
              <a:gd name="connsiteX346" fmla="*/ 3275917 w 7467600"/>
              <a:gd name="connsiteY346" fmla="*/ 6783192 h 6858000"/>
              <a:gd name="connsiteX347" fmla="*/ 3399358 w 7467600"/>
              <a:gd name="connsiteY347" fmla="*/ 6469011 h 6858000"/>
              <a:gd name="connsiteX348" fmla="*/ 3425650 w 7467600"/>
              <a:gd name="connsiteY348" fmla="*/ 6381333 h 6858000"/>
              <a:gd name="connsiteX349" fmla="*/ 3460661 w 7467600"/>
              <a:gd name="connsiteY349" fmla="*/ 6266763 h 6858000"/>
              <a:gd name="connsiteX350" fmla="*/ 3518021 w 7467600"/>
              <a:gd name="connsiteY350" fmla="*/ 6117298 h 6858000"/>
              <a:gd name="connsiteX351" fmla="*/ 3554035 w 7467600"/>
              <a:gd name="connsiteY351" fmla="*/ 6027832 h 6858000"/>
              <a:gd name="connsiteX352" fmla="*/ 3677174 w 7467600"/>
              <a:gd name="connsiteY352" fmla="*/ 5636351 h 6858000"/>
              <a:gd name="connsiteX353" fmla="*/ 3698819 w 7467600"/>
              <a:gd name="connsiteY353" fmla="*/ 5560503 h 6858000"/>
              <a:gd name="connsiteX354" fmla="*/ 3702094 w 7467600"/>
              <a:gd name="connsiteY354" fmla="*/ 5549194 h 6858000"/>
              <a:gd name="connsiteX355" fmla="*/ 3398355 w 7467600"/>
              <a:gd name="connsiteY355" fmla="*/ 6094603 h 6858000"/>
              <a:gd name="connsiteX356" fmla="*/ 3193941 w 7467600"/>
              <a:gd name="connsiteY356" fmla="*/ 6798775 h 6858000"/>
              <a:gd name="connsiteX357" fmla="*/ 3184140 w 7467600"/>
              <a:gd name="connsiteY357" fmla="*/ 6858000 h 6858000"/>
              <a:gd name="connsiteX358" fmla="*/ 3099978 w 7467600"/>
              <a:gd name="connsiteY358" fmla="*/ 6858000 h 6858000"/>
              <a:gd name="connsiteX359" fmla="*/ 3101556 w 7467600"/>
              <a:gd name="connsiteY359" fmla="*/ 6843337 h 6858000"/>
              <a:gd name="connsiteX360" fmla="*/ 3370162 w 7467600"/>
              <a:gd name="connsiteY360" fmla="*/ 5785550 h 6858000"/>
              <a:gd name="connsiteX361" fmla="*/ 3746477 w 7467600"/>
              <a:gd name="connsiteY361" fmla="*/ 5377889 h 6858000"/>
              <a:gd name="connsiteX362" fmla="*/ 3863399 w 7467600"/>
              <a:gd name="connsiteY362" fmla="*/ 5087257 h 6858000"/>
              <a:gd name="connsiteX363" fmla="*/ 3968712 w 7467600"/>
              <a:gd name="connsiteY363" fmla="*/ 4913989 h 6858000"/>
              <a:gd name="connsiteX364" fmla="*/ 2792390 w 7467600"/>
              <a:gd name="connsiteY364" fmla="*/ 5382974 h 6858000"/>
              <a:gd name="connsiteX365" fmla="*/ 2714982 w 7467600"/>
              <a:gd name="connsiteY365" fmla="*/ 5427051 h 6858000"/>
              <a:gd name="connsiteX366" fmla="*/ 2813361 w 7467600"/>
              <a:gd name="connsiteY366" fmla="*/ 6023912 h 6858000"/>
              <a:gd name="connsiteX367" fmla="*/ 2688430 w 7467600"/>
              <a:gd name="connsiteY367" fmla="*/ 6801564 h 6858000"/>
              <a:gd name="connsiteX368" fmla="*/ 2629626 w 7467600"/>
              <a:gd name="connsiteY368" fmla="*/ 6763394 h 6858000"/>
              <a:gd name="connsiteX369" fmla="*/ 2565328 w 7467600"/>
              <a:gd name="connsiteY369" fmla="*/ 5516399 h 6858000"/>
              <a:gd name="connsiteX370" fmla="*/ 1922999 w 7467600"/>
              <a:gd name="connsiteY370" fmla="*/ 5980343 h 6858000"/>
              <a:gd name="connsiteX371" fmla="*/ 1950261 w 7467600"/>
              <a:gd name="connsiteY371" fmla="*/ 6405858 h 6858000"/>
              <a:gd name="connsiteX372" fmla="*/ 2365554 w 7467600"/>
              <a:gd name="connsiteY372" fmla="*/ 6759107 h 6858000"/>
              <a:gd name="connsiteX373" fmla="*/ 2424142 w 7467600"/>
              <a:gd name="connsiteY373" fmla="*/ 6858000 h 6858000"/>
              <a:gd name="connsiteX374" fmla="*/ 2395994 w 7467600"/>
              <a:gd name="connsiteY374" fmla="*/ 6858000 h 6858000"/>
              <a:gd name="connsiteX375" fmla="*/ 2392863 w 7467600"/>
              <a:gd name="connsiteY375" fmla="*/ 6852964 h 6858000"/>
              <a:gd name="connsiteX376" fmla="*/ 2017589 w 7467600"/>
              <a:gd name="connsiteY376" fmla="*/ 6493982 h 6858000"/>
              <a:gd name="connsiteX377" fmla="*/ 2147336 w 7467600"/>
              <a:gd name="connsiteY377" fmla="*/ 6594052 h 6858000"/>
              <a:gd name="connsiteX378" fmla="*/ 2207047 w 7467600"/>
              <a:gd name="connsiteY378" fmla="*/ 6654540 h 6858000"/>
              <a:gd name="connsiteX379" fmla="*/ 2299106 w 7467600"/>
              <a:gd name="connsiteY379" fmla="*/ 6778931 h 6858000"/>
              <a:gd name="connsiteX380" fmla="*/ 2314430 w 7467600"/>
              <a:gd name="connsiteY380" fmla="*/ 6801144 h 6858000"/>
              <a:gd name="connsiteX381" fmla="*/ 2352406 w 7467600"/>
              <a:gd name="connsiteY381" fmla="*/ 6858000 h 6858000"/>
              <a:gd name="connsiteX382" fmla="*/ 2314492 w 7467600"/>
              <a:gd name="connsiteY382" fmla="*/ 6858000 h 6858000"/>
              <a:gd name="connsiteX383" fmla="*/ 2288095 w 7467600"/>
              <a:gd name="connsiteY383" fmla="*/ 6818030 h 6858000"/>
              <a:gd name="connsiteX384" fmla="*/ 2272768 w 7467600"/>
              <a:gd name="connsiteY384" fmla="*/ 6795822 h 6858000"/>
              <a:gd name="connsiteX385" fmla="*/ 2182715 w 7467600"/>
              <a:gd name="connsiteY385" fmla="*/ 6675071 h 6858000"/>
              <a:gd name="connsiteX386" fmla="*/ 2032061 w 7467600"/>
              <a:gd name="connsiteY386" fmla="*/ 6541380 h 6858000"/>
              <a:gd name="connsiteX387" fmla="*/ 2257220 w 7467600"/>
              <a:gd name="connsiteY387" fmla="*/ 6826257 h 6858000"/>
              <a:gd name="connsiteX388" fmla="*/ 2281324 w 7467600"/>
              <a:gd name="connsiteY388" fmla="*/ 6858000 h 6858000"/>
              <a:gd name="connsiteX389" fmla="*/ 2242860 w 7467600"/>
              <a:gd name="connsiteY389" fmla="*/ 6858000 h 6858000"/>
              <a:gd name="connsiteX390" fmla="*/ 2232818 w 7467600"/>
              <a:gd name="connsiteY390" fmla="*/ 6844926 h 6858000"/>
              <a:gd name="connsiteX391" fmla="*/ 1990172 w 7467600"/>
              <a:gd name="connsiteY391" fmla="*/ 6542121 h 6858000"/>
              <a:gd name="connsiteX392" fmla="*/ 2124090 w 7467600"/>
              <a:gd name="connsiteY392" fmla="*/ 6761017 h 6858000"/>
              <a:gd name="connsiteX393" fmla="*/ 2200380 w 7467600"/>
              <a:gd name="connsiteY393" fmla="*/ 6858000 h 6858000"/>
              <a:gd name="connsiteX394" fmla="*/ 2147507 w 7467600"/>
              <a:gd name="connsiteY394" fmla="*/ 6858000 h 6858000"/>
              <a:gd name="connsiteX395" fmla="*/ 2070668 w 7467600"/>
              <a:gd name="connsiteY395" fmla="*/ 6761520 h 6858000"/>
              <a:gd name="connsiteX396" fmla="*/ 1975142 w 7467600"/>
              <a:gd name="connsiteY396" fmla="*/ 6585570 h 6858000"/>
              <a:gd name="connsiteX397" fmla="*/ 2050035 w 7467600"/>
              <a:gd name="connsiteY397" fmla="*/ 6813345 h 6858000"/>
              <a:gd name="connsiteX398" fmla="*/ 2063025 w 7467600"/>
              <a:gd name="connsiteY398" fmla="*/ 6858000 h 6858000"/>
              <a:gd name="connsiteX399" fmla="*/ 2021675 w 7467600"/>
              <a:gd name="connsiteY399" fmla="*/ 6858000 h 6858000"/>
              <a:gd name="connsiteX400" fmla="*/ 2019308 w 7467600"/>
              <a:gd name="connsiteY400" fmla="*/ 6847118 h 6858000"/>
              <a:gd name="connsiteX401" fmla="*/ 1938835 w 7467600"/>
              <a:gd name="connsiteY401" fmla="*/ 6551160 h 6858000"/>
              <a:gd name="connsiteX402" fmla="*/ 1953230 w 7467600"/>
              <a:gd name="connsiteY402" fmla="*/ 6759699 h 6858000"/>
              <a:gd name="connsiteX403" fmla="*/ 1956763 w 7467600"/>
              <a:gd name="connsiteY403" fmla="*/ 6778191 h 6858000"/>
              <a:gd name="connsiteX404" fmla="*/ 1967925 w 7467600"/>
              <a:gd name="connsiteY404" fmla="*/ 6858000 h 6858000"/>
              <a:gd name="connsiteX405" fmla="*/ 1936622 w 7467600"/>
              <a:gd name="connsiteY405" fmla="*/ 6858000 h 6858000"/>
              <a:gd name="connsiteX406" fmla="*/ 1926261 w 7467600"/>
              <a:gd name="connsiteY406" fmla="*/ 6784064 h 6858000"/>
              <a:gd name="connsiteX407" fmla="*/ 1922724 w 7467600"/>
              <a:gd name="connsiteY407" fmla="*/ 6765577 h 6858000"/>
              <a:gd name="connsiteX408" fmla="*/ 1904650 w 7467600"/>
              <a:gd name="connsiteY408" fmla="*/ 6639616 h 6858000"/>
              <a:gd name="connsiteX409" fmla="*/ 1885273 w 7467600"/>
              <a:gd name="connsiteY409" fmla="*/ 6858000 h 6858000"/>
              <a:gd name="connsiteX410" fmla="*/ 1854363 w 7467600"/>
              <a:gd name="connsiteY410" fmla="*/ 6858000 h 6858000"/>
              <a:gd name="connsiteX411" fmla="*/ 1880391 w 7467600"/>
              <a:gd name="connsiteY411" fmla="*/ 6603796 h 6858000"/>
              <a:gd name="connsiteX412" fmla="*/ 1818273 w 7467600"/>
              <a:gd name="connsiteY412" fmla="*/ 6715729 h 6858000"/>
              <a:gd name="connsiteX413" fmla="*/ 1794691 w 7467600"/>
              <a:gd name="connsiteY413" fmla="*/ 6843239 h 6858000"/>
              <a:gd name="connsiteX414" fmla="*/ 1794914 w 7467600"/>
              <a:gd name="connsiteY414" fmla="*/ 6858000 h 6858000"/>
              <a:gd name="connsiteX415" fmla="*/ 1746128 w 7467600"/>
              <a:gd name="connsiteY415" fmla="*/ 6858000 h 6858000"/>
              <a:gd name="connsiteX416" fmla="*/ 1753934 w 7467600"/>
              <a:gd name="connsiteY416" fmla="*/ 6724796 h 6858000"/>
              <a:gd name="connsiteX417" fmla="*/ 1792053 w 7467600"/>
              <a:gd name="connsiteY417" fmla="*/ 6572396 h 6858000"/>
              <a:gd name="connsiteX418" fmla="*/ 1862248 w 7467600"/>
              <a:gd name="connsiteY418" fmla="*/ 6266397 h 6858000"/>
              <a:gd name="connsiteX419" fmla="*/ 1862250 w 7467600"/>
              <a:gd name="connsiteY419" fmla="*/ 6033531 h 6858000"/>
              <a:gd name="connsiteX420" fmla="*/ 1211999 w 7467600"/>
              <a:gd name="connsiteY420" fmla="*/ 6683610 h 6858000"/>
              <a:gd name="connsiteX421" fmla="*/ 1213266 w 7467600"/>
              <a:gd name="connsiteY421" fmla="*/ 6691947 h 6858000"/>
              <a:gd name="connsiteX422" fmla="*/ 1203370 w 7467600"/>
              <a:gd name="connsiteY422" fmla="*/ 6850676 h 6858000"/>
              <a:gd name="connsiteX423" fmla="*/ 1203671 w 7467600"/>
              <a:gd name="connsiteY423" fmla="*/ 6858000 h 6858000"/>
              <a:gd name="connsiteX424" fmla="*/ 1143180 w 7467600"/>
              <a:gd name="connsiteY424" fmla="*/ 6858000 h 6858000"/>
              <a:gd name="connsiteX425" fmla="*/ 1142176 w 7467600"/>
              <a:gd name="connsiteY425" fmla="*/ 6766045 h 6858000"/>
              <a:gd name="connsiteX426" fmla="*/ 1067484 w 7467600"/>
              <a:gd name="connsiteY426" fmla="*/ 6858000 h 6858000"/>
              <a:gd name="connsiteX427" fmla="*/ 953928 w 7467600"/>
              <a:gd name="connsiteY427" fmla="*/ 6858000 h 6858000"/>
              <a:gd name="connsiteX428" fmla="*/ 959715 w 7467600"/>
              <a:gd name="connsiteY428" fmla="*/ 6850185 h 6858000"/>
              <a:gd name="connsiteX429" fmla="*/ 1483788 w 7467600"/>
              <a:gd name="connsiteY429" fmla="*/ 6259174 h 6858000"/>
              <a:gd name="connsiteX430" fmla="*/ 1100671 w 7467600"/>
              <a:gd name="connsiteY430" fmla="*/ 6252137 h 6858000"/>
              <a:gd name="connsiteX431" fmla="*/ 1090144 w 7467600"/>
              <a:gd name="connsiteY431" fmla="*/ 6256748 h 6858000"/>
              <a:gd name="connsiteX432" fmla="*/ 1095872 w 7467600"/>
              <a:gd name="connsiteY432" fmla="*/ 6271892 h 6858000"/>
              <a:gd name="connsiteX433" fmla="*/ 262785 w 7467600"/>
              <a:gd name="connsiteY433" fmla="*/ 6845450 h 6858000"/>
              <a:gd name="connsiteX434" fmla="*/ 209968 w 7467600"/>
              <a:gd name="connsiteY434" fmla="*/ 6770713 h 6858000"/>
              <a:gd name="connsiteX435" fmla="*/ 873460 w 7467600"/>
              <a:gd name="connsiteY435" fmla="*/ 6253768 h 6858000"/>
              <a:gd name="connsiteX436" fmla="*/ 192686 w 7467600"/>
              <a:gd name="connsiteY436" fmla="*/ 5849257 h 6858000"/>
              <a:gd name="connsiteX437" fmla="*/ 4696 w 7467600"/>
              <a:gd name="connsiteY437" fmla="*/ 5697668 h 6858000"/>
              <a:gd name="connsiteX438" fmla="*/ 0 w 7467600"/>
              <a:gd name="connsiteY438" fmla="*/ 5689984 h 6858000"/>
              <a:gd name="connsiteX439" fmla="*/ 0 w 7467600"/>
              <a:gd name="connsiteY439" fmla="*/ 5513472 h 6858000"/>
              <a:gd name="connsiteX440" fmla="*/ 174101 w 7467600"/>
              <a:gd name="connsiteY440" fmla="*/ 5620277 h 6858000"/>
              <a:gd name="connsiteX441" fmla="*/ 891800 w 7467600"/>
              <a:gd name="connsiteY441" fmla="*/ 6036935 h 6858000"/>
              <a:gd name="connsiteX442" fmla="*/ 1072219 w 7467600"/>
              <a:gd name="connsiteY442" fmla="*/ 6169443 h 6858000"/>
              <a:gd name="connsiteX443" fmla="*/ 1074117 w 7467600"/>
              <a:gd name="connsiteY443" fmla="*/ 6170301 h 6858000"/>
              <a:gd name="connsiteX444" fmla="*/ 1083114 w 7467600"/>
              <a:gd name="connsiteY444" fmla="*/ 6174131 h 6858000"/>
              <a:gd name="connsiteX445" fmla="*/ 1543010 w 7467600"/>
              <a:gd name="connsiteY445" fmla="*/ 6191140 h 6858000"/>
              <a:gd name="connsiteX446" fmla="*/ 1551080 w 7467600"/>
              <a:gd name="connsiteY446" fmla="*/ 6195006 h 6858000"/>
              <a:gd name="connsiteX447" fmla="*/ 2345443 w 7467600"/>
              <a:gd name="connsiteY447" fmla="*/ 5549882 h 6858000"/>
              <a:gd name="connsiteX448" fmla="*/ 1721499 w 7467600"/>
              <a:gd name="connsiteY448" fmla="*/ 5599969 h 6858000"/>
              <a:gd name="connsiteX449" fmla="*/ 767716 w 7467600"/>
              <a:gd name="connsiteY449" fmla="*/ 5472768 h 6858000"/>
              <a:gd name="connsiteX450" fmla="*/ 722147 w 7467600"/>
              <a:gd name="connsiteY450" fmla="*/ 5393091 h 6858000"/>
              <a:gd name="connsiteX451" fmla="*/ 1485552 w 7467600"/>
              <a:gd name="connsiteY451" fmla="*/ 5313202 h 6858000"/>
              <a:gd name="connsiteX452" fmla="*/ 2143004 w 7467600"/>
              <a:gd name="connsiteY452" fmla="*/ 5402420 h 6858000"/>
              <a:gd name="connsiteX453" fmla="*/ 1933391 w 7467600"/>
              <a:gd name="connsiteY453" fmla="*/ 5156971 h 6858000"/>
              <a:gd name="connsiteX454" fmla="*/ 1827118 w 7467600"/>
              <a:gd name="connsiteY454" fmla="*/ 4968410 h 6858000"/>
              <a:gd name="connsiteX455" fmla="*/ 1837349 w 7467600"/>
              <a:gd name="connsiteY455" fmla="*/ 4956357 h 6858000"/>
              <a:gd name="connsiteX456" fmla="*/ 2162835 w 7467600"/>
              <a:gd name="connsiteY456" fmla="*/ 5187853 h 6858000"/>
              <a:gd name="connsiteX457" fmla="*/ 2257167 w 7467600"/>
              <a:gd name="connsiteY457" fmla="*/ 5462123 h 6858000"/>
              <a:gd name="connsiteX458" fmla="*/ 2261598 w 7467600"/>
              <a:gd name="connsiteY458" fmla="*/ 5467998 h 6858000"/>
              <a:gd name="connsiteX459" fmla="*/ 2437177 w 7467600"/>
              <a:gd name="connsiteY459" fmla="*/ 5479608 h 6858000"/>
              <a:gd name="connsiteX460" fmla="*/ 2445247 w 7467600"/>
              <a:gd name="connsiteY460" fmla="*/ 5483476 h 6858000"/>
              <a:gd name="connsiteX461" fmla="*/ 2743626 w 7467600"/>
              <a:gd name="connsiteY461" fmla="*/ 5304819 h 6858000"/>
              <a:gd name="connsiteX462" fmla="*/ 3048102 w 7467600"/>
              <a:gd name="connsiteY462" fmla="*/ 5150595 h 6858000"/>
              <a:gd name="connsiteX463" fmla="*/ 1799414 w 7467600"/>
              <a:gd name="connsiteY463" fmla="*/ 4694732 h 6858000"/>
              <a:gd name="connsiteX464" fmla="*/ 1771735 w 7467600"/>
              <a:gd name="connsiteY464" fmla="*/ 4619929 h 6858000"/>
              <a:gd name="connsiteX465" fmla="*/ 3104273 w 7467600"/>
              <a:gd name="connsiteY465" fmla="*/ 5076159 h 6858000"/>
              <a:gd name="connsiteX466" fmla="*/ 3113245 w 7467600"/>
              <a:gd name="connsiteY466" fmla="*/ 5090705 h 6858000"/>
              <a:gd name="connsiteX467" fmla="*/ 3126294 w 7467600"/>
              <a:gd name="connsiteY467" fmla="*/ 5114400 h 6858000"/>
              <a:gd name="connsiteX468" fmla="*/ 3937433 w 7467600"/>
              <a:gd name="connsiteY468" fmla="*/ 4830473 h 6858000"/>
              <a:gd name="connsiteX469" fmla="*/ 3590475 w 7467600"/>
              <a:gd name="connsiteY469" fmla="*/ 4597974 h 6858000"/>
              <a:gd name="connsiteX470" fmla="*/ 3100264 w 7467600"/>
              <a:gd name="connsiteY470" fmla="*/ 4579845 h 6858000"/>
              <a:gd name="connsiteX471" fmla="*/ 2183576 w 7467600"/>
              <a:gd name="connsiteY471" fmla="*/ 4227150 h 6858000"/>
              <a:gd name="connsiteX472" fmla="*/ 2151029 w 7467600"/>
              <a:gd name="connsiteY472" fmla="*/ 4146947 h 6858000"/>
              <a:gd name="connsiteX473" fmla="*/ 3563434 w 7467600"/>
              <a:gd name="connsiteY473" fmla="*/ 4469115 h 6858000"/>
              <a:gd name="connsiteX474" fmla="*/ 3177952 w 7467600"/>
              <a:gd name="connsiteY474" fmla="*/ 3657386 h 6858000"/>
              <a:gd name="connsiteX475" fmla="*/ 3189263 w 7467600"/>
              <a:gd name="connsiteY475" fmla="*/ 3625726 h 6858000"/>
              <a:gd name="connsiteX476" fmla="*/ 3560912 w 7467600"/>
              <a:gd name="connsiteY476" fmla="*/ 4079863 h 6858000"/>
              <a:gd name="connsiteX477" fmla="*/ 3626636 w 7467600"/>
              <a:gd name="connsiteY477" fmla="*/ 4512230 h 6858000"/>
              <a:gd name="connsiteX478" fmla="*/ 3653088 w 7467600"/>
              <a:gd name="connsiteY478" fmla="*/ 4521417 h 6858000"/>
              <a:gd name="connsiteX479" fmla="*/ 3988128 w 7467600"/>
              <a:gd name="connsiteY479" fmla="*/ 4817267 h 6858000"/>
              <a:gd name="connsiteX480" fmla="*/ 4830582 w 7467600"/>
              <a:gd name="connsiteY480" fmla="*/ 4676000 h 6858000"/>
              <a:gd name="connsiteX481" fmla="*/ 4830100 w 7467600"/>
              <a:gd name="connsiteY481" fmla="*/ 4675554 h 6858000"/>
              <a:gd name="connsiteX482" fmla="*/ 4036318 w 7467600"/>
              <a:gd name="connsiteY482" fmla="*/ 4147013 h 6858000"/>
              <a:gd name="connsiteX483" fmla="*/ 3432098 w 7467600"/>
              <a:gd name="connsiteY483" fmla="*/ 3537312 h 6858000"/>
              <a:gd name="connsiteX484" fmla="*/ 3446761 w 7467600"/>
              <a:gd name="connsiteY484" fmla="*/ 3461278 h 6858000"/>
              <a:gd name="connsiteX485" fmla="*/ 4419733 w 7467600"/>
              <a:gd name="connsiteY485" fmla="*/ 3963555 h 6858000"/>
              <a:gd name="connsiteX486" fmla="*/ 4781371 w 7467600"/>
              <a:gd name="connsiteY486" fmla="*/ 4458604 h 6858000"/>
              <a:gd name="connsiteX487" fmla="*/ 4780440 w 7467600"/>
              <a:gd name="connsiteY487" fmla="*/ 4470290 h 6858000"/>
              <a:gd name="connsiteX488" fmla="*/ 4898954 w 7467600"/>
              <a:gd name="connsiteY488" fmla="*/ 4662092 h 6858000"/>
              <a:gd name="connsiteX489" fmla="*/ 4900699 w 7467600"/>
              <a:gd name="connsiteY489" fmla="*/ 4670867 h 6858000"/>
              <a:gd name="connsiteX490" fmla="*/ 5714511 w 7467600"/>
              <a:gd name="connsiteY490" fmla="*/ 4663483 h 6858000"/>
              <a:gd name="connsiteX491" fmla="*/ 5464793 w 7467600"/>
              <a:gd name="connsiteY491" fmla="*/ 4393556 h 6858000"/>
              <a:gd name="connsiteX492" fmla="*/ 5461897 w 7467600"/>
              <a:gd name="connsiteY492" fmla="*/ 4390879 h 6858000"/>
              <a:gd name="connsiteX493" fmla="*/ 4294126 w 7467600"/>
              <a:gd name="connsiteY493" fmla="*/ 3303048 h 6858000"/>
              <a:gd name="connsiteX494" fmla="*/ 4305321 w 7467600"/>
              <a:gd name="connsiteY494" fmla="*/ 3256953 h 6858000"/>
              <a:gd name="connsiteX495" fmla="*/ 4949299 w 7467600"/>
              <a:gd name="connsiteY495" fmla="*/ 3766336 h 6858000"/>
              <a:gd name="connsiteX496" fmla="*/ 5291452 w 7467600"/>
              <a:gd name="connsiteY496" fmla="*/ 4076801 h 6858000"/>
              <a:gd name="connsiteX497" fmla="*/ 5434998 w 7467600"/>
              <a:gd name="connsiteY497" fmla="*/ 4254100 h 6858000"/>
              <a:gd name="connsiteX498" fmla="*/ 5351015 w 7467600"/>
              <a:gd name="connsiteY498" fmla="*/ 3760989 h 6858000"/>
              <a:gd name="connsiteX499" fmla="*/ 5413780 w 7467600"/>
              <a:gd name="connsiteY499" fmla="*/ 2966265 h 6858000"/>
              <a:gd name="connsiteX500" fmla="*/ 5425627 w 7467600"/>
              <a:gd name="connsiteY500" fmla="*/ 2954192 h 6858000"/>
              <a:gd name="connsiteX501" fmla="*/ 6604735 w 7467600"/>
              <a:gd name="connsiteY501" fmla="*/ 2041381 h 6858000"/>
              <a:gd name="connsiteX502" fmla="*/ 7204487 w 7467600"/>
              <a:gd name="connsiteY502" fmla="*/ 2742112 h 6858000"/>
              <a:gd name="connsiteX503" fmla="*/ 7131592 w 7467600"/>
              <a:gd name="connsiteY503" fmla="*/ 2672096 h 6858000"/>
              <a:gd name="connsiteX504" fmla="*/ 6996344 w 7467600"/>
              <a:gd name="connsiteY504" fmla="*/ 2518310 h 6858000"/>
              <a:gd name="connsiteX505" fmla="*/ 6735495 w 7467600"/>
              <a:gd name="connsiteY505" fmla="*/ 2196890 h 6858000"/>
              <a:gd name="connsiteX506" fmla="*/ 6721901 w 7467600"/>
              <a:gd name="connsiteY506" fmla="*/ 2179274 h 6858000"/>
              <a:gd name="connsiteX507" fmla="*/ 6604735 w 7467600"/>
              <a:gd name="connsiteY507" fmla="*/ 2041381 h 6858000"/>
              <a:gd name="connsiteX508" fmla="*/ 6591670 w 7467600"/>
              <a:gd name="connsiteY508" fmla="*/ 1988277 h 6858000"/>
              <a:gd name="connsiteX509" fmla="*/ 6747349 w 7467600"/>
              <a:gd name="connsiteY509" fmla="*/ 2160069 h 6858000"/>
              <a:gd name="connsiteX510" fmla="*/ 6760943 w 7467600"/>
              <a:gd name="connsiteY510" fmla="*/ 2177686 h 6858000"/>
              <a:gd name="connsiteX511" fmla="*/ 7021065 w 7467600"/>
              <a:gd name="connsiteY511" fmla="*/ 2498102 h 6858000"/>
              <a:gd name="connsiteX512" fmla="*/ 7155223 w 7467600"/>
              <a:gd name="connsiteY512" fmla="*/ 2650386 h 6858000"/>
              <a:gd name="connsiteX513" fmla="*/ 7203167 w 7467600"/>
              <a:gd name="connsiteY513" fmla="*/ 2697288 h 6858000"/>
              <a:gd name="connsiteX514" fmla="*/ 6937703 w 7467600"/>
              <a:gd name="connsiteY514" fmla="*/ 2321981 h 6858000"/>
              <a:gd name="connsiteX515" fmla="*/ 6591670 w 7467600"/>
              <a:gd name="connsiteY515" fmla="*/ 1988277 h 6858000"/>
              <a:gd name="connsiteX516" fmla="*/ 5798671 w 7467600"/>
              <a:gd name="connsiteY516" fmla="*/ 1981601 h 6858000"/>
              <a:gd name="connsiteX517" fmla="*/ 5754709 w 7467600"/>
              <a:gd name="connsiteY517" fmla="*/ 2071454 h 6858000"/>
              <a:gd name="connsiteX518" fmla="*/ 5763044 w 7467600"/>
              <a:gd name="connsiteY518" fmla="*/ 2842206 h 6858000"/>
              <a:gd name="connsiteX519" fmla="*/ 5764974 w 7467600"/>
              <a:gd name="connsiteY519" fmla="*/ 2799609 h 6858000"/>
              <a:gd name="connsiteX520" fmla="*/ 5767665 w 7467600"/>
              <a:gd name="connsiteY520" fmla="*/ 2666409 h 6858000"/>
              <a:gd name="connsiteX521" fmla="*/ 5763055 w 7467600"/>
              <a:gd name="connsiteY521" fmla="*/ 2579705 h 6858000"/>
              <a:gd name="connsiteX522" fmla="*/ 5758079 w 7467600"/>
              <a:gd name="connsiteY522" fmla="*/ 2492508 h 6858000"/>
              <a:gd name="connsiteX523" fmla="*/ 5779325 w 7467600"/>
              <a:gd name="connsiteY523" fmla="*/ 2197069 h 6858000"/>
              <a:gd name="connsiteX524" fmla="*/ 5798671 w 7467600"/>
              <a:gd name="connsiteY524" fmla="*/ 1981601 h 6858000"/>
              <a:gd name="connsiteX525" fmla="*/ 5829202 w 7467600"/>
              <a:gd name="connsiteY525" fmla="*/ 1971679 h 6858000"/>
              <a:gd name="connsiteX526" fmla="*/ 5809558 w 7467600"/>
              <a:gd name="connsiteY526" fmla="*/ 2198043 h 6858000"/>
              <a:gd name="connsiteX527" fmla="*/ 5788653 w 7467600"/>
              <a:gd name="connsiteY527" fmla="*/ 2489430 h 6858000"/>
              <a:gd name="connsiteX528" fmla="*/ 5793439 w 7467600"/>
              <a:gd name="connsiteY528" fmla="*/ 2575235 h 6858000"/>
              <a:gd name="connsiteX529" fmla="*/ 5796837 w 7467600"/>
              <a:gd name="connsiteY529" fmla="*/ 2637633 h 6858000"/>
              <a:gd name="connsiteX530" fmla="*/ 5818614 w 7467600"/>
              <a:gd name="connsiteY530" fmla="*/ 2473055 h 6858000"/>
              <a:gd name="connsiteX531" fmla="*/ 5829202 w 7467600"/>
              <a:gd name="connsiteY531" fmla="*/ 1971679 h 6858000"/>
              <a:gd name="connsiteX532" fmla="*/ 5911389 w 7467600"/>
              <a:gd name="connsiteY532" fmla="*/ 1898371 h 6858000"/>
              <a:gd name="connsiteX533" fmla="*/ 6237627 w 7467600"/>
              <a:gd name="connsiteY533" fmla="*/ 2231921 h 6858000"/>
              <a:gd name="connsiteX534" fmla="*/ 5911389 w 7467600"/>
              <a:gd name="connsiteY534" fmla="*/ 1898371 h 6858000"/>
              <a:gd name="connsiteX535" fmla="*/ 6944437 w 7467600"/>
              <a:gd name="connsiteY535" fmla="*/ 1575402 h 6858000"/>
              <a:gd name="connsiteX536" fmla="*/ 6304730 w 7467600"/>
              <a:gd name="connsiteY536" fmla="*/ 1766654 h 6858000"/>
              <a:gd name="connsiteX537" fmla="*/ 6944437 w 7467600"/>
              <a:gd name="connsiteY537" fmla="*/ 1575402 h 6858000"/>
              <a:gd name="connsiteX538" fmla="*/ 7019523 w 7467600"/>
              <a:gd name="connsiteY538" fmla="*/ 1519450 h 6858000"/>
              <a:gd name="connsiteX539" fmla="*/ 6298091 w 7467600"/>
              <a:gd name="connsiteY539" fmla="*/ 1737122 h 6858000"/>
              <a:gd name="connsiteX540" fmla="*/ 7019523 w 7467600"/>
              <a:gd name="connsiteY540" fmla="*/ 1519450 h 6858000"/>
              <a:gd name="connsiteX541" fmla="*/ 2399523 w 7467600"/>
              <a:gd name="connsiteY541" fmla="*/ 1428234 h 6858000"/>
              <a:gd name="connsiteX542" fmla="*/ 2224982 w 7467600"/>
              <a:gd name="connsiteY542" fmla="*/ 1826201 h 6858000"/>
              <a:gd name="connsiteX543" fmla="*/ 2096099 w 7467600"/>
              <a:gd name="connsiteY543" fmla="*/ 2345900 h 6858000"/>
              <a:gd name="connsiteX544" fmla="*/ 2283317 w 7467600"/>
              <a:gd name="connsiteY544" fmla="*/ 1796925 h 6858000"/>
              <a:gd name="connsiteX545" fmla="*/ 2399523 w 7467600"/>
              <a:gd name="connsiteY545" fmla="*/ 1428234 h 6858000"/>
              <a:gd name="connsiteX546" fmla="*/ 2448558 w 7467600"/>
              <a:gd name="connsiteY546" fmla="*/ 1373435 h 6858000"/>
              <a:gd name="connsiteX547" fmla="*/ 2312521 w 7467600"/>
              <a:gd name="connsiteY547" fmla="*/ 1806140 h 6858000"/>
              <a:gd name="connsiteX548" fmla="*/ 2127533 w 7467600"/>
              <a:gd name="connsiteY548" fmla="*/ 2348380 h 6858000"/>
              <a:gd name="connsiteX549" fmla="*/ 2358080 w 7467600"/>
              <a:gd name="connsiteY549" fmla="*/ 1866134 h 6858000"/>
              <a:gd name="connsiteX550" fmla="*/ 2407436 w 7467600"/>
              <a:gd name="connsiteY550" fmla="*/ 1651070 h 6858000"/>
              <a:gd name="connsiteX551" fmla="*/ 2448558 w 7467600"/>
              <a:gd name="connsiteY551" fmla="*/ 1373435 h 6858000"/>
              <a:gd name="connsiteX552" fmla="*/ 278707 w 7467600"/>
              <a:gd name="connsiteY552" fmla="*/ 1352270 h 6858000"/>
              <a:gd name="connsiteX553" fmla="*/ 321570 w 7467600"/>
              <a:gd name="connsiteY553" fmla="*/ 1861610 h 6858000"/>
              <a:gd name="connsiteX554" fmla="*/ 294281 w 7467600"/>
              <a:gd name="connsiteY554" fmla="*/ 1440658 h 6858000"/>
              <a:gd name="connsiteX555" fmla="*/ 278707 w 7467600"/>
              <a:gd name="connsiteY555" fmla="*/ 1352270 h 6858000"/>
              <a:gd name="connsiteX556" fmla="*/ 1423821 w 7467600"/>
              <a:gd name="connsiteY556" fmla="*/ 1351958 h 6858000"/>
              <a:gd name="connsiteX557" fmla="*/ 1638521 w 7467600"/>
              <a:gd name="connsiteY557" fmla="*/ 1908470 h 6858000"/>
              <a:gd name="connsiteX558" fmla="*/ 1754199 w 7467600"/>
              <a:gd name="connsiteY558" fmla="*/ 2149284 h 6858000"/>
              <a:gd name="connsiteX559" fmla="*/ 1908359 w 7467600"/>
              <a:gd name="connsiteY559" fmla="*/ 2364988 h 6858000"/>
              <a:gd name="connsiteX560" fmla="*/ 1647661 w 7467600"/>
              <a:gd name="connsiteY560" fmla="*/ 1825945 h 6858000"/>
              <a:gd name="connsiteX561" fmla="*/ 1423821 w 7467600"/>
              <a:gd name="connsiteY561" fmla="*/ 1351958 h 6858000"/>
              <a:gd name="connsiteX562" fmla="*/ 1431890 w 7467600"/>
              <a:gd name="connsiteY562" fmla="*/ 1306475 h 6858000"/>
              <a:gd name="connsiteX563" fmla="*/ 1507597 w 7467600"/>
              <a:gd name="connsiteY563" fmla="*/ 1446132 h 6858000"/>
              <a:gd name="connsiteX564" fmla="*/ 1674586 w 7467600"/>
              <a:gd name="connsiteY564" fmla="*/ 1813832 h 6858000"/>
              <a:gd name="connsiteX565" fmla="*/ 1815950 w 7467600"/>
              <a:gd name="connsiteY565" fmla="*/ 2128564 h 6858000"/>
              <a:gd name="connsiteX566" fmla="*/ 1984242 w 7467600"/>
              <a:gd name="connsiteY566" fmla="*/ 2430829 h 6858000"/>
              <a:gd name="connsiteX567" fmla="*/ 2014023 w 7467600"/>
              <a:gd name="connsiteY567" fmla="*/ 2450995 h 6858000"/>
              <a:gd name="connsiteX568" fmla="*/ 1747337 w 7467600"/>
              <a:gd name="connsiteY568" fmla="*/ 1855264 h 6858000"/>
              <a:gd name="connsiteX569" fmla="*/ 1533749 w 7467600"/>
              <a:gd name="connsiteY569" fmla="*/ 1478656 h 6858000"/>
              <a:gd name="connsiteX570" fmla="*/ 1431890 w 7467600"/>
              <a:gd name="connsiteY570" fmla="*/ 1306475 h 6858000"/>
              <a:gd name="connsiteX571" fmla="*/ 5052692 w 7467600"/>
              <a:gd name="connsiteY571" fmla="*/ 1292994 h 6858000"/>
              <a:gd name="connsiteX572" fmla="*/ 5200661 w 7467600"/>
              <a:gd name="connsiteY572" fmla="*/ 1635186 h 6858000"/>
              <a:gd name="connsiteX573" fmla="*/ 5297138 w 7467600"/>
              <a:gd name="connsiteY573" fmla="*/ 1906351 h 6858000"/>
              <a:gd name="connsiteX574" fmla="*/ 5052692 w 7467600"/>
              <a:gd name="connsiteY574" fmla="*/ 1292994 h 6858000"/>
              <a:gd name="connsiteX575" fmla="*/ 5009948 w 7467600"/>
              <a:gd name="connsiteY575" fmla="*/ 1273619 h 6858000"/>
              <a:gd name="connsiteX576" fmla="*/ 5121777 w 7467600"/>
              <a:gd name="connsiteY576" fmla="*/ 1654213 h 6858000"/>
              <a:gd name="connsiteX577" fmla="*/ 5293545 w 7467600"/>
              <a:gd name="connsiteY577" fmla="*/ 2072247 h 6858000"/>
              <a:gd name="connsiteX578" fmla="*/ 5294042 w 7467600"/>
              <a:gd name="connsiteY578" fmla="*/ 2065019 h 6858000"/>
              <a:gd name="connsiteX579" fmla="*/ 5171936 w 7467600"/>
              <a:gd name="connsiteY579" fmla="*/ 1647613 h 6858000"/>
              <a:gd name="connsiteX580" fmla="*/ 5009948 w 7467600"/>
              <a:gd name="connsiteY580" fmla="*/ 1273619 h 6858000"/>
              <a:gd name="connsiteX581" fmla="*/ 655236 w 7467600"/>
              <a:gd name="connsiteY581" fmla="*/ 1268632 h 6858000"/>
              <a:gd name="connsiteX582" fmla="*/ 839521 w 7467600"/>
              <a:gd name="connsiteY582" fmla="*/ 1685315 h 6858000"/>
              <a:gd name="connsiteX583" fmla="*/ 1109416 w 7467600"/>
              <a:gd name="connsiteY583" fmla="*/ 2061663 h 6858000"/>
              <a:gd name="connsiteX584" fmla="*/ 1298300 w 7467600"/>
              <a:gd name="connsiteY584" fmla="*/ 2247742 h 6858000"/>
              <a:gd name="connsiteX585" fmla="*/ 1125871 w 7467600"/>
              <a:gd name="connsiteY585" fmla="*/ 1989513 h 6858000"/>
              <a:gd name="connsiteX586" fmla="*/ 981574 w 7467600"/>
              <a:gd name="connsiteY586" fmla="*/ 1783157 h 6858000"/>
              <a:gd name="connsiteX587" fmla="*/ 922198 w 7467600"/>
              <a:gd name="connsiteY587" fmla="*/ 1677437 h 6858000"/>
              <a:gd name="connsiteX588" fmla="*/ 869293 w 7467600"/>
              <a:gd name="connsiteY588" fmla="*/ 1583214 h 6858000"/>
              <a:gd name="connsiteX589" fmla="*/ 751431 w 7467600"/>
              <a:gd name="connsiteY589" fmla="*/ 1405731 h 6858000"/>
              <a:gd name="connsiteX590" fmla="*/ 655236 w 7467600"/>
              <a:gd name="connsiteY590" fmla="*/ 1268632 h 6858000"/>
              <a:gd name="connsiteX591" fmla="*/ 6516292 w 7467600"/>
              <a:gd name="connsiteY591" fmla="*/ 1263064 h 6858000"/>
              <a:gd name="connsiteX592" fmla="*/ 5736320 w 7467600"/>
              <a:gd name="connsiteY592" fmla="*/ 1501803 h 6858000"/>
              <a:gd name="connsiteX593" fmla="*/ 6516292 w 7467600"/>
              <a:gd name="connsiteY593" fmla="*/ 1263064 h 6858000"/>
              <a:gd name="connsiteX594" fmla="*/ 291466 w 7467600"/>
              <a:gd name="connsiteY594" fmla="*/ 1250369 h 6858000"/>
              <a:gd name="connsiteX595" fmla="*/ 323180 w 7467600"/>
              <a:gd name="connsiteY595" fmla="*/ 1435283 h 6858000"/>
              <a:gd name="connsiteX596" fmla="*/ 349381 w 7467600"/>
              <a:gd name="connsiteY596" fmla="*/ 1875041 h 6858000"/>
              <a:gd name="connsiteX597" fmla="*/ 374363 w 7467600"/>
              <a:gd name="connsiteY597" fmla="*/ 1506494 h 6858000"/>
              <a:gd name="connsiteX598" fmla="*/ 302168 w 7467600"/>
              <a:gd name="connsiteY598" fmla="*/ 1274495 h 6858000"/>
              <a:gd name="connsiteX599" fmla="*/ 291466 w 7467600"/>
              <a:gd name="connsiteY599" fmla="*/ 1250369 h 6858000"/>
              <a:gd name="connsiteX600" fmla="*/ 678222 w 7467600"/>
              <a:gd name="connsiteY600" fmla="*/ 1248670 h 6858000"/>
              <a:gd name="connsiteX601" fmla="*/ 775536 w 7467600"/>
              <a:gd name="connsiteY601" fmla="*/ 1388015 h 6858000"/>
              <a:gd name="connsiteX602" fmla="*/ 894529 w 7467600"/>
              <a:gd name="connsiteY602" fmla="*/ 1567739 h 6858000"/>
              <a:gd name="connsiteX603" fmla="*/ 948000 w 7467600"/>
              <a:gd name="connsiteY603" fmla="*/ 1663088 h 6858000"/>
              <a:gd name="connsiteX604" fmla="*/ 1006812 w 7467600"/>
              <a:gd name="connsiteY604" fmla="*/ 1767683 h 6858000"/>
              <a:gd name="connsiteX605" fmla="*/ 1149133 w 7467600"/>
              <a:gd name="connsiteY605" fmla="*/ 1971513 h 6858000"/>
              <a:gd name="connsiteX606" fmla="*/ 1333952 w 7467600"/>
              <a:gd name="connsiteY606" fmla="*/ 2251620 h 6858000"/>
              <a:gd name="connsiteX607" fmla="*/ 1337329 w 7467600"/>
              <a:gd name="connsiteY607" fmla="*/ 2258350 h 6858000"/>
              <a:gd name="connsiteX608" fmla="*/ 1014726 w 7467600"/>
              <a:gd name="connsiteY608" fmla="*/ 1615556 h 6858000"/>
              <a:gd name="connsiteX609" fmla="*/ 678222 w 7467600"/>
              <a:gd name="connsiteY609" fmla="*/ 1248670 h 6858000"/>
              <a:gd name="connsiteX610" fmla="*/ 6691602 w 7467600"/>
              <a:gd name="connsiteY610" fmla="*/ 1140573 h 6858000"/>
              <a:gd name="connsiteX611" fmla="*/ 6571100 w 7467600"/>
              <a:gd name="connsiteY611" fmla="*/ 1183662 h 6858000"/>
              <a:gd name="connsiteX612" fmla="*/ 6241687 w 7467600"/>
              <a:gd name="connsiteY612" fmla="*/ 1257600 h 6858000"/>
              <a:gd name="connsiteX613" fmla="*/ 5693009 w 7467600"/>
              <a:gd name="connsiteY613" fmla="*/ 1478256 h 6858000"/>
              <a:gd name="connsiteX614" fmla="*/ 6548420 w 7467600"/>
              <a:gd name="connsiteY614" fmla="*/ 1214599 h 6858000"/>
              <a:gd name="connsiteX615" fmla="*/ 6605473 w 7467600"/>
              <a:gd name="connsiteY615" fmla="*/ 1184686 h 6858000"/>
              <a:gd name="connsiteX616" fmla="*/ 6691602 w 7467600"/>
              <a:gd name="connsiteY616" fmla="*/ 1140573 h 6858000"/>
              <a:gd name="connsiteX617" fmla="*/ 4002475 w 7467600"/>
              <a:gd name="connsiteY617" fmla="*/ 1037802 h 6858000"/>
              <a:gd name="connsiteX618" fmla="*/ 4000324 w 7467600"/>
              <a:gd name="connsiteY618" fmla="*/ 1039362 h 6858000"/>
              <a:gd name="connsiteX619" fmla="*/ 4002862 w 7467600"/>
              <a:gd name="connsiteY619" fmla="*/ 1042866 h 6858000"/>
              <a:gd name="connsiteX620" fmla="*/ 4002475 w 7467600"/>
              <a:gd name="connsiteY620" fmla="*/ 1037802 h 6858000"/>
              <a:gd name="connsiteX621" fmla="*/ 506322 w 7467600"/>
              <a:gd name="connsiteY621" fmla="*/ 1020997 h 6858000"/>
              <a:gd name="connsiteX622" fmla="*/ 533068 w 7467600"/>
              <a:gd name="connsiteY622" fmla="*/ 1029409 h 6858000"/>
              <a:gd name="connsiteX623" fmla="*/ 1232525 w 7467600"/>
              <a:gd name="connsiteY623" fmla="*/ 1804675 h 6858000"/>
              <a:gd name="connsiteX624" fmla="*/ 1388858 w 7467600"/>
              <a:gd name="connsiteY624" fmla="*/ 2368011 h 6858000"/>
              <a:gd name="connsiteX625" fmla="*/ 1384098 w 7467600"/>
              <a:gd name="connsiteY625" fmla="*/ 2378125 h 6858000"/>
              <a:gd name="connsiteX626" fmla="*/ 1425393 w 7467600"/>
              <a:gd name="connsiteY626" fmla="*/ 2589124 h 6858000"/>
              <a:gd name="connsiteX627" fmla="*/ 1424001 w 7467600"/>
              <a:gd name="connsiteY627" fmla="*/ 2597541 h 6858000"/>
              <a:gd name="connsiteX628" fmla="*/ 2152729 w 7467600"/>
              <a:gd name="connsiteY628" fmla="*/ 2864487 h 6858000"/>
              <a:gd name="connsiteX629" fmla="*/ 2020609 w 7467600"/>
              <a:gd name="connsiteY629" fmla="*/ 2539671 h 6858000"/>
              <a:gd name="connsiteX630" fmla="*/ 2018920 w 7467600"/>
              <a:gd name="connsiteY630" fmla="*/ 2536309 h 6858000"/>
              <a:gd name="connsiteX631" fmla="*/ 1342441 w 7467600"/>
              <a:gd name="connsiteY631" fmla="*/ 1173017 h 6858000"/>
              <a:gd name="connsiteX632" fmla="*/ 1367925 w 7467600"/>
              <a:gd name="connsiteY632" fmla="*/ 1135648 h 6858000"/>
              <a:gd name="connsiteX633" fmla="*/ 1771401 w 7467600"/>
              <a:gd name="connsiteY633" fmla="*/ 1806673 h 6858000"/>
              <a:gd name="connsiteX634" fmla="*/ 1972385 w 7467600"/>
              <a:gd name="connsiteY634" fmla="*/ 2198735 h 6858000"/>
              <a:gd name="connsiteX635" fmla="*/ 2040892 w 7467600"/>
              <a:gd name="connsiteY635" fmla="*/ 2405205 h 6858000"/>
              <a:gd name="connsiteX636" fmla="*/ 2131689 w 7467600"/>
              <a:gd name="connsiteY636" fmla="*/ 1936926 h 6858000"/>
              <a:gd name="connsiteX637" fmla="*/ 2454820 w 7467600"/>
              <a:gd name="connsiteY637" fmla="*/ 1248808 h 6858000"/>
              <a:gd name="connsiteX638" fmla="*/ 2492512 w 7467600"/>
              <a:gd name="connsiteY638" fmla="*/ 1302920 h 6858000"/>
              <a:gd name="connsiteX639" fmla="*/ 2081216 w 7467600"/>
              <a:gd name="connsiteY639" fmla="*/ 2527513 h 6858000"/>
              <a:gd name="connsiteX640" fmla="*/ 2081211 w 7467600"/>
              <a:gd name="connsiteY640" fmla="*/ 2528916 h 6858000"/>
              <a:gd name="connsiteX641" fmla="*/ 2199067 w 7467600"/>
              <a:gd name="connsiteY641" fmla="*/ 2884061 h 6858000"/>
              <a:gd name="connsiteX642" fmla="*/ 3192586 w 7467600"/>
              <a:gd name="connsiteY642" fmla="*/ 3411496 h 6858000"/>
              <a:gd name="connsiteX643" fmla="*/ 3182620 w 7467600"/>
              <a:gd name="connsiteY643" fmla="*/ 3483279 h 6858000"/>
              <a:gd name="connsiteX644" fmla="*/ 2435119 w 7467600"/>
              <a:gd name="connsiteY644" fmla="*/ 3080173 h 6858000"/>
              <a:gd name="connsiteX645" fmla="*/ 2410152 w 7467600"/>
              <a:gd name="connsiteY645" fmla="*/ 3063751 h 6858000"/>
              <a:gd name="connsiteX646" fmla="*/ 2408099 w 7467600"/>
              <a:gd name="connsiteY646" fmla="*/ 3064403 h 6858000"/>
              <a:gd name="connsiteX647" fmla="*/ 2407218 w 7467600"/>
              <a:gd name="connsiteY647" fmla="*/ 3070324 h 6858000"/>
              <a:gd name="connsiteX648" fmla="*/ 2380138 w 7467600"/>
              <a:gd name="connsiteY648" fmla="*/ 3099341 h 6858000"/>
              <a:gd name="connsiteX649" fmla="*/ 1765923 w 7467600"/>
              <a:gd name="connsiteY649" fmla="*/ 3581043 h 6858000"/>
              <a:gd name="connsiteX650" fmla="*/ 1702258 w 7467600"/>
              <a:gd name="connsiteY650" fmla="*/ 3612286 h 6858000"/>
              <a:gd name="connsiteX651" fmla="*/ 1538370 w 7467600"/>
              <a:gd name="connsiteY651" fmla="*/ 3811804 h 6858000"/>
              <a:gd name="connsiteX652" fmla="*/ 542867 w 7467600"/>
              <a:gd name="connsiteY652" fmla="*/ 4944092 h 6858000"/>
              <a:gd name="connsiteX653" fmla="*/ 515800 w 7467600"/>
              <a:gd name="connsiteY653" fmla="*/ 4862180 h 6858000"/>
              <a:gd name="connsiteX654" fmla="*/ 909145 w 7467600"/>
              <a:gd name="connsiteY654" fmla="*/ 4199225 h 6858000"/>
              <a:gd name="connsiteX655" fmla="*/ 1214067 w 7467600"/>
              <a:gd name="connsiteY655" fmla="*/ 3908561 h 6858000"/>
              <a:gd name="connsiteX656" fmla="*/ 640967 w 7467600"/>
              <a:gd name="connsiteY656" fmla="*/ 4105601 h 6858000"/>
              <a:gd name="connsiteX657" fmla="*/ 112563 w 7467600"/>
              <a:gd name="connsiteY657" fmla="*/ 4396952 h 6858000"/>
              <a:gd name="connsiteX658" fmla="*/ 0 w 7467600"/>
              <a:gd name="connsiteY658" fmla="*/ 4466006 h 6858000"/>
              <a:gd name="connsiteX659" fmla="*/ 0 w 7467600"/>
              <a:gd name="connsiteY659" fmla="*/ 4233763 h 6858000"/>
              <a:gd name="connsiteX660" fmla="*/ 36881 w 7467600"/>
              <a:gd name="connsiteY660" fmla="*/ 4200118 h 6858000"/>
              <a:gd name="connsiteX661" fmla="*/ 910534 w 7467600"/>
              <a:gd name="connsiteY661" fmla="*/ 3629753 h 6858000"/>
              <a:gd name="connsiteX662" fmla="*/ 1578717 w 7467600"/>
              <a:gd name="connsiteY662" fmla="*/ 3575982 h 6858000"/>
              <a:gd name="connsiteX663" fmla="*/ 2338780 w 7467600"/>
              <a:gd name="connsiteY663" fmla="*/ 3033725 h 6858000"/>
              <a:gd name="connsiteX664" fmla="*/ 1807991 w 7467600"/>
              <a:gd name="connsiteY664" fmla="*/ 2807184 h 6858000"/>
              <a:gd name="connsiteX665" fmla="*/ 1416358 w 7467600"/>
              <a:gd name="connsiteY665" fmla="*/ 3112571 h 6858000"/>
              <a:gd name="connsiteX666" fmla="*/ 939066 w 7467600"/>
              <a:gd name="connsiteY666" fmla="*/ 3378798 h 6858000"/>
              <a:gd name="connsiteX667" fmla="*/ 115099 w 7467600"/>
              <a:gd name="connsiteY667" fmla="*/ 3607650 h 6858000"/>
              <a:gd name="connsiteX668" fmla="*/ 97284 w 7467600"/>
              <a:gd name="connsiteY668" fmla="*/ 3520393 h 6858000"/>
              <a:gd name="connsiteX669" fmla="*/ 922050 w 7467600"/>
              <a:gd name="connsiteY669" fmla="*/ 3074867 h 6858000"/>
              <a:gd name="connsiteX670" fmla="*/ 1405265 w 7467600"/>
              <a:gd name="connsiteY670" fmla="*/ 3016319 h 6858000"/>
              <a:gd name="connsiteX671" fmla="*/ 1407512 w 7467600"/>
              <a:gd name="connsiteY671" fmla="*/ 3018001 h 6858000"/>
              <a:gd name="connsiteX672" fmla="*/ 1726266 w 7467600"/>
              <a:gd name="connsiteY672" fmla="*/ 2777274 h 6858000"/>
              <a:gd name="connsiteX673" fmla="*/ 625390 w 7467600"/>
              <a:gd name="connsiteY673" fmla="*/ 2514541 h 6858000"/>
              <a:gd name="connsiteX674" fmla="*/ 619799 w 7467600"/>
              <a:gd name="connsiteY674" fmla="*/ 2527180 h 6858000"/>
              <a:gd name="connsiteX675" fmla="*/ 310030 w 7467600"/>
              <a:gd name="connsiteY675" fmla="*/ 2771818 h 6858000"/>
              <a:gd name="connsiteX676" fmla="*/ 173877 w 7467600"/>
              <a:gd name="connsiteY676" fmla="*/ 2937056 h 6858000"/>
              <a:gd name="connsiteX677" fmla="*/ 77889 w 7467600"/>
              <a:gd name="connsiteY677" fmla="*/ 3138440 h 6858000"/>
              <a:gd name="connsiteX678" fmla="*/ 0 w 7467600"/>
              <a:gd name="connsiteY678" fmla="*/ 3271395 h 6858000"/>
              <a:gd name="connsiteX679" fmla="*/ 0 w 7467600"/>
              <a:gd name="connsiteY679" fmla="*/ 3153002 h 6858000"/>
              <a:gd name="connsiteX680" fmla="*/ 2386 w 7467600"/>
              <a:gd name="connsiteY680" fmla="*/ 3149203 h 6858000"/>
              <a:gd name="connsiteX681" fmla="*/ 89753 w 7467600"/>
              <a:gd name="connsiteY681" fmla="*/ 2987702 h 6858000"/>
              <a:gd name="connsiteX682" fmla="*/ 76869 w 7467600"/>
              <a:gd name="connsiteY682" fmla="*/ 3005404 h 6858000"/>
              <a:gd name="connsiteX683" fmla="*/ 32049 w 7467600"/>
              <a:gd name="connsiteY683" fmla="*/ 3065814 h 6858000"/>
              <a:gd name="connsiteX684" fmla="*/ 0 w 7467600"/>
              <a:gd name="connsiteY684" fmla="*/ 3108744 h 6858000"/>
              <a:gd name="connsiteX685" fmla="*/ 0 w 7467600"/>
              <a:gd name="connsiteY685" fmla="*/ 3058059 h 6858000"/>
              <a:gd name="connsiteX686" fmla="*/ 7610 w 7467600"/>
              <a:gd name="connsiteY686" fmla="*/ 3047889 h 6858000"/>
              <a:gd name="connsiteX687" fmla="*/ 52419 w 7467600"/>
              <a:gd name="connsiteY687" fmla="*/ 2987479 h 6858000"/>
              <a:gd name="connsiteX688" fmla="*/ 59142 w 7467600"/>
              <a:gd name="connsiteY688" fmla="*/ 2978488 h 6858000"/>
              <a:gd name="connsiteX689" fmla="*/ 0 w 7467600"/>
              <a:gd name="connsiteY689" fmla="*/ 3015334 h 6858000"/>
              <a:gd name="connsiteX690" fmla="*/ 0 w 7467600"/>
              <a:gd name="connsiteY690" fmla="*/ 2914286 h 6858000"/>
              <a:gd name="connsiteX691" fmla="*/ 36383 w 7467600"/>
              <a:gd name="connsiteY691" fmla="*/ 2901128 h 6858000"/>
              <a:gd name="connsiteX692" fmla="*/ 156329 w 7467600"/>
              <a:gd name="connsiteY692" fmla="*/ 2840533 h 6858000"/>
              <a:gd name="connsiteX693" fmla="*/ 358355 w 7467600"/>
              <a:gd name="connsiteY693" fmla="*/ 2620471 h 6858000"/>
              <a:gd name="connsiteX694" fmla="*/ 510577 w 7467600"/>
              <a:gd name="connsiteY694" fmla="*/ 2501244 h 6858000"/>
              <a:gd name="connsiteX695" fmla="*/ 211967 w 7467600"/>
              <a:gd name="connsiteY695" fmla="*/ 2479171 h 6858000"/>
              <a:gd name="connsiteX696" fmla="*/ 0 w 7467600"/>
              <a:gd name="connsiteY696" fmla="*/ 2476398 h 6858000"/>
              <a:gd name="connsiteX697" fmla="*/ 0 w 7467600"/>
              <a:gd name="connsiteY697" fmla="*/ 2389189 h 6858000"/>
              <a:gd name="connsiteX698" fmla="*/ 103062 w 7467600"/>
              <a:gd name="connsiteY698" fmla="*/ 2389518 h 6858000"/>
              <a:gd name="connsiteX699" fmla="*/ 510734 w 7467600"/>
              <a:gd name="connsiteY699" fmla="*/ 2416201 h 6858000"/>
              <a:gd name="connsiteX700" fmla="*/ 279257 w 7467600"/>
              <a:gd name="connsiteY700" fmla="*/ 2092102 h 6858000"/>
              <a:gd name="connsiteX701" fmla="*/ 65265 w 7467600"/>
              <a:gd name="connsiteY701" fmla="*/ 2006049 h 6858000"/>
              <a:gd name="connsiteX702" fmla="*/ 0 w 7467600"/>
              <a:gd name="connsiteY702" fmla="*/ 1982532 h 6858000"/>
              <a:gd name="connsiteX703" fmla="*/ 0 w 7467600"/>
              <a:gd name="connsiteY703" fmla="*/ 1912789 h 6858000"/>
              <a:gd name="connsiteX704" fmla="*/ 97460 w 7467600"/>
              <a:gd name="connsiteY704" fmla="*/ 1953725 h 6858000"/>
              <a:gd name="connsiteX705" fmla="*/ 221272 w 7467600"/>
              <a:gd name="connsiteY705" fmla="*/ 1980766 h 6858000"/>
              <a:gd name="connsiteX706" fmla="*/ 116765 w 7467600"/>
              <a:gd name="connsiteY706" fmla="*/ 1911033 h 6858000"/>
              <a:gd name="connsiteX707" fmla="*/ 16405 w 7467600"/>
              <a:gd name="connsiteY707" fmla="*/ 1803412 h 6858000"/>
              <a:gd name="connsiteX708" fmla="*/ 0 w 7467600"/>
              <a:gd name="connsiteY708" fmla="*/ 1784777 h 6858000"/>
              <a:gd name="connsiteX709" fmla="*/ 0 w 7467600"/>
              <a:gd name="connsiteY709" fmla="*/ 1740082 h 6858000"/>
              <a:gd name="connsiteX710" fmla="*/ 39394 w 7467600"/>
              <a:gd name="connsiteY710" fmla="*/ 1784856 h 6858000"/>
              <a:gd name="connsiteX711" fmla="*/ 135813 w 7467600"/>
              <a:gd name="connsiteY711" fmla="*/ 1888838 h 6858000"/>
              <a:gd name="connsiteX712" fmla="*/ 242575 w 7467600"/>
              <a:gd name="connsiteY712" fmla="*/ 1958841 h 6858000"/>
              <a:gd name="connsiteX713" fmla="*/ 82197 w 7467600"/>
              <a:gd name="connsiteY713" fmla="*/ 1754826 h 6858000"/>
              <a:gd name="connsiteX714" fmla="*/ 0 w 7467600"/>
              <a:gd name="connsiteY714" fmla="*/ 1679650 h 6858000"/>
              <a:gd name="connsiteX715" fmla="*/ 0 w 7467600"/>
              <a:gd name="connsiteY715" fmla="*/ 1602463 h 6858000"/>
              <a:gd name="connsiteX716" fmla="*/ 84689 w 7467600"/>
              <a:gd name="connsiteY716" fmla="*/ 1677442 h 6858000"/>
              <a:gd name="connsiteX717" fmla="*/ 298437 w 7467600"/>
              <a:gd name="connsiteY717" fmla="*/ 1968019 h 6858000"/>
              <a:gd name="connsiteX718" fmla="*/ 227269 w 7467600"/>
              <a:gd name="connsiteY718" fmla="*/ 1114064 h 6858000"/>
              <a:gd name="connsiteX719" fmla="*/ 248003 w 7467600"/>
              <a:gd name="connsiteY719" fmla="*/ 1089613 h 6858000"/>
              <a:gd name="connsiteX720" fmla="*/ 427020 w 7467600"/>
              <a:gd name="connsiteY720" fmla="*/ 1619803 h 6858000"/>
              <a:gd name="connsiteX721" fmla="*/ 340345 w 7467600"/>
              <a:gd name="connsiteY721" fmla="*/ 2027739 h 6858000"/>
              <a:gd name="connsiteX722" fmla="*/ 360865 w 7467600"/>
              <a:gd name="connsiteY722" fmla="*/ 2044827 h 6858000"/>
              <a:gd name="connsiteX723" fmla="*/ 560414 w 7467600"/>
              <a:gd name="connsiteY723" fmla="*/ 2421457 h 6858000"/>
              <a:gd name="connsiteX724" fmla="*/ 1359703 w 7467600"/>
              <a:gd name="connsiteY724" fmla="*/ 2578554 h 6858000"/>
              <a:gd name="connsiteX725" fmla="*/ 1359422 w 7467600"/>
              <a:gd name="connsiteY725" fmla="*/ 2577994 h 6858000"/>
              <a:gd name="connsiteX726" fmla="*/ 828701 w 7467600"/>
              <a:gd name="connsiteY726" fmla="*/ 1839520 h 6858000"/>
              <a:gd name="connsiteX727" fmla="*/ 494427 w 7467600"/>
              <a:gd name="connsiteY727" fmla="*/ 1092333 h 6858000"/>
              <a:gd name="connsiteX728" fmla="*/ 506322 w 7467600"/>
              <a:gd name="connsiteY728" fmla="*/ 1020997 h 6858000"/>
              <a:gd name="connsiteX729" fmla="*/ 4570198 w 7467600"/>
              <a:gd name="connsiteY729" fmla="*/ 978081 h 6858000"/>
              <a:gd name="connsiteX730" fmla="*/ 4523691 w 7467600"/>
              <a:gd name="connsiteY730" fmla="*/ 1127776 h 6858000"/>
              <a:gd name="connsiteX731" fmla="*/ 4509875 w 7467600"/>
              <a:gd name="connsiteY731" fmla="*/ 1167552 h 6858000"/>
              <a:gd name="connsiteX732" fmla="*/ 4478168 w 7467600"/>
              <a:gd name="connsiteY732" fmla="*/ 1260735 h 6858000"/>
              <a:gd name="connsiteX733" fmla="*/ 4409309 w 7467600"/>
              <a:gd name="connsiteY733" fmla="*/ 1666996 h 6858000"/>
              <a:gd name="connsiteX734" fmla="*/ 4370031 w 7467600"/>
              <a:gd name="connsiteY734" fmla="*/ 1955666 h 6858000"/>
              <a:gd name="connsiteX735" fmla="*/ 4570198 w 7467600"/>
              <a:gd name="connsiteY735" fmla="*/ 978081 h 6858000"/>
              <a:gd name="connsiteX736" fmla="*/ 4557898 w 7467600"/>
              <a:gd name="connsiteY736" fmla="*/ 900011 h 6858000"/>
              <a:gd name="connsiteX737" fmla="*/ 4344840 w 7467600"/>
              <a:gd name="connsiteY737" fmla="*/ 1922038 h 6858000"/>
              <a:gd name="connsiteX738" fmla="*/ 4378710 w 7467600"/>
              <a:gd name="connsiteY738" fmla="*/ 1665516 h 6858000"/>
              <a:gd name="connsiteX739" fmla="*/ 4448798 w 7467600"/>
              <a:gd name="connsiteY739" fmla="*/ 1253024 h 6858000"/>
              <a:gd name="connsiteX740" fmla="*/ 4480315 w 7467600"/>
              <a:gd name="connsiteY740" fmla="*/ 1158454 h 6858000"/>
              <a:gd name="connsiteX741" fmla="*/ 4494133 w 7467600"/>
              <a:gd name="connsiteY741" fmla="*/ 1118676 h 6858000"/>
              <a:gd name="connsiteX742" fmla="*/ 4557898 w 7467600"/>
              <a:gd name="connsiteY742" fmla="*/ 900011 h 6858000"/>
              <a:gd name="connsiteX743" fmla="*/ 5870151 w 7467600"/>
              <a:gd name="connsiteY743" fmla="*/ 898890 h 6858000"/>
              <a:gd name="connsiteX744" fmla="*/ 5861335 w 7467600"/>
              <a:gd name="connsiteY744" fmla="*/ 899177 h 6858000"/>
              <a:gd name="connsiteX745" fmla="*/ 5843702 w 7467600"/>
              <a:gd name="connsiteY745" fmla="*/ 899748 h 6858000"/>
              <a:gd name="connsiteX746" fmla="*/ 5651107 w 7467600"/>
              <a:gd name="connsiteY746" fmla="*/ 920306 h 6858000"/>
              <a:gd name="connsiteX747" fmla="*/ 5459407 w 7467600"/>
              <a:gd name="connsiteY747" fmla="*/ 940975 h 6858000"/>
              <a:gd name="connsiteX748" fmla="*/ 5374846 w 7467600"/>
              <a:gd name="connsiteY748" fmla="*/ 941988 h 6858000"/>
              <a:gd name="connsiteX749" fmla="*/ 5256105 w 7467600"/>
              <a:gd name="connsiteY749" fmla="*/ 945632 h 6858000"/>
              <a:gd name="connsiteX750" fmla="*/ 5107071 w 7467600"/>
              <a:gd name="connsiteY750" fmla="*/ 969720 h 6858000"/>
              <a:gd name="connsiteX751" fmla="*/ 4998681 w 7467600"/>
              <a:gd name="connsiteY751" fmla="*/ 988771 h 6858000"/>
              <a:gd name="connsiteX752" fmla="*/ 5870151 w 7467600"/>
              <a:gd name="connsiteY752" fmla="*/ 898890 h 6858000"/>
              <a:gd name="connsiteX753" fmla="*/ 5504425 w 7467600"/>
              <a:gd name="connsiteY753" fmla="*/ 848067 h 6858000"/>
              <a:gd name="connsiteX754" fmla="*/ 4968849 w 7467600"/>
              <a:gd name="connsiteY754" fmla="*/ 962318 h 6858000"/>
              <a:gd name="connsiteX755" fmla="*/ 5104039 w 7467600"/>
              <a:gd name="connsiteY755" fmla="*/ 940634 h 6858000"/>
              <a:gd name="connsiteX756" fmla="*/ 5256311 w 7467600"/>
              <a:gd name="connsiteY756" fmla="*/ 916490 h 6858000"/>
              <a:gd name="connsiteX757" fmla="*/ 5377381 w 7467600"/>
              <a:gd name="connsiteY757" fmla="*/ 912671 h 6858000"/>
              <a:gd name="connsiteX758" fmla="*/ 5460148 w 7467600"/>
              <a:gd name="connsiteY758" fmla="*/ 911442 h 6858000"/>
              <a:gd name="connsiteX759" fmla="*/ 5648971 w 7467600"/>
              <a:gd name="connsiteY759" fmla="*/ 891331 h 6858000"/>
              <a:gd name="connsiteX760" fmla="*/ 5844807 w 7467600"/>
              <a:gd name="connsiteY760" fmla="*/ 870718 h 6858000"/>
              <a:gd name="connsiteX761" fmla="*/ 5862975 w 7467600"/>
              <a:gd name="connsiteY761" fmla="*/ 869756 h 6858000"/>
              <a:gd name="connsiteX762" fmla="*/ 5920887 w 7467600"/>
              <a:gd name="connsiteY762" fmla="*/ 865929 h 6858000"/>
              <a:gd name="connsiteX763" fmla="*/ 5504425 w 7467600"/>
              <a:gd name="connsiteY763" fmla="*/ 848067 h 6858000"/>
              <a:gd name="connsiteX764" fmla="*/ 3607114 w 7467600"/>
              <a:gd name="connsiteY764" fmla="*/ 467441 h 6858000"/>
              <a:gd name="connsiteX765" fmla="*/ 3296242 w 7467600"/>
              <a:gd name="connsiteY765" fmla="*/ 807991 h 6858000"/>
              <a:gd name="connsiteX766" fmla="*/ 3174674 w 7467600"/>
              <a:gd name="connsiteY766" fmla="*/ 919759 h 6858000"/>
              <a:gd name="connsiteX767" fmla="*/ 3042978 w 7467600"/>
              <a:gd name="connsiteY767" fmla="*/ 1054894 h 6858000"/>
              <a:gd name="connsiteX768" fmla="*/ 2968914 w 7467600"/>
              <a:gd name="connsiteY768" fmla="*/ 1133756 h 6858000"/>
              <a:gd name="connsiteX769" fmla="*/ 3103823 w 7467600"/>
              <a:gd name="connsiteY769" fmla="*/ 1026814 h 6858000"/>
              <a:gd name="connsiteX770" fmla="*/ 3607114 w 7467600"/>
              <a:gd name="connsiteY770" fmla="*/ 467441 h 6858000"/>
              <a:gd name="connsiteX771" fmla="*/ 3744487 w 7467600"/>
              <a:gd name="connsiteY771" fmla="*/ 383136 h 6858000"/>
              <a:gd name="connsiteX772" fmla="*/ 3970213 w 7467600"/>
              <a:gd name="connsiteY772" fmla="*/ 995559 h 6858000"/>
              <a:gd name="connsiteX773" fmla="*/ 3744487 w 7467600"/>
              <a:gd name="connsiteY773" fmla="*/ 383136 h 6858000"/>
              <a:gd name="connsiteX774" fmla="*/ 3624562 w 7467600"/>
              <a:gd name="connsiteY774" fmla="*/ 367041 h 6858000"/>
              <a:gd name="connsiteX775" fmla="*/ 3489712 w 7467600"/>
              <a:gd name="connsiteY775" fmla="*/ 485386 h 6858000"/>
              <a:gd name="connsiteX776" fmla="*/ 3182994 w 7467600"/>
              <a:gd name="connsiteY776" fmla="*/ 828265 h 6858000"/>
              <a:gd name="connsiteX777" fmla="*/ 2892114 w 7467600"/>
              <a:gd name="connsiteY777" fmla="*/ 1172635 h 6858000"/>
              <a:gd name="connsiteX778" fmla="*/ 3021459 w 7467600"/>
              <a:gd name="connsiteY778" fmla="*/ 1035385 h 6858000"/>
              <a:gd name="connsiteX779" fmla="*/ 3153873 w 7467600"/>
              <a:gd name="connsiteY779" fmla="*/ 898971 h 6858000"/>
              <a:gd name="connsiteX780" fmla="*/ 3276511 w 7467600"/>
              <a:gd name="connsiteY780" fmla="*/ 786423 h 6858000"/>
              <a:gd name="connsiteX781" fmla="*/ 3584154 w 7467600"/>
              <a:gd name="connsiteY781" fmla="*/ 448218 h 6858000"/>
              <a:gd name="connsiteX782" fmla="*/ 3624562 w 7467600"/>
              <a:gd name="connsiteY782" fmla="*/ 367041 h 6858000"/>
              <a:gd name="connsiteX783" fmla="*/ 3766672 w 7467600"/>
              <a:gd name="connsiteY783" fmla="*/ 359429 h 6858000"/>
              <a:gd name="connsiteX784" fmla="*/ 3996338 w 7467600"/>
              <a:gd name="connsiteY784" fmla="*/ 968237 h 6858000"/>
              <a:gd name="connsiteX785" fmla="*/ 3766672 w 7467600"/>
              <a:gd name="connsiteY785" fmla="*/ 359429 h 6858000"/>
              <a:gd name="connsiteX786" fmla="*/ 5805386 w 7467600"/>
              <a:gd name="connsiteY786" fmla="*/ 239240 h 6858000"/>
              <a:gd name="connsiteX787" fmla="*/ 5736947 w 7467600"/>
              <a:gd name="connsiteY787" fmla="*/ 261367 h 6858000"/>
              <a:gd name="connsiteX788" fmla="*/ 5427012 w 7467600"/>
              <a:gd name="connsiteY788" fmla="*/ 311272 h 6858000"/>
              <a:gd name="connsiteX789" fmla="*/ 5147818 w 7467600"/>
              <a:gd name="connsiteY789" fmla="*/ 322112 h 6858000"/>
              <a:gd name="connsiteX790" fmla="*/ 5060854 w 7467600"/>
              <a:gd name="connsiteY790" fmla="*/ 311882 h 6858000"/>
              <a:gd name="connsiteX791" fmla="*/ 4945989 w 7467600"/>
              <a:gd name="connsiteY791" fmla="*/ 300516 h 6858000"/>
              <a:gd name="connsiteX792" fmla="*/ 5410479 w 7467600"/>
              <a:gd name="connsiteY792" fmla="*/ 348434 h 6858000"/>
              <a:gd name="connsiteX793" fmla="*/ 5805386 w 7467600"/>
              <a:gd name="connsiteY793" fmla="*/ 239240 h 6858000"/>
              <a:gd name="connsiteX794" fmla="*/ 5905192 w 7467600"/>
              <a:gd name="connsiteY794" fmla="*/ 163079 h 6858000"/>
              <a:gd name="connsiteX795" fmla="*/ 5865655 w 7467600"/>
              <a:gd name="connsiteY795" fmla="*/ 171901 h 6858000"/>
              <a:gd name="connsiteX796" fmla="*/ 5259740 w 7467600"/>
              <a:gd name="connsiteY796" fmla="*/ 257013 h 6858000"/>
              <a:gd name="connsiteX797" fmla="*/ 5208466 w 7467600"/>
              <a:gd name="connsiteY797" fmla="*/ 257550 h 6858000"/>
              <a:gd name="connsiteX798" fmla="*/ 4980204 w 7467600"/>
              <a:gd name="connsiteY798" fmla="*/ 271903 h 6858000"/>
              <a:gd name="connsiteX799" fmla="*/ 5068068 w 7467600"/>
              <a:gd name="connsiteY799" fmla="*/ 282244 h 6858000"/>
              <a:gd name="connsiteX800" fmla="*/ 5153231 w 7467600"/>
              <a:gd name="connsiteY800" fmla="*/ 292240 h 6858000"/>
              <a:gd name="connsiteX801" fmla="*/ 5426491 w 7467600"/>
              <a:gd name="connsiteY801" fmla="*/ 281128 h 6858000"/>
              <a:gd name="connsiteX802" fmla="*/ 5731212 w 7467600"/>
              <a:gd name="connsiteY802" fmla="*/ 231951 h 6858000"/>
              <a:gd name="connsiteX803" fmla="*/ 5905192 w 7467600"/>
              <a:gd name="connsiteY803" fmla="*/ 163079 h 6858000"/>
              <a:gd name="connsiteX804" fmla="*/ 5944437 w 7467600"/>
              <a:gd name="connsiteY804" fmla="*/ 113829 h 6858000"/>
              <a:gd name="connsiteX805" fmla="*/ 5825032 w 7467600"/>
              <a:gd name="connsiteY805" fmla="*/ 146405 h 6858000"/>
              <a:gd name="connsiteX806" fmla="*/ 4955599 w 7467600"/>
              <a:gd name="connsiteY806" fmla="*/ 247008 h 6858000"/>
              <a:gd name="connsiteX807" fmla="*/ 5210104 w 7467600"/>
              <a:gd name="connsiteY807" fmla="*/ 228123 h 6858000"/>
              <a:gd name="connsiteX808" fmla="*/ 5261015 w 7467600"/>
              <a:gd name="connsiteY808" fmla="*/ 227087 h 6858000"/>
              <a:gd name="connsiteX809" fmla="*/ 5861181 w 7467600"/>
              <a:gd name="connsiteY809" fmla="*/ 143093 h 6858000"/>
              <a:gd name="connsiteX810" fmla="*/ 5961252 w 7467600"/>
              <a:gd name="connsiteY810" fmla="*/ 114820 h 6858000"/>
              <a:gd name="connsiteX811" fmla="*/ 5944437 w 7467600"/>
              <a:gd name="connsiteY811" fmla="*/ 113829 h 6858000"/>
              <a:gd name="connsiteX812" fmla="*/ 3882765 w 7467600"/>
              <a:gd name="connsiteY812" fmla="*/ 0 h 6858000"/>
              <a:gd name="connsiteX813" fmla="*/ 3995099 w 7467600"/>
              <a:gd name="connsiteY813" fmla="*/ 0 h 6858000"/>
              <a:gd name="connsiteX814" fmla="*/ 4163818 w 7467600"/>
              <a:gd name="connsiteY814" fmla="*/ 234104 h 6858000"/>
              <a:gd name="connsiteX815" fmla="*/ 4172099 w 7467600"/>
              <a:gd name="connsiteY815" fmla="*/ 234207 h 6858000"/>
              <a:gd name="connsiteX816" fmla="*/ 4784282 w 7467600"/>
              <a:gd name="connsiteY816" fmla="*/ 276561 h 6858000"/>
              <a:gd name="connsiteX817" fmla="*/ 4801687 w 7467600"/>
              <a:gd name="connsiteY817" fmla="*/ 267764 h 6858000"/>
              <a:gd name="connsiteX818" fmla="*/ 6082788 w 7467600"/>
              <a:gd name="connsiteY818" fmla="*/ 64119 h 6858000"/>
              <a:gd name="connsiteX819" fmla="*/ 6099442 w 7467600"/>
              <a:gd name="connsiteY819" fmla="*/ 82568 h 6858000"/>
              <a:gd name="connsiteX820" fmla="*/ 4804137 w 7467600"/>
              <a:gd name="connsiteY820" fmla="*/ 320931 h 6858000"/>
              <a:gd name="connsiteX821" fmla="*/ 4227047 w 7467600"/>
              <a:gd name="connsiteY821" fmla="*/ 313415 h 6858000"/>
              <a:gd name="connsiteX822" fmla="*/ 4346041 w 7467600"/>
              <a:gd name="connsiteY822" fmla="*/ 456086 h 6858000"/>
              <a:gd name="connsiteX823" fmla="*/ 4870967 w 7467600"/>
              <a:gd name="connsiteY823" fmla="*/ 963061 h 6858000"/>
              <a:gd name="connsiteX824" fmla="*/ 4889647 w 7467600"/>
              <a:gd name="connsiteY824" fmla="*/ 957147 h 6858000"/>
              <a:gd name="connsiteX825" fmla="*/ 5422504 w 7467600"/>
              <a:gd name="connsiteY825" fmla="*/ 805191 h 6858000"/>
              <a:gd name="connsiteX826" fmla="*/ 6087656 w 7467600"/>
              <a:gd name="connsiteY826" fmla="*/ 826703 h 6858000"/>
              <a:gd name="connsiteX827" fmla="*/ 6058717 w 7467600"/>
              <a:gd name="connsiteY827" fmla="*/ 865992 h 6858000"/>
              <a:gd name="connsiteX828" fmla="*/ 4974153 w 7467600"/>
              <a:gd name="connsiteY828" fmla="*/ 1045456 h 6858000"/>
              <a:gd name="connsiteX829" fmla="*/ 5627835 w 7467600"/>
              <a:gd name="connsiteY829" fmla="*/ 1472077 h 6858000"/>
              <a:gd name="connsiteX830" fmla="*/ 5629817 w 7467600"/>
              <a:gd name="connsiteY830" fmla="*/ 1471412 h 6858000"/>
              <a:gd name="connsiteX831" fmla="*/ 5634124 w 7467600"/>
              <a:gd name="connsiteY831" fmla="*/ 1470572 h 6858000"/>
              <a:gd name="connsiteX832" fmla="*/ 5755832 w 7467600"/>
              <a:gd name="connsiteY832" fmla="*/ 1383886 h 6858000"/>
              <a:gd name="connsiteX833" fmla="*/ 6014186 w 7467600"/>
              <a:gd name="connsiteY833" fmla="*/ 1279799 h 6858000"/>
              <a:gd name="connsiteX834" fmla="*/ 6901619 w 7467600"/>
              <a:gd name="connsiteY834" fmla="*/ 1047874 h 6858000"/>
              <a:gd name="connsiteX835" fmla="*/ 6931566 w 7467600"/>
              <a:gd name="connsiteY835" fmla="*/ 1062034 h 6858000"/>
              <a:gd name="connsiteX836" fmla="*/ 5790982 w 7467600"/>
              <a:gd name="connsiteY836" fmla="*/ 1561380 h 6858000"/>
              <a:gd name="connsiteX837" fmla="*/ 6188971 w 7467600"/>
              <a:gd name="connsiteY837" fmla="*/ 1755168 h 6858000"/>
              <a:gd name="connsiteX838" fmla="*/ 6202446 w 7467600"/>
              <a:gd name="connsiteY838" fmla="*/ 1752268 h 6858000"/>
              <a:gd name="connsiteX839" fmla="*/ 7179560 w 7467600"/>
              <a:gd name="connsiteY839" fmla="*/ 1467551 h 6858000"/>
              <a:gd name="connsiteX840" fmla="*/ 7158730 w 7467600"/>
              <a:gd name="connsiteY840" fmla="*/ 1507835 h 6858000"/>
              <a:gd name="connsiteX841" fmla="*/ 6326959 w 7467600"/>
              <a:gd name="connsiteY841" fmla="*/ 1817686 h 6858000"/>
              <a:gd name="connsiteX842" fmla="*/ 6537433 w 7467600"/>
              <a:gd name="connsiteY842" fmla="*/ 1907790 h 6858000"/>
              <a:gd name="connsiteX843" fmla="*/ 6550221 w 7467600"/>
              <a:gd name="connsiteY843" fmla="*/ 1910729 h 6858000"/>
              <a:gd name="connsiteX844" fmla="*/ 6964438 w 7467600"/>
              <a:gd name="connsiteY844" fmla="*/ 2209505 h 6858000"/>
              <a:gd name="connsiteX845" fmla="*/ 7367862 w 7467600"/>
              <a:gd name="connsiteY845" fmla="*/ 2806833 h 6858000"/>
              <a:gd name="connsiteX846" fmla="*/ 7364329 w 7467600"/>
              <a:gd name="connsiteY846" fmla="*/ 2826907 h 6858000"/>
              <a:gd name="connsiteX847" fmla="*/ 7290545 w 7467600"/>
              <a:gd name="connsiteY847" fmla="*/ 2850663 h 6858000"/>
              <a:gd name="connsiteX848" fmla="*/ 6472036 w 7467600"/>
              <a:gd name="connsiteY848" fmla="*/ 1959003 h 6858000"/>
              <a:gd name="connsiteX849" fmla="*/ 5792897 w 7467600"/>
              <a:gd name="connsiteY849" fmla="*/ 1647747 h 6858000"/>
              <a:gd name="connsiteX850" fmla="*/ 5842751 w 7467600"/>
              <a:gd name="connsiteY850" fmla="*/ 1816112 h 6858000"/>
              <a:gd name="connsiteX851" fmla="*/ 5847424 w 7467600"/>
              <a:gd name="connsiteY851" fmla="*/ 1815776 h 6858000"/>
              <a:gd name="connsiteX852" fmla="*/ 6399821 w 7467600"/>
              <a:gd name="connsiteY852" fmla="*/ 2344799 h 6858000"/>
              <a:gd name="connsiteX853" fmla="*/ 6323232 w 7467600"/>
              <a:gd name="connsiteY853" fmla="*/ 2389634 h 6858000"/>
              <a:gd name="connsiteX854" fmla="*/ 5942958 w 7467600"/>
              <a:gd name="connsiteY854" fmla="*/ 2077708 h 6858000"/>
              <a:gd name="connsiteX855" fmla="*/ 5921559 w 7467600"/>
              <a:gd name="connsiteY855" fmla="*/ 2378596 h 6858000"/>
              <a:gd name="connsiteX856" fmla="*/ 5817651 w 7467600"/>
              <a:gd name="connsiteY856" fmla="*/ 3023919 h 6858000"/>
              <a:gd name="connsiteX857" fmla="*/ 5729634 w 7467600"/>
              <a:gd name="connsiteY857" fmla="*/ 3051849 h 6858000"/>
              <a:gd name="connsiteX858" fmla="*/ 5611018 w 7467600"/>
              <a:gd name="connsiteY858" fmla="*/ 2316769 h 6858000"/>
              <a:gd name="connsiteX859" fmla="*/ 5687608 w 7467600"/>
              <a:gd name="connsiteY859" fmla="*/ 2039972 h 6858000"/>
              <a:gd name="connsiteX860" fmla="*/ 5657554 w 7467600"/>
              <a:gd name="connsiteY860" fmla="*/ 1576445 h 6858000"/>
              <a:gd name="connsiteX861" fmla="*/ 5150475 w 7467600"/>
              <a:gd name="connsiteY861" fmla="*/ 1274012 h 6858000"/>
              <a:gd name="connsiteX862" fmla="*/ 5349142 w 7467600"/>
              <a:gd name="connsiteY862" fmla="*/ 2204405 h 6858000"/>
              <a:gd name="connsiteX863" fmla="*/ 5262214 w 7467600"/>
              <a:gd name="connsiteY863" fmla="*/ 2233836 h 6858000"/>
              <a:gd name="connsiteX864" fmla="*/ 4981539 w 7467600"/>
              <a:gd name="connsiteY864" fmla="*/ 1542201 h 6858000"/>
              <a:gd name="connsiteX865" fmla="*/ 4958461 w 7467600"/>
              <a:gd name="connsiteY865" fmla="*/ 1136957 h 6858000"/>
              <a:gd name="connsiteX866" fmla="*/ 4655015 w 7467600"/>
              <a:gd name="connsiteY866" fmla="*/ 891426 h 6858000"/>
              <a:gd name="connsiteX867" fmla="*/ 4348002 w 7467600"/>
              <a:gd name="connsiteY867" fmla="*/ 2205895 h 6858000"/>
              <a:gd name="connsiteX868" fmla="*/ 4262250 w 7467600"/>
              <a:gd name="connsiteY868" fmla="*/ 2219972 h 6858000"/>
              <a:gd name="connsiteX869" fmla="*/ 4550611 w 7467600"/>
              <a:gd name="connsiteY869" fmla="*/ 817540 h 6858000"/>
              <a:gd name="connsiteX870" fmla="*/ 4564418 w 7467600"/>
              <a:gd name="connsiteY870" fmla="*/ 808293 h 6858000"/>
              <a:gd name="connsiteX871" fmla="*/ 4266388 w 7467600"/>
              <a:gd name="connsiteY871" fmla="*/ 500083 h 6858000"/>
              <a:gd name="connsiteX872" fmla="*/ 4032842 w 7467600"/>
              <a:gd name="connsiteY872" fmla="*/ 211809 h 6858000"/>
              <a:gd name="connsiteX873" fmla="*/ 3882765 w 7467600"/>
              <a:gd name="connsiteY873" fmla="*/ 0 h 6858000"/>
              <a:gd name="connsiteX874" fmla="*/ 3721337 w 7467600"/>
              <a:gd name="connsiteY874" fmla="*/ 0 h 6858000"/>
              <a:gd name="connsiteX875" fmla="*/ 3797544 w 7467600"/>
              <a:gd name="connsiteY875" fmla="*/ 0 h 6858000"/>
              <a:gd name="connsiteX876" fmla="*/ 3775734 w 7467600"/>
              <a:gd name="connsiteY876" fmla="*/ 95131 h 6858000"/>
              <a:gd name="connsiteX877" fmla="*/ 3724807 w 7467600"/>
              <a:gd name="connsiteY877" fmla="*/ 272257 h 6858000"/>
              <a:gd name="connsiteX878" fmla="*/ 3726844 w 7467600"/>
              <a:gd name="connsiteY878" fmla="*/ 282988 h 6858000"/>
              <a:gd name="connsiteX879" fmla="*/ 3742664 w 7467600"/>
              <a:gd name="connsiteY879" fmla="*/ 279918 h 6858000"/>
              <a:gd name="connsiteX880" fmla="*/ 4103910 w 7467600"/>
              <a:gd name="connsiteY880" fmla="*/ 1161917 h 6858000"/>
              <a:gd name="connsiteX881" fmla="*/ 4020269 w 7467600"/>
              <a:gd name="connsiteY881" fmla="*/ 1200406 h 6858000"/>
              <a:gd name="connsiteX882" fmla="*/ 3674882 w 7467600"/>
              <a:gd name="connsiteY882" fmla="*/ 488524 h 6858000"/>
              <a:gd name="connsiteX883" fmla="*/ 3132682 w 7467600"/>
              <a:gd name="connsiteY883" fmla="*/ 1072284 h 6858000"/>
              <a:gd name="connsiteX884" fmla="*/ 2716346 w 7467600"/>
              <a:gd name="connsiteY884" fmla="*/ 1276376 h 6858000"/>
              <a:gd name="connsiteX885" fmla="*/ 2716772 w 7467600"/>
              <a:gd name="connsiteY885" fmla="*/ 1255462 h 6858000"/>
              <a:gd name="connsiteX886" fmla="*/ 3471096 w 7467600"/>
              <a:gd name="connsiteY886" fmla="*/ 437072 h 6858000"/>
              <a:gd name="connsiteX887" fmla="*/ 3639057 w 7467600"/>
              <a:gd name="connsiteY887" fmla="*/ 286334 h 6858000"/>
              <a:gd name="connsiteX888" fmla="*/ 3640309 w 7467600"/>
              <a:gd name="connsiteY888" fmla="*/ 284664 h 6858000"/>
              <a:gd name="connsiteX889" fmla="*/ 3646022 w 7467600"/>
              <a:gd name="connsiteY889" fmla="*/ 276711 h 6858000"/>
              <a:gd name="connsiteX890" fmla="*/ 3707943 w 7467600"/>
              <a:gd name="connsiteY890" fmla="*/ 65958 h 6858000"/>
              <a:gd name="connsiteX891" fmla="*/ 3721337 w 7467600"/>
              <a:gd name="connsiteY891" fmla="*/ 0 h 6858000"/>
              <a:gd name="connsiteX892" fmla="*/ 2867960 w 7467600"/>
              <a:gd name="connsiteY892" fmla="*/ 0 h 6858000"/>
              <a:gd name="connsiteX893" fmla="*/ 2926351 w 7467600"/>
              <a:gd name="connsiteY893" fmla="*/ 0 h 6858000"/>
              <a:gd name="connsiteX894" fmla="*/ 2902823 w 7467600"/>
              <a:gd name="connsiteY894" fmla="*/ 262929 h 6858000"/>
              <a:gd name="connsiteX895" fmla="*/ 2940663 w 7467600"/>
              <a:gd name="connsiteY895" fmla="*/ 140884 h 6858000"/>
              <a:gd name="connsiteX896" fmla="*/ 2947039 w 7467600"/>
              <a:gd name="connsiteY896" fmla="*/ 122524 h 6858000"/>
              <a:gd name="connsiteX897" fmla="*/ 2984316 w 7467600"/>
              <a:gd name="connsiteY897" fmla="*/ 0 h 6858000"/>
              <a:gd name="connsiteX898" fmla="*/ 3016114 w 7467600"/>
              <a:gd name="connsiteY898" fmla="*/ 0 h 6858000"/>
              <a:gd name="connsiteX899" fmla="*/ 2979949 w 7467600"/>
              <a:gd name="connsiteY899" fmla="*/ 119274 h 6858000"/>
              <a:gd name="connsiteX900" fmla="*/ 3023879 w 7467600"/>
              <a:gd name="connsiteY900" fmla="*/ 0 h 6858000"/>
              <a:gd name="connsiteX901" fmla="*/ 3105400 w 7467600"/>
              <a:gd name="connsiteY901" fmla="*/ 0 h 6858000"/>
              <a:gd name="connsiteX902" fmla="*/ 3094669 w 7467600"/>
              <a:gd name="connsiteY902" fmla="*/ 30308 h 6858000"/>
              <a:gd name="connsiteX903" fmla="*/ 2901945 w 7467600"/>
              <a:gd name="connsiteY903" fmla="*/ 466538 h 6858000"/>
              <a:gd name="connsiteX904" fmla="*/ 2815209 w 7467600"/>
              <a:gd name="connsiteY904" fmla="*/ 497361 h 6858000"/>
              <a:gd name="connsiteX905" fmla="*/ 2844845 w 7467600"/>
              <a:gd name="connsiteY905" fmla="*/ 127638 h 6858000"/>
              <a:gd name="connsiteX906" fmla="*/ 2867960 w 7467600"/>
              <a:gd name="connsiteY906" fmla="*/ 0 h 6858000"/>
              <a:gd name="connsiteX907" fmla="*/ 1057230 w 7467600"/>
              <a:gd name="connsiteY907" fmla="*/ 0 h 6858000"/>
              <a:gd name="connsiteX908" fmla="*/ 1111003 w 7467600"/>
              <a:gd name="connsiteY908" fmla="*/ 0 h 6858000"/>
              <a:gd name="connsiteX909" fmla="*/ 1125553 w 7467600"/>
              <a:gd name="connsiteY909" fmla="*/ 52588 h 6858000"/>
              <a:gd name="connsiteX910" fmla="*/ 1304276 w 7467600"/>
              <a:gd name="connsiteY910" fmla="*/ 476275 h 6858000"/>
              <a:gd name="connsiteX911" fmla="*/ 1492066 w 7467600"/>
              <a:gd name="connsiteY911" fmla="*/ 886333 h 6858000"/>
              <a:gd name="connsiteX912" fmla="*/ 1423698 w 7467600"/>
              <a:gd name="connsiteY912" fmla="*/ 710817 h 6858000"/>
              <a:gd name="connsiteX913" fmla="*/ 1357609 w 7467600"/>
              <a:gd name="connsiteY913" fmla="*/ 532892 h 6858000"/>
              <a:gd name="connsiteX914" fmla="*/ 1309550 w 7467600"/>
              <a:gd name="connsiteY914" fmla="*/ 374031 h 6858000"/>
              <a:gd name="connsiteX915" fmla="*/ 1193673 w 7467600"/>
              <a:gd name="connsiteY915" fmla="*/ 49533 h 6858000"/>
              <a:gd name="connsiteX916" fmla="*/ 1164391 w 7467600"/>
              <a:gd name="connsiteY916" fmla="*/ 0 h 6858000"/>
              <a:gd name="connsiteX917" fmla="*/ 1200666 w 7467600"/>
              <a:gd name="connsiteY917" fmla="*/ 0 h 6858000"/>
              <a:gd name="connsiteX918" fmla="*/ 1223408 w 7467600"/>
              <a:gd name="connsiteY918" fmla="*/ 38996 h 6858000"/>
              <a:gd name="connsiteX919" fmla="*/ 1339635 w 7467600"/>
              <a:gd name="connsiteY919" fmla="*/ 365517 h 6858000"/>
              <a:gd name="connsiteX920" fmla="*/ 1387469 w 7467600"/>
              <a:gd name="connsiteY920" fmla="*/ 523079 h 6858000"/>
              <a:gd name="connsiteX921" fmla="*/ 1452685 w 7467600"/>
              <a:gd name="connsiteY921" fmla="*/ 699806 h 6858000"/>
              <a:gd name="connsiteX922" fmla="*/ 1492092 w 7467600"/>
              <a:gd name="connsiteY922" fmla="*/ 800424 h 6858000"/>
              <a:gd name="connsiteX923" fmla="*/ 1455302 w 7467600"/>
              <a:gd name="connsiteY923" fmla="*/ 632913 h 6858000"/>
              <a:gd name="connsiteX924" fmla="*/ 1222336 w 7467600"/>
              <a:gd name="connsiteY924" fmla="*/ 9480 h 6858000"/>
              <a:gd name="connsiteX925" fmla="*/ 1214634 w 7467600"/>
              <a:gd name="connsiteY925" fmla="*/ 0 h 6858000"/>
              <a:gd name="connsiteX926" fmla="*/ 1289827 w 7467600"/>
              <a:gd name="connsiteY926" fmla="*/ 0 h 6858000"/>
              <a:gd name="connsiteX927" fmla="*/ 1321076 w 7467600"/>
              <a:gd name="connsiteY927" fmla="*/ 59722 h 6858000"/>
              <a:gd name="connsiteX928" fmla="*/ 1512579 w 7467600"/>
              <a:gd name="connsiteY928" fmla="*/ 626441 h 6858000"/>
              <a:gd name="connsiteX929" fmla="*/ 1506076 w 7467600"/>
              <a:gd name="connsiteY929" fmla="*/ 1089289 h 6858000"/>
              <a:gd name="connsiteX930" fmla="*/ 1486346 w 7467600"/>
              <a:gd name="connsiteY930" fmla="*/ 1079919 h 6858000"/>
              <a:gd name="connsiteX931" fmla="*/ 1070511 w 7467600"/>
              <a:gd name="connsiteY931" fmla="*/ 48609 h 6858000"/>
              <a:gd name="connsiteX932" fmla="*/ 1057230 w 7467600"/>
              <a:gd name="connsiteY932" fmla="*/ 0 h 6858000"/>
              <a:gd name="connsiteX933" fmla="*/ 43151 w 7467600"/>
              <a:gd name="connsiteY933" fmla="*/ 0 h 6858000"/>
              <a:gd name="connsiteX934" fmla="*/ 95283 w 7467600"/>
              <a:gd name="connsiteY934" fmla="*/ 0 h 6858000"/>
              <a:gd name="connsiteX935" fmla="*/ 300708 w 7467600"/>
              <a:gd name="connsiteY935" fmla="*/ 154571 h 6858000"/>
              <a:gd name="connsiteX936" fmla="*/ 530414 w 7467600"/>
              <a:gd name="connsiteY936" fmla="*/ 354673 h 6858000"/>
              <a:gd name="connsiteX937" fmla="*/ 333785 w 7467600"/>
              <a:gd name="connsiteY937" fmla="*/ 161564 h 6858000"/>
              <a:gd name="connsiteX938" fmla="*/ 147005 w 7467600"/>
              <a:gd name="connsiteY938" fmla="*/ 0 h 6858000"/>
              <a:gd name="connsiteX939" fmla="*/ 272509 w 7467600"/>
              <a:gd name="connsiteY939" fmla="*/ 0 h 6858000"/>
              <a:gd name="connsiteX940" fmla="*/ 326276 w 7467600"/>
              <a:gd name="connsiteY940" fmla="*/ 45847 h 6858000"/>
              <a:gd name="connsiteX941" fmla="*/ 823759 w 7467600"/>
              <a:gd name="connsiteY941" fmla="*/ 574145 h 6858000"/>
              <a:gd name="connsiteX942" fmla="*/ 811254 w 7467600"/>
              <a:gd name="connsiteY942" fmla="*/ 665546 h 6858000"/>
              <a:gd name="connsiteX943" fmla="*/ 154042 w 7467600"/>
              <a:gd name="connsiteY943" fmla="*/ 261522 h 6858000"/>
              <a:gd name="connsiteX944" fmla="*/ 13550 w 7467600"/>
              <a:gd name="connsiteY944" fmla="*/ 158423 h 6858000"/>
              <a:gd name="connsiteX945" fmla="*/ 0 w 7467600"/>
              <a:gd name="connsiteY945" fmla="*/ 146618 h 6858000"/>
              <a:gd name="connsiteX946" fmla="*/ 0 w 7467600"/>
              <a:gd name="connsiteY946" fmla="*/ 59161 h 6858000"/>
              <a:gd name="connsiteX947" fmla="*/ 45427 w 7467600"/>
              <a:gd name="connsiteY947" fmla="*/ 101078 h 6858000"/>
              <a:gd name="connsiteX948" fmla="*/ 630103 w 7467600"/>
              <a:gd name="connsiteY948" fmla="*/ 485885 h 6858000"/>
              <a:gd name="connsiteX949" fmla="*/ 532040 w 7467600"/>
              <a:gd name="connsiteY949" fmla="*/ 399359 h 6858000"/>
              <a:gd name="connsiteX950" fmla="*/ 517618 w 7467600"/>
              <a:gd name="connsiteY950" fmla="*/ 385726 h 6858000"/>
              <a:gd name="connsiteX951" fmla="*/ 285074 w 7467600"/>
              <a:gd name="connsiteY951" fmla="*/ 182755 h 6858000"/>
              <a:gd name="connsiteX952" fmla="*/ 43151 w 7467600"/>
              <a:gd name="connsiteY952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410696 w 7467600"/>
              <a:gd name="connsiteY4" fmla="*/ 6803861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392158 w 7467600"/>
              <a:gd name="connsiteY16" fmla="*/ 6771365 h 6858000"/>
              <a:gd name="connsiteX17" fmla="*/ 7467600 w 7467600"/>
              <a:gd name="connsiteY17" fmla="*/ 6805948 h 6858000"/>
              <a:gd name="connsiteX18" fmla="*/ 7467600 w 7467600"/>
              <a:gd name="connsiteY18" fmla="*/ 6831490 h 6858000"/>
              <a:gd name="connsiteX19" fmla="*/ 7410696 w 7467600"/>
              <a:gd name="connsiteY19" fmla="*/ 6803861 h 6858000"/>
              <a:gd name="connsiteX20" fmla="*/ 1019354 w 7467600"/>
              <a:gd name="connsiteY20" fmla="*/ 6315006 h 6858000"/>
              <a:gd name="connsiteX21" fmla="*/ 441046 w 7467600"/>
              <a:gd name="connsiteY21" fmla="*/ 6691153 h 6858000"/>
              <a:gd name="connsiteX22" fmla="*/ 1019354 w 7467600"/>
              <a:gd name="connsiteY22" fmla="*/ 6315006 h 6858000"/>
              <a:gd name="connsiteX23" fmla="*/ 991680 w 7467600"/>
              <a:gd name="connsiteY23" fmla="*/ 6298413 h 6858000"/>
              <a:gd name="connsiteX24" fmla="*/ 409060 w 7467600"/>
              <a:gd name="connsiteY24" fmla="*/ 6671470 h 6858000"/>
              <a:gd name="connsiteX25" fmla="*/ 991680 w 7467600"/>
              <a:gd name="connsiteY25" fmla="*/ 6298413 h 6858000"/>
              <a:gd name="connsiteX26" fmla="*/ 103333 w 7467600"/>
              <a:gd name="connsiteY26" fmla="*/ 5699602 h 6858000"/>
              <a:gd name="connsiteX27" fmla="*/ 233938 w 7467600"/>
              <a:gd name="connsiteY27" fmla="*/ 5809416 h 6858000"/>
              <a:gd name="connsiteX28" fmla="*/ 883580 w 7467600"/>
              <a:gd name="connsiteY28" fmla="*/ 6180710 h 6858000"/>
              <a:gd name="connsiteX29" fmla="*/ 487337 w 7467600"/>
              <a:gd name="connsiteY29" fmla="*/ 5950182 h 6858000"/>
              <a:gd name="connsiteX30" fmla="*/ 354051 w 7467600"/>
              <a:gd name="connsiteY30" fmla="*/ 5854912 h 6858000"/>
              <a:gd name="connsiteX31" fmla="*/ 195436 w 7467600"/>
              <a:gd name="connsiteY31" fmla="*/ 5755068 h 6858000"/>
              <a:gd name="connsiteX32" fmla="*/ 103333 w 7467600"/>
              <a:gd name="connsiteY32" fmla="*/ 5699602 h 6858000"/>
              <a:gd name="connsiteX33" fmla="*/ 5539432 w 7467600"/>
              <a:gd name="connsiteY33" fmla="*/ 5642928 h 6858000"/>
              <a:gd name="connsiteX34" fmla="*/ 5555462 w 7467600"/>
              <a:gd name="connsiteY34" fmla="*/ 5694454 h 6858000"/>
              <a:gd name="connsiteX35" fmla="*/ 5828270 w 7467600"/>
              <a:gd name="connsiteY35" fmla="*/ 6320663 h 6858000"/>
              <a:gd name="connsiteX36" fmla="*/ 5947416 w 7467600"/>
              <a:gd name="connsiteY36" fmla="*/ 6574846 h 6858000"/>
              <a:gd name="connsiteX37" fmla="*/ 5539432 w 7467600"/>
              <a:gd name="connsiteY37" fmla="*/ 5642928 h 6858000"/>
              <a:gd name="connsiteX38" fmla="*/ 51253 w 7467600"/>
              <a:gd name="connsiteY38" fmla="*/ 5631825 h 6858000"/>
              <a:gd name="connsiteX39" fmla="*/ 211622 w 7467600"/>
              <a:gd name="connsiteY39" fmla="*/ 5728803 h 6858000"/>
              <a:gd name="connsiteX40" fmla="*/ 371652 w 7467600"/>
              <a:gd name="connsiteY40" fmla="*/ 5829062 h 6858000"/>
              <a:gd name="connsiteX41" fmla="*/ 505903 w 7467600"/>
              <a:gd name="connsiteY41" fmla="*/ 5925221 h 6858000"/>
              <a:gd name="connsiteX42" fmla="*/ 899240 w 7467600"/>
              <a:gd name="connsiteY42" fmla="*/ 6153068 h 6858000"/>
              <a:gd name="connsiteX43" fmla="*/ 988114 w 7467600"/>
              <a:gd name="connsiteY43" fmla="*/ 6174204 h 6858000"/>
              <a:gd name="connsiteX44" fmla="*/ 845971 w 7467600"/>
              <a:gd name="connsiteY44" fmla="*/ 6067177 h 6858000"/>
              <a:gd name="connsiteX45" fmla="*/ 448057 w 7467600"/>
              <a:gd name="connsiteY45" fmla="*/ 5841376 h 6858000"/>
              <a:gd name="connsiteX46" fmla="*/ 51253 w 7467600"/>
              <a:gd name="connsiteY46" fmla="*/ 5631825 h 6858000"/>
              <a:gd name="connsiteX47" fmla="*/ 2606687 w 7467600"/>
              <a:gd name="connsiteY47" fmla="*/ 5630718 h 6858000"/>
              <a:gd name="connsiteX48" fmla="*/ 2645658 w 7467600"/>
              <a:gd name="connsiteY48" fmla="*/ 6640259 h 6858000"/>
              <a:gd name="connsiteX49" fmla="*/ 2606687 w 7467600"/>
              <a:gd name="connsiteY49" fmla="*/ 5630718 h 6858000"/>
              <a:gd name="connsiteX50" fmla="*/ 3642057 w 7467600"/>
              <a:gd name="connsiteY50" fmla="*/ 5573487 h 6858000"/>
              <a:gd name="connsiteX51" fmla="*/ 3632981 w 7467600"/>
              <a:gd name="connsiteY51" fmla="*/ 5579437 h 6858000"/>
              <a:gd name="connsiteX52" fmla="*/ 3382436 w 7467600"/>
              <a:gd name="connsiteY52" fmla="*/ 5952726 h 6858000"/>
              <a:gd name="connsiteX53" fmla="*/ 3191929 w 7467600"/>
              <a:gd name="connsiteY53" fmla="*/ 6662669 h 6858000"/>
              <a:gd name="connsiteX54" fmla="*/ 3369898 w 7467600"/>
              <a:gd name="connsiteY54" fmla="*/ 6081771 h 6858000"/>
              <a:gd name="connsiteX55" fmla="*/ 3642057 w 7467600"/>
              <a:gd name="connsiteY55" fmla="*/ 5573487 h 6858000"/>
              <a:gd name="connsiteX56" fmla="*/ 2650666 w 7467600"/>
              <a:gd name="connsiteY56" fmla="*/ 5530686 h 6858000"/>
              <a:gd name="connsiteX57" fmla="*/ 2650249 w 7467600"/>
              <a:gd name="connsiteY57" fmla="*/ 5532101 h 6858000"/>
              <a:gd name="connsiteX58" fmla="*/ 2663808 w 7467600"/>
              <a:gd name="connsiteY58" fmla="*/ 6535215 h 6858000"/>
              <a:gd name="connsiteX59" fmla="*/ 2665418 w 7467600"/>
              <a:gd name="connsiteY59" fmla="*/ 6132756 h 6858000"/>
              <a:gd name="connsiteX60" fmla="*/ 2650666 w 7467600"/>
              <a:gd name="connsiteY60" fmla="*/ 5530686 h 6858000"/>
              <a:gd name="connsiteX61" fmla="*/ 2680277 w 7467600"/>
              <a:gd name="connsiteY61" fmla="*/ 5479204 h 6858000"/>
              <a:gd name="connsiteX62" fmla="*/ 2678972 w 7467600"/>
              <a:gd name="connsiteY62" fmla="*/ 5481582 h 6858000"/>
              <a:gd name="connsiteX63" fmla="*/ 2696666 w 7467600"/>
              <a:gd name="connsiteY63" fmla="*/ 6133836 h 6858000"/>
              <a:gd name="connsiteX64" fmla="*/ 2695769 w 7467600"/>
              <a:gd name="connsiteY64" fmla="*/ 6390955 h 6858000"/>
              <a:gd name="connsiteX65" fmla="*/ 2739893 w 7467600"/>
              <a:gd name="connsiteY65" fmla="*/ 6108357 h 6858000"/>
              <a:gd name="connsiteX66" fmla="*/ 2680277 w 7467600"/>
              <a:gd name="connsiteY66" fmla="*/ 5479204 h 6858000"/>
              <a:gd name="connsiteX67" fmla="*/ 1132195 w 7467600"/>
              <a:gd name="connsiteY67" fmla="*/ 5467980 h 6858000"/>
              <a:gd name="connsiteX68" fmla="*/ 1679056 w 7467600"/>
              <a:gd name="connsiteY68" fmla="*/ 5516907 h 6858000"/>
              <a:gd name="connsiteX69" fmla="*/ 2128648 w 7467600"/>
              <a:gd name="connsiteY69" fmla="*/ 5474249 h 6858000"/>
              <a:gd name="connsiteX70" fmla="*/ 1825619 w 7467600"/>
              <a:gd name="connsiteY70" fmla="*/ 5478447 h 6858000"/>
              <a:gd name="connsiteX71" fmla="*/ 1737798 w 7467600"/>
              <a:gd name="connsiteY71" fmla="*/ 5483353 h 6858000"/>
              <a:gd name="connsiteX72" fmla="*/ 1132195 w 7467600"/>
              <a:gd name="connsiteY72" fmla="*/ 5467980 h 6858000"/>
              <a:gd name="connsiteX73" fmla="*/ 1456157 w 7467600"/>
              <a:gd name="connsiteY73" fmla="*/ 5371404 h 6858000"/>
              <a:gd name="connsiteX74" fmla="*/ 1244432 w 7467600"/>
              <a:gd name="connsiteY74" fmla="*/ 5385601 h 6858000"/>
              <a:gd name="connsiteX75" fmla="*/ 973990 w 7467600"/>
              <a:gd name="connsiteY75" fmla="*/ 5424940 h 6858000"/>
              <a:gd name="connsiteX76" fmla="*/ 1103809 w 7467600"/>
              <a:gd name="connsiteY76" fmla="*/ 5433720 h 6858000"/>
              <a:gd name="connsiteX77" fmla="*/ 1123454 w 7467600"/>
              <a:gd name="connsiteY77" fmla="*/ 5435727 h 6858000"/>
              <a:gd name="connsiteX78" fmla="*/ 1737017 w 7467600"/>
              <a:gd name="connsiteY78" fmla="*/ 5452183 h 6858000"/>
              <a:gd name="connsiteX79" fmla="*/ 1824397 w 7467600"/>
              <a:gd name="connsiteY79" fmla="*/ 5447757 h 6858000"/>
              <a:gd name="connsiteX80" fmla="*/ 2070059 w 7467600"/>
              <a:gd name="connsiteY80" fmla="*/ 5441660 h 6858000"/>
              <a:gd name="connsiteX81" fmla="*/ 1456157 w 7467600"/>
              <a:gd name="connsiteY81" fmla="*/ 5371404 h 6858000"/>
              <a:gd name="connsiteX82" fmla="*/ 4988186 w 7467600"/>
              <a:gd name="connsiteY82" fmla="*/ 5216467 h 6858000"/>
              <a:gd name="connsiteX83" fmla="*/ 4777334 w 7467600"/>
              <a:gd name="connsiteY83" fmla="*/ 5406072 h 6858000"/>
              <a:gd name="connsiteX84" fmla="*/ 4718341 w 7467600"/>
              <a:gd name="connsiteY84" fmla="*/ 5468043 h 6858000"/>
              <a:gd name="connsiteX85" fmla="*/ 4604655 w 7467600"/>
              <a:gd name="connsiteY85" fmla="*/ 5583434 h 6858000"/>
              <a:gd name="connsiteX86" fmla="*/ 4565074 w 7467600"/>
              <a:gd name="connsiteY86" fmla="*/ 5618550 h 6858000"/>
              <a:gd name="connsiteX87" fmla="*/ 4988186 w 7467600"/>
              <a:gd name="connsiteY87" fmla="*/ 5216467 h 6858000"/>
              <a:gd name="connsiteX88" fmla="*/ 4978032 w 7467600"/>
              <a:gd name="connsiteY88" fmla="*/ 5183809 h 6858000"/>
              <a:gd name="connsiteX89" fmla="*/ 4463413 w 7467600"/>
              <a:gd name="connsiteY89" fmla="*/ 5615162 h 6858000"/>
              <a:gd name="connsiteX90" fmla="*/ 4358134 w 7467600"/>
              <a:gd name="connsiteY90" fmla="*/ 5742791 h 6858000"/>
              <a:gd name="connsiteX91" fmla="*/ 4376219 w 7467600"/>
              <a:gd name="connsiteY91" fmla="*/ 5729027 h 6858000"/>
              <a:gd name="connsiteX92" fmla="*/ 4582340 w 7467600"/>
              <a:gd name="connsiteY92" fmla="*/ 5561037 h 6858000"/>
              <a:gd name="connsiteX93" fmla="*/ 4694684 w 7467600"/>
              <a:gd name="connsiteY93" fmla="*/ 5447098 h 6858000"/>
              <a:gd name="connsiteX94" fmla="*/ 4754123 w 7467600"/>
              <a:gd name="connsiteY94" fmla="*/ 5384643 h 6858000"/>
              <a:gd name="connsiteX95" fmla="*/ 4978032 w 7467600"/>
              <a:gd name="connsiteY95" fmla="*/ 5183809 h 6858000"/>
              <a:gd name="connsiteX96" fmla="*/ 1903353 w 7467600"/>
              <a:gd name="connsiteY96" fmla="*/ 5044827 h 6858000"/>
              <a:gd name="connsiteX97" fmla="*/ 1936931 w 7467600"/>
              <a:gd name="connsiteY97" fmla="*/ 5093954 h 6858000"/>
              <a:gd name="connsiteX98" fmla="*/ 2195868 w 7467600"/>
              <a:gd name="connsiteY98" fmla="*/ 5396574 h 6858000"/>
              <a:gd name="connsiteX99" fmla="*/ 2088852 w 7467600"/>
              <a:gd name="connsiteY99" fmla="*/ 5166123 h 6858000"/>
              <a:gd name="connsiteX100" fmla="*/ 1958241 w 7467600"/>
              <a:gd name="connsiteY100" fmla="*/ 5067955 h 6858000"/>
              <a:gd name="connsiteX101" fmla="*/ 1903353 w 7467600"/>
              <a:gd name="connsiteY101" fmla="*/ 5044827 h 6858000"/>
              <a:gd name="connsiteX102" fmla="*/ 1979378 w 7467600"/>
              <a:gd name="connsiteY102" fmla="*/ 4769504 h 6858000"/>
              <a:gd name="connsiteX103" fmla="*/ 2882120 w 7467600"/>
              <a:gd name="connsiteY103" fmla="*/ 5064547 h 6858000"/>
              <a:gd name="connsiteX104" fmla="*/ 2793103 w 7467600"/>
              <a:gd name="connsiteY104" fmla="*/ 5039699 h 6858000"/>
              <a:gd name="connsiteX105" fmla="*/ 2770041 w 7467600"/>
              <a:gd name="connsiteY105" fmla="*/ 5033634 h 6858000"/>
              <a:gd name="connsiteX106" fmla="*/ 1979378 w 7467600"/>
              <a:gd name="connsiteY106" fmla="*/ 4769504 h 6858000"/>
              <a:gd name="connsiteX107" fmla="*/ 1927410 w 7467600"/>
              <a:gd name="connsiteY107" fmla="*/ 4716164 h 6858000"/>
              <a:gd name="connsiteX108" fmla="*/ 1959587 w 7467600"/>
              <a:gd name="connsiteY108" fmla="*/ 4728849 h 6858000"/>
              <a:gd name="connsiteX109" fmla="*/ 2777707 w 7467600"/>
              <a:gd name="connsiteY109" fmla="*/ 5003991 h 6858000"/>
              <a:gd name="connsiteX110" fmla="*/ 2800768 w 7467600"/>
              <a:gd name="connsiteY110" fmla="*/ 5010056 h 6858000"/>
              <a:gd name="connsiteX111" fmla="*/ 2879408 w 7467600"/>
              <a:gd name="connsiteY111" fmla="*/ 5031590 h 6858000"/>
              <a:gd name="connsiteX112" fmla="*/ 2862295 w 7467600"/>
              <a:gd name="connsiteY112" fmla="*/ 5022958 h 6858000"/>
              <a:gd name="connsiteX113" fmla="*/ 2813343 w 7467600"/>
              <a:gd name="connsiteY113" fmla="*/ 4998369 h 6858000"/>
              <a:gd name="connsiteX114" fmla="*/ 2646245 w 7467600"/>
              <a:gd name="connsiteY114" fmla="*/ 4930999 h 6858000"/>
              <a:gd name="connsiteX115" fmla="*/ 1999243 w 7467600"/>
              <a:gd name="connsiteY115" fmla="*/ 4730524 h 6858000"/>
              <a:gd name="connsiteX116" fmla="*/ 1979527 w 7467600"/>
              <a:gd name="connsiteY116" fmla="*/ 4726651 h 6858000"/>
              <a:gd name="connsiteX117" fmla="*/ 1927410 w 7467600"/>
              <a:gd name="connsiteY117" fmla="*/ 4716164 h 6858000"/>
              <a:gd name="connsiteX118" fmla="*/ 1997014 w 7467600"/>
              <a:gd name="connsiteY118" fmla="*/ 4698007 h 6858000"/>
              <a:gd name="connsiteX119" fmla="*/ 2005458 w 7467600"/>
              <a:gd name="connsiteY119" fmla="*/ 4699540 h 6858000"/>
              <a:gd name="connsiteX120" fmla="*/ 2657186 w 7467600"/>
              <a:gd name="connsiteY120" fmla="*/ 4901687 h 6858000"/>
              <a:gd name="connsiteX121" fmla="*/ 2826662 w 7467600"/>
              <a:gd name="connsiteY121" fmla="*/ 4970362 h 6858000"/>
              <a:gd name="connsiteX122" fmla="*/ 2876100 w 7467600"/>
              <a:gd name="connsiteY122" fmla="*/ 4995397 h 6858000"/>
              <a:gd name="connsiteX123" fmla="*/ 3042600 w 7467600"/>
              <a:gd name="connsiteY123" fmla="*/ 5059532 h 6858000"/>
              <a:gd name="connsiteX124" fmla="*/ 1997014 w 7467600"/>
              <a:gd name="connsiteY124" fmla="*/ 4698007 h 6858000"/>
              <a:gd name="connsiteX125" fmla="*/ 2305292 w 7467600"/>
              <a:gd name="connsiteY125" fmla="*/ 4219492 h 6858000"/>
              <a:gd name="connsiteX126" fmla="*/ 3360922 w 7467600"/>
              <a:gd name="connsiteY126" fmla="*/ 4529373 h 6858000"/>
              <a:gd name="connsiteX127" fmla="*/ 3492420 w 7467600"/>
              <a:gd name="connsiteY127" fmla="*/ 4510145 h 6858000"/>
              <a:gd name="connsiteX128" fmla="*/ 3364086 w 7467600"/>
              <a:gd name="connsiteY128" fmla="*/ 4480340 h 6858000"/>
              <a:gd name="connsiteX129" fmla="*/ 3225818 w 7467600"/>
              <a:gd name="connsiteY129" fmla="*/ 4411822 h 6858000"/>
              <a:gd name="connsiteX130" fmla="*/ 3129696 w 7467600"/>
              <a:gd name="connsiteY130" fmla="*/ 4360704 h 6858000"/>
              <a:gd name="connsiteX131" fmla="*/ 2814545 w 7467600"/>
              <a:gd name="connsiteY131" fmla="*/ 4282955 h 6858000"/>
              <a:gd name="connsiteX132" fmla="*/ 2305292 w 7467600"/>
              <a:gd name="connsiteY132" fmla="*/ 4219492 h 6858000"/>
              <a:gd name="connsiteX133" fmla="*/ 2626982 w 7467600"/>
              <a:gd name="connsiteY133" fmla="*/ 4206450 h 6858000"/>
              <a:gd name="connsiteX134" fmla="*/ 2490617 w 7467600"/>
              <a:gd name="connsiteY134" fmla="*/ 4206951 h 6858000"/>
              <a:gd name="connsiteX135" fmla="*/ 2819869 w 7467600"/>
              <a:gd name="connsiteY135" fmla="*/ 4252936 h 6858000"/>
              <a:gd name="connsiteX136" fmla="*/ 3143018 w 7467600"/>
              <a:gd name="connsiteY136" fmla="*/ 4332698 h 6858000"/>
              <a:gd name="connsiteX137" fmla="*/ 3241520 w 7467600"/>
              <a:gd name="connsiteY137" fmla="*/ 4385112 h 6858000"/>
              <a:gd name="connsiteX138" fmla="*/ 3374575 w 7467600"/>
              <a:gd name="connsiteY138" fmla="*/ 4451517 h 6858000"/>
              <a:gd name="connsiteX139" fmla="*/ 3505221 w 7467600"/>
              <a:gd name="connsiteY139" fmla="*/ 4480757 h 6858000"/>
              <a:gd name="connsiteX140" fmla="*/ 2626982 w 7467600"/>
              <a:gd name="connsiteY140" fmla="*/ 4206450 h 6858000"/>
              <a:gd name="connsiteX141" fmla="*/ 1310106 w 7467600"/>
              <a:gd name="connsiteY141" fmla="*/ 3943217 h 6858000"/>
              <a:gd name="connsiteX142" fmla="*/ 854994 w 7467600"/>
              <a:gd name="connsiteY142" fmla="*/ 4399136 h 6858000"/>
              <a:gd name="connsiteX143" fmla="*/ 742462 w 7467600"/>
              <a:gd name="connsiteY143" fmla="*/ 4594648 h 6858000"/>
              <a:gd name="connsiteX144" fmla="*/ 820602 w 7467600"/>
              <a:gd name="connsiteY144" fmla="*/ 4485915 h 6858000"/>
              <a:gd name="connsiteX145" fmla="*/ 878295 w 7467600"/>
              <a:gd name="connsiteY145" fmla="*/ 4403594 h 6858000"/>
              <a:gd name="connsiteX146" fmla="*/ 1240607 w 7467600"/>
              <a:gd name="connsiteY146" fmla="*/ 4010401 h 6858000"/>
              <a:gd name="connsiteX147" fmla="*/ 1310106 w 7467600"/>
              <a:gd name="connsiteY147" fmla="*/ 3943217 h 6858000"/>
              <a:gd name="connsiteX148" fmla="*/ 1423113 w 7467600"/>
              <a:gd name="connsiteY148" fmla="*/ 3874565 h 6858000"/>
              <a:gd name="connsiteX149" fmla="*/ 1260565 w 7467600"/>
              <a:gd name="connsiteY149" fmla="*/ 4031982 h 6858000"/>
              <a:gd name="connsiteX150" fmla="*/ 901900 w 7467600"/>
              <a:gd name="connsiteY150" fmla="*/ 4421236 h 6858000"/>
              <a:gd name="connsiteX151" fmla="*/ 845044 w 7467600"/>
              <a:gd name="connsiteY151" fmla="*/ 4502436 h 6858000"/>
              <a:gd name="connsiteX152" fmla="*/ 685926 w 7467600"/>
              <a:gd name="connsiteY152" fmla="*/ 4703069 h 6858000"/>
              <a:gd name="connsiteX153" fmla="*/ 684248 w 7467600"/>
              <a:gd name="connsiteY153" fmla="*/ 4706721 h 6858000"/>
              <a:gd name="connsiteX154" fmla="*/ 1423113 w 7467600"/>
              <a:gd name="connsiteY154" fmla="*/ 3874565 h 6858000"/>
              <a:gd name="connsiteX155" fmla="*/ 3316479 w 7467600"/>
              <a:gd name="connsiteY155" fmla="*/ 3872136 h 6858000"/>
              <a:gd name="connsiteX156" fmla="*/ 3546806 w 7467600"/>
              <a:gd name="connsiteY156" fmla="*/ 4356139 h 6858000"/>
              <a:gd name="connsiteX157" fmla="*/ 3364433 w 7467600"/>
              <a:gd name="connsiteY157" fmla="*/ 3953121 h 6858000"/>
              <a:gd name="connsiteX158" fmla="*/ 3316479 w 7467600"/>
              <a:gd name="connsiteY158" fmla="*/ 3872136 h 6858000"/>
              <a:gd name="connsiteX159" fmla="*/ 3291335 w 7467600"/>
              <a:gd name="connsiteY159" fmla="*/ 3767420 h 6858000"/>
              <a:gd name="connsiteX160" fmla="*/ 3390805 w 7467600"/>
              <a:gd name="connsiteY160" fmla="*/ 3937163 h 6858000"/>
              <a:gd name="connsiteX161" fmla="*/ 3579062 w 7467600"/>
              <a:gd name="connsiteY161" fmla="*/ 4359040 h 6858000"/>
              <a:gd name="connsiteX162" fmla="*/ 3467355 w 7467600"/>
              <a:gd name="connsiteY162" fmla="*/ 3988130 h 6858000"/>
              <a:gd name="connsiteX163" fmla="*/ 3310753 w 7467600"/>
              <a:gd name="connsiteY163" fmla="*/ 3787140 h 6858000"/>
              <a:gd name="connsiteX164" fmla="*/ 3291335 w 7467600"/>
              <a:gd name="connsiteY164" fmla="*/ 3767420 h 6858000"/>
              <a:gd name="connsiteX165" fmla="*/ 1635889 w 7467600"/>
              <a:gd name="connsiteY165" fmla="*/ 3709494 h 6858000"/>
              <a:gd name="connsiteX166" fmla="*/ 1634800 w 7467600"/>
              <a:gd name="connsiteY166" fmla="*/ 3731111 h 6858000"/>
              <a:gd name="connsiteX167" fmla="*/ 1635889 w 7467600"/>
              <a:gd name="connsiteY167" fmla="*/ 3709494 h 6858000"/>
              <a:gd name="connsiteX168" fmla="*/ 1510397 w 7467600"/>
              <a:gd name="connsiteY168" fmla="*/ 3684705 h 6858000"/>
              <a:gd name="connsiteX169" fmla="*/ 1146550 w 7467600"/>
              <a:gd name="connsiteY169" fmla="*/ 3802012 h 6858000"/>
              <a:gd name="connsiteX170" fmla="*/ 698834 w 7467600"/>
              <a:gd name="connsiteY170" fmla="*/ 3952272 h 6858000"/>
              <a:gd name="connsiteX171" fmla="*/ 34256 w 7467600"/>
              <a:gd name="connsiteY171" fmla="*/ 4347603 h 6858000"/>
              <a:gd name="connsiteX172" fmla="*/ 527241 w 7467600"/>
              <a:gd name="connsiteY172" fmla="*/ 4065078 h 6858000"/>
              <a:gd name="connsiteX173" fmla="*/ 1510397 w 7467600"/>
              <a:gd name="connsiteY173" fmla="*/ 3684705 h 6858000"/>
              <a:gd name="connsiteX174" fmla="*/ 1313114 w 7467600"/>
              <a:gd name="connsiteY174" fmla="*/ 3655216 h 6858000"/>
              <a:gd name="connsiteX175" fmla="*/ 1109304 w 7467600"/>
              <a:gd name="connsiteY175" fmla="*/ 3669030 h 6858000"/>
              <a:gd name="connsiteX176" fmla="*/ 8129 w 7467600"/>
              <a:gd name="connsiteY176" fmla="*/ 4330519 h 6858000"/>
              <a:gd name="connsiteX177" fmla="*/ 687572 w 7467600"/>
              <a:gd name="connsiteY177" fmla="*/ 3925629 h 6858000"/>
              <a:gd name="connsiteX178" fmla="*/ 1138365 w 7467600"/>
              <a:gd name="connsiteY178" fmla="*/ 3774515 h 6858000"/>
              <a:gd name="connsiteX179" fmla="*/ 1505579 w 7467600"/>
              <a:gd name="connsiteY179" fmla="*/ 3655526 h 6858000"/>
              <a:gd name="connsiteX180" fmla="*/ 1313114 w 7467600"/>
              <a:gd name="connsiteY180" fmla="*/ 3655216 h 6858000"/>
              <a:gd name="connsiteX181" fmla="*/ 3655073 w 7467600"/>
              <a:gd name="connsiteY181" fmla="*/ 3650884 h 6858000"/>
              <a:gd name="connsiteX182" fmla="*/ 3989938 w 7467600"/>
              <a:gd name="connsiteY182" fmla="*/ 3991685 h 6858000"/>
              <a:gd name="connsiteX183" fmla="*/ 4393907 w 7467600"/>
              <a:gd name="connsiteY183" fmla="*/ 4261258 h 6858000"/>
              <a:gd name="connsiteX184" fmla="*/ 4648051 w 7467600"/>
              <a:gd name="connsiteY184" fmla="*/ 4374051 h 6858000"/>
              <a:gd name="connsiteX185" fmla="*/ 4383389 w 7467600"/>
              <a:gd name="connsiteY185" fmla="*/ 4184369 h 6858000"/>
              <a:gd name="connsiteX186" fmla="*/ 4165508 w 7467600"/>
              <a:gd name="connsiteY186" fmla="*/ 4035196 h 6858000"/>
              <a:gd name="connsiteX187" fmla="*/ 4068162 w 7467600"/>
              <a:gd name="connsiteY187" fmla="*/ 3953394 h 6858000"/>
              <a:gd name="connsiteX188" fmla="*/ 3981416 w 7467600"/>
              <a:gd name="connsiteY188" fmla="*/ 3880482 h 6858000"/>
              <a:gd name="connsiteX189" fmla="*/ 3800147 w 7467600"/>
              <a:gd name="connsiteY189" fmla="*/ 3749872 h 6858000"/>
              <a:gd name="connsiteX190" fmla="*/ 3655073 w 7467600"/>
              <a:gd name="connsiteY190" fmla="*/ 3650884 h 6858000"/>
              <a:gd name="connsiteX191" fmla="*/ 3670252 w 7467600"/>
              <a:gd name="connsiteY191" fmla="*/ 3622798 h 6858000"/>
              <a:gd name="connsiteX192" fmla="*/ 3817258 w 7467600"/>
              <a:gd name="connsiteY192" fmla="*/ 3723577 h 6858000"/>
              <a:gd name="connsiteX193" fmla="*/ 4000461 w 7467600"/>
              <a:gd name="connsiteY193" fmla="*/ 3855966 h 6858000"/>
              <a:gd name="connsiteX194" fmla="*/ 4088180 w 7467600"/>
              <a:gd name="connsiteY194" fmla="*/ 3929774 h 6858000"/>
              <a:gd name="connsiteX195" fmla="*/ 4184555 w 7467600"/>
              <a:gd name="connsiteY195" fmla="*/ 4010683 h 6858000"/>
              <a:gd name="connsiteX196" fmla="*/ 4399563 w 7467600"/>
              <a:gd name="connsiteY196" fmla="*/ 4158106 h 6858000"/>
              <a:gd name="connsiteX197" fmla="*/ 4684469 w 7467600"/>
              <a:gd name="connsiteY197" fmla="*/ 4364680 h 6858000"/>
              <a:gd name="connsiteX198" fmla="*/ 4690271 w 7467600"/>
              <a:gd name="connsiteY198" fmla="*/ 4370034 h 6858000"/>
              <a:gd name="connsiteX199" fmla="*/ 4136093 w 7467600"/>
              <a:gd name="connsiteY199" fmla="*/ 3858466 h 6858000"/>
              <a:gd name="connsiteX200" fmla="*/ 3670252 w 7467600"/>
              <a:gd name="connsiteY200" fmla="*/ 3622798 h 6858000"/>
              <a:gd name="connsiteX201" fmla="*/ 4440129 w 7467600"/>
              <a:gd name="connsiteY201" fmla="*/ 3448571 h 6858000"/>
              <a:gd name="connsiteX202" fmla="*/ 4856525 w 7467600"/>
              <a:gd name="connsiteY202" fmla="*/ 3915351 h 6858000"/>
              <a:gd name="connsiteX203" fmla="*/ 5059055 w 7467600"/>
              <a:gd name="connsiteY203" fmla="*/ 4108918 h 6858000"/>
              <a:gd name="connsiteX204" fmla="*/ 5290070 w 7467600"/>
              <a:gd name="connsiteY204" fmla="*/ 4263619 h 6858000"/>
              <a:gd name="connsiteX205" fmla="*/ 4834991 w 7467600"/>
              <a:gd name="connsiteY205" fmla="*/ 3830985 h 6858000"/>
              <a:gd name="connsiteX206" fmla="*/ 4440129 w 7467600"/>
              <a:gd name="connsiteY206" fmla="*/ 3448571 h 6858000"/>
              <a:gd name="connsiteX207" fmla="*/ 4441737 w 7467600"/>
              <a:gd name="connsiteY207" fmla="*/ 3399734 h 6858000"/>
              <a:gd name="connsiteX208" fmla="*/ 4431236 w 7467600"/>
              <a:gd name="connsiteY208" fmla="*/ 3400954 h 6858000"/>
              <a:gd name="connsiteX209" fmla="*/ 4557150 w 7467600"/>
              <a:gd name="connsiteY209" fmla="*/ 3510023 h 6858000"/>
              <a:gd name="connsiteX210" fmla="*/ 4856936 w 7467600"/>
              <a:gd name="connsiteY210" fmla="*/ 3809146 h 6858000"/>
              <a:gd name="connsiteX211" fmla="*/ 5111996 w 7467600"/>
              <a:gd name="connsiteY211" fmla="*/ 4065759 h 6858000"/>
              <a:gd name="connsiteX212" fmla="*/ 5388878 w 7467600"/>
              <a:gd name="connsiteY212" fmla="*/ 4300185 h 6858000"/>
              <a:gd name="connsiteX213" fmla="*/ 5425556 w 7467600"/>
              <a:gd name="connsiteY213" fmla="*/ 4308967 h 6858000"/>
              <a:gd name="connsiteX214" fmla="*/ 4943646 w 7467600"/>
              <a:gd name="connsiteY214" fmla="*/ 3822916 h 6858000"/>
              <a:gd name="connsiteX215" fmla="*/ 4594837 w 7467600"/>
              <a:gd name="connsiteY215" fmla="*/ 3532274 h 6858000"/>
              <a:gd name="connsiteX216" fmla="*/ 4441737 w 7467600"/>
              <a:gd name="connsiteY216" fmla="*/ 3399734 h 6858000"/>
              <a:gd name="connsiteX217" fmla="*/ 5425834 w 7467600"/>
              <a:gd name="connsiteY217" fmla="*/ 3162785 h 6858000"/>
              <a:gd name="connsiteX218" fmla="*/ 5401644 w 7467600"/>
              <a:gd name="connsiteY218" fmla="*/ 3617847 h 6858000"/>
              <a:gd name="connsiteX219" fmla="*/ 5467256 w 7467600"/>
              <a:gd name="connsiteY219" fmla="*/ 4175494 h 6858000"/>
              <a:gd name="connsiteX220" fmla="*/ 5448069 w 7467600"/>
              <a:gd name="connsiteY220" fmla="*/ 3567554 h 6858000"/>
              <a:gd name="connsiteX221" fmla="*/ 5425834 w 7467600"/>
              <a:gd name="connsiteY221" fmla="*/ 3162785 h 6858000"/>
              <a:gd name="connsiteX222" fmla="*/ 1318687 w 7467600"/>
              <a:gd name="connsiteY222" fmla="*/ 3113840 h 6858000"/>
              <a:gd name="connsiteX223" fmla="*/ 1066793 w 7467600"/>
              <a:gd name="connsiteY223" fmla="*/ 3212171 h 6858000"/>
              <a:gd name="connsiteX224" fmla="*/ 993319 w 7467600"/>
              <a:gd name="connsiteY224" fmla="*/ 3247648 h 6858000"/>
              <a:gd name="connsiteX225" fmla="*/ 853081 w 7467600"/>
              <a:gd name="connsiteY225" fmla="*/ 3312410 h 6858000"/>
              <a:gd name="connsiteX226" fmla="*/ 805957 w 7467600"/>
              <a:gd name="connsiteY226" fmla="*/ 3330443 h 6858000"/>
              <a:gd name="connsiteX227" fmla="*/ 1318687 w 7467600"/>
              <a:gd name="connsiteY227" fmla="*/ 3113840 h 6858000"/>
              <a:gd name="connsiteX228" fmla="*/ 5453702 w 7467600"/>
              <a:gd name="connsiteY228" fmla="*/ 3090882 h 6858000"/>
              <a:gd name="connsiteX229" fmla="*/ 5480135 w 7467600"/>
              <a:gd name="connsiteY229" fmla="*/ 3565802 h 6858000"/>
              <a:gd name="connsiteX230" fmla="*/ 5499023 w 7467600"/>
              <a:gd name="connsiteY230" fmla="*/ 4166310 h 6858000"/>
              <a:gd name="connsiteX231" fmla="*/ 5547022 w 7467600"/>
              <a:gd name="connsiteY231" fmla="*/ 3607838 h 6858000"/>
              <a:gd name="connsiteX232" fmla="*/ 5515964 w 7467600"/>
              <a:gd name="connsiteY232" fmla="*/ 3378541 h 6858000"/>
              <a:gd name="connsiteX233" fmla="*/ 5453702 w 7467600"/>
              <a:gd name="connsiteY233" fmla="*/ 3090882 h 6858000"/>
              <a:gd name="connsiteX234" fmla="*/ 1238695 w 7467600"/>
              <a:gd name="connsiteY234" fmla="*/ 3076820 h 6858000"/>
              <a:gd name="connsiteX235" fmla="*/ 716371 w 7467600"/>
              <a:gd name="connsiteY235" fmla="*/ 3293249 h 6858000"/>
              <a:gd name="connsiteX236" fmla="*/ 579522 w 7467600"/>
              <a:gd name="connsiteY236" fmla="*/ 3371759 h 6858000"/>
              <a:gd name="connsiteX237" fmla="*/ 600288 w 7467600"/>
              <a:gd name="connsiteY237" fmla="*/ 3365555 h 6858000"/>
              <a:gd name="connsiteX238" fmla="*/ 840692 w 7467600"/>
              <a:gd name="connsiteY238" fmla="*/ 3284921 h 6858000"/>
              <a:gd name="connsiteX239" fmla="*/ 979248 w 7467600"/>
              <a:gd name="connsiteY239" fmla="*/ 3221003 h 6858000"/>
              <a:gd name="connsiteX240" fmla="*/ 1053282 w 7467600"/>
              <a:gd name="connsiteY240" fmla="*/ 3185247 h 6858000"/>
              <a:gd name="connsiteX241" fmla="*/ 1320603 w 7467600"/>
              <a:gd name="connsiteY241" fmla="*/ 3081281 h 6858000"/>
              <a:gd name="connsiteX242" fmla="*/ 1238695 w 7467600"/>
              <a:gd name="connsiteY242" fmla="*/ 3076820 h 6858000"/>
              <a:gd name="connsiteX243" fmla="*/ 5425627 w 7467600"/>
              <a:gd name="connsiteY243" fmla="*/ 2954192 h 6858000"/>
              <a:gd name="connsiteX244" fmla="*/ 5470770 w 7467600"/>
              <a:gd name="connsiteY244" fmla="*/ 3005435 h 6858000"/>
              <a:gd name="connsiteX245" fmla="*/ 5519779 w 7467600"/>
              <a:gd name="connsiteY245" fmla="*/ 4359223 h 6858000"/>
              <a:gd name="connsiteX246" fmla="*/ 5520293 w 7467600"/>
              <a:gd name="connsiteY246" fmla="*/ 4360602 h 6858000"/>
              <a:gd name="connsiteX247" fmla="*/ 5767221 w 7467600"/>
              <a:gd name="connsiteY247" fmla="*/ 4665564 h 6858000"/>
              <a:gd name="connsiteX248" fmla="*/ 6937169 w 7467600"/>
              <a:gd name="connsiteY248" fmla="*/ 4815941 h 6858000"/>
              <a:gd name="connsiteX249" fmla="*/ 6953922 w 7467600"/>
              <a:gd name="connsiteY249" fmla="*/ 4890068 h 6858000"/>
              <a:gd name="connsiteX250" fmla="*/ 6071359 w 7467600"/>
              <a:gd name="connsiteY250" fmla="*/ 4770770 h 6858000"/>
              <a:gd name="connsiteX251" fmla="*/ 6038839 w 7467600"/>
              <a:gd name="connsiteY251" fmla="*/ 4764474 h 6858000"/>
              <a:gd name="connsiteX252" fmla="*/ 6038706 w 7467600"/>
              <a:gd name="connsiteY252" fmla="*/ 4763847 h 6858000"/>
              <a:gd name="connsiteX253" fmla="*/ 6037784 w 7467600"/>
              <a:gd name="connsiteY253" fmla="*/ 4764270 h 6858000"/>
              <a:gd name="connsiteX254" fmla="*/ 6038839 w 7467600"/>
              <a:gd name="connsiteY254" fmla="*/ 4764474 h 6858000"/>
              <a:gd name="connsiteX255" fmla="*/ 6040338 w 7467600"/>
              <a:gd name="connsiteY255" fmla="*/ 4771418 h 6858000"/>
              <a:gd name="connsiteX256" fmla="*/ 6024488 w 7467600"/>
              <a:gd name="connsiteY256" fmla="*/ 4809903 h 6858000"/>
              <a:gd name="connsiteX257" fmla="*/ 5599771 w 7467600"/>
              <a:gd name="connsiteY257" fmla="*/ 5509652 h 6858000"/>
              <a:gd name="connsiteX258" fmla="*/ 5548843 w 7467600"/>
              <a:gd name="connsiteY258" fmla="*/ 5563845 h 6858000"/>
              <a:gd name="connsiteX259" fmla="*/ 5940952 w 7467600"/>
              <a:gd name="connsiteY259" fmla="*/ 6250028 h 6858000"/>
              <a:gd name="connsiteX260" fmla="*/ 6043441 w 7467600"/>
              <a:gd name="connsiteY260" fmla="*/ 6665847 h 6858000"/>
              <a:gd name="connsiteX261" fmla="*/ 6093432 w 7467600"/>
              <a:gd name="connsiteY261" fmla="*/ 6858000 h 6858000"/>
              <a:gd name="connsiteX262" fmla="*/ 6034344 w 7467600"/>
              <a:gd name="connsiteY262" fmla="*/ 6858000 h 6858000"/>
              <a:gd name="connsiteX263" fmla="*/ 6026679 w 7467600"/>
              <a:gd name="connsiteY263" fmla="*/ 6836959 h 6858000"/>
              <a:gd name="connsiteX264" fmla="*/ 5800441 w 7467600"/>
              <a:gd name="connsiteY264" fmla="*/ 6335286 h 6858000"/>
              <a:gd name="connsiteX265" fmla="*/ 5526562 w 7467600"/>
              <a:gd name="connsiteY265" fmla="*/ 5705388 h 6858000"/>
              <a:gd name="connsiteX266" fmla="*/ 5519640 w 7467600"/>
              <a:gd name="connsiteY266" fmla="*/ 5683774 h 6858000"/>
              <a:gd name="connsiteX267" fmla="*/ 5844559 w 7467600"/>
              <a:gd name="connsiteY267" fmla="*/ 6553349 h 6858000"/>
              <a:gd name="connsiteX268" fmla="*/ 5975994 w 7467600"/>
              <a:gd name="connsiteY268" fmla="*/ 6858000 h 6858000"/>
              <a:gd name="connsiteX269" fmla="*/ 5898547 w 7467600"/>
              <a:gd name="connsiteY269" fmla="*/ 6858000 h 6858000"/>
              <a:gd name="connsiteX270" fmla="*/ 5682041 w 7467600"/>
              <a:gd name="connsiteY270" fmla="*/ 6355860 h 6858000"/>
              <a:gd name="connsiteX271" fmla="*/ 5461758 w 7467600"/>
              <a:gd name="connsiteY271" fmla="*/ 5820220 h 6858000"/>
              <a:gd name="connsiteX272" fmla="*/ 5237282 w 7467600"/>
              <a:gd name="connsiteY272" fmla="*/ 6579086 h 6858000"/>
              <a:gd name="connsiteX273" fmla="*/ 5115009 w 7467600"/>
              <a:gd name="connsiteY273" fmla="*/ 6858000 h 6858000"/>
              <a:gd name="connsiteX274" fmla="*/ 5028074 w 7467600"/>
              <a:gd name="connsiteY274" fmla="*/ 6858000 h 6858000"/>
              <a:gd name="connsiteX275" fmla="*/ 5079508 w 7467600"/>
              <a:gd name="connsiteY275" fmla="*/ 6749074 h 6858000"/>
              <a:gd name="connsiteX276" fmla="*/ 5371846 w 7467600"/>
              <a:gd name="connsiteY276" fmla="*/ 5924413 h 6858000"/>
              <a:gd name="connsiteX277" fmla="*/ 5270512 w 7467600"/>
              <a:gd name="connsiteY277" fmla="*/ 6138975 h 6858000"/>
              <a:gd name="connsiteX278" fmla="*/ 5062409 w 7467600"/>
              <a:gd name="connsiteY278" fmla="*/ 6653544 h 6858000"/>
              <a:gd name="connsiteX279" fmla="*/ 5036628 w 7467600"/>
              <a:gd name="connsiteY279" fmla="*/ 6754247 h 6858000"/>
              <a:gd name="connsiteX280" fmla="*/ 5009112 w 7467600"/>
              <a:gd name="connsiteY280" fmla="*/ 6858000 h 6858000"/>
              <a:gd name="connsiteX281" fmla="*/ 4976679 w 7467600"/>
              <a:gd name="connsiteY281" fmla="*/ 6858000 h 6858000"/>
              <a:gd name="connsiteX282" fmla="*/ 5006537 w 7467600"/>
              <a:gd name="connsiteY282" fmla="*/ 6747068 h 6858000"/>
              <a:gd name="connsiteX283" fmla="*/ 5032723 w 7467600"/>
              <a:gd name="connsiteY283" fmla="*/ 6644957 h 6858000"/>
              <a:gd name="connsiteX284" fmla="*/ 5242949 w 7467600"/>
              <a:gd name="connsiteY284" fmla="*/ 6125175 h 6858000"/>
              <a:gd name="connsiteX285" fmla="*/ 5286321 w 7467600"/>
              <a:gd name="connsiteY285" fmla="*/ 6033555 h 6858000"/>
              <a:gd name="connsiteX286" fmla="*/ 5008210 w 7467600"/>
              <a:gd name="connsiteY286" fmla="*/ 6649194 h 6858000"/>
              <a:gd name="connsiteX287" fmla="*/ 4986321 w 7467600"/>
              <a:gd name="connsiteY287" fmla="*/ 6765687 h 6858000"/>
              <a:gd name="connsiteX288" fmla="*/ 4973474 w 7467600"/>
              <a:gd name="connsiteY288" fmla="*/ 6858000 h 6858000"/>
              <a:gd name="connsiteX289" fmla="*/ 4907178 w 7467600"/>
              <a:gd name="connsiteY289" fmla="*/ 6858000 h 6858000"/>
              <a:gd name="connsiteX290" fmla="*/ 4910810 w 7467600"/>
              <a:gd name="connsiteY290" fmla="*/ 6829660 h 6858000"/>
              <a:gd name="connsiteX291" fmla="*/ 4987461 w 7467600"/>
              <a:gd name="connsiteY291" fmla="*/ 6432994 h 6858000"/>
              <a:gd name="connsiteX292" fmla="*/ 5179262 w 7467600"/>
              <a:gd name="connsiteY292" fmla="*/ 6035044 h 6858000"/>
              <a:gd name="connsiteX293" fmla="*/ 4689678 w 7467600"/>
              <a:gd name="connsiteY293" fmla="*/ 6440241 h 6858000"/>
              <a:gd name="connsiteX294" fmla="*/ 4477543 w 7467600"/>
              <a:gd name="connsiteY294" fmla="*/ 6674836 h 6858000"/>
              <a:gd name="connsiteX295" fmla="*/ 4329957 w 7467600"/>
              <a:gd name="connsiteY295" fmla="*/ 6858000 h 6858000"/>
              <a:gd name="connsiteX296" fmla="*/ 4218595 w 7467600"/>
              <a:gd name="connsiteY296" fmla="*/ 6858000 h 6858000"/>
              <a:gd name="connsiteX297" fmla="*/ 4368888 w 7467600"/>
              <a:gd name="connsiteY297" fmla="*/ 6668412 h 6858000"/>
              <a:gd name="connsiteX298" fmla="*/ 4563091 w 7467600"/>
              <a:gd name="connsiteY298" fmla="*/ 6442508 h 6858000"/>
              <a:gd name="connsiteX299" fmla="*/ 5387324 w 7467600"/>
              <a:gd name="connsiteY299" fmla="*/ 5705830 h 6858000"/>
              <a:gd name="connsiteX300" fmla="*/ 5073620 w 7467600"/>
              <a:gd name="connsiteY300" fmla="*/ 5955437 h 6858000"/>
              <a:gd name="connsiteX301" fmla="*/ 4689789 w 7467600"/>
              <a:gd name="connsiteY301" fmla="*/ 6268382 h 6858000"/>
              <a:gd name="connsiteX302" fmla="*/ 4418722 w 7467600"/>
              <a:gd name="connsiteY302" fmla="*/ 6570886 h 6858000"/>
              <a:gd name="connsiteX303" fmla="*/ 4214944 w 7467600"/>
              <a:gd name="connsiteY303" fmla="*/ 6858000 h 6858000"/>
              <a:gd name="connsiteX304" fmla="*/ 4177898 w 7467600"/>
              <a:gd name="connsiteY304" fmla="*/ 6858000 h 6858000"/>
              <a:gd name="connsiteX305" fmla="*/ 4391597 w 7467600"/>
              <a:gd name="connsiteY305" fmla="*/ 6556370 h 6858000"/>
              <a:gd name="connsiteX306" fmla="*/ 4668889 w 7467600"/>
              <a:gd name="connsiteY306" fmla="*/ 6246399 h 6858000"/>
              <a:gd name="connsiteX307" fmla="*/ 5055427 w 7467600"/>
              <a:gd name="connsiteY307" fmla="*/ 5931476 h 6858000"/>
              <a:gd name="connsiteX308" fmla="*/ 5371814 w 7467600"/>
              <a:gd name="connsiteY308" fmla="*/ 5678975 h 6858000"/>
              <a:gd name="connsiteX309" fmla="*/ 4987918 w 7467600"/>
              <a:gd name="connsiteY309" fmla="*/ 5838701 h 6858000"/>
              <a:gd name="connsiteX310" fmla="*/ 4317146 w 7467600"/>
              <a:gd name="connsiteY310" fmla="*/ 6587716 h 6858000"/>
              <a:gd name="connsiteX311" fmla="*/ 4171627 w 7467600"/>
              <a:gd name="connsiteY311" fmla="*/ 6858000 h 6858000"/>
              <a:gd name="connsiteX312" fmla="*/ 4081585 w 7467600"/>
              <a:gd name="connsiteY312" fmla="*/ 6858000 h 6858000"/>
              <a:gd name="connsiteX313" fmla="*/ 4238603 w 7467600"/>
              <a:gd name="connsiteY313" fmla="*/ 6559341 h 6858000"/>
              <a:gd name="connsiteX314" fmla="*/ 4778333 w 7467600"/>
              <a:gd name="connsiteY314" fmla="*/ 5873626 h 6858000"/>
              <a:gd name="connsiteX315" fmla="*/ 5414185 w 7467600"/>
              <a:gd name="connsiteY315" fmla="*/ 5573882 h 6858000"/>
              <a:gd name="connsiteX316" fmla="*/ 5959648 w 7467600"/>
              <a:gd name="connsiteY316" fmla="*/ 4760797 h 6858000"/>
              <a:gd name="connsiteX317" fmla="*/ 5355019 w 7467600"/>
              <a:gd name="connsiteY317" fmla="*/ 4734672 h 6858000"/>
              <a:gd name="connsiteX318" fmla="*/ 5083565 w 7467600"/>
              <a:gd name="connsiteY318" fmla="*/ 5179121 h 6858000"/>
              <a:gd name="connsiteX319" fmla="*/ 4713577 w 7467600"/>
              <a:gd name="connsiteY319" fmla="*/ 5616803 h 6858000"/>
              <a:gd name="connsiteX320" fmla="*/ 3989559 w 7467600"/>
              <a:gd name="connsiteY320" fmla="*/ 6145945 h 6858000"/>
              <a:gd name="connsiteX321" fmla="*/ 3939824 w 7467600"/>
              <a:gd name="connsiteY321" fmla="*/ 6066900 h 6858000"/>
              <a:gd name="connsiteX322" fmla="*/ 4584537 w 7467600"/>
              <a:gd name="connsiteY322" fmla="*/ 5324826 h 6858000"/>
              <a:gd name="connsiteX323" fmla="*/ 5037105 w 7467600"/>
              <a:gd name="connsiteY323" fmla="*/ 5088765 h 6858000"/>
              <a:gd name="connsiteX324" fmla="*/ 5039930 w 7467600"/>
              <a:gd name="connsiteY324" fmla="*/ 5089585 h 6858000"/>
              <a:gd name="connsiteX325" fmla="*/ 5263764 w 7467600"/>
              <a:gd name="connsiteY325" fmla="*/ 4735525 h 6858000"/>
              <a:gd name="connsiteX326" fmla="*/ 4086300 w 7467600"/>
              <a:gd name="connsiteY326" fmla="*/ 4884599 h 6858000"/>
              <a:gd name="connsiteX327" fmla="*/ 4085485 w 7467600"/>
              <a:gd name="connsiteY327" fmla="*/ 4899070 h 6858000"/>
              <a:gd name="connsiteX328" fmla="*/ 3871915 w 7467600"/>
              <a:gd name="connsiteY328" fmla="*/ 5253645 h 6858000"/>
              <a:gd name="connsiteX329" fmla="*/ 3799374 w 7467600"/>
              <a:gd name="connsiteY329" fmla="*/ 5466127 h 6858000"/>
              <a:gd name="connsiteX330" fmla="*/ 3498850 w 7467600"/>
              <a:gd name="connsiteY330" fmla="*/ 6661888 h 6858000"/>
              <a:gd name="connsiteX331" fmla="*/ 3399216 w 7467600"/>
              <a:gd name="connsiteY331" fmla="*/ 6858000 h 6858000"/>
              <a:gd name="connsiteX332" fmla="*/ 3303688 w 7467600"/>
              <a:gd name="connsiteY332" fmla="*/ 6858000 h 6858000"/>
              <a:gd name="connsiteX333" fmla="*/ 3391774 w 7467600"/>
              <a:gd name="connsiteY333" fmla="*/ 6697181 h 6858000"/>
              <a:gd name="connsiteX334" fmla="*/ 3735540 w 7467600"/>
              <a:gd name="connsiteY334" fmla="*/ 5546923 h 6858000"/>
              <a:gd name="connsiteX335" fmla="*/ 3729438 w 7467600"/>
              <a:gd name="connsiteY335" fmla="*/ 5569058 h 6858000"/>
              <a:gd name="connsiteX336" fmla="*/ 3707782 w 7467600"/>
              <a:gd name="connsiteY336" fmla="*/ 5644908 h 6858000"/>
              <a:gd name="connsiteX337" fmla="*/ 3583827 w 7467600"/>
              <a:gd name="connsiteY337" fmla="*/ 6039215 h 6858000"/>
              <a:gd name="connsiteX338" fmla="*/ 3547861 w 7467600"/>
              <a:gd name="connsiteY338" fmla="*/ 6129609 h 6858000"/>
              <a:gd name="connsiteX339" fmla="*/ 3490905 w 7467600"/>
              <a:gd name="connsiteY339" fmla="*/ 6277660 h 6858000"/>
              <a:gd name="connsiteX340" fmla="*/ 3455859 w 7467600"/>
              <a:gd name="connsiteY340" fmla="*/ 6391301 h 6858000"/>
              <a:gd name="connsiteX341" fmla="*/ 3429112 w 7467600"/>
              <a:gd name="connsiteY341" fmla="*/ 6479469 h 6858000"/>
              <a:gd name="connsiteX342" fmla="*/ 3304862 w 7467600"/>
              <a:gd name="connsiteY342" fmla="*/ 6796476 h 6858000"/>
              <a:gd name="connsiteX343" fmla="*/ 3276071 w 7467600"/>
              <a:gd name="connsiteY343" fmla="*/ 6858000 h 6858000"/>
              <a:gd name="connsiteX344" fmla="*/ 3240805 w 7467600"/>
              <a:gd name="connsiteY344" fmla="*/ 6858000 h 6858000"/>
              <a:gd name="connsiteX345" fmla="*/ 3275917 w 7467600"/>
              <a:gd name="connsiteY345" fmla="*/ 6783192 h 6858000"/>
              <a:gd name="connsiteX346" fmla="*/ 3399358 w 7467600"/>
              <a:gd name="connsiteY346" fmla="*/ 6469011 h 6858000"/>
              <a:gd name="connsiteX347" fmla="*/ 3425650 w 7467600"/>
              <a:gd name="connsiteY347" fmla="*/ 6381333 h 6858000"/>
              <a:gd name="connsiteX348" fmla="*/ 3460661 w 7467600"/>
              <a:gd name="connsiteY348" fmla="*/ 6266763 h 6858000"/>
              <a:gd name="connsiteX349" fmla="*/ 3518021 w 7467600"/>
              <a:gd name="connsiteY349" fmla="*/ 6117298 h 6858000"/>
              <a:gd name="connsiteX350" fmla="*/ 3554035 w 7467600"/>
              <a:gd name="connsiteY350" fmla="*/ 6027832 h 6858000"/>
              <a:gd name="connsiteX351" fmla="*/ 3677174 w 7467600"/>
              <a:gd name="connsiteY351" fmla="*/ 5636351 h 6858000"/>
              <a:gd name="connsiteX352" fmla="*/ 3698819 w 7467600"/>
              <a:gd name="connsiteY352" fmla="*/ 5560503 h 6858000"/>
              <a:gd name="connsiteX353" fmla="*/ 3702094 w 7467600"/>
              <a:gd name="connsiteY353" fmla="*/ 5549194 h 6858000"/>
              <a:gd name="connsiteX354" fmla="*/ 3398355 w 7467600"/>
              <a:gd name="connsiteY354" fmla="*/ 6094603 h 6858000"/>
              <a:gd name="connsiteX355" fmla="*/ 3193941 w 7467600"/>
              <a:gd name="connsiteY355" fmla="*/ 6798775 h 6858000"/>
              <a:gd name="connsiteX356" fmla="*/ 3184140 w 7467600"/>
              <a:gd name="connsiteY356" fmla="*/ 6858000 h 6858000"/>
              <a:gd name="connsiteX357" fmla="*/ 3099978 w 7467600"/>
              <a:gd name="connsiteY357" fmla="*/ 6858000 h 6858000"/>
              <a:gd name="connsiteX358" fmla="*/ 3101556 w 7467600"/>
              <a:gd name="connsiteY358" fmla="*/ 6843337 h 6858000"/>
              <a:gd name="connsiteX359" fmla="*/ 3370162 w 7467600"/>
              <a:gd name="connsiteY359" fmla="*/ 5785550 h 6858000"/>
              <a:gd name="connsiteX360" fmla="*/ 3746477 w 7467600"/>
              <a:gd name="connsiteY360" fmla="*/ 5377889 h 6858000"/>
              <a:gd name="connsiteX361" fmla="*/ 3863399 w 7467600"/>
              <a:gd name="connsiteY361" fmla="*/ 5087257 h 6858000"/>
              <a:gd name="connsiteX362" fmla="*/ 3968712 w 7467600"/>
              <a:gd name="connsiteY362" fmla="*/ 4913989 h 6858000"/>
              <a:gd name="connsiteX363" fmla="*/ 2792390 w 7467600"/>
              <a:gd name="connsiteY363" fmla="*/ 5382974 h 6858000"/>
              <a:gd name="connsiteX364" fmla="*/ 2714982 w 7467600"/>
              <a:gd name="connsiteY364" fmla="*/ 5427051 h 6858000"/>
              <a:gd name="connsiteX365" fmla="*/ 2813361 w 7467600"/>
              <a:gd name="connsiteY365" fmla="*/ 6023912 h 6858000"/>
              <a:gd name="connsiteX366" fmla="*/ 2688430 w 7467600"/>
              <a:gd name="connsiteY366" fmla="*/ 6801564 h 6858000"/>
              <a:gd name="connsiteX367" fmla="*/ 2629626 w 7467600"/>
              <a:gd name="connsiteY367" fmla="*/ 6763394 h 6858000"/>
              <a:gd name="connsiteX368" fmla="*/ 2565328 w 7467600"/>
              <a:gd name="connsiteY368" fmla="*/ 5516399 h 6858000"/>
              <a:gd name="connsiteX369" fmla="*/ 1922999 w 7467600"/>
              <a:gd name="connsiteY369" fmla="*/ 5980343 h 6858000"/>
              <a:gd name="connsiteX370" fmla="*/ 1950261 w 7467600"/>
              <a:gd name="connsiteY370" fmla="*/ 6405858 h 6858000"/>
              <a:gd name="connsiteX371" fmla="*/ 2365554 w 7467600"/>
              <a:gd name="connsiteY371" fmla="*/ 6759107 h 6858000"/>
              <a:gd name="connsiteX372" fmla="*/ 2424142 w 7467600"/>
              <a:gd name="connsiteY372" fmla="*/ 6858000 h 6858000"/>
              <a:gd name="connsiteX373" fmla="*/ 2395994 w 7467600"/>
              <a:gd name="connsiteY373" fmla="*/ 6858000 h 6858000"/>
              <a:gd name="connsiteX374" fmla="*/ 2392863 w 7467600"/>
              <a:gd name="connsiteY374" fmla="*/ 6852964 h 6858000"/>
              <a:gd name="connsiteX375" fmla="*/ 2017589 w 7467600"/>
              <a:gd name="connsiteY375" fmla="*/ 6493982 h 6858000"/>
              <a:gd name="connsiteX376" fmla="*/ 2147336 w 7467600"/>
              <a:gd name="connsiteY376" fmla="*/ 6594052 h 6858000"/>
              <a:gd name="connsiteX377" fmla="*/ 2207047 w 7467600"/>
              <a:gd name="connsiteY377" fmla="*/ 6654540 h 6858000"/>
              <a:gd name="connsiteX378" fmla="*/ 2299106 w 7467600"/>
              <a:gd name="connsiteY378" fmla="*/ 6778931 h 6858000"/>
              <a:gd name="connsiteX379" fmla="*/ 2314430 w 7467600"/>
              <a:gd name="connsiteY379" fmla="*/ 6801144 h 6858000"/>
              <a:gd name="connsiteX380" fmla="*/ 2352406 w 7467600"/>
              <a:gd name="connsiteY380" fmla="*/ 6858000 h 6858000"/>
              <a:gd name="connsiteX381" fmla="*/ 2314492 w 7467600"/>
              <a:gd name="connsiteY381" fmla="*/ 6858000 h 6858000"/>
              <a:gd name="connsiteX382" fmla="*/ 2288095 w 7467600"/>
              <a:gd name="connsiteY382" fmla="*/ 6818030 h 6858000"/>
              <a:gd name="connsiteX383" fmla="*/ 2272768 w 7467600"/>
              <a:gd name="connsiteY383" fmla="*/ 6795822 h 6858000"/>
              <a:gd name="connsiteX384" fmla="*/ 2182715 w 7467600"/>
              <a:gd name="connsiteY384" fmla="*/ 6675071 h 6858000"/>
              <a:gd name="connsiteX385" fmla="*/ 2032061 w 7467600"/>
              <a:gd name="connsiteY385" fmla="*/ 6541380 h 6858000"/>
              <a:gd name="connsiteX386" fmla="*/ 2257220 w 7467600"/>
              <a:gd name="connsiteY386" fmla="*/ 6826257 h 6858000"/>
              <a:gd name="connsiteX387" fmla="*/ 2281324 w 7467600"/>
              <a:gd name="connsiteY387" fmla="*/ 6858000 h 6858000"/>
              <a:gd name="connsiteX388" fmla="*/ 2242860 w 7467600"/>
              <a:gd name="connsiteY388" fmla="*/ 6858000 h 6858000"/>
              <a:gd name="connsiteX389" fmla="*/ 2232818 w 7467600"/>
              <a:gd name="connsiteY389" fmla="*/ 6844926 h 6858000"/>
              <a:gd name="connsiteX390" fmla="*/ 1990172 w 7467600"/>
              <a:gd name="connsiteY390" fmla="*/ 6542121 h 6858000"/>
              <a:gd name="connsiteX391" fmla="*/ 2124090 w 7467600"/>
              <a:gd name="connsiteY391" fmla="*/ 6761017 h 6858000"/>
              <a:gd name="connsiteX392" fmla="*/ 2200380 w 7467600"/>
              <a:gd name="connsiteY392" fmla="*/ 6858000 h 6858000"/>
              <a:gd name="connsiteX393" fmla="*/ 2147507 w 7467600"/>
              <a:gd name="connsiteY393" fmla="*/ 6858000 h 6858000"/>
              <a:gd name="connsiteX394" fmla="*/ 2070668 w 7467600"/>
              <a:gd name="connsiteY394" fmla="*/ 6761520 h 6858000"/>
              <a:gd name="connsiteX395" fmla="*/ 1975142 w 7467600"/>
              <a:gd name="connsiteY395" fmla="*/ 6585570 h 6858000"/>
              <a:gd name="connsiteX396" fmla="*/ 2050035 w 7467600"/>
              <a:gd name="connsiteY396" fmla="*/ 6813345 h 6858000"/>
              <a:gd name="connsiteX397" fmla="*/ 2063025 w 7467600"/>
              <a:gd name="connsiteY397" fmla="*/ 6858000 h 6858000"/>
              <a:gd name="connsiteX398" fmla="*/ 2021675 w 7467600"/>
              <a:gd name="connsiteY398" fmla="*/ 6858000 h 6858000"/>
              <a:gd name="connsiteX399" fmla="*/ 2019308 w 7467600"/>
              <a:gd name="connsiteY399" fmla="*/ 6847118 h 6858000"/>
              <a:gd name="connsiteX400" fmla="*/ 1938835 w 7467600"/>
              <a:gd name="connsiteY400" fmla="*/ 6551160 h 6858000"/>
              <a:gd name="connsiteX401" fmla="*/ 1953230 w 7467600"/>
              <a:gd name="connsiteY401" fmla="*/ 6759699 h 6858000"/>
              <a:gd name="connsiteX402" fmla="*/ 1956763 w 7467600"/>
              <a:gd name="connsiteY402" fmla="*/ 6778191 h 6858000"/>
              <a:gd name="connsiteX403" fmla="*/ 1967925 w 7467600"/>
              <a:gd name="connsiteY403" fmla="*/ 6858000 h 6858000"/>
              <a:gd name="connsiteX404" fmla="*/ 1936622 w 7467600"/>
              <a:gd name="connsiteY404" fmla="*/ 6858000 h 6858000"/>
              <a:gd name="connsiteX405" fmla="*/ 1926261 w 7467600"/>
              <a:gd name="connsiteY405" fmla="*/ 6784064 h 6858000"/>
              <a:gd name="connsiteX406" fmla="*/ 1922724 w 7467600"/>
              <a:gd name="connsiteY406" fmla="*/ 6765577 h 6858000"/>
              <a:gd name="connsiteX407" fmla="*/ 1904650 w 7467600"/>
              <a:gd name="connsiteY407" fmla="*/ 6639616 h 6858000"/>
              <a:gd name="connsiteX408" fmla="*/ 1885273 w 7467600"/>
              <a:gd name="connsiteY408" fmla="*/ 6858000 h 6858000"/>
              <a:gd name="connsiteX409" fmla="*/ 1854363 w 7467600"/>
              <a:gd name="connsiteY409" fmla="*/ 6858000 h 6858000"/>
              <a:gd name="connsiteX410" fmla="*/ 1880391 w 7467600"/>
              <a:gd name="connsiteY410" fmla="*/ 6603796 h 6858000"/>
              <a:gd name="connsiteX411" fmla="*/ 1818273 w 7467600"/>
              <a:gd name="connsiteY411" fmla="*/ 6715729 h 6858000"/>
              <a:gd name="connsiteX412" fmla="*/ 1794691 w 7467600"/>
              <a:gd name="connsiteY412" fmla="*/ 6843239 h 6858000"/>
              <a:gd name="connsiteX413" fmla="*/ 1794914 w 7467600"/>
              <a:gd name="connsiteY413" fmla="*/ 6858000 h 6858000"/>
              <a:gd name="connsiteX414" fmla="*/ 1746128 w 7467600"/>
              <a:gd name="connsiteY414" fmla="*/ 6858000 h 6858000"/>
              <a:gd name="connsiteX415" fmla="*/ 1753934 w 7467600"/>
              <a:gd name="connsiteY415" fmla="*/ 6724796 h 6858000"/>
              <a:gd name="connsiteX416" fmla="*/ 1792053 w 7467600"/>
              <a:gd name="connsiteY416" fmla="*/ 6572396 h 6858000"/>
              <a:gd name="connsiteX417" fmla="*/ 1862248 w 7467600"/>
              <a:gd name="connsiteY417" fmla="*/ 6266397 h 6858000"/>
              <a:gd name="connsiteX418" fmla="*/ 1862250 w 7467600"/>
              <a:gd name="connsiteY418" fmla="*/ 6033531 h 6858000"/>
              <a:gd name="connsiteX419" fmla="*/ 1211999 w 7467600"/>
              <a:gd name="connsiteY419" fmla="*/ 6683610 h 6858000"/>
              <a:gd name="connsiteX420" fmla="*/ 1213266 w 7467600"/>
              <a:gd name="connsiteY420" fmla="*/ 6691947 h 6858000"/>
              <a:gd name="connsiteX421" fmla="*/ 1203370 w 7467600"/>
              <a:gd name="connsiteY421" fmla="*/ 6850676 h 6858000"/>
              <a:gd name="connsiteX422" fmla="*/ 1203671 w 7467600"/>
              <a:gd name="connsiteY422" fmla="*/ 6858000 h 6858000"/>
              <a:gd name="connsiteX423" fmla="*/ 1143180 w 7467600"/>
              <a:gd name="connsiteY423" fmla="*/ 6858000 h 6858000"/>
              <a:gd name="connsiteX424" fmla="*/ 1142176 w 7467600"/>
              <a:gd name="connsiteY424" fmla="*/ 6766045 h 6858000"/>
              <a:gd name="connsiteX425" fmla="*/ 1067484 w 7467600"/>
              <a:gd name="connsiteY425" fmla="*/ 6858000 h 6858000"/>
              <a:gd name="connsiteX426" fmla="*/ 953928 w 7467600"/>
              <a:gd name="connsiteY426" fmla="*/ 6858000 h 6858000"/>
              <a:gd name="connsiteX427" fmla="*/ 959715 w 7467600"/>
              <a:gd name="connsiteY427" fmla="*/ 6850185 h 6858000"/>
              <a:gd name="connsiteX428" fmla="*/ 1483788 w 7467600"/>
              <a:gd name="connsiteY428" fmla="*/ 6259174 h 6858000"/>
              <a:gd name="connsiteX429" fmla="*/ 1100671 w 7467600"/>
              <a:gd name="connsiteY429" fmla="*/ 6252137 h 6858000"/>
              <a:gd name="connsiteX430" fmla="*/ 1090144 w 7467600"/>
              <a:gd name="connsiteY430" fmla="*/ 6256748 h 6858000"/>
              <a:gd name="connsiteX431" fmla="*/ 1095872 w 7467600"/>
              <a:gd name="connsiteY431" fmla="*/ 6271892 h 6858000"/>
              <a:gd name="connsiteX432" fmla="*/ 262785 w 7467600"/>
              <a:gd name="connsiteY432" fmla="*/ 6845450 h 6858000"/>
              <a:gd name="connsiteX433" fmla="*/ 209968 w 7467600"/>
              <a:gd name="connsiteY433" fmla="*/ 6770713 h 6858000"/>
              <a:gd name="connsiteX434" fmla="*/ 873460 w 7467600"/>
              <a:gd name="connsiteY434" fmla="*/ 6253768 h 6858000"/>
              <a:gd name="connsiteX435" fmla="*/ 192686 w 7467600"/>
              <a:gd name="connsiteY435" fmla="*/ 5849257 h 6858000"/>
              <a:gd name="connsiteX436" fmla="*/ 4696 w 7467600"/>
              <a:gd name="connsiteY436" fmla="*/ 5697668 h 6858000"/>
              <a:gd name="connsiteX437" fmla="*/ 0 w 7467600"/>
              <a:gd name="connsiteY437" fmla="*/ 5689984 h 6858000"/>
              <a:gd name="connsiteX438" fmla="*/ 0 w 7467600"/>
              <a:gd name="connsiteY438" fmla="*/ 5513472 h 6858000"/>
              <a:gd name="connsiteX439" fmla="*/ 174101 w 7467600"/>
              <a:gd name="connsiteY439" fmla="*/ 5620277 h 6858000"/>
              <a:gd name="connsiteX440" fmla="*/ 891800 w 7467600"/>
              <a:gd name="connsiteY440" fmla="*/ 6036935 h 6858000"/>
              <a:gd name="connsiteX441" fmla="*/ 1072219 w 7467600"/>
              <a:gd name="connsiteY441" fmla="*/ 6169443 h 6858000"/>
              <a:gd name="connsiteX442" fmla="*/ 1074117 w 7467600"/>
              <a:gd name="connsiteY442" fmla="*/ 6170301 h 6858000"/>
              <a:gd name="connsiteX443" fmla="*/ 1083114 w 7467600"/>
              <a:gd name="connsiteY443" fmla="*/ 6174131 h 6858000"/>
              <a:gd name="connsiteX444" fmla="*/ 1543010 w 7467600"/>
              <a:gd name="connsiteY444" fmla="*/ 6191140 h 6858000"/>
              <a:gd name="connsiteX445" fmla="*/ 1551080 w 7467600"/>
              <a:gd name="connsiteY445" fmla="*/ 6195006 h 6858000"/>
              <a:gd name="connsiteX446" fmla="*/ 2345443 w 7467600"/>
              <a:gd name="connsiteY446" fmla="*/ 5549882 h 6858000"/>
              <a:gd name="connsiteX447" fmla="*/ 1721499 w 7467600"/>
              <a:gd name="connsiteY447" fmla="*/ 5599969 h 6858000"/>
              <a:gd name="connsiteX448" fmla="*/ 767716 w 7467600"/>
              <a:gd name="connsiteY448" fmla="*/ 5472768 h 6858000"/>
              <a:gd name="connsiteX449" fmla="*/ 722147 w 7467600"/>
              <a:gd name="connsiteY449" fmla="*/ 5393091 h 6858000"/>
              <a:gd name="connsiteX450" fmla="*/ 1485552 w 7467600"/>
              <a:gd name="connsiteY450" fmla="*/ 5313202 h 6858000"/>
              <a:gd name="connsiteX451" fmla="*/ 2143004 w 7467600"/>
              <a:gd name="connsiteY451" fmla="*/ 5402420 h 6858000"/>
              <a:gd name="connsiteX452" fmla="*/ 1933391 w 7467600"/>
              <a:gd name="connsiteY452" fmla="*/ 5156971 h 6858000"/>
              <a:gd name="connsiteX453" fmla="*/ 1827118 w 7467600"/>
              <a:gd name="connsiteY453" fmla="*/ 4968410 h 6858000"/>
              <a:gd name="connsiteX454" fmla="*/ 1837349 w 7467600"/>
              <a:gd name="connsiteY454" fmla="*/ 4956357 h 6858000"/>
              <a:gd name="connsiteX455" fmla="*/ 2162835 w 7467600"/>
              <a:gd name="connsiteY455" fmla="*/ 5187853 h 6858000"/>
              <a:gd name="connsiteX456" fmla="*/ 2257167 w 7467600"/>
              <a:gd name="connsiteY456" fmla="*/ 5462123 h 6858000"/>
              <a:gd name="connsiteX457" fmla="*/ 2261598 w 7467600"/>
              <a:gd name="connsiteY457" fmla="*/ 5467998 h 6858000"/>
              <a:gd name="connsiteX458" fmla="*/ 2437177 w 7467600"/>
              <a:gd name="connsiteY458" fmla="*/ 5479608 h 6858000"/>
              <a:gd name="connsiteX459" fmla="*/ 2445247 w 7467600"/>
              <a:gd name="connsiteY459" fmla="*/ 5483476 h 6858000"/>
              <a:gd name="connsiteX460" fmla="*/ 2743626 w 7467600"/>
              <a:gd name="connsiteY460" fmla="*/ 5304819 h 6858000"/>
              <a:gd name="connsiteX461" fmla="*/ 3048102 w 7467600"/>
              <a:gd name="connsiteY461" fmla="*/ 5150595 h 6858000"/>
              <a:gd name="connsiteX462" fmla="*/ 1799414 w 7467600"/>
              <a:gd name="connsiteY462" fmla="*/ 4694732 h 6858000"/>
              <a:gd name="connsiteX463" fmla="*/ 1771735 w 7467600"/>
              <a:gd name="connsiteY463" fmla="*/ 4619929 h 6858000"/>
              <a:gd name="connsiteX464" fmla="*/ 3104273 w 7467600"/>
              <a:gd name="connsiteY464" fmla="*/ 5076159 h 6858000"/>
              <a:gd name="connsiteX465" fmla="*/ 3113245 w 7467600"/>
              <a:gd name="connsiteY465" fmla="*/ 5090705 h 6858000"/>
              <a:gd name="connsiteX466" fmla="*/ 3126294 w 7467600"/>
              <a:gd name="connsiteY466" fmla="*/ 5114400 h 6858000"/>
              <a:gd name="connsiteX467" fmla="*/ 3937433 w 7467600"/>
              <a:gd name="connsiteY467" fmla="*/ 4830473 h 6858000"/>
              <a:gd name="connsiteX468" fmla="*/ 3590475 w 7467600"/>
              <a:gd name="connsiteY468" fmla="*/ 4597974 h 6858000"/>
              <a:gd name="connsiteX469" fmla="*/ 3100264 w 7467600"/>
              <a:gd name="connsiteY469" fmla="*/ 4579845 h 6858000"/>
              <a:gd name="connsiteX470" fmla="*/ 2183576 w 7467600"/>
              <a:gd name="connsiteY470" fmla="*/ 4227150 h 6858000"/>
              <a:gd name="connsiteX471" fmla="*/ 2151029 w 7467600"/>
              <a:gd name="connsiteY471" fmla="*/ 4146947 h 6858000"/>
              <a:gd name="connsiteX472" fmla="*/ 3563434 w 7467600"/>
              <a:gd name="connsiteY472" fmla="*/ 4469115 h 6858000"/>
              <a:gd name="connsiteX473" fmla="*/ 3177952 w 7467600"/>
              <a:gd name="connsiteY473" fmla="*/ 3657386 h 6858000"/>
              <a:gd name="connsiteX474" fmla="*/ 3189263 w 7467600"/>
              <a:gd name="connsiteY474" fmla="*/ 3625726 h 6858000"/>
              <a:gd name="connsiteX475" fmla="*/ 3560912 w 7467600"/>
              <a:gd name="connsiteY475" fmla="*/ 4079863 h 6858000"/>
              <a:gd name="connsiteX476" fmla="*/ 3626636 w 7467600"/>
              <a:gd name="connsiteY476" fmla="*/ 4512230 h 6858000"/>
              <a:gd name="connsiteX477" fmla="*/ 3653088 w 7467600"/>
              <a:gd name="connsiteY477" fmla="*/ 4521417 h 6858000"/>
              <a:gd name="connsiteX478" fmla="*/ 3988128 w 7467600"/>
              <a:gd name="connsiteY478" fmla="*/ 4817267 h 6858000"/>
              <a:gd name="connsiteX479" fmla="*/ 4830582 w 7467600"/>
              <a:gd name="connsiteY479" fmla="*/ 4676000 h 6858000"/>
              <a:gd name="connsiteX480" fmla="*/ 4830100 w 7467600"/>
              <a:gd name="connsiteY480" fmla="*/ 4675554 h 6858000"/>
              <a:gd name="connsiteX481" fmla="*/ 4036318 w 7467600"/>
              <a:gd name="connsiteY481" fmla="*/ 4147013 h 6858000"/>
              <a:gd name="connsiteX482" fmla="*/ 3432098 w 7467600"/>
              <a:gd name="connsiteY482" fmla="*/ 3537312 h 6858000"/>
              <a:gd name="connsiteX483" fmla="*/ 3446761 w 7467600"/>
              <a:gd name="connsiteY483" fmla="*/ 3461278 h 6858000"/>
              <a:gd name="connsiteX484" fmla="*/ 4419733 w 7467600"/>
              <a:gd name="connsiteY484" fmla="*/ 3963555 h 6858000"/>
              <a:gd name="connsiteX485" fmla="*/ 4781371 w 7467600"/>
              <a:gd name="connsiteY485" fmla="*/ 4458604 h 6858000"/>
              <a:gd name="connsiteX486" fmla="*/ 4780440 w 7467600"/>
              <a:gd name="connsiteY486" fmla="*/ 4470290 h 6858000"/>
              <a:gd name="connsiteX487" fmla="*/ 4898954 w 7467600"/>
              <a:gd name="connsiteY487" fmla="*/ 4662092 h 6858000"/>
              <a:gd name="connsiteX488" fmla="*/ 4900699 w 7467600"/>
              <a:gd name="connsiteY488" fmla="*/ 4670867 h 6858000"/>
              <a:gd name="connsiteX489" fmla="*/ 5714511 w 7467600"/>
              <a:gd name="connsiteY489" fmla="*/ 4663483 h 6858000"/>
              <a:gd name="connsiteX490" fmla="*/ 5464793 w 7467600"/>
              <a:gd name="connsiteY490" fmla="*/ 4393556 h 6858000"/>
              <a:gd name="connsiteX491" fmla="*/ 5461897 w 7467600"/>
              <a:gd name="connsiteY491" fmla="*/ 4390879 h 6858000"/>
              <a:gd name="connsiteX492" fmla="*/ 4294126 w 7467600"/>
              <a:gd name="connsiteY492" fmla="*/ 3303048 h 6858000"/>
              <a:gd name="connsiteX493" fmla="*/ 4305321 w 7467600"/>
              <a:gd name="connsiteY493" fmla="*/ 3256953 h 6858000"/>
              <a:gd name="connsiteX494" fmla="*/ 4949299 w 7467600"/>
              <a:gd name="connsiteY494" fmla="*/ 3766336 h 6858000"/>
              <a:gd name="connsiteX495" fmla="*/ 5291452 w 7467600"/>
              <a:gd name="connsiteY495" fmla="*/ 4076801 h 6858000"/>
              <a:gd name="connsiteX496" fmla="*/ 5434998 w 7467600"/>
              <a:gd name="connsiteY496" fmla="*/ 4254100 h 6858000"/>
              <a:gd name="connsiteX497" fmla="*/ 5351015 w 7467600"/>
              <a:gd name="connsiteY497" fmla="*/ 3760989 h 6858000"/>
              <a:gd name="connsiteX498" fmla="*/ 5413780 w 7467600"/>
              <a:gd name="connsiteY498" fmla="*/ 2966265 h 6858000"/>
              <a:gd name="connsiteX499" fmla="*/ 5425627 w 7467600"/>
              <a:gd name="connsiteY499" fmla="*/ 2954192 h 6858000"/>
              <a:gd name="connsiteX500" fmla="*/ 6604735 w 7467600"/>
              <a:gd name="connsiteY500" fmla="*/ 2041381 h 6858000"/>
              <a:gd name="connsiteX501" fmla="*/ 7204487 w 7467600"/>
              <a:gd name="connsiteY501" fmla="*/ 2742112 h 6858000"/>
              <a:gd name="connsiteX502" fmla="*/ 7131592 w 7467600"/>
              <a:gd name="connsiteY502" fmla="*/ 2672096 h 6858000"/>
              <a:gd name="connsiteX503" fmla="*/ 6996344 w 7467600"/>
              <a:gd name="connsiteY503" fmla="*/ 2518310 h 6858000"/>
              <a:gd name="connsiteX504" fmla="*/ 6735495 w 7467600"/>
              <a:gd name="connsiteY504" fmla="*/ 2196890 h 6858000"/>
              <a:gd name="connsiteX505" fmla="*/ 6721901 w 7467600"/>
              <a:gd name="connsiteY505" fmla="*/ 2179274 h 6858000"/>
              <a:gd name="connsiteX506" fmla="*/ 6604735 w 7467600"/>
              <a:gd name="connsiteY506" fmla="*/ 2041381 h 6858000"/>
              <a:gd name="connsiteX507" fmla="*/ 6591670 w 7467600"/>
              <a:gd name="connsiteY507" fmla="*/ 1988277 h 6858000"/>
              <a:gd name="connsiteX508" fmla="*/ 6747349 w 7467600"/>
              <a:gd name="connsiteY508" fmla="*/ 2160069 h 6858000"/>
              <a:gd name="connsiteX509" fmla="*/ 6760943 w 7467600"/>
              <a:gd name="connsiteY509" fmla="*/ 2177686 h 6858000"/>
              <a:gd name="connsiteX510" fmla="*/ 7021065 w 7467600"/>
              <a:gd name="connsiteY510" fmla="*/ 2498102 h 6858000"/>
              <a:gd name="connsiteX511" fmla="*/ 7155223 w 7467600"/>
              <a:gd name="connsiteY511" fmla="*/ 2650386 h 6858000"/>
              <a:gd name="connsiteX512" fmla="*/ 7203167 w 7467600"/>
              <a:gd name="connsiteY512" fmla="*/ 2697288 h 6858000"/>
              <a:gd name="connsiteX513" fmla="*/ 6937703 w 7467600"/>
              <a:gd name="connsiteY513" fmla="*/ 2321981 h 6858000"/>
              <a:gd name="connsiteX514" fmla="*/ 6591670 w 7467600"/>
              <a:gd name="connsiteY514" fmla="*/ 1988277 h 6858000"/>
              <a:gd name="connsiteX515" fmla="*/ 5798671 w 7467600"/>
              <a:gd name="connsiteY515" fmla="*/ 1981601 h 6858000"/>
              <a:gd name="connsiteX516" fmla="*/ 5754709 w 7467600"/>
              <a:gd name="connsiteY516" fmla="*/ 2071454 h 6858000"/>
              <a:gd name="connsiteX517" fmla="*/ 5763044 w 7467600"/>
              <a:gd name="connsiteY517" fmla="*/ 2842206 h 6858000"/>
              <a:gd name="connsiteX518" fmla="*/ 5764974 w 7467600"/>
              <a:gd name="connsiteY518" fmla="*/ 2799609 h 6858000"/>
              <a:gd name="connsiteX519" fmla="*/ 5767665 w 7467600"/>
              <a:gd name="connsiteY519" fmla="*/ 2666409 h 6858000"/>
              <a:gd name="connsiteX520" fmla="*/ 5763055 w 7467600"/>
              <a:gd name="connsiteY520" fmla="*/ 2579705 h 6858000"/>
              <a:gd name="connsiteX521" fmla="*/ 5758079 w 7467600"/>
              <a:gd name="connsiteY521" fmla="*/ 2492508 h 6858000"/>
              <a:gd name="connsiteX522" fmla="*/ 5779325 w 7467600"/>
              <a:gd name="connsiteY522" fmla="*/ 2197069 h 6858000"/>
              <a:gd name="connsiteX523" fmla="*/ 5798671 w 7467600"/>
              <a:gd name="connsiteY523" fmla="*/ 1981601 h 6858000"/>
              <a:gd name="connsiteX524" fmla="*/ 5829202 w 7467600"/>
              <a:gd name="connsiteY524" fmla="*/ 1971679 h 6858000"/>
              <a:gd name="connsiteX525" fmla="*/ 5809558 w 7467600"/>
              <a:gd name="connsiteY525" fmla="*/ 2198043 h 6858000"/>
              <a:gd name="connsiteX526" fmla="*/ 5788653 w 7467600"/>
              <a:gd name="connsiteY526" fmla="*/ 2489430 h 6858000"/>
              <a:gd name="connsiteX527" fmla="*/ 5793439 w 7467600"/>
              <a:gd name="connsiteY527" fmla="*/ 2575235 h 6858000"/>
              <a:gd name="connsiteX528" fmla="*/ 5796837 w 7467600"/>
              <a:gd name="connsiteY528" fmla="*/ 2637633 h 6858000"/>
              <a:gd name="connsiteX529" fmla="*/ 5818614 w 7467600"/>
              <a:gd name="connsiteY529" fmla="*/ 2473055 h 6858000"/>
              <a:gd name="connsiteX530" fmla="*/ 5829202 w 7467600"/>
              <a:gd name="connsiteY530" fmla="*/ 1971679 h 6858000"/>
              <a:gd name="connsiteX531" fmla="*/ 5911389 w 7467600"/>
              <a:gd name="connsiteY531" fmla="*/ 1898371 h 6858000"/>
              <a:gd name="connsiteX532" fmla="*/ 6237627 w 7467600"/>
              <a:gd name="connsiteY532" fmla="*/ 2231921 h 6858000"/>
              <a:gd name="connsiteX533" fmla="*/ 5911389 w 7467600"/>
              <a:gd name="connsiteY533" fmla="*/ 1898371 h 6858000"/>
              <a:gd name="connsiteX534" fmla="*/ 6944437 w 7467600"/>
              <a:gd name="connsiteY534" fmla="*/ 1575402 h 6858000"/>
              <a:gd name="connsiteX535" fmla="*/ 6304730 w 7467600"/>
              <a:gd name="connsiteY535" fmla="*/ 1766654 h 6858000"/>
              <a:gd name="connsiteX536" fmla="*/ 6944437 w 7467600"/>
              <a:gd name="connsiteY536" fmla="*/ 1575402 h 6858000"/>
              <a:gd name="connsiteX537" fmla="*/ 7019523 w 7467600"/>
              <a:gd name="connsiteY537" fmla="*/ 1519450 h 6858000"/>
              <a:gd name="connsiteX538" fmla="*/ 6298091 w 7467600"/>
              <a:gd name="connsiteY538" fmla="*/ 1737122 h 6858000"/>
              <a:gd name="connsiteX539" fmla="*/ 7019523 w 7467600"/>
              <a:gd name="connsiteY539" fmla="*/ 1519450 h 6858000"/>
              <a:gd name="connsiteX540" fmla="*/ 2399523 w 7467600"/>
              <a:gd name="connsiteY540" fmla="*/ 1428234 h 6858000"/>
              <a:gd name="connsiteX541" fmla="*/ 2224982 w 7467600"/>
              <a:gd name="connsiteY541" fmla="*/ 1826201 h 6858000"/>
              <a:gd name="connsiteX542" fmla="*/ 2096099 w 7467600"/>
              <a:gd name="connsiteY542" fmla="*/ 2345900 h 6858000"/>
              <a:gd name="connsiteX543" fmla="*/ 2283317 w 7467600"/>
              <a:gd name="connsiteY543" fmla="*/ 1796925 h 6858000"/>
              <a:gd name="connsiteX544" fmla="*/ 2399523 w 7467600"/>
              <a:gd name="connsiteY544" fmla="*/ 1428234 h 6858000"/>
              <a:gd name="connsiteX545" fmla="*/ 2448558 w 7467600"/>
              <a:gd name="connsiteY545" fmla="*/ 1373435 h 6858000"/>
              <a:gd name="connsiteX546" fmla="*/ 2312521 w 7467600"/>
              <a:gd name="connsiteY546" fmla="*/ 1806140 h 6858000"/>
              <a:gd name="connsiteX547" fmla="*/ 2127533 w 7467600"/>
              <a:gd name="connsiteY547" fmla="*/ 2348380 h 6858000"/>
              <a:gd name="connsiteX548" fmla="*/ 2358080 w 7467600"/>
              <a:gd name="connsiteY548" fmla="*/ 1866134 h 6858000"/>
              <a:gd name="connsiteX549" fmla="*/ 2407436 w 7467600"/>
              <a:gd name="connsiteY549" fmla="*/ 1651070 h 6858000"/>
              <a:gd name="connsiteX550" fmla="*/ 2448558 w 7467600"/>
              <a:gd name="connsiteY550" fmla="*/ 1373435 h 6858000"/>
              <a:gd name="connsiteX551" fmla="*/ 278707 w 7467600"/>
              <a:gd name="connsiteY551" fmla="*/ 1352270 h 6858000"/>
              <a:gd name="connsiteX552" fmla="*/ 321570 w 7467600"/>
              <a:gd name="connsiteY552" fmla="*/ 1861610 h 6858000"/>
              <a:gd name="connsiteX553" fmla="*/ 294281 w 7467600"/>
              <a:gd name="connsiteY553" fmla="*/ 1440658 h 6858000"/>
              <a:gd name="connsiteX554" fmla="*/ 278707 w 7467600"/>
              <a:gd name="connsiteY554" fmla="*/ 1352270 h 6858000"/>
              <a:gd name="connsiteX555" fmla="*/ 1423821 w 7467600"/>
              <a:gd name="connsiteY555" fmla="*/ 1351958 h 6858000"/>
              <a:gd name="connsiteX556" fmla="*/ 1638521 w 7467600"/>
              <a:gd name="connsiteY556" fmla="*/ 1908470 h 6858000"/>
              <a:gd name="connsiteX557" fmla="*/ 1754199 w 7467600"/>
              <a:gd name="connsiteY557" fmla="*/ 2149284 h 6858000"/>
              <a:gd name="connsiteX558" fmla="*/ 1908359 w 7467600"/>
              <a:gd name="connsiteY558" fmla="*/ 2364988 h 6858000"/>
              <a:gd name="connsiteX559" fmla="*/ 1647661 w 7467600"/>
              <a:gd name="connsiteY559" fmla="*/ 1825945 h 6858000"/>
              <a:gd name="connsiteX560" fmla="*/ 1423821 w 7467600"/>
              <a:gd name="connsiteY560" fmla="*/ 1351958 h 6858000"/>
              <a:gd name="connsiteX561" fmla="*/ 1431890 w 7467600"/>
              <a:gd name="connsiteY561" fmla="*/ 1306475 h 6858000"/>
              <a:gd name="connsiteX562" fmla="*/ 1507597 w 7467600"/>
              <a:gd name="connsiteY562" fmla="*/ 1446132 h 6858000"/>
              <a:gd name="connsiteX563" fmla="*/ 1674586 w 7467600"/>
              <a:gd name="connsiteY563" fmla="*/ 1813832 h 6858000"/>
              <a:gd name="connsiteX564" fmla="*/ 1815950 w 7467600"/>
              <a:gd name="connsiteY564" fmla="*/ 2128564 h 6858000"/>
              <a:gd name="connsiteX565" fmla="*/ 1984242 w 7467600"/>
              <a:gd name="connsiteY565" fmla="*/ 2430829 h 6858000"/>
              <a:gd name="connsiteX566" fmla="*/ 2014023 w 7467600"/>
              <a:gd name="connsiteY566" fmla="*/ 2450995 h 6858000"/>
              <a:gd name="connsiteX567" fmla="*/ 1747337 w 7467600"/>
              <a:gd name="connsiteY567" fmla="*/ 1855264 h 6858000"/>
              <a:gd name="connsiteX568" fmla="*/ 1533749 w 7467600"/>
              <a:gd name="connsiteY568" fmla="*/ 1478656 h 6858000"/>
              <a:gd name="connsiteX569" fmla="*/ 1431890 w 7467600"/>
              <a:gd name="connsiteY569" fmla="*/ 1306475 h 6858000"/>
              <a:gd name="connsiteX570" fmla="*/ 5052692 w 7467600"/>
              <a:gd name="connsiteY570" fmla="*/ 1292994 h 6858000"/>
              <a:gd name="connsiteX571" fmla="*/ 5200661 w 7467600"/>
              <a:gd name="connsiteY571" fmla="*/ 1635186 h 6858000"/>
              <a:gd name="connsiteX572" fmla="*/ 5297138 w 7467600"/>
              <a:gd name="connsiteY572" fmla="*/ 1906351 h 6858000"/>
              <a:gd name="connsiteX573" fmla="*/ 5052692 w 7467600"/>
              <a:gd name="connsiteY573" fmla="*/ 1292994 h 6858000"/>
              <a:gd name="connsiteX574" fmla="*/ 5009948 w 7467600"/>
              <a:gd name="connsiteY574" fmla="*/ 1273619 h 6858000"/>
              <a:gd name="connsiteX575" fmla="*/ 5121777 w 7467600"/>
              <a:gd name="connsiteY575" fmla="*/ 1654213 h 6858000"/>
              <a:gd name="connsiteX576" fmla="*/ 5293545 w 7467600"/>
              <a:gd name="connsiteY576" fmla="*/ 2072247 h 6858000"/>
              <a:gd name="connsiteX577" fmla="*/ 5294042 w 7467600"/>
              <a:gd name="connsiteY577" fmla="*/ 2065019 h 6858000"/>
              <a:gd name="connsiteX578" fmla="*/ 5171936 w 7467600"/>
              <a:gd name="connsiteY578" fmla="*/ 1647613 h 6858000"/>
              <a:gd name="connsiteX579" fmla="*/ 5009948 w 7467600"/>
              <a:gd name="connsiteY579" fmla="*/ 1273619 h 6858000"/>
              <a:gd name="connsiteX580" fmla="*/ 655236 w 7467600"/>
              <a:gd name="connsiteY580" fmla="*/ 1268632 h 6858000"/>
              <a:gd name="connsiteX581" fmla="*/ 839521 w 7467600"/>
              <a:gd name="connsiteY581" fmla="*/ 1685315 h 6858000"/>
              <a:gd name="connsiteX582" fmla="*/ 1109416 w 7467600"/>
              <a:gd name="connsiteY582" fmla="*/ 2061663 h 6858000"/>
              <a:gd name="connsiteX583" fmla="*/ 1298300 w 7467600"/>
              <a:gd name="connsiteY583" fmla="*/ 2247742 h 6858000"/>
              <a:gd name="connsiteX584" fmla="*/ 1125871 w 7467600"/>
              <a:gd name="connsiteY584" fmla="*/ 1989513 h 6858000"/>
              <a:gd name="connsiteX585" fmla="*/ 981574 w 7467600"/>
              <a:gd name="connsiteY585" fmla="*/ 1783157 h 6858000"/>
              <a:gd name="connsiteX586" fmla="*/ 922198 w 7467600"/>
              <a:gd name="connsiteY586" fmla="*/ 1677437 h 6858000"/>
              <a:gd name="connsiteX587" fmla="*/ 869293 w 7467600"/>
              <a:gd name="connsiteY587" fmla="*/ 1583214 h 6858000"/>
              <a:gd name="connsiteX588" fmla="*/ 751431 w 7467600"/>
              <a:gd name="connsiteY588" fmla="*/ 1405731 h 6858000"/>
              <a:gd name="connsiteX589" fmla="*/ 655236 w 7467600"/>
              <a:gd name="connsiteY589" fmla="*/ 1268632 h 6858000"/>
              <a:gd name="connsiteX590" fmla="*/ 6516292 w 7467600"/>
              <a:gd name="connsiteY590" fmla="*/ 1263064 h 6858000"/>
              <a:gd name="connsiteX591" fmla="*/ 5736320 w 7467600"/>
              <a:gd name="connsiteY591" fmla="*/ 1501803 h 6858000"/>
              <a:gd name="connsiteX592" fmla="*/ 6516292 w 7467600"/>
              <a:gd name="connsiteY592" fmla="*/ 1263064 h 6858000"/>
              <a:gd name="connsiteX593" fmla="*/ 291466 w 7467600"/>
              <a:gd name="connsiteY593" fmla="*/ 1250369 h 6858000"/>
              <a:gd name="connsiteX594" fmla="*/ 323180 w 7467600"/>
              <a:gd name="connsiteY594" fmla="*/ 1435283 h 6858000"/>
              <a:gd name="connsiteX595" fmla="*/ 349381 w 7467600"/>
              <a:gd name="connsiteY595" fmla="*/ 1875041 h 6858000"/>
              <a:gd name="connsiteX596" fmla="*/ 374363 w 7467600"/>
              <a:gd name="connsiteY596" fmla="*/ 1506494 h 6858000"/>
              <a:gd name="connsiteX597" fmla="*/ 302168 w 7467600"/>
              <a:gd name="connsiteY597" fmla="*/ 1274495 h 6858000"/>
              <a:gd name="connsiteX598" fmla="*/ 291466 w 7467600"/>
              <a:gd name="connsiteY598" fmla="*/ 1250369 h 6858000"/>
              <a:gd name="connsiteX599" fmla="*/ 678222 w 7467600"/>
              <a:gd name="connsiteY599" fmla="*/ 1248670 h 6858000"/>
              <a:gd name="connsiteX600" fmla="*/ 775536 w 7467600"/>
              <a:gd name="connsiteY600" fmla="*/ 1388015 h 6858000"/>
              <a:gd name="connsiteX601" fmla="*/ 894529 w 7467600"/>
              <a:gd name="connsiteY601" fmla="*/ 1567739 h 6858000"/>
              <a:gd name="connsiteX602" fmla="*/ 948000 w 7467600"/>
              <a:gd name="connsiteY602" fmla="*/ 1663088 h 6858000"/>
              <a:gd name="connsiteX603" fmla="*/ 1006812 w 7467600"/>
              <a:gd name="connsiteY603" fmla="*/ 1767683 h 6858000"/>
              <a:gd name="connsiteX604" fmla="*/ 1149133 w 7467600"/>
              <a:gd name="connsiteY604" fmla="*/ 1971513 h 6858000"/>
              <a:gd name="connsiteX605" fmla="*/ 1333952 w 7467600"/>
              <a:gd name="connsiteY605" fmla="*/ 2251620 h 6858000"/>
              <a:gd name="connsiteX606" fmla="*/ 1337329 w 7467600"/>
              <a:gd name="connsiteY606" fmla="*/ 2258350 h 6858000"/>
              <a:gd name="connsiteX607" fmla="*/ 1014726 w 7467600"/>
              <a:gd name="connsiteY607" fmla="*/ 1615556 h 6858000"/>
              <a:gd name="connsiteX608" fmla="*/ 678222 w 7467600"/>
              <a:gd name="connsiteY608" fmla="*/ 1248670 h 6858000"/>
              <a:gd name="connsiteX609" fmla="*/ 6691602 w 7467600"/>
              <a:gd name="connsiteY609" fmla="*/ 1140573 h 6858000"/>
              <a:gd name="connsiteX610" fmla="*/ 6571100 w 7467600"/>
              <a:gd name="connsiteY610" fmla="*/ 1183662 h 6858000"/>
              <a:gd name="connsiteX611" fmla="*/ 6241687 w 7467600"/>
              <a:gd name="connsiteY611" fmla="*/ 1257600 h 6858000"/>
              <a:gd name="connsiteX612" fmla="*/ 5693009 w 7467600"/>
              <a:gd name="connsiteY612" fmla="*/ 1478256 h 6858000"/>
              <a:gd name="connsiteX613" fmla="*/ 6548420 w 7467600"/>
              <a:gd name="connsiteY613" fmla="*/ 1214599 h 6858000"/>
              <a:gd name="connsiteX614" fmla="*/ 6605473 w 7467600"/>
              <a:gd name="connsiteY614" fmla="*/ 1184686 h 6858000"/>
              <a:gd name="connsiteX615" fmla="*/ 6691602 w 7467600"/>
              <a:gd name="connsiteY615" fmla="*/ 1140573 h 6858000"/>
              <a:gd name="connsiteX616" fmla="*/ 4002475 w 7467600"/>
              <a:gd name="connsiteY616" fmla="*/ 1037802 h 6858000"/>
              <a:gd name="connsiteX617" fmla="*/ 4000324 w 7467600"/>
              <a:gd name="connsiteY617" fmla="*/ 1039362 h 6858000"/>
              <a:gd name="connsiteX618" fmla="*/ 4002862 w 7467600"/>
              <a:gd name="connsiteY618" fmla="*/ 1042866 h 6858000"/>
              <a:gd name="connsiteX619" fmla="*/ 4002475 w 7467600"/>
              <a:gd name="connsiteY619" fmla="*/ 1037802 h 6858000"/>
              <a:gd name="connsiteX620" fmla="*/ 506322 w 7467600"/>
              <a:gd name="connsiteY620" fmla="*/ 1020997 h 6858000"/>
              <a:gd name="connsiteX621" fmla="*/ 533068 w 7467600"/>
              <a:gd name="connsiteY621" fmla="*/ 1029409 h 6858000"/>
              <a:gd name="connsiteX622" fmla="*/ 1232525 w 7467600"/>
              <a:gd name="connsiteY622" fmla="*/ 1804675 h 6858000"/>
              <a:gd name="connsiteX623" fmla="*/ 1388858 w 7467600"/>
              <a:gd name="connsiteY623" fmla="*/ 2368011 h 6858000"/>
              <a:gd name="connsiteX624" fmla="*/ 1384098 w 7467600"/>
              <a:gd name="connsiteY624" fmla="*/ 2378125 h 6858000"/>
              <a:gd name="connsiteX625" fmla="*/ 1425393 w 7467600"/>
              <a:gd name="connsiteY625" fmla="*/ 2589124 h 6858000"/>
              <a:gd name="connsiteX626" fmla="*/ 1424001 w 7467600"/>
              <a:gd name="connsiteY626" fmla="*/ 2597541 h 6858000"/>
              <a:gd name="connsiteX627" fmla="*/ 2152729 w 7467600"/>
              <a:gd name="connsiteY627" fmla="*/ 2864487 h 6858000"/>
              <a:gd name="connsiteX628" fmla="*/ 2020609 w 7467600"/>
              <a:gd name="connsiteY628" fmla="*/ 2539671 h 6858000"/>
              <a:gd name="connsiteX629" fmla="*/ 2018920 w 7467600"/>
              <a:gd name="connsiteY629" fmla="*/ 2536309 h 6858000"/>
              <a:gd name="connsiteX630" fmla="*/ 1342441 w 7467600"/>
              <a:gd name="connsiteY630" fmla="*/ 1173017 h 6858000"/>
              <a:gd name="connsiteX631" fmla="*/ 1367925 w 7467600"/>
              <a:gd name="connsiteY631" fmla="*/ 1135648 h 6858000"/>
              <a:gd name="connsiteX632" fmla="*/ 1771401 w 7467600"/>
              <a:gd name="connsiteY632" fmla="*/ 1806673 h 6858000"/>
              <a:gd name="connsiteX633" fmla="*/ 1972385 w 7467600"/>
              <a:gd name="connsiteY633" fmla="*/ 2198735 h 6858000"/>
              <a:gd name="connsiteX634" fmla="*/ 2040892 w 7467600"/>
              <a:gd name="connsiteY634" fmla="*/ 2405205 h 6858000"/>
              <a:gd name="connsiteX635" fmla="*/ 2131689 w 7467600"/>
              <a:gd name="connsiteY635" fmla="*/ 1936926 h 6858000"/>
              <a:gd name="connsiteX636" fmla="*/ 2454820 w 7467600"/>
              <a:gd name="connsiteY636" fmla="*/ 1248808 h 6858000"/>
              <a:gd name="connsiteX637" fmla="*/ 2492512 w 7467600"/>
              <a:gd name="connsiteY637" fmla="*/ 1302920 h 6858000"/>
              <a:gd name="connsiteX638" fmla="*/ 2081216 w 7467600"/>
              <a:gd name="connsiteY638" fmla="*/ 2527513 h 6858000"/>
              <a:gd name="connsiteX639" fmla="*/ 2081211 w 7467600"/>
              <a:gd name="connsiteY639" fmla="*/ 2528916 h 6858000"/>
              <a:gd name="connsiteX640" fmla="*/ 2199067 w 7467600"/>
              <a:gd name="connsiteY640" fmla="*/ 2884061 h 6858000"/>
              <a:gd name="connsiteX641" fmla="*/ 3192586 w 7467600"/>
              <a:gd name="connsiteY641" fmla="*/ 3411496 h 6858000"/>
              <a:gd name="connsiteX642" fmla="*/ 3182620 w 7467600"/>
              <a:gd name="connsiteY642" fmla="*/ 3483279 h 6858000"/>
              <a:gd name="connsiteX643" fmla="*/ 2435119 w 7467600"/>
              <a:gd name="connsiteY643" fmla="*/ 3080173 h 6858000"/>
              <a:gd name="connsiteX644" fmla="*/ 2410152 w 7467600"/>
              <a:gd name="connsiteY644" fmla="*/ 3063751 h 6858000"/>
              <a:gd name="connsiteX645" fmla="*/ 2408099 w 7467600"/>
              <a:gd name="connsiteY645" fmla="*/ 3064403 h 6858000"/>
              <a:gd name="connsiteX646" fmla="*/ 2407218 w 7467600"/>
              <a:gd name="connsiteY646" fmla="*/ 3070324 h 6858000"/>
              <a:gd name="connsiteX647" fmla="*/ 2380138 w 7467600"/>
              <a:gd name="connsiteY647" fmla="*/ 3099341 h 6858000"/>
              <a:gd name="connsiteX648" fmla="*/ 1765923 w 7467600"/>
              <a:gd name="connsiteY648" fmla="*/ 3581043 h 6858000"/>
              <a:gd name="connsiteX649" fmla="*/ 1702258 w 7467600"/>
              <a:gd name="connsiteY649" fmla="*/ 3612286 h 6858000"/>
              <a:gd name="connsiteX650" fmla="*/ 1538370 w 7467600"/>
              <a:gd name="connsiteY650" fmla="*/ 3811804 h 6858000"/>
              <a:gd name="connsiteX651" fmla="*/ 542867 w 7467600"/>
              <a:gd name="connsiteY651" fmla="*/ 4944092 h 6858000"/>
              <a:gd name="connsiteX652" fmla="*/ 515800 w 7467600"/>
              <a:gd name="connsiteY652" fmla="*/ 4862180 h 6858000"/>
              <a:gd name="connsiteX653" fmla="*/ 909145 w 7467600"/>
              <a:gd name="connsiteY653" fmla="*/ 4199225 h 6858000"/>
              <a:gd name="connsiteX654" fmla="*/ 1214067 w 7467600"/>
              <a:gd name="connsiteY654" fmla="*/ 3908561 h 6858000"/>
              <a:gd name="connsiteX655" fmla="*/ 640967 w 7467600"/>
              <a:gd name="connsiteY655" fmla="*/ 4105601 h 6858000"/>
              <a:gd name="connsiteX656" fmla="*/ 112563 w 7467600"/>
              <a:gd name="connsiteY656" fmla="*/ 4396952 h 6858000"/>
              <a:gd name="connsiteX657" fmla="*/ 0 w 7467600"/>
              <a:gd name="connsiteY657" fmla="*/ 4466006 h 6858000"/>
              <a:gd name="connsiteX658" fmla="*/ 0 w 7467600"/>
              <a:gd name="connsiteY658" fmla="*/ 4233763 h 6858000"/>
              <a:gd name="connsiteX659" fmla="*/ 36881 w 7467600"/>
              <a:gd name="connsiteY659" fmla="*/ 4200118 h 6858000"/>
              <a:gd name="connsiteX660" fmla="*/ 910534 w 7467600"/>
              <a:gd name="connsiteY660" fmla="*/ 3629753 h 6858000"/>
              <a:gd name="connsiteX661" fmla="*/ 1578717 w 7467600"/>
              <a:gd name="connsiteY661" fmla="*/ 3575982 h 6858000"/>
              <a:gd name="connsiteX662" fmla="*/ 2338780 w 7467600"/>
              <a:gd name="connsiteY662" fmla="*/ 3033725 h 6858000"/>
              <a:gd name="connsiteX663" fmla="*/ 1807991 w 7467600"/>
              <a:gd name="connsiteY663" fmla="*/ 2807184 h 6858000"/>
              <a:gd name="connsiteX664" fmla="*/ 1416358 w 7467600"/>
              <a:gd name="connsiteY664" fmla="*/ 3112571 h 6858000"/>
              <a:gd name="connsiteX665" fmla="*/ 939066 w 7467600"/>
              <a:gd name="connsiteY665" fmla="*/ 3378798 h 6858000"/>
              <a:gd name="connsiteX666" fmla="*/ 115099 w 7467600"/>
              <a:gd name="connsiteY666" fmla="*/ 3607650 h 6858000"/>
              <a:gd name="connsiteX667" fmla="*/ 97284 w 7467600"/>
              <a:gd name="connsiteY667" fmla="*/ 3520393 h 6858000"/>
              <a:gd name="connsiteX668" fmla="*/ 922050 w 7467600"/>
              <a:gd name="connsiteY668" fmla="*/ 3074867 h 6858000"/>
              <a:gd name="connsiteX669" fmla="*/ 1405265 w 7467600"/>
              <a:gd name="connsiteY669" fmla="*/ 3016319 h 6858000"/>
              <a:gd name="connsiteX670" fmla="*/ 1407512 w 7467600"/>
              <a:gd name="connsiteY670" fmla="*/ 3018001 h 6858000"/>
              <a:gd name="connsiteX671" fmla="*/ 1726266 w 7467600"/>
              <a:gd name="connsiteY671" fmla="*/ 2777274 h 6858000"/>
              <a:gd name="connsiteX672" fmla="*/ 625390 w 7467600"/>
              <a:gd name="connsiteY672" fmla="*/ 2514541 h 6858000"/>
              <a:gd name="connsiteX673" fmla="*/ 619799 w 7467600"/>
              <a:gd name="connsiteY673" fmla="*/ 2527180 h 6858000"/>
              <a:gd name="connsiteX674" fmla="*/ 310030 w 7467600"/>
              <a:gd name="connsiteY674" fmla="*/ 2771818 h 6858000"/>
              <a:gd name="connsiteX675" fmla="*/ 173877 w 7467600"/>
              <a:gd name="connsiteY675" fmla="*/ 2937056 h 6858000"/>
              <a:gd name="connsiteX676" fmla="*/ 77889 w 7467600"/>
              <a:gd name="connsiteY676" fmla="*/ 3138440 h 6858000"/>
              <a:gd name="connsiteX677" fmla="*/ 0 w 7467600"/>
              <a:gd name="connsiteY677" fmla="*/ 3271395 h 6858000"/>
              <a:gd name="connsiteX678" fmla="*/ 0 w 7467600"/>
              <a:gd name="connsiteY678" fmla="*/ 3153002 h 6858000"/>
              <a:gd name="connsiteX679" fmla="*/ 2386 w 7467600"/>
              <a:gd name="connsiteY679" fmla="*/ 3149203 h 6858000"/>
              <a:gd name="connsiteX680" fmla="*/ 89753 w 7467600"/>
              <a:gd name="connsiteY680" fmla="*/ 2987702 h 6858000"/>
              <a:gd name="connsiteX681" fmla="*/ 76869 w 7467600"/>
              <a:gd name="connsiteY681" fmla="*/ 3005404 h 6858000"/>
              <a:gd name="connsiteX682" fmla="*/ 32049 w 7467600"/>
              <a:gd name="connsiteY682" fmla="*/ 3065814 h 6858000"/>
              <a:gd name="connsiteX683" fmla="*/ 0 w 7467600"/>
              <a:gd name="connsiteY683" fmla="*/ 3108744 h 6858000"/>
              <a:gd name="connsiteX684" fmla="*/ 0 w 7467600"/>
              <a:gd name="connsiteY684" fmla="*/ 3058059 h 6858000"/>
              <a:gd name="connsiteX685" fmla="*/ 7610 w 7467600"/>
              <a:gd name="connsiteY685" fmla="*/ 3047889 h 6858000"/>
              <a:gd name="connsiteX686" fmla="*/ 52419 w 7467600"/>
              <a:gd name="connsiteY686" fmla="*/ 2987479 h 6858000"/>
              <a:gd name="connsiteX687" fmla="*/ 59142 w 7467600"/>
              <a:gd name="connsiteY687" fmla="*/ 2978488 h 6858000"/>
              <a:gd name="connsiteX688" fmla="*/ 0 w 7467600"/>
              <a:gd name="connsiteY688" fmla="*/ 3015334 h 6858000"/>
              <a:gd name="connsiteX689" fmla="*/ 0 w 7467600"/>
              <a:gd name="connsiteY689" fmla="*/ 2914286 h 6858000"/>
              <a:gd name="connsiteX690" fmla="*/ 36383 w 7467600"/>
              <a:gd name="connsiteY690" fmla="*/ 2901128 h 6858000"/>
              <a:gd name="connsiteX691" fmla="*/ 156329 w 7467600"/>
              <a:gd name="connsiteY691" fmla="*/ 2840533 h 6858000"/>
              <a:gd name="connsiteX692" fmla="*/ 358355 w 7467600"/>
              <a:gd name="connsiteY692" fmla="*/ 2620471 h 6858000"/>
              <a:gd name="connsiteX693" fmla="*/ 510577 w 7467600"/>
              <a:gd name="connsiteY693" fmla="*/ 2501244 h 6858000"/>
              <a:gd name="connsiteX694" fmla="*/ 211967 w 7467600"/>
              <a:gd name="connsiteY694" fmla="*/ 2479171 h 6858000"/>
              <a:gd name="connsiteX695" fmla="*/ 0 w 7467600"/>
              <a:gd name="connsiteY695" fmla="*/ 2476398 h 6858000"/>
              <a:gd name="connsiteX696" fmla="*/ 0 w 7467600"/>
              <a:gd name="connsiteY696" fmla="*/ 2389189 h 6858000"/>
              <a:gd name="connsiteX697" fmla="*/ 103062 w 7467600"/>
              <a:gd name="connsiteY697" fmla="*/ 2389518 h 6858000"/>
              <a:gd name="connsiteX698" fmla="*/ 510734 w 7467600"/>
              <a:gd name="connsiteY698" fmla="*/ 2416201 h 6858000"/>
              <a:gd name="connsiteX699" fmla="*/ 279257 w 7467600"/>
              <a:gd name="connsiteY699" fmla="*/ 2092102 h 6858000"/>
              <a:gd name="connsiteX700" fmla="*/ 65265 w 7467600"/>
              <a:gd name="connsiteY700" fmla="*/ 2006049 h 6858000"/>
              <a:gd name="connsiteX701" fmla="*/ 0 w 7467600"/>
              <a:gd name="connsiteY701" fmla="*/ 1982532 h 6858000"/>
              <a:gd name="connsiteX702" fmla="*/ 0 w 7467600"/>
              <a:gd name="connsiteY702" fmla="*/ 1912789 h 6858000"/>
              <a:gd name="connsiteX703" fmla="*/ 97460 w 7467600"/>
              <a:gd name="connsiteY703" fmla="*/ 1953725 h 6858000"/>
              <a:gd name="connsiteX704" fmla="*/ 221272 w 7467600"/>
              <a:gd name="connsiteY704" fmla="*/ 1980766 h 6858000"/>
              <a:gd name="connsiteX705" fmla="*/ 116765 w 7467600"/>
              <a:gd name="connsiteY705" fmla="*/ 1911033 h 6858000"/>
              <a:gd name="connsiteX706" fmla="*/ 16405 w 7467600"/>
              <a:gd name="connsiteY706" fmla="*/ 1803412 h 6858000"/>
              <a:gd name="connsiteX707" fmla="*/ 0 w 7467600"/>
              <a:gd name="connsiteY707" fmla="*/ 1784777 h 6858000"/>
              <a:gd name="connsiteX708" fmla="*/ 0 w 7467600"/>
              <a:gd name="connsiteY708" fmla="*/ 1740082 h 6858000"/>
              <a:gd name="connsiteX709" fmla="*/ 39394 w 7467600"/>
              <a:gd name="connsiteY709" fmla="*/ 1784856 h 6858000"/>
              <a:gd name="connsiteX710" fmla="*/ 135813 w 7467600"/>
              <a:gd name="connsiteY710" fmla="*/ 1888838 h 6858000"/>
              <a:gd name="connsiteX711" fmla="*/ 242575 w 7467600"/>
              <a:gd name="connsiteY711" fmla="*/ 1958841 h 6858000"/>
              <a:gd name="connsiteX712" fmla="*/ 82197 w 7467600"/>
              <a:gd name="connsiteY712" fmla="*/ 1754826 h 6858000"/>
              <a:gd name="connsiteX713" fmla="*/ 0 w 7467600"/>
              <a:gd name="connsiteY713" fmla="*/ 1679650 h 6858000"/>
              <a:gd name="connsiteX714" fmla="*/ 0 w 7467600"/>
              <a:gd name="connsiteY714" fmla="*/ 1602463 h 6858000"/>
              <a:gd name="connsiteX715" fmla="*/ 84689 w 7467600"/>
              <a:gd name="connsiteY715" fmla="*/ 1677442 h 6858000"/>
              <a:gd name="connsiteX716" fmla="*/ 298437 w 7467600"/>
              <a:gd name="connsiteY716" fmla="*/ 1968019 h 6858000"/>
              <a:gd name="connsiteX717" fmla="*/ 227269 w 7467600"/>
              <a:gd name="connsiteY717" fmla="*/ 1114064 h 6858000"/>
              <a:gd name="connsiteX718" fmla="*/ 248003 w 7467600"/>
              <a:gd name="connsiteY718" fmla="*/ 1089613 h 6858000"/>
              <a:gd name="connsiteX719" fmla="*/ 427020 w 7467600"/>
              <a:gd name="connsiteY719" fmla="*/ 1619803 h 6858000"/>
              <a:gd name="connsiteX720" fmla="*/ 340345 w 7467600"/>
              <a:gd name="connsiteY720" fmla="*/ 2027739 h 6858000"/>
              <a:gd name="connsiteX721" fmla="*/ 360865 w 7467600"/>
              <a:gd name="connsiteY721" fmla="*/ 2044827 h 6858000"/>
              <a:gd name="connsiteX722" fmla="*/ 560414 w 7467600"/>
              <a:gd name="connsiteY722" fmla="*/ 2421457 h 6858000"/>
              <a:gd name="connsiteX723" fmla="*/ 1359703 w 7467600"/>
              <a:gd name="connsiteY723" fmla="*/ 2578554 h 6858000"/>
              <a:gd name="connsiteX724" fmla="*/ 1359422 w 7467600"/>
              <a:gd name="connsiteY724" fmla="*/ 2577994 h 6858000"/>
              <a:gd name="connsiteX725" fmla="*/ 828701 w 7467600"/>
              <a:gd name="connsiteY725" fmla="*/ 1839520 h 6858000"/>
              <a:gd name="connsiteX726" fmla="*/ 494427 w 7467600"/>
              <a:gd name="connsiteY726" fmla="*/ 1092333 h 6858000"/>
              <a:gd name="connsiteX727" fmla="*/ 506322 w 7467600"/>
              <a:gd name="connsiteY727" fmla="*/ 1020997 h 6858000"/>
              <a:gd name="connsiteX728" fmla="*/ 4570198 w 7467600"/>
              <a:gd name="connsiteY728" fmla="*/ 978081 h 6858000"/>
              <a:gd name="connsiteX729" fmla="*/ 4523691 w 7467600"/>
              <a:gd name="connsiteY729" fmla="*/ 1127776 h 6858000"/>
              <a:gd name="connsiteX730" fmla="*/ 4509875 w 7467600"/>
              <a:gd name="connsiteY730" fmla="*/ 1167552 h 6858000"/>
              <a:gd name="connsiteX731" fmla="*/ 4478168 w 7467600"/>
              <a:gd name="connsiteY731" fmla="*/ 1260735 h 6858000"/>
              <a:gd name="connsiteX732" fmla="*/ 4409309 w 7467600"/>
              <a:gd name="connsiteY732" fmla="*/ 1666996 h 6858000"/>
              <a:gd name="connsiteX733" fmla="*/ 4370031 w 7467600"/>
              <a:gd name="connsiteY733" fmla="*/ 1955666 h 6858000"/>
              <a:gd name="connsiteX734" fmla="*/ 4570198 w 7467600"/>
              <a:gd name="connsiteY734" fmla="*/ 978081 h 6858000"/>
              <a:gd name="connsiteX735" fmla="*/ 4557898 w 7467600"/>
              <a:gd name="connsiteY735" fmla="*/ 900011 h 6858000"/>
              <a:gd name="connsiteX736" fmla="*/ 4344840 w 7467600"/>
              <a:gd name="connsiteY736" fmla="*/ 1922038 h 6858000"/>
              <a:gd name="connsiteX737" fmla="*/ 4378710 w 7467600"/>
              <a:gd name="connsiteY737" fmla="*/ 1665516 h 6858000"/>
              <a:gd name="connsiteX738" fmla="*/ 4448798 w 7467600"/>
              <a:gd name="connsiteY738" fmla="*/ 1253024 h 6858000"/>
              <a:gd name="connsiteX739" fmla="*/ 4480315 w 7467600"/>
              <a:gd name="connsiteY739" fmla="*/ 1158454 h 6858000"/>
              <a:gd name="connsiteX740" fmla="*/ 4494133 w 7467600"/>
              <a:gd name="connsiteY740" fmla="*/ 1118676 h 6858000"/>
              <a:gd name="connsiteX741" fmla="*/ 4557898 w 7467600"/>
              <a:gd name="connsiteY741" fmla="*/ 900011 h 6858000"/>
              <a:gd name="connsiteX742" fmla="*/ 5870151 w 7467600"/>
              <a:gd name="connsiteY742" fmla="*/ 898890 h 6858000"/>
              <a:gd name="connsiteX743" fmla="*/ 5861335 w 7467600"/>
              <a:gd name="connsiteY743" fmla="*/ 899177 h 6858000"/>
              <a:gd name="connsiteX744" fmla="*/ 5843702 w 7467600"/>
              <a:gd name="connsiteY744" fmla="*/ 899748 h 6858000"/>
              <a:gd name="connsiteX745" fmla="*/ 5651107 w 7467600"/>
              <a:gd name="connsiteY745" fmla="*/ 920306 h 6858000"/>
              <a:gd name="connsiteX746" fmla="*/ 5459407 w 7467600"/>
              <a:gd name="connsiteY746" fmla="*/ 940975 h 6858000"/>
              <a:gd name="connsiteX747" fmla="*/ 5374846 w 7467600"/>
              <a:gd name="connsiteY747" fmla="*/ 941988 h 6858000"/>
              <a:gd name="connsiteX748" fmla="*/ 5256105 w 7467600"/>
              <a:gd name="connsiteY748" fmla="*/ 945632 h 6858000"/>
              <a:gd name="connsiteX749" fmla="*/ 5107071 w 7467600"/>
              <a:gd name="connsiteY749" fmla="*/ 969720 h 6858000"/>
              <a:gd name="connsiteX750" fmla="*/ 4998681 w 7467600"/>
              <a:gd name="connsiteY750" fmla="*/ 988771 h 6858000"/>
              <a:gd name="connsiteX751" fmla="*/ 5870151 w 7467600"/>
              <a:gd name="connsiteY751" fmla="*/ 898890 h 6858000"/>
              <a:gd name="connsiteX752" fmla="*/ 5504425 w 7467600"/>
              <a:gd name="connsiteY752" fmla="*/ 848067 h 6858000"/>
              <a:gd name="connsiteX753" fmla="*/ 4968849 w 7467600"/>
              <a:gd name="connsiteY753" fmla="*/ 962318 h 6858000"/>
              <a:gd name="connsiteX754" fmla="*/ 5104039 w 7467600"/>
              <a:gd name="connsiteY754" fmla="*/ 940634 h 6858000"/>
              <a:gd name="connsiteX755" fmla="*/ 5256311 w 7467600"/>
              <a:gd name="connsiteY755" fmla="*/ 916490 h 6858000"/>
              <a:gd name="connsiteX756" fmla="*/ 5377381 w 7467600"/>
              <a:gd name="connsiteY756" fmla="*/ 912671 h 6858000"/>
              <a:gd name="connsiteX757" fmla="*/ 5460148 w 7467600"/>
              <a:gd name="connsiteY757" fmla="*/ 911442 h 6858000"/>
              <a:gd name="connsiteX758" fmla="*/ 5648971 w 7467600"/>
              <a:gd name="connsiteY758" fmla="*/ 891331 h 6858000"/>
              <a:gd name="connsiteX759" fmla="*/ 5844807 w 7467600"/>
              <a:gd name="connsiteY759" fmla="*/ 870718 h 6858000"/>
              <a:gd name="connsiteX760" fmla="*/ 5862975 w 7467600"/>
              <a:gd name="connsiteY760" fmla="*/ 869756 h 6858000"/>
              <a:gd name="connsiteX761" fmla="*/ 5920887 w 7467600"/>
              <a:gd name="connsiteY761" fmla="*/ 865929 h 6858000"/>
              <a:gd name="connsiteX762" fmla="*/ 5504425 w 7467600"/>
              <a:gd name="connsiteY762" fmla="*/ 848067 h 6858000"/>
              <a:gd name="connsiteX763" fmla="*/ 3607114 w 7467600"/>
              <a:gd name="connsiteY763" fmla="*/ 467441 h 6858000"/>
              <a:gd name="connsiteX764" fmla="*/ 3296242 w 7467600"/>
              <a:gd name="connsiteY764" fmla="*/ 807991 h 6858000"/>
              <a:gd name="connsiteX765" fmla="*/ 3174674 w 7467600"/>
              <a:gd name="connsiteY765" fmla="*/ 919759 h 6858000"/>
              <a:gd name="connsiteX766" fmla="*/ 3042978 w 7467600"/>
              <a:gd name="connsiteY766" fmla="*/ 1054894 h 6858000"/>
              <a:gd name="connsiteX767" fmla="*/ 2968914 w 7467600"/>
              <a:gd name="connsiteY767" fmla="*/ 1133756 h 6858000"/>
              <a:gd name="connsiteX768" fmla="*/ 3103823 w 7467600"/>
              <a:gd name="connsiteY768" fmla="*/ 1026814 h 6858000"/>
              <a:gd name="connsiteX769" fmla="*/ 3607114 w 7467600"/>
              <a:gd name="connsiteY769" fmla="*/ 467441 h 6858000"/>
              <a:gd name="connsiteX770" fmla="*/ 3744487 w 7467600"/>
              <a:gd name="connsiteY770" fmla="*/ 383136 h 6858000"/>
              <a:gd name="connsiteX771" fmla="*/ 3970213 w 7467600"/>
              <a:gd name="connsiteY771" fmla="*/ 995559 h 6858000"/>
              <a:gd name="connsiteX772" fmla="*/ 3744487 w 7467600"/>
              <a:gd name="connsiteY772" fmla="*/ 383136 h 6858000"/>
              <a:gd name="connsiteX773" fmla="*/ 3624562 w 7467600"/>
              <a:gd name="connsiteY773" fmla="*/ 367041 h 6858000"/>
              <a:gd name="connsiteX774" fmla="*/ 3489712 w 7467600"/>
              <a:gd name="connsiteY774" fmla="*/ 485386 h 6858000"/>
              <a:gd name="connsiteX775" fmla="*/ 3182994 w 7467600"/>
              <a:gd name="connsiteY775" fmla="*/ 828265 h 6858000"/>
              <a:gd name="connsiteX776" fmla="*/ 2892114 w 7467600"/>
              <a:gd name="connsiteY776" fmla="*/ 1172635 h 6858000"/>
              <a:gd name="connsiteX777" fmla="*/ 3021459 w 7467600"/>
              <a:gd name="connsiteY777" fmla="*/ 1035385 h 6858000"/>
              <a:gd name="connsiteX778" fmla="*/ 3153873 w 7467600"/>
              <a:gd name="connsiteY778" fmla="*/ 898971 h 6858000"/>
              <a:gd name="connsiteX779" fmla="*/ 3276511 w 7467600"/>
              <a:gd name="connsiteY779" fmla="*/ 786423 h 6858000"/>
              <a:gd name="connsiteX780" fmla="*/ 3584154 w 7467600"/>
              <a:gd name="connsiteY780" fmla="*/ 448218 h 6858000"/>
              <a:gd name="connsiteX781" fmla="*/ 3624562 w 7467600"/>
              <a:gd name="connsiteY781" fmla="*/ 367041 h 6858000"/>
              <a:gd name="connsiteX782" fmla="*/ 3766672 w 7467600"/>
              <a:gd name="connsiteY782" fmla="*/ 359429 h 6858000"/>
              <a:gd name="connsiteX783" fmla="*/ 3996338 w 7467600"/>
              <a:gd name="connsiteY783" fmla="*/ 968237 h 6858000"/>
              <a:gd name="connsiteX784" fmla="*/ 3766672 w 7467600"/>
              <a:gd name="connsiteY784" fmla="*/ 359429 h 6858000"/>
              <a:gd name="connsiteX785" fmla="*/ 5805386 w 7467600"/>
              <a:gd name="connsiteY785" fmla="*/ 239240 h 6858000"/>
              <a:gd name="connsiteX786" fmla="*/ 5736947 w 7467600"/>
              <a:gd name="connsiteY786" fmla="*/ 261367 h 6858000"/>
              <a:gd name="connsiteX787" fmla="*/ 5427012 w 7467600"/>
              <a:gd name="connsiteY787" fmla="*/ 311272 h 6858000"/>
              <a:gd name="connsiteX788" fmla="*/ 5147818 w 7467600"/>
              <a:gd name="connsiteY788" fmla="*/ 322112 h 6858000"/>
              <a:gd name="connsiteX789" fmla="*/ 5060854 w 7467600"/>
              <a:gd name="connsiteY789" fmla="*/ 311882 h 6858000"/>
              <a:gd name="connsiteX790" fmla="*/ 4945989 w 7467600"/>
              <a:gd name="connsiteY790" fmla="*/ 300516 h 6858000"/>
              <a:gd name="connsiteX791" fmla="*/ 5410479 w 7467600"/>
              <a:gd name="connsiteY791" fmla="*/ 348434 h 6858000"/>
              <a:gd name="connsiteX792" fmla="*/ 5805386 w 7467600"/>
              <a:gd name="connsiteY792" fmla="*/ 239240 h 6858000"/>
              <a:gd name="connsiteX793" fmla="*/ 5905192 w 7467600"/>
              <a:gd name="connsiteY793" fmla="*/ 163079 h 6858000"/>
              <a:gd name="connsiteX794" fmla="*/ 5865655 w 7467600"/>
              <a:gd name="connsiteY794" fmla="*/ 171901 h 6858000"/>
              <a:gd name="connsiteX795" fmla="*/ 5259740 w 7467600"/>
              <a:gd name="connsiteY795" fmla="*/ 257013 h 6858000"/>
              <a:gd name="connsiteX796" fmla="*/ 5208466 w 7467600"/>
              <a:gd name="connsiteY796" fmla="*/ 257550 h 6858000"/>
              <a:gd name="connsiteX797" fmla="*/ 4980204 w 7467600"/>
              <a:gd name="connsiteY797" fmla="*/ 271903 h 6858000"/>
              <a:gd name="connsiteX798" fmla="*/ 5068068 w 7467600"/>
              <a:gd name="connsiteY798" fmla="*/ 282244 h 6858000"/>
              <a:gd name="connsiteX799" fmla="*/ 5153231 w 7467600"/>
              <a:gd name="connsiteY799" fmla="*/ 292240 h 6858000"/>
              <a:gd name="connsiteX800" fmla="*/ 5426491 w 7467600"/>
              <a:gd name="connsiteY800" fmla="*/ 281128 h 6858000"/>
              <a:gd name="connsiteX801" fmla="*/ 5731212 w 7467600"/>
              <a:gd name="connsiteY801" fmla="*/ 231951 h 6858000"/>
              <a:gd name="connsiteX802" fmla="*/ 5905192 w 7467600"/>
              <a:gd name="connsiteY802" fmla="*/ 163079 h 6858000"/>
              <a:gd name="connsiteX803" fmla="*/ 5944437 w 7467600"/>
              <a:gd name="connsiteY803" fmla="*/ 113829 h 6858000"/>
              <a:gd name="connsiteX804" fmla="*/ 5825032 w 7467600"/>
              <a:gd name="connsiteY804" fmla="*/ 146405 h 6858000"/>
              <a:gd name="connsiteX805" fmla="*/ 4955599 w 7467600"/>
              <a:gd name="connsiteY805" fmla="*/ 247008 h 6858000"/>
              <a:gd name="connsiteX806" fmla="*/ 5210104 w 7467600"/>
              <a:gd name="connsiteY806" fmla="*/ 228123 h 6858000"/>
              <a:gd name="connsiteX807" fmla="*/ 5261015 w 7467600"/>
              <a:gd name="connsiteY807" fmla="*/ 227087 h 6858000"/>
              <a:gd name="connsiteX808" fmla="*/ 5861181 w 7467600"/>
              <a:gd name="connsiteY808" fmla="*/ 143093 h 6858000"/>
              <a:gd name="connsiteX809" fmla="*/ 5961252 w 7467600"/>
              <a:gd name="connsiteY809" fmla="*/ 114820 h 6858000"/>
              <a:gd name="connsiteX810" fmla="*/ 5944437 w 7467600"/>
              <a:gd name="connsiteY810" fmla="*/ 113829 h 6858000"/>
              <a:gd name="connsiteX811" fmla="*/ 3882765 w 7467600"/>
              <a:gd name="connsiteY811" fmla="*/ 0 h 6858000"/>
              <a:gd name="connsiteX812" fmla="*/ 3995099 w 7467600"/>
              <a:gd name="connsiteY812" fmla="*/ 0 h 6858000"/>
              <a:gd name="connsiteX813" fmla="*/ 4163818 w 7467600"/>
              <a:gd name="connsiteY813" fmla="*/ 234104 h 6858000"/>
              <a:gd name="connsiteX814" fmla="*/ 4172099 w 7467600"/>
              <a:gd name="connsiteY814" fmla="*/ 234207 h 6858000"/>
              <a:gd name="connsiteX815" fmla="*/ 4784282 w 7467600"/>
              <a:gd name="connsiteY815" fmla="*/ 276561 h 6858000"/>
              <a:gd name="connsiteX816" fmla="*/ 4801687 w 7467600"/>
              <a:gd name="connsiteY816" fmla="*/ 267764 h 6858000"/>
              <a:gd name="connsiteX817" fmla="*/ 6082788 w 7467600"/>
              <a:gd name="connsiteY817" fmla="*/ 64119 h 6858000"/>
              <a:gd name="connsiteX818" fmla="*/ 6099442 w 7467600"/>
              <a:gd name="connsiteY818" fmla="*/ 82568 h 6858000"/>
              <a:gd name="connsiteX819" fmla="*/ 4804137 w 7467600"/>
              <a:gd name="connsiteY819" fmla="*/ 320931 h 6858000"/>
              <a:gd name="connsiteX820" fmla="*/ 4227047 w 7467600"/>
              <a:gd name="connsiteY820" fmla="*/ 313415 h 6858000"/>
              <a:gd name="connsiteX821" fmla="*/ 4346041 w 7467600"/>
              <a:gd name="connsiteY821" fmla="*/ 456086 h 6858000"/>
              <a:gd name="connsiteX822" fmla="*/ 4870967 w 7467600"/>
              <a:gd name="connsiteY822" fmla="*/ 963061 h 6858000"/>
              <a:gd name="connsiteX823" fmla="*/ 4889647 w 7467600"/>
              <a:gd name="connsiteY823" fmla="*/ 957147 h 6858000"/>
              <a:gd name="connsiteX824" fmla="*/ 5422504 w 7467600"/>
              <a:gd name="connsiteY824" fmla="*/ 805191 h 6858000"/>
              <a:gd name="connsiteX825" fmla="*/ 6087656 w 7467600"/>
              <a:gd name="connsiteY825" fmla="*/ 826703 h 6858000"/>
              <a:gd name="connsiteX826" fmla="*/ 6058717 w 7467600"/>
              <a:gd name="connsiteY826" fmla="*/ 865992 h 6858000"/>
              <a:gd name="connsiteX827" fmla="*/ 4974153 w 7467600"/>
              <a:gd name="connsiteY827" fmla="*/ 1045456 h 6858000"/>
              <a:gd name="connsiteX828" fmla="*/ 5627835 w 7467600"/>
              <a:gd name="connsiteY828" fmla="*/ 1472077 h 6858000"/>
              <a:gd name="connsiteX829" fmla="*/ 5629817 w 7467600"/>
              <a:gd name="connsiteY829" fmla="*/ 1471412 h 6858000"/>
              <a:gd name="connsiteX830" fmla="*/ 5634124 w 7467600"/>
              <a:gd name="connsiteY830" fmla="*/ 1470572 h 6858000"/>
              <a:gd name="connsiteX831" fmla="*/ 5755832 w 7467600"/>
              <a:gd name="connsiteY831" fmla="*/ 1383886 h 6858000"/>
              <a:gd name="connsiteX832" fmla="*/ 6014186 w 7467600"/>
              <a:gd name="connsiteY832" fmla="*/ 1279799 h 6858000"/>
              <a:gd name="connsiteX833" fmla="*/ 6901619 w 7467600"/>
              <a:gd name="connsiteY833" fmla="*/ 1047874 h 6858000"/>
              <a:gd name="connsiteX834" fmla="*/ 6931566 w 7467600"/>
              <a:gd name="connsiteY834" fmla="*/ 1062034 h 6858000"/>
              <a:gd name="connsiteX835" fmla="*/ 5790982 w 7467600"/>
              <a:gd name="connsiteY835" fmla="*/ 1561380 h 6858000"/>
              <a:gd name="connsiteX836" fmla="*/ 6188971 w 7467600"/>
              <a:gd name="connsiteY836" fmla="*/ 1755168 h 6858000"/>
              <a:gd name="connsiteX837" fmla="*/ 6202446 w 7467600"/>
              <a:gd name="connsiteY837" fmla="*/ 1752268 h 6858000"/>
              <a:gd name="connsiteX838" fmla="*/ 7179560 w 7467600"/>
              <a:gd name="connsiteY838" fmla="*/ 1467551 h 6858000"/>
              <a:gd name="connsiteX839" fmla="*/ 7158730 w 7467600"/>
              <a:gd name="connsiteY839" fmla="*/ 1507835 h 6858000"/>
              <a:gd name="connsiteX840" fmla="*/ 6326959 w 7467600"/>
              <a:gd name="connsiteY840" fmla="*/ 1817686 h 6858000"/>
              <a:gd name="connsiteX841" fmla="*/ 6537433 w 7467600"/>
              <a:gd name="connsiteY841" fmla="*/ 1907790 h 6858000"/>
              <a:gd name="connsiteX842" fmla="*/ 6550221 w 7467600"/>
              <a:gd name="connsiteY842" fmla="*/ 1910729 h 6858000"/>
              <a:gd name="connsiteX843" fmla="*/ 6964438 w 7467600"/>
              <a:gd name="connsiteY843" fmla="*/ 2209505 h 6858000"/>
              <a:gd name="connsiteX844" fmla="*/ 7367862 w 7467600"/>
              <a:gd name="connsiteY844" fmla="*/ 2806833 h 6858000"/>
              <a:gd name="connsiteX845" fmla="*/ 7364329 w 7467600"/>
              <a:gd name="connsiteY845" fmla="*/ 2826907 h 6858000"/>
              <a:gd name="connsiteX846" fmla="*/ 7290545 w 7467600"/>
              <a:gd name="connsiteY846" fmla="*/ 2850663 h 6858000"/>
              <a:gd name="connsiteX847" fmla="*/ 6472036 w 7467600"/>
              <a:gd name="connsiteY847" fmla="*/ 1959003 h 6858000"/>
              <a:gd name="connsiteX848" fmla="*/ 5792897 w 7467600"/>
              <a:gd name="connsiteY848" fmla="*/ 1647747 h 6858000"/>
              <a:gd name="connsiteX849" fmla="*/ 5842751 w 7467600"/>
              <a:gd name="connsiteY849" fmla="*/ 1816112 h 6858000"/>
              <a:gd name="connsiteX850" fmla="*/ 5847424 w 7467600"/>
              <a:gd name="connsiteY850" fmla="*/ 1815776 h 6858000"/>
              <a:gd name="connsiteX851" fmla="*/ 6399821 w 7467600"/>
              <a:gd name="connsiteY851" fmla="*/ 2344799 h 6858000"/>
              <a:gd name="connsiteX852" fmla="*/ 6323232 w 7467600"/>
              <a:gd name="connsiteY852" fmla="*/ 2389634 h 6858000"/>
              <a:gd name="connsiteX853" fmla="*/ 5942958 w 7467600"/>
              <a:gd name="connsiteY853" fmla="*/ 2077708 h 6858000"/>
              <a:gd name="connsiteX854" fmla="*/ 5921559 w 7467600"/>
              <a:gd name="connsiteY854" fmla="*/ 2378596 h 6858000"/>
              <a:gd name="connsiteX855" fmla="*/ 5817651 w 7467600"/>
              <a:gd name="connsiteY855" fmla="*/ 3023919 h 6858000"/>
              <a:gd name="connsiteX856" fmla="*/ 5729634 w 7467600"/>
              <a:gd name="connsiteY856" fmla="*/ 3051849 h 6858000"/>
              <a:gd name="connsiteX857" fmla="*/ 5611018 w 7467600"/>
              <a:gd name="connsiteY857" fmla="*/ 2316769 h 6858000"/>
              <a:gd name="connsiteX858" fmla="*/ 5687608 w 7467600"/>
              <a:gd name="connsiteY858" fmla="*/ 2039972 h 6858000"/>
              <a:gd name="connsiteX859" fmla="*/ 5657554 w 7467600"/>
              <a:gd name="connsiteY859" fmla="*/ 1576445 h 6858000"/>
              <a:gd name="connsiteX860" fmla="*/ 5150475 w 7467600"/>
              <a:gd name="connsiteY860" fmla="*/ 1274012 h 6858000"/>
              <a:gd name="connsiteX861" fmla="*/ 5349142 w 7467600"/>
              <a:gd name="connsiteY861" fmla="*/ 2204405 h 6858000"/>
              <a:gd name="connsiteX862" fmla="*/ 5262214 w 7467600"/>
              <a:gd name="connsiteY862" fmla="*/ 2233836 h 6858000"/>
              <a:gd name="connsiteX863" fmla="*/ 4981539 w 7467600"/>
              <a:gd name="connsiteY863" fmla="*/ 1542201 h 6858000"/>
              <a:gd name="connsiteX864" fmla="*/ 4958461 w 7467600"/>
              <a:gd name="connsiteY864" fmla="*/ 1136957 h 6858000"/>
              <a:gd name="connsiteX865" fmla="*/ 4655015 w 7467600"/>
              <a:gd name="connsiteY865" fmla="*/ 891426 h 6858000"/>
              <a:gd name="connsiteX866" fmla="*/ 4348002 w 7467600"/>
              <a:gd name="connsiteY866" fmla="*/ 2205895 h 6858000"/>
              <a:gd name="connsiteX867" fmla="*/ 4262250 w 7467600"/>
              <a:gd name="connsiteY867" fmla="*/ 2219972 h 6858000"/>
              <a:gd name="connsiteX868" fmla="*/ 4550611 w 7467600"/>
              <a:gd name="connsiteY868" fmla="*/ 817540 h 6858000"/>
              <a:gd name="connsiteX869" fmla="*/ 4564418 w 7467600"/>
              <a:gd name="connsiteY869" fmla="*/ 808293 h 6858000"/>
              <a:gd name="connsiteX870" fmla="*/ 4266388 w 7467600"/>
              <a:gd name="connsiteY870" fmla="*/ 500083 h 6858000"/>
              <a:gd name="connsiteX871" fmla="*/ 4032842 w 7467600"/>
              <a:gd name="connsiteY871" fmla="*/ 211809 h 6858000"/>
              <a:gd name="connsiteX872" fmla="*/ 3882765 w 7467600"/>
              <a:gd name="connsiteY872" fmla="*/ 0 h 6858000"/>
              <a:gd name="connsiteX873" fmla="*/ 3721337 w 7467600"/>
              <a:gd name="connsiteY873" fmla="*/ 0 h 6858000"/>
              <a:gd name="connsiteX874" fmla="*/ 3797544 w 7467600"/>
              <a:gd name="connsiteY874" fmla="*/ 0 h 6858000"/>
              <a:gd name="connsiteX875" fmla="*/ 3775734 w 7467600"/>
              <a:gd name="connsiteY875" fmla="*/ 95131 h 6858000"/>
              <a:gd name="connsiteX876" fmla="*/ 3724807 w 7467600"/>
              <a:gd name="connsiteY876" fmla="*/ 272257 h 6858000"/>
              <a:gd name="connsiteX877" fmla="*/ 3726844 w 7467600"/>
              <a:gd name="connsiteY877" fmla="*/ 282988 h 6858000"/>
              <a:gd name="connsiteX878" fmla="*/ 3742664 w 7467600"/>
              <a:gd name="connsiteY878" fmla="*/ 279918 h 6858000"/>
              <a:gd name="connsiteX879" fmla="*/ 4103910 w 7467600"/>
              <a:gd name="connsiteY879" fmla="*/ 1161917 h 6858000"/>
              <a:gd name="connsiteX880" fmla="*/ 4020269 w 7467600"/>
              <a:gd name="connsiteY880" fmla="*/ 1200406 h 6858000"/>
              <a:gd name="connsiteX881" fmla="*/ 3674882 w 7467600"/>
              <a:gd name="connsiteY881" fmla="*/ 488524 h 6858000"/>
              <a:gd name="connsiteX882" fmla="*/ 3132682 w 7467600"/>
              <a:gd name="connsiteY882" fmla="*/ 1072284 h 6858000"/>
              <a:gd name="connsiteX883" fmla="*/ 2716346 w 7467600"/>
              <a:gd name="connsiteY883" fmla="*/ 1276376 h 6858000"/>
              <a:gd name="connsiteX884" fmla="*/ 2716772 w 7467600"/>
              <a:gd name="connsiteY884" fmla="*/ 1255462 h 6858000"/>
              <a:gd name="connsiteX885" fmla="*/ 3471096 w 7467600"/>
              <a:gd name="connsiteY885" fmla="*/ 437072 h 6858000"/>
              <a:gd name="connsiteX886" fmla="*/ 3639057 w 7467600"/>
              <a:gd name="connsiteY886" fmla="*/ 286334 h 6858000"/>
              <a:gd name="connsiteX887" fmla="*/ 3640309 w 7467600"/>
              <a:gd name="connsiteY887" fmla="*/ 284664 h 6858000"/>
              <a:gd name="connsiteX888" fmla="*/ 3646022 w 7467600"/>
              <a:gd name="connsiteY888" fmla="*/ 276711 h 6858000"/>
              <a:gd name="connsiteX889" fmla="*/ 3707943 w 7467600"/>
              <a:gd name="connsiteY889" fmla="*/ 65958 h 6858000"/>
              <a:gd name="connsiteX890" fmla="*/ 3721337 w 7467600"/>
              <a:gd name="connsiteY890" fmla="*/ 0 h 6858000"/>
              <a:gd name="connsiteX891" fmla="*/ 2867960 w 7467600"/>
              <a:gd name="connsiteY891" fmla="*/ 0 h 6858000"/>
              <a:gd name="connsiteX892" fmla="*/ 2926351 w 7467600"/>
              <a:gd name="connsiteY892" fmla="*/ 0 h 6858000"/>
              <a:gd name="connsiteX893" fmla="*/ 2902823 w 7467600"/>
              <a:gd name="connsiteY893" fmla="*/ 262929 h 6858000"/>
              <a:gd name="connsiteX894" fmla="*/ 2940663 w 7467600"/>
              <a:gd name="connsiteY894" fmla="*/ 140884 h 6858000"/>
              <a:gd name="connsiteX895" fmla="*/ 2947039 w 7467600"/>
              <a:gd name="connsiteY895" fmla="*/ 122524 h 6858000"/>
              <a:gd name="connsiteX896" fmla="*/ 2984316 w 7467600"/>
              <a:gd name="connsiteY896" fmla="*/ 0 h 6858000"/>
              <a:gd name="connsiteX897" fmla="*/ 3016114 w 7467600"/>
              <a:gd name="connsiteY897" fmla="*/ 0 h 6858000"/>
              <a:gd name="connsiteX898" fmla="*/ 2979949 w 7467600"/>
              <a:gd name="connsiteY898" fmla="*/ 119274 h 6858000"/>
              <a:gd name="connsiteX899" fmla="*/ 3023879 w 7467600"/>
              <a:gd name="connsiteY899" fmla="*/ 0 h 6858000"/>
              <a:gd name="connsiteX900" fmla="*/ 3105400 w 7467600"/>
              <a:gd name="connsiteY900" fmla="*/ 0 h 6858000"/>
              <a:gd name="connsiteX901" fmla="*/ 3094669 w 7467600"/>
              <a:gd name="connsiteY901" fmla="*/ 30308 h 6858000"/>
              <a:gd name="connsiteX902" fmla="*/ 2901945 w 7467600"/>
              <a:gd name="connsiteY902" fmla="*/ 466538 h 6858000"/>
              <a:gd name="connsiteX903" fmla="*/ 2815209 w 7467600"/>
              <a:gd name="connsiteY903" fmla="*/ 497361 h 6858000"/>
              <a:gd name="connsiteX904" fmla="*/ 2844845 w 7467600"/>
              <a:gd name="connsiteY904" fmla="*/ 127638 h 6858000"/>
              <a:gd name="connsiteX905" fmla="*/ 2867960 w 7467600"/>
              <a:gd name="connsiteY905" fmla="*/ 0 h 6858000"/>
              <a:gd name="connsiteX906" fmla="*/ 1057230 w 7467600"/>
              <a:gd name="connsiteY906" fmla="*/ 0 h 6858000"/>
              <a:gd name="connsiteX907" fmla="*/ 1111003 w 7467600"/>
              <a:gd name="connsiteY907" fmla="*/ 0 h 6858000"/>
              <a:gd name="connsiteX908" fmla="*/ 1125553 w 7467600"/>
              <a:gd name="connsiteY908" fmla="*/ 52588 h 6858000"/>
              <a:gd name="connsiteX909" fmla="*/ 1304276 w 7467600"/>
              <a:gd name="connsiteY909" fmla="*/ 476275 h 6858000"/>
              <a:gd name="connsiteX910" fmla="*/ 1492066 w 7467600"/>
              <a:gd name="connsiteY910" fmla="*/ 886333 h 6858000"/>
              <a:gd name="connsiteX911" fmla="*/ 1423698 w 7467600"/>
              <a:gd name="connsiteY911" fmla="*/ 710817 h 6858000"/>
              <a:gd name="connsiteX912" fmla="*/ 1357609 w 7467600"/>
              <a:gd name="connsiteY912" fmla="*/ 532892 h 6858000"/>
              <a:gd name="connsiteX913" fmla="*/ 1309550 w 7467600"/>
              <a:gd name="connsiteY913" fmla="*/ 374031 h 6858000"/>
              <a:gd name="connsiteX914" fmla="*/ 1193673 w 7467600"/>
              <a:gd name="connsiteY914" fmla="*/ 49533 h 6858000"/>
              <a:gd name="connsiteX915" fmla="*/ 1164391 w 7467600"/>
              <a:gd name="connsiteY915" fmla="*/ 0 h 6858000"/>
              <a:gd name="connsiteX916" fmla="*/ 1200666 w 7467600"/>
              <a:gd name="connsiteY916" fmla="*/ 0 h 6858000"/>
              <a:gd name="connsiteX917" fmla="*/ 1223408 w 7467600"/>
              <a:gd name="connsiteY917" fmla="*/ 38996 h 6858000"/>
              <a:gd name="connsiteX918" fmla="*/ 1339635 w 7467600"/>
              <a:gd name="connsiteY918" fmla="*/ 365517 h 6858000"/>
              <a:gd name="connsiteX919" fmla="*/ 1387469 w 7467600"/>
              <a:gd name="connsiteY919" fmla="*/ 523079 h 6858000"/>
              <a:gd name="connsiteX920" fmla="*/ 1452685 w 7467600"/>
              <a:gd name="connsiteY920" fmla="*/ 699806 h 6858000"/>
              <a:gd name="connsiteX921" fmla="*/ 1492092 w 7467600"/>
              <a:gd name="connsiteY921" fmla="*/ 800424 h 6858000"/>
              <a:gd name="connsiteX922" fmla="*/ 1455302 w 7467600"/>
              <a:gd name="connsiteY922" fmla="*/ 632913 h 6858000"/>
              <a:gd name="connsiteX923" fmla="*/ 1222336 w 7467600"/>
              <a:gd name="connsiteY923" fmla="*/ 9480 h 6858000"/>
              <a:gd name="connsiteX924" fmla="*/ 1214634 w 7467600"/>
              <a:gd name="connsiteY924" fmla="*/ 0 h 6858000"/>
              <a:gd name="connsiteX925" fmla="*/ 1289827 w 7467600"/>
              <a:gd name="connsiteY925" fmla="*/ 0 h 6858000"/>
              <a:gd name="connsiteX926" fmla="*/ 1321076 w 7467600"/>
              <a:gd name="connsiteY926" fmla="*/ 59722 h 6858000"/>
              <a:gd name="connsiteX927" fmla="*/ 1512579 w 7467600"/>
              <a:gd name="connsiteY927" fmla="*/ 626441 h 6858000"/>
              <a:gd name="connsiteX928" fmla="*/ 1506076 w 7467600"/>
              <a:gd name="connsiteY928" fmla="*/ 1089289 h 6858000"/>
              <a:gd name="connsiteX929" fmla="*/ 1486346 w 7467600"/>
              <a:gd name="connsiteY929" fmla="*/ 1079919 h 6858000"/>
              <a:gd name="connsiteX930" fmla="*/ 1070511 w 7467600"/>
              <a:gd name="connsiteY930" fmla="*/ 48609 h 6858000"/>
              <a:gd name="connsiteX931" fmla="*/ 1057230 w 7467600"/>
              <a:gd name="connsiteY931" fmla="*/ 0 h 6858000"/>
              <a:gd name="connsiteX932" fmla="*/ 43151 w 7467600"/>
              <a:gd name="connsiteY932" fmla="*/ 0 h 6858000"/>
              <a:gd name="connsiteX933" fmla="*/ 95283 w 7467600"/>
              <a:gd name="connsiteY933" fmla="*/ 0 h 6858000"/>
              <a:gd name="connsiteX934" fmla="*/ 300708 w 7467600"/>
              <a:gd name="connsiteY934" fmla="*/ 154571 h 6858000"/>
              <a:gd name="connsiteX935" fmla="*/ 530414 w 7467600"/>
              <a:gd name="connsiteY935" fmla="*/ 354673 h 6858000"/>
              <a:gd name="connsiteX936" fmla="*/ 333785 w 7467600"/>
              <a:gd name="connsiteY936" fmla="*/ 161564 h 6858000"/>
              <a:gd name="connsiteX937" fmla="*/ 147005 w 7467600"/>
              <a:gd name="connsiteY937" fmla="*/ 0 h 6858000"/>
              <a:gd name="connsiteX938" fmla="*/ 272509 w 7467600"/>
              <a:gd name="connsiteY938" fmla="*/ 0 h 6858000"/>
              <a:gd name="connsiteX939" fmla="*/ 326276 w 7467600"/>
              <a:gd name="connsiteY939" fmla="*/ 45847 h 6858000"/>
              <a:gd name="connsiteX940" fmla="*/ 823759 w 7467600"/>
              <a:gd name="connsiteY940" fmla="*/ 574145 h 6858000"/>
              <a:gd name="connsiteX941" fmla="*/ 811254 w 7467600"/>
              <a:gd name="connsiteY941" fmla="*/ 665546 h 6858000"/>
              <a:gd name="connsiteX942" fmla="*/ 154042 w 7467600"/>
              <a:gd name="connsiteY942" fmla="*/ 261522 h 6858000"/>
              <a:gd name="connsiteX943" fmla="*/ 13550 w 7467600"/>
              <a:gd name="connsiteY943" fmla="*/ 158423 h 6858000"/>
              <a:gd name="connsiteX944" fmla="*/ 0 w 7467600"/>
              <a:gd name="connsiteY944" fmla="*/ 146618 h 6858000"/>
              <a:gd name="connsiteX945" fmla="*/ 0 w 7467600"/>
              <a:gd name="connsiteY945" fmla="*/ 59161 h 6858000"/>
              <a:gd name="connsiteX946" fmla="*/ 45427 w 7467600"/>
              <a:gd name="connsiteY946" fmla="*/ 101078 h 6858000"/>
              <a:gd name="connsiteX947" fmla="*/ 630103 w 7467600"/>
              <a:gd name="connsiteY947" fmla="*/ 485885 h 6858000"/>
              <a:gd name="connsiteX948" fmla="*/ 532040 w 7467600"/>
              <a:gd name="connsiteY948" fmla="*/ 399359 h 6858000"/>
              <a:gd name="connsiteX949" fmla="*/ 517618 w 7467600"/>
              <a:gd name="connsiteY949" fmla="*/ 385726 h 6858000"/>
              <a:gd name="connsiteX950" fmla="*/ 285074 w 7467600"/>
              <a:gd name="connsiteY950" fmla="*/ 182755 h 6858000"/>
              <a:gd name="connsiteX951" fmla="*/ 43151 w 7467600"/>
              <a:gd name="connsiteY951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410696 w 7467600"/>
              <a:gd name="connsiteY4" fmla="*/ 6803861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467600 w 7467600"/>
              <a:gd name="connsiteY16" fmla="*/ 6805948 h 6858000"/>
              <a:gd name="connsiteX17" fmla="*/ 7467600 w 7467600"/>
              <a:gd name="connsiteY17" fmla="*/ 6831490 h 6858000"/>
              <a:gd name="connsiteX18" fmla="*/ 7410696 w 7467600"/>
              <a:gd name="connsiteY18" fmla="*/ 6803861 h 6858000"/>
              <a:gd name="connsiteX19" fmla="*/ 1019354 w 7467600"/>
              <a:gd name="connsiteY19" fmla="*/ 6315006 h 6858000"/>
              <a:gd name="connsiteX20" fmla="*/ 441046 w 7467600"/>
              <a:gd name="connsiteY20" fmla="*/ 6691153 h 6858000"/>
              <a:gd name="connsiteX21" fmla="*/ 1019354 w 7467600"/>
              <a:gd name="connsiteY21" fmla="*/ 6315006 h 6858000"/>
              <a:gd name="connsiteX22" fmla="*/ 991680 w 7467600"/>
              <a:gd name="connsiteY22" fmla="*/ 6298413 h 6858000"/>
              <a:gd name="connsiteX23" fmla="*/ 409060 w 7467600"/>
              <a:gd name="connsiteY23" fmla="*/ 6671470 h 6858000"/>
              <a:gd name="connsiteX24" fmla="*/ 991680 w 7467600"/>
              <a:gd name="connsiteY24" fmla="*/ 6298413 h 6858000"/>
              <a:gd name="connsiteX25" fmla="*/ 103333 w 7467600"/>
              <a:gd name="connsiteY25" fmla="*/ 5699602 h 6858000"/>
              <a:gd name="connsiteX26" fmla="*/ 233938 w 7467600"/>
              <a:gd name="connsiteY26" fmla="*/ 5809416 h 6858000"/>
              <a:gd name="connsiteX27" fmla="*/ 883580 w 7467600"/>
              <a:gd name="connsiteY27" fmla="*/ 6180710 h 6858000"/>
              <a:gd name="connsiteX28" fmla="*/ 487337 w 7467600"/>
              <a:gd name="connsiteY28" fmla="*/ 5950182 h 6858000"/>
              <a:gd name="connsiteX29" fmla="*/ 354051 w 7467600"/>
              <a:gd name="connsiteY29" fmla="*/ 5854912 h 6858000"/>
              <a:gd name="connsiteX30" fmla="*/ 195436 w 7467600"/>
              <a:gd name="connsiteY30" fmla="*/ 5755068 h 6858000"/>
              <a:gd name="connsiteX31" fmla="*/ 103333 w 7467600"/>
              <a:gd name="connsiteY31" fmla="*/ 5699602 h 6858000"/>
              <a:gd name="connsiteX32" fmla="*/ 5539432 w 7467600"/>
              <a:gd name="connsiteY32" fmla="*/ 5642928 h 6858000"/>
              <a:gd name="connsiteX33" fmla="*/ 5555462 w 7467600"/>
              <a:gd name="connsiteY33" fmla="*/ 5694454 h 6858000"/>
              <a:gd name="connsiteX34" fmla="*/ 5828270 w 7467600"/>
              <a:gd name="connsiteY34" fmla="*/ 6320663 h 6858000"/>
              <a:gd name="connsiteX35" fmla="*/ 5947416 w 7467600"/>
              <a:gd name="connsiteY35" fmla="*/ 6574846 h 6858000"/>
              <a:gd name="connsiteX36" fmla="*/ 5539432 w 7467600"/>
              <a:gd name="connsiteY36" fmla="*/ 5642928 h 6858000"/>
              <a:gd name="connsiteX37" fmla="*/ 51253 w 7467600"/>
              <a:gd name="connsiteY37" fmla="*/ 5631825 h 6858000"/>
              <a:gd name="connsiteX38" fmla="*/ 211622 w 7467600"/>
              <a:gd name="connsiteY38" fmla="*/ 5728803 h 6858000"/>
              <a:gd name="connsiteX39" fmla="*/ 371652 w 7467600"/>
              <a:gd name="connsiteY39" fmla="*/ 5829062 h 6858000"/>
              <a:gd name="connsiteX40" fmla="*/ 505903 w 7467600"/>
              <a:gd name="connsiteY40" fmla="*/ 5925221 h 6858000"/>
              <a:gd name="connsiteX41" fmla="*/ 899240 w 7467600"/>
              <a:gd name="connsiteY41" fmla="*/ 6153068 h 6858000"/>
              <a:gd name="connsiteX42" fmla="*/ 988114 w 7467600"/>
              <a:gd name="connsiteY42" fmla="*/ 6174204 h 6858000"/>
              <a:gd name="connsiteX43" fmla="*/ 845971 w 7467600"/>
              <a:gd name="connsiteY43" fmla="*/ 6067177 h 6858000"/>
              <a:gd name="connsiteX44" fmla="*/ 448057 w 7467600"/>
              <a:gd name="connsiteY44" fmla="*/ 5841376 h 6858000"/>
              <a:gd name="connsiteX45" fmla="*/ 51253 w 7467600"/>
              <a:gd name="connsiteY45" fmla="*/ 5631825 h 6858000"/>
              <a:gd name="connsiteX46" fmla="*/ 2606687 w 7467600"/>
              <a:gd name="connsiteY46" fmla="*/ 5630718 h 6858000"/>
              <a:gd name="connsiteX47" fmla="*/ 2645658 w 7467600"/>
              <a:gd name="connsiteY47" fmla="*/ 6640259 h 6858000"/>
              <a:gd name="connsiteX48" fmla="*/ 2606687 w 7467600"/>
              <a:gd name="connsiteY48" fmla="*/ 5630718 h 6858000"/>
              <a:gd name="connsiteX49" fmla="*/ 3642057 w 7467600"/>
              <a:gd name="connsiteY49" fmla="*/ 5573487 h 6858000"/>
              <a:gd name="connsiteX50" fmla="*/ 3632981 w 7467600"/>
              <a:gd name="connsiteY50" fmla="*/ 5579437 h 6858000"/>
              <a:gd name="connsiteX51" fmla="*/ 3382436 w 7467600"/>
              <a:gd name="connsiteY51" fmla="*/ 5952726 h 6858000"/>
              <a:gd name="connsiteX52" fmla="*/ 3191929 w 7467600"/>
              <a:gd name="connsiteY52" fmla="*/ 6662669 h 6858000"/>
              <a:gd name="connsiteX53" fmla="*/ 3369898 w 7467600"/>
              <a:gd name="connsiteY53" fmla="*/ 6081771 h 6858000"/>
              <a:gd name="connsiteX54" fmla="*/ 3642057 w 7467600"/>
              <a:gd name="connsiteY54" fmla="*/ 5573487 h 6858000"/>
              <a:gd name="connsiteX55" fmla="*/ 2650666 w 7467600"/>
              <a:gd name="connsiteY55" fmla="*/ 5530686 h 6858000"/>
              <a:gd name="connsiteX56" fmla="*/ 2650249 w 7467600"/>
              <a:gd name="connsiteY56" fmla="*/ 5532101 h 6858000"/>
              <a:gd name="connsiteX57" fmla="*/ 2663808 w 7467600"/>
              <a:gd name="connsiteY57" fmla="*/ 6535215 h 6858000"/>
              <a:gd name="connsiteX58" fmla="*/ 2665418 w 7467600"/>
              <a:gd name="connsiteY58" fmla="*/ 6132756 h 6858000"/>
              <a:gd name="connsiteX59" fmla="*/ 2650666 w 7467600"/>
              <a:gd name="connsiteY59" fmla="*/ 5530686 h 6858000"/>
              <a:gd name="connsiteX60" fmla="*/ 2680277 w 7467600"/>
              <a:gd name="connsiteY60" fmla="*/ 5479204 h 6858000"/>
              <a:gd name="connsiteX61" fmla="*/ 2678972 w 7467600"/>
              <a:gd name="connsiteY61" fmla="*/ 5481582 h 6858000"/>
              <a:gd name="connsiteX62" fmla="*/ 2696666 w 7467600"/>
              <a:gd name="connsiteY62" fmla="*/ 6133836 h 6858000"/>
              <a:gd name="connsiteX63" fmla="*/ 2695769 w 7467600"/>
              <a:gd name="connsiteY63" fmla="*/ 6390955 h 6858000"/>
              <a:gd name="connsiteX64" fmla="*/ 2739893 w 7467600"/>
              <a:gd name="connsiteY64" fmla="*/ 6108357 h 6858000"/>
              <a:gd name="connsiteX65" fmla="*/ 2680277 w 7467600"/>
              <a:gd name="connsiteY65" fmla="*/ 5479204 h 6858000"/>
              <a:gd name="connsiteX66" fmla="*/ 1132195 w 7467600"/>
              <a:gd name="connsiteY66" fmla="*/ 5467980 h 6858000"/>
              <a:gd name="connsiteX67" fmla="*/ 1679056 w 7467600"/>
              <a:gd name="connsiteY67" fmla="*/ 5516907 h 6858000"/>
              <a:gd name="connsiteX68" fmla="*/ 2128648 w 7467600"/>
              <a:gd name="connsiteY68" fmla="*/ 5474249 h 6858000"/>
              <a:gd name="connsiteX69" fmla="*/ 1825619 w 7467600"/>
              <a:gd name="connsiteY69" fmla="*/ 5478447 h 6858000"/>
              <a:gd name="connsiteX70" fmla="*/ 1737798 w 7467600"/>
              <a:gd name="connsiteY70" fmla="*/ 5483353 h 6858000"/>
              <a:gd name="connsiteX71" fmla="*/ 1132195 w 7467600"/>
              <a:gd name="connsiteY71" fmla="*/ 5467980 h 6858000"/>
              <a:gd name="connsiteX72" fmla="*/ 1456157 w 7467600"/>
              <a:gd name="connsiteY72" fmla="*/ 5371404 h 6858000"/>
              <a:gd name="connsiteX73" fmla="*/ 1244432 w 7467600"/>
              <a:gd name="connsiteY73" fmla="*/ 5385601 h 6858000"/>
              <a:gd name="connsiteX74" fmla="*/ 973990 w 7467600"/>
              <a:gd name="connsiteY74" fmla="*/ 5424940 h 6858000"/>
              <a:gd name="connsiteX75" fmla="*/ 1103809 w 7467600"/>
              <a:gd name="connsiteY75" fmla="*/ 5433720 h 6858000"/>
              <a:gd name="connsiteX76" fmla="*/ 1123454 w 7467600"/>
              <a:gd name="connsiteY76" fmla="*/ 5435727 h 6858000"/>
              <a:gd name="connsiteX77" fmla="*/ 1737017 w 7467600"/>
              <a:gd name="connsiteY77" fmla="*/ 5452183 h 6858000"/>
              <a:gd name="connsiteX78" fmla="*/ 1824397 w 7467600"/>
              <a:gd name="connsiteY78" fmla="*/ 5447757 h 6858000"/>
              <a:gd name="connsiteX79" fmla="*/ 2070059 w 7467600"/>
              <a:gd name="connsiteY79" fmla="*/ 5441660 h 6858000"/>
              <a:gd name="connsiteX80" fmla="*/ 1456157 w 7467600"/>
              <a:gd name="connsiteY80" fmla="*/ 5371404 h 6858000"/>
              <a:gd name="connsiteX81" fmla="*/ 4988186 w 7467600"/>
              <a:gd name="connsiteY81" fmla="*/ 5216467 h 6858000"/>
              <a:gd name="connsiteX82" fmla="*/ 4777334 w 7467600"/>
              <a:gd name="connsiteY82" fmla="*/ 5406072 h 6858000"/>
              <a:gd name="connsiteX83" fmla="*/ 4718341 w 7467600"/>
              <a:gd name="connsiteY83" fmla="*/ 5468043 h 6858000"/>
              <a:gd name="connsiteX84" fmla="*/ 4604655 w 7467600"/>
              <a:gd name="connsiteY84" fmla="*/ 5583434 h 6858000"/>
              <a:gd name="connsiteX85" fmla="*/ 4565074 w 7467600"/>
              <a:gd name="connsiteY85" fmla="*/ 5618550 h 6858000"/>
              <a:gd name="connsiteX86" fmla="*/ 4988186 w 7467600"/>
              <a:gd name="connsiteY86" fmla="*/ 5216467 h 6858000"/>
              <a:gd name="connsiteX87" fmla="*/ 4978032 w 7467600"/>
              <a:gd name="connsiteY87" fmla="*/ 5183809 h 6858000"/>
              <a:gd name="connsiteX88" fmla="*/ 4463413 w 7467600"/>
              <a:gd name="connsiteY88" fmla="*/ 5615162 h 6858000"/>
              <a:gd name="connsiteX89" fmla="*/ 4358134 w 7467600"/>
              <a:gd name="connsiteY89" fmla="*/ 5742791 h 6858000"/>
              <a:gd name="connsiteX90" fmla="*/ 4376219 w 7467600"/>
              <a:gd name="connsiteY90" fmla="*/ 5729027 h 6858000"/>
              <a:gd name="connsiteX91" fmla="*/ 4582340 w 7467600"/>
              <a:gd name="connsiteY91" fmla="*/ 5561037 h 6858000"/>
              <a:gd name="connsiteX92" fmla="*/ 4694684 w 7467600"/>
              <a:gd name="connsiteY92" fmla="*/ 5447098 h 6858000"/>
              <a:gd name="connsiteX93" fmla="*/ 4754123 w 7467600"/>
              <a:gd name="connsiteY93" fmla="*/ 5384643 h 6858000"/>
              <a:gd name="connsiteX94" fmla="*/ 4978032 w 7467600"/>
              <a:gd name="connsiteY94" fmla="*/ 5183809 h 6858000"/>
              <a:gd name="connsiteX95" fmla="*/ 1903353 w 7467600"/>
              <a:gd name="connsiteY95" fmla="*/ 5044827 h 6858000"/>
              <a:gd name="connsiteX96" fmla="*/ 1936931 w 7467600"/>
              <a:gd name="connsiteY96" fmla="*/ 5093954 h 6858000"/>
              <a:gd name="connsiteX97" fmla="*/ 2195868 w 7467600"/>
              <a:gd name="connsiteY97" fmla="*/ 5396574 h 6858000"/>
              <a:gd name="connsiteX98" fmla="*/ 2088852 w 7467600"/>
              <a:gd name="connsiteY98" fmla="*/ 5166123 h 6858000"/>
              <a:gd name="connsiteX99" fmla="*/ 1958241 w 7467600"/>
              <a:gd name="connsiteY99" fmla="*/ 5067955 h 6858000"/>
              <a:gd name="connsiteX100" fmla="*/ 1903353 w 7467600"/>
              <a:gd name="connsiteY100" fmla="*/ 5044827 h 6858000"/>
              <a:gd name="connsiteX101" fmla="*/ 1979378 w 7467600"/>
              <a:gd name="connsiteY101" fmla="*/ 4769504 h 6858000"/>
              <a:gd name="connsiteX102" fmla="*/ 2882120 w 7467600"/>
              <a:gd name="connsiteY102" fmla="*/ 5064547 h 6858000"/>
              <a:gd name="connsiteX103" fmla="*/ 2793103 w 7467600"/>
              <a:gd name="connsiteY103" fmla="*/ 5039699 h 6858000"/>
              <a:gd name="connsiteX104" fmla="*/ 2770041 w 7467600"/>
              <a:gd name="connsiteY104" fmla="*/ 5033634 h 6858000"/>
              <a:gd name="connsiteX105" fmla="*/ 1979378 w 7467600"/>
              <a:gd name="connsiteY105" fmla="*/ 4769504 h 6858000"/>
              <a:gd name="connsiteX106" fmla="*/ 1927410 w 7467600"/>
              <a:gd name="connsiteY106" fmla="*/ 4716164 h 6858000"/>
              <a:gd name="connsiteX107" fmla="*/ 1959587 w 7467600"/>
              <a:gd name="connsiteY107" fmla="*/ 4728849 h 6858000"/>
              <a:gd name="connsiteX108" fmla="*/ 2777707 w 7467600"/>
              <a:gd name="connsiteY108" fmla="*/ 5003991 h 6858000"/>
              <a:gd name="connsiteX109" fmla="*/ 2800768 w 7467600"/>
              <a:gd name="connsiteY109" fmla="*/ 5010056 h 6858000"/>
              <a:gd name="connsiteX110" fmla="*/ 2879408 w 7467600"/>
              <a:gd name="connsiteY110" fmla="*/ 5031590 h 6858000"/>
              <a:gd name="connsiteX111" fmla="*/ 2862295 w 7467600"/>
              <a:gd name="connsiteY111" fmla="*/ 5022958 h 6858000"/>
              <a:gd name="connsiteX112" fmla="*/ 2813343 w 7467600"/>
              <a:gd name="connsiteY112" fmla="*/ 4998369 h 6858000"/>
              <a:gd name="connsiteX113" fmla="*/ 2646245 w 7467600"/>
              <a:gd name="connsiteY113" fmla="*/ 4930999 h 6858000"/>
              <a:gd name="connsiteX114" fmla="*/ 1999243 w 7467600"/>
              <a:gd name="connsiteY114" fmla="*/ 4730524 h 6858000"/>
              <a:gd name="connsiteX115" fmla="*/ 1979527 w 7467600"/>
              <a:gd name="connsiteY115" fmla="*/ 4726651 h 6858000"/>
              <a:gd name="connsiteX116" fmla="*/ 1927410 w 7467600"/>
              <a:gd name="connsiteY116" fmla="*/ 4716164 h 6858000"/>
              <a:gd name="connsiteX117" fmla="*/ 1997014 w 7467600"/>
              <a:gd name="connsiteY117" fmla="*/ 4698007 h 6858000"/>
              <a:gd name="connsiteX118" fmla="*/ 2005458 w 7467600"/>
              <a:gd name="connsiteY118" fmla="*/ 4699540 h 6858000"/>
              <a:gd name="connsiteX119" fmla="*/ 2657186 w 7467600"/>
              <a:gd name="connsiteY119" fmla="*/ 4901687 h 6858000"/>
              <a:gd name="connsiteX120" fmla="*/ 2826662 w 7467600"/>
              <a:gd name="connsiteY120" fmla="*/ 4970362 h 6858000"/>
              <a:gd name="connsiteX121" fmla="*/ 2876100 w 7467600"/>
              <a:gd name="connsiteY121" fmla="*/ 4995397 h 6858000"/>
              <a:gd name="connsiteX122" fmla="*/ 3042600 w 7467600"/>
              <a:gd name="connsiteY122" fmla="*/ 5059532 h 6858000"/>
              <a:gd name="connsiteX123" fmla="*/ 1997014 w 7467600"/>
              <a:gd name="connsiteY123" fmla="*/ 4698007 h 6858000"/>
              <a:gd name="connsiteX124" fmla="*/ 2305292 w 7467600"/>
              <a:gd name="connsiteY124" fmla="*/ 4219492 h 6858000"/>
              <a:gd name="connsiteX125" fmla="*/ 3360922 w 7467600"/>
              <a:gd name="connsiteY125" fmla="*/ 4529373 h 6858000"/>
              <a:gd name="connsiteX126" fmla="*/ 3492420 w 7467600"/>
              <a:gd name="connsiteY126" fmla="*/ 4510145 h 6858000"/>
              <a:gd name="connsiteX127" fmla="*/ 3364086 w 7467600"/>
              <a:gd name="connsiteY127" fmla="*/ 4480340 h 6858000"/>
              <a:gd name="connsiteX128" fmla="*/ 3225818 w 7467600"/>
              <a:gd name="connsiteY128" fmla="*/ 4411822 h 6858000"/>
              <a:gd name="connsiteX129" fmla="*/ 3129696 w 7467600"/>
              <a:gd name="connsiteY129" fmla="*/ 4360704 h 6858000"/>
              <a:gd name="connsiteX130" fmla="*/ 2814545 w 7467600"/>
              <a:gd name="connsiteY130" fmla="*/ 4282955 h 6858000"/>
              <a:gd name="connsiteX131" fmla="*/ 2305292 w 7467600"/>
              <a:gd name="connsiteY131" fmla="*/ 4219492 h 6858000"/>
              <a:gd name="connsiteX132" fmla="*/ 2626982 w 7467600"/>
              <a:gd name="connsiteY132" fmla="*/ 4206450 h 6858000"/>
              <a:gd name="connsiteX133" fmla="*/ 2490617 w 7467600"/>
              <a:gd name="connsiteY133" fmla="*/ 4206951 h 6858000"/>
              <a:gd name="connsiteX134" fmla="*/ 2819869 w 7467600"/>
              <a:gd name="connsiteY134" fmla="*/ 4252936 h 6858000"/>
              <a:gd name="connsiteX135" fmla="*/ 3143018 w 7467600"/>
              <a:gd name="connsiteY135" fmla="*/ 4332698 h 6858000"/>
              <a:gd name="connsiteX136" fmla="*/ 3241520 w 7467600"/>
              <a:gd name="connsiteY136" fmla="*/ 4385112 h 6858000"/>
              <a:gd name="connsiteX137" fmla="*/ 3374575 w 7467600"/>
              <a:gd name="connsiteY137" fmla="*/ 4451517 h 6858000"/>
              <a:gd name="connsiteX138" fmla="*/ 3505221 w 7467600"/>
              <a:gd name="connsiteY138" fmla="*/ 4480757 h 6858000"/>
              <a:gd name="connsiteX139" fmla="*/ 2626982 w 7467600"/>
              <a:gd name="connsiteY139" fmla="*/ 4206450 h 6858000"/>
              <a:gd name="connsiteX140" fmla="*/ 1310106 w 7467600"/>
              <a:gd name="connsiteY140" fmla="*/ 3943217 h 6858000"/>
              <a:gd name="connsiteX141" fmla="*/ 854994 w 7467600"/>
              <a:gd name="connsiteY141" fmla="*/ 4399136 h 6858000"/>
              <a:gd name="connsiteX142" fmla="*/ 742462 w 7467600"/>
              <a:gd name="connsiteY142" fmla="*/ 4594648 h 6858000"/>
              <a:gd name="connsiteX143" fmla="*/ 820602 w 7467600"/>
              <a:gd name="connsiteY143" fmla="*/ 4485915 h 6858000"/>
              <a:gd name="connsiteX144" fmla="*/ 878295 w 7467600"/>
              <a:gd name="connsiteY144" fmla="*/ 4403594 h 6858000"/>
              <a:gd name="connsiteX145" fmla="*/ 1240607 w 7467600"/>
              <a:gd name="connsiteY145" fmla="*/ 4010401 h 6858000"/>
              <a:gd name="connsiteX146" fmla="*/ 1310106 w 7467600"/>
              <a:gd name="connsiteY146" fmla="*/ 3943217 h 6858000"/>
              <a:gd name="connsiteX147" fmla="*/ 1423113 w 7467600"/>
              <a:gd name="connsiteY147" fmla="*/ 3874565 h 6858000"/>
              <a:gd name="connsiteX148" fmla="*/ 1260565 w 7467600"/>
              <a:gd name="connsiteY148" fmla="*/ 4031982 h 6858000"/>
              <a:gd name="connsiteX149" fmla="*/ 901900 w 7467600"/>
              <a:gd name="connsiteY149" fmla="*/ 4421236 h 6858000"/>
              <a:gd name="connsiteX150" fmla="*/ 845044 w 7467600"/>
              <a:gd name="connsiteY150" fmla="*/ 4502436 h 6858000"/>
              <a:gd name="connsiteX151" fmla="*/ 685926 w 7467600"/>
              <a:gd name="connsiteY151" fmla="*/ 4703069 h 6858000"/>
              <a:gd name="connsiteX152" fmla="*/ 684248 w 7467600"/>
              <a:gd name="connsiteY152" fmla="*/ 4706721 h 6858000"/>
              <a:gd name="connsiteX153" fmla="*/ 1423113 w 7467600"/>
              <a:gd name="connsiteY153" fmla="*/ 3874565 h 6858000"/>
              <a:gd name="connsiteX154" fmla="*/ 3316479 w 7467600"/>
              <a:gd name="connsiteY154" fmla="*/ 3872136 h 6858000"/>
              <a:gd name="connsiteX155" fmla="*/ 3546806 w 7467600"/>
              <a:gd name="connsiteY155" fmla="*/ 4356139 h 6858000"/>
              <a:gd name="connsiteX156" fmla="*/ 3364433 w 7467600"/>
              <a:gd name="connsiteY156" fmla="*/ 3953121 h 6858000"/>
              <a:gd name="connsiteX157" fmla="*/ 3316479 w 7467600"/>
              <a:gd name="connsiteY157" fmla="*/ 3872136 h 6858000"/>
              <a:gd name="connsiteX158" fmla="*/ 3291335 w 7467600"/>
              <a:gd name="connsiteY158" fmla="*/ 3767420 h 6858000"/>
              <a:gd name="connsiteX159" fmla="*/ 3390805 w 7467600"/>
              <a:gd name="connsiteY159" fmla="*/ 3937163 h 6858000"/>
              <a:gd name="connsiteX160" fmla="*/ 3579062 w 7467600"/>
              <a:gd name="connsiteY160" fmla="*/ 4359040 h 6858000"/>
              <a:gd name="connsiteX161" fmla="*/ 3467355 w 7467600"/>
              <a:gd name="connsiteY161" fmla="*/ 3988130 h 6858000"/>
              <a:gd name="connsiteX162" fmla="*/ 3310753 w 7467600"/>
              <a:gd name="connsiteY162" fmla="*/ 3787140 h 6858000"/>
              <a:gd name="connsiteX163" fmla="*/ 3291335 w 7467600"/>
              <a:gd name="connsiteY163" fmla="*/ 3767420 h 6858000"/>
              <a:gd name="connsiteX164" fmla="*/ 1635889 w 7467600"/>
              <a:gd name="connsiteY164" fmla="*/ 3709494 h 6858000"/>
              <a:gd name="connsiteX165" fmla="*/ 1634800 w 7467600"/>
              <a:gd name="connsiteY165" fmla="*/ 3731111 h 6858000"/>
              <a:gd name="connsiteX166" fmla="*/ 1635889 w 7467600"/>
              <a:gd name="connsiteY166" fmla="*/ 3709494 h 6858000"/>
              <a:gd name="connsiteX167" fmla="*/ 1510397 w 7467600"/>
              <a:gd name="connsiteY167" fmla="*/ 3684705 h 6858000"/>
              <a:gd name="connsiteX168" fmla="*/ 1146550 w 7467600"/>
              <a:gd name="connsiteY168" fmla="*/ 3802012 h 6858000"/>
              <a:gd name="connsiteX169" fmla="*/ 698834 w 7467600"/>
              <a:gd name="connsiteY169" fmla="*/ 3952272 h 6858000"/>
              <a:gd name="connsiteX170" fmla="*/ 34256 w 7467600"/>
              <a:gd name="connsiteY170" fmla="*/ 4347603 h 6858000"/>
              <a:gd name="connsiteX171" fmla="*/ 527241 w 7467600"/>
              <a:gd name="connsiteY171" fmla="*/ 4065078 h 6858000"/>
              <a:gd name="connsiteX172" fmla="*/ 1510397 w 7467600"/>
              <a:gd name="connsiteY172" fmla="*/ 3684705 h 6858000"/>
              <a:gd name="connsiteX173" fmla="*/ 1313114 w 7467600"/>
              <a:gd name="connsiteY173" fmla="*/ 3655216 h 6858000"/>
              <a:gd name="connsiteX174" fmla="*/ 1109304 w 7467600"/>
              <a:gd name="connsiteY174" fmla="*/ 3669030 h 6858000"/>
              <a:gd name="connsiteX175" fmla="*/ 8129 w 7467600"/>
              <a:gd name="connsiteY175" fmla="*/ 4330519 h 6858000"/>
              <a:gd name="connsiteX176" fmla="*/ 687572 w 7467600"/>
              <a:gd name="connsiteY176" fmla="*/ 3925629 h 6858000"/>
              <a:gd name="connsiteX177" fmla="*/ 1138365 w 7467600"/>
              <a:gd name="connsiteY177" fmla="*/ 3774515 h 6858000"/>
              <a:gd name="connsiteX178" fmla="*/ 1505579 w 7467600"/>
              <a:gd name="connsiteY178" fmla="*/ 3655526 h 6858000"/>
              <a:gd name="connsiteX179" fmla="*/ 1313114 w 7467600"/>
              <a:gd name="connsiteY179" fmla="*/ 3655216 h 6858000"/>
              <a:gd name="connsiteX180" fmla="*/ 3655073 w 7467600"/>
              <a:gd name="connsiteY180" fmla="*/ 3650884 h 6858000"/>
              <a:gd name="connsiteX181" fmla="*/ 3989938 w 7467600"/>
              <a:gd name="connsiteY181" fmla="*/ 3991685 h 6858000"/>
              <a:gd name="connsiteX182" fmla="*/ 4393907 w 7467600"/>
              <a:gd name="connsiteY182" fmla="*/ 4261258 h 6858000"/>
              <a:gd name="connsiteX183" fmla="*/ 4648051 w 7467600"/>
              <a:gd name="connsiteY183" fmla="*/ 4374051 h 6858000"/>
              <a:gd name="connsiteX184" fmla="*/ 4383389 w 7467600"/>
              <a:gd name="connsiteY184" fmla="*/ 4184369 h 6858000"/>
              <a:gd name="connsiteX185" fmla="*/ 4165508 w 7467600"/>
              <a:gd name="connsiteY185" fmla="*/ 4035196 h 6858000"/>
              <a:gd name="connsiteX186" fmla="*/ 4068162 w 7467600"/>
              <a:gd name="connsiteY186" fmla="*/ 3953394 h 6858000"/>
              <a:gd name="connsiteX187" fmla="*/ 3981416 w 7467600"/>
              <a:gd name="connsiteY187" fmla="*/ 3880482 h 6858000"/>
              <a:gd name="connsiteX188" fmla="*/ 3800147 w 7467600"/>
              <a:gd name="connsiteY188" fmla="*/ 3749872 h 6858000"/>
              <a:gd name="connsiteX189" fmla="*/ 3655073 w 7467600"/>
              <a:gd name="connsiteY189" fmla="*/ 3650884 h 6858000"/>
              <a:gd name="connsiteX190" fmla="*/ 3670252 w 7467600"/>
              <a:gd name="connsiteY190" fmla="*/ 3622798 h 6858000"/>
              <a:gd name="connsiteX191" fmla="*/ 3817258 w 7467600"/>
              <a:gd name="connsiteY191" fmla="*/ 3723577 h 6858000"/>
              <a:gd name="connsiteX192" fmla="*/ 4000461 w 7467600"/>
              <a:gd name="connsiteY192" fmla="*/ 3855966 h 6858000"/>
              <a:gd name="connsiteX193" fmla="*/ 4088180 w 7467600"/>
              <a:gd name="connsiteY193" fmla="*/ 3929774 h 6858000"/>
              <a:gd name="connsiteX194" fmla="*/ 4184555 w 7467600"/>
              <a:gd name="connsiteY194" fmla="*/ 4010683 h 6858000"/>
              <a:gd name="connsiteX195" fmla="*/ 4399563 w 7467600"/>
              <a:gd name="connsiteY195" fmla="*/ 4158106 h 6858000"/>
              <a:gd name="connsiteX196" fmla="*/ 4684469 w 7467600"/>
              <a:gd name="connsiteY196" fmla="*/ 4364680 h 6858000"/>
              <a:gd name="connsiteX197" fmla="*/ 4690271 w 7467600"/>
              <a:gd name="connsiteY197" fmla="*/ 4370034 h 6858000"/>
              <a:gd name="connsiteX198" fmla="*/ 4136093 w 7467600"/>
              <a:gd name="connsiteY198" fmla="*/ 3858466 h 6858000"/>
              <a:gd name="connsiteX199" fmla="*/ 3670252 w 7467600"/>
              <a:gd name="connsiteY199" fmla="*/ 3622798 h 6858000"/>
              <a:gd name="connsiteX200" fmla="*/ 4440129 w 7467600"/>
              <a:gd name="connsiteY200" fmla="*/ 3448571 h 6858000"/>
              <a:gd name="connsiteX201" fmla="*/ 4856525 w 7467600"/>
              <a:gd name="connsiteY201" fmla="*/ 3915351 h 6858000"/>
              <a:gd name="connsiteX202" fmla="*/ 5059055 w 7467600"/>
              <a:gd name="connsiteY202" fmla="*/ 4108918 h 6858000"/>
              <a:gd name="connsiteX203" fmla="*/ 5290070 w 7467600"/>
              <a:gd name="connsiteY203" fmla="*/ 4263619 h 6858000"/>
              <a:gd name="connsiteX204" fmla="*/ 4834991 w 7467600"/>
              <a:gd name="connsiteY204" fmla="*/ 3830985 h 6858000"/>
              <a:gd name="connsiteX205" fmla="*/ 4440129 w 7467600"/>
              <a:gd name="connsiteY205" fmla="*/ 3448571 h 6858000"/>
              <a:gd name="connsiteX206" fmla="*/ 4441737 w 7467600"/>
              <a:gd name="connsiteY206" fmla="*/ 3399734 h 6858000"/>
              <a:gd name="connsiteX207" fmla="*/ 4431236 w 7467600"/>
              <a:gd name="connsiteY207" fmla="*/ 3400954 h 6858000"/>
              <a:gd name="connsiteX208" fmla="*/ 4557150 w 7467600"/>
              <a:gd name="connsiteY208" fmla="*/ 3510023 h 6858000"/>
              <a:gd name="connsiteX209" fmla="*/ 4856936 w 7467600"/>
              <a:gd name="connsiteY209" fmla="*/ 3809146 h 6858000"/>
              <a:gd name="connsiteX210" fmla="*/ 5111996 w 7467600"/>
              <a:gd name="connsiteY210" fmla="*/ 4065759 h 6858000"/>
              <a:gd name="connsiteX211" fmla="*/ 5388878 w 7467600"/>
              <a:gd name="connsiteY211" fmla="*/ 4300185 h 6858000"/>
              <a:gd name="connsiteX212" fmla="*/ 5425556 w 7467600"/>
              <a:gd name="connsiteY212" fmla="*/ 4308967 h 6858000"/>
              <a:gd name="connsiteX213" fmla="*/ 4943646 w 7467600"/>
              <a:gd name="connsiteY213" fmla="*/ 3822916 h 6858000"/>
              <a:gd name="connsiteX214" fmla="*/ 4594837 w 7467600"/>
              <a:gd name="connsiteY214" fmla="*/ 3532274 h 6858000"/>
              <a:gd name="connsiteX215" fmla="*/ 4441737 w 7467600"/>
              <a:gd name="connsiteY215" fmla="*/ 3399734 h 6858000"/>
              <a:gd name="connsiteX216" fmla="*/ 5425834 w 7467600"/>
              <a:gd name="connsiteY216" fmla="*/ 3162785 h 6858000"/>
              <a:gd name="connsiteX217" fmla="*/ 5401644 w 7467600"/>
              <a:gd name="connsiteY217" fmla="*/ 3617847 h 6858000"/>
              <a:gd name="connsiteX218" fmla="*/ 5467256 w 7467600"/>
              <a:gd name="connsiteY218" fmla="*/ 4175494 h 6858000"/>
              <a:gd name="connsiteX219" fmla="*/ 5448069 w 7467600"/>
              <a:gd name="connsiteY219" fmla="*/ 3567554 h 6858000"/>
              <a:gd name="connsiteX220" fmla="*/ 5425834 w 7467600"/>
              <a:gd name="connsiteY220" fmla="*/ 3162785 h 6858000"/>
              <a:gd name="connsiteX221" fmla="*/ 1318687 w 7467600"/>
              <a:gd name="connsiteY221" fmla="*/ 3113840 h 6858000"/>
              <a:gd name="connsiteX222" fmla="*/ 1066793 w 7467600"/>
              <a:gd name="connsiteY222" fmla="*/ 3212171 h 6858000"/>
              <a:gd name="connsiteX223" fmla="*/ 993319 w 7467600"/>
              <a:gd name="connsiteY223" fmla="*/ 3247648 h 6858000"/>
              <a:gd name="connsiteX224" fmla="*/ 853081 w 7467600"/>
              <a:gd name="connsiteY224" fmla="*/ 3312410 h 6858000"/>
              <a:gd name="connsiteX225" fmla="*/ 805957 w 7467600"/>
              <a:gd name="connsiteY225" fmla="*/ 3330443 h 6858000"/>
              <a:gd name="connsiteX226" fmla="*/ 1318687 w 7467600"/>
              <a:gd name="connsiteY226" fmla="*/ 3113840 h 6858000"/>
              <a:gd name="connsiteX227" fmla="*/ 5453702 w 7467600"/>
              <a:gd name="connsiteY227" fmla="*/ 3090882 h 6858000"/>
              <a:gd name="connsiteX228" fmla="*/ 5480135 w 7467600"/>
              <a:gd name="connsiteY228" fmla="*/ 3565802 h 6858000"/>
              <a:gd name="connsiteX229" fmla="*/ 5499023 w 7467600"/>
              <a:gd name="connsiteY229" fmla="*/ 4166310 h 6858000"/>
              <a:gd name="connsiteX230" fmla="*/ 5547022 w 7467600"/>
              <a:gd name="connsiteY230" fmla="*/ 3607838 h 6858000"/>
              <a:gd name="connsiteX231" fmla="*/ 5515964 w 7467600"/>
              <a:gd name="connsiteY231" fmla="*/ 3378541 h 6858000"/>
              <a:gd name="connsiteX232" fmla="*/ 5453702 w 7467600"/>
              <a:gd name="connsiteY232" fmla="*/ 3090882 h 6858000"/>
              <a:gd name="connsiteX233" fmla="*/ 1238695 w 7467600"/>
              <a:gd name="connsiteY233" fmla="*/ 3076820 h 6858000"/>
              <a:gd name="connsiteX234" fmla="*/ 716371 w 7467600"/>
              <a:gd name="connsiteY234" fmla="*/ 3293249 h 6858000"/>
              <a:gd name="connsiteX235" fmla="*/ 579522 w 7467600"/>
              <a:gd name="connsiteY235" fmla="*/ 3371759 h 6858000"/>
              <a:gd name="connsiteX236" fmla="*/ 600288 w 7467600"/>
              <a:gd name="connsiteY236" fmla="*/ 3365555 h 6858000"/>
              <a:gd name="connsiteX237" fmla="*/ 840692 w 7467600"/>
              <a:gd name="connsiteY237" fmla="*/ 3284921 h 6858000"/>
              <a:gd name="connsiteX238" fmla="*/ 979248 w 7467600"/>
              <a:gd name="connsiteY238" fmla="*/ 3221003 h 6858000"/>
              <a:gd name="connsiteX239" fmla="*/ 1053282 w 7467600"/>
              <a:gd name="connsiteY239" fmla="*/ 3185247 h 6858000"/>
              <a:gd name="connsiteX240" fmla="*/ 1320603 w 7467600"/>
              <a:gd name="connsiteY240" fmla="*/ 3081281 h 6858000"/>
              <a:gd name="connsiteX241" fmla="*/ 1238695 w 7467600"/>
              <a:gd name="connsiteY241" fmla="*/ 3076820 h 6858000"/>
              <a:gd name="connsiteX242" fmla="*/ 5425627 w 7467600"/>
              <a:gd name="connsiteY242" fmla="*/ 2954192 h 6858000"/>
              <a:gd name="connsiteX243" fmla="*/ 5470770 w 7467600"/>
              <a:gd name="connsiteY243" fmla="*/ 3005435 h 6858000"/>
              <a:gd name="connsiteX244" fmla="*/ 5519779 w 7467600"/>
              <a:gd name="connsiteY244" fmla="*/ 4359223 h 6858000"/>
              <a:gd name="connsiteX245" fmla="*/ 5520293 w 7467600"/>
              <a:gd name="connsiteY245" fmla="*/ 4360602 h 6858000"/>
              <a:gd name="connsiteX246" fmla="*/ 5767221 w 7467600"/>
              <a:gd name="connsiteY246" fmla="*/ 4665564 h 6858000"/>
              <a:gd name="connsiteX247" fmla="*/ 6937169 w 7467600"/>
              <a:gd name="connsiteY247" fmla="*/ 4815941 h 6858000"/>
              <a:gd name="connsiteX248" fmla="*/ 6953922 w 7467600"/>
              <a:gd name="connsiteY248" fmla="*/ 4890068 h 6858000"/>
              <a:gd name="connsiteX249" fmla="*/ 6071359 w 7467600"/>
              <a:gd name="connsiteY249" fmla="*/ 4770770 h 6858000"/>
              <a:gd name="connsiteX250" fmla="*/ 6038839 w 7467600"/>
              <a:gd name="connsiteY250" fmla="*/ 4764474 h 6858000"/>
              <a:gd name="connsiteX251" fmla="*/ 6038706 w 7467600"/>
              <a:gd name="connsiteY251" fmla="*/ 4763847 h 6858000"/>
              <a:gd name="connsiteX252" fmla="*/ 6037784 w 7467600"/>
              <a:gd name="connsiteY252" fmla="*/ 4764270 h 6858000"/>
              <a:gd name="connsiteX253" fmla="*/ 6038839 w 7467600"/>
              <a:gd name="connsiteY253" fmla="*/ 4764474 h 6858000"/>
              <a:gd name="connsiteX254" fmla="*/ 6040338 w 7467600"/>
              <a:gd name="connsiteY254" fmla="*/ 4771418 h 6858000"/>
              <a:gd name="connsiteX255" fmla="*/ 6024488 w 7467600"/>
              <a:gd name="connsiteY255" fmla="*/ 4809903 h 6858000"/>
              <a:gd name="connsiteX256" fmla="*/ 5599771 w 7467600"/>
              <a:gd name="connsiteY256" fmla="*/ 5509652 h 6858000"/>
              <a:gd name="connsiteX257" fmla="*/ 5548843 w 7467600"/>
              <a:gd name="connsiteY257" fmla="*/ 5563845 h 6858000"/>
              <a:gd name="connsiteX258" fmla="*/ 5940952 w 7467600"/>
              <a:gd name="connsiteY258" fmla="*/ 6250028 h 6858000"/>
              <a:gd name="connsiteX259" fmla="*/ 6043441 w 7467600"/>
              <a:gd name="connsiteY259" fmla="*/ 6665847 h 6858000"/>
              <a:gd name="connsiteX260" fmla="*/ 6093432 w 7467600"/>
              <a:gd name="connsiteY260" fmla="*/ 6858000 h 6858000"/>
              <a:gd name="connsiteX261" fmla="*/ 6034344 w 7467600"/>
              <a:gd name="connsiteY261" fmla="*/ 6858000 h 6858000"/>
              <a:gd name="connsiteX262" fmla="*/ 6026679 w 7467600"/>
              <a:gd name="connsiteY262" fmla="*/ 6836959 h 6858000"/>
              <a:gd name="connsiteX263" fmla="*/ 5800441 w 7467600"/>
              <a:gd name="connsiteY263" fmla="*/ 6335286 h 6858000"/>
              <a:gd name="connsiteX264" fmla="*/ 5526562 w 7467600"/>
              <a:gd name="connsiteY264" fmla="*/ 5705388 h 6858000"/>
              <a:gd name="connsiteX265" fmla="*/ 5519640 w 7467600"/>
              <a:gd name="connsiteY265" fmla="*/ 5683774 h 6858000"/>
              <a:gd name="connsiteX266" fmla="*/ 5844559 w 7467600"/>
              <a:gd name="connsiteY266" fmla="*/ 6553349 h 6858000"/>
              <a:gd name="connsiteX267" fmla="*/ 5975994 w 7467600"/>
              <a:gd name="connsiteY267" fmla="*/ 6858000 h 6858000"/>
              <a:gd name="connsiteX268" fmla="*/ 5898547 w 7467600"/>
              <a:gd name="connsiteY268" fmla="*/ 6858000 h 6858000"/>
              <a:gd name="connsiteX269" fmla="*/ 5682041 w 7467600"/>
              <a:gd name="connsiteY269" fmla="*/ 6355860 h 6858000"/>
              <a:gd name="connsiteX270" fmla="*/ 5461758 w 7467600"/>
              <a:gd name="connsiteY270" fmla="*/ 5820220 h 6858000"/>
              <a:gd name="connsiteX271" fmla="*/ 5237282 w 7467600"/>
              <a:gd name="connsiteY271" fmla="*/ 6579086 h 6858000"/>
              <a:gd name="connsiteX272" fmla="*/ 5115009 w 7467600"/>
              <a:gd name="connsiteY272" fmla="*/ 6858000 h 6858000"/>
              <a:gd name="connsiteX273" fmla="*/ 5028074 w 7467600"/>
              <a:gd name="connsiteY273" fmla="*/ 6858000 h 6858000"/>
              <a:gd name="connsiteX274" fmla="*/ 5079508 w 7467600"/>
              <a:gd name="connsiteY274" fmla="*/ 6749074 h 6858000"/>
              <a:gd name="connsiteX275" fmla="*/ 5371846 w 7467600"/>
              <a:gd name="connsiteY275" fmla="*/ 5924413 h 6858000"/>
              <a:gd name="connsiteX276" fmla="*/ 5270512 w 7467600"/>
              <a:gd name="connsiteY276" fmla="*/ 6138975 h 6858000"/>
              <a:gd name="connsiteX277" fmla="*/ 5062409 w 7467600"/>
              <a:gd name="connsiteY277" fmla="*/ 6653544 h 6858000"/>
              <a:gd name="connsiteX278" fmla="*/ 5036628 w 7467600"/>
              <a:gd name="connsiteY278" fmla="*/ 6754247 h 6858000"/>
              <a:gd name="connsiteX279" fmla="*/ 5009112 w 7467600"/>
              <a:gd name="connsiteY279" fmla="*/ 6858000 h 6858000"/>
              <a:gd name="connsiteX280" fmla="*/ 4976679 w 7467600"/>
              <a:gd name="connsiteY280" fmla="*/ 6858000 h 6858000"/>
              <a:gd name="connsiteX281" fmla="*/ 5006537 w 7467600"/>
              <a:gd name="connsiteY281" fmla="*/ 6747068 h 6858000"/>
              <a:gd name="connsiteX282" fmla="*/ 5032723 w 7467600"/>
              <a:gd name="connsiteY282" fmla="*/ 6644957 h 6858000"/>
              <a:gd name="connsiteX283" fmla="*/ 5242949 w 7467600"/>
              <a:gd name="connsiteY283" fmla="*/ 6125175 h 6858000"/>
              <a:gd name="connsiteX284" fmla="*/ 5286321 w 7467600"/>
              <a:gd name="connsiteY284" fmla="*/ 6033555 h 6858000"/>
              <a:gd name="connsiteX285" fmla="*/ 5008210 w 7467600"/>
              <a:gd name="connsiteY285" fmla="*/ 6649194 h 6858000"/>
              <a:gd name="connsiteX286" fmla="*/ 4986321 w 7467600"/>
              <a:gd name="connsiteY286" fmla="*/ 6765687 h 6858000"/>
              <a:gd name="connsiteX287" fmla="*/ 4973474 w 7467600"/>
              <a:gd name="connsiteY287" fmla="*/ 6858000 h 6858000"/>
              <a:gd name="connsiteX288" fmla="*/ 4907178 w 7467600"/>
              <a:gd name="connsiteY288" fmla="*/ 6858000 h 6858000"/>
              <a:gd name="connsiteX289" fmla="*/ 4910810 w 7467600"/>
              <a:gd name="connsiteY289" fmla="*/ 6829660 h 6858000"/>
              <a:gd name="connsiteX290" fmla="*/ 4987461 w 7467600"/>
              <a:gd name="connsiteY290" fmla="*/ 6432994 h 6858000"/>
              <a:gd name="connsiteX291" fmla="*/ 5179262 w 7467600"/>
              <a:gd name="connsiteY291" fmla="*/ 6035044 h 6858000"/>
              <a:gd name="connsiteX292" fmla="*/ 4689678 w 7467600"/>
              <a:gd name="connsiteY292" fmla="*/ 6440241 h 6858000"/>
              <a:gd name="connsiteX293" fmla="*/ 4477543 w 7467600"/>
              <a:gd name="connsiteY293" fmla="*/ 6674836 h 6858000"/>
              <a:gd name="connsiteX294" fmla="*/ 4329957 w 7467600"/>
              <a:gd name="connsiteY294" fmla="*/ 6858000 h 6858000"/>
              <a:gd name="connsiteX295" fmla="*/ 4218595 w 7467600"/>
              <a:gd name="connsiteY295" fmla="*/ 6858000 h 6858000"/>
              <a:gd name="connsiteX296" fmla="*/ 4368888 w 7467600"/>
              <a:gd name="connsiteY296" fmla="*/ 6668412 h 6858000"/>
              <a:gd name="connsiteX297" fmla="*/ 4563091 w 7467600"/>
              <a:gd name="connsiteY297" fmla="*/ 6442508 h 6858000"/>
              <a:gd name="connsiteX298" fmla="*/ 5387324 w 7467600"/>
              <a:gd name="connsiteY298" fmla="*/ 5705830 h 6858000"/>
              <a:gd name="connsiteX299" fmla="*/ 5073620 w 7467600"/>
              <a:gd name="connsiteY299" fmla="*/ 5955437 h 6858000"/>
              <a:gd name="connsiteX300" fmla="*/ 4689789 w 7467600"/>
              <a:gd name="connsiteY300" fmla="*/ 6268382 h 6858000"/>
              <a:gd name="connsiteX301" fmla="*/ 4418722 w 7467600"/>
              <a:gd name="connsiteY301" fmla="*/ 6570886 h 6858000"/>
              <a:gd name="connsiteX302" fmla="*/ 4214944 w 7467600"/>
              <a:gd name="connsiteY302" fmla="*/ 6858000 h 6858000"/>
              <a:gd name="connsiteX303" fmla="*/ 4177898 w 7467600"/>
              <a:gd name="connsiteY303" fmla="*/ 6858000 h 6858000"/>
              <a:gd name="connsiteX304" fmla="*/ 4391597 w 7467600"/>
              <a:gd name="connsiteY304" fmla="*/ 6556370 h 6858000"/>
              <a:gd name="connsiteX305" fmla="*/ 4668889 w 7467600"/>
              <a:gd name="connsiteY305" fmla="*/ 6246399 h 6858000"/>
              <a:gd name="connsiteX306" fmla="*/ 5055427 w 7467600"/>
              <a:gd name="connsiteY306" fmla="*/ 5931476 h 6858000"/>
              <a:gd name="connsiteX307" fmla="*/ 5371814 w 7467600"/>
              <a:gd name="connsiteY307" fmla="*/ 5678975 h 6858000"/>
              <a:gd name="connsiteX308" fmla="*/ 4987918 w 7467600"/>
              <a:gd name="connsiteY308" fmla="*/ 5838701 h 6858000"/>
              <a:gd name="connsiteX309" fmla="*/ 4317146 w 7467600"/>
              <a:gd name="connsiteY309" fmla="*/ 6587716 h 6858000"/>
              <a:gd name="connsiteX310" fmla="*/ 4171627 w 7467600"/>
              <a:gd name="connsiteY310" fmla="*/ 6858000 h 6858000"/>
              <a:gd name="connsiteX311" fmla="*/ 4081585 w 7467600"/>
              <a:gd name="connsiteY311" fmla="*/ 6858000 h 6858000"/>
              <a:gd name="connsiteX312" fmla="*/ 4238603 w 7467600"/>
              <a:gd name="connsiteY312" fmla="*/ 6559341 h 6858000"/>
              <a:gd name="connsiteX313" fmla="*/ 4778333 w 7467600"/>
              <a:gd name="connsiteY313" fmla="*/ 5873626 h 6858000"/>
              <a:gd name="connsiteX314" fmla="*/ 5414185 w 7467600"/>
              <a:gd name="connsiteY314" fmla="*/ 5573882 h 6858000"/>
              <a:gd name="connsiteX315" fmla="*/ 5959648 w 7467600"/>
              <a:gd name="connsiteY315" fmla="*/ 4760797 h 6858000"/>
              <a:gd name="connsiteX316" fmla="*/ 5355019 w 7467600"/>
              <a:gd name="connsiteY316" fmla="*/ 4734672 h 6858000"/>
              <a:gd name="connsiteX317" fmla="*/ 5083565 w 7467600"/>
              <a:gd name="connsiteY317" fmla="*/ 5179121 h 6858000"/>
              <a:gd name="connsiteX318" fmla="*/ 4713577 w 7467600"/>
              <a:gd name="connsiteY318" fmla="*/ 5616803 h 6858000"/>
              <a:gd name="connsiteX319" fmla="*/ 3989559 w 7467600"/>
              <a:gd name="connsiteY319" fmla="*/ 6145945 h 6858000"/>
              <a:gd name="connsiteX320" fmla="*/ 3939824 w 7467600"/>
              <a:gd name="connsiteY320" fmla="*/ 6066900 h 6858000"/>
              <a:gd name="connsiteX321" fmla="*/ 4584537 w 7467600"/>
              <a:gd name="connsiteY321" fmla="*/ 5324826 h 6858000"/>
              <a:gd name="connsiteX322" fmla="*/ 5037105 w 7467600"/>
              <a:gd name="connsiteY322" fmla="*/ 5088765 h 6858000"/>
              <a:gd name="connsiteX323" fmla="*/ 5039930 w 7467600"/>
              <a:gd name="connsiteY323" fmla="*/ 5089585 h 6858000"/>
              <a:gd name="connsiteX324" fmla="*/ 5263764 w 7467600"/>
              <a:gd name="connsiteY324" fmla="*/ 4735525 h 6858000"/>
              <a:gd name="connsiteX325" fmla="*/ 4086300 w 7467600"/>
              <a:gd name="connsiteY325" fmla="*/ 4884599 h 6858000"/>
              <a:gd name="connsiteX326" fmla="*/ 4085485 w 7467600"/>
              <a:gd name="connsiteY326" fmla="*/ 4899070 h 6858000"/>
              <a:gd name="connsiteX327" fmla="*/ 3871915 w 7467600"/>
              <a:gd name="connsiteY327" fmla="*/ 5253645 h 6858000"/>
              <a:gd name="connsiteX328" fmla="*/ 3799374 w 7467600"/>
              <a:gd name="connsiteY328" fmla="*/ 5466127 h 6858000"/>
              <a:gd name="connsiteX329" fmla="*/ 3498850 w 7467600"/>
              <a:gd name="connsiteY329" fmla="*/ 6661888 h 6858000"/>
              <a:gd name="connsiteX330" fmla="*/ 3399216 w 7467600"/>
              <a:gd name="connsiteY330" fmla="*/ 6858000 h 6858000"/>
              <a:gd name="connsiteX331" fmla="*/ 3303688 w 7467600"/>
              <a:gd name="connsiteY331" fmla="*/ 6858000 h 6858000"/>
              <a:gd name="connsiteX332" fmla="*/ 3391774 w 7467600"/>
              <a:gd name="connsiteY332" fmla="*/ 6697181 h 6858000"/>
              <a:gd name="connsiteX333" fmla="*/ 3735540 w 7467600"/>
              <a:gd name="connsiteY333" fmla="*/ 5546923 h 6858000"/>
              <a:gd name="connsiteX334" fmla="*/ 3729438 w 7467600"/>
              <a:gd name="connsiteY334" fmla="*/ 5569058 h 6858000"/>
              <a:gd name="connsiteX335" fmla="*/ 3707782 w 7467600"/>
              <a:gd name="connsiteY335" fmla="*/ 5644908 h 6858000"/>
              <a:gd name="connsiteX336" fmla="*/ 3583827 w 7467600"/>
              <a:gd name="connsiteY336" fmla="*/ 6039215 h 6858000"/>
              <a:gd name="connsiteX337" fmla="*/ 3547861 w 7467600"/>
              <a:gd name="connsiteY337" fmla="*/ 6129609 h 6858000"/>
              <a:gd name="connsiteX338" fmla="*/ 3490905 w 7467600"/>
              <a:gd name="connsiteY338" fmla="*/ 6277660 h 6858000"/>
              <a:gd name="connsiteX339" fmla="*/ 3455859 w 7467600"/>
              <a:gd name="connsiteY339" fmla="*/ 6391301 h 6858000"/>
              <a:gd name="connsiteX340" fmla="*/ 3429112 w 7467600"/>
              <a:gd name="connsiteY340" fmla="*/ 6479469 h 6858000"/>
              <a:gd name="connsiteX341" fmla="*/ 3304862 w 7467600"/>
              <a:gd name="connsiteY341" fmla="*/ 6796476 h 6858000"/>
              <a:gd name="connsiteX342" fmla="*/ 3276071 w 7467600"/>
              <a:gd name="connsiteY342" fmla="*/ 6858000 h 6858000"/>
              <a:gd name="connsiteX343" fmla="*/ 3240805 w 7467600"/>
              <a:gd name="connsiteY343" fmla="*/ 6858000 h 6858000"/>
              <a:gd name="connsiteX344" fmla="*/ 3275917 w 7467600"/>
              <a:gd name="connsiteY344" fmla="*/ 6783192 h 6858000"/>
              <a:gd name="connsiteX345" fmla="*/ 3399358 w 7467600"/>
              <a:gd name="connsiteY345" fmla="*/ 6469011 h 6858000"/>
              <a:gd name="connsiteX346" fmla="*/ 3425650 w 7467600"/>
              <a:gd name="connsiteY346" fmla="*/ 6381333 h 6858000"/>
              <a:gd name="connsiteX347" fmla="*/ 3460661 w 7467600"/>
              <a:gd name="connsiteY347" fmla="*/ 6266763 h 6858000"/>
              <a:gd name="connsiteX348" fmla="*/ 3518021 w 7467600"/>
              <a:gd name="connsiteY348" fmla="*/ 6117298 h 6858000"/>
              <a:gd name="connsiteX349" fmla="*/ 3554035 w 7467600"/>
              <a:gd name="connsiteY349" fmla="*/ 6027832 h 6858000"/>
              <a:gd name="connsiteX350" fmla="*/ 3677174 w 7467600"/>
              <a:gd name="connsiteY350" fmla="*/ 5636351 h 6858000"/>
              <a:gd name="connsiteX351" fmla="*/ 3698819 w 7467600"/>
              <a:gd name="connsiteY351" fmla="*/ 5560503 h 6858000"/>
              <a:gd name="connsiteX352" fmla="*/ 3702094 w 7467600"/>
              <a:gd name="connsiteY352" fmla="*/ 5549194 h 6858000"/>
              <a:gd name="connsiteX353" fmla="*/ 3398355 w 7467600"/>
              <a:gd name="connsiteY353" fmla="*/ 6094603 h 6858000"/>
              <a:gd name="connsiteX354" fmla="*/ 3193941 w 7467600"/>
              <a:gd name="connsiteY354" fmla="*/ 6798775 h 6858000"/>
              <a:gd name="connsiteX355" fmla="*/ 3184140 w 7467600"/>
              <a:gd name="connsiteY355" fmla="*/ 6858000 h 6858000"/>
              <a:gd name="connsiteX356" fmla="*/ 3099978 w 7467600"/>
              <a:gd name="connsiteY356" fmla="*/ 6858000 h 6858000"/>
              <a:gd name="connsiteX357" fmla="*/ 3101556 w 7467600"/>
              <a:gd name="connsiteY357" fmla="*/ 6843337 h 6858000"/>
              <a:gd name="connsiteX358" fmla="*/ 3370162 w 7467600"/>
              <a:gd name="connsiteY358" fmla="*/ 5785550 h 6858000"/>
              <a:gd name="connsiteX359" fmla="*/ 3746477 w 7467600"/>
              <a:gd name="connsiteY359" fmla="*/ 5377889 h 6858000"/>
              <a:gd name="connsiteX360" fmla="*/ 3863399 w 7467600"/>
              <a:gd name="connsiteY360" fmla="*/ 5087257 h 6858000"/>
              <a:gd name="connsiteX361" fmla="*/ 3968712 w 7467600"/>
              <a:gd name="connsiteY361" fmla="*/ 4913989 h 6858000"/>
              <a:gd name="connsiteX362" fmla="*/ 2792390 w 7467600"/>
              <a:gd name="connsiteY362" fmla="*/ 5382974 h 6858000"/>
              <a:gd name="connsiteX363" fmla="*/ 2714982 w 7467600"/>
              <a:gd name="connsiteY363" fmla="*/ 5427051 h 6858000"/>
              <a:gd name="connsiteX364" fmla="*/ 2813361 w 7467600"/>
              <a:gd name="connsiteY364" fmla="*/ 6023912 h 6858000"/>
              <a:gd name="connsiteX365" fmla="*/ 2688430 w 7467600"/>
              <a:gd name="connsiteY365" fmla="*/ 6801564 h 6858000"/>
              <a:gd name="connsiteX366" fmla="*/ 2629626 w 7467600"/>
              <a:gd name="connsiteY366" fmla="*/ 6763394 h 6858000"/>
              <a:gd name="connsiteX367" fmla="*/ 2565328 w 7467600"/>
              <a:gd name="connsiteY367" fmla="*/ 5516399 h 6858000"/>
              <a:gd name="connsiteX368" fmla="*/ 1922999 w 7467600"/>
              <a:gd name="connsiteY368" fmla="*/ 5980343 h 6858000"/>
              <a:gd name="connsiteX369" fmla="*/ 1950261 w 7467600"/>
              <a:gd name="connsiteY369" fmla="*/ 6405858 h 6858000"/>
              <a:gd name="connsiteX370" fmla="*/ 2365554 w 7467600"/>
              <a:gd name="connsiteY370" fmla="*/ 6759107 h 6858000"/>
              <a:gd name="connsiteX371" fmla="*/ 2424142 w 7467600"/>
              <a:gd name="connsiteY371" fmla="*/ 6858000 h 6858000"/>
              <a:gd name="connsiteX372" fmla="*/ 2395994 w 7467600"/>
              <a:gd name="connsiteY372" fmla="*/ 6858000 h 6858000"/>
              <a:gd name="connsiteX373" fmla="*/ 2392863 w 7467600"/>
              <a:gd name="connsiteY373" fmla="*/ 6852964 h 6858000"/>
              <a:gd name="connsiteX374" fmla="*/ 2017589 w 7467600"/>
              <a:gd name="connsiteY374" fmla="*/ 6493982 h 6858000"/>
              <a:gd name="connsiteX375" fmla="*/ 2147336 w 7467600"/>
              <a:gd name="connsiteY375" fmla="*/ 6594052 h 6858000"/>
              <a:gd name="connsiteX376" fmla="*/ 2207047 w 7467600"/>
              <a:gd name="connsiteY376" fmla="*/ 6654540 h 6858000"/>
              <a:gd name="connsiteX377" fmla="*/ 2299106 w 7467600"/>
              <a:gd name="connsiteY377" fmla="*/ 6778931 h 6858000"/>
              <a:gd name="connsiteX378" fmla="*/ 2314430 w 7467600"/>
              <a:gd name="connsiteY378" fmla="*/ 6801144 h 6858000"/>
              <a:gd name="connsiteX379" fmla="*/ 2352406 w 7467600"/>
              <a:gd name="connsiteY379" fmla="*/ 6858000 h 6858000"/>
              <a:gd name="connsiteX380" fmla="*/ 2314492 w 7467600"/>
              <a:gd name="connsiteY380" fmla="*/ 6858000 h 6858000"/>
              <a:gd name="connsiteX381" fmla="*/ 2288095 w 7467600"/>
              <a:gd name="connsiteY381" fmla="*/ 6818030 h 6858000"/>
              <a:gd name="connsiteX382" fmla="*/ 2272768 w 7467600"/>
              <a:gd name="connsiteY382" fmla="*/ 6795822 h 6858000"/>
              <a:gd name="connsiteX383" fmla="*/ 2182715 w 7467600"/>
              <a:gd name="connsiteY383" fmla="*/ 6675071 h 6858000"/>
              <a:gd name="connsiteX384" fmla="*/ 2032061 w 7467600"/>
              <a:gd name="connsiteY384" fmla="*/ 6541380 h 6858000"/>
              <a:gd name="connsiteX385" fmla="*/ 2257220 w 7467600"/>
              <a:gd name="connsiteY385" fmla="*/ 6826257 h 6858000"/>
              <a:gd name="connsiteX386" fmla="*/ 2281324 w 7467600"/>
              <a:gd name="connsiteY386" fmla="*/ 6858000 h 6858000"/>
              <a:gd name="connsiteX387" fmla="*/ 2242860 w 7467600"/>
              <a:gd name="connsiteY387" fmla="*/ 6858000 h 6858000"/>
              <a:gd name="connsiteX388" fmla="*/ 2232818 w 7467600"/>
              <a:gd name="connsiteY388" fmla="*/ 6844926 h 6858000"/>
              <a:gd name="connsiteX389" fmla="*/ 1990172 w 7467600"/>
              <a:gd name="connsiteY389" fmla="*/ 6542121 h 6858000"/>
              <a:gd name="connsiteX390" fmla="*/ 2124090 w 7467600"/>
              <a:gd name="connsiteY390" fmla="*/ 6761017 h 6858000"/>
              <a:gd name="connsiteX391" fmla="*/ 2200380 w 7467600"/>
              <a:gd name="connsiteY391" fmla="*/ 6858000 h 6858000"/>
              <a:gd name="connsiteX392" fmla="*/ 2147507 w 7467600"/>
              <a:gd name="connsiteY392" fmla="*/ 6858000 h 6858000"/>
              <a:gd name="connsiteX393" fmla="*/ 2070668 w 7467600"/>
              <a:gd name="connsiteY393" fmla="*/ 6761520 h 6858000"/>
              <a:gd name="connsiteX394" fmla="*/ 1975142 w 7467600"/>
              <a:gd name="connsiteY394" fmla="*/ 6585570 h 6858000"/>
              <a:gd name="connsiteX395" fmla="*/ 2050035 w 7467600"/>
              <a:gd name="connsiteY395" fmla="*/ 6813345 h 6858000"/>
              <a:gd name="connsiteX396" fmla="*/ 2063025 w 7467600"/>
              <a:gd name="connsiteY396" fmla="*/ 6858000 h 6858000"/>
              <a:gd name="connsiteX397" fmla="*/ 2021675 w 7467600"/>
              <a:gd name="connsiteY397" fmla="*/ 6858000 h 6858000"/>
              <a:gd name="connsiteX398" fmla="*/ 2019308 w 7467600"/>
              <a:gd name="connsiteY398" fmla="*/ 6847118 h 6858000"/>
              <a:gd name="connsiteX399" fmla="*/ 1938835 w 7467600"/>
              <a:gd name="connsiteY399" fmla="*/ 6551160 h 6858000"/>
              <a:gd name="connsiteX400" fmla="*/ 1953230 w 7467600"/>
              <a:gd name="connsiteY400" fmla="*/ 6759699 h 6858000"/>
              <a:gd name="connsiteX401" fmla="*/ 1956763 w 7467600"/>
              <a:gd name="connsiteY401" fmla="*/ 6778191 h 6858000"/>
              <a:gd name="connsiteX402" fmla="*/ 1967925 w 7467600"/>
              <a:gd name="connsiteY402" fmla="*/ 6858000 h 6858000"/>
              <a:gd name="connsiteX403" fmla="*/ 1936622 w 7467600"/>
              <a:gd name="connsiteY403" fmla="*/ 6858000 h 6858000"/>
              <a:gd name="connsiteX404" fmla="*/ 1926261 w 7467600"/>
              <a:gd name="connsiteY404" fmla="*/ 6784064 h 6858000"/>
              <a:gd name="connsiteX405" fmla="*/ 1922724 w 7467600"/>
              <a:gd name="connsiteY405" fmla="*/ 6765577 h 6858000"/>
              <a:gd name="connsiteX406" fmla="*/ 1904650 w 7467600"/>
              <a:gd name="connsiteY406" fmla="*/ 6639616 h 6858000"/>
              <a:gd name="connsiteX407" fmla="*/ 1885273 w 7467600"/>
              <a:gd name="connsiteY407" fmla="*/ 6858000 h 6858000"/>
              <a:gd name="connsiteX408" fmla="*/ 1854363 w 7467600"/>
              <a:gd name="connsiteY408" fmla="*/ 6858000 h 6858000"/>
              <a:gd name="connsiteX409" fmla="*/ 1880391 w 7467600"/>
              <a:gd name="connsiteY409" fmla="*/ 6603796 h 6858000"/>
              <a:gd name="connsiteX410" fmla="*/ 1818273 w 7467600"/>
              <a:gd name="connsiteY410" fmla="*/ 6715729 h 6858000"/>
              <a:gd name="connsiteX411" fmla="*/ 1794691 w 7467600"/>
              <a:gd name="connsiteY411" fmla="*/ 6843239 h 6858000"/>
              <a:gd name="connsiteX412" fmla="*/ 1794914 w 7467600"/>
              <a:gd name="connsiteY412" fmla="*/ 6858000 h 6858000"/>
              <a:gd name="connsiteX413" fmla="*/ 1746128 w 7467600"/>
              <a:gd name="connsiteY413" fmla="*/ 6858000 h 6858000"/>
              <a:gd name="connsiteX414" fmla="*/ 1753934 w 7467600"/>
              <a:gd name="connsiteY414" fmla="*/ 6724796 h 6858000"/>
              <a:gd name="connsiteX415" fmla="*/ 1792053 w 7467600"/>
              <a:gd name="connsiteY415" fmla="*/ 6572396 h 6858000"/>
              <a:gd name="connsiteX416" fmla="*/ 1862248 w 7467600"/>
              <a:gd name="connsiteY416" fmla="*/ 6266397 h 6858000"/>
              <a:gd name="connsiteX417" fmla="*/ 1862250 w 7467600"/>
              <a:gd name="connsiteY417" fmla="*/ 6033531 h 6858000"/>
              <a:gd name="connsiteX418" fmla="*/ 1211999 w 7467600"/>
              <a:gd name="connsiteY418" fmla="*/ 6683610 h 6858000"/>
              <a:gd name="connsiteX419" fmla="*/ 1213266 w 7467600"/>
              <a:gd name="connsiteY419" fmla="*/ 6691947 h 6858000"/>
              <a:gd name="connsiteX420" fmla="*/ 1203370 w 7467600"/>
              <a:gd name="connsiteY420" fmla="*/ 6850676 h 6858000"/>
              <a:gd name="connsiteX421" fmla="*/ 1203671 w 7467600"/>
              <a:gd name="connsiteY421" fmla="*/ 6858000 h 6858000"/>
              <a:gd name="connsiteX422" fmla="*/ 1143180 w 7467600"/>
              <a:gd name="connsiteY422" fmla="*/ 6858000 h 6858000"/>
              <a:gd name="connsiteX423" fmla="*/ 1142176 w 7467600"/>
              <a:gd name="connsiteY423" fmla="*/ 6766045 h 6858000"/>
              <a:gd name="connsiteX424" fmla="*/ 1067484 w 7467600"/>
              <a:gd name="connsiteY424" fmla="*/ 6858000 h 6858000"/>
              <a:gd name="connsiteX425" fmla="*/ 953928 w 7467600"/>
              <a:gd name="connsiteY425" fmla="*/ 6858000 h 6858000"/>
              <a:gd name="connsiteX426" fmla="*/ 959715 w 7467600"/>
              <a:gd name="connsiteY426" fmla="*/ 6850185 h 6858000"/>
              <a:gd name="connsiteX427" fmla="*/ 1483788 w 7467600"/>
              <a:gd name="connsiteY427" fmla="*/ 6259174 h 6858000"/>
              <a:gd name="connsiteX428" fmla="*/ 1100671 w 7467600"/>
              <a:gd name="connsiteY428" fmla="*/ 6252137 h 6858000"/>
              <a:gd name="connsiteX429" fmla="*/ 1090144 w 7467600"/>
              <a:gd name="connsiteY429" fmla="*/ 6256748 h 6858000"/>
              <a:gd name="connsiteX430" fmla="*/ 1095872 w 7467600"/>
              <a:gd name="connsiteY430" fmla="*/ 6271892 h 6858000"/>
              <a:gd name="connsiteX431" fmla="*/ 262785 w 7467600"/>
              <a:gd name="connsiteY431" fmla="*/ 6845450 h 6858000"/>
              <a:gd name="connsiteX432" fmla="*/ 209968 w 7467600"/>
              <a:gd name="connsiteY432" fmla="*/ 6770713 h 6858000"/>
              <a:gd name="connsiteX433" fmla="*/ 873460 w 7467600"/>
              <a:gd name="connsiteY433" fmla="*/ 6253768 h 6858000"/>
              <a:gd name="connsiteX434" fmla="*/ 192686 w 7467600"/>
              <a:gd name="connsiteY434" fmla="*/ 5849257 h 6858000"/>
              <a:gd name="connsiteX435" fmla="*/ 4696 w 7467600"/>
              <a:gd name="connsiteY435" fmla="*/ 5697668 h 6858000"/>
              <a:gd name="connsiteX436" fmla="*/ 0 w 7467600"/>
              <a:gd name="connsiteY436" fmla="*/ 5689984 h 6858000"/>
              <a:gd name="connsiteX437" fmla="*/ 0 w 7467600"/>
              <a:gd name="connsiteY437" fmla="*/ 5513472 h 6858000"/>
              <a:gd name="connsiteX438" fmla="*/ 174101 w 7467600"/>
              <a:gd name="connsiteY438" fmla="*/ 5620277 h 6858000"/>
              <a:gd name="connsiteX439" fmla="*/ 891800 w 7467600"/>
              <a:gd name="connsiteY439" fmla="*/ 6036935 h 6858000"/>
              <a:gd name="connsiteX440" fmla="*/ 1072219 w 7467600"/>
              <a:gd name="connsiteY440" fmla="*/ 6169443 h 6858000"/>
              <a:gd name="connsiteX441" fmla="*/ 1074117 w 7467600"/>
              <a:gd name="connsiteY441" fmla="*/ 6170301 h 6858000"/>
              <a:gd name="connsiteX442" fmla="*/ 1083114 w 7467600"/>
              <a:gd name="connsiteY442" fmla="*/ 6174131 h 6858000"/>
              <a:gd name="connsiteX443" fmla="*/ 1543010 w 7467600"/>
              <a:gd name="connsiteY443" fmla="*/ 6191140 h 6858000"/>
              <a:gd name="connsiteX444" fmla="*/ 1551080 w 7467600"/>
              <a:gd name="connsiteY444" fmla="*/ 6195006 h 6858000"/>
              <a:gd name="connsiteX445" fmla="*/ 2345443 w 7467600"/>
              <a:gd name="connsiteY445" fmla="*/ 5549882 h 6858000"/>
              <a:gd name="connsiteX446" fmla="*/ 1721499 w 7467600"/>
              <a:gd name="connsiteY446" fmla="*/ 5599969 h 6858000"/>
              <a:gd name="connsiteX447" fmla="*/ 767716 w 7467600"/>
              <a:gd name="connsiteY447" fmla="*/ 5472768 h 6858000"/>
              <a:gd name="connsiteX448" fmla="*/ 722147 w 7467600"/>
              <a:gd name="connsiteY448" fmla="*/ 5393091 h 6858000"/>
              <a:gd name="connsiteX449" fmla="*/ 1485552 w 7467600"/>
              <a:gd name="connsiteY449" fmla="*/ 5313202 h 6858000"/>
              <a:gd name="connsiteX450" fmla="*/ 2143004 w 7467600"/>
              <a:gd name="connsiteY450" fmla="*/ 5402420 h 6858000"/>
              <a:gd name="connsiteX451" fmla="*/ 1933391 w 7467600"/>
              <a:gd name="connsiteY451" fmla="*/ 5156971 h 6858000"/>
              <a:gd name="connsiteX452" fmla="*/ 1827118 w 7467600"/>
              <a:gd name="connsiteY452" fmla="*/ 4968410 h 6858000"/>
              <a:gd name="connsiteX453" fmla="*/ 1837349 w 7467600"/>
              <a:gd name="connsiteY453" fmla="*/ 4956357 h 6858000"/>
              <a:gd name="connsiteX454" fmla="*/ 2162835 w 7467600"/>
              <a:gd name="connsiteY454" fmla="*/ 5187853 h 6858000"/>
              <a:gd name="connsiteX455" fmla="*/ 2257167 w 7467600"/>
              <a:gd name="connsiteY455" fmla="*/ 5462123 h 6858000"/>
              <a:gd name="connsiteX456" fmla="*/ 2261598 w 7467600"/>
              <a:gd name="connsiteY456" fmla="*/ 5467998 h 6858000"/>
              <a:gd name="connsiteX457" fmla="*/ 2437177 w 7467600"/>
              <a:gd name="connsiteY457" fmla="*/ 5479608 h 6858000"/>
              <a:gd name="connsiteX458" fmla="*/ 2445247 w 7467600"/>
              <a:gd name="connsiteY458" fmla="*/ 5483476 h 6858000"/>
              <a:gd name="connsiteX459" fmla="*/ 2743626 w 7467600"/>
              <a:gd name="connsiteY459" fmla="*/ 5304819 h 6858000"/>
              <a:gd name="connsiteX460" fmla="*/ 3048102 w 7467600"/>
              <a:gd name="connsiteY460" fmla="*/ 5150595 h 6858000"/>
              <a:gd name="connsiteX461" fmla="*/ 1799414 w 7467600"/>
              <a:gd name="connsiteY461" fmla="*/ 4694732 h 6858000"/>
              <a:gd name="connsiteX462" fmla="*/ 1771735 w 7467600"/>
              <a:gd name="connsiteY462" fmla="*/ 4619929 h 6858000"/>
              <a:gd name="connsiteX463" fmla="*/ 3104273 w 7467600"/>
              <a:gd name="connsiteY463" fmla="*/ 5076159 h 6858000"/>
              <a:gd name="connsiteX464" fmla="*/ 3113245 w 7467600"/>
              <a:gd name="connsiteY464" fmla="*/ 5090705 h 6858000"/>
              <a:gd name="connsiteX465" fmla="*/ 3126294 w 7467600"/>
              <a:gd name="connsiteY465" fmla="*/ 5114400 h 6858000"/>
              <a:gd name="connsiteX466" fmla="*/ 3937433 w 7467600"/>
              <a:gd name="connsiteY466" fmla="*/ 4830473 h 6858000"/>
              <a:gd name="connsiteX467" fmla="*/ 3590475 w 7467600"/>
              <a:gd name="connsiteY467" fmla="*/ 4597974 h 6858000"/>
              <a:gd name="connsiteX468" fmla="*/ 3100264 w 7467600"/>
              <a:gd name="connsiteY468" fmla="*/ 4579845 h 6858000"/>
              <a:gd name="connsiteX469" fmla="*/ 2183576 w 7467600"/>
              <a:gd name="connsiteY469" fmla="*/ 4227150 h 6858000"/>
              <a:gd name="connsiteX470" fmla="*/ 2151029 w 7467600"/>
              <a:gd name="connsiteY470" fmla="*/ 4146947 h 6858000"/>
              <a:gd name="connsiteX471" fmla="*/ 3563434 w 7467600"/>
              <a:gd name="connsiteY471" fmla="*/ 4469115 h 6858000"/>
              <a:gd name="connsiteX472" fmla="*/ 3177952 w 7467600"/>
              <a:gd name="connsiteY472" fmla="*/ 3657386 h 6858000"/>
              <a:gd name="connsiteX473" fmla="*/ 3189263 w 7467600"/>
              <a:gd name="connsiteY473" fmla="*/ 3625726 h 6858000"/>
              <a:gd name="connsiteX474" fmla="*/ 3560912 w 7467600"/>
              <a:gd name="connsiteY474" fmla="*/ 4079863 h 6858000"/>
              <a:gd name="connsiteX475" fmla="*/ 3626636 w 7467600"/>
              <a:gd name="connsiteY475" fmla="*/ 4512230 h 6858000"/>
              <a:gd name="connsiteX476" fmla="*/ 3653088 w 7467600"/>
              <a:gd name="connsiteY476" fmla="*/ 4521417 h 6858000"/>
              <a:gd name="connsiteX477" fmla="*/ 3988128 w 7467600"/>
              <a:gd name="connsiteY477" fmla="*/ 4817267 h 6858000"/>
              <a:gd name="connsiteX478" fmla="*/ 4830582 w 7467600"/>
              <a:gd name="connsiteY478" fmla="*/ 4676000 h 6858000"/>
              <a:gd name="connsiteX479" fmla="*/ 4830100 w 7467600"/>
              <a:gd name="connsiteY479" fmla="*/ 4675554 h 6858000"/>
              <a:gd name="connsiteX480" fmla="*/ 4036318 w 7467600"/>
              <a:gd name="connsiteY480" fmla="*/ 4147013 h 6858000"/>
              <a:gd name="connsiteX481" fmla="*/ 3432098 w 7467600"/>
              <a:gd name="connsiteY481" fmla="*/ 3537312 h 6858000"/>
              <a:gd name="connsiteX482" fmla="*/ 3446761 w 7467600"/>
              <a:gd name="connsiteY482" fmla="*/ 3461278 h 6858000"/>
              <a:gd name="connsiteX483" fmla="*/ 4419733 w 7467600"/>
              <a:gd name="connsiteY483" fmla="*/ 3963555 h 6858000"/>
              <a:gd name="connsiteX484" fmla="*/ 4781371 w 7467600"/>
              <a:gd name="connsiteY484" fmla="*/ 4458604 h 6858000"/>
              <a:gd name="connsiteX485" fmla="*/ 4780440 w 7467600"/>
              <a:gd name="connsiteY485" fmla="*/ 4470290 h 6858000"/>
              <a:gd name="connsiteX486" fmla="*/ 4898954 w 7467600"/>
              <a:gd name="connsiteY486" fmla="*/ 4662092 h 6858000"/>
              <a:gd name="connsiteX487" fmla="*/ 4900699 w 7467600"/>
              <a:gd name="connsiteY487" fmla="*/ 4670867 h 6858000"/>
              <a:gd name="connsiteX488" fmla="*/ 5714511 w 7467600"/>
              <a:gd name="connsiteY488" fmla="*/ 4663483 h 6858000"/>
              <a:gd name="connsiteX489" fmla="*/ 5464793 w 7467600"/>
              <a:gd name="connsiteY489" fmla="*/ 4393556 h 6858000"/>
              <a:gd name="connsiteX490" fmla="*/ 5461897 w 7467600"/>
              <a:gd name="connsiteY490" fmla="*/ 4390879 h 6858000"/>
              <a:gd name="connsiteX491" fmla="*/ 4294126 w 7467600"/>
              <a:gd name="connsiteY491" fmla="*/ 3303048 h 6858000"/>
              <a:gd name="connsiteX492" fmla="*/ 4305321 w 7467600"/>
              <a:gd name="connsiteY492" fmla="*/ 3256953 h 6858000"/>
              <a:gd name="connsiteX493" fmla="*/ 4949299 w 7467600"/>
              <a:gd name="connsiteY493" fmla="*/ 3766336 h 6858000"/>
              <a:gd name="connsiteX494" fmla="*/ 5291452 w 7467600"/>
              <a:gd name="connsiteY494" fmla="*/ 4076801 h 6858000"/>
              <a:gd name="connsiteX495" fmla="*/ 5434998 w 7467600"/>
              <a:gd name="connsiteY495" fmla="*/ 4254100 h 6858000"/>
              <a:gd name="connsiteX496" fmla="*/ 5351015 w 7467600"/>
              <a:gd name="connsiteY496" fmla="*/ 3760989 h 6858000"/>
              <a:gd name="connsiteX497" fmla="*/ 5413780 w 7467600"/>
              <a:gd name="connsiteY497" fmla="*/ 2966265 h 6858000"/>
              <a:gd name="connsiteX498" fmla="*/ 5425627 w 7467600"/>
              <a:gd name="connsiteY498" fmla="*/ 2954192 h 6858000"/>
              <a:gd name="connsiteX499" fmla="*/ 6604735 w 7467600"/>
              <a:gd name="connsiteY499" fmla="*/ 2041381 h 6858000"/>
              <a:gd name="connsiteX500" fmla="*/ 7204487 w 7467600"/>
              <a:gd name="connsiteY500" fmla="*/ 2742112 h 6858000"/>
              <a:gd name="connsiteX501" fmla="*/ 7131592 w 7467600"/>
              <a:gd name="connsiteY501" fmla="*/ 2672096 h 6858000"/>
              <a:gd name="connsiteX502" fmla="*/ 6996344 w 7467600"/>
              <a:gd name="connsiteY502" fmla="*/ 2518310 h 6858000"/>
              <a:gd name="connsiteX503" fmla="*/ 6735495 w 7467600"/>
              <a:gd name="connsiteY503" fmla="*/ 2196890 h 6858000"/>
              <a:gd name="connsiteX504" fmla="*/ 6721901 w 7467600"/>
              <a:gd name="connsiteY504" fmla="*/ 2179274 h 6858000"/>
              <a:gd name="connsiteX505" fmla="*/ 6604735 w 7467600"/>
              <a:gd name="connsiteY505" fmla="*/ 2041381 h 6858000"/>
              <a:gd name="connsiteX506" fmla="*/ 6591670 w 7467600"/>
              <a:gd name="connsiteY506" fmla="*/ 1988277 h 6858000"/>
              <a:gd name="connsiteX507" fmla="*/ 6747349 w 7467600"/>
              <a:gd name="connsiteY507" fmla="*/ 2160069 h 6858000"/>
              <a:gd name="connsiteX508" fmla="*/ 6760943 w 7467600"/>
              <a:gd name="connsiteY508" fmla="*/ 2177686 h 6858000"/>
              <a:gd name="connsiteX509" fmla="*/ 7021065 w 7467600"/>
              <a:gd name="connsiteY509" fmla="*/ 2498102 h 6858000"/>
              <a:gd name="connsiteX510" fmla="*/ 7155223 w 7467600"/>
              <a:gd name="connsiteY510" fmla="*/ 2650386 h 6858000"/>
              <a:gd name="connsiteX511" fmla="*/ 7203167 w 7467600"/>
              <a:gd name="connsiteY511" fmla="*/ 2697288 h 6858000"/>
              <a:gd name="connsiteX512" fmla="*/ 6937703 w 7467600"/>
              <a:gd name="connsiteY512" fmla="*/ 2321981 h 6858000"/>
              <a:gd name="connsiteX513" fmla="*/ 6591670 w 7467600"/>
              <a:gd name="connsiteY513" fmla="*/ 1988277 h 6858000"/>
              <a:gd name="connsiteX514" fmla="*/ 5798671 w 7467600"/>
              <a:gd name="connsiteY514" fmla="*/ 1981601 h 6858000"/>
              <a:gd name="connsiteX515" fmla="*/ 5754709 w 7467600"/>
              <a:gd name="connsiteY515" fmla="*/ 2071454 h 6858000"/>
              <a:gd name="connsiteX516" fmla="*/ 5763044 w 7467600"/>
              <a:gd name="connsiteY516" fmla="*/ 2842206 h 6858000"/>
              <a:gd name="connsiteX517" fmla="*/ 5764974 w 7467600"/>
              <a:gd name="connsiteY517" fmla="*/ 2799609 h 6858000"/>
              <a:gd name="connsiteX518" fmla="*/ 5767665 w 7467600"/>
              <a:gd name="connsiteY518" fmla="*/ 2666409 h 6858000"/>
              <a:gd name="connsiteX519" fmla="*/ 5763055 w 7467600"/>
              <a:gd name="connsiteY519" fmla="*/ 2579705 h 6858000"/>
              <a:gd name="connsiteX520" fmla="*/ 5758079 w 7467600"/>
              <a:gd name="connsiteY520" fmla="*/ 2492508 h 6858000"/>
              <a:gd name="connsiteX521" fmla="*/ 5779325 w 7467600"/>
              <a:gd name="connsiteY521" fmla="*/ 2197069 h 6858000"/>
              <a:gd name="connsiteX522" fmla="*/ 5798671 w 7467600"/>
              <a:gd name="connsiteY522" fmla="*/ 1981601 h 6858000"/>
              <a:gd name="connsiteX523" fmla="*/ 5829202 w 7467600"/>
              <a:gd name="connsiteY523" fmla="*/ 1971679 h 6858000"/>
              <a:gd name="connsiteX524" fmla="*/ 5809558 w 7467600"/>
              <a:gd name="connsiteY524" fmla="*/ 2198043 h 6858000"/>
              <a:gd name="connsiteX525" fmla="*/ 5788653 w 7467600"/>
              <a:gd name="connsiteY525" fmla="*/ 2489430 h 6858000"/>
              <a:gd name="connsiteX526" fmla="*/ 5793439 w 7467600"/>
              <a:gd name="connsiteY526" fmla="*/ 2575235 h 6858000"/>
              <a:gd name="connsiteX527" fmla="*/ 5796837 w 7467600"/>
              <a:gd name="connsiteY527" fmla="*/ 2637633 h 6858000"/>
              <a:gd name="connsiteX528" fmla="*/ 5818614 w 7467600"/>
              <a:gd name="connsiteY528" fmla="*/ 2473055 h 6858000"/>
              <a:gd name="connsiteX529" fmla="*/ 5829202 w 7467600"/>
              <a:gd name="connsiteY529" fmla="*/ 1971679 h 6858000"/>
              <a:gd name="connsiteX530" fmla="*/ 5911389 w 7467600"/>
              <a:gd name="connsiteY530" fmla="*/ 1898371 h 6858000"/>
              <a:gd name="connsiteX531" fmla="*/ 6237627 w 7467600"/>
              <a:gd name="connsiteY531" fmla="*/ 2231921 h 6858000"/>
              <a:gd name="connsiteX532" fmla="*/ 5911389 w 7467600"/>
              <a:gd name="connsiteY532" fmla="*/ 1898371 h 6858000"/>
              <a:gd name="connsiteX533" fmla="*/ 6944437 w 7467600"/>
              <a:gd name="connsiteY533" fmla="*/ 1575402 h 6858000"/>
              <a:gd name="connsiteX534" fmla="*/ 6304730 w 7467600"/>
              <a:gd name="connsiteY534" fmla="*/ 1766654 h 6858000"/>
              <a:gd name="connsiteX535" fmla="*/ 6944437 w 7467600"/>
              <a:gd name="connsiteY535" fmla="*/ 1575402 h 6858000"/>
              <a:gd name="connsiteX536" fmla="*/ 7019523 w 7467600"/>
              <a:gd name="connsiteY536" fmla="*/ 1519450 h 6858000"/>
              <a:gd name="connsiteX537" fmla="*/ 6298091 w 7467600"/>
              <a:gd name="connsiteY537" fmla="*/ 1737122 h 6858000"/>
              <a:gd name="connsiteX538" fmla="*/ 7019523 w 7467600"/>
              <a:gd name="connsiteY538" fmla="*/ 1519450 h 6858000"/>
              <a:gd name="connsiteX539" fmla="*/ 2399523 w 7467600"/>
              <a:gd name="connsiteY539" fmla="*/ 1428234 h 6858000"/>
              <a:gd name="connsiteX540" fmla="*/ 2224982 w 7467600"/>
              <a:gd name="connsiteY540" fmla="*/ 1826201 h 6858000"/>
              <a:gd name="connsiteX541" fmla="*/ 2096099 w 7467600"/>
              <a:gd name="connsiteY541" fmla="*/ 2345900 h 6858000"/>
              <a:gd name="connsiteX542" fmla="*/ 2283317 w 7467600"/>
              <a:gd name="connsiteY542" fmla="*/ 1796925 h 6858000"/>
              <a:gd name="connsiteX543" fmla="*/ 2399523 w 7467600"/>
              <a:gd name="connsiteY543" fmla="*/ 1428234 h 6858000"/>
              <a:gd name="connsiteX544" fmla="*/ 2448558 w 7467600"/>
              <a:gd name="connsiteY544" fmla="*/ 1373435 h 6858000"/>
              <a:gd name="connsiteX545" fmla="*/ 2312521 w 7467600"/>
              <a:gd name="connsiteY545" fmla="*/ 1806140 h 6858000"/>
              <a:gd name="connsiteX546" fmla="*/ 2127533 w 7467600"/>
              <a:gd name="connsiteY546" fmla="*/ 2348380 h 6858000"/>
              <a:gd name="connsiteX547" fmla="*/ 2358080 w 7467600"/>
              <a:gd name="connsiteY547" fmla="*/ 1866134 h 6858000"/>
              <a:gd name="connsiteX548" fmla="*/ 2407436 w 7467600"/>
              <a:gd name="connsiteY548" fmla="*/ 1651070 h 6858000"/>
              <a:gd name="connsiteX549" fmla="*/ 2448558 w 7467600"/>
              <a:gd name="connsiteY549" fmla="*/ 1373435 h 6858000"/>
              <a:gd name="connsiteX550" fmla="*/ 278707 w 7467600"/>
              <a:gd name="connsiteY550" fmla="*/ 1352270 h 6858000"/>
              <a:gd name="connsiteX551" fmla="*/ 321570 w 7467600"/>
              <a:gd name="connsiteY551" fmla="*/ 1861610 h 6858000"/>
              <a:gd name="connsiteX552" fmla="*/ 294281 w 7467600"/>
              <a:gd name="connsiteY552" fmla="*/ 1440658 h 6858000"/>
              <a:gd name="connsiteX553" fmla="*/ 278707 w 7467600"/>
              <a:gd name="connsiteY553" fmla="*/ 1352270 h 6858000"/>
              <a:gd name="connsiteX554" fmla="*/ 1423821 w 7467600"/>
              <a:gd name="connsiteY554" fmla="*/ 1351958 h 6858000"/>
              <a:gd name="connsiteX555" fmla="*/ 1638521 w 7467600"/>
              <a:gd name="connsiteY555" fmla="*/ 1908470 h 6858000"/>
              <a:gd name="connsiteX556" fmla="*/ 1754199 w 7467600"/>
              <a:gd name="connsiteY556" fmla="*/ 2149284 h 6858000"/>
              <a:gd name="connsiteX557" fmla="*/ 1908359 w 7467600"/>
              <a:gd name="connsiteY557" fmla="*/ 2364988 h 6858000"/>
              <a:gd name="connsiteX558" fmla="*/ 1647661 w 7467600"/>
              <a:gd name="connsiteY558" fmla="*/ 1825945 h 6858000"/>
              <a:gd name="connsiteX559" fmla="*/ 1423821 w 7467600"/>
              <a:gd name="connsiteY559" fmla="*/ 1351958 h 6858000"/>
              <a:gd name="connsiteX560" fmla="*/ 1431890 w 7467600"/>
              <a:gd name="connsiteY560" fmla="*/ 1306475 h 6858000"/>
              <a:gd name="connsiteX561" fmla="*/ 1507597 w 7467600"/>
              <a:gd name="connsiteY561" fmla="*/ 1446132 h 6858000"/>
              <a:gd name="connsiteX562" fmla="*/ 1674586 w 7467600"/>
              <a:gd name="connsiteY562" fmla="*/ 1813832 h 6858000"/>
              <a:gd name="connsiteX563" fmla="*/ 1815950 w 7467600"/>
              <a:gd name="connsiteY563" fmla="*/ 2128564 h 6858000"/>
              <a:gd name="connsiteX564" fmla="*/ 1984242 w 7467600"/>
              <a:gd name="connsiteY564" fmla="*/ 2430829 h 6858000"/>
              <a:gd name="connsiteX565" fmla="*/ 2014023 w 7467600"/>
              <a:gd name="connsiteY565" fmla="*/ 2450995 h 6858000"/>
              <a:gd name="connsiteX566" fmla="*/ 1747337 w 7467600"/>
              <a:gd name="connsiteY566" fmla="*/ 1855264 h 6858000"/>
              <a:gd name="connsiteX567" fmla="*/ 1533749 w 7467600"/>
              <a:gd name="connsiteY567" fmla="*/ 1478656 h 6858000"/>
              <a:gd name="connsiteX568" fmla="*/ 1431890 w 7467600"/>
              <a:gd name="connsiteY568" fmla="*/ 1306475 h 6858000"/>
              <a:gd name="connsiteX569" fmla="*/ 5052692 w 7467600"/>
              <a:gd name="connsiteY569" fmla="*/ 1292994 h 6858000"/>
              <a:gd name="connsiteX570" fmla="*/ 5200661 w 7467600"/>
              <a:gd name="connsiteY570" fmla="*/ 1635186 h 6858000"/>
              <a:gd name="connsiteX571" fmla="*/ 5297138 w 7467600"/>
              <a:gd name="connsiteY571" fmla="*/ 1906351 h 6858000"/>
              <a:gd name="connsiteX572" fmla="*/ 5052692 w 7467600"/>
              <a:gd name="connsiteY572" fmla="*/ 1292994 h 6858000"/>
              <a:gd name="connsiteX573" fmla="*/ 5009948 w 7467600"/>
              <a:gd name="connsiteY573" fmla="*/ 1273619 h 6858000"/>
              <a:gd name="connsiteX574" fmla="*/ 5121777 w 7467600"/>
              <a:gd name="connsiteY574" fmla="*/ 1654213 h 6858000"/>
              <a:gd name="connsiteX575" fmla="*/ 5293545 w 7467600"/>
              <a:gd name="connsiteY575" fmla="*/ 2072247 h 6858000"/>
              <a:gd name="connsiteX576" fmla="*/ 5294042 w 7467600"/>
              <a:gd name="connsiteY576" fmla="*/ 2065019 h 6858000"/>
              <a:gd name="connsiteX577" fmla="*/ 5171936 w 7467600"/>
              <a:gd name="connsiteY577" fmla="*/ 1647613 h 6858000"/>
              <a:gd name="connsiteX578" fmla="*/ 5009948 w 7467600"/>
              <a:gd name="connsiteY578" fmla="*/ 1273619 h 6858000"/>
              <a:gd name="connsiteX579" fmla="*/ 655236 w 7467600"/>
              <a:gd name="connsiteY579" fmla="*/ 1268632 h 6858000"/>
              <a:gd name="connsiteX580" fmla="*/ 839521 w 7467600"/>
              <a:gd name="connsiteY580" fmla="*/ 1685315 h 6858000"/>
              <a:gd name="connsiteX581" fmla="*/ 1109416 w 7467600"/>
              <a:gd name="connsiteY581" fmla="*/ 2061663 h 6858000"/>
              <a:gd name="connsiteX582" fmla="*/ 1298300 w 7467600"/>
              <a:gd name="connsiteY582" fmla="*/ 2247742 h 6858000"/>
              <a:gd name="connsiteX583" fmla="*/ 1125871 w 7467600"/>
              <a:gd name="connsiteY583" fmla="*/ 1989513 h 6858000"/>
              <a:gd name="connsiteX584" fmla="*/ 981574 w 7467600"/>
              <a:gd name="connsiteY584" fmla="*/ 1783157 h 6858000"/>
              <a:gd name="connsiteX585" fmla="*/ 922198 w 7467600"/>
              <a:gd name="connsiteY585" fmla="*/ 1677437 h 6858000"/>
              <a:gd name="connsiteX586" fmla="*/ 869293 w 7467600"/>
              <a:gd name="connsiteY586" fmla="*/ 1583214 h 6858000"/>
              <a:gd name="connsiteX587" fmla="*/ 751431 w 7467600"/>
              <a:gd name="connsiteY587" fmla="*/ 1405731 h 6858000"/>
              <a:gd name="connsiteX588" fmla="*/ 655236 w 7467600"/>
              <a:gd name="connsiteY588" fmla="*/ 1268632 h 6858000"/>
              <a:gd name="connsiteX589" fmla="*/ 6516292 w 7467600"/>
              <a:gd name="connsiteY589" fmla="*/ 1263064 h 6858000"/>
              <a:gd name="connsiteX590" fmla="*/ 5736320 w 7467600"/>
              <a:gd name="connsiteY590" fmla="*/ 1501803 h 6858000"/>
              <a:gd name="connsiteX591" fmla="*/ 6516292 w 7467600"/>
              <a:gd name="connsiteY591" fmla="*/ 1263064 h 6858000"/>
              <a:gd name="connsiteX592" fmla="*/ 291466 w 7467600"/>
              <a:gd name="connsiteY592" fmla="*/ 1250369 h 6858000"/>
              <a:gd name="connsiteX593" fmla="*/ 323180 w 7467600"/>
              <a:gd name="connsiteY593" fmla="*/ 1435283 h 6858000"/>
              <a:gd name="connsiteX594" fmla="*/ 349381 w 7467600"/>
              <a:gd name="connsiteY594" fmla="*/ 1875041 h 6858000"/>
              <a:gd name="connsiteX595" fmla="*/ 374363 w 7467600"/>
              <a:gd name="connsiteY595" fmla="*/ 1506494 h 6858000"/>
              <a:gd name="connsiteX596" fmla="*/ 302168 w 7467600"/>
              <a:gd name="connsiteY596" fmla="*/ 1274495 h 6858000"/>
              <a:gd name="connsiteX597" fmla="*/ 291466 w 7467600"/>
              <a:gd name="connsiteY597" fmla="*/ 1250369 h 6858000"/>
              <a:gd name="connsiteX598" fmla="*/ 678222 w 7467600"/>
              <a:gd name="connsiteY598" fmla="*/ 1248670 h 6858000"/>
              <a:gd name="connsiteX599" fmla="*/ 775536 w 7467600"/>
              <a:gd name="connsiteY599" fmla="*/ 1388015 h 6858000"/>
              <a:gd name="connsiteX600" fmla="*/ 894529 w 7467600"/>
              <a:gd name="connsiteY600" fmla="*/ 1567739 h 6858000"/>
              <a:gd name="connsiteX601" fmla="*/ 948000 w 7467600"/>
              <a:gd name="connsiteY601" fmla="*/ 1663088 h 6858000"/>
              <a:gd name="connsiteX602" fmla="*/ 1006812 w 7467600"/>
              <a:gd name="connsiteY602" fmla="*/ 1767683 h 6858000"/>
              <a:gd name="connsiteX603" fmla="*/ 1149133 w 7467600"/>
              <a:gd name="connsiteY603" fmla="*/ 1971513 h 6858000"/>
              <a:gd name="connsiteX604" fmla="*/ 1333952 w 7467600"/>
              <a:gd name="connsiteY604" fmla="*/ 2251620 h 6858000"/>
              <a:gd name="connsiteX605" fmla="*/ 1337329 w 7467600"/>
              <a:gd name="connsiteY605" fmla="*/ 2258350 h 6858000"/>
              <a:gd name="connsiteX606" fmla="*/ 1014726 w 7467600"/>
              <a:gd name="connsiteY606" fmla="*/ 1615556 h 6858000"/>
              <a:gd name="connsiteX607" fmla="*/ 678222 w 7467600"/>
              <a:gd name="connsiteY607" fmla="*/ 1248670 h 6858000"/>
              <a:gd name="connsiteX608" fmla="*/ 6691602 w 7467600"/>
              <a:gd name="connsiteY608" fmla="*/ 1140573 h 6858000"/>
              <a:gd name="connsiteX609" fmla="*/ 6571100 w 7467600"/>
              <a:gd name="connsiteY609" fmla="*/ 1183662 h 6858000"/>
              <a:gd name="connsiteX610" fmla="*/ 6241687 w 7467600"/>
              <a:gd name="connsiteY610" fmla="*/ 1257600 h 6858000"/>
              <a:gd name="connsiteX611" fmla="*/ 5693009 w 7467600"/>
              <a:gd name="connsiteY611" fmla="*/ 1478256 h 6858000"/>
              <a:gd name="connsiteX612" fmla="*/ 6548420 w 7467600"/>
              <a:gd name="connsiteY612" fmla="*/ 1214599 h 6858000"/>
              <a:gd name="connsiteX613" fmla="*/ 6605473 w 7467600"/>
              <a:gd name="connsiteY613" fmla="*/ 1184686 h 6858000"/>
              <a:gd name="connsiteX614" fmla="*/ 6691602 w 7467600"/>
              <a:gd name="connsiteY614" fmla="*/ 1140573 h 6858000"/>
              <a:gd name="connsiteX615" fmla="*/ 4002475 w 7467600"/>
              <a:gd name="connsiteY615" fmla="*/ 1037802 h 6858000"/>
              <a:gd name="connsiteX616" fmla="*/ 4000324 w 7467600"/>
              <a:gd name="connsiteY616" fmla="*/ 1039362 h 6858000"/>
              <a:gd name="connsiteX617" fmla="*/ 4002862 w 7467600"/>
              <a:gd name="connsiteY617" fmla="*/ 1042866 h 6858000"/>
              <a:gd name="connsiteX618" fmla="*/ 4002475 w 7467600"/>
              <a:gd name="connsiteY618" fmla="*/ 1037802 h 6858000"/>
              <a:gd name="connsiteX619" fmla="*/ 506322 w 7467600"/>
              <a:gd name="connsiteY619" fmla="*/ 1020997 h 6858000"/>
              <a:gd name="connsiteX620" fmla="*/ 533068 w 7467600"/>
              <a:gd name="connsiteY620" fmla="*/ 1029409 h 6858000"/>
              <a:gd name="connsiteX621" fmla="*/ 1232525 w 7467600"/>
              <a:gd name="connsiteY621" fmla="*/ 1804675 h 6858000"/>
              <a:gd name="connsiteX622" fmla="*/ 1388858 w 7467600"/>
              <a:gd name="connsiteY622" fmla="*/ 2368011 h 6858000"/>
              <a:gd name="connsiteX623" fmla="*/ 1384098 w 7467600"/>
              <a:gd name="connsiteY623" fmla="*/ 2378125 h 6858000"/>
              <a:gd name="connsiteX624" fmla="*/ 1425393 w 7467600"/>
              <a:gd name="connsiteY624" fmla="*/ 2589124 h 6858000"/>
              <a:gd name="connsiteX625" fmla="*/ 1424001 w 7467600"/>
              <a:gd name="connsiteY625" fmla="*/ 2597541 h 6858000"/>
              <a:gd name="connsiteX626" fmla="*/ 2152729 w 7467600"/>
              <a:gd name="connsiteY626" fmla="*/ 2864487 h 6858000"/>
              <a:gd name="connsiteX627" fmla="*/ 2020609 w 7467600"/>
              <a:gd name="connsiteY627" fmla="*/ 2539671 h 6858000"/>
              <a:gd name="connsiteX628" fmla="*/ 2018920 w 7467600"/>
              <a:gd name="connsiteY628" fmla="*/ 2536309 h 6858000"/>
              <a:gd name="connsiteX629" fmla="*/ 1342441 w 7467600"/>
              <a:gd name="connsiteY629" fmla="*/ 1173017 h 6858000"/>
              <a:gd name="connsiteX630" fmla="*/ 1367925 w 7467600"/>
              <a:gd name="connsiteY630" fmla="*/ 1135648 h 6858000"/>
              <a:gd name="connsiteX631" fmla="*/ 1771401 w 7467600"/>
              <a:gd name="connsiteY631" fmla="*/ 1806673 h 6858000"/>
              <a:gd name="connsiteX632" fmla="*/ 1972385 w 7467600"/>
              <a:gd name="connsiteY632" fmla="*/ 2198735 h 6858000"/>
              <a:gd name="connsiteX633" fmla="*/ 2040892 w 7467600"/>
              <a:gd name="connsiteY633" fmla="*/ 2405205 h 6858000"/>
              <a:gd name="connsiteX634" fmla="*/ 2131689 w 7467600"/>
              <a:gd name="connsiteY634" fmla="*/ 1936926 h 6858000"/>
              <a:gd name="connsiteX635" fmla="*/ 2454820 w 7467600"/>
              <a:gd name="connsiteY635" fmla="*/ 1248808 h 6858000"/>
              <a:gd name="connsiteX636" fmla="*/ 2492512 w 7467600"/>
              <a:gd name="connsiteY636" fmla="*/ 1302920 h 6858000"/>
              <a:gd name="connsiteX637" fmla="*/ 2081216 w 7467600"/>
              <a:gd name="connsiteY637" fmla="*/ 2527513 h 6858000"/>
              <a:gd name="connsiteX638" fmla="*/ 2081211 w 7467600"/>
              <a:gd name="connsiteY638" fmla="*/ 2528916 h 6858000"/>
              <a:gd name="connsiteX639" fmla="*/ 2199067 w 7467600"/>
              <a:gd name="connsiteY639" fmla="*/ 2884061 h 6858000"/>
              <a:gd name="connsiteX640" fmla="*/ 3192586 w 7467600"/>
              <a:gd name="connsiteY640" fmla="*/ 3411496 h 6858000"/>
              <a:gd name="connsiteX641" fmla="*/ 3182620 w 7467600"/>
              <a:gd name="connsiteY641" fmla="*/ 3483279 h 6858000"/>
              <a:gd name="connsiteX642" fmla="*/ 2435119 w 7467600"/>
              <a:gd name="connsiteY642" fmla="*/ 3080173 h 6858000"/>
              <a:gd name="connsiteX643" fmla="*/ 2410152 w 7467600"/>
              <a:gd name="connsiteY643" fmla="*/ 3063751 h 6858000"/>
              <a:gd name="connsiteX644" fmla="*/ 2408099 w 7467600"/>
              <a:gd name="connsiteY644" fmla="*/ 3064403 h 6858000"/>
              <a:gd name="connsiteX645" fmla="*/ 2407218 w 7467600"/>
              <a:gd name="connsiteY645" fmla="*/ 3070324 h 6858000"/>
              <a:gd name="connsiteX646" fmla="*/ 2380138 w 7467600"/>
              <a:gd name="connsiteY646" fmla="*/ 3099341 h 6858000"/>
              <a:gd name="connsiteX647" fmla="*/ 1765923 w 7467600"/>
              <a:gd name="connsiteY647" fmla="*/ 3581043 h 6858000"/>
              <a:gd name="connsiteX648" fmla="*/ 1702258 w 7467600"/>
              <a:gd name="connsiteY648" fmla="*/ 3612286 h 6858000"/>
              <a:gd name="connsiteX649" fmla="*/ 1538370 w 7467600"/>
              <a:gd name="connsiteY649" fmla="*/ 3811804 h 6858000"/>
              <a:gd name="connsiteX650" fmla="*/ 542867 w 7467600"/>
              <a:gd name="connsiteY650" fmla="*/ 4944092 h 6858000"/>
              <a:gd name="connsiteX651" fmla="*/ 515800 w 7467600"/>
              <a:gd name="connsiteY651" fmla="*/ 4862180 h 6858000"/>
              <a:gd name="connsiteX652" fmla="*/ 909145 w 7467600"/>
              <a:gd name="connsiteY652" fmla="*/ 4199225 h 6858000"/>
              <a:gd name="connsiteX653" fmla="*/ 1214067 w 7467600"/>
              <a:gd name="connsiteY653" fmla="*/ 3908561 h 6858000"/>
              <a:gd name="connsiteX654" fmla="*/ 640967 w 7467600"/>
              <a:gd name="connsiteY654" fmla="*/ 4105601 h 6858000"/>
              <a:gd name="connsiteX655" fmla="*/ 112563 w 7467600"/>
              <a:gd name="connsiteY655" fmla="*/ 4396952 h 6858000"/>
              <a:gd name="connsiteX656" fmla="*/ 0 w 7467600"/>
              <a:gd name="connsiteY656" fmla="*/ 4466006 h 6858000"/>
              <a:gd name="connsiteX657" fmla="*/ 0 w 7467600"/>
              <a:gd name="connsiteY657" fmla="*/ 4233763 h 6858000"/>
              <a:gd name="connsiteX658" fmla="*/ 36881 w 7467600"/>
              <a:gd name="connsiteY658" fmla="*/ 4200118 h 6858000"/>
              <a:gd name="connsiteX659" fmla="*/ 910534 w 7467600"/>
              <a:gd name="connsiteY659" fmla="*/ 3629753 h 6858000"/>
              <a:gd name="connsiteX660" fmla="*/ 1578717 w 7467600"/>
              <a:gd name="connsiteY660" fmla="*/ 3575982 h 6858000"/>
              <a:gd name="connsiteX661" fmla="*/ 2338780 w 7467600"/>
              <a:gd name="connsiteY661" fmla="*/ 3033725 h 6858000"/>
              <a:gd name="connsiteX662" fmla="*/ 1807991 w 7467600"/>
              <a:gd name="connsiteY662" fmla="*/ 2807184 h 6858000"/>
              <a:gd name="connsiteX663" fmla="*/ 1416358 w 7467600"/>
              <a:gd name="connsiteY663" fmla="*/ 3112571 h 6858000"/>
              <a:gd name="connsiteX664" fmla="*/ 939066 w 7467600"/>
              <a:gd name="connsiteY664" fmla="*/ 3378798 h 6858000"/>
              <a:gd name="connsiteX665" fmla="*/ 115099 w 7467600"/>
              <a:gd name="connsiteY665" fmla="*/ 3607650 h 6858000"/>
              <a:gd name="connsiteX666" fmla="*/ 97284 w 7467600"/>
              <a:gd name="connsiteY666" fmla="*/ 3520393 h 6858000"/>
              <a:gd name="connsiteX667" fmla="*/ 922050 w 7467600"/>
              <a:gd name="connsiteY667" fmla="*/ 3074867 h 6858000"/>
              <a:gd name="connsiteX668" fmla="*/ 1405265 w 7467600"/>
              <a:gd name="connsiteY668" fmla="*/ 3016319 h 6858000"/>
              <a:gd name="connsiteX669" fmla="*/ 1407512 w 7467600"/>
              <a:gd name="connsiteY669" fmla="*/ 3018001 h 6858000"/>
              <a:gd name="connsiteX670" fmla="*/ 1726266 w 7467600"/>
              <a:gd name="connsiteY670" fmla="*/ 2777274 h 6858000"/>
              <a:gd name="connsiteX671" fmla="*/ 625390 w 7467600"/>
              <a:gd name="connsiteY671" fmla="*/ 2514541 h 6858000"/>
              <a:gd name="connsiteX672" fmla="*/ 619799 w 7467600"/>
              <a:gd name="connsiteY672" fmla="*/ 2527180 h 6858000"/>
              <a:gd name="connsiteX673" fmla="*/ 310030 w 7467600"/>
              <a:gd name="connsiteY673" fmla="*/ 2771818 h 6858000"/>
              <a:gd name="connsiteX674" fmla="*/ 173877 w 7467600"/>
              <a:gd name="connsiteY674" fmla="*/ 2937056 h 6858000"/>
              <a:gd name="connsiteX675" fmla="*/ 77889 w 7467600"/>
              <a:gd name="connsiteY675" fmla="*/ 3138440 h 6858000"/>
              <a:gd name="connsiteX676" fmla="*/ 0 w 7467600"/>
              <a:gd name="connsiteY676" fmla="*/ 3271395 h 6858000"/>
              <a:gd name="connsiteX677" fmla="*/ 0 w 7467600"/>
              <a:gd name="connsiteY677" fmla="*/ 3153002 h 6858000"/>
              <a:gd name="connsiteX678" fmla="*/ 2386 w 7467600"/>
              <a:gd name="connsiteY678" fmla="*/ 3149203 h 6858000"/>
              <a:gd name="connsiteX679" fmla="*/ 89753 w 7467600"/>
              <a:gd name="connsiteY679" fmla="*/ 2987702 h 6858000"/>
              <a:gd name="connsiteX680" fmla="*/ 76869 w 7467600"/>
              <a:gd name="connsiteY680" fmla="*/ 3005404 h 6858000"/>
              <a:gd name="connsiteX681" fmla="*/ 32049 w 7467600"/>
              <a:gd name="connsiteY681" fmla="*/ 3065814 h 6858000"/>
              <a:gd name="connsiteX682" fmla="*/ 0 w 7467600"/>
              <a:gd name="connsiteY682" fmla="*/ 3108744 h 6858000"/>
              <a:gd name="connsiteX683" fmla="*/ 0 w 7467600"/>
              <a:gd name="connsiteY683" fmla="*/ 3058059 h 6858000"/>
              <a:gd name="connsiteX684" fmla="*/ 7610 w 7467600"/>
              <a:gd name="connsiteY684" fmla="*/ 3047889 h 6858000"/>
              <a:gd name="connsiteX685" fmla="*/ 52419 w 7467600"/>
              <a:gd name="connsiteY685" fmla="*/ 2987479 h 6858000"/>
              <a:gd name="connsiteX686" fmla="*/ 59142 w 7467600"/>
              <a:gd name="connsiteY686" fmla="*/ 2978488 h 6858000"/>
              <a:gd name="connsiteX687" fmla="*/ 0 w 7467600"/>
              <a:gd name="connsiteY687" fmla="*/ 3015334 h 6858000"/>
              <a:gd name="connsiteX688" fmla="*/ 0 w 7467600"/>
              <a:gd name="connsiteY688" fmla="*/ 2914286 h 6858000"/>
              <a:gd name="connsiteX689" fmla="*/ 36383 w 7467600"/>
              <a:gd name="connsiteY689" fmla="*/ 2901128 h 6858000"/>
              <a:gd name="connsiteX690" fmla="*/ 156329 w 7467600"/>
              <a:gd name="connsiteY690" fmla="*/ 2840533 h 6858000"/>
              <a:gd name="connsiteX691" fmla="*/ 358355 w 7467600"/>
              <a:gd name="connsiteY691" fmla="*/ 2620471 h 6858000"/>
              <a:gd name="connsiteX692" fmla="*/ 510577 w 7467600"/>
              <a:gd name="connsiteY692" fmla="*/ 2501244 h 6858000"/>
              <a:gd name="connsiteX693" fmla="*/ 211967 w 7467600"/>
              <a:gd name="connsiteY693" fmla="*/ 2479171 h 6858000"/>
              <a:gd name="connsiteX694" fmla="*/ 0 w 7467600"/>
              <a:gd name="connsiteY694" fmla="*/ 2476398 h 6858000"/>
              <a:gd name="connsiteX695" fmla="*/ 0 w 7467600"/>
              <a:gd name="connsiteY695" fmla="*/ 2389189 h 6858000"/>
              <a:gd name="connsiteX696" fmla="*/ 103062 w 7467600"/>
              <a:gd name="connsiteY696" fmla="*/ 2389518 h 6858000"/>
              <a:gd name="connsiteX697" fmla="*/ 510734 w 7467600"/>
              <a:gd name="connsiteY697" fmla="*/ 2416201 h 6858000"/>
              <a:gd name="connsiteX698" fmla="*/ 279257 w 7467600"/>
              <a:gd name="connsiteY698" fmla="*/ 2092102 h 6858000"/>
              <a:gd name="connsiteX699" fmla="*/ 65265 w 7467600"/>
              <a:gd name="connsiteY699" fmla="*/ 2006049 h 6858000"/>
              <a:gd name="connsiteX700" fmla="*/ 0 w 7467600"/>
              <a:gd name="connsiteY700" fmla="*/ 1982532 h 6858000"/>
              <a:gd name="connsiteX701" fmla="*/ 0 w 7467600"/>
              <a:gd name="connsiteY701" fmla="*/ 1912789 h 6858000"/>
              <a:gd name="connsiteX702" fmla="*/ 97460 w 7467600"/>
              <a:gd name="connsiteY702" fmla="*/ 1953725 h 6858000"/>
              <a:gd name="connsiteX703" fmla="*/ 221272 w 7467600"/>
              <a:gd name="connsiteY703" fmla="*/ 1980766 h 6858000"/>
              <a:gd name="connsiteX704" fmla="*/ 116765 w 7467600"/>
              <a:gd name="connsiteY704" fmla="*/ 1911033 h 6858000"/>
              <a:gd name="connsiteX705" fmla="*/ 16405 w 7467600"/>
              <a:gd name="connsiteY705" fmla="*/ 1803412 h 6858000"/>
              <a:gd name="connsiteX706" fmla="*/ 0 w 7467600"/>
              <a:gd name="connsiteY706" fmla="*/ 1784777 h 6858000"/>
              <a:gd name="connsiteX707" fmla="*/ 0 w 7467600"/>
              <a:gd name="connsiteY707" fmla="*/ 1740082 h 6858000"/>
              <a:gd name="connsiteX708" fmla="*/ 39394 w 7467600"/>
              <a:gd name="connsiteY708" fmla="*/ 1784856 h 6858000"/>
              <a:gd name="connsiteX709" fmla="*/ 135813 w 7467600"/>
              <a:gd name="connsiteY709" fmla="*/ 1888838 h 6858000"/>
              <a:gd name="connsiteX710" fmla="*/ 242575 w 7467600"/>
              <a:gd name="connsiteY710" fmla="*/ 1958841 h 6858000"/>
              <a:gd name="connsiteX711" fmla="*/ 82197 w 7467600"/>
              <a:gd name="connsiteY711" fmla="*/ 1754826 h 6858000"/>
              <a:gd name="connsiteX712" fmla="*/ 0 w 7467600"/>
              <a:gd name="connsiteY712" fmla="*/ 1679650 h 6858000"/>
              <a:gd name="connsiteX713" fmla="*/ 0 w 7467600"/>
              <a:gd name="connsiteY713" fmla="*/ 1602463 h 6858000"/>
              <a:gd name="connsiteX714" fmla="*/ 84689 w 7467600"/>
              <a:gd name="connsiteY714" fmla="*/ 1677442 h 6858000"/>
              <a:gd name="connsiteX715" fmla="*/ 298437 w 7467600"/>
              <a:gd name="connsiteY715" fmla="*/ 1968019 h 6858000"/>
              <a:gd name="connsiteX716" fmla="*/ 227269 w 7467600"/>
              <a:gd name="connsiteY716" fmla="*/ 1114064 h 6858000"/>
              <a:gd name="connsiteX717" fmla="*/ 248003 w 7467600"/>
              <a:gd name="connsiteY717" fmla="*/ 1089613 h 6858000"/>
              <a:gd name="connsiteX718" fmla="*/ 427020 w 7467600"/>
              <a:gd name="connsiteY718" fmla="*/ 1619803 h 6858000"/>
              <a:gd name="connsiteX719" fmla="*/ 340345 w 7467600"/>
              <a:gd name="connsiteY719" fmla="*/ 2027739 h 6858000"/>
              <a:gd name="connsiteX720" fmla="*/ 360865 w 7467600"/>
              <a:gd name="connsiteY720" fmla="*/ 2044827 h 6858000"/>
              <a:gd name="connsiteX721" fmla="*/ 560414 w 7467600"/>
              <a:gd name="connsiteY721" fmla="*/ 2421457 h 6858000"/>
              <a:gd name="connsiteX722" fmla="*/ 1359703 w 7467600"/>
              <a:gd name="connsiteY722" fmla="*/ 2578554 h 6858000"/>
              <a:gd name="connsiteX723" fmla="*/ 1359422 w 7467600"/>
              <a:gd name="connsiteY723" fmla="*/ 2577994 h 6858000"/>
              <a:gd name="connsiteX724" fmla="*/ 828701 w 7467600"/>
              <a:gd name="connsiteY724" fmla="*/ 1839520 h 6858000"/>
              <a:gd name="connsiteX725" fmla="*/ 494427 w 7467600"/>
              <a:gd name="connsiteY725" fmla="*/ 1092333 h 6858000"/>
              <a:gd name="connsiteX726" fmla="*/ 506322 w 7467600"/>
              <a:gd name="connsiteY726" fmla="*/ 1020997 h 6858000"/>
              <a:gd name="connsiteX727" fmla="*/ 4570198 w 7467600"/>
              <a:gd name="connsiteY727" fmla="*/ 978081 h 6858000"/>
              <a:gd name="connsiteX728" fmla="*/ 4523691 w 7467600"/>
              <a:gd name="connsiteY728" fmla="*/ 1127776 h 6858000"/>
              <a:gd name="connsiteX729" fmla="*/ 4509875 w 7467600"/>
              <a:gd name="connsiteY729" fmla="*/ 1167552 h 6858000"/>
              <a:gd name="connsiteX730" fmla="*/ 4478168 w 7467600"/>
              <a:gd name="connsiteY730" fmla="*/ 1260735 h 6858000"/>
              <a:gd name="connsiteX731" fmla="*/ 4409309 w 7467600"/>
              <a:gd name="connsiteY731" fmla="*/ 1666996 h 6858000"/>
              <a:gd name="connsiteX732" fmla="*/ 4370031 w 7467600"/>
              <a:gd name="connsiteY732" fmla="*/ 1955666 h 6858000"/>
              <a:gd name="connsiteX733" fmla="*/ 4570198 w 7467600"/>
              <a:gd name="connsiteY733" fmla="*/ 978081 h 6858000"/>
              <a:gd name="connsiteX734" fmla="*/ 4557898 w 7467600"/>
              <a:gd name="connsiteY734" fmla="*/ 900011 h 6858000"/>
              <a:gd name="connsiteX735" fmla="*/ 4344840 w 7467600"/>
              <a:gd name="connsiteY735" fmla="*/ 1922038 h 6858000"/>
              <a:gd name="connsiteX736" fmla="*/ 4378710 w 7467600"/>
              <a:gd name="connsiteY736" fmla="*/ 1665516 h 6858000"/>
              <a:gd name="connsiteX737" fmla="*/ 4448798 w 7467600"/>
              <a:gd name="connsiteY737" fmla="*/ 1253024 h 6858000"/>
              <a:gd name="connsiteX738" fmla="*/ 4480315 w 7467600"/>
              <a:gd name="connsiteY738" fmla="*/ 1158454 h 6858000"/>
              <a:gd name="connsiteX739" fmla="*/ 4494133 w 7467600"/>
              <a:gd name="connsiteY739" fmla="*/ 1118676 h 6858000"/>
              <a:gd name="connsiteX740" fmla="*/ 4557898 w 7467600"/>
              <a:gd name="connsiteY740" fmla="*/ 900011 h 6858000"/>
              <a:gd name="connsiteX741" fmla="*/ 5870151 w 7467600"/>
              <a:gd name="connsiteY741" fmla="*/ 898890 h 6858000"/>
              <a:gd name="connsiteX742" fmla="*/ 5861335 w 7467600"/>
              <a:gd name="connsiteY742" fmla="*/ 899177 h 6858000"/>
              <a:gd name="connsiteX743" fmla="*/ 5843702 w 7467600"/>
              <a:gd name="connsiteY743" fmla="*/ 899748 h 6858000"/>
              <a:gd name="connsiteX744" fmla="*/ 5651107 w 7467600"/>
              <a:gd name="connsiteY744" fmla="*/ 920306 h 6858000"/>
              <a:gd name="connsiteX745" fmla="*/ 5459407 w 7467600"/>
              <a:gd name="connsiteY745" fmla="*/ 940975 h 6858000"/>
              <a:gd name="connsiteX746" fmla="*/ 5374846 w 7467600"/>
              <a:gd name="connsiteY746" fmla="*/ 941988 h 6858000"/>
              <a:gd name="connsiteX747" fmla="*/ 5256105 w 7467600"/>
              <a:gd name="connsiteY747" fmla="*/ 945632 h 6858000"/>
              <a:gd name="connsiteX748" fmla="*/ 5107071 w 7467600"/>
              <a:gd name="connsiteY748" fmla="*/ 969720 h 6858000"/>
              <a:gd name="connsiteX749" fmla="*/ 4998681 w 7467600"/>
              <a:gd name="connsiteY749" fmla="*/ 988771 h 6858000"/>
              <a:gd name="connsiteX750" fmla="*/ 5870151 w 7467600"/>
              <a:gd name="connsiteY750" fmla="*/ 898890 h 6858000"/>
              <a:gd name="connsiteX751" fmla="*/ 5504425 w 7467600"/>
              <a:gd name="connsiteY751" fmla="*/ 848067 h 6858000"/>
              <a:gd name="connsiteX752" fmla="*/ 4968849 w 7467600"/>
              <a:gd name="connsiteY752" fmla="*/ 962318 h 6858000"/>
              <a:gd name="connsiteX753" fmla="*/ 5104039 w 7467600"/>
              <a:gd name="connsiteY753" fmla="*/ 940634 h 6858000"/>
              <a:gd name="connsiteX754" fmla="*/ 5256311 w 7467600"/>
              <a:gd name="connsiteY754" fmla="*/ 916490 h 6858000"/>
              <a:gd name="connsiteX755" fmla="*/ 5377381 w 7467600"/>
              <a:gd name="connsiteY755" fmla="*/ 912671 h 6858000"/>
              <a:gd name="connsiteX756" fmla="*/ 5460148 w 7467600"/>
              <a:gd name="connsiteY756" fmla="*/ 911442 h 6858000"/>
              <a:gd name="connsiteX757" fmla="*/ 5648971 w 7467600"/>
              <a:gd name="connsiteY757" fmla="*/ 891331 h 6858000"/>
              <a:gd name="connsiteX758" fmla="*/ 5844807 w 7467600"/>
              <a:gd name="connsiteY758" fmla="*/ 870718 h 6858000"/>
              <a:gd name="connsiteX759" fmla="*/ 5862975 w 7467600"/>
              <a:gd name="connsiteY759" fmla="*/ 869756 h 6858000"/>
              <a:gd name="connsiteX760" fmla="*/ 5920887 w 7467600"/>
              <a:gd name="connsiteY760" fmla="*/ 865929 h 6858000"/>
              <a:gd name="connsiteX761" fmla="*/ 5504425 w 7467600"/>
              <a:gd name="connsiteY761" fmla="*/ 848067 h 6858000"/>
              <a:gd name="connsiteX762" fmla="*/ 3607114 w 7467600"/>
              <a:gd name="connsiteY762" fmla="*/ 467441 h 6858000"/>
              <a:gd name="connsiteX763" fmla="*/ 3296242 w 7467600"/>
              <a:gd name="connsiteY763" fmla="*/ 807991 h 6858000"/>
              <a:gd name="connsiteX764" fmla="*/ 3174674 w 7467600"/>
              <a:gd name="connsiteY764" fmla="*/ 919759 h 6858000"/>
              <a:gd name="connsiteX765" fmla="*/ 3042978 w 7467600"/>
              <a:gd name="connsiteY765" fmla="*/ 1054894 h 6858000"/>
              <a:gd name="connsiteX766" fmla="*/ 2968914 w 7467600"/>
              <a:gd name="connsiteY766" fmla="*/ 1133756 h 6858000"/>
              <a:gd name="connsiteX767" fmla="*/ 3103823 w 7467600"/>
              <a:gd name="connsiteY767" fmla="*/ 1026814 h 6858000"/>
              <a:gd name="connsiteX768" fmla="*/ 3607114 w 7467600"/>
              <a:gd name="connsiteY768" fmla="*/ 467441 h 6858000"/>
              <a:gd name="connsiteX769" fmla="*/ 3744487 w 7467600"/>
              <a:gd name="connsiteY769" fmla="*/ 383136 h 6858000"/>
              <a:gd name="connsiteX770" fmla="*/ 3970213 w 7467600"/>
              <a:gd name="connsiteY770" fmla="*/ 995559 h 6858000"/>
              <a:gd name="connsiteX771" fmla="*/ 3744487 w 7467600"/>
              <a:gd name="connsiteY771" fmla="*/ 383136 h 6858000"/>
              <a:gd name="connsiteX772" fmla="*/ 3624562 w 7467600"/>
              <a:gd name="connsiteY772" fmla="*/ 367041 h 6858000"/>
              <a:gd name="connsiteX773" fmla="*/ 3489712 w 7467600"/>
              <a:gd name="connsiteY773" fmla="*/ 485386 h 6858000"/>
              <a:gd name="connsiteX774" fmla="*/ 3182994 w 7467600"/>
              <a:gd name="connsiteY774" fmla="*/ 828265 h 6858000"/>
              <a:gd name="connsiteX775" fmla="*/ 2892114 w 7467600"/>
              <a:gd name="connsiteY775" fmla="*/ 1172635 h 6858000"/>
              <a:gd name="connsiteX776" fmla="*/ 3021459 w 7467600"/>
              <a:gd name="connsiteY776" fmla="*/ 1035385 h 6858000"/>
              <a:gd name="connsiteX777" fmla="*/ 3153873 w 7467600"/>
              <a:gd name="connsiteY777" fmla="*/ 898971 h 6858000"/>
              <a:gd name="connsiteX778" fmla="*/ 3276511 w 7467600"/>
              <a:gd name="connsiteY778" fmla="*/ 786423 h 6858000"/>
              <a:gd name="connsiteX779" fmla="*/ 3584154 w 7467600"/>
              <a:gd name="connsiteY779" fmla="*/ 448218 h 6858000"/>
              <a:gd name="connsiteX780" fmla="*/ 3624562 w 7467600"/>
              <a:gd name="connsiteY780" fmla="*/ 367041 h 6858000"/>
              <a:gd name="connsiteX781" fmla="*/ 3766672 w 7467600"/>
              <a:gd name="connsiteY781" fmla="*/ 359429 h 6858000"/>
              <a:gd name="connsiteX782" fmla="*/ 3996338 w 7467600"/>
              <a:gd name="connsiteY782" fmla="*/ 968237 h 6858000"/>
              <a:gd name="connsiteX783" fmla="*/ 3766672 w 7467600"/>
              <a:gd name="connsiteY783" fmla="*/ 359429 h 6858000"/>
              <a:gd name="connsiteX784" fmla="*/ 5805386 w 7467600"/>
              <a:gd name="connsiteY784" fmla="*/ 239240 h 6858000"/>
              <a:gd name="connsiteX785" fmla="*/ 5736947 w 7467600"/>
              <a:gd name="connsiteY785" fmla="*/ 261367 h 6858000"/>
              <a:gd name="connsiteX786" fmla="*/ 5427012 w 7467600"/>
              <a:gd name="connsiteY786" fmla="*/ 311272 h 6858000"/>
              <a:gd name="connsiteX787" fmla="*/ 5147818 w 7467600"/>
              <a:gd name="connsiteY787" fmla="*/ 322112 h 6858000"/>
              <a:gd name="connsiteX788" fmla="*/ 5060854 w 7467600"/>
              <a:gd name="connsiteY788" fmla="*/ 311882 h 6858000"/>
              <a:gd name="connsiteX789" fmla="*/ 4945989 w 7467600"/>
              <a:gd name="connsiteY789" fmla="*/ 300516 h 6858000"/>
              <a:gd name="connsiteX790" fmla="*/ 5410479 w 7467600"/>
              <a:gd name="connsiteY790" fmla="*/ 348434 h 6858000"/>
              <a:gd name="connsiteX791" fmla="*/ 5805386 w 7467600"/>
              <a:gd name="connsiteY791" fmla="*/ 239240 h 6858000"/>
              <a:gd name="connsiteX792" fmla="*/ 5905192 w 7467600"/>
              <a:gd name="connsiteY792" fmla="*/ 163079 h 6858000"/>
              <a:gd name="connsiteX793" fmla="*/ 5865655 w 7467600"/>
              <a:gd name="connsiteY793" fmla="*/ 171901 h 6858000"/>
              <a:gd name="connsiteX794" fmla="*/ 5259740 w 7467600"/>
              <a:gd name="connsiteY794" fmla="*/ 257013 h 6858000"/>
              <a:gd name="connsiteX795" fmla="*/ 5208466 w 7467600"/>
              <a:gd name="connsiteY795" fmla="*/ 257550 h 6858000"/>
              <a:gd name="connsiteX796" fmla="*/ 4980204 w 7467600"/>
              <a:gd name="connsiteY796" fmla="*/ 271903 h 6858000"/>
              <a:gd name="connsiteX797" fmla="*/ 5068068 w 7467600"/>
              <a:gd name="connsiteY797" fmla="*/ 282244 h 6858000"/>
              <a:gd name="connsiteX798" fmla="*/ 5153231 w 7467600"/>
              <a:gd name="connsiteY798" fmla="*/ 292240 h 6858000"/>
              <a:gd name="connsiteX799" fmla="*/ 5426491 w 7467600"/>
              <a:gd name="connsiteY799" fmla="*/ 281128 h 6858000"/>
              <a:gd name="connsiteX800" fmla="*/ 5731212 w 7467600"/>
              <a:gd name="connsiteY800" fmla="*/ 231951 h 6858000"/>
              <a:gd name="connsiteX801" fmla="*/ 5905192 w 7467600"/>
              <a:gd name="connsiteY801" fmla="*/ 163079 h 6858000"/>
              <a:gd name="connsiteX802" fmla="*/ 5944437 w 7467600"/>
              <a:gd name="connsiteY802" fmla="*/ 113829 h 6858000"/>
              <a:gd name="connsiteX803" fmla="*/ 5825032 w 7467600"/>
              <a:gd name="connsiteY803" fmla="*/ 146405 h 6858000"/>
              <a:gd name="connsiteX804" fmla="*/ 4955599 w 7467600"/>
              <a:gd name="connsiteY804" fmla="*/ 247008 h 6858000"/>
              <a:gd name="connsiteX805" fmla="*/ 5210104 w 7467600"/>
              <a:gd name="connsiteY805" fmla="*/ 228123 h 6858000"/>
              <a:gd name="connsiteX806" fmla="*/ 5261015 w 7467600"/>
              <a:gd name="connsiteY806" fmla="*/ 227087 h 6858000"/>
              <a:gd name="connsiteX807" fmla="*/ 5861181 w 7467600"/>
              <a:gd name="connsiteY807" fmla="*/ 143093 h 6858000"/>
              <a:gd name="connsiteX808" fmla="*/ 5961252 w 7467600"/>
              <a:gd name="connsiteY808" fmla="*/ 114820 h 6858000"/>
              <a:gd name="connsiteX809" fmla="*/ 5944437 w 7467600"/>
              <a:gd name="connsiteY809" fmla="*/ 113829 h 6858000"/>
              <a:gd name="connsiteX810" fmla="*/ 3882765 w 7467600"/>
              <a:gd name="connsiteY810" fmla="*/ 0 h 6858000"/>
              <a:gd name="connsiteX811" fmla="*/ 3995099 w 7467600"/>
              <a:gd name="connsiteY811" fmla="*/ 0 h 6858000"/>
              <a:gd name="connsiteX812" fmla="*/ 4163818 w 7467600"/>
              <a:gd name="connsiteY812" fmla="*/ 234104 h 6858000"/>
              <a:gd name="connsiteX813" fmla="*/ 4172099 w 7467600"/>
              <a:gd name="connsiteY813" fmla="*/ 234207 h 6858000"/>
              <a:gd name="connsiteX814" fmla="*/ 4784282 w 7467600"/>
              <a:gd name="connsiteY814" fmla="*/ 276561 h 6858000"/>
              <a:gd name="connsiteX815" fmla="*/ 4801687 w 7467600"/>
              <a:gd name="connsiteY815" fmla="*/ 267764 h 6858000"/>
              <a:gd name="connsiteX816" fmla="*/ 6082788 w 7467600"/>
              <a:gd name="connsiteY816" fmla="*/ 64119 h 6858000"/>
              <a:gd name="connsiteX817" fmla="*/ 6099442 w 7467600"/>
              <a:gd name="connsiteY817" fmla="*/ 82568 h 6858000"/>
              <a:gd name="connsiteX818" fmla="*/ 4804137 w 7467600"/>
              <a:gd name="connsiteY818" fmla="*/ 320931 h 6858000"/>
              <a:gd name="connsiteX819" fmla="*/ 4227047 w 7467600"/>
              <a:gd name="connsiteY819" fmla="*/ 313415 h 6858000"/>
              <a:gd name="connsiteX820" fmla="*/ 4346041 w 7467600"/>
              <a:gd name="connsiteY820" fmla="*/ 456086 h 6858000"/>
              <a:gd name="connsiteX821" fmla="*/ 4870967 w 7467600"/>
              <a:gd name="connsiteY821" fmla="*/ 963061 h 6858000"/>
              <a:gd name="connsiteX822" fmla="*/ 4889647 w 7467600"/>
              <a:gd name="connsiteY822" fmla="*/ 957147 h 6858000"/>
              <a:gd name="connsiteX823" fmla="*/ 5422504 w 7467600"/>
              <a:gd name="connsiteY823" fmla="*/ 805191 h 6858000"/>
              <a:gd name="connsiteX824" fmla="*/ 6087656 w 7467600"/>
              <a:gd name="connsiteY824" fmla="*/ 826703 h 6858000"/>
              <a:gd name="connsiteX825" fmla="*/ 6058717 w 7467600"/>
              <a:gd name="connsiteY825" fmla="*/ 865992 h 6858000"/>
              <a:gd name="connsiteX826" fmla="*/ 4974153 w 7467600"/>
              <a:gd name="connsiteY826" fmla="*/ 1045456 h 6858000"/>
              <a:gd name="connsiteX827" fmla="*/ 5627835 w 7467600"/>
              <a:gd name="connsiteY827" fmla="*/ 1472077 h 6858000"/>
              <a:gd name="connsiteX828" fmla="*/ 5629817 w 7467600"/>
              <a:gd name="connsiteY828" fmla="*/ 1471412 h 6858000"/>
              <a:gd name="connsiteX829" fmla="*/ 5634124 w 7467600"/>
              <a:gd name="connsiteY829" fmla="*/ 1470572 h 6858000"/>
              <a:gd name="connsiteX830" fmla="*/ 5755832 w 7467600"/>
              <a:gd name="connsiteY830" fmla="*/ 1383886 h 6858000"/>
              <a:gd name="connsiteX831" fmla="*/ 6014186 w 7467600"/>
              <a:gd name="connsiteY831" fmla="*/ 1279799 h 6858000"/>
              <a:gd name="connsiteX832" fmla="*/ 6901619 w 7467600"/>
              <a:gd name="connsiteY832" fmla="*/ 1047874 h 6858000"/>
              <a:gd name="connsiteX833" fmla="*/ 6931566 w 7467600"/>
              <a:gd name="connsiteY833" fmla="*/ 1062034 h 6858000"/>
              <a:gd name="connsiteX834" fmla="*/ 5790982 w 7467600"/>
              <a:gd name="connsiteY834" fmla="*/ 1561380 h 6858000"/>
              <a:gd name="connsiteX835" fmla="*/ 6188971 w 7467600"/>
              <a:gd name="connsiteY835" fmla="*/ 1755168 h 6858000"/>
              <a:gd name="connsiteX836" fmla="*/ 6202446 w 7467600"/>
              <a:gd name="connsiteY836" fmla="*/ 1752268 h 6858000"/>
              <a:gd name="connsiteX837" fmla="*/ 7179560 w 7467600"/>
              <a:gd name="connsiteY837" fmla="*/ 1467551 h 6858000"/>
              <a:gd name="connsiteX838" fmla="*/ 7158730 w 7467600"/>
              <a:gd name="connsiteY838" fmla="*/ 1507835 h 6858000"/>
              <a:gd name="connsiteX839" fmla="*/ 6326959 w 7467600"/>
              <a:gd name="connsiteY839" fmla="*/ 1817686 h 6858000"/>
              <a:gd name="connsiteX840" fmla="*/ 6537433 w 7467600"/>
              <a:gd name="connsiteY840" fmla="*/ 1907790 h 6858000"/>
              <a:gd name="connsiteX841" fmla="*/ 6550221 w 7467600"/>
              <a:gd name="connsiteY841" fmla="*/ 1910729 h 6858000"/>
              <a:gd name="connsiteX842" fmla="*/ 6964438 w 7467600"/>
              <a:gd name="connsiteY842" fmla="*/ 2209505 h 6858000"/>
              <a:gd name="connsiteX843" fmla="*/ 7367862 w 7467600"/>
              <a:gd name="connsiteY843" fmla="*/ 2806833 h 6858000"/>
              <a:gd name="connsiteX844" fmla="*/ 7364329 w 7467600"/>
              <a:gd name="connsiteY844" fmla="*/ 2826907 h 6858000"/>
              <a:gd name="connsiteX845" fmla="*/ 7290545 w 7467600"/>
              <a:gd name="connsiteY845" fmla="*/ 2850663 h 6858000"/>
              <a:gd name="connsiteX846" fmla="*/ 6472036 w 7467600"/>
              <a:gd name="connsiteY846" fmla="*/ 1959003 h 6858000"/>
              <a:gd name="connsiteX847" fmla="*/ 5792897 w 7467600"/>
              <a:gd name="connsiteY847" fmla="*/ 1647747 h 6858000"/>
              <a:gd name="connsiteX848" fmla="*/ 5842751 w 7467600"/>
              <a:gd name="connsiteY848" fmla="*/ 1816112 h 6858000"/>
              <a:gd name="connsiteX849" fmla="*/ 5847424 w 7467600"/>
              <a:gd name="connsiteY849" fmla="*/ 1815776 h 6858000"/>
              <a:gd name="connsiteX850" fmla="*/ 6399821 w 7467600"/>
              <a:gd name="connsiteY850" fmla="*/ 2344799 h 6858000"/>
              <a:gd name="connsiteX851" fmla="*/ 6323232 w 7467600"/>
              <a:gd name="connsiteY851" fmla="*/ 2389634 h 6858000"/>
              <a:gd name="connsiteX852" fmla="*/ 5942958 w 7467600"/>
              <a:gd name="connsiteY852" fmla="*/ 2077708 h 6858000"/>
              <a:gd name="connsiteX853" fmla="*/ 5921559 w 7467600"/>
              <a:gd name="connsiteY853" fmla="*/ 2378596 h 6858000"/>
              <a:gd name="connsiteX854" fmla="*/ 5817651 w 7467600"/>
              <a:gd name="connsiteY854" fmla="*/ 3023919 h 6858000"/>
              <a:gd name="connsiteX855" fmla="*/ 5729634 w 7467600"/>
              <a:gd name="connsiteY855" fmla="*/ 3051849 h 6858000"/>
              <a:gd name="connsiteX856" fmla="*/ 5611018 w 7467600"/>
              <a:gd name="connsiteY856" fmla="*/ 2316769 h 6858000"/>
              <a:gd name="connsiteX857" fmla="*/ 5687608 w 7467600"/>
              <a:gd name="connsiteY857" fmla="*/ 2039972 h 6858000"/>
              <a:gd name="connsiteX858" fmla="*/ 5657554 w 7467600"/>
              <a:gd name="connsiteY858" fmla="*/ 1576445 h 6858000"/>
              <a:gd name="connsiteX859" fmla="*/ 5150475 w 7467600"/>
              <a:gd name="connsiteY859" fmla="*/ 1274012 h 6858000"/>
              <a:gd name="connsiteX860" fmla="*/ 5349142 w 7467600"/>
              <a:gd name="connsiteY860" fmla="*/ 2204405 h 6858000"/>
              <a:gd name="connsiteX861" fmla="*/ 5262214 w 7467600"/>
              <a:gd name="connsiteY861" fmla="*/ 2233836 h 6858000"/>
              <a:gd name="connsiteX862" fmla="*/ 4981539 w 7467600"/>
              <a:gd name="connsiteY862" fmla="*/ 1542201 h 6858000"/>
              <a:gd name="connsiteX863" fmla="*/ 4958461 w 7467600"/>
              <a:gd name="connsiteY863" fmla="*/ 1136957 h 6858000"/>
              <a:gd name="connsiteX864" fmla="*/ 4655015 w 7467600"/>
              <a:gd name="connsiteY864" fmla="*/ 891426 h 6858000"/>
              <a:gd name="connsiteX865" fmla="*/ 4348002 w 7467600"/>
              <a:gd name="connsiteY865" fmla="*/ 2205895 h 6858000"/>
              <a:gd name="connsiteX866" fmla="*/ 4262250 w 7467600"/>
              <a:gd name="connsiteY866" fmla="*/ 2219972 h 6858000"/>
              <a:gd name="connsiteX867" fmla="*/ 4550611 w 7467600"/>
              <a:gd name="connsiteY867" fmla="*/ 817540 h 6858000"/>
              <a:gd name="connsiteX868" fmla="*/ 4564418 w 7467600"/>
              <a:gd name="connsiteY868" fmla="*/ 808293 h 6858000"/>
              <a:gd name="connsiteX869" fmla="*/ 4266388 w 7467600"/>
              <a:gd name="connsiteY869" fmla="*/ 500083 h 6858000"/>
              <a:gd name="connsiteX870" fmla="*/ 4032842 w 7467600"/>
              <a:gd name="connsiteY870" fmla="*/ 211809 h 6858000"/>
              <a:gd name="connsiteX871" fmla="*/ 3882765 w 7467600"/>
              <a:gd name="connsiteY871" fmla="*/ 0 h 6858000"/>
              <a:gd name="connsiteX872" fmla="*/ 3721337 w 7467600"/>
              <a:gd name="connsiteY872" fmla="*/ 0 h 6858000"/>
              <a:gd name="connsiteX873" fmla="*/ 3797544 w 7467600"/>
              <a:gd name="connsiteY873" fmla="*/ 0 h 6858000"/>
              <a:gd name="connsiteX874" fmla="*/ 3775734 w 7467600"/>
              <a:gd name="connsiteY874" fmla="*/ 95131 h 6858000"/>
              <a:gd name="connsiteX875" fmla="*/ 3724807 w 7467600"/>
              <a:gd name="connsiteY875" fmla="*/ 272257 h 6858000"/>
              <a:gd name="connsiteX876" fmla="*/ 3726844 w 7467600"/>
              <a:gd name="connsiteY876" fmla="*/ 282988 h 6858000"/>
              <a:gd name="connsiteX877" fmla="*/ 3742664 w 7467600"/>
              <a:gd name="connsiteY877" fmla="*/ 279918 h 6858000"/>
              <a:gd name="connsiteX878" fmla="*/ 4103910 w 7467600"/>
              <a:gd name="connsiteY878" fmla="*/ 1161917 h 6858000"/>
              <a:gd name="connsiteX879" fmla="*/ 4020269 w 7467600"/>
              <a:gd name="connsiteY879" fmla="*/ 1200406 h 6858000"/>
              <a:gd name="connsiteX880" fmla="*/ 3674882 w 7467600"/>
              <a:gd name="connsiteY880" fmla="*/ 488524 h 6858000"/>
              <a:gd name="connsiteX881" fmla="*/ 3132682 w 7467600"/>
              <a:gd name="connsiteY881" fmla="*/ 1072284 h 6858000"/>
              <a:gd name="connsiteX882" fmla="*/ 2716346 w 7467600"/>
              <a:gd name="connsiteY882" fmla="*/ 1276376 h 6858000"/>
              <a:gd name="connsiteX883" fmla="*/ 2716772 w 7467600"/>
              <a:gd name="connsiteY883" fmla="*/ 1255462 h 6858000"/>
              <a:gd name="connsiteX884" fmla="*/ 3471096 w 7467600"/>
              <a:gd name="connsiteY884" fmla="*/ 437072 h 6858000"/>
              <a:gd name="connsiteX885" fmla="*/ 3639057 w 7467600"/>
              <a:gd name="connsiteY885" fmla="*/ 286334 h 6858000"/>
              <a:gd name="connsiteX886" fmla="*/ 3640309 w 7467600"/>
              <a:gd name="connsiteY886" fmla="*/ 284664 h 6858000"/>
              <a:gd name="connsiteX887" fmla="*/ 3646022 w 7467600"/>
              <a:gd name="connsiteY887" fmla="*/ 276711 h 6858000"/>
              <a:gd name="connsiteX888" fmla="*/ 3707943 w 7467600"/>
              <a:gd name="connsiteY888" fmla="*/ 65958 h 6858000"/>
              <a:gd name="connsiteX889" fmla="*/ 3721337 w 7467600"/>
              <a:gd name="connsiteY889" fmla="*/ 0 h 6858000"/>
              <a:gd name="connsiteX890" fmla="*/ 2867960 w 7467600"/>
              <a:gd name="connsiteY890" fmla="*/ 0 h 6858000"/>
              <a:gd name="connsiteX891" fmla="*/ 2926351 w 7467600"/>
              <a:gd name="connsiteY891" fmla="*/ 0 h 6858000"/>
              <a:gd name="connsiteX892" fmla="*/ 2902823 w 7467600"/>
              <a:gd name="connsiteY892" fmla="*/ 262929 h 6858000"/>
              <a:gd name="connsiteX893" fmla="*/ 2940663 w 7467600"/>
              <a:gd name="connsiteY893" fmla="*/ 140884 h 6858000"/>
              <a:gd name="connsiteX894" fmla="*/ 2947039 w 7467600"/>
              <a:gd name="connsiteY894" fmla="*/ 122524 h 6858000"/>
              <a:gd name="connsiteX895" fmla="*/ 2984316 w 7467600"/>
              <a:gd name="connsiteY895" fmla="*/ 0 h 6858000"/>
              <a:gd name="connsiteX896" fmla="*/ 3016114 w 7467600"/>
              <a:gd name="connsiteY896" fmla="*/ 0 h 6858000"/>
              <a:gd name="connsiteX897" fmla="*/ 2979949 w 7467600"/>
              <a:gd name="connsiteY897" fmla="*/ 119274 h 6858000"/>
              <a:gd name="connsiteX898" fmla="*/ 3023879 w 7467600"/>
              <a:gd name="connsiteY898" fmla="*/ 0 h 6858000"/>
              <a:gd name="connsiteX899" fmla="*/ 3105400 w 7467600"/>
              <a:gd name="connsiteY899" fmla="*/ 0 h 6858000"/>
              <a:gd name="connsiteX900" fmla="*/ 3094669 w 7467600"/>
              <a:gd name="connsiteY900" fmla="*/ 30308 h 6858000"/>
              <a:gd name="connsiteX901" fmla="*/ 2901945 w 7467600"/>
              <a:gd name="connsiteY901" fmla="*/ 466538 h 6858000"/>
              <a:gd name="connsiteX902" fmla="*/ 2815209 w 7467600"/>
              <a:gd name="connsiteY902" fmla="*/ 497361 h 6858000"/>
              <a:gd name="connsiteX903" fmla="*/ 2844845 w 7467600"/>
              <a:gd name="connsiteY903" fmla="*/ 127638 h 6858000"/>
              <a:gd name="connsiteX904" fmla="*/ 2867960 w 7467600"/>
              <a:gd name="connsiteY904" fmla="*/ 0 h 6858000"/>
              <a:gd name="connsiteX905" fmla="*/ 1057230 w 7467600"/>
              <a:gd name="connsiteY905" fmla="*/ 0 h 6858000"/>
              <a:gd name="connsiteX906" fmla="*/ 1111003 w 7467600"/>
              <a:gd name="connsiteY906" fmla="*/ 0 h 6858000"/>
              <a:gd name="connsiteX907" fmla="*/ 1125553 w 7467600"/>
              <a:gd name="connsiteY907" fmla="*/ 52588 h 6858000"/>
              <a:gd name="connsiteX908" fmla="*/ 1304276 w 7467600"/>
              <a:gd name="connsiteY908" fmla="*/ 476275 h 6858000"/>
              <a:gd name="connsiteX909" fmla="*/ 1492066 w 7467600"/>
              <a:gd name="connsiteY909" fmla="*/ 886333 h 6858000"/>
              <a:gd name="connsiteX910" fmla="*/ 1423698 w 7467600"/>
              <a:gd name="connsiteY910" fmla="*/ 710817 h 6858000"/>
              <a:gd name="connsiteX911" fmla="*/ 1357609 w 7467600"/>
              <a:gd name="connsiteY911" fmla="*/ 532892 h 6858000"/>
              <a:gd name="connsiteX912" fmla="*/ 1309550 w 7467600"/>
              <a:gd name="connsiteY912" fmla="*/ 374031 h 6858000"/>
              <a:gd name="connsiteX913" fmla="*/ 1193673 w 7467600"/>
              <a:gd name="connsiteY913" fmla="*/ 49533 h 6858000"/>
              <a:gd name="connsiteX914" fmla="*/ 1164391 w 7467600"/>
              <a:gd name="connsiteY914" fmla="*/ 0 h 6858000"/>
              <a:gd name="connsiteX915" fmla="*/ 1200666 w 7467600"/>
              <a:gd name="connsiteY915" fmla="*/ 0 h 6858000"/>
              <a:gd name="connsiteX916" fmla="*/ 1223408 w 7467600"/>
              <a:gd name="connsiteY916" fmla="*/ 38996 h 6858000"/>
              <a:gd name="connsiteX917" fmla="*/ 1339635 w 7467600"/>
              <a:gd name="connsiteY917" fmla="*/ 365517 h 6858000"/>
              <a:gd name="connsiteX918" fmla="*/ 1387469 w 7467600"/>
              <a:gd name="connsiteY918" fmla="*/ 523079 h 6858000"/>
              <a:gd name="connsiteX919" fmla="*/ 1452685 w 7467600"/>
              <a:gd name="connsiteY919" fmla="*/ 699806 h 6858000"/>
              <a:gd name="connsiteX920" fmla="*/ 1492092 w 7467600"/>
              <a:gd name="connsiteY920" fmla="*/ 800424 h 6858000"/>
              <a:gd name="connsiteX921" fmla="*/ 1455302 w 7467600"/>
              <a:gd name="connsiteY921" fmla="*/ 632913 h 6858000"/>
              <a:gd name="connsiteX922" fmla="*/ 1222336 w 7467600"/>
              <a:gd name="connsiteY922" fmla="*/ 9480 h 6858000"/>
              <a:gd name="connsiteX923" fmla="*/ 1214634 w 7467600"/>
              <a:gd name="connsiteY923" fmla="*/ 0 h 6858000"/>
              <a:gd name="connsiteX924" fmla="*/ 1289827 w 7467600"/>
              <a:gd name="connsiteY924" fmla="*/ 0 h 6858000"/>
              <a:gd name="connsiteX925" fmla="*/ 1321076 w 7467600"/>
              <a:gd name="connsiteY925" fmla="*/ 59722 h 6858000"/>
              <a:gd name="connsiteX926" fmla="*/ 1512579 w 7467600"/>
              <a:gd name="connsiteY926" fmla="*/ 626441 h 6858000"/>
              <a:gd name="connsiteX927" fmla="*/ 1506076 w 7467600"/>
              <a:gd name="connsiteY927" fmla="*/ 1089289 h 6858000"/>
              <a:gd name="connsiteX928" fmla="*/ 1486346 w 7467600"/>
              <a:gd name="connsiteY928" fmla="*/ 1079919 h 6858000"/>
              <a:gd name="connsiteX929" fmla="*/ 1070511 w 7467600"/>
              <a:gd name="connsiteY929" fmla="*/ 48609 h 6858000"/>
              <a:gd name="connsiteX930" fmla="*/ 1057230 w 7467600"/>
              <a:gd name="connsiteY930" fmla="*/ 0 h 6858000"/>
              <a:gd name="connsiteX931" fmla="*/ 43151 w 7467600"/>
              <a:gd name="connsiteY931" fmla="*/ 0 h 6858000"/>
              <a:gd name="connsiteX932" fmla="*/ 95283 w 7467600"/>
              <a:gd name="connsiteY932" fmla="*/ 0 h 6858000"/>
              <a:gd name="connsiteX933" fmla="*/ 300708 w 7467600"/>
              <a:gd name="connsiteY933" fmla="*/ 154571 h 6858000"/>
              <a:gd name="connsiteX934" fmla="*/ 530414 w 7467600"/>
              <a:gd name="connsiteY934" fmla="*/ 354673 h 6858000"/>
              <a:gd name="connsiteX935" fmla="*/ 333785 w 7467600"/>
              <a:gd name="connsiteY935" fmla="*/ 161564 h 6858000"/>
              <a:gd name="connsiteX936" fmla="*/ 147005 w 7467600"/>
              <a:gd name="connsiteY936" fmla="*/ 0 h 6858000"/>
              <a:gd name="connsiteX937" fmla="*/ 272509 w 7467600"/>
              <a:gd name="connsiteY937" fmla="*/ 0 h 6858000"/>
              <a:gd name="connsiteX938" fmla="*/ 326276 w 7467600"/>
              <a:gd name="connsiteY938" fmla="*/ 45847 h 6858000"/>
              <a:gd name="connsiteX939" fmla="*/ 823759 w 7467600"/>
              <a:gd name="connsiteY939" fmla="*/ 574145 h 6858000"/>
              <a:gd name="connsiteX940" fmla="*/ 811254 w 7467600"/>
              <a:gd name="connsiteY940" fmla="*/ 665546 h 6858000"/>
              <a:gd name="connsiteX941" fmla="*/ 154042 w 7467600"/>
              <a:gd name="connsiteY941" fmla="*/ 261522 h 6858000"/>
              <a:gd name="connsiteX942" fmla="*/ 13550 w 7467600"/>
              <a:gd name="connsiteY942" fmla="*/ 158423 h 6858000"/>
              <a:gd name="connsiteX943" fmla="*/ 0 w 7467600"/>
              <a:gd name="connsiteY943" fmla="*/ 146618 h 6858000"/>
              <a:gd name="connsiteX944" fmla="*/ 0 w 7467600"/>
              <a:gd name="connsiteY944" fmla="*/ 59161 h 6858000"/>
              <a:gd name="connsiteX945" fmla="*/ 45427 w 7467600"/>
              <a:gd name="connsiteY945" fmla="*/ 101078 h 6858000"/>
              <a:gd name="connsiteX946" fmla="*/ 630103 w 7467600"/>
              <a:gd name="connsiteY946" fmla="*/ 485885 h 6858000"/>
              <a:gd name="connsiteX947" fmla="*/ 532040 w 7467600"/>
              <a:gd name="connsiteY947" fmla="*/ 399359 h 6858000"/>
              <a:gd name="connsiteX948" fmla="*/ 517618 w 7467600"/>
              <a:gd name="connsiteY948" fmla="*/ 385726 h 6858000"/>
              <a:gd name="connsiteX949" fmla="*/ 285074 w 7467600"/>
              <a:gd name="connsiteY949" fmla="*/ 182755 h 6858000"/>
              <a:gd name="connsiteX950" fmla="*/ 43151 w 7467600"/>
              <a:gd name="connsiteY950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467600 w 7467600"/>
              <a:gd name="connsiteY4" fmla="*/ 6831490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467600 w 7467600"/>
              <a:gd name="connsiteY16" fmla="*/ 6805948 h 6858000"/>
              <a:gd name="connsiteX17" fmla="*/ 7467600 w 7467600"/>
              <a:gd name="connsiteY17" fmla="*/ 6831490 h 6858000"/>
              <a:gd name="connsiteX18" fmla="*/ 1019354 w 7467600"/>
              <a:gd name="connsiteY18" fmla="*/ 6315006 h 6858000"/>
              <a:gd name="connsiteX19" fmla="*/ 441046 w 7467600"/>
              <a:gd name="connsiteY19" fmla="*/ 6691153 h 6858000"/>
              <a:gd name="connsiteX20" fmla="*/ 1019354 w 7467600"/>
              <a:gd name="connsiteY20" fmla="*/ 6315006 h 6858000"/>
              <a:gd name="connsiteX21" fmla="*/ 991680 w 7467600"/>
              <a:gd name="connsiteY21" fmla="*/ 6298413 h 6858000"/>
              <a:gd name="connsiteX22" fmla="*/ 409060 w 7467600"/>
              <a:gd name="connsiteY22" fmla="*/ 6671470 h 6858000"/>
              <a:gd name="connsiteX23" fmla="*/ 991680 w 7467600"/>
              <a:gd name="connsiteY23" fmla="*/ 6298413 h 6858000"/>
              <a:gd name="connsiteX24" fmla="*/ 103333 w 7467600"/>
              <a:gd name="connsiteY24" fmla="*/ 5699602 h 6858000"/>
              <a:gd name="connsiteX25" fmla="*/ 233938 w 7467600"/>
              <a:gd name="connsiteY25" fmla="*/ 5809416 h 6858000"/>
              <a:gd name="connsiteX26" fmla="*/ 883580 w 7467600"/>
              <a:gd name="connsiteY26" fmla="*/ 6180710 h 6858000"/>
              <a:gd name="connsiteX27" fmla="*/ 487337 w 7467600"/>
              <a:gd name="connsiteY27" fmla="*/ 5950182 h 6858000"/>
              <a:gd name="connsiteX28" fmla="*/ 354051 w 7467600"/>
              <a:gd name="connsiteY28" fmla="*/ 5854912 h 6858000"/>
              <a:gd name="connsiteX29" fmla="*/ 195436 w 7467600"/>
              <a:gd name="connsiteY29" fmla="*/ 5755068 h 6858000"/>
              <a:gd name="connsiteX30" fmla="*/ 103333 w 7467600"/>
              <a:gd name="connsiteY30" fmla="*/ 5699602 h 6858000"/>
              <a:gd name="connsiteX31" fmla="*/ 5539432 w 7467600"/>
              <a:gd name="connsiteY31" fmla="*/ 5642928 h 6858000"/>
              <a:gd name="connsiteX32" fmla="*/ 5555462 w 7467600"/>
              <a:gd name="connsiteY32" fmla="*/ 5694454 h 6858000"/>
              <a:gd name="connsiteX33" fmla="*/ 5828270 w 7467600"/>
              <a:gd name="connsiteY33" fmla="*/ 6320663 h 6858000"/>
              <a:gd name="connsiteX34" fmla="*/ 5947416 w 7467600"/>
              <a:gd name="connsiteY34" fmla="*/ 6574846 h 6858000"/>
              <a:gd name="connsiteX35" fmla="*/ 5539432 w 7467600"/>
              <a:gd name="connsiteY35" fmla="*/ 5642928 h 6858000"/>
              <a:gd name="connsiteX36" fmla="*/ 51253 w 7467600"/>
              <a:gd name="connsiteY36" fmla="*/ 5631825 h 6858000"/>
              <a:gd name="connsiteX37" fmla="*/ 211622 w 7467600"/>
              <a:gd name="connsiteY37" fmla="*/ 5728803 h 6858000"/>
              <a:gd name="connsiteX38" fmla="*/ 371652 w 7467600"/>
              <a:gd name="connsiteY38" fmla="*/ 5829062 h 6858000"/>
              <a:gd name="connsiteX39" fmla="*/ 505903 w 7467600"/>
              <a:gd name="connsiteY39" fmla="*/ 5925221 h 6858000"/>
              <a:gd name="connsiteX40" fmla="*/ 899240 w 7467600"/>
              <a:gd name="connsiteY40" fmla="*/ 6153068 h 6858000"/>
              <a:gd name="connsiteX41" fmla="*/ 988114 w 7467600"/>
              <a:gd name="connsiteY41" fmla="*/ 6174204 h 6858000"/>
              <a:gd name="connsiteX42" fmla="*/ 845971 w 7467600"/>
              <a:gd name="connsiteY42" fmla="*/ 6067177 h 6858000"/>
              <a:gd name="connsiteX43" fmla="*/ 448057 w 7467600"/>
              <a:gd name="connsiteY43" fmla="*/ 5841376 h 6858000"/>
              <a:gd name="connsiteX44" fmla="*/ 51253 w 7467600"/>
              <a:gd name="connsiteY44" fmla="*/ 5631825 h 6858000"/>
              <a:gd name="connsiteX45" fmla="*/ 2606687 w 7467600"/>
              <a:gd name="connsiteY45" fmla="*/ 5630718 h 6858000"/>
              <a:gd name="connsiteX46" fmla="*/ 2645658 w 7467600"/>
              <a:gd name="connsiteY46" fmla="*/ 6640259 h 6858000"/>
              <a:gd name="connsiteX47" fmla="*/ 2606687 w 7467600"/>
              <a:gd name="connsiteY47" fmla="*/ 5630718 h 6858000"/>
              <a:gd name="connsiteX48" fmla="*/ 3642057 w 7467600"/>
              <a:gd name="connsiteY48" fmla="*/ 5573487 h 6858000"/>
              <a:gd name="connsiteX49" fmla="*/ 3632981 w 7467600"/>
              <a:gd name="connsiteY49" fmla="*/ 5579437 h 6858000"/>
              <a:gd name="connsiteX50" fmla="*/ 3382436 w 7467600"/>
              <a:gd name="connsiteY50" fmla="*/ 5952726 h 6858000"/>
              <a:gd name="connsiteX51" fmla="*/ 3191929 w 7467600"/>
              <a:gd name="connsiteY51" fmla="*/ 6662669 h 6858000"/>
              <a:gd name="connsiteX52" fmla="*/ 3369898 w 7467600"/>
              <a:gd name="connsiteY52" fmla="*/ 6081771 h 6858000"/>
              <a:gd name="connsiteX53" fmla="*/ 3642057 w 7467600"/>
              <a:gd name="connsiteY53" fmla="*/ 5573487 h 6858000"/>
              <a:gd name="connsiteX54" fmla="*/ 2650666 w 7467600"/>
              <a:gd name="connsiteY54" fmla="*/ 5530686 h 6858000"/>
              <a:gd name="connsiteX55" fmla="*/ 2650249 w 7467600"/>
              <a:gd name="connsiteY55" fmla="*/ 5532101 h 6858000"/>
              <a:gd name="connsiteX56" fmla="*/ 2663808 w 7467600"/>
              <a:gd name="connsiteY56" fmla="*/ 6535215 h 6858000"/>
              <a:gd name="connsiteX57" fmla="*/ 2665418 w 7467600"/>
              <a:gd name="connsiteY57" fmla="*/ 6132756 h 6858000"/>
              <a:gd name="connsiteX58" fmla="*/ 2650666 w 7467600"/>
              <a:gd name="connsiteY58" fmla="*/ 5530686 h 6858000"/>
              <a:gd name="connsiteX59" fmla="*/ 2680277 w 7467600"/>
              <a:gd name="connsiteY59" fmla="*/ 5479204 h 6858000"/>
              <a:gd name="connsiteX60" fmla="*/ 2678972 w 7467600"/>
              <a:gd name="connsiteY60" fmla="*/ 5481582 h 6858000"/>
              <a:gd name="connsiteX61" fmla="*/ 2696666 w 7467600"/>
              <a:gd name="connsiteY61" fmla="*/ 6133836 h 6858000"/>
              <a:gd name="connsiteX62" fmla="*/ 2695769 w 7467600"/>
              <a:gd name="connsiteY62" fmla="*/ 6390955 h 6858000"/>
              <a:gd name="connsiteX63" fmla="*/ 2739893 w 7467600"/>
              <a:gd name="connsiteY63" fmla="*/ 6108357 h 6858000"/>
              <a:gd name="connsiteX64" fmla="*/ 2680277 w 7467600"/>
              <a:gd name="connsiteY64" fmla="*/ 5479204 h 6858000"/>
              <a:gd name="connsiteX65" fmla="*/ 1132195 w 7467600"/>
              <a:gd name="connsiteY65" fmla="*/ 5467980 h 6858000"/>
              <a:gd name="connsiteX66" fmla="*/ 1679056 w 7467600"/>
              <a:gd name="connsiteY66" fmla="*/ 5516907 h 6858000"/>
              <a:gd name="connsiteX67" fmla="*/ 2128648 w 7467600"/>
              <a:gd name="connsiteY67" fmla="*/ 5474249 h 6858000"/>
              <a:gd name="connsiteX68" fmla="*/ 1825619 w 7467600"/>
              <a:gd name="connsiteY68" fmla="*/ 5478447 h 6858000"/>
              <a:gd name="connsiteX69" fmla="*/ 1737798 w 7467600"/>
              <a:gd name="connsiteY69" fmla="*/ 5483353 h 6858000"/>
              <a:gd name="connsiteX70" fmla="*/ 1132195 w 7467600"/>
              <a:gd name="connsiteY70" fmla="*/ 5467980 h 6858000"/>
              <a:gd name="connsiteX71" fmla="*/ 1456157 w 7467600"/>
              <a:gd name="connsiteY71" fmla="*/ 5371404 h 6858000"/>
              <a:gd name="connsiteX72" fmla="*/ 1244432 w 7467600"/>
              <a:gd name="connsiteY72" fmla="*/ 5385601 h 6858000"/>
              <a:gd name="connsiteX73" fmla="*/ 973990 w 7467600"/>
              <a:gd name="connsiteY73" fmla="*/ 5424940 h 6858000"/>
              <a:gd name="connsiteX74" fmla="*/ 1103809 w 7467600"/>
              <a:gd name="connsiteY74" fmla="*/ 5433720 h 6858000"/>
              <a:gd name="connsiteX75" fmla="*/ 1123454 w 7467600"/>
              <a:gd name="connsiteY75" fmla="*/ 5435727 h 6858000"/>
              <a:gd name="connsiteX76" fmla="*/ 1737017 w 7467600"/>
              <a:gd name="connsiteY76" fmla="*/ 5452183 h 6858000"/>
              <a:gd name="connsiteX77" fmla="*/ 1824397 w 7467600"/>
              <a:gd name="connsiteY77" fmla="*/ 5447757 h 6858000"/>
              <a:gd name="connsiteX78" fmla="*/ 2070059 w 7467600"/>
              <a:gd name="connsiteY78" fmla="*/ 5441660 h 6858000"/>
              <a:gd name="connsiteX79" fmla="*/ 1456157 w 7467600"/>
              <a:gd name="connsiteY79" fmla="*/ 5371404 h 6858000"/>
              <a:gd name="connsiteX80" fmla="*/ 4988186 w 7467600"/>
              <a:gd name="connsiteY80" fmla="*/ 5216467 h 6858000"/>
              <a:gd name="connsiteX81" fmla="*/ 4777334 w 7467600"/>
              <a:gd name="connsiteY81" fmla="*/ 5406072 h 6858000"/>
              <a:gd name="connsiteX82" fmla="*/ 4718341 w 7467600"/>
              <a:gd name="connsiteY82" fmla="*/ 5468043 h 6858000"/>
              <a:gd name="connsiteX83" fmla="*/ 4604655 w 7467600"/>
              <a:gd name="connsiteY83" fmla="*/ 5583434 h 6858000"/>
              <a:gd name="connsiteX84" fmla="*/ 4565074 w 7467600"/>
              <a:gd name="connsiteY84" fmla="*/ 5618550 h 6858000"/>
              <a:gd name="connsiteX85" fmla="*/ 4988186 w 7467600"/>
              <a:gd name="connsiteY85" fmla="*/ 5216467 h 6858000"/>
              <a:gd name="connsiteX86" fmla="*/ 4978032 w 7467600"/>
              <a:gd name="connsiteY86" fmla="*/ 5183809 h 6858000"/>
              <a:gd name="connsiteX87" fmla="*/ 4463413 w 7467600"/>
              <a:gd name="connsiteY87" fmla="*/ 5615162 h 6858000"/>
              <a:gd name="connsiteX88" fmla="*/ 4358134 w 7467600"/>
              <a:gd name="connsiteY88" fmla="*/ 5742791 h 6858000"/>
              <a:gd name="connsiteX89" fmla="*/ 4376219 w 7467600"/>
              <a:gd name="connsiteY89" fmla="*/ 5729027 h 6858000"/>
              <a:gd name="connsiteX90" fmla="*/ 4582340 w 7467600"/>
              <a:gd name="connsiteY90" fmla="*/ 5561037 h 6858000"/>
              <a:gd name="connsiteX91" fmla="*/ 4694684 w 7467600"/>
              <a:gd name="connsiteY91" fmla="*/ 5447098 h 6858000"/>
              <a:gd name="connsiteX92" fmla="*/ 4754123 w 7467600"/>
              <a:gd name="connsiteY92" fmla="*/ 5384643 h 6858000"/>
              <a:gd name="connsiteX93" fmla="*/ 4978032 w 7467600"/>
              <a:gd name="connsiteY93" fmla="*/ 5183809 h 6858000"/>
              <a:gd name="connsiteX94" fmla="*/ 1903353 w 7467600"/>
              <a:gd name="connsiteY94" fmla="*/ 5044827 h 6858000"/>
              <a:gd name="connsiteX95" fmla="*/ 1936931 w 7467600"/>
              <a:gd name="connsiteY95" fmla="*/ 5093954 h 6858000"/>
              <a:gd name="connsiteX96" fmla="*/ 2195868 w 7467600"/>
              <a:gd name="connsiteY96" fmla="*/ 5396574 h 6858000"/>
              <a:gd name="connsiteX97" fmla="*/ 2088852 w 7467600"/>
              <a:gd name="connsiteY97" fmla="*/ 5166123 h 6858000"/>
              <a:gd name="connsiteX98" fmla="*/ 1958241 w 7467600"/>
              <a:gd name="connsiteY98" fmla="*/ 5067955 h 6858000"/>
              <a:gd name="connsiteX99" fmla="*/ 1903353 w 7467600"/>
              <a:gd name="connsiteY99" fmla="*/ 5044827 h 6858000"/>
              <a:gd name="connsiteX100" fmla="*/ 1979378 w 7467600"/>
              <a:gd name="connsiteY100" fmla="*/ 4769504 h 6858000"/>
              <a:gd name="connsiteX101" fmla="*/ 2882120 w 7467600"/>
              <a:gd name="connsiteY101" fmla="*/ 5064547 h 6858000"/>
              <a:gd name="connsiteX102" fmla="*/ 2793103 w 7467600"/>
              <a:gd name="connsiteY102" fmla="*/ 5039699 h 6858000"/>
              <a:gd name="connsiteX103" fmla="*/ 2770041 w 7467600"/>
              <a:gd name="connsiteY103" fmla="*/ 5033634 h 6858000"/>
              <a:gd name="connsiteX104" fmla="*/ 1979378 w 7467600"/>
              <a:gd name="connsiteY104" fmla="*/ 4769504 h 6858000"/>
              <a:gd name="connsiteX105" fmla="*/ 1927410 w 7467600"/>
              <a:gd name="connsiteY105" fmla="*/ 4716164 h 6858000"/>
              <a:gd name="connsiteX106" fmla="*/ 1959587 w 7467600"/>
              <a:gd name="connsiteY106" fmla="*/ 4728849 h 6858000"/>
              <a:gd name="connsiteX107" fmla="*/ 2777707 w 7467600"/>
              <a:gd name="connsiteY107" fmla="*/ 5003991 h 6858000"/>
              <a:gd name="connsiteX108" fmla="*/ 2800768 w 7467600"/>
              <a:gd name="connsiteY108" fmla="*/ 5010056 h 6858000"/>
              <a:gd name="connsiteX109" fmla="*/ 2879408 w 7467600"/>
              <a:gd name="connsiteY109" fmla="*/ 5031590 h 6858000"/>
              <a:gd name="connsiteX110" fmla="*/ 2862295 w 7467600"/>
              <a:gd name="connsiteY110" fmla="*/ 5022958 h 6858000"/>
              <a:gd name="connsiteX111" fmla="*/ 2813343 w 7467600"/>
              <a:gd name="connsiteY111" fmla="*/ 4998369 h 6858000"/>
              <a:gd name="connsiteX112" fmla="*/ 2646245 w 7467600"/>
              <a:gd name="connsiteY112" fmla="*/ 4930999 h 6858000"/>
              <a:gd name="connsiteX113" fmla="*/ 1999243 w 7467600"/>
              <a:gd name="connsiteY113" fmla="*/ 4730524 h 6858000"/>
              <a:gd name="connsiteX114" fmla="*/ 1979527 w 7467600"/>
              <a:gd name="connsiteY114" fmla="*/ 4726651 h 6858000"/>
              <a:gd name="connsiteX115" fmla="*/ 1927410 w 7467600"/>
              <a:gd name="connsiteY115" fmla="*/ 4716164 h 6858000"/>
              <a:gd name="connsiteX116" fmla="*/ 1997014 w 7467600"/>
              <a:gd name="connsiteY116" fmla="*/ 4698007 h 6858000"/>
              <a:gd name="connsiteX117" fmla="*/ 2005458 w 7467600"/>
              <a:gd name="connsiteY117" fmla="*/ 4699540 h 6858000"/>
              <a:gd name="connsiteX118" fmla="*/ 2657186 w 7467600"/>
              <a:gd name="connsiteY118" fmla="*/ 4901687 h 6858000"/>
              <a:gd name="connsiteX119" fmla="*/ 2826662 w 7467600"/>
              <a:gd name="connsiteY119" fmla="*/ 4970362 h 6858000"/>
              <a:gd name="connsiteX120" fmla="*/ 2876100 w 7467600"/>
              <a:gd name="connsiteY120" fmla="*/ 4995397 h 6858000"/>
              <a:gd name="connsiteX121" fmla="*/ 3042600 w 7467600"/>
              <a:gd name="connsiteY121" fmla="*/ 5059532 h 6858000"/>
              <a:gd name="connsiteX122" fmla="*/ 1997014 w 7467600"/>
              <a:gd name="connsiteY122" fmla="*/ 4698007 h 6858000"/>
              <a:gd name="connsiteX123" fmla="*/ 2305292 w 7467600"/>
              <a:gd name="connsiteY123" fmla="*/ 4219492 h 6858000"/>
              <a:gd name="connsiteX124" fmla="*/ 3360922 w 7467600"/>
              <a:gd name="connsiteY124" fmla="*/ 4529373 h 6858000"/>
              <a:gd name="connsiteX125" fmla="*/ 3492420 w 7467600"/>
              <a:gd name="connsiteY125" fmla="*/ 4510145 h 6858000"/>
              <a:gd name="connsiteX126" fmla="*/ 3364086 w 7467600"/>
              <a:gd name="connsiteY126" fmla="*/ 4480340 h 6858000"/>
              <a:gd name="connsiteX127" fmla="*/ 3225818 w 7467600"/>
              <a:gd name="connsiteY127" fmla="*/ 4411822 h 6858000"/>
              <a:gd name="connsiteX128" fmla="*/ 3129696 w 7467600"/>
              <a:gd name="connsiteY128" fmla="*/ 4360704 h 6858000"/>
              <a:gd name="connsiteX129" fmla="*/ 2814545 w 7467600"/>
              <a:gd name="connsiteY129" fmla="*/ 4282955 h 6858000"/>
              <a:gd name="connsiteX130" fmla="*/ 2305292 w 7467600"/>
              <a:gd name="connsiteY130" fmla="*/ 4219492 h 6858000"/>
              <a:gd name="connsiteX131" fmla="*/ 2626982 w 7467600"/>
              <a:gd name="connsiteY131" fmla="*/ 4206450 h 6858000"/>
              <a:gd name="connsiteX132" fmla="*/ 2490617 w 7467600"/>
              <a:gd name="connsiteY132" fmla="*/ 4206951 h 6858000"/>
              <a:gd name="connsiteX133" fmla="*/ 2819869 w 7467600"/>
              <a:gd name="connsiteY133" fmla="*/ 4252936 h 6858000"/>
              <a:gd name="connsiteX134" fmla="*/ 3143018 w 7467600"/>
              <a:gd name="connsiteY134" fmla="*/ 4332698 h 6858000"/>
              <a:gd name="connsiteX135" fmla="*/ 3241520 w 7467600"/>
              <a:gd name="connsiteY135" fmla="*/ 4385112 h 6858000"/>
              <a:gd name="connsiteX136" fmla="*/ 3374575 w 7467600"/>
              <a:gd name="connsiteY136" fmla="*/ 4451517 h 6858000"/>
              <a:gd name="connsiteX137" fmla="*/ 3505221 w 7467600"/>
              <a:gd name="connsiteY137" fmla="*/ 4480757 h 6858000"/>
              <a:gd name="connsiteX138" fmla="*/ 2626982 w 7467600"/>
              <a:gd name="connsiteY138" fmla="*/ 4206450 h 6858000"/>
              <a:gd name="connsiteX139" fmla="*/ 1310106 w 7467600"/>
              <a:gd name="connsiteY139" fmla="*/ 3943217 h 6858000"/>
              <a:gd name="connsiteX140" fmla="*/ 854994 w 7467600"/>
              <a:gd name="connsiteY140" fmla="*/ 4399136 h 6858000"/>
              <a:gd name="connsiteX141" fmla="*/ 742462 w 7467600"/>
              <a:gd name="connsiteY141" fmla="*/ 4594648 h 6858000"/>
              <a:gd name="connsiteX142" fmla="*/ 820602 w 7467600"/>
              <a:gd name="connsiteY142" fmla="*/ 4485915 h 6858000"/>
              <a:gd name="connsiteX143" fmla="*/ 878295 w 7467600"/>
              <a:gd name="connsiteY143" fmla="*/ 4403594 h 6858000"/>
              <a:gd name="connsiteX144" fmla="*/ 1240607 w 7467600"/>
              <a:gd name="connsiteY144" fmla="*/ 4010401 h 6858000"/>
              <a:gd name="connsiteX145" fmla="*/ 1310106 w 7467600"/>
              <a:gd name="connsiteY145" fmla="*/ 3943217 h 6858000"/>
              <a:gd name="connsiteX146" fmla="*/ 1423113 w 7467600"/>
              <a:gd name="connsiteY146" fmla="*/ 3874565 h 6858000"/>
              <a:gd name="connsiteX147" fmla="*/ 1260565 w 7467600"/>
              <a:gd name="connsiteY147" fmla="*/ 4031982 h 6858000"/>
              <a:gd name="connsiteX148" fmla="*/ 901900 w 7467600"/>
              <a:gd name="connsiteY148" fmla="*/ 4421236 h 6858000"/>
              <a:gd name="connsiteX149" fmla="*/ 845044 w 7467600"/>
              <a:gd name="connsiteY149" fmla="*/ 4502436 h 6858000"/>
              <a:gd name="connsiteX150" fmla="*/ 685926 w 7467600"/>
              <a:gd name="connsiteY150" fmla="*/ 4703069 h 6858000"/>
              <a:gd name="connsiteX151" fmla="*/ 684248 w 7467600"/>
              <a:gd name="connsiteY151" fmla="*/ 4706721 h 6858000"/>
              <a:gd name="connsiteX152" fmla="*/ 1423113 w 7467600"/>
              <a:gd name="connsiteY152" fmla="*/ 3874565 h 6858000"/>
              <a:gd name="connsiteX153" fmla="*/ 3316479 w 7467600"/>
              <a:gd name="connsiteY153" fmla="*/ 3872136 h 6858000"/>
              <a:gd name="connsiteX154" fmla="*/ 3546806 w 7467600"/>
              <a:gd name="connsiteY154" fmla="*/ 4356139 h 6858000"/>
              <a:gd name="connsiteX155" fmla="*/ 3364433 w 7467600"/>
              <a:gd name="connsiteY155" fmla="*/ 3953121 h 6858000"/>
              <a:gd name="connsiteX156" fmla="*/ 3316479 w 7467600"/>
              <a:gd name="connsiteY156" fmla="*/ 3872136 h 6858000"/>
              <a:gd name="connsiteX157" fmla="*/ 3291335 w 7467600"/>
              <a:gd name="connsiteY157" fmla="*/ 3767420 h 6858000"/>
              <a:gd name="connsiteX158" fmla="*/ 3390805 w 7467600"/>
              <a:gd name="connsiteY158" fmla="*/ 3937163 h 6858000"/>
              <a:gd name="connsiteX159" fmla="*/ 3579062 w 7467600"/>
              <a:gd name="connsiteY159" fmla="*/ 4359040 h 6858000"/>
              <a:gd name="connsiteX160" fmla="*/ 3467355 w 7467600"/>
              <a:gd name="connsiteY160" fmla="*/ 3988130 h 6858000"/>
              <a:gd name="connsiteX161" fmla="*/ 3310753 w 7467600"/>
              <a:gd name="connsiteY161" fmla="*/ 3787140 h 6858000"/>
              <a:gd name="connsiteX162" fmla="*/ 3291335 w 7467600"/>
              <a:gd name="connsiteY162" fmla="*/ 3767420 h 6858000"/>
              <a:gd name="connsiteX163" fmla="*/ 1635889 w 7467600"/>
              <a:gd name="connsiteY163" fmla="*/ 3709494 h 6858000"/>
              <a:gd name="connsiteX164" fmla="*/ 1634800 w 7467600"/>
              <a:gd name="connsiteY164" fmla="*/ 3731111 h 6858000"/>
              <a:gd name="connsiteX165" fmla="*/ 1635889 w 7467600"/>
              <a:gd name="connsiteY165" fmla="*/ 3709494 h 6858000"/>
              <a:gd name="connsiteX166" fmla="*/ 1510397 w 7467600"/>
              <a:gd name="connsiteY166" fmla="*/ 3684705 h 6858000"/>
              <a:gd name="connsiteX167" fmla="*/ 1146550 w 7467600"/>
              <a:gd name="connsiteY167" fmla="*/ 3802012 h 6858000"/>
              <a:gd name="connsiteX168" fmla="*/ 698834 w 7467600"/>
              <a:gd name="connsiteY168" fmla="*/ 3952272 h 6858000"/>
              <a:gd name="connsiteX169" fmla="*/ 34256 w 7467600"/>
              <a:gd name="connsiteY169" fmla="*/ 4347603 h 6858000"/>
              <a:gd name="connsiteX170" fmla="*/ 527241 w 7467600"/>
              <a:gd name="connsiteY170" fmla="*/ 4065078 h 6858000"/>
              <a:gd name="connsiteX171" fmla="*/ 1510397 w 7467600"/>
              <a:gd name="connsiteY171" fmla="*/ 3684705 h 6858000"/>
              <a:gd name="connsiteX172" fmla="*/ 1313114 w 7467600"/>
              <a:gd name="connsiteY172" fmla="*/ 3655216 h 6858000"/>
              <a:gd name="connsiteX173" fmla="*/ 1109304 w 7467600"/>
              <a:gd name="connsiteY173" fmla="*/ 3669030 h 6858000"/>
              <a:gd name="connsiteX174" fmla="*/ 8129 w 7467600"/>
              <a:gd name="connsiteY174" fmla="*/ 4330519 h 6858000"/>
              <a:gd name="connsiteX175" fmla="*/ 687572 w 7467600"/>
              <a:gd name="connsiteY175" fmla="*/ 3925629 h 6858000"/>
              <a:gd name="connsiteX176" fmla="*/ 1138365 w 7467600"/>
              <a:gd name="connsiteY176" fmla="*/ 3774515 h 6858000"/>
              <a:gd name="connsiteX177" fmla="*/ 1505579 w 7467600"/>
              <a:gd name="connsiteY177" fmla="*/ 3655526 h 6858000"/>
              <a:gd name="connsiteX178" fmla="*/ 1313114 w 7467600"/>
              <a:gd name="connsiteY178" fmla="*/ 3655216 h 6858000"/>
              <a:gd name="connsiteX179" fmla="*/ 3655073 w 7467600"/>
              <a:gd name="connsiteY179" fmla="*/ 3650884 h 6858000"/>
              <a:gd name="connsiteX180" fmla="*/ 3989938 w 7467600"/>
              <a:gd name="connsiteY180" fmla="*/ 3991685 h 6858000"/>
              <a:gd name="connsiteX181" fmla="*/ 4393907 w 7467600"/>
              <a:gd name="connsiteY181" fmla="*/ 4261258 h 6858000"/>
              <a:gd name="connsiteX182" fmla="*/ 4648051 w 7467600"/>
              <a:gd name="connsiteY182" fmla="*/ 4374051 h 6858000"/>
              <a:gd name="connsiteX183" fmla="*/ 4383389 w 7467600"/>
              <a:gd name="connsiteY183" fmla="*/ 4184369 h 6858000"/>
              <a:gd name="connsiteX184" fmla="*/ 4165508 w 7467600"/>
              <a:gd name="connsiteY184" fmla="*/ 4035196 h 6858000"/>
              <a:gd name="connsiteX185" fmla="*/ 4068162 w 7467600"/>
              <a:gd name="connsiteY185" fmla="*/ 3953394 h 6858000"/>
              <a:gd name="connsiteX186" fmla="*/ 3981416 w 7467600"/>
              <a:gd name="connsiteY186" fmla="*/ 3880482 h 6858000"/>
              <a:gd name="connsiteX187" fmla="*/ 3800147 w 7467600"/>
              <a:gd name="connsiteY187" fmla="*/ 3749872 h 6858000"/>
              <a:gd name="connsiteX188" fmla="*/ 3655073 w 7467600"/>
              <a:gd name="connsiteY188" fmla="*/ 3650884 h 6858000"/>
              <a:gd name="connsiteX189" fmla="*/ 3670252 w 7467600"/>
              <a:gd name="connsiteY189" fmla="*/ 3622798 h 6858000"/>
              <a:gd name="connsiteX190" fmla="*/ 3817258 w 7467600"/>
              <a:gd name="connsiteY190" fmla="*/ 3723577 h 6858000"/>
              <a:gd name="connsiteX191" fmla="*/ 4000461 w 7467600"/>
              <a:gd name="connsiteY191" fmla="*/ 3855966 h 6858000"/>
              <a:gd name="connsiteX192" fmla="*/ 4088180 w 7467600"/>
              <a:gd name="connsiteY192" fmla="*/ 3929774 h 6858000"/>
              <a:gd name="connsiteX193" fmla="*/ 4184555 w 7467600"/>
              <a:gd name="connsiteY193" fmla="*/ 4010683 h 6858000"/>
              <a:gd name="connsiteX194" fmla="*/ 4399563 w 7467600"/>
              <a:gd name="connsiteY194" fmla="*/ 4158106 h 6858000"/>
              <a:gd name="connsiteX195" fmla="*/ 4684469 w 7467600"/>
              <a:gd name="connsiteY195" fmla="*/ 4364680 h 6858000"/>
              <a:gd name="connsiteX196" fmla="*/ 4690271 w 7467600"/>
              <a:gd name="connsiteY196" fmla="*/ 4370034 h 6858000"/>
              <a:gd name="connsiteX197" fmla="*/ 4136093 w 7467600"/>
              <a:gd name="connsiteY197" fmla="*/ 3858466 h 6858000"/>
              <a:gd name="connsiteX198" fmla="*/ 3670252 w 7467600"/>
              <a:gd name="connsiteY198" fmla="*/ 3622798 h 6858000"/>
              <a:gd name="connsiteX199" fmla="*/ 4440129 w 7467600"/>
              <a:gd name="connsiteY199" fmla="*/ 3448571 h 6858000"/>
              <a:gd name="connsiteX200" fmla="*/ 4856525 w 7467600"/>
              <a:gd name="connsiteY200" fmla="*/ 3915351 h 6858000"/>
              <a:gd name="connsiteX201" fmla="*/ 5059055 w 7467600"/>
              <a:gd name="connsiteY201" fmla="*/ 4108918 h 6858000"/>
              <a:gd name="connsiteX202" fmla="*/ 5290070 w 7467600"/>
              <a:gd name="connsiteY202" fmla="*/ 4263619 h 6858000"/>
              <a:gd name="connsiteX203" fmla="*/ 4834991 w 7467600"/>
              <a:gd name="connsiteY203" fmla="*/ 3830985 h 6858000"/>
              <a:gd name="connsiteX204" fmla="*/ 4440129 w 7467600"/>
              <a:gd name="connsiteY204" fmla="*/ 3448571 h 6858000"/>
              <a:gd name="connsiteX205" fmla="*/ 4441737 w 7467600"/>
              <a:gd name="connsiteY205" fmla="*/ 3399734 h 6858000"/>
              <a:gd name="connsiteX206" fmla="*/ 4431236 w 7467600"/>
              <a:gd name="connsiteY206" fmla="*/ 3400954 h 6858000"/>
              <a:gd name="connsiteX207" fmla="*/ 4557150 w 7467600"/>
              <a:gd name="connsiteY207" fmla="*/ 3510023 h 6858000"/>
              <a:gd name="connsiteX208" fmla="*/ 4856936 w 7467600"/>
              <a:gd name="connsiteY208" fmla="*/ 3809146 h 6858000"/>
              <a:gd name="connsiteX209" fmla="*/ 5111996 w 7467600"/>
              <a:gd name="connsiteY209" fmla="*/ 4065759 h 6858000"/>
              <a:gd name="connsiteX210" fmla="*/ 5388878 w 7467600"/>
              <a:gd name="connsiteY210" fmla="*/ 4300185 h 6858000"/>
              <a:gd name="connsiteX211" fmla="*/ 5425556 w 7467600"/>
              <a:gd name="connsiteY211" fmla="*/ 4308967 h 6858000"/>
              <a:gd name="connsiteX212" fmla="*/ 4943646 w 7467600"/>
              <a:gd name="connsiteY212" fmla="*/ 3822916 h 6858000"/>
              <a:gd name="connsiteX213" fmla="*/ 4594837 w 7467600"/>
              <a:gd name="connsiteY213" fmla="*/ 3532274 h 6858000"/>
              <a:gd name="connsiteX214" fmla="*/ 4441737 w 7467600"/>
              <a:gd name="connsiteY214" fmla="*/ 3399734 h 6858000"/>
              <a:gd name="connsiteX215" fmla="*/ 5425834 w 7467600"/>
              <a:gd name="connsiteY215" fmla="*/ 3162785 h 6858000"/>
              <a:gd name="connsiteX216" fmla="*/ 5401644 w 7467600"/>
              <a:gd name="connsiteY216" fmla="*/ 3617847 h 6858000"/>
              <a:gd name="connsiteX217" fmla="*/ 5467256 w 7467600"/>
              <a:gd name="connsiteY217" fmla="*/ 4175494 h 6858000"/>
              <a:gd name="connsiteX218" fmla="*/ 5448069 w 7467600"/>
              <a:gd name="connsiteY218" fmla="*/ 3567554 h 6858000"/>
              <a:gd name="connsiteX219" fmla="*/ 5425834 w 7467600"/>
              <a:gd name="connsiteY219" fmla="*/ 3162785 h 6858000"/>
              <a:gd name="connsiteX220" fmla="*/ 1318687 w 7467600"/>
              <a:gd name="connsiteY220" fmla="*/ 3113840 h 6858000"/>
              <a:gd name="connsiteX221" fmla="*/ 1066793 w 7467600"/>
              <a:gd name="connsiteY221" fmla="*/ 3212171 h 6858000"/>
              <a:gd name="connsiteX222" fmla="*/ 993319 w 7467600"/>
              <a:gd name="connsiteY222" fmla="*/ 3247648 h 6858000"/>
              <a:gd name="connsiteX223" fmla="*/ 853081 w 7467600"/>
              <a:gd name="connsiteY223" fmla="*/ 3312410 h 6858000"/>
              <a:gd name="connsiteX224" fmla="*/ 805957 w 7467600"/>
              <a:gd name="connsiteY224" fmla="*/ 3330443 h 6858000"/>
              <a:gd name="connsiteX225" fmla="*/ 1318687 w 7467600"/>
              <a:gd name="connsiteY225" fmla="*/ 3113840 h 6858000"/>
              <a:gd name="connsiteX226" fmla="*/ 5453702 w 7467600"/>
              <a:gd name="connsiteY226" fmla="*/ 3090882 h 6858000"/>
              <a:gd name="connsiteX227" fmla="*/ 5480135 w 7467600"/>
              <a:gd name="connsiteY227" fmla="*/ 3565802 h 6858000"/>
              <a:gd name="connsiteX228" fmla="*/ 5499023 w 7467600"/>
              <a:gd name="connsiteY228" fmla="*/ 4166310 h 6858000"/>
              <a:gd name="connsiteX229" fmla="*/ 5547022 w 7467600"/>
              <a:gd name="connsiteY229" fmla="*/ 3607838 h 6858000"/>
              <a:gd name="connsiteX230" fmla="*/ 5515964 w 7467600"/>
              <a:gd name="connsiteY230" fmla="*/ 3378541 h 6858000"/>
              <a:gd name="connsiteX231" fmla="*/ 5453702 w 7467600"/>
              <a:gd name="connsiteY231" fmla="*/ 3090882 h 6858000"/>
              <a:gd name="connsiteX232" fmla="*/ 1238695 w 7467600"/>
              <a:gd name="connsiteY232" fmla="*/ 3076820 h 6858000"/>
              <a:gd name="connsiteX233" fmla="*/ 716371 w 7467600"/>
              <a:gd name="connsiteY233" fmla="*/ 3293249 h 6858000"/>
              <a:gd name="connsiteX234" fmla="*/ 579522 w 7467600"/>
              <a:gd name="connsiteY234" fmla="*/ 3371759 h 6858000"/>
              <a:gd name="connsiteX235" fmla="*/ 600288 w 7467600"/>
              <a:gd name="connsiteY235" fmla="*/ 3365555 h 6858000"/>
              <a:gd name="connsiteX236" fmla="*/ 840692 w 7467600"/>
              <a:gd name="connsiteY236" fmla="*/ 3284921 h 6858000"/>
              <a:gd name="connsiteX237" fmla="*/ 979248 w 7467600"/>
              <a:gd name="connsiteY237" fmla="*/ 3221003 h 6858000"/>
              <a:gd name="connsiteX238" fmla="*/ 1053282 w 7467600"/>
              <a:gd name="connsiteY238" fmla="*/ 3185247 h 6858000"/>
              <a:gd name="connsiteX239" fmla="*/ 1320603 w 7467600"/>
              <a:gd name="connsiteY239" fmla="*/ 3081281 h 6858000"/>
              <a:gd name="connsiteX240" fmla="*/ 1238695 w 7467600"/>
              <a:gd name="connsiteY240" fmla="*/ 3076820 h 6858000"/>
              <a:gd name="connsiteX241" fmla="*/ 5425627 w 7467600"/>
              <a:gd name="connsiteY241" fmla="*/ 2954192 h 6858000"/>
              <a:gd name="connsiteX242" fmla="*/ 5470770 w 7467600"/>
              <a:gd name="connsiteY242" fmla="*/ 3005435 h 6858000"/>
              <a:gd name="connsiteX243" fmla="*/ 5519779 w 7467600"/>
              <a:gd name="connsiteY243" fmla="*/ 4359223 h 6858000"/>
              <a:gd name="connsiteX244" fmla="*/ 5520293 w 7467600"/>
              <a:gd name="connsiteY244" fmla="*/ 4360602 h 6858000"/>
              <a:gd name="connsiteX245" fmla="*/ 5767221 w 7467600"/>
              <a:gd name="connsiteY245" fmla="*/ 4665564 h 6858000"/>
              <a:gd name="connsiteX246" fmla="*/ 6937169 w 7467600"/>
              <a:gd name="connsiteY246" fmla="*/ 4815941 h 6858000"/>
              <a:gd name="connsiteX247" fmla="*/ 6953922 w 7467600"/>
              <a:gd name="connsiteY247" fmla="*/ 4890068 h 6858000"/>
              <a:gd name="connsiteX248" fmla="*/ 6071359 w 7467600"/>
              <a:gd name="connsiteY248" fmla="*/ 4770770 h 6858000"/>
              <a:gd name="connsiteX249" fmla="*/ 6038839 w 7467600"/>
              <a:gd name="connsiteY249" fmla="*/ 4764474 h 6858000"/>
              <a:gd name="connsiteX250" fmla="*/ 6038706 w 7467600"/>
              <a:gd name="connsiteY250" fmla="*/ 4763847 h 6858000"/>
              <a:gd name="connsiteX251" fmla="*/ 6037784 w 7467600"/>
              <a:gd name="connsiteY251" fmla="*/ 4764270 h 6858000"/>
              <a:gd name="connsiteX252" fmla="*/ 6038839 w 7467600"/>
              <a:gd name="connsiteY252" fmla="*/ 4764474 h 6858000"/>
              <a:gd name="connsiteX253" fmla="*/ 6040338 w 7467600"/>
              <a:gd name="connsiteY253" fmla="*/ 4771418 h 6858000"/>
              <a:gd name="connsiteX254" fmla="*/ 6024488 w 7467600"/>
              <a:gd name="connsiteY254" fmla="*/ 4809903 h 6858000"/>
              <a:gd name="connsiteX255" fmla="*/ 5599771 w 7467600"/>
              <a:gd name="connsiteY255" fmla="*/ 5509652 h 6858000"/>
              <a:gd name="connsiteX256" fmla="*/ 5548843 w 7467600"/>
              <a:gd name="connsiteY256" fmla="*/ 5563845 h 6858000"/>
              <a:gd name="connsiteX257" fmla="*/ 5940952 w 7467600"/>
              <a:gd name="connsiteY257" fmla="*/ 6250028 h 6858000"/>
              <a:gd name="connsiteX258" fmla="*/ 6043441 w 7467600"/>
              <a:gd name="connsiteY258" fmla="*/ 6665847 h 6858000"/>
              <a:gd name="connsiteX259" fmla="*/ 6093432 w 7467600"/>
              <a:gd name="connsiteY259" fmla="*/ 6858000 h 6858000"/>
              <a:gd name="connsiteX260" fmla="*/ 6034344 w 7467600"/>
              <a:gd name="connsiteY260" fmla="*/ 6858000 h 6858000"/>
              <a:gd name="connsiteX261" fmla="*/ 6026679 w 7467600"/>
              <a:gd name="connsiteY261" fmla="*/ 6836959 h 6858000"/>
              <a:gd name="connsiteX262" fmla="*/ 5800441 w 7467600"/>
              <a:gd name="connsiteY262" fmla="*/ 6335286 h 6858000"/>
              <a:gd name="connsiteX263" fmla="*/ 5526562 w 7467600"/>
              <a:gd name="connsiteY263" fmla="*/ 5705388 h 6858000"/>
              <a:gd name="connsiteX264" fmla="*/ 5519640 w 7467600"/>
              <a:gd name="connsiteY264" fmla="*/ 5683774 h 6858000"/>
              <a:gd name="connsiteX265" fmla="*/ 5844559 w 7467600"/>
              <a:gd name="connsiteY265" fmla="*/ 6553349 h 6858000"/>
              <a:gd name="connsiteX266" fmla="*/ 5975994 w 7467600"/>
              <a:gd name="connsiteY266" fmla="*/ 6858000 h 6858000"/>
              <a:gd name="connsiteX267" fmla="*/ 5898547 w 7467600"/>
              <a:gd name="connsiteY267" fmla="*/ 6858000 h 6858000"/>
              <a:gd name="connsiteX268" fmla="*/ 5682041 w 7467600"/>
              <a:gd name="connsiteY268" fmla="*/ 6355860 h 6858000"/>
              <a:gd name="connsiteX269" fmla="*/ 5461758 w 7467600"/>
              <a:gd name="connsiteY269" fmla="*/ 5820220 h 6858000"/>
              <a:gd name="connsiteX270" fmla="*/ 5237282 w 7467600"/>
              <a:gd name="connsiteY270" fmla="*/ 6579086 h 6858000"/>
              <a:gd name="connsiteX271" fmla="*/ 5115009 w 7467600"/>
              <a:gd name="connsiteY271" fmla="*/ 6858000 h 6858000"/>
              <a:gd name="connsiteX272" fmla="*/ 5028074 w 7467600"/>
              <a:gd name="connsiteY272" fmla="*/ 6858000 h 6858000"/>
              <a:gd name="connsiteX273" fmla="*/ 5079508 w 7467600"/>
              <a:gd name="connsiteY273" fmla="*/ 6749074 h 6858000"/>
              <a:gd name="connsiteX274" fmla="*/ 5371846 w 7467600"/>
              <a:gd name="connsiteY274" fmla="*/ 5924413 h 6858000"/>
              <a:gd name="connsiteX275" fmla="*/ 5270512 w 7467600"/>
              <a:gd name="connsiteY275" fmla="*/ 6138975 h 6858000"/>
              <a:gd name="connsiteX276" fmla="*/ 5062409 w 7467600"/>
              <a:gd name="connsiteY276" fmla="*/ 6653544 h 6858000"/>
              <a:gd name="connsiteX277" fmla="*/ 5036628 w 7467600"/>
              <a:gd name="connsiteY277" fmla="*/ 6754247 h 6858000"/>
              <a:gd name="connsiteX278" fmla="*/ 5009112 w 7467600"/>
              <a:gd name="connsiteY278" fmla="*/ 6858000 h 6858000"/>
              <a:gd name="connsiteX279" fmla="*/ 4976679 w 7467600"/>
              <a:gd name="connsiteY279" fmla="*/ 6858000 h 6858000"/>
              <a:gd name="connsiteX280" fmla="*/ 5006537 w 7467600"/>
              <a:gd name="connsiteY280" fmla="*/ 6747068 h 6858000"/>
              <a:gd name="connsiteX281" fmla="*/ 5032723 w 7467600"/>
              <a:gd name="connsiteY281" fmla="*/ 6644957 h 6858000"/>
              <a:gd name="connsiteX282" fmla="*/ 5242949 w 7467600"/>
              <a:gd name="connsiteY282" fmla="*/ 6125175 h 6858000"/>
              <a:gd name="connsiteX283" fmla="*/ 5286321 w 7467600"/>
              <a:gd name="connsiteY283" fmla="*/ 6033555 h 6858000"/>
              <a:gd name="connsiteX284" fmla="*/ 5008210 w 7467600"/>
              <a:gd name="connsiteY284" fmla="*/ 6649194 h 6858000"/>
              <a:gd name="connsiteX285" fmla="*/ 4986321 w 7467600"/>
              <a:gd name="connsiteY285" fmla="*/ 6765687 h 6858000"/>
              <a:gd name="connsiteX286" fmla="*/ 4973474 w 7467600"/>
              <a:gd name="connsiteY286" fmla="*/ 6858000 h 6858000"/>
              <a:gd name="connsiteX287" fmla="*/ 4907178 w 7467600"/>
              <a:gd name="connsiteY287" fmla="*/ 6858000 h 6858000"/>
              <a:gd name="connsiteX288" fmla="*/ 4910810 w 7467600"/>
              <a:gd name="connsiteY288" fmla="*/ 6829660 h 6858000"/>
              <a:gd name="connsiteX289" fmla="*/ 4987461 w 7467600"/>
              <a:gd name="connsiteY289" fmla="*/ 6432994 h 6858000"/>
              <a:gd name="connsiteX290" fmla="*/ 5179262 w 7467600"/>
              <a:gd name="connsiteY290" fmla="*/ 6035044 h 6858000"/>
              <a:gd name="connsiteX291" fmla="*/ 4689678 w 7467600"/>
              <a:gd name="connsiteY291" fmla="*/ 6440241 h 6858000"/>
              <a:gd name="connsiteX292" fmla="*/ 4477543 w 7467600"/>
              <a:gd name="connsiteY292" fmla="*/ 6674836 h 6858000"/>
              <a:gd name="connsiteX293" fmla="*/ 4329957 w 7467600"/>
              <a:gd name="connsiteY293" fmla="*/ 6858000 h 6858000"/>
              <a:gd name="connsiteX294" fmla="*/ 4218595 w 7467600"/>
              <a:gd name="connsiteY294" fmla="*/ 6858000 h 6858000"/>
              <a:gd name="connsiteX295" fmla="*/ 4368888 w 7467600"/>
              <a:gd name="connsiteY295" fmla="*/ 6668412 h 6858000"/>
              <a:gd name="connsiteX296" fmla="*/ 4563091 w 7467600"/>
              <a:gd name="connsiteY296" fmla="*/ 6442508 h 6858000"/>
              <a:gd name="connsiteX297" fmla="*/ 5387324 w 7467600"/>
              <a:gd name="connsiteY297" fmla="*/ 5705830 h 6858000"/>
              <a:gd name="connsiteX298" fmla="*/ 5073620 w 7467600"/>
              <a:gd name="connsiteY298" fmla="*/ 5955437 h 6858000"/>
              <a:gd name="connsiteX299" fmla="*/ 4689789 w 7467600"/>
              <a:gd name="connsiteY299" fmla="*/ 6268382 h 6858000"/>
              <a:gd name="connsiteX300" fmla="*/ 4418722 w 7467600"/>
              <a:gd name="connsiteY300" fmla="*/ 6570886 h 6858000"/>
              <a:gd name="connsiteX301" fmla="*/ 4214944 w 7467600"/>
              <a:gd name="connsiteY301" fmla="*/ 6858000 h 6858000"/>
              <a:gd name="connsiteX302" fmla="*/ 4177898 w 7467600"/>
              <a:gd name="connsiteY302" fmla="*/ 6858000 h 6858000"/>
              <a:gd name="connsiteX303" fmla="*/ 4391597 w 7467600"/>
              <a:gd name="connsiteY303" fmla="*/ 6556370 h 6858000"/>
              <a:gd name="connsiteX304" fmla="*/ 4668889 w 7467600"/>
              <a:gd name="connsiteY304" fmla="*/ 6246399 h 6858000"/>
              <a:gd name="connsiteX305" fmla="*/ 5055427 w 7467600"/>
              <a:gd name="connsiteY305" fmla="*/ 5931476 h 6858000"/>
              <a:gd name="connsiteX306" fmla="*/ 5371814 w 7467600"/>
              <a:gd name="connsiteY306" fmla="*/ 5678975 h 6858000"/>
              <a:gd name="connsiteX307" fmla="*/ 4987918 w 7467600"/>
              <a:gd name="connsiteY307" fmla="*/ 5838701 h 6858000"/>
              <a:gd name="connsiteX308" fmla="*/ 4317146 w 7467600"/>
              <a:gd name="connsiteY308" fmla="*/ 6587716 h 6858000"/>
              <a:gd name="connsiteX309" fmla="*/ 4171627 w 7467600"/>
              <a:gd name="connsiteY309" fmla="*/ 6858000 h 6858000"/>
              <a:gd name="connsiteX310" fmla="*/ 4081585 w 7467600"/>
              <a:gd name="connsiteY310" fmla="*/ 6858000 h 6858000"/>
              <a:gd name="connsiteX311" fmla="*/ 4238603 w 7467600"/>
              <a:gd name="connsiteY311" fmla="*/ 6559341 h 6858000"/>
              <a:gd name="connsiteX312" fmla="*/ 4778333 w 7467600"/>
              <a:gd name="connsiteY312" fmla="*/ 5873626 h 6858000"/>
              <a:gd name="connsiteX313" fmla="*/ 5414185 w 7467600"/>
              <a:gd name="connsiteY313" fmla="*/ 5573882 h 6858000"/>
              <a:gd name="connsiteX314" fmla="*/ 5959648 w 7467600"/>
              <a:gd name="connsiteY314" fmla="*/ 4760797 h 6858000"/>
              <a:gd name="connsiteX315" fmla="*/ 5355019 w 7467600"/>
              <a:gd name="connsiteY315" fmla="*/ 4734672 h 6858000"/>
              <a:gd name="connsiteX316" fmla="*/ 5083565 w 7467600"/>
              <a:gd name="connsiteY316" fmla="*/ 5179121 h 6858000"/>
              <a:gd name="connsiteX317" fmla="*/ 4713577 w 7467600"/>
              <a:gd name="connsiteY317" fmla="*/ 5616803 h 6858000"/>
              <a:gd name="connsiteX318" fmla="*/ 3989559 w 7467600"/>
              <a:gd name="connsiteY318" fmla="*/ 6145945 h 6858000"/>
              <a:gd name="connsiteX319" fmla="*/ 3939824 w 7467600"/>
              <a:gd name="connsiteY319" fmla="*/ 6066900 h 6858000"/>
              <a:gd name="connsiteX320" fmla="*/ 4584537 w 7467600"/>
              <a:gd name="connsiteY320" fmla="*/ 5324826 h 6858000"/>
              <a:gd name="connsiteX321" fmla="*/ 5037105 w 7467600"/>
              <a:gd name="connsiteY321" fmla="*/ 5088765 h 6858000"/>
              <a:gd name="connsiteX322" fmla="*/ 5039930 w 7467600"/>
              <a:gd name="connsiteY322" fmla="*/ 5089585 h 6858000"/>
              <a:gd name="connsiteX323" fmla="*/ 5263764 w 7467600"/>
              <a:gd name="connsiteY323" fmla="*/ 4735525 h 6858000"/>
              <a:gd name="connsiteX324" fmla="*/ 4086300 w 7467600"/>
              <a:gd name="connsiteY324" fmla="*/ 4884599 h 6858000"/>
              <a:gd name="connsiteX325" fmla="*/ 4085485 w 7467600"/>
              <a:gd name="connsiteY325" fmla="*/ 4899070 h 6858000"/>
              <a:gd name="connsiteX326" fmla="*/ 3871915 w 7467600"/>
              <a:gd name="connsiteY326" fmla="*/ 5253645 h 6858000"/>
              <a:gd name="connsiteX327" fmla="*/ 3799374 w 7467600"/>
              <a:gd name="connsiteY327" fmla="*/ 5466127 h 6858000"/>
              <a:gd name="connsiteX328" fmla="*/ 3498850 w 7467600"/>
              <a:gd name="connsiteY328" fmla="*/ 6661888 h 6858000"/>
              <a:gd name="connsiteX329" fmla="*/ 3399216 w 7467600"/>
              <a:gd name="connsiteY329" fmla="*/ 6858000 h 6858000"/>
              <a:gd name="connsiteX330" fmla="*/ 3303688 w 7467600"/>
              <a:gd name="connsiteY330" fmla="*/ 6858000 h 6858000"/>
              <a:gd name="connsiteX331" fmla="*/ 3391774 w 7467600"/>
              <a:gd name="connsiteY331" fmla="*/ 6697181 h 6858000"/>
              <a:gd name="connsiteX332" fmla="*/ 3735540 w 7467600"/>
              <a:gd name="connsiteY332" fmla="*/ 5546923 h 6858000"/>
              <a:gd name="connsiteX333" fmla="*/ 3729438 w 7467600"/>
              <a:gd name="connsiteY333" fmla="*/ 5569058 h 6858000"/>
              <a:gd name="connsiteX334" fmla="*/ 3707782 w 7467600"/>
              <a:gd name="connsiteY334" fmla="*/ 5644908 h 6858000"/>
              <a:gd name="connsiteX335" fmla="*/ 3583827 w 7467600"/>
              <a:gd name="connsiteY335" fmla="*/ 6039215 h 6858000"/>
              <a:gd name="connsiteX336" fmla="*/ 3547861 w 7467600"/>
              <a:gd name="connsiteY336" fmla="*/ 6129609 h 6858000"/>
              <a:gd name="connsiteX337" fmla="*/ 3490905 w 7467600"/>
              <a:gd name="connsiteY337" fmla="*/ 6277660 h 6858000"/>
              <a:gd name="connsiteX338" fmla="*/ 3455859 w 7467600"/>
              <a:gd name="connsiteY338" fmla="*/ 6391301 h 6858000"/>
              <a:gd name="connsiteX339" fmla="*/ 3429112 w 7467600"/>
              <a:gd name="connsiteY339" fmla="*/ 6479469 h 6858000"/>
              <a:gd name="connsiteX340" fmla="*/ 3304862 w 7467600"/>
              <a:gd name="connsiteY340" fmla="*/ 6796476 h 6858000"/>
              <a:gd name="connsiteX341" fmla="*/ 3276071 w 7467600"/>
              <a:gd name="connsiteY341" fmla="*/ 6858000 h 6858000"/>
              <a:gd name="connsiteX342" fmla="*/ 3240805 w 7467600"/>
              <a:gd name="connsiteY342" fmla="*/ 6858000 h 6858000"/>
              <a:gd name="connsiteX343" fmla="*/ 3275917 w 7467600"/>
              <a:gd name="connsiteY343" fmla="*/ 6783192 h 6858000"/>
              <a:gd name="connsiteX344" fmla="*/ 3399358 w 7467600"/>
              <a:gd name="connsiteY344" fmla="*/ 6469011 h 6858000"/>
              <a:gd name="connsiteX345" fmla="*/ 3425650 w 7467600"/>
              <a:gd name="connsiteY345" fmla="*/ 6381333 h 6858000"/>
              <a:gd name="connsiteX346" fmla="*/ 3460661 w 7467600"/>
              <a:gd name="connsiteY346" fmla="*/ 6266763 h 6858000"/>
              <a:gd name="connsiteX347" fmla="*/ 3518021 w 7467600"/>
              <a:gd name="connsiteY347" fmla="*/ 6117298 h 6858000"/>
              <a:gd name="connsiteX348" fmla="*/ 3554035 w 7467600"/>
              <a:gd name="connsiteY348" fmla="*/ 6027832 h 6858000"/>
              <a:gd name="connsiteX349" fmla="*/ 3677174 w 7467600"/>
              <a:gd name="connsiteY349" fmla="*/ 5636351 h 6858000"/>
              <a:gd name="connsiteX350" fmla="*/ 3698819 w 7467600"/>
              <a:gd name="connsiteY350" fmla="*/ 5560503 h 6858000"/>
              <a:gd name="connsiteX351" fmla="*/ 3702094 w 7467600"/>
              <a:gd name="connsiteY351" fmla="*/ 5549194 h 6858000"/>
              <a:gd name="connsiteX352" fmla="*/ 3398355 w 7467600"/>
              <a:gd name="connsiteY352" fmla="*/ 6094603 h 6858000"/>
              <a:gd name="connsiteX353" fmla="*/ 3193941 w 7467600"/>
              <a:gd name="connsiteY353" fmla="*/ 6798775 h 6858000"/>
              <a:gd name="connsiteX354" fmla="*/ 3184140 w 7467600"/>
              <a:gd name="connsiteY354" fmla="*/ 6858000 h 6858000"/>
              <a:gd name="connsiteX355" fmla="*/ 3099978 w 7467600"/>
              <a:gd name="connsiteY355" fmla="*/ 6858000 h 6858000"/>
              <a:gd name="connsiteX356" fmla="*/ 3101556 w 7467600"/>
              <a:gd name="connsiteY356" fmla="*/ 6843337 h 6858000"/>
              <a:gd name="connsiteX357" fmla="*/ 3370162 w 7467600"/>
              <a:gd name="connsiteY357" fmla="*/ 5785550 h 6858000"/>
              <a:gd name="connsiteX358" fmla="*/ 3746477 w 7467600"/>
              <a:gd name="connsiteY358" fmla="*/ 5377889 h 6858000"/>
              <a:gd name="connsiteX359" fmla="*/ 3863399 w 7467600"/>
              <a:gd name="connsiteY359" fmla="*/ 5087257 h 6858000"/>
              <a:gd name="connsiteX360" fmla="*/ 3968712 w 7467600"/>
              <a:gd name="connsiteY360" fmla="*/ 4913989 h 6858000"/>
              <a:gd name="connsiteX361" fmla="*/ 2792390 w 7467600"/>
              <a:gd name="connsiteY361" fmla="*/ 5382974 h 6858000"/>
              <a:gd name="connsiteX362" fmla="*/ 2714982 w 7467600"/>
              <a:gd name="connsiteY362" fmla="*/ 5427051 h 6858000"/>
              <a:gd name="connsiteX363" fmla="*/ 2813361 w 7467600"/>
              <a:gd name="connsiteY363" fmla="*/ 6023912 h 6858000"/>
              <a:gd name="connsiteX364" fmla="*/ 2688430 w 7467600"/>
              <a:gd name="connsiteY364" fmla="*/ 6801564 h 6858000"/>
              <a:gd name="connsiteX365" fmla="*/ 2629626 w 7467600"/>
              <a:gd name="connsiteY365" fmla="*/ 6763394 h 6858000"/>
              <a:gd name="connsiteX366" fmla="*/ 2565328 w 7467600"/>
              <a:gd name="connsiteY366" fmla="*/ 5516399 h 6858000"/>
              <a:gd name="connsiteX367" fmla="*/ 1922999 w 7467600"/>
              <a:gd name="connsiteY367" fmla="*/ 5980343 h 6858000"/>
              <a:gd name="connsiteX368" fmla="*/ 1950261 w 7467600"/>
              <a:gd name="connsiteY368" fmla="*/ 6405858 h 6858000"/>
              <a:gd name="connsiteX369" fmla="*/ 2365554 w 7467600"/>
              <a:gd name="connsiteY369" fmla="*/ 6759107 h 6858000"/>
              <a:gd name="connsiteX370" fmla="*/ 2424142 w 7467600"/>
              <a:gd name="connsiteY370" fmla="*/ 6858000 h 6858000"/>
              <a:gd name="connsiteX371" fmla="*/ 2395994 w 7467600"/>
              <a:gd name="connsiteY371" fmla="*/ 6858000 h 6858000"/>
              <a:gd name="connsiteX372" fmla="*/ 2392863 w 7467600"/>
              <a:gd name="connsiteY372" fmla="*/ 6852964 h 6858000"/>
              <a:gd name="connsiteX373" fmla="*/ 2017589 w 7467600"/>
              <a:gd name="connsiteY373" fmla="*/ 6493982 h 6858000"/>
              <a:gd name="connsiteX374" fmla="*/ 2147336 w 7467600"/>
              <a:gd name="connsiteY374" fmla="*/ 6594052 h 6858000"/>
              <a:gd name="connsiteX375" fmla="*/ 2207047 w 7467600"/>
              <a:gd name="connsiteY375" fmla="*/ 6654540 h 6858000"/>
              <a:gd name="connsiteX376" fmla="*/ 2299106 w 7467600"/>
              <a:gd name="connsiteY376" fmla="*/ 6778931 h 6858000"/>
              <a:gd name="connsiteX377" fmla="*/ 2314430 w 7467600"/>
              <a:gd name="connsiteY377" fmla="*/ 6801144 h 6858000"/>
              <a:gd name="connsiteX378" fmla="*/ 2352406 w 7467600"/>
              <a:gd name="connsiteY378" fmla="*/ 6858000 h 6858000"/>
              <a:gd name="connsiteX379" fmla="*/ 2314492 w 7467600"/>
              <a:gd name="connsiteY379" fmla="*/ 6858000 h 6858000"/>
              <a:gd name="connsiteX380" fmla="*/ 2288095 w 7467600"/>
              <a:gd name="connsiteY380" fmla="*/ 6818030 h 6858000"/>
              <a:gd name="connsiteX381" fmla="*/ 2272768 w 7467600"/>
              <a:gd name="connsiteY381" fmla="*/ 6795822 h 6858000"/>
              <a:gd name="connsiteX382" fmla="*/ 2182715 w 7467600"/>
              <a:gd name="connsiteY382" fmla="*/ 6675071 h 6858000"/>
              <a:gd name="connsiteX383" fmla="*/ 2032061 w 7467600"/>
              <a:gd name="connsiteY383" fmla="*/ 6541380 h 6858000"/>
              <a:gd name="connsiteX384" fmla="*/ 2257220 w 7467600"/>
              <a:gd name="connsiteY384" fmla="*/ 6826257 h 6858000"/>
              <a:gd name="connsiteX385" fmla="*/ 2281324 w 7467600"/>
              <a:gd name="connsiteY385" fmla="*/ 6858000 h 6858000"/>
              <a:gd name="connsiteX386" fmla="*/ 2242860 w 7467600"/>
              <a:gd name="connsiteY386" fmla="*/ 6858000 h 6858000"/>
              <a:gd name="connsiteX387" fmla="*/ 2232818 w 7467600"/>
              <a:gd name="connsiteY387" fmla="*/ 6844926 h 6858000"/>
              <a:gd name="connsiteX388" fmla="*/ 1990172 w 7467600"/>
              <a:gd name="connsiteY388" fmla="*/ 6542121 h 6858000"/>
              <a:gd name="connsiteX389" fmla="*/ 2124090 w 7467600"/>
              <a:gd name="connsiteY389" fmla="*/ 6761017 h 6858000"/>
              <a:gd name="connsiteX390" fmla="*/ 2200380 w 7467600"/>
              <a:gd name="connsiteY390" fmla="*/ 6858000 h 6858000"/>
              <a:gd name="connsiteX391" fmla="*/ 2147507 w 7467600"/>
              <a:gd name="connsiteY391" fmla="*/ 6858000 h 6858000"/>
              <a:gd name="connsiteX392" fmla="*/ 2070668 w 7467600"/>
              <a:gd name="connsiteY392" fmla="*/ 6761520 h 6858000"/>
              <a:gd name="connsiteX393" fmla="*/ 1975142 w 7467600"/>
              <a:gd name="connsiteY393" fmla="*/ 6585570 h 6858000"/>
              <a:gd name="connsiteX394" fmla="*/ 2050035 w 7467600"/>
              <a:gd name="connsiteY394" fmla="*/ 6813345 h 6858000"/>
              <a:gd name="connsiteX395" fmla="*/ 2063025 w 7467600"/>
              <a:gd name="connsiteY395" fmla="*/ 6858000 h 6858000"/>
              <a:gd name="connsiteX396" fmla="*/ 2021675 w 7467600"/>
              <a:gd name="connsiteY396" fmla="*/ 6858000 h 6858000"/>
              <a:gd name="connsiteX397" fmla="*/ 2019308 w 7467600"/>
              <a:gd name="connsiteY397" fmla="*/ 6847118 h 6858000"/>
              <a:gd name="connsiteX398" fmla="*/ 1938835 w 7467600"/>
              <a:gd name="connsiteY398" fmla="*/ 6551160 h 6858000"/>
              <a:gd name="connsiteX399" fmla="*/ 1953230 w 7467600"/>
              <a:gd name="connsiteY399" fmla="*/ 6759699 h 6858000"/>
              <a:gd name="connsiteX400" fmla="*/ 1956763 w 7467600"/>
              <a:gd name="connsiteY400" fmla="*/ 6778191 h 6858000"/>
              <a:gd name="connsiteX401" fmla="*/ 1967925 w 7467600"/>
              <a:gd name="connsiteY401" fmla="*/ 6858000 h 6858000"/>
              <a:gd name="connsiteX402" fmla="*/ 1936622 w 7467600"/>
              <a:gd name="connsiteY402" fmla="*/ 6858000 h 6858000"/>
              <a:gd name="connsiteX403" fmla="*/ 1926261 w 7467600"/>
              <a:gd name="connsiteY403" fmla="*/ 6784064 h 6858000"/>
              <a:gd name="connsiteX404" fmla="*/ 1922724 w 7467600"/>
              <a:gd name="connsiteY404" fmla="*/ 6765577 h 6858000"/>
              <a:gd name="connsiteX405" fmla="*/ 1904650 w 7467600"/>
              <a:gd name="connsiteY405" fmla="*/ 6639616 h 6858000"/>
              <a:gd name="connsiteX406" fmla="*/ 1885273 w 7467600"/>
              <a:gd name="connsiteY406" fmla="*/ 6858000 h 6858000"/>
              <a:gd name="connsiteX407" fmla="*/ 1854363 w 7467600"/>
              <a:gd name="connsiteY407" fmla="*/ 6858000 h 6858000"/>
              <a:gd name="connsiteX408" fmla="*/ 1880391 w 7467600"/>
              <a:gd name="connsiteY408" fmla="*/ 6603796 h 6858000"/>
              <a:gd name="connsiteX409" fmla="*/ 1818273 w 7467600"/>
              <a:gd name="connsiteY409" fmla="*/ 6715729 h 6858000"/>
              <a:gd name="connsiteX410" fmla="*/ 1794691 w 7467600"/>
              <a:gd name="connsiteY410" fmla="*/ 6843239 h 6858000"/>
              <a:gd name="connsiteX411" fmla="*/ 1794914 w 7467600"/>
              <a:gd name="connsiteY411" fmla="*/ 6858000 h 6858000"/>
              <a:gd name="connsiteX412" fmla="*/ 1746128 w 7467600"/>
              <a:gd name="connsiteY412" fmla="*/ 6858000 h 6858000"/>
              <a:gd name="connsiteX413" fmla="*/ 1753934 w 7467600"/>
              <a:gd name="connsiteY413" fmla="*/ 6724796 h 6858000"/>
              <a:gd name="connsiteX414" fmla="*/ 1792053 w 7467600"/>
              <a:gd name="connsiteY414" fmla="*/ 6572396 h 6858000"/>
              <a:gd name="connsiteX415" fmla="*/ 1862248 w 7467600"/>
              <a:gd name="connsiteY415" fmla="*/ 6266397 h 6858000"/>
              <a:gd name="connsiteX416" fmla="*/ 1862250 w 7467600"/>
              <a:gd name="connsiteY416" fmla="*/ 6033531 h 6858000"/>
              <a:gd name="connsiteX417" fmla="*/ 1211999 w 7467600"/>
              <a:gd name="connsiteY417" fmla="*/ 6683610 h 6858000"/>
              <a:gd name="connsiteX418" fmla="*/ 1213266 w 7467600"/>
              <a:gd name="connsiteY418" fmla="*/ 6691947 h 6858000"/>
              <a:gd name="connsiteX419" fmla="*/ 1203370 w 7467600"/>
              <a:gd name="connsiteY419" fmla="*/ 6850676 h 6858000"/>
              <a:gd name="connsiteX420" fmla="*/ 1203671 w 7467600"/>
              <a:gd name="connsiteY420" fmla="*/ 6858000 h 6858000"/>
              <a:gd name="connsiteX421" fmla="*/ 1143180 w 7467600"/>
              <a:gd name="connsiteY421" fmla="*/ 6858000 h 6858000"/>
              <a:gd name="connsiteX422" fmla="*/ 1142176 w 7467600"/>
              <a:gd name="connsiteY422" fmla="*/ 6766045 h 6858000"/>
              <a:gd name="connsiteX423" fmla="*/ 1067484 w 7467600"/>
              <a:gd name="connsiteY423" fmla="*/ 6858000 h 6858000"/>
              <a:gd name="connsiteX424" fmla="*/ 953928 w 7467600"/>
              <a:gd name="connsiteY424" fmla="*/ 6858000 h 6858000"/>
              <a:gd name="connsiteX425" fmla="*/ 959715 w 7467600"/>
              <a:gd name="connsiteY425" fmla="*/ 6850185 h 6858000"/>
              <a:gd name="connsiteX426" fmla="*/ 1483788 w 7467600"/>
              <a:gd name="connsiteY426" fmla="*/ 6259174 h 6858000"/>
              <a:gd name="connsiteX427" fmla="*/ 1100671 w 7467600"/>
              <a:gd name="connsiteY427" fmla="*/ 6252137 h 6858000"/>
              <a:gd name="connsiteX428" fmla="*/ 1090144 w 7467600"/>
              <a:gd name="connsiteY428" fmla="*/ 6256748 h 6858000"/>
              <a:gd name="connsiteX429" fmla="*/ 1095872 w 7467600"/>
              <a:gd name="connsiteY429" fmla="*/ 6271892 h 6858000"/>
              <a:gd name="connsiteX430" fmla="*/ 262785 w 7467600"/>
              <a:gd name="connsiteY430" fmla="*/ 6845450 h 6858000"/>
              <a:gd name="connsiteX431" fmla="*/ 209968 w 7467600"/>
              <a:gd name="connsiteY431" fmla="*/ 6770713 h 6858000"/>
              <a:gd name="connsiteX432" fmla="*/ 873460 w 7467600"/>
              <a:gd name="connsiteY432" fmla="*/ 6253768 h 6858000"/>
              <a:gd name="connsiteX433" fmla="*/ 192686 w 7467600"/>
              <a:gd name="connsiteY433" fmla="*/ 5849257 h 6858000"/>
              <a:gd name="connsiteX434" fmla="*/ 4696 w 7467600"/>
              <a:gd name="connsiteY434" fmla="*/ 5697668 h 6858000"/>
              <a:gd name="connsiteX435" fmla="*/ 0 w 7467600"/>
              <a:gd name="connsiteY435" fmla="*/ 5689984 h 6858000"/>
              <a:gd name="connsiteX436" fmla="*/ 0 w 7467600"/>
              <a:gd name="connsiteY436" fmla="*/ 5513472 h 6858000"/>
              <a:gd name="connsiteX437" fmla="*/ 174101 w 7467600"/>
              <a:gd name="connsiteY437" fmla="*/ 5620277 h 6858000"/>
              <a:gd name="connsiteX438" fmla="*/ 891800 w 7467600"/>
              <a:gd name="connsiteY438" fmla="*/ 6036935 h 6858000"/>
              <a:gd name="connsiteX439" fmla="*/ 1072219 w 7467600"/>
              <a:gd name="connsiteY439" fmla="*/ 6169443 h 6858000"/>
              <a:gd name="connsiteX440" fmla="*/ 1074117 w 7467600"/>
              <a:gd name="connsiteY440" fmla="*/ 6170301 h 6858000"/>
              <a:gd name="connsiteX441" fmla="*/ 1083114 w 7467600"/>
              <a:gd name="connsiteY441" fmla="*/ 6174131 h 6858000"/>
              <a:gd name="connsiteX442" fmla="*/ 1543010 w 7467600"/>
              <a:gd name="connsiteY442" fmla="*/ 6191140 h 6858000"/>
              <a:gd name="connsiteX443" fmla="*/ 1551080 w 7467600"/>
              <a:gd name="connsiteY443" fmla="*/ 6195006 h 6858000"/>
              <a:gd name="connsiteX444" fmla="*/ 2345443 w 7467600"/>
              <a:gd name="connsiteY444" fmla="*/ 5549882 h 6858000"/>
              <a:gd name="connsiteX445" fmla="*/ 1721499 w 7467600"/>
              <a:gd name="connsiteY445" fmla="*/ 5599969 h 6858000"/>
              <a:gd name="connsiteX446" fmla="*/ 767716 w 7467600"/>
              <a:gd name="connsiteY446" fmla="*/ 5472768 h 6858000"/>
              <a:gd name="connsiteX447" fmla="*/ 722147 w 7467600"/>
              <a:gd name="connsiteY447" fmla="*/ 5393091 h 6858000"/>
              <a:gd name="connsiteX448" fmla="*/ 1485552 w 7467600"/>
              <a:gd name="connsiteY448" fmla="*/ 5313202 h 6858000"/>
              <a:gd name="connsiteX449" fmla="*/ 2143004 w 7467600"/>
              <a:gd name="connsiteY449" fmla="*/ 5402420 h 6858000"/>
              <a:gd name="connsiteX450" fmla="*/ 1933391 w 7467600"/>
              <a:gd name="connsiteY450" fmla="*/ 5156971 h 6858000"/>
              <a:gd name="connsiteX451" fmla="*/ 1827118 w 7467600"/>
              <a:gd name="connsiteY451" fmla="*/ 4968410 h 6858000"/>
              <a:gd name="connsiteX452" fmla="*/ 1837349 w 7467600"/>
              <a:gd name="connsiteY452" fmla="*/ 4956357 h 6858000"/>
              <a:gd name="connsiteX453" fmla="*/ 2162835 w 7467600"/>
              <a:gd name="connsiteY453" fmla="*/ 5187853 h 6858000"/>
              <a:gd name="connsiteX454" fmla="*/ 2257167 w 7467600"/>
              <a:gd name="connsiteY454" fmla="*/ 5462123 h 6858000"/>
              <a:gd name="connsiteX455" fmla="*/ 2261598 w 7467600"/>
              <a:gd name="connsiteY455" fmla="*/ 5467998 h 6858000"/>
              <a:gd name="connsiteX456" fmla="*/ 2437177 w 7467600"/>
              <a:gd name="connsiteY456" fmla="*/ 5479608 h 6858000"/>
              <a:gd name="connsiteX457" fmla="*/ 2445247 w 7467600"/>
              <a:gd name="connsiteY457" fmla="*/ 5483476 h 6858000"/>
              <a:gd name="connsiteX458" fmla="*/ 2743626 w 7467600"/>
              <a:gd name="connsiteY458" fmla="*/ 5304819 h 6858000"/>
              <a:gd name="connsiteX459" fmla="*/ 3048102 w 7467600"/>
              <a:gd name="connsiteY459" fmla="*/ 5150595 h 6858000"/>
              <a:gd name="connsiteX460" fmla="*/ 1799414 w 7467600"/>
              <a:gd name="connsiteY460" fmla="*/ 4694732 h 6858000"/>
              <a:gd name="connsiteX461" fmla="*/ 1771735 w 7467600"/>
              <a:gd name="connsiteY461" fmla="*/ 4619929 h 6858000"/>
              <a:gd name="connsiteX462" fmla="*/ 3104273 w 7467600"/>
              <a:gd name="connsiteY462" fmla="*/ 5076159 h 6858000"/>
              <a:gd name="connsiteX463" fmla="*/ 3113245 w 7467600"/>
              <a:gd name="connsiteY463" fmla="*/ 5090705 h 6858000"/>
              <a:gd name="connsiteX464" fmla="*/ 3126294 w 7467600"/>
              <a:gd name="connsiteY464" fmla="*/ 5114400 h 6858000"/>
              <a:gd name="connsiteX465" fmla="*/ 3937433 w 7467600"/>
              <a:gd name="connsiteY465" fmla="*/ 4830473 h 6858000"/>
              <a:gd name="connsiteX466" fmla="*/ 3590475 w 7467600"/>
              <a:gd name="connsiteY466" fmla="*/ 4597974 h 6858000"/>
              <a:gd name="connsiteX467" fmla="*/ 3100264 w 7467600"/>
              <a:gd name="connsiteY467" fmla="*/ 4579845 h 6858000"/>
              <a:gd name="connsiteX468" fmla="*/ 2183576 w 7467600"/>
              <a:gd name="connsiteY468" fmla="*/ 4227150 h 6858000"/>
              <a:gd name="connsiteX469" fmla="*/ 2151029 w 7467600"/>
              <a:gd name="connsiteY469" fmla="*/ 4146947 h 6858000"/>
              <a:gd name="connsiteX470" fmla="*/ 3563434 w 7467600"/>
              <a:gd name="connsiteY470" fmla="*/ 4469115 h 6858000"/>
              <a:gd name="connsiteX471" fmla="*/ 3177952 w 7467600"/>
              <a:gd name="connsiteY471" fmla="*/ 3657386 h 6858000"/>
              <a:gd name="connsiteX472" fmla="*/ 3189263 w 7467600"/>
              <a:gd name="connsiteY472" fmla="*/ 3625726 h 6858000"/>
              <a:gd name="connsiteX473" fmla="*/ 3560912 w 7467600"/>
              <a:gd name="connsiteY473" fmla="*/ 4079863 h 6858000"/>
              <a:gd name="connsiteX474" fmla="*/ 3626636 w 7467600"/>
              <a:gd name="connsiteY474" fmla="*/ 4512230 h 6858000"/>
              <a:gd name="connsiteX475" fmla="*/ 3653088 w 7467600"/>
              <a:gd name="connsiteY475" fmla="*/ 4521417 h 6858000"/>
              <a:gd name="connsiteX476" fmla="*/ 3988128 w 7467600"/>
              <a:gd name="connsiteY476" fmla="*/ 4817267 h 6858000"/>
              <a:gd name="connsiteX477" fmla="*/ 4830582 w 7467600"/>
              <a:gd name="connsiteY477" fmla="*/ 4676000 h 6858000"/>
              <a:gd name="connsiteX478" fmla="*/ 4830100 w 7467600"/>
              <a:gd name="connsiteY478" fmla="*/ 4675554 h 6858000"/>
              <a:gd name="connsiteX479" fmla="*/ 4036318 w 7467600"/>
              <a:gd name="connsiteY479" fmla="*/ 4147013 h 6858000"/>
              <a:gd name="connsiteX480" fmla="*/ 3432098 w 7467600"/>
              <a:gd name="connsiteY480" fmla="*/ 3537312 h 6858000"/>
              <a:gd name="connsiteX481" fmla="*/ 3446761 w 7467600"/>
              <a:gd name="connsiteY481" fmla="*/ 3461278 h 6858000"/>
              <a:gd name="connsiteX482" fmla="*/ 4419733 w 7467600"/>
              <a:gd name="connsiteY482" fmla="*/ 3963555 h 6858000"/>
              <a:gd name="connsiteX483" fmla="*/ 4781371 w 7467600"/>
              <a:gd name="connsiteY483" fmla="*/ 4458604 h 6858000"/>
              <a:gd name="connsiteX484" fmla="*/ 4780440 w 7467600"/>
              <a:gd name="connsiteY484" fmla="*/ 4470290 h 6858000"/>
              <a:gd name="connsiteX485" fmla="*/ 4898954 w 7467600"/>
              <a:gd name="connsiteY485" fmla="*/ 4662092 h 6858000"/>
              <a:gd name="connsiteX486" fmla="*/ 4900699 w 7467600"/>
              <a:gd name="connsiteY486" fmla="*/ 4670867 h 6858000"/>
              <a:gd name="connsiteX487" fmla="*/ 5714511 w 7467600"/>
              <a:gd name="connsiteY487" fmla="*/ 4663483 h 6858000"/>
              <a:gd name="connsiteX488" fmla="*/ 5464793 w 7467600"/>
              <a:gd name="connsiteY488" fmla="*/ 4393556 h 6858000"/>
              <a:gd name="connsiteX489" fmla="*/ 5461897 w 7467600"/>
              <a:gd name="connsiteY489" fmla="*/ 4390879 h 6858000"/>
              <a:gd name="connsiteX490" fmla="*/ 4294126 w 7467600"/>
              <a:gd name="connsiteY490" fmla="*/ 3303048 h 6858000"/>
              <a:gd name="connsiteX491" fmla="*/ 4305321 w 7467600"/>
              <a:gd name="connsiteY491" fmla="*/ 3256953 h 6858000"/>
              <a:gd name="connsiteX492" fmla="*/ 4949299 w 7467600"/>
              <a:gd name="connsiteY492" fmla="*/ 3766336 h 6858000"/>
              <a:gd name="connsiteX493" fmla="*/ 5291452 w 7467600"/>
              <a:gd name="connsiteY493" fmla="*/ 4076801 h 6858000"/>
              <a:gd name="connsiteX494" fmla="*/ 5434998 w 7467600"/>
              <a:gd name="connsiteY494" fmla="*/ 4254100 h 6858000"/>
              <a:gd name="connsiteX495" fmla="*/ 5351015 w 7467600"/>
              <a:gd name="connsiteY495" fmla="*/ 3760989 h 6858000"/>
              <a:gd name="connsiteX496" fmla="*/ 5413780 w 7467600"/>
              <a:gd name="connsiteY496" fmla="*/ 2966265 h 6858000"/>
              <a:gd name="connsiteX497" fmla="*/ 5425627 w 7467600"/>
              <a:gd name="connsiteY497" fmla="*/ 2954192 h 6858000"/>
              <a:gd name="connsiteX498" fmla="*/ 6604735 w 7467600"/>
              <a:gd name="connsiteY498" fmla="*/ 2041381 h 6858000"/>
              <a:gd name="connsiteX499" fmla="*/ 7204487 w 7467600"/>
              <a:gd name="connsiteY499" fmla="*/ 2742112 h 6858000"/>
              <a:gd name="connsiteX500" fmla="*/ 7131592 w 7467600"/>
              <a:gd name="connsiteY500" fmla="*/ 2672096 h 6858000"/>
              <a:gd name="connsiteX501" fmla="*/ 6996344 w 7467600"/>
              <a:gd name="connsiteY501" fmla="*/ 2518310 h 6858000"/>
              <a:gd name="connsiteX502" fmla="*/ 6735495 w 7467600"/>
              <a:gd name="connsiteY502" fmla="*/ 2196890 h 6858000"/>
              <a:gd name="connsiteX503" fmla="*/ 6721901 w 7467600"/>
              <a:gd name="connsiteY503" fmla="*/ 2179274 h 6858000"/>
              <a:gd name="connsiteX504" fmla="*/ 6604735 w 7467600"/>
              <a:gd name="connsiteY504" fmla="*/ 2041381 h 6858000"/>
              <a:gd name="connsiteX505" fmla="*/ 6591670 w 7467600"/>
              <a:gd name="connsiteY505" fmla="*/ 1988277 h 6858000"/>
              <a:gd name="connsiteX506" fmla="*/ 6747349 w 7467600"/>
              <a:gd name="connsiteY506" fmla="*/ 2160069 h 6858000"/>
              <a:gd name="connsiteX507" fmla="*/ 6760943 w 7467600"/>
              <a:gd name="connsiteY507" fmla="*/ 2177686 h 6858000"/>
              <a:gd name="connsiteX508" fmla="*/ 7021065 w 7467600"/>
              <a:gd name="connsiteY508" fmla="*/ 2498102 h 6858000"/>
              <a:gd name="connsiteX509" fmla="*/ 7155223 w 7467600"/>
              <a:gd name="connsiteY509" fmla="*/ 2650386 h 6858000"/>
              <a:gd name="connsiteX510" fmla="*/ 7203167 w 7467600"/>
              <a:gd name="connsiteY510" fmla="*/ 2697288 h 6858000"/>
              <a:gd name="connsiteX511" fmla="*/ 6937703 w 7467600"/>
              <a:gd name="connsiteY511" fmla="*/ 2321981 h 6858000"/>
              <a:gd name="connsiteX512" fmla="*/ 6591670 w 7467600"/>
              <a:gd name="connsiteY512" fmla="*/ 1988277 h 6858000"/>
              <a:gd name="connsiteX513" fmla="*/ 5798671 w 7467600"/>
              <a:gd name="connsiteY513" fmla="*/ 1981601 h 6858000"/>
              <a:gd name="connsiteX514" fmla="*/ 5754709 w 7467600"/>
              <a:gd name="connsiteY514" fmla="*/ 2071454 h 6858000"/>
              <a:gd name="connsiteX515" fmla="*/ 5763044 w 7467600"/>
              <a:gd name="connsiteY515" fmla="*/ 2842206 h 6858000"/>
              <a:gd name="connsiteX516" fmla="*/ 5764974 w 7467600"/>
              <a:gd name="connsiteY516" fmla="*/ 2799609 h 6858000"/>
              <a:gd name="connsiteX517" fmla="*/ 5767665 w 7467600"/>
              <a:gd name="connsiteY517" fmla="*/ 2666409 h 6858000"/>
              <a:gd name="connsiteX518" fmla="*/ 5763055 w 7467600"/>
              <a:gd name="connsiteY518" fmla="*/ 2579705 h 6858000"/>
              <a:gd name="connsiteX519" fmla="*/ 5758079 w 7467600"/>
              <a:gd name="connsiteY519" fmla="*/ 2492508 h 6858000"/>
              <a:gd name="connsiteX520" fmla="*/ 5779325 w 7467600"/>
              <a:gd name="connsiteY520" fmla="*/ 2197069 h 6858000"/>
              <a:gd name="connsiteX521" fmla="*/ 5798671 w 7467600"/>
              <a:gd name="connsiteY521" fmla="*/ 1981601 h 6858000"/>
              <a:gd name="connsiteX522" fmla="*/ 5829202 w 7467600"/>
              <a:gd name="connsiteY522" fmla="*/ 1971679 h 6858000"/>
              <a:gd name="connsiteX523" fmla="*/ 5809558 w 7467600"/>
              <a:gd name="connsiteY523" fmla="*/ 2198043 h 6858000"/>
              <a:gd name="connsiteX524" fmla="*/ 5788653 w 7467600"/>
              <a:gd name="connsiteY524" fmla="*/ 2489430 h 6858000"/>
              <a:gd name="connsiteX525" fmla="*/ 5793439 w 7467600"/>
              <a:gd name="connsiteY525" fmla="*/ 2575235 h 6858000"/>
              <a:gd name="connsiteX526" fmla="*/ 5796837 w 7467600"/>
              <a:gd name="connsiteY526" fmla="*/ 2637633 h 6858000"/>
              <a:gd name="connsiteX527" fmla="*/ 5818614 w 7467600"/>
              <a:gd name="connsiteY527" fmla="*/ 2473055 h 6858000"/>
              <a:gd name="connsiteX528" fmla="*/ 5829202 w 7467600"/>
              <a:gd name="connsiteY528" fmla="*/ 1971679 h 6858000"/>
              <a:gd name="connsiteX529" fmla="*/ 5911389 w 7467600"/>
              <a:gd name="connsiteY529" fmla="*/ 1898371 h 6858000"/>
              <a:gd name="connsiteX530" fmla="*/ 6237627 w 7467600"/>
              <a:gd name="connsiteY530" fmla="*/ 2231921 h 6858000"/>
              <a:gd name="connsiteX531" fmla="*/ 5911389 w 7467600"/>
              <a:gd name="connsiteY531" fmla="*/ 1898371 h 6858000"/>
              <a:gd name="connsiteX532" fmla="*/ 6944437 w 7467600"/>
              <a:gd name="connsiteY532" fmla="*/ 1575402 h 6858000"/>
              <a:gd name="connsiteX533" fmla="*/ 6304730 w 7467600"/>
              <a:gd name="connsiteY533" fmla="*/ 1766654 h 6858000"/>
              <a:gd name="connsiteX534" fmla="*/ 6944437 w 7467600"/>
              <a:gd name="connsiteY534" fmla="*/ 1575402 h 6858000"/>
              <a:gd name="connsiteX535" fmla="*/ 7019523 w 7467600"/>
              <a:gd name="connsiteY535" fmla="*/ 1519450 h 6858000"/>
              <a:gd name="connsiteX536" fmla="*/ 6298091 w 7467600"/>
              <a:gd name="connsiteY536" fmla="*/ 1737122 h 6858000"/>
              <a:gd name="connsiteX537" fmla="*/ 7019523 w 7467600"/>
              <a:gd name="connsiteY537" fmla="*/ 1519450 h 6858000"/>
              <a:gd name="connsiteX538" fmla="*/ 2399523 w 7467600"/>
              <a:gd name="connsiteY538" fmla="*/ 1428234 h 6858000"/>
              <a:gd name="connsiteX539" fmla="*/ 2224982 w 7467600"/>
              <a:gd name="connsiteY539" fmla="*/ 1826201 h 6858000"/>
              <a:gd name="connsiteX540" fmla="*/ 2096099 w 7467600"/>
              <a:gd name="connsiteY540" fmla="*/ 2345900 h 6858000"/>
              <a:gd name="connsiteX541" fmla="*/ 2283317 w 7467600"/>
              <a:gd name="connsiteY541" fmla="*/ 1796925 h 6858000"/>
              <a:gd name="connsiteX542" fmla="*/ 2399523 w 7467600"/>
              <a:gd name="connsiteY542" fmla="*/ 1428234 h 6858000"/>
              <a:gd name="connsiteX543" fmla="*/ 2448558 w 7467600"/>
              <a:gd name="connsiteY543" fmla="*/ 1373435 h 6858000"/>
              <a:gd name="connsiteX544" fmla="*/ 2312521 w 7467600"/>
              <a:gd name="connsiteY544" fmla="*/ 1806140 h 6858000"/>
              <a:gd name="connsiteX545" fmla="*/ 2127533 w 7467600"/>
              <a:gd name="connsiteY545" fmla="*/ 2348380 h 6858000"/>
              <a:gd name="connsiteX546" fmla="*/ 2358080 w 7467600"/>
              <a:gd name="connsiteY546" fmla="*/ 1866134 h 6858000"/>
              <a:gd name="connsiteX547" fmla="*/ 2407436 w 7467600"/>
              <a:gd name="connsiteY547" fmla="*/ 1651070 h 6858000"/>
              <a:gd name="connsiteX548" fmla="*/ 2448558 w 7467600"/>
              <a:gd name="connsiteY548" fmla="*/ 1373435 h 6858000"/>
              <a:gd name="connsiteX549" fmla="*/ 278707 w 7467600"/>
              <a:gd name="connsiteY549" fmla="*/ 1352270 h 6858000"/>
              <a:gd name="connsiteX550" fmla="*/ 321570 w 7467600"/>
              <a:gd name="connsiteY550" fmla="*/ 1861610 h 6858000"/>
              <a:gd name="connsiteX551" fmla="*/ 294281 w 7467600"/>
              <a:gd name="connsiteY551" fmla="*/ 1440658 h 6858000"/>
              <a:gd name="connsiteX552" fmla="*/ 278707 w 7467600"/>
              <a:gd name="connsiteY552" fmla="*/ 1352270 h 6858000"/>
              <a:gd name="connsiteX553" fmla="*/ 1423821 w 7467600"/>
              <a:gd name="connsiteY553" fmla="*/ 1351958 h 6858000"/>
              <a:gd name="connsiteX554" fmla="*/ 1638521 w 7467600"/>
              <a:gd name="connsiteY554" fmla="*/ 1908470 h 6858000"/>
              <a:gd name="connsiteX555" fmla="*/ 1754199 w 7467600"/>
              <a:gd name="connsiteY555" fmla="*/ 2149284 h 6858000"/>
              <a:gd name="connsiteX556" fmla="*/ 1908359 w 7467600"/>
              <a:gd name="connsiteY556" fmla="*/ 2364988 h 6858000"/>
              <a:gd name="connsiteX557" fmla="*/ 1647661 w 7467600"/>
              <a:gd name="connsiteY557" fmla="*/ 1825945 h 6858000"/>
              <a:gd name="connsiteX558" fmla="*/ 1423821 w 7467600"/>
              <a:gd name="connsiteY558" fmla="*/ 1351958 h 6858000"/>
              <a:gd name="connsiteX559" fmla="*/ 1431890 w 7467600"/>
              <a:gd name="connsiteY559" fmla="*/ 1306475 h 6858000"/>
              <a:gd name="connsiteX560" fmla="*/ 1507597 w 7467600"/>
              <a:gd name="connsiteY560" fmla="*/ 1446132 h 6858000"/>
              <a:gd name="connsiteX561" fmla="*/ 1674586 w 7467600"/>
              <a:gd name="connsiteY561" fmla="*/ 1813832 h 6858000"/>
              <a:gd name="connsiteX562" fmla="*/ 1815950 w 7467600"/>
              <a:gd name="connsiteY562" fmla="*/ 2128564 h 6858000"/>
              <a:gd name="connsiteX563" fmla="*/ 1984242 w 7467600"/>
              <a:gd name="connsiteY563" fmla="*/ 2430829 h 6858000"/>
              <a:gd name="connsiteX564" fmla="*/ 2014023 w 7467600"/>
              <a:gd name="connsiteY564" fmla="*/ 2450995 h 6858000"/>
              <a:gd name="connsiteX565" fmla="*/ 1747337 w 7467600"/>
              <a:gd name="connsiteY565" fmla="*/ 1855264 h 6858000"/>
              <a:gd name="connsiteX566" fmla="*/ 1533749 w 7467600"/>
              <a:gd name="connsiteY566" fmla="*/ 1478656 h 6858000"/>
              <a:gd name="connsiteX567" fmla="*/ 1431890 w 7467600"/>
              <a:gd name="connsiteY567" fmla="*/ 1306475 h 6858000"/>
              <a:gd name="connsiteX568" fmla="*/ 5052692 w 7467600"/>
              <a:gd name="connsiteY568" fmla="*/ 1292994 h 6858000"/>
              <a:gd name="connsiteX569" fmla="*/ 5200661 w 7467600"/>
              <a:gd name="connsiteY569" fmla="*/ 1635186 h 6858000"/>
              <a:gd name="connsiteX570" fmla="*/ 5297138 w 7467600"/>
              <a:gd name="connsiteY570" fmla="*/ 1906351 h 6858000"/>
              <a:gd name="connsiteX571" fmla="*/ 5052692 w 7467600"/>
              <a:gd name="connsiteY571" fmla="*/ 1292994 h 6858000"/>
              <a:gd name="connsiteX572" fmla="*/ 5009948 w 7467600"/>
              <a:gd name="connsiteY572" fmla="*/ 1273619 h 6858000"/>
              <a:gd name="connsiteX573" fmla="*/ 5121777 w 7467600"/>
              <a:gd name="connsiteY573" fmla="*/ 1654213 h 6858000"/>
              <a:gd name="connsiteX574" fmla="*/ 5293545 w 7467600"/>
              <a:gd name="connsiteY574" fmla="*/ 2072247 h 6858000"/>
              <a:gd name="connsiteX575" fmla="*/ 5294042 w 7467600"/>
              <a:gd name="connsiteY575" fmla="*/ 2065019 h 6858000"/>
              <a:gd name="connsiteX576" fmla="*/ 5171936 w 7467600"/>
              <a:gd name="connsiteY576" fmla="*/ 1647613 h 6858000"/>
              <a:gd name="connsiteX577" fmla="*/ 5009948 w 7467600"/>
              <a:gd name="connsiteY577" fmla="*/ 1273619 h 6858000"/>
              <a:gd name="connsiteX578" fmla="*/ 655236 w 7467600"/>
              <a:gd name="connsiteY578" fmla="*/ 1268632 h 6858000"/>
              <a:gd name="connsiteX579" fmla="*/ 839521 w 7467600"/>
              <a:gd name="connsiteY579" fmla="*/ 1685315 h 6858000"/>
              <a:gd name="connsiteX580" fmla="*/ 1109416 w 7467600"/>
              <a:gd name="connsiteY580" fmla="*/ 2061663 h 6858000"/>
              <a:gd name="connsiteX581" fmla="*/ 1298300 w 7467600"/>
              <a:gd name="connsiteY581" fmla="*/ 2247742 h 6858000"/>
              <a:gd name="connsiteX582" fmla="*/ 1125871 w 7467600"/>
              <a:gd name="connsiteY582" fmla="*/ 1989513 h 6858000"/>
              <a:gd name="connsiteX583" fmla="*/ 981574 w 7467600"/>
              <a:gd name="connsiteY583" fmla="*/ 1783157 h 6858000"/>
              <a:gd name="connsiteX584" fmla="*/ 922198 w 7467600"/>
              <a:gd name="connsiteY584" fmla="*/ 1677437 h 6858000"/>
              <a:gd name="connsiteX585" fmla="*/ 869293 w 7467600"/>
              <a:gd name="connsiteY585" fmla="*/ 1583214 h 6858000"/>
              <a:gd name="connsiteX586" fmla="*/ 751431 w 7467600"/>
              <a:gd name="connsiteY586" fmla="*/ 1405731 h 6858000"/>
              <a:gd name="connsiteX587" fmla="*/ 655236 w 7467600"/>
              <a:gd name="connsiteY587" fmla="*/ 1268632 h 6858000"/>
              <a:gd name="connsiteX588" fmla="*/ 6516292 w 7467600"/>
              <a:gd name="connsiteY588" fmla="*/ 1263064 h 6858000"/>
              <a:gd name="connsiteX589" fmla="*/ 5736320 w 7467600"/>
              <a:gd name="connsiteY589" fmla="*/ 1501803 h 6858000"/>
              <a:gd name="connsiteX590" fmla="*/ 6516292 w 7467600"/>
              <a:gd name="connsiteY590" fmla="*/ 1263064 h 6858000"/>
              <a:gd name="connsiteX591" fmla="*/ 291466 w 7467600"/>
              <a:gd name="connsiteY591" fmla="*/ 1250369 h 6858000"/>
              <a:gd name="connsiteX592" fmla="*/ 323180 w 7467600"/>
              <a:gd name="connsiteY592" fmla="*/ 1435283 h 6858000"/>
              <a:gd name="connsiteX593" fmla="*/ 349381 w 7467600"/>
              <a:gd name="connsiteY593" fmla="*/ 1875041 h 6858000"/>
              <a:gd name="connsiteX594" fmla="*/ 374363 w 7467600"/>
              <a:gd name="connsiteY594" fmla="*/ 1506494 h 6858000"/>
              <a:gd name="connsiteX595" fmla="*/ 302168 w 7467600"/>
              <a:gd name="connsiteY595" fmla="*/ 1274495 h 6858000"/>
              <a:gd name="connsiteX596" fmla="*/ 291466 w 7467600"/>
              <a:gd name="connsiteY596" fmla="*/ 1250369 h 6858000"/>
              <a:gd name="connsiteX597" fmla="*/ 678222 w 7467600"/>
              <a:gd name="connsiteY597" fmla="*/ 1248670 h 6858000"/>
              <a:gd name="connsiteX598" fmla="*/ 775536 w 7467600"/>
              <a:gd name="connsiteY598" fmla="*/ 1388015 h 6858000"/>
              <a:gd name="connsiteX599" fmla="*/ 894529 w 7467600"/>
              <a:gd name="connsiteY599" fmla="*/ 1567739 h 6858000"/>
              <a:gd name="connsiteX600" fmla="*/ 948000 w 7467600"/>
              <a:gd name="connsiteY600" fmla="*/ 1663088 h 6858000"/>
              <a:gd name="connsiteX601" fmla="*/ 1006812 w 7467600"/>
              <a:gd name="connsiteY601" fmla="*/ 1767683 h 6858000"/>
              <a:gd name="connsiteX602" fmla="*/ 1149133 w 7467600"/>
              <a:gd name="connsiteY602" fmla="*/ 1971513 h 6858000"/>
              <a:gd name="connsiteX603" fmla="*/ 1333952 w 7467600"/>
              <a:gd name="connsiteY603" fmla="*/ 2251620 h 6858000"/>
              <a:gd name="connsiteX604" fmla="*/ 1337329 w 7467600"/>
              <a:gd name="connsiteY604" fmla="*/ 2258350 h 6858000"/>
              <a:gd name="connsiteX605" fmla="*/ 1014726 w 7467600"/>
              <a:gd name="connsiteY605" fmla="*/ 1615556 h 6858000"/>
              <a:gd name="connsiteX606" fmla="*/ 678222 w 7467600"/>
              <a:gd name="connsiteY606" fmla="*/ 1248670 h 6858000"/>
              <a:gd name="connsiteX607" fmla="*/ 6691602 w 7467600"/>
              <a:gd name="connsiteY607" fmla="*/ 1140573 h 6858000"/>
              <a:gd name="connsiteX608" fmla="*/ 6571100 w 7467600"/>
              <a:gd name="connsiteY608" fmla="*/ 1183662 h 6858000"/>
              <a:gd name="connsiteX609" fmla="*/ 6241687 w 7467600"/>
              <a:gd name="connsiteY609" fmla="*/ 1257600 h 6858000"/>
              <a:gd name="connsiteX610" fmla="*/ 5693009 w 7467600"/>
              <a:gd name="connsiteY610" fmla="*/ 1478256 h 6858000"/>
              <a:gd name="connsiteX611" fmla="*/ 6548420 w 7467600"/>
              <a:gd name="connsiteY611" fmla="*/ 1214599 h 6858000"/>
              <a:gd name="connsiteX612" fmla="*/ 6605473 w 7467600"/>
              <a:gd name="connsiteY612" fmla="*/ 1184686 h 6858000"/>
              <a:gd name="connsiteX613" fmla="*/ 6691602 w 7467600"/>
              <a:gd name="connsiteY613" fmla="*/ 1140573 h 6858000"/>
              <a:gd name="connsiteX614" fmla="*/ 4002475 w 7467600"/>
              <a:gd name="connsiteY614" fmla="*/ 1037802 h 6858000"/>
              <a:gd name="connsiteX615" fmla="*/ 4000324 w 7467600"/>
              <a:gd name="connsiteY615" fmla="*/ 1039362 h 6858000"/>
              <a:gd name="connsiteX616" fmla="*/ 4002862 w 7467600"/>
              <a:gd name="connsiteY616" fmla="*/ 1042866 h 6858000"/>
              <a:gd name="connsiteX617" fmla="*/ 4002475 w 7467600"/>
              <a:gd name="connsiteY617" fmla="*/ 1037802 h 6858000"/>
              <a:gd name="connsiteX618" fmla="*/ 506322 w 7467600"/>
              <a:gd name="connsiteY618" fmla="*/ 1020997 h 6858000"/>
              <a:gd name="connsiteX619" fmla="*/ 533068 w 7467600"/>
              <a:gd name="connsiteY619" fmla="*/ 1029409 h 6858000"/>
              <a:gd name="connsiteX620" fmla="*/ 1232525 w 7467600"/>
              <a:gd name="connsiteY620" fmla="*/ 1804675 h 6858000"/>
              <a:gd name="connsiteX621" fmla="*/ 1388858 w 7467600"/>
              <a:gd name="connsiteY621" fmla="*/ 2368011 h 6858000"/>
              <a:gd name="connsiteX622" fmla="*/ 1384098 w 7467600"/>
              <a:gd name="connsiteY622" fmla="*/ 2378125 h 6858000"/>
              <a:gd name="connsiteX623" fmla="*/ 1425393 w 7467600"/>
              <a:gd name="connsiteY623" fmla="*/ 2589124 h 6858000"/>
              <a:gd name="connsiteX624" fmla="*/ 1424001 w 7467600"/>
              <a:gd name="connsiteY624" fmla="*/ 2597541 h 6858000"/>
              <a:gd name="connsiteX625" fmla="*/ 2152729 w 7467600"/>
              <a:gd name="connsiteY625" fmla="*/ 2864487 h 6858000"/>
              <a:gd name="connsiteX626" fmla="*/ 2020609 w 7467600"/>
              <a:gd name="connsiteY626" fmla="*/ 2539671 h 6858000"/>
              <a:gd name="connsiteX627" fmla="*/ 2018920 w 7467600"/>
              <a:gd name="connsiteY627" fmla="*/ 2536309 h 6858000"/>
              <a:gd name="connsiteX628" fmla="*/ 1342441 w 7467600"/>
              <a:gd name="connsiteY628" fmla="*/ 1173017 h 6858000"/>
              <a:gd name="connsiteX629" fmla="*/ 1367925 w 7467600"/>
              <a:gd name="connsiteY629" fmla="*/ 1135648 h 6858000"/>
              <a:gd name="connsiteX630" fmla="*/ 1771401 w 7467600"/>
              <a:gd name="connsiteY630" fmla="*/ 1806673 h 6858000"/>
              <a:gd name="connsiteX631" fmla="*/ 1972385 w 7467600"/>
              <a:gd name="connsiteY631" fmla="*/ 2198735 h 6858000"/>
              <a:gd name="connsiteX632" fmla="*/ 2040892 w 7467600"/>
              <a:gd name="connsiteY632" fmla="*/ 2405205 h 6858000"/>
              <a:gd name="connsiteX633" fmla="*/ 2131689 w 7467600"/>
              <a:gd name="connsiteY633" fmla="*/ 1936926 h 6858000"/>
              <a:gd name="connsiteX634" fmla="*/ 2454820 w 7467600"/>
              <a:gd name="connsiteY634" fmla="*/ 1248808 h 6858000"/>
              <a:gd name="connsiteX635" fmla="*/ 2492512 w 7467600"/>
              <a:gd name="connsiteY635" fmla="*/ 1302920 h 6858000"/>
              <a:gd name="connsiteX636" fmla="*/ 2081216 w 7467600"/>
              <a:gd name="connsiteY636" fmla="*/ 2527513 h 6858000"/>
              <a:gd name="connsiteX637" fmla="*/ 2081211 w 7467600"/>
              <a:gd name="connsiteY637" fmla="*/ 2528916 h 6858000"/>
              <a:gd name="connsiteX638" fmla="*/ 2199067 w 7467600"/>
              <a:gd name="connsiteY638" fmla="*/ 2884061 h 6858000"/>
              <a:gd name="connsiteX639" fmla="*/ 3192586 w 7467600"/>
              <a:gd name="connsiteY639" fmla="*/ 3411496 h 6858000"/>
              <a:gd name="connsiteX640" fmla="*/ 3182620 w 7467600"/>
              <a:gd name="connsiteY640" fmla="*/ 3483279 h 6858000"/>
              <a:gd name="connsiteX641" fmla="*/ 2435119 w 7467600"/>
              <a:gd name="connsiteY641" fmla="*/ 3080173 h 6858000"/>
              <a:gd name="connsiteX642" fmla="*/ 2410152 w 7467600"/>
              <a:gd name="connsiteY642" fmla="*/ 3063751 h 6858000"/>
              <a:gd name="connsiteX643" fmla="*/ 2408099 w 7467600"/>
              <a:gd name="connsiteY643" fmla="*/ 3064403 h 6858000"/>
              <a:gd name="connsiteX644" fmla="*/ 2407218 w 7467600"/>
              <a:gd name="connsiteY644" fmla="*/ 3070324 h 6858000"/>
              <a:gd name="connsiteX645" fmla="*/ 2380138 w 7467600"/>
              <a:gd name="connsiteY645" fmla="*/ 3099341 h 6858000"/>
              <a:gd name="connsiteX646" fmla="*/ 1765923 w 7467600"/>
              <a:gd name="connsiteY646" fmla="*/ 3581043 h 6858000"/>
              <a:gd name="connsiteX647" fmla="*/ 1702258 w 7467600"/>
              <a:gd name="connsiteY647" fmla="*/ 3612286 h 6858000"/>
              <a:gd name="connsiteX648" fmla="*/ 1538370 w 7467600"/>
              <a:gd name="connsiteY648" fmla="*/ 3811804 h 6858000"/>
              <a:gd name="connsiteX649" fmla="*/ 542867 w 7467600"/>
              <a:gd name="connsiteY649" fmla="*/ 4944092 h 6858000"/>
              <a:gd name="connsiteX650" fmla="*/ 515800 w 7467600"/>
              <a:gd name="connsiteY650" fmla="*/ 4862180 h 6858000"/>
              <a:gd name="connsiteX651" fmla="*/ 909145 w 7467600"/>
              <a:gd name="connsiteY651" fmla="*/ 4199225 h 6858000"/>
              <a:gd name="connsiteX652" fmla="*/ 1214067 w 7467600"/>
              <a:gd name="connsiteY652" fmla="*/ 3908561 h 6858000"/>
              <a:gd name="connsiteX653" fmla="*/ 640967 w 7467600"/>
              <a:gd name="connsiteY653" fmla="*/ 4105601 h 6858000"/>
              <a:gd name="connsiteX654" fmla="*/ 112563 w 7467600"/>
              <a:gd name="connsiteY654" fmla="*/ 4396952 h 6858000"/>
              <a:gd name="connsiteX655" fmla="*/ 0 w 7467600"/>
              <a:gd name="connsiteY655" fmla="*/ 4466006 h 6858000"/>
              <a:gd name="connsiteX656" fmla="*/ 0 w 7467600"/>
              <a:gd name="connsiteY656" fmla="*/ 4233763 h 6858000"/>
              <a:gd name="connsiteX657" fmla="*/ 36881 w 7467600"/>
              <a:gd name="connsiteY657" fmla="*/ 4200118 h 6858000"/>
              <a:gd name="connsiteX658" fmla="*/ 910534 w 7467600"/>
              <a:gd name="connsiteY658" fmla="*/ 3629753 h 6858000"/>
              <a:gd name="connsiteX659" fmla="*/ 1578717 w 7467600"/>
              <a:gd name="connsiteY659" fmla="*/ 3575982 h 6858000"/>
              <a:gd name="connsiteX660" fmla="*/ 2338780 w 7467600"/>
              <a:gd name="connsiteY660" fmla="*/ 3033725 h 6858000"/>
              <a:gd name="connsiteX661" fmla="*/ 1807991 w 7467600"/>
              <a:gd name="connsiteY661" fmla="*/ 2807184 h 6858000"/>
              <a:gd name="connsiteX662" fmla="*/ 1416358 w 7467600"/>
              <a:gd name="connsiteY662" fmla="*/ 3112571 h 6858000"/>
              <a:gd name="connsiteX663" fmla="*/ 939066 w 7467600"/>
              <a:gd name="connsiteY663" fmla="*/ 3378798 h 6858000"/>
              <a:gd name="connsiteX664" fmla="*/ 115099 w 7467600"/>
              <a:gd name="connsiteY664" fmla="*/ 3607650 h 6858000"/>
              <a:gd name="connsiteX665" fmla="*/ 97284 w 7467600"/>
              <a:gd name="connsiteY665" fmla="*/ 3520393 h 6858000"/>
              <a:gd name="connsiteX666" fmla="*/ 922050 w 7467600"/>
              <a:gd name="connsiteY666" fmla="*/ 3074867 h 6858000"/>
              <a:gd name="connsiteX667" fmla="*/ 1405265 w 7467600"/>
              <a:gd name="connsiteY667" fmla="*/ 3016319 h 6858000"/>
              <a:gd name="connsiteX668" fmla="*/ 1407512 w 7467600"/>
              <a:gd name="connsiteY668" fmla="*/ 3018001 h 6858000"/>
              <a:gd name="connsiteX669" fmla="*/ 1726266 w 7467600"/>
              <a:gd name="connsiteY669" fmla="*/ 2777274 h 6858000"/>
              <a:gd name="connsiteX670" fmla="*/ 625390 w 7467600"/>
              <a:gd name="connsiteY670" fmla="*/ 2514541 h 6858000"/>
              <a:gd name="connsiteX671" fmla="*/ 619799 w 7467600"/>
              <a:gd name="connsiteY671" fmla="*/ 2527180 h 6858000"/>
              <a:gd name="connsiteX672" fmla="*/ 310030 w 7467600"/>
              <a:gd name="connsiteY672" fmla="*/ 2771818 h 6858000"/>
              <a:gd name="connsiteX673" fmla="*/ 173877 w 7467600"/>
              <a:gd name="connsiteY673" fmla="*/ 2937056 h 6858000"/>
              <a:gd name="connsiteX674" fmla="*/ 77889 w 7467600"/>
              <a:gd name="connsiteY674" fmla="*/ 3138440 h 6858000"/>
              <a:gd name="connsiteX675" fmla="*/ 0 w 7467600"/>
              <a:gd name="connsiteY675" fmla="*/ 3271395 h 6858000"/>
              <a:gd name="connsiteX676" fmla="*/ 0 w 7467600"/>
              <a:gd name="connsiteY676" fmla="*/ 3153002 h 6858000"/>
              <a:gd name="connsiteX677" fmla="*/ 2386 w 7467600"/>
              <a:gd name="connsiteY677" fmla="*/ 3149203 h 6858000"/>
              <a:gd name="connsiteX678" fmla="*/ 89753 w 7467600"/>
              <a:gd name="connsiteY678" fmla="*/ 2987702 h 6858000"/>
              <a:gd name="connsiteX679" fmla="*/ 76869 w 7467600"/>
              <a:gd name="connsiteY679" fmla="*/ 3005404 h 6858000"/>
              <a:gd name="connsiteX680" fmla="*/ 32049 w 7467600"/>
              <a:gd name="connsiteY680" fmla="*/ 3065814 h 6858000"/>
              <a:gd name="connsiteX681" fmla="*/ 0 w 7467600"/>
              <a:gd name="connsiteY681" fmla="*/ 3108744 h 6858000"/>
              <a:gd name="connsiteX682" fmla="*/ 0 w 7467600"/>
              <a:gd name="connsiteY682" fmla="*/ 3058059 h 6858000"/>
              <a:gd name="connsiteX683" fmla="*/ 7610 w 7467600"/>
              <a:gd name="connsiteY683" fmla="*/ 3047889 h 6858000"/>
              <a:gd name="connsiteX684" fmla="*/ 52419 w 7467600"/>
              <a:gd name="connsiteY684" fmla="*/ 2987479 h 6858000"/>
              <a:gd name="connsiteX685" fmla="*/ 59142 w 7467600"/>
              <a:gd name="connsiteY685" fmla="*/ 2978488 h 6858000"/>
              <a:gd name="connsiteX686" fmla="*/ 0 w 7467600"/>
              <a:gd name="connsiteY686" fmla="*/ 3015334 h 6858000"/>
              <a:gd name="connsiteX687" fmla="*/ 0 w 7467600"/>
              <a:gd name="connsiteY687" fmla="*/ 2914286 h 6858000"/>
              <a:gd name="connsiteX688" fmla="*/ 36383 w 7467600"/>
              <a:gd name="connsiteY688" fmla="*/ 2901128 h 6858000"/>
              <a:gd name="connsiteX689" fmla="*/ 156329 w 7467600"/>
              <a:gd name="connsiteY689" fmla="*/ 2840533 h 6858000"/>
              <a:gd name="connsiteX690" fmla="*/ 358355 w 7467600"/>
              <a:gd name="connsiteY690" fmla="*/ 2620471 h 6858000"/>
              <a:gd name="connsiteX691" fmla="*/ 510577 w 7467600"/>
              <a:gd name="connsiteY691" fmla="*/ 2501244 h 6858000"/>
              <a:gd name="connsiteX692" fmla="*/ 211967 w 7467600"/>
              <a:gd name="connsiteY692" fmla="*/ 2479171 h 6858000"/>
              <a:gd name="connsiteX693" fmla="*/ 0 w 7467600"/>
              <a:gd name="connsiteY693" fmla="*/ 2476398 h 6858000"/>
              <a:gd name="connsiteX694" fmla="*/ 0 w 7467600"/>
              <a:gd name="connsiteY694" fmla="*/ 2389189 h 6858000"/>
              <a:gd name="connsiteX695" fmla="*/ 103062 w 7467600"/>
              <a:gd name="connsiteY695" fmla="*/ 2389518 h 6858000"/>
              <a:gd name="connsiteX696" fmla="*/ 510734 w 7467600"/>
              <a:gd name="connsiteY696" fmla="*/ 2416201 h 6858000"/>
              <a:gd name="connsiteX697" fmla="*/ 279257 w 7467600"/>
              <a:gd name="connsiteY697" fmla="*/ 2092102 h 6858000"/>
              <a:gd name="connsiteX698" fmla="*/ 65265 w 7467600"/>
              <a:gd name="connsiteY698" fmla="*/ 2006049 h 6858000"/>
              <a:gd name="connsiteX699" fmla="*/ 0 w 7467600"/>
              <a:gd name="connsiteY699" fmla="*/ 1982532 h 6858000"/>
              <a:gd name="connsiteX700" fmla="*/ 0 w 7467600"/>
              <a:gd name="connsiteY700" fmla="*/ 1912789 h 6858000"/>
              <a:gd name="connsiteX701" fmla="*/ 97460 w 7467600"/>
              <a:gd name="connsiteY701" fmla="*/ 1953725 h 6858000"/>
              <a:gd name="connsiteX702" fmla="*/ 221272 w 7467600"/>
              <a:gd name="connsiteY702" fmla="*/ 1980766 h 6858000"/>
              <a:gd name="connsiteX703" fmla="*/ 116765 w 7467600"/>
              <a:gd name="connsiteY703" fmla="*/ 1911033 h 6858000"/>
              <a:gd name="connsiteX704" fmla="*/ 16405 w 7467600"/>
              <a:gd name="connsiteY704" fmla="*/ 1803412 h 6858000"/>
              <a:gd name="connsiteX705" fmla="*/ 0 w 7467600"/>
              <a:gd name="connsiteY705" fmla="*/ 1784777 h 6858000"/>
              <a:gd name="connsiteX706" fmla="*/ 0 w 7467600"/>
              <a:gd name="connsiteY706" fmla="*/ 1740082 h 6858000"/>
              <a:gd name="connsiteX707" fmla="*/ 39394 w 7467600"/>
              <a:gd name="connsiteY707" fmla="*/ 1784856 h 6858000"/>
              <a:gd name="connsiteX708" fmla="*/ 135813 w 7467600"/>
              <a:gd name="connsiteY708" fmla="*/ 1888838 h 6858000"/>
              <a:gd name="connsiteX709" fmla="*/ 242575 w 7467600"/>
              <a:gd name="connsiteY709" fmla="*/ 1958841 h 6858000"/>
              <a:gd name="connsiteX710" fmla="*/ 82197 w 7467600"/>
              <a:gd name="connsiteY710" fmla="*/ 1754826 h 6858000"/>
              <a:gd name="connsiteX711" fmla="*/ 0 w 7467600"/>
              <a:gd name="connsiteY711" fmla="*/ 1679650 h 6858000"/>
              <a:gd name="connsiteX712" fmla="*/ 0 w 7467600"/>
              <a:gd name="connsiteY712" fmla="*/ 1602463 h 6858000"/>
              <a:gd name="connsiteX713" fmla="*/ 84689 w 7467600"/>
              <a:gd name="connsiteY713" fmla="*/ 1677442 h 6858000"/>
              <a:gd name="connsiteX714" fmla="*/ 298437 w 7467600"/>
              <a:gd name="connsiteY714" fmla="*/ 1968019 h 6858000"/>
              <a:gd name="connsiteX715" fmla="*/ 227269 w 7467600"/>
              <a:gd name="connsiteY715" fmla="*/ 1114064 h 6858000"/>
              <a:gd name="connsiteX716" fmla="*/ 248003 w 7467600"/>
              <a:gd name="connsiteY716" fmla="*/ 1089613 h 6858000"/>
              <a:gd name="connsiteX717" fmla="*/ 427020 w 7467600"/>
              <a:gd name="connsiteY717" fmla="*/ 1619803 h 6858000"/>
              <a:gd name="connsiteX718" fmla="*/ 340345 w 7467600"/>
              <a:gd name="connsiteY718" fmla="*/ 2027739 h 6858000"/>
              <a:gd name="connsiteX719" fmla="*/ 360865 w 7467600"/>
              <a:gd name="connsiteY719" fmla="*/ 2044827 h 6858000"/>
              <a:gd name="connsiteX720" fmla="*/ 560414 w 7467600"/>
              <a:gd name="connsiteY720" fmla="*/ 2421457 h 6858000"/>
              <a:gd name="connsiteX721" fmla="*/ 1359703 w 7467600"/>
              <a:gd name="connsiteY721" fmla="*/ 2578554 h 6858000"/>
              <a:gd name="connsiteX722" fmla="*/ 1359422 w 7467600"/>
              <a:gd name="connsiteY722" fmla="*/ 2577994 h 6858000"/>
              <a:gd name="connsiteX723" fmla="*/ 828701 w 7467600"/>
              <a:gd name="connsiteY723" fmla="*/ 1839520 h 6858000"/>
              <a:gd name="connsiteX724" fmla="*/ 494427 w 7467600"/>
              <a:gd name="connsiteY724" fmla="*/ 1092333 h 6858000"/>
              <a:gd name="connsiteX725" fmla="*/ 506322 w 7467600"/>
              <a:gd name="connsiteY725" fmla="*/ 1020997 h 6858000"/>
              <a:gd name="connsiteX726" fmla="*/ 4570198 w 7467600"/>
              <a:gd name="connsiteY726" fmla="*/ 978081 h 6858000"/>
              <a:gd name="connsiteX727" fmla="*/ 4523691 w 7467600"/>
              <a:gd name="connsiteY727" fmla="*/ 1127776 h 6858000"/>
              <a:gd name="connsiteX728" fmla="*/ 4509875 w 7467600"/>
              <a:gd name="connsiteY728" fmla="*/ 1167552 h 6858000"/>
              <a:gd name="connsiteX729" fmla="*/ 4478168 w 7467600"/>
              <a:gd name="connsiteY729" fmla="*/ 1260735 h 6858000"/>
              <a:gd name="connsiteX730" fmla="*/ 4409309 w 7467600"/>
              <a:gd name="connsiteY730" fmla="*/ 1666996 h 6858000"/>
              <a:gd name="connsiteX731" fmla="*/ 4370031 w 7467600"/>
              <a:gd name="connsiteY731" fmla="*/ 1955666 h 6858000"/>
              <a:gd name="connsiteX732" fmla="*/ 4570198 w 7467600"/>
              <a:gd name="connsiteY732" fmla="*/ 978081 h 6858000"/>
              <a:gd name="connsiteX733" fmla="*/ 4557898 w 7467600"/>
              <a:gd name="connsiteY733" fmla="*/ 900011 h 6858000"/>
              <a:gd name="connsiteX734" fmla="*/ 4344840 w 7467600"/>
              <a:gd name="connsiteY734" fmla="*/ 1922038 h 6858000"/>
              <a:gd name="connsiteX735" fmla="*/ 4378710 w 7467600"/>
              <a:gd name="connsiteY735" fmla="*/ 1665516 h 6858000"/>
              <a:gd name="connsiteX736" fmla="*/ 4448798 w 7467600"/>
              <a:gd name="connsiteY736" fmla="*/ 1253024 h 6858000"/>
              <a:gd name="connsiteX737" fmla="*/ 4480315 w 7467600"/>
              <a:gd name="connsiteY737" fmla="*/ 1158454 h 6858000"/>
              <a:gd name="connsiteX738" fmla="*/ 4494133 w 7467600"/>
              <a:gd name="connsiteY738" fmla="*/ 1118676 h 6858000"/>
              <a:gd name="connsiteX739" fmla="*/ 4557898 w 7467600"/>
              <a:gd name="connsiteY739" fmla="*/ 900011 h 6858000"/>
              <a:gd name="connsiteX740" fmla="*/ 5870151 w 7467600"/>
              <a:gd name="connsiteY740" fmla="*/ 898890 h 6858000"/>
              <a:gd name="connsiteX741" fmla="*/ 5861335 w 7467600"/>
              <a:gd name="connsiteY741" fmla="*/ 899177 h 6858000"/>
              <a:gd name="connsiteX742" fmla="*/ 5843702 w 7467600"/>
              <a:gd name="connsiteY742" fmla="*/ 899748 h 6858000"/>
              <a:gd name="connsiteX743" fmla="*/ 5651107 w 7467600"/>
              <a:gd name="connsiteY743" fmla="*/ 920306 h 6858000"/>
              <a:gd name="connsiteX744" fmla="*/ 5459407 w 7467600"/>
              <a:gd name="connsiteY744" fmla="*/ 940975 h 6858000"/>
              <a:gd name="connsiteX745" fmla="*/ 5374846 w 7467600"/>
              <a:gd name="connsiteY745" fmla="*/ 941988 h 6858000"/>
              <a:gd name="connsiteX746" fmla="*/ 5256105 w 7467600"/>
              <a:gd name="connsiteY746" fmla="*/ 945632 h 6858000"/>
              <a:gd name="connsiteX747" fmla="*/ 5107071 w 7467600"/>
              <a:gd name="connsiteY747" fmla="*/ 969720 h 6858000"/>
              <a:gd name="connsiteX748" fmla="*/ 4998681 w 7467600"/>
              <a:gd name="connsiteY748" fmla="*/ 988771 h 6858000"/>
              <a:gd name="connsiteX749" fmla="*/ 5870151 w 7467600"/>
              <a:gd name="connsiteY749" fmla="*/ 898890 h 6858000"/>
              <a:gd name="connsiteX750" fmla="*/ 5504425 w 7467600"/>
              <a:gd name="connsiteY750" fmla="*/ 848067 h 6858000"/>
              <a:gd name="connsiteX751" fmla="*/ 4968849 w 7467600"/>
              <a:gd name="connsiteY751" fmla="*/ 962318 h 6858000"/>
              <a:gd name="connsiteX752" fmla="*/ 5104039 w 7467600"/>
              <a:gd name="connsiteY752" fmla="*/ 940634 h 6858000"/>
              <a:gd name="connsiteX753" fmla="*/ 5256311 w 7467600"/>
              <a:gd name="connsiteY753" fmla="*/ 916490 h 6858000"/>
              <a:gd name="connsiteX754" fmla="*/ 5377381 w 7467600"/>
              <a:gd name="connsiteY754" fmla="*/ 912671 h 6858000"/>
              <a:gd name="connsiteX755" fmla="*/ 5460148 w 7467600"/>
              <a:gd name="connsiteY755" fmla="*/ 911442 h 6858000"/>
              <a:gd name="connsiteX756" fmla="*/ 5648971 w 7467600"/>
              <a:gd name="connsiteY756" fmla="*/ 891331 h 6858000"/>
              <a:gd name="connsiteX757" fmla="*/ 5844807 w 7467600"/>
              <a:gd name="connsiteY757" fmla="*/ 870718 h 6858000"/>
              <a:gd name="connsiteX758" fmla="*/ 5862975 w 7467600"/>
              <a:gd name="connsiteY758" fmla="*/ 869756 h 6858000"/>
              <a:gd name="connsiteX759" fmla="*/ 5920887 w 7467600"/>
              <a:gd name="connsiteY759" fmla="*/ 865929 h 6858000"/>
              <a:gd name="connsiteX760" fmla="*/ 5504425 w 7467600"/>
              <a:gd name="connsiteY760" fmla="*/ 848067 h 6858000"/>
              <a:gd name="connsiteX761" fmla="*/ 3607114 w 7467600"/>
              <a:gd name="connsiteY761" fmla="*/ 467441 h 6858000"/>
              <a:gd name="connsiteX762" fmla="*/ 3296242 w 7467600"/>
              <a:gd name="connsiteY762" fmla="*/ 807991 h 6858000"/>
              <a:gd name="connsiteX763" fmla="*/ 3174674 w 7467600"/>
              <a:gd name="connsiteY763" fmla="*/ 919759 h 6858000"/>
              <a:gd name="connsiteX764" fmla="*/ 3042978 w 7467600"/>
              <a:gd name="connsiteY764" fmla="*/ 1054894 h 6858000"/>
              <a:gd name="connsiteX765" fmla="*/ 2968914 w 7467600"/>
              <a:gd name="connsiteY765" fmla="*/ 1133756 h 6858000"/>
              <a:gd name="connsiteX766" fmla="*/ 3103823 w 7467600"/>
              <a:gd name="connsiteY766" fmla="*/ 1026814 h 6858000"/>
              <a:gd name="connsiteX767" fmla="*/ 3607114 w 7467600"/>
              <a:gd name="connsiteY767" fmla="*/ 467441 h 6858000"/>
              <a:gd name="connsiteX768" fmla="*/ 3744487 w 7467600"/>
              <a:gd name="connsiteY768" fmla="*/ 383136 h 6858000"/>
              <a:gd name="connsiteX769" fmla="*/ 3970213 w 7467600"/>
              <a:gd name="connsiteY769" fmla="*/ 995559 h 6858000"/>
              <a:gd name="connsiteX770" fmla="*/ 3744487 w 7467600"/>
              <a:gd name="connsiteY770" fmla="*/ 383136 h 6858000"/>
              <a:gd name="connsiteX771" fmla="*/ 3624562 w 7467600"/>
              <a:gd name="connsiteY771" fmla="*/ 367041 h 6858000"/>
              <a:gd name="connsiteX772" fmla="*/ 3489712 w 7467600"/>
              <a:gd name="connsiteY772" fmla="*/ 485386 h 6858000"/>
              <a:gd name="connsiteX773" fmla="*/ 3182994 w 7467600"/>
              <a:gd name="connsiteY773" fmla="*/ 828265 h 6858000"/>
              <a:gd name="connsiteX774" fmla="*/ 2892114 w 7467600"/>
              <a:gd name="connsiteY774" fmla="*/ 1172635 h 6858000"/>
              <a:gd name="connsiteX775" fmla="*/ 3021459 w 7467600"/>
              <a:gd name="connsiteY775" fmla="*/ 1035385 h 6858000"/>
              <a:gd name="connsiteX776" fmla="*/ 3153873 w 7467600"/>
              <a:gd name="connsiteY776" fmla="*/ 898971 h 6858000"/>
              <a:gd name="connsiteX777" fmla="*/ 3276511 w 7467600"/>
              <a:gd name="connsiteY777" fmla="*/ 786423 h 6858000"/>
              <a:gd name="connsiteX778" fmla="*/ 3584154 w 7467600"/>
              <a:gd name="connsiteY778" fmla="*/ 448218 h 6858000"/>
              <a:gd name="connsiteX779" fmla="*/ 3624562 w 7467600"/>
              <a:gd name="connsiteY779" fmla="*/ 367041 h 6858000"/>
              <a:gd name="connsiteX780" fmla="*/ 3766672 w 7467600"/>
              <a:gd name="connsiteY780" fmla="*/ 359429 h 6858000"/>
              <a:gd name="connsiteX781" fmla="*/ 3996338 w 7467600"/>
              <a:gd name="connsiteY781" fmla="*/ 968237 h 6858000"/>
              <a:gd name="connsiteX782" fmla="*/ 3766672 w 7467600"/>
              <a:gd name="connsiteY782" fmla="*/ 359429 h 6858000"/>
              <a:gd name="connsiteX783" fmla="*/ 5805386 w 7467600"/>
              <a:gd name="connsiteY783" fmla="*/ 239240 h 6858000"/>
              <a:gd name="connsiteX784" fmla="*/ 5736947 w 7467600"/>
              <a:gd name="connsiteY784" fmla="*/ 261367 h 6858000"/>
              <a:gd name="connsiteX785" fmla="*/ 5427012 w 7467600"/>
              <a:gd name="connsiteY785" fmla="*/ 311272 h 6858000"/>
              <a:gd name="connsiteX786" fmla="*/ 5147818 w 7467600"/>
              <a:gd name="connsiteY786" fmla="*/ 322112 h 6858000"/>
              <a:gd name="connsiteX787" fmla="*/ 5060854 w 7467600"/>
              <a:gd name="connsiteY787" fmla="*/ 311882 h 6858000"/>
              <a:gd name="connsiteX788" fmla="*/ 4945989 w 7467600"/>
              <a:gd name="connsiteY788" fmla="*/ 300516 h 6858000"/>
              <a:gd name="connsiteX789" fmla="*/ 5410479 w 7467600"/>
              <a:gd name="connsiteY789" fmla="*/ 348434 h 6858000"/>
              <a:gd name="connsiteX790" fmla="*/ 5805386 w 7467600"/>
              <a:gd name="connsiteY790" fmla="*/ 239240 h 6858000"/>
              <a:gd name="connsiteX791" fmla="*/ 5905192 w 7467600"/>
              <a:gd name="connsiteY791" fmla="*/ 163079 h 6858000"/>
              <a:gd name="connsiteX792" fmla="*/ 5865655 w 7467600"/>
              <a:gd name="connsiteY792" fmla="*/ 171901 h 6858000"/>
              <a:gd name="connsiteX793" fmla="*/ 5259740 w 7467600"/>
              <a:gd name="connsiteY793" fmla="*/ 257013 h 6858000"/>
              <a:gd name="connsiteX794" fmla="*/ 5208466 w 7467600"/>
              <a:gd name="connsiteY794" fmla="*/ 257550 h 6858000"/>
              <a:gd name="connsiteX795" fmla="*/ 4980204 w 7467600"/>
              <a:gd name="connsiteY795" fmla="*/ 271903 h 6858000"/>
              <a:gd name="connsiteX796" fmla="*/ 5068068 w 7467600"/>
              <a:gd name="connsiteY796" fmla="*/ 282244 h 6858000"/>
              <a:gd name="connsiteX797" fmla="*/ 5153231 w 7467600"/>
              <a:gd name="connsiteY797" fmla="*/ 292240 h 6858000"/>
              <a:gd name="connsiteX798" fmla="*/ 5426491 w 7467600"/>
              <a:gd name="connsiteY798" fmla="*/ 281128 h 6858000"/>
              <a:gd name="connsiteX799" fmla="*/ 5731212 w 7467600"/>
              <a:gd name="connsiteY799" fmla="*/ 231951 h 6858000"/>
              <a:gd name="connsiteX800" fmla="*/ 5905192 w 7467600"/>
              <a:gd name="connsiteY800" fmla="*/ 163079 h 6858000"/>
              <a:gd name="connsiteX801" fmla="*/ 5944437 w 7467600"/>
              <a:gd name="connsiteY801" fmla="*/ 113829 h 6858000"/>
              <a:gd name="connsiteX802" fmla="*/ 5825032 w 7467600"/>
              <a:gd name="connsiteY802" fmla="*/ 146405 h 6858000"/>
              <a:gd name="connsiteX803" fmla="*/ 4955599 w 7467600"/>
              <a:gd name="connsiteY803" fmla="*/ 247008 h 6858000"/>
              <a:gd name="connsiteX804" fmla="*/ 5210104 w 7467600"/>
              <a:gd name="connsiteY804" fmla="*/ 228123 h 6858000"/>
              <a:gd name="connsiteX805" fmla="*/ 5261015 w 7467600"/>
              <a:gd name="connsiteY805" fmla="*/ 227087 h 6858000"/>
              <a:gd name="connsiteX806" fmla="*/ 5861181 w 7467600"/>
              <a:gd name="connsiteY806" fmla="*/ 143093 h 6858000"/>
              <a:gd name="connsiteX807" fmla="*/ 5961252 w 7467600"/>
              <a:gd name="connsiteY807" fmla="*/ 114820 h 6858000"/>
              <a:gd name="connsiteX808" fmla="*/ 5944437 w 7467600"/>
              <a:gd name="connsiteY808" fmla="*/ 113829 h 6858000"/>
              <a:gd name="connsiteX809" fmla="*/ 3882765 w 7467600"/>
              <a:gd name="connsiteY809" fmla="*/ 0 h 6858000"/>
              <a:gd name="connsiteX810" fmla="*/ 3995099 w 7467600"/>
              <a:gd name="connsiteY810" fmla="*/ 0 h 6858000"/>
              <a:gd name="connsiteX811" fmla="*/ 4163818 w 7467600"/>
              <a:gd name="connsiteY811" fmla="*/ 234104 h 6858000"/>
              <a:gd name="connsiteX812" fmla="*/ 4172099 w 7467600"/>
              <a:gd name="connsiteY812" fmla="*/ 234207 h 6858000"/>
              <a:gd name="connsiteX813" fmla="*/ 4784282 w 7467600"/>
              <a:gd name="connsiteY813" fmla="*/ 276561 h 6858000"/>
              <a:gd name="connsiteX814" fmla="*/ 4801687 w 7467600"/>
              <a:gd name="connsiteY814" fmla="*/ 267764 h 6858000"/>
              <a:gd name="connsiteX815" fmla="*/ 6082788 w 7467600"/>
              <a:gd name="connsiteY815" fmla="*/ 64119 h 6858000"/>
              <a:gd name="connsiteX816" fmla="*/ 6099442 w 7467600"/>
              <a:gd name="connsiteY816" fmla="*/ 82568 h 6858000"/>
              <a:gd name="connsiteX817" fmla="*/ 4804137 w 7467600"/>
              <a:gd name="connsiteY817" fmla="*/ 320931 h 6858000"/>
              <a:gd name="connsiteX818" fmla="*/ 4227047 w 7467600"/>
              <a:gd name="connsiteY818" fmla="*/ 313415 h 6858000"/>
              <a:gd name="connsiteX819" fmla="*/ 4346041 w 7467600"/>
              <a:gd name="connsiteY819" fmla="*/ 456086 h 6858000"/>
              <a:gd name="connsiteX820" fmla="*/ 4870967 w 7467600"/>
              <a:gd name="connsiteY820" fmla="*/ 963061 h 6858000"/>
              <a:gd name="connsiteX821" fmla="*/ 4889647 w 7467600"/>
              <a:gd name="connsiteY821" fmla="*/ 957147 h 6858000"/>
              <a:gd name="connsiteX822" fmla="*/ 5422504 w 7467600"/>
              <a:gd name="connsiteY822" fmla="*/ 805191 h 6858000"/>
              <a:gd name="connsiteX823" fmla="*/ 6087656 w 7467600"/>
              <a:gd name="connsiteY823" fmla="*/ 826703 h 6858000"/>
              <a:gd name="connsiteX824" fmla="*/ 6058717 w 7467600"/>
              <a:gd name="connsiteY824" fmla="*/ 865992 h 6858000"/>
              <a:gd name="connsiteX825" fmla="*/ 4974153 w 7467600"/>
              <a:gd name="connsiteY825" fmla="*/ 1045456 h 6858000"/>
              <a:gd name="connsiteX826" fmla="*/ 5627835 w 7467600"/>
              <a:gd name="connsiteY826" fmla="*/ 1472077 h 6858000"/>
              <a:gd name="connsiteX827" fmla="*/ 5629817 w 7467600"/>
              <a:gd name="connsiteY827" fmla="*/ 1471412 h 6858000"/>
              <a:gd name="connsiteX828" fmla="*/ 5634124 w 7467600"/>
              <a:gd name="connsiteY828" fmla="*/ 1470572 h 6858000"/>
              <a:gd name="connsiteX829" fmla="*/ 5755832 w 7467600"/>
              <a:gd name="connsiteY829" fmla="*/ 1383886 h 6858000"/>
              <a:gd name="connsiteX830" fmla="*/ 6014186 w 7467600"/>
              <a:gd name="connsiteY830" fmla="*/ 1279799 h 6858000"/>
              <a:gd name="connsiteX831" fmla="*/ 6901619 w 7467600"/>
              <a:gd name="connsiteY831" fmla="*/ 1047874 h 6858000"/>
              <a:gd name="connsiteX832" fmla="*/ 6931566 w 7467600"/>
              <a:gd name="connsiteY832" fmla="*/ 1062034 h 6858000"/>
              <a:gd name="connsiteX833" fmla="*/ 5790982 w 7467600"/>
              <a:gd name="connsiteY833" fmla="*/ 1561380 h 6858000"/>
              <a:gd name="connsiteX834" fmla="*/ 6188971 w 7467600"/>
              <a:gd name="connsiteY834" fmla="*/ 1755168 h 6858000"/>
              <a:gd name="connsiteX835" fmla="*/ 6202446 w 7467600"/>
              <a:gd name="connsiteY835" fmla="*/ 1752268 h 6858000"/>
              <a:gd name="connsiteX836" fmla="*/ 7179560 w 7467600"/>
              <a:gd name="connsiteY836" fmla="*/ 1467551 h 6858000"/>
              <a:gd name="connsiteX837" fmla="*/ 7158730 w 7467600"/>
              <a:gd name="connsiteY837" fmla="*/ 1507835 h 6858000"/>
              <a:gd name="connsiteX838" fmla="*/ 6326959 w 7467600"/>
              <a:gd name="connsiteY838" fmla="*/ 1817686 h 6858000"/>
              <a:gd name="connsiteX839" fmla="*/ 6537433 w 7467600"/>
              <a:gd name="connsiteY839" fmla="*/ 1907790 h 6858000"/>
              <a:gd name="connsiteX840" fmla="*/ 6550221 w 7467600"/>
              <a:gd name="connsiteY840" fmla="*/ 1910729 h 6858000"/>
              <a:gd name="connsiteX841" fmla="*/ 6964438 w 7467600"/>
              <a:gd name="connsiteY841" fmla="*/ 2209505 h 6858000"/>
              <a:gd name="connsiteX842" fmla="*/ 7367862 w 7467600"/>
              <a:gd name="connsiteY842" fmla="*/ 2806833 h 6858000"/>
              <a:gd name="connsiteX843" fmla="*/ 7364329 w 7467600"/>
              <a:gd name="connsiteY843" fmla="*/ 2826907 h 6858000"/>
              <a:gd name="connsiteX844" fmla="*/ 7290545 w 7467600"/>
              <a:gd name="connsiteY844" fmla="*/ 2850663 h 6858000"/>
              <a:gd name="connsiteX845" fmla="*/ 6472036 w 7467600"/>
              <a:gd name="connsiteY845" fmla="*/ 1959003 h 6858000"/>
              <a:gd name="connsiteX846" fmla="*/ 5792897 w 7467600"/>
              <a:gd name="connsiteY846" fmla="*/ 1647747 h 6858000"/>
              <a:gd name="connsiteX847" fmla="*/ 5842751 w 7467600"/>
              <a:gd name="connsiteY847" fmla="*/ 1816112 h 6858000"/>
              <a:gd name="connsiteX848" fmla="*/ 5847424 w 7467600"/>
              <a:gd name="connsiteY848" fmla="*/ 1815776 h 6858000"/>
              <a:gd name="connsiteX849" fmla="*/ 6399821 w 7467600"/>
              <a:gd name="connsiteY849" fmla="*/ 2344799 h 6858000"/>
              <a:gd name="connsiteX850" fmla="*/ 6323232 w 7467600"/>
              <a:gd name="connsiteY850" fmla="*/ 2389634 h 6858000"/>
              <a:gd name="connsiteX851" fmla="*/ 5942958 w 7467600"/>
              <a:gd name="connsiteY851" fmla="*/ 2077708 h 6858000"/>
              <a:gd name="connsiteX852" fmla="*/ 5921559 w 7467600"/>
              <a:gd name="connsiteY852" fmla="*/ 2378596 h 6858000"/>
              <a:gd name="connsiteX853" fmla="*/ 5817651 w 7467600"/>
              <a:gd name="connsiteY853" fmla="*/ 3023919 h 6858000"/>
              <a:gd name="connsiteX854" fmla="*/ 5729634 w 7467600"/>
              <a:gd name="connsiteY854" fmla="*/ 3051849 h 6858000"/>
              <a:gd name="connsiteX855" fmla="*/ 5611018 w 7467600"/>
              <a:gd name="connsiteY855" fmla="*/ 2316769 h 6858000"/>
              <a:gd name="connsiteX856" fmla="*/ 5687608 w 7467600"/>
              <a:gd name="connsiteY856" fmla="*/ 2039972 h 6858000"/>
              <a:gd name="connsiteX857" fmla="*/ 5657554 w 7467600"/>
              <a:gd name="connsiteY857" fmla="*/ 1576445 h 6858000"/>
              <a:gd name="connsiteX858" fmla="*/ 5150475 w 7467600"/>
              <a:gd name="connsiteY858" fmla="*/ 1274012 h 6858000"/>
              <a:gd name="connsiteX859" fmla="*/ 5349142 w 7467600"/>
              <a:gd name="connsiteY859" fmla="*/ 2204405 h 6858000"/>
              <a:gd name="connsiteX860" fmla="*/ 5262214 w 7467600"/>
              <a:gd name="connsiteY860" fmla="*/ 2233836 h 6858000"/>
              <a:gd name="connsiteX861" fmla="*/ 4981539 w 7467600"/>
              <a:gd name="connsiteY861" fmla="*/ 1542201 h 6858000"/>
              <a:gd name="connsiteX862" fmla="*/ 4958461 w 7467600"/>
              <a:gd name="connsiteY862" fmla="*/ 1136957 h 6858000"/>
              <a:gd name="connsiteX863" fmla="*/ 4655015 w 7467600"/>
              <a:gd name="connsiteY863" fmla="*/ 891426 h 6858000"/>
              <a:gd name="connsiteX864" fmla="*/ 4348002 w 7467600"/>
              <a:gd name="connsiteY864" fmla="*/ 2205895 h 6858000"/>
              <a:gd name="connsiteX865" fmla="*/ 4262250 w 7467600"/>
              <a:gd name="connsiteY865" fmla="*/ 2219972 h 6858000"/>
              <a:gd name="connsiteX866" fmla="*/ 4550611 w 7467600"/>
              <a:gd name="connsiteY866" fmla="*/ 817540 h 6858000"/>
              <a:gd name="connsiteX867" fmla="*/ 4564418 w 7467600"/>
              <a:gd name="connsiteY867" fmla="*/ 808293 h 6858000"/>
              <a:gd name="connsiteX868" fmla="*/ 4266388 w 7467600"/>
              <a:gd name="connsiteY868" fmla="*/ 500083 h 6858000"/>
              <a:gd name="connsiteX869" fmla="*/ 4032842 w 7467600"/>
              <a:gd name="connsiteY869" fmla="*/ 211809 h 6858000"/>
              <a:gd name="connsiteX870" fmla="*/ 3882765 w 7467600"/>
              <a:gd name="connsiteY870" fmla="*/ 0 h 6858000"/>
              <a:gd name="connsiteX871" fmla="*/ 3721337 w 7467600"/>
              <a:gd name="connsiteY871" fmla="*/ 0 h 6858000"/>
              <a:gd name="connsiteX872" fmla="*/ 3797544 w 7467600"/>
              <a:gd name="connsiteY872" fmla="*/ 0 h 6858000"/>
              <a:gd name="connsiteX873" fmla="*/ 3775734 w 7467600"/>
              <a:gd name="connsiteY873" fmla="*/ 95131 h 6858000"/>
              <a:gd name="connsiteX874" fmla="*/ 3724807 w 7467600"/>
              <a:gd name="connsiteY874" fmla="*/ 272257 h 6858000"/>
              <a:gd name="connsiteX875" fmla="*/ 3726844 w 7467600"/>
              <a:gd name="connsiteY875" fmla="*/ 282988 h 6858000"/>
              <a:gd name="connsiteX876" fmla="*/ 3742664 w 7467600"/>
              <a:gd name="connsiteY876" fmla="*/ 279918 h 6858000"/>
              <a:gd name="connsiteX877" fmla="*/ 4103910 w 7467600"/>
              <a:gd name="connsiteY877" fmla="*/ 1161917 h 6858000"/>
              <a:gd name="connsiteX878" fmla="*/ 4020269 w 7467600"/>
              <a:gd name="connsiteY878" fmla="*/ 1200406 h 6858000"/>
              <a:gd name="connsiteX879" fmla="*/ 3674882 w 7467600"/>
              <a:gd name="connsiteY879" fmla="*/ 488524 h 6858000"/>
              <a:gd name="connsiteX880" fmla="*/ 3132682 w 7467600"/>
              <a:gd name="connsiteY880" fmla="*/ 1072284 h 6858000"/>
              <a:gd name="connsiteX881" fmla="*/ 2716346 w 7467600"/>
              <a:gd name="connsiteY881" fmla="*/ 1276376 h 6858000"/>
              <a:gd name="connsiteX882" fmla="*/ 2716772 w 7467600"/>
              <a:gd name="connsiteY882" fmla="*/ 1255462 h 6858000"/>
              <a:gd name="connsiteX883" fmla="*/ 3471096 w 7467600"/>
              <a:gd name="connsiteY883" fmla="*/ 437072 h 6858000"/>
              <a:gd name="connsiteX884" fmla="*/ 3639057 w 7467600"/>
              <a:gd name="connsiteY884" fmla="*/ 286334 h 6858000"/>
              <a:gd name="connsiteX885" fmla="*/ 3640309 w 7467600"/>
              <a:gd name="connsiteY885" fmla="*/ 284664 h 6858000"/>
              <a:gd name="connsiteX886" fmla="*/ 3646022 w 7467600"/>
              <a:gd name="connsiteY886" fmla="*/ 276711 h 6858000"/>
              <a:gd name="connsiteX887" fmla="*/ 3707943 w 7467600"/>
              <a:gd name="connsiteY887" fmla="*/ 65958 h 6858000"/>
              <a:gd name="connsiteX888" fmla="*/ 3721337 w 7467600"/>
              <a:gd name="connsiteY888" fmla="*/ 0 h 6858000"/>
              <a:gd name="connsiteX889" fmla="*/ 2867960 w 7467600"/>
              <a:gd name="connsiteY889" fmla="*/ 0 h 6858000"/>
              <a:gd name="connsiteX890" fmla="*/ 2926351 w 7467600"/>
              <a:gd name="connsiteY890" fmla="*/ 0 h 6858000"/>
              <a:gd name="connsiteX891" fmla="*/ 2902823 w 7467600"/>
              <a:gd name="connsiteY891" fmla="*/ 262929 h 6858000"/>
              <a:gd name="connsiteX892" fmla="*/ 2940663 w 7467600"/>
              <a:gd name="connsiteY892" fmla="*/ 140884 h 6858000"/>
              <a:gd name="connsiteX893" fmla="*/ 2947039 w 7467600"/>
              <a:gd name="connsiteY893" fmla="*/ 122524 h 6858000"/>
              <a:gd name="connsiteX894" fmla="*/ 2984316 w 7467600"/>
              <a:gd name="connsiteY894" fmla="*/ 0 h 6858000"/>
              <a:gd name="connsiteX895" fmla="*/ 3016114 w 7467600"/>
              <a:gd name="connsiteY895" fmla="*/ 0 h 6858000"/>
              <a:gd name="connsiteX896" fmla="*/ 2979949 w 7467600"/>
              <a:gd name="connsiteY896" fmla="*/ 119274 h 6858000"/>
              <a:gd name="connsiteX897" fmla="*/ 3023879 w 7467600"/>
              <a:gd name="connsiteY897" fmla="*/ 0 h 6858000"/>
              <a:gd name="connsiteX898" fmla="*/ 3105400 w 7467600"/>
              <a:gd name="connsiteY898" fmla="*/ 0 h 6858000"/>
              <a:gd name="connsiteX899" fmla="*/ 3094669 w 7467600"/>
              <a:gd name="connsiteY899" fmla="*/ 30308 h 6858000"/>
              <a:gd name="connsiteX900" fmla="*/ 2901945 w 7467600"/>
              <a:gd name="connsiteY900" fmla="*/ 466538 h 6858000"/>
              <a:gd name="connsiteX901" fmla="*/ 2815209 w 7467600"/>
              <a:gd name="connsiteY901" fmla="*/ 497361 h 6858000"/>
              <a:gd name="connsiteX902" fmla="*/ 2844845 w 7467600"/>
              <a:gd name="connsiteY902" fmla="*/ 127638 h 6858000"/>
              <a:gd name="connsiteX903" fmla="*/ 2867960 w 7467600"/>
              <a:gd name="connsiteY903" fmla="*/ 0 h 6858000"/>
              <a:gd name="connsiteX904" fmla="*/ 1057230 w 7467600"/>
              <a:gd name="connsiteY904" fmla="*/ 0 h 6858000"/>
              <a:gd name="connsiteX905" fmla="*/ 1111003 w 7467600"/>
              <a:gd name="connsiteY905" fmla="*/ 0 h 6858000"/>
              <a:gd name="connsiteX906" fmla="*/ 1125553 w 7467600"/>
              <a:gd name="connsiteY906" fmla="*/ 52588 h 6858000"/>
              <a:gd name="connsiteX907" fmla="*/ 1304276 w 7467600"/>
              <a:gd name="connsiteY907" fmla="*/ 476275 h 6858000"/>
              <a:gd name="connsiteX908" fmla="*/ 1492066 w 7467600"/>
              <a:gd name="connsiteY908" fmla="*/ 886333 h 6858000"/>
              <a:gd name="connsiteX909" fmla="*/ 1423698 w 7467600"/>
              <a:gd name="connsiteY909" fmla="*/ 710817 h 6858000"/>
              <a:gd name="connsiteX910" fmla="*/ 1357609 w 7467600"/>
              <a:gd name="connsiteY910" fmla="*/ 532892 h 6858000"/>
              <a:gd name="connsiteX911" fmla="*/ 1309550 w 7467600"/>
              <a:gd name="connsiteY911" fmla="*/ 374031 h 6858000"/>
              <a:gd name="connsiteX912" fmla="*/ 1193673 w 7467600"/>
              <a:gd name="connsiteY912" fmla="*/ 49533 h 6858000"/>
              <a:gd name="connsiteX913" fmla="*/ 1164391 w 7467600"/>
              <a:gd name="connsiteY913" fmla="*/ 0 h 6858000"/>
              <a:gd name="connsiteX914" fmla="*/ 1200666 w 7467600"/>
              <a:gd name="connsiteY914" fmla="*/ 0 h 6858000"/>
              <a:gd name="connsiteX915" fmla="*/ 1223408 w 7467600"/>
              <a:gd name="connsiteY915" fmla="*/ 38996 h 6858000"/>
              <a:gd name="connsiteX916" fmla="*/ 1339635 w 7467600"/>
              <a:gd name="connsiteY916" fmla="*/ 365517 h 6858000"/>
              <a:gd name="connsiteX917" fmla="*/ 1387469 w 7467600"/>
              <a:gd name="connsiteY917" fmla="*/ 523079 h 6858000"/>
              <a:gd name="connsiteX918" fmla="*/ 1452685 w 7467600"/>
              <a:gd name="connsiteY918" fmla="*/ 699806 h 6858000"/>
              <a:gd name="connsiteX919" fmla="*/ 1492092 w 7467600"/>
              <a:gd name="connsiteY919" fmla="*/ 800424 h 6858000"/>
              <a:gd name="connsiteX920" fmla="*/ 1455302 w 7467600"/>
              <a:gd name="connsiteY920" fmla="*/ 632913 h 6858000"/>
              <a:gd name="connsiteX921" fmla="*/ 1222336 w 7467600"/>
              <a:gd name="connsiteY921" fmla="*/ 9480 h 6858000"/>
              <a:gd name="connsiteX922" fmla="*/ 1214634 w 7467600"/>
              <a:gd name="connsiteY922" fmla="*/ 0 h 6858000"/>
              <a:gd name="connsiteX923" fmla="*/ 1289827 w 7467600"/>
              <a:gd name="connsiteY923" fmla="*/ 0 h 6858000"/>
              <a:gd name="connsiteX924" fmla="*/ 1321076 w 7467600"/>
              <a:gd name="connsiteY924" fmla="*/ 59722 h 6858000"/>
              <a:gd name="connsiteX925" fmla="*/ 1512579 w 7467600"/>
              <a:gd name="connsiteY925" fmla="*/ 626441 h 6858000"/>
              <a:gd name="connsiteX926" fmla="*/ 1506076 w 7467600"/>
              <a:gd name="connsiteY926" fmla="*/ 1089289 h 6858000"/>
              <a:gd name="connsiteX927" fmla="*/ 1486346 w 7467600"/>
              <a:gd name="connsiteY927" fmla="*/ 1079919 h 6858000"/>
              <a:gd name="connsiteX928" fmla="*/ 1070511 w 7467600"/>
              <a:gd name="connsiteY928" fmla="*/ 48609 h 6858000"/>
              <a:gd name="connsiteX929" fmla="*/ 1057230 w 7467600"/>
              <a:gd name="connsiteY929" fmla="*/ 0 h 6858000"/>
              <a:gd name="connsiteX930" fmla="*/ 43151 w 7467600"/>
              <a:gd name="connsiteY930" fmla="*/ 0 h 6858000"/>
              <a:gd name="connsiteX931" fmla="*/ 95283 w 7467600"/>
              <a:gd name="connsiteY931" fmla="*/ 0 h 6858000"/>
              <a:gd name="connsiteX932" fmla="*/ 300708 w 7467600"/>
              <a:gd name="connsiteY932" fmla="*/ 154571 h 6858000"/>
              <a:gd name="connsiteX933" fmla="*/ 530414 w 7467600"/>
              <a:gd name="connsiteY933" fmla="*/ 354673 h 6858000"/>
              <a:gd name="connsiteX934" fmla="*/ 333785 w 7467600"/>
              <a:gd name="connsiteY934" fmla="*/ 161564 h 6858000"/>
              <a:gd name="connsiteX935" fmla="*/ 147005 w 7467600"/>
              <a:gd name="connsiteY935" fmla="*/ 0 h 6858000"/>
              <a:gd name="connsiteX936" fmla="*/ 272509 w 7467600"/>
              <a:gd name="connsiteY936" fmla="*/ 0 h 6858000"/>
              <a:gd name="connsiteX937" fmla="*/ 326276 w 7467600"/>
              <a:gd name="connsiteY937" fmla="*/ 45847 h 6858000"/>
              <a:gd name="connsiteX938" fmla="*/ 823759 w 7467600"/>
              <a:gd name="connsiteY938" fmla="*/ 574145 h 6858000"/>
              <a:gd name="connsiteX939" fmla="*/ 811254 w 7467600"/>
              <a:gd name="connsiteY939" fmla="*/ 665546 h 6858000"/>
              <a:gd name="connsiteX940" fmla="*/ 154042 w 7467600"/>
              <a:gd name="connsiteY940" fmla="*/ 261522 h 6858000"/>
              <a:gd name="connsiteX941" fmla="*/ 13550 w 7467600"/>
              <a:gd name="connsiteY941" fmla="*/ 158423 h 6858000"/>
              <a:gd name="connsiteX942" fmla="*/ 0 w 7467600"/>
              <a:gd name="connsiteY942" fmla="*/ 146618 h 6858000"/>
              <a:gd name="connsiteX943" fmla="*/ 0 w 7467600"/>
              <a:gd name="connsiteY943" fmla="*/ 59161 h 6858000"/>
              <a:gd name="connsiteX944" fmla="*/ 45427 w 7467600"/>
              <a:gd name="connsiteY944" fmla="*/ 101078 h 6858000"/>
              <a:gd name="connsiteX945" fmla="*/ 630103 w 7467600"/>
              <a:gd name="connsiteY945" fmla="*/ 485885 h 6858000"/>
              <a:gd name="connsiteX946" fmla="*/ 532040 w 7467600"/>
              <a:gd name="connsiteY946" fmla="*/ 399359 h 6858000"/>
              <a:gd name="connsiteX947" fmla="*/ 517618 w 7467600"/>
              <a:gd name="connsiteY947" fmla="*/ 385726 h 6858000"/>
              <a:gd name="connsiteX948" fmla="*/ 285074 w 7467600"/>
              <a:gd name="connsiteY948" fmla="*/ 182755 h 6858000"/>
              <a:gd name="connsiteX949" fmla="*/ 43151 w 7467600"/>
              <a:gd name="connsiteY949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467600 w 7467600"/>
              <a:gd name="connsiteY4" fmla="*/ 6805948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467600 w 7467600"/>
              <a:gd name="connsiteY16" fmla="*/ 6805948 h 6858000"/>
              <a:gd name="connsiteX17" fmla="*/ 1019354 w 7467600"/>
              <a:gd name="connsiteY17" fmla="*/ 6315006 h 6858000"/>
              <a:gd name="connsiteX18" fmla="*/ 441046 w 7467600"/>
              <a:gd name="connsiteY18" fmla="*/ 6691153 h 6858000"/>
              <a:gd name="connsiteX19" fmla="*/ 1019354 w 7467600"/>
              <a:gd name="connsiteY19" fmla="*/ 6315006 h 6858000"/>
              <a:gd name="connsiteX20" fmla="*/ 991680 w 7467600"/>
              <a:gd name="connsiteY20" fmla="*/ 6298413 h 6858000"/>
              <a:gd name="connsiteX21" fmla="*/ 409060 w 7467600"/>
              <a:gd name="connsiteY21" fmla="*/ 6671470 h 6858000"/>
              <a:gd name="connsiteX22" fmla="*/ 991680 w 7467600"/>
              <a:gd name="connsiteY22" fmla="*/ 6298413 h 6858000"/>
              <a:gd name="connsiteX23" fmla="*/ 103333 w 7467600"/>
              <a:gd name="connsiteY23" fmla="*/ 5699602 h 6858000"/>
              <a:gd name="connsiteX24" fmla="*/ 233938 w 7467600"/>
              <a:gd name="connsiteY24" fmla="*/ 5809416 h 6858000"/>
              <a:gd name="connsiteX25" fmla="*/ 883580 w 7467600"/>
              <a:gd name="connsiteY25" fmla="*/ 6180710 h 6858000"/>
              <a:gd name="connsiteX26" fmla="*/ 487337 w 7467600"/>
              <a:gd name="connsiteY26" fmla="*/ 5950182 h 6858000"/>
              <a:gd name="connsiteX27" fmla="*/ 354051 w 7467600"/>
              <a:gd name="connsiteY27" fmla="*/ 5854912 h 6858000"/>
              <a:gd name="connsiteX28" fmla="*/ 195436 w 7467600"/>
              <a:gd name="connsiteY28" fmla="*/ 5755068 h 6858000"/>
              <a:gd name="connsiteX29" fmla="*/ 103333 w 7467600"/>
              <a:gd name="connsiteY29" fmla="*/ 5699602 h 6858000"/>
              <a:gd name="connsiteX30" fmla="*/ 5539432 w 7467600"/>
              <a:gd name="connsiteY30" fmla="*/ 5642928 h 6858000"/>
              <a:gd name="connsiteX31" fmla="*/ 5555462 w 7467600"/>
              <a:gd name="connsiteY31" fmla="*/ 5694454 h 6858000"/>
              <a:gd name="connsiteX32" fmla="*/ 5828270 w 7467600"/>
              <a:gd name="connsiteY32" fmla="*/ 6320663 h 6858000"/>
              <a:gd name="connsiteX33" fmla="*/ 5947416 w 7467600"/>
              <a:gd name="connsiteY33" fmla="*/ 6574846 h 6858000"/>
              <a:gd name="connsiteX34" fmla="*/ 5539432 w 7467600"/>
              <a:gd name="connsiteY34" fmla="*/ 5642928 h 6858000"/>
              <a:gd name="connsiteX35" fmla="*/ 51253 w 7467600"/>
              <a:gd name="connsiteY35" fmla="*/ 5631825 h 6858000"/>
              <a:gd name="connsiteX36" fmla="*/ 211622 w 7467600"/>
              <a:gd name="connsiteY36" fmla="*/ 5728803 h 6858000"/>
              <a:gd name="connsiteX37" fmla="*/ 371652 w 7467600"/>
              <a:gd name="connsiteY37" fmla="*/ 5829062 h 6858000"/>
              <a:gd name="connsiteX38" fmla="*/ 505903 w 7467600"/>
              <a:gd name="connsiteY38" fmla="*/ 5925221 h 6858000"/>
              <a:gd name="connsiteX39" fmla="*/ 899240 w 7467600"/>
              <a:gd name="connsiteY39" fmla="*/ 6153068 h 6858000"/>
              <a:gd name="connsiteX40" fmla="*/ 988114 w 7467600"/>
              <a:gd name="connsiteY40" fmla="*/ 6174204 h 6858000"/>
              <a:gd name="connsiteX41" fmla="*/ 845971 w 7467600"/>
              <a:gd name="connsiteY41" fmla="*/ 6067177 h 6858000"/>
              <a:gd name="connsiteX42" fmla="*/ 448057 w 7467600"/>
              <a:gd name="connsiteY42" fmla="*/ 5841376 h 6858000"/>
              <a:gd name="connsiteX43" fmla="*/ 51253 w 7467600"/>
              <a:gd name="connsiteY43" fmla="*/ 5631825 h 6858000"/>
              <a:gd name="connsiteX44" fmla="*/ 2606687 w 7467600"/>
              <a:gd name="connsiteY44" fmla="*/ 5630718 h 6858000"/>
              <a:gd name="connsiteX45" fmla="*/ 2645658 w 7467600"/>
              <a:gd name="connsiteY45" fmla="*/ 6640259 h 6858000"/>
              <a:gd name="connsiteX46" fmla="*/ 2606687 w 7467600"/>
              <a:gd name="connsiteY46" fmla="*/ 5630718 h 6858000"/>
              <a:gd name="connsiteX47" fmla="*/ 3642057 w 7467600"/>
              <a:gd name="connsiteY47" fmla="*/ 5573487 h 6858000"/>
              <a:gd name="connsiteX48" fmla="*/ 3632981 w 7467600"/>
              <a:gd name="connsiteY48" fmla="*/ 5579437 h 6858000"/>
              <a:gd name="connsiteX49" fmla="*/ 3382436 w 7467600"/>
              <a:gd name="connsiteY49" fmla="*/ 5952726 h 6858000"/>
              <a:gd name="connsiteX50" fmla="*/ 3191929 w 7467600"/>
              <a:gd name="connsiteY50" fmla="*/ 6662669 h 6858000"/>
              <a:gd name="connsiteX51" fmla="*/ 3369898 w 7467600"/>
              <a:gd name="connsiteY51" fmla="*/ 6081771 h 6858000"/>
              <a:gd name="connsiteX52" fmla="*/ 3642057 w 7467600"/>
              <a:gd name="connsiteY52" fmla="*/ 5573487 h 6858000"/>
              <a:gd name="connsiteX53" fmla="*/ 2650666 w 7467600"/>
              <a:gd name="connsiteY53" fmla="*/ 5530686 h 6858000"/>
              <a:gd name="connsiteX54" fmla="*/ 2650249 w 7467600"/>
              <a:gd name="connsiteY54" fmla="*/ 5532101 h 6858000"/>
              <a:gd name="connsiteX55" fmla="*/ 2663808 w 7467600"/>
              <a:gd name="connsiteY55" fmla="*/ 6535215 h 6858000"/>
              <a:gd name="connsiteX56" fmla="*/ 2665418 w 7467600"/>
              <a:gd name="connsiteY56" fmla="*/ 6132756 h 6858000"/>
              <a:gd name="connsiteX57" fmla="*/ 2650666 w 7467600"/>
              <a:gd name="connsiteY57" fmla="*/ 5530686 h 6858000"/>
              <a:gd name="connsiteX58" fmla="*/ 2680277 w 7467600"/>
              <a:gd name="connsiteY58" fmla="*/ 5479204 h 6858000"/>
              <a:gd name="connsiteX59" fmla="*/ 2678972 w 7467600"/>
              <a:gd name="connsiteY59" fmla="*/ 5481582 h 6858000"/>
              <a:gd name="connsiteX60" fmla="*/ 2696666 w 7467600"/>
              <a:gd name="connsiteY60" fmla="*/ 6133836 h 6858000"/>
              <a:gd name="connsiteX61" fmla="*/ 2695769 w 7467600"/>
              <a:gd name="connsiteY61" fmla="*/ 6390955 h 6858000"/>
              <a:gd name="connsiteX62" fmla="*/ 2739893 w 7467600"/>
              <a:gd name="connsiteY62" fmla="*/ 6108357 h 6858000"/>
              <a:gd name="connsiteX63" fmla="*/ 2680277 w 7467600"/>
              <a:gd name="connsiteY63" fmla="*/ 5479204 h 6858000"/>
              <a:gd name="connsiteX64" fmla="*/ 1132195 w 7467600"/>
              <a:gd name="connsiteY64" fmla="*/ 5467980 h 6858000"/>
              <a:gd name="connsiteX65" fmla="*/ 1679056 w 7467600"/>
              <a:gd name="connsiteY65" fmla="*/ 5516907 h 6858000"/>
              <a:gd name="connsiteX66" fmla="*/ 2128648 w 7467600"/>
              <a:gd name="connsiteY66" fmla="*/ 5474249 h 6858000"/>
              <a:gd name="connsiteX67" fmla="*/ 1825619 w 7467600"/>
              <a:gd name="connsiteY67" fmla="*/ 5478447 h 6858000"/>
              <a:gd name="connsiteX68" fmla="*/ 1737798 w 7467600"/>
              <a:gd name="connsiteY68" fmla="*/ 5483353 h 6858000"/>
              <a:gd name="connsiteX69" fmla="*/ 1132195 w 7467600"/>
              <a:gd name="connsiteY69" fmla="*/ 5467980 h 6858000"/>
              <a:gd name="connsiteX70" fmla="*/ 1456157 w 7467600"/>
              <a:gd name="connsiteY70" fmla="*/ 5371404 h 6858000"/>
              <a:gd name="connsiteX71" fmla="*/ 1244432 w 7467600"/>
              <a:gd name="connsiteY71" fmla="*/ 5385601 h 6858000"/>
              <a:gd name="connsiteX72" fmla="*/ 973990 w 7467600"/>
              <a:gd name="connsiteY72" fmla="*/ 5424940 h 6858000"/>
              <a:gd name="connsiteX73" fmla="*/ 1103809 w 7467600"/>
              <a:gd name="connsiteY73" fmla="*/ 5433720 h 6858000"/>
              <a:gd name="connsiteX74" fmla="*/ 1123454 w 7467600"/>
              <a:gd name="connsiteY74" fmla="*/ 5435727 h 6858000"/>
              <a:gd name="connsiteX75" fmla="*/ 1737017 w 7467600"/>
              <a:gd name="connsiteY75" fmla="*/ 5452183 h 6858000"/>
              <a:gd name="connsiteX76" fmla="*/ 1824397 w 7467600"/>
              <a:gd name="connsiteY76" fmla="*/ 5447757 h 6858000"/>
              <a:gd name="connsiteX77" fmla="*/ 2070059 w 7467600"/>
              <a:gd name="connsiteY77" fmla="*/ 5441660 h 6858000"/>
              <a:gd name="connsiteX78" fmla="*/ 1456157 w 7467600"/>
              <a:gd name="connsiteY78" fmla="*/ 5371404 h 6858000"/>
              <a:gd name="connsiteX79" fmla="*/ 4988186 w 7467600"/>
              <a:gd name="connsiteY79" fmla="*/ 5216467 h 6858000"/>
              <a:gd name="connsiteX80" fmla="*/ 4777334 w 7467600"/>
              <a:gd name="connsiteY80" fmla="*/ 5406072 h 6858000"/>
              <a:gd name="connsiteX81" fmla="*/ 4718341 w 7467600"/>
              <a:gd name="connsiteY81" fmla="*/ 5468043 h 6858000"/>
              <a:gd name="connsiteX82" fmla="*/ 4604655 w 7467600"/>
              <a:gd name="connsiteY82" fmla="*/ 5583434 h 6858000"/>
              <a:gd name="connsiteX83" fmla="*/ 4565074 w 7467600"/>
              <a:gd name="connsiteY83" fmla="*/ 5618550 h 6858000"/>
              <a:gd name="connsiteX84" fmla="*/ 4988186 w 7467600"/>
              <a:gd name="connsiteY84" fmla="*/ 5216467 h 6858000"/>
              <a:gd name="connsiteX85" fmla="*/ 4978032 w 7467600"/>
              <a:gd name="connsiteY85" fmla="*/ 5183809 h 6858000"/>
              <a:gd name="connsiteX86" fmla="*/ 4463413 w 7467600"/>
              <a:gd name="connsiteY86" fmla="*/ 5615162 h 6858000"/>
              <a:gd name="connsiteX87" fmla="*/ 4358134 w 7467600"/>
              <a:gd name="connsiteY87" fmla="*/ 5742791 h 6858000"/>
              <a:gd name="connsiteX88" fmla="*/ 4376219 w 7467600"/>
              <a:gd name="connsiteY88" fmla="*/ 5729027 h 6858000"/>
              <a:gd name="connsiteX89" fmla="*/ 4582340 w 7467600"/>
              <a:gd name="connsiteY89" fmla="*/ 5561037 h 6858000"/>
              <a:gd name="connsiteX90" fmla="*/ 4694684 w 7467600"/>
              <a:gd name="connsiteY90" fmla="*/ 5447098 h 6858000"/>
              <a:gd name="connsiteX91" fmla="*/ 4754123 w 7467600"/>
              <a:gd name="connsiteY91" fmla="*/ 5384643 h 6858000"/>
              <a:gd name="connsiteX92" fmla="*/ 4978032 w 7467600"/>
              <a:gd name="connsiteY92" fmla="*/ 5183809 h 6858000"/>
              <a:gd name="connsiteX93" fmla="*/ 1903353 w 7467600"/>
              <a:gd name="connsiteY93" fmla="*/ 5044827 h 6858000"/>
              <a:gd name="connsiteX94" fmla="*/ 1936931 w 7467600"/>
              <a:gd name="connsiteY94" fmla="*/ 5093954 h 6858000"/>
              <a:gd name="connsiteX95" fmla="*/ 2195868 w 7467600"/>
              <a:gd name="connsiteY95" fmla="*/ 5396574 h 6858000"/>
              <a:gd name="connsiteX96" fmla="*/ 2088852 w 7467600"/>
              <a:gd name="connsiteY96" fmla="*/ 5166123 h 6858000"/>
              <a:gd name="connsiteX97" fmla="*/ 1958241 w 7467600"/>
              <a:gd name="connsiteY97" fmla="*/ 5067955 h 6858000"/>
              <a:gd name="connsiteX98" fmla="*/ 1903353 w 7467600"/>
              <a:gd name="connsiteY98" fmla="*/ 5044827 h 6858000"/>
              <a:gd name="connsiteX99" fmla="*/ 1979378 w 7467600"/>
              <a:gd name="connsiteY99" fmla="*/ 4769504 h 6858000"/>
              <a:gd name="connsiteX100" fmla="*/ 2882120 w 7467600"/>
              <a:gd name="connsiteY100" fmla="*/ 5064547 h 6858000"/>
              <a:gd name="connsiteX101" fmla="*/ 2793103 w 7467600"/>
              <a:gd name="connsiteY101" fmla="*/ 5039699 h 6858000"/>
              <a:gd name="connsiteX102" fmla="*/ 2770041 w 7467600"/>
              <a:gd name="connsiteY102" fmla="*/ 5033634 h 6858000"/>
              <a:gd name="connsiteX103" fmla="*/ 1979378 w 7467600"/>
              <a:gd name="connsiteY103" fmla="*/ 4769504 h 6858000"/>
              <a:gd name="connsiteX104" fmla="*/ 1927410 w 7467600"/>
              <a:gd name="connsiteY104" fmla="*/ 4716164 h 6858000"/>
              <a:gd name="connsiteX105" fmla="*/ 1959587 w 7467600"/>
              <a:gd name="connsiteY105" fmla="*/ 4728849 h 6858000"/>
              <a:gd name="connsiteX106" fmla="*/ 2777707 w 7467600"/>
              <a:gd name="connsiteY106" fmla="*/ 5003991 h 6858000"/>
              <a:gd name="connsiteX107" fmla="*/ 2800768 w 7467600"/>
              <a:gd name="connsiteY107" fmla="*/ 5010056 h 6858000"/>
              <a:gd name="connsiteX108" fmla="*/ 2879408 w 7467600"/>
              <a:gd name="connsiteY108" fmla="*/ 5031590 h 6858000"/>
              <a:gd name="connsiteX109" fmla="*/ 2862295 w 7467600"/>
              <a:gd name="connsiteY109" fmla="*/ 5022958 h 6858000"/>
              <a:gd name="connsiteX110" fmla="*/ 2813343 w 7467600"/>
              <a:gd name="connsiteY110" fmla="*/ 4998369 h 6858000"/>
              <a:gd name="connsiteX111" fmla="*/ 2646245 w 7467600"/>
              <a:gd name="connsiteY111" fmla="*/ 4930999 h 6858000"/>
              <a:gd name="connsiteX112" fmla="*/ 1999243 w 7467600"/>
              <a:gd name="connsiteY112" fmla="*/ 4730524 h 6858000"/>
              <a:gd name="connsiteX113" fmla="*/ 1979527 w 7467600"/>
              <a:gd name="connsiteY113" fmla="*/ 4726651 h 6858000"/>
              <a:gd name="connsiteX114" fmla="*/ 1927410 w 7467600"/>
              <a:gd name="connsiteY114" fmla="*/ 4716164 h 6858000"/>
              <a:gd name="connsiteX115" fmla="*/ 1997014 w 7467600"/>
              <a:gd name="connsiteY115" fmla="*/ 4698007 h 6858000"/>
              <a:gd name="connsiteX116" fmla="*/ 2005458 w 7467600"/>
              <a:gd name="connsiteY116" fmla="*/ 4699540 h 6858000"/>
              <a:gd name="connsiteX117" fmla="*/ 2657186 w 7467600"/>
              <a:gd name="connsiteY117" fmla="*/ 4901687 h 6858000"/>
              <a:gd name="connsiteX118" fmla="*/ 2826662 w 7467600"/>
              <a:gd name="connsiteY118" fmla="*/ 4970362 h 6858000"/>
              <a:gd name="connsiteX119" fmla="*/ 2876100 w 7467600"/>
              <a:gd name="connsiteY119" fmla="*/ 4995397 h 6858000"/>
              <a:gd name="connsiteX120" fmla="*/ 3042600 w 7467600"/>
              <a:gd name="connsiteY120" fmla="*/ 5059532 h 6858000"/>
              <a:gd name="connsiteX121" fmla="*/ 1997014 w 7467600"/>
              <a:gd name="connsiteY121" fmla="*/ 4698007 h 6858000"/>
              <a:gd name="connsiteX122" fmla="*/ 2305292 w 7467600"/>
              <a:gd name="connsiteY122" fmla="*/ 4219492 h 6858000"/>
              <a:gd name="connsiteX123" fmla="*/ 3360922 w 7467600"/>
              <a:gd name="connsiteY123" fmla="*/ 4529373 h 6858000"/>
              <a:gd name="connsiteX124" fmla="*/ 3492420 w 7467600"/>
              <a:gd name="connsiteY124" fmla="*/ 4510145 h 6858000"/>
              <a:gd name="connsiteX125" fmla="*/ 3364086 w 7467600"/>
              <a:gd name="connsiteY125" fmla="*/ 4480340 h 6858000"/>
              <a:gd name="connsiteX126" fmla="*/ 3225818 w 7467600"/>
              <a:gd name="connsiteY126" fmla="*/ 4411822 h 6858000"/>
              <a:gd name="connsiteX127" fmla="*/ 3129696 w 7467600"/>
              <a:gd name="connsiteY127" fmla="*/ 4360704 h 6858000"/>
              <a:gd name="connsiteX128" fmla="*/ 2814545 w 7467600"/>
              <a:gd name="connsiteY128" fmla="*/ 4282955 h 6858000"/>
              <a:gd name="connsiteX129" fmla="*/ 2305292 w 7467600"/>
              <a:gd name="connsiteY129" fmla="*/ 4219492 h 6858000"/>
              <a:gd name="connsiteX130" fmla="*/ 2626982 w 7467600"/>
              <a:gd name="connsiteY130" fmla="*/ 4206450 h 6858000"/>
              <a:gd name="connsiteX131" fmla="*/ 2490617 w 7467600"/>
              <a:gd name="connsiteY131" fmla="*/ 4206951 h 6858000"/>
              <a:gd name="connsiteX132" fmla="*/ 2819869 w 7467600"/>
              <a:gd name="connsiteY132" fmla="*/ 4252936 h 6858000"/>
              <a:gd name="connsiteX133" fmla="*/ 3143018 w 7467600"/>
              <a:gd name="connsiteY133" fmla="*/ 4332698 h 6858000"/>
              <a:gd name="connsiteX134" fmla="*/ 3241520 w 7467600"/>
              <a:gd name="connsiteY134" fmla="*/ 4385112 h 6858000"/>
              <a:gd name="connsiteX135" fmla="*/ 3374575 w 7467600"/>
              <a:gd name="connsiteY135" fmla="*/ 4451517 h 6858000"/>
              <a:gd name="connsiteX136" fmla="*/ 3505221 w 7467600"/>
              <a:gd name="connsiteY136" fmla="*/ 4480757 h 6858000"/>
              <a:gd name="connsiteX137" fmla="*/ 2626982 w 7467600"/>
              <a:gd name="connsiteY137" fmla="*/ 4206450 h 6858000"/>
              <a:gd name="connsiteX138" fmla="*/ 1310106 w 7467600"/>
              <a:gd name="connsiteY138" fmla="*/ 3943217 h 6858000"/>
              <a:gd name="connsiteX139" fmla="*/ 854994 w 7467600"/>
              <a:gd name="connsiteY139" fmla="*/ 4399136 h 6858000"/>
              <a:gd name="connsiteX140" fmla="*/ 742462 w 7467600"/>
              <a:gd name="connsiteY140" fmla="*/ 4594648 h 6858000"/>
              <a:gd name="connsiteX141" fmla="*/ 820602 w 7467600"/>
              <a:gd name="connsiteY141" fmla="*/ 4485915 h 6858000"/>
              <a:gd name="connsiteX142" fmla="*/ 878295 w 7467600"/>
              <a:gd name="connsiteY142" fmla="*/ 4403594 h 6858000"/>
              <a:gd name="connsiteX143" fmla="*/ 1240607 w 7467600"/>
              <a:gd name="connsiteY143" fmla="*/ 4010401 h 6858000"/>
              <a:gd name="connsiteX144" fmla="*/ 1310106 w 7467600"/>
              <a:gd name="connsiteY144" fmla="*/ 3943217 h 6858000"/>
              <a:gd name="connsiteX145" fmla="*/ 1423113 w 7467600"/>
              <a:gd name="connsiteY145" fmla="*/ 3874565 h 6858000"/>
              <a:gd name="connsiteX146" fmla="*/ 1260565 w 7467600"/>
              <a:gd name="connsiteY146" fmla="*/ 4031982 h 6858000"/>
              <a:gd name="connsiteX147" fmla="*/ 901900 w 7467600"/>
              <a:gd name="connsiteY147" fmla="*/ 4421236 h 6858000"/>
              <a:gd name="connsiteX148" fmla="*/ 845044 w 7467600"/>
              <a:gd name="connsiteY148" fmla="*/ 4502436 h 6858000"/>
              <a:gd name="connsiteX149" fmla="*/ 685926 w 7467600"/>
              <a:gd name="connsiteY149" fmla="*/ 4703069 h 6858000"/>
              <a:gd name="connsiteX150" fmla="*/ 684248 w 7467600"/>
              <a:gd name="connsiteY150" fmla="*/ 4706721 h 6858000"/>
              <a:gd name="connsiteX151" fmla="*/ 1423113 w 7467600"/>
              <a:gd name="connsiteY151" fmla="*/ 3874565 h 6858000"/>
              <a:gd name="connsiteX152" fmla="*/ 3316479 w 7467600"/>
              <a:gd name="connsiteY152" fmla="*/ 3872136 h 6858000"/>
              <a:gd name="connsiteX153" fmla="*/ 3546806 w 7467600"/>
              <a:gd name="connsiteY153" fmla="*/ 4356139 h 6858000"/>
              <a:gd name="connsiteX154" fmla="*/ 3364433 w 7467600"/>
              <a:gd name="connsiteY154" fmla="*/ 3953121 h 6858000"/>
              <a:gd name="connsiteX155" fmla="*/ 3316479 w 7467600"/>
              <a:gd name="connsiteY155" fmla="*/ 3872136 h 6858000"/>
              <a:gd name="connsiteX156" fmla="*/ 3291335 w 7467600"/>
              <a:gd name="connsiteY156" fmla="*/ 3767420 h 6858000"/>
              <a:gd name="connsiteX157" fmla="*/ 3390805 w 7467600"/>
              <a:gd name="connsiteY157" fmla="*/ 3937163 h 6858000"/>
              <a:gd name="connsiteX158" fmla="*/ 3579062 w 7467600"/>
              <a:gd name="connsiteY158" fmla="*/ 4359040 h 6858000"/>
              <a:gd name="connsiteX159" fmla="*/ 3467355 w 7467600"/>
              <a:gd name="connsiteY159" fmla="*/ 3988130 h 6858000"/>
              <a:gd name="connsiteX160" fmla="*/ 3310753 w 7467600"/>
              <a:gd name="connsiteY160" fmla="*/ 3787140 h 6858000"/>
              <a:gd name="connsiteX161" fmla="*/ 3291335 w 7467600"/>
              <a:gd name="connsiteY161" fmla="*/ 3767420 h 6858000"/>
              <a:gd name="connsiteX162" fmla="*/ 1635889 w 7467600"/>
              <a:gd name="connsiteY162" fmla="*/ 3709494 h 6858000"/>
              <a:gd name="connsiteX163" fmla="*/ 1634800 w 7467600"/>
              <a:gd name="connsiteY163" fmla="*/ 3731111 h 6858000"/>
              <a:gd name="connsiteX164" fmla="*/ 1635889 w 7467600"/>
              <a:gd name="connsiteY164" fmla="*/ 3709494 h 6858000"/>
              <a:gd name="connsiteX165" fmla="*/ 1510397 w 7467600"/>
              <a:gd name="connsiteY165" fmla="*/ 3684705 h 6858000"/>
              <a:gd name="connsiteX166" fmla="*/ 1146550 w 7467600"/>
              <a:gd name="connsiteY166" fmla="*/ 3802012 h 6858000"/>
              <a:gd name="connsiteX167" fmla="*/ 698834 w 7467600"/>
              <a:gd name="connsiteY167" fmla="*/ 3952272 h 6858000"/>
              <a:gd name="connsiteX168" fmla="*/ 34256 w 7467600"/>
              <a:gd name="connsiteY168" fmla="*/ 4347603 h 6858000"/>
              <a:gd name="connsiteX169" fmla="*/ 527241 w 7467600"/>
              <a:gd name="connsiteY169" fmla="*/ 4065078 h 6858000"/>
              <a:gd name="connsiteX170" fmla="*/ 1510397 w 7467600"/>
              <a:gd name="connsiteY170" fmla="*/ 3684705 h 6858000"/>
              <a:gd name="connsiteX171" fmla="*/ 1313114 w 7467600"/>
              <a:gd name="connsiteY171" fmla="*/ 3655216 h 6858000"/>
              <a:gd name="connsiteX172" fmla="*/ 1109304 w 7467600"/>
              <a:gd name="connsiteY172" fmla="*/ 3669030 h 6858000"/>
              <a:gd name="connsiteX173" fmla="*/ 8129 w 7467600"/>
              <a:gd name="connsiteY173" fmla="*/ 4330519 h 6858000"/>
              <a:gd name="connsiteX174" fmla="*/ 687572 w 7467600"/>
              <a:gd name="connsiteY174" fmla="*/ 3925629 h 6858000"/>
              <a:gd name="connsiteX175" fmla="*/ 1138365 w 7467600"/>
              <a:gd name="connsiteY175" fmla="*/ 3774515 h 6858000"/>
              <a:gd name="connsiteX176" fmla="*/ 1505579 w 7467600"/>
              <a:gd name="connsiteY176" fmla="*/ 3655526 h 6858000"/>
              <a:gd name="connsiteX177" fmla="*/ 1313114 w 7467600"/>
              <a:gd name="connsiteY177" fmla="*/ 3655216 h 6858000"/>
              <a:gd name="connsiteX178" fmla="*/ 3655073 w 7467600"/>
              <a:gd name="connsiteY178" fmla="*/ 3650884 h 6858000"/>
              <a:gd name="connsiteX179" fmla="*/ 3989938 w 7467600"/>
              <a:gd name="connsiteY179" fmla="*/ 3991685 h 6858000"/>
              <a:gd name="connsiteX180" fmla="*/ 4393907 w 7467600"/>
              <a:gd name="connsiteY180" fmla="*/ 4261258 h 6858000"/>
              <a:gd name="connsiteX181" fmla="*/ 4648051 w 7467600"/>
              <a:gd name="connsiteY181" fmla="*/ 4374051 h 6858000"/>
              <a:gd name="connsiteX182" fmla="*/ 4383389 w 7467600"/>
              <a:gd name="connsiteY182" fmla="*/ 4184369 h 6858000"/>
              <a:gd name="connsiteX183" fmla="*/ 4165508 w 7467600"/>
              <a:gd name="connsiteY183" fmla="*/ 4035196 h 6858000"/>
              <a:gd name="connsiteX184" fmla="*/ 4068162 w 7467600"/>
              <a:gd name="connsiteY184" fmla="*/ 3953394 h 6858000"/>
              <a:gd name="connsiteX185" fmla="*/ 3981416 w 7467600"/>
              <a:gd name="connsiteY185" fmla="*/ 3880482 h 6858000"/>
              <a:gd name="connsiteX186" fmla="*/ 3800147 w 7467600"/>
              <a:gd name="connsiteY186" fmla="*/ 3749872 h 6858000"/>
              <a:gd name="connsiteX187" fmla="*/ 3655073 w 7467600"/>
              <a:gd name="connsiteY187" fmla="*/ 3650884 h 6858000"/>
              <a:gd name="connsiteX188" fmla="*/ 3670252 w 7467600"/>
              <a:gd name="connsiteY188" fmla="*/ 3622798 h 6858000"/>
              <a:gd name="connsiteX189" fmla="*/ 3817258 w 7467600"/>
              <a:gd name="connsiteY189" fmla="*/ 3723577 h 6858000"/>
              <a:gd name="connsiteX190" fmla="*/ 4000461 w 7467600"/>
              <a:gd name="connsiteY190" fmla="*/ 3855966 h 6858000"/>
              <a:gd name="connsiteX191" fmla="*/ 4088180 w 7467600"/>
              <a:gd name="connsiteY191" fmla="*/ 3929774 h 6858000"/>
              <a:gd name="connsiteX192" fmla="*/ 4184555 w 7467600"/>
              <a:gd name="connsiteY192" fmla="*/ 4010683 h 6858000"/>
              <a:gd name="connsiteX193" fmla="*/ 4399563 w 7467600"/>
              <a:gd name="connsiteY193" fmla="*/ 4158106 h 6858000"/>
              <a:gd name="connsiteX194" fmla="*/ 4684469 w 7467600"/>
              <a:gd name="connsiteY194" fmla="*/ 4364680 h 6858000"/>
              <a:gd name="connsiteX195" fmla="*/ 4690271 w 7467600"/>
              <a:gd name="connsiteY195" fmla="*/ 4370034 h 6858000"/>
              <a:gd name="connsiteX196" fmla="*/ 4136093 w 7467600"/>
              <a:gd name="connsiteY196" fmla="*/ 3858466 h 6858000"/>
              <a:gd name="connsiteX197" fmla="*/ 3670252 w 7467600"/>
              <a:gd name="connsiteY197" fmla="*/ 3622798 h 6858000"/>
              <a:gd name="connsiteX198" fmla="*/ 4440129 w 7467600"/>
              <a:gd name="connsiteY198" fmla="*/ 3448571 h 6858000"/>
              <a:gd name="connsiteX199" fmla="*/ 4856525 w 7467600"/>
              <a:gd name="connsiteY199" fmla="*/ 3915351 h 6858000"/>
              <a:gd name="connsiteX200" fmla="*/ 5059055 w 7467600"/>
              <a:gd name="connsiteY200" fmla="*/ 4108918 h 6858000"/>
              <a:gd name="connsiteX201" fmla="*/ 5290070 w 7467600"/>
              <a:gd name="connsiteY201" fmla="*/ 4263619 h 6858000"/>
              <a:gd name="connsiteX202" fmla="*/ 4834991 w 7467600"/>
              <a:gd name="connsiteY202" fmla="*/ 3830985 h 6858000"/>
              <a:gd name="connsiteX203" fmla="*/ 4440129 w 7467600"/>
              <a:gd name="connsiteY203" fmla="*/ 3448571 h 6858000"/>
              <a:gd name="connsiteX204" fmla="*/ 4441737 w 7467600"/>
              <a:gd name="connsiteY204" fmla="*/ 3399734 h 6858000"/>
              <a:gd name="connsiteX205" fmla="*/ 4431236 w 7467600"/>
              <a:gd name="connsiteY205" fmla="*/ 3400954 h 6858000"/>
              <a:gd name="connsiteX206" fmla="*/ 4557150 w 7467600"/>
              <a:gd name="connsiteY206" fmla="*/ 3510023 h 6858000"/>
              <a:gd name="connsiteX207" fmla="*/ 4856936 w 7467600"/>
              <a:gd name="connsiteY207" fmla="*/ 3809146 h 6858000"/>
              <a:gd name="connsiteX208" fmla="*/ 5111996 w 7467600"/>
              <a:gd name="connsiteY208" fmla="*/ 4065759 h 6858000"/>
              <a:gd name="connsiteX209" fmla="*/ 5388878 w 7467600"/>
              <a:gd name="connsiteY209" fmla="*/ 4300185 h 6858000"/>
              <a:gd name="connsiteX210" fmla="*/ 5425556 w 7467600"/>
              <a:gd name="connsiteY210" fmla="*/ 4308967 h 6858000"/>
              <a:gd name="connsiteX211" fmla="*/ 4943646 w 7467600"/>
              <a:gd name="connsiteY211" fmla="*/ 3822916 h 6858000"/>
              <a:gd name="connsiteX212" fmla="*/ 4594837 w 7467600"/>
              <a:gd name="connsiteY212" fmla="*/ 3532274 h 6858000"/>
              <a:gd name="connsiteX213" fmla="*/ 4441737 w 7467600"/>
              <a:gd name="connsiteY213" fmla="*/ 3399734 h 6858000"/>
              <a:gd name="connsiteX214" fmla="*/ 5425834 w 7467600"/>
              <a:gd name="connsiteY214" fmla="*/ 3162785 h 6858000"/>
              <a:gd name="connsiteX215" fmla="*/ 5401644 w 7467600"/>
              <a:gd name="connsiteY215" fmla="*/ 3617847 h 6858000"/>
              <a:gd name="connsiteX216" fmla="*/ 5467256 w 7467600"/>
              <a:gd name="connsiteY216" fmla="*/ 4175494 h 6858000"/>
              <a:gd name="connsiteX217" fmla="*/ 5448069 w 7467600"/>
              <a:gd name="connsiteY217" fmla="*/ 3567554 h 6858000"/>
              <a:gd name="connsiteX218" fmla="*/ 5425834 w 7467600"/>
              <a:gd name="connsiteY218" fmla="*/ 3162785 h 6858000"/>
              <a:gd name="connsiteX219" fmla="*/ 1318687 w 7467600"/>
              <a:gd name="connsiteY219" fmla="*/ 3113840 h 6858000"/>
              <a:gd name="connsiteX220" fmla="*/ 1066793 w 7467600"/>
              <a:gd name="connsiteY220" fmla="*/ 3212171 h 6858000"/>
              <a:gd name="connsiteX221" fmla="*/ 993319 w 7467600"/>
              <a:gd name="connsiteY221" fmla="*/ 3247648 h 6858000"/>
              <a:gd name="connsiteX222" fmla="*/ 853081 w 7467600"/>
              <a:gd name="connsiteY222" fmla="*/ 3312410 h 6858000"/>
              <a:gd name="connsiteX223" fmla="*/ 805957 w 7467600"/>
              <a:gd name="connsiteY223" fmla="*/ 3330443 h 6858000"/>
              <a:gd name="connsiteX224" fmla="*/ 1318687 w 7467600"/>
              <a:gd name="connsiteY224" fmla="*/ 3113840 h 6858000"/>
              <a:gd name="connsiteX225" fmla="*/ 5453702 w 7467600"/>
              <a:gd name="connsiteY225" fmla="*/ 3090882 h 6858000"/>
              <a:gd name="connsiteX226" fmla="*/ 5480135 w 7467600"/>
              <a:gd name="connsiteY226" fmla="*/ 3565802 h 6858000"/>
              <a:gd name="connsiteX227" fmla="*/ 5499023 w 7467600"/>
              <a:gd name="connsiteY227" fmla="*/ 4166310 h 6858000"/>
              <a:gd name="connsiteX228" fmla="*/ 5547022 w 7467600"/>
              <a:gd name="connsiteY228" fmla="*/ 3607838 h 6858000"/>
              <a:gd name="connsiteX229" fmla="*/ 5515964 w 7467600"/>
              <a:gd name="connsiteY229" fmla="*/ 3378541 h 6858000"/>
              <a:gd name="connsiteX230" fmla="*/ 5453702 w 7467600"/>
              <a:gd name="connsiteY230" fmla="*/ 3090882 h 6858000"/>
              <a:gd name="connsiteX231" fmla="*/ 1238695 w 7467600"/>
              <a:gd name="connsiteY231" fmla="*/ 3076820 h 6858000"/>
              <a:gd name="connsiteX232" fmla="*/ 716371 w 7467600"/>
              <a:gd name="connsiteY232" fmla="*/ 3293249 h 6858000"/>
              <a:gd name="connsiteX233" fmla="*/ 579522 w 7467600"/>
              <a:gd name="connsiteY233" fmla="*/ 3371759 h 6858000"/>
              <a:gd name="connsiteX234" fmla="*/ 600288 w 7467600"/>
              <a:gd name="connsiteY234" fmla="*/ 3365555 h 6858000"/>
              <a:gd name="connsiteX235" fmla="*/ 840692 w 7467600"/>
              <a:gd name="connsiteY235" fmla="*/ 3284921 h 6858000"/>
              <a:gd name="connsiteX236" fmla="*/ 979248 w 7467600"/>
              <a:gd name="connsiteY236" fmla="*/ 3221003 h 6858000"/>
              <a:gd name="connsiteX237" fmla="*/ 1053282 w 7467600"/>
              <a:gd name="connsiteY237" fmla="*/ 3185247 h 6858000"/>
              <a:gd name="connsiteX238" fmla="*/ 1320603 w 7467600"/>
              <a:gd name="connsiteY238" fmla="*/ 3081281 h 6858000"/>
              <a:gd name="connsiteX239" fmla="*/ 1238695 w 7467600"/>
              <a:gd name="connsiteY239" fmla="*/ 3076820 h 6858000"/>
              <a:gd name="connsiteX240" fmla="*/ 5425627 w 7467600"/>
              <a:gd name="connsiteY240" fmla="*/ 2954192 h 6858000"/>
              <a:gd name="connsiteX241" fmla="*/ 5470770 w 7467600"/>
              <a:gd name="connsiteY241" fmla="*/ 3005435 h 6858000"/>
              <a:gd name="connsiteX242" fmla="*/ 5519779 w 7467600"/>
              <a:gd name="connsiteY242" fmla="*/ 4359223 h 6858000"/>
              <a:gd name="connsiteX243" fmla="*/ 5520293 w 7467600"/>
              <a:gd name="connsiteY243" fmla="*/ 4360602 h 6858000"/>
              <a:gd name="connsiteX244" fmla="*/ 5767221 w 7467600"/>
              <a:gd name="connsiteY244" fmla="*/ 4665564 h 6858000"/>
              <a:gd name="connsiteX245" fmla="*/ 6937169 w 7467600"/>
              <a:gd name="connsiteY245" fmla="*/ 4815941 h 6858000"/>
              <a:gd name="connsiteX246" fmla="*/ 6953922 w 7467600"/>
              <a:gd name="connsiteY246" fmla="*/ 4890068 h 6858000"/>
              <a:gd name="connsiteX247" fmla="*/ 6071359 w 7467600"/>
              <a:gd name="connsiteY247" fmla="*/ 4770770 h 6858000"/>
              <a:gd name="connsiteX248" fmla="*/ 6038839 w 7467600"/>
              <a:gd name="connsiteY248" fmla="*/ 4764474 h 6858000"/>
              <a:gd name="connsiteX249" fmla="*/ 6038706 w 7467600"/>
              <a:gd name="connsiteY249" fmla="*/ 4763847 h 6858000"/>
              <a:gd name="connsiteX250" fmla="*/ 6037784 w 7467600"/>
              <a:gd name="connsiteY250" fmla="*/ 4764270 h 6858000"/>
              <a:gd name="connsiteX251" fmla="*/ 6038839 w 7467600"/>
              <a:gd name="connsiteY251" fmla="*/ 4764474 h 6858000"/>
              <a:gd name="connsiteX252" fmla="*/ 6040338 w 7467600"/>
              <a:gd name="connsiteY252" fmla="*/ 4771418 h 6858000"/>
              <a:gd name="connsiteX253" fmla="*/ 6024488 w 7467600"/>
              <a:gd name="connsiteY253" fmla="*/ 4809903 h 6858000"/>
              <a:gd name="connsiteX254" fmla="*/ 5599771 w 7467600"/>
              <a:gd name="connsiteY254" fmla="*/ 5509652 h 6858000"/>
              <a:gd name="connsiteX255" fmla="*/ 5548843 w 7467600"/>
              <a:gd name="connsiteY255" fmla="*/ 5563845 h 6858000"/>
              <a:gd name="connsiteX256" fmla="*/ 5940952 w 7467600"/>
              <a:gd name="connsiteY256" fmla="*/ 6250028 h 6858000"/>
              <a:gd name="connsiteX257" fmla="*/ 6043441 w 7467600"/>
              <a:gd name="connsiteY257" fmla="*/ 6665847 h 6858000"/>
              <a:gd name="connsiteX258" fmla="*/ 6093432 w 7467600"/>
              <a:gd name="connsiteY258" fmla="*/ 6858000 h 6858000"/>
              <a:gd name="connsiteX259" fmla="*/ 6034344 w 7467600"/>
              <a:gd name="connsiteY259" fmla="*/ 6858000 h 6858000"/>
              <a:gd name="connsiteX260" fmla="*/ 6026679 w 7467600"/>
              <a:gd name="connsiteY260" fmla="*/ 6836959 h 6858000"/>
              <a:gd name="connsiteX261" fmla="*/ 5800441 w 7467600"/>
              <a:gd name="connsiteY261" fmla="*/ 6335286 h 6858000"/>
              <a:gd name="connsiteX262" fmla="*/ 5526562 w 7467600"/>
              <a:gd name="connsiteY262" fmla="*/ 5705388 h 6858000"/>
              <a:gd name="connsiteX263" fmla="*/ 5519640 w 7467600"/>
              <a:gd name="connsiteY263" fmla="*/ 5683774 h 6858000"/>
              <a:gd name="connsiteX264" fmla="*/ 5844559 w 7467600"/>
              <a:gd name="connsiteY264" fmla="*/ 6553349 h 6858000"/>
              <a:gd name="connsiteX265" fmla="*/ 5975994 w 7467600"/>
              <a:gd name="connsiteY265" fmla="*/ 6858000 h 6858000"/>
              <a:gd name="connsiteX266" fmla="*/ 5898547 w 7467600"/>
              <a:gd name="connsiteY266" fmla="*/ 6858000 h 6858000"/>
              <a:gd name="connsiteX267" fmla="*/ 5682041 w 7467600"/>
              <a:gd name="connsiteY267" fmla="*/ 6355860 h 6858000"/>
              <a:gd name="connsiteX268" fmla="*/ 5461758 w 7467600"/>
              <a:gd name="connsiteY268" fmla="*/ 5820220 h 6858000"/>
              <a:gd name="connsiteX269" fmla="*/ 5237282 w 7467600"/>
              <a:gd name="connsiteY269" fmla="*/ 6579086 h 6858000"/>
              <a:gd name="connsiteX270" fmla="*/ 5115009 w 7467600"/>
              <a:gd name="connsiteY270" fmla="*/ 6858000 h 6858000"/>
              <a:gd name="connsiteX271" fmla="*/ 5028074 w 7467600"/>
              <a:gd name="connsiteY271" fmla="*/ 6858000 h 6858000"/>
              <a:gd name="connsiteX272" fmla="*/ 5079508 w 7467600"/>
              <a:gd name="connsiteY272" fmla="*/ 6749074 h 6858000"/>
              <a:gd name="connsiteX273" fmla="*/ 5371846 w 7467600"/>
              <a:gd name="connsiteY273" fmla="*/ 5924413 h 6858000"/>
              <a:gd name="connsiteX274" fmla="*/ 5270512 w 7467600"/>
              <a:gd name="connsiteY274" fmla="*/ 6138975 h 6858000"/>
              <a:gd name="connsiteX275" fmla="*/ 5062409 w 7467600"/>
              <a:gd name="connsiteY275" fmla="*/ 6653544 h 6858000"/>
              <a:gd name="connsiteX276" fmla="*/ 5036628 w 7467600"/>
              <a:gd name="connsiteY276" fmla="*/ 6754247 h 6858000"/>
              <a:gd name="connsiteX277" fmla="*/ 5009112 w 7467600"/>
              <a:gd name="connsiteY277" fmla="*/ 6858000 h 6858000"/>
              <a:gd name="connsiteX278" fmla="*/ 4976679 w 7467600"/>
              <a:gd name="connsiteY278" fmla="*/ 6858000 h 6858000"/>
              <a:gd name="connsiteX279" fmla="*/ 5006537 w 7467600"/>
              <a:gd name="connsiteY279" fmla="*/ 6747068 h 6858000"/>
              <a:gd name="connsiteX280" fmla="*/ 5032723 w 7467600"/>
              <a:gd name="connsiteY280" fmla="*/ 6644957 h 6858000"/>
              <a:gd name="connsiteX281" fmla="*/ 5242949 w 7467600"/>
              <a:gd name="connsiteY281" fmla="*/ 6125175 h 6858000"/>
              <a:gd name="connsiteX282" fmla="*/ 5286321 w 7467600"/>
              <a:gd name="connsiteY282" fmla="*/ 6033555 h 6858000"/>
              <a:gd name="connsiteX283" fmla="*/ 5008210 w 7467600"/>
              <a:gd name="connsiteY283" fmla="*/ 6649194 h 6858000"/>
              <a:gd name="connsiteX284" fmla="*/ 4986321 w 7467600"/>
              <a:gd name="connsiteY284" fmla="*/ 6765687 h 6858000"/>
              <a:gd name="connsiteX285" fmla="*/ 4973474 w 7467600"/>
              <a:gd name="connsiteY285" fmla="*/ 6858000 h 6858000"/>
              <a:gd name="connsiteX286" fmla="*/ 4907178 w 7467600"/>
              <a:gd name="connsiteY286" fmla="*/ 6858000 h 6858000"/>
              <a:gd name="connsiteX287" fmla="*/ 4910810 w 7467600"/>
              <a:gd name="connsiteY287" fmla="*/ 6829660 h 6858000"/>
              <a:gd name="connsiteX288" fmla="*/ 4987461 w 7467600"/>
              <a:gd name="connsiteY288" fmla="*/ 6432994 h 6858000"/>
              <a:gd name="connsiteX289" fmla="*/ 5179262 w 7467600"/>
              <a:gd name="connsiteY289" fmla="*/ 6035044 h 6858000"/>
              <a:gd name="connsiteX290" fmla="*/ 4689678 w 7467600"/>
              <a:gd name="connsiteY290" fmla="*/ 6440241 h 6858000"/>
              <a:gd name="connsiteX291" fmla="*/ 4477543 w 7467600"/>
              <a:gd name="connsiteY291" fmla="*/ 6674836 h 6858000"/>
              <a:gd name="connsiteX292" fmla="*/ 4329957 w 7467600"/>
              <a:gd name="connsiteY292" fmla="*/ 6858000 h 6858000"/>
              <a:gd name="connsiteX293" fmla="*/ 4218595 w 7467600"/>
              <a:gd name="connsiteY293" fmla="*/ 6858000 h 6858000"/>
              <a:gd name="connsiteX294" fmla="*/ 4368888 w 7467600"/>
              <a:gd name="connsiteY294" fmla="*/ 6668412 h 6858000"/>
              <a:gd name="connsiteX295" fmla="*/ 4563091 w 7467600"/>
              <a:gd name="connsiteY295" fmla="*/ 6442508 h 6858000"/>
              <a:gd name="connsiteX296" fmla="*/ 5387324 w 7467600"/>
              <a:gd name="connsiteY296" fmla="*/ 5705830 h 6858000"/>
              <a:gd name="connsiteX297" fmla="*/ 5073620 w 7467600"/>
              <a:gd name="connsiteY297" fmla="*/ 5955437 h 6858000"/>
              <a:gd name="connsiteX298" fmla="*/ 4689789 w 7467600"/>
              <a:gd name="connsiteY298" fmla="*/ 6268382 h 6858000"/>
              <a:gd name="connsiteX299" fmla="*/ 4418722 w 7467600"/>
              <a:gd name="connsiteY299" fmla="*/ 6570886 h 6858000"/>
              <a:gd name="connsiteX300" fmla="*/ 4214944 w 7467600"/>
              <a:gd name="connsiteY300" fmla="*/ 6858000 h 6858000"/>
              <a:gd name="connsiteX301" fmla="*/ 4177898 w 7467600"/>
              <a:gd name="connsiteY301" fmla="*/ 6858000 h 6858000"/>
              <a:gd name="connsiteX302" fmla="*/ 4391597 w 7467600"/>
              <a:gd name="connsiteY302" fmla="*/ 6556370 h 6858000"/>
              <a:gd name="connsiteX303" fmla="*/ 4668889 w 7467600"/>
              <a:gd name="connsiteY303" fmla="*/ 6246399 h 6858000"/>
              <a:gd name="connsiteX304" fmla="*/ 5055427 w 7467600"/>
              <a:gd name="connsiteY304" fmla="*/ 5931476 h 6858000"/>
              <a:gd name="connsiteX305" fmla="*/ 5371814 w 7467600"/>
              <a:gd name="connsiteY305" fmla="*/ 5678975 h 6858000"/>
              <a:gd name="connsiteX306" fmla="*/ 4987918 w 7467600"/>
              <a:gd name="connsiteY306" fmla="*/ 5838701 h 6858000"/>
              <a:gd name="connsiteX307" fmla="*/ 4317146 w 7467600"/>
              <a:gd name="connsiteY307" fmla="*/ 6587716 h 6858000"/>
              <a:gd name="connsiteX308" fmla="*/ 4171627 w 7467600"/>
              <a:gd name="connsiteY308" fmla="*/ 6858000 h 6858000"/>
              <a:gd name="connsiteX309" fmla="*/ 4081585 w 7467600"/>
              <a:gd name="connsiteY309" fmla="*/ 6858000 h 6858000"/>
              <a:gd name="connsiteX310" fmla="*/ 4238603 w 7467600"/>
              <a:gd name="connsiteY310" fmla="*/ 6559341 h 6858000"/>
              <a:gd name="connsiteX311" fmla="*/ 4778333 w 7467600"/>
              <a:gd name="connsiteY311" fmla="*/ 5873626 h 6858000"/>
              <a:gd name="connsiteX312" fmla="*/ 5414185 w 7467600"/>
              <a:gd name="connsiteY312" fmla="*/ 5573882 h 6858000"/>
              <a:gd name="connsiteX313" fmla="*/ 5959648 w 7467600"/>
              <a:gd name="connsiteY313" fmla="*/ 4760797 h 6858000"/>
              <a:gd name="connsiteX314" fmla="*/ 5355019 w 7467600"/>
              <a:gd name="connsiteY314" fmla="*/ 4734672 h 6858000"/>
              <a:gd name="connsiteX315" fmla="*/ 5083565 w 7467600"/>
              <a:gd name="connsiteY315" fmla="*/ 5179121 h 6858000"/>
              <a:gd name="connsiteX316" fmla="*/ 4713577 w 7467600"/>
              <a:gd name="connsiteY316" fmla="*/ 5616803 h 6858000"/>
              <a:gd name="connsiteX317" fmla="*/ 3989559 w 7467600"/>
              <a:gd name="connsiteY317" fmla="*/ 6145945 h 6858000"/>
              <a:gd name="connsiteX318" fmla="*/ 3939824 w 7467600"/>
              <a:gd name="connsiteY318" fmla="*/ 6066900 h 6858000"/>
              <a:gd name="connsiteX319" fmla="*/ 4584537 w 7467600"/>
              <a:gd name="connsiteY319" fmla="*/ 5324826 h 6858000"/>
              <a:gd name="connsiteX320" fmla="*/ 5037105 w 7467600"/>
              <a:gd name="connsiteY320" fmla="*/ 5088765 h 6858000"/>
              <a:gd name="connsiteX321" fmla="*/ 5039930 w 7467600"/>
              <a:gd name="connsiteY321" fmla="*/ 5089585 h 6858000"/>
              <a:gd name="connsiteX322" fmla="*/ 5263764 w 7467600"/>
              <a:gd name="connsiteY322" fmla="*/ 4735525 h 6858000"/>
              <a:gd name="connsiteX323" fmla="*/ 4086300 w 7467600"/>
              <a:gd name="connsiteY323" fmla="*/ 4884599 h 6858000"/>
              <a:gd name="connsiteX324" fmla="*/ 4085485 w 7467600"/>
              <a:gd name="connsiteY324" fmla="*/ 4899070 h 6858000"/>
              <a:gd name="connsiteX325" fmla="*/ 3871915 w 7467600"/>
              <a:gd name="connsiteY325" fmla="*/ 5253645 h 6858000"/>
              <a:gd name="connsiteX326" fmla="*/ 3799374 w 7467600"/>
              <a:gd name="connsiteY326" fmla="*/ 5466127 h 6858000"/>
              <a:gd name="connsiteX327" fmla="*/ 3498850 w 7467600"/>
              <a:gd name="connsiteY327" fmla="*/ 6661888 h 6858000"/>
              <a:gd name="connsiteX328" fmla="*/ 3399216 w 7467600"/>
              <a:gd name="connsiteY328" fmla="*/ 6858000 h 6858000"/>
              <a:gd name="connsiteX329" fmla="*/ 3303688 w 7467600"/>
              <a:gd name="connsiteY329" fmla="*/ 6858000 h 6858000"/>
              <a:gd name="connsiteX330" fmla="*/ 3391774 w 7467600"/>
              <a:gd name="connsiteY330" fmla="*/ 6697181 h 6858000"/>
              <a:gd name="connsiteX331" fmla="*/ 3735540 w 7467600"/>
              <a:gd name="connsiteY331" fmla="*/ 5546923 h 6858000"/>
              <a:gd name="connsiteX332" fmla="*/ 3729438 w 7467600"/>
              <a:gd name="connsiteY332" fmla="*/ 5569058 h 6858000"/>
              <a:gd name="connsiteX333" fmla="*/ 3707782 w 7467600"/>
              <a:gd name="connsiteY333" fmla="*/ 5644908 h 6858000"/>
              <a:gd name="connsiteX334" fmla="*/ 3583827 w 7467600"/>
              <a:gd name="connsiteY334" fmla="*/ 6039215 h 6858000"/>
              <a:gd name="connsiteX335" fmla="*/ 3547861 w 7467600"/>
              <a:gd name="connsiteY335" fmla="*/ 6129609 h 6858000"/>
              <a:gd name="connsiteX336" fmla="*/ 3490905 w 7467600"/>
              <a:gd name="connsiteY336" fmla="*/ 6277660 h 6858000"/>
              <a:gd name="connsiteX337" fmla="*/ 3455859 w 7467600"/>
              <a:gd name="connsiteY337" fmla="*/ 6391301 h 6858000"/>
              <a:gd name="connsiteX338" fmla="*/ 3429112 w 7467600"/>
              <a:gd name="connsiteY338" fmla="*/ 6479469 h 6858000"/>
              <a:gd name="connsiteX339" fmla="*/ 3304862 w 7467600"/>
              <a:gd name="connsiteY339" fmla="*/ 6796476 h 6858000"/>
              <a:gd name="connsiteX340" fmla="*/ 3276071 w 7467600"/>
              <a:gd name="connsiteY340" fmla="*/ 6858000 h 6858000"/>
              <a:gd name="connsiteX341" fmla="*/ 3240805 w 7467600"/>
              <a:gd name="connsiteY341" fmla="*/ 6858000 h 6858000"/>
              <a:gd name="connsiteX342" fmla="*/ 3275917 w 7467600"/>
              <a:gd name="connsiteY342" fmla="*/ 6783192 h 6858000"/>
              <a:gd name="connsiteX343" fmla="*/ 3399358 w 7467600"/>
              <a:gd name="connsiteY343" fmla="*/ 6469011 h 6858000"/>
              <a:gd name="connsiteX344" fmla="*/ 3425650 w 7467600"/>
              <a:gd name="connsiteY344" fmla="*/ 6381333 h 6858000"/>
              <a:gd name="connsiteX345" fmla="*/ 3460661 w 7467600"/>
              <a:gd name="connsiteY345" fmla="*/ 6266763 h 6858000"/>
              <a:gd name="connsiteX346" fmla="*/ 3518021 w 7467600"/>
              <a:gd name="connsiteY346" fmla="*/ 6117298 h 6858000"/>
              <a:gd name="connsiteX347" fmla="*/ 3554035 w 7467600"/>
              <a:gd name="connsiteY347" fmla="*/ 6027832 h 6858000"/>
              <a:gd name="connsiteX348" fmla="*/ 3677174 w 7467600"/>
              <a:gd name="connsiteY348" fmla="*/ 5636351 h 6858000"/>
              <a:gd name="connsiteX349" fmla="*/ 3698819 w 7467600"/>
              <a:gd name="connsiteY349" fmla="*/ 5560503 h 6858000"/>
              <a:gd name="connsiteX350" fmla="*/ 3702094 w 7467600"/>
              <a:gd name="connsiteY350" fmla="*/ 5549194 h 6858000"/>
              <a:gd name="connsiteX351" fmla="*/ 3398355 w 7467600"/>
              <a:gd name="connsiteY351" fmla="*/ 6094603 h 6858000"/>
              <a:gd name="connsiteX352" fmla="*/ 3193941 w 7467600"/>
              <a:gd name="connsiteY352" fmla="*/ 6798775 h 6858000"/>
              <a:gd name="connsiteX353" fmla="*/ 3184140 w 7467600"/>
              <a:gd name="connsiteY353" fmla="*/ 6858000 h 6858000"/>
              <a:gd name="connsiteX354" fmla="*/ 3099978 w 7467600"/>
              <a:gd name="connsiteY354" fmla="*/ 6858000 h 6858000"/>
              <a:gd name="connsiteX355" fmla="*/ 3101556 w 7467600"/>
              <a:gd name="connsiteY355" fmla="*/ 6843337 h 6858000"/>
              <a:gd name="connsiteX356" fmla="*/ 3370162 w 7467600"/>
              <a:gd name="connsiteY356" fmla="*/ 5785550 h 6858000"/>
              <a:gd name="connsiteX357" fmla="*/ 3746477 w 7467600"/>
              <a:gd name="connsiteY357" fmla="*/ 5377889 h 6858000"/>
              <a:gd name="connsiteX358" fmla="*/ 3863399 w 7467600"/>
              <a:gd name="connsiteY358" fmla="*/ 5087257 h 6858000"/>
              <a:gd name="connsiteX359" fmla="*/ 3968712 w 7467600"/>
              <a:gd name="connsiteY359" fmla="*/ 4913989 h 6858000"/>
              <a:gd name="connsiteX360" fmla="*/ 2792390 w 7467600"/>
              <a:gd name="connsiteY360" fmla="*/ 5382974 h 6858000"/>
              <a:gd name="connsiteX361" fmla="*/ 2714982 w 7467600"/>
              <a:gd name="connsiteY361" fmla="*/ 5427051 h 6858000"/>
              <a:gd name="connsiteX362" fmla="*/ 2813361 w 7467600"/>
              <a:gd name="connsiteY362" fmla="*/ 6023912 h 6858000"/>
              <a:gd name="connsiteX363" fmla="*/ 2688430 w 7467600"/>
              <a:gd name="connsiteY363" fmla="*/ 6801564 h 6858000"/>
              <a:gd name="connsiteX364" fmla="*/ 2629626 w 7467600"/>
              <a:gd name="connsiteY364" fmla="*/ 6763394 h 6858000"/>
              <a:gd name="connsiteX365" fmla="*/ 2565328 w 7467600"/>
              <a:gd name="connsiteY365" fmla="*/ 5516399 h 6858000"/>
              <a:gd name="connsiteX366" fmla="*/ 1922999 w 7467600"/>
              <a:gd name="connsiteY366" fmla="*/ 5980343 h 6858000"/>
              <a:gd name="connsiteX367" fmla="*/ 1950261 w 7467600"/>
              <a:gd name="connsiteY367" fmla="*/ 6405858 h 6858000"/>
              <a:gd name="connsiteX368" fmla="*/ 2365554 w 7467600"/>
              <a:gd name="connsiteY368" fmla="*/ 6759107 h 6858000"/>
              <a:gd name="connsiteX369" fmla="*/ 2424142 w 7467600"/>
              <a:gd name="connsiteY369" fmla="*/ 6858000 h 6858000"/>
              <a:gd name="connsiteX370" fmla="*/ 2395994 w 7467600"/>
              <a:gd name="connsiteY370" fmla="*/ 6858000 h 6858000"/>
              <a:gd name="connsiteX371" fmla="*/ 2392863 w 7467600"/>
              <a:gd name="connsiteY371" fmla="*/ 6852964 h 6858000"/>
              <a:gd name="connsiteX372" fmla="*/ 2017589 w 7467600"/>
              <a:gd name="connsiteY372" fmla="*/ 6493982 h 6858000"/>
              <a:gd name="connsiteX373" fmla="*/ 2147336 w 7467600"/>
              <a:gd name="connsiteY373" fmla="*/ 6594052 h 6858000"/>
              <a:gd name="connsiteX374" fmla="*/ 2207047 w 7467600"/>
              <a:gd name="connsiteY374" fmla="*/ 6654540 h 6858000"/>
              <a:gd name="connsiteX375" fmla="*/ 2299106 w 7467600"/>
              <a:gd name="connsiteY375" fmla="*/ 6778931 h 6858000"/>
              <a:gd name="connsiteX376" fmla="*/ 2314430 w 7467600"/>
              <a:gd name="connsiteY376" fmla="*/ 6801144 h 6858000"/>
              <a:gd name="connsiteX377" fmla="*/ 2352406 w 7467600"/>
              <a:gd name="connsiteY377" fmla="*/ 6858000 h 6858000"/>
              <a:gd name="connsiteX378" fmla="*/ 2314492 w 7467600"/>
              <a:gd name="connsiteY378" fmla="*/ 6858000 h 6858000"/>
              <a:gd name="connsiteX379" fmla="*/ 2288095 w 7467600"/>
              <a:gd name="connsiteY379" fmla="*/ 6818030 h 6858000"/>
              <a:gd name="connsiteX380" fmla="*/ 2272768 w 7467600"/>
              <a:gd name="connsiteY380" fmla="*/ 6795822 h 6858000"/>
              <a:gd name="connsiteX381" fmla="*/ 2182715 w 7467600"/>
              <a:gd name="connsiteY381" fmla="*/ 6675071 h 6858000"/>
              <a:gd name="connsiteX382" fmla="*/ 2032061 w 7467600"/>
              <a:gd name="connsiteY382" fmla="*/ 6541380 h 6858000"/>
              <a:gd name="connsiteX383" fmla="*/ 2257220 w 7467600"/>
              <a:gd name="connsiteY383" fmla="*/ 6826257 h 6858000"/>
              <a:gd name="connsiteX384" fmla="*/ 2281324 w 7467600"/>
              <a:gd name="connsiteY384" fmla="*/ 6858000 h 6858000"/>
              <a:gd name="connsiteX385" fmla="*/ 2242860 w 7467600"/>
              <a:gd name="connsiteY385" fmla="*/ 6858000 h 6858000"/>
              <a:gd name="connsiteX386" fmla="*/ 2232818 w 7467600"/>
              <a:gd name="connsiteY386" fmla="*/ 6844926 h 6858000"/>
              <a:gd name="connsiteX387" fmla="*/ 1990172 w 7467600"/>
              <a:gd name="connsiteY387" fmla="*/ 6542121 h 6858000"/>
              <a:gd name="connsiteX388" fmla="*/ 2124090 w 7467600"/>
              <a:gd name="connsiteY388" fmla="*/ 6761017 h 6858000"/>
              <a:gd name="connsiteX389" fmla="*/ 2200380 w 7467600"/>
              <a:gd name="connsiteY389" fmla="*/ 6858000 h 6858000"/>
              <a:gd name="connsiteX390" fmla="*/ 2147507 w 7467600"/>
              <a:gd name="connsiteY390" fmla="*/ 6858000 h 6858000"/>
              <a:gd name="connsiteX391" fmla="*/ 2070668 w 7467600"/>
              <a:gd name="connsiteY391" fmla="*/ 6761520 h 6858000"/>
              <a:gd name="connsiteX392" fmla="*/ 1975142 w 7467600"/>
              <a:gd name="connsiteY392" fmla="*/ 6585570 h 6858000"/>
              <a:gd name="connsiteX393" fmla="*/ 2050035 w 7467600"/>
              <a:gd name="connsiteY393" fmla="*/ 6813345 h 6858000"/>
              <a:gd name="connsiteX394" fmla="*/ 2063025 w 7467600"/>
              <a:gd name="connsiteY394" fmla="*/ 6858000 h 6858000"/>
              <a:gd name="connsiteX395" fmla="*/ 2021675 w 7467600"/>
              <a:gd name="connsiteY395" fmla="*/ 6858000 h 6858000"/>
              <a:gd name="connsiteX396" fmla="*/ 2019308 w 7467600"/>
              <a:gd name="connsiteY396" fmla="*/ 6847118 h 6858000"/>
              <a:gd name="connsiteX397" fmla="*/ 1938835 w 7467600"/>
              <a:gd name="connsiteY397" fmla="*/ 6551160 h 6858000"/>
              <a:gd name="connsiteX398" fmla="*/ 1953230 w 7467600"/>
              <a:gd name="connsiteY398" fmla="*/ 6759699 h 6858000"/>
              <a:gd name="connsiteX399" fmla="*/ 1956763 w 7467600"/>
              <a:gd name="connsiteY399" fmla="*/ 6778191 h 6858000"/>
              <a:gd name="connsiteX400" fmla="*/ 1967925 w 7467600"/>
              <a:gd name="connsiteY400" fmla="*/ 6858000 h 6858000"/>
              <a:gd name="connsiteX401" fmla="*/ 1936622 w 7467600"/>
              <a:gd name="connsiteY401" fmla="*/ 6858000 h 6858000"/>
              <a:gd name="connsiteX402" fmla="*/ 1926261 w 7467600"/>
              <a:gd name="connsiteY402" fmla="*/ 6784064 h 6858000"/>
              <a:gd name="connsiteX403" fmla="*/ 1922724 w 7467600"/>
              <a:gd name="connsiteY403" fmla="*/ 6765577 h 6858000"/>
              <a:gd name="connsiteX404" fmla="*/ 1904650 w 7467600"/>
              <a:gd name="connsiteY404" fmla="*/ 6639616 h 6858000"/>
              <a:gd name="connsiteX405" fmla="*/ 1885273 w 7467600"/>
              <a:gd name="connsiteY405" fmla="*/ 6858000 h 6858000"/>
              <a:gd name="connsiteX406" fmla="*/ 1854363 w 7467600"/>
              <a:gd name="connsiteY406" fmla="*/ 6858000 h 6858000"/>
              <a:gd name="connsiteX407" fmla="*/ 1880391 w 7467600"/>
              <a:gd name="connsiteY407" fmla="*/ 6603796 h 6858000"/>
              <a:gd name="connsiteX408" fmla="*/ 1818273 w 7467600"/>
              <a:gd name="connsiteY408" fmla="*/ 6715729 h 6858000"/>
              <a:gd name="connsiteX409" fmla="*/ 1794691 w 7467600"/>
              <a:gd name="connsiteY409" fmla="*/ 6843239 h 6858000"/>
              <a:gd name="connsiteX410" fmla="*/ 1794914 w 7467600"/>
              <a:gd name="connsiteY410" fmla="*/ 6858000 h 6858000"/>
              <a:gd name="connsiteX411" fmla="*/ 1746128 w 7467600"/>
              <a:gd name="connsiteY411" fmla="*/ 6858000 h 6858000"/>
              <a:gd name="connsiteX412" fmla="*/ 1753934 w 7467600"/>
              <a:gd name="connsiteY412" fmla="*/ 6724796 h 6858000"/>
              <a:gd name="connsiteX413" fmla="*/ 1792053 w 7467600"/>
              <a:gd name="connsiteY413" fmla="*/ 6572396 h 6858000"/>
              <a:gd name="connsiteX414" fmla="*/ 1862248 w 7467600"/>
              <a:gd name="connsiteY414" fmla="*/ 6266397 h 6858000"/>
              <a:gd name="connsiteX415" fmla="*/ 1862250 w 7467600"/>
              <a:gd name="connsiteY415" fmla="*/ 6033531 h 6858000"/>
              <a:gd name="connsiteX416" fmla="*/ 1211999 w 7467600"/>
              <a:gd name="connsiteY416" fmla="*/ 6683610 h 6858000"/>
              <a:gd name="connsiteX417" fmla="*/ 1213266 w 7467600"/>
              <a:gd name="connsiteY417" fmla="*/ 6691947 h 6858000"/>
              <a:gd name="connsiteX418" fmla="*/ 1203370 w 7467600"/>
              <a:gd name="connsiteY418" fmla="*/ 6850676 h 6858000"/>
              <a:gd name="connsiteX419" fmla="*/ 1203671 w 7467600"/>
              <a:gd name="connsiteY419" fmla="*/ 6858000 h 6858000"/>
              <a:gd name="connsiteX420" fmla="*/ 1143180 w 7467600"/>
              <a:gd name="connsiteY420" fmla="*/ 6858000 h 6858000"/>
              <a:gd name="connsiteX421" fmla="*/ 1142176 w 7467600"/>
              <a:gd name="connsiteY421" fmla="*/ 6766045 h 6858000"/>
              <a:gd name="connsiteX422" fmla="*/ 1067484 w 7467600"/>
              <a:gd name="connsiteY422" fmla="*/ 6858000 h 6858000"/>
              <a:gd name="connsiteX423" fmla="*/ 953928 w 7467600"/>
              <a:gd name="connsiteY423" fmla="*/ 6858000 h 6858000"/>
              <a:gd name="connsiteX424" fmla="*/ 959715 w 7467600"/>
              <a:gd name="connsiteY424" fmla="*/ 6850185 h 6858000"/>
              <a:gd name="connsiteX425" fmla="*/ 1483788 w 7467600"/>
              <a:gd name="connsiteY425" fmla="*/ 6259174 h 6858000"/>
              <a:gd name="connsiteX426" fmla="*/ 1100671 w 7467600"/>
              <a:gd name="connsiteY426" fmla="*/ 6252137 h 6858000"/>
              <a:gd name="connsiteX427" fmla="*/ 1090144 w 7467600"/>
              <a:gd name="connsiteY427" fmla="*/ 6256748 h 6858000"/>
              <a:gd name="connsiteX428" fmla="*/ 1095872 w 7467600"/>
              <a:gd name="connsiteY428" fmla="*/ 6271892 h 6858000"/>
              <a:gd name="connsiteX429" fmla="*/ 262785 w 7467600"/>
              <a:gd name="connsiteY429" fmla="*/ 6845450 h 6858000"/>
              <a:gd name="connsiteX430" fmla="*/ 209968 w 7467600"/>
              <a:gd name="connsiteY430" fmla="*/ 6770713 h 6858000"/>
              <a:gd name="connsiteX431" fmla="*/ 873460 w 7467600"/>
              <a:gd name="connsiteY431" fmla="*/ 6253768 h 6858000"/>
              <a:gd name="connsiteX432" fmla="*/ 192686 w 7467600"/>
              <a:gd name="connsiteY432" fmla="*/ 5849257 h 6858000"/>
              <a:gd name="connsiteX433" fmla="*/ 4696 w 7467600"/>
              <a:gd name="connsiteY433" fmla="*/ 5697668 h 6858000"/>
              <a:gd name="connsiteX434" fmla="*/ 0 w 7467600"/>
              <a:gd name="connsiteY434" fmla="*/ 5689984 h 6858000"/>
              <a:gd name="connsiteX435" fmla="*/ 0 w 7467600"/>
              <a:gd name="connsiteY435" fmla="*/ 5513472 h 6858000"/>
              <a:gd name="connsiteX436" fmla="*/ 174101 w 7467600"/>
              <a:gd name="connsiteY436" fmla="*/ 5620277 h 6858000"/>
              <a:gd name="connsiteX437" fmla="*/ 891800 w 7467600"/>
              <a:gd name="connsiteY437" fmla="*/ 6036935 h 6858000"/>
              <a:gd name="connsiteX438" fmla="*/ 1072219 w 7467600"/>
              <a:gd name="connsiteY438" fmla="*/ 6169443 h 6858000"/>
              <a:gd name="connsiteX439" fmla="*/ 1074117 w 7467600"/>
              <a:gd name="connsiteY439" fmla="*/ 6170301 h 6858000"/>
              <a:gd name="connsiteX440" fmla="*/ 1083114 w 7467600"/>
              <a:gd name="connsiteY440" fmla="*/ 6174131 h 6858000"/>
              <a:gd name="connsiteX441" fmla="*/ 1543010 w 7467600"/>
              <a:gd name="connsiteY441" fmla="*/ 6191140 h 6858000"/>
              <a:gd name="connsiteX442" fmla="*/ 1551080 w 7467600"/>
              <a:gd name="connsiteY442" fmla="*/ 6195006 h 6858000"/>
              <a:gd name="connsiteX443" fmla="*/ 2345443 w 7467600"/>
              <a:gd name="connsiteY443" fmla="*/ 5549882 h 6858000"/>
              <a:gd name="connsiteX444" fmla="*/ 1721499 w 7467600"/>
              <a:gd name="connsiteY444" fmla="*/ 5599969 h 6858000"/>
              <a:gd name="connsiteX445" fmla="*/ 767716 w 7467600"/>
              <a:gd name="connsiteY445" fmla="*/ 5472768 h 6858000"/>
              <a:gd name="connsiteX446" fmla="*/ 722147 w 7467600"/>
              <a:gd name="connsiteY446" fmla="*/ 5393091 h 6858000"/>
              <a:gd name="connsiteX447" fmla="*/ 1485552 w 7467600"/>
              <a:gd name="connsiteY447" fmla="*/ 5313202 h 6858000"/>
              <a:gd name="connsiteX448" fmla="*/ 2143004 w 7467600"/>
              <a:gd name="connsiteY448" fmla="*/ 5402420 h 6858000"/>
              <a:gd name="connsiteX449" fmla="*/ 1933391 w 7467600"/>
              <a:gd name="connsiteY449" fmla="*/ 5156971 h 6858000"/>
              <a:gd name="connsiteX450" fmla="*/ 1827118 w 7467600"/>
              <a:gd name="connsiteY450" fmla="*/ 4968410 h 6858000"/>
              <a:gd name="connsiteX451" fmla="*/ 1837349 w 7467600"/>
              <a:gd name="connsiteY451" fmla="*/ 4956357 h 6858000"/>
              <a:gd name="connsiteX452" fmla="*/ 2162835 w 7467600"/>
              <a:gd name="connsiteY452" fmla="*/ 5187853 h 6858000"/>
              <a:gd name="connsiteX453" fmla="*/ 2257167 w 7467600"/>
              <a:gd name="connsiteY453" fmla="*/ 5462123 h 6858000"/>
              <a:gd name="connsiteX454" fmla="*/ 2261598 w 7467600"/>
              <a:gd name="connsiteY454" fmla="*/ 5467998 h 6858000"/>
              <a:gd name="connsiteX455" fmla="*/ 2437177 w 7467600"/>
              <a:gd name="connsiteY455" fmla="*/ 5479608 h 6858000"/>
              <a:gd name="connsiteX456" fmla="*/ 2445247 w 7467600"/>
              <a:gd name="connsiteY456" fmla="*/ 5483476 h 6858000"/>
              <a:gd name="connsiteX457" fmla="*/ 2743626 w 7467600"/>
              <a:gd name="connsiteY457" fmla="*/ 5304819 h 6858000"/>
              <a:gd name="connsiteX458" fmla="*/ 3048102 w 7467600"/>
              <a:gd name="connsiteY458" fmla="*/ 5150595 h 6858000"/>
              <a:gd name="connsiteX459" fmla="*/ 1799414 w 7467600"/>
              <a:gd name="connsiteY459" fmla="*/ 4694732 h 6858000"/>
              <a:gd name="connsiteX460" fmla="*/ 1771735 w 7467600"/>
              <a:gd name="connsiteY460" fmla="*/ 4619929 h 6858000"/>
              <a:gd name="connsiteX461" fmla="*/ 3104273 w 7467600"/>
              <a:gd name="connsiteY461" fmla="*/ 5076159 h 6858000"/>
              <a:gd name="connsiteX462" fmla="*/ 3113245 w 7467600"/>
              <a:gd name="connsiteY462" fmla="*/ 5090705 h 6858000"/>
              <a:gd name="connsiteX463" fmla="*/ 3126294 w 7467600"/>
              <a:gd name="connsiteY463" fmla="*/ 5114400 h 6858000"/>
              <a:gd name="connsiteX464" fmla="*/ 3937433 w 7467600"/>
              <a:gd name="connsiteY464" fmla="*/ 4830473 h 6858000"/>
              <a:gd name="connsiteX465" fmla="*/ 3590475 w 7467600"/>
              <a:gd name="connsiteY465" fmla="*/ 4597974 h 6858000"/>
              <a:gd name="connsiteX466" fmla="*/ 3100264 w 7467600"/>
              <a:gd name="connsiteY466" fmla="*/ 4579845 h 6858000"/>
              <a:gd name="connsiteX467" fmla="*/ 2183576 w 7467600"/>
              <a:gd name="connsiteY467" fmla="*/ 4227150 h 6858000"/>
              <a:gd name="connsiteX468" fmla="*/ 2151029 w 7467600"/>
              <a:gd name="connsiteY468" fmla="*/ 4146947 h 6858000"/>
              <a:gd name="connsiteX469" fmla="*/ 3563434 w 7467600"/>
              <a:gd name="connsiteY469" fmla="*/ 4469115 h 6858000"/>
              <a:gd name="connsiteX470" fmla="*/ 3177952 w 7467600"/>
              <a:gd name="connsiteY470" fmla="*/ 3657386 h 6858000"/>
              <a:gd name="connsiteX471" fmla="*/ 3189263 w 7467600"/>
              <a:gd name="connsiteY471" fmla="*/ 3625726 h 6858000"/>
              <a:gd name="connsiteX472" fmla="*/ 3560912 w 7467600"/>
              <a:gd name="connsiteY472" fmla="*/ 4079863 h 6858000"/>
              <a:gd name="connsiteX473" fmla="*/ 3626636 w 7467600"/>
              <a:gd name="connsiteY473" fmla="*/ 4512230 h 6858000"/>
              <a:gd name="connsiteX474" fmla="*/ 3653088 w 7467600"/>
              <a:gd name="connsiteY474" fmla="*/ 4521417 h 6858000"/>
              <a:gd name="connsiteX475" fmla="*/ 3988128 w 7467600"/>
              <a:gd name="connsiteY475" fmla="*/ 4817267 h 6858000"/>
              <a:gd name="connsiteX476" fmla="*/ 4830582 w 7467600"/>
              <a:gd name="connsiteY476" fmla="*/ 4676000 h 6858000"/>
              <a:gd name="connsiteX477" fmla="*/ 4830100 w 7467600"/>
              <a:gd name="connsiteY477" fmla="*/ 4675554 h 6858000"/>
              <a:gd name="connsiteX478" fmla="*/ 4036318 w 7467600"/>
              <a:gd name="connsiteY478" fmla="*/ 4147013 h 6858000"/>
              <a:gd name="connsiteX479" fmla="*/ 3432098 w 7467600"/>
              <a:gd name="connsiteY479" fmla="*/ 3537312 h 6858000"/>
              <a:gd name="connsiteX480" fmla="*/ 3446761 w 7467600"/>
              <a:gd name="connsiteY480" fmla="*/ 3461278 h 6858000"/>
              <a:gd name="connsiteX481" fmla="*/ 4419733 w 7467600"/>
              <a:gd name="connsiteY481" fmla="*/ 3963555 h 6858000"/>
              <a:gd name="connsiteX482" fmla="*/ 4781371 w 7467600"/>
              <a:gd name="connsiteY482" fmla="*/ 4458604 h 6858000"/>
              <a:gd name="connsiteX483" fmla="*/ 4780440 w 7467600"/>
              <a:gd name="connsiteY483" fmla="*/ 4470290 h 6858000"/>
              <a:gd name="connsiteX484" fmla="*/ 4898954 w 7467600"/>
              <a:gd name="connsiteY484" fmla="*/ 4662092 h 6858000"/>
              <a:gd name="connsiteX485" fmla="*/ 4900699 w 7467600"/>
              <a:gd name="connsiteY485" fmla="*/ 4670867 h 6858000"/>
              <a:gd name="connsiteX486" fmla="*/ 5714511 w 7467600"/>
              <a:gd name="connsiteY486" fmla="*/ 4663483 h 6858000"/>
              <a:gd name="connsiteX487" fmla="*/ 5464793 w 7467600"/>
              <a:gd name="connsiteY487" fmla="*/ 4393556 h 6858000"/>
              <a:gd name="connsiteX488" fmla="*/ 5461897 w 7467600"/>
              <a:gd name="connsiteY488" fmla="*/ 4390879 h 6858000"/>
              <a:gd name="connsiteX489" fmla="*/ 4294126 w 7467600"/>
              <a:gd name="connsiteY489" fmla="*/ 3303048 h 6858000"/>
              <a:gd name="connsiteX490" fmla="*/ 4305321 w 7467600"/>
              <a:gd name="connsiteY490" fmla="*/ 3256953 h 6858000"/>
              <a:gd name="connsiteX491" fmla="*/ 4949299 w 7467600"/>
              <a:gd name="connsiteY491" fmla="*/ 3766336 h 6858000"/>
              <a:gd name="connsiteX492" fmla="*/ 5291452 w 7467600"/>
              <a:gd name="connsiteY492" fmla="*/ 4076801 h 6858000"/>
              <a:gd name="connsiteX493" fmla="*/ 5434998 w 7467600"/>
              <a:gd name="connsiteY493" fmla="*/ 4254100 h 6858000"/>
              <a:gd name="connsiteX494" fmla="*/ 5351015 w 7467600"/>
              <a:gd name="connsiteY494" fmla="*/ 3760989 h 6858000"/>
              <a:gd name="connsiteX495" fmla="*/ 5413780 w 7467600"/>
              <a:gd name="connsiteY495" fmla="*/ 2966265 h 6858000"/>
              <a:gd name="connsiteX496" fmla="*/ 5425627 w 7467600"/>
              <a:gd name="connsiteY496" fmla="*/ 2954192 h 6858000"/>
              <a:gd name="connsiteX497" fmla="*/ 6604735 w 7467600"/>
              <a:gd name="connsiteY497" fmla="*/ 2041381 h 6858000"/>
              <a:gd name="connsiteX498" fmla="*/ 7204487 w 7467600"/>
              <a:gd name="connsiteY498" fmla="*/ 2742112 h 6858000"/>
              <a:gd name="connsiteX499" fmla="*/ 7131592 w 7467600"/>
              <a:gd name="connsiteY499" fmla="*/ 2672096 h 6858000"/>
              <a:gd name="connsiteX500" fmla="*/ 6996344 w 7467600"/>
              <a:gd name="connsiteY500" fmla="*/ 2518310 h 6858000"/>
              <a:gd name="connsiteX501" fmla="*/ 6735495 w 7467600"/>
              <a:gd name="connsiteY501" fmla="*/ 2196890 h 6858000"/>
              <a:gd name="connsiteX502" fmla="*/ 6721901 w 7467600"/>
              <a:gd name="connsiteY502" fmla="*/ 2179274 h 6858000"/>
              <a:gd name="connsiteX503" fmla="*/ 6604735 w 7467600"/>
              <a:gd name="connsiteY503" fmla="*/ 2041381 h 6858000"/>
              <a:gd name="connsiteX504" fmla="*/ 6591670 w 7467600"/>
              <a:gd name="connsiteY504" fmla="*/ 1988277 h 6858000"/>
              <a:gd name="connsiteX505" fmla="*/ 6747349 w 7467600"/>
              <a:gd name="connsiteY505" fmla="*/ 2160069 h 6858000"/>
              <a:gd name="connsiteX506" fmla="*/ 6760943 w 7467600"/>
              <a:gd name="connsiteY506" fmla="*/ 2177686 h 6858000"/>
              <a:gd name="connsiteX507" fmla="*/ 7021065 w 7467600"/>
              <a:gd name="connsiteY507" fmla="*/ 2498102 h 6858000"/>
              <a:gd name="connsiteX508" fmla="*/ 7155223 w 7467600"/>
              <a:gd name="connsiteY508" fmla="*/ 2650386 h 6858000"/>
              <a:gd name="connsiteX509" fmla="*/ 7203167 w 7467600"/>
              <a:gd name="connsiteY509" fmla="*/ 2697288 h 6858000"/>
              <a:gd name="connsiteX510" fmla="*/ 6937703 w 7467600"/>
              <a:gd name="connsiteY510" fmla="*/ 2321981 h 6858000"/>
              <a:gd name="connsiteX511" fmla="*/ 6591670 w 7467600"/>
              <a:gd name="connsiteY511" fmla="*/ 1988277 h 6858000"/>
              <a:gd name="connsiteX512" fmla="*/ 5798671 w 7467600"/>
              <a:gd name="connsiteY512" fmla="*/ 1981601 h 6858000"/>
              <a:gd name="connsiteX513" fmla="*/ 5754709 w 7467600"/>
              <a:gd name="connsiteY513" fmla="*/ 2071454 h 6858000"/>
              <a:gd name="connsiteX514" fmla="*/ 5763044 w 7467600"/>
              <a:gd name="connsiteY514" fmla="*/ 2842206 h 6858000"/>
              <a:gd name="connsiteX515" fmla="*/ 5764974 w 7467600"/>
              <a:gd name="connsiteY515" fmla="*/ 2799609 h 6858000"/>
              <a:gd name="connsiteX516" fmla="*/ 5767665 w 7467600"/>
              <a:gd name="connsiteY516" fmla="*/ 2666409 h 6858000"/>
              <a:gd name="connsiteX517" fmla="*/ 5763055 w 7467600"/>
              <a:gd name="connsiteY517" fmla="*/ 2579705 h 6858000"/>
              <a:gd name="connsiteX518" fmla="*/ 5758079 w 7467600"/>
              <a:gd name="connsiteY518" fmla="*/ 2492508 h 6858000"/>
              <a:gd name="connsiteX519" fmla="*/ 5779325 w 7467600"/>
              <a:gd name="connsiteY519" fmla="*/ 2197069 h 6858000"/>
              <a:gd name="connsiteX520" fmla="*/ 5798671 w 7467600"/>
              <a:gd name="connsiteY520" fmla="*/ 1981601 h 6858000"/>
              <a:gd name="connsiteX521" fmla="*/ 5829202 w 7467600"/>
              <a:gd name="connsiteY521" fmla="*/ 1971679 h 6858000"/>
              <a:gd name="connsiteX522" fmla="*/ 5809558 w 7467600"/>
              <a:gd name="connsiteY522" fmla="*/ 2198043 h 6858000"/>
              <a:gd name="connsiteX523" fmla="*/ 5788653 w 7467600"/>
              <a:gd name="connsiteY523" fmla="*/ 2489430 h 6858000"/>
              <a:gd name="connsiteX524" fmla="*/ 5793439 w 7467600"/>
              <a:gd name="connsiteY524" fmla="*/ 2575235 h 6858000"/>
              <a:gd name="connsiteX525" fmla="*/ 5796837 w 7467600"/>
              <a:gd name="connsiteY525" fmla="*/ 2637633 h 6858000"/>
              <a:gd name="connsiteX526" fmla="*/ 5818614 w 7467600"/>
              <a:gd name="connsiteY526" fmla="*/ 2473055 h 6858000"/>
              <a:gd name="connsiteX527" fmla="*/ 5829202 w 7467600"/>
              <a:gd name="connsiteY527" fmla="*/ 1971679 h 6858000"/>
              <a:gd name="connsiteX528" fmla="*/ 5911389 w 7467600"/>
              <a:gd name="connsiteY528" fmla="*/ 1898371 h 6858000"/>
              <a:gd name="connsiteX529" fmla="*/ 6237627 w 7467600"/>
              <a:gd name="connsiteY529" fmla="*/ 2231921 h 6858000"/>
              <a:gd name="connsiteX530" fmla="*/ 5911389 w 7467600"/>
              <a:gd name="connsiteY530" fmla="*/ 1898371 h 6858000"/>
              <a:gd name="connsiteX531" fmla="*/ 6944437 w 7467600"/>
              <a:gd name="connsiteY531" fmla="*/ 1575402 h 6858000"/>
              <a:gd name="connsiteX532" fmla="*/ 6304730 w 7467600"/>
              <a:gd name="connsiteY532" fmla="*/ 1766654 h 6858000"/>
              <a:gd name="connsiteX533" fmla="*/ 6944437 w 7467600"/>
              <a:gd name="connsiteY533" fmla="*/ 1575402 h 6858000"/>
              <a:gd name="connsiteX534" fmla="*/ 7019523 w 7467600"/>
              <a:gd name="connsiteY534" fmla="*/ 1519450 h 6858000"/>
              <a:gd name="connsiteX535" fmla="*/ 6298091 w 7467600"/>
              <a:gd name="connsiteY535" fmla="*/ 1737122 h 6858000"/>
              <a:gd name="connsiteX536" fmla="*/ 7019523 w 7467600"/>
              <a:gd name="connsiteY536" fmla="*/ 1519450 h 6858000"/>
              <a:gd name="connsiteX537" fmla="*/ 2399523 w 7467600"/>
              <a:gd name="connsiteY537" fmla="*/ 1428234 h 6858000"/>
              <a:gd name="connsiteX538" fmla="*/ 2224982 w 7467600"/>
              <a:gd name="connsiteY538" fmla="*/ 1826201 h 6858000"/>
              <a:gd name="connsiteX539" fmla="*/ 2096099 w 7467600"/>
              <a:gd name="connsiteY539" fmla="*/ 2345900 h 6858000"/>
              <a:gd name="connsiteX540" fmla="*/ 2283317 w 7467600"/>
              <a:gd name="connsiteY540" fmla="*/ 1796925 h 6858000"/>
              <a:gd name="connsiteX541" fmla="*/ 2399523 w 7467600"/>
              <a:gd name="connsiteY541" fmla="*/ 1428234 h 6858000"/>
              <a:gd name="connsiteX542" fmla="*/ 2448558 w 7467600"/>
              <a:gd name="connsiteY542" fmla="*/ 1373435 h 6858000"/>
              <a:gd name="connsiteX543" fmla="*/ 2312521 w 7467600"/>
              <a:gd name="connsiteY543" fmla="*/ 1806140 h 6858000"/>
              <a:gd name="connsiteX544" fmla="*/ 2127533 w 7467600"/>
              <a:gd name="connsiteY544" fmla="*/ 2348380 h 6858000"/>
              <a:gd name="connsiteX545" fmla="*/ 2358080 w 7467600"/>
              <a:gd name="connsiteY545" fmla="*/ 1866134 h 6858000"/>
              <a:gd name="connsiteX546" fmla="*/ 2407436 w 7467600"/>
              <a:gd name="connsiteY546" fmla="*/ 1651070 h 6858000"/>
              <a:gd name="connsiteX547" fmla="*/ 2448558 w 7467600"/>
              <a:gd name="connsiteY547" fmla="*/ 1373435 h 6858000"/>
              <a:gd name="connsiteX548" fmla="*/ 278707 w 7467600"/>
              <a:gd name="connsiteY548" fmla="*/ 1352270 h 6858000"/>
              <a:gd name="connsiteX549" fmla="*/ 321570 w 7467600"/>
              <a:gd name="connsiteY549" fmla="*/ 1861610 h 6858000"/>
              <a:gd name="connsiteX550" fmla="*/ 294281 w 7467600"/>
              <a:gd name="connsiteY550" fmla="*/ 1440658 h 6858000"/>
              <a:gd name="connsiteX551" fmla="*/ 278707 w 7467600"/>
              <a:gd name="connsiteY551" fmla="*/ 1352270 h 6858000"/>
              <a:gd name="connsiteX552" fmla="*/ 1423821 w 7467600"/>
              <a:gd name="connsiteY552" fmla="*/ 1351958 h 6858000"/>
              <a:gd name="connsiteX553" fmla="*/ 1638521 w 7467600"/>
              <a:gd name="connsiteY553" fmla="*/ 1908470 h 6858000"/>
              <a:gd name="connsiteX554" fmla="*/ 1754199 w 7467600"/>
              <a:gd name="connsiteY554" fmla="*/ 2149284 h 6858000"/>
              <a:gd name="connsiteX555" fmla="*/ 1908359 w 7467600"/>
              <a:gd name="connsiteY555" fmla="*/ 2364988 h 6858000"/>
              <a:gd name="connsiteX556" fmla="*/ 1647661 w 7467600"/>
              <a:gd name="connsiteY556" fmla="*/ 1825945 h 6858000"/>
              <a:gd name="connsiteX557" fmla="*/ 1423821 w 7467600"/>
              <a:gd name="connsiteY557" fmla="*/ 1351958 h 6858000"/>
              <a:gd name="connsiteX558" fmla="*/ 1431890 w 7467600"/>
              <a:gd name="connsiteY558" fmla="*/ 1306475 h 6858000"/>
              <a:gd name="connsiteX559" fmla="*/ 1507597 w 7467600"/>
              <a:gd name="connsiteY559" fmla="*/ 1446132 h 6858000"/>
              <a:gd name="connsiteX560" fmla="*/ 1674586 w 7467600"/>
              <a:gd name="connsiteY560" fmla="*/ 1813832 h 6858000"/>
              <a:gd name="connsiteX561" fmla="*/ 1815950 w 7467600"/>
              <a:gd name="connsiteY561" fmla="*/ 2128564 h 6858000"/>
              <a:gd name="connsiteX562" fmla="*/ 1984242 w 7467600"/>
              <a:gd name="connsiteY562" fmla="*/ 2430829 h 6858000"/>
              <a:gd name="connsiteX563" fmla="*/ 2014023 w 7467600"/>
              <a:gd name="connsiteY563" fmla="*/ 2450995 h 6858000"/>
              <a:gd name="connsiteX564" fmla="*/ 1747337 w 7467600"/>
              <a:gd name="connsiteY564" fmla="*/ 1855264 h 6858000"/>
              <a:gd name="connsiteX565" fmla="*/ 1533749 w 7467600"/>
              <a:gd name="connsiteY565" fmla="*/ 1478656 h 6858000"/>
              <a:gd name="connsiteX566" fmla="*/ 1431890 w 7467600"/>
              <a:gd name="connsiteY566" fmla="*/ 1306475 h 6858000"/>
              <a:gd name="connsiteX567" fmla="*/ 5052692 w 7467600"/>
              <a:gd name="connsiteY567" fmla="*/ 1292994 h 6858000"/>
              <a:gd name="connsiteX568" fmla="*/ 5200661 w 7467600"/>
              <a:gd name="connsiteY568" fmla="*/ 1635186 h 6858000"/>
              <a:gd name="connsiteX569" fmla="*/ 5297138 w 7467600"/>
              <a:gd name="connsiteY569" fmla="*/ 1906351 h 6858000"/>
              <a:gd name="connsiteX570" fmla="*/ 5052692 w 7467600"/>
              <a:gd name="connsiteY570" fmla="*/ 1292994 h 6858000"/>
              <a:gd name="connsiteX571" fmla="*/ 5009948 w 7467600"/>
              <a:gd name="connsiteY571" fmla="*/ 1273619 h 6858000"/>
              <a:gd name="connsiteX572" fmla="*/ 5121777 w 7467600"/>
              <a:gd name="connsiteY572" fmla="*/ 1654213 h 6858000"/>
              <a:gd name="connsiteX573" fmla="*/ 5293545 w 7467600"/>
              <a:gd name="connsiteY573" fmla="*/ 2072247 h 6858000"/>
              <a:gd name="connsiteX574" fmla="*/ 5294042 w 7467600"/>
              <a:gd name="connsiteY574" fmla="*/ 2065019 h 6858000"/>
              <a:gd name="connsiteX575" fmla="*/ 5171936 w 7467600"/>
              <a:gd name="connsiteY575" fmla="*/ 1647613 h 6858000"/>
              <a:gd name="connsiteX576" fmla="*/ 5009948 w 7467600"/>
              <a:gd name="connsiteY576" fmla="*/ 1273619 h 6858000"/>
              <a:gd name="connsiteX577" fmla="*/ 655236 w 7467600"/>
              <a:gd name="connsiteY577" fmla="*/ 1268632 h 6858000"/>
              <a:gd name="connsiteX578" fmla="*/ 839521 w 7467600"/>
              <a:gd name="connsiteY578" fmla="*/ 1685315 h 6858000"/>
              <a:gd name="connsiteX579" fmla="*/ 1109416 w 7467600"/>
              <a:gd name="connsiteY579" fmla="*/ 2061663 h 6858000"/>
              <a:gd name="connsiteX580" fmla="*/ 1298300 w 7467600"/>
              <a:gd name="connsiteY580" fmla="*/ 2247742 h 6858000"/>
              <a:gd name="connsiteX581" fmla="*/ 1125871 w 7467600"/>
              <a:gd name="connsiteY581" fmla="*/ 1989513 h 6858000"/>
              <a:gd name="connsiteX582" fmla="*/ 981574 w 7467600"/>
              <a:gd name="connsiteY582" fmla="*/ 1783157 h 6858000"/>
              <a:gd name="connsiteX583" fmla="*/ 922198 w 7467600"/>
              <a:gd name="connsiteY583" fmla="*/ 1677437 h 6858000"/>
              <a:gd name="connsiteX584" fmla="*/ 869293 w 7467600"/>
              <a:gd name="connsiteY584" fmla="*/ 1583214 h 6858000"/>
              <a:gd name="connsiteX585" fmla="*/ 751431 w 7467600"/>
              <a:gd name="connsiteY585" fmla="*/ 1405731 h 6858000"/>
              <a:gd name="connsiteX586" fmla="*/ 655236 w 7467600"/>
              <a:gd name="connsiteY586" fmla="*/ 1268632 h 6858000"/>
              <a:gd name="connsiteX587" fmla="*/ 6516292 w 7467600"/>
              <a:gd name="connsiteY587" fmla="*/ 1263064 h 6858000"/>
              <a:gd name="connsiteX588" fmla="*/ 5736320 w 7467600"/>
              <a:gd name="connsiteY588" fmla="*/ 1501803 h 6858000"/>
              <a:gd name="connsiteX589" fmla="*/ 6516292 w 7467600"/>
              <a:gd name="connsiteY589" fmla="*/ 1263064 h 6858000"/>
              <a:gd name="connsiteX590" fmla="*/ 291466 w 7467600"/>
              <a:gd name="connsiteY590" fmla="*/ 1250369 h 6858000"/>
              <a:gd name="connsiteX591" fmla="*/ 323180 w 7467600"/>
              <a:gd name="connsiteY591" fmla="*/ 1435283 h 6858000"/>
              <a:gd name="connsiteX592" fmla="*/ 349381 w 7467600"/>
              <a:gd name="connsiteY592" fmla="*/ 1875041 h 6858000"/>
              <a:gd name="connsiteX593" fmla="*/ 374363 w 7467600"/>
              <a:gd name="connsiteY593" fmla="*/ 1506494 h 6858000"/>
              <a:gd name="connsiteX594" fmla="*/ 302168 w 7467600"/>
              <a:gd name="connsiteY594" fmla="*/ 1274495 h 6858000"/>
              <a:gd name="connsiteX595" fmla="*/ 291466 w 7467600"/>
              <a:gd name="connsiteY595" fmla="*/ 1250369 h 6858000"/>
              <a:gd name="connsiteX596" fmla="*/ 678222 w 7467600"/>
              <a:gd name="connsiteY596" fmla="*/ 1248670 h 6858000"/>
              <a:gd name="connsiteX597" fmla="*/ 775536 w 7467600"/>
              <a:gd name="connsiteY597" fmla="*/ 1388015 h 6858000"/>
              <a:gd name="connsiteX598" fmla="*/ 894529 w 7467600"/>
              <a:gd name="connsiteY598" fmla="*/ 1567739 h 6858000"/>
              <a:gd name="connsiteX599" fmla="*/ 948000 w 7467600"/>
              <a:gd name="connsiteY599" fmla="*/ 1663088 h 6858000"/>
              <a:gd name="connsiteX600" fmla="*/ 1006812 w 7467600"/>
              <a:gd name="connsiteY600" fmla="*/ 1767683 h 6858000"/>
              <a:gd name="connsiteX601" fmla="*/ 1149133 w 7467600"/>
              <a:gd name="connsiteY601" fmla="*/ 1971513 h 6858000"/>
              <a:gd name="connsiteX602" fmla="*/ 1333952 w 7467600"/>
              <a:gd name="connsiteY602" fmla="*/ 2251620 h 6858000"/>
              <a:gd name="connsiteX603" fmla="*/ 1337329 w 7467600"/>
              <a:gd name="connsiteY603" fmla="*/ 2258350 h 6858000"/>
              <a:gd name="connsiteX604" fmla="*/ 1014726 w 7467600"/>
              <a:gd name="connsiteY604" fmla="*/ 1615556 h 6858000"/>
              <a:gd name="connsiteX605" fmla="*/ 678222 w 7467600"/>
              <a:gd name="connsiteY605" fmla="*/ 1248670 h 6858000"/>
              <a:gd name="connsiteX606" fmla="*/ 6691602 w 7467600"/>
              <a:gd name="connsiteY606" fmla="*/ 1140573 h 6858000"/>
              <a:gd name="connsiteX607" fmla="*/ 6571100 w 7467600"/>
              <a:gd name="connsiteY607" fmla="*/ 1183662 h 6858000"/>
              <a:gd name="connsiteX608" fmla="*/ 6241687 w 7467600"/>
              <a:gd name="connsiteY608" fmla="*/ 1257600 h 6858000"/>
              <a:gd name="connsiteX609" fmla="*/ 5693009 w 7467600"/>
              <a:gd name="connsiteY609" fmla="*/ 1478256 h 6858000"/>
              <a:gd name="connsiteX610" fmla="*/ 6548420 w 7467600"/>
              <a:gd name="connsiteY610" fmla="*/ 1214599 h 6858000"/>
              <a:gd name="connsiteX611" fmla="*/ 6605473 w 7467600"/>
              <a:gd name="connsiteY611" fmla="*/ 1184686 h 6858000"/>
              <a:gd name="connsiteX612" fmla="*/ 6691602 w 7467600"/>
              <a:gd name="connsiteY612" fmla="*/ 1140573 h 6858000"/>
              <a:gd name="connsiteX613" fmla="*/ 4002475 w 7467600"/>
              <a:gd name="connsiteY613" fmla="*/ 1037802 h 6858000"/>
              <a:gd name="connsiteX614" fmla="*/ 4000324 w 7467600"/>
              <a:gd name="connsiteY614" fmla="*/ 1039362 h 6858000"/>
              <a:gd name="connsiteX615" fmla="*/ 4002862 w 7467600"/>
              <a:gd name="connsiteY615" fmla="*/ 1042866 h 6858000"/>
              <a:gd name="connsiteX616" fmla="*/ 4002475 w 7467600"/>
              <a:gd name="connsiteY616" fmla="*/ 1037802 h 6858000"/>
              <a:gd name="connsiteX617" fmla="*/ 506322 w 7467600"/>
              <a:gd name="connsiteY617" fmla="*/ 1020997 h 6858000"/>
              <a:gd name="connsiteX618" fmla="*/ 533068 w 7467600"/>
              <a:gd name="connsiteY618" fmla="*/ 1029409 h 6858000"/>
              <a:gd name="connsiteX619" fmla="*/ 1232525 w 7467600"/>
              <a:gd name="connsiteY619" fmla="*/ 1804675 h 6858000"/>
              <a:gd name="connsiteX620" fmla="*/ 1388858 w 7467600"/>
              <a:gd name="connsiteY620" fmla="*/ 2368011 h 6858000"/>
              <a:gd name="connsiteX621" fmla="*/ 1384098 w 7467600"/>
              <a:gd name="connsiteY621" fmla="*/ 2378125 h 6858000"/>
              <a:gd name="connsiteX622" fmla="*/ 1425393 w 7467600"/>
              <a:gd name="connsiteY622" fmla="*/ 2589124 h 6858000"/>
              <a:gd name="connsiteX623" fmla="*/ 1424001 w 7467600"/>
              <a:gd name="connsiteY623" fmla="*/ 2597541 h 6858000"/>
              <a:gd name="connsiteX624" fmla="*/ 2152729 w 7467600"/>
              <a:gd name="connsiteY624" fmla="*/ 2864487 h 6858000"/>
              <a:gd name="connsiteX625" fmla="*/ 2020609 w 7467600"/>
              <a:gd name="connsiteY625" fmla="*/ 2539671 h 6858000"/>
              <a:gd name="connsiteX626" fmla="*/ 2018920 w 7467600"/>
              <a:gd name="connsiteY626" fmla="*/ 2536309 h 6858000"/>
              <a:gd name="connsiteX627" fmla="*/ 1342441 w 7467600"/>
              <a:gd name="connsiteY627" fmla="*/ 1173017 h 6858000"/>
              <a:gd name="connsiteX628" fmla="*/ 1367925 w 7467600"/>
              <a:gd name="connsiteY628" fmla="*/ 1135648 h 6858000"/>
              <a:gd name="connsiteX629" fmla="*/ 1771401 w 7467600"/>
              <a:gd name="connsiteY629" fmla="*/ 1806673 h 6858000"/>
              <a:gd name="connsiteX630" fmla="*/ 1972385 w 7467600"/>
              <a:gd name="connsiteY630" fmla="*/ 2198735 h 6858000"/>
              <a:gd name="connsiteX631" fmla="*/ 2040892 w 7467600"/>
              <a:gd name="connsiteY631" fmla="*/ 2405205 h 6858000"/>
              <a:gd name="connsiteX632" fmla="*/ 2131689 w 7467600"/>
              <a:gd name="connsiteY632" fmla="*/ 1936926 h 6858000"/>
              <a:gd name="connsiteX633" fmla="*/ 2454820 w 7467600"/>
              <a:gd name="connsiteY633" fmla="*/ 1248808 h 6858000"/>
              <a:gd name="connsiteX634" fmla="*/ 2492512 w 7467600"/>
              <a:gd name="connsiteY634" fmla="*/ 1302920 h 6858000"/>
              <a:gd name="connsiteX635" fmla="*/ 2081216 w 7467600"/>
              <a:gd name="connsiteY635" fmla="*/ 2527513 h 6858000"/>
              <a:gd name="connsiteX636" fmla="*/ 2081211 w 7467600"/>
              <a:gd name="connsiteY636" fmla="*/ 2528916 h 6858000"/>
              <a:gd name="connsiteX637" fmla="*/ 2199067 w 7467600"/>
              <a:gd name="connsiteY637" fmla="*/ 2884061 h 6858000"/>
              <a:gd name="connsiteX638" fmla="*/ 3192586 w 7467600"/>
              <a:gd name="connsiteY638" fmla="*/ 3411496 h 6858000"/>
              <a:gd name="connsiteX639" fmla="*/ 3182620 w 7467600"/>
              <a:gd name="connsiteY639" fmla="*/ 3483279 h 6858000"/>
              <a:gd name="connsiteX640" fmla="*/ 2435119 w 7467600"/>
              <a:gd name="connsiteY640" fmla="*/ 3080173 h 6858000"/>
              <a:gd name="connsiteX641" fmla="*/ 2410152 w 7467600"/>
              <a:gd name="connsiteY641" fmla="*/ 3063751 h 6858000"/>
              <a:gd name="connsiteX642" fmla="*/ 2408099 w 7467600"/>
              <a:gd name="connsiteY642" fmla="*/ 3064403 h 6858000"/>
              <a:gd name="connsiteX643" fmla="*/ 2407218 w 7467600"/>
              <a:gd name="connsiteY643" fmla="*/ 3070324 h 6858000"/>
              <a:gd name="connsiteX644" fmla="*/ 2380138 w 7467600"/>
              <a:gd name="connsiteY644" fmla="*/ 3099341 h 6858000"/>
              <a:gd name="connsiteX645" fmla="*/ 1765923 w 7467600"/>
              <a:gd name="connsiteY645" fmla="*/ 3581043 h 6858000"/>
              <a:gd name="connsiteX646" fmla="*/ 1702258 w 7467600"/>
              <a:gd name="connsiteY646" fmla="*/ 3612286 h 6858000"/>
              <a:gd name="connsiteX647" fmla="*/ 1538370 w 7467600"/>
              <a:gd name="connsiteY647" fmla="*/ 3811804 h 6858000"/>
              <a:gd name="connsiteX648" fmla="*/ 542867 w 7467600"/>
              <a:gd name="connsiteY648" fmla="*/ 4944092 h 6858000"/>
              <a:gd name="connsiteX649" fmla="*/ 515800 w 7467600"/>
              <a:gd name="connsiteY649" fmla="*/ 4862180 h 6858000"/>
              <a:gd name="connsiteX650" fmla="*/ 909145 w 7467600"/>
              <a:gd name="connsiteY650" fmla="*/ 4199225 h 6858000"/>
              <a:gd name="connsiteX651" fmla="*/ 1214067 w 7467600"/>
              <a:gd name="connsiteY651" fmla="*/ 3908561 h 6858000"/>
              <a:gd name="connsiteX652" fmla="*/ 640967 w 7467600"/>
              <a:gd name="connsiteY652" fmla="*/ 4105601 h 6858000"/>
              <a:gd name="connsiteX653" fmla="*/ 112563 w 7467600"/>
              <a:gd name="connsiteY653" fmla="*/ 4396952 h 6858000"/>
              <a:gd name="connsiteX654" fmla="*/ 0 w 7467600"/>
              <a:gd name="connsiteY654" fmla="*/ 4466006 h 6858000"/>
              <a:gd name="connsiteX655" fmla="*/ 0 w 7467600"/>
              <a:gd name="connsiteY655" fmla="*/ 4233763 h 6858000"/>
              <a:gd name="connsiteX656" fmla="*/ 36881 w 7467600"/>
              <a:gd name="connsiteY656" fmla="*/ 4200118 h 6858000"/>
              <a:gd name="connsiteX657" fmla="*/ 910534 w 7467600"/>
              <a:gd name="connsiteY657" fmla="*/ 3629753 h 6858000"/>
              <a:gd name="connsiteX658" fmla="*/ 1578717 w 7467600"/>
              <a:gd name="connsiteY658" fmla="*/ 3575982 h 6858000"/>
              <a:gd name="connsiteX659" fmla="*/ 2338780 w 7467600"/>
              <a:gd name="connsiteY659" fmla="*/ 3033725 h 6858000"/>
              <a:gd name="connsiteX660" fmla="*/ 1807991 w 7467600"/>
              <a:gd name="connsiteY660" fmla="*/ 2807184 h 6858000"/>
              <a:gd name="connsiteX661" fmla="*/ 1416358 w 7467600"/>
              <a:gd name="connsiteY661" fmla="*/ 3112571 h 6858000"/>
              <a:gd name="connsiteX662" fmla="*/ 939066 w 7467600"/>
              <a:gd name="connsiteY662" fmla="*/ 3378798 h 6858000"/>
              <a:gd name="connsiteX663" fmla="*/ 115099 w 7467600"/>
              <a:gd name="connsiteY663" fmla="*/ 3607650 h 6858000"/>
              <a:gd name="connsiteX664" fmla="*/ 97284 w 7467600"/>
              <a:gd name="connsiteY664" fmla="*/ 3520393 h 6858000"/>
              <a:gd name="connsiteX665" fmla="*/ 922050 w 7467600"/>
              <a:gd name="connsiteY665" fmla="*/ 3074867 h 6858000"/>
              <a:gd name="connsiteX666" fmla="*/ 1405265 w 7467600"/>
              <a:gd name="connsiteY666" fmla="*/ 3016319 h 6858000"/>
              <a:gd name="connsiteX667" fmla="*/ 1407512 w 7467600"/>
              <a:gd name="connsiteY667" fmla="*/ 3018001 h 6858000"/>
              <a:gd name="connsiteX668" fmla="*/ 1726266 w 7467600"/>
              <a:gd name="connsiteY668" fmla="*/ 2777274 h 6858000"/>
              <a:gd name="connsiteX669" fmla="*/ 625390 w 7467600"/>
              <a:gd name="connsiteY669" fmla="*/ 2514541 h 6858000"/>
              <a:gd name="connsiteX670" fmla="*/ 619799 w 7467600"/>
              <a:gd name="connsiteY670" fmla="*/ 2527180 h 6858000"/>
              <a:gd name="connsiteX671" fmla="*/ 310030 w 7467600"/>
              <a:gd name="connsiteY671" fmla="*/ 2771818 h 6858000"/>
              <a:gd name="connsiteX672" fmla="*/ 173877 w 7467600"/>
              <a:gd name="connsiteY672" fmla="*/ 2937056 h 6858000"/>
              <a:gd name="connsiteX673" fmla="*/ 77889 w 7467600"/>
              <a:gd name="connsiteY673" fmla="*/ 3138440 h 6858000"/>
              <a:gd name="connsiteX674" fmla="*/ 0 w 7467600"/>
              <a:gd name="connsiteY674" fmla="*/ 3271395 h 6858000"/>
              <a:gd name="connsiteX675" fmla="*/ 0 w 7467600"/>
              <a:gd name="connsiteY675" fmla="*/ 3153002 h 6858000"/>
              <a:gd name="connsiteX676" fmla="*/ 2386 w 7467600"/>
              <a:gd name="connsiteY676" fmla="*/ 3149203 h 6858000"/>
              <a:gd name="connsiteX677" fmla="*/ 89753 w 7467600"/>
              <a:gd name="connsiteY677" fmla="*/ 2987702 h 6858000"/>
              <a:gd name="connsiteX678" fmla="*/ 76869 w 7467600"/>
              <a:gd name="connsiteY678" fmla="*/ 3005404 h 6858000"/>
              <a:gd name="connsiteX679" fmla="*/ 32049 w 7467600"/>
              <a:gd name="connsiteY679" fmla="*/ 3065814 h 6858000"/>
              <a:gd name="connsiteX680" fmla="*/ 0 w 7467600"/>
              <a:gd name="connsiteY680" fmla="*/ 3108744 h 6858000"/>
              <a:gd name="connsiteX681" fmla="*/ 0 w 7467600"/>
              <a:gd name="connsiteY681" fmla="*/ 3058059 h 6858000"/>
              <a:gd name="connsiteX682" fmla="*/ 7610 w 7467600"/>
              <a:gd name="connsiteY682" fmla="*/ 3047889 h 6858000"/>
              <a:gd name="connsiteX683" fmla="*/ 52419 w 7467600"/>
              <a:gd name="connsiteY683" fmla="*/ 2987479 h 6858000"/>
              <a:gd name="connsiteX684" fmla="*/ 59142 w 7467600"/>
              <a:gd name="connsiteY684" fmla="*/ 2978488 h 6858000"/>
              <a:gd name="connsiteX685" fmla="*/ 0 w 7467600"/>
              <a:gd name="connsiteY685" fmla="*/ 3015334 h 6858000"/>
              <a:gd name="connsiteX686" fmla="*/ 0 w 7467600"/>
              <a:gd name="connsiteY686" fmla="*/ 2914286 h 6858000"/>
              <a:gd name="connsiteX687" fmla="*/ 36383 w 7467600"/>
              <a:gd name="connsiteY687" fmla="*/ 2901128 h 6858000"/>
              <a:gd name="connsiteX688" fmla="*/ 156329 w 7467600"/>
              <a:gd name="connsiteY688" fmla="*/ 2840533 h 6858000"/>
              <a:gd name="connsiteX689" fmla="*/ 358355 w 7467600"/>
              <a:gd name="connsiteY689" fmla="*/ 2620471 h 6858000"/>
              <a:gd name="connsiteX690" fmla="*/ 510577 w 7467600"/>
              <a:gd name="connsiteY690" fmla="*/ 2501244 h 6858000"/>
              <a:gd name="connsiteX691" fmla="*/ 211967 w 7467600"/>
              <a:gd name="connsiteY691" fmla="*/ 2479171 h 6858000"/>
              <a:gd name="connsiteX692" fmla="*/ 0 w 7467600"/>
              <a:gd name="connsiteY692" fmla="*/ 2476398 h 6858000"/>
              <a:gd name="connsiteX693" fmla="*/ 0 w 7467600"/>
              <a:gd name="connsiteY693" fmla="*/ 2389189 h 6858000"/>
              <a:gd name="connsiteX694" fmla="*/ 103062 w 7467600"/>
              <a:gd name="connsiteY694" fmla="*/ 2389518 h 6858000"/>
              <a:gd name="connsiteX695" fmla="*/ 510734 w 7467600"/>
              <a:gd name="connsiteY695" fmla="*/ 2416201 h 6858000"/>
              <a:gd name="connsiteX696" fmla="*/ 279257 w 7467600"/>
              <a:gd name="connsiteY696" fmla="*/ 2092102 h 6858000"/>
              <a:gd name="connsiteX697" fmla="*/ 65265 w 7467600"/>
              <a:gd name="connsiteY697" fmla="*/ 2006049 h 6858000"/>
              <a:gd name="connsiteX698" fmla="*/ 0 w 7467600"/>
              <a:gd name="connsiteY698" fmla="*/ 1982532 h 6858000"/>
              <a:gd name="connsiteX699" fmla="*/ 0 w 7467600"/>
              <a:gd name="connsiteY699" fmla="*/ 1912789 h 6858000"/>
              <a:gd name="connsiteX700" fmla="*/ 97460 w 7467600"/>
              <a:gd name="connsiteY700" fmla="*/ 1953725 h 6858000"/>
              <a:gd name="connsiteX701" fmla="*/ 221272 w 7467600"/>
              <a:gd name="connsiteY701" fmla="*/ 1980766 h 6858000"/>
              <a:gd name="connsiteX702" fmla="*/ 116765 w 7467600"/>
              <a:gd name="connsiteY702" fmla="*/ 1911033 h 6858000"/>
              <a:gd name="connsiteX703" fmla="*/ 16405 w 7467600"/>
              <a:gd name="connsiteY703" fmla="*/ 1803412 h 6858000"/>
              <a:gd name="connsiteX704" fmla="*/ 0 w 7467600"/>
              <a:gd name="connsiteY704" fmla="*/ 1784777 h 6858000"/>
              <a:gd name="connsiteX705" fmla="*/ 0 w 7467600"/>
              <a:gd name="connsiteY705" fmla="*/ 1740082 h 6858000"/>
              <a:gd name="connsiteX706" fmla="*/ 39394 w 7467600"/>
              <a:gd name="connsiteY706" fmla="*/ 1784856 h 6858000"/>
              <a:gd name="connsiteX707" fmla="*/ 135813 w 7467600"/>
              <a:gd name="connsiteY707" fmla="*/ 1888838 h 6858000"/>
              <a:gd name="connsiteX708" fmla="*/ 242575 w 7467600"/>
              <a:gd name="connsiteY708" fmla="*/ 1958841 h 6858000"/>
              <a:gd name="connsiteX709" fmla="*/ 82197 w 7467600"/>
              <a:gd name="connsiteY709" fmla="*/ 1754826 h 6858000"/>
              <a:gd name="connsiteX710" fmla="*/ 0 w 7467600"/>
              <a:gd name="connsiteY710" fmla="*/ 1679650 h 6858000"/>
              <a:gd name="connsiteX711" fmla="*/ 0 w 7467600"/>
              <a:gd name="connsiteY711" fmla="*/ 1602463 h 6858000"/>
              <a:gd name="connsiteX712" fmla="*/ 84689 w 7467600"/>
              <a:gd name="connsiteY712" fmla="*/ 1677442 h 6858000"/>
              <a:gd name="connsiteX713" fmla="*/ 298437 w 7467600"/>
              <a:gd name="connsiteY713" fmla="*/ 1968019 h 6858000"/>
              <a:gd name="connsiteX714" fmla="*/ 227269 w 7467600"/>
              <a:gd name="connsiteY714" fmla="*/ 1114064 h 6858000"/>
              <a:gd name="connsiteX715" fmla="*/ 248003 w 7467600"/>
              <a:gd name="connsiteY715" fmla="*/ 1089613 h 6858000"/>
              <a:gd name="connsiteX716" fmla="*/ 427020 w 7467600"/>
              <a:gd name="connsiteY716" fmla="*/ 1619803 h 6858000"/>
              <a:gd name="connsiteX717" fmla="*/ 340345 w 7467600"/>
              <a:gd name="connsiteY717" fmla="*/ 2027739 h 6858000"/>
              <a:gd name="connsiteX718" fmla="*/ 360865 w 7467600"/>
              <a:gd name="connsiteY718" fmla="*/ 2044827 h 6858000"/>
              <a:gd name="connsiteX719" fmla="*/ 560414 w 7467600"/>
              <a:gd name="connsiteY719" fmla="*/ 2421457 h 6858000"/>
              <a:gd name="connsiteX720" fmla="*/ 1359703 w 7467600"/>
              <a:gd name="connsiteY720" fmla="*/ 2578554 h 6858000"/>
              <a:gd name="connsiteX721" fmla="*/ 1359422 w 7467600"/>
              <a:gd name="connsiteY721" fmla="*/ 2577994 h 6858000"/>
              <a:gd name="connsiteX722" fmla="*/ 828701 w 7467600"/>
              <a:gd name="connsiteY722" fmla="*/ 1839520 h 6858000"/>
              <a:gd name="connsiteX723" fmla="*/ 494427 w 7467600"/>
              <a:gd name="connsiteY723" fmla="*/ 1092333 h 6858000"/>
              <a:gd name="connsiteX724" fmla="*/ 506322 w 7467600"/>
              <a:gd name="connsiteY724" fmla="*/ 1020997 h 6858000"/>
              <a:gd name="connsiteX725" fmla="*/ 4570198 w 7467600"/>
              <a:gd name="connsiteY725" fmla="*/ 978081 h 6858000"/>
              <a:gd name="connsiteX726" fmla="*/ 4523691 w 7467600"/>
              <a:gd name="connsiteY726" fmla="*/ 1127776 h 6858000"/>
              <a:gd name="connsiteX727" fmla="*/ 4509875 w 7467600"/>
              <a:gd name="connsiteY727" fmla="*/ 1167552 h 6858000"/>
              <a:gd name="connsiteX728" fmla="*/ 4478168 w 7467600"/>
              <a:gd name="connsiteY728" fmla="*/ 1260735 h 6858000"/>
              <a:gd name="connsiteX729" fmla="*/ 4409309 w 7467600"/>
              <a:gd name="connsiteY729" fmla="*/ 1666996 h 6858000"/>
              <a:gd name="connsiteX730" fmla="*/ 4370031 w 7467600"/>
              <a:gd name="connsiteY730" fmla="*/ 1955666 h 6858000"/>
              <a:gd name="connsiteX731" fmla="*/ 4570198 w 7467600"/>
              <a:gd name="connsiteY731" fmla="*/ 978081 h 6858000"/>
              <a:gd name="connsiteX732" fmla="*/ 4557898 w 7467600"/>
              <a:gd name="connsiteY732" fmla="*/ 900011 h 6858000"/>
              <a:gd name="connsiteX733" fmla="*/ 4344840 w 7467600"/>
              <a:gd name="connsiteY733" fmla="*/ 1922038 h 6858000"/>
              <a:gd name="connsiteX734" fmla="*/ 4378710 w 7467600"/>
              <a:gd name="connsiteY734" fmla="*/ 1665516 h 6858000"/>
              <a:gd name="connsiteX735" fmla="*/ 4448798 w 7467600"/>
              <a:gd name="connsiteY735" fmla="*/ 1253024 h 6858000"/>
              <a:gd name="connsiteX736" fmla="*/ 4480315 w 7467600"/>
              <a:gd name="connsiteY736" fmla="*/ 1158454 h 6858000"/>
              <a:gd name="connsiteX737" fmla="*/ 4494133 w 7467600"/>
              <a:gd name="connsiteY737" fmla="*/ 1118676 h 6858000"/>
              <a:gd name="connsiteX738" fmla="*/ 4557898 w 7467600"/>
              <a:gd name="connsiteY738" fmla="*/ 900011 h 6858000"/>
              <a:gd name="connsiteX739" fmla="*/ 5870151 w 7467600"/>
              <a:gd name="connsiteY739" fmla="*/ 898890 h 6858000"/>
              <a:gd name="connsiteX740" fmla="*/ 5861335 w 7467600"/>
              <a:gd name="connsiteY740" fmla="*/ 899177 h 6858000"/>
              <a:gd name="connsiteX741" fmla="*/ 5843702 w 7467600"/>
              <a:gd name="connsiteY741" fmla="*/ 899748 h 6858000"/>
              <a:gd name="connsiteX742" fmla="*/ 5651107 w 7467600"/>
              <a:gd name="connsiteY742" fmla="*/ 920306 h 6858000"/>
              <a:gd name="connsiteX743" fmla="*/ 5459407 w 7467600"/>
              <a:gd name="connsiteY743" fmla="*/ 940975 h 6858000"/>
              <a:gd name="connsiteX744" fmla="*/ 5374846 w 7467600"/>
              <a:gd name="connsiteY744" fmla="*/ 941988 h 6858000"/>
              <a:gd name="connsiteX745" fmla="*/ 5256105 w 7467600"/>
              <a:gd name="connsiteY745" fmla="*/ 945632 h 6858000"/>
              <a:gd name="connsiteX746" fmla="*/ 5107071 w 7467600"/>
              <a:gd name="connsiteY746" fmla="*/ 969720 h 6858000"/>
              <a:gd name="connsiteX747" fmla="*/ 4998681 w 7467600"/>
              <a:gd name="connsiteY747" fmla="*/ 988771 h 6858000"/>
              <a:gd name="connsiteX748" fmla="*/ 5870151 w 7467600"/>
              <a:gd name="connsiteY748" fmla="*/ 898890 h 6858000"/>
              <a:gd name="connsiteX749" fmla="*/ 5504425 w 7467600"/>
              <a:gd name="connsiteY749" fmla="*/ 848067 h 6858000"/>
              <a:gd name="connsiteX750" fmla="*/ 4968849 w 7467600"/>
              <a:gd name="connsiteY750" fmla="*/ 962318 h 6858000"/>
              <a:gd name="connsiteX751" fmla="*/ 5104039 w 7467600"/>
              <a:gd name="connsiteY751" fmla="*/ 940634 h 6858000"/>
              <a:gd name="connsiteX752" fmla="*/ 5256311 w 7467600"/>
              <a:gd name="connsiteY752" fmla="*/ 916490 h 6858000"/>
              <a:gd name="connsiteX753" fmla="*/ 5377381 w 7467600"/>
              <a:gd name="connsiteY753" fmla="*/ 912671 h 6858000"/>
              <a:gd name="connsiteX754" fmla="*/ 5460148 w 7467600"/>
              <a:gd name="connsiteY754" fmla="*/ 911442 h 6858000"/>
              <a:gd name="connsiteX755" fmla="*/ 5648971 w 7467600"/>
              <a:gd name="connsiteY755" fmla="*/ 891331 h 6858000"/>
              <a:gd name="connsiteX756" fmla="*/ 5844807 w 7467600"/>
              <a:gd name="connsiteY756" fmla="*/ 870718 h 6858000"/>
              <a:gd name="connsiteX757" fmla="*/ 5862975 w 7467600"/>
              <a:gd name="connsiteY757" fmla="*/ 869756 h 6858000"/>
              <a:gd name="connsiteX758" fmla="*/ 5920887 w 7467600"/>
              <a:gd name="connsiteY758" fmla="*/ 865929 h 6858000"/>
              <a:gd name="connsiteX759" fmla="*/ 5504425 w 7467600"/>
              <a:gd name="connsiteY759" fmla="*/ 848067 h 6858000"/>
              <a:gd name="connsiteX760" fmla="*/ 3607114 w 7467600"/>
              <a:gd name="connsiteY760" fmla="*/ 467441 h 6858000"/>
              <a:gd name="connsiteX761" fmla="*/ 3296242 w 7467600"/>
              <a:gd name="connsiteY761" fmla="*/ 807991 h 6858000"/>
              <a:gd name="connsiteX762" fmla="*/ 3174674 w 7467600"/>
              <a:gd name="connsiteY762" fmla="*/ 919759 h 6858000"/>
              <a:gd name="connsiteX763" fmla="*/ 3042978 w 7467600"/>
              <a:gd name="connsiteY763" fmla="*/ 1054894 h 6858000"/>
              <a:gd name="connsiteX764" fmla="*/ 2968914 w 7467600"/>
              <a:gd name="connsiteY764" fmla="*/ 1133756 h 6858000"/>
              <a:gd name="connsiteX765" fmla="*/ 3103823 w 7467600"/>
              <a:gd name="connsiteY765" fmla="*/ 1026814 h 6858000"/>
              <a:gd name="connsiteX766" fmla="*/ 3607114 w 7467600"/>
              <a:gd name="connsiteY766" fmla="*/ 467441 h 6858000"/>
              <a:gd name="connsiteX767" fmla="*/ 3744487 w 7467600"/>
              <a:gd name="connsiteY767" fmla="*/ 383136 h 6858000"/>
              <a:gd name="connsiteX768" fmla="*/ 3970213 w 7467600"/>
              <a:gd name="connsiteY768" fmla="*/ 995559 h 6858000"/>
              <a:gd name="connsiteX769" fmla="*/ 3744487 w 7467600"/>
              <a:gd name="connsiteY769" fmla="*/ 383136 h 6858000"/>
              <a:gd name="connsiteX770" fmla="*/ 3624562 w 7467600"/>
              <a:gd name="connsiteY770" fmla="*/ 367041 h 6858000"/>
              <a:gd name="connsiteX771" fmla="*/ 3489712 w 7467600"/>
              <a:gd name="connsiteY771" fmla="*/ 485386 h 6858000"/>
              <a:gd name="connsiteX772" fmla="*/ 3182994 w 7467600"/>
              <a:gd name="connsiteY772" fmla="*/ 828265 h 6858000"/>
              <a:gd name="connsiteX773" fmla="*/ 2892114 w 7467600"/>
              <a:gd name="connsiteY773" fmla="*/ 1172635 h 6858000"/>
              <a:gd name="connsiteX774" fmla="*/ 3021459 w 7467600"/>
              <a:gd name="connsiteY774" fmla="*/ 1035385 h 6858000"/>
              <a:gd name="connsiteX775" fmla="*/ 3153873 w 7467600"/>
              <a:gd name="connsiteY775" fmla="*/ 898971 h 6858000"/>
              <a:gd name="connsiteX776" fmla="*/ 3276511 w 7467600"/>
              <a:gd name="connsiteY776" fmla="*/ 786423 h 6858000"/>
              <a:gd name="connsiteX777" fmla="*/ 3584154 w 7467600"/>
              <a:gd name="connsiteY777" fmla="*/ 448218 h 6858000"/>
              <a:gd name="connsiteX778" fmla="*/ 3624562 w 7467600"/>
              <a:gd name="connsiteY778" fmla="*/ 367041 h 6858000"/>
              <a:gd name="connsiteX779" fmla="*/ 3766672 w 7467600"/>
              <a:gd name="connsiteY779" fmla="*/ 359429 h 6858000"/>
              <a:gd name="connsiteX780" fmla="*/ 3996338 w 7467600"/>
              <a:gd name="connsiteY780" fmla="*/ 968237 h 6858000"/>
              <a:gd name="connsiteX781" fmla="*/ 3766672 w 7467600"/>
              <a:gd name="connsiteY781" fmla="*/ 359429 h 6858000"/>
              <a:gd name="connsiteX782" fmla="*/ 5805386 w 7467600"/>
              <a:gd name="connsiteY782" fmla="*/ 239240 h 6858000"/>
              <a:gd name="connsiteX783" fmla="*/ 5736947 w 7467600"/>
              <a:gd name="connsiteY783" fmla="*/ 261367 h 6858000"/>
              <a:gd name="connsiteX784" fmla="*/ 5427012 w 7467600"/>
              <a:gd name="connsiteY784" fmla="*/ 311272 h 6858000"/>
              <a:gd name="connsiteX785" fmla="*/ 5147818 w 7467600"/>
              <a:gd name="connsiteY785" fmla="*/ 322112 h 6858000"/>
              <a:gd name="connsiteX786" fmla="*/ 5060854 w 7467600"/>
              <a:gd name="connsiteY786" fmla="*/ 311882 h 6858000"/>
              <a:gd name="connsiteX787" fmla="*/ 4945989 w 7467600"/>
              <a:gd name="connsiteY787" fmla="*/ 300516 h 6858000"/>
              <a:gd name="connsiteX788" fmla="*/ 5410479 w 7467600"/>
              <a:gd name="connsiteY788" fmla="*/ 348434 h 6858000"/>
              <a:gd name="connsiteX789" fmla="*/ 5805386 w 7467600"/>
              <a:gd name="connsiteY789" fmla="*/ 239240 h 6858000"/>
              <a:gd name="connsiteX790" fmla="*/ 5905192 w 7467600"/>
              <a:gd name="connsiteY790" fmla="*/ 163079 h 6858000"/>
              <a:gd name="connsiteX791" fmla="*/ 5865655 w 7467600"/>
              <a:gd name="connsiteY791" fmla="*/ 171901 h 6858000"/>
              <a:gd name="connsiteX792" fmla="*/ 5259740 w 7467600"/>
              <a:gd name="connsiteY792" fmla="*/ 257013 h 6858000"/>
              <a:gd name="connsiteX793" fmla="*/ 5208466 w 7467600"/>
              <a:gd name="connsiteY793" fmla="*/ 257550 h 6858000"/>
              <a:gd name="connsiteX794" fmla="*/ 4980204 w 7467600"/>
              <a:gd name="connsiteY794" fmla="*/ 271903 h 6858000"/>
              <a:gd name="connsiteX795" fmla="*/ 5068068 w 7467600"/>
              <a:gd name="connsiteY795" fmla="*/ 282244 h 6858000"/>
              <a:gd name="connsiteX796" fmla="*/ 5153231 w 7467600"/>
              <a:gd name="connsiteY796" fmla="*/ 292240 h 6858000"/>
              <a:gd name="connsiteX797" fmla="*/ 5426491 w 7467600"/>
              <a:gd name="connsiteY797" fmla="*/ 281128 h 6858000"/>
              <a:gd name="connsiteX798" fmla="*/ 5731212 w 7467600"/>
              <a:gd name="connsiteY798" fmla="*/ 231951 h 6858000"/>
              <a:gd name="connsiteX799" fmla="*/ 5905192 w 7467600"/>
              <a:gd name="connsiteY799" fmla="*/ 163079 h 6858000"/>
              <a:gd name="connsiteX800" fmla="*/ 5944437 w 7467600"/>
              <a:gd name="connsiteY800" fmla="*/ 113829 h 6858000"/>
              <a:gd name="connsiteX801" fmla="*/ 5825032 w 7467600"/>
              <a:gd name="connsiteY801" fmla="*/ 146405 h 6858000"/>
              <a:gd name="connsiteX802" fmla="*/ 4955599 w 7467600"/>
              <a:gd name="connsiteY802" fmla="*/ 247008 h 6858000"/>
              <a:gd name="connsiteX803" fmla="*/ 5210104 w 7467600"/>
              <a:gd name="connsiteY803" fmla="*/ 228123 h 6858000"/>
              <a:gd name="connsiteX804" fmla="*/ 5261015 w 7467600"/>
              <a:gd name="connsiteY804" fmla="*/ 227087 h 6858000"/>
              <a:gd name="connsiteX805" fmla="*/ 5861181 w 7467600"/>
              <a:gd name="connsiteY805" fmla="*/ 143093 h 6858000"/>
              <a:gd name="connsiteX806" fmla="*/ 5961252 w 7467600"/>
              <a:gd name="connsiteY806" fmla="*/ 114820 h 6858000"/>
              <a:gd name="connsiteX807" fmla="*/ 5944437 w 7467600"/>
              <a:gd name="connsiteY807" fmla="*/ 113829 h 6858000"/>
              <a:gd name="connsiteX808" fmla="*/ 3882765 w 7467600"/>
              <a:gd name="connsiteY808" fmla="*/ 0 h 6858000"/>
              <a:gd name="connsiteX809" fmla="*/ 3995099 w 7467600"/>
              <a:gd name="connsiteY809" fmla="*/ 0 h 6858000"/>
              <a:gd name="connsiteX810" fmla="*/ 4163818 w 7467600"/>
              <a:gd name="connsiteY810" fmla="*/ 234104 h 6858000"/>
              <a:gd name="connsiteX811" fmla="*/ 4172099 w 7467600"/>
              <a:gd name="connsiteY811" fmla="*/ 234207 h 6858000"/>
              <a:gd name="connsiteX812" fmla="*/ 4784282 w 7467600"/>
              <a:gd name="connsiteY812" fmla="*/ 276561 h 6858000"/>
              <a:gd name="connsiteX813" fmla="*/ 4801687 w 7467600"/>
              <a:gd name="connsiteY813" fmla="*/ 267764 h 6858000"/>
              <a:gd name="connsiteX814" fmla="*/ 6082788 w 7467600"/>
              <a:gd name="connsiteY814" fmla="*/ 64119 h 6858000"/>
              <a:gd name="connsiteX815" fmla="*/ 6099442 w 7467600"/>
              <a:gd name="connsiteY815" fmla="*/ 82568 h 6858000"/>
              <a:gd name="connsiteX816" fmla="*/ 4804137 w 7467600"/>
              <a:gd name="connsiteY816" fmla="*/ 320931 h 6858000"/>
              <a:gd name="connsiteX817" fmla="*/ 4227047 w 7467600"/>
              <a:gd name="connsiteY817" fmla="*/ 313415 h 6858000"/>
              <a:gd name="connsiteX818" fmla="*/ 4346041 w 7467600"/>
              <a:gd name="connsiteY818" fmla="*/ 456086 h 6858000"/>
              <a:gd name="connsiteX819" fmla="*/ 4870967 w 7467600"/>
              <a:gd name="connsiteY819" fmla="*/ 963061 h 6858000"/>
              <a:gd name="connsiteX820" fmla="*/ 4889647 w 7467600"/>
              <a:gd name="connsiteY820" fmla="*/ 957147 h 6858000"/>
              <a:gd name="connsiteX821" fmla="*/ 5422504 w 7467600"/>
              <a:gd name="connsiteY821" fmla="*/ 805191 h 6858000"/>
              <a:gd name="connsiteX822" fmla="*/ 6087656 w 7467600"/>
              <a:gd name="connsiteY822" fmla="*/ 826703 h 6858000"/>
              <a:gd name="connsiteX823" fmla="*/ 6058717 w 7467600"/>
              <a:gd name="connsiteY823" fmla="*/ 865992 h 6858000"/>
              <a:gd name="connsiteX824" fmla="*/ 4974153 w 7467600"/>
              <a:gd name="connsiteY824" fmla="*/ 1045456 h 6858000"/>
              <a:gd name="connsiteX825" fmla="*/ 5627835 w 7467600"/>
              <a:gd name="connsiteY825" fmla="*/ 1472077 h 6858000"/>
              <a:gd name="connsiteX826" fmla="*/ 5629817 w 7467600"/>
              <a:gd name="connsiteY826" fmla="*/ 1471412 h 6858000"/>
              <a:gd name="connsiteX827" fmla="*/ 5634124 w 7467600"/>
              <a:gd name="connsiteY827" fmla="*/ 1470572 h 6858000"/>
              <a:gd name="connsiteX828" fmla="*/ 5755832 w 7467600"/>
              <a:gd name="connsiteY828" fmla="*/ 1383886 h 6858000"/>
              <a:gd name="connsiteX829" fmla="*/ 6014186 w 7467600"/>
              <a:gd name="connsiteY829" fmla="*/ 1279799 h 6858000"/>
              <a:gd name="connsiteX830" fmla="*/ 6901619 w 7467600"/>
              <a:gd name="connsiteY830" fmla="*/ 1047874 h 6858000"/>
              <a:gd name="connsiteX831" fmla="*/ 6931566 w 7467600"/>
              <a:gd name="connsiteY831" fmla="*/ 1062034 h 6858000"/>
              <a:gd name="connsiteX832" fmla="*/ 5790982 w 7467600"/>
              <a:gd name="connsiteY832" fmla="*/ 1561380 h 6858000"/>
              <a:gd name="connsiteX833" fmla="*/ 6188971 w 7467600"/>
              <a:gd name="connsiteY833" fmla="*/ 1755168 h 6858000"/>
              <a:gd name="connsiteX834" fmla="*/ 6202446 w 7467600"/>
              <a:gd name="connsiteY834" fmla="*/ 1752268 h 6858000"/>
              <a:gd name="connsiteX835" fmla="*/ 7179560 w 7467600"/>
              <a:gd name="connsiteY835" fmla="*/ 1467551 h 6858000"/>
              <a:gd name="connsiteX836" fmla="*/ 7158730 w 7467600"/>
              <a:gd name="connsiteY836" fmla="*/ 1507835 h 6858000"/>
              <a:gd name="connsiteX837" fmla="*/ 6326959 w 7467600"/>
              <a:gd name="connsiteY837" fmla="*/ 1817686 h 6858000"/>
              <a:gd name="connsiteX838" fmla="*/ 6537433 w 7467600"/>
              <a:gd name="connsiteY838" fmla="*/ 1907790 h 6858000"/>
              <a:gd name="connsiteX839" fmla="*/ 6550221 w 7467600"/>
              <a:gd name="connsiteY839" fmla="*/ 1910729 h 6858000"/>
              <a:gd name="connsiteX840" fmla="*/ 6964438 w 7467600"/>
              <a:gd name="connsiteY840" fmla="*/ 2209505 h 6858000"/>
              <a:gd name="connsiteX841" fmla="*/ 7367862 w 7467600"/>
              <a:gd name="connsiteY841" fmla="*/ 2806833 h 6858000"/>
              <a:gd name="connsiteX842" fmla="*/ 7364329 w 7467600"/>
              <a:gd name="connsiteY842" fmla="*/ 2826907 h 6858000"/>
              <a:gd name="connsiteX843" fmla="*/ 7290545 w 7467600"/>
              <a:gd name="connsiteY843" fmla="*/ 2850663 h 6858000"/>
              <a:gd name="connsiteX844" fmla="*/ 6472036 w 7467600"/>
              <a:gd name="connsiteY844" fmla="*/ 1959003 h 6858000"/>
              <a:gd name="connsiteX845" fmla="*/ 5792897 w 7467600"/>
              <a:gd name="connsiteY845" fmla="*/ 1647747 h 6858000"/>
              <a:gd name="connsiteX846" fmla="*/ 5842751 w 7467600"/>
              <a:gd name="connsiteY846" fmla="*/ 1816112 h 6858000"/>
              <a:gd name="connsiteX847" fmla="*/ 5847424 w 7467600"/>
              <a:gd name="connsiteY847" fmla="*/ 1815776 h 6858000"/>
              <a:gd name="connsiteX848" fmla="*/ 6399821 w 7467600"/>
              <a:gd name="connsiteY848" fmla="*/ 2344799 h 6858000"/>
              <a:gd name="connsiteX849" fmla="*/ 6323232 w 7467600"/>
              <a:gd name="connsiteY849" fmla="*/ 2389634 h 6858000"/>
              <a:gd name="connsiteX850" fmla="*/ 5942958 w 7467600"/>
              <a:gd name="connsiteY850" fmla="*/ 2077708 h 6858000"/>
              <a:gd name="connsiteX851" fmla="*/ 5921559 w 7467600"/>
              <a:gd name="connsiteY851" fmla="*/ 2378596 h 6858000"/>
              <a:gd name="connsiteX852" fmla="*/ 5817651 w 7467600"/>
              <a:gd name="connsiteY852" fmla="*/ 3023919 h 6858000"/>
              <a:gd name="connsiteX853" fmla="*/ 5729634 w 7467600"/>
              <a:gd name="connsiteY853" fmla="*/ 3051849 h 6858000"/>
              <a:gd name="connsiteX854" fmla="*/ 5611018 w 7467600"/>
              <a:gd name="connsiteY854" fmla="*/ 2316769 h 6858000"/>
              <a:gd name="connsiteX855" fmla="*/ 5687608 w 7467600"/>
              <a:gd name="connsiteY855" fmla="*/ 2039972 h 6858000"/>
              <a:gd name="connsiteX856" fmla="*/ 5657554 w 7467600"/>
              <a:gd name="connsiteY856" fmla="*/ 1576445 h 6858000"/>
              <a:gd name="connsiteX857" fmla="*/ 5150475 w 7467600"/>
              <a:gd name="connsiteY857" fmla="*/ 1274012 h 6858000"/>
              <a:gd name="connsiteX858" fmla="*/ 5349142 w 7467600"/>
              <a:gd name="connsiteY858" fmla="*/ 2204405 h 6858000"/>
              <a:gd name="connsiteX859" fmla="*/ 5262214 w 7467600"/>
              <a:gd name="connsiteY859" fmla="*/ 2233836 h 6858000"/>
              <a:gd name="connsiteX860" fmla="*/ 4981539 w 7467600"/>
              <a:gd name="connsiteY860" fmla="*/ 1542201 h 6858000"/>
              <a:gd name="connsiteX861" fmla="*/ 4958461 w 7467600"/>
              <a:gd name="connsiteY861" fmla="*/ 1136957 h 6858000"/>
              <a:gd name="connsiteX862" fmla="*/ 4655015 w 7467600"/>
              <a:gd name="connsiteY862" fmla="*/ 891426 h 6858000"/>
              <a:gd name="connsiteX863" fmla="*/ 4348002 w 7467600"/>
              <a:gd name="connsiteY863" fmla="*/ 2205895 h 6858000"/>
              <a:gd name="connsiteX864" fmla="*/ 4262250 w 7467600"/>
              <a:gd name="connsiteY864" fmla="*/ 2219972 h 6858000"/>
              <a:gd name="connsiteX865" fmla="*/ 4550611 w 7467600"/>
              <a:gd name="connsiteY865" fmla="*/ 817540 h 6858000"/>
              <a:gd name="connsiteX866" fmla="*/ 4564418 w 7467600"/>
              <a:gd name="connsiteY866" fmla="*/ 808293 h 6858000"/>
              <a:gd name="connsiteX867" fmla="*/ 4266388 w 7467600"/>
              <a:gd name="connsiteY867" fmla="*/ 500083 h 6858000"/>
              <a:gd name="connsiteX868" fmla="*/ 4032842 w 7467600"/>
              <a:gd name="connsiteY868" fmla="*/ 211809 h 6858000"/>
              <a:gd name="connsiteX869" fmla="*/ 3882765 w 7467600"/>
              <a:gd name="connsiteY869" fmla="*/ 0 h 6858000"/>
              <a:gd name="connsiteX870" fmla="*/ 3721337 w 7467600"/>
              <a:gd name="connsiteY870" fmla="*/ 0 h 6858000"/>
              <a:gd name="connsiteX871" fmla="*/ 3797544 w 7467600"/>
              <a:gd name="connsiteY871" fmla="*/ 0 h 6858000"/>
              <a:gd name="connsiteX872" fmla="*/ 3775734 w 7467600"/>
              <a:gd name="connsiteY872" fmla="*/ 95131 h 6858000"/>
              <a:gd name="connsiteX873" fmla="*/ 3724807 w 7467600"/>
              <a:gd name="connsiteY873" fmla="*/ 272257 h 6858000"/>
              <a:gd name="connsiteX874" fmla="*/ 3726844 w 7467600"/>
              <a:gd name="connsiteY874" fmla="*/ 282988 h 6858000"/>
              <a:gd name="connsiteX875" fmla="*/ 3742664 w 7467600"/>
              <a:gd name="connsiteY875" fmla="*/ 279918 h 6858000"/>
              <a:gd name="connsiteX876" fmla="*/ 4103910 w 7467600"/>
              <a:gd name="connsiteY876" fmla="*/ 1161917 h 6858000"/>
              <a:gd name="connsiteX877" fmla="*/ 4020269 w 7467600"/>
              <a:gd name="connsiteY877" fmla="*/ 1200406 h 6858000"/>
              <a:gd name="connsiteX878" fmla="*/ 3674882 w 7467600"/>
              <a:gd name="connsiteY878" fmla="*/ 488524 h 6858000"/>
              <a:gd name="connsiteX879" fmla="*/ 3132682 w 7467600"/>
              <a:gd name="connsiteY879" fmla="*/ 1072284 h 6858000"/>
              <a:gd name="connsiteX880" fmla="*/ 2716346 w 7467600"/>
              <a:gd name="connsiteY880" fmla="*/ 1276376 h 6858000"/>
              <a:gd name="connsiteX881" fmla="*/ 2716772 w 7467600"/>
              <a:gd name="connsiteY881" fmla="*/ 1255462 h 6858000"/>
              <a:gd name="connsiteX882" fmla="*/ 3471096 w 7467600"/>
              <a:gd name="connsiteY882" fmla="*/ 437072 h 6858000"/>
              <a:gd name="connsiteX883" fmla="*/ 3639057 w 7467600"/>
              <a:gd name="connsiteY883" fmla="*/ 286334 h 6858000"/>
              <a:gd name="connsiteX884" fmla="*/ 3640309 w 7467600"/>
              <a:gd name="connsiteY884" fmla="*/ 284664 h 6858000"/>
              <a:gd name="connsiteX885" fmla="*/ 3646022 w 7467600"/>
              <a:gd name="connsiteY885" fmla="*/ 276711 h 6858000"/>
              <a:gd name="connsiteX886" fmla="*/ 3707943 w 7467600"/>
              <a:gd name="connsiteY886" fmla="*/ 65958 h 6858000"/>
              <a:gd name="connsiteX887" fmla="*/ 3721337 w 7467600"/>
              <a:gd name="connsiteY887" fmla="*/ 0 h 6858000"/>
              <a:gd name="connsiteX888" fmla="*/ 2867960 w 7467600"/>
              <a:gd name="connsiteY888" fmla="*/ 0 h 6858000"/>
              <a:gd name="connsiteX889" fmla="*/ 2926351 w 7467600"/>
              <a:gd name="connsiteY889" fmla="*/ 0 h 6858000"/>
              <a:gd name="connsiteX890" fmla="*/ 2902823 w 7467600"/>
              <a:gd name="connsiteY890" fmla="*/ 262929 h 6858000"/>
              <a:gd name="connsiteX891" fmla="*/ 2940663 w 7467600"/>
              <a:gd name="connsiteY891" fmla="*/ 140884 h 6858000"/>
              <a:gd name="connsiteX892" fmla="*/ 2947039 w 7467600"/>
              <a:gd name="connsiteY892" fmla="*/ 122524 h 6858000"/>
              <a:gd name="connsiteX893" fmla="*/ 2984316 w 7467600"/>
              <a:gd name="connsiteY893" fmla="*/ 0 h 6858000"/>
              <a:gd name="connsiteX894" fmla="*/ 3016114 w 7467600"/>
              <a:gd name="connsiteY894" fmla="*/ 0 h 6858000"/>
              <a:gd name="connsiteX895" fmla="*/ 2979949 w 7467600"/>
              <a:gd name="connsiteY895" fmla="*/ 119274 h 6858000"/>
              <a:gd name="connsiteX896" fmla="*/ 3023879 w 7467600"/>
              <a:gd name="connsiteY896" fmla="*/ 0 h 6858000"/>
              <a:gd name="connsiteX897" fmla="*/ 3105400 w 7467600"/>
              <a:gd name="connsiteY897" fmla="*/ 0 h 6858000"/>
              <a:gd name="connsiteX898" fmla="*/ 3094669 w 7467600"/>
              <a:gd name="connsiteY898" fmla="*/ 30308 h 6858000"/>
              <a:gd name="connsiteX899" fmla="*/ 2901945 w 7467600"/>
              <a:gd name="connsiteY899" fmla="*/ 466538 h 6858000"/>
              <a:gd name="connsiteX900" fmla="*/ 2815209 w 7467600"/>
              <a:gd name="connsiteY900" fmla="*/ 497361 h 6858000"/>
              <a:gd name="connsiteX901" fmla="*/ 2844845 w 7467600"/>
              <a:gd name="connsiteY901" fmla="*/ 127638 h 6858000"/>
              <a:gd name="connsiteX902" fmla="*/ 2867960 w 7467600"/>
              <a:gd name="connsiteY902" fmla="*/ 0 h 6858000"/>
              <a:gd name="connsiteX903" fmla="*/ 1057230 w 7467600"/>
              <a:gd name="connsiteY903" fmla="*/ 0 h 6858000"/>
              <a:gd name="connsiteX904" fmla="*/ 1111003 w 7467600"/>
              <a:gd name="connsiteY904" fmla="*/ 0 h 6858000"/>
              <a:gd name="connsiteX905" fmla="*/ 1125553 w 7467600"/>
              <a:gd name="connsiteY905" fmla="*/ 52588 h 6858000"/>
              <a:gd name="connsiteX906" fmla="*/ 1304276 w 7467600"/>
              <a:gd name="connsiteY906" fmla="*/ 476275 h 6858000"/>
              <a:gd name="connsiteX907" fmla="*/ 1492066 w 7467600"/>
              <a:gd name="connsiteY907" fmla="*/ 886333 h 6858000"/>
              <a:gd name="connsiteX908" fmla="*/ 1423698 w 7467600"/>
              <a:gd name="connsiteY908" fmla="*/ 710817 h 6858000"/>
              <a:gd name="connsiteX909" fmla="*/ 1357609 w 7467600"/>
              <a:gd name="connsiteY909" fmla="*/ 532892 h 6858000"/>
              <a:gd name="connsiteX910" fmla="*/ 1309550 w 7467600"/>
              <a:gd name="connsiteY910" fmla="*/ 374031 h 6858000"/>
              <a:gd name="connsiteX911" fmla="*/ 1193673 w 7467600"/>
              <a:gd name="connsiteY911" fmla="*/ 49533 h 6858000"/>
              <a:gd name="connsiteX912" fmla="*/ 1164391 w 7467600"/>
              <a:gd name="connsiteY912" fmla="*/ 0 h 6858000"/>
              <a:gd name="connsiteX913" fmla="*/ 1200666 w 7467600"/>
              <a:gd name="connsiteY913" fmla="*/ 0 h 6858000"/>
              <a:gd name="connsiteX914" fmla="*/ 1223408 w 7467600"/>
              <a:gd name="connsiteY914" fmla="*/ 38996 h 6858000"/>
              <a:gd name="connsiteX915" fmla="*/ 1339635 w 7467600"/>
              <a:gd name="connsiteY915" fmla="*/ 365517 h 6858000"/>
              <a:gd name="connsiteX916" fmla="*/ 1387469 w 7467600"/>
              <a:gd name="connsiteY916" fmla="*/ 523079 h 6858000"/>
              <a:gd name="connsiteX917" fmla="*/ 1452685 w 7467600"/>
              <a:gd name="connsiteY917" fmla="*/ 699806 h 6858000"/>
              <a:gd name="connsiteX918" fmla="*/ 1492092 w 7467600"/>
              <a:gd name="connsiteY918" fmla="*/ 800424 h 6858000"/>
              <a:gd name="connsiteX919" fmla="*/ 1455302 w 7467600"/>
              <a:gd name="connsiteY919" fmla="*/ 632913 h 6858000"/>
              <a:gd name="connsiteX920" fmla="*/ 1222336 w 7467600"/>
              <a:gd name="connsiteY920" fmla="*/ 9480 h 6858000"/>
              <a:gd name="connsiteX921" fmla="*/ 1214634 w 7467600"/>
              <a:gd name="connsiteY921" fmla="*/ 0 h 6858000"/>
              <a:gd name="connsiteX922" fmla="*/ 1289827 w 7467600"/>
              <a:gd name="connsiteY922" fmla="*/ 0 h 6858000"/>
              <a:gd name="connsiteX923" fmla="*/ 1321076 w 7467600"/>
              <a:gd name="connsiteY923" fmla="*/ 59722 h 6858000"/>
              <a:gd name="connsiteX924" fmla="*/ 1512579 w 7467600"/>
              <a:gd name="connsiteY924" fmla="*/ 626441 h 6858000"/>
              <a:gd name="connsiteX925" fmla="*/ 1506076 w 7467600"/>
              <a:gd name="connsiteY925" fmla="*/ 1089289 h 6858000"/>
              <a:gd name="connsiteX926" fmla="*/ 1486346 w 7467600"/>
              <a:gd name="connsiteY926" fmla="*/ 1079919 h 6858000"/>
              <a:gd name="connsiteX927" fmla="*/ 1070511 w 7467600"/>
              <a:gd name="connsiteY927" fmla="*/ 48609 h 6858000"/>
              <a:gd name="connsiteX928" fmla="*/ 1057230 w 7467600"/>
              <a:gd name="connsiteY928" fmla="*/ 0 h 6858000"/>
              <a:gd name="connsiteX929" fmla="*/ 43151 w 7467600"/>
              <a:gd name="connsiteY929" fmla="*/ 0 h 6858000"/>
              <a:gd name="connsiteX930" fmla="*/ 95283 w 7467600"/>
              <a:gd name="connsiteY930" fmla="*/ 0 h 6858000"/>
              <a:gd name="connsiteX931" fmla="*/ 300708 w 7467600"/>
              <a:gd name="connsiteY931" fmla="*/ 154571 h 6858000"/>
              <a:gd name="connsiteX932" fmla="*/ 530414 w 7467600"/>
              <a:gd name="connsiteY932" fmla="*/ 354673 h 6858000"/>
              <a:gd name="connsiteX933" fmla="*/ 333785 w 7467600"/>
              <a:gd name="connsiteY933" fmla="*/ 161564 h 6858000"/>
              <a:gd name="connsiteX934" fmla="*/ 147005 w 7467600"/>
              <a:gd name="connsiteY934" fmla="*/ 0 h 6858000"/>
              <a:gd name="connsiteX935" fmla="*/ 272509 w 7467600"/>
              <a:gd name="connsiteY935" fmla="*/ 0 h 6858000"/>
              <a:gd name="connsiteX936" fmla="*/ 326276 w 7467600"/>
              <a:gd name="connsiteY936" fmla="*/ 45847 h 6858000"/>
              <a:gd name="connsiteX937" fmla="*/ 823759 w 7467600"/>
              <a:gd name="connsiteY937" fmla="*/ 574145 h 6858000"/>
              <a:gd name="connsiteX938" fmla="*/ 811254 w 7467600"/>
              <a:gd name="connsiteY938" fmla="*/ 665546 h 6858000"/>
              <a:gd name="connsiteX939" fmla="*/ 154042 w 7467600"/>
              <a:gd name="connsiteY939" fmla="*/ 261522 h 6858000"/>
              <a:gd name="connsiteX940" fmla="*/ 13550 w 7467600"/>
              <a:gd name="connsiteY940" fmla="*/ 158423 h 6858000"/>
              <a:gd name="connsiteX941" fmla="*/ 0 w 7467600"/>
              <a:gd name="connsiteY941" fmla="*/ 146618 h 6858000"/>
              <a:gd name="connsiteX942" fmla="*/ 0 w 7467600"/>
              <a:gd name="connsiteY942" fmla="*/ 59161 h 6858000"/>
              <a:gd name="connsiteX943" fmla="*/ 45427 w 7467600"/>
              <a:gd name="connsiteY943" fmla="*/ 101078 h 6858000"/>
              <a:gd name="connsiteX944" fmla="*/ 630103 w 7467600"/>
              <a:gd name="connsiteY944" fmla="*/ 485885 h 6858000"/>
              <a:gd name="connsiteX945" fmla="*/ 532040 w 7467600"/>
              <a:gd name="connsiteY945" fmla="*/ 399359 h 6858000"/>
              <a:gd name="connsiteX946" fmla="*/ 517618 w 7467600"/>
              <a:gd name="connsiteY946" fmla="*/ 385726 h 6858000"/>
              <a:gd name="connsiteX947" fmla="*/ 285074 w 7467600"/>
              <a:gd name="connsiteY947" fmla="*/ 182755 h 6858000"/>
              <a:gd name="connsiteX948" fmla="*/ 43151 w 7467600"/>
              <a:gd name="connsiteY948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467600 w 7467600"/>
              <a:gd name="connsiteY4" fmla="*/ 6767913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1019354 w 7467600"/>
              <a:gd name="connsiteY16" fmla="*/ 6315006 h 6858000"/>
              <a:gd name="connsiteX17" fmla="*/ 441046 w 7467600"/>
              <a:gd name="connsiteY17" fmla="*/ 6691153 h 6858000"/>
              <a:gd name="connsiteX18" fmla="*/ 1019354 w 7467600"/>
              <a:gd name="connsiteY18" fmla="*/ 6315006 h 6858000"/>
              <a:gd name="connsiteX19" fmla="*/ 991680 w 7467600"/>
              <a:gd name="connsiteY19" fmla="*/ 6298413 h 6858000"/>
              <a:gd name="connsiteX20" fmla="*/ 409060 w 7467600"/>
              <a:gd name="connsiteY20" fmla="*/ 6671470 h 6858000"/>
              <a:gd name="connsiteX21" fmla="*/ 991680 w 7467600"/>
              <a:gd name="connsiteY21" fmla="*/ 6298413 h 6858000"/>
              <a:gd name="connsiteX22" fmla="*/ 103333 w 7467600"/>
              <a:gd name="connsiteY22" fmla="*/ 5699602 h 6858000"/>
              <a:gd name="connsiteX23" fmla="*/ 233938 w 7467600"/>
              <a:gd name="connsiteY23" fmla="*/ 5809416 h 6858000"/>
              <a:gd name="connsiteX24" fmla="*/ 883580 w 7467600"/>
              <a:gd name="connsiteY24" fmla="*/ 6180710 h 6858000"/>
              <a:gd name="connsiteX25" fmla="*/ 487337 w 7467600"/>
              <a:gd name="connsiteY25" fmla="*/ 5950182 h 6858000"/>
              <a:gd name="connsiteX26" fmla="*/ 354051 w 7467600"/>
              <a:gd name="connsiteY26" fmla="*/ 5854912 h 6858000"/>
              <a:gd name="connsiteX27" fmla="*/ 195436 w 7467600"/>
              <a:gd name="connsiteY27" fmla="*/ 5755068 h 6858000"/>
              <a:gd name="connsiteX28" fmla="*/ 103333 w 7467600"/>
              <a:gd name="connsiteY28" fmla="*/ 5699602 h 6858000"/>
              <a:gd name="connsiteX29" fmla="*/ 5539432 w 7467600"/>
              <a:gd name="connsiteY29" fmla="*/ 5642928 h 6858000"/>
              <a:gd name="connsiteX30" fmla="*/ 5555462 w 7467600"/>
              <a:gd name="connsiteY30" fmla="*/ 5694454 h 6858000"/>
              <a:gd name="connsiteX31" fmla="*/ 5828270 w 7467600"/>
              <a:gd name="connsiteY31" fmla="*/ 6320663 h 6858000"/>
              <a:gd name="connsiteX32" fmla="*/ 5947416 w 7467600"/>
              <a:gd name="connsiteY32" fmla="*/ 6574846 h 6858000"/>
              <a:gd name="connsiteX33" fmla="*/ 5539432 w 7467600"/>
              <a:gd name="connsiteY33" fmla="*/ 5642928 h 6858000"/>
              <a:gd name="connsiteX34" fmla="*/ 51253 w 7467600"/>
              <a:gd name="connsiteY34" fmla="*/ 5631825 h 6858000"/>
              <a:gd name="connsiteX35" fmla="*/ 211622 w 7467600"/>
              <a:gd name="connsiteY35" fmla="*/ 5728803 h 6858000"/>
              <a:gd name="connsiteX36" fmla="*/ 371652 w 7467600"/>
              <a:gd name="connsiteY36" fmla="*/ 5829062 h 6858000"/>
              <a:gd name="connsiteX37" fmla="*/ 505903 w 7467600"/>
              <a:gd name="connsiteY37" fmla="*/ 5925221 h 6858000"/>
              <a:gd name="connsiteX38" fmla="*/ 899240 w 7467600"/>
              <a:gd name="connsiteY38" fmla="*/ 6153068 h 6858000"/>
              <a:gd name="connsiteX39" fmla="*/ 988114 w 7467600"/>
              <a:gd name="connsiteY39" fmla="*/ 6174204 h 6858000"/>
              <a:gd name="connsiteX40" fmla="*/ 845971 w 7467600"/>
              <a:gd name="connsiteY40" fmla="*/ 6067177 h 6858000"/>
              <a:gd name="connsiteX41" fmla="*/ 448057 w 7467600"/>
              <a:gd name="connsiteY41" fmla="*/ 5841376 h 6858000"/>
              <a:gd name="connsiteX42" fmla="*/ 51253 w 7467600"/>
              <a:gd name="connsiteY42" fmla="*/ 5631825 h 6858000"/>
              <a:gd name="connsiteX43" fmla="*/ 2606687 w 7467600"/>
              <a:gd name="connsiteY43" fmla="*/ 5630718 h 6858000"/>
              <a:gd name="connsiteX44" fmla="*/ 2645658 w 7467600"/>
              <a:gd name="connsiteY44" fmla="*/ 6640259 h 6858000"/>
              <a:gd name="connsiteX45" fmla="*/ 2606687 w 7467600"/>
              <a:gd name="connsiteY45" fmla="*/ 5630718 h 6858000"/>
              <a:gd name="connsiteX46" fmla="*/ 3642057 w 7467600"/>
              <a:gd name="connsiteY46" fmla="*/ 5573487 h 6858000"/>
              <a:gd name="connsiteX47" fmla="*/ 3632981 w 7467600"/>
              <a:gd name="connsiteY47" fmla="*/ 5579437 h 6858000"/>
              <a:gd name="connsiteX48" fmla="*/ 3382436 w 7467600"/>
              <a:gd name="connsiteY48" fmla="*/ 5952726 h 6858000"/>
              <a:gd name="connsiteX49" fmla="*/ 3191929 w 7467600"/>
              <a:gd name="connsiteY49" fmla="*/ 6662669 h 6858000"/>
              <a:gd name="connsiteX50" fmla="*/ 3369898 w 7467600"/>
              <a:gd name="connsiteY50" fmla="*/ 6081771 h 6858000"/>
              <a:gd name="connsiteX51" fmla="*/ 3642057 w 7467600"/>
              <a:gd name="connsiteY51" fmla="*/ 5573487 h 6858000"/>
              <a:gd name="connsiteX52" fmla="*/ 2650666 w 7467600"/>
              <a:gd name="connsiteY52" fmla="*/ 5530686 h 6858000"/>
              <a:gd name="connsiteX53" fmla="*/ 2650249 w 7467600"/>
              <a:gd name="connsiteY53" fmla="*/ 5532101 h 6858000"/>
              <a:gd name="connsiteX54" fmla="*/ 2663808 w 7467600"/>
              <a:gd name="connsiteY54" fmla="*/ 6535215 h 6858000"/>
              <a:gd name="connsiteX55" fmla="*/ 2665418 w 7467600"/>
              <a:gd name="connsiteY55" fmla="*/ 6132756 h 6858000"/>
              <a:gd name="connsiteX56" fmla="*/ 2650666 w 7467600"/>
              <a:gd name="connsiteY56" fmla="*/ 5530686 h 6858000"/>
              <a:gd name="connsiteX57" fmla="*/ 2680277 w 7467600"/>
              <a:gd name="connsiteY57" fmla="*/ 5479204 h 6858000"/>
              <a:gd name="connsiteX58" fmla="*/ 2678972 w 7467600"/>
              <a:gd name="connsiteY58" fmla="*/ 5481582 h 6858000"/>
              <a:gd name="connsiteX59" fmla="*/ 2696666 w 7467600"/>
              <a:gd name="connsiteY59" fmla="*/ 6133836 h 6858000"/>
              <a:gd name="connsiteX60" fmla="*/ 2695769 w 7467600"/>
              <a:gd name="connsiteY60" fmla="*/ 6390955 h 6858000"/>
              <a:gd name="connsiteX61" fmla="*/ 2739893 w 7467600"/>
              <a:gd name="connsiteY61" fmla="*/ 6108357 h 6858000"/>
              <a:gd name="connsiteX62" fmla="*/ 2680277 w 7467600"/>
              <a:gd name="connsiteY62" fmla="*/ 5479204 h 6858000"/>
              <a:gd name="connsiteX63" fmla="*/ 1132195 w 7467600"/>
              <a:gd name="connsiteY63" fmla="*/ 5467980 h 6858000"/>
              <a:gd name="connsiteX64" fmla="*/ 1679056 w 7467600"/>
              <a:gd name="connsiteY64" fmla="*/ 5516907 h 6858000"/>
              <a:gd name="connsiteX65" fmla="*/ 2128648 w 7467600"/>
              <a:gd name="connsiteY65" fmla="*/ 5474249 h 6858000"/>
              <a:gd name="connsiteX66" fmla="*/ 1825619 w 7467600"/>
              <a:gd name="connsiteY66" fmla="*/ 5478447 h 6858000"/>
              <a:gd name="connsiteX67" fmla="*/ 1737798 w 7467600"/>
              <a:gd name="connsiteY67" fmla="*/ 5483353 h 6858000"/>
              <a:gd name="connsiteX68" fmla="*/ 1132195 w 7467600"/>
              <a:gd name="connsiteY68" fmla="*/ 5467980 h 6858000"/>
              <a:gd name="connsiteX69" fmla="*/ 1456157 w 7467600"/>
              <a:gd name="connsiteY69" fmla="*/ 5371404 h 6858000"/>
              <a:gd name="connsiteX70" fmla="*/ 1244432 w 7467600"/>
              <a:gd name="connsiteY70" fmla="*/ 5385601 h 6858000"/>
              <a:gd name="connsiteX71" fmla="*/ 973990 w 7467600"/>
              <a:gd name="connsiteY71" fmla="*/ 5424940 h 6858000"/>
              <a:gd name="connsiteX72" fmla="*/ 1103809 w 7467600"/>
              <a:gd name="connsiteY72" fmla="*/ 5433720 h 6858000"/>
              <a:gd name="connsiteX73" fmla="*/ 1123454 w 7467600"/>
              <a:gd name="connsiteY73" fmla="*/ 5435727 h 6858000"/>
              <a:gd name="connsiteX74" fmla="*/ 1737017 w 7467600"/>
              <a:gd name="connsiteY74" fmla="*/ 5452183 h 6858000"/>
              <a:gd name="connsiteX75" fmla="*/ 1824397 w 7467600"/>
              <a:gd name="connsiteY75" fmla="*/ 5447757 h 6858000"/>
              <a:gd name="connsiteX76" fmla="*/ 2070059 w 7467600"/>
              <a:gd name="connsiteY76" fmla="*/ 5441660 h 6858000"/>
              <a:gd name="connsiteX77" fmla="*/ 1456157 w 7467600"/>
              <a:gd name="connsiteY77" fmla="*/ 5371404 h 6858000"/>
              <a:gd name="connsiteX78" fmla="*/ 4988186 w 7467600"/>
              <a:gd name="connsiteY78" fmla="*/ 5216467 h 6858000"/>
              <a:gd name="connsiteX79" fmla="*/ 4777334 w 7467600"/>
              <a:gd name="connsiteY79" fmla="*/ 5406072 h 6858000"/>
              <a:gd name="connsiteX80" fmla="*/ 4718341 w 7467600"/>
              <a:gd name="connsiteY80" fmla="*/ 5468043 h 6858000"/>
              <a:gd name="connsiteX81" fmla="*/ 4604655 w 7467600"/>
              <a:gd name="connsiteY81" fmla="*/ 5583434 h 6858000"/>
              <a:gd name="connsiteX82" fmla="*/ 4565074 w 7467600"/>
              <a:gd name="connsiteY82" fmla="*/ 5618550 h 6858000"/>
              <a:gd name="connsiteX83" fmla="*/ 4988186 w 7467600"/>
              <a:gd name="connsiteY83" fmla="*/ 5216467 h 6858000"/>
              <a:gd name="connsiteX84" fmla="*/ 4978032 w 7467600"/>
              <a:gd name="connsiteY84" fmla="*/ 5183809 h 6858000"/>
              <a:gd name="connsiteX85" fmla="*/ 4463413 w 7467600"/>
              <a:gd name="connsiteY85" fmla="*/ 5615162 h 6858000"/>
              <a:gd name="connsiteX86" fmla="*/ 4358134 w 7467600"/>
              <a:gd name="connsiteY86" fmla="*/ 5742791 h 6858000"/>
              <a:gd name="connsiteX87" fmla="*/ 4376219 w 7467600"/>
              <a:gd name="connsiteY87" fmla="*/ 5729027 h 6858000"/>
              <a:gd name="connsiteX88" fmla="*/ 4582340 w 7467600"/>
              <a:gd name="connsiteY88" fmla="*/ 5561037 h 6858000"/>
              <a:gd name="connsiteX89" fmla="*/ 4694684 w 7467600"/>
              <a:gd name="connsiteY89" fmla="*/ 5447098 h 6858000"/>
              <a:gd name="connsiteX90" fmla="*/ 4754123 w 7467600"/>
              <a:gd name="connsiteY90" fmla="*/ 5384643 h 6858000"/>
              <a:gd name="connsiteX91" fmla="*/ 4978032 w 7467600"/>
              <a:gd name="connsiteY91" fmla="*/ 5183809 h 6858000"/>
              <a:gd name="connsiteX92" fmla="*/ 1903353 w 7467600"/>
              <a:gd name="connsiteY92" fmla="*/ 5044827 h 6858000"/>
              <a:gd name="connsiteX93" fmla="*/ 1936931 w 7467600"/>
              <a:gd name="connsiteY93" fmla="*/ 5093954 h 6858000"/>
              <a:gd name="connsiteX94" fmla="*/ 2195868 w 7467600"/>
              <a:gd name="connsiteY94" fmla="*/ 5396574 h 6858000"/>
              <a:gd name="connsiteX95" fmla="*/ 2088852 w 7467600"/>
              <a:gd name="connsiteY95" fmla="*/ 5166123 h 6858000"/>
              <a:gd name="connsiteX96" fmla="*/ 1958241 w 7467600"/>
              <a:gd name="connsiteY96" fmla="*/ 5067955 h 6858000"/>
              <a:gd name="connsiteX97" fmla="*/ 1903353 w 7467600"/>
              <a:gd name="connsiteY97" fmla="*/ 5044827 h 6858000"/>
              <a:gd name="connsiteX98" fmla="*/ 1979378 w 7467600"/>
              <a:gd name="connsiteY98" fmla="*/ 4769504 h 6858000"/>
              <a:gd name="connsiteX99" fmla="*/ 2882120 w 7467600"/>
              <a:gd name="connsiteY99" fmla="*/ 5064547 h 6858000"/>
              <a:gd name="connsiteX100" fmla="*/ 2793103 w 7467600"/>
              <a:gd name="connsiteY100" fmla="*/ 5039699 h 6858000"/>
              <a:gd name="connsiteX101" fmla="*/ 2770041 w 7467600"/>
              <a:gd name="connsiteY101" fmla="*/ 5033634 h 6858000"/>
              <a:gd name="connsiteX102" fmla="*/ 1979378 w 7467600"/>
              <a:gd name="connsiteY102" fmla="*/ 4769504 h 6858000"/>
              <a:gd name="connsiteX103" fmla="*/ 1927410 w 7467600"/>
              <a:gd name="connsiteY103" fmla="*/ 4716164 h 6858000"/>
              <a:gd name="connsiteX104" fmla="*/ 1959587 w 7467600"/>
              <a:gd name="connsiteY104" fmla="*/ 4728849 h 6858000"/>
              <a:gd name="connsiteX105" fmla="*/ 2777707 w 7467600"/>
              <a:gd name="connsiteY105" fmla="*/ 5003991 h 6858000"/>
              <a:gd name="connsiteX106" fmla="*/ 2800768 w 7467600"/>
              <a:gd name="connsiteY106" fmla="*/ 5010056 h 6858000"/>
              <a:gd name="connsiteX107" fmla="*/ 2879408 w 7467600"/>
              <a:gd name="connsiteY107" fmla="*/ 5031590 h 6858000"/>
              <a:gd name="connsiteX108" fmla="*/ 2862295 w 7467600"/>
              <a:gd name="connsiteY108" fmla="*/ 5022958 h 6858000"/>
              <a:gd name="connsiteX109" fmla="*/ 2813343 w 7467600"/>
              <a:gd name="connsiteY109" fmla="*/ 4998369 h 6858000"/>
              <a:gd name="connsiteX110" fmla="*/ 2646245 w 7467600"/>
              <a:gd name="connsiteY110" fmla="*/ 4930999 h 6858000"/>
              <a:gd name="connsiteX111" fmla="*/ 1999243 w 7467600"/>
              <a:gd name="connsiteY111" fmla="*/ 4730524 h 6858000"/>
              <a:gd name="connsiteX112" fmla="*/ 1979527 w 7467600"/>
              <a:gd name="connsiteY112" fmla="*/ 4726651 h 6858000"/>
              <a:gd name="connsiteX113" fmla="*/ 1927410 w 7467600"/>
              <a:gd name="connsiteY113" fmla="*/ 4716164 h 6858000"/>
              <a:gd name="connsiteX114" fmla="*/ 1997014 w 7467600"/>
              <a:gd name="connsiteY114" fmla="*/ 4698007 h 6858000"/>
              <a:gd name="connsiteX115" fmla="*/ 2005458 w 7467600"/>
              <a:gd name="connsiteY115" fmla="*/ 4699540 h 6858000"/>
              <a:gd name="connsiteX116" fmla="*/ 2657186 w 7467600"/>
              <a:gd name="connsiteY116" fmla="*/ 4901687 h 6858000"/>
              <a:gd name="connsiteX117" fmla="*/ 2826662 w 7467600"/>
              <a:gd name="connsiteY117" fmla="*/ 4970362 h 6858000"/>
              <a:gd name="connsiteX118" fmla="*/ 2876100 w 7467600"/>
              <a:gd name="connsiteY118" fmla="*/ 4995397 h 6858000"/>
              <a:gd name="connsiteX119" fmla="*/ 3042600 w 7467600"/>
              <a:gd name="connsiteY119" fmla="*/ 5059532 h 6858000"/>
              <a:gd name="connsiteX120" fmla="*/ 1997014 w 7467600"/>
              <a:gd name="connsiteY120" fmla="*/ 4698007 h 6858000"/>
              <a:gd name="connsiteX121" fmla="*/ 2305292 w 7467600"/>
              <a:gd name="connsiteY121" fmla="*/ 4219492 h 6858000"/>
              <a:gd name="connsiteX122" fmla="*/ 3360922 w 7467600"/>
              <a:gd name="connsiteY122" fmla="*/ 4529373 h 6858000"/>
              <a:gd name="connsiteX123" fmla="*/ 3492420 w 7467600"/>
              <a:gd name="connsiteY123" fmla="*/ 4510145 h 6858000"/>
              <a:gd name="connsiteX124" fmla="*/ 3364086 w 7467600"/>
              <a:gd name="connsiteY124" fmla="*/ 4480340 h 6858000"/>
              <a:gd name="connsiteX125" fmla="*/ 3225818 w 7467600"/>
              <a:gd name="connsiteY125" fmla="*/ 4411822 h 6858000"/>
              <a:gd name="connsiteX126" fmla="*/ 3129696 w 7467600"/>
              <a:gd name="connsiteY126" fmla="*/ 4360704 h 6858000"/>
              <a:gd name="connsiteX127" fmla="*/ 2814545 w 7467600"/>
              <a:gd name="connsiteY127" fmla="*/ 4282955 h 6858000"/>
              <a:gd name="connsiteX128" fmla="*/ 2305292 w 7467600"/>
              <a:gd name="connsiteY128" fmla="*/ 4219492 h 6858000"/>
              <a:gd name="connsiteX129" fmla="*/ 2626982 w 7467600"/>
              <a:gd name="connsiteY129" fmla="*/ 4206450 h 6858000"/>
              <a:gd name="connsiteX130" fmla="*/ 2490617 w 7467600"/>
              <a:gd name="connsiteY130" fmla="*/ 4206951 h 6858000"/>
              <a:gd name="connsiteX131" fmla="*/ 2819869 w 7467600"/>
              <a:gd name="connsiteY131" fmla="*/ 4252936 h 6858000"/>
              <a:gd name="connsiteX132" fmla="*/ 3143018 w 7467600"/>
              <a:gd name="connsiteY132" fmla="*/ 4332698 h 6858000"/>
              <a:gd name="connsiteX133" fmla="*/ 3241520 w 7467600"/>
              <a:gd name="connsiteY133" fmla="*/ 4385112 h 6858000"/>
              <a:gd name="connsiteX134" fmla="*/ 3374575 w 7467600"/>
              <a:gd name="connsiteY134" fmla="*/ 4451517 h 6858000"/>
              <a:gd name="connsiteX135" fmla="*/ 3505221 w 7467600"/>
              <a:gd name="connsiteY135" fmla="*/ 4480757 h 6858000"/>
              <a:gd name="connsiteX136" fmla="*/ 2626982 w 7467600"/>
              <a:gd name="connsiteY136" fmla="*/ 4206450 h 6858000"/>
              <a:gd name="connsiteX137" fmla="*/ 1310106 w 7467600"/>
              <a:gd name="connsiteY137" fmla="*/ 3943217 h 6858000"/>
              <a:gd name="connsiteX138" fmla="*/ 854994 w 7467600"/>
              <a:gd name="connsiteY138" fmla="*/ 4399136 h 6858000"/>
              <a:gd name="connsiteX139" fmla="*/ 742462 w 7467600"/>
              <a:gd name="connsiteY139" fmla="*/ 4594648 h 6858000"/>
              <a:gd name="connsiteX140" fmla="*/ 820602 w 7467600"/>
              <a:gd name="connsiteY140" fmla="*/ 4485915 h 6858000"/>
              <a:gd name="connsiteX141" fmla="*/ 878295 w 7467600"/>
              <a:gd name="connsiteY141" fmla="*/ 4403594 h 6858000"/>
              <a:gd name="connsiteX142" fmla="*/ 1240607 w 7467600"/>
              <a:gd name="connsiteY142" fmla="*/ 4010401 h 6858000"/>
              <a:gd name="connsiteX143" fmla="*/ 1310106 w 7467600"/>
              <a:gd name="connsiteY143" fmla="*/ 3943217 h 6858000"/>
              <a:gd name="connsiteX144" fmla="*/ 1423113 w 7467600"/>
              <a:gd name="connsiteY144" fmla="*/ 3874565 h 6858000"/>
              <a:gd name="connsiteX145" fmla="*/ 1260565 w 7467600"/>
              <a:gd name="connsiteY145" fmla="*/ 4031982 h 6858000"/>
              <a:gd name="connsiteX146" fmla="*/ 901900 w 7467600"/>
              <a:gd name="connsiteY146" fmla="*/ 4421236 h 6858000"/>
              <a:gd name="connsiteX147" fmla="*/ 845044 w 7467600"/>
              <a:gd name="connsiteY147" fmla="*/ 4502436 h 6858000"/>
              <a:gd name="connsiteX148" fmla="*/ 685926 w 7467600"/>
              <a:gd name="connsiteY148" fmla="*/ 4703069 h 6858000"/>
              <a:gd name="connsiteX149" fmla="*/ 684248 w 7467600"/>
              <a:gd name="connsiteY149" fmla="*/ 4706721 h 6858000"/>
              <a:gd name="connsiteX150" fmla="*/ 1423113 w 7467600"/>
              <a:gd name="connsiteY150" fmla="*/ 3874565 h 6858000"/>
              <a:gd name="connsiteX151" fmla="*/ 3316479 w 7467600"/>
              <a:gd name="connsiteY151" fmla="*/ 3872136 h 6858000"/>
              <a:gd name="connsiteX152" fmla="*/ 3546806 w 7467600"/>
              <a:gd name="connsiteY152" fmla="*/ 4356139 h 6858000"/>
              <a:gd name="connsiteX153" fmla="*/ 3364433 w 7467600"/>
              <a:gd name="connsiteY153" fmla="*/ 3953121 h 6858000"/>
              <a:gd name="connsiteX154" fmla="*/ 3316479 w 7467600"/>
              <a:gd name="connsiteY154" fmla="*/ 3872136 h 6858000"/>
              <a:gd name="connsiteX155" fmla="*/ 3291335 w 7467600"/>
              <a:gd name="connsiteY155" fmla="*/ 3767420 h 6858000"/>
              <a:gd name="connsiteX156" fmla="*/ 3390805 w 7467600"/>
              <a:gd name="connsiteY156" fmla="*/ 3937163 h 6858000"/>
              <a:gd name="connsiteX157" fmla="*/ 3579062 w 7467600"/>
              <a:gd name="connsiteY157" fmla="*/ 4359040 h 6858000"/>
              <a:gd name="connsiteX158" fmla="*/ 3467355 w 7467600"/>
              <a:gd name="connsiteY158" fmla="*/ 3988130 h 6858000"/>
              <a:gd name="connsiteX159" fmla="*/ 3310753 w 7467600"/>
              <a:gd name="connsiteY159" fmla="*/ 3787140 h 6858000"/>
              <a:gd name="connsiteX160" fmla="*/ 3291335 w 7467600"/>
              <a:gd name="connsiteY160" fmla="*/ 3767420 h 6858000"/>
              <a:gd name="connsiteX161" fmla="*/ 1635889 w 7467600"/>
              <a:gd name="connsiteY161" fmla="*/ 3709494 h 6858000"/>
              <a:gd name="connsiteX162" fmla="*/ 1634800 w 7467600"/>
              <a:gd name="connsiteY162" fmla="*/ 3731111 h 6858000"/>
              <a:gd name="connsiteX163" fmla="*/ 1635889 w 7467600"/>
              <a:gd name="connsiteY163" fmla="*/ 3709494 h 6858000"/>
              <a:gd name="connsiteX164" fmla="*/ 1510397 w 7467600"/>
              <a:gd name="connsiteY164" fmla="*/ 3684705 h 6858000"/>
              <a:gd name="connsiteX165" fmla="*/ 1146550 w 7467600"/>
              <a:gd name="connsiteY165" fmla="*/ 3802012 h 6858000"/>
              <a:gd name="connsiteX166" fmla="*/ 698834 w 7467600"/>
              <a:gd name="connsiteY166" fmla="*/ 3952272 h 6858000"/>
              <a:gd name="connsiteX167" fmla="*/ 34256 w 7467600"/>
              <a:gd name="connsiteY167" fmla="*/ 4347603 h 6858000"/>
              <a:gd name="connsiteX168" fmla="*/ 527241 w 7467600"/>
              <a:gd name="connsiteY168" fmla="*/ 4065078 h 6858000"/>
              <a:gd name="connsiteX169" fmla="*/ 1510397 w 7467600"/>
              <a:gd name="connsiteY169" fmla="*/ 3684705 h 6858000"/>
              <a:gd name="connsiteX170" fmla="*/ 1313114 w 7467600"/>
              <a:gd name="connsiteY170" fmla="*/ 3655216 h 6858000"/>
              <a:gd name="connsiteX171" fmla="*/ 1109304 w 7467600"/>
              <a:gd name="connsiteY171" fmla="*/ 3669030 h 6858000"/>
              <a:gd name="connsiteX172" fmla="*/ 8129 w 7467600"/>
              <a:gd name="connsiteY172" fmla="*/ 4330519 h 6858000"/>
              <a:gd name="connsiteX173" fmla="*/ 687572 w 7467600"/>
              <a:gd name="connsiteY173" fmla="*/ 3925629 h 6858000"/>
              <a:gd name="connsiteX174" fmla="*/ 1138365 w 7467600"/>
              <a:gd name="connsiteY174" fmla="*/ 3774515 h 6858000"/>
              <a:gd name="connsiteX175" fmla="*/ 1505579 w 7467600"/>
              <a:gd name="connsiteY175" fmla="*/ 3655526 h 6858000"/>
              <a:gd name="connsiteX176" fmla="*/ 1313114 w 7467600"/>
              <a:gd name="connsiteY176" fmla="*/ 3655216 h 6858000"/>
              <a:gd name="connsiteX177" fmla="*/ 3655073 w 7467600"/>
              <a:gd name="connsiteY177" fmla="*/ 3650884 h 6858000"/>
              <a:gd name="connsiteX178" fmla="*/ 3989938 w 7467600"/>
              <a:gd name="connsiteY178" fmla="*/ 3991685 h 6858000"/>
              <a:gd name="connsiteX179" fmla="*/ 4393907 w 7467600"/>
              <a:gd name="connsiteY179" fmla="*/ 4261258 h 6858000"/>
              <a:gd name="connsiteX180" fmla="*/ 4648051 w 7467600"/>
              <a:gd name="connsiteY180" fmla="*/ 4374051 h 6858000"/>
              <a:gd name="connsiteX181" fmla="*/ 4383389 w 7467600"/>
              <a:gd name="connsiteY181" fmla="*/ 4184369 h 6858000"/>
              <a:gd name="connsiteX182" fmla="*/ 4165508 w 7467600"/>
              <a:gd name="connsiteY182" fmla="*/ 4035196 h 6858000"/>
              <a:gd name="connsiteX183" fmla="*/ 4068162 w 7467600"/>
              <a:gd name="connsiteY183" fmla="*/ 3953394 h 6858000"/>
              <a:gd name="connsiteX184" fmla="*/ 3981416 w 7467600"/>
              <a:gd name="connsiteY184" fmla="*/ 3880482 h 6858000"/>
              <a:gd name="connsiteX185" fmla="*/ 3800147 w 7467600"/>
              <a:gd name="connsiteY185" fmla="*/ 3749872 h 6858000"/>
              <a:gd name="connsiteX186" fmla="*/ 3655073 w 7467600"/>
              <a:gd name="connsiteY186" fmla="*/ 3650884 h 6858000"/>
              <a:gd name="connsiteX187" fmla="*/ 3670252 w 7467600"/>
              <a:gd name="connsiteY187" fmla="*/ 3622798 h 6858000"/>
              <a:gd name="connsiteX188" fmla="*/ 3817258 w 7467600"/>
              <a:gd name="connsiteY188" fmla="*/ 3723577 h 6858000"/>
              <a:gd name="connsiteX189" fmla="*/ 4000461 w 7467600"/>
              <a:gd name="connsiteY189" fmla="*/ 3855966 h 6858000"/>
              <a:gd name="connsiteX190" fmla="*/ 4088180 w 7467600"/>
              <a:gd name="connsiteY190" fmla="*/ 3929774 h 6858000"/>
              <a:gd name="connsiteX191" fmla="*/ 4184555 w 7467600"/>
              <a:gd name="connsiteY191" fmla="*/ 4010683 h 6858000"/>
              <a:gd name="connsiteX192" fmla="*/ 4399563 w 7467600"/>
              <a:gd name="connsiteY192" fmla="*/ 4158106 h 6858000"/>
              <a:gd name="connsiteX193" fmla="*/ 4684469 w 7467600"/>
              <a:gd name="connsiteY193" fmla="*/ 4364680 h 6858000"/>
              <a:gd name="connsiteX194" fmla="*/ 4690271 w 7467600"/>
              <a:gd name="connsiteY194" fmla="*/ 4370034 h 6858000"/>
              <a:gd name="connsiteX195" fmla="*/ 4136093 w 7467600"/>
              <a:gd name="connsiteY195" fmla="*/ 3858466 h 6858000"/>
              <a:gd name="connsiteX196" fmla="*/ 3670252 w 7467600"/>
              <a:gd name="connsiteY196" fmla="*/ 3622798 h 6858000"/>
              <a:gd name="connsiteX197" fmla="*/ 4440129 w 7467600"/>
              <a:gd name="connsiteY197" fmla="*/ 3448571 h 6858000"/>
              <a:gd name="connsiteX198" fmla="*/ 4856525 w 7467600"/>
              <a:gd name="connsiteY198" fmla="*/ 3915351 h 6858000"/>
              <a:gd name="connsiteX199" fmla="*/ 5059055 w 7467600"/>
              <a:gd name="connsiteY199" fmla="*/ 4108918 h 6858000"/>
              <a:gd name="connsiteX200" fmla="*/ 5290070 w 7467600"/>
              <a:gd name="connsiteY200" fmla="*/ 4263619 h 6858000"/>
              <a:gd name="connsiteX201" fmla="*/ 4834991 w 7467600"/>
              <a:gd name="connsiteY201" fmla="*/ 3830985 h 6858000"/>
              <a:gd name="connsiteX202" fmla="*/ 4440129 w 7467600"/>
              <a:gd name="connsiteY202" fmla="*/ 3448571 h 6858000"/>
              <a:gd name="connsiteX203" fmla="*/ 4441737 w 7467600"/>
              <a:gd name="connsiteY203" fmla="*/ 3399734 h 6858000"/>
              <a:gd name="connsiteX204" fmla="*/ 4431236 w 7467600"/>
              <a:gd name="connsiteY204" fmla="*/ 3400954 h 6858000"/>
              <a:gd name="connsiteX205" fmla="*/ 4557150 w 7467600"/>
              <a:gd name="connsiteY205" fmla="*/ 3510023 h 6858000"/>
              <a:gd name="connsiteX206" fmla="*/ 4856936 w 7467600"/>
              <a:gd name="connsiteY206" fmla="*/ 3809146 h 6858000"/>
              <a:gd name="connsiteX207" fmla="*/ 5111996 w 7467600"/>
              <a:gd name="connsiteY207" fmla="*/ 4065759 h 6858000"/>
              <a:gd name="connsiteX208" fmla="*/ 5388878 w 7467600"/>
              <a:gd name="connsiteY208" fmla="*/ 4300185 h 6858000"/>
              <a:gd name="connsiteX209" fmla="*/ 5425556 w 7467600"/>
              <a:gd name="connsiteY209" fmla="*/ 4308967 h 6858000"/>
              <a:gd name="connsiteX210" fmla="*/ 4943646 w 7467600"/>
              <a:gd name="connsiteY210" fmla="*/ 3822916 h 6858000"/>
              <a:gd name="connsiteX211" fmla="*/ 4594837 w 7467600"/>
              <a:gd name="connsiteY211" fmla="*/ 3532274 h 6858000"/>
              <a:gd name="connsiteX212" fmla="*/ 4441737 w 7467600"/>
              <a:gd name="connsiteY212" fmla="*/ 3399734 h 6858000"/>
              <a:gd name="connsiteX213" fmla="*/ 5425834 w 7467600"/>
              <a:gd name="connsiteY213" fmla="*/ 3162785 h 6858000"/>
              <a:gd name="connsiteX214" fmla="*/ 5401644 w 7467600"/>
              <a:gd name="connsiteY214" fmla="*/ 3617847 h 6858000"/>
              <a:gd name="connsiteX215" fmla="*/ 5467256 w 7467600"/>
              <a:gd name="connsiteY215" fmla="*/ 4175494 h 6858000"/>
              <a:gd name="connsiteX216" fmla="*/ 5448069 w 7467600"/>
              <a:gd name="connsiteY216" fmla="*/ 3567554 h 6858000"/>
              <a:gd name="connsiteX217" fmla="*/ 5425834 w 7467600"/>
              <a:gd name="connsiteY217" fmla="*/ 3162785 h 6858000"/>
              <a:gd name="connsiteX218" fmla="*/ 1318687 w 7467600"/>
              <a:gd name="connsiteY218" fmla="*/ 3113840 h 6858000"/>
              <a:gd name="connsiteX219" fmla="*/ 1066793 w 7467600"/>
              <a:gd name="connsiteY219" fmla="*/ 3212171 h 6858000"/>
              <a:gd name="connsiteX220" fmla="*/ 993319 w 7467600"/>
              <a:gd name="connsiteY220" fmla="*/ 3247648 h 6858000"/>
              <a:gd name="connsiteX221" fmla="*/ 853081 w 7467600"/>
              <a:gd name="connsiteY221" fmla="*/ 3312410 h 6858000"/>
              <a:gd name="connsiteX222" fmla="*/ 805957 w 7467600"/>
              <a:gd name="connsiteY222" fmla="*/ 3330443 h 6858000"/>
              <a:gd name="connsiteX223" fmla="*/ 1318687 w 7467600"/>
              <a:gd name="connsiteY223" fmla="*/ 3113840 h 6858000"/>
              <a:gd name="connsiteX224" fmla="*/ 5453702 w 7467600"/>
              <a:gd name="connsiteY224" fmla="*/ 3090882 h 6858000"/>
              <a:gd name="connsiteX225" fmla="*/ 5480135 w 7467600"/>
              <a:gd name="connsiteY225" fmla="*/ 3565802 h 6858000"/>
              <a:gd name="connsiteX226" fmla="*/ 5499023 w 7467600"/>
              <a:gd name="connsiteY226" fmla="*/ 4166310 h 6858000"/>
              <a:gd name="connsiteX227" fmla="*/ 5547022 w 7467600"/>
              <a:gd name="connsiteY227" fmla="*/ 3607838 h 6858000"/>
              <a:gd name="connsiteX228" fmla="*/ 5515964 w 7467600"/>
              <a:gd name="connsiteY228" fmla="*/ 3378541 h 6858000"/>
              <a:gd name="connsiteX229" fmla="*/ 5453702 w 7467600"/>
              <a:gd name="connsiteY229" fmla="*/ 3090882 h 6858000"/>
              <a:gd name="connsiteX230" fmla="*/ 1238695 w 7467600"/>
              <a:gd name="connsiteY230" fmla="*/ 3076820 h 6858000"/>
              <a:gd name="connsiteX231" fmla="*/ 716371 w 7467600"/>
              <a:gd name="connsiteY231" fmla="*/ 3293249 h 6858000"/>
              <a:gd name="connsiteX232" fmla="*/ 579522 w 7467600"/>
              <a:gd name="connsiteY232" fmla="*/ 3371759 h 6858000"/>
              <a:gd name="connsiteX233" fmla="*/ 600288 w 7467600"/>
              <a:gd name="connsiteY233" fmla="*/ 3365555 h 6858000"/>
              <a:gd name="connsiteX234" fmla="*/ 840692 w 7467600"/>
              <a:gd name="connsiteY234" fmla="*/ 3284921 h 6858000"/>
              <a:gd name="connsiteX235" fmla="*/ 979248 w 7467600"/>
              <a:gd name="connsiteY235" fmla="*/ 3221003 h 6858000"/>
              <a:gd name="connsiteX236" fmla="*/ 1053282 w 7467600"/>
              <a:gd name="connsiteY236" fmla="*/ 3185247 h 6858000"/>
              <a:gd name="connsiteX237" fmla="*/ 1320603 w 7467600"/>
              <a:gd name="connsiteY237" fmla="*/ 3081281 h 6858000"/>
              <a:gd name="connsiteX238" fmla="*/ 1238695 w 7467600"/>
              <a:gd name="connsiteY238" fmla="*/ 3076820 h 6858000"/>
              <a:gd name="connsiteX239" fmla="*/ 5425627 w 7467600"/>
              <a:gd name="connsiteY239" fmla="*/ 2954192 h 6858000"/>
              <a:gd name="connsiteX240" fmla="*/ 5470770 w 7467600"/>
              <a:gd name="connsiteY240" fmla="*/ 3005435 h 6858000"/>
              <a:gd name="connsiteX241" fmla="*/ 5519779 w 7467600"/>
              <a:gd name="connsiteY241" fmla="*/ 4359223 h 6858000"/>
              <a:gd name="connsiteX242" fmla="*/ 5520293 w 7467600"/>
              <a:gd name="connsiteY242" fmla="*/ 4360602 h 6858000"/>
              <a:gd name="connsiteX243" fmla="*/ 5767221 w 7467600"/>
              <a:gd name="connsiteY243" fmla="*/ 4665564 h 6858000"/>
              <a:gd name="connsiteX244" fmla="*/ 6937169 w 7467600"/>
              <a:gd name="connsiteY244" fmla="*/ 4815941 h 6858000"/>
              <a:gd name="connsiteX245" fmla="*/ 6953922 w 7467600"/>
              <a:gd name="connsiteY245" fmla="*/ 4890068 h 6858000"/>
              <a:gd name="connsiteX246" fmla="*/ 6071359 w 7467600"/>
              <a:gd name="connsiteY246" fmla="*/ 4770770 h 6858000"/>
              <a:gd name="connsiteX247" fmla="*/ 6038839 w 7467600"/>
              <a:gd name="connsiteY247" fmla="*/ 4764474 h 6858000"/>
              <a:gd name="connsiteX248" fmla="*/ 6038706 w 7467600"/>
              <a:gd name="connsiteY248" fmla="*/ 4763847 h 6858000"/>
              <a:gd name="connsiteX249" fmla="*/ 6037784 w 7467600"/>
              <a:gd name="connsiteY249" fmla="*/ 4764270 h 6858000"/>
              <a:gd name="connsiteX250" fmla="*/ 6038839 w 7467600"/>
              <a:gd name="connsiteY250" fmla="*/ 4764474 h 6858000"/>
              <a:gd name="connsiteX251" fmla="*/ 6040338 w 7467600"/>
              <a:gd name="connsiteY251" fmla="*/ 4771418 h 6858000"/>
              <a:gd name="connsiteX252" fmla="*/ 6024488 w 7467600"/>
              <a:gd name="connsiteY252" fmla="*/ 4809903 h 6858000"/>
              <a:gd name="connsiteX253" fmla="*/ 5599771 w 7467600"/>
              <a:gd name="connsiteY253" fmla="*/ 5509652 h 6858000"/>
              <a:gd name="connsiteX254" fmla="*/ 5548843 w 7467600"/>
              <a:gd name="connsiteY254" fmla="*/ 5563845 h 6858000"/>
              <a:gd name="connsiteX255" fmla="*/ 5940952 w 7467600"/>
              <a:gd name="connsiteY255" fmla="*/ 6250028 h 6858000"/>
              <a:gd name="connsiteX256" fmla="*/ 6043441 w 7467600"/>
              <a:gd name="connsiteY256" fmla="*/ 6665847 h 6858000"/>
              <a:gd name="connsiteX257" fmla="*/ 6093432 w 7467600"/>
              <a:gd name="connsiteY257" fmla="*/ 6858000 h 6858000"/>
              <a:gd name="connsiteX258" fmla="*/ 6034344 w 7467600"/>
              <a:gd name="connsiteY258" fmla="*/ 6858000 h 6858000"/>
              <a:gd name="connsiteX259" fmla="*/ 6026679 w 7467600"/>
              <a:gd name="connsiteY259" fmla="*/ 6836959 h 6858000"/>
              <a:gd name="connsiteX260" fmla="*/ 5800441 w 7467600"/>
              <a:gd name="connsiteY260" fmla="*/ 6335286 h 6858000"/>
              <a:gd name="connsiteX261" fmla="*/ 5526562 w 7467600"/>
              <a:gd name="connsiteY261" fmla="*/ 5705388 h 6858000"/>
              <a:gd name="connsiteX262" fmla="*/ 5519640 w 7467600"/>
              <a:gd name="connsiteY262" fmla="*/ 5683774 h 6858000"/>
              <a:gd name="connsiteX263" fmla="*/ 5844559 w 7467600"/>
              <a:gd name="connsiteY263" fmla="*/ 6553349 h 6858000"/>
              <a:gd name="connsiteX264" fmla="*/ 5975994 w 7467600"/>
              <a:gd name="connsiteY264" fmla="*/ 6858000 h 6858000"/>
              <a:gd name="connsiteX265" fmla="*/ 5898547 w 7467600"/>
              <a:gd name="connsiteY265" fmla="*/ 6858000 h 6858000"/>
              <a:gd name="connsiteX266" fmla="*/ 5682041 w 7467600"/>
              <a:gd name="connsiteY266" fmla="*/ 6355860 h 6858000"/>
              <a:gd name="connsiteX267" fmla="*/ 5461758 w 7467600"/>
              <a:gd name="connsiteY267" fmla="*/ 5820220 h 6858000"/>
              <a:gd name="connsiteX268" fmla="*/ 5237282 w 7467600"/>
              <a:gd name="connsiteY268" fmla="*/ 6579086 h 6858000"/>
              <a:gd name="connsiteX269" fmla="*/ 5115009 w 7467600"/>
              <a:gd name="connsiteY269" fmla="*/ 6858000 h 6858000"/>
              <a:gd name="connsiteX270" fmla="*/ 5028074 w 7467600"/>
              <a:gd name="connsiteY270" fmla="*/ 6858000 h 6858000"/>
              <a:gd name="connsiteX271" fmla="*/ 5079508 w 7467600"/>
              <a:gd name="connsiteY271" fmla="*/ 6749074 h 6858000"/>
              <a:gd name="connsiteX272" fmla="*/ 5371846 w 7467600"/>
              <a:gd name="connsiteY272" fmla="*/ 5924413 h 6858000"/>
              <a:gd name="connsiteX273" fmla="*/ 5270512 w 7467600"/>
              <a:gd name="connsiteY273" fmla="*/ 6138975 h 6858000"/>
              <a:gd name="connsiteX274" fmla="*/ 5062409 w 7467600"/>
              <a:gd name="connsiteY274" fmla="*/ 6653544 h 6858000"/>
              <a:gd name="connsiteX275" fmla="*/ 5036628 w 7467600"/>
              <a:gd name="connsiteY275" fmla="*/ 6754247 h 6858000"/>
              <a:gd name="connsiteX276" fmla="*/ 5009112 w 7467600"/>
              <a:gd name="connsiteY276" fmla="*/ 6858000 h 6858000"/>
              <a:gd name="connsiteX277" fmla="*/ 4976679 w 7467600"/>
              <a:gd name="connsiteY277" fmla="*/ 6858000 h 6858000"/>
              <a:gd name="connsiteX278" fmla="*/ 5006537 w 7467600"/>
              <a:gd name="connsiteY278" fmla="*/ 6747068 h 6858000"/>
              <a:gd name="connsiteX279" fmla="*/ 5032723 w 7467600"/>
              <a:gd name="connsiteY279" fmla="*/ 6644957 h 6858000"/>
              <a:gd name="connsiteX280" fmla="*/ 5242949 w 7467600"/>
              <a:gd name="connsiteY280" fmla="*/ 6125175 h 6858000"/>
              <a:gd name="connsiteX281" fmla="*/ 5286321 w 7467600"/>
              <a:gd name="connsiteY281" fmla="*/ 6033555 h 6858000"/>
              <a:gd name="connsiteX282" fmla="*/ 5008210 w 7467600"/>
              <a:gd name="connsiteY282" fmla="*/ 6649194 h 6858000"/>
              <a:gd name="connsiteX283" fmla="*/ 4986321 w 7467600"/>
              <a:gd name="connsiteY283" fmla="*/ 6765687 h 6858000"/>
              <a:gd name="connsiteX284" fmla="*/ 4973474 w 7467600"/>
              <a:gd name="connsiteY284" fmla="*/ 6858000 h 6858000"/>
              <a:gd name="connsiteX285" fmla="*/ 4907178 w 7467600"/>
              <a:gd name="connsiteY285" fmla="*/ 6858000 h 6858000"/>
              <a:gd name="connsiteX286" fmla="*/ 4910810 w 7467600"/>
              <a:gd name="connsiteY286" fmla="*/ 6829660 h 6858000"/>
              <a:gd name="connsiteX287" fmla="*/ 4987461 w 7467600"/>
              <a:gd name="connsiteY287" fmla="*/ 6432994 h 6858000"/>
              <a:gd name="connsiteX288" fmla="*/ 5179262 w 7467600"/>
              <a:gd name="connsiteY288" fmla="*/ 6035044 h 6858000"/>
              <a:gd name="connsiteX289" fmla="*/ 4689678 w 7467600"/>
              <a:gd name="connsiteY289" fmla="*/ 6440241 h 6858000"/>
              <a:gd name="connsiteX290" fmla="*/ 4477543 w 7467600"/>
              <a:gd name="connsiteY290" fmla="*/ 6674836 h 6858000"/>
              <a:gd name="connsiteX291" fmla="*/ 4329957 w 7467600"/>
              <a:gd name="connsiteY291" fmla="*/ 6858000 h 6858000"/>
              <a:gd name="connsiteX292" fmla="*/ 4218595 w 7467600"/>
              <a:gd name="connsiteY292" fmla="*/ 6858000 h 6858000"/>
              <a:gd name="connsiteX293" fmla="*/ 4368888 w 7467600"/>
              <a:gd name="connsiteY293" fmla="*/ 6668412 h 6858000"/>
              <a:gd name="connsiteX294" fmla="*/ 4563091 w 7467600"/>
              <a:gd name="connsiteY294" fmla="*/ 6442508 h 6858000"/>
              <a:gd name="connsiteX295" fmla="*/ 5387324 w 7467600"/>
              <a:gd name="connsiteY295" fmla="*/ 5705830 h 6858000"/>
              <a:gd name="connsiteX296" fmla="*/ 5073620 w 7467600"/>
              <a:gd name="connsiteY296" fmla="*/ 5955437 h 6858000"/>
              <a:gd name="connsiteX297" fmla="*/ 4689789 w 7467600"/>
              <a:gd name="connsiteY297" fmla="*/ 6268382 h 6858000"/>
              <a:gd name="connsiteX298" fmla="*/ 4418722 w 7467600"/>
              <a:gd name="connsiteY298" fmla="*/ 6570886 h 6858000"/>
              <a:gd name="connsiteX299" fmla="*/ 4214944 w 7467600"/>
              <a:gd name="connsiteY299" fmla="*/ 6858000 h 6858000"/>
              <a:gd name="connsiteX300" fmla="*/ 4177898 w 7467600"/>
              <a:gd name="connsiteY300" fmla="*/ 6858000 h 6858000"/>
              <a:gd name="connsiteX301" fmla="*/ 4391597 w 7467600"/>
              <a:gd name="connsiteY301" fmla="*/ 6556370 h 6858000"/>
              <a:gd name="connsiteX302" fmla="*/ 4668889 w 7467600"/>
              <a:gd name="connsiteY302" fmla="*/ 6246399 h 6858000"/>
              <a:gd name="connsiteX303" fmla="*/ 5055427 w 7467600"/>
              <a:gd name="connsiteY303" fmla="*/ 5931476 h 6858000"/>
              <a:gd name="connsiteX304" fmla="*/ 5371814 w 7467600"/>
              <a:gd name="connsiteY304" fmla="*/ 5678975 h 6858000"/>
              <a:gd name="connsiteX305" fmla="*/ 4987918 w 7467600"/>
              <a:gd name="connsiteY305" fmla="*/ 5838701 h 6858000"/>
              <a:gd name="connsiteX306" fmla="*/ 4317146 w 7467600"/>
              <a:gd name="connsiteY306" fmla="*/ 6587716 h 6858000"/>
              <a:gd name="connsiteX307" fmla="*/ 4171627 w 7467600"/>
              <a:gd name="connsiteY307" fmla="*/ 6858000 h 6858000"/>
              <a:gd name="connsiteX308" fmla="*/ 4081585 w 7467600"/>
              <a:gd name="connsiteY308" fmla="*/ 6858000 h 6858000"/>
              <a:gd name="connsiteX309" fmla="*/ 4238603 w 7467600"/>
              <a:gd name="connsiteY309" fmla="*/ 6559341 h 6858000"/>
              <a:gd name="connsiteX310" fmla="*/ 4778333 w 7467600"/>
              <a:gd name="connsiteY310" fmla="*/ 5873626 h 6858000"/>
              <a:gd name="connsiteX311" fmla="*/ 5414185 w 7467600"/>
              <a:gd name="connsiteY311" fmla="*/ 5573882 h 6858000"/>
              <a:gd name="connsiteX312" fmla="*/ 5959648 w 7467600"/>
              <a:gd name="connsiteY312" fmla="*/ 4760797 h 6858000"/>
              <a:gd name="connsiteX313" fmla="*/ 5355019 w 7467600"/>
              <a:gd name="connsiteY313" fmla="*/ 4734672 h 6858000"/>
              <a:gd name="connsiteX314" fmla="*/ 5083565 w 7467600"/>
              <a:gd name="connsiteY314" fmla="*/ 5179121 h 6858000"/>
              <a:gd name="connsiteX315" fmla="*/ 4713577 w 7467600"/>
              <a:gd name="connsiteY315" fmla="*/ 5616803 h 6858000"/>
              <a:gd name="connsiteX316" fmla="*/ 3989559 w 7467600"/>
              <a:gd name="connsiteY316" fmla="*/ 6145945 h 6858000"/>
              <a:gd name="connsiteX317" fmla="*/ 3939824 w 7467600"/>
              <a:gd name="connsiteY317" fmla="*/ 6066900 h 6858000"/>
              <a:gd name="connsiteX318" fmla="*/ 4584537 w 7467600"/>
              <a:gd name="connsiteY318" fmla="*/ 5324826 h 6858000"/>
              <a:gd name="connsiteX319" fmla="*/ 5037105 w 7467600"/>
              <a:gd name="connsiteY319" fmla="*/ 5088765 h 6858000"/>
              <a:gd name="connsiteX320" fmla="*/ 5039930 w 7467600"/>
              <a:gd name="connsiteY320" fmla="*/ 5089585 h 6858000"/>
              <a:gd name="connsiteX321" fmla="*/ 5263764 w 7467600"/>
              <a:gd name="connsiteY321" fmla="*/ 4735525 h 6858000"/>
              <a:gd name="connsiteX322" fmla="*/ 4086300 w 7467600"/>
              <a:gd name="connsiteY322" fmla="*/ 4884599 h 6858000"/>
              <a:gd name="connsiteX323" fmla="*/ 4085485 w 7467600"/>
              <a:gd name="connsiteY323" fmla="*/ 4899070 h 6858000"/>
              <a:gd name="connsiteX324" fmla="*/ 3871915 w 7467600"/>
              <a:gd name="connsiteY324" fmla="*/ 5253645 h 6858000"/>
              <a:gd name="connsiteX325" fmla="*/ 3799374 w 7467600"/>
              <a:gd name="connsiteY325" fmla="*/ 5466127 h 6858000"/>
              <a:gd name="connsiteX326" fmla="*/ 3498850 w 7467600"/>
              <a:gd name="connsiteY326" fmla="*/ 6661888 h 6858000"/>
              <a:gd name="connsiteX327" fmla="*/ 3399216 w 7467600"/>
              <a:gd name="connsiteY327" fmla="*/ 6858000 h 6858000"/>
              <a:gd name="connsiteX328" fmla="*/ 3303688 w 7467600"/>
              <a:gd name="connsiteY328" fmla="*/ 6858000 h 6858000"/>
              <a:gd name="connsiteX329" fmla="*/ 3391774 w 7467600"/>
              <a:gd name="connsiteY329" fmla="*/ 6697181 h 6858000"/>
              <a:gd name="connsiteX330" fmla="*/ 3735540 w 7467600"/>
              <a:gd name="connsiteY330" fmla="*/ 5546923 h 6858000"/>
              <a:gd name="connsiteX331" fmla="*/ 3729438 w 7467600"/>
              <a:gd name="connsiteY331" fmla="*/ 5569058 h 6858000"/>
              <a:gd name="connsiteX332" fmla="*/ 3707782 w 7467600"/>
              <a:gd name="connsiteY332" fmla="*/ 5644908 h 6858000"/>
              <a:gd name="connsiteX333" fmla="*/ 3583827 w 7467600"/>
              <a:gd name="connsiteY333" fmla="*/ 6039215 h 6858000"/>
              <a:gd name="connsiteX334" fmla="*/ 3547861 w 7467600"/>
              <a:gd name="connsiteY334" fmla="*/ 6129609 h 6858000"/>
              <a:gd name="connsiteX335" fmla="*/ 3490905 w 7467600"/>
              <a:gd name="connsiteY335" fmla="*/ 6277660 h 6858000"/>
              <a:gd name="connsiteX336" fmla="*/ 3455859 w 7467600"/>
              <a:gd name="connsiteY336" fmla="*/ 6391301 h 6858000"/>
              <a:gd name="connsiteX337" fmla="*/ 3429112 w 7467600"/>
              <a:gd name="connsiteY337" fmla="*/ 6479469 h 6858000"/>
              <a:gd name="connsiteX338" fmla="*/ 3304862 w 7467600"/>
              <a:gd name="connsiteY338" fmla="*/ 6796476 h 6858000"/>
              <a:gd name="connsiteX339" fmla="*/ 3276071 w 7467600"/>
              <a:gd name="connsiteY339" fmla="*/ 6858000 h 6858000"/>
              <a:gd name="connsiteX340" fmla="*/ 3240805 w 7467600"/>
              <a:gd name="connsiteY340" fmla="*/ 6858000 h 6858000"/>
              <a:gd name="connsiteX341" fmla="*/ 3275917 w 7467600"/>
              <a:gd name="connsiteY341" fmla="*/ 6783192 h 6858000"/>
              <a:gd name="connsiteX342" fmla="*/ 3399358 w 7467600"/>
              <a:gd name="connsiteY342" fmla="*/ 6469011 h 6858000"/>
              <a:gd name="connsiteX343" fmla="*/ 3425650 w 7467600"/>
              <a:gd name="connsiteY343" fmla="*/ 6381333 h 6858000"/>
              <a:gd name="connsiteX344" fmla="*/ 3460661 w 7467600"/>
              <a:gd name="connsiteY344" fmla="*/ 6266763 h 6858000"/>
              <a:gd name="connsiteX345" fmla="*/ 3518021 w 7467600"/>
              <a:gd name="connsiteY345" fmla="*/ 6117298 h 6858000"/>
              <a:gd name="connsiteX346" fmla="*/ 3554035 w 7467600"/>
              <a:gd name="connsiteY346" fmla="*/ 6027832 h 6858000"/>
              <a:gd name="connsiteX347" fmla="*/ 3677174 w 7467600"/>
              <a:gd name="connsiteY347" fmla="*/ 5636351 h 6858000"/>
              <a:gd name="connsiteX348" fmla="*/ 3698819 w 7467600"/>
              <a:gd name="connsiteY348" fmla="*/ 5560503 h 6858000"/>
              <a:gd name="connsiteX349" fmla="*/ 3702094 w 7467600"/>
              <a:gd name="connsiteY349" fmla="*/ 5549194 h 6858000"/>
              <a:gd name="connsiteX350" fmla="*/ 3398355 w 7467600"/>
              <a:gd name="connsiteY350" fmla="*/ 6094603 h 6858000"/>
              <a:gd name="connsiteX351" fmla="*/ 3193941 w 7467600"/>
              <a:gd name="connsiteY351" fmla="*/ 6798775 h 6858000"/>
              <a:gd name="connsiteX352" fmla="*/ 3184140 w 7467600"/>
              <a:gd name="connsiteY352" fmla="*/ 6858000 h 6858000"/>
              <a:gd name="connsiteX353" fmla="*/ 3099978 w 7467600"/>
              <a:gd name="connsiteY353" fmla="*/ 6858000 h 6858000"/>
              <a:gd name="connsiteX354" fmla="*/ 3101556 w 7467600"/>
              <a:gd name="connsiteY354" fmla="*/ 6843337 h 6858000"/>
              <a:gd name="connsiteX355" fmla="*/ 3370162 w 7467600"/>
              <a:gd name="connsiteY355" fmla="*/ 5785550 h 6858000"/>
              <a:gd name="connsiteX356" fmla="*/ 3746477 w 7467600"/>
              <a:gd name="connsiteY356" fmla="*/ 5377889 h 6858000"/>
              <a:gd name="connsiteX357" fmla="*/ 3863399 w 7467600"/>
              <a:gd name="connsiteY357" fmla="*/ 5087257 h 6858000"/>
              <a:gd name="connsiteX358" fmla="*/ 3968712 w 7467600"/>
              <a:gd name="connsiteY358" fmla="*/ 4913989 h 6858000"/>
              <a:gd name="connsiteX359" fmla="*/ 2792390 w 7467600"/>
              <a:gd name="connsiteY359" fmla="*/ 5382974 h 6858000"/>
              <a:gd name="connsiteX360" fmla="*/ 2714982 w 7467600"/>
              <a:gd name="connsiteY360" fmla="*/ 5427051 h 6858000"/>
              <a:gd name="connsiteX361" fmla="*/ 2813361 w 7467600"/>
              <a:gd name="connsiteY361" fmla="*/ 6023912 h 6858000"/>
              <a:gd name="connsiteX362" fmla="*/ 2688430 w 7467600"/>
              <a:gd name="connsiteY362" fmla="*/ 6801564 h 6858000"/>
              <a:gd name="connsiteX363" fmla="*/ 2629626 w 7467600"/>
              <a:gd name="connsiteY363" fmla="*/ 6763394 h 6858000"/>
              <a:gd name="connsiteX364" fmla="*/ 2565328 w 7467600"/>
              <a:gd name="connsiteY364" fmla="*/ 5516399 h 6858000"/>
              <a:gd name="connsiteX365" fmla="*/ 1922999 w 7467600"/>
              <a:gd name="connsiteY365" fmla="*/ 5980343 h 6858000"/>
              <a:gd name="connsiteX366" fmla="*/ 1950261 w 7467600"/>
              <a:gd name="connsiteY366" fmla="*/ 6405858 h 6858000"/>
              <a:gd name="connsiteX367" fmla="*/ 2365554 w 7467600"/>
              <a:gd name="connsiteY367" fmla="*/ 6759107 h 6858000"/>
              <a:gd name="connsiteX368" fmla="*/ 2424142 w 7467600"/>
              <a:gd name="connsiteY368" fmla="*/ 6858000 h 6858000"/>
              <a:gd name="connsiteX369" fmla="*/ 2395994 w 7467600"/>
              <a:gd name="connsiteY369" fmla="*/ 6858000 h 6858000"/>
              <a:gd name="connsiteX370" fmla="*/ 2392863 w 7467600"/>
              <a:gd name="connsiteY370" fmla="*/ 6852964 h 6858000"/>
              <a:gd name="connsiteX371" fmla="*/ 2017589 w 7467600"/>
              <a:gd name="connsiteY371" fmla="*/ 6493982 h 6858000"/>
              <a:gd name="connsiteX372" fmla="*/ 2147336 w 7467600"/>
              <a:gd name="connsiteY372" fmla="*/ 6594052 h 6858000"/>
              <a:gd name="connsiteX373" fmla="*/ 2207047 w 7467600"/>
              <a:gd name="connsiteY373" fmla="*/ 6654540 h 6858000"/>
              <a:gd name="connsiteX374" fmla="*/ 2299106 w 7467600"/>
              <a:gd name="connsiteY374" fmla="*/ 6778931 h 6858000"/>
              <a:gd name="connsiteX375" fmla="*/ 2314430 w 7467600"/>
              <a:gd name="connsiteY375" fmla="*/ 6801144 h 6858000"/>
              <a:gd name="connsiteX376" fmla="*/ 2352406 w 7467600"/>
              <a:gd name="connsiteY376" fmla="*/ 6858000 h 6858000"/>
              <a:gd name="connsiteX377" fmla="*/ 2314492 w 7467600"/>
              <a:gd name="connsiteY377" fmla="*/ 6858000 h 6858000"/>
              <a:gd name="connsiteX378" fmla="*/ 2288095 w 7467600"/>
              <a:gd name="connsiteY378" fmla="*/ 6818030 h 6858000"/>
              <a:gd name="connsiteX379" fmla="*/ 2272768 w 7467600"/>
              <a:gd name="connsiteY379" fmla="*/ 6795822 h 6858000"/>
              <a:gd name="connsiteX380" fmla="*/ 2182715 w 7467600"/>
              <a:gd name="connsiteY380" fmla="*/ 6675071 h 6858000"/>
              <a:gd name="connsiteX381" fmla="*/ 2032061 w 7467600"/>
              <a:gd name="connsiteY381" fmla="*/ 6541380 h 6858000"/>
              <a:gd name="connsiteX382" fmla="*/ 2257220 w 7467600"/>
              <a:gd name="connsiteY382" fmla="*/ 6826257 h 6858000"/>
              <a:gd name="connsiteX383" fmla="*/ 2281324 w 7467600"/>
              <a:gd name="connsiteY383" fmla="*/ 6858000 h 6858000"/>
              <a:gd name="connsiteX384" fmla="*/ 2242860 w 7467600"/>
              <a:gd name="connsiteY384" fmla="*/ 6858000 h 6858000"/>
              <a:gd name="connsiteX385" fmla="*/ 2232818 w 7467600"/>
              <a:gd name="connsiteY385" fmla="*/ 6844926 h 6858000"/>
              <a:gd name="connsiteX386" fmla="*/ 1990172 w 7467600"/>
              <a:gd name="connsiteY386" fmla="*/ 6542121 h 6858000"/>
              <a:gd name="connsiteX387" fmla="*/ 2124090 w 7467600"/>
              <a:gd name="connsiteY387" fmla="*/ 6761017 h 6858000"/>
              <a:gd name="connsiteX388" fmla="*/ 2200380 w 7467600"/>
              <a:gd name="connsiteY388" fmla="*/ 6858000 h 6858000"/>
              <a:gd name="connsiteX389" fmla="*/ 2147507 w 7467600"/>
              <a:gd name="connsiteY389" fmla="*/ 6858000 h 6858000"/>
              <a:gd name="connsiteX390" fmla="*/ 2070668 w 7467600"/>
              <a:gd name="connsiteY390" fmla="*/ 6761520 h 6858000"/>
              <a:gd name="connsiteX391" fmla="*/ 1975142 w 7467600"/>
              <a:gd name="connsiteY391" fmla="*/ 6585570 h 6858000"/>
              <a:gd name="connsiteX392" fmla="*/ 2050035 w 7467600"/>
              <a:gd name="connsiteY392" fmla="*/ 6813345 h 6858000"/>
              <a:gd name="connsiteX393" fmla="*/ 2063025 w 7467600"/>
              <a:gd name="connsiteY393" fmla="*/ 6858000 h 6858000"/>
              <a:gd name="connsiteX394" fmla="*/ 2021675 w 7467600"/>
              <a:gd name="connsiteY394" fmla="*/ 6858000 h 6858000"/>
              <a:gd name="connsiteX395" fmla="*/ 2019308 w 7467600"/>
              <a:gd name="connsiteY395" fmla="*/ 6847118 h 6858000"/>
              <a:gd name="connsiteX396" fmla="*/ 1938835 w 7467600"/>
              <a:gd name="connsiteY396" fmla="*/ 6551160 h 6858000"/>
              <a:gd name="connsiteX397" fmla="*/ 1953230 w 7467600"/>
              <a:gd name="connsiteY397" fmla="*/ 6759699 h 6858000"/>
              <a:gd name="connsiteX398" fmla="*/ 1956763 w 7467600"/>
              <a:gd name="connsiteY398" fmla="*/ 6778191 h 6858000"/>
              <a:gd name="connsiteX399" fmla="*/ 1967925 w 7467600"/>
              <a:gd name="connsiteY399" fmla="*/ 6858000 h 6858000"/>
              <a:gd name="connsiteX400" fmla="*/ 1936622 w 7467600"/>
              <a:gd name="connsiteY400" fmla="*/ 6858000 h 6858000"/>
              <a:gd name="connsiteX401" fmla="*/ 1926261 w 7467600"/>
              <a:gd name="connsiteY401" fmla="*/ 6784064 h 6858000"/>
              <a:gd name="connsiteX402" fmla="*/ 1922724 w 7467600"/>
              <a:gd name="connsiteY402" fmla="*/ 6765577 h 6858000"/>
              <a:gd name="connsiteX403" fmla="*/ 1904650 w 7467600"/>
              <a:gd name="connsiteY403" fmla="*/ 6639616 h 6858000"/>
              <a:gd name="connsiteX404" fmla="*/ 1885273 w 7467600"/>
              <a:gd name="connsiteY404" fmla="*/ 6858000 h 6858000"/>
              <a:gd name="connsiteX405" fmla="*/ 1854363 w 7467600"/>
              <a:gd name="connsiteY405" fmla="*/ 6858000 h 6858000"/>
              <a:gd name="connsiteX406" fmla="*/ 1880391 w 7467600"/>
              <a:gd name="connsiteY406" fmla="*/ 6603796 h 6858000"/>
              <a:gd name="connsiteX407" fmla="*/ 1818273 w 7467600"/>
              <a:gd name="connsiteY407" fmla="*/ 6715729 h 6858000"/>
              <a:gd name="connsiteX408" fmla="*/ 1794691 w 7467600"/>
              <a:gd name="connsiteY408" fmla="*/ 6843239 h 6858000"/>
              <a:gd name="connsiteX409" fmla="*/ 1794914 w 7467600"/>
              <a:gd name="connsiteY409" fmla="*/ 6858000 h 6858000"/>
              <a:gd name="connsiteX410" fmla="*/ 1746128 w 7467600"/>
              <a:gd name="connsiteY410" fmla="*/ 6858000 h 6858000"/>
              <a:gd name="connsiteX411" fmla="*/ 1753934 w 7467600"/>
              <a:gd name="connsiteY411" fmla="*/ 6724796 h 6858000"/>
              <a:gd name="connsiteX412" fmla="*/ 1792053 w 7467600"/>
              <a:gd name="connsiteY412" fmla="*/ 6572396 h 6858000"/>
              <a:gd name="connsiteX413" fmla="*/ 1862248 w 7467600"/>
              <a:gd name="connsiteY413" fmla="*/ 6266397 h 6858000"/>
              <a:gd name="connsiteX414" fmla="*/ 1862250 w 7467600"/>
              <a:gd name="connsiteY414" fmla="*/ 6033531 h 6858000"/>
              <a:gd name="connsiteX415" fmla="*/ 1211999 w 7467600"/>
              <a:gd name="connsiteY415" fmla="*/ 6683610 h 6858000"/>
              <a:gd name="connsiteX416" fmla="*/ 1213266 w 7467600"/>
              <a:gd name="connsiteY416" fmla="*/ 6691947 h 6858000"/>
              <a:gd name="connsiteX417" fmla="*/ 1203370 w 7467600"/>
              <a:gd name="connsiteY417" fmla="*/ 6850676 h 6858000"/>
              <a:gd name="connsiteX418" fmla="*/ 1203671 w 7467600"/>
              <a:gd name="connsiteY418" fmla="*/ 6858000 h 6858000"/>
              <a:gd name="connsiteX419" fmla="*/ 1143180 w 7467600"/>
              <a:gd name="connsiteY419" fmla="*/ 6858000 h 6858000"/>
              <a:gd name="connsiteX420" fmla="*/ 1142176 w 7467600"/>
              <a:gd name="connsiteY420" fmla="*/ 6766045 h 6858000"/>
              <a:gd name="connsiteX421" fmla="*/ 1067484 w 7467600"/>
              <a:gd name="connsiteY421" fmla="*/ 6858000 h 6858000"/>
              <a:gd name="connsiteX422" fmla="*/ 953928 w 7467600"/>
              <a:gd name="connsiteY422" fmla="*/ 6858000 h 6858000"/>
              <a:gd name="connsiteX423" fmla="*/ 959715 w 7467600"/>
              <a:gd name="connsiteY423" fmla="*/ 6850185 h 6858000"/>
              <a:gd name="connsiteX424" fmla="*/ 1483788 w 7467600"/>
              <a:gd name="connsiteY424" fmla="*/ 6259174 h 6858000"/>
              <a:gd name="connsiteX425" fmla="*/ 1100671 w 7467600"/>
              <a:gd name="connsiteY425" fmla="*/ 6252137 h 6858000"/>
              <a:gd name="connsiteX426" fmla="*/ 1090144 w 7467600"/>
              <a:gd name="connsiteY426" fmla="*/ 6256748 h 6858000"/>
              <a:gd name="connsiteX427" fmla="*/ 1095872 w 7467600"/>
              <a:gd name="connsiteY427" fmla="*/ 6271892 h 6858000"/>
              <a:gd name="connsiteX428" fmla="*/ 262785 w 7467600"/>
              <a:gd name="connsiteY428" fmla="*/ 6845450 h 6858000"/>
              <a:gd name="connsiteX429" fmla="*/ 209968 w 7467600"/>
              <a:gd name="connsiteY429" fmla="*/ 6770713 h 6858000"/>
              <a:gd name="connsiteX430" fmla="*/ 873460 w 7467600"/>
              <a:gd name="connsiteY430" fmla="*/ 6253768 h 6858000"/>
              <a:gd name="connsiteX431" fmla="*/ 192686 w 7467600"/>
              <a:gd name="connsiteY431" fmla="*/ 5849257 h 6858000"/>
              <a:gd name="connsiteX432" fmla="*/ 4696 w 7467600"/>
              <a:gd name="connsiteY432" fmla="*/ 5697668 h 6858000"/>
              <a:gd name="connsiteX433" fmla="*/ 0 w 7467600"/>
              <a:gd name="connsiteY433" fmla="*/ 5689984 h 6858000"/>
              <a:gd name="connsiteX434" fmla="*/ 0 w 7467600"/>
              <a:gd name="connsiteY434" fmla="*/ 5513472 h 6858000"/>
              <a:gd name="connsiteX435" fmla="*/ 174101 w 7467600"/>
              <a:gd name="connsiteY435" fmla="*/ 5620277 h 6858000"/>
              <a:gd name="connsiteX436" fmla="*/ 891800 w 7467600"/>
              <a:gd name="connsiteY436" fmla="*/ 6036935 h 6858000"/>
              <a:gd name="connsiteX437" fmla="*/ 1072219 w 7467600"/>
              <a:gd name="connsiteY437" fmla="*/ 6169443 h 6858000"/>
              <a:gd name="connsiteX438" fmla="*/ 1074117 w 7467600"/>
              <a:gd name="connsiteY438" fmla="*/ 6170301 h 6858000"/>
              <a:gd name="connsiteX439" fmla="*/ 1083114 w 7467600"/>
              <a:gd name="connsiteY439" fmla="*/ 6174131 h 6858000"/>
              <a:gd name="connsiteX440" fmla="*/ 1543010 w 7467600"/>
              <a:gd name="connsiteY440" fmla="*/ 6191140 h 6858000"/>
              <a:gd name="connsiteX441" fmla="*/ 1551080 w 7467600"/>
              <a:gd name="connsiteY441" fmla="*/ 6195006 h 6858000"/>
              <a:gd name="connsiteX442" fmla="*/ 2345443 w 7467600"/>
              <a:gd name="connsiteY442" fmla="*/ 5549882 h 6858000"/>
              <a:gd name="connsiteX443" fmla="*/ 1721499 w 7467600"/>
              <a:gd name="connsiteY443" fmla="*/ 5599969 h 6858000"/>
              <a:gd name="connsiteX444" fmla="*/ 767716 w 7467600"/>
              <a:gd name="connsiteY444" fmla="*/ 5472768 h 6858000"/>
              <a:gd name="connsiteX445" fmla="*/ 722147 w 7467600"/>
              <a:gd name="connsiteY445" fmla="*/ 5393091 h 6858000"/>
              <a:gd name="connsiteX446" fmla="*/ 1485552 w 7467600"/>
              <a:gd name="connsiteY446" fmla="*/ 5313202 h 6858000"/>
              <a:gd name="connsiteX447" fmla="*/ 2143004 w 7467600"/>
              <a:gd name="connsiteY447" fmla="*/ 5402420 h 6858000"/>
              <a:gd name="connsiteX448" fmla="*/ 1933391 w 7467600"/>
              <a:gd name="connsiteY448" fmla="*/ 5156971 h 6858000"/>
              <a:gd name="connsiteX449" fmla="*/ 1827118 w 7467600"/>
              <a:gd name="connsiteY449" fmla="*/ 4968410 h 6858000"/>
              <a:gd name="connsiteX450" fmla="*/ 1837349 w 7467600"/>
              <a:gd name="connsiteY450" fmla="*/ 4956357 h 6858000"/>
              <a:gd name="connsiteX451" fmla="*/ 2162835 w 7467600"/>
              <a:gd name="connsiteY451" fmla="*/ 5187853 h 6858000"/>
              <a:gd name="connsiteX452" fmla="*/ 2257167 w 7467600"/>
              <a:gd name="connsiteY452" fmla="*/ 5462123 h 6858000"/>
              <a:gd name="connsiteX453" fmla="*/ 2261598 w 7467600"/>
              <a:gd name="connsiteY453" fmla="*/ 5467998 h 6858000"/>
              <a:gd name="connsiteX454" fmla="*/ 2437177 w 7467600"/>
              <a:gd name="connsiteY454" fmla="*/ 5479608 h 6858000"/>
              <a:gd name="connsiteX455" fmla="*/ 2445247 w 7467600"/>
              <a:gd name="connsiteY455" fmla="*/ 5483476 h 6858000"/>
              <a:gd name="connsiteX456" fmla="*/ 2743626 w 7467600"/>
              <a:gd name="connsiteY456" fmla="*/ 5304819 h 6858000"/>
              <a:gd name="connsiteX457" fmla="*/ 3048102 w 7467600"/>
              <a:gd name="connsiteY457" fmla="*/ 5150595 h 6858000"/>
              <a:gd name="connsiteX458" fmla="*/ 1799414 w 7467600"/>
              <a:gd name="connsiteY458" fmla="*/ 4694732 h 6858000"/>
              <a:gd name="connsiteX459" fmla="*/ 1771735 w 7467600"/>
              <a:gd name="connsiteY459" fmla="*/ 4619929 h 6858000"/>
              <a:gd name="connsiteX460" fmla="*/ 3104273 w 7467600"/>
              <a:gd name="connsiteY460" fmla="*/ 5076159 h 6858000"/>
              <a:gd name="connsiteX461" fmla="*/ 3113245 w 7467600"/>
              <a:gd name="connsiteY461" fmla="*/ 5090705 h 6858000"/>
              <a:gd name="connsiteX462" fmla="*/ 3126294 w 7467600"/>
              <a:gd name="connsiteY462" fmla="*/ 5114400 h 6858000"/>
              <a:gd name="connsiteX463" fmla="*/ 3937433 w 7467600"/>
              <a:gd name="connsiteY463" fmla="*/ 4830473 h 6858000"/>
              <a:gd name="connsiteX464" fmla="*/ 3590475 w 7467600"/>
              <a:gd name="connsiteY464" fmla="*/ 4597974 h 6858000"/>
              <a:gd name="connsiteX465" fmla="*/ 3100264 w 7467600"/>
              <a:gd name="connsiteY465" fmla="*/ 4579845 h 6858000"/>
              <a:gd name="connsiteX466" fmla="*/ 2183576 w 7467600"/>
              <a:gd name="connsiteY466" fmla="*/ 4227150 h 6858000"/>
              <a:gd name="connsiteX467" fmla="*/ 2151029 w 7467600"/>
              <a:gd name="connsiteY467" fmla="*/ 4146947 h 6858000"/>
              <a:gd name="connsiteX468" fmla="*/ 3563434 w 7467600"/>
              <a:gd name="connsiteY468" fmla="*/ 4469115 h 6858000"/>
              <a:gd name="connsiteX469" fmla="*/ 3177952 w 7467600"/>
              <a:gd name="connsiteY469" fmla="*/ 3657386 h 6858000"/>
              <a:gd name="connsiteX470" fmla="*/ 3189263 w 7467600"/>
              <a:gd name="connsiteY470" fmla="*/ 3625726 h 6858000"/>
              <a:gd name="connsiteX471" fmla="*/ 3560912 w 7467600"/>
              <a:gd name="connsiteY471" fmla="*/ 4079863 h 6858000"/>
              <a:gd name="connsiteX472" fmla="*/ 3626636 w 7467600"/>
              <a:gd name="connsiteY472" fmla="*/ 4512230 h 6858000"/>
              <a:gd name="connsiteX473" fmla="*/ 3653088 w 7467600"/>
              <a:gd name="connsiteY473" fmla="*/ 4521417 h 6858000"/>
              <a:gd name="connsiteX474" fmla="*/ 3988128 w 7467600"/>
              <a:gd name="connsiteY474" fmla="*/ 4817267 h 6858000"/>
              <a:gd name="connsiteX475" fmla="*/ 4830582 w 7467600"/>
              <a:gd name="connsiteY475" fmla="*/ 4676000 h 6858000"/>
              <a:gd name="connsiteX476" fmla="*/ 4830100 w 7467600"/>
              <a:gd name="connsiteY476" fmla="*/ 4675554 h 6858000"/>
              <a:gd name="connsiteX477" fmla="*/ 4036318 w 7467600"/>
              <a:gd name="connsiteY477" fmla="*/ 4147013 h 6858000"/>
              <a:gd name="connsiteX478" fmla="*/ 3432098 w 7467600"/>
              <a:gd name="connsiteY478" fmla="*/ 3537312 h 6858000"/>
              <a:gd name="connsiteX479" fmla="*/ 3446761 w 7467600"/>
              <a:gd name="connsiteY479" fmla="*/ 3461278 h 6858000"/>
              <a:gd name="connsiteX480" fmla="*/ 4419733 w 7467600"/>
              <a:gd name="connsiteY480" fmla="*/ 3963555 h 6858000"/>
              <a:gd name="connsiteX481" fmla="*/ 4781371 w 7467600"/>
              <a:gd name="connsiteY481" fmla="*/ 4458604 h 6858000"/>
              <a:gd name="connsiteX482" fmla="*/ 4780440 w 7467600"/>
              <a:gd name="connsiteY482" fmla="*/ 4470290 h 6858000"/>
              <a:gd name="connsiteX483" fmla="*/ 4898954 w 7467600"/>
              <a:gd name="connsiteY483" fmla="*/ 4662092 h 6858000"/>
              <a:gd name="connsiteX484" fmla="*/ 4900699 w 7467600"/>
              <a:gd name="connsiteY484" fmla="*/ 4670867 h 6858000"/>
              <a:gd name="connsiteX485" fmla="*/ 5714511 w 7467600"/>
              <a:gd name="connsiteY485" fmla="*/ 4663483 h 6858000"/>
              <a:gd name="connsiteX486" fmla="*/ 5464793 w 7467600"/>
              <a:gd name="connsiteY486" fmla="*/ 4393556 h 6858000"/>
              <a:gd name="connsiteX487" fmla="*/ 5461897 w 7467600"/>
              <a:gd name="connsiteY487" fmla="*/ 4390879 h 6858000"/>
              <a:gd name="connsiteX488" fmla="*/ 4294126 w 7467600"/>
              <a:gd name="connsiteY488" fmla="*/ 3303048 h 6858000"/>
              <a:gd name="connsiteX489" fmla="*/ 4305321 w 7467600"/>
              <a:gd name="connsiteY489" fmla="*/ 3256953 h 6858000"/>
              <a:gd name="connsiteX490" fmla="*/ 4949299 w 7467600"/>
              <a:gd name="connsiteY490" fmla="*/ 3766336 h 6858000"/>
              <a:gd name="connsiteX491" fmla="*/ 5291452 w 7467600"/>
              <a:gd name="connsiteY491" fmla="*/ 4076801 h 6858000"/>
              <a:gd name="connsiteX492" fmla="*/ 5434998 w 7467600"/>
              <a:gd name="connsiteY492" fmla="*/ 4254100 h 6858000"/>
              <a:gd name="connsiteX493" fmla="*/ 5351015 w 7467600"/>
              <a:gd name="connsiteY493" fmla="*/ 3760989 h 6858000"/>
              <a:gd name="connsiteX494" fmla="*/ 5413780 w 7467600"/>
              <a:gd name="connsiteY494" fmla="*/ 2966265 h 6858000"/>
              <a:gd name="connsiteX495" fmla="*/ 5425627 w 7467600"/>
              <a:gd name="connsiteY495" fmla="*/ 2954192 h 6858000"/>
              <a:gd name="connsiteX496" fmla="*/ 6604735 w 7467600"/>
              <a:gd name="connsiteY496" fmla="*/ 2041381 h 6858000"/>
              <a:gd name="connsiteX497" fmla="*/ 7204487 w 7467600"/>
              <a:gd name="connsiteY497" fmla="*/ 2742112 h 6858000"/>
              <a:gd name="connsiteX498" fmla="*/ 7131592 w 7467600"/>
              <a:gd name="connsiteY498" fmla="*/ 2672096 h 6858000"/>
              <a:gd name="connsiteX499" fmla="*/ 6996344 w 7467600"/>
              <a:gd name="connsiteY499" fmla="*/ 2518310 h 6858000"/>
              <a:gd name="connsiteX500" fmla="*/ 6735495 w 7467600"/>
              <a:gd name="connsiteY500" fmla="*/ 2196890 h 6858000"/>
              <a:gd name="connsiteX501" fmla="*/ 6721901 w 7467600"/>
              <a:gd name="connsiteY501" fmla="*/ 2179274 h 6858000"/>
              <a:gd name="connsiteX502" fmla="*/ 6604735 w 7467600"/>
              <a:gd name="connsiteY502" fmla="*/ 2041381 h 6858000"/>
              <a:gd name="connsiteX503" fmla="*/ 6591670 w 7467600"/>
              <a:gd name="connsiteY503" fmla="*/ 1988277 h 6858000"/>
              <a:gd name="connsiteX504" fmla="*/ 6747349 w 7467600"/>
              <a:gd name="connsiteY504" fmla="*/ 2160069 h 6858000"/>
              <a:gd name="connsiteX505" fmla="*/ 6760943 w 7467600"/>
              <a:gd name="connsiteY505" fmla="*/ 2177686 h 6858000"/>
              <a:gd name="connsiteX506" fmla="*/ 7021065 w 7467600"/>
              <a:gd name="connsiteY506" fmla="*/ 2498102 h 6858000"/>
              <a:gd name="connsiteX507" fmla="*/ 7155223 w 7467600"/>
              <a:gd name="connsiteY507" fmla="*/ 2650386 h 6858000"/>
              <a:gd name="connsiteX508" fmla="*/ 7203167 w 7467600"/>
              <a:gd name="connsiteY508" fmla="*/ 2697288 h 6858000"/>
              <a:gd name="connsiteX509" fmla="*/ 6937703 w 7467600"/>
              <a:gd name="connsiteY509" fmla="*/ 2321981 h 6858000"/>
              <a:gd name="connsiteX510" fmla="*/ 6591670 w 7467600"/>
              <a:gd name="connsiteY510" fmla="*/ 1988277 h 6858000"/>
              <a:gd name="connsiteX511" fmla="*/ 5798671 w 7467600"/>
              <a:gd name="connsiteY511" fmla="*/ 1981601 h 6858000"/>
              <a:gd name="connsiteX512" fmla="*/ 5754709 w 7467600"/>
              <a:gd name="connsiteY512" fmla="*/ 2071454 h 6858000"/>
              <a:gd name="connsiteX513" fmla="*/ 5763044 w 7467600"/>
              <a:gd name="connsiteY513" fmla="*/ 2842206 h 6858000"/>
              <a:gd name="connsiteX514" fmla="*/ 5764974 w 7467600"/>
              <a:gd name="connsiteY514" fmla="*/ 2799609 h 6858000"/>
              <a:gd name="connsiteX515" fmla="*/ 5767665 w 7467600"/>
              <a:gd name="connsiteY515" fmla="*/ 2666409 h 6858000"/>
              <a:gd name="connsiteX516" fmla="*/ 5763055 w 7467600"/>
              <a:gd name="connsiteY516" fmla="*/ 2579705 h 6858000"/>
              <a:gd name="connsiteX517" fmla="*/ 5758079 w 7467600"/>
              <a:gd name="connsiteY517" fmla="*/ 2492508 h 6858000"/>
              <a:gd name="connsiteX518" fmla="*/ 5779325 w 7467600"/>
              <a:gd name="connsiteY518" fmla="*/ 2197069 h 6858000"/>
              <a:gd name="connsiteX519" fmla="*/ 5798671 w 7467600"/>
              <a:gd name="connsiteY519" fmla="*/ 1981601 h 6858000"/>
              <a:gd name="connsiteX520" fmla="*/ 5829202 w 7467600"/>
              <a:gd name="connsiteY520" fmla="*/ 1971679 h 6858000"/>
              <a:gd name="connsiteX521" fmla="*/ 5809558 w 7467600"/>
              <a:gd name="connsiteY521" fmla="*/ 2198043 h 6858000"/>
              <a:gd name="connsiteX522" fmla="*/ 5788653 w 7467600"/>
              <a:gd name="connsiteY522" fmla="*/ 2489430 h 6858000"/>
              <a:gd name="connsiteX523" fmla="*/ 5793439 w 7467600"/>
              <a:gd name="connsiteY523" fmla="*/ 2575235 h 6858000"/>
              <a:gd name="connsiteX524" fmla="*/ 5796837 w 7467600"/>
              <a:gd name="connsiteY524" fmla="*/ 2637633 h 6858000"/>
              <a:gd name="connsiteX525" fmla="*/ 5818614 w 7467600"/>
              <a:gd name="connsiteY525" fmla="*/ 2473055 h 6858000"/>
              <a:gd name="connsiteX526" fmla="*/ 5829202 w 7467600"/>
              <a:gd name="connsiteY526" fmla="*/ 1971679 h 6858000"/>
              <a:gd name="connsiteX527" fmla="*/ 5911389 w 7467600"/>
              <a:gd name="connsiteY527" fmla="*/ 1898371 h 6858000"/>
              <a:gd name="connsiteX528" fmla="*/ 6237627 w 7467600"/>
              <a:gd name="connsiteY528" fmla="*/ 2231921 h 6858000"/>
              <a:gd name="connsiteX529" fmla="*/ 5911389 w 7467600"/>
              <a:gd name="connsiteY529" fmla="*/ 1898371 h 6858000"/>
              <a:gd name="connsiteX530" fmla="*/ 6944437 w 7467600"/>
              <a:gd name="connsiteY530" fmla="*/ 1575402 h 6858000"/>
              <a:gd name="connsiteX531" fmla="*/ 6304730 w 7467600"/>
              <a:gd name="connsiteY531" fmla="*/ 1766654 h 6858000"/>
              <a:gd name="connsiteX532" fmla="*/ 6944437 w 7467600"/>
              <a:gd name="connsiteY532" fmla="*/ 1575402 h 6858000"/>
              <a:gd name="connsiteX533" fmla="*/ 7019523 w 7467600"/>
              <a:gd name="connsiteY533" fmla="*/ 1519450 h 6858000"/>
              <a:gd name="connsiteX534" fmla="*/ 6298091 w 7467600"/>
              <a:gd name="connsiteY534" fmla="*/ 1737122 h 6858000"/>
              <a:gd name="connsiteX535" fmla="*/ 7019523 w 7467600"/>
              <a:gd name="connsiteY535" fmla="*/ 1519450 h 6858000"/>
              <a:gd name="connsiteX536" fmla="*/ 2399523 w 7467600"/>
              <a:gd name="connsiteY536" fmla="*/ 1428234 h 6858000"/>
              <a:gd name="connsiteX537" fmla="*/ 2224982 w 7467600"/>
              <a:gd name="connsiteY537" fmla="*/ 1826201 h 6858000"/>
              <a:gd name="connsiteX538" fmla="*/ 2096099 w 7467600"/>
              <a:gd name="connsiteY538" fmla="*/ 2345900 h 6858000"/>
              <a:gd name="connsiteX539" fmla="*/ 2283317 w 7467600"/>
              <a:gd name="connsiteY539" fmla="*/ 1796925 h 6858000"/>
              <a:gd name="connsiteX540" fmla="*/ 2399523 w 7467600"/>
              <a:gd name="connsiteY540" fmla="*/ 1428234 h 6858000"/>
              <a:gd name="connsiteX541" fmla="*/ 2448558 w 7467600"/>
              <a:gd name="connsiteY541" fmla="*/ 1373435 h 6858000"/>
              <a:gd name="connsiteX542" fmla="*/ 2312521 w 7467600"/>
              <a:gd name="connsiteY542" fmla="*/ 1806140 h 6858000"/>
              <a:gd name="connsiteX543" fmla="*/ 2127533 w 7467600"/>
              <a:gd name="connsiteY543" fmla="*/ 2348380 h 6858000"/>
              <a:gd name="connsiteX544" fmla="*/ 2358080 w 7467600"/>
              <a:gd name="connsiteY544" fmla="*/ 1866134 h 6858000"/>
              <a:gd name="connsiteX545" fmla="*/ 2407436 w 7467600"/>
              <a:gd name="connsiteY545" fmla="*/ 1651070 h 6858000"/>
              <a:gd name="connsiteX546" fmla="*/ 2448558 w 7467600"/>
              <a:gd name="connsiteY546" fmla="*/ 1373435 h 6858000"/>
              <a:gd name="connsiteX547" fmla="*/ 278707 w 7467600"/>
              <a:gd name="connsiteY547" fmla="*/ 1352270 h 6858000"/>
              <a:gd name="connsiteX548" fmla="*/ 321570 w 7467600"/>
              <a:gd name="connsiteY548" fmla="*/ 1861610 h 6858000"/>
              <a:gd name="connsiteX549" fmla="*/ 294281 w 7467600"/>
              <a:gd name="connsiteY549" fmla="*/ 1440658 h 6858000"/>
              <a:gd name="connsiteX550" fmla="*/ 278707 w 7467600"/>
              <a:gd name="connsiteY550" fmla="*/ 1352270 h 6858000"/>
              <a:gd name="connsiteX551" fmla="*/ 1423821 w 7467600"/>
              <a:gd name="connsiteY551" fmla="*/ 1351958 h 6858000"/>
              <a:gd name="connsiteX552" fmla="*/ 1638521 w 7467600"/>
              <a:gd name="connsiteY552" fmla="*/ 1908470 h 6858000"/>
              <a:gd name="connsiteX553" fmla="*/ 1754199 w 7467600"/>
              <a:gd name="connsiteY553" fmla="*/ 2149284 h 6858000"/>
              <a:gd name="connsiteX554" fmla="*/ 1908359 w 7467600"/>
              <a:gd name="connsiteY554" fmla="*/ 2364988 h 6858000"/>
              <a:gd name="connsiteX555" fmla="*/ 1647661 w 7467600"/>
              <a:gd name="connsiteY555" fmla="*/ 1825945 h 6858000"/>
              <a:gd name="connsiteX556" fmla="*/ 1423821 w 7467600"/>
              <a:gd name="connsiteY556" fmla="*/ 1351958 h 6858000"/>
              <a:gd name="connsiteX557" fmla="*/ 1431890 w 7467600"/>
              <a:gd name="connsiteY557" fmla="*/ 1306475 h 6858000"/>
              <a:gd name="connsiteX558" fmla="*/ 1507597 w 7467600"/>
              <a:gd name="connsiteY558" fmla="*/ 1446132 h 6858000"/>
              <a:gd name="connsiteX559" fmla="*/ 1674586 w 7467600"/>
              <a:gd name="connsiteY559" fmla="*/ 1813832 h 6858000"/>
              <a:gd name="connsiteX560" fmla="*/ 1815950 w 7467600"/>
              <a:gd name="connsiteY560" fmla="*/ 2128564 h 6858000"/>
              <a:gd name="connsiteX561" fmla="*/ 1984242 w 7467600"/>
              <a:gd name="connsiteY561" fmla="*/ 2430829 h 6858000"/>
              <a:gd name="connsiteX562" fmla="*/ 2014023 w 7467600"/>
              <a:gd name="connsiteY562" fmla="*/ 2450995 h 6858000"/>
              <a:gd name="connsiteX563" fmla="*/ 1747337 w 7467600"/>
              <a:gd name="connsiteY563" fmla="*/ 1855264 h 6858000"/>
              <a:gd name="connsiteX564" fmla="*/ 1533749 w 7467600"/>
              <a:gd name="connsiteY564" fmla="*/ 1478656 h 6858000"/>
              <a:gd name="connsiteX565" fmla="*/ 1431890 w 7467600"/>
              <a:gd name="connsiteY565" fmla="*/ 1306475 h 6858000"/>
              <a:gd name="connsiteX566" fmla="*/ 5052692 w 7467600"/>
              <a:gd name="connsiteY566" fmla="*/ 1292994 h 6858000"/>
              <a:gd name="connsiteX567" fmla="*/ 5200661 w 7467600"/>
              <a:gd name="connsiteY567" fmla="*/ 1635186 h 6858000"/>
              <a:gd name="connsiteX568" fmla="*/ 5297138 w 7467600"/>
              <a:gd name="connsiteY568" fmla="*/ 1906351 h 6858000"/>
              <a:gd name="connsiteX569" fmla="*/ 5052692 w 7467600"/>
              <a:gd name="connsiteY569" fmla="*/ 1292994 h 6858000"/>
              <a:gd name="connsiteX570" fmla="*/ 5009948 w 7467600"/>
              <a:gd name="connsiteY570" fmla="*/ 1273619 h 6858000"/>
              <a:gd name="connsiteX571" fmla="*/ 5121777 w 7467600"/>
              <a:gd name="connsiteY571" fmla="*/ 1654213 h 6858000"/>
              <a:gd name="connsiteX572" fmla="*/ 5293545 w 7467600"/>
              <a:gd name="connsiteY572" fmla="*/ 2072247 h 6858000"/>
              <a:gd name="connsiteX573" fmla="*/ 5294042 w 7467600"/>
              <a:gd name="connsiteY573" fmla="*/ 2065019 h 6858000"/>
              <a:gd name="connsiteX574" fmla="*/ 5171936 w 7467600"/>
              <a:gd name="connsiteY574" fmla="*/ 1647613 h 6858000"/>
              <a:gd name="connsiteX575" fmla="*/ 5009948 w 7467600"/>
              <a:gd name="connsiteY575" fmla="*/ 1273619 h 6858000"/>
              <a:gd name="connsiteX576" fmla="*/ 655236 w 7467600"/>
              <a:gd name="connsiteY576" fmla="*/ 1268632 h 6858000"/>
              <a:gd name="connsiteX577" fmla="*/ 839521 w 7467600"/>
              <a:gd name="connsiteY577" fmla="*/ 1685315 h 6858000"/>
              <a:gd name="connsiteX578" fmla="*/ 1109416 w 7467600"/>
              <a:gd name="connsiteY578" fmla="*/ 2061663 h 6858000"/>
              <a:gd name="connsiteX579" fmla="*/ 1298300 w 7467600"/>
              <a:gd name="connsiteY579" fmla="*/ 2247742 h 6858000"/>
              <a:gd name="connsiteX580" fmla="*/ 1125871 w 7467600"/>
              <a:gd name="connsiteY580" fmla="*/ 1989513 h 6858000"/>
              <a:gd name="connsiteX581" fmla="*/ 981574 w 7467600"/>
              <a:gd name="connsiteY581" fmla="*/ 1783157 h 6858000"/>
              <a:gd name="connsiteX582" fmla="*/ 922198 w 7467600"/>
              <a:gd name="connsiteY582" fmla="*/ 1677437 h 6858000"/>
              <a:gd name="connsiteX583" fmla="*/ 869293 w 7467600"/>
              <a:gd name="connsiteY583" fmla="*/ 1583214 h 6858000"/>
              <a:gd name="connsiteX584" fmla="*/ 751431 w 7467600"/>
              <a:gd name="connsiteY584" fmla="*/ 1405731 h 6858000"/>
              <a:gd name="connsiteX585" fmla="*/ 655236 w 7467600"/>
              <a:gd name="connsiteY585" fmla="*/ 1268632 h 6858000"/>
              <a:gd name="connsiteX586" fmla="*/ 6516292 w 7467600"/>
              <a:gd name="connsiteY586" fmla="*/ 1263064 h 6858000"/>
              <a:gd name="connsiteX587" fmla="*/ 5736320 w 7467600"/>
              <a:gd name="connsiteY587" fmla="*/ 1501803 h 6858000"/>
              <a:gd name="connsiteX588" fmla="*/ 6516292 w 7467600"/>
              <a:gd name="connsiteY588" fmla="*/ 1263064 h 6858000"/>
              <a:gd name="connsiteX589" fmla="*/ 291466 w 7467600"/>
              <a:gd name="connsiteY589" fmla="*/ 1250369 h 6858000"/>
              <a:gd name="connsiteX590" fmla="*/ 323180 w 7467600"/>
              <a:gd name="connsiteY590" fmla="*/ 1435283 h 6858000"/>
              <a:gd name="connsiteX591" fmla="*/ 349381 w 7467600"/>
              <a:gd name="connsiteY591" fmla="*/ 1875041 h 6858000"/>
              <a:gd name="connsiteX592" fmla="*/ 374363 w 7467600"/>
              <a:gd name="connsiteY592" fmla="*/ 1506494 h 6858000"/>
              <a:gd name="connsiteX593" fmla="*/ 302168 w 7467600"/>
              <a:gd name="connsiteY593" fmla="*/ 1274495 h 6858000"/>
              <a:gd name="connsiteX594" fmla="*/ 291466 w 7467600"/>
              <a:gd name="connsiteY594" fmla="*/ 1250369 h 6858000"/>
              <a:gd name="connsiteX595" fmla="*/ 678222 w 7467600"/>
              <a:gd name="connsiteY595" fmla="*/ 1248670 h 6858000"/>
              <a:gd name="connsiteX596" fmla="*/ 775536 w 7467600"/>
              <a:gd name="connsiteY596" fmla="*/ 1388015 h 6858000"/>
              <a:gd name="connsiteX597" fmla="*/ 894529 w 7467600"/>
              <a:gd name="connsiteY597" fmla="*/ 1567739 h 6858000"/>
              <a:gd name="connsiteX598" fmla="*/ 948000 w 7467600"/>
              <a:gd name="connsiteY598" fmla="*/ 1663088 h 6858000"/>
              <a:gd name="connsiteX599" fmla="*/ 1006812 w 7467600"/>
              <a:gd name="connsiteY599" fmla="*/ 1767683 h 6858000"/>
              <a:gd name="connsiteX600" fmla="*/ 1149133 w 7467600"/>
              <a:gd name="connsiteY600" fmla="*/ 1971513 h 6858000"/>
              <a:gd name="connsiteX601" fmla="*/ 1333952 w 7467600"/>
              <a:gd name="connsiteY601" fmla="*/ 2251620 h 6858000"/>
              <a:gd name="connsiteX602" fmla="*/ 1337329 w 7467600"/>
              <a:gd name="connsiteY602" fmla="*/ 2258350 h 6858000"/>
              <a:gd name="connsiteX603" fmla="*/ 1014726 w 7467600"/>
              <a:gd name="connsiteY603" fmla="*/ 1615556 h 6858000"/>
              <a:gd name="connsiteX604" fmla="*/ 678222 w 7467600"/>
              <a:gd name="connsiteY604" fmla="*/ 1248670 h 6858000"/>
              <a:gd name="connsiteX605" fmla="*/ 6691602 w 7467600"/>
              <a:gd name="connsiteY605" fmla="*/ 1140573 h 6858000"/>
              <a:gd name="connsiteX606" fmla="*/ 6571100 w 7467600"/>
              <a:gd name="connsiteY606" fmla="*/ 1183662 h 6858000"/>
              <a:gd name="connsiteX607" fmla="*/ 6241687 w 7467600"/>
              <a:gd name="connsiteY607" fmla="*/ 1257600 h 6858000"/>
              <a:gd name="connsiteX608" fmla="*/ 5693009 w 7467600"/>
              <a:gd name="connsiteY608" fmla="*/ 1478256 h 6858000"/>
              <a:gd name="connsiteX609" fmla="*/ 6548420 w 7467600"/>
              <a:gd name="connsiteY609" fmla="*/ 1214599 h 6858000"/>
              <a:gd name="connsiteX610" fmla="*/ 6605473 w 7467600"/>
              <a:gd name="connsiteY610" fmla="*/ 1184686 h 6858000"/>
              <a:gd name="connsiteX611" fmla="*/ 6691602 w 7467600"/>
              <a:gd name="connsiteY611" fmla="*/ 1140573 h 6858000"/>
              <a:gd name="connsiteX612" fmla="*/ 4002475 w 7467600"/>
              <a:gd name="connsiteY612" fmla="*/ 1037802 h 6858000"/>
              <a:gd name="connsiteX613" fmla="*/ 4000324 w 7467600"/>
              <a:gd name="connsiteY613" fmla="*/ 1039362 h 6858000"/>
              <a:gd name="connsiteX614" fmla="*/ 4002862 w 7467600"/>
              <a:gd name="connsiteY614" fmla="*/ 1042866 h 6858000"/>
              <a:gd name="connsiteX615" fmla="*/ 4002475 w 7467600"/>
              <a:gd name="connsiteY615" fmla="*/ 1037802 h 6858000"/>
              <a:gd name="connsiteX616" fmla="*/ 506322 w 7467600"/>
              <a:gd name="connsiteY616" fmla="*/ 1020997 h 6858000"/>
              <a:gd name="connsiteX617" fmla="*/ 533068 w 7467600"/>
              <a:gd name="connsiteY617" fmla="*/ 1029409 h 6858000"/>
              <a:gd name="connsiteX618" fmla="*/ 1232525 w 7467600"/>
              <a:gd name="connsiteY618" fmla="*/ 1804675 h 6858000"/>
              <a:gd name="connsiteX619" fmla="*/ 1388858 w 7467600"/>
              <a:gd name="connsiteY619" fmla="*/ 2368011 h 6858000"/>
              <a:gd name="connsiteX620" fmla="*/ 1384098 w 7467600"/>
              <a:gd name="connsiteY620" fmla="*/ 2378125 h 6858000"/>
              <a:gd name="connsiteX621" fmla="*/ 1425393 w 7467600"/>
              <a:gd name="connsiteY621" fmla="*/ 2589124 h 6858000"/>
              <a:gd name="connsiteX622" fmla="*/ 1424001 w 7467600"/>
              <a:gd name="connsiteY622" fmla="*/ 2597541 h 6858000"/>
              <a:gd name="connsiteX623" fmla="*/ 2152729 w 7467600"/>
              <a:gd name="connsiteY623" fmla="*/ 2864487 h 6858000"/>
              <a:gd name="connsiteX624" fmla="*/ 2020609 w 7467600"/>
              <a:gd name="connsiteY624" fmla="*/ 2539671 h 6858000"/>
              <a:gd name="connsiteX625" fmla="*/ 2018920 w 7467600"/>
              <a:gd name="connsiteY625" fmla="*/ 2536309 h 6858000"/>
              <a:gd name="connsiteX626" fmla="*/ 1342441 w 7467600"/>
              <a:gd name="connsiteY626" fmla="*/ 1173017 h 6858000"/>
              <a:gd name="connsiteX627" fmla="*/ 1367925 w 7467600"/>
              <a:gd name="connsiteY627" fmla="*/ 1135648 h 6858000"/>
              <a:gd name="connsiteX628" fmla="*/ 1771401 w 7467600"/>
              <a:gd name="connsiteY628" fmla="*/ 1806673 h 6858000"/>
              <a:gd name="connsiteX629" fmla="*/ 1972385 w 7467600"/>
              <a:gd name="connsiteY629" fmla="*/ 2198735 h 6858000"/>
              <a:gd name="connsiteX630" fmla="*/ 2040892 w 7467600"/>
              <a:gd name="connsiteY630" fmla="*/ 2405205 h 6858000"/>
              <a:gd name="connsiteX631" fmla="*/ 2131689 w 7467600"/>
              <a:gd name="connsiteY631" fmla="*/ 1936926 h 6858000"/>
              <a:gd name="connsiteX632" fmla="*/ 2454820 w 7467600"/>
              <a:gd name="connsiteY632" fmla="*/ 1248808 h 6858000"/>
              <a:gd name="connsiteX633" fmla="*/ 2492512 w 7467600"/>
              <a:gd name="connsiteY633" fmla="*/ 1302920 h 6858000"/>
              <a:gd name="connsiteX634" fmla="*/ 2081216 w 7467600"/>
              <a:gd name="connsiteY634" fmla="*/ 2527513 h 6858000"/>
              <a:gd name="connsiteX635" fmla="*/ 2081211 w 7467600"/>
              <a:gd name="connsiteY635" fmla="*/ 2528916 h 6858000"/>
              <a:gd name="connsiteX636" fmla="*/ 2199067 w 7467600"/>
              <a:gd name="connsiteY636" fmla="*/ 2884061 h 6858000"/>
              <a:gd name="connsiteX637" fmla="*/ 3192586 w 7467600"/>
              <a:gd name="connsiteY637" fmla="*/ 3411496 h 6858000"/>
              <a:gd name="connsiteX638" fmla="*/ 3182620 w 7467600"/>
              <a:gd name="connsiteY638" fmla="*/ 3483279 h 6858000"/>
              <a:gd name="connsiteX639" fmla="*/ 2435119 w 7467600"/>
              <a:gd name="connsiteY639" fmla="*/ 3080173 h 6858000"/>
              <a:gd name="connsiteX640" fmla="*/ 2410152 w 7467600"/>
              <a:gd name="connsiteY640" fmla="*/ 3063751 h 6858000"/>
              <a:gd name="connsiteX641" fmla="*/ 2408099 w 7467600"/>
              <a:gd name="connsiteY641" fmla="*/ 3064403 h 6858000"/>
              <a:gd name="connsiteX642" fmla="*/ 2407218 w 7467600"/>
              <a:gd name="connsiteY642" fmla="*/ 3070324 h 6858000"/>
              <a:gd name="connsiteX643" fmla="*/ 2380138 w 7467600"/>
              <a:gd name="connsiteY643" fmla="*/ 3099341 h 6858000"/>
              <a:gd name="connsiteX644" fmla="*/ 1765923 w 7467600"/>
              <a:gd name="connsiteY644" fmla="*/ 3581043 h 6858000"/>
              <a:gd name="connsiteX645" fmla="*/ 1702258 w 7467600"/>
              <a:gd name="connsiteY645" fmla="*/ 3612286 h 6858000"/>
              <a:gd name="connsiteX646" fmla="*/ 1538370 w 7467600"/>
              <a:gd name="connsiteY646" fmla="*/ 3811804 h 6858000"/>
              <a:gd name="connsiteX647" fmla="*/ 542867 w 7467600"/>
              <a:gd name="connsiteY647" fmla="*/ 4944092 h 6858000"/>
              <a:gd name="connsiteX648" fmla="*/ 515800 w 7467600"/>
              <a:gd name="connsiteY648" fmla="*/ 4862180 h 6858000"/>
              <a:gd name="connsiteX649" fmla="*/ 909145 w 7467600"/>
              <a:gd name="connsiteY649" fmla="*/ 4199225 h 6858000"/>
              <a:gd name="connsiteX650" fmla="*/ 1214067 w 7467600"/>
              <a:gd name="connsiteY650" fmla="*/ 3908561 h 6858000"/>
              <a:gd name="connsiteX651" fmla="*/ 640967 w 7467600"/>
              <a:gd name="connsiteY651" fmla="*/ 4105601 h 6858000"/>
              <a:gd name="connsiteX652" fmla="*/ 112563 w 7467600"/>
              <a:gd name="connsiteY652" fmla="*/ 4396952 h 6858000"/>
              <a:gd name="connsiteX653" fmla="*/ 0 w 7467600"/>
              <a:gd name="connsiteY653" fmla="*/ 4466006 h 6858000"/>
              <a:gd name="connsiteX654" fmla="*/ 0 w 7467600"/>
              <a:gd name="connsiteY654" fmla="*/ 4233763 h 6858000"/>
              <a:gd name="connsiteX655" fmla="*/ 36881 w 7467600"/>
              <a:gd name="connsiteY655" fmla="*/ 4200118 h 6858000"/>
              <a:gd name="connsiteX656" fmla="*/ 910534 w 7467600"/>
              <a:gd name="connsiteY656" fmla="*/ 3629753 h 6858000"/>
              <a:gd name="connsiteX657" fmla="*/ 1578717 w 7467600"/>
              <a:gd name="connsiteY657" fmla="*/ 3575982 h 6858000"/>
              <a:gd name="connsiteX658" fmla="*/ 2338780 w 7467600"/>
              <a:gd name="connsiteY658" fmla="*/ 3033725 h 6858000"/>
              <a:gd name="connsiteX659" fmla="*/ 1807991 w 7467600"/>
              <a:gd name="connsiteY659" fmla="*/ 2807184 h 6858000"/>
              <a:gd name="connsiteX660" fmla="*/ 1416358 w 7467600"/>
              <a:gd name="connsiteY660" fmla="*/ 3112571 h 6858000"/>
              <a:gd name="connsiteX661" fmla="*/ 939066 w 7467600"/>
              <a:gd name="connsiteY661" fmla="*/ 3378798 h 6858000"/>
              <a:gd name="connsiteX662" fmla="*/ 115099 w 7467600"/>
              <a:gd name="connsiteY662" fmla="*/ 3607650 h 6858000"/>
              <a:gd name="connsiteX663" fmla="*/ 97284 w 7467600"/>
              <a:gd name="connsiteY663" fmla="*/ 3520393 h 6858000"/>
              <a:gd name="connsiteX664" fmla="*/ 922050 w 7467600"/>
              <a:gd name="connsiteY664" fmla="*/ 3074867 h 6858000"/>
              <a:gd name="connsiteX665" fmla="*/ 1405265 w 7467600"/>
              <a:gd name="connsiteY665" fmla="*/ 3016319 h 6858000"/>
              <a:gd name="connsiteX666" fmla="*/ 1407512 w 7467600"/>
              <a:gd name="connsiteY666" fmla="*/ 3018001 h 6858000"/>
              <a:gd name="connsiteX667" fmla="*/ 1726266 w 7467600"/>
              <a:gd name="connsiteY667" fmla="*/ 2777274 h 6858000"/>
              <a:gd name="connsiteX668" fmla="*/ 625390 w 7467600"/>
              <a:gd name="connsiteY668" fmla="*/ 2514541 h 6858000"/>
              <a:gd name="connsiteX669" fmla="*/ 619799 w 7467600"/>
              <a:gd name="connsiteY669" fmla="*/ 2527180 h 6858000"/>
              <a:gd name="connsiteX670" fmla="*/ 310030 w 7467600"/>
              <a:gd name="connsiteY670" fmla="*/ 2771818 h 6858000"/>
              <a:gd name="connsiteX671" fmla="*/ 173877 w 7467600"/>
              <a:gd name="connsiteY671" fmla="*/ 2937056 h 6858000"/>
              <a:gd name="connsiteX672" fmla="*/ 77889 w 7467600"/>
              <a:gd name="connsiteY672" fmla="*/ 3138440 h 6858000"/>
              <a:gd name="connsiteX673" fmla="*/ 0 w 7467600"/>
              <a:gd name="connsiteY673" fmla="*/ 3271395 h 6858000"/>
              <a:gd name="connsiteX674" fmla="*/ 0 w 7467600"/>
              <a:gd name="connsiteY674" fmla="*/ 3153002 h 6858000"/>
              <a:gd name="connsiteX675" fmla="*/ 2386 w 7467600"/>
              <a:gd name="connsiteY675" fmla="*/ 3149203 h 6858000"/>
              <a:gd name="connsiteX676" fmla="*/ 89753 w 7467600"/>
              <a:gd name="connsiteY676" fmla="*/ 2987702 h 6858000"/>
              <a:gd name="connsiteX677" fmla="*/ 76869 w 7467600"/>
              <a:gd name="connsiteY677" fmla="*/ 3005404 h 6858000"/>
              <a:gd name="connsiteX678" fmla="*/ 32049 w 7467600"/>
              <a:gd name="connsiteY678" fmla="*/ 3065814 h 6858000"/>
              <a:gd name="connsiteX679" fmla="*/ 0 w 7467600"/>
              <a:gd name="connsiteY679" fmla="*/ 3108744 h 6858000"/>
              <a:gd name="connsiteX680" fmla="*/ 0 w 7467600"/>
              <a:gd name="connsiteY680" fmla="*/ 3058059 h 6858000"/>
              <a:gd name="connsiteX681" fmla="*/ 7610 w 7467600"/>
              <a:gd name="connsiteY681" fmla="*/ 3047889 h 6858000"/>
              <a:gd name="connsiteX682" fmla="*/ 52419 w 7467600"/>
              <a:gd name="connsiteY682" fmla="*/ 2987479 h 6858000"/>
              <a:gd name="connsiteX683" fmla="*/ 59142 w 7467600"/>
              <a:gd name="connsiteY683" fmla="*/ 2978488 h 6858000"/>
              <a:gd name="connsiteX684" fmla="*/ 0 w 7467600"/>
              <a:gd name="connsiteY684" fmla="*/ 3015334 h 6858000"/>
              <a:gd name="connsiteX685" fmla="*/ 0 w 7467600"/>
              <a:gd name="connsiteY685" fmla="*/ 2914286 h 6858000"/>
              <a:gd name="connsiteX686" fmla="*/ 36383 w 7467600"/>
              <a:gd name="connsiteY686" fmla="*/ 2901128 h 6858000"/>
              <a:gd name="connsiteX687" fmla="*/ 156329 w 7467600"/>
              <a:gd name="connsiteY687" fmla="*/ 2840533 h 6858000"/>
              <a:gd name="connsiteX688" fmla="*/ 358355 w 7467600"/>
              <a:gd name="connsiteY688" fmla="*/ 2620471 h 6858000"/>
              <a:gd name="connsiteX689" fmla="*/ 510577 w 7467600"/>
              <a:gd name="connsiteY689" fmla="*/ 2501244 h 6858000"/>
              <a:gd name="connsiteX690" fmla="*/ 211967 w 7467600"/>
              <a:gd name="connsiteY690" fmla="*/ 2479171 h 6858000"/>
              <a:gd name="connsiteX691" fmla="*/ 0 w 7467600"/>
              <a:gd name="connsiteY691" fmla="*/ 2476398 h 6858000"/>
              <a:gd name="connsiteX692" fmla="*/ 0 w 7467600"/>
              <a:gd name="connsiteY692" fmla="*/ 2389189 h 6858000"/>
              <a:gd name="connsiteX693" fmla="*/ 103062 w 7467600"/>
              <a:gd name="connsiteY693" fmla="*/ 2389518 h 6858000"/>
              <a:gd name="connsiteX694" fmla="*/ 510734 w 7467600"/>
              <a:gd name="connsiteY694" fmla="*/ 2416201 h 6858000"/>
              <a:gd name="connsiteX695" fmla="*/ 279257 w 7467600"/>
              <a:gd name="connsiteY695" fmla="*/ 2092102 h 6858000"/>
              <a:gd name="connsiteX696" fmla="*/ 65265 w 7467600"/>
              <a:gd name="connsiteY696" fmla="*/ 2006049 h 6858000"/>
              <a:gd name="connsiteX697" fmla="*/ 0 w 7467600"/>
              <a:gd name="connsiteY697" fmla="*/ 1982532 h 6858000"/>
              <a:gd name="connsiteX698" fmla="*/ 0 w 7467600"/>
              <a:gd name="connsiteY698" fmla="*/ 1912789 h 6858000"/>
              <a:gd name="connsiteX699" fmla="*/ 97460 w 7467600"/>
              <a:gd name="connsiteY699" fmla="*/ 1953725 h 6858000"/>
              <a:gd name="connsiteX700" fmla="*/ 221272 w 7467600"/>
              <a:gd name="connsiteY700" fmla="*/ 1980766 h 6858000"/>
              <a:gd name="connsiteX701" fmla="*/ 116765 w 7467600"/>
              <a:gd name="connsiteY701" fmla="*/ 1911033 h 6858000"/>
              <a:gd name="connsiteX702" fmla="*/ 16405 w 7467600"/>
              <a:gd name="connsiteY702" fmla="*/ 1803412 h 6858000"/>
              <a:gd name="connsiteX703" fmla="*/ 0 w 7467600"/>
              <a:gd name="connsiteY703" fmla="*/ 1784777 h 6858000"/>
              <a:gd name="connsiteX704" fmla="*/ 0 w 7467600"/>
              <a:gd name="connsiteY704" fmla="*/ 1740082 h 6858000"/>
              <a:gd name="connsiteX705" fmla="*/ 39394 w 7467600"/>
              <a:gd name="connsiteY705" fmla="*/ 1784856 h 6858000"/>
              <a:gd name="connsiteX706" fmla="*/ 135813 w 7467600"/>
              <a:gd name="connsiteY706" fmla="*/ 1888838 h 6858000"/>
              <a:gd name="connsiteX707" fmla="*/ 242575 w 7467600"/>
              <a:gd name="connsiteY707" fmla="*/ 1958841 h 6858000"/>
              <a:gd name="connsiteX708" fmla="*/ 82197 w 7467600"/>
              <a:gd name="connsiteY708" fmla="*/ 1754826 h 6858000"/>
              <a:gd name="connsiteX709" fmla="*/ 0 w 7467600"/>
              <a:gd name="connsiteY709" fmla="*/ 1679650 h 6858000"/>
              <a:gd name="connsiteX710" fmla="*/ 0 w 7467600"/>
              <a:gd name="connsiteY710" fmla="*/ 1602463 h 6858000"/>
              <a:gd name="connsiteX711" fmla="*/ 84689 w 7467600"/>
              <a:gd name="connsiteY711" fmla="*/ 1677442 h 6858000"/>
              <a:gd name="connsiteX712" fmla="*/ 298437 w 7467600"/>
              <a:gd name="connsiteY712" fmla="*/ 1968019 h 6858000"/>
              <a:gd name="connsiteX713" fmla="*/ 227269 w 7467600"/>
              <a:gd name="connsiteY713" fmla="*/ 1114064 h 6858000"/>
              <a:gd name="connsiteX714" fmla="*/ 248003 w 7467600"/>
              <a:gd name="connsiteY714" fmla="*/ 1089613 h 6858000"/>
              <a:gd name="connsiteX715" fmla="*/ 427020 w 7467600"/>
              <a:gd name="connsiteY715" fmla="*/ 1619803 h 6858000"/>
              <a:gd name="connsiteX716" fmla="*/ 340345 w 7467600"/>
              <a:gd name="connsiteY716" fmla="*/ 2027739 h 6858000"/>
              <a:gd name="connsiteX717" fmla="*/ 360865 w 7467600"/>
              <a:gd name="connsiteY717" fmla="*/ 2044827 h 6858000"/>
              <a:gd name="connsiteX718" fmla="*/ 560414 w 7467600"/>
              <a:gd name="connsiteY718" fmla="*/ 2421457 h 6858000"/>
              <a:gd name="connsiteX719" fmla="*/ 1359703 w 7467600"/>
              <a:gd name="connsiteY719" fmla="*/ 2578554 h 6858000"/>
              <a:gd name="connsiteX720" fmla="*/ 1359422 w 7467600"/>
              <a:gd name="connsiteY720" fmla="*/ 2577994 h 6858000"/>
              <a:gd name="connsiteX721" fmla="*/ 828701 w 7467600"/>
              <a:gd name="connsiteY721" fmla="*/ 1839520 h 6858000"/>
              <a:gd name="connsiteX722" fmla="*/ 494427 w 7467600"/>
              <a:gd name="connsiteY722" fmla="*/ 1092333 h 6858000"/>
              <a:gd name="connsiteX723" fmla="*/ 506322 w 7467600"/>
              <a:gd name="connsiteY723" fmla="*/ 1020997 h 6858000"/>
              <a:gd name="connsiteX724" fmla="*/ 4570198 w 7467600"/>
              <a:gd name="connsiteY724" fmla="*/ 978081 h 6858000"/>
              <a:gd name="connsiteX725" fmla="*/ 4523691 w 7467600"/>
              <a:gd name="connsiteY725" fmla="*/ 1127776 h 6858000"/>
              <a:gd name="connsiteX726" fmla="*/ 4509875 w 7467600"/>
              <a:gd name="connsiteY726" fmla="*/ 1167552 h 6858000"/>
              <a:gd name="connsiteX727" fmla="*/ 4478168 w 7467600"/>
              <a:gd name="connsiteY727" fmla="*/ 1260735 h 6858000"/>
              <a:gd name="connsiteX728" fmla="*/ 4409309 w 7467600"/>
              <a:gd name="connsiteY728" fmla="*/ 1666996 h 6858000"/>
              <a:gd name="connsiteX729" fmla="*/ 4370031 w 7467600"/>
              <a:gd name="connsiteY729" fmla="*/ 1955666 h 6858000"/>
              <a:gd name="connsiteX730" fmla="*/ 4570198 w 7467600"/>
              <a:gd name="connsiteY730" fmla="*/ 978081 h 6858000"/>
              <a:gd name="connsiteX731" fmla="*/ 4557898 w 7467600"/>
              <a:gd name="connsiteY731" fmla="*/ 900011 h 6858000"/>
              <a:gd name="connsiteX732" fmla="*/ 4344840 w 7467600"/>
              <a:gd name="connsiteY732" fmla="*/ 1922038 h 6858000"/>
              <a:gd name="connsiteX733" fmla="*/ 4378710 w 7467600"/>
              <a:gd name="connsiteY733" fmla="*/ 1665516 h 6858000"/>
              <a:gd name="connsiteX734" fmla="*/ 4448798 w 7467600"/>
              <a:gd name="connsiteY734" fmla="*/ 1253024 h 6858000"/>
              <a:gd name="connsiteX735" fmla="*/ 4480315 w 7467600"/>
              <a:gd name="connsiteY735" fmla="*/ 1158454 h 6858000"/>
              <a:gd name="connsiteX736" fmla="*/ 4494133 w 7467600"/>
              <a:gd name="connsiteY736" fmla="*/ 1118676 h 6858000"/>
              <a:gd name="connsiteX737" fmla="*/ 4557898 w 7467600"/>
              <a:gd name="connsiteY737" fmla="*/ 900011 h 6858000"/>
              <a:gd name="connsiteX738" fmla="*/ 5870151 w 7467600"/>
              <a:gd name="connsiteY738" fmla="*/ 898890 h 6858000"/>
              <a:gd name="connsiteX739" fmla="*/ 5861335 w 7467600"/>
              <a:gd name="connsiteY739" fmla="*/ 899177 h 6858000"/>
              <a:gd name="connsiteX740" fmla="*/ 5843702 w 7467600"/>
              <a:gd name="connsiteY740" fmla="*/ 899748 h 6858000"/>
              <a:gd name="connsiteX741" fmla="*/ 5651107 w 7467600"/>
              <a:gd name="connsiteY741" fmla="*/ 920306 h 6858000"/>
              <a:gd name="connsiteX742" fmla="*/ 5459407 w 7467600"/>
              <a:gd name="connsiteY742" fmla="*/ 940975 h 6858000"/>
              <a:gd name="connsiteX743" fmla="*/ 5374846 w 7467600"/>
              <a:gd name="connsiteY743" fmla="*/ 941988 h 6858000"/>
              <a:gd name="connsiteX744" fmla="*/ 5256105 w 7467600"/>
              <a:gd name="connsiteY744" fmla="*/ 945632 h 6858000"/>
              <a:gd name="connsiteX745" fmla="*/ 5107071 w 7467600"/>
              <a:gd name="connsiteY745" fmla="*/ 969720 h 6858000"/>
              <a:gd name="connsiteX746" fmla="*/ 4998681 w 7467600"/>
              <a:gd name="connsiteY746" fmla="*/ 988771 h 6858000"/>
              <a:gd name="connsiteX747" fmla="*/ 5870151 w 7467600"/>
              <a:gd name="connsiteY747" fmla="*/ 898890 h 6858000"/>
              <a:gd name="connsiteX748" fmla="*/ 5504425 w 7467600"/>
              <a:gd name="connsiteY748" fmla="*/ 848067 h 6858000"/>
              <a:gd name="connsiteX749" fmla="*/ 4968849 w 7467600"/>
              <a:gd name="connsiteY749" fmla="*/ 962318 h 6858000"/>
              <a:gd name="connsiteX750" fmla="*/ 5104039 w 7467600"/>
              <a:gd name="connsiteY750" fmla="*/ 940634 h 6858000"/>
              <a:gd name="connsiteX751" fmla="*/ 5256311 w 7467600"/>
              <a:gd name="connsiteY751" fmla="*/ 916490 h 6858000"/>
              <a:gd name="connsiteX752" fmla="*/ 5377381 w 7467600"/>
              <a:gd name="connsiteY752" fmla="*/ 912671 h 6858000"/>
              <a:gd name="connsiteX753" fmla="*/ 5460148 w 7467600"/>
              <a:gd name="connsiteY753" fmla="*/ 911442 h 6858000"/>
              <a:gd name="connsiteX754" fmla="*/ 5648971 w 7467600"/>
              <a:gd name="connsiteY754" fmla="*/ 891331 h 6858000"/>
              <a:gd name="connsiteX755" fmla="*/ 5844807 w 7467600"/>
              <a:gd name="connsiteY755" fmla="*/ 870718 h 6858000"/>
              <a:gd name="connsiteX756" fmla="*/ 5862975 w 7467600"/>
              <a:gd name="connsiteY756" fmla="*/ 869756 h 6858000"/>
              <a:gd name="connsiteX757" fmla="*/ 5920887 w 7467600"/>
              <a:gd name="connsiteY757" fmla="*/ 865929 h 6858000"/>
              <a:gd name="connsiteX758" fmla="*/ 5504425 w 7467600"/>
              <a:gd name="connsiteY758" fmla="*/ 848067 h 6858000"/>
              <a:gd name="connsiteX759" fmla="*/ 3607114 w 7467600"/>
              <a:gd name="connsiteY759" fmla="*/ 467441 h 6858000"/>
              <a:gd name="connsiteX760" fmla="*/ 3296242 w 7467600"/>
              <a:gd name="connsiteY760" fmla="*/ 807991 h 6858000"/>
              <a:gd name="connsiteX761" fmla="*/ 3174674 w 7467600"/>
              <a:gd name="connsiteY761" fmla="*/ 919759 h 6858000"/>
              <a:gd name="connsiteX762" fmla="*/ 3042978 w 7467600"/>
              <a:gd name="connsiteY762" fmla="*/ 1054894 h 6858000"/>
              <a:gd name="connsiteX763" fmla="*/ 2968914 w 7467600"/>
              <a:gd name="connsiteY763" fmla="*/ 1133756 h 6858000"/>
              <a:gd name="connsiteX764" fmla="*/ 3103823 w 7467600"/>
              <a:gd name="connsiteY764" fmla="*/ 1026814 h 6858000"/>
              <a:gd name="connsiteX765" fmla="*/ 3607114 w 7467600"/>
              <a:gd name="connsiteY765" fmla="*/ 467441 h 6858000"/>
              <a:gd name="connsiteX766" fmla="*/ 3744487 w 7467600"/>
              <a:gd name="connsiteY766" fmla="*/ 383136 h 6858000"/>
              <a:gd name="connsiteX767" fmla="*/ 3970213 w 7467600"/>
              <a:gd name="connsiteY767" fmla="*/ 995559 h 6858000"/>
              <a:gd name="connsiteX768" fmla="*/ 3744487 w 7467600"/>
              <a:gd name="connsiteY768" fmla="*/ 383136 h 6858000"/>
              <a:gd name="connsiteX769" fmla="*/ 3624562 w 7467600"/>
              <a:gd name="connsiteY769" fmla="*/ 367041 h 6858000"/>
              <a:gd name="connsiteX770" fmla="*/ 3489712 w 7467600"/>
              <a:gd name="connsiteY770" fmla="*/ 485386 h 6858000"/>
              <a:gd name="connsiteX771" fmla="*/ 3182994 w 7467600"/>
              <a:gd name="connsiteY771" fmla="*/ 828265 h 6858000"/>
              <a:gd name="connsiteX772" fmla="*/ 2892114 w 7467600"/>
              <a:gd name="connsiteY772" fmla="*/ 1172635 h 6858000"/>
              <a:gd name="connsiteX773" fmla="*/ 3021459 w 7467600"/>
              <a:gd name="connsiteY773" fmla="*/ 1035385 h 6858000"/>
              <a:gd name="connsiteX774" fmla="*/ 3153873 w 7467600"/>
              <a:gd name="connsiteY774" fmla="*/ 898971 h 6858000"/>
              <a:gd name="connsiteX775" fmla="*/ 3276511 w 7467600"/>
              <a:gd name="connsiteY775" fmla="*/ 786423 h 6858000"/>
              <a:gd name="connsiteX776" fmla="*/ 3584154 w 7467600"/>
              <a:gd name="connsiteY776" fmla="*/ 448218 h 6858000"/>
              <a:gd name="connsiteX777" fmla="*/ 3624562 w 7467600"/>
              <a:gd name="connsiteY777" fmla="*/ 367041 h 6858000"/>
              <a:gd name="connsiteX778" fmla="*/ 3766672 w 7467600"/>
              <a:gd name="connsiteY778" fmla="*/ 359429 h 6858000"/>
              <a:gd name="connsiteX779" fmla="*/ 3996338 w 7467600"/>
              <a:gd name="connsiteY779" fmla="*/ 968237 h 6858000"/>
              <a:gd name="connsiteX780" fmla="*/ 3766672 w 7467600"/>
              <a:gd name="connsiteY780" fmla="*/ 359429 h 6858000"/>
              <a:gd name="connsiteX781" fmla="*/ 5805386 w 7467600"/>
              <a:gd name="connsiteY781" fmla="*/ 239240 h 6858000"/>
              <a:gd name="connsiteX782" fmla="*/ 5736947 w 7467600"/>
              <a:gd name="connsiteY782" fmla="*/ 261367 h 6858000"/>
              <a:gd name="connsiteX783" fmla="*/ 5427012 w 7467600"/>
              <a:gd name="connsiteY783" fmla="*/ 311272 h 6858000"/>
              <a:gd name="connsiteX784" fmla="*/ 5147818 w 7467600"/>
              <a:gd name="connsiteY784" fmla="*/ 322112 h 6858000"/>
              <a:gd name="connsiteX785" fmla="*/ 5060854 w 7467600"/>
              <a:gd name="connsiteY785" fmla="*/ 311882 h 6858000"/>
              <a:gd name="connsiteX786" fmla="*/ 4945989 w 7467600"/>
              <a:gd name="connsiteY786" fmla="*/ 300516 h 6858000"/>
              <a:gd name="connsiteX787" fmla="*/ 5410479 w 7467600"/>
              <a:gd name="connsiteY787" fmla="*/ 348434 h 6858000"/>
              <a:gd name="connsiteX788" fmla="*/ 5805386 w 7467600"/>
              <a:gd name="connsiteY788" fmla="*/ 239240 h 6858000"/>
              <a:gd name="connsiteX789" fmla="*/ 5905192 w 7467600"/>
              <a:gd name="connsiteY789" fmla="*/ 163079 h 6858000"/>
              <a:gd name="connsiteX790" fmla="*/ 5865655 w 7467600"/>
              <a:gd name="connsiteY790" fmla="*/ 171901 h 6858000"/>
              <a:gd name="connsiteX791" fmla="*/ 5259740 w 7467600"/>
              <a:gd name="connsiteY791" fmla="*/ 257013 h 6858000"/>
              <a:gd name="connsiteX792" fmla="*/ 5208466 w 7467600"/>
              <a:gd name="connsiteY792" fmla="*/ 257550 h 6858000"/>
              <a:gd name="connsiteX793" fmla="*/ 4980204 w 7467600"/>
              <a:gd name="connsiteY793" fmla="*/ 271903 h 6858000"/>
              <a:gd name="connsiteX794" fmla="*/ 5068068 w 7467600"/>
              <a:gd name="connsiteY794" fmla="*/ 282244 h 6858000"/>
              <a:gd name="connsiteX795" fmla="*/ 5153231 w 7467600"/>
              <a:gd name="connsiteY795" fmla="*/ 292240 h 6858000"/>
              <a:gd name="connsiteX796" fmla="*/ 5426491 w 7467600"/>
              <a:gd name="connsiteY796" fmla="*/ 281128 h 6858000"/>
              <a:gd name="connsiteX797" fmla="*/ 5731212 w 7467600"/>
              <a:gd name="connsiteY797" fmla="*/ 231951 h 6858000"/>
              <a:gd name="connsiteX798" fmla="*/ 5905192 w 7467600"/>
              <a:gd name="connsiteY798" fmla="*/ 163079 h 6858000"/>
              <a:gd name="connsiteX799" fmla="*/ 5944437 w 7467600"/>
              <a:gd name="connsiteY799" fmla="*/ 113829 h 6858000"/>
              <a:gd name="connsiteX800" fmla="*/ 5825032 w 7467600"/>
              <a:gd name="connsiteY800" fmla="*/ 146405 h 6858000"/>
              <a:gd name="connsiteX801" fmla="*/ 4955599 w 7467600"/>
              <a:gd name="connsiteY801" fmla="*/ 247008 h 6858000"/>
              <a:gd name="connsiteX802" fmla="*/ 5210104 w 7467600"/>
              <a:gd name="connsiteY802" fmla="*/ 228123 h 6858000"/>
              <a:gd name="connsiteX803" fmla="*/ 5261015 w 7467600"/>
              <a:gd name="connsiteY803" fmla="*/ 227087 h 6858000"/>
              <a:gd name="connsiteX804" fmla="*/ 5861181 w 7467600"/>
              <a:gd name="connsiteY804" fmla="*/ 143093 h 6858000"/>
              <a:gd name="connsiteX805" fmla="*/ 5961252 w 7467600"/>
              <a:gd name="connsiteY805" fmla="*/ 114820 h 6858000"/>
              <a:gd name="connsiteX806" fmla="*/ 5944437 w 7467600"/>
              <a:gd name="connsiteY806" fmla="*/ 113829 h 6858000"/>
              <a:gd name="connsiteX807" fmla="*/ 3882765 w 7467600"/>
              <a:gd name="connsiteY807" fmla="*/ 0 h 6858000"/>
              <a:gd name="connsiteX808" fmla="*/ 3995099 w 7467600"/>
              <a:gd name="connsiteY808" fmla="*/ 0 h 6858000"/>
              <a:gd name="connsiteX809" fmla="*/ 4163818 w 7467600"/>
              <a:gd name="connsiteY809" fmla="*/ 234104 h 6858000"/>
              <a:gd name="connsiteX810" fmla="*/ 4172099 w 7467600"/>
              <a:gd name="connsiteY810" fmla="*/ 234207 h 6858000"/>
              <a:gd name="connsiteX811" fmla="*/ 4784282 w 7467600"/>
              <a:gd name="connsiteY811" fmla="*/ 276561 h 6858000"/>
              <a:gd name="connsiteX812" fmla="*/ 4801687 w 7467600"/>
              <a:gd name="connsiteY812" fmla="*/ 267764 h 6858000"/>
              <a:gd name="connsiteX813" fmla="*/ 6082788 w 7467600"/>
              <a:gd name="connsiteY813" fmla="*/ 64119 h 6858000"/>
              <a:gd name="connsiteX814" fmla="*/ 6099442 w 7467600"/>
              <a:gd name="connsiteY814" fmla="*/ 82568 h 6858000"/>
              <a:gd name="connsiteX815" fmla="*/ 4804137 w 7467600"/>
              <a:gd name="connsiteY815" fmla="*/ 320931 h 6858000"/>
              <a:gd name="connsiteX816" fmla="*/ 4227047 w 7467600"/>
              <a:gd name="connsiteY816" fmla="*/ 313415 h 6858000"/>
              <a:gd name="connsiteX817" fmla="*/ 4346041 w 7467600"/>
              <a:gd name="connsiteY817" fmla="*/ 456086 h 6858000"/>
              <a:gd name="connsiteX818" fmla="*/ 4870967 w 7467600"/>
              <a:gd name="connsiteY818" fmla="*/ 963061 h 6858000"/>
              <a:gd name="connsiteX819" fmla="*/ 4889647 w 7467600"/>
              <a:gd name="connsiteY819" fmla="*/ 957147 h 6858000"/>
              <a:gd name="connsiteX820" fmla="*/ 5422504 w 7467600"/>
              <a:gd name="connsiteY820" fmla="*/ 805191 h 6858000"/>
              <a:gd name="connsiteX821" fmla="*/ 6087656 w 7467600"/>
              <a:gd name="connsiteY821" fmla="*/ 826703 h 6858000"/>
              <a:gd name="connsiteX822" fmla="*/ 6058717 w 7467600"/>
              <a:gd name="connsiteY822" fmla="*/ 865992 h 6858000"/>
              <a:gd name="connsiteX823" fmla="*/ 4974153 w 7467600"/>
              <a:gd name="connsiteY823" fmla="*/ 1045456 h 6858000"/>
              <a:gd name="connsiteX824" fmla="*/ 5627835 w 7467600"/>
              <a:gd name="connsiteY824" fmla="*/ 1472077 h 6858000"/>
              <a:gd name="connsiteX825" fmla="*/ 5629817 w 7467600"/>
              <a:gd name="connsiteY825" fmla="*/ 1471412 h 6858000"/>
              <a:gd name="connsiteX826" fmla="*/ 5634124 w 7467600"/>
              <a:gd name="connsiteY826" fmla="*/ 1470572 h 6858000"/>
              <a:gd name="connsiteX827" fmla="*/ 5755832 w 7467600"/>
              <a:gd name="connsiteY827" fmla="*/ 1383886 h 6858000"/>
              <a:gd name="connsiteX828" fmla="*/ 6014186 w 7467600"/>
              <a:gd name="connsiteY828" fmla="*/ 1279799 h 6858000"/>
              <a:gd name="connsiteX829" fmla="*/ 6901619 w 7467600"/>
              <a:gd name="connsiteY829" fmla="*/ 1047874 h 6858000"/>
              <a:gd name="connsiteX830" fmla="*/ 6931566 w 7467600"/>
              <a:gd name="connsiteY830" fmla="*/ 1062034 h 6858000"/>
              <a:gd name="connsiteX831" fmla="*/ 5790982 w 7467600"/>
              <a:gd name="connsiteY831" fmla="*/ 1561380 h 6858000"/>
              <a:gd name="connsiteX832" fmla="*/ 6188971 w 7467600"/>
              <a:gd name="connsiteY832" fmla="*/ 1755168 h 6858000"/>
              <a:gd name="connsiteX833" fmla="*/ 6202446 w 7467600"/>
              <a:gd name="connsiteY833" fmla="*/ 1752268 h 6858000"/>
              <a:gd name="connsiteX834" fmla="*/ 7179560 w 7467600"/>
              <a:gd name="connsiteY834" fmla="*/ 1467551 h 6858000"/>
              <a:gd name="connsiteX835" fmla="*/ 7158730 w 7467600"/>
              <a:gd name="connsiteY835" fmla="*/ 1507835 h 6858000"/>
              <a:gd name="connsiteX836" fmla="*/ 6326959 w 7467600"/>
              <a:gd name="connsiteY836" fmla="*/ 1817686 h 6858000"/>
              <a:gd name="connsiteX837" fmla="*/ 6537433 w 7467600"/>
              <a:gd name="connsiteY837" fmla="*/ 1907790 h 6858000"/>
              <a:gd name="connsiteX838" fmla="*/ 6550221 w 7467600"/>
              <a:gd name="connsiteY838" fmla="*/ 1910729 h 6858000"/>
              <a:gd name="connsiteX839" fmla="*/ 6964438 w 7467600"/>
              <a:gd name="connsiteY839" fmla="*/ 2209505 h 6858000"/>
              <a:gd name="connsiteX840" fmla="*/ 7367862 w 7467600"/>
              <a:gd name="connsiteY840" fmla="*/ 2806833 h 6858000"/>
              <a:gd name="connsiteX841" fmla="*/ 7364329 w 7467600"/>
              <a:gd name="connsiteY841" fmla="*/ 2826907 h 6858000"/>
              <a:gd name="connsiteX842" fmla="*/ 7290545 w 7467600"/>
              <a:gd name="connsiteY842" fmla="*/ 2850663 h 6858000"/>
              <a:gd name="connsiteX843" fmla="*/ 6472036 w 7467600"/>
              <a:gd name="connsiteY843" fmla="*/ 1959003 h 6858000"/>
              <a:gd name="connsiteX844" fmla="*/ 5792897 w 7467600"/>
              <a:gd name="connsiteY844" fmla="*/ 1647747 h 6858000"/>
              <a:gd name="connsiteX845" fmla="*/ 5842751 w 7467600"/>
              <a:gd name="connsiteY845" fmla="*/ 1816112 h 6858000"/>
              <a:gd name="connsiteX846" fmla="*/ 5847424 w 7467600"/>
              <a:gd name="connsiteY846" fmla="*/ 1815776 h 6858000"/>
              <a:gd name="connsiteX847" fmla="*/ 6399821 w 7467600"/>
              <a:gd name="connsiteY847" fmla="*/ 2344799 h 6858000"/>
              <a:gd name="connsiteX848" fmla="*/ 6323232 w 7467600"/>
              <a:gd name="connsiteY848" fmla="*/ 2389634 h 6858000"/>
              <a:gd name="connsiteX849" fmla="*/ 5942958 w 7467600"/>
              <a:gd name="connsiteY849" fmla="*/ 2077708 h 6858000"/>
              <a:gd name="connsiteX850" fmla="*/ 5921559 w 7467600"/>
              <a:gd name="connsiteY850" fmla="*/ 2378596 h 6858000"/>
              <a:gd name="connsiteX851" fmla="*/ 5817651 w 7467600"/>
              <a:gd name="connsiteY851" fmla="*/ 3023919 h 6858000"/>
              <a:gd name="connsiteX852" fmla="*/ 5729634 w 7467600"/>
              <a:gd name="connsiteY852" fmla="*/ 3051849 h 6858000"/>
              <a:gd name="connsiteX853" fmla="*/ 5611018 w 7467600"/>
              <a:gd name="connsiteY853" fmla="*/ 2316769 h 6858000"/>
              <a:gd name="connsiteX854" fmla="*/ 5687608 w 7467600"/>
              <a:gd name="connsiteY854" fmla="*/ 2039972 h 6858000"/>
              <a:gd name="connsiteX855" fmla="*/ 5657554 w 7467600"/>
              <a:gd name="connsiteY855" fmla="*/ 1576445 h 6858000"/>
              <a:gd name="connsiteX856" fmla="*/ 5150475 w 7467600"/>
              <a:gd name="connsiteY856" fmla="*/ 1274012 h 6858000"/>
              <a:gd name="connsiteX857" fmla="*/ 5349142 w 7467600"/>
              <a:gd name="connsiteY857" fmla="*/ 2204405 h 6858000"/>
              <a:gd name="connsiteX858" fmla="*/ 5262214 w 7467600"/>
              <a:gd name="connsiteY858" fmla="*/ 2233836 h 6858000"/>
              <a:gd name="connsiteX859" fmla="*/ 4981539 w 7467600"/>
              <a:gd name="connsiteY859" fmla="*/ 1542201 h 6858000"/>
              <a:gd name="connsiteX860" fmla="*/ 4958461 w 7467600"/>
              <a:gd name="connsiteY860" fmla="*/ 1136957 h 6858000"/>
              <a:gd name="connsiteX861" fmla="*/ 4655015 w 7467600"/>
              <a:gd name="connsiteY861" fmla="*/ 891426 h 6858000"/>
              <a:gd name="connsiteX862" fmla="*/ 4348002 w 7467600"/>
              <a:gd name="connsiteY862" fmla="*/ 2205895 h 6858000"/>
              <a:gd name="connsiteX863" fmla="*/ 4262250 w 7467600"/>
              <a:gd name="connsiteY863" fmla="*/ 2219972 h 6858000"/>
              <a:gd name="connsiteX864" fmla="*/ 4550611 w 7467600"/>
              <a:gd name="connsiteY864" fmla="*/ 817540 h 6858000"/>
              <a:gd name="connsiteX865" fmla="*/ 4564418 w 7467600"/>
              <a:gd name="connsiteY865" fmla="*/ 808293 h 6858000"/>
              <a:gd name="connsiteX866" fmla="*/ 4266388 w 7467600"/>
              <a:gd name="connsiteY866" fmla="*/ 500083 h 6858000"/>
              <a:gd name="connsiteX867" fmla="*/ 4032842 w 7467600"/>
              <a:gd name="connsiteY867" fmla="*/ 211809 h 6858000"/>
              <a:gd name="connsiteX868" fmla="*/ 3882765 w 7467600"/>
              <a:gd name="connsiteY868" fmla="*/ 0 h 6858000"/>
              <a:gd name="connsiteX869" fmla="*/ 3721337 w 7467600"/>
              <a:gd name="connsiteY869" fmla="*/ 0 h 6858000"/>
              <a:gd name="connsiteX870" fmla="*/ 3797544 w 7467600"/>
              <a:gd name="connsiteY870" fmla="*/ 0 h 6858000"/>
              <a:gd name="connsiteX871" fmla="*/ 3775734 w 7467600"/>
              <a:gd name="connsiteY871" fmla="*/ 95131 h 6858000"/>
              <a:gd name="connsiteX872" fmla="*/ 3724807 w 7467600"/>
              <a:gd name="connsiteY872" fmla="*/ 272257 h 6858000"/>
              <a:gd name="connsiteX873" fmla="*/ 3726844 w 7467600"/>
              <a:gd name="connsiteY873" fmla="*/ 282988 h 6858000"/>
              <a:gd name="connsiteX874" fmla="*/ 3742664 w 7467600"/>
              <a:gd name="connsiteY874" fmla="*/ 279918 h 6858000"/>
              <a:gd name="connsiteX875" fmla="*/ 4103910 w 7467600"/>
              <a:gd name="connsiteY875" fmla="*/ 1161917 h 6858000"/>
              <a:gd name="connsiteX876" fmla="*/ 4020269 w 7467600"/>
              <a:gd name="connsiteY876" fmla="*/ 1200406 h 6858000"/>
              <a:gd name="connsiteX877" fmla="*/ 3674882 w 7467600"/>
              <a:gd name="connsiteY877" fmla="*/ 488524 h 6858000"/>
              <a:gd name="connsiteX878" fmla="*/ 3132682 w 7467600"/>
              <a:gd name="connsiteY878" fmla="*/ 1072284 h 6858000"/>
              <a:gd name="connsiteX879" fmla="*/ 2716346 w 7467600"/>
              <a:gd name="connsiteY879" fmla="*/ 1276376 h 6858000"/>
              <a:gd name="connsiteX880" fmla="*/ 2716772 w 7467600"/>
              <a:gd name="connsiteY880" fmla="*/ 1255462 h 6858000"/>
              <a:gd name="connsiteX881" fmla="*/ 3471096 w 7467600"/>
              <a:gd name="connsiteY881" fmla="*/ 437072 h 6858000"/>
              <a:gd name="connsiteX882" fmla="*/ 3639057 w 7467600"/>
              <a:gd name="connsiteY882" fmla="*/ 286334 h 6858000"/>
              <a:gd name="connsiteX883" fmla="*/ 3640309 w 7467600"/>
              <a:gd name="connsiteY883" fmla="*/ 284664 h 6858000"/>
              <a:gd name="connsiteX884" fmla="*/ 3646022 w 7467600"/>
              <a:gd name="connsiteY884" fmla="*/ 276711 h 6858000"/>
              <a:gd name="connsiteX885" fmla="*/ 3707943 w 7467600"/>
              <a:gd name="connsiteY885" fmla="*/ 65958 h 6858000"/>
              <a:gd name="connsiteX886" fmla="*/ 3721337 w 7467600"/>
              <a:gd name="connsiteY886" fmla="*/ 0 h 6858000"/>
              <a:gd name="connsiteX887" fmla="*/ 2867960 w 7467600"/>
              <a:gd name="connsiteY887" fmla="*/ 0 h 6858000"/>
              <a:gd name="connsiteX888" fmla="*/ 2926351 w 7467600"/>
              <a:gd name="connsiteY888" fmla="*/ 0 h 6858000"/>
              <a:gd name="connsiteX889" fmla="*/ 2902823 w 7467600"/>
              <a:gd name="connsiteY889" fmla="*/ 262929 h 6858000"/>
              <a:gd name="connsiteX890" fmla="*/ 2940663 w 7467600"/>
              <a:gd name="connsiteY890" fmla="*/ 140884 h 6858000"/>
              <a:gd name="connsiteX891" fmla="*/ 2947039 w 7467600"/>
              <a:gd name="connsiteY891" fmla="*/ 122524 h 6858000"/>
              <a:gd name="connsiteX892" fmla="*/ 2984316 w 7467600"/>
              <a:gd name="connsiteY892" fmla="*/ 0 h 6858000"/>
              <a:gd name="connsiteX893" fmla="*/ 3016114 w 7467600"/>
              <a:gd name="connsiteY893" fmla="*/ 0 h 6858000"/>
              <a:gd name="connsiteX894" fmla="*/ 2979949 w 7467600"/>
              <a:gd name="connsiteY894" fmla="*/ 119274 h 6858000"/>
              <a:gd name="connsiteX895" fmla="*/ 3023879 w 7467600"/>
              <a:gd name="connsiteY895" fmla="*/ 0 h 6858000"/>
              <a:gd name="connsiteX896" fmla="*/ 3105400 w 7467600"/>
              <a:gd name="connsiteY896" fmla="*/ 0 h 6858000"/>
              <a:gd name="connsiteX897" fmla="*/ 3094669 w 7467600"/>
              <a:gd name="connsiteY897" fmla="*/ 30308 h 6858000"/>
              <a:gd name="connsiteX898" fmla="*/ 2901945 w 7467600"/>
              <a:gd name="connsiteY898" fmla="*/ 466538 h 6858000"/>
              <a:gd name="connsiteX899" fmla="*/ 2815209 w 7467600"/>
              <a:gd name="connsiteY899" fmla="*/ 497361 h 6858000"/>
              <a:gd name="connsiteX900" fmla="*/ 2844845 w 7467600"/>
              <a:gd name="connsiteY900" fmla="*/ 127638 h 6858000"/>
              <a:gd name="connsiteX901" fmla="*/ 2867960 w 7467600"/>
              <a:gd name="connsiteY901" fmla="*/ 0 h 6858000"/>
              <a:gd name="connsiteX902" fmla="*/ 1057230 w 7467600"/>
              <a:gd name="connsiteY902" fmla="*/ 0 h 6858000"/>
              <a:gd name="connsiteX903" fmla="*/ 1111003 w 7467600"/>
              <a:gd name="connsiteY903" fmla="*/ 0 h 6858000"/>
              <a:gd name="connsiteX904" fmla="*/ 1125553 w 7467600"/>
              <a:gd name="connsiteY904" fmla="*/ 52588 h 6858000"/>
              <a:gd name="connsiteX905" fmla="*/ 1304276 w 7467600"/>
              <a:gd name="connsiteY905" fmla="*/ 476275 h 6858000"/>
              <a:gd name="connsiteX906" fmla="*/ 1492066 w 7467600"/>
              <a:gd name="connsiteY906" fmla="*/ 886333 h 6858000"/>
              <a:gd name="connsiteX907" fmla="*/ 1423698 w 7467600"/>
              <a:gd name="connsiteY907" fmla="*/ 710817 h 6858000"/>
              <a:gd name="connsiteX908" fmla="*/ 1357609 w 7467600"/>
              <a:gd name="connsiteY908" fmla="*/ 532892 h 6858000"/>
              <a:gd name="connsiteX909" fmla="*/ 1309550 w 7467600"/>
              <a:gd name="connsiteY909" fmla="*/ 374031 h 6858000"/>
              <a:gd name="connsiteX910" fmla="*/ 1193673 w 7467600"/>
              <a:gd name="connsiteY910" fmla="*/ 49533 h 6858000"/>
              <a:gd name="connsiteX911" fmla="*/ 1164391 w 7467600"/>
              <a:gd name="connsiteY911" fmla="*/ 0 h 6858000"/>
              <a:gd name="connsiteX912" fmla="*/ 1200666 w 7467600"/>
              <a:gd name="connsiteY912" fmla="*/ 0 h 6858000"/>
              <a:gd name="connsiteX913" fmla="*/ 1223408 w 7467600"/>
              <a:gd name="connsiteY913" fmla="*/ 38996 h 6858000"/>
              <a:gd name="connsiteX914" fmla="*/ 1339635 w 7467600"/>
              <a:gd name="connsiteY914" fmla="*/ 365517 h 6858000"/>
              <a:gd name="connsiteX915" fmla="*/ 1387469 w 7467600"/>
              <a:gd name="connsiteY915" fmla="*/ 523079 h 6858000"/>
              <a:gd name="connsiteX916" fmla="*/ 1452685 w 7467600"/>
              <a:gd name="connsiteY916" fmla="*/ 699806 h 6858000"/>
              <a:gd name="connsiteX917" fmla="*/ 1492092 w 7467600"/>
              <a:gd name="connsiteY917" fmla="*/ 800424 h 6858000"/>
              <a:gd name="connsiteX918" fmla="*/ 1455302 w 7467600"/>
              <a:gd name="connsiteY918" fmla="*/ 632913 h 6858000"/>
              <a:gd name="connsiteX919" fmla="*/ 1222336 w 7467600"/>
              <a:gd name="connsiteY919" fmla="*/ 9480 h 6858000"/>
              <a:gd name="connsiteX920" fmla="*/ 1214634 w 7467600"/>
              <a:gd name="connsiteY920" fmla="*/ 0 h 6858000"/>
              <a:gd name="connsiteX921" fmla="*/ 1289827 w 7467600"/>
              <a:gd name="connsiteY921" fmla="*/ 0 h 6858000"/>
              <a:gd name="connsiteX922" fmla="*/ 1321076 w 7467600"/>
              <a:gd name="connsiteY922" fmla="*/ 59722 h 6858000"/>
              <a:gd name="connsiteX923" fmla="*/ 1512579 w 7467600"/>
              <a:gd name="connsiteY923" fmla="*/ 626441 h 6858000"/>
              <a:gd name="connsiteX924" fmla="*/ 1506076 w 7467600"/>
              <a:gd name="connsiteY924" fmla="*/ 1089289 h 6858000"/>
              <a:gd name="connsiteX925" fmla="*/ 1486346 w 7467600"/>
              <a:gd name="connsiteY925" fmla="*/ 1079919 h 6858000"/>
              <a:gd name="connsiteX926" fmla="*/ 1070511 w 7467600"/>
              <a:gd name="connsiteY926" fmla="*/ 48609 h 6858000"/>
              <a:gd name="connsiteX927" fmla="*/ 1057230 w 7467600"/>
              <a:gd name="connsiteY927" fmla="*/ 0 h 6858000"/>
              <a:gd name="connsiteX928" fmla="*/ 43151 w 7467600"/>
              <a:gd name="connsiteY928" fmla="*/ 0 h 6858000"/>
              <a:gd name="connsiteX929" fmla="*/ 95283 w 7467600"/>
              <a:gd name="connsiteY929" fmla="*/ 0 h 6858000"/>
              <a:gd name="connsiteX930" fmla="*/ 300708 w 7467600"/>
              <a:gd name="connsiteY930" fmla="*/ 154571 h 6858000"/>
              <a:gd name="connsiteX931" fmla="*/ 530414 w 7467600"/>
              <a:gd name="connsiteY931" fmla="*/ 354673 h 6858000"/>
              <a:gd name="connsiteX932" fmla="*/ 333785 w 7467600"/>
              <a:gd name="connsiteY932" fmla="*/ 161564 h 6858000"/>
              <a:gd name="connsiteX933" fmla="*/ 147005 w 7467600"/>
              <a:gd name="connsiteY933" fmla="*/ 0 h 6858000"/>
              <a:gd name="connsiteX934" fmla="*/ 272509 w 7467600"/>
              <a:gd name="connsiteY934" fmla="*/ 0 h 6858000"/>
              <a:gd name="connsiteX935" fmla="*/ 326276 w 7467600"/>
              <a:gd name="connsiteY935" fmla="*/ 45847 h 6858000"/>
              <a:gd name="connsiteX936" fmla="*/ 823759 w 7467600"/>
              <a:gd name="connsiteY936" fmla="*/ 574145 h 6858000"/>
              <a:gd name="connsiteX937" fmla="*/ 811254 w 7467600"/>
              <a:gd name="connsiteY937" fmla="*/ 665546 h 6858000"/>
              <a:gd name="connsiteX938" fmla="*/ 154042 w 7467600"/>
              <a:gd name="connsiteY938" fmla="*/ 261522 h 6858000"/>
              <a:gd name="connsiteX939" fmla="*/ 13550 w 7467600"/>
              <a:gd name="connsiteY939" fmla="*/ 158423 h 6858000"/>
              <a:gd name="connsiteX940" fmla="*/ 0 w 7467600"/>
              <a:gd name="connsiteY940" fmla="*/ 146618 h 6858000"/>
              <a:gd name="connsiteX941" fmla="*/ 0 w 7467600"/>
              <a:gd name="connsiteY941" fmla="*/ 59161 h 6858000"/>
              <a:gd name="connsiteX942" fmla="*/ 45427 w 7467600"/>
              <a:gd name="connsiteY942" fmla="*/ 101078 h 6858000"/>
              <a:gd name="connsiteX943" fmla="*/ 630103 w 7467600"/>
              <a:gd name="connsiteY943" fmla="*/ 485885 h 6858000"/>
              <a:gd name="connsiteX944" fmla="*/ 532040 w 7467600"/>
              <a:gd name="connsiteY944" fmla="*/ 399359 h 6858000"/>
              <a:gd name="connsiteX945" fmla="*/ 517618 w 7467600"/>
              <a:gd name="connsiteY945" fmla="*/ 385726 h 6858000"/>
              <a:gd name="connsiteX946" fmla="*/ 285074 w 7467600"/>
              <a:gd name="connsiteY946" fmla="*/ 182755 h 6858000"/>
              <a:gd name="connsiteX947" fmla="*/ 43151 w 7467600"/>
              <a:gd name="connsiteY947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467600 w 7467600"/>
              <a:gd name="connsiteY4" fmla="*/ 6736157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1019354 w 7467600"/>
              <a:gd name="connsiteY15" fmla="*/ 6315006 h 6858000"/>
              <a:gd name="connsiteX16" fmla="*/ 441046 w 7467600"/>
              <a:gd name="connsiteY16" fmla="*/ 6691153 h 6858000"/>
              <a:gd name="connsiteX17" fmla="*/ 1019354 w 7467600"/>
              <a:gd name="connsiteY17" fmla="*/ 6315006 h 6858000"/>
              <a:gd name="connsiteX18" fmla="*/ 991680 w 7467600"/>
              <a:gd name="connsiteY18" fmla="*/ 6298413 h 6858000"/>
              <a:gd name="connsiteX19" fmla="*/ 409060 w 7467600"/>
              <a:gd name="connsiteY19" fmla="*/ 6671470 h 6858000"/>
              <a:gd name="connsiteX20" fmla="*/ 991680 w 7467600"/>
              <a:gd name="connsiteY20" fmla="*/ 6298413 h 6858000"/>
              <a:gd name="connsiteX21" fmla="*/ 103333 w 7467600"/>
              <a:gd name="connsiteY21" fmla="*/ 5699602 h 6858000"/>
              <a:gd name="connsiteX22" fmla="*/ 233938 w 7467600"/>
              <a:gd name="connsiteY22" fmla="*/ 5809416 h 6858000"/>
              <a:gd name="connsiteX23" fmla="*/ 883580 w 7467600"/>
              <a:gd name="connsiteY23" fmla="*/ 6180710 h 6858000"/>
              <a:gd name="connsiteX24" fmla="*/ 487337 w 7467600"/>
              <a:gd name="connsiteY24" fmla="*/ 5950182 h 6858000"/>
              <a:gd name="connsiteX25" fmla="*/ 354051 w 7467600"/>
              <a:gd name="connsiteY25" fmla="*/ 5854912 h 6858000"/>
              <a:gd name="connsiteX26" fmla="*/ 195436 w 7467600"/>
              <a:gd name="connsiteY26" fmla="*/ 5755068 h 6858000"/>
              <a:gd name="connsiteX27" fmla="*/ 103333 w 7467600"/>
              <a:gd name="connsiteY27" fmla="*/ 5699602 h 6858000"/>
              <a:gd name="connsiteX28" fmla="*/ 5539432 w 7467600"/>
              <a:gd name="connsiteY28" fmla="*/ 5642928 h 6858000"/>
              <a:gd name="connsiteX29" fmla="*/ 5555462 w 7467600"/>
              <a:gd name="connsiteY29" fmla="*/ 5694454 h 6858000"/>
              <a:gd name="connsiteX30" fmla="*/ 5828270 w 7467600"/>
              <a:gd name="connsiteY30" fmla="*/ 6320663 h 6858000"/>
              <a:gd name="connsiteX31" fmla="*/ 5947416 w 7467600"/>
              <a:gd name="connsiteY31" fmla="*/ 6574846 h 6858000"/>
              <a:gd name="connsiteX32" fmla="*/ 5539432 w 7467600"/>
              <a:gd name="connsiteY32" fmla="*/ 5642928 h 6858000"/>
              <a:gd name="connsiteX33" fmla="*/ 51253 w 7467600"/>
              <a:gd name="connsiteY33" fmla="*/ 5631825 h 6858000"/>
              <a:gd name="connsiteX34" fmla="*/ 211622 w 7467600"/>
              <a:gd name="connsiteY34" fmla="*/ 5728803 h 6858000"/>
              <a:gd name="connsiteX35" fmla="*/ 371652 w 7467600"/>
              <a:gd name="connsiteY35" fmla="*/ 5829062 h 6858000"/>
              <a:gd name="connsiteX36" fmla="*/ 505903 w 7467600"/>
              <a:gd name="connsiteY36" fmla="*/ 5925221 h 6858000"/>
              <a:gd name="connsiteX37" fmla="*/ 899240 w 7467600"/>
              <a:gd name="connsiteY37" fmla="*/ 6153068 h 6858000"/>
              <a:gd name="connsiteX38" fmla="*/ 988114 w 7467600"/>
              <a:gd name="connsiteY38" fmla="*/ 6174204 h 6858000"/>
              <a:gd name="connsiteX39" fmla="*/ 845971 w 7467600"/>
              <a:gd name="connsiteY39" fmla="*/ 6067177 h 6858000"/>
              <a:gd name="connsiteX40" fmla="*/ 448057 w 7467600"/>
              <a:gd name="connsiteY40" fmla="*/ 5841376 h 6858000"/>
              <a:gd name="connsiteX41" fmla="*/ 51253 w 7467600"/>
              <a:gd name="connsiteY41" fmla="*/ 5631825 h 6858000"/>
              <a:gd name="connsiteX42" fmla="*/ 2606687 w 7467600"/>
              <a:gd name="connsiteY42" fmla="*/ 5630718 h 6858000"/>
              <a:gd name="connsiteX43" fmla="*/ 2645658 w 7467600"/>
              <a:gd name="connsiteY43" fmla="*/ 6640259 h 6858000"/>
              <a:gd name="connsiteX44" fmla="*/ 2606687 w 7467600"/>
              <a:gd name="connsiteY44" fmla="*/ 5630718 h 6858000"/>
              <a:gd name="connsiteX45" fmla="*/ 3642057 w 7467600"/>
              <a:gd name="connsiteY45" fmla="*/ 5573487 h 6858000"/>
              <a:gd name="connsiteX46" fmla="*/ 3632981 w 7467600"/>
              <a:gd name="connsiteY46" fmla="*/ 5579437 h 6858000"/>
              <a:gd name="connsiteX47" fmla="*/ 3382436 w 7467600"/>
              <a:gd name="connsiteY47" fmla="*/ 5952726 h 6858000"/>
              <a:gd name="connsiteX48" fmla="*/ 3191929 w 7467600"/>
              <a:gd name="connsiteY48" fmla="*/ 6662669 h 6858000"/>
              <a:gd name="connsiteX49" fmla="*/ 3369898 w 7467600"/>
              <a:gd name="connsiteY49" fmla="*/ 6081771 h 6858000"/>
              <a:gd name="connsiteX50" fmla="*/ 3642057 w 7467600"/>
              <a:gd name="connsiteY50" fmla="*/ 5573487 h 6858000"/>
              <a:gd name="connsiteX51" fmla="*/ 2650666 w 7467600"/>
              <a:gd name="connsiteY51" fmla="*/ 5530686 h 6858000"/>
              <a:gd name="connsiteX52" fmla="*/ 2650249 w 7467600"/>
              <a:gd name="connsiteY52" fmla="*/ 5532101 h 6858000"/>
              <a:gd name="connsiteX53" fmla="*/ 2663808 w 7467600"/>
              <a:gd name="connsiteY53" fmla="*/ 6535215 h 6858000"/>
              <a:gd name="connsiteX54" fmla="*/ 2665418 w 7467600"/>
              <a:gd name="connsiteY54" fmla="*/ 6132756 h 6858000"/>
              <a:gd name="connsiteX55" fmla="*/ 2650666 w 7467600"/>
              <a:gd name="connsiteY55" fmla="*/ 5530686 h 6858000"/>
              <a:gd name="connsiteX56" fmla="*/ 2680277 w 7467600"/>
              <a:gd name="connsiteY56" fmla="*/ 5479204 h 6858000"/>
              <a:gd name="connsiteX57" fmla="*/ 2678972 w 7467600"/>
              <a:gd name="connsiteY57" fmla="*/ 5481582 h 6858000"/>
              <a:gd name="connsiteX58" fmla="*/ 2696666 w 7467600"/>
              <a:gd name="connsiteY58" fmla="*/ 6133836 h 6858000"/>
              <a:gd name="connsiteX59" fmla="*/ 2695769 w 7467600"/>
              <a:gd name="connsiteY59" fmla="*/ 6390955 h 6858000"/>
              <a:gd name="connsiteX60" fmla="*/ 2739893 w 7467600"/>
              <a:gd name="connsiteY60" fmla="*/ 6108357 h 6858000"/>
              <a:gd name="connsiteX61" fmla="*/ 2680277 w 7467600"/>
              <a:gd name="connsiteY61" fmla="*/ 5479204 h 6858000"/>
              <a:gd name="connsiteX62" fmla="*/ 1132195 w 7467600"/>
              <a:gd name="connsiteY62" fmla="*/ 5467980 h 6858000"/>
              <a:gd name="connsiteX63" fmla="*/ 1679056 w 7467600"/>
              <a:gd name="connsiteY63" fmla="*/ 5516907 h 6858000"/>
              <a:gd name="connsiteX64" fmla="*/ 2128648 w 7467600"/>
              <a:gd name="connsiteY64" fmla="*/ 5474249 h 6858000"/>
              <a:gd name="connsiteX65" fmla="*/ 1825619 w 7467600"/>
              <a:gd name="connsiteY65" fmla="*/ 5478447 h 6858000"/>
              <a:gd name="connsiteX66" fmla="*/ 1737798 w 7467600"/>
              <a:gd name="connsiteY66" fmla="*/ 5483353 h 6858000"/>
              <a:gd name="connsiteX67" fmla="*/ 1132195 w 7467600"/>
              <a:gd name="connsiteY67" fmla="*/ 5467980 h 6858000"/>
              <a:gd name="connsiteX68" fmla="*/ 1456157 w 7467600"/>
              <a:gd name="connsiteY68" fmla="*/ 5371404 h 6858000"/>
              <a:gd name="connsiteX69" fmla="*/ 1244432 w 7467600"/>
              <a:gd name="connsiteY69" fmla="*/ 5385601 h 6858000"/>
              <a:gd name="connsiteX70" fmla="*/ 973990 w 7467600"/>
              <a:gd name="connsiteY70" fmla="*/ 5424940 h 6858000"/>
              <a:gd name="connsiteX71" fmla="*/ 1103809 w 7467600"/>
              <a:gd name="connsiteY71" fmla="*/ 5433720 h 6858000"/>
              <a:gd name="connsiteX72" fmla="*/ 1123454 w 7467600"/>
              <a:gd name="connsiteY72" fmla="*/ 5435727 h 6858000"/>
              <a:gd name="connsiteX73" fmla="*/ 1737017 w 7467600"/>
              <a:gd name="connsiteY73" fmla="*/ 5452183 h 6858000"/>
              <a:gd name="connsiteX74" fmla="*/ 1824397 w 7467600"/>
              <a:gd name="connsiteY74" fmla="*/ 5447757 h 6858000"/>
              <a:gd name="connsiteX75" fmla="*/ 2070059 w 7467600"/>
              <a:gd name="connsiteY75" fmla="*/ 5441660 h 6858000"/>
              <a:gd name="connsiteX76" fmla="*/ 1456157 w 7467600"/>
              <a:gd name="connsiteY76" fmla="*/ 5371404 h 6858000"/>
              <a:gd name="connsiteX77" fmla="*/ 4988186 w 7467600"/>
              <a:gd name="connsiteY77" fmla="*/ 5216467 h 6858000"/>
              <a:gd name="connsiteX78" fmla="*/ 4777334 w 7467600"/>
              <a:gd name="connsiteY78" fmla="*/ 5406072 h 6858000"/>
              <a:gd name="connsiteX79" fmla="*/ 4718341 w 7467600"/>
              <a:gd name="connsiteY79" fmla="*/ 5468043 h 6858000"/>
              <a:gd name="connsiteX80" fmla="*/ 4604655 w 7467600"/>
              <a:gd name="connsiteY80" fmla="*/ 5583434 h 6858000"/>
              <a:gd name="connsiteX81" fmla="*/ 4565074 w 7467600"/>
              <a:gd name="connsiteY81" fmla="*/ 5618550 h 6858000"/>
              <a:gd name="connsiteX82" fmla="*/ 4988186 w 7467600"/>
              <a:gd name="connsiteY82" fmla="*/ 5216467 h 6858000"/>
              <a:gd name="connsiteX83" fmla="*/ 4978032 w 7467600"/>
              <a:gd name="connsiteY83" fmla="*/ 5183809 h 6858000"/>
              <a:gd name="connsiteX84" fmla="*/ 4463413 w 7467600"/>
              <a:gd name="connsiteY84" fmla="*/ 5615162 h 6858000"/>
              <a:gd name="connsiteX85" fmla="*/ 4358134 w 7467600"/>
              <a:gd name="connsiteY85" fmla="*/ 5742791 h 6858000"/>
              <a:gd name="connsiteX86" fmla="*/ 4376219 w 7467600"/>
              <a:gd name="connsiteY86" fmla="*/ 5729027 h 6858000"/>
              <a:gd name="connsiteX87" fmla="*/ 4582340 w 7467600"/>
              <a:gd name="connsiteY87" fmla="*/ 5561037 h 6858000"/>
              <a:gd name="connsiteX88" fmla="*/ 4694684 w 7467600"/>
              <a:gd name="connsiteY88" fmla="*/ 5447098 h 6858000"/>
              <a:gd name="connsiteX89" fmla="*/ 4754123 w 7467600"/>
              <a:gd name="connsiteY89" fmla="*/ 5384643 h 6858000"/>
              <a:gd name="connsiteX90" fmla="*/ 4978032 w 7467600"/>
              <a:gd name="connsiteY90" fmla="*/ 5183809 h 6858000"/>
              <a:gd name="connsiteX91" fmla="*/ 1903353 w 7467600"/>
              <a:gd name="connsiteY91" fmla="*/ 5044827 h 6858000"/>
              <a:gd name="connsiteX92" fmla="*/ 1936931 w 7467600"/>
              <a:gd name="connsiteY92" fmla="*/ 5093954 h 6858000"/>
              <a:gd name="connsiteX93" fmla="*/ 2195868 w 7467600"/>
              <a:gd name="connsiteY93" fmla="*/ 5396574 h 6858000"/>
              <a:gd name="connsiteX94" fmla="*/ 2088852 w 7467600"/>
              <a:gd name="connsiteY94" fmla="*/ 5166123 h 6858000"/>
              <a:gd name="connsiteX95" fmla="*/ 1958241 w 7467600"/>
              <a:gd name="connsiteY95" fmla="*/ 5067955 h 6858000"/>
              <a:gd name="connsiteX96" fmla="*/ 1903353 w 7467600"/>
              <a:gd name="connsiteY96" fmla="*/ 5044827 h 6858000"/>
              <a:gd name="connsiteX97" fmla="*/ 1979378 w 7467600"/>
              <a:gd name="connsiteY97" fmla="*/ 4769504 h 6858000"/>
              <a:gd name="connsiteX98" fmla="*/ 2882120 w 7467600"/>
              <a:gd name="connsiteY98" fmla="*/ 5064547 h 6858000"/>
              <a:gd name="connsiteX99" fmla="*/ 2793103 w 7467600"/>
              <a:gd name="connsiteY99" fmla="*/ 5039699 h 6858000"/>
              <a:gd name="connsiteX100" fmla="*/ 2770041 w 7467600"/>
              <a:gd name="connsiteY100" fmla="*/ 5033634 h 6858000"/>
              <a:gd name="connsiteX101" fmla="*/ 1979378 w 7467600"/>
              <a:gd name="connsiteY101" fmla="*/ 4769504 h 6858000"/>
              <a:gd name="connsiteX102" fmla="*/ 1927410 w 7467600"/>
              <a:gd name="connsiteY102" fmla="*/ 4716164 h 6858000"/>
              <a:gd name="connsiteX103" fmla="*/ 1959587 w 7467600"/>
              <a:gd name="connsiteY103" fmla="*/ 4728849 h 6858000"/>
              <a:gd name="connsiteX104" fmla="*/ 2777707 w 7467600"/>
              <a:gd name="connsiteY104" fmla="*/ 5003991 h 6858000"/>
              <a:gd name="connsiteX105" fmla="*/ 2800768 w 7467600"/>
              <a:gd name="connsiteY105" fmla="*/ 5010056 h 6858000"/>
              <a:gd name="connsiteX106" fmla="*/ 2879408 w 7467600"/>
              <a:gd name="connsiteY106" fmla="*/ 5031590 h 6858000"/>
              <a:gd name="connsiteX107" fmla="*/ 2862295 w 7467600"/>
              <a:gd name="connsiteY107" fmla="*/ 5022958 h 6858000"/>
              <a:gd name="connsiteX108" fmla="*/ 2813343 w 7467600"/>
              <a:gd name="connsiteY108" fmla="*/ 4998369 h 6858000"/>
              <a:gd name="connsiteX109" fmla="*/ 2646245 w 7467600"/>
              <a:gd name="connsiteY109" fmla="*/ 4930999 h 6858000"/>
              <a:gd name="connsiteX110" fmla="*/ 1999243 w 7467600"/>
              <a:gd name="connsiteY110" fmla="*/ 4730524 h 6858000"/>
              <a:gd name="connsiteX111" fmla="*/ 1979527 w 7467600"/>
              <a:gd name="connsiteY111" fmla="*/ 4726651 h 6858000"/>
              <a:gd name="connsiteX112" fmla="*/ 1927410 w 7467600"/>
              <a:gd name="connsiteY112" fmla="*/ 4716164 h 6858000"/>
              <a:gd name="connsiteX113" fmla="*/ 1997014 w 7467600"/>
              <a:gd name="connsiteY113" fmla="*/ 4698007 h 6858000"/>
              <a:gd name="connsiteX114" fmla="*/ 2005458 w 7467600"/>
              <a:gd name="connsiteY114" fmla="*/ 4699540 h 6858000"/>
              <a:gd name="connsiteX115" fmla="*/ 2657186 w 7467600"/>
              <a:gd name="connsiteY115" fmla="*/ 4901687 h 6858000"/>
              <a:gd name="connsiteX116" fmla="*/ 2826662 w 7467600"/>
              <a:gd name="connsiteY116" fmla="*/ 4970362 h 6858000"/>
              <a:gd name="connsiteX117" fmla="*/ 2876100 w 7467600"/>
              <a:gd name="connsiteY117" fmla="*/ 4995397 h 6858000"/>
              <a:gd name="connsiteX118" fmla="*/ 3042600 w 7467600"/>
              <a:gd name="connsiteY118" fmla="*/ 5059532 h 6858000"/>
              <a:gd name="connsiteX119" fmla="*/ 1997014 w 7467600"/>
              <a:gd name="connsiteY119" fmla="*/ 4698007 h 6858000"/>
              <a:gd name="connsiteX120" fmla="*/ 2305292 w 7467600"/>
              <a:gd name="connsiteY120" fmla="*/ 4219492 h 6858000"/>
              <a:gd name="connsiteX121" fmla="*/ 3360922 w 7467600"/>
              <a:gd name="connsiteY121" fmla="*/ 4529373 h 6858000"/>
              <a:gd name="connsiteX122" fmla="*/ 3492420 w 7467600"/>
              <a:gd name="connsiteY122" fmla="*/ 4510145 h 6858000"/>
              <a:gd name="connsiteX123" fmla="*/ 3364086 w 7467600"/>
              <a:gd name="connsiteY123" fmla="*/ 4480340 h 6858000"/>
              <a:gd name="connsiteX124" fmla="*/ 3225818 w 7467600"/>
              <a:gd name="connsiteY124" fmla="*/ 4411822 h 6858000"/>
              <a:gd name="connsiteX125" fmla="*/ 3129696 w 7467600"/>
              <a:gd name="connsiteY125" fmla="*/ 4360704 h 6858000"/>
              <a:gd name="connsiteX126" fmla="*/ 2814545 w 7467600"/>
              <a:gd name="connsiteY126" fmla="*/ 4282955 h 6858000"/>
              <a:gd name="connsiteX127" fmla="*/ 2305292 w 7467600"/>
              <a:gd name="connsiteY127" fmla="*/ 4219492 h 6858000"/>
              <a:gd name="connsiteX128" fmla="*/ 2626982 w 7467600"/>
              <a:gd name="connsiteY128" fmla="*/ 4206450 h 6858000"/>
              <a:gd name="connsiteX129" fmla="*/ 2490617 w 7467600"/>
              <a:gd name="connsiteY129" fmla="*/ 4206951 h 6858000"/>
              <a:gd name="connsiteX130" fmla="*/ 2819869 w 7467600"/>
              <a:gd name="connsiteY130" fmla="*/ 4252936 h 6858000"/>
              <a:gd name="connsiteX131" fmla="*/ 3143018 w 7467600"/>
              <a:gd name="connsiteY131" fmla="*/ 4332698 h 6858000"/>
              <a:gd name="connsiteX132" fmla="*/ 3241520 w 7467600"/>
              <a:gd name="connsiteY132" fmla="*/ 4385112 h 6858000"/>
              <a:gd name="connsiteX133" fmla="*/ 3374575 w 7467600"/>
              <a:gd name="connsiteY133" fmla="*/ 4451517 h 6858000"/>
              <a:gd name="connsiteX134" fmla="*/ 3505221 w 7467600"/>
              <a:gd name="connsiteY134" fmla="*/ 4480757 h 6858000"/>
              <a:gd name="connsiteX135" fmla="*/ 2626982 w 7467600"/>
              <a:gd name="connsiteY135" fmla="*/ 4206450 h 6858000"/>
              <a:gd name="connsiteX136" fmla="*/ 1310106 w 7467600"/>
              <a:gd name="connsiteY136" fmla="*/ 3943217 h 6858000"/>
              <a:gd name="connsiteX137" fmla="*/ 854994 w 7467600"/>
              <a:gd name="connsiteY137" fmla="*/ 4399136 h 6858000"/>
              <a:gd name="connsiteX138" fmla="*/ 742462 w 7467600"/>
              <a:gd name="connsiteY138" fmla="*/ 4594648 h 6858000"/>
              <a:gd name="connsiteX139" fmla="*/ 820602 w 7467600"/>
              <a:gd name="connsiteY139" fmla="*/ 4485915 h 6858000"/>
              <a:gd name="connsiteX140" fmla="*/ 878295 w 7467600"/>
              <a:gd name="connsiteY140" fmla="*/ 4403594 h 6858000"/>
              <a:gd name="connsiteX141" fmla="*/ 1240607 w 7467600"/>
              <a:gd name="connsiteY141" fmla="*/ 4010401 h 6858000"/>
              <a:gd name="connsiteX142" fmla="*/ 1310106 w 7467600"/>
              <a:gd name="connsiteY142" fmla="*/ 3943217 h 6858000"/>
              <a:gd name="connsiteX143" fmla="*/ 1423113 w 7467600"/>
              <a:gd name="connsiteY143" fmla="*/ 3874565 h 6858000"/>
              <a:gd name="connsiteX144" fmla="*/ 1260565 w 7467600"/>
              <a:gd name="connsiteY144" fmla="*/ 4031982 h 6858000"/>
              <a:gd name="connsiteX145" fmla="*/ 901900 w 7467600"/>
              <a:gd name="connsiteY145" fmla="*/ 4421236 h 6858000"/>
              <a:gd name="connsiteX146" fmla="*/ 845044 w 7467600"/>
              <a:gd name="connsiteY146" fmla="*/ 4502436 h 6858000"/>
              <a:gd name="connsiteX147" fmla="*/ 685926 w 7467600"/>
              <a:gd name="connsiteY147" fmla="*/ 4703069 h 6858000"/>
              <a:gd name="connsiteX148" fmla="*/ 684248 w 7467600"/>
              <a:gd name="connsiteY148" fmla="*/ 4706721 h 6858000"/>
              <a:gd name="connsiteX149" fmla="*/ 1423113 w 7467600"/>
              <a:gd name="connsiteY149" fmla="*/ 3874565 h 6858000"/>
              <a:gd name="connsiteX150" fmla="*/ 3316479 w 7467600"/>
              <a:gd name="connsiteY150" fmla="*/ 3872136 h 6858000"/>
              <a:gd name="connsiteX151" fmla="*/ 3546806 w 7467600"/>
              <a:gd name="connsiteY151" fmla="*/ 4356139 h 6858000"/>
              <a:gd name="connsiteX152" fmla="*/ 3364433 w 7467600"/>
              <a:gd name="connsiteY152" fmla="*/ 3953121 h 6858000"/>
              <a:gd name="connsiteX153" fmla="*/ 3316479 w 7467600"/>
              <a:gd name="connsiteY153" fmla="*/ 3872136 h 6858000"/>
              <a:gd name="connsiteX154" fmla="*/ 3291335 w 7467600"/>
              <a:gd name="connsiteY154" fmla="*/ 3767420 h 6858000"/>
              <a:gd name="connsiteX155" fmla="*/ 3390805 w 7467600"/>
              <a:gd name="connsiteY155" fmla="*/ 3937163 h 6858000"/>
              <a:gd name="connsiteX156" fmla="*/ 3579062 w 7467600"/>
              <a:gd name="connsiteY156" fmla="*/ 4359040 h 6858000"/>
              <a:gd name="connsiteX157" fmla="*/ 3467355 w 7467600"/>
              <a:gd name="connsiteY157" fmla="*/ 3988130 h 6858000"/>
              <a:gd name="connsiteX158" fmla="*/ 3310753 w 7467600"/>
              <a:gd name="connsiteY158" fmla="*/ 3787140 h 6858000"/>
              <a:gd name="connsiteX159" fmla="*/ 3291335 w 7467600"/>
              <a:gd name="connsiteY159" fmla="*/ 3767420 h 6858000"/>
              <a:gd name="connsiteX160" fmla="*/ 1635889 w 7467600"/>
              <a:gd name="connsiteY160" fmla="*/ 3709494 h 6858000"/>
              <a:gd name="connsiteX161" fmla="*/ 1634800 w 7467600"/>
              <a:gd name="connsiteY161" fmla="*/ 3731111 h 6858000"/>
              <a:gd name="connsiteX162" fmla="*/ 1635889 w 7467600"/>
              <a:gd name="connsiteY162" fmla="*/ 3709494 h 6858000"/>
              <a:gd name="connsiteX163" fmla="*/ 1510397 w 7467600"/>
              <a:gd name="connsiteY163" fmla="*/ 3684705 h 6858000"/>
              <a:gd name="connsiteX164" fmla="*/ 1146550 w 7467600"/>
              <a:gd name="connsiteY164" fmla="*/ 3802012 h 6858000"/>
              <a:gd name="connsiteX165" fmla="*/ 698834 w 7467600"/>
              <a:gd name="connsiteY165" fmla="*/ 3952272 h 6858000"/>
              <a:gd name="connsiteX166" fmla="*/ 34256 w 7467600"/>
              <a:gd name="connsiteY166" fmla="*/ 4347603 h 6858000"/>
              <a:gd name="connsiteX167" fmla="*/ 527241 w 7467600"/>
              <a:gd name="connsiteY167" fmla="*/ 4065078 h 6858000"/>
              <a:gd name="connsiteX168" fmla="*/ 1510397 w 7467600"/>
              <a:gd name="connsiteY168" fmla="*/ 3684705 h 6858000"/>
              <a:gd name="connsiteX169" fmla="*/ 1313114 w 7467600"/>
              <a:gd name="connsiteY169" fmla="*/ 3655216 h 6858000"/>
              <a:gd name="connsiteX170" fmla="*/ 1109304 w 7467600"/>
              <a:gd name="connsiteY170" fmla="*/ 3669030 h 6858000"/>
              <a:gd name="connsiteX171" fmla="*/ 8129 w 7467600"/>
              <a:gd name="connsiteY171" fmla="*/ 4330519 h 6858000"/>
              <a:gd name="connsiteX172" fmla="*/ 687572 w 7467600"/>
              <a:gd name="connsiteY172" fmla="*/ 3925629 h 6858000"/>
              <a:gd name="connsiteX173" fmla="*/ 1138365 w 7467600"/>
              <a:gd name="connsiteY173" fmla="*/ 3774515 h 6858000"/>
              <a:gd name="connsiteX174" fmla="*/ 1505579 w 7467600"/>
              <a:gd name="connsiteY174" fmla="*/ 3655526 h 6858000"/>
              <a:gd name="connsiteX175" fmla="*/ 1313114 w 7467600"/>
              <a:gd name="connsiteY175" fmla="*/ 3655216 h 6858000"/>
              <a:gd name="connsiteX176" fmla="*/ 3655073 w 7467600"/>
              <a:gd name="connsiteY176" fmla="*/ 3650884 h 6858000"/>
              <a:gd name="connsiteX177" fmla="*/ 3989938 w 7467600"/>
              <a:gd name="connsiteY177" fmla="*/ 3991685 h 6858000"/>
              <a:gd name="connsiteX178" fmla="*/ 4393907 w 7467600"/>
              <a:gd name="connsiteY178" fmla="*/ 4261258 h 6858000"/>
              <a:gd name="connsiteX179" fmla="*/ 4648051 w 7467600"/>
              <a:gd name="connsiteY179" fmla="*/ 4374051 h 6858000"/>
              <a:gd name="connsiteX180" fmla="*/ 4383389 w 7467600"/>
              <a:gd name="connsiteY180" fmla="*/ 4184369 h 6858000"/>
              <a:gd name="connsiteX181" fmla="*/ 4165508 w 7467600"/>
              <a:gd name="connsiteY181" fmla="*/ 4035196 h 6858000"/>
              <a:gd name="connsiteX182" fmla="*/ 4068162 w 7467600"/>
              <a:gd name="connsiteY182" fmla="*/ 3953394 h 6858000"/>
              <a:gd name="connsiteX183" fmla="*/ 3981416 w 7467600"/>
              <a:gd name="connsiteY183" fmla="*/ 3880482 h 6858000"/>
              <a:gd name="connsiteX184" fmla="*/ 3800147 w 7467600"/>
              <a:gd name="connsiteY184" fmla="*/ 3749872 h 6858000"/>
              <a:gd name="connsiteX185" fmla="*/ 3655073 w 7467600"/>
              <a:gd name="connsiteY185" fmla="*/ 3650884 h 6858000"/>
              <a:gd name="connsiteX186" fmla="*/ 3670252 w 7467600"/>
              <a:gd name="connsiteY186" fmla="*/ 3622798 h 6858000"/>
              <a:gd name="connsiteX187" fmla="*/ 3817258 w 7467600"/>
              <a:gd name="connsiteY187" fmla="*/ 3723577 h 6858000"/>
              <a:gd name="connsiteX188" fmla="*/ 4000461 w 7467600"/>
              <a:gd name="connsiteY188" fmla="*/ 3855966 h 6858000"/>
              <a:gd name="connsiteX189" fmla="*/ 4088180 w 7467600"/>
              <a:gd name="connsiteY189" fmla="*/ 3929774 h 6858000"/>
              <a:gd name="connsiteX190" fmla="*/ 4184555 w 7467600"/>
              <a:gd name="connsiteY190" fmla="*/ 4010683 h 6858000"/>
              <a:gd name="connsiteX191" fmla="*/ 4399563 w 7467600"/>
              <a:gd name="connsiteY191" fmla="*/ 4158106 h 6858000"/>
              <a:gd name="connsiteX192" fmla="*/ 4684469 w 7467600"/>
              <a:gd name="connsiteY192" fmla="*/ 4364680 h 6858000"/>
              <a:gd name="connsiteX193" fmla="*/ 4690271 w 7467600"/>
              <a:gd name="connsiteY193" fmla="*/ 4370034 h 6858000"/>
              <a:gd name="connsiteX194" fmla="*/ 4136093 w 7467600"/>
              <a:gd name="connsiteY194" fmla="*/ 3858466 h 6858000"/>
              <a:gd name="connsiteX195" fmla="*/ 3670252 w 7467600"/>
              <a:gd name="connsiteY195" fmla="*/ 3622798 h 6858000"/>
              <a:gd name="connsiteX196" fmla="*/ 4440129 w 7467600"/>
              <a:gd name="connsiteY196" fmla="*/ 3448571 h 6858000"/>
              <a:gd name="connsiteX197" fmla="*/ 4856525 w 7467600"/>
              <a:gd name="connsiteY197" fmla="*/ 3915351 h 6858000"/>
              <a:gd name="connsiteX198" fmla="*/ 5059055 w 7467600"/>
              <a:gd name="connsiteY198" fmla="*/ 4108918 h 6858000"/>
              <a:gd name="connsiteX199" fmla="*/ 5290070 w 7467600"/>
              <a:gd name="connsiteY199" fmla="*/ 4263619 h 6858000"/>
              <a:gd name="connsiteX200" fmla="*/ 4834991 w 7467600"/>
              <a:gd name="connsiteY200" fmla="*/ 3830985 h 6858000"/>
              <a:gd name="connsiteX201" fmla="*/ 4440129 w 7467600"/>
              <a:gd name="connsiteY201" fmla="*/ 3448571 h 6858000"/>
              <a:gd name="connsiteX202" fmla="*/ 4441737 w 7467600"/>
              <a:gd name="connsiteY202" fmla="*/ 3399734 h 6858000"/>
              <a:gd name="connsiteX203" fmla="*/ 4431236 w 7467600"/>
              <a:gd name="connsiteY203" fmla="*/ 3400954 h 6858000"/>
              <a:gd name="connsiteX204" fmla="*/ 4557150 w 7467600"/>
              <a:gd name="connsiteY204" fmla="*/ 3510023 h 6858000"/>
              <a:gd name="connsiteX205" fmla="*/ 4856936 w 7467600"/>
              <a:gd name="connsiteY205" fmla="*/ 3809146 h 6858000"/>
              <a:gd name="connsiteX206" fmla="*/ 5111996 w 7467600"/>
              <a:gd name="connsiteY206" fmla="*/ 4065759 h 6858000"/>
              <a:gd name="connsiteX207" fmla="*/ 5388878 w 7467600"/>
              <a:gd name="connsiteY207" fmla="*/ 4300185 h 6858000"/>
              <a:gd name="connsiteX208" fmla="*/ 5425556 w 7467600"/>
              <a:gd name="connsiteY208" fmla="*/ 4308967 h 6858000"/>
              <a:gd name="connsiteX209" fmla="*/ 4943646 w 7467600"/>
              <a:gd name="connsiteY209" fmla="*/ 3822916 h 6858000"/>
              <a:gd name="connsiteX210" fmla="*/ 4594837 w 7467600"/>
              <a:gd name="connsiteY210" fmla="*/ 3532274 h 6858000"/>
              <a:gd name="connsiteX211" fmla="*/ 4441737 w 7467600"/>
              <a:gd name="connsiteY211" fmla="*/ 3399734 h 6858000"/>
              <a:gd name="connsiteX212" fmla="*/ 5425834 w 7467600"/>
              <a:gd name="connsiteY212" fmla="*/ 3162785 h 6858000"/>
              <a:gd name="connsiteX213" fmla="*/ 5401644 w 7467600"/>
              <a:gd name="connsiteY213" fmla="*/ 3617847 h 6858000"/>
              <a:gd name="connsiteX214" fmla="*/ 5467256 w 7467600"/>
              <a:gd name="connsiteY214" fmla="*/ 4175494 h 6858000"/>
              <a:gd name="connsiteX215" fmla="*/ 5448069 w 7467600"/>
              <a:gd name="connsiteY215" fmla="*/ 3567554 h 6858000"/>
              <a:gd name="connsiteX216" fmla="*/ 5425834 w 7467600"/>
              <a:gd name="connsiteY216" fmla="*/ 3162785 h 6858000"/>
              <a:gd name="connsiteX217" fmla="*/ 1318687 w 7467600"/>
              <a:gd name="connsiteY217" fmla="*/ 3113840 h 6858000"/>
              <a:gd name="connsiteX218" fmla="*/ 1066793 w 7467600"/>
              <a:gd name="connsiteY218" fmla="*/ 3212171 h 6858000"/>
              <a:gd name="connsiteX219" fmla="*/ 993319 w 7467600"/>
              <a:gd name="connsiteY219" fmla="*/ 3247648 h 6858000"/>
              <a:gd name="connsiteX220" fmla="*/ 853081 w 7467600"/>
              <a:gd name="connsiteY220" fmla="*/ 3312410 h 6858000"/>
              <a:gd name="connsiteX221" fmla="*/ 805957 w 7467600"/>
              <a:gd name="connsiteY221" fmla="*/ 3330443 h 6858000"/>
              <a:gd name="connsiteX222" fmla="*/ 1318687 w 7467600"/>
              <a:gd name="connsiteY222" fmla="*/ 3113840 h 6858000"/>
              <a:gd name="connsiteX223" fmla="*/ 5453702 w 7467600"/>
              <a:gd name="connsiteY223" fmla="*/ 3090882 h 6858000"/>
              <a:gd name="connsiteX224" fmla="*/ 5480135 w 7467600"/>
              <a:gd name="connsiteY224" fmla="*/ 3565802 h 6858000"/>
              <a:gd name="connsiteX225" fmla="*/ 5499023 w 7467600"/>
              <a:gd name="connsiteY225" fmla="*/ 4166310 h 6858000"/>
              <a:gd name="connsiteX226" fmla="*/ 5547022 w 7467600"/>
              <a:gd name="connsiteY226" fmla="*/ 3607838 h 6858000"/>
              <a:gd name="connsiteX227" fmla="*/ 5515964 w 7467600"/>
              <a:gd name="connsiteY227" fmla="*/ 3378541 h 6858000"/>
              <a:gd name="connsiteX228" fmla="*/ 5453702 w 7467600"/>
              <a:gd name="connsiteY228" fmla="*/ 3090882 h 6858000"/>
              <a:gd name="connsiteX229" fmla="*/ 1238695 w 7467600"/>
              <a:gd name="connsiteY229" fmla="*/ 3076820 h 6858000"/>
              <a:gd name="connsiteX230" fmla="*/ 716371 w 7467600"/>
              <a:gd name="connsiteY230" fmla="*/ 3293249 h 6858000"/>
              <a:gd name="connsiteX231" fmla="*/ 579522 w 7467600"/>
              <a:gd name="connsiteY231" fmla="*/ 3371759 h 6858000"/>
              <a:gd name="connsiteX232" fmla="*/ 600288 w 7467600"/>
              <a:gd name="connsiteY232" fmla="*/ 3365555 h 6858000"/>
              <a:gd name="connsiteX233" fmla="*/ 840692 w 7467600"/>
              <a:gd name="connsiteY233" fmla="*/ 3284921 h 6858000"/>
              <a:gd name="connsiteX234" fmla="*/ 979248 w 7467600"/>
              <a:gd name="connsiteY234" fmla="*/ 3221003 h 6858000"/>
              <a:gd name="connsiteX235" fmla="*/ 1053282 w 7467600"/>
              <a:gd name="connsiteY235" fmla="*/ 3185247 h 6858000"/>
              <a:gd name="connsiteX236" fmla="*/ 1320603 w 7467600"/>
              <a:gd name="connsiteY236" fmla="*/ 3081281 h 6858000"/>
              <a:gd name="connsiteX237" fmla="*/ 1238695 w 7467600"/>
              <a:gd name="connsiteY237" fmla="*/ 3076820 h 6858000"/>
              <a:gd name="connsiteX238" fmla="*/ 5425627 w 7467600"/>
              <a:gd name="connsiteY238" fmla="*/ 2954192 h 6858000"/>
              <a:gd name="connsiteX239" fmla="*/ 5470770 w 7467600"/>
              <a:gd name="connsiteY239" fmla="*/ 3005435 h 6858000"/>
              <a:gd name="connsiteX240" fmla="*/ 5519779 w 7467600"/>
              <a:gd name="connsiteY240" fmla="*/ 4359223 h 6858000"/>
              <a:gd name="connsiteX241" fmla="*/ 5520293 w 7467600"/>
              <a:gd name="connsiteY241" fmla="*/ 4360602 h 6858000"/>
              <a:gd name="connsiteX242" fmla="*/ 5767221 w 7467600"/>
              <a:gd name="connsiteY242" fmla="*/ 4665564 h 6858000"/>
              <a:gd name="connsiteX243" fmla="*/ 6937169 w 7467600"/>
              <a:gd name="connsiteY243" fmla="*/ 4815941 h 6858000"/>
              <a:gd name="connsiteX244" fmla="*/ 6953922 w 7467600"/>
              <a:gd name="connsiteY244" fmla="*/ 4890068 h 6858000"/>
              <a:gd name="connsiteX245" fmla="*/ 6071359 w 7467600"/>
              <a:gd name="connsiteY245" fmla="*/ 4770770 h 6858000"/>
              <a:gd name="connsiteX246" fmla="*/ 6038839 w 7467600"/>
              <a:gd name="connsiteY246" fmla="*/ 4764474 h 6858000"/>
              <a:gd name="connsiteX247" fmla="*/ 6038706 w 7467600"/>
              <a:gd name="connsiteY247" fmla="*/ 4763847 h 6858000"/>
              <a:gd name="connsiteX248" fmla="*/ 6037784 w 7467600"/>
              <a:gd name="connsiteY248" fmla="*/ 4764270 h 6858000"/>
              <a:gd name="connsiteX249" fmla="*/ 6038839 w 7467600"/>
              <a:gd name="connsiteY249" fmla="*/ 4764474 h 6858000"/>
              <a:gd name="connsiteX250" fmla="*/ 6040338 w 7467600"/>
              <a:gd name="connsiteY250" fmla="*/ 4771418 h 6858000"/>
              <a:gd name="connsiteX251" fmla="*/ 6024488 w 7467600"/>
              <a:gd name="connsiteY251" fmla="*/ 4809903 h 6858000"/>
              <a:gd name="connsiteX252" fmla="*/ 5599771 w 7467600"/>
              <a:gd name="connsiteY252" fmla="*/ 5509652 h 6858000"/>
              <a:gd name="connsiteX253" fmla="*/ 5548843 w 7467600"/>
              <a:gd name="connsiteY253" fmla="*/ 5563845 h 6858000"/>
              <a:gd name="connsiteX254" fmla="*/ 5940952 w 7467600"/>
              <a:gd name="connsiteY254" fmla="*/ 6250028 h 6858000"/>
              <a:gd name="connsiteX255" fmla="*/ 6043441 w 7467600"/>
              <a:gd name="connsiteY255" fmla="*/ 6665847 h 6858000"/>
              <a:gd name="connsiteX256" fmla="*/ 6093432 w 7467600"/>
              <a:gd name="connsiteY256" fmla="*/ 6858000 h 6858000"/>
              <a:gd name="connsiteX257" fmla="*/ 6034344 w 7467600"/>
              <a:gd name="connsiteY257" fmla="*/ 6858000 h 6858000"/>
              <a:gd name="connsiteX258" fmla="*/ 6026679 w 7467600"/>
              <a:gd name="connsiteY258" fmla="*/ 6836959 h 6858000"/>
              <a:gd name="connsiteX259" fmla="*/ 5800441 w 7467600"/>
              <a:gd name="connsiteY259" fmla="*/ 6335286 h 6858000"/>
              <a:gd name="connsiteX260" fmla="*/ 5526562 w 7467600"/>
              <a:gd name="connsiteY260" fmla="*/ 5705388 h 6858000"/>
              <a:gd name="connsiteX261" fmla="*/ 5519640 w 7467600"/>
              <a:gd name="connsiteY261" fmla="*/ 5683774 h 6858000"/>
              <a:gd name="connsiteX262" fmla="*/ 5844559 w 7467600"/>
              <a:gd name="connsiteY262" fmla="*/ 6553349 h 6858000"/>
              <a:gd name="connsiteX263" fmla="*/ 5975994 w 7467600"/>
              <a:gd name="connsiteY263" fmla="*/ 6858000 h 6858000"/>
              <a:gd name="connsiteX264" fmla="*/ 5898547 w 7467600"/>
              <a:gd name="connsiteY264" fmla="*/ 6858000 h 6858000"/>
              <a:gd name="connsiteX265" fmla="*/ 5682041 w 7467600"/>
              <a:gd name="connsiteY265" fmla="*/ 6355860 h 6858000"/>
              <a:gd name="connsiteX266" fmla="*/ 5461758 w 7467600"/>
              <a:gd name="connsiteY266" fmla="*/ 5820220 h 6858000"/>
              <a:gd name="connsiteX267" fmla="*/ 5237282 w 7467600"/>
              <a:gd name="connsiteY267" fmla="*/ 6579086 h 6858000"/>
              <a:gd name="connsiteX268" fmla="*/ 5115009 w 7467600"/>
              <a:gd name="connsiteY268" fmla="*/ 6858000 h 6858000"/>
              <a:gd name="connsiteX269" fmla="*/ 5028074 w 7467600"/>
              <a:gd name="connsiteY269" fmla="*/ 6858000 h 6858000"/>
              <a:gd name="connsiteX270" fmla="*/ 5079508 w 7467600"/>
              <a:gd name="connsiteY270" fmla="*/ 6749074 h 6858000"/>
              <a:gd name="connsiteX271" fmla="*/ 5371846 w 7467600"/>
              <a:gd name="connsiteY271" fmla="*/ 5924413 h 6858000"/>
              <a:gd name="connsiteX272" fmla="*/ 5270512 w 7467600"/>
              <a:gd name="connsiteY272" fmla="*/ 6138975 h 6858000"/>
              <a:gd name="connsiteX273" fmla="*/ 5062409 w 7467600"/>
              <a:gd name="connsiteY273" fmla="*/ 6653544 h 6858000"/>
              <a:gd name="connsiteX274" fmla="*/ 5036628 w 7467600"/>
              <a:gd name="connsiteY274" fmla="*/ 6754247 h 6858000"/>
              <a:gd name="connsiteX275" fmla="*/ 5009112 w 7467600"/>
              <a:gd name="connsiteY275" fmla="*/ 6858000 h 6858000"/>
              <a:gd name="connsiteX276" fmla="*/ 4976679 w 7467600"/>
              <a:gd name="connsiteY276" fmla="*/ 6858000 h 6858000"/>
              <a:gd name="connsiteX277" fmla="*/ 5006537 w 7467600"/>
              <a:gd name="connsiteY277" fmla="*/ 6747068 h 6858000"/>
              <a:gd name="connsiteX278" fmla="*/ 5032723 w 7467600"/>
              <a:gd name="connsiteY278" fmla="*/ 6644957 h 6858000"/>
              <a:gd name="connsiteX279" fmla="*/ 5242949 w 7467600"/>
              <a:gd name="connsiteY279" fmla="*/ 6125175 h 6858000"/>
              <a:gd name="connsiteX280" fmla="*/ 5286321 w 7467600"/>
              <a:gd name="connsiteY280" fmla="*/ 6033555 h 6858000"/>
              <a:gd name="connsiteX281" fmla="*/ 5008210 w 7467600"/>
              <a:gd name="connsiteY281" fmla="*/ 6649194 h 6858000"/>
              <a:gd name="connsiteX282" fmla="*/ 4986321 w 7467600"/>
              <a:gd name="connsiteY282" fmla="*/ 6765687 h 6858000"/>
              <a:gd name="connsiteX283" fmla="*/ 4973474 w 7467600"/>
              <a:gd name="connsiteY283" fmla="*/ 6858000 h 6858000"/>
              <a:gd name="connsiteX284" fmla="*/ 4907178 w 7467600"/>
              <a:gd name="connsiteY284" fmla="*/ 6858000 h 6858000"/>
              <a:gd name="connsiteX285" fmla="*/ 4910810 w 7467600"/>
              <a:gd name="connsiteY285" fmla="*/ 6829660 h 6858000"/>
              <a:gd name="connsiteX286" fmla="*/ 4987461 w 7467600"/>
              <a:gd name="connsiteY286" fmla="*/ 6432994 h 6858000"/>
              <a:gd name="connsiteX287" fmla="*/ 5179262 w 7467600"/>
              <a:gd name="connsiteY287" fmla="*/ 6035044 h 6858000"/>
              <a:gd name="connsiteX288" fmla="*/ 4689678 w 7467600"/>
              <a:gd name="connsiteY288" fmla="*/ 6440241 h 6858000"/>
              <a:gd name="connsiteX289" fmla="*/ 4477543 w 7467600"/>
              <a:gd name="connsiteY289" fmla="*/ 6674836 h 6858000"/>
              <a:gd name="connsiteX290" fmla="*/ 4329957 w 7467600"/>
              <a:gd name="connsiteY290" fmla="*/ 6858000 h 6858000"/>
              <a:gd name="connsiteX291" fmla="*/ 4218595 w 7467600"/>
              <a:gd name="connsiteY291" fmla="*/ 6858000 h 6858000"/>
              <a:gd name="connsiteX292" fmla="*/ 4368888 w 7467600"/>
              <a:gd name="connsiteY292" fmla="*/ 6668412 h 6858000"/>
              <a:gd name="connsiteX293" fmla="*/ 4563091 w 7467600"/>
              <a:gd name="connsiteY293" fmla="*/ 6442508 h 6858000"/>
              <a:gd name="connsiteX294" fmla="*/ 5387324 w 7467600"/>
              <a:gd name="connsiteY294" fmla="*/ 5705830 h 6858000"/>
              <a:gd name="connsiteX295" fmla="*/ 5073620 w 7467600"/>
              <a:gd name="connsiteY295" fmla="*/ 5955437 h 6858000"/>
              <a:gd name="connsiteX296" fmla="*/ 4689789 w 7467600"/>
              <a:gd name="connsiteY296" fmla="*/ 6268382 h 6858000"/>
              <a:gd name="connsiteX297" fmla="*/ 4418722 w 7467600"/>
              <a:gd name="connsiteY297" fmla="*/ 6570886 h 6858000"/>
              <a:gd name="connsiteX298" fmla="*/ 4214944 w 7467600"/>
              <a:gd name="connsiteY298" fmla="*/ 6858000 h 6858000"/>
              <a:gd name="connsiteX299" fmla="*/ 4177898 w 7467600"/>
              <a:gd name="connsiteY299" fmla="*/ 6858000 h 6858000"/>
              <a:gd name="connsiteX300" fmla="*/ 4391597 w 7467600"/>
              <a:gd name="connsiteY300" fmla="*/ 6556370 h 6858000"/>
              <a:gd name="connsiteX301" fmla="*/ 4668889 w 7467600"/>
              <a:gd name="connsiteY301" fmla="*/ 6246399 h 6858000"/>
              <a:gd name="connsiteX302" fmla="*/ 5055427 w 7467600"/>
              <a:gd name="connsiteY302" fmla="*/ 5931476 h 6858000"/>
              <a:gd name="connsiteX303" fmla="*/ 5371814 w 7467600"/>
              <a:gd name="connsiteY303" fmla="*/ 5678975 h 6858000"/>
              <a:gd name="connsiteX304" fmla="*/ 4987918 w 7467600"/>
              <a:gd name="connsiteY304" fmla="*/ 5838701 h 6858000"/>
              <a:gd name="connsiteX305" fmla="*/ 4317146 w 7467600"/>
              <a:gd name="connsiteY305" fmla="*/ 6587716 h 6858000"/>
              <a:gd name="connsiteX306" fmla="*/ 4171627 w 7467600"/>
              <a:gd name="connsiteY306" fmla="*/ 6858000 h 6858000"/>
              <a:gd name="connsiteX307" fmla="*/ 4081585 w 7467600"/>
              <a:gd name="connsiteY307" fmla="*/ 6858000 h 6858000"/>
              <a:gd name="connsiteX308" fmla="*/ 4238603 w 7467600"/>
              <a:gd name="connsiteY308" fmla="*/ 6559341 h 6858000"/>
              <a:gd name="connsiteX309" fmla="*/ 4778333 w 7467600"/>
              <a:gd name="connsiteY309" fmla="*/ 5873626 h 6858000"/>
              <a:gd name="connsiteX310" fmla="*/ 5414185 w 7467600"/>
              <a:gd name="connsiteY310" fmla="*/ 5573882 h 6858000"/>
              <a:gd name="connsiteX311" fmla="*/ 5959648 w 7467600"/>
              <a:gd name="connsiteY311" fmla="*/ 4760797 h 6858000"/>
              <a:gd name="connsiteX312" fmla="*/ 5355019 w 7467600"/>
              <a:gd name="connsiteY312" fmla="*/ 4734672 h 6858000"/>
              <a:gd name="connsiteX313" fmla="*/ 5083565 w 7467600"/>
              <a:gd name="connsiteY313" fmla="*/ 5179121 h 6858000"/>
              <a:gd name="connsiteX314" fmla="*/ 4713577 w 7467600"/>
              <a:gd name="connsiteY314" fmla="*/ 5616803 h 6858000"/>
              <a:gd name="connsiteX315" fmla="*/ 3989559 w 7467600"/>
              <a:gd name="connsiteY315" fmla="*/ 6145945 h 6858000"/>
              <a:gd name="connsiteX316" fmla="*/ 3939824 w 7467600"/>
              <a:gd name="connsiteY316" fmla="*/ 6066900 h 6858000"/>
              <a:gd name="connsiteX317" fmla="*/ 4584537 w 7467600"/>
              <a:gd name="connsiteY317" fmla="*/ 5324826 h 6858000"/>
              <a:gd name="connsiteX318" fmla="*/ 5037105 w 7467600"/>
              <a:gd name="connsiteY318" fmla="*/ 5088765 h 6858000"/>
              <a:gd name="connsiteX319" fmla="*/ 5039930 w 7467600"/>
              <a:gd name="connsiteY319" fmla="*/ 5089585 h 6858000"/>
              <a:gd name="connsiteX320" fmla="*/ 5263764 w 7467600"/>
              <a:gd name="connsiteY320" fmla="*/ 4735525 h 6858000"/>
              <a:gd name="connsiteX321" fmla="*/ 4086300 w 7467600"/>
              <a:gd name="connsiteY321" fmla="*/ 4884599 h 6858000"/>
              <a:gd name="connsiteX322" fmla="*/ 4085485 w 7467600"/>
              <a:gd name="connsiteY322" fmla="*/ 4899070 h 6858000"/>
              <a:gd name="connsiteX323" fmla="*/ 3871915 w 7467600"/>
              <a:gd name="connsiteY323" fmla="*/ 5253645 h 6858000"/>
              <a:gd name="connsiteX324" fmla="*/ 3799374 w 7467600"/>
              <a:gd name="connsiteY324" fmla="*/ 5466127 h 6858000"/>
              <a:gd name="connsiteX325" fmla="*/ 3498850 w 7467600"/>
              <a:gd name="connsiteY325" fmla="*/ 6661888 h 6858000"/>
              <a:gd name="connsiteX326" fmla="*/ 3399216 w 7467600"/>
              <a:gd name="connsiteY326" fmla="*/ 6858000 h 6858000"/>
              <a:gd name="connsiteX327" fmla="*/ 3303688 w 7467600"/>
              <a:gd name="connsiteY327" fmla="*/ 6858000 h 6858000"/>
              <a:gd name="connsiteX328" fmla="*/ 3391774 w 7467600"/>
              <a:gd name="connsiteY328" fmla="*/ 6697181 h 6858000"/>
              <a:gd name="connsiteX329" fmla="*/ 3735540 w 7467600"/>
              <a:gd name="connsiteY329" fmla="*/ 5546923 h 6858000"/>
              <a:gd name="connsiteX330" fmla="*/ 3729438 w 7467600"/>
              <a:gd name="connsiteY330" fmla="*/ 5569058 h 6858000"/>
              <a:gd name="connsiteX331" fmla="*/ 3707782 w 7467600"/>
              <a:gd name="connsiteY331" fmla="*/ 5644908 h 6858000"/>
              <a:gd name="connsiteX332" fmla="*/ 3583827 w 7467600"/>
              <a:gd name="connsiteY332" fmla="*/ 6039215 h 6858000"/>
              <a:gd name="connsiteX333" fmla="*/ 3547861 w 7467600"/>
              <a:gd name="connsiteY333" fmla="*/ 6129609 h 6858000"/>
              <a:gd name="connsiteX334" fmla="*/ 3490905 w 7467600"/>
              <a:gd name="connsiteY334" fmla="*/ 6277660 h 6858000"/>
              <a:gd name="connsiteX335" fmla="*/ 3455859 w 7467600"/>
              <a:gd name="connsiteY335" fmla="*/ 6391301 h 6858000"/>
              <a:gd name="connsiteX336" fmla="*/ 3429112 w 7467600"/>
              <a:gd name="connsiteY336" fmla="*/ 6479469 h 6858000"/>
              <a:gd name="connsiteX337" fmla="*/ 3304862 w 7467600"/>
              <a:gd name="connsiteY337" fmla="*/ 6796476 h 6858000"/>
              <a:gd name="connsiteX338" fmla="*/ 3276071 w 7467600"/>
              <a:gd name="connsiteY338" fmla="*/ 6858000 h 6858000"/>
              <a:gd name="connsiteX339" fmla="*/ 3240805 w 7467600"/>
              <a:gd name="connsiteY339" fmla="*/ 6858000 h 6858000"/>
              <a:gd name="connsiteX340" fmla="*/ 3275917 w 7467600"/>
              <a:gd name="connsiteY340" fmla="*/ 6783192 h 6858000"/>
              <a:gd name="connsiteX341" fmla="*/ 3399358 w 7467600"/>
              <a:gd name="connsiteY341" fmla="*/ 6469011 h 6858000"/>
              <a:gd name="connsiteX342" fmla="*/ 3425650 w 7467600"/>
              <a:gd name="connsiteY342" fmla="*/ 6381333 h 6858000"/>
              <a:gd name="connsiteX343" fmla="*/ 3460661 w 7467600"/>
              <a:gd name="connsiteY343" fmla="*/ 6266763 h 6858000"/>
              <a:gd name="connsiteX344" fmla="*/ 3518021 w 7467600"/>
              <a:gd name="connsiteY344" fmla="*/ 6117298 h 6858000"/>
              <a:gd name="connsiteX345" fmla="*/ 3554035 w 7467600"/>
              <a:gd name="connsiteY345" fmla="*/ 6027832 h 6858000"/>
              <a:gd name="connsiteX346" fmla="*/ 3677174 w 7467600"/>
              <a:gd name="connsiteY346" fmla="*/ 5636351 h 6858000"/>
              <a:gd name="connsiteX347" fmla="*/ 3698819 w 7467600"/>
              <a:gd name="connsiteY347" fmla="*/ 5560503 h 6858000"/>
              <a:gd name="connsiteX348" fmla="*/ 3702094 w 7467600"/>
              <a:gd name="connsiteY348" fmla="*/ 5549194 h 6858000"/>
              <a:gd name="connsiteX349" fmla="*/ 3398355 w 7467600"/>
              <a:gd name="connsiteY349" fmla="*/ 6094603 h 6858000"/>
              <a:gd name="connsiteX350" fmla="*/ 3193941 w 7467600"/>
              <a:gd name="connsiteY350" fmla="*/ 6798775 h 6858000"/>
              <a:gd name="connsiteX351" fmla="*/ 3184140 w 7467600"/>
              <a:gd name="connsiteY351" fmla="*/ 6858000 h 6858000"/>
              <a:gd name="connsiteX352" fmla="*/ 3099978 w 7467600"/>
              <a:gd name="connsiteY352" fmla="*/ 6858000 h 6858000"/>
              <a:gd name="connsiteX353" fmla="*/ 3101556 w 7467600"/>
              <a:gd name="connsiteY353" fmla="*/ 6843337 h 6858000"/>
              <a:gd name="connsiteX354" fmla="*/ 3370162 w 7467600"/>
              <a:gd name="connsiteY354" fmla="*/ 5785550 h 6858000"/>
              <a:gd name="connsiteX355" fmla="*/ 3746477 w 7467600"/>
              <a:gd name="connsiteY355" fmla="*/ 5377889 h 6858000"/>
              <a:gd name="connsiteX356" fmla="*/ 3863399 w 7467600"/>
              <a:gd name="connsiteY356" fmla="*/ 5087257 h 6858000"/>
              <a:gd name="connsiteX357" fmla="*/ 3968712 w 7467600"/>
              <a:gd name="connsiteY357" fmla="*/ 4913989 h 6858000"/>
              <a:gd name="connsiteX358" fmla="*/ 2792390 w 7467600"/>
              <a:gd name="connsiteY358" fmla="*/ 5382974 h 6858000"/>
              <a:gd name="connsiteX359" fmla="*/ 2714982 w 7467600"/>
              <a:gd name="connsiteY359" fmla="*/ 5427051 h 6858000"/>
              <a:gd name="connsiteX360" fmla="*/ 2813361 w 7467600"/>
              <a:gd name="connsiteY360" fmla="*/ 6023912 h 6858000"/>
              <a:gd name="connsiteX361" fmla="*/ 2688430 w 7467600"/>
              <a:gd name="connsiteY361" fmla="*/ 6801564 h 6858000"/>
              <a:gd name="connsiteX362" fmla="*/ 2629626 w 7467600"/>
              <a:gd name="connsiteY362" fmla="*/ 6763394 h 6858000"/>
              <a:gd name="connsiteX363" fmla="*/ 2565328 w 7467600"/>
              <a:gd name="connsiteY363" fmla="*/ 5516399 h 6858000"/>
              <a:gd name="connsiteX364" fmla="*/ 1922999 w 7467600"/>
              <a:gd name="connsiteY364" fmla="*/ 5980343 h 6858000"/>
              <a:gd name="connsiteX365" fmla="*/ 1950261 w 7467600"/>
              <a:gd name="connsiteY365" fmla="*/ 6405858 h 6858000"/>
              <a:gd name="connsiteX366" fmla="*/ 2365554 w 7467600"/>
              <a:gd name="connsiteY366" fmla="*/ 6759107 h 6858000"/>
              <a:gd name="connsiteX367" fmla="*/ 2424142 w 7467600"/>
              <a:gd name="connsiteY367" fmla="*/ 6858000 h 6858000"/>
              <a:gd name="connsiteX368" fmla="*/ 2395994 w 7467600"/>
              <a:gd name="connsiteY368" fmla="*/ 6858000 h 6858000"/>
              <a:gd name="connsiteX369" fmla="*/ 2392863 w 7467600"/>
              <a:gd name="connsiteY369" fmla="*/ 6852964 h 6858000"/>
              <a:gd name="connsiteX370" fmla="*/ 2017589 w 7467600"/>
              <a:gd name="connsiteY370" fmla="*/ 6493982 h 6858000"/>
              <a:gd name="connsiteX371" fmla="*/ 2147336 w 7467600"/>
              <a:gd name="connsiteY371" fmla="*/ 6594052 h 6858000"/>
              <a:gd name="connsiteX372" fmla="*/ 2207047 w 7467600"/>
              <a:gd name="connsiteY372" fmla="*/ 6654540 h 6858000"/>
              <a:gd name="connsiteX373" fmla="*/ 2299106 w 7467600"/>
              <a:gd name="connsiteY373" fmla="*/ 6778931 h 6858000"/>
              <a:gd name="connsiteX374" fmla="*/ 2314430 w 7467600"/>
              <a:gd name="connsiteY374" fmla="*/ 6801144 h 6858000"/>
              <a:gd name="connsiteX375" fmla="*/ 2352406 w 7467600"/>
              <a:gd name="connsiteY375" fmla="*/ 6858000 h 6858000"/>
              <a:gd name="connsiteX376" fmla="*/ 2314492 w 7467600"/>
              <a:gd name="connsiteY376" fmla="*/ 6858000 h 6858000"/>
              <a:gd name="connsiteX377" fmla="*/ 2288095 w 7467600"/>
              <a:gd name="connsiteY377" fmla="*/ 6818030 h 6858000"/>
              <a:gd name="connsiteX378" fmla="*/ 2272768 w 7467600"/>
              <a:gd name="connsiteY378" fmla="*/ 6795822 h 6858000"/>
              <a:gd name="connsiteX379" fmla="*/ 2182715 w 7467600"/>
              <a:gd name="connsiteY379" fmla="*/ 6675071 h 6858000"/>
              <a:gd name="connsiteX380" fmla="*/ 2032061 w 7467600"/>
              <a:gd name="connsiteY380" fmla="*/ 6541380 h 6858000"/>
              <a:gd name="connsiteX381" fmla="*/ 2257220 w 7467600"/>
              <a:gd name="connsiteY381" fmla="*/ 6826257 h 6858000"/>
              <a:gd name="connsiteX382" fmla="*/ 2281324 w 7467600"/>
              <a:gd name="connsiteY382" fmla="*/ 6858000 h 6858000"/>
              <a:gd name="connsiteX383" fmla="*/ 2242860 w 7467600"/>
              <a:gd name="connsiteY383" fmla="*/ 6858000 h 6858000"/>
              <a:gd name="connsiteX384" fmla="*/ 2232818 w 7467600"/>
              <a:gd name="connsiteY384" fmla="*/ 6844926 h 6858000"/>
              <a:gd name="connsiteX385" fmla="*/ 1990172 w 7467600"/>
              <a:gd name="connsiteY385" fmla="*/ 6542121 h 6858000"/>
              <a:gd name="connsiteX386" fmla="*/ 2124090 w 7467600"/>
              <a:gd name="connsiteY386" fmla="*/ 6761017 h 6858000"/>
              <a:gd name="connsiteX387" fmla="*/ 2200380 w 7467600"/>
              <a:gd name="connsiteY387" fmla="*/ 6858000 h 6858000"/>
              <a:gd name="connsiteX388" fmla="*/ 2147507 w 7467600"/>
              <a:gd name="connsiteY388" fmla="*/ 6858000 h 6858000"/>
              <a:gd name="connsiteX389" fmla="*/ 2070668 w 7467600"/>
              <a:gd name="connsiteY389" fmla="*/ 6761520 h 6858000"/>
              <a:gd name="connsiteX390" fmla="*/ 1975142 w 7467600"/>
              <a:gd name="connsiteY390" fmla="*/ 6585570 h 6858000"/>
              <a:gd name="connsiteX391" fmla="*/ 2050035 w 7467600"/>
              <a:gd name="connsiteY391" fmla="*/ 6813345 h 6858000"/>
              <a:gd name="connsiteX392" fmla="*/ 2063025 w 7467600"/>
              <a:gd name="connsiteY392" fmla="*/ 6858000 h 6858000"/>
              <a:gd name="connsiteX393" fmla="*/ 2021675 w 7467600"/>
              <a:gd name="connsiteY393" fmla="*/ 6858000 h 6858000"/>
              <a:gd name="connsiteX394" fmla="*/ 2019308 w 7467600"/>
              <a:gd name="connsiteY394" fmla="*/ 6847118 h 6858000"/>
              <a:gd name="connsiteX395" fmla="*/ 1938835 w 7467600"/>
              <a:gd name="connsiteY395" fmla="*/ 6551160 h 6858000"/>
              <a:gd name="connsiteX396" fmla="*/ 1953230 w 7467600"/>
              <a:gd name="connsiteY396" fmla="*/ 6759699 h 6858000"/>
              <a:gd name="connsiteX397" fmla="*/ 1956763 w 7467600"/>
              <a:gd name="connsiteY397" fmla="*/ 6778191 h 6858000"/>
              <a:gd name="connsiteX398" fmla="*/ 1967925 w 7467600"/>
              <a:gd name="connsiteY398" fmla="*/ 6858000 h 6858000"/>
              <a:gd name="connsiteX399" fmla="*/ 1936622 w 7467600"/>
              <a:gd name="connsiteY399" fmla="*/ 6858000 h 6858000"/>
              <a:gd name="connsiteX400" fmla="*/ 1926261 w 7467600"/>
              <a:gd name="connsiteY400" fmla="*/ 6784064 h 6858000"/>
              <a:gd name="connsiteX401" fmla="*/ 1922724 w 7467600"/>
              <a:gd name="connsiteY401" fmla="*/ 6765577 h 6858000"/>
              <a:gd name="connsiteX402" fmla="*/ 1904650 w 7467600"/>
              <a:gd name="connsiteY402" fmla="*/ 6639616 h 6858000"/>
              <a:gd name="connsiteX403" fmla="*/ 1885273 w 7467600"/>
              <a:gd name="connsiteY403" fmla="*/ 6858000 h 6858000"/>
              <a:gd name="connsiteX404" fmla="*/ 1854363 w 7467600"/>
              <a:gd name="connsiteY404" fmla="*/ 6858000 h 6858000"/>
              <a:gd name="connsiteX405" fmla="*/ 1880391 w 7467600"/>
              <a:gd name="connsiteY405" fmla="*/ 6603796 h 6858000"/>
              <a:gd name="connsiteX406" fmla="*/ 1818273 w 7467600"/>
              <a:gd name="connsiteY406" fmla="*/ 6715729 h 6858000"/>
              <a:gd name="connsiteX407" fmla="*/ 1794691 w 7467600"/>
              <a:gd name="connsiteY407" fmla="*/ 6843239 h 6858000"/>
              <a:gd name="connsiteX408" fmla="*/ 1794914 w 7467600"/>
              <a:gd name="connsiteY408" fmla="*/ 6858000 h 6858000"/>
              <a:gd name="connsiteX409" fmla="*/ 1746128 w 7467600"/>
              <a:gd name="connsiteY409" fmla="*/ 6858000 h 6858000"/>
              <a:gd name="connsiteX410" fmla="*/ 1753934 w 7467600"/>
              <a:gd name="connsiteY410" fmla="*/ 6724796 h 6858000"/>
              <a:gd name="connsiteX411" fmla="*/ 1792053 w 7467600"/>
              <a:gd name="connsiteY411" fmla="*/ 6572396 h 6858000"/>
              <a:gd name="connsiteX412" fmla="*/ 1862248 w 7467600"/>
              <a:gd name="connsiteY412" fmla="*/ 6266397 h 6858000"/>
              <a:gd name="connsiteX413" fmla="*/ 1862250 w 7467600"/>
              <a:gd name="connsiteY413" fmla="*/ 6033531 h 6858000"/>
              <a:gd name="connsiteX414" fmla="*/ 1211999 w 7467600"/>
              <a:gd name="connsiteY414" fmla="*/ 6683610 h 6858000"/>
              <a:gd name="connsiteX415" fmla="*/ 1213266 w 7467600"/>
              <a:gd name="connsiteY415" fmla="*/ 6691947 h 6858000"/>
              <a:gd name="connsiteX416" fmla="*/ 1203370 w 7467600"/>
              <a:gd name="connsiteY416" fmla="*/ 6850676 h 6858000"/>
              <a:gd name="connsiteX417" fmla="*/ 1203671 w 7467600"/>
              <a:gd name="connsiteY417" fmla="*/ 6858000 h 6858000"/>
              <a:gd name="connsiteX418" fmla="*/ 1143180 w 7467600"/>
              <a:gd name="connsiteY418" fmla="*/ 6858000 h 6858000"/>
              <a:gd name="connsiteX419" fmla="*/ 1142176 w 7467600"/>
              <a:gd name="connsiteY419" fmla="*/ 6766045 h 6858000"/>
              <a:gd name="connsiteX420" fmla="*/ 1067484 w 7467600"/>
              <a:gd name="connsiteY420" fmla="*/ 6858000 h 6858000"/>
              <a:gd name="connsiteX421" fmla="*/ 953928 w 7467600"/>
              <a:gd name="connsiteY421" fmla="*/ 6858000 h 6858000"/>
              <a:gd name="connsiteX422" fmla="*/ 959715 w 7467600"/>
              <a:gd name="connsiteY422" fmla="*/ 6850185 h 6858000"/>
              <a:gd name="connsiteX423" fmla="*/ 1483788 w 7467600"/>
              <a:gd name="connsiteY423" fmla="*/ 6259174 h 6858000"/>
              <a:gd name="connsiteX424" fmla="*/ 1100671 w 7467600"/>
              <a:gd name="connsiteY424" fmla="*/ 6252137 h 6858000"/>
              <a:gd name="connsiteX425" fmla="*/ 1090144 w 7467600"/>
              <a:gd name="connsiteY425" fmla="*/ 6256748 h 6858000"/>
              <a:gd name="connsiteX426" fmla="*/ 1095872 w 7467600"/>
              <a:gd name="connsiteY426" fmla="*/ 6271892 h 6858000"/>
              <a:gd name="connsiteX427" fmla="*/ 262785 w 7467600"/>
              <a:gd name="connsiteY427" fmla="*/ 6845450 h 6858000"/>
              <a:gd name="connsiteX428" fmla="*/ 209968 w 7467600"/>
              <a:gd name="connsiteY428" fmla="*/ 6770713 h 6858000"/>
              <a:gd name="connsiteX429" fmla="*/ 873460 w 7467600"/>
              <a:gd name="connsiteY429" fmla="*/ 6253768 h 6858000"/>
              <a:gd name="connsiteX430" fmla="*/ 192686 w 7467600"/>
              <a:gd name="connsiteY430" fmla="*/ 5849257 h 6858000"/>
              <a:gd name="connsiteX431" fmla="*/ 4696 w 7467600"/>
              <a:gd name="connsiteY431" fmla="*/ 5697668 h 6858000"/>
              <a:gd name="connsiteX432" fmla="*/ 0 w 7467600"/>
              <a:gd name="connsiteY432" fmla="*/ 5689984 h 6858000"/>
              <a:gd name="connsiteX433" fmla="*/ 0 w 7467600"/>
              <a:gd name="connsiteY433" fmla="*/ 5513472 h 6858000"/>
              <a:gd name="connsiteX434" fmla="*/ 174101 w 7467600"/>
              <a:gd name="connsiteY434" fmla="*/ 5620277 h 6858000"/>
              <a:gd name="connsiteX435" fmla="*/ 891800 w 7467600"/>
              <a:gd name="connsiteY435" fmla="*/ 6036935 h 6858000"/>
              <a:gd name="connsiteX436" fmla="*/ 1072219 w 7467600"/>
              <a:gd name="connsiteY436" fmla="*/ 6169443 h 6858000"/>
              <a:gd name="connsiteX437" fmla="*/ 1074117 w 7467600"/>
              <a:gd name="connsiteY437" fmla="*/ 6170301 h 6858000"/>
              <a:gd name="connsiteX438" fmla="*/ 1083114 w 7467600"/>
              <a:gd name="connsiteY438" fmla="*/ 6174131 h 6858000"/>
              <a:gd name="connsiteX439" fmla="*/ 1543010 w 7467600"/>
              <a:gd name="connsiteY439" fmla="*/ 6191140 h 6858000"/>
              <a:gd name="connsiteX440" fmla="*/ 1551080 w 7467600"/>
              <a:gd name="connsiteY440" fmla="*/ 6195006 h 6858000"/>
              <a:gd name="connsiteX441" fmla="*/ 2345443 w 7467600"/>
              <a:gd name="connsiteY441" fmla="*/ 5549882 h 6858000"/>
              <a:gd name="connsiteX442" fmla="*/ 1721499 w 7467600"/>
              <a:gd name="connsiteY442" fmla="*/ 5599969 h 6858000"/>
              <a:gd name="connsiteX443" fmla="*/ 767716 w 7467600"/>
              <a:gd name="connsiteY443" fmla="*/ 5472768 h 6858000"/>
              <a:gd name="connsiteX444" fmla="*/ 722147 w 7467600"/>
              <a:gd name="connsiteY444" fmla="*/ 5393091 h 6858000"/>
              <a:gd name="connsiteX445" fmla="*/ 1485552 w 7467600"/>
              <a:gd name="connsiteY445" fmla="*/ 5313202 h 6858000"/>
              <a:gd name="connsiteX446" fmla="*/ 2143004 w 7467600"/>
              <a:gd name="connsiteY446" fmla="*/ 5402420 h 6858000"/>
              <a:gd name="connsiteX447" fmla="*/ 1933391 w 7467600"/>
              <a:gd name="connsiteY447" fmla="*/ 5156971 h 6858000"/>
              <a:gd name="connsiteX448" fmla="*/ 1827118 w 7467600"/>
              <a:gd name="connsiteY448" fmla="*/ 4968410 h 6858000"/>
              <a:gd name="connsiteX449" fmla="*/ 1837349 w 7467600"/>
              <a:gd name="connsiteY449" fmla="*/ 4956357 h 6858000"/>
              <a:gd name="connsiteX450" fmla="*/ 2162835 w 7467600"/>
              <a:gd name="connsiteY450" fmla="*/ 5187853 h 6858000"/>
              <a:gd name="connsiteX451" fmla="*/ 2257167 w 7467600"/>
              <a:gd name="connsiteY451" fmla="*/ 5462123 h 6858000"/>
              <a:gd name="connsiteX452" fmla="*/ 2261598 w 7467600"/>
              <a:gd name="connsiteY452" fmla="*/ 5467998 h 6858000"/>
              <a:gd name="connsiteX453" fmla="*/ 2437177 w 7467600"/>
              <a:gd name="connsiteY453" fmla="*/ 5479608 h 6858000"/>
              <a:gd name="connsiteX454" fmla="*/ 2445247 w 7467600"/>
              <a:gd name="connsiteY454" fmla="*/ 5483476 h 6858000"/>
              <a:gd name="connsiteX455" fmla="*/ 2743626 w 7467600"/>
              <a:gd name="connsiteY455" fmla="*/ 5304819 h 6858000"/>
              <a:gd name="connsiteX456" fmla="*/ 3048102 w 7467600"/>
              <a:gd name="connsiteY456" fmla="*/ 5150595 h 6858000"/>
              <a:gd name="connsiteX457" fmla="*/ 1799414 w 7467600"/>
              <a:gd name="connsiteY457" fmla="*/ 4694732 h 6858000"/>
              <a:gd name="connsiteX458" fmla="*/ 1771735 w 7467600"/>
              <a:gd name="connsiteY458" fmla="*/ 4619929 h 6858000"/>
              <a:gd name="connsiteX459" fmla="*/ 3104273 w 7467600"/>
              <a:gd name="connsiteY459" fmla="*/ 5076159 h 6858000"/>
              <a:gd name="connsiteX460" fmla="*/ 3113245 w 7467600"/>
              <a:gd name="connsiteY460" fmla="*/ 5090705 h 6858000"/>
              <a:gd name="connsiteX461" fmla="*/ 3126294 w 7467600"/>
              <a:gd name="connsiteY461" fmla="*/ 5114400 h 6858000"/>
              <a:gd name="connsiteX462" fmla="*/ 3937433 w 7467600"/>
              <a:gd name="connsiteY462" fmla="*/ 4830473 h 6858000"/>
              <a:gd name="connsiteX463" fmla="*/ 3590475 w 7467600"/>
              <a:gd name="connsiteY463" fmla="*/ 4597974 h 6858000"/>
              <a:gd name="connsiteX464" fmla="*/ 3100264 w 7467600"/>
              <a:gd name="connsiteY464" fmla="*/ 4579845 h 6858000"/>
              <a:gd name="connsiteX465" fmla="*/ 2183576 w 7467600"/>
              <a:gd name="connsiteY465" fmla="*/ 4227150 h 6858000"/>
              <a:gd name="connsiteX466" fmla="*/ 2151029 w 7467600"/>
              <a:gd name="connsiteY466" fmla="*/ 4146947 h 6858000"/>
              <a:gd name="connsiteX467" fmla="*/ 3563434 w 7467600"/>
              <a:gd name="connsiteY467" fmla="*/ 4469115 h 6858000"/>
              <a:gd name="connsiteX468" fmla="*/ 3177952 w 7467600"/>
              <a:gd name="connsiteY468" fmla="*/ 3657386 h 6858000"/>
              <a:gd name="connsiteX469" fmla="*/ 3189263 w 7467600"/>
              <a:gd name="connsiteY469" fmla="*/ 3625726 h 6858000"/>
              <a:gd name="connsiteX470" fmla="*/ 3560912 w 7467600"/>
              <a:gd name="connsiteY470" fmla="*/ 4079863 h 6858000"/>
              <a:gd name="connsiteX471" fmla="*/ 3626636 w 7467600"/>
              <a:gd name="connsiteY471" fmla="*/ 4512230 h 6858000"/>
              <a:gd name="connsiteX472" fmla="*/ 3653088 w 7467600"/>
              <a:gd name="connsiteY472" fmla="*/ 4521417 h 6858000"/>
              <a:gd name="connsiteX473" fmla="*/ 3988128 w 7467600"/>
              <a:gd name="connsiteY473" fmla="*/ 4817267 h 6858000"/>
              <a:gd name="connsiteX474" fmla="*/ 4830582 w 7467600"/>
              <a:gd name="connsiteY474" fmla="*/ 4676000 h 6858000"/>
              <a:gd name="connsiteX475" fmla="*/ 4830100 w 7467600"/>
              <a:gd name="connsiteY475" fmla="*/ 4675554 h 6858000"/>
              <a:gd name="connsiteX476" fmla="*/ 4036318 w 7467600"/>
              <a:gd name="connsiteY476" fmla="*/ 4147013 h 6858000"/>
              <a:gd name="connsiteX477" fmla="*/ 3432098 w 7467600"/>
              <a:gd name="connsiteY477" fmla="*/ 3537312 h 6858000"/>
              <a:gd name="connsiteX478" fmla="*/ 3446761 w 7467600"/>
              <a:gd name="connsiteY478" fmla="*/ 3461278 h 6858000"/>
              <a:gd name="connsiteX479" fmla="*/ 4419733 w 7467600"/>
              <a:gd name="connsiteY479" fmla="*/ 3963555 h 6858000"/>
              <a:gd name="connsiteX480" fmla="*/ 4781371 w 7467600"/>
              <a:gd name="connsiteY480" fmla="*/ 4458604 h 6858000"/>
              <a:gd name="connsiteX481" fmla="*/ 4780440 w 7467600"/>
              <a:gd name="connsiteY481" fmla="*/ 4470290 h 6858000"/>
              <a:gd name="connsiteX482" fmla="*/ 4898954 w 7467600"/>
              <a:gd name="connsiteY482" fmla="*/ 4662092 h 6858000"/>
              <a:gd name="connsiteX483" fmla="*/ 4900699 w 7467600"/>
              <a:gd name="connsiteY483" fmla="*/ 4670867 h 6858000"/>
              <a:gd name="connsiteX484" fmla="*/ 5714511 w 7467600"/>
              <a:gd name="connsiteY484" fmla="*/ 4663483 h 6858000"/>
              <a:gd name="connsiteX485" fmla="*/ 5464793 w 7467600"/>
              <a:gd name="connsiteY485" fmla="*/ 4393556 h 6858000"/>
              <a:gd name="connsiteX486" fmla="*/ 5461897 w 7467600"/>
              <a:gd name="connsiteY486" fmla="*/ 4390879 h 6858000"/>
              <a:gd name="connsiteX487" fmla="*/ 4294126 w 7467600"/>
              <a:gd name="connsiteY487" fmla="*/ 3303048 h 6858000"/>
              <a:gd name="connsiteX488" fmla="*/ 4305321 w 7467600"/>
              <a:gd name="connsiteY488" fmla="*/ 3256953 h 6858000"/>
              <a:gd name="connsiteX489" fmla="*/ 4949299 w 7467600"/>
              <a:gd name="connsiteY489" fmla="*/ 3766336 h 6858000"/>
              <a:gd name="connsiteX490" fmla="*/ 5291452 w 7467600"/>
              <a:gd name="connsiteY490" fmla="*/ 4076801 h 6858000"/>
              <a:gd name="connsiteX491" fmla="*/ 5434998 w 7467600"/>
              <a:gd name="connsiteY491" fmla="*/ 4254100 h 6858000"/>
              <a:gd name="connsiteX492" fmla="*/ 5351015 w 7467600"/>
              <a:gd name="connsiteY492" fmla="*/ 3760989 h 6858000"/>
              <a:gd name="connsiteX493" fmla="*/ 5413780 w 7467600"/>
              <a:gd name="connsiteY493" fmla="*/ 2966265 h 6858000"/>
              <a:gd name="connsiteX494" fmla="*/ 5425627 w 7467600"/>
              <a:gd name="connsiteY494" fmla="*/ 2954192 h 6858000"/>
              <a:gd name="connsiteX495" fmla="*/ 6604735 w 7467600"/>
              <a:gd name="connsiteY495" fmla="*/ 2041381 h 6858000"/>
              <a:gd name="connsiteX496" fmla="*/ 7204487 w 7467600"/>
              <a:gd name="connsiteY496" fmla="*/ 2742112 h 6858000"/>
              <a:gd name="connsiteX497" fmla="*/ 7131592 w 7467600"/>
              <a:gd name="connsiteY497" fmla="*/ 2672096 h 6858000"/>
              <a:gd name="connsiteX498" fmla="*/ 6996344 w 7467600"/>
              <a:gd name="connsiteY498" fmla="*/ 2518310 h 6858000"/>
              <a:gd name="connsiteX499" fmla="*/ 6735495 w 7467600"/>
              <a:gd name="connsiteY499" fmla="*/ 2196890 h 6858000"/>
              <a:gd name="connsiteX500" fmla="*/ 6721901 w 7467600"/>
              <a:gd name="connsiteY500" fmla="*/ 2179274 h 6858000"/>
              <a:gd name="connsiteX501" fmla="*/ 6604735 w 7467600"/>
              <a:gd name="connsiteY501" fmla="*/ 2041381 h 6858000"/>
              <a:gd name="connsiteX502" fmla="*/ 6591670 w 7467600"/>
              <a:gd name="connsiteY502" fmla="*/ 1988277 h 6858000"/>
              <a:gd name="connsiteX503" fmla="*/ 6747349 w 7467600"/>
              <a:gd name="connsiteY503" fmla="*/ 2160069 h 6858000"/>
              <a:gd name="connsiteX504" fmla="*/ 6760943 w 7467600"/>
              <a:gd name="connsiteY504" fmla="*/ 2177686 h 6858000"/>
              <a:gd name="connsiteX505" fmla="*/ 7021065 w 7467600"/>
              <a:gd name="connsiteY505" fmla="*/ 2498102 h 6858000"/>
              <a:gd name="connsiteX506" fmla="*/ 7155223 w 7467600"/>
              <a:gd name="connsiteY506" fmla="*/ 2650386 h 6858000"/>
              <a:gd name="connsiteX507" fmla="*/ 7203167 w 7467600"/>
              <a:gd name="connsiteY507" fmla="*/ 2697288 h 6858000"/>
              <a:gd name="connsiteX508" fmla="*/ 6937703 w 7467600"/>
              <a:gd name="connsiteY508" fmla="*/ 2321981 h 6858000"/>
              <a:gd name="connsiteX509" fmla="*/ 6591670 w 7467600"/>
              <a:gd name="connsiteY509" fmla="*/ 1988277 h 6858000"/>
              <a:gd name="connsiteX510" fmla="*/ 5798671 w 7467600"/>
              <a:gd name="connsiteY510" fmla="*/ 1981601 h 6858000"/>
              <a:gd name="connsiteX511" fmla="*/ 5754709 w 7467600"/>
              <a:gd name="connsiteY511" fmla="*/ 2071454 h 6858000"/>
              <a:gd name="connsiteX512" fmla="*/ 5763044 w 7467600"/>
              <a:gd name="connsiteY512" fmla="*/ 2842206 h 6858000"/>
              <a:gd name="connsiteX513" fmla="*/ 5764974 w 7467600"/>
              <a:gd name="connsiteY513" fmla="*/ 2799609 h 6858000"/>
              <a:gd name="connsiteX514" fmla="*/ 5767665 w 7467600"/>
              <a:gd name="connsiteY514" fmla="*/ 2666409 h 6858000"/>
              <a:gd name="connsiteX515" fmla="*/ 5763055 w 7467600"/>
              <a:gd name="connsiteY515" fmla="*/ 2579705 h 6858000"/>
              <a:gd name="connsiteX516" fmla="*/ 5758079 w 7467600"/>
              <a:gd name="connsiteY516" fmla="*/ 2492508 h 6858000"/>
              <a:gd name="connsiteX517" fmla="*/ 5779325 w 7467600"/>
              <a:gd name="connsiteY517" fmla="*/ 2197069 h 6858000"/>
              <a:gd name="connsiteX518" fmla="*/ 5798671 w 7467600"/>
              <a:gd name="connsiteY518" fmla="*/ 1981601 h 6858000"/>
              <a:gd name="connsiteX519" fmla="*/ 5829202 w 7467600"/>
              <a:gd name="connsiteY519" fmla="*/ 1971679 h 6858000"/>
              <a:gd name="connsiteX520" fmla="*/ 5809558 w 7467600"/>
              <a:gd name="connsiteY520" fmla="*/ 2198043 h 6858000"/>
              <a:gd name="connsiteX521" fmla="*/ 5788653 w 7467600"/>
              <a:gd name="connsiteY521" fmla="*/ 2489430 h 6858000"/>
              <a:gd name="connsiteX522" fmla="*/ 5793439 w 7467600"/>
              <a:gd name="connsiteY522" fmla="*/ 2575235 h 6858000"/>
              <a:gd name="connsiteX523" fmla="*/ 5796837 w 7467600"/>
              <a:gd name="connsiteY523" fmla="*/ 2637633 h 6858000"/>
              <a:gd name="connsiteX524" fmla="*/ 5818614 w 7467600"/>
              <a:gd name="connsiteY524" fmla="*/ 2473055 h 6858000"/>
              <a:gd name="connsiteX525" fmla="*/ 5829202 w 7467600"/>
              <a:gd name="connsiteY525" fmla="*/ 1971679 h 6858000"/>
              <a:gd name="connsiteX526" fmla="*/ 5911389 w 7467600"/>
              <a:gd name="connsiteY526" fmla="*/ 1898371 h 6858000"/>
              <a:gd name="connsiteX527" fmla="*/ 6237627 w 7467600"/>
              <a:gd name="connsiteY527" fmla="*/ 2231921 h 6858000"/>
              <a:gd name="connsiteX528" fmla="*/ 5911389 w 7467600"/>
              <a:gd name="connsiteY528" fmla="*/ 1898371 h 6858000"/>
              <a:gd name="connsiteX529" fmla="*/ 6944437 w 7467600"/>
              <a:gd name="connsiteY529" fmla="*/ 1575402 h 6858000"/>
              <a:gd name="connsiteX530" fmla="*/ 6304730 w 7467600"/>
              <a:gd name="connsiteY530" fmla="*/ 1766654 h 6858000"/>
              <a:gd name="connsiteX531" fmla="*/ 6944437 w 7467600"/>
              <a:gd name="connsiteY531" fmla="*/ 1575402 h 6858000"/>
              <a:gd name="connsiteX532" fmla="*/ 7019523 w 7467600"/>
              <a:gd name="connsiteY532" fmla="*/ 1519450 h 6858000"/>
              <a:gd name="connsiteX533" fmla="*/ 6298091 w 7467600"/>
              <a:gd name="connsiteY533" fmla="*/ 1737122 h 6858000"/>
              <a:gd name="connsiteX534" fmla="*/ 7019523 w 7467600"/>
              <a:gd name="connsiteY534" fmla="*/ 1519450 h 6858000"/>
              <a:gd name="connsiteX535" fmla="*/ 2399523 w 7467600"/>
              <a:gd name="connsiteY535" fmla="*/ 1428234 h 6858000"/>
              <a:gd name="connsiteX536" fmla="*/ 2224982 w 7467600"/>
              <a:gd name="connsiteY536" fmla="*/ 1826201 h 6858000"/>
              <a:gd name="connsiteX537" fmla="*/ 2096099 w 7467600"/>
              <a:gd name="connsiteY537" fmla="*/ 2345900 h 6858000"/>
              <a:gd name="connsiteX538" fmla="*/ 2283317 w 7467600"/>
              <a:gd name="connsiteY538" fmla="*/ 1796925 h 6858000"/>
              <a:gd name="connsiteX539" fmla="*/ 2399523 w 7467600"/>
              <a:gd name="connsiteY539" fmla="*/ 1428234 h 6858000"/>
              <a:gd name="connsiteX540" fmla="*/ 2448558 w 7467600"/>
              <a:gd name="connsiteY540" fmla="*/ 1373435 h 6858000"/>
              <a:gd name="connsiteX541" fmla="*/ 2312521 w 7467600"/>
              <a:gd name="connsiteY541" fmla="*/ 1806140 h 6858000"/>
              <a:gd name="connsiteX542" fmla="*/ 2127533 w 7467600"/>
              <a:gd name="connsiteY542" fmla="*/ 2348380 h 6858000"/>
              <a:gd name="connsiteX543" fmla="*/ 2358080 w 7467600"/>
              <a:gd name="connsiteY543" fmla="*/ 1866134 h 6858000"/>
              <a:gd name="connsiteX544" fmla="*/ 2407436 w 7467600"/>
              <a:gd name="connsiteY544" fmla="*/ 1651070 h 6858000"/>
              <a:gd name="connsiteX545" fmla="*/ 2448558 w 7467600"/>
              <a:gd name="connsiteY545" fmla="*/ 1373435 h 6858000"/>
              <a:gd name="connsiteX546" fmla="*/ 278707 w 7467600"/>
              <a:gd name="connsiteY546" fmla="*/ 1352270 h 6858000"/>
              <a:gd name="connsiteX547" fmla="*/ 321570 w 7467600"/>
              <a:gd name="connsiteY547" fmla="*/ 1861610 h 6858000"/>
              <a:gd name="connsiteX548" fmla="*/ 294281 w 7467600"/>
              <a:gd name="connsiteY548" fmla="*/ 1440658 h 6858000"/>
              <a:gd name="connsiteX549" fmla="*/ 278707 w 7467600"/>
              <a:gd name="connsiteY549" fmla="*/ 1352270 h 6858000"/>
              <a:gd name="connsiteX550" fmla="*/ 1423821 w 7467600"/>
              <a:gd name="connsiteY550" fmla="*/ 1351958 h 6858000"/>
              <a:gd name="connsiteX551" fmla="*/ 1638521 w 7467600"/>
              <a:gd name="connsiteY551" fmla="*/ 1908470 h 6858000"/>
              <a:gd name="connsiteX552" fmla="*/ 1754199 w 7467600"/>
              <a:gd name="connsiteY552" fmla="*/ 2149284 h 6858000"/>
              <a:gd name="connsiteX553" fmla="*/ 1908359 w 7467600"/>
              <a:gd name="connsiteY553" fmla="*/ 2364988 h 6858000"/>
              <a:gd name="connsiteX554" fmla="*/ 1647661 w 7467600"/>
              <a:gd name="connsiteY554" fmla="*/ 1825945 h 6858000"/>
              <a:gd name="connsiteX555" fmla="*/ 1423821 w 7467600"/>
              <a:gd name="connsiteY555" fmla="*/ 1351958 h 6858000"/>
              <a:gd name="connsiteX556" fmla="*/ 1431890 w 7467600"/>
              <a:gd name="connsiteY556" fmla="*/ 1306475 h 6858000"/>
              <a:gd name="connsiteX557" fmla="*/ 1507597 w 7467600"/>
              <a:gd name="connsiteY557" fmla="*/ 1446132 h 6858000"/>
              <a:gd name="connsiteX558" fmla="*/ 1674586 w 7467600"/>
              <a:gd name="connsiteY558" fmla="*/ 1813832 h 6858000"/>
              <a:gd name="connsiteX559" fmla="*/ 1815950 w 7467600"/>
              <a:gd name="connsiteY559" fmla="*/ 2128564 h 6858000"/>
              <a:gd name="connsiteX560" fmla="*/ 1984242 w 7467600"/>
              <a:gd name="connsiteY560" fmla="*/ 2430829 h 6858000"/>
              <a:gd name="connsiteX561" fmla="*/ 2014023 w 7467600"/>
              <a:gd name="connsiteY561" fmla="*/ 2450995 h 6858000"/>
              <a:gd name="connsiteX562" fmla="*/ 1747337 w 7467600"/>
              <a:gd name="connsiteY562" fmla="*/ 1855264 h 6858000"/>
              <a:gd name="connsiteX563" fmla="*/ 1533749 w 7467600"/>
              <a:gd name="connsiteY563" fmla="*/ 1478656 h 6858000"/>
              <a:gd name="connsiteX564" fmla="*/ 1431890 w 7467600"/>
              <a:gd name="connsiteY564" fmla="*/ 1306475 h 6858000"/>
              <a:gd name="connsiteX565" fmla="*/ 5052692 w 7467600"/>
              <a:gd name="connsiteY565" fmla="*/ 1292994 h 6858000"/>
              <a:gd name="connsiteX566" fmla="*/ 5200661 w 7467600"/>
              <a:gd name="connsiteY566" fmla="*/ 1635186 h 6858000"/>
              <a:gd name="connsiteX567" fmla="*/ 5297138 w 7467600"/>
              <a:gd name="connsiteY567" fmla="*/ 1906351 h 6858000"/>
              <a:gd name="connsiteX568" fmla="*/ 5052692 w 7467600"/>
              <a:gd name="connsiteY568" fmla="*/ 1292994 h 6858000"/>
              <a:gd name="connsiteX569" fmla="*/ 5009948 w 7467600"/>
              <a:gd name="connsiteY569" fmla="*/ 1273619 h 6858000"/>
              <a:gd name="connsiteX570" fmla="*/ 5121777 w 7467600"/>
              <a:gd name="connsiteY570" fmla="*/ 1654213 h 6858000"/>
              <a:gd name="connsiteX571" fmla="*/ 5293545 w 7467600"/>
              <a:gd name="connsiteY571" fmla="*/ 2072247 h 6858000"/>
              <a:gd name="connsiteX572" fmla="*/ 5294042 w 7467600"/>
              <a:gd name="connsiteY572" fmla="*/ 2065019 h 6858000"/>
              <a:gd name="connsiteX573" fmla="*/ 5171936 w 7467600"/>
              <a:gd name="connsiteY573" fmla="*/ 1647613 h 6858000"/>
              <a:gd name="connsiteX574" fmla="*/ 5009948 w 7467600"/>
              <a:gd name="connsiteY574" fmla="*/ 1273619 h 6858000"/>
              <a:gd name="connsiteX575" fmla="*/ 655236 w 7467600"/>
              <a:gd name="connsiteY575" fmla="*/ 1268632 h 6858000"/>
              <a:gd name="connsiteX576" fmla="*/ 839521 w 7467600"/>
              <a:gd name="connsiteY576" fmla="*/ 1685315 h 6858000"/>
              <a:gd name="connsiteX577" fmla="*/ 1109416 w 7467600"/>
              <a:gd name="connsiteY577" fmla="*/ 2061663 h 6858000"/>
              <a:gd name="connsiteX578" fmla="*/ 1298300 w 7467600"/>
              <a:gd name="connsiteY578" fmla="*/ 2247742 h 6858000"/>
              <a:gd name="connsiteX579" fmla="*/ 1125871 w 7467600"/>
              <a:gd name="connsiteY579" fmla="*/ 1989513 h 6858000"/>
              <a:gd name="connsiteX580" fmla="*/ 981574 w 7467600"/>
              <a:gd name="connsiteY580" fmla="*/ 1783157 h 6858000"/>
              <a:gd name="connsiteX581" fmla="*/ 922198 w 7467600"/>
              <a:gd name="connsiteY581" fmla="*/ 1677437 h 6858000"/>
              <a:gd name="connsiteX582" fmla="*/ 869293 w 7467600"/>
              <a:gd name="connsiteY582" fmla="*/ 1583214 h 6858000"/>
              <a:gd name="connsiteX583" fmla="*/ 751431 w 7467600"/>
              <a:gd name="connsiteY583" fmla="*/ 1405731 h 6858000"/>
              <a:gd name="connsiteX584" fmla="*/ 655236 w 7467600"/>
              <a:gd name="connsiteY584" fmla="*/ 1268632 h 6858000"/>
              <a:gd name="connsiteX585" fmla="*/ 6516292 w 7467600"/>
              <a:gd name="connsiteY585" fmla="*/ 1263064 h 6858000"/>
              <a:gd name="connsiteX586" fmla="*/ 5736320 w 7467600"/>
              <a:gd name="connsiteY586" fmla="*/ 1501803 h 6858000"/>
              <a:gd name="connsiteX587" fmla="*/ 6516292 w 7467600"/>
              <a:gd name="connsiteY587" fmla="*/ 1263064 h 6858000"/>
              <a:gd name="connsiteX588" fmla="*/ 291466 w 7467600"/>
              <a:gd name="connsiteY588" fmla="*/ 1250369 h 6858000"/>
              <a:gd name="connsiteX589" fmla="*/ 323180 w 7467600"/>
              <a:gd name="connsiteY589" fmla="*/ 1435283 h 6858000"/>
              <a:gd name="connsiteX590" fmla="*/ 349381 w 7467600"/>
              <a:gd name="connsiteY590" fmla="*/ 1875041 h 6858000"/>
              <a:gd name="connsiteX591" fmla="*/ 374363 w 7467600"/>
              <a:gd name="connsiteY591" fmla="*/ 1506494 h 6858000"/>
              <a:gd name="connsiteX592" fmla="*/ 302168 w 7467600"/>
              <a:gd name="connsiteY592" fmla="*/ 1274495 h 6858000"/>
              <a:gd name="connsiteX593" fmla="*/ 291466 w 7467600"/>
              <a:gd name="connsiteY593" fmla="*/ 1250369 h 6858000"/>
              <a:gd name="connsiteX594" fmla="*/ 678222 w 7467600"/>
              <a:gd name="connsiteY594" fmla="*/ 1248670 h 6858000"/>
              <a:gd name="connsiteX595" fmla="*/ 775536 w 7467600"/>
              <a:gd name="connsiteY595" fmla="*/ 1388015 h 6858000"/>
              <a:gd name="connsiteX596" fmla="*/ 894529 w 7467600"/>
              <a:gd name="connsiteY596" fmla="*/ 1567739 h 6858000"/>
              <a:gd name="connsiteX597" fmla="*/ 948000 w 7467600"/>
              <a:gd name="connsiteY597" fmla="*/ 1663088 h 6858000"/>
              <a:gd name="connsiteX598" fmla="*/ 1006812 w 7467600"/>
              <a:gd name="connsiteY598" fmla="*/ 1767683 h 6858000"/>
              <a:gd name="connsiteX599" fmla="*/ 1149133 w 7467600"/>
              <a:gd name="connsiteY599" fmla="*/ 1971513 h 6858000"/>
              <a:gd name="connsiteX600" fmla="*/ 1333952 w 7467600"/>
              <a:gd name="connsiteY600" fmla="*/ 2251620 h 6858000"/>
              <a:gd name="connsiteX601" fmla="*/ 1337329 w 7467600"/>
              <a:gd name="connsiteY601" fmla="*/ 2258350 h 6858000"/>
              <a:gd name="connsiteX602" fmla="*/ 1014726 w 7467600"/>
              <a:gd name="connsiteY602" fmla="*/ 1615556 h 6858000"/>
              <a:gd name="connsiteX603" fmla="*/ 678222 w 7467600"/>
              <a:gd name="connsiteY603" fmla="*/ 1248670 h 6858000"/>
              <a:gd name="connsiteX604" fmla="*/ 6691602 w 7467600"/>
              <a:gd name="connsiteY604" fmla="*/ 1140573 h 6858000"/>
              <a:gd name="connsiteX605" fmla="*/ 6571100 w 7467600"/>
              <a:gd name="connsiteY605" fmla="*/ 1183662 h 6858000"/>
              <a:gd name="connsiteX606" fmla="*/ 6241687 w 7467600"/>
              <a:gd name="connsiteY606" fmla="*/ 1257600 h 6858000"/>
              <a:gd name="connsiteX607" fmla="*/ 5693009 w 7467600"/>
              <a:gd name="connsiteY607" fmla="*/ 1478256 h 6858000"/>
              <a:gd name="connsiteX608" fmla="*/ 6548420 w 7467600"/>
              <a:gd name="connsiteY608" fmla="*/ 1214599 h 6858000"/>
              <a:gd name="connsiteX609" fmla="*/ 6605473 w 7467600"/>
              <a:gd name="connsiteY609" fmla="*/ 1184686 h 6858000"/>
              <a:gd name="connsiteX610" fmla="*/ 6691602 w 7467600"/>
              <a:gd name="connsiteY610" fmla="*/ 1140573 h 6858000"/>
              <a:gd name="connsiteX611" fmla="*/ 4002475 w 7467600"/>
              <a:gd name="connsiteY611" fmla="*/ 1037802 h 6858000"/>
              <a:gd name="connsiteX612" fmla="*/ 4000324 w 7467600"/>
              <a:gd name="connsiteY612" fmla="*/ 1039362 h 6858000"/>
              <a:gd name="connsiteX613" fmla="*/ 4002862 w 7467600"/>
              <a:gd name="connsiteY613" fmla="*/ 1042866 h 6858000"/>
              <a:gd name="connsiteX614" fmla="*/ 4002475 w 7467600"/>
              <a:gd name="connsiteY614" fmla="*/ 1037802 h 6858000"/>
              <a:gd name="connsiteX615" fmla="*/ 506322 w 7467600"/>
              <a:gd name="connsiteY615" fmla="*/ 1020997 h 6858000"/>
              <a:gd name="connsiteX616" fmla="*/ 533068 w 7467600"/>
              <a:gd name="connsiteY616" fmla="*/ 1029409 h 6858000"/>
              <a:gd name="connsiteX617" fmla="*/ 1232525 w 7467600"/>
              <a:gd name="connsiteY617" fmla="*/ 1804675 h 6858000"/>
              <a:gd name="connsiteX618" fmla="*/ 1388858 w 7467600"/>
              <a:gd name="connsiteY618" fmla="*/ 2368011 h 6858000"/>
              <a:gd name="connsiteX619" fmla="*/ 1384098 w 7467600"/>
              <a:gd name="connsiteY619" fmla="*/ 2378125 h 6858000"/>
              <a:gd name="connsiteX620" fmla="*/ 1425393 w 7467600"/>
              <a:gd name="connsiteY620" fmla="*/ 2589124 h 6858000"/>
              <a:gd name="connsiteX621" fmla="*/ 1424001 w 7467600"/>
              <a:gd name="connsiteY621" fmla="*/ 2597541 h 6858000"/>
              <a:gd name="connsiteX622" fmla="*/ 2152729 w 7467600"/>
              <a:gd name="connsiteY622" fmla="*/ 2864487 h 6858000"/>
              <a:gd name="connsiteX623" fmla="*/ 2020609 w 7467600"/>
              <a:gd name="connsiteY623" fmla="*/ 2539671 h 6858000"/>
              <a:gd name="connsiteX624" fmla="*/ 2018920 w 7467600"/>
              <a:gd name="connsiteY624" fmla="*/ 2536309 h 6858000"/>
              <a:gd name="connsiteX625" fmla="*/ 1342441 w 7467600"/>
              <a:gd name="connsiteY625" fmla="*/ 1173017 h 6858000"/>
              <a:gd name="connsiteX626" fmla="*/ 1367925 w 7467600"/>
              <a:gd name="connsiteY626" fmla="*/ 1135648 h 6858000"/>
              <a:gd name="connsiteX627" fmla="*/ 1771401 w 7467600"/>
              <a:gd name="connsiteY627" fmla="*/ 1806673 h 6858000"/>
              <a:gd name="connsiteX628" fmla="*/ 1972385 w 7467600"/>
              <a:gd name="connsiteY628" fmla="*/ 2198735 h 6858000"/>
              <a:gd name="connsiteX629" fmla="*/ 2040892 w 7467600"/>
              <a:gd name="connsiteY629" fmla="*/ 2405205 h 6858000"/>
              <a:gd name="connsiteX630" fmla="*/ 2131689 w 7467600"/>
              <a:gd name="connsiteY630" fmla="*/ 1936926 h 6858000"/>
              <a:gd name="connsiteX631" fmla="*/ 2454820 w 7467600"/>
              <a:gd name="connsiteY631" fmla="*/ 1248808 h 6858000"/>
              <a:gd name="connsiteX632" fmla="*/ 2492512 w 7467600"/>
              <a:gd name="connsiteY632" fmla="*/ 1302920 h 6858000"/>
              <a:gd name="connsiteX633" fmla="*/ 2081216 w 7467600"/>
              <a:gd name="connsiteY633" fmla="*/ 2527513 h 6858000"/>
              <a:gd name="connsiteX634" fmla="*/ 2081211 w 7467600"/>
              <a:gd name="connsiteY634" fmla="*/ 2528916 h 6858000"/>
              <a:gd name="connsiteX635" fmla="*/ 2199067 w 7467600"/>
              <a:gd name="connsiteY635" fmla="*/ 2884061 h 6858000"/>
              <a:gd name="connsiteX636" fmla="*/ 3192586 w 7467600"/>
              <a:gd name="connsiteY636" fmla="*/ 3411496 h 6858000"/>
              <a:gd name="connsiteX637" fmla="*/ 3182620 w 7467600"/>
              <a:gd name="connsiteY637" fmla="*/ 3483279 h 6858000"/>
              <a:gd name="connsiteX638" fmla="*/ 2435119 w 7467600"/>
              <a:gd name="connsiteY638" fmla="*/ 3080173 h 6858000"/>
              <a:gd name="connsiteX639" fmla="*/ 2410152 w 7467600"/>
              <a:gd name="connsiteY639" fmla="*/ 3063751 h 6858000"/>
              <a:gd name="connsiteX640" fmla="*/ 2408099 w 7467600"/>
              <a:gd name="connsiteY640" fmla="*/ 3064403 h 6858000"/>
              <a:gd name="connsiteX641" fmla="*/ 2407218 w 7467600"/>
              <a:gd name="connsiteY641" fmla="*/ 3070324 h 6858000"/>
              <a:gd name="connsiteX642" fmla="*/ 2380138 w 7467600"/>
              <a:gd name="connsiteY642" fmla="*/ 3099341 h 6858000"/>
              <a:gd name="connsiteX643" fmla="*/ 1765923 w 7467600"/>
              <a:gd name="connsiteY643" fmla="*/ 3581043 h 6858000"/>
              <a:gd name="connsiteX644" fmla="*/ 1702258 w 7467600"/>
              <a:gd name="connsiteY644" fmla="*/ 3612286 h 6858000"/>
              <a:gd name="connsiteX645" fmla="*/ 1538370 w 7467600"/>
              <a:gd name="connsiteY645" fmla="*/ 3811804 h 6858000"/>
              <a:gd name="connsiteX646" fmla="*/ 542867 w 7467600"/>
              <a:gd name="connsiteY646" fmla="*/ 4944092 h 6858000"/>
              <a:gd name="connsiteX647" fmla="*/ 515800 w 7467600"/>
              <a:gd name="connsiteY647" fmla="*/ 4862180 h 6858000"/>
              <a:gd name="connsiteX648" fmla="*/ 909145 w 7467600"/>
              <a:gd name="connsiteY648" fmla="*/ 4199225 h 6858000"/>
              <a:gd name="connsiteX649" fmla="*/ 1214067 w 7467600"/>
              <a:gd name="connsiteY649" fmla="*/ 3908561 h 6858000"/>
              <a:gd name="connsiteX650" fmla="*/ 640967 w 7467600"/>
              <a:gd name="connsiteY650" fmla="*/ 4105601 h 6858000"/>
              <a:gd name="connsiteX651" fmla="*/ 112563 w 7467600"/>
              <a:gd name="connsiteY651" fmla="*/ 4396952 h 6858000"/>
              <a:gd name="connsiteX652" fmla="*/ 0 w 7467600"/>
              <a:gd name="connsiteY652" fmla="*/ 4466006 h 6858000"/>
              <a:gd name="connsiteX653" fmla="*/ 0 w 7467600"/>
              <a:gd name="connsiteY653" fmla="*/ 4233763 h 6858000"/>
              <a:gd name="connsiteX654" fmla="*/ 36881 w 7467600"/>
              <a:gd name="connsiteY654" fmla="*/ 4200118 h 6858000"/>
              <a:gd name="connsiteX655" fmla="*/ 910534 w 7467600"/>
              <a:gd name="connsiteY655" fmla="*/ 3629753 h 6858000"/>
              <a:gd name="connsiteX656" fmla="*/ 1578717 w 7467600"/>
              <a:gd name="connsiteY656" fmla="*/ 3575982 h 6858000"/>
              <a:gd name="connsiteX657" fmla="*/ 2338780 w 7467600"/>
              <a:gd name="connsiteY657" fmla="*/ 3033725 h 6858000"/>
              <a:gd name="connsiteX658" fmla="*/ 1807991 w 7467600"/>
              <a:gd name="connsiteY658" fmla="*/ 2807184 h 6858000"/>
              <a:gd name="connsiteX659" fmla="*/ 1416358 w 7467600"/>
              <a:gd name="connsiteY659" fmla="*/ 3112571 h 6858000"/>
              <a:gd name="connsiteX660" fmla="*/ 939066 w 7467600"/>
              <a:gd name="connsiteY660" fmla="*/ 3378798 h 6858000"/>
              <a:gd name="connsiteX661" fmla="*/ 115099 w 7467600"/>
              <a:gd name="connsiteY661" fmla="*/ 3607650 h 6858000"/>
              <a:gd name="connsiteX662" fmla="*/ 97284 w 7467600"/>
              <a:gd name="connsiteY662" fmla="*/ 3520393 h 6858000"/>
              <a:gd name="connsiteX663" fmla="*/ 922050 w 7467600"/>
              <a:gd name="connsiteY663" fmla="*/ 3074867 h 6858000"/>
              <a:gd name="connsiteX664" fmla="*/ 1405265 w 7467600"/>
              <a:gd name="connsiteY664" fmla="*/ 3016319 h 6858000"/>
              <a:gd name="connsiteX665" fmla="*/ 1407512 w 7467600"/>
              <a:gd name="connsiteY665" fmla="*/ 3018001 h 6858000"/>
              <a:gd name="connsiteX666" fmla="*/ 1726266 w 7467600"/>
              <a:gd name="connsiteY666" fmla="*/ 2777274 h 6858000"/>
              <a:gd name="connsiteX667" fmla="*/ 625390 w 7467600"/>
              <a:gd name="connsiteY667" fmla="*/ 2514541 h 6858000"/>
              <a:gd name="connsiteX668" fmla="*/ 619799 w 7467600"/>
              <a:gd name="connsiteY668" fmla="*/ 2527180 h 6858000"/>
              <a:gd name="connsiteX669" fmla="*/ 310030 w 7467600"/>
              <a:gd name="connsiteY669" fmla="*/ 2771818 h 6858000"/>
              <a:gd name="connsiteX670" fmla="*/ 173877 w 7467600"/>
              <a:gd name="connsiteY670" fmla="*/ 2937056 h 6858000"/>
              <a:gd name="connsiteX671" fmla="*/ 77889 w 7467600"/>
              <a:gd name="connsiteY671" fmla="*/ 3138440 h 6858000"/>
              <a:gd name="connsiteX672" fmla="*/ 0 w 7467600"/>
              <a:gd name="connsiteY672" fmla="*/ 3271395 h 6858000"/>
              <a:gd name="connsiteX673" fmla="*/ 0 w 7467600"/>
              <a:gd name="connsiteY673" fmla="*/ 3153002 h 6858000"/>
              <a:gd name="connsiteX674" fmla="*/ 2386 w 7467600"/>
              <a:gd name="connsiteY674" fmla="*/ 3149203 h 6858000"/>
              <a:gd name="connsiteX675" fmla="*/ 89753 w 7467600"/>
              <a:gd name="connsiteY675" fmla="*/ 2987702 h 6858000"/>
              <a:gd name="connsiteX676" fmla="*/ 76869 w 7467600"/>
              <a:gd name="connsiteY676" fmla="*/ 3005404 h 6858000"/>
              <a:gd name="connsiteX677" fmla="*/ 32049 w 7467600"/>
              <a:gd name="connsiteY677" fmla="*/ 3065814 h 6858000"/>
              <a:gd name="connsiteX678" fmla="*/ 0 w 7467600"/>
              <a:gd name="connsiteY678" fmla="*/ 3108744 h 6858000"/>
              <a:gd name="connsiteX679" fmla="*/ 0 w 7467600"/>
              <a:gd name="connsiteY679" fmla="*/ 3058059 h 6858000"/>
              <a:gd name="connsiteX680" fmla="*/ 7610 w 7467600"/>
              <a:gd name="connsiteY680" fmla="*/ 3047889 h 6858000"/>
              <a:gd name="connsiteX681" fmla="*/ 52419 w 7467600"/>
              <a:gd name="connsiteY681" fmla="*/ 2987479 h 6858000"/>
              <a:gd name="connsiteX682" fmla="*/ 59142 w 7467600"/>
              <a:gd name="connsiteY682" fmla="*/ 2978488 h 6858000"/>
              <a:gd name="connsiteX683" fmla="*/ 0 w 7467600"/>
              <a:gd name="connsiteY683" fmla="*/ 3015334 h 6858000"/>
              <a:gd name="connsiteX684" fmla="*/ 0 w 7467600"/>
              <a:gd name="connsiteY684" fmla="*/ 2914286 h 6858000"/>
              <a:gd name="connsiteX685" fmla="*/ 36383 w 7467600"/>
              <a:gd name="connsiteY685" fmla="*/ 2901128 h 6858000"/>
              <a:gd name="connsiteX686" fmla="*/ 156329 w 7467600"/>
              <a:gd name="connsiteY686" fmla="*/ 2840533 h 6858000"/>
              <a:gd name="connsiteX687" fmla="*/ 358355 w 7467600"/>
              <a:gd name="connsiteY687" fmla="*/ 2620471 h 6858000"/>
              <a:gd name="connsiteX688" fmla="*/ 510577 w 7467600"/>
              <a:gd name="connsiteY688" fmla="*/ 2501244 h 6858000"/>
              <a:gd name="connsiteX689" fmla="*/ 211967 w 7467600"/>
              <a:gd name="connsiteY689" fmla="*/ 2479171 h 6858000"/>
              <a:gd name="connsiteX690" fmla="*/ 0 w 7467600"/>
              <a:gd name="connsiteY690" fmla="*/ 2476398 h 6858000"/>
              <a:gd name="connsiteX691" fmla="*/ 0 w 7467600"/>
              <a:gd name="connsiteY691" fmla="*/ 2389189 h 6858000"/>
              <a:gd name="connsiteX692" fmla="*/ 103062 w 7467600"/>
              <a:gd name="connsiteY692" fmla="*/ 2389518 h 6858000"/>
              <a:gd name="connsiteX693" fmla="*/ 510734 w 7467600"/>
              <a:gd name="connsiteY693" fmla="*/ 2416201 h 6858000"/>
              <a:gd name="connsiteX694" fmla="*/ 279257 w 7467600"/>
              <a:gd name="connsiteY694" fmla="*/ 2092102 h 6858000"/>
              <a:gd name="connsiteX695" fmla="*/ 65265 w 7467600"/>
              <a:gd name="connsiteY695" fmla="*/ 2006049 h 6858000"/>
              <a:gd name="connsiteX696" fmla="*/ 0 w 7467600"/>
              <a:gd name="connsiteY696" fmla="*/ 1982532 h 6858000"/>
              <a:gd name="connsiteX697" fmla="*/ 0 w 7467600"/>
              <a:gd name="connsiteY697" fmla="*/ 1912789 h 6858000"/>
              <a:gd name="connsiteX698" fmla="*/ 97460 w 7467600"/>
              <a:gd name="connsiteY698" fmla="*/ 1953725 h 6858000"/>
              <a:gd name="connsiteX699" fmla="*/ 221272 w 7467600"/>
              <a:gd name="connsiteY699" fmla="*/ 1980766 h 6858000"/>
              <a:gd name="connsiteX700" fmla="*/ 116765 w 7467600"/>
              <a:gd name="connsiteY700" fmla="*/ 1911033 h 6858000"/>
              <a:gd name="connsiteX701" fmla="*/ 16405 w 7467600"/>
              <a:gd name="connsiteY701" fmla="*/ 1803412 h 6858000"/>
              <a:gd name="connsiteX702" fmla="*/ 0 w 7467600"/>
              <a:gd name="connsiteY702" fmla="*/ 1784777 h 6858000"/>
              <a:gd name="connsiteX703" fmla="*/ 0 w 7467600"/>
              <a:gd name="connsiteY703" fmla="*/ 1740082 h 6858000"/>
              <a:gd name="connsiteX704" fmla="*/ 39394 w 7467600"/>
              <a:gd name="connsiteY704" fmla="*/ 1784856 h 6858000"/>
              <a:gd name="connsiteX705" fmla="*/ 135813 w 7467600"/>
              <a:gd name="connsiteY705" fmla="*/ 1888838 h 6858000"/>
              <a:gd name="connsiteX706" fmla="*/ 242575 w 7467600"/>
              <a:gd name="connsiteY706" fmla="*/ 1958841 h 6858000"/>
              <a:gd name="connsiteX707" fmla="*/ 82197 w 7467600"/>
              <a:gd name="connsiteY707" fmla="*/ 1754826 h 6858000"/>
              <a:gd name="connsiteX708" fmla="*/ 0 w 7467600"/>
              <a:gd name="connsiteY708" fmla="*/ 1679650 h 6858000"/>
              <a:gd name="connsiteX709" fmla="*/ 0 w 7467600"/>
              <a:gd name="connsiteY709" fmla="*/ 1602463 h 6858000"/>
              <a:gd name="connsiteX710" fmla="*/ 84689 w 7467600"/>
              <a:gd name="connsiteY710" fmla="*/ 1677442 h 6858000"/>
              <a:gd name="connsiteX711" fmla="*/ 298437 w 7467600"/>
              <a:gd name="connsiteY711" fmla="*/ 1968019 h 6858000"/>
              <a:gd name="connsiteX712" fmla="*/ 227269 w 7467600"/>
              <a:gd name="connsiteY712" fmla="*/ 1114064 h 6858000"/>
              <a:gd name="connsiteX713" fmla="*/ 248003 w 7467600"/>
              <a:gd name="connsiteY713" fmla="*/ 1089613 h 6858000"/>
              <a:gd name="connsiteX714" fmla="*/ 427020 w 7467600"/>
              <a:gd name="connsiteY714" fmla="*/ 1619803 h 6858000"/>
              <a:gd name="connsiteX715" fmla="*/ 340345 w 7467600"/>
              <a:gd name="connsiteY715" fmla="*/ 2027739 h 6858000"/>
              <a:gd name="connsiteX716" fmla="*/ 360865 w 7467600"/>
              <a:gd name="connsiteY716" fmla="*/ 2044827 h 6858000"/>
              <a:gd name="connsiteX717" fmla="*/ 560414 w 7467600"/>
              <a:gd name="connsiteY717" fmla="*/ 2421457 h 6858000"/>
              <a:gd name="connsiteX718" fmla="*/ 1359703 w 7467600"/>
              <a:gd name="connsiteY718" fmla="*/ 2578554 h 6858000"/>
              <a:gd name="connsiteX719" fmla="*/ 1359422 w 7467600"/>
              <a:gd name="connsiteY719" fmla="*/ 2577994 h 6858000"/>
              <a:gd name="connsiteX720" fmla="*/ 828701 w 7467600"/>
              <a:gd name="connsiteY720" fmla="*/ 1839520 h 6858000"/>
              <a:gd name="connsiteX721" fmla="*/ 494427 w 7467600"/>
              <a:gd name="connsiteY721" fmla="*/ 1092333 h 6858000"/>
              <a:gd name="connsiteX722" fmla="*/ 506322 w 7467600"/>
              <a:gd name="connsiteY722" fmla="*/ 1020997 h 6858000"/>
              <a:gd name="connsiteX723" fmla="*/ 4570198 w 7467600"/>
              <a:gd name="connsiteY723" fmla="*/ 978081 h 6858000"/>
              <a:gd name="connsiteX724" fmla="*/ 4523691 w 7467600"/>
              <a:gd name="connsiteY724" fmla="*/ 1127776 h 6858000"/>
              <a:gd name="connsiteX725" fmla="*/ 4509875 w 7467600"/>
              <a:gd name="connsiteY725" fmla="*/ 1167552 h 6858000"/>
              <a:gd name="connsiteX726" fmla="*/ 4478168 w 7467600"/>
              <a:gd name="connsiteY726" fmla="*/ 1260735 h 6858000"/>
              <a:gd name="connsiteX727" fmla="*/ 4409309 w 7467600"/>
              <a:gd name="connsiteY727" fmla="*/ 1666996 h 6858000"/>
              <a:gd name="connsiteX728" fmla="*/ 4370031 w 7467600"/>
              <a:gd name="connsiteY728" fmla="*/ 1955666 h 6858000"/>
              <a:gd name="connsiteX729" fmla="*/ 4570198 w 7467600"/>
              <a:gd name="connsiteY729" fmla="*/ 978081 h 6858000"/>
              <a:gd name="connsiteX730" fmla="*/ 4557898 w 7467600"/>
              <a:gd name="connsiteY730" fmla="*/ 900011 h 6858000"/>
              <a:gd name="connsiteX731" fmla="*/ 4344840 w 7467600"/>
              <a:gd name="connsiteY731" fmla="*/ 1922038 h 6858000"/>
              <a:gd name="connsiteX732" fmla="*/ 4378710 w 7467600"/>
              <a:gd name="connsiteY732" fmla="*/ 1665516 h 6858000"/>
              <a:gd name="connsiteX733" fmla="*/ 4448798 w 7467600"/>
              <a:gd name="connsiteY733" fmla="*/ 1253024 h 6858000"/>
              <a:gd name="connsiteX734" fmla="*/ 4480315 w 7467600"/>
              <a:gd name="connsiteY734" fmla="*/ 1158454 h 6858000"/>
              <a:gd name="connsiteX735" fmla="*/ 4494133 w 7467600"/>
              <a:gd name="connsiteY735" fmla="*/ 1118676 h 6858000"/>
              <a:gd name="connsiteX736" fmla="*/ 4557898 w 7467600"/>
              <a:gd name="connsiteY736" fmla="*/ 900011 h 6858000"/>
              <a:gd name="connsiteX737" fmla="*/ 5870151 w 7467600"/>
              <a:gd name="connsiteY737" fmla="*/ 898890 h 6858000"/>
              <a:gd name="connsiteX738" fmla="*/ 5861335 w 7467600"/>
              <a:gd name="connsiteY738" fmla="*/ 899177 h 6858000"/>
              <a:gd name="connsiteX739" fmla="*/ 5843702 w 7467600"/>
              <a:gd name="connsiteY739" fmla="*/ 899748 h 6858000"/>
              <a:gd name="connsiteX740" fmla="*/ 5651107 w 7467600"/>
              <a:gd name="connsiteY740" fmla="*/ 920306 h 6858000"/>
              <a:gd name="connsiteX741" fmla="*/ 5459407 w 7467600"/>
              <a:gd name="connsiteY741" fmla="*/ 940975 h 6858000"/>
              <a:gd name="connsiteX742" fmla="*/ 5374846 w 7467600"/>
              <a:gd name="connsiteY742" fmla="*/ 941988 h 6858000"/>
              <a:gd name="connsiteX743" fmla="*/ 5256105 w 7467600"/>
              <a:gd name="connsiteY743" fmla="*/ 945632 h 6858000"/>
              <a:gd name="connsiteX744" fmla="*/ 5107071 w 7467600"/>
              <a:gd name="connsiteY744" fmla="*/ 969720 h 6858000"/>
              <a:gd name="connsiteX745" fmla="*/ 4998681 w 7467600"/>
              <a:gd name="connsiteY745" fmla="*/ 988771 h 6858000"/>
              <a:gd name="connsiteX746" fmla="*/ 5870151 w 7467600"/>
              <a:gd name="connsiteY746" fmla="*/ 898890 h 6858000"/>
              <a:gd name="connsiteX747" fmla="*/ 5504425 w 7467600"/>
              <a:gd name="connsiteY747" fmla="*/ 848067 h 6858000"/>
              <a:gd name="connsiteX748" fmla="*/ 4968849 w 7467600"/>
              <a:gd name="connsiteY748" fmla="*/ 962318 h 6858000"/>
              <a:gd name="connsiteX749" fmla="*/ 5104039 w 7467600"/>
              <a:gd name="connsiteY749" fmla="*/ 940634 h 6858000"/>
              <a:gd name="connsiteX750" fmla="*/ 5256311 w 7467600"/>
              <a:gd name="connsiteY750" fmla="*/ 916490 h 6858000"/>
              <a:gd name="connsiteX751" fmla="*/ 5377381 w 7467600"/>
              <a:gd name="connsiteY751" fmla="*/ 912671 h 6858000"/>
              <a:gd name="connsiteX752" fmla="*/ 5460148 w 7467600"/>
              <a:gd name="connsiteY752" fmla="*/ 911442 h 6858000"/>
              <a:gd name="connsiteX753" fmla="*/ 5648971 w 7467600"/>
              <a:gd name="connsiteY753" fmla="*/ 891331 h 6858000"/>
              <a:gd name="connsiteX754" fmla="*/ 5844807 w 7467600"/>
              <a:gd name="connsiteY754" fmla="*/ 870718 h 6858000"/>
              <a:gd name="connsiteX755" fmla="*/ 5862975 w 7467600"/>
              <a:gd name="connsiteY755" fmla="*/ 869756 h 6858000"/>
              <a:gd name="connsiteX756" fmla="*/ 5920887 w 7467600"/>
              <a:gd name="connsiteY756" fmla="*/ 865929 h 6858000"/>
              <a:gd name="connsiteX757" fmla="*/ 5504425 w 7467600"/>
              <a:gd name="connsiteY757" fmla="*/ 848067 h 6858000"/>
              <a:gd name="connsiteX758" fmla="*/ 3607114 w 7467600"/>
              <a:gd name="connsiteY758" fmla="*/ 467441 h 6858000"/>
              <a:gd name="connsiteX759" fmla="*/ 3296242 w 7467600"/>
              <a:gd name="connsiteY759" fmla="*/ 807991 h 6858000"/>
              <a:gd name="connsiteX760" fmla="*/ 3174674 w 7467600"/>
              <a:gd name="connsiteY760" fmla="*/ 919759 h 6858000"/>
              <a:gd name="connsiteX761" fmla="*/ 3042978 w 7467600"/>
              <a:gd name="connsiteY761" fmla="*/ 1054894 h 6858000"/>
              <a:gd name="connsiteX762" fmla="*/ 2968914 w 7467600"/>
              <a:gd name="connsiteY762" fmla="*/ 1133756 h 6858000"/>
              <a:gd name="connsiteX763" fmla="*/ 3103823 w 7467600"/>
              <a:gd name="connsiteY763" fmla="*/ 1026814 h 6858000"/>
              <a:gd name="connsiteX764" fmla="*/ 3607114 w 7467600"/>
              <a:gd name="connsiteY764" fmla="*/ 467441 h 6858000"/>
              <a:gd name="connsiteX765" fmla="*/ 3744487 w 7467600"/>
              <a:gd name="connsiteY765" fmla="*/ 383136 h 6858000"/>
              <a:gd name="connsiteX766" fmla="*/ 3970213 w 7467600"/>
              <a:gd name="connsiteY766" fmla="*/ 995559 h 6858000"/>
              <a:gd name="connsiteX767" fmla="*/ 3744487 w 7467600"/>
              <a:gd name="connsiteY767" fmla="*/ 383136 h 6858000"/>
              <a:gd name="connsiteX768" fmla="*/ 3624562 w 7467600"/>
              <a:gd name="connsiteY768" fmla="*/ 367041 h 6858000"/>
              <a:gd name="connsiteX769" fmla="*/ 3489712 w 7467600"/>
              <a:gd name="connsiteY769" fmla="*/ 485386 h 6858000"/>
              <a:gd name="connsiteX770" fmla="*/ 3182994 w 7467600"/>
              <a:gd name="connsiteY770" fmla="*/ 828265 h 6858000"/>
              <a:gd name="connsiteX771" fmla="*/ 2892114 w 7467600"/>
              <a:gd name="connsiteY771" fmla="*/ 1172635 h 6858000"/>
              <a:gd name="connsiteX772" fmla="*/ 3021459 w 7467600"/>
              <a:gd name="connsiteY772" fmla="*/ 1035385 h 6858000"/>
              <a:gd name="connsiteX773" fmla="*/ 3153873 w 7467600"/>
              <a:gd name="connsiteY773" fmla="*/ 898971 h 6858000"/>
              <a:gd name="connsiteX774" fmla="*/ 3276511 w 7467600"/>
              <a:gd name="connsiteY774" fmla="*/ 786423 h 6858000"/>
              <a:gd name="connsiteX775" fmla="*/ 3584154 w 7467600"/>
              <a:gd name="connsiteY775" fmla="*/ 448218 h 6858000"/>
              <a:gd name="connsiteX776" fmla="*/ 3624562 w 7467600"/>
              <a:gd name="connsiteY776" fmla="*/ 367041 h 6858000"/>
              <a:gd name="connsiteX777" fmla="*/ 3766672 w 7467600"/>
              <a:gd name="connsiteY777" fmla="*/ 359429 h 6858000"/>
              <a:gd name="connsiteX778" fmla="*/ 3996338 w 7467600"/>
              <a:gd name="connsiteY778" fmla="*/ 968237 h 6858000"/>
              <a:gd name="connsiteX779" fmla="*/ 3766672 w 7467600"/>
              <a:gd name="connsiteY779" fmla="*/ 359429 h 6858000"/>
              <a:gd name="connsiteX780" fmla="*/ 5805386 w 7467600"/>
              <a:gd name="connsiteY780" fmla="*/ 239240 h 6858000"/>
              <a:gd name="connsiteX781" fmla="*/ 5736947 w 7467600"/>
              <a:gd name="connsiteY781" fmla="*/ 261367 h 6858000"/>
              <a:gd name="connsiteX782" fmla="*/ 5427012 w 7467600"/>
              <a:gd name="connsiteY782" fmla="*/ 311272 h 6858000"/>
              <a:gd name="connsiteX783" fmla="*/ 5147818 w 7467600"/>
              <a:gd name="connsiteY783" fmla="*/ 322112 h 6858000"/>
              <a:gd name="connsiteX784" fmla="*/ 5060854 w 7467600"/>
              <a:gd name="connsiteY784" fmla="*/ 311882 h 6858000"/>
              <a:gd name="connsiteX785" fmla="*/ 4945989 w 7467600"/>
              <a:gd name="connsiteY785" fmla="*/ 300516 h 6858000"/>
              <a:gd name="connsiteX786" fmla="*/ 5410479 w 7467600"/>
              <a:gd name="connsiteY786" fmla="*/ 348434 h 6858000"/>
              <a:gd name="connsiteX787" fmla="*/ 5805386 w 7467600"/>
              <a:gd name="connsiteY787" fmla="*/ 239240 h 6858000"/>
              <a:gd name="connsiteX788" fmla="*/ 5905192 w 7467600"/>
              <a:gd name="connsiteY788" fmla="*/ 163079 h 6858000"/>
              <a:gd name="connsiteX789" fmla="*/ 5865655 w 7467600"/>
              <a:gd name="connsiteY789" fmla="*/ 171901 h 6858000"/>
              <a:gd name="connsiteX790" fmla="*/ 5259740 w 7467600"/>
              <a:gd name="connsiteY790" fmla="*/ 257013 h 6858000"/>
              <a:gd name="connsiteX791" fmla="*/ 5208466 w 7467600"/>
              <a:gd name="connsiteY791" fmla="*/ 257550 h 6858000"/>
              <a:gd name="connsiteX792" fmla="*/ 4980204 w 7467600"/>
              <a:gd name="connsiteY792" fmla="*/ 271903 h 6858000"/>
              <a:gd name="connsiteX793" fmla="*/ 5068068 w 7467600"/>
              <a:gd name="connsiteY793" fmla="*/ 282244 h 6858000"/>
              <a:gd name="connsiteX794" fmla="*/ 5153231 w 7467600"/>
              <a:gd name="connsiteY794" fmla="*/ 292240 h 6858000"/>
              <a:gd name="connsiteX795" fmla="*/ 5426491 w 7467600"/>
              <a:gd name="connsiteY795" fmla="*/ 281128 h 6858000"/>
              <a:gd name="connsiteX796" fmla="*/ 5731212 w 7467600"/>
              <a:gd name="connsiteY796" fmla="*/ 231951 h 6858000"/>
              <a:gd name="connsiteX797" fmla="*/ 5905192 w 7467600"/>
              <a:gd name="connsiteY797" fmla="*/ 163079 h 6858000"/>
              <a:gd name="connsiteX798" fmla="*/ 5944437 w 7467600"/>
              <a:gd name="connsiteY798" fmla="*/ 113829 h 6858000"/>
              <a:gd name="connsiteX799" fmla="*/ 5825032 w 7467600"/>
              <a:gd name="connsiteY799" fmla="*/ 146405 h 6858000"/>
              <a:gd name="connsiteX800" fmla="*/ 4955599 w 7467600"/>
              <a:gd name="connsiteY800" fmla="*/ 247008 h 6858000"/>
              <a:gd name="connsiteX801" fmla="*/ 5210104 w 7467600"/>
              <a:gd name="connsiteY801" fmla="*/ 228123 h 6858000"/>
              <a:gd name="connsiteX802" fmla="*/ 5261015 w 7467600"/>
              <a:gd name="connsiteY802" fmla="*/ 227087 h 6858000"/>
              <a:gd name="connsiteX803" fmla="*/ 5861181 w 7467600"/>
              <a:gd name="connsiteY803" fmla="*/ 143093 h 6858000"/>
              <a:gd name="connsiteX804" fmla="*/ 5961252 w 7467600"/>
              <a:gd name="connsiteY804" fmla="*/ 114820 h 6858000"/>
              <a:gd name="connsiteX805" fmla="*/ 5944437 w 7467600"/>
              <a:gd name="connsiteY805" fmla="*/ 113829 h 6858000"/>
              <a:gd name="connsiteX806" fmla="*/ 3882765 w 7467600"/>
              <a:gd name="connsiteY806" fmla="*/ 0 h 6858000"/>
              <a:gd name="connsiteX807" fmla="*/ 3995099 w 7467600"/>
              <a:gd name="connsiteY807" fmla="*/ 0 h 6858000"/>
              <a:gd name="connsiteX808" fmla="*/ 4163818 w 7467600"/>
              <a:gd name="connsiteY808" fmla="*/ 234104 h 6858000"/>
              <a:gd name="connsiteX809" fmla="*/ 4172099 w 7467600"/>
              <a:gd name="connsiteY809" fmla="*/ 234207 h 6858000"/>
              <a:gd name="connsiteX810" fmla="*/ 4784282 w 7467600"/>
              <a:gd name="connsiteY810" fmla="*/ 276561 h 6858000"/>
              <a:gd name="connsiteX811" fmla="*/ 4801687 w 7467600"/>
              <a:gd name="connsiteY811" fmla="*/ 267764 h 6858000"/>
              <a:gd name="connsiteX812" fmla="*/ 6082788 w 7467600"/>
              <a:gd name="connsiteY812" fmla="*/ 64119 h 6858000"/>
              <a:gd name="connsiteX813" fmla="*/ 6099442 w 7467600"/>
              <a:gd name="connsiteY813" fmla="*/ 82568 h 6858000"/>
              <a:gd name="connsiteX814" fmla="*/ 4804137 w 7467600"/>
              <a:gd name="connsiteY814" fmla="*/ 320931 h 6858000"/>
              <a:gd name="connsiteX815" fmla="*/ 4227047 w 7467600"/>
              <a:gd name="connsiteY815" fmla="*/ 313415 h 6858000"/>
              <a:gd name="connsiteX816" fmla="*/ 4346041 w 7467600"/>
              <a:gd name="connsiteY816" fmla="*/ 456086 h 6858000"/>
              <a:gd name="connsiteX817" fmla="*/ 4870967 w 7467600"/>
              <a:gd name="connsiteY817" fmla="*/ 963061 h 6858000"/>
              <a:gd name="connsiteX818" fmla="*/ 4889647 w 7467600"/>
              <a:gd name="connsiteY818" fmla="*/ 957147 h 6858000"/>
              <a:gd name="connsiteX819" fmla="*/ 5422504 w 7467600"/>
              <a:gd name="connsiteY819" fmla="*/ 805191 h 6858000"/>
              <a:gd name="connsiteX820" fmla="*/ 6087656 w 7467600"/>
              <a:gd name="connsiteY820" fmla="*/ 826703 h 6858000"/>
              <a:gd name="connsiteX821" fmla="*/ 6058717 w 7467600"/>
              <a:gd name="connsiteY821" fmla="*/ 865992 h 6858000"/>
              <a:gd name="connsiteX822" fmla="*/ 4974153 w 7467600"/>
              <a:gd name="connsiteY822" fmla="*/ 1045456 h 6858000"/>
              <a:gd name="connsiteX823" fmla="*/ 5627835 w 7467600"/>
              <a:gd name="connsiteY823" fmla="*/ 1472077 h 6858000"/>
              <a:gd name="connsiteX824" fmla="*/ 5629817 w 7467600"/>
              <a:gd name="connsiteY824" fmla="*/ 1471412 h 6858000"/>
              <a:gd name="connsiteX825" fmla="*/ 5634124 w 7467600"/>
              <a:gd name="connsiteY825" fmla="*/ 1470572 h 6858000"/>
              <a:gd name="connsiteX826" fmla="*/ 5755832 w 7467600"/>
              <a:gd name="connsiteY826" fmla="*/ 1383886 h 6858000"/>
              <a:gd name="connsiteX827" fmla="*/ 6014186 w 7467600"/>
              <a:gd name="connsiteY827" fmla="*/ 1279799 h 6858000"/>
              <a:gd name="connsiteX828" fmla="*/ 6901619 w 7467600"/>
              <a:gd name="connsiteY828" fmla="*/ 1047874 h 6858000"/>
              <a:gd name="connsiteX829" fmla="*/ 6931566 w 7467600"/>
              <a:gd name="connsiteY829" fmla="*/ 1062034 h 6858000"/>
              <a:gd name="connsiteX830" fmla="*/ 5790982 w 7467600"/>
              <a:gd name="connsiteY830" fmla="*/ 1561380 h 6858000"/>
              <a:gd name="connsiteX831" fmla="*/ 6188971 w 7467600"/>
              <a:gd name="connsiteY831" fmla="*/ 1755168 h 6858000"/>
              <a:gd name="connsiteX832" fmla="*/ 6202446 w 7467600"/>
              <a:gd name="connsiteY832" fmla="*/ 1752268 h 6858000"/>
              <a:gd name="connsiteX833" fmla="*/ 7179560 w 7467600"/>
              <a:gd name="connsiteY833" fmla="*/ 1467551 h 6858000"/>
              <a:gd name="connsiteX834" fmla="*/ 7158730 w 7467600"/>
              <a:gd name="connsiteY834" fmla="*/ 1507835 h 6858000"/>
              <a:gd name="connsiteX835" fmla="*/ 6326959 w 7467600"/>
              <a:gd name="connsiteY835" fmla="*/ 1817686 h 6858000"/>
              <a:gd name="connsiteX836" fmla="*/ 6537433 w 7467600"/>
              <a:gd name="connsiteY836" fmla="*/ 1907790 h 6858000"/>
              <a:gd name="connsiteX837" fmla="*/ 6550221 w 7467600"/>
              <a:gd name="connsiteY837" fmla="*/ 1910729 h 6858000"/>
              <a:gd name="connsiteX838" fmla="*/ 6964438 w 7467600"/>
              <a:gd name="connsiteY838" fmla="*/ 2209505 h 6858000"/>
              <a:gd name="connsiteX839" fmla="*/ 7367862 w 7467600"/>
              <a:gd name="connsiteY839" fmla="*/ 2806833 h 6858000"/>
              <a:gd name="connsiteX840" fmla="*/ 7364329 w 7467600"/>
              <a:gd name="connsiteY840" fmla="*/ 2826907 h 6858000"/>
              <a:gd name="connsiteX841" fmla="*/ 7290545 w 7467600"/>
              <a:gd name="connsiteY841" fmla="*/ 2850663 h 6858000"/>
              <a:gd name="connsiteX842" fmla="*/ 6472036 w 7467600"/>
              <a:gd name="connsiteY842" fmla="*/ 1959003 h 6858000"/>
              <a:gd name="connsiteX843" fmla="*/ 5792897 w 7467600"/>
              <a:gd name="connsiteY843" fmla="*/ 1647747 h 6858000"/>
              <a:gd name="connsiteX844" fmla="*/ 5842751 w 7467600"/>
              <a:gd name="connsiteY844" fmla="*/ 1816112 h 6858000"/>
              <a:gd name="connsiteX845" fmla="*/ 5847424 w 7467600"/>
              <a:gd name="connsiteY845" fmla="*/ 1815776 h 6858000"/>
              <a:gd name="connsiteX846" fmla="*/ 6399821 w 7467600"/>
              <a:gd name="connsiteY846" fmla="*/ 2344799 h 6858000"/>
              <a:gd name="connsiteX847" fmla="*/ 6323232 w 7467600"/>
              <a:gd name="connsiteY847" fmla="*/ 2389634 h 6858000"/>
              <a:gd name="connsiteX848" fmla="*/ 5942958 w 7467600"/>
              <a:gd name="connsiteY848" fmla="*/ 2077708 h 6858000"/>
              <a:gd name="connsiteX849" fmla="*/ 5921559 w 7467600"/>
              <a:gd name="connsiteY849" fmla="*/ 2378596 h 6858000"/>
              <a:gd name="connsiteX850" fmla="*/ 5817651 w 7467600"/>
              <a:gd name="connsiteY850" fmla="*/ 3023919 h 6858000"/>
              <a:gd name="connsiteX851" fmla="*/ 5729634 w 7467600"/>
              <a:gd name="connsiteY851" fmla="*/ 3051849 h 6858000"/>
              <a:gd name="connsiteX852" fmla="*/ 5611018 w 7467600"/>
              <a:gd name="connsiteY852" fmla="*/ 2316769 h 6858000"/>
              <a:gd name="connsiteX853" fmla="*/ 5687608 w 7467600"/>
              <a:gd name="connsiteY853" fmla="*/ 2039972 h 6858000"/>
              <a:gd name="connsiteX854" fmla="*/ 5657554 w 7467600"/>
              <a:gd name="connsiteY854" fmla="*/ 1576445 h 6858000"/>
              <a:gd name="connsiteX855" fmla="*/ 5150475 w 7467600"/>
              <a:gd name="connsiteY855" fmla="*/ 1274012 h 6858000"/>
              <a:gd name="connsiteX856" fmla="*/ 5349142 w 7467600"/>
              <a:gd name="connsiteY856" fmla="*/ 2204405 h 6858000"/>
              <a:gd name="connsiteX857" fmla="*/ 5262214 w 7467600"/>
              <a:gd name="connsiteY857" fmla="*/ 2233836 h 6858000"/>
              <a:gd name="connsiteX858" fmla="*/ 4981539 w 7467600"/>
              <a:gd name="connsiteY858" fmla="*/ 1542201 h 6858000"/>
              <a:gd name="connsiteX859" fmla="*/ 4958461 w 7467600"/>
              <a:gd name="connsiteY859" fmla="*/ 1136957 h 6858000"/>
              <a:gd name="connsiteX860" fmla="*/ 4655015 w 7467600"/>
              <a:gd name="connsiteY860" fmla="*/ 891426 h 6858000"/>
              <a:gd name="connsiteX861" fmla="*/ 4348002 w 7467600"/>
              <a:gd name="connsiteY861" fmla="*/ 2205895 h 6858000"/>
              <a:gd name="connsiteX862" fmla="*/ 4262250 w 7467600"/>
              <a:gd name="connsiteY862" fmla="*/ 2219972 h 6858000"/>
              <a:gd name="connsiteX863" fmla="*/ 4550611 w 7467600"/>
              <a:gd name="connsiteY863" fmla="*/ 817540 h 6858000"/>
              <a:gd name="connsiteX864" fmla="*/ 4564418 w 7467600"/>
              <a:gd name="connsiteY864" fmla="*/ 808293 h 6858000"/>
              <a:gd name="connsiteX865" fmla="*/ 4266388 w 7467600"/>
              <a:gd name="connsiteY865" fmla="*/ 500083 h 6858000"/>
              <a:gd name="connsiteX866" fmla="*/ 4032842 w 7467600"/>
              <a:gd name="connsiteY866" fmla="*/ 211809 h 6858000"/>
              <a:gd name="connsiteX867" fmla="*/ 3882765 w 7467600"/>
              <a:gd name="connsiteY867" fmla="*/ 0 h 6858000"/>
              <a:gd name="connsiteX868" fmla="*/ 3721337 w 7467600"/>
              <a:gd name="connsiteY868" fmla="*/ 0 h 6858000"/>
              <a:gd name="connsiteX869" fmla="*/ 3797544 w 7467600"/>
              <a:gd name="connsiteY869" fmla="*/ 0 h 6858000"/>
              <a:gd name="connsiteX870" fmla="*/ 3775734 w 7467600"/>
              <a:gd name="connsiteY870" fmla="*/ 95131 h 6858000"/>
              <a:gd name="connsiteX871" fmla="*/ 3724807 w 7467600"/>
              <a:gd name="connsiteY871" fmla="*/ 272257 h 6858000"/>
              <a:gd name="connsiteX872" fmla="*/ 3726844 w 7467600"/>
              <a:gd name="connsiteY872" fmla="*/ 282988 h 6858000"/>
              <a:gd name="connsiteX873" fmla="*/ 3742664 w 7467600"/>
              <a:gd name="connsiteY873" fmla="*/ 279918 h 6858000"/>
              <a:gd name="connsiteX874" fmla="*/ 4103910 w 7467600"/>
              <a:gd name="connsiteY874" fmla="*/ 1161917 h 6858000"/>
              <a:gd name="connsiteX875" fmla="*/ 4020269 w 7467600"/>
              <a:gd name="connsiteY875" fmla="*/ 1200406 h 6858000"/>
              <a:gd name="connsiteX876" fmla="*/ 3674882 w 7467600"/>
              <a:gd name="connsiteY876" fmla="*/ 488524 h 6858000"/>
              <a:gd name="connsiteX877" fmla="*/ 3132682 w 7467600"/>
              <a:gd name="connsiteY877" fmla="*/ 1072284 h 6858000"/>
              <a:gd name="connsiteX878" fmla="*/ 2716346 w 7467600"/>
              <a:gd name="connsiteY878" fmla="*/ 1276376 h 6858000"/>
              <a:gd name="connsiteX879" fmla="*/ 2716772 w 7467600"/>
              <a:gd name="connsiteY879" fmla="*/ 1255462 h 6858000"/>
              <a:gd name="connsiteX880" fmla="*/ 3471096 w 7467600"/>
              <a:gd name="connsiteY880" fmla="*/ 437072 h 6858000"/>
              <a:gd name="connsiteX881" fmla="*/ 3639057 w 7467600"/>
              <a:gd name="connsiteY881" fmla="*/ 286334 h 6858000"/>
              <a:gd name="connsiteX882" fmla="*/ 3640309 w 7467600"/>
              <a:gd name="connsiteY882" fmla="*/ 284664 h 6858000"/>
              <a:gd name="connsiteX883" fmla="*/ 3646022 w 7467600"/>
              <a:gd name="connsiteY883" fmla="*/ 276711 h 6858000"/>
              <a:gd name="connsiteX884" fmla="*/ 3707943 w 7467600"/>
              <a:gd name="connsiteY884" fmla="*/ 65958 h 6858000"/>
              <a:gd name="connsiteX885" fmla="*/ 3721337 w 7467600"/>
              <a:gd name="connsiteY885" fmla="*/ 0 h 6858000"/>
              <a:gd name="connsiteX886" fmla="*/ 2867960 w 7467600"/>
              <a:gd name="connsiteY886" fmla="*/ 0 h 6858000"/>
              <a:gd name="connsiteX887" fmla="*/ 2926351 w 7467600"/>
              <a:gd name="connsiteY887" fmla="*/ 0 h 6858000"/>
              <a:gd name="connsiteX888" fmla="*/ 2902823 w 7467600"/>
              <a:gd name="connsiteY888" fmla="*/ 262929 h 6858000"/>
              <a:gd name="connsiteX889" fmla="*/ 2940663 w 7467600"/>
              <a:gd name="connsiteY889" fmla="*/ 140884 h 6858000"/>
              <a:gd name="connsiteX890" fmla="*/ 2947039 w 7467600"/>
              <a:gd name="connsiteY890" fmla="*/ 122524 h 6858000"/>
              <a:gd name="connsiteX891" fmla="*/ 2984316 w 7467600"/>
              <a:gd name="connsiteY891" fmla="*/ 0 h 6858000"/>
              <a:gd name="connsiteX892" fmla="*/ 3016114 w 7467600"/>
              <a:gd name="connsiteY892" fmla="*/ 0 h 6858000"/>
              <a:gd name="connsiteX893" fmla="*/ 2979949 w 7467600"/>
              <a:gd name="connsiteY893" fmla="*/ 119274 h 6858000"/>
              <a:gd name="connsiteX894" fmla="*/ 3023879 w 7467600"/>
              <a:gd name="connsiteY894" fmla="*/ 0 h 6858000"/>
              <a:gd name="connsiteX895" fmla="*/ 3105400 w 7467600"/>
              <a:gd name="connsiteY895" fmla="*/ 0 h 6858000"/>
              <a:gd name="connsiteX896" fmla="*/ 3094669 w 7467600"/>
              <a:gd name="connsiteY896" fmla="*/ 30308 h 6858000"/>
              <a:gd name="connsiteX897" fmla="*/ 2901945 w 7467600"/>
              <a:gd name="connsiteY897" fmla="*/ 466538 h 6858000"/>
              <a:gd name="connsiteX898" fmla="*/ 2815209 w 7467600"/>
              <a:gd name="connsiteY898" fmla="*/ 497361 h 6858000"/>
              <a:gd name="connsiteX899" fmla="*/ 2844845 w 7467600"/>
              <a:gd name="connsiteY899" fmla="*/ 127638 h 6858000"/>
              <a:gd name="connsiteX900" fmla="*/ 2867960 w 7467600"/>
              <a:gd name="connsiteY900" fmla="*/ 0 h 6858000"/>
              <a:gd name="connsiteX901" fmla="*/ 1057230 w 7467600"/>
              <a:gd name="connsiteY901" fmla="*/ 0 h 6858000"/>
              <a:gd name="connsiteX902" fmla="*/ 1111003 w 7467600"/>
              <a:gd name="connsiteY902" fmla="*/ 0 h 6858000"/>
              <a:gd name="connsiteX903" fmla="*/ 1125553 w 7467600"/>
              <a:gd name="connsiteY903" fmla="*/ 52588 h 6858000"/>
              <a:gd name="connsiteX904" fmla="*/ 1304276 w 7467600"/>
              <a:gd name="connsiteY904" fmla="*/ 476275 h 6858000"/>
              <a:gd name="connsiteX905" fmla="*/ 1492066 w 7467600"/>
              <a:gd name="connsiteY905" fmla="*/ 886333 h 6858000"/>
              <a:gd name="connsiteX906" fmla="*/ 1423698 w 7467600"/>
              <a:gd name="connsiteY906" fmla="*/ 710817 h 6858000"/>
              <a:gd name="connsiteX907" fmla="*/ 1357609 w 7467600"/>
              <a:gd name="connsiteY907" fmla="*/ 532892 h 6858000"/>
              <a:gd name="connsiteX908" fmla="*/ 1309550 w 7467600"/>
              <a:gd name="connsiteY908" fmla="*/ 374031 h 6858000"/>
              <a:gd name="connsiteX909" fmla="*/ 1193673 w 7467600"/>
              <a:gd name="connsiteY909" fmla="*/ 49533 h 6858000"/>
              <a:gd name="connsiteX910" fmla="*/ 1164391 w 7467600"/>
              <a:gd name="connsiteY910" fmla="*/ 0 h 6858000"/>
              <a:gd name="connsiteX911" fmla="*/ 1200666 w 7467600"/>
              <a:gd name="connsiteY911" fmla="*/ 0 h 6858000"/>
              <a:gd name="connsiteX912" fmla="*/ 1223408 w 7467600"/>
              <a:gd name="connsiteY912" fmla="*/ 38996 h 6858000"/>
              <a:gd name="connsiteX913" fmla="*/ 1339635 w 7467600"/>
              <a:gd name="connsiteY913" fmla="*/ 365517 h 6858000"/>
              <a:gd name="connsiteX914" fmla="*/ 1387469 w 7467600"/>
              <a:gd name="connsiteY914" fmla="*/ 523079 h 6858000"/>
              <a:gd name="connsiteX915" fmla="*/ 1452685 w 7467600"/>
              <a:gd name="connsiteY915" fmla="*/ 699806 h 6858000"/>
              <a:gd name="connsiteX916" fmla="*/ 1492092 w 7467600"/>
              <a:gd name="connsiteY916" fmla="*/ 800424 h 6858000"/>
              <a:gd name="connsiteX917" fmla="*/ 1455302 w 7467600"/>
              <a:gd name="connsiteY917" fmla="*/ 632913 h 6858000"/>
              <a:gd name="connsiteX918" fmla="*/ 1222336 w 7467600"/>
              <a:gd name="connsiteY918" fmla="*/ 9480 h 6858000"/>
              <a:gd name="connsiteX919" fmla="*/ 1214634 w 7467600"/>
              <a:gd name="connsiteY919" fmla="*/ 0 h 6858000"/>
              <a:gd name="connsiteX920" fmla="*/ 1289827 w 7467600"/>
              <a:gd name="connsiteY920" fmla="*/ 0 h 6858000"/>
              <a:gd name="connsiteX921" fmla="*/ 1321076 w 7467600"/>
              <a:gd name="connsiteY921" fmla="*/ 59722 h 6858000"/>
              <a:gd name="connsiteX922" fmla="*/ 1512579 w 7467600"/>
              <a:gd name="connsiteY922" fmla="*/ 626441 h 6858000"/>
              <a:gd name="connsiteX923" fmla="*/ 1506076 w 7467600"/>
              <a:gd name="connsiteY923" fmla="*/ 1089289 h 6858000"/>
              <a:gd name="connsiteX924" fmla="*/ 1486346 w 7467600"/>
              <a:gd name="connsiteY924" fmla="*/ 1079919 h 6858000"/>
              <a:gd name="connsiteX925" fmla="*/ 1070511 w 7467600"/>
              <a:gd name="connsiteY925" fmla="*/ 48609 h 6858000"/>
              <a:gd name="connsiteX926" fmla="*/ 1057230 w 7467600"/>
              <a:gd name="connsiteY926" fmla="*/ 0 h 6858000"/>
              <a:gd name="connsiteX927" fmla="*/ 43151 w 7467600"/>
              <a:gd name="connsiteY927" fmla="*/ 0 h 6858000"/>
              <a:gd name="connsiteX928" fmla="*/ 95283 w 7467600"/>
              <a:gd name="connsiteY928" fmla="*/ 0 h 6858000"/>
              <a:gd name="connsiteX929" fmla="*/ 300708 w 7467600"/>
              <a:gd name="connsiteY929" fmla="*/ 154571 h 6858000"/>
              <a:gd name="connsiteX930" fmla="*/ 530414 w 7467600"/>
              <a:gd name="connsiteY930" fmla="*/ 354673 h 6858000"/>
              <a:gd name="connsiteX931" fmla="*/ 333785 w 7467600"/>
              <a:gd name="connsiteY931" fmla="*/ 161564 h 6858000"/>
              <a:gd name="connsiteX932" fmla="*/ 147005 w 7467600"/>
              <a:gd name="connsiteY932" fmla="*/ 0 h 6858000"/>
              <a:gd name="connsiteX933" fmla="*/ 272509 w 7467600"/>
              <a:gd name="connsiteY933" fmla="*/ 0 h 6858000"/>
              <a:gd name="connsiteX934" fmla="*/ 326276 w 7467600"/>
              <a:gd name="connsiteY934" fmla="*/ 45847 h 6858000"/>
              <a:gd name="connsiteX935" fmla="*/ 823759 w 7467600"/>
              <a:gd name="connsiteY935" fmla="*/ 574145 h 6858000"/>
              <a:gd name="connsiteX936" fmla="*/ 811254 w 7467600"/>
              <a:gd name="connsiteY936" fmla="*/ 665546 h 6858000"/>
              <a:gd name="connsiteX937" fmla="*/ 154042 w 7467600"/>
              <a:gd name="connsiteY937" fmla="*/ 261522 h 6858000"/>
              <a:gd name="connsiteX938" fmla="*/ 13550 w 7467600"/>
              <a:gd name="connsiteY938" fmla="*/ 158423 h 6858000"/>
              <a:gd name="connsiteX939" fmla="*/ 0 w 7467600"/>
              <a:gd name="connsiteY939" fmla="*/ 146618 h 6858000"/>
              <a:gd name="connsiteX940" fmla="*/ 0 w 7467600"/>
              <a:gd name="connsiteY940" fmla="*/ 59161 h 6858000"/>
              <a:gd name="connsiteX941" fmla="*/ 45427 w 7467600"/>
              <a:gd name="connsiteY941" fmla="*/ 101078 h 6858000"/>
              <a:gd name="connsiteX942" fmla="*/ 630103 w 7467600"/>
              <a:gd name="connsiteY942" fmla="*/ 485885 h 6858000"/>
              <a:gd name="connsiteX943" fmla="*/ 532040 w 7467600"/>
              <a:gd name="connsiteY943" fmla="*/ 399359 h 6858000"/>
              <a:gd name="connsiteX944" fmla="*/ 517618 w 7467600"/>
              <a:gd name="connsiteY944" fmla="*/ 385726 h 6858000"/>
              <a:gd name="connsiteX945" fmla="*/ 285074 w 7467600"/>
              <a:gd name="connsiteY945" fmla="*/ 182755 h 6858000"/>
              <a:gd name="connsiteX946" fmla="*/ 43151 w 7467600"/>
              <a:gd name="connsiteY946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434024 w 7467600"/>
              <a:gd name="connsiteY4" fmla="*/ 6722130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1019354 w 7467600"/>
              <a:gd name="connsiteY14" fmla="*/ 6315006 h 6858000"/>
              <a:gd name="connsiteX15" fmla="*/ 441046 w 7467600"/>
              <a:gd name="connsiteY15" fmla="*/ 6691153 h 6858000"/>
              <a:gd name="connsiteX16" fmla="*/ 1019354 w 7467600"/>
              <a:gd name="connsiteY16" fmla="*/ 6315006 h 6858000"/>
              <a:gd name="connsiteX17" fmla="*/ 991680 w 7467600"/>
              <a:gd name="connsiteY17" fmla="*/ 6298413 h 6858000"/>
              <a:gd name="connsiteX18" fmla="*/ 409060 w 7467600"/>
              <a:gd name="connsiteY18" fmla="*/ 6671470 h 6858000"/>
              <a:gd name="connsiteX19" fmla="*/ 991680 w 7467600"/>
              <a:gd name="connsiteY19" fmla="*/ 6298413 h 6858000"/>
              <a:gd name="connsiteX20" fmla="*/ 103333 w 7467600"/>
              <a:gd name="connsiteY20" fmla="*/ 5699602 h 6858000"/>
              <a:gd name="connsiteX21" fmla="*/ 233938 w 7467600"/>
              <a:gd name="connsiteY21" fmla="*/ 5809416 h 6858000"/>
              <a:gd name="connsiteX22" fmla="*/ 883580 w 7467600"/>
              <a:gd name="connsiteY22" fmla="*/ 6180710 h 6858000"/>
              <a:gd name="connsiteX23" fmla="*/ 487337 w 7467600"/>
              <a:gd name="connsiteY23" fmla="*/ 5950182 h 6858000"/>
              <a:gd name="connsiteX24" fmla="*/ 354051 w 7467600"/>
              <a:gd name="connsiteY24" fmla="*/ 5854912 h 6858000"/>
              <a:gd name="connsiteX25" fmla="*/ 195436 w 7467600"/>
              <a:gd name="connsiteY25" fmla="*/ 5755068 h 6858000"/>
              <a:gd name="connsiteX26" fmla="*/ 103333 w 7467600"/>
              <a:gd name="connsiteY26" fmla="*/ 5699602 h 6858000"/>
              <a:gd name="connsiteX27" fmla="*/ 5539432 w 7467600"/>
              <a:gd name="connsiteY27" fmla="*/ 5642928 h 6858000"/>
              <a:gd name="connsiteX28" fmla="*/ 5555462 w 7467600"/>
              <a:gd name="connsiteY28" fmla="*/ 5694454 h 6858000"/>
              <a:gd name="connsiteX29" fmla="*/ 5828270 w 7467600"/>
              <a:gd name="connsiteY29" fmla="*/ 6320663 h 6858000"/>
              <a:gd name="connsiteX30" fmla="*/ 5947416 w 7467600"/>
              <a:gd name="connsiteY30" fmla="*/ 6574846 h 6858000"/>
              <a:gd name="connsiteX31" fmla="*/ 5539432 w 7467600"/>
              <a:gd name="connsiteY31" fmla="*/ 5642928 h 6858000"/>
              <a:gd name="connsiteX32" fmla="*/ 51253 w 7467600"/>
              <a:gd name="connsiteY32" fmla="*/ 5631825 h 6858000"/>
              <a:gd name="connsiteX33" fmla="*/ 211622 w 7467600"/>
              <a:gd name="connsiteY33" fmla="*/ 5728803 h 6858000"/>
              <a:gd name="connsiteX34" fmla="*/ 371652 w 7467600"/>
              <a:gd name="connsiteY34" fmla="*/ 5829062 h 6858000"/>
              <a:gd name="connsiteX35" fmla="*/ 505903 w 7467600"/>
              <a:gd name="connsiteY35" fmla="*/ 5925221 h 6858000"/>
              <a:gd name="connsiteX36" fmla="*/ 899240 w 7467600"/>
              <a:gd name="connsiteY36" fmla="*/ 6153068 h 6858000"/>
              <a:gd name="connsiteX37" fmla="*/ 988114 w 7467600"/>
              <a:gd name="connsiteY37" fmla="*/ 6174204 h 6858000"/>
              <a:gd name="connsiteX38" fmla="*/ 845971 w 7467600"/>
              <a:gd name="connsiteY38" fmla="*/ 6067177 h 6858000"/>
              <a:gd name="connsiteX39" fmla="*/ 448057 w 7467600"/>
              <a:gd name="connsiteY39" fmla="*/ 5841376 h 6858000"/>
              <a:gd name="connsiteX40" fmla="*/ 51253 w 7467600"/>
              <a:gd name="connsiteY40" fmla="*/ 5631825 h 6858000"/>
              <a:gd name="connsiteX41" fmla="*/ 2606687 w 7467600"/>
              <a:gd name="connsiteY41" fmla="*/ 5630718 h 6858000"/>
              <a:gd name="connsiteX42" fmla="*/ 2645658 w 7467600"/>
              <a:gd name="connsiteY42" fmla="*/ 6640259 h 6858000"/>
              <a:gd name="connsiteX43" fmla="*/ 2606687 w 7467600"/>
              <a:gd name="connsiteY43" fmla="*/ 5630718 h 6858000"/>
              <a:gd name="connsiteX44" fmla="*/ 3642057 w 7467600"/>
              <a:gd name="connsiteY44" fmla="*/ 5573487 h 6858000"/>
              <a:gd name="connsiteX45" fmla="*/ 3632981 w 7467600"/>
              <a:gd name="connsiteY45" fmla="*/ 5579437 h 6858000"/>
              <a:gd name="connsiteX46" fmla="*/ 3382436 w 7467600"/>
              <a:gd name="connsiteY46" fmla="*/ 5952726 h 6858000"/>
              <a:gd name="connsiteX47" fmla="*/ 3191929 w 7467600"/>
              <a:gd name="connsiteY47" fmla="*/ 6662669 h 6858000"/>
              <a:gd name="connsiteX48" fmla="*/ 3369898 w 7467600"/>
              <a:gd name="connsiteY48" fmla="*/ 6081771 h 6858000"/>
              <a:gd name="connsiteX49" fmla="*/ 3642057 w 7467600"/>
              <a:gd name="connsiteY49" fmla="*/ 5573487 h 6858000"/>
              <a:gd name="connsiteX50" fmla="*/ 2650666 w 7467600"/>
              <a:gd name="connsiteY50" fmla="*/ 5530686 h 6858000"/>
              <a:gd name="connsiteX51" fmla="*/ 2650249 w 7467600"/>
              <a:gd name="connsiteY51" fmla="*/ 5532101 h 6858000"/>
              <a:gd name="connsiteX52" fmla="*/ 2663808 w 7467600"/>
              <a:gd name="connsiteY52" fmla="*/ 6535215 h 6858000"/>
              <a:gd name="connsiteX53" fmla="*/ 2665418 w 7467600"/>
              <a:gd name="connsiteY53" fmla="*/ 6132756 h 6858000"/>
              <a:gd name="connsiteX54" fmla="*/ 2650666 w 7467600"/>
              <a:gd name="connsiteY54" fmla="*/ 5530686 h 6858000"/>
              <a:gd name="connsiteX55" fmla="*/ 2680277 w 7467600"/>
              <a:gd name="connsiteY55" fmla="*/ 5479204 h 6858000"/>
              <a:gd name="connsiteX56" fmla="*/ 2678972 w 7467600"/>
              <a:gd name="connsiteY56" fmla="*/ 5481582 h 6858000"/>
              <a:gd name="connsiteX57" fmla="*/ 2696666 w 7467600"/>
              <a:gd name="connsiteY57" fmla="*/ 6133836 h 6858000"/>
              <a:gd name="connsiteX58" fmla="*/ 2695769 w 7467600"/>
              <a:gd name="connsiteY58" fmla="*/ 6390955 h 6858000"/>
              <a:gd name="connsiteX59" fmla="*/ 2739893 w 7467600"/>
              <a:gd name="connsiteY59" fmla="*/ 6108357 h 6858000"/>
              <a:gd name="connsiteX60" fmla="*/ 2680277 w 7467600"/>
              <a:gd name="connsiteY60" fmla="*/ 5479204 h 6858000"/>
              <a:gd name="connsiteX61" fmla="*/ 1132195 w 7467600"/>
              <a:gd name="connsiteY61" fmla="*/ 5467980 h 6858000"/>
              <a:gd name="connsiteX62" fmla="*/ 1679056 w 7467600"/>
              <a:gd name="connsiteY62" fmla="*/ 5516907 h 6858000"/>
              <a:gd name="connsiteX63" fmla="*/ 2128648 w 7467600"/>
              <a:gd name="connsiteY63" fmla="*/ 5474249 h 6858000"/>
              <a:gd name="connsiteX64" fmla="*/ 1825619 w 7467600"/>
              <a:gd name="connsiteY64" fmla="*/ 5478447 h 6858000"/>
              <a:gd name="connsiteX65" fmla="*/ 1737798 w 7467600"/>
              <a:gd name="connsiteY65" fmla="*/ 5483353 h 6858000"/>
              <a:gd name="connsiteX66" fmla="*/ 1132195 w 7467600"/>
              <a:gd name="connsiteY66" fmla="*/ 5467980 h 6858000"/>
              <a:gd name="connsiteX67" fmla="*/ 1456157 w 7467600"/>
              <a:gd name="connsiteY67" fmla="*/ 5371404 h 6858000"/>
              <a:gd name="connsiteX68" fmla="*/ 1244432 w 7467600"/>
              <a:gd name="connsiteY68" fmla="*/ 5385601 h 6858000"/>
              <a:gd name="connsiteX69" fmla="*/ 973990 w 7467600"/>
              <a:gd name="connsiteY69" fmla="*/ 5424940 h 6858000"/>
              <a:gd name="connsiteX70" fmla="*/ 1103809 w 7467600"/>
              <a:gd name="connsiteY70" fmla="*/ 5433720 h 6858000"/>
              <a:gd name="connsiteX71" fmla="*/ 1123454 w 7467600"/>
              <a:gd name="connsiteY71" fmla="*/ 5435727 h 6858000"/>
              <a:gd name="connsiteX72" fmla="*/ 1737017 w 7467600"/>
              <a:gd name="connsiteY72" fmla="*/ 5452183 h 6858000"/>
              <a:gd name="connsiteX73" fmla="*/ 1824397 w 7467600"/>
              <a:gd name="connsiteY73" fmla="*/ 5447757 h 6858000"/>
              <a:gd name="connsiteX74" fmla="*/ 2070059 w 7467600"/>
              <a:gd name="connsiteY74" fmla="*/ 5441660 h 6858000"/>
              <a:gd name="connsiteX75" fmla="*/ 1456157 w 7467600"/>
              <a:gd name="connsiteY75" fmla="*/ 5371404 h 6858000"/>
              <a:gd name="connsiteX76" fmla="*/ 4988186 w 7467600"/>
              <a:gd name="connsiteY76" fmla="*/ 5216467 h 6858000"/>
              <a:gd name="connsiteX77" fmla="*/ 4777334 w 7467600"/>
              <a:gd name="connsiteY77" fmla="*/ 5406072 h 6858000"/>
              <a:gd name="connsiteX78" fmla="*/ 4718341 w 7467600"/>
              <a:gd name="connsiteY78" fmla="*/ 5468043 h 6858000"/>
              <a:gd name="connsiteX79" fmla="*/ 4604655 w 7467600"/>
              <a:gd name="connsiteY79" fmla="*/ 5583434 h 6858000"/>
              <a:gd name="connsiteX80" fmla="*/ 4565074 w 7467600"/>
              <a:gd name="connsiteY80" fmla="*/ 5618550 h 6858000"/>
              <a:gd name="connsiteX81" fmla="*/ 4988186 w 7467600"/>
              <a:gd name="connsiteY81" fmla="*/ 5216467 h 6858000"/>
              <a:gd name="connsiteX82" fmla="*/ 4978032 w 7467600"/>
              <a:gd name="connsiteY82" fmla="*/ 5183809 h 6858000"/>
              <a:gd name="connsiteX83" fmla="*/ 4463413 w 7467600"/>
              <a:gd name="connsiteY83" fmla="*/ 5615162 h 6858000"/>
              <a:gd name="connsiteX84" fmla="*/ 4358134 w 7467600"/>
              <a:gd name="connsiteY84" fmla="*/ 5742791 h 6858000"/>
              <a:gd name="connsiteX85" fmla="*/ 4376219 w 7467600"/>
              <a:gd name="connsiteY85" fmla="*/ 5729027 h 6858000"/>
              <a:gd name="connsiteX86" fmla="*/ 4582340 w 7467600"/>
              <a:gd name="connsiteY86" fmla="*/ 5561037 h 6858000"/>
              <a:gd name="connsiteX87" fmla="*/ 4694684 w 7467600"/>
              <a:gd name="connsiteY87" fmla="*/ 5447098 h 6858000"/>
              <a:gd name="connsiteX88" fmla="*/ 4754123 w 7467600"/>
              <a:gd name="connsiteY88" fmla="*/ 5384643 h 6858000"/>
              <a:gd name="connsiteX89" fmla="*/ 4978032 w 7467600"/>
              <a:gd name="connsiteY89" fmla="*/ 5183809 h 6858000"/>
              <a:gd name="connsiteX90" fmla="*/ 1903353 w 7467600"/>
              <a:gd name="connsiteY90" fmla="*/ 5044827 h 6858000"/>
              <a:gd name="connsiteX91" fmla="*/ 1936931 w 7467600"/>
              <a:gd name="connsiteY91" fmla="*/ 5093954 h 6858000"/>
              <a:gd name="connsiteX92" fmla="*/ 2195868 w 7467600"/>
              <a:gd name="connsiteY92" fmla="*/ 5396574 h 6858000"/>
              <a:gd name="connsiteX93" fmla="*/ 2088852 w 7467600"/>
              <a:gd name="connsiteY93" fmla="*/ 5166123 h 6858000"/>
              <a:gd name="connsiteX94" fmla="*/ 1958241 w 7467600"/>
              <a:gd name="connsiteY94" fmla="*/ 5067955 h 6858000"/>
              <a:gd name="connsiteX95" fmla="*/ 1903353 w 7467600"/>
              <a:gd name="connsiteY95" fmla="*/ 5044827 h 6858000"/>
              <a:gd name="connsiteX96" fmla="*/ 1979378 w 7467600"/>
              <a:gd name="connsiteY96" fmla="*/ 4769504 h 6858000"/>
              <a:gd name="connsiteX97" fmla="*/ 2882120 w 7467600"/>
              <a:gd name="connsiteY97" fmla="*/ 5064547 h 6858000"/>
              <a:gd name="connsiteX98" fmla="*/ 2793103 w 7467600"/>
              <a:gd name="connsiteY98" fmla="*/ 5039699 h 6858000"/>
              <a:gd name="connsiteX99" fmla="*/ 2770041 w 7467600"/>
              <a:gd name="connsiteY99" fmla="*/ 5033634 h 6858000"/>
              <a:gd name="connsiteX100" fmla="*/ 1979378 w 7467600"/>
              <a:gd name="connsiteY100" fmla="*/ 4769504 h 6858000"/>
              <a:gd name="connsiteX101" fmla="*/ 1927410 w 7467600"/>
              <a:gd name="connsiteY101" fmla="*/ 4716164 h 6858000"/>
              <a:gd name="connsiteX102" fmla="*/ 1959587 w 7467600"/>
              <a:gd name="connsiteY102" fmla="*/ 4728849 h 6858000"/>
              <a:gd name="connsiteX103" fmla="*/ 2777707 w 7467600"/>
              <a:gd name="connsiteY103" fmla="*/ 5003991 h 6858000"/>
              <a:gd name="connsiteX104" fmla="*/ 2800768 w 7467600"/>
              <a:gd name="connsiteY104" fmla="*/ 5010056 h 6858000"/>
              <a:gd name="connsiteX105" fmla="*/ 2879408 w 7467600"/>
              <a:gd name="connsiteY105" fmla="*/ 5031590 h 6858000"/>
              <a:gd name="connsiteX106" fmla="*/ 2862295 w 7467600"/>
              <a:gd name="connsiteY106" fmla="*/ 5022958 h 6858000"/>
              <a:gd name="connsiteX107" fmla="*/ 2813343 w 7467600"/>
              <a:gd name="connsiteY107" fmla="*/ 4998369 h 6858000"/>
              <a:gd name="connsiteX108" fmla="*/ 2646245 w 7467600"/>
              <a:gd name="connsiteY108" fmla="*/ 4930999 h 6858000"/>
              <a:gd name="connsiteX109" fmla="*/ 1999243 w 7467600"/>
              <a:gd name="connsiteY109" fmla="*/ 4730524 h 6858000"/>
              <a:gd name="connsiteX110" fmla="*/ 1979527 w 7467600"/>
              <a:gd name="connsiteY110" fmla="*/ 4726651 h 6858000"/>
              <a:gd name="connsiteX111" fmla="*/ 1927410 w 7467600"/>
              <a:gd name="connsiteY111" fmla="*/ 4716164 h 6858000"/>
              <a:gd name="connsiteX112" fmla="*/ 1997014 w 7467600"/>
              <a:gd name="connsiteY112" fmla="*/ 4698007 h 6858000"/>
              <a:gd name="connsiteX113" fmla="*/ 2005458 w 7467600"/>
              <a:gd name="connsiteY113" fmla="*/ 4699540 h 6858000"/>
              <a:gd name="connsiteX114" fmla="*/ 2657186 w 7467600"/>
              <a:gd name="connsiteY114" fmla="*/ 4901687 h 6858000"/>
              <a:gd name="connsiteX115" fmla="*/ 2826662 w 7467600"/>
              <a:gd name="connsiteY115" fmla="*/ 4970362 h 6858000"/>
              <a:gd name="connsiteX116" fmla="*/ 2876100 w 7467600"/>
              <a:gd name="connsiteY116" fmla="*/ 4995397 h 6858000"/>
              <a:gd name="connsiteX117" fmla="*/ 3042600 w 7467600"/>
              <a:gd name="connsiteY117" fmla="*/ 5059532 h 6858000"/>
              <a:gd name="connsiteX118" fmla="*/ 1997014 w 7467600"/>
              <a:gd name="connsiteY118" fmla="*/ 4698007 h 6858000"/>
              <a:gd name="connsiteX119" fmla="*/ 2305292 w 7467600"/>
              <a:gd name="connsiteY119" fmla="*/ 4219492 h 6858000"/>
              <a:gd name="connsiteX120" fmla="*/ 3360922 w 7467600"/>
              <a:gd name="connsiteY120" fmla="*/ 4529373 h 6858000"/>
              <a:gd name="connsiteX121" fmla="*/ 3492420 w 7467600"/>
              <a:gd name="connsiteY121" fmla="*/ 4510145 h 6858000"/>
              <a:gd name="connsiteX122" fmla="*/ 3364086 w 7467600"/>
              <a:gd name="connsiteY122" fmla="*/ 4480340 h 6858000"/>
              <a:gd name="connsiteX123" fmla="*/ 3225818 w 7467600"/>
              <a:gd name="connsiteY123" fmla="*/ 4411822 h 6858000"/>
              <a:gd name="connsiteX124" fmla="*/ 3129696 w 7467600"/>
              <a:gd name="connsiteY124" fmla="*/ 4360704 h 6858000"/>
              <a:gd name="connsiteX125" fmla="*/ 2814545 w 7467600"/>
              <a:gd name="connsiteY125" fmla="*/ 4282955 h 6858000"/>
              <a:gd name="connsiteX126" fmla="*/ 2305292 w 7467600"/>
              <a:gd name="connsiteY126" fmla="*/ 4219492 h 6858000"/>
              <a:gd name="connsiteX127" fmla="*/ 2626982 w 7467600"/>
              <a:gd name="connsiteY127" fmla="*/ 4206450 h 6858000"/>
              <a:gd name="connsiteX128" fmla="*/ 2490617 w 7467600"/>
              <a:gd name="connsiteY128" fmla="*/ 4206951 h 6858000"/>
              <a:gd name="connsiteX129" fmla="*/ 2819869 w 7467600"/>
              <a:gd name="connsiteY129" fmla="*/ 4252936 h 6858000"/>
              <a:gd name="connsiteX130" fmla="*/ 3143018 w 7467600"/>
              <a:gd name="connsiteY130" fmla="*/ 4332698 h 6858000"/>
              <a:gd name="connsiteX131" fmla="*/ 3241520 w 7467600"/>
              <a:gd name="connsiteY131" fmla="*/ 4385112 h 6858000"/>
              <a:gd name="connsiteX132" fmla="*/ 3374575 w 7467600"/>
              <a:gd name="connsiteY132" fmla="*/ 4451517 h 6858000"/>
              <a:gd name="connsiteX133" fmla="*/ 3505221 w 7467600"/>
              <a:gd name="connsiteY133" fmla="*/ 4480757 h 6858000"/>
              <a:gd name="connsiteX134" fmla="*/ 2626982 w 7467600"/>
              <a:gd name="connsiteY134" fmla="*/ 4206450 h 6858000"/>
              <a:gd name="connsiteX135" fmla="*/ 1310106 w 7467600"/>
              <a:gd name="connsiteY135" fmla="*/ 3943217 h 6858000"/>
              <a:gd name="connsiteX136" fmla="*/ 854994 w 7467600"/>
              <a:gd name="connsiteY136" fmla="*/ 4399136 h 6858000"/>
              <a:gd name="connsiteX137" fmla="*/ 742462 w 7467600"/>
              <a:gd name="connsiteY137" fmla="*/ 4594648 h 6858000"/>
              <a:gd name="connsiteX138" fmla="*/ 820602 w 7467600"/>
              <a:gd name="connsiteY138" fmla="*/ 4485915 h 6858000"/>
              <a:gd name="connsiteX139" fmla="*/ 878295 w 7467600"/>
              <a:gd name="connsiteY139" fmla="*/ 4403594 h 6858000"/>
              <a:gd name="connsiteX140" fmla="*/ 1240607 w 7467600"/>
              <a:gd name="connsiteY140" fmla="*/ 4010401 h 6858000"/>
              <a:gd name="connsiteX141" fmla="*/ 1310106 w 7467600"/>
              <a:gd name="connsiteY141" fmla="*/ 3943217 h 6858000"/>
              <a:gd name="connsiteX142" fmla="*/ 1423113 w 7467600"/>
              <a:gd name="connsiteY142" fmla="*/ 3874565 h 6858000"/>
              <a:gd name="connsiteX143" fmla="*/ 1260565 w 7467600"/>
              <a:gd name="connsiteY143" fmla="*/ 4031982 h 6858000"/>
              <a:gd name="connsiteX144" fmla="*/ 901900 w 7467600"/>
              <a:gd name="connsiteY144" fmla="*/ 4421236 h 6858000"/>
              <a:gd name="connsiteX145" fmla="*/ 845044 w 7467600"/>
              <a:gd name="connsiteY145" fmla="*/ 4502436 h 6858000"/>
              <a:gd name="connsiteX146" fmla="*/ 685926 w 7467600"/>
              <a:gd name="connsiteY146" fmla="*/ 4703069 h 6858000"/>
              <a:gd name="connsiteX147" fmla="*/ 684248 w 7467600"/>
              <a:gd name="connsiteY147" fmla="*/ 4706721 h 6858000"/>
              <a:gd name="connsiteX148" fmla="*/ 1423113 w 7467600"/>
              <a:gd name="connsiteY148" fmla="*/ 3874565 h 6858000"/>
              <a:gd name="connsiteX149" fmla="*/ 3316479 w 7467600"/>
              <a:gd name="connsiteY149" fmla="*/ 3872136 h 6858000"/>
              <a:gd name="connsiteX150" fmla="*/ 3546806 w 7467600"/>
              <a:gd name="connsiteY150" fmla="*/ 4356139 h 6858000"/>
              <a:gd name="connsiteX151" fmla="*/ 3364433 w 7467600"/>
              <a:gd name="connsiteY151" fmla="*/ 3953121 h 6858000"/>
              <a:gd name="connsiteX152" fmla="*/ 3316479 w 7467600"/>
              <a:gd name="connsiteY152" fmla="*/ 3872136 h 6858000"/>
              <a:gd name="connsiteX153" fmla="*/ 3291335 w 7467600"/>
              <a:gd name="connsiteY153" fmla="*/ 3767420 h 6858000"/>
              <a:gd name="connsiteX154" fmla="*/ 3390805 w 7467600"/>
              <a:gd name="connsiteY154" fmla="*/ 3937163 h 6858000"/>
              <a:gd name="connsiteX155" fmla="*/ 3579062 w 7467600"/>
              <a:gd name="connsiteY155" fmla="*/ 4359040 h 6858000"/>
              <a:gd name="connsiteX156" fmla="*/ 3467355 w 7467600"/>
              <a:gd name="connsiteY156" fmla="*/ 3988130 h 6858000"/>
              <a:gd name="connsiteX157" fmla="*/ 3310753 w 7467600"/>
              <a:gd name="connsiteY157" fmla="*/ 3787140 h 6858000"/>
              <a:gd name="connsiteX158" fmla="*/ 3291335 w 7467600"/>
              <a:gd name="connsiteY158" fmla="*/ 3767420 h 6858000"/>
              <a:gd name="connsiteX159" fmla="*/ 1635889 w 7467600"/>
              <a:gd name="connsiteY159" fmla="*/ 3709494 h 6858000"/>
              <a:gd name="connsiteX160" fmla="*/ 1634800 w 7467600"/>
              <a:gd name="connsiteY160" fmla="*/ 3731111 h 6858000"/>
              <a:gd name="connsiteX161" fmla="*/ 1635889 w 7467600"/>
              <a:gd name="connsiteY161" fmla="*/ 3709494 h 6858000"/>
              <a:gd name="connsiteX162" fmla="*/ 1510397 w 7467600"/>
              <a:gd name="connsiteY162" fmla="*/ 3684705 h 6858000"/>
              <a:gd name="connsiteX163" fmla="*/ 1146550 w 7467600"/>
              <a:gd name="connsiteY163" fmla="*/ 3802012 h 6858000"/>
              <a:gd name="connsiteX164" fmla="*/ 698834 w 7467600"/>
              <a:gd name="connsiteY164" fmla="*/ 3952272 h 6858000"/>
              <a:gd name="connsiteX165" fmla="*/ 34256 w 7467600"/>
              <a:gd name="connsiteY165" fmla="*/ 4347603 h 6858000"/>
              <a:gd name="connsiteX166" fmla="*/ 527241 w 7467600"/>
              <a:gd name="connsiteY166" fmla="*/ 4065078 h 6858000"/>
              <a:gd name="connsiteX167" fmla="*/ 1510397 w 7467600"/>
              <a:gd name="connsiteY167" fmla="*/ 3684705 h 6858000"/>
              <a:gd name="connsiteX168" fmla="*/ 1313114 w 7467600"/>
              <a:gd name="connsiteY168" fmla="*/ 3655216 h 6858000"/>
              <a:gd name="connsiteX169" fmla="*/ 1109304 w 7467600"/>
              <a:gd name="connsiteY169" fmla="*/ 3669030 h 6858000"/>
              <a:gd name="connsiteX170" fmla="*/ 8129 w 7467600"/>
              <a:gd name="connsiteY170" fmla="*/ 4330519 h 6858000"/>
              <a:gd name="connsiteX171" fmla="*/ 687572 w 7467600"/>
              <a:gd name="connsiteY171" fmla="*/ 3925629 h 6858000"/>
              <a:gd name="connsiteX172" fmla="*/ 1138365 w 7467600"/>
              <a:gd name="connsiteY172" fmla="*/ 3774515 h 6858000"/>
              <a:gd name="connsiteX173" fmla="*/ 1505579 w 7467600"/>
              <a:gd name="connsiteY173" fmla="*/ 3655526 h 6858000"/>
              <a:gd name="connsiteX174" fmla="*/ 1313114 w 7467600"/>
              <a:gd name="connsiteY174" fmla="*/ 3655216 h 6858000"/>
              <a:gd name="connsiteX175" fmla="*/ 3655073 w 7467600"/>
              <a:gd name="connsiteY175" fmla="*/ 3650884 h 6858000"/>
              <a:gd name="connsiteX176" fmla="*/ 3989938 w 7467600"/>
              <a:gd name="connsiteY176" fmla="*/ 3991685 h 6858000"/>
              <a:gd name="connsiteX177" fmla="*/ 4393907 w 7467600"/>
              <a:gd name="connsiteY177" fmla="*/ 4261258 h 6858000"/>
              <a:gd name="connsiteX178" fmla="*/ 4648051 w 7467600"/>
              <a:gd name="connsiteY178" fmla="*/ 4374051 h 6858000"/>
              <a:gd name="connsiteX179" fmla="*/ 4383389 w 7467600"/>
              <a:gd name="connsiteY179" fmla="*/ 4184369 h 6858000"/>
              <a:gd name="connsiteX180" fmla="*/ 4165508 w 7467600"/>
              <a:gd name="connsiteY180" fmla="*/ 4035196 h 6858000"/>
              <a:gd name="connsiteX181" fmla="*/ 4068162 w 7467600"/>
              <a:gd name="connsiteY181" fmla="*/ 3953394 h 6858000"/>
              <a:gd name="connsiteX182" fmla="*/ 3981416 w 7467600"/>
              <a:gd name="connsiteY182" fmla="*/ 3880482 h 6858000"/>
              <a:gd name="connsiteX183" fmla="*/ 3800147 w 7467600"/>
              <a:gd name="connsiteY183" fmla="*/ 3749872 h 6858000"/>
              <a:gd name="connsiteX184" fmla="*/ 3655073 w 7467600"/>
              <a:gd name="connsiteY184" fmla="*/ 3650884 h 6858000"/>
              <a:gd name="connsiteX185" fmla="*/ 3670252 w 7467600"/>
              <a:gd name="connsiteY185" fmla="*/ 3622798 h 6858000"/>
              <a:gd name="connsiteX186" fmla="*/ 3817258 w 7467600"/>
              <a:gd name="connsiteY186" fmla="*/ 3723577 h 6858000"/>
              <a:gd name="connsiteX187" fmla="*/ 4000461 w 7467600"/>
              <a:gd name="connsiteY187" fmla="*/ 3855966 h 6858000"/>
              <a:gd name="connsiteX188" fmla="*/ 4088180 w 7467600"/>
              <a:gd name="connsiteY188" fmla="*/ 3929774 h 6858000"/>
              <a:gd name="connsiteX189" fmla="*/ 4184555 w 7467600"/>
              <a:gd name="connsiteY189" fmla="*/ 4010683 h 6858000"/>
              <a:gd name="connsiteX190" fmla="*/ 4399563 w 7467600"/>
              <a:gd name="connsiteY190" fmla="*/ 4158106 h 6858000"/>
              <a:gd name="connsiteX191" fmla="*/ 4684469 w 7467600"/>
              <a:gd name="connsiteY191" fmla="*/ 4364680 h 6858000"/>
              <a:gd name="connsiteX192" fmla="*/ 4690271 w 7467600"/>
              <a:gd name="connsiteY192" fmla="*/ 4370034 h 6858000"/>
              <a:gd name="connsiteX193" fmla="*/ 4136093 w 7467600"/>
              <a:gd name="connsiteY193" fmla="*/ 3858466 h 6858000"/>
              <a:gd name="connsiteX194" fmla="*/ 3670252 w 7467600"/>
              <a:gd name="connsiteY194" fmla="*/ 3622798 h 6858000"/>
              <a:gd name="connsiteX195" fmla="*/ 4440129 w 7467600"/>
              <a:gd name="connsiteY195" fmla="*/ 3448571 h 6858000"/>
              <a:gd name="connsiteX196" fmla="*/ 4856525 w 7467600"/>
              <a:gd name="connsiteY196" fmla="*/ 3915351 h 6858000"/>
              <a:gd name="connsiteX197" fmla="*/ 5059055 w 7467600"/>
              <a:gd name="connsiteY197" fmla="*/ 4108918 h 6858000"/>
              <a:gd name="connsiteX198" fmla="*/ 5290070 w 7467600"/>
              <a:gd name="connsiteY198" fmla="*/ 4263619 h 6858000"/>
              <a:gd name="connsiteX199" fmla="*/ 4834991 w 7467600"/>
              <a:gd name="connsiteY199" fmla="*/ 3830985 h 6858000"/>
              <a:gd name="connsiteX200" fmla="*/ 4440129 w 7467600"/>
              <a:gd name="connsiteY200" fmla="*/ 3448571 h 6858000"/>
              <a:gd name="connsiteX201" fmla="*/ 4441737 w 7467600"/>
              <a:gd name="connsiteY201" fmla="*/ 3399734 h 6858000"/>
              <a:gd name="connsiteX202" fmla="*/ 4431236 w 7467600"/>
              <a:gd name="connsiteY202" fmla="*/ 3400954 h 6858000"/>
              <a:gd name="connsiteX203" fmla="*/ 4557150 w 7467600"/>
              <a:gd name="connsiteY203" fmla="*/ 3510023 h 6858000"/>
              <a:gd name="connsiteX204" fmla="*/ 4856936 w 7467600"/>
              <a:gd name="connsiteY204" fmla="*/ 3809146 h 6858000"/>
              <a:gd name="connsiteX205" fmla="*/ 5111996 w 7467600"/>
              <a:gd name="connsiteY205" fmla="*/ 4065759 h 6858000"/>
              <a:gd name="connsiteX206" fmla="*/ 5388878 w 7467600"/>
              <a:gd name="connsiteY206" fmla="*/ 4300185 h 6858000"/>
              <a:gd name="connsiteX207" fmla="*/ 5425556 w 7467600"/>
              <a:gd name="connsiteY207" fmla="*/ 4308967 h 6858000"/>
              <a:gd name="connsiteX208" fmla="*/ 4943646 w 7467600"/>
              <a:gd name="connsiteY208" fmla="*/ 3822916 h 6858000"/>
              <a:gd name="connsiteX209" fmla="*/ 4594837 w 7467600"/>
              <a:gd name="connsiteY209" fmla="*/ 3532274 h 6858000"/>
              <a:gd name="connsiteX210" fmla="*/ 4441737 w 7467600"/>
              <a:gd name="connsiteY210" fmla="*/ 3399734 h 6858000"/>
              <a:gd name="connsiteX211" fmla="*/ 5425834 w 7467600"/>
              <a:gd name="connsiteY211" fmla="*/ 3162785 h 6858000"/>
              <a:gd name="connsiteX212" fmla="*/ 5401644 w 7467600"/>
              <a:gd name="connsiteY212" fmla="*/ 3617847 h 6858000"/>
              <a:gd name="connsiteX213" fmla="*/ 5467256 w 7467600"/>
              <a:gd name="connsiteY213" fmla="*/ 4175494 h 6858000"/>
              <a:gd name="connsiteX214" fmla="*/ 5448069 w 7467600"/>
              <a:gd name="connsiteY214" fmla="*/ 3567554 h 6858000"/>
              <a:gd name="connsiteX215" fmla="*/ 5425834 w 7467600"/>
              <a:gd name="connsiteY215" fmla="*/ 3162785 h 6858000"/>
              <a:gd name="connsiteX216" fmla="*/ 1318687 w 7467600"/>
              <a:gd name="connsiteY216" fmla="*/ 3113840 h 6858000"/>
              <a:gd name="connsiteX217" fmla="*/ 1066793 w 7467600"/>
              <a:gd name="connsiteY217" fmla="*/ 3212171 h 6858000"/>
              <a:gd name="connsiteX218" fmla="*/ 993319 w 7467600"/>
              <a:gd name="connsiteY218" fmla="*/ 3247648 h 6858000"/>
              <a:gd name="connsiteX219" fmla="*/ 853081 w 7467600"/>
              <a:gd name="connsiteY219" fmla="*/ 3312410 h 6858000"/>
              <a:gd name="connsiteX220" fmla="*/ 805957 w 7467600"/>
              <a:gd name="connsiteY220" fmla="*/ 3330443 h 6858000"/>
              <a:gd name="connsiteX221" fmla="*/ 1318687 w 7467600"/>
              <a:gd name="connsiteY221" fmla="*/ 3113840 h 6858000"/>
              <a:gd name="connsiteX222" fmla="*/ 5453702 w 7467600"/>
              <a:gd name="connsiteY222" fmla="*/ 3090882 h 6858000"/>
              <a:gd name="connsiteX223" fmla="*/ 5480135 w 7467600"/>
              <a:gd name="connsiteY223" fmla="*/ 3565802 h 6858000"/>
              <a:gd name="connsiteX224" fmla="*/ 5499023 w 7467600"/>
              <a:gd name="connsiteY224" fmla="*/ 4166310 h 6858000"/>
              <a:gd name="connsiteX225" fmla="*/ 5547022 w 7467600"/>
              <a:gd name="connsiteY225" fmla="*/ 3607838 h 6858000"/>
              <a:gd name="connsiteX226" fmla="*/ 5515964 w 7467600"/>
              <a:gd name="connsiteY226" fmla="*/ 3378541 h 6858000"/>
              <a:gd name="connsiteX227" fmla="*/ 5453702 w 7467600"/>
              <a:gd name="connsiteY227" fmla="*/ 3090882 h 6858000"/>
              <a:gd name="connsiteX228" fmla="*/ 1238695 w 7467600"/>
              <a:gd name="connsiteY228" fmla="*/ 3076820 h 6858000"/>
              <a:gd name="connsiteX229" fmla="*/ 716371 w 7467600"/>
              <a:gd name="connsiteY229" fmla="*/ 3293249 h 6858000"/>
              <a:gd name="connsiteX230" fmla="*/ 579522 w 7467600"/>
              <a:gd name="connsiteY230" fmla="*/ 3371759 h 6858000"/>
              <a:gd name="connsiteX231" fmla="*/ 600288 w 7467600"/>
              <a:gd name="connsiteY231" fmla="*/ 3365555 h 6858000"/>
              <a:gd name="connsiteX232" fmla="*/ 840692 w 7467600"/>
              <a:gd name="connsiteY232" fmla="*/ 3284921 h 6858000"/>
              <a:gd name="connsiteX233" fmla="*/ 979248 w 7467600"/>
              <a:gd name="connsiteY233" fmla="*/ 3221003 h 6858000"/>
              <a:gd name="connsiteX234" fmla="*/ 1053282 w 7467600"/>
              <a:gd name="connsiteY234" fmla="*/ 3185247 h 6858000"/>
              <a:gd name="connsiteX235" fmla="*/ 1320603 w 7467600"/>
              <a:gd name="connsiteY235" fmla="*/ 3081281 h 6858000"/>
              <a:gd name="connsiteX236" fmla="*/ 1238695 w 7467600"/>
              <a:gd name="connsiteY236" fmla="*/ 3076820 h 6858000"/>
              <a:gd name="connsiteX237" fmla="*/ 5425627 w 7467600"/>
              <a:gd name="connsiteY237" fmla="*/ 2954192 h 6858000"/>
              <a:gd name="connsiteX238" fmla="*/ 5470770 w 7467600"/>
              <a:gd name="connsiteY238" fmla="*/ 3005435 h 6858000"/>
              <a:gd name="connsiteX239" fmla="*/ 5519779 w 7467600"/>
              <a:gd name="connsiteY239" fmla="*/ 4359223 h 6858000"/>
              <a:gd name="connsiteX240" fmla="*/ 5520293 w 7467600"/>
              <a:gd name="connsiteY240" fmla="*/ 4360602 h 6858000"/>
              <a:gd name="connsiteX241" fmla="*/ 5767221 w 7467600"/>
              <a:gd name="connsiteY241" fmla="*/ 4665564 h 6858000"/>
              <a:gd name="connsiteX242" fmla="*/ 6937169 w 7467600"/>
              <a:gd name="connsiteY242" fmla="*/ 4815941 h 6858000"/>
              <a:gd name="connsiteX243" fmla="*/ 6953922 w 7467600"/>
              <a:gd name="connsiteY243" fmla="*/ 4890068 h 6858000"/>
              <a:gd name="connsiteX244" fmla="*/ 6071359 w 7467600"/>
              <a:gd name="connsiteY244" fmla="*/ 4770770 h 6858000"/>
              <a:gd name="connsiteX245" fmla="*/ 6038839 w 7467600"/>
              <a:gd name="connsiteY245" fmla="*/ 4764474 h 6858000"/>
              <a:gd name="connsiteX246" fmla="*/ 6038706 w 7467600"/>
              <a:gd name="connsiteY246" fmla="*/ 4763847 h 6858000"/>
              <a:gd name="connsiteX247" fmla="*/ 6037784 w 7467600"/>
              <a:gd name="connsiteY247" fmla="*/ 4764270 h 6858000"/>
              <a:gd name="connsiteX248" fmla="*/ 6038839 w 7467600"/>
              <a:gd name="connsiteY248" fmla="*/ 4764474 h 6858000"/>
              <a:gd name="connsiteX249" fmla="*/ 6040338 w 7467600"/>
              <a:gd name="connsiteY249" fmla="*/ 4771418 h 6858000"/>
              <a:gd name="connsiteX250" fmla="*/ 6024488 w 7467600"/>
              <a:gd name="connsiteY250" fmla="*/ 4809903 h 6858000"/>
              <a:gd name="connsiteX251" fmla="*/ 5599771 w 7467600"/>
              <a:gd name="connsiteY251" fmla="*/ 5509652 h 6858000"/>
              <a:gd name="connsiteX252" fmla="*/ 5548843 w 7467600"/>
              <a:gd name="connsiteY252" fmla="*/ 5563845 h 6858000"/>
              <a:gd name="connsiteX253" fmla="*/ 5940952 w 7467600"/>
              <a:gd name="connsiteY253" fmla="*/ 6250028 h 6858000"/>
              <a:gd name="connsiteX254" fmla="*/ 6043441 w 7467600"/>
              <a:gd name="connsiteY254" fmla="*/ 6665847 h 6858000"/>
              <a:gd name="connsiteX255" fmla="*/ 6093432 w 7467600"/>
              <a:gd name="connsiteY255" fmla="*/ 6858000 h 6858000"/>
              <a:gd name="connsiteX256" fmla="*/ 6034344 w 7467600"/>
              <a:gd name="connsiteY256" fmla="*/ 6858000 h 6858000"/>
              <a:gd name="connsiteX257" fmla="*/ 6026679 w 7467600"/>
              <a:gd name="connsiteY257" fmla="*/ 6836959 h 6858000"/>
              <a:gd name="connsiteX258" fmla="*/ 5800441 w 7467600"/>
              <a:gd name="connsiteY258" fmla="*/ 6335286 h 6858000"/>
              <a:gd name="connsiteX259" fmla="*/ 5526562 w 7467600"/>
              <a:gd name="connsiteY259" fmla="*/ 5705388 h 6858000"/>
              <a:gd name="connsiteX260" fmla="*/ 5519640 w 7467600"/>
              <a:gd name="connsiteY260" fmla="*/ 5683774 h 6858000"/>
              <a:gd name="connsiteX261" fmla="*/ 5844559 w 7467600"/>
              <a:gd name="connsiteY261" fmla="*/ 6553349 h 6858000"/>
              <a:gd name="connsiteX262" fmla="*/ 5975994 w 7467600"/>
              <a:gd name="connsiteY262" fmla="*/ 6858000 h 6858000"/>
              <a:gd name="connsiteX263" fmla="*/ 5898547 w 7467600"/>
              <a:gd name="connsiteY263" fmla="*/ 6858000 h 6858000"/>
              <a:gd name="connsiteX264" fmla="*/ 5682041 w 7467600"/>
              <a:gd name="connsiteY264" fmla="*/ 6355860 h 6858000"/>
              <a:gd name="connsiteX265" fmla="*/ 5461758 w 7467600"/>
              <a:gd name="connsiteY265" fmla="*/ 5820220 h 6858000"/>
              <a:gd name="connsiteX266" fmla="*/ 5237282 w 7467600"/>
              <a:gd name="connsiteY266" fmla="*/ 6579086 h 6858000"/>
              <a:gd name="connsiteX267" fmla="*/ 5115009 w 7467600"/>
              <a:gd name="connsiteY267" fmla="*/ 6858000 h 6858000"/>
              <a:gd name="connsiteX268" fmla="*/ 5028074 w 7467600"/>
              <a:gd name="connsiteY268" fmla="*/ 6858000 h 6858000"/>
              <a:gd name="connsiteX269" fmla="*/ 5079508 w 7467600"/>
              <a:gd name="connsiteY269" fmla="*/ 6749074 h 6858000"/>
              <a:gd name="connsiteX270" fmla="*/ 5371846 w 7467600"/>
              <a:gd name="connsiteY270" fmla="*/ 5924413 h 6858000"/>
              <a:gd name="connsiteX271" fmla="*/ 5270512 w 7467600"/>
              <a:gd name="connsiteY271" fmla="*/ 6138975 h 6858000"/>
              <a:gd name="connsiteX272" fmla="*/ 5062409 w 7467600"/>
              <a:gd name="connsiteY272" fmla="*/ 6653544 h 6858000"/>
              <a:gd name="connsiteX273" fmla="*/ 5036628 w 7467600"/>
              <a:gd name="connsiteY273" fmla="*/ 6754247 h 6858000"/>
              <a:gd name="connsiteX274" fmla="*/ 5009112 w 7467600"/>
              <a:gd name="connsiteY274" fmla="*/ 6858000 h 6858000"/>
              <a:gd name="connsiteX275" fmla="*/ 4976679 w 7467600"/>
              <a:gd name="connsiteY275" fmla="*/ 6858000 h 6858000"/>
              <a:gd name="connsiteX276" fmla="*/ 5006537 w 7467600"/>
              <a:gd name="connsiteY276" fmla="*/ 6747068 h 6858000"/>
              <a:gd name="connsiteX277" fmla="*/ 5032723 w 7467600"/>
              <a:gd name="connsiteY277" fmla="*/ 6644957 h 6858000"/>
              <a:gd name="connsiteX278" fmla="*/ 5242949 w 7467600"/>
              <a:gd name="connsiteY278" fmla="*/ 6125175 h 6858000"/>
              <a:gd name="connsiteX279" fmla="*/ 5286321 w 7467600"/>
              <a:gd name="connsiteY279" fmla="*/ 6033555 h 6858000"/>
              <a:gd name="connsiteX280" fmla="*/ 5008210 w 7467600"/>
              <a:gd name="connsiteY280" fmla="*/ 6649194 h 6858000"/>
              <a:gd name="connsiteX281" fmla="*/ 4986321 w 7467600"/>
              <a:gd name="connsiteY281" fmla="*/ 6765687 h 6858000"/>
              <a:gd name="connsiteX282" fmla="*/ 4973474 w 7467600"/>
              <a:gd name="connsiteY282" fmla="*/ 6858000 h 6858000"/>
              <a:gd name="connsiteX283" fmla="*/ 4907178 w 7467600"/>
              <a:gd name="connsiteY283" fmla="*/ 6858000 h 6858000"/>
              <a:gd name="connsiteX284" fmla="*/ 4910810 w 7467600"/>
              <a:gd name="connsiteY284" fmla="*/ 6829660 h 6858000"/>
              <a:gd name="connsiteX285" fmla="*/ 4987461 w 7467600"/>
              <a:gd name="connsiteY285" fmla="*/ 6432994 h 6858000"/>
              <a:gd name="connsiteX286" fmla="*/ 5179262 w 7467600"/>
              <a:gd name="connsiteY286" fmla="*/ 6035044 h 6858000"/>
              <a:gd name="connsiteX287" fmla="*/ 4689678 w 7467600"/>
              <a:gd name="connsiteY287" fmla="*/ 6440241 h 6858000"/>
              <a:gd name="connsiteX288" fmla="*/ 4477543 w 7467600"/>
              <a:gd name="connsiteY288" fmla="*/ 6674836 h 6858000"/>
              <a:gd name="connsiteX289" fmla="*/ 4329957 w 7467600"/>
              <a:gd name="connsiteY289" fmla="*/ 6858000 h 6858000"/>
              <a:gd name="connsiteX290" fmla="*/ 4218595 w 7467600"/>
              <a:gd name="connsiteY290" fmla="*/ 6858000 h 6858000"/>
              <a:gd name="connsiteX291" fmla="*/ 4368888 w 7467600"/>
              <a:gd name="connsiteY291" fmla="*/ 6668412 h 6858000"/>
              <a:gd name="connsiteX292" fmla="*/ 4563091 w 7467600"/>
              <a:gd name="connsiteY292" fmla="*/ 6442508 h 6858000"/>
              <a:gd name="connsiteX293" fmla="*/ 5387324 w 7467600"/>
              <a:gd name="connsiteY293" fmla="*/ 5705830 h 6858000"/>
              <a:gd name="connsiteX294" fmla="*/ 5073620 w 7467600"/>
              <a:gd name="connsiteY294" fmla="*/ 5955437 h 6858000"/>
              <a:gd name="connsiteX295" fmla="*/ 4689789 w 7467600"/>
              <a:gd name="connsiteY295" fmla="*/ 6268382 h 6858000"/>
              <a:gd name="connsiteX296" fmla="*/ 4418722 w 7467600"/>
              <a:gd name="connsiteY296" fmla="*/ 6570886 h 6858000"/>
              <a:gd name="connsiteX297" fmla="*/ 4214944 w 7467600"/>
              <a:gd name="connsiteY297" fmla="*/ 6858000 h 6858000"/>
              <a:gd name="connsiteX298" fmla="*/ 4177898 w 7467600"/>
              <a:gd name="connsiteY298" fmla="*/ 6858000 h 6858000"/>
              <a:gd name="connsiteX299" fmla="*/ 4391597 w 7467600"/>
              <a:gd name="connsiteY299" fmla="*/ 6556370 h 6858000"/>
              <a:gd name="connsiteX300" fmla="*/ 4668889 w 7467600"/>
              <a:gd name="connsiteY300" fmla="*/ 6246399 h 6858000"/>
              <a:gd name="connsiteX301" fmla="*/ 5055427 w 7467600"/>
              <a:gd name="connsiteY301" fmla="*/ 5931476 h 6858000"/>
              <a:gd name="connsiteX302" fmla="*/ 5371814 w 7467600"/>
              <a:gd name="connsiteY302" fmla="*/ 5678975 h 6858000"/>
              <a:gd name="connsiteX303" fmla="*/ 4987918 w 7467600"/>
              <a:gd name="connsiteY303" fmla="*/ 5838701 h 6858000"/>
              <a:gd name="connsiteX304" fmla="*/ 4317146 w 7467600"/>
              <a:gd name="connsiteY304" fmla="*/ 6587716 h 6858000"/>
              <a:gd name="connsiteX305" fmla="*/ 4171627 w 7467600"/>
              <a:gd name="connsiteY305" fmla="*/ 6858000 h 6858000"/>
              <a:gd name="connsiteX306" fmla="*/ 4081585 w 7467600"/>
              <a:gd name="connsiteY306" fmla="*/ 6858000 h 6858000"/>
              <a:gd name="connsiteX307" fmla="*/ 4238603 w 7467600"/>
              <a:gd name="connsiteY307" fmla="*/ 6559341 h 6858000"/>
              <a:gd name="connsiteX308" fmla="*/ 4778333 w 7467600"/>
              <a:gd name="connsiteY308" fmla="*/ 5873626 h 6858000"/>
              <a:gd name="connsiteX309" fmla="*/ 5414185 w 7467600"/>
              <a:gd name="connsiteY309" fmla="*/ 5573882 h 6858000"/>
              <a:gd name="connsiteX310" fmla="*/ 5959648 w 7467600"/>
              <a:gd name="connsiteY310" fmla="*/ 4760797 h 6858000"/>
              <a:gd name="connsiteX311" fmla="*/ 5355019 w 7467600"/>
              <a:gd name="connsiteY311" fmla="*/ 4734672 h 6858000"/>
              <a:gd name="connsiteX312" fmla="*/ 5083565 w 7467600"/>
              <a:gd name="connsiteY312" fmla="*/ 5179121 h 6858000"/>
              <a:gd name="connsiteX313" fmla="*/ 4713577 w 7467600"/>
              <a:gd name="connsiteY313" fmla="*/ 5616803 h 6858000"/>
              <a:gd name="connsiteX314" fmla="*/ 3989559 w 7467600"/>
              <a:gd name="connsiteY314" fmla="*/ 6145945 h 6858000"/>
              <a:gd name="connsiteX315" fmla="*/ 3939824 w 7467600"/>
              <a:gd name="connsiteY315" fmla="*/ 6066900 h 6858000"/>
              <a:gd name="connsiteX316" fmla="*/ 4584537 w 7467600"/>
              <a:gd name="connsiteY316" fmla="*/ 5324826 h 6858000"/>
              <a:gd name="connsiteX317" fmla="*/ 5037105 w 7467600"/>
              <a:gd name="connsiteY317" fmla="*/ 5088765 h 6858000"/>
              <a:gd name="connsiteX318" fmla="*/ 5039930 w 7467600"/>
              <a:gd name="connsiteY318" fmla="*/ 5089585 h 6858000"/>
              <a:gd name="connsiteX319" fmla="*/ 5263764 w 7467600"/>
              <a:gd name="connsiteY319" fmla="*/ 4735525 h 6858000"/>
              <a:gd name="connsiteX320" fmla="*/ 4086300 w 7467600"/>
              <a:gd name="connsiteY320" fmla="*/ 4884599 h 6858000"/>
              <a:gd name="connsiteX321" fmla="*/ 4085485 w 7467600"/>
              <a:gd name="connsiteY321" fmla="*/ 4899070 h 6858000"/>
              <a:gd name="connsiteX322" fmla="*/ 3871915 w 7467600"/>
              <a:gd name="connsiteY322" fmla="*/ 5253645 h 6858000"/>
              <a:gd name="connsiteX323" fmla="*/ 3799374 w 7467600"/>
              <a:gd name="connsiteY323" fmla="*/ 5466127 h 6858000"/>
              <a:gd name="connsiteX324" fmla="*/ 3498850 w 7467600"/>
              <a:gd name="connsiteY324" fmla="*/ 6661888 h 6858000"/>
              <a:gd name="connsiteX325" fmla="*/ 3399216 w 7467600"/>
              <a:gd name="connsiteY325" fmla="*/ 6858000 h 6858000"/>
              <a:gd name="connsiteX326" fmla="*/ 3303688 w 7467600"/>
              <a:gd name="connsiteY326" fmla="*/ 6858000 h 6858000"/>
              <a:gd name="connsiteX327" fmla="*/ 3391774 w 7467600"/>
              <a:gd name="connsiteY327" fmla="*/ 6697181 h 6858000"/>
              <a:gd name="connsiteX328" fmla="*/ 3735540 w 7467600"/>
              <a:gd name="connsiteY328" fmla="*/ 5546923 h 6858000"/>
              <a:gd name="connsiteX329" fmla="*/ 3729438 w 7467600"/>
              <a:gd name="connsiteY329" fmla="*/ 5569058 h 6858000"/>
              <a:gd name="connsiteX330" fmla="*/ 3707782 w 7467600"/>
              <a:gd name="connsiteY330" fmla="*/ 5644908 h 6858000"/>
              <a:gd name="connsiteX331" fmla="*/ 3583827 w 7467600"/>
              <a:gd name="connsiteY331" fmla="*/ 6039215 h 6858000"/>
              <a:gd name="connsiteX332" fmla="*/ 3547861 w 7467600"/>
              <a:gd name="connsiteY332" fmla="*/ 6129609 h 6858000"/>
              <a:gd name="connsiteX333" fmla="*/ 3490905 w 7467600"/>
              <a:gd name="connsiteY333" fmla="*/ 6277660 h 6858000"/>
              <a:gd name="connsiteX334" fmla="*/ 3455859 w 7467600"/>
              <a:gd name="connsiteY334" fmla="*/ 6391301 h 6858000"/>
              <a:gd name="connsiteX335" fmla="*/ 3429112 w 7467600"/>
              <a:gd name="connsiteY335" fmla="*/ 6479469 h 6858000"/>
              <a:gd name="connsiteX336" fmla="*/ 3304862 w 7467600"/>
              <a:gd name="connsiteY336" fmla="*/ 6796476 h 6858000"/>
              <a:gd name="connsiteX337" fmla="*/ 3276071 w 7467600"/>
              <a:gd name="connsiteY337" fmla="*/ 6858000 h 6858000"/>
              <a:gd name="connsiteX338" fmla="*/ 3240805 w 7467600"/>
              <a:gd name="connsiteY338" fmla="*/ 6858000 h 6858000"/>
              <a:gd name="connsiteX339" fmla="*/ 3275917 w 7467600"/>
              <a:gd name="connsiteY339" fmla="*/ 6783192 h 6858000"/>
              <a:gd name="connsiteX340" fmla="*/ 3399358 w 7467600"/>
              <a:gd name="connsiteY340" fmla="*/ 6469011 h 6858000"/>
              <a:gd name="connsiteX341" fmla="*/ 3425650 w 7467600"/>
              <a:gd name="connsiteY341" fmla="*/ 6381333 h 6858000"/>
              <a:gd name="connsiteX342" fmla="*/ 3460661 w 7467600"/>
              <a:gd name="connsiteY342" fmla="*/ 6266763 h 6858000"/>
              <a:gd name="connsiteX343" fmla="*/ 3518021 w 7467600"/>
              <a:gd name="connsiteY343" fmla="*/ 6117298 h 6858000"/>
              <a:gd name="connsiteX344" fmla="*/ 3554035 w 7467600"/>
              <a:gd name="connsiteY344" fmla="*/ 6027832 h 6858000"/>
              <a:gd name="connsiteX345" fmla="*/ 3677174 w 7467600"/>
              <a:gd name="connsiteY345" fmla="*/ 5636351 h 6858000"/>
              <a:gd name="connsiteX346" fmla="*/ 3698819 w 7467600"/>
              <a:gd name="connsiteY346" fmla="*/ 5560503 h 6858000"/>
              <a:gd name="connsiteX347" fmla="*/ 3702094 w 7467600"/>
              <a:gd name="connsiteY347" fmla="*/ 5549194 h 6858000"/>
              <a:gd name="connsiteX348" fmla="*/ 3398355 w 7467600"/>
              <a:gd name="connsiteY348" fmla="*/ 6094603 h 6858000"/>
              <a:gd name="connsiteX349" fmla="*/ 3193941 w 7467600"/>
              <a:gd name="connsiteY349" fmla="*/ 6798775 h 6858000"/>
              <a:gd name="connsiteX350" fmla="*/ 3184140 w 7467600"/>
              <a:gd name="connsiteY350" fmla="*/ 6858000 h 6858000"/>
              <a:gd name="connsiteX351" fmla="*/ 3099978 w 7467600"/>
              <a:gd name="connsiteY351" fmla="*/ 6858000 h 6858000"/>
              <a:gd name="connsiteX352" fmla="*/ 3101556 w 7467600"/>
              <a:gd name="connsiteY352" fmla="*/ 6843337 h 6858000"/>
              <a:gd name="connsiteX353" fmla="*/ 3370162 w 7467600"/>
              <a:gd name="connsiteY353" fmla="*/ 5785550 h 6858000"/>
              <a:gd name="connsiteX354" fmla="*/ 3746477 w 7467600"/>
              <a:gd name="connsiteY354" fmla="*/ 5377889 h 6858000"/>
              <a:gd name="connsiteX355" fmla="*/ 3863399 w 7467600"/>
              <a:gd name="connsiteY355" fmla="*/ 5087257 h 6858000"/>
              <a:gd name="connsiteX356" fmla="*/ 3968712 w 7467600"/>
              <a:gd name="connsiteY356" fmla="*/ 4913989 h 6858000"/>
              <a:gd name="connsiteX357" fmla="*/ 2792390 w 7467600"/>
              <a:gd name="connsiteY357" fmla="*/ 5382974 h 6858000"/>
              <a:gd name="connsiteX358" fmla="*/ 2714982 w 7467600"/>
              <a:gd name="connsiteY358" fmla="*/ 5427051 h 6858000"/>
              <a:gd name="connsiteX359" fmla="*/ 2813361 w 7467600"/>
              <a:gd name="connsiteY359" fmla="*/ 6023912 h 6858000"/>
              <a:gd name="connsiteX360" fmla="*/ 2688430 w 7467600"/>
              <a:gd name="connsiteY360" fmla="*/ 6801564 h 6858000"/>
              <a:gd name="connsiteX361" fmla="*/ 2629626 w 7467600"/>
              <a:gd name="connsiteY361" fmla="*/ 6763394 h 6858000"/>
              <a:gd name="connsiteX362" fmla="*/ 2565328 w 7467600"/>
              <a:gd name="connsiteY362" fmla="*/ 5516399 h 6858000"/>
              <a:gd name="connsiteX363" fmla="*/ 1922999 w 7467600"/>
              <a:gd name="connsiteY363" fmla="*/ 5980343 h 6858000"/>
              <a:gd name="connsiteX364" fmla="*/ 1950261 w 7467600"/>
              <a:gd name="connsiteY364" fmla="*/ 6405858 h 6858000"/>
              <a:gd name="connsiteX365" fmla="*/ 2365554 w 7467600"/>
              <a:gd name="connsiteY365" fmla="*/ 6759107 h 6858000"/>
              <a:gd name="connsiteX366" fmla="*/ 2424142 w 7467600"/>
              <a:gd name="connsiteY366" fmla="*/ 6858000 h 6858000"/>
              <a:gd name="connsiteX367" fmla="*/ 2395994 w 7467600"/>
              <a:gd name="connsiteY367" fmla="*/ 6858000 h 6858000"/>
              <a:gd name="connsiteX368" fmla="*/ 2392863 w 7467600"/>
              <a:gd name="connsiteY368" fmla="*/ 6852964 h 6858000"/>
              <a:gd name="connsiteX369" fmla="*/ 2017589 w 7467600"/>
              <a:gd name="connsiteY369" fmla="*/ 6493982 h 6858000"/>
              <a:gd name="connsiteX370" fmla="*/ 2147336 w 7467600"/>
              <a:gd name="connsiteY370" fmla="*/ 6594052 h 6858000"/>
              <a:gd name="connsiteX371" fmla="*/ 2207047 w 7467600"/>
              <a:gd name="connsiteY371" fmla="*/ 6654540 h 6858000"/>
              <a:gd name="connsiteX372" fmla="*/ 2299106 w 7467600"/>
              <a:gd name="connsiteY372" fmla="*/ 6778931 h 6858000"/>
              <a:gd name="connsiteX373" fmla="*/ 2314430 w 7467600"/>
              <a:gd name="connsiteY373" fmla="*/ 6801144 h 6858000"/>
              <a:gd name="connsiteX374" fmla="*/ 2352406 w 7467600"/>
              <a:gd name="connsiteY374" fmla="*/ 6858000 h 6858000"/>
              <a:gd name="connsiteX375" fmla="*/ 2314492 w 7467600"/>
              <a:gd name="connsiteY375" fmla="*/ 6858000 h 6858000"/>
              <a:gd name="connsiteX376" fmla="*/ 2288095 w 7467600"/>
              <a:gd name="connsiteY376" fmla="*/ 6818030 h 6858000"/>
              <a:gd name="connsiteX377" fmla="*/ 2272768 w 7467600"/>
              <a:gd name="connsiteY377" fmla="*/ 6795822 h 6858000"/>
              <a:gd name="connsiteX378" fmla="*/ 2182715 w 7467600"/>
              <a:gd name="connsiteY378" fmla="*/ 6675071 h 6858000"/>
              <a:gd name="connsiteX379" fmla="*/ 2032061 w 7467600"/>
              <a:gd name="connsiteY379" fmla="*/ 6541380 h 6858000"/>
              <a:gd name="connsiteX380" fmla="*/ 2257220 w 7467600"/>
              <a:gd name="connsiteY380" fmla="*/ 6826257 h 6858000"/>
              <a:gd name="connsiteX381" fmla="*/ 2281324 w 7467600"/>
              <a:gd name="connsiteY381" fmla="*/ 6858000 h 6858000"/>
              <a:gd name="connsiteX382" fmla="*/ 2242860 w 7467600"/>
              <a:gd name="connsiteY382" fmla="*/ 6858000 h 6858000"/>
              <a:gd name="connsiteX383" fmla="*/ 2232818 w 7467600"/>
              <a:gd name="connsiteY383" fmla="*/ 6844926 h 6858000"/>
              <a:gd name="connsiteX384" fmla="*/ 1990172 w 7467600"/>
              <a:gd name="connsiteY384" fmla="*/ 6542121 h 6858000"/>
              <a:gd name="connsiteX385" fmla="*/ 2124090 w 7467600"/>
              <a:gd name="connsiteY385" fmla="*/ 6761017 h 6858000"/>
              <a:gd name="connsiteX386" fmla="*/ 2200380 w 7467600"/>
              <a:gd name="connsiteY386" fmla="*/ 6858000 h 6858000"/>
              <a:gd name="connsiteX387" fmla="*/ 2147507 w 7467600"/>
              <a:gd name="connsiteY387" fmla="*/ 6858000 h 6858000"/>
              <a:gd name="connsiteX388" fmla="*/ 2070668 w 7467600"/>
              <a:gd name="connsiteY388" fmla="*/ 6761520 h 6858000"/>
              <a:gd name="connsiteX389" fmla="*/ 1975142 w 7467600"/>
              <a:gd name="connsiteY389" fmla="*/ 6585570 h 6858000"/>
              <a:gd name="connsiteX390" fmla="*/ 2050035 w 7467600"/>
              <a:gd name="connsiteY390" fmla="*/ 6813345 h 6858000"/>
              <a:gd name="connsiteX391" fmla="*/ 2063025 w 7467600"/>
              <a:gd name="connsiteY391" fmla="*/ 6858000 h 6858000"/>
              <a:gd name="connsiteX392" fmla="*/ 2021675 w 7467600"/>
              <a:gd name="connsiteY392" fmla="*/ 6858000 h 6858000"/>
              <a:gd name="connsiteX393" fmla="*/ 2019308 w 7467600"/>
              <a:gd name="connsiteY393" fmla="*/ 6847118 h 6858000"/>
              <a:gd name="connsiteX394" fmla="*/ 1938835 w 7467600"/>
              <a:gd name="connsiteY394" fmla="*/ 6551160 h 6858000"/>
              <a:gd name="connsiteX395" fmla="*/ 1953230 w 7467600"/>
              <a:gd name="connsiteY395" fmla="*/ 6759699 h 6858000"/>
              <a:gd name="connsiteX396" fmla="*/ 1956763 w 7467600"/>
              <a:gd name="connsiteY396" fmla="*/ 6778191 h 6858000"/>
              <a:gd name="connsiteX397" fmla="*/ 1967925 w 7467600"/>
              <a:gd name="connsiteY397" fmla="*/ 6858000 h 6858000"/>
              <a:gd name="connsiteX398" fmla="*/ 1936622 w 7467600"/>
              <a:gd name="connsiteY398" fmla="*/ 6858000 h 6858000"/>
              <a:gd name="connsiteX399" fmla="*/ 1926261 w 7467600"/>
              <a:gd name="connsiteY399" fmla="*/ 6784064 h 6858000"/>
              <a:gd name="connsiteX400" fmla="*/ 1922724 w 7467600"/>
              <a:gd name="connsiteY400" fmla="*/ 6765577 h 6858000"/>
              <a:gd name="connsiteX401" fmla="*/ 1904650 w 7467600"/>
              <a:gd name="connsiteY401" fmla="*/ 6639616 h 6858000"/>
              <a:gd name="connsiteX402" fmla="*/ 1885273 w 7467600"/>
              <a:gd name="connsiteY402" fmla="*/ 6858000 h 6858000"/>
              <a:gd name="connsiteX403" fmla="*/ 1854363 w 7467600"/>
              <a:gd name="connsiteY403" fmla="*/ 6858000 h 6858000"/>
              <a:gd name="connsiteX404" fmla="*/ 1880391 w 7467600"/>
              <a:gd name="connsiteY404" fmla="*/ 6603796 h 6858000"/>
              <a:gd name="connsiteX405" fmla="*/ 1818273 w 7467600"/>
              <a:gd name="connsiteY405" fmla="*/ 6715729 h 6858000"/>
              <a:gd name="connsiteX406" fmla="*/ 1794691 w 7467600"/>
              <a:gd name="connsiteY406" fmla="*/ 6843239 h 6858000"/>
              <a:gd name="connsiteX407" fmla="*/ 1794914 w 7467600"/>
              <a:gd name="connsiteY407" fmla="*/ 6858000 h 6858000"/>
              <a:gd name="connsiteX408" fmla="*/ 1746128 w 7467600"/>
              <a:gd name="connsiteY408" fmla="*/ 6858000 h 6858000"/>
              <a:gd name="connsiteX409" fmla="*/ 1753934 w 7467600"/>
              <a:gd name="connsiteY409" fmla="*/ 6724796 h 6858000"/>
              <a:gd name="connsiteX410" fmla="*/ 1792053 w 7467600"/>
              <a:gd name="connsiteY410" fmla="*/ 6572396 h 6858000"/>
              <a:gd name="connsiteX411" fmla="*/ 1862248 w 7467600"/>
              <a:gd name="connsiteY411" fmla="*/ 6266397 h 6858000"/>
              <a:gd name="connsiteX412" fmla="*/ 1862250 w 7467600"/>
              <a:gd name="connsiteY412" fmla="*/ 6033531 h 6858000"/>
              <a:gd name="connsiteX413" fmla="*/ 1211999 w 7467600"/>
              <a:gd name="connsiteY413" fmla="*/ 6683610 h 6858000"/>
              <a:gd name="connsiteX414" fmla="*/ 1213266 w 7467600"/>
              <a:gd name="connsiteY414" fmla="*/ 6691947 h 6858000"/>
              <a:gd name="connsiteX415" fmla="*/ 1203370 w 7467600"/>
              <a:gd name="connsiteY415" fmla="*/ 6850676 h 6858000"/>
              <a:gd name="connsiteX416" fmla="*/ 1203671 w 7467600"/>
              <a:gd name="connsiteY416" fmla="*/ 6858000 h 6858000"/>
              <a:gd name="connsiteX417" fmla="*/ 1143180 w 7467600"/>
              <a:gd name="connsiteY417" fmla="*/ 6858000 h 6858000"/>
              <a:gd name="connsiteX418" fmla="*/ 1142176 w 7467600"/>
              <a:gd name="connsiteY418" fmla="*/ 6766045 h 6858000"/>
              <a:gd name="connsiteX419" fmla="*/ 1067484 w 7467600"/>
              <a:gd name="connsiteY419" fmla="*/ 6858000 h 6858000"/>
              <a:gd name="connsiteX420" fmla="*/ 953928 w 7467600"/>
              <a:gd name="connsiteY420" fmla="*/ 6858000 h 6858000"/>
              <a:gd name="connsiteX421" fmla="*/ 959715 w 7467600"/>
              <a:gd name="connsiteY421" fmla="*/ 6850185 h 6858000"/>
              <a:gd name="connsiteX422" fmla="*/ 1483788 w 7467600"/>
              <a:gd name="connsiteY422" fmla="*/ 6259174 h 6858000"/>
              <a:gd name="connsiteX423" fmla="*/ 1100671 w 7467600"/>
              <a:gd name="connsiteY423" fmla="*/ 6252137 h 6858000"/>
              <a:gd name="connsiteX424" fmla="*/ 1090144 w 7467600"/>
              <a:gd name="connsiteY424" fmla="*/ 6256748 h 6858000"/>
              <a:gd name="connsiteX425" fmla="*/ 1095872 w 7467600"/>
              <a:gd name="connsiteY425" fmla="*/ 6271892 h 6858000"/>
              <a:gd name="connsiteX426" fmla="*/ 262785 w 7467600"/>
              <a:gd name="connsiteY426" fmla="*/ 6845450 h 6858000"/>
              <a:gd name="connsiteX427" fmla="*/ 209968 w 7467600"/>
              <a:gd name="connsiteY427" fmla="*/ 6770713 h 6858000"/>
              <a:gd name="connsiteX428" fmla="*/ 873460 w 7467600"/>
              <a:gd name="connsiteY428" fmla="*/ 6253768 h 6858000"/>
              <a:gd name="connsiteX429" fmla="*/ 192686 w 7467600"/>
              <a:gd name="connsiteY429" fmla="*/ 5849257 h 6858000"/>
              <a:gd name="connsiteX430" fmla="*/ 4696 w 7467600"/>
              <a:gd name="connsiteY430" fmla="*/ 5697668 h 6858000"/>
              <a:gd name="connsiteX431" fmla="*/ 0 w 7467600"/>
              <a:gd name="connsiteY431" fmla="*/ 5689984 h 6858000"/>
              <a:gd name="connsiteX432" fmla="*/ 0 w 7467600"/>
              <a:gd name="connsiteY432" fmla="*/ 5513472 h 6858000"/>
              <a:gd name="connsiteX433" fmla="*/ 174101 w 7467600"/>
              <a:gd name="connsiteY433" fmla="*/ 5620277 h 6858000"/>
              <a:gd name="connsiteX434" fmla="*/ 891800 w 7467600"/>
              <a:gd name="connsiteY434" fmla="*/ 6036935 h 6858000"/>
              <a:gd name="connsiteX435" fmla="*/ 1072219 w 7467600"/>
              <a:gd name="connsiteY435" fmla="*/ 6169443 h 6858000"/>
              <a:gd name="connsiteX436" fmla="*/ 1074117 w 7467600"/>
              <a:gd name="connsiteY436" fmla="*/ 6170301 h 6858000"/>
              <a:gd name="connsiteX437" fmla="*/ 1083114 w 7467600"/>
              <a:gd name="connsiteY437" fmla="*/ 6174131 h 6858000"/>
              <a:gd name="connsiteX438" fmla="*/ 1543010 w 7467600"/>
              <a:gd name="connsiteY438" fmla="*/ 6191140 h 6858000"/>
              <a:gd name="connsiteX439" fmla="*/ 1551080 w 7467600"/>
              <a:gd name="connsiteY439" fmla="*/ 6195006 h 6858000"/>
              <a:gd name="connsiteX440" fmla="*/ 2345443 w 7467600"/>
              <a:gd name="connsiteY440" fmla="*/ 5549882 h 6858000"/>
              <a:gd name="connsiteX441" fmla="*/ 1721499 w 7467600"/>
              <a:gd name="connsiteY441" fmla="*/ 5599969 h 6858000"/>
              <a:gd name="connsiteX442" fmla="*/ 767716 w 7467600"/>
              <a:gd name="connsiteY442" fmla="*/ 5472768 h 6858000"/>
              <a:gd name="connsiteX443" fmla="*/ 722147 w 7467600"/>
              <a:gd name="connsiteY443" fmla="*/ 5393091 h 6858000"/>
              <a:gd name="connsiteX444" fmla="*/ 1485552 w 7467600"/>
              <a:gd name="connsiteY444" fmla="*/ 5313202 h 6858000"/>
              <a:gd name="connsiteX445" fmla="*/ 2143004 w 7467600"/>
              <a:gd name="connsiteY445" fmla="*/ 5402420 h 6858000"/>
              <a:gd name="connsiteX446" fmla="*/ 1933391 w 7467600"/>
              <a:gd name="connsiteY446" fmla="*/ 5156971 h 6858000"/>
              <a:gd name="connsiteX447" fmla="*/ 1827118 w 7467600"/>
              <a:gd name="connsiteY447" fmla="*/ 4968410 h 6858000"/>
              <a:gd name="connsiteX448" fmla="*/ 1837349 w 7467600"/>
              <a:gd name="connsiteY448" fmla="*/ 4956357 h 6858000"/>
              <a:gd name="connsiteX449" fmla="*/ 2162835 w 7467600"/>
              <a:gd name="connsiteY449" fmla="*/ 5187853 h 6858000"/>
              <a:gd name="connsiteX450" fmla="*/ 2257167 w 7467600"/>
              <a:gd name="connsiteY450" fmla="*/ 5462123 h 6858000"/>
              <a:gd name="connsiteX451" fmla="*/ 2261598 w 7467600"/>
              <a:gd name="connsiteY451" fmla="*/ 5467998 h 6858000"/>
              <a:gd name="connsiteX452" fmla="*/ 2437177 w 7467600"/>
              <a:gd name="connsiteY452" fmla="*/ 5479608 h 6858000"/>
              <a:gd name="connsiteX453" fmla="*/ 2445247 w 7467600"/>
              <a:gd name="connsiteY453" fmla="*/ 5483476 h 6858000"/>
              <a:gd name="connsiteX454" fmla="*/ 2743626 w 7467600"/>
              <a:gd name="connsiteY454" fmla="*/ 5304819 h 6858000"/>
              <a:gd name="connsiteX455" fmla="*/ 3048102 w 7467600"/>
              <a:gd name="connsiteY455" fmla="*/ 5150595 h 6858000"/>
              <a:gd name="connsiteX456" fmla="*/ 1799414 w 7467600"/>
              <a:gd name="connsiteY456" fmla="*/ 4694732 h 6858000"/>
              <a:gd name="connsiteX457" fmla="*/ 1771735 w 7467600"/>
              <a:gd name="connsiteY457" fmla="*/ 4619929 h 6858000"/>
              <a:gd name="connsiteX458" fmla="*/ 3104273 w 7467600"/>
              <a:gd name="connsiteY458" fmla="*/ 5076159 h 6858000"/>
              <a:gd name="connsiteX459" fmla="*/ 3113245 w 7467600"/>
              <a:gd name="connsiteY459" fmla="*/ 5090705 h 6858000"/>
              <a:gd name="connsiteX460" fmla="*/ 3126294 w 7467600"/>
              <a:gd name="connsiteY460" fmla="*/ 5114400 h 6858000"/>
              <a:gd name="connsiteX461" fmla="*/ 3937433 w 7467600"/>
              <a:gd name="connsiteY461" fmla="*/ 4830473 h 6858000"/>
              <a:gd name="connsiteX462" fmla="*/ 3590475 w 7467600"/>
              <a:gd name="connsiteY462" fmla="*/ 4597974 h 6858000"/>
              <a:gd name="connsiteX463" fmla="*/ 3100264 w 7467600"/>
              <a:gd name="connsiteY463" fmla="*/ 4579845 h 6858000"/>
              <a:gd name="connsiteX464" fmla="*/ 2183576 w 7467600"/>
              <a:gd name="connsiteY464" fmla="*/ 4227150 h 6858000"/>
              <a:gd name="connsiteX465" fmla="*/ 2151029 w 7467600"/>
              <a:gd name="connsiteY465" fmla="*/ 4146947 h 6858000"/>
              <a:gd name="connsiteX466" fmla="*/ 3563434 w 7467600"/>
              <a:gd name="connsiteY466" fmla="*/ 4469115 h 6858000"/>
              <a:gd name="connsiteX467" fmla="*/ 3177952 w 7467600"/>
              <a:gd name="connsiteY467" fmla="*/ 3657386 h 6858000"/>
              <a:gd name="connsiteX468" fmla="*/ 3189263 w 7467600"/>
              <a:gd name="connsiteY468" fmla="*/ 3625726 h 6858000"/>
              <a:gd name="connsiteX469" fmla="*/ 3560912 w 7467600"/>
              <a:gd name="connsiteY469" fmla="*/ 4079863 h 6858000"/>
              <a:gd name="connsiteX470" fmla="*/ 3626636 w 7467600"/>
              <a:gd name="connsiteY470" fmla="*/ 4512230 h 6858000"/>
              <a:gd name="connsiteX471" fmla="*/ 3653088 w 7467600"/>
              <a:gd name="connsiteY471" fmla="*/ 4521417 h 6858000"/>
              <a:gd name="connsiteX472" fmla="*/ 3988128 w 7467600"/>
              <a:gd name="connsiteY472" fmla="*/ 4817267 h 6858000"/>
              <a:gd name="connsiteX473" fmla="*/ 4830582 w 7467600"/>
              <a:gd name="connsiteY473" fmla="*/ 4676000 h 6858000"/>
              <a:gd name="connsiteX474" fmla="*/ 4830100 w 7467600"/>
              <a:gd name="connsiteY474" fmla="*/ 4675554 h 6858000"/>
              <a:gd name="connsiteX475" fmla="*/ 4036318 w 7467600"/>
              <a:gd name="connsiteY475" fmla="*/ 4147013 h 6858000"/>
              <a:gd name="connsiteX476" fmla="*/ 3432098 w 7467600"/>
              <a:gd name="connsiteY476" fmla="*/ 3537312 h 6858000"/>
              <a:gd name="connsiteX477" fmla="*/ 3446761 w 7467600"/>
              <a:gd name="connsiteY477" fmla="*/ 3461278 h 6858000"/>
              <a:gd name="connsiteX478" fmla="*/ 4419733 w 7467600"/>
              <a:gd name="connsiteY478" fmla="*/ 3963555 h 6858000"/>
              <a:gd name="connsiteX479" fmla="*/ 4781371 w 7467600"/>
              <a:gd name="connsiteY479" fmla="*/ 4458604 h 6858000"/>
              <a:gd name="connsiteX480" fmla="*/ 4780440 w 7467600"/>
              <a:gd name="connsiteY480" fmla="*/ 4470290 h 6858000"/>
              <a:gd name="connsiteX481" fmla="*/ 4898954 w 7467600"/>
              <a:gd name="connsiteY481" fmla="*/ 4662092 h 6858000"/>
              <a:gd name="connsiteX482" fmla="*/ 4900699 w 7467600"/>
              <a:gd name="connsiteY482" fmla="*/ 4670867 h 6858000"/>
              <a:gd name="connsiteX483" fmla="*/ 5714511 w 7467600"/>
              <a:gd name="connsiteY483" fmla="*/ 4663483 h 6858000"/>
              <a:gd name="connsiteX484" fmla="*/ 5464793 w 7467600"/>
              <a:gd name="connsiteY484" fmla="*/ 4393556 h 6858000"/>
              <a:gd name="connsiteX485" fmla="*/ 5461897 w 7467600"/>
              <a:gd name="connsiteY485" fmla="*/ 4390879 h 6858000"/>
              <a:gd name="connsiteX486" fmla="*/ 4294126 w 7467600"/>
              <a:gd name="connsiteY486" fmla="*/ 3303048 h 6858000"/>
              <a:gd name="connsiteX487" fmla="*/ 4305321 w 7467600"/>
              <a:gd name="connsiteY487" fmla="*/ 3256953 h 6858000"/>
              <a:gd name="connsiteX488" fmla="*/ 4949299 w 7467600"/>
              <a:gd name="connsiteY488" fmla="*/ 3766336 h 6858000"/>
              <a:gd name="connsiteX489" fmla="*/ 5291452 w 7467600"/>
              <a:gd name="connsiteY489" fmla="*/ 4076801 h 6858000"/>
              <a:gd name="connsiteX490" fmla="*/ 5434998 w 7467600"/>
              <a:gd name="connsiteY490" fmla="*/ 4254100 h 6858000"/>
              <a:gd name="connsiteX491" fmla="*/ 5351015 w 7467600"/>
              <a:gd name="connsiteY491" fmla="*/ 3760989 h 6858000"/>
              <a:gd name="connsiteX492" fmla="*/ 5413780 w 7467600"/>
              <a:gd name="connsiteY492" fmla="*/ 2966265 h 6858000"/>
              <a:gd name="connsiteX493" fmla="*/ 5425627 w 7467600"/>
              <a:gd name="connsiteY493" fmla="*/ 2954192 h 6858000"/>
              <a:gd name="connsiteX494" fmla="*/ 6604735 w 7467600"/>
              <a:gd name="connsiteY494" fmla="*/ 2041381 h 6858000"/>
              <a:gd name="connsiteX495" fmla="*/ 7204487 w 7467600"/>
              <a:gd name="connsiteY495" fmla="*/ 2742112 h 6858000"/>
              <a:gd name="connsiteX496" fmla="*/ 7131592 w 7467600"/>
              <a:gd name="connsiteY496" fmla="*/ 2672096 h 6858000"/>
              <a:gd name="connsiteX497" fmla="*/ 6996344 w 7467600"/>
              <a:gd name="connsiteY497" fmla="*/ 2518310 h 6858000"/>
              <a:gd name="connsiteX498" fmla="*/ 6735495 w 7467600"/>
              <a:gd name="connsiteY498" fmla="*/ 2196890 h 6858000"/>
              <a:gd name="connsiteX499" fmla="*/ 6721901 w 7467600"/>
              <a:gd name="connsiteY499" fmla="*/ 2179274 h 6858000"/>
              <a:gd name="connsiteX500" fmla="*/ 6604735 w 7467600"/>
              <a:gd name="connsiteY500" fmla="*/ 2041381 h 6858000"/>
              <a:gd name="connsiteX501" fmla="*/ 6591670 w 7467600"/>
              <a:gd name="connsiteY501" fmla="*/ 1988277 h 6858000"/>
              <a:gd name="connsiteX502" fmla="*/ 6747349 w 7467600"/>
              <a:gd name="connsiteY502" fmla="*/ 2160069 h 6858000"/>
              <a:gd name="connsiteX503" fmla="*/ 6760943 w 7467600"/>
              <a:gd name="connsiteY503" fmla="*/ 2177686 h 6858000"/>
              <a:gd name="connsiteX504" fmla="*/ 7021065 w 7467600"/>
              <a:gd name="connsiteY504" fmla="*/ 2498102 h 6858000"/>
              <a:gd name="connsiteX505" fmla="*/ 7155223 w 7467600"/>
              <a:gd name="connsiteY505" fmla="*/ 2650386 h 6858000"/>
              <a:gd name="connsiteX506" fmla="*/ 7203167 w 7467600"/>
              <a:gd name="connsiteY506" fmla="*/ 2697288 h 6858000"/>
              <a:gd name="connsiteX507" fmla="*/ 6937703 w 7467600"/>
              <a:gd name="connsiteY507" fmla="*/ 2321981 h 6858000"/>
              <a:gd name="connsiteX508" fmla="*/ 6591670 w 7467600"/>
              <a:gd name="connsiteY508" fmla="*/ 1988277 h 6858000"/>
              <a:gd name="connsiteX509" fmla="*/ 5798671 w 7467600"/>
              <a:gd name="connsiteY509" fmla="*/ 1981601 h 6858000"/>
              <a:gd name="connsiteX510" fmla="*/ 5754709 w 7467600"/>
              <a:gd name="connsiteY510" fmla="*/ 2071454 h 6858000"/>
              <a:gd name="connsiteX511" fmla="*/ 5763044 w 7467600"/>
              <a:gd name="connsiteY511" fmla="*/ 2842206 h 6858000"/>
              <a:gd name="connsiteX512" fmla="*/ 5764974 w 7467600"/>
              <a:gd name="connsiteY512" fmla="*/ 2799609 h 6858000"/>
              <a:gd name="connsiteX513" fmla="*/ 5767665 w 7467600"/>
              <a:gd name="connsiteY513" fmla="*/ 2666409 h 6858000"/>
              <a:gd name="connsiteX514" fmla="*/ 5763055 w 7467600"/>
              <a:gd name="connsiteY514" fmla="*/ 2579705 h 6858000"/>
              <a:gd name="connsiteX515" fmla="*/ 5758079 w 7467600"/>
              <a:gd name="connsiteY515" fmla="*/ 2492508 h 6858000"/>
              <a:gd name="connsiteX516" fmla="*/ 5779325 w 7467600"/>
              <a:gd name="connsiteY516" fmla="*/ 2197069 h 6858000"/>
              <a:gd name="connsiteX517" fmla="*/ 5798671 w 7467600"/>
              <a:gd name="connsiteY517" fmla="*/ 1981601 h 6858000"/>
              <a:gd name="connsiteX518" fmla="*/ 5829202 w 7467600"/>
              <a:gd name="connsiteY518" fmla="*/ 1971679 h 6858000"/>
              <a:gd name="connsiteX519" fmla="*/ 5809558 w 7467600"/>
              <a:gd name="connsiteY519" fmla="*/ 2198043 h 6858000"/>
              <a:gd name="connsiteX520" fmla="*/ 5788653 w 7467600"/>
              <a:gd name="connsiteY520" fmla="*/ 2489430 h 6858000"/>
              <a:gd name="connsiteX521" fmla="*/ 5793439 w 7467600"/>
              <a:gd name="connsiteY521" fmla="*/ 2575235 h 6858000"/>
              <a:gd name="connsiteX522" fmla="*/ 5796837 w 7467600"/>
              <a:gd name="connsiteY522" fmla="*/ 2637633 h 6858000"/>
              <a:gd name="connsiteX523" fmla="*/ 5818614 w 7467600"/>
              <a:gd name="connsiteY523" fmla="*/ 2473055 h 6858000"/>
              <a:gd name="connsiteX524" fmla="*/ 5829202 w 7467600"/>
              <a:gd name="connsiteY524" fmla="*/ 1971679 h 6858000"/>
              <a:gd name="connsiteX525" fmla="*/ 5911389 w 7467600"/>
              <a:gd name="connsiteY525" fmla="*/ 1898371 h 6858000"/>
              <a:gd name="connsiteX526" fmla="*/ 6237627 w 7467600"/>
              <a:gd name="connsiteY526" fmla="*/ 2231921 h 6858000"/>
              <a:gd name="connsiteX527" fmla="*/ 5911389 w 7467600"/>
              <a:gd name="connsiteY527" fmla="*/ 1898371 h 6858000"/>
              <a:gd name="connsiteX528" fmla="*/ 6944437 w 7467600"/>
              <a:gd name="connsiteY528" fmla="*/ 1575402 h 6858000"/>
              <a:gd name="connsiteX529" fmla="*/ 6304730 w 7467600"/>
              <a:gd name="connsiteY529" fmla="*/ 1766654 h 6858000"/>
              <a:gd name="connsiteX530" fmla="*/ 6944437 w 7467600"/>
              <a:gd name="connsiteY530" fmla="*/ 1575402 h 6858000"/>
              <a:gd name="connsiteX531" fmla="*/ 7019523 w 7467600"/>
              <a:gd name="connsiteY531" fmla="*/ 1519450 h 6858000"/>
              <a:gd name="connsiteX532" fmla="*/ 6298091 w 7467600"/>
              <a:gd name="connsiteY532" fmla="*/ 1737122 h 6858000"/>
              <a:gd name="connsiteX533" fmla="*/ 7019523 w 7467600"/>
              <a:gd name="connsiteY533" fmla="*/ 1519450 h 6858000"/>
              <a:gd name="connsiteX534" fmla="*/ 2399523 w 7467600"/>
              <a:gd name="connsiteY534" fmla="*/ 1428234 h 6858000"/>
              <a:gd name="connsiteX535" fmla="*/ 2224982 w 7467600"/>
              <a:gd name="connsiteY535" fmla="*/ 1826201 h 6858000"/>
              <a:gd name="connsiteX536" fmla="*/ 2096099 w 7467600"/>
              <a:gd name="connsiteY536" fmla="*/ 2345900 h 6858000"/>
              <a:gd name="connsiteX537" fmla="*/ 2283317 w 7467600"/>
              <a:gd name="connsiteY537" fmla="*/ 1796925 h 6858000"/>
              <a:gd name="connsiteX538" fmla="*/ 2399523 w 7467600"/>
              <a:gd name="connsiteY538" fmla="*/ 1428234 h 6858000"/>
              <a:gd name="connsiteX539" fmla="*/ 2448558 w 7467600"/>
              <a:gd name="connsiteY539" fmla="*/ 1373435 h 6858000"/>
              <a:gd name="connsiteX540" fmla="*/ 2312521 w 7467600"/>
              <a:gd name="connsiteY540" fmla="*/ 1806140 h 6858000"/>
              <a:gd name="connsiteX541" fmla="*/ 2127533 w 7467600"/>
              <a:gd name="connsiteY541" fmla="*/ 2348380 h 6858000"/>
              <a:gd name="connsiteX542" fmla="*/ 2358080 w 7467600"/>
              <a:gd name="connsiteY542" fmla="*/ 1866134 h 6858000"/>
              <a:gd name="connsiteX543" fmla="*/ 2407436 w 7467600"/>
              <a:gd name="connsiteY543" fmla="*/ 1651070 h 6858000"/>
              <a:gd name="connsiteX544" fmla="*/ 2448558 w 7467600"/>
              <a:gd name="connsiteY544" fmla="*/ 1373435 h 6858000"/>
              <a:gd name="connsiteX545" fmla="*/ 278707 w 7467600"/>
              <a:gd name="connsiteY545" fmla="*/ 1352270 h 6858000"/>
              <a:gd name="connsiteX546" fmla="*/ 321570 w 7467600"/>
              <a:gd name="connsiteY546" fmla="*/ 1861610 h 6858000"/>
              <a:gd name="connsiteX547" fmla="*/ 294281 w 7467600"/>
              <a:gd name="connsiteY547" fmla="*/ 1440658 h 6858000"/>
              <a:gd name="connsiteX548" fmla="*/ 278707 w 7467600"/>
              <a:gd name="connsiteY548" fmla="*/ 1352270 h 6858000"/>
              <a:gd name="connsiteX549" fmla="*/ 1423821 w 7467600"/>
              <a:gd name="connsiteY549" fmla="*/ 1351958 h 6858000"/>
              <a:gd name="connsiteX550" fmla="*/ 1638521 w 7467600"/>
              <a:gd name="connsiteY550" fmla="*/ 1908470 h 6858000"/>
              <a:gd name="connsiteX551" fmla="*/ 1754199 w 7467600"/>
              <a:gd name="connsiteY551" fmla="*/ 2149284 h 6858000"/>
              <a:gd name="connsiteX552" fmla="*/ 1908359 w 7467600"/>
              <a:gd name="connsiteY552" fmla="*/ 2364988 h 6858000"/>
              <a:gd name="connsiteX553" fmla="*/ 1647661 w 7467600"/>
              <a:gd name="connsiteY553" fmla="*/ 1825945 h 6858000"/>
              <a:gd name="connsiteX554" fmla="*/ 1423821 w 7467600"/>
              <a:gd name="connsiteY554" fmla="*/ 1351958 h 6858000"/>
              <a:gd name="connsiteX555" fmla="*/ 1431890 w 7467600"/>
              <a:gd name="connsiteY555" fmla="*/ 1306475 h 6858000"/>
              <a:gd name="connsiteX556" fmla="*/ 1507597 w 7467600"/>
              <a:gd name="connsiteY556" fmla="*/ 1446132 h 6858000"/>
              <a:gd name="connsiteX557" fmla="*/ 1674586 w 7467600"/>
              <a:gd name="connsiteY557" fmla="*/ 1813832 h 6858000"/>
              <a:gd name="connsiteX558" fmla="*/ 1815950 w 7467600"/>
              <a:gd name="connsiteY558" fmla="*/ 2128564 h 6858000"/>
              <a:gd name="connsiteX559" fmla="*/ 1984242 w 7467600"/>
              <a:gd name="connsiteY559" fmla="*/ 2430829 h 6858000"/>
              <a:gd name="connsiteX560" fmla="*/ 2014023 w 7467600"/>
              <a:gd name="connsiteY560" fmla="*/ 2450995 h 6858000"/>
              <a:gd name="connsiteX561" fmla="*/ 1747337 w 7467600"/>
              <a:gd name="connsiteY561" fmla="*/ 1855264 h 6858000"/>
              <a:gd name="connsiteX562" fmla="*/ 1533749 w 7467600"/>
              <a:gd name="connsiteY562" fmla="*/ 1478656 h 6858000"/>
              <a:gd name="connsiteX563" fmla="*/ 1431890 w 7467600"/>
              <a:gd name="connsiteY563" fmla="*/ 1306475 h 6858000"/>
              <a:gd name="connsiteX564" fmla="*/ 5052692 w 7467600"/>
              <a:gd name="connsiteY564" fmla="*/ 1292994 h 6858000"/>
              <a:gd name="connsiteX565" fmla="*/ 5200661 w 7467600"/>
              <a:gd name="connsiteY565" fmla="*/ 1635186 h 6858000"/>
              <a:gd name="connsiteX566" fmla="*/ 5297138 w 7467600"/>
              <a:gd name="connsiteY566" fmla="*/ 1906351 h 6858000"/>
              <a:gd name="connsiteX567" fmla="*/ 5052692 w 7467600"/>
              <a:gd name="connsiteY567" fmla="*/ 1292994 h 6858000"/>
              <a:gd name="connsiteX568" fmla="*/ 5009948 w 7467600"/>
              <a:gd name="connsiteY568" fmla="*/ 1273619 h 6858000"/>
              <a:gd name="connsiteX569" fmla="*/ 5121777 w 7467600"/>
              <a:gd name="connsiteY569" fmla="*/ 1654213 h 6858000"/>
              <a:gd name="connsiteX570" fmla="*/ 5293545 w 7467600"/>
              <a:gd name="connsiteY570" fmla="*/ 2072247 h 6858000"/>
              <a:gd name="connsiteX571" fmla="*/ 5294042 w 7467600"/>
              <a:gd name="connsiteY571" fmla="*/ 2065019 h 6858000"/>
              <a:gd name="connsiteX572" fmla="*/ 5171936 w 7467600"/>
              <a:gd name="connsiteY572" fmla="*/ 1647613 h 6858000"/>
              <a:gd name="connsiteX573" fmla="*/ 5009948 w 7467600"/>
              <a:gd name="connsiteY573" fmla="*/ 1273619 h 6858000"/>
              <a:gd name="connsiteX574" fmla="*/ 655236 w 7467600"/>
              <a:gd name="connsiteY574" fmla="*/ 1268632 h 6858000"/>
              <a:gd name="connsiteX575" fmla="*/ 839521 w 7467600"/>
              <a:gd name="connsiteY575" fmla="*/ 1685315 h 6858000"/>
              <a:gd name="connsiteX576" fmla="*/ 1109416 w 7467600"/>
              <a:gd name="connsiteY576" fmla="*/ 2061663 h 6858000"/>
              <a:gd name="connsiteX577" fmla="*/ 1298300 w 7467600"/>
              <a:gd name="connsiteY577" fmla="*/ 2247742 h 6858000"/>
              <a:gd name="connsiteX578" fmla="*/ 1125871 w 7467600"/>
              <a:gd name="connsiteY578" fmla="*/ 1989513 h 6858000"/>
              <a:gd name="connsiteX579" fmla="*/ 981574 w 7467600"/>
              <a:gd name="connsiteY579" fmla="*/ 1783157 h 6858000"/>
              <a:gd name="connsiteX580" fmla="*/ 922198 w 7467600"/>
              <a:gd name="connsiteY580" fmla="*/ 1677437 h 6858000"/>
              <a:gd name="connsiteX581" fmla="*/ 869293 w 7467600"/>
              <a:gd name="connsiteY581" fmla="*/ 1583214 h 6858000"/>
              <a:gd name="connsiteX582" fmla="*/ 751431 w 7467600"/>
              <a:gd name="connsiteY582" fmla="*/ 1405731 h 6858000"/>
              <a:gd name="connsiteX583" fmla="*/ 655236 w 7467600"/>
              <a:gd name="connsiteY583" fmla="*/ 1268632 h 6858000"/>
              <a:gd name="connsiteX584" fmla="*/ 6516292 w 7467600"/>
              <a:gd name="connsiteY584" fmla="*/ 1263064 h 6858000"/>
              <a:gd name="connsiteX585" fmla="*/ 5736320 w 7467600"/>
              <a:gd name="connsiteY585" fmla="*/ 1501803 h 6858000"/>
              <a:gd name="connsiteX586" fmla="*/ 6516292 w 7467600"/>
              <a:gd name="connsiteY586" fmla="*/ 1263064 h 6858000"/>
              <a:gd name="connsiteX587" fmla="*/ 291466 w 7467600"/>
              <a:gd name="connsiteY587" fmla="*/ 1250369 h 6858000"/>
              <a:gd name="connsiteX588" fmla="*/ 323180 w 7467600"/>
              <a:gd name="connsiteY588" fmla="*/ 1435283 h 6858000"/>
              <a:gd name="connsiteX589" fmla="*/ 349381 w 7467600"/>
              <a:gd name="connsiteY589" fmla="*/ 1875041 h 6858000"/>
              <a:gd name="connsiteX590" fmla="*/ 374363 w 7467600"/>
              <a:gd name="connsiteY590" fmla="*/ 1506494 h 6858000"/>
              <a:gd name="connsiteX591" fmla="*/ 302168 w 7467600"/>
              <a:gd name="connsiteY591" fmla="*/ 1274495 h 6858000"/>
              <a:gd name="connsiteX592" fmla="*/ 291466 w 7467600"/>
              <a:gd name="connsiteY592" fmla="*/ 1250369 h 6858000"/>
              <a:gd name="connsiteX593" fmla="*/ 678222 w 7467600"/>
              <a:gd name="connsiteY593" fmla="*/ 1248670 h 6858000"/>
              <a:gd name="connsiteX594" fmla="*/ 775536 w 7467600"/>
              <a:gd name="connsiteY594" fmla="*/ 1388015 h 6858000"/>
              <a:gd name="connsiteX595" fmla="*/ 894529 w 7467600"/>
              <a:gd name="connsiteY595" fmla="*/ 1567739 h 6858000"/>
              <a:gd name="connsiteX596" fmla="*/ 948000 w 7467600"/>
              <a:gd name="connsiteY596" fmla="*/ 1663088 h 6858000"/>
              <a:gd name="connsiteX597" fmla="*/ 1006812 w 7467600"/>
              <a:gd name="connsiteY597" fmla="*/ 1767683 h 6858000"/>
              <a:gd name="connsiteX598" fmla="*/ 1149133 w 7467600"/>
              <a:gd name="connsiteY598" fmla="*/ 1971513 h 6858000"/>
              <a:gd name="connsiteX599" fmla="*/ 1333952 w 7467600"/>
              <a:gd name="connsiteY599" fmla="*/ 2251620 h 6858000"/>
              <a:gd name="connsiteX600" fmla="*/ 1337329 w 7467600"/>
              <a:gd name="connsiteY600" fmla="*/ 2258350 h 6858000"/>
              <a:gd name="connsiteX601" fmla="*/ 1014726 w 7467600"/>
              <a:gd name="connsiteY601" fmla="*/ 1615556 h 6858000"/>
              <a:gd name="connsiteX602" fmla="*/ 678222 w 7467600"/>
              <a:gd name="connsiteY602" fmla="*/ 1248670 h 6858000"/>
              <a:gd name="connsiteX603" fmla="*/ 6691602 w 7467600"/>
              <a:gd name="connsiteY603" fmla="*/ 1140573 h 6858000"/>
              <a:gd name="connsiteX604" fmla="*/ 6571100 w 7467600"/>
              <a:gd name="connsiteY604" fmla="*/ 1183662 h 6858000"/>
              <a:gd name="connsiteX605" fmla="*/ 6241687 w 7467600"/>
              <a:gd name="connsiteY605" fmla="*/ 1257600 h 6858000"/>
              <a:gd name="connsiteX606" fmla="*/ 5693009 w 7467600"/>
              <a:gd name="connsiteY606" fmla="*/ 1478256 h 6858000"/>
              <a:gd name="connsiteX607" fmla="*/ 6548420 w 7467600"/>
              <a:gd name="connsiteY607" fmla="*/ 1214599 h 6858000"/>
              <a:gd name="connsiteX608" fmla="*/ 6605473 w 7467600"/>
              <a:gd name="connsiteY608" fmla="*/ 1184686 h 6858000"/>
              <a:gd name="connsiteX609" fmla="*/ 6691602 w 7467600"/>
              <a:gd name="connsiteY609" fmla="*/ 1140573 h 6858000"/>
              <a:gd name="connsiteX610" fmla="*/ 4002475 w 7467600"/>
              <a:gd name="connsiteY610" fmla="*/ 1037802 h 6858000"/>
              <a:gd name="connsiteX611" fmla="*/ 4000324 w 7467600"/>
              <a:gd name="connsiteY611" fmla="*/ 1039362 h 6858000"/>
              <a:gd name="connsiteX612" fmla="*/ 4002862 w 7467600"/>
              <a:gd name="connsiteY612" fmla="*/ 1042866 h 6858000"/>
              <a:gd name="connsiteX613" fmla="*/ 4002475 w 7467600"/>
              <a:gd name="connsiteY613" fmla="*/ 1037802 h 6858000"/>
              <a:gd name="connsiteX614" fmla="*/ 506322 w 7467600"/>
              <a:gd name="connsiteY614" fmla="*/ 1020997 h 6858000"/>
              <a:gd name="connsiteX615" fmla="*/ 533068 w 7467600"/>
              <a:gd name="connsiteY615" fmla="*/ 1029409 h 6858000"/>
              <a:gd name="connsiteX616" fmla="*/ 1232525 w 7467600"/>
              <a:gd name="connsiteY616" fmla="*/ 1804675 h 6858000"/>
              <a:gd name="connsiteX617" fmla="*/ 1388858 w 7467600"/>
              <a:gd name="connsiteY617" fmla="*/ 2368011 h 6858000"/>
              <a:gd name="connsiteX618" fmla="*/ 1384098 w 7467600"/>
              <a:gd name="connsiteY618" fmla="*/ 2378125 h 6858000"/>
              <a:gd name="connsiteX619" fmla="*/ 1425393 w 7467600"/>
              <a:gd name="connsiteY619" fmla="*/ 2589124 h 6858000"/>
              <a:gd name="connsiteX620" fmla="*/ 1424001 w 7467600"/>
              <a:gd name="connsiteY620" fmla="*/ 2597541 h 6858000"/>
              <a:gd name="connsiteX621" fmla="*/ 2152729 w 7467600"/>
              <a:gd name="connsiteY621" fmla="*/ 2864487 h 6858000"/>
              <a:gd name="connsiteX622" fmla="*/ 2020609 w 7467600"/>
              <a:gd name="connsiteY622" fmla="*/ 2539671 h 6858000"/>
              <a:gd name="connsiteX623" fmla="*/ 2018920 w 7467600"/>
              <a:gd name="connsiteY623" fmla="*/ 2536309 h 6858000"/>
              <a:gd name="connsiteX624" fmla="*/ 1342441 w 7467600"/>
              <a:gd name="connsiteY624" fmla="*/ 1173017 h 6858000"/>
              <a:gd name="connsiteX625" fmla="*/ 1367925 w 7467600"/>
              <a:gd name="connsiteY625" fmla="*/ 1135648 h 6858000"/>
              <a:gd name="connsiteX626" fmla="*/ 1771401 w 7467600"/>
              <a:gd name="connsiteY626" fmla="*/ 1806673 h 6858000"/>
              <a:gd name="connsiteX627" fmla="*/ 1972385 w 7467600"/>
              <a:gd name="connsiteY627" fmla="*/ 2198735 h 6858000"/>
              <a:gd name="connsiteX628" fmla="*/ 2040892 w 7467600"/>
              <a:gd name="connsiteY628" fmla="*/ 2405205 h 6858000"/>
              <a:gd name="connsiteX629" fmla="*/ 2131689 w 7467600"/>
              <a:gd name="connsiteY629" fmla="*/ 1936926 h 6858000"/>
              <a:gd name="connsiteX630" fmla="*/ 2454820 w 7467600"/>
              <a:gd name="connsiteY630" fmla="*/ 1248808 h 6858000"/>
              <a:gd name="connsiteX631" fmla="*/ 2492512 w 7467600"/>
              <a:gd name="connsiteY631" fmla="*/ 1302920 h 6858000"/>
              <a:gd name="connsiteX632" fmla="*/ 2081216 w 7467600"/>
              <a:gd name="connsiteY632" fmla="*/ 2527513 h 6858000"/>
              <a:gd name="connsiteX633" fmla="*/ 2081211 w 7467600"/>
              <a:gd name="connsiteY633" fmla="*/ 2528916 h 6858000"/>
              <a:gd name="connsiteX634" fmla="*/ 2199067 w 7467600"/>
              <a:gd name="connsiteY634" fmla="*/ 2884061 h 6858000"/>
              <a:gd name="connsiteX635" fmla="*/ 3192586 w 7467600"/>
              <a:gd name="connsiteY635" fmla="*/ 3411496 h 6858000"/>
              <a:gd name="connsiteX636" fmla="*/ 3182620 w 7467600"/>
              <a:gd name="connsiteY636" fmla="*/ 3483279 h 6858000"/>
              <a:gd name="connsiteX637" fmla="*/ 2435119 w 7467600"/>
              <a:gd name="connsiteY637" fmla="*/ 3080173 h 6858000"/>
              <a:gd name="connsiteX638" fmla="*/ 2410152 w 7467600"/>
              <a:gd name="connsiteY638" fmla="*/ 3063751 h 6858000"/>
              <a:gd name="connsiteX639" fmla="*/ 2408099 w 7467600"/>
              <a:gd name="connsiteY639" fmla="*/ 3064403 h 6858000"/>
              <a:gd name="connsiteX640" fmla="*/ 2407218 w 7467600"/>
              <a:gd name="connsiteY640" fmla="*/ 3070324 h 6858000"/>
              <a:gd name="connsiteX641" fmla="*/ 2380138 w 7467600"/>
              <a:gd name="connsiteY641" fmla="*/ 3099341 h 6858000"/>
              <a:gd name="connsiteX642" fmla="*/ 1765923 w 7467600"/>
              <a:gd name="connsiteY642" fmla="*/ 3581043 h 6858000"/>
              <a:gd name="connsiteX643" fmla="*/ 1702258 w 7467600"/>
              <a:gd name="connsiteY643" fmla="*/ 3612286 h 6858000"/>
              <a:gd name="connsiteX644" fmla="*/ 1538370 w 7467600"/>
              <a:gd name="connsiteY644" fmla="*/ 3811804 h 6858000"/>
              <a:gd name="connsiteX645" fmla="*/ 542867 w 7467600"/>
              <a:gd name="connsiteY645" fmla="*/ 4944092 h 6858000"/>
              <a:gd name="connsiteX646" fmla="*/ 515800 w 7467600"/>
              <a:gd name="connsiteY646" fmla="*/ 4862180 h 6858000"/>
              <a:gd name="connsiteX647" fmla="*/ 909145 w 7467600"/>
              <a:gd name="connsiteY647" fmla="*/ 4199225 h 6858000"/>
              <a:gd name="connsiteX648" fmla="*/ 1214067 w 7467600"/>
              <a:gd name="connsiteY648" fmla="*/ 3908561 h 6858000"/>
              <a:gd name="connsiteX649" fmla="*/ 640967 w 7467600"/>
              <a:gd name="connsiteY649" fmla="*/ 4105601 h 6858000"/>
              <a:gd name="connsiteX650" fmla="*/ 112563 w 7467600"/>
              <a:gd name="connsiteY650" fmla="*/ 4396952 h 6858000"/>
              <a:gd name="connsiteX651" fmla="*/ 0 w 7467600"/>
              <a:gd name="connsiteY651" fmla="*/ 4466006 h 6858000"/>
              <a:gd name="connsiteX652" fmla="*/ 0 w 7467600"/>
              <a:gd name="connsiteY652" fmla="*/ 4233763 h 6858000"/>
              <a:gd name="connsiteX653" fmla="*/ 36881 w 7467600"/>
              <a:gd name="connsiteY653" fmla="*/ 4200118 h 6858000"/>
              <a:gd name="connsiteX654" fmla="*/ 910534 w 7467600"/>
              <a:gd name="connsiteY654" fmla="*/ 3629753 h 6858000"/>
              <a:gd name="connsiteX655" fmla="*/ 1578717 w 7467600"/>
              <a:gd name="connsiteY655" fmla="*/ 3575982 h 6858000"/>
              <a:gd name="connsiteX656" fmla="*/ 2338780 w 7467600"/>
              <a:gd name="connsiteY656" fmla="*/ 3033725 h 6858000"/>
              <a:gd name="connsiteX657" fmla="*/ 1807991 w 7467600"/>
              <a:gd name="connsiteY657" fmla="*/ 2807184 h 6858000"/>
              <a:gd name="connsiteX658" fmla="*/ 1416358 w 7467600"/>
              <a:gd name="connsiteY658" fmla="*/ 3112571 h 6858000"/>
              <a:gd name="connsiteX659" fmla="*/ 939066 w 7467600"/>
              <a:gd name="connsiteY659" fmla="*/ 3378798 h 6858000"/>
              <a:gd name="connsiteX660" fmla="*/ 115099 w 7467600"/>
              <a:gd name="connsiteY660" fmla="*/ 3607650 h 6858000"/>
              <a:gd name="connsiteX661" fmla="*/ 97284 w 7467600"/>
              <a:gd name="connsiteY661" fmla="*/ 3520393 h 6858000"/>
              <a:gd name="connsiteX662" fmla="*/ 922050 w 7467600"/>
              <a:gd name="connsiteY662" fmla="*/ 3074867 h 6858000"/>
              <a:gd name="connsiteX663" fmla="*/ 1405265 w 7467600"/>
              <a:gd name="connsiteY663" fmla="*/ 3016319 h 6858000"/>
              <a:gd name="connsiteX664" fmla="*/ 1407512 w 7467600"/>
              <a:gd name="connsiteY664" fmla="*/ 3018001 h 6858000"/>
              <a:gd name="connsiteX665" fmla="*/ 1726266 w 7467600"/>
              <a:gd name="connsiteY665" fmla="*/ 2777274 h 6858000"/>
              <a:gd name="connsiteX666" fmla="*/ 625390 w 7467600"/>
              <a:gd name="connsiteY666" fmla="*/ 2514541 h 6858000"/>
              <a:gd name="connsiteX667" fmla="*/ 619799 w 7467600"/>
              <a:gd name="connsiteY667" fmla="*/ 2527180 h 6858000"/>
              <a:gd name="connsiteX668" fmla="*/ 310030 w 7467600"/>
              <a:gd name="connsiteY668" fmla="*/ 2771818 h 6858000"/>
              <a:gd name="connsiteX669" fmla="*/ 173877 w 7467600"/>
              <a:gd name="connsiteY669" fmla="*/ 2937056 h 6858000"/>
              <a:gd name="connsiteX670" fmla="*/ 77889 w 7467600"/>
              <a:gd name="connsiteY670" fmla="*/ 3138440 h 6858000"/>
              <a:gd name="connsiteX671" fmla="*/ 0 w 7467600"/>
              <a:gd name="connsiteY671" fmla="*/ 3271395 h 6858000"/>
              <a:gd name="connsiteX672" fmla="*/ 0 w 7467600"/>
              <a:gd name="connsiteY672" fmla="*/ 3153002 h 6858000"/>
              <a:gd name="connsiteX673" fmla="*/ 2386 w 7467600"/>
              <a:gd name="connsiteY673" fmla="*/ 3149203 h 6858000"/>
              <a:gd name="connsiteX674" fmla="*/ 89753 w 7467600"/>
              <a:gd name="connsiteY674" fmla="*/ 2987702 h 6858000"/>
              <a:gd name="connsiteX675" fmla="*/ 76869 w 7467600"/>
              <a:gd name="connsiteY675" fmla="*/ 3005404 h 6858000"/>
              <a:gd name="connsiteX676" fmla="*/ 32049 w 7467600"/>
              <a:gd name="connsiteY676" fmla="*/ 3065814 h 6858000"/>
              <a:gd name="connsiteX677" fmla="*/ 0 w 7467600"/>
              <a:gd name="connsiteY677" fmla="*/ 3108744 h 6858000"/>
              <a:gd name="connsiteX678" fmla="*/ 0 w 7467600"/>
              <a:gd name="connsiteY678" fmla="*/ 3058059 h 6858000"/>
              <a:gd name="connsiteX679" fmla="*/ 7610 w 7467600"/>
              <a:gd name="connsiteY679" fmla="*/ 3047889 h 6858000"/>
              <a:gd name="connsiteX680" fmla="*/ 52419 w 7467600"/>
              <a:gd name="connsiteY680" fmla="*/ 2987479 h 6858000"/>
              <a:gd name="connsiteX681" fmla="*/ 59142 w 7467600"/>
              <a:gd name="connsiteY681" fmla="*/ 2978488 h 6858000"/>
              <a:gd name="connsiteX682" fmla="*/ 0 w 7467600"/>
              <a:gd name="connsiteY682" fmla="*/ 3015334 h 6858000"/>
              <a:gd name="connsiteX683" fmla="*/ 0 w 7467600"/>
              <a:gd name="connsiteY683" fmla="*/ 2914286 h 6858000"/>
              <a:gd name="connsiteX684" fmla="*/ 36383 w 7467600"/>
              <a:gd name="connsiteY684" fmla="*/ 2901128 h 6858000"/>
              <a:gd name="connsiteX685" fmla="*/ 156329 w 7467600"/>
              <a:gd name="connsiteY685" fmla="*/ 2840533 h 6858000"/>
              <a:gd name="connsiteX686" fmla="*/ 358355 w 7467600"/>
              <a:gd name="connsiteY686" fmla="*/ 2620471 h 6858000"/>
              <a:gd name="connsiteX687" fmla="*/ 510577 w 7467600"/>
              <a:gd name="connsiteY687" fmla="*/ 2501244 h 6858000"/>
              <a:gd name="connsiteX688" fmla="*/ 211967 w 7467600"/>
              <a:gd name="connsiteY688" fmla="*/ 2479171 h 6858000"/>
              <a:gd name="connsiteX689" fmla="*/ 0 w 7467600"/>
              <a:gd name="connsiteY689" fmla="*/ 2476398 h 6858000"/>
              <a:gd name="connsiteX690" fmla="*/ 0 w 7467600"/>
              <a:gd name="connsiteY690" fmla="*/ 2389189 h 6858000"/>
              <a:gd name="connsiteX691" fmla="*/ 103062 w 7467600"/>
              <a:gd name="connsiteY691" fmla="*/ 2389518 h 6858000"/>
              <a:gd name="connsiteX692" fmla="*/ 510734 w 7467600"/>
              <a:gd name="connsiteY692" fmla="*/ 2416201 h 6858000"/>
              <a:gd name="connsiteX693" fmla="*/ 279257 w 7467600"/>
              <a:gd name="connsiteY693" fmla="*/ 2092102 h 6858000"/>
              <a:gd name="connsiteX694" fmla="*/ 65265 w 7467600"/>
              <a:gd name="connsiteY694" fmla="*/ 2006049 h 6858000"/>
              <a:gd name="connsiteX695" fmla="*/ 0 w 7467600"/>
              <a:gd name="connsiteY695" fmla="*/ 1982532 h 6858000"/>
              <a:gd name="connsiteX696" fmla="*/ 0 w 7467600"/>
              <a:gd name="connsiteY696" fmla="*/ 1912789 h 6858000"/>
              <a:gd name="connsiteX697" fmla="*/ 97460 w 7467600"/>
              <a:gd name="connsiteY697" fmla="*/ 1953725 h 6858000"/>
              <a:gd name="connsiteX698" fmla="*/ 221272 w 7467600"/>
              <a:gd name="connsiteY698" fmla="*/ 1980766 h 6858000"/>
              <a:gd name="connsiteX699" fmla="*/ 116765 w 7467600"/>
              <a:gd name="connsiteY699" fmla="*/ 1911033 h 6858000"/>
              <a:gd name="connsiteX700" fmla="*/ 16405 w 7467600"/>
              <a:gd name="connsiteY700" fmla="*/ 1803412 h 6858000"/>
              <a:gd name="connsiteX701" fmla="*/ 0 w 7467600"/>
              <a:gd name="connsiteY701" fmla="*/ 1784777 h 6858000"/>
              <a:gd name="connsiteX702" fmla="*/ 0 w 7467600"/>
              <a:gd name="connsiteY702" fmla="*/ 1740082 h 6858000"/>
              <a:gd name="connsiteX703" fmla="*/ 39394 w 7467600"/>
              <a:gd name="connsiteY703" fmla="*/ 1784856 h 6858000"/>
              <a:gd name="connsiteX704" fmla="*/ 135813 w 7467600"/>
              <a:gd name="connsiteY704" fmla="*/ 1888838 h 6858000"/>
              <a:gd name="connsiteX705" fmla="*/ 242575 w 7467600"/>
              <a:gd name="connsiteY705" fmla="*/ 1958841 h 6858000"/>
              <a:gd name="connsiteX706" fmla="*/ 82197 w 7467600"/>
              <a:gd name="connsiteY706" fmla="*/ 1754826 h 6858000"/>
              <a:gd name="connsiteX707" fmla="*/ 0 w 7467600"/>
              <a:gd name="connsiteY707" fmla="*/ 1679650 h 6858000"/>
              <a:gd name="connsiteX708" fmla="*/ 0 w 7467600"/>
              <a:gd name="connsiteY708" fmla="*/ 1602463 h 6858000"/>
              <a:gd name="connsiteX709" fmla="*/ 84689 w 7467600"/>
              <a:gd name="connsiteY709" fmla="*/ 1677442 h 6858000"/>
              <a:gd name="connsiteX710" fmla="*/ 298437 w 7467600"/>
              <a:gd name="connsiteY710" fmla="*/ 1968019 h 6858000"/>
              <a:gd name="connsiteX711" fmla="*/ 227269 w 7467600"/>
              <a:gd name="connsiteY711" fmla="*/ 1114064 h 6858000"/>
              <a:gd name="connsiteX712" fmla="*/ 248003 w 7467600"/>
              <a:gd name="connsiteY712" fmla="*/ 1089613 h 6858000"/>
              <a:gd name="connsiteX713" fmla="*/ 427020 w 7467600"/>
              <a:gd name="connsiteY713" fmla="*/ 1619803 h 6858000"/>
              <a:gd name="connsiteX714" fmla="*/ 340345 w 7467600"/>
              <a:gd name="connsiteY714" fmla="*/ 2027739 h 6858000"/>
              <a:gd name="connsiteX715" fmla="*/ 360865 w 7467600"/>
              <a:gd name="connsiteY715" fmla="*/ 2044827 h 6858000"/>
              <a:gd name="connsiteX716" fmla="*/ 560414 w 7467600"/>
              <a:gd name="connsiteY716" fmla="*/ 2421457 h 6858000"/>
              <a:gd name="connsiteX717" fmla="*/ 1359703 w 7467600"/>
              <a:gd name="connsiteY717" fmla="*/ 2578554 h 6858000"/>
              <a:gd name="connsiteX718" fmla="*/ 1359422 w 7467600"/>
              <a:gd name="connsiteY718" fmla="*/ 2577994 h 6858000"/>
              <a:gd name="connsiteX719" fmla="*/ 828701 w 7467600"/>
              <a:gd name="connsiteY719" fmla="*/ 1839520 h 6858000"/>
              <a:gd name="connsiteX720" fmla="*/ 494427 w 7467600"/>
              <a:gd name="connsiteY720" fmla="*/ 1092333 h 6858000"/>
              <a:gd name="connsiteX721" fmla="*/ 506322 w 7467600"/>
              <a:gd name="connsiteY721" fmla="*/ 1020997 h 6858000"/>
              <a:gd name="connsiteX722" fmla="*/ 4570198 w 7467600"/>
              <a:gd name="connsiteY722" fmla="*/ 978081 h 6858000"/>
              <a:gd name="connsiteX723" fmla="*/ 4523691 w 7467600"/>
              <a:gd name="connsiteY723" fmla="*/ 1127776 h 6858000"/>
              <a:gd name="connsiteX724" fmla="*/ 4509875 w 7467600"/>
              <a:gd name="connsiteY724" fmla="*/ 1167552 h 6858000"/>
              <a:gd name="connsiteX725" fmla="*/ 4478168 w 7467600"/>
              <a:gd name="connsiteY725" fmla="*/ 1260735 h 6858000"/>
              <a:gd name="connsiteX726" fmla="*/ 4409309 w 7467600"/>
              <a:gd name="connsiteY726" fmla="*/ 1666996 h 6858000"/>
              <a:gd name="connsiteX727" fmla="*/ 4370031 w 7467600"/>
              <a:gd name="connsiteY727" fmla="*/ 1955666 h 6858000"/>
              <a:gd name="connsiteX728" fmla="*/ 4570198 w 7467600"/>
              <a:gd name="connsiteY728" fmla="*/ 978081 h 6858000"/>
              <a:gd name="connsiteX729" fmla="*/ 4557898 w 7467600"/>
              <a:gd name="connsiteY729" fmla="*/ 900011 h 6858000"/>
              <a:gd name="connsiteX730" fmla="*/ 4344840 w 7467600"/>
              <a:gd name="connsiteY730" fmla="*/ 1922038 h 6858000"/>
              <a:gd name="connsiteX731" fmla="*/ 4378710 w 7467600"/>
              <a:gd name="connsiteY731" fmla="*/ 1665516 h 6858000"/>
              <a:gd name="connsiteX732" fmla="*/ 4448798 w 7467600"/>
              <a:gd name="connsiteY732" fmla="*/ 1253024 h 6858000"/>
              <a:gd name="connsiteX733" fmla="*/ 4480315 w 7467600"/>
              <a:gd name="connsiteY733" fmla="*/ 1158454 h 6858000"/>
              <a:gd name="connsiteX734" fmla="*/ 4494133 w 7467600"/>
              <a:gd name="connsiteY734" fmla="*/ 1118676 h 6858000"/>
              <a:gd name="connsiteX735" fmla="*/ 4557898 w 7467600"/>
              <a:gd name="connsiteY735" fmla="*/ 900011 h 6858000"/>
              <a:gd name="connsiteX736" fmla="*/ 5870151 w 7467600"/>
              <a:gd name="connsiteY736" fmla="*/ 898890 h 6858000"/>
              <a:gd name="connsiteX737" fmla="*/ 5861335 w 7467600"/>
              <a:gd name="connsiteY737" fmla="*/ 899177 h 6858000"/>
              <a:gd name="connsiteX738" fmla="*/ 5843702 w 7467600"/>
              <a:gd name="connsiteY738" fmla="*/ 899748 h 6858000"/>
              <a:gd name="connsiteX739" fmla="*/ 5651107 w 7467600"/>
              <a:gd name="connsiteY739" fmla="*/ 920306 h 6858000"/>
              <a:gd name="connsiteX740" fmla="*/ 5459407 w 7467600"/>
              <a:gd name="connsiteY740" fmla="*/ 940975 h 6858000"/>
              <a:gd name="connsiteX741" fmla="*/ 5374846 w 7467600"/>
              <a:gd name="connsiteY741" fmla="*/ 941988 h 6858000"/>
              <a:gd name="connsiteX742" fmla="*/ 5256105 w 7467600"/>
              <a:gd name="connsiteY742" fmla="*/ 945632 h 6858000"/>
              <a:gd name="connsiteX743" fmla="*/ 5107071 w 7467600"/>
              <a:gd name="connsiteY743" fmla="*/ 969720 h 6858000"/>
              <a:gd name="connsiteX744" fmla="*/ 4998681 w 7467600"/>
              <a:gd name="connsiteY744" fmla="*/ 988771 h 6858000"/>
              <a:gd name="connsiteX745" fmla="*/ 5870151 w 7467600"/>
              <a:gd name="connsiteY745" fmla="*/ 898890 h 6858000"/>
              <a:gd name="connsiteX746" fmla="*/ 5504425 w 7467600"/>
              <a:gd name="connsiteY746" fmla="*/ 848067 h 6858000"/>
              <a:gd name="connsiteX747" fmla="*/ 4968849 w 7467600"/>
              <a:gd name="connsiteY747" fmla="*/ 962318 h 6858000"/>
              <a:gd name="connsiteX748" fmla="*/ 5104039 w 7467600"/>
              <a:gd name="connsiteY748" fmla="*/ 940634 h 6858000"/>
              <a:gd name="connsiteX749" fmla="*/ 5256311 w 7467600"/>
              <a:gd name="connsiteY749" fmla="*/ 916490 h 6858000"/>
              <a:gd name="connsiteX750" fmla="*/ 5377381 w 7467600"/>
              <a:gd name="connsiteY750" fmla="*/ 912671 h 6858000"/>
              <a:gd name="connsiteX751" fmla="*/ 5460148 w 7467600"/>
              <a:gd name="connsiteY751" fmla="*/ 911442 h 6858000"/>
              <a:gd name="connsiteX752" fmla="*/ 5648971 w 7467600"/>
              <a:gd name="connsiteY752" fmla="*/ 891331 h 6858000"/>
              <a:gd name="connsiteX753" fmla="*/ 5844807 w 7467600"/>
              <a:gd name="connsiteY753" fmla="*/ 870718 h 6858000"/>
              <a:gd name="connsiteX754" fmla="*/ 5862975 w 7467600"/>
              <a:gd name="connsiteY754" fmla="*/ 869756 h 6858000"/>
              <a:gd name="connsiteX755" fmla="*/ 5920887 w 7467600"/>
              <a:gd name="connsiteY755" fmla="*/ 865929 h 6858000"/>
              <a:gd name="connsiteX756" fmla="*/ 5504425 w 7467600"/>
              <a:gd name="connsiteY756" fmla="*/ 848067 h 6858000"/>
              <a:gd name="connsiteX757" fmla="*/ 3607114 w 7467600"/>
              <a:gd name="connsiteY757" fmla="*/ 467441 h 6858000"/>
              <a:gd name="connsiteX758" fmla="*/ 3296242 w 7467600"/>
              <a:gd name="connsiteY758" fmla="*/ 807991 h 6858000"/>
              <a:gd name="connsiteX759" fmla="*/ 3174674 w 7467600"/>
              <a:gd name="connsiteY759" fmla="*/ 919759 h 6858000"/>
              <a:gd name="connsiteX760" fmla="*/ 3042978 w 7467600"/>
              <a:gd name="connsiteY760" fmla="*/ 1054894 h 6858000"/>
              <a:gd name="connsiteX761" fmla="*/ 2968914 w 7467600"/>
              <a:gd name="connsiteY761" fmla="*/ 1133756 h 6858000"/>
              <a:gd name="connsiteX762" fmla="*/ 3103823 w 7467600"/>
              <a:gd name="connsiteY762" fmla="*/ 1026814 h 6858000"/>
              <a:gd name="connsiteX763" fmla="*/ 3607114 w 7467600"/>
              <a:gd name="connsiteY763" fmla="*/ 467441 h 6858000"/>
              <a:gd name="connsiteX764" fmla="*/ 3744487 w 7467600"/>
              <a:gd name="connsiteY764" fmla="*/ 383136 h 6858000"/>
              <a:gd name="connsiteX765" fmla="*/ 3970213 w 7467600"/>
              <a:gd name="connsiteY765" fmla="*/ 995559 h 6858000"/>
              <a:gd name="connsiteX766" fmla="*/ 3744487 w 7467600"/>
              <a:gd name="connsiteY766" fmla="*/ 383136 h 6858000"/>
              <a:gd name="connsiteX767" fmla="*/ 3624562 w 7467600"/>
              <a:gd name="connsiteY767" fmla="*/ 367041 h 6858000"/>
              <a:gd name="connsiteX768" fmla="*/ 3489712 w 7467600"/>
              <a:gd name="connsiteY768" fmla="*/ 485386 h 6858000"/>
              <a:gd name="connsiteX769" fmla="*/ 3182994 w 7467600"/>
              <a:gd name="connsiteY769" fmla="*/ 828265 h 6858000"/>
              <a:gd name="connsiteX770" fmla="*/ 2892114 w 7467600"/>
              <a:gd name="connsiteY770" fmla="*/ 1172635 h 6858000"/>
              <a:gd name="connsiteX771" fmla="*/ 3021459 w 7467600"/>
              <a:gd name="connsiteY771" fmla="*/ 1035385 h 6858000"/>
              <a:gd name="connsiteX772" fmla="*/ 3153873 w 7467600"/>
              <a:gd name="connsiteY772" fmla="*/ 898971 h 6858000"/>
              <a:gd name="connsiteX773" fmla="*/ 3276511 w 7467600"/>
              <a:gd name="connsiteY773" fmla="*/ 786423 h 6858000"/>
              <a:gd name="connsiteX774" fmla="*/ 3584154 w 7467600"/>
              <a:gd name="connsiteY774" fmla="*/ 448218 h 6858000"/>
              <a:gd name="connsiteX775" fmla="*/ 3624562 w 7467600"/>
              <a:gd name="connsiteY775" fmla="*/ 367041 h 6858000"/>
              <a:gd name="connsiteX776" fmla="*/ 3766672 w 7467600"/>
              <a:gd name="connsiteY776" fmla="*/ 359429 h 6858000"/>
              <a:gd name="connsiteX777" fmla="*/ 3996338 w 7467600"/>
              <a:gd name="connsiteY777" fmla="*/ 968237 h 6858000"/>
              <a:gd name="connsiteX778" fmla="*/ 3766672 w 7467600"/>
              <a:gd name="connsiteY778" fmla="*/ 359429 h 6858000"/>
              <a:gd name="connsiteX779" fmla="*/ 5805386 w 7467600"/>
              <a:gd name="connsiteY779" fmla="*/ 239240 h 6858000"/>
              <a:gd name="connsiteX780" fmla="*/ 5736947 w 7467600"/>
              <a:gd name="connsiteY780" fmla="*/ 261367 h 6858000"/>
              <a:gd name="connsiteX781" fmla="*/ 5427012 w 7467600"/>
              <a:gd name="connsiteY781" fmla="*/ 311272 h 6858000"/>
              <a:gd name="connsiteX782" fmla="*/ 5147818 w 7467600"/>
              <a:gd name="connsiteY782" fmla="*/ 322112 h 6858000"/>
              <a:gd name="connsiteX783" fmla="*/ 5060854 w 7467600"/>
              <a:gd name="connsiteY783" fmla="*/ 311882 h 6858000"/>
              <a:gd name="connsiteX784" fmla="*/ 4945989 w 7467600"/>
              <a:gd name="connsiteY784" fmla="*/ 300516 h 6858000"/>
              <a:gd name="connsiteX785" fmla="*/ 5410479 w 7467600"/>
              <a:gd name="connsiteY785" fmla="*/ 348434 h 6858000"/>
              <a:gd name="connsiteX786" fmla="*/ 5805386 w 7467600"/>
              <a:gd name="connsiteY786" fmla="*/ 239240 h 6858000"/>
              <a:gd name="connsiteX787" fmla="*/ 5905192 w 7467600"/>
              <a:gd name="connsiteY787" fmla="*/ 163079 h 6858000"/>
              <a:gd name="connsiteX788" fmla="*/ 5865655 w 7467600"/>
              <a:gd name="connsiteY788" fmla="*/ 171901 h 6858000"/>
              <a:gd name="connsiteX789" fmla="*/ 5259740 w 7467600"/>
              <a:gd name="connsiteY789" fmla="*/ 257013 h 6858000"/>
              <a:gd name="connsiteX790" fmla="*/ 5208466 w 7467600"/>
              <a:gd name="connsiteY790" fmla="*/ 257550 h 6858000"/>
              <a:gd name="connsiteX791" fmla="*/ 4980204 w 7467600"/>
              <a:gd name="connsiteY791" fmla="*/ 271903 h 6858000"/>
              <a:gd name="connsiteX792" fmla="*/ 5068068 w 7467600"/>
              <a:gd name="connsiteY792" fmla="*/ 282244 h 6858000"/>
              <a:gd name="connsiteX793" fmla="*/ 5153231 w 7467600"/>
              <a:gd name="connsiteY793" fmla="*/ 292240 h 6858000"/>
              <a:gd name="connsiteX794" fmla="*/ 5426491 w 7467600"/>
              <a:gd name="connsiteY794" fmla="*/ 281128 h 6858000"/>
              <a:gd name="connsiteX795" fmla="*/ 5731212 w 7467600"/>
              <a:gd name="connsiteY795" fmla="*/ 231951 h 6858000"/>
              <a:gd name="connsiteX796" fmla="*/ 5905192 w 7467600"/>
              <a:gd name="connsiteY796" fmla="*/ 163079 h 6858000"/>
              <a:gd name="connsiteX797" fmla="*/ 5944437 w 7467600"/>
              <a:gd name="connsiteY797" fmla="*/ 113829 h 6858000"/>
              <a:gd name="connsiteX798" fmla="*/ 5825032 w 7467600"/>
              <a:gd name="connsiteY798" fmla="*/ 146405 h 6858000"/>
              <a:gd name="connsiteX799" fmla="*/ 4955599 w 7467600"/>
              <a:gd name="connsiteY799" fmla="*/ 247008 h 6858000"/>
              <a:gd name="connsiteX800" fmla="*/ 5210104 w 7467600"/>
              <a:gd name="connsiteY800" fmla="*/ 228123 h 6858000"/>
              <a:gd name="connsiteX801" fmla="*/ 5261015 w 7467600"/>
              <a:gd name="connsiteY801" fmla="*/ 227087 h 6858000"/>
              <a:gd name="connsiteX802" fmla="*/ 5861181 w 7467600"/>
              <a:gd name="connsiteY802" fmla="*/ 143093 h 6858000"/>
              <a:gd name="connsiteX803" fmla="*/ 5961252 w 7467600"/>
              <a:gd name="connsiteY803" fmla="*/ 114820 h 6858000"/>
              <a:gd name="connsiteX804" fmla="*/ 5944437 w 7467600"/>
              <a:gd name="connsiteY804" fmla="*/ 113829 h 6858000"/>
              <a:gd name="connsiteX805" fmla="*/ 3882765 w 7467600"/>
              <a:gd name="connsiteY805" fmla="*/ 0 h 6858000"/>
              <a:gd name="connsiteX806" fmla="*/ 3995099 w 7467600"/>
              <a:gd name="connsiteY806" fmla="*/ 0 h 6858000"/>
              <a:gd name="connsiteX807" fmla="*/ 4163818 w 7467600"/>
              <a:gd name="connsiteY807" fmla="*/ 234104 h 6858000"/>
              <a:gd name="connsiteX808" fmla="*/ 4172099 w 7467600"/>
              <a:gd name="connsiteY808" fmla="*/ 234207 h 6858000"/>
              <a:gd name="connsiteX809" fmla="*/ 4784282 w 7467600"/>
              <a:gd name="connsiteY809" fmla="*/ 276561 h 6858000"/>
              <a:gd name="connsiteX810" fmla="*/ 4801687 w 7467600"/>
              <a:gd name="connsiteY810" fmla="*/ 267764 h 6858000"/>
              <a:gd name="connsiteX811" fmla="*/ 6082788 w 7467600"/>
              <a:gd name="connsiteY811" fmla="*/ 64119 h 6858000"/>
              <a:gd name="connsiteX812" fmla="*/ 6099442 w 7467600"/>
              <a:gd name="connsiteY812" fmla="*/ 82568 h 6858000"/>
              <a:gd name="connsiteX813" fmla="*/ 4804137 w 7467600"/>
              <a:gd name="connsiteY813" fmla="*/ 320931 h 6858000"/>
              <a:gd name="connsiteX814" fmla="*/ 4227047 w 7467600"/>
              <a:gd name="connsiteY814" fmla="*/ 313415 h 6858000"/>
              <a:gd name="connsiteX815" fmla="*/ 4346041 w 7467600"/>
              <a:gd name="connsiteY815" fmla="*/ 456086 h 6858000"/>
              <a:gd name="connsiteX816" fmla="*/ 4870967 w 7467600"/>
              <a:gd name="connsiteY816" fmla="*/ 963061 h 6858000"/>
              <a:gd name="connsiteX817" fmla="*/ 4889647 w 7467600"/>
              <a:gd name="connsiteY817" fmla="*/ 957147 h 6858000"/>
              <a:gd name="connsiteX818" fmla="*/ 5422504 w 7467600"/>
              <a:gd name="connsiteY818" fmla="*/ 805191 h 6858000"/>
              <a:gd name="connsiteX819" fmla="*/ 6087656 w 7467600"/>
              <a:gd name="connsiteY819" fmla="*/ 826703 h 6858000"/>
              <a:gd name="connsiteX820" fmla="*/ 6058717 w 7467600"/>
              <a:gd name="connsiteY820" fmla="*/ 865992 h 6858000"/>
              <a:gd name="connsiteX821" fmla="*/ 4974153 w 7467600"/>
              <a:gd name="connsiteY821" fmla="*/ 1045456 h 6858000"/>
              <a:gd name="connsiteX822" fmla="*/ 5627835 w 7467600"/>
              <a:gd name="connsiteY822" fmla="*/ 1472077 h 6858000"/>
              <a:gd name="connsiteX823" fmla="*/ 5629817 w 7467600"/>
              <a:gd name="connsiteY823" fmla="*/ 1471412 h 6858000"/>
              <a:gd name="connsiteX824" fmla="*/ 5634124 w 7467600"/>
              <a:gd name="connsiteY824" fmla="*/ 1470572 h 6858000"/>
              <a:gd name="connsiteX825" fmla="*/ 5755832 w 7467600"/>
              <a:gd name="connsiteY825" fmla="*/ 1383886 h 6858000"/>
              <a:gd name="connsiteX826" fmla="*/ 6014186 w 7467600"/>
              <a:gd name="connsiteY826" fmla="*/ 1279799 h 6858000"/>
              <a:gd name="connsiteX827" fmla="*/ 6901619 w 7467600"/>
              <a:gd name="connsiteY827" fmla="*/ 1047874 h 6858000"/>
              <a:gd name="connsiteX828" fmla="*/ 6931566 w 7467600"/>
              <a:gd name="connsiteY828" fmla="*/ 1062034 h 6858000"/>
              <a:gd name="connsiteX829" fmla="*/ 5790982 w 7467600"/>
              <a:gd name="connsiteY829" fmla="*/ 1561380 h 6858000"/>
              <a:gd name="connsiteX830" fmla="*/ 6188971 w 7467600"/>
              <a:gd name="connsiteY830" fmla="*/ 1755168 h 6858000"/>
              <a:gd name="connsiteX831" fmla="*/ 6202446 w 7467600"/>
              <a:gd name="connsiteY831" fmla="*/ 1752268 h 6858000"/>
              <a:gd name="connsiteX832" fmla="*/ 7179560 w 7467600"/>
              <a:gd name="connsiteY832" fmla="*/ 1467551 h 6858000"/>
              <a:gd name="connsiteX833" fmla="*/ 7158730 w 7467600"/>
              <a:gd name="connsiteY833" fmla="*/ 1507835 h 6858000"/>
              <a:gd name="connsiteX834" fmla="*/ 6326959 w 7467600"/>
              <a:gd name="connsiteY834" fmla="*/ 1817686 h 6858000"/>
              <a:gd name="connsiteX835" fmla="*/ 6537433 w 7467600"/>
              <a:gd name="connsiteY835" fmla="*/ 1907790 h 6858000"/>
              <a:gd name="connsiteX836" fmla="*/ 6550221 w 7467600"/>
              <a:gd name="connsiteY836" fmla="*/ 1910729 h 6858000"/>
              <a:gd name="connsiteX837" fmla="*/ 6964438 w 7467600"/>
              <a:gd name="connsiteY837" fmla="*/ 2209505 h 6858000"/>
              <a:gd name="connsiteX838" fmla="*/ 7367862 w 7467600"/>
              <a:gd name="connsiteY838" fmla="*/ 2806833 h 6858000"/>
              <a:gd name="connsiteX839" fmla="*/ 7364329 w 7467600"/>
              <a:gd name="connsiteY839" fmla="*/ 2826907 h 6858000"/>
              <a:gd name="connsiteX840" fmla="*/ 7290545 w 7467600"/>
              <a:gd name="connsiteY840" fmla="*/ 2850663 h 6858000"/>
              <a:gd name="connsiteX841" fmla="*/ 6472036 w 7467600"/>
              <a:gd name="connsiteY841" fmla="*/ 1959003 h 6858000"/>
              <a:gd name="connsiteX842" fmla="*/ 5792897 w 7467600"/>
              <a:gd name="connsiteY842" fmla="*/ 1647747 h 6858000"/>
              <a:gd name="connsiteX843" fmla="*/ 5842751 w 7467600"/>
              <a:gd name="connsiteY843" fmla="*/ 1816112 h 6858000"/>
              <a:gd name="connsiteX844" fmla="*/ 5847424 w 7467600"/>
              <a:gd name="connsiteY844" fmla="*/ 1815776 h 6858000"/>
              <a:gd name="connsiteX845" fmla="*/ 6399821 w 7467600"/>
              <a:gd name="connsiteY845" fmla="*/ 2344799 h 6858000"/>
              <a:gd name="connsiteX846" fmla="*/ 6323232 w 7467600"/>
              <a:gd name="connsiteY846" fmla="*/ 2389634 h 6858000"/>
              <a:gd name="connsiteX847" fmla="*/ 5942958 w 7467600"/>
              <a:gd name="connsiteY847" fmla="*/ 2077708 h 6858000"/>
              <a:gd name="connsiteX848" fmla="*/ 5921559 w 7467600"/>
              <a:gd name="connsiteY848" fmla="*/ 2378596 h 6858000"/>
              <a:gd name="connsiteX849" fmla="*/ 5817651 w 7467600"/>
              <a:gd name="connsiteY849" fmla="*/ 3023919 h 6858000"/>
              <a:gd name="connsiteX850" fmla="*/ 5729634 w 7467600"/>
              <a:gd name="connsiteY850" fmla="*/ 3051849 h 6858000"/>
              <a:gd name="connsiteX851" fmla="*/ 5611018 w 7467600"/>
              <a:gd name="connsiteY851" fmla="*/ 2316769 h 6858000"/>
              <a:gd name="connsiteX852" fmla="*/ 5687608 w 7467600"/>
              <a:gd name="connsiteY852" fmla="*/ 2039972 h 6858000"/>
              <a:gd name="connsiteX853" fmla="*/ 5657554 w 7467600"/>
              <a:gd name="connsiteY853" fmla="*/ 1576445 h 6858000"/>
              <a:gd name="connsiteX854" fmla="*/ 5150475 w 7467600"/>
              <a:gd name="connsiteY854" fmla="*/ 1274012 h 6858000"/>
              <a:gd name="connsiteX855" fmla="*/ 5349142 w 7467600"/>
              <a:gd name="connsiteY855" fmla="*/ 2204405 h 6858000"/>
              <a:gd name="connsiteX856" fmla="*/ 5262214 w 7467600"/>
              <a:gd name="connsiteY856" fmla="*/ 2233836 h 6858000"/>
              <a:gd name="connsiteX857" fmla="*/ 4981539 w 7467600"/>
              <a:gd name="connsiteY857" fmla="*/ 1542201 h 6858000"/>
              <a:gd name="connsiteX858" fmla="*/ 4958461 w 7467600"/>
              <a:gd name="connsiteY858" fmla="*/ 1136957 h 6858000"/>
              <a:gd name="connsiteX859" fmla="*/ 4655015 w 7467600"/>
              <a:gd name="connsiteY859" fmla="*/ 891426 h 6858000"/>
              <a:gd name="connsiteX860" fmla="*/ 4348002 w 7467600"/>
              <a:gd name="connsiteY860" fmla="*/ 2205895 h 6858000"/>
              <a:gd name="connsiteX861" fmla="*/ 4262250 w 7467600"/>
              <a:gd name="connsiteY861" fmla="*/ 2219972 h 6858000"/>
              <a:gd name="connsiteX862" fmla="*/ 4550611 w 7467600"/>
              <a:gd name="connsiteY862" fmla="*/ 817540 h 6858000"/>
              <a:gd name="connsiteX863" fmla="*/ 4564418 w 7467600"/>
              <a:gd name="connsiteY863" fmla="*/ 808293 h 6858000"/>
              <a:gd name="connsiteX864" fmla="*/ 4266388 w 7467600"/>
              <a:gd name="connsiteY864" fmla="*/ 500083 h 6858000"/>
              <a:gd name="connsiteX865" fmla="*/ 4032842 w 7467600"/>
              <a:gd name="connsiteY865" fmla="*/ 211809 h 6858000"/>
              <a:gd name="connsiteX866" fmla="*/ 3882765 w 7467600"/>
              <a:gd name="connsiteY866" fmla="*/ 0 h 6858000"/>
              <a:gd name="connsiteX867" fmla="*/ 3721337 w 7467600"/>
              <a:gd name="connsiteY867" fmla="*/ 0 h 6858000"/>
              <a:gd name="connsiteX868" fmla="*/ 3797544 w 7467600"/>
              <a:gd name="connsiteY868" fmla="*/ 0 h 6858000"/>
              <a:gd name="connsiteX869" fmla="*/ 3775734 w 7467600"/>
              <a:gd name="connsiteY869" fmla="*/ 95131 h 6858000"/>
              <a:gd name="connsiteX870" fmla="*/ 3724807 w 7467600"/>
              <a:gd name="connsiteY870" fmla="*/ 272257 h 6858000"/>
              <a:gd name="connsiteX871" fmla="*/ 3726844 w 7467600"/>
              <a:gd name="connsiteY871" fmla="*/ 282988 h 6858000"/>
              <a:gd name="connsiteX872" fmla="*/ 3742664 w 7467600"/>
              <a:gd name="connsiteY872" fmla="*/ 279918 h 6858000"/>
              <a:gd name="connsiteX873" fmla="*/ 4103910 w 7467600"/>
              <a:gd name="connsiteY873" fmla="*/ 1161917 h 6858000"/>
              <a:gd name="connsiteX874" fmla="*/ 4020269 w 7467600"/>
              <a:gd name="connsiteY874" fmla="*/ 1200406 h 6858000"/>
              <a:gd name="connsiteX875" fmla="*/ 3674882 w 7467600"/>
              <a:gd name="connsiteY875" fmla="*/ 488524 h 6858000"/>
              <a:gd name="connsiteX876" fmla="*/ 3132682 w 7467600"/>
              <a:gd name="connsiteY876" fmla="*/ 1072284 h 6858000"/>
              <a:gd name="connsiteX877" fmla="*/ 2716346 w 7467600"/>
              <a:gd name="connsiteY877" fmla="*/ 1276376 h 6858000"/>
              <a:gd name="connsiteX878" fmla="*/ 2716772 w 7467600"/>
              <a:gd name="connsiteY878" fmla="*/ 1255462 h 6858000"/>
              <a:gd name="connsiteX879" fmla="*/ 3471096 w 7467600"/>
              <a:gd name="connsiteY879" fmla="*/ 437072 h 6858000"/>
              <a:gd name="connsiteX880" fmla="*/ 3639057 w 7467600"/>
              <a:gd name="connsiteY880" fmla="*/ 286334 h 6858000"/>
              <a:gd name="connsiteX881" fmla="*/ 3640309 w 7467600"/>
              <a:gd name="connsiteY881" fmla="*/ 284664 h 6858000"/>
              <a:gd name="connsiteX882" fmla="*/ 3646022 w 7467600"/>
              <a:gd name="connsiteY882" fmla="*/ 276711 h 6858000"/>
              <a:gd name="connsiteX883" fmla="*/ 3707943 w 7467600"/>
              <a:gd name="connsiteY883" fmla="*/ 65958 h 6858000"/>
              <a:gd name="connsiteX884" fmla="*/ 3721337 w 7467600"/>
              <a:gd name="connsiteY884" fmla="*/ 0 h 6858000"/>
              <a:gd name="connsiteX885" fmla="*/ 2867960 w 7467600"/>
              <a:gd name="connsiteY885" fmla="*/ 0 h 6858000"/>
              <a:gd name="connsiteX886" fmla="*/ 2926351 w 7467600"/>
              <a:gd name="connsiteY886" fmla="*/ 0 h 6858000"/>
              <a:gd name="connsiteX887" fmla="*/ 2902823 w 7467600"/>
              <a:gd name="connsiteY887" fmla="*/ 262929 h 6858000"/>
              <a:gd name="connsiteX888" fmla="*/ 2940663 w 7467600"/>
              <a:gd name="connsiteY888" fmla="*/ 140884 h 6858000"/>
              <a:gd name="connsiteX889" fmla="*/ 2947039 w 7467600"/>
              <a:gd name="connsiteY889" fmla="*/ 122524 h 6858000"/>
              <a:gd name="connsiteX890" fmla="*/ 2984316 w 7467600"/>
              <a:gd name="connsiteY890" fmla="*/ 0 h 6858000"/>
              <a:gd name="connsiteX891" fmla="*/ 3016114 w 7467600"/>
              <a:gd name="connsiteY891" fmla="*/ 0 h 6858000"/>
              <a:gd name="connsiteX892" fmla="*/ 2979949 w 7467600"/>
              <a:gd name="connsiteY892" fmla="*/ 119274 h 6858000"/>
              <a:gd name="connsiteX893" fmla="*/ 3023879 w 7467600"/>
              <a:gd name="connsiteY893" fmla="*/ 0 h 6858000"/>
              <a:gd name="connsiteX894" fmla="*/ 3105400 w 7467600"/>
              <a:gd name="connsiteY894" fmla="*/ 0 h 6858000"/>
              <a:gd name="connsiteX895" fmla="*/ 3094669 w 7467600"/>
              <a:gd name="connsiteY895" fmla="*/ 30308 h 6858000"/>
              <a:gd name="connsiteX896" fmla="*/ 2901945 w 7467600"/>
              <a:gd name="connsiteY896" fmla="*/ 466538 h 6858000"/>
              <a:gd name="connsiteX897" fmla="*/ 2815209 w 7467600"/>
              <a:gd name="connsiteY897" fmla="*/ 497361 h 6858000"/>
              <a:gd name="connsiteX898" fmla="*/ 2844845 w 7467600"/>
              <a:gd name="connsiteY898" fmla="*/ 127638 h 6858000"/>
              <a:gd name="connsiteX899" fmla="*/ 2867960 w 7467600"/>
              <a:gd name="connsiteY899" fmla="*/ 0 h 6858000"/>
              <a:gd name="connsiteX900" fmla="*/ 1057230 w 7467600"/>
              <a:gd name="connsiteY900" fmla="*/ 0 h 6858000"/>
              <a:gd name="connsiteX901" fmla="*/ 1111003 w 7467600"/>
              <a:gd name="connsiteY901" fmla="*/ 0 h 6858000"/>
              <a:gd name="connsiteX902" fmla="*/ 1125553 w 7467600"/>
              <a:gd name="connsiteY902" fmla="*/ 52588 h 6858000"/>
              <a:gd name="connsiteX903" fmla="*/ 1304276 w 7467600"/>
              <a:gd name="connsiteY903" fmla="*/ 476275 h 6858000"/>
              <a:gd name="connsiteX904" fmla="*/ 1492066 w 7467600"/>
              <a:gd name="connsiteY904" fmla="*/ 886333 h 6858000"/>
              <a:gd name="connsiteX905" fmla="*/ 1423698 w 7467600"/>
              <a:gd name="connsiteY905" fmla="*/ 710817 h 6858000"/>
              <a:gd name="connsiteX906" fmla="*/ 1357609 w 7467600"/>
              <a:gd name="connsiteY906" fmla="*/ 532892 h 6858000"/>
              <a:gd name="connsiteX907" fmla="*/ 1309550 w 7467600"/>
              <a:gd name="connsiteY907" fmla="*/ 374031 h 6858000"/>
              <a:gd name="connsiteX908" fmla="*/ 1193673 w 7467600"/>
              <a:gd name="connsiteY908" fmla="*/ 49533 h 6858000"/>
              <a:gd name="connsiteX909" fmla="*/ 1164391 w 7467600"/>
              <a:gd name="connsiteY909" fmla="*/ 0 h 6858000"/>
              <a:gd name="connsiteX910" fmla="*/ 1200666 w 7467600"/>
              <a:gd name="connsiteY910" fmla="*/ 0 h 6858000"/>
              <a:gd name="connsiteX911" fmla="*/ 1223408 w 7467600"/>
              <a:gd name="connsiteY911" fmla="*/ 38996 h 6858000"/>
              <a:gd name="connsiteX912" fmla="*/ 1339635 w 7467600"/>
              <a:gd name="connsiteY912" fmla="*/ 365517 h 6858000"/>
              <a:gd name="connsiteX913" fmla="*/ 1387469 w 7467600"/>
              <a:gd name="connsiteY913" fmla="*/ 523079 h 6858000"/>
              <a:gd name="connsiteX914" fmla="*/ 1452685 w 7467600"/>
              <a:gd name="connsiteY914" fmla="*/ 699806 h 6858000"/>
              <a:gd name="connsiteX915" fmla="*/ 1492092 w 7467600"/>
              <a:gd name="connsiteY915" fmla="*/ 800424 h 6858000"/>
              <a:gd name="connsiteX916" fmla="*/ 1455302 w 7467600"/>
              <a:gd name="connsiteY916" fmla="*/ 632913 h 6858000"/>
              <a:gd name="connsiteX917" fmla="*/ 1222336 w 7467600"/>
              <a:gd name="connsiteY917" fmla="*/ 9480 h 6858000"/>
              <a:gd name="connsiteX918" fmla="*/ 1214634 w 7467600"/>
              <a:gd name="connsiteY918" fmla="*/ 0 h 6858000"/>
              <a:gd name="connsiteX919" fmla="*/ 1289827 w 7467600"/>
              <a:gd name="connsiteY919" fmla="*/ 0 h 6858000"/>
              <a:gd name="connsiteX920" fmla="*/ 1321076 w 7467600"/>
              <a:gd name="connsiteY920" fmla="*/ 59722 h 6858000"/>
              <a:gd name="connsiteX921" fmla="*/ 1512579 w 7467600"/>
              <a:gd name="connsiteY921" fmla="*/ 626441 h 6858000"/>
              <a:gd name="connsiteX922" fmla="*/ 1506076 w 7467600"/>
              <a:gd name="connsiteY922" fmla="*/ 1089289 h 6858000"/>
              <a:gd name="connsiteX923" fmla="*/ 1486346 w 7467600"/>
              <a:gd name="connsiteY923" fmla="*/ 1079919 h 6858000"/>
              <a:gd name="connsiteX924" fmla="*/ 1070511 w 7467600"/>
              <a:gd name="connsiteY924" fmla="*/ 48609 h 6858000"/>
              <a:gd name="connsiteX925" fmla="*/ 1057230 w 7467600"/>
              <a:gd name="connsiteY925" fmla="*/ 0 h 6858000"/>
              <a:gd name="connsiteX926" fmla="*/ 43151 w 7467600"/>
              <a:gd name="connsiteY926" fmla="*/ 0 h 6858000"/>
              <a:gd name="connsiteX927" fmla="*/ 95283 w 7467600"/>
              <a:gd name="connsiteY927" fmla="*/ 0 h 6858000"/>
              <a:gd name="connsiteX928" fmla="*/ 300708 w 7467600"/>
              <a:gd name="connsiteY928" fmla="*/ 154571 h 6858000"/>
              <a:gd name="connsiteX929" fmla="*/ 530414 w 7467600"/>
              <a:gd name="connsiteY929" fmla="*/ 354673 h 6858000"/>
              <a:gd name="connsiteX930" fmla="*/ 333785 w 7467600"/>
              <a:gd name="connsiteY930" fmla="*/ 161564 h 6858000"/>
              <a:gd name="connsiteX931" fmla="*/ 147005 w 7467600"/>
              <a:gd name="connsiteY931" fmla="*/ 0 h 6858000"/>
              <a:gd name="connsiteX932" fmla="*/ 272509 w 7467600"/>
              <a:gd name="connsiteY932" fmla="*/ 0 h 6858000"/>
              <a:gd name="connsiteX933" fmla="*/ 326276 w 7467600"/>
              <a:gd name="connsiteY933" fmla="*/ 45847 h 6858000"/>
              <a:gd name="connsiteX934" fmla="*/ 823759 w 7467600"/>
              <a:gd name="connsiteY934" fmla="*/ 574145 h 6858000"/>
              <a:gd name="connsiteX935" fmla="*/ 811254 w 7467600"/>
              <a:gd name="connsiteY935" fmla="*/ 665546 h 6858000"/>
              <a:gd name="connsiteX936" fmla="*/ 154042 w 7467600"/>
              <a:gd name="connsiteY936" fmla="*/ 261522 h 6858000"/>
              <a:gd name="connsiteX937" fmla="*/ 13550 w 7467600"/>
              <a:gd name="connsiteY937" fmla="*/ 158423 h 6858000"/>
              <a:gd name="connsiteX938" fmla="*/ 0 w 7467600"/>
              <a:gd name="connsiteY938" fmla="*/ 146618 h 6858000"/>
              <a:gd name="connsiteX939" fmla="*/ 0 w 7467600"/>
              <a:gd name="connsiteY939" fmla="*/ 59161 h 6858000"/>
              <a:gd name="connsiteX940" fmla="*/ 45427 w 7467600"/>
              <a:gd name="connsiteY940" fmla="*/ 101078 h 6858000"/>
              <a:gd name="connsiteX941" fmla="*/ 630103 w 7467600"/>
              <a:gd name="connsiteY941" fmla="*/ 485885 h 6858000"/>
              <a:gd name="connsiteX942" fmla="*/ 532040 w 7467600"/>
              <a:gd name="connsiteY942" fmla="*/ 399359 h 6858000"/>
              <a:gd name="connsiteX943" fmla="*/ 517618 w 7467600"/>
              <a:gd name="connsiteY943" fmla="*/ 385726 h 6858000"/>
              <a:gd name="connsiteX944" fmla="*/ 285074 w 7467600"/>
              <a:gd name="connsiteY944" fmla="*/ 182755 h 6858000"/>
              <a:gd name="connsiteX945" fmla="*/ 43151 w 7467600"/>
              <a:gd name="connsiteY945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289862 w 7467600"/>
              <a:gd name="connsiteY4" fmla="*/ 6659827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1019354 w 7467600"/>
              <a:gd name="connsiteY13" fmla="*/ 6315006 h 6858000"/>
              <a:gd name="connsiteX14" fmla="*/ 441046 w 7467600"/>
              <a:gd name="connsiteY14" fmla="*/ 6691153 h 6858000"/>
              <a:gd name="connsiteX15" fmla="*/ 1019354 w 7467600"/>
              <a:gd name="connsiteY15" fmla="*/ 6315006 h 6858000"/>
              <a:gd name="connsiteX16" fmla="*/ 991680 w 7467600"/>
              <a:gd name="connsiteY16" fmla="*/ 6298413 h 6858000"/>
              <a:gd name="connsiteX17" fmla="*/ 409060 w 7467600"/>
              <a:gd name="connsiteY17" fmla="*/ 6671470 h 6858000"/>
              <a:gd name="connsiteX18" fmla="*/ 991680 w 7467600"/>
              <a:gd name="connsiteY18" fmla="*/ 6298413 h 6858000"/>
              <a:gd name="connsiteX19" fmla="*/ 103333 w 7467600"/>
              <a:gd name="connsiteY19" fmla="*/ 5699602 h 6858000"/>
              <a:gd name="connsiteX20" fmla="*/ 233938 w 7467600"/>
              <a:gd name="connsiteY20" fmla="*/ 5809416 h 6858000"/>
              <a:gd name="connsiteX21" fmla="*/ 883580 w 7467600"/>
              <a:gd name="connsiteY21" fmla="*/ 6180710 h 6858000"/>
              <a:gd name="connsiteX22" fmla="*/ 487337 w 7467600"/>
              <a:gd name="connsiteY22" fmla="*/ 5950182 h 6858000"/>
              <a:gd name="connsiteX23" fmla="*/ 354051 w 7467600"/>
              <a:gd name="connsiteY23" fmla="*/ 5854912 h 6858000"/>
              <a:gd name="connsiteX24" fmla="*/ 195436 w 7467600"/>
              <a:gd name="connsiteY24" fmla="*/ 5755068 h 6858000"/>
              <a:gd name="connsiteX25" fmla="*/ 103333 w 7467600"/>
              <a:gd name="connsiteY25" fmla="*/ 5699602 h 6858000"/>
              <a:gd name="connsiteX26" fmla="*/ 5539432 w 7467600"/>
              <a:gd name="connsiteY26" fmla="*/ 5642928 h 6858000"/>
              <a:gd name="connsiteX27" fmla="*/ 5555462 w 7467600"/>
              <a:gd name="connsiteY27" fmla="*/ 5694454 h 6858000"/>
              <a:gd name="connsiteX28" fmla="*/ 5828270 w 7467600"/>
              <a:gd name="connsiteY28" fmla="*/ 6320663 h 6858000"/>
              <a:gd name="connsiteX29" fmla="*/ 5947416 w 7467600"/>
              <a:gd name="connsiteY29" fmla="*/ 6574846 h 6858000"/>
              <a:gd name="connsiteX30" fmla="*/ 5539432 w 7467600"/>
              <a:gd name="connsiteY30" fmla="*/ 5642928 h 6858000"/>
              <a:gd name="connsiteX31" fmla="*/ 51253 w 7467600"/>
              <a:gd name="connsiteY31" fmla="*/ 5631825 h 6858000"/>
              <a:gd name="connsiteX32" fmla="*/ 211622 w 7467600"/>
              <a:gd name="connsiteY32" fmla="*/ 5728803 h 6858000"/>
              <a:gd name="connsiteX33" fmla="*/ 371652 w 7467600"/>
              <a:gd name="connsiteY33" fmla="*/ 5829062 h 6858000"/>
              <a:gd name="connsiteX34" fmla="*/ 505903 w 7467600"/>
              <a:gd name="connsiteY34" fmla="*/ 5925221 h 6858000"/>
              <a:gd name="connsiteX35" fmla="*/ 899240 w 7467600"/>
              <a:gd name="connsiteY35" fmla="*/ 6153068 h 6858000"/>
              <a:gd name="connsiteX36" fmla="*/ 988114 w 7467600"/>
              <a:gd name="connsiteY36" fmla="*/ 6174204 h 6858000"/>
              <a:gd name="connsiteX37" fmla="*/ 845971 w 7467600"/>
              <a:gd name="connsiteY37" fmla="*/ 6067177 h 6858000"/>
              <a:gd name="connsiteX38" fmla="*/ 448057 w 7467600"/>
              <a:gd name="connsiteY38" fmla="*/ 5841376 h 6858000"/>
              <a:gd name="connsiteX39" fmla="*/ 51253 w 7467600"/>
              <a:gd name="connsiteY39" fmla="*/ 5631825 h 6858000"/>
              <a:gd name="connsiteX40" fmla="*/ 2606687 w 7467600"/>
              <a:gd name="connsiteY40" fmla="*/ 5630718 h 6858000"/>
              <a:gd name="connsiteX41" fmla="*/ 2645658 w 7467600"/>
              <a:gd name="connsiteY41" fmla="*/ 6640259 h 6858000"/>
              <a:gd name="connsiteX42" fmla="*/ 2606687 w 7467600"/>
              <a:gd name="connsiteY42" fmla="*/ 5630718 h 6858000"/>
              <a:gd name="connsiteX43" fmla="*/ 3642057 w 7467600"/>
              <a:gd name="connsiteY43" fmla="*/ 5573487 h 6858000"/>
              <a:gd name="connsiteX44" fmla="*/ 3632981 w 7467600"/>
              <a:gd name="connsiteY44" fmla="*/ 5579437 h 6858000"/>
              <a:gd name="connsiteX45" fmla="*/ 3382436 w 7467600"/>
              <a:gd name="connsiteY45" fmla="*/ 5952726 h 6858000"/>
              <a:gd name="connsiteX46" fmla="*/ 3191929 w 7467600"/>
              <a:gd name="connsiteY46" fmla="*/ 6662669 h 6858000"/>
              <a:gd name="connsiteX47" fmla="*/ 3369898 w 7467600"/>
              <a:gd name="connsiteY47" fmla="*/ 6081771 h 6858000"/>
              <a:gd name="connsiteX48" fmla="*/ 3642057 w 7467600"/>
              <a:gd name="connsiteY48" fmla="*/ 5573487 h 6858000"/>
              <a:gd name="connsiteX49" fmla="*/ 2650666 w 7467600"/>
              <a:gd name="connsiteY49" fmla="*/ 5530686 h 6858000"/>
              <a:gd name="connsiteX50" fmla="*/ 2650249 w 7467600"/>
              <a:gd name="connsiteY50" fmla="*/ 5532101 h 6858000"/>
              <a:gd name="connsiteX51" fmla="*/ 2663808 w 7467600"/>
              <a:gd name="connsiteY51" fmla="*/ 6535215 h 6858000"/>
              <a:gd name="connsiteX52" fmla="*/ 2665418 w 7467600"/>
              <a:gd name="connsiteY52" fmla="*/ 6132756 h 6858000"/>
              <a:gd name="connsiteX53" fmla="*/ 2650666 w 7467600"/>
              <a:gd name="connsiteY53" fmla="*/ 5530686 h 6858000"/>
              <a:gd name="connsiteX54" fmla="*/ 2680277 w 7467600"/>
              <a:gd name="connsiteY54" fmla="*/ 5479204 h 6858000"/>
              <a:gd name="connsiteX55" fmla="*/ 2678972 w 7467600"/>
              <a:gd name="connsiteY55" fmla="*/ 5481582 h 6858000"/>
              <a:gd name="connsiteX56" fmla="*/ 2696666 w 7467600"/>
              <a:gd name="connsiteY56" fmla="*/ 6133836 h 6858000"/>
              <a:gd name="connsiteX57" fmla="*/ 2695769 w 7467600"/>
              <a:gd name="connsiteY57" fmla="*/ 6390955 h 6858000"/>
              <a:gd name="connsiteX58" fmla="*/ 2739893 w 7467600"/>
              <a:gd name="connsiteY58" fmla="*/ 6108357 h 6858000"/>
              <a:gd name="connsiteX59" fmla="*/ 2680277 w 7467600"/>
              <a:gd name="connsiteY59" fmla="*/ 5479204 h 6858000"/>
              <a:gd name="connsiteX60" fmla="*/ 1132195 w 7467600"/>
              <a:gd name="connsiteY60" fmla="*/ 5467980 h 6858000"/>
              <a:gd name="connsiteX61" fmla="*/ 1679056 w 7467600"/>
              <a:gd name="connsiteY61" fmla="*/ 5516907 h 6858000"/>
              <a:gd name="connsiteX62" fmla="*/ 2128648 w 7467600"/>
              <a:gd name="connsiteY62" fmla="*/ 5474249 h 6858000"/>
              <a:gd name="connsiteX63" fmla="*/ 1825619 w 7467600"/>
              <a:gd name="connsiteY63" fmla="*/ 5478447 h 6858000"/>
              <a:gd name="connsiteX64" fmla="*/ 1737798 w 7467600"/>
              <a:gd name="connsiteY64" fmla="*/ 5483353 h 6858000"/>
              <a:gd name="connsiteX65" fmla="*/ 1132195 w 7467600"/>
              <a:gd name="connsiteY65" fmla="*/ 5467980 h 6858000"/>
              <a:gd name="connsiteX66" fmla="*/ 1456157 w 7467600"/>
              <a:gd name="connsiteY66" fmla="*/ 5371404 h 6858000"/>
              <a:gd name="connsiteX67" fmla="*/ 1244432 w 7467600"/>
              <a:gd name="connsiteY67" fmla="*/ 5385601 h 6858000"/>
              <a:gd name="connsiteX68" fmla="*/ 973990 w 7467600"/>
              <a:gd name="connsiteY68" fmla="*/ 5424940 h 6858000"/>
              <a:gd name="connsiteX69" fmla="*/ 1103809 w 7467600"/>
              <a:gd name="connsiteY69" fmla="*/ 5433720 h 6858000"/>
              <a:gd name="connsiteX70" fmla="*/ 1123454 w 7467600"/>
              <a:gd name="connsiteY70" fmla="*/ 5435727 h 6858000"/>
              <a:gd name="connsiteX71" fmla="*/ 1737017 w 7467600"/>
              <a:gd name="connsiteY71" fmla="*/ 5452183 h 6858000"/>
              <a:gd name="connsiteX72" fmla="*/ 1824397 w 7467600"/>
              <a:gd name="connsiteY72" fmla="*/ 5447757 h 6858000"/>
              <a:gd name="connsiteX73" fmla="*/ 2070059 w 7467600"/>
              <a:gd name="connsiteY73" fmla="*/ 5441660 h 6858000"/>
              <a:gd name="connsiteX74" fmla="*/ 1456157 w 7467600"/>
              <a:gd name="connsiteY74" fmla="*/ 5371404 h 6858000"/>
              <a:gd name="connsiteX75" fmla="*/ 4988186 w 7467600"/>
              <a:gd name="connsiteY75" fmla="*/ 5216467 h 6858000"/>
              <a:gd name="connsiteX76" fmla="*/ 4777334 w 7467600"/>
              <a:gd name="connsiteY76" fmla="*/ 5406072 h 6858000"/>
              <a:gd name="connsiteX77" fmla="*/ 4718341 w 7467600"/>
              <a:gd name="connsiteY77" fmla="*/ 5468043 h 6858000"/>
              <a:gd name="connsiteX78" fmla="*/ 4604655 w 7467600"/>
              <a:gd name="connsiteY78" fmla="*/ 5583434 h 6858000"/>
              <a:gd name="connsiteX79" fmla="*/ 4565074 w 7467600"/>
              <a:gd name="connsiteY79" fmla="*/ 5618550 h 6858000"/>
              <a:gd name="connsiteX80" fmla="*/ 4988186 w 7467600"/>
              <a:gd name="connsiteY80" fmla="*/ 5216467 h 6858000"/>
              <a:gd name="connsiteX81" fmla="*/ 4978032 w 7467600"/>
              <a:gd name="connsiteY81" fmla="*/ 5183809 h 6858000"/>
              <a:gd name="connsiteX82" fmla="*/ 4463413 w 7467600"/>
              <a:gd name="connsiteY82" fmla="*/ 5615162 h 6858000"/>
              <a:gd name="connsiteX83" fmla="*/ 4358134 w 7467600"/>
              <a:gd name="connsiteY83" fmla="*/ 5742791 h 6858000"/>
              <a:gd name="connsiteX84" fmla="*/ 4376219 w 7467600"/>
              <a:gd name="connsiteY84" fmla="*/ 5729027 h 6858000"/>
              <a:gd name="connsiteX85" fmla="*/ 4582340 w 7467600"/>
              <a:gd name="connsiteY85" fmla="*/ 5561037 h 6858000"/>
              <a:gd name="connsiteX86" fmla="*/ 4694684 w 7467600"/>
              <a:gd name="connsiteY86" fmla="*/ 5447098 h 6858000"/>
              <a:gd name="connsiteX87" fmla="*/ 4754123 w 7467600"/>
              <a:gd name="connsiteY87" fmla="*/ 5384643 h 6858000"/>
              <a:gd name="connsiteX88" fmla="*/ 4978032 w 7467600"/>
              <a:gd name="connsiteY88" fmla="*/ 5183809 h 6858000"/>
              <a:gd name="connsiteX89" fmla="*/ 1903353 w 7467600"/>
              <a:gd name="connsiteY89" fmla="*/ 5044827 h 6858000"/>
              <a:gd name="connsiteX90" fmla="*/ 1936931 w 7467600"/>
              <a:gd name="connsiteY90" fmla="*/ 5093954 h 6858000"/>
              <a:gd name="connsiteX91" fmla="*/ 2195868 w 7467600"/>
              <a:gd name="connsiteY91" fmla="*/ 5396574 h 6858000"/>
              <a:gd name="connsiteX92" fmla="*/ 2088852 w 7467600"/>
              <a:gd name="connsiteY92" fmla="*/ 5166123 h 6858000"/>
              <a:gd name="connsiteX93" fmla="*/ 1958241 w 7467600"/>
              <a:gd name="connsiteY93" fmla="*/ 5067955 h 6858000"/>
              <a:gd name="connsiteX94" fmla="*/ 1903353 w 7467600"/>
              <a:gd name="connsiteY94" fmla="*/ 5044827 h 6858000"/>
              <a:gd name="connsiteX95" fmla="*/ 1979378 w 7467600"/>
              <a:gd name="connsiteY95" fmla="*/ 4769504 h 6858000"/>
              <a:gd name="connsiteX96" fmla="*/ 2882120 w 7467600"/>
              <a:gd name="connsiteY96" fmla="*/ 5064547 h 6858000"/>
              <a:gd name="connsiteX97" fmla="*/ 2793103 w 7467600"/>
              <a:gd name="connsiteY97" fmla="*/ 5039699 h 6858000"/>
              <a:gd name="connsiteX98" fmla="*/ 2770041 w 7467600"/>
              <a:gd name="connsiteY98" fmla="*/ 5033634 h 6858000"/>
              <a:gd name="connsiteX99" fmla="*/ 1979378 w 7467600"/>
              <a:gd name="connsiteY99" fmla="*/ 4769504 h 6858000"/>
              <a:gd name="connsiteX100" fmla="*/ 1927410 w 7467600"/>
              <a:gd name="connsiteY100" fmla="*/ 4716164 h 6858000"/>
              <a:gd name="connsiteX101" fmla="*/ 1959587 w 7467600"/>
              <a:gd name="connsiteY101" fmla="*/ 4728849 h 6858000"/>
              <a:gd name="connsiteX102" fmla="*/ 2777707 w 7467600"/>
              <a:gd name="connsiteY102" fmla="*/ 5003991 h 6858000"/>
              <a:gd name="connsiteX103" fmla="*/ 2800768 w 7467600"/>
              <a:gd name="connsiteY103" fmla="*/ 5010056 h 6858000"/>
              <a:gd name="connsiteX104" fmla="*/ 2879408 w 7467600"/>
              <a:gd name="connsiteY104" fmla="*/ 5031590 h 6858000"/>
              <a:gd name="connsiteX105" fmla="*/ 2862295 w 7467600"/>
              <a:gd name="connsiteY105" fmla="*/ 5022958 h 6858000"/>
              <a:gd name="connsiteX106" fmla="*/ 2813343 w 7467600"/>
              <a:gd name="connsiteY106" fmla="*/ 4998369 h 6858000"/>
              <a:gd name="connsiteX107" fmla="*/ 2646245 w 7467600"/>
              <a:gd name="connsiteY107" fmla="*/ 4930999 h 6858000"/>
              <a:gd name="connsiteX108" fmla="*/ 1999243 w 7467600"/>
              <a:gd name="connsiteY108" fmla="*/ 4730524 h 6858000"/>
              <a:gd name="connsiteX109" fmla="*/ 1979527 w 7467600"/>
              <a:gd name="connsiteY109" fmla="*/ 4726651 h 6858000"/>
              <a:gd name="connsiteX110" fmla="*/ 1927410 w 7467600"/>
              <a:gd name="connsiteY110" fmla="*/ 4716164 h 6858000"/>
              <a:gd name="connsiteX111" fmla="*/ 1997014 w 7467600"/>
              <a:gd name="connsiteY111" fmla="*/ 4698007 h 6858000"/>
              <a:gd name="connsiteX112" fmla="*/ 2005458 w 7467600"/>
              <a:gd name="connsiteY112" fmla="*/ 4699540 h 6858000"/>
              <a:gd name="connsiteX113" fmla="*/ 2657186 w 7467600"/>
              <a:gd name="connsiteY113" fmla="*/ 4901687 h 6858000"/>
              <a:gd name="connsiteX114" fmla="*/ 2826662 w 7467600"/>
              <a:gd name="connsiteY114" fmla="*/ 4970362 h 6858000"/>
              <a:gd name="connsiteX115" fmla="*/ 2876100 w 7467600"/>
              <a:gd name="connsiteY115" fmla="*/ 4995397 h 6858000"/>
              <a:gd name="connsiteX116" fmla="*/ 3042600 w 7467600"/>
              <a:gd name="connsiteY116" fmla="*/ 5059532 h 6858000"/>
              <a:gd name="connsiteX117" fmla="*/ 1997014 w 7467600"/>
              <a:gd name="connsiteY117" fmla="*/ 4698007 h 6858000"/>
              <a:gd name="connsiteX118" fmla="*/ 2305292 w 7467600"/>
              <a:gd name="connsiteY118" fmla="*/ 4219492 h 6858000"/>
              <a:gd name="connsiteX119" fmla="*/ 3360922 w 7467600"/>
              <a:gd name="connsiteY119" fmla="*/ 4529373 h 6858000"/>
              <a:gd name="connsiteX120" fmla="*/ 3492420 w 7467600"/>
              <a:gd name="connsiteY120" fmla="*/ 4510145 h 6858000"/>
              <a:gd name="connsiteX121" fmla="*/ 3364086 w 7467600"/>
              <a:gd name="connsiteY121" fmla="*/ 4480340 h 6858000"/>
              <a:gd name="connsiteX122" fmla="*/ 3225818 w 7467600"/>
              <a:gd name="connsiteY122" fmla="*/ 4411822 h 6858000"/>
              <a:gd name="connsiteX123" fmla="*/ 3129696 w 7467600"/>
              <a:gd name="connsiteY123" fmla="*/ 4360704 h 6858000"/>
              <a:gd name="connsiteX124" fmla="*/ 2814545 w 7467600"/>
              <a:gd name="connsiteY124" fmla="*/ 4282955 h 6858000"/>
              <a:gd name="connsiteX125" fmla="*/ 2305292 w 7467600"/>
              <a:gd name="connsiteY125" fmla="*/ 4219492 h 6858000"/>
              <a:gd name="connsiteX126" fmla="*/ 2626982 w 7467600"/>
              <a:gd name="connsiteY126" fmla="*/ 4206450 h 6858000"/>
              <a:gd name="connsiteX127" fmla="*/ 2490617 w 7467600"/>
              <a:gd name="connsiteY127" fmla="*/ 4206951 h 6858000"/>
              <a:gd name="connsiteX128" fmla="*/ 2819869 w 7467600"/>
              <a:gd name="connsiteY128" fmla="*/ 4252936 h 6858000"/>
              <a:gd name="connsiteX129" fmla="*/ 3143018 w 7467600"/>
              <a:gd name="connsiteY129" fmla="*/ 4332698 h 6858000"/>
              <a:gd name="connsiteX130" fmla="*/ 3241520 w 7467600"/>
              <a:gd name="connsiteY130" fmla="*/ 4385112 h 6858000"/>
              <a:gd name="connsiteX131" fmla="*/ 3374575 w 7467600"/>
              <a:gd name="connsiteY131" fmla="*/ 4451517 h 6858000"/>
              <a:gd name="connsiteX132" fmla="*/ 3505221 w 7467600"/>
              <a:gd name="connsiteY132" fmla="*/ 4480757 h 6858000"/>
              <a:gd name="connsiteX133" fmla="*/ 2626982 w 7467600"/>
              <a:gd name="connsiteY133" fmla="*/ 4206450 h 6858000"/>
              <a:gd name="connsiteX134" fmla="*/ 1310106 w 7467600"/>
              <a:gd name="connsiteY134" fmla="*/ 3943217 h 6858000"/>
              <a:gd name="connsiteX135" fmla="*/ 854994 w 7467600"/>
              <a:gd name="connsiteY135" fmla="*/ 4399136 h 6858000"/>
              <a:gd name="connsiteX136" fmla="*/ 742462 w 7467600"/>
              <a:gd name="connsiteY136" fmla="*/ 4594648 h 6858000"/>
              <a:gd name="connsiteX137" fmla="*/ 820602 w 7467600"/>
              <a:gd name="connsiteY137" fmla="*/ 4485915 h 6858000"/>
              <a:gd name="connsiteX138" fmla="*/ 878295 w 7467600"/>
              <a:gd name="connsiteY138" fmla="*/ 4403594 h 6858000"/>
              <a:gd name="connsiteX139" fmla="*/ 1240607 w 7467600"/>
              <a:gd name="connsiteY139" fmla="*/ 4010401 h 6858000"/>
              <a:gd name="connsiteX140" fmla="*/ 1310106 w 7467600"/>
              <a:gd name="connsiteY140" fmla="*/ 3943217 h 6858000"/>
              <a:gd name="connsiteX141" fmla="*/ 1423113 w 7467600"/>
              <a:gd name="connsiteY141" fmla="*/ 3874565 h 6858000"/>
              <a:gd name="connsiteX142" fmla="*/ 1260565 w 7467600"/>
              <a:gd name="connsiteY142" fmla="*/ 4031982 h 6858000"/>
              <a:gd name="connsiteX143" fmla="*/ 901900 w 7467600"/>
              <a:gd name="connsiteY143" fmla="*/ 4421236 h 6858000"/>
              <a:gd name="connsiteX144" fmla="*/ 845044 w 7467600"/>
              <a:gd name="connsiteY144" fmla="*/ 4502436 h 6858000"/>
              <a:gd name="connsiteX145" fmla="*/ 685926 w 7467600"/>
              <a:gd name="connsiteY145" fmla="*/ 4703069 h 6858000"/>
              <a:gd name="connsiteX146" fmla="*/ 684248 w 7467600"/>
              <a:gd name="connsiteY146" fmla="*/ 4706721 h 6858000"/>
              <a:gd name="connsiteX147" fmla="*/ 1423113 w 7467600"/>
              <a:gd name="connsiteY147" fmla="*/ 3874565 h 6858000"/>
              <a:gd name="connsiteX148" fmla="*/ 3316479 w 7467600"/>
              <a:gd name="connsiteY148" fmla="*/ 3872136 h 6858000"/>
              <a:gd name="connsiteX149" fmla="*/ 3546806 w 7467600"/>
              <a:gd name="connsiteY149" fmla="*/ 4356139 h 6858000"/>
              <a:gd name="connsiteX150" fmla="*/ 3364433 w 7467600"/>
              <a:gd name="connsiteY150" fmla="*/ 3953121 h 6858000"/>
              <a:gd name="connsiteX151" fmla="*/ 3316479 w 7467600"/>
              <a:gd name="connsiteY151" fmla="*/ 3872136 h 6858000"/>
              <a:gd name="connsiteX152" fmla="*/ 3291335 w 7467600"/>
              <a:gd name="connsiteY152" fmla="*/ 3767420 h 6858000"/>
              <a:gd name="connsiteX153" fmla="*/ 3390805 w 7467600"/>
              <a:gd name="connsiteY153" fmla="*/ 3937163 h 6858000"/>
              <a:gd name="connsiteX154" fmla="*/ 3579062 w 7467600"/>
              <a:gd name="connsiteY154" fmla="*/ 4359040 h 6858000"/>
              <a:gd name="connsiteX155" fmla="*/ 3467355 w 7467600"/>
              <a:gd name="connsiteY155" fmla="*/ 3988130 h 6858000"/>
              <a:gd name="connsiteX156" fmla="*/ 3310753 w 7467600"/>
              <a:gd name="connsiteY156" fmla="*/ 3787140 h 6858000"/>
              <a:gd name="connsiteX157" fmla="*/ 3291335 w 7467600"/>
              <a:gd name="connsiteY157" fmla="*/ 3767420 h 6858000"/>
              <a:gd name="connsiteX158" fmla="*/ 1635889 w 7467600"/>
              <a:gd name="connsiteY158" fmla="*/ 3709494 h 6858000"/>
              <a:gd name="connsiteX159" fmla="*/ 1634800 w 7467600"/>
              <a:gd name="connsiteY159" fmla="*/ 3731111 h 6858000"/>
              <a:gd name="connsiteX160" fmla="*/ 1635889 w 7467600"/>
              <a:gd name="connsiteY160" fmla="*/ 3709494 h 6858000"/>
              <a:gd name="connsiteX161" fmla="*/ 1510397 w 7467600"/>
              <a:gd name="connsiteY161" fmla="*/ 3684705 h 6858000"/>
              <a:gd name="connsiteX162" fmla="*/ 1146550 w 7467600"/>
              <a:gd name="connsiteY162" fmla="*/ 3802012 h 6858000"/>
              <a:gd name="connsiteX163" fmla="*/ 698834 w 7467600"/>
              <a:gd name="connsiteY163" fmla="*/ 3952272 h 6858000"/>
              <a:gd name="connsiteX164" fmla="*/ 34256 w 7467600"/>
              <a:gd name="connsiteY164" fmla="*/ 4347603 h 6858000"/>
              <a:gd name="connsiteX165" fmla="*/ 527241 w 7467600"/>
              <a:gd name="connsiteY165" fmla="*/ 4065078 h 6858000"/>
              <a:gd name="connsiteX166" fmla="*/ 1510397 w 7467600"/>
              <a:gd name="connsiteY166" fmla="*/ 3684705 h 6858000"/>
              <a:gd name="connsiteX167" fmla="*/ 1313114 w 7467600"/>
              <a:gd name="connsiteY167" fmla="*/ 3655216 h 6858000"/>
              <a:gd name="connsiteX168" fmla="*/ 1109304 w 7467600"/>
              <a:gd name="connsiteY168" fmla="*/ 3669030 h 6858000"/>
              <a:gd name="connsiteX169" fmla="*/ 8129 w 7467600"/>
              <a:gd name="connsiteY169" fmla="*/ 4330519 h 6858000"/>
              <a:gd name="connsiteX170" fmla="*/ 687572 w 7467600"/>
              <a:gd name="connsiteY170" fmla="*/ 3925629 h 6858000"/>
              <a:gd name="connsiteX171" fmla="*/ 1138365 w 7467600"/>
              <a:gd name="connsiteY171" fmla="*/ 3774515 h 6858000"/>
              <a:gd name="connsiteX172" fmla="*/ 1505579 w 7467600"/>
              <a:gd name="connsiteY172" fmla="*/ 3655526 h 6858000"/>
              <a:gd name="connsiteX173" fmla="*/ 1313114 w 7467600"/>
              <a:gd name="connsiteY173" fmla="*/ 3655216 h 6858000"/>
              <a:gd name="connsiteX174" fmla="*/ 3655073 w 7467600"/>
              <a:gd name="connsiteY174" fmla="*/ 3650884 h 6858000"/>
              <a:gd name="connsiteX175" fmla="*/ 3989938 w 7467600"/>
              <a:gd name="connsiteY175" fmla="*/ 3991685 h 6858000"/>
              <a:gd name="connsiteX176" fmla="*/ 4393907 w 7467600"/>
              <a:gd name="connsiteY176" fmla="*/ 4261258 h 6858000"/>
              <a:gd name="connsiteX177" fmla="*/ 4648051 w 7467600"/>
              <a:gd name="connsiteY177" fmla="*/ 4374051 h 6858000"/>
              <a:gd name="connsiteX178" fmla="*/ 4383389 w 7467600"/>
              <a:gd name="connsiteY178" fmla="*/ 4184369 h 6858000"/>
              <a:gd name="connsiteX179" fmla="*/ 4165508 w 7467600"/>
              <a:gd name="connsiteY179" fmla="*/ 4035196 h 6858000"/>
              <a:gd name="connsiteX180" fmla="*/ 4068162 w 7467600"/>
              <a:gd name="connsiteY180" fmla="*/ 3953394 h 6858000"/>
              <a:gd name="connsiteX181" fmla="*/ 3981416 w 7467600"/>
              <a:gd name="connsiteY181" fmla="*/ 3880482 h 6858000"/>
              <a:gd name="connsiteX182" fmla="*/ 3800147 w 7467600"/>
              <a:gd name="connsiteY182" fmla="*/ 3749872 h 6858000"/>
              <a:gd name="connsiteX183" fmla="*/ 3655073 w 7467600"/>
              <a:gd name="connsiteY183" fmla="*/ 3650884 h 6858000"/>
              <a:gd name="connsiteX184" fmla="*/ 3670252 w 7467600"/>
              <a:gd name="connsiteY184" fmla="*/ 3622798 h 6858000"/>
              <a:gd name="connsiteX185" fmla="*/ 3817258 w 7467600"/>
              <a:gd name="connsiteY185" fmla="*/ 3723577 h 6858000"/>
              <a:gd name="connsiteX186" fmla="*/ 4000461 w 7467600"/>
              <a:gd name="connsiteY186" fmla="*/ 3855966 h 6858000"/>
              <a:gd name="connsiteX187" fmla="*/ 4088180 w 7467600"/>
              <a:gd name="connsiteY187" fmla="*/ 3929774 h 6858000"/>
              <a:gd name="connsiteX188" fmla="*/ 4184555 w 7467600"/>
              <a:gd name="connsiteY188" fmla="*/ 4010683 h 6858000"/>
              <a:gd name="connsiteX189" fmla="*/ 4399563 w 7467600"/>
              <a:gd name="connsiteY189" fmla="*/ 4158106 h 6858000"/>
              <a:gd name="connsiteX190" fmla="*/ 4684469 w 7467600"/>
              <a:gd name="connsiteY190" fmla="*/ 4364680 h 6858000"/>
              <a:gd name="connsiteX191" fmla="*/ 4690271 w 7467600"/>
              <a:gd name="connsiteY191" fmla="*/ 4370034 h 6858000"/>
              <a:gd name="connsiteX192" fmla="*/ 4136093 w 7467600"/>
              <a:gd name="connsiteY192" fmla="*/ 3858466 h 6858000"/>
              <a:gd name="connsiteX193" fmla="*/ 3670252 w 7467600"/>
              <a:gd name="connsiteY193" fmla="*/ 3622798 h 6858000"/>
              <a:gd name="connsiteX194" fmla="*/ 4440129 w 7467600"/>
              <a:gd name="connsiteY194" fmla="*/ 3448571 h 6858000"/>
              <a:gd name="connsiteX195" fmla="*/ 4856525 w 7467600"/>
              <a:gd name="connsiteY195" fmla="*/ 3915351 h 6858000"/>
              <a:gd name="connsiteX196" fmla="*/ 5059055 w 7467600"/>
              <a:gd name="connsiteY196" fmla="*/ 4108918 h 6858000"/>
              <a:gd name="connsiteX197" fmla="*/ 5290070 w 7467600"/>
              <a:gd name="connsiteY197" fmla="*/ 4263619 h 6858000"/>
              <a:gd name="connsiteX198" fmla="*/ 4834991 w 7467600"/>
              <a:gd name="connsiteY198" fmla="*/ 3830985 h 6858000"/>
              <a:gd name="connsiteX199" fmla="*/ 4440129 w 7467600"/>
              <a:gd name="connsiteY199" fmla="*/ 3448571 h 6858000"/>
              <a:gd name="connsiteX200" fmla="*/ 4441737 w 7467600"/>
              <a:gd name="connsiteY200" fmla="*/ 3399734 h 6858000"/>
              <a:gd name="connsiteX201" fmla="*/ 4431236 w 7467600"/>
              <a:gd name="connsiteY201" fmla="*/ 3400954 h 6858000"/>
              <a:gd name="connsiteX202" fmla="*/ 4557150 w 7467600"/>
              <a:gd name="connsiteY202" fmla="*/ 3510023 h 6858000"/>
              <a:gd name="connsiteX203" fmla="*/ 4856936 w 7467600"/>
              <a:gd name="connsiteY203" fmla="*/ 3809146 h 6858000"/>
              <a:gd name="connsiteX204" fmla="*/ 5111996 w 7467600"/>
              <a:gd name="connsiteY204" fmla="*/ 4065759 h 6858000"/>
              <a:gd name="connsiteX205" fmla="*/ 5388878 w 7467600"/>
              <a:gd name="connsiteY205" fmla="*/ 4300185 h 6858000"/>
              <a:gd name="connsiteX206" fmla="*/ 5425556 w 7467600"/>
              <a:gd name="connsiteY206" fmla="*/ 4308967 h 6858000"/>
              <a:gd name="connsiteX207" fmla="*/ 4943646 w 7467600"/>
              <a:gd name="connsiteY207" fmla="*/ 3822916 h 6858000"/>
              <a:gd name="connsiteX208" fmla="*/ 4594837 w 7467600"/>
              <a:gd name="connsiteY208" fmla="*/ 3532274 h 6858000"/>
              <a:gd name="connsiteX209" fmla="*/ 4441737 w 7467600"/>
              <a:gd name="connsiteY209" fmla="*/ 3399734 h 6858000"/>
              <a:gd name="connsiteX210" fmla="*/ 5425834 w 7467600"/>
              <a:gd name="connsiteY210" fmla="*/ 3162785 h 6858000"/>
              <a:gd name="connsiteX211" fmla="*/ 5401644 w 7467600"/>
              <a:gd name="connsiteY211" fmla="*/ 3617847 h 6858000"/>
              <a:gd name="connsiteX212" fmla="*/ 5467256 w 7467600"/>
              <a:gd name="connsiteY212" fmla="*/ 4175494 h 6858000"/>
              <a:gd name="connsiteX213" fmla="*/ 5448069 w 7467600"/>
              <a:gd name="connsiteY213" fmla="*/ 3567554 h 6858000"/>
              <a:gd name="connsiteX214" fmla="*/ 5425834 w 7467600"/>
              <a:gd name="connsiteY214" fmla="*/ 3162785 h 6858000"/>
              <a:gd name="connsiteX215" fmla="*/ 1318687 w 7467600"/>
              <a:gd name="connsiteY215" fmla="*/ 3113840 h 6858000"/>
              <a:gd name="connsiteX216" fmla="*/ 1066793 w 7467600"/>
              <a:gd name="connsiteY216" fmla="*/ 3212171 h 6858000"/>
              <a:gd name="connsiteX217" fmla="*/ 993319 w 7467600"/>
              <a:gd name="connsiteY217" fmla="*/ 3247648 h 6858000"/>
              <a:gd name="connsiteX218" fmla="*/ 853081 w 7467600"/>
              <a:gd name="connsiteY218" fmla="*/ 3312410 h 6858000"/>
              <a:gd name="connsiteX219" fmla="*/ 805957 w 7467600"/>
              <a:gd name="connsiteY219" fmla="*/ 3330443 h 6858000"/>
              <a:gd name="connsiteX220" fmla="*/ 1318687 w 7467600"/>
              <a:gd name="connsiteY220" fmla="*/ 3113840 h 6858000"/>
              <a:gd name="connsiteX221" fmla="*/ 5453702 w 7467600"/>
              <a:gd name="connsiteY221" fmla="*/ 3090882 h 6858000"/>
              <a:gd name="connsiteX222" fmla="*/ 5480135 w 7467600"/>
              <a:gd name="connsiteY222" fmla="*/ 3565802 h 6858000"/>
              <a:gd name="connsiteX223" fmla="*/ 5499023 w 7467600"/>
              <a:gd name="connsiteY223" fmla="*/ 4166310 h 6858000"/>
              <a:gd name="connsiteX224" fmla="*/ 5547022 w 7467600"/>
              <a:gd name="connsiteY224" fmla="*/ 3607838 h 6858000"/>
              <a:gd name="connsiteX225" fmla="*/ 5515964 w 7467600"/>
              <a:gd name="connsiteY225" fmla="*/ 3378541 h 6858000"/>
              <a:gd name="connsiteX226" fmla="*/ 5453702 w 7467600"/>
              <a:gd name="connsiteY226" fmla="*/ 3090882 h 6858000"/>
              <a:gd name="connsiteX227" fmla="*/ 1238695 w 7467600"/>
              <a:gd name="connsiteY227" fmla="*/ 3076820 h 6858000"/>
              <a:gd name="connsiteX228" fmla="*/ 716371 w 7467600"/>
              <a:gd name="connsiteY228" fmla="*/ 3293249 h 6858000"/>
              <a:gd name="connsiteX229" fmla="*/ 579522 w 7467600"/>
              <a:gd name="connsiteY229" fmla="*/ 3371759 h 6858000"/>
              <a:gd name="connsiteX230" fmla="*/ 600288 w 7467600"/>
              <a:gd name="connsiteY230" fmla="*/ 3365555 h 6858000"/>
              <a:gd name="connsiteX231" fmla="*/ 840692 w 7467600"/>
              <a:gd name="connsiteY231" fmla="*/ 3284921 h 6858000"/>
              <a:gd name="connsiteX232" fmla="*/ 979248 w 7467600"/>
              <a:gd name="connsiteY232" fmla="*/ 3221003 h 6858000"/>
              <a:gd name="connsiteX233" fmla="*/ 1053282 w 7467600"/>
              <a:gd name="connsiteY233" fmla="*/ 3185247 h 6858000"/>
              <a:gd name="connsiteX234" fmla="*/ 1320603 w 7467600"/>
              <a:gd name="connsiteY234" fmla="*/ 3081281 h 6858000"/>
              <a:gd name="connsiteX235" fmla="*/ 1238695 w 7467600"/>
              <a:gd name="connsiteY235" fmla="*/ 3076820 h 6858000"/>
              <a:gd name="connsiteX236" fmla="*/ 5425627 w 7467600"/>
              <a:gd name="connsiteY236" fmla="*/ 2954192 h 6858000"/>
              <a:gd name="connsiteX237" fmla="*/ 5470770 w 7467600"/>
              <a:gd name="connsiteY237" fmla="*/ 3005435 h 6858000"/>
              <a:gd name="connsiteX238" fmla="*/ 5519779 w 7467600"/>
              <a:gd name="connsiteY238" fmla="*/ 4359223 h 6858000"/>
              <a:gd name="connsiteX239" fmla="*/ 5520293 w 7467600"/>
              <a:gd name="connsiteY239" fmla="*/ 4360602 h 6858000"/>
              <a:gd name="connsiteX240" fmla="*/ 5767221 w 7467600"/>
              <a:gd name="connsiteY240" fmla="*/ 4665564 h 6858000"/>
              <a:gd name="connsiteX241" fmla="*/ 6937169 w 7467600"/>
              <a:gd name="connsiteY241" fmla="*/ 4815941 h 6858000"/>
              <a:gd name="connsiteX242" fmla="*/ 6953922 w 7467600"/>
              <a:gd name="connsiteY242" fmla="*/ 4890068 h 6858000"/>
              <a:gd name="connsiteX243" fmla="*/ 6071359 w 7467600"/>
              <a:gd name="connsiteY243" fmla="*/ 4770770 h 6858000"/>
              <a:gd name="connsiteX244" fmla="*/ 6038839 w 7467600"/>
              <a:gd name="connsiteY244" fmla="*/ 4764474 h 6858000"/>
              <a:gd name="connsiteX245" fmla="*/ 6038706 w 7467600"/>
              <a:gd name="connsiteY245" fmla="*/ 4763847 h 6858000"/>
              <a:gd name="connsiteX246" fmla="*/ 6037784 w 7467600"/>
              <a:gd name="connsiteY246" fmla="*/ 4764270 h 6858000"/>
              <a:gd name="connsiteX247" fmla="*/ 6038839 w 7467600"/>
              <a:gd name="connsiteY247" fmla="*/ 4764474 h 6858000"/>
              <a:gd name="connsiteX248" fmla="*/ 6040338 w 7467600"/>
              <a:gd name="connsiteY248" fmla="*/ 4771418 h 6858000"/>
              <a:gd name="connsiteX249" fmla="*/ 6024488 w 7467600"/>
              <a:gd name="connsiteY249" fmla="*/ 4809903 h 6858000"/>
              <a:gd name="connsiteX250" fmla="*/ 5599771 w 7467600"/>
              <a:gd name="connsiteY250" fmla="*/ 5509652 h 6858000"/>
              <a:gd name="connsiteX251" fmla="*/ 5548843 w 7467600"/>
              <a:gd name="connsiteY251" fmla="*/ 5563845 h 6858000"/>
              <a:gd name="connsiteX252" fmla="*/ 5940952 w 7467600"/>
              <a:gd name="connsiteY252" fmla="*/ 6250028 h 6858000"/>
              <a:gd name="connsiteX253" fmla="*/ 6043441 w 7467600"/>
              <a:gd name="connsiteY253" fmla="*/ 6665847 h 6858000"/>
              <a:gd name="connsiteX254" fmla="*/ 6093432 w 7467600"/>
              <a:gd name="connsiteY254" fmla="*/ 6858000 h 6858000"/>
              <a:gd name="connsiteX255" fmla="*/ 6034344 w 7467600"/>
              <a:gd name="connsiteY255" fmla="*/ 6858000 h 6858000"/>
              <a:gd name="connsiteX256" fmla="*/ 6026679 w 7467600"/>
              <a:gd name="connsiteY256" fmla="*/ 6836959 h 6858000"/>
              <a:gd name="connsiteX257" fmla="*/ 5800441 w 7467600"/>
              <a:gd name="connsiteY257" fmla="*/ 6335286 h 6858000"/>
              <a:gd name="connsiteX258" fmla="*/ 5526562 w 7467600"/>
              <a:gd name="connsiteY258" fmla="*/ 5705388 h 6858000"/>
              <a:gd name="connsiteX259" fmla="*/ 5519640 w 7467600"/>
              <a:gd name="connsiteY259" fmla="*/ 5683774 h 6858000"/>
              <a:gd name="connsiteX260" fmla="*/ 5844559 w 7467600"/>
              <a:gd name="connsiteY260" fmla="*/ 6553349 h 6858000"/>
              <a:gd name="connsiteX261" fmla="*/ 5975994 w 7467600"/>
              <a:gd name="connsiteY261" fmla="*/ 6858000 h 6858000"/>
              <a:gd name="connsiteX262" fmla="*/ 5898547 w 7467600"/>
              <a:gd name="connsiteY262" fmla="*/ 6858000 h 6858000"/>
              <a:gd name="connsiteX263" fmla="*/ 5682041 w 7467600"/>
              <a:gd name="connsiteY263" fmla="*/ 6355860 h 6858000"/>
              <a:gd name="connsiteX264" fmla="*/ 5461758 w 7467600"/>
              <a:gd name="connsiteY264" fmla="*/ 5820220 h 6858000"/>
              <a:gd name="connsiteX265" fmla="*/ 5237282 w 7467600"/>
              <a:gd name="connsiteY265" fmla="*/ 6579086 h 6858000"/>
              <a:gd name="connsiteX266" fmla="*/ 5115009 w 7467600"/>
              <a:gd name="connsiteY266" fmla="*/ 6858000 h 6858000"/>
              <a:gd name="connsiteX267" fmla="*/ 5028074 w 7467600"/>
              <a:gd name="connsiteY267" fmla="*/ 6858000 h 6858000"/>
              <a:gd name="connsiteX268" fmla="*/ 5079508 w 7467600"/>
              <a:gd name="connsiteY268" fmla="*/ 6749074 h 6858000"/>
              <a:gd name="connsiteX269" fmla="*/ 5371846 w 7467600"/>
              <a:gd name="connsiteY269" fmla="*/ 5924413 h 6858000"/>
              <a:gd name="connsiteX270" fmla="*/ 5270512 w 7467600"/>
              <a:gd name="connsiteY270" fmla="*/ 6138975 h 6858000"/>
              <a:gd name="connsiteX271" fmla="*/ 5062409 w 7467600"/>
              <a:gd name="connsiteY271" fmla="*/ 6653544 h 6858000"/>
              <a:gd name="connsiteX272" fmla="*/ 5036628 w 7467600"/>
              <a:gd name="connsiteY272" fmla="*/ 6754247 h 6858000"/>
              <a:gd name="connsiteX273" fmla="*/ 5009112 w 7467600"/>
              <a:gd name="connsiteY273" fmla="*/ 6858000 h 6858000"/>
              <a:gd name="connsiteX274" fmla="*/ 4976679 w 7467600"/>
              <a:gd name="connsiteY274" fmla="*/ 6858000 h 6858000"/>
              <a:gd name="connsiteX275" fmla="*/ 5006537 w 7467600"/>
              <a:gd name="connsiteY275" fmla="*/ 6747068 h 6858000"/>
              <a:gd name="connsiteX276" fmla="*/ 5032723 w 7467600"/>
              <a:gd name="connsiteY276" fmla="*/ 6644957 h 6858000"/>
              <a:gd name="connsiteX277" fmla="*/ 5242949 w 7467600"/>
              <a:gd name="connsiteY277" fmla="*/ 6125175 h 6858000"/>
              <a:gd name="connsiteX278" fmla="*/ 5286321 w 7467600"/>
              <a:gd name="connsiteY278" fmla="*/ 6033555 h 6858000"/>
              <a:gd name="connsiteX279" fmla="*/ 5008210 w 7467600"/>
              <a:gd name="connsiteY279" fmla="*/ 6649194 h 6858000"/>
              <a:gd name="connsiteX280" fmla="*/ 4986321 w 7467600"/>
              <a:gd name="connsiteY280" fmla="*/ 6765687 h 6858000"/>
              <a:gd name="connsiteX281" fmla="*/ 4973474 w 7467600"/>
              <a:gd name="connsiteY281" fmla="*/ 6858000 h 6858000"/>
              <a:gd name="connsiteX282" fmla="*/ 4907178 w 7467600"/>
              <a:gd name="connsiteY282" fmla="*/ 6858000 h 6858000"/>
              <a:gd name="connsiteX283" fmla="*/ 4910810 w 7467600"/>
              <a:gd name="connsiteY283" fmla="*/ 6829660 h 6858000"/>
              <a:gd name="connsiteX284" fmla="*/ 4987461 w 7467600"/>
              <a:gd name="connsiteY284" fmla="*/ 6432994 h 6858000"/>
              <a:gd name="connsiteX285" fmla="*/ 5179262 w 7467600"/>
              <a:gd name="connsiteY285" fmla="*/ 6035044 h 6858000"/>
              <a:gd name="connsiteX286" fmla="*/ 4689678 w 7467600"/>
              <a:gd name="connsiteY286" fmla="*/ 6440241 h 6858000"/>
              <a:gd name="connsiteX287" fmla="*/ 4477543 w 7467600"/>
              <a:gd name="connsiteY287" fmla="*/ 6674836 h 6858000"/>
              <a:gd name="connsiteX288" fmla="*/ 4329957 w 7467600"/>
              <a:gd name="connsiteY288" fmla="*/ 6858000 h 6858000"/>
              <a:gd name="connsiteX289" fmla="*/ 4218595 w 7467600"/>
              <a:gd name="connsiteY289" fmla="*/ 6858000 h 6858000"/>
              <a:gd name="connsiteX290" fmla="*/ 4368888 w 7467600"/>
              <a:gd name="connsiteY290" fmla="*/ 6668412 h 6858000"/>
              <a:gd name="connsiteX291" fmla="*/ 4563091 w 7467600"/>
              <a:gd name="connsiteY291" fmla="*/ 6442508 h 6858000"/>
              <a:gd name="connsiteX292" fmla="*/ 5387324 w 7467600"/>
              <a:gd name="connsiteY292" fmla="*/ 5705830 h 6858000"/>
              <a:gd name="connsiteX293" fmla="*/ 5073620 w 7467600"/>
              <a:gd name="connsiteY293" fmla="*/ 5955437 h 6858000"/>
              <a:gd name="connsiteX294" fmla="*/ 4689789 w 7467600"/>
              <a:gd name="connsiteY294" fmla="*/ 6268382 h 6858000"/>
              <a:gd name="connsiteX295" fmla="*/ 4418722 w 7467600"/>
              <a:gd name="connsiteY295" fmla="*/ 6570886 h 6858000"/>
              <a:gd name="connsiteX296" fmla="*/ 4214944 w 7467600"/>
              <a:gd name="connsiteY296" fmla="*/ 6858000 h 6858000"/>
              <a:gd name="connsiteX297" fmla="*/ 4177898 w 7467600"/>
              <a:gd name="connsiteY297" fmla="*/ 6858000 h 6858000"/>
              <a:gd name="connsiteX298" fmla="*/ 4391597 w 7467600"/>
              <a:gd name="connsiteY298" fmla="*/ 6556370 h 6858000"/>
              <a:gd name="connsiteX299" fmla="*/ 4668889 w 7467600"/>
              <a:gd name="connsiteY299" fmla="*/ 6246399 h 6858000"/>
              <a:gd name="connsiteX300" fmla="*/ 5055427 w 7467600"/>
              <a:gd name="connsiteY300" fmla="*/ 5931476 h 6858000"/>
              <a:gd name="connsiteX301" fmla="*/ 5371814 w 7467600"/>
              <a:gd name="connsiteY301" fmla="*/ 5678975 h 6858000"/>
              <a:gd name="connsiteX302" fmla="*/ 4987918 w 7467600"/>
              <a:gd name="connsiteY302" fmla="*/ 5838701 h 6858000"/>
              <a:gd name="connsiteX303" fmla="*/ 4317146 w 7467600"/>
              <a:gd name="connsiteY303" fmla="*/ 6587716 h 6858000"/>
              <a:gd name="connsiteX304" fmla="*/ 4171627 w 7467600"/>
              <a:gd name="connsiteY304" fmla="*/ 6858000 h 6858000"/>
              <a:gd name="connsiteX305" fmla="*/ 4081585 w 7467600"/>
              <a:gd name="connsiteY305" fmla="*/ 6858000 h 6858000"/>
              <a:gd name="connsiteX306" fmla="*/ 4238603 w 7467600"/>
              <a:gd name="connsiteY306" fmla="*/ 6559341 h 6858000"/>
              <a:gd name="connsiteX307" fmla="*/ 4778333 w 7467600"/>
              <a:gd name="connsiteY307" fmla="*/ 5873626 h 6858000"/>
              <a:gd name="connsiteX308" fmla="*/ 5414185 w 7467600"/>
              <a:gd name="connsiteY308" fmla="*/ 5573882 h 6858000"/>
              <a:gd name="connsiteX309" fmla="*/ 5959648 w 7467600"/>
              <a:gd name="connsiteY309" fmla="*/ 4760797 h 6858000"/>
              <a:gd name="connsiteX310" fmla="*/ 5355019 w 7467600"/>
              <a:gd name="connsiteY310" fmla="*/ 4734672 h 6858000"/>
              <a:gd name="connsiteX311" fmla="*/ 5083565 w 7467600"/>
              <a:gd name="connsiteY311" fmla="*/ 5179121 h 6858000"/>
              <a:gd name="connsiteX312" fmla="*/ 4713577 w 7467600"/>
              <a:gd name="connsiteY312" fmla="*/ 5616803 h 6858000"/>
              <a:gd name="connsiteX313" fmla="*/ 3989559 w 7467600"/>
              <a:gd name="connsiteY313" fmla="*/ 6145945 h 6858000"/>
              <a:gd name="connsiteX314" fmla="*/ 3939824 w 7467600"/>
              <a:gd name="connsiteY314" fmla="*/ 6066900 h 6858000"/>
              <a:gd name="connsiteX315" fmla="*/ 4584537 w 7467600"/>
              <a:gd name="connsiteY315" fmla="*/ 5324826 h 6858000"/>
              <a:gd name="connsiteX316" fmla="*/ 5037105 w 7467600"/>
              <a:gd name="connsiteY316" fmla="*/ 5088765 h 6858000"/>
              <a:gd name="connsiteX317" fmla="*/ 5039930 w 7467600"/>
              <a:gd name="connsiteY317" fmla="*/ 5089585 h 6858000"/>
              <a:gd name="connsiteX318" fmla="*/ 5263764 w 7467600"/>
              <a:gd name="connsiteY318" fmla="*/ 4735525 h 6858000"/>
              <a:gd name="connsiteX319" fmla="*/ 4086300 w 7467600"/>
              <a:gd name="connsiteY319" fmla="*/ 4884599 h 6858000"/>
              <a:gd name="connsiteX320" fmla="*/ 4085485 w 7467600"/>
              <a:gd name="connsiteY320" fmla="*/ 4899070 h 6858000"/>
              <a:gd name="connsiteX321" fmla="*/ 3871915 w 7467600"/>
              <a:gd name="connsiteY321" fmla="*/ 5253645 h 6858000"/>
              <a:gd name="connsiteX322" fmla="*/ 3799374 w 7467600"/>
              <a:gd name="connsiteY322" fmla="*/ 5466127 h 6858000"/>
              <a:gd name="connsiteX323" fmla="*/ 3498850 w 7467600"/>
              <a:gd name="connsiteY323" fmla="*/ 6661888 h 6858000"/>
              <a:gd name="connsiteX324" fmla="*/ 3399216 w 7467600"/>
              <a:gd name="connsiteY324" fmla="*/ 6858000 h 6858000"/>
              <a:gd name="connsiteX325" fmla="*/ 3303688 w 7467600"/>
              <a:gd name="connsiteY325" fmla="*/ 6858000 h 6858000"/>
              <a:gd name="connsiteX326" fmla="*/ 3391774 w 7467600"/>
              <a:gd name="connsiteY326" fmla="*/ 6697181 h 6858000"/>
              <a:gd name="connsiteX327" fmla="*/ 3735540 w 7467600"/>
              <a:gd name="connsiteY327" fmla="*/ 5546923 h 6858000"/>
              <a:gd name="connsiteX328" fmla="*/ 3729438 w 7467600"/>
              <a:gd name="connsiteY328" fmla="*/ 5569058 h 6858000"/>
              <a:gd name="connsiteX329" fmla="*/ 3707782 w 7467600"/>
              <a:gd name="connsiteY329" fmla="*/ 5644908 h 6858000"/>
              <a:gd name="connsiteX330" fmla="*/ 3583827 w 7467600"/>
              <a:gd name="connsiteY330" fmla="*/ 6039215 h 6858000"/>
              <a:gd name="connsiteX331" fmla="*/ 3547861 w 7467600"/>
              <a:gd name="connsiteY331" fmla="*/ 6129609 h 6858000"/>
              <a:gd name="connsiteX332" fmla="*/ 3490905 w 7467600"/>
              <a:gd name="connsiteY332" fmla="*/ 6277660 h 6858000"/>
              <a:gd name="connsiteX333" fmla="*/ 3455859 w 7467600"/>
              <a:gd name="connsiteY333" fmla="*/ 6391301 h 6858000"/>
              <a:gd name="connsiteX334" fmla="*/ 3429112 w 7467600"/>
              <a:gd name="connsiteY334" fmla="*/ 6479469 h 6858000"/>
              <a:gd name="connsiteX335" fmla="*/ 3304862 w 7467600"/>
              <a:gd name="connsiteY335" fmla="*/ 6796476 h 6858000"/>
              <a:gd name="connsiteX336" fmla="*/ 3276071 w 7467600"/>
              <a:gd name="connsiteY336" fmla="*/ 6858000 h 6858000"/>
              <a:gd name="connsiteX337" fmla="*/ 3240805 w 7467600"/>
              <a:gd name="connsiteY337" fmla="*/ 6858000 h 6858000"/>
              <a:gd name="connsiteX338" fmla="*/ 3275917 w 7467600"/>
              <a:gd name="connsiteY338" fmla="*/ 6783192 h 6858000"/>
              <a:gd name="connsiteX339" fmla="*/ 3399358 w 7467600"/>
              <a:gd name="connsiteY339" fmla="*/ 6469011 h 6858000"/>
              <a:gd name="connsiteX340" fmla="*/ 3425650 w 7467600"/>
              <a:gd name="connsiteY340" fmla="*/ 6381333 h 6858000"/>
              <a:gd name="connsiteX341" fmla="*/ 3460661 w 7467600"/>
              <a:gd name="connsiteY341" fmla="*/ 6266763 h 6858000"/>
              <a:gd name="connsiteX342" fmla="*/ 3518021 w 7467600"/>
              <a:gd name="connsiteY342" fmla="*/ 6117298 h 6858000"/>
              <a:gd name="connsiteX343" fmla="*/ 3554035 w 7467600"/>
              <a:gd name="connsiteY343" fmla="*/ 6027832 h 6858000"/>
              <a:gd name="connsiteX344" fmla="*/ 3677174 w 7467600"/>
              <a:gd name="connsiteY344" fmla="*/ 5636351 h 6858000"/>
              <a:gd name="connsiteX345" fmla="*/ 3698819 w 7467600"/>
              <a:gd name="connsiteY345" fmla="*/ 5560503 h 6858000"/>
              <a:gd name="connsiteX346" fmla="*/ 3702094 w 7467600"/>
              <a:gd name="connsiteY346" fmla="*/ 5549194 h 6858000"/>
              <a:gd name="connsiteX347" fmla="*/ 3398355 w 7467600"/>
              <a:gd name="connsiteY347" fmla="*/ 6094603 h 6858000"/>
              <a:gd name="connsiteX348" fmla="*/ 3193941 w 7467600"/>
              <a:gd name="connsiteY348" fmla="*/ 6798775 h 6858000"/>
              <a:gd name="connsiteX349" fmla="*/ 3184140 w 7467600"/>
              <a:gd name="connsiteY349" fmla="*/ 6858000 h 6858000"/>
              <a:gd name="connsiteX350" fmla="*/ 3099978 w 7467600"/>
              <a:gd name="connsiteY350" fmla="*/ 6858000 h 6858000"/>
              <a:gd name="connsiteX351" fmla="*/ 3101556 w 7467600"/>
              <a:gd name="connsiteY351" fmla="*/ 6843337 h 6858000"/>
              <a:gd name="connsiteX352" fmla="*/ 3370162 w 7467600"/>
              <a:gd name="connsiteY352" fmla="*/ 5785550 h 6858000"/>
              <a:gd name="connsiteX353" fmla="*/ 3746477 w 7467600"/>
              <a:gd name="connsiteY353" fmla="*/ 5377889 h 6858000"/>
              <a:gd name="connsiteX354" fmla="*/ 3863399 w 7467600"/>
              <a:gd name="connsiteY354" fmla="*/ 5087257 h 6858000"/>
              <a:gd name="connsiteX355" fmla="*/ 3968712 w 7467600"/>
              <a:gd name="connsiteY355" fmla="*/ 4913989 h 6858000"/>
              <a:gd name="connsiteX356" fmla="*/ 2792390 w 7467600"/>
              <a:gd name="connsiteY356" fmla="*/ 5382974 h 6858000"/>
              <a:gd name="connsiteX357" fmla="*/ 2714982 w 7467600"/>
              <a:gd name="connsiteY357" fmla="*/ 5427051 h 6858000"/>
              <a:gd name="connsiteX358" fmla="*/ 2813361 w 7467600"/>
              <a:gd name="connsiteY358" fmla="*/ 6023912 h 6858000"/>
              <a:gd name="connsiteX359" fmla="*/ 2688430 w 7467600"/>
              <a:gd name="connsiteY359" fmla="*/ 6801564 h 6858000"/>
              <a:gd name="connsiteX360" fmla="*/ 2629626 w 7467600"/>
              <a:gd name="connsiteY360" fmla="*/ 6763394 h 6858000"/>
              <a:gd name="connsiteX361" fmla="*/ 2565328 w 7467600"/>
              <a:gd name="connsiteY361" fmla="*/ 5516399 h 6858000"/>
              <a:gd name="connsiteX362" fmla="*/ 1922999 w 7467600"/>
              <a:gd name="connsiteY362" fmla="*/ 5980343 h 6858000"/>
              <a:gd name="connsiteX363" fmla="*/ 1950261 w 7467600"/>
              <a:gd name="connsiteY363" fmla="*/ 6405858 h 6858000"/>
              <a:gd name="connsiteX364" fmla="*/ 2365554 w 7467600"/>
              <a:gd name="connsiteY364" fmla="*/ 6759107 h 6858000"/>
              <a:gd name="connsiteX365" fmla="*/ 2424142 w 7467600"/>
              <a:gd name="connsiteY365" fmla="*/ 6858000 h 6858000"/>
              <a:gd name="connsiteX366" fmla="*/ 2395994 w 7467600"/>
              <a:gd name="connsiteY366" fmla="*/ 6858000 h 6858000"/>
              <a:gd name="connsiteX367" fmla="*/ 2392863 w 7467600"/>
              <a:gd name="connsiteY367" fmla="*/ 6852964 h 6858000"/>
              <a:gd name="connsiteX368" fmla="*/ 2017589 w 7467600"/>
              <a:gd name="connsiteY368" fmla="*/ 6493982 h 6858000"/>
              <a:gd name="connsiteX369" fmla="*/ 2147336 w 7467600"/>
              <a:gd name="connsiteY369" fmla="*/ 6594052 h 6858000"/>
              <a:gd name="connsiteX370" fmla="*/ 2207047 w 7467600"/>
              <a:gd name="connsiteY370" fmla="*/ 6654540 h 6858000"/>
              <a:gd name="connsiteX371" fmla="*/ 2299106 w 7467600"/>
              <a:gd name="connsiteY371" fmla="*/ 6778931 h 6858000"/>
              <a:gd name="connsiteX372" fmla="*/ 2314430 w 7467600"/>
              <a:gd name="connsiteY372" fmla="*/ 6801144 h 6858000"/>
              <a:gd name="connsiteX373" fmla="*/ 2352406 w 7467600"/>
              <a:gd name="connsiteY373" fmla="*/ 6858000 h 6858000"/>
              <a:gd name="connsiteX374" fmla="*/ 2314492 w 7467600"/>
              <a:gd name="connsiteY374" fmla="*/ 6858000 h 6858000"/>
              <a:gd name="connsiteX375" fmla="*/ 2288095 w 7467600"/>
              <a:gd name="connsiteY375" fmla="*/ 6818030 h 6858000"/>
              <a:gd name="connsiteX376" fmla="*/ 2272768 w 7467600"/>
              <a:gd name="connsiteY376" fmla="*/ 6795822 h 6858000"/>
              <a:gd name="connsiteX377" fmla="*/ 2182715 w 7467600"/>
              <a:gd name="connsiteY377" fmla="*/ 6675071 h 6858000"/>
              <a:gd name="connsiteX378" fmla="*/ 2032061 w 7467600"/>
              <a:gd name="connsiteY378" fmla="*/ 6541380 h 6858000"/>
              <a:gd name="connsiteX379" fmla="*/ 2257220 w 7467600"/>
              <a:gd name="connsiteY379" fmla="*/ 6826257 h 6858000"/>
              <a:gd name="connsiteX380" fmla="*/ 2281324 w 7467600"/>
              <a:gd name="connsiteY380" fmla="*/ 6858000 h 6858000"/>
              <a:gd name="connsiteX381" fmla="*/ 2242860 w 7467600"/>
              <a:gd name="connsiteY381" fmla="*/ 6858000 h 6858000"/>
              <a:gd name="connsiteX382" fmla="*/ 2232818 w 7467600"/>
              <a:gd name="connsiteY382" fmla="*/ 6844926 h 6858000"/>
              <a:gd name="connsiteX383" fmla="*/ 1990172 w 7467600"/>
              <a:gd name="connsiteY383" fmla="*/ 6542121 h 6858000"/>
              <a:gd name="connsiteX384" fmla="*/ 2124090 w 7467600"/>
              <a:gd name="connsiteY384" fmla="*/ 6761017 h 6858000"/>
              <a:gd name="connsiteX385" fmla="*/ 2200380 w 7467600"/>
              <a:gd name="connsiteY385" fmla="*/ 6858000 h 6858000"/>
              <a:gd name="connsiteX386" fmla="*/ 2147507 w 7467600"/>
              <a:gd name="connsiteY386" fmla="*/ 6858000 h 6858000"/>
              <a:gd name="connsiteX387" fmla="*/ 2070668 w 7467600"/>
              <a:gd name="connsiteY387" fmla="*/ 6761520 h 6858000"/>
              <a:gd name="connsiteX388" fmla="*/ 1975142 w 7467600"/>
              <a:gd name="connsiteY388" fmla="*/ 6585570 h 6858000"/>
              <a:gd name="connsiteX389" fmla="*/ 2050035 w 7467600"/>
              <a:gd name="connsiteY389" fmla="*/ 6813345 h 6858000"/>
              <a:gd name="connsiteX390" fmla="*/ 2063025 w 7467600"/>
              <a:gd name="connsiteY390" fmla="*/ 6858000 h 6858000"/>
              <a:gd name="connsiteX391" fmla="*/ 2021675 w 7467600"/>
              <a:gd name="connsiteY391" fmla="*/ 6858000 h 6858000"/>
              <a:gd name="connsiteX392" fmla="*/ 2019308 w 7467600"/>
              <a:gd name="connsiteY392" fmla="*/ 6847118 h 6858000"/>
              <a:gd name="connsiteX393" fmla="*/ 1938835 w 7467600"/>
              <a:gd name="connsiteY393" fmla="*/ 6551160 h 6858000"/>
              <a:gd name="connsiteX394" fmla="*/ 1953230 w 7467600"/>
              <a:gd name="connsiteY394" fmla="*/ 6759699 h 6858000"/>
              <a:gd name="connsiteX395" fmla="*/ 1956763 w 7467600"/>
              <a:gd name="connsiteY395" fmla="*/ 6778191 h 6858000"/>
              <a:gd name="connsiteX396" fmla="*/ 1967925 w 7467600"/>
              <a:gd name="connsiteY396" fmla="*/ 6858000 h 6858000"/>
              <a:gd name="connsiteX397" fmla="*/ 1936622 w 7467600"/>
              <a:gd name="connsiteY397" fmla="*/ 6858000 h 6858000"/>
              <a:gd name="connsiteX398" fmla="*/ 1926261 w 7467600"/>
              <a:gd name="connsiteY398" fmla="*/ 6784064 h 6858000"/>
              <a:gd name="connsiteX399" fmla="*/ 1922724 w 7467600"/>
              <a:gd name="connsiteY399" fmla="*/ 6765577 h 6858000"/>
              <a:gd name="connsiteX400" fmla="*/ 1904650 w 7467600"/>
              <a:gd name="connsiteY400" fmla="*/ 6639616 h 6858000"/>
              <a:gd name="connsiteX401" fmla="*/ 1885273 w 7467600"/>
              <a:gd name="connsiteY401" fmla="*/ 6858000 h 6858000"/>
              <a:gd name="connsiteX402" fmla="*/ 1854363 w 7467600"/>
              <a:gd name="connsiteY402" fmla="*/ 6858000 h 6858000"/>
              <a:gd name="connsiteX403" fmla="*/ 1880391 w 7467600"/>
              <a:gd name="connsiteY403" fmla="*/ 6603796 h 6858000"/>
              <a:gd name="connsiteX404" fmla="*/ 1818273 w 7467600"/>
              <a:gd name="connsiteY404" fmla="*/ 6715729 h 6858000"/>
              <a:gd name="connsiteX405" fmla="*/ 1794691 w 7467600"/>
              <a:gd name="connsiteY405" fmla="*/ 6843239 h 6858000"/>
              <a:gd name="connsiteX406" fmla="*/ 1794914 w 7467600"/>
              <a:gd name="connsiteY406" fmla="*/ 6858000 h 6858000"/>
              <a:gd name="connsiteX407" fmla="*/ 1746128 w 7467600"/>
              <a:gd name="connsiteY407" fmla="*/ 6858000 h 6858000"/>
              <a:gd name="connsiteX408" fmla="*/ 1753934 w 7467600"/>
              <a:gd name="connsiteY408" fmla="*/ 6724796 h 6858000"/>
              <a:gd name="connsiteX409" fmla="*/ 1792053 w 7467600"/>
              <a:gd name="connsiteY409" fmla="*/ 6572396 h 6858000"/>
              <a:gd name="connsiteX410" fmla="*/ 1862248 w 7467600"/>
              <a:gd name="connsiteY410" fmla="*/ 6266397 h 6858000"/>
              <a:gd name="connsiteX411" fmla="*/ 1862250 w 7467600"/>
              <a:gd name="connsiteY411" fmla="*/ 6033531 h 6858000"/>
              <a:gd name="connsiteX412" fmla="*/ 1211999 w 7467600"/>
              <a:gd name="connsiteY412" fmla="*/ 6683610 h 6858000"/>
              <a:gd name="connsiteX413" fmla="*/ 1213266 w 7467600"/>
              <a:gd name="connsiteY413" fmla="*/ 6691947 h 6858000"/>
              <a:gd name="connsiteX414" fmla="*/ 1203370 w 7467600"/>
              <a:gd name="connsiteY414" fmla="*/ 6850676 h 6858000"/>
              <a:gd name="connsiteX415" fmla="*/ 1203671 w 7467600"/>
              <a:gd name="connsiteY415" fmla="*/ 6858000 h 6858000"/>
              <a:gd name="connsiteX416" fmla="*/ 1143180 w 7467600"/>
              <a:gd name="connsiteY416" fmla="*/ 6858000 h 6858000"/>
              <a:gd name="connsiteX417" fmla="*/ 1142176 w 7467600"/>
              <a:gd name="connsiteY417" fmla="*/ 6766045 h 6858000"/>
              <a:gd name="connsiteX418" fmla="*/ 1067484 w 7467600"/>
              <a:gd name="connsiteY418" fmla="*/ 6858000 h 6858000"/>
              <a:gd name="connsiteX419" fmla="*/ 953928 w 7467600"/>
              <a:gd name="connsiteY419" fmla="*/ 6858000 h 6858000"/>
              <a:gd name="connsiteX420" fmla="*/ 959715 w 7467600"/>
              <a:gd name="connsiteY420" fmla="*/ 6850185 h 6858000"/>
              <a:gd name="connsiteX421" fmla="*/ 1483788 w 7467600"/>
              <a:gd name="connsiteY421" fmla="*/ 6259174 h 6858000"/>
              <a:gd name="connsiteX422" fmla="*/ 1100671 w 7467600"/>
              <a:gd name="connsiteY422" fmla="*/ 6252137 h 6858000"/>
              <a:gd name="connsiteX423" fmla="*/ 1090144 w 7467600"/>
              <a:gd name="connsiteY423" fmla="*/ 6256748 h 6858000"/>
              <a:gd name="connsiteX424" fmla="*/ 1095872 w 7467600"/>
              <a:gd name="connsiteY424" fmla="*/ 6271892 h 6858000"/>
              <a:gd name="connsiteX425" fmla="*/ 262785 w 7467600"/>
              <a:gd name="connsiteY425" fmla="*/ 6845450 h 6858000"/>
              <a:gd name="connsiteX426" fmla="*/ 209968 w 7467600"/>
              <a:gd name="connsiteY426" fmla="*/ 6770713 h 6858000"/>
              <a:gd name="connsiteX427" fmla="*/ 873460 w 7467600"/>
              <a:gd name="connsiteY427" fmla="*/ 6253768 h 6858000"/>
              <a:gd name="connsiteX428" fmla="*/ 192686 w 7467600"/>
              <a:gd name="connsiteY428" fmla="*/ 5849257 h 6858000"/>
              <a:gd name="connsiteX429" fmla="*/ 4696 w 7467600"/>
              <a:gd name="connsiteY429" fmla="*/ 5697668 h 6858000"/>
              <a:gd name="connsiteX430" fmla="*/ 0 w 7467600"/>
              <a:gd name="connsiteY430" fmla="*/ 5689984 h 6858000"/>
              <a:gd name="connsiteX431" fmla="*/ 0 w 7467600"/>
              <a:gd name="connsiteY431" fmla="*/ 5513472 h 6858000"/>
              <a:gd name="connsiteX432" fmla="*/ 174101 w 7467600"/>
              <a:gd name="connsiteY432" fmla="*/ 5620277 h 6858000"/>
              <a:gd name="connsiteX433" fmla="*/ 891800 w 7467600"/>
              <a:gd name="connsiteY433" fmla="*/ 6036935 h 6858000"/>
              <a:gd name="connsiteX434" fmla="*/ 1072219 w 7467600"/>
              <a:gd name="connsiteY434" fmla="*/ 6169443 h 6858000"/>
              <a:gd name="connsiteX435" fmla="*/ 1074117 w 7467600"/>
              <a:gd name="connsiteY435" fmla="*/ 6170301 h 6858000"/>
              <a:gd name="connsiteX436" fmla="*/ 1083114 w 7467600"/>
              <a:gd name="connsiteY436" fmla="*/ 6174131 h 6858000"/>
              <a:gd name="connsiteX437" fmla="*/ 1543010 w 7467600"/>
              <a:gd name="connsiteY437" fmla="*/ 6191140 h 6858000"/>
              <a:gd name="connsiteX438" fmla="*/ 1551080 w 7467600"/>
              <a:gd name="connsiteY438" fmla="*/ 6195006 h 6858000"/>
              <a:gd name="connsiteX439" fmla="*/ 2345443 w 7467600"/>
              <a:gd name="connsiteY439" fmla="*/ 5549882 h 6858000"/>
              <a:gd name="connsiteX440" fmla="*/ 1721499 w 7467600"/>
              <a:gd name="connsiteY440" fmla="*/ 5599969 h 6858000"/>
              <a:gd name="connsiteX441" fmla="*/ 767716 w 7467600"/>
              <a:gd name="connsiteY441" fmla="*/ 5472768 h 6858000"/>
              <a:gd name="connsiteX442" fmla="*/ 722147 w 7467600"/>
              <a:gd name="connsiteY442" fmla="*/ 5393091 h 6858000"/>
              <a:gd name="connsiteX443" fmla="*/ 1485552 w 7467600"/>
              <a:gd name="connsiteY443" fmla="*/ 5313202 h 6858000"/>
              <a:gd name="connsiteX444" fmla="*/ 2143004 w 7467600"/>
              <a:gd name="connsiteY444" fmla="*/ 5402420 h 6858000"/>
              <a:gd name="connsiteX445" fmla="*/ 1933391 w 7467600"/>
              <a:gd name="connsiteY445" fmla="*/ 5156971 h 6858000"/>
              <a:gd name="connsiteX446" fmla="*/ 1827118 w 7467600"/>
              <a:gd name="connsiteY446" fmla="*/ 4968410 h 6858000"/>
              <a:gd name="connsiteX447" fmla="*/ 1837349 w 7467600"/>
              <a:gd name="connsiteY447" fmla="*/ 4956357 h 6858000"/>
              <a:gd name="connsiteX448" fmla="*/ 2162835 w 7467600"/>
              <a:gd name="connsiteY448" fmla="*/ 5187853 h 6858000"/>
              <a:gd name="connsiteX449" fmla="*/ 2257167 w 7467600"/>
              <a:gd name="connsiteY449" fmla="*/ 5462123 h 6858000"/>
              <a:gd name="connsiteX450" fmla="*/ 2261598 w 7467600"/>
              <a:gd name="connsiteY450" fmla="*/ 5467998 h 6858000"/>
              <a:gd name="connsiteX451" fmla="*/ 2437177 w 7467600"/>
              <a:gd name="connsiteY451" fmla="*/ 5479608 h 6858000"/>
              <a:gd name="connsiteX452" fmla="*/ 2445247 w 7467600"/>
              <a:gd name="connsiteY452" fmla="*/ 5483476 h 6858000"/>
              <a:gd name="connsiteX453" fmla="*/ 2743626 w 7467600"/>
              <a:gd name="connsiteY453" fmla="*/ 5304819 h 6858000"/>
              <a:gd name="connsiteX454" fmla="*/ 3048102 w 7467600"/>
              <a:gd name="connsiteY454" fmla="*/ 5150595 h 6858000"/>
              <a:gd name="connsiteX455" fmla="*/ 1799414 w 7467600"/>
              <a:gd name="connsiteY455" fmla="*/ 4694732 h 6858000"/>
              <a:gd name="connsiteX456" fmla="*/ 1771735 w 7467600"/>
              <a:gd name="connsiteY456" fmla="*/ 4619929 h 6858000"/>
              <a:gd name="connsiteX457" fmla="*/ 3104273 w 7467600"/>
              <a:gd name="connsiteY457" fmla="*/ 5076159 h 6858000"/>
              <a:gd name="connsiteX458" fmla="*/ 3113245 w 7467600"/>
              <a:gd name="connsiteY458" fmla="*/ 5090705 h 6858000"/>
              <a:gd name="connsiteX459" fmla="*/ 3126294 w 7467600"/>
              <a:gd name="connsiteY459" fmla="*/ 5114400 h 6858000"/>
              <a:gd name="connsiteX460" fmla="*/ 3937433 w 7467600"/>
              <a:gd name="connsiteY460" fmla="*/ 4830473 h 6858000"/>
              <a:gd name="connsiteX461" fmla="*/ 3590475 w 7467600"/>
              <a:gd name="connsiteY461" fmla="*/ 4597974 h 6858000"/>
              <a:gd name="connsiteX462" fmla="*/ 3100264 w 7467600"/>
              <a:gd name="connsiteY462" fmla="*/ 4579845 h 6858000"/>
              <a:gd name="connsiteX463" fmla="*/ 2183576 w 7467600"/>
              <a:gd name="connsiteY463" fmla="*/ 4227150 h 6858000"/>
              <a:gd name="connsiteX464" fmla="*/ 2151029 w 7467600"/>
              <a:gd name="connsiteY464" fmla="*/ 4146947 h 6858000"/>
              <a:gd name="connsiteX465" fmla="*/ 3563434 w 7467600"/>
              <a:gd name="connsiteY465" fmla="*/ 4469115 h 6858000"/>
              <a:gd name="connsiteX466" fmla="*/ 3177952 w 7467600"/>
              <a:gd name="connsiteY466" fmla="*/ 3657386 h 6858000"/>
              <a:gd name="connsiteX467" fmla="*/ 3189263 w 7467600"/>
              <a:gd name="connsiteY467" fmla="*/ 3625726 h 6858000"/>
              <a:gd name="connsiteX468" fmla="*/ 3560912 w 7467600"/>
              <a:gd name="connsiteY468" fmla="*/ 4079863 h 6858000"/>
              <a:gd name="connsiteX469" fmla="*/ 3626636 w 7467600"/>
              <a:gd name="connsiteY469" fmla="*/ 4512230 h 6858000"/>
              <a:gd name="connsiteX470" fmla="*/ 3653088 w 7467600"/>
              <a:gd name="connsiteY470" fmla="*/ 4521417 h 6858000"/>
              <a:gd name="connsiteX471" fmla="*/ 3988128 w 7467600"/>
              <a:gd name="connsiteY471" fmla="*/ 4817267 h 6858000"/>
              <a:gd name="connsiteX472" fmla="*/ 4830582 w 7467600"/>
              <a:gd name="connsiteY472" fmla="*/ 4676000 h 6858000"/>
              <a:gd name="connsiteX473" fmla="*/ 4830100 w 7467600"/>
              <a:gd name="connsiteY473" fmla="*/ 4675554 h 6858000"/>
              <a:gd name="connsiteX474" fmla="*/ 4036318 w 7467600"/>
              <a:gd name="connsiteY474" fmla="*/ 4147013 h 6858000"/>
              <a:gd name="connsiteX475" fmla="*/ 3432098 w 7467600"/>
              <a:gd name="connsiteY475" fmla="*/ 3537312 h 6858000"/>
              <a:gd name="connsiteX476" fmla="*/ 3446761 w 7467600"/>
              <a:gd name="connsiteY476" fmla="*/ 3461278 h 6858000"/>
              <a:gd name="connsiteX477" fmla="*/ 4419733 w 7467600"/>
              <a:gd name="connsiteY477" fmla="*/ 3963555 h 6858000"/>
              <a:gd name="connsiteX478" fmla="*/ 4781371 w 7467600"/>
              <a:gd name="connsiteY478" fmla="*/ 4458604 h 6858000"/>
              <a:gd name="connsiteX479" fmla="*/ 4780440 w 7467600"/>
              <a:gd name="connsiteY479" fmla="*/ 4470290 h 6858000"/>
              <a:gd name="connsiteX480" fmla="*/ 4898954 w 7467600"/>
              <a:gd name="connsiteY480" fmla="*/ 4662092 h 6858000"/>
              <a:gd name="connsiteX481" fmla="*/ 4900699 w 7467600"/>
              <a:gd name="connsiteY481" fmla="*/ 4670867 h 6858000"/>
              <a:gd name="connsiteX482" fmla="*/ 5714511 w 7467600"/>
              <a:gd name="connsiteY482" fmla="*/ 4663483 h 6858000"/>
              <a:gd name="connsiteX483" fmla="*/ 5464793 w 7467600"/>
              <a:gd name="connsiteY483" fmla="*/ 4393556 h 6858000"/>
              <a:gd name="connsiteX484" fmla="*/ 5461897 w 7467600"/>
              <a:gd name="connsiteY484" fmla="*/ 4390879 h 6858000"/>
              <a:gd name="connsiteX485" fmla="*/ 4294126 w 7467600"/>
              <a:gd name="connsiteY485" fmla="*/ 3303048 h 6858000"/>
              <a:gd name="connsiteX486" fmla="*/ 4305321 w 7467600"/>
              <a:gd name="connsiteY486" fmla="*/ 3256953 h 6858000"/>
              <a:gd name="connsiteX487" fmla="*/ 4949299 w 7467600"/>
              <a:gd name="connsiteY487" fmla="*/ 3766336 h 6858000"/>
              <a:gd name="connsiteX488" fmla="*/ 5291452 w 7467600"/>
              <a:gd name="connsiteY488" fmla="*/ 4076801 h 6858000"/>
              <a:gd name="connsiteX489" fmla="*/ 5434998 w 7467600"/>
              <a:gd name="connsiteY489" fmla="*/ 4254100 h 6858000"/>
              <a:gd name="connsiteX490" fmla="*/ 5351015 w 7467600"/>
              <a:gd name="connsiteY490" fmla="*/ 3760989 h 6858000"/>
              <a:gd name="connsiteX491" fmla="*/ 5413780 w 7467600"/>
              <a:gd name="connsiteY491" fmla="*/ 2966265 h 6858000"/>
              <a:gd name="connsiteX492" fmla="*/ 5425627 w 7467600"/>
              <a:gd name="connsiteY492" fmla="*/ 2954192 h 6858000"/>
              <a:gd name="connsiteX493" fmla="*/ 6604735 w 7467600"/>
              <a:gd name="connsiteY493" fmla="*/ 2041381 h 6858000"/>
              <a:gd name="connsiteX494" fmla="*/ 7204487 w 7467600"/>
              <a:gd name="connsiteY494" fmla="*/ 2742112 h 6858000"/>
              <a:gd name="connsiteX495" fmla="*/ 7131592 w 7467600"/>
              <a:gd name="connsiteY495" fmla="*/ 2672096 h 6858000"/>
              <a:gd name="connsiteX496" fmla="*/ 6996344 w 7467600"/>
              <a:gd name="connsiteY496" fmla="*/ 2518310 h 6858000"/>
              <a:gd name="connsiteX497" fmla="*/ 6735495 w 7467600"/>
              <a:gd name="connsiteY497" fmla="*/ 2196890 h 6858000"/>
              <a:gd name="connsiteX498" fmla="*/ 6721901 w 7467600"/>
              <a:gd name="connsiteY498" fmla="*/ 2179274 h 6858000"/>
              <a:gd name="connsiteX499" fmla="*/ 6604735 w 7467600"/>
              <a:gd name="connsiteY499" fmla="*/ 2041381 h 6858000"/>
              <a:gd name="connsiteX500" fmla="*/ 6591670 w 7467600"/>
              <a:gd name="connsiteY500" fmla="*/ 1988277 h 6858000"/>
              <a:gd name="connsiteX501" fmla="*/ 6747349 w 7467600"/>
              <a:gd name="connsiteY501" fmla="*/ 2160069 h 6858000"/>
              <a:gd name="connsiteX502" fmla="*/ 6760943 w 7467600"/>
              <a:gd name="connsiteY502" fmla="*/ 2177686 h 6858000"/>
              <a:gd name="connsiteX503" fmla="*/ 7021065 w 7467600"/>
              <a:gd name="connsiteY503" fmla="*/ 2498102 h 6858000"/>
              <a:gd name="connsiteX504" fmla="*/ 7155223 w 7467600"/>
              <a:gd name="connsiteY504" fmla="*/ 2650386 h 6858000"/>
              <a:gd name="connsiteX505" fmla="*/ 7203167 w 7467600"/>
              <a:gd name="connsiteY505" fmla="*/ 2697288 h 6858000"/>
              <a:gd name="connsiteX506" fmla="*/ 6937703 w 7467600"/>
              <a:gd name="connsiteY506" fmla="*/ 2321981 h 6858000"/>
              <a:gd name="connsiteX507" fmla="*/ 6591670 w 7467600"/>
              <a:gd name="connsiteY507" fmla="*/ 1988277 h 6858000"/>
              <a:gd name="connsiteX508" fmla="*/ 5798671 w 7467600"/>
              <a:gd name="connsiteY508" fmla="*/ 1981601 h 6858000"/>
              <a:gd name="connsiteX509" fmla="*/ 5754709 w 7467600"/>
              <a:gd name="connsiteY509" fmla="*/ 2071454 h 6858000"/>
              <a:gd name="connsiteX510" fmla="*/ 5763044 w 7467600"/>
              <a:gd name="connsiteY510" fmla="*/ 2842206 h 6858000"/>
              <a:gd name="connsiteX511" fmla="*/ 5764974 w 7467600"/>
              <a:gd name="connsiteY511" fmla="*/ 2799609 h 6858000"/>
              <a:gd name="connsiteX512" fmla="*/ 5767665 w 7467600"/>
              <a:gd name="connsiteY512" fmla="*/ 2666409 h 6858000"/>
              <a:gd name="connsiteX513" fmla="*/ 5763055 w 7467600"/>
              <a:gd name="connsiteY513" fmla="*/ 2579705 h 6858000"/>
              <a:gd name="connsiteX514" fmla="*/ 5758079 w 7467600"/>
              <a:gd name="connsiteY514" fmla="*/ 2492508 h 6858000"/>
              <a:gd name="connsiteX515" fmla="*/ 5779325 w 7467600"/>
              <a:gd name="connsiteY515" fmla="*/ 2197069 h 6858000"/>
              <a:gd name="connsiteX516" fmla="*/ 5798671 w 7467600"/>
              <a:gd name="connsiteY516" fmla="*/ 1981601 h 6858000"/>
              <a:gd name="connsiteX517" fmla="*/ 5829202 w 7467600"/>
              <a:gd name="connsiteY517" fmla="*/ 1971679 h 6858000"/>
              <a:gd name="connsiteX518" fmla="*/ 5809558 w 7467600"/>
              <a:gd name="connsiteY518" fmla="*/ 2198043 h 6858000"/>
              <a:gd name="connsiteX519" fmla="*/ 5788653 w 7467600"/>
              <a:gd name="connsiteY519" fmla="*/ 2489430 h 6858000"/>
              <a:gd name="connsiteX520" fmla="*/ 5793439 w 7467600"/>
              <a:gd name="connsiteY520" fmla="*/ 2575235 h 6858000"/>
              <a:gd name="connsiteX521" fmla="*/ 5796837 w 7467600"/>
              <a:gd name="connsiteY521" fmla="*/ 2637633 h 6858000"/>
              <a:gd name="connsiteX522" fmla="*/ 5818614 w 7467600"/>
              <a:gd name="connsiteY522" fmla="*/ 2473055 h 6858000"/>
              <a:gd name="connsiteX523" fmla="*/ 5829202 w 7467600"/>
              <a:gd name="connsiteY523" fmla="*/ 1971679 h 6858000"/>
              <a:gd name="connsiteX524" fmla="*/ 5911389 w 7467600"/>
              <a:gd name="connsiteY524" fmla="*/ 1898371 h 6858000"/>
              <a:gd name="connsiteX525" fmla="*/ 6237627 w 7467600"/>
              <a:gd name="connsiteY525" fmla="*/ 2231921 h 6858000"/>
              <a:gd name="connsiteX526" fmla="*/ 5911389 w 7467600"/>
              <a:gd name="connsiteY526" fmla="*/ 1898371 h 6858000"/>
              <a:gd name="connsiteX527" fmla="*/ 6944437 w 7467600"/>
              <a:gd name="connsiteY527" fmla="*/ 1575402 h 6858000"/>
              <a:gd name="connsiteX528" fmla="*/ 6304730 w 7467600"/>
              <a:gd name="connsiteY528" fmla="*/ 1766654 h 6858000"/>
              <a:gd name="connsiteX529" fmla="*/ 6944437 w 7467600"/>
              <a:gd name="connsiteY529" fmla="*/ 1575402 h 6858000"/>
              <a:gd name="connsiteX530" fmla="*/ 7019523 w 7467600"/>
              <a:gd name="connsiteY530" fmla="*/ 1519450 h 6858000"/>
              <a:gd name="connsiteX531" fmla="*/ 6298091 w 7467600"/>
              <a:gd name="connsiteY531" fmla="*/ 1737122 h 6858000"/>
              <a:gd name="connsiteX532" fmla="*/ 7019523 w 7467600"/>
              <a:gd name="connsiteY532" fmla="*/ 1519450 h 6858000"/>
              <a:gd name="connsiteX533" fmla="*/ 2399523 w 7467600"/>
              <a:gd name="connsiteY533" fmla="*/ 1428234 h 6858000"/>
              <a:gd name="connsiteX534" fmla="*/ 2224982 w 7467600"/>
              <a:gd name="connsiteY534" fmla="*/ 1826201 h 6858000"/>
              <a:gd name="connsiteX535" fmla="*/ 2096099 w 7467600"/>
              <a:gd name="connsiteY535" fmla="*/ 2345900 h 6858000"/>
              <a:gd name="connsiteX536" fmla="*/ 2283317 w 7467600"/>
              <a:gd name="connsiteY536" fmla="*/ 1796925 h 6858000"/>
              <a:gd name="connsiteX537" fmla="*/ 2399523 w 7467600"/>
              <a:gd name="connsiteY537" fmla="*/ 1428234 h 6858000"/>
              <a:gd name="connsiteX538" fmla="*/ 2448558 w 7467600"/>
              <a:gd name="connsiteY538" fmla="*/ 1373435 h 6858000"/>
              <a:gd name="connsiteX539" fmla="*/ 2312521 w 7467600"/>
              <a:gd name="connsiteY539" fmla="*/ 1806140 h 6858000"/>
              <a:gd name="connsiteX540" fmla="*/ 2127533 w 7467600"/>
              <a:gd name="connsiteY540" fmla="*/ 2348380 h 6858000"/>
              <a:gd name="connsiteX541" fmla="*/ 2358080 w 7467600"/>
              <a:gd name="connsiteY541" fmla="*/ 1866134 h 6858000"/>
              <a:gd name="connsiteX542" fmla="*/ 2407436 w 7467600"/>
              <a:gd name="connsiteY542" fmla="*/ 1651070 h 6858000"/>
              <a:gd name="connsiteX543" fmla="*/ 2448558 w 7467600"/>
              <a:gd name="connsiteY543" fmla="*/ 1373435 h 6858000"/>
              <a:gd name="connsiteX544" fmla="*/ 278707 w 7467600"/>
              <a:gd name="connsiteY544" fmla="*/ 1352270 h 6858000"/>
              <a:gd name="connsiteX545" fmla="*/ 321570 w 7467600"/>
              <a:gd name="connsiteY545" fmla="*/ 1861610 h 6858000"/>
              <a:gd name="connsiteX546" fmla="*/ 294281 w 7467600"/>
              <a:gd name="connsiteY546" fmla="*/ 1440658 h 6858000"/>
              <a:gd name="connsiteX547" fmla="*/ 278707 w 7467600"/>
              <a:gd name="connsiteY547" fmla="*/ 1352270 h 6858000"/>
              <a:gd name="connsiteX548" fmla="*/ 1423821 w 7467600"/>
              <a:gd name="connsiteY548" fmla="*/ 1351958 h 6858000"/>
              <a:gd name="connsiteX549" fmla="*/ 1638521 w 7467600"/>
              <a:gd name="connsiteY549" fmla="*/ 1908470 h 6858000"/>
              <a:gd name="connsiteX550" fmla="*/ 1754199 w 7467600"/>
              <a:gd name="connsiteY550" fmla="*/ 2149284 h 6858000"/>
              <a:gd name="connsiteX551" fmla="*/ 1908359 w 7467600"/>
              <a:gd name="connsiteY551" fmla="*/ 2364988 h 6858000"/>
              <a:gd name="connsiteX552" fmla="*/ 1647661 w 7467600"/>
              <a:gd name="connsiteY552" fmla="*/ 1825945 h 6858000"/>
              <a:gd name="connsiteX553" fmla="*/ 1423821 w 7467600"/>
              <a:gd name="connsiteY553" fmla="*/ 1351958 h 6858000"/>
              <a:gd name="connsiteX554" fmla="*/ 1431890 w 7467600"/>
              <a:gd name="connsiteY554" fmla="*/ 1306475 h 6858000"/>
              <a:gd name="connsiteX555" fmla="*/ 1507597 w 7467600"/>
              <a:gd name="connsiteY555" fmla="*/ 1446132 h 6858000"/>
              <a:gd name="connsiteX556" fmla="*/ 1674586 w 7467600"/>
              <a:gd name="connsiteY556" fmla="*/ 1813832 h 6858000"/>
              <a:gd name="connsiteX557" fmla="*/ 1815950 w 7467600"/>
              <a:gd name="connsiteY557" fmla="*/ 2128564 h 6858000"/>
              <a:gd name="connsiteX558" fmla="*/ 1984242 w 7467600"/>
              <a:gd name="connsiteY558" fmla="*/ 2430829 h 6858000"/>
              <a:gd name="connsiteX559" fmla="*/ 2014023 w 7467600"/>
              <a:gd name="connsiteY559" fmla="*/ 2450995 h 6858000"/>
              <a:gd name="connsiteX560" fmla="*/ 1747337 w 7467600"/>
              <a:gd name="connsiteY560" fmla="*/ 1855264 h 6858000"/>
              <a:gd name="connsiteX561" fmla="*/ 1533749 w 7467600"/>
              <a:gd name="connsiteY561" fmla="*/ 1478656 h 6858000"/>
              <a:gd name="connsiteX562" fmla="*/ 1431890 w 7467600"/>
              <a:gd name="connsiteY562" fmla="*/ 1306475 h 6858000"/>
              <a:gd name="connsiteX563" fmla="*/ 5052692 w 7467600"/>
              <a:gd name="connsiteY563" fmla="*/ 1292994 h 6858000"/>
              <a:gd name="connsiteX564" fmla="*/ 5200661 w 7467600"/>
              <a:gd name="connsiteY564" fmla="*/ 1635186 h 6858000"/>
              <a:gd name="connsiteX565" fmla="*/ 5297138 w 7467600"/>
              <a:gd name="connsiteY565" fmla="*/ 1906351 h 6858000"/>
              <a:gd name="connsiteX566" fmla="*/ 5052692 w 7467600"/>
              <a:gd name="connsiteY566" fmla="*/ 1292994 h 6858000"/>
              <a:gd name="connsiteX567" fmla="*/ 5009948 w 7467600"/>
              <a:gd name="connsiteY567" fmla="*/ 1273619 h 6858000"/>
              <a:gd name="connsiteX568" fmla="*/ 5121777 w 7467600"/>
              <a:gd name="connsiteY568" fmla="*/ 1654213 h 6858000"/>
              <a:gd name="connsiteX569" fmla="*/ 5293545 w 7467600"/>
              <a:gd name="connsiteY569" fmla="*/ 2072247 h 6858000"/>
              <a:gd name="connsiteX570" fmla="*/ 5294042 w 7467600"/>
              <a:gd name="connsiteY570" fmla="*/ 2065019 h 6858000"/>
              <a:gd name="connsiteX571" fmla="*/ 5171936 w 7467600"/>
              <a:gd name="connsiteY571" fmla="*/ 1647613 h 6858000"/>
              <a:gd name="connsiteX572" fmla="*/ 5009948 w 7467600"/>
              <a:gd name="connsiteY572" fmla="*/ 1273619 h 6858000"/>
              <a:gd name="connsiteX573" fmla="*/ 655236 w 7467600"/>
              <a:gd name="connsiteY573" fmla="*/ 1268632 h 6858000"/>
              <a:gd name="connsiteX574" fmla="*/ 839521 w 7467600"/>
              <a:gd name="connsiteY574" fmla="*/ 1685315 h 6858000"/>
              <a:gd name="connsiteX575" fmla="*/ 1109416 w 7467600"/>
              <a:gd name="connsiteY575" fmla="*/ 2061663 h 6858000"/>
              <a:gd name="connsiteX576" fmla="*/ 1298300 w 7467600"/>
              <a:gd name="connsiteY576" fmla="*/ 2247742 h 6858000"/>
              <a:gd name="connsiteX577" fmla="*/ 1125871 w 7467600"/>
              <a:gd name="connsiteY577" fmla="*/ 1989513 h 6858000"/>
              <a:gd name="connsiteX578" fmla="*/ 981574 w 7467600"/>
              <a:gd name="connsiteY578" fmla="*/ 1783157 h 6858000"/>
              <a:gd name="connsiteX579" fmla="*/ 922198 w 7467600"/>
              <a:gd name="connsiteY579" fmla="*/ 1677437 h 6858000"/>
              <a:gd name="connsiteX580" fmla="*/ 869293 w 7467600"/>
              <a:gd name="connsiteY580" fmla="*/ 1583214 h 6858000"/>
              <a:gd name="connsiteX581" fmla="*/ 751431 w 7467600"/>
              <a:gd name="connsiteY581" fmla="*/ 1405731 h 6858000"/>
              <a:gd name="connsiteX582" fmla="*/ 655236 w 7467600"/>
              <a:gd name="connsiteY582" fmla="*/ 1268632 h 6858000"/>
              <a:gd name="connsiteX583" fmla="*/ 6516292 w 7467600"/>
              <a:gd name="connsiteY583" fmla="*/ 1263064 h 6858000"/>
              <a:gd name="connsiteX584" fmla="*/ 5736320 w 7467600"/>
              <a:gd name="connsiteY584" fmla="*/ 1501803 h 6858000"/>
              <a:gd name="connsiteX585" fmla="*/ 6516292 w 7467600"/>
              <a:gd name="connsiteY585" fmla="*/ 1263064 h 6858000"/>
              <a:gd name="connsiteX586" fmla="*/ 291466 w 7467600"/>
              <a:gd name="connsiteY586" fmla="*/ 1250369 h 6858000"/>
              <a:gd name="connsiteX587" fmla="*/ 323180 w 7467600"/>
              <a:gd name="connsiteY587" fmla="*/ 1435283 h 6858000"/>
              <a:gd name="connsiteX588" fmla="*/ 349381 w 7467600"/>
              <a:gd name="connsiteY588" fmla="*/ 1875041 h 6858000"/>
              <a:gd name="connsiteX589" fmla="*/ 374363 w 7467600"/>
              <a:gd name="connsiteY589" fmla="*/ 1506494 h 6858000"/>
              <a:gd name="connsiteX590" fmla="*/ 302168 w 7467600"/>
              <a:gd name="connsiteY590" fmla="*/ 1274495 h 6858000"/>
              <a:gd name="connsiteX591" fmla="*/ 291466 w 7467600"/>
              <a:gd name="connsiteY591" fmla="*/ 1250369 h 6858000"/>
              <a:gd name="connsiteX592" fmla="*/ 678222 w 7467600"/>
              <a:gd name="connsiteY592" fmla="*/ 1248670 h 6858000"/>
              <a:gd name="connsiteX593" fmla="*/ 775536 w 7467600"/>
              <a:gd name="connsiteY593" fmla="*/ 1388015 h 6858000"/>
              <a:gd name="connsiteX594" fmla="*/ 894529 w 7467600"/>
              <a:gd name="connsiteY594" fmla="*/ 1567739 h 6858000"/>
              <a:gd name="connsiteX595" fmla="*/ 948000 w 7467600"/>
              <a:gd name="connsiteY595" fmla="*/ 1663088 h 6858000"/>
              <a:gd name="connsiteX596" fmla="*/ 1006812 w 7467600"/>
              <a:gd name="connsiteY596" fmla="*/ 1767683 h 6858000"/>
              <a:gd name="connsiteX597" fmla="*/ 1149133 w 7467600"/>
              <a:gd name="connsiteY597" fmla="*/ 1971513 h 6858000"/>
              <a:gd name="connsiteX598" fmla="*/ 1333952 w 7467600"/>
              <a:gd name="connsiteY598" fmla="*/ 2251620 h 6858000"/>
              <a:gd name="connsiteX599" fmla="*/ 1337329 w 7467600"/>
              <a:gd name="connsiteY599" fmla="*/ 2258350 h 6858000"/>
              <a:gd name="connsiteX600" fmla="*/ 1014726 w 7467600"/>
              <a:gd name="connsiteY600" fmla="*/ 1615556 h 6858000"/>
              <a:gd name="connsiteX601" fmla="*/ 678222 w 7467600"/>
              <a:gd name="connsiteY601" fmla="*/ 1248670 h 6858000"/>
              <a:gd name="connsiteX602" fmla="*/ 6691602 w 7467600"/>
              <a:gd name="connsiteY602" fmla="*/ 1140573 h 6858000"/>
              <a:gd name="connsiteX603" fmla="*/ 6571100 w 7467600"/>
              <a:gd name="connsiteY603" fmla="*/ 1183662 h 6858000"/>
              <a:gd name="connsiteX604" fmla="*/ 6241687 w 7467600"/>
              <a:gd name="connsiteY604" fmla="*/ 1257600 h 6858000"/>
              <a:gd name="connsiteX605" fmla="*/ 5693009 w 7467600"/>
              <a:gd name="connsiteY605" fmla="*/ 1478256 h 6858000"/>
              <a:gd name="connsiteX606" fmla="*/ 6548420 w 7467600"/>
              <a:gd name="connsiteY606" fmla="*/ 1214599 h 6858000"/>
              <a:gd name="connsiteX607" fmla="*/ 6605473 w 7467600"/>
              <a:gd name="connsiteY607" fmla="*/ 1184686 h 6858000"/>
              <a:gd name="connsiteX608" fmla="*/ 6691602 w 7467600"/>
              <a:gd name="connsiteY608" fmla="*/ 1140573 h 6858000"/>
              <a:gd name="connsiteX609" fmla="*/ 4002475 w 7467600"/>
              <a:gd name="connsiteY609" fmla="*/ 1037802 h 6858000"/>
              <a:gd name="connsiteX610" fmla="*/ 4000324 w 7467600"/>
              <a:gd name="connsiteY610" fmla="*/ 1039362 h 6858000"/>
              <a:gd name="connsiteX611" fmla="*/ 4002862 w 7467600"/>
              <a:gd name="connsiteY611" fmla="*/ 1042866 h 6858000"/>
              <a:gd name="connsiteX612" fmla="*/ 4002475 w 7467600"/>
              <a:gd name="connsiteY612" fmla="*/ 1037802 h 6858000"/>
              <a:gd name="connsiteX613" fmla="*/ 506322 w 7467600"/>
              <a:gd name="connsiteY613" fmla="*/ 1020997 h 6858000"/>
              <a:gd name="connsiteX614" fmla="*/ 533068 w 7467600"/>
              <a:gd name="connsiteY614" fmla="*/ 1029409 h 6858000"/>
              <a:gd name="connsiteX615" fmla="*/ 1232525 w 7467600"/>
              <a:gd name="connsiteY615" fmla="*/ 1804675 h 6858000"/>
              <a:gd name="connsiteX616" fmla="*/ 1388858 w 7467600"/>
              <a:gd name="connsiteY616" fmla="*/ 2368011 h 6858000"/>
              <a:gd name="connsiteX617" fmla="*/ 1384098 w 7467600"/>
              <a:gd name="connsiteY617" fmla="*/ 2378125 h 6858000"/>
              <a:gd name="connsiteX618" fmla="*/ 1425393 w 7467600"/>
              <a:gd name="connsiteY618" fmla="*/ 2589124 h 6858000"/>
              <a:gd name="connsiteX619" fmla="*/ 1424001 w 7467600"/>
              <a:gd name="connsiteY619" fmla="*/ 2597541 h 6858000"/>
              <a:gd name="connsiteX620" fmla="*/ 2152729 w 7467600"/>
              <a:gd name="connsiteY620" fmla="*/ 2864487 h 6858000"/>
              <a:gd name="connsiteX621" fmla="*/ 2020609 w 7467600"/>
              <a:gd name="connsiteY621" fmla="*/ 2539671 h 6858000"/>
              <a:gd name="connsiteX622" fmla="*/ 2018920 w 7467600"/>
              <a:gd name="connsiteY622" fmla="*/ 2536309 h 6858000"/>
              <a:gd name="connsiteX623" fmla="*/ 1342441 w 7467600"/>
              <a:gd name="connsiteY623" fmla="*/ 1173017 h 6858000"/>
              <a:gd name="connsiteX624" fmla="*/ 1367925 w 7467600"/>
              <a:gd name="connsiteY624" fmla="*/ 1135648 h 6858000"/>
              <a:gd name="connsiteX625" fmla="*/ 1771401 w 7467600"/>
              <a:gd name="connsiteY625" fmla="*/ 1806673 h 6858000"/>
              <a:gd name="connsiteX626" fmla="*/ 1972385 w 7467600"/>
              <a:gd name="connsiteY626" fmla="*/ 2198735 h 6858000"/>
              <a:gd name="connsiteX627" fmla="*/ 2040892 w 7467600"/>
              <a:gd name="connsiteY627" fmla="*/ 2405205 h 6858000"/>
              <a:gd name="connsiteX628" fmla="*/ 2131689 w 7467600"/>
              <a:gd name="connsiteY628" fmla="*/ 1936926 h 6858000"/>
              <a:gd name="connsiteX629" fmla="*/ 2454820 w 7467600"/>
              <a:gd name="connsiteY629" fmla="*/ 1248808 h 6858000"/>
              <a:gd name="connsiteX630" fmla="*/ 2492512 w 7467600"/>
              <a:gd name="connsiteY630" fmla="*/ 1302920 h 6858000"/>
              <a:gd name="connsiteX631" fmla="*/ 2081216 w 7467600"/>
              <a:gd name="connsiteY631" fmla="*/ 2527513 h 6858000"/>
              <a:gd name="connsiteX632" fmla="*/ 2081211 w 7467600"/>
              <a:gd name="connsiteY632" fmla="*/ 2528916 h 6858000"/>
              <a:gd name="connsiteX633" fmla="*/ 2199067 w 7467600"/>
              <a:gd name="connsiteY633" fmla="*/ 2884061 h 6858000"/>
              <a:gd name="connsiteX634" fmla="*/ 3192586 w 7467600"/>
              <a:gd name="connsiteY634" fmla="*/ 3411496 h 6858000"/>
              <a:gd name="connsiteX635" fmla="*/ 3182620 w 7467600"/>
              <a:gd name="connsiteY635" fmla="*/ 3483279 h 6858000"/>
              <a:gd name="connsiteX636" fmla="*/ 2435119 w 7467600"/>
              <a:gd name="connsiteY636" fmla="*/ 3080173 h 6858000"/>
              <a:gd name="connsiteX637" fmla="*/ 2410152 w 7467600"/>
              <a:gd name="connsiteY637" fmla="*/ 3063751 h 6858000"/>
              <a:gd name="connsiteX638" fmla="*/ 2408099 w 7467600"/>
              <a:gd name="connsiteY638" fmla="*/ 3064403 h 6858000"/>
              <a:gd name="connsiteX639" fmla="*/ 2407218 w 7467600"/>
              <a:gd name="connsiteY639" fmla="*/ 3070324 h 6858000"/>
              <a:gd name="connsiteX640" fmla="*/ 2380138 w 7467600"/>
              <a:gd name="connsiteY640" fmla="*/ 3099341 h 6858000"/>
              <a:gd name="connsiteX641" fmla="*/ 1765923 w 7467600"/>
              <a:gd name="connsiteY641" fmla="*/ 3581043 h 6858000"/>
              <a:gd name="connsiteX642" fmla="*/ 1702258 w 7467600"/>
              <a:gd name="connsiteY642" fmla="*/ 3612286 h 6858000"/>
              <a:gd name="connsiteX643" fmla="*/ 1538370 w 7467600"/>
              <a:gd name="connsiteY643" fmla="*/ 3811804 h 6858000"/>
              <a:gd name="connsiteX644" fmla="*/ 542867 w 7467600"/>
              <a:gd name="connsiteY644" fmla="*/ 4944092 h 6858000"/>
              <a:gd name="connsiteX645" fmla="*/ 515800 w 7467600"/>
              <a:gd name="connsiteY645" fmla="*/ 4862180 h 6858000"/>
              <a:gd name="connsiteX646" fmla="*/ 909145 w 7467600"/>
              <a:gd name="connsiteY646" fmla="*/ 4199225 h 6858000"/>
              <a:gd name="connsiteX647" fmla="*/ 1214067 w 7467600"/>
              <a:gd name="connsiteY647" fmla="*/ 3908561 h 6858000"/>
              <a:gd name="connsiteX648" fmla="*/ 640967 w 7467600"/>
              <a:gd name="connsiteY648" fmla="*/ 4105601 h 6858000"/>
              <a:gd name="connsiteX649" fmla="*/ 112563 w 7467600"/>
              <a:gd name="connsiteY649" fmla="*/ 4396952 h 6858000"/>
              <a:gd name="connsiteX650" fmla="*/ 0 w 7467600"/>
              <a:gd name="connsiteY650" fmla="*/ 4466006 h 6858000"/>
              <a:gd name="connsiteX651" fmla="*/ 0 w 7467600"/>
              <a:gd name="connsiteY651" fmla="*/ 4233763 h 6858000"/>
              <a:gd name="connsiteX652" fmla="*/ 36881 w 7467600"/>
              <a:gd name="connsiteY652" fmla="*/ 4200118 h 6858000"/>
              <a:gd name="connsiteX653" fmla="*/ 910534 w 7467600"/>
              <a:gd name="connsiteY653" fmla="*/ 3629753 h 6858000"/>
              <a:gd name="connsiteX654" fmla="*/ 1578717 w 7467600"/>
              <a:gd name="connsiteY654" fmla="*/ 3575982 h 6858000"/>
              <a:gd name="connsiteX655" fmla="*/ 2338780 w 7467600"/>
              <a:gd name="connsiteY655" fmla="*/ 3033725 h 6858000"/>
              <a:gd name="connsiteX656" fmla="*/ 1807991 w 7467600"/>
              <a:gd name="connsiteY656" fmla="*/ 2807184 h 6858000"/>
              <a:gd name="connsiteX657" fmla="*/ 1416358 w 7467600"/>
              <a:gd name="connsiteY657" fmla="*/ 3112571 h 6858000"/>
              <a:gd name="connsiteX658" fmla="*/ 939066 w 7467600"/>
              <a:gd name="connsiteY658" fmla="*/ 3378798 h 6858000"/>
              <a:gd name="connsiteX659" fmla="*/ 115099 w 7467600"/>
              <a:gd name="connsiteY659" fmla="*/ 3607650 h 6858000"/>
              <a:gd name="connsiteX660" fmla="*/ 97284 w 7467600"/>
              <a:gd name="connsiteY660" fmla="*/ 3520393 h 6858000"/>
              <a:gd name="connsiteX661" fmla="*/ 922050 w 7467600"/>
              <a:gd name="connsiteY661" fmla="*/ 3074867 h 6858000"/>
              <a:gd name="connsiteX662" fmla="*/ 1405265 w 7467600"/>
              <a:gd name="connsiteY662" fmla="*/ 3016319 h 6858000"/>
              <a:gd name="connsiteX663" fmla="*/ 1407512 w 7467600"/>
              <a:gd name="connsiteY663" fmla="*/ 3018001 h 6858000"/>
              <a:gd name="connsiteX664" fmla="*/ 1726266 w 7467600"/>
              <a:gd name="connsiteY664" fmla="*/ 2777274 h 6858000"/>
              <a:gd name="connsiteX665" fmla="*/ 625390 w 7467600"/>
              <a:gd name="connsiteY665" fmla="*/ 2514541 h 6858000"/>
              <a:gd name="connsiteX666" fmla="*/ 619799 w 7467600"/>
              <a:gd name="connsiteY666" fmla="*/ 2527180 h 6858000"/>
              <a:gd name="connsiteX667" fmla="*/ 310030 w 7467600"/>
              <a:gd name="connsiteY667" fmla="*/ 2771818 h 6858000"/>
              <a:gd name="connsiteX668" fmla="*/ 173877 w 7467600"/>
              <a:gd name="connsiteY668" fmla="*/ 2937056 h 6858000"/>
              <a:gd name="connsiteX669" fmla="*/ 77889 w 7467600"/>
              <a:gd name="connsiteY669" fmla="*/ 3138440 h 6858000"/>
              <a:gd name="connsiteX670" fmla="*/ 0 w 7467600"/>
              <a:gd name="connsiteY670" fmla="*/ 3271395 h 6858000"/>
              <a:gd name="connsiteX671" fmla="*/ 0 w 7467600"/>
              <a:gd name="connsiteY671" fmla="*/ 3153002 h 6858000"/>
              <a:gd name="connsiteX672" fmla="*/ 2386 w 7467600"/>
              <a:gd name="connsiteY672" fmla="*/ 3149203 h 6858000"/>
              <a:gd name="connsiteX673" fmla="*/ 89753 w 7467600"/>
              <a:gd name="connsiteY673" fmla="*/ 2987702 h 6858000"/>
              <a:gd name="connsiteX674" fmla="*/ 76869 w 7467600"/>
              <a:gd name="connsiteY674" fmla="*/ 3005404 h 6858000"/>
              <a:gd name="connsiteX675" fmla="*/ 32049 w 7467600"/>
              <a:gd name="connsiteY675" fmla="*/ 3065814 h 6858000"/>
              <a:gd name="connsiteX676" fmla="*/ 0 w 7467600"/>
              <a:gd name="connsiteY676" fmla="*/ 3108744 h 6858000"/>
              <a:gd name="connsiteX677" fmla="*/ 0 w 7467600"/>
              <a:gd name="connsiteY677" fmla="*/ 3058059 h 6858000"/>
              <a:gd name="connsiteX678" fmla="*/ 7610 w 7467600"/>
              <a:gd name="connsiteY678" fmla="*/ 3047889 h 6858000"/>
              <a:gd name="connsiteX679" fmla="*/ 52419 w 7467600"/>
              <a:gd name="connsiteY679" fmla="*/ 2987479 h 6858000"/>
              <a:gd name="connsiteX680" fmla="*/ 59142 w 7467600"/>
              <a:gd name="connsiteY680" fmla="*/ 2978488 h 6858000"/>
              <a:gd name="connsiteX681" fmla="*/ 0 w 7467600"/>
              <a:gd name="connsiteY681" fmla="*/ 3015334 h 6858000"/>
              <a:gd name="connsiteX682" fmla="*/ 0 w 7467600"/>
              <a:gd name="connsiteY682" fmla="*/ 2914286 h 6858000"/>
              <a:gd name="connsiteX683" fmla="*/ 36383 w 7467600"/>
              <a:gd name="connsiteY683" fmla="*/ 2901128 h 6858000"/>
              <a:gd name="connsiteX684" fmla="*/ 156329 w 7467600"/>
              <a:gd name="connsiteY684" fmla="*/ 2840533 h 6858000"/>
              <a:gd name="connsiteX685" fmla="*/ 358355 w 7467600"/>
              <a:gd name="connsiteY685" fmla="*/ 2620471 h 6858000"/>
              <a:gd name="connsiteX686" fmla="*/ 510577 w 7467600"/>
              <a:gd name="connsiteY686" fmla="*/ 2501244 h 6858000"/>
              <a:gd name="connsiteX687" fmla="*/ 211967 w 7467600"/>
              <a:gd name="connsiteY687" fmla="*/ 2479171 h 6858000"/>
              <a:gd name="connsiteX688" fmla="*/ 0 w 7467600"/>
              <a:gd name="connsiteY688" fmla="*/ 2476398 h 6858000"/>
              <a:gd name="connsiteX689" fmla="*/ 0 w 7467600"/>
              <a:gd name="connsiteY689" fmla="*/ 2389189 h 6858000"/>
              <a:gd name="connsiteX690" fmla="*/ 103062 w 7467600"/>
              <a:gd name="connsiteY690" fmla="*/ 2389518 h 6858000"/>
              <a:gd name="connsiteX691" fmla="*/ 510734 w 7467600"/>
              <a:gd name="connsiteY691" fmla="*/ 2416201 h 6858000"/>
              <a:gd name="connsiteX692" fmla="*/ 279257 w 7467600"/>
              <a:gd name="connsiteY692" fmla="*/ 2092102 h 6858000"/>
              <a:gd name="connsiteX693" fmla="*/ 65265 w 7467600"/>
              <a:gd name="connsiteY693" fmla="*/ 2006049 h 6858000"/>
              <a:gd name="connsiteX694" fmla="*/ 0 w 7467600"/>
              <a:gd name="connsiteY694" fmla="*/ 1982532 h 6858000"/>
              <a:gd name="connsiteX695" fmla="*/ 0 w 7467600"/>
              <a:gd name="connsiteY695" fmla="*/ 1912789 h 6858000"/>
              <a:gd name="connsiteX696" fmla="*/ 97460 w 7467600"/>
              <a:gd name="connsiteY696" fmla="*/ 1953725 h 6858000"/>
              <a:gd name="connsiteX697" fmla="*/ 221272 w 7467600"/>
              <a:gd name="connsiteY697" fmla="*/ 1980766 h 6858000"/>
              <a:gd name="connsiteX698" fmla="*/ 116765 w 7467600"/>
              <a:gd name="connsiteY698" fmla="*/ 1911033 h 6858000"/>
              <a:gd name="connsiteX699" fmla="*/ 16405 w 7467600"/>
              <a:gd name="connsiteY699" fmla="*/ 1803412 h 6858000"/>
              <a:gd name="connsiteX700" fmla="*/ 0 w 7467600"/>
              <a:gd name="connsiteY700" fmla="*/ 1784777 h 6858000"/>
              <a:gd name="connsiteX701" fmla="*/ 0 w 7467600"/>
              <a:gd name="connsiteY701" fmla="*/ 1740082 h 6858000"/>
              <a:gd name="connsiteX702" fmla="*/ 39394 w 7467600"/>
              <a:gd name="connsiteY702" fmla="*/ 1784856 h 6858000"/>
              <a:gd name="connsiteX703" fmla="*/ 135813 w 7467600"/>
              <a:gd name="connsiteY703" fmla="*/ 1888838 h 6858000"/>
              <a:gd name="connsiteX704" fmla="*/ 242575 w 7467600"/>
              <a:gd name="connsiteY704" fmla="*/ 1958841 h 6858000"/>
              <a:gd name="connsiteX705" fmla="*/ 82197 w 7467600"/>
              <a:gd name="connsiteY705" fmla="*/ 1754826 h 6858000"/>
              <a:gd name="connsiteX706" fmla="*/ 0 w 7467600"/>
              <a:gd name="connsiteY706" fmla="*/ 1679650 h 6858000"/>
              <a:gd name="connsiteX707" fmla="*/ 0 w 7467600"/>
              <a:gd name="connsiteY707" fmla="*/ 1602463 h 6858000"/>
              <a:gd name="connsiteX708" fmla="*/ 84689 w 7467600"/>
              <a:gd name="connsiteY708" fmla="*/ 1677442 h 6858000"/>
              <a:gd name="connsiteX709" fmla="*/ 298437 w 7467600"/>
              <a:gd name="connsiteY709" fmla="*/ 1968019 h 6858000"/>
              <a:gd name="connsiteX710" fmla="*/ 227269 w 7467600"/>
              <a:gd name="connsiteY710" fmla="*/ 1114064 h 6858000"/>
              <a:gd name="connsiteX711" fmla="*/ 248003 w 7467600"/>
              <a:gd name="connsiteY711" fmla="*/ 1089613 h 6858000"/>
              <a:gd name="connsiteX712" fmla="*/ 427020 w 7467600"/>
              <a:gd name="connsiteY712" fmla="*/ 1619803 h 6858000"/>
              <a:gd name="connsiteX713" fmla="*/ 340345 w 7467600"/>
              <a:gd name="connsiteY713" fmla="*/ 2027739 h 6858000"/>
              <a:gd name="connsiteX714" fmla="*/ 360865 w 7467600"/>
              <a:gd name="connsiteY714" fmla="*/ 2044827 h 6858000"/>
              <a:gd name="connsiteX715" fmla="*/ 560414 w 7467600"/>
              <a:gd name="connsiteY715" fmla="*/ 2421457 h 6858000"/>
              <a:gd name="connsiteX716" fmla="*/ 1359703 w 7467600"/>
              <a:gd name="connsiteY716" fmla="*/ 2578554 h 6858000"/>
              <a:gd name="connsiteX717" fmla="*/ 1359422 w 7467600"/>
              <a:gd name="connsiteY717" fmla="*/ 2577994 h 6858000"/>
              <a:gd name="connsiteX718" fmla="*/ 828701 w 7467600"/>
              <a:gd name="connsiteY718" fmla="*/ 1839520 h 6858000"/>
              <a:gd name="connsiteX719" fmla="*/ 494427 w 7467600"/>
              <a:gd name="connsiteY719" fmla="*/ 1092333 h 6858000"/>
              <a:gd name="connsiteX720" fmla="*/ 506322 w 7467600"/>
              <a:gd name="connsiteY720" fmla="*/ 1020997 h 6858000"/>
              <a:gd name="connsiteX721" fmla="*/ 4570198 w 7467600"/>
              <a:gd name="connsiteY721" fmla="*/ 978081 h 6858000"/>
              <a:gd name="connsiteX722" fmla="*/ 4523691 w 7467600"/>
              <a:gd name="connsiteY722" fmla="*/ 1127776 h 6858000"/>
              <a:gd name="connsiteX723" fmla="*/ 4509875 w 7467600"/>
              <a:gd name="connsiteY723" fmla="*/ 1167552 h 6858000"/>
              <a:gd name="connsiteX724" fmla="*/ 4478168 w 7467600"/>
              <a:gd name="connsiteY724" fmla="*/ 1260735 h 6858000"/>
              <a:gd name="connsiteX725" fmla="*/ 4409309 w 7467600"/>
              <a:gd name="connsiteY725" fmla="*/ 1666996 h 6858000"/>
              <a:gd name="connsiteX726" fmla="*/ 4370031 w 7467600"/>
              <a:gd name="connsiteY726" fmla="*/ 1955666 h 6858000"/>
              <a:gd name="connsiteX727" fmla="*/ 4570198 w 7467600"/>
              <a:gd name="connsiteY727" fmla="*/ 978081 h 6858000"/>
              <a:gd name="connsiteX728" fmla="*/ 4557898 w 7467600"/>
              <a:gd name="connsiteY728" fmla="*/ 900011 h 6858000"/>
              <a:gd name="connsiteX729" fmla="*/ 4344840 w 7467600"/>
              <a:gd name="connsiteY729" fmla="*/ 1922038 h 6858000"/>
              <a:gd name="connsiteX730" fmla="*/ 4378710 w 7467600"/>
              <a:gd name="connsiteY730" fmla="*/ 1665516 h 6858000"/>
              <a:gd name="connsiteX731" fmla="*/ 4448798 w 7467600"/>
              <a:gd name="connsiteY731" fmla="*/ 1253024 h 6858000"/>
              <a:gd name="connsiteX732" fmla="*/ 4480315 w 7467600"/>
              <a:gd name="connsiteY732" fmla="*/ 1158454 h 6858000"/>
              <a:gd name="connsiteX733" fmla="*/ 4494133 w 7467600"/>
              <a:gd name="connsiteY733" fmla="*/ 1118676 h 6858000"/>
              <a:gd name="connsiteX734" fmla="*/ 4557898 w 7467600"/>
              <a:gd name="connsiteY734" fmla="*/ 900011 h 6858000"/>
              <a:gd name="connsiteX735" fmla="*/ 5870151 w 7467600"/>
              <a:gd name="connsiteY735" fmla="*/ 898890 h 6858000"/>
              <a:gd name="connsiteX736" fmla="*/ 5861335 w 7467600"/>
              <a:gd name="connsiteY736" fmla="*/ 899177 h 6858000"/>
              <a:gd name="connsiteX737" fmla="*/ 5843702 w 7467600"/>
              <a:gd name="connsiteY737" fmla="*/ 899748 h 6858000"/>
              <a:gd name="connsiteX738" fmla="*/ 5651107 w 7467600"/>
              <a:gd name="connsiteY738" fmla="*/ 920306 h 6858000"/>
              <a:gd name="connsiteX739" fmla="*/ 5459407 w 7467600"/>
              <a:gd name="connsiteY739" fmla="*/ 940975 h 6858000"/>
              <a:gd name="connsiteX740" fmla="*/ 5374846 w 7467600"/>
              <a:gd name="connsiteY740" fmla="*/ 941988 h 6858000"/>
              <a:gd name="connsiteX741" fmla="*/ 5256105 w 7467600"/>
              <a:gd name="connsiteY741" fmla="*/ 945632 h 6858000"/>
              <a:gd name="connsiteX742" fmla="*/ 5107071 w 7467600"/>
              <a:gd name="connsiteY742" fmla="*/ 969720 h 6858000"/>
              <a:gd name="connsiteX743" fmla="*/ 4998681 w 7467600"/>
              <a:gd name="connsiteY743" fmla="*/ 988771 h 6858000"/>
              <a:gd name="connsiteX744" fmla="*/ 5870151 w 7467600"/>
              <a:gd name="connsiteY744" fmla="*/ 898890 h 6858000"/>
              <a:gd name="connsiteX745" fmla="*/ 5504425 w 7467600"/>
              <a:gd name="connsiteY745" fmla="*/ 848067 h 6858000"/>
              <a:gd name="connsiteX746" fmla="*/ 4968849 w 7467600"/>
              <a:gd name="connsiteY746" fmla="*/ 962318 h 6858000"/>
              <a:gd name="connsiteX747" fmla="*/ 5104039 w 7467600"/>
              <a:gd name="connsiteY747" fmla="*/ 940634 h 6858000"/>
              <a:gd name="connsiteX748" fmla="*/ 5256311 w 7467600"/>
              <a:gd name="connsiteY748" fmla="*/ 916490 h 6858000"/>
              <a:gd name="connsiteX749" fmla="*/ 5377381 w 7467600"/>
              <a:gd name="connsiteY749" fmla="*/ 912671 h 6858000"/>
              <a:gd name="connsiteX750" fmla="*/ 5460148 w 7467600"/>
              <a:gd name="connsiteY750" fmla="*/ 911442 h 6858000"/>
              <a:gd name="connsiteX751" fmla="*/ 5648971 w 7467600"/>
              <a:gd name="connsiteY751" fmla="*/ 891331 h 6858000"/>
              <a:gd name="connsiteX752" fmla="*/ 5844807 w 7467600"/>
              <a:gd name="connsiteY752" fmla="*/ 870718 h 6858000"/>
              <a:gd name="connsiteX753" fmla="*/ 5862975 w 7467600"/>
              <a:gd name="connsiteY753" fmla="*/ 869756 h 6858000"/>
              <a:gd name="connsiteX754" fmla="*/ 5920887 w 7467600"/>
              <a:gd name="connsiteY754" fmla="*/ 865929 h 6858000"/>
              <a:gd name="connsiteX755" fmla="*/ 5504425 w 7467600"/>
              <a:gd name="connsiteY755" fmla="*/ 848067 h 6858000"/>
              <a:gd name="connsiteX756" fmla="*/ 3607114 w 7467600"/>
              <a:gd name="connsiteY756" fmla="*/ 467441 h 6858000"/>
              <a:gd name="connsiteX757" fmla="*/ 3296242 w 7467600"/>
              <a:gd name="connsiteY757" fmla="*/ 807991 h 6858000"/>
              <a:gd name="connsiteX758" fmla="*/ 3174674 w 7467600"/>
              <a:gd name="connsiteY758" fmla="*/ 919759 h 6858000"/>
              <a:gd name="connsiteX759" fmla="*/ 3042978 w 7467600"/>
              <a:gd name="connsiteY759" fmla="*/ 1054894 h 6858000"/>
              <a:gd name="connsiteX760" fmla="*/ 2968914 w 7467600"/>
              <a:gd name="connsiteY760" fmla="*/ 1133756 h 6858000"/>
              <a:gd name="connsiteX761" fmla="*/ 3103823 w 7467600"/>
              <a:gd name="connsiteY761" fmla="*/ 1026814 h 6858000"/>
              <a:gd name="connsiteX762" fmla="*/ 3607114 w 7467600"/>
              <a:gd name="connsiteY762" fmla="*/ 467441 h 6858000"/>
              <a:gd name="connsiteX763" fmla="*/ 3744487 w 7467600"/>
              <a:gd name="connsiteY763" fmla="*/ 383136 h 6858000"/>
              <a:gd name="connsiteX764" fmla="*/ 3970213 w 7467600"/>
              <a:gd name="connsiteY764" fmla="*/ 995559 h 6858000"/>
              <a:gd name="connsiteX765" fmla="*/ 3744487 w 7467600"/>
              <a:gd name="connsiteY765" fmla="*/ 383136 h 6858000"/>
              <a:gd name="connsiteX766" fmla="*/ 3624562 w 7467600"/>
              <a:gd name="connsiteY766" fmla="*/ 367041 h 6858000"/>
              <a:gd name="connsiteX767" fmla="*/ 3489712 w 7467600"/>
              <a:gd name="connsiteY767" fmla="*/ 485386 h 6858000"/>
              <a:gd name="connsiteX768" fmla="*/ 3182994 w 7467600"/>
              <a:gd name="connsiteY768" fmla="*/ 828265 h 6858000"/>
              <a:gd name="connsiteX769" fmla="*/ 2892114 w 7467600"/>
              <a:gd name="connsiteY769" fmla="*/ 1172635 h 6858000"/>
              <a:gd name="connsiteX770" fmla="*/ 3021459 w 7467600"/>
              <a:gd name="connsiteY770" fmla="*/ 1035385 h 6858000"/>
              <a:gd name="connsiteX771" fmla="*/ 3153873 w 7467600"/>
              <a:gd name="connsiteY771" fmla="*/ 898971 h 6858000"/>
              <a:gd name="connsiteX772" fmla="*/ 3276511 w 7467600"/>
              <a:gd name="connsiteY772" fmla="*/ 786423 h 6858000"/>
              <a:gd name="connsiteX773" fmla="*/ 3584154 w 7467600"/>
              <a:gd name="connsiteY773" fmla="*/ 448218 h 6858000"/>
              <a:gd name="connsiteX774" fmla="*/ 3624562 w 7467600"/>
              <a:gd name="connsiteY774" fmla="*/ 367041 h 6858000"/>
              <a:gd name="connsiteX775" fmla="*/ 3766672 w 7467600"/>
              <a:gd name="connsiteY775" fmla="*/ 359429 h 6858000"/>
              <a:gd name="connsiteX776" fmla="*/ 3996338 w 7467600"/>
              <a:gd name="connsiteY776" fmla="*/ 968237 h 6858000"/>
              <a:gd name="connsiteX777" fmla="*/ 3766672 w 7467600"/>
              <a:gd name="connsiteY777" fmla="*/ 359429 h 6858000"/>
              <a:gd name="connsiteX778" fmla="*/ 5805386 w 7467600"/>
              <a:gd name="connsiteY778" fmla="*/ 239240 h 6858000"/>
              <a:gd name="connsiteX779" fmla="*/ 5736947 w 7467600"/>
              <a:gd name="connsiteY779" fmla="*/ 261367 h 6858000"/>
              <a:gd name="connsiteX780" fmla="*/ 5427012 w 7467600"/>
              <a:gd name="connsiteY780" fmla="*/ 311272 h 6858000"/>
              <a:gd name="connsiteX781" fmla="*/ 5147818 w 7467600"/>
              <a:gd name="connsiteY781" fmla="*/ 322112 h 6858000"/>
              <a:gd name="connsiteX782" fmla="*/ 5060854 w 7467600"/>
              <a:gd name="connsiteY782" fmla="*/ 311882 h 6858000"/>
              <a:gd name="connsiteX783" fmla="*/ 4945989 w 7467600"/>
              <a:gd name="connsiteY783" fmla="*/ 300516 h 6858000"/>
              <a:gd name="connsiteX784" fmla="*/ 5410479 w 7467600"/>
              <a:gd name="connsiteY784" fmla="*/ 348434 h 6858000"/>
              <a:gd name="connsiteX785" fmla="*/ 5805386 w 7467600"/>
              <a:gd name="connsiteY785" fmla="*/ 239240 h 6858000"/>
              <a:gd name="connsiteX786" fmla="*/ 5905192 w 7467600"/>
              <a:gd name="connsiteY786" fmla="*/ 163079 h 6858000"/>
              <a:gd name="connsiteX787" fmla="*/ 5865655 w 7467600"/>
              <a:gd name="connsiteY787" fmla="*/ 171901 h 6858000"/>
              <a:gd name="connsiteX788" fmla="*/ 5259740 w 7467600"/>
              <a:gd name="connsiteY788" fmla="*/ 257013 h 6858000"/>
              <a:gd name="connsiteX789" fmla="*/ 5208466 w 7467600"/>
              <a:gd name="connsiteY789" fmla="*/ 257550 h 6858000"/>
              <a:gd name="connsiteX790" fmla="*/ 4980204 w 7467600"/>
              <a:gd name="connsiteY790" fmla="*/ 271903 h 6858000"/>
              <a:gd name="connsiteX791" fmla="*/ 5068068 w 7467600"/>
              <a:gd name="connsiteY791" fmla="*/ 282244 h 6858000"/>
              <a:gd name="connsiteX792" fmla="*/ 5153231 w 7467600"/>
              <a:gd name="connsiteY792" fmla="*/ 292240 h 6858000"/>
              <a:gd name="connsiteX793" fmla="*/ 5426491 w 7467600"/>
              <a:gd name="connsiteY793" fmla="*/ 281128 h 6858000"/>
              <a:gd name="connsiteX794" fmla="*/ 5731212 w 7467600"/>
              <a:gd name="connsiteY794" fmla="*/ 231951 h 6858000"/>
              <a:gd name="connsiteX795" fmla="*/ 5905192 w 7467600"/>
              <a:gd name="connsiteY795" fmla="*/ 163079 h 6858000"/>
              <a:gd name="connsiteX796" fmla="*/ 5944437 w 7467600"/>
              <a:gd name="connsiteY796" fmla="*/ 113829 h 6858000"/>
              <a:gd name="connsiteX797" fmla="*/ 5825032 w 7467600"/>
              <a:gd name="connsiteY797" fmla="*/ 146405 h 6858000"/>
              <a:gd name="connsiteX798" fmla="*/ 4955599 w 7467600"/>
              <a:gd name="connsiteY798" fmla="*/ 247008 h 6858000"/>
              <a:gd name="connsiteX799" fmla="*/ 5210104 w 7467600"/>
              <a:gd name="connsiteY799" fmla="*/ 228123 h 6858000"/>
              <a:gd name="connsiteX800" fmla="*/ 5261015 w 7467600"/>
              <a:gd name="connsiteY800" fmla="*/ 227087 h 6858000"/>
              <a:gd name="connsiteX801" fmla="*/ 5861181 w 7467600"/>
              <a:gd name="connsiteY801" fmla="*/ 143093 h 6858000"/>
              <a:gd name="connsiteX802" fmla="*/ 5961252 w 7467600"/>
              <a:gd name="connsiteY802" fmla="*/ 114820 h 6858000"/>
              <a:gd name="connsiteX803" fmla="*/ 5944437 w 7467600"/>
              <a:gd name="connsiteY803" fmla="*/ 113829 h 6858000"/>
              <a:gd name="connsiteX804" fmla="*/ 3882765 w 7467600"/>
              <a:gd name="connsiteY804" fmla="*/ 0 h 6858000"/>
              <a:gd name="connsiteX805" fmla="*/ 3995099 w 7467600"/>
              <a:gd name="connsiteY805" fmla="*/ 0 h 6858000"/>
              <a:gd name="connsiteX806" fmla="*/ 4163818 w 7467600"/>
              <a:gd name="connsiteY806" fmla="*/ 234104 h 6858000"/>
              <a:gd name="connsiteX807" fmla="*/ 4172099 w 7467600"/>
              <a:gd name="connsiteY807" fmla="*/ 234207 h 6858000"/>
              <a:gd name="connsiteX808" fmla="*/ 4784282 w 7467600"/>
              <a:gd name="connsiteY808" fmla="*/ 276561 h 6858000"/>
              <a:gd name="connsiteX809" fmla="*/ 4801687 w 7467600"/>
              <a:gd name="connsiteY809" fmla="*/ 267764 h 6858000"/>
              <a:gd name="connsiteX810" fmla="*/ 6082788 w 7467600"/>
              <a:gd name="connsiteY810" fmla="*/ 64119 h 6858000"/>
              <a:gd name="connsiteX811" fmla="*/ 6099442 w 7467600"/>
              <a:gd name="connsiteY811" fmla="*/ 82568 h 6858000"/>
              <a:gd name="connsiteX812" fmla="*/ 4804137 w 7467600"/>
              <a:gd name="connsiteY812" fmla="*/ 320931 h 6858000"/>
              <a:gd name="connsiteX813" fmla="*/ 4227047 w 7467600"/>
              <a:gd name="connsiteY813" fmla="*/ 313415 h 6858000"/>
              <a:gd name="connsiteX814" fmla="*/ 4346041 w 7467600"/>
              <a:gd name="connsiteY814" fmla="*/ 456086 h 6858000"/>
              <a:gd name="connsiteX815" fmla="*/ 4870967 w 7467600"/>
              <a:gd name="connsiteY815" fmla="*/ 963061 h 6858000"/>
              <a:gd name="connsiteX816" fmla="*/ 4889647 w 7467600"/>
              <a:gd name="connsiteY816" fmla="*/ 957147 h 6858000"/>
              <a:gd name="connsiteX817" fmla="*/ 5422504 w 7467600"/>
              <a:gd name="connsiteY817" fmla="*/ 805191 h 6858000"/>
              <a:gd name="connsiteX818" fmla="*/ 6087656 w 7467600"/>
              <a:gd name="connsiteY818" fmla="*/ 826703 h 6858000"/>
              <a:gd name="connsiteX819" fmla="*/ 6058717 w 7467600"/>
              <a:gd name="connsiteY819" fmla="*/ 865992 h 6858000"/>
              <a:gd name="connsiteX820" fmla="*/ 4974153 w 7467600"/>
              <a:gd name="connsiteY820" fmla="*/ 1045456 h 6858000"/>
              <a:gd name="connsiteX821" fmla="*/ 5627835 w 7467600"/>
              <a:gd name="connsiteY821" fmla="*/ 1472077 h 6858000"/>
              <a:gd name="connsiteX822" fmla="*/ 5629817 w 7467600"/>
              <a:gd name="connsiteY822" fmla="*/ 1471412 h 6858000"/>
              <a:gd name="connsiteX823" fmla="*/ 5634124 w 7467600"/>
              <a:gd name="connsiteY823" fmla="*/ 1470572 h 6858000"/>
              <a:gd name="connsiteX824" fmla="*/ 5755832 w 7467600"/>
              <a:gd name="connsiteY824" fmla="*/ 1383886 h 6858000"/>
              <a:gd name="connsiteX825" fmla="*/ 6014186 w 7467600"/>
              <a:gd name="connsiteY825" fmla="*/ 1279799 h 6858000"/>
              <a:gd name="connsiteX826" fmla="*/ 6901619 w 7467600"/>
              <a:gd name="connsiteY826" fmla="*/ 1047874 h 6858000"/>
              <a:gd name="connsiteX827" fmla="*/ 6931566 w 7467600"/>
              <a:gd name="connsiteY827" fmla="*/ 1062034 h 6858000"/>
              <a:gd name="connsiteX828" fmla="*/ 5790982 w 7467600"/>
              <a:gd name="connsiteY828" fmla="*/ 1561380 h 6858000"/>
              <a:gd name="connsiteX829" fmla="*/ 6188971 w 7467600"/>
              <a:gd name="connsiteY829" fmla="*/ 1755168 h 6858000"/>
              <a:gd name="connsiteX830" fmla="*/ 6202446 w 7467600"/>
              <a:gd name="connsiteY830" fmla="*/ 1752268 h 6858000"/>
              <a:gd name="connsiteX831" fmla="*/ 7179560 w 7467600"/>
              <a:gd name="connsiteY831" fmla="*/ 1467551 h 6858000"/>
              <a:gd name="connsiteX832" fmla="*/ 7158730 w 7467600"/>
              <a:gd name="connsiteY832" fmla="*/ 1507835 h 6858000"/>
              <a:gd name="connsiteX833" fmla="*/ 6326959 w 7467600"/>
              <a:gd name="connsiteY833" fmla="*/ 1817686 h 6858000"/>
              <a:gd name="connsiteX834" fmla="*/ 6537433 w 7467600"/>
              <a:gd name="connsiteY834" fmla="*/ 1907790 h 6858000"/>
              <a:gd name="connsiteX835" fmla="*/ 6550221 w 7467600"/>
              <a:gd name="connsiteY835" fmla="*/ 1910729 h 6858000"/>
              <a:gd name="connsiteX836" fmla="*/ 6964438 w 7467600"/>
              <a:gd name="connsiteY836" fmla="*/ 2209505 h 6858000"/>
              <a:gd name="connsiteX837" fmla="*/ 7367862 w 7467600"/>
              <a:gd name="connsiteY837" fmla="*/ 2806833 h 6858000"/>
              <a:gd name="connsiteX838" fmla="*/ 7364329 w 7467600"/>
              <a:gd name="connsiteY838" fmla="*/ 2826907 h 6858000"/>
              <a:gd name="connsiteX839" fmla="*/ 7290545 w 7467600"/>
              <a:gd name="connsiteY839" fmla="*/ 2850663 h 6858000"/>
              <a:gd name="connsiteX840" fmla="*/ 6472036 w 7467600"/>
              <a:gd name="connsiteY840" fmla="*/ 1959003 h 6858000"/>
              <a:gd name="connsiteX841" fmla="*/ 5792897 w 7467600"/>
              <a:gd name="connsiteY841" fmla="*/ 1647747 h 6858000"/>
              <a:gd name="connsiteX842" fmla="*/ 5842751 w 7467600"/>
              <a:gd name="connsiteY842" fmla="*/ 1816112 h 6858000"/>
              <a:gd name="connsiteX843" fmla="*/ 5847424 w 7467600"/>
              <a:gd name="connsiteY843" fmla="*/ 1815776 h 6858000"/>
              <a:gd name="connsiteX844" fmla="*/ 6399821 w 7467600"/>
              <a:gd name="connsiteY844" fmla="*/ 2344799 h 6858000"/>
              <a:gd name="connsiteX845" fmla="*/ 6323232 w 7467600"/>
              <a:gd name="connsiteY845" fmla="*/ 2389634 h 6858000"/>
              <a:gd name="connsiteX846" fmla="*/ 5942958 w 7467600"/>
              <a:gd name="connsiteY846" fmla="*/ 2077708 h 6858000"/>
              <a:gd name="connsiteX847" fmla="*/ 5921559 w 7467600"/>
              <a:gd name="connsiteY847" fmla="*/ 2378596 h 6858000"/>
              <a:gd name="connsiteX848" fmla="*/ 5817651 w 7467600"/>
              <a:gd name="connsiteY848" fmla="*/ 3023919 h 6858000"/>
              <a:gd name="connsiteX849" fmla="*/ 5729634 w 7467600"/>
              <a:gd name="connsiteY849" fmla="*/ 3051849 h 6858000"/>
              <a:gd name="connsiteX850" fmla="*/ 5611018 w 7467600"/>
              <a:gd name="connsiteY850" fmla="*/ 2316769 h 6858000"/>
              <a:gd name="connsiteX851" fmla="*/ 5687608 w 7467600"/>
              <a:gd name="connsiteY851" fmla="*/ 2039972 h 6858000"/>
              <a:gd name="connsiteX852" fmla="*/ 5657554 w 7467600"/>
              <a:gd name="connsiteY852" fmla="*/ 1576445 h 6858000"/>
              <a:gd name="connsiteX853" fmla="*/ 5150475 w 7467600"/>
              <a:gd name="connsiteY853" fmla="*/ 1274012 h 6858000"/>
              <a:gd name="connsiteX854" fmla="*/ 5349142 w 7467600"/>
              <a:gd name="connsiteY854" fmla="*/ 2204405 h 6858000"/>
              <a:gd name="connsiteX855" fmla="*/ 5262214 w 7467600"/>
              <a:gd name="connsiteY855" fmla="*/ 2233836 h 6858000"/>
              <a:gd name="connsiteX856" fmla="*/ 4981539 w 7467600"/>
              <a:gd name="connsiteY856" fmla="*/ 1542201 h 6858000"/>
              <a:gd name="connsiteX857" fmla="*/ 4958461 w 7467600"/>
              <a:gd name="connsiteY857" fmla="*/ 1136957 h 6858000"/>
              <a:gd name="connsiteX858" fmla="*/ 4655015 w 7467600"/>
              <a:gd name="connsiteY858" fmla="*/ 891426 h 6858000"/>
              <a:gd name="connsiteX859" fmla="*/ 4348002 w 7467600"/>
              <a:gd name="connsiteY859" fmla="*/ 2205895 h 6858000"/>
              <a:gd name="connsiteX860" fmla="*/ 4262250 w 7467600"/>
              <a:gd name="connsiteY860" fmla="*/ 2219972 h 6858000"/>
              <a:gd name="connsiteX861" fmla="*/ 4550611 w 7467600"/>
              <a:gd name="connsiteY861" fmla="*/ 817540 h 6858000"/>
              <a:gd name="connsiteX862" fmla="*/ 4564418 w 7467600"/>
              <a:gd name="connsiteY862" fmla="*/ 808293 h 6858000"/>
              <a:gd name="connsiteX863" fmla="*/ 4266388 w 7467600"/>
              <a:gd name="connsiteY863" fmla="*/ 500083 h 6858000"/>
              <a:gd name="connsiteX864" fmla="*/ 4032842 w 7467600"/>
              <a:gd name="connsiteY864" fmla="*/ 211809 h 6858000"/>
              <a:gd name="connsiteX865" fmla="*/ 3882765 w 7467600"/>
              <a:gd name="connsiteY865" fmla="*/ 0 h 6858000"/>
              <a:gd name="connsiteX866" fmla="*/ 3721337 w 7467600"/>
              <a:gd name="connsiteY866" fmla="*/ 0 h 6858000"/>
              <a:gd name="connsiteX867" fmla="*/ 3797544 w 7467600"/>
              <a:gd name="connsiteY867" fmla="*/ 0 h 6858000"/>
              <a:gd name="connsiteX868" fmla="*/ 3775734 w 7467600"/>
              <a:gd name="connsiteY868" fmla="*/ 95131 h 6858000"/>
              <a:gd name="connsiteX869" fmla="*/ 3724807 w 7467600"/>
              <a:gd name="connsiteY869" fmla="*/ 272257 h 6858000"/>
              <a:gd name="connsiteX870" fmla="*/ 3726844 w 7467600"/>
              <a:gd name="connsiteY870" fmla="*/ 282988 h 6858000"/>
              <a:gd name="connsiteX871" fmla="*/ 3742664 w 7467600"/>
              <a:gd name="connsiteY871" fmla="*/ 279918 h 6858000"/>
              <a:gd name="connsiteX872" fmla="*/ 4103910 w 7467600"/>
              <a:gd name="connsiteY872" fmla="*/ 1161917 h 6858000"/>
              <a:gd name="connsiteX873" fmla="*/ 4020269 w 7467600"/>
              <a:gd name="connsiteY873" fmla="*/ 1200406 h 6858000"/>
              <a:gd name="connsiteX874" fmla="*/ 3674882 w 7467600"/>
              <a:gd name="connsiteY874" fmla="*/ 488524 h 6858000"/>
              <a:gd name="connsiteX875" fmla="*/ 3132682 w 7467600"/>
              <a:gd name="connsiteY875" fmla="*/ 1072284 h 6858000"/>
              <a:gd name="connsiteX876" fmla="*/ 2716346 w 7467600"/>
              <a:gd name="connsiteY876" fmla="*/ 1276376 h 6858000"/>
              <a:gd name="connsiteX877" fmla="*/ 2716772 w 7467600"/>
              <a:gd name="connsiteY877" fmla="*/ 1255462 h 6858000"/>
              <a:gd name="connsiteX878" fmla="*/ 3471096 w 7467600"/>
              <a:gd name="connsiteY878" fmla="*/ 437072 h 6858000"/>
              <a:gd name="connsiteX879" fmla="*/ 3639057 w 7467600"/>
              <a:gd name="connsiteY879" fmla="*/ 286334 h 6858000"/>
              <a:gd name="connsiteX880" fmla="*/ 3640309 w 7467600"/>
              <a:gd name="connsiteY880" fmla="*/ 284664 h 6858000"/>
              <a:gd name="connsiteX881" fmla="*/ 3646022 w 7467600"/>
              <a:gd name="connsiteY881" fmla="*/ 276711 h 6858000"/>
              <a:gd name="connsiteX882" fmla="*/ 3707943 w 7467600"/>
              <a:gd name="connsiteY882" fmla="*/ 65958 h 6858000"/>
              <a:gd name="connsiteX883" fmla="*/ 3721337 w 7467600"/>
              <a:gd name="connsiteY883" fmla="*/ 0 h 6858000"/>
              <a:gd name="connsiteX884" fmla="*/ 2867960 w 7467600"/>
              <a:gd name="connsiteY884" fmla="*/ 0 h 6858000"/>
              <a:gd name="connsiteX885" fmla="*/ 2926351 w 7467600"/>
              <a:gd name="connsiteY885" fmla="*/ 0 h 6858000"/>
              <a:gd name="connsiteX886" fmla="*/ 2902823 w 7467600"/>
              <a:gd name="connsiteY886" fmla="*/ 262929 h 6858000"/>
              <a:gd name="connsiteX887" fmla="*/ 2940663 w 7467600"/>
              <a:gd name="connsiteY887" fmla="*/ 140884 h 6858000"/>
              <a:gd name="connsiteX888" fmla="*/ 2947039 w 7467600"/>
              <a:gd name="connsiteY888" fmla="*/ 122524 h 6858000"/>
              <a:gd name="connsiteX889" fmla="*/ 2984316 w 7467600"/>
              <a:gd name="connsiteY889" fmla="*/ 0 h 6858000"/>
              <a:gd name="connsiteX890" fmla="*/ 3016114 w 7467600"/>
              <a:gd name="connsiteY890" fmla="*/ 0 h 6858000"/>
              <a:gd name="connsiteX891" fmla="*/ 2979949 w 7467600"/>
              <a:gd name="connsiteY891" fmla="*/ 119274 h 6858000"/>
              <a:gd name="connsiteX892" fmla="*/ 3023879 w 7467600"/>
              <a:gd name="connsiteY892" fmla="*/ 0 h 6858000"/>
              <a:gd name="connsiteX893" fmla="*/ 3105400 w 7467600"/>
              <a:gd name="connsiteY893" fmla="*/ 0 h 6858000"/>
              <a:gd name="connsiteX894" fmla="*/ 3094669 w 7467600"/>
              <a:gd name="connsiteY894" fmla="*/ 30308 h 6858000"/>
              <a:gd name="connsiteX895" fmla="*/ 2901945 w 7467600"/>
              <a:gd name="connsiteY895" fmla="*/ 466538 h 6858000"/>
              <a:gd name="connsiteX896" fmla="*/ 2815209 w 7467600"/>
              <a:gd name="connsiteY896" fmla="*/ 497361 h 6858000"/>
              <a:gd name="connsiteX897" fmla="*/ 2844845 w 7467600"/>
              <a:gd name="connsiteY897" fmla="*/ 127638 h 6858000"/>
              <a:gd name="connsiteX898" fmla="*/ 2867960 w 7467600"/>
              <a:gd name="connsiteY898" fmla="*/ 0 h 6858000"/>
              <a:gd name="connsiteX899" fmla="*/ 1057230 w 7467600"/>
              <a:gd name="connsiteY899" fmla="*/ 0 h 6858000"/>
              <a:gd name="connsiteX900" fmla="*/ 1111003 w 7467600"/>
              <a:gd name="connsiteY900" fmla="*/ 0 h 6858000"/>
              <a:gd name="connsiteX901" fmla="*/ 1125553 w 7467600"/>
              <a:gd name="connsiteY901" fmla="*/ 52588 h 6858000"/>
              <a:gd name="connsiteX902" fmla="*/ 1304276 w 7467600"/>
              <a:gd name="connsiteY902" fmla="*/ 476275 h 6858000"/>
              <a:gd name="connsiteX903" fmla="*/ 1492066 w 7467600"/>
              <a:gd name="connsiteY903" fmla="*/ 886333 h 6858000"/>
              <a:gd name="connsiteX904" fmla="*/ 1423698 w 7467600"/>
              <a:gd name="connsiteY904" fmla="*/ 710817 h 6858000"/>
              <a:gd name="connsiteX905" fmla="*/ 1357609 w 7467600"/>
              <a:gd name="connsiteY905" fmla="*/ 532892 h 6858000"/>
              <a:gd name="connsiteX906" fmla="*/ 1309550 w 7467600"/>
              <a:gd name="connsiteY906" fmla="*/ 374031 h 6858000"/>
              <a:gd name="connsiteX907" fmla="*/ 1193673 w 7467600"/>
              <a:gd name="connsiteY907" fmla="*/ 49533 h 6858000"/>
              <a:gd name="connsiteX908" fmla="*/ 1164391 w 7467600"/>
              <a:gd name="connsiteY908" fmla="*/ 0 h 6858000"/>
              <a:gd name="connsiteX909" fmla="*/ 1200666 w 7467600"/>
              <a:gd name="connsiteY909" fmla="*/ 0 h 6858000"/>
              <a:gd name="connsiteX910" fmla="*/ 1223408 w 7467600"/>
              <a:gd name="connsiteY910" fmla="*/ 38996 h 6858000"/>
              <a:gd name="connsiteX911" fmla="*/ 1339635 w 7467600"/>
              <a:gd name="connsiteY911" fmla="*/ 365517 h 6858000"/>
              <a:gd name="connsiteX912" fmla="*/ 1387469 w 7467600"/>
              <a:gd name="connsiteY912" fmla="*/ 523079 h 6858000"/>
              <a:gd name="connsiteX913" fmla="*/ 1452685 w 7467600"/>
              <a:gd name="connsiteY913" fmla="*/ 699806 h 6858000"/>
              <a:gd name="connsiteX914" fmla="*/ 1492092 w 7467600"/>
              <a:gd name="connsiteY914" fmla="*/ 800424 h 6858000"/>
              <a:gd name="connsiteX915" fmla="*/ 1455302 w 7467600"/>
              <a:gd name="connsiteY915" fmla="*/ 632913 h 6858000"/>
              <a:gd name="connsiteX916" fmla="*/ 1222336 w 7467600"/>
              <a:gd name="connsiteY916" fmla="*/ 9480 h 6858000"/>
              <a:gd name="connsiteX917" fmla="*/ 1214634 w 7467600"/>
              <a:gd name="connsiteY917" fmla="*/ 0 h 6858000"/>
              <a:gd name="connsiteX918" fmla="*/ 1289827 w 7467600"/>
              <a:gd name="connsiteY918" fmla="*/ 0 h 6858000"/>
              <a:gd name="connsiteX919" fmla="*/ 1321076 w 7467600"/>
              <a:gd name="connsiteY919" fmla="*/ 59722 h 6858000"/>
              <a:gd name="connsiteX920" fmla="*/ 1512579 w 7467600"/>
              <a:gd name="connsiteY920" fmla="*/ 626441 h 6858000"/>
              <a:gd name="connsiteX921" fmla="*/ 1506076 w 7467600"/>
              <a:gd name="connsiteY921" fmla="*/ 1089289 h 6858000"/>
              <a:gd name="connsiteX922" fmla="*/ 1486346 w 7467600"/>
              <a:gd name="connsiteY922" fmla="*/ 1079919 h 6858000"/>
              <a:gd name="connsiteX923" fmla="*/ 1070511 w 7467600"/>
              <a:gd name="connsiteY923" fmla="*/ 48609 h 6858000"/>
              <a:gd name="connsiteX924" fmla="*/ 1057230 w 7467600"/>
              <a:gd name="connsiteY924" fmla="*/ 0 h 6858000"/>
              <a:gd name="connsiteX925" fmla="*/ 43151 w 7467600"/>
              <a:gd name="connsiteY925" fmla="*/ 0 h 6858000"/>
              <a:gd name="connsiteX926" fmla="*/ 95283 w 7467600"/>
              <a:gd name="connsiteY926" fmla="*/ 0 h 6858000"/>
              <a:gd name="connsiteX927" fmla="*/ 300708 w 7467600"/>
              <a:gd name="connsiteY927" fmla="*/ 154571 h 6858000"/>
              <a:gd name="connsiteX928" fmla="*/ 530414 w 7467600"/>
              <a:gd name="connsiteY928" fmla="*/ 354673 h 6858000"/>
              <a:gd name="connsiteX929" fmla="*/ 333785 w 7467600"/>
              <a:gd name="connsiteY929" fmla="*/ 161564 h 6858000"/>
              <a:gd name="connsiteX930" fmla="*/ 147005 w 7467600"/>
              <a:gd name="connsiteY930" fmla="*/ 0 h 6858000"/>
              <a:gd name="connsiteX931" fmla="*/ 272509 w 7467600"/>
              <a:gd name="connsiteY931" fmla="*/ 0 h 6858000"/>
              <a:gd name="connsiteX932" fmla="*/ 326276 w 7467600"/>
              <a:gd name="connsiteY932" fmla="*/ 45847 h 6858000"/>
              <a:gd name="connsiteX933" fmla="*/ 823759 w 7467600"/>
              <a:gd name="connsiteY933" fmla="*/ 574145 h 6858000"/>
              <a:gd name="connsiteX934" fmla="*/ 811254 w 7467600"/>
              <a:gd name="connsiteY934" fmla="*/ 665546 h 6858000"/>
              <a:gd name="connsiteX935" fmla="*/ 154042 w 7467600"/>
              <a:gd name="connsiteY935" fmla="*/ 261522 h 6858000"/>
              <a:gd name="connsiteX936" fmla="*/ 13550 w 7467600"/>
              <a:gd name="connsiteY936" fmla="*/ 158423 h 6858000"/>
              <a:gd name="connsiteX937" fmla="*/ 0 w 7467600"/>
              <a:gd name="connsiteY937" fmla="*/ 146618 h 6858000"/>
              <a:gd name="connsiteX938" fmla="*/ 0 w 7467600"/>
              <a:gd name="connsiteY938" fmla="*/ 59161 h 6858000"/>
              <a:gd name="connsiteX939" fmla="*/ 45427 w 7467600"/>
              <a:gd name="connsiteY939" fmla="*/ 101078 h 6858000"/>
              <a:gd name="connsiteX940" fmla="*/ 630103 w 7467600"/>
              <a:gd name="connsiteY940" fmla="*/ 485885 h 6858000"/>
              <a:gd name="connsiteX941" fmla="*/ 532040 w 7467600"/>
              <a:gd name="connsiteY941" fmla="*/ 399359 h 6858000"/>
              <a:gd name="connsiteX942" fmla="*/ 517618 w 7467600"/>
              <a:gd name="connsiteY942" fmla="*/ 385726 h 6858000"/>
              <a:gd name="connsiteX943" fmla="*/ 285074 w 7467600"/>
              <a:gd name="connsiteY943" fmla="*/ 182755 h 6858000"/>
              <a:gd name="connsiteX944" fmla="*/ 43151 w 7467600"/>
              <a:gd name="connsiteY944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289862 w 7467600"/>
              <a:gd name="connsiteY4" fmla="*/ 6659827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289862 w 7467600"/>
              <a:gd name="connsiteY11" fmla="*/ 6659827 h 6858000"/>
              <a:gd name="connsiteX12" fmla="*/ 1019354 w 7467600"/>
              <a:gd name="connsiteY12" fmla="*/ 6315006 h 6858000"/>
              <a:gd name="connsiteX13" fmla="*/ 441046 w 7467600"/>
              <a:gd name="connsiteY13" fmla="*/ 6691153 h 6858000"/>
              <a:gd name="connsiteX14" fmla="*/ 1019354 w 7467600"/>
              <a:gd name="connsiteY14" fmla="*/ 6315006 h 6858000"/>
              <a:gd name="connsiteX15" fmla="*/ 991680 w 7467600"/>
              <a:gd name="connsiteY15" fmla="*/ 6298413 h 6858000"/>
              <a:gd name="connsiteX16" fmla="*/ 409060 w 7467600"/>
              <a:gd name="connsiteY16" fmla="*/ 6671470 h 6858000"/>
              <a:gd name="connsiteX17" fmla="*/ 991680 w 7467600"/>
              <a:gd name="connsiteY17" fmla="*/ 6298413 h 6858000"/>
              <a:gd name="connsiteX18" fmla="*/ 103333 w 7467600"/>
              <a:gd name="connsiteY18" fmla="*/ 5699602 h 6858000"/>
              <a:gd name="connsiteX19" fmla="*/ 233938 w 7467600"/>
              <a:gd name="connsiteY19" fmla="*/ 5809416 h 6858000"/>
              <a:gd name="connsiteX20" fmla="*/ 883580 w 7467600"/>
              <a:gd name="connsiteY20" fmla="*/ 6180710 h 6858000"/>
              <a:gd name="connsiteX21" fmla="*/ 487337 w 7467600"/>
              <a:gd name="connsiteY21" fmla="*/ 5950182 h 6858000"/>
              <a:gd name="connsiteX22" fmla="*/ 354051 w 7467600"/>
              <a:gd name="connsiteY22" fmla="*/ 5854912 h 6858000"/>
              <a:gd name="connsiteX23" fmla="*/ 195436 w 7467600"/>
              <a:gd name="connsiteY23" fmla="*/ 5755068 h 6858000"/>
              <a:gd name="connsiteX24" fmla="*/ 103333 w 7467600"/>
              <a:gd name="connsiteY24" fmla="*/ 5699602 h 6858000"/>
              <a:gd name="connsiteX25" fmla="*/ 5539432 w 7467600"/>
              <a:gd name="connsiteY25" fmla="*/ 5642928 h 6858000"/>
              <a:gd name="connsiteX26" fmla="*/ 5555462 w 7467600"/>
              <a:gd name="connsiteY26" fmla="*/ 5694454 h 6858000"/>
              <a:gd name="connsiteX27" fmla="*/ 5828270 w 7467600"/>
              <a:gd name="connsiteY27" fmla="*/ 6320663 h 6858000"/>
              <a:gd name="connsiteX28" fmla="*/ 5947416 w 7467600"/>
              <a:gd name="connsiteY28" fmla="*/ 6574846 h 6858000"/>
              <a:gd name="connsiteX29" fmla="*/ 5539432 w 7467600"/>
              <a:gd name="connsiteY29" fmla="*/ 5642928 h 6858000"/>
              <a:gd name="connsiteX30" fmla="*/ 51253 w 7467600"/>
              <a:gd name="connsiteY30" fmla="*/ 5631825 h 6858000"/>
              <a:gd name="connsiteX31" fmla="*/ 211622 w 7467600"/>
              <a:gd name="connsiteY31" fmla="*/ 5728803 h 6858000"/>
              <a:gd name="connsiteX32" fmla="*/ 371652 w 7467600"/>
              <a:gd name="connsiteY32" fmla="*/ 5829062 h 6858000"/>
              <a:gd name="connsiteX33" fmla="*/ 505903 w 7467600"/>
              <a:gd name="connsiteY33" fmla="*/ 5925221 h 6858000"/>
              <a:gd name="connsiteX34" fmla="*/ 899240 w 7467600"/>
              <a:gd name="connsiteY34" fmla="*/ 6153068 h 6858000"/>
              <a:gd name="connsiteX35" fmla="*/ 988114 w 7467600"/>
              <a:gd name="connsiteY35" fmla="*/ 6174204 h 6858000"/>
              <a:gd name="connsiteX36" fmla="*/ 845971 w 7467600"/>
              <a:gd name="connsiteY36" fmla="*/ 6067177 h 6858000"/>
              <a:gd name="connsiteX37" fmla="*/ 448057 w 7467600"/>
              <a:gd name="connsiteY37" fmla="*/ 5841376 h 6858000"/>
              <a:gd name="connsiteX38" fmla="*/ 51253 w 7467600"/>
              <a:gd name="connsiteY38" fmla="*/ 5631825 h 6858000"/>
              <a:gd name="connsiteX39" fmla="*/ 2606687 w 7467600"/>
              <a:gd name="connsiteY39" fmla="*/ 5630718 h 6858000"/>
              <a:gd name="connsiteX40" fmla="*/ 2645658 w 7467600"/>
              <a:gd name="connsiteY40" fmla="*/ 6640259 h 6858000"/>
              <a:gd name="connsiteX41" fmla="*/ 2606687 w 7467600"/>
              <a:gd name="connsiteY41" fmla="*/ 5630718 h 6858000"/>
              <a:gd name="connsiteX42" fmla="*/ 3642057 w 7467600"/>
              <a:gd name="connsiteY42" fmla="*/ 5573487 h 6858000"/>
              <a:gd name="connsiteX43" fmla="*/ 3632981 w 7467600"/>
              <a:gd name="connsiteY43" fmla="*/ 5579437 h 6858000"/>
              <a:gd name="connsiteX44" fmla="*/ 3382436 w 7467600"/>
              <a:gd name="connsiteY44" fmla="*/ 5952726 h 6858000"/>
              <a:gd name="connsiteX45" fmla="*/ 3191929 w 7467600"/>
              <a:gd name="connsiteY45" fmla="*/ 6662669 h 6858000"/>
              <a:gd name="connsiteX46" fmla="*/ 3369898 w 7467600"/>
              <a:gd name="connsiteY46" fmla="*/ 6081771 h 6858000"/>
              <a:gd name="connsiteX47" fmla="*/ 3642057 w 7467600"/>
              <a:gd name="connsiteY47" fmla="*/ 5573487 h 6858000"/>
              <a:gd name="connsiteX48" fmla="*/ 2650666 w 7467600"/>
              <a:gd name="connsiteY48" fmla="*/ 5530686 h 6858000"/>
              <a:gd name="connsiteX49" fmla="*/ 2650249 w 7467600"/>
              <a:gd name="connsiteY49" fmla="*/ 5532101 h 6858000"/>
              <a:gd name="connsiteX50" fmla="*/ 2663808 w 7467600"/>
              <a:gd name="connsiteY50" fmla="*/ 6535215 h 6858000"/>
              <a:gd name="connsiteX51" fmla="*/ 2665418 w 7467600"/>
              <a:gd name="connsiteY51" fmla="*/ 6132756 h 6858000"/>
              <a:gd name="connsiteX52" fmla="*/ 2650666 w 7467600"/>
              <a:gd name="connsiteY52" fmla="*/ 5530686 h 6858000"/>
              <a:gd name="connsiteX53" fmla="*/ 2680277 w 7467600"/>
              <a:gd name="connsiteY53" fmla="*/ 5479204 h 6858000"/>
              <a:gd name="connsiteX54" fmla="*/ 2678972 w 7467600"/>
              <a:gd name="connsiteY54" fmla="*/ 5481582 h 6858000"/>
              <a:gd name="connsiteX55" fmla="*/ 2696666 w 7467600"/>
              <a:gd name="connsiteY55" fmla="*/ 6133836 h 6858000"/>
              <a:gd name="connsiteX56" fmla="*/ 2695769 w 7467600"/>
              <a:gd name="connsiteY56" fmla="*/ 6390955 h 6858000"/>
              <a:gd name="connsiteX57" fmla="*/ 2739893 w 7467600"/>
              <a:gd name="connsiteY57" fmla="*/ 6108357 h 6858000"/>
              <a:gd name="connsiteX58" fmla="*/ 2680277 w 7467600"/>
              <a:gd name="connsiteY58" fmla="*/ 5479204 h 6858000"/>
              <a:gd name="connsiteX59" fmla="*/ 1132195 w 7467600"/>
              <a:gd name="connsiteY59" fmla="*/ 5467980 h 6858000"/>
              <a:gd name="connsiteX60" fmla="*/ 1679056 w 7467600"/>
              <a:gd name="connsiteY60" fmla="*/ 5516907 h 6858000"/>
              <a:gd name="connsiteX61" fmla="*/ 2128648 w 7467600"/>
              <a:gd name="connsiteY61" fmla="*/ 5474249 h 6858000"/>
              <a:gd name="connsiteX62" fmla="*/ 1825619 w 7467600"/>
              <a:gd name="connsiteY62" fmla="*/ 5478447 h 6858000"/>
              <a:gd name="connsiteX63" fmla="*/ 1737798 w 7467600"/>
              <a:gd name="connsiteY63" fmla="*/ 5483353 h 6858000"/>
              <a:gd name="connsiteX64" fmla="*/ 1132195 w 7467600"/>
              <a:gd name="connsiteY64" fmla="*/ 5467980 h 6858000"/>
              <a:gd name="connsiteX65" fmla="*/ 1456157 w 7467600"/>
              <a:gd name="connsiteY65" fmla="*/ 5371404 h 6858000"/>
              <a:gd name="connsiteX66" fmla="*/ 1244432 w 7467600"/>
              <a:gd name="connsiteY66" fmla="*/ 5385601 h 6858000"/>
              <a:gd name="connsiteX67" fmla="*/ 973990 w 7467600"/>
              <a:gd name="connsiteY67" fmla="*/ 5424940 h 6858000"/>
              <a:gd name="connsiteX68" fmla="*/ 1103809 w 7467600"/>
              <a:gd name="connsiteY68" fmla="*/ 5433720 h 6858000"/>
              <a:gd name="connsiteX69" fmla="*/ 1123454 w 7467600"/>
              <a:gd name="connsiteY69" fmla="*/ 5435727 h 6858000"/>
              <a:gd name="connsiteX70" fmla="*/ 1737017 w 7467600"/>
              <a:gd name="connsiteY70" fmla="*/ 5452183 h 6858000"/>
              <a:gd name="connsiteX71" fmla="*/ 1824397 w 7467600"/>
              <a:gd name="connsiteY71" fmla="*/ 5447757 h 6858000"/>
              <a:gd name="connsiteX72" fmla="*/ 2070059 w 7467600"/>
              <a:gd name="connsiteY72" fmla="*/ 5441660 h 6858000"/>
              <a:gd name="connsiteX73" fmla="*/ 1456157 w 7467600"/>
              <a:gd name="connsiteY73" fmla="*/ 5371404 h 6858000"/>
              <a:gd name="connsiteX74" fmla="*/ 4988186 w 7467600"/>
              <a:gd name="connsiteY74" fmla="*/ 5216467 h 6858000"/>
              <a:gd name="connsiteX75" fmla="*/ 4777334 w 7467600"/>
              <a:gd name="connsiteY75" fmla="*/ 5406072 h 6858000"/>
              <a:gd name="connsiteX76" fmla="*/ 4718341 w 7467600"/>
              <a:gd name="connsiteY76" fmla="*/ 5468043 h 6858000"/>
              <a:gd name="connsiteX77" fmla="*/ 4604655 w 7467600"/>
              <a:gd name="connsiteY77" fmla="*/ 5583434 h 6858000"/>
              <a:gd name="connsiteX78" fmla="*/ 4565074 w 7467600"/>
              <a:gd name="connsiteY78" fmla="*/ 5618550 h 6858000"/>
              <a:gd name="connsiteX79" fmla="*/ 4988186 w 7467600"/>
              <a:gd name="connsiteY79" fmla="*/ 5216467 h 6858000"/>
              <a:gd name="connsiteX80" fmla="*/ 4978032 w 7467600"/>
              <a:gd name="connsiteY80" fmla="*/ 5183809 h 6858000"/>
              <a:gd name="connsiteX81" fmla="*/ 4463413 w 7467600"/>
              <a:gd name="connsiteY81" fmla="*/ 5615162 h 6858000"/>
              <a:gd name="connsiteX82" fmla="*/ 4358134 w 7467600"/>
              <a:gd name="connsiteY82" fmla="*/ 5742791 h 6858000"/>
              <a:gd name="connsiteX83" fmla="*/ 4376219 w 7467600"/>
              <a:gd name="connsiteY83" fmla="*/ 5729027 h 6858000"/>
              <a:gd name="connsiteX84" fmla="*/ 4582340 w 7467600"/>
              <a:gd name="connsiteY84" fmla="*/ 5561037 h 6858000"/>
              <a:gd name="connsiteX85" fmla="*/ 4694684 w 7467600"/>
              <a:gd name="connsiteY85" fmla="*/ 5447098 h 6858000"/>
              <a:gd name="connsiteX86" fmla="*/ 4754123 w 7467600"/>
              <a:gd name="connsiteY86" fmla="*/ 5384643 h 6858000"/>
              <a:gd name="connsiteX87" fmla="*/ 4978032 w 7467600"/>
              <a:gd name="connsiteY87" fmla="*/ 5183809 h 6858000"/>
              <a:gd name="connsiteX88" fmla="*/ 1903353 w 7467600"/>
              <a:gd name="connsiteY88" fmla="*/ 5044827 h 6858000"/>
              <a:gd name="connsiteX89" fmla="*/ 1936931 w 7467600"/>
              <a:gd name="connsiteY89" fmla="*/ 5093954 h 6858000"/>
              <a:gd name="connsiteX90" fmla="*/ 2195868 w 7467600"/>
              <a:gd name="connsiteY90" fmla="*/ 5396574 h 6858000"/>
              <a:gd name="connsiteX91" fmla="*/ 2088852 w 7467600"/>
              <a:gd name="connsiteY91" fmla="*/ 5166123 h 6858000"/>
              <a:gd name="connsiteX92" fmla="*/ 1958241 w 7467600"/>
              <a:gd name="connsiteY92" fmla="*/ 5067955 h 6858000"/>
              <a:gd name="connsiteX93" fmla="*/ 1903353 w 7467600"/>
              <a:gd name="connsiteY93" fmla="*/ 5044827 h 6858000"/>
              <a:gd name="connsiteX94" fmla="*/ 1979378 w 7467600"/>
              <a:gd name="connsiteY94" fmla="*/ 4769504 h 6858000"/>
              <a:gd name="connsiteX95" fmla="*/ 2882120 w 7467600"/>
              <a:gd name="connsiteY95" fmla="*/ 5064547 h 6858000"/>
              <a:gd name="connsiteX96" fmla="*/ 2793103 w 7467600"/>
              <a:gd name="connsiteY96" fmla="*/ 5039699 h 6858000"/>
              <a:gd name="connsiteX97" fmla="*/ 2770041 w 7467600"/>
              <a:gd name="connsiteY97" fmla="*/ 5033634 h 6858000"/>
              <a:gd name="connsiteX98" fmla="*/ 1979378 w 7467600"/>
              <a:gd name="connsiteY98" fmla="*/ 4769504 h 6858000"/>
              <a:gd name="connsiteX99" fmla="*/ 1927410 w 7467600"/>
              <a:gd name="connsiteY99" fmla="*/ 4716164 h 6858000"/>
              <a:gd name="connsiteX100" fmla="*/ 1959587 w 7467600"/>
              <a:gd name="connsiteY100" fmla="*/ 4728849 h 6858000"/>
              <a:gd name="connsiteX101" fmla="*/ 2777707 w 7467600"/>
              <a:gd name="connsiteY101" fmla="*/ 5003991 h 6858000"/>
              <a:gd name="connsiteX102" fmla="*/ 2800768 w 7467600"/>
              <a:gd name="connsiteY102" fmla="*/ 5010056 h 6858000"/>
              <a:gd name="connsiteX103" fmla="*/ 2879408 w 7467600"/>
              <a:gd name="connsiteY103" fmla="*/ 5031590 h 6858000"/>
              <a:gd name="connsiteX104" fmla="*/ 2862295 w 7467600"/>
              <a:gd name="connsiteY104" fmla="*/ 5022958 h 6858000"/>
              <a:gd name="connsiteX105" fmla="*/ 2813343 w 7467600"/>
              <a:gd name="connsiteY105" fmla="*/ 4998369 h 6858000"/>
              <a:gd name="connsiteX106" fmla="*/ 2646245 w 7467600"/>
              <a:gd name="connsiteY106" fmla="*/ 4930999 h 6858000"/>
              <a:gd name="connsiteX107" fmla="*/ 1999243 w 7467600"/>
              <a:gd name="connsiteY107" fmla="*/ 4730524 h 6858000"/>
              <a:gd name="connsiteX108" fmla="*/ 1979527 w 7467600"/>
              <a:gd name="connsiteY108" fmla="*/ 4726651 h 6858000"/>
              <a:gd name="connsiteX109" fmla="*/ 1927410 w 7467600"/>
              <a:gd name="connsiteY109" fmla="*/ 4716164 h 6858000"/>
              <a:gd name="connsiteX110" fmla="*/ 1997014 w 7467600"/>
              <a:gd name="connsiteY110" fmla="*/ 4698007 h 6858000"/>
              <a:gd name="connsiteX111" fmla="*/ 2005458 w 7467600"/>
              <a:gd name="connsiteY111" fmla="*/ 4699540 h 6858000"/>
              <a:gd name="connsiteX112" fmla="*/ 2657186 w 7467600"/>
              <a:gd name="connsiteY112" fmla="*/ 4901687 h 6858000"/>
              <a:gd name="connsiteX113" fmla="*/ 2826662 w 7467600"/>
              <a:gd name="connsiteY113" fmla="*/ 4970362 h 6858000"/>
              <a:gd name="connsiteX114" fmla="*/ 2876100 w 7467600"/>
              <a:gd name="connsiteY114" fmla="*/ 4995397 h 6858000"/>
              <a:gd name="connsiteX115" fmla="*/ 3042600 w 7467600"/>
              <a:gd name="connsiteY115" fmla="*/ 5059532 h 6858000"/>
              <a:gd name="connsiteX116" fmla="*/ 1997014 w 7467600"/>
              <a:gd name="connsiteY116" fmla="*/ 4698007 h 6858000"/>
              <a:gd name="connsiteX117" fmla="*/ 2305292 w 7467600"/>
              <a:gd name="connsiteY117" fmla="*/ 4219492 h 6858000"/>
              <a:gd name="connsiteX118" fmla="*/ 3360922 w 7467600"/>
              <a:gd name="connsiteY118" fmla="*/ 4529373 h 6858000"/>
              <a:gd name="connsiteX119" fmla="*/ 3492420 w 7467600"/>
              <a:gd name="connsiteY119" fmla="*/ 4510145 h 6858000"/>
              <a:gd name="connsiteX120" fmla="*/ 3364086 w 7467600"/>
              <a:gd name="connsiteY120" fmla="*/ 4480340 h 6858000"/>
              <a:gd name="connsiteX121" fmla="*/ 3225818 w 7467600"/>
              <a:gd name="connsiteY121" fmla="*/ 4411822 h 6858000"/>
              <a:gd name="connsiteX122" fmla="*/ 3129696 w 7467600"/>
              <a:gd name="connsiteY122" fmla="*/ 4360704 h 6858000"/>
              <a:gd name="connsiteX123" fmla="*/ 2814545 w 7467600"/>
              <a:gd name="connsiteY123" fmla="*/ 4282955 h 6858000"/>
              <a:gd name="connsiteX124" fmla="*/ 2305292 w 7467600"/>
              <a:gd name="connsiteY124" fmla="*/ 4219492 h 6858000"/>
              <a:gd name="connsiteX125" fmla="*/ 2626982 w 7467600"/>
              <a:gd name="connsiteY125" fmla="*/ 4206450 h 6858000"/>
              <a:gd name="connsiteX126" fmla="*/ 2490617 w 7467600"/>
              <a:gd name="connsiteY126" fmla="*/ 4206951 h 6858000"/>
              <a:gd name="connsiteX127" fmla="*/ 2819869 w 7467600"/>
              <a:gd name="connsiteY127" fmla="*/ 4252936 h 6858000"/>
              <a:gd name="connsiteX128" fmla="*/ 3143018 w 7467600"/>
              <a:gd name="connsiteY128" fmla="*/ 4332698 h 6858000"/>
              <a:gd name="connsiteX129" fmla="*/ 3241520 w 7467600"/>
              <a:gd name="connsiteY129" fmla="*/ 4385112 h 6858000"/>
              <a:gd name="connsiteX130" fmla="*/ 3374575 w 7467600"/>
              <a:gd name="connsiteY130" fmla="*/ 4451517 h 6858000"/>
              <a:gd name="connsiteX131" fmla="*/ 3505221 w 7467600"/>
              <a:gd name="connsiteY131" fmla="*/ 4480757 h 6858000"/>
              <a:gd name="connsiteX132" fmla="*/ 2626982 w 7467600"/>
              <a:gd name="connsiteY132" fmla="*/ 4206450 h 6858000"/>
              <a:gd name="connsiteX133" fmla="*/ 1310106 w 7467600"/>
              <a:gd name="connsiteY133" fmla="*/ 3943217 h 6858000"/>
              <a:gd name="connsiteX134" fmla="*/ 854994 w 7467600"/>
              <a:gd name="connsiteY134" fmla="*/ 4399136 h 6858000"/>
              <a:gd name="connsiteX135" fmla="*/ 742462 w 7467600"/>
              <a:gd name="connsiteY135" fmla="*/ 4594648 h 6858000"/>
              <a:gd name="connsiteX136" fmla="*/ 820602 w 7467600"/>
              <a:gd name="connsiteY136" fmla="*/ 4485915 h 6858000"/>
              <a:gd name="connsiteX137" fmla="*/ 878295 w 7467600"/>
              <a:gd name="connsiteY137" fmla="*/ 4403594 h 6858000"/>
              <a:gd name="connsiteX138" fmla="*/ 1240607 w 7467600"/>
              <a:gd name="connsiteY138" fmla="*/ 4010401 h 6858000"/>
              <a:gd name="connsiteX139" fmla="*/ 1310106 w 7467600"/>
              <a:gd name="connsiteY139" fmla="*/ 3943217 h 6858000"/>
              <a:gd name="connsiteX140" fmla="*/ 1423113 w 7467600"/>
              <a:gd name="connsiteY140" fmla="*/ 3874565 h 6858000"/>
              <a:gd name="connsiteX141" fmla="*/ 1260565 w 7467600"/>
              <a:gd name="connsiteY141" fmla="*/ 4031982 h 6858000"/>
              <a:gd name="connsiteX142" fmla="*/ 901900 w 7467600"/>
              <a:gd name="connsiteY142" fmla="*/ 4421236 h 6858000"/>
              <a:gd name="connsiteX143" fmla="*/ 845044 w 7467600"/>
              <a:gd name="connsiteY143" fmla="*/ 4502436 h 6858000"/>
              <a:gd name="connsiteX144" fmla="*/ 685926 w 7467600"/>
              <a:gd name="connsiteY144" fmla="*/ 4703069 h 6858000"/>
              <a:gd name="connsiteX145" fmla="*/ 684248 w 7467600"/>
              <a:gd name="connsiteY145" fmla="*/ 4706721 h 6858000"/>
              <a:gd name="connsiteX146" fmla="*/ 1423113 w 7467600"/>
              <a:gd name="connsiteY146" fmla="*/ 3874565 h 6858000"/>
              <a:gd name="connsiteX147" fmla="*/ 3316479 w 7467600"/>
              <a:gd name="connsiteY147" fmla="*/ 3872136 h 6858000"/>
              <a:gd name="connsiteX148" fmla="*/ 3546806 w 7467600"/>
              <a:gd name="connsiteY148" fmla="*/ 4356139 h 6858000"/>
              <a:gd name="connsiteX149" fmla="*/ 3364433 w 7467600"/>
              <a:gd name="connsiteY149" fmla="*/ 3953121 h 6858000"/>
              <a:gd name="connsiteX150" fmla="*/ 3316479 w 7467600"/>
              <a:gd name="connsiteY150" fmla="*/ 3872136 h 6858000"/>
              <a:gd name="connsiteX151" fmla="*/ 3291335 w 7467600"/>
              <a:gd name="connsiteY151" fmla="*/ 3767420 h 6858000"/>
              <a:gd name="connsiteX152" fmla="*/ 3390805 w 7467600"/>
              <a:gd name="connsiteY152" fmla="*/ 3937163 h 6858000"/>
              <a:gd name="connsiteX153" fmla="*/ 3579062 w 7467600"/>
              <a:gd name="connsiteY153" fmla="*/ 4359040 h 6858000"/>
              <a:gd name="connsiteX154" fmla="*/ 3467355 w 7467600"/>
              <a:gd name="connsiteY154" fmla="*/ 3988130 h 6858000"/>
              <a:gd name="connsiteX155" fmla="*/ 3310753 w 7467600"/>
              <a:gd name="connsiteY155" fmla="*/ 3787140 h 6858000"/>
              <a:gd name="connsiteX156" fmla="*/ 3291335 w 7467600"/>
              <a:gd name="connsiteY156" fmla="*/ 3767420 h 6858000"/>
              <a:gd name="connsiteX157" fmla="*/ 1635889 w 7467600"/>
              <a:gd name="connsiteY157" fmla="*/ 3709494 h 6858000"/>
              <a:gd name="connsiteX158" fmla="*/ 1634800 w 7467600"/>
              <a:gd name="connsiteY158" fmla="*/ 3731111 h 6858000"/>
              <a:gd name="connsiteX159" fmla="*/ 1635889 w 7467600"/>
              <a:gd name="connsiteY159" fmla="*/ 3709494 h 6858000"/>
              <a:gd name="connsiteX160" fmla="*/ 1510397 w 7467600"/>
              <a:gd name="connsiteY160" fmla="*/ 3684705 h 6858000"/>
              <a:gd name="connsiteX161" fmla="*/ 1146550 w 7467600"/>
              <a:gd name="connsiteY161" fmla="*/ 3802012 h 6858000"/>
              <a:gd name="connsiteX162" fmla="*/ 698834 w 7467600"/>
              <a:gd name="connsiteY162" fmla="*/ 3952272 h 6858000"/>
              <a:gd name="connsiteX163" fmla="*/ 34256 w 7467600"/>
              <a:gd name="connsiteY163" fmla="*/ 4347603 h 6858000"/>
              <a:gd name="connsiteX164" fmla="*/ 527241 w 7467600"/>
              <a:gd name="connsiteY164" fmla="*/ 4065078 h 6858000"/>
              <a:gd name="connsiteX165" fmla="*/ 1510397 w 7467600"/>
              <a:gd name="connsiteY165" fmla="*/ 3684705 h 6858000"/>
              <a:gd name="connsiteX166" fmla="*/ 1313114 w 7467600"/>
              <a:gd name="connsiteY166" fmla="*/ 3655216 h 6858000"/>
              <a:gd name="connsiteX167" fmla="*/ 1109304 w 7467600"/>
              <a:gd name="connsiteY167" fmla="*/ 3669030 h 6858000"/>
              <a:gd name="connsiteX168" fmla="*/ 8129 w 7467600"/>
              <a:gd name="connsiteY168" fmla="*/ 4330519 h 6858000"/>
              <a:gd name="connsiteX169" fmla="*/ 687572 w 7467600"/>
              <a:gd name="connsiteY169" fmla="*/ 3925629 h 6858000"/>
              <a:gd name="connsiteX170" fmla="*/ 1138365 w 7467600"/>
              <a:gd name="connsiteY170" fmla="*/ 3774515 h 6858000"/>
              <a:gd name="connsiteX171" fmla="*/ 1505579 w 7467600"/>
              <a:gd name="connsiteY171" fmla="*/ 3655526 h 6858000"/>
              <a:gd name="connsiteX172" fmla="*/ 1313114 w 7467600"/>
              <a:gd name="connsiteY172" fmla="*/ 3655216 h 6858000"/>
              <a:gd name="connsiteX173" fmla="*/ 3655073 w 7467600"/>
              <a:gd name="connsiteY173" fmla="*/ 3650884 h 6858000"/>
              <a:gd name="connsiteX174" fmla="*/ 3989938 w 7467600"/>
              <a:gd name="connsiteY174" fmla="*/ 3991685 h 6858000"/>
              <a:gd name="connsiteX175" fmla="*/ 4393907 w 7467600"/>
              <a:gd name="connsiteY175" fmla="*/ 4261258 h 6858000"/>
              <a:gd name="connsiteX176" fmla="*/ 4648051 w 7467600"/>
              <a:gd name="connsiteY176" fmla="*/ 4374051 h 6858000"/>
              <a:gd name="connsiteX177" fmla="*/ 4383389 w 7467600"/>
              <a:gd name="connsiteY177" fmla="*/ 4184369 h 6858000"/>
              <a:gd name="connsiteX178" fmla="*/ 4165508 w 7467600"/>
              <a:gd name="connsiteY178" fmla="*/ 4035196 h 6858000"/>
              <a:gd name="connsiteX179" fmla="*/ 4068162 w 7467600"/>
              <a:gd name="connsiteY179" fmla="*/ 3953394 h 6858000"/>
              <a:gd name="connsiteX180" fmla="*/ 3981416 w 7467600"/>
              <a:gd name="connsiteY180" fmla="*/ 3880482 h 6858000"/>
              <a:gd name="connsiteX181" fmla="*/ 3800147 w 7467600"/>
              <a:gd name="connsiteY181" fmla="*/ 3749872 h 6858000"/>
              <a:gd name="connsiteX182" fmla="*/ 3655073 w 7467600"/>
              <a:gd name="connsiteY182" fmla="*/ 3650884 h 6858000"/>
              <a:gd name="connsiteX183" fmla="*/ 3670252 w 7467600"/>
              <a:gd name="connsiteY183" fmla="*/ 3622798 h 6858000"/>
              <a:gd name="connsiteX184" fmla="*/ 3817258 w 7467600"/>
              <a:gd name="connsiteY184" fmla="*/ 3723577 h 6858000"/>
              <a:gd name="connsiteX185" fmla="*/ 4000461 w 7467600"/>
              <a:gd name="connsiteY185" fmla="*/ 3855966 h 6858000"/>
              <a:gd name="connsiteX186" fmla="*/ 4088180 w 7467600"/>
              <a:gd name="connsiteY186" fmla="*/ 3929774 h 6858000"/>
              <a:gd name="connsiteX187" fmla="*/ 4184555 w 7467600"/>
              <a:gd name="connsiteY187" fmla="*/ 4010683 h 6858000"/>
              <a:gd name="connsiteX188" fmla="*/ 4399563 w 7467600"/>
              <a:gd name="connsiteY188" fmla="*/ 4158106 h 6858000"/>
              <a:gd name="connsiteX189" fmla="*/ 4684469 w 7467600"/>
              <a:gd name="connsiteY189" fmla="*/ 4364680 h 6858000"/>
              <a:gd name="connsiteX190" fmla="*/ 4690271 w 7467600"/>
              <a:gd name="connsiteY190" fmla="*/ 4370034 h 6858000"/>
              <a:gd name="connsiteX191" fmla="*/ 4136093 w 7467600"/>
              <a:gd name="connsiteY191" fmla="*/ 3858466 h 6858000"/>
              <a:gd name="connsiteX192" fmla="*/ 3670252 w 7467600"/>
              <a:gd name="connsiteY192" fmla="*/ 3622798 h 6858000"/>
              <a:gd name="connsiteX193" fmla="*/ 4440129 w 7467600"/>
              <a:gd name="connsiteY193" fmla="*/ 3448571 h 6858000"/>
              <a:gd name="connsiteX194" fmla="*/ 4856525 w 7467600"/>
              <a:gd name="connsiteY194" fmla="*/ 3915351 h 6858000"/>
              <a:gd name="connsiteX195" fmla="*/ 5059055 w 7467600"/>
              <a:gd name="connsiteY195" fmla="*/ 4108918 h 6858000"/>
              <a:gd name="connsiteX196" fmla="*/ 5290070 w 7467600"/>
              <a:gd name="connsiteY196" fmla="*/ 4263619 h 6858000"/>
              <a:gd name="connsiteX197" fmla="*/ 4834991 w 7467600"/>
              <a:gd name="connsiteY197" fmla="*/ 3830985 h 6858000"/>
              <a:gd name="connsiteX198" fmla="*/ 4440129 w 7467600"/>
              <a:gd name="connsiteY198" fmla="*/ 3448571 h 6858000"/>
              <a:gd name="connsiteX199" fmla="*/ 4441737 w 7467600"/>
              <a:gd name="connsiteY199" fmla="*/ 3399734 h 6858000"/>
              <a:gd name="connsiteX200" fmla="*/ 4431236 w 7467600"/>
              <a:gd name="connsiteY200" fmla="*/ 3400954 h 6858000"/>
              <a:gd name="connsiteX201" fmla="*/ 4557150 w 7467600"/>
              <a:gd name="connsiteY201" fmla="*/ 3510023 h 6858000"/>
              <a:gd name="connsiteX202" fmla="*/ 4856936 w 7467600"/>
              <a:gd name="connsiteY202" fmla="*/ 3809146 h 6858000"/>
              <a:gd name="connsiteX203" fmla="*/ 5111996 w 7467600"/>
              <a:gd name="connsiteY203" fmla="*/ 4065759 h 6858000"/>
              <a:gd name="connsiteX204" fmla="*/ 5388878 w 7467600"/>
              <a:gd name="connsiteY204" fmla="*/ 4300185 h 6858000"/>
              <a:gd name="connsiteX205" fmla="*/ 5425556 w 7467600"/>
              <a:gd name="connsiteY205" fmla="*/ 4308967 h 6858000"/>
              <a:gd name="connsiteX206" fmla="*/ 4943646 w 7467600"/>
              <a:gd name="connsiteY206" fmla="*/ 3822916 h 6858000"/>
              <a:gd name="connsiteX207" fmla="*/ 4594837 w 7467600"/>
              <a:gd name="connsiteY207" fmla="*/ 3532274 h 6858000"/>
              <a:gd name="connsiteX208" fmla="*/ 4441737 w 7467600"/>
              <a:gd name="connsiteY208" fmla="*/ 3399734 h 6858000"/>
              <a:gd name="connsiteX209" fmla="*/ 5425834 w 7467600"/>
              <a:gd name="connsiteY209" fmla="*/ 3162785 h 6858000"/>
              <a:gd name="connsiteX210" fmla="*/ 5401644 w 7467600"/>
              <a:gd name="connsiteY210" fmla="*/ 3617847 h 6858000"/>
              <a:gd name="connsiteX211" fmla="*/ 5467256 w 7467600"/>
              <a:gd name="connsiteY211" fmla="*/ 4175494 h 6858000"/>
              <a:gd name="connsiteX212" fmla="*/ 5448069 w 7467600"/>
              <a:gd name="connsiteY212" fmla="*/ 3567554 h 6858000"/>
              <a:gd name="connsiteX213" fmla="*/ 5425834 w 7467600"/>
              <a:gd name="connsiteY213" fmla="*/ 3162785 h 6858000"/>
              <a:gd name="connsiteX214" fmla="*/ 1318687 w 7467600"/>
              <a:gd name="connsiteY214" fmla="*/ 3113840 h 6858000"/>
              <a:gd name="connsiteX215" fmla="*/ 1066793 w 7467600"/>
              <a:gd name="connsiteY215" fmla="*/ 3212171 h 6858000"/>
              <a:gd name="connsiteX216" fmla="*/ 993319 w 7467600"/>
              <a:gd name="connsiteY216" fmla="*/ 3247648 h 6858000"/>
              <a:gd name="connsiteX217" fmla="*/ 853081 w 7467600"/>
              <a:gd name="connsiteY217" fmla="*/ 3312410 h 6858000"/>
              <a:gd name="connsiteX218" fmla="*/ 805957 w 7467600"/>
              <a:gd name="connsiteY218" fmla="*/ 3330443 h 6858000"/>
              <a:gd name="connsiteX219" fmla="*/ 1318687 w 7467600"/>
              <a:gd name="connsiteY219" fmla="*/ 3113840 h 6858000"/>
              <a:gd name="connsiteX220" fmla="*/ 5453702 w 7467600"/>
              <a:gd name="connsiteY220" fmla="*/ 3090882 h 6858000"/>
              <a:gd name="connsiteX221" fmla="*/ 5480135 w 7467600"/>
              <a:gd name="connsiteY221" fmla="*/ 3565802 h 6858000"/>
              <a:gd name="connsiteX222" fmla="*/ 5499023 w 7467600"/>
              <a:gd name="connsiteY222" fmla="*/ 4166310 h 6858000"/>
              <a:gd name="connsiteX223" fmla="*/ 5547022 w 7467600"/>
              <a:gd name="connsiteY223" fmla="*/ 3607838 h 6858000"/>
              <a:gd name="connsiteX224" fmla="*/ 5515964 w 7467600"/>
              <a:gd name="connsiteY224" fmla="*/ 3378541 h 6858000"/>
              <a:gd name="connsiteX225" fmla="*/ 5453702 w 7467600"/>
              <a:gd name="connsiteY225" fmla="*/ 3090882 h 6858000"/>
              <a:gd name="connsiteX226" fmla="*/ 1238695 w 7467600"/>
              <a:gd name="connsiteY226" fmla="*/ 3076820 h 6858000"/>
              <a:gd name="connsiteX227" fmla="*/ 716371 w 7467600"/>
              <a:gd name="connsiteY227" fmla="*/ 3293249 h 6858000"/>
              <a:gd name="connsiteX228" fmla="*/ 579522 w 7467600"/>
              <a:gd name="connsiteY228" fmla="*/ 3371759 h 6858000"/>
              <a:gd name="connsiteX229" fmla="*/ 600288 w 7467600"/>
              <a:gd name="connsiteY229" fmla="*/ 3365555 h 6858000"/>
              <a:gd name="connsiteX230" fmla="*/ 840692 w 7467600"/>
              <a:gd name="connsiteY230" fmla="*/ 3284921 h 6858000"/>
              <a:gd name="connsiteX231" fmla="*/ 979248 w 7467600"/>
              <a:gd name="connsiteY231" fmla="*/ 3221003 h 6858000"/>
              <a:gd name="connsiteX232" fmla="*/ 1053282 w 7467600"/>
              <a:gd name="connsiteY232" fmla="*/ 3185247 h 6858000"/>
              <a:gd name="connsiteX233" fmla="*/ 1320603 w 7467600"/>
              <a:gd name="connsiteY233" fmla="*/ 3081281 h 6858000"/>
              <a:gd name="connsiteX234" fmla="*/ 1238695 w 7467600"/>
              <a:gd name="connsiteY234" fmla="*/ 3076820 h 6858000"/>
              <a:gd name="connsiteX235" fmla="*/ 5425627 w 7467600"/>
              <a:gd name="connsiteY235" fmla="*/ 2954192 h 6858000"/>
              <a:gd name="connsiteX236" fmla="*/ 5470770 w 7467600"/>
              <a:gd name="connsiteY236" fmla="*/ 3005435 h 6858000"/>
              <a:gd name="connsiteX237" fmla="*/ 5519779 w 7467600"/>
              <a:gd name="connsiteY237" fmla="*/ 4359223 h 6858000"/>
              <a:gd name="connsiteX238" fmla="*/ 5520293 w 7467600"/>
              <a:gd name="connsiteY238" fmla="*/ 4360602 h 6858000"/>
              <a:gd name="connsiteX239" fmla="*/ 5767221 w 7467600"/>
              <a:gd name="connsiteY239" fmla="*/ 4665564 h 6858000"/>
              <a:gd name="connsiteX240" fmla="*/ 6937169 w 7467600"/>
              <a:gd name="connsiteY240" fmla="*/ 4815941 h 6858000"/>
              <a:gd name="connsiteX241" fmla="*/ 6953922 w 7467600"/>
              <a:gd name="connsiteY241" fmla="*/ 4890068 h 6858000"/>
              <a:gd name="connsiteX242" fmla="*/ 6071359 w 7467600"/>
              <a:gd name="connsiteY242" fmla="*/ 4770770 h 6858000"/>
              <a:gd name="connsiteX243" fmla="*/ 6038839 w 7467600"/>
              <a:gd name="connsiteY243" fmla="*/ 4764474 h 6858000"/>
              <a:gd name="connsiteX244" fmla="*/ 6038706 w 7467600"/>
              <a:gd name="connsiteY244" fmla="*/ 4763847 h 6858000"/>
              <a:gd name="connsiteX245" fmla="*/ 6037784 w 7467600"/>
              <a:gd name="connsiteY245" fmla="*/ 4764270 h 6858000"/>
              <a:gd name="connsiteX246" fmla="*/ 6038839 w 7467600"/>
              <a:gd name="connsiteY246" fmla="*/ 4764474 h 6858000"/>
              <a:gd name="connsiteX247" fmla="*/ 6040338 w 7467600"/>
              <a:gd name="connsiteY247" fmla="*/ 4771418 h 6858000"/>
              <a:gd name="connsiteX248" fmla="*/ 6024488 w 7467600"/>
              <a:gd name="connsiteY248" fmla="*/ 4809903 h 6858000"/>
              <a:gd name="connsiteX249" fmla="*/ 5599771 w 7467600"/>
              <a:gd name="connsiteY249" fmla="*/ 5509652 h 6858000"/>
              <a:gd name="connsiteX250" fmla="*/ 5548843 w 7467600"/>
              <a:gd name="connsiteY250" fmla="*/ 5563845 h 6858000"/>
              <a:gd name="connsiteX251" fmla="*/ 5940952 w 7467600"/>
              <a:gd name="connsiteY251" fmla="*/ 6250028 h 6858000"/>
              <a:gd name="connsiteX252" fmla="*/ 6043441 w 7467600"/>
              <a:gd name="connsiteY252" fmla="*/ 6665847 h 6858000"/>
              <a:gd name="connsiteX253" fmla="*/ 6093432 w 7467600"/>
              <a:gd name="connsiteY253" fmla="*/ 6858000 h 6858000"/>
              <a:gd name="connsiteX254" fmla="*/ 6034344 w 7467600"/>
              <a:gd name="connsiteY254" fmla="*/ 6858000 h 6858000"/>
              <a:gd name="connsiteX255" fmla="*/ 6026679 w 7467600"/>
              <a:gd name="connsiteY255" fmla="*/ 6836959 h 6858000"/>
              <a:gd name="connsiteX256" fmla="*/ 5800441 w 7467600"/>
              <a:gd name="connsiteY256" fmla="*/ 6335286 h 6858000"/>
              <a:gd name="connsiteX257" fmla="*/ 5526562 w 7467600"/>
              <a:gd name="connsiteY257" fmla="*/ 5705388 h 6858000"/>
              <a:gd name="connsiteX258" fmla="*/ 5519640 w 7467600"/>
              <a:gd name="connsiteY258" fmla="*/ 5683774 h 6858000"/>
              <a:gd name="connsiteX259" fmla="*/ 5844559 w 7467600"/>
              <a:gd name="connsiteY259" fmla="*/ 6553349 h 6858000"/>
              <a:gd name="connsiteX260" fmla="*/ 5975994 w 7467600"/>
              <a:gd name="connsiteY260" fmla="*/ 6858000 h 6858000"/>
              <a:gd name="connsiteX261" fmla="*/ 5898547 w 7467600"/>
              <a:gd name="connsiteY261" fmla="*/ 6858000 h 6858000"/>
              <a:gd name="connsiteX262" fmla="*/ 5682041 w 7467600"/>
              <a:gd name="connsiteY262" fmla="*/ 6355860 h 6858000"/>
              <a:gd name="connsiteX263" fmla="*/ 5461758 w 7467600"/>
              <a:gd name="connsiteY263" fmla="*/ 5820220 h 6858000"/>
              <a:gd name="connsiteX264" fmla="*/ 5237282 w 7467600"/>
              <a:gd name="connsiteY264" fmla="*/ 6579086 h 6858000"/>
              <a:gd name="connsiteX265" fmla="*/ 5115009 w 7467600"/>
              <a:gd name="connsiteY265" fmla="*/ 6858000 h 6858000"/>
              <a:gd name="connsiteX266" fmla="*/ 5028074 w 7467600"/>
              <a:gd name="connsiteY266" fmla="*/ 6858000 h 6858000"/>
              <a:gd name="connsiteX267" fmla="*/ 5079508 w 7467600"/>
              <a:gd name="connsiteY267" fmla="*/ 6749074 h 6858000"/>
              <a:gd name="connsiteX268" fmla="*/ 5371846 w 7467600"/>
              <a:gd name="connsiteY268" fmla="*/ 5924413 h 6858000"/>
              <a:gd name="connsiteX269" fmla="*/ 5270512 w 7467600"/>
              <a:gd name="connsiteY269" fmla="*/ 6138975 h 6858000"/>
              <a:gd name="connsiteX270" fmla="*/ 5062409 w 7467600"/>
              <a:gd name="connsiteY270" fmla="*/ 6653544 h 6858000"/>
              <a:gd name="connsiteX271" fmla="*/ 5036628 w 7467600"/>
              <a:gd name="connsiteY271" fmla="*/ 6754247 h 6858000"/>
              <a:gd name="connsiteX272" fmla="*/ 5009112 w 7467600"/>
              <a:gd name="connsiteY272" fmla="*/ 6858000 h 6858000"/>
              <a:gd name="connsiteX273" fmla="*/ 4976679 w 7467600"/>
              <a:gd name="connsiteY273" fmla="*/ 6858000 h 6858000"/>
              <a:gd name="connsiteX274" fmla="*/ 5006537 w 7467600"/>
              <a:gd name="connsiteY274" fmla="*/ 6747068 h 6858000"/>
              <a:gd name="connsiteX275" fmla="*/ 5032723 w 7467600"/>
              <a:gd name="connsiteY275" fmla="*/ 6644957 h 6858000"/>
              <a:gd name="connsiteX276" fmla="*/ 5242949 w 7467600"/>
              <a:gd name="connsiteY276" fmla="*/ 6125175 h 6858000"/>
              <a:gd name="connsiteX277" fmla="*/ 5286321 w 7467600"/>
              <a:gd name="connsiteY277" fmla="*/ 6033555 h 6858000"/>
              <a:gd name="connsiteX278" fmla="*/ 5008210 w 7467600"/>
              <a:gd name="connsiteY278" fmla="*/ 6649194 h 6858000"/>
              <a:gd name="connsiteX279" fmla="*/ 4986321 w 7467600"/>
              <a:gd name="connsiteY279" fmla="*/ 6765687 h 6858000"/>
              <a:gd name="connsiteX280" fmla="*/ 4973474 w 7467600"/>
              <a:gd name="connsiteY280" fmla="*/ 6858000 h 6858000"/>
              <a:gd name="connsiteX281" fmla="*/ 4907178 w 7467600"/>
              <a:gd name="connsiteY281" fmla="*/ 6858000 h 6858000"/>
              <a:gd name="connsiteX282" fmla="*/ 4910810 w 7467600"/>
              <a:gd name="connsiteY282" fmla="*/ 6829660 h 6858000"/>
              <a:gd name="connsiteX283" fmla="*/ 4987461 w 7467600"/>
              <a:gd name="connsiteY283" fmla="*/ 6432994 h 6858000"/>
              <a:gd name="connsiteX284" fmla="*/ 5179262 w 7467600"/>
              <a:gd name="connsiteY284" fmla="*/ 6035044 h 6858000"/>
              <a:gd name="connsiteX285" fmla="*/ 4689678 w 7467600"/>
              <a:gd name="connsiteY285" fmla="*/ 6440241 h 6858000"/>
              <a:gd name="connsiteX286" fmla="*/ 4477543 w 7467600"/>
              <a:gd name="connsiteY286" fmla="*/ 6674836 h 6858000"/>
              <a:gd name="connsiteX287" fmla="*/ 4329957 w 7467600"/>
              <a:gd name="connsiteY287" fmla="*/ 6858000 h 6858000"/>
              <a:gd name="connsiteX288" fmla="*/ 4218595 w 7467600"/>
              <a:gd name="connsiteY288" fmla="*/ 6858000 h 6858000"/>
              <a:gd name="connsiteX289" fmla="*/ 4368888 w 7467600"/>
              <a:gd name="connsiteY289" fmla="*/ 6668412 h 6858000"/>
              <a:gd name="connsiteX290" fmla="*/ 4563091 w 7467600"/>
              <a:gd name="connsiteY290" fmla="*/ 6442508 h 6858000"/>
              <a:gd name="connsiteX291" fmla="*/ 5387324 w 7467600"/>
              <a:gd name="connsiteY291" fmla="*/ 5705830 h 6858000"/>
              <a:gd name="connsiteX292" fmla="*/ 5073620 w 7467600"/>
              <a:gd name="connsiteY292" fmla="*/ 5955437 h 6858000"/>
              <a:gd name="connsiteX293" fmla="*/ 4689789 w 7467600"/>
              <a:gd name="connsiteY293" fmla="*/ 6268382 h 6858000"/>
              <a:gd name="connsiteX294" fmla="*/ 4418722 w 7467600"/>
              <a:gd name="connsiteY294" fmla="*/ 6570886 h 6858000"/>
              <a:gd name="connsiteX295" fmla="*/ 4214944 w 7467600"/>
              <a:gd name="connsiteY295" fmla="*/ 6858000 h 6858000"/>
              <a:gd name="connsiteX296" fmla="*/ 4177898 w 7467600"/>
              <a:gd name="connsiteY296" fmla="*/ 6858000 h 6858000"/>
              <a:gd name="connsiteX297" fmla="*/ 4391597 w 7467600"/>
              <a:gd name="connsiteY297" fmla="*/ 6556370 h 6858000"/>
              <a:gd name="connsiteX298" fmla="*/ 4668889 w 7467600"/>
              <a:gd name="connsiteY298" fmla="*/ 6246399 h 6858000"/>
              <a:gd name="connsiteX299" fmla="*/ 5055427 w 7467600"/>
              <a:gd name="connsiteY299" fmla="*/ 5931476 h 6858000"/>
              <a:gd name="connsiteX300" fmla="*/ 5371814 w 7467600"/>
              <a:gd name="connsiteY300" fmla="*/ 5678975 h 6858000"/>
              <a:gd name="connsiteX301" fmla="*/ 4987918 w 7467600"/>
              <a:gd name="connsiteY301" fmla="*/ 5838701 h 6858000"/>
              <a:gd name="connsiteX302" fmla="*/ 4317146 w 7467600"/>
              <a:gd name="connsiteY302" fmla="*/ 6587716 h 6858000"/>
              <a:gd name="connsiteX303" fmla="*/ 4171627 w 7467600"/>
              <a:gd name="connsiteY303" fmla="*/ 6858000 h 6858000"/>
              <a:gd name="connsiteX304" fmla="*/ 4081585 w 7467600"/>
              <a:gd name="connsiteY304" fmla="*/ 6858000 h 6858000"/>
              <a:gd name="connsiteX305" fmla="*/ 4238603 w 7467600"/>
              <a:gd name="connsiteY305" fmla="*/ 6559341 h 6858000"/>
              <a:gd name="connsiteX306" fmla="*/ 4778333 w 7467600"/>
              <a:gd name="connsiteY306" fmla="*/ 5873626 h 6858000"/>
              <a:gd name="connsiteX307" fmla="*/ 5414185 w 7467600"/>
              <a:gd name="connsiteY307" fmla="*/ 5573882 h 6858000"/>
              <a:gd name="connsiteX308" fmla="*/ 5959648 w 7467600"/>
              <a:gd name="connsiteY308" fmla="*/ 4760797 h 6858000"/>
              <a:gd name="connsiteX309" fmla="*/ 5355019 w 7467600"/>
              <a:gd name="connsiteY309" fmla="*/ 4734672 h 6858000"/>
              <a:gd name="connsiteX310" fmla="*/ 5083565 w 7467600"/>
              <a:gd name="connsiteY310" fmla="*/ 5179121 h 6858000"/>
              <a:gd name="connsiteX311" fmla="*/ 4713577 w 7467600"/>
              <a:gd name="connsiteY311" fmla="*/ 5616803 h 6858000"/>
              <a:gd name="connsiteX312" fmla="*/ 3989559 w 7467600"/>
              <a:gd name="connsiteY312" fmla="*/ 6145945 h 6858000"/>
              <a:gd name="connsiteX313" fmla="*/ 3939824 w 7467600"/>
              <a:gd name="connsiteY313" fmla="*/ 6066900 h 6858000"/>
              <a:gd name="connsiteX314" fmla="*/ 4584537 w 7467600"/>
              <a:gd name="connsiteY314" fmla="*/ 5324826 h 6858000"/>
              <a:gd name="connsiteX315" fmla="*/ 5037105 w 7467600"/>
              <a:gd name="connsiteY315" fmla="*/ 5088765 h 6858000"/>
              <a:gd name="connsiteX316" fmla="*/ 5039930 w 7467600"/>
              <a:gd name="connsiteY316" fmla="*/ 5089585 h 6858000"/>
              <a:gd name="connsiteX317" fmla="*/ 5263764 w 7467600"/>
              <a:gd name="connsiteY317" fmla="*/ 4735525 h 6858000"/>
              <a:gd name="connsiteX318" fmla="*/ 4086300 w 7467600"/>
              <a:gd name="connsiteY318" fmla="*/ 4884599 h 6858000"/>
              <a:gd name="connsiteX319" fmla="*/ 4085485 w 7467600"/>
              <a:gd name="connsiteY319" fmla="*/ 4899070 h 6858000"/>
              <a:gd name="connsiteX320" fmla="*/ 3871915 w 7467600"/>
              <a:gd name="connsiteY320" fmla="*/ 5253645 h 6858000"/>
              <a:gd name="connsiteX321" fmla="*/ 3799374 w 7467600"/>
              <a:gd name="connsiteY321" fmla="*/ 5466127 h 6858000"/>
              <a:gd name="connsiteX322" fmla="*/ 3498850 w 7467600"/>
              <a:gd name="connsiteY322" fmla="*/ 6661888 h 6858000"/>
              <a:gd name="connsiteX323" fmla="*/ 3399216 w 7467600"/>
              <a:gd name="connsiteY323" fmla="*/ 6858000 h 6858000"/>
              <a:gd name="connsiteX324" fmla="*/ 3303688 w 7467600"/>
              <a:gd name="connsiteY324" fmla="*/ 6858000 h 6858000"/>
              <a:gd name="connsiteX325" fmla="*/ 3391774 w 7467600"/>
              <a:gd name="connsiteY325" fmla="*/ 6697181 h 6858000"/>
              <a:gd name="connsiteX326" fmla="*/ 3735540 w 7467600"/>
              <a:gd name="connsiteY326" fmla="*/ 5546923 h 6858000"/>
              <a:gd name="connsiteX327" fmla="*/ 3729438 w 7467600"/>
              <a:gd name="connsiteY327" fmla="*/ 5569058 h 6858000"/>
              <a:gd name="connsiteX328" fmla="*/ 3707782 w 7467600"/>
              <a:gd name="connsiteY328" fmla="*/ 5644908 h 6858000"/>
              <a:gd name="connsiteX329" fmla="*/ 3583827 w 7467600"/>
              <a:gd name="connsiteY329" fmla="*/ 6039215 h 6858000"/>
              <a:gd name="connsiteX330" fmla="*/ 3547861 w 7467600"/>
              <a:gd name="connsiteY330" fmla="*/ 6129609 h 6858000"/>
              <a:gd name="connsiteX331" fmla="*/ 3490905 w 7467600"/>
              <a:gd name="connsiteY331" fmla="*/ 6277660 h 6858000"/>
              <a:gd name="connsiteX332" fmla="*/ 3455859 w 7467600"/>
              <a:gd name="connsiteY332" fmla="*/ 6391301 h 6858000"/>
              <a:gd name="connsiteX333" fmla="*/ 3429112 w 7467600"/>
              <a:gd name="connsiteY333" fmla="*/ 6479469 h 6858000"/>
              <a:gd name="connsiteX334" fmla="*/ 3304862 w 7467600"/>
              <a:gd name="connsiteY334" fmla="*/ 6796476 h 6858000"/>
              <a:gd name="connsiteX335" fmla="*/ 3276071 w 7467600"/>
              <a:gd name="connsiteY335" fmla="*/ 6858000 h 6858000"/>
              <a:gd name="connsiteX336" fmla="*/ 3240805 w 7467600"/>
              <a:gd name="connsiteY336" fmla="*/ 6858000 h 6858000"/>
              <a:gd name="connsiteX337" fmla="*/ 3275917 w 7467600"/>
              <a:gd name="connsiteY337" fmla="*/ 6783192 h 6858000"/>
              <a:gd name="connsiteX338" fmla="*/ 3399358 w 7467600"/>
              <a:gd name="connsiteY338" fmla="*/ 6469011 h 6858000"/>
              <a:gd name="connsiteX339" fmla="*/ 3425650 w 7467600"/>
              <a:gd name="connsiteY339" fmla="*/ 6381333 h 6858000"/>
              <a:gd name="connsiteX340" fmla="*/ 3460661 w 7467600"/>
              <a:gd name="connsiteY340" fmla="*/ 6266763 h 6858000"/>
              <a:gd name="connsiteX341" fmla="*/ 3518021 w 7467600"/>
              <a:gd name="connsiteY341" fmla="*/ 6117298 h 6858000"/>
              <a:gd name="connsiteX342" fmla="*/ 3554035 w 7467600"/>
              <a:gd name="connsiteY342" fmla="*/ 6027832 h 6858000"/>
              <a:gd name="connsiteX343" fmla="*/ 3677174 w 7467600"/>
              <a:gd name="connsiteY343" fmla="*/ 5636351 h 6858000"/>
              <a:gd name="connsiteX344" fmla="*/ 3698819 w 7467600"/>
              <a:gd name="connsiteY344" fmla="*/ 5560503 h 6858000"/>
              <a:gd name="connsiteX345" fmla="*/ 3702094 w 7467600"/>
              <a:gd name="connsiteY345" fmla="*/ 5549194 h 6858000"/>
              <a:gd name="connsiteX346" fmla="*/ 3398355 w 7467600"/>
              <a:gd name="connsiteY346" fmla="*/ 6094603 h 6858000"/>
              <a:gd name="connsiteX347" fmla="*/ 3193941 w 7467600"/>
              <a:gd name="connsiteY347" fmla="*/ 6798775 h 6858000"/>
              <a:gd name="connsiteX348" fmla="*/ 3184140 w 7467600"/>
              <a:gd name="connsiteY348" fmla="*/ 6858000 h 6858000"/>
              <a:gd name="connsiteX349" fmla="*/ 3099978 w 7467600"/>
              <a:gd name="connsiteY349" fmla="*/ 6858000 h 6858000"/>
              <a:gd name="connsiteX350" fmla="*/ 3101556 w 7467600"/>
              <a:gd name="connsiteY350" fmla="*/ 6843337 h 6858000"/>
              <a:gd name="connsiteX351" fmla="*/ 3370162 w 7467600"/>
              <a:gd name="connsiteY351" fmla="*/ 5785550 h 6858000"/>
              <a:gd name="connsiteX352" fmla="*/ 3746477 w 7467600"/>
              <a:gd name="connsiteY352" fmla="*/ 5377889 h 6858000"/>
              <a:gd name="connsiteX353" fmla="*/ 3863399 w 7467600"/>
              <a:gd name="connsiteY353" fmla="*/ 5087257 h 6858000"/>
              <a:gd name="connsiteX354" fmla="*/ 3968712 w 7467600"/>
              <a:gd name="connsiteY354" fmla="*/ 4913989 h 6858000"/>
              <a:gd name="connsiteX355" fmla="*/ 2792390 w 7467600"/>
              <a:gd name="connsiteY355" fmla="*/ 5382974 h 6858000"/>
              <a:gd name="connsiteX356" fmla="*/ 2714982 w 7467600"/>
              <a:gd name="connsiteY356" fmla="*/ 5427051 h 6858000"/>
              <a:gd name="connsiteX357" fmla="*/ 2813361 w 7467600"/>
              <a:gd name="connsiteY357" fmla="*/ 6023912 h 6858000"/>
              <a:gd name="connsiteX358" fmla="*/ 2688430 w 7467600"/>
              <a:gd name="connsiteY358" fmla="*/ 6801564 h 6858000"/>
              <a:gd name="connsiteX359" fmla="*/ 2629626 w 7467600"/>
              <a:gd name="connsiteY359" fmla="*/ 6763394 h 6858000"/>
              <a:gd name="connsiteX360" fmla="*/ 2565328 w 7467600"/>
              <a:gd name="connsiteY360" fmla="*/ 5516399 h 6858000"/>
              <a:gd name="connsiteX361" fmla="*/ 1922999 w 7467600"/>
              <a:gd name="connsiteY361" fmla="*/ 5980343 h 6858000"/>
              <a:gd name="connsiteX362" fmla="*/ 1950261 w 7467600"/>
              <a:gd name="connsiteY362" fmla="*/ 6405858 h 6858000"/>
              <a:gd name="connsiteX363" fmla="*/ 2365554 w 7467600"/>
              <a:gd name="connsiteY363" fmla="*/ 6759107 h 6858000"/>
              <a:gd name="connsiteX364" fmla="*/ 2424142 w 7467600"/>
              <a:gd name="connsiteY364" fmla="*/ 6858000 h 6858000"/>
              <a:gd name="connsiteX365" fmla="*/ 2395994 w 7467600"/>
              <a:gd name="connsiteY365" fmla="*/ 6858000 h 6858000"/>
              <a:gd name="connsiteX366" fmla="*/ 2392863 w 7467600"/>
              <a:gd name="connsiteY366" fmla="*/ 6852964 h 6858000"/>
              <a:gd name="connsiteX367" fmla="*/ 2017589 w 7467600"/>
              <a:gd name="connsiteY367" fmla="*/ 6493982 h 6858000"/>
              <a:gd name="connsiteX368" fmla="*/ 2147336 w 7467600"/>
              <a:gd name="connsiteY368" fmla="*/ 6594052 h 6858000"/>
              <a:gd name="connsiteX369" fmla="*/ 2207047 w 7467600"/>
              <a:gd name="connsiteY369" fmla="*/ 6654540 h 6858000"/>
              <a:gd name="connsiteX370" fmla="*/ 2299106 w 7467600"/>
              <a:gd name="connsiteY370" fmla="*/ 6778931 h 6858000"/>
              <a:gd name="connsiteX371" fmla="*/ 2314430 w 7467600"/>
              <a:gd name="connsiteY371" fmla="*/ 6801144 h 6858000"/>
              <a:gd name="connsiteX372" fmla="*/ 2352406 w 7467600"/>
              <a:gd name="connsiteY372" fmla="*/ 6858000 h 6858000"/>
              <a:gd name="connsiteX373" fmla="*/ 2314492 w 7467600"/>
              <a:gd name="connsiteY373" fmla="*/ 6858000 h 6858000"/>
              <a:gd name="connsiteX374" fmla="*/ 2288095 w 7467600"/>
              <a:gd name="connsiteY374" fmla="*/ 6818030 h 6858000"/>
              <a:gd name="connsiteX375" fmla="*/ 2272768 w 7467600"/>
              <a:gd name="connsiteY375" fmla="*/ 6795822 h 6858000"/>
              <a:gd name="connsiteX376" fmla="*/ 2182715 w 7467600"/>
              <a:gd name="connsiteY376" fmla="*/ 6675071 h 6858000"/>
              <a:gd name="connsiteX377" fmla="*/ 2032061 w 7467600"/>
              <a:gd name="connsiteY377" fmla="*/ 6541380 h 6858000"/>
              <a:gd name="connsiteX378" fmla="*/ 2257220 w 7467600"/>
              <a:gd name="connsiteY378" fmla="*/ 6826257 h 6858000"/>
              <a:gd name="connsiteX379" fmla="*/ 2281324 w 7467600"/>
              <a:gd name="connsiteY379" fmla="*/ 6858000 h 6858000"/>
              <a:gd name="connsiteX380" fmla="*/ 2242860 w 7467600"/>
              <a:gd name="connsiteY380" fmla="*/ 6858000 h 6858000"/>
              <a:gd name="connsiteX381" fmla="*/ 2232818 w 7467600"/>
              <a:gd name="connsiteY381" fmla="*/ 6844926 h 6858000"/>
              <a:gd name="connsiteX382" fmla="*/ 1990172 w 7467600"/>
              <a:gd name="connsiteY382" fmla="*/ 6542121 h 6858000"/>
              <a:gd name="connsiteX383" fmla="*/ 2124090 w 7467600"/>
              <a:gd name="connsiteY383" fmla="*/ 6761017 h 6858000"/>
              <a:gd name="connsiteX384" fmla="*/ 2200380 w 7467600"/>
              <a:gd name="connsiteY384" fmla="*/ 6858000 h 6858000"/>
              <a:gd name="connsiteX385" fmla="*/ 2147507 w 7467600"/>
              <a:gd name="connsiteY385" fmla="*/ 6858000 h 6858000"/>
              <a:gd name="connsiteX386" fmla="*/ 2070668 w 7467600"/>
              <a:gd name="connsiteY386" fmla="*/ 6761520 h 6858000"/>
              <a:gd name="connsiteX387" fmla="*/ 1975142 w 7467600"/>
              <a:gd name="connsiteY387" fmla="*/ 6585570 h 6858000"/>
              <a:gd name="connsiteX388" fmla="*/ 2050035 w 7467600"/>
              <a:gd name="connsiteY388" fmla="*/ 6813345 h 6858000"/>
              <a:gd name="connsiteX389" fmla="*/ 2063025 w 7467600"/>
              <a:gd name="connsiteY389" fmla="*/ 6858000 h 6858000"/>
              <a:gd name="connsiteX390" fmla="*/ 2021675 w 7467600"/>
              <a:gd name="connsiteY390" fmla="*/ 6858000 h 6858000"/>
              <a:gd name="connsiteX391" fmla="*/ 2019308 w 7467600"/>
              <a:gd name="connsiteY391" fmla="*/ 6847118 h 6858000"/>
              <a:gd name="connsiteX392" fmla="*/ 1938835 w 7467600"/>
              <a:gd name="connsiteY392" fmla="*/ 6551160 h 6858000"/>
              <a:gd name="connsiteX393" fmla="*/ 1953230 w 7467600"/>
              <a:gd name="connsiteY393" fmla="*/ 6759699 h 6858000"/>
              <a:gd name="connsiteX394" fmla="*/ 1956763 w 7467600"/>
              <a:gd name="connsiteY394" fmla="*/ 6778191 h 6858000"/>
              <a:gd name="connsiteX395" fmla="*/ 1967925 w 7467600"/>
              <a:gd name="connsiteY395" fmla="*/ 6858000 h 6858000"/>
              <a:gd name="connsiteX396" fmla="*/ 1936622 w 7467600"/>
              <a:gd name="connsiteY396" fmla="*/ 6858000 h 6858000"/>
              <a:gd name="connsiteX397" fmla="*/ 1926261 w 7467600"/>
              <a:gd name="connsiteY397" fmla="*/ 6784064 h 6858000"/>
              <a:gd name="connsiteX398" fmla="*/ 1922724 w 7467600"/>
              <a:gd name="connsiteY398" fmla="*/ 6765577 h 6858000"/>
              <a:gd name="connsiteX399" fmla="*/ 1904650 w 7467600"/>
              <a:gd name="connsiteY399" fmla="*/ 6639616 h 6858000"/>
              <a:gd name="connsiteX400" fmla="*/ 1885273 w 7467600"/>
              <a:gd name="connsiteY400" fmla="*/ 6858000 h 6858000"/>
              <a:gd name="connsiteX401" fmla="*/ 1854363 w 7467600"/>
              <a:gd name="connsiteY401" fmla="*/ 6858000 h 6858000"/>
              <a:gd name="connsiteX402" fmla="*/ 1880391 w 7467600"/>
              <a:gd name="connsiteY402" fmla="*/ 6603796 h 6858000"/>
              <a:gd name="connsiteX403" fmla="*/ 1818273 w 7467600"/>
              <a:gd name="connsiteY403" fmla="*/ 6715729 h 6858000"/>
              <a:gd name="connsiteX404" fmla="*/ 1794691 w 7467600"/>
              <a:gd name="connsiteY404" fmla="*/ 6843239 h 6858000"/>
              <a:gd name="connsiteX405" fmla="*/ 1794914 w 7467600"/>
              <a:gd name="connsiteY405" fmla="*/ 6858000 h 6858000"/>
              <a:gd name="connsiteX406" fmla="*/ 1746128 w 7467600"/>
              <a:gd name="connsiteY406" fmla="*/ 6858000 h 6858000"/>
              <a:gd name="connsiteX407" fmla="*/ 1753934 w 7467600"/>
              <a:gd name="connsiteY407" fmla="*/ 6724796 h 6858000"/>
              <a:gd name="connsiteX408" fmla="*/ 1792053 w 7467600"/>
              <a:gd name="connsiteY408" fmla="*/ 6572396 h 6858000"/>
              <a:gd name="connsiteX409" fmla="*/ 1862248 w 7467600"/>
              <a:gd name="connsiteY409" fmla="*/ 6266397 h 6858000"/>
              <a:gd name="connsiteX410" fmla="*/ 1862250 w 7467600"/>
              <a:gd name="connsiteY410" fmla="*/ 6033531 h 6858000"/>
              <a:gd name="connsiteX411" fmla="*/ 1211999 w 7467600"/>
              <a:gd name="connsiteY411" fmla="*/ 6683610 h 6858000"/>
              <a:gd name="connsiteX412" fmla="*/ 1213266 w 7467600"/>
              <a:gd name="connsiteY412" fmla="*/ 6691947 h 6858000"/>
              <a:gd name="connsiteX413" fmla="*/ 1203370 w 7467600"/>
              <a:gd name="connsiteY413" fmla="*/ 6850676 h 6858000"/>
              <a:gd name="connsiteX414" fmla="*/ 1203671 w 7467600"/>
              <a:gd name="connsiteY414" fmla="*/ 6858000 h 6858000"/>
              <a:gd name="connsiteX415" fmla="*/ 1143180 w 7467600"/>
              <a:gd name="connsiteY415" fmla="*/ 6858000 h 6858000"/>
              <a:gd name="connsiteX416" fmla="*/ 1142176 w 7467600"/>
              <a:gd name="connsiteY416" fmla="*/ 6766045 h 6858000"/>
              <a:gd name="connsiteX417" fmla="*/ 1067484 w 7467600"/>
              <a:gd name="connsiteY417" fmla="*/ 6858000 h 6858000"/>
              <a:gd name="connsiteX418" fmla="*/ 953928 w 7467600"/>
              <a:gd name="connsiteY418" fmla="*/ 6858000 h 6858000"/>
              <a:gd name="connsiteX419" fmla="*/ 959715 w 7467600"/>
              <a:gd name="connsiteY419" fmla="*/ 6850185 h 6858000"/>
              <a:gd name="connsiteX420" fmla="*/ 1483788 w 7467600"/>
              <a:gd name="connsiteY420" fmla="*/ 6259174 h 6858000"/>
              <a:gd name="connsiteX421" fmla="*/ 1100671 w 7467600"/>
              <a:gd name="connsiteY421" fmla="*/ 6252137 h 6858000"/>
              <a:gd name="connsiteX422" fmla="*/ 1090144 w 7467600"/>
              <a:gd name="connsiteY422" fmla="*/ 6256748 h 6858000"/>
              <a:gd name="connsiteX423" fmla="*/ 1095872 w 7467600"/>
              <a:gd name="connsiteY423" fmla="*/ 6271892 h 6858000"/>
              <a:gd name="connsiteX424" fmla="*/ 262785 w 7467600"/>
              <a:gd name="connsiteY424" fmla="*/ 6845450 h 6858000"/>
              <a:gd name="connsiteX425" fmla="*/ 209968 w 7467600"/>
              <a:gd name="connsiteY425" fmla="*/ 6770713 h 6858000"/>
              <a:gd name="connsiteX426" fmla="*/ 873460 w 7467600"/>
              <a:gd name="connsiteY426" fmla="*/ 6253768 h 6858000"/>
              <a:gd name="connsiteX427" fmla="*/ 192686 w 7467600"/>
              <a:gd name="connsiteY427" fmla="*/ 5849257 h 6858000"/>
              <a:gd name="connsiteX428" fmla="*/ 4696 w 7467600"/>
              <a:gd name="connsiteY428" fmla="*/ 5697668 h 6858000"/>
              <a:gd name="connsiteX429" fmla="*/ 0 w 7467600"/>
              <a:gd name="connsiteY429" fmla="*/ 5689984 h 6858000"/>
              <a:gd name="connsiteX430" fmla="*/ 0 w 7467600"/>
              <a:gd name="connsiteY430" fmla="*/ 5513472 h 6858000"/>
              <a:gd name="connsiteX431" fmla="*/ 174101 w 7467600"/>
              <a:gd name="connsiteY431" fmla="*/ 5620277 h 6858000"/>
              <a:gd name="connsiteX432" fmla="*/ 891800 w 7467600"/>
              <a:gd name="connsiteY432" fmla="*/ 6036935 h 6858000"/>
              <a:gd name="connsiteX433" fmla="*/ 1072219 w 7467600"/>
              <a:gd name="connsiteY433" fmla="*/ 6169443 h 6858000"/>
              <a:gd name="connsiteX434" fmla="*/ 1074117 w 7467600"/>
              <a:gd name="connsiteY434" fmla="*/ 6170301 h 6858000"/>
              <a:gd name="connsiteX435" fmla="*/ 1083114 w 7467600"/>
              <a:gd name="connsiteY435" fmla="*/ 6174131 h 6858000"/>
              <a:gd name="connsiteX436" fmla="*/ 1543010 w 7467600"/>
              <a:gd name="connsiteY436" fmla="*/ 6191140 h 6858000"/>
              <a:gd name="connsiteX437" fmla="*/ 1551080 w 7467600"/>
              <a:gd name="connsiteY437" fmla="*/ 6195006 h 6858000"/>
              <a:gd name="connsiteX438" fmla="*/ 2345443 w 7467600"/>
              <a:gd name="connsiteY438" fmla="*/ 5549882 h 6858000"/>
              <a:gd name="connsiteX439" fmla="*/ 1721499 w 7467600"/>
              <a:gd name="connsiteY439" fmla="*/ 5599969 h 6858000"/>
              <a:gd name="connsiteX440" fmla="*/ 767716 w 7467600"/>
              <a:gd name="connsiteY440" fmla="*/ 5472768 h 6858000"/>
              <a:gd name="connsiteX441" fmla="*/ 722147 w 7467600"/>
              <a:gd name="connsiteY441" fmla="*/ 5393091 h 6858000"/>
              <a:gd name="connsiteX442" fmla="*/ 1485552 w 7467600"/>
              <a:gd name="connsiteY442" fmla="*/ 5313202 h 6858000"/>
              <a:gd name="connsiteX443" fmla="*/ 2143004 w 7467600"/>
              <a:gd name="connsiteY443" fmla="*/ 5402420 h 6858000"/>
              <a:gd name="connsiteX444" fmla="*/ 1933391 w 7467600"/>
              <a:gd name="connsiteY444" fmla="*/ 5156971 h 6858000"/>
              <a:gd name="connsiteX445" fmla="*/ 1827118 w 7467600"/>
              <a:gd name="connsiteY445" fmla="*/ 4968410 h 6858000"/>
              <a:gd name="connsiteX446" fmla="*/ 1837349 w 7467600"/>
              <a:gd name="connsiteY446" fmla="*/ 4956357 h 6858000"/>
              <a:gd name="connsiteX447" fmla="*/ 2162835 w 7467600"/>
              <a:gd name="connsiteY447" fmla="*/ 5187853 h 6858000"/>
              <a:gd name="connsiteX448" fmla="*/ 2257167 w 7467600"/>
              <a:gd name="connsiteY448" fmla="*/ 5462123 h 6858000"/>
              <a:gd name="connsiteX449" fmla="*/ 2261598 w 7467600"/>
              <a:gd name="connsiteY449" fmla="*/ 5467998 h 6858000"/>
              <a:gd name="connsiteX450" fmla="*/ 2437177 w 7467600"/>
              <a:gd name="connsiteY450" fmla="*/ 5479608 h 6858000"/>
              <a:gd name="connsiteX451" fmla="*/ 2445247 w 7467600"/>
              <a:gd name="connsiteY451" fmla="*/ 5483476 h 6858000"/>
              <a:gd name="connsiteX452" fmla="*/ 2743626 w 7467600"/>
              <a:gd name="connsiteY452" fmla="*/ 5304819 h 6858000"/>
              <a:gd name="connsiteX453" fmla="*/ 3048102 w 7467600"/>
              <a:gd name="connsiteY453" fmla="*/ 5150595 h 6858000"/>
              <a:gd name="connsiteX454" fmla="*/ 1799414 w 7467600"/>
              <a:gd name="connsiteY454" fmla="*/ 4694732 h 6858000"/>
              <a:gd name="connsiteX455" fmla="*/ 1771735 w 7467600"/>
              <a:gd name="connsiteY455" fmla="*/ 4619929 h 6858000"/>
              <a:gd name="connsiteX456" fmla="*/ 3104273 w 7467600"/>
              <a:gd name="connsiteY456" fmla="*/ 5076159 h 6858000"/>
              <a:gd name="connsiteX457" fmla="*/ 3113245 w 7467600"/>
              <a:gd name="connsiteY457" fmla="*/ 5090705 h 6858000"/>
              <a:gd name="connsiteX458" fmla="*/ 3126294 w 7467600"/>
              <a:gd name="connsiteY458" fmla="*/ 5114400 h 6858000"/>
              <a:gd name="connsiteX459" fmla="*/ 3937433 w 7467600"/>
              <a:gd name="connsiteY459" fmla="*/ 4830473 h 6858000"/>
              <a:gd name="connsiteX460" fmla="*/ 3590475 w 7467600"/>
              <a:gd name="connsiteY460" fmla="*/ 4597974 h 6858000"/>
              <a:gd name="connsiteX461" fmla="*/ 3100264 w 7467600"/>
              <a:gd name="connsiteY461" fmla="*/ 4579845 h 6858000"/>
              <a:gd name="connsiteX462" fmla="*/ 2183576 w 7467600"/>
              <a:gd name="connsiteY462" fmla="*/ 4227150 h 6858000"/>
              <a:gd name="connsiteX463" fmla="*/ 2151029 w 7467600"/>
              <a:gd name="connsiteY463" fmla="*/ 4146947 h 6858000"/>
              <a:gd name="connsiteX464" fmla="*/ 3563434 w 7467600"/>
              <a:gd name="connsiteY464" fmla="*/ 4469115 h 6858000"/>
              <a:gd name="connsiteX465" fmla="*/ 3177952 w 7467600"/>
              <a:gd name="connsiteY465" fmla="*/ 3657386 h 6858000"/>
              <a:gd name="connsiteX466" fmla="*/ 3189263 w 7467600"/>
              <a:gd name="connsiteY466" fmla="*/ 3625726 h 6858000"/>
              <a:gd name="connsiteX467" fmla="*/ 3560912 w 7467600"/>
              <a:gd name="connsiteY467" fmla="*/ 4079863 h 6858000"/>
              <a:gd name="connsiteX468" fmla="*/ 3626636 w 7467600"/>
              <a:gd name="connsiteY468" fmla="*/ 4512230 h 6858000"/>
              <a:gd name="connsiteX469" fmla="*/ 3653088 w 7467600"/>
              <a:gd name="connsiteY469" fmla="*/ 4521417 h 6858000"/>
              <a:gd name="connsiteX470" fmla="*/ 3988128 w 7467600"/>
              <a:gd name="connsiteY470" fmla="*/ 4817267 h 6858000"/>
              <a:gd name="connsiteX471" fmla="*/ 4830582 w 7467600"/>
              <a:gd name="connsiteY471" fmla="*/ 4676000 h 6858000"/>
              <a:gd name="connsiteX472" fmla="*/ 4830100 w 7467600"/>
              <a:gd name="connsiteY472" fmla="*/ 4675554 h 6858000"/>
              <a:gd name="connsiteX473" fmla="*/ 4036318 w 7467600"/>
              <a:gd name="connsiteY473" fmla="*/ 4147013 h 6858000"/>
              <a:gd name="connsiteX474" fmla="*/ 3432098 w 7467600"/>
              <a:gd name="connsiteY474" fmla="*/ 3537312 h 6858000"/>
              <a:gd name="connsiteX475" fmla="*/ 3446761 w 7467600"/>
              <a:gd name="connsiteY475" fmla="*/ 3461278 h 6858000"/>
              <a:gd name="connsiteX476" fmla="*/ 4419733 w 7467600"/>
              <a:gd name="connsiteY476" fmla="*/ 3963555 h 6858000"/>
              <a:gd name="connsiteX477" fmla="*/ 4781371 w 7467600"/>
              <a:gd name="connsiteY477" fmla="*/ 4458604 h 6858000"/>
              <a:gd name="connsiteX478" fmla="*/ 4780440 w 7467600"/>
              <a:gd name="connsiteY478" fmla="*/ 4470290 h 6858000"/>
              <a:gd name="connsiteX479" fmla="*/ 4898954 w 7467600"/>
              <a:gd name="connsiteY479" fmla="*/ 4662092 h 6858000"/>
              <a:gd name="connsiteX480" fmla="*/ 4900699 w 7467600"/>
              <a:gd name="connsiteY480" fmla="*/ 4670867 h 6858000"/>
              <a:gd name="connsiteX481" fmla="*/ 5714511 w 7467600"/>
              <a:gd name="connsiteY481" fmla="*/ 4663483 h 6858000"/>
              <a:gd name="connsiteX482" fmla="*/ 5464793 w 7467600"/>
              <a:gd name="connsiteY482" fmla="*/ 4393556 h 6858000"/>
              <a:gd name="connsiteX483" fmla="*/ 5461897 w 7467600"/>
              <a:gd name="connsiteY483" fmla="*/ 4390879 h 6858000"/>
              <a:gd name="connsiteX484" fmla="*/ 4294126 w 7467600"/>
              <a:gd name="connsiteY484" fmla="*/ 3303048 h 6858000"/>
              <a:gd name="connsiteX485" fmla="*/ 4305321 w 7467600"/>
              <a:gd name="connsiteY485" fmla="*/ 3256953 h 6858000"/>
              <a:gd name="connsiteX486" fmla="*/ 4949299 w 7467600"/>
              <a:gd name="connsiteY486" fmla="*/ 3766336 h 6858000"/>
              <a:gd name="connsiteX487" fmla="*/ 5291452 w 7467600"/>
              <a:gd name="connsiteY487" fmla="*/ 4076801 h 6858000"/>
              <a:gd name="connsiteX488" fmla="*/ 5434998 w 7467600"/>
              <a:gd name="connsiteY488" fmla="*/ 4254100 h 6858000"/>
              <a:gd name="connsiteX489" fmla="*/ 5351015 w 7467600"/>
              <a:gd name="connsiteY489" fmla="*/ 3760989 h 6858000"/>
              <a:gd name="connsiteX490" fmla="*/ 5413780 w 7467600"/>
              <a:gd name="connsiteY490" fmla="*/ 2966265 h 6858000"/>
              <a:gd name="connsiteX491" fmla="*/ 5425627 w 7467600"/>
              <a:gd name="connsiteY491" fmla="*/ 2954192 h 6858000"/>
              <a:gd name="connsiteX492" fmla="*/ 6604735 w 7467600"/>
              <a:gd name="connsiteY492" fmla="*/ 2041381 h 6858000"/>
              <a:gd name="connsiteX493" fmla="*/ 7204487 w 7467600"/>
              <a:gd name="connsiteY493" fmla="*/ 2742112 h 6858000"/>
              <a:gd name="connsiteX494" fmla="*/ 7131592 w 7467600"/>
              <a:gd name="connsiteY494" fmla="*/ 2672096 h 6858000"/>
              <a:gd name="connsiteX495" fmla="*/ 6996344 w 7467600"/>
              <a:gd name="connsiteY495" fmla="*/ 2518310 h 6858000"/>
              <a:gd name="connsiteX496" fmla="*/ 6735495 w 7467600"/>
              <a:gd name="connsiteY496" fmla="*/ 2196890 h 6858000"/>
              <a:gd name="connsiteX497" fmla="*/ 6721901 w 7467600"/>
              <a:gd name="connsiteY497" fmla="*/ 2179274 h 6858000"/>
              <a:gd name="connsiteX498" fmla="*/ 6604735 w 7467600"/>
              <a:gd name="connsiteY498" fmla="*/ 2041381 h 6858000"/>
              <a:gd name="connsiteX499" fmla="*/ 6591670 w 7467600"/>
              <a:gd name="connsiteY499" fmla="*/ 1988277 h 6858000"/>
              <a:gd name="connsiteX500" fmla="*/ 6747349 w 7467600"/>
              <a:gd name="connsiteY500" fmla="*/ 2160069 h 6858000"/>
              <a:gd name="connsiteX501" fmla="*/ 6760943 w 7467600"/>
              <a:gd name="connsiteY501" fmla="*/ 2177686 h 6858000"/>
              <a:gd name="connsiteX502" fmla="*/ 7021065 w 7467600"/>
              <a:gd name="connsiteY502" fmla="*/ 2498102 h 6858000"/>
              <a:gd name="connsiteX503" fmla="*/ 7155223 w 7467600"/>
              <a:gd name="connsiteY503" fmla="*/ 2650386 h 6858000"/>
              <a:gd name="connsiteX504" fmla="*/ 7203167 w 7467600"/>
              <a:gd name="connsiteY504" fmla="*/ 2697288 h 6858000"/>
              <a:gd name="connsiteX505" fmla="*/ 6937703 w 7467600"/>
              <a:gd name="connsiteY505" fmla="*/ 2321981 h 6858000"/>
              <a:gd name="connsiteX506" fmla="*/ 6591670 w 7467600"/>
              <a:gd name="connsiteY506" fmla="*/ 1988277 h 6858000"/>
              <a:gd name="connsiteX507" fmla="*/ 5798671 w 7467600"/>
              <a:gd name="connsiteY507" fmla="*/ 1981601 h 6858000"/>
              <a:gd name="connsiteX508" fmla="*/ 5754709 w 7467600"/>
              <a:gd name="connsiteY508" fmla="*/ 2071454 h 6858000"/>
              <a:gd name="connsiteX509" fmla="*/ 5763044 w 7467600"/>
              <a:gd name="connsiteY509" fmla="*/ 2842206 h 6858000"/>
              <a:gd name="connsiteX510" fmla="*/ 5764974 w 7467600"/>
              <a:gd name="connsiteY510" fmla="*/ 2799609 h 6858000"/>
              <a:gd name="connsiteX511" fmla="*/ 5767665 w 7467600"/>
              <a:gd name="connsiteY511" fmla="*/ 2666409 h 6858000"/>
              <a:gd name="connsiteX512" fmla="*/ 5763055 w 7467600"/>
              <a:gd name="connsiteY512" fmla="*/ 2579705 h 6858000"/>
              <a:gd name="connsiteX513" fmla="*/ 5758079 w 7467600"/>
              <a:gd name="connsiteY513" fmla="*/ 2492508 h 6858000"/>
              <a:gd name="connsiteX514" fmla="*/ 5779325 w 7467600"/>
              <a:gd name="connsiteY514" fmla="*/ 2197069 h 6858000"/>
              <a:gd name="connsiteX515" fmla="*/ 5798671 w 7467600"/>
              <a:gd name="connsiteY515" fmla="*/ 1981601 h 6858000"/>
              <a:gd name="connsiteX516" fmla="*/ 5829202 w 7467600"/>
              <a:gd name="connsiteY516" fmla="*/ 1971679 h 6858000"/>
              <a:gd name="connsiteX517" fmla="*/ 5809558 w 7467600"/>
              <a:gd name="connsiteY517" fmla="*/ 2198043 h 6858000"/>
              <a:gd name="connsiteX518" fmla="*/ 5788653 w 7467600"/>
              <a:gd name="connsiteY518" fmla="*/ 2489430 h 6858000"/>
              <a:gd name="connsiteX519" fmla="*/ 5793439 w 7467600"/>
              <a:gd name="connsiteY519" fmla="*/ 2575235 h 6858000"/>
              <a:gd name="connsiteX520" fmla="*/ 5796837 w 7467600"/>
              <a:gd name="connsiteY520" fmla="*/ 2637633 h 6858000"/>
              <a:gd name="connsiteX521" fmla="*/ 5818614 w 7467600"/>
              <a:gd name="connsiteY521" fmla="*/ 2473055 h 6858000"/>
              <a:gd name="connsiteX522" fmla="*/ 5829202 w 7467600"/>
              <a:gd name="connsiteY522" fmla="*/ 1971679 h 6858000"/>
              <a:gd name="connsiteX523" fmla="*/ 5911389 w 7467600"/>
              <a:gd name="connsiteY523" fmla="*/ 1898371 h 6858000"/>
              <a:gd name="connsiteX524" fmla="*/ 6237627 w 7467600"/>
              <a:gd name="connsiteY524" fmla="*/ 2231921 h 6858000"/>
              <a:gd name="connsiteX525" fmla="*/ 5911389 w 7467600"/>
              <a:gd name="connsiteY525" fmla="*/ 1898371 h 6858000"/>
              <a:gd name="connsiteX526" fmla="*/ 6944437 w 7467600"/>
              <a:gd name="connsiteY526" fmla="*/ 1575402 h 6858000"/>
              <a:gd name="connsiteX527" fmla="*/ 6304730 w 7467600"/>
              <a:gd name="connsiteY527" fmla="*/ 1766654 h 6858000"/>
              <a:gd name="connsiteX528" fmla="*/ 6944437 w 7467600"/>
              <a:gd name="connsiteY528" fmla="*/ 1575402 h 6858000"/>
              <a:gd name="connsiteX529" fmla="*/ 7019523 w 7467600"/>
              <a:gd name="connsiteY529" fmla="*/ 1519450 h 6858000"/>
              <a:gd name="connsiteX530" fmla="*/ 6298091 w 7467600"/>
              <a:gd name="connsiteY530" fmla="*/ 1737122 h 6858000"/>
              <a:gd name="connsiteX531" fmla="*/ 7019523 w 7467600"/>
              <a:gd name="connsiteY531" fmla="*/ 1519450 h 6858000"/>
              <a:gd name="connsiteX532" fmla="*/ 2399523 w 7467600"/>
              <a:gd name="connsiteY532" fmla="*/ 1428234 h 6858000"/>
              <a:gd name="connsiteX533" fmla="*/ 2224982 w 7467600"/>
              <a:gd name="connsiteY533" fmla="*/ 1826201 h 6858000"/>
              <a:gd name="connsiteX534" fmla="*/ 2096099 w 7467600"/>
              <a:gd name="connsiteY534" fmla="*/ 2345900 h 6858000"/>
              <a:gd name="connsiteX535" fmla="*/ 2283317 w 7467600"/>
              <a:gd name="connsiteY535" fmla="*/ 1796925 h 6858000"/>
              <a:gd name="connsiteX536" fmla="*/ 2399523 w 7467600"/>
              <a:gd name="connsiteY536" fmla="*/ 1428234 h 6858000"/>
              <a:gd name="connsiteX537" fmla="*/ 2448558 w 7467600"/>
              <a:gd name="connsiteY537" fmla="*/ 1373435 h 6858000"/>
              <a:gd name="connsiteX538" fmla="*/ 2312521 w 7467600"/>
              <a:gd name="connsiteY538" fmla="*/ 1806140 h 6858000"/>
              <a:gd name="connsiteX539" fmla="*/ 2127533 w 7467600"/>
              <a:gd name="connsiteY539" fmla="*/ 2348380 h 6858000"/>
              <a:gd name="connsiteX540" fmla="*/ 2358080 w 7467600"/>
              <a:gd name="connsiteY540" fmla="*/ 1866134 h 6858000"/>
              <a:gd name="connsiteX541" fmla="*/ 2407436 w 7467600"/>
              <a:gd name="connsiteY541" fmla="*/ 1651070 h 6858000"/>
              <a:gd name="connsiteX542" fmla="*/ 2448558 w 7467600"/>
              <a:gd name="connsiteY542" fmla="*/ 1373435 h 6858000"/>
              <a:gd name="connsiteX543" fmla="*/ 278707 w 7467600"/>
              <a:gd name="connsiteY543" fmla="*/ 1352270 h 6858000"/>
              <a:gd name="connsiteX544" fmla="*/ 321570 w 7467600"/>
              <a:gd name="connsiteY544" fmla="*/ 1861610 h 6858000"/>
              <a:gd name="connsiteX545" fmla="*/ 294281 w 7467600"/>
              <a:gd name="connsiteY545" fmla="*/ 1440658 h 6858000"/>
              <a:gd name="connsiteX546" fmla="*/ 278707 w 7467600"/>
              <a:gd name="connsiteY546" fmla="*/ 1352270 h 6858000"/>
              <a:gd name="connsiteX547" fmla="*/ 1423821 w 7467600"/>
              <a:gd name="connsiteY547" fmla="*/ 1351958 h 6858000"/>
              <a:gd name="connsiteX548" fmla="*/ 1638521 w 7467600"/>
              <a:gd name="connsiteY548" fmla="*/ 1908470 h 6858000"/>
              <a:gd name="connsiteX549" fmla="*/ 1754199 w 7467600"/>
              <a:gd name="connsiteY549" fmla="*/ 2149284 h 6858000"/>
              <a:gd name="connsiteX550" fmla="*/ 1908359 w 7467600"/>
              <a:gd name="connsiteY550" fmla="*/ 2364988 h 6858000"/>
              <a:gd name="connsiteX551" fmla="*/ 1647661 w 7467600"/>
              <a:gd name="connsiteY551" fmla="*/ 1825945 h 6858000"/>
              <a:gd name="connsiteX552" fmla="*/ 1423821 w 7467600"/>
              <a:gd name="connsiteY552" fmla="*/ 1351958 h 6858000"/>
              <a:gd name="connsiteX553" fmla="*/ 1431890 w 7467600"/>
              <a:gd name="connsiteY553" fmla="*/ 1306475 h 6858000"/>
              <a:gd name="connsiteX554" fmla="*/ 1507597 w 7467600"/>
              <a:gd name="connsiteY554" fmla="*/ 1446132 h 6858000"/>
              <a:gd name="connsiteX555" fmla="*/ 1674586 w 7467600"/>
              <a:gd name="connsiteY555" fmla="*/ 1813832 h 6858000"/>
              <a:gd name="connsiteX556" fmla="*/ 1815950 w 7467600"/>
              <a:gd name="connsiteY556" fmla="*/ 2128564 h 6858000"/>
              <a:gd name="connsiteX557" fmla="*/ 1984242 w 7467600"/>
              <a:gd name="connsiteY557" fmla="*/ 2430829 h 6858000"/>
              <a:gd name="connsiteX558" fmla="*/ 2014023 w 7467600"/>
              <a:gd name="connsiteY558" fmla="*/ 2450995 h 6858000"/>
              <a:gd name="connsiteX559" fmla="*/ 1747337 w 7467600"/>
              <a:gd name="connsiteY559" fmla="*/ 1855264 h 6858000"/>
              <a:gd name="connsiteX560" fmla="*/ 1533749 w 7467600"/>
              <a:gd name="connsiteY560" fmla="*/ 1478656 h 6858000"/>
              <a:gd name="connsiteX561" fmla="*/ 1431890 w 7467600"/>
              <a:gd name="connsiteY561" fmla="*/ 1306475 h 6858000"/>
              <a:gd name="connsiteX562" fmla="*/ 5052692 w 7467600"/>
              <a:gd name="connsiteY562" fmla="*/ 1292994 h 6858000"/>
              <a:gd name="connsiteX563" fmla="*/ 5200661 w 7467600"/>
              <a:gd name="connsiteY563" fmla="*/ 1635186 h 6858000"/>
              <a:gd name="connsiteX564" fmla="*/ 5297138 w 7467600"/>
              <a:gd name="connsiteY564" fmla="*/ 1906351 h 6858000"/>
              <a:gd name="connsiteX565" fmla="*/ 5052692 w 7467600"/>
              <a:gd name="connsiteY565" fmla="*/ 1292994 h 6858000"/>
              <a:gd name="connsiteX566" fmla="*/ 5009948 w 7467600"/>
              <a:gd name="connsiteY566" fmla="*/ 1273619 h 6858000"/>
              <a:gd name="connsiteX567" fmla="*/ 5121777 w 7467600"/>
              <a:gd name="connsiteY567" fmla="*/ 1654213 h 6858000"/>
              <a:gd name="connsiteX568" fmla="*/ 5293545 w 7467600"/>
              <a:gd name="connsiteY568" fmla="*/ 2072247 h 6858000"/>
              <a:gd name="connsiteX569" fmla="*/ 5294042 w 7467600"/>
              <a:gd name="connsiteY569" fmla="*/ 2065019 h 6858000"/>
              <a:gd name="connsiteX570" fmla="*/ 5171936 w 7467600"/>
              <a:gd name="connsiteY570" fmla="*/ 1647613 h 6858000"/>
              <a:gd name="connsiteX571" fmla="*/ 5009948 w 7467600"/>
              <a:gd name="connsiteY571" fmla="*/ 1273619 h 6858000"/>
              <a:gd name="connsiteX572" fmla="*/ 655236 w 7467600"/>
              <a:gd name="connsiteY572" fmla="*/ 1268632 h 6858000"/>
              <a:gd name="connsiteX573" fmla="*/ 839521 w 7467600"/>
              <a:gd name="connsiteY573" fmla="*/ 1685315 h 6858000"/>
              <a:gd name="connsiteX574" fmla="*/ 1109416 w 7467600"/>
              <a:gd name="connsiteY574" fmla="*/ 2061663 h 6858000"/>
              <a:gd name="connsiteX575" fmla="*/ 1298300 w 7467600"/>
              <a:gd name="connsiteY575" fmla="*/ 2247742 h 6858000"/>
              <a:gd name="connsiteX576" fmla="*/ 1125871 w 7467600"/>
              <a:gd name="connsiteY576" fmla="*/ 1989513 h 6858000"/>
              <a:gd name="connsiteX577" fmla="*/ 981574 w 7467600"/>
              <a:gd name="connsiteY577" fmla="*/ 1783157 h 6858000"/>
              <a:gd name="connsiteX578" fmla="*/ 922198 w 7467600"/>
              <a:gd name="connsiteY578" fmla="*/ 1677437 h 6858000"/>
              <a:gd name="connsiteX579" fmla="*/ 869293 w 7467600"/>
              <a:gd name="connsiteY579" fmla="*/ 1583214 h 6858000"/>
              <a:gd name="connsiteX580" fmla="*/ 751431 w 7467600"/>
              <a:gd name="connsiteY580" fmla="*/ 1405731 h 6858000"/>
              <a:gd name="connsiteX581" fmla="*/ 655236 w 7467600"/>
              <a:gd name="connsiteY581" fmla="*/ 1268632 h 6858000"/>
              <a:gd name="connsiteX582" fmla="*/ 6516292 w 7467600"/>
              <a:gd name="connsiteY582" fmla="*/ 1263064 h 6858000"/>
              <a:gd name="connsiteX583" fmla="*/ 5736320 w 7467600"/>
              <a:gd name="connsiteY583" fmla="*/ 1501803 h 6858000"/>
              <a:gd name="connsiteX584" fmla="*/ 6516292 w 7467600"/>
              <a:gd name="connsiteY584" fmla="*/ 1263064 h 6858000"/>
              <a:gd name="connsiteX585" fmla="*/ 291466 w 7467600"/>
              <a:gd name="connsiteY585" fmla="*/ 1250369 h 6858000"/>
              <a:gd name="connsiteX586" fmla="*/ 323180 w 7467600"/>
              <a:gd name="connsiteY586" fmla="*/ 1435283 h 6858000"/>
              <a:gd name="connsiteX587" fmla="*/ 349381 w 7467600"/>
              <a:gd name="connsiteY587" fmla="*/ 1875041 h 6858000"/>
              <a:gd name="connsiteX588" fmla="*/ 374363 w 7467600"/>
              <a:gd name="connsiteY588" fmla="*/ 1506494 h 6858000"/>
              <a:gd name="connsiteX589" fmla="*/ 302168 w 7467600"/>
              <a:gd name="connsiteY589" fmla="*/ 1274495 h 6858000"/>
              <a:gd name="connsiteX590" fmla="*/ 291466 w 7467600"/>
              <a:gd name="connsiteY590" fmla="*/ 1250369 h 6858000"/>
              <a:gd name="connsiteX591" fmla="*/ 678222 w 7467600"/>
              <a:gd name="connsiteY591" fmla="*/ 1248670 h 6858000"/>
              <a:gd name="connsiteX592" fmla="*/ 775536 w 7467600"/>
              <a:gd name="connsiteY592" fmla="*/ 1388015 h 6858000"/>
              <a:gd name="connsiteX593" fmla="*/ 894529 w 7467600"/>
              <a:gd name="connsiteY593" fmla="*/ 1567739 h 6858000"/>
              <a:gd name="connsiteX594" fmla="*/ 948000 w 7467600"/>
              <a:gd name="connsiteY594" fmla="*/ 1663088 h 6858000"/>
              <a:gd name="connsiteX595" fmla="*/ 1006812 w 7467600"/>
              <a:gd name="connsiteY595" fmla="*/ 1767683 h 6858000"/>
              <a:gd name="connsiteX596" fmla="*/ 1149133 w 7467600"/>
              <a:gd name="connsiteY596" fmla="*/ 1971513 h 6858000"/>
              <a:gd name="connsiteX597" fmla="*/ 1333952 w 7467600"/>
              <a:gd name="connsiteY597" fmla="*/ 2251620 h 6858000"/>
              <a:gd name="connsiteX598" fmla="*/ 1337329 w 7467600"/>
              <a:gd name="connsiteY598" fmla="*/ 2258350 h 6858000"/>
              <a:gd name="connsiteX599" fmla="*/ 1014726 w 7467600"/>
              <a:gd name="connsiteY599" fmla="*/ 1615556 h 6858000"/>
              <a:gd name="connsiteX600" fmla="*/ 678222 w 7467600"/>
              <a:gd name="connsiteY600" fmla="*/ 1248670 h 6858000"/>
              <a:gd name="connsiteX601" fmla="*/ 6691602 w 7467600"/>
              <a:gd name="connsiteY601" fmla="*/ 1140573 h 6858000"/>
              <a:gd name="connsiteX602" fmla="*/ 6571100 w 7467600"/>
              <a:gd name="connsiteY602" fmla="*/ 1183662 h 6858000"/>
              <a:gd name="connsiteX603" fmla="*/ 6241687 w 7467600"/>
              <a:gd name="connsiteY603" fmla="*/ 1257600 h 6858000"/>
              <a:gd name="connsiteX604" fmla="*/ 5693009 w 7467600"/>
              <a:gd name="connsiteY604" fmla="*/ 1478256 h 6858000"/>
              <a:gd name="connsiteX605" fmla="*/ 6548420 w 7467600"/>
              <a:gd name="connsiteY605" fmla="*/ 1214599 h 6858000"/>
              <a:gd name="connsiteX606" fmla="*/ 6605473 w 7467600"/>
              <a:gd name="connsiteY606" fmla="*/ 1184686 h 6858000"/>
              <a:gd name="connsiteX607" fmla="*/ 6691602 w 7467600"/>
              <a:gd name="connsiteY607" fmla="*/ 1140573 h 6858000"/>
              <a:gd name="connsiteX608" fmla="*/ 4002475 w 7467600"/>
              <a:gd name="connsiteY608" fmla="*/ 1037802 h 6858000"/>
              <a:gd name="connsiteX609" fmla="*/ 4000324 w 7467600"/>
              <a:gd name="connsiteY609" fmla="*/ 1039362 h 6858000"/>
              <a:gd name="connsiteX610" fmla="*/ 4002862 w 7467600"/>
              <a:gd name="connsiteY610" fmla="*/ 1042866 h 6858000"/>
              <a:gd name="connsiteX611" fmla="*/ 4002475 w 7467600"/>
              <a:gd name="connsiteY611" fmla="*/ 1037802 h 6858000"/>
              <a:gd name="connsiteX612" fmla="*/ 506322 w 7467600"/>
              <a:gd name="connsiteY612" fmla="*/ 1020997 h 6858000"/>
              <a:gd name="connsiteX613" fmla="*/ 533068 w 7467600"/>
              <a:gd name="connsiteY613" fmla="*/ 1029409 h 6858000"/>
              <a:gd name="connsiteX614" fmla="*/ 1232525 w 7467600"/>
              <a:gd name="connsiteY614" fmla="*/ 1804675 h 6858000"/>
              <a:gd name="connsiteX615" fmla="*/ 1388858 w 7467600"/>
              <a:gd name="connsiteY615" fmla="*/ 2368011 h 6858000"/>
              <a:gd name="connsiteX616" fmla="*/ 1384098 w 7467600"/>
              <a:gd name="connsiteY616" fmla="*/ 2378125 h 6858000"/>
              <a:gd name="connsiteX617" fmla="*/ 1425393 w 7467600"/>
              <a:gd name="connsiteY617" fmla="*/ 2589124 h 6858000"/>
              <a:gd name="connsiteX618" fmla="*/ 1424001 w 7467600"/>
              <a:gd name="connsiteY618" fmla="*/ 2597541 h 6858000"/>
              <a:gd name="connsiteX619" fmla="*/ 2152729 w 7467600"/>
              <a:gd name="connsiteY619" fmla="*/ 2864487 h 6858000"/>
              <a:gd name="connsiteX620" fmla="*/ 2020609 w 7467600"/>
              <a:gd name="connsiteY620" fmla="*/ 2539671 h 6858000"/>
              <a:gd name="connsiteX621" fmla="*/ 2018920 w 7467600"/>
              <a:gd name="connsiteY621" fmla="*/ 2536309 h 6858000"/>
              <a:gd name="connsiteX622" fmla="*/ 1342441 w 7467600"/>
              <a:gd name="connsiteY622" fmla="*/ 1173017 h 6858000"/>
              <a:gd name="connsiteX623" fmla="*/ 1367925 w 7467600"/>
              <a:gd name="connsiteY623" fmla="*/ 1135648 h 6858000"/>
              <a:gd name="connsiteX624" fmla="*/ 1771401 w 7467600"/>
              <a:gd name="connsiteY624" fmla="*/ 1806673 h 6858000"/>
              <a:gd name="connsiteX625" fmla="*/ 1972385 w 7467600"/>
              <a:gd name="connsiteY625" fmla="*/ 2198735 h 6858000"/>
              <a:gd name="connsiteX626" fmla="*/ 2040892 w 7467600"/>
              <a:gd name="connsiteY626" fmla="*/ 2405205 h 6858000"/>
              <a:gd name="connsiteX627" fmla="*/ 2131689 w 7467600"/>
              <a:gd name="connsiteY627" fmla="*/ 1936926 h 6858000"/>
              <a:gd name="connsiteX628" fmla="*/ 2454820 w 7467600"/>
              <a:gd name="connsiteY628" fmla="*/ 1248808 h 6858000"/>
              <a:gd name="connsiteX629" fmla="*/ 2492512 w 7467600"/>
              <a:gd name="connsiteY629" fmla="*/ 1302920 h 6858000"/>
              <a:gd name="connsiteX630" fmla="*/ 2081216 w 7467600"/>
              <a:gd name="connsiteY630" fmla="*/ 2527513 h 6858000"/>
              <a:gd name="connsiteX631" fmla="*/ 2081211 w 7467600"/>
              <a:gd name="connsiteY631" fmla="*/ 2528916 h 6858000"/>
              <a:gd name="connsiteX632" fmla="*/ 2199067 w 7467600"/>
              <a:gd name="connsiteY632" fmla="*/ 2884061 h 6858000"/>
              <a:gd name="connsiteX633" fmla="*/ 3192586 w 7467600"/>
              <a:gd name="connsiteY633" fmla="*/ 3411496 h 6858000"/>
              <a:gd name="connsiteX634" fmla="*/ 3182620 w 7467600"/>
              <a:gd name="connsiteY634" fmla="*/ 3483279 h 6858000"/>
              <a:gd name="connsiteX635" fmla="*/ 2435119 w 7467600"/>
              <a:gd name="connsiteY635" fmla="*/ 3080173 h 6858000"/>
              <a:gd name="connsiteX636" fmla="*/ 2410152 w 7467600"/>
              <a:gd name="connsiteY636" fmla="*/ 3063751 h 6858000"/>
              <a:gd name="connsiteX637" fmla="*/ 2408099 w 7467600"/>
              <a:gd name="connsiteY637" fmla="*/ 3064403 h 6858000"/>
              <a:gd name="connsiteX638" fmla="*/ 2407218 w 7467600"/>
              <a:gd name="connsiteY638" fmla="*/ 3070324 h 6858000"/>
              <a:gd name="connsiteX639" fmla="*/ 2380138 w 7467600"/>
              <a:gd name="connsiteY639" fmla="*/ 3099341 h 6858000"/>
              <a:gd name="connsiteX640" fmla="*/ 1765923 w 7467600"/>
              <a:gd name="connsiteY640" fmla="*/ 3581043 h 6858000"/>
              <a:gd name="connsiteX641" fmla="*/ 1702258 w 7467600"/>
              <a:gd name="connsiteY641" fmla="*/ 3612286 h 6858000"/>
              <a:gd name="connsiteX642" fmla="*/ 1538370 w 7467600"/>
              <a:gd name="connsiteY642" fmla="*/ 3811804 h 6858000"/>
              <a:gd name="connsiteX643" fmla="*/ 542867 w 7467600"/>
              <a:gd name="connsiteY643" fmla="*/ 4944092 h 6858000"/>
              <a:gd name="connsiteX644" fmla="*/ 515800 w 7467600"/>
              <a:gd name="connsiteY644" fmla="*/ 4862180 h 6858000"/>
              <a:gd name="connsiteX645" fmla="*/ 909145 w 7467600"/>
              <a:gd name="connsiteY645" fmla="*/ 4199225 h 6858000"/>
              <a:gd name="connsiteX646" fmla="*/ 1214067 w 7467600"/>
              <a:gd name="connsiteY646" fmla="*/ 3908561 h 6858000"/>
              <a:gd name="connsiteX647" fmla="*/ 640967 w 7467600"/>
              <a:gd name="connsiteY647" fmla="*/ 4105601 h 6858000"/>
              <a:gd name="connsiteX648" fmla="*/ 112563 w 7467600"/>
              <a:gd name="connsiteY648" fmla="*/ 4396952 h 6858000"/>
              <a:gd name="connsiteX649" fmla="*/ 0 w 7467600"/>
              <a:gd name="connsiteY649" fmla="*/ 4466006 h 6858000"/>
              <a:gd name="connsiteX650" fmla="*/ 0 w 7467600"/>
              <a:gd name="connsiteY650" fmla="*/ 4233763 h 6858000"/>
              <a:gd name="connsiteX651" fmla="*/ 36881 w 7467600"/>
              <a:gd name="connsiteY651" fmla="*/ 4200118 h 6858000"/>
              <a:gd name="connsiteX652" fmla="*/ 910534 w 7467600"/>
              <a:gd name="connsiteY652" fmla="*/ 3629753 h 6858000"/>
              <a:gd name="connsiteX653" fmla="*/ 1578717 w 7467600"/>
              <a:gd name="connsiteY653" fmla="*/ 3575982 h 6858000"/>
              <a:gd name="connsiteX654" fmla="*/ 2338780 w 7467600"/>
              <a:gd name="connsiteY654" fmla="*/ 3033725 h 6858000"/>
              <a:gd name="connsiteX655" fmla="*/ 1807991 w 7467600"/>
              <a:gd name="connsiteY655" fmla="*/ 2807184 h 6858000"/>
              <a:gd name="connsiteX656" fmla="*/ 1416358 w 7467600"/>
              <a:gd name="connsiteY656" fmla="*/ 3112571 h 6858000"/>
              <a:gd name="connsiteX657" fmla="*/ 939066 w 7467600"/>
              <a:gd name="connsiteY657" fmla="*/ 3378798 h 6858000"/>
              <a:gd name="connsiteX658" fmla="*/ 115099 w 7467600"/>
              <a:gd name="connsiteY658" fmla="*/ 3607650 h 6858000"/>
              <a:gd name="connsiteX659" fmla="*/ 97284 w 7467600"/>
              <a:gd name="connsiteY659" fmla="*/ 3520393 h 6858000"/>
              <a:gd name="connsiteX660" fmla="*/ 922050 w 7467600"/>
              <a:gd name="connsiteY660" fmla="*/ 3074867 h 6858000"/>
              <a:gd name="connsiteX661" fmla="*/ 1405265 w 7467600"/>
              <a:gd name="connsiteY661" fmla="*/ 3016319 h 6858000"/>
              <a:gd name="connsiteX662" fmla="*/ 1407512 w 7467600"/>
              <a:gd name="connsiteY662" fmla="*/ 3018001 h 6858000"/>
              <a:gd name="connsiteX663" fmla="*/ 1726266 w 7467600"/>
              <a:gd name="connsiteY663" fmla="*/ 2777274 h 6858000"/>
              <a:gd name="connsiteX664" fmla="*/ 625390 w 7467600"/>
              <a:gd name="connsiteY664" fmla="*/ 2514541 h 6858000"/>
              <a:gd name="connsiteX665" fmla="*/ 619799 w 7467600"/>
              <a:gd name="connsiteY665" fmla="*/ 2527180 h 6858000"/>
              <a:gd name="connsiteX666" fmla="*/ 310030 w 7467600"/>
              <a:gd name="connsiteY666" fmla="*/ 2771818 h 6858000"/>
              <a:gd name="connsiteX667" fmla="*/ 173877 w 7467600"/>
              <a:gd name="connsiteY667" fmla="*/ 2937056 h 6858000"/>
              <a:gd name="connsiteX668" fmla="*/ 77889 w 7467600"/>
              <a:gd name="connsiteY668" fmla="*/ 3138440 h 6858000"/>
              <a:gd name="connsiteX669" fmla="*/ 0 w 7467600"/>
              <a:gd name="connsiteY669" fmla="*/ 3271395 h 6858000"/>
              <a:gd name="connsiteX670" fmla="*/ 0 w 7467600"/>
              <a:gd name="connsiteY670" fmla="*/ 3153002 h 6858000"/>
              <a:gd name="connsiteX671" fmla="*/ 2386 w 7467600"/>
              <a:gd name="connsiteY671" fmla="*/ 3149203 h 6858000"/>
              <a:gd name="connsiteX672" fmla="*/ 89753 w 7467600"/>
              <a:gd name="connsiteY672" fmla="*/ 2987702 h 6858000"/>
              <a:gd name="connsiteX673" fmla="*/ 76869 w 7467600"/>
              <a:gd name="connsiteY673" fmla="*/ 3005404 h 6858000"/>
              <a:gd name="connsiteX674" fmla="*/ 32049 w 7467600"/>
              <a:gd name="connsiteY674" fmla="*/ 3065814 h 6858000"/>
              <a:gd name="connsiteX675" fmla="*/ 0 w 7467600"/>
              <a:gd name="connsiteY675" fmla="*/ 3108744 h 6858000"/>
              <a:gd name="connsiteX676" fmla="*/ 0 w 7467600"/>
              <a:gd name="connsiteY676" fmla="*/ 3058059 h 6858000"/>
              <a:gd name="connsiteX677" fmla="*/ 7610 w 7467600"/>
              <a:gd name="connsiteY677" fmla="*/ 3047889 h 6858000"/>
              <a:gd name="connsiteX678" fmla="*/ 52419 w 7467600"/>
              <a:gd name="connsiteY678" fmla="*/ 2987479 h 6858000"/>
              <a:gd name="connsiteX679" fmla="*/ 59142 w 7467600"/>
              <a:gd name="connsiteY679" fmla="*/ 2978488 h 6858000"/>
              <a:gd name="connsiteX680" fmla="*/ 0 w 7467600"/>
              <a:gd name="connsiteY680" fmla="*/ 3015334 h 6858000"/>
              <a:gd name="connsiteX681" fmla="*/ 0 w 7467600"/>
              <a:gd name="connsiteY681" fmla="*/ 2914286 h 6858000"/>
              <a:gd name="connsiteX682" fmla="*/ 36383 w 7467600"/>
              <a:gd name="connsiteY682" fmla="*/ 2901128 h 6858000"/>
              <a:gd name="connsiteX683" fmla="*/ 156329 w 7467600"/>
              <a:gd name="connsiteY683" fmla="*/ 2840533 h 6858000"/>
              <a:gd name="connsiteX684" fmla="*/ 358355 w 7467600"/>
              <a:gd name="connsiteY684" fmla="*/ 2620471 h 6858000"/>
              <a:gd name="connsiteX685" fmla="*/ 510577 w 7467600"/>
              <a:gd name="connsiteY685" fmla="*/ 2501244 h 6858000"/>
              <a:gd name="connsiteX686" fmla="*/ 211967 w 7467600"/>
              <a:gd name="connsiteY686" fmla="*/ 2479171 h 6858000"/>
              <a:gd name="connsiteX687" fmla="*/ 0 w 7467600"/>
              <a:gd name="connsiteY687" fmla="*/ 2476398 h 6858000"/>
              <a:gd name="connsiteX688" fmla="*/ 0 w 7467600"/>
              <a:gd name="connsiteY688" fmla="*/ 2389189 h 6858000"/>
              <a:gd name="connsiteX689" fmla="*/ 103062 w 7467600"/>
              <a:gd name="connsiteY689" fmla="*/ 2389518 h 6858000"/>
              <a:gd name="connsiteX690" fmla="*/ 510734 w 7467600"/>
              <a:gd name="connsiteY690" fmla="*/ 2416201 h 6858000"/>
              <a:gd name="connsiteX691" fmla="*/ 279257 w 7467600"/>
              <a:gd name="connsiteY691" fmla="*/ 2092102 h 6858000"/>
              <a:gd name="connsiteX692" fmla="*/ 65265 w 7467600"/>
              <a:gd name="connsiteY692" fmla="*/ 2006049 h 6858000"/>
              <a:gd name="connsiteX693" fmla="*/ 0 w 7467600"/>
              <a:gd name="connsiteY693" fmla="*/ 1982532 h 6858000"/>
              <a:gd name="connsiteX694" fmla="*/ 0 w 7467600"/>
              <a:gd name="connsiteY694" fmla="*/ 1912789 h 6858000"/>
              <a:gd name="connsiteX695" fmla="*/ 97460 w 7467600"/>
              <a:gd name="connsiteY695" fmla="*/ 1953725 h 6858000"/>
              <a:gd name="connsiteX696" fmla="*/ 221272 w 7467600"/>
              <a:gd name="connsiteY696" fmla="*/ 1980766 h 6858000"/>
              <a:gd name="connsiteX697" fmla="*/ 116765 w 7467600"/>
              <a:gd name="connsiteY697" fmla="*/ 1911033 h 6858000"/>
              <a:gd name="connsiteX698" fmla="*/ 16405 w 7467600"/>
              <a:gd name="connsiteY698" fmla="*/ 1803412 h 6858000"/>
              <a:gd name="connsiteX699" fmla="*/ 0 w 7467600"/>
              <a:gd name="connsiteY699" fmla="*/ 1784777 h 6858000"/>
              <a:gd name="connsiteX700" fmla="*/ 0 w 7467600"/>
              <a:gd name="connsiteY700" fmla="*/ 1740082 h 6858000"/>
              <a:gd name="connsiteX701" fmla="*/ 39394 w 7467600"/>
              <a:gd name="connsiteY701" fmla="*/ 1784856 h 6858000"/>
              <a:gd name="connsiteX702" fmla="*/ 135813 w 7467600"/>
              <a:gd name="connsiteY702" fmla="*/ 1888838 h 6858000"/>
              <a:gd name="connsiteX703" fmla="*/ 242575 w 7467600"/>
              <a:gd name="connsiteY703" fmla="*/ 1958841 h 6858000"/>
              <a:gd name="connsiteX704" fmla="*/ 82197 w 7467600"/>
              <a:gd name="connsiteY704" fmla="*/ 1754826 h 6858000"/>
              <a:gd name="connsiteX705" fmla="*/ 0 w 7467600"/>
              <a:gd name="connsiteY705" fmla="*/ 1679650 h 6858000"/>
              <a:gd name="connsiteX706" fmla="*/ 0 w 7467600"/>
              <a:gd name="connsiteY706" fmla="*/ 1602463 h 6858000"/>
              <a:gd name="connsiteX707" fmla="*/ 84689 w 7467600"/>
              <a:gd name="connsiteY707" fmla="*/ 1677442 h 6858000"/>
              <a:gd name="connsiteX708" fmla="*/ 298437 w 7467600"/>
              <a:gd name="connsiteY708" fmla="*/ 1968019 h 6858000"/>
              <a:gd name="connsiteX709" fmla="*/ 227269 w 7467600"/>
              <a:gd name="connsiteY709" fmla="*/ 1114064 h 6858000"/>
              <a:gd name="connsiteX710" fmla="*/ 248003 w 7467600"/>
              <a:gd name="connsiteY710" fmla="*/ 1089613 h 6858000"/>
              <a:gd name="connsiteX711" fmla="*/ 427020 w 7467600"/>
              <a:gd name="connsiteY711" fmla="*/ 1619803 h 6858000"/>
              <a:gd name="connsiteX712" fmla="*/ 340345 w 7467600"/>
              <a:gd name="connsiteY712" fmla="*/ 2027739 h 6858000"/>
              <a:gd name="connsiteX713" fmla="*/ 360865 w 7467600"/>
              <a:gd name="connsiteY713" fmla="*/ 2044827 h 6858000"/>
              <a:gd name="connsiteX714" fmla="*/ 560414 w 7467600"/>
              <a:gd name="connsiteY714" fmla="*/ 2421457 h 6858000"/>
              <a:gd name="connsiteX715" fmla="*/ 1359703 w 7467600"/>
              <a:gd name="connsiteY715" fmla="*/ 2578554 h 6858000"/>
              <a:gd name="connsiteX716" fmla="*/ 1359422 w 7467600"/>
              <a:gd name="connsiteY716" fmla="*/ 2577994 h 6858000"/>
              <a:gd name="connsiteX717" fmla="*/ 828701 w 7467600"/>
              <a:gd name="connsiteY717" fmla="*/ 1839520 h 6858000"/>
              <a:gd name="connsiteX718" fmla="*/ 494427 w 7467600"/>
              <a:gd name="connsiteY718" fmla="*/ 1092333 h 6858000"/>
              <a:gd name="connsiteX719" fmla="*/ 506322 w 7467600"/>
              <a:gd name="connsiteY719" fmla="*/ 1020997 h 6858000"/>
              <a:gd name="connsiteX720" fmla="*/ 4570198 w 7467600"/>
              <a:gd name="connsiteY720" fmla="*/ 978081 h 6858000"/>
              <a:gd name="connsiteX721" fmla="*/ 4523691 w 7467600"/>
              <a:gd name="connsiteY721" fmla="*/ 1127776 h 6858000"/>
              <a:gd name="connsiteX722" fmla="*/ 4509875 w 7467600"/>
              <a:gd name="connsiteY722" fmla="*/ 1167552 h 6858000"/>
              <a:gd name="connsiteX723" fmla="*/ 4478168 w 7467600"/>
              <a:gd name="connsiteY723" fmla="*/ 1260735 h 6858000"/>
              <a:gd name="connsiteX724" fmla="*/ 4409309 w 7467600"/>
              <a:gd name="connsiteY724" fmla="*/ 1666996 h 6858000"/>
              <a:gd name="connsiteX725" fmla="*/ 4370031 w 7467600"/>
              <a:gd name="connsiteY725" fmla="*/ 1955666 h 6858000"/>
              <a:gd name="connsiteX726" fmla="*/ 4570198 w 7467600"/>
              <a:gd name="connsiteY726" fmla="*/ 978081 h 6858000"/>
              <a:gd name="connsiteX727" fmla="*/ 4557898 w 7467600"/>
              <a:gd name="connsiteY727" fmla="*/ 900011 h 6858000"/>
              <a:gd name="connsiteX728" fmla="*/ 4344840 w 7467600"/>
              <a:gd name="connsiteY728" fmla="*/ 1922038 h 6858000"/>
              <a:gd name="connsiteX729" fmla="*/ 4378710 w 7467600"/>
              <a:gd name="connsiteY729" fmla="*/ 1665516 h 6858000"/>
              <a:gd name="connsiteX730" fmla="*/ 4448798 w 7467600"/>
              <a:gd name="connsiteY730" fmla="*/ 1253024 h 6858000"/>
              <a:gd name="connsiteX731" fmla="*/ 4480315 w 7467600"/>
              <a:gd name="connsiteY731" fmla="*/ 1158454 h 6858000"/>
              <a:gd name="connsiteX732" fmla="*/ 4494133 w 7467600"/>
              <a:gd name="connsiteY732" fmla="*/ 1118676 h 6858000"/>
              <a:gd name="connsiteX733" fmla="*/ 4557898 w 7467600"/>
              <a:gd name="connsiteY733" fmla="*/ 900011 h 6858000"/>
              <a:gd name="connsiteX734" fmla="*/ 5870151 w 7467600"/>
              <a:gd name="connsiteY734" fmla="*/ 898890 h 6858000"/>
              <a:gd name="connsiteX735" fmla="*/ 5861335 w 7467600"/>
              <a:gd name="connsiteY735" fmla="*/ 899177 h 6858000"/>
              <a:gd name="connsiteX736" fmla="*/ 5843702 w 7467600"/>
              <a:gd name="connsiteY736" fmla="*/ 899748 h 6858000"/>
              <a:gd name="connsiteX737" fmla="*/ 5651107 w 7467600"/>
              <a:gd name="connsiteY737" fmla="*/ 920306 h 6858000"/>
              <a:gd name="connsiteX738" fmla="*/ 5459407 w 7467600"/>
              <a:gd name="connsiteY738" fmla="*/ 940975 h 6858000"/>
              <a:gd name="connsiteX739" fmla="*/ 5374846 w 7467600"/>
              <a:gd name="connsiteY739" fmla="*/ 941988 h 6858000"/>
              <a:gd name="connsiteX740" fmla="*/ 5256105 w 7467600"/>
              <a:gd name="connsiteY740" fmla="*/ 945632 h 6858000"/>
              <a:gd name="connsiteX741" fmla="*/ 5107071 w 7467600"/>
              <a:gd name="connsiteY741" fmla="*/ 969720 h 6858000"/>
              <a:gd name="connsiteX742" fmla="*/ 4998681 w 7467600"/>
              <a:gd name="connsiteY742" fmla="*/ 988771 h 6858000"/>
              <a:gd name="connsiteX743" fmla="*/ 5870151 w 7467600"/>
              <a:gd name="connsiteY743" fmla="*/ 898890 h 6858000"/>
              <a:gd name="connsiteX744" fmla="*/ 5504425 w 7467600"/>
              <a:gd name="connsiteY744" fmla="*/ 848067 h 6858000"/>
              <a:gd name="connsiteX745" fmla="*/ 4968849 w 7467600"/>
              <a:gd name="connsiteY745" fmla="*/ 962318 h 6858000"/>
              <a:gd name="connsiteX746" fmla="*/ 5104039 w 7467600"/>
              <a:gd name="connsiteY746" fmla="*/ 940634 h 6858000"/>
              <a:gd name="connsiteX747" fmla="*/ 5256311 w 7467600"/>
              <a:gd name="connsiteY747" fmla="*/ 916490 h 6858000"/>
              <a:gd name="connsiteX748" fmla="*/ 5377381 w 7467600"/>
              <a:gd name="connsiteY748" fmla="*/ 912671 h 6858000"/>
              <a:gd name="connsiteX749" fmla="*/ 5460148 w 7467600"/>
              <a:gd name="connsiteY749" fmla="*/ 911442 h 6858000"/>
              <a:gd name="connsiteX750" fmla="*/ 5648971 w 7467600"/>
              <a:gd name="connsiteY750" fmla="*/ 891331 h 6858000"/>
              <a:gd name="connsiteX751" fmla="*/ 5844807 w 7467600"/>
              <a:gd name="connsiteY751" fmla="*/ 870718 h 6858000"/>
              <a:gd name="connsiteX752" fmla="*/ 5862975 w 7467600"/>
              <a:gd name="connsiteY752" fmla="*/ 869756 h 6858000"/>
              <a:gd name="connsiteX753" fmla="*/ 5920887 w 7467600"/>
              <a:gd name="connsiteY753" fmla="*/ 865929 h 6858000"/>
              <a:gd name="connsiteX754" fmla="*/ 5504425 w 7467600"/>
              <a:gd name="connsiteY754" fmla="*/ 848067 h 6858000"/>
              <a:gd name="connsiteX755" fmla="*/ 3607114 w 7467600"/>
              <a:gd name="connsiteY755" fmla="*/ 467441 h 6858000"/>
              <a:gd name="connsiteX756" fmla="*/ 3296242 w 7467600"/>
              <a:gd name="connsiteY756" fmla="*/ 807991 h 6858000"/>
              <a:gd name="connsiteX757" fmla="*/ 3174674 w 7467600"/>
              <a:gd name="connsiteY757" fmla="*/ 919759 h 6858000"/>
              <a:gd name="connsiteX758" fmla="*/ 3042978 w 7467600"/>
              <a:gd name="connsiteY758" fmla="*/ 1054894 h 6858000"/>
              <a:gd name="connsiteX759" fmla="*/ 2968914 w 7467600"/>
              <a:gd name="connsiteY759" fmla="*/ 1133756 h 6858000"/>
              <a:gd name="connsiteX760" fmla="*/ 3103823 w 7467600"/>
              <a:gd name="connsiteY760" fmla="*/ 1026814 h 6858000"/>
              <a:gd name="connsiteX761" fmla="*/ 3607114 w 7467600"/>
              <a:gd name="connsiteY761" fmla="*/ 467441 h 6858000"/>
              <a:gd name="connsiteX762" fmla="*/ 3744487 w 7467600"/>
              <a:gd name="connsiteY762" fmla="*/ 383136 h 6858000"/>
              <a:gd name="connsiteX763" fmla="*/ 3970213 w 7467600"/>
              <a:gd name="connsiteY763" fmla="*/ 995559 h 6858000"/>
              <a:gd name="connsiteX764" fmla="*/ 3744487 w 7467600"/>
              <a:gd name="connsiteY764" fmla="*/ 383136 h 6858000"/>
              <a:gd name="connsiteX765" fmla="*/ 3624562 w 7467600"/>
              <a:gd name="connsiteY765" fmla="*/ 367041 h 6858000"/>
              <a:gd name="connsiteX766" fmla="*/ 3489712 w 7467600"/>
              <a:gd name="connsiteY766" fmla="*/ 485386 h 6858000"/>
              <a:gd name="connsiteX767" fmla="*/ 3182994 w 7467600"/>
              <a:gd name="connsiteY767" fmla="*/ 828265 h 6858000"/>
              <a:gd name="connsiteX768" fmla="*/ 2892114 w 7467600"/>
              <a:gd name="connsiteY768" fmla="*/ 1172635 h 6858000"/>
              <a:gd name="connsiteX769" fmla="*/ 3021459 w 7467600"/>
              <a:gd name="connsiteY769" fmla="*/ 1035385 h 6858000"/>
              <a:gd name="connsiteX770" fmla="*/ 3153873 w 7467600"/>
              <a:gd name="connsiteY770" fmla="*/ 898971 h 6858000"/>
              <a:gd name="connsiteX771" fmla="*/ 3276511 w 7467600"/>
              <a:gd name="connsiteY771" fmla="*/ 786423 h 6858000"/>
              <a:gd name="connsiteX772" fmla="*/ 3584154 w 7467600"/>
              <a:gd name="connsiteY772" fmla="*/ 448218 h 6858000"/>
              <a:gd name="connsiteX773" fmla="*/ 3624562 w 7467600"/>
              <a:gd name="connsiteY773" fmla="*/ 367041 h 6858000"/>
              <a:gd name="connsiteX774" fmla="*/ 3766672 w 7467600"/>
              <a:gd name="connsiteY774" fmla="*/ 359429 h 6858000"/>
              <a:gd name="connsiteX775" fmla="*/ 3996338 w 7467600"/>
              <a:gd name="connsiteY775" fmla="*/ 968237 h 6858000"/>
              <a:gd name="connsiteX776" fmla="*/ 3766672 w 7467600"/>
              <a:gd name="connsiteY776" fmla="*/ 359429 h 6858000"/>
              <a:gd name="connsiteX777" fmla="*/ 5805386 w 7467600"/>
              <a:gd name="connsiteY777" fmla="*/ 239240 h 6858000"/>
              <a:gd name="connsiteX778" fmla="*/ 5736947 w 7467600"/>
              <a:gd name="connsiteY778" fmla="*/ 261367 h 6858000"/>
              <a:gd name="connsiteX779" fmla="*/ 5427012 w 7467600"/>
              <a:gd name="connsiteY779" fmla="*/ 311272 h 6858000"/>
              <a:gd name="connsiteX780" fmla="*/ 5147818 w 7467600"/>
              <a:gd name="connsiteY780" fmla="*/ 322112 h 6858000"/>
              <a:gd name="connsiteX781" fmla="*/ 5060854 w 7467600"/>
              <a:gd name="connsiteY781" fmla="*/ 311882 h 6858000"/>
              <a:gd name="connsiteX782" fmla="*/ 4945989 w 7467600"/>
              <a:gd name="connsiteY782" fmla="*/ 300516 h 6858000"/>
              <a:gd name="connsiteX783" fmla="*/ 5410479 w 7467600"/>
              <a:gd name="connsiteY783" fmla="*/ 348434 h 6858000"/>
              <a:gd name="connsiteX784" fmla="*/ 5805386 w 7467600"/>
              <a:gd name="connsiteY784" fmla="*/ 239240 h 6858000"/>
              <a:gd name="connsiteX785" fmla="*/ 5905192 w 7467600"/>
              <a:gd name="connsiteY785" fmla="*/ 163079 h 6858000"/>
              <a:gd name="connsiteX786" fmla="*/ 5865655 w 7467600"/>
              <a:gd name="connsiteY786" fmla="*/ 171901 h 6858000"/>
              <a:gd name="connsiteX787" fmla="*/ 5259740 w 7467600"/>
              <a:gd name="connsiteY787" fmla="*/ 257013 h 6858000"/>
              <a:gd name="connsiteX788" fmla="*/ 5208466 w 7467600"/>
              <a:gd name="connsiteY788" fmla="*/ 257550 h 6858000"/>
              <a:gd name="connsiteX789" fmla="*/ 4980204 w 7467600"/>
              <a:gd name="connsiteY789" fmla="*/ 271903 h 6858000"/>
              <a:gd name="connsiteX790" fmla="*/ 5068068 w 7467600"/>
              <a:gd name="connsiteY790" fmla="*/ 282244 h 6858000"/>
              <a:gd name="connsiteX791" fmla="*/ 5153231 w 7467600"/>
              <a:gd name="connsiteY791" fmla="*/ 292240 h 6858000"/>
              <a:gd name="connsiteX792" fmla="*/ 5426491 w 7467600"/>
              <a:gd name="connsiteY792" fmla="*/ 281128 h 6858000"/>
              <a:gd name="connsiteX793" fmla="*/ 5731212 w 7467600"/>
              <a:gd name="connsiteY793" fmla="*/ 231951 h 6858000"/>
              <a:gd name="connsiteX794" fmla="*/ 5905192 w 7467600"/>
              <a:gd name="connsiteY794" fmla="*/ 163079 h 6858000"/>
              <a:gd name="connsiteX795" fmla="*/ 5944437 w 7467600"/>
              <a:gd name="connsiteY795" fmla="*/ 113829 h 6858000"/>
              <a:gd name="connsiteX796" fmla="*/ 5825032 w 7467600"/>
              <a:gd name="connsiteY796" fmla="*/ 146405 h 6858000"/>
              <a:gd name="connsiteX797" fmla="*/ 4955599 w 7467600"/>
              <a:gd name="connsiteY797" fmla="*/ 247008 h 6858000"/>
              <a:gd name="connsiteX798" fmla="*/ 5210104 w 7467600"/>
              <a:gd name="connsiteY798" fmla="*/ 228123 h 6858000"/>
              <a:gd name="connsiteX799" fmla="*/ 5261015 w 7467600"/>
              <a:gd name="connsiteY799" fmla="*/ 227087 h 6858000"/>
              <a:gd name="connsiteX800" fmla="*/ 5861181 w 7467600"/>
              <a:gd name="connsiteY800" fmla="*/ 143093 h 6858000"/>
              <a:gd name="connsiteX801" fmla="*/ 5961252 w 7467600"/>
              <a:gd name="connsiteY801" fmla="*/ 114820 h 6858000"/>
              <a:gd name="connsiteX802" fmla="*/ 5944437 w 7467600"/>
              <a:gd name="connsiteY802" fmla="*/ 113829 h 6858000"/>
              <a:gd name="connsiteX803" fmla="*/ 3882765 w 7467600"/>
              <a:gd name="connsiteY803" fmla="*/ 0 h 6858000"/>
              <a:gd name="connsiteX804" fmla="*/ 3995099 w 7467600"/>
              <a:gd name="connsiteY804" fmla="*/ 0 h 6858000"/>
              <a:gd name="connsiteX805" fmla="*/ 4163818 w 7467600"/>
              <a:gd name="connsiteY805" fmla="*/ 234104 h 6858000"/>
              <a:gd name="connsiteX806" fmla="*/ 4172099 w 7467600"/>
              <a:gd name="connsiteY806" fmla="*/ 234207 h 6858000"/>
              <a:gd name="connsiteX807" fmla="*/ 4784282 w 7467600"/>
              <a:gd name="connsiteY807" fmla="*/ 276561 h 6858000"/>
              <a:gd name="connsiteX808" fmla="*/ 4801687 w 7467600"/>
              <a:gd name="connsiteY808" fmla="*/ 267764 h 6858000"/>
              <a:gd name="connsiteX809" fmla="*/ 6082788 w 7467600"/>
              <a:gd name="connsiteY809" fmla="*/ 64119 h 6858000"/>
              <a:gd name="connsiteX810" fmla="*/ 6099442 w 7467600"/>
              <a:gd name="connsiteY810" fmla="*/ 82568 h 6858000"/>
              <a:gd name="connsiteX811" fmla="*/ 4804137 w 7467600"/>
              <a:gd name="connsiteY811" fmla="*/ 320931 h 6858000"/>
              <a:gd name="connsiteX812" fmla="*/ 4227047 w 7467600"/>
              <a:gd name="connsiteY812" fmla="*/ 313415 h 6858000"/>
              <a:gd name="connsiteX813" fmla="*/ 4346041 w 7467600"/>
              <a:gd name="connsiteY813" fmla="*/ 456086 h 6858000"/>
              <a:gd name="connsiteX814" fmla="*/ 4870967 w 7467600"/>
              <a:gd name="connsiteY814" fmla="*/ 963061 h 6858000"/>
              <a:gd name="connsiteX815" fmla="*/ 4889647 w 7467600"/>
              <a:gd name="connsiteY815" fmla="*/ 957147 h 6858000"/>
              <a:gd name="connsiteX816" fmla="*/ 5422504 w 7467600"/>
              <a:gd name="connsiteY816" fmla="*/ 805191 h 6858000"/>
              <a:gd name="connsiteX817" fmla="*/ 6087656 w 7467600"/>
              <a:gd name="connsiteY817" fmla="*/ 826703 h 6858000"/>
              <a:gd name="connsiteX818" fmla="*/ 6058717 w 7467600"/>
              <a:gd name="connsiteY818" fmla="*/ 865992 h 6858000"/>
              <a:gd name="connsiteX819" fmla="*/ 4974153 w 7467600"/>
              <a:gd name="connsiteY819" fmla="*/ 1045456 h 6858000"/>
              <a:gd name="connsiteX820" fmla="*/ 5627835 w 7467600"/>
              <a:gd name="connsiteY820" fmla="*/ 1472077 h 6858000"/>
              <a:gd name="connsiteX821" fmla="*/ 5629817 w 7467600"/>
              <a:gd name="connsiteY821" fmla="*/ 1471412 h 6858000"/>
              <a:gd name="connsiteX822" fmla="*/ 5634124 w 7467600"/>
              <a:gd name="connsiteY822" fmla="*/ 1470572 h 6858000"/>
              <a:gd name="connsiteX823" fmla="*/ 5755832 w 7467600"/>
              <a:gd name="connsiteY823" fmla="*/ 1383886 h 6858000"/>
              <a:gd name="connsiteX824" fmla="*/ 6014186 w 7467600"/>
              <a:gd name="connsiteY824" fmla="*/ 1279799 h 6858000"/>
              <a:gd name="connsiteX825" fmla="*/ 6901619 w 7467600"/>
              <a:gd name="connsiteY825" fmla="*/ 1047874 h 6858000"/>
              <a:gd name="connsiteX826" fmla="*/ 6931566 w 7467600"/>
              <a:gd name="connsiteY826" fmla="*/ 1062034 h 6858000"/>
              <a:gd name="connsiteX827" fmla="*/ 5790982 w 7467600"/>
              <a:gd name="connsiteY827" fmla="*/ 1561380 h 6858000"/>
              <a:gd name="connsiteX828" fmla="*/ 6188971 w 7467600"/>
              <a:gd name="connsiteY828" fmla="*/ 1755168 h 6858000"/>
              <a:gd name="connsiteX829" fmla="*/ 6202446 w 7467600"/>
              <a:gd name="connsiteY829" fmla="*/ 1752268 h 6858000"/>
              <a:gd name="connsiteX830" fmla="*/ 7179560 w 7467600"/>
              <a:gd name="connsiteY830" fmla="*/ 1467551 h 6858000"/>
              <a:gd name="connsiteX831" fmla="*/ 7158730 w 7467600"/>
              <a:gd name="connsiteY831" fmla="*/ 1507835 h 6858000"/>
              <a:gd name="connsiteX832" fmla="*/ 6326959 w 7467600"/>
              <a:gd name="connsiteY832" fmla="*/ 1817686 h 6858000"/>
              <a:gd name="connsiteX833" fmla="*/ 6537433 w 7467600"/>
              <a:gd name="connsiteY833" fmla="*/ 1907790 h 6858000"/>
              <a:gd name="connsiteX834" fmla="*/ 6550221 w 7467600"/>
              <a:gd name="connsiteY834" fmla="*/ 1910729 h 6858000"/>
              <a:gd name="connsiteX835" fmla="*/ 6964438 w 7467600"/>
              <a:gd name="connsiteY835" fmla="*/ 2209505 h 6858000"/>
              <a:gd name="connsiteX836" fmla="*/ 7367862 w 7467600"/>
              <a:gd name="connsiteY836" fmla="*/ 2806833 h 6858000"/>
              <a:gd name="connsiteX837" fmla="*/ 7364329 w 7467600"/>
              <a:gd name="connsiteY837" fmla="*/ 2826907 h 6858000"/>
              <a:gd name="connsiteX838" fmla="*/ 7290545 w 7467600"/>
              <a:gd name="connsiteY838" fmla="*/ 2850663 h 6858000"/>
              <a:gd name="connsiteX839" fmla="*/ 6472036 w 7467600"/>
              <a:gd name="connsiteY839" fmla="*/ 1959003 h 6858000"/>
              <a:gd name="connsiteX840" fmla="*/ 5792897 w 7467600"/>
              <a:gd name="connsiteY840" fmla="*/ 1647747 h 6858000"/>
              <a:gd name="connsiteX841" fmla="*/ 5842751 w 7467600"/>
              <a:gd name="connsiteY841" fmla="*/ 1816112 h 6858000"/>
              <a:gd name="connsiteX842" fmla="*/ 5847424 w 7467600"/>
              <a:gd name="connsiteY842" fmla="*/ 1815776 h 6858000"/>
              <a:gd name="connsiteX843" fmla="*/ 6399821 w 7467600"/>
              <a:gd name="connsiteY843" fmla="*/ 2344799 h 6858000"/>
              <a:gd name="connsiteX844" fmla="*/ 6323232 w 7467600"/>
              <a:gd name="connsiteY844" fmla="*/ 2389634 h 6858000"/>
              <a:gd name="connsiteX845" fmla="*/ 5942958 w 7467600"/>
              <a:gd name="connsiteY845" fmla="*/ 2077708 h 6858000"/>
              <a:gd name="connsiteX846" fmla="*/ 5921559 w 7467600"/>
              <a:gd name="connsiteY846" fmla="*/ 2378596 h 6858000"/>
              <a:gd name="connsiteX847" fmla="*/ 5817651 w 7467600"/>
              <a:gd name="connsiteY847" fmla="*/ 3023919 h 6858000"/>
              <a:gd name="connsiteX848" fmla="*/ 5729634 w 7467600"/>
              <a:gd name="connsiteY848" fmla="*/ 3051849 h 6858000"/>
              <a:gd name="connsiteX849" fmla="*/ 5611018 w 7467600"/>
              <a:gd name="connsiteY849" fmla="*/ 2316769 h 6858000"/>
              <a:gd name="connsiteX850" fmla="*/ 5687608 w 7467600"/>
              <a:gd name="connsiteY850" fmla="*/ 2039972 h 6858000"/>
              <a:gd name="connsiteX851" fmla="*/ 5657554 w 7467600"/>
              <a:gd name="connsiteY851" fmla="*/ 1576445 h 6858000"/>
              <a:gd name="connsiteX852" fmla="*/ 5150475 w 7467600"/>
              <a:gd name="connsiteY852" fmla="*/ 1274012 h 6858000"/>
              <a:gd name="connsiteX853" fmla="*/ 5349142 w 7467600"/>
              <a:gd name="connsiteY853" fmla="*/ 2204405 h 6858000"/>
              <a:gd name="connsiteX854" fmla="*/ 5262214 w 7467600"/>
              <a:gd name="connsiteY854" fmla="*/ 2233836 h 6858000"/>
              <a:gd name="connsiteX855" fmla="*/ 4981539 w 7467600"/>
              <a:gd name="connsiteY855" fmla="*/ 1542201 h 6858000"/>
              <a:gd name="connsiteX856" fmla="*/ 4958461 w 7467600"/>
              <a:gd name="connsiteY856" fmla="*/ 1136957 h 6858000"/>
              <a:gd name="connsiteX857" fmla="*/ 4655015 w 7467600"/>
              <a:gd name="connsiteY857" fmla="*/ 891426 h 6858000"/>
              <a:gd name="connsiteX858" fmla="*/ 4348002 w 7467600"/>
              <a:gd name="connsiteY858" fmla="*/ 2205895 h 6858000"/>
              <a:gd name="connsiteX859" fmla="*/ 4262250 w 7467600"/>
              <a:gd name="connsiteY859" fmla="*/ 2219972 h 6858000"/>
              <a:gd name="connsiteX860" fmla="*/ 4550611 w 7467600"/>
              <a:gd name="connsiteY860" fmla="*/ 817540 h 6858000"/>
              <a:gd name="connsiteX861" fmla="*/ 4564418 w 7467600"/>
              <a:gd name="connsiteY861" fmla="*/ 808293 h 6858000"/>
              <a:gd name="connsiteX862" fmla="*/ 4266388 w 7467600"/>
              <a:gd name="connsiteY862" fmla="*/ 500083 h 6858000"/>
              <a:gd name="connsiteX863" fmla="*/ 4032842 w 7467600"/>
              <a:gd name="connsiteY863" fmla="*/ 211809 h 6858000"/>
              <a:gd name="connsiteX864" fmla="*/ 3882765 w 7467600"/>
              <a:gd name="connsiteY864" fmla="*/ 0 h 6858000"/>
              <a:gd name="connsiteX865" fmla="*/ 3721337 w 7467600"/>
              <a:gd name="connsiteY865" fmla="*/ 0 h 6858000"/>
              <a:gd name="connsiteX866" fmla="*/ 3797544 w 7467600"/>
              <a:gd name="connsiteY866" fmla="*/ 0 h 6858000"/>
              <a:gd name="connsiteX867" fmla="*/ 3775734 w 7467600"/>
              <a:gd name="connsiteY867" fmla="*/ 95131 h 6858000"/>
              <a:gd name="connsiteX868" fmla="*/ 3724807 w 7467600"/>
              <a:gd name="connsiteY868" fmla="*/ 272257 h 6858000"/>
              <a:gd name="connsiteX869" fmla="*/ 3726844 w 7467600"/>
              <a:gd name="connsiteY869" fmla="*/ 282988 h 6858000"/>
              <a:gd name="connsiteX870" fmla="*/ 3742664 w 7467600"/>
              <a:gd name="connsiteY870" fmla="*/ 279918 h 6858000"/>
              <a:gd name="connsiteX871" fmla="*/ 4103910 w 7467600"/>
              <a:gd name="connsiteY871" fmla="*/ 1161917 h 6858000"/>
              <a:gd name="connsiteX872" fmla="*/ 4020269 w 7467600"/>
              <a:gd name="connsiteY872" fmla="*/ 1200406 h 6858000"/>
              <a:gd name="connsiteX873" fmla="*/ 3674882 w 7467600"/>
              <a:gd name="connsiteY873" fmla="*/ 488524 h 6858000"/>
              <a:gd name="connsiteX874" fmla="*/ 3132682 w 7467600"/>
              <a:gd name="connsiteY874" fmla="*/ 1072284 h 6858000"/>
              <a:gd name="connsiteX875" fmla="*/ 2716346 w 7467600"/>
              <a:gd name="connsiteY875" fmla="*/ 1276376 h 6858000"/>
              <a:gd name="connsiteX876" fmla="*/ 2716772 w 7467600"/>
              <a:gd name="connsiteY876" fmla="*/ 1255462 h 6858000"/>
              <a:gd name="connsiteX877" fmla="*/ 3471096 w 7467600"/>
              <a:gd name="connsiteY877" fmla="*/ 437072 h 6858000"/>
              <a:gd name="connsiteX878" fmla="*/ 3639057 w 7467600"/>
              <a:gd name="connsiteY878" fmla="*/ 286334 h 6858000"/>
              <a:gd name="connsiteX879" fmla="*/ 3640309 w 7467600"/>
              <a:gd name="connsiteY879" fmla="*/ 284664 h 6858000"/>
              <a:gd name="connsiteX880" fmla="*/ 3646022 w 7467600"/>
              <a:gd name="connsiteY880" fmla="*/ 276711 h 6858000"/>
              <a:gd name="connsiteX881" fmla="*/ 3707943 w 7467600"/>
              <a:gd name="connsiteY881" fmla="*/ 65958 h 6858000"/>
              <a:gd name="connsiteX882" fmla="*/ 3721337 w 7467600"/>
              <a:gd name="connsiteY882" fmla="*/ 0 h 6858000"/>
              <a:gd name="connsiteX883" fmla="*/ 2867960 w 7467600"/>
              <a:gd name="connsiteY883" fmla="*/ 0 h 6858000"/>
              <a:gd name="connsiteX884" fmla="*/ 2926351 w 7467600"/>
              <a:gd name="connsiteY884" fmla="*/ 0 h 6858000"/>
              <a:gd name="connsiteX885" fmla="*/ 2902823 w 7467600"/>
              <a:gd name="connsiteY885" fmla="*/ 262929 h 6858000"/>
              <a:gd name="connsiteX886" fmla="*/ 2940663 w 7467600"/>
              <a:gd name="connsiteY886" fmla="*/ 140884 h 6858000"/>
              <a:gd name="connsiteX887" fmla="*/ 2947039 w 7467600"/>
              <a:gd name="connsiteY887" fmla="*/ 122524 h 6858000"/>
              <a:gd name="connsiteX888" fmla="*/ 2984316 w 7467600"/>
              <a:gd name="connsiteY888" fmla="*/ 0 h 6858000"/>
              <a:gd name="connsiteX889" fmla="*/ 3016114 w 7467600"/>
              <a:gd name="connsiteY889" fmla="*/ 0 h 6858000"/>
              <a:gd name="connsiteX890" fmla="*/ 2979949 w 7467600"/>
              <a:gd name="connsiteY890" fmla="*/ 119274 h 6858000"/>
              <a:gd name="connsiteX891" fmla="*/ 3023879 w 7467600"/>
              <a:gd name="connsiteY891" fmla="*/ 0 h 6858000"/>
              <a:gd name="connsiteX892" fmla="*/ 3105400 w 7467600"/>
              <a:gd name="connsiteY892" fmla="*/ 0 h 6858000"/>
              <a:gd name="connsiteX893" fmla="*/ 3094669 w 7467600"/>
              <a:gd name="connsiteY893" fmla="*/ 30308 h 6858000"/>
              <a:gd name="connsiteX894" fmla="*/ 2901945 w 7467600"/>
              <a:gd name="connsiteY894" fmla="*/ 466538 h 6858000"/>
              <a:gd name="connsiteX895" fmla="*/ 2815209 w 7467600"/>
              <a:gd name="connsiteY895" fmla="*/ 497361 h 6858000"/>
              <a:gd name="connsiteX896" fmla="*/ 2844845 w 7467600"/>
              <a:gd name="connsiteY896" fmla="*/ 127638 h 6858000"/>
              <a:gd name="connsiteX897" fmla="*/ 2867960 w 7467600"/>
              <a:gd name="connsiteY897" fmla="*/ 0 h 6858000"/>
              <a:gd name="connsiteX898" fmla="*/ 1057230 w 7467600"/>
              <a:gd name="connsiteY898" fmla="*/ 0 h 6858000"/>
              <a:gd name="connsiteX899" fmla="*/ 1111003 w 7467600"/>
              <a:gd name="connsiteY899" fmla="*/ 0 h 6858000"/>
              <a:gd name="connsiteX900" fmla="*/ 1125553 w 7467600"/>
              <a:gd name="connsiteY900" fmla="*/ 52588 h 6858000"/>
              <a:gd name="connsiteX901" fmla="*/ 1304276 w 7467600"/>
              <a:gd name="connsiteY901" fmla="*/ 476275 h 6858000"/>
              <a:gd name="connsiteX902" fmla="*/ 1492066 w 7467600"/>
              <a:gd name="connsiteY902" fmla="*/ 886333 h 6858000"/>
              <a:gd name="connsiteX903" fmla="*/ 1423698 w 7467600"/>
              <a:gd name="connsiteY903" fmla="*/ 710817 h 6858000"/>
              <a:gd name="connsiteX904" fmla="*/ 1357609 w 7467600"/>
              <a:gd name="connsiteY904" fmla="*/ 532892 h 6858000"/>
              <a:gd name="connsiteX905" fmla="*/ 1309550 w 7467600"/>
              <a:gd name="connsiteY905" fmla="*/ 374031 h 6858000"/>
              <a:gd name="connsiteX906" fmla="*/ 1193673 w 7467600"/>
              <a:gd name="connsiteY906" fmla="*/ 49533 h 6858000"/>
              <a:gd name="connsiteX907" fmla="*/ 1164391 w 7467600"/>
              <a:gd name="connsiteY907" fmla="*/ 0 h 6858000"/>
              <a:gd name="connsiteX908" fmla="*/ 1200666 w 7467600"/>
              <a:gd name="connsiteY908" fmla="*/ 0 h 6858000"/>
              <a:gd name="connsiteX909" fmla="*/ 1223408 w 7467600"/>
              <a:gd name="connsiteY909" fmla="*/ 38996 h 6858000"/>
              <a:gd name="connsiteX910" fmla="*/ 1339635 w 7467600"/>
              <a:gd name="connsiteY910" fmla="*/ 365517 h 6858000"/>
              <a:gd name="connsiteX911" fmla="*/ 1387469 w 7467600"/>
              <a:gd name="connsiteY911" fmla="*/ 523079 h 6858000"/>
              <a:gd name="connsiteX912" fmla="*/ 1452685 w 7467600"/>
              <a:gd name="connsiteY912" fmla="*/ 699806 h 6858000"/>
              <a:gd name="connsiteX913" fmla="*/ 1492092 w 7467600"/>
              <a:gd name="connsiteY913" fmla="*/ 800424 h 6858000"/>
              <a:gd name="connsiteX914" fmla="*/ 1455302 w 7467600"/>
              <a:gd name="connsiteY914" fmla="*/ 632913 h 6858000"/>
              <a:gd name="connsiteX915" fmla="*/ 1222336 w 7467600"/>
              <a:gd name="connsiteY915" fmla="*/ 9480 h 6858000"/>
              <a:gd name="connsiteX916" fmla="*/ 1214634 w 7467600"/>
              <a:gd name="connsiteY916" fmla="*/ 0 h 6858000"/>
              <a:gd name="connsiteX917" fmla="*/ 1289827 w 7467600"/>
              <a:gd name="connsiteY917" fmla="*/ 0 h 6858000"/>
              <a:gd name="connsiteX918" fmla="*/ 1321076 w 7467600"/>
              <a:gd name="connsiteY918" fmla="*/ 59722 h 6858000"/>
              <a:gd name="connsiteX919" fmla="*/ 1512579 w 7467600"/>
              <a:gd name="connsiteY919" fmla="*/ 626441 h 6858000"/>
              <a:gd name="connsiteX920" fmla="*/ 1506076 w 7467600"/>
              <a:gd name="connsiteY920" fmla="*/ 1089289 h 6858000"/>
              <a:gd name="connsiteX921" fmla="*/ 1486346 w 7467600"/>
              <a:gd name="connsiteY921" fmla="*/ 1079919 h 6858000"/>
              <a:gd name="connsiteX922" fmla="*/ 1070511 w 7467600"/>
              <a:gd name="connsiteY922" fmla="*/ 48609 h 6858000"/>
              <a:gd name="connsiteX923" fmla="*/ 1057230 w 7467600"/>
              <a:gd name="connsiteY923" fmla="*/ 0 h 6858000"/>
              <a:gd name="connsiteX924" fmla="*/ 43151 w 7467600"/>
              <a:gd name="connsiteY924" fmla="*/ 0 h 6858000"/>
              <a:gd name="connsiteX925" fmla="*/ 95283 w 7467600"/>
              <a:gd name="connsiteY925" fmla="*/ 0 h 6858000"/>
              <a:gd name="connsiteX926" fmla="*/ 300708 w 7467600"/>
              <a:gd name="connsiteY926" fmla="*/ 154571 h 6858000"/>
              <a:gd name="connsiteX927" fmla="*/ 530414 w 7467600"/>
              <a:gd name="connsiteY927" fmla="*/ 354673 h 6858000"/>
              <a:gd name="connsiteX928" fmla="*/ 333785 w 7467600"/>
              <a:gd name="connsiteY928" fmla="*/ 161564 h 6858000"/>
              <a:gd name="connsiteX929" fmla="*/ 147005 w 7467600"/>
              <a:gd name="connsiteY929" fmla="*/ 0 h 6858000"/>
              <a:gd name="connsiteX930" fmla="*/ 272509 w 7467600"/>
              <a:gd name="connsiteY930" fmla="*/ 0 h 6858000"/>
              <a:gd name="connsiteX931" fmla="*/ 326276 w 7467600"/>
              <a:gd name="connsiteY931" fmla="*/ 45847 h 6858000"/>
              <a:gd name="connsiteX932" fmla="*/ 823759 w 7467600"/>
              <a:gd name="connsiteY932" fmla="*/ 574145 h 6858000"/>
              <a:gd name="connsiteX933" fmla="*/ 811254 w 7467600"/>
              <a:gd name="connsiteY933" fmla="*/ 665546 h 6858000"/>
              <a:gd name="connsiteX934" fmla="*/ 154042 w 7467600"/>
              <a:gd name="connsiteY934" fmla="*/ 261522 h 6858000"/>
              <a:gd name="connsiteX935" fmla="*/ 13550 w 7467600"/>
              <a:gd name="connsiteY935" fmla="*/ 158423 h 6858000"/>
              <a:gd name="connsiteX936" fmla="*/ 0 w 7467600"/>
              <a:gd name="connsiteY936" fmla="*/ 146618 h 6858000"/>
              <a:gd name="connsiteX937" fmla="*/ 0 w 7467600"/>
              <a:gd name="connsiteY937" fmla="*/ 59161 h 6858000"/>
              <a:gd name="connsiteX938" fmla="*/ 45427 w 7467600"/>
              <a:gd name="connsiteY938" fmla="*/ 101078 h 6858000"/>
              <a:gd name="connsiteX939" fmla="*/ 630103 w 7467600"/>
              <a:gd name="connsiteY939" fmla="*/ 485885 h 6858000"/>
              <a:gd name="connsiteX940" fmla="*/ 532040 w 7467600"/>
              <a:gd name="connsiteY940" fmla="*/ 399359 h 6858000"/>
              <a:gd name="connsiteX941" fmla="*/ 517618 w 7467600"/>
              <a:gd name="connsiteY941" fmla="*/ 385726 h 6858000"/>
              <a:gd name="connsiteX942" fmla="*/ 285074 w 7467600"/>
              <a:gd name="connsiteY942" fmla="*/ 182755 h 6858000"/>
              <a:gd name="connsiteX943" fmla="*/ 43151 w 7467600"/>
              <a:gd name="connsiteY943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289862 w 7467600"/>
              <a:gd name="connsiteY4" fmla="*/ 6659827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289862 w 7467600"/>
              <a:gd name="connsiteY10" fmla="*/ 6659827 h 6858000"/>
              <a:gd name="connsiteX11" fmla="*/ 1019354 w 7467600"/>
              <a:gd name="connsiteY11" fmla="*/ 6315006 h 6858000"/>
              <a:gd name="connsiteX12" fmla="*/ 441046 w 7467600"/>
              <a:gd name="connsiteY12" fmla="*/ 6691153 h 6858000"/>
              <a:gd name="connsiteX13" fmla="*/ 1019354 w 7467600"/>
              <a:gd name="connsiteY13" fmla="*/ 6315006 h 6858000"/>
              <a:gd name="connsiteX14" fmla="*/ 991680 w 7467600"/>
              <a:gd name="connsiteY14" fmla="*/ 6298413 h 6858000"/>
              <a:gd name="connsiteX15" fmla="*/ 409060 w 7467600"/>
              <a:gd name="connsiteY15" fmla="*/ 6671470 h 6858000"/>
              <a:gd name="connsiteX16" fmla="*/ 991680 w 7467600"/>
              <a:gd name="connsiteY16" fmla="*/ 6298413 h 6858000"/>
              <a:gd name="connsiteX17" fmla="*/ 103333 w 7467600"/>
              <a:gd name="connsiteY17" fmla="*/ 5699602 h 6858000"/>
              <a:gd name="connsiteX18" fmla="*/ 233938 w 7467600"/>
              <a:gd name="connsiteY18" fmla="*/ 5809416 h 6858000"/>
              <a:gd name="connsiteX19" fmla="*/ 883580 w 7467600"/>
              <a:gd name="connsiteY19" fmla="*/ 6180710 h 6858000"/>
              <a:gd name="connsiteX20" fmla="*/ 487337 w 7467600"/>
              <a:gd name="connsiteY20" fmla="*/ 5950182 h 6858000"/>
              <a:gd name="connsiteX21" fmla="*/ 354051 w 7467600"/>
              <a:gd name="connsiteY21" fmla="*/ 5854912 h 6858000"/>
              <a:gd name="connsiteX22" fmla="*/ 195436 w 7467600"/>
              <a:gd name="connsiteY22" fmla="*/ 5755068 h 6858000"/>
              <a:gd name="connsiteX23" fmla="*/ 103333 w 7467600"/>
              <a:gd name="connsiteY23" fmla="*/ 5699602 h 6858000"/>
              <a:gd name="connsiteX24" fmla="*/ 5539432 w 7467600"/>
              <a:gd name="connsiteY24" fmla="*/ 5642928 h 6858000"/>
              <a:gd name="connsiteX25" fmla="*/ 5555462 w 7467600"/>
              <a:gd name="connsiteY25" fmla="*/ 5694454 h 6858000"/>
              <a:gd name="connsiteX26" fmla="*/ 5828270 w 7467600"/>
              <a:gd name="connsiteY26" fmla="*/ 6320663 h 6858000"/>
              <a:gd name="connsiteX27" fmla="*/ 5947416 w 7467600"/>
              <a:gd name="connsiteY27" fmla="*/ 6574846 h 6858000"/>
              <a:gd name="connsiteX28" fmla="*/ 5539432 w 7467600"/>
              <a:gd name="connsiteY28" fmla="*/ 5642928 h 6858000"/>
              <a:gd name="connsiteX29" fmla="*/ 51253 w 7467600"/>
              <a:gd name="connsiteY29" fmla="*/ 5631825 h 6858000"/>
              <a:gd name="connsiteX30" fmla="*/ 211622 w 7467600"/>
              <a:gd name="connsiteY30" fmla="*/ 5728803 h 6858000"/>
              <a:gd name="connsiteX31" fmla="*/ 371652 w 7467600"/>
              <a:gd name="connsiteY31" fmla="*/ 5829062 h 6858000"/>
              <a:gd name="connsiteX32" fmla="*/ 505903 w 7467600"/>
              <a:gd name="connsiteY32" fmla="*/ 5925221 h 6858000"/>
              <a:gd name="connsiteX33" fmla="*/ 899240 w 7467600"/>
              <a:gd name="connsiteY33" fmla="*/ 6153068 h 6858000"/>
              <a:gd name="connsiteX34" fmla="*/ 988114 w 7467600"/>
              <a:gd name="connsiteY34" fmla="*/ 6174204 h 6858000"/>
              <a:gd name="connsiteX35" fmla="*/ 845971 w 7467600"/>
              <a:gd name="connsiteY35" fmla="*/ 6067177 h 6858000"/>
              <a:gd name="connsiteX36" fmla="*/ 448057 w 7467600"/>
              <a:gd name="connsiteY36" fmla="*/ 5841376 h 6858000"/>
              <a:gd name="connsiteX37" fmla="*/ 51253 w 7467600"/>
              <a:gd name="connsiteY37" fmla="*/ 5631825 h 6858000"/>
              <a:gd name="connsiteX38" fmla="*/ 2606687 w 7467600"/>
              <a:gd name="connsiteY38" fmla="*/ 5630718 h 6858000"/>
              <a:gd name="connsiteX39" fmla="*/ 2645658 w 7467600"/>
              <a:gd name="connsiteY39" fmla="*/ 6640259 h 6858000"/>
              <a:gd name="connsiteX40" fmla="*/ 2606687 w 7467600"/>
              <a:gd name="connsiteY40" fmla="*/ 5630718 h 6858000"/>
              <a:gd name="connsiteX41" fmla="*/ 3642057 w 7467600"/>
              <a:gd name="connsiteY41" fmla="*/ 5573487 h 6858000"/>
              <a:gd name="connsiteX42" fmla="*/ 3632981 w 7467600"/>
              <a:gd name="connsiteY42" fmla="*/ 5579437 h 6858000"/>
              <a:gd name="connsiteX43" fmla="*/ 3382436 w 7467600"/>
              <a:gd name="connsiteY43" fmla="*/ 5952726 h 6858000"/>
              <a:gd name="connsiteX44" fmla="*/ 3191929 w 7467600"/>
              <a:gd name="connsiteY44" fmla="*/ 6662669 h 6858000"/>
              <a:gd name="connsiteX45" fmla="*/ 3369898 w 7467600"/>
              <a:gd name="connsiteY45" fmla="*/ 6081771 h 6858000"/>
              <a:gd name="connsiteX46" fmla="*/ 3642057 w 7467600"/>
              <a:gd name="connsiteY46" fmla="*/ 5573487 h 6858000"/>
              <a:gd name="connsiteX47" fmla="*/ 2650666 w 7467600"/>
              <a:gd name="connsiteY47" fmla="*/ 5530686 h 6858000"/>
              <a:gd name="connsiteX48" fmla="*/ 2650249 w 7467600"/>
              <a:gd name="connsiteY48" fmla="*/ 5532101 h 6858000"/>
              <a:gd name="connsiteX49" fmla="*/ 2663808 w 7467600"/>
              <a:gd name="connsiteY49" fmla="*/ 6535215 h 6858000"/>
              <a:gd name="connsiteX50" fmla="*/ 2665418 w 7467600"/>
              <a:gd name="connsiteY50" fmla="*/ 6132756 h 6858000"/>
              <a:gd name="connsiteX51" fmla="*/ 2650666 w 7467600"/>
              <a:gd name="connsiteY51" fmla="*/ 5530686 h 6858000"/>
              <a:gd name="connsiteX52" fmla="*/ 2680277 w 7467600"/>
              <a:gd name="connsiteY52" fmla="*/ 5479204 h 6858000"/>
              <a:gd name="connsiteX53" fmla="*/ 2678972 w 7467600"/>
              <a:gd name="connsiteY53" fmla="*/ 5481582 h 6858000"/>
              <a:gd name="connsiteX54" fmla="*/ 2696666 w 7467600"/>
              <a:gd name="connsiteY54" fmla="*/ 6133836 h 6858000"/>
              <a:gd name="connsiteX55" fmla="*/ 2695769 w 7467600"/>
              <a:gd name="connsiteY55" fmla="*/ 6390955 h 6858000"/>
              <a:gd name="connsiteX56" fmla="*/ 2739893 w 7467600"/>
              <a:gd name="connsiteY56" fmla="*/ 6108357 h 6858000"/>
              <a:gd name="connsiteX57" fmla="*/ 2680277 w 7467600"/>
              <a:gd name="connsiteY57" fmla="*/ 5479204 h 6858000"/>
              <a:gd name="connsiteX58" fmla="*/ 1132195 w 7467600"/>
              <a:gd name="connsiteY58" fmla="*/ 5467980 h 6858000"/>
              <a:gd name="connsiteX59" fmla="*/ 1679056 w 7467600"/>
              <a:gd name="connsiteY59" fmla="*/ 5516907 h 6858000"/>
              <a:gd name="connsiteX60" fmla="*/ 2128648 w 7467600"/>
              <a:gd name="connsiteY60" fmla="*/ 5474249 h 6858000"/>
              <a:gd name="connsiteX61" fmla="*/ 1825619 w 7467600"/>
              <a:gd name="connsiteY61" fmla="*/ 5478447 h 6858000"/>
              <a:gd name="connsiteX62" fmla="*/ 1737798 w 7467600"/>
              <a:gd name="connsiteY62" fmla="*/ 5483353 h 6858000"/>
              <a:gd name="connsiteX63" fmla="*/ 1132195 w 7467600"/>
              <a:gd name="connsiteY63" fmla="*/ 5467980 h 6858000"/>
              <a:gd name="connsiteX64" fmla="*/ 1456157 w 7467600"/>
              <a:gd name="connsiteY64" fmla="*/ 5371404 h 6858000"/>
              <a:gd name="connsiteX65" fmla="*/ 1244432 w 7467600"/>
              <a:gd name="connsiteY65" fmla="*/ 5385601 h 6858000"/>
              <a:gd name="connsiteX66" fmla="*/ 973990 w 7467600"/>
              <a:gd name="connsiteY66" fmla="*/ 5424940 h 6858000"/>
              <a:gd name="connsiteX67" fmla="*/ 1103809 w 7467600"/>
              <a:gd name="connsiteY67" fmla="*/ 5433720 h 6858000"/>
              <a:gd name="connsiteX68" fmla="*/ 1123454 w 7467600"/>
              <a:gd name="connsiteY68" fmla="*/ 5435727 h 6858000"/>
              <a:gd name="connsiteX69" fmla="*/ 1737017 w 7467600"/>
              <a:gd name="connsiteY69" fmla="*/ 5452183 h 6858000"/>
              <a:gd name="connsiteX70" fmla="*/ 1824397 w 7467600"/>
              <a:gd name="connsiteY70" fmla="*/ 5447757 h 6858000"/>
              <a:gd name="connsiteX71" fmla="*/ 2070059 w 7467600"/>
              <a:gd name="connsiteY71" fmla="*/ 5441660 h 6858000"/>
              <a:gd name="connsiteX72" fmla="*/ 1456157 w 7467600"/>
              <a:gd name="connsiteY72" fmla="*/ 5371404 h 6858000"/>
              <a:gd name="connsiteX73" fmla="*/ 4988186 w 7467600"/>
              <a:gd name="connsiteY73" fmla="*/ 5216467 h 6858000"/>
              <a:gd name="connsiteX74" fmla="*/ 4777334 w 7467600"/>
              <a:gd name="connsiteY74" fmla="*/ 5406072 h 6858000"/>
              <a:gd name="connsiteX75" fmla="*/ 4718341 w 7467600"/>
              <a:gd name="connsiteY75" fmla="*/ 5468043 h 6858000"/>
              <a:gd name="connsiteX76" fmla="*/ 4604655 w 7467600"/>
              <a:gd name="connsiteY76" fmla="*/ 5583434 h 6858000"/>
              <a:gd name="connsiteX77" fmla="*/ 4565074 w 7467600"/>
              <a:gd name="connsiteY77" fmla="*/ 5618550 h 6858000"/>
              <a:gd name="connsiteX78" fmla="*/ 4988186 w 7467600"/>
              <a:gd name="connsiteY78" fmla="*/ 5216467 h 6858000"/>
              <a:gd name="connsiteX79" fmla="*/ 4978032 w 7467600"/>
              <a:gd name="connsiteY79" fmla="*/ 5183809 h 6858000"/>
              <a:gd name="connsiteX80" fmla="*/ 4463413 w 7467600"/>
              <a:gd name="connsiteY80" fmla="*/ 5615162 h 6858000"/>
              <a:gd name="connsiteX81" fmla="*/ 4358134 w 7467600"/>
              <a:gd name="connsiteY81" fmla="*/ 5742791 h 6858000"/>
              <a:gd name="connsiteX82" fmla="*/ 4376219 w 7467600"/>
              <a:gd name="connsiteY82" fmla="*/ 5729027 h 6858000"/>
              <a:gd name="connsiteX83" fmla="*/ 4582340 w 7467600"/>
              <a:gd name="connsiteY83" fmla="*/ 5561037 h 6858000"/>
              <a:gd name="connsiteX84" fmla="*/ 4694684 w 7467600"/>
              <a:gd name="connsiteY84" fmla="*/ 5447098 h 6858000"/>
              <a:gd name="connsiteX85" fmla="*/ 4754123 w 7467600"/>
              <a:gd name="connsiteY85" fmla="*/ 5384643 h 6858000"/>
              <a:gd name="connsiteX86" fmla="*/ 4978032 w 7467600"/>
              <a:gd name="connsiteY86" fmla="*/ 5183809 h 6858000"/>
              <a:gd name="connsiteX87" fmla="*/ 1903353 w 7467600"/>
              <a:gd name="connsiteY87" fmla="*/ 5044827 h 6858000"/>
              <a:gd name="connsiteX88" fmla="*/ 1936931 w 7467600"/>
              <a:gd name="connsiteY88" fmla="*/ 5093954 h 6858000"/>
              <a:gd name="connsiteX89" fmla="*/ 2195868 w 7467600"/>
              <a:gd name="connsiteY89" fmla="*/ 5396574 h 6858000"/>
              <a:gd name="connsiteX90" fmla="*/ 2088852 w 7467600"/>
              <a:gd name="connsiteY90" fmla="*/ 5166123 h 6858000"/>
              <a:gd name="connsiteX91" fmla="*/ 1958241 w 7467600"/>
              <a:gd name="connsiteY91" fmla="*/ 5067955 h 6858000"/>
              <a:gd name="connsiteX92" fmla="*/ 1903353 w 7467600"/>
              <a:gd name="connsiteY92" fmla="*/ 5044827 h 6858000"/>
              <a:gd name="connsiteX93" fmla="*/ 1979378 w 7467600"/>
              <a:gd name="connsiteY93" fmla="*/ 4769504 h 6858000"/>
              <a:gd name="connsiteX94" fmla="*/ 2882120 w 7467600"/>
              <a:gd name="connsiteY94" fmla="*/ 5064547 h 6858000"/>
              <a:gd name="connsiteX95" fmla="*/ 2793103 w 7467600"/>
              <a:gd name="connsiteY95" fmla="*/ 5039699 h 6858000"/>
              <a:gd name="connsiteX96" fmla="*/ 2770041 w 7467600"/>
              <a:gd name="connsiteY96" fmla="*/ 5033634 h 6858000"/>
              <a:gd name="connsiteX97" fmla="*/ 1979378 w 7467600"/>
              <a:gd name="connsiteY97" fmla="*/ 4769504 h 6858000"/>
              <a:gd name="connsiteX98" fmla="*/ 1927410 w 7467600"/>
              <a:gd name="connsiteY98" fmla="*/ 4716164 h 6858000"/>
              <a:gd name="connsiteX99" fmla="*/ 1959587 w 7467600"/>
              <a:gd name="connsiteY99" fmla="*/ 4728849 h 6858000"/>
              <a:gd name="connsiteX100" fmla="*/ 2777707 w 7467600"/>
              <a:gd name="connsiteY100" fmla="*/ 5003991 h 6858000"/>
              <a:gd name="connsiteX101" fmla="*/ 2800768 w 7467600"/>
              <a:gd name="connsiteY101" fmla="*/ 5010056 h 6858000"/>
              <a:gd name="connsiteX102" fmla="*/ 2879408 w 7467600"/>
              <a:gd name="connsiteY102" fmla="*/ 5031590 h 6858000"/>
              <a:gd name="connsiteX103" fmla="*/ 2862295 w 7467600"/>
              <a:gd name="connsiteY103" fmla="*/ 5022958 h 6858000"/>
              <a:gd name="connsiteX104" fmla="*/ 2813343 w 7467600"/>
              <a:gd name="connsiteY104" fmla="*/ 4998369 h 6858000"/>
              <a:gd name="connsiteX105" fmla="*/ 2646245 w 7467600"/>
              <a:gd name="connsiteY105" fmla="*/ 4930999 h 6858000"/>
              <a:gd name="connsiteX106" fmla="*/ 1999243 w 7467600"/>
              <a:gd name="connsiteY106" fmla="*/ 4730524 h 6858000"/>
              <a:gd name="connsiteX107" fmla="*/ 1979527 w 7467600"/>
              <a:gd name="connsiteY107" fmla="*/ 4726651 h 6858000"/>
              <a:gd name="connsiteX108" fmla="*/ 1927410 w 7467600"/>
              <a:gd name="connsiteY108" fmla="*/ 4716164 h 6858000"/>
              <a:gd name="connsiteX109" fmla="*/ 1997014 w 7467600"/>
              <a:gd name="connsiteY109" fmla="*/ 4698007 h 6858000"/>
              <a:gd name="connsiteX110" fmla="*/ 2005458 w 7467600"/>
              <a:gd name="connsiteY110" fmla="*/ 4699540 h 6858000"/>
              <a:gd name="connsiteX111" fmla="*/ 2657186 w 7467600"/>
              <a:gd name="connsiteY111" fmla="*/ 4901687 h 6858000"/>
              <a:gd name="connsiteX112" fmla="*/ 2826662 w 7467600"/>
              <a:gd name="connsiteY112" fmla="*/ 4970362 h 6858000"/>
              <a:gd name="connsiteX113" fmla="*/ 2876100 w 7467600"/>
              <a:gd name="connsiteY113" fmla="*/ 4995397 h 6858000"/>
              <a:gd name="connsiteX114" fmla="*/ 3042600 w 7467600"/>
              <a:gd name="connsiteY114" fmla="*/ 5059532 h 6858000"/>
              <a:gd name="connsiteX115" fmla="*/ 1997014 w 7467600"/>
              <a:gd name="connsiteY115" fmla="*/ 4698007 h 6858000"/>
              <a:gd name="connsiteX116" fmla="*/ 2305292 w 7467600"/>
              <a:gd name="connsiteY116" fmla="*/ 4219492 h 6858000"/>
              <a:gd name="connsiteX117" fmla="*/ 3360922 w 7467600"/>
              <a:gd name="connsiteY117" fmla="*/ 4529373 h 6858000"/>
              <a:gd name="connsiteX118" fmla="*/ 3492420 w 7467600"/>
              <a:gd name="connsiteY118" fmla="*/ 4510145 h 6858000"/>
              <a:gd name="connsiteX119" fmla="*/ 3364086 w 7467600"/>
              <a:gd name="connsiteY119" fmla="*/ 4480340 h 6858000"/>
              <a:gd name="connsiteX120" fmla="*/ 3225818 w 7467600"/>
              <a:gd name="connsiteY120" fmla="*/ 4411822 h 6858000"/>
              <a:gd name="connsiteX121" fmla="*/ 3129696 w 7467600"/>
              <a:gd name="connsiteY121" fmla="*/ 4360704 h 6858000"/>
              <a:gd name="connsiteX122" fmla="*/ 2814545 w 7467600"/>
              <a:gd name="connsiteY122" fmla="*/ 4282955 h 6858000"/>
              <a:gd name="connsiteX123" fmla="*/ 2305292 w 7467600"/>
              <a:gd name="connsiteY123" fmla="*/ 4219492 h 6858000"/>
              <a:gd name="connsiteX124" fmla="*/ 2626982 w 7467600"/>
              <a:gd name="connsiteY124" fmla="*/ 4206450 h 6858000"/>
              <a:gd name="connsiteX125" fmla="*/ 2490617 w 7467600"/>
              <a:gd name="connsiteY125" fmla="*/ 4206951 h 6858000"/>
              <a:gd name="connsiteX126" fmla="*/ 2819869 w 7467600"/>
              <a:gd name="connsiteY126" fmla="*/ 4252936 h 6858000"/>
              <a:gd name="connsiteX127" fmla="*/ 3143018 w 7467600"/>
              <a:gd name="connsiteY127" fmla="*/ 4332698 h 6858000"/>
              <a:gd name="connsiteX128" fmla="*/ 3241520 w 7467600"/>
              <a:gd name="connsiteY128" fmla="*/ 4385112 h 6858000"/>
              <a:gd name="connsiteX129" fmla="*/ 3374575 w 7467600"/>
              <a:gd name="connsiteY129" fmla="*/ 4451517 h 6858000"/>
              <a:gd name="connsiteX130" fmla="*/ 3505221 w 7467600"/>
              <a:gd name="connsiteY130" fmla="*/ 4480757 h 6858000"/>
              <a:gd name="connsiteX131" fmla="*/ 2626982 w 7467600"/>
              <a:gd name="connsiteY131" fmla="*/ 4206450 h 6858000"/>
              <a:gd name="connsiteX132" fmla="*/ 1310106 w 7467600"/>
              <a:gd name="connsiteY132" fmla="*/ 3943217 h 6858000"/>
              <a:gd name="connsiteX133" fmla="*/ 854994 w 7467600"/>
              <a:gd name="connsiteY133" fmla="*/ 4399136 h 6858000"/>
              <a:gd name="connsiteX134" fmla="*/ 742462 w 7467600"/>
              <a:gd name="connsiteY134" fmla="*/ 4594648 h 6858000"/>
              <a:gd name="connsiteX135" fmla="*/ 820602 w 7467600"/>
              <a:gd name="connsiteY135" fmla="*/ 4485915 h 6858000"/>
              <a:gd name="connsiteX136" fmla="*/ 878295 w 7467600"/>
              <a:gd name="connsiteY136" fmla="*/ 4403594 h 6858000"/>
              <a:gd name="connsiteX137" fmla="*/ 1240607 w 7467600"/>
              <a:gd name="connsiteY137" fmla="*/ 4010401 h 6858000"/>
              <a:gd name="connsiteX138" fmla="*/ 1310106 w 7467600"/>
              <a:gd name="connsiteY138" fmla="*/ 3943217 h 6858000"/>
              <a:gd name="connsiteX139" fmla="*/ 1423113 w 7467600"/>
              <a:gd name="connsiteY139" fmla="*/ 3874565 h 6858000"/>
              <a:gd name="connsiteX140" fmla="*/ 1260565 w 7467600"/>
              <a:gd name="connsiteY140" fmla="*/ 4031982 h 6858000"/>
              <a:gd name="connsiteX141" fmla="*/ 901900 w 7467600"/>
              <a:gd name="connsiteY141" fmla="*/ 4421236 h 6858000"/>
              <a:gd name="connsiteX142" fmla="*/ 845044 w 7467600"/>
              <a:gd name="connsiteY142" fmla="*/ 4502436 h 6858000"/>
              <a:gd name="connsiteX143" fmla="*/ 685926 w 7467600"/>
              <a:gd name="connsiteY143" fmla="*/ 4703069 h 6858000"/>
              <a:gd name="connsiteX144" fmla="*/ 684248 w 7467600"/>
              <a:gd name="connsiteY144" fmla="*/ 4706721 h 6858000"/>
              <a:gd name="connsiteX145" fmla="*/ 1423113 w 7467600"/>
              <a:gd name="connsiteY145" fmla="*/ 3874565 h 6858000"/>
              <a:gd name="connsiteX146" fmla="*/ 3316479 w 7467600"/>
              <a:gd name="connsiteY146" fmla="*/ 3872136 h 6858000"/>
              <a:gd name="connsiteX147" fmla="*/ 3546806 w 7467600"/>
              <a:gd name="connsiteY147" fmla="*/ 4356139 h 6858000"/>
              <a:gd name="connsiteX148" fmla="*/ 3364433 w 7467600"/>
              <a:gd name="connsiteY148" fmla="*/ 3953121 h 6858000"/>
              <a:gd name="connsiteX149" fmla="*/ 3316479 w 7467600"/>
              <a:gd name="connsiteY149" fmla="*/ 3872136 h 6858000"/>
              <a:gd name="connsiteX150" fmla="*/ 3291335 w 7467600"/>
              <a:gd name="connsiteY150" fmla="*/ 3767420 h 6858000"/>
              <a:gd name="connsiteX151" fmla="*/ 3390805 w 7467600"/>
              <a:gd name="connsiteY151" fmla="*/ 3937163 h 6858000"/>
              <a:gd name="connsiteX152" fmla="*/ 3579062 w 7467600"/>
              <a:gd name="connsiteY152" fmla="*/ 4359040 h 6858000"/>
              <a:gd name="connsiteX153" fmla="*/ 3467355 w 7467600"/>
              <a:gd name="connsiteY153" fmla="*/ 3988130 h 6858000"/>
              <a:gd name="connsiteX154" fmla="*/ 3310753 w 7467600"/>
              <a:gd name="connsiteY154" fmla="*/ 3787140 h 6858000"/>
              <a:gd name="connsiteX155" fmla="*/ 3291335 w 7467600"/>
              <a:gd name="connsiteY155" fmla="*/ 3767420 h 6858000"/>
              <a:gd name="connsiteX156" fmla="*/ 1635889 w 7467600"/>
              <a:gd name="connsiteY156" fmla="*/ 3709494 h 6858000"/>
              <a:gd name="connsiteX157" fmla="*/ 1634800 w 7467600"/>
              <a:gd name="connsiteY157" fmla="*/ 3731111 h 6858000"/>
              <a:gd name="connsiteX158" fmla="*/ 1635889 w 7467600"/>
              <a:gd name="connsiteY158" fmla="*/ 3709494 h 6858000"/>
              <a:gd name="connsiteX159" fmla="*/ 1510397 w 7467600"/>
              <a:gd name="connsiteY159" fmla="*/ 3684705 h 6858000"/>
              <a:gd name="connsiteX160" fmla="*/ 1146550 w 7467600"/>
              <a:gd name="connsiteY160" fmla="*/ 3802012 h 6858000"/>
              <a:gd name="connsiteX161" fmla="*/ 698834 w 7467600"/>
              <a:gd name="connsiteY161" fmla="*/ 3952272 h 6858000"/>
              <a:gd name="connsiteX162" fmla="*/ 34256 w 7467600"/>
              <a:gd name="connsiteY162" fmla="*/ 4347603 h 6858000"/>
              <a:gd name="connsiteX163" fmla="*/ 527241 w 7467600"/>
              <a:gd name="connsiteY163" fmla="*/ 4065078 h 6858000"/>
              <a:gd name="connsiteX164" fmla="*/ 1510397 w 7467600"/>
              <a:gd name="connsiteY164" fmla="*/ 3684705 h 6858000"/>
              <a:gd name="connsiteX165" fmla="*/ 1313114 w 7467600"/>
              <a:gd name="connsiteY165" fmla="*/ 3655216 h 6858000"/>
              <a:gd name="connsiteX166" fmla="*/ 1109304 w 7467600"/>
              <a:gd name="connsiteY166" fmla="*/ 3669030 h 6858000"/>
              <a:gd name="connsiteX167" fmla="*/ 8129 w 7467600"/>
              <a:gd name="connsiteY167" fmla="*/ 4330519 h 6858000"/>
              <a:gd name="connsiteX168" fmla="*/ 687572 w 7467600"/>
              <a:gd name="connsiteY168" fmla="*/ 3925629 h 6858000"/>
              <a:gd name="connsiteX169" fmla="*/ 1138365 w 7467600"/>
              <a:gd name="connsiteY169" fmla="*/ 3774515 h 6858000"/>
              <a:gd name="connsiteX170" fmla="*/ 1505579 w 7467600"/>
              <a:gd name="connsiteY170" fmla="*/ 3655526 h 6858000"/>
              <a:gd name="connsiteX171" fmla="*/ 1313114 w 7467600"/>
              <a:gd name="connsiteY171" fmla="*/ 3655216 h 6858000"/>
              <a:gd name="connsiteX172" fmla="*/ 3655073 w 7467600"/>
              <a:gd name="connsiteY172" fmla="*/ 3650884 h 6858000"/>
              <a:gd name="connsiteX173" fmla="*/ 3989938 w 7467600"/>
              <a:gd name="connsiteY173" fmla="*/ 3991685 h 6858000"/>
              <a:gd name="connsiteX174" fmla="*/ 4393907 w 7467600"/>
              <a:gd name="connsiteY174" fmla="*/ 4261258 h 6858000"/>
              <a:gd name="connsiteX175" fmla="*/ 4648051 w 7467600"/>
              <a:gd name="connsiteY175" fmla="*/ 4374051 h 6858000"/>
              <a:gd name="connsiteX176" fmla="*/ 4383389 w 7467600"/>
              <a:gd name="connsiteY176" fmla="*/ 4184369 h 6858000"/>
              <a:gd name="connsiteX177" fmla="*/ 4165508 w 7467600"/>
              <a:gd name="connsiteY177" fmla="*/ 4035196 h 6858000"/>
              <a:gd name="connsiteX178" fmla="*/ 4068162 w 7467600"/>
              <a:gd name="connsiteY178" fmla="*/ 3953394 h 6858000"/>
              <a:gd name="connsiteX179" fmla="*/ 3981416 w 7467600"/>
              <a:gd name="connsiteY179" fmla="*/ 3880482 h 6858000"/>
              <a:gd name="connsiteX180" fmla="*/ 3800147 w 7467600"/>
              <a:gd name="connsiteY180" fmla="*/ 3749872 h 6858000"/>
              <a:gd name="connsiteX181" fmla="*/ 3655073 w 7467600"/>
              <a:gd name="connsiteY181" fmla="*/ 3650884 h 6858000"/>
              <a:gd name="connsiteX182" fmla="*/ 3670252 w 7467600"/>
              <a:gd name="connsiteY182" fmla="*/ 3622798 h 6858000"/>
              <a:gd name="connsiteX183" fmla="*/ 3817258 w 7467600"/>
              <a:gd name="connsiteY183" fmla="*/ 3723577 h 6858000"/>
              <a:gd name="connsiteX184" fmla="*/ 4000461 w 7467600"/>
              <a:gd name="connsiteY184" fmla="*/ 3855966 h 6858000"/>
              <a:gd name="connsiteX185" fmla="*/ 4088180 w 7467600"/>
              <a:gd name="connsiteY185" fmla="*/ 3929774 h 6858000"/>
              <a:gd name="connsiteX186" fmla="*/ 4184555 w 7467600"/>
              <a:gd name="connsiteY186" fmla="*/ 4010683 h 6858000"/>
              <a:gd name="connsiteX187" fmla="*/ 4399563 w 7467600"/>
              <a:gd name="connsiteY187" fmla="*/ 4158106 h 6858000"/>
              <a:gd name="connsiteX188" fmla="*/ 4684469 w 7467600"/>
              <a:gd name="connsiteY188" fmla="*/ 4364680 h 6858000"/>
              <a:gd name="connsiteX189" fmla="*/ 4690271 w 7467600"/>
              <a:gd name="connsiteY189" fmla="*/ 4370034 h 6858000"/>
              <a:gd name="connsiteX190" fmla="*/ 4136093 w 7467600"/>
              <a:gd name="connsiteY190" fmla="*/ 3858466 h 6858000"/>
              <a:gd name="connsiteX191" fmla="*/ 3670252 w 7467600"/>
              <a:gd name="connsiteY191" fmla="*/ 3622798 h 6858000"/>
              <a:gd name="connsiteX192" fmla="*/ 4440129 w 7467600"/>
              <a:gd name="connsiteY192" fmla="*/ 3448571 h 6858000"/>
              <a:gd name="connsiteX193" fmla="*/ 4856525 w 7467600"/>
              <a:gd name="connsiteY193" fmla="*/ 3915351 h 6858000"/>
              <a:gd name="connsiteX194" fmla="*/ 5059055 w 7467600"/>
              <a:gd name="connsiteY194" fmla="*/ 4108918 h 6858000"/>
              <a:gd name="connsiteX195" fmla="*/ 5290070 w 7467600"/>
              <a:gd name="connsiteY195" fmla="*/ 4263619 h 6858000"/>
              <a:gd name="connsiteX196" fmla="*/ 4834991 w 7467600"/>
              <a:gd name="connsiteY196" fmla="*/ 3830985 h 6858000"/>
              <a:gd name="connsiteX197" fmla="*/ 4440129 w 7467600"/>
              <a:gd name="connsiteY197" fmla="*/ 3448571 h 6858000"/>
              <a:gd name="connsiteX198" fmla="*/ 4441737 w 7467600"/>
              <a:gd name="connsiteY198" fmla="*/ 3399734 h 6858000"/>
              <a:gd name="connsiteX199" fmla="*/ 4431236 w 7467600"/>
              <a:gd name="connsiteY199" fmla="*/ 3400954 h 6858000"/>
              <a:gd name="connsiteX200" fmla="*/ 4557150 w 7467600"/>
              <a:gd name="connsiteY200" fmla="*/ 3510023 h 6858000"/>
              <a:gd name="connsiteX201" fmla="*/ 4856936 w 7467600"/>
              <a:gd name="connsiteY201" fmla="*/ 3809146 h 6858000"/>
              <a:gd name="connsiteX202" fmla="*/ 5111996 w 7467600"/>
              <a:gd name="connsiteY202" fmla="*/ 4065759 h 6858000"/>
              <a:gd name="connsiteX203" fmla="*/ 5388878 w 7467600"/>
              <a:gd name="connsiteY203" fmla="*/ 4300185 h 6858000"/>
              <a:gd name="connsiteX204" fmla="*/ 5425556 w 7467600"/>
              <a:gd name="connsiteY204" fmla="*/ 4308967 h 6858000"/>
              <a:gd name="connsiteX205" fmla="*/ 4943646 w 7467600"/>
              <a:gd name="connsiteY205" fmla="*/ 3822916 h 6858000"/>
              <a:gd name="connsiteX206" fmla="*/ 4594837 w 7467600"/>
              <a:gd name="connsiteY206" fmla="*/ 3532274 h 6858000"/>
              <a:gd name="connsiteX207" fmla="*/ 4441737 w 7467600"/>
              <a:gd name="connsiteY207" fmla="*/ 3399734 h 6858000"/>
              <a:gd name="connsiteX208" fmla="*/ 5425834 w 7467600"/>
              <a:gd name="connsiteY208" fmla="*/ 3162785 h 6858000"/>
              <a:gd name="connsiteX209" fmla="*/ 5401644 w 7467600"/>
              <a:gd name="connsiteY209" fmla="*/ 3617847 h 6858000"/>
              <a:gd name="connsiteX210" fmla="*/ 5467256 w 7467600"/>
              <a:gd name="connsiteY210" fmla="*/ 4175494 h 6858000"/>
              <a:gd name="connsiteX211" fmla="*/ 5448069 w 7467600"/>
              <a:gd name="connsiteY211" fmla="*/ 3567554 h 6858000"/>
              <a:gd name="connsiteX212" fmla="*/ 5425834 w 7467600"/>
              <a:gd name="connsiteY212" fmla="*/ 3162785 h 6858000"/>
              <a:gd name="connsiteX213" fmla="*/ 1318687 w 7467600"/>
              <a:gd name="connsiteY213" fmla="*/ 3113840 h 6858000"/>
              <a:gd name="connsiteX214" fmla="*/ 1066793 w 7467600"/>
              <a:gd name="connsiteY214" fmla="*/ 3212171 h 6858000"/>
              <a:gd name="connsiteX215" fmla="*/ 993319 w 7467600"/>
              <a:gd name="connsiteY215" fmla="*/ 3247648 h 6858000"/>
              <a:gd name="connsiteX216" fmla="*/ 853081 w 7467600"/>
              <a:gd name="connsiteY216" fmla="*/ 3312410 h 6858000"/>
              <a:gd name="connsiteX217" fmla="*/ 805957 w 7467600"/>
              <a:gd name="connsiteY217" fmla="*/ 3330443 h 6858000"/>
              <a:gd name="connsiteX218" fmla="*/ 1318687 w 7467600"/>
              <a:gd name="connsiteY218" fmla="*/ 3113840 h 6858000"/>
              <a:gd name="connsiteX219" fmla="*/ 5453702 w 7467600"/>
              <a:gd name="connsiteY219" fmla="*/ 3090882 h 6858000"/>
              <a:gd name="connsiteX220" fmla="*/ 5480135 w 7467600"/>
              <a:gd name="connsiteY220" fmla="*/ 3565802 h 6858000"/>
              <a:gd name="connsiteX221" fmla="*/ 5499023 w 7467600"/>
              <a:gd name="connsiteY221" fmla="*/ 4166310 h 6858000"/>
              <a:gd name="connsiteX222" fmla="*/ 5547022 w 7467600"/>
              <a:gd name="connsiteY222" fmla="*/ 3607838 h 6858000"/>
              <a:gd name="connsiteX223" fmla="*/ 5515964 w 7467600"/>
              <a:gd name="connsiteY223" fmla="*/ 3378541 h 6858000"/>
              <a:gd name="connsiteX224" fmla="*/ 5453702 w 7467600"/>
              <a:gd name="connsiteY224" fmla="*/ 3090882 h 6858000"/>
              <a:gd name="connsiteX225" fmla="*/ 1238695 w 7467600"/>
              <a:gd name="connsiteY225" fmla="*/ 3076820 h 6858000"/>
              <a:gd name="connsiteX226" fmla="*/ 716371 w 7467600"/>
              <a:gd name="connsiteY226" fmla="*/ 3293249 h 6858000"/>
              <a:gd name="connsiteX227" fmla="*/ 579522 w 7467600"/>
              <a:gd name="connsiteY227" fmla="*/ 3371759 h 6858000"/>
              <a:gd name="connsiteX228" fmla="*/ 600288 w 7467600"/>
              <a:gd name="connsiteY228" fmla="*/ 3365555 h 6858000"/>
              <a:gd name="connsiteX229" fmla="*/ 840692 w 7467600"/>
              <a:gd name="connsiteY229" fmla="*/ 3284921 h 6858000"/>
              <a:gd name="connsiteX230" fmla="*/ 979248 w 7467600"/>
              <a:gd name="connsiteY230" fmla="*/ 3221003 h 6858000"/>
              <a:gd name="connsiteX231" fmla="*/ 1053282 w 7467600"/>
              <a:gd name="connsiteY231" fmla="*/ 3185247 h 6858000"/>
              <a:gd name="connsiteX232" fmla="*/ 1320603 w 7467600"/>
              <a:gd name="connsiteY232" fmla="*/ 3081281 h 6858000"/>
              <a:gd name="connsiteX233" fmla="*/ 1238695 w 7467600"/>
              <a:gd name="connsiteY233" fmla="*/ 3076820 h 6858000"/>
              <a:gd name="connsiteX234" fmla="*/ 5425627 w 7467600"/>
              <a:gd name="connsiteY234" fmla="*/ 2954192 h 6858000"/>
              <a:gd name="connsiteX235" fmla="*/ 5470770 w 7467600"/>
              <a:gd name="connsiteY235" fmla="*/ 3005435 h 6858000"/>
              <a:gd name="connsiteX236" fmla="*/ 5519779 w 7467600"/>
              <a:gd name="connsiteY236" fmla="*/ 4359223 h 6858000"/>
              <a:gd name="connsiteX237" fmla="*/ 5520293 w 7467600"/>
              <a:gd name="connsiteY237" fmla="*/ 4360602 h 6858000"/>
              <a:gd name="connsiteX238" fmla="*/ 5767221 w 7467600"/>
              <a:gd name="connsiteY238" fmla="*/ 4665564 h 6858000"/>
              <a:gd name="connsiteX239" fmla="*/ 6937169 w 7467600"/>
              <a:gd name="connsiteY239" fmla="*/ 4815941 h 6858000"/>
              <a:gd name="connsiteX240" fmla="*/ 6953922 w 7467600"/>
              <a:gd name="connsiteY240" fmla="*/ 4890068 h 6858000"/>
              <a:gd name="connsiteX241" fmla="*/ 6071359 w 7467600"/>
              <a:gd name="connsiteY241" fmla="*/ 4770770 h 6858000"/>
              <a:gd name="connsiteX242" fmla="*/ 6038839 w 7467600"/>
              <a:gd name="connsiteY242" fmla="*/ 4764474 h 6858000"/>
              <a:gd name="connsiteX243" fmla="*/ 6038706 w 7467600"/>
              <a:gd name="connsiteY243" fmla="*/ 4763847 h 6858000"/>
              <a:gd name="connsiteX244" fmla="*/ 6037784 w 7467600"/>
              <a:gd name="connsiteY244" fmla="*/ 4764270 h 6858000"/>
              <a:gd name="connsiteX245" fmla="*/ 6038839 w 7467600"/>
              <a:gd name="connsiteY245" fmla="*/ 4764474 h 6858000"/>
              <a:gd name="connsiteX246" fmla="*/ 6040338 w 7467600"/>
              <a:gd name="connsiteY246" fmla="*/ 4771418 h 6858000"/>
              <a:gd name="connsiteX247" fmla="*/ 6024488 w 7467600"/>
              <a:gd name="connsiteY247" fmla="*/ 4809903 h 6858000"/>
              <a:gd name="connsiteX248" fmla="*/ 5599771 w 7467600"/>
              <a:gd name="connsiteY248" fmla="*/ 5509652 h 6858000"/>
              <a:gd name="connsiteX249" fmla="*/ 5548843 w 7467600"/>
              <a:gd name="connsiteY249" fmla="*/ 5563845 h 6858000"/>
              <a:gd name="connsiteX250" fmla="*/ 5940952 w 7467600"/>
              <a:gd name="connsiteY250" fmla="*/ 6250028 h 6858000"/>
              <a:gd name="connsiteX251" fmla="*/ 6043441 w 7467600"/>
              <a:gd name="connsiteY251" fmla="*/ 6665847 h 6858000"/>
              <a:gd name="connsiteX252" fmla="*/ 6093432 w 7467600"/>
              <a:gd name="connsiteY252" fmla="*/ 6858000 h 6858000"/>
              <a:gd name="connsiteX253" fmla="*/ 6034344 w 7467600"/>
              <a:gd name="connsiteY253" fmla="*/ 6858000 h 6858000"/>
              <a:gd name="connsiteX254" fmla="*/ 6026679 w 7467600"/>
              <a:gd name="connsiteY254" fmla="*/ 6836959 h 6858000"/>
              <a:gd name="connsiteX255" fmla="*/ 5800441 w 7467600"/>
              <a:gd name="connsiteY255" fmla="*/ 6335286 h 6858000"/>
              <a:gd name="connsiteX256" fmla="*/ 5526562 w 7467600"/>
              <a:gd name="connsiteY256" fmla="*/ 5705388 h 6858000"/>
              <a:gd name="connsiteX257" fmla="*/ 5519640 w 7467600"/>
              <a:gd name="connsiteY257" fmla="*/ 5683774 h 6858000"/>
              <a:gd name="connsiteX258" fmla="*/ 5844559 w 7467600"/>
              <a:gd name="connsiteY258" fmla="*/ 6553349 h 6858000"/>
              <a:gd name="connsiteX259" fmla="*/ 5975994 w 7467600"/>
              <a:gd name="connsiteY259" fmla="*/ 6858000 h 6858000"/>
              <a:gd name="connsiteX260" fmla="*/ 5898547 w 7467600"/>
              <a:gd name="connsiteY260" fmla="*/ 6858000 h 6858000"/>
              <a:gd name="connsiteX261" fmla="*/ 5682041 w 7467600"/>
              <a:gd name="connsiteY261" fmla="*/ 6355860 h 6858000"/>
              <a:gd name="connsiteX262" fmla="*/ 5461758 w 7467600"/>
              <a:gd name="connsiteY262" fmla="*/ 5820220 h 6858000"/>
              <a:gd name="connsiteX263" fmla="*/ 5237282 w 7467600"/>
              <a:gd name="connsiteY263" fmla="*/ 6579086 h 6858000"/>
              <a:gd name="connsiteX264" fmla="*/ 5115009 w 7467600"/>
              <a:gd name="connsiteY264" fmla="*/ 6858000 h 6858000"/>
              <a:gd name="connsiteX265" fmla="*/ 5028074 w 7467600"/>
              <a:gd name="connsiteY265" fmla="*/ 6858000 h 6858000"/>
              <a:gd name="connsiteX266" fmla="*/ 5079508 w 7467600"/>
              <a:gd name="connsiteY266" fmla="*/ 6749074 h 6858000"/>
              <a:gd name="connsiteX267" fmla="*/ 5371846 w 7467600"/>
              <a:gd name="connsiteY267" fmla="*/ 5924413 h 6858000"/>
              <a:gd name="connsiteX268" fmla="*/ 5270512 w 7467600"/>
              <a:gd name="connsiteY268" fmla="*/ 6138975 h 6858000"/>
              <a:gd name="connsiteX269" fmla="*/ 5062409 w 7467600"/>
              <a:gd name="connsiteY269" fmla="*/ 6653544 h 6858000"/>
              <a:gd name="connsiteX270" fmla="*/ 5036628 w 7467600"/>
              <a:gd name="connsiteY270" fmla="*/ 6754247 h 6858000"/>
              <a:gd name="connsiteX271" fmla="*/ 5009112 w 7467600"/>
              <a:gd name="connsiteY271" fmla="*/ 6858000 h 6858000"/>
              <a:gd name="connsiteX272" fmla="*/ 4976679 w 7467600"/>
              <a:gd name="connsiteY272" fmla="*/ 6858000 h 6858000"/>
              <a:gd name="connsiteX273" fmla="*/ 5006537 w 7467600"/>
              <a:gd name="connsiteY273" fmla="*/ 6747068 h 6858000"/>
              <a:gd name="connsiteX274" fmla="*/ 5032723 w 7467600"/>
              <a:gd name="connsiteY274" fmla="*/ 6644957 h 6858000"/>
              <a:gd name="connsiteX275" fmla="*/ 5242949 w 7467600"/>
              <a:gd name="connsiteY275" fmla="*/ 6125175 h 6858000"/>
              <a:gd name="connsiteX276" fmla="*/ 5286321 w 7467600"/>
              <a:gd name="connsiteY276" fmla="*/ 6033555 h 6858000"/>
              <a:gd name="connsiteX277" fmla="*/ 5008210 w 7467600"/>
              <a:gd name="connsiteY277" fmla="*/ 6649194 h 6858000"/>
              <a:gd name="connsiteX278" fmla="*/ 4986321 w 7467600"/>
              <a:gd name="connsiteY278" fmla="*/ 6765687 h 6858000"/>
              <a:gd name="connsiteX279" fmla="*/ 4973474 w 7467600"/>
              <a:gd name="connsiteY279" fmla="*/ 6858000 h 6858000"/>
              <a:gd name="connsiteX280" fmla="*/ 4907178 w 7467600"/>
              <a:gd name="connsiteY280" fmla="*/ 6858000 h 6858000"/>
              <a:gd name="connsiteX281" fmla="*/ 4910810 w 7467600"/>
              <a:gd name="connsiteY281" fmla="*/ 6829660 h 6858000"/>
              <a:gd name="connsiteX282" fmla="*/ 4987461 w 7467600"/>
              <a:gd name="connsiteY282" fmla="*/ 6432994 h 6858000"/>
              <a:gd name="connsiteX283" fmla="*/ 5179262 w 7467600"/>
              <a:gd name="connsiteY283" fmla="*/ 6035044 h 6858000"/>
              <a:gd name="connsiteX284" fmla="*/ 4689678 w 7467600"/>
              <a:gd name="connsiteY284" fmla="*/ 6440241 h 6858000"/>
              <a:gd name="connsiteX285" fmla="*/ 4477543 w 7467600"/>
              <a:gd name="connsiteY285" fmla="*/ 6674836 h 6858000"/>
              <a:gd name="connsiteX286" fmla="*/ 4329957 w 7467600"/>
              <a:gd name="connsiteY286" fmla="*/ 6858000 h 6858000"/>
              <a:gd name="connsiteX287" fmla="*/ 4218595 w 7467600"/>
              <a:gd name="connsiteY287" fmla="*/ 6858000 h 6858000"/>
              <a:gd name="connsiteX288" fmla="*/ 4368888 w 7467600"/>
              <a:gd name="connsiteY288" fmla="*/ 6668412 h 6858000"/>
              <a:gd name="connsiteX289" fmla="*/ 4563091 w 7467600"/>
              <a:gd name="connsiteY289" fmla="*/ 6442508 h 6858000"/>
              <a:gd name="connsiteX290" fmla="*/ 5387324 w 7467600"/>
              <a:gd name="connsiteY290" fmla="*/ 5705830 h 6858000"/>
              <a:gd name="connsiteX291" fmla="*/ 5073620 w 7467600"/>
              <a:gd name="connsiteY291" fmla="*/ 5955437 h 6858000"/>
              <a:gd name="connsiteX292" fmla="*/ 4689789 w 7467600"/>
              <a:gd name="connsiteY292" fmla="*/ 6268382 h 6858000"/>
              <a:gd name="connsiteX293" fmla="*/ 4418722 w 7467600"/>
              <a:gd name="connsiteY293" fmla="*/ 6570886 h 6858000"/>
              <a:gd name="connsiteX294" fmla="*/ 4214944 w 7467600"/>
              <a:gd name="connsiteY294" fmla="*/ 6858000 h 6858000"/>
              <a:gd name="connsiteX295" fmla="*/ 4177898 w 7467600"/>
              <a:gd name="connsiteY295" fmla="*/ 6858000 h 6858000"/>
              <a:gd name="connsiteX296" fmla="*/ 4391597 w 7467600"/>
              <a:gd name="connsiteY296" fmla="*/ 6556370 h 6858000"/>
              <a:gd name="connsiteX297" fmla="*/ 4668889 w 7467600"/>
              <a:gd name="connsiteY297" fmla="*/ 6246399 h 6858000"/>
              <a:gd name="connsiteX298" fmla="*/ 5055427 w 7467600"/>
              <a:gd name="connsiteY298" fmla="*/ 5931476 h 6858000"/>
              <a:gd name="connsiteX299" fmla="*/ 5371814 w 7467600"/>
              <a:gd name="connsiteY299" fmla="*/ 5678975 h 6858000"/>
              <a:gd name="connsiteX300" fmla="*/ 4987918 w 7467600"/>
              <a:gd name="connsiteY300" fmla="*/ 5838701 h 6858000"/>
              <a:gd name="connsiteX301" fmla="*/ 4317146 w 7467600"/>
              <a:gd name="connsiteY301" fmla="*/ 6587716 h 6858000"/>
              <a:gd name="connsiteX302" fmla="*/ 4171627 w 7467600"/>
              <a:gd name="connsiteY302" fmla="*/ 6858000 h 6858000"/>
              <a:gd name="connsiteX303" fmla="*/ 4081585 w 7467600"/>
              <a:gd name="connsiteY303" fmla="*/ 6858000 h 6858000"/>
              <a:gd name="connsiteX304" fmla="*/ 4238603 w 7467600"/>
              <a:gd name="connsiteY304" fmla="*/ 6559341 h 6858000"/>
              <a:gd name="connsiteX305" fmla="*/ 4778333 w 7467600"/>
              <a:gd name="connsiteY305" fmla="*/ 5873626 h 6858000"/>
              <a:gd name="connsiteX306" fmla="*/ 5414185 w 7467600"/>
              <a:gd name="connsiteY306" fmla="*/ 5573882 h 6858000"/>
              <a:gd name="connsiteX307" fmla="*/ 5959648 w 7467600"/>
              <a:gd name="connsiteY307" fmla="*/ 4760797 h 6858000"/>
              <a:gd name="connsiteX308" fmla="*/ 5355019 w 7467600"/>
              <a:gd name="connsiteY308" fmla="*/ 4734672 h 6858000"/>
              <a:gd name="connsiteX309" fmla="*/ 5083565 w 7467600"/>
              <a:gd name="connsiteY309" fmla="*/ 5179121 h 6858000"/>
              <a:gd name="connsiteX310" fmla="*/ 4713577 w 7467600"/>
              <a:gd name="connsiteY310" fmla="*/ 5616803 h 6858000"/>
              <a:gd name="connsiteX311" fmla="*/ 3989559 w 7467600"/>
              <a:gd name="connsiteY311" fmla="*/ 6145945 h 6858000"/>
              <a:gd name="connsiteX312" fmla="*/ 3939824 w 7467600"/>
              <a:gd name="connsiteY312" fmla="*/ 6066900 h 6858000"/>
              <a:gd name="connsiteX313" fmla="*/ 4584537 w 7467600"/>
              <a:gd name="connsiteY313" fmla="*/ 5324826 h 6858000"/>
              <a:gd name="connsiteX314" fmla="*/ 5037105 w 7467600"/>
              <a:gd name="connsiteY314" fmla="*/ 5088765 h 6858000"/>
              <a:gd name="connsiteX315" fmla="*/ 5039930 w 7467600"/>
              <a:gd name="connsiteY315" fmla="*/ 5089585 h 6858000"/>
              <a:gd name="connsiteX316" fmla="*/ 5263764 w 7467600"/>
              <a:gd name="connsiteY316" fmla="*/ 4735525 h 6858000"/>
              <a:gd name="connsiteX317" fmla="*/ 4086300 w 7467600"/>
              <a:gd name="connsiteY317" fmla="*/ 4884599 h 6858000"/>
              <a:gd name="connsiteX318" fmla="*/ 4085485 w 7467600"/>
              <a:gd name="connsiteY318" fmla="*/ 4899070 h 6858000"/>
              <a:gd name="connsiteX319" fmla="*/ 3871915 w 7467600"/>
              <a:gd name="connsiteY319" fmla="*/ 5253645 h 6858000"/>
              <a:gd name="connsiteX320" fmla="*/ 3799374 w 7467600"/>
              <a:gd name="connsiteY320" fmla="*/ 5466127 h 6858000"/>
              <a:gd name="connsiteX321" fmla="*/ 3498850 w 7467600"/>
              <a:gd name="connsiteY321" fmla="*/ 6661888 h 6858000"/>
              <a:gd name="connsiteX322" fmla="*/ 3399216 w 7467600"/>
              <a:gd name="connsiteY322" fmla="*/ 6858000 h 6858000"/>
              <a:gd name="connsiteX323" fmla="*/ 3303688 w 7467600"/>
              <a:gd name="connsiteY323" fmla="*/ 6858000 h 6858000"/>
              <a:gd name="connsiteX324" fmla="*/ 3391774 w 7467600"/>
              <a:gd name="connsiteY324" fmla="*/ 6697181 h 6858000"/>
              <a:gd name="connsiteX325" fmla="*/ 3735540 w 7467600"/>
              <a:gd name="connsiteY325" fmla="*/ 5546923 h 6858000"/>
              <a:gd name="connsiteX326" fmla="*/ 3729438 w 7467600"/>
              <a:gd name="connsiteY326" fmla="*/ 5569058 h 6858000"/>
              <a:gd name="connsiteX327" fmla="*/ 3707782 w 7467600"/>
              <a:gd name="connsiteY327" fmla="*/ 5644908 h 6858000"/>
              <a:gd name="connsiteX328" fmla="*/ 3583827 w 7467600"/>
              <a:gd name="connsiteY328" fmla="*/ 6039215 h 6858000"/>
              <a:gd name="connsiteX329" fmla="*/ 3547861 w 7467600"/>
              <a:gd name="connsiteY329" fmla="*/ 6129609 h 6858000"/>
              <a:gd name="connsiteX330" fmla="*/ 3490905 w 7467600"/>
              <a:gd name="connsiteY330" fmla="*/ 6277660 h 6858000"/>
              <a:gd name="connsiteX331" fmla="*/ 3455859 w 7467600"/>
              <a:gd name="connsiteY331" fmla="*/ 6391301 h 6858000"/>
              <a:gd name="connsiteX332" fmla="*/ 3429112 w 7467600"/>
              <a:gd name="connsiteY332" fmla="*/ 6479469 h 6858000"/>
              <a:gd name="connsiteX333" fmla="*/ 3304862 w 7467600"/>
              <a:gd name="connsiteY333" fmla="*/ 6796476 h 6858000"/>
              <a:gd name="connsiteX334" fmla="*/ 3276071 w 7467600"/>
              <a:gd name="connsiteY334" fmla="*/ 6858000 h 6858000"/>
              <a:gd name="connsiteX335" fmla="*/ 3240805 w 7467600"/>
              <a:gd name="connsiteY335" fmla="*/ 6858000 h 6858000"/>
              <a:gd name="connsiteX336" fmla="*/ 3275917 w 7467600"/>
              <a:gd name="connsiteY336" fmla="*/ 6783192 h 6858000"/>
              <a:gd name="connsiteX337" fmla="*/ 3399358 w 7467600"/>
              <a:gd name="connsiteY337" fmla="*/ 6469011 h 6858000"/>
              <a:gd name="connsiteX338" fmla="*/ 3425650 w 7467600"/>
              <a:gd name="connsiteY338" fmla="*/ 6381333 h 6858000"/>
              <a:gd name="connsiteX339" fmla="*/ 3460661 w 7467600"/>
              <a:gd name="connsiteY339" fmla="*/ 6266763 h 6858000"/>
              <a:gd name="connsiteX340" fmla="*/ 3518021 w 7467600"/>
              <a:gd name="connsiteY340" fmla="*/ 6117298 h 6858000"/>
              <a:gd name="connsiteX341" fmla="*/ 3554035 w 7467600"/>
              <a:gd name="connsiteY341" fmla="*/ 6027832 h 6858000"/>
              <a:gd name="connsiteX342" fmla="*/ 3677174 w 7467600"/>
              <a:gd name="connsiteY342" fmla="*/ 5636351 h 6858000"/>
              <a:gd name="connsiteX343" fmla="*/ 3698819 w 7467600"/>
              <a:gd name="connsiteY343" fmla="*/ 5560503 h 6858000"/>
              <a:gd name="connsiteX344" fmla="*/ 3702094 w 7467600"/>
              <a:gd name="connsiteY344" fmla="*/ 5549194 h 6858000"/>
              <a:gd name="connsiteX345" fmla="*/ 3398355 w 7467600"/>
              <a:gd name="connsiteY345" fmla="*/ 6094603 h 6858000"/>
              <a:gd name="connsiteX346" fmla="*/ 3193941 w 7467600"/>
              <a:gd name="connsiteY346" fmla="*/ 6798775 h 6858000"/>
              <a:gd name="connsiteX347" fmla="*/ 3184140 w 7467600"/>
              <a:gd name="connsiteY347" fmla="*/ 6858000 h 6858000"/>
              <a:gd name="connsiteX348" fmla="*/ 3099978 w 7467600"/>
              <a:gd name="connsiteY348" fmla="*/ 6858000 h 6858000"/>
              <a:gd name="connsiteX349" fmla="*/ 3101556 w 7467600"/>
              <a:gd name="connsiteY349" fmla="*/ 6843337 h 6858000"/>
              <a:gd name="connsiteX350" fmla="*/ 3370162 w 7467600"/>
              <a:gd name="connsiteY350" fmla="*/ 5785550 h 6858000"/>
              <a:gd name="connsiteX351" fmla="*/ 3746477 w 7467600"/>
              <a:gd name="connsiteY351" fmla="*/ 5377889 h 6858000"/>
              <a:gd name="connsiteX352" fmla="*/ 3863399 w 7467600"/>
              <a:gd name="connsiteY352" fmla="*/ 5087257 h 6858000"/>
              <a:gd name="connsiteX353" fmla="*/ 3968712 w 7467600"/>
              <a:gd name="connsiteY353" fmla="*/ 4913989 h 6858000"/>
              <a:gd name="connsiteX354" fmla="*/ 2792390 w 7467600"/>
              <a:gd name="connsiteY354" fmla="*/ 5382974 h 6858000"/>
              <a:gd name="connsiteX355" fmla="*/ 2714982 w 7467600"/>
              <a:gd name="connsiteY355" fmla="*/ 5427051 h 6858000"/>
              <a:gd name="connsiteX356" fmla="*/ 2813361 w 7467600"/>
              <a:gd name="connsiteY356" fmla="*/ 6023912 h 6858000"/>
              <a:gd name="connsiteX357" fmla="*/ 2688430 w 7467600"/>
              <a:gd name="connsiteY357" fmla="*/ 6801564 h 6858000"/>
              <a:gd name="connsiteX358" fmla="*/ 2629626 w 7467600"/>
              <a:gd name="connsiteY358" fmla="*/ 6763394 h 6858000"/>
              <a:gd name="connsiteX359" fmla="*/ 2565328 w 7467600"/>
              <a:gd name="connsiteY359" fmla="*/ 5516399 h 6858000"/>
              <a:gd name="connsiteX360" fmla="*/ 1922999 w 7467600"/>
              <a:gd name="connsiteY360" fmla="*/ 5980343 h 6858000"/>
              <a:gd name="connsiteX361" fmla="*/ 1950261 w 7467600"/>
              <a:gd name="connsiteY361" fmla="*/ 6405858 h 6858000"/>
              <a:gd name="connsiteX362" fmla="*/ 2365554 w 7467600"/>
              <a:gd name="connsiteY362" fmla="*/ 6759107 h 6858000"/>
              <a:gd name="connsiteX363" fmla="*/ 2424142 w 7467600"/>
              <a:gd name="connsiteY363" fmla="*/ 6858000 h 6858000"/>
              <a:gd name="connsiteX364" fmla="*/ 2395994 w 7467600"/>
              <a:gd name="connsiteY364" fmla="*/ 6858000 h 6858000"/>
              <a:gd name="connsiteX365" fmla="*/ 2392863 w 7467600"/>
              <a:gd name="connsiteY365" fmla="*/ 6852964 h 6858000"/>
              <a:gd name="connsiteX366" fmla="*/ 2017589 w 7467600"/>
              <a:gd name="connsiteY366" fmla="*/ 6493982 h 6858000"/>
              <a:gd name="connsiteX367" fmla="*/ 2147336 w 7467600"/>
              <a:gd name="connsiteY367" fmla="*/ 6594052 h 6858000"/>
              <a:gd name="connsiteX368" fmla="*/ 2207047 w 7467600"/>
              <a:gd name="connsiteY368" fmla="*/ 6654540 h 6858000"/>
              <a:gd name="connsiteX369" fmla="*/ 2299106 w 7467600"/>
              <a:gd name="connsiteY369" fmla="*/ 6778931 h 6858000"/>
              <a:gd name="connsiteX370" fmla="*/ 2314430 w 7467600"/>
              <a:gd name="connsiteY370" fmla="*/ 6801144 h 6858000"/>
              <a:gd name="connsiteX371" fmla="*/ 2352406 w 7467600"/>
              <a:gd name="connsiteY371" fmla="*/ 6858000 h 6858000"/>
              <a:gd name="connsiteX372" fmla="*/ 2314492 w 7467600"/>
              <a:gd name="connsiteY372" fmla="*/ 6858000 h 6858000"/>
              <a:gd name="connsiteX373" fmla="*/ 2288095 w 7467600"/>
              <a:gd name="connsiteY373" fmla="*/ 6818030 h 6858000"/>
              <a:gd name="connsiteX374" fmla="*/ 2272768 w 7467600"/>
              <a:gd name="connsiteY374" fmla="*/ 6795822 h 6858000"/>
              <a:gd name="connsiteX375" fmla="*/ 2182715 w 7467600"/>
              <a:gd name="connsiteY375" fmla="*/ 6675071 h 6858000"/>
              <a:gd name="connsiteX376" fmla="*/ 2032061 w 7467600"/>
              <a:gd name="connsiteY376" fmla="*/ 6541380 h 6858000"/>
              <a:gd name="connsiteX377" fmla="*/ 2257220 w 7467600"/>
              <a:gd name="connsiteY377" fmla="*/ 6826257 h 6858000"/>
              <a:gd name="connsiteX378" fmla="*/ 2281324 w 7467600"/>
              <a:gd name="connsiteY378" fmla="*/ 6858000 h 6858000"/>
              <a:gd name="connsiteX379" fmla="*/ 2242860 w 7467600"/>
              <a:gd name="connsiteY379" fmla="*/ 6858000 h 6858000"/>
              <a:gd name="connsiteX380" fmla="*/ 2232818 w 7467600"/>
              <a:gd name="connsiteY380" fmla="*/ 6844926 h 6858000"/>
              <a:gd name="connsiteX381" fmla="*/ 1990172 w 7467600"/>
              <a:gd name="connsiteY381" fmla="*/ 6542121 h 6858000"/>
              <a:gd name="connsiteX382" fmla="*/ 2124090 w 7467600"/>
              <a:gd name="connsiteY382" fmla="*/ 6761017 h 6858000"/>
              <a:gd name="connsiteX383" fmla="*/ 2200380 w 7467600"/>
              <a:gd name="connsiteY383" fmla="*/ 6858000 h 6858000"/>
              <a:gd name="connsiteX384" fmla="*/ 2147507 w 7467600"/>
              <a:gd name="connsiteY384" fmla="*/ 6858000 h 6858000"/>
              <a:gd name="connsiteX385" fmla="*/ 2070668 w 7467600"/>
              <a:gd name="connsiteY385" fmla="*/ 6761520 h 6858000"/>
              <a:gd name="connsiteX386" fmla="*/ 1975142 w 7467600"/>
              <a:gd name="connsiteY386" fmla="*/ 6585570 h 6858000"/>
              <a:gd name="connsiteX387" fmla="*/ 2050035 w 7467600"/>
              <a:gd name="connsiteY387" fmla="*/ 6813345 h 6858000"/>
              <a:gd name="connsiteX388" fmla="*/ 2063025 w 7467600"/>
              <a:gd name="connsiteY388" fmla="*/ 6858000 h 6858000"/>
              <a:gd name="connsiteX389" fmla="*/ 2021675 w 7467600"/>
              <a:gd name="connsiteY389" fmla="*/ 6858000 h 6858000"/>
              <a:gd name="connsiteX390" fmla="*/ 2019308 w 7467600"/>
              <a:gd name="connsiteY390" fmla="*/ 6847118 h 6858000"/>
              <a:gd name="connsiteX391" fmla="*/ 1938835 w 7467600"/>
              <a:gd name="connsiteY391" fmla="*/ 6551160 h 6858000"/>
              <a:gd name="connsiteX392" fmla="*/ 1953230 w 7467600"/>
              <a:gd name="connsiteY392" fmla="*/ 6759699 h 6858000"/>
              <a:gd name="connsiteX393" fmla="*/ 1956763 w 7467600"/>
              <a:gd name="connsiteY393" fmla="*/ 6778191 h 6858000"/>
              <a:gd name="connsiteX394" fmla="*/ 1967925 w 7467600"/>
              <a:gd name="connsiteY394" fmla="*/ 6858000 h 6858000"/>
              <a:gd name="connsiteX395" fmla="*/ 1936622 w 7467600"/>
              <a:gd name="connsiteY395" fmla="*/ 6858000 h 6858000"/>
              <a:gd name="connsiteX396" fmla="*/ 1926261 w 7467600"/>
              <a:gd name="connsiteY396" fmla="*/ 6784064 h 6858000"/>
              <a:gd name="connsiteX397" fmla="*/ 1922724 w 7467600"/>
              <a:gd name="connsiteY397" fmla="*/ 6765577 h 6858000"/>
              <a:gd name="connsiteX398" fmla="*/ 1904650 w 7467600"/>
              <a:gd name="connsiteY398" fmla="*/ 6639616 h 6858000"/>
              <a:gd name="connsiteX399" fmla="*/ 1885273 w 7467600"/>
              <a:gd name="connsiteY399" fmla="*/ 6858000 h 6858000"/>
              <a:gd name="connsiteX400" fmla="*/ 1854363 w 7467600"/>
              <a:gd name="connsiteY400" fmla="*/ 6858000 h 6858000"/>
              <a:gd name="connsiteX401" fmla="*/ 1880391 w 7467600"/>
              <a:gd name="connsiteY401" fmla="*/ 6603796 h 6858000"/>
              <a:gd name="connsiteX402" fmla="*/ 1818273 w 7467600"/>
              <a:gd name="connsiteY402" fmla="*/ 6715729 h 6858000"/>
              <a:gd name="connsiteX403" fmla="*/ 1794691 w 7467600"/>
              <a:gd name="connsiteY403" fmla="*/ 6843239 h 6858000"/>
              <a:gd name="connsiteX404" fmla="*/ 1794914 w 7467600"/>
              <a:gd name="connsiteY404" fmla="*/ 6858000 h 6858000"/>
              <a:gd name="connsiteX405" fmla="*/ 1746128 w 7467600"/>
              <a:gd name="connsiteY405" fmla="*/ 6858000 h 6858000"/>
              <a:gd name="connsiteX406" fmla="*/ 1753934 w 7467600"/>
              <a:gd name="connsiteY406" fmla="*/ 6724796 h 6858000"/>
              <a:gd name="connsiteX407" fmla="*/ 1792053 w 7467600"/>
              <a:gd name="connsiteY407" fmla="*/ 6572396 h 6858000"/>
              <a:gd name="connsiteX408" fmla="*/ 1862248 w 7467600"/>
              <a:gd name="connsiteY408" fmla="*/ 6266397 h 6858000"/>
              <a:gd name="connsiteX409" fmla="*/ 1862250 w 7467600"/>
              <a:gd name="connsiteY409" fmla="*/ 6033531 h 6858000"/>
              <a:gd name="connsiteX410" fmla="*/ 1211999 w 7467600"/>
              <a:gd name="connsiteY410" fmla="*/ 6683610 h 6858000"/>
              <a:gd name="connsiteX411" fmla="*/ 1213266 w 7467600"/>
              <a:gd name="connsiteY411" fmla="*/ 6691947 h 6858000"/>
              <a:gd name="connsiteX412" fmla="*/ 1203370 w 7467600"/>
              <a:gd name="connsiteY412" fmla="*/ 6850676 h 6858000"/>
              <a:gd name="connsiteX413" fmla="*/ 1203671 w 7467600"/>
              <a:gd name="connsiteY413" fmla="*/ 6858000 h 6858000"/>
              <a:gd name="connsiteX414" fmla="*/ 1143180 w 7467600"/>
              <a:gd name="connsiteY414" fmla="*/ 6858000 h 6858000"/>
              <a:gd name="connsiteX415" fmla="*/ 1142176 w 7467600"/>
              <a:gd name="connsiteY415" fmla="*/ 6766045 h 6858000"/>
              <a:gd name="connsiteX416" fmla="*/ 1067484 w 7467600"/>
              <a:gd name="connsiteY416" fmla="*/ 6858000 h 6858000"/>
              <a:gd name="connsiteX417" fmla="*/ 953928 w 7467600"/>
              <a:gd name="connsiteY417" fmla="*/ 6858000 h 6858000"/>
              <a:gd name="connsiteX418" fmla="*/ 959715 w 7467600"/>
              <a:gd name="connsiteY418" fmla="*/ 6850185 h 6858000"/>
              <a:gd name="connsiteX419" fmla="*/ 1483788 w 7467600"/>
              <a:gd name="connsiteY419" fmla="*/ 6259174 h 6858000"/>
              <a:gd name="connsiteX420" fmla="*/ 1100671 w 7467600"/>
              <a:gd name="connsiteY420" fmla="*/ 6252137 h 6858000"/>
              <a:gd name="connsiteX421" fmla="*/ 1090144 w 7467600"/>
              <a:gd name="connsiteY421" fmla="*/ 6256748 h 6858000"/>
              <a:gd name="connsiteX422" fmla="*/ 1095872 w 7467600"/>
              <a:gd name="connsiteY422" fmla="*/ 6271892 h 6858000"/>
              <a:gd name="connsiteX423" fmla="*/ 262785 w 7467600"/>
              <a:gd name="connsiteY423" fmla="*/ 6845450 h 6858000"/>
              <a:gd name="connsiteX424" fmla="*/ 209968 w 7467600"/>
              <a:gd name="connsiteY424" fmla="*/ 6770713 h 6858000"/>
              <a:gd name="connsiteX425" fmla="*/ 873460 w 7467600"/>
              <a:gd name="connsiteY425" fmla="*/ 6253768 h 6858000"/>
              <a:gd name="connsiteX426" fmla="*/ 192686 w 7467600"/>
              <a:gd name="connsiteY426" fmla="*/ 5849257 h 6858000"/>
              <a:gd name="connsiteX427" fmla="*/ 4696 w 7467600"/>
              <a:gd name="connsiteY427" fmla="*/ 5697668 h 6858000"/>
              <a:gd name="connsiteX428" fmla="*/ 0 w 7467600"/>
              <a:gd name="connsiteY428" fmla="*/ 5689984 h 6858000"/>
              <a:gd name="connsiteX429" fmla="*/ 0 w 7467600"/>
              <a:gd name="connsiteY429" fmla="*/ 5513472 h 6858000"/>
              <a:gd name="connsiteX430" fmla="*/ 174101 w 7467600"/>
              <a:gd name="connsiteY430" fmla="*/ 5620277 h 6858000"/>
              <a:gd name="connsiteX431" fmla="*/ 891800 w 7467600"/>
              <a:gd name="connsiteY431" fmla="*/ 6036935 h 6858000"/>
              <a:gd name="connsiteX432" fmla="*/ 1072219 w 7467600"/>
              <a:gd name="connsiteY432" fmla="*/ 6169443 h 6858000"/>
              <a:gd name="connsiteX433" fmla="*/ 1074117 w 7467600"/>
              <a:gd name="connsiteY433" fmla="*/ 6170301 h 6858000"/>
              <a:gd name="connsiteX434" fmla="*/ 1083114 w 7467600"/>
              <a:gd name="connsiteY434" fmla="*/ 6174131 h 6858000"/>
              <a:gd name="connsiteX435" fmla="*/ 1543010 w 7467600"/>
              <a:gd name="connsiteY435" fmla="*/ 6191140 h 6858000"/>
              <a:gd name="connsiteX436" fmla="*/ 1551080 w 7467600"/>
              <a:gd name="connsiteY436" fmla="*/ 6195006 h 6858000"/>
              <a:gd name="connsiteX437" fmla="*/ 2345443 w 7467600"/>
              <a:gd name="connsiteY437" fmla="*/ 5549882 h 6858000"/>
              <a:gd name="connsiteX438" fmla="*/ 1721499 w 7467600"/>
              <a:gd name="connsiteY438" fmla="*/ 5599969 h 6858000"/>
              <a:gd name="connsiteX439" fmla="*/ 767716 w 7467600"/>
              <a:gd name="connsiteY439" fmla="*/ 5472768 h 6858000"/>
              <a:gd name="connsiteX440" fmla="*/ 722147 w 7467600"/>
              <a:gd name="connsiteY440" fmla="*/ 5393091 h 6858000"/>
              <a:gd name="connsiteX441" fmla="*/ 1485552 w 7467600"/>
              <a:gd name="connsiteY441" fmla="*/ 5313202 h 6858000"/>
              <a:gd name="connsiteX442" fmla="*/ 2143004 w 7467600"/>
              <a:gd name="connsiteY442" fmla="*/ 5402420 h 6858000"/>
              <a:gd name="connsiteX443" fmla="*/ 1933391 w 7467600"/>
              <a:gd name="connsiteY443" fmla="*/ 5156971 h 6858000"/>
              <a:gd name="connsiteX444" fmla="*/ 1827118 w 7467600"/>
              <a:gd name="connsiteY444" fmla="*/ 4968410 h 6858000"/>
              <a:gd name="connsiteX445" fmla="*/ 1837349 w 7467600"/>
              <a:gd name="connsiteY445" fmla="*/ 4956357 h 6858000"/>
              <a:gd name="connsiteX446" fmla="*/ 2162835 w 7467600"/>
              <a:gd name="connsiteY446" fmla="*/ 5187853 h 6858000"/>
              <a:gd name="connsiteX447" fmla="*/ 2257167 w 7467600"/>
              <a:gd name="connsiteY447" fmla="*/ 5462123 h 6858000"/>
              <a:gd name="connsiteX448" fmla="*/ 2261598 w 7467600"/>
              <a:gd name="connsiteY448" fmla="*/ 5467998 h 6858000"/>
              <a:gd name="connsiteX449" fmla="*/ 2437177 w 7467600"/>
              <a:gd name="connsiteY449" fmla="*/ 5479608 h 6858000"/>
              <a:gd name="connsiteX450" fmla="*/ 2445247 w 7467600"/>
              <a:gd name="connsiteY450" fmla="*/ 5483476 h 6858000"/>
              <a:gd name="connsiteX451" fmla="*/ 2743626 w 7467600"/>
              <a:gd name="connsiteY451" fmla="*/ 5304819 h 6858000"/>
              <a:gd name="connsiteX452" fmla="*/ 3048102 w 7467600"/>
              <a:gd name="connsiteY452" fmla="*/ 5150595 h 6858000"/>
              <a:gd name="connsiteX453" fmla="*/ 1799414 w 7467600"/>
              <a:gd name="connsiteY453" fmla="*/ 4694732 h 6858000"/>
              <a:gd name="connsiteX454" fmla="*/ 1771735 w 7467600"/>
              <a:gd name="connsiteY454" fmla="*/ 4619929 h 6858000"/>
              <a:gd name="connsiteX455" fmla="*/ 3104273 w 7467600"/>
              <a:gd name="connsiteY455" fmla="*/ 5076159 h 6858000"/>
              <a:gd name="connsiteX456" fmla="*/ 3113245 w 7467600"/>
              <a:gd name="connsiteY456" fmla="*/ 5090705 h 6858000"/>
              <a:gd name="connsiteX457" fmla="*/ 3126294 w 7467600"/>
              <a:gd name="connsiteY457" fmla="*/ 5114400 h 6858000"/>
              <a:gd name="connsiteX458" fmla="*/ 3937433 w 7467600"/>
              <a:gd name="connsiteY458" fmla="*/ 4830473 h 6858000"/>
              <a:gd name="connsiteX459" fmla="*/ 3590475 w 7467600"/>
              <a:gd name="connsiteY459" fmla="*/ 4597974 h 6858000"/>
              <a:gd name="connsiteX460" fmla="*/ 3100264 w 7467600"/>
              <a:gd name="connsiteY460" fmla="*/ 4579845 h 6858000"/>
              <a:gd name="connsiteX461" fmla="*/ 2183576 w 7467600"/>
              <a:gd name="connsiteY461" fmla="*/ 4227150 h 6858000"/>
              <a:gd name="connsiteX462" fmla="*/ 2151029 w 7467600"/>
              <a:gd name="connsiteY462" fmla="*/ 4146947 h 6858000"/>
              <a:gd name="connsiteX463" fmla="*/ 3563434 w 7467600"/>
              <a:gd name="connsiteY463" fmla="*/ 4469115 h 6858000"/>
              <a:gd name="connsiteX464" fmla="*/ 3177952 w 7467600"/>
              <a:gd name="connsiteY464" fmla="*/ 3657386 h 6858000"/>
              <a:gd name="connsiteX465" fmla="*/ 3189263 w 7467600"/>
              <a:gd name="connsiteY465" fmla="*/ 3625726 h 6858000"/>
              <a:gd name="connsiteX466" fmla="*/ 3560912 w 7467600"/>
              <a:gd name="connsiteY466" fmla="*/ 4079863 h 6858000"/>
              <a:gd name="connsiteX467" fmla="*/ 3626636 w 7467600"/>
              <a:gd name="connsiteY467" fmla="*/ 4512230 h 6858000"/>
              <a:gd name="connsiteX468" fmla="*/ 3653088 w 7467600"/>
              <a:gd name="connsiteY468" fmla="*/ 4521417 h 6858000"/>
              <a:gd name="connsiteX469" fmla="*/ 3988128 w 7467600"/>
              <a:gd name="connsiteY469" fmla="*/ 4817267 h 6858000"/>
              <a:gd name="connsiteX470" fmla="*/ 4830582 w 7467600"/>
              <a:gd name="connsiteY470" fmla="*/ 4676000 h 6858000"/>
              <a:gd name="connsiteX471" fmla="*/ 4830100 w 7467600"/>
              <a:gd name="connsiteY471" fmla="*/ 4675554 h 6858000"/>
              <a:gd name="connsiteX472" fmla="*/ 4036318 w 7467600"/>
              <a:gd name="connsiteY472" fmla="*/ 4147013 h 6858000"/>
              <a:gd name="connsiteX473" fmla="*/ 3432098 w 7467600"/>
              <a:gd name="connsiteY473" fmla="*/ 3537312 h 6858000"/>
              <a:gd name="connsiteX474" fmla="*/ 3446761 w 7467600"/>
              <a:gd name="connsiteY474" fmla="*/ 3461278 h 6858000"/>
              <a:gd name="connsiteX475" fmla="*/ 4419733 w 7467600"/>
              <a:gd name="connsiteY475" fmla="*/ 3963555 h 6858000"/>
              <a:gd name="connsiteX476" fmla="*/ 4781371 w 7467600"/>
              <a:gd name="connsiteY476" fmla="*/ 4458604 h 6858000"/>
              <a:gd name="connsiteX477" fmla="*/ 4780440 w 7467600"/>
              <a:gd name="connsiteY477" fmla="*/ 4470290 h 6858000"/>
              <a:gd name="connsiteX478" fmla="*/ 4898954 w 7467600"/>
              <a:gd name="connsiteY478" fmla="*/ 4662092 h 6858000"/>
              <a:gd name="connsiteX479" fmla="*/ 4900699 w 7467600"/>
              <a:gd name="connsiteY479" fmla="*/ 4670867 h 6858000"/>
              <a:gd name="connsiteX480" fmla="*/ 5714511 w 7467600"/>
              <a:gd name="connsiteY480" fmla="*/ 4663483 h 6858000"/>
              <a:gd name="connsiteX481" fmla="*/ 5464793 w 7467600"/>
              <a:gd name="connsiteY481" fmla="*/ 4393556 h 6858000"/>
              <a:gd name="connsiteX482" fmla="*/ 5461897 w 7467600"/>
              <a:gd name="connsiteY482" fmla="*/ 4390879 h 6858000"/>
              <a:gd name="connsiteX483" fmla="*/ 4294126 w 7467600"/>
              <a:gd name="connsiteY483" fmla="*/ 3303048 h 6858000"/>
              <a:gd name="connsiteX484" fmla="*/ 4305321 w 7467600"/>
              <a:gd name="connsiteY484" fmla="*/ 3256953 h 6858000"/>
              <a:gd name="connsiteX485" fmla="*/ 4949299 w 7467600"/>
              <a:gd name="connsiteY485" fmla="*/ 3766336 h 6858000"/>
              <a:gd name="connsiteX486" fmla="*/ 5291452 w 7467600"/>
              <a:gd name="connsiteY486" fmla="*/ 4076801 h 6858000"/>
              <a:gd name="connsiteX487" fmla="*/ 5434998 w 7467600"/>
              <a:gd name="connsiteY487" fmla="*/ 4254100 h 6858000"/>
              <a:gd name="connsiteX488" fmla="*/ 5351015 w 7467600"/>
              <a:gd name="connsiteY488" fmla="*/ 3760989 h 6858000"/>
              <a:gd name="connsiteX489" fmla="*/ 5413780 w 7467600"/>
              <a:gd name="connsiteY489" fmla="*/ 2966265 h 6858000"/>
              <a:gd name="connsiteX490" fmla="*/ 5425627 w 7467600"/>
              <a:gd name="connsiteY490" fmla="*/ 2954192 h 6858000"/>
              <a:gd name="connsiteX491" fmla="*/ 6604735 w 7467600"/>
              <a:gd name="connsiteY491" fmla="*/ 2041381 h 6858000"/>
              <a:gd name="connsiteX492" fmla="*/ 7204487 w 7467600"/>
              <a:gd name="connsiteY492" fmla="*/ 2742112 h 6858000"/>
              <a:gd name="connsiteX493" fmla="*/ 7131592 w 7467600"/>
              <a:gd name="connsiteY493" fmla="*/ 2672096 h 6858000"/>
              <a:gd name="connsiteX494" fmla="*/ 6996344 w 7467600"/>
              <a:gd name="connsiteY494" fmla="*/ 2518310 h 6858000"/>
              <a:gd name="connsiteX495" fmla="*/ 6735495 w 7467600"/>
              <a:gd name="connsiteY495" fmla="*/ 2196890 h 6858000"/>
              <a:gd name="connsiteX496" fmla="*/ 6721901 w 7467600"/>
              <a:gd name="connsiteY496" fmla="*/ 2179274 h 6858000"/>
              <a:gd name="connsiteX497" fmla="*/ 6604735 w 7467600"/>
              <a:gd name="connsiteY497" fmla="*/ 2041381 h 6858000"/>
              <a:gd name="connsiteX498" fmla="*/ 6591670 w 7467600"/>
              <a:gd name="connsiteY498" fmla="*/ 1988277 h 6858000"/>
              <a:gd name="connsiteX499" fmla="*/ 6747349 w 7467600"/>
              <a:gd name="connsiteY499" fmla="*/ 2160069 h 6858000"/>
              <a:gd name="connsiteX500" fmla="*/ 6760943 w 7467600"/>
              <a:gd name="connsiteY500" fmla="*/ 2177686 h 6858000"/>
              <a:gd name="connsiteX501" fmla="*/ 7021065 w 7467600"/>
              <a:gd name="connsiteY501" fmla="*/ 2498102 h 6858000"/>
              <a:gd name="connsiteX502" fmla="*/ 7155223 w 7467600"/>
              <a:gd name="connsiteY502" fmla="*/ 2650386 h 6858000"/>
              <a:gd name="connsiteX503" fmla="*/ 7203167 w 7467600"/>
              <a:gd name="connsiteY503" fmla="*/ 2697288 h 6858000"/>
              <a:gd name="connsiteX504" fmla="*/ 6937703 w 7467600"/>
              <a:gd name="connsiteY504" fmla="*/ 2321981 h 6858000"/>
              <a:gd name="connsiteX505" fmla="*/ 6591670 w 7467600"/>
              <a:gd name="connsiteY505" fmla="*/ 1988277 h 6858000"/>
              <a:gd name="connsiteX506" fmla="*/ 5798671 w 7467600"/>
              <a:gd name="connsiteY506" fmla="*/ 1981601 h 6858000"/>
              <a:gd name="connsiteX507" fmla="*/ 5754709 w 7467600"/>
              <a:gd name="connsiteY507" fmla="*/ 2071454 h 6858000"/>
              <a:gd name="connsiteX508" fmla="*/ 5763044 w 7467600"/>
              <a:gd name="connsiteY508" fmla="*/ 2842206 h 6858000"/>
              <a:gd name="connsiteX509" fmla="*/ 5764974 w 7467600"/>
              <a:gd name="connsiteY509" fmla="*/ 2799609 h 6858000"/>
              <a:gd name="connsiteX510" fmla="*/ 5767665 w 7467600"/>
              <a:gd name="connsiteY510" fmla="*/ 2666409 h 6858000"/>
              <a:gd name="connsiteX511" fmla="*/ 5763055 w 7467600"/>
              <a:gd name="connsiteY511" fmla="*/ 2579705 h 6858000"/>
              <a:gd name="connsiteX512" fmla="*/ 5758079 w 7467600"/>
              <a:gd name="connsiteY512" fmla="*/ 2492508 h 6858000"/>
              <a:gd name="connsiteX513" fmla="*/ 5779325 w 7467600"/>
              <a:gd name="connsiteY513" fmla="*/ 2197069 h 6858000"/>
              <a:gd name="connsiteX514" fmla="*/ 5798671 w 7467600"/>
              <a:gd name="connsiteY514" fmla="*/ 1981601 h 6858000"/>
              <a:gd name="connsiteX515" fmla="*/ 5829202 w 7467600"/>
              <a:gd name="connsiteY515" fmla="*/ 1971679 h 6858000"/>
              <a:gd name="connsiteX516" fmla="*/ 5809558 w 7467600"/>
              <a:gd name="connsiteY516" fmla="*/ 2198043 h 6858000"/>
              <a:gd name="connsiteX517" fmla="*/ 5788653 w 7467600"/>
              <a:gd name="connsiteY517" fmla="*/ 2489430 h 6858000"/>
              <a:gd name="connsiteX518" fmla="*/ 5793439 w 7467600"/>
              <a:gd name="connsiteY518" fmla="*/ 2575235 h 6858000"/>
              <a:gd name="connsiteX519" fmla="*/ 5796837 w 7467600"/>
              <a:gd name="connsiteY519" fmla="*/ 2637633 h 6858000"/>
              <a:gd name="connsiteX520" fmla="*/ 5818614 w 7467600"/>
              <a:gd name="connsiteY520" fmla="*/ 2473055 h 6858000"/>
              <a:gd name="connsiteX521" fmla="*/ 5829202 w 7467600"/>
              <a:gd name="connsiteY521" fmla="*/ 1971679 h 6858000"/>
              <a:gd name="connsiteX522" fmla="*/ 5911389 w 7467600"/>
              <a:gd name="connsiteY522" fmla="*/ 1898371 h 6858000"/>
              <a:gd name="connsiteX523" fmla="*/ 6237627 w 7467600"/>
              <a:gd name="connsiteY523" fmla="*/ 2231921 h 6858000"/>
              <a:gd name="connsiteX524" fmla="*/ 5911389 w 7467600"/>
              <a:gd name="connsiteY524" fmla="*/ 1898371 h 6858000"/>
              <a:gd name="connsiteX525" fmla="*/ 6944437 w 7467600"/>
              <a:gd name="connsiteY525" fmla="*/ 1575402 h 6858000"/>
              <a:gd name="connsiteX526" fmla="*/ 6304730 w 7467600"/>
              <a:gd name="connsiteY526" fmla="*/ 1766654 h 6858000"/>
              <a:gd name="connsiteX527" fmla="*/ 6944437 w 7467600"/>
              <a:gd name="connsiteY527" fmla="*/ 1575402 h 6858000"/>
              <a:gd name="connsiteX528" fmla="*/ 7019523 w 7467600"/>
              <a:gd name="connsiteY528" fmla="*/ 1519450 h 6858000"/>
              <a:gd name="connsiteX529" fmla="*/ 6298091 w 7467600"/>
              <a:gd name="connsiteY529" fmla="*/ 1737122 h 6858000"/>
              <a:gd name="connsiteX530" fmla="*/ 7019523 w 7467600"/>
              <a:gd name="connsiteY530" fmla="*/ 1519450 h 6858000"/>
              <a:gd name="connsiteX531" fmla="*/ 2399523 w 7467600"/>
              <a:gd name="connsiteY531" fmla="*/ 1428234 h 6858000"/>
              <a:gd name="connsiteX532" fmla="*/ 2224982 w 7467600"/>
              <a:gd name="connsiteY532" fmla="*/ 1826201 h 6858000"/>
              <a:gd name="connsiteX533" fmla="*/ 2096099 w 7467600"/>
              <a:gd name="connsiteY533" fmla="*/ 2345900 h 6858000"/>
              <a:gd name="connsiteX534" fmla="*/ 2283317 w 7467600"/>
              <a:gd name="connsiteY534" fmla="*/ 1796925 h 6858000"/>
              <a:gd name="connsiteX535" fmla="*/ 2399523 w 7467600"/>
              <a:gd name="connsiteY535" fmla="*/ 1428234 h 6858000"/>
              <a:gd name="connsiteX536" fmla="*/ 2448558 w 7467600"/>
              <a:gd name="connsiteY536" fmla="*/ 1373435 h 6858000"/>
              <a:gd name="connsiteX537" fmla="*/ 2312521 w 7467600"/>
              <a:gd name="connsiteY537" fmla="*/ 1806140 h 6858000"/>
              <a:gd name="connsiteX538" fmla="*/ 2127533 w 7467600"/>
              <a:gd name="connsiteY538" fmla="*/ 2348380 h 6858000"/>
              <a:gd name="connsiteX539" fmla="*/ 2358080 w 7467600"/>
              <a:gd name="connsiteY539" fmla="*/ 1866134 h 6858000"/>
              <a:gd name="connsiteX540" fmla="*/ 2407436 w 7467600"/>
              <a:gd name="connsiteY540" fmla="*/ 1651070 h 6858000"/>
              <a:gd name="connsiteX541" fmla="*/ 2448558 w 7467600"/>
              <a:gd name="connsiteY541" fmla="*/ 1373435 h 6858000"/>
              <a:gd name="connsiteX542" fmla="*/ 278707 w 7467600"/>
              <a:gd name="connsiteY542" fmla="*/ 1352270 h 6858000"/>
              <a:gd name="connsiteX543" fmla="*/ 321570 w 7467600"/>
              <a:gd name="connsiteY543" fmla="*/ 1861610 h 6858000"/>
              <a:gd name="connsiteX544" fmla="*/ 294281 w 7467600"/>
              <a:gd name="connsiteY544" fmla="*/ 1440658 h 6858000"/>
              <a:gd name="connsiteX545" fmla="*/ 278707 w 7467600"/>
              <a:gd name="connsiteY545" fmla="*/ 1352270 h 6858000"/>
              <a:gd name="connsiteX546" fmla="*/ 1423821 w 7467600"/>
              <a:gd name="connsiteY546" fmla="*/ 1351958 h 6858000"/>
              <a:gd name="connsiteX547" fmla="*/ 1638521 w 7467600"/>
              <a:gd name="connsiteY547" fmla="*/ 1908470 h 6858000"/>
              <a:gd name="connsiteX548" fmla="*/ 1754199 w 7467600"/>
              <a:gd name="connsiteY548" fmla="*/ 2149284 h 6858000"/>
              <a:gd name="connsiteX549" fmla="*/ 1908359 w 7467600"/>
              <a:gd name="connsiteY549" fmla="*/ 2364988 h 6858000"/>
              <a:gd name="connsiteX550" fmla="*/ 1647661 w 7467600"/>
              <a:gd name="connsiteY550" fmla="*/ 1825945 h 6858000"/>
              <a:gd name="connsiteX551" fmla="*/ 1423821 w 7467600"/>
              <a:gd name="connsiteY551" fmla="*/ 1351958 h 6858000"/>
              <a:gd name="connsiteX552" fmla="*/ 1431890 w 7467600"/>
              <a:gd name="connsiteY552" fmla="*/ 1306475 h 6858000"/>
              <a:gd name="connsiteX553" fmla="*/ 1507597 w 7467600"/>
              <a:gd name="connsiteY553" fmla="*/ 1446132 h 6858000"/>
              <a:gd name="connsiteX554" fmla="*/ 1674586 w 7467600"/>
              <a:gd name="connsiteY554" fmla="*/ 1813832 h 6858000"/>
              <a:gd name="connsiteX555" fmla="*/ 1815950 w 7467600"/>
              <a:gd name="connsiteY555" fmla="*/ 2128564 h 6858000"/>
              <a:gd name="connsiteX556" fmla="*/ 1984242 w 7467600"/>
              <a:gd name="connsiteY556" fmla="*/ 2430829 h 6858000"/>
              <a:gd name="connsiteX557" fmla="*/ 2014023 w 7467600"/>
              <a:gd name="connsiteY557" fmla="*/ 2450995 h 6858000"/>
              <a:gd name="connsiteX558" fmla="*/ 1747337 w 7467600"/>
              <a:gd name="connsiteY558" fmla="*/ 1855264 h 6858000"/>
              <a:gd name="connsiteX559" fmla="*/ 1533749 w 7467600"/>
              <a:gd name="connsiteY559" fmla="*/ 1478656 h 6858000"/>
              <a:gd name="connsiteX560" fmla="*/ 1431890 w 7467600"/>
              <a:gd name="connsiteY560" fmla="*/ 1306475 h 6858000"/>
              <a:gd name="connsiteX561" fmla="*/ 5052692 w 7467600"/>
              <a:gd name="connsiteY561" fmla="*/ 1292994 h 6858000"/>
              <a:gd name="connsiteX562" fmla="*/ 5200661 w 7467600"/>
              <a:gd name="connsiteY562" fmla="*/ 1635186 h 6858000"/>
              <a:gd name="connsiteX563" fmla="*/ 5297138 w 7467600"/>
              <a:gd name="connsiteY563" fmla="*/ 1906351 h 6858000"/>
              <a:gd name="connsiteX564" fmla="*/ 5052692 w 7467600"/>
              <a:gd name="connsiteY564" fmla="*/ 1292994 h 6858000"/>
              <a:gd name="connsiteX565" fmla="*/ 5009948 w 7467600"/>
              <a:gd name="connsiteY565" fmla="*/ 1273619 h 6858000"/>
              <a:gd name="connsiteX566" fmla="*/ 5121777 w 7467600"/>
              <a:gd name="connsiteY566" fmla="*/ 1654213 h 6858000"/>
              <a:gd name="connsiteX567" fmla="*/ 5293545 w 7467600"/>
              <a:gd name="connsiteY567" fmla="*/ 2072247 h 6858000"/>
              <a:gd name="connsiteX568" fmla="*/ 5294042 w 7467600"/>
              <a:gd name="connsiteY568" fmla="*/ 2065019 h 6858000"/>
              <a:gd name="connsiteX569" fmla="*/ 5171936 w 7467600"/>
              <a:gd name="connsiteY569" fmla="*/ 1647613 h 6858000"/>
              <a:gd name="connsiteX570" fmla="*/ 5009948 w 7467600"/>
              <a:gd name="connsiteY570" fmla="*/ 1273619 h 6858000"/>
              <a:gd name="connsiteX571" fmla="*/ 655236 w 7467600"/>
              <a:gd name="connsiteY571" fmla="*/ 1268632 h 6858000"/>
              <a:gd name="connsiteX572" fmla="*/ 839521 w 7467600"/>
              <a:gd name="connsiteY572" fmla="*/ 1685315 h 6858000"/>
              <a:gd name="connsiteX573" fmla="*/ 1109416 w 7467600"/>
              <a:gd name="connsiteY573" fmla="*/ 2061663 h 6858000"/>
              <a:gd name="connsiteX574" fmla="*/ 1298300 w 7467600"/>
              <a:gd name="connsiteY574" fmla="*/ 2247742 h 6858000"/>
              <a:gd name="connsiteX575" fmla="*/ 1125871 w 7467600"/>
              <a:gd name="connsiteY575" fmla="*/ 1989513 h 6858000"/>
              <a:gd name="connsiteX576" fmla="*/ 981574 w 7467600"/>
              <a:gd name="connsiteY576" fmla="*/ 1783157 h 6858000"/>
              <a:gd name="connsiteX577" fmla="*/ 922198 w 7467600"/>
              <a:gd name="connsiteY577" fmla="*/ 1677437 h 6858000"/>
              <a:gd name="connsiteX578" fmla="*/ 869293 w 7467600"/>
              <a:gd name="connsiteY578" fmla="*/ 1583214 h 6858000"/>
              <a:gd name="connsiteX579" fmla="*/ 751431 w 7467600"/>
              <a:gd name="connsiteY579" fmla="*/ 1405731 h 6858000"/>
              <a:gd name="connsiteX580" fmla="*/ 655236 w 7467600"/>
              <a:gd name="connsiteY580" fmla="*/ 1268632 h 6858000"/>
              <a:gd name="connsiteX581" fmla="*/ 6516292 w 7467600"/>
              <a:gd name="connsiteY581" fmla="*/ 1263064 h 6858000"/>
              <a:gd name="connsiteX582" fmla="*/ 5736320 w 7467600"/>
              <a:gd name="connsiteY582" fmla="*/ 1501803 h 6858000"/>
              <a:gd name="connsiteX583" fmla="*/ 6516292 w 7467600"/>
              <a:gd name="connsiteY583" fmla="*/ 1263064 h 6858000"/>
              <a:gd name="connsiteX584" fmla="*/ 291466 w 7467600"/>
              <a:gd name="connsiteY584" fmla="*/ 1250369 h 6858000"/>
              <a:gd name="connsiteX585" fmla="*/ 323180 w 7467600"/>
              <a:gd name="connsiteY585" fmla="*/ 1435283 h 6858000"/>
              <a:gd name="connsiteX586" fmla="*/ 349381 w 7467600"/>
              <a:gd name="connsiteY586" fmla="*/ 1875041 h 6858000"/>
              <a:gd name="connsiteX587" fmla="*/ 374363 w 7467600"/>
              <a:gd name="connsiteY587" fmla="*/ 1506494 h 6858000"/>
              <a:gd name="connsiteX588" fmla="*/ 302168 w 7467600"/>
              <a:gd name="connsiteY588" fmla="*/ 1274495 h 6858000"/>
              <a:gd name="connsiteX589" fmla="*/ 291466 w 7467600"/>
              <a:gd name="connsiteY589" fmla="*/ 1250369 h 6858000"/>
              <a:gd name="connsiteX590" fmla="*/ 678222 w 7467600"/>
              <a:gd name="connsiteY590" fmla="*/ 1248670 h 6858000"/>
              <a:gd name="connsiteX591" fmla="*/ 775536 w 7467600"/>
              <a:gd name="connsiteY591" fmla="*/ 1388015 h 6858000"/>
              <a:gd name="connsiteX592" fmla="*/ 894529 w 7467600"/>
              <a:gd name="connsiteY592" fmla="*/ 1567739 h 6858000"/>
              <a:gd name="connsiteX593" fmla="*/ 948000 w 7467600"/>
              <a:gd name="connsiteY593" fmla="*/ 1663088 h 6858000"/>
              <a:gd name="connsiteX594" fmla="*/ 1006812 w 7467600"/>
              <a:gd name="connsiteY594" fmla="*/ 1767683 h 6858000"/>
              <a:gd name="connsiteX595" fmla="*/ 1149133 w 7467600"/>
              <a:gd name="connsiteY595" fmla="*/ 1971513 h 6858000"/>
              <a:gd name="connsiteX596" fmla="*/ 1333952 w 7467600"/>
              <a:gd name="connsiteY596" fmla="*/ 2251620 h 6858000"/>
              <a:gd name="connsiteX597" fmla="*/ 1337329 w 7467600"/>
              <a:gd name="connsiteY597" fmla="*/ 2258350 h 6858000"/>
              <a:gd name="connsiteX598" fmla="*/ 1014726 w 7467600"/>
              <a:gd name="connsiteY598" fmla="*/ 1615556 h 6858000"/>
              <a:gd name="connsiteX599" fmla="*/ 678222 w 7467600"/>
              <a:gd name="connsiteY599" fmla="*/ 1248670 h 6858000"/>
              <a:gd name="connsiteX600" fmla="*/ 6691602 w 7467600"/>
              <a:gd name="connsiteY600" fmla="*/ 1140573 h 6858000"/>
              <a:gd name="connsiteX601" fmla="*/ 6571100 w 7467600"/>
              <a:gd name="connsiteY601" fmla="*/ 1183662 h 6858000"/>
              <a:gd name="connsiteX602" fmla="*/ 6241687 w 7467600"/>
              <a:gd name="connsiteY602" fmla="*/ 1257600 h 6858000"/>
              <a:gd name="connsiteX603" fmla="*/ 5693009 w 7467600"/>
              <a:gd name="connsiteY603" fmla="*/ 1478256 h 6858000"/>
              <a:gd name="connsiteX604" fmla="*/ 6548420 w 7467600"/>
              <a:gd name="connsiteY604" fmla="*/ 1214599 h 6858000"/>
              <a:gd name="connsiteX605" fmla="*/ 6605473 w 7467600"/>
              <a:gd name="connsiteY605" fmla="*/ 1184686 h 6858000"/>
              <a:gd name="connsiteX606" fmla="*/ 6691602 w 7467600"/>
              <a:gd name="connsiteY606" fmla="*/ 1140573 h 6858000"/>
              <a:gd name="connsiteX607" fmla="*/ 4002475 w 7467600"/>
              <a:gd name="connsiteY607" fmla="*/ 1037802 h 6858000"/>
              <a:gd name="connsiteX608" fmla="*/ 4000324 w 7467600"/>
              <a:gd name="connsiteY608" fmla="*/ 1039362 h 6858000"/>
              <a:gd name="connsiteX609" fmla="*/ 4002862 w 7467600"/>
              <a:gd name="connsiteY609" fmla="*/ 1042866 h 6858000"/>
              <a:gd name="connsiteX610" fmla="*/ 4002475 w 7467600"/>
              <a:gd name="connsiteY610" fmla="*/ 1037802 h 6858000"/>
              <a:gd name="connsiteX611" fmla="*/ 506322 w 7467600"/>
              <a:gd name="connsiteY611" fmla="*/ 1020997 h 6858000"/>
              <a:gd name="connsiteX612" fmla="*/ 533068 w 7467600"/>
              <a:gd name="connsiteY612" fmla="*/ 1029409 h 6858000"/>
              <a:gd name="connsiteX613" fmla="*/ 1232525 w 7467600"/>
              <a:gd name="connsiteY613" fmla="*/ 1804675 h 6858000"/>
              <a:gd name="connsiteX614" fmla="*/ 1388858 w 7467600"/>
              <a:gd name="connsiteY614" fmla="*/ 2368011 h 6858000"/>
              <a:gd name="connsiteX615" fmla="*/ 1384098 w 7467600"/>
              <a:gd name="connsiteY615" fmla="*/ 2378125 h 6858000"/>
              <a:gd name="connsiteX616" fmla="*/ 1425393 w 7467600"/>
              <a:gd name="connsiteY616" fmla="*/ 2589124 h 6858000"/>
              <a:gd name="connsiteX617" fmla="*/ 1424001 w 7467600"/>
              <a:gd name="connsiteY617" fmla="*/ 2597541 h 6858000"/>
              <a:gd name="connsiteX618" fmla="*/ 2152729 w 7467600"/>
              <a:gd name="connsiteY618" fmla="*/ 2864487 h 6858000"/>
              <a:gd name="connsiteX619" fmla="*/ 2020609 w 7467600"/>
              <a:gd name="connsiteY619" fmla="*/ 2539671 h 6858000"/>
              <a:gd name="connsiteX620" fmla="*/ 2018920 w 7467600"/>
              <a:gd name="connsiteY620" fmla="*/ 2536309 h 6858000"/>
              <a:gd name="connsiteX621" fmla="*/ 1342441 w 7467600"/>
              <a:gd name="connsiteY621" fmla="*/ 1173017 h 6858000"/>
              <a:gd name="connsiteX622" fmla="*/ 1367925 w 7467600"/>
              <a:gd name="connsiteY622" fmla="*/ 1135648 h 6858000"/>
              <a:gd name="connsiteX623" fmla="*/ 1771401 w 7467600"/>
              <a:gd name="connsiteY623" fmla="*/ 1806673 h 6858000"/>
              <a:gd name="connsiteX624" fmla="*/ 1972385 w 7467600"/>
              <a:gd name="connsiteY624" fmla="*/ 2198735 h 6858000"/>
              <a:gd name="connsiteX625" fmla="*/ 2040892 w 7467600"/>
              <a:gd name="connsiteY625" fmla="*/ 2405205 h 6858000"/>
              <a:gd name="connsiteX626" fmla="*/ 2131689 w 7467600"/>
              <a:gd name="connsiteY626" fmla="*/ 1936926 h 6858000"/>
              <a:gd name="connsiteX627" fmla="*/ 2454820 w 7467600"/>
              <a:gd name="connsiteY627" fmla="*/ 1248808 h 6858000"/>
              <a:gd name="connsiteX628" fmla="*/ 2492512 w 7467600"/>
              <a:gd name="connsiteY628" fmla="*/ 1302920 h 6858000"/>
              <a:gd name="connsiteX629" fmla="*/ 2081216 w 7467600"/>
              <a:gd name="connsiteY629" fmla="*/ 2527513 h 6858000"/>
              <a:gd name="connsiteX630" fmla="*/ 2081211 w 7467600"/>
              <a:gd name="connsiteY630" fmla="*/ 2528916 h 6858000"/>
              <a:gd name="connsiteX631" fmla="*/ 2199067 w 7467600"/>
              <a:gd name="connsiteY631" fmla="*/ 2884061 h 6858000"/>
              <a:gd name="connsiteX632" fmla="*/ 3192586 w 7467600"/>
              <a:gd name="connsiteY632" fmla="*/ 3411496 h 6858000"/>
              <a:gd name="connsiteX633" fmla="*/ 3182620 w 7467600"/>
              <a:gd name="connsiteY633" fmla="*/ 3483279 h 6858000"/>
              <a:gd name="connsiteX634" fmla="*/ 2435119 w 7467600"/>
              <a:gd name="connsiteY634" fmla="*/ 3080173 h 6858000"/>
              <a:gd name="connsiteX635" fmla="*/ 2410152 w 7467600"/>
              <a:gd name="connsiteY635" fmla="*/ 3063751 h 6858000"/>
              <a:gd name="connsiteX636" fmla="*/ 2408099 w 7467600"/>
              <a:gd name="connsiteY636" fmla="*/ 3064403 h 6858000"/>
              <a:gd name="connsiteX637" fmla="*/ 2407218 w 7467600"/>
              <a:gd name="connsiteY637" fmla="*/ 3070324 h 6858000"/>
              <a:gd name="connsiteX638" fmla="*/ 2380138 w 7467600"/>
              <a:gd name="connsiteY638" fmla="*/ 3099341 h 6858000"/>
              <a:gd name="connsiteX639" fmla="*/ 1765923 w 7467600"/>
              <a:gd name="connsiteY639" fmla="*/ 3581043 h 6858000"/>
              <a:gd name="connsiteX640" fmla="*/ 1702258 w 7467600"/>
              <a:gd name="connsiteY640" fmla="*/ 3612286 h 6858000"/>
              <a:gd name="connsiteX641" fmla="*/ 1538370 w 7467600"/>
              <a:gd name="connsiteY641" fmla="*/ 3811804 h 6858000"/>
              <a:gd name="connsiteX642" fmla="*/ 542867 w 7467600"/>
              <a:gd name="connsiteY642" fmla="*/ 4944092 h 6858000"/>
              <a:gd name="connsiteX643" fmla="*/ 515800 w 7467600"/>
              <a:gd name="connsiteY643" fmla="*/ 4862180 h 6858000"/>
              <a:gd name="connsiteX644" fmla="*/ 909145 w 7467600"/>
              <a:gd name="connsiteY644" fmla="*/ 4199225 h 6858000"/>
              <a:gd name="connsiteX645" fmla="*/ 1214067 w 7467600"/>
              <a:gd name="connsiteY645" fmla="*/ 3908561 h 6858000"/>
              <a:gd name="connsiteX646" fmla="*/ 640967 w 7467600"/>
              <a:gd name="connsiteY646" fmla="*/ 4105601 h 6858000"/>
              <a:gd name="connsiteX647" fmla="*/ 112563 w 7467600"/>
              <a:gd name="connsiteY647" fmla="*/ 4396952 h 6858000"/>
              <a:gd name="connsiteX648" fmla="*/ 0 w 7467600"/>
              <a:gd name="connsiteY648" fmla="*/ 4466006 h 6858000"/>
              <a:gd name="connsiteX649" fmla="*/ 0 w 7467600"/>
              <a:gd name="connsiteY649" fmla="*/ 4233763 h 6858000"/>
              <a:gd name="connsiteX650" fmla="*/ 36881 w 7467600"/>
              <a:gd name="connsiteY650" fmla="*/ 4200118 h 6858000"/>
              <a:gd name="connsiteX651" fmla="*/ 910534 w 7467600"/>
              <a:gd name="connsiteY651" fmla="*/ 3629753 h 6858000"/>
              <a:gd name="connsiteX652" fmla="*/ 1578717 w 7467600"/>
              <a:gd name="connsiteY652" fmla="*/ 3575982 h 6858000"/>
              <a:gd name="connsiteX653" fmla="*/ 2338780 w 7467600"/>
              <a:gd name="connsiteY653" fmla="*/ 3033725 h 6858000"/>
              <a:gd name="connsiteX654" fmla="*/ 1807991 w 7467600"/>
              <a:gd name="connsiteY654" fmla="*/ 2807184 h 6858000"/>
              <a:gd name="connsiteX655" fmla="*/ 1416358 w 7467600"/>
              <a:gd name="connsiteY655" fmla="*/ 3112571 h 6858000"/>
              <a:gd name="connsiteX656" fmla="*/ 939066 w 7467600"/>
              <a:gd name="connsiteY656" fmla="*/ 3378798 h 6858000"/>
              <a:gd name="connsiteX657" fmla="*/ 115099 w 7467600"/>
              <a:gd name="connsiteY657" fmla="*/ 3607650 h 6858000"/>
              <a:gd name="connsiteX658" fmla="*/ 97284 w 7467600"/>
              <a:gd name="connsiteY658" fmla="*/ 3520393 h 6858000"/>
              <a:gd name="connsiteX659" fmla="*/ 922050 w 7467600"/>
              <a:gd name="connsiteY659" fmla="*/ 3074867 h 6858000"/>
              <a:gd name="connsiteX660" fmla="*/ 1405265 w 7467600"/>
              <a:gd name="connsiteY660" fmla="*/ 3016319 h 6858000"/>
              <a:gd name="connsiteX661" fmla="*/ 1407512 w 7467600"/>
              <a:gd name="connsiteY661" fmla="*/ 3018001 h 6858000"/>
              <a:gd name="connsiteX662" fmla="*/ 1726266 w 7467600"/>
              <a:gd name="connsiteY662" fmla="*/ 2777274 h 6858000"/>
              <a:gd name="connsiteX663" fmla="*/ 625390 w 7467600"/>
              <a:gd name="connsiteY663" fmla="*/ 2514541 h 6858000"/>
              <a:gd name="connsiteX664" fmla="*/ 619799 w 7467600"/>
              <a:gd name="connsiteY664" fmla="*/ 2527180 h 6858000"/>
              <a:gd name="connsiteX665" fmla="*/ 310030 w 7467600"/>
              <a:gd name="connsiteY665" fmla="*/ 2771818 h 6858000"/>
              <a:gd name="connsiteX666" fmla="*/ 173877 w 7467600"/>
              <a:gd name="connsiteY666" fmla="*/ 2937056 h 6858000"/>
              <a:gd name="connsiteX667" fmla="*/ 77889 w 7467600"/>
              <a:gd name="connsiteY667" fmla="*/ 3138440 h 6858000"/>
              <a:gd name="connsiteX668" fmla="*/ 0 w 7467600"/>
              <a:gd name="connsiteY668" fmla="*/ 3271395 h 6858000"/>
              <a:gd name="connsiteX669" fmla="*/ 0 w 7467600"/>
              <a:gd name="connsiteY669" fmla="*/ 3153002 h 6858000"/>
              <a:gd name="connsiteX670" fmla="*/ 2386 w 7467600"/>
              <a:gd name="connsiteY670" fmla="*/ 3149203 h 6858000"/>
              <a:gd name="connsiteX671" fmla="*/ 89753 w 7467600"/>
              <a:gd name="connsiteY671" fmla="*/ 2987702 h 6858000"/>
              <a:gd name="connsiteX672" fmla="*/ 76869 w 7467600"/>
              <a:gd name="connsiteY672" fmla="*/ 3005404 h 6858000"/>
              <a:gd name="connsiteX673" fmla="*/ 32049 w 7467600"/>
              <a:gd name="connsiteY673" fmla="*/ 3065814 h 6858000"/>
              <a:gd name="connsiteX674" fmla="*/ 0 w 7467600"/>
              <a:gd name="connsiteY674" fmla="*/ 3108744 h 6858000"/>
              <a:gd name="connsiteX675" fmla="*/ 0 w 7467600"/>
              <a:gd name="connsiteY675" fmla="*/ 3058059 h 6858000"/>
              <a:gd name="connsiteX676" fmla="*/ 7610 w 7467600"/>
              <a:gd name="connsiteY676" fmla="*/ 3047889 h 6858000"/>
              <a:gd name="connsiteX677" fmla="*/ 52419 w 7467600"/>
              <a:gd name="connsiteY677" fmla="*/ 2987479 h 6858000"/>
              <a:gd name="connsiteX678" fmla="*/ 59142 w 7467600"/>
              <a:gd name="connsiteY678" fmla="*/ 2978488 h 6858000"/>
              <a:gd name="connsiteX679" fmla="*/ 0 w 7467600"/>
              <a:gd name="connsiteY679" fmla="*/ 3015334 h 6858000"/>
              <a:gd name="connsiteX680" fmla="*/ 0 w 7467600"/>
              <a:gd name="connsiteY680" fmla="*/ 2914286 h 6858000"/>
              <a:gd name="connsiteX681" fmla="*/ 36383 w 7467600"/>
              <a:gd name="connsiteY681" fmla="*/ 2901128 h 6858000"/>
              <a:gd name="connsiteX682" fmla="*/ 156329 w 7467600"/>
              <a:gd name="connsiteY682" fmla="*/ 2840533 h 6858000"/>
              <a:gd name="connsiteX683" fmla="*/ 358355 w 7467600"/>
              <a:gd name="connsiteY683" fmla="*/ 2620471 h 6858000"/>
              <a:gd name="connsiteX684" fmla="*/ 510577 w 7467600"/>
              <a:gd name="connsiteY684" fmla="*/ 2501244 h 6858000"/>
              <a:gd name="connsiteX685" fmla="*/ 211967 w 7467600"/>
              <a:gd name="connsiteY685" fmla="*/ 2479171 h 6858000"/>
              <a:gd name="connsiteX686" fmla="*/ 0 w 7467600"/>
              <a:gd name="connsiteY686" fmla="*/ 2476398 h 6858000"/>
              <a:gd name="connsiteX687" fmla="*/ 0 w 7467600"/>
              <a:gd name="connsiteY687" fmla="*/ 2389189 h 6858000"/>
              <a:gd name="connsiteX688" fmla="*/ 103062 w 7467600"/>
              <a:gd name="connsiteY688" fmla="*/ 2389518 h 6858000"/>
              <a:gd name="connsiteX689" fmla="*/ 510734 w 7467600"/>
              <a:gd name="connsiteY689" fmla="*/ 2416201 h 6858000"/>
              <a:gd name="connsiteX690" fmla="*/ 279257 w 7467600"/>
              <a:gd name="connsiteY690" fmla="*/ 2092102 h 6858000"/>
              <a:gd name="connsiteX691" fmla="*/ 65265 w 7467600"/>
              <a:gd name="connsiteY691" fmla="*/ 2006049 h 6858000"/>
              <a:gd name="connsiteX692" fmla="*/ 0 w 7467600"/>
              <a:gd name="connsiteY692" fmla="*/ 1982532 h 6858000"/>
              <a:gd name="connsiteX693" fmla="*/ 0 w 7467600"/>
              <a:gd name="connsiteY693" fmla="*/ 1912789 h 6858000"/>
              <a:gd name="connsiteX694" fmla="*/ 97460 w 7467600"/>
              <a:gd name="connsiteY694" fmla="*/ 1953725 h 6858000"/>
              <a:gd name="connsiteX695" fmla="*/ 221272 w 7467600"/>
              <a:gd name="connsiteY695" fmla="*/ 1980766 h 6858000"/>
              <a:gd name="connsiteX696" fmla="*/ 116765 w 7467600"/>
              <a:gd name="connsiteY696" fmla="*/ 1911033 h 6858000"/>
              <a:gd name="connsiteX697" fmla="*/ 16405 w 7467600"/>
              <a:gd name="connsiteY697" fmla="*/ 1803412 h 6858000"/>
              <a:gd name="connsiteX698" fmla="*/ 0 w 7467600"/>
              <a:gd name="connsiteY698" fmla="*/ 1784777 h 6858000"/>
              <a:gd name="connsiteX699" fmla="*/ 0 w 7467600"/>
              <a:gd name="connsiteY699" fmla="*/ 1740082 h 6858000"/>
              <a:gd name="connsiteX700" fmla="*/ 39394 w 7467600"/>
              <a:gd name="connsiteY700" fmla="*/ 1784856 h 6858000"/>
              <a:gd name="connsiteX701" fmla="*/ 135813 w 7467600"/>
              <a:gd name="connsiteY701" fmla="*/ 1888838 h 6858000"/>
              <a:gd name="connsiteX702" fmla="*/ 242575 w 7467600"/>
              <a:gd name="connsiteY702" fmla="*/ 1958841 h 6858000"/>
              <a:gd name="connsiteX703" fmla="*/ 82197 w 7467600"/>
              <a:gd name="connsiteY703" fmla="*/ 1754826 h 6858000"/>
              <a:gd name="connsiteX704" fmla="*/ 0 w 7467600"/>
              <a:gd name="connsiteY704" fmla="*/ 1679650 h 6858000"/>
              <a:gd name="connsiteX705" fmla="*/ 0 w 7467600"/>
              <a:gd name="connsiteY705" fmla="*/ 1602463 h 6858000"/>
              <a:gd name="connsiteX706" fmla="*/ 84689 w 7467600"/>
              <a:gd name="connsiteY706" fmla="*/ 1677442 h 6858000"/>
              <a:gd name="connsiteX707" fmla="*/ 298437 w 7467600"/>
              <a:gd name="connsiteY707" fmla="*/ 1968019 h 6858000"/>
              <a:gd name="connsiteX708" fmla="*/ 227269 w 7467600"/>
              <a:gd name="connsiteY708" fmla="*/ 1114064 h 6858000"/>
              <a:gd name="connsiteX709" fmla="*/ 248003 w 7467600"/>
              <a:gd name="connsiteY709" fmla="*/ 1089613 h 6858000"/>
              <a:gd name="connsiteX710" fmla="*/ 427020 w 7467600"/>
              <a:gd name="connsiteY710" fmla="*/ 1619803 h 6858000"/>
              <a:gd name="connsiteX711" fmla="*/ 340345 w 7467600"/>
              <a:gd name="connsiteY711" fmla="*/ 2027739 h 6858000"/>
              <a:gd name="connsiteX712" fmla="*/ 360865 w 7467600"/>
              <a:gd name="connsiteY712" fmla="*/ 2044827 h 6858000"/>
              <a:gd name="connsiteX713" fmla="*/ 560414 w 7467600"/>
              <a:gd name="connsiteY713" fmla="*/ 2421457 h 6858000"/>
              <a:gd name="connsiteX714" fmla="*/ 1359703 w 7467600"/>
              <a:gd name="connsiteY714" fmla="*/ 2578554 h 6858000"/>
              <a:gd name="connsiteX715" fmla="*/ 1359422 w 7467600"/>
              <a:gd name="connsiteY715" fmla="*/ 2577994 h 6858000"/>
              <a:gd name="connsiteX716" fmla="*/ 828701 w 7467600"/>
              <a:gd name="connsiteY716" fmla="*/ 1839520 h 6858000"/>
              <a:gd name="connsiteX717" fmla="*/ 494427 w 7467600"/>
              <a:gd name="connsiteY717" fmla="*/ 1092333 h 6858000"/>
              <a:gd name="connsiteX718" fmla="*/ 506322 w 7467600"/>
              <a:gd name="connsiteY718" fmla="*/ 1020997 h 6858000"/>
              <a:gd name="connsiteX719" fmla="*/ 4570198 w 7467600"/>
              <a:gd name="connsiteY719" fmla="*/ 978081 h 6858000"/>
              <a:gd name="connsiteX720" fmla="*/ 4523691 w 7467600"/>
              <a:gd name="connsiteY720" fmla="*/ 1127776 h 6858000"/>
              <a:gd name="connsiteX721" fmla="*/ 4509875 w 7467600"/>
              <a:gd name="connsiteY721" fmla="*/ 1167552 h 6858000"/>
              <a:gd name="connsiteX722" fmla="*/ 4478168 w 7467600"/>
              <a:gd name="connsiteY722" fmla="*/ 1260735 h 6858000"/>
              <a:gd name="connsiteX723" fmla="*/ 4409309 w 7467600"/>
              <a:gd name="connsiteY723" fmla="*/ 1666996 h 6858000"/>
              <a:gd name="connsiteX724" fmla="*/ 4370031 w 7467600"/>
              <a:gd name="connsiteY724" fmla="*/ 1955666 h 6858000"/>
              <a:gd name="connsiteX725" fmla="*/ 4570198 w 7467600"/>
              <a:gd name="connsiteY725" fmla="*/ 978081 h 6858000"/>
              <a:gd name="connsiteX726" fmla="*/ 4557898 w 7467600"/>
              <a:gd name="connsiteY726" fmla="*/ 900011 h 6858000"/>
              <a:gd name="connsiteX727" fmla="*/ 4344840 w 7467600"/>
              <a:gd name="connsiteY727" fmla="*/ 1922038 h 6858000"/>
              <a:gd name="connsiteX728" fmla="*/ 4378710 w 7467600"/>
              <a:gd name="connsiteY728" fmla="*/ 1665516 h 6858000"/>
              <a:gd name="connsiteX729" fmla="*/ 4448798 w 7467600"/>
              <a:gd name="connsiteY729" fmla="*/ 1253024 h 6858000"/>
              <a:gd name="connsiteX730" fmla="*/ 4480315 w 7467600"/>
              <a:gd name="connsiteY730" fmla="*/ 1158454 h 6858000"/>
              <a:gd name="connsiteX731" fmla="*/ 4494133 w 7467600"/>
              <a:gd name="connsiteY731" fmla="*/ 1118676 h 6858000"/>
              <a:gd name="connsiteX732" fmla="*/ 4557898 w 7467600"/>
              <a:gd name="connsiteY732" fmla="*/ 900011 h 6858000"/>
              <a:gd name="connsiteX733" fmla="*/ 5870151 w 7467600"/>
              <a:gd name="connsiteY733" fmla="*/ 898890 h 6858000"/>
              <a:gd name="connsiteX734" fmla="*/ 5861335 w 7467600"/>
              <a:gd name="connsiteY734" fmla="*/ 899177 h 6858000"/>
              <a:gd name="connsiteX735" fmla="*/ 5843702 w 7467600"/>
              <a:gd name="connsiteY735" fmla="*/ 899748 h 6858000"/>
              <a:gd name="connsiteX736" fmla="*/ 5651107 w 7467600"/>
              <a:gd name="connsiteY736" fmla="*/ 920306 h 6858000"/>
              <a:gd name="connsiteX737" fmla="*/ 5459407 w 7467600"/>
              <a:gd name="connsiteY737" fmla="*/ 940975 h 6858000"/>
              <a:gd name="connsiteX738" fmla="*/ 5374846 w 7467600"/>
              <a:gd name="connsiteY738" fmla="*/ 941988 h 6858000"/>
              <a:gd name="connsiteX739" fmla="*/ 5256105 w 7467600"/>
              <a:gd name="connsiteY739" fmla="*/ 945632 h 6858000"/>
              <a:gd name="connsiteX740" fmla="*/ 5107071 w 7467600"/>
              <a:gd name="connsiteY740" fmla="*/ 969720 h 6858000"/>
              <a:gd name="connsiteX741" fmla="*/ 4998681 w 7467600"/>
              <a:gd name="connsiteY741" fmla="*/ 988771 h 6858000"/>
              <a:gd name="connsiteX742" fmla="*/ 5870151 w 7467600"/>
              <a:gd name="connsiteY742" fmla="*/ 898890 h 6858000"/>
              <a:gd name="connsiteX743" fmla="*/ 5504425 w 7467600"/>
              <a:gd name="connsiteY743" fmla="*/ 848067 h 6858000"/>
              <a:gd name="connsiteX744" fmla="*/ 4968849 w 7467600"/>
              <a:gd name="connsiteY744" fmla="*/ 962318 h 6858000"/>
              <a:gd name="connsiteX745" fmla="*/ 5104039 w 7467600"/>
              <a:gd name="connsiteY745" fmla="*/ 940634 h 6858000"/>
              <a:gd name="connsiteX746" fmla="*/ 5256311 w 7467600"/>
              <a:gd name="connsiteY746" fmla="*/ 916490 h 6858000"/>
              <a:gd name="connsiteX747" fmla="*/ 5377381 w 7467600"/>
              <a:gd name="connsiteY747" fmla="*/ 912671 h 6858000"/>
              <a:gd name="connsiteX748" fmla="*/ 5460148 w 7467600"/>
              <a:gd name="connsiteY748" fmla="*/ 911442 h 6858000"/>
              <a:gd name="connsiteX749" fmla="*/ 5648971 w 7467600"/>
              <a:gd name="connsiteY749" fmla="*/ 891331 h 6858000"/>
              <a:gd name="connsiteX750" fmla="*/ 5844807 w 7467600"/>
              <a:gd name="connsiteY750" fmla="*/ 870718 h 6858000"/>
              <a:gd name="connsiteX751" fmla="*/ 5862975 w 7467600"/>
              <a:gd name="connsiteY751" fmla="*/ 869756 h 6858000"/>
              <a:gd name="connsiteX752" fmla="*/ 5920887 w 7467600"/>
              <a:gd name="connsiteY752" fmla="*/ 865929 h 6858000"/>
              <a:gd name="connsiteX753" fmla="*/ 5504425 w 7467600"/>
              <a:gd name="connsiteY753" fmla="*/ 848067 h 6858000"/>
              <a:gd name="connsiteX754" fmla="*/ 3607114 w 7467600"/>
              <a:gd name="connsiteY754" fmla="*/ 467441 h 6858000"/>
              <a:gd name="connsiteX755" fmla="*/ 3296242 w 7467600"/>
              <a:gd name="connsiteY755" fmla="*/ 807991 h 6858000"/>
              <a:gd name="connsiteX756" fmla="*/ 3174674 w 7467600"/>
              <a:gd name="connsiteY756" fmla="*/ 919759 h 6858000"/>
              <a:gd name="connsiteX757" fmla="*/ 3042978 w 7467600"/>
              <a:gd name="connsiteY757" fmla="*/ 1054894 h 6858000"/>
              <a:gd name="connsiteX758" fmla="*/ 2968914 w 7467600"/>
              <a:gd name="connsiteY758" fmla="*/ 1133756 h 6858000"/>
              <a:gd name="connsiteX759" fmla="*/ 3103823 w 7467600"/>
              <a:gd name="connsiteY759" fmla="*/ 1026814 h 6858000"/>
              <a:gd name="connsiteX760" fmla="*/ 3607114 w 7467600"/>
              <a:gd name="connsiteY760" fmla="*/ 467441 h 6858000"/>
              <a:gd name="connsiteX761" fmla="*/ 3744487 w 7467600"/>
              <a:gd name="connsiteY761" fmla="*/ 383136 h 6858000"/>
              <a:gd name="connsiteX762" fmla="*/ 3970213 w 7467600"/>
              <a:gd name="connsiteY762" fmla="*/ 995559 h 6858000"/>
              <a:gd name="connsiteX763" fmla="*/ 3744487 w 7467600"/>
              <a:gd name="connsiteY763" fmla="*/ 383136 h 6858000"/>
              <a:gd name="connsiteX764" fmla="*/ 3624562 w 7467600"/>
              <a:gd name="connsiteY764" fmla="*/ 367041 h 6858000"/>
              <a:gd name="connsiteX765" fmla="*/ 3489712 w 7467600"/>
              <a:gd name="connsiteY765" fmla="*/ 485386 h 6858000"/>
              <a:gd name="connsiteX766" fmla="*/ 3182994 w 7467600"/>
              <a:gd name="connsiteY766" fmla="*/ 828265 h 6858000"/>
              <a:gd name="connsiteX767" fmla="*/ 2892114 w 7467600"/>
              <a:gd name="connsiteY767" fmla="*/ 1172635 h 6858000"/>
              <a:gd name="connsiteX768" fmla="*/ 3021459 w 7467600"/>
              <a:gd name="connsiteY768" fmla="*/ 1035385 h 6858000"/>
              <a:gd name="connsiteX769" fmla="*/ 3153873 w 7467600"/>
              <a:gd name="connsiteY769" fmla="*/ 898971 h 6858000"/>
              <a:gd name="connsiteX770" fmla="*/ 3276511 w 7467600"/>
              <a:gd name="connsiteY770" fmla="*/ 786423 h 6858000"/>
              <a:gd name="connsiteX771" fmla="*/ 3584154 w 7467600"/>
              <a:gd name="connsiteY771" fmla="*/ 448218 h 6858000"/>
              <a:gd name="connsiteX772" fmla="*/ 3624562 w 7467600"/>
              <a:gd name="connsiteY772" fmla="*/ 367041 h 6858000"/>
              <a:gd name="connsiteX773" fmla="*/ 3766672 w 7467600"/>
              <a:gd name="connsiteY773" fmla="*/ 359429 h 6858000"/>
              <a:gd name="connsiteX774" fmla="*/ 3996338 w 7467600"/>
              <a:gd name="connsiteY774" fmla="*/ 968237 h 6858000"/>
              <a:gd name="connsiteX775" fmla="*/ 3766672 w 7467600"/>
              <a:gd name="connsiteY775" fmla="*/ 359429 h 6858000"/>
              <a:gd name="connsiteX776" fmla="*/ 5805386 w 7467600"/>
              <a:gd name="connsiteY776" fmla="*/ 239240 h 6858000"/>
              <a:gd name="connsiteX777" fmla="*/ 5736947 w 7467600"/>
              <a:gd name="connsiteY777" fmla="*/ 261367 h 6858000"/>
              <a:gd name="connsiteX778" fmla="*/ 5427012 w 7467600"/>
              <a:gd name="connsiteY778" fmla="*/ 311272 h 6858000"/>
              <a:gd name="connsiteX779" fmla="*/ 5147818 w 7467600"/>
              <a:gd name="connsiteY779" fmla="*/ 322112 h 6858000"/>
              <a:gd name="connsiteX780" fmla="*/ 5060854 w 7467600"/>
              <a:gd name="connsiteY780" fmla="*/ 311882 h 6858000"/>
              <a:gd name="connsiteX781" fmla="*/ 4945989 w 7467600"/>
              <a:gd name="connsiteY781" fmla="*/ 300516 h 6858000"/>
              <a:gd name="connsiteX782" fmla="*/ 5410479 w 7467600"/>
              <a:gd name="connsiteY782" fmla="*/ 348434 h 6858000"/>
              <a:gd name="connsiteX783" fmla="*/ 5805386 w 7467600"/>
              <a:gd name="connsiteY783" fmla="*/ 239240 h 6858000"/>
              <a:gd name="connsiteX784" fmla="*/ 5905192 w 7467600"/>
              <a:gd name="connsiteY784" fmla="*/ 163079 h 6858000"/>
              <a:gd name="connsiteX785" fmla="*/ 5865655 w 7467600"/>
              <a:gd name="connsiteY785" fmla="*/ 171901 h 6858000"/>
              <a:gd name="connsiteX786" fmla="*/ 5259740 w 7467600"/>
              <a:gd name="connsiteY786" fmla="*/ 257013 h 6858000"/>
              <a:gd name="connsiteX787" fmla="*/ 5208466 w 7467600"/>
              <a:gd name="connsiteY787" fmla="*/ 257550 h 6858000"/>
              <a:gd name="connsiteX788" fmla="*/ 4980204 w 7467600"/>
              <a:gd name="connsiteY788" fmla="*/ 271903 h 6858000"/>
              <a:gd name="connsiteX789" fmla="*/ 5068068 w 7467600"/>
              <a:gd name="connsiteY789" fmla="*/ 282244 h 6858000"/>
              <a:gd name="connsiteX790" fmla="*/ 5153231 w 7467600"/>
              <a:gd name="connsiteY790" fmla="*/ 292240 h 6858000"/>
              <a:gd name="connsiteX791" fmla="*/ 5426491 w 7467600"/>
              <a:gd name="connsiteY791" fmla="*/ 281128 h 6858000"/>
              <a:gd name="connsiteX792" fmla="*/ 5731212 w 7467600"/>
              <a:gd name="connsiteY792" fmla="*/ 231951 h 6858000"/>
              <a:gd name="connsiteX793" fmla="*/ 5905192 w 7467600"/>
              <a:gd name="connsiteY793" fmla="*/ 163079 h 6858000"/>
              <a:gd name="connsiteX794" fmla="*/ 5944437 w 7467600"/>
              <a:gd name="connsiteY794" fmla="*/ 113829 h 6858000"/>
              <a:gd name="connsiteX795" fmla="*/ 5825032 w 7467600"/>
              <a:gd name="connsiteY795" fmla="*/ 146405 h 6858000"/>
              <a:gd name="connsiteX796" fmla="*/ 4955599 w 7467600"/>
              <a:gd name="connsiteY796" fmla="*/ 247008 h 6858000"/>
              <a:gd name="connsiteX797" fmla="*/ 5210104 w 7467600"/>
              <a:gd name="connsiteY797" fmla="*/ 228123 h 6858000"/>
              <a:gd name="connsiteX798" fmla="*/ 5261015 w 7467600"/>
              <a:gd name="connsiteY798" fmla="*/ 227087 h 6858000"/>
              <a:gd name="connsiteX799" fmla="*/ 5861181 w 7467600"/>
              <a:gd name="connsiteY799" fmla="*/ 143093 h 6858000"/>
              <a:gd name="connsiteX800" fmla="*/ 5961252 w 7467600"/>
              <a:gd name="connsiteY800" fmla="*/ 114820 h 6858000"/>
              <a:gd name="connsiteX801" fmla="*/ 5944437 w 7467600"/>
              <a:gd name="connsiteY801" fmla="*/ 113829 h 6858000"/>
              <a:gd name="connsiteX802" fmla="*/ 3882765 w 7467600"/>
              <a:gd name="connsiteY802" fmla="*/ 0 h 6858000"/>
              <a:gd name="connsiteX803" fmla="*/ 3995099 w 7467600"/>
              <a:gd name="connsiteY803" fmla="*/ 0 h 6858000"/>
              <a:gd name="connsiteX804" fmla="*/ 4163818 w 7467600"/>
              <a:gd name="connsiteY804" fmla="*/ 234104 h 6858000"/>
              <a:gd name="connsiteX805" fmla="*/ 4172099 w 7467600"/>
              <a:gd name="connsiteY805" fmla="*/ 234207 h 6858000"/>
              <a:gd name="connsiteX806" fmla="*/ 4784282 w 7467600"/>
              <a:gd name="connsiteY806" fmla="*/ 276561 h 6858000"/>
              <a:gd name="connsiteX807" fmla="*/ 4801687 w 7467600"/>
              <a:gd name="connsiteY807" fmla="*/ 267764 h 6858000"/>
              <a:gd name="connsiteX808" fmla="*/ 6082788 w 7467600"/>
              <a:gd name="connsiteY808" fmla="*/ 64119 h 6858000"/>
              <a:gd name="connsiteX809" fmla="*/ 6099442 w 7467600"/>
              <a:gd name="connsiteY809" fmla="*/ 82568 h 6858000"/>
              <a:gd name="connsiteX810" fmla="*/ 4804137 w 7467600"/>
              <a:gd name="connsiteY810" fmla="*/ 320931 h 6858000"/>
              <a:gd name="connsiteX811" fmla="*/ 4227047 w 7467600"/>
              <a:gd name="connsiteY811" fmla="*/ 313415 h 6858000"/>
              <a:gd name="connsiteX812" fmla="*/ 4346041 w 7467600"/>
              <a:gd name="connsiteY812" fmla="*/ 456086 h 6858000"/>
              <a:gd name="connsiteX813" fmla="*/ 4870967 w 7467600"/>
              <a:gd name="connsiteY813" fmla="*/ 963061 h 6858000"/>
              <a:gd name="connsiteX814" fmla="*/ 4889647 w 7467600"/>
              <a:gd name="connsiteY814" fmla="*/ 957147 h 6858000"/>
              <a:gd name="connsiteX815" fmla="*/ 5422504 w 7467600"/>
              <a:gd name="connsiteY815" fmla="*/ 805191 h 6858000"/>
              <a:gd name="connsiteX816" fmla="*/ 6087656 w 7467600"/>
              <a:gd name="connsiteY816" fmla="*/ 826703 h 6858000"/>
              <a:gd name="connsiteX817" fmla="*/ 6058717 w 7467600"/>
              <a:gd name="connsiteY817" fmla="*/ 865992 h 6858000"/>
              <a:gd name="connsiteX818" fmla="*/ 4974153 w 7467600"/>
              <a:gd name="connsiteY818" fmla="*/ 1045456 h 6858000"/>
              <a:gd name="connsiteX819" fmla="*/ 5627835 w 7467600"/>
              <a:gd name="connsiteY819" fmla="*/ 1472077 h 6858000"/>
              <a:gd name="connsiteX820" fmla="*/ 5629817 w 7467600"/>
              <a:gd name="connsiteY820" fmla="*/ 1471412 h 6858000"/>
              <a:gd name="connsiteX821" fmla="*/ 5634124 w 7467600"/>
              <a:gd name="connsiteY821" fmla="*/ 1470572 h 6858000"/>
              <a:gd name="connsiteX822" fmla="*/ 5755832 w 7467600"/>
              <a:gd name="connsiteY822" fmla="*/ 1383886 h 6858000"/>
              <a:gd name="connsiteX823" fmla="*/ 6014186 w 7467600"/>
              <a:gd name="connsiteY823" fmla="*/ 1279799 h 6858000"/>
              <a:gd name="connsiteX824" fmla="*/ 6901619 w 7467600"/>
              <a:gd name="connsiteY824" fmla="*/ 1047874 h 6858000"/>
              <a:gd name="connsiteX825" fmla="*/ 6931566 w 7467600"/>
              <a:gd name="connsiteY825" fmla="*/ 1062034 h 6858000"/>
              <a:gd name="connsiteX826" fmla="*/ 5790982 w 7467600"/>
              <a:gd name="connsiteY826" fmla="*/ 1561380 h 6858000"/>
              <a:gd name="connsiteX827" fmla="*/ 6188971 w 7467600"/>
              <a:gd name="connsiteY827" fmla="*/ 1755168 h 6858000"/>
              <a:gd name="connsiteX828" fmla="*/ 6202446 w 7467600"/>
              <a:gd name="connsiteY828" fmla="*/ 1752268 h 6858000"/>
              <a:gd name="connsiteX829" fmla="*/ 7179560 w 7467600"/>
              <a:gd name="connsiteY829" fmla="*/ 1467551 h 6858000"/>
              <a:gd name="connsiteX830" fmla="*/ 7158730 w 7467600"/>
              <a:gd name="connsiteY830" fmla="*/ 1507835 h 6858000"/>
              <a:gd name="connsiteX831" fmla="*/ 6326959 w 7467600"/>
              <a:gd name="connsiteY831" fmla="*/ 1817686 h 6858000"/>
              <a:gd name="connsiteX832" fmla="*/ 6537433 w 7467600"/>
              <a:gd name="connsiteY832" fmla="*/ 1907790 h 6858000"/>
              <a:gd name="connsiteX833" fmla="*/ 6550221 w 7467600"/>
              <a:gd name="connsiteY833" fmla="*/ 1910729 h 6858000"/>
              <a:gd name="connsiteX834" fmla="*/ 6964438 w 7467600"/>
              <a:gd name="connsiteY834" fmla="*/ 2209505 h 6858000"/>
              <a:gd name="connsiteX835" fmla="*/ 7367862 w 7467600"/>
              <a:gd name="connsiteY835" fmla="*/ 2806833 h 6858000"/>
              <a:gd name="connsiteX836" fmla="*/ 7364329 w 7467600"/>
              <a:gd name="connsiteY836" fmla="*/ 2826907 h 6858000"/>
              <a:gd name="connsiteX837" fmla="*/ 7290545 w 7467600"/>
              <a:gd name="connsiteY837" fmla="*/ 2850663 h 6858000"/>
              <a:gd name="connsiteX838" fmla="*/ 6472036 w 7467600"/>
              <a:gd name="connsiteY838" fmla="*/ 1959003 h 6858000"/>
              <a:gd name="connsiteX839" fmla="*/ 5792897 w 7467600"/>
              <a:gd name="connsiteY839" fmla="*/ 1647747 h 6858000"/>
              <a:gd name="connsiteX840" fmla="*/ 5842751 w 7467600"/>
              <a:gd name="connsiteY840" fmla="*/ 1816112 h 6858000"/>
              <a:gd name="connsiteX841" fmla="*/ 5847424 w 7467600"/>
              <a:gd name="connsiteY841" fmla="*/ 1815776 h 6858000"/>
              <a:gd name="connsiteX842" fmla="*/ 6399821 w 7467600"/>
              <a:gd name="connsiteY842" fmla="*/ 2344799 h 6858000"/>
              <a:gd name="connsiteX843" fmla="*/ 6323232 w 7467600"/>
              <a:gd name="connsiteY843" fmla="*/ 2389634 h 6858000"/>
              <a:gd name="connsiteX844" fmla="*/ 5942958 w 7467600"/>
              <a:gd name="connsiteY844" fmla="*/ 2077708 h 6858000"/>
              <a:gd name="connsiteX845" fmla="*/ 5921559 w 7467600"/>
              <a:gd name="connsiteY845" fmla="*/ 2378596 h 6858000"/>
              <a:gd name="connsiteX846" fmla="*/ 5817651 w 7467600"/>
              <a:gd name="connsiteY846" fmla="*/ 3023919 h 6858000"/>
              <a:gd name="connsiteX847" fmla="*/ 5729634 w 7467600"/>
              <a:gd name="connsiteY847" fmla="*/ 3051849 h 6858000"/>
              <a:gd name="connsiteX848" fmla="*/ 5611018 w 7467600"/>
              <a:gd name="connsiteY848" fmla="*/ 2316769 h 6858000"/>
              <a:gd name="connsiteX849" fmla="*/ 5687608 w 7467600"/>
              <a:gd name="connsiteY849" fmla="*/ 2039972 h 6858000"/>
              <a:gd name="connsiteX850" fmla="*/ 5657554 w 7467600"/>
              <a:gd name="connsiteY850" fmla="*/ 1576445 h 6858000"/>
              <a:gd name="connsiteX851" fmla="*/ 5150475 w 7467600"/>
              <a:gd name="connsiteY851" fmla="*/ 1274012 h 6858000"/>
              <a:gd name="connsiteX852" fmla="*/ 5349142 w 7467600"/>
              <a:gd name="connsiteY852" fmla="*/ 2204405 h 6858000"/>
              <a:gd name="connsiteX853" fmla="*/ 5262214 w 7467600"/>
              <a:gd name="connsiteY853" fmla="*/ 2233836 h 6858000"/>
              <a:gd name="connsiteX854" fmla="*/ 4981539 w 7467600"/>
              <a:gd name="connsiteY854" fmla="*/ 1542201 h 6858000"/>
              <a:gd name="connsiteX855" fmla="*/ 4958461 w 7467600"/>
              <a:gd name="connsiteY855" fmla="*/ 1136957 h 6858000"/>
              <a:gd name="connsiteX856" fmla="*/ 4655015 w 7467600"/>
              <a:gd name="connsiteY856" fmla="*/ 891426 h 6858000"/>
              <a:gd name="connsiteX857" fmla="*/ 4348002 w 7467600"/>
              <a:gd name="connsiteY857" fmla="*/ 2205895 h 6858000"/>
              <a:gd name="connsiteX858" fmla="*/ 4262250 w 7467600"/>
              <a:gd name="connsiteY858" fmla="*/ 2219972 h 6858000"/>
              <a:gd name="connsiteX859" fmla="*/ 4550611 w 7467600"/>
              <a:gd name="connsiteY859" fmla="*/ 817540 h 6858000"/>
              <a:gd name="connsiteX860" fmla="*/ 4564418 w 7467600"/>
              <a:gd name="connsiteY860" fmla="*/ 808293 h 6858000"/>
              <a:gd name="connsiteX861" fmla="*/ 4266388 w 7467600"/>
              <a:gd name="connsiteY861" fmla="*/ 500083 h 6858000"/>
              <a:gd name="connsiteX862" fmla="*/ 4032842 w 7467600"/>
              <a:gd name="connsiteY862" fmla="*/ 211809 h 6858000"/>
              <a:gd name="connsiteX863" fmla="*/ 3882765 w 7467600"/>
              <a:gd name="connsiteY863" fmla="*/ 0 h 6858000"/>
              <a:gd name="connsiteX864" fmla="*/ 3721337 w 7467600"/>
              <a:gd name="connsiteY864" fmla="*/ 0 h 6858000"/>
              <a:gd name="connsiteX865" fmla="*/ 3797544 w 7467600"/>
              <a:gd name="connsiteY865" fmla="*/ 0 h 6858000"/>
              <a:gd name="connsiteX866" fmla="*/ 3775734 w 7467600"/>
              <a:gd name="connsiteY866" fmla="*/ 95131 h 6858000"/>
              <a:gd name="connsiteX867" fmla="*/ 3724807 w 7467600"/>
              <a:gd name="connsiteY867" fmla="*/ 272257 h 6858000"/>
              <a:gd name="connsiteX868" fmla="*/ 3726844 w 7467600"/>
              <a:gd name="connsiteY868" fmla="*/ 282988 h 6858000"/>
              <a:gd name="connsiteX869" fmla="*/ 3742664 w 7467600"/>
              <a:gd name="connsiteY869" fmla="*/ 279918 h 6858000"/>
              <a:gd name="connsiteX870" fmla="*/ 4103910 w 7467600"/>
              <a:gd name="connsiteY870" fmla="*/ 1161917 h 6858000"/>
              <a:gd name="connsiteX871" fmla="*/ 4020269 w 7467600"/>
              <a:gd name="connsiteY871" fmla="*/ 1200406 h 6858000"/>
              <a:gd name="connsiteX872" fmla="*/ 3674882 w 7467600"/>
              <a:gd name="connsiteY872" fmla="*/ 488524 h 6858000"/>
              <a:gd name="connsiteX873" fmla="*/ 3132682 w 7467600"/>
              <a:gd name="connsiteY873" fmla="*/ 1072284 h 6858000"/>
              <a:gd name="connsiteX874" fmla="*/ 2716346 w 7467600"/>
              <a:gd name="connsiteY874" fmla="*/ 1276376 h 6858000"/>
              <a:gd name="connsiteX875" fmla="*/ 2716772 w 7467600"/>
              <a:gd name="connsiteY875" fmla="*/ 1255462 h 6858000"/>
              <a:gd name="connsiteX876" fmla="*/ 3471096 w 7467600"/>
              <a:gd name="connsiteY876" fmla="*/ 437072 h 6858000"/>
              <a:gd name="connsiteX877" fmla="*/ 3639057 w 7467600"/>
              <a:gd name="connsiteY877" fmla="*/ 286334 h 6858000"/>
              <a:gd name="connsiteX878" fmla="*/ 3640309 w 7467600"/>
              <a:gd name="connsiteY878" fmla="*/ 284664 h 6858000"/>
              <a:gd name="connsiteX879" fmla="*/ 3646022 w 7467600"/>
              <a:gd name="connsiteY879" fmla="*/ 276711 h 6858000"/>
              <a:gd name="connsiteX880" fmla="*/ 3707943 w 7467600"/>
              <a:gd name="connsiteY880" fmla="*/ 65958 h 6858000"/>
              <a:gd name="connsiteX881" fmla="*/ 3721337 w 7467600"/>
              <a:gd name="connsiteY881" fmla="*/ 0 h 6858000"/>
              <a:gd name="connsiteX882" fmla="*/ 2867960 w 7467600"/>
              <a:gd name="connsiteY882" fmla="*/ 0 h 6858000"/>
              <a:gd name="connsiteX883" fmla="*/ 2926351 w 7467600"/>
              <a:gd name="connsiteY883" fmla="*/ 0 h 6858000"/>
              <a:gd name="connsiteX884" fmla="*/ 2902823 w 7467600"/>
              <a:gd name="connsiteY884" fmla="*/ 262929 h 6858000"/>
              <a:gd name="connsiteX885" fmla="*/ 2940663 w 7467600"/>
              <a:gd name="connsiteY885" fmla="*/ 140884 h 6858000"/>
              <a:gd name="connsiteX886" fmla="*/ 2947039 w 7467600"/>
              <a:gd name="connsiteY886" fmla="*/ 122524 h 6858000"/>
              <a:gd name="connsiteX887" fmla="*/ 2984316 w 7467600"/>
              <a:gd name="connsiteY887" fmla="*/ 0 h 6858000"/>
              <a:gd name="connsiteX888" fmla="*/ 3016114 w 7467600"/>
              <a:gd name="connsiteY888" fmla="*/ 0 h 6858000"/>
              <a:gd name="connsiteX889" fmla="*/ 2979949 w 7467600"/>
              <a:gd name="connsiteY889" fmla="*/ 119274 h 6858000"/>
              <a:gd name="connsiteX890" fmla="*/ 3023879 w 7467600"/>
              <a:gd name="connsiteY890" fmla="*/ 0 h 6858000"/>
              <a:gd name="connsiteX891" fmla="*/ 3105400 w 7467600"/>
              <a:gd name="connsiteY891" fmla="*/ 0 h 6858000"/>
              <a:gd name="connsiteX892" fmla="*/ 3094669 w 7467600"/>
              <a:gd name="connsiteY892" fmla="*/ 30308 h 6858000"/>
              <a:gd name="connsiteX893" fmla="*/ 2901945 w 7467600"/>
              <a:gd name="connsiteY893" fmla="*/ 466538 h 6858000"/>
              <a:gd name="connsiteX894" fmla="*/ 2815209 w 7467600"/>
              <a:gd name="connsiteY894" fmla="*/ 497361 h 6858000"/>
              <a:gd name="connsiteX895" fmla="*/ 2844845 w 7467600"/>
              <a:gd name="connsiteY895" fmla="*/ 127638 h 6858000"/>
              <a:gd name="connsiteX896" fmla="*/ 2867960 w 7467600"/>
              <a:gd name="connsiteY896" fmla="*/ 0 h 6858000"/>
              <a:gd name="connsiteX897" fmla="*/ 1057230 w 7467600"/>
              <a:gd name="connsiteY897" fmla="*/ 0 h 6858000"/>
              <a:gd name="connsiteX898" fmla="*/ 1111003 w 7467600"/>
              <a:gd name="connsiteY898" fmla="*/ 0 h 6858000"/>
              <a:gd name="connsiteX899" fmla="*/ 1125553 w 7467600"/>
              <a:gd name="connsiteY899" fmla="*/ 52588 h 6858000"/>
              <a:gd name="connsiteX900" fmla="*/ 1304276 w 7467600"/>
              <a:gd name="connsiteY900" fmla="*/ 476275 h 6858000"/>
              <a:gd name="connsiteX901" fmla="*/ 1492066 w 7467600"/>
              <a:gd name="connsiteY901" fmla="*/ 886333 h 6858000"/>
              <a:gd name="connsiteX902" fmla="*/ 1423698 w 7467600"/>
              <a:gd name="connsiteY902" fmla="*/ 710817 h 6858000"/>
              <a:gd name="connsiteX903" fmla="*/ 1357609 w 7467600"/>
              <a:gd name="connsiteY903" fmla="*/ 532892 h 6858000"/>
              <a:gd name="connsiteX904" fmla="*/ 1309550 w 7467600"/>
              <a:gd name="connsiteY904" fmla="*/ 374031 h 6858000"/>
              <a:gd name="connsiteX905" fmla="*/ 1193673 w 7467600"/>
              <a:gd name="connsiteY905" fmla="*/ 49533 h 6858000"/>
              <a:gd name="connsiteX906" fmla="*/ 1164391 w 7467600"/>
              <a:gd name="connsiteY906" fmla="*/ 0 h 6858000"/>
              <a:gd name="connsiteX907" fmla="*/ 1200666 w 7467600"/>
              <a:gd name="connsiteY907" fmla="*/ 0 h 6858000"/>
              <a:gd name="connsiteX908" fmla="*/ 1223408 w 7467600"/>
              <a:gd name="connsiteY908" fmla="*/ 38996 h 6858000"/>
              <a:gd name="connsiteX909" fmla="*/ 1339635 w 7467600"/>
              <a:gd name="connsiteY909" fmla="*/ 365517 h 6858000"/>
              <a:gd name="connsiteX910" fmla="*/ 1387469 w 7467600"/>
              <a:gd name="connsiteY910" fmla="*/ 523079 h 6858000"/>
              <a:gd name="connsiteX911" fmla="*/ 1452685 w 7467600"/>
              <a:gd name="connsiteY911" fmla="*/ 699806 h 6858000"/>
              <a:gd name="connsiteX912" fmla="*/ 1492092 w 7467600"/>
              <a:gd name="connsiteY912" fmla="*/ 800424 h 6858000"/>
              <a:gd name="connsiteX913" fmla="*/ 1455302 w 7467600"/>
              <a:gd name="connsiteY913" fmla="*/ 632913 h 6858000"/>
              <a:gd name="connsiteX914" fmla="*/ 1222336 w 7467600"/>
              <a:gd name="connsiteY914" fmla="*/ 9480 h 6858000"/>
              <a:gd name="connsiteX915" fmla="*/ 1214634 w 7467600"/>
              <a:gd name="connsiteY915" fmla="*/ 0 h 6858000"/>
              <a:gd name="connsiteX916" fmla="*/ 1289827 w 7467600"/>
              <a:gd name="connsiteY916" fmla="*/ 0 h 6858000"/>
              <a:gd name="connsiteX917" fmla="*/ 1321076 w 7467600"/>
              <a:gd name="connsiteY917" fmla="*/ 59722 h 6858000"/>
              <a:gd name="connsiteX918" fmla="*/ 1512579 w 7467600"/>
              <a:gd name="connsiteY918" fmla="*/ 626441 h 6858000"/>
              <a:gd name="connsiteX919" fmla="*/ 1506076 w 7467600"/>
              <a:gd name="connsiteY919" fmla="*/ 1089289 h 6858000"/>
              <a:gd name="connsiteX920" fmla="*/ 1486346 w 7467600"/>
              <a:gd name="connsiteY920" fmla="*/ 1079919 h 6858000"/>
              <a:gd name="connsiteX921" fmla="*/ 1070511 w 7467600"/>
              <a:gd name="connsiteY921" fmla="*/ 48609 h 6858000"/>
              <a:gd name="connsiteX922" fmla="*/ 1057230 w 7467600"/>
              <a:gd name="connsiteY922" fmla="*/ 0 h 6858000"/>
              <a:gd name="connsiteX923" fmla="*/ 43151 w 7467600"/>
              <a:gd name="connsiteY923" fmla="*/ 0 h 6858000"/>
              <a:gd name="connsiteX924" fmla="*/ 95283 w 7467600"/>
              <a:gd name="connsiteY924" fmla="*/ 0 h 6858000"/>
              <a:gd name="connsiteX925" fmla="*/ 300708 w 7467600"/>
              <a:gd name="connsiteY925" fmla="*/ 154571 h 6858000"/>
              <a:gd name="connsiteX926" fmla="*/ 530414 w 7467600"/>
              <a:gd name="connsiteY926" fmla="*/ 354673 h 6858000"/>
              <a:gd name="connsiteX927" fmla="*/ 333785 w 7467600"/>
              <a:gd name="connsiteY927" fmla="*/ 161564 h 6858000"/>
              <a:gd name="connsiteX928" fmla="*/ 147005 w 7467600"/>
              <a:gd name="connsiteY928" fmla="*/ 0 h 6858000"/>
              <a:gd name="connsiteX929" fmla="*/ 272509 w 7467600"/>
              <a:gd name="connsiteY929" fmla="*/ 0 h 6858000"/>
              <a:gd name="connsiteX930" fmla="*/ 326276 w 7467600"/>
              <a:gd name="connsiteY930" fmla="*/ 45847 h 6858000"/>
              <a:gd name="connsiteX931" fmla="*/ 823759 w 7467600"/>
              <a:gd name="connsiteY931" fmla="*/ 574145 h 6858000"/>
              <a:gd name="connsiteX932" fmla="*/ 811254 w 7467600"/>
              <a:gd name="connsiteY932" fmla="*/ 665546 h 6858000"/>
              <a:gd name="connsiteX933" fmla="*/ 154042 w 7467600"/>
              <a:gd name="connsiteY933" fmla="*/ 261522 h 6858000"/>
              <a:gd name="connsiteX934" fmla="*/ 13550 w 7467600"/>
              <a:gd name="connsiteY934" fmla="*/ 158423 h 6858000"/>
              <a:gd name="connsiteX935" fmla="*/ 0 w 7467600"/>
              <a:gd name="connsiteY935" fmla="*/ 146618 h 6858000"/>
              <a:gd name="connsiteX936" fmla="*/ 0 w 7467600"/>
              <a:gd name="connsiteY936" fmla="*/ 59161 h 6858000"/>
              <a:gd name="connsiteX937" fmla="*/ 45427 w 7467600"/>
              <a:gd name="connsiteY937" fmla="*/ 101078 h 6858000"/>
              <a:gd name="connsiteX938" fmla="*/ 630103 w 7467600"/>
              <a:gd name="connsiteY938" fmla="*/ 485885 h 6858000"/>
              <a:gd name="connsiteX939" fmla="*/ 532040 w 7467600"/>
              <a:gd name="connsiteY939" fmla="*/ 399359 h 6858000"/>
              <a:gd name="connsiteX940" fmla="*/ 517618 w 7467600"/>
              <a:gd name="connsiteY940" fmla="*/ 385726 h 6858000"/>
              <a:gd name="connsiteX941" fmla="*/ 285074 w 7467600"/>
              <a:gd name="connsiteY941" fmla="*/ 182755 h 6858000"/>
              <a:gd name="connsiteX942" fmla="*/ 43151 w 7467600"/>
              <a:gd name="connsiteY942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289862 w 7467600"/>
              <a:gd name="connsiteY4" fmla="*/ 6659827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289862 w 7467600"/>
              <a:gd name="connsiteY9" fmla="*/ 6659827 h 6858000"/>
              <a:gd name="connsiteX10" fmla="*/ 1019354 w 7467600"/>
              <a:gd name="connsiteY10" fmla="*/ 6315006 h 6858000"/>
              <a:gd name="connsiteX11" fmla="*/ 441046 w 7467600"/>
              <a:gd name="connsiteY11" fmla="*/ 6691153 h 6858000"/>
              <a:gd name="connsiteX12" fmla="*/ 1019354 w 7467600"/>
              <a:gd name="connsiteY12" fmla="*/ 6315006 h 6858000"/>
              <a:gd name="connsiteX13" fmla="*/ 991680 w 7467600"/>
              <a:gd name="connsiteY13" fmla="*/ 6298413 h 6858000"/>
              <a:gd name="connsiteX14" fmla="*/ 409060 w 7467600"/>
              <a:gd name="connsiteY14" fmla="*/ 6671470 h 6858000"/>
              <a:gd name="connsiteX15" fmla="*/ 991680 w 7467600"/>
              <a:gd name="connsiteY15" fmla="*/ 6298413 h 6858000"/>
              <a:gd name="connsiteX16" fmla="*/ 103333 w 7467600"/>
              <a:gd name="connsiteY16" fmla="*/ 5699602 h 6858000"/>
              <a:gd name="connsiteX17" fmla="*/ 233938 w 7467600"/>
              <a:gd name="connsiteY17" fmla="*/ 5809416 h 6858000"/>
              <a:gd name="connsiteX18" fmla="*/ 883580 w 7467600"/>
              <a:gd name="connsiteY18" fmla="*/ 6180710 h 6858000"/>
              <a:gd name="connsiteX19" fmla="*/ 487337 w 7467600"/>
              <a:gd name="connsiteY19" fmla="*/ 5950182 h 6858000"/>
              <a:gd name="connsiteX20" fmla="*/ 354051 w 7467600"/>
              <a:gd name="connsiteY20" fmla="*/ 5854912 h 6858000"/>
              <a:gd name="connsiteX21" fmla="*/ 195436 w 7467600"/>
              <a:gd name="connsiteY21" fmla="*/ 5755068 h 6858000"/>
              <a:gd name="connsiteX22" fmla="*/ 103333 w 7467600"/>
              <a:gd name="connsiteY22" fmla="*/ 5699602 h 6858000"/>
              <a:gd name="connsiteX23" fmla="*/ 5539432 w 7467600"/>
              <a:gd name="connsiteY23" fmla="*/ 5642928 h 6858000"/>
              <a:gd name="connsiteX24" fmla="*/ 5555462 w 7467600"/>
              <a:gd name="connsiteY24" fmla="*/ 5694454 h 6858000"/>
              <a:gd name="connsiteX25" fmla="*/ 5828270 w 7467600"/>
              <a:gd name="connsiteY25" fmla="*/ 6320663 h 6858000"/>
              <a:gd name="connsiteX26" fmla="*/ 5947416 w 7467600"/>
              <a:gd name="connsiteY26" fmla="*/ 6574846 h 6858000"/>
              <a:gd name="connsiteX27" fmla="*/ 5539432 w 7467600"/>
              <a:gd name="connsiteY27" fmla="*/ 5642928 h 6858000"/>
              <a:gd name="connsiteX28" fmla="*/ 51253 w 7467600"/>
              <a:gd name="connsiteY28" fmla="*/ 5631825 h 6858000"/>
              <a:gd name="connsiteX29" fmla="*/ 211622 w 7467600"/>
              <a:gd name="connsiteY29" fmla="*/ 5728803 h 6858000"/>
              <a:gd name="connsiteX30" fmla="*/ 371652 w 7467600"/>
              <a:gd name="connsiteY30" fmla="*/ 5829062 h 6858000"/>
              <a:gd name="connsiteX31" fmla="*/ 505903 w 7467600"/>
              <a:gd name="connsiteY31" fmla="*/ 5925221 h 6858000"/>
              <a:gd name="connsiteX32" fmla="*/ 899240 w 7467600"/>
              <a:gd name="connsiteY32" fmla="*/ 6153068 h 6858000"/>
              <a:gd name="connsiteX33" fmla="*/ 988114 w 7467600"/>
              <a:gd name="connsiteY33" fmla="*/ 6174204 h 6858000"/>
              <a:gd name="connsiteX34" fmla="*/ 845971 w 7467600"/>
              <a:gd name="connsiteY34" fmla="*/ 6067177 h 6858000"/>
              <a:gd name="connsiteX35" fmla="*/ 448057 w 7467600"/>
              <a:gd name="connsiteY35" fmla="*/ 5841376 h 6858000"/>
              <a:gd name="connsiteX36" fmla="*/ 51253 w 7467600"/>
              <a:gd name="connsiteY36" fmla="*/ 5631825 h 6858000"/>
              <a:gd name="connsiteX37" fmla="*/ 2606687 w 7467600"/>
              <a:gd name="connsiteY37" fmla="*/ 5630718 h 6858000"/>
              <a:gd name="connsiteX38" fmla="*/ 2645658 w 7467600"/>
              <a:gd name="connsiteY38" fmla="*/ 6640259 h 6858000"/>
              <a:gd name="connsiteX39" fmla="*/ 2606687 w 7467600"/>
              <a:gd name="connsiteY39" fmla="*/ 5630718 h 6858000"/>
              <a:gd name="connsiteX40" fmla="*/ 3642057 w 7467600"/>
              <a:gd name="connsiteY40" fmla="*/ 5573487 h 6858000"/>
              <a:gd name="connsiteX41" fmla="*/ 3632981 w 7467600"/>
              <a:gd name="connsiteY41" fmla="*/ 5579437 h 6858000"/>
              <a:gd name="connsiteX42" fmla="*/ 3382436 w 7467600"/>
              <a:gd name="connsiteY42" fmla="*/ 5952726 h 6858000"/>
              <a:gd name="connsiteX43" fmla="*/ 3191929 w 7467600"/>
              <a:gd name="connsiteY43" fmla="*/ 6662669 h 6858000"/>
              <a:gd name="connsiteX44" fmla="*/ 3369898 w 7467600"/>
              <a:gd name="connsiteY44" fmla="*/ 6081771 h 6858000"/>
              <a:gd name="connsiteX45" fmla="*/ 3642057 w 7467600"/>
              <a:gd name="connsiteY45" fmla="*/ 5573487 h 6858000"/>
              <a:gd name="connsiteX46" fmla="*/ 2650666 w 7467600"/>
              <a:gd name="connsiteY46" fmla="*/ 5530686 h 6858000"/>
              <a:gd name="connsiteX47" fmla="*/ 2650249 w 7467600"/>
              <a:gd name="connsiteY47" fmla="*/ 5532101 h 6858000"/>
              <a:gd name="connsiteX48" fmla="*/ 2663808 w 7467600"/>
              <a:gd name="connsiteY48" fmla="*/ 6535215 h 6858000"/>
              <a:gd name="connsiteX49" fmla="*/ 2665418 w 7467600"/>
              <a:gd name="connsiteY49" fmla="*/ 6132756 h 6858000"/>
              <a:gd name="connsiteX50" fmla="*/ 2650666 w 7467600"/>
              <a:gd name="connsiteY50" fmla="*/ 5530686 h 6858000"/>
              <a:gd name="connsiteX51" fmla="*/ 2680277 w 7467600"/>
              <a:gd name="connsiteY51" fmla="*/ 5479204 h 6858000"/>
              <a:gd name="connsiteX52" fmla="*/ 2678972 w 7467600"/>
              <a:gd name="connsiteY52" fmla="*/ 5481582 h 6858000"/>
              <a:gd name="connsiteX53" fmla="*/ 2696666 w 7467600"/>
              <a:gd name="connsiteY53" fmla="*/ 6133836 h 6858000"/>
              <a:gd name="connsiteX54" fmla="*/ 2695769 w 7467600"/>
              <a:gd name="connsiteY54" fmla="*/ 6390955 h 6858000"/>
              <a:gd name="connsiteX55" fmla="*/ 2739893 w 7467600"/>
              <a:gd name="connsiteY55" fmla="*/ 6108357 h 6858000"/>
              <a:gd name="connsiteX56" fmla="*/ 2680277 w 7467600"/>
              <a:gd name="connsiteY56" fmla="*/ 5479204 h 6858000"/>
              <a:gd name="connsiteX57" fmla="*/ 1132195 w 7467600"/>
              <a:gd name="connsiteY57" fmla="*/ 5467980 h 6858000"/>
              <a:gd name="connsiteX58" fmla="*/ 1679056 w 7467600"/>
              <a:gd name="connsiteY58" fmla="*/ 5516907 h 6858000"/>
              <a:gd name="connsiteX59" fmla="*/ 2128648 w 7467600"/>
              <a:gd name="connsiteY59" fmla="*/ 5474249 h 6858000"/>
              <a:gd name="connsiteX60" fmla="*/ 1825619 w 7467600"/>
              <a:gd name="connsiteY60" fmla="*/ 5478447 h 6858000"/>
              <a:gd name="connsiteX61" fmla="*/ 1737798 w 7467600"/>
              <a:gd name="connsiteY61" fmla="*/ 5483353 h 6858000"/>
              <a:gd name="connsiteX62" fmla="*/ 1132195 w 7467600"/>
              <a:gd name="connsiteY62" fmla="*/ 5467980 h 6858000"/>
              <a:gd name="connsiteX63" fmla="*/ 1456157 w 7467600"/>
              <a:gd name="connsiteY63" fmla="*/ 5371404 h 6858000"/>
              <a:gd name="connsiteX64" fmla="*/ 1244432 w 7467600"/>
              <a:gd name="connsiteY64" fmla="*/ 5385601 h 6858000"/>
              <a:gd name="connsiteX65" fmla="*/ 973990 w 7467600"/>
              <a:gd name="connsiteY65" fmla="*/ 5424940 h 6858000"/>
              <a:gd name="connsiteX66" fmla="*/ 1103809 w 7467600"/>
              <a:gd name="connsiteY66" fmla="*/ 5433720 h 6858000"/>
              <a:gd name="connsiteX67" fmla="*/ 1123454 w 7467600"/>
              <a:gd name="connsiteY67" fmla="*/ 5435727 h 6858000"/>
              <a:gd name="connsiteX68" fmla="*/ 1737017 w 7467600"/>
              <a:gd name="connsiteY68" fmla="*/ 5452183 h 6858000"/>
              <a:gd name="connsiteX69" fmla="*/ 1824397 w 7467600"/>
              <a:gd name="connsiteY69" fmla="*/ 5447757 h 6858000"/>
              <a:gd name="connsiteX70" fmla="*/ 2070059 w 7467600"/>
              <a:gd name="connsiteY70" fmla="*/ 5441660 h 6858000"/>
              <a:gd name="connsiteX71" fmla="*/ 1456157 w 7467600"/>
              <a:gd name="connsiteY71" fmla="*/ 5371404 h 6858000"/>
              <a:gd name="connsiteX72" fmla="*/ 4988186 w 7467600"/>
              <a:gd name="connsiteY72" fmla="*/ 5216467 h 6858000"/>
              <a:gd name="connsiteX73" fmla="*/ 4777334 w 7467600"/>
              <a:gd name="connsiteY73" fmla="*/ 5406072 h 6858000"/>
              <a:gd name="connsiteX74" fmla="*/ 4718341 w 7467600"/>
              <a:gd name="connsiteY74" fmla="*/ 5468043 h 6858000"/>
              <a:gd name="connsiteX75" fmla="*/ 4604655 w 7467600"/>
              <a:gd name="connsiteY75" fmla="*/ 5583434 h 6858000"/>
              <a:gd name="connsiteX76" fmla="*/ 4565074 w 7467600"/>
              <a:gd name="connsiteY76" fmla="*/ 5618550 h 6858000"/>
              <a:gd name="connsiteX77" fmla="*/ 4988186 w 7467600"/>
              <a:gd name="connsiteY77" fmla="*/ 5216467 h 6858000"/>
              <a:gd name="connsiteX78" fmla="*/ 4978032 w 7467600"/>
              <a:gd name="connsiteY78" fmla="*/ 5183809 h 6858000"/>
              <a:gd name="connsiteX79" fmla="*/ 4463413 w 7467600"/>
              <a:gd name="connsiteY79" fmla="*/ 5615162 h 6858000"/>
              <a:gd name="connsiteX80" fmla="*/ 4358134 w 7467600"/>
              <a:gd name="connsiteY80" fmla="*/ 5742791 h 6858000"/>
              <a:gd name="connsiteX81" fmla="*/ 4376219 w 7467600"/>
              <a:gd name="connsiteY81" fmla="*/ 5729027 h 6858000"/>
              <a:gd name="connsiteX82" fmla="*/ 4582340 w 7467600"/>
              <a:gd name="connsiteY82" fmla="*/ 5561037 h 6858000"/>
              <a:gd name="connsiteX83" fmla="*/ 4694684 w 7467600"/>
              <a:gd name="connsiteY83" fmla="*/ 5447098 h 6858000"/>
              <a:gd name="connsiteX84" fmla="*/ 4754123 w 7467600"/>
              <a:gd name="connsiteY84" fmla="*/ 5384643 h 6858000"/>
              <a:gd name="connsiteX85" fmla="*/ 4978032 w 7467600"/>
              <a:gd name="connsiteY85" fmla="*/ 5183809 h 6858000"/>
              <a:gd name="connsiteX86" fmla="*/ 1903353 w 7467600"/>
              <a:gd name="connsiteY86" fmla="*/ 5044827 h 6858000"/>
              <a:gd name="connsiteX87" fmla="*/ 1936931 w 7467600"/>
              <a:gd name="connsiteY87" fmla="*/ 5093954 h 6858000"/>
              <a:gd name="connsiteX88" fmla="*/ 2195868 w 7467600"/>
              <a:gd name="connsiteY88" fmla="*/ 5396574 h 6858000"/>
              <a:gd name="connsiteX89" fmla="*/ 2088852 w 7467600"/>
              <a:gd name="connsiteY89" fmla="*/ 5166123 h 6858000"/>
              <a:gd name="connsiteX90" fmla="*/ 1958241 w 7467600"/>
              <a:gd name="connsiteY90" fmla="*/ 5067955 h 6858000"/>
              <a:gd name="connsiteX91" fmla="*/ 1903353 w 7467600"/>
              <a:gd name="connsiteY91" fmla="*/ 5044827 h 6858000"/>
              <a:gd name="connsiteX92" fmla="*/ 1979378 w 7467600"/>
              <a:gd name="connsiteY92" fmla="*/ 4769504 h 6858000"/>
              <a:gd name="connsiteX93" fmla="*/ 2882120 w 7467600"/>
              <a:gd name="connsiteY93" fmla="*/ 5064547 h 6858000"/>
              <a:gd name="connsiteX94" fmla="*/ 2793103 w 7467600"/>
              <a:gd name="connsiteY94" fmla="*/ 5039699 h 6858000"/>
              <a:gd name="connsiteX95" fmla="*/ 2770041 w 7467600"/>
              <a:gd name="connsiteY95" fmla="*/ 5033634 h 6858000"/>
              <a:gd name="connsiteX96" fmla="*/ 1979378 w 7467600"/>
              <a:gd name="connsiteY96" fmla="*/ 4769504 h 6858000"/>
              <a:gd name="connsiteX97" fmla="*/ 1927410 w 7467600"/>
              <a:gd name="connsiteY97" fmla="*/ 4716164 h 6858000"/>
              <a:gd name="connsiteX98" fmla="*/ 1959587 w 7467600"/>
              <a:gd name="connsiteY98" fmla="*/ 4728849 h 6858000"/>
              <a:gd name="connsiteX99" fmla="*/ 2777707 w 7467600"/>
              <a:gd name="connsiteY99" fmla="*/ 5003991 h 6858000"/>
              <a:gd name="connsiteX100" fmla="*/ 2800768 w 7467600"/>
              <a:gd name="connsiteY100" fmla="*/ 5010056 h 6858000"/>
              <a:gd name="connsiteX101" fmla="*/ 2879408 w 7467600"/>
              <a:gd name="connsiteY101" fmla="*/ 5031590 h 6858000"/>
              <a:gd name="connsiteX102" fmla="*/ 2862295 w 7467600"/>
              <a:gd name="connsiteY102" fmla="*/ 5022958 h 6858000"/>
              <a:gd name="connsiteX103" fmla="*/ 2813343 w 7467600"/>
              <a:gd name="connsiteY103" fmla="*/ 4998369 h 6858000"/>
              <a:gd name="connsiteX104" fmla="*/ 2646245 w 7467600"/>
              <a:gd name="connsiteY104" fmla="*/ 4930999 h 6858000"/>
              <a:gd name="connsiteX105" fmla="*/ 1999243 w 7467600"/>
              <a:gd name="connsiteY105" fmla="*/ 4730524 h 6858000"/>
              <a:gd name="connsiteX106" fmla="*/ 1979527 w 7467600"/>
              <a:gd name="connsiteY106" fmla="*/ 4726651 h 6858000"/>
              <a:gd name="connsiteX107" fmla="*/ 1927410 w 7467600"/>
              <a:gd name="connsiteY107" fmla="*/ 4716164 h 6858000"/>
              <a:gd name="connsiteX108" fmla="*/ 1997014 w 7467600"/>
              <a:gd name="connsiteY108" fmla="*/ 4698007 h 6858000"/>
              <a:gd name="connsiteX109" fmla="*/ 2005458 w 7467600"/>
              <a:gd name="connsiteY109" fmla="*/ 4699540 h 6858000"/>
              <a:gd name="connsiteX110" fmla="*/ 2657186 w 7467600"/>
              <a:gd name="connsiteY110" fmla="*/ 4901687 h 6858000"/>
              <a:gd name="connsiteX111" fmla="*/ 2826662 w 7467600"/>
              <a:gd name="connsiteY111" fmla="*/ 4970362 h 6858000"/>
              <a:gd name="connsiteX112" fmla="*/ 2876100 w 7467600"/>
              <a:gd name="connsiteY112" fmla="*/ 4995397 h 6858000"/>
              <a:gd name="connsiteX113" fmla="*/ 3042600 w 7467600"/>
              <a:gd name="connsiteY113" fmla="*/ 5059532 h 6858000"/>
              <a:gd name="connsiteX114" fmla="*/ 1997014 w 7467600"/>
              <a:gd name="connsiteY114" fmla="*/ 4698007 h 6858000"/>
              <a:gd name="connsiteX115" fmla="*/ 2305292 w 7467600"/>
              <a:gd name="connsiteY115" fmla="*/ 4219492 h 6858000"/>
              <a:gd name="connsiteX116" fmla="*/ 3360922 w 7467600"/>
              <a:gd name="connsiteY116" fmla="*/ 4529373 h 6858000"/>
              <a:gd name="connsiteX117" fmla="*/ 3492420 w 7467600"/>
              <a:gd name="connsiteY117" fmla="*/ 4510145 h 6858000"/>
              <a:gd name="connsiteX118" fmla="*/ 3364086 w 7467600"/>
              <a:gd name="connsiteY118" fmla="*/ 4480340 h 6858000"/>
              <a:gd name="connsiteX119" fmla="*/ 3225818 w 7467600"/>
              <a:gd name="connsiteY119" fmla="*/ 4411822 h 6858000"/>
              <a:gd name="connsiteX120" fmla="*/ 3129696 w 7467600"/>
              <a:gd name="connsiteY120" fmla="*/ 4360704 h 6858000"/>
              <a:gd name="connsiteX121" fmla="*/ 2814545 w 7467600"/>
              <a:gd name="connsiteY121" fmla="*/ 4282955 h 6858000"/>
              <a:gd name="connsiteX122" fmla="*/ 2305292 w 7467600"/>
              <a:gd name="connsiteY122" fmla="*/ 4219492 h 6858000"/>
              <a:gd name="connsiteX123" fmla="*/ 2626982 w 7467600"/>
              <a:gd name="connsiteY123" fmla="*/ 4206450 h 6858000"/>
              <a:gd name="connsiteX124" fmla="*/ 2490617 w 7467600"/>
              <a:gd name="connsiteY124" fmla="*/ 4206951 h 6858000"/>
              <a:gd name="connsiteX125" fmla="*/ 2819869 w 7467600"/>
              <a:gd name="connsiteY125" fmla="*/ 4252936 h 6858000"/>
              <a:gd name="connsiteX126" fmla="*/ 3143018 w 7467600"/>
              <a:gd name="connsiteY126" fmla="*/ 4332698 h 6858000"/>
              <a:gd name="connsiteX127" fmla="*/ 3241520 w 7467600"/>
              <a:gd name="connsiteY127" fmla="*/ 4385112 h 6858000"/>
              <a:gd name="connsiteX128" fmla="*/ 3374575 w 7467600"/>
              <a:gd name="connsiteY128" fmla="*/ 4451517 h 6858000"/>
              <a:gd name="connsiteX129" fmla="*/ 3505221 w 7467600"/>
              <a:gd name="connsiteY129" fmla="*/ 4480757 h 6858000"/>
              <a:gd name="connsiteX130" fmla="*/ 2626982 w 7467600"/>
              <a:gd name="connsiteY130" fmla="*/ 4206450 h 6858000"/>
              <a:gd name="connsiteX131" fmla="*/ 1310106 w 7467600"/>
              <a:gd name="connsiteY131" fmla="*/ 3943217 h 6858000"/>
              <a:gd name="connsiteX132" fmla="*/ 854994 w 7467600"/>
              <a:gd name="connsiteY132" fmla="*/ 4399136 h 6858000"/>
              <a:gd name="connsiteX133" fmla="*/ 742462 w 7467600"/>
              <a:gd name="connsiteY133" fmla="*/ 4594648 h 6858000"/>
              <a:gd name="connsiteX134" fmla="*/ 820602 w 7467600"/>
              <a:gd name="connsiteY134" fmla="*/ 4485915 h 6858000"/>
              <a:gd name="connsiteX135" fmla="*/ 878295 w 7467600"/>
              <a:gd name="connsiteY135" fmla="*/ 4403594 h 6858000"/>
              <a:gd name="connsiteX136" fmla="*/ 1240607 w 7467600"/>
              <a:gd name="connsiteY136" fmla="*/ 4010401 h 6858000"/>
              <a:gd name="connsiteX137" fmla="*/ 1310106 w 7467600"/>
              <a:gd name="connsiteY137" fmla="*/ 3943217 h 6858000"/>
              <a:gd name="connsiteX138" fmla="*/ 1423113 w 7467600"/>
              <a:gd name="connsiteY138" fmla="*/ 3874565 h 6858000"/>
              <a:gd name="connsiteX139" fmla="*/ 1260565 w 7467600"/>
              <a:gd name="connsiteY139" fmla="*/ 4031982 h 6858000"/>
              <a:gd name="connsiteX140" fmla="*/ 901900 w 7467600"/>
              <a:gd name="connsiteY140" fmla="*/ 4421236 h 6858000"/>
              <a:gd name="connsiteX141" fmla="*/ 845044 w 7467600"/>
              <a:gd name="connsiteY141" fmla="*/ 4502436 h 6858000"/>
              <a:gd name="connsiteX142" fmla="*/ 685926 w 7467600"/>
              <a:gd name="connsiteY142" fmla="*/ 4703069 h 6858000"/>
              <a:gd name="connsiteX143" fmla="*/ 684248 w 7467600"/>
              <a:gd name="connsiteY143" fmla="*/ 4706721 h 6858000"/>
              <a:gd name="connsiteX144" fmla="*/ 1423113 w 7467600"/>
              <a:gd name="connsiteY144" fmla="*/ 3874565 h 6858000"/>
              <a:gd name="connsiteX145" fmla="*/ 3316479 w 7467600"/>
              <a:gd name="connsiteY145" fmla="*/ 3872136 h 6858000"/>
              <a:gd name="connsiteX146" fmla="*/ 3546806 w 7467600"/>
              <a:gd name="connsiteY146" fmla="*/ 4356139 h 6858000"/>
              <a:gd name="connsiteX147" fmla="*/ 3364433 w 7467600"/>
              <a:gd name="connsiteY147" fmla="*/ 3953121 h 6858000"/>
              <a:gd name="connsiteX148" fmla="*/ 3316479 w 7467600"/>
              <a:gd name="connsiteY148" fmla="*/ 3872136 h 6858000"/>
              <a:gd name="connsiteX149" fmla="*/ 3291335 w 7467600"/>
              <a:gd name="connsiteY149" fmla="*/ 3767420 h 6858000"/>
              <a:gd name="connsiteX150" fmla="*/ 3390805 w 7467600"/>
              <a:gd name="connsiteY150" fmla="*/ 3937163 h 6858000"/>
              <a:gd name="connsiteX151" fmla="*/ 3579062 w 7467600"/>
              <a:gd name="connsiteY151" fmla="*/ 4359040 h 6858000"/>
              <a:gd name="connsiteX152" fmla="*/ 3467355 w 7467600"/>
              <a:gd name="connsiteY152" fmla="*/ 3988130 h 6858000"/>
              <a:gd name="connsiteX153" fmla="*/ 3310753 w 7467600"/>
              <a:gd name="connsiteY153" fmla="*/ 3787140 h 6858000"/>
              <a:gd name="connsiteX154" fmla="*/ 3291335 w 7467600"/>
              <a:gd name="connsiteY154" fmla="*/ 3767420 h 6858000"/>
              <a:gd name="connsiteX155" fmla="*/ 1635889 w 7467600"/>
              <a:gd name="connsiteY155" fmla="*/ 3709494 h 6858000"/>
              <a:gd name="connsiteX156" fmla="*/ 1634800 w 7467600"/>
              <a:gd name="connsiteY156" fmla="*/ 3731111 h 6858000"/>
              <a:gd name="connsiteX157" fmla="*/ 1635889 w 7467600"/>
              <a:gd name="connsiteY157" fmla="*/ 3709494 h 6858000"/>
              <a:gd name="connsiteX158" fmla="*/ 1510397 w 7467600"/>
              <a:gd name="connsiteY158" fmla="*/ 3684705 h 6858000"/>
              <a:gd name="connsiteX159" fmla="*/ 1146550 w 7467600"/>
              <a:gd name="connsiteY159" fmla="*/ 3802012 h 6858000"/>
              <a:gd name="connsiteX160" fmla="*/ 698834 w 7467600"/>
              <a:gd name="connsiteY160" fmla="*/ 3952272 h 6858000"/>
              <a:gd name="connsiteX161" fmla="*/ 34256 w 7467600"/>
              <a:gd name="connsiteY161" fmla="*/ 4347603 h 6858000"/>
              <a:gd name="connsiteX162" fmla="*/ 527241 w 7467600"/>
              <a:gd name="connsiteY162" fmla="*/ 4065078 h 6858000"/>
              <a:gd name="connsiteX163" fmla="*/ 1510397 w 7467600"/>
              <a:gd name="connsiteY163" fmla="*/ 3684705 h 6858000"/>
              <a:gd name="connsiteX164" fmla="*/ 1313114 w 7467600"/>
              <a:gd name="connsiteY164" fmla="*/ 3655216 h 6858000"/>
              <a:gd name="connsiteX165" fmla="*/ 1109304 w 7467600"/>
              <a:gd name="connsiteY165" fmla="*/ 3669030 h 6858000"/>
              <a:gd name="connsiteX166" fmla="*/ 8129 w 7467600"/>
              <a:gd name="connsiteY166" fmla="*/ 4330519 h 6858000"/>
              <a:gd name="connsiteX167" fmla="*/ 687572 w 7467600"/>
              <a:gd name="connsiteY167" fmla="*/ 3925629 h 6858000"/>
              <a:gd name="connsiteX168" fmla="*/ 1138365 w 7467600"/>
              <a:gd name="connsiteY168" fmla="*/ 3774515 h 6858000"/>
              <a:gd name="connsiteX169" fmla="*/ 1505579 w 7467600"/>
              <a:gd name="connsiteY169" fmla="*/ 3655526 h 6858000"/>
              <a:gd name="connsiteX170" fmla="*/ 1313114 w 7467600"/>
              <a:gd name="connsiteY170" fmla="*/ 3655216 h 6858000"/>
              <a:gd name="connsiteX171" fmla="*/ 3655073 w 7467600"/>
              <a:gd name="connsiteY171" fmla="*/ 3650884 h 6858000"/>
              <a:gd name="connsiteX172" fmla="*/ 3989938 w 7467600"/>
              <a:gd name="connsiteY172" fmla="*/ 3991685 h 6858000"/>
              <a:gd name="connsiteX173" fmla="*/ 4393907 w 7467600"/>
              <a:gd name="connsiteY173" fmla="*/ 4261258 h 6858000"/>
              <a:gd name="connsiteX174" fmla="*/ 4648051 w 7467600"/>
              <a:gd name="connsiteY174" fmla="*/ 4374051 h 6858000"/>
              <a:gd name="connsiteX175" fmla="*/ 4383389 w 7467600"/>
              <a:gd name="connsiteY175" fmla="*/ 4184369 h 6858000"/>
              <a:gd name="connsiteX176" fmla="*/ 4165508 w 7467600"/>
              <a:gd name="connsiteY176" fmla="*/ 4035196 h 6858000"/>
              <a:gd name="connsiteX177" fmla="*/ 4068162 w 7467600"/>
              <a:gd name="connsiteY177" fmla="*/ 3953394 h 6858000"/>
              <a:gd name="connsiteX178" fmla="*/ 3981416 w 7467600"/>
              <a:gd name="connsiteY178" fmla="*/ 3880482 h 6858000"/>
              <a:gd name="connsiteX179" fmla="*/ 3800147 w 7467600"/>
              <a:gd name="connsiteY179" fmla="*/ 3749872 h 6858000"/>
              <a:gd name="connsiteX180" fmla="*/ 3655073 w 7467600"/>
              <a:gd name="connsiteY180" fmla="*/ 3650884 h 6858000"/>
              <a:gd name="connsiteX181" fmla="*/ 3670252 w 7467600"/>
              <a:gd name="connsiteY181" fmla="*/ 3622798 h 6858000"/>
              <a:gd name="connsiteX182" fmla="*/ 3817258 w 7467600"/>
              <a:gd name="connsiteY182" fmla="*/ 3723577 h 6858000"/>
              <a:gd name="connsiteX183" fmla="*/ 4000461 w 7467600"/>
              <a:gd name="connsiteY183" fmla="*/ 3855966 h 6858000"/>
              <a:gd name="connsiteX184" fmla="*/ 4088180 w 7467600"/>
              <a:gd name="connsiteY184" fmla="*/ 3929774 h 6858000"/>
              <a:gd name="connsiteX185" fmla="*/ 4184555 w 7467600"/>
              <a:gd name="connsiteY185" fmla="*/ 4010683 h 6858000"/>
              <a:gd name="connsiteX186" fmla="*/ 4399563 w 7467600"/>
              <a:gd name="connsiteY186" fmla="*/ 4158106 h 6858000"/>
              <a:gd name="connsiteX187" fmla="*/ 4684469 w 7467600"/>
              <a:gd name="connsiteY187" fmla="*/ 4364680 h 6858000"/>
              <a:gd name="connsiteX188" fmla="*/ 4690271 w 7467600"/>
              <a:gd name="connsiteY188" fmla="*/ 4370034 h 6858000"/>
              <a:gd name="connsiteX189" fmla="*/ 4136093 w 7467600"/>
              <a:gd name="connsiteY189" fmla="*/ 3858466 h 6858000"/>
              <a:gd name="connsiteX190" fmla="*/ 3670252 w 7467600"/>
              <a:gd name="connsiteY190" fmla="*/ 3622798 h 6858000"/>
              <a:gd name="connsiteX191" fmla="*/ 4440129 w 7467600"/>
              <a:gd name="connsiteY191" fmla="*/ 3448571 h 6858000"/>
              <a:gd name="connsiteX192" fmla="*/ 4856525 w 7467600"/>
              <a:gd name="connsiteY192" fmla="*/ 3915351 h 6858000"/>
              <a:gd name="connsiteX193" fmla="*/ 5059055 w 7467600"/>
              <a:gd name="connsiteY193" fmla="*/ 4108918 h 6858000"/>
              <a:gd name="connsiteX194" fmla="*/ 5290070 w 7467600"/>
              <a:gd name="connsiteY194" fmla="*/ 4263619 h 6858000"/>
              <a:gd name="connsiteX195" fmla="*/ 4834991 w 7467600"/>
              <a:gd name="connsiteY195" fmla="*/ 3830985 h 6858000"/>
              <a:gd name="connsiteX196" fmla="*/ 4440129 w 7467600"/>
              <a:gd name="connsiteY196" fmla="*/ 3448571 h 6858000"/>
              <a:gd name="connsiteX197" fmla="*/ 4441737 w 7467600"/>
              <a:gd name="connsiteY197" fmla="*/ 3399734 h 6858000"/>
              <a:gd name="connsiteX198" fmla="*/ 4431236 w 7467600"/>
              <a:gd name="connsiteY198" fmla="*/ 3400954 h 6858000"/>
              <a:gd name="connsiteX199" fmla="*/ 4557150 w 7467600"/>
              <a:gd name="connsiteY199" fmla="*/ 3510023 h 6858000"/>
              <a:gd name="connsiteX200" fmla="*/ 4856936 w 7467600"/>
              <a:gd name="connsiteY200" fmla="*/ 3809146 h 6858000"/>
              <a:gd name="connsiteX201" fmla="*/ 5111996 w 7467600"/>
              <a:gd name="connsiteY201" fmla="*/ 4065759 h 6858000"/>
              <a:gd name="connsiteX202" fmla="*/ 5388878 w 7467600"/>
              <a:gd name="connsiteY202" fmla="*/ 4300185 h 6858000"/>
              <a:gd name="connsiteX203" fmla="*/ 5425556 w 7467600"/>
              <a:gd name="connsiteY203" fmla="*/ 4308967 h 6858000"/>
              <a:gd name="connsiteX204" fmla="*/ 4943646 w 7467600"/>
              <a:gd name="connsiteY204" fmla="*/ 3822916 h 6858000"/>
              <a:gd name="connsiteX205" fmla="*/ 4594837 w 7467600"/>
              <a:gd name="connsiteY205" fmla="*/ 3532274 h 6858000"/>
              <a:gd name="connsiteX206" fmla="*/ 4441737 w 7467600"/>
              <a:gd name="connsiteY206" fmla="*/ 3399734 h 6858000"/>
              <a:gd name="connsiteX207" fmla="*/ 5425834 w 7467600"/>
              <a:gd name="connsiteY207" fmla="*/ 3162785 h 6858000"/>
              <a:gd name="connsiteX208" fmla="*/ 5401644 w 7467600"/>
              <a:gd name="connsiteY208" fmla="*/ 3617847 h 6858000"/>
              <a:gd name="connsiteX209" fmla="*/ 5467256 w 7467600"/>
              <a:gd name="connsiteY209" fmla="*/ 4175494 h 6858000"/>
              <a:gd name="connsiteX210" fmla="*/ 5448069 w 7467600"/>
              <a:gd name="connsiteY210" fmla="*/ 3567554 h 6858000"/>
              <a:gd name="connsiteX211" fmla="*/ 5425834 w 7467600"/>
              <a:gd name="connsiteY211" fmla="*/ 3162785 h 6858000"/>
              <a:gd name="connsiteX212" fmla="*/ 1318687 w 7467600"/>
              <a:gd name="connsiteY212" fmla="*/ 3113840 h 6858000"/>
              <a:gd name="connsiteX213" fmla="*/ 1066793 w 7467600"/>
              <a:gd name="connsiteY213" fmla="*/ 3212171 h 6858000"/>
              <a:gd name="connsiteX214" fmla="*/ 993319 w 7467600"/>
              <a:gd name="connsiteY214" fmla="*/ 3247648 h 6858000"/>
              <a:gd name="connsiteX215" fmla="*/ 853081 w 7467600"/>
              <a:gd name="connsiteY215" fmla="*/ 3312410 h 6858000"/>
              <a:gd name="connsiteX216" fmla="*/ 805957 w 7467600"/>
              <a:gd name="connsiteY216" fmla="*/ 3330443 h 6858000"/>
              <a:gd name="connsiteX217" fmla="*/ 1318687 w 7467600"/>
              <a:gd name="connsiteY217" fmla="*/ 3113840 h 6858000"/>
              <a:gd name="connsiteX218" fmla="*/ 5453702 w 7467600"/>
              <a:gd name="connsiteY218" fmla="*/ 3090882 h 6858000"/>
              <a:gd name="connsiteX219" fmla="*/ 5480135 w 7467600"/>
              <a:gd name="connsiteY219" fmla="*/ 3565802 h 6858000"/>
              <a:gd name="connsiteX220" fmla="*/ 5499023 w 7467600"/>
              <a:gd name="connsiteY220" fmla="*/ 4166310 h 6858000"/>
              <a:gd name="connsiteX221" fmla="*/ 5547022 w 7467600"/>
              <a:gd name="connsiteY221" fmla="*/ 3607838 h 6858000"/>
              <a:gd name="connsiteX222" fmla="*/ 5515964 w 7467600"/>
              <a:gd name="connsiteY222" fmla="*/ 3378541 h 6858000"/>
              <a:gd name="connsiteX223" fmla="*/ 5453702 w 7467600"/>
              <a:gd name="connsiteY223" fmla="*/ 3090882 h 6858000"/>
              <a:gd name="connsiteX224" fmla="*/ 1238695 w 7467600"/>
              <a:gd name="connsiteY224" fmla="*/ 3076820 h 6858000"/>
              <a:gd name="connsiteX225" fmla="*/ 716371 w 7467600"/>
              <a:gd name="connsiteY225" fmla="*/ 3293249 h 6858000"/>
              <a:gd name="connsiteX226" fmla="*/ 579522 w 7467600"/>
              <a:gd name="connsiteY226" fmla="*/ 3371759 h 6858000"/>
              <a:gd name="connsiteX227" fmla="*/ 600288 w 7467600"/>
              <a:gd name="connsiteY227" fmla="*/ 3365555 h 6858000"/>
              <a:gd name="connsiteX228" fmla="*/ 840692 w 7467600"/>
              <a:gd name="connsiteY228" fmla="*/ 3284921 h 6858000"/>
              <a:gd name="connsiteX229" fmla="*/ 979248 w 7467600"/>
              <a:gd name="connsiteY229" fmla="*/ 3221003 h 6858000"/>
              <a:gd name="connsiteX230" fmla="*/ 1053282 w 7467600"/>
              <a:gd name="connsiteY230" fmla="*/ 3185247 h 6858000"/>
              <a:gd name="connsiteX231" fmla="*/ 1320603 w 7467600"/>
              <a:gd name="connsiteY231" fmla="*/ 3081281 h 6858000"/>
              <a:gd name="connsiteX232" fmla="*/ 1238695 w 7467600"/>
              <a:gd name="connsiteY232" fmla="*/ 3076820 h 6858000"/>
              <a:gd name="connsiteX233" fmla="*/ 5425627 w 7467600"/>
              <a:gd name="connsiteY233" fmla="*/ 2954192 h 6858000"/>
              <a:gd name="connsiteX234" fmla="*/ 5470770 w 7467600"/>
              <a:gd name="connsiteY234" fmla="*/ 3005435 h 6858000"/>
              <a:gd name="connsiteX235" fmla="*/ 5519779 w 7467600"/>
              <a:gd name="connsiteY235" fmla="*/ 4359223 h 6858000"/>
              <a:gd name="connsiteX236" fmla="*/ 5520293 w 7467600"/>
              <a:gd name="connsiteY236" fmla="*/ 4360602 h 6858000"/>
              <a:gd name="connsiteX237" fmla="*/ 5767221 w 7467600"/>
              <a:gd name="connsiteY237" fmla="*/ 4665564 h 6858000"/>
              <a:gd name="connsiteX238" fmla="*/ 6937169 w 7467600"/>
              <a:gd name="connsiteY238" fmla="*/ 4815941 h 6858000"/>
              <a:gd name="connsiteX239" fmla="*/ 6953922 w 7467600"/>
              <a:gd name="connsiteY239" fmla="*/ 4890068 h 6858000"/>
              <a:gd name="connsiteX240" fmla="*/ 6071359 w 7467600"/>
              <a:gd name="connsiteY240" fmla="*/ 4770770 h 6858000"/>
              <a:gd name="connsiteX241" fmla="*/ 6038839 w 7467600"/>
              <a:gd name="connsiteY241" fmla="*/ 4764474 h 6858000"/>
              <a:gd name="connsiteX242" fmla="*/ 6038706 w 7467600"/>
              <a:gd name="connsiteY242" fmla="*/ 4763847 h 6858000"/>
              <a:gd name="connsiteX243" fmla="*/ 6037784 w 7467600"/>
              <a:gd name="connsiteY243" fmla="*/ 4764270 h 6858000"/>
              <a:gd name="connsiteX244" fmla="*/ 6038839 w 7467600"/>
              <a:gd name="connsiteY244" fmla="*/ 4764474 h 6858000"/>
              <a:gd name="connsiteX245" fmla="*/ 6040338 w 7467600"/>
              <a:gd name="connsiteY245" fmla="*/ 4771418 h 6858000"/>
              <a:gd name="connsiteX246" fmla="*/ 6024488 w 7467600"/>
              <a:gd name="connsiteY246" fmla="*/ 4809903 h 6858000"/>
              <a:gd name="connsiteX247" fmla="*/ 5599771 w 7467600"/>
              <a:gd name="connsiteY247" fmla="*/ 5509652 h 6858000"/>
              <a:gd name="connsiteX248" fmla="*/ 5548843 w 7467600"/>
              <a:gd name="connsiteY248" fmla="*/ 5563845 h 6858000"/>
              <a:gd name="connsiteX249" fmla="*/ 5940952 w 7467600"/>
              <a:gd name="connsiteY249" fmla="*/ 6250028 h 6858000"/>
              <a:gd name="connsiteX250" fmla="*/ 6043441 w 7467600"/>
              <a:gd name="connsiteY250" fmla="*/ 6665847 h 6858000"/>
              <a:gd name="connsiteX251" fmla="*/ 6093432 w 7467600"/>
              <a:gd name="connsiteY251" fmla="*/ 6858000 h 6858000"/>
              <a:gd name="connsiteX252" fmla="*/ 6034344 w 7467600"/>
              <a:gd name="connsiteY252" fmla="*/ 6858000 h 6858000"/>
              <a:gd name="connsiteX253" fmla="*/ 6026679 w 7467600"/>
              <a:gd name="connsiteY253" fmla="*/ 6836959 h 6858000"/>
              <a:gd name="connsiteX254" fmla="*/ 5800441 w 7467600"/>
              <a:gd name="connsiteY254" fmla="*/ 6335286 h 6858000"/>
              <a:gd name="connsiteX255" fmla="*/ 5526562 w 7467600"/>
              <a:gd name="connsiteY255" fmla="*/ 5705388 h 6858000"/>
              <a:gd name="connsiteX256" fmla="*/ 5519640 w 7467600"/>
              <a:gd name="connsiteY256" fmla="*/ 5683774 h 6858000"/>
              <a:gd name="connsiteX257" fmla="*/ 5844559 w 7467600"/>
              <a:gd name="connsiteY257" fmla="*/ 6553349 h 6858000"/>
              <a:gd name="connsiteX258" fmla="*/ 5975994 w 7467600"/>
              <a:gd name="connsiteY258" fmla="*/ 6858000 h 6858000"/>
              <a:gd name="connsiteX259" fmla="*/ 5898547 w 7467600"/>
              <a:gd name="connsiteY259" fmla="*/ 6858000 h 6858000"/>
              <a:gd name="connsiteX260" fmla="*/ 5682041 w 7467600"/>
              <a:gd name="connsiteY260" fmla="*/ 6355860 h 6858000"/>
              <a:gd name="connsiteX261" fmla="*/ 5461758 w 7467600"/>
              <a:gd name="connsiteY261" fmla="*/ 5820220 h 6858000"/>
              <a:gd name="connsiteX262" fmla="*/ 5237282 w 7467600"/>
              <a:gd name="connsiteY262" fmla="*/ 6579086 h 6858000"/>
              <a:gd name="connsiteX263" fmla="*/ 5115009 w 7467600"/>
              <a:gd name="connsiteY263" fmla="*/ 6858000 h 6858000"/>
              <a:gd name="connsiteX264" fmla="*/ 5028074 w 7467600"/>
              <a:gd name="connsiteY264" fmla="*/ 6858000 h 6858000"/>
              <a:gd name="connsiteX265" fmla="*/ 5079508 w 7467600"/>
              <a:gd name="connsiteY265" fmla="*/ 6749074 h 6858000"/>
              <a:gd name="connsiteX266" fmla="*/ 5371846 w 7467600"/>
              <a:gd name="connsiteY266" fmla="*/ 5924413 h 6858000"/>
              <a:gd name="connsiteX267" fmla="*/ 5270512 w 7467600"/>
              <a:gd name="connsiteY267" fmla="*/ 6138975 h 6858000"/>
              <a:gd name="connsiteX268" fmla="*/ 5062409 w 7467600"/>
              <a:gd name="connsiteY268" fmla="*/ 6653544 h 6858000"/>
              <a:gd name="connsiteX269" fmla="*/ 5036628 w 7467600"/>
              <a:gd name="connsiteY269" fmla="*/ 6754247 h 6858000"/>
              <a:gd name="connsiteX270" fmla="*/ 5009112 w 7467600"/>
              <a:gd name="connsiteY270" fmla="*/ 6858000 h 6858000"/>
              <a:gd name="connsiteX271" fmla="*/ 4976679 w 7467600"/>
              <a:gd name="connsiteY271" fmla="*/ 6858000 h 6858000"/>
              <a:gd name="connsiteX272" fmla="*/ 5006537 w 7467600"/>
              <a:gd name="connsiteY272" fmla="*/ 6747068 h 6858000"/>
              <a:gd name="connsiteX273" fmla="*/ 5032723 w 7467600"/>
              <a:gd name="connsiteY273" fmla="*/ 6644957 h 6858000"/>
              <a:gd name="connsiteX274" fmla="*/ 5242949 w 7467600"/>
              <a:gd name="connsiteY274" fmla="*/ 6125175 h 6858000"/>
              <a:gd name="connsiteX275" fmla="*/ 5286321 w 7467600"/>
              <a:gd name="connsiteY275" fmla="*/ 6033555 h 6858000"/>
              <a:gd name="connsiteX276" fmla="*/ 5008210 w 7467600"/>
              <a:gd name="connsiteY276" fmla="*/ 6649194 h 6858000"/>
              <a:gd name="connsiteX277" fmla="*/ 4986321 w 7467600"/>
              <a:gd name="connsiteY277" fmla="*/ 6765687 h 6858000"/>
              <a:gd name="connsiteX278" fmla="*/ 4973474 w 7467600"/>
              <a:gd name="connsiteY278" fmla="*/ 6858000 h 6858000"/>
              <a:gd name="connsiteX279" fmla="*/ 4907178 w 7467600"/>
              <a:gd name="connsiteY279" fmla="*/ 6858000 h 6858000"/>
              <a:gd name="connsiteX280" fmla="*/ 4910810 w 7467600"/>
              <a:gd name="connsiteY280" fmla="*/ 6829660 h 6858000"/>
              <a:gd name="connsiteX281" fmla="*/ 4987461 w 7467600"/>
              <a:gd name="connsiteY281" fmla="*/ 6432994 h 6858000"/>
              <a:gd name="connsiteX282" fmla="*/ 5179262 w 7467600"/>
              <a:gd name="connsiteY282" fmla="*/ 6035044 h 6858000"/>
              <a:gd name="connsiteX283" fmla="*/ 4689678 w 7467600"/>
              <a:gd name="connsiteY283" fmla="*/ 6440241 h 6858000"/>
              <a:gd name="connsiteX284" fmla="*/ 4477543 w 7467600"/>
              <a:gd name="connsiteY284" fmla="*/ 6674836 h 6858000"/>
              <a:gd name="connsiteX285" fmla="*/ 4329957 w 7467600"/>
              <a:gd name="connsiteY285" fmla="*/ 6858000 h 6858000"/>
              <a:gd name="connsiteX286" fmla="*/ 4218595 w 7467600"/>
              <a:gd name="connsiteY286" fmla="*/ 6858000 h 6858000"/>
              <a:gd name="connsiteX287" fmla="*/ 4368888 w 7467600"/>
              <a:gd name="connsiteY287" fmla="*/ 6668412 h 6858000"/>
              <a:gd name="connsiteX288" fmla="*/ 4563091 w 7467600"/>
              <a:gd name="connsiteY288" fmla="*/ 6442508 h 6858000"/>
              <a:gd name="connsiteX289" fmla="*/ 5387324 w 7467600"/>
              <a:gd name="connsiteY289" fmla="*/ 5705830 h 6858000"/>
              <a:gd name="connsiteX290" fmla="*/ 5073620 w 7467600"/>
              <a:gd name="connsiteY290" fmla="*/ 5955437 h 6858000"/>
              <a:gd name="connsiteX291" fmla="*/ 4689789 w 7467600"/>
              <a:gd name="connsiteY291" fmla="*/ 6268382 h 6858000"/>
              <a:gd name="connsiteX292" fmla="*/ 4418722 w 7467600"/>
              <a:gd name="connsiteY292" fmla="*/ 6570886 h 6858000"/>
              <a:gd name="connsiteX293" fmla="*/ 4214944 w 7467600"/>
              <a:gd name="connsiteY293" fmla="*/ 6858000 h 6858000"/>
              <a:gd name="connsiteX294" fmla="*/ 4177898 w 7467600"/>
              <a:gd name="connsiteY294" fmla="*/ 6858000 h 6858000"/>
              <a:gd name="connsiteX295" fmla="*/ 4391597 w 7467600"/>
              <a:gd name="connsiteY295" fmla="*/ 6556370 h 6858000"/>
              <a:gd name="connsiteX296" fmla="*/ 4668889 w 7467600"/>
              <a:gd name="connsiteY296" fmla="*/ 6246399 h 6858000"/>
              <a:gd name="connsiteX297" fmla="*/ 5055427 w 7467600"/>
              <a:gd name="connsiteY297" fmla="*/ 5931476 h 6858000"/>
              <a:gd name="connsiteX298" fmla="*/ 5371814 w 7467600"/>
              <a:gd name="connsiteY298" fmla="*/ 5678975 h 6858000"/>
              <a:gd name="connsiteX299" fmla="*/ 4987918 w 7467600"/>
              <a:gd name="connsiteY299" fmla="*/ 5838701 h 6858000"/>
              <a:gd name="connsiteX300" fmla="*/ 4317146 w 7467600"/>
              <a:gd name="connsiteY300" fmla="*/ 6587716 h 6858000"/>
              <a:gd name="connsiteX301" fmla="*/ 4171627 w 7467600"/>
              <a:gd name="connsiteY301" fmla="*/ 6858000 h 6858000"/>
              <a:gd name="connsiteX302" fmla="*/ 4081585 w 7467600"/>
              <a:gd name="connsiteY302" fmla="*/ 6858000 h 6858000"/>
              <a:gd name="connsiteX303" fmla="*/ 4238603 w 7467600"/>
              <a:gd name="connsiteY303" fmla="*/ 6559341 h 6858000"/>
              <a:gd name="connsiteX304" fmla="*/ 4778333 w 7467600"/>
              <a:gd name="connsiteY304" fmla="*/ 5873626 h 6858000"/>
              <a:gd name="connsiteX305" fmla="*/ 5414185 w 7467600"/>
              <a:gd name="connsiteY305" fmla="*/ 5573882 h 6858000"/>
              <a:gd name="connsiteX306" fmla="*/ 5959648 w 7467600"/>
              <a:gd name="connsiteY306" fmla="*/ 4760797 h 6858000"/>
              <a:gd name="connsiteX307" fmla="*/ 5355019 w 7467600"/>
              <a:gd name="connsiteY307" fmla="*/ 4734672 h 6858000"/>
              <a:gd name="connsiteX308" fmla="*/ 5083565 w 7467600"/>
              <a:gd name="connsiteY308" fmla="*/ 5179121 h 6858000"/>
              <a:gd name="connsiteX309" fmla="*/ 4713577 w 7467600"/>
              <a:gd name="connsiteY309" fmla="*/ 5616803 h 6858000"/>
              <a:gd name="connsiteX310" fmla="*/ 3989559 w 7467600"/>
              <a:gd name="connsiteY310" fmla="*/ 6145945 h 6858000"/>
              <a:gd name="connsiteX311" fmla="*/ 3939824 w 7467600"/>
              <a:gd name="connsiteY311" fmla="*/ 6066900 h 6858000"/>
              <a:gd name="connsiteX312" fmla="*/ 4584537 w 7467600"/>
              <a:gd name="connsiteY312" fmla="*/ 5324826 h 6858000"/>
              <a:gd name="connsiteX313" fmla="*/ 5037105 w 7467600"/>
              <a:gd name="connsiteY313" fmla="*/ 5088765 h 6858000"/>
              <a:gd name="connsiteX314" fmla="*/ 5039930 w 7467600"/>
              <a:gd name="connsiteY314" fmla="*/ 5089585 h 6858000"/>
              <a:gd name="connsiteX315" fmla="*/ 5263764 w 7467600"/>
              <a:gd name="connsiteY315" fmla="*/ 4735525 h 6858000"/>
              <a:gd name="connsiteX316" fmla="*/ 4086300 w 7467600"/>
              <a:gd name="connsiteY316" fmla="*/ 4884599 h 6858000"/>
              <a:gd name="connsiteX317" fmla="*/ 4085485 w 7467600"/>
              <a:gd name="connsiteY317" fmla="*/ 4899070 h 6858000"/>
              <a:gd name="connsiteX318" fmla="*/ 3871915 w 7467600"/>
              <a:gd name="connsiteY318" fmla="*/ 5253645 h 6858000"/>
              <a:gd name="connsiteX319" fmla="*/ 3799374 w 7467600"/>
              <a:gd name="connsiteY319" fmla="*/ 5466127 h 6858000"/>
              <a:gd name="connsiteX320" fmla="*/ 3498850 w 7467600"/>
              <a:gd name="connsiteY320" fmla="*/ 6661888 h 6858000"/>
              <a:gd name="connsiteX321" fmla="*/ 3399216 w 7467600"/>
              <a:gd name="connsiteY321" fmla="*/ 6858000 h 6858000"/>
              <a:gd name="connsiteX322" fmla="*/ 3303688 w 7467600"/>
              <a:gd name="connsiteY322" fmla="*/ 6858000 h 6858000"/>
              <a:gd name="connsiteX323" fmla="*/ 3391774 w 7467600"/>
              <a:gd name="connsiteY323" fmla="*/ 6697181 h 6858000"/>
              <a:gd name="connsiteX324" fmla="*/ 3735540 w 7467600"/>
              <a:gd name="connsiteY324" fmla="*/ 5546923 h 6858000"/>
              <a:gd name="connsiteX325" fmla="*/ 3729438 w 7467600"/>
              <a:gd name="connsiteY325" fmla="*/ 5569058 h 6858000"/>
              <a:gd name="connsiteX326" fmla="*/ 3707782 w 7467600"/>
              <a:gd name="connsiteY326" fmla="*/ 5644908 h 6858000"/>
              <a:gd name="connsiteX327" fmla="*/ 3583827 w 7467600"/>
              <a:gd name="connsiteY327" fmla="*/ 6039215 h 6858000"/>
              <a:gd name="connsiteX328" fmla="*/ 3547861 w 7467600"/>
              <a:gd name="connsiteY328" fmla="*/ 6129609 h 6858000"/>
              <a:gd name="connsiteX329" fmla="*/ 3490905 w 7467600"/>
              <a:gd name="connsiteY329" fmla="*/ 6277660 h 6858000"/>
              <a:gd name="connsiteX330" fmla="*/ 3455859 w 7467600"/>
              <a:gd name="connsiteY330" fmla="*/ 6391301 h 6858000"/>
              <a:gd name="connsiteX331" fmla="*/ 3429112 w 7467600"/>
              <a:gd name="connsiteY331" fmla="*/ 6479469 h 6858000"/>
              <a:gd name="connsiteX332" fmla="*/ 3304862 w 7467600"/>
              <a:gd name="connsiteY332" fmla="*/ 6796476 h 6858000"/>
              <a:gd name="connsiteX333" fmla="*/ 3276071 w 7467600"/>
              <a:gd name="connsiteY333" fmla="*/ 6858000 h 6858000"/>
              <a:gd name="connsiteX334" fmla="*/ 3240805 w 7467600"/>
              <a:gd name="connsiteY334" fmla="*/ 6858000 h 6858000"/>
              <a:gd name="connsiteX335" fmla="*/ 3275917 w 7467600"/>
              <a:gd name="connsiteY335" fmla="*/ 6783192 h 6858000"/>
              <a:gd name="connsiteX336" fmla="*/ 3399358 w 7467600"/>
              <a:gd name="connsiteY336" fmla="*/ 6469011 h 6858000"/>
              <a:gd name="connsiteX337" fmla="*/ 3425650 w 7467600"/>
              <a:gd name="connsiteY337" fmla="*/ 6381333 h 6858000"/>
              <a:gd name="connsiteX338" fmla="*/ 3460661 w 7467600"/>
              <a:gd name="connsiteY338" fmla="*/ 6266763 h 6858000"/>
              <a:gd name="connsiteX339" fmla="*/ 3518021 w 7467600"/>
              <a:gd name="connsiteY339" fmla="*/ 6117298 h 6858000"/>
              <a:gd name="connsiteX340" fmla="*/ 3554035 w 7467600"/>
              <a:gd name="connsiteY340" fmla="*/ 6027832 h 6858000"/>
              <a:gd name="connsiteX341" fmla="*/ 3677174 w 7467600"/>
              <a:gd name="connsiteY341" fmla="*/ 5636351 h 6858000"/>
              <a:gd name="connsiteX342" fmla="*/ 3698819 w 7467600"/>
              <a:gd name="connsiteY342" fmla="*/ 5560503 h 6858000"/>
              <a:gd name="connsiteX343" fmla="*/ 3702094 w 7467600"/>
              <a:gd name="connsiteY343" fmla="*/ 5549194 h 6858000"/>
              <a:gd name="connsiteX344" fmla="*/ 3398355 w 7467600"/>
              <a:gd name="connsiteY344" fmla="*/ 6094603 h 6858000"/>
              <a:gd name="connsiteX345" fmla="*/ 3193941 w 7467600"/>
              <a:gd name="connsiteY345" fmla="*/ 6798775 h 6858000"/>
              <a:gd name="connsiteX346" fmla="*/ 3184140 w 7467600"/>
              <a:gd name="connsiteY346" fmla="*/ 6858000 h 6858000"/>
              <a:gd name="connsiteX347" fmla="*/ 3099978 w 7467600"/>
              <a:gd name="connsiteY347" fmla="*/ 6858000 h 6858000"/>
              <a:gd name="connsiteX348" fmla="*/ 3101556 w 7467600"/>
              <a:gd name="connsiteY348" fmla="*/ 6843337 h 6858000"/>
              <a:gd name="connsiteX349" fmla="*/ 3370162 w 7467600"/>
              <a:gd name="connsiteY349" fmla="*/ 5785550 h 6858000"/>
              <a:gd name="connsiteX350" fmla="*/ 3746477 w 7467600"/>
              <a:gd name="connsiteY350" fmla="*/ 5377889 h 6858000"/>
              <a:gd name="connsiteX351" fmla="*/ 3863399 w 7467600"/>
              <a:gd name="connsiteY351" fmla="*/ 5087257 h 6858000"/>
              <a:gd name="connsiteX352" fmla="*/ 3968712 w 7467600"/>
              <a:gd name="connsiteY352" fmla="*/ 4913989 h 6858000"/>
              <a:gd name="connsiteX353" fmla="*/ 2792390 w 7467600"/>
              <a:gd name="connsiteY353" fmla="*/ 5382974 h 6858000"/>
              <a:gd name="connsiteX354" fmla="*/ 2714982 w 7467600"/>
              <a:gd name="connsiteY354" fmla="*/ 5427051 h 6858000"/>
              <a:gd name="connsiteX355" fmla="*/ 2813361 w 7467600"/>
              <a:gd name="connsiteY355" fmla="*/ 6023912 h 6858000"/>
              <a:gd name="connsiteX356" fmla="*/ 2688430 w 7467600"/>
              <a:gd name="connsiteY356" fmla="*/ 6801564 h 6858000"/>
              <a:gd name="connsiteX357" fmla="*/ 2629626 w 7467600"/>
              <a:gd name="connsiteY357" fmla="*/ 6763394 h 6858000"/>
              <a:gd name="connsiteX358" fmla="*/ 2565328 w 7467600"/>
              <a:gd name="connsiteY358" fmla="*/ 5516399 h 6858000"/>
              <a:gd name="connsiteX359" fmla="*/ 1922999 w 7467600"/>
              <a:gd name="connsiteY359" fmla="*/ 5980343 h 6858000"/>
              <a:gd name="connsiteX360" fmla="*/ 1950261 w 7467600"/>
              <a:gd name="connsiteY360" fmla="*/ 6405858 h 6858000"/>
              <a:gd name="connsiteX361" fmla="*/ 2365554 w 7467600"/>
              <a:gd name="connsiteY361" fmla="*/ 6759107 h 6858000"/>
              <a:gd name="connsiteX362" fmla="*/ 2424142 w 7467600"/>
              <a:gd name="connsiteY362" fmla="*/ 6858000 h 6858000"/>
              <a:gd name="connsiteX363" fmla="*/ 2395994 w 7467600"/>
              <a:gd name="connsiteY363" fmla="*/ 6858000 h 6858000"/>
              <a:gd name="connsiteX364" fmla="*/ 2392863 w 7467600"/>
              <a:gd name="connsiteY364" fmla="*/ 6852964 h 6858000"/>
              <a:gd name="connsiteX365" fmla="*/ 2017589 w 7467600"/>
              <a:gd name="connsiteY365" fmla="*/ 6493982 h 6858000"/>
              <a:gd name="connsiteX366" fmla="*/ 2147336 w 7467600"/>
              <a:gd name="connsiteY366" fmla="*/ 6594052 h 6858000"/>
              <a:gd name="connsiteX367" fmla="*/ 2207047 w 7467600"/>
              <a:gd name="connsiteY367" fmla="*/ 6654540 h 6858000"/>
              <a:gd name="connsiteX368" fmla="*/ 2299106 w 7467600"/>
              <a:gd name="connsiteY368" fmla="*/ 6778931 h 6858000"/>
              <a:gd name="connsiteX369" fmla="*/ 2314430 w 7467600"/>
              <a:gd name="connsiteY369" fmla="*/ 6801144 h 6858000"/>
              <a:gd name="connsiteX370" fmla="*/ 2352406 w 7467600"/>
              <a:gd name="connsiteY370" fmla="*/ 6858000 h 6858000"/>
              <a:gd name="connsiteX371" fmla="*/ 2314492 w 7467600"/>
              <a:gd name="connsiteY371" fmla="*/ 6858000 h 6858000"/>
              <a:gd name="connsiteX372" fmla="*/ 2288095 w 7467600"/>
              <a:gd name="connsiteY372" fmla="*/ 6818030 h 6858000"/>
              <a:gd name="connsiteX373" fmla="*/ 2272768 w 7467600"/>
              <a:gd name="connsiteY373" fmla="*/ 6795822 h 6858000"/>
              <a:gd name="connsiteX374" fmla="*/ 2182715 w 7467600"/>
              <a:gd name="connsiteY374" fmla="*/ 6675071 h 6858000"/>
              <a:gd name="connsiteX375" fmla="*/ 2032061 w 7467600"/>
              <a:gd name="connsiteY375" fmla="*/ 6541380 h 6858000"/>
              <a:gd name="connsiteX376" fmla="*/ 2257220 w 7467600"/>
              <a:gd name="connsiteY376" fmla="*/ 6826257 h 6858000"/>
              <a:gd name="connsiteX377" fmla="*/ 2281324 w 7467600"/>
              <a:gd name="connsiteY377" fmla="*/ 6858000 h 6858000"/>
              <a:gd name="connsiteX378" fmla="*/ 2242860 w 7467600"/>
              <a:gd name="connsiteY378" fmla="*/ 6858000 h 6858000"/>
              <a:gd name="connsiteX379" fmla="*/ 2232818 w 7467600"/>
              <a:gd name="connsiteY379" fmla="*/ 6844926 h 6858000"/>
              <a:gd name="connsiteX380" fmla="*/ 1990172 w 7467600"/>
              <a:gd name="connsiteY380" fmla="*/ 6542121 h 6858000"/>
              <a:gd name="connsiteX381" fmla="*/ 2124090 w 7467600"/>
              <a:gd name="connsiteY381" fmla="*/ 6761017 h 6858000"/>
              <a:gd name="connsiteX382" fmla="*/ 2200380 w 7467600"/>
              <a:gd name="connsiteY382" fmla="*/ 6858000 h 6858000"/>
              <a:gd name="connsiteX383" fmla="*/ 2147507 w 7467600"/>
              <a:gd name="connsiteY383" fmla="*/ 6858000 h 6858000"/>
              <a:gd name="connsiteX384" fmla="*/ 2070668 w 7467600"/>
              <a:gd name="connsiteY384" fmla="*/ 6761520 h 6858000"/>
              <a:gd name="connsiteX385" fmla="*/ 1975142 w 7467600"/>
              <a:gd name="connsiteY385" fmla="*/ 6585570 h 6858000"/>
              <a:gd name="connsiteX386" fmla="*/ 2050035 w 7467600"/>
              <a:gd name="connsiteY386" fmla="*/ 6813345 h 6858000"/>
              <a:gd name="connsiteX387" fmla="*/ 2063025 w 7467600"/>
              <a:gd name="connsiteY387" fmla="*/ 6858000 h 6858000"/>
              <a:gd name="connsiteX388" fmla="*/ 2021675 w 7467600"/>
              <a:gd name="connsiteY388" fmla="*/ 6858000 h 6858000"/>
              <a:gd name="connsiteX389" fmla="*/ 2019308 w 7467600"/>
              <a:gd name="connsiteY389" fmla="*/ 6847118 h 6858000"/>
              <a:gd name="connsiteX390" fmla="*/ 1938835 w 7467600"/>
              <a:gd name="connsiteY390" fmla="*/ 6551160 h 6858000"/>
              <a:gd name="connsiteX391" fmla="*/ 1953230 w 7467600"/>
              <a:gd name="connsiteY391" fmla="*/ 6759699 h 6858000"/>
              <a:gd name="connsiteX392" fmla="*/ 1956763 w 7467600"/>
              <a:gd name="connsiteY392" fmla="*/ 6778191 h 6858000"/>
              <a:gd name="connsiteX393" fmla="*/ 1967925 w 7467600"/>
              <a:gd name="connsiteY393" fmla="*/ 6858000 h 6858000"/>
              <a:gd name="connsiteX394" fmla="*/ 1936622 w 7467600"/>
              <a:gd name="connsiteY394" fmla="*/ 6858000 h 6858000"/>
              <a:gd name="connsiteX395" fmla="*/ 1926261 w 7467600"/>
              <a:gd name="connsiteY395" fmla="*/ 6784064 h 6858000"/>
              <a:gd name="connsiteX396" fmla="*/ 1922724 w 7467600"/>
              <a:gd name="connsiteY396" fmla="*/ 6765577 h 6858000"/>
              <a:gd name="connsiteX397" fmla="*/ 1904650 w 7467600"/>
              <a:gd name="connsiteY397" fmla="*/ 6639616 h 6858000"/>
              <a:gd name="connsiteX398" fmla="*/ 1885273 w 7467600"/>
              <a:gd name="connsiteY398" fmla="*/ 6858000 h 6858000"/>
              <a:gd name="connsiteX399" fmla="*/ 1854363 w 7467600"/>
              <a:gd name="connsiteY399" fmla="*/ 6858000 h 6858000"/>
              <a:gd name="connsiteX400" fmla="*/ 1880391 w 7467600"/>
              <a:gd name="connsiteY400" fmla="*/ 6603796 h 6858000"/>
              <a:gd name="connsiteX401" fmla="*/ 1818273 w 7467600"/>
              <a:gd name="connsiteY401" fmla="*/ 6715729 h 6858000"/>
              <a:gd name="connsiteX402" fmla="*/ 1794691 w 7467600"/>
              <a:gd name="connsiteY402" fmla="*/ 6843239 h 6858000"/>
              <a:gd name="connsiteX403" fmla="*/ 1794914 w 7467600"/>
              <a:gd name="connsiteY403" fmla="*/ 6858000 h 6858000"/>
              <a:gd name="connsiteX404" fmla="*/ 1746128 w 7467600"/>
              <a:gd name="connsiteY404" fmla="*/ 6858000 h 6858000"/>
              <a:gd name="connsiteX405" fmla="*/ 1753934 w 7467600"/>
              <a:gd name="connsiteY405" fmla="*/ 6724796 h 6858000"/>
              <a:gd name="connsiteX406" fmla="*/ 1792053 w 7467600"/>
              <a:gd name="connsiteY406" fmla="*/ 6572396 h 6858000"/>
              <a:gd name="connsiteX407" fmla="*/ 1862248 w 7467600"/>
              <a:gd name="connsiteY407" fmla="*/ 6266397 h 6858000"/>
              <a:gd name="connsiteX408" fmla="*/ 1862250 w 7467600"/>
              <a:gd name="connsiteY408" fmla="*/ 6033531 h 6858000"/>
              <a:gd name="connsiteX409" fmla="*/ 1211999 w 7467600"/>
              <a:gd name="connsiteY409" fmla="*/ 6683610 h 6858000"/>
              <a:gd name="connsiteX410" fmla="*/ 1213266 w 7467600"/>
              <a:gd name="connsiteY410" fmla="*/ 6691947 h 6858000"/>
              <a:gd name="connsiteX411" fmla="*/ 1203370 w 7467600"/>
              <a:gd name="connsiteY411" fmla="*/ 6850676 h 6858000"/>
              <a:gd name="connsiteX412" fmla="*/ 1203671 w 7467600"/>
              <a:gd name="connsiteY412" fmla="*/ 6858000 h 6858000"/>
              <a:gd name="connsiteX413" fmla="*/ 1143180 w 7467600"/>
              <a:gd name="connsiteY413" fmla="*/ 6858000 h 6858000"/>
              <a:gd name="connsiteX414" fmla="*/ 1142176 w 7467600"/>
              <a:gd name="connsiteY414" fmla="*/ 6766045 h 6858000"/>
              <a:gd name="connsiteX415" fmla="*/ 1067484 w 7467600"/>
              <a:gd name="connsiteY415" fmla="*/ 6858000 h 6858000"/>
              <a:gd name="connsiteX416" fmla="*/ 953928 w 7467600"/>
              <a:gd name="connsiteY416" fmla="*/ 6858000 h 6858000"/>
              <a:gd name="connsiteX417" fmla="*/ 959715 w 7467600"/>
              <a:gd name="connsiteY417" fmla="*/ 6850185 h 6858000"/>
              <a:gd name="connsiteX418" fmla="*/ 1483788 w 7467600"/>
              <a:gd name="connsiteY418" fmla="*/ 6259174 h 6858000"/>
              <a:gd name="connsiteX419" fmla="*/ 1100671 w 7467600"/>
              <a:gd name="connsiteY419" fmla="*/ 6252137 h 6858000"/>
              <a:gd name="connsiteX420" fmla="*/ 1090144 w 7467600"/>
              <a:gd name="connsiteY420" fmla="*/ 6256748 h 6858000"/>
              <a:gd name="connsiteX421" fmla="*/ 1095872 w 7467600"/>
              <a:gd name="connsiteY421" fmla="*/ 6271892 h 6858000"/>
              <a:gd name="connsiteX422" fmla="*/ 262785 w 7467600"/>
              <a:gd name="connsiteY422" fmla="*/ 6845450 h 6858000"/>
              <a:gd name="connsiteX423" fmla="*/ 209968 w 7467600"/>
              <a:gd name="connsiteY423" fmla="*/ 6770713 h 6858000"/>
              <a:gd name="connsiteX424" fmla="*/ 873460 w 7467600"/>
              <a:gd name="connsiteY424" fmla="*/ 6253768 h 6858000"/>
              <a:gd name="connsiteX425" fmla="*/ 192686 w 7467600"/>
              <a:gd name="connsiteY425" fmla="*/ 5849257 h 6858000"/>
              <a:gd name="connsiteX426" fmla="*/ 4696 w 7467600"/>
              <a:gd name="connsiteY426" fmla="*/ 5697668 h 6858000"/>
              <a:gd name="connsiteX427" fmla="*/ 0 w 7467600"/>
              <a:gd name="connsiteY427" fmla="*/ 5689984 h 6858000"/>
              <a:gd name="connsiteX428" fmla="*/ 0 w 7467600"/>
              <a:gd name="connsiteY428" fmla="*/ 5513472 h 6858000"/>
              <a:gd name="connsiteX429" fmla="*/ 174101 w 7467600"/>
              <a:gd name="connsiteY429" fmla="*/ 5620277 h 6858000"/>
              <a:gd name="connsiteX430" fmla="*/ 891800 w 7467600"/>
              <a:gd name="connsiteY430" fmla="*/ 6036935 h 6858000"/>
              <a:gd name="connsiteX431" fmla="*/ 1072219 w 7467600"/>
              <a:gd name="connsiteY431" fmla="*/ 6169443 h 6858000"/>
              <a:gd name="connsiteX432" fmla="*/ 1074117 w 7467600"/>
              <a:gd name="connsiteY432" fmla="*/ 6170301 h 6858000"/>
              <a:gd name="connsiteX433" fmla="*/ 1083114 w 7467600"/>
              <a:gd name="connsiteY433" fmla="*/ 6174131 h 6858000"/>
              <a:gd name="connsiteX434" fmla="*/ 1543010 w 7467600"/>
              <a:gd name="connsiteY434" fmla="*/ 6191140 h 6858000"/>
              <a:gd name="connsiteX435" fmla="*/ 1551080 w 7467600"/>
              <a:gd name="connsiteY435" fmla="*/ 6195006 h 6858000"/>
              <a:gd name="connsiteX436" fmla="*/ 2345443 w 7467600"/>
              <a:gd name="connsiteY436" fmla="*/ 5549882 h 6858000"/>
              <a:gd name="connsiteX437" fmla="*/ 1721499 w 7467600"/>
              <a:gd name="connsiteY437" fmla="*/ 5599969 h 6858000"/>
              <a:gd name="connsiteX438" fmla="*/ 767716 w 7467600"/>
              <a:gd name="connsiteY438" fmla="*/ 5472768 h 6858000"/>
              <a:gd name="connsiteX439" fmla="*/ 722147 w 7467600"/>
              <a:gd name="connsiteY439" fmla="*/ 5393091 h 6858000"/>
              <a:gd name="connsiteX440" fmla="*/ 1485552 w 7467600"/>
              <a:gd name="connsiteY440" fmla="*/ 5313202 h 6858000"/>
              <a:gd name="connsiteX441" fmla="*/ 2143004 w 7467600"/>
              <a:gd name="connsiteY441" fmla="*/ 5402420 h 6858000"/>
              <a:gd name="connsiteX442" fmla="*/ 1933391 w 7467600"/>
              <a:gd name="connsiteY442" fmla="*/ 5156971 h 6858000"/>
              <a:gd name="connsiteX443" fmla="*/ 1827118 w 7467600"/>
              <a:gd name="connsiteY443" fmla="*/ 4968410 h 6858000"/>
              <a:gd name="connsiteX444" fmla="*/ 1837349 w 7467600"/>
              <a:gd name="connsiteY444" fmla="*/ 4956357 h 6858000"/>
              <a:gd name="connsiteX445" fmla="*/ 2162835 w 7467600"/>
              <a:gd name="connsiteY445" fmla="*/ 5187853 h 6858000"/>
              <a:gd name="connsiteX446" fmla="*/ 2257167 w 7467600"/>
              <a:gd name="connsiteY446" fmla="*/ 5462123 h 6858000"/>
              <a:gd name="connsiteX447" fmla="*/ 2261598 w 7467600"/>
              <a:gd name="connsiteY447" fmla="*/ 5467998 h 6858000"/>
              <a:gd name="connsiteX448" fmla="*/ 2437177 w 7467600"/>
              <a:gd name="connsiteY448" fmla="*/ 5479608 h 6858000"/>
              <a:gd name="connsiteX449" fmla="*/ 2445247 w 7467600"/>
              <a:gd name="connsiteY449" fmla="*/ 5483476 h 6858000"/>
              <a:gd name="connsiteX450" fmla="*/ 2743626 w 7467600"/>
              <a:gd name="connsiteY450" fmla="*/ 5304819 h 6858000"/>
              <a:gd name="connsiteX451" fmla="*/ 3048102 w 7467600"/>
              <a:gd name="connsiteY451" fmla="*/ 5150595 h 6858000"/>
              <a:gd name="connsiteX452" fmla="*/ 1799414 w 7467600"/>
              <a:gd name="connsiteY452" fmla="*/ 4694732 h 6858000"/>
              <a:gd name="connsiteX453" fmla="*/ 1771735 w 7467600"/>
              <a:gd name="connsiteY453" fmla="*/ 4619929 h 6858000"/>
              <a:gd name="connsiteX454" fmla="*/ 3104273 w 7467600"/>
              <a:gd name="connsiteY454" fmla="*/ 5076159 h 6858000"/>
              <a:gd name="connsiteX455" fmla="*/ 3113245 w 7467600"/>
              <a:gd name="connsiteY455" fmla="*/ 5090705 h 6858000"/>
              <a:gd name="connsiteX456" fmla="*/ 3126294 w 7467600"/>
              <a:gd name="connsiteY456" fmla="*/ 5114400 h 6858000"/>
              <a:gd name="connsiteX457" fmla="*/ 3937433 w 7467600"/>
              <a:gd name="connsiteY457" fmla="*/ 4830473 h 6858000"/>
              <a:gd name="connsiteX458" fmla="*/ 3590475 w 7467600"/>
              <a:gd name="connsiteY458" fmla="*/ 4597974 h 6858000"/>
              <a:gd name="connsiteX459" fmla="*/ 3100264 w 7467600"/>
              <a:gd name="connsiteY459" fmla="*/ 4579845 h 6858000"/>
              <a:gd name="connsiteX460" fmla="*/ 2183576 w 7467600"/>
              <a:gd name="connsiteY460" fmla="*/ 4227150 h 6858000"/>
              <a:gd name="connsiteX461" fmla="*/ 2151029 w 7467600"/>
              <a:gd name="connsiteY461" fmla="*/ 4146947 h 6858000"/>
              <a:gd name="connsiteX462" fmla="*/ 3563434 w 7467600"/>
              <a:gd name="connsiteY462" fmla="*/ 4469115 h 6858000"/>
              <a:gd name="connsiteX463" fmla="*/ 3177952 w 7467600"/>
              <a:gd name="connsiteY463" fmla="*/ 3657386 h 6858000"/>
              <a:gd name="connsiteX464" fmla="*/ 3189263 w 7467600"/>
              <a:gd name="connsiteY464" fmla="*/ 3625726 h 6858000"/>
              <a:gd name="connsiteX465" fmla="*/ 3560912 w 7467600"/>
              <a:gd name="connsiteY465" fmla="*/ 4079863 h 6858000"/>
              <a:gd name="connsiteX466" fmla="*/ 3626636 w 7467600"/>
              <a:gd name="connsiteY466" fmla="*/ 4512230 h 6858000"/>
              <a:gd name="connsiteX467" fmla="*/ 3653088 w 7467600"/>
              <a:gd name="connsiteY467" fmla="*/ 4521417 h 6858000"/>
              <a:gd name="connsiteX468" fmla="*/ 3988128 w 7467600"/>
              <a:gd name="connsiteY468" fmla="*/ 4817267 h 6858000"/>
              <a:gd name="connsiteX469" fmla="*/ 4830582 w 7467600"/>
              <a:gd name="connsiteY469" fmla="*/ 4676000 h 6858000"/>
              <a:gd name="connsiteX470" fmla="*/ 4830100 w 7467600"/>
              <a:gd name="connsiteY470" fmla="*/ 4675554 h 6858000"/>
              <a:gd name="connsiteX471" fmla="*/ 4036318 w 7467600"/>
              <a:gd name="connsiteY471" fmla="*/ 4147013 h 6858000"/>
              <a:gd name="connsiteX472" fmla="*/ 3432098 w 7467600"/>
              <a:gd name="connsiteY472" fmla="*/ 3537312 h 6858000"/>
              <a:gd name="connsiteX473" fmla="*/ 3446761 w 7467600"/>
              <a:gd name="connsiteY473" fmla="*/ 3461278 h 6858000"/>
              <a:gd name="connsiteX474" fmla="*/ 4419733 w 7467600"/>
              <a:gd name="connsiteY474" fmla="*/ 3963555 h 6858000"/>
              <a:gd name="connsiteX475" fmla="*/ 4781371 w 7467600"/>
              <a:gd name="connsiteY475" fmla="*/ 4458604 h 6858000"/>
              <a:gd name="connsiteX476" fmla="*/ 4780440 w 7467600"/>
              <a:gd name="connsiteY476" fmla="*/ 4470290 h 6858000"/>
              <a:gd name="connsiteX477" fmla="*/ 4898954 w 7467600"/>
              <a:gd name="connsiteY477" fmla="*/ 4662092 h 6858000"/>
              <a:gd name="connsiteX478" fmla="*/ 4900699 w 7467600"/>
              <a:gd name="connsiteY478" fmla="*/ 4670867 h 6858000"/>
              <a:gd name="connsiteX479" fmla="*/ 5714511 w 7467600"/>
              <a:gd name="connsiteY479" fmla="*/ 4663483 h 6858000"/>
              <a:gd name="connsiteX480" fmla="*/ 5464793 w 7467600"/>
              <a:gd name="connsiteY480" fmla="*/ 4393556 h 6858000"/>
              <a:gd name="connsiteX481" fmla="*/ 5461897 w 7467600"/>
              <a:gd name="connsiteY481" fmla="*/ 4390879 h 6858000"/>
              <a:gd name="connsiteX482" fmla="*/ 4294126 w 7467600"/>
              <a:gd name="connsiteY482" fmla="*/ 3303048 h 6858000"/>
              <a:gd name="connsiteX483" fmla="*/ 4305321 w 7467600"/>
              <a:gd name="connsiteY483" fmla="*/ 3256953 h 6858000"/>
              <a:gd name="connsiteX484" fmla="*/ 4949299 w 7467600"/>
              <a:gd name="connsiteY484" fmla="*/ 3766336 h 6858000"/>
              <a:gd name="connsiteX485" fmla="*/ 5291452 w 7467600"/>
              <a:gd name="connsiteY485" fmla="*/ 4076801 h 6858000"/>
              <a:gd name="connsiteX486" fmla="*/ 5434998 w 7467600"/>
              <a:gd name="connsiteY486" fmla="*/ 4254100 h 6858000"/>
              <a:gd name="connsiteX487" fmla="*/ 5351015 w 7467600"/>
              <a:gd name="connsiteY487" fmla="*/ 3760989 h 6858000"/>
              <a:gd name="connsiteX488" fmla="*/ 5413780 w 7467600"/>
              <a:gd name="connsiteY488" fmla="*/ 2966265 h 6858000"/>
              <a:gd name="connsiteX489" fmla="*/ 5425627 w 7467600"/>
              <a:gd name="connsiteY489" fmla="*/ 2954192 h 6858000"/>
              <a:gd name="connsiteX490" fmla="*/ 6604735 w 7467600"/>
              <a:gd name="connsiteY490" fmla="*/ 2041381 h 6858000"/>
              <a:gd name="connsiteX491" fmla="*/ 7204487 w 7467600"/>
              <a:gd name="connsiteY491" fmla="*/ 2742112 h 6858000"/>
              <a:gd name="connsiteX492" fmla="*/ 7131592 w 7467600"/>
              <a:gd name="connsiteY492" fmla="*/ 2672096 h 6858000"/>
              <a:gd name="connsiteX493" fmla="*/ 6996344 w 7467600"/>
              <a:gd name="connsiteY493" fmla="*/ 2518310 h 6858000"/>
              <a:gd name="connsiteX494" fmla="*/ 6735495 w 7467600"/>
              <a:gd name="connsiteY494" fmla="*/ 2196890 h 6858000"/>
              <a:gd name="connsiteX495" fmla="*/ 6721901 w 7467600"/>
              <a:gd name="connsiteY495" fmla="*/ 2179274 h 6858000"/>
              <a:gd name="connsiteX496" fmla="*/ 6604735 w 7467600"/>
              <a:gd name="connsiteY496" fmla="*/ 2041381 h 6858000"/>
              <a:gd name="connsiteX497" fmla="*/ 6591670 w 7467600"/>
              <a:gd name="connsiteY497" fmla="*/ 1988277 h 6858000"/>
              <a:gd name="connsiteX498" fmla="*/ 6747349 w 7467600"/>
              <a:gd name="connsiteY498" fmla="*/ 2160069 h 6858000"/>
              <a:gd name="connsiteX499" fmla="*/ 6760943 w 7467600"/>
              <a:gd name="connsiteY499" fmla="*/ 2177686 h 6858000"/>
              <a:gd name="connsiteX500" fmla="*/ 7021065 w 7467600"/>
              <a:gd name="connsiteY500" fmla="*/ 2498102 h 6858000"/>
              <a:gd name="connsiteX501" fmla="*/ 7155223 w 7467600"/>
              <a:gd name="connsiteY501" fmla="*/ 2650386 h 6858000"/>
              <a:gd name="connsiteX502" fmla="*/ 7203167 w 7467600"/>
              <a:gd name="connsiteY502" fmla="*/ 2697288 h 6858000"/>
              <a:gd name="connsiteX503" fmla="*/ 6937703 w 7467600"/>
              <a:gd name="connsiteY503" fmla="*/ 2321981 h 6858000"/>
              <a:gd name="connsiteX504" fmla="*/ 6591670 w 7467600"/>
              <a:gd name="connsiteY504" fmla="*/ 1988277 h 6858000"/>
              <a:gd name="connsiteX505" fmla="*/ 5798671 w 7467600"/>
              <a:gd name="connsiteY505" fmla="*/ 1981601 h 6858000"/>
              <a:gd name="connsiteX506" fmla="*/ 5754709 w 7467600"/>
              <a:gd name="connsiteY506" fmla="*/ 2071454 h 6858000"/>
              <a:gd name="connsiteX507" fmla="*/ 5763044 w 7467600"/>
              <a:gd name="connsiteY507" fmla="*/ 2842206 h 6858000"/>
              <a:gd name="connsiteX508" fmla="*/ 5764974 w 7467600"/>
              <a:gd name="connsiteY508" fmla="*/ 2799609 h 6858000"/>
              <a:gd name="connsiteX509" fmla="*/ 5767665 w 7467600"/>
              <a:gd name="connsiteY509" fmla="*/ 2666409 h 6858000"/>
              <a:gd name="connsiteX510" fmla="*/ 5763055 w 7467600"/>
              <a:gd name="connsiteY510" fmla="*/ 2579705 h 6858000"/>
              <a:gd name="connsiteX511" fmla="*/ 5758079 w 7467600"/>
              <a:gd name="connsiteY511" fmla="*/ 2492508 h 6858000"/>
              <a:gd name="connsiteX512" fmla="*/ 5779325 w 7467600"/>
              <a:gd name="connsiteY512" fmla="*/ 2197069 h 6858000"/>
              <a:gd name="connsiteX513" fmla="*/ 5798671 w 7467600"/>
              <a:gd name="connsiteY513" fmla="*/ 1981601 h 6858000"/>
              <a:gd name="connsiteX514" fmla="*/ 5829202 w 7467600"/>
              <a:gd name="connsiteY514" fmla="*/ 1971679 h 6858000"/>
              <a:gd name="connsiteX515" fmla="*/ 5809558 w 7467600"/>
              <a:gd name="connsiteY515" fmla="*/ 2198043 h 6858000"/>
              <a:gd name="connsiteX516" fmla="*/ 5788653 w 7467600"/>
              <a:gd name="connsiteY516" fmla="*/ 2489430 h 6858000"/>
              <a:gd name="connsiteX517" fmla="*/ 5793439 w 7467600"/>
              <a:gd name="connsiteY517" fmla="*/ 2575235 h 6858000"/>
              <a:gd name="connsiteX518" fmla="*/ 5796837 w 7467600"/>
              <a:gd name="connsiteY518" fmla="*/ 2637633 h 6858000"/>
              <a:gd name="connsiteX519" fmla="*/ 5818614 w 7467600"/>
              <a:gd name="connsiteY519" fmla="*/ 2473055 h 6858000"/>
              <a:gd name="connsiteX520" fmla="*/ 5829202 w 7467600"/>
              <a:gd name="connsiteY520" fmla="*/ 1971679 h 6858000"/>
              <a:gd name="connsiteX521" fmla="*/ 5911389 w 7467600"/>
              <a:gd name="connsiteY521" fmla="*/ 1898371 h 6858000"/>
              <a:gd name="connsiteX522" fmla="*/ 6237627 w 7467600"/>
              <a:gd name="connsiteY522" fmla="*/ 2231921 h 6858000"/>
              <a:gd name="connsiteX523" fmla="*/ 5911389 w 7467600"/>
              <a:gd name="connsiteY523" fmla="*/ 1898371 h 6858000"/>
              <a:gd name="connsiteX524" fmla="*/ 6944437 w 7467600"/>
              <a:gd name="connsiteY524" fmla="*/ 1575402 h 6858000"/>
              <a:gd name="connsiteX525" fmla="*/ 6304730 w 7467600"/>
              <a:gd name="connsiteY525" fmla="*/ 1766654 h 6858000"/>
              <a:gd name="connsiteX526" fmla="*/ 6944437 w 7467600"/>
              <a:gd name="connsiteY526" fmla="*/ 1575402 h 6858000"/>
              <a:gd name="connsiteX527" fmla="*/ 7019523 w 7467600"/>
              <a:gd name="connsiteY527" fmla="*/ 1519450 h 6858000"/>
              <a:gd name="connsiteX528" fmla="*/ 6298091 w 7467600"/>
              <a:gd name="connsiteY528" fmla="*/ 1737122 h 6858000"/>
              <a:gd name="connsiteX529" fmla="*/ 7019523 w 7467600"/>
              <a:gd name="connsiteY529" fmla="*/ 1519450 h 6858000"/>
              <a:gd name="connsiteX530" fmla="*/ 2399523 w 7467600"/>
              <a:gd name="connsiteY530" fmla="*/ 1428234 h 6858000"/>
              <a:gd name="connsiteX531" fmla="*/ 2224982 w 7467600"/>
              <a:gd name="connsiteY531" fmla="*/ 1826201 h 6858000"/>
              <a:gd name="connsiteX532" fmla="*/ 2096099 w 7467600"/>
              <a:gd name="connsiteY532" fmla="*/ 2345900 h 6858000"/>
              <a:gd name="connsiteX533" fmla="*/ 2283317 w 7467600"/>
              <a:gd name="connsiteY533" fmla="*/ 1796925 h 6858000"/>
              <a:gd name="connsiteX534" fmla="*/ 2399523 w 7467600"/>
              <a:gd name="connsiteY534" fmla="*/ 1428234 h 6858000"/>
              <a:gd name="connsiteX535" fmla="*/ 2448558 w 7467600"/>
              <a:gd name="connsiteY535" fmla="*/ 1373435 h 6858000"/>
              <a:gd name="connsiteX536" fmla="*/ 2312521 w 7467600"/>
              <a:gd name="connsiteY536" fmla="*/ 1806140 h 6858000"/>
              <a:gd name="connsiteX537" fmla="*/ 2127533 w 7467600"/>
              <a:gd name="connsiteY537" fmla="*/ 2348380 h 6858000"/>
              <a:gd name="connsiteX538" fmla="*/ 2358080 w 7467600"/>
              <a:gd name="connsiteY538" fmla="*/ 1866134 h 6858000"/>
              <a:gd name="connsiteX539" fmla="*/ 2407436 w 7467600"/>
              <a:gd name="connsiteY539" fmla="*/ 1651070 h 6858000"/>
              <a:gd name="connsiteX540" fmla="*/ 2448558 w 7467600"/>
              <a:gd name="connsiteY540" fmla="*/ 1373435 h 6858000"/>
              <a:gd name="connsiteX541" fmla="*/ 278707 w 7467600"/>
              <a:gd name="connsiteY541" fmla="*/ 1352270 h 6858000"/>
              <a:gd name="connsiteX542" fmla="*/ 321570 w 7467600"/>
              <a:gd name="connsiteY542" fmla="*/ 1861610 h 6858000"/>
              <a:gd name="connsiteX543" fmla="*/ 294281 w 7467600"/>
              <a:gd name="connsiteY543" fmla="*/ 1440658 h 6858000"/>
              <a:gd name="connsiteX544" fmla="*/ 278707 w 7467600"/>
              <a:gd name="connsiteY544" fmla="*/ 1352270 h 6858000"/>
              <a:gd name="connsiteX545" fmla="*/ 1423821 w 7467600"/>
              <a:gd name="connsiteY545" fmla="*/ 1351958 h 6858000"/>
              <a:gd name="connsiteX546" fmla="*/ 1638521 w 7467600"/>
              <a:gd name="connsiteY546" fmla="*/ 1908470 h 6858000"/>
              <a:gd name="connsiteX547" fmla="*/ 1754199 w 7467600"/>
              <a:gd name="connsiteY547" fmla="*/ 2149284 h 6858000"/>
              <a:gd name="connsiteX548" fmla="*/ 1908359 w 7467600"/>
              <a:gd name="connsiteY548" fmla="*/ 2364988 h 6858000"/>
              <a:gd name="connsiteX549" fmla="*/ 1647661 w 7467600"/>
              <a:gd name="connsiteY549" fmla="*/ 1825945 h 6858000"/>
              <a:gd name="connsiteX550" fmla="*/ 1423821 w 7467600"/>
              <a:gd name="connsiteY550" fmla="*/ 1351958 h 6858000"/>
              <a:gd name="connsiteX551" fmla="*/ 1431890 w 7467600"/>
              <a:gd name="connsiteY551" fmla="*/ 1306475 h 6858000"/>
              <a:gd name="connsiteX552" fmla="*/ 1507597 w 7467600"/>
              <a:gd name="connsiteY552" fmla="*/ 1446132 h 6858000"/>
              <a:gd name="connsiteX553" fmla="*/ 1674586 w 7467600"/>
              <a:gd name="connsiteY553" fmla="*/ 1813832 h 6858000"/>
              <a:gd name="connsiteX554" fmla="*/ 1815950 w 7467600"/>
              <a:gd name="connsiteY554" fmla="*/ 2128564 h 6858000"/>
              <a:gd name="connsiteX555" fmla="*/ 1984242 w 7467600"/>
              <a:gd name="connsiteY555" fmla="*/ 2430829 h 6858000"/>
              <a:gd name="connsiteX556" fmla="*/ 2014023 w 7467600"/>
              <a:gd name="connsiteY556" fmla="*/ 2450995 h 6858000"/>
              <a:gd name="connsiteX557" fmla="*/ 1747337 w 7467600"/>
              <a:gd name="connsiteY557" fmla="*/ 1855264 h 6858000"/>
              <a:gd name="connsiteX558" fmla="*/ 1533749 w 7467600"/>
              <a:gd name="connsiteY558" fmla="*/ 1478656 h 6858000"/>
              <a:gd name="connsiteX559" fmla="*/ 1431890 w 7467600"/>
              <a:gd name="connsiteY559" fmla="*/ 1306475 h 6858000"/>
              <a:gd name="connsiteX560" fmla="*/ 5052692 w 7467600"/>
              <a:gd name="connsiteY560" fmla="*/ 1292994 h 6858000"/>
              <a:gd name="connsiteX561" fmla="*/ 5200661 w 7467600"/>
              <a:gd name="connsiteY561" fmla="*/ 1635186 h 6858000"/>
              <a:gd name="connsiteX562" fmla="*/ 5297138 w 7467600"/>
              <a:gd name="connsiteY562" fmla="*/ 1906351 h 6858000"/>
              <a:gd name="connsiteX563" fmla="*/ 5052692 w 7467600"/>
              <a:gd name="connsiteY563" fmla="*/ 1292994 h 6858000"/>
              <a:gd name="connsiteX564" fmla="*/ 5009948 w 7467600"/>
              <a:gd name="connsiteY564" fmla="*/ 1273619 h 6858000"/>
              <a:gd name="connsiteX565" fmla="*/ 5121777 w 7467600"/>
              <a:gd name="connsiteY565" fmla="*/ 1654213 h 6858000"/>
              <a:gd name="connsiteX566" fmla="*/ 5293545 w 7467600"/>
              <a:gd name="connsiteY566" fmla="*/ 2072247 h 6858000"/>
              <a:gd name="connsiteX567" fmla="*/ 5294042 w 7467600"/>
              <a:gd name="connsiteY567" fmla="*/ 2065019 h 6858000"/>
              <a:gd name="connsiteX568" fmla="*/ 5171936 w 7467600"/>
              <a:gd name="connsiteY568" fmla="*/ 1647613 h 6858000"/>
              <a:gd name="connsiteX569" fmla="*/ 5009948 w 7467600"/>
              <a:gd name="connsiteY569" fmla="*/ 1273619 h 6858000"/>
              <a:gd name="connsiteX570" fmla="*/ 655236 w 7467600"/>
              <a:gd name="connsiteY570" fmla="*/ 1268632 h 6858000"/>
              <a:gd name="connsiteX571" fmla="*/ 839521 w 7467600"/>
              <a:gd name="connsiteY571" fmla="*/ 1685315 h 6858000"/>
              <a:gd name="connsiteX572" fmla="*/ 1109416 w 7467600"/>
              <a:gd name="connsiteY572" fmla="*/ 2061663 h 6858000"/>
              <a:gd name="connsiteX573" fmla="*/ 1298300 w 7467600"/>
              <a:gd name="connsiteY573" fmla="*/ 2247742 h 6858000"/>
              <a:gd name="connsiteX574" fmla="*/ 1125871 w 7467600"/>
              <a:gd name="connsiteY574" fmla="*/ 1989513 h 6858000"/>
              <a:gd name="connsiteX575" fmla="*/ 981574 w 7467600"/>
              <a:gd name="connsiteY575" fmla="*/ 1783157 h 6858000"/>
              <a:gd name="connsiteX576" fmla="*/ 922198 w 7467600"/>
              <a:gd name="connsiteY576" fmla="*/ 1677437 h 6858000"/>
              <a:gd name="connsiteX577" fmla="*/ 869293 w 7467600"/>
              <a:gd name="connsiteY577" fmla="*/ 1583214 h 6858000"/>
              <a:gd name="connsiteX578" fmla="*/ 751431 w 7467600"/>
              <a:gd name="connsiteY578" fmla="*/ 1405731 h 6858000"/>
              <a:gd name="connsiteX579" fmla="*/ 655236 w 7467600"/>
              <a:gd name="connsiteY579" fmla="*/ 1268632 h 6858000"/>
              <a:gd name="connsiteX580" fmla="*/ 6516292 w 7467600"/>
              <a:gd name="connsiteY580" fmla="*/ 1263064 h 6858000"/>
              <a:gd name="connsiteX581" fmla="*/ 5736320 w 7467600"/>
              <a:gd name="connsiteY581" fmla="*/ 1501803 h 6858000"/>
              <a:gd name="connsiteX582" fmla="*/ 6516292 w 7467600"/>
              <a:gd name="connsiteY582" fmla="*/ 1263064 h 6858000"/>
              <a:gd name="connsiteX583" fmla="*/ 291466 w 7467600"/>
              <a:gd name="connsiteY583" fmla="*/ 1250369 h 6858000"/>
              <a:gd name="connsiteX584" fmla="*/ 323180 w 7467600"/>
              <a:gd name="connsiteY584" fmla="*/ 1435283 h 6858000"/>
              <a:gd name="connsiteX585" fmla="*/ 349381 w 7467600"/>
              <a:gd name="connsiteY585" fmla="*/ 1875041 h 6858000"/>
              <a:gd name="connsiteX586" fmla="*/ 374363 w 7467600"/>
              <a:gd name="connsiteY586" fmla="*/ 1506494 h 6858000"/>
              <a:gd name="connsiteX587" fmla="*/ 302168 w 7467600"/>
              <a:gd name="connsiteY587" fmla="*/ 1274495 h 6858000"/>
              <a:gd name="connsiteX588" fmla="*/ 291466 w 7467600"/>
              <a:gd name="connsiteY588" fmla="*/ 1250369 h 6858000"/>
              <a:gd name="connsiteX589" fmla="*/ 678222 w 7467600"/>
              <a:gd name="connsiteY589" fmla="*/ 1248670 h 6858000"/>
              <a:gd name="connsiteX590" fmla="*/ 775536 w 7467600"/>
              <a:gd name="connsiteY590" fmla="*/ 1388015 h 6858000"/>
              <a:gd name="connsiteX591" fmla="*/ 894529 w 7467600"/>
              <a:gd name="connsiteY591" fmla="*/ 1567739 h 6858000"/>
              <a:gd name="connsiteX592" fmla="*/ 948000 w 7467600"/>
              <a:gd name="connsiteY592" fmla="*/ 1663088 h 6858000"/>
              <a:gd name="connsiteX593" fmla="*/ 1006812 w 7467600"/>
              <a:gd name="connsiteY593" fmla="*/ 1767683 h 6858000"/>
              <a:gd name="connsiteX594" fmla="*/ 1149133 w 7467600"/>
              <a:gd name="connsiteY594" fmla="*/ 1971513 h 6858000"/>
              <a:gd name="connsiteX595" fmla="*/ 1333952 w 7467600"/>
              <a:gd name="connsiteY595" fmla="*/ 2251620 h 6858000"/>
              <a:gd name="connsiteX596" fmla="*/ 1337329 w 7467600"/>
              <a:gd name="connsiteY596" fmla="*/ 2258350 h 6858000"/>
              <a:gd name="connsiteX597" fmla="*/ 1014726 w 7467600"/>
              <a:gd name="connsiteY597" fmla="*/ 1615556 h 6858000"/>
              <a:gd name="connsiteX598" fmla="*/ 678222 w 7467600"/>
              <a:gd name="connsiteY598" fmla="*/ 1248670 h 6858000"/>
              <a:gd name="connsiteX599" fmla="*/ 6691602 w 7467600"/>
              <a:gd name="connsiteY599" fmla="*/ 1140573 h 6858000"/>
              <a:gd name="connsiteX600" fmla="*/ 6571100 w 7467600"/>
              <a:gd name="connsiteY600" fmla="*/ 1183662 h 6858000"/>
              <a:gd name="connsiteX601" fmla="*/ 6241687 w 7467600"/>
              <a:gd name="connsiteY601" fmla="*/ 1257600 h 6858000"/>
              <a:gd name="connsiteX602" fmla="*/ 5693009 w 7467600"/>
              <a:gd name="connsiteY602" fmla="*/ 1478256 h 6858000"/>
              <a:gd name="connsiteX603" fmla="*/ 6548420 w 7467600"/>
              <a:gd name="connsiteY603" fmla="*/ 1214599 h 6858000"/>
              <a:gd name="connsiteX604" fmla="*/ 6605473 w 7467600"/>
              <a:gd name="connsiteY604" fmla="*/ 1184686 h 6858000"/>
              <a:gd name="connsiteX605" fmla="*/ 6691602 w 7467600"/>
              <a:gd name="connsiteY605" fmla="*/ 1140573 h 6858000"/>
              <a:gd name="connsiteX606" fmla="*/ 4002475 w 7467600"/>
              <a:gd name="connsiteY606" fmla="*/ 1037802 h 6858000"/>
              <a:gd name="connsiteX607" fmla="*/ 4000324 w 7467600"/>
              <a:gd name="connsiteY607" fmla="*/ 1039362 h 6858000"/>
              <a:gd name="connsiteX608" fmla="*/ 4002862 w 7467600"/>
              <a:gd name="connsiteY608" fmla="*/ 1042866 h 6858000"/>
              <a:gd name="connsiteX609" fmla="*/ 4002475 w 7467600"/>
              <a:gd name="connsiteY609" fmla="*/ 1037802 h 6858000"/>
              <a:gd name="connsiteX610" fmla="*/ 506322 w 7467600"/>
              <a:gd name="connsiteY610" fmla="*/ 1020997 h 6858000"/>
              <a:gd name="connsiteX611" fmla="*/ 533068 w 7467600"/>
              <a:gd name="connsiteY611" fmla="*/ 1029409 h 6858000"/>
              <a:gd name="connsiteX612" fmla="*/ 1232525 w 7467600"/>
              <a:gd name="connsiteY612" fmla="*/ 1804675 h 6858000"/>
              <a:gd name="connsiteX613" fmla="*/ 1388858 w 7467600"/>
              <a:gd name="connsiteY613" fmla="*/ 2368011 h 6858000"/>
              <a:gd name="connsiteX614" fmla="*/ 1384098 w 7467600"/>
              <a:gd name="connsiteY614" fmla="*/ 2378125 h 6858000"/>
              <a:gd name="connsiteX615" fmla="*/ 1425393 w 7467600"/>
              <a:gd name="connsiteY615" fmla="*/ 2589124 h 6858000"/>
              <a:gd name="connsiteX616" fmla="*/ 1424001 w 7467600"/>
              <a:gd name="connsiteY616" fmla="*/ 2597541 h 6858000"/>
              <a:gd name="connsiteX617" fmla="*/ 2152729 w 7467600"/>
              <a:gd name="connsiteY617" fmla="*/ 2864487 h 6858000"/>
              <a:gd name="connsiteX618" fmla="*/ 2020609 w 7467600"/>
              <a:gd name="connsiteY618" fmla="*/ 2539671 h 6858000"/>
              <a:gd name="connsiteX619" fmla="*/ 2018920 w 7467600"/>
              <a:gd name="connsiteY619" fmla="*/ 2536309 h 6858000"/>
              <a:gd name="connsiteX620" fmla="*/ 1342441 w 7467600"/>
              <a:gd name="connsiteY620" fmla="*/ 1173017 h 6858000"/>
              <a:gd name="connsiteX621" fmla="*/ 1367925 w 7467600"/>
              <a:gd name="connsiteY621" fmla="*/ 1135648 h 6858000"/>
              <a:gd name="connsiteX622" fmla="*/ 1771401 w 7467600"/>
              <a:gd name="connsiteY622" fmla="*/ 1806673 h 6858000"/>
              <a:gd name="connsiteX623" fmla="*/ 1972385 w 7467600"/>
              <a:gd name="connsiteY623" fmla="*/ 2198735 h 6858000"/>
              <a:gd name="connsiteX624" fmla="*/ 2040892 w 7467600"/>
              <a:gd name="connsiteY624" fmla="*/ 2405205 h 6858000"/>
              <a:gd name="connsiteX625" fmla="*/ 2131689 w 7467600"/>
              <a:gd name="connsiteY625" fmla="*/ 1936926 h 6858000"/>
              <a:gd name="connsiteX626" fmla="*/ 2454820 w 7467600"/>
              <a:gd name="connsiteY626" fmla="*/ 1248808 h 6858000"/>
              <a:gd name="connsiteX627" fmla="*/ 2492512 w 7467600"/>
              <a:gd name="connsiteY627" fmla="*/ 1302920 h 6858000"/>
              <a:gd name="connsiteX628" fmla="*/ 2081216 w 7467600"/>
              <a:gd name="connsiteY628" fmla="*/ 2527513 h 6858000"/>
              <a:gd name="connsiteX629" fmla="*/ 2081211 w 7467600"/>
              <a:gd name="connsiteY629" fmla="*/ 2528916 h 6858000"/>
              <a:gd name="connsiteX630" fmla="*/ 2199067 w 7467600"/>
              <a:gd name="connsiteY630" fmla="*/ 2884061 h 6858000"/>
              <a:gd name="connsiteX631" fmla="*/ 3192586 w 7467600"/>
              <a:gd name="connsiteY631" fmla="*/ 3411496 h 6858000"/>
              <a:gd name="connsiteX632" fmla="*/ 3182620 w 7467600"/>
              <a:gd name="connsiteY632" fmla="*/ 3483279 h 6858000"/>
              <a:gd name="connsiteX633" fmla="*/ 2435119 w 7467600"/>
              <a:gd name="connsiteY633" fmla="*/ 3080173 h 6858000"/>
              <a:gd name="connsiteX634" fmla="*/ 2410152 w 7467600"/>
              <a:gd name="connsiteY634" fmla="*/ 3063751 h 6858000"/>
              <a:gd name="connsiteX635" fmla="*/ 2408099 w 7467600"/>
              <a:gd name="connsiteY635" fmla="*/ 3064403 h 6858000"/>
              <a:gd name="connsiteX636" fmla="*/ 2407218 w 7467600"/>
              <a:gd name="connsiteY636" fmla="*/ 3070324 h 6858000"/>
              <a:gd name="connsiteX637" fmla="*/ 2380138 w 7467600"/>
              <a:gd name="connsiteY637" fmla="*/ 3099341 h 6858000"/>
              <a:gd name="connsiteX638" fmla="*/ 1765923 w 7467600"/>
              <a:gd name="connsiteY638" fmla="*/ 3581043 h 6858000"/>
              <a:gd name="connsiteX639" fmla="*/ 1702258 w 7467600"/>
              <a:gd name="connsiteY639" fmla="*/ 3612286 h 6858000"/>
              <a:gd name="connsiteX640" fmla="*/ 1538370 w 7467600"/>
              <a:gd name="connsiteY640" fmla="*/ 3811804 h 6858000"/>
              <a:gd name="connsiteX641" fmla="*/ 542867 w 7467600"/>
              <a:gd name="connsiteY641" fmla="*/ 4944092 h 6858000"/>
              <a:gd name="connsiteX642" fmla="*/ 515800 w 7467600"/>
              <a:gd name="connsiteY642" fmla="*/ 4862180 h 6858000"/>
              <a:gd name="connsiteX643" fmla="*/ 909145 w 7467600"/>
              <a:gd name="connsiteY643" fmla="*/ 4199225 h 6858000"/>
              <a:gd name="connsiteX644" fmla="*/ 1214067 w 7467600"/>
              <a:gd name="connsiteY644" fmla="*/ 3908561 h 6858000"/>
              <a:gd name="connsiteX645" fmla="*/ 640967 w 7467600"/>
              <a:gd name="connsiteY645" fmla="*/ 4105601 h 6858000"/>
              <a:gd name="connsiteX646" fmla="*/ 112563 w 7467600"/>
              <a:gd name="connsiteY646" fmla="*/ 4396952 h 6858000"/>
              <a:gd name="connsiteX647" fmla="*/ 0 w 7467600"/>
              <a:gd name="connsiteY647" fmla="*/ 4466006 h 6858000"/>
              <a:gd name="connsiteX648" fmla="*/ 0 w 7467600"/>
              <a:gd name="connsiteY648" fmla="*/ 4233763 h 6858000"/>
              <a:gd name="connsiteX649" fmla="*/ 36881 w 7467600"/>
              <a:gd name="connsiteY649" fmla="*/ 4200118 h 6858000"/>
              <a:gd name="connsiteX650" fmla="*/ 910534 w 7467600"/>
              <a:gd name="connsiteY650" fmla="*/ 3629753 h 6858000"/>
              <a:gd name="connsiteX651" fmla="*/ 1578717 w 7467600"/>
              <a:gd name="connsiteY651" fmla="*/ 3575982 h 6858000"/>
              <a:gd name="connsiteX652" fmla="*/ 2338780 w 7467600"/>
              <a:gd name="connsiteY652" fmla="*/ 3033725 h 6858000"/>
              <a:gd name="connsiteX653" fmla="*/ 1807991 w 7467600"/>
              <a:gd name="connsiteY653" fmla="*/ 2807184 h 6858000"/>
              <a:gd name="connsiteX654" fmla="*/ 1416358 w 7467600"/>
              <a:gd name="connsiteY654" fmla="*/ 3112571 h 6858000"/>
              <a:gd name="connsiteX655" fmla="*/ 939066 w 7467600"/>
              <a:gd name="connsiteY655" fmla="*/ 3378798 h 6858000"/>
              <a:gd name="connsiteX656" fmla="*/ 115099 w 7467600"/>
              <a:gd name="connsiteY656" fmla="*/ 3607650 h 6858000"/>
              <a:gd name="connsiteX657" fmla="*/ 97284 w 7467600"/>
              <a:gd name="connsiteY657" fmla="*/ 3520393 h 6858000"/>
              <a:gd name="connsiteX658" fmla="*/ 922050 w 7467600"/>
              <a:gd name="connsiteY658" fmla="*/ 3074867 h 6858000"/>
              <a:gd name="connsiteX659" fmla="*/ 1405265 w 7467600"/>
              <a:gd name="connsiteY659" fmla="*/ 3016319 h 6858000"/>
              <a:gd name="connsiteX660" fmla="*/ 1407512 w 7467600"/>
              <a:gd name="connsiteY660" fmla="*/ 3018001 h 6858000"/>
              <a:gd name="connsiteX661" fmla="*/ 1726266 w 7467600"/>
              <a:gd name="connsiteY661" fmla="*/ 2777274 h 6858000"/>
              <a:gd name="connsiteX662" fmla="*/ 625390 w 7467600"/>
              <a:gd name="connsiteY662" fmla="*/ 2514541 h 6858000"/>
              <a:gd name="connsiteX663" fmla="*/ 619799 w 7467600"/>
              <a:gd name="connsiteY663" fmla="*/ 2527180 h 6858000"/>
              <a:gd name="connsiteX664" fmla="*/ 310030 w 7467600"/>
              <a:gd name="connsiteY664" fmla="*/ 2771818 h 6858000"/>
              <a:gd name="connsiteX665" fmla="*/ 173877 w 7467600"/>
              <a:gd name="connsiteY665" fmla="*/ 2937056 h 6858000"/>
              <a:gd name="connsiteX666" fmla="*/ 77889 w 7467600"/>
              <a:gd name="connsiteY666" fmla="*/ 3138440 h 6858000"/>
              <a:gd name="connsiteX667" fmla="*/ 0 w 7467600"/>
              <a:gd name="connsiteY667" fmla="*/ 3271395 h 6858000"/>
              <a:gd name="connsiteX668" fmla="*/ 0 w 7467600"/>
              <a:gd name="connsiteY668" fmla="*/ 3153002 h 6858000"/>
              <a:gd name="connsiteX669" fmla="*/ 2386 w 7467600"/>
              <a:gd name="connsiteY669" fmla="*/ 3149203 h 6858000"/>
              <a:gd name="connsiteX670" fmla="*/ 89753 w 7467600"/>
              <a:gd name="connsiteY670" fmla="*/ 2987702 h 6858000"/>
              <a:gd name="connsiteX671" fmla="*/ 76869 w 7467600"/>
              <a:gd name="connsiteY671" fmla="*/ 3005404 h 6858000"/>
              <a:gd name="connsiteX672" fmla="*/ 32049 w 7467600"/>
              <a:gd name="connsiteY672" fmla="*/ 3065814 h 6858000"/>
              <a:gd name="connsiteX673" fmla="*/ 0 w 7467600"/>
              <a:gd name="connsiteY673" fmla="*/ 3108744 h 6858000"/>
              <a:gd name="connsiteX674" fmla="*/ 0 w 7467600"/>
              <a:gd name="connsiteY674" fmla="*/ 3058059 h 6858000"/>
              <a:gd name="connsiteX675" fmla="*/ 7610 w 7467600"/>
              <a:gd name="connsiteY675" fmla="*/ 3047889 h 6858000"/>
              <a:gd name="connsiteX676" fmla="*/ 52419 w 7467600"/>
              <a:gd name="connsiteY676" fmla="*/ 2987479 h 6858000"/>
              <a:gd name="connsiteX677" fmla="*/ 59142 w 7467600"/>
              <a:gd name="connsiteY677" fmla="*/ 2978488 h 6858000"/>
              <a:gd name="connsiteX678" fmla="*/ 0 w 7467600"/>
              <a:gd name="connsiteY678" fmla="*/ 3015334 h 6858000"/>
              <a:gd name="connsiteX679" fmla="*/ 0 w 7467600"/>
              <a:gd name="connsiteY679" fmla="*/ 2914286 h 6858000"/>
              <a:gd name="connsiteX680" fmla="*/ 36383 w 7467600"/>
              <a:gd name="connsiteY680" fmla="*/ 2901128 h 6858000"/>
              <a:gd name="connsiteX681" fmla="*/ 156329 w 7467600"/>
              <a:gd name="connsiteY681" fmla="*/ 2840533 h 6858000"/>
              <a:gd name="connsiteX682" fmla="*/ 358355 w 7467600"/>
              <a:gd name="connsiteY682" fmla="*/ 2620471 h 6858000"/>
              <a:gd name="connsiteX683" fmla="*/ 510577 w 7467600"/>
              <a:gd name="connsiteY683" fmla="*/ 2501244 h 6858000"/>
              <a:gd name="connsiteX684" fmla="*/ 211967 w 7467600"/>
              <a:gd name="connsiteY684" fmla="*/ 2479171 h 6858000"/>
              <a:gd name="connsiteX685" fmla="*/ 0 w 7467600"/>
              <a:gd name="connsiteY685" fmla="*/ 2476398 h 6858000"/>
              <a:gd name="connsiteX686" fmla="*/ 0 w 7467600"/>
              <a:gd name="connsiteY686" fmla="*/ 2389189 h 6858000"/>
              <a:gd name="connsiteX687" fmla="*/ 103062 w 7467600"/>
              <a:gd name="connsiteY687" fmla="*/ 2389518 h 6858000"/>
              <a:gd name="connsiteX688" fmla="*/ 510734 w 7467600"/>
              <a:gd name="connsiteY688" fmla="*/ 2416201 h 6858000"/>
              <a:gd name="connsiteX689" fmla="*/ 279257 w 7467600"/>
              <a:gd name="connsiteY689" fmla="*/ 2092102 h 6858000"/>
              <a:gd name="connsiteX690" fmla="*/ 65265 w 7467600"/>
              <a:gd name="connsiteY690" fmla="*/ 2006049 h 6858000"/>
              <a:gd name="connsiteX691" fmla="*/ 0 w 7467600"/>
              <a:gd name="connsiteY691" fmla="*/ 1982532 h 6858000"/>
              <a:gd name="connsiteX692" fmla="*/ 0 w 7467600"/>
              <a:gd name="connsiteY692" fmla="*/ 1912789 h 6858000"/>
              <a:gd name="connsiteX693" fmla="*/ 97460 w 7467600"/>
              <a:gd name="connsiteY693" fmla="*/ 1953725 h 6858000"/>
              <a:gd name="connsiteX694" fmla="*/ 221272 w 7467600"/>
              <a:gd name="connsiteY694" fmla="*/ 1980766 h 6858000"/>
              <a:gd name="connsiteX695" fmla="*/ 116765 w 7467600"/>
              <a:gd name="connsiteY695" fmla="*/ 1911033 h 6858000"/>
              <a:gd name="connsiteX696" fmla="*/ 16405 w 7467600"/>
              <a:gd name="connsiteY696" fmla="*/ 1803412 h 6858000"/>
              <a:gd name="connsiteX697" fmla="*/ 0 w 7467600"/>
              <a:gd name="connsiteY697" fmla="*/ 1784777 h 6858000"/>
              <a:gd name="connsiteX698" fmla="*/ 0 w 7467600"/>
              <a:gd name="connsiteY698" fmla="*/ 1740082 h 6858000"/>
              <a:gd name="connsiteX699" fmla="*/ 39394 w 7467600"/>
              <a:gd name="connsiteY699" fmla="*/ 1784856 h 6858000"/>
              <a:gd name="connsiteX700" fmla="*/ 135813 w 7467600"/>
              <a:gd name="connsiteY700" fmla="*/ 1888838 h 6858000"/>
              <a:gd name="connsiteX701" fmla="*/ 242575 w 7467600"/>
              <a:gd name="connsiteY701" fmla="*/ 1958841 h 6858000"/>
              <a:gd name="connsiteX702" fmla="*/ 82197 w 7467600"/>
              <a:gd name="connsiteY702" fmla="*/ 1754826 h 6858000"/>
              <a:gd name="connsiteX703" fmla="*/ 0 w 7467600"/>
              <a:gd name="connsiteY703" fmla="*/ 1679650 h 6858000"/>
              <a:gd name="connsiteX704" fmla="*/ 0 w 7467600"/>
              <a:gd name="connsiteY704" fmla="*/ 1602463 h 6858000"/>
              <a:gd name="connsiteX705" fmla="*/ 84689 w 7467600"/>
              <a:gd name="connsiteY705" fmla="*/ 1677442 h 6858000"/>
              <a:gd name="connsiteX706" fmla="*/ 298437 w 7467600"/>
              <a:gd name="connsiteY706" fmla="*/ 1968019 h 6858000"/>
              <a:gd name="connsiteX707" fmla="*/ 227269 w 7467600"/>
              <a:gd name="connsiteY707" fmla="*/ 1114064 h 6858000"/>
              <a:gd name="connsiteX708" fmla="*/ 248003 w 7467600"/>
              <a:gd name="connsiteY708" fmla="*/ 1089613 h 6858000"/>
              <a:gd name="connsiteX709" fmla="*/ 427020 w 7467600"/>
              <a:gd name="connsiteY709" fmla="*/ 1619803 h 6858000"/>
              <a:gd name="connsiteX710" fmla="*/ 340345 w 7467600"/>
              <a:gd name="connsiteY710" fmla="*/ 2027739 h 6858000"/>
              <a:gd name="connsiteX711" fmla="*/ 360865 w 7467600"/>
              <a:gd name="connsiteY711" fmla="*/ 2044827 h 6858000"/>
              <a:gd name="connsiteX712" fmla="*/ 560414 w 7467600"/>
              <a:gd name="connsiteY712" fmla="*/ 2421457 h 6858000"/>
              <a:gd name="connsiteX713" fmla="*/ 1359703 w 7467600"/>
              <a:gd name="connsiteY713" fmla="*/ 2578554 h 6858000"/>
              <a:gd name="connsiteX714" fmla="*/ 1359422 w 7467600"/>
              <a:gd name="connsiteY714" fmla="*/ 2577994 h 6858000"/>
              <a:gd name="connsiteX715" fmla="*/ 828701 w 7467600"/>
              <a:gd name="connsiteY715" fmla="*/ 1839520 h 6858000"/>
              <a:gd name="connsiteX716" fmla="*/ 494427 w 7467600"/>
              <a:gd name="connsiteY716" fmla="*/ 1092333 h 6858000"/>
              <a:gd name="connsiteX717" fmla="*/ 506322 w 7467600"/>
              <a:gd name="connsiteY717" fmla="*/ 1020997 h 6858000"/>
              <a:gd name="connsiteX718" fmla="*/ 4570198 w 7467600"/>
              <a:gd name="connsiteY718" fmla="*/ 978081 h 6858000"/>
              <a:gd name="connsiteX719" fmla="*/ 4523691 w 7467600"/>
              <a:gd name="connsiteY719" fmla="*/ 1127776 h 6858000"/>
              <a:gd name="connsiteX720" fmla="*/ 4509875 w 7467600"/>
              <a:gd name="connsiteY720" fmla="*/ 1167552 h 6858000"/>
              <a:gd name="connsiteX721" fmla="*/ 4478168 w 7467600"/>
              <a:gd name="connsiteY721" fmla="*/ 1260735 h 6858000"/>
              <a:gd name="connsiteX722" fmla="*/ 4409309 w 7467600"/>
              <a:gd name="connsiteY722" fmla="*/ 1666996 h 6858000"/>
              <a:gd name="connsiteX723" fmla="*/ 4370031 w 7467600"/>
              <a:gd name="connsiteY723" fmla="*/ 1955666 h 6858000"/>
              <a:gd name="connsiteX724" fmla="*/ 4570198 w 7467600"/>
              <a:gd name="connsiteY724" fmla="*/ 978081 h 6858000"/>
              <a:gd name="connsiteX725" fmla="*/ 4557898 w 7467600"/>
              <a:gd name="connsiteY725" fmla="*/ 900011 h 6858000"/>
              <a:gd name="connsiteX726" fmla="*/ 4344840 w 7467600"/>
              <a:gd name="connsiteY726" fmla="*/ 1922038 h 6858000"/>
              <a:gd name="connsiteX727" fmla="*/ 4378710 w 7467600"/>
              <a:gd name="connsiteY727" fmla="*/ 1665516 h 6858000"/>
              <a:gd name="connsiteX728" fmla="*/ 4448798 w 7467600"/>
              <a:gd name="connsiteY728" fmla="*/ 1253024 h 6858000"/>
              <a:gd name="connsiteX729" fmla="*/ 4480315 w 7467600"/>
              <a:gd name="connsiteY729" fmla="*/ 1158454 h 6858000"/>
              <a:gd name="connsiteX730" fmla="*/ 4494133 w 7467600"/>
              <a:gd name="connsiteY730" fmla="*/ 1118676 h 6858000"/>
              <a:gd name="connsiteX731" fmla="*/ 4557898 w 7467600"/>
              <a:gd name="connsiteY731" fmla="*/ 900011 h 6858000"/>
              <a:gd name="connsiteX732" fmla="*/ 5870151 w 7467600"/>
              <a:gd name="connsiteY732" fmla="*/ 898890 h 6858000"/>
              <a:gd name="connsiteX733" fmla="*/ 5861335 w 7467600"/>
              <a:gd name="connsiteY733" fmla="*/ 899177 h 6858000"/>
              <a:gd name="connsiteX734" fmla="*/ 5843702 w 7467600"/>
              <a:gd name="connsiteY734" fmla="*/ 899748 h 6858000"/>
              <a:gd name="connsiteX735" fmla="*/ 5651107 w 7467600"/>
              <a:gd name="connsiteY735" fmla="*/ 920306 h 6858000"/>
              <a:gd name="connsiteX736" fmla="*/ 5459407 w 7467600"/>
              <a:gd name="connsiteY736" fmla="*/ 940975 h 6858000"/>
              <a:gd name="connsiteX737" fmla="*/ 5374846 w 7467600"/>
              <a:gd name="connsiteY737" fmla="*/ 941988 h 6858000"/>
              <a:gd name="connsiteX738" fmla="*/ 5256105 w 7467600"/>
              <a:gd name="connsiteY738" fmla="*/ 945632 h 6858000"/>
              <a:gd name="connsiteX739" fmla="*/ 5107071 w 7467600"/>
              <a:gd name="connsiteY739" fmla="*/ 969720 h 6858000"/>
              <a:gd name="connsiteX740" fmla="*/ 4998681 w 7467600"/>
              <a:gd name="connsiteY740" fmla="*/ 988771 h 6858000"/>
              <a:gd name="connsiteX741" fmla="*/ 5870151 w 7467600"/>
              <a:gd name="connsiteY741" fmla="*/ 898890 h 6858000"/>
              <a:gd name="connsiteX742" fmla="*/ 5504425 w 7467600"/>
              <a:gd name="connsiteY742" fmla="*/ 848067 h 6858000"/>
              <a:gd name="connsiteX743" fmla="*/ 4968849 w 7467600"/>
              <a:gd name="connsiteY743" fmla="*/ 962318 h 6858000"/>
              <a:gd name="connsiteX744" fmla="*/ 5104039 w 7467600"/>
              <a:gd name="connsiteY744" fmla="*/ 940634 h 6858000"/>
              <a:gd name="connsiteX745" fmla="*/ 5256311 w 7467600"/>
              <a:gd name="connsiteY745" fmla="*/ 916490 h 6858000"/>
              <a:gd name="connsiteX746" fmla="*/ 5377381 w 7467600"/>
              <a:gd name="connsiteY746" fmla="*/ 912671 h 6858000"/>
              <a:gd name="connsiteX747" fmla="*/ 5460148 w 7467600"/>
              <a:gd name="connsiteY747" fmla="*/ 911442 h 6858000"/>
              <a:gd name="connsiteX748" fmla="*/ 5648971 w 7467600"/>
              <a:gd name="connsiteY748" fmla="*/ 891331 h 6858000"/>
              <a:gd name="connsiteX749" fmla="*/ 5844807 w 7467600"/>
              <a:gd name="connsiteY749" fmla="*/ 870718 h 6858000"/>
              <a:gd name="connsiteX750" fmla="*/ 5862975 w 7467600"/>
              <a:gd name="connsiteY750" fmla="*/ 869756 h 6858000"/>
              <a:gd name="connsiteX751" fmla="*/ 5920887 w 7467600"/>
              <a:gd name="connsiteY751" fmla="*/ 865929 h 6858000"/>
              <a:gd name="connsiteX752" fmla="*/ 5504425 w 7467600"/>
              <a:gd name="connsiteY752" fmla="*/ 848067 h 6858000"/>
              <a:gd name="connsiteX753" fmla="*/ 3607114 w 7467600"/>
              <a:gd name="connsiteY753" fmla="*/ 467441 h 6858000"/>
              <a:gd name="connsiteX754" fmla="*/ 3296242 w 7467600"/>
              <a:gd name="connsiteY754" fmla="*/ 807991 h 6858000"/>
              <a:gd name="connsiteX755" fmla="*/ 3174674 w 7467600"/>
              <a:gd name="connsiteY755" fmla="*/ 919759 h 6858000"/>
              <a:gd name="connsiteX756" fmla="*/ 3042978 w 7467600"/>
              <a:gd name="connsiteY756" fmla="*/ 1054894 h 6858000"/>
              <a:gd name="connsiteX757" fmla="*/ 2968914 w 7467600"/>
              <a:gd name="connsiteY757" fmla="*/ 1133756 h 6858000"/>
              <a:gd name="connsiteX758" fmla="*/ 3103823 w 7467600"/>
              <a:gd name="connsiteY758" fmla="*/ 1026814 h 6858000"/>
              <a:gd name="connsiteX759" fmla="*/ 3607114 w 7467600"/>
              <a:gd name="connsiteY759" fmla="*/ 467441 h 6858000"/>
              <a:gd name="connsiteX760" fmla="*/ 3744487 w 7467600"/>
              <a:gd name="connsiteY760" fmla="*/ 383136 h 6858000"/>
              <a:gd name="connsiteX761" fmla="*/ 3970213 w 7467600"/>
              <a:gd name="connsiteY761" fmla="*/ 995559 h 6858000"/>
              <a:gd name="connsiteX762" fmla="*/ 3744487 w 7467600"/>
              <a:gd name="connsiteY762" fmla="*/ 383136 h 6858000"/>
              <a:gd name="connsiteX763" fmla="*/ 3624562 w 7467600"/>
              <a:gd name="connsiteY763" fmla="*/ 367041 h 6858000"/>
              <a:gd name="connsiteX764" fmla="*/ 3489712 w 7467600"/>
              <a:gd name="connsiteY764" fmla="*/ 485386 h 6858000"/>
              <a:gd name="connsiteX765" fmla="*/ 3182994 w 7467600"/>
              <a:gd name="connsiteY765" fmla="*/ 828265 h 6858000"/>
              <a:gd name="connsiteX766" fmla="*/ 2892114 w 7467600"/>
              <a:gd name="connsiteY766" fmla="*/ 1172635 h 6858000"/>
              <a:gd name="connsiteX767" fmla="*/ 3021459 w 7467600"/>
              <a:gd name="connsiteY767" fmla="*/ 1035385 h 6858000"/>
              <a:gd name="connsiteX768" fmla="*/ 3153873 w 7467600"/>
              <a:gd name="connsiteY768" fmla="*/ 898971 h 6858000"/>
              <a:gd name="connsiteX769" fmla="*/ 3276511 w 7467600"/>
              <a:gd name="connsiteY769" fmla="*/ 786423 h 6858000"/>
              <a:gd name="connsiteX770" fmla="*/ 3584154 w 7467600"/>
              <a:gd name="connsiteY770" fmla="*/ 448218 h 6858000"/>
              <a:gd name="connsiteX771" fmla="*/ 3624562 w 7467600"/>
              <a:gd name="connsiteY771" fmla="*/ 367041 h 6858000"/>
              <a:gd name="connsiteX772" fmla="*/ 3766672 w 7467600"/>
              <a:gd name="connsiteY772" fmla="*/ 359429 h 6858000"/>
              <a:gd name="connsiteX773" fmla="*/ 3996338 w 7467600"/>
              <a:gd name="connsiteY773" fmla="*/ 968237 h 6858000"/>
              <a:gd name="connsiteX774" fmla="*/ 3766672 w 7467600"/>
              <a:gd name="connsiteY774" fmla="*/ 359429 h 6858000"/>
              <a:gd name="connsiteX775" fmla="*/ 5805386 w 7467600"/>
              <a:gd name="connsiteY775" fmla="*/ 239240 h 6858000"/>
              <a:gd name="connsiteX776" fmla="*/ 5736947 w 7467600"/>
              <a:gd name="connsiteY776" fmla="*/ 261367 h 6858000"/>
              <a:gd name="connsiteX777" fmla="*/ 5427012 w 7467600"/>
              <a:gd name="connsiteY777" fmla="*/ 311272 h 6858000"/>
              <a:gd name="connsiteX778" fmla="*/ 5147818 w 7467600"/>
              <a:gd name="connsiteY778" fmla="*/ 322112 h 6858000"/>
              <a:gd name="connsiteX779" fmla="*/ 5060854 w 7467600"/>
              <a:gd name="connsiteY779" fmla="*/ 311882 h 6858000"/>
              <a:gd name="connsiteX780" fmla="*/ 4945989 w 7467600"/>
              <a:gd name="connsiteY780" fmla="*/ 300516 h 6858000"/>
              <a:gd name="connsiteX781" fmla="*/ 5410479 w 7467600"/>
              <a:gd name="connsiteY781" fmla="*/ 348434 h 6858000"/>
              <a:gd name="connsiteX782" fmla="*/ 5805386 w 7467600"/>
              <a:gd name="connsiteY782" fmla="*/ 239240 h 6858000"/>
              <a:gd name="connsiteX783" fmla="*/ 5905192 w 7467600"/>
              <a:gd name="connsiteY783" fmla="*/ 163079 h 6858000"/>
              <a:gd name="connsiteX784" fmla="*/ 5865655 w 7467600"/>
              <a:gd name="connsiteY784" fmla="*/ 171901 h 6858000"/>
              <a:gd name="connsiteX785" fmla="*/ 5259740 w 7467600"/>
              <a:gd name="connsiteY785" fmla="*/ 257013 h 6858000"/>
              <a:gd name="connsiteX786" fmla="*/ 5208466 w 7467600"/>
              <a:gd name="connsiteY786" fmla="*/ 257550 h 6858000"/>
              <a:gd name="connsiteX787" fmla="*/ 4980204 w 7467600"/>
              <a:gd name="connsiteY787" fmla="*/ 271903 h 6858000"/>
              <a:gd name="connsiteX788" fmla="*/ 5068068 w 7467600"/>
              <a:gd name="connsiteY788" fmla="*/ 282244 h 6858000"/>
              <a:gd name="connsiteX789" fmla="*/ 5153231 w 7467600"/>
              <a:gd name="connsiteY789" fmla="*/ 292240 h 6858000"/>
              <a:gd name="connsiteX790" fmla="*/ 5426491 w 7467600"/>
              <a:gd name="connsiteY790" fmla="*/ 281128 h 6858000"/>
              <a:gd name="connsiteX791" fmla="*/ 5731212 w 7467600"/>
              <a:gd name="connsiteY791" fmla="*/ 231951 h 6858000"/>
              <a:gd name="connsiteX792" fmla="*/ 5905192 w 7467600"/>
              <a:gd name="connsiteY792" fmla="*/ 163079 h 6858000"/>
              <a:gd name="connsiteX793" fmla="*/ 5944437 w 7467600"/>
              <a:gd name="connsiteY793" fmla="*/ 113829 h 6858000"/>
              <a:gd name="connsiteX794" fmla="*/ 5825032 w 7467600"/>
              <a:gd name="connsiteY794" fmla="*/ 146405 h 6858000"/>
              <a:gd name="connsiteX795" fmla="*/ 4955599 w 7467600"/>
              <a:gd name="connsiteY795" fmla="*/ 247008 h 6858000"/>
              <a:gd name="connsiteX796" fmla="*/ 5210104 w 7467600"/>
              <a:gd name="connsiteY796" fmla="*/ 228123 h 6858000"/>
              <a:gd name="connsiteX797" fmla="*/ 5261015 w 7467600"/>
              <a:gd name="connsiteY797" fmla="*/ 227087 h 6858000"/>
              <a:gd name="connsiteX798" fmla="*/ 5861181 w 7467600"/>
              <a:gd name="connsiteY798" fmla="*/ 143093 h 6858000"/>
              <a:gd name="connsiteX799" fmla="*/ 5961252 w 7467600"/>
              <a:gd name="connsiteY799" fmla="*/ 114820 h 6858000"/>
              <a:gd name="connsiteX800" fmla="*/ 5944437 w 7467600"/>
              <a:gd name="connsiteY800" fmla="*/ 113829 h 6858000"/>
              <a:gd name="connsiteX801" fmla="*/ 3882765 w 7467600"/>
              <a:gd name="connsiteY801" fmla="*/ 0 h 6858000"/>
              <a:gd name="connsiteX802" fmla="*/ 3995099 w 7467600"/>
              <a:gd name="connsiteY802" fmla="*/ 0 h 6858000"/>
              <a:gd name="connsiteX803" fmla="*/ 4163818 w 7467600"/>
              <a:gd name="connsiteY803" fmla="*/ 234104 h 6858000"/>
              <a:gd name="connsiteX804" fmla="*/ 4172099 w 7467600"/>
              <a:gd name="connsiteY804" fmla="*/ 234207 h 6858000"/>
              <a:gd name="connsiteX805" fmla="*/ 4784282 w 7467600"/>
              <a:gd name="connsiteY805" fmla="*/ 276561 h 6858000"/>
              <a:gd name="connsiteX806" fmla="*/ 4801687 w 7467600"/>
              <a:gd name="connsiteY806" fmla="*/ 267764 h 6858000"/>
              <a:gd name="connsiteX807" fmla="*/ 6082788 w 7467600"/>
              <a:gd name="connsiteY807" fmla="*/ 64119 h 6858000"/>
              <a:gd name="connsiteX808" fmla="*/ 6099442 w 7467600"/>
              <a:gd name="connsiteY808" fmla="*/ 82568 h 6858000"/>
              <a:gd name="connsiteX809" fmla="*/ 4804137 w 7467600"/>
              <a:gd name="connsiteY809" fmla="*/ 320931 h 6858000"/>
              <a:gd name="connsiteX810" fmla="*/ 4227047 w 7467600"/>
              <a:gd name="connsiteY810" fmla="*/ 313415 h 6858000"/>
              <a:gd name="connsiteX811" fmla="*/ 4346041 w 7467600"/>
              <a:gd name="connsiteY811" fmla="*/ 456086 h 6858000"/>
              <a:gd name="connsiteX812" fmla="*/ 4870967 w 7467600"/>
              <a:gd name="connsiteY812" fmla="*/ 963061 h 6858000"/>
              <a:gd name="connsiteX813" fmla="*/ 4889647 w 7467600"/>
              <a:gd name="connsiteY813" fmla="*/ 957147 h 6858000"/>
              <a:gd name="connsiteX814" fmla="*/ 5422504 w 7467600"/>
              <a:gd name="connsiteY814" fmla="*/ 805191 h 6858000"/>
              <a:gd name="connsiteX815" fmla="*/ 6087656 w 7467600"/>
              <a:gd name="connsiteY815" fmla="*/ 826703 h 6858000"/>
              <a:gd name="connsiteX816" fmla="*/ 6058717 w 7467600"/>
              <a:gd name="connsiteY816" fmla="*/ 865992 h 6858000"/>
              <a:gd name="connsiteX817" fmla="*/ 4974153 w 7467600"/>
              <a:gd name="connsiteY817" fmla="*/ 1045456 h 6858000"/>
              <a:gd name="connsiteX818" fmla="*/ 5627835 w 7467600"/>
              <a:gd name="connsiteY818" fmla="*/ 1472077 h 6858000"/>
              <a:gd name="connsiteX819" fmla="*/ 5629817 w 7467600"/>
              <a:gd name="connsiteY819" fmla="*/ 1471412 h 6858000"/>
              <a:gd name="connsiteX820" fmla="*/ 5634124 w 7467600"/>
              <a:gd name="connsiteY820" fmla="*/ 1470572 h 6858000"/>
              <a:gd name="connsiteX821" fmla="*/ 5755832 w 7467600"/>
              <a:gd name="connsiteY821" fmla="*/ 1383886 h 6858000"/>
              <a:gd name="connsiteX822" fmla="*/ 6014186 w 7467600"/>
              <a:gd name="connsiteY822" fmla="*/ 1279799 h 6858000"/>
              <a:gd name="connsiteX823" fmla="*/ 6901619 w 7467600"/>
              <a:gd name="connsiteY823" fmla="*/ 1047874 h 6858000"/>
              <a:gd name="connsiteX824" fmla="*/ 6931566 w 7467600"/>
              <a:gd name="connsiteY824" fmla="*/ 1062034 h 6858000"/>
              <a:gd name="connsiteX825" fmla="*/ 5790982 w 7467600"/>
              <a:gd name="connsiteY825" fmla="*/ 1561380 h 6858000"/>
              <a:gd name="connsiteX826" fmla="*/ 6188971 w 7467600"/>
              <a:gd name="connsiteY826" fmla="*/ 1755168 h 6858000"/>
              <a:gd name="connsiteX827" fmla="*/ 6202446 w 7467600"/>
              <a:gd name="connsiteY827" fmla="*/ 1752268 h 6858000"/>
              <a:gd name="connsiteX828" fmla="*/ 7179560 w 7467600"/>
              <a:gd name="connsiteY828" fmla="*/ 1467551 h 6858000"/>
              <a:gd name="connsiteX829" fmla="*/ 7158730 w 7467600"/>
              <a:gd name="connsiteY829" fmla="*/ 1507835 h 6858000"/>
              <a:gd name="connsiteX830" fmla="*/ 6326959 w 7467600"/>
              <a:gd name="connsiteY830" fmla="*/ 1817686 h 6858000"/>
              <a:gd name="connsiteX831" fmla="*/ 6537433 w 7467600"/>
              <a:gd name="connsiteY831" fmla="*/ 1907790 h 6858000"/>
              <a:gd name="connsiteX832" fmla="*/ 6550221 w 7467600"/>
              <a:gd name="connsiteY832" fmla="*/ 1910729 h 6858000"/>
              <a:gd name="connsiteX833" fmla="*/ 6964438 w 7467600"/>
              <a:gd name="connsiteY833" fmla="*/ 2209505 h 6858000"/>
              <a:gd name="connsiteX834" fmla="*/ 7367862 w 7467600"/>
              <a:gd name="connsiteY834" fmla="*/ 2806833 h 6858000"/>
              <a:gd name="connsiteX835" fmla="*/ 7364329 w 7467600"/>
              <a:gd name="connsiteY835" fmla="*/ 2826907 h 6858000"/>
              <a:gd name="connsiteX836" fmla="*/ 7290545 w 7467600"/>
              <a:gd name="connsiteY836" fmla="*/ 2850663 h 6858000"/>
              <a:gd name="connsiteX837" fmla="*/ 6472036 w 7467600"/>
              <a:gd name="connsiteY837" fmla="*/ 1959003 h 6858000"/>
              <a:gd name="connsiteX838" fmla="*/ 5792897 w 7467600"/>
              <a:gd name="connsiteY838" fmla="*/ 1647747 h 6858000"/>
              <a:gd name="connsiteX839" fmla="*/ 5842751 w 7467600"/>
              <a:gd name="connsiteY839" fmla="*/ 1816112 h 6858000"/>
              <a:gd name="connsiteX840" fmla="*/ 5847424 w 7467600"/>
              <a:gd name="connsiteY840" fmla="*/ 1815776 h 6858000"/>
              <a:gd name="connsiteX841" fmla="*/ 6399821 w 7467600"/>
              <a:gd name="connsiteY841" fmla="*/ 2344799 h 6858000"/>
              <a:gd name="connsiteX842" fmla="*/ 6323232 w 7467600"/>
              <a:gd name="connsiteY842" fmla="*/ 2389634 h 6858000"/>
              <a:gd name="connsiteX843" fmla="*/ 5942958 w 7467600"/>
              <a:gd name="connsiteY843" fmla="*/ 2077708 h 6858000"/>
              <a:gd name="connsiteX844" fmla="*/ 5921559 w 7467600"/>
              <a:gd name="connsiteY844" fmla="*/ 2378596 h 6858000"/>
              <a:gd name="connsiteX845" fmla="*/ 5817651 w 7467600"/>
              <a:gd name="connsiteY845" fmla="*/ 3023919 h 6858000"/>
              <a:gd name="connsiteX846" fmla="*/ 5729634 w 7467600"/>
              <a:gd name="connsiteY846" fmla="*/ 3051849 h 6858000"/>
              <a:gd name="connsiteX847" fmla="*/ 5611018 w 7467600"/>
              <a:gd name="connsiteY847" fmla="*/ 2316769 h 6858000"/>
              <a:gd name="connsiteX848" fmla="*/ 5687608 w 7467600"/>
              <a:gd name="connsiteY848" fmla="*/ 2039972 h 6858000"/>
              <a:gd name="connsiteX849" fmla="*/ 5657554 w 7467600"/>
              <a:gd name="connsiteY849" fmla="*/ 1576445 h 6858000"/>
              <a:gd name="connsiteX850" fmla="*/ 5150475 w 7467600"/>
              <a:gd name="connsiteY850" fmla="*/ 1274012 h 6858000"/>
              <a:gd name="connsiteX851" fmla="*/ 5349142 w 7467600"/>
              <a:gd name="connsiteY851" fmla="*/ 2204405 h 6858000"/>
              <a:gd name="connsiteX852" fmla="*/ 5262214 w 7467600"/>
              <a:gd name="connsiteY852" fmla="*/ 2233836 h 6858000"/>
              <a:gd name="connsiteX853" fmla="*/ 4981539 w 7467600"/>
              <a:gd name="connsiteY853" fmla="*/ 1542201 h 6858000"/>
              <a:gd name="connsiteX854" fmla="*/ 4958461 w 7467600"/>
              <a:gd name="connsiteY854" fmla="*/ 1136957 h 6858000"/>
              <a:gd name="connsiteX855" fmla="*/ 4655015 w 7467600"/>
              <a:gd name="connsiteY855" fmla="*/ 891426 h 6858000"/>
              <a:gd name="connsiteX856" fmla="*/ 4348002 w 7467600"/>
              <a:gd name="connsiteY856" fmla="*/ 2205895 h 6858000"/>
              <a:gd name="connsiteX857" fmla="*/ 4262250 w 7467600"/>
              <a:gd name="connsiteY857" fmla="*/ 2219972 h 6858000"/>
              <a:gd name="connsiteX858" fmla="*/ 4550611 w 7467600"/>
              <a:gd name="connsiteY858" fmla="*/ 817540 h 6858000"/>
              <a:gd name="connsiteX859" fmla="*/ 4564418 w 7467600"/>
              <a:gd name="connsiteY859" fmla="*/ 808293 h 6858000"/>
              <a:gd name="connsiteX860" fmla="*/ 4266388 w 7467600"/>
              <a:gd name="connsiteY860" fmla="*/ 500083 h 6858000"/>
              <a:gd name="connsiteX861" fmla="*/ 4032842 w 7467600"/>
              <a:gd name="connsiteY861" fmla="*/ 211809 h 6858000"/>
              <a:gd name="connsiteX862" fmla="*/ 3882765 w 7467600"/>
              <a:gd name="connsiteY862" fmla="*/ 0 h 6858000"/>
              <a:gd name="connsiteX863" fmla="*/ 3721337 w 7467600"/>
              <a:gd name="connsiteY863" fmla="*/ 0 h 6858000"/>
              <a:gd name="connsiteX864" fmla="*/ 3797544 w 7467600"/>
              <a:gd name="connsiteY864" fmla="*/ 0 h 6858000"/>
              <a:gd name="connsiteX865" fmla="*/ 3775734 w 7467600"/>
              <a:gd name="connsiteY865" fmla="*/ 95131 h 6858000"/>
              <a:gd name="connsiteX866" fmla="*/ 3724807 w 7467600"/>
              <a:gd name="connsiteY866" fmla="*/ 272257 h 6858000"/>
              <a:gd name="connsiteX867" fmla="*/ 3726844 w 7467600"/>
              <a:gd name="connsiteY867" fmla="*/ 282988 h 6858000"/>
              <a:gd name="connsiteX868" fmla="*/ 3742664 w 7467600"/>
              <a:gd name="connsiteY868" fmla="*/ 279918 h 6858000"/>
              <a:gd name="connsiteX869" fmla="*/ 4103910 w 7467600"/>
              <a:gd name="connsiteY869" fmla="*/ 1161917 h 6858000"/>
              <a:gd name="connsiteX870" fmla="*/ 4020269 w 7467600"/>
              <a:gd name="connsiteY870" fmla="*/ 1200406 h 6858000"/>
              <a:gd name="connsiteX871" fmla="*/ 3674882 w 7467600"/>
              <a:gd name="connsiteY871" fmla="*/ 488524 h 6858000"/>
              <a:gd name="connsiteX872" fmla="*/ 3132682 w 7467600"/>
              <a:gd name="connsiteY872" fmla="*/ 1072284 h 6858000"/>
              <a:gd name="connsiteX873" fmla="*/ 2716346 w 7467600"/>
              <a:gd name="connsiteY873" fmla="*/ 1276376 h 6858000"/>
              <a:gd name="connsiteX874" fmla="*/ 2716772 w 7467600"/>
              <a:gd name="connsiteY874" fmla="*/ 1255462 h 6858000"/>
              <a:gd name="connsiteX875" fmla="*/ 3471096 w 7467600"/>
              <a:gd name="connsiteY875" fmla="*/ 437072 h 6858000"/>
              <a:gd name="connsiteX876" fmla="*/ 3639057 w 7467600"/>
              <a:gd name="connsiteY876" fmla="*/ 286334 h 6858000"/>
              <a:gd name="connsiteX877" fmla="*/ 3640309 w 7467600"/>
              <a:gd name="connsiteY877" fmla="*/ 284664 h 6858000"/>
              <a:gd name="connsiteX878" fmla="*/ 3646022 w 7467600"/>
              <a:gd name="connsiteY878" fmla="*/ 276711 h 6858000"/>
              <a:gd name="connsiteX879" fmla="*/ 3707943 w 7467600"/>
              <a:gd name="connsiteY879" fmla="*/ 65958 h 6858000"/>
              <a:gd name="connsiteX880" fmla="*/ 3721337 w 7467600"/>
              <a:gd name="connsiteY880" fmla="*/ 0 h 6858000"/>
              <a:gd name="connsiteX881" fmla="*/ 2867960 w 7467600"/>
              <a:gd name="connsiteY881" fmla="*/ 0 h 6858000"/>
              <a:gd name="connsiteX882" fmla="*/ 2926351 w 7467600"/>
              <a:gd name="connsiteY882" fmla="*/ 0 h 6858000"/>
              <a:gd name="connsiteX883" fmla="*/ 2902823 w 7467600"/>
              <a:gd name="connsiteY883" fmla="*/ 262929 h 6858000"/>
              <a:gd name="connsiteX884" fmla="*/ 2940663 w 7467600"/>
              <a:gd name="connsiteY884" fmla="*/ 140884 h 6858000"/>
              <a:gd name="connsiteX885" fmla="*/ 2947039 w 7467600"/>
              <a:gd name="connsiteY885" fmla="*/ 122524 h 6858000"/>
              <a:gd name="connsiteX886" fmla="*/ 2984316 w 7467600"/>
              <a:gd name="connsiteY886" fmla="*/ 0 h 6858000"/>
              <a:gd name="connsiteX887" fmla="*/ 3016114 w 7467600"/>
              <a:gd name="connsiteY887" fmla="*/ 0 h 6858000"/>
              <a:gd name="connsiteX888" fmla="*/ 2979949 w 7467600"/>
              <a:gd name="connsiteY888" fmla="*/ 119274 h 6858000"/>
              <a:gd name="connsiteX889" fmla="*/ 3023879 w 7467600"/>
              <a:gd name="connsiteY889" fmla="*/ 0 h 6858000"/>
              <a:gd name="connsiteX890" fmla="*/ 3105400 w 7467600"/>
              <a:gd name="connsiteY890" fmla="*/ 0 h 6858000"/>
              <a:gd name="connsiteX891" fmla="*/ 3094669 w 7467600"/>
              <a:gd name="connsiteY891" fmla="*/ 30308 h 6858000"/>
              <a:gd name="connsiteX892" fmla="*/ 2901945 w 7467600"/>
              <a:gd name="connsiteY892" fmla="*/ 466538 h 6858000"/>
              <a:gd name="connsiteX893" fmla="*/ 2815209 w 7467600"/>
              <a:gd name="connsiteY893" fmla="*/ 497361 h 6858000"/>
              <a:gd name="connsiteX894" fmla="*/ 2844845 w 7467600"/>
              <a:gd name="connsiteY894" fmla="*/ 127638 h 6858000"/>
              <a:gd name="connsiteX895" fmla="*/ 2867960 w 7467600"/>
              <a:gd name="connsiteY895" fmla="*/ 0 h 6858000"/>
              <a:gd name="connsiteX896" fmla="*/ 1057230 w 7467600"/>
              <a:gd name="connsiteY896" fmla="*/ 0 h 6858000"/>
              <a:gd name="connsiteX897" fmla="*/ 1111003 w 7467600"/>
              <a:gd name="connsiteY897" fmla="*/ 0 h 6858000"/>
              <a:gd name="connsiteX898" fmla="*/ 1125553 w 7467600"/>
              <a:gd name="connsiteY898" fmla="*/ 52588 h 6858000"/>
              <a:gd name="connsiteX899" fmla="*/ 1304276 w 7467600"/>
              <a:gd name="connsiteY899" fmla="*/ 476275 h 6858000"/>
              <a:gd name="connsiteX900" fmla="*/ 1492066 w 7467600"/>
              <a:gd name="connsiteY900" fmla="*/ 886333 h 6858000"/>
              <a:gd name="connsiteX901" fmla="*/ 1423698 w 7467600"/>
              <a:gd name="connsiteY901" fmla="*/ 710817 h 6858000"/>
              <a:gd name="connsiteX902" fmla="*/ 1357609 w 7467600"/>
              <a:gd name="connsiteY902" fmla="*/ 532892 h 6858000"/>
              <a:gd name="connsiteX903" fmla="*/ 1309550 w 7467600"/>
              <a:gd name="connsiteY903" fmla="*/ 374031 h 6858000"/>
              <a:gd name="connsiteX904" fmla="*/ 1193673 w 7467600"/>
              <a:gd name="connsiteY904" fmla="*/ 49533 h 6858000"/>
              <a:gd name="connsiteX905" fmla="*/ 1164391 w 7467600"/>
              <a:gd name="connsiteY905" fmla="*/ 0 h 6858000"/>
              <a:gd name="connsiteX906" fmla="*/ 1200666 w 7467600"/>
              <a:gd name="connsiteY906" fmla="*/ 0 h 6858000"/>
              <a:gd name="connsiteX907" fmla="*/ 1223408 w 7467600"/>
              <a:gd name="connsiteY907" fmla="*/ 38996 h 6858000"/>
              <a:gd name="connsiteX908" fmla="*/ 1339635 w 7467600"/>
              <a:gd name="connsiteY908" fmla="*/ 365517 h 6858000"/>
              <a:gd name="connsiteX909" fmla="*/ 1387469 w 7467600"/>
              <a:gd name="connsiteY909" fmla="*/ 523079 h 6858000"/>
              <a:gd name="connsiteX910" fmla="*/ 1452685 w 7467600"/>
              <a:gd name="connsiteY910" fmla="*/ 699806 h 6858000"/>
              <a:gd name="connsiteX911" fmla="*/ 1492092 w 7467600"/>
              <a:gd name="connsiteY911" fmla="*/ 800424 h 6858000"/>
              <a:gd name="connsiteX912" fmla="*/ 1455302 w 7467600"/>
              <a:gd name="connsiteY912" fmla="*/ 632913 h 6858000"/>
              <a:gd name="connsiteX913" fmla="*/ 1222336 w 7467600"/>
              <a:gd name="connsiteY913" fmla="*/ 9480 h 6858000"/>
              <a:gd name="connsiteX914" fmla="*/ 1214634 w 7467600"/>
              <a:gd name="connsiteY914" fmla="*/ 0 h 6858000"/>
              <a:gd name="connsiteX915" fmla="*/ 1289827 w 7467600"/>
              <a:gd name="connsiteY915" fmla="*/ 0 h 6858000"/>
              <a:gd name="connsiteX916" fmla="*/ 1321076 w 7467600"/>
              <a:gd name="connsiteY916" fmla="*/ 59722 h 6858000"/>
              <a:gd name="connsiteX917" fmla="*/ 1512579 w 7467600"/>
              <a:gd name="connsiteY917" fmla="*/ 626441 h 6858000"/>
              <a:gd name="connsiteX918" fmla="*/ 1506076 w 7467600"/>
              <a:gd name="connsiteY918" fmla="*/ 1089289 h 6858000"/>
              <a:gd name="connsiteX919" fmla="*/ 1486346 w 7467600"/>
              <a:gd name="connsiteY919" fmla="*/ 1079919 h 6858000"/>
              <a:gd name="connsiteX920" fmla="*/ 1070511 w 7467600"/>
              <a:gd name="connsiteY920" fmla="*/ 48609 h 6858000"/>
              <a:gd name="connsiteX921" fmla="*/ 1057230 w 7467600"/>
              <a:gd name="connsiteY921" fmla="*/ 0 h 6858000"/>
              <a:gd name="connsiteX922" fmla="*/ 43151 w 7467600"/>
              <a:gd name="connsiteY922" fmla="*/ 0 h 6858000"/>
              <a:gd name="connsiteX923" fmla="*/ 95283 w 7467600"/>
              <a:gd name="connsiteY923" fmla="*/ 0 h 6858000"/>
              <a:gd name="connsiteX924" fmla="*/ 300708 w 7467600"/>
              <a:gd name="connsiteY924" fmla="*/ 154571 h 6858000"/>
              <a:gd name="connsiteX925" fmla="*/ 530414 w 7467600"/>
              <a:gd name="connsiteY925" fmla="*/ 354673 h 6858000"/>
              <a:gd name="connsiteX926" fmla="*/ 333785 w 7467600"/>
              <a:gd name="connsiteY926" fmla="*/ 161564 h 6858000"/>
              <a:gd name="connsiteX927" fmla="*/ 147005 w 7467600"/>
              <a:gd name="connsiteY927" fmla="*/ 0 h 6858000"/>
              <a:gd name="connsiteX928" fmla="*/ 272509 w 7467600"/>
              <a:gd name="connsiteY928" fmla="*/ 0 h 6858000"/>
              <a:gd name="connsiteX929" fmla="*/ 326276 w 7467600"/>
              <a:gd name="connsiteY929" fmla="*/ 45847 h 6858000"/>
              <a:gd name="connsiteX930" fmla="*/ 823759 w 7467600"/>
              <a:gd name="connsiteY930" fmla="*/ 574145 h 6858000"/>
              <a:gd name="connsiteX931" fmla="*/ 811254 w 7467600"/>
              <a:gd name="connsiteY931" fmla="*/ 665546 h 6858000"/>
              <a:gd name="connsiteX932" fmla="*/ 154042 w 7467600"/>
              <a:gd name="connsiteY932" fmla="*/ 261522 h 6858000"/>
              <a:gd name="connsiteX933" fmla="*/ 13550 w 7467600"/>
              <a:gd name="connsiteY933" fmla="*/ 158423 h 6858000"/>
              <a:gd name="connsiteX934" fmla="*/ 0 w 7467600"/>
              <a:gd name="connsiteY934" fmla="*/ 146618 h 6858000"/>
              <a:gd name="connsiteX935" fmla="*/ 0 w 7467600"/>
              <a:gd name="connsiteY935" fmla="*/ 59161 h 6858000"/>
              <a:gd name="connsiteX936" fmla="*/ 45427 w 7467600"/>
              <a:gd name="connsiteY936" fmla="*/ 101078 h 6858000"/>
              <a:gd name="connsiteX937" fmla="*/ 630103 w 7467600"/>
              <a:gd name="connsiteY937" fmla="*/ 485885 h 6858000"/>
              <a:gd name="connsiteX938" fmla="*/ 532040 w 7467600"/>
              <a:gd name="connsiteY938" fmla="*/ 399359 h 6858000"/>
              <a:gd name="connsiteX939" fmla="*/ 517618 w 7467600"/>
              <a:gd name="connsiteY939" fmla="*/ 385726 h 6858000"/>
              <a:gd name="connsiteX940" fmla="*/ 285074 w 7467600"/>
              <a:gd name="connsiteY940" fmla="*/ 182755 h 6858000"/>
              <a:gd name="connsiteX941" fmla="*/ 43151 w 7467600"/>
              <a:gd name="connsiteY941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289862 w 7467600"/>
              <a:gd name="connsiteY4" fmla="*/ 6659827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289862 w 7467600"/>
              <a:gd name="connsiteY8" fmla="*/ 6659827 h 6858000"/>
              <a:gd name="connsiteX9" fmla="*/ 1019354 w 7467600"/>
              <a:gd name="connsiteY9" fmla="*/ 6315006 h 6858000"/>
              <a:gd name="connsiteX10" fmla="*/ 441046 w 7467600"/>
              <a:gd name="connsiteY10" fmla="*/ 6691153 h 6858000"/>
              <a:gd name="connsiteX11" fmla="*/ 1019354 w 7467600"/>
              <a:gd name="connsiteY11" fmla="*/ 6315006 h 6858000"/>
              <a:gd name="connsiteX12" fmla="*/ 991680 w 7467600"/>
              <a:gd name="connsiteY12" fmla="*/ 6298413 h 6858000"/>
              <a:gd name="connsiteX13" fmla="*/ 409060 w 7467600"/>
              <a:gd name="connsiteY13" fmla="*/ 6671470 h 6858000"/>
              <a:gd name="connsiteX14" fmla="*/ 991680 w 7467600"/>
              <a:gd name="connsiteY14" fmla="*/ 6298413 h 6858000"/>
              <a:gd name="connsiteX15" fmla="*/ 103333 w 7467600"/>
              <a:gd name="connsiteY15" fmla="*/ 5699602 h 6858000"/>
              <a:gd name="connsiteX16" fmla="*/ 233938 w 7467600"/>
              <a:gd name="connsiteY16" fmla="*/ 5809416 h 6858000"/>
              <a:gd name="connsiteX17" fmla="*/ 883580 w 7467600"/>
              <a:gd name="connsiteY17" fmla="*/ 6180710 h 6858000"/>
              <a:gd name="connsiteX18" fmla="*/ 487337 w 7467600"/>
              <a:gd name="connsiteY18" fmla="*/ 5950182 h 6858000"/>
              <a:gd name="connsiteX19" fmla="*/ 354051 w 7467600"/>
              <a:gd name="connsiteY19" fmla="*/ 5854912 h 6858000"/>
              <a:gd name="connsiteX20" fmla="*/ 195436 w 7467600"/>
              <a:gd name="connsiteY20" fmla="*/ 5755068 h 6858000"/>
              <a:gd name="connsiteX21" fmla="*/ 103333 w 7467600"/>
              <a:gd name="connsiteY21" fmla="*/ 5699602 h 6858000"/>
              <a:gd name="connsiteX22" fmla="*/ 5539432 w 7467600"/>
              <a:gd name="connsiteY22" fmla="*/ 5642928 h 6858000"/>
              <a:gd name="connsiteX23" fmla="*/ 5555462 w 7467600"/>
              <a:gd name="connsiteY23" fmla="*/ 5694454 h 6858000"/>
              <a:gd name="connsiteX24" fmla="*/ 5828270 w 7467600"/>
              <a:gd name="connsiteY24" fmla="*/ 6320663 h 6858000"/>
              <a:gd name="connsiteX25" fmla="*/ 5947416 w 7467600"/>
              <a:gd name="connsiteY25" fmla="*/ 6574846 h 6858000"/>
              <a:gd name="connsiteX26" fmla="*/ 5539432 w 7467600"/>
              <a:gd name="connsiteY26" fmla="*/ 5642928 h 6858000"/>
              <a:gd name="connsiteX27" fmla="*/ 51253 w 7467600"/>
              <a:gd name="connsiteY27" fmla="*/ 5631825 h 6858000"/>
              <a:gd name="connsiteX28" fmla="*/ 211622 w 7467600"/>
              <a:gd name="connsiteY28" fmla="*/ 5728803 h 6858000"/>
              <a:gd name="connsiteX29" fmla="*/ 371652 w 7467600"/>
              <a:gd name="connsiteY29" fmla="*/ 5829062 h 6858000"/>
              <a:gd name="connsiteX30" fmla="*/ 505903 w 7467600"/>
              <a:gd name="connsiteY30" fmla="*/ 5925221 h 6858000"/>
              <a:gd name="connsiteX31" fmla="*/ 899240 w 7467600"/>
              <a:gd name="connsiteY31" fmla="*/ 6153068 h 6858000"/>
              <a:gd name="connsiteX32" fmla="*/ 988114 w 7467600"/>
              <a:gd name="connsiteY32" fmla="*/ 6174204 h 6858000"/>
              <a:gd name="connsiteX33" fmla="*/ 845971 w 7467600"/>
              <a:gd name="connsiteY33" fmla="*/ 6067177 h 6858000"/>
              <a:gd name="connsiteX34" fmla="*/ 448057 w 7467600"/>
              <a:gd name="connsiteY34" fmla="*/ 5841376 h 6858000"/>
              <a:gd name="connsiteX35" fmla="*/ 51253 w 7467600"/>
              <a:gd name="connsiteY35" fmla="*/ 5631825 h 6858000"/>
              <a:gd name="connsiteX36" fmla="*/ 2606687 w 7467600"/>
              <a:gd name="connsiteY36" fmla="*/ 5630718 h 6858000"/>
              <a:gd name="connsiteX37" fmla="*/ 2645658 w 7467600"/>
              <a:gd name="connsiteY37" fmla="*/ 6640259 h 6858000"/>
              <a:gd name="connsiteX38" fmla="*/ 2606687 w 7467600"/>
              <a:gd name="connsiteY38" fmla="*/ 5630718 h 6858000"/>
              <a:gd name="connsiteX39" fmla="*/ 3642057 w 7467600"/>
              <a:gd name="connsiteY39" fmla="*/ 5573487 h 6858000"/>
              <a:gd name="connsiteX40" fmla="*/ 3632981 w 7467600"/>
              <a:gd name="connsiteY40" fmla="*/ 5579437 h 6858000"/>
              <a:gd name="connsiteX41" fmla="*/ 3382436 w 7467600"/>
              <a:gd name="connsiteY41" fmla="*/ 5952726 h 6858000"/>
              <a:gd name="connsiteX42" fmla="*/ 3191929 w 7467600"/>
              <a:gd name="connsiteY42" fmla="*/ 6662669 h 6858000"/>
              <a:gd name="connsiteX43" fmla="*/ 3369898 w 7467600"/>
              <a:gd name="connsiteY43" fmla="*/ 6081771 h 6858000"/>
              <a:gd name="connsiteX44" fmla="*/ 3642057 w 7467600"/>
              <a:gd name="connsiteY44" fmla="*/ 5573487 h 6858000"/>
              <a:gd name="connsiteX45" fmla="*/ 2650666 w 7467600"/>
              <a:gd name="connsiteY45" fmla="*/ 5530686 h 6858000"/>
              <a:gd name="connsiteX46" fmla="*/ 2650249 w 7467600"/>
              <a:gd name="connsiteY46" fmla="*/ 5532101 h 6858000"/>
              <a:gd name="connsiteX47" fmla="*/ 2663808 w 7467600"/>
              <a:gd name="connsiteY47" fmla="*/ 6535215 h 6858000"/>
              <a:gd name="connsiteX48" fmla="*/ 2665418 w 7467600"/>
              <a:gd name="connsiteY48" fmla="*/ 6132756 h 6858000"/>
              <a:gd name="connsiteX49" fmla="*/ 2650666 w 7467600"/>
              <a:gd name="connsiteY49" fmla="*/ 5530686 h 6858000"/>
              <a:gd name="connsiteX50" fmla="*/ 2680277 w 7467600"/>
              <a:gd name="connsiteY50" fmla="*/ 5479204 h 6858000"/>
              <a:gd name="connsiteX51" fmla="*/ 2678972 w 7467600"/>
              <a:gd name="connsiteY51" fmla="*/ 5481582 h 6858000"/>
              <a:gd name="connsiteX52" fmla="*/ 2696666 w 7467600"/>
              <a:gd name="connsiteY52" fmla="*/ 6133836 h 6858000"/>
              <a:gd name="connsiteX53" fmla="*/ 2695769 w 7467600"/>
              <a:gd name="connsiteY53" fmla="*/ 6390955 h 6858000"/>
              <a:gd name="connsiteX54" fmla="*/ 2739893 w 7467600"/>
              <a:gd name="connsiteY54" fmla="*/ 6108357 h 6858000"/>
              <a:gd name="connsiteX55" fmla="*/ 2680277 w 7467600"/>
              <a:gd name="connsiteY55" fmla="*/ 5479204 h 6858000"/>
              <a:gd name="connsiteX56" fmla="*/ 1132195 w 7467600"/>
              <a:gd name="connsiteY56" fmla="*/ 5467980 h 6858000"/>
              <a:gd name="connsiteX57" fmla="*/ 1679056 w 7467600"/>
              <a:gd name="connsiteY57" fmla="*/ 5516907 h 6858000"/>
              <a:gd name="connsiteX58" fmla="*/ 2128648 w 7467600"/>
              <a:gd name="connsiteY58" fmla="*/ 5474249 h 6858000"/>
              <a:gd name="connsiteX59" fmla="*/ 1825619 w 7467600"/>
              <a:gd name="connsiteY59" fmla="*/ 5478447 h 6858000"/>
              <a:gd name="connsiteX60" fmla="*/ 1737798 w 7467600"/>
              <a:gd name="connsiteY60" fmla="*/ 5483353 h 6858000"/>
              <a:gd name="connsiteX61" fmla="*/ 1132195 w 7467600"/>
              <a:gd name="connsiteY61" fmla="*/ 5467980 h 6858000"/>
              <a:gd name="connsiteX62" fmla="*/ 1456157 w 7467600"/>
              <a:gd name="connsiteY62" fmla="*/ 5371404 h 6858000"/>
              <a:gd name="connsiteX63" fmla="*/ 1244432 w 7467600"/>
              <a:gd name="connsiteY63" fmla="*/ 5385601 h 6858000"/>
              <a:gd name="connsiteX64" fmla="*/ 973990 w 7467600"/>
              <a:gd name="connsiteY64" fmla="*/ 5424940 h 6858000"/>
              <a:gd name="connsiteX65" fmla="*/ 1103809 w 7467600"/>
              <a:gd name="connsiteY65" fmla="*/ 5433720 h 6858000"/>
              <a:gd name="connsiteX66" fmla="*/ 1123454 w 7467600"/>
              <a:gd name="connsiteY66" fmla="*/ 5435727 h 6858000"/>
              <a:gd name="connsiteX67" fmla="*/ 1737017 w 7467600"/>
              <a:gd name="connsiteY67" fmla="*/ 5452183 h 6858000"/>
              <a:gd name="connsiteX68" fmla="*/ 1824397 w 7467600"/>
              <a:gd name="connsiteY68" fmla="*/ 5447757 h 6858000"/>
              <a:gd name="connsiteX69" fmla="*/ 2070059 w 7467600"/>
              <a:gd name="connsiteY69" fmla="*/ 5441660 h 6858000"/>
              <a:gd name="connsiteX70" fmla="*/ 1456157 w 7467600"/>
              <a:gd name="connsiteY70" fmla="*/ 5371404 h 6858000"/>
              <a:gd name="connsiteX71" fmla="*/ 4988186 w 7467600"/>
              <a:gd name="connsiteY71" fmla="*/ 5216467 h 6858000"/>
              <a:gd name="connsiteX72" fmla="*/ 4777334 w 7467600"/>
              <a:gd name="connsiteY72" fmla="*/ 5406072 h 6858000"/>
              <a:gd name="connsiteX73" fmla="*/ 4718341 w 7467600"/>
              <a:gd name="connsiteY73" fmla="*/ 5468043 h 6858000"/>
              <a:gd name="connsiteX74" fmla="*/ 4604655 w 7467600"/>
              <a:gd name="connsiteY74" fmla="*/ 5583434 h 6858000"/>
              <a:gd name="connsiteX75" fmla="*/ 4565074 w 7467600"/>
              <a:gd name="connsiteY75" fmla="*/ 5618550 h 6858000"/>
              <a:gd name="connsiteX76" fmla="*/ 4988186 w 7467600"/>
              <a:gd name="connsiteY76" fmla="*/ 5216467 h 6858000"/>
              <a:gd name="connsiteX77" fmla="*/ 4978032 w 7467600"/>
              <a:gd name="connsiteY77" fmla="*/ 5183809 h 6858000"/>
              <a:gd name="connsiteX78" fmla="*/ 4463413 w 7467600"/>
              <a:gd name="connsiteY78" fmla="*/ 5615162 h 6858000"/>
              <a:gd name="connsiteX79" fmla="*/ 4358134 w 7467600"/>
              <a:gd name="connsiteY79" fmla="*/ 5742791 h 6858000"/>
              <a:gd name="connsiteX80" fmla="*/ 4376219 w 7467600"/>
              <a:gd name="connsiteY80" fmla="*/ 5729027 h 6858000"/>
              <a:gd name="connsiteX81" fmla="*/ 4582340 w 7467600"/>
              <a:gd name="connsiteY81" fmla="*/ 5561037 h 6858000"/>
              <a:gd name="connsiteX82" fmla="*/ 4694684 w 7467600"/>
              <a:gd name="connsiteY82" fmla="*/ 5447098 h 6858000"/>
              <a:gd name="connsiteX83" fmla="*/ 4754123 w 7467600"/>
              <a:gd name="connsiteY83" fmla="*/ 5384643 h 6858000"/>
              <a:gd name="connsiteX84" fmla="*/ 4978032 w 7467600"/>
              <a:gd name="connsiteY84" fmla="*/ 5183809 h 6858000"/>
              <a:gd name="connsiteX85" fmla="*/ 1903353 w 7467600"/>
              <a:gd name="connsiteY85" fmla="*/ 5044827 h 6858000"/>
              <a:gd name="connsiteX86" fmla="*/ 1936931 w 7467600"/>
              <a:gd name="connsiteY86" fmla="*/ 5093954 h 6858000"/>
              <a:gd name="connsiteX87" fmla="*/ 2195868 w 7467600"/>
              <a:gd name="connsiteY87" fmla="*/ 5396574 h 6858000"/>
              <a:gd name="connsiteX88" fmla="*/ 2088852 w 7467600"/>
              <a:gd name="connsiteY88" fmla="*/ 5166123 h 6858000"/>
              <a:gd name="connsiteX89" fmla="*/ 1958241 w 7467600"/>
              <a:gd name="connsiteY89" fmla="*/ 5067955 h 6858000"/>
              <a:gd name="connsiteX90" fmla="*/ 1903353 w 7467600"/>
              <a:gd name="connsiteY90" fmla="*/ 5044827 h 6858000"/>
              <a:gd name="connsiteX91" fmla="*/ 1979378 w 7467600"/>
              <a:gd name="connsiteY91" fmla="*/ 4769504 h 6858000"/>
              <a:gd name="connsiteX92" fmla="*/ 2882120 w 7467600"/>
              <a:gd name="connsiteY92" fmla="*/ 5064547 h 6858000"/>
              <a:gd name="connsiteX93" fmla="*/ 2793103 w 7467600"/>
              <a:gd name="connsiteY93" fmla="*/ 5039699 h 6858000"/>
              <a:gd name="connsiteX94" fmla="*/ 2770041 w 7467600"/>
              <a:gd name="connsiteY94" fmla="*/ 5033634 h 6858000"/>
              <a:gd name="connsiteX95" fmla="*/ 1979378 w 7467600"/>
              <a:gd name="connsiteY95" fmla="*/ 4769504 h 6858000"/>
              <a:gd name="connsiteX96" fmla="*/ 1927410 w 7467600"/>
              <a:gd name="connsiteY96" fmla="*/ 4716164 h 6858000"/>
              <a:gd name="connsiteX97" fmla="*/ 1959587 w 7467600"/>
              <a:gd name="connsiteY97" fmla="*/ 4728849 h 6858000"/>
              <a:gd name="connsiteX98" fmla="*/ 2777707 w 7467600"/>
              <a:gd name="connsiteY98" fmla="*/ 5003991 h 6858000"/>
              <a:gd name="connsiteX99" fmla="*/ 2800768 w 7467600"/>
              <a:gd name="connsiteY99" fmla="*/ 5010056 h 6858000"/>
              <a:gd name="connsiteX100" fmla="*/ 2879408 w 7467600"/>
              <a:gd name="connsiteY100" fmla="*/ 5031590 h 6858000"/>
              <a:gd name="connsiteX101" fmla="*/ 2862295 w 7467600"/>
              <a:gd name="connsiteY101" fmla="*/ 5022958 h 6858000"/>
              <a:gd name="connsiteX102" fmla="*/ 2813343 w 7467600"/>
              <a:gd name="connsiteY102" fmla="*/ 4998369 h 6858000"/>
              <a:gd name="connsiteX103" fmla="*/ 2646245 w 7467600"/>
              <a:gd name="connsiteY103" fmla="*/ 4930999 h 6858000"/>
              <a:gd name="connsiteX104" fmla="*/ 1999243 w 7467600"/>
              <a:gd name="connsiteY104" fmla="*/ 4730524 h 6858000"/>
              <a:gd name="connsiteX105" fmla="*/ 1979527 w 7467600"/>
              <a:gd name="connsiteY105" fmla="*/ 4726651 h 6858000"/>
              <a:gd name="connsiteX106" fmla="*/ 1927410 w 7467600"/>
              <a:gd name="connsiteY106" fmla="*/ 4716164 h 6858000"/>
              <a:gd name="connsiteX107" fmla="*/ 1997014 w 7467600"/>
              <a:gd name="connsiteY107" fmla="*/ 4698007 h 6858000"/>
              <a:gd name="connsiteX108" fmla="*/ 2005458 w 7467600"/>
              <a:gd name="connsiteY108" fmla="*/ 4699540 h 6858000"/>
              <a:gd name="connsiteX109" fmla="*/ 2657186 w 7467600"/>
              <a:gd name="connsiteY109" fmla="*/ 4901687 h 6858000"/>
              <a:gd name="connsiteX110" fmla="*/ 2826662 w 7467600"/>
              <a:gd name="connsiteY110" fmla="*/ 4970362 h 6858000"/>
              <a:gd name="connsiteX111" fmla="*/ 2876100 w 7467600"/>
              <a:gd name="connsiteY111" fmla="*/ 4995397 h 6858000"/>
              <a:gd name="connsiteX112" fmla="*/ 3042600 w 7467600"/>
              <a:gd name="connsiteY112" fmla="*/ 5059532 h 6858000"/>
              <a:gd name="connsiteX113" fmla="*/ 1997014 w 7467600"/>
              <a:gd name="connsiteY113" fmla="*/ 4698007 h 6858000"/>
              <a:gd name="connsiteX114" fmla="*/ 2305292 w 7467600"/>
              <a:gd name="connsiteY114" fmla="*/ 4219492 h 6858000"/>
              <a:gd name="connsiteX115" fmla="*/ 3360922 w 7467600"/>
              <a:gd name="connsiteY115" fmla="*/ 4529373 h 6858000"/>
              <a:gd name="connsiteX116" fmla="*/ 3492420 w 7467600"/>
              <a:gd name="connsiteY116" fmla="*/ 4510145 h 6858000"/>
              <a:gd name="connsiteX117" fmla="*/ 3364086 w 7467600"/>
              <a:gd name="connsiteY117" fmla="*/ 4480340 h 6858000"/>
              <a:gd name="connsiteX118" fmla="*/ 3225818 w 7467600"/>
              <a:gd name="connsiteY118" fmla="*/ 4411822 h 6858000"/>
              <a:gd name="connsiteX119" fmla="*/ 3129696 w 7467600"/>
              <a:gd name="connsiteY119" fmla="*/ 4360704 h 6858000"/>
              <a:gd name="connsiteX120" fmla="*/ 2814545 w 7467600"/>
              <a:gd name="connsiteY120" fmla="*/ 4282955 h 6858000"/>
              <a:gd name="connsiteX121" fmla="*/ 2305292 w 7467600"/>
              <a:gd name="connsiteY121" fmla="*/ 4219492 h 6858000"/>
              <a:gd name="connsiteX122" fmla="*/ 2626982 w 7467600"/>
              <a:gd name="connsiteY122" fmla="*/ 4206450 h 6858000"/>
              <a:gd name="connsiteX123" fmla="*/ 2490617 w 7467600"/>
              <a:gd name="connsiteY123" fmla="*/ 4206951 h 6858000"/>
              <a:gd name="connsiteX124" fmla="*/ 2819869 w 7467600"/>
              <a:gd name="connsiteY124" fmla="*/ 4252936 h 6858000"/>
              <a:gd name="connsiteX125" fmla="*/ 3143018 w 7467600"/>
              <a:gd name="connsiteY125" fmla="*/ 4332698 h 6858000"/>
              <a:gd name="connsiteX126" fmla="*/ 3241520 w 7467600"/>
              <a:gd name="connsiteY126" fmla="*/ 4385112 h 6858000"/>
              <a:gd name="connsiteX127" fmla="*/ 3374575 w 7467600"/>
              <a:gd name="connsiteY127" fmla="*/ 4451517 h 6858000"/>
              <a:gd name="connsiteX128" fmla="*/ 3505221 w 7467600"/>
              <a:gd name="connsiteY128" fmla="*/ 4480757 h 6858000"/>
              <a:gd name="connsiteX129" fmla="*/ 2626982 w 7467600"/>
              <a:gd name="connsiteY129" fmla="*/ 4206450 h 6858000"/>
              <a:gd name="connsiteX130" fmla="*/ 1310106 w 7467600"/>
              <a:gd name="connsiteY130" fmla="*/ 3943217 h 6858000"/>
              <a:gd name="connsiteX131" fmla="*/ 854994 w 7467600"/>
              <a:gd name="connsiteY131" fmla="*/ 4399136 h 6858000"/>
              <a:gd name="connsiteX132" fmla="*/ 742462 w 7467600"/>
              <a:gd name="connsiteY132" fmla="*/ 4594648 h 6858000"/>
              <a:gd name="connsiteX133" fmla="*/ 820602 w 7467600"/>
              <a:gd name="connsiteY133" fmla="*/ 4485915 h 6858000"/>
              <a:gd name="connsiteX134" fmla="*/ 878295 w 7467600"/>
              <a:gd name="connsiteY134" fmla="*/ 4403594 h 6858000"/>
              <a:gd name="connsiteX135" fmla="*/ 1240607 w 7467600"/>
              <a:gd name="connsiteY135" fmla="*/ 4010401 h 6858000"/>
              <a:gd name="connsiteX136" fmla="*/ 1310106 w 7467600"/>
              <a:gd name="connsiteY136" fmla="*/ 3943217 h 6858000"/>
              <a:gd name="connsiteX137" fmla="*/ 1423113 w 7467600"/>
              <a:gd name="connsiteY137" fmla="*/ 3874565 h 6858000"/>
              <a:gd name="connsiteX138" fmla="*/ 1260565 w 7467600"/>
              <a:gd name="connsiteY138" fmla="*/ 4031982 h 6858000"/>
              <a:gd name="connsiteX139" fmla="*/ 901900 w 7467600"/>
              <a:gd name="connsiteY139" fmla="*/ 4421236 h 6858000"/>
              <a:gd name="connsiteX140" fmla="*/ 845044 w 7467600"/>
              <a:gd name="connsiteY140" fmla="*/ 4502436 h 6858000"/>
              <a:gd name="connsiteX141" fmla="*/ 685926 w 7467600"/>
              <a:gd name="connsiteY141" fmla="*/ 4703069 h 6858000"/>
              <a:gd name="connsiteX142" fmla="*/ 684248 w 7467600"/>
              <a:gd name="connsiteY142" fmla="*/ 4706721 h 6858000"/>
              <a:gd name="connsiteX143" fmla="*/ 1423113 w 7467600"/>
              <a:gd name="connsiteY143" fmla="*/ 3874565 h 6858000"/>
              <a:gd name="connsiteX144" fmla="*/ 3316479 w 7467600"/>
              <a:gd name="connsiteY144" fmla="*/ 3872136 h 6858000"/>
              <a:gd name="connsiteX145" fmla="*/ 3546806 w 7467600"/>
              <a:gd name="connsiteY145" fmla="*/ 4356139 h 6858000"/>
              <a:gd name="connsiteX146" fmla="*/ 3364433 w 7467600"/>
              <a:gd name="connsiteY146" fmla="*/ 3953121 h 6858000"/>
              <a:gd name="connsiteX147" fmla="*/ 3316479 w 7467600"/>
              <a:gd name="connsiteY147" fmla="*/ 3872136 h 6858000"/>
              <a:gd name="connsiteX148" fmla="*/ 3291335 w 7467600"/>
              <a:gd name="connsiteY148" fmla="*/ 3767420 h 6858000"/>
              <a:gd name="connsiteX149" fmla="*/ 3390805 w 7467600"/>
              <a:gd name="connsiteY149" fmla="*/ 3937163 h 6858000"/>
              <a:gd name="connsiteX150" fmla="*/ 3579062 w 7467600"/>
              <a:gd name="connsiteY150" fmla="*/ 4359040 h 6858000"/>
              <a:gd name="connsiteX151" fmla="*/ 3467355 w 7467600"/>
              <a:gd name="connsiteY151" fmla="*/ 3988130 h 6858000"/>
              <a:gd name="connsiteX152" fmla="*/ 3310753 w 7467600"/>
              <a:gd name="connsiteY152" fmla="*/ 3787140 h 6858000"/>
              <a:gd name="connsiteX153" fmla="*/ 3291335 w 7467600"/>
              <a:gd name="connsiteY153" fmla="*/ 3767420 h 6858000"/>
              <a:gd name="connsiteX154" fmla="*/ 1635889 w 7467600"/>
              <a:gd name="connsiteY154" fmla="*/ 3709494 h 6858000"/>
              <a:gd name="connsiteX155" fmla="*/ 1634800 w 7467600"/>
              <a:gd name="connsiteY155" fmla="*/ 3731111 h 6858000"/>
              <a:gd name="connsiteX156" fmla="*/ 1635889 w 7467600"/>
              <a:gd name="connsiteY156" fmla="*/ 3709494 h 6858000"/>
              <a:gd name="connsiteX157" fmla="*/ 1510397 w 7467600"/>
              <a:gd name="connsiteY157" fmla="*/ 3684705 h 6858000"/>
              <a:gd name="connsiteX158" fmla="*/ 1146550 w 7467600"/>
              <a:gd name="connsiteY158" fmla="*/ 3802012 h 6858000"/>
              <a:gd name="connsiteX159" fmla="*/ 698834 w 7467600"/>
              <a:gd name="connsiteY159" fmla="*/ 3952272 h 6858000"/>
              <a:gd name="connsiteX160" fmla="*/ 34256 w 7467600"/>
              <a:gd name="connsiteY160" fmla="*/ 4347603 h 6858000"/>
              <a:gd name="connsiteX161" fmla="*/ 527241 w 7467600"/>
              <a:gd name="connsiteY161" fmla="*/ 4065078 h 6858000"/>
              <a:gd name="connsiteX162" fmla="*/ 1510397 w 7467600"/>
              <a:gd name="connsiteY162" fmla="*/ 3684705 h 6858000"/>
              <a:gd name="connsiteX163" fmla="*/ 1313114 w 7467600"/>
              <a:gd name="connsiteY163" fmla="*/ 3655216 h 6858000"/>
              <a:gd name="connsiteX164" fmla="*/ 1109304 w 7467600"/>
              <a:gd name="connsiteY164" fmla="*/ 3669030 h 6858000"/>
              <a:gd name="connsiteX165" fmla="*/ 8129 w 7467600"/>
              <a:gd name="connsiteY165" fmla="*/ 4330519 h 6858000"/>
              <a:gd name="connsiteX166" fmla="*/ 687572 w 7467600"/>
              <a:gd name="connsiteY166" fmla="*/ 3925629 h 6858000"/>
              <a:gd name="connsiteX167" fmla="*/ 1138365 w 7467600"/>
              <a:gd name="connsiteY167" fmla="*/ 3774515 h 6858000"/>
              <a:gd name="connsiteX168" fmla="*/ 1505579 w 7467600"/>
              <a:gd name="connsiteY168" fmla="*/ 3655526 h 6858000"/>
              <a:gd name="connsiteX169" fmla="*/ 1313114 w 7467600"/>
              <a:gd name="connsiteY169" fmla="*/ 3655216 h 6858000"/>
              <a:gd name="connsiteX170" fmla="*/ 3655073 w 7467600"/>
              <a:gd name="connsiteY170" fmla="*/ 3650884 h 6858000"/>
              <a:gd name="connsiteX171" fmla="*/ 3989938 w 7467600"/>
              <a:gd name="connsiteY171" fmla="*/ 3991685 h 6858000"/>
              <a:gd name="connsiteX172" fmla="*/ 4393907 w 7467600"/>
              <a:gd name="connsiteY172" fmla="*/ 4261258 h 6858000"/>
              <a:gd name="connsiteX173" fmla="*/ 4648051 w 7467600"/>
              <a:gd name="connsiteY173" fmla="*/ 4374051 h 6858000"/>
              <a:gd name="connsiteX174" fmla="*/ 4383389 w 7467600"/>
              <a:gd name="connsiteY174" fmla="*/ 4184369 h 6858000"/>
              <a:gd name="connsiteX175" fmla="*/ 4165508 w 7467600"/>
              <a:gd name="connsiteY175" fmla="*/ 4035196 h 6858000"/>
              <a:gd name="connsiteX176" fmla="*/ 4068162 w 7467600"/>
              <a:gd name="connsiteY176" fmla="*/ 3953394 h 6858000"/>
              <a:gd name="connsiteX177" fmla="*/ 3981416 w 7467600"/>
              <a:gd name="connsiteY177" fmla="*/ 3880482 h 6858000"/>
              <a:gd name="connsiteX178" fmla="*/ 3800147 w 7467600"/>
              <a:gd name="connsiteY178" fmla="*/ 3749872 h 6858000"/>
              <a:gd name="connsiteX179" fmla="*/ 3655073 w 7467600"/>
              <a:gd name="connsiteY179" fmla="*/ 3650884 h 6858000"/>
              <a:gd name="connsiteX180" fmla="*/ 3670252 w 7467600"/>
              <a:gd name="connsiteY180" fmla="*/ 3622798 h 6858000"/>
              <a:gd name="connsiteX181" fmla="*/ 3817258 w 7467600"/>
              <a:gd name="connsiteY181" fmla="*/ 3723577 h 6858000"/>
              <a:gd name="connsiteX182" fmla="*/ 4000461 w 7467600"/>
              <a:gd name="connsiteY182" fmla="*/ 3855966 h 6858000"/>
              <a:gd name="connsiteX183" fmla="*/ 4088180 w 7467600"/>
              <a:gd name="connsiteY183" fmla="*/ 3929774 h 6858000"/>
              <a:gd name="connsiteX184" fmla="*/ 4184555 w 7467600"/>
              <a:gd name="connsiteY184" fmla="*/ 4010683 h 6858000"/>
              <a:gd name="connsiteX185" fmla="*/ 4399563 w 7467600"/>
              <a:gd name="connsiteY185" fmla="*/ 4158106 h 6858000"/>
              <a:gd name="connsiteX186" fmla="*/ 4684469 w 7467600"/>
              <a:gd name="connsiteY186" fmla="*/ 4364680 h 6858000"/>
              <a:gd name="connsiteX187" fmla="*/ 4690271 w 7467600"/>
              <a:gd name="connsiteY187" fmla="*/ 4370034 h 6858000"/>
              <a:gd name="connsiteX188" fmla="*/ 4136093 w 7467600"/>
              <a:gd name="connsiteY188" fmla="*/ 3858466 h 6858000"/>
              <a:gd name="connsiteX189" fmla="*/ 3670252 w 7467600"/>
              <a:gd name="connsiteY189" fmla="*/ 3622798 h 6858000"/>
              <a:gd name="connsiteX190" fmla="*/ 4440129 w 7467600"/>
              <a:gd name="connsiteY190" fmla="*/ 3448571 h 6858000"/>
              <a:gd name="connsiteX191" fmla="*/ 4856525 w 7467600"/>
              <a:gd name="connsiteY191" fmla="*/ 3915351 h 6858000"/>
              <a:gd name="connsiteX192" fmla="*/ 5059055 w 7467600"/>
              <a:gd name="connsiteY192" fmla="*/ 4108918 h 6858000"/>
              <a:gd name="connsiteX193" fmla="*/ 5290070 w 7467600"/>
              <a:gd name="connsiteY193" fmla="*/ 4263619 h 6858000"/>
              <a:gd name="connsiteX194" fmla="*/ 4834991 w 7467600"/>
              <a:gd name="connsiteY194" fmla="*/ 3830985 h 6858000"/>
              <a:gd name="connsiteX195" fmla="*/ 4440129 w 7467600"/>
              <a:gd name="connsiteY195" fmla="*/ 3448571 h 6858000"/>
              <a:gd name="connsiteX196" fmla="*/ 4441737 w 7467600"/>
              <a:gd name="connsiteY196" fmla="*/ 3399734 h 6858000"/>
              <a:gd name="connsiteX197" fmla="*/ 4431236 w 7467600"/>
              <a:gd name="connsiteY197" fmla="*/ 3400954 h 6858000"/>
              <a:gd name="connsiteX198" fmla="*/ 4557150 w 7467600"/>
              <a:gd name="connsiteY198" fmla="*/ 3510023 h 6858000"/>
              <a:gd name="connsiteX199" fmla="*/ 4856936 w 7467600"/>
              <a:gd name="connsiteY199" fmla="*/ 3809146 h 6858000"/>
              <a:gd name="connsiteX200" fmla="*/ 5111996 w 7467600"/>
              <a:gd name="connsiteY200" fmla="*/ 4065759 h 6858000"/>
              <a:gd name="connsiteX201" fmla="*/ 5388878 w 7467600"/>
              <a:gd name="connsiteY201" fmla="*/ 4300185 h 6858000"/>
              <a:gd name="connsiteX202" fmla="*/ 5425556 w 7467600"/>
              <a:gd name="connsiteY202" fmla="*/ 4308967 h 6858000"/>
              <a:gd name="connsiteX203" fmla="*/ 4943646 w 7467600"/>
              <a:gd name="connsiteY203" fmla="*/ 3822916 h 6858000"/>
              <a:gd name="connsiteX204" fmla="*/ 4594837 w 7467600"/>
              <a:gd name="connsiteY204" fmla="*/ 3532274 h 6858000"/>
              <a:gd name="connsiteX205" fmla="*/ 4441737 w 7467600"/>
              <a:gd name="connsiteY205" fmla="*/ 3399734 h 6858000"/>
              <a:gd name="connsiteX206" fmla="*/ 5425834 w 7467600"/>
              <a:gd name="connsiteY206" fmla="*/ 3162785 h 6858000"/>
              <a:gd name="connsiteX207" fmla="*/ 5401644 w 7467600"/>
              <a:gd name="connsiteY207" fmla="*/ 3617847 h 6858000"/>
              <a:gd name="connsiteX208" fmla="*/ 5467256 w 7467600"/>
              <a:gd name="connsiteY208" fmla="*/ 4175494 h 6858000"/>
              <a:gd name="connsiteX209" fmla="*/ 5448069 w 7467600"/>
              <a:gd name="connsiteY209" fmla="*/ 3567554 h 6858000"/>
              <a:gd name="connsiteX210" fmla="*/ 5425834 w 7467600"/>
              <a:gd name="connsiteY210" fmla="*/ 3162785 h 6858000"/>
              <a:gd name="connsiteX211" fmla="*/ 1318687 w 7467600"/>
              <a:gd name="connsiteY211" fmla="*/ 3113840 h 6858000"/>
              <a:gd name="connsiteX212" fmla="*/ 1066793 w 7467600"/>
              <a:gd name="connsiteY212" fmla="*/ 3212171 h 6858000"/>
              <a:gd name="connsiteX213" fmla="*/ 993319 w 7467600"/>
              <a:gd name="connsiteY213" fmla="*/ 3247648 h 6858000"/>
              <a:gd name="connsiteX214" fmla="*/ 853081 w 7467600"/>
              <a:gd name="connsiteY214" fmla="*/ 3312410 h 6858000"/>
              <a:gd name="connsiteX215" fmla="*/ 805957 w 7467600"/>
              <a:gd name="connsiteY215" fmla="*/ 3330443 h 6858000"/>
              <a:gd name="connsiteX216" fmla="*/ 1318687 w 7467600"/>
              <a:gd name="connsiteY216" fmla="*/ 3113840 h 6858000"/>
              <a:gd name="connsiteX217" fmla="*/ 5453702 w 7467600"/>
              <a:gd name="connsiteY217" fmla="*/ 3090882 h 6858000"/>
              <a:gd name="connsiteX218" fmla="*/ 5480135 w 7467600"/>
              <a:gd name="connsiteY218" fmla="*/ 3565802 h 6858000"/>
              <a:gd name="connsiteX219" fmla="*/ 5499023 w 7467600"/>
              <a:gd name="connsiteY219" fmla="*/ 4166310 h 6858000"/>
              <a:gd name="connsiteX220" fmla="*/ 5547022 w 7467600"/>
              <a:gd name="connsiteY220" fmla="*/ 3607838 h 6858000"/>
              <a:gd name="connsiteX221" fmla="*/ 5515964 w 7467600"/>
              <a:gd name="connsiteY221" fmla="*/ 3378541 h 6858000"/>
              <a:gd name="connsiteX222" fmla="*/ 5453702 w 7467600"/>
              <a:gd name="connsiteY222" fmla="*/ 3090882 h 6858000"/>
              <a:gd name="connsiteX223" fmla="*/ 1238695 w 7467600"/>
              <a:gd name="connsiteY223" fmla="*/ 3076820 h 6858000"/>
              <a:gd name="connsiteX224" fmla="*/ 716371 w 7467600"/>
              <a:gd name="connsiteY224" fmla="*/ 3293249 h 6858000"/>
              <a:gd name="connsiteX225" fmla="*/ 579522 w 7467600"/>
              <a:gd name="connsiteY225" fmla="*/ 3371759 h 6858000"/>
              <a:gd name="connsiteX226" fmla="*/ 600288 w 7467600"/>
              <a:gd name="connsiteY226" fmla="*/ 3365555 h 6858000"/>
              <a:gd name="connsiteX227" fmla="*/ 840692 w 7467600"/>
              <a:gd name="connsiteY227" fmla="*/ 3284921 h 6858000"/>
              <a:gd name="connsiteX228" fmla="*/ 979248 w 7467600"/>
              <a:gd name="connsiteY228" fmla="*/ 3221003 h 6858000"/>
              <a:gd name="connsiteX229" fmla="*/ 1053282 w 7467600"/>
              <a:gd name="connsiteY229" fmla="*/ 3185247 h 6858000"/>
              <a:gd name="connsiteX230" fmla="*/ 1320603 w 7467600"/>
              <a:gd name="connsiteY230" fmla="*/ 3081281 h 6858000"/>
              <a:gd name="connsiteX231" fmla="*/ 1238695 w 7467600"/>
              <a:gd name="connsiteY231" fmla="*/ 3076820 h 6858000"/>
              <a:gd name="connsiteX232" fmla="*/ 5425627 w 7467600"/>
              <a:gd name="connsiteY232" fmla="*/ 2954192 h 6858000"/>
              <a:gd name="connsiteX233" fmla="*/ 5470770 w 7467600"/>
              <a:gd name="connsiteY233" fmla="*/ 3005435 h 6858000"/>
              <a:gd name="connsiteX234" fmla="*/ 5519779 w 7467600"/>
              <a:gd name="connsiteY234" fmla="*/ 4359223 h 6858000"/>
              <a:gd name="connsiteX235" fmla="*/ 5520293 w 7467600"/>
              <a:gd name="connsiteY235" fmla="*/ 4360602 h 6858000"/>
              <a:gd name="connsiteX236" fmla="*/ 5767221 w 7467600"/>
              <a:gd name="connsiteY236" fmla="*/ 4665564 h 6858000"/>
              <a:gd name="connsiteX237" fmla="*/ 6937169 w 7467600"/>
              <a:gd name="connsiteY237" fmla="*/ 4815941 h 6858000"/>
              <a:gd name="connsiteX238" fmla="*/ 6953922 w 7467600"/>
              <a:gd name="connsiteY238" fmla="*/ 4890068 h 6858000"/>
              <a:gd name="connsiteX239" fmla="*/ 6071359 w 7467600"/>
              <a:gd name="connsiteY239" fmla="*/ 4770770 h 6858000"/>
              <a:gd name="connsiteX240" fmla="*/ 6038839 w 7467600"/>
              <a:gd name="connsiteY240" fmla="*/ 4764474 h 6858000"/>
              <a:gd name="connsiteX241" fmla="*/ 6038706 w 7467600"/>
              <a:gd name="connsiteY241" fmla="*/ 4763847 h 6858000"/>
              <a:gd name="connsiteX242" fmla="*/ 6037784 w 7467600"/>
              <a:gd name="connsiteY242" fmla="*/ 4764270 h 6858000"/>
              <a:gd name="connsiteX243" fmla="*/ 6038839 w 7467600"/>
              <a:gd name="connsiteY243" fmla="*/ 4764474 h 6858000"/>
              <a:gd name="connsiteX244" fmla="*/ 6040338 w 7467600"/>
              <a:gd name="connsiteY244" fmla="*/ 4771418 h 6858000"/>
              <a:gd name="connsiteX245" fmla="*/ 6024488 w 7467600"/>
              <a:gd name="connsiteY245" fmla="*/ 4809903 h 6858000"/>
              <a:gd name="connsiteX246" fmla="*/ 5599771 w 7467600"/>
              <a:gd name="connsiteY246" fmla="*/ 5509652 h 6858000"/>
              <a:gd name="connsiteX247" fmla="*/ 5548843 w 7467600"/>
              <a:gd name="connsiteY247" fmla="*/ 5563845 h 6858000"/>
              <a:gd name="connsiteX248" fmla="*/ 5940952 w 7467600"/>
              <a:gd name="connsiteY248" fmla="*/ 6250028 h 6858000"/>
              <a:gd name="connsiteX249" fmla="*/ 6043441 w 7467600"/>
              <a:gd name="connsiteY249" fmla="*/ 6665847 h 6858000"/>
              <a:gd name="connsiteX250" fmla="*/ 6093432 w 7467600"/>
              <a:gd name="connsiteY250" fmla="*/ 6858000 h 6858000"/>
              <a:gd name="connsiteX251" fmla="*/ 6034344 w 7467600"/>
              <a:gd name="connsiteY251" fmla="*/ 6858000 h 6858000"/>
              <a:gd name="connsiteX252" fmla="*/ 6026679 w 7467600"/>
              <a:gd name="connsiteY252" fmla="*/ 6836959 h 6858000"/>
              <a:gd name="connsiteX253" fmla="*/ 5800441 w 7467600"/>
              <a:gd name="connsiteY253" fmla="*/ 6335286 h 6858000"/>
              <a:gd name="connsiteX254" fmla="*/ 5526562 w 7467600"/>
              <a:gd name="connsiteY254" fmla="*/ 5705388 h 6858000"/>
              <a:gd name="connsiteX255" fmla="*/ 5519640 w 7467600"/>
              <a:gd name="connsiteY255" fmla="*/ 5683774 h 6858000"/>
              <a:gd name="connsiteX256" fmla="*/ 5844559 w 7467600"/>
              <a:gd name="connsiteY256" fmla="*/ 6553349 h 6858000"/>
              <a:gd name="connsiteX257" fmla="*/ 5975994 w 7467600"/>
              <a:gd name="connsiteY257" fmla="*/ 6858000 h 6858000"/>
              <a:gd name="connsiteX258" fmla="*/ 5898547 w 7467600"/>
              <a:gd name="connsiteY258" fmla="*/ 6858000 h 6858000"/>
              <a:gd name="connsiteX259" fmla="*/ 5682041 w 7467600"/>
              <a:gd name="connsiteY259" fmla="*/ 6355860 h 6858000"/>
              <a:gd name="connsiteX260" fmla="*/ 5461758 w 7467600"/>
              <a:gd name="connsiteY260" fmla="*/ 5820220 h 6858000"/>
              <a:gd name="connsiteX261" fmla="*/ 5237282 w 7467600"/>
              <a:gd name="connsiteY261" fmla="*/ 6579086 h 6858000"/>
              <a:gd name="connsiteX262" fmla="*/ 5115009 w 7467600"/>
              <a:gd name="connsiteY262" fmla="*/ 6858000 h 6858000"/>
              <a:gd name="connsiteX263" fmla="*/ 5028074 w 7467600"/>
              <a:gd name="connsiteY263" fmla="*/ 6858000 h 6858000"/>
              <a:gd name="connsiteX264" fmla="*/ 5079508 w 7467600"/>
              <a:gd name="connsiteY264" fmla="*/ 6749074 h 6858000"/>
              <a:gd name="connsiteX265" fmla="*/ 5371846 w 7467600"/>
              <a:gd name="connsiteY265" fmla="*/ 5924413 h 6858000"/>
              <a:gd name="connsiteX266" fmla="*/ 5270512 w 7467600"/>
              <a:gd name="connsiteY266" fmla="*/ 6138975 h 6858000"/>
              <a:gd name="connsiteX267" fmla="*/ 5062409 w 7467600"/>
              <a:gd name="connsiteY267" fmla="*/ 6653544 h 6858000"/>
              <a:gd name="connsiteX268" fmla="*/ 5036628 w 7467600"/>
              <a:gd name="connsiteY268" fmla="*/ 6754247 h 6858000"/>
              <a:gd name="connsiteX269" fmla="*/ 5009112 w 7467600"/>
              <a:gd name="connsiteY269" fmla="*/ 6858000 h 6858000"/>
              <a:gd name="connsiteX270" fmla="*/ 4976679 w 7467600"/>
              <a:gd name="connsiteY270" fmla="*/ 6858000 h 6858000"/>
              <a:gd name="connsiteX271" fmla="*/ 5006537 w 7467600"/>
              <a:gd name="connsiteY271" fmla="*/ 6747068 h 6858000"/>
              <a:gd name="connsiteX272" fmla="*/ 5032723 w 7467600"/>
              <a:gd name="connsiteY272" fmla="*/ 6644957 h 6858000"/>
              <a:gd name="connsiteX273" fmla="*/ 5242949 w 7467600"/>
              <a:gd name="connsiteY273" fmla="*/ 6125175 h 6858000"/>
              <a:gd name="connsiteX274" fmla="*/ 5286321 w 7467600"/>
              <a:gd name="connsiteY274" fmla="*/ 6033555 h 6858000"/>
              <a:gd name="connsiteX275" fmla="*/ 5008210 w 7467600"/>
              <a:gd name="connsiteY275" fmla="*/ 6649194 h 6858000"/>
              <a:gd name="connsiteX276" fmla="*/ 4986321 w 7467600"/>
              <a:gd name="connsiteY276" fmla="*/ 6765687 h 6858000"/>
              <a:gd name="connsiteX277" fmla="*/ 4973474 w 7467600"/>
              <a:gd name="connsiteY277" fmla="*/ 6858000 h 6858000"/>
              <a:gd name="connsiteX278" fmla="*/ 4907178 w 7467600"/>
              <a:gd name="connsiteY278" fmla="*/ 6858000 h 6858000"/>
              <a:gd name="connsiteX279" fmla="*/ 4910810 w 7467600"/>
              <a:gd name="connsiteY279" fmla="*/ 6829660 h 6858000"/>
              <a:gd name="connsiteX280" fmla="*/ 4987461 w 7467600"/>
              <a:gd name="connsiteY280" fmla="*/ 6432994 h 6858000"/>
              <a:gd name="connsiteX281" fmla="*/ 5179262 w 7467600"/>
              <a:gd name="connsiteY281" fmla="*/ 6035044 h 6858000"/>
              <a:gd name="connsiteX282" fmla="*/ 4689678 w 7467600"/>
              <a:gd name="connsiteY282" fmla="*/ 6440241 h 6858000"/>
              <a:gd name="connsiteX283" fmla="*/ 4477543 w 7467600"/>
              <a:gd name="connsiteY283" fmla="*/ 6674836 h 6858000"/>
              <a:gd name="connsiteX284" fmla="*/ 4329957 w 7467600"/>
              <a:gd name="connsiteY284" fmla="*/ 6858000 h 6858000"/>
              <a:gd name="connsiteX285" fmla="*/ 4218595 w 7467600"/>
              <a:gd name="connsiteY285" fmla="*/ 6858000 h 6858000"/>
              <a:gd name="connsiteX286" fmla="*/ 4368888 w 7467600"/>
              <a:gd name="connsiteY286" fmla="*/ 6668412 h 6858000"/>
              <a:gd name="connsiteX287" fmla="*/ 4563091 w 7467600"/>
              <a:gd name="connsiteY287" fmla="*/ 6442508 h 6858000"/>
              <a:gd name="connsiteX288" fmla="*/ 5387324 w 7467600"/>
              <a:gd name="connsiteY288" fmla="*/ 5705830 h 6858000"/>
              <a:gd name="connsiteX289" fmla="*/ 5073620 w 7467600"/>
              <a:gd name="connsiteY289" fmla="*/ 5955437 h 6858000"/>
              <a:gd name="connsiteX290" fmla="*/ 4689789 w 7467600"/>
              <a:gd name="connsiteY290" fmla="*/ 6268382 h 6858000"/>
              <a:gd name="connsiteX291" fmla="*/ 4418722 w 7467600"/>
              <a:gd name="connsiteY291" fmla="*/ 6570886 h 6858000"/>
              <a:gd name="connsiteX292" fmla="*/ 4214944 w 7467600"/>
              <a:gd name="connsiteY292" fmla="*/ 6858000 h 6858000"/>
              <a:gd name="connsiteX293" fmla="*/ 4177898 w 7467600"/>
              <a:gd name="connsiteY293" fmla="*/ 6858000 h 6858000"/>
              <a:gd name="connsiteX294" fmla="*/ 4391597 w 7467600"/>
              <a:gd name="connsiteY294" fmla="*/ 6556370 h 6858000"/>
              <a:gd name="connsiteX295" fmla="*/ 4668889 w 7467600"/>
              <a:gd name="connsiteY295" fmla="*/ 6246399 h 6858000"/>
              <a:gd name="connsiteX296" fmla="*/ 5055427 w 7467600"/>
              <a:gd name="connsiteY296" fmla="*/ 5931476 h 6858000"/>
              <a:gd name="connsiteX297" fmla="*/ 5371814 w 7467600"/>
              <a:gd name="connsiteY297" fmla="*/ 5678975 h 6858000"/>
              <a:gd name="connsiteX298" fmla="*/ 4987918 w 7467600"/>
              <a:gd name="connsiteY298" fmla="*/ 5838701 h 6858000"/>
              <a:gd name="connsiteX299" fmla="*/ 4317146 w 7467600"/>
              <a:gd name="connsiteY299" fmla="*/ 6587716 h 6858000"/>
              <a:gd name="connsiteX300" fmla="*/ 4171627 w 7467600"/>
              <a:gd name="connsiteY300" fmla="*/ 6858000 h 6858000"/>
              <a:gd name="connsiteX301" fmla="*/ 4081585 w 7467600"/>
              <a:gd name="connsiteY301" fmla="*/ 6858000 h 6858000"/>
              <a:gd name="connsiteX302" fmla="*/ 4238603 w 7467600"/>
              <a:gd name="connsiteY302" fmla="*/ 6559341 h 6858000"/>
              <a:gd name="connsiteX303" fmla="*/ 4778333 w 7467600"/>
              <a:gd name="connsiteY303" fmla="*/ 5873626 h 6858000"/>
              <a:gd name="connsiteX304" fmla="*/ 5414185 w 7467600"/>
              <a:gd name="connsiteY304" fmla="*/ 5573882 h 6858000"/>
              <a:gd name="connsiteX305" fmla="*/ 5959648 w 7467600"/>
              <a:gd name="connsiteY305" fmla="*/ 4760797 h 6858000"/>
              <a:gd name="connsiteX306" fmla="*/ 5355019 w 7467600"/>
              <a:gd name="connsiteY306" fmla="*/ 4734672 h 6858000"/>
              <a:gd name="connsiteX307" fmla="*/ 5083565 w 7467600"/>
              <a:gd name="connsiteY307" fmla="*/ 5179121 h 6858000"/>
              <a:gd name="connsiteX308" fmla="*/ 4713577 w 7467600"/>
              <a:gd name="connsiteY308" fmla="*/ 5616803 h 6858000"/>
              <a:gd name="connsiteX309" fmla="*/ 3989559 w 7467600"/>
              <a:gd name="connsiteY309" fmla="*/ 6145945 h 6858000"/>
              <a:gd name="connsiteX310" fmla="*/ 3939824 w 7467600"/>
              <a:gd name="connsiteY310" fmla="*/ 6066900 h 6858000"/>
              <a:gd name="connsiteX311" fmla="*/ 4584537 w 7467600"/>
              <a:gd name="connsiteY311" fmla="*/ 5324826 h 6858000"/>
              <a:gd name="connsiteX312" fmla="*/ 5037105 w 7467600"/>
              <a:gd name="connsiteY312" fmla="*/ 5088765 h 6858000"/>
              <a:gd name="connsiteX313" fmla="*/ 5039930 w 7467600"/>
              <a:gd name="connsiteY313" fmla="*/ 5089585 h 6858000"/>
              <a:gd name="connsiteX314" fmla="*/ 5263764 w 7467600"/>
              <a:gd name="connsiteY314" fmla="*/ 4735525 h 6858000"/>
              <a:gd name="connsiteX315" fmla="*/ 4086300 w 7467600"/>
              <a:gd name="connsiteY315" fmla="*/ 4884599 h 6858000"/>
              <a:gd name="connsiteX316" fmla="*/ 4085485 w 7467600"/>
              <a:gd name="connsiteY316" fmla="*/ 4899070 h 6858000"/>
              <a:gd name="connsiteX317" fmla="*/ 3871915 w 7467600"/>
              <a:gd name="connsiteY317" fmla="*/ 5253645 h 6858000"/>
              <a:gd name="connsiteX318" fmla="*/ 3799374 w 7467600"/>
              <a:gd name="connsiteY318" fmla="*/ 5466127 h 6858000"/>
              <a:gd name="connsiteX319" fmla="*/ 3498850 w 7467600"/>
              <a:gd name="connsiteY319" fmla="*/ 6661888 h 6858000"/>
              <a:gd name="connsiteX320" fmla="*/ 3399216 w 7467600"/>
              <a:gd name="connsiteY320" fmla="*/ 6858000 h 6858000"/>
              <a:gd name="connsiteX321" fmla="*/ 3303688 w 7467600"/>
              <a:gd name="connsiteY321" fmla="*/ 6858000 h 6858000"/>
              <a:gd name="connsiteX322" fmla="*/ 3391774 w 7467600"/>
              <a:gd name="connsiteY322" fmla="*/ 6697181 h 6858000"/>
              <a:gd name="connsiteX323" fmla="*/ 3735540 w 7467600"/>
              <a:gd name="connsiteY323" fmla="*/ 5546923 h 6858000"/>
              <a:gd name="connsiteX324" fmla="*/ 3729438 w 7467600"/>
              <a:gd name="connsiteY324" fmla="*/ 5569058 h 6858000"/>
              <a:gd name="connsiteX325" fmla="*/ 3707782 w 7467600"/>
              <a:gd name="connsiteY325" fmla="*/ 5644908 h 6858000"/>
              <a:gd name="connsiteX326" fmla="*/ 3583827 w 7467600"/>
              <a:gd name="connsiteY326" fmla="*/ 6039215 h 6858000"/>
              <a:gd name="connsiteX327" fmla="*/ 3547861 w 7467600"/>
              <a:gd name="connsiteY327" fmla="*/ 6129609 h 6858000"/>
              <a:gd name="connsiteX328" fmla="*/ 3490905 w 7467600"/>
              <a:gd name="connsiteY328" fmla="*/ 6277660 h 6858000"/>
              <a:gd name="connsiteX329" fmla="*/ 3455859 w 7467600"/>
              <a:gd name="connsiteY329" fmla="*/ 6391301 h 6858000"/>
              <a:gd name="connsiteX330" fmla="*/ 3429112 w 7467600"/>
              <a:gd name="connsiteY330" fmla="*/ 6479469 h 6858000"/>
              <a:gd name="connsiteX331" fmla="*/ 3304862 w 7467600"/>
              <a:gd name="connsiteY331" fmla="*/ 6796476 h 6858000"/>
              <a:gd name="connsiteX332" fmla="*/ 3276071 w 7467600"/>
              <a:gd name="connsiteY332" fmla="*/ 6858000 h 6858000"/>
              <a:gd name="connsiteX333" fmla="*/ 3240805 w 7467600"/>
              <a:gd name="connsiteY333" fmla="*/ 6858000 h 6858000"/>
              <a:gd name="connsiteX334" fmla="*/ 3275917 w 7467600"/>
              <a:gd name="connsiteY334" fmla="*/ 6783192 h 6858000"/>
              <a:gd name="connsiteX335" fmla="*/ 3399358 w 7467600"/>
              <a:gd name="connsiteY335" fmla="*/ 6469011 h 6858000"/>
              <a:gd name="connsiteX336" fmla="*/ 3425650 w 7467600"/>
              <a:gd name="connsiteY336" fmla="*/ 6381333 h 6858000"/>
              <a:gd name="connsiteX337" fmla="*/ 3460661 w 7467600"/>
              <a:gd name="connsiteY337" fmla="*/ 6266763 h 6858000"/>
              <a:gd name="connsiteX338" fmla="*/ 3518021 w 7467600"/>
              <a:gd name="connsiteY338" fmla="*/ 6117298 h 6858000"/>
              <a:gd name="connsiteX339" fmla="*/ 3554035 w 7467600"/>
              <a:gd name="connsiteY339" fmla="*/ 6027832 h 6858000"/>
              <a:gd name="connsiteX340" fmla="*/ 3677174 w 7467600"/>
              <a:gd name="connsiteY340" fmla="*/ 5636351 h 6858000"/>
              <a:gd name="connsiteX341" fmla="*/ 3698819 w 7467600"/>
              <a:gd name="connsiteY341" fmla="*/ 5560503 h 6858000"/>
              <a:gd name="connsiteX342" fmla="*/ 3702094 w 7467600"/>
              <a:gd name="connsiteY342" fmla="*/ 5549194 h 6858000"/>
              <a:gd name="connsiteX343" fmla="*/ 3398355 w 7467600"/>
              <a:gd name="connsiteY343" fmla="*/ 6094603 h 6858000"/>
              <a:gd name="connsiteX344" fmla="*/ 3193941 w 7467600"/>
              <a:gd name="connsiteY344" fmla="*/ 6798775 h 6858000"/>
              <a:gd name="connsiteX345" fmla="*/ 3184140 w 7467600"/>
              <a:gd name="connsiteY345" fmla="*/ 6858000 h 6858000"/>
              <a:gd name="connsiteX346" fmla="*/ 3099978 w 7467600"/>
              <a:gd name="connsiteY346" fmla="*/ 6858000 h 6858000"/>
              <a:gd name="connsiteX347" fmla="*/ 3101556 w 7467600"/>
              <a:gd name="connsiteY347" fmla="*/ 6843337 h 6858000"/>
              <a:gd name="connsiteX348" fmla="*/ 3370162 w 7467600"/>
              <a:gd name="connsiteY348" fmla="*/ 5785550 h 6858000"/>
              <a:gd name="connsiteX349" fmla="*/ 3746477 w 7467600"/>
              <a:gd name="connsiteY349" fmla="*/ 5377889 h 6858000"/>
              <a:gd name="connsiteX350" fmla="*/ 3863399 w 7467600"/>
              <a:gd name="connsiteY350" fmla="*/ 5087257 h 6858000"/>
              <a:gd name="connsiteX351" fmla="*/ 3968712 w 7467600"/>
              <a:gd name="connsiteY351" fmla="*/ 4913989 h 6858000"/>
              <a:gd name="connsiteX352" fmla="*/ 2792390 w 7467600"/>
              <a:gd name="connsiteY352" fmla="*/ 5382974 h 6858000"/>
              <a:gd name="connsiteX353" fmla="*/ 2714982 w 7467600"/>
              <a:gd name="connsiteY353" fmla="*/ 5427051 h 6858000"/>
              <a:gd name="connsiteX354" fmla="*/ 2813361 w 7467600"/>
              <a:gd name="connsiteY354" fmla="*/ 6023912 h 6858000"/>
              <a:gd name="connsiteX355" fmla="*/ 2688430 w 7467600"/>
              <a:gd name="connsiteY355" fmla="*/ 6801564 h 6858000"/>
              <a:gd name="connsiteX356" fmla="*/ 2629626 w 7467600"/>
              <a:gd name="connsiteY356" fmla="*/ 6763394 h 6858000"/>
              <a:gd name="connsiteX357" fmla="*/ 2565328 w 7467600"/>
              <a:gd name="connsiteY357" fmla="*/ 5516399 h 6858000"/>
              <a:gd name="connsiteX358" fmla="*/ 1922999 w 7467600"/>
              <a:gd name="connsiteY358" fmla="*/ 5980343 h 6858000"/>
              <a:gd name="connsiteX359" fmla="*/ 1950261 w 7467600"/>
              <a:gd name="connsiteY359" fmla="*/ 6405858 h 6858000"/>
              <a:gd name="connsiteX360" fmla="*/ 2365554 w 7467600"/>
              <a:gd name="connsiteY360" fmla="*/ 6759107 h 6858000"/>
              <a:gd name="connsiteX361" fmla="*/ 2424142 w 7467600"/>
              <a:gd name="connsiteY361" fmla="*/ 6858000 h 6858000"/>
              <a:gd name="connsiteX362" fmla="*/ 2395994 w 7467600"/>
              <a:gd name="connsiteY362" fmla="*/ 6858000 h 6858000"/>
              <a:gd name="connsiteX363" fmla="*/ 2392863 w 7467600"/>
              <a:gd name="connsiteY363" fmla="*/ 6852964 h 6858000"/>
              <a:gd name="connsiteX364" fmla="*/ 2017589 w 7467600"/>
              <a:gd name="connsiteY364" fmla="*/ 6493982 h 6858000"/>
              <a:gd name="connsiteX365" fmla="*/ 2147336 w 7467600"/>
              <a:gd name="connsiteY365" fmla="*/ 6594052 h 6858000"/>
              <a:gd name="connsiteX366" fmla="*/ 2207047 w 7467600"/>
              <a:gd name="connsiteY366" fmla="*/ 6654540 h 6858000"/>
              <a:gd name="connsiteX367" fmla="*/ 2299106 w 7467600"/>
              <a:gd name="connsiteY367" fmla="*/ 6778931 h 6858000"/>
              <a:gd name="connsiteX368" fmla="*/ 2314430 w 7467600"/>
              <a:gd name="connsiteY368" fmla="*/ 6801144 h 6858000"/>
              <a:gd name="connsiteX369" fmla="*/ 2352406 w 7467600"/>
              <a:gd name="connsiteY369" fmla="*/ 6858000 h 6858000"/>
              <a:gd name="connsiteX370" fmla="*/ 2314492 w 7467600"/>
              <a:gd name="connsiteY370" fmla="*/ 6858000 h 6858000"/>
              <a:gd name="connsiteX371" fmla="*/ 2288095 w 7467600"/>
              <a:gd name="connsiteY371" fmla="*/ 6818030 h 6858000"/>
              <a:gd name="connsiteX372" fmla="*/ 2272768 w 7467600"/>
              <a:gd name="connsiteY372" fmla="*/ 6795822 h 6858000"/>
              <a:gd name="connsiteX373" fmla="*/ 2182715 w 7467600"/>
              <a:gd name="connsiteY373" fmla="*/ 6675071 h 6858000"/>
              <a:gd name="connsiteX374" fmla="*/ 2032061 w 7467600"/>
              <a:gd name="connsiteY374" fmla="*/ 6541380 h 6858000"/>
              <a:gd name="connsiteX375" fmla="*/ 2257220 w 7467600"/>
              <a:gd name="connsiteY375" fmla="*/ 6826257 h 6858000"/>
              <a:gd name="connsiteX376" fmla="*/ 2281324 w 7467600"/>
              <a:gd name="connsiteY376" fmla="*/ 6858000 h 6858000"/>
              <a:gd name="connsiteX377" fmla="*/ 2242860 w 7467600"/>
              <a:gd name="connsiteY377" fmla="*/ 6858000 h 6858000"/>
              <a:gd name="connsiteX378" fmla="*/ 2232818 w 7467600"/>
              <a:gd name="connsiteY378" fmla="*/ 6844926 h 6858000"/>
              <a:gd name="connsiteX379" fmla="*/ 1990172 w 7467600"/>
              <a:gd name="connsiteY379" fmla="*/ 6542121 h 6858000"/>
              <a:gd name="connsiteX380" fmla="*/ 2124090 w 7467600"/>
              <a:gd name="connsiteY380" fmla="*/ 6761017 h 6858000"/>
              <a:gd name="connsiteX381" fmla="*/ 2200380 w 7467600"/>
              <a:gd name="connsiteY381" fmla="*/ 6858000 h 6858000"/>
              <a:gd name="connsiteX382" fmla="*/ 2147507 w 7467600"/>
              <a:gd name="connsiteY382" fmla="*/ 6858000 h 6858000"/>
              <a:gd name="connsiteX383" fmla="*/ 2070668 w 7467600"/>
              <a:gd name="connsiteY383" fmla="*/ 6761520 h 6858000"/>
              <a:gd name="connsiteX384" fmla="*/ 1975142 w 7467600"/>
              <a:gd name="connsiteY384" fmla="*/ 6585570 h 6858000"/>
              <a:gd name="connsiteX385" fmla="*/ 2050035 w 7467600"/>
              <a:gd name="connsiteY385" fmla="*/ 6813345 h 6858000"/>
              <a:gd name="connsiteX386" fmla="*/ 2063025 w 7467600"/>
              <a:gd name="connsiteY386" fmla="*/ 6858000 h 6858000"/>
              <a:gd name="connsiteX387" fmla="*/ 2021675 w 7467600"/>
              <a:gd name="connsiteY387" fmla="*/ 6858000 h 6858000"/>
              <a:gd name="connsiteX388" fmla="*/ 2019308 w 7467600"/>
              <a:gd name="connsiteY388" fmla="*/ 6847118 h 6858000"/>
              <a:gd name="connsiteX389" fmla="*/ 1938835 w 7467600"/>
              <a:gd name="connsiteY389" fmla="*/ 6551160 h 6858000"/>
              <a:gd name="connsiteX390" fmla="*/ 1953230 w 7467600"/>
              <a:gd name="connsiteY390" fmla="*/ 6759699 h 6858000"/>
              <a:gd name="connsiteX391" fmla="*/ 1956763 w 7467600"/>
              <a:gd name="connsiteY391" fmla="*/ 6778191 h 6858000"/>
              <a:gd name="connsiteX392" fmla="*/ 1967925 w 7467600"/>
              <a:gd name="connsiteY392" fmla="*/ 6858000 h 6858000"/>
              <a:gd name="connsiteX393" fmla="*/ 1936622 w 7467600"/>
              <a:gd name="connsiteY393" fmla="*/ 6858000 h 6858000"/>
              <a:gd name="connsiteX394" fmla="*/ 1926261 w 7467600"/>
              <a:gd name="connsiteY394" fmla="*/ 6784064 h 6858000"/>
              <a:gd name="connsiteX395" fmla="*/ 1922724 w 7467600"/>
              <a:gd name="connsiteY395" fmla="*/ 6765577 h 6858000"/>
              <a:gd name="connsiteX396" fmla="*/ 1904650 w 7467600"/>
              <a:gd name="connsiteY396" fmla="*/ 6639616 h 6858000"/>
              <a:gd name="connsiteX397" fmla="*/ 1885273 w 7467600"/>
              <a:gd name="connsiteY397" fmla="*/ 6858000 h 6858000"/>
              <a:gd name="connsiteX398" fmla="*/ 1854363 w 7467600"/>
              <a:gd name="connsiteY398" fmla="*/ 6858000 h 6858000"/>
              <a:gd name="connsiteX399" fmla="*/ 1880391 w 7467600"/>
              <a:gd name="connsiteY399" fmla="*/ 6603796 h 6858000"/>
              <a:gd name="connsiteX400" fmla="*/ 1818273 w 7467600"/>
              <a:gd name="connsiteY400" fmla="*/ 6715729 h 6858000"/>
              <a:gd name="connsiteX401" fmla="*/ 1794691 w 7467600"/>
              <a:gd name="connsiteY401" fmla="*/ 6843239 h 6858000"/>
              <a:gd name="connsiteX402" fmla="*/ 1794914 w 7467600"/>
              <a:gd name="connsiteY402" fmla="*/ 6858000 h 6858000"/>
              <a:gd name="connsiteX403" fmla="*/ 1746128 w 7467600"/>
              <a:gd name="connsiteY403" fmla="*/ 6858000 h 6858000"/>
              <a:gd name="connsiteX404" fmla="*/ 1753934 w 7467600"/>
              <a:gd name="connsiteY404" fmla="*/ 6724796 h 6858000"/>
              <a:gd name="connsiteX405" fmla="*/ 1792053 w 7467600"/>
              <a:gd name="connsiteY405" fmla="*/ 6572396 h 6858000"/>
              <a:gd name="connsiteX406" fmla="*/ 1862248 w 7467600"/>
              <a:gd name="connsiteY406" fmla="*/ 6266397 h 6858000"/>
              <a:gd name="connsiteX407" fmla="*/ 1862250 w 7467600"/>
              <a:gd name="connsiteY407" fmla="*/ 6033531 h 6858000"/>
              <a:gd name="connsiteX408" fmla="*/ 1211999 w 7467600"/>
              <a:gd name="connsiteY408" fmla="*/ 6683610 h 6858000"/>
              <a:gd name="connsiteX409" fmla="*/ 1213266 w 7467600"/>
              <a:gd name="connsiteY409" fmla="*/ 6691947 h 6858000"/>
              <a:gd name="connsiteX410" fmla="*/ 1203370 w 7467600"/>
              <a:gd name="connsiteY410" fmla="*/ 6850676 h 6858000"/>
              <a:gd name="connsiteX411" fmla="*/ 1203671 w 7467600"/>
              <a:gd name="connsiteY411" fmla="*/ 6858000 h 6858000"/>
              <a:gd name="connsiteX412" fmla="*/ 1143180 w 7467600"/>
              <a:gd name="connsiteY412" fmla="*/ 6858000 h 6858000"/>
              <a:gd name="connsiteX413" fmla="*/ 1142176 w 7467600"/>
              <a:gd name="connsiteY413" fmla="*/ 6766045 h 6858000"/>
              <a:gd name="connsiteX414" fmla="*/ 1067484 w 7467600"/>
              <a:gd name="connsiteY414" fmla="*/ 6858000 h 6858000"/>
              <a:gd name="connsiteX415" fmla="*/ 953928 w 7467600"/>
              <a:gd name="connsiteY415" fmla="*/ 6858000 h 6858000"/>
              <a:gd name="connsiteX416" fmla="*/ 959715 w 7467600"/>
              <a:gd name="connsiteY416" fmla="*/ 6850185 h 6858000"/>
              <a:gd name="connsiteX417" fmla="*/ 1483788 w 7467600"/>
              <a:gd name="connsiteY417" fmla="*/ 6259174 h 6858000"/>
              <a:gd name="connsiteX418" fmla="*/ 1100671 w 7467600"/>
              <a:gd name="connsiteY418" fmla="*/ 6252137 h 6858000"/>
              <a:gd name="connsiteX419" fmla="*/ 1090144 w 7467600"/>
              <a:gd name="connsiteY419" fmla="*/ 6256748 h 6858000"/>
              <a:gd name="connsiteX420" fmla="*/ 1095872 w 7467600"/>
              <a:gd name="connsiteY420" fmla="*/ 6271892 h 6858000"/>
              <a:gd name="connsiteX421" fmla="*/ 262785 w 7467600"/>
              <a:gd name="connsiteY421" fmla="*/ 6845450 h 6858000"/>
              <a:gd name="connsiteX422" fmla="*/ 209968 w 7467600"/>
              <a:gd name="connsiteY422" fmla="*/ 6770713 h 6858000"/>
              <a:gd name="connsiteX423" fmla="*/ 873460 w 7467600"/>
              <a:gd name="connsiteY423" fmla="*/ 6253768 h 6858000"/>
              <a:gd name="connsiteX424" fmla="*/ 192686 w 7467600"/>
              <a:gd name="connsiteY424" fmla="*/ 5849257 h 6858000"/>
              <a:gd name="connsiteX425" fmla="*/ 4696 w 7467600"/>
              <a:gd name="connsiteY425" fmla="*/ 5697668 h 6858000"/>
              <a:gd name="connsiteX426" fmla="*/ 0 w 7467600"/>
              <a:gd name="connsiteY426" fmla="*/ 5689984 h 6858000"/>
              <a:gd name="connsiteX427" fmla="*/ 0 w 7467600"/>
              <a:gd name="connsiteY427" fmla="*/ 5513472 h 6858000"/>
              <a:gd name="connsiteX428" fmla="*/ 174101 w 7467600"/>
              <a:gd name="connsiteY428" fmla="*/ 5620277 h 6858000"/>
              <a:gd name="connsiteX429" fmla="*/ 891800 w 7467600"/>
              <a:gd name="connsiteY429" fmla="*/ 6036935 h 6858000"/>
              <a:gd name="connsiteX430" fmla="*/ 1072219 w 7467600"/>
              <a:gd name="connsiteY430" fmla="*/ 6169443 h 6858000"/>
              <a:gd name="connsiteX431" fmla="*/ 1074117 w 7467600"/>
              <a:gd name="connsiteY431" fmla="*/ 6170301 h 6858000"/>
              <a:gd name="connsiteX432" fmla="*/ 1083114 w 7467600"/>
              <a:gd name="connsiteY432" fmla="*/ 6174131 h 6858000"/>
              <a:gd name="connsiteX433" fmla="*/ 1543010 w 7467600"/>
              <a:gd name="connsiteY433" fmla="*/ 6191140 h 6858000"/>
              <a:gd name="connsiteX434" fmla="*/ 1551080 w 7467600"/>
              <a:gd name="connsiteY434" fmla="*/ 6195006 h 6858000"/>
              <a:gd name="connsiteX435" fmla="*/ 2345443 w 7467600"/>
              <a:gd name="connsiteY435" fmla="*/ 5549882 h 6858000"/>
              <a:gd name="connsiteX436" fmla="*/ 1721499 w 7467600"/>
              <a:gd name="connsiteY436" fmla="*/ 5599969 h 6858000"/>
              <a:gd name="connsiteX437" fmla="*/ 767716 w 7467600"/>
              <a:gd name="connsiteY437" fmla="*/ 5472768 h 6858000"/>
              <a:gd name="connsiteX438" fmla="*/ 722147 w 7467600"/>
              <a:gd name="connsiteY438" fmla="*/ 5393091 h 6858000"/>
              <a:gd name="connsiteX439" fmla="*/ 1485552 w 7467600"/>
              <a:gd name="connsiteY439" fmla="*/ 5313202 h 6858000"/>
              <a:gd name="connsiteX440" fmla="*/ 2143004 w 7467600"/>
              <a:gd name="connsiteY440" fmla="*/ 5402420 h 6858000"/>
              <a:gd name="connsiteX441" fmla="*/ 1933391 w 7467600"/>
              <a:gd name="connsiteY441" fmla="*/ 5156971 h 6858000"/>
              <a:gd name="connsiteX442" fmla="*/ 1827118 w 7467600"/>
              <a:gd name="connsiteY442" fmla="*/ 4968410 h 6858000"/>
              <a:gd name="connsiteX443" fmla="*/ 1837349 w 7467600"/>
              <a:gd name="connsiteY443" fmla="*/ 4956357 h 6858000"/>
              <a:gd name="connsiteX444" fmla="*/ 2162835 w 7467600"/>
              <a:gd name="connsiteY444" fmla="*/ 5187853 h 6858000"/>
              <a:gd name="connsiteX445" fmla="*/ 2257167 w 7467600"/>
              <a:gd name="connsiteY445" fmla="*/ 5462123 h 6858000"/>
              <a:gd name="connsiteX446" fmla="*/ 2261598 w 7467600"/>
              <a:gd name="connsiteY446" fmla="*/ 5467998 h 6858000"/>
              <a:gd name="connsiteX447" fmla="*/ 2437177 w 7467600"/>
              <a:gd name="connsiteY447" fmla="*/ 5479608 h 6858000"/>
              <a:gd name="connsiteX448" fmla="*/ 2445247 w 7467600"/>
              <a:gd name="connsiteY448" fmla="*/ 5483476 h 6858000"/>
              <a:gd name="connsiteX449" fmla="*/ 2743626 w 7467600"/>
              <a:gd name="connsiteY449" fmla="*/ 5304819 h 6858000"/>
              <a:gd name="connsiteX450" fmla="*/ 3048102 w 7467600"/>
              <a:gd name="connsiteY450" fmla="*/ 5150595 h 6858000"/>
              <a:gd name="connsiteX451" fmla="*/ 1799414 w 7467600"/>
              <a:gd name="connsiteY451" fmla="*/ 4694732 h 6858000"/>
              <a:gd name="connsiteX452" fmla="*/ 1771735 w 7467600"/>
              <a:gd name="connsiteY452" fmla="*/ 4619929 h 6858000"/>
              <a:gd name="connsiteX453" fmla="*/ 3104273 w 7467600"/>
              <a:gd name="connsiteY453" fmla="*/ 5076159 h 6858000"/>
              <a:gd name="connsiteX454" fmla="*/ 3113245 w 7467600"/>
              <a:gd name="connsiteY454" fmla="*/ 5090705 h 6858000"/>
              <a:gd name="connsiteX455" fmla="*/ 3126294 w 7467600"/>
              <a:gd name="connsiteY455" fmla="*/ 5114400 h 6858000"/>
              <a:gd name="connsiteX456" fmla="*/ 3937433 w 7467600"/>
              <a:gd name="connsiteY456" fmla="*/ 4830473 h 6858000"/>
              <a:gd name="connsiteX457" fmla="*/ 3590475 w 7467600"/>
              <a:gd name="connsiteY457" fmla="*/ 4597974 h 6858000"/>
              <a:gd name="connsiteX458" fmla="*/ 3100264 w 7467600"/>
              <a:gd name="connsiteY458" fmla="*/ 4579845 h 6858000"/>
              <a:gd name="connsiteX459" fmla="*/ 2183576 w 7467600"/>
              <a:gd name="connsiteY459" fmla="*/ 4227150 h 6858000"/>
              <a:gd name="connsiteX460" fmla="*/ 2151029 w 7467600"/>
              <a:gd name="connsiteY460" fmla="*/ 4146947 h 6858000"/>
              <a:gd name="connsiteX461" fmla="*/ 3563434 w 7467600"/>
              <a:gd name="connsiteY461" fmla="*/ 4469115 h 6858000"/>
              <a:gd name="connsiteX462" fmla="*/ 3177952 w 7467600"/>
              <a:gd name="connsiteY462" fmla="*/ 3657386 h 6858000"/>
              <a:gd name="connsiteX463" fmla="*/ 3189263 w 7467600"/>
              <a:gd name="connsiteY463" fmla="*/ 3625726 h 6858000"/>
              <a:gd name="connsiteX464" fmla="*/ 3560912 w 7467600"/>
              <a:gd name="connsiteY464" fmla="*/ 4079863 h 6858000"/>
              <a:gd name="connsiteX465" fmla="*/ 3626636 w 7467600"/>
              <a:gd name="connsiteY465" fmla="*/ 4512230 h 6858000"/>
              <a:gd name="connsiteX466" fmla="*/ 3653088 w 7467600"/>
              <a:gd name="connsiteY466" fmla="*/ 4521417 h 6858000"/>
              <a:gd name="connsiteX467" fmla="*/ 3988128 w 7467600"/>
              <a:gd name="connsiteY467" fmla="*/ 4817267 h 6858000"/>
              <a:gd name="connsiteX468" fmla="*/ 4830582 w 7467600"/>
              <a:gd name="connsiteY468" fmla="*/ 4676000 h 6858000"/>
              <a:gd name="connsiteX469" fmla="*/ 4830100 w 7467600"/>
              <a:gd name="connsiteY469" fmla="*/ 4675554 h 6858000"/>
              <a:gd name="connsiteX470" fmla="*/ 4036318 w 7467600"/>
              <a:gd name="connsiteY470" fmla="*/ 4147013 h 6858000"/>
              <a:gd name="connsiteX471" fmla="*/ 3432098 w 7467600"/>
              <a:gd name="connsiteY471" fmla="*/ 3537312 h 6858000"/>
              <a:gd name="connsiteX472" fmla="*/ 3446761 w 7467600"/>
              <a:gd name="connsiteY472" fmla="*/ 3461278 h 6858000"/>
              <a:gd name="connsiteX473" fmla="*/ 4419733 w 7467600"/>
              <a:gd name="connsiteY473" fmla="*/ 3963555 h 6858000"/>
              <a:gd name="connsiteX474" fmla="*/ 4781371 w 7467600"/>
              <a:gd name="connsiteY474" fmla="*/ 4458604 h 6858000"/>
              <a:gd name="connsiteX475" fmla="*/ 4780440 w 7467600"/>
              <a:gd name="connsiteY475" fmla="*/ 4470290 h 6858000"/>
              <a:gd name="connsiteX476" fmla="*/ 4898954 w 7467600"/>
              <a:gd name="connsiteY476" fmla="*/ 4662092 h 6858000"/>
              <a:gd name="connsiteX477" fmla="*/ 4900699 w 7467600"/>
              <a:gd name="connsiteY477" fmla="*/ 4670867 h 6858000"/>
              <a:gd name="connsiteX478" fmla="*/ 5714511 w 7467600"/>
              <a:gd name="connsiteY478" fmla="*/ 4663483 h 6858000"/>
              <a:gd name="connsiteX479" fmla="*/ 5464793 w 7467600"/>
              <a:gd name="connsiteY479" fmla="*/ 4393556 h 6858000"/>
              <a:gd name="connsiteX480" fmla="*/ 5461897 w 7467600"/>
              <a:gd name="connsiteY480" fmla="*/ 4390879 h 6858000"/>
              <a:gd name="connsiteX481" fmla="*/ 4294126 w 7467600"/>
              <a:gd name="connsiteY481" fmla="*/ 3303048 h 6858000"/>
              <a:gd name="connsiteX482" fmla="*/ 4305321 w 7467600"/>
              <a:gd name="connsiteY482" fmla="*/ 3256953 h 6858000"/>
              <a:gd name="connsiteX483" fmla="*/ 4949299 w 7467600"/>
              <a:gd name="connsiteY483" fmla="*/ 3766336 h 6858000"/>
              <a:gd name="connsiteX484" fmla="*/ 5291452 w 7467600"/>
              <a:gd name="connsiteY484" fmla="*/ 4076801 h 6858000"/>
              <a:gd name="connsiteX485" fmla="*/ 5434998 w 7467600"/>
              <a:gd name="connsiteY485" fmla="*/ 4254100 h 6858000"/>
              <a:gd name="connsiteX486" fmla="*/ 5351015 w 7467600"/>
              <a:gd name="connsiteY486" fmla="*/ 3760989 h 6858000"/>
              <a:gd name="connsiteX487" fmla="*/ 5413780 w 7467600"/>
              <a:gd name="connsiteY487" fmla="*/ 2966265 h 6858000"/>
              <a:gd name="connsiteX488" fmla="*/ 5425627 w 7467600"/>
              <a:gd name="connsiteY488" fmla="*/ 2954192 h 6858000"/>
              <a:gd name="connsiteX489" fmla="*/ 6604735 w 7467600"/>
              <a:gd name="connsiteY489" fmla="*/ 2041381 h 6858000"/>
              <a:gd name="connsiteX490" fmla="*/ 7204487 w 7467600"/>
              <a:gd name="connsiteY490" fmla="*/ 2742112 h 6858000"/>
              <a:gd name="connsiteX491" fmla="*/ 7131592 w 7467600"/>
              <a:gd name="connsiteY491" fmla="*/ 2672096 h 6858000"/>
              <a:gd name="connsiteX492" fmla="*/ 6996344 w 7467600"/>
              <a:gd name="connsiteY492" fmla="*/ 2518310 h 6858000"/>
              <a:gd name="connsiteX493" fmla="*/ 6735495 w 7467600"/>
              <a:gd name="connsiteY493" fmla="*/ 2196890 h 6858000"/>
              <a:gd name="connsiteX494" fmla="*/ 6721901 w 7467600"/>
              <a:gd name="connsiteY494" fmla="*/ 2179274 h 6858000"/>
              <a:gd name="connsiteX495" fmla="*/ 6604735 w 7467600"/>
              <a:gd name="connsiteY495" fmla="*/ 2041381 h 6858000"/>
              <a:gd name="connsiteX496" fmla="*/ 6591670 w 7467600"/>
              <a:gd name="connsiteY496" fmla="*/ 1988277 h 6858000"/>
              <a:gd name="connsiteX497" fmla="*/ 6747349 w 7467600"/>
              <a:gd name="connsiteY497" fmla="*/ 2160069 h 6858000"/>
              <a:gd name="connsiteX498" fmla="*/ 6760943 w 7467600"/>
              <a:gd name="connsiteY498" fmla="*/ 2177686 h 6858000"/>
              <a:gd name="connsiteX499" fmla="*/ 7021065 w 7467600"/>
              <a:gd name="connsiteY499" fmla="*/ 2498102 h 6858000"/>
              <a:gd name="connsiteX500" fmla="*/ 7155223 w 7467600"/>
              <a:gd name="connsiteY500" fmla="*/ 2650386 h 6858000"/>
              <a:gd name="connsiteX501" fmla="*/ 7203167 w 7467600"/>
              <a:gd name="connsiteY501" fmla="*/ 2697288 h 6858000"/>
              <a:gd name="connsiteX502" fmla="*/ 6937703 w 7467600"/>
              <a:gd name="connsiteY502" fmla="*/ 2321981 h 6858000"/>
              <a:gd name="connsiteX503" fmla="*/ 6591670 w 7467600"/>
              <a:gd name="connsiteY503" fmla="*/ 1988277 h 6858000"/>
              <a:gd name="connsiteX504" fmla="*/ 5798671 w 7467600"/>
              <a:gd name="connsiteY504" fmla="*/ 1981601 h 6858000"/>
              <a:gd name="connsiteX505" fmla="*/ 5754709 w 7467600"/>
              <a:gd name="connsiteY505" fmla="*/ 2071454 h 6858000"/>
              <a:gd name="connsiteX506" fmla="*/ 5763044 w 7467600"/>
              <a:gd name="connsiteY506" fmla="*/ 2842206 h 6858000"/>
              <a:gd name="connsiteX507" fmla="*/ 5764974 w 7467600"/>
              <a:gd name="connsiteY507" fmla="*/ 2799609 h 6858000"/>
              <a:gd name="connsiteX508" fmla="*/ 5767665 w 7467600"/>
              <a:gd name="connsiteY508" fmla="*/ 2666409 h 6858000"/>
              <a:gd name="connsiteX509" fmla="*/ 5763055 w 7467600"/>
              <a:gd name="connsiteY509" fmla="*/ 2579705 h 6858000"/>
              <a:gd name="connsiteX510" fmla="*/ 5758079 w 7467600"/>
              <a:gd name="connsiteY510" fmla="*/ 2492508 h 6858000"/>
              <a:gd name="connsiteX511" fmla="*/ 5779325 w 7467600"/>
              <a:gd name="connsiteY511" fmla="*/ 2197069 h 6858000"/>
              <a:gd name="connsiteX512" fmla="*/ 5798671 w 7467600"/>
              <a:gd name="connsiteY512" fmla="*/ 1981601 h 6858000"/>
              <a:gd name="connsiteX513" fmla="*/ 5829202 w 7467600"/>
              <a:gd name="connsiteY513" fmla="*/ 1971679 h 6858000"/>
              <a:gd name="connsiteX514" fmla="*/ 5809558 w 7467600"/>
              <a:gd name="connsiteY514" fmla="*/ 2198043 h 6858000"/>
              <a:gd name="connsiteX515" fmla="*/ 5788653 w 7467600"/>
              <a:gd name="connsiteY515" fmla="*/ 2489430 h 6858000"/>
              <a:gd name="connsiteX516" fmla="*/ 5793439 w 7467600"/>
              <a:gd name="connsiteY516" fmla="*/ 2575235 h 6858000"/>
              <a:gd name="connsiteX517" fmla="*/ 5796837 w 7467600"/>
              <a:gd name="connsiteY517" fmla="*/ 2637633 h 6858000"/>
              <a:gd name="connsiteX518" fmla="*/ 5818614 w 7467600"/>
              <a:gd name="connsiteY518" fmla="*/ 2473055 h 6858000"/>
              <a:gd name="connsiteX519" fmla="*/ 5829202 w 7467600"/>
              <a:gd name="connsiteY519" fmla="*/ 1971679 h 6858000"/>
              <a:gd name="connsiteX520" fmla="*/ 5911389 w 7467600"/>
              <a:gd name="connsiteY520" fmla="*/ 1898371 h 6858000"/>
              <a:gd name="connsiteX521" fmla="*/ 6237627 w 7467600"/>
              <a:gd name="connsiteY521" fmla="*/ 2231921 h 6858000"/>
              <a:gd name="connsiteX522" fmla="*/ 5911389 w 7467600"/>
              <a:gd name="connsiteY522" fmla="*/ 1898371 h 6858000"/>
              <a:gd name="connsiteX523" fmla="*/ 6944437 w 7467600"/>
              <a:gd name="connsiteY523" fmla="*/ 1575402 h 6858000"/>
              <a:gd name="connsiteX524" fmla="*/ 6304730 w 7467600"/>
              <a:gd name="connsiteY524" fmla="*/ 1766654 h 6858000"/>
              <a:gd name="connsiteX525" fmla="*/ 6944437 w 7467600"/>
              <a:gd name="connsiteY525" fmla="*/ 1575402 h 6858000"/>
              <a:gd name="connsiteX526" fmla="*/ 7019523 w 7467600"/>
              <a:gd name="connsiteY526" fmla="*/ 1519450 h 6858000"/>
              <a:gd name="connsiteX527" fmla="*/ 6298091 w 7467600"/>
              <a:gd name="connsiteY527" fmla="*/ 1737122 h 6858000"/>
              <a:gd name="connsiteX528" fmla="*/ 7019523 w 7467600"/>
              <a:gd name="connsiteY528" fmla="*/ 1519450 h 6858000"/>
              <a:gd name="connsiteX529" fmla="*/ 2399523 w 7467600"/>
              <a:gd name="connsiteY529" fmla="*/ 1428234 h 6858000"/>
              <a:gd name="connsiteX530" fmla="*/ 2224982 w 7467600"/>
              <a:gd name="connsiteY530" fmla="*/ 1826201 h 6858000"/>
              <a:gd name="connsiteX531" fmla="*/ 2096099 w 7467600"/>
              <a:gd name="connsiteY531" fmla="*/ 2345900 h 6858000"/>
              <a:gd name="connsiteX532" fmla="*/ 2283317 w 7467600"/>
              <a:gd name="connsiteY532" fmla="*/ 1796925 h 6858000"/>
              <a:gd name="connsiteX533" fmla="*/ 2399523 w 7467600"/>
              <a:gd name="connsiteY533" fmla="*/ 1428234 h 6858000"/>
              <a:gd name="connsiteX534" fmla="*/ 2448558 w 7467600"/>
              <a:gd name="connsiteY534" fmla="*/ 1373435 h 6858000"/>
              <a:gd name="connsiteX535" fmla="*/ 2312521 w 7467600"/>
              <a:gd name="connsiteY535" fmla="*/ 1806140 h 6858000"/>
              <a:gd name="connsiteX536" fmla="*/ 2127533 w 7467600"/>
              <a:gd name="connsiteY536" fmla="*/ 2348380 h 6858000"/>
              <a:gd name="connsiteX537" fmla="*/ 2358080 w 7467600"/>
              <a:gd name="connsiteY537" fmla="*/ 1866134 h 6858000"/>
              <a:gd name="connsiteX538" fmla="*/ 2407436 w 7467600"/>
              <a:gd name="connsiteY538" fmla="*/ 1651070 h 6858000"/>
              <a:gd name="connsiteX539" fmla="*/ 2448558 w 7467600"/>
              <a:gd name="connsiteY539" fmla="*/ 1373435 h 6858000"/>
              <a:gd name="connsiteX540" fmla="*/ 278707 w 7467600"/>
              <a:gd name="connsiteY540" fmla="*/ 1352270 h 6858000"/>
              <a:gd name="connsiteX541" fmla="*/ 321570 w 7467600"/>
              <a:gd name="connsiteY541" fmla="*/ 1861610 h 6858000"/>
              <a:gd name="connsiteX542" fmla="*/ 294281 w 7467600"/>
              <a:gd name="connsiteY542" fmla="*/ 1440658 h 6858000"/>
              <a:gd name="connsiteX543" fmla="*/ 278707 w 7467600"/>
              <a:gd name="connsiteY543" fmla="*/ 1352270 h 6858000"/>
              <a:gd name="connsiteX544" fmla="*/ 1423821 w 7467600"/>
              <a:gd name="connsiteY544" fmla="*/ 1351958 h 6858000"/>
              <a:gd name="connsiteX545" fmla="*/ 1638521 w 7467600"/>
              <a:gd name="connsiteY545" fmla="*/ 1908470 h 6858000"/>
              <a:gd name="connsiteX546" fmla="*/ 1754199 w 7467600"/>
              <a:gd name="connsiteY546" fmla="*/ 2149284 h 6858000"/>
              <a:gd name="connsiteX547" fmla="*/ 1908359 w 7467600"/>
              <a:gd name="connsiteY547" fmla="*/ 2364988 h 6858000"/>
              <a:gd name="connsiteX548" fmla="*/ 1647661 w 7467600"/>
              <a:gd name="connsiteY548" fmla="*/ 1825945 h 6858000"/>
              <a:gd name="connsiteX549" fmla="*/ 1423821 w 7467600"/>
              <a:gd name="connsiteY549" fmla="*/ 1351958 h 6858000"/>
              <a:gd name="connsiteX550" fmla="*/ 1431890 w 7467600"/>
              <a:gd name="connsiteY550" fmla="*/ 1306475 h 6858000"/>
              <a:gd name="connsiteX551" fmla="*/ 1507597 w 7467600"/>
              <a:gd name="connsiteY551" fmla="*/ 1446132 h 6858000"/>
              <a:gd name="connsiteX552" fmla="*/ 1674586 w 7467600"/>
              <a:gd name="connsiteY552" fmla="*/ 1813832 h 6858000"/>
              <a:gd name="connsiteX553" fmla="*/ 1815950 w 7467600"/>
              <a:gd name="connsiteY553" fmla="*/ 2128564 h 6858000"/>
              <a:gd name="connsiteX554" fmla="*/ 1984242 w 7467600"/>
              <a:gd name="connsiteY554" fmla="*/ 2430829 h 6858000"/>
              <a:gd name="connsiteX555" fmla="*/ 2014023 w 7467600"/>
              <a:gd name="connsiteY555" fmla="*/ 2450995 h 6858000"/>
              <a:gd name="connsiteX556" fmla="*/ 1747337 w 7467600"/>
              <a:gd name="connsiteY556" fmla="*/ 1855264 h 6858000"/>
              <a:gd name="connsiteX557" fmla="*/ 1533749 w 7467600"/>
              <a:gd name="connsiteY557" fmla="*/ 1478656 h 6858000"/>
              <a:gd name="connsiteX558" fmla="*/ 1431890 w 7467600"/>
              <a:gd name="connsiteY558" fmla="*/ 1306475 h 6858000"/>
              <a:gd name="connsiteX559" fmla="*/ 5052692 w 7467600"/>
              <a:gd name="connsiteY559" fmla="*/ 1292994 h 6858000"/>
              <a:gd name="connsiteX560" fmla="*/ 5200661 w 7467600"/>
              <a:gd name="connsiteY560" fmla="*/ 1635186 h 6858000"/>
              <a:gd name="connsiteX561" fmla="*/ 5297138 w 7467600"/>
              <a:gd name="connsiteY561" fmla="*/ 1906351 h 6858000"/>
              <a:gd name="connsiteX562" fmla="*/ 5052692 w 7467600"/>
              <a:gd name="connsiteY562" fmla="*/ 1292994 h 6858000"/>
              <a:gd name="connsiteX563" fmla="*/ 5009948 w 7467600"/>
              <a:gd name="connsiteY563" fmla="*/ 1273619 h 6858000"/>
              <a:gd name="connsiteX564" fmla="*/ 5121777 w 7467600"/>
              <a:gd name="connsiteY564" fmla="*/ 1654213 h 6858000"/>
              <a:gd name="connsiteX565" fmla="*/ 5293545 w 7467600"/>
              <a:gd name="connsiteY565" fmla="*/ 2072247 h 6858000"/>
              <a:gd name="connsiteX566" fmla="*/ 5294042 w 7467600"/>
              <a:gd name="connsiteY566" fmla="*/ 2065019 h 6858000"/>
              <a:gd name="connsiteX567" fmla="*/ 5171936 w 7467600"/>
              <a:gd name="connsiteY567" fmla="*/ 1647613 h 6858000"/>
              <a:gd name="connsiteX568" fmla="*/ 5009948 w 7467600"/>
              <a:gd name="connsiteY568" fmla="*/ 1273619 h 6858000"/>
              <a:gd name="connsiteX569" fmla="*/ 655236 w 7467600"/>
              <a:gd name="connsiteY569" fmla="*/ 1268632 h 6858000"/>
              <a:gd name="connsiteX570" fmla="*/ 839521 w 7467600"/>
              <a:gd name="connsiteY570" fmla="*/ 1685315 h 6858000"/>
              <a:gd name="connsiteX571" fmla="*/ 1109416 w 7467600"/>
              <a:gd name="connsiteY571" fmla="*/ 2061663 h 6858000"/>
              <a:gd name="connsiteX572" fmla="*/ 1298300 w 7467600"/>
              <a:gd name="connsiteY572" fmla="*/ 2247742 h 6858000"/>
              <a:gd name="connsiteX573" fmla="*/ 1125871 w 7467600"/>
              <a:gd name="connsiteY573" fmla="*/ 1989513 h 6858000"/>
              <a:gd name="connsiteX574" fmla="*/ 981574 w 7467600"/>
              <a:gd name="connsiteY574" fmla="*/ 1783157 h 6858000"/>
              <a:gd name="connsiteX575" fmla="*/ 922198 w 7467600"/>
              <a:gd name="connsiteY575" fmla="*/ 1677437 h 6858000"/>
              <a:gd name="connsiteX576" fmla="*/ 869293 w 7467600"/>
              <a:gd name="connsiteY576" fmla="*/ 1583214 h 6858000"/>
              <a:gd name="connsiteX577" fmla="*/ 751431 w 7467600"/>
              <a:gd name="connsiteY577" fmla="*/ 1405731 h 6858000"/>
              <a:gd name="connsiteX578" fmla="*/ 655236 w 7467600"/>
              <a:gd name="connsiteY578" fmla="*/ 1268632 h 6858000"/>
              <a:gd name="connsiteX579" fmla="*/ 6516292 w 7467600"/>
              <a:gd name="connsiteY579" fmla="*/ 1263064 h 6858000"/>
              <a:gd name="connsiteX580" fmla="*/ 5736320 w 7467600"/>
              <a:gd name="connsiteY580" fmla="*/ 1501803 h 6858000"/>
              <a:gd name="connsiteX581" fmla="*/ 6516292 w 7467600"/>
              <a:gd name="connsiteY581" fmla="*/ 1263064 h 6858000"/>
              <a:gd name="connsiteX582" fmla="*/ 291466 w 7467600"/>
              <a:gd name="connsiteY582" fmla="*/ 1250369 h 6858000"/>
              <a:gd name="connsiteX583" fmla="*/ 323180 w 7467600"/>
              <a:gd name="connsiteY583" fmla="*/ 1435283 h 6858000"/>
              <a:gd name="connsiteX584" fmla="*/ 349381 w 7467600"/>
              <a:gd name="connsiteY584" fmla="*/ 1875041 h 6858000"/>
              <a:gd name="connsiteX585" fmla="*/ 374363 w 7467600"/>
              <a:gd name="connsiteY585" fmla="*/ 1506494 h 6858000"/>
              <a:gd name="connsiteX586" fmla="*/ 302168 w 7467600"/>
              <a:gd name="connsiteY586" fmla="*/ 1274495 h 6858000"/>
              <a:gd name="connsiteX587" fmla="*/ 291466 w 7467600"/>
              <a:gd name="connsiteY587" fmla="*/ 1250369 h 6858000"/>
              <a:gd name="connsiteX588" fmla="*/ 678222 w 7467600"/>
              <a:gd name="connsiteY588" fmla="*/ 1248670 h 6858000"/>
              <a:gd name="connsiteX589" fmla="*/ 775536 w 7467600"/>
              <a:gd name="connsiteY589" fmla="*/ 1388015 h 6858000"/>
              <a:gd name="connsiteX590" fmla="*/ 894529 w 7467600"/>
              <a:gd name="connsiteY590" fmla="*/ 1567739 h 6858000"/>
              <a:gd name="connsiteX591" fmla="*/ 948000 w 7467600"/>
              <a:gd name="connsiteY591" fmla="*/ 1663088 h 6858000"/>
              <a:gd name="connsiteX592" fmla="*/ 1006812 w 7467600"/>
              <a:gd name="connsiteY592" fmla="*/ 1767683 h 6858000"/>
              <a:gd name="connsiteX593" fmla="*/ 1149133 w 7467600"/>
              <a:gd name="connsiteY593" fmla="*/ 1971513 h 6858000"/>
              <a:gd name="connsiteX594" fmla="*/ 1333952 w 7467600"/>
              <a:gd name="connsiteY594" fmla="*/ 2251620 h 6858000"/>
              <a:gd name="connsiteX595" fmla="*/ 1337329 w 7467600"/>
              <a:gd name="connsiteY595" fmla="*/ 2258350 h 6858000"/>
              <a:gd name="connsiteX596" fmla="*/ 1014726 w 7467600"/>
              <a:gd name="connsiteY596" fmla="*/ 1615556 h 6858000"/>
              <a:gd name="connsiteX597" fmla="*/ 678222 w 7467600"/>
              <a:gd name="connsiteY597" fmla="*/ 1248670 h 6858000"/>
              <a:gd name="connsiteX598" fmla="*/ 6691602 w 7467600"/>
              <a:gd name="connsiteY598" fmla="*/ 1140573 h 6858000"/>
              <a:gd name="connsiteX599" fmla="*/ 6571100 w 7467600"/>
              <a:gd name="connsiteY599" fmla="*/ 1183662 h 6858000"/>
              <a:gd name="connsiteX600" fmla="*/ 6241687 w 7467600"/>
              <a:gd name="connsiteY600" fmla="*/ 1257600 h 6858000"/>
              <a:gd name="connsiteX601" fmla="*/ 5693009 w 7467600"/>
              <a:gd name="connsiteY601" fmla="*/ 1478256 h 6858000"/>
              <a:gd name="connsiteX602" fmla="*/ 6548420 w 7467600"/>
              <a:gd name="connsiteY602" fmla="*/ 1214599 h 6858000"/>
              <a:gd name="connsiteX603" fmla="*/ 6605473 w 7467600"/>
              <a:gd name="connsiteY603" fmla="*/ 1184686 h 6858000"/>
              <a:gd name="connsiteX604" fmla="*/ 6691602 w 7467600"/>
              <a:gd name="connsiteY604" fmla="*/ 1140573 h 6858000"/>
              <a:gd name="connsiteX605" fmla="*/ 4002475 w 7467600"/>
              <a:gd name="connsiteY605" fmla="*/ 1037802 h 6858000"/>
              <a:gd name="connsiteX606" fmla="*/ 4000324 w 7467600"/>
              <a:gd name="connsiteY606" fmla="*/ 1039362 h 6858000"/>
              <a:gd name="connsiteX607" fmla="*/ 4002862 w 7467600"/>
              <a:gd name="connsiteY607" fmla="*/ 1042866 h 6858000"/>
              <a:gd name="connsiteX608" fmla="*/ 4002475 w 7467600"/>
              <a:gd name="connsiteY608" fmla="*/ 1037802 h 6858000"/>
              <a:gd name="connsiteX609" fmla="*/ 506322 w 7467600"/>
              <a:gd name="connsiteY609" fmla="*/ 1020997 h 6858000"/>
              <a:gd name="connsiteX610" fmla="*/ 533068 w 7467600"/>
              <a:gd name="connsiteY610" fmla="*/ 1029409 h 6858000"/>
              <a:gd name="connsiteX611" fmla="*/ 1232525 w 7467600"/>
              <a:gd name="connsiteY611" fmla="*/ 1804675 h 6858000"/>
              <a:gd name="connsiteX612" fmla="*/ 1388858 w 7467600"/>
              <a:gd name="connsiteY612" fmla="*/ 2368011 h 6858000"/>
              <a:gd name="connsiteX613" fmla="*/ 1384098 w 7467600"/>
              <a:gd name="connsiteY613" fmla="*/ 2378125 h 6858000"/>
              <a:gd name="connsiteX614" fmla="*/ 1425393 w 7467600"/>
              <a:gd name="connsiteY614" fmla="*/ 2589124 h 6858000"/>
              <a:gd name="connsiteX615" fmla="*/ 1424001 w 7467600"/>
              <a:gd name="connsiteY615" fmla="*/ 2597541 h 6858000"/>
              <a:gd name="connsiteX616" fmla="*/ 2152729 w 7467600"/>
              <a:gd name="connsiteY616" fmla="*/ 2864487 h 6858000"/>
              <a:gd name="connsiteX617" fmla="*/ 2020609 w 7467600"/>
              <a:gd name="connsiteY617" fmla="*/ 2539671 h 6858000"/>
              <a:gd name="connsiteX618" fmla="*/ 2018920 w 7467600"/>
              <a:gd name="connsiteY618" fmla="*/ 2536309 h 6858000"/>
              <a:gd name="connsiteX619" fmla="*/ 1342441 w 7467600"/>
              <a:gd name="connsiteY619" fmla="*/ 1173017 h 6858000"/>
              <a:gd name="connsiteX620" fmla="*/ 1367925 w 7467600"/>
              <a:gd name="connsiteY620" fmla="*/ 1135648 h 6858000"/>
              <a:gd name="connsiteX621" fmla="*/ 1771401 w 7467600"/>
              <a:gd name="connsiteY621" fmla="*/ 1806673 h 6858000"/>
              <a:gd name="connsiteX622" fmla="*/ 1972385 w 7467600"/>
              <a:gd name="connsiteY622" fmla="*/ 2198735 h 6858000"/>
              <a:gd name="connsiteX623" fmla="*/ 2040892 w 7467600"/>
              <a:gd name="connsiteY623" fmla="*/ 2405205 h 6858000"/>
              <a:gd name="connsiteX624" fmla="*/ 2131689 w 7467600"/>
              <a:gd name="connsiteY624" fmla="*/ 1936926 h 6858000"/>
              <a:gd name="connsiteX625" fmla="*/ 2454820 w 7467600"/>
              <a:gd name="connsiteY625" fmla="*/ 1248808 h 6858000"/>
              <a:gd name="connsiteX626" fmla="*/ 2492512 w 7467600"/>
              <a:gd name="connsiteY626" fmla="*/ 1302920 h 6858000"/>
              <a:gd name="connsiteX627" fmla="*/ 2081216 w 7467600"/>
              <a:gd name="connsiteY627" fmla="*/ 2527513 h 6858000"/>
              <a:gd name="connsiteX628" fmla="*/ 2081211 w 7467600"/>
              <a:gd name="connsiteY628" fmla="*/ 2528916 h 6858000"/>
              <a:gd name="connsiteX629" fmla="*/ 2199067 w 7467600"/>
              <a:gd name="connsiteY629" fmla="*/ 2884061 h 6858000"/>
              <a:gd name="connsiteX630" fmla="*/ 3192586 w 7467600"/>
              <a:gd name="connsiteY630" fmla="*/ 3411496 h 6858000"/>
              <a:gd name="connsiteX631" fmla="*/ 3182620 w 7467600"/>
              <a:gd name="connsiteY631" fmla="*/ 3483279 h 6858000"/>
              <a:gd name="connsiteX632" fmla="*/ 2435119 w 7467600"/>
              <a:gd name="connsiteY632" fmla="*/ 3080173 h 6858000"/>
              <a:gd name="connsiteX633" fmla="*/ 2410152 w 7467600"/>
              <a:gd name="connsiteY633" fmla="*/ 3063751 h 6858000"/>
              <a:gd name="connsiteX634" fmla="*/ 2408099 w 7467600"/>
              <a:gd name="connsiteY634" fmla="*/ 3064403 h 6858000"/>
              <a:gd name="connsiteX635" fmla="*/ 2407218 w 7467600"/>
              <a:gd name="connsiteY635" fmla="*/ 3070324 h 6858000"/>
              <a:gd name="connsiteX636" fmla="*/ 2380138 w 7467600"/>
              <a:gd name="connsiteY636" fmla="*/ 3099341 h 6858000"/>
              <a:gd name="connsiteX637" fmla="*/ 1765923 w 7467600"/>
              <a:gd name="connsiteY637" fmla="*/ 3581043 h 6858000"/>
              <a:gd name="connsiteX638" fmla="*/ 1702258 w 7467600"/>
              <a:gd name="connsiteY638" fmla="*/ 3612286 h 6858000"/>
              <a:gd name="connsiteX639" fmla="*/ 1538370 w 7467600"/>
              <a:gd name="connsiteY639" fmla="*/ 3811804 h 6858000"/>
              <a:gd name="connsiteX640" fmla="*/ 542867 w 7467600"/>
              <a:gd name="connsiteY640" fmla="*/ 4944092 h 6858000"/>
              <a:gd name="connsiteX641" fmla="*/ 515800 w 7467600"/>
              <a:gd name="connsiteY641" fmla="*/ 4862180 h 6858000"/>
              <a:gd name="connsiteX642" fmla="*/ 909145 w 7467600"/>
              <a:gd name="connsiteY642" fmla="*/ 4199225 h 6858000"/>
              <a:gd name="connsiteX643" fmla="*/ 1214067 w 7467600"/>
              <a:gd name="connsiteY643" fmla="*/ 3908561 h 6858000"/>
              <a:gd name="connsiteX644" fmla="*/ 640967 w 7467600"/>
              <a:gd name="connsiteY644" fmla="*/ 4105601 h 6858000"/>
              <a:gd name="connsiteX645" fmla="*/ 112563 w 7467600"/>
              <a:gd name="connsiteY645" fmla="*/ 4396952 h 6858000"/>
              <a:gd name="connsiteX646" fmla="*/ 0 w 7467600"/>
              <a:gd name="connsiteY646" fmla="*/ 4466006 h 6858000"/>
              <a:gd name="connsiteX647" fmla="*/ 0 w 7467600"/>
              <a:gd name="connsiteY647" fmla="*/ 4233763 h 6858000"/>
              <a:gd name="connsiteX648" fmla="*/ 36881 w 7467600"/>
              <a:gd name="connsiteY648" fmla="*/ 4200118 h 6858000"/>
              <a:gd name="connsiteX649" fmla="*/ 910534 w 7467600"/>
              <a:gd name="connsiteY649" fmla="*/ 3629753 h 6858000"/>
              <a:gd name="connsiteX650" fmla="*/ 1578717 w 7467600"/>
              <a:gd name="connsiteY650" fmla="*/ 3575982 h 6858000"/>
              <a:gd name="connsiteX651" fmla="*/ 2338780 w 7467600"/>
              <a:gd name="connsiteY651" fmla="*/ 3033725 h 6858000"/>
              <a:gd name="connsiteX652" fmla="*/ 1807991 w 7467600"/>
              <a:gd name="connsiteY652" fmla="*/ 2807184 h 6858000"/>
              <a:gd name="connsiteX653" fmla="*/ 1416358 w 7467600"/>
              <a:gd name="connsiteY653" fmla="*/ 3112571 h 6858000"/>
              <a:gd name="connsiteX654" fmla="*/ 939066 w 7467600"/>
              <a:gd name="connsiteY654" fmla="*/ 3378798 h 6858000"/>
              <a:gd name="connsiteX655" fmla="*/ 115099 w 7467600"/>
              <a:gd name="connsiteY655" fmla="*/ 3607650 h 6858000"/>
              <a:gd name="connsiteX656" fmla="*/ 97284 w 7467600"/>
              <a:gd name="connsiteY656" fmla="*/ 3520393 h 6858000"/>
              <a:gd name="connsiteX657" fmla="*/ 922050 w 7467600"/>
              <a:gd name="connsiteY657" fmla="*/ 3074867 h 6858000"/>
              <a:gd name="connsiteX658" fmla="*/ 1405265 w 7467600"/>
              <a:gd name="connsiteY658" fmla="*/ 3016319 h 6858000"/>
              <a:gd name="connsiteX659" fmla="*/ 1407512 w 7467600"/>
              <a:gd name="connsiteY659" fmla="*/ 3018001 h 6858000"/>
              <a:gd name="connsiteX660" fmla="*/ 1726266 w 7467600"/>
              <a:gd name="connsiteY660" fmla="*/ 2777274 h 6858000"/>
              <a:gd name="connsiteX661" fmla="*/ 625390 w 7467600"/>
              <a:gd name="connsiteY661" fmla="*/ 2514541 h 6858000"/>
              <a:gd name="connsiteX662" fmla="*/ 619799 w 7467600"/>
              <a:gd name="connsiteY662" fmla="*/ 2527180 h 6858000"/>
              <a:gd name="connsiteX663" fmla="*/ 310030 w 7467600"/>
              <a:gd name="connsiteY663" fmla="*/ 2771818 h 6858000"/>
              <a:gd name="connsiteX664" fmla="*/ 173877 w 7467600"/>
              <a:gd name="connsiteY664" fmla="*/ 2937056 h 6858000"/>
              <a:gd name="connsiteX665" fmla="*/ 77889 w 7467600"/>
              <a:gd name="connsiteY665" fmla="*/ 3138440 h 6858000"/>
              <a:gd name="connsiteX666" fmla="*/ 0 w 7467600"/>
              <a:gd name="connsiteY666" fmla="*/ 3271395 h 6858000"/>
              <a:gd name="connsiteX667" fmla="*/ 0 w 7467600"/>
              <a:gd name="connsiteY667" fmla="*/ 3153002 h 6858000"/>
              <a:gd name="connsiteX668" fmla="*/ 2386 w 7467600"/>
              <a:gd name="connsiteY668" fmla="*/ 3149203 h 6858000"/>
              <a:gd name="connsiteX669" fmla="*/ 89753 w 7467600"/>
              <a:gd name="connsiteY669" fmla="*/ 2987702 h 6858000"/>
              <a:gd name="connsiteX670" fmla="*/ 76869 w 7467600"/>
              <a:gd name="connsiteY670" fmla="*/ 3005404 h 6858000"/>
              <a:gd name="connsiteX671" fmla="*/ 32049 w 7467600"/>
              <a:gd name="connsiteY671" fmla="*/ 3065814 h 6858000"/>
              <a:gd name="connsiteX672" fmla="*/ 0 w 7467600"/>
              <a:gd name="connsiteY672" fmla="*/ 3108744 h 6858000"/>
              <a:gd name="connsiteX673" fmla="*/ 0 w 7467600"/>
              <a:gd name="connsiteY673" fmla="*/ 3058059 h 6858000"/>
              <a:gd name="connsiteX674" fmla="*/ 7610 w 7467600"/>
              <a:gd name="connsiteY674" fmla="*/ 3047889 h 6858000"/>
              <a:gd name="connsiteX675" fmla="*/ 52419 w 7467600"/>
              <a:gd name="connsiteY675" fmla="*/ 2987479 h 6858000"/>
              <a:gd name="connsiteX676" fmla="*/ 59142 w 7467600"/>
              <a:gd name="connsiteY676" fmla="*/ 2978488 h 6858000"/>
              <a:gd name="connsiteX677" fmla="*/ 0 w 7467600"/>
              <a:gd name="connsiteY677" fmla="*/ 3015334 h 6858000"/>
              <a:gd name="connsiteX678" fmla="*/ 0 w 7467600"/>
              <a:gd name="connsiteY678" fmla="*/ 2914286 h 6858000"/>
              <a:gd name="connsiteX679" fmla="*/ 36383 w 7467600"/>
              <a:gd name="connsiteY679" fmla="*/ 2901128 h 6858000"/>
              <a:gd name="connsiteX680" fmla="*/ 156329 w 7467600"/>
              <a:gd name="connsiteY680" fmla="*/ 2840533 h 6858000"/>
              <a:gd name="connsiteX681" fmla="*/ 358355 w 7467600"/>
              <a:gd name="connsiteY681" fmla="*/ 2620471 h 6858000"/>
              <a:gd name="connsiteX682" fmla="*/ 510577 w 7467600"/>
              <a:gd name="connsiteY682" fmla="*/ 2501244 h 6858000"/>
              <a:gd name="connsiteX683" fmla="*/ 211967 w 7467600"/>
              <a:gd name="connsiteY683" fmla="*/ 2479171 h 6858000"/>
              <a:gd name="connsiteX684" fmla="*/ 0 w 7467600"/>
              <a:gd name="connsiteY684" fmla="*/ 2476398 h 6858000"/>
              <a:gd name="connsiteX685" fmla="*/ 0 w 7467600"/>
              <a:gd name="connsiteY685" fmla="*/ 2389189 h 6858000"/>
              <a:gd name="connsiteX686" fmla="*/ 103062 w 7467600"/>
              <a:gd name="connsiteY686" fmla="*/ 2389518 h 6858000"/>
              <a:gd name="connsiteX687" fmla="*/ 510734 w 7467600"/>
              <a:gd name="connsiteY687" fmla="*/ 2416201 h 6858000"/>
              <a:gd name="connsiteX688" fmla="*/ 279257 w 7467600"/>
              <a:gd name="connsiteY688" fmla="*/ 2092102 h 6858000"/>
              <a:gd name="connsiteX689" fmla="*/ 65265 w 7467600"/>
              <a:gd name="connsiteY689" fmla="*/ 2006049 h 6858000"/>
              <a:gd name="connsiteX690" fmla="*/ 0 w 7467600"/>
              <a:gd name="connsiteY690" fmla="*/ 1982532 h 6858000"/>
              <a:gd name="connsiteX691" fmla="*/ 0 w 7467600"/>
              <a:gd name="connsiteY691" fmla="*/ 1912789 h 6858000"/>
              <a:gd name="connsiteX692" fmla="*/ 97460 w 7467600"/>
              <a:gd name="connsiteY692" fmla="*/ 1953725 h 6858000"/>
              <a:gd name="connsiteX693" fmla="*/ 221272 w 7467600"/>
              <a:gd name="connsiteY693" fmla="*/ 1980766 h 6858000"/>
              <a:gd name="connsiteX694" fmla="*/ 116765 w 7467600"/>
              <a:gd name="connsiteY694" fmla="*/ 1911033 h 6858000"/>
              <a:gd name="connsiteX695" fmla="*/ 16405 w 7467600"/>
              <a:gd name="connsiteY695" fmla="*/ 1803412 h 6858000"/>
              <a:gd name="connsiteX696" fmla="*/ 0 w 7467600"/>
              <a:gd name="connsiteY696" fmla="*/ 1784777 h 6858000"/>
              <a:gd name="connsiteX697" fmla="*/ 0 w 7467600"/>
              <a:gd name="connsiteY697" fmla="*/ 1740082 h 6858000"/>
              <a:gd name="connsiteX698" fmla="*/ 39394 w 7467600"/>
              <a:gd name="connsiteY698" fmla="*/ 1784856 h 6858000"/>
              <a:gd name="connsiteX699" fmla="*/ 135813 w 7467600"/>
              <a:gd name="connsiteY699" fmla="*/ 1888838 h 6858000"/>
              <a:gd name="connsiteX700" fmla="*/ 242575 w 7467600"/>
              <a:gd name="connsiteY700" fmla="*/ 1958841 h 6858000"/>
              <a:gd name="connsiteX701" fmla="*/ 82197 w 7467600"/>
              <a:gd name="connsiteY701" fmla="*/ 1754826 h 6858000"/>
              <a:gd name="connsiteX702" fmla="*/ 0 w 7467600"/>
              <a:gd name="connsiteY702" fmla="*/ 1679650 h 6858000"/>
              <a:gd name="connsiteX703" fmla="*/ 0 w 7467600"/>
              <a:gd name="connsiteY703" fmla="*/ 1602463 h 6858000"/>
              <a:gd name="connsiteX704" fmla="*/ 84689 w 7467600"/>
              <a:gd name="connsiteY704" fmla="*/ 1677442 h 6858000"/>
              <a:gd name="connsiteX705" fmla="*/ 298437 w 7467600"/>
              <a:gd name="connsiteY705" fmla="*/ 1968019 h 6858000"/>
              <a:gd name="connsiteX706" fmla="*/ 227269 w 7467600"/>
              <a:gd name="connsiteY706" fmla="*/ 1114064 h 6858000"/>
              <a:gd name="connsiteX707" fmla="*/ 248003 w 7467600"/>
              <a:gd name="connsiteY707" fmla="*/ 1089613 h 6858000"/>
              <a:gd name="connsiteX708" fmla="*/ 427020 w 7467600"/>
              <a:gd name="connsiteY708" fmla="*/ 1619803 h 6858000"/>
              <a:gd name="connsiteX709" fmla="*/ 340345 w 7467600"/>
              <a:gd name="connsiteY709" fmla="*/ 2027739 h 6858000"/>
              <a:gd name="connsiteX710" fmla="*/ 360865 w 7467600"/>
              <a:gd name="connsiteY710" fmla="*/ 2044827 h 6858000"/>
              <a:gd name="connsiteX711" fmla="*/ 560414 w 7467600"/>
              <a:gd name="connsiteY711" fmla="*/ 2421457 h 6858000"/>
              <a:gd name="connsiteX712" fmla="*/ 1359703 w 7467600"/>
              <a:gd name="connsiteY712" fmla="*/ 2578554 h 6858000"/>
              <a:gd name="connsiteX713" fmla="*/ 1359422 w 7467600"/>
              <a:gd name="connsiteY713" fmla="*/ 2577994 h 6858000"/>
              <a:gd name="connsiteX714" fmla="*/ 828701 w 7467600"/>
              <a:gd name="connsiteY714" fmla="*/ 1839520 h 6858000"/>
              <a:gd name="connsiteX715" fmla="*/ 494427 w 7467600"/>
              <a:gd name="connsiteY715" fmla="*/ 1092333 h 6858000"/>
              <a:gd name="connsiteX716" fmla="*/ 506322 w 7467600"/>
              <a:gd name="connsiteY716" fmla="*/ 1020997 h 6858000"/>
              <a:gd name="connsiteX717" fmla="*/ 4570198 w 7467600"/>
              <a:gd name="connsiteY717" fmla="*/ 978081 h 6858000"/>
              <a:gd name="connsiteX718" fmla="*/ 4523691 w 7467600"/>
              <a:gd name="connsiteY718" fmla="*/ 1127776 h 6858000"/>
              <a:gd name="connsiteX719" fmla="*/ 4509875 w 7467600"/>
              <a:gd name="connsiteY719" fmla="*/ 1167552 h 6858000"/>
              <a:gd name="connsiteX720" fmla="*/ 4478168 w 7467600"/>
              <a:gd name="connsiteY720" fmla="*/ 1260735 h 6858000"/>
              <a:gd name="connsiteX721" fmla="*/ 4409309 w 7467600"/>
              <a:gd name="connsiteY721" fmla="*/ 1666996 h 6858000"/>
              <a:gd name="connsiteX722" fmla="*/ 4370031 w 7467600"/>
              <a:gd name="connsiteY722" fmla="*/ 1955666 h 6858000"/>
              <a:gd name="connsiteX723" fmla="*/ 4570198 w 7467600"/>
              <a:gd name="connsiteY723" fmla="*/ 978081 h 6858000"/>
              <a:gd name="connsiteX724" fmla="*/ 4557898 w 7467600"/>
              <a:gd name="connsiteY724" fmla="*/ 900011 h 6858000"/>
              <a:gd name="connsiteX725" fmla="*/ 4344840 w 7467600"/>
              <a:gd name="connsiteY725" fmla="*/ 1922038 h 6858000"/>
              <a:gd name="connsiteX726" fmla="*/ 4378710 w 7467600"/>
              <a:gd name="connsiteY726" fmla="*/ 1665516 h 6858000"/>
              <a:gd name="connsiteX727" fmla="*/ 4448798 w 7467600"/>
              <a:gd name="connsiteY727" fmla="*/ 1253024 h 6858000"/>
              <a:gd name="connsiteX728" fmla="*/ 4480315 w 7467600"/>
              <a:gd name="connsiteY728" fmla="*/ 1158454 h 6858000"/>
              <a:gd name="connsiteX729" fmla="*/ 4494133 w 7467600"/>
              <a:gd name="connsiteY729" fmla="*/ 1118676 h 6858000"/>
              <a:gd name="connsiteX730" fmla="*/ 4557898 w 7467600"/>
              <a:gd name="connsiteY730" fmla="*/ 900011 h 6858000"/>
              <a:gd name="connsiteX731" fmla="*/ 5870151 w 7467600"/>
              <a:gd name="connsiteY731" fmla="*/ 898890 h 6858000"/>
              <a:gd name="connsiteX732" fmla="*/ 5861335 w 7467600"/>
              <a:gd name="connsiteY732" fmla="*/ 899177 h 6858000"/>
              <a:gd name="connsiteX733" fmla="*/ 5843702 w 7467600"/>
              <a:gd name="connsiteY733" fmla="*/ 899748 h 6858000"/>
              <a:gd name="connsiteX734" fmla="*/ 5651107 w 7467600"/>
              <a:gd name="connsiteY734" fmla="*/ 920306 h 6858000"/>
              <a:gd name="connsiteX735" fmla="*/ 5459407 w 7467600"/>
              <a:gd name="connsiteY735" fmla="*/ 940975 h 6858000"/>
              <a:gd name="connsiteX736" fmla="*/ 5374846 w 7467600"/>
              <a:gd name="connsiteY736" fmla="*/ 941988 h 6858000"/>
              <a:gd name="connsiteX737" fmla="*/ 5256105 w 7467600"/>
              <a:gd name="connsiteY737" fmla="*/ 945632 h 6858000"/>
              <a:gd name="connsiteX738" fmla="*/ 5107071 w 7467600"/>
              <a:gd name="connsiteY738" fmla="*/ 969720 h 6858000"/>
              <a:gd name="connsiteX739" fmla="*/ 4998681 w 7467600"/>
              <a:gd name="connsiteY739" fmla="*/ 988771 h 6858000"/>
              <a:gd name="connsiteX740" fmla="*/ 5870151 w 7467600"/>
              <a:gd name="connsiteY740" fmla="*/ 898890 h 6858000"/>
              <a:gd name="connsiteX741" fmla="*/ 5504425 w 7467600"/>
              <a:gd name="connsiteY741" fmla="*/ 848067 h 6858000"/>
              <a:gd name="connsiteX742" fmla="*/ 4968849 w 7467600"/>
              <a:gd name="connsiteY742" fmla="*/ 962318 h 6858000"/>
              <a:gd name="connsiteX743" fmla="*/ 5104039 w 7467600"/>
              <a:gd name="connsiteY743" fmla="*/ 940634 h 6858000"/>
              <a:gd name="connsiteX744" fmla="*/ 5256311 w 7467600"/>
              <a:gd name="connsiteY744" fmla="*/ 916490 h 6858000"/>
              <a:gd name="connsiteX745" fmla="*/ 5377381 w 7467600"/>
              <a:gd name="connsiteY745" fmla="*/ 912671 h 6858000"/>
              <a:gd name="connsiteX746" fmla="*/ 5460148 w 7467600"/>
              <a:gd name="connsiteY746" fmla="*/ 911442 h 6858000"/>
              <a:gd name="connsiteX747" fmla="*/ 5648971 w 7467600"/>
              <a:gd name="connsiteY747" fmla="*/ 891331 h 6858000"/>
              <a:gd name="connsiteX748" fmla="*/ 5844807 w 7467600"/>
              <a:gd name="connsiteY748" fmla="*/ 870718 h 6858000"/>
              <a:gd name="connsiteX749" fmla="*/ 5862975 w 7467600"/>
              <a:gd name="connsiteY749" fmla="*/ 869756 h 6858000"/>
              <a:gd name="connsiteX750" fmla="*/ 5920887 w 7467600"/>
              <a:gd name="connsiteY750" fmla="*/ 865929 h 6858000"/>
              <a:gd name="connsiteX751" fmla="*/ 5504425 w 7467600"/>
              <a:gd name="connsiteY751" fmla="*/ 848067 h 6858000"/>
              <a:gd name="connsiteX752" fmla="*/ 3607114 w 7467600"/>
              <a:gd name="connsiteY752" fmla="*/ 467441 h 6858000"/>
              <a:gd name="connsiteX753" fmla="*/ 3296242 w 7467600"/>
              <a:gd name="connsiteY753" fmla="*/ 807991 h 6858000"/>
              <a:gd name="connsiteX754" fmla="*/ 3174674 w 7467600"/>
              <a:gd name="connsiteY754" fmla="*/ 919759 h 6858000"/>
              <a:gd name="connsiteX755" fmla="*/ 3042978 w 7467600"/>
              <a:gd name="connsiteY755" fmla="*/ 1054894 h 6858000"/>
              <a:gd name="connsiteX756" fmla="*/ 2968914 w 7467600"/>
              <a:gd name="connsiteY756" fmla="*/ 1133756 h 6858000"/>
              <a:gd name="connsiteX757" fmla="*/ 3103823 w 7467600"/>
              <a:gd name="connsiteY757" fmla="*/ 1026814 h 6858000"/>
              <a:gd name="connsiteX758" fmla="*/ 3607114 w 7467600"/>
              <a:gd name="connsiteY758" fmla="*/ 467441 h 6858000"/>
              <a:gd name="connsiteX759" fmla="*/ 3744487 w 7467600"/>
              <a:gd name="connsiteY759" fmla="*/ 383136 h 6858000"/>
              <a:gd name="connsiteX760" fmla="*/ 3970213 w 7467600"/>
              <a:gd name="connsiteY760" fmla="*/ 995559 h 6858000"/>
              <a:gd name="connsiteX761" fmla="*/ 3744487 w 7467600"/>
              <a:gd name="connsiteY761" fmla="*/ 383136 h 6858000"/>
              <a:gd name="connsiteX762" fmla="*/ 3624562 w 7467600"/>
              <a:gd name="connsiteY762" fmla="*/ 367041 h 6858000"/>
              <a:gd name="connsiteX763" fmla="*/ 3489712 w 7467600"/>
              <a:gd name="connsiteY763" fmla="*/ 485386 h 6858000"/>
              <a:gd name="connsiteX764" fmla="*/ 3182994 w 7467600"/>
              <a:gd name="connsiteY764" fmla="*/ 828265 h 6858000"/>
              <a:gd name="connsiteX765" fmla="*/ 2892114 w 7467600"/>
              <a:gd name="connsiteY765" fmla="*/ 1172635 h 6858000"/>
              <a:gd name="connsiteX766" fmla="*/ 3021459 w 7467600"/>
              <a:gd name="connsiteY766" fmla="*/ 1035385 h 6858000"/>
              <a:gd name="connsiteX767" fmla="*/ 3153873 w 7467600"/>
              <a:gd name="connsiteY767" fmla="*/ 898971 h 6858000"/>
              <a:gd name="connsiteX768" fmla="*/ 3276511 w 7467600"/>
              <a:gd name="connsiteY768" fmla="*/ 786423 h 6858000"/>
              <a:gd name="connsiteX769" fmla="*/ 3584154 w 7467600"/>
              <a:gd name="connsiteY769" fmla="*/ 448218 h 6858000"/>
              <a:gd name="connsiteX770" fmla="*/ 3624562 w 7467600"/>
              <a:gd name="connsiteY770" fmla="*/ 367041 h 6858000"/>
              <a:gd name="connsiteX771" fmla="*/ 3766672 w 7467600"/>
              <a:gd name="connsiteY771" fmla="*/ 359429 h 6858000"/>
              <a:gd name="connsiteX772" fmla="*/ 3996338 w 7467600"/>
              <a:gd name="connsiteY772" fmla="*/ 968237 h 6858000"/>
              <a:gd name="connsiteX773" fmla="*/ 3766672 w 7467600"/>
              <a:gd name="connsiteY773" fmla="*/ 359429 h 6858000"/>
              <a:gd name="connsiteX774" fmla="*/ 5805386 w 7467600"/>
              <a:gd name="connsiteY774" fmla="*/ 239240 h 6858000"/>
              <a:gd name="connsiteX775" fmla="*/ 5736947 w 7467600"/>
              <a:gd name="connsiteY775" fmla="*/ 261367 h 6858000"/>
              <a:gd name="connsiteX776" fmla="*/ 5427012 w 7467600"/>
              <a:gd name="connsiteY776" fmla="*/ 311272 h 6858000"/>
              <a:gd name="connsiteX777" fmla="*/ 5147818 w 7467600"/>
              <a:gd name="connsiteY777" fmla="*/ 322112 h 6858000"/>
              <a:gd name="connsiteX778" fmla="*/ 5060854 w 7467600"/>
              <a:gd name="connsiteY778" fmla="*/ 311882 h 6858000"/>
              <a:gd name="connsiteX779" fmla="*/ 4945989 w 7467600"/>
              <a:gd name="connsiteY779" fmla="*/ 300516 h 6858000"/>
              <a:gd name="connsiteX780" fmla="*/ 5410479 w 7467600"/>
              <a:gd name="connsiteY780" fmla="*/ 348434 h 6858000"/>
              <a:gd name="connsiteX781" fmla="*/ 5805386 w 7467600"/>
              <a:gd name="connsiteY781" fmla="*/ 239240 h 6858000"/>
              <a:gd name="connsiteX782" fmla="*/ 5905192 w 7467600"/>
              <a:gd name="connsiteY782" fmla="*/ 163079 h 6858000"/>
              <a:gd name="connsiteX783" fmla="*/ 5865655 w 7467600"/>
              <a:gd name="connsiteY783" fmla="*/ 171901 h 6858000"/>
              <a:gd name="connsiteX784" fmla="*/ 5259740 w 7467600"/>
              <a:gd name="connsiteY784" fmla="*/ 257013 h 6858000"/>
              <a:gd name="connsiteX785" fmla="*/ 5208466 w 7467600"/>
              <a:gd name="connsiteY785" fmla="*/ 257550 h 6858000"/>
              <a:gd name="connsiteX786" fmla="*/ 4980204 w 7467600"/>
              <a:gd name="connsiteY786" fmla="*/ 271903 h 6858000"/>
              <a:gd name="connsiteX787" fmla="*/ 5068068 w 7467600"/>
              <a:gd name="connsiteY787" fmla="*/ 282244 h 6858000"/>
              <a:gd name="connsiteX788" fmla="*/ 5153231 w 7467600"/>
              <a:gd name="connsiteY788" fmla="*/ 292240 h 6858000"/>
              <a:gd name="connsiteX789" fmla="*/ 5426491 w 7467600"/>
              <a:gd name="connsiteY789" fmla="*/ 281128 h 6858000"/>
              <a:gd name="connsiteX790" fmla="*/ 5731212 w 7467600"/>
              <a:gd name="connsiteY790" fmla="*/ 231951 h 6858000"/>
              <a:gd name="connsiteX791" fmla="*/ 5905192 w 7467600"/>
              <a:gd name="connsiteY791" fmla="*/ 163079 h 6858000"/>
              <a:gd name="connsiteX792" fmla="*/ 5944437 w 7467600"/>
              <a:gd name="connsiteY792" fmla="*/ 113829 h 6858000"/>
              <a:gd name="connsiteX793" fmla="*/ 5825032 w 7467600"/>
              <a:gd name="connsiteY793" fmla="*/ 146405 h 6858000"/>
              <a:gd name="connsiteX794" fmla="*/ 4955599 w 7467600"/>
              <a:gd name="connsiteY794" fmla="*/ 247008 h 6858000"/>
              <a:gd name="connsiteX795" fmla="*/ 5210104 w 7467600"/>
              <a:gd name="connsiteY795" fmla="*/ 228123 h 6858000"/>
              <a:gd name="connsiteX796" fmla="*/ 5261015 w 7467600"/>
              <a:gd name="connsiteY796" fmla="*/ 227087 h 6858000"/>
              <a:gd name="connsiteX797" fmla="*/ 5861181 w 7467600"/>
              <a:gd name="connsiteY797" fmla="*/ 143093 h 6858000"/>
              <a:gd name="connsiteX798" fmla="*/ 5961252 w 7467600"/>
              <a:gd name="connsiteY798" fmla="*/ 114820 h 6858000"/>
              <a:gd name="connsiteX799" fmla="*/ 5944437 w 7467600"/>
              <a:gd name="connsiteY799" fmla="*/ 113829 h 6858000"/>
              <a:gd name="connsiteX800" fmla="*/ 3882765 w 7467600"/>
              <a:gd name="connsiteY800" fmla="*/ 0 h 6858000"/>
              <a:gd name="connsiteX801" fmla="*/ 3995099 w 7467600"/>
              <a:gd name="connsiteY801" fmla="*/ 0 h 6858000"/>
              <a:gd name="connsiteX802" fmla="*/ 4163818 w 7467600"/>
              <a:gd name="connsiteY802" fmla="*/ 234104 h 6858000"/>
              <a:gd name="connsiteX803" fmla="*/ 4172099 w 7467600"/>
              <a:gd name="connsiteY803" fmla="*/ 234207 h 6858000"/>
              <a:gd name="connsiteX804" fmla="*/ 4784282 w 7467600"/>
              <a:gd name="connsiteY804" fmla="*/ 276561 h 6858000"/>
              <a:gd name="connsiteX805" fmla="*/ 4801687 w 7467600"/>
              <a:gd name="connsiteY805" fmla="*/ 267764 h 6858000"/>
              <a:gd name="connsiteX806" fmla="*/ 6082788 w 7467600"/>
              <a:gd name="connsiteY806" fmla="*/ 64119 h 6858000"/>
              <a:gd name="connsiteX807" fmla="*/ 6099442 w 7467600"/>
              <a:gd name="connsiteY807" fmla="*/ 82568 h 6858000"/>
              <a:gd name="connsiteX808" fmla="*/ 4804137 w 7467600"/>
              <a:gd name="connsiteY808" fmla="*/ 320931 h 6858000"/>
              <a:gd name="connsiteX809" fmla="*/ 4227047 w 7467600"/>
              <a:gd name="connsiteY809" fmla="*/ 313415 h 6858000"/>
              <a:gd name="connsiteX810" fmla="*/ 4346041 w 7467600"/>
              <a:gd name="connsiteY810" fmla="*/ 456086 h 6858000"/>
              <a:gd name="connsiteX811" fmla="*/ 4870967 w 7467600"/>
              <a:gd name="connsiteY811" fmla="*/ 963061 h 6858000"/>
              <a:gd name="connsiteX812" fmla="*/ 4889647 w 7467600"/>
              <a:gd name="connsiteY812" fmla="*/ 957147 h 6858000"/>
              <a:gd name="connsiteX813" fmla="*/ 5422504 w 7467600"/>
              <a:gd name="connsiteY813" fmla="*/ 805191 h 6858000"/>
              <a:gd name="connsiteX814" fmla="*/ 6087656 w 7467600"/>
              <a:gd name="connsiteY814" fmla="*/ 826703 h 6858000"/>
              <a:gd name="connsiteX815" fmla="*/ 6058717 w 7467600"/>
              <a:gd name="connsiteY815" fmla="*/ 865992 h 6858000"/>
              <a:gd name="connsiteX816" fmla="*/ 4974153 w 7467600"/>
              <a:gd name="connsiteY816" fmla="*/ 1045456 h 6858000"/>
              <a:gd name="connsiteX817" fmla="*/ 5627835 w 7467600"/>
              <a:gd name="connsiteY817" fmla="*/ 1472077 h 6858000"/>
              <a:gd name="connsiteX818" fmla="*/ 5629817 w 7467600"/>
              <a:gd name="connsiteY818" fmla="*/ 1471412 h 6858000"/>
              <a:gd name="connsiteX819" fmla="*/ 5634124 w 7467600"/>
              <a:gd name="connsiteY819" fmla="*/ 1470572 h 6858000"/>
              <a:gd name="connsiteX820" fmla="*/ 5755832 w 7467600"/>
              <a:gd name="connsiteY820" fmla="*/ 1383886 h 6858000"/>
              <a:gd name="connsiteX821" fmla="*/ 6014186 w 7467600"/>
              <a:gd name="connsiteY821" fmla="*/ 1279799 h 6858000"/>
              <a:gd name="connsiteX822" fmla="*/ 6901619 w 7467600"/>
              <a:gd name="connsiteY822" fmla="*/ 1047874 h 6858000"/>
              <a:gd name="connsiteX823" fmla="*/ 6931566 w 7467600"/>
              <a:gd name="connsiteY823" fmla="*/ 1062034 h 6858000"/>
              <a:gd name="connsiteX824" fmla="*/ 5790982 w 7467600"/>
              <a:gd name="connsiteY824" fmla="*/ 1561380 h 6858000"/>
              <a:gd name="connsiteX825" fmla="*/ 6188971 w 7467600"/>
              <a:gd name="connsiteY825" fmla="*/ 1755168 h 6858000"/>
              <a:gd name="connsiteX826" fmla="*/ 6202446 w 7467600"/>
              <a:gd name="connsiteY826" fmla="*/ 1752268 h 6858000"/>
              <a:gd name="connsiteX827" fmla="*/ 7179560 w 7467600"/>
              <a:gd name="connsiteY827" fmla="*/ 1467551 h 6858000"/>
              <a:gd name="connsiteX828" fmla="*/ 7158730 w 7467600"/>
              <a:gd name="connsiteY828" fmla="*/ 1507835 h 6858000"/>
              <a:gd name="connsiteX829" fmla="*/ 6326959 w 7467600"/>
              <a:gd name="connsiteY829" fmla="*/ 1817686 h 6858000"/>
              <a:gd name="connsiteX830" fmla="*/ 6537433 w 7467600"/>
              <a:gd name="connsiteY830" fmla="*/ 1907790 h 6858000"/>
              <a:gd name="connsiteX831" fmla="*/ 6550221 w 7467600"/>
              <a:gd name="connsiteY831" fmla="*/ 1910729 h 6858000"/>
              <a:gd name="connsiteX832" fmla="*/ 6964438 w 7467600"/>
              <a:gd name="connsiteY832" fmla="*/ 2209505 h 6858000"/>
              <a:gd name="connsiteX833" fmla="*/ 7367862 w 7467600"/>
              <a:gd name="connsiteY833" fmla="*/ 2806833 h 6858000"/>
              <a:gd name="connsiteX834" fmla="*/ 7364329 w 7467600"/>
              <a:gd name="connsiteY834" fmla="*/ 2826907 h 6858000"/>
              <a:gd name="connsiteX835" fmla="*/ 7290545 w 7467600"/>
              <a:gd name="connsiteY835" fmla="*/ 2850663 h 6858000"/>
              <a:gd name="connsiteX836" fmla="*/ 6472036 w 7467600"/>
              <a:gd name="connsiteY836" fmla="*/ 1959003 h 6858000"/>
              <a:gd name="connsiteX837" fmla="*/ 5792897 w 7467600"/>
              <a:gd name="connsiteY837" fmla="*/ 1647747 h 6858000"/>
              <a:gd name="connsiteX838" fmla="*/ 5842751 w 7467600"/>
              <a:gd name="connsiteY838" fmla="*/ 1816112 h 6858000"/>
              <a:gd name="connsiteX839" fmla="*/ 5847424 w 7467600"/>
              <a:gd name="connsiteY839" fmla="*/ 1815776 h 6858000"/>
              <a:gd name="connsiteX840" fmla="*/ 6399821 w 7467600"/>
              <a:gd name="connsiteY840" fmla="*/ 2344799 h 6858000"/>
              <a:gd name="connsiteX841" fmla="*/ 6323232 w 7467600"/>
              <a:gd name="connsiteY841" fmla="*/ 2389634 h 6858000"/>
              <a:gd name="connsiteX842" fmla="*/ 5942958 w 7467600"/>
              <a:gd name="connsiteY842" fmla="*/ 2077708 h 6858000"/>
              <a:gd name="connsiteX843" fmla="*/ 5921559 w 7467600"/>
              <a:gd name="connsiteY843" fmla="*/ 2378596 h 6858000"/>
              <a:gd name="connsiteX844" fmla="*/ 5817651 w 7467600"/>
              <a:gd name="connsiteY844" fmla="*/ 3023919 h 6858000"/>
              <a:gd name="connsiteX845" fmla="*/ 5729634 w 7467600"/>
              <a:gd name="connsiteY845" fmla="*/ 3051849 h 6858000"/>
              <a:gd name="connsiteX846" fmla="*/ 5611018 w 7467600"/>
              <a:gd name="connsiteY846" fmla="*/ 2316769 h 6858000"/>
              <a:gd name="connsiteX847" fmla="*/ 5687608 w 7467600"/>
              <a:gd name="connsiteY847" fmla="*/ 2039972 h 6858000"/>
              <a:gd name="connsiteX848" fmla="*/ 5657554 w 7467600"/>
              <a:gd name="connsiteY848" fmla="*/ 1576445 h 6858000"/>
              <a:gd name="connsiteX849" fmla="*/ 5150475 w 7467600"/>
              <a:gd name="connsiteY849" fmla="*/ 1274012 h 6858000"/>
              <a:gd name="connsiteX850" fmla="*/ 5349142 w 7467600"/>
              <a:gd name="connsiteY850" fmla="*/ 2204405 h 6858000"/>
              <a:gd name="connsiteX851" fmla="*/ 5262214 w 7467600"/>
              <a:gd name="connsiteY851" fmla="*/ 2233836 h 6858000"/>
              <a:gd name="connsiteX852" fmla="*/ 4981539 w 7467600"/>
              <a:gd name="connsiteY852" fmla="*/ 1542201 h 6858000"/>
              <a:gd name="connsiteX853" fmla="*/ 4958461 w 7467600"/>
              <a:gd name="connsiteY853" fmla="*/ 1136957 h 6858000"/>
              <a:gd name="connsiteX854" fmla="*/ 4655015 w 7467600"/>
              <a:gd name="connsiteY854" fmla="*/ 891426 h 6858000"/>
              <a:gd name="connsiteX855" fmla="*/ 4348002 w 7467600"/>
              <a:gd name="connsiteY855" fmla="*/ 2205895 h 6858000"/>
              <a:gd name="connsiteX856" fmla="*/ 4262250 w 7467600"/>
              <a:gd name="connsiteY856" fmla="*/ 2219972 h 6858000"/>
              <a:gd name="connsiteX857" fmla="*/ 4550611 w 7467600"/>
              <a:gd name="connsiteY857" fmla="*/ 817540 h 6858000"/>
              <a:gd name="connsiteX858" fmla="*/ 4564418 w 7467600"/>
              <a:gd name="connsiteY858" fmla="*/ 808293 h 6858000"/>
              <a:gd name="connsiteX859" fmla="*/ 4266388 w 7467600"/>
              <a:gd name="connsiteY859" fmla="*/ 500083 h 6858000"/>
              <a:gd name="connsiteX860" fmla="*/ 4032842 w 7467600"/>
              <a:gd name="connsiteY860" fmla="*/ 211809 h 6858000"/>
              <a:gd name="connsiteX861" fmla="*/ 3882765 w 7467600"/>
              <a:gd name="connsiteY861" fmla="*/ 0 h 6858000"/>
              <a:gd name="connsiteX862" fmla="*/ 3721337 w 7467600"/>
              <a:gd name="connsiteY862" fmla="*/ 0 h 6858000"/>
              <a:gd name="connsiteX863" fmla="*/ 3797544 w 7467600"/>
              <a:gd name="connsiteY863" fmla="*/ 0 h 6858000"/>
              <a:gd name="connsiteX864" fmla="*/ 3775734 w 7467600"/>
              <a:gd name="connsiteY864" fmla="*/ 95131 h 6858000"/>
              <a:gd name="connsiteX865" fmla="*/ 3724807 w 7467600"/>
              <a:gd name="connsiteY865" fmla="*/ 272257 h 6858000"/>
              <a:gd name="connsiteX866" fmla="*/ 3726844 w 7467600"/>
              <a:gd name="connsiteY866" fmla="*/ 282988 h 6858000"/>
              <a:gd name="connsiteX867" fmla="*/ 3742664 w 7467600"/>
              <a:gd name="connsiteY867" fmla="*/ 279918 h 6858000"/>
              <a:gd name="connsiteX868" fmla="*/ 4103910 w 7467600"/>
              <a:gd name="connsiteY868" fmla="*/ 1161917 h 6858000"/>
              <a:gd name="connsiteX869" fmla="*/ 4020269 w 7467600"/>
              <a:gd name="connsiteY869" fmla="*/ 1200406 h 6858000"/>
              <a:gd name="connsiteX870" fmla="*/ 3674882 w 7467600"/>
              <a:gd name="connsiteY870" fmla="*/ 488524 h 6858000"/>
              <a:gd name="connsiteX871" fmla="*/ 3132682 w 7467600"/>
              <a:gd name="connsiteY871" fmla="*/ 1072284 h 6858000"/>
              <a:gd name="connsiteX872" fmla="*/ 2716346 w 7467600"/>
              <a:gd name="connsiteY872" fmla="*/ 1276376 h 6858000"/>
              <a:gd name="connsiteX873" fmla="*/ 2716772 w 7467600"/>
              <a:gd name="connsiteY873" fmla="*/ 1255462 h 6858000"/>
              <a:gd name="connsiteX874" fmla="*/ 3471096 w 7467600"/>
              <a:gd name="connsiteY874" fmla="*/ 437072 h 6858000"/>
              <a:gd name="connsiteX875" fmla="*/ 3639057 w 7467600"/>
              <a:gd name="connsiteY875" fmla="*/ 286334 h 6858000"/>
              <a:gd name="connsiteX876" fmla="*/ 3640309 w 7467600"/>
              <a:gd name="connsiteY876" fmla="*/ 284664 h 6858000"/>
              <a:gd name="connsiteX877" fmla="*/ 3646022 w 7467600"/>
              <a:gd name="connsiteY877" fmla="*/ 276711 h 6858000"/>
              <a:gd name="connsiteX878" fmla="*/ 3707943 w 7467600"/>
              <a:gd name="connsiteY878" fmla="*/ 65958 h 6858000"/>
              <a:gd name="connsiteX879" fmla="*/ 3721337 w 7467600"/>
              <a:gd name="connsiteY879" fmla="*/ 0 h 6858000"/>
              <a:gd name="connsiteX880" fmla="*/ 2867960 w 7467600"/>
              <a:gd name="connsiteY880" fmla="*/ 0 h 6858000"/>
              <a:gd name="connsiteX881" fmla="*/ 2926351 w 7467600"/>
              <a:gd name="connsiteY881" fmla="*/ 0 h 6858000"/>
              <a:gd name="connsiteX882" fmla="*/ 2902823 w 7467600"/>
              <a:gd name="connsiteY882" fmla="*/ 262929 h 6858000"/>
              <a:gd name="connsiteX883" fmla="*/ 2940663 w 7467600"/>
              <a:gd name="connsiteY883" fmla="*/ 140884 h 6858000"/>
              <a:gd name="connsiteX884" fmla="*/ 2947039 w 7467600"/>
              <a:gd name="connsiteY884" fmla="*/ 122524 h 6858000"/>
              <a:gd name="connsiteX885" fmla="*/ 2984316 w 7467600"/>
              <a:gd name="connsiteY885" fmla="*/ 0 h 6858000"/>
              <a:gd name="connsiteX886" fmla="*/ 3016114 w 7467600"/>
              <a:gd name="connsiteY886" fmla="*/ 0 h 6858000"/>
              <a:gd name="connsiteX887" fmla="*/ 2979949 w 7467600"/>
              <a:gd name="connsiteY887" fmla="*/ 119274 h 6858000"/>
              <a:gd name="connsiteX888" fmla="*/ 3023879 w 7467600"/>
              <a:gd name="connsiteY888" fmla="*/ 0 h 6858000"/>
              <a:gd name="connsiteX889" fmla="*/ 3105400 w 7467600"/>
              <a:gd name="connsiteY889" fmla="*/ 0 h 6858000"/>
              <a:gd name="connsiteX890" fmla="*/ 3094669 w 7467600"/>
              <a:gd name="connsiteY890" fmla="*/ 30308 h 6858000"/>
              <a:gd name="connsiteX891" fmla="*/ 2901945 w 7467600"/>
              <a:gd name="connsiteY891" fmla="*/ 466538 h 6858000"/>
              <a:gd name="connsiteX892" fmla="*/ 2815209 w 7467600"/>
              <a:gd name="connsiteY892" fmla="*/ 497361 h 6858000"/>
              <a:gd name="connsiteX893" fmla="*/ 2844845 w 7467600"/>
              <a:gd name="connsiteY893" fmla="*/ 127638 h 6858000"/>
              <a:gd name="connsiteX894" fmla="*/ 2867960 w 7467600"/>
              <a:gd name="connsiteY894" fmla="*/ 0 h 6858000"/>
              <a:gd name="connsiteX895" fmla="*/ 1057230 w 7467600"/>
              <a:gd name="connsiteY895" fmla="*/ 0 h 6858000"/>
              <a:gd name="connsiteX896" fmla="*/ 1111003 w 7467600"/>
              <a:gd name="connsiteY896" fmla="*/ 0 h 6858000"/>
              <a:gd name="connsiteX897" fmla="*/ 1125553 w 7467600"/>
              <a:gd name="connsiteY897" fmla="*/ 52588 h 6858000"/>
              <a:gd name="connsiteX898" fmla="*/ 1304276 w 7467600"/>
              <a:gd name="connsiteY898" fmla="*/ 476275 h 6858000"/>
              <a:gd name="connsiteX899" fmla="*/ 1492066 w 7467600"/>
              <a:gd name="connsiteY899" fmla="*/ 886333 h 6858000"/>
              <a:gd name="connsiteX900" fmla="*/ 1423698 w 7467600"/>
              <a:gd name="connsiteY900" fmla="*/ 710817 h 6858000"/>
              <a:gd name="connsiteX901" fmla="*/ 1357609 w 7467600"/>
              <a:gd name="connsiteY901" fmla="*/ 532892 h 6858000"/>
              <a:gd name="connsiteX902" fmla="*/ 1309550 w 7467600"/>
              <a:gd name="connsiteY902" fmla="*/ 374031 h 6858000"/>
              <a:gd name="connsiteX903" fmla="*/ 1193673 w 7467600"/>
              <a:gd name="connsiteY903" fmla="*/ 49533 h 6858000"/>
              <a:gd name="connsiteX904" fmla="*/ 1164391 w 7467600"/>
              <a:gd name="connsiteY904" fmla="*/ 0 h 6858000"/>
              <a:gd name="connsiteX905" fmla="*/ 1200666 w 7467600"/>
              <a:gd name="connsiteY905" fmla="*/ 0 h 6858000"/>
              <a:gd name="connsiteX906" fmla="*/ 1223408 w 7467600"/>
              <a:gd name="connsiteY906" fmla="*/ 38996 h 6858000"/>
              <a:gd name="connsiteX907" fmla="*/ 1339635 w 7467600"/>
              <a:gd name="connsiteY907" fmla="*/ 365517 h 6858000"/>
              <a:gd name="connsiteX908" fmla="*/ 1387469 w 7467600"/>
              <a:gd name="connsiteY908" fmla="*/ 523079 h 6858000"/>
              <a:gd name="connsiteX909" fmla="*/ 1452685 w 7467600"/>
              <a:gd name="connsiteY909" fmla="*/ 699806 h 6858000"/>
              <a:gd name="connsiteX910" fmla="*/ 1492092 w 7467600"/>
              <a:gd name="connsiteY910" fmla="*/ 800424 h 6858000"/>
              <a:gd name="connsiteX911" fmla="*/ 1455302 w 7467600"/>
              <a:gd name="connsiteY911" fmla="*/ 632913 h 6858000"/>
              <a:gd name="connsiteX912" fmla="*/ 1222336 w 7467600"/>
              <a:gd name="connsiteY912" fmla="*/ 9480 h 6858000"/>
              <a:gd name="connsiteX913" fmla="*/ 1214634 w 7467600"/>
              <a:gd name="connsiteY913" fmla="*/ 0 h 6858000"/>
              <a:gd name="connsiteX914" fmla="*/ 1289827 w 7467600"/>
              <a:gd name="connsiteY914" fmla="*/ 0 h 6858000"/>
              <a:gd name="connsiteX915" fmla="*/ 1321076 w 7467600"/>
              <a:gd name="connsiteY915" fmla="*/ 59722 h 6858000"/>
              <a:gd name="connsiteX916" fmla="*/ 1512579 w 7467600"/>
              <a:gd name="connsiteY916" fmla="*/ 626441 h 6858000"/>
              <a:gd name="connsiteX917" fmla="*/ 1506076 w 7467600"/>
              <a:gd name="connsiteY917" fmla="*/ 1089289 h 6858000"/>
              <a:gd name="connsiteX918" fmla="*/ 1486346 w 7467600"/>
              <a:gd name="connsiteY918" fmla="*/ 1079919 h 6858000"/>
              <a:gd name="connsiteX919" fmla="*/ 1070511 w 7467600"/>
              <a:gd name="connsiteY919" fmla="*/ 48609 h 6858000"/>
              <a:gd name="connsiteX920" fmla="*/ 1057230 w 7467600"/>
              <a:gd name="connsiteY920" fmla="*/ 0 h 6858000"/>
              <a:gd name="connsiteX921" fmla="*/ 43151 w 7467600"/>
              <a:gd name="connsiteY921" fmla="*/ 0 h 6858000"/>
              <a:gd name="connsiteX922" fmla="*/ 95283 w 7467600"/>
              <a:gd name="connsiteY922" fmla="*/ 0 h 6858000"/>
              <a:gd name="connsiteX923" fmla="*/ 300708 w 7467600"/>
              <a:gd name="connsiteY923" fmla="*/ 154571 h 6858000"/>
              <a:gd name="connsiteX924" fmla="*/ 530414 w 7467600"/>
              <a:gd name="connsiteY924" fmla="*/ 354673 h 6858000"/>
              <a:gd name="connsiteX925" fmla="*/ 333785 w 7467600"/>
              <a:gd name="connsiteY925" fmla="*/ 161564 h 6858000"/>
              <a:gd name="connsiteX926" fmla="*/ 147005 w 7467600"/>
              <a:gd name="connsiteY926" fmla="*/ 0 h 6858000"/>
              <a:gd name="connsiteX927" fmla="*/ 272509 w 7467600"/>
              <a:gd name="connsiteY927" fmla="*/ 0 h 6858000"/>
              <a:gd name="connsiteX928" fmla="*/ 326276 w 7467600"/>
              <a:gd name="connsiteY928" fmla="*/ 45847 h 6858000"/>
              <a:gd name="connsiteX929" fmla="*/ 823759 w 7467600"/>
              <a:gd name="connsiteY929" fmla="*/ 574145 h 6858000"/>
              <a:gd name="connsiteX930" fmla="*/ 811254 w 7467600"/>
              <a:gd name="connsiteY930" fmla="*/ 665546 h 6858000"/>
              <a:gd name="connsiteX931" fmla="*/ 154042 w 7467600"/>
              <a:gd name="connsiteY931" fmla="*/ 261522 h 6858000"/>
              <a:gd name="connsiteX932" fmla="*/ 13550 w 7467600"/>
              <a:gd name="connsiteY932" fmla="*/ 158423 h 6858000"/>
              <a:gd name="connsiteX933" fmla="*/ 0 w 7467600"/>
              <a:gd name="connsiteY933" fmla="*/ 146618 h 6858000"/>
              <a:gd name="connsiteX934" fmla="*/ 0 w 7467600"/>
              <a:gd name="connsiteY934" fmla="*/ 59161 h 6858000"/>
              <a:gd name="connsiteX935" fmla="*/ 45427 w 7467600"/>
              <a:gd name="connsiteY935" fmla="*/ 101078 h 6858000"/>
              <a:gd name="connsiteX936" fmla="*/ 630103 w 7467600"/>
              <a:gd name="connsiteY936" fmla="*/ 485885 h 6858000"/>
              <a:gd name="connsiteX937" fmla="*/ 532040 w 7467600"/>
              <a:gd name="connsiteY937" fmla="*/ 399359 h 6858000"/>
              <a:gd name="connsiteX938" fmla="*/ 517618 w 7467600"/>
              <a:gd name="connsiteY938" fmla="*/ 385726 h 6858000"/>
              <a:gd name="connsiteX939" fmla="*/ 285074 w 7467600"/>
              <a:gd name="connsiteY939" fmla="*/ 182755 h 6858000"/>
              <a:gd name="connsiteX940" fmla="*/ 43151 w 7467600"/>
              <a:gd name="connsiteY940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467600 w 7467600"/>
              <a:gd name="connsiteY4" fmla="*/ 6668575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1019354 w 7467600"/>
              <a:gd name="connsiteY8" fmla="*/ 6315006 h 6858000"/>
              <a:gd name="connsiteX9" fmla="*/ 441046 w 7467600"/>
              <a:gd name="connsiteY9" fmla="*/ 6691153 h 6858000"/>
              <a:gd name="connsiteX10" fmla="*/ 1019354 w 7467600"/>
              <a:gd name="connsiteY10" fmla="*/ 6315006 h 6858000"/>
              <a:gd name="connsiteX11" fmla="*/ 991680 w 7467600"/>
              <a:gd name="connsiteY11" fmla="*/ 6298413 h 6858000"/>
              <a:gd name="connsiteX12" fmla="*/ 409060 w 7467600"/>
              <a:gd name="connsiteY12" fmla="*/ 6671470 h 6858000"/>
              <a:gd name="connsiteX13" fmla="*/ 991680 w 7467600"/>
              <a:gd name="connsiteY13" fmla="*/ 6298413 h 6858000"/>
              <a:gd name="connsiteX14" fmla="*/ 103333 w 7467600"/>
              <a:gd name="connsiteY14" fmla="*/ 5699602 h 6858000"/>
              <a:gd name="connsiteX15" fmla="*/ 233938 w 7467600"/>
              <a:gd name="connsiteY15" fmla="*/ 5809416 h 6858000"/>
              <a:gd name="connsiteX16" fmla="*/ 883580 w 7467600"/>
              <a:gd name="connsiteY16" fmla="*/ 6180710 h 6858000"/>
              <a:gd name="connsiteX17" fmla="*/ 487337 w 7467600"/>
              <a:gd name="connsiteY17" fmla="*/ 5950182 h 6858000"/>
              <a:gd name="connsiteX18" fmla="*/ 354051 w 7467600"/>
              <a:gd name="connsiteY18" fmla="*/ 5854912 h 6858000"/>
              <a:gd name="connsiteX19" fmla="*/ 195436 w 7467600"/>
              <a:gd name="connsiteY19" fmla="*/ 5755068 h 6858000"/>
              <a:gd name="connsiteX20" fmla="*/ 103333 w 7467600"/>
              <a:gd name="connsiteY20" fmla="*/ 5699602 h 6858000"/>
              <a:gd name="connsiteX21" fmla="*/ 5539432 w 7467600"/>
              <a:gd name="connsiteY21" fmla="*/ 5642928 h 6858000"/>
              <a:gd name="connsiteX22" fmla="*/ 5555462 w 7467600"/>
              <a:gd name="connsiteY22" fmla="*/ 5694454 h 6858000"/>
              <a:gd name="connsiteX23" fmla="*/ 5828270 w 7467600"/>
              <a:gd name="connsiteY23" fmla="*/ 6320663 h 6858000"/>
              <a:gd name="connsiteX24" fmla="*/ 5947416 w 7467600"/>
              <a:gd name="connsiteY24" fmla="*/ 6574846 h 6858000"/>
              <a:gd name="connsiteX25" fmla="*/ 5539432 w 7467600"/>
              <a:gd name="connsiteY25" fmla="*/ 5642928 h 6858000"/>
              <a:gd name="connsiteX26" fmla="*/ 51253 w 7467600"/>
              <a:gd name="connsiteY26" fmla="*/ 5631825 h 6858000"/>
              <a:gd name="connsiteX27" fmla="*/ 211622 w 7467600"/>
              <a:gd name="connsiteY27" fmla="*/ 5728803 h 6858000"/>
              <a:gd name="connsiteX28" fmla="*/ 371652 w 7467600"/>
              <a:gd name="connsiteY28" fmla="*/ 5829062 h 6858000"/>
              <a:gd name="connsiteX29" fmla="*/ 505903 w 7467600"/>
              <a:gd name="connsiteY29" fmla="*/ 5925221 h 6858000"/>
              <a:gd name="connsiteX30" fmla="*/ 899240 w 7467600"/>
              <a:gd name="connsiteY30" fmla="*/ 6153068 h 6858000"/>
              <a:gd name="connsiteX31" fmla="*/ 988114 w 7467600"/>
              <a:gd name="connsiteY31" fmla="*/ 6174204 h 6858000"/>
              <a:gd name="connsiteX32" fmla="*/ 845971 w 7467600"/>
              <a:gd name="connsiteY32" fmla="*/ 6067177 h 6858000"/>
              <a:gd name="connsiteX33" fmla="*/ 448057 w 7467600"/>
              <a:gd name="connsiteY33" fmla="*/ 5841376 h 6858000"/>
              <a:gd name="connsiteX34" fmla="*/ 51253 w 7467600"/>
              <a:gd name="connsiteY34" fmla="*/ 5631825 h 6858000"/>
              <a:gd name="connsiteX35" fmla="*/ 2606687 w 7467600"/>
              <a:gd name="connsiteY35" fmla="*/ 5630718 h 6858000"/>
              <a:gd name="connsiteX36" fmla="*/ 2645658 w 7467600"/>
              <a:gd name="connsiteY36" fmla="*/ 6640259 h 6858000"/>
              <a:gd name="connsiteX37" fmla="*/ 2606687 w 7467600"/>
              <a:gd name="connsiteY37" fmla="*/ 5630718 h 6858000"/>
              <a:gd name="connsiteX38" fmla="*/ 3642057 w 7467600"/>
              <a:gd name="connsiteY38" fmla="*/ 5573487 h 6858000"/>
              <a:gd name="connsiteX39" fmla="*/ 3632981 w 7467600"/>
              <a:gd name="connsiteY39" fmla="*/ 5579437 h 6858000"/>
              <a:gd name="connsiteX40" fmla="*/ 3382436 w 7467600"/>
              <a:gd name="connsiteY40" fmla="*/ 5952726 h 6858000"/>
              <a:gd name="connsiteX41" fmla="*/ 3191929 w 7467600"/>
              <a:gd name="connsiteY41" fmla="*/ 6662669 h 6858000"/>
              <a:gd name="connsiteX42" fmla="*/ 3369898 w 7467600"/>
              <a:gd name="connsiteY42" fmla="*/ 6081771 h 6858000"/>
              <a:gd name="connsiteX43" fmla="*/ 3642057 w 7467600"/>
              <a:gd name="connsiteY43" fmla="*/ 5573487 h 6858000"/>
              <a:gd name="connsiteX44" fmla="*/ 2650666 w 7467600"/>
              <a:gd name="connsiteY44" fmla="*/ 5530686 h 6858000"/>
              <a:gd name="connsiteX45" fmla="*/ 2650249 w 7467600"/>
              <a:gd name="connsiteY45" fmla="*/ 5532101 h 6858000"/>
              <a:gd name="connsiteX46" fmla="*/ 2663808 w 7467600"/>
              <a:gd name="connsiteY46" fmla="*/ 6535215 h 6858000"/>
              <a:gd name="connsiteX47" fmla="*/ 2665418 w 7467600"/>
              <a:gd name="connsiteY47" fmla="*/ 6132756 h 6858000"/>
              <a:gd name="connsiteX48" fmla="*/ 2650666 w 7467600"/>
              <a:gd name="connsiteY48" fmla="*/ 5530686 h 6858000"/>
              <a:gd name="connsiteX49" fmla="*/ 2680277 w 7467600"/>
              <a:gd name="connsiteY49" fmla="*/ 5479204 h 6858000"/>
              <a:gd name="connsiteX50" fmla="*/ 2678972 w 7467600"/>
              <a:gd name="connsiteY50" fmla="*/ 5481582 h 6858000"/>
              <a:gd name="connsiteX51" fmla="*/ 2696666 w 7467600"/>
              <a:gd name="connsiteY51" fmla="*/ 6133836 h 6858000"/>
              <a:gd name="connsiteX52" fmla="*/ 2695769 w 7467600"/>
              <a:gd name="connsiteY52" fmla="*/ 6390955 h 6858000"/>
              <a:gd name="connsiteX53" fmla="*/ 2739893 w 7467600"/>
              <a:gd name="connsiteY53" fmla="*/ 6108357 h 6858000"/>
              <a:gd name="connsiteX54" fmla="*/ 2680277 w 7467600"/>
              <a:gd name="connsiteY54" fmla="*/ 5479204 h 6858000"/>
              <a:gd name="connsiteX55" fmla="*/ 1132195 w 7467600"/>
              <a:gd name="connsiteY55" fmla="*/ 5467980 h 6858000"/>
              <a:gd name="connsiteX56" fmla="*/ 1679056 w 7467600"/>
              <a:gd name="connsiteY56" fmla="*/ 5516907 h 6858000"/>
              <a:gd name="connsiteX57" fmla="*/ 2128648 w 7467600"/>
              <a:gd name="connsiteY57" fmla="*/ 5474249 h 6858000"/>
              <a:gd name="connsiteX58" fmla="*/ 1825619 w 7467600"/>
              <a:gd name="connsiteY58" fmla="*/ 5478447 h 6858000"/>
              <a:gd name="connsiteX59" fmla="*/ 1737798 w 7467600"/>
              <a:gd name="connsiteY59" fmla="*/ 5483353 h 6858000"/>
              <a:gd name="connsiteX60" fmla="*/ 1132195 w 7467600"/>
              <a:gd name="connsiteY60" fmla="*/ 5467980 h 6858000"/>
              <a:gd name="connsiteX61" fmla="*/ 1456157 w 7467600"/>
              <a:gd name="connsiteY61" fmla="*/ 5371404 h 6858000"/>
              <a:gd name="connsiteX62" fmla="*/ 1244432 w 7467600"/>
              <a:gd name="connsiteY62" fmla="*/ 5385601 h 6858000"/>
              <a:gd name="connsiteX63" fmla="*/ 973990 w 7467600"/>
              <a:gd name="connsiteY63" fmla="*/ 5424940 h 6858000"/>
              <a:gd name="connsiteX64" fmla="*/ 1103809 w 7467600"/>
              <a:gd name="connsiteY64" fmla="*/ 5433720 h 6858000"/>
              <a:gd name="connsiteX65" fmla="*/ 1123454 w 7467600"/>
              <a:gd name="connsiteY65" fmla="*/ 5435727 h 6858000"/>
              <a:gd name="connsiteX66" fmla="*/ 1737017 w 7467600"/>
              <a:gd name="connsiteY66" fmla="*/ 5452183 h 6858000"/>
              <a:gd name="connsiteX67" fmla="*/ 1824397 w 7467600"/>
              <a:gd name="connsiteY67" fmla="*/ 5447757 h 6858000"/>
              <a:gd name="connsiteX68" fmla="*/ 2070059 w 7467600"/>
              <a:gd name="connsiteY68" fmla="*/ 5441660 h 6858000"/>
              <a:gd name="connsiteX69" fmla="*/ 1456157 w 7467600"/>
              <a:gd name="connsiteY69" fmla="*/ 5371404 h 6858000"/>
              <a:gd name="connsiteX70" fmla="*/ 4988186 w 7467600"/>
              <a:gd name="connsiteY70" fmla="*/ 5216467 h 6858000"/>
              <a:gd name="connsiteX71" fmla="*/ 4777334 w 7467600"/>
              <a:gd name="connsiteY71" fmla="*/ 5406072 h 6858000"/>
              <a:gd name="connsiteX72" fmla="*/ 4718341 w 7467600"/>
              <a:gd name="connsiteY72" fmla="*/ 5468043 h 6858000"/>
              <a:gd name="connsiteX73" fmla="*/ 4604655 w 7467600"/>
              <a:gd name="connsiteY73" fmla="*/ 5583434 h 6858000"/>
              <a:gd name="connsiteX74" fmla="*/ 4565074 w 7467600"/>
              <a:gd name="connsiteY74" fmla="*/ 5618550 h 6858000"/>
              <a:gd name="connsiteX75" fmla="*/ 4988186 w 7467600"/>
              <a:gd name="connsiteY75" fmla="*/ 5216467 h 6858000"/>
              <a:gd name="connsiteX76" fmla="*/ 4978032 w 7467600"/>
              <a:gd name="connsiteY76" fmla="*/ 5183809 h 6858000"/>
              <a:gd name="connsiteX77" fmla="*/ 4463413 w 7467600"/>
              <a:gd name="connsiteY77" fmla="*/ 5615162 h 6858000"/>
              <a:gd name="connsiteX78" fmla="*/ 4358134 w 7467600"/>
              <a:gd name="connsiteY78" fmla="*/ 5742791 h 6858000"/>
              <a:gd name="connsiteX79" fmla="*/ 4376219 w 7467600"/>
              <a:gd name="connsiteY79" fmla="*/ 5729027 h 6858000"/>
              <a:gd name="connsiteX80" fmla="*/ 4582340 w 7467600"/>
              <a:gd name="connsiteY80" fmla="*/ 5561037 h 6858000"/>
              <a:gd name="connsiteX81" fmla="*/ 4694684 w 7467600"/>
              <a:gd name="connsiteY81" fmla="*/ 5447098 h 6858000"/>
              <a:gd name="connsiteX82" fmla="*/ 4754123 w 7467600"/>
              <a:gd name="connsiteY82" fmla="*/ 5384643 h 6858000"/>
              <a:gd name="connsiteX83" fmla="*/ 4978032 w 7467600"/>
              <a:gd name="connsiteY83" fmla="*/ 5183809 h 6858000"/>
              <a:gd name="connsiteX84" fmla="*/ 1903353 w 7467600"/>
              <a:gd name="connsiteY84" fmla="*/ 5044827 h 6858000"/>
              <a:gd name="connsiteX85" fmla="*/ 1936931 w 7467600"/>
              <a:gd name="connsiteY85" fmla="*/ 5093954 h 6858000"/>
              <a:gd name="connsiteX86" fmla="*/ 2195868 w 7467600"/>
              <a:gd name="connsiteY86" fmla="*/ 5396574 h 6858000"/>
              <a:gd name="connsiteX87" fmla="*/ 2088852 w 7467600"/>
              <a:gd name="connsiteY87" fmla="*/ 5166123 h 6858000"/>
              <a:gd name="connsiteX88" fmla="*/ 1958241 w 7467600"/>
              <a:gd name="connsiteY88" fmla="*/ 5067955 h 6858000"/>
              <a:gd name="connsiteX89" fmla="*/ 1903353 w 7467600"/>
              <a:gd name="connsiteY89" fmla="*/ 5044827 h 6858000"/>
              <a:gd name="connsiteX90" fmla="*/ 1979378 w 7467600"/>
              <a:gd name="connsiteY90" fmla="*/ 4769504 h 6858000"/>
              <a:gd name="connsiteX91" fmla="*/ 2882120 w 7467600"/>
              <a:gd name="connsiteY91" fmla="*/ 5064547 h 6858000"/>
              <a:gd name="connsiteX92" fmla="*/ 2793103 w 7467600"/>
              <a:gd name="connsiteY92" fmla="*/ 5039699 h 6858000"/>
              <a:gd name="connsiteX93" fmla="*/ 2770041 w 7467600"/>
              <a:gd name="connsiteY93" fmla="*/ 5033634 h 6858000"/>
              <a:gd name="connsiteX94" fmla="*/ 1979378 w 7467600"/>
              <a:gd name="connsiteY94" fmla="*/ 4769504 h 6858000"/>
              <a:gd name="connsiteX95" fmla="*/ 1927410 w 7467600"/>
              <a:gd name="connsiteY95" fmla="*/ 4716164 h 6858000"/>
              <a:gd name="connsiteX96" fmla="*/ 1959587 w 7467600"/>
              <a:gd name="connsiteY96" fmla="*/ 4728849 h 6858000"/>
              <a:gd name="connsiteX97" fmla="*/ 2777707 w 7467600"/>
              <a:gd name="connsiteY97" fmla="*/ 5003991 h 6858000"/>
              <a:gd name="connsiteX98" fmla="*/ 2800768 w 7467600"/>
              <a:gd name="connsiteY98" fmla="*/ 5010056 h 6858000"/>
              <a:gd name="connsiteX99" fmla="*/ 2879408 w 7467600"/>
              <a:gd name="connsiteY99" fmla="*/ 5031590 h 6858000"/>
              <a:gd name="connsiteX100" fmla="*/ 2862295 w 7467600"/>
              <a:gd name="connsiteY100" fmla="*/ 5022958 h 6858000"/>
              <a:gd name="connsiteX101" fmla="*/ 2813343 w 7467600"/>
              <a:gd name="connsiteY101" fmla="*/ 4998369 h 6858000"/>
              <a:gd name="connsiteX102" fmla="*/ 2646245 w 7467600"/>
              <a:gd name="connsiteY102" fmla="*/ 4930999 h 6858000"/>
              <a:gd name="connsiteX103" fmla="*/ 1999243 w 7467600"/>
              <a:gd name="connsiteY103" fmla="*/ 4730524 h 6858000"/>
              <a:gd name="connsiteX104" fmla="*/ 1979527 w 7467600"/>
              <a:gd name="connsiteY104" fmla="*/ 4726651 h 6858000"/>
              <a:gd name="connsiteX105" fmla="*/ 1927410 w 7467600"/>
              <a:gd name="connsiteY105" fmla="*/ 4716164 h 6858000"/>
              <a:gd name="connsiteX106" fmla="*/ 1997014 w 7467600"/>
              <a:gd name="connsiteY106" fmla="*/ 4698007 h 6858000"/>
              <a:gd name="connsiteX107" fmla="*/ 2005458 w 7467600"/>
              <a:gd name="connsiteY107" fmla="*/ 4699540 h 6858000"/>
              <a:gd name="connsiteX108" fmla="*/ 2657186 w 7467600"/>
              <a:gd name="connsiteY108" fmla="*/ 4901687 h 6858000"/>
              <a:gd name="connsiteX109" fmla="*/ 2826662 w 7467600"/>
              <a:gd name="connsiteY109" fmla="*/ 4970362 h 6858000"/>
              <a:gd name="connsiteX110" fmla="*/ 2876100 w 7467600"/>
              <a:gd name="connsiteY110" fmla="*/ 4995397 h 6858000"/>
              <a:gd name="connsiteX111" fmla="*/ 3042600 w 7467600"/>
              <a:gd name="connsiteY111" fmla="*/ 5059532 h 6858000"/>
              <a:gd name="connsiteX112" fmla="*/ 1997014 w 7467600"/>
              <a:gd name="connsiteY112" fmla="*/ 4698007 h 6858000"/>
              <a:gd name="connsiteX113" fmla="*/ 2305292 w 7467600"/>
              <a:gd name="connsiteY113" fmla="*/ 4219492 h 6858000"/>
              <a:gd name="connsiteX114" fmla="*/ 3360922 w 7467600"/>
              <a:gd name="connsiteY114" fmla="*/ 4529373 h 6858000"/>
              <a:gd name="connsiteX115" fmla="*/ 3492420 w 7467600"/>
              <a:gd name="connsiteY115" fmla="*/ 4510145 h 6858000"/>
              <a:gd name="connsiteX116" fmla="*/ 3364086 w 7467600"/>
              <a:gd name="connsiteY116" fmla="*/ 4480340 h 6858000"/>
              <a:gd name="connsiteX117" fmla="*/ 3225818 w 7467600"/>
              <a:gd name="connsiteY117" fmla="*/ 4411822 h 6858000"/>
              <a:gd name="connsiteX118" fmla="*/ 3129696 w 7467600"/>
              <a:gd name="connsiteY118" fmla="*/ 4360704 h 6858000"/>
              <a:gd name="connsiteX119" fmla="*/ 2814545 w 7467600"/>
              <a:gd name="connsiteY119" fmla="*/ 4282955 h 6858000"/>
              <a:gd name="connsiteX120" fmla="*/ 2305292 w 7467600"/>
              <a:gd name="connsiteY120" fmla="*/ 4219492 h 6858000"/>
              <a:gd name="connsiteX121" fmla="*/ 2626982 w 7467600"/>
              <a:gd name="connsiteY121" fmla="*/ 4206450 h 6858000"/>
              <a:gd name="connsiteX122" fmla="*/ 2490617 w 7467600"/>
              <a:gd name="connsiteY122" fmla="*/ 4206951 h 6858000"/>
              <a:gd name="connsiteX123" fmla="*/ 2819869 w 7467600"/>
              <a:gd name="connsiteY123" fmla="*/ 4252936 h 6858000"/>
              <a:gd name="connsiteX124" fmla="*/ 3143018 w 7467600"/>
              <a:gd name="connsiteY124" fmla="*/ 4332698 h 6858000"/>
              <a:gd name="connsiteX125" fmla="*/ 3241520 w 7467600"/>
              <a:gd name="connsiteY125" fmla="*/ 4385112 h 6858000"/>
              <a:gd name="connsiteX126" fmla="*/ 3374575 w 7467600"/>
              <a:gd name="connsiteY126" fmla="*/ 4451517 h 6858000"/>
              <a:gd name="connsiteX127" fmla="*/ 3505221 w 7467600"/>
              <a:gd name="connsiteY127" fmla="*/ 4480757 h 6858000"/>
              <a:gd name="connsiteX128" fmla="*/ 2626982 w 7467600"/>
              <a:gd name="connsiteY128" fmla="*/ 4206450 h 6858000"/>
              <a:gd name="connsiteX129" fmla="*/ 1310106 w 7467600"/>
              <a:gd name="connsiteY129" fmla="*/ 3943217 h 6858000"/>
              <a:gd name="connsiteX130" fmla="*/ 854994 w 7467600"/>
              <a:gd name="connsiteY130" fmla="*/ 4399136 h 6858000"/>
              <a:gd name="connsiteX131" fmla="*/ 742462 w 7467600"/>
              <a:gd name="connsiteY131" fmla="*/ 4594648 h 6858000"/>
              <a:gd name="connsiteX132" fmla="*/ 820602 w 7467600"/>
              <a:gd name="connsiteY132" fmla="*/ 4485915 h 6858000"/>
              <a:gd name="connsiteX133" fmla="*/ 878295 w 7467600"/>
              <a:gd name="connsiteY133" fmla="*/ 4403594 h 6858000"/>
              <a:gd name="connsiteX134" fmla="*/ 1240607 w 7467600"/>
              <a:gd name="connsiteY134" fmla="*/ 4010401 h 6858000"/>
              <a:gd name="connsiteX135" fmla="*/ 1310106 w 7467600"/>
              <a:gd name="connsiteY135" fmla="*/ 3943217 h 6858000"/>
              <a:gd name="connsiteX136" fmla="*/ 1423113 w 7467600"/>
              <a:gd name="connsiteY136" fmla="*/ 3874565 h 6858000"/>
              <a:gd name="connsiteX137" fmla="*/ 1260565 w 7467600"/>
              <a:gd name="connsiteY137" fmla="*/ 4031982 h 6858000"/>
              <a:gd name="connsiteX138" fmla="*/ 901900 w 7467600"/>
              <a:gd name="connsiteY138" fmla="*/ 4421236 h 6858000"/>
              <a:gd name="connsiteX139" fmla="*/ 845044 w 7467600"/>
              <a:gd name="connsiteY139" fmla="*/ 4502436 h 6858000"/>
              <a:gd name="connsiteX140" fmla="*/ 685926 w 7467600"/>
              <a:gd name="connsiteY140" fmla="*/ 4703069 h 6858000"/>
              <a:gd name="connsiteX141" fmla="*/ 684248 w 7467600"/>
              <a:gd name="connsiteY141" fmla="*/ 4706721 h 6858000"/>
              <a:gd name="connsiteX142" fmla="*/ 1423113 w 7467600"/>
              <a:gd name="connsiteY142" fmla="*/ 3874565 h 6858000"/>
              <a:gd name="connsiteX143" fmla="*/ 3316479 w 7467600"/>
              <a:gd name="connsiteY143" fmla="*/ 3872136 h 6858000"/>
              <a:gd name="connsiteX144" fmla="*/ 3546806 w 7467600"/>
              <a:gd name="connsiteY144" fmla="*/ 4356139 h 6858000"/>
              <a:gd name="connsiteX145" fmla="*/ 3364433 w 7467600"/>
              <a:gd name="connsiteY145" fmla="*/ 3953121 h 6858000"/>
              <a:gd name="connsiteX146" fmla="*/ 3316479 w 7467600"/>
              <a:gd name="connsiteY146" fmla="*/ 3872136 h 6858000"/>
              <a:gd name="connsiteX147" fmla="*/ 3291335 w 7467600"/>
              <a:gd name="connsiteY147" fmla="*/ 3767420 h 6858000"/>
              <a:gd name="connsiteX148" fmla="*/ 3390805 w 7467600"/>
              <a:gd name="connsiteY148" fmla="*/ 3937163 h 6858000"/>
              <a:gd name="connsiteX149" fmla="*/ 3579062 w 7467600"/>
              <a:gd name="connsiteY149" fmla="*/ 4359040 h 6858000"/>
              <a:gd name="connsiteX150" fmla="*/ 3467355 w 7467600"/>
              <a:gd name="connsiteY150" fmla="*/ 3988130 h 6858000"/>
              <a:gd name="connsiteX151" fmla="*/ 3310753 w 7467600"/>
              <a:gd name="connsiteY151" fmla="*/ 3787140 h 6858000"/>
              <a:gd name="connsiteX152" fmla="*/ 3291335 w 7467600"/>
              <a:gd name="connsiteY152" fmla="*/ 3767420 h 6858000"/>
              <a:gd name="connsiteX153" fmla="*/ 1635889 w 7467600"/>
              <a:gd name="connsiteY153" fmla="*/ 3709494 h 6858000"/>
              <a:gd name="connsiteX154" fmla="*/ 1634800 w 7467600"/>
              <a:gd name="connsiteY154" fmla="*/ 3731111 h 6858000"/>
              <a:gd name="connsiteX155" fmla="*/ 1635889 w 7467600"/>
              <a:gd name="connsiteY155" fmla="*/ 3709494 h 6858000"/>
              <a:gd name="connsiteX156" fmla="*/ 1510397 w 7467600"/>
              <a:gd name="connsiteY156" fmla="*/ 3684705 h 6858000"/>
              <a:gd name="connsiteX157" fmla="*/ 1146550 w 7467600"/>
              <a:gd name="connsiteY157" fmla="*/ 3802012 h 6858000"/>
              <a:gd name="connsiteX158" fmla="*/ 698834 w 7467600"/>
              <a:gd name="connsiteY158" fmla="*/ 3952272 h 6858000"/>
              <a:gd name="connsiteX159" fmla="*/ 34256 w 7467600"/>
              <a:gd name="connsiteY159" fmla="*/ 4347603 h 6858000"/>
              <a:gd name="connsiteX160" fmla="*/ 527241 w 7467600"/>
              <a:gd name="connsiteY160" fmla="*/ 4065078 h 6858000"/>
              <a:gd name="connsiteX161" fmla="*/ 1510397 w 7467600"/>
              <a:gd name="connsiteY161" fmla="*/ 3684705 h 6858000"/>
              <a:gd name="connsiteX162" fmla="*/ 1313114 w 7467600"/>
              <a:gd name="connsiteY162" fmla="*/ 3655216 h 6858000"/>
              <a:gd name="connsiteX163" fmla="*/ 1109304 w 7467600"/>
              <a:gd name="connsiteY163" fmla="*/ 3669030 h 6858000"/>
              <a:gd name="connsiteX164" fmla="*/ 8129 w 7467600"/>
              <a:gd name="connsiteY164" fmla="*/ 4330519 h 6858000"/>
              <a:gd name="connsiteX165" fmla="*/ 687572 w 7467600"/>
              <a:gd name="connsiteY165" fmla="*/ 3925629 h 6858000"/>
              <a:gd name="connsiteX166" fmla="*/ 1138365 w 7467600"/>
              <a:gd name="connsiteY166" fmla="*/ 3774515 h 6858000"/>
              <a:gd name="connsiteX167" fmla="*/ 1505579 w 7467600"/>
              <a:gd name="connsiteY167" fmla="*/ 3655526 h 6858000"/>
              <a:gd name="connsiteX168" fmla="*/ 1313114 w 7467600"/>
              <a:gd name="connsiteY168" fmla="*/ 3655216 h 6858000"/>
              <a:gd name="connsiteX169" fmla="*/ 3655073 w 7467600"/>
              <a:gd name="connsiteY169" fmla="*/ 3650884 h 6858000"/>
              <a:gd name="connsiteX170" fmla="*/ 3989938 w 7467600"/>
              <a:gd name="connsiteY170" fmla="*/ 3991685 h 6858000"/>
              <a:gd name="connsiteX171" fmla="*/ 4393907 w 7467600"/>
              <a:gd name="connsiteY171" fmla="*/ 4261258 h 6858000"/>
              <a:gd name="connsiteX172" fmla="*/ 4648051 w 7467600"/>
              <a:gd name="connsiteY172" fmla="*/ 4374051 h 6858000"/>
              <a:gd name="connsiteX173" fmla="*/ 4383389 w 7467600"/>
              <a:gd name="connsiteY173" fmla="*/ 4184369 h 6858000"/>
              <a:gd name="connsiteX174" fmla="*/ 4165508 w 7467600"/>
              <a:gd name="connsiteY174" fmla="*/ 4035196 h 6858000"/>
              <a:gd name="connsiteX175" fmla="*/ 4068162 w 7467600"/>
              <a:gd name="connsiteY175" fmla="*/ 3953394 h 6858000"/>
              <a:gd name="connsiteX176" fmla="*/ 3981416 w 7467600"/>
              <a:gd name="connsiteY176" fmla="*/ 3880482 h 6858000"/>
              <a:gd name="connsiteX177" fmla="*/ 3800147 w 7467600"/>
              <a:gd name="connsiteY177" fmla="*/ 3749872 h 6858000"/>
              <a:gd name="connsiteX178" fmla="*/ 3655073 w 7467600"/>
              <a:gd name="connsiteY178" fmla="*/ 3650884 h 6858000"/>
              <a:gd name="connsiteX179" fmla="*/ 3670252 w 7467600"/>
              <a:gd name="connsiteY179" fmla="*/ 3622798 h 6858000"/>
              <a:gd name="connsiteX180" fmla="*/ 3817258 w 7467600"/>
              <a:gd name="connsiteY180" fmla="*/ 3723577 h 6858000"/>
              <a:gd name="connsiteX181" fmla="*/ 4000461 w 7467600"/>
              <a:gd name="connsiteY181" fmla="*/ 3855966 h 6858000"/>
              <a:gd name="connsiteX182" fmla="*/ 4088180 w 7467600"/>
              <a:gd name="connsiteY182" fmla="*/ 3929774 h 6858000"/>
              <a:gd name="connsiteX183" fmla="*/ 4184555 w 7467600"/>
              <a:gd name="connsiteY183" fmla="*/ 4010683 h 6858000"/>
              <a:gd name="connsiteX184" fmla="*/ 4399563 w 7467600"/>
              <a:gd name="connsiteY184" fmla="*/ 4158106 h 6858000"/>
              <a:gd name="connsiteX185" fmla="*/ 4684469 w 7467600"/>
              <a:gd name="connsiteY185" fmla="*/ 4364680 h 6858000"/>
              <a:gd name="connsiteX186" fmla="*/ 4690271 w 7467600"/>
              <a:gd name="connsiteY186" fmla="*/ 4370034 h 6858000"/>
              <a:gd name="connsiteX187" fmla="*/ 4136093 w 7467600"/>
              <a:gd name="connsiteY187" fmla="*/ 3858466 h 6858000"/>
              <a:gd name="connsiteX188" fmla="*/ 3670252 w 7467600"/>
              <a:gd name="connsiteY188" fmla="*/ 3622798 h 6858000"/>
              <a:gd name="connsiteX189" fmla="*/ 4440129 w 7467600"/>
              <a:gd name="connsiteY189" fmla="*/ 3448571 h 6858000"/>
              <a:gd name="connsiteX190" fmla="*/ 4856525 w 7467600"/>
              <a:gd name="connsiteY190" fmla="*/ 3915351 h 6858000"/>
              <a:gd name="connsiteX191" fmla="*/ 5059055 w 7467600"/>
              <a:gd name="connsiteY191" fmla="*/ 4108918 h 6858000"/>
              <a:gd name="connsiteX192" fmla="*/ 5290070 w 7467600"/>
              <a:gd name="connsiteY192" fmla="*/ 4263619 h 6858000"/>
              <a:gd name="connsiteX193" fmla="*/ 4834991 w 7467600"/>
              <a:gd name="connsiteY193" fmla="*/ 3830985 h 6858000"/>
              <a:gd name="connsiteX194" fmla="*/ 4440129 w 7467600"/>
              <a:gd name="connsiteY194" fmla="*/ 3448571 h 6858000"/>
              <a:gd name="connsiteX195" fmla="*/ 4441737 w 7467600"/>
              <a:gd name="connsiteY195" fmla="*/ 3399734 h 6858000"/>
              <a:gd name="connsiteX196" fmla="*/ 4431236 w 7467600"/>
              <a:gd name="connsiteY196" fmla="*/ 3400954 h 6858000"/>
              <a:gd name="connsiteX197" fmla="*/ 4557150 w 7467600"/>
              <a:gd name="connsiteY197" fmla="*/ 3510023 h 6858000"/>
              <a:gd name="connsiteX198" fmla="*/ 4856936 w 7467600"/>
              <a:gd name="connsiteY198" fmla="*/ 3809146 h 6858000"/>
              <a:gd name="connsiteX199" fmla="*/ 5111996 w 7467600"/>
              <a:gd name="connsiteY199" fmla="*/ 4065759 h 6858000"/>
              <a:gd name="connsiteX200" fmla="*/ 5388878 w 7467600"/>
              <a:gd name="connsiteY200" fmla="*/ 4300185 h 6858000"/>
              <a:gd name="connsiteX201" fmla="*/ 5425556 w 7467600"/>
              <a:gd name="connsiteY201" fmla="*/ 4308967 h 6858000"/>
              <a:gd name="connsiteX202" fmla="*/ 4943646 w 7467600"/>
              <a:gd name="connsiteY202" fmla="*/ 3822916 h 6858000"/>
              <a:gd name="connsiteX203" fmla="*/ 4594837 w 7467600"/>
              <a:gd name="connsiteY203" fmla="*/ 3532274 h 6858000"/>
              <a:gd name="connsiteX204" fmla="*/ 4441737 w 7467600"/>
              <a:gd name="connsiteY204" fmla="*/ 3399734 h 6858000"/>
              <a:gd name="connsiteX205" fmla="*/ 5425834 w 7467600"/>
              <a:gd name="connsiteY205" fmla="*/ 3162785 h 6858000"/>
              <a:gd name="connsiteX206" fmla="*/ 5401644 w 7467600"/>
              <a:gd name="connsiteY206" fmla="*/ 3617847 h 6858000"/>
              <a:gd name="connsiteX207" fmla="*/ 5467256 w 7467600"/>
              <a:gd name="connsiteY207" fmla="*/ 4175494 h 6858000"/>
              <a:gd name="connsiteX208" fmla="*/ 5448069 w 7467600"/>
              <a:gd name="connsiteY208" fmla="*/ 3567554 h 6858000"/>
              <a:gd name="connsiteX209" fmla="*/ 5425834 w 7467600"/>
              <a:gd name="connsiteY209" fmla="*/ 3162785 h 6858000"/>
              <a:gd name="connsiteX210" fmla="*/ 1318687 w 7467600"/>
              <a:gd name="connsiteY210" fmla="*/ 3113840 h 6858000"/>
              <a:gd name="connsiteX211" fmla="*/ 1066793 w 7467600"/>
              <a:gd name="connsiteY211" fmla="*/ 3212171 h 6858000"/>
              <a:gd name="connsiteX212" fmla="*/ 993319 w 7467600"/>
              <a:gd name="connsiteY212" fmla="*/ 3247648 h 6858000"/>
              <a:gd name="connsiteX213" fmla="*/ 853081 w 7467600"/>
              <a:gd name="connsiteY213" fmla="*/ 3312410 h 6858000"/>
              <a:gd name="connsiteX214" fmla="*/ 805957 w 7467600"/>
              <a:gd name="connsiteY214" fmla="*/ 3330443 h 6858000"/>
              <a:gd name="connsiteX215" fmla="*/ 1318687 w 7467600"/>
              <a:gd name="connsiteY215" fmla="*/ 3113840 h 6858000"/>
              <a:gd name="connsiteX216" fmla="*/ 5453702 w 7467600"/>
              <a:gd name="connsiteY216" fmla="*/ 3090882 h 6858000"/>
              <a:gd name="connsiteX217" fmla="*/ 5480135 w 7467600"/>
              <a:gd name="connsiteY217" fmla="*/ 3565802 h 6858000"/>
              <a:gd name="connsiteX218" fmla="*/ 5499023 w 7467600"/>
              <a:gd name="connsiteY218" fmla="*/ 4166310 h 6858000"/>
              <a:gd name="connsiteX219" fmla="*/ 5547022 w 7467600"/>
              <a:gd name="connsiteY219" fmla="*/ 3607838 h 6858000"/>
              <a:gd name="connsiteX220" fmla="*/ 5515964 w 7467600"/>
              <a:gd name="connsiteY220" fmla="*/ 3378541 h 6858000"/>
              <a:gd name="connsiteX221" fmla="*/ 5453702 w 7467600"/>
              <a:gd name="connsiteY221" fmla="*/ 3090882 h 6858000"/>
              <a:gd name="connsiteX222" fmla="*/ 1238695 w 7467600"/>
              <a:gd name="connsiteY222" fmla="*/ 3076820 h 6858000"/>
              <a:gd name="connsiteX223" fmla="*/ 716371 w 7467600"/>
              <a:gd name="connsiteY223" fmla="*/ 3293249 h 6858000"/>
              <a:gd name="connsiteX224" fmla="*/ 579522 w 7467600"/>
              <a:gd name="connsiteY224" fmla="*/ 3371759 h 6858000"/>
              <a:gd name="connsiteX225" fmla="*/ 600288 w 7467600"/>
              <a:gd name="connsiteY225" fmla="*/ 3365555 h 6858000"/>
              <a:gd name="connsiteX226" fmla="*/ 840692 w 7467600"/>
              <a:gd name="connsiteY226" fmla="*/ 3284921 h 6858000"/>
              <a:gd name="connsiteX227" fmla="*/ 979248 w 7467600"/>
              <a:gd name="connsiteY227" fmla="*/ 3221003 h 6858000"/>
              <a:gd name="connsiteX228" fmla="*/ 1053282 w 7467600"/>
              <a:gd name="connsiteY228" fmla="*/ 3185247 h 6858000"/>
              <a:gd name="connsiteX229" fmla="*/ 1320603 w 7467600"/>
              <a:gd name="connsiteY229" fmla="*/ 3081281 h 6858000"/>
              <a:gd name="connsiteX230" fmla="*/ 1238695 w 7467600"/>
              <a:gd name="connsiteY230" fmla="*/ 3076820 h 6858000"/>
              <a:gd name="connsiteX231" fmla="*/ 5425627 w 7467600"/>
              <a:gd name="connsiteY231" fmla="*/ 2954192 h 6858000"/>
              <a:gd name="connsiteX232" fmla="*/ 5470770 w 7467600"/>
              <a:gd name="connsiteY232" fmla="*/ 3005435 h 6858000"/>
              <a:gd name="connsiteX233" fmla="*/ 5519779 w 7467600"/>
              <a:gd name="connsiteY233" fmla="*/ 4359223 h 6858000"/>
              <a:gd name="connsiteX234" fmla="*/ 5520293 w 7467600"/>
              <a:gd name="connsiteY234" fmla="*/ 4360602 h 6858000"/>
              <a:gd name="connsiteX235" fmla="*/ 5767221 w 7467600"/>
              <a:gd name="connsiteY235" fmla="*/ 4665564 h 6858000"/>
              <a:gd name="connsiteX236" fmla="*/ 6937169 w 7467600"/>
              <a:gd name="connsiteY236" fmla="*/ 4815941 h 6858000"/>
              <a:gd name="connsiteX237" fmla="*/ 6953922 w 7467600"/>
              <a:gd name="connsiteY237" fmla="*/ 4890068 h 6858000"/>
              <a:gd name="connsiteX238" fmla="*/ 6071359 w 7467600"/>
              <a:gd name="connsiteY238" fmla="*/ 4770770 h 6858000"/>
              <a:gd name="connsiteX239" fmla="*/ 6038839 w 7467600"/>
              <a:gd name="connsiteY239" fmla="*/ 4764474 h 6858000"/>
              <a:gd name="connsiteX240" fmla="*/ 6038706 w 7467600"/>
              <a:gd name="connsiteY240" fmla="*/ 4763847 h 6858000"/>
              <a:gd name="connsiteX241" fmla="*/ 6037784 w 7467600"/>
              <a:gd name="connsiteY241" fmla="*/ 4764270 h 6858000"/>
              <a:gd name="connsiteX242" fmla="*/ 6038839 w 7467600"/>
              <a:gd name="connsiteY242" fmla="*/ 4764474 h 6858000"/>
              <a:gd name="connsiteX243" fmla="*/ 6040338 w 7467600"/>
              <a:gd name="connsiteY243" fmla="*/ 4771418 h 6858000"/>
              <a:gd name="connsiteX244" fmla="*/ 6024488 w 7467600"/>
              <a:gd name="connsiteY244" fmla="*/ 4809903 h 6858000"/>
              <a:gd name="connsiteX245" fmla="*/ 5599771 w 7467600"/>
              <a:gd name="connsiteY245" fmla="*/ 5509652 h 6858000"/>
              <a:gd name="connsiteX246" fmla="*/ 5548843 w 7467600"/>
              <a:gd name="connsiteY246" fmla="*/ 5563845 h 6858000"/>
              <a:gd name="connsiteX247" fmla="*/ 5940952 w 7467600"/>
              <a:gd name="connsiteY247" fmla="*/ 6250028 h 6858000"/>
              <a:gd name="connsiteX248" fmla="*/ 6043441 w 7467600"/>
              <a:gd name="connsiteY248" fmla="*/ 6665847 h 6858000"/>
              <a:gd name="connsiteX249" fmla="*/ 6093432 w 7467600"/>
              <a:gd name="connsiteY249" fmla="*/ 6858000 h 6858000"/>
              <a:gd name="connsiteX250" fmla="*/ 6034344 w 7467600"/>
              <a:gd name="connsiteY250" fmla="*/ 6858000 h 6858000"/>
              <a:gd name="connsiteX251" fmla="*/ 6026679 w 7467600"/>
              <a:gd name="connsiteY251" fmla="*/ 6836959 h 6858000"/>
              <a:gd name="connsiteX252" fmla="*/ 5800441 w 7467600"/>
              <a:gd name="connsiteY252" fmla="*/ 6335286 h 6858000"/>
              <a:gd name="connsiteX253" fmla="*/ 5526562 w 7467600"/>
              <a:gd name="connsiteY253" fmla="*/ 5705388 h 6858000"/>
              <a:gd name="connsiteX254" fmla="*/ 5519640 w 7467600"/>
              <a:gd name="connsiteY254" fmla="*/ 5683774 h 6858000"/>
              <a:gd name="connsiteX255" fmla="*/ 5844559 w 7467600"/>
              <a:gd name="connsiteY255" fmla="*/ 6553349 h 6858000"/>
              <a:gd name="connsiteX256" fmla="*/ 5975994 w 7467600"/>
              <a:gd name="connsiteY256" fmla="*/ 6858000 h 6858000"/>
              <a:gd name="connsiteX257" fmla="*/ 5898547 w 7467600"/>
              <a:gd name="connsiteY257" fmla="*/ 6858000 h 6858000"/>
              <a:gd name="connsiteX258" fmla="*/ 5682041 w 7467600"/>
              <a:gd name="connsiteY258" fmla="*/ 6355860 h 6858000"/>
              <a:gd name="connsiteX259" fmla="*/ 5461758 w 7467600"/>
              <a:gd name="connsiteY259" fmla="*/ 5820220 h 6858000"/>
              <a:gd name="connsiteX260" fmla="*/ 5237282 w 7467600"/>
              <a:gd name="connsiteY260" fmla="*/ 6579086 h 6858000"/>
              <a:gd name="connsiteX261" fmla="*/ 5115009 w 7467600"/>
              <a:gd name="connsiteY261" fmla="*/ 6858000 h 6858000"/>
              <a:gd name="connsiteX262" fmla="*/ 5028074 w 7467600"/>
              <a:gd name="connsiteY262" fmla="*/ 6858000 h 6858000"/>
              <a:gd name="connsiteX263" fmla="*/ 5079508 w 7467600"/>
              <a:gd name="connsiteY263" fmla="*/ 6749074 h 6858000"/>
              <a:gd name="connsiteX264" fmla="*/ 5371846 w 7467600"/>
              <a:gd name="connsiteY264" fmla="*/ 5924413 h 6858000"/>
              <a:gd name="connsiteX265" fmla="*/ 5270512 w 7467600"/>
              <a:gd name="connsiteY265" fmla="*/ 6138975 h 6858000"/>
              <a:gd name="connsiteX266" fmla="*/ 5062409 w 7467600"/>
              <a:gd name="connsiteY266" fmla="*/ 6653544 h 6858000"/>
              <a:gd name="connsiteX267" fmla="*/ 5036628 w 7467600"/>
              <a:gd name="connsiteY267" fmla="*/ 6754247 h 6858000"/>
              <a:gd name="connsiteX268" fmla="*/ 5009112 w 7467600"/>
              <a:gd name="connsiteY268" fmla="*/ 6858000 h 6858000"/>
              <a:gd name="connsiteX269" fmla="*/ 4976679 w 7467600"/>
              <a:gd name="connsiteY269" fmla="*/ 6858000 h 6858000"/>
              <a:gd name="connsiteX270" fmla="*/ 5006537 w 7467600"/>
              <a:gd name="connsiteY270" fmla="*/ 6747068 h 6858000"/>
              <a:gd name="connsiteX271" fmla="*/ 5032723 w 7467600"/>
              <a:gd name="connsiteY271" fmla="*/ 6644957 h 6858000"/>
              <a:gd name="connsiteX272" fmla="*/ 5242949 w 7467600"/>
              <a:gd name="connsiteY272" fmla="*/ 6125175 h 6858000"/>
              <a:gd name="connsiteX273" fmla="*/ 5286321 w 7467600"/>
              <a:gd name="connsiteY273" fmla="*/ 6033555 h 6858000"/>
              <a:gd name="connsiteX274" fmla="*/ 5008210 w 7467600"/>
              <a:gd name="connsiteY274" fmla="*/ 6649194 h 6858000"/>
              <a:gd name="connsiteX275" fmla="*/ 4986321 w 7467600"/>
              <a:gd name="connsiteY275" fmla="*/ 6765687 h 6858000"/>
              <a:gd name="connsiteX276" fmla="*/ 4973474 w 7467600"/>
              <a:gd name="connsiteY276" fmla="*/ 6858000 h 6858000"/>
              <a:gd name="connsiteX277" fmla="*/ 4907178 w 7467600"/>
              <a:gd name="connsiteY277" fmla="*/ 6858000 h 6858000"/>
              <a:gd name="connsiteX278" fmla="*/ 4910810 w 7467600"/>
              <a:gd name="connsiteY278" fmla="*/ 6829660 h 6858000"/>
              <a:gd name="connsiteX279" fmla="*/ 4987461 w 7467600"/>
              <a:gd name="connsiteY279" fmla="*/ 6432994 h 6858000"/>
              <a:gd name="connsiteX280" fmla="*/ 5179262 w 7467600"/>
              <a:gd name="connsiteY280" fmla="*/ 6035044 h 6858000"/>
              <a:gd name="connsiteX281" fmla="*/ 4689678 w 7467600"/>
              <a:gd name="connsiteY281" fmla="*/ 6440241 h 6858000"/>
              <a:gd name="connsiteX282" fmla="*/ 4477543 w 7467600"/>
              <a:gd name="connsiteY282" fmla="*/ 6674836 h 6858000"/>
              <a:gd name="connsiteX283" fmla="*/ 4329957 w 7467600"/>
              <a:gd name="connsiteY283" fmla="*/ 6858000 h 6858000"/>
              <a:gd name="connsiteX284" fmla="*/ 4218595 w 7467600"/>
              <a:gd name="connsiteY284" fmla="*/ 6858000 h 6858000"/>
              <a:gd name="connsiteX285" fmla="*/ 4368888 w 7467600"/>
              <a:gd name="connsiteY285" fmla="*/ 6668412 h 6858000"/>
              <a:gd name="connsiteX286" fmla="*/ 4563091 w 7467600"/>
              <a:gd name="connsiteY286" fmla="*/ 6442508 h 6858000"/>
              <a:gd name="connsiteX287" fmla="*/ 5387324 w 7467600"/>
              <a:gd name="connsiteY287" fmla="*/ 5705830 h 6858000"/>
              <a:gd name="connsiteX288" fmla="*/ 5073620 w 7467600"/>
              <a:gd name="connsiteY288" fmla="*/ 5955437 h 6858000"/>
              <a:gd name="connsiteX289" fmla="*/ 4689789 w 7467600"/>
              <a:gd name="connsiteY289" fmla="*/ 6268382 h 6858000"/>
              <a:gd name="connsiteX290" fmla="*/ 4418722 w 7467600"/>
              <a:gd name="connsiteY290" fmla="*/ 6570886 h 6858000"/>
              <a:gd name="connsiteX291" fmla="*/ 4214944 w 7467600"/>
              <a:gd name="connsiteY291" fmla="*/ 6858000 h 6858000"/>
              <a:gd name="connsiteX292" fmla="*/ 4177898 w 7467600"/>
              <a:gd name="connsiteY292" fmla="*/ 6858000 h 6858000"/>
              <a:gd name="connsiteX293" fmla="*/ 4391597 w 7467600"/>
              <a:gd name="connsiteY293" fmla="*/ 6556370 h 6858000"/>
              <a:gd name="connsiteX294" fmla="*/ 4668889 w 7467600"/>
              <a:gd name="connsiteY294" fmla="*/ 6246399 h 6858000"/>
              <a:gd name="connsiteX295" fmla="*/ 5055427 w 7467600"/>
              <a:gd name="connsiteY295" fmla="*/ 5931476 h 6858000"/>
              <a:gd name="connsiteX296" fmla="*/ 5371814 w 7467600"/>
              <a:gd name="connsiteY296" fmla="*/ 5678975 h 6858000"/>
              <a:gd name="connsiteX297" fmla="*/ 4987918 w 7467600"/>
              <a:gd name="connsiteY297" fmla="*/ 5838701 h 6858000"/>
              <a:gd name="connsiteX298" fmla="*/ 4317146 w 7467600"/>
              <a:gd name="connsiteY298" fmla="*/ 6587716 h 6858000"/>
              <a:gd name="connsiteX299" fmla="*/ 4171627 w 7467600"/>
              <a:gd name="connsiteY299" fmla="*/ 6858000 h 6858000"/>
              <a:gd name="connsiteX300" fmla="*/ 4081585 w 7467600"/>
              <a:gd name="connsiteY300" fmla="*/ 6858000 h 6858000"/>
              <a:gd name="connsiteX301" fmla="*/ 4238603 w 7467600"/>
              <a:gd name="connsiteY301" fmla="*/ 6559341 h 6858000"/>
              <a:gd name="connsiteX302" fmla="*/ 4778333 w 7467600"/>
              <a:gd name="connsiteY302" fmla="*/ 5873626 h 6858000"/>
              <a:gd name="connsiteX303" fmla="*/ 5414185 w 7467600"/>
              <a:gd name="connsiteY303" fmla="*/ 5573882 h 6858000"/>
              <a:gd name="connsiteX304" fmla="*/ 5959648 w 7467600"/>
              <a:gd name="connsiteY304" fmla="*/ 4760797 h 6858000"/>
              <a:gd name="connsiteX305" fmla="*/ 5355019 w 7467600"/>
              <a:gd name="connsiteY305" fmla="*/ 4734672 h 6858000"/>
              <a:gd name="connsiteX306" fmla="*/ 5083565 w 7467600"/>
              <a:gd name="connsiteY306" fmla="*/ 5179121 h 6858000"/>
              <a:gd name="connsiteX307" fmla="*/ 4713577 w 7467600"/>
              <a:gd name="connsiteY307" fmla="*/ 5616803 h 6858000"/>
              <a:gd name="connsiteX308" fmla="*/ 3989559 w 7467600"/>
              <a:gd name="connsiteY308" fmla="*/ 6145945 h 6858000"/>
              <a:gd name="connsiteX309" fmla="*/ 3939824 w 7467600"/>
              <a:gd name="connsiteY309" fmla="*/ 6066900 h 6858000"/>
              <a:gd name="connsiteX310" fmla="*/ 4584537 w 7467600"/>
              <a:gd name="connsiteY310" fmla="*/ 5324826 h 6858000"/>
              <a:gd name="connsiteX311" fmla="*/ 5037105 w 7467600"/>
              <a:gd name="connsiteY311" fmla="*/ 5088765 h 6858000"/>
              <a:gd name="connsiteX312" fmla="*/ 5039930 w 7467600"/>
              <a:gd name="connsiteY312" fmla="*/ 5089585 h 6858000"/>
              <a:gd name="connsiteX313" fmla="*/ 5263764 w 7467600"/>
              <a:gd name="connsiteY313" fmla="*/ 4735525 h 6858000"/>
              <a:gd name="connsiteX314" fmla="*/ 4086300 w 7467600"/>
              <a:gd name="connsiteY314" fmla="*/ 4884599 h 6858000"/>
              <a:gd name="connsiteX315" fmla="*/ 4085485 w 7467600"/>
              <a:gd name="connsiteY315" fmla="*/ 4899070 h 6858000"/>
              <a:gd name="connsiteX316" fmla="*/ 3871915 w 7467600"/>
              <a:gd name="connsiteY316" fmla="*/ 5253645 h 6858000"/>
              <a:gd name="connsiteX317" fmla="*/ 3799374 w 7467600"/>
              <a:gd name="connsiteY317" fmla="*/ 5466127 h 6858000"/>
              <a:gd name="connsiteX318" fmla="*/ 3498850 w 7467600"/>
              <a:gd name="connsiteY318" fmla="*/ 6661888 h 6858000"/>
              <a:gd name="connsiteX319" fmla="*/ 3399216 w 7467600"/>
              <a:gd name="connsiteY319" fmla="*/ 6858000 h 6858000"/>
              <a:gd name="connsiteX320" fmla="*/ 3303688 w 7467600"/>
              <a:gd name="connsiteY320" fmla="*/ 6858000 h 6858000"/>
              <a:gd name="connsiteX321" fmla="*/ 3391774 w 7467600"/>
              <a:gd name="connsiteY321" fmla="*/ 6697181 h 6858000"/>
              <a:gd name="connsiteX322" fmla="*/ 3735540 w 7467600"/>
              <a:gd name="connsiteY322" fmla="*/ 5546923 h 6858000"/>
              <a:gd name="connsiteX323" fmla="*/ 3729438 w 7467600"/>
              <a:gd name="connsiteY323" fmla="*/ 5569058 h 6858000"/>
              <a:gd name="connsiteX324" fmla="*/ 3707782 w 7467600"/>
              <a:gd name="connsiteY324" fmla="*/ 5644908 h 6858000"/>
              <a:gd name="connsiteX325" fmla="*/ 3583827 w 7467600"/>
              <a:gd name="connsiteY325" fmla="*/ 6039215 h 6858000"/>
              <a:gd name="connsiteX326" fmla="*/ 3547861 w 7467600"/>
              <a:gd name="connsiteY326" fmla="*/ 6129609 h 6858000"/>
              <a:gd name="connsiteX327" fmla="*/ 3490905 w 7467600"/>
              <a:gd name="connsiteY327" fmla="*/ 6277660 h 6858000"/>
              <a:gd name="connsiteX328" fmla="*/ 3455859 w 7467600"/>
              <a:gd name="connsiteY328" fmla="*/ 6391301 h 6858000"/>
              <a:gd name="connsiteX329" fmla="*/ 3429112 w 7467600"/>
              <a:gd name="connsiteY329" fmla="*/ 6479469 h 6858000"/>
              <a:gd name="connsiteX330" fmla="*/ 3304862 w 7467600"/>
              <a:gd name="connsiteY330" fmla="*/ 6796476 h 6858000"/>
              <a:gd name="connsiteX331" fmla="*/ 3276071 w 7467600"/>
              <a:gd name="connsiteY331" fmla="*/ 6858000 h 6858000"/>
              <a:gd name="connsiteX332" fmla="*/ 3240805 w 7467600"/>
              <a:gd name="connsiteY332" fmla="*/ 6858000 h 6858000"/>
              <a:gd name="connsiteX333" fmla="*/ 3275917 w 7467600"/>
              <a:gd name="connsiteY333" fmla="*/ 6783192 h 6858000"/>
              <a:gd name="connsiteX334" fmla="*/ 3399358 w 7467600"/>
              <a:gd name="connsiteY334" fmla="*/ 6469011 h 6858000"/>
              <a:gd name="connsiteX335" fmla="*/ 3425650 w 7467600"/>
              <a:gd name="connsiteY335" fmla="*/ 6381333 h 6858000"/>
              <a:gd name="connsiteX336" fmla="*/ 3460661 w 7467600"/>
              <a:gd name="connsiteY336" fmla="*/ 6266763 h 6858000"/>
              <a:gd name="connsiteX337" fmla="*/ 3518021 w 7467600"/>
              <a:gd name="connsiteY337" fmla="*/ 6117298 h 6858000"/>
              <a:gd name="connsiteX338" fmla="*/ 3554035 w 7467600"/>
              <a:gd name="connsiteY338" fmla="*/ 6027832 h 6858000"/>
              <a:gd name="connsiteX339" fmla="*/ 3677174 w 7467600"/>
              <a:gd name="connsiteY339" fmla="*/ 5636351 h 6858000"/>
              <a:gd name="connsiteX340" fmla="*/ 3698819 w 7467600"/>
              <a:gd name="connsiteY340" fmla="*/ 5560503 h 6858000"/>
              <a:gd name="connsiteX341" fmla="*/ 3702094 w 7467600"/>
              <a:gd name="connsiteY341" fmla="*/ 5549194 h 6858000"/>
              <a:gd name="connsiteX342" fmla="*/ 3398355 w 7467600"/>
              <a:gd name="connsiteY342" fmla="*/ 6094603 h 6858000"/>
              <a:gd name="connsiteX343" fmla="*/ 3193941 w 7467600"/>
              <a:gd name="connsiteY343" fmla="*/ 6798775 h 6858000"/>
              <a:gd name="connsiteX344" fmla="*/ 3184140 w 7467600"/>
              <a:gd name="connsiteY344" fmla="*/ 6858000 h 6858000"/>
              <a:gd name="connsiteX345" fmla="*/ 3099978 w 7467600"/>
              <a:gd name="connsiteY345" fmla="*/ 6858000 h 6858000"/>
              <a:gd name="connsiteX346" fmla="*/ 3101556 w 7467600"/>
              <a:gd name="connsiteY346" fmla="*/ 6843337 h 6858000"/>
              <a:gd name="connsiteX347" fmla="*/ 3370162 w 7467600"/>
              <a:gd name="connsiteY347" fmla="*/ 5785550 h 6858000"/>
              <a:gd name="connsiteX348" fmla="*/ 3746477 w 7467600"/>
              <a:gd name="connsiteY348" fmla="*/ 5377889 h 6858000"/>
              <a:gd name="connsiteX349" fmla="*/ 3863399 w 7467600"/>
              <a:gd name="connsiteY349" fmla="*/ 5087257 h 6858000"/>
              <a:gd name="connsiteX350" fmla="*/ 3968712 w 7467600"/>
              <a:gd name="connsiteY350" fmla="*/ 4913989 h 6858000"/>
              <a:gd name="connsiteX351" fmla="*/ 2792390 w 7467600"/>
              <a:gd name="connsiteY351" fmla="*/ 5382974 h 6858000"/>
              <a:gd name="connsiteX352" fmla="*/ 2714982 w 7467600"/>
              <a:gd name="connsiteY352" fmla="*/ 5427051 h 6858000"/>
              <a:gd name="connsiteX353" fmla="*/ 2813361 w 7467600"/>
              <a:gd name="connsiteY353" fmla="*/ 6023912 h 6858000"/>
              <a:gd name="connsiteX354" fmla="*/ 2688430 w 7467600"/>
              <a:gd name="connsiteY354" fmla="*/ 6801564 h 6858000"/>
              <a:gd name="connsiteX355" fmla="*/ 2629626 w 7467600"/>
              <a:gd name="connsiteY355" fmla="*/ 6763394 h 6858000"/>
              <a:gd name="connsiteX356" fmla="*/ 2565328 w 7467600"/>
              <a:gd name="connsiteY356" fmla="*/ 5516399 h 6858000"/>
              <a:gd name="connsiteX357" fmla="*/ 1922999 w 7467600"/>
              <a:gd name="connsiteY357" fmla="*/ 5980343 h 6858000"/>
              <a:gd name="connsiteX358" fmla="*/ 1950261 w 7467600"/>
              <a:gd name="connsiteY358" fmla="*/ 6405858 h 6858000"/>
              <a:gd name="connsiteX359" fmla="*/ 2365554 w 7467600"/>
              <a:gd name="connsiteY359" fmla="*/ 6759107 h 6858000"/>
              <a:gd name="connsiteX360" fmla="*/ 2424142 w 7467600"/>
              <a:gd name="connsiteY360" fmla="*/ 6858000 h 6858000"/>
              <a:gd name="connsiteX361" fmla="*/ 2395994 w 7467600"/>
              <a:gd name="connsiteY361" fmla="*/ 6858000 h 6858000"/>
              <a:gd name="connsiteX362" fmla="*/ 2392863 w 7467600"/>
              <a:gd name="connsiteY362" fmla="*/ 6852964 h 6858000"/>
              <a:gd name="connsiteX363" fmla="*/ 2017589 w 7467600"/>
              <a:gd name="connsiteY363" fmla="*/ 6493982 h 6858000"/>
              <a:gd name="connsiteX364" fmla="*/ 2147336 w 7467600"/>
              <a:gd name="connsiteY364" fmla="*/ 6594052 h 6858000"/>
              <a:gd name="connsiteX365" fmla="*/ 2207047 w 7467600"/>
              <a:gd name="connsiteY365" fmla="*/ 6654540 h 6858000"/>
              <a:gd name="connsiteX366" fmla="*/ 2299106 w 7467600"/>
              <a:gd name="connsiteY366" fmla="*/ 6778931 h 6858000"/>
              <a:gd name="connsiteX367" fmla="*/ 2314430 w 7467600"/>
              <a:gd name="connsiteY367" fmla="*/ 6801144 h 6858000"/>
              <a:gd name="connsiteX368" fmla="*/ 2352406 w 7467600"/>
              <a:gd name="connsiteY368" fmla="*/ 6858000 h 6858000"/>
              <a:gd name="connsiteX369" fmla="*/ 2314492 w 7467600"/>
              <a:gd name="connsiteY369" fmla="*/ 6858000 h 6858000"/>
              <a:gd name="connsiteX370" fmla="*/ 2288095 w 7467600"/>
              <a:gd name="connsiteY370" fmla="*/ 6818030 h 6858000"/>
              <a:gd name="connsiteX371" fmla="*/ 2272768 w 7467600"/>
              <a:gd name="connsiteY371" fmla="*/ 6795822 h 6858000"/>
              <a:gd name="connsiteX372" fmla="*/ 2182715 w 7467600"/>
              <a:gd name="connsiteY372" fmla="*/ 6675071 h 6858000"/>
              <a:gd name="connsiteX373" fmla="*/ 2032061 w 7467600"/>
              <a:gd name="connsiteY373" fmla="*/ 6541380 h 6858000"/>
              <a:gd name="connsiteX374" fmla="*/ 2257220 w 7467600"/>
              <a:gd name="connsiteY374" fmla="*/ 6826257 h 6858000"/>
              <a:gd name="connsiteX375" fmla="*/ 2281324 w 7467600"/>
              <a:gd name="connsiteY375" fmla="*/ 6858000 h 6858000"/>
              <a:gd name="connsiteX376" fmla="*/ 2242860 w 7467600"/>
              <a:gd name="connsiteY376" fmla="*/ 6858000 h 6858000"/>
              <a:gd name="connsiteX377" fmla="*/ 2232818 w 7467600"/>
              <a:gd name="connsiteY377" fmla="*/ 6844926 h 6858000"/>
              <a:gd name="connsiteX378" fmla="*/ 1990172 w 7467600"/>
              <a:gd name="connsiteY378" fmla="*/ 6542121 h 6858000"/>
              <a:gd name="connsiteX379" fmla="*/ 2124090 w 7467600"/>
              <a:gd name="connsiteY379" fmla="*/ 6761017 h 6858000"/>
              <a:gd name="connsiteX380" fmla="*/ 2200380 w 7467600"/>
              <a:gd name="connsiteY380" fmla="*/ 6858000 h 6858000"/>
              <a:gd name="connsiteX381" fmla="*/ 2147507 w 7467600"/>
              <a:gd name="connsiteY381" fmla="*/ 6858000 h 6858000"/>
              <a:gd name="connsiteX382" fmla="*/ 2070668 w 7467600"/>
              <a:gd name="connsiteY382" fmla="*/ 6761520 h 6858000"/>
              <a:gd name="connsiteX383" fmla="*/ 1975142 w 7467600"/>
              <a:gd name="connsiteY383" fmla="*/ 6585570 h 6858000"/>
              <a:gd name="connsiteX384" fmla="*/ 2050035 w 7467600"/>
              <a:gd name="connsiteY384" fmla="*/ 6813345 h 6858000"/>
              <a:gd name="connsiteX385" fmla="*/ 2063025 w 7467600"/>
              <a:gd name="connsiteY385" fmla="*/ 6858000 h 6858000"/>
              <a:gd name="connsiteX386" fmla="*/ 2021675 w 7467600"/>
              <a:gd name="connsiteY386" fmla="*/ 6858000 h 6858000"/>
              <a:gd name="connsiteX387" fmla="*/ 2019308 w 7467600"/>
              <a:gd name="connsiteY387" fmla="*/ 6847118 h 6858000"/>
              <a:gd name="connsiteX388" fmla="*/ 1938835 w 7467600"/>
              <a:gd name="connsiteY388" fmla="*/ 6551160 h 6858000"/>
              <a:gd name="connsiteX389" fmla="*/ 1953230 w 7467600"/>
              <a:gd name="connsiteY389" fmla="*/ 6759699 h 6858000"/>
              <a:gd name="connsiteX390" fmla="*/ 1956763 w 7467600"/>
              <a:gd name="connsiteY390" fmla="*/ 6778191 h 6858000"/>
              <a:gd name="connsiteX391" fmla="*/ 1967925 w 7467600"/>
              <a:gd name="connsiteY391" fmla="*/ 6858000 h 6858000"/>
              <a:gd name="connsiteX392" fmla="*/ 1936622 w 7467600"/>
              <a:gd name="connsiteY392" fmla="*/ 6858000 h 6858000"/>
              <a:gd name="connsiteX393" fmla="*/ 1926261 w 7467600"/>
              <a:gd name="connsiteY393" fmla="*/ 6784064 h 6858000"/>
              <a:gd name="connsiteX394" fmla="*/ 1922724 w 7467600"/>
              <a:gd name="connsiteY394" fmla="*/ 6765577 h 6858000"/>
              <a:gd name="connsiteX395" fmla="*/ 1904650 w 7467600"/>
              <a:gd name="connsiteY395" fmla="*/ 6639616 h 6858000"/>
              <a:gd name="connsiteX396" fmla="*/ 1885273 w 7467600"/>
              <a:gd name="connsiteY396" fmla="*/ 6858000 h 6858000"/>
              <a:gd name="connsiteX397" fmla="*/ 1854363 w 7467600"/>
              <a:gd name="connsiteY397" fmla="*/ 6858000 h 6858000"/>
              <a:gd name="connsiteX398" fmla="*/ 1880391 w 7467600"/>
              <a:gd name="connsiteY398" fmla="*/ 6603796 h 6858000"/>
              <a:gd name="connsiteX399" fmla="*/ 1818273 w 7467600"/>
              <a:gd name="connsiteY399" fmla="*/ 6715729 h 6858000"/>
              <a:gd name="connsiteX400" fmla="*/ 1794691 w 7467600"/>
              <a:gd name="connsiteY400" fmla="*/ 6843239 h 6858000"/>
              <a:gd name="connsiteX401" fmla="*/ 1794914 w 7467600"/>
              <a:gd name="connsiteY401" fmla="*/ 6858000 h 6858000"/>
              <a:gd name="connsiteX402" fmla="*/ 1746128 w 7467600"/>
              <a:gd name="connsiteY402" fmla="*/ 6858000 h 6858000"/>
              <a:gd name="connsiteX403" fmla="*/ 1753934 w 7467600"/>
              <a:gd name="connsiteY403" fmla="*/ 6724796 h 6858000"/>
              <a:gd name="connsiteX404" fmla="*/ 1792053 w 7467600"/>
              <a:gd name="connsiteY404" fmla="*/ 6572396 h 6858000"/>
              <a:gd name="connsiteX405" fmla="*/ 1862248 w 7467600"/>
              <a:gd name="connsiteY405" fmla="*/ 6266397 h 6858000"/>
              <a:gd name="connsiteX406" fmla="*/ 1862250 w 7467600"/>
              <a:gd name="connsiteY406" fmla="*/ 6033531 h 6858000"/>
              <a:gd name="connsiteX407" fmla="*/ 1211999 w 7467600"/>
              <a:gd name="connsiteY407" fmla="*/ 6683610 h 6858000"/>
              <a:gd name="connsiteX408" fmla="*/ 1213266 w 7467600"/>
              <a:gd name="connsiteY408" fmla="*/ 6691947 h 6858000"/>
              <a:gd name="connsiteX409" fmla="*/ 1203370 w 7467600"/>
              <a:gd name="connsiteY409" fmla="*/ 6850676 h 6858000"/>
              <a:gd name="connsiteX410" fmla="*/ 1203671 w 7467600"/>
              <a:gd name="connsiteY410" fmla="*/ 6858000 h 6858000"/>
              <a:gd name="connsiteX411" fmla="*/ 1143180 w 7467600"/>
              <a:gd name="connsiteY411" fmla="*/ 6858000 h 6858000"/>
              <a:gd name="connsiteX412" fmla="*/ 1142176 w 7467600"/>
              <a:gd name="connsiteY412" fmla="*/ 6766045 h 6858000"/>
              <a:gd name="connsiteX413" fmla="*/ 1067484 w 7467600"/>
              <a:gd name="connsiteY413" fmla="*/ 6858000 h 6858000"/>
              <a:gd name="connsiteX414" fmla="*/ 953928 w 7467600"/>
              <a:gd name="connsiteY414" fmla="*/ 6858000 h 6858000"/>
              <a:gd name="connsiteX415" fmla="*/ 959715 w 7467600"/>
              <a:gd name="connsiteY415" fmla="*/ 6850185 h 6858000"/>
              <a:gd name="connsiteX416" fmla="*/ 1483788 w 7467600"/>
              <a:gd name="connsiteY416" fmla="*/ 6259174 h 6858000"/>
              <a:gd name="connsiteX417" fmla="*/ 1100671 w 7467600"/>
              <a:gd name="connsiteY417" fmla="*/ 6252137 h 6858000"/>
              <a:gd name="connsiteX418" fmla="*/ 1090144 w 7467600"/>
              <a:gd name="connsiteY418" fmla="*/ 6256748 h 6858000"/>
              <a:gd name="connsiteX419" fmla="*/ 1095872 w 7467600"/>
              <a:gd name="connsiteY419" fmla="*/ 6271892 h 6858000"/>
              <a:gd name="connsiteX420" fmla="*/ 262785 w 7467600"/>
              <a:gd name="connsiteY420" fmla="*/ 6845450 h 6858000"/>
              <a:gd name="connsiteX421" fmla="*/ 209968 w 7467600"/>
              <a:gd name="connsiteY421" fmla="*/ 6770713 h 6858000"/>
              <a:gd name="connsiteX422" fmla="*/ 873460 w 7467600"/>
              <a:gd name="connsiteY422" fmla="*/ 6253768 h 6858000"/>
              <a:gd name="connsiteX423" fmla="*/ 192686 w 7467600"/>
              <a:gd name="connsiteY423" fmla="*/ 5849257 h 6858000"/>
              <a:gd name="connsiteX424" fmla="*/ 4696 w 7467600"/>
              <a:gd name="connsiteY424" fmla="*/ 5697668 h 6858000"/>
              <a:gd name="connsiteX425" fmla="*/ 0 w 7467600"/>
              <a:gd name="connsiteY425" fmla="*/ 5689984 h 6858000"/>
              <a:gd name="connsiteX426" fmla="*/ 0 w 7467600"/>
              <a:gd name="connsiteY426" fmla="*/ 5513472 h 6858000"/>
              <a:gd name="connsiteX427" fmla="*/ 174101 w 7467600"/>
              <a:gd name="connsiteY427" fmla="*/ 5620277 h 6858000"/>
              <a:gd name="connsiteX428" fmla="*/ 891800 w 7467600"/>
              <a:gd name="connsiteY428" fmla="*/ 6036935 h 6858000"/>
              <a:gd name="connsiteX429" fmla="*/ 1072219 w 7467600"/>
              <a:gd name="connsiteY429" fmla="*/ 6169443 h 6858000"/>
              <a:gd name="connsiteX430" fmla="*/ 1074117 w 7467600"/>
              <a:gd name="connsiteY430" fmla="*/ 6170301 h 6858000"/>
              <a:gd name="connsiteX431" fmla="*/ 1083114 w 7467600"/>
              <a:gd name="connsiteY431" fmla="*/ 6174131 h 6858000"/>
              <a:gd name="connsiteX432" fmla="*/ 1543010 w 7467600"/>
              <a:gd name="connsiteY432" fmla="*/ 6191140 h 6858000"/>
              <a:gd name="connsiteX433" fmla="*/ 1551080 w 7467600"/>
              <a:gd name="connsiteY433" fmla="*/ 6195006 h 6858000"/>
              <a:gd name="connsiteX434" fmla="*/ 2345443 w 7467600"/>
              <a:gd name="connsiteY434" fmla="*/ 5549882 h 6858000"/>
              <a:gd name="connsiteX435" fmla="*/ 1721499 w 7467600"/>
              <a:gd name="connsiteY435" fmla="*/ 5599969 h 6858000"/>
              <a:gd name="connsiteX436" fmla="*/ 767716 w 7467600"/>
              <a:gd name="connsiteY436" fmla="*/ 5472768 h 6858000"/>
              <a:gd name="connsiteX437" fmla="*/ 722147 w 7467600"/>
              <a:gd name="connsiteY437" fmla="*/ 5393091 h 6858000"/>
              <a:gd name="connsiteX438" fmla="*/ 1485552 w 7467600"/>
              <a:gd name="connsiteY438" fmla="*/ 5313202 h 6858000"/>
              <a:gd name="connsiteX439" fmla="*/ 2143004 w 7467600"/>
              <a:gd name="connsiteY439" fmla="*/ 5402420 h 6858000"/>
              <a:gd name="connsiteX440" fmla="*/ 1933391 w 7467600"/>
              <a:gd name="connsiteY440" fmla="*/ 5156971 h 6858000"/>
              <a:gd name="connsiteX441" fmla="*/ 1827118 w 7467600"/>
              <a:gd name="connsiteY441" fmla="*/ 4968410 h 6858000"/>
              <a:gd name="connsiteX442" fmla="*/ 1837349 w 7467600"/>
              <a:gd name="connsiteY442" fmla="*/ 4956357 h 6858000"/>
              <a:gd name="connsiteX443" fmla="*/ 2162835 w 7467600"/>
              <a:gd name="connsiteY443" fmla="*/ 5187853 h 6858000"/>
              <a:gd name="connsiteX444" fmla="*/ 2257167 w 7467600"/>
              <a:gd name="connsiteY444" fmla="*/ 5462123 h 6858000"/>
              <a:gd name="connsiteX445" fmla="*/ 2261598 w 7467600"/>
              <a:gd name="connsiteY445" fmla="*/ 5467998 h 6858000"/>
              <a:gd name="connsiteX446" fmla="*/ 2437177 w 7467600"/>
              <a:gd name="connsiteY446" fmla="*/ 5479608 h 6858000"/>
              <a:gd name="connsiteX447" fmla="*/ 2445247 w 7467600"/>
              <a:gd name="connsiteY447" fmla="*/ 5483476 h 6858000"/>
              <a:gd name="connsiteX448" fmla="*/ 2743626 w 7467600"/>
              <a:gd name="connsiteY448" fmla="*/ 5304819 h 6858000"/>
              <a:gd name="connsiteX449" fmla="*/ 3048102 w 7467600"/>
              <a:gd name="connsiteY449" fmla="*/ 5150595 h 6858000"/>
              <a:gd name="connsiteX450" fmla="*/ 1799414 w 7467600"/>
              <a:gd name="connsiteY450" fmla="*/ 4694732 h 6858000"/>
              <a:gd name="connsiteX451" fmla="*/ 1771735 w 7467600"/>
              <a:gd name="connsiteY451" fmla="*/ 4619929 h 6858000"/>
              <a:gd name="connsiteX452" fmla="*/ 3104273 w 7467600"/>
              <a:gd name="connsiteY452" fmla="*/ 5076159 h 6858000"/>
              <a:gd name="connsiteX453" fmla="*/ 3113245 w 7467600"/>
              <a:gd name="connsiteY453" fmla="*/ 5090705 h 6858000"/>
              <a:gd name="connsiteX454" fmla="*/ 3126294 w 7467600"/>
              <a:gd name="connsiteY454" fmla="*/ 5114400 h 6858000"/>
              <a:gd name="connsiteX455" fmla="*/ 3937433 w 7467600"/>
              <a:gd name="connsiteY455" fmla="*/ 4830473 h 6858000"/>
              <a:gd name="connsiteX456" fmla="*/ 3590475 w 7467600"/>
              <a:gd name="connsiteY456" fmla="*/ 4597974 h 6858000"/>
              <a:gd name="connsiteX457" fmla="*/ 3100264 w 7467600"/>
              <a:gd name="connsiteY457" fmla="*/ 4579845 h 6858000"/>
              <a:gd name="connsiteX458" fmla="*/ 2183576 w 7467600"/>
              <a:gd name="connsiteY458" fmla="*/ 4227150 h 6858000"/>
              <a:gd name="connsiteX459" fmla="*/ 2151029 w 7467600"/>
              <a:gd name="connsiteY459" fmla="*/ 4146947 h 6858000"/>
              <a:gd name="connsiteX460" fmla="*/ 3563434 w 7467600"/>
              <a:gd name="connsiteY460" fmla="*/ 4469115 h 6858000"/>
              <a:gd name="connsiteX461" fmla="*/ 3177952 w 7467600"/>
              <a:gd name="connsiteY461" fmla="*/ 3657386 h 6858000"/>
              <a:gd name="connsiteX462" fmla="*/ 3189263 w 7467600"/>
              <a:gd name="connsiteY462" fmla="*/ 3625726 h 6858000"/>
              <a:gd name="connsiteX463" fmla="*/ 3560912 w 7467600"/>
              <a:gd name="connsiteY463" fmla="*/ 4079863 h 6858000"/>
              <a:gd name="connsiteX464" fmla="*/ 3626636 w 7467600"/>
              <a:gd name="connsiteY464" fmla="*/ 4512230 h 6858000"/>
              <a:gd name="connsiteX465" fmla="*/ 3653088 w 7467600"/>
              <a:gd name="connsiteY465" fmla="*/ 4521417 h 6858000"/>
              <a:gd name="connsiteX466" fmla="*/ 3988128 w 7467600"/>
              <a:gd name="connsiteY466" fmla="*/ 4817267 h 6858000"/>
              <a:gd name="connsiteX467" fmla="*/ 4830582 w 7467600"/>
              <a:gd name="connsiteY467" fmla="*/ 4676000 h 6858000"/>
              <a:gd name="connsiteX468" fmla="*/ 4830100 w 7467600"/>
              <a:gd name="connsiteY468" fmla="*/ 4675554 h 6858000"/>
              <a:gd name="connsiteX469" fmla="*/ 4036318 w 7467600"/>
              <a:gd name="connsiteY469" fmla="*/ 4147013 h 6858000"/>
              <a:gd name="connsiteX470" fmla="*/ 3432098 w 7467600"/>
              <a:gd name="connsiteY470" fmla="*/ 3537312 h 6858000"/>
              <a:gd name="connsiteX471" fmla="*/ 3446761 w 7467600"/>
              <a:gd name="connsiteY471" fmla="*/ 3461278 h 6858000"/>
              <a:gd name="connsiteX472" fmla="*/ 4419733 w 7467600"/>
              <a:gd name="connsiteY472" fmla="*/ 3963555 h 6858000"/>
              <a:gd name="connsiteX473" fmla="*/ 4781371 w 7467600"/>
              <a:gd name="connsiteY473" fmla="*/ 4458604 h 6858000"/>
              <a:gd name="connsiteX474" fmla="*/ 4780440 w 7467600"/>
              <a:gd name="connsiteY474" fmla="*/ 4470290 h 6858000"/>
              <a:gd name="connsiteX475" fmla="*/ 4898954 w 7467600"/>
              <a:gd name="connsiteY475" fmla="*/ 4662092 h 6858000"/>
              <a:gd name="connsiteX476" fmla="*/ 4900699 w 7467600"/>
              <a:gd name="connsiteY476" fmla="*/ 4670867 h 6858000"/>
              <a:gd name="connsiteX477" fmla="*/ 5714511 w 7467600"/>
              <a:gd name="connsiteY477" fmla="*/ 4663483 h 6858000"/>
              <a:gd name="connsiteX478" fmla="*/ 5464793 w 7467600"/>
              <a:gd name="connsiteY478" fmla="*/ 4393556 h 6858000"/>
              <a:gd name="connsiteX479" fmla="*/ 5461897 w 7467600"/>
              <a:gd name="connsiteY479" fmla="*/ 4390879 h 6858000"/>
              <a:gd name="connsiteX480" fmla="*/ 4294126 w 7467600"/>
              <a:gd name="connsiteY480" fmla="*/ 3303048 h 6858000"/>
              <a:gd name="connsiteX481" fmla="*/ 4305321 w 7467600"/>
              <a:gd name="connsiteY481" fmla="*/ 3256953 h 6858000"/>
              <a:gd name="connsiteX482" fmla="*/ 4949299 w 7467600"/>
              <a:gd name="connsiteY482" fmla="*/ 3766336 h 6858000"/>
              <a:gd name="connsiteX483" fmla="*/ 5291452 w 7467600"/>
              <a:gd name="connsiteY483" fmla="*/ 4076801 h 6858000"/>
              <a:gd name="connsiteX484" fmla="*/ 5434998 w 7467600"/>
              <a:gd name="connsiteY484" fmla="*/ 4254100 h 6858000"/>
              <a:gd name="connsiteX485" fmla="*/ 5351015 w 7467600"/>
              <a:gd name="connsiteY485" fmla="*/ 3760989 h 6858000"/>
              <a:gd name="connsiteX486" fmla="*/ 5413780 w 7467600"/>
              <a:gd name="connsiteY486" fmla="*/ 2966265 h 6858000"/>
              <a:gd name="connsiteX487" fmla="*/ 5425627 w 7467600"/>
              <a:gd name="connsiteY487" fmla="*/ 2954192 h 6858000"/>
              <a:gd name="connsiteX488" fmla="*/ 6604735 w 7467600"/>
              <a:gd name="connsiteY488" fmla="*/ 2041381 h 6858000"/>
              <a:gd name="connsiteX489" fmla="*/ 7204487 w 7467600"/>
              <a:gd name="connsiteY489" fmla="*/ 2742112 h 6858000"/>
              <a:gd name="connsiteX490" fmla="*/ 7131592 w 7467600"/>
              <a:gd name="connsiteY490" fmla="*/ 2672096 h 6858000"/>
              <a:gd name="connsiteX491" fmla="*/ 6996344 w 7467600"/>
              <a:gd name="connsiteY491" fmla="*/ 2518310 h 6858000"/>
              <a:gd name="connsiteX492" fmla="*/ 6735495 w 7467600"/>
              <a:gd name="connsiteY492" fmla="*/ 2196890 h 6858000"/>
              <a:gd name="connsiteX493" fmla="*/ 6721901 w 7467600"/>
              <a:gd name="connsiteY493" fmla="*/ 2179274 h 6858000"/>
              <a:gd name="connsiteX494" fmla="*/ 6604735 w 7467600"/>
              <a:gd name="connsiteY494" fmla="*/ 2041381 h 6858000"/>
              <a:gd name="connsiteX495" fmla="*/ 6591670 w 7467600"/>
              <a:gd name="connsiteY495" fmla="*/ 1988277 h 6858000"/>
              <a:gd name="connsiteX496" fmla="*/ 6747349 w 7467600"/>
              <a:gd name="connsiteY496" fmla="*/ 2160069 h 6858000"/>
              <a:gd name="connsiteX497" fmla="*/ 6760943 w 7467600"/>
              <a:gd name="connsiteY497" fmla="*/ 2177686 h 6858000"/>
              <a:gd name="connsiteX498" fmla="*/ 7021065 w 7467600"/>
              <a:gd name="connsiteY498" fmla="*/ 2498102 h 6858000"/>
              <a:gd name="connsiteX499" fmla="*/ 7155223 w 7467600"/>
              <a:gd name="connsiteY499" fmla="*/ 2650386 h 6858000"/>
              <a:gd name="connsiteX500" fmla="*/ 7203167 w 7467600"/>
              <a:gd name="connsiteY500" fmla="*/ 2697288 h 6858000"/>
              <a:gd name="connsiteX501" fmla="*/ 6937703 w 7467600"/>
              <a:gd name="connsiteY501" fmla="*/ 2321981 h 6858000"/>
              <a:gd name="connsiteX502" fmla="*/ 6591670 w 7467600"/>
              <a:gd name="connsiteY502" fmla="*/ 1988277 h 6858000"/>
              <a:gd name="connsiteX503" fmla="*/ 5798671 w 7467600"/>
              <a:gd name="connsiteY503" fmla="*/ 1981601 h 6858000"/>
              <a:gd name="connsiteX504" fmla="*/ 5754709 w 7467600"/>
              <a:gd name="connsiteY504" fmla="*/ 2071454 h 6858000"/>
              <a:gd name="connsiteX505" fmla="*/ 5763044 w 7467600"/>
              <a:gd name="connsiteY505" fmla="*/ 2842206 h 6858000"/>
              <a:gd name="connsiteX506" fmla="*/ 5764974 w 7467600"/>
              <a:gd name="connsiteY506" fmla="*/ 2799609 h 6858000"/>
              <a:gd name="connsiteX507" fmla="*/ 5767665 w 7467600"/>
              <a:gd name="connsiteY507" fmla="*/ 2666409 h 6858000"/>
              <a:gd name="connsiteX508" fmla="*/ 5763055 w 7467600"/>
              <a:gd name="connsiteY508" fmla="*/ 2579705 h 6858000"/>
              <a:gd name="connsiteX509" fmla="*/ 5758079 w 7467600"/>
              <a:gd name="connsiteY509" fmla="*/ 2492508 h 6858000"/>
              <a:gd name="connsiteX510" fmla="*/ 5779325 w 7467600"/>
              <a:gd name="connsiteY510" fmla="*/ 2197069 h 6858000"/>
              <a:gd name="connsiteX511" fmla="*/ 5798671 w 7467600"/>
              <a:gd name="connsiteY511" fmla="*/ 1981601 h 6858000"/>
              <a:gd name="connsiteX512" fmla="*/ 5829202 w 7467600"/>
              <a:gd name="connsiteY512" fmla="*/ 1971679 h 6858000"/>
              <a:gd name="connsiteX513" fmla="*/ 5809558 w 7467600"/>
              <a:gd name="connsiteY513" fmla="*/ 2198043 h 6858000"/>
              <a:gd name="connsiteX514" fmla="*/ 5788653 w 7467600"/>
              <a:gd name="connsiteY514" fmla="*/ 2489430 h 6858000"/>
              <a:gd name="connsiteX515" fmla="*/ 5793439 w 7467600"/>
              <a:gd name="connsiteY515" fmla="*/ 2575235 h 6858000"/>
              <a:gd name="connsiteX516" fmla="*/ 5796837 w 7467600"/>
              <a:gd name="connsiteY516" fmla="*/ 2637633 h 6858000"/>
              <a:gd name="connsiteX517" fmla="*/ 5818614 w 7467600"/>
              <a:gd name="connsiteY517" fmla="*/ 2473055 h 6858000"/>
              <a:gd name="connsiteX518" fmla="*/ 5829202 w 7467600"/>
              <a:gd name="connsiteY518" fmla="*/ 1971679 h 6858000"/>
              <a:gd name="connsiteX519" fmla="*/ 5911389 w 7467600"/>
              <a:gd name="connsiteY519" fmla="*/ 1898371 h 6858000"/>
              <a:gd name="connsiteX520" fmla="*/ 6237627 w 7467600"/>
              <a:gd name="connsiteY520" fmla="*/ 2231921 h 6858000"/>
              <a:gd name="connsiteX521" fmla="*/ 5911389 w 7467600"/>
              <a:gd name="connsiteY521" fmla="*/ 1898371 h 6858000"/>
              <a:gd name="connsiteX522" fmla="*/ 6944437 w 7467600"/>
              <a:gd name="connsiteY522" fmla="*/ 1575402 h 6858000"/>
              <a:gd name="connsiteX523" fmla="*/ 6304730 w 7467600"/>
              <a:gd name="connsiteY523" fmla="*/ 1766654 h 6858000"/>
              <a:gd name="connsiteX524" fmla="*/ 6944437 w 7467600"/>
              <a:gd name="connsiteY524" fmla="*/ 1575402 h 6858000"/>
              <a:gd name="connsiteX525" fmla="*/ 7019523 w 7467600"/>
              <a:gd name="connsiteY525" fmla="*/ 1519450 h 6858000"/>
              <a:gd name="connsiteX526" fmla="*/ 6298091 w 7467600"/>
              <a:gd name="connsiteY526" fmla="*/ 1737122 h 6858000"/>
              <a:gd name="connsiteX527" fmla="*/ 7019523 w 7467600"/>
              <a:gd name="connsiteY527" fmla="*/ 1519450 h 6858000"/>
              <a:gd name="connsiteX528" fmla="*/ 2399523 w 7467600"/>
              <a:gd name="connsiteY528" fmla="*/ 1428234 h 6858000"/>
              <a:gd name="connsiteX529" fmla="*/ 2224982 w 7467600"/>
              <a:gd name="connsiteY529" fmla="*/ 1826201 h 6858000"/>
              <a:gd name="connsiteX530" fmla="*/ 2096099 w 7467600"/>
              <a:gd name="connsiteY530" fmla="*/ 2345900 h 6858000"/>
              <a:gd name="connsiteX531" fmla="*/ 2283317 w 7467600"/>
              <a:gd name="connsiteY531" fmla="*/ 1796925 h 6858000"/>
              <a:gd name="connsiteX532" fmla="*/ 2399523 w 7467600"/>
              <a:gd name="connsiteY532" fmla="*/ 1428234 h 6858000"/>
              <a:gd name="connsiteX533" fmla="*/ 2448558 w 7467600"/>
              <a:gd name="connsiteY533" fmla="*/ 1373435 h 6858000"/>
              <a:gd name="connsiteX534" fmla="*/ 2312521 w 7467600"/>
              <a:gd name="connsiteY534" fmla="*/ 1806140 h 6858000"/>
              <a:gd name="connsiteX535" fmla="*/ 2127533 w 7467600"/>
              <a:gd name="connsiteY535" fmla="*/ 2348380 h 6858000"/>
              <a:gd name="connsiteX536" fmla="*/ 2358080 w 7467600"/>
              <a:gd name="connsiteY536" fmla="*/ 1866134 h 6858000"/>
              <a:gd name="connsiteX537" fmla="*/ 2407436 w 7467600"/>
              <a:gd name="connsiteY537" fmla="*/ 1651070 h 6858000"/>
              <a:gd name="connsiteX538" fmla="*/ 2448558 w 7467600"/>
              <a:gd name="connsiteY538" fmla="*/ 1373435 h 6858000"/>
              <a:gd name="connsiteX539" fmla="*/ 278707 w 7467600"/>
              <a:gd name="connsiteY539" fmla="*/ 1352270 h 6858000"/>
              <a:gd name="connsiteX540" fmla="*/ 321570 w 7467600"/>
              <a:gd name="connsiteY540" fmla="*/ 1861610 h 6858000"/>
              <a:gd name="connsiteX541" fmla="*/ 294281 w 7467600"/>
              <a:gd name="connsiteY541" fmla="*/ 1440658 h 6858000"/>
              <a:gd name="connsiteX542" fmla="*/ 278707 w 7467600"/>
              <a:gd name="connsiteY542" fmla="*/ 1352270 h 6858000"/>
              <a:gd name="connsiteX543" fmla="*/ 1423821 w 7467600"/>
              <a:gd name="connsiteY543" fmla="*/ 1351958 h 6858000"/>
              <a:gd name="connsiteX544" fmla="*/ 1638521 w 7467600"/>
              <a:gd name="connsiteY544" fmla="*/ 1908470 h 6858000"/>
              <a:gd name="connsiteX545" fmla="*/ 1754199 w 7467600"/>
              <a:gd name="connsiteY545" fmla="*/ 2149284 h 6858000"/>
              <a:gd name="connsiteX546" fmla="*/ 1908359 w 7467600"/>
              <a:gd name="connsiteY546" fmla="*/ 2364988 h 6858000"/>
              <a:gd name="connsiteX547" fmla="*/ 1647661 w 7467600"/>
              <a:gd name="connsiteY547" fmla="*/ 1825945 h 6858000"/>
              <a:gd name="connsiteX548" fmla="*/ 1423821 w 7467600"/>
              <a:gd name="connsiteY548" fmla="*/ 1351958 h 6858000"/>
              <a:gd name="connsiteX549" fmla="*/ 1431890 w 7467600"/>
              <a:gd name="connsiteY549" fmla="*/ 1306475 h 6858000"/>
              <a:gd name="connsiteX550" fmla="*/ 1507597 w 7467600"/>
              <a:gd name="connsiteY550" fmla="*/ 1446132 h 6858000"/>
              <a:gd name="connsiteX551" fmla="*/ 1674586 w 7467600"/>
              <a:gd name="connsiteY551" fmla="*/ 1813832 h 6858000"/>
              <a:gd name="connsiteX552" fmla="*/ 1815950 w 7467600"/>
              <a:gd name="connsiteY552" fmla="*/ 2128564 h 6858000"/>
              <a:gd name="connsiteX553" fmla="*/ 1984242 w 7467600"/>
              <a:gd name="connsiteY553" fmla="*/ 2430829 h 6858000"/>
              <a:gd name="connsiteX554" fmla="*/ 2014023 w 7467600"/>
              <a:gd name="connsiteY554" fmla="*/ 2450995 h 6858000"/>
              <a:gd name="connsiteX555" fmla="*/ 1747337 w 7467600"/>
              <a:gd name="connsiteY555" fmla="*/ 1855264 h 6858000"/>
              <a:gd name="connsiteX556" fmla="*/ 1533749 w 7467600"/>
              <a:gd name="connsiteY556" fmla="*/ 1478656 h 6858000"/>
              <a:gd name="connsiteX557" fmla="*/ 1431890 w 7467600"/>
              <a:gd name="connsiteY557" fmla="*/ 1306475 h 6858000"/>
              <a:gd name="connsiteX558" fmla="*/ 5052692 w 7467600"/>
              <a:gd name="connsiteY558" fmla="*/ 1292994 h 6858000"/>
              <a:gd name="connsiteX559" fmla="*/ 5200661 w 7467600"/>
              <a:gd name="connsiteY559" fmla="*/ 1635186 h 6858000"/>
              <a:gd name="connsiteX560" fmla="*/ 5297138 w 7467600"/>
              <a:gd name="connsiteY560" fmla="*/ 1906351 h 6858000"/>
              <a:gd name="connsiteX561" fmla="*/ 5052692 w 7467600"/>
              <a:gd name="connsiteY561" fmla="*/ 1292994 h 6858000"/>
              <a:gd name="connsiteX562" fmla="*/ 5009948 w 7467600"/>
              <a:gd name="connsiteY562" fmla="*/ 1273619 h 6858000"/>
              <a:gd name="connsiteX563" fmla="*/ 5121777 w 7467600"/>
              <a:gd name="connsiteY563" fmla="*/ 1654213 h 6858000"/>
              <a:gd name="connsiteX564" fmla="*/ 5293545 w 7467600"/>
              <a:gd name="connsiteY564" fmla="*/ 2072247 h 6858000"/>
              <a:gd name="connsiteX565" fmla="*/ 5294042 w 7467600"/>
              <a:gd name="connsiteY565" fmla="*/ 2065019 h 6858000"/>
              <a:gd name="connsiteX566" fmla="*/ 5171936 w 7467600"/>
              <a:gd name="connsiteY566" fmla="*/ 1647613 h 6858000"/>
              <a:gd name="connsiteX567" fmla="*/ 5009948 w 7467600"/>
              <a:gd name="connsiteY567" fmla="*/ 1273619 h 6858000"/>
              <a:gd name="connsiteX568" fmla="*/ 655236 w 7467600"/>
              <a:gd name="connsiteY568" fmla="*/ 1268632 h 6858000"/>
              <a:gd name="connsiteX569" fmla="*/ 839521 w 7467600"/>
              <a:gd name="connsiteY569" fmla="*/ 1685315 h 6858000"/>
              <a:gd name="connsiteX570" fmla="*/ 1109416 w 7467600"/>
              <a:gd name="connsiteY570" fmla="*/ 2061663 h 6858000"/>
              <a:gd name="connsiteX571" fmla="*/ 1298300 w 7467600"/>
              <a:gd name="connsiteY571" fmla="*/ 2247742 h 6858000"/>
              <a:gd name="connsiteX572" fmla="*/ 1125871 w 7467600"/>
              <a:gd name="connsiteY572" fmla="*/ 1989513 h 6858000"/>
              <a:gd name="connsiteX573" fmla="*/ 981574 w 7467600"/>
              <a:gd name="connsiteY573" fmla="*/ 1783157 h 6858000"/>
              <a:gd name="connsiteX574" fmla="*/ 922198 w 7467600"/>
              <a:gd name="connsiteY574" fmla="*/ 1677437 h 6858000"/>
              <a:gd name="connsiteX575" fmla="*/ 869293 w 7467600"/>
              <a:gd name="connsiteY575" fmla="*/ 1583214 h 6858000"/>
              <a:gd name="connsiteX576" fmla="*/ 751431 w 7467600"/>
              <a:gd name="connsiteY576" fmla="*/ 1405731 h 6858000"/>
              <a:gd name="connsiteX577" fmla="*/ 655236 w 7467600"/>
              <a:gd name="connsiteY577" fmla="*/ 1268632 h 6858000"/>
              <a:gd name="connsiteX578" fmla="*/ 6516292 w 7467600"/>
              <a:gd name="connsiteY578" fmla="*/ 1263064 h 6858000"/>
              <a:gd name="connsiteX579" fmla="*/ 5736320 w 7467600"/>
              <a:gd name="connsiteY579" fmla="*/ 1501803 h 6858000"/>
              <a:gd name="connsiteX580" fmla="*/ 6516292 w 7467600"/>
              <a:gd name="connsiteY580" fmla="*/ 1263064 h 6858000"/>
              <a:gd name="connsiteX581" fmla="*/ 291466 w 7467600"/>
              <a:gd name="connsiteY581" fmla="*/ 1250369 h 6858000"/>
              <a:gd name="connsiteX582" fmla="*/ 323180 w 7467600"/>
              <a:gd name="connsiteY582" fmla="*/ 1435283 h 6858000"/>
              <a:gd name="connsiteX583" fmla="*/ 349381 w 7467600"/>
              <a:gd name="connsiteY583" fmla="*/ 1875041 h 6858000"/>
              <a:gd name="connsiteX584" fmla="*/ 374363 w 7467600"/>
              <a:gd name="connsiteY584" fmla="*/ 1506494 h 6858000"/>
              <a:gd name="connsiteX585" fmla="*/ 302168 w 7467600"/>
              <a:gd name="connsiteY585" fmla="*/ 1274495 h 6858000"/>
              <a:gd name="connsiteX586" fmla="*/ 291466 w 7467600"/>
              <a:gd name="connsiteY586" fmla="*/ 1250369 h 6858000"/>
              <a:gd name="connsiteX587" fmla="*/ 678222 w 7467600"/>
              <a:gd name="connsiteY587" fmla="*/ 1248670 h 6858000"/>
              <a:gd name="connsiteX588" fmla="*/ 775536 w 7467600"/>
              <a:gd name="connsiteY588" fmla="*/ 1388015 h 6858000"/>
              <a:gd name="connsiteX589" fmla="*/ 894529 w 7467600"/>
              <a:gd name="connsiteY589" fmla="*/ 1567739 h 6858000"/>
              <a:gd name="connsiteX590" fmla="*/ 948000 w 7467600"/>
              <a:gd name="connsiteY590" fmla="*/ 1663088 h 6858000"/>
              <a:gd name="connsiteX591" fmla="*/ 1006812 w 7467600"/>
              <a:gd name="connsiteY591" fmla="*/ 1767683 h 6858000"/>
              <a:gd name="connsiteX592" fmla="*/ 1149133 w 7467600"/>
              <a:gd name="connsiteY592" fmla="*/ 1971513 h 6858000"/>
              <a:gd name="connsiteX593" fmla="*/ 1333952 w 7467600"/>
              <a:gd name="connsiteY593" fmla="*/ 2251620 h 6858000"/>
              <a:gd name="connsiteX594" fmla="*/ 1337329 w 7467600"/>
              <a:gd name="connsiteY594" fmla="*/ 2258350 h 6858000"/>
              <a:gd name="connsiteX595" fmla="*/ 1014726 w 7467600"/>
              <a:gd name="connsiteY595" fmla="*/ 1615556 h 6858000"/>
              <a:gd name="connsiteX596" fmla="*/ 678222 w 7467600"/>
              <a:gd name="connsiteY596" fmla="*/ 1248670 h 6858000"/>
              <a:gd name="connsiteX597" fmla="*/ 6691602 w 7467600"/>
              <a:gd name="connsiteY597" fmla="*/ 1140573 h 6858000"/>
              <a:gd name="connsiteX598" fmla="*/ 6571100 w 7467600"/>
              <a:gd name="connsiteY598" fmla="*/ 1183662 h 6858000"/>
              <a:gd name="connsiteX599" fmla="*/ 6241687 w 7467600"/>
              <a:gd name="connsiteY599" fmla="*/ 1257600 h 6858000"/>
              <a:gd name="connsiteX600" fmla="*/ 5693009 w 7467600"/>
              <a:gd name="connsiteY600" fmla="*/ 1478256 h 6858000"/>
              <a:gd name="connsiteX601" fmla="*/ 6548420 w 7467600"/>
              <a:gd name="connsiteY601" fmla="*/ 1214599 h 6858000"/>
              <a:gd name="connsiteX602" fmla="*/ 6605473 w 7467600"/>
              <a:gd name="connsiteY602" fmla="*/ 1184686 h 6858000"/>
              <a:gd name="connsiteX603" fmla="*/ 6691602 w 7467600"/>
              <a:gd name="connsiteY603" fmla="*/ 1140573 h 6858000"/>
              <a:gd name="connsiteX604" fmla="*/ 4002475 w 7467600"/>
              <a:gd name="connsiteY604" fmla="*/ 1037802 h 6858000"/>
              <a:gd name="connsiteX605" fmla="*/ 4000324 w 7467600"/>
              <a:gd name="connsiteY605" fmla="*/ 1039362 h 6858000"/>
              <a:gd name="connsiteX606" fmla="*/ 4002862 w 7467600"/>
              <a:gd name="connsiteY606" fmla="*/ 1042866 h 6858000"/>
              <a:gd name="connsiteX607" fmla="*/ 4002475 w 7467600"/>
              <a:gd name="connsiteY607" fmla="*/ 1037802 h 6858000"/>
              <a:gd name="connsiteX608" fmla="*/ 506322 w 7467600"/>
              <a:gd name="connsiteY608" fmla="*/ 1020997 h 6858000"/>
              <a:gd name="connsiteX609" fmla="*/ 533068 w 7467600"/>
              <a:gd name="connsiteY609" fmla="*/ 1029409 h 6858000"/>
              <a:gd name="connsiteX610" fmla="*/ 1232525 w 7467600"/>
              <a:gd name="connsiteY610" fmla="*/ 1804675 h 6858000"/>
              <a:gd name="connsiteX611" fmla="*/ 1388858 w 7467600"/>
              <a:gd name="connsiteY611" fmla="*/ 2368011 h 6858000"/>
              <a:gd name="connsiteX612" fmla="*/ 1384098 w 7467600"/>
              <a:gd name="connsiteY612" fmla="*/ 2378125 h 6858000"/>
              <a:gd name="connsiteX613" fmla="*/ 1425393 w 7467600"/>
              <a:gd name="connsiteY613" fmla="*/ 2589124 h 6858000"/>
              <a:gd name="connsiteX614" fmla="*/ 1424001 w 7467600"/>
              <a:gd name="connsiteY614" fmla="*/ 2597541 h 6858000"/>
              <a:gd name="connsiteX615" fmla="*/ 2152729 w 7467600"/>
              <a:gd name="connsiteY615" fmla="*/ 2864487 h 6858000"/>
              <a:gd name="connsiteX616" fmla="*/ 2020609 w 7467600"/>
              <a:gd name="connsiteY616" fmla="*/ 2539671 h 6858000"/>
              <a:gd name="connsiteX617" fmla="*/ 2018920 w 7467600"/>
              <a:gd name="connsiteY617" fmla="*/ 2536309 h 6858000"/>
              <a:gd name="connsiteX618" fmla="*/ 1342441 w 7467600"/>
              <a:gd name="connsiteY618" fmla="*/ 1173017 h 6858000"/>
              <a:gd name="connsiteX619" fmla="*/ 1367925 w 7467600"/>
              <a:gd name="connsiteY619" fmla="*/ 1135648 h 6858000"/>
              <a:gd name="connsiteX620" fmla="*/ 1771401 w 7467600"/>
              <a:gd name="connsiteY620" fmla="*/ 1806673 h 6858000"/>
              <a:gd name="connsiteX621" fmla="*/ 1972385 w 7467600"/>
              <a:gd name="connsiteY621" fmla="*/ 2198735 h 6858000"/>
              <a:gd name="connsiteX622" fmla="*/ 2040892 w 7467600"/>
              <a:gd name="connsiteY622" fmla="*/ 2405205 h 6858000"/>
              <a:gd name="connsiteX623" fmla="*/ 2131689 w 7467600"/>
              <a:gd name="connsiteY623" fmla="*/ 1936926 h 6858000"/>
              <a:gd name="connsiteX624" fmla="*/ 2454820 w 7467600"/>
              <a:gd name="connsiteY624" fmla="*/ 1248808 h 6858000"/>
              <a:gd name="connsiteX625" fmla="*/ 2492512 w 7467600"/>
              <a:gd name="connsiteY625" fmla="*/ 1302920 h 6858000"/>
              <a:gd name="connsiteX626" fmla="*/ 2081216 w 7467600"/>
              <a:gd name="connsiteY626" fmla="*/ 2527513 h 6858000"/>
              <a:gd name="connsiteX627" fmla="*/ 2081211 w 7467600"/>
              <a:gd name="connsiteY627" fmla="*/ 2528916 h 6858000"/>
              <a:gd name="connsiteX628" fmla="*/ 2199067 w 7467600"/>
              <a:gd name="connsiteY628" fmla="*/ 2884061 h 6858000"/>
              <a:gd name="connsiteX629" fmla="*/ 3192586 w 7467600"/>
              <a:gd name="connsiteY629" fmla="*/ 3411496 h 6858000"/>
              <a:gd name="connsiteX630" fmla="*/ 3182620 w 7467600"/>
              <a:gd name="connsiteY630" fmla="*/ 3483279 h 6858000"/>
              <a:gd name="connsiteX631" fmla="*/ 2435119 w 7467600"/>
              <a:gd name="connsiteY631" fmla="*/ 3080173 h 6858000"/>
              <a:gd name="connsiteX632" fmla="*/ 2410152 w 7467600"/>
              <a:gd name="connsiteY632" fmla="*/ 3063751 h 6858000"/>
              <a:gd name="connsiteX633" fmla="*/ 2408099 w 7467600"/>
              <a:gd name="connsiteY633" fmla="*/ 3064403 h 6858000"/>
              <a:gd name="connsiteX634" fmla="*/ 2407218 w 7467600"/>
              <a:gd name="connsiteY634" fmla="*/ 3070324 h 6858000"/>
              <a:gd name="connsiteX635" fmla="*/ 2380138 w 7467600"/>
              <a:gd name="connsiteY635" fmla="*/ 3099341 h 6858000"/>
              <a:gd name="connsiteX636" fmla="*/ 1765923 w 7467600"/>
              <a:gd name="connsiteY636" fmla="*/ 3581043 h 6858000"/>
              <a:gd name="connsiteX637" fmla="*/ 1702258 w 7467600"/>
              <a:gd name="connsiteY637" fmla="*/ 3612286 h 6858000"/>
              <a:gd name="connsiteX638" fmla="*/ 1538370 w 7467600"/>
              <a:gd name="connsiteY638" fmla="*/ 3811804 h 6858000"/>
              <a:gd name="connsiteX639" fmla="*/ 542867 w 7467600"/>
              <a:gd name="connsiteY639" fmla="*/ 4944092 h 6858000"/>
              <a:gd name="connsiteX640" fmla="*/ 515800 w 7467600"/>
              <a:gd name="connsiteY640" fmla="*/ 4862180 h 6858000"/>
              <a:gd name="connsiteX641" fmla="*/ 909145 w 7467600"/>
              <a:gd name="connsiteY641" fmla="*/ 4199225 h 6858000"/>
              <a:gd name="connsiteX642" fmla="*/ 1214067 w 7467600"/>
              <a:gd name="connsiteY642" fmla="*/ 3908561 h 6858000"/>
              <a:gd name="connsiteX643" fmla="*/ 640967 w 7467600"/>
              <a:gd name="connsiteY643" fmla="*/ 4105601 h 6858000"/>
              <a:gd name="connsiteX644" fmla="*/ 112563 w 7467600"/>
              <a:gd name="connsiteY644" fmla="*/ 4396952 h 6858000"/>
              <a:gd name="connsiteX645" fmla="*/ 0 w 7467600"/>
              <a:gd name="connsiteY645" fmla="*/ 4466006 h 6858000"/>
              <a:gd name="connsiteX646" fmla="*/ 0 w 7467600"/>
              <a:gd name="connsiteY646" fmla="*/ 4233763 h 6858000"/>
              <a:gd name="connsiteX647" fmla="*/ 36881 w 7467600"/>
              <a:gd name="connsiteY647" fmla="*/ 4200118 h 6858000"/>
              <a:gd name="connsiteX648" fmla="*/ 910534 w 7467600"/>
              <a:gd name="connsiteY648" fmla="*/ 3629753 h 6858000"/>
              <a:gd name="connsiteX649" fmla="*/ 1578717 w 7467600"/>
              <a:gd name="connsiteY649" fmla="*/ 3575982 h 6858000"/>
              <a:gd name="connsiteX650" fmla="*/ 2338780 w 7467600"/>
              <a:gd name="connsiteY650" fmla="*/ 3033725 h 6858000"/>
              <a:gd name="connsiteX651" fmla="*/ 1807991 w 7467600"/>
              <a:gd name="connsiteY651" fmla="*/ 2807184 h 6858000"/>
              <a:gd name="connsiteX652" fmla="*/ 1416358 w 7467600"/>
              <a:gd name="connsiteY652" fmla="*/ 3112571 h 6858000"/>
              <a:gd name="connsiteX653" fmla="*/ 939066 w 7467600"/>
              <a:gd name="connsiteY653" fmla="*/ 3378798 h 6858000"/>
              <a:gd name="connsiteX654" fmla="*/ 115099 w 7467600"/>
              <a:gd name="connsiteY654" fmla="*/ 3607650 h 6858000"/>
              <a:gd name="connsiteX655" fmla="*/ 97284 w 7467600"/>
              <a:gd name="connsiteY655" fmla="*/ 3520393 h 6858000"/>
              <a:gd name="connsiteX656" fmla="*/ 922050 w 7467600"/>
              <a:gd name="connsiteY656" fmla="*/ 3074867 h 6858000"/>
              <a:gd name="connsiteX657" fmla="*/ 1405265 w 7467600"/>
              <a:gd name="connsiteY657" fmla="*/ 3016319 h 6858000"/>
              <a:gd name="connsiteX658" fmla="*/ 1407512 w 7467600"/>
              <a:gd name="connsiteY658" fmla="*/ 3018001 h 6858000"/>
              <a:gd name="connsiteX659" fmla="*/ 1726266 w 7467600"/>
              <a:gd name="connsiteY659" fmla="*/ 2777274 h 6858000"/>
              <a:gd name="connsiteX660" fmla="*/ 625390 w 7467600"/>
              <a:gd name="connsiteY660" fmla="*/ 2514541 h 6858000"/>
              <a:gd name="connsiteX661" fmla="*/ 619799 w 7467600"/>
              <a:gd name="connsiteY661" fmla="*/ 2527180 h 6858000"/>
              <a:gd name="connsiteX662" fmla="*/ 310030 w 7467600"/>
              <a:gd name="connsiteY662" fmla="*/ 2771818 h 6858000"/>
              <a:gd name="connsiteX663" fmla="*/ 173877 w 7467600"/>
              <a:gd name="connsiteY663" fmla="*/ 2937056 h 6858000"/>
              <a:gd name="connsiteX664" fmla="*/ 77889 w 7467600"/>
              <a:gd name="connsiteY664" fmla="*/ 3138440 h 6858000"/>
              <a:gd name="connsiteX665" fmla="*/ 0 w 7467600"/>
              <a:gd name="connsiteY665" fmla="*/ 3271395 h 6858000"/>
              <a:gd name="connsiteX666" fmla="*/ 0 w 7467600"/>
              <a:gd name="connsiteY666" fmla="*/ 3153002 h 6858000"/>
              <a:gd name="connsiteX667" fmla="*/ 2386 w 7467600"/>
              <a:gd name="connsiteY667" fmla="*/ 3149203 h 6858000"/>
              <a:gd name="connsiteX668" fmla="*/ 89753 w 7467600"/>
              <a:gd name="connsiteY668" fmla="*/ 2987702 h 6858000"/>
              <a:gd name="connsiteX669" fmla="*/ 76869 w 7467600"/>
              <a:gd name="connsiteY669" fmla="*/ 3005404 h 6858000"/>
              <a:gd name="connsiteX670" fmla="*/ 32049 w 7467600"/>
              <a:gd name="connsiteY670" fmla="*/ 3065814 h 6858000"/>
              <a:gd name="connsiteX671" fmla="*/ 0 w 7467600"/>
              <a:gd name="connsiteY671" fmla="*/ 3108744 h 6858000"/>
              <a:gd name="connsiteX672" fmla="*/ 0 w 7467600"/>
              <a:gd name="connsiteY672" fmla="*/ 3058059 h 6858000"/>
              <a:gd name="connsiteX673" fmla="*/ 7610 w 7467600"/>
              <a:gd name="connsiteY673" fmla="*/ 3047889 h 6858000"/>
              <a:gd name="connsiteX674" fmla="*/ 52419 w 7467600"/>
              <a:gd name="connsiteY674" fmla="*/ 2987479 h 6858000"/>
              <a:gd name="connsiteX675" fmla="*/ 59142 w 7467600"/>
              <a:gd name="connsiteY675" fmla="*/ 2978488 h 6858000"/>
              <a:gd name="connsiteX676" fmla="*/ 0 w 7467600"/>
              <a:gd name="connsiteY676" fmla="*/ 3015334 h 6858000"/>
              <a:gd name="connsiteX677" fmla="*/ 0 w 7467600"/>
              <a:gd name="connsiteY677" fmla="*/ 2914286 h 6858000"/>
              <a:gd name="connsiteX678" fmla="*/ 36383 w 7467600"/>
              <a:gd name="connsiteY678" fmla="*/ 2901128 h 6858000"/>
              <a:gd name="connsiteX679" fmla="*/ 156329 w 7467600"/>
              <a:gd name="connsiteY679" fmla="*/ 2840533 h 6858000"/>
              <a:gd name="connsiteX680" fmla="*/ 358355 w 7467600"/>
              <a:gd name="connsiteY680" fmla="*/ 2620471 h 6858000"/>
              <a:gd name="connsiteX681" fmla="*/ 510577 w 7467600"/>
              <a:gd name="connsiteY681" fmla="*/ 2501244 h 6858000"/>
              <a:gd name="connsiteX682" fmla="*/ 211967 w 7467600"/>
              <a:gd name="connsiteY682" fmla="*/ 2479171 h 6858000"/>
              <a:gd name="connsiteX683" fmla="*/ 0 w 7467600"/>
              <a:gd name="connsiteY683" fmla="*/ 2476398 h 6858000"/>
              <a:gd name="connsiteX684" fmla="*/ 0 w 7467600"/>
              <a:gd name="connsiteY684" fmla="*/ 2389189 h 6858000"/>
              <a:gd name="connsiteX685" fmla="*/ 103062 w 7467600"/>
              <a:gd name="connsiteY685" fmla="*/ 2389518 h 6858000"/>
              <a:gd name="connsiteX686" fmla="*/ 510734 w 7467600"/>
              <a:gd name="connsiteY686" fmla="*/ 2416201 h 6858000"/>
              <a:gd name="connsiteX687" fmla="*/ 279257 w 7467600"/>
              <a:gd name="connsiteY687" fmla="*/ 2092102 h 6858000"/>
              <a:gd name="connsiteX688" fmla="*/ 65265 w 7467600"/>
              <a:gd name="connsiteY688" fmla="*/ 2006049 h 6858000"/>
              <a:gd name="connsiteX689" fmla="*/ 0 w 7467600"/>
              <a:gd name="connsiteY689" fmla="*/ 1982532 h 6858000"/>
              <a:gd name="connsiteX690" fmla="*/ 0 w 7467600"/>
              <a:gd name="connsiteY690" fmla="*/ 1912789 h 6858000"/>
              <a:gd name="connsiteX691" fmla="*/ 97460 w 7467600"/>
              <a:gd name="connsiteY691" fmla="*/ 1953725 h 6858000"/>
              <a:gd name="connsiteX692" fmla="*/ 221272 w 7467600"/>
              <a:gd name="connsiteY692" fmla="*/ 1980766 h 6858000"/>
              <a:gd name="connsiteX693" fmla="*/ 116765 w 7467600"/>
              <a:gd name="connsiteY693" fmla="*/ 1911033 h 6858000"/>
              <a:gd name="connsiteX694" fmla="*/ 16405 w 7467600"/>
              <a:gd name="connsiteY694" fmla="*/ 1803412 h 6858000"/>
              <a:gd name="connsiteX695" fmla="*/ 0 w 7467600"/>
              <a:gd name="connsiteY695" fmla="*/ 1784777 h 6858000"/>
              <a:gd name="connsiteX696" fmla="*/ 0 w 7467600"/>
              <a:gd name="connsiteY696" fmla="*/ 1740082 h 6858000"/>
              <a:gd name="connsiteX697" fmla="*/ 39394 w 7467600"/>
              <a:gd name="connsiteY697" fmla="*/ 1784856 h 6858000"/>
              <a:gd name="connsiteX698" fmla="*/ 135813 w 7467600"/>
              <a:gd name="connsiteY698" fmla="*/ 1888838 h 6858000"/>
              <a:gd name="connsiteX699" fmla="*/ 242575 w 7467600"/>
              <a:gd name="connsiteY699" fmla="*/ 1958841 h 6858000"/>
              <a:gd name="connsiteX700" fmla="*/ 82197 w 7467600"/>
              <a:gd name="connsiteY700" fmla="*/ 1754826 h 6858000"/>
              <a:gd name="connsiteX701" fmla="*/ 0 w 7467600"/>
              <a:gd name="connsiteY701" fmla="*/ 1679650 h 6858000"/>
              <a:gd name="connsiteX702" fmla="*/ 0 w 7467600"/>
              <a:gd name="connsiteY702" fmla="*/ 1602463 h 6858000"/>
              <a:gd name="connsiteX703" fmla="*/ 84689 w 7467600"/>
              <a:gd name="connsiteY703" fmla="*/ 1677442 h 6858000"/>
              <a:gd name="connsiteX704" fmla="*/ 298437 w 7467600"/>
              <a:gd name="connsiteY704" fmla="*/ 1968019 h 6858000"/>
              <a:gd name="connsiteX705" fmla="*/ 227269 w 7467600"/>
              <a:gd name="connsiteY705" fmla="*/ 1114064 h 6858000"/>
              <a:gd name="connsiteX706" fmla="*/ 248003 w 7467600"/>
              <a:gd name="connsiteY706" fmla="*/ 1089613 h 6858000"/>
              <a:gd name="connsiteX707" fmla="*/ 427020 w 7467600"/>
              <a:gd name="connsiteY707" fmla="*/ 1619803 h 6858000"/>
              <a:gd name="connsiteX708" fmla="*/ 340345 w 7467600"/>
              <a:gd name="connsiteY708" fmla="*/ 2027739 h 6858000"/>
              <a:gd name="connsiteX709" fmla="*/ 360865 w 7467600"/>
              <a:gd name="connsiteY709" fmla="*/ 2044827 h 6858000"/>
              <a:gd name="connsiteX710" fmla="*/ 560414 w 7467600"/>
              <a:gd name="connsiteY710" fmla="*/ 2421457 h 6858000"/>
              <a:gd name="connsiteX711" fmla="*/ 1359703 w 7467600"/>
              <a:gd name="connsiteY711" fmla="*/ 2578554 h 6858000"/>
              <a:gd name="connsiteX712" fmla="*/ 1359422 w 7467600"/>
              <a:gd name="connsiteY712" fmla="*/ 2577994 h 6858000"/>
              <a:gd name="connsiteX713" fmla="*/ 828701 w 7467600"/>
              <a:gd name="connsiteY713" fmla="*/ 1839520 h 6858000"/>
              <a:gd name="connsiteX714" fmla="*/ 494427 w 7467600"/>
              <a:gd name="connsiteY714" fmla="*/ 1092333 h 6858000"/>
              <a:gd name="connsiteX715" fmla="*/ 506322 w 7467600"/>
              <a:gd name="connsiteY715" fmla="*/ 1020997 h 6858000"/>
              <a:gd name="connsiteX716" fmla="*/ 4570198 w 7467600"/>
              <a:gd name="connsiteY716" fmla="*/ 978081 h 6858000"/>
              <a:gd name="connsiteX717" fmla="*/ 4523691 w 7467600"/>
              <a:gd name="connsiteY717" fmla="*/ 1127776 h 6858000"/>
              <a:gd name="connsiteX718" fmla="*/ 4509875 w 7467600"/>
              <a:gd name="connsiteY718" fmla="*/ 1167552 h 6858000"/>
              <a:gd name="connsiteX719" fmla="*/ 4478168 w 7467600"/>
              <a:gd name="connsiteY719" fmla="*/ 1260735 h 6858000"/>
              <a:gd name="connsiteX720" fmla="*/ 4409309 w 7467600"/>
              <a:gd name="connsiteY720" fmla="*/ 1666996 h 6858000"/>
              <a:gd name="connsiteX721" fmla="*/ 4370031 w 7467600"/>
              <a:gd name="connsiteY721" fmla="*/ 1955666 h 6858000"/>
              <a:gd name="connsiteX722" fmla="*/ 4570198 w 7467600"/>
              <a:gd name="connsiteY722" fmla="*/ 978081 h 6858000"/>
              <a:gd name="connsiteX723" fmla="*/ 4557898 w 7467600"/>
              <a:gd name="connsiteY723" fmla="*/ 900011 h 6858000"/>
              <a:gd name="connsiteX724" fmla="*/ 4344840 w 7467600"/>
              <a:gd name="connsiteY724" fmla="*/ 1922038 h 6858000"/>
              <a:gd name="connsiteX725" fmla="*/ 4378710 w 7467600"/>
              <a:gd name="connsiteY725" fmla="*/ 1665516 h 6858000"/>
              <a:gd name="connsiteX726" fmla="*/ 4448798 w 7467600"/>
              <a:gd name="connsiteY726" fmla="*/ 1253024 h 6858000"/>
              <a:gd name="connsiteX727" fmla="*/ 4480315 w 7467600"/>
              <a:gd name="connsiteY727" fmla="*/ 1158454 h 6858000"/>
              <a:gd name="connsiteX728" fmla="*/ 4494133 w 7467600"/>
              <a:gd name="connsiteY728" fmla="*/ 1118676 h 6858000"/>
              <a:gd name="connsiteX729" fmla="*/ 4557898 w 7467600"/>
              <a:gd name="connsiteY729" fmla="*/ 900011 h 6858000"/>
              <a:gd name="connsiteX730" fmla="*/ 5870151 w 7467600"/>
              <a:gd name="connsiteY730" fmla="*/ 898890 h 6858000"/>
              <a:gd name="connsiteX731" fmla="*/ 5861335 w 7467600"/>
              <a:gd name="connsiteY731" fmla="*/ 899177 h 6858000"/>
              <a:gd name="connsiteX732" fmla="*/ 5843702 w 7467600"/>
              <a:gd name="connsiteY732" fmla="*/ 899748 h 6858000"/>
              <a:gd name="connsiteX733" fmla="*/ 5651107 w 7467600"/>
              <a:gd name="connsiteY733" fmla="*/ 920306 h 6858000"/>
              <a:gd name="connsiteX734" fmla="*/ 5459407 w 7467600"/>
              <a:gd name="connsiteY734" fmla="*/ 940975 h 6858000"/>
              <a:gd name="connsiteX735" fmla="*/ 5374846 w 7467600"/>
              <a:gd name="connsiteY735" fmla="*/ 941988 h 6858000"/>
              <a:gd name="connsiteX736" fmla="*/ 5256105 w 7467600"/>
              <a:gd name="connsiteY736" fmla="*/ 945632 h 6858000"/>
              <a:gd name="connsiteX737" fmla="*/ 5107071 w 7467600"/>
              <a:gd name="connsiteY737" fmla="*/ 969720 h 6858000"/>
              <a:gd name="connsiteX738" fmla="*/ 4998681 w 7467600"/>
              <a:gd name="connsiteY738" fmla="*/ 988771 h 6858000"/>
              <a:gd name="connsiteX739" fmla="*/ 5870151 w 7467600"/>
              <a:gd name="connsiteY739" fmla="*/ 898890 h 6858000"/>
              <a:gd name="connsiteX740" fmla="*/ 5504425 w 7467600"/>
              <a:gd name="connsiteY740" fmla="*/ 848067 h 6858000"/>
              <a:gd name="connsiteX741" fmla="*/ 4968849 w 7467600"/>
              <a:gd name="connsiteY741" fmla="*/ 962318 h 6858000"/>
              <a:gd name="connsiteX742" fmla="*/ 5104039 w 7467600"/>
              <a:gd name="connsiteY742" fmla="*/ 940634 h 6858000"/>
              <a:gd name="connsiteX743" fmla="*/ 5256311 w 7467600"/>
              <a:gd name="connsiteY743" fmla="*/ 916490 h 6858000"/>
              <a:gd name="connsiteX744" fmla="*/ 5377381 w 7467600"/>
              <a:gd name="connsiteY744" fmla="*/ 912671 h 6858000"/>
              <a:gd name="connsiteX745" fmla="*/ 5460148 w 7467600"/>
              <a:gd name="connsiteY745" fmla="*/ 911442 h 6858000"/>
              <a:gd name="connsiteX746" fmla="*/ 5648971 w 7467600"/>
              <a:gd name="connsiteY746" fmla="*/ 891331 h 6858000"/>
              <a:gd name="connsiteX747" fmla="*/ 5844807 w 7467600"/>
              <a:gd name="connsiteY747" fmla="*/ 870718 h 6858000"/>
              <a:gd name="connsiteX748" fmla="*/ 5862975 w 7467600"/>
              <a:gd name="connsiteY748" fmla="*/ 869756 h 6858000"/>
              <a:gd name="connsiteX749" fmla="*/ 5920887 w 7467600"/>
              <a:gd name="connsiteY749" fmla="*/ 865929 h 6858000"/>
              <a:gd name="connsiteX750" fmla="*/ 5504425 w 7467600"/>
              <a:gd name="connsiteY750" fmla="*/ 848067 h 6858000"/>
              <a:gd name="connsiteX751" fmla="*/ 3607114 w 7467600"/>
              <a:gd name="connsiteY751" fmla="*/ 467441 h 6858000"/>
              <a:gd name="connsiteX752" fmla="*/ 3296242 w 7467600"/>
              <a:gd name="connsiteY752" fmla="*/ 807991 h 6858000"/>
              <a:gd name="connsiteX753" fmla="*/ 3174674 w 7467600"/>
              <a:gd name="connsiteY753" fmla="*/ 919759 h 6858000"/>
              <a:gd name="connsiteX754" fmla="*/ 3042978 w 7467600"/>
              <a:gd name="connsiteY754" fmla="*/ 1054894 h 6858000"/>
              <a:gd name="connsiteX755" fmla="*/ 2968914 w 7467600"/>
              <a:gd name="connsiteY755" fmla="*/ 1133756 h 6858000"/>
              <a:gd name="connsiteX756" fmla="*/ 3103823 w 7467600"/>
              <a:gd name="connsiteY756" fmla="*/ 1026814 h 6858000"/>
              <a:gd name="connsiteX757" fmla="*/ 3607114 w 7467600"/>
              <a:gd name="connsiteY757" fmla="*/ 467441 h 6858000"/>
              <a:gd name="connsiteX758" fmla="*/ 3744487 w 7467600"/>
              <a:gd name="connsiteY758" fmla="*/ 383136 h 6858000"/>
              <a:gd name="connsiteX759" fmla="*/ 3970213 w 7467600"/>
              <a:gd name="connsiteY759" fmla="*/ 995559 h 6858000"/>
              <a:gd name="connsiteX760" fmla="*/ 3744487 w 7467600"/>
              <a:gd name="connsiteY760" fmla="*/ 383136 h 6858000"/>
              <a:gd name="connsiteX761" fmla="*/ 3624562 w 7467600"/>
              <a:gd name="connsiteY761" fmla="*/ 367041 h 6858000"/>
              <a:gd name="connsiteX762" fmla="*/ 3489712 w 7467600"/>
              <a:gd name="connsiteY762" fmla="*/ 485386 h 6858000"/>
              <a:gd name="connsiteX763" fmla="*/ 3182994 w 7467600"/>
              <a:gd name="connsiteY763" fmla="*/ 828265 h 6858000"/>
              <a:gd name="connsiteX764" fmla="*/ 2892114 w 7467600"/>
              <a:gd name="connsiteY764" fmla="*/ 1172635 h 6858000"/>
              <a:gd name="connsiteX765" fmla="*/ 3021459 w 7467600"/>
              <a:gd name="connsiteY765" fmla="*/ 1035385 h 6858000"/>
              <a:gd name="connsiteX766" fmla="*/ 3153873 w 7467600"/>
              <a:gd name="connsiteY766" fmla="*/ 898971 h 6858000"/>
              <a:gd name="connsiteX767" fmla="*/ 3276511 w 7467600"/>
              <a:gd name="connsiteY767" fmla="*/ 786423 h 6858000"/>
              <a:gd name="connsiteX768" fmla="*/ 3584154 w 7467600"/>
              <a:gd name="connsiteY768" fmla="*/ 448218 h 6858000"/>
              <a:gd name="connsiteX769" fmla="*/ 3624562 w 7467600"/>
              <a:gd name="connsiteY769" fmla="*/ 367041 h 6858000"/>
              <a:gd name="connsiteX770" fmla="*/ 3766672 w 7467600"/>
              <a:gd name="connsiteY770" fmla="*/ 359429 h 6858000"/>
              <a:gd name="connsiteX771" fmla="*/ 3996338 w 7467600"/>
              <a:gd name="connsiteY771" fmla="*/ 968237 h 6858000"/>
              <a:gd name="connsiteX772" fmla="*/ 3766672 w 7467600"/>
              <a:gd name="connsiteY772" fmla="*/ 359429 h 6858000"/>
              <a:gd name="connsiteX773" fmla="*/ 5805386 w 7467600"/>
              <a:gd name="connsiteY773" fmla="*/ 239240 h 6858000"/>
              <a:gd name="connsiteX774" fmla="*/ 5736947 w 7467600"/>
              <a:gd name="connsiteY774" fmla="*/ 261367 h 6858000"/>
              <a:gd name="connsiteX775" fmla="*/ 5427012 w 7467600"/>
              <a:gd name="connsiteY775" fmla="*/ 311272 h 6858000"/>
              <a:gd name="connsiteX776" fmla="*/ 5147818 w 7467600"/>
              <a:gd name="connsiteY776" fmla="*/ 322112 h 6858000"/>
              <a:gd name="connsiteX777" fmla="*/ 5060854 w 7467600"/>
              <a:gd name="connsiteY777" fmla="*/ 311882 h 6858000"/>
              <a:gd name="connsiteX778" fmla="*/ 4945989 w 7467600"/>
              <a:gd name="connsiteY778" fmla="*/ 300516 h 6858000"/>
              <a:gd name="connsiteX779" fmla="*/ 5410479 w 7467600"/>
              <a:gd name="connsiteY779" fmla="*/ 348434 h 6858000"/>
              <a:gd name="connsiteX780" fmla="*/ 5805386 w 7467600"/>
              <a:gd name="connsiteY780" fmla="*/ 239240 h 6858000"/>
              <a:gd name="connsiteX781" fmla="*/ 5905192 w 7467600"/>
              <a:gd name="connsiteY781" fmla="*/ 163079 h 6858000"/>
              <a:gd name="connsiteX782" fmla="*/ 5865655 w 7467600"/>
              <a:gd name="connsiteY782" fmla="*/ 171901 h 6858000"/>
              <a:gd name="connsiteX783" fmla="*/ 5259740 w 7467600"/>
              <a:gd name="connsiteY783" fmla="*/ 257013 h 6858000"/>
              <a:gd name="connsiteX784" fmla="*/ 5208466 w 7467600"/>
              <a:gd name="connsiteY784" fmla="*/ 257550 h 6858000"/>
              <a:gd name="connsiteX785" fmla="*/ 4980204 w 7467600"/>
              <a:gd name="connsiteY785" fmla="*/ 271903 h 6858000"/>
              <a:gd name="connsiteX786" fmla="*/ 5068068 w 7467600"/>
              <a:gd name="connsiteY786" fmla="*/ 282244 h 6858000"/>
              <a:gd name="connsiteX787" fmla="*/ 5153231 w 7467600"/>
              <a:gd name="connsiteY787" fmla="*/ 292240 h 6858000"/>
              <a:gd name="connsiteX788" fmla="*/ 5426491 w 7467600"/>
              <a:gd name="connsiteY788" fmla="*/ 281128 h 6858000"/>
              <a:gd name="connsiteX789" fmla="*/ 5731212 w 7467600"/>
              <a:gd name="connsiteY789" fmla="*/ 231951 h 6858000"/>
              <a:gd name="connsiteX790" fmla="*/ 5905192 w 7467600"/>
              <a:gd name="connsiteY790" fmla="*/ 163079 h 6858000"/>
              <a:gd name="connsiteX791" fmla="*/ 5944437 w 7467600"/>
              <a:gd name="connsiteY791" fmla="*/ 113829 h 6858000"/>
              <a:gd name="connsiteX792" fmla="*/ 5825032 w 7467600"/>
              <a:gd name="connsiteY792" fmla="*/ 146405 h 6858000"/>
              <a:gd name="connsiteX793" fmla="*/ 4955599 w 7467600"/>
              <a:gd name="connsiteY793" fmla="*/ 247008 h 6858000"/>
              <a:gd name="connsiteX794" fmla="*/ 5210104 w 7467600"/>
              <a:gd name="connsiteY794" fmla="*/ 228123 h 6858000"/>
              <a:gd name="connsiteX795" fmla="*/ 5261015 w 7467600"/>
              <a:gd name="connsiteY795" fmla="*/ 227087 h 6858000"/>
              <a:gd name="connsiteX796" fmla="*/ 5861181 w 7467600"/>
              <a:gd name="connsiteY796" fmla="*/ 143093 h 6858000"/>
              <a:gd name="connsiteX797" fmla="*/ 5961252 w 7467600"/>
              <a:gd name="connsiteY797" fmla="*/ 114820 h 6858000"/>
              <a:gd name="connsiteX798" fmla="*/ 5944437 w 7467600"/>
              <a:gd name="connsiteY798" fmla="*/ 113829 h 6858000"/>
              <a:gd name="connsiteX799" fmla="*/ 3882765 w 7467600"/>
              <a:gd name="connsiteY799" fmla="*/ 0 h 6858000"/>
              <a:gd name="connsiteX800" fmla="*/ 3995099 w 7467600"/>
              <a:gd name="connsiteY800" fmla="*/ 0 h 6858000"/>
              <a:gd name="connsiteX801" fmla="*/ 4163818 w 7467600"/>
              <a:gd name="connsiteY801" fmla="*/ 234104 h 6858000"/>
              <a:gd name="connsiteX802" fmla="*/ 4172099 w 7467600"/>
              <a:gd name="connsiteY802" fmla="*/ 234207 h 6858000"/>
              <a:gd name="connsiteX803" fmla="*/ 4784282 w 7467600"/>
              <a:gd name="connsiteY803" fmla="*/ 276561 h 6858000"/>
              <a:gd name="connsiteX804" fmla="*/ 4801687 w 7467600"/>
              <a:gd name="connsiteY804" fmla="*/ 267764 h 6858000"/>
              <a:gd name="connsiteX805" fmla="*/ 6082788 w 7467600"/>
              <a:gd name="connsiteY805" fmla="*/ 64119 h 6858000"/>
              <a:gd name="connsiteX806" fmla="*/ 6099442 w 7467600"/>
              <a:gd name="connsiteY806" fmla="*/ 82568 h 6858000"/>
              <a:gd name="connsiteX807" fmla="*/ 4804137 w 7467600"/>
              <a:gd name="connsiteY807" fmla="*/ 320931 h 6858000"/>
              <a:gd name="connsiteX808" fmla="*/ 4227047 w 7467600"/>
              <a:gd name="connsiteY808" fmla="*/ 313415 h 6858000"/>
              <a:gd name="connsiteX809" fmla="*/ 4346041 w 7467600"/>
              <a:gd name="connsiteY809" fmla="*/ 456086 h 6858000"/>
              <a:gd name="connsiteX810" fmla="*/ 4870967 w 7467600"/>
              <a:gd name="connsiteY810" fmla="*/ 963061 h 6858000"/>
              <a:gd name="connsiteX811" fmla="*/ 4889647 w 7467600"/>
              <a:gd name="connsiteY811" fmla="*/ 957147 h 6858000"/>
              <a:gd name="connsiteX812" fmla="*/ 5422504 w 7467600"/>
              <a:gd name="connsiteY812" fmla="*/ 805191 h 6858000"/>
              <a:gd name="connsiteX813" fmla="*/ 6087656 w 7467600"/>
              <a:gd name="connsiteY813" fmla="*/ 826703 h 6858000"/>
              <a:gd name="connsiteX814" fmla="*/ 6058717 w 7467600"/>
              <a:gd name="connsiteY814" fmla="*/ 865992 h 6858000"/>
              <a:gd name="connsiteX815" fmla="*/ 4974153 w 7467600"/>
              <a:gd name="connsiteY815" fmla="*/ 1045456 h 6858000"/>
              <a:gd name="connsiteX816" fmla="*/ 5627835 w 7467600"/>
              <a:gd name="connsiteY816" fmla="*/ 1472077 h 6858000"/>
              <a:gd name="connsiteX817" fmla="*/ 5629817 w 7467600"/>
              <a:gd name="connsiteY817" fmla="*/ 1471412 h 6858000"/>
              <a:gd name="connsiteX818" fmla="*/ 5634124 w 7467600"/>
              <a:gd name="connsiteY818" fmla="*/ 1470572 h 6858000"/>
              <a:gd name="connsiteX819" fmla="*/ 5755832 w 7467600"/>
              <a:gd name="connsiteY819" fmla="*/ 1383886 h 6858000"/>
              <a:gd name="connsiteX820" fmla="*/ 6014186 w 7467600"/>
              <a:gd name="connsiteY820" fmla="*/ 1279799 h 6858000"/>
              <a:gd name="connsiteX821" fmla="*/ 6901619 w 7467600"/>
              <a:gd name="connsiteY821" fmla="*/ 1047874 h 6858000"/>
              <a:gd name="connsiteX822" fmla="*/ 6931566 w 7467600"/>
              <a:gd name="connsiteY822" fmla="*/ 1062034 h 6858000"/>
              <a:gd name="connsiteX823" fmla="*/ 5790982 w 7467600"/>
              <a:gd name="connsiteY823" fmla="*/ 1561380 h 6858000"/>
              <a:gd name="connsiteX824" fmla="*/ 6188971 w 7467600"/>
              <a:gd name="connsiteY824" fmla="*/ 1755168 h 6858000"/>
              <a:gd name="connsiteX825" fmla="*/ 6202446 w 7467600"/>
              <a:gd name="connsiteY825" fmla="*/ 1752268 h 6858000"/>
              <a:gd name="connsiteX826" fmla="*/ 7179560 w 7467600"/>
              <a:gd name="connsiteY826" fmla="*/ 1467551 h 6858000"/>
              <a:gd name="connsiteX827" fmla="*/ 7158730 w 7467600"/>
              <a:gd name="connsiteY827" fmla="*/ 1507835 h 6858000"/>
              <a:gd name="connsiteX828" fmla="*/ 6326959 w 7467600"/>
              <a:gd name="connsiteY828" fmla="*/ 1817686 h 6858000"/>
              <a:gd name="connsiteX829" fmla="*/ 6537433 w 7467600"/>
              <a:gd name="connsiteY829" fmla="*/ 1907790 h 6858000"/>
              <a:gd name="connsiteX830" fmla="*/ 6550221 w 7467600"/>
              <a:gd name="connsiteY830" fmla="*/ 1910729 h 6858000"/>
              <a:gd name="connsiteX831" fmla="*/ 6964438 w 7467600"/>
              <a:gd name="connsiteY831" fmla="*/ 2209505 h 6858000"/>
              <a:gd name="connsiteX832" fmla="*/ 7367862 w 7467600"/>
              <a:gd name="connsiteY832" fmla="*/ 2806833 h 6858000"/>
              <a:gd name="connsiteX833" fmla="*/ 7364329 w 7467600"/>
              <a:gd name="connsiteY833" fmla="*/ 2826907 h 6858000"/>
              <a:gd name="connsiteX834" fmla="*/ 7290545 w 7467600"/>
              <a:gd name="connsiteY834" fmla="*/ 2850663 h 6858000"/>
              <a:gd name="connsiteX835" fmla="*/ 6472036 w 7467600"/>
              <a:gd name="connsiteY835" fmla="*/ 1959003 h 6858000"/>
              <a:gd name="connsiteX836" fmla="*/ 5792897 w 7467600"/>
              <a:gd name="connsiteY836" fmla="*/ 1647747 h 6858000"/>
              <a:gd name="connsiteX837" fmla="*/ 5842751 w 7467600"/>
              <a:gd name="connsiteY837" fmla="*/ 1816112 h 6858000"/>
              <a:gd name="connsiteX838" fmla="*/ 5847424 w 7467600"/>
              <a:gd name="connsiteY838" fmla="*/ 1815776 h 6858000"/>
              <a:gd name="connsiteX839" fmla="*/ 6399821 w 7467600"/>
              <a:gd name="connsiteY839" fmla="*/ 2344799 h 6858000"/>
              <a:gd name="connsiteX840" fmla="*/ 6323232 w 7467600"/>
              <a:gd name="connsiteY840" fmla="*/ 2389634 h 6858000"/>
              <a:gd name="connsiteX841" fmla="*/ 5942958 w 7467600"/>
              <a:gd name="connsiteY841" fmla="*/ 2077708 h 6858000"/>
              <a:gd name="connsiteX842" fmla="*/ 5921559 w 7467600"/>
              <a:gd name="connsiteY842" fmla="*/ 2378596 h 6858000"/>
              <a:gd name="connsiteX843" fmla="*/ 5817651 w 7467600"/>
              <a:gd name="connsiteY843" fmla="*/ 3023919 h 6858000"/>
              <a:gd name="connsiteX844" fmla="*/ 5729634 w 7467600"/>
              <a:gd name="connsiteY844" fmla="*/ 3051849 h 6858000"/>
              <a:gd name="connsiteX845" fmla="*/ 5611018 w 7467600"/>
              <a:gd name="connsiteY845" fmla="*/ 2316769 h 6858000"/>
              <a:gd name="connsiteX846" fmla="*/ 5687608 w 7467600"/>
              <a:gd name="connsiteY846" fmla="*/ 2039972 h 6858000"/>
              <a:gd name="connsiteX847" fmla="*/ 5657554 w 7467600"/>
              <a:gd name="connsiteY847" fmla="*/ 1576445 h 6858000"/>
              <a:gd name="connsiteX848" fmla="*/ 5150475 w 7467600"/>
              <a:gd name="connsiteY848" fmla="*/ 1274012 h 6858000"/>
              <a:gd name="connsiteX849" fmla="*/ 5349142 w 7467600"/>
              <a:gd name="connsiteY849" fmla="*/ 2204405 h 6858000"/>
              <a:gd name="connsiteX850" fmla="*/ 5262214 w 7467600"/>
              <a:gd name="connsiteY850" fmla="*/ 2233836 h 6858000"/>
              <a:gd name="connsiteX851" fmla="*/ 4981539 w 7467600"/>
              <a:gd name="connsiteY851" fmla="*/ 1542201 h 6858000"/>
              <a:gd name="connsiteX852" fmla="*/ 4958461 w 7467600"/>
              <a:gd name="connsiteY852" fmla="*/ 1136957 h 6858000"/>
              <a:gd name="connsiteX853" fmla="*/ 4655015 w 7467600"/>
              <a:gd name="connsiteY853" fmla="*/ 891426 h 6858000"/>
              <a:gd name="connsiteX854" fmla="*/ 4348002 w 7467600"/>
              <a:gd name="connsiteY854" fmla="*/ 2205895 h 6858000"/>
              <a:gd name="connsiteX855" fmla="*/ 4262250 w 7467600"/>
              <a:gd name="connsiteY855" fmla="*/ 2219972 h 6858000"/>
              <a:gd name="connsiteX856" fmla="*/ 4550611 w 7467600"/>
              <a:gd name="connsiteY856" fmla="*/ 817540 h 6858000"/>
              <a:gd name="connsiteX857" fmla="*/ 4564418 w 7467600"/>
              <a:gd name="connsiteY857" fmla="*/ 808293 h 6858000"/>
              <a:gd name="connsiteX858" fmla="*/ 4266388 w 7467600"/>
              <a:gd name="connsiteY858" fmla="*/ 500083 h 6858000"/>
              <a:gd name="connsiteX859" fmla="*/ 4032842 w 7467600"/>
              <a:gd name="connsiteY859" fmla="*/ 211809 h 6858000"/>
              <a:gd name="connsiteX860" fmla="*/ 3882765 w 7467600"/>
              <a:gd name="connsiteY860" fmla="*/ 0 h 6858000"/>
              <a:gd name="connsiteX861" fmla="*/ 3721337 w 7467600"/>
              <a:gd name="connsiteY861" fmla="*/ 0 h 6858000"/>
              <a:gd name="connsiteX862" fmla="*/ 3797544 w 7467600"/>
              <a:gd name="connsiteY862" fmla="*/ 0 h 6858000"/>
              <a:gd name="connsiteX863" fmla="*/ 3775734 w 7467600"/>
              <a:gd name="connsiteY863" fmla="*/ 95131 h 6858000"/>
              <a:gd name="connsiteX864" fmla="*/ 3724807 w 7467600"/>
              <a:gd name="connsiteY864" fmla="*/ 272257 h 6858000"/>
              <a:gd name="connsiteX865" fmla="*/ 3726844 w 7467600"/>
              <a:gd name="connsiteY865" fmla="*/ 282988 h 6858000"/>
              <a:gd name="connsiteX866" fmla="*/ 3742664 w 7467600"/>
              <a:gd name="connsiteY866" fmla="*/ 279918 h 6858000"/>
              <a:gd name="connsiteX867" fmla="*/ 4103910 w 7467600"/>
              <a:gd name="connsiteY867" fmla="*/ 1161917 h 6858000"/>
              <a:gd name="connsiteX868" fmla="*/ 4020269 w 7467600"/>
              <a:gd name="connsiteY868" fmla="*/ 1200406 h 6858000"/>
              <a:gd name="connsiteX869" fmla="*/ 3674882 w 7467600"/>
              <a:gd name="connsiteY869" fmla="*/ 488524 h 6858000"/>
              <a:gd name="connsiteX870" fmla="*/ 3132682 w 7467600"/>
              <a:gd name="connsiteY870" fmla="*/ 1072284 h 6858000"/>
              <a:gd name="connsiteX871" fmla="*/ 2716346 w 7467600"/>
              <a:gd name="connsiteY871" fmla="*/ 1276376 h 6858000"/>
              <a:gd name="connsiteX872" fmla="*/ 2716772 w 7467600"/>
              <a:gd name="connsiteY872" fmla="*/ 1255462 h 6858000"/>
              <a:gd name="connsiteX873" fmla="*/ 3471096 w 7467600"/>
              <a:gd name="connsiteY873" fmla="*/ 437072 h 6858000"/>
              <a:gd name="connsiteX874" fmla="*/ 3639057 w 7467600"/>
              <a:gd name="connsiteY874" fmla="*/ 286334 h 6858000"/>
              <a:gd name="connsiteX875" fmla="*/ 3640309 w 7467600"/>
              <a:gd name="connsiteY875" fmla="*/ 284664 h 6858000"/>
              <a:gd name="connsiteX876" fmla="*/ 3646022 w 7467600"/>
              <a:gd name="connsiteY876" fmla="*/ 276711 h 6858000"/>
              <a:gd name="connsiteX877" fmla="*/ 3707943 w 7467600"/>
              <a:gd name="connsiteY877" fmla="*/ 65958 h 6858000"/>
              <a:gd name="connsiteX878" fmla="*/ 3721337 w 7467600"/>
              <a:gd name="connsiteY878" fmla="*/ 0 h 6858000"/>
              <a:gd name="connsiteX879" fmla="*/ 2867960 w 7467600"/>
              <a:gd name="connsiteY879" fmla="*/ 0 h 6858000"/>
              <a:gd name="connsiteX880" fmla="*/ 2926351 w 7467600"/>
              <a:gd name="connsiteY880" fmla="*/ 0 h 6858000"/>
              <a:gd name="connsiteX881" fmla="*/ 2902823 w 7467600"/>
              <a:gd name="connsiteY881" fmla="*/ 262929 h 6858000"/>
              <a:gd name="connsiteX882" fmla="*/ 2940663 w 7467600"/>
              <a:gd name="connsiteY882" fmla="*/ 140884 h 6858000"/>
              <a:gd name="connsiteX883" fmla="*/ 2947039 w 7467600"/>
              <a:gd name="connsiteY883" fmla="*/ 122524 h 6858000"/>
              <a:gd name="connsiteX884" fmla="*/ 2984316 w 7467600"/>
              <a:gd name="connsiteY884" fmla="*/ 0 h 6858000"/>
              <a:gd name="connsiteX885" fmla="*/ 3016114 w 7467600"/>
              <a:gd name="connsiteY885" fmla="*/ 0 h 6858000"/>
              <a:gd name="connsiteX886" fmla="*/ 2979949 w 7467600"/>
              <a:gd name="connsiteY886" fmla="*/ 119274 h 6858000"/>
              <a:gd name="connsiteX887" fmla="*/ 3023879 w 7467600"/>
              <a:gd name="connsiteY887" fmla="*/ 0 h 6858000"/>
              <a:gd name="connsiteX888" fmla="*/ 3105400 w 7467600"/>
              <a:gd name="connsiteY888" fmla="*/ 0 h 6858000"/>
              <a:gd name="connsiteX889" fmla="*/ 3094669 w 7467600"/>
              <a:gd name="connsiteY889" fmla="*/ 30308 h 6858000"/>
              <a:gd name="connsiteX890" fmla="*/ 2901945 w 7467600"/>
              <a:gd name="connsiteY890" fmla="*/ 466538 h 6858000"/>
              <a:gd name="connsiteX891" fmla="*/ 2815209 w 7467600"/>
              <a:gd name="connsiteY891" fmla="*/ 497361 h 6858000"/>
              <a:gd name="connsiteX892" fmla="*/ 2844845 w 7467600"/>
              <a:gd name="connsiteY892" fmla="*/ 127638 h 6858000"/>
              <a:gd name="connsiteX893" fmla="*/ 2867960 w 7467600"/>
              <a:gd name="connsiteY893" fmla="*/ 0 h 6858000"/>
              <a:gd name="connsiteX894" fmla="*/ 1057230 w 7467600"/>
              <a:gd name="connsiteY894" fmla="*/ 0 h 6858000"/>
              <a:gd name="connsiteX895" fmla="*/ 1111003 w 7467600"/>
              <a:gd name="connsiteY895" fmla="*/ 0 h 6858000"/>
              <a:gd name="connsiteX896" fmla="*/ 1125553 w 7467600"/>
              <a:gd name="connsiteY896" fmla="*/ 52588 h 6858000"/>
              <a:gd name="connsiteX897" fmla="*/ 1304276 w 7467600"/>
              <a:gd name="connsiteY897" fmla="*/ 476275 h 6858000"/>
              <a:gd name="connsiteX898" fmla="*/ 1492066 w 7467600"/>
              <a:gd name="connsiteY898" fmla="*/ 886333 h 6858000"/>
              <a:gd name="connsiteX899" fmla="*/ 1423698 w 7467600"/>
              <a:gd name="connsiteY899" fmla="*/ 710817 h 6858000"/>
              <a:gd name="connsiteX900" fmla="*/ 1357609 w 7467600"/>
              <a:gd name="connsiteY900" fmla="*/ 532892 h 6858000"/>
              <a:gd name="connsiteX901" fmla="*/ 1309550 w 7467600"/>
              <a:gd name="connsiteY901" fmla="*/ 374031 h 6858000"/>
              <a:gd name="connsiteX902" fmla="*/ 1193673 w 7467600"/>
              <a:gd name="connsiteY902" fmla="*/ 49533 h 6858000"/>
              <a:gd name="connsiteX903" fmla="*/ 1164391 w 7467600"/>
              <a:gd name="connsiteY903" fmla="*/ 0 h 6858000"/>
              <a:gd name="connsiteX904" fmla="*/ 1200666 w 7467600"/>
              <a:gd name="connsiteY904" fmla="*/ 0 h 6858000"/>
              <a:gd name="connsiteX905" fmla="*/ 1223408 w 7467600"/>
              <a:gd name="connsiteY905" fmla="*/ 38996 h 6858000"/>
              <a:gd name="connsiteX906" fmla="*/ 1339635 w 7467600"/>
              <a:gd name="connsiteY906" fmla="*/ 365517 h 6858000"/>
              <a:gd name="connsiteX907" fmla="*/ 1387469 w 7467600"/>
              <a:gd name="connsiteY907" fmla="*/ 523079 h 6858000"/>
              <a:gd name="connsiteX908" fmla="*/ 1452685 w 7467600"/>
              <a:gd name="connsiteY908" fmla="*/ 699806 h 6858000"/>
              <a:gd name="connsiteX909" fmla="*/ 1492092 w 7467600"/>
              <a:gd name="connsiteY909" fmla="*/ 800424 h 6858000"/>
              <a:gd name="connsiteX910" fmla="*/ 1455302 w 7467600"/>
              <a:gd name="connsiteY910" fmla="*/ 632913 h 6858000"/>
              <a:gd name="connsiteX911" fmla="*/ 1222336 w 7467600"/>
              <a:gd name="connsiteY911" fmla="*/ 9480 h 6858000"/>
              <a:gd name="connsiteX912" fmla="*/ 1214634 w 7467600"/>
              <a:gd name="connsiteY912" fmla="*/ 0 h 6858000"/>
              <a:gd name="connsiteX913" fmla="*/ 1289827 w 7467600"/>
              <a:gd name="connsiteY913" fmla="*/ 0 h 6858000"/>
              <a:gd name="connsiteX914" fmla="*/ 1321076 w 7467600"/>
              <a:gd name="connsiteY914" fmla="*/ 59722 h 6858000"/>
              <a:gd name="connsiteX915" fmla="*/ 1512579 w 7467600"/>
              <a:gd name="connsiteY915" fmla="*/ 626441 h 6858000"/>
              <a:gd name="connsiteX916" fmla="*/ 1506076 w 7467600"/>
              <a:gd name="connsiteY916" fmla="*/ 1089289 h 6858000"/>
              <a:gd name="connsiteX917" fmla="*/ 1486346 w 7467600"/>
              <a:gd name="connsiteY917" fmla="*/ 1079919 h 6858000"/>
              <a:gd name="connsiteX918" fmla="*/ 1070511 w 7467600"/>
              <a:gd name="connsiteY918" fmla="*/ 48609 h 6858000"/>
              <a:gd name="connsiteX919" fmla="*/ 1057230 w 7467600"/>
              <a:gd name="connsiteY919" fmla="*/ 0 h 6858000"/>
              <a:gd name="connsiteX920" fmla="*/ 43151 w 7467600"/>
              <a:gd name="connsiteY920" fmla="*/ 0 h 6858000"/>
              <a:gd name="connsiteX921" fmla="*/ 95283 w 7467600"/>
              <a:gd name="connsiteY921" fmla="*/ 0 h 6858000"/>
              <a:gd name="connsiteX922" fmla="*/ 300708 w 7467600"/>
              <a:gd name="connsiteY922" fmla="*/ 154571 h 6858000"/>
              <a:gd name="connsiteX923" fmla="*/ 530414 w 7467600"/>
              <a:gd name="connsiteY923" fmla="*/ 354673 h 6858000"/>
              <a:gd name="connsiteX924" fmla="*/ 333785 w 7467600"/>
              <a:gd name="connsiteY924" fmla="*/ 161564 h 6858000"/>
              <a:gd name="connsiteX925" fmla="*/ 147005 w 7467600"/>
              <a:gd name="connsiteY925" fmla="*/ 0 h 6858000"/>
              <a:gd name="connsiteX926" fmla="*/ 272509 w 7467600"/>
              <a:gd name="connsiteY926" fmla="*/ 0 h 6858000"/>
              <a:gd name="connsiteX927" fmla="*/ 326276 w 7467600"/>
              <a:gd name="connsiteY927" fmla="*/ 45847 h 6858000"/>
              <a:gd name="connsiteX928" fmla="*/ 823759 w 7467600"/>
              <a:gd name="connsiteY928" fmla="*/ 574145 h 6858000"/>
              <a:gd name="connsiteX929" fmla="*/ 811254 w 7467600"/>
              <a:gd name="connsiteY929" fmla="*/ 665546 h 6858000"/>
              <a:gd name="connsiteX930" fmla="*/ 154042 w 7467600"/>
              <a:gd name="connsiteY930" fmla="*/ 261522 h 6858000"/>
              <a:gd name="connsiteX931" fmla="*/ 13550 w 7467600"/>
              <a:gd name="connsiteY931" fmla="*/ 158423 h 6858000"/>
              <a:gd name="connsiteX932" fmla="*/ 0 w 7467600"/>
              <a:gd name="connsiteY932" fmla="*/ 146618 h 6858000"/>
              <a:gd name="connsiteX933" fmla="*/ 0 w 7467600"/>
              <a:gd name="connsiteY933" fmla="*/ 59161 h 6858000"/>
              <a:gd name="connsiteX934" fmla="*/ 45427 w 7467600"/>
              <a:gd name="connsiteY934" fmla="*/ 101078 h 6858000"/>
              <a:gd name="connsiteX935" fmla="*/ 630103 w 7467600"/>
              <a:gd name="connsiteY935" fmla="*/ 485885 h 6858000"/>
              <a:gd name="connsiteX936" fmla="*/ 532040 w 7467600"/>
              <a:gd name="connsiteY936" fmla="*/ 399359 h 6858000"/>
              <a:gd name="connsiteX937" fmla="*/ 517618 w 7467600"/>
              <a:gd name="connsiteY937" fmla="*/ 385726 h 6858000"/>
              <a:gd name="connsiteX938" fmla="*/ 285074 w 7467600"/>
              <a:gd name="connsiteY938" fmla="*/ 182755 h 6858000"/>
              <a:gd name="connsiteX939" fmla="*/ 43151 w 7467600"/>
              <a:gd name="connsiteY939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467600 w 7467600"/>
              <a:gd name="connsiteY4" fmla="*/ 6628217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1019354 w 7467600"/>
              <a:gd name="connsiteY7" fmla="*/ 6315006 h 6858000"/>
              <a:gd name="connsiteX8" fmla="*/ 441046 w 7467600"/>
              <a:gd name="connsiteY8" fmla="*/ 6691153 h 6858000"/>
              <a:gd name="connsiteX9" fmla="*/ 1019354 w 7467600"/>
              <a:gd name="connsiteY9" fmla="*/ 6315006 h 6858000"/>
              <a:gd name="connsiteX10" fmla="*/ 991680 w 7467600"/>
              <a:gd name="connsiteY10" fmla="*/ 6298413 h 6858000"/>
              <a:gd name="connsiteX11" fmla="*/ 409060 w 7467600"/>
              <a:gd name="connsiteY11" fmla="*/ 6671470 h 6858000"/>
              <a:gd name="connsiteX12" fmla="*/ 991680 w 7467600"/>
              <a:gd name="connsiteY12" fmla="*/ 6298413 h 6858000"/>
              <a:gd name="connsiteX13" fmla="*/ 103333 w 7467600"/>
              <a:gd name="connsiteY13" fmla="*/ 5699602 h 6858000"/>
              <a:gd name="connsiteX14" fmla="*/ 233938 w 7467600"/>
              <a:gd name="connsiteY14" fmla="*/ 5809416 h 6858000"/>
              <a:gd name="connsiteX15" fmla="*/ 883580 w 7467600"/>
              <a:gd name="connsiteY15" fmla="*/ 6180710 h 6858000"/>
              <a:gd name="connsiteX16" fmla="*/ 487337 w 7467600"/>
              <a:gd name="connsiteY16" fmla="*/ 5950182 h 6858000"/>
              <a:gd name="connsiteX17" fmla="*/ 354051 w 7467600"/>
              <a:gd name="connsiteY17" fmla="*/ 5854912 h 6858000"/>
              <a:gd name="connsiteX18" fmla="*/ 195436 w 7467600"/>
              <a:gd name="connsiteY18" fmla="*/ 5755068 h 6858000"/>
              <a:gd name="connsiteX19" fmla="*/ 103333 w 7467600"/>
              <a:gd name="connsiteY19" fmla="*/ 5699602 h 6858000"/>
              <a:gd name="connsiteX20" fmla="*/ 5539432 w 7467600"/>
              <a:gd name="connsiteY20" fmla="*/ 5642928 h 6858000"/>
              <a:gd name="connsiteX21" fmla="*/ 5555462 w 7467600"/>
              <a:gd name="connsiteY21" fmla="*/ 5694454 h 6858000"/>
              <a:gd name="connsiteX22" fmla="*/ 5828270 w 7467600"/>
              <a:gd name="connsiteY22" fmla="*/ 6320663 h 6858000"/>
              <a:gd name="connsiteX23" fmla="*/ 5947416 w 7467600"/>
              <a:gd name="connsiteY23" fmla="*/ 6574846 h 6858000"/>
              <a:gd name="connsiteX24" fmla="*/ 5539432 w 7467600"/>
              <a:gd name="connsiteY24" fmla="*/ 5642928 h 6858000"/>
              <a:gd name="connsiteX25" fmla="*/ 51253 w 7467600"/>
              <a:gd name="connsiteY25" fmla="*/ 5631825 h 6858000"/>
              <a:gd name="connsiteX26" fmla="*/ 211622 w 7467600"/>
              <a:gd name="connsiteY26" fmla="*/ 5728803 h 6858000"/>
              <a:gd name="connsiteX27" fmla="*/ 371652 w 7467600"/>
              <a:gd name="connsiteY27" fmla="*/ 5829062 h 6858000"/>
              <a:gd name="connsiteX28" fmla="*/ 505903 w 7467600"/>
              <a:gd name="connsiteY28" fmla="*/ 5925221 h 6858000"/>
              <a:gd name="connsiteX29" fmla="*/ 899240 w 7467600"/>
              <a:gd name="connsiteY29" fmla="*/ 6153068 h 6858000"/>
              <a:gd name="connsiteX30" fmla="*/ 988114 w 7467600"/>
              <a:gd name="connsiteY30" fmla="*/ 6174204 h 6858000"/>
              <a:gd name="connsiteX31" fmla="*/ 845971 w 7467600"/>
              <a:gd name="connsiteY31" fmla="*/ 6067177 h 6858000"/>
              <a:gd name="connsiteX32" fmla="*/ 448057 w 7467600"/>
              <a:gd name="connsiteY32" fmla="*/ 5841376 h 6858000"/>
              <a:gd name="connsiteX33" fmla="*/ 51253 w 7467600"/>
              <a:gd name="connsiteY33" fmla="*/ 5631825 h 6858000"/>
              <a:gd name="connsiteX34" fmla="*/ 2606687 w 7467600"/>
              <a:gd name="connsiteY34" fmla="*/ 5630718 h 6858000"/>
              <a:gd name="connsiteX35" fmla="*/ 2645658 w 7467600"/>
              <a:gd name="connsiteY35" fmla="*/ 6640259 h 6858000"/>
              <a:gd name="connsiteX36" fmla="*/ 2606687 w 7467600"/>
              <a:gd name="connsiteY36" fmla="*/ 5630718 h 6858000"/>
              <a:gd name="connsiteX37" fmla="*/ 3642057 w 7467600"/>
              <a:gd name="connsiteY37" fmla="*/ 5573487 h 6858000"/>
              <a:gd name="connsiteX38" fmla="*/ 3632981 w 7467600"/>
              <a:gd name="connsiteY38" fmla="*/ 5579437 h 6858000"/>
              <a:gd name="connsiteX39" fmla="*/ 3382436 w 7467600"/>
              <a:gd name="connsiteY39" fmla="*/ 5952726 h 6858000"/>
              <a:gd name="connsiteX40" fmla="*/ 3191929 w 7467600"/>
              <a:gd name="connsiteY40" fmla="*/ 6662669 h 6858000"/>
              <a:gd name="connsiteX41" fmla="*/ 3369898 w 7467600"/>
              <a:gd name="connsiteY41" fmla="*/ 6081771 h 6858000"/>
              <a:gd name="connsiteX42" fmla="*/ 3642057 w 7467600"/>
              <a:gd name="connsiteY42" fmla="*/ 5573487 h 6858000"/>
              <a:gd name="connsiteX43" fmla="*/ 2650666 w 7467600"/>
              <a:gd name="connsiteY43" fmla="*/ 5530686 h 6858000"/>
              <a:gd name="connsiteX44" fmla="*/ 2650249 w 7467600"/>
              <a:gd name="connsiteY44" fmla="*/ 5532101 h 6858000"/>
              <a:gd name="connsiteX45" fmla="*/ 2663808 w 7467600"/>
              <a:gd name="connsiteY45" fmla="*/ 6535215 h 6858000"/>
              <a:gd name="connsiteX46" fmla="*/ 2665418 w 7467600"/>
              <a:gd name="connsiteY46" fmla="*/ 6132756 h 6858000"/>
              <a:gd name="connsiteX47" fmla="*/ 2650666 w 7467600"/>
              <a:gd name="connsiteY47" fmla="*/ 5530686 h 6858000"/>
              <a:gd name="connsiteX48" fmla="*/ 2680277 w 7467600"/>
              <a:gd name="connsiteY48" fmla="*/ 5479204 h 6858000"/>
              <a:gd name="connsiteX49" fmla="*/ 2678972 w 7467600"/>
              <a:gd name="connsiteY49" fmla="*/ 5481582 h 6858000"/>
              <a:gd name="connsiteX50" fmla="*/ 2696666 w 7467600"/>
              <a:gd name="connsiteY50" fmla="*/ 6133836 h 6858000"/>
              <a:gd name="connsiteX51" fmla="*/ 2695769 w 7467600"/>
              <a:gd name="connsiteY51" fmla="*/ 6390955 h 6858000"/>
              <a:gd name="connsiteX52" fmla="*/ 2739893 w 7467600"/>
              <a:gd name="connsiteY52" fmla="*/ 6108357 h 6858000"/>
              <a:gd name="connsiteX53" fmla="*/ 2680277 w 7467600"/>
              <a:gd name="connsiteY53" fmla="*/ 5479204 h 6858000"/>
              <a:gd name="connsiteX54" fmla="*/ 1132195 w 7467600"/>
              <a:gd name="connsiteY54" fmla="*/ 5467980 h 6858000"/>
              <a:gd name="connsiteX55" fmla="*/ 1679056 w 7467600"/>
              <a:gd name="connsiteY55" fmla="*/ 5516907 h 6858000"/>
              <a:gd name="connsiteX56" fmla="*/ 2128648 w 7467600"/>
              <a:gd name="connsiteY56" fmla="*/ 5474249 h 6858000"/>
              <a:gd name="connsiteX57" fmla="*/ 1825619 w 7467600"/>
              <a:gd name="connsiteY57" fmla="*/ 5478447 h 6858000"/>
              <a:gd name="connsiteX58" fmla="*/ 1737798 w 7467600"/>
              <a:gd name="connsiteY58" fmla="*/ 5483353 h 6858000"/>
              <a:gd name="connsiteX59" fmla="*/ 1132195 w 7467600"/>
              <a:gd name="connsiteY59" fmla="*/ 5467980 h 6858000"/>
              <a:gd name="connsiteX60" fmla="*/ 1456157 w 7467600"/>
              <a:gd name="connsiteY60" fmla="*/ 5371404 h 6858000"/>
              <a:gd name="connsiteX61" fmla="*/ 1244432 w 7467600"/>
              <a:gd name="connsiteY61" fmla="*/ 5385601 h 6858000"/>
              <a:gd name="connsiteX62" fmla="*/ 973990 w 7467600"/>
              <a:gd name="connsiteY62" fmla="*/ 5424940 h 6858000"/>
              <a:gd name="connsiteX63" fmla="*/ 1103809 w 7467600"/>
              <a:gd name="connsiteY63" fmla="*/ 5433720 h 6858000"/>
              <a:gd name="connsiteX64" fmla="*/ 1123454 w 7467600"/>
              <a:gd name="connsiteY64" fmla="*/ 5435727 h 6858000"/>
              <a:gd name="connsiteX65" fmla="*/ 1737017 w 7467600"/>
              <a:gd name="connsiteY65" fmla="*/ 5452183 h 6858000"/>
              <a:gd name="connsiteX66" fmla="*/ 1824397 w 7467600"/>
              <a:gd name="connsiteY66" fmla="*/ 5447757 h 6858000"/>
              <a:gd name="connsiteX67" fmla="*/ 2070059 w 7467600"/>
              <a:gd name="connsiteY67" fmla="*/ 5441660 h 6858000"/>
              <a:gd name="connsiteX68" fmla="*/ 1456157 w 7467600"/>
              <a:gd name="connsiteY68" fmla="*/ 5371404 h 6858000"/>
              <a:gd name="connsiteX69" fmla="*/ 4988186 w 7467600"/>
              <a:gd name="connsiteY69" fmla="*/ 5216467 h 6858000"/>
              <a:gd name="connsiteX70" fmla="*/ 4777334 w 7467600"/>
              <a:gd name="connsiteY70" fmla="*/ 5406072 h 6858000"/>
              <a:gd name="connsiteX71" fmla="*/ 4718341 w 7467600"/>
              <a:gd name="connsiteY71" fmla="*/ 5468043 h 6858000"/>
              <a:gd name="connsiteX72" fmla="*/ 4604655 w 7467600"/>
              <a:gd name="connsiteY72" fmla="*/ 5583434 h 6858000"/>
              <a:gd name="connsiteX73" fmla="*/ 4565074 w 7467600"/>
              <a:gd name="connsiteY73" fmla="*/ 5618550 h 6858000"/>
              <a:gd name="connsiteX74" fmla="*/ 4988186 w 7467600"/>
              <a:gd name="connsiteY74" fmla="*/ 5216467 h 6858000"/>
              <a:gd name="connsiteX75" fmla="*/ 4978032 w 7467600"/>
              <a:gd name="connsiteY75" fmla="*/ 5183809 h 6858000"/>
              <a:gd name="connsiteX76" fmla="*/ 4463413 w 7467600"/>
              <a:gd name="connsiteY76" fmla="*/ 5615162 h 6858000"/>
              <a:gd name="connsiteX77" fmla="*/ 4358134 w 7467600"/>
              <a:gd name="connsiteY77" fmla="*/ 5742791 h 6858000"/>
              <a:gd name="connsiteX78" fmla="*/ 4376219 w 7467600"/>
              <a:gd name="connsiteY78" fmla="*/ 5729027 h 6858000"/>
              <a:gd name="connsiteX79" fmla="*/ 4582340 w 7467600"/>
              <a:gd name="connsiteY79" fmla="*/ 5561037 h 6858000"/>
              <a:gd name="connsiteX80" fmla="*/ 4694684 w 7467600"/>
              <a:gd name="connsiteY80" fmla="*/ 5447098 h 6858000"/>
              <a:gd name="connsiteX81" fmla="*/ 4754123 w 7467600"/>
              <a:gd name="connsiteY81" fmla="*/ 5384643 h 6858000"/>
              <a:gd name="connsiteX82" fmla="*/ 4978032 w 7467600"/>
              <a:gd name="connsiteY82" fmla="*/ 5183809 h 6858000"/>
              <a:gd name="connsiteX83" fmla="*/ 1903353 w 7467600"/>
              <a:gd name="connsiteY83" fmla="*/ 5044827 h 6858000"/>
              <a:gd name="connsiteX84" fmla="*/ 1936931 w 7467600"/>
              <a:gd name="connsiteY84" fmla="*/ 5093954 h 6858000"/>
              <a:gd name="connsiteX85" fmla="*/ 2195868 w 7467600"/>
              <a:gd name="connsiteY85" fmla="*/ 5396574 h 6858000"/>
              <a:gd name="connsiteX86" fmla="*/ 2088852 w 7467600"/>
              <a:gd name="connsiteY86" fmla="*/ 5166123 h 6858000"/>
              <a:gd name="connsiteX87" fmla="*/ 1958241 w 7467600"/>
              <a:gd name="connsiteY87" fmla="*/ 5067955 h 6858000"/>
              <a:gd name="connsiteX88" fmla="*/ 1903353 w 7467600"/>
              <a:gd name="connsiteY88" fmla="*/ 5044827 h 6858000"/>
              <a:gd name="connsiteX89" fmla="*/ 1979378 w 7467600"/>
              <a:gd name="connsiteY89" fmla="*/ 4769504 h 6858000"/>
              <a:gd name="connsiteX90" fmla="*/ 2882120 w 7467600"/>
              <a:gd name="connsiteY90" fmla="*/ 5064547 h 6858000"/>
              <a:gd name="connsiteX91" fmla="*/ 2793103 w 7467600"/>
              <a:gd name="connsiteY91" fmla="*/ 5039699 h 6858000"/>
              <a:gd name="connsiteX92" fmla="*/ 2770041 w 7467600"/>
              <a:gd name="connsiteY92" fmla="*/ 5033634 h 6858000"/>
              <a:gd name="connsiteX93" fmla="*/ 1979378 w 7467600"/>
              <a:gd name="connsiteY93" fmla="*/ 4769504 h 6858000"/>
              <a:gd name="connsiteX94" fmla="*/ 1927410 w 7467600"/>
              <a:gd name="connsiteY94" fmla="*/ 4716164 h 6858000"/>
              <a:gd name="connsiteX95" fmla="*/ 1959587 w 7467600"/>
              <a:gd name="connsiteY95" fmla="*/ 4728849 h 6858000"/>
              <a:gd name="connsiteX96" fmla="*/ 2777707 w 7467600"/>
              <a:gd name="connsiteY96" fmla="*/ 5003991 h 6858000"/>
              <a:gd name="connsiteX97" fmla="*/ 2800768 w 7467600"/>
              <a:gd name="connsiteY97" fmla="*/ 5010056 h 6858000"/>
              <a:gd name="connsiteX98" fmla="*/ 2879408 w 7467600"/>
              <a:gd name="connsiteY98" fmla="*/ 5031590 h 6858000"/>
              <a:gd name="connsiteX99" fmla="*/ 2862295 w 7467600"/>
              <a:gd name="connsiteY99" fmla="*/ 5022958 h 6858000"/>
              <a:gd name="connsiteX100" fmla="*/ 2813343 w 7467600"/>
              <a:gd name="connsiteY100" fmla="*/ 4998369 h 6858000"/>
              <a:gd name="connsiteX101" fmla="*/ 2646245 w 7467600"/>
              <a:gd name="connsiteY101" fmla="*/ 4930999 h 6858000"/>
              <a:gd name="connsiteX102" fmla="*/ 1999243 w 7467600"/>
              <a:gd name="connsiteY102" fmla="*/ 4730524 h 6858000"/>
              <a:gd name="connsiteX103" fmla="*/ 1979527 w 7467600"/>
              <a:gd name="connsiteY103" fmla="*/ 4726651 h 6858000"/>
              <a:gd name="connsiteX104" fmla="*/ 1927410 w 7467600"/>
              <a:gd name="connsiteY104" fmla="*/ 4716164 h 6858000"/>
              <a:gd name="connsiteX105" fmla="*/ 1997014 w 7467600"/>
              <a:gd name="connsiteY105" fmla="*/ 4698007 h 6858000"/>
              <a:gd name="connsiteX106" fmla="*/ 2005458 w 7467600"/>
              <a:gd name="connsiteY106" fmla="*/ 4699540 h 6858000"/>
              <a:gd name="connsiteX107" fmla="*/ 2657186 w 7467600"/>
              <a:gd name="connsiteY107" fmla="*/ 4901687 h 6858000"/>
              <a:gd name="connsiteX108" fmla="*/ 2826662 w 7467600"/>
              <a:gd name="connsiteY108" fmla="*/ 4970362 h 6858000"/>
              <a:gd name="connsiteX109" fmla="*/ 2876100 w 7467600"/>
              <a:gd name="connsiteY109" fmla="*/ 4995397 h 6858000"/>
              <a:gd name="connsiteX110" fmla="*/ 3042600 w 7467600"/>
              <a:gd name="connsiteY110" fmla="*/ 5059532 h 6858000"/>
              <a:gd name="connsiteX111" fmla="*/ 1997014 w 7467600"/>
              <a:gd name="connsiteY111" fmla="*/ 4698007 h 6858000"/>
              <a:gd name="connsiteX112" fmla="*/ 2305292 w 7467600"/>
              <a:gd name="connsiteY112" fmla="*/ 4219492 h 6858000"/>
              <a:gd name="connsiteX113" fmla="*/ 3360922 w 7467600"/>
              <a:gd name="connsiteY113" fmla="*/ 4529373 h 6858000"/>
              <a:gd name="connsiteX114" fmla="*/ 3492420 w 7467600"/>
              <a:gd name="connsiteY114" fmla="*/ 4510145 h 6858000"/>
              <a:gd name="connsiteX115" fmla="*/ 3364086 w 7467600"/>
              <a:gd name="connsiteY115" fmla="*/ 4480340 h 6858000"/>
              <a:gd name="connsiteX116" fmla="*/ 3225818 w 7467600"/>
              <a:gd name="connsiteY116" fmla="*/ 4411822 h 6858000"/>
              <a:gd name="connsiteX117" fmla="*/ 3129696 w 7467600"/>
              <a:gd name="connsiteY117" fmla="*/ 4360704 h 6858000"/>
              <a:gd name="connsiteX118" fmla="*/ 2814545 w 7467600"/>
              <a:gd name="connsiteY118" fmla="*/ 4282955 h 6858000"/>
              <a:gd name="connsiteX119" fmla="*/ 2305292 w 7467600"/>
              <a:gd name="connsiteY119" fmla="*/ 4219492 h 6858000"/>
              <a:gd name="connsiteX120" fmla="*/ 2626982 w 7467600"/>
              <a:gd name="connsiteY120" fmla="*/ 4206450 h 6858000"/>
              <a:gd name="connsiteX121" fmla="*/ 2490617 w 7467600"/>
              <a:gd name="connsiteY121" fmla="*/ 4206951 h 6858000"/>
              <a:gd name="connsiteX122" fmla="*/ 2819869 w 7467600"/>
              <a:gd name="connsiteY122" fmla="*/ 4252936 h 6858000"/>
              <a:gd name="connsiteX123" fmla="*/ 3143018 w 7467600"/>
              <a:gd name="connsiteY123" fmla="*/ 4332698 h 6858000"/>
              <a:gd name="connsiteX124" fmla="*/ 3241520 w 7467600"/>
              <a:gd name="connsiteY124" fmla="*/ 4385112 h 6858000"/>
              <a:gd name="connsiteX125" fmla="*/ 3374575 w 7467600"/>
              <a:gd name="connsiteY125" fmla="*/ 4451517 h 6858000"/>
              <a:gd name="connsiteX126" fmla="*/ 3505221 w 7467600"/>
              <a:gd name="connsiteY126" fmla="*/ 4480757 h 6858000"/>
              <a:gd name="connsiteX127" fmla="*/ 2626982 w 7467600"/>
              <a:gd name="connsiteY127" fmla="*/ 4206450 h 6858000"/>
              <a:gd name="connsiteX128" fmla="*/ 1310106 w 7467600"/>
              <a:gd name="connsiteY128" fmla="*/ 3943217 h 6858000"/>
              <a:gd name="connsiteX129" fmla="*/ 854994 w 7467600"/>
              <a:gd name="connsiteY129" fmla="*/ 4399136 h 6858000"/>
              <a:gd name="connsiteX130" fmla="*/ 742462 w 7467600"/>
              <a:gd name="connsiteY130" fmla="*/ 4594648 h 6858000"/>
              <a:gd name="connsiteX131" fmla="*/ 820602 w 7467600"/>
              <a:gd name="connsiteY131" fmla="*/ 4485915 h 6858000"/>
              <a:gd name="connsiteX132" fmla="*/ 878295 w 7467600"/>
              <a:gd name="connsiteY132" fmla="*/ 4403594 h 6858000"/>
              <a:gd name="connsiteX133" fmla="*/ 1240607 w 7467600"/>
              <a:gd name="connsiteY133" fmla="*/ 4010401 h 6858000"/>
              <a:gd name="connsiteX134" fmla="*/ 1310106 w 7467600"/>
              <a:gd name="connsiteY134" fmla="*/ 3943217 h 6858000"/>
              <a:gd name="connsiteX135" fmla="*/ 1423113 w 7467600"/>
              <a:gd name="connsiteY135" fmla="*/ 3874565 h 6858000"/>
              <a:gd name="connsiteX136" fmla="*/ 1260565 w 7467600"/>
              <a:gd name="connsiteY136" fmla="*/ 4031982 h 6858000"/>
              <a:gd name="connsiteX137" fmla="*/ 901900 w 7467600"/>
              <a:gd name="connsiteY137" fmla="*/ 4421236 h 6858000"/>
              <a:gd name="connsiteX138" fmla="*/ 845044 w 7467600"/>
              <a:gd name="connsiteY138" fmla="*/ 4502436 h 6858000"/>
              <a:gd name="connsiteX139" fmla="*/ 685926 w 7467600"/>
              <a:gd name="connsiteY139" fmla="*/ 4703069 h 6858000"/>
              <a:gd name="connsiteX140" fmla="*/ 684248 w 7467600"/>
              <a:gd name="connsiteY140" fmla="*/ 4706721 h 6858000"/>
              <a:gd name="connsiteX141" fmla="*/ 1423113 w 7467600"/>
              <a:gd name="connsiteY141" fmla="*/ 3874565 h 6858000"/>
              <a:gd name="connsiteX142" fmla="*/ 3316479 w 7467600"/>
              <a:gd name="connsiteY142" fmla="*/ 3872136 h 6858000"/>
              <a:gd name="connsiteX143" fmla="*/ 3546806 w 7467600"/>
              <a:gd name="connsiteY143" fmla="*/ 4356139 h 6858000"/>
              <a:gd name="connsiteX144" fmla="*/ 3364433 w 7467600"/>
              <a:gd name="connsiteY144" fmla="*/ 3953121 h 6858000"/>
              <a:gd name="connsiteX145" fmla="*/ 3316479 w 7467600"/>
              <a:gd name="connsiteY145" fmla="*/ 3872136 h 6858000"/>
              <a:gd name="connsiteX146" fmla="*/ 3291335 w 7467600"/>
              <a:gd name="connsiteY146" fmla="*/ 3767420 h 6858000"/>
              <a:gd name="connsiteX147" fmla="*/ 3390805 w 7467600"/>
              <a:gd name="connsiteY147" fmla="*/ 3937163 h 6858000"/>
              <a:gd name="connsiteX148" fmla="*/ 3579062 w 7467600"/>
              <a:gd name="connsiteY148" fmla="*/ 4359040 h 6858000"/>
              <a:gd name="connsiteX149" fmla="*/ 3467355 w 7467600"/>
              <a:gd name="connsiteY149" fmla="*/ 3988130 h 6858000"/>
              <a:gd name="connsiteX150" fmla="*/ 3310753 w 7467600"/>
              <a:gd name="connsiteY150" fmla="*/ 3787140 h 6858000"/>
              <a:gd name="connsiteX151" fmla="*/ 3291335 w 7467600"/>
              <a:gd name="connsiteY151" fmla="*/ 3767420 h 6858000"/>
              <a:gd name="connsiteX152" fmla="*/ 1635889 w 7467600"/>
              <a:gd name="connsiteY152" fmla="*/ 3709494 h 6858000"/>
              <a:gd name="connsiteX153" fmla="*/ 1634800 w 7467600"/>
              <a:gd name="connsiteY153" fmla="*/ 3731111 h 6858000"/>
              <a:gd name="connsiteX154" fmla="*/ 1635889 w 7467600"/>
              <a:gd name="connsiteY154" fmla="*/ 3709494 h 6858000"/>
              <a:gd name="connsiteX155" fmla="*/ 1510397 w 7467600"/>
              <a:gd name="connsiteY155" fmla="*/ 3684705 h 6858000"/>
              <a:gd name="connsiteX156" fmla="*/ 1146550 w 7467600"/>
              <a:gd name="connsiteY156" fmla="*/ 3802012 h 6858000"/>
              <a:gd name="connsiteX157" fmla="*/ 698834 w 7467600"/>
              <a:gd name="connsiteY157" fmla="*/ 3952272 h 6858000"/>
              <a:gd name="connsiteX158" fmla="*/ 34256 w 7467600"/>
              <a:gd name="connsiteY158" fmla="*/ 4347603 h 6858000"/>
              <a:gd name="connsiteX159" fmla="*/ 527241 w 7467600"/>
              <a:gd name="connsiteY159" fmla="*/ 4065078 h 6858000"/>
              <a:gd name="connsiteX160" fmla="*/ 1510397 w 7467600"/>
              <a:gd name="connsiteY160" fmla="*/ 3684705 h 6858000"/>
              <a:gd name="connsiteX161" fmla="*/ 1313114 w 7467600"/>
              <a:gd name="connsiteY161" fmla="*/ 3655216 h 6858000"/>
              <a:gd name="connsiteX162" fmla="*/ 1109304 w 7467600"/>
              <a:gd name="connsiteY162" fmla="*/ 3669030 h 6858000"/>
              <a:gd name="connsiteX163" fmla="*/ 8129 w 7467600"/>
              <a:gd name="connsiteY163" fmla="*/ 4330519 h 6858000"/>
              <a:gd name="connsiteX164" fmla="*/ 687572 w 7467600"/>
              <a:gd name="connsiteY164" fmla="*/ 3925629 h 6858000"/>
              <a:gd name="connsiteX165" fmla="*/ 1138365 w 7467600"/>
              <a:gd name="connsiteY165" fmla="*/ 3774515 h 6858000"/>
              <a:gd name="connsiteX166" fmla="*/ 1505579 w 7467600"/>
              <a:gd name="connsiteY166" fmla="*/ 3655526 h 6858000"/>
              <a:gd name="connsiteX167" fmla="*/ 1313114 w 7467600"/>
              <a:gd name="connsiteY167" fmla="*/ 3655216 h 6858000"/>
              <a:gd name="connsiteX168" fmla="*/ 3655073 w 7467600"/>
              <a:gd name="connsiteY168" fmla="*/ 3650884 h 6858000"/>
              <a:gd name="connsiteX169" fmla="*/ 3989938 w 7467600"/>
              <a:gd name="connsiteY169" fmla="*/ 3991685 h 6858000"/>
              <a:gd name="connsiteX170" fmla="*/ 4393907 w 7467600"/>
              <a:gd name="connsiteY170" fmla="*/ 4261258 h 6858000"/>
              <a:gd name="connsiteX171" fmla="*/ 4648051 w 7467600"/>
              <a:gd name="connsiteY171" fmla="*/ 4374051 h 6858000"/>
              <a:gd name="connsiteX172" fmla="*/ 4383389 w 7467600"/>
              <a:gd name="connsiteY172" fmla="*/ 4184369 h 6858000"/>
              <a:gd name="connsiteX173" fmla="*/ 4165508 w 7467600"/>
              <a:gd name="connsiteY173" fmla="*/ 4035196 h 6858000"/>
              <a:gd name="connsiteX174" fmla="*/ 4068162 w 7467600"/>
              <a:gd name="connsiteY174" fmla="*/ 3953394 h 6858000"/>
              <a:gd name="connsiteX175" fmla="*/ 3981416 w 7467600"/>
              <a:gd name="connsiteY175" fmla="*/ 3880482 h 6858000"/>
              <a:gd name="connsiteX176" fmla="*/ 3800147 w 7467600"/>
              <a:gd name="connsiteY176" fmla="*/ 3749872 h 6858000"/>
              <a:gd name="connsiteX177" fmla="*/ 3655073 w 7467600"/>
              <a:gd name="connsiteY177" fmla="*/ 3650884 h 6858000"/>
              <a:gd name="connsiteX178" fmla="*/ 3670252 w 7467600"/>
              <a:gd name="connsiteY178" fmla="*/ 3622798 h 6858000"/>
              <a:gd name="connsiteX179" fmla="*/ 3817258 w 7467600"/>
              <a:gd name="connsiteY179" fmla="*/ 3723577 h 6858000"/>
              <a:gd name="connsiteX180" fmla="*/ 4000461 w 7467600"/>
              <a:gd name="connsiteY180" fmla="*/ 3855966 h 6858000"/>
              <a:gd name="connsiteX181" fmla="*/ 4088180 w 7467600"/>
              <a:gd name="connsiteY181" fmla="*/ 3929774 h 6858000"/>
              <a:gd name="connsiteX182" fmla="*/ 4184555 w 7467600"/>
              <a:gd name="connsiteY182" fmla="*/ 4010683 h 6858000"/>
              <a:gd name="connsiteX183" fmla="*/ 4399563 w 7467600"/>
              <a:gd name="connsiteY183" fmla="*/ 4158106 h 6858000"/>
              <a:gd name="connsiteX184" fmla="*/ 4684469 w 7467600"/>
              <a:gd name="connsiteY184" fmla="*/ 4364680 h 6858000"/>
              <a:gd name="connsiteX185" fmla="*/ 4690271 w 7467600"/>
              <a:gd name="connsiteY185" fmla="*/ 4370034 h 6858000"/>
              <a:gd name="connsiteX186" fmla="*/ 4136093 w 7467600"/>
              <a:gd name="connsiteY186" fmla="*/ 3858466 h 6858000"/>
              <a:gd name="connsiteX187" fmla="*/ 3670252 w 7467600"/>
              <a:gd name="connsiteY187" fmla="*/ 3622798 h 6858000"/>
              <a:gd name="connsiteX188" fmla="*/ 4440129 w 7467600"/>
              <a:gd name="connsiteY188" fmla="*/ 3448571 h 6858000"/>
              <a:gd name="connsiteX189" fmla="*/ 4856525 w 7467600"/>
              <a:gd name="connsiteY189" fmla="*/ 3915351 h 6858000"/>
              <a:gd name="connsiteX190" fmla="*/ 5059055 w 7467600"/>
              <a:gd name="connsiteY190" fmla="*/ 4108918 h 6858000"/>
              <a:gd name="connsiteX191" fmla="*/ 5290070 w 7467600"/>
              <a:gd name="connsiteY191" fmla="*/ 4263619 h 6858000"/>
              <a:gd name="connsiteX192" fmla="*/ 4834991 w 7467600"/>
              <a:gd name="connsiteY192" fmla="*/ 3830985 h 6858000"/>
              <a:gd name="connsiteX193" fmla="*/ 4440129 w 7467600"/>
              <a:gd name="connsiteY193" fmla="*/ 3448571 h 6858000"/>
              <a:gd name="connsiteX194" fmla="*/ 4441737 w 7467600"/>
              <a:gd name="connsiteY194" fmla="*/ 3399734 h 6858000"/>
              <a:gd name="connsiteX195" fmla="*/ 4431236 w 7467600"/>
              <a:gd name="connsiteY195" fmla="*/ 3400954 h 6858000"/>
              <a:gd name="connsiteX196" fmla="*/ 4557150 w 7467600"/>
              <a:gd name="connsiteY196" fmla="*/ 3510023 h 6858000"/>
              <a:gd name="connsiteX197" fmla="*/ 4856936 w 7467600"/>
              <a:gd name="connsiteY197" fmla="*/ 3809146 h 6858000"/>
              <a:gd name="connsiteX198" fmla="*/ 5111996 w 7467600"/>
              <a:gd name="connsiteY198" fmla="*/ 4065759 h 6858000"/>
              <a:gd name="connsiteX199" fmla="*/ 5388878 w 7467600"/>
              <a:gd name="connsiteY199" fmla="*/ 4300185 h 6858000"/>
              <a:gd name="connsiteX200" fmla="*/ 5425556 w 7467600"/>
              <a:gd name="connsiteY200" fmla="*/ 4308967 h 6858000"/>
              <a:gd name="connsiteX201" fmla="*/ 4943646 w 7467600"/>
              <a:gd name="connsiteY201" fmla="*/ 3822916 h 6858000"/>
              <a:gd name="connsiteX202" fmla="*/ 4594837 w 7467600"/>
              <a:gd name="connsiteY202" fmla="*/ 3532274 h 6858000"/>
              <a:gd name="connsiteX203" fmla="*/ 4441737 w 7467600"/>
              <a:gd name="connsiteY203" fmla="*/ 3399734 h 6858000"/>
              <a:gd name="connsiteX204" fmla="*/ 5425834 w 7467600"/>
              <a:gd name="connsiteY204" fmla="*/ 3162785 h 6858000"/>
              <a:gd name="connsiteX205" fmla="*/ 5401644 w 7467600"/>
              <a:gd name="connsiteY205" fmla="*/ 3617847 h 6858000"/>
              <a:gd name="connsiteX206" fmla="*/ 5467256 w 7467600"/>
              <a:gd name="connsiteY206" fmla="*/ 4175494 h 6858000"/>
              <a:gd name="connsiteX207" fmla="*/ 5448069 w 7467600"/>
              <a:gd name="connsiteY207" fmla="*/ 3567554 h 6858000"/>
              <a:gd name="connsiteX208" fmla="*/ 5425834 w 7467600"/>
              <a:gd name="connsiteY208" fmla="*/ 3162785 h 6858000"/>
              <a:gd name="connsiteX209" fmla="*/ 1318687 w 7467600"/>
              <a:gd name="connsiteY209" fmla="*/ 3113840 h 6858000"/>
              <a:gd name="connsiteX210" fmla="*/ 1066793 w 7467600"/>
              <a:gd name="connsiteY210" fmla="*/ 3212171 h 6858000"/>
              <a:gd name="connsiteX211" fmla="*/ 993319 w 7467600"/>
              <a:gd name="connsiteY211" fmla="*/ 3247648 h 6858000"/>
              <a:gd name="connsiteX212" fmla="*/ 853081 w 7467600"/>
              <a:gd name="connsiteY212" fmla="*/ 3312410 h 6858000"/>
              <a:gd name="connsiteX213" fmla="*/ 805957 w 7467600"/>
              <a:gd name="connsiteY213" fmla="*/ 3330443 h 6858000"/>
              <a:gd name="connsiteX214" fmla="*/ 1318687 w 7467600"/>
              <a:gd name="connsiteY214" fmla="*/ 3113840 h 6858000"/>
              <a:gd name="connsiteX215" fmla="*/ 5453702 w 7467600"/>
              <a:gd name="connsiteY215" fmla="*/ 3090882 h 6858000"/>
              <a:gd name="connsiteX216" fmla="*/ 5480135 w 7467600"/>
              <a:gd name="connsiteY216" fmla="*/ 3565802 h 6858000"/>
              <a:gd name="connsiteX217" fmla="*/ 5499023 w 7467600"/>
              <a:gd name="connsiteY217" fmla="*/ 4166310 h 6858000"/>
              <a:gd name="connsiteX218" fmla="*/ 5547022 w 7467600"/>
              <a:gd name="connsiteY218" fmla="*/ 3607838 h 6858000"/>
              <a:gd name="connsiteX219" fmla="*/ 5515964 w 7467600"/>
              <a:gd name="connsiteY219" fmla="*/ 3378541 h 6858000"/>
              <a:gd name="connsiteX220" fmla="*/ 5453702 w 7467600"/>
              <a:gd name="connsiteY220" fmla="*/ 3090882 h 6858000"/>
              <a:gd name="connsiteX221" fmla="*/ 1238695 w 7467600"/>
              <a:gd name="connsiteY221" fmla="*/ 3076820 h 6858000"/>
              <a:gd name="connsiteX222" fmla="*/ 716371 w 7467600"/>
              <a:gd name="connsiteY222" fmla="*/ 3293249 h 6858000"/>
              <a:gd name="connsiteX223" fmla="*/ 579522 w 7467600"/>
              <a:gd name="connsiteY223" fmla="*/ 3371759 h 6858000"/>
              <a:gd name="connsiteX224" fmla="*/ 600288 w 7467600"/>
              <a:gd name="connsiteY224" fmla="*/ 3365555 h 6858000"/>
              <a:gd name="connsiteX225" fmla="*/ 840692 w 7467600"/>
              <a:gd name="connsiteY225" fmla="*/ 3284921 h 6858000"/>
              <a:gd name="connsiteX226" fmla="*/ 979248 w 7467600"/>
              <a:gd name="connsiteY226" fmla="*/ 3221003 h 6858000"/>
              <a:gd name="connsiteX227" fmla="*/ 1053282 w 7467600"/>
              <a:gd name="connsiteY227" fmla="*/ 3185247 h 6858000"/>
              <a:gd name="connsiteX228" fmla="*/ 1320603 w 7467600"/>
              <a:gd name="connsiteY228" fmla="*/ 3081281 h 6858000"/>
              <a:gd name="connsiteX229" fmla="*/ 1238695 w 7467600"/>
              <a:gd name="connsiteY229" fmla="*/ 3076820 h 6858000"/>
              <a:gd name="connsiteX230" fmla="*/ 5425627 w 7467600"/>
              <a:gd name="connsiteY230" fmla="*/ 2954192 h 6858000"/>
              <a:gd name="connsiteX231" fmla="*/ 5470770 w 7467600"/>
              <a:gd name="connsiteY231" fmla="*/ 3005435 h 6858000"/>
              <a:gd name="connsiteX232" fmla="*/ 5519779 w 7467600"/>
              <a:gd name="connsiteY232" fmla="*/ 4359223 h 6858000"/>
              <a:gd name="connsiteX233" fmla="*/ 5520293 w 7467600"/>
              <a:gd name="connsiteY233" fmla="*/ 4360602 h 6858000"/>
              <a:gd name="connsiteX234" fmla="*/ 5767221 w 7467600"/>
              <a:gd name="connsiteY234" fmla="*/ 4665564 h 6858000"/>
              <a:gd name="connsiteX235" fmla="*/ 6937169 w 7467600"/>
              <a:gd name="connsiteY235" fmla="*/ 4815941 h 6858000"/>
              <a:gd name="connsiteX236" fmla="*/ 6953922 w 7467600"/>
              <a:gd name="connsiteY236" fmla="*/ 4890068 h 6858000"/>
              <a:gd name="connsiteX237" fmla="*/ 6071359 w 7467600"/>
              <a:gd name="connsiteY237" fmla="*/ 4770770 h 6858000"/>
              <a:gd name="connsiteX238" fmla="*/ 6038839 w 7467600"/>
              <a:gd name="connsiteY238" fmla="*/ 4764474 h 6858000"/>
              <a:gd name="connsiteX239" fmla="*/ 6038706 w 7467600"/>
              <a:gd name="connsiteY239" fmla="*/ 4763847 h 6858000"/>
              <a:gd name="connsiteX240" fmla="*/ 6037784 w 7467600"/>
              <a:gd name="connsiteY240" fmla="*/ 4764270 h 6858000"/>
              <a:gd name="connsiteX241" fmla="*/ 6038839 w 7467600"/>
              <a:gd name="connsiteY241" fmla="*/ 4764474 h 6858000"/>
              <a:gd name="connsiteX242" fmla="*/ 6040338 w 7467600"/>
              <a:gd name="connsiteY242" fmla="*/ 4771418 h 6858000"/>
              <a:gd name="connsiteX243" fmla="*/ 6024488 w 7467600"/>
              <a:gd name="connsiteY243" fmla="*/ 4809903 h 6858000"/>
              <a:gd name="connsiteX244" fmla="*/ 5599771 w 7467600"/>
              <a:gd name="connsiteY244" fmla="*/ 5509652 h 6858000"/>
              <a:gd name="connsiteX245" fmla="*/ 5548843 w 7467600"/>
              <a:gd name="connsiteY245" fmla="*/ 5563845 h 6858000"/>
              <a:gd name="connsiteX246" fmla="*/ 5940952 w 7467600"/>
              <a:gd name="connsiteY246" fmla="*/ 6250028 h 6858000"/>
              <a:gd name="connsiteX247" fmla="*/ 6043441 w 7467600"/>
              <a:gd name="connsiteY247" fmla="*/ 6665847 h 6858000"/>
              <a:gd name="connsiteX248" fmla="*/ 6093432 w 7467600"/>
              <a:gd name="connsiteY248" fmla="*/ 6858000 h 6858000"/>
              <a:gd name="connsiteX249" fmla="*/ 6034344 w 7467600"/>
              <a:gd name="connsiteY249" fmla="*/ 6858000 h 6858000"/>
              <a:gd name="connsiteX250" fmla="*/ 6026679 w 7467600"/>
              <a:gd name="connsiteY250" fmla="*/ 6836959 h 6858000"/>
              <a:gd name="connsiteX251" fmla="*/ 5800441 w 7467600"/>
              <a:gd name="connsiteY251" fmla="*/ 6335286 h 6858000"/>
              <a:gd name="connsiteX252" fmla="*/ 5526562 w 7467600"/>
              <a:gd name="connsiteY252" fmla="*/ 5705388 h 6858000"/>
              <a:gd name="connsiteX253" fmla="*/ 5519640 w 7467600"/>
              <a:gd name="connsiteY253" fmla="*/ 5683774 h 6858000"/>
              <a:gd name="connsiteX254" fmla="*/ 5844559 w 7467600"/>
              <a:gd name="connsiteY254" fmla="*/ 6553349 h 6858000"/>
              <a:gd name="connsiteX255" fmla="*/ 5975994 w 7467600"/>
              <a:gd name="connsiteY255" fmla="*/ 6858000 h 6858000"/>
              <a:gd name="connsiteX256" fmla="*/ 5898547 w 7467600"/>
              <a:gd name="connsiteY256" fmla="*/ 6858000 h 6858000"/>
              <a:gd name="connsiteX257" fmla="*/ 5682041 w 7467600"/>
              <a:gd name="connsiteY257" fmla="*/ 6355860 h 6858000"/>
              <a:gd name="connsiteX258" fmla="*/ 5461758 w 7467600"/>
              <a:gd name="connsiteY258" fmla="*/ 5820220 h 6858000"/>
              <a:gd name="connsiteX259" fmla="*/ 5237282 w 7467600"/>
              <a:gd name="connsiteY259" fmla="*/ 6579086 h 6858000"/>
              <a:gd name="connsiteX260" fmla="*/ 5115009 w 7467600"/>
              <a:gd name="connsiteY260" fmla="*/ 6858000 h 6858000"/>
              <a:gd name="connsiteX261" fmla="*/ 5028074 w 7467600"/>
              <a:gd name="connsiteY261" fmla="*/ 6858000 h 6858000"/>
              <a:gd name="connsiteX262" fmla="*/ 5079508 w 7467600"/>
              <a:gd name="connsiteY262" fmla="*/ 6749074 h 6858000"/>
              <a:gd name="connsiteX263" fmla="*/ 5371846 w 7467600"/>
              <a:gd name="connsiteY263" fmla="*/ 5924413 h 6858000"/>
              <a:gd name="connsiteX264" fmla="*/ 5270512 w 7467600"/>
              <a:gd name="connsiteY264" fmla="*/ 6138975 h 6858000"/>
              <a:gd name="connsiteX265" fmla="*/ 5062409 w 7467600"/>
              <a:gd name="connsiteY265" fmla="*/ 6653544 h 6858000"/>
              <a:gd name="connsiteX266" fmla="*/ 5036628 w 7467600"/>
              <a:gd name="connsiteY266" fmla="*/ 6754247 h 6858000"/>
              <a:gd name="connsiteX267" fmla="*/ 5009112 w 7467600"/>
              <a:gd name="connsiteY267" fmla="*/ 6858000 h 6858000"/>
              <a:gd name="connsiteX268" fmla="*/ 4976679 w 7467600"/>
              <a:gd name="connsiteY268" fmla="*/ 6858000 h 6858000"/>
              <a:gd name="connsiteX269" fmla="*/ 5006537 w 7467600"/>
              <a:gd name="connsiteY269" fmla="*/ 6747068 h 6858000"/>
              <a:gd name="connsiteX270" fmla="*/ 5032723 w 7467600"/>
              <a:gd name="connsiteY270" fmla="*/ 6644957 h 6858000"/>
              <a:gd name="connsiteX271" fmla="*/ 5242949 w 7467600"/>
              <a:gd name="connsiteY271" fmla="*/ 6125175 h 6858000"/>
              <a:gd name="connsiteX272" fmla="*/ 5286321 w 7467600"/>
              <a:gd name="connsiteY272" fmla="*/ 6033555 h 6858000"/>
              <a:gd name="connsiteX273" fmla="*/ 5008210 w 7467600"/>
              <a:gd name="connsiteY273" fmla="*/ 6649194 h 6858000"/>
              <a:gd name="connsiteX274" fmla="*/ 4986321 w 7467600"/>
              <a:gd name="connsiteY274" fmla="*/ 6765687 h 6858000"/>
              <a:gd name="connsiteX275" fmla="*/ 4973474 w 7467600"/>
              <a:gd name="connsiteY275" fmla="*/ 6858000 h 6858000"/>
              <a:gd name="connsiteX276" fmla="*/ 4907178 w 7467600"/>
              <a:gd name="connsiteY276" fmla="*/ 6858000 h 6858000"/>
              <a:gd name="connsiteX277" fmla="*/ 4910810 w 7467600"/>
              <a:gd name="connsiteY277" fmla="*/ 6829660 h 6858000"/>
              <a:gd name="connsiteX278" fmla="*/ 4987461 w 7467600"/>
              <a:gd name="connsiteY278" fmla="*/ 6432994 h 6858000"/>
              <a:gd name="connsiteX279" fmla="*/ 5179262 w 7467600"/>
              <a:gd name="connsiteY279" fmla="*/ 6035044 h 6858000"/>
              <a:gd name="connsiteX280" fmla="*/ 4689678 w 7467600"/>
              <a:gd name="connsiteY280" fmla="*/ 6440241 h 6858000"/>
              <a:gd name="connsiteX281" fmla="*/ 4477543 w 7467600"/>
              <a:gd name="connsiteY281" fmla="*/ 6674836 h 6858000"/>
              <a:gd name="connsiteX282" fmla="*/ 4329957 w 7467600"/>
              <a:gd name="connsiteY282" fmla="*/ 6858000 h 6858000"/>
              <a:gd name="connsiteX283" fmla="*/ 4218595 w 7467600"/>
              <a:gd name="connsiteY283" fmla="*/ 6858000 h 6858000"/>
              <a:gd name="connsiteX284" fmla="*/ 4368888 w 7467600"/>
              <a:gd name="connsiteY284" fmla="*/ 6668412 h 6858000"/>
              <a:gd name="connsiteX285" fmla="*/ 4563091 w 7467600"/>
              <a:gd name="connsiteY285" fmla="*/ 6442508 h 6858000"/>
              <a:gd name="connsiteX286" fmla="*/ 5387324 w 7467600"/>
              <a:gd name="connsiteY286" fmla="*/ 5705830 h 6858000"/>
              <a:gd name="connsiteX287" fmla="*/ 5073620 w 7467600"/>
              <a:gd name="connsiteY287" fmla="*/ 5955437 h 6858000"/>
              <a:gd name="connsiteX288" fmla="*/ 4689789 w 7467600"/>
              <a:gd name="connsiteY288" fmla="*/ 6268382 h 6858000"/>
              <a:gd name="connsiteX289" fmla="*/ 4418722 w 7467600"/>
              <a:gd name="connsiteY289" fmla="*/ 6570886 h 6858000"/>
              <a:gd name="connsiteX290" fmla="*/ 4214944 w 7467600"/>
              <a:gd name="connsiteY290" fmla="*/ 6858000 h 6858000"/>
              <a:gd name="connsiteX291" fmla="*/ 4177898 w 7467600"/>
              <a:gd name="connsiteY291" fmla="*/ 6858000 h 6858000"/>
              <a:gd name="connsiteX292" fmla="*/ 4391597 w 7467600"/>
              <a:gd name="connsiteY292" fmla="*/ 6556370 h 6858000"/>
              <a:gd name="connsiteX293" fmla="*/ 4668889 w 7467600"/>
              <a:gd name="connsiteY293" fmla="*/ 6246399 h 6858000"/>
              <a:gd name="connsiteX294" fmla="*/ 5055427 w 7467600"/>
              <a:gd name="connsiteY294" fmla="*/ 5931476 h 6858000"/>
              <a:gd name="connsiteX295" fmla="*/ 5371814 w 7467600"/>
              <a:gd name="connsiteY295" fmla="*/ 5678975 h 6858000"/>
              <a:gd name="connsiteX296" fmla="*/ 4987918 w 7467600"/>
              <a:gd name="connsiteY296" fmla="*/ 5838701 h 6858000"/>
              <a:gd name="connsiteX297" fmla="*/ 4317146 w 7467600"/>
              <a:gd name="connsiteY297" fmla="*/ 6587716 h 6858000"/>
              <a:gd name="connsiteX298" fmla="*/ 4171627 w 7467600"/>
              <a:gd name="connsiteY298" fmla="*/ 6858000 h 6858000"/>
              <a:gd name="connsiteX299" fmla="*/ 4081585 w 7467600"/>
              <a:gd name="connsiteY299" fmla="*/ 6858000 h 6858000"/>
              <a:gd name="connsiteX300" fmla="*/ 4238603 w 7467600"/>
              <a:gd name="connsiteY300" fmla="*/ 6559341 h 6858000"/>
              <a:gd name="connsiteX301" fmla="*/ 4778333 w 7467600"/>
              <a:gd name="connsiteY301" fmla="*/ 5873626 h 6858000"/>
              <a:gd name="connsiteX302" fmla="*/ 5414185 w 7467600"/>
              <a:gd name="connsiteY302" fmla="*/ 5573882 h 6858000"/>
              <a:gd name="connsiteX303" fmla="*/ 5959648 w 7467600"/>
              <a:gd name="connsiteY303" fmla="*/ 4760797 h 6858000"/>
              <a:gd name="connsiteX304" fmla="*/ 5355019 w 7467600"/>
              <a:gd name="connsiteY304" fmla="*/ 4734672 h 6858000"/>
              <a:gd name="connsiteX305" fmla="*/ 5083565 w 7467600"/>
              <a:gd name="connsiteY305" fmla="*/ 5179121 h 6858000"/>
              <a:gd name="connsiteX306" fmla="*/ 4713577 w 7467600"/>
              <a:gd name="connsiteY306" fmla="*/ 5616803 h 6858000"/>
              <a:gd name="connsiteX307" fmla="*/ 3989559 w 7467600"/>
              <a:gd name="connsiteY307" fmla="*/ 6145945 h 6858000"/>
              <a:gd name="connsiteX308" fmla="*/ 3939824 w 7467600"/>
              <a:gd name="connsiteY308" fmla="*/ 6066900 h 6858000"/>
              <a:gd name="connsiteX309" fmla="*/ 4584537 w 7467600"/>
              <a:gd name="connsiteY309" fmla="*/ 5324826 h 6858000"/>
              <a:gd name="connsiteX310" fmla="*/ 5037105 w 7467600"/>
              <a:gd name="connsiteY310" fmla="*/ 5088765 h 6858000"/>
              <a:gd name="connsiteX311" fmla="*/ 5039930 w 7467600"/>
              <a:gd name="connsiteY311" fmla="*/ 5089585 h 6858000"/>
              <a:gd name="connsiteX312" fmla="*/ 5263764 w 7467600"/>
              <a:gd name="connsiteY312" fmla="*/ 4735525 h 6858000"/>
              <a:gd name="connsiteX313" fmla="*/ 4086300 w 7467600"/>
              <a:gd name="connsiteY313" fmla="*/ 4884599 h 6858000"/>
              <a:gd name="connsiteX314" fmla="*/ 4085485 w 7467600"/>
              <a:gd name="connsiteY314" fmla="*/ 4899070 h 6858000"/>
              <a:gd name="connsiteX315" fmla="*/ 3871915 w 7467600"/>
              <a:gd name="connsiteY315" fmla="*/ 5253645 h 6858000"/>
              <a:gd name="connsiteX316" fmla="*/ 3799374 w 7467600"/>
              <a:gd name="connsiteY316" fmla="*/ 5466127 h 6858000"/>
              <a:gd name="connsiteX317" fmla="*/ 3498850 w 7467600"/>
              <a:gd name="connsiteY317" fmla="*/ 6661888 h 6858000"/>
              <a:gd name="connsiteX318" fmla="*/ 3399216 w 7467600"/>
              <a:gd name="connsiteY318" fmla="*/ 6858000 h 6858000"/>
              <a:gd name="connsiteX319" fmla="*/ 3303688 w 7467600"/>
              <a:gd name="connsiteY319" fmla="*/ 6858000 h 6858000"/>
              <a:gd name="connsiteX320" fmla="*/ 3391774 w 7467600"/>
              <a:gd name="connsiteY320" fmla="*/ 6697181 h 6858000"/>
              <a:gd name="connsiteX321" fmla="*/ 3735540 w 7467600"/>
              <a:gd name="connsiteY321" fmla="*/ 5546923 h 6858000"/>
              <a:gd name="connsiteX322" fmla="*/ 3729438 w 7467600"/>
              <a:gd name="connsiteY322" fmla="*/ 5569058 h 6858000"/>
              <a:gd name="connsiteX323" fmla="*/ 3707782 w 7467600"/>
              <a:gd name="connsiteY323" fmla="*/ 5644908 h 6858000"/>
              <a:gd name="connsiteX324" fmla="*/ 3583827 w 7467600"/>
              <a:gd name="connsiteY324" fmla="*/ 6039215 h 6858000"/>
              <a:gd name="connsiteX325" fmla="*/ 3547861 w 7467600"/>
              <a:gd name="connsiteY325" fmla="*/ 6129609 h 6858000"/>
              <a:gd name="connsiteX326" fmla="*/ 3490905 w 7467600"/>
              <a:gd name="connsiteY326" fmla="*/ 6277660 h 6858000"/>
              <a:gd name="connsiteX327" fmla="*/ 3455859 w 7467600"/>
              <a:gd name="connsiteY327" fmla="*/ 6391301 h 6858000"/>
              <a:gd name="connsiteX328" fmla="*/ 3429112 w 7467600"/>
              <a:gd name="connsiteY328" fmla="*/ 6479469 h 6858000"/>
              <a:gd name="connsiteX329" fmla="*/ 3304862 w 7467600"/>
              <a:gd name="connsiteY329" fmla="*/ 6796476 h 6858000"/>
              <a:gd name="connsiteX330" fmla="*/ 3276071 w 7467600"/>
              <a:gd name="connsiteY330" fmla="*/ 6858000 h 6858000"/>
              <a:gd name="connsiteX331" fmla="*/ 3240805 w 7467600"/>
              <a:gd name="connsiteY331" fmla="*/ 6858000 h 6858000"/>
              <a:gd name="connsiteX332" fmla="*/ 3275917 w 7467600"/>
              <a:gd name="connsiteY332" fmla="*/ 6783192 h 6858000"/>
              <a:gd name="connsiteX333" fmla="*/ 3399358 w 7467600"/>
              <a:gd name="connsiteY333" fmla="*/ 6469011 h 6858000"/>
              <a:gd name="connsiteX334" fmla="*/ 3425650 w 7467600"/>
              <a:gd name="connsiteY334" fmla="*/ 6381333 h 6858000"/>
              <a:gd name="connsiteX335" fmla="*/ 3460661 w 7467600"/>
              <a:gd name="connsiteY335" fmla="*/ 6266763 h 6858000"/>
              <a:gd name="connsiteX336" fmla="*/ 3518021 w 7467600"/>
              <a:gd name="connsiteY336" fmla="*/ 6117298 h 6858000"/>
              <a:gd name="connsiteX337" fmla="*/ 3554035 w 7467600"/>
              <a:gd name="connsiteY337" fmla="*/ 6027832 h 6858000"/>
              <a:gd name="connsiteX338" fmla="*/ 3677174 w 7467600"/>
              <a:gd name="connsiteY338" fmla="*/ 5636351 h 6858000"/>
              <a:gd name="connsiteX339" fmla="*/ 3698819 w 7467600"/>
              <a:gd name="connsiteY339" fmla="*/ 5560503 h 6858000"/>
              <a:gd name="connsiteX340" fmla="*/ 3702094 w 7467600"/>
              <a:gd name="connsiteY340" fmla="*/ 5549194 h 6858000"/>
              <a:gd name="connsiteX341" fmla="*/ 3398355 w 7467600"/>
              <a:gd name="connsiteY341" fmla="*/ 6094603 h 6858000"/>
              <a:gd name="connsiteX342" fmla="*/ 3193941 w 7467600"/>
              <a:gd name="connsiteY342" fmla="*/ 6798775 h 6858000"/>
              <a:gd name="connsiteX343" fmla="*/ 3184140 w 7467600"/>
              <a:gd name="connsiteY343" fmla="*/ 6858000 h 6858000"/>
              <a:gd name="connsiteX344" fmla="*/ 3099978 w 7467600"/>
              <a:gd name="connsiteY344" fmla="*/ 6858000 h 6858000"/>
              <a:gd name="connsiteX345" fmla="*/ 3101556 w 7467600"/>
              <a:gd name="connsiteY345" fmla="*/ 6843337 h 6858000"/>
              <a:gd name="connsiteX346" fmla="*/ 3370162 w 7467600"/>
              <a:gd name="connsiteY346" fmla="*/ 5785550 h 6858000"/>
              <a:gd name="connsiteX347" fmla="*/ 3746477 w 7467600"/>
              <a:gd name="connsiteY347" fmla="*/ 5377889 h 6858000"/>
              <a:gd name="connsiteX348" fmla="*/ 3863399 w 7467600"/>
              <a:gd name="connsiteY348" fmla="*/ 5087257 h 6858000"/>
              <a:gd name="connsiteX349" fmla="*/ 3968712 w 7467600"/>
              <a:gd name="connsiteY349" fmla="*/ 4913989 h 6858000"/>
              <a:gd name="connsiteX350" fmla="*/ 2792390 w 7467600"/>
              <a:gd name="connsiteY350" fmla="*/ 5382974 h 6858000"/>
              <a:gd name="connsiteX351" fmla="*/ 2714982 w 7467600"/>
              <a:gd name="connsiteY351" fmla="*/ 5427051 h 6858000"/>
              <a:gd name="connsiteX352" fmla="*/ 2813361 w 7467600"/>
              <a:gd name="connsiteY352" fmla="*/ 6023912 h 6858000"/>
              <a:gd name="connsiteX353" fmla="*/ 2688430 w 7467600"/>
              <a:gd name="connsiteY353" fmla="*/ 6801564 h 6858000"/>
              <a:gd name="connsiteX354" fmla="*/ 2629626 w 7467600"/>
              <a:gd name="connsiteY354" fmla="*/ 6763394 h 6858000"/>
              <a:gd name="connsiteX355" fmla="*/ 2565328 w 7467600"/>
              <a:gd name="connsiteY355" fmla="*/ 5516399 h 6858000"/>
              <a:gd name="connsiteX356" fmla="*/ 1922999 w 7467600"/>
              <a:gd name="connsiteY356" fmla="*/ 5980343 h 6858000"/>
              <a:gd name="connsiteX357" fmla="*/ 1950261 w 7467600"/>
              <a:gd name="connsiteY357" fmla="*/ 6405858 h 6858000"/>
              <a:gd name="connsiteX358" fmla="*/ 2365554 w 7467600"/>
              <a:gd name="connsiteY358" fmla="*/ 6759107 h 6858000"/>
              <a:gd name="connsiteX359" fmla="*/ 2424142 w 7467600"/>
              <a:gd name="connsiteY359" fmla="*/ 6858000 h 6858000"/>
              <a:gd name="connsiteX360" fmla="*/ 2395994 w 7467600"/>
              <a:gd name="connsiteY360" fmla="*/ 6858000 h 6858000"/>
              <a:gd name="connsiteX361" fmla="*/ 2392863 w 7467600"/>
              <a:gd name="connsiteY361" fmla="*/ 6852964 h 6858000"/>
              <a:gd name="connsiteX362" fmla="*/ 2017589 w 7467600"/>
              <a:gd name="connsiteY362" fmla="*/ 6493982 h 6858000"/>
              <a:gd name="connsiteX363" fmla="*/ 2147336 w 7467600"/>
              <a:gd name="connsiteY363" fmla="*/ 6594052 h 6858000"/>
              <a:gd name="connsiteX364" fmla="*/ 2207047 w 7467600"/>
              <a:gd name="connsiteY364" fmla="*/ 6654540 h 6858000"/>
              <a:gd name="connsiteX365" fmla="*/ 2299106 w 7467600"/>
              <a:gd name="connsiteY365" fmla="*/ 6778931 h 6858000"/>
              <a:gd name="connsiteX366" fmla="*/ 2314430 w 7467600"/>
              <a:gd name="connsiteY366" fmla="*/ 6801144 h 6858000"/>
              <a:gd name="connsiteX367" fmla="*/ 2352406 w 7467600"/>
              <a:gd name="connsiteY367" fmla="*/ 6858000 h 6858000"/>
              <a:gd name="connsiteX368" fmla="*/ 2314492 w 7467600"/>
              <a:gd name="connsiteY368" fmla="*/ 6858000 h 6858000"/>
              <a:gd name="connsiteX369" fmla="*/ 2288095 w 7467600"/>
              <a:gd name="connsiteY369" fmla="*/ 6818030 h 6858000"/>
              <a:gd name="connsiteX370" fmla="*/ 2272768 w 7467600"/>
              <a:gd name="connsiteY370" fmla="*/ 6795822 h 6858000"/>
              <a:gd name="connsiteX371" fmla="*/ 2182715 w 7467600"/>
              <a:gd name="connsiteY371" fmla="*/ 6675071 h 6858000"/>
              <a:gd name="connsiteX372" fmla="*/ 2032061 w 7467600"/>
              <a:gd name="connsiteY372" fmla="*/ 6541380 h 6858000"/>
              <a:gd name="connsiteX373" fmla="*/ 2257220 w 7467600"/>
              <a:gd name="connsiteY373" fmla="*/ 6826257 h 6858000"/>
              <a:gd name="connsiteX374" fmla="*/ 2281324 w 7467600"/>
              <a:gd name="connsiteY374" fmla="*/ 6858000 h 6858000"/>
              <a:gd name="connsiteX375" fmla="*/ 2242860 w 7467600"/>
              <a:gd name="connsiteY375" fmla="*/ 6858000 h 6858000"/>
              <a:gd name="connsiteX376" fmla="*/ 2232818 w 7467600"/>
              <a:gd name="connsiteY376" fmla="*/ 6844926 h 6858000"/>
              <a:gd name="connsiteX377" fmla="*/ 1990172 w 7467600"/>
              <a:gd name="connsiteY377" fmla="*/ 6542121 h 6858000"/>
              <a:gd name="connsiteX378" fmla="*/ 2124090 w 7467600"/>
              <a:gd name="connsiteY378" fmla="*/ 6761017 h 6858000"/>
              <a:gd name="connsiteX379" fmla="*/ 2200380 w 7467600"/>
              <a:gd name="connsiteY379" fmla="*/ 6858000 h 6858000"/>
              <a:gd name="connsiteX380" fmla="*/ 2147507 w 7467600"/>
              <a:gd name="connsiteY380" fmla="*/ 6858000 h 6858000"/>
              <a:gd name="connsiteX381" fmla="*/ 2070668 w 7467600"/>
              <a:gd name="connsiteY381" fmla="*/ 6761520 h 6858000"/>
              <a:gd name="connsiteX382" fmla="*/ 1975142 w 7467600"/>
              <a:gd name="connsiteY382" fmla="*/ 6585570 h 6858000"/>
              <a:gd name="connsiteX383" fmla="*/ 2050035 w 7467600"/>
              <a:gd name="connsiteY383" fmla="*/ 6813345 h 6858000"/>
              <a:gd name="connsiteX384" fmla="*/ 2063025 w 7467600"/>
              <a:gd name="connsiteY384" fmla="*/ 6858000 h 6858000"/>
              <a:gd name="connsiteX385" fmla="*/ 2021675 w 7467600"/>
              <a:gd name="connsiteY385" fmla="*/ 6858000 h 6858000"/>
              <a:gd name="connsiteX386" fmla="*/ 2019308 w 7467600"/>
              <a:gd name="connsiteY386" fmla="*/ 6847118 h 6858000"/>
              <a:gd name="connsiteX387" fmla="*/ 1938835 w 7467600"/>
              <a:gd name="connsiteY387" fmla="*/ 6551160 h 6858000"/>
              <a:gd name="connsiteX388" fmla="*/ 1953230 w 7467600"/>
              <a:gd name="connsiteY388" fmla="*/ 6759699 h 6858000"/>
              <a:gd name="connsiteX389" fmla="*/ 1956763 w 7467600"/>
              <a:gd name="connsiteY389" fmla="*/ 6778191 h 6858000"/>
              <a:gd name="connsiteX390" fmla="*/ 1967925 w 7467600"/>
              <a:gd name="connsiteY390" fmla="*/ 6858000 h 6858000"/>
              <a:gd name="connsiteX391" fmla="*/ 1936622 w 7467600"/>
              <a:gd name="connsiteY391" fmla="*/ 6858000 h 6858000"/>
              <a:gd name="connsiteX392" fmla="*/ 1926261 w 7467600"/>
              <a:gd name="connsiteY392" fmla="*/ 6784064 h 6858000"/>
              <a:gd name="connsiteX393" fmla="*/ 1922724 w 7467600"/>
              <a:gd name="connsiteY393" fmla="*/ 6765577 h 6858000"/>
              <a:gd name="connsiteX394" fmla="*/ 1904650 w 7467600"/>
              <a:gd name="connsiteY394" fmla="*/ 6639616 h 6858000"/>
              <a:gd name="connsiteX395" fmla="*/ 1885273 w 7467600"/>
              <a:gd name="connsiteY395" fmla="*/ 6858000 h 6858000"/>
              <a:gd name="connsiteX396" fmla="*/ 1854363 w 7467600"/>
              <a:gd name="connsiteY396" fmla="*/ 6858000 h 6858000"/>
              <a:gd name="connsiteX397" fmla="*/ 1880391 w 7467600"/>
              <a:gd name="connsiteY397" fmla="*/ 6603796 h 6858000"/>
              <a:gd name="connsiteX398" fmla="*/ 1818273 w 7467600"/>
              <a:gd name="connsiteY398" fmla="*/ 6715729 h 6858000"/>
              <a:gd name="connsiteX399" fmla="*/ 1794691 w 7467600"/>
              <a:gd name="connsiteY399" fmla="*/ 6843239 h 6858000"/>
              <a:gd name="connsiteX400" fmla="*/ 1794914 w 7467600"/>
              <a:gd name="connsiteY400" fmla="*/ 6858000 h 6858000"/>
              <a:gd name="connsiteX401" fmla="*/ 1746128 w 7467600"/>
              <a:gd name="connsiteY401" fmla="*/ 6858000 h 6858000"/>
              <a:gd name="connsiteX402" fmla="*/ 1753934 w 7467600"/>
              <a:gd name="connsiteY402" fmla="*/ 6724796 h 6858000"/>
              <a:gd name="connsiteX403" fmla="*/ 1792053 w 7467600"/>
              <a:gd name="connsiteY403" fmla="*/ 6572396 h 6858000"/>
              <a:gd name="connsiteX404" fmla="*/ 1862248 w 7467600"/>
              <a:gd name="connsiteY404" fmla="*/ 6266397 h 6858000"/>
              <a:gd name="connsiteX405" fmla="*/ 1862250 w 7467600"/>
              <a:gd name="connsiteY405" fmla="*/ 6033531 h 6858000"/>
              <a:gd name="connsiteX406" fmla="*/ 1211999 w 7467600"/>
              <a:gd name="connsiteY406" fmla="*/ 6683610 h 6858000"/>
              <a:gd name="connsiteX407" fmla="*/ 1213266 w 7467600"/>
              <a:gd name="connsiteY407" fmla="*/ 6691947 h 6858000"/>
              <a:gd name="connsiteX408" fmla="*/ 1203370 w 7467600"/>
              <a:gd name="connsiteY408" fmla="*/ 6850676 h 6858000"/>
              <a:gd name="connsiteX409" fmla="*/ 1203671 w 7467600"/>
              <a:gd name="connsiteY409" fmla="*/ 6858000 h 6858000"/>
              <a:gd name="connsiteX410" fmla="*/ 1143180 w 7467600"/>
              <a:gd name="connsiteY410" fmla="*/ 6858000 h 6858000"/>
              <a:gd name="connsiteX411" fmla="*/ 1142176 w 7467600"/>
              <a:gd name="connsiteY411" fmla="*/ 6766045 h 6858000"/>
              <a:gd name="connsiteX412" fmla="*/ 1067484 w 7467600"/>
              <a:gd name="connsiteY412" fmla="*/ 6858000 h 6858000"/>
              <a:gd name="connsiteX413" fmla="*/ 953928 w 7467600"/>
              <a:gd name="connsiteY413" fmla="*/ 6858000 h 6858000"/>
              <a:gd name="connsiteX414" fmla="*/ 959715 w 7467600"/>
              <a:gd name="connsiteY414" fmla="*/ 6850185 h 6858000"/>
              <a:gd name="connsiteX415" fmla="*/ 1483788 w 7467600"/>
              <a:gd name="connsiteY415" fmla="*/ 6259174 h 6858000"/>
              <a:gd name="connsiteX416" fmla="*/ 1100671 w 7467600"/>
              <a:gd name="connsiteY416" fmla="*/ 6252137 h 6858000"/>
              <a:gd name="connsiteX417" fmla="*/ 1090144 w 7467600"/>
              <a:gd name="connsiteY417" fmla="*/ 6256748 h 6858000"/>
              <a:gd name="connsiteX418" fmla="*/ 1095872 w 7467600"/>
              <a:gd name="connsiteY418" fmla="*/ 6271892 h 6858000"/>
              <a:gd name="connsiteX419" fmla="*/ 262785 w 7467600"/>
              <a:gd name="connsiteY419" fmla="*/ 6845450 h 6858000"/>
              <a:gd name="connsiteX420" fmla="*/ 209968 w 7467600"/>
              <a:gd name="connsiteY420" fmla="*/ 6770713 h 6858000"/>
              <a:gd name="connsiteX421" fmla="*/ 873460 w 7467600"/>
              <a:gd name="connsiteY421" fmla="*/ 6253768 h 6858000"/>
              <a:gd name="connsiteX422" fmla="*/ 192686 w 7467600"/>
              <a:gd name="connsiteY422" fmla="*/ 5849257 h 6858000"/>
              <a:gd name="connsiteX423" fmla="*/ 4696 w 7467600"/>
              <a:gd name="connsiteY423" fmla="*/ 5697668 h 6858000"/>
              <a:gd name="connsiteX424" fmla="*/ 0 w 7467600"/>
              <a:gd name="connsiteY424" fmla="*/ 5689984 h 6858000"/>
              <a:gd name="connsiteX425" fmla="*/ 0 w 7467600"/>
              <a:gd name="connsiteY425" fmla="*/ 5513472 h 6858000"/>
              <a:gd name="connsiteX426" fmla="*/ 174101 w 7467600"/>
              <a:gd name="connsiteY426" fmla="*/ 5620277 h 6858000"/>
              <a:gd name="connsiteX427" fmla="*/ 891800 w 7467600"/>
              <a:gd name="connsiteY427" fmla="*/ 6036935 h 6858000"/>
              <a:gd name="connsiteX428" fmla="*/ 1072219 w 7467600"/>
              <a:gd name="connsiteY428" fmla="*/ 6169443 h 6858000"/>
              <a:gd name="connsiteX429" fmla="*/ 1074117 w 7467600"/>
              <a:gd name="connsiteY429" fmla="*/ 6170301 h 6858000"/>
              <a:gd name="connsiteX430" fmla="*/ 1083114 w 7467600"/>
              <a:gd name="connsiteY430" fmla="*/ 6174131 h 6858000"/>
              <a:gd name="connsiteX431" fmla="*/ 1543010 w 7467600"/>
              <a:gd name="connsiteY431" fmla="*/ 6191140 h 6858000"/>
              <a:gd name="connsiteX432" fmla="*/ 1551080 w 7467600"/>
              <a:gd name="connsiteY432" fmla="*/ 6195006 h 6858000"/>
              <a:gd name="connsiteX433" fmla="*/ 2345443 w 7467600"/>
              <a:gd name="connsiteY433" fmla="*/ 5549882 h 6858000"/>
              <a:gd name="connsiteX434" fmla="*/ 1721499 w 7467600"/>
              <a:gd name="connsiteY434" fmla="*/ 5599969 h 6858000"/>
              <a:gd name="connsiteX435" fmla="*/ 767716 w 7467600"/>
              <a:gd name="connsiteY435" fmla="*/ 5472768 h 6858000"/>
              <a:gd name="connsiteX436" fmla="*/ 722147 w 7467600"/>
              <a:gd name="connsiteY436" fmla="*/ 5393091 h 6858000"/>
              <a:gd name="connsiteX437" fmla="*/ 1485552 w 7467600"/>
              <a:gd name="connsiteY437" fmla="*/ 5313202 h 6858000"/>
              <a:gd name="connsiteX438" fmla="*/ 2143004 w 7467600"/>
              <a:gd name="connsiteY438" fmla="*/ 5402420 h 6858000"/>
              <a:gd name="connsiteX439" fmla="*/ 1933391 w 7467600"/>
              <a:gd name="connsiteY439" fmla="*/ 5156971 h 6858000"/>
              <a:gd name="connsiteX440" fmla="*/ 1827118 w 7467600"/>
              <a:gd name="connsiteY440" fmla="*/ 4968410 h 6858000"/>
              <a:gd name="connsiteX441" fmla="*/ 1837349 w 7467600"/>
              <a:gd name="connsiteY441" fmla="*/ 4956357 h 6858000"/>
              <a:gd name="connsiteX442" fmla="*/ 2162835 w 7467600"/>
              <a:gd name="connsiteY442" fmla="*/ 5187853 h 6858000"/>
              <a:gd name="connsiteX443" fmla="*/ 2257167 w 7467600"/>
              <a:gd name="connsiteY443" fmla="*/ 5462123 h 6858000"/>
              <a:gd name="connsiteX444" fmla="*/ 2261598 w 7467600"/>
              <a:gd name="connsiteY444" fmla="*/ 5467998 h 6858000"/>
              <a:gd name="connsiteX445" fmla="*/ 2437177 w 7467600"/>
              <a:gd name="connsiteY445" fmla="*/ 5479608 h 6858000"/>
              <a:gd name="connsiteX446" fmla="*/ 2445247 w 7467600"/>
              <a:gd name="connsiteY446" fmla="*/ 5483476 h 6858000"/>
              <a:gd name="connsiteX447" fmla="*/ 2743626 w 7467600"/>
              <a:gd name="connsiteY447" fmla="*/ 5304819 h 6858000"/>
              <a:gd name="connsiteX448" fmla="*/ 3048102 w 7467600"/>
              <a:gd name="connsiteY448" fmla="*/ 5150595 h 6858000"/>
              <a:gd name="connsiteX449" fmla="*/ 1799414 w 7467600"/>
              <a:gd name="connsiteY449" fmla="*/ 4694732 h 6858000"/>
              <a:gd name="connsiteX450" fmla="*/ 1771735 w 7467600"/>
              <a:gd name="connsiteY450" fmla="*/ 4619929 h 6858000"/>
              <a:gd name="connsiteX451" fmla="*/ 3104273 w 7467600"/>
              <a:gd name="connsiteY451" fmla="*/ 5076159 h 6858000"/>
              <a:gd name="connsiteX452" fmla="*/ 3113245 w 7467600"/>
              <a:gd name="connsiteY452" fmla="*/ 5090705 h 6858000"/>
              <a:gd name="connsiteX453" fmla="*/ 3126294 w 7467600"/>
              <a:gd name="connsiteY453" fmla="*/ 5114400 h 6858000"/>
              <a:gd name="connsiteX454" fmla="*/ 3937433 w 7467600"/>
              <a:gd name="connsiteY454" fmla="*/ 4830473 h 6858000"/>
              <a:gd name="connsiteX455" fmla="*/ 3590475 w 7467600"/>
              <a:gd name="connsiteY455" fmla="*/ 4597974 h 6858000"/>
              <a:gd name="connsiteX456" fmla="*/ 3100264 w 7467600"/>
              <a:gd name="connsiteY456" fmla="*/ 4579845 h 6858000"/>
              <a:gd name="connsiteX457" fmla="*/ 2183576 w 7467600"/>
              <a:gd name="connsiteY457" fmla="*/ 4227150 h 6858000"/>
              <a:gd name="connsiteX458" fmla="*/ 2151029 w 7467600"/>
              <a:gd name="connsiteY458" fmla="*/ 4146947 h 6858000"/>
              <a:gd name="connsiteX459" fmla="*/ 3563434 w 7467600"/>
              <a:gd name="connsiteY459" fmla="*/ 4469115 h 6858000"/>
              <a:gd name="connsiteX460" fmla="*/ 3177952 w 7467600"/>
              <a:gd name="connsiteY460" fmla="*/ 3657386 h 6858000"/>
              <a:gd name="connsiteX461" fmla="*/ 3189263 w 7467600"/>
              <a:gd name="connsiteY461" fmla="*/ 3625726 h 6858000"/>
              <a:gd name="connsiteX462" fmla="*/ 3560912 w 7467600"/>
              <a:gd name="connsiteY462" fmla="*/ 4079863 h 6858000"/>
              <a:gd name="connsiteX463" fmla="*/ 3626636 w 7467600"/>
              <a:gd name="connsiteY463" fmla="*/ 4512230 h 6858000"/>
              <a:gd name="connsiteX464" fmla="*/ 3653088 w 7467600"/>
              <a:gd name="connsiteY464" fmla="*/ 4521417 h 6858000"/>
              <a:gd name="connsiteX465" fmla="*/ 3988128 w 7467600"/>
              <a:gd name="connsiteY465" fmla="*/ 4817267 h 6858000"/>
              <a:gd name="connsiteX466" fmla="*/ 4830582 w 7467600"/>
              <a:gd name="connsiteY466" fmla="*/ 4676000 h 6858000"/>
              <a:gd name="connsiteX467" fmla="*/ 4830100 w 7467600"/>
              <a:gd name="connsiteY467" fmla="*/ 4675554 h 6858000"/>
              <a:gd name="connsiteX468" fmla="*/ 4036318 w 7467600"/>
              <a:gd name="connsiteY468" fmla="*/ 4147013 h 6858000"/>
              <a:gd name="connsiteX469" fmla="*/ 3432098 w 7467600"/>
              <a:gd name="connsiteY469" fmla="*/ 3537312 h 6858000"/>
              <a:gd name="connsiteX470" fmla="*/ 3446761 w 7467600"/>
              <a:gd name="connsiteY470" fmla="*/ 3461278 h 6858000"/>
              <a:gd name="connsiteX471" fmla="*/ 4419733 w 7467600"/>
              <a:gd name="connsiteY471" fmla="*/ 3963555 h 6858000"/>
              <a:gd name="connsiteX472" fmla="*/ 4781371 w 7467600"/>
              <a:gd name="connsiteY472" fmla="*/ 4458604 h 6858000"/>
              <a:gd name="connsiteX473" fmla="*/ 4780440 w 7467600"/>
              <a:gd name="connsiteY473" fmla="*/ 4470290 h 6858000"/>
              <a:gd name="connsiteX474" fmla="*/ 4898954 w 7467600"/>
              <a:gd name="connsiteY474" fmla="*/ 4662092 h 6858000"/>
              <a:gd name="connsiteX475" fmla="*/ 4900699 w 7467600"/>
              <a:gd name="connsiteY475" fmla="*/ 4670867 h 6858000"/>
              <a:gd name="connsiteX476" fmla="*/ 5714511 w 7467600"/>
              <a:gd name="connsiteY476" fmla="*/ 4663483 h 6858000"/>
              <a:gd name="connsiteX477" fmla="*/ 5464793 w 7467600"/>
              <a:gd name="connsiteY477" fmla="*/ 4393556 h 6858000"/>
              <a:gd name="connsiteX478" fmla="*/ 5461897 w 7467600"/>
              <a:gd name="connsiteY478" fmla="*/ 4390879 h 6858000"/>
              <a:gd name="connsiteX479" fmla="*/ 4294126 w 7467600"/>
              <a:gd name="connsiteY479" fmla="*/ 3303048 h 6858000"/>
              <a:gd name="connsiteX480" fmla="*/ 4305321 w 7467600"/>
              <a:gd name="connsiteY480" fmla="*/ 3256953 h 6858000"/>
              <a:gd name="connsiteX481" fmla="*/ 4949299 w 7467600"/>
              <a:gd name="connsiteY481" fmla="*/ 3766336 h 6858000"/>
              <a:gd name="connsiteX482" fmla="*/ 5291452 w 7467600"/>
              <a:gd name="connsiteY482" fmla="*/ 4076801 h 6858000"/>
              <a:gd name="connsiteX483" fmla="*/ 5434998 w 7467600"/>
              <a:gd name="connsiteY483" fmla="*/ 4254100 h 6858000"/>
              <a:gd name="connsiteX484" fmla="*/ 5351015 w 7467600"/>
              <a:gd name="connsiteY484" fmla="*/ 3760989 h 6858000"/>
              <a:gd name="connsiteX485" fmla="*/ 5413780 w 7467600"/>
              <a:gd name="connsiteY485" fmla="*/ 2966265 h 6858000"/>
              <a:gd name="connsiteX486" fmla="*/ 5425627 w 7467600"/>
              <a:gd name="connsiteY486" fmla="*/ 2954192 h 6858000"/>
              <a:gd name="connsiteX487" fmla="*/ 6604735 w 7467600"/>
              <a:gd name="connsiteY487" fmla="*/ 2041381 h 6858000"/>
              <a:gd name="connsiteX488" fmla="*/ 7204487 w 7467600"/>
              <a:gd name="connsiteY488" fmla="*/ 2742112 h 6858000"/>
              <a:gd name="connsiteX489" fmla="*/ 7131592 w 7467600"/>
              <a:gd name="connsiteY489" fmla="*/ 2672096 h 6858000"/>
              <a:gd name="connsiteX490" fmla="*/ 6996344 w 7467600"/>
              <a:gd name="connsiteY490" fmla="*/ 2518310 h 6858000"/>
              <a:gd name="connsiteX491" fmla="*/ 6735495 w 7467600"/>
              <a:gd name="connsiteY491" fmla="*/ 2196890 h 6858000"/>
              <a:gd name="connsiteX492" fmla="*/ 6721901 w 7467600"/>
              <a:gd name="connsiteY492" fmla="*/ 2179274 h 6858000"/>
              <a:gd name="connsiteX493" fmla="*/ 6604735 w 7467600"/>
              <a:gd name="connsiteY493" fmla="*/ 2041381 h 6858000"/>
              <a:gd name="connsiteX494" fmla="*/ 6591670 w 7467600"/>
              <a:gd name="connsiteY494" fmla="*/ 1988277 h 6858000"/>
              <a:gd name="connsiteX495" fmla="*/ 6747349 w 7467600"/>
              <a:gd name="connsiteY495" fmla="*/ 2160069 h 6858000"/>
              <a:gd name="connsiteX496" fmla="*/ 6760943 w 7467600"/>
              <a:gd name="connsiteY496" fmla="*/ 2177686 h 6858000"/>
              <a:gd name="connsiteX497" fmla="*/ 7021065 w 7467600"/>
              <a:gd name="connsiteY497" fmla="*/ 2498102 h 6858000"/>
              <a:gd name="connsiteX498" fmla="*/ 7155223 w 7467600"/>
              <a:gd name="connsiteY498" fmla="*/ 2650386 h 6858000"/>
              <a:gd name="connsiteX499" fmla="*/ 7203167 w 7467600"/>
              <a:gd name="connsiteY499" fmla="*/ 2697288 h 6858000"/>
              <a:gd name="connsiteX500" fmla="*/ 6937703 w 7467600"/>
              <a:gd name="connsiteY500" fmla="*/ 2321981 h 6858000"/>
              <a:gd name="connsiteX501" fmla="*/ 6591670 w 7467600"/>
              <a:gd name="connsiteY501" fmla="*/ 1988277 h 6858000"/>
              <a:gd name="connsiteX502" fmla="*/ 5798671 w 7467600"/>
              <a:gd name="connsiteY502" fmla="*/ 1981601 h 6858000"/>
              <a:gd name="connsiteX503" fmla="*/ 5754709 w 7467600"/>
              <a:gd name="connsiteY503" fmla="*/ 2071454 h 6858000"/>
              <a:gd name="connsiteX504" fmla="*/ 5763044 w 7467600"/>
              <a:gd name="connsiteY504" fmla="*/ 2842206 h 6858000"/>
              <a:gd name="connsiteX505" fmla="*/ 5764974 w 7467600"/>
              <a:gd name="connsiteY505" fmla="*/ 2799609 h 6858000"/>
              <a:gd name="connsiteX506" fmla="*/ 5767665 w 7467600"/>
              <a:gd name="connsiteY506" fmla="*/ 2666409 h 6858000"/>
              <a:gd name="connsiteX507" fmla="*/ 5763055 w 7467600"/>
              <a:gd name="connsiteY507" fmla="*/ 2579705 h 6858000"/>
              <a:gd name="connsiteX508" fmla="*/ 5758079 w 7467600"/>
              <a:gd name="connsiteY508" fmla="*/ 2492508 h 6858000"/>
              <a:gd name="connsiteX509" fmla="*/ 5779325 w 7467600"/>
              <a:gd name="connsiteY509" fmla="*/ 2197069 h 6858000"/>
              <a:gd name="connsiteX510" fmla="*/ 5798671 w 7467600"/>
              <a:gd name="connsiteY510" fmla="*/ 1981601 h 6858000"/>
              <a:gd name="connsiteX511" fmla="*/ 5829202 w 7467600"/>
              <a:gd name="connsiteY511" fmla="*/ 1971679 h 6858000"/>
              <a:gd name="connsiteX512" fmla="*/ 5809558 w 7467600"/>
              <a:gd name="connsiteY512" fmla="*/ 2198043 h 6858000"/>
              <a:gd name="connsiteX513" fmla="*/ 5788653 w 7467600"/>
              <a:gd name="connsiteY513" fmla="*/ 2489430 h 6858000"/>
              <a:gd name="connsiteX514" fmla="*/ 5793439 w 7467600"/>
              <a:gd name="connsiteY514" fmla="*/ 2575235 h 6858000"/>
              <a:gd name="connsiteX515" fmla="*/ 5796837 w 7467600"/>
              <a:gd name="connsiteY515" fmla="*/ 2637633 h 6858000"/>
              <a:gd name="connsiteX516" fmla="*/ 5818614 w 7467600"/>
              <a:gd name="connsiteY516" fmla="*/ 2473055 h 6858000"/>
              <a:gd name="connsiteX517" fmla="*/ 5829202 w 7467600"/>
              <a:gd name="connsiteY517" fmla="*/ 1971679 h 6858000"/>
              <a:gd name="connsiteX518" fmla="*/ 5911389 w 7467600"/>
              <a:gd name="connsiteY518" fmla="*/ 1898371 h 6858000"/>
              <a:gd name="connsiteX519" fmla="*/ 6237627 w 7467600"/>
              <a:gd name="connsiteY519" fmla="*/ 2231921 h 6858000"/>
              <a:gd name="connsiteX520" fmla="*/ 5911389 w 7467600"/>
              <a:gd name="connsiteY520" fmla="*/ 1898371 h 6858000"/>
              <a:gd name="connsiteX521" fmla="*/ 6944437 w 7467600"/>
              <a:gd name="connsiteY521" fmla="*/ 1575402 h 6858000"/>
              <a:gd name="connsiteX522" fmla="*/ 6304730 w 7467600"/>
              <a:gd name="connsiteY522" fmla="*/ 1766654 h 6858000"/>
              <a:gd name="connsiteX523" fmla="*/ 6944437 w 7467600"/>
              <a:gd name="connsiteY523" fmla="*/ 1575402 h 6858000"/>
              <a:gd name="connsiteX524" fmla="*/ 7019523 w 7467600"/>
              <a:gd name="connsiteY524" fmla="*/ 1519450 h 6858000"/>
              <a:gd name="connsiteX525" fmla="*/ 6298091 w 7467600"/>
              <a:gd name="connsiteY525" fmla="*/ 1737122 h 6858000"/>
              <a:gd name="connsiteX526" fmla="*/ 7019523 w 7467600"/>
              <a:gd name="connsiteY526" fmla="*/ 1519450 h 6858000"/>
              <a:gd name="connsiteX527" fmla="*/ 2399523 w 7467600"/>
              <a:gd name="connsiteY527" fmla="*/ 1428234 h 6858000"/>
              <a:gd name="connsiteX528" fmla="*/ 2224982 w 7467600"/>
              <a:gd name="connsiteY528" fmla="*/ 1826201 h 6858000"/>
              <a:gd name="connsiteX529" fmla="*/ 2096099 w 7467600"/>
              <a:gd name="connsiteY529" fmla="*/ 2345900 h 6858000"/>
              <a:gd name="connsiteX530" fmla="*/ 2283317 w 7467600"/>
              <a:gd name="connsiteY530" fmla="*/ 1796925 h 6858000"/>
              <a:gd name="connsiteX531" fmla="*/ 2399523 w 7467600"/>
              <a:gd name="connsiteY531" fmla="*/ 1428234 h 6858000"/>
              <a:gd name="connsiteX532" fmla="*/ 2448558 w 7467600"/>
              <a:gd name="connsiteY532" fmla="*/ 1373435 h 6858000"/>
              <a:gd name="connsiteX533" fmla="*/ 2312521 w 7467600"/>
              <a:gd name="connsiteY533" fmla="*/ 1806140 h 6858000"/>
              <a:gd name="connsiteX534" fmla="*/ 2127533 w 7467600"/>
              <a:gd name="connsiteY534" fmla="*/ 2348380 h 6858000"/>
              <a:gd name="connsiteX535" fmla="*/ 2358080 w 7467600"/>
              <a:gd name="connsiteY535" fmla="*/ 1866134 h 6858000"/>
              <a:gd name="connsiteX536" fmla="*/ 2407436 w 7467600"/>
              <a:gd name="connsiteY536" fmla="*/ 1651070 h 6858000"/>
              <a:gd name="connsiteX537" fmla="*/ 2448558 w 7467600"/>
              <a:gd name="connsiteY537" fmla="*/ 1373435 h 6858000"/>
              <a:gd name="connsiteX538" fmla="*/ 278707 w 7467600"/>
              <a:gd name="connsiteY538" fmla="*/ 1352270 h 6858000"/>
              <a:gd name="connsiteX539" fmla="*/ 321570 w 7467600"/>
              <a:gd name="connsiteY539" fmla="*/ 1861610 h 6858000"/>
              <a:gd name="connsiteX540" fmla="*/ 294281 w 7467600"/>
              <a:gd name="connsiteY540" fmla="*/ 1440658 h 6858000"/>
              <a:gd name="connsiteX541" fmla="*/ 278707 w 7467600"/>
              <a:gd name="connsiteY541" fmla="*/ 1352270 h 6858000"/>
              <a:gd name="connsiteX542" fmla="*/ 1423821 w 7467600"/>
              <a:gd name="connsiteY542" fmla="*/ 1351958 h 6858000"/>
              <a:gd name="connsiteX543" fmla="*/ 1638521 w 7467600"/>
              <a:gd name="connsiteY543" fmla="*/ 1908470 h 6858000"/>
              <a:gd name="connsiteX544" fmla="*/ 1754199 w 7467600"/>
              <a:gd name="connsiteY544" fmla="*/ 2149284 h 6858000"/>
              <a:gd name="connsiteX545" fmla="*/ 1908359 w 7467600"/>
              <a:gd name="connsiteY545" fmla="*/ 2364988 h 6858000"/>
              <a:gd name="connsiteX546" fmla="*/ 1647661 w 7467600"/>
              <a:gd name="connsiteY546" fmla="*/ 1825945 h 6858000"/>
              <a:gd name="connsiteX547" fmla="*/ 1423821 w 7467600"/>
              <a:gd name="connsiteY547" fmla="*/ 1351958 h 6858000"/>
              <a:gd name="connsiteX548" fmla="*/ 1431890 w 7467600"/>
              <a:gd name="connsiteY548" fmla="*/ 1306475 h 6858000"/>
              <a:gd name="connsiteX549" fmla="*/ 1507597 w 7467600"/>
              <a:gd name="connsiteY549" fmla="*/ 1446132 h 6858000"/>
              <a:gd name="connsiteX550" fmla="*/ 1674586 w 7467600"/>
              <a:gd name="connsiteY550" fmla="*/ 1813832 h 6858000"/>
              <a:gd name="connsiteX551" fmla="*/ 1815950 w 7467600"/>
              <a:gd name="connsiteY551" fmla="*/ 2128564 h 6858000"/>
              <a:gd name="connsiteX552" fmla="*/ 1984242 w 7467600"/>
              <a:gd name="connsiteY552" fmla="*/ 2430829 h 6858000"/>
              <a:gd name="connsiteX553" fmla="*/ 2014023 w 7467600"/>
              <a:gd name="connsiteY553" fmla="*/ 2450995 h 6858000"/>
              <a:gd name="connsiteX554" fmla="*/ 1747337 w 7467600"/>
              <a:gd name="connsiteY554" fmla="*/ 1855264 h 6858000"/>
              <a:gd name="connsiteX555" fmla="*/ 1533749 w 7467600"/>
              <a:gd name="connsiteY555" fmla="*/ 1478656 h 6858000"/>
              <a:gd name="connsiteX556" fmla="*/ 1431890 w 7467600"/>
              <a:gd name="connsiteY556" fmla="*/ 1306475 h 6858000"/>
              <a:gd name="connsiteX557" fmla="*/ 5052692 w 7467600"/>
              <a:gd name="connsiteY557" fmla="*/ 1292994 h 6858000"/>
              <a:gd name="connsiteX558" fmla="*/ 5200661 w 7467600"/>
              <a:gd name="connsiteY558" fmla="*/ 1635186 h 6858000"/>
              <a:gd name="connsiteX559" fmla="*/ 5297138 w 7467600"/>
              <a:gd name="connsiteY559" fmla="*/ 1906351 h 6858000"/>
              <a:gd name="connsiteX560" fmla="*/ 5052692 w 7467600"/>
              <a:gd name="connsiteY560" fmla="*/ 1292994 h 6858000"/>
              <a:gd name="connsiteX561" fmla="*/ 5009948 w 7467600"/>
              <a:gd name="connsiteY561" fmla="*/ 1273619 h 6858000"/>
              <a:gd name="connsiteX562" fmla="*/ 5121777 w 7467600"/>
              <a:gd name="connsiteY562" fmla="*/ 1654213 h 6858000"/>
              <a:gd name="connsiteX563" fmla="*/ 5293545 w 7467600"/>
              <a:gd name="connsiteY563" fmla="*/ 2072247 h 6858000"/>
              <a:gd name="connsiteX564" fmla="*/ 5294042 w 7467600"/>
              <a:gd name="connsiteY564" fmla="*/ 2065019 h 6858000"/>
              <a:gd name="connsiteX565" fmla="*/ 5171936 w 7467600"/>
              <a:gd name="connsiteY565" fmla="*/ 1647613 h 6858000"/>
              <a:gd name="connsiteX566" fmla="*/ 5009948 w 7467600"/>
              <a:gd name="connsiteY566" fmla="*/ 1273619 h 6858000"/>
              <a:gd name="connsiteX567" fmla="*/ 655236 w 7467600"/>
              <a:gd name="connsiteY567" fmla="*/ 1268632 h 6858000"/>
              <a:gd name="connsiteX568" fmla="*/ 839521 w 7467600"/>
              <a:gd name="connsiteY568" fmla="*/ 1685315 h 6858000"/>
              <a:gd name="connsiteX569" fmla="*/ 1109416 w 7467600"/>
              <a:gd name="connsiteY569" fmla="*/ 2061663 h 6858000"/>
              <a:gd name="connsiteX570" fmla="*/ 1298300 w 7467600"/>
              <a:gd name="connsiteY570" fmla="*/ 2247742 h 6858000"/>
              <a:gd name="connsiteX571" fmla="*/ 1125871 w 7467600"/>
              <a:gd name="connsiteY571" fmla="*/ 1989513 h 6858000"/>
              <a:gd name="connsiteX572" fmla="*/ 981574 w 7467600"/>
              <a:gd name="connsiteY572" fmla="*/ 1783157 h 6858000"/>
              <a:gd name="connsiteX573" fmla="*/ 922198 w 7467600"/>
              <a:gd name="connsiteY573" fmla="*/ 1677437 h 6858000"/>
              <a:gd name="connsiteX574" fmla="*/ 869293 w 7467600"/>
              <a:gd name="connsiteY574" fmla="*/ 1583214 h 6858000"/>
              <a:gd name="connsiteX575" fmla="*/ 751431 w 7467600"/>
              <a:gd name="connsiteY575" fmla="*/ 1405731 h 6858000"/>
              <a:gd name="connsiteX576" fmla="*/ 655236 w 7467600"/>
              <a:gd name="connsiteY576" fmla="*/ 1268632 h 6858000"/>
              <a:gd name="connsiteX577" fmla="*/ 6516292 w 7467600"/>
              <a:gd name="connsiteY577" fmla="*/ 1263064 h 6858000"/>
              <a:gd name="connsiteX578" fmla="*/ 5736320 w 7467600"/>
              <a:gd name="connsiteY578" fmla="*/ 1501803 h 6858000"/>
              <a:gd name="connsiteX579" fmla="*/ 6516292 w 7467600"/>
              <a:gd name="connsiteY579" fmla="*/ 1263064 h 6858000"/>
              <a:gd name="connsiteX580" fmla="*/ 291466 w 7467600"/>
              <a:gd name="connsiteY580" fmla="*/ 1250369 h 6858000"/>
              <a:gd name="connsiteX581" fmla="*/ 323180 w 7467600"/>
              <a:gd name="connsiteY581" fmla="*/ 1435283 h 6858000"/>
              <a:gd name="connsiteX582" fmla="*/ 349381 w 7467600"/>
              <a:gd name="connsiteY582" fmla="*/ 1875041 h 6858000"/>
              <a:gd name="connsiteX583" fmla="*/ 374363 w 7467600"/>
              <a:gd name="connsiteY583" fmla="*/ 1506494 h 6858000"/>
              <a:gd name="connsiteX584" fmla="*/ 302168 w 7467600"/>
              <a:gd name="connsiteY584" fmla="*/ 1274495 h 6858000"/>
              <a:gd name="connsiteX585" fmla="*/ 291466 w 7467600"/>
              <a:gd name="connsiteY585" fmla="*/ 1250369 h 6858000"/>
              <a:gd name="connsiteX586" fmla="*/ 678222 w 7467600"/>
              <a:gd name="connsiteY586" fmla="*/ 1248670 h 6858000"/>
              <a:gd name="connsiteX587" fmla="*/ 775536 w 7467600"/>
              <a:gd name="connsiteY587" fmla="*/ 1388015 h 6858000"/>
              <a:gd name="connsiteX588" fmla="*/ 894529 w 7467600"/>
              <a:gd name="connsiteY588" fmla="*/ 1567739 h 6858000"/>
              <a:gd name="connsiteX589" fmla="*/ 948000 w 7467600"/>
              <a:gd name="connsiteY589" fmla="*/ 1663088 h 6858000"/>
              <a:gd name="connsiteX590" fmla="*/ 1006812 w 7467600"/>
              <a:gd name="connsiteY590" fmla="*/ 1767683 h 6858000"/>
              <a:gd name="connsiteX591" fmla="*/ 1149133 w 7467600"/>
              <a:gd name="connsiteY591" fmla="*/ 1971513 h 6858000"/>
              <a:gd name="connsiteX592" fmla="*/ 1333952 w 7467600"/>
              <a:gd name="connsiteY592" fmla="*/ 2251620 h 6858000"/>
              <a:gd name="connsiteX593" fmla="*/ 1337329 w 7467600"/>
              <a:gd name="connsiteY593" fmla="*/ 2258350 h 6858000"/>
              <a:gd name="connsiteX594" fmla="*/ 1014726 w 7467600"/>
              <a:gd name="connsiteY594" fmla="*/ 1615556 h 6858000"/>
              <a:gd name="connsiteX595" fmla="*/ 678222 w 7467600"/>
              <a:gd name="connsiteY595" fmla="*/ 1248670 h 6858000"/>
              <a:gd name="connsiteX596" fmla="*/ 6691602 w 7467600"/>
              <a:gd name="connsiteY596" fmla="*/ 1140573 h 6858000"/>
              <a:gd name="connsiteX597" fmla="*/ 6571100 w 7467600"/>
              <a:gd name="connsiteY597" fmla="*/ 1183662 h 6858000"/>
              <a:gd name="connsiteX598" fmla="*/ 6241687 w 7467600"/>
              <a:gd name="connsiteY598" fmla="*/ 1257600 h 6858000"/>
              <a:gd name="connsiteX599" fmla="*/ 5693009 w 7467600"/>
              <a:gd name="connsiteY599" fmla="*/ 1478256 h 6858000"/>
              <a:gd name="connsiteX600" fmla="*/ 6548420 w 7467600"/>
              <a:gd name="connsiteY600" fmla="*/ 1214599 h 6858000"/>
              <a:gd name="connsiteX601" fmla="*/ 6605473 w 7467600"/>
              <a:gd name="connsiteY601" fmla="*/ 1184686 h 6858000"/>
              <a:gd name="connsiteX602" fmla="*/ 6691602 w 7467600"/>
              <a:gd name="connsiteY602" fmla="*/ 1140573 h 6858000"/>
              <a:gd name="connsiteX603" fmla="*/ 4002475 w 7467600"/>
              <a:gd name="connsiteY603" fmla="*/ 1037802 h 6858000"/>
              <a:gd name="connsiteX604" fmla="*/ 4000324 w 7467600"/>
              <a:gd name="connsiteY604" fmla="*/ 1039362 h 6858000"/>
              <a:gd name="connsiteX605" fmla="*/ 4002862 w 7467600"/>
              <a:gd name="connsiteY605" fmla="*/ 1042866 h 6858000"/>
              <a:gd name="connsiteX606" fmla="*/ 4002475 w 7467600"/>
              <a:gd name="connsiteY606" fmla="*/ 1037802 h 6858000"/>
              <a:gd name="connsiteX607" fmla="*/ 506322 w 7467600"/>
              <a:gd name="connsiteY607" fmla="*/ 1020997 h 6858000"/>
              <a:gd name="connsiteX608" fmla="*/ 533068 w 7467600"/>
              <a:gd name="connsiteY608" fmla="*/ 1029409 h 6858000"/>
              <a:gd name="connsiteX609" fmla="*/ 1232525 w 7467600"/>
              <a:gd name="connsiteY609" fmla="*/ 1804675 h 6858000"/>
              <a:gd name="connsiteX610" fmla="*/ 1388858 w 7467600"/>
              <a:gd name="connsiteY610" fmla="*/ 2368011 h 6858000"/>
              <a:gd name="connsiteX611" fmla="*/ 1384098 w 7467600"/>
              <a:gd name="connsiteY611" fmla="*/ 2378125 h 6858000"/>
              <a:gd name="connsiteX612" fmla="*/ 1425393 w 7467600"/>
              <a:gd name="connsiteY612" fmla="*/ 2589124 h 6858000"/>
              <a:gd name="connsiteX613" fmla="*/ 1424001 w 7467600"/>
              <a:gd name="connsiteY613" fmla="*/ 2597541 h 6858000"/>
              <a:gd name="connsiteX614" fmla="*/ 2152729 w 7467600"/>
              <a:gd name="connsiteY614" fmla="*/ 2864487 h 6858000"/>
              <a:gd name="connsiteX615" fmla="*/ 2020609 w 7467600"/>
              <a:gd name="connsiteY615" fmla="*/ 2539671 h 6858000"/>
              <a:gd name="connsiteX616" fmla="*/ 2018920 w 7467600"/>
              <a:gd name="connsiteY616" fmla="*/ 2536309 h 6858000"/>
              <a:gd name="connsiteX617" fmla="*/ 1342441 w 7467600"/>
              <a:gd name="connsiteY617" fmla="*/ 1173017 h 6858000"/>
              <a:gd name="connsiteX618" fmla="*/ 1367925 w 7467600"/>
              <a:gd name="connsiteY618" fmla="*/ 1135648 h 6858000"/>
              <a:gd name="connsiteX619" fmla="*/ 1771401 w 7467600"/>
              <a:gd name="connsiteY619" fmla="*/ 1806673 h 6858000"/>
              <a:gd name="connsiteX620" fmla="*/ 1972385 w 7467600"/>
              <a:gd name="connsiteY620" fmla="*/ 2198735 h 6858000"/>
              <a:gd name="connsiteX621" fmla="*/ 2040892 w 7467600"/>
              <a:gd name="connsiteY621" fmla="*/ 2405205 h 6858000"/>
              <a:gd name="connsiteX622" fmla="*/ 2131689 w 7467600"/>
              <a:gd name="connsiteY622" fmla="*/ 1936926 h 6858000"/>
              <a:gd name="connsiteX623" fmla="*/ 2454820 w 7467600"/>
              <a:gd name="connsiteY623" fmla="*/ 1248808 h 6858000"/>
              <a:gd name="connsiteX624" fmla="*/ 2492512 w 7467600"/>
              <a:gd name="connsiteY624" fmla="*/ 1302920 h 6858000"/>
              <a:gd name="connsiteX625" fmla="*/ 2081216 w 7467600"/>
              <a:gd name="connsiteY625" fmla="*/ 2527513 h 6858000"/>
              <a:gd name="connsiteX626" fmla="*/ 2081211 w 7467600"/>
              <a:gd name="connsiteY626" fmla="*/ 2528916 h 6858000"/>
              <a:gd name="connsiteX627" fmla="*/ 2199067 w 7467600"/>
              <a:gd name="connsiteY627" fmla="*/ 2884061 h 6858000"/>
              <a:gd name="connsiteX628" fmla="*/ 3192586 w 7467600"/>
              <a:gd name="connsiteY628" fmla="*/ 3411496 h 6858000"/>
              <a:gd name="connsiteX629" fmla="*/ 3182620 w 7467600"/>
              <a:gd name="connsiteY629" fmla="*/ 3483279 h 6858000"/>
              <a:gd name="connsiteX630" fmla="*/ 2435119 w 7467600"/>
              <a:gd name="connsiteY630" fmla="*/ 3080173 h 6858000"/>
              <a:gd name="connsiteX631" fmla="*/ 2410152 w 7467600"/>
              <a:gd name="connsiteY631" fmla="*/ 3063751 h 6858000"/>
              <a:gd name="connsiteX632" fmla="*/ 2408099 w 7467600"/>
              <a:gd name="connsiteY632" fmla="*/ 3064403 h 6858000"/>
              <a:gd name="connsiteX633" fmla="*/ 2407218 w 7467600"/>
              <a:gd name="connsiteY633" fmla="*/ 3070324 h 6858000"/>
              <a:gd name="connsiteX634" fmla="*/ 2380138 w 7467600"/>
              <a:gd name="connsiteY634" fmla="*/ 3099341 h 6858000"/>
              <a:gd name="connsiteX635" fmla="*/ 1765923 w 7467600"/>
              <a:gd name="connsiteY635" fmla="*/ 3581043 h 6858000"/>
              <a:gd name="connsiteX636" fmla="*/ 1702258 w 7467600"/>
              <a:gd name="connsiteY636" fmla="*/ 3612286 h 6858000"/>
              <a:gd name="connsiteX637" fmla="*/ 1538370 w 7467600"/>
              <a:gd name="connsiteY637" fmla="*/ 3811804 h 6858000"/>
              <a:gd name="connsiteX638" fmla="*/ 542867 w 7467600"/>
              <a:gd name="connsiteY638" fmla="*/ 4944092 h 6858000"/>
              <a:gd name="connsiteX639" fmla="*/ 515800 w 7467600"/>
              <a:gd name="connsiteY639" fmla="*/ 4862180 h 6858000"/>
              <a:gd name="connsiteX640" fmla="*/ 909145 w 7467600"/>
              <a:gd name="connsiteY640" fmla="*/ 4199225 h 6858000"/>
              <a:gd name="connsiteX641" fmla="*/ 1214067 w 7467600"/>
              <a:gd name="connsiteY641" fmla="*/ 3908561 h 6858000"/>
              <a:gd name="connsiteX642" fmla="*/ 640967 w 7467600"/>
              <a:gd name="connsiteY642" fmla="*/ 4105601 h 6858000"/>
              <a:gd name="connsiteX643" fmla="*/ 112563 w 7467600"/>
              <a:gd name="connsiteY643" fmla="*/ 4396952 h 6858000"/>
              <a:gd name="connsiteX644" fmla="*/ 0 w 7467600"/>
              <a:gd name="connsiteY644" fmla="*/ 4466006 h 6858000"/>
              <a:gd name="connsiteX645" fmla="*/ 0 w 7467600"/>
              <a:gd name="connsiteY645" fmla="*/ 4233763 h 6858000"/>
              <a:gd name="connsiteX646" fmla="*/ 36881 w 7467600"/>
              <a:gd name="connsiteY646" fmla="*/ 4200118 h 6858000"/>
              <a:gd name="connsiteX647" fmla="*/ 910534 w 7467600"/>
              <a:gd name="connsiteY647" fmla="*/ 3629753 h 6858000"/>
              <a:gd name="connsiteX648" fmla="*/ 1578717 w 7467600"/>
              <a:gd name="connsiteY648" fmla="*/ 3575982 h 6858000"/>
              <a:gd name="connsiteX649" fmla="*/ 2338780 w 7467600"/>
              <a:gd name="connsiteY649" fmla="*/ 3033725 h 6858000"/>
              <a:gd name="connsiteX650" fmla="*/ 1807991 w 7467600"/>
              <a:gd name="connsiteY650" fmla="*/ 2807184 h 6858000"/>
              <a:gd name="connsiteX651" fmla="*/ 1416358 w 7467600"/>
              <a:gd name="connsiteY651" fmla="*/ 3112571 h 6858000"/>
              <a:gd name="connsiteX652" fmla="*/ 939066 w 7467600"/>
              <a:gd name="connsiteY652" fmla="*/ 3378798 h 6858000"/>
              <a:gd name="connsiteX653" fmla="*/ 115099 w 7467600"/>
              <a:gd name="connsiteY653" fmla="*/ 3607650 h 6858000"/>
              <a:gd name="connsiteX654" fmla="*/ 97284 w 7467600"/>
              <a:gd name="connsiteY654" fmla="*/ 3520393 h 6858000"/>
              <a:gd name="connsiteX655" fmla="*/ 922050 w 7467600"/>
              <a:gd name="connsiteY655" fmla="*/ 3074867 h 6858000"/>
              <a:gd name="connsiteX656" fmla="*/ 1405265 w 7467600"/>
              <a:gd name="connsiteY656" fmla="*/ 3016319 h 6858000"/>
              <a:gd name="connsiteX657" fmla="*/ 1407512 w 7467600"/>
              <a:gd name="connsiteY657" fmla="*/ 3018001 h 6858000"/>
              <a:gd name="connsiteX658" fmla="*/ 1726266 w 7467600"/>
              <a:gd name="connsiteY658" fmla="*/ 2777274 h 6858000"/>
              <a:gd name="connsiteX659" fmla="*/ 625390 w 7467600"/>
              <a:gd name="connsiteY659" fmla="*/ 2514541 h 6858000"/>
              <a:gd name="connsiteX660" fmla="*/ 619799 w 7467600"/>
              <a:gd name="connsiteY660" fmla="*/ 2527180 h 6858000"/>
              <a:gd name="connsiteX661" fmla="*/ 310030 w 7467600"/>
              <a:gd name="connsiteY661" fmla="*/ 2771818 h 6858000"/>
              <a:gd name="connsiteX662" fmla="*/ 173877 w 7467600"/>
              <a:gd name="connsiteY662" fmla="*/ 2937056 h 6858000"/>
              <a:gd name="connsiteX663" fmla="*/ 77889 w 7467600"/>
              <a:gd name="connsiteY663" fmla="*/ 3138440 h 6858000"/>
              <a:gd name="connsiteX664" fmla="*/ 0 w 7467600"/>
              <a:gd name="connsiteY664" fmla="*/ 3271395 h 6858000"/>
              <a:gd name="connsiteX665" fmla="*/ 0 w 7467600"/>
              <a:gd name="connsiteY665" fmla="*/ 3153002 h 6858000"/>
              <a:gd name="connsiteX666" fmla="*/ 2386 w 7467600"/>
              <a:gd name="connsiteY666" fmla="*/ 3149203 h 6858000"/>
              <a:gd name="connsiteX667" fmla="*/ 89753 w 7467600"/>
              <a:gd name="connsiteY667" fmla="*/ 2987702 h 6858000"/>
              <a:gd name="connsiteX668" fmla="*/ 76869 w 7467600"/>
              <a:gd name="connsiteY668" fmla="*/ 3005404 h 6858000"/>
              <a:gd name="connsiteX669" fmla="*/ 32049 w 7467600"/>
              <a:gd name="connsiteY669" fmla="*/ 3065814 h 6858000"/>
              <a:gd name="connsiteX670" fmla="*/ 0 w 7467600"/>
              <a:gd name="connsiteY670" fmla="*/ 3108744 h 6858000"/>
              <a:gd name="connsiteX671" fmla="*/ 0 w 7467600"/>
              <a:gd name="connsiteY671" fmla="*/ 3058059 h 6858000"/>
              <a:gd name="connsiteX672" fmla="*/ 7610 w 7467600"/>
              <a:gd name="connsiteY672" fmla="*/ 3047889 h 6858000"/>
              <a:gd name="connsiteX673" fmla="*/ 52419 w 7467600"/>
              <a:gd name="connsiteY673" fmla="*/ 2987479 h 6858000"/>
              <a:gd name="connsiteX674" fmla="*/ 59142 w 7467600"/>
              <a:gd name="connsiteY674" fmla="*/ 2978488 h 6858000"/>
              <a:gd name="connsiteX675" fmla="*/ 0 w 7467600"/>
              <a:gd name="connsiteY675" fmla="*/ 3015334 h 6858000"/>
              <a:gd name="connsiteX676" fmla="*/ 0 w 7467600"/>
              <a:gd name="connsiteY676" fmla="*/ 2914286 h 6858000"/>
              <a:gd name="connsiteX677" fmla="*/ 36383 w 7467600"/>
              <a:gd name="connsiteY677" fmla="*/ 2901128 h 6858000"/>
              <a:gd name="connsiteX678" fmla="*/ 156329 w 7467600"/>
              <a:gd name="connsiteY678" fmla="*/ 2840533 h 6858000"/>
              <a:gd name="connsiteX679" fmla="*/ 358355 w 7467600"/>
              <a:gd name="connsiteY679" fmla="*/ 2620471 h 6858000"/>
              <a:gd name="connsiteX680" fmla="*/ 510577 w 7467600"/>
              <a:gd name="connsiteY680" fmla="*/ 2501244 h 6858000"/>
              <a:gd name="connsiteX681" fmla="*/ 211967 w 7467600"/>
              <a:gd name="connsiteY681" fmla="*/ 2479171 h 6858000"/>
              <a:gd name="connsiteX682" fmla="*/ 0 w 7467600"/>
              <a:gd name="connsiteY682" fmla="*/ 2476398 h 6858000"/>
              <a:gd name="connsiteX683" fmla="*/ 0 w 7467600"/>
              <a:gd name="connsiteY683" fmla="*/ 2389189 h 6858000"/>
              <a:gd name="connsiteX684" fmla="*/ 103062 w 7467600"/>
              <a:gd name="connsiteY684" fmla="*/ 2389518 h 6858000"/>
              <a:gd name="connsiteX685" fmla="*/ 510734 w 7467600"/>
              <a:gd name="connsiteY685" fmla="*/ 2416201 h 6858000"/>
              <a:gd name="connsiteX686" fmla="*/ 279257 w 7467600"/>
              <a:gd name="connsiteY686" fmla="*/ 2092102 h 6858000"/>
              <a:gd name="connsiteX687" fmla="*/ 65265 w 7467600"/>
              <a:gd name="connsiteY687" fmla="*/ 2006049 h 6858000"/>
              <a:gd name="connsiteX688" fmla="*/ 0 w 7467600"/>
              <a:gd name="connsiteY688" fmla="*/ 1982532 h 6858000"/>
              <a:gd name="connsiteX689" fmla="*/ 0 w 7467600"/>
              <a:gd name="connsiteY689" fmla="*/ 1912789 h 6858000"/>
              <a:gd name="connsiteX690" fmla="*/ 97460 w 7467600"/>
              <a:gd name="connsiteY690" fmla="*/ 1953725 h 6858000"/>
              <a:gd name="connsiteX691" fmla="*/ 221272 w 7467600"/>
              <a:gd name="connsiteY691" fmla="*/ 1980766 h 6858000"/>
              <a:gd name="connsiteX692" fmla="*/ 116765 w 7467600"/>
              <a:gd name="connsiteY692" fmla="*/ 1911033 h 6858000"/>
              <a:gd name="connsiteX693" fmla="*/ 16405 w 7467600"/>
              <a:gd name="connsiteY693" fmla="*/ 1803412 h 6858000"/>
              <a:gd name="connsiteX694" fmla="*/ 0 w 7467600"/>
              <a:gd name="connsiteY694" fmla="*/ 1784777 h 6858000"/>
              <a:gd name="connsiteX695" fmla="*/ 0 w 7467600"/>
              <a:gd name="connsiteY695" fmla="*/ 1740082 h 6858000"/>
              <a:gd name="connsiteX696" fmla="*/ 39394 w 7467600"/>
              <a:gd name="connsiteY696" fmla="*/ 1784856 h 6858000"/>
              <a:gd name="connsiteX697" fmla="*/ 135813 w 7467600"/>
              <a:gd name="connsiteY697" fmla="*/ 1888838 h 6858000"/>
              <a:gd name="connsiteX698" fmla="*/ 242575 w 7467600"/>
              <a:gd name="connsiteY698" fmla="*/ 1958841 h 6858000"/>
              <a:gd name="connsiteX699" fmla="*/ 82197 w 7467600"/>
              <a:gd name="connsiteY699" fmla="*/ 1754826 h 6858000"/>
              <a:gd name="connsiteX700" fmla="*/ 0 w 7467600"/>
              <a:gd name="connsiteY700" fmla="*/ 1679650 h 6858000"/>
              <a:gd name="connsiteX701" fmla="*/ 0 w 7467600"/>
              <a:gd name="connsiteY701" fmla="*/ 1602463 h 6858000"/>
              <a:gd name="connsiteX702" fmla="*/ 84689 w 7467600"/>
              <a:gd name="connsiteY702" fmla="*/ 1677442 h 6858000"/>
              <a:gd name="connsiteX703" fmla="*/ 298437 w 7467600"/>
              <a:gd name="connsiteY703" fmla="*/ 1968019 h 6858000"/>
              <a:gd name="connsiteX704" fmla="*/ 227269 w 7467600"/>
              <a:gd name="connsiteY704" fmla="*/ 1114064 h 6858000"/>
              <a:gd name="connsiteX705" fmla="*/ 248003 w 7467600"/>
              <a:gd name="connsiteY705" fmla="*/ 1089613 h 6858000"/>
              <a:gd name="connsiteX706" fmla="*/ 427020 w 7467600"/>
              <a:gd name="connsiteY706" fmla="*/ 1619803 h 6858000"/>
              <a:gd name="connsiteX707" fmla="*/ 340345 w 7467600"/>
              <a:gd name="connsiteY707" fmla="*/ 2027739 h 6858000"/>
              <a:gd name="connsiteX708" fmla="*/ 360865 w 7467600"/>
              <a:gd name="connsiteY708" fmla="*/ 2044827 h 6858000"/>
              <a:gd name="connsiteX709" fmla="*/ 560414 w 7467600"/>
              <a:gd name="connsiteY709" fmla="*/ 2421457 h 6858000"/>
              <a:gd name="connsiteX710" fmla="*/ 1359703 w 7467600"/>
              <a:gd name="connsiteY710" fmla="*/ 2578554 h 6858000"/>
              <a:gd name="connsiteX711" fmla="*/ 1359422 w 7467600"/>
              <a:gd name="connsiteY711" fmla="*/ 2577994 h 6858000"/>
              <a:gd name="connsiteX712" fmla="*/ 828701 w 7467600"/>
              <a:gd name="connsiteY712" fmla="*/ 1839520 h 6858000"/>
              <a:gd name="connsiteX713" fmla="*/ 494427 w 7467600"/>
              <a:gd name="connsiteY713" fmla="*/ 1092333 h 6858000"/>
              <a:gd name="connsiteX714" fmla="*/ 506322 w 7467600"/>
              <a:gd name="connsiteY714" fmla="*/ 1020997 h 6858000"/>
              <a:gd name="connsiteX715" fmla="*/ 4570198 w 7467600"/>
              <a:gd name="connsiteY715" fmla="*/ 978081 h 6858000"/>
              <a:gd name="connsiteX716" fmla="*/ 4523691 w 7467600"/>
              <a:gd name="connsiteY716" fmla="*/ 1127776 h 6858000"/>
              <a:gd name="connsiteX717" fmla="*/ 4509875 w 7467600"/>
              <a:gd name="connsiteY717" fmla="*/ 1167552 h 6858000"/>
              <a:gd name="connsiteX718" fmla="*/ 4478168 w 7467600"/>
              <a:gd name="connsiteY718" fmla="*/ 1260735 h 6858000"/>
              <a:gd name="connsiteX719" fmla="*/ 4409309 w 7467600"/>
              <a:gd name="connsiteY719" fmla="*/ 1666996 h 6858000"/>
              <a:gd name="connsiteX720" fmla="*/ 4370031 w 7467600"/>
              <a:gd name="connsiteY720" fmla="*/ 1955666 h 6858000"/>
              <a:gd name="connsiteX721" fmla="*/ 4570198 w 7467600"/>
              <a:gd name="connsiteY721" fmla="*/ 978081 h 6858000"/>
              <a:gd name="connsiteX722" fmla="*/ 4557898 w 7467600"/>
              <a:gd name="connsiteY722" fmla="*/ 900011 h 6858000"/>
              <a:gd name="connsiteX723" fmla="*/ 4344840 w 7467600"/>
              <a:gd name="connsiteY723" fmla="*/ 1922038 h 6858000"/>
              <a:gd name="connsiteX724" fmla="*/ 4378710 w 7467600"/>
              <a:gd name="connsiteY724" fmla="*/ 1665516 h 6858000"/>
              <a:gd name="connsiteX725" fmla="*/ 4448798 w 7467600"/>
              <a:gd name="connsiteY725" fmla="*/ 1253024 h 6858000"/>
              <a:gd name="connsiteX726" fmla="*/ 4480315 w 7467600"/>
              <a:gd name="connsiteY726" fmla="*/ 1158454 h 6858000"/>
              <a:gd name="connsiteX727" fmla="*/ 4494133 w 7467600"/>
              <a:gd name="connsiteY727" fmla="*/ 1118676 h 6858000"/>
              <a:gd name="connsiteX728" fmla="*/ 4557898 w 7467600"/>
              <a:gd name="connsiteY728" fmla="*/ 900011 h 6858000"/>
              <a:gd name="connsiteX729" fmla="*/ 5870151 w 7467600"/>
              <a:gd name="connsiteY729" fmla="*/ 898890 h 6858000"/>
              <a:gd name="connsiteX730" fmla="*/ 5861335 w 7467600"/>
              <a:gd name="connsiteY730" fmla="*/ 899177 h 6858000"/>
              <a:gd name="connsiteX731" fmla="*/ 5843702 w 7467600"/>
              <a:gd name="connsiteY731" fmla="*/ 899748 h 6858000"/>
              <a:gd name="connsiteX732" fmla="*/ 5651107 w 7467600"/>
              <a:gd name="connsiteY732" fmla="*/ 920306 h 6858000"/>
              <a:gd name="connsiteX733" fmla="*/ 5459407 w 7467600"/>
              <a:gd name="connsiteY733" fmla="*/ 940975 h 6858000"/>
              <a:gd name="connsiteX734" fmla="*/ 5374846 w 7467600"/>
              <a:gd name="connsiteY734" fmla="*/ 941988 h 6858000"/>
              <a:gd name="connsiteX735" fmla="*/ 5256105 w 7467600"/>
              <a:gd name="connsiteY735" fmla="*/ 945632 h 6858000"/>
              <a:gd name="connsiteX736" fmla="*/ 5107071 w 7467600"/>
              <a:gd name="connsiteY736" fmla="*/ 969720 h 6858000"/>
              <a:gd name="connsiteX737" fmla="*/ 4998681 w 7467600"/>
              <a:gd name="connsiteY737" fmla="*/ 988771 h 6858000"/>
              <a:gd name="connsiteX738" fmla="*/ 5870151 w 7467600"/>
              <a:gd name="connsiteY738" fmla="*/ 898890 h 6858000"/>
              <a:gd name="connsiteX739" fmla="*/ 5504425 w 7467600"/>
              <a:gd name="connsiteY739" fmla="*/ 848067 h 6858000"/>
              <a:gd name="connsiteX740" fmla="*/ 4968849 w 7467600"/>
              <a:gd name="connsiteY740" fmla="*/ 962318 h 6858000"/>
              <a:gd name="connsiteX741" fmla="*/ 5104039 w 7467600"/>
              <a:gd name="connsiteY741" fmla="*/ 940634 h 6858000"/>
              <a:gd name="connsiteX742" fmla="*/ 5256311 w 7467600"/>
              <a:gd name="connsiteY742" fmla="*/ 916490 h 6858000"/>
              <a:gd name="connsiteX743" fmla="*/ 5377381 w 7467600"/>
              <a:gd name="connsiteY743" fmla="*/ 912671 h 6858000"/>
              <a:gd name="connsiteX744" fmla="*/ 5460148 w 7467600"/>
              <a:gd name="connsiteY744" fmla="*/ 911442 h 6858000"/>
              <a:gd name="connsiteX745" fmla="*/ 5648971 w 7467600"/>
              <a:gd name="connsiteY745" fmla="*/ 891331 h 6858000"/>
              <a:gd name="connsiteX746" fmla="*/ 5844807 w 7467600"/>
              <a:gd name="connsiteY746" fmla="*/ 870718 h 6858000"/>
              <a:gd name="connsiteX747" fmla="*/ 5862975 w 7467600"/>
              <a:gd name="connsiteY747" fmla="*/ 869756 h 6858000"/>
              <a:gd name="connsiteX748" fmla="*/ 5920887 w 7467600"/>
              <a:gd name="connsiteY748" fmla="*/ 865929 h 6858000"/>
              <a:gd name="connsiteX749" fmla="*/ 5504425 w 7467600"/>
              <a:gd name="connsiteY749" fmla="*/ 848067 h 6858000"/>
              <a:gd name="connsiteX750" fmla="*/ 3607114 w 7467600"/>
              <a:gd name="connsiteY750" fmla="*/ 467441 h 6858000"/>
              <a:gd name="connsiteX751" fmla="*/ 3296242 w 7467600"/>
              <a:gd name="connsiteY751" fmla="*/ 807991 h 6858000"/>
              <a:gd name="connsiteX752" fmla="*/ 3174674 w 7467600"/>
              <a:gd name="connsiteY752" fmla="*/ 919759 h 6858000"/>
              <a:gd name="connsiteX753" fmla="*/ 3042978 w 7467600"/>
              <a:gd name="connsiteY753" fmla="*/ 1054894 h 6858000"/>
              <a:gd name="connsiteX754" fmla="*/ 2968914 w 7467600"/>
              <a:gd name="connsiteY754" fmla="*/ 1133756 h 6858000"/>
              <a:gd name="connsiteX755" fmla="*/ 3103823 w 7467600"/>
              <a:gd name="connsiteY755" fmla="*/ 1026814 h 6858000"/>
              <a:gd name="connsiteX756" fmla="*/ 3607114 w 7467600"/>
              <a:gd name="connsiteY756" fmla="*/ 467441 h 6858000"/>
              <a:gd name="connsiteX757" fmla="*/ 3744487 w 7467600"/>
              <a:gd name="connsiteY757" fmla="*/ 383136 h 6858000"/>
              <a:gd name="connsiteX758" fmla="*/ 3970213 w 7467600"/>
              <a:gd name="connsiteY758" fmla="*/ 995559 h 6858000"/>
              <a:gd name="connsiteX759" fmla="*/ 3744487 w 7467600"/>
              <a:gd name="connsiteY759" fmla="*/ 383136 h 6858000"/>
              <a:gd name="connsiteX760" fmla="*/ 3624562 w 7467600"/>
              <a:gd name="connsiteY760" fmla="*/ 367041 h 6858000"/>
              <a:gd name="connsiteX761" fmla="*/ 3489712 w 7467600"/>
              <a:gd name="connsiteY761" fmla="*/ 485386 h 6858000"/>
              <a:gd name="connsiteX762" fmla="*/ 3182994 w 7467600"/>
              <a:gd name="connsiteY762" fmla="*/ 828265 h 6858000"/>
              <a:gd name="connsiteX763" fmla="*/ 2892114 w 7467600"/>
              <a:gd name="connsiteY763" fmla="*/ 1172635 h 6858000"/>
              <a:gd name="connsiteX764" fmla="*/ 3021459 w 7467600"/>
              <a:gd name="connsiteY764" fmla="*/ 1035385 h 6858000"/>
              <a:gd name="connsiteX765" fmla="*/ 3153873 w 7467600"/>
              <a:gd name="connsiteY765" fmla="*/ 898971 h 6858000"/>
              <a:gd name="connsiteX766" fmla="*/ 3276511 w 7467600"/>
              <a:gd name="connsiteY766" fmla="*/ 786423 h 6858000"/>
              <a:gd name="connsiteX767" fmla="*/ 3584154 w 7467600"/>
              <a:gd name="connsiteY767" fmla="*/ 448218 h 6858000"/>
              <a:gd name="connsiteX768" fmla="*/ 3624562 w 7467600"/>
              <a:gd name="connsiteY768" fmla="*/ 367041 h 6858000"/>
              <a:gd name="connsiteX769" fmla="*/ 3766672 w 7467600"/>
              <a:gd name="connsiteY769" fmla="*/ 359429 h 6858000"/>
              <a:gd name="connsiteX770" fmla="*/ 3996338 w 7467600"/>
              <a:gd name="connsiteY770" fmla="*/ 968237 h 6858000"/>
              <a:gd name="connsiteX771" fmla="*/ 3766672 w 7467600"/>
              <a:gd name="connsiteY771" fmla="*/ 359429 h 6858000"/>
              <a:gd name="connsiteX772" fmla="*/ 5805386 w 7467600"/>
              <a:gd name="connsiteY772" fmla="*/ 239240 h 6858000"/>
              <a:gd name="connsiteX773" fmla="*/ 5736947 w 7467600"/>
              <a:gd name="connsiteY773" fmla="*/ 261367 h 6858000"/>
              <a:gd name="connsiteX774" fmla="*/ 5427012 w 7467600"/>
              <a:gd name="connsiteY774" fmla="*/ 311272 h 6858000"/>
              <a:gd name="connsiteX775" fmla="*/ 5147818 w 7467600"/>
              <a:gd name="connsiteY775" fmla="*/ 322112 h 6858000"/>
              <a:gd name="connsiteX776" fmla="*/ 5060854 w 7467600"/>
              <a:gd name="connsiteY776" fmla="*/ 311882 h 6858000"/>
              <a:gd name="connsiteX777" fmla="*/ 4945989 w 7467600"/>
              <a:gd name="connsiteY777" fmla="*/ 300516 h 6858000"/>
              <a:gd name="connsiteX778" fmla="*/ 5410479 w 7467600"/>
              <a:gd name="connsiteY778" fmla="*/ 348434 h 6858000"/>
              <a:gd name="connsiteX779" fmla="*/ 5805386 w 7467600"/>
              <a:gd name="connsiteY779" fmla="*/ 239240 h 6858000"/>
              <a:gd name="connsiteX780" fmla="*/ 5905192 w 7467600"/>
              <a:gd name="connsiteY780" fmla="*/ 163079 h 6858000"/>
              <a:gd name="connsiteX781" fmla="*/ 5865655 w 7467600"/>
              <a:gd name="connsiteY781" fmla="*/ 171901 h 6858000"/>
              <a:gd name="connsiteX782" fmla="*/ 5259740 w 7467600"/>
              <a:gd name="connsiteY782" fmla="*/ 257013 h 6858000"/>
              <a:gd name="connsiteX783" fmla="*/ 5208466 w 7467600"/>
              <a:gd name="connsiteY783" fmla="*/ 257550 h 6858000"/>
              <a:gd name="connsiteX784" fmla="*/ 4980204 w 7467600"/>
              <a:gd name="connsiteY784" fmla="*/ 271903 h 6858000"/>
              <a:gd name="connsiteX785" fmla="*/ 5068068 w 7467600"/>
              <a:gd name="connsiteY785" fmla="*/ 282244 h 6858000"/>
              <a:gd name="connsiteX786" fmla="*/ 5153231 w 7467600"/>
              <a:gd name="connsiteY786" fmla="*/ 292240 h 6858000"/>
              <a:gd name="connsiteX787" fmla="*/ 5426491 w 7467600"/>
              <a:gd name="connsiteY787" fmla="*/ 281128 h 6858000"/>
              <a:gd name="connsiteX788" fmla="*/ 5731212 w 7467600"/>
              <a:gd name="connsiteY788" fmla="*/ 231951 h 6858000"/>
              <a:gd name="connsiteX789" fmla="*/ 5905192 w 7467600"/>
              <a:gd name="connsiteY789" fmla="*/ 163079 h 6858000"/>
              <a:gd name="connsiteX790" fmla="*/ 5944437 w 7467600"/>
              <a:gd name="connsiteY790" fmla="*/ 113829 h 6858000"/>
              <a:gd name="connsiteX791" fmla="*/ 5825032 w 7467600"/>
              <a:gd name="connsiteY791" fmla="*/ 146405 h 6858000"/>
              <a:gd name="connsiteX792" fmla="*/ 4955599 w 7467600"/>
              <a:gd name="connsiteY792" fmla="*/ 247008 h 6858000"/>
              <a:gd name="connsiteX793" fmla="*/ 5210104 w 7467600"/>
              <a:gd name="connsiteY793" fmla="*/ 228123 h 6858000"/>
              <a:gd name="connsiteX794" fmla="*/ 5261015 w 7467600"/>
              <a:gd name="connsiteY794" fmla="*/ 227087 h 6858000"/>
              <a:gd name="connsiteX795" fmla="*/ 5861181 w 7467600"/>
              <a:gd name="connsiteY795" fmla="*/ 143093 h 6858000"/>
              <a:gd name="connsiteX796" fmla="*/ 5961252 w 7467600"/>
              <a:gd name="connsiteY796" fmla="*/ 114820 h 6858000"/>
              <a:gd name="connsiteX797" fmla="*/ 5944437 w 7467600"/>
              <a:gd name="connsiteY797" fmla="*/ 113829 h 6858000"/>
              <a:gd name="connsiteX798" fmla="*/ 3882765 w 7467600"/>
              <a:gd name="connsiteY798" fmla="*/ 0 h 6858000"/>
              <a:gd name="connsiteX799" fmla="*/ 3995099 w 7467600"/>
              <a:gd name="connsiteY799" fmla="*/ 0 h 6858000"/>
              <a:gd name="connsiteX800" fmla="*/ 4163818 w 7467600"/>
              <a:gd name="connsiteY800" fmla="*/ 234104 h 6858000"/>
              <a:gd name="connsiteX801" fmla="*/ 4172099 w 7467600"/>
              <a:gd name="connsiteY801" fmla="*/ 234207 h 6858000"/>
              <a:gd name="connsiteX802" fmla="*/ 4784282 w 7467600"/>
              <a:gd name="connsiteY802" fmla="*/ 276561 h 6858000"/>
              <a:gd name="connsiteX803" fmla="*/ 4801687 w 7467600"/>
              <a:gd name="connsiteY803" fmla="*/ 267764 h 6858000"/>
              <a:gd name="connsiteX804" fmla="*/ 6082788 w 7467600"/>
              <a:gd name="connsiteY804" fmla="*/ 64119 h 6858000"/>
              <a:gd name="connsiteX805" fmla="*/ 6099442 w 7467600"/>
              <a:gd name="connsiteY805" fmla="*/ 82568 h 6858000"/>
              <a:gd name="connsiteX806" fmla="*/ 4804137 w 7467600"/>
              <a:gd name="connsiteY806" fmla="*/ 320931 h 6858000"/>
              <a:gd name="connsiteX807" fmla="*/ 4227047 w 7467600"/>
              <a:gd name="connsiteY807" fmla="*/ 313415 h 6858000"/>
              <a:gd name="connsiteX808" fmla="*/ 4346041 w 7467600"/>
              <a:gd name="connsiteY808" fmla="*/ 456086 h 6858000"/>
              <a:gd name="connsiteX809" fmla="*/ 4870967 w 7467600"/>
              <a:gd name="connsiteY809" fmla="*/ 963061 h 6858000"/>
              <a:gd name="connsiteX810" fmla="*/ 4889647 w 7467600"/>
              <a:gd name="connsiteY810" fmla="*/ 957147 h 6858000"/>
              <a:gd name="connsiteX811" fmla="*/ 5422504 w 7467600"/>
              <a:gd name="connsiteY811" fmla="*/ 805191 h 6858000"/>
              <a:gd name="connsiteX812" fmla="*/ 6087656 w 7467600"/>
              <a:gd name="connsiteY812" fmla="*/ 826703 h 6858000"/>
              <a:gd name="connsiteX813" fmla="*/ 6058717 w 7467600"/>
              <a:gd name="connsiteY813" fmla="*/ 865992 h 6858000"/>
              <a:gd name="connsiteX814" fmla="*/ 4974153 w 7467600"/>
              <a:gd name="connsiteY814" fmla="*/ 1045456 h 6858000"/>
              <a:gd name="connsiteX815" fmla="*/ 5627835 w 7467600"/>
              <a:gd name="connsiteY815" fmla="*/ 1472077 h 6858000"/>
              <a:gd name="connsiteX816" fmla="*/ 5629817 w 7467600"/>
              <a:gd name="connsiteY816" fmla="*/ 1471412 h 6858000"/>
              <a:gd name="connsiteX817" fmla="*/ 5634124 w 7467600"/>
              <a:gd name="connsiteY817" fmla="*/ 1470572 h 6858000"/>
              <a:gd name="connsiteX818" fmla="*/ 5755832 w 7467600"/>
              <a:gd name="connsiteY818" fmla="*/ 1383886 h 6858000"/>
              <a:gd name="connsiteX819" fmla="*/ 6014186 w 7467600"/>
              <a:gd name="connsiteY819" fmla="*/ 1279799 h 6858000"/>
              <a:gd name="connsiteX820" fmla="*/ 6901619 w 7467600"/>
              <a:gd name="connsiteY820" fmla="*/ 1047874 h 6858000"/>
              <a:gd name="connsiteX821" fmla="*/ 6931566 w 7467600"/>
              <a:gd name="connsiteY821" fmla="*/ 1062034 h 6858000"/>
              <a:gd name="connsiteX822" fmla="*/ 5790982 w 7467600"/>
              <a:gd name="connsiteY822" fmla="*/ 1561380 h 6858000"/>
              <a:gd name="connsiteX823" fmla="*/ 6188971 w 7467600"/>
              <a:gd name="connsiteY823" fmla="*/ 1755168 h 6858000"/>
              <a:gd name="connsiteX824" fmla="*/ 6202446 w 7467600"/>
              <a:gd name="connsiteY824" fmla="*/ 1752268 h 6858000"/>
              <a:gd name="connsiteX825" fmla="*/ 7179560 w 7467600"/>
              <a:gd name="connsiteY825" fmla="*/ 1467551 h 6858000"/>
              <a:gd name="connsiteX826" fmla="*/ 7158730 w 7467600"/>
              <a:gd name="connsiteY826" fmla="*/ 1507835 h 6858000"/>
              <a:gd name="connsiteX827" fmla="*/ 6326959 w 7467600"/>
              <a:gd name="connsiteY827" fmla="*/ 1817686 h 6858000"/>
              <a:gd name="connsiteX828" fmla="*/ 6537433 w 7467600"/>
              <a:gd name="connsiteY828" fmla="*/ 1907790 h 6858000"/>
              <a:gd name="connsiteX829" fmla="*/ 6550221 w 7467600"/>
              <a:gd name="connsiteY829" fmla="*/ 1910729 h 6858000"/>
              <a:gd name="connsiteX830" fmla="*/ 6964438 w 7467600"/>
              <a:gd name="connsiteY830" fmla="*/ 2209505 h 6858000"/>
              <a:gd name="connsiteX831" fmla="*/ 7367862 w 7467600"/>
              <a:gd name="connsiteY831" fmla="*/ 2806833 h 6858000"/>
              <a:gd name="connsiteX832" fmla="*/ 7364329 w 7467600"/>
              <a:gd name="connsiteY832" fmla="*/ 2826907 h 6858000"/>
              <a:gd name="connsiteX833" fmla="*/ 7290545 w 7467600"/>
              <a:gd name="connsiteY833" fmla="*/ 2850663 h 6858000"/>
              <a:gd name="connsiteX834" fmla="*/ 6472036 w 7467600"/>
              <a:gd name="connsiteY834" fmla="*/ 1959003 h 6858000"/>
              <a:gd name="connsiteX835" fmla="*/ 5792897 w 7467600"/>
              <a:gd name="connsiteY835" fmla="*/ 1647747 h 6858000"/>
              <a:gd name="connsiteX836" fmla="*/ 5842751 w 7467600"/>
              <a:gd name="connsiteY836" fmla="*/ 1816112 h 6858000"/>
              <a:gd name="connsiteX837" fmla="*/ 5847424 w 7467600"/>
              <a:gd name="connsiteY837" fmla="*/ 1815776 h 6858000"/>
              <a:gd name="connsiteX838" fmla="*/ 6399821 w 7467600"/>
              <a:gd name="connsiteY838" fmla="*/ 2344799 h 6858000"/>
              <a:gd name="connsiteX839" fmla="*/ 6323232 w 7467600"/>
              <a:gd name="connsiteY839" fmla="*/ 2389634 h 6858000"/>
              <a:gd name="connsiteX840" fmla="*/ 5942958 w 7467600"/>
              <a:gd name="connsiteY840" fmla="*/ 2077708 h 6858000"/>
              <a:gd name="connsiteX841" fmla="*/ 5921559 w 7467600"/>
              <a:gd name="connsiteY841" fmla="*/ 2378596 h 6858000"/>
              <a:gd name="connsiteX842" fmla="*/ 5817651 w 7467600"/>
              <a:gd name="connsiteY842" fmla="*/ 3023919 h 6858000"/>
              <a:gd name="connsiteX843" fmla="*/ 5729634 w 7467600"/>
              <a:gd name="connsiteY843" fmla="*/ 3051849 h 6858000"/>
              <a:gd name="connsiteX844" fmla="*/ 5611018 w 7467600"/>
              <a:gd name="connsiteY844" fmla="*/ 2316769 h 6858000"/>
              <a:gd name="connsiteX845" fmla="*/ 5687608 w 7467600"/>
              <a:gd name="connsiteY845" fmla="*/ 2039972 h 6858000"/>
              <a:gd name="connsiteX846" fmla="*/ 5657554 w 7467600"/>
              <a:gd name="connsiteY846" fmla="*/ 1576445 h 6858000"/>
              <a:gd name="connsiteX847" fmla="*/ 5150475 w 7467600"/>
              <a:gd name="connsiteY847" fmla="*/ 1274012 h 6858000"/>
              <a:gd name="connsiteX848" fmla="*/ 5349142 w 7467600"/>
              <a:gd name="connsiteY848" fmla="*/ 2204405 h 6858000"/>
              <a:gd name="connsiteX849" fmla="*/ 5262214 w 7467600"/>
              <a:gd name="connsiteY849" fmla="*/ 2233836 h 6858000"/>
              <a:gd name="connsiteX850" fmla="*/ 4981539 w 7467600"/>
              <a:gd name="connsiteY850" fmla="*/ 1542201 h 6858000"/>
              <a:gd name="connsiteX851" fmla="*/ 4958461 w 7467600"/>
              <a:gd name="connsiteY851" fmla="*/ 1136957 h 6858000"/>
              <a:gd name="connsiteX852" fmla="*/ 4655015 w 7467600"/>
              <a:gd name="connsiteY852" fmla="*/ 891426 h 6858000"/>
              <a:gd name="connsiteX853" fmla="*/ 4348002 w 7467600"/>
              <a:gd name="connsiteY853" fmla="*/ 2205895 h 6858000"/>
              <a:gd name="connsiteX854" fmla="*/ 4262250 w 7467600"/>
              <a:gd name="connsiteY854" fmla="*/ 2219972 h 6858000"/>
              <a:gd name="connsiteX855" fmla="*/ 4550611 w 7467600"/>
              <a:gd name="connsiteY855" fmla="*/ 817540 h 6858000"/>
              <a:gd name="connsiteX856" fmla="*/ 4564418 w 7467600"/>
              <a:gd name="connsiteY856" fmla="*/ 808293 h 6858000"/>
              <a:gd name="connsiteX857" fmla="*/ 4266388 w 7467600"/>
              <a:gd name="connsiteY857" fmla="*/ 500083 h 6858000"/>
              <a:gd name="connsiteX858" fmla="*/ 4032842 w 7467600"/>
              <a:gd name="connsiteY858" fmla="*/ 211809 h 6858000"/>
              <a:gd name="connsiteX859" fmla="*/ 3882765 w 7467600"/>
              <a:gd name="connsiteY859" fmla="*/ 0 h 6858000"/>
              <a:gd name="connsiteX860" fmla="*/ 3721337 w 7467600"/>
              <a:gd name="connsiteY860" fmla="*/ 0 h 6858000"/>
              <a:gd name="connsiteX861" fmla="*/ 3797544 w 7467600"/>
              <a:gd name="connsiteY861" fmla="*/ 0 h 6858000"/>
              <a:gd name="connsiteX862" fmla="*/ 3775734 w 7467600"/>
              <a:gd name="connsiteY862" fmla="*/ 95131 h 6858000"/>
              <a:gd name="connsiteX863" fmla="*/ 3724807 w 7467600"/>
              <a:gd name="connsiteY863" fmla="*/ 272257 h 6858000"/>
              <a:gd name="connsiteX864" fmla="*/ 3726844 w 7467600"/>
              <a:gd name="connsiteY864" fmla="*/ 282988 h 6858000"/>
              <a:gd name="connsiteX865" fmla="*/ 3742664 w 7467600"/>
              <a:gd name="connsiteY865" fmla="*/ 279918 h 6858000"/>
              <a:gd name="connsiteX866" fmla="*/ 4103910 w 7467600"/>
              <a:gd name="connsiteY866" fmla="*/ 1161917 h 6858000"/>
              <a:gd name="connsiteX867" fmla="*/ 4020269 w 7467600"/>
              <a:gd name="connsiteY867" fmla="*/ 1200406 h 6858000"/>
              <a:gd name="connsiteX868" fmla="*/ 3674882 w 7467600"/>
              <a:gd name="connsiteY868" fmla="*/ 488524 h 6858000"/>
              <a:gd name="connsiteX869" fmla="*/ 3132682 w 7467600"/>
              <a:gd name="connsiteY869" fmla="*/ 1072284 h 6858000"/>
              <a:gd name="connsiteX870" fmla="*/ 2716346 w 7467600"/>
              <a:gd name="connsiteY870" fmla="*/ 1276376 h 6858000"/>
              <a:gd name="connsiteX871" fmla="*/ 2716772 w 7467600"/>
              <a:gd name="connsiteY871" fmla="*/ 1255462 h 6858000"/>
              <a:gd name="connsiteX872" fmla="*/ 3471096 w 7467600"/>
              <a:gd name="connsiteY872" fmla="*/ 437072 h 6858000"/>
              <a:gd name="connsiteX873" fmla="*/ 3639057 w 7467600"/>
              <a:gd name="connsiteY873" fmla="*/ 286334 h 6858000"/>
              <a:gd name="connsiteX874" fmla="*/ 3640309 w 7467600"/>
              <a:gd name="connsiteY874" fmla="*/ 284664 h 6858000"/>
              <a:gd name="connsiteX875" fmla="*/ 3646022 w 7467600"/>
              <a:gd name="connsiteY875" fmla="*/ 276711 h 6858000"/>
              <a:gd name="connsiteX876" fmla="*/ 3707943 w 7467600"/>
              <a:gd name="connsiteY876" fmla="*/ 65958 h 6858000"/>
              <a:gd name="connsiteX877" fmla="*/ 3721337 w 7467600"/>
              <a:gd name="connsiteY877" fmla="*/ 0 h 6858000"/>
              <a:gd name="connsiteX878" fmla="*/ 2867960 w 7467600"/>
              <a:gd name="connsiteY878" fmla="*/ 0 h 6858000"/>
              <a:gd name="connsiteX879" fmla="*/ 2926351 w 7467600"/>
              <a:gd name="connsiteY879" fmla="*/ 0 h 6858000"/>
              <a:gd name="connsiteX880" fmla="*/ 2902823 w 7467600"/>
              <a:gd name="connsiteY880" fmla="*/ 262929 h 6858000"/>
              <a:gd name="connsiteX881" fmla="*/ 2940663 w 7467600"/>
              <a:gd name="connsiteY881" fmla="*/ 140884 h 6858000"/>
              <a:gd name="connsiteX882" fmla="*/ 2947039 w 7467600"/>
              <a:gd name="connsiteY882" fmla="*/ 122524 h 6858000"/>
              <a:gd name="connsiteX883" fmla="*/ 2984316 w 7467600"/>
              <a:gd name="connsiteY883" fmla="*/ 0 h 6858000"/>
              <a:gd name="connsiteX884" fmla="*/ 3016114 w 7467600"/>
              <a:gd name="connsiteY884" fmla="*/ 0 h 6858000"/>
              <a:gd name="connsiteX885" fmla="*/ 2979949 w 7467600"/>
              <a:gd name="connsiteY885" fmla="*/ 119274 h 6858000"/>
              <a:gd name="connsiteX886" fmla="*/ 3023879 w 7467600"/>
              <a:gd name="connsiteY886" fmla="*/ 0 h 6858000"/>
              <a:gd name="connsiteX887" fmla="*/ 3105400 w 7467600"/>
              <a:gd name="connsiteY887" fmla="*/ 0 h 6858000"/>
              <a:gd name="connsiteX888" fmla="*/ 3094669 w 7467600"/>
              <a:gd name="connsiteY888" fmla="*/ 30308 h 6858000"/>
              <a:gd name="connsiteX889" fmla="*/ 2901945 w 7467600"/>
              <a:gd name="connsiteY889" fmla="*/ 466538 h 6858000"/>
              <a:gd name="connsiteX890" fmla="*/ 2815209 w 7467600"/>
              <a:gd name="connsiteY890" fmla="*/ 497361 h 6858000"/>
              <a:gd name="connsiteX891" fmla="*/ 2844845 w 7467600"/>
              <a:gd name="connsiteY891" fmla="*/ 127638 h 6858000"/>
              <a:gd name="connsiteX892" fmla="*/ 2867960 w 7467600"/>
              <a:gd name="connsiteY892" fmla="*/ 0 h 6858000"/>
              <a:gd name="connsiteX893" fmla="*/ 1057230 w 7467600"/>
              <a:gd name="connsiteY893" fmla="*/ 0 h 6858000"/>
              <a:gd name="connsiteX894" fmla="*/ 1111003 w 7467600"/>
              <a:gd name="connsiteY894" fmla="*/ 0 h 6858000"/>
              <a:gd name="connsiteX895" fmla="*/ 1125553 w 7467600"/>
              <a:gd name="connsiteY895" fmla="*/ 52588 h 6858000"/>
              <a:gd name="connsiteX896" fmla="*/ 1304276 w 7467600"/>
              <a:gd name="connsiteY896" fmla="*/ 476275 h 6858000"/>
              <a:gd name="connsiteX897" fmla="*/ 1492066 w 7467600"/>
              <a:gd name="connsiteY897" fmla="*/ 886333 h 6858000"/>
              <a:gd name="connsiteX898" fmla="*/ 1423698 w 7467600"/>
              <a:gd name="connsiteY898" fmla="*/ 710817 h 6858000"/>
              <a:gd name="connsiteX899" fmla="*/ 1357609 w 7467600"/>
              <a:gd name="connsiteY899" fmla="*/ 532892 h 6858000"/>
              <a:gd name="connsiteX900" fmla="*/ 1309550 w 7467600"/>
              <a:gd name="connsiteY900" fmla="*/ 374031 h 6858000"/>
              <a:gd name="connsiteX901" fmla="*/ 1193673 w 7467600"/>
              <a:gd name="connsiteY901" fmla="*/ 49533 h 6858000"/>
              <a:gd name="connsiteX902" fmla="*/ 1164391 w 7467600"/>
              <a:gd name="connsiteY902" fmla="*/ 0 h 6858000"/>
              <a:gd name="connsiteX903" fmla="*/ 1200666 w 7467600"/>
              <a:gd name="connsiteY903" fmla="*/ 0 h 6858000"/>
              <a:gd name="connsiteX904" fmla="*/ 1223408 w 7467600"/>
              <a:gd name="connsiteY904" fmla="*/ 38996 h 6858000"/>
              <a:gd name="connsiteX905" fmla="*/ 1339635 w 7467600"/>
              <a:gd name="connsiteY905" fmla="*/ 365517 h 6858000"/>
              <a:gd name="connsiteX906" fmla="*/ 1387469 w 7467600"/>
              <a:gd name="connsiteY906" fmla="*/ 523079 h 6858000"/>
              <a:gd name="connsiteX907" fmla="*/ 1452685 w 7467600"/>
              <a:gd name="connsiteY907" fmla="*/ 699806 h 6858000"/>
              <a:gd name="connsiteX908" fmla="*/ 1492092 w 7467600"/>
              <a:gd name="connsiteY908" fmla="*/ 800424 h 6858000"/>
              <a:gd name="connsiteX909" fmla="*/ 1455302 w 7467600"/>
              <a:gd name="connsiteY909" fmla="*/ 632913 h 6858000"/>
              <a:gd name="connsiteX910" fmla="*/ 1222336 w 7467600"/>
              <a:gd name="connsiteY910" fmla="*/ 9480 h 6858000"/>
              <a:gd name="connsiteX911" fmla="*/ 1214634 w 7467600"/>
              <a:gd name="connsiteY911" fmla="*/ 0 h 6858000"/>
              <a:gd name="connsiteX912" fmla="*/ 1289827 w 7467600"/>
              <a:gd name="connsiteY912" fmla="*/ 0 h 6858000"/>
              <a:gd name="connsiteX913" fmla="*/ 1321076 w 7467600"/>
              <a:gd name="connsiteY913" fmla="*/ 59722 h 6858000"/>
              <a:gd name="connsiteX914" fmla="*/ 1512579 w 7467600"/>
              <a:gd name="connsiteY914" fmla="*/ 626441 h 6858000"/>
              <a:gd name="connsiteX915" fmla="*/ 1506076 w 7467600"/>
              <a:gd name="connsiteY915" fmla="*/ 1089289 h 6858000"/>
              <a:gd name="connsiteX916" fmla="*/ 1486346 w 7467600"/>
              <a:gd name="connsiteY916" fmla="*/ 1079919 h 6858000"/>
              <a:gd name="connsiteX917" fmla="*/ 1070511 w 7467600"/>
              <a:gd name="connsiteY917" fmla="*/ 48609 h 6858000"/>
              <a:gd name="connsiteX918" fmla="*/ 1057230 w 7467600"/>
              <a:gd name="connsiteY918" fmla="*/ 0 h 6858000"/>
              <a:gd name="connsiteX919" fmla="*/ 43151 w 7467600"/>
              <a:gd name="connsiteY919" fmla="*/ 0 h 6858000"/>
              <a:gd name="connsiteX920" fmla="*/ 95283 w 7467600"/>
              <a:gd name="connsiteY920" fmla="*/ 0 h 6858000"/>
              <a:gd name="connsiteX921" fmla="*/ 300708 w 7467600"/>
              <a:gd name="connsiteY921" fmla="*/ 154571 h 6858000"/>
              <a:gd name="connsiteX922" fmla="*/ 530414 w 7467600"/>
              <a:gd name="connsiteY922" fmla="*/ 354673 h 6858000"/>
              <a:gd name="connsiteX923" fmla="*/ 333785 w 7467600"/>
              <a:gd name="connsiteY923" fmla="*/ 161564 h 6858000"/>
              <a:gd name="connsiteX924" fmla="*/ 147005 w 7467600"/>
              <a:gd name="connsiteY924" fmla="*/ 0 h 6858000"/>
              <a:gd name="connsiteX925" fmla="*/ 272509 w 7467600"/>
              <a:gd name="connsiteY925" fmla="*/ 0 h 6858000"/>
              <a:gd name="connsiteX926" fmla="*/ 326276 w 7467600"/>
              <a:gd name="connsiteY926" fmla="*/ 45847 h 6858000"/>
              <a:gd name="connsiteX927" fmla="*/ 823759 w 7467600"/>
              <a:gd name="connsiteY927" fmla="*/ 574145 h 6858000"/>
              <a:gd name="connsiteX928" fmla="*/ 811254 w 7467600"/>
              <a:gd name="connsiteY928" fmla="*/ 665546 h 6858000"/>
              <a:gd name="connsiteX929" fmla="*/ 154042 w 7467600"/>
              <a:gd name="connsiteY929" fmla="*/ 261522 h 6858000"/>
              <a:gd name="connsiteX930" fmla="*/ 13550 w 7467600"/>
              <a:gd name="connsiteY930" fmla="*/ 158423 h 6858000"/>
              <a:gd name="connsiteX931" fmla="*/ 0 w 7467600"/>
              <a:gd name="connsiteY931" fmla="*/ 146618 h 6858000"/>
              <a:gd name="connsiteX932" fmla="*/ 0 w 7467600"/>
              <a:gd name="connsiteY932" fmla="*/ 59161 h 6858000"/>
              <a:gd name="connsiteX933" fmla="*/ 45427 w 7467600"/>
              <a:gd name="connsiteY933" fmla="*/ 101078 h 6858000"/>
              <a:gd name="connsiteX934" fmla="*/ 630103 w 7467600"/>
              <a:gd name="connsiteY934" fmla="*/ 485885 h 6858000"/>
              <a:gd name="connsiteX935" fmla="*/ 532040 w 7467600"/>
              <a:gd name="connsiteY935" fmla="*/ 399359 h 6858000"/>
              <a:gd name="connsiteX936" fmla="*/ 517618 w 7467600"/>
              <a:gd name="connsiteY936" fmla="*/ 385726 h 6858000"/>
              <a:gd name="connsiteX937" fmla="*/ 285074 w 7467600"/>
              <a:gd name="connsiteY937" fmla="*/ 182755 h 6858000"/>
              <a:gd name="connsiteX938" fmla="*/ 43151 w 7467600"/>
              <a:gd name="connsiteY938" fmla="*/ 0 h 6858000"/>
              <a:gd name="connsiteX0" fmla="*/ 369702 w 7369701"/>
              <a:gd name="connsiteY0" fmla="*/ 6712169 h 6858000"/>
              <a:gd name="connsiteX1" fmla="*/ 366575 w 7369701"/>
              <a:gd name="connsiteY1" fmla="*/ 6715556 h 6858000"/>
              <a:gd name="connsiteX2" fmla="*/ 371637 w 7369701"/>
              <a:gd name="connsiteY2" fmla="*/ 6713954 h 6858000"/>
              <a:gd name="connsiteX3" fmla="*/ 369702 w 7369701"/>
              <a:gd name="connsiteY3" fmla="*/ 6712169 h 6858000"/>
              <a:gd name="connsiteX4" fmla="*/ 1019354 w 7369701"/>
              <a:gd name="connsiteY4" fmla="*/ 6315006 h 6858000"/>
              <a:gd name="connsiteX5" fmla="*/ 441046 w 7369701"/>
              <a:gd name="connsiteY5" fmla="*/ 6691153 h 6858000"/>
              <a:gd name="connsiteX6" fmla="*/ 1019354 w 7369701"/>
              <a:gd name="connsiteY6" fmla="*/ 6315006 h 6858000"/>
              <a:gd name="connsiteX7" fmla="*/ 991680 w 7369701"/>
              <a:gd name="connsiteY7" fmla="*/ 6298413 h 6858000"/>
              <a:gd name="connsiteX8" fmla="*/ 409060 w 7369701"/>
              <a:gd name="connsiteY8" fmla="*/ 6671470 h 6858000"/>
              <a:gd name="connsiteX9" fmla="*/ 991680 w 7369701"/>
              <a:gd name="connsiteY9" fmla="*/ 6298413 h 6858000"/>
              <a:gd name="connsiteX10" fmla="*/ 103333 w 7369701"/>
              <a:gd name="connsiteY10" fmla="*/ 5699602 h 6858000"/>
              <a:gd name="connsiteX11" fmla="*/ 233938 w 7369701"/>
              <a:gd name="connsiteY11" fmla="*/ 5809416 h 6858000"/>
              <a:gd name="connsiteX12" fmla="*/ 883580 w 7369701"/>
              <a:gd name="connsiteY12" fmla="*/ 6180710 h 6858000"/>
              <a:gd name="connsiteX13" fmla="*/ 487337 w 7369701"/>
              <a:gd name="connsiteY13" fmla="*/ 5950182 h 6858000"/>
              <a:gd name="connsiteX14" fmla="*/ 354051 w 7369701"/>
              <a:gd name="connsiteY14" fmla="*/ 5854912 h 6858000"/>
              <a:gd name="connsiteX15" fmla="*/ 195436 w 7369701"/>
              <a:gd name="connsiteY15" fmla="*/ 5755068 h 6858000"/>
              <a:gd name="connsiteX16" fmla="*/ 103333 w 7369701"/>
              <a:gd name="connsiteY16" fmla="*/ 5699602 h 6858000"/>
              <a:gd name="connsiteX17" fmla="*/ 5539432 w 7369701"/>
              <a:gd name="connsiteY17" fmla="*/ 5642928 h 6858000"/>
              <a:gd name="connsiteX18" fmla="*/ 5555462 w 7369701"/>
              <a:gd name="connsiteY18" fmla="*/ 5694454 h 6858000"/>
              <a:gd name="connsiteX19" fmla="*/ 5828270 w 7369701"/>
              <a:gd name="connsiteY19" fmla="*/ 6320663 h 6858000"/>
              <a:gd name="connsiteX20" fmla="*/ 5947416 w 7369701"/>
              <a:gd name="connsiteY20" fmla="*/ 6574846 h 6858000"/>
              <a:gd name="connsiteX21" fmla="*/ 5539432 w 7369701"/>
              <a:gd name="connsiteY21" fmla="*/ 5642928 h 6858000"/>
              <a:gd name="connsiteX22" fmla="*/ 51253 w 7369701"/>
              <a:gd name="connsiteY22" fmla="*/ 5631825 h 6858000"/>
              <a:gd name="connsiteX23" fmla="*/ 211622 w 7369701"/>
              <a:gd name="connsiteY23" fmla="*/ 5728803 h 6858000"/>
              <a:gd name="connsiteX24" fmla="*/ 371652 w 7369701"/>
              <a:gd name="connsiteY24" fmla="*/ 5829062 h 6858000"/>
              <a:gd name="connsiteX25" fmla="*/ 505903 w 7369701"/>
              <a:gd name="connsiteY25" fmla="*/ 5925221 h 6858000"/>
              <a:gd name="connsiteX26" fmla="*/ 899240 w 7369701"/>
              <a:gd name="connsiteY26" fmla="*/ 6153068 h 6858000"/>
              <a:gd name="connsiteX27" fmla="*/ 988114 w 7369701"/>
              <a:gd name="connsiteY27" fmla="*/ 6174204 h 6858000"/>
              <a:gd name="connsiteX28" fmla="*/ 845971 w 7369701"/>
              <a:gd name="connsiteY28" fmla="*/ 6067177 h 6858000"/>
              <a:gd name="connsiteX29" fmla="*/ 448057 w 7369701"/>
              <a:gd name="connsiteY29" fmla="*/ 5841376 h 6858000"/>
              <a:gd name="connsiteX30" fmla="*/ 51253 w 7369701"/>
              <a:gd name="connsiteY30" fmla="*/ 5631825 h 6858000"/>
              <a:gd name="connsiteX31" fmla="*/ 2606687 w 7369701"/>
              <a:gd name="connsiteY31" fmla="*/ 5630718 h 6858000"/>
              <a:gd name="connsiteX32" fmla="*/ 2645658 w 7369701"/>
              <a:gd name="connsiteY32" fmla="*/ 6640259 h 6858000"/>
              <a:gd name="connsiteX33" fmla="*/ 2606687 w 7369701"/>
              <a:gd name="connsiteY33" fmla="*/ 5630718 h 6858000"/>
              <a:gd name="connsiteX34" fmla="*/ 3642057 w 7369701"/>
              <a:gd name="connsiteY34" fmla="*/ 5573487 h 6858000"/>
              <a:gd name="connsiteX35" fmla="*/ 3632981 w 7369701"/>
              <a:gd name="connsiteY35" fmla="*/ 5579437 h 6858000"/>
              <a:gd name="connsiteX36" fmla="*/ 3382436 w 7369701"/>
              <a:gd name="connsiteY36" fmla="*/ 5952726 h 6858000"/>
              <a:gd name="connsiteX37" fmla="*/ 3191929 w 7369701"/>
              <a:gd name="connsiteY37" fmla="*/ 6662669 h 6858000"/>
              <a:gd name="connsiteX38" fmla="*/ 3369898 w 7369701"/>
              <a:gd name="connsiteY38" fmla="*/ 6081771 h 6858000"/>
              <a:gd name="connsiteX39" fmla="*/ 3642057 w 7369701"/>
              <a:gd name="connsiteY39" fmla="*/ 5573487 h 6858000"/>
              <a:gd name="connsiteX40" fmla="*/ 2650666 w 7369701"/>
              <a:gd name="connsiteY40" fmla="*/ 5530686 h 6858000"/>
              <a:gd name="connsiteX41" fmla="*/ 2650249 w 7369701"/>
              <a:gd name="connsiteY41" fmla="*/ 5532101 h 6858000"/>
              <a:gd name="connsiteX42" fmla="*/ 2663808 w 7369701"/>
              <a:gd name="connsiteY42" fmla="*/ 6535215 h 6858000"/>
              <a:gd name="connsiteX43" fmla="*/ 2665418 w 7369701"/>
              <a:gd name="connsiteY43" fmla="*/ 6132756 h 6858000"/>
              <a:gd name="connsiteX44" fmla="*/ 2650666 w 7369701"/>
              <a:gd name="connsiteY44" fmla="*/ 5530686 h 6858000"/>
              <a:gd name="connsiteX45" fmla="*/ 2680277 w 7369701"/>
              <a:gd name="connsiteY45" fmla="*/ 5479204 h 6858000"/>
              <a:gd name="connsiteX46" fmla="*/ 2678972 w 7369701"/>
              <a:gd name="connsiteY46" fmla="*/ 5481582 h 6858000"/>
              <a:gd name="connsiteX47" fmla="*/ 2696666 w 7369701"/>
              <a:gd name="connsiteY47" fmla="*/ 6133836 h 6858000"/>
              <a:gd name="connsiteX48" fmla="*/ 2695769 w 7369701"/>
              <a:gd name="connsiteY48" fmla="*/ 6390955 h 6858000"/>
              <a:gd name="connsiteX49" fmla="*/ 2739893 w 7369701"/>
              <a:gd name="connsiteY49" fmla="*/ 6108357 h 6858000"/>
              <a:gd name="connsiteX50" fmla="*/ 2680277 w 7369701"/>
              <a:gd name="connsiteY50" fmla="*/ 5479204 h 6858000"/>
              <a:gd name="connsiteX51" fmla="*/ 1132195 w 7369701"/>
              <a:gd name="connsiteY51" fmla="*/ 5467980 h 6858000"/>
              <a:gd name="connsiteX52" fmla="*/ 1679056 w 7369701"/>
              <a:gd name="connsiteY52" fmla="*/ 5516907 h 6858000"/>
              <a:gd name="connsiteX53" fmla="*/ 2128648 w 7369701"/>
              <a:gd name="connsiteY53" fmla="*/ 5474249 h 6858000"/>
              <a:gd name="connsiteX54" fmla="*/ 1825619 w 7369701"/>
              <a:gd name="connsiteY54" fmla="*/ 5478447 h 6858000"/>
              <a:gd name="connsiteX55" fmla="*/ 1737798 w 7369701"/>
              <a:gd name="connsiteY55" fmla="*/ 5483353 h 6858000"/>
              <a:gd name="connsiteX56" fmla="*/ 1132195 w 7369701"/>
              <a:gd name="connsiteY56" fmla="*/ 5467980 h 6858000"/>
              <a:gd name="connsiteX57" fmla="*/ 1456157 w 7369701"/>
              <a:gd name="connsiteY57" fmla="*/ 5371404 h 6858000"/>
              <a:gd name="connsiteX58" fmla="*/ 1244432 w 7369701"/>
              <a:gd name="connsiteY58" fmla="*/ 5385601 h 6858000"/>
              <a:gd name="connsiteX59" fmla="*/ 973990 w 7369701"/>
              <a:gd name="connsiteY59" fmla="*/ 5424940 h 6858000"/>
              <a:gd name="connsiteX60" fmla="*/ 1103809 w 7369701"/>
              <a:gd name="connsiteY60" fmla="*/ 5433720 h 6858000"/>
              <a:gd name="connsiteX61" fmla="*/ 1123454 w 7369701"/>
              <a:gd name="connsiteY61" fmla="*/ 5435727 h 6858000"/>
              <a:gd name="connsiteX62" fmla="*/ 1737017 w 7369701"/>
              <a:gd name="connsiteY62" fmla="*/ 5452183 h 6858000"/>
              <a:gd name="connsiteX63" fmla="*/ 1824397 w 7369701"/>
              <a:gd name="connsiteY63" fmla="*/ 5447757 h 6858000"/>
              <a:gd name="connsiteX64" fmla="*/ 2070059 w 7369701"/>
              <a:gd name="connsiteY64" fmla="*/ 5441660 h 6858000"/>
              <a:gd name="connsiteX65" fmla="*/ 1456157 w 7369701"/>
              <a:gd name="connsiteY65" fmla="*/ 5371404 h 6858000"/>
              <a:gd name="connsiteX66" fmla="*/ 4988186 w 7369701"/>
              <a:gd name="connsiteY66" fmla="*/ 5216467 h 6858000"/>
              <a:gd name="connsiteX67" fmla="*/ 4777334 w 7369701"/>
              <a:gd name="connsiteY67" fmla="*/ 5406072 h 6858000"/>
              <a:gd name="connsiteX68" fmla="*/ 4718341 w 7369701"/>
              <a:gd name="connsiteY68" fmla="*/ 5468043 h 6858000"/>
              <a:gd name="connsiteX69" fmla="*/ 4604655 w 7369701"/>
              <a:gd name="connsiteY69" fmla="*/ 5583434 h 6858000"/>
              <a:gd name="connsiteX70" fmla="*/ 4565074 w 7369701"/>
              <a:gd name="connsiteY70" fmla="*/ 5618550 h 6858000"/>
              <a:gd name="connsiteX71" fmla="*/ 4988186 w 7369701"/>
              <a:gd name="connsiteY71" fmla="*/ 5216467 h 6858000"/>
              <a:gd name="connsiteX72" fmla="*/ 4978032 w 7369701"/>
              <a:gd name="connsiteY72" fmla="*/ 5183809 h 6858000"/>
              <a:gd name="connsiteX73" fmla="*/ 4463413 w 7369701"/>
              <a:gd name="connsiteY73" fmla="*/ 5615162 h 6858000"/>
              <a:gd name="connsiteX74" fmla="*/ 4358134 w 7369701"/>
              <a:gd name="connsiteY74" fmla="*/ 5742791 h 6858000"/>
              <a:gd name="connsiteX75" fmla="*/ 4376219 w 7369701"/>
              <a:gd name="connsiteY75" fmla="*/ 5729027 h 6858000"/>
              <a:gd name="connsiteX76" fmla="*/ 4582340 w 7369701"/>
              <a:gd name="connsiteY76" fmla="*/ 5561037 h 6858000"/>
              <a:gd name="connsiteX77" fmla="*/ 4694684 w 7369701"/>
              <a:gd name="connsiteY77" fmla="*/ 5447098 h 6858000"/>
              <a:gd name="connsiteX78" fmla="*/ 4754123 w 7369701"/>
              <a:gd name="connsiteY78" fmla="*/ 5384643 h 6858000"/>
              <a:gd name="connsiteX79" fmla="*/ 4978032 w 7369701"/>
              <a:gd name="connsiteY79" fmla="*/ 5183809 h 6858000"/>
              <a:gd name="connsiteX80" fmla="*/ 1903353 w 7369701"/>
              <a:gd name="connsiteY80" fmla="*/ 5044827 h 6858000"/>
              <a:gd name="connsiteX81" fmla="*/ 1936931 w 7369701"/>
              <a:gd name="connsiteY81" fmla="*/ 5093954 h 6858000"/>
              <a:gd name="connsiteX82" fmla="*/ 2195868 w 7369701"/>
              <a:gd name="connsiteY82" fmla="*/ 5396574 h 6858000"/>
              <a:gd name="connsiteX83" fmla="*/ 2088852 w 7369701"/>
              <a:gd name="connsiteY83" fmla="*/ 5166123 h 6858000"/>
              <a:gd name="connsiteX84" fmla="*/ 1958241 w 7369701"/>
              <a:gd name="connsiteY84" fmla="*/ 5067955 h 6858000"/>
              <a:gd name="connsiteX85" fmla="*/ 1903353 w 7369701"/>
              <a:gd name="connsiteY85" fmla="*/ 5044827 h 6858000"/>
              <a:gd name="connsiteX86" fmla="*/ 1979378 w 7369701"/>
              <a:gd name="connsiteY86" fmla="*/ 4769504 h 6858000"/>
              <a:gd name="connsiteX87" fmla="*/ 2882120 w 7369701"/>
              <a:gd name="connsiteY87" fmla="*/ 5064547 h 6858000"/>
              <a:gd name="connsiteX88" fmla="*/ 2793103 w 7369701"/>
              <a:gd name="connsiteY88" fmla="*/ 5039699 h 6858000"/>
              <a:gd name="connsiteX89" fmla="*/ 2770041 w 7369701"/>
              <a:gd name="connsiteY89" fmla="*/ 5033634 h 6858000"/>
              <a:gd name="connsiteX90" fmla="*/ 1979378 w 7369701"/>
              <a:gd name="connsiteY90" fmla="*/ 4769504 h 6858000"/>
              <a:gd name="connsiteX91" fmla="*/ 1927410 w 7369701"/>
              <a:gd name="connsiteY91" fmla="*/ 4716164 h 6858000"/>
              <a:gd name="connsiteX92" fmla="*/ 1959587 w 7369701"/>
              <a:gd name="connsiteY92" fmla="*/ 4728849 h 6858000"/>
              <a:gd name="connsiteX93" fmla="*/ 2777707 w 7369701"/>
              <a:gd name="connsiteY93" fmla="*/ 5003991 h 6858000"/>
              <a:gd name="connsiteX94" fmla="*/ 2800768 w 7369701"/>
              <a:gd name="connsiteY94" fmla="*/ 5010056 h 6858000"/>
              <a:gd name="connsiteX95" fmla="*/ 2879408 w 7369701"/>
              <a:gd name="connsiteY95" fmla="*/ 5031590 h 6858000"/>
              <a:gd name="connsiteX96" fmla="*/ 2862295 w 7369701"/>
              <a:gd name="connsiteY96" fmla="*/ 5022958 h 6858000"/>
              <a:gd name="connsiteX97" fmla="*/ 2813343 w 7369701"/>
              <a:gd name="connsiteY97" fmla="*/ 4998369 h 6858000"/>
              <a:gd name="connsiteX98" fmla="*/ 2646245 w 7369701"/>
              <a:gd name="connsiteY98" fmla="*/ 4930999 h 6858000"/>
              <a:gd name="connsiteX99" fmla="*/ 1999243 w 7369701"/>
              <a:gd name="connsiteY99" fmla="*/ 4730524 h 6858000"/>
              <a:gd name="connsiteX100" fmla="*/ 1979527 w 7369701"/>
              <a:gd name="connsiteY100" fmla="*/ 4726651 h 6858000"/>
              <a:gd name="connsiteX101" fmla="*/ 1927410 w 7369701"/>
              <a:gd name="connsiteY101" fmla="*/ 4716164 h 6858000"/>
              <a:gd name="connsiteX102" fmla="*/ 1997014 w 7369701"/>
              <a:gd name="connsiteY102" fmla="*/ 4698007 h 6858000"/>
              <a:gd name="connsiteX103" fmla="*/ 2005458 w 7369701"/>
              <a:gd name="connsiteY103" fmla="*/ 4699540 h 6858000"/>
              <a:gd name="connsiteX104" fmla="*/ 2657186 w 7369701"/>
              <a:gd name="connsiteY104" fmla="*/ 4901687 h 6858000"/>
              <a:gd name="connsiteX105" fmla="*/ 2826662 w 7369701"/>
              <a:gd name="connsiteY105" fmla="*/ 4970362 h 6858000"/>
              <a:gd name="connsiteX106" fmla="*/ 2876100 w 7369701"/>
              <a:gd name="connsiteY106" fmla="*/ 4995397 h 6858000"/>
              <a:gd name="connsiteX107" fmla="*/ 3042600 w 7369701"/>
              <a:gd name="connsiteY107" fmla="*/ 5059532 h 6858000"/>
              <a:gd name="connsiteX108" fmla="*/ 1997014 w 7369701"/>
              <a:gd name="connsiteY108" fmla="*/ 4698007 h 6858000"/>
              <a:gd name="connsiteX109" fmla="*/ 2305292 w 7369701"/>
              <a:gd name="connsiteY109" fmla="*/ 4219492 h 6858000"/>
              <a:gd name="connsiteX110" fmla="*/ 3360922 w 7369701"/>
              <a:gd name="connsiteY110" fmla="*/ 4529373 h 6858000"/>
              <a:gd name="connsiteX111" fmla="*/ 3492420 w 7369701"/>
              <a:gd name="connsiteY111" fmla="*/ 4510145 h 6858000"/>
              <a:gd name="connsiteX112" fmla="*/ 3364086 w 7369701"/>
              <a:gd name="connsiteY112" fmla="*/ 4480340 h 6858000"/>
              <a:gd name="connsiteX113" fmla="*/ 3225818 w 7369701"/>
              <a:gd name="connsiteY113" fmla="*/ 4411822 h 6858000"/>
              <a:gd name="connsiteX114" fmla="*/ 3129696 w 7369701"/>
              <a:gd name="connsiteY114" fmla="*/ 4360704 h 6858000"/>
              <a:gd name="connsiteX115" fmla="*/ 2814545 w 7369701"/>
              <a:gd name="connsiteY115" fmla="*/ 4282955 h 6858000"/>
              <a:gd name="connsiteX116" fmla="*/ 2305292 w 7369701"/>
              <a:gd name="connsiteY116" fmla="*/ 4219492 h 6858000"/>
              <a:gd name="connsiteX117" fmla="*/ 2626982 w 7369701"/>
              <a:gd name="connsiteY117" fmla="*/ 4206450 h 6858000"/>
              <a:gd name="connsiteX118" fmla="*/ 2490617 w 7369701"/>
              <a:gd name="connsiteY118" fmla="*/ 4206951 h 6858000"/>
              <a:gd name="connsiteX119" fmla="*/ 2819869 w 7369701"/>
              <a:gd name="connsiteY119" fmla="*/ 4252936 h 6858000"/>
              <a:gd name="connsiteX120" fmla="*/ 3143018 w 7369701"/>
              <a:gd name="connsiteY120" fmla="*/ 4332698 h 6858000"/>
              <a:gd name="connsiteX121" fmla="*/ 3241520 w 7369701"/>
              <a:gd name="connsiteY121" fmla="*/ 4385112 h 6858000"/>
              <a:gd name="connsiteX122" fmla="*/ 3374575 w 7369701"/>
              <a:gd name="connsiteY122" fmla="*/ 4451517 h 6858000"/>
              <a:gd name="connsiteX123" fmla="*/ 3505221 w 7369701"/>
              <a:gd name="connsiteY123" fmla="*/ 4480757 h 6858000"/>
              <a:gd name="connsiteX124" fmla="*/ 2626982 w 7369701"/>
              <a:gd name="connsiteY124" fmla="*/ 4206450 h 6858000"/>
              <a:gd name="connsiteX125" fmla="*/ 1310106 w 7369701"/>
              <a:gd name="connsiteY125" fmla="*/ 3943217 h 6858000"/>
              <a:gd name="connsiteX126" fmla="*/ 854994 w 7369701"/>
              <a:gd name="connsiteY126" fmla="*/ 4399136 h 6858000"/>
              <a:gd name="connsiteX127" fmla="*/ 742462 w 7369701"/>
              <a:gd name="connsiteY127" fmla="*/ 4594648 h 6858000"/>
              <a:gd name="connsiteX128" fmla="*/ 820602 w 7369701"/>
              <a:gd name="connsiteY128" fmla="*/ 4485915 h 6858000"/>
              <a:gd name="connsiteX129" fmla="*/ 878295 w 7369701"/>
              <a:gd name="connsiteY129" fmla="*/ 4403594 h 6858000"/>
              <a:gd name="connsiteX130" fmla="*/ 1240607 w 7369701"/>
              <a:gd name="connsiteY130" fmla="*/ 4010401 h 6858000"/>
              <a:gd name="connsiteX131" fmla="*/ 1310106 w 7369701"/>
              <a:gd name="connsiteY131" fmla="*/ 3943217 h 6858000"/>
              <a:gd name="connsiteX132" fmla="*/ 1423113 w 7369701"/>
              <a:gd name="connsiteY132" fmla="*/ 3874565 h 6858000"/>
              <a:gd name="connsiteX133" fmla="*/ 1260565 w 7369701"/>
              <a:gd name="connsiteY133" fmla="*/ 4031982 h 6858000"/>
              <a:gd name="connsiteX134" fmla="*/ 901900 w 7369701"/>
              <a:gd name="connsiteY134" fmla="*/ 4421236 h 6858000"/>
              <a:gd name="connsiteX135" fmla="*/ 845044 w 7369701"/>
              <a:gd name="connsiteY135" fmla="*/ 4502436 h 6858000"/>
              <a:gd name="connsiteX136" fmla="*/ 685926 w 7369701"/>
              <a:gd name="connsiteY136" fmla="*/ 4703069 h 6858000"/>
              <a:gd name="connsiteX137" fmla="*/ 684248 w 7369701"/>
              <a:gd name="connsiteY137" fmla="*/ 4706721 h 6858000"/>
              <a:gd name="connsiteX138" fmla="*/ 1423113 w 7369701"/>
              <a:gd name="connsiteY138" fmla="*/ 3874565 h 6858000"/>
              <a:gd name="connsiteX139" fmla="*/ 3316479 w 7369701"/>
              <a:gd name="connsiteY139" fmla="*/ 3872136 h 6858000"/>
              <a:gd name="connsiteX140" fmla="*/ 3546806 w 7369701"/>
              <a:gd name="connsiteY140" fmla="*/ 4356139 h 6858000"/>
              <a:gd name="connsiteX141" fmla="*/ 3364433 w 7369701"/>
              <a:gd name="connsiteY141" fmla="*/ 3953121 h 6858000"/>
              <a:gd name="connsiteX142" fmla="*/ 3316479 w 7369701"/>
              <a:gd name="connsiteY142" fmla="*/ 3872136 h 6858000"/>
              <a:gd name="connsiteX143" fmla="*/ 3291335 w 7369701"/>
              <a:gd name="connsiteY143" fmla="*/ 3767420 h 6858000"/>
              <a:gd name="connsiteX144" fmla="*/ 3390805 w 7369701"/>
              <a:gd name="connsiteY144" fmla="*/ 3937163 h 6858000"/>
              <a:gd name="connsiteX145" fmla="*/ 3579062 w 7369701"/>
              <a:gd name="connsiteY145" fmla="*/ 4359040 h 6858000"/>
              <a:gd name="connsiteX146" fmla="*/ 3467355 w 7369701"/>
              <a:gd name="connsiteY146" fmla="*/ 3988130 h 6858000"/>
              <a:gd name="connsiteX147" fmla="*/ 3310753 w 7369701"/>
              <a:gd name="connsiteY147" fmla="*/ 3787140 h 6858000"/>
              <a:gd name="connsiteX148" fmla="*/ 3291335 w 7369701"/>
              <a:gd name="connsiteY148" fmla="*/ 3767420 h 6858000"/>
              <a:gd name="connsiteX149" fmla="*/ 1635889 w 7369701"/>
              <a:gd name="connsiteY149" fmla="*/ 3709494 h 6858000"/>
              <a:gd name="connsiteX150" fmla="*/ 1634800 w 7369701"/>
              <a:gd name="connsiteY150" fmla="*/ 3731111 h 6858000"/>
              <a:gd name="connsiteX151" fmla="*/ 1635889 w 7369701"/>
              <a:gd name="connsiteY151" fmla="*/ 3709494 h 6858000"/>
              <a:gd name="connsiteX152" fmla="*/ 1510397 w 7369701"/>
              <a:gd name="connsiteY152" fmla="*/ 3684705 h 6858000"/>
              <a:gd name="connsiteX153" fmla="*/ 1146550 w 7369701"/>
              <a:gd name="connsiteY153" fmla="*/ 3802012 h 6858000"/>
              <a:gd name="connsiteX154" fmla="*/ 698834 w 7369701"/>
              <a:gd name="connsiteY154" fmla="*/ 3952272 h 6858000"/>
              <a:gd name="connsiteX155" fmla="*/ 34256 w 7369701"/>
              <a:gd name="connsiteY155" fmla="*/ 4347603 h 6858000"/>
              <a:gd name="connsiteX156" fmla="*/ 527241 w 7369701"/>
              <a:gd name="connsiteY156" fmla="*/ 4065078 h 6858000"/>
              <a:gd name="connsiteX157" fmla="*/ 1510397 w 7369701"/>
              <a:gd name="connsiteY157" fmla="*/ 3684705 h 6858000"/>
              <a:gd name="connsiteX158" fmla="*/ 1313114 w 7369701"/>
              <a:gd name="connsiteY158" fmla="*/ 3655216 h 6858000"/>
              <a:gd name="connsiteX159" fmla="*/ 1109304 w 7369701"/>
              <a:gd name="connsiteY159" fmla="*/ 3669030 h 6858000"/>
              <a:gd name="connsiteX160" fmla="*/ 8129 w 7369701"/>
              <a:gd name="connsiteY160" fmla="*/ 4330519 h 6858000"/>
              <a:gd name="connsiteX161" fmla="*/ 687572 w 7369701"/>
              <a:gd name="connsiteY161" fmla="*/ 3925629 h 6858000"/>
              <a:gd name="connsiteX162" fmla="*/ 1138365 w 7369701"/>
              <a:gd name="connsiteY162" fmla="*/ 3774515 h 6858000"/>
              <a:gd name="connsiteX163" fmla="*/ 1505579 w 7369701"/>
              <a:gd name="connsiteY163" fmla="*/ 3655526 h 6858000"/>
              <a:gd name="connsiteX164" fmla="*/ 1313114 w 7369701"/>
              <a:gd name="connsiteY164" fmla="*/ 3655216 h 6858000"/>
              <a:gd name="connsiteX165" fmla="*/ 3655073 w 7369701"/>
              <a:gd name="connsiteY165" fmla="*/ 3650884 h 6858000"/>
              <a:gd name="connsiteX166" fmla="*/ 3989938 w 7369701"/>
              <a:gd name="connsiteY166" fmla="*/ 3991685 h 6858000"/>
              <a:gd name="connsiteX167" fmla="*/ 4393907 w 7369701"/>
              <a:gd name="connsiteY167" fmla="*/ 4261258 h 6858000"/>
              <a:gd name="connsiteX168" fmla="*/ 4648051 w 7369701"/>
              <a:gd name="connsiteY168" fmla="*/ 4374051 h 6858000"/>
              <a:gd name="connsiteX169" fmla="*/ 4383389 w 7369701"/>
              <a:gd name="connsiteY169" fmla="*/ 4184369 h 6858000"/>
              <a:gd name="connsiteX170" fmla="*/ 4165508 w 7369701"/>
              <a:gd name="connsiteY170" fmla="*/ 4035196 h 6858000"/>
              <a:gd name="connsiteX171" fmla="*/ 4068162 w 7369701"/>
              <a:gd name="connsiteY171" fmla="*/ 3953394 h 6858000"/>
              <a:gd name="connsiteX172" fmla="*/ 3981416 w 7369701"/>
              <a:gd name="connsiteY172" fmla="*/ 3880482 h 6858000"/>
              <a:gd name="connsiteX173" fmla="*/ 3800147 w 7369701"/>
              <a:gd name="connsiteY173" fmla="*/ 3749872 h 6858000"/>
              <a:gd name="connsiteX174" fmla="*/ 3655073 w 7369701"/>
              <a:gd name="connsiteY174" fmla="*/ 3650884 h 6858000"/>
              <a:gd name="connsiteX175" fmla="*/ 3670252 w 7369701"/>
              <a:gd name="connsiteY175" fmla="*/ 3622798 h 6858000"/>
              <a:gd name="connsiteX176" fmla="*/ 3817258 w 7369701"/>
              <a:gd name="connsiteY176" fmla="*/ 3723577 h 6858000"/>
              <a:gd name="connsiteX177" fmla="*/ 4000461 w 7369701"/>
              <a:gd name="connsiteY177" fmla="*/ 3855966 h 6858000"/>
              <a:gd name="connsiteX178" fmla="*/ 4088180 w 7369701"/>
              <a:gd name="connsiteY178" fmla="*/ 3929774 h 6858000"/>
              <a:gd name="connsiteX179" fmla="*/ 4184555 w 7369701"/>
              <a:gd name="connsiteY179" fmla="*/ 4010683 h 6858000"/>
              <a:gd name="connsiteX180" fmla="*/ 4399563 w 7369701"/>
              <a:gd name="connsiteY180" fmla="*/ 4158106 h 6858000"/>
              <a:gd name="connsiteX181" fmla="*/ 4684469 w 7369701"/>
              <a:gd name="connsiteY181" fmla="*/ 4364680 h 6858000"/>
              <a:gd name="connsiteX182" fmla="*/ 4690271 w 7369701"/>
              <a:gd name="connsiteY182" fmla="*/ 4370034 h 6858000"/>
              <a:gd name="connsiteX183" fmla="*/ 4136093 w 7369701"/>
              <a:gd name="connsiteY183" fmla="*/ 3858466 h 6858000"/>
              <a:gd name="connsiteX184" fmla="*/ 3670252 w 7369701"/>
              <a:gd name="connsiteY184" fmla="*/ 3622798 h 6858000"/>
              <a:gd name="connsiteX185" fmla="*/ 4440129 w 7369701"/>
              <a:gd name="connsiteY185" fmla="*/ 3448571 h 6858000"/>
              <a:gd name="connsiteX186" fmla="*/ 4856525 w 7369701"/>
              <a:gd name="connsiteY186" fmla="*/ 3915351 h 6858000"/>
              <a:gd name="connsiteX187" fmla="*/ 5059055 w 7369701"/>
              <a:gd name="connsiteY187" fmla="*/ 4108918 h 6858000"/>
              <a:gd name="connsiteX188" fmla="*/ 5290070 w 7369701"/>
              <a:gd name="connsiteY188" fmla="*/ 4263619 h 6858000"/>
              <a:gd name="connsiteX189" fmla="*/ 4834991 w 7369701"/>
              <a:gd name="connsiteY189" fmla="*/ 3830985 h 6858000"/>
              <a:gd name="connsiteX190" fmla="*/ 4440129 w 7369701"/>
              <a:gd name="connsiteY190" fmla="*/ 3448571 h 6858000"/>
              <a:gd name="connsiteX191" fmla="*/ 4441737 w 7369701"/>
              <a:gd name="connsiteY191" fmla="*/ 3399734 h 6858000"/>
              <a:gd name="connsiteX192" fmla="*/ 4431236 w 7369701"/>
              <a:gd name="connsiteY192" fmla="*/ 3400954 h 6858000"/>
              <a:gd name="connsiteX193" fmla="*/ 4557150 w 7369701"/>
              <a:gd name="connsiteY193" fmla="*/ 3510023 h 6858000"/>
              <a:gd name="connsiteX194" fmla="*/ 4856936 w 7369701"/>
              <a:gd name="connsiteY194" fmla="*/ 3809146 h 6858000"/>
              <a:gd name="connsiteX195" fmla="*/ 5111996 w 7369701"/>
              <a:gd name="connsiteY195" fmla="*/ 4065759 h 6858000"/>
              <a:gd name="connsiteX196" fmla="*/ 5388878 w 7369701"/>
              <a:gd name="connsiteY196" fmla="*/ 4300185 h 6858000"/>
              <a:gd name="connsiteX197" fmla="*/ 5425556 w 7369701"/>
              <a:gd name="connsiteY197" fmla="*/ 4308967 h 6858000"/>
              <a:gd name="connsiteX198" fmla="*/ 4943646 w 7369701"/>
              <a:gd name="connsiteY198" fmla="*/ 3822916 h 6858000"/>
              <a:gd name="connsiteX199" fmla="*/ 4594837 w 7369701"/>
              <a:gd name="connsiteY199" fmla="*/ 3532274 h 6858000"/>
              <a:gd name="connsiteX200" fmla="*/ 4441737 w 7369701"/>
              <a:gd name="connsiteY200" fmla="*/ 3399734 h 6858000"/>
              <a:gd name="connsiteX201" fmla="*/ 5425834 w 7369701"/>
              <a:gd name="connsiteY201" fmla="*/ 3162785 h 6858000"/>
              <a:gd name="connsiteX202" fmla="*/ 5401644 w 7369701"/>
              <a:gd name="connsiteY202" fmla="*/ 3617847 h 6858000"/>
              <a:gd name="connsiteX203" fmla="*/ 5467256 w 7369701"/>
              <a:gd name="connsiteY203" fmla="*/ 4175494 h 6858000"/>
              <a:gd name="connsiteX204" fmla="*/ 5448069 w 7369701"/>
              <a:gd name="connsiteY204" fmla="*/ 3567554 h 6858000"/>
              <a:gd name="connsiteX205" fmla="*/ 5425834 w 7369701"/>
              <a:gd name="connsiteY205" fmla="*/ 3162785 h 6858000"/>
              <a:gd name="connsiteX206" fmla="*/ 1318687 w 7369701"/>
              <a:gd name="connsiteY206" fmla="*/ 3113840 h 6858000"/>
              <a:gd name="connsiteX207" fmla="*/ 1066793 w 7369701"/>
              <a:gd name="connsiteY207" fmla="*/ 3212171 h 6858000"/>
              <a:gd name="connsiteX208" fmla="*/ 993319 w 7369701"/>
              <a:gd name="connsiteY208" fmla="*/ 3247648 h 6858000"/>
              <a:gd name="connsiteX209" fmla="*/ 853081 w 7369701"/>
              <a:gd name="connsiteY209" fmla="*/ 3312410 h 6858000"/>
              <a:gd name="connsiteX210" fmla="*/ 805957 w 7369701"/>
              <a:gd name="connsiteY210" fmla="*/ 3330443 h 6858000"/>
              <a:gd name="connsiteX211" fmla="*/ 1318687 w 7369701"/>
              <a:gd name="connsiteY211" fmla="*/ 3113840 h 6858000"/>
              <a:gd name="connsiteX212" fmla="*/ 5453702 w 7369701"/>
              <a:gd name="connsiteY212" fmla="*/ 3090882 h 6858000"/>
              <a:gd name="connsiteX213" fmla="*/ 5480135 w 7369701"/>
              <a:gd name="connsiteY213" fmla="*/ 3565802 h 6858000"/>
              <a:gd name="connsiteX214" fmla="*/ 5499023 w 7369701"/>
              <a:gd name="connsiteY214" fmla="*/ 4166310 h 6858000"/>
              <a:gd name="connsiteX215" fmla="*/ 5547022 w 7369701"/>
              <a:gd name="connsiteY215" fmla="*/ 3607838 h 6858000"/>
              <a:gd name="connsiteX216" fmla="*/ 5515964 w 7369701"/>
              <a:gd name="connsiteY216" fmla="*/ 3378541 h 6858000"/>
              <a:gd name="connsiteX217" fmla="*/ 5453702 w 7369701"/>
              <a:gd name="connsiteY217" fmla="*/ 3090882 h 6858000"/>
              <a:gd name="connsiteX218" fmla="*/ 1238695 w 7369701"/>
              <a:gd name="connsiteY218" fmla="*/ 3076820 h 6858000"/>
              <a:gd name="connsiteX219" fmla="*/ 716371 w 7369701"/>
              <a:gd name="connsiteY219" fmla="*/ 3293249 h 6858000"/>
              <a:gd name="connsiteX220" fmla="*/ 579522 w 7369701"/>
              <a:gd name="connsiteY220" fmla="*/ 3371759 h 6858000"/>
              <a:gd name="connsiteX221" fmla="*/ 600288 w 7369701"/>
              <a:gd name="connsiteY221" fmla="*/ 3365555 h 6858000"/>
              <a:gd name="connsiteX222" fmla="*/ 840692 w 7369701"/>
              <a:gd name="connsiteY222" fmla="*/ 3284921 h 6858000"/>
              <a:gd name="connsiteX223" fmla="*/ 979248 w 7369701"/>
              <a:gd name="connsiteY223" fmla="*/ 3221003 h 6858000"/>
              <a:gd name="connsiteX224" fmla="*/ 1053282 w 7369701"/>
              <a:gd name="connsiteY224" fmla="*/ 3185247 h 6858000"/>
              <a:gd name="connsiteX225" fmla="*/ 1320603 w 7369701"/>
              <a:gd name="connsiteY225" fmla="*/ 3081281 h 6858000"/>
              <a:gd name="connsiteX226" fmla="*/ 1238695 w 7369701"/>
              <a:gd name="connsiteY226" fmla="*/ 3076820 h 6858000"/>
              <a:gd name="connsiteX227" fmla="*/ 5425627 w 7369701"/>
              <a:gd name="connsiteY227" fmla="*/ 2954192 h 6858000"/>
              <a:gd name="connsiteX228" fmla="*/ 5470770 w 7369701"/>
              <a:gd name="connsiteY228" fmla="*/ 3005435 h 6858000"/>
              <a:gd name="connsiteX229" fmla="*/ 5519779 w 7369701"/>
              <a:gd name="connsiteY229" fmla="*/ 4359223 h 6858000"/>
              <a:gd name="connsiteX230" fmla="*/ 5520293 w 7369701"/>
              <a:gd name="connsiteY230" fmla="*/ 4360602 h 6858000"/>
              <a:gd name="connsiteX231" fmla="*/ 5767221 w 7369701"/>
              <a:gd name="connsiteY231" fmla="*/ 4665564 h 6858000"/>
              <a:gd name="connsiteX232" fmla="*/ 6937169 w 7369701"/>
              <a:gd name="connsiteY232" fmla="*/ 4815941 h 6858000"/>
              <a:gd name="connsiteX233" fmla="*/ 6953922 w 7369701"/>
              <a:gd name="connsiteY233" fmla="*/ 4890068 h 6858000"/>
              <a:gd name="connsiteX234" fmla="*/ 6071359 w 7369701"/>
              <a:gd name="connsiteY234" fmla="*/ 4770770 h 6858000"/>
              <a:gd name="connsiteX235" fmla="*/ 6038839 w 7369701"/>
              <a:gd name="connsiteY235" fmla="*/ 4764474 h 6858000"/>
              <a:gd name="connsiteX236" fmla="*/ 6038706 w 7369701"/>
              <a:gd name="connsiteY236" fmla="*/ 4763847 h 6858000"/>
              <a:gd name="connsiteX237" fmla="*/ 6037784 w 7369701"/>
              <a:gd name="connsiteY237" fmla="*/ 4764270 h 6858000"/>
              <a:gd name="connsiteX238" fmla="*/ 6038839 w 7369701"/>
              <a:gd name="connsiteY238" fmla="*/ 4764474 h 6858000"/>
              <a:gd name="connsiteX239" fmla="*/ 6040338 w 7369701"/>
              <a:gd name="connsiteY239" fmla="*/ 4771418 h 6858000"/>
              <a:gd name="connsiteX240" fmla="*/ 6024488 w 7369701"/>
              <a:gd name="connsiteY240" fmla="*/ 4809903 h 6858000"/>
              <a:gd name="connsiteX241" fmla="*/ 5599771 w 7369701"/>
              <a:gd name="connsiteY241" fmla="*/ 5509652 h 6858000"/>
              <a:gd name="connsiteX242" fmla="*/ 5548843 w 7369701"/>
              <a:gd name="connsiteY242" fmla="*/ 5563845 h 6858000"/>
              <a:gd name="connsiteX243" fmla="*/ 5940952 w 7369701"/>
              <a:gd name="connsiteY243" fmla="*/ 6250028 h 6858000"/>
              <a:gd name="connsiteX244" fmla="*/ 6043441 w 7369701"/>
              <a:gd name="connsiteY244" fmla="*/ 6665847 h 6858000"/>
              <a:gd name="connsiteX245" fmla="*/ 6093432 w 7369701"/>
              <a:gd name="connsiteY245" fmla="*/ 6858000 h 6858000"/>
              <a:gd name="connsiteX246" fmla="*/ 6034344 w 7369701"/>
              <a:gd name="connsiteY246" fmla="*/ 6858000 h 6858000"/>
              <a:gd name="connsiteX247" fmla="*/ 6026679 w 7369701"/>
              <a:gd name="connsiteY247" fmla="*/ 6836959 h 6858000"/>
              <a:gd name="connsiteX248" fmla="*/ 5800441 w 7369701"/>
              <a:gd name="connsiteY248" fmla="*/ 6335286 h 6858000"/>
              <a:gd name="connsiteX249" fmla="*/ 5526562 w 7369701"/>
              <a:gd name="connsiteY249" fmla="*/ 5705388 h 6858000"/>
              <a:gd name="connsiteX250" fmla="*/ 5519640 w 7369701"/>
              <a:gd name="connsiteY250" fmla="*/ 5683774 h 6858000"/>
              <a:gd name="connsiteX251" fmla="*/ 5844559 w 7369701"/>
              <a:gd name="connsiteY251" fmla="*/ 6553349 h 6858000"/>
              <a:gd name="connsiteX252" fmla="*/ 5975994 w 7369701"/>
              <a:gd name="connsiteY252" fmla="*/ 6858000 h 6858000"/>
              <a:gd name="connsiteX253" fmla="*/ 5898547 w 7369701"/>
              <a:gd name="connsiteY253" fmla="*/ 6858000 h 6858000"/>
              <a:gd name="connsiteX254" fmla="*/ 5682041 w 7369701"/>
              <a:gd name="connsiteY254" fmla="*/ 6355860 h 6858000"/>
              <a:gd name="connsiteX255" fmla="*/ 5461758 w 7369701"/>
              <a:gd name="connsiteY255" fmla="*/ 5820220 h 6858000"/>
              <a:gd name="connsiteX256" fmla="*/ 5237282 w 7369701"/>
              <a:gd name="connsiteY256" fmla="*/ 6579086 h 6858000"/>
              <a:gd name="connsiteX257" fmla="*/ 5115009 w 7369701"/>
              <a:gd name="connsiteY257" fmla="*/ 6858000 h 6858000"/>
              <a:gd name="connsiteX258" fmla="*/ 5028074 w 7369701"/>
              <a:gd name="connsiteY258" fmla="*/ 6858000 h 6858000"/>
              <a:gd name="connsiteX259" fmla="*/ 5079508 w 7369701"/>
              <a:gd name="connsiteY259" fmla="*/ 6749074 h 6858000"/>
              <a:gd name="connsiteX260" fmla="*/ 5371846 w 7369701"/>
              <a:gd name="connsiteY260" fmla="*/ 5924413 h 6858000"/>
              <a:gd name="connsiteX261" fmla="*/ 5270512 w 7369701"/>
              <a:gd name="connsiteY261" fmla="*/ 6138975 h 6858000"/>
              <a:gd name="connsiteX262" fmla="*/ 5062409 w 7369701"/>
              <a:gd name="connsiteY262" fmla="*/ 6653544 h 6858000"/>
              <a:gd name="connsiteX263" fmla="*/ 5036628 w 7369701"/>
              <a:gd name="connsiteY263" fmla="*/ 6754247 h 6858000"/>
              <a:gd name="connsiteX264" fmla="*/ 5009112 w 7369701"/>
              <a:gd name="connsiteY264" fmla="*/ 6858000 h 6858000"/>
              <a:gd name="connsiteX265" fmla="*/ 4976679 w 7369701"/>
              <a:gd name="connsiteY265" fmla="*/ 6858000 h 6858000"/>
              <a:gd name="connsiteX266" fmla="*/ 5006537 w 7369701"/>
              <a:gd name="connsiteY266" fmla="*/ 6747068 h 6858000"/>
              <a:gd name="connsiteX267" fmla="*/ 5032723 w 7369701"/>
              <a:gd name="connsiteY267" fmla="*/ 6644957 h 6858000"/>
              <a:gd name="connsiteX268" fmla="*/ 5242949 w 7369701"/>
              <a:gd name="connsiteY268" fmla="*/ 6125175 h 6858000"/>
              <a:gd name="connsiteX269" fmla="*/ 5286321 w 7369701"/>
              <a:gd name="connsiteY269" fmla="*/ 6033555 h 6858000"/>
              <a:gd name="connsiteX270" fmla="*/ 5008210 w 7369701"/>
              <a:gd name="connsiteY270" fmla="*/ 6649194 h 6858000"/>
              <a:gd name="connsiteX271" fmla="*/ 4986321 w 7369701"/>
              <a:gd name="connsiteY271" fmla="*/ 6765687 h 6858000"/>
              <a:gd name="connsiteX272" fmla="*/ 4973474 w 7369701"/>
              <a:gd name="connsiteY272" fmla="*/ 6858000 h 6858000"/>
              <a:gd name="connsiteX273" fmla="*/ 4907178 w 7369701"/>
              <a:gd name="connsiteY273" fmla="*/ 6858000 h 6858000"/>
              <a:gd name="connsiteX274" fmla="*/ 4910810 w 7369701"/>
              <a:gd name="connsiteY274" fmla="*/ 6829660 h 6858000"/>
              <a:gd name="connsiteX275" fmla="*/ 4987461 w 7369701"/>
              <a:gd name="connsiteY275" fmla="*/ 6432994 h 6858000"/>
              <a:gd name="connsiteX276" fmla="*/ 5179262 w 7369701"/>
              <a:gd name="connsiteY276" fmla="*/ 6035044 h 6858000"/>
              <a:gd name="connsiteX277" fmla="*/ 4689678 w 7369701"/>
              <a:gd name="connsiteY277" fmla="*/ 6440241 h 6858000"/>
              <a:gd name="connsiteX278" fmla="*/ 4477543 w 7369701"/>
              <a:gd name="connsiteY278" fmla="*/ 6674836 h 6858000"/>
              <a:gd name="connsiteX279" fmla="*/ 4329957 w 7369701"/>
              <a:gd name="connsiteY279" fmla="*/ 6858000 h 6858000"/>
              <a:gd name="connsiteX280" fmla="*/ 4218595 w 7369701"/>
              <a:gd name="connsiteY280" fmla="*/ 6858000 h 6858000"/>
              <a:gd name="connsiteX281" fmla="*/ 4368888 w 7369701"/>
              <a:gd name="connsiteY281" fmla="*/ 6668412 h 6858000"/>
              <a:gd name="connsiteX282" fmla="*/ 4563091 w 7369701"/>
              <a:gd name="connsiteY282" fmla="*/ 6442508 h 6858000"/>
              <a:gd name="connsiteX283" fmla="*/ 5387324 w 7369701"/>
              <a:gd name="connsiteY283" fmla="*/ 5705830 h 6858000"/>
              <a:gd name="connsiteX284" fmla="*/ 5073620 w 7369701"/>
              <a:gd name="connsiteY284" fmla="*/ 5955437 h 6858000"/>
              <a:gd name="connsiteX285" fmla="*/ 4689789 w 7369701"/>
              <a:gd name="connsiteY285" fmla="*/ 6268382 h 6858000"/>
              <a:gd name="connsiteX286" fmla="*/ 4418722 w 7369701"/>
              <a:gd name="connsiteY286" fmla="*/ 6570886 h 6858000"/>
              <a:gd name="connsiteX287" fmla="*/ 4214944 w 7369701"/>
              <a:gd name="connsiteY287" fmla="*/ 6858000 h 6858000"/>
              <a:gd name="connsiteX288" fmla="*/ 4177898 w 7369701"/>
              <a:gd name="connsiteY288" fmla="*/ 6858000 h 6858000"/>
              <a:gd name="connsiteX289" fmla="*/ 4391597 w 7369701"/>
              <a:gd name="connsiteY289" fmla="*/ 6556370 h 6858000"/>
              <a:gd name="connsiteX290" fmla="*/ 4668889 w 7369701"/>
              <a:gd name="connsiteY290" fmla="*/ 6246399 h 6858000"/>
              <a:gd name="connsiteX291" fmla="*/ 5055427 w 7369701"/>
              <a:gd name="connsiteY291" fmla="*/ 5931476 h 6858000"/>
              <a:gd name="connsiteX292" fmla="*/ 5371814 w 7369701"/>
              <a:gd name="connsiteY292" fmla="*/ 5678975 h 6858000"/>
              <a:gd name="connsiteX293" fmla="*/ 4987918 w 7369701"/>
              <a:gd name="connsiteY293" fmla="*/ 5838701 h 6858000"/>
              <a:gd name="connsiteX294" fmla="*/ 4317146 w 7369701"/>
              <a:gd name="connsiteY294" fmla="*/ 6587716 h 6858000"/>
              <a:gd name="connsiteX295" fmla="*/ 4171627 w 7369701"/>
              <a:gd name="connsiteY295" fmla="*/ 6858000 h 6858000"/>
              <a:gd name="connsiteX296" fmla="*/ 4081585 w 7369701"/>
              <a:gd name="connsiteY296" fmla="*/ 6858000 h 6858000"/>
              <a:gd name="connsiteX297" fmla="*/ 4238603 w 7369701"/>
              <a:gd name="connsiteY297" fmla="*/ 6559341 h 6858000"/>
              <a:gd name="connsiteX298" fmla="*/ 4778333 w 7369701"/>
              <a:gd name="connsiteY298" fmla="*/ 5873626 h 6858000"/>
              <a:gd name="connsiteX299" fmla="*/ 5414185 w 7369701"/>
              <a:gd name="connsiteY299" fmla="*/ 5573882 h 6858000"/>
              <a:gd name="connsiteX300" fmla="*/ 5959648 w 7369701"/>
              <a:gd name="connsiteY300" fmla="*/ 4760797 h 6858000"/>
              <a:gd name="connsiteX301" fmla="*/ 5355019 w 7369701"/>
              <a:gd name="connsiteY301" fmla="*/ 4734672 h 6858000"/>
              <a:gd name="connsiteX302" fmla="*/ 5083565 w 7369701"/>
              <a:gd name="connsiteY302" fmla="*/ 5179121 h 6858000"/>
              <a:gd name="connsiteX303" fmla="*/ 4713577 w 7369701"/>
              <a:gd name="connsiteY303" fmla="*/ 5616803 h 6858000"/>
              <a:gd name="connsiteX304" fmla="*/ 3989559 w 7369701"/>
              <a:gd name="connsiteY304" fmla="*/ 6145945 h 6858000"/>
              <a:gd name="connsiteX305" fmla="*/ 3939824 w 7369701"/>
              <a:gd name="connsiteY305" fmla="*/ 6066900 h 6858000"/>
              <a:gd name="connsiteX306" fmla="*/ 4584537 w 7369701"/>
              <a:gd name="connsiteY306" fmla="*/ 5324826 h 6858000"/>
              <a:gd name="connsiteX307" fmla="*/ 5037105 w 7369701"/>
              <a:gd name="connsiteY307" fmla="*/ 5088765 h 6858000"/>
              <a:gd name="connsiteX308" fmla="*/ 5039930 w 7369701"/>
              <a:gd name="connsiteY308" fmla="*/ 5089585 h 6858000"/>
              <a:gd name="connsiteX309" fmla="*/ 5263764 w 7369701"/>
              <a:gd name="connsiteY309" fmla="*/ 4735525 h 6858000"/>
              <a:gd name="connsiteX310" fmla="*/ 4086300 w 7369701"/>
              <a:gd name="connsiteY310" fmla="*/ 4884599 h 6858000"/>
              <a:gd name="connsiteX311" fmla="*/ 4085485 w 7369701"/>
              <a:gd name="connsiteY311" fmla="*/ 4899070 h 6858000"/>
              <a:gd name="connsiteX312" fmla="*/ 3871915 w 7369701"/>
              <a:gd name="connsiteY312" fmla="*/ 5253645 h 6858000"/>
              <a:gd name="connsiteX313" fmla="*/ 3799374 w 7369701"/>
              <a:gd name="connsiteY313" fmla="*/ 5466127 h 6858000"/>
              <a:gd name="connsiteX314" fmla="*/ 3498850 w 7369701"/>
              <a:gd name="connsiteY314" fmla="*/ 6661888 h 6858000"/>
              <a:gd name="connsiteX315" fmla="*/ 3399216 w 7369701"/>
              <a:gd name="connsiteY315" fmla="*/ 6858000 h 6858000"/>
              <a:gd name="connsiteX316" fmla="*/ 3303688 w 7369701"/>
              <a:gd name="connsiteY316" fmla="*/ 6858000 h 6858000"/>
              <a:gd name="connsiteX317" fmla="*/ 3391774 w 7369701"/>
              <a:gd name="connsiteY317" fmla="*/ 6697181 h 6858000"/>
              <a:gd name="connsiteX318" fmla="*/ 3735540 w 7369701"/>
              <a:gd name="connsiteY318" fmla="*/ 5546923 h 6858000"/>
              <a:gd name="connsiteX319" fmla="*/ 3729438 w 7369701"/>
              <a:gd name="connsiteY319" fmla="*/ 5569058 h 6858000"/>
              <a:gd name="connsiteX320" fmla="*/ 3707782 w 7369701"/>
              <a:gd name="connsiteY320" fmla="*/ 5644908 h 6858000"/>
              <a:gd name="connsiteX321" fmla="*/ 3583827 w 7369701"/>
              <a:gd name="connsiteY321" fmla="*/ 6039215 h 6858000"/>
              <a:gd name="connsiteX322" fmla="*/ 3547861 w 7369701"/>
              <a:gd name="connsiteY322" fmla="*/ 6129609 h 6858000"/>
              <a:gd name="connsiteX323" fmla="*/ 3490905 w 7369701"/>
              <a:gd name="connsiteY323" fmla="*/ 6277660 h 6858000"/>
              <a:gd name="connsiteX324" fmla="*/ 3455859 w 7369701"/>
              <a:gd name="connsiteY324" fmla="*/ 6391301 h 6858000"/>
              <a:gd name="connsiteX325" fmla="*/ 3429112 w 7369701"/>
              <a:gd name="connsiteY325" fmla="*/ 6479469 h 6858000"/>
              <a:gd name="connsiteX326" fmla="*/ 3304862 w 7369701"/>
              <a:gd name="connsiteY326" fmla="*/ 6796476 h 6858000"/>
              <a:gd name="connsiteX327" fmla="*/ 3276071 w 7369701"/>
              <a:gd name="connsiteY327" fmla="*/ 6858000 h 6858000"/>
              <a:gd name="connsiteX328" fmla="*/ 3240805 w 7369701"/>
              <a:gd name="connsiteY328" fmla="*/ 6858000 h 6858000"/>
              <a:gd name="connsiteX329" fmla="*/ 3275917 w 7369701"/>
              <a:gd name="connsiteY329" fmla="*/ 6783192 h 6858000"/>
              <a:gd name="connsiteX330" fmla="*/ 3399358 w 7369701"/>
              <a:gd name="connsiteY330" fmla="*/ 6469011 h 6858000"/>
              <a:gd name="connsiteX331" fmla="*/ 3425650 w 7369701"/>
              <a:gd name="connsiteY331" fmla="*/ 6381333 h 6858000"/>
              <a:gd name="connsiteX332" fmla="*/ 3460661 w 7369701"/>
              <a:gd name="connsiteY332" fmla="*/ 6266763 h 6858000"/>
              <a:gd name="connsiteX333" fmla="*/ 3518021 w 7369701"/>
              <a:gd name="connsiteY333" fmla="*/ 6117298 h 6858000"/>
              <a:gd name="connsiteX334" fmla="*/ 3554035 w 7369701"/>
              <a:gd name="connsiteY334" fmla="*/ 6027832 h 6858000"/>
              <a:gd name="connsiteX335" fmla="*/ 3677174 w 7369701"/>
              <a:gd name="connsiteY335" fmla="*/ 5636351 h 6858000"/>
              <a:gd name="connsiteX336" fmla="*/ 3698819 w 7369701"/>
              <a:gd name="connsiteY336" fmla="*/ 5560503 h 6858000"/>
              <a:gd name="connsiteX337" fmla="*/ 3702094 w 7369701"/>
              <a:gd name="connsiteY337" fmla="*/ 5549194 h 6858000"/>
              <a:gd name="connsiteX338" fmla="*/ 3398355 w 7369701"/>
              <a:gd name="connsiteY338" fmla="*/ 6094603 h 6858000"/>
              <a:gd name="connsiteX339" fmla="*/ 3193941 w 7369701"/>
              <a:gd name="connsiteY339" fmla="*/ 6798775 h 6858000"/>
              <a:gd name="connsiteX340" fmla="*/ 3184140 w 7369701"/>
              <a:gd name="connsiteY340" fmla="*/ 6858000 h 6858000"/>
              <a:gd name="connsiteX341" fmla="*/ 3099978 w 7369701"/>
              <a:gd name="connsiteY341" fmla="*/ 6858000 h 6858000"/>
              <a:gd name="connsiteX342" fmla="*/ 3101556 w 7369701"/>
              <a:gd name="connsiteY342" fmla="*/ 6843337 h 6858000"/>
              <a:gd name="connsiteX343" fmla="*/ 3370162 w 7369701"/>
              <a:gd name="connsiteY343" fmla="*/ 5785550 h 6858000"/>
              <a:gd name="connsiteX344" fmla="*/ 3746477 w 7369701"/>
              <a:gd name="connsiteY344" fmla="*/ 5377889 h 6858000"/>
              <a:gd name="connsiteX345" fmla="*/ 3863399 w 7369701"/>
              <a:gd name="connsiteY345" fmla="*/ 5087257 h 6858000"/>
              <a:gd name="connsiteX346" fmla="*/ 3968712 w 7369701"/>
              <a:gd name="connsiteY346" fmla="*/ 4913989 h 6858000"/>
              <a:gd name="connsiteX347" fmla="*/ 2792390 w 7369701"/>
              <a:gd name="connsiteY347" fmla="*/ 5382974 h 6858000"/>
              <a:gd name="connsiteX348" fmla="*/ 2714982 w 7369701"/>
              <a:gd name="connsiteY348" fmla="*/ 5427051 h 6858000"/>
              <a:gd name="connsiteX349" fmla="*/ 2813361 w 7369701"/>
              <a:gd name="connsiteY349" fmla="*/ 6023912 h 6858000"/>
              <a:gd name="connsiteX350" fmla="*/ 2688430 w 7369701"/>
              <a:gd name="connsiteY350" fmla="*/ 6801564 h 6858000"/>
              <a:gd name="connsiteX351" fmla="*/ 2629626 w 7369701"/>
              <a:gd name="connsiteY351" fmla="*/ 6763394 h 6858000"/>
              <a:gd name="connsiteX352" fmla="*/ 2565328 w 7369701"/>
              <a:gd name="connsiteY352" fmla="*/ 5516399 h 6858000"/>
              <a:gd name="connsiteX353" fmla="*/ 1922999 w 7369701"/>
              <a:gd name="connsiteY353" fmla="*/ 5980343 h 6858000"/>
              <a:gd name="connsiteX354" fmla="*/ 1950261 w 7369701"/>
              <a:gd name="connsiteY354" fmla="*/ 6405858 h 6858000"/>
              <a:gd name="connsiteX355" fmla="*/ 2365554 w 7369701"/>
              <a:gd name="connsiteY355" fmla="*/ 6759107 h 6858000"/>
              <a:gd name="connsiteX356" fmla="*/ 2424142 w 7369701"/>
              <a:gd name="connsiteY356" fmla="*/ 6858000 h 6858000"/>
              <a:gd name="connsiteX357" fmla="*/ 2395994 w 7369701"/>
              <a:gd name="connsiteY357" fmla="*/ 6858000 h 6858000"/>
              <a:gd name="connsiteX358" fmla="*/ 2392863 w 7369701"/>
              <a:gd name="connsiteY358" fmla="*/ 6852964 h 6858000"/>
              <a:gd name="connsiteX359" fmla="*/ 2017589 w 7369701"/>
              <a:gd name="connsiteY359" fmla="*/ 6493982 h 6858000"/>
              <a:gd name="connsiteX360" fmla="*/ 2147336 w 7369701"/>
              <a:gd name="connsiteY360" fmla="*/ 6594052 h 6858000"/>
              <a:gd name="connsiteX361" fmla="*/ 2207047 w 7369701"/>
              <a:gd name="connsiteY361" fmla="*/ 6654540 h 6858000"/>
              <a:gd name="connsiteX362" fmla="*/ 2299106 w 7369701"/>
              <a:gd name="connsiteY362" fmla="*/ 6778931 h 6858000"/>
              <a:gd name="connsiteX363" fmla="*/ 2314430 w 7369701"/>
              <a:gd name="connsiteY363" fmla="*/ 6801144 h 6858000"/>
              <a:gd name="connsiteX364" fmla="*/ 2352406 w 7369701"/>
              <a:gd name="connsiteY364" fmla="*/ 6858000 h 6858000"/>
              <a:gd name="connsiteX365" fmla="*/ 2314492 w 7369701"/>
              <a:gd name="connsiteY365" fmla="*/ 6858000 h 6858000"/>
              <a:gd name="connsiteX366" fmla="*/ 2288095 w 7369701"/>
              <a:gd name="connsiteY366" fmla="*/ 6818030 h 6858000"/>
              <a:gd name="connsiteX367" fmla="*/ 2272768 w 7369701"/>
              <a:gd name="connsiteY367" fmla="*/ 6795822 h 6858000"/>
              <a:gd name="connsiteX368" fmla="*/ 2182715 w 7369701"/>
              <a:gd name="connsiteY368" fmla="*/ 6675071 h 6858000"/>
              <a:gd name="connsiteX369" fmla="*/ 2032061 w 7369701"/>
              <a:gd name="connsiteY369" fmla="*/ 6541380 h 6858000"/>
              <a:gd name="connsiteX370" fmla="*/ 2257220 w 7369701"/>
              <a:gd name="connsiteY370" fmla="*/ 6826257 h 6858000"/>
              <a:gd name="connsiteX371" fmla="*/ 2281324 w 7369701"/>
              <a:gd name="connsiteY371" fmla="*/ 6858000 h 6858000"/>
              <a:gd name="connsiteX372" fmla="*/ 2242860 w 7369701"/>
              <a:gd name="connsiteY372" fmla="*/ 6858000 h 6858000"/>
              <a:gd name="connsiteX373" fmla="*/ 2232818 w 7369701"/>
              <a:gd name="connsiteY373" fmla="*/ 6844926 h 6858000"/>
              <a:gd name="connsiteX374" fmla="*/ 1990172 w 7369701"/>
              <a:gd name="connsiteY374" fmla="*/ 6542121 h 6858000"/>
              <a:gd name="connsiteX375" fmla="*/ 2124090 w 7369701"/>
              <a:gd name="connsiteY375" fmla="*/ 6761017 h 6858000"/>
              <a:gd name="connsiteX376" fmla="*/ 2200380 w 7369701"/>
              <a:gd name="connsiteY376" fmla="*/ 6858000 h 6858000"/>
              <a:gd name="connsiteX377" fmla="*/ 2147507 w 7369701"/>
              <a:gd name="connsiteY377" fmla="*/ 6858000 h 6858000"/>
              <a:gd name="connsiteX378" fmla="*/ 2070668 w 7369701"/>
              <a:gd name="connsiteY378" fmla="*/ 6761520 h 6858000"/>
              <a:gd name="connsiteX379" fmla="*/ 1975142 w 7369701"/>
              <a:gd name="connsiteY379" fmla="*/ 6585570 h 6858000"/>
              <a:gd name="connsiteX380" fmla="*/ 2050035 w 7369701"/>
              <a:gd name="connsiteY380" fmla="*/ 6813345 h 6858000"/>
              <a:gd name="connsiteX381" fmla="*/ 2063025 w 7369701"/>
              <a:gd name="connsiteY381" fmla="*/ 6858000 h 6858000"/>
              <a:gd name="connsiteX382" fmla="*/ 2021675 w 7369701"/>
              <a:gd name="connsiteY382" fmla="*/ 6858000 h 6858000"/>
              <a:gd name="connsiteX383" fmla="*/ 2019308 w 7369701"/>
              <a:gd name="connsiteY383" fmla="*/ 6847118 h 6858000"/>
              <a:gd name="connsiteX384" fmla="*/ 1938835 w 7369701"/>
              <a:gd name="connsiteY384" fmla="*/ 6551160 h 6858000"/>
              <a:gd name="connsiteX385" fmla="*/ 1953230 w 7369701"/>
              <a:gd name="connsiteY385" fmla="*/ 6759699 h 6858000"/>
              <a:gd name="connsiteX386" fmla="*/ 1956763 w 7369701"/>
              <a:gd name="connsiteY386" fmla="*/ 6778191 h 6858000"/>
              <a:gd name="connsiteX387" fmla="*/ 1967925 w 7369701"/>
              <a:gd name="connsiteY387" fmla="*/ 6858000 h 6858000"/>
              <a:gd name="connsiteX388" fmla="*/ 1936622 w 7369701"/>
              <a:gd name="connsiteY388" fmla="*/ 6858000 h 6858000"/>
              <a:gd name="connsiteX389" fmla="*/ 1926261 w 7369701"/>
              <a:gd name="connsiteY389" fmla="*/ 6784064 h 6858000"/>
              <a:gd name="connsiteX390" fmla="*/ 1922724 w 7369701"/>
              <a:gd name="connsiteY390" fmla="*/ 6765577 h 6858000"/>
              <a:gd name="connsiteX391" fmla="*/ 1904650 w 7369701"/>
              <a:gd name="connsiteY391" fmla="*/ 6639616 h 6858000"/>
              <a:gd name="connsiteX392" fmla="*/ 1885273 w 7369701"/>
              <a:gd name="connsiteY392" fmla="*/ 6858000 h 6858000"/>
              <a:gd name="connsiteX393" fmla="*/ 1854363 w 7369701"/>
              <a:gd name="connsiteY393" fmla="*/ 6858000 h 6858000"/>
              <a:gd name="connsiteX394" fmla="*/ 1880391 w 7369701"/>
              <a:gd name="connsiteY394" fmla="*/ 6603796 h 6858000"/>
              <a:gd name="connsiteX395" fmla="*/ 1818273 w 7369701"/>
              <a:gd name="connsiteY395" fmla="*/ 6715729 h 6858000"/>
              <a:gd name="connsiteX396" fmla="*/ 1794691 w 7369701"/>
              <a:gd name="connsiteY396" fmla="*/ 6843239 h 6858000"/>
              <a:gd name="connsiteX397" fmla="*/ 1794914 w 7369701"/>
              <a:gd name="connsiteY397" fmla="*/ 6858000 h 6858000"/>
              <a:gd name="connsiteX398" fmla="*/ 1746128 w 7369701"/>
              <a:gd name="connsiteY398" fmla="*/ 6858000 h 6858000"/>
              <a:gd name="connsiteX399" fmla="*/ 1753934 w 7369701"/>
              <a:gd name="connsiteY399" fmla="*/ 6724796 h 6858000"/>
              <a:gd name="connsiteX400" fmla="*/ 1792053 w 7369701"/>
              <a:gd name="connsiteY400" fmla="*/ 6572396 h 6858000"/>
              <a:gd name="connsiteX401" fmla="*/ 1862248 w 7369701"/>
              <a:gd name="connsiteY401" fmla="*/ 6266397 h 6858000"/>
              <a:gd name="connsiteX402" fmla="*/ 1862250 w 7369701"/>
              <a:gd name="connsiteY402" fmla="*/ 6033531 h 6858000"/>
              <a:gd name="connsiteX403" fmla="*/ 1211999 w 7369701"/>
              <a:gd name="connsiteY403" fmla="*/ 6683610 h 6858000"/>
              <a:gd name="connsiteX404" fmla="*/ 1213266 w 7369701"/>
              <a:gd name="connsiteY404" fmla="*/ 6691947 h 6858000"/>
              <a:gd name="connsiteX405" fmla="*/ 1203370 w 7369701"/>
              <a:gd name="connsiteY405" fmla="*/ 6850676 h 6858000"/>
              <a:gd name="connsiteX406" fmla="*/ 1203671 w 7369701"/>
              <a:gd name="connsiteY406" fmla="*/ 6858000 h 6858000"/>
              <a:gd name="connsiteX407" fmla="*/ 1143180 w 7369701"/>
              <a:gd name="connsiteY407" fmla="*/ 6858000 h 6858000"/>
              <a:gd name="connsiteX408" fmla="*/ 1142176 w 7369701"/>
              <a:gd name="connsiteY408" fmla="*/ 6766045 h 6858000"/>
              <a:gd name="connsiteX409" fmla="*/ 1067484 w 7369701"/>
              <a:gd name="connsiteY409" fmla="*/ 6858000 h 6858000"/>
              <a:gd name="connsiteX410" fmla="*/ 953928 w 7369701"/>
              <a:gd name="connsiteY410" fmla="*/ 6858000 h 6858000"/>
              <a:gd name="connsiteX411" fmla="*/ 959715 w 7369701"/>
              <a:gd name="connsiteY411" fmla="*/ 6850185 h 6858000"/>
              <a:gd name="connsiteX412" fmla="*/ 1483788 w 7369701"/>
              <a:gd name="connsiteY412" fmla="*/ 6259174 h 6858000"/>
              <a:gd name="connsiteX413" fmla="*/ 1100671 w 7369701"/>
              <a:gd name="connsiteY413" fmla="*/ 6252137 h 6858000"/>
              <a:gd name="connsiteX414" fmla="*/ 1090144 w 7369701"/>
              <a:gd name="connsiteY414" fmla="*/ 6256748 h 6858000"/>
              <a:gd name="connsiteX415" fmla="*/ 1095872 w 7369701"/>
              <a:gd name="connsiteY415" fmla="*/ 6271892 h 6858000"/>
              <a:gd name="connsiteX416" fmla="*/ 262785 w 7369701"/>
              <a:gd name="connsiteY416" fmla="*/ 6845450 h 6858000"/>
              <a:gd name="connsiteX417" fmla="*/ 209968 w 7369701"/>
              <a:gd name="connsiteY417" fmla="*/ 6770713 h 6858000"/>
              <a:gd name="connsiteX418" fmla="*/ 873460 w 7369701"/>
              <a:gd name="connsiteY418" fmla="*/ 6253768 h 6858000"/>
              <a:gd name="connsiteX419" fmla="*/ 192686 w 7369701"/>
              <a:gd name="connsiteY419" fmla="*/ 5849257 h 6858000"/>
              <a:gd name="connsiteX420" fmla="*/ 4696 w 7369701"/>
              <a:gd name="connsiteY420" fmla="*/ 5697668 h 6858000"/>
              <a:gd name="connsiteX421" fmla="*/ 0 w 7369701"/>
              <a:gd name="connsiteY421" fmla="*/ 5689984 h 6858000"/>
              <a:gd name="connsiteX422" fmla="*/ 0 w 7369701"/>
              <a:gd name="connsiteY422" fmla="*/ 5513472 h 6858000"/>
              <a:gd name="connsiteX423" fmla="*/ 174101 w 7369701"/>
              <a:gd name="connsiteY423" fmla="*/ 5620277 h 6858000"/>
              <a:gd name="connsiteX424" fmla="*/ 891800 w 7369701"/>
              <a:gd name="connsiteY424" fmla="*/ 6036935 h 6858000"/>
              <a:gd name="connsiteX425" fmla="*/ 1072219 w 7369701"/>
              <a:gd name="connsiteY425" fmla="*/ 6169443 h 6858000"/>
              <a:gd name="connsiteX426" fmla="*/ 1074117 w 7369701"/>
              <a:gd name="connsiteY426" fmla="*/ 6170301 h 6858000"/>
              <a:gd name="connsiteX427" fmla="*/ 1083114 w 7369701"/>
              <a:gd name="connsiteY427" fmla="*/ 6174131 h 6858000"/>
              <a:gd name="connsiteX428" fmla="*/ 1543010 w 7369701"/>
              <a:gd name="connsiteY428" fmla="*/ 6191140 h 6858000"/>
              <a:gd name="connsiteX429" fmla="*/ 1551080 w 7369701"/>
              <a:gd name="connsiteY429" fmla="*/ 6195006 h 6858000"/>
              <a:gd name="connsiteX430" fmla="*/ 2345443 w 7369701"/>
              <a:gd name="connsiteY430" fmla="*/ 5549882 h 6858000"/>
              <a:gd name="connsiteX431" fmla="*/ 1721499 w 7369701"/>
              <a:gd name="connsiteY431" fmla="*/ 5599969 h 6858000"/>
              <a:gd name="connsiteX432" fmla="*/ 767716 w 7369701"/>
              <a:gd name="connsiteY432" fmla="*/ 5472768 h 6858000"/>
              <a:gd name="connsiteX433" fmla="*/ 722147 w 7369701"/>
              <a:gd name="connsiteY433" fmla="*/ 5393091 h 6858000"/>
              <a:gd name="connsiteX434" fmla="*/ 1485552 w 7369701"/>
              <a:gd name="connsiteY434" fmla="*/ 5313202 h 6858000"/>
              <a:gd name="connsiteX435" fmla="*/ 2143004 w 7369701"/>
              <a:gd name="connsiteY435" fmla="*/ 5402420 h 6858000"/>
              <a:gd name="connsiteX436" fmla="*/ 1933391 w 7369701"/>
              <a:gd name="connsiteY436" fmla="*/ 5156971 h 6858000"/>
              <a:gd name="connsiteX437" fmla="*/ 1827118 w 7369701"/>
              <a:gd name="connsiteY437" fmla="*/ 4968410 h 6858000"/>
              <a:gd name="connsiteX438" fmla="*/ 1837349 w 7369701"/>
              <a:gd name="connsiteY438" fmla="*/ 4956357 h 6858000"/>
              <a:gd name="connsiteX439" fmla="*/ 2162835 w 7369701"/>
              <a:gd name="connsiteY439" fmla="*/ 5187853 h 6858000"/>
              <a:gd name="connsiteX440" fmla="*/ 2257167 w 7369701"/>
              <a:gd name="connsiteY440" fmla="*/ 5462123 h 6858000"/>
              <a:gd name="connsiteX441" fmla="*/ 2261598 w 7369701"/>
              <a:gd name="connsiteY441" fmla="*/ 5467998 h 6858000"/>
              <a:gd name="connsiteX442" fmla="*/ 2437177 w 7369701"/>
              <a:gd name="connsiteY442" fmla="*/ 5479608 h 6858000"/>
              <a:gd name="connsiteX443" fmla="*/ 2445247 w 7369701"/>
              <a:gd name="connsiteY443" fmla="*/ 5483476 h 6858000"/>
              <a:gd name="connsiteX444" fmla="*/ 2743626 w 7369701"/>
              <a:gd name="connsiteY444" fmla="*/ 5304819 h 6858000"/>
              <a:gd name="connsiteX445" fmla="*/ 3048102 w 7369701"/>
              <a:gd name="connsiteY445" fmla="*/ 5150595 h 6858000"/>
              <a:gd name="connsiteX446" fmla="*/ 1799414 w 7369701"/>
              <a:gd name="connsiteY446" fmla="*/ 4694732 h 6858000"/>
              <a:gd name="connsiteX447" fmla="*/ 1771735 w 7369701"/>
              <a:gd name="connsiteY447" fmla="*/ 4619929 h 6858000"/>
              <a:gd name="connsiteX448" fmla="*/ 3104273 w 7369701"/>
              <a:gd name="connsiteY448" fmla="*/ 5076159 h 6858000"/>
              <a:gd name="connsiteX449" fmla="*/ 3113245 w 7369701"/>
              <a:gd name="connsiteY449" fmla="*/ 5090705 h 6858000"/>
              <a:gd name="connsiteX450" fmla="*/ 3126294 w 7369701"/>
              <a:gd name="connsiteY450" fmla="*/ 5114400 h 6858000"/>
              <a:gd name="connsiteX451" fmla="*/ 3937433 w 7369701"/>
              <a:gd name="connsiteY451" fmla="*/ 4830473 h 6858000"/>
              <a:gd name="connsiteX452" fmla="*/ 3590475 w 7369701"/>
              <a:gd name="connsiteY452" fmla="*/ 4597974 h 6858000"/>
              <a:gd name="connsiteX453" fmla="*/ 3100264 w 7369701"/>
              <a:gd name="connsiteY453" fmla="*/ 4579845 h 6858000"/>
              <a:gd name="connsiteX454" fmla="*/ 2183576 w 7369701"/>
              <a:gd name="connsiteY454" fmla="*/ 4227150 h 6858000"/>
              <a:gd name="connsiteX455" fmla="*/ 2151029 w 7369701"/>
              <a:gd name="connsiteY455" fmla="*/ 4146947 h 6858000"/>
              <a:gd name="connsiteX456" fmla="*/ 3563434 w 7369701"/>
              <a:gd name="connsiteY456" fmla="*/ 4469115 h 6858000"/>
              <a:gd name="connsiteX457" fmla="*/ 3177952 w 7369701"/>
              <a:gd name="connsiteY457" fmla="*/ 3657386 h 6858000"/>
              <a:gd name="connsiteX458" fmla="*/ 3189263 w 7369701"/>
              <a:gd name="connsiteY458" fmla="*/ 3625726 h 6858000"/>
              <a:gd name="connsiteX459" fmla="*/ 3560912 w 7369701"/>
              <a:gd name="connsiteY459" fmla="*/ 4079863 h 6858000"/>
              <a:gd name="connsiteX460" fmla="*/ 3626636 w 7369701"/>
              <a:gd name="connsiteY460" fmla="*/ 4512230 h 6858000"/>
              <a:gd name="connsiteX461" fmla="*/ 3653088 w 7369701"/>
              <a:gd name="connsiteY461" fmla="*/ 4521417 h 6858000"/>
              <a:gd name="connsiteX462" fmla="*/ 3988128 w 7369701"/>
              <a:gd name="connsiteY462" fmla="*/ 4817267 h 6858000"/>
              <a:gd name="connsiteX463" fmla="*/ 4830582 w 7369701"/>
              <a:gd name="connsiteY463" fmla="*/ 4676000 h 6858000"/>
              <a:gd name="connsiteX464" fmla="*/ 4830100 w 7369701"/>
              <a:gd name="connsiteY464" fmla="*/ 4675554 h 6858000"/>
              <a:gd name="connsiteX465" fmla="*/ 4036318 w 7369701"/>
              <a:gd name="connsiteY465" fmla="*/ 4147013 h 6858000"/>
              <a:gd name="connsiteX466" fmla="*/ 3432098 w 7369701"/>
              <a:gd name="connsiteY466" fmla="*/ 3537312 h 6858000"/>
              <a:gd name="connsiteX467" fmla="*/ 3446761 w 7369701"/>
              <a:gd name="connsiteY467" fmla="*/ 3461278 h 6858000"/>
              <a:gd name="connsiteX468" fmla="*/ 4419733 w 7369701"/>
              <a:gd name="connsiteY468" fmla="*/ 3963555 h 6858000"/>
              <a:gd name="connsiteX469" fmla="*/ 4781371 w 7369701"/>
              <a:gd name="connsiteY469" fmla="*/ 4458604 h 6858000"/>
              <a:gd name="connsiteX470" fmla="*/ 4780440 w 7369701"/>
              <a:gd name="connsiteY470" fmla="*/ 4470290 h 6858000"/>
              <a:gd name="connsiteX471" fmla="*/ 4898954 w 7369701"/>
              <a:gd name="connsiteY471" fmla="*/ 4662092 h 6858000"/>
              <a:gd name="connsiteX472" fmla="*/ 4900699 w 7369701"/>
              <a:gd name="connsiteY472" fmla="*/ 4670867 h 6858000"/>
              <a:gd name="connsiteX473" fmla="*/ 5714511 w 7369701"/>
              <a:gd name="connsiteY473" fmla="*/ 4663483 h 6858000"/>
              <a:gd name="connsiteX474" fmla="*/ 5464793 w 7369701"/>
              <a:gd name="connsiteY474" fmla="*/ 4393556 h 6858000"/>
              <a:gd name="connsiteX475" fmla="*/ 5461897 w 7369701"/>
              <a:gd name="connsiteY475" fmla="*/ 4390879 h 6858000"/>
              <a:gd name="connsiteX476" fmla="*/ 4294126 w 7369701"/>
              <a:gd name="connsiteY476" fmla="*/ 3303048 h 6858000"/>
              <a:gd name="connsiteX477" fmla="*/ 4305321 w 7369701"/>
              <a:gd name="connsiteY477" fmla="*/ 3256953 h 6858000"/>
              <a:gd name="connsiteX478" fmla="*/ 4949299 w 7369701"/>
              <a:gd name="connsiteY478" fmla="*/ 3766336 h 6858000"/>
              <a:gd name="connsiteX479" fmla="*/ 5291452 w 7369701"/>
              <a:gd name="connsiteY479" fmla="*/ 4076801 h 6858000"/>
              <a:gd name="connsiteX480" fmla="*/ 5434998 w 7369701"/>
              <a:gd name="connsiteY480" fmla="*/ 4254100 h 6858000"/>
              <a:gd name="connsiteX481" fmla="*/ 5351015 w 7369701"/>
              <a:gd name="connsiteY481" fmla="*/ 3760989 h 6858000"/>
              <a:gd name="connsiteX482" fmla="*/ 5413780 w 7369701"/>
              <a:gd name="connsiteY482" fmla="*/ 2966265 h 6858000"/>
              <a:gd name="connsiteX483" fmla="*/ 5425627 w 7369701"/>
              <a:gd name="connsiteY483" fmla="*/ 2954192 h 6858000"/>
              <a:gd name="connsiteX484" fmla="*/ 6604735 w 7369701"/>
              <a:gd name="connsiteY484" fmla="*/ 2041381 h 6858000"/>
              <a:gd name="connsiteX485" fmla="*/ 7204487 w 7369701"/>
              <a:gd name="connsiteY485" fmla="*/ 2742112 h 6858000"/>
              <a:gd name="connsiteX486" fmla="*/ 7131592 w 7369701"/>
              <a:gd name="connsiteY486" fmla="*/ 2672096 h 6858000"/>
              <a:gd name="connsiteX487" fmla="*/ 6996344 w 7369701"/>
              <a:gd name="connsiteY487" fmla="*/ 2518310 h 6858000"/>
              <a:gd name="connsiteX488" fmla="*/ 6735495 w 7369701"/>
              <a:gd name="connsiteY488" fmla="*/ 2196890 h 6858000"/>
              <a:gd name="connsiteX489" fmla="*/ 6721901 w 7369701"/>
              <a:gd name="connsiteY489" fmla="*/ 2179274 h 6858000"/>
              <a:gd name="connsiteX490" fmla="*/ 6604735 w 7369701"/>
              <a:gd name="connsiteY490" fmla="*/ 2041381 h 6858000"/>
              <a:gd name="connsiteX491" fmla="*/ 6591670 w 7369701"/>
              <a:gd name="connsiteY491" fmla="*/ 1988277 h 6858000"/>
              <a:gd name="connsiteX492" fmla="*/ 6747349 w 7369701"/>
              <a:gd name="connsiteY492" fmla="*/ 2160069 h 6858000"/>
              <a:gd name="connsiteX493" fmla="*/ 6760943 w 7369701"/>
              <a:gd name="connsiteY493" fmla="*/ 2177686 h 6858000"/>
              <a:gd name="connsiteX494" fmla="*/ 7021065 w 7369701"/>
              <a:gd name="connsiteY494" fmla="*/ 2498102 h 6858000"/>
              <a:gd name="connsiteX495" fmla="*/ 7155223 w 7369701"/>
              <a:gd name="connsiteY495" fmla="*/ 2650386 h 6858000"/>
              <a:gd name="connsiteX496" fmla="*/ 7203167 w 7369701"/>
              <a:gd name="connsiteY496" fmla="*/ 2697288 h 6858000"/>
              <a:gd name="connsiteX497" fmla="*/ 6937703 w 7369701"/>
              <a:gd name="connsiteY497" fmla="*/ 2321981 h 6858000"/>
              <a:gd name="connsiteX498" fmla="*/ 6591670 w 7369701"/>
              <a:gd name="connsiteY498" fmla="*/ 1988277 h 6858000"/>
              <a:gd name="connsiteX499" fmla="*/ 5798671 w 7369701"/>
              <a:gd name="connsiteY499" fmla="*/ 1981601 h 6858000"/>
              <a:gd name="connsiteX500" fmla="*/ 5754709 w 7369701"/>
              <a:gd name="connsiteY500" fmla="*/ 2071454 h 6858000"/>
              <a:gd name="connsiteX501" fmla="*/ 5763044 w 7369701"/>
              <a:gd name="connsiteY501" fmla="*/ 2842206 h 6858000"/>
              <a:gd name="connsiteX502" fmla="*/ 5764974 w 7369701"/>
              <a:gd name="connsiteY502" fmla="*/ 2799609 h 6858000"/>
              <a:gd name="connsiteX503" fmla="*/ 5767665 w 7369701"/>
              <a:gd name="connsiteY503" fmla="*/ 2666409 h 6858000"/>
              <a:gd name="connsiteX504" fmla="*/ 5763055 w 7369701"/>
              <a:gd name="connsiteY504" fmla="*/ 2579705 h 6858000"/>
              <a:gd name="connsiteX505" fmla="*/ 5758079 w 7369701"/>
              <a:gd name="connsiteY505" fmla="*/ 2492508 h 6858000"/>
              <a:gd name="connsiteX506" fmla="*/ 5779325 w 7369701"/>
              <a:gd name="connsiteY506" fmla="*/ 2197069 h 6858000"/>
              <a:gd name="connsiteX507" fmla="*/ 5798671 w 7369701"/>
              <a:gd name="connsiteY507" fmla="*/ 1981601 h 6858000"/>
              <a:gd name="connsiteX508" fmla="*/ 5829202 w 7369701"/>
              <a:gd name="connsiteY508" fmla="*/ 1971679 h 6858000"/>
              <a:gd name="connsiteX509" fmla="*/ 5809558 w 7369701"/>
              <a:gd name="connsiteY509" fmla="*/ 2198043 h 6858000"/>
              <a:gd name="connsiteX510" fmla="*/ 5788653 w 7369701"/>
              <a:gd name="connsiteY510" fmla="*/ 2489430 h 6858000"/>
              <a:gd name="connsiteX511" fmla="*/ 5793439 w 7369701"/>
              <a:gd name="connsiteY511" fmla="*/ 2575235 h 6858000"/>
              <a:gd name="connsiteX512" fmla="*/ 5796837 w 7369701"/>
              <a:gd name="connsiteY512" fmla="*/ 2637633 h 6858000"/>
              <a:gd name="connsiteX513" fmla="*/ 5818614 w 7369701"/>
              <a:gd name="connsiteY513" fmla="*/ 2473055 h 6858000"/>
              <a:gd name="connsiteX514" fmla="*/ 5829202 w 7369701"/>
              <a:gd name="connsiteY514" fmla="*/ 1971679 h 6858000"/>
              <a:gd name="connsiteX515" fmla="*/ 5911389 w 7369701"/>
              <a:gd name="connsiteY515" fmla="*/ 1898371 h 6858000"/>
              <a:gd name="connsiteX516" fmla="*/ 6237627 w 7369701"/>
              <a:gd name="connsiteY516" fmla="*/ 2231921 h 6858000"/>
              <a:gd name="connsiteX517" fmla="*/ 5911389 w 7369701"/>
              <a:gd name="connsiteY517" fmla="*/ 1898371 h 6858000"/>
              <a:gd name="connsiteX518" fmla="*/ 6944437 w 7369701"/>
              <a:gd name="connsiteY518" fmla="*/ 1575402 h 6858000"/>
              <a:gd name="connsiteX519" fmla="*/ 6304730 w 7369701"/>
              <a:gd name="connsiteY519" fmla="*/ 1766654 h 6858000"/>
              <a:gd name="connsiteX520" fmla="*/ 6944437 w 7369701"/>
              <a:gd name="connsiteY520" fmla="*/ 1575402 h 6858000"/>
              <a:gd name="connsiteX521" fmla="*/ 7019523 w 7369701"/>
              <a:gd name="connsiteY521" fmla="*/ 1519450 h 6858000"/>
              <a:gd name="connsiteX522" fmla="*/ 6298091 w 7369701"/>
              <a:gd name="connsiteY522" fmla="*/ 1737122 h 6858000"/>
              <a:gd name="connsiteX523" fmla="*/ 7019523 w 7369701"/>
              <a:gd name="connsiteY523" fmla="*/ 1519450 h 6858000"/>
              <a:gd name="connsiteX524" fmla="*/ 2399523 w 7369701"/>
              <a:gd name="connsiteY524" fmla="*/ 1428234 h 6858000"/>
              <a:gd name="connsiteX525" fmla="*/ 2224982 w 7369701"/>
              <a:gd name="connsiteY525" fmla="*/ 1826201 h 6858000"/>
              <a:gd name="connsiteX526" fmla="*/ 2096099 w 7369701"/>
              <a:gd name="connsiteY526" fmla="*/ 2345900 h 6858000"/>
              <a:gd name="connsiteX527" fmla="*/ 2283317 w 7369701"/>
              <a:gd name="connsiteY527" fmla="*/ 1796925 h 6858000"/>
              <a:gd name="connsiteX528" fmla="*/ 2399523 w 7369701"/>
              <a:gd name="connsiteY528" fmla="*/ 1428234 h 6858000"/>
              <a:gd name="connsiteX529" fmla="*/ 2448558 w 7369701"/>
              <a:gd name="connsiteY529" fmla="*/ 1373435 h 6858000"/>
              <a:gd name="connsiteX530" fmla="*/ 2312521 w 7369701"/>
              <a:gd name="connsiteY530" fmla="*/ 1806140 h 6858000"/>
              <a:gd name="connsiteX531" fmla="*/ 2127533 w 7369701"/>
              <a:gd name="connsiteY531" fmla="*/ 2348380 h 6858000"/>
              <a:gd name="connsiteX532" fmla="*/ 2358080 w 7369701"/>
              <a:gd name="connsiteY532" fmla="*/ 1866134 h 6858000"/>
              <a:gd name="connsiteX533" fmla="*/ 2407436 w 7369701"/>
              <a:gd name="connsiteY533" fmla="*/ 1651070 h 6858000"/>
              <a:gd name="connsiteX534" fmla="*/ 2448558 w 7369701"/>
              <a:gd name="connsiteY534" fmla="*/ 1373435 h 6858000"/>
              <a:gd name="connsiteX535" fmla="*/ 278707 w 7369701"/>
              <a:gd name="connsiteY535" fmla="*/ 1352270 h 6858000"/>
              <a:gd name="connsiteX536" fmla="*/ 321570 w 7369701"/>
              <a:gd name="connsiteY536" fmla="*/ 1861610 h 6858000"/>
              <a:gd name="connsiteX537" fmla="*/ 294281 w 7369701"/>
              <a:gd name="connsiteY537" fmla="*/ 1440658 h 6858000"/>
              <a:gd name="connsiteX538" fmla="*/ 278707 w 7369701"/>
              <a:gd name="connsiteY538" fmla="*/ 1352270 h 6858000"/>
              <a:gd name="connsiteX539" fmla="*/ 1423821 w 7369701"/>
              <a:gd name="connsiteY539" fmla="*/ 1351958 h 6858000"/>
              <a:gd name="connsiteX540" fmla="*/ 1638521 w 7369701"/>
              <a:gd name="connsiteY540" fmla="*/ 1908470 h 6858000"/>
              <a:gd name="connsiteX541" fmla="*/ 1754199 w 7369701"/>
              <a:gd name="connsiteY541" fmla="*/ 2149284 h 6858000"/>
              <a:gd name="connsiteX542" fmla="*/ 1908359 w 7369701"/>
              <a:gd name="connsiteY542" fmla="*/ 2364988 h 6858000"/>
              <a:gd name="connsiteX543" fmla="*/ 1647661 w 7369701"/>
              <a:gd name="connsiteY543" fmla="*/ 1825945 h 6858000"/>
              <a:gd name="connsiteX544" fmla="*/ 1423821 w 7369701"/>
              <a:gd name="connsiteY544" fmla="*/ 1351958 h 6858000"/>
              <a:gd name="connsiteX545" fmla="*/ 1431890 w 7369701"/>
              <a:gd name="connsiteY545" fmla="*/ 1306475 h 6858000"/>
              <a:gd name="connsiteX546" fmla="*/ 1507597 w 7369701"/>
              <a:gd name="connsiteY546" fmla="*/ 1446132 h 6858000"/>
              <a:gd name="connsiteX547" fmla="*/ 1674586 w 7369701"/>
              <a:gd name="connsiteY547" fmla="*/ 1813832 h 6858000"/>
              <a:gd name="connsiteX548" fmla="*/ 1815950 w 7369701"/>
              <a:gd name="connsiteY548" fmla="*/ 2128564 h 6858000"/>
              <a:gd name="connsiteX549" fmla="*/ 1984242 w 7369701"/>
              <a:gd name="connsiteY549" fmla="*/ 2430829 h 6858000"/>
              <a:gd name="connsiteX550" fmla="*/ 2014023 w 7369701"/>
              <a:gd name="connsiteY550" fmla="*/ 2450995 h 6858000"/>
              <a:gd name="connsiteX551" fmla="*/ 1747337 w 7369701"/>
              <a:gd name="connsiteY551" fmla="*/ 1855264 h 6858000"/>
              <a:gd name="connsiteX552" fmla="*/ 1533749 w 7369701"/>
              <a:gd name="connsiteY552" fmla="*/ 1478656 h 6858000"/>
              <a:gd name="connsiteX553" fmla="*/ 1431890 w 7369701"/>
              <a:gd name="connsiteY553" fmla="*/ 1306475 h 6858000"/>
              <a:gd name="connsiteX554" fmla="*/ 5052692 w 7369701"/>
              <a:gd name="connsiteY554" fmla="*/ 1292994 h 6858000"/>
              <a:gd name="connsiteX555" fmla="*/ 5200661 w 7369701"/>
              <a:gd name="connsiteY555" fmla="*/ 1635186 h 6858000"/>
              <a:gd name="connsiteX556" fmla="*/ 5297138 w 7369701"/>
              <a:gd name="connsiteY556" fmla="*/ 1906351 h 6858000"/>
              <a:gd name="connsiteX557" fmla="*/ 5052692 w 7369701"/>
              <a:gd name="connsiteY557" fmla="*/ 1292994 h 6858000"/>
              <a:gd name="connsiteX558" fmla="*/ 5009948 w 7369701"/>
              <a:gd name="connsiteY558" fmla="*/ 1273619 h 6858000"/>
              <a:gd name="connsiteX559" fmla="*/ 5121777 w 7369701"/>
              <a:gd name="connsiteY559" fmla="*/ 1654213 h 6858000"/>
              <a:gd name="connsiteX560" fmla="*/ 5293545 w 7369701"/>
              <a:gd name="connsiteY560" fmla="*/ 2072247 h 6858000"/>
              <a:gd name="connsiteX561" fmla="*/ 5294042 w 7369701"/>
              <a:gd name="connsiteY561" fmla="*/ 2065019 h 6858000"/>
              <a:gd name="connsiteX562" fmla="*/ 5171936 w 7369701"/>
              <a:gd name="connsiteY562" fmla="*/ 1647613 h 6858000"/>
              <a:gd name="connsiteX563" fmla="*/ 5009948 w 7369701"/>
              <a:gd name="connsiteY563" fmla="*/ 1273619 h 6858000"/>
              <a:gd name="connsiteX564" fmla="*/ 655236 w 7369701"/>
              <a:gd name="connsiteY564" fmla="*/ 1268632 h 6858000"/>
              <a:gd name="connsiteX565" fmla="*/ 839521 w 7369701"/>
              <a:gd name="connsiteY565" fmla="*/ 1685315 h 6858000"/>
              <a:gd name="connsiteX566" fmla="*/ 1109416 w 7369701"/>
              <a:gd name="connsiteY566" fmla="*/ 2061663 h 6858000"/>
              <a:gd name="connsiteX567" fmla="*/ 1298300 w 7369701"/>
              <a:gd name="connsiteY567" fmla="*/ 2247742 h 6858000"/>
              <a:gd name="connsiteX568" fmla="*/ 1125871 w 7369701"/>
              <a:gd name="connsiteY568" fmla="*/ 1989513 h 6858000"/>
              <a:gd name="connsiteX569" fmla="*/ 981574 w 7369701"/>
              <a:gd name="connsiteY569" fmla="*/ 1783157 h 6858000"/>
              <a:gd name="connsiteX570" fmla="*/ 922198 w 7369701"/>
              <a:gd name="connsiteY570" fmla="*/ 1677437 h 6858000"/>
              <a:gd name="connsiteX571" fmla="*/ 869293 w 7369701"/>
              <a:gd name="connsiteY571" fmla="*/ 1583214 h 6858000"/>
              <a:gd name="connsiteX572" fmla="*/ 751431 w 7369701"/>
              <a:gd name="connsiteY572" fmla="*/ 1405731 h 6858000"/>
              <a:gd name="connsiteX573" fmla="*/ 655236 w 7369701"/>
              <a:gd name="connsiteY573" fmla="*/ 1268632 h 6858000"/>
              <a:gd name="connsiteX574" fmla="*/ 6516292 w 7369701"/>
              <a:gd name="connsiteY574" fmla="*/ 1263064 h 6858000"/>
              <a:gd name="connsiteX575" fmla="*/ 5736320 w 7369701"/>
              <a:gd name="connsiteY575" fmla="*/ 1501803 h 6858000"/>
              <a:gd name="connsiteX576" fmla="*/ 6516292 w 7369701"/>
              <a:gd name="connsiteY576" fmla="*/ 1263064 h 6858000"/>
              <a:gd name="connsiteX577" fmla="*/ 291466 w 7369701"/>
              <a:gd name="connsiteY577" fmla="*/ 1250369 h 6858000"/>
              <a:gd name="connsiteX578" fmla="*/ 323180 w 7369701"/>
              <a:gd name="connsiteY578" fmla="*/ 1435283 h 6858000"/>
              <a:gd name="connsiteX579" fmla="*/ 349381 w 7369701"/>
              <a:gd name="connsiteY579" fmla="*/ 1875041 h 6858000"/>
              <a:gd name="connsiteX580" fmla="*/ 374363 w 7369701"/>
              <a:gd name="connsiteY580" fmla="*/ 1506494 h 6858000"/>
              <a:gd name="connsiteX581" fmla="*/ 302168 w 7369701"/>
              <a:gd name="connsiteY581" fmla="*/ 1274495 h 6858000"/>
              <a:gd name="connsiteX582" fmla="*/ 291466 w 7369701"/>
              <a:gd name="connsiteY582" fmla="*/ 1250369 h 6858000"/>
              <a:gd name="connsiteX583" fmla="*/ 678222 w 7369701"/>
              <a:gd name="connsiteY583" fmla="*/ 1248670 h 6858000"/>
              <a:gd name="connsiteX584" fmla="*/ 775536 w 7369701"/>
              <a:gd name="connsiteY584" fmla="*/ 1388015 h 6858000"/>
              <a:gd name="connsiteX585" fmla="*/ 894529 w 7369701"/>
              <a:gd name="connsiteY585" fmla="*/ 1567739 h 6858000"/>
              <a:gd name="connsiteX586" fmla="*/ 948000 w 7369701"/>
              <a:gd name="connsiteY586" fmla="*/ 1663088 h 6858000"/>
              <a:gd name="connsiteX587" fmla="*/ 1006812 w 7369701"/>
              <a:gd name="connsiteY587" fmla="*/ 1767683 h 6858000"/>
              <a:gd name="connsiteX588" fmla="*/ 1149133 w 7369701"/>
              <a:gd name="connsiteY588" fmla="*/ 1971513 h 6858000"/>
              <a:gd name="connsiteX589" fmla="*/ 1333952 w 7369701"/>
              <a:gd name="connsiteY589" fmla="*/ 2251620 h 6858000"/>
              <a:gd name="connsiteX590" fmla="*/ 1337329 w 7369701"/>
              <a:gd name="connsiteY590" fmla="*/ 2258350 h 6858000"/>
              <a:gd name="connsiteX591" fmla="*/ 1014726 w 7369701"/>
              <a:gd name="connsiteY591" fmla="*/ 1615556 h 6858000"/>
              <a:gd name="connsiteX592" fmla="*/ 678222 w 7369701"/>
              <a:gd name="connsiteY592" fmla="*/ 1248670 h 6858000"/>
              <a:gd name="connsiteX593" fmla="*/ 6691602 w 7369701"/>
              <a:gd name="connsiteY593" fmla="*/ 1140573 h 6858000"/>
              <a:gd name="connsiteX594" fmla="*/ 6571100 w 7369701"/>
              <a:gd name="connsiteY594" fmla="*/ 1183662 h 6858000"/>
              <a:gd name="connsiteX595" fmla="*/ 6241687 w 7369701"/>
              <a:gd name="connsiteY595" fmla="*/ 1257600 h 6858000"/>
              <a:gd name="connsiteX596" fmla="*/ 5693009 w 7369701"/>
              <a:gd name="connsiteY596" fmla="*/ 1478256 h 6858000"/>
              <a:gd name="connsiteX597" fmla="*/ 6548420 w 7369701"/>
              <a:gd name="connsiteY597" fmla="*/ 1214599 h 6858000"/>
              <a:gd name="connsiteX598" fmla="*/ 6605473 w 7369701"/>
              <a:gd name="connsiteY598" fmla="*/ 1184686 h 6858000"/>
              <a:gd name="connsiteX599" fmla="*/ 6691602 w 7369701"/>
              <a:gd name="connsiteY599" fmla="*/ 1140573 h 6858000"/>
              <a:gd name="connsiteX600" fmla="*/ 4002475 w 7369701"/>
              <a:gd name="connsiteY600" fmla="*/ 1037802 h 6858000"/>
              <a:gd name="connsiteX601" fmla="*/ 4000324 w 7369701"/>
              <a:gd name="connsiteY601" fmla="*/ 1039362 h 6858000"/>
              <a:gd name="connsiteX602" fmla="*/ 4002862 w 7369701"/>
              <a:gd name="connsiteY602" fmla="*/ 1042866 h 6858000"/>
              <a:gd name="connsiteX603" fmla="*/ 4002475 w 7369701"/>
              <a:gd name="connsiteY603" fmla="*/ 1037802 h 6858000"/>
              <a:gd name="connsiteX604" fmla="*/ 506322 w 7369701"/>
              <a:gd name="connsiteY604" fmla="*/ 1020997 h 6858000"/>
              <a:gd name="connsiteX605" fmla="*/ 533068 w 7369701"/>
              <a:gd name="connsiteY605" fmla="*/ 1029409 h 6858000"/>
              <a:gd name="connsiteX606" fmla="*/ 1232525 w 7369701"/>
              <a:gd name="connsiteY606" fmla="*/ 1804675 h 6858000"/>
              <a:gd name="connsiteX607" fmla="*/ 1388858 w 7369701"/>
              <a:gd name="connsiteY607" fmla="*/ 2368011 h 6858000"/>
              <a:gd name="connsiteX608" fmla="*/ 1384098 w 7369701"/>
              <a:gd name="connsiteY608" fmla="*/ 2378125 h 6858000"/>
              <a:gd name="connsiteX609" fmla="*/ 1425393 w 7369701"/>
              <a:gd name="connsiteY609" fmla="*/ 2589124 h 6858000"/>
              <a:gd name="connsiteX610" fmla="*/ 1424001 w 7369701"/>
              <a:gd name="connsiteY610" fmla="*/ 2597541 h 6858000"/>
              <a:gd name="connsiteX611" fmla="*/ 2152729 w 7369701"/>
              <a:gd name="connsiteY611" fmla="*/ 2864487 h 6858000"/>
              <a:gd name="connsiteX612" fmla="*/ 2020609 w 7369701"/>
              <a:gd name="connsiteY612" fmla="*/ 2539671 h 6858000"/>
              <a:gd name="connsiteX613" fmla="*/ 2018920 w 7369701"/>
              <a:gd name="connsiteY613" fmla="*/ 2536309 h 6858000"/>
              <a:gd name="connsiteX614" fmla="*/ 1342441 w 7369701"/>
              <a:gd name="connsiteY614" fmla="*/ 1173017 h 6858000"/>
              <a:gd name="connsiteX615" fmla="*/ 1367925 w 7369701"/>
              <a:gd name="connsiteY615" fmla="*/ 1135648 h 6858000"/>
              <a:gd name="connsiteX616" fmla="*/ 1771401 w 7369701"/>
              <a:gd name="connsiteY616" fmla="*/ 1806673 h 6858000"/>
              <a:gd name="connsiteX617" fmla="*/ 1972385 w 7369701"/>
              <a:gd name="connsiteY617" fmla="*/ 2198735 h 6858000"/>
              <a:gd name="connsiteX618" fmla="*/ 2040892 w 7369701"/>
              <a:gd name="connsiteY618" fmla="*/ 2405205 h 6858000"/>
              <a:gd name="connsiteX619" fmla="*/ 2131689 w 7369701"/>
              <a:gd name="connsiteY619" fmla="*/ 1936926 h 6858000"/>
              <a:gd name="connsiteX620" fmla="*/ 2454820 w 7369701"/>
              <a:gd name="connsiteY620" fmla="*/ 1248808 h 6858000"/>
              <a:gd name="connsiteX621" fmla="*/ 2492512 w 7369701"/>
              <a:gd name="connsiteY621" fmla="*/ 1302920 h 6858000"/>
              <a:gd name="connsiteX622" fmla="*/ 2081216 w 7369701"/>
              <a:gd name="connsiteY622" fmla="*/ 2527513 h 6858000"/>
              <a:gd name="connsiteX623" fmla="*/ 2081211 w 7369701"/>
              <a:gd name="connsiteY623" fmla="*/ 2528916 h 6858000"/>
              <a:gd name="connsiteX624" fmla="*/ 2199067 w 7369701"/>
              <a:gd name="connsiteY624" fmla="*/ 2884061 h 6858000"/>
              <a:gd name="connsiteX625" fmla="*/ 3192586 w 7369701"/>
              <a:gd name="connsiteY625" fmla="*/ 3411496 h 6858000"/>
              <a:gd name="connsiteX626" fmla="*/ 3182620 w 7369701"/>
              <a:gd name="connsiteY626" fmla="*/ 3483279 h 6858000"/>
              <a:gd name="connsiteX627" fmla="*/ 2435119 w 7369701"/>
              <a:gd name="connsiteY627" fmla="*/ 3080173 h 6858000"/>
              <a:gd name="connsiteX628" fmla="*/ 2410152 w 7369701"/>
              <a:gd name="connsiteY628" fmla="*/ 3063751 h 6858000"/>
              <a:gd name="connsiteX629" fmla="*/ 2408099 w 7369701"/>
              <a:gd name="connsiteY629" fmla="*/ 3064403 h 6858000"/>
              <a:gd name="connsiteX630" fmla="*/ 2407218 w 7369701"/>
              <a:gd name="connsiteY630" fmla="*/ 3070324 h 6858000"/>
              <a:gd name="connsiteX631" fmla="*/ 2380138 w 7369701"/>
              <a:gd name="connsiteY631" fmla="*/ 3099341 h 6858000"/>
              <a:gd name="connsiteX632" fmla="*/ 1765923 w 7369701"/>
              <a:gd name="connsiteY632" fmla="*/ 3581043 h 6858000"/>
              <a:gd name="connsiteX633" fmla="*/ 1702258 w 7369701"/>
              <a:gd name="connsiteY633" fmla="*/ 3612286 h 6858000"/>
              <a:gd name="connsiteX634" fmla="*/ 1538370 w 7369701"/>
              <a:gd name="connsiteY634" fmla="*/ 3811804 h 6858000"/>
              <a:gd name="connsiteX635" fmla="*/ 542867 w 7369701"/>
              <a:gd name="connsiteY635" fmla="*/ 4944092 h 6858000"/>
              <a:gd name="connsiteX636" fmla="*/ 515800 w 7369701"/>
              <a:gd name="connsiteY636" fmla="*/ 4862180 h 6858000"/>
              <a:gd name="connsiteX637" fmla="*/ 909145 w 7369701"/>
              <a:gd name="connsiteY637" fmla="*/ 4199225 h 6858000"/>
              <a:gd name="connsiteX638" fmla="*/ 1214067 w 7369701"/>
              <a:gd name="connsiteY638" fmla="*/ 3908561 h 6858000"/>
              <a:gd name="connsiteX639" fmla="*/ 640967 w 7369701"/>
              <a:gd name="connsiteY639" fmla="*/ 4105601 h 6858000"/>
              <a:gd name="connsiteX640" fmla="*/ 112563 w 7369701"/>
              <a:gd name="connsiteY640" fmla="*/ 4396952 h 6858000"/>
              <a:gd name="connsiteX641" fmla="*/ 0 w 7369701"/>
              <a:gd name="connsiteY641" fmla="*/ 4466006 h 6858000"/>
              <a:gd name="connsiteX642" fmla="*/ 0 w 7369701"/>
              <a:gd name="connsiteY642" fmla="*/ 4233763 h 6858000"/>
              <a:gd name="connsiteX643" fmla="*/ 36881 w 7369701"/>
              <a:gd name="connsiteY643" fmla="*/ 4200118 h 6858000"/>
              <a:gd name="connsiteX644" fmla="*/ 910534 w 7369701"/>
              <a:gd name="connsiteY644" fmla="*/ 3629753 h 6858000"/>
              <a:gd name="connsiteX645" fmla="*/ 1578717 w 7369701"/>
              <a:gd name="connsiteY645" fmla="*/ 3575982 h 6858000"/>
              <a:gd name="connsiteX646" fmla="*/ 2338780 w 7369701"/>
              <a:gd name="connsiteY646" fmla="*/ 3033725 h 6858000"/>
              <a:gd name="connsiteX647" fmla="*/ 1807991 w 7369701"/>
              <a:gd name="connsiteY647" fmla="*/ 2807184 h 6858000"/>
              <a:gd name="connsiteX648" fmla="*/ 1416358 w 7369701"/>
              <a:gd name="connsiteY648" fmla="*/ 3112571 h 6858000"/>
              <a:gd name="connsiteX649" fmla="*/ 939066 w 7369701"/>
              <a:gd name="connsiteY649" fmla="*/ 3378798 h 6858000"/>
              <a:gd name="connsiteX650" fmla="*/ 115099 w 7369701"/>
              <a:gd name="connsiteY650" fmla="*/ 3607650 h 6858000"/>
              <a:gd name="connsiteX651" fmla="*/ 97284 w 7369701"/>
              <a:gd name="connsiteY651" fmla="*/ 3520393 h 6858000"/>
              <a:gd name="connsiteX652" fmla="*/ 922050 w 7369701"/>
              <a:gd name="connsiteY652" fmla="*/ 3074867 h 6858000"/>
              <a:gd name="connsiteX653" fmla="*/ 1405265 w 7369701"/>
              <a:gd name="connsiteY653" fmla="*/ 3016319 h 6858000"/>
              <a:gd name="connsiteX654" fmla="*/ 1407512 w 7369701"/>
              <a:gd name="connsiteY654" fmla="*/ 3018001 h 6858000"/>
              <a:gd name="connsiteX655" fmla="*/ 1726266 w 7369701"/>
              <a:gd name="connsiteY655" fmla="*/ 2777274 h 6858000"/>
              <a:gd name="connsiteX656" fmla="*/ 625390 w 7369701"/>
              <a:gd name="connsiteY656" fmla="*/ 2514541 h 6858000"/>
              <a:gd name="connsiteX657" fmla="*/ 619799 w 7369701"/>
              <a:gd name="connsiteY657" fmla="*/ 2527180 h 6858000"/>
              <a:gd name="connsiteX658" fmla="*/ 310030 w 7369701"/>
              <a:gd name="connsiteY658" fmla="*/ 2771818 h 6858000"/>
              <a:gd name="connsiteX659" fmla="*/ 173877 w 7369701"/>
              <a:gd name="connsiteY659" fmla="*/ 2937056 h 6858000"/>
              <a:gd name="connsiteX660" fmla="*/ 77889 w 7369701"/>
              <a:gd name="connsiteY660" fmla="*/ 3138440 h 6858000"/>
              <a:gd name="connsiteX661" fmla="*/ 0 w 7369701"/>
              <a:gd name="connsiteY661" fmla="*/ 3271395 h 6858000"/>
              <a:gd name="connsiteX662" fmla="*/ 0 w 7369701"/>
              <a:gd name="connsiteY662" fmla="*/ 3153002 h 6858000"/>
              <a:gd name="connsiteX663" fmla="*/ 2386 w 7369701"/>
              <a:gd name="connsiteY663" fmla="*/ 3149203 h 6858000"/>
              <a:gd name="connsiteX664" fmla="*/ 89753 w 7369701"/>
              <a:gd name="connsiteY664" fmla="*/ 2987702 h 6858000"/>
              <a:gd name="connsiteX665" fmla="*/ 76869 w 7369701"/>
              <a:gd name="connsiteY665" fmla="*/ 3005404 h 6858000"/>
              <a:gd name="connsiteX666" fmla="*/ 32049 w 7369701"/>
              <a:gd name="connsiteY666" fmla="*/ 3065814 h 6858000"/>
              <a:gd name="connsiteX667" fmla="*/ 0 w 7369701"/>
              <a:gd name="connsiteY667" fmla="*/ 3108744 h 6858000"/>
              <a:gd name="connsiteX668" fmla="*/ 0 w 7369701"/>
              <a:gd name="connsiteY668" fmla="*/ 3058059 h 6858000"/>
              <a:gd name="connsiteX669" fmla="*/ 7610 w 7369701"/>
              <a:gd name="connsiteY669" fmla="*/ 3047889 h 6858000"/>
              <a:gd name="connsiteX670" fmla="*/ 52419 w 7369701"/>
              <a:gd name="connsiteY670" fmla="*/ 2987479 h 6858000"/>
              <a:gd name="connsiteX671" fmla="*/ 59142 w 7369701"/>
              <a:gd name="connsiteY671" fmla="*/ 2978488 h 6858000"/>
              <a:gd name="connsiteX672" fmla="*/ 0 w 7369701"/>
              <a:gd name="connsiteY672" fmla="*/ 3015334 h 6858000"/>
              <a:gd name="connsiteX673" fmla="*/ 0 w 7369701"/>
              <a:gd name="connsiteY673" fmla="*/ 2914286 h 6858000"/>
              <a:gd name="connsiteX674" fmla="*/ 36383 w 7369701"/>
              <a:gd name="connsiteY674" fmla="*/ 2901128 h 6858000"/>
              <a:gd name="connsiteX675" fmla="*/ 156329 w 7369701"/>
              <a:gd name="connsiteY675" fmla="*/ 2840533 h 6858000"/>
              <a:gd name="connsiteX676" fmla="*/ 358355 w 7369701"/>
              <a:gd name="connsiteY676" fmla="*/ 2620471 h 6858000"/>
              <a:gd name="connsiteX677" fmla="*/ 510577 w 7369701"/>
              <a:gd name="connsiteY677" fmla="*/ 2501244 h 6858000"/>
              <a:gd name="connsiteX678" fmla="*/ 211967 w 7369701"/>
              <a:gd name="connsiteY678" fmla="*/ 2479171 h 6858000"/>
              <a:gd name="connsiteX679" fmla="*/ 0 w 7369701"/>
              <a:gd name="connsiteY679" fmla="*/ 2476398 h 6858000"/>
              <a:gd name="connsiteX680" fmla="*/ 0 w 7369701"/>
              <a:gd name="connsiteY680" fmla="*/ 2389189 h 6858000"/>
              <a:gd name="connsiteX681" fmla="*/ 103062 w 7369701"/>
              <a:gd name="connsiteY681" fmla="*/ 2389518 h 6858000"/>
              <a:gd name="connsiteX682" fmla="*/ 510734 w 7369701"/>
              <a:gd name="connsiteY682" fmla="*/ 2416201 h 6858000"/>
              <a:gd name="connsiteX683" fmla="*/ 279257 w 7369701"/>
              <a:gd name="connsiteY683" fmla="*/ 2092102 h 6858000"/>
              <a:gd name="connsiteX684" fmla="*/ 65265 w 7369701"/>
              <a:gd name="connsiteY684" fmla="*/ 2006049 h 6858000"/>
              <a:gd name="connsiteX685" fmla="*/ 0 w 7369701"/>
              <a:gd name="connsiteY685" fmla="*/ 1982532 h 6858000"/>
              <a:gd name="connsiteX686" fmla="*/ 0 w 7369701"/>
              <a:gd name="connsiteY686" fmla="*/ 1912789 h 6858000"/>
              <a:gd name="connsiteX687" fmla="*/ 97460 w 7369701"/>
              <a:gd name="connsiteY687" fmla="*/ 1953725 h 6858000"/>
              <a:gd name="connsiteX688" fmla="*/ 221272 w 7369701"/>
              <a:gd name="connsiteY688" fmla="*/ 1980766 h 6858000"/>
              <a:gd name="connsiteX689" fmla="*/ 116765 w 7369701"/>
              <a:gd name="connsiteY689" fmla="*/ 1911033 h 6858000"/>
              <a:gd name="connsiteX690" fmla="*/ 16405 w 7369701"/>
              <a:gd name="connsiteY690" fmla="*/ 1803412 h 6858000"/>
              <a:gd name="connsiteX691" fmla="*/ 0 w 7369701"/>
              <a:gd name="connsiteY691" fmla="*/ 1784777 h 6858000"/>
              <a:gd name="connsiteX692" fmla="*/ 0 w 7369701"/>
              <a:gd name="connsiteY692" fmla="*/ 1740082 h 6858000"/>
              <a:gd name="connsiteX693" fmla="*/ 39394 w 7369701"/>
              <a:gd name="connsiteY693" fmla="*/ 1784856 h 6858000"/>
              <a:gd name="connsiteX694" fmla="*/ 135813 w 7369701"/>
              <a:gd name="connsiteY694" fmla="*/ 1888838 h 6858000"/>
              <a:gd name="connsiteX695" fmla="*/ 242575 w 7369701"/>
              <a:gd name="connsiteY695" fmla="*/ 1958841 h 6858000"/>
              <a:gd name="connsiteX696" fmla="*/ 82197 w 7369701"/>
              <a:gd name="connsiteY696" fmla="*/ 1754826 h 6858000"/>
              <a:gd name="connsiteX697" fmla="*/ 0 w 7369701"/>
              <a:gd name="connsiteY697" fmla="*/ 1679650 h 6858000"/>
              <a:gd name="connsiteX698" fmla="*/ 0 w 7369701"/>
              <a:gd name="connsiteY698" fmla="*/ 1602463 h 6858000"/>
              <a:gd name="connsiteX699" fmla="*/ 84689 w 7369701"/>
              <a:gd name="connsiteY699" fmla="*/ 1677442 h 6858000"/>
              <a:gd name="connsiteX700" fmla="*/ 298437 w 7369701"/>
              <a:gd name="connsiteY700" fmla="*/ 1968019 h 6858000"/>
              <a:gd name="connsiteX701" fmla="*/ 227269 w 7369701"/>
              <a:gd name="connsiteY701" fmla="*/ 1114064 h 6858000"/>
              <a:gd name="connsiteX702" fmla="*/ 248003 w 7369701"/>
              <a:gd name="connsiteY702" fmla="*/ 1089613 h 6858000"/>
              <a:gd name="connsiteX703" fmla="*/ 427020 w 7369701"/>
              <a:gd name="connsiteY703" fmla="*/ 1619803 h 6858000"/>
              <a:gd name="connsiteX704" fmla="*/ 340345 w 7369701"/>
              <a:gd name="connsiteY704" fmla="*/ 2027739 h 6858000"/>
              <a:gd name="connsiteX705" fmla="*/ 360865 w 7369701"/>
              <a:gd name="connsiteY705" fmla="*/ 2044827 h 6858000"/>
              <a:gd name="connsiteX706" fmla="*/ 560414 w 7369701"/>
              <a:gd name="connsiteY706" fmla="*/ 2421457 h 6858000"/>
              <a:gd name="connsiteX707" fmla="*/ 1359703 w 7369701"/>
              <a:gd name="connsiteY707" fmla="*/ 2578554 h 6858000"/>
              <a:gd name="connsiteX708" fmla="*/ 1359422 w 7369701"/>
              <a:gd name="connsiteY708" fmla="*/ 2577994 h 6858000"/>
              <a:gd name="connsiteX709" fmla="*/ 828701 w 7369701"/>
              <a:gd name="connsiteY709" fmla="*/ 1839520 h 6858000"/>
              <a:gd name="connsiteX710" fmla="*/ 494427 w 7369701"/>
              <a:gd name="connsiteY710" fmla="*/ 1092333 h 6858000"/>
              <a:gd name="connsiteX711" fmla="*/ 506322 w 7369701"/>
              <a:gd name="connsiteY711" fmla="*/ 1020997 h 6858000"/>
              <a:gd name="connsiteX712" fmla="*/ 4570198 w 7369701"/>
              <a:gd name="connsiteY712" fmla="*/ 978081 h 6858000"/>
              <a:gd name="connsiteX713" fmla="*/ 4523691 w 7369701"/>
              <a:gd name="connsiteY713" fmla="*/ 1127776 h 6858000"/>
              <a:gd name="connsiteX714" fmla="*/ 4509875 w 7369701"/>
              <a:gd name="connsiteY714" fmla="*/ 1167552 h 6858000"/>
              <a:gd name="connsiteX715" fmla="*/ 4478168 w 7369701"/>
              <a:gd name="connsiteY715" fmla="*/ 1260735 h 6858000"/>
              <a:gd name="connsiteX716" fmla="*/ 4409309 w 7369701"/>
              <a:gd name="connsiteY716" fmla="*/ 1666996 h 6858000"/>
              <a:gd name="connsiteX717" fmla="*/ 4370031 w 7369701"/>
              <a:gd name="connsiteY717" fmla="*/ 1955666 h 6858000"/>
              <a:gd name="connsiteX718" fmla="*/ 4570198 w 7369701"/>
              <a:gd name="connsiteY718" fmla="*/ 978081 h 6858000"/>
              <a:gd name="connsiteX719" fmla="*/ 4557898 w 7369701"/>
              <a:gd name="connsiteY719" fmla="*/ 900011 h 6858000"/>
              <a:gd name="connsiteX720" fmla="*/ 4344840 w 7369701"/>
              <a:gd name="connsiteY720" fmla="*/ 1922038 h 6858000"/>
              <a:gd name="connsiteX721" fmla="*/ 4378710 w 7369701"/>
              <a:gd name="connsiteY721" fmla="*/ 1665516 h 6858000"/>
              <a:gd name="connsiteX722" fmla="*/ 4448798 w 7369701"/>
              <a:gd name="connsiteY722" fmla="*/ 1253024 h 6858000"/>
              <a:gd name="connsiteX723" fmla="*/ 4480315 w 7369701"/>
              <a:gd name="connsiteY723" fmla="*/ 1158454 h 6858000"/>
              <a:gd name="connsiteX724" fmla="*/ 4494133 w 7369701"/>
              <a:gd name="connsiteY724" fmla="*/ 1118676 h 6858000"/>
              <a:gd name="connsiteX725" fmla="*/ 4557898 w 7369701"/>
              <a:gd name="connsiteY725" fmla="*/ 900011 h 6858000"/>
              <a:gd name="connsiteX726" fmla="*/ 5870151 w 7369701"/>
              <a:gd name="connsiteY726" fmla="*/ 898890 h 6858000"/>
              <a:gd name="connsiteX727" fmla="*/ 5861335 w 7369701"/>
              <a:gd name="connsiteY727" fmla="*/ 899177 h 6858000"/>
              <a:gd name="connsiteX728" fmla="*/ 5843702 w 7369701"/>
              <a:gd name="connsiteY728" fmla="*/ 899748 h 6858000"/>
              <a:gd name="connsiteX729" fmla="*/ 5651107 w 7369701"/>
              <a:gd name="connsiteY729" fmla="*/ 920306 h 6858000"/>
              <a:gd name="connsiteX730" fmla="*/ 5459407 w 7369701"/>
              <a:gd name="connsiteY730" fmla="*/ 940975 h 6858000"/>
              <a:gd name="connsiteX731" fmla="*/ 5374846 w 7369701"/>
              <a:gd name="connsiteY731" fmla="*/ 941988 h 6858000"/>
              <a:gd name="connsiteX732" fmla="*/ 5256105 w 7369701"/>
              <a:gd name="connsiteY732" fmla="*/ 945632 h 6858000"/>
              <a:gd name="connsiteX733" fmla="*/ 5107071 w 7369701"/>
              <a:gd name="connsiteY733" fmla="*/ 969720 h 6858000"/>
              <a:gd name="connsiteX734" fmla="*/ 4998681 w 7369701"/>
              <a:gd name="connsiteY734" fmla="*/ 988771 h 6858000"/>
              <a:gd name="connsiteX735" fmla="*/ 5870151 w 7369701"/>
              <a:gd name="connsiteY735" fmla="*/ 898890 h 6858000"/>
              <a:gd name="connsiteX736" fmla="*/ 5504425 w 7369701"/>
              <a:gd name="connsiteY736" fmla="*/ 848067 h 6858000"/>
              <a:gd name="connsiteX737" fmla="*/ 4968849 w 7369701"/>
              <a:gd name="connsiteY737" fmla="*/ 962318 h 6858000"/>
              <a:gd name="connsiteX738" fmla="*/ 5104039 w 7369701"/>
              <a:gd name="connsiteY738" fmla="*/ 940634 h 6858000"/>
              <a:gd name="connsiteX739" fmla="*/ 5256311 w 7369701"/>
              <a:gd name="connsiteY739" fmla="*/ 916490 h 6858000"/>
              <a:gd name="connsiteX740" fmla="*/ 5377381 w 7369701"/>
              <a:gd name="connsiteY740" fmla="*/ 912671 h 6858000"/>
              <a:gd name="connsiteX741" fmla="*/ 5460148 w 7369701"/>
              <a:gd name="connsiteY741" fmla="*/ 911442 h 6858000"/>
              <a:gd name="connsiteX742" fmla="*/ 5648971 w 7369701"/>
              <a:gd name="connsiteY742" fmla="*/ 891331 h 6858000"/>
              <a:gd name="connsiteX743" fmla="*/ 5844807 w 7369701"/>
              <a:gd name="connsiteY743" fmla="*/ 870718 h 6858000"/>
              <a:gd name="connsiteX744" fmla="*/ 5862975 w 7369701"/>
              <a:gd name="connsiteY744" fmla="*/ 869756 h 6858000"/>
              <a:gd name="connsiteX745" fmla="*/ 5920887 w 7369701"/>
              <a:gd name="connsiteY745" fmla="*/ 865929 h 6858000"/>
              <a:gd name="connsiteX746" fmla="*/ 5504425 w 7369701"/>
              <a:gd name="connsiteY746" fmla="*/ 848067 h 6858000"/>
              <a:gd name="connsiteX747" fmla="*/ 3607114 w 7369701"/>
              <a:gd name="connsiteY747" fmla="*/ 467441 h 6858000"/>
              <a:gd name="connsiteX748" fmla="*/ 3296242 w 7369701"/>
              <a:gd name="connsiteY748" fmla="*/ 807991 h 6858000"/>
              <a:gd name="connsiteX749" fmla="*/ 3174674 w 7369701"/>
              <a:gd name="connsiteY749" fmla="*/ 919759 h 6858000"/>
              <a:gd name="connsiteX750" fmla="*/ 3042978 w 7369701"/>
              <a:gd name="connsiteY750" fmla="*/ 1054894 h 6858000"/>
              <a:gd name="connsiteX751" fmla="*/ 2968914 w 7369701"/>
              <a:gd name="connsiteY751" fmla="*/ 1133756 h 6858000"/>
              <a:gd name="connsiteX752" fmla="*/ 3103823 w 7369701"/>
              <a:gd name="connsiteY752" fmla="*/ 1026814 h 6858000"/>
              <a:gd name="connsiteX753" fmla="*/ 3607114 w 7369701"/>
              <a:gd name="connsiteY753" fmla="*/ 467441 h 6858000"/>
              <a:gd name="connsiteX754" fmla="*/ 3744487 w 7369701"/>
              <a:gd name="connsiteY754" fmla="*/ 383136 h 6858000"/>
              <a:gd name="connsiteX755" fmla="*/ 3970213 w 7369701"/>
              <a:gd name="connsiteY755" fmla="*/ 995559 h 6858000"/>
              <a:gd name="connsiteX756" fmla="*/ 3744487 w 7369701"/>
              <a:gd name="connsiteY756" fmla="*/ 383136 h 6858000"/>
              <a:gd name="connsiteX757" fmla="*/ 3624562 w 7369701"/>
              <a:gd name="connsiteY757" fmla="*/ 367041 h 6858000"/>
              <a:gd name="connsiteX758" fmla="*/ 3489712 w 7369701"/>
              <a:gd name="connsiteY758" fmla="*/ 485386 h 6858000"/>
              <a:gd name="connsiteX759" fmla="*/ 3182994 w 7369701"/>
              <a:gd name="connsiteY759" fmla="*/ 828265 h 6858000"/>
              <a:gd name="connsiteX760" fmla="*/ 2892114 w 7369701"/>
              <a:gd name="connsiteY760" fmla="*/ 1172635 h 6858000"/>
              <a:gd name="connsiteX761" fmla="*/ 3021459 w 7369701"/>
              <a:gd name="connsiteY761" fmla="*/ 1035385 h 6858000"/>
              <a:gd name="connsiteX762" fmla="*/ 3153873 w 7369701"/>
              <a:gd name="connsiteY762" fmla="*/ 898971 h 6858000"/>
              <a:gd name="connsiteX763" fmla="*/ 3276511 w 7369701"/>
              <a:gd name="connsiteY763" fmla="*/ 786423 h 6858000"/>
              <a:gd name="connsiteX764" fmla="*/ 3584154 w 7369701"/>
              <a:gd name="connsiteY764" fmla="*/ 448218 h 6858000"/>
              <a:gd name="connsiteX765" fmla="*/ 3624562 w 7369701"/>
              <a:gd name="connsiteY765" fmla="*/ 367041 h 6858000"/>
              <a:gd name="connsiteX766" fmla="*/ 3766672 w 7369701"/>
              <a:gd name="connsiteY766" fmla="*/ 359429 h 6858000"/>
              <a:gd name="connsiteX767" fmla="*/ 3996338 w 7369701"/>
              <a:gd name="connsiteY767" fmla="*/ 968237 h 6858000"/>
              <a:gd name="connsiteX768" fmla="*/ 3766672 w 7369701"/>
              <a:gd name="connsiteY768" fmla="*/ 359429 h 6858000"/>
              <a:gd name="connsiteX769" fmla="*/ 5805386 w 7369701"/>
              <a:gd name="connsiteY769" fmla="*/ 239240 h 6858000"/>
              <a:gd name="connsiteX770" fmla="*/ 5736947 w 7369701"/>
              <a:gd name="connsiteY770" fmla="*/ 261367 h 6858000"/>
              <a:gd name="connsiteX771" fmla="*/ 5427012 w 7369701"/>
              <a:gd name="connsiteY771" fmla="*/ 311272 h 6858000"/>
              <a:gd name="connsiteX772" fmla="*/ 5147818 w 7369701"/>
              <a:gd name="connsiteY772" fmla="*/ 322112 h 6858000"/>
              <a:gd name="connsiteX773" fmla="*/ 5060854 w 7369701"/>
              <a:gd name="connsiteY773" fmla="*/ 311882 h 6858000"/>
              <a:gd name="connsiteX774" fmla="*/ 4945989 w 7369701"/>
              <a:gd name="connsiteY774" fmla="*/ 300516 h 6858000"/>
              <a:gd name="connsiteX775" fmla="*/ 5410479 w 7369701"/>
              <a:gd name="connsiteY775" fmla="*/ 348434 h 6858000"/>
              <a:gd name="connsiteX776" fmla="*/ 5805386 w 7369701"/>
              <a:gd name="connsiteY776" fmla="*/ 239240 h 6858000"/>
              <a:gd name="connsiteX777" fmla="*/ 5905192 w 7369701"/>
              <a:gd name="connsiteY777" fmla="*/ 163079 h 6858000"/>
              <a:gd name="connsiteX778" fmla="*/ 5865655 w 7369701"/>
              <a:gd name="connsiteY778" fmla="*/ 171901 h 6858000"/>
              <a:gd name="connsiteX779" fmla="*/ 5259740 w 7369701"/>
              <a:gd name="connsiteY779" fmla="*/ 257013 h 6858000"/>
              <a:gd name="connsiteX780" fmla="*/ 5208466 w 7369701"/>
              <a:gd name="connsiteY780" fmla="*/ 257550 h 6858000"/>
              <a:gd name="connsiteX781" fmla="*/ 4980204 w 7369701"/>
              <a:gd name="connsiteY781" fmla="*/ 271903 h 6858000"/>
              <a:gd name="connsiteX782" fmla="*/ 5068068 w 7369701"/>
              <a:gd name="connsiteY782" fmla="*/ 282244 h 6858000"/>
              <a:gd name="connsiteX783" fmla="*/ 5153231 w 7369701"/>
              <a:gd name="connsiteY783" fmla="*/ 292240 h 6858000"/>
              <a:gd name="connsiteX784" fmla="*/ 5426491 w 7369701"/>
              <a:gd name="connsiteY784" fmla="*/ 281128 h 6858000"/>
              <a:gd name="connsiteX785" fmla="*/ 5731212 w 7369701"/>
              <a:gd name="connsiteY785" fmla="*/ 231951 h 6858000"/>
              <a:gd name="connsiteX786" fmla="*/ 5905192 w 7369701"/>
              <a:gd name="connsiteY786" fmla="*/ 163079 h 6858000"/>
              <a:gd name="connsiteX787" fmla="*/ 5944437 w 7369701"/>
              <a:gd name="connsiteY787" fmla="*/ 113829 h 6858000"/>
              <a:gd name="connsiteX788" fmla="*/ 5825032 w 7369701"/>
              <a:gd name="connsiteY788" fmla="*/ 146405 h 6858000"/>
              <a:gd name="connsiteX789" fmla="*/ 4955599 w 7369701"/>
              <a:gd name="connsiteY789" fmla="*/ 247008 h 6858000"/>
              <a:gd name="connsiteX790" fmla="*/ 5210104 w 7369701"/>
              <a:gd name="connsiteY790" fmla="*/ 228123 h 6858000"/>
              <a:gd name="connsiteX791" fmla="*/ 5261015 w 7369701"/>
              <a:gd name="connsiteY791" fmla="*/ 227087 h 6858000"/>
              <a:gd name="connsiteX792" fmla="*/ 5861181 w 7369701"/>
              <a:gd name="connsiteY792" fmla="*/ 143093 h 6858000"/>
              <a:gd name="connsiteX793" fmla="*/ 5961252 w 7369701"/>
              <a:gd name="connsiteY793" fmla="*/ 114820 h 6858000"/>
              <a:gd name="connsiteX794" fmla="*/ 5944437 w 7369701"/>
              <a:gd name="connsiteY794" fmla="*/ 113829 h 6858000"/>
              <a:gd name="connsiteX795" fmla="*/ 3882765 w 7369701"/>
              <a:gd name="connsiteY795" fmla="*/ 0 h 6858000"/>
              <a:gd name="connsiteX796" fmla="*/ 3995099 w 7369701"/>
              <a:gd name="connsiteY796" fmla="*/ 0 h 6858000"/>
              <a:gd name="connsiteX797" fmla="*/ 4163818 w 7369701"/>
              <a:gd name="connsiteY797" fmla="*/ 234104 h 6858000"/>
              <a:gd name="connsiteX798" fmla="*/ 4172099 w 7369701"/>
              <a:gd name="connsiteY798" fmla="*/ 234207 h 6858000"/>
              <a:gd name="connsiteX799" fmla="*/ 4784282 w 7369701"/>
              <a:gd name="connsiteY799" fmla="*/ 276561 h 6858000"/>
              <a:gd name="connsiteX800" fmla="*/ 4801687 w 7369701"/>
              <a:gd name="connsiteY800" fmla="*/ 267764 h 6858000"/>
              <a:gd name="connsiteX801" fmla="*/ 6082788 w 7369701"/>
              <a:gd name="connsiteY801" fmla="*/ 64119 h 6858000"/>
              <a:gd name="connsiteX802" fmla="*/ 6099442 w 7369701"/>
              <a:gd name="connsiteY802" fmla="*/ 82568 h 6858000"/>
              <a:gd name="connsiteX803" fmla="*/ 4804137 w 7369701"/>
              <a:gd name="connsiteY803" fmla="*/ 320931 h 6858000"/>
              <a:gd name="connsiteX804" fmla="*/ 4227047 w 7369701"/>
              <a:gd name="connsiteY804" fmla="*/ 313415 h 6858000"/>
              <a:gd name="connsiteX805" fmla="*/ 4346041 w 7369701"/>
              <a:gd name="connsiteY805" fmla="*/ 456086 h 6858000"/>
              <a:gd name="connsiteX806" fmla="*/ 4870967 w 7369701"/>
              <a:gd name="connsiteY806" fmla="*/ 963061 h 6858000"/>
              <a:gd name="connsiteX807" fmla="*/ 4889647 w 7369701"/>
              <a:gd name="connsiteY807" fmla="*/ 957147 h 6858000"/>
              <a:gd name="connsiteX808" fmla="*/ 5422504 w 7369701"/>
              <a:gd name="connsiteY808" fmla="*/ 805191 h 6858000"/>
              <a:gd name="connsiteX809" fmla="*/ 6087656 w 7369701"/>
              <a:gd name="connsiteY809" fmla="*/ 826703 h 6858000"/>
              <a:gd name="connsiteX810" fmla="*/ 6058717 w 7369701"/>
              <a:gd name="connsiteY810" fmla="*/ 865992 h 6858000"/>
              <a:gd name="connsiteX811" fmla="*/ 4974153 w 7369701"/>
              <a:gd name="connsiteY811" fmla="*/ 1045456 h 6858000"/>
              <a:gd name="connsiteX812" fmla="*/ 5627835 w 7369701"/>
              <a:gd name="connsiteY812" fmla="*/ 1472077 h 6858000"/>
              <a:gd name="connsiteX813" fmla="*/ 5629817 w 7369701"/>
              <a:gd name="connsiteY813" fmla="*/ 1471412 h 6858000"/>
              <a:gd name="connsiteX814" fmla="*/ 5634124 w 7369701"/>
              <a:gd name="connsiteY814" fmla="*/ 1470572 h 6858000"/>
              <a:gd name="connsiteX815" fmla="*/ 5755832 w 7369701"/>
              <a:gd name="connsiteY815" fmla="*/ 1383886 h 6858000"/>
              <a:gd name="connsiteX816" fmla="*/ 6014186 w 7369701"/>
              <a:gd name="connsiteY816" fmla="*/ 1279799 h 6858000"/>
              <a:gd name="connsiteX817" fmla="*/ 6901619 w 7369701"/>
              <a:gd name="connsiteY817" fmla="*/ 1047874 h 6858000"/>
              <a:gd name="connsiteX818" fmla="*/ 6931566 w 7369701"/>
              <a:gd name="connsiteY818" fmla="*/ 1062034 h 6858000"/>
              <a:gd name="connsiteX819" fmla="*/ 5790982 w 7369701"/>
              <a:gd name="connsiteY819" fmla="*/ 1561380 h 6858000"/>
              <a:gd name="connsiteX820" fmla="*/ 6188971 w 7369701"/>
              <a:gd name="connsiteY820" fmla="*/ 1755168 h 6858000"/>
              <a:gd name="connsiteX821" fmla="*/ 6202446 w 7369701"/>
              <a:gd name="connsiteY821" fmla="*/ 1752268 h 6858000"/>
              <a:gd name="connsiteX822" fmla="*/ 7179560 w 7369701"/>
              <a:gd name="connsiteY822" fmla="*/ 1467551 h 6858000"/>
              <a:gd name="connsiteX823" fmla="*/ 7158730 w 7369701"/>
              <a:gd name="connsiteY823" fmla="*/ 1507835 h 6858000"/>
              <a:gd name="connsiteX824" fmla="*/ 6326959 w 7369701"/>
              <a:gd name="connsiteY824" fmla="*/ 1817686 h 6858000"/>
              <a:gd name="connsiteX825" fmla="*/ 6537433 w 7369701"/>
              <a:gd name="connsiteY825" fmla="*/ 1907790 h 6858000"/>
              <a:gd name="connsiteX826" fmla="*/ 6550221 w 7369701"/>
              <a:gd name="connsiteY826" fmla="*/ 1910729 h 6858000"/>
              <a:gd name="connsiteX827" fmla="*/ 6964438 w 7369701"/>
              <a:gd name="connsiteY827" fmla="*/ 2209505 h 6858000"/>
              <a:gd name="connsiteX828" fmla="*/ 7367862 w 7369701"/>
              <a:gd name="connsiteY828" fmla="*/ 2806833 h 6858000"/>
              <a:gd name="connsiteX829" fmla="*/ 7364329 w 7369701"/>
              <a:gd name="connsiteY829" fmla="*/ 2826907 h 6858000"/>
              <a:gd name="connsiteX830" fmla="*/ 7290545 w 7369701"/>
              <a:gd name="connsiteY830" fmla="*/ 2850663 h 6858000"/>
              <a:gd name="connsiteX831" fmla="*/ 6472036 w 7369701"/>
              <a:gd name="connsiteY831" fmla="*/ 1959003 h 6858000"/>
              <a:gd name="connsiteX832" fmla="*/ 5792897 w 7369701"/>
              <a:gd name="connsiteY832" fmla="*/ 1647747 h 6858000"/>
              <a:gd name="connsiteX833" fmla="*/ 5842751 w 7369701"/>
              <a:gd name="connsiteY833" fmla="*/ 1816112 h 6858000"/>
              <a:gd name="connsiteX834" fmla="*/ 5847424 w 7369701"/>
              <a:gd name="connsiteY834" fmla="*/ 1815776 h 6858000"/>
              <a:gd name="connsiteX835" fmla="*/ 6399821 w 7369701"/>
              <a:gd name="connsiteY835" fmla="*/ 2344799 h 6858000"/>
              <a:gd name="connsiteX836" fmla="*/ 6323232 w 7369701"/>
              <a:gd name="connsiteY836" fmla="*/ 2389634 h 6858000"/>
              <a:gd name="connsiteX837" fmla="*/ 5942958 w 7369701"/>
              <a:gd name="connsiteY837" fmla="*/ 2077708 h 6858000"/>
              <a:gd name="connsiteX838" fmla="*/ 5921559 w 7369701"/>
              <a:gd name="connsiteY838" fmla="*/ 2378596 h 6858000"/>
              <a:gd name="connsiteX839" fmla="*/ 5817651 w 7369701"/>
              <a:gd name="connsiteY839" fmla="*/ 3023919 h 6858000"/>
              <a:gd name="connsiteX840" fmla="*/ 5729634 w 7369701"/>
              <a:gd name="connsiteY840" fmla="*/ 3051849 h 6858000"/>
              <a:gd name="connsiteX841" fmla="*/ 5611018 w 7369701"/>
              <a:gd name="connsiteY841" fmla="*/ 2316769 h 6858000"/>
              <a:gd name="connsiteX842" fmla="*/ 5687608 w 7369701"/>
              <a:gd name="connsiteY842" fmla="*/ 2039972 h 6858000"/>
              <a:gd name="connsiteX843" fmla="*/ 5657554 w 7369701"/>
              <a:gd name="connsiteY843" fmla="*/ 1576445 h 6858000"/>
              <a:gd name="connsiteX844" fmla="*/ 5150475 w 7369701"/>
              <a:gd name="connsiteY844" fmla="*/ 1274012 h 6858000"/>
              <a:gd name="connsiteX845" fmla="*/ 5349142 w 7369701"/>
              <a:gd name="connsiteY845" fmla="*/ 2204405 h 6858000"/>
              <a:gd name="connsiteX846" fmla="*/ 5262214 w 7369701"/>
              <a:gd name="connsiteY846" fmla="*/ 2233836 h 6858000"/>
              <a:gd name="connsiteX847" fmla="*/ 4981539 w 7369701"/>
              <a:gd name="connsiteY847" fmla="*/ 1542201 h 6858000"/>
              <a:gd name="connsiteX848" fmla="*/ 4958461 w 7369701"/>
              <a:gd name="connsiteY848" fmla="*/ 1136957 h 6858000"/>
              <a:gd name="connsiteX849" fmla="*/ 4655015 w 7369701"/>
              <a:gd name="connsiteY849" fmla="*/ 891426 h 6858000"/>
              <a:gd name="connsiteX850" fmla="*/ 4348002 w 7369701"/>
              <a:gd name="connsiteY850" fmla="*/ 2205895 h 6858000"/>
              <a:gd name="connsiteX851" fmla="*/ 4262250 w 7369701"/>
              <a:gd name="connsiteY851" fmla="*/ 2219972 h 6858000"/>
              <a:gd name="connsiteX852" fmla="*/ 4550611 w 7369701"/>
              <a:gd name="connsiteY852" fmla="*/ 817540 h 6858000"/>
              <a:gd name="connsiteX853" fmla="*/ 4564418 w 7369701"/>
              <a:gd name="connsiteY853" fmla="*/ 808293 h 6858000"/>
              <a:gd name="connsiteX854" fmla="*/ 4266388 w 7369701"/>
              <a:gd name="connsiteY854" fmla="*/ 500083 h 6858000"/>
              <a:gd name="connsiteX855" fmla="*/ 4032842 w 7369701"/>
              <a:gd name="connsiteY855" fmla="*/ 211809 h 6858000"/>
              <a:gd name="connsiteX856" fmla="*/ 3882765 w 7369701"/>
              <a:gd name="connsiteY856" fmla="*/ 0 h 6858000"/>
              <a:gd name="connsiteX857" fmla="*/ 3721337 w 7369701"/>
              <a:gd name="connsiteY857" fmla="*/ 0 h 6858000"/>
              <a:gd name="connsiteX858" fmla="*/ 3797544 w 7369701"/>
              <a:gd name="connsiteY858" fmla="*/ 0 h 6858000"/>
              <a:gd name="connsiteX859" fmla="*/ 3775734 w 7369701"/>
              <a:gd name="connsiteY859" fmla="*/ 95131 h 6858000"/>
              <a:gd name="connsiteX860" fmla="*/ 3724807 w 7369701"/>
              <a:gd name="connsiteY860" fmla="*/ 272257 h 6858000"/>
              <a:gd name="connsiteX861" fmla="*/ 3726844 w 7369701"/>
              <a:gd name="connsiteY861" fmla="*/ 282988 h 6858000"/>
              <a:gd name="connsiteX862" fmla="*/ 3742664 w 7369701"/>
              <a:gd name="connsiteY862" fmla="*/ 279918 h 6858000"/>
              <a:gd name="connsiteX863" fmla="*/ 4103910 w 7369701"/>
              <a:gd name="connsiteY863" fmla="*/ 1161917 h 6858000"/>
              <a:gd name="connsiteX864" fmla="*/ 4020269 w 7369701"/>
              <a:gd name="connsiteY864" fmla="*/ 1200406 h 6858000"/>
              <a:gd name="connsiteX865" fmla="*/ 3674882 w 7369701"/>
              <a:gd name="connsiteY865" fmla="*/ 488524 h 6858000"/>
              <a:gd name="connsiteX866" fmla="*/ 3132682 w 7369701"/>
              <a:gd name="connsiteY866" fmla="*/ 1072284 h 6858000"/>
              <a:gd name="connsiteX867" fmla="*/ 2716346 w 7369701"/>
              <a:gd name="connsiteY867" fmla="*/ 1276376 h 6858000"/>
              <a:gd name="connsiteX868" fmla="*/ 2716772 w 7369701"/>
              <a:gd name="connsiteY868" fmla="*/ 1255462 h 6858000"/>
              <a:gd name="connsiteX869" fmla="*/ 3471096 w 7369701"/>
              <a:gd name="connsiteY869" fmla="*/ 437072 h 6858000"/>
              <a:gd name="connsiteX870" fmla="*/ 3639057 w 7369701"/>
              <a:gd name="connsiteY870" fmla="*/ 286334 h 6858000"/>
              <a:gd name="connsiteX871" fmla="*/ 3640309 w 7369701"/>
              <a:gd name="connsiteY871" fmla="*/ 284664 h 6858000"/>
              <a:gd name="connsiteX872" fmla="*/ 3646022 w 7369701"/>
              <a:gd name="connsiteY872" fmla="*/ 276711 h 6858000"/>
              <a:gd name="connsiteX873" fmla="*/ 3707943 w 7369701"/>
              <a:gd name="connsiteY873" fmla="*/ 65958 h 6858000"/>
              <a:gd name="connsiteX874" fmla="*/ 3721337 w 7369701"/>
              <a:gd name="connsiteY874" fmla="*/ 0 h 6858000"/>
              <a:gd name="connsiteX875" fmla="*/ 2867960 w 7369701"/>
              <a:gd name="connsiteY875" fmla="*/ 0 h 6858000"/>
              <a:gd name="connsiteX876" fmla="*/ 2926351 w 7369701"/>
              <a:gd name="connsiteY876" fmla="*/ 0 h 6858000"/>
              <a:gd name="connsiteX877" fmla="*/ 2902823 w 7369701"/>
              <a:gd name="connsiteY877" fmla="*/ 262929 h 6858000"/>
              <a:gd name="connsiteX878" fmla="*/ 2940663 w 7369701"/>
              <a:gd name="connsiteY878" fmla="*/ 140884 h 6858000"/>
              <a:gd name="connsiteX879" fmla="*/ 2947039 w 7369701"/>
              <a:gd name="connsiteY879" fmla="*/ 122524 h 6858000"/>
              <a:gd name="connsiteX880" fmla="*/ 2984316 w 7369701"/>
              <a:gd name="connsiteY880" fmla="*/ 0 h 6858000"/>
              <a:gd name="connsiteX881" fmla="*/ 3016114 w 7369701"/>
              <a:gd name="connsiteY881" fmla="*/ 0 h 6858000"/>
              <a:gd name="connsiteX882" fmla="*/ 2979949 w 7369701"/>
              <a:gd name="connsiteY882" fmla="*/ 119274 h 6858000"/>
              <a:gd name="connsiteX883" fmla="*/ 3023879 w 7369701"/>
              <a:gd name="connsiteY883" fmla="*/ 0 h 6858000"/>
              <a:gd name="connsiteX884" fmla="*/ 3105400 w 7369701"/>
              <a:gd name="connsiteY884" fmla="*/ 0 h 6858000"/>
              <a:gd name="connsiteX885" fmla="*/ 3094669 w 7369701"/>
              <a:gd name="connsiteY885" fmla="*/ 30308 h 6858000"/>
              <a:gd name="connsiteX886" fmla="*/ 2901945 w 7369701"/>
              <a:gd name="connsiteY886" fmla="*/ 466538 h 6858000"/>
              <a:gd name="connsiteX887" fmla="*/ 2815209 w 7369701"/>
              <a:gd name="connsiteY887" fmla="*/ 497361 h 6858000"/>
              <a:gd name="connsiteX888" fmla="*/ 2844845 w 7369701"/>
              <a:gd name="connsiteY888" fmla="*/ 127638 h 6858000"/>
              <a:gd name="connsiteX889" fmla="*/ 2867960 w 7369701"/>
              <a:gd name="connsiteY889" fmla="*/ 0 h 6858000"/>
              <a:gd name="connsiteX890" fmla="*/ 1057230 w 7369701"/>
              <a:gd name="connsiteY890" fmla="*/ 0 h 6858000"/>
              <a:gd name="connsiteX891" fmla="*/ 1111003 w 7369701"/>
              <a:gd name="connsiteY891" fmla="*/ 0 h 6858000"/>
              <a:gd name="connsiteX892" fmla="*/ 1125553 w 7369701"/>
              <a:gd name="connsiteY892" fmla="*/ 52588 h 6858000"/>
              <a:gd name="connsiteX893" fmla="*/ 1304276 w 7369701"/>
              <a:gd name="connsiteY893" fmla="*/ 476275 h 6858000"/>
              <a:gd name="connsiteX894" fmla="*/ 1492066 w 7369701"/>
              <a:gd name="connsiteY894" fmla="*/ 886333 h 6858000"/>
              <a:gd name="connsiteX895" fmla="*/ 1423698 w 7369701"/>
              <a:gd name="connsiteY895" fmla="*/ 710817 h 6858000"/>
              <a:gd name="connsiteX896" fmla="*/ 1357609 w 7369701"/>
              <a:gd name="connsiteY896" fmla="*/ 532892 h 6858000"/>
              <a:gd name="connsiteX897" fmla="*/ 1309550 w 7369701"/>
              <a:gd name="connsiteY897" fmla="*/ 374031 h 6858000"/>
              <a:gd name="connsiteX898" fmla="*/ 1193673 w 7369701"/>
              <a:gd name="connsiteY898" fmla="*/ 49533 h 6858000"/>
              <a:gd name="connsiteX899" fmla="*/ 1164391 w 7369701"/>
              <a:gd name="connsiteY899" fmla="*/ 0 h 6858000"/>
              <a:gd name="connsiteX900" fmla="*/ 1200666 w 7369701"/>
              <a:gd name="connsiteY900" fmla="*/ 0 h 6858000"/>
              <a:gd name="connsiteX901" fmla="*/ 1223408 w 7369701"/>
              <a:gd name="connsiteY901" fmla="*/ 38996 h 6858000"/>
              <a:gd name="connsiteX902" fmla="*/ 1339635 w 7369701"/>
              <a:gd name="connsiteY902" fmla="*/ 365517 h 6858000"/>
              <a:gd name="connsiteX903" fmla="*/ 1387469 w 7369701"/>
              <a:gd name="connsiteY903" fmla="*/ 523079 h 6858000"/>
              <a:gd name="connsiteX904" fmla="*/ 1452685 w 7369701"/>
              <a:gd name="connsiteY904" fmla="*/ 699806 h 6858000"/>
              <a:gd name="connsiteX905" fmla="*/ 1492092 w 7369701"/>
              <a:gd name="connsiteY905" fmla="*/ 800424 h 6858000"/>
              <a:gd name="connsiteX906" fmla="*/ 1455302 w 7369701"/>
              <a:gd name="connsiteY906" fmla="*/ 632913 h 6858000"/>
              <a:gd name="connsiteX907" fmla="*/ 1222336 w 7369701"/>
              <a:gd name="connsiteY907" fmla="*/ 9480 h 6858000"/>
              <a:gd name="connsiteX908" fmla="*/ 1214634 w 7369701"/>
              <a:gd name="connsiteY908" fmla="*/ 0 h 6858000"/>
              <a:gd name="connsiteX909" fmla="*/ 1289827 w 7369701"/>
              <a:gd name="connsiteY909" fmla="*/ 0 h 6858000"/>
              <a:gd name="connsiteX910" fmla="*/ 1321076 w 7369701"/>
              <a:gd name="connsiteY910" fmla="*/ 59722 h 6858000"/>
              <a:gd name="connsiteX911" fmla="*/ 1512579 w 7369701"/>
              <a:gd name="connsiteY911" fmla="*/ 626441 h 6858000"/>
              <a:gd name="connsiteX912" fmla="*/ 1506076 w 7369701"/>
              <a:gd name="connsiteY912" fmla="*/ 1089289 h 6858000"/>
              <a:gd name="connsiteX913" fmla="*/ 1486346 w 7369701"/>
              <a:gd name="connsiteY913" fmla="*/ 1079919 h 6858000"/>
              <a:gd name="connsiteX914" fmla="*/ 1070511 w 7369701"/>
              <a:gd name="connsiteY914" fmla="*/ 48609 h 6858000"/>
              <a:gd name="connsiteX915" fmla="*/ 1057230 w 7369701"/>
              <a:gd name="connsiteY915" fmla="*/ 0 h 6858000"/>
              <a:gd name="connsiteX916" fmla="*/ 43151 w 7369701"/>
              <a:gd name="connsiteY916" fmla="*/ 0 h 6858000"/>
              <a:gd name="connsiteX917" fmla="*/ 95283 w 7369701"/>
              <a:gd name="connsiteY917" fmla="*/ 0 h 6858000"/>
              <a:gd name="connsiteX918" fmla="*/ 300708 w 7369701"/>
              <a:gd name="connsiteY918" fmla="*/ 154571 h 6858000"/>
              <a:gd name="connsiteX919" fmla="*/ 530414 w 7369701"/>
              <a:gd name="connsiteY919" fmla="*/ 354673 h 6858000"/>
              <a:gd name="connsiteX920" fmla="*/ 333785 w 7369701"/>
              <a:gd name="connsiteY920" fmla="*/ 161564 h 6858000"/>
              <a:gd name="connsiteX921" fmla="*/ 147005 w 7369701"/>
              <a:gd name="connsiteY921" fmla="*/ 0 h 6858000"/>
              <a:gd name="connsiteX922" fmla="*/ 272509 w 7369701"/>
              <a:gd name="connsiteY922" fmla="*/ 0 h 6858000"/>
              <a:gd name="connsiteX923" fmla="*/ 326276 w 7369701"/>
              <a:gd name="connsiteY923" fmla="*/ 45847 h 6858000"/>
              <a:gd name="connsiteX924" fmla="*/ 823759 w 7369701"/>
              <a:gd name="connsiteY924" fmla="*/ 574145 h 6858000"/>
              <a:gd name="connsiteX925" fmla="*/ 811254 w 7369701"/>
              <a:gd name="connsiteY925" fmla="*/ 665546 h 6858000"/>
              <a:gd name="connsiteX926" fmla="*/ 154042 w 7369701"/>
              <a:gd name="connsiteY926" fmla="*/ 261522 h 6858000"/>
              <a:gd name="connsiteX927" fmla="*/ 13550 w 7369701"/>
              <a:gd name="connsiteY927" fmla="*/ 158423 h 6858000"/>
              <a:gd name="connsiteX928" fmla="*/ 0 w 7369701"/>
              <a:gd name="connsiteY928" fmla="*/ 146618 h 6858000"/>
              <a:gd name="connsiteX929" fmla="*/ 0 w 7369701"/>
              <a:gd name="connsiteY929" fmla="*/ 59161 h 6858000"/>
              <a:gd name="connsiteX930" fmla="*/ 45427 w 7369701"/>
              <a:gd name="connsiteY930" fmla="*/ 101078 h 6858000"/>
              <a:gd name="connsiteX931" fmla="*/ 630103 w 7369701"/>
              <a:gd name="connsiteY931" fmla="*/ 485885 h 6858000"/>
              <a:gd name="connsiteX932" fmla="*/ 532040 w 7369701"/>
              <a:gd name="connsiteY932" fmla="*/ 399359 h 6858000"/>
              <a:gd name="connsiteX933" fmla="*/ 517618 w 7369701"/>
              <a:gd name="connsiteY933" fmla="*/ 385726 h 6858000"/>
              <a:gd name="connsiteX934" fmla="*/ 285074 w 7369701"/>
              <a:gd name="connsiteY934" fmla="*/ 182755 h 6858000"/>
              <a:gd name="connsiteX935" fmla="*/ 43151 w 7369701"/>
              <a:gd name="connsiteY935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  <a:cxn ang="0">
                <a:pos x="connsiteX517" y="connsiteY517"/>
              </a:cxn>
              <a:cxn ang="0">
                <a:pos x="connsiteX518" y="connsiteY518"/>
              </a:cxn>
              <a:cxn ang="0">
                <a:pos x="connsiteX519" y="connsiteY519"/>
              </a:cxn>
              <a:cxn ang="0">
                <a:pos x="connsiteX520" y="connsiteY520"/>
              </a:cxn>
              <a:cxn ang="0">
                <a:pos x="connsiteX521" y="connsiteY521"/>
              </a:cxn>
              <a:cxn ang="0">
                <a:pos x="connsiteX522" y="connsiteY522"/>
              </a:cxn>
              <a:cxn ang="0">
                <a:pos x="connsiteX523" y="connsiteY523"/>
              </a:cxn>
              <a:cxn ang="0">
                <a:pos x="connsiteX524" y="connsiteY524"/>
              </a:cxn>
              <a:cxn ang="0">
                <a:pos x="connsiteX525" y="connsiteY525"/>
              </a:cxn>
              <a:cxn ang="0">
                <a:pos x="connsiteX526" y="connsiteY526"/>
              </a:cxn>
              <a:cxn ang="0">
                <a:pos x="connsiteX527" y="connsiteY527"/>
              </a:cxn>
              <a:cxn ang="0">
                <a:pos x="connsiteX528" y="connsiteY528"/>
              </a:cxn>
              <a:cxn ang="0">
                <a:pos x="connsiteX529" y="connsiteY529"/>
              </a:cxn>
              <a:cxn ang="0">
                <a:pos x="connsiteX530" y="connsiteY530"/>
              </a:cxn>
              <a:cxn ang="0">
                <a:pos x="connsiteX531" y="connsiteY531"/>
              </a:cxn>
              <a:cxn ang="0">
                <a:pos x="connsiteX532" y="connsiteY532"/>
              </a:cxn>
              <a:cxn ang="0">
                <a:pos x="connsiteX533" y="connsiteY533"/>
              </a:cxn>
              <a:cxn ang="0">
                <a:pos x="connsiteX534" y="connsiteY534"/>
              </a:cxn>
              <a:cxn ang="0">
                <a:pos x="connsiteX535" y="connsiteY535"/>
              </a:cxn>
              <a:cxn ang="0">
                <a:pos x="connsiteX536" y="connsiteY536"/>
              </a:cxn>
              <a:cxn ang="0">
                <a:pos x="connsiteX537" y="connsiteY537"/>
              </a:cxn>
              <a:cxn ang="0">
                <a:pos x="connsiteX538" y="connsiteY538"/>
              </a:cxn>
              <a:cxn ang="0">
                <a:pos x="connsiteX539" y="connsiteY539"/>
              </a:cxn>
              <a:cxn ang="0">
                <a:pos x="connsiteX540" y="connsiteY540"/>
              </a:cxn>
              <a:cxn ang="0">
                <a:pos x="connsiteX541" y="connsiteY541"/>
              </a:cxn>
              <a:cxn ang="0">
                <a:pos x="connsiteX542" y="connsiteY542"/>
              </a:cxn>
              <a:cxn ang="0">
                <a:pos x="connsiteX543" y="connsiteY543"/>
              </a:cxn>
              <a:cxn ang="0">
                <a:pos x="connsiteX544" y="connsiteY544"/>
              </a:cxn>
              <a:cxn ang="0">
                <a:pos x="connsiteX545" y="connsiteY545"/>
              </a:cxn>
              <a:cxn ang="0">
                <a:pos x="connsiteX546" y="connsiteY546"/>
              </a:cxn>
              <a:cxn ang="0">
                <a:pos x="connsiteX547" y="connsiteY547"/>
              </a:cxn>
              <a:cxn ang="0">
                <a:pos x="connsiteX548" y="connsiteY548"/>
              </a:cxn>
              <a:cxn ang="0">
                <a:pos x="connsiteX549" y="connsiteY549"/>
              </a:cxn>
              <a:cxn ang="0">
                <a:pos x="connsiteX550" y="connsiteY550"/>
              </a:cxn>
              <a:cxn ang="0">
                <a:pos x="connsiteX551" y="connsiteY551"/>
              </a:cxn>
              <a:cxn ang="0">
                <a:pos x="connsiteX552" y="connsiteY552"/>
              </a:cxn>
              <a:cxn ang="0">
                <a:pos x="connsiteX553" y="connsiteY553"/>
              </a:cxn>
              <a:cxn ang="0">
                <a:pos x="connsiteX554" y="connsiteY554"/>
              </a:cxn>
              <a:cxn ang="0">
                <a:pos x="connsiteX555" y="connsiteY555"/>
              </a:cxn>
              <a:cxn ang="0">
                <a:pos x="connsiteX556" y="connsiteY556"/>
              </a:cxn>
              <a:cxn ang="0">
                <a:pos x="connsiteX557" y="connsiteY557"/>
              </a:cxn>
              <a:cxn ang="0">
                <a:pos x="connsiteX558" y="connsiteY558"/>
              </a:cxn>
              <a:cxn ang="0">
                <a:pos x="connsiteX559" y="connsiteY559"/>
              </a:cxn>
              <a:cxn ang="0">
                <a:pos x="connsiteX560" y="connsiteY560"/>
              </a:cxn>
              <a:cxn ang="0">
                <a:pos x="connsiteX561" y="connsiteY561"/>
              </a:cxn>
              <a:cxn ang="0">
                <a:pos x="connsiteX562" y="connsiteY562"/>
              </a:cxn>
              <a:cxn ang="0">
                <a:pos x="connsiteX563" y="connsiteY563"/>
              </a:cxn>
              <a:cxn ang="0">
                <a:pos x="connsiteX564" y="connsiteY564"/>
              </a:cxn>
              <a:cxn ang="0">
                <a:pos x="connsiteX565" y="connsiteY565"/>
              </a:cxn>
              <a:cxn ang="0">
                <a:pos x="connsiteX566" y="connsiteY566"/>
              </a:cxn>
              <a:cxn ang="0">
                <a:pos x="connsiteX567" y="connsiteY567"/>
              </a:cxn>
              <a:cxn ang="0">
                <a:pos x="connsiteX568" y="connsiteY568"/>
              </a:cxn>
              <a:cxn ang="0">
                <a:pos x="connsiteX569" y="connsiteY569"/>
              </a:cxn>
              <a:cxn ang="0">
                <a:pos x="connsiteX570" y="connsiteY570"/>
              </a:cxn>
              <a:cxn ang="0">
                <a:pos x="connsiteX571" y="connsiteY571"/>
              </a:cxn>
              <a:cxn ang="0">
                <a:pos x="connsiteX572" y="connsiteY572"/>
              </a:cxn>
              <a:cxn ang="0">
                <a:pos x="connsiteX573" y="connsiteY573"/>
              </a:cxn>
              <a:cxn ang="0">
                <a:pos x="connsiteX574" y="connsiteY574"/>
              </a:cxn>
              <a:cxn ang="0">
                <a:pos x="connsiteX575" y="connsiteY575"/>
              </a:cxn>
              <a:cxn ang="0">
                <a:pos x="connsiteX576" y="connsiteY576"/>
              </a:cxn>
              <a:cxn ang="0">
                <a:pos x="connsiteX577" y="connsiteY577"/>
              </a:cxn>
              <a:cxn ang="0">
                <a:pos x="connsiteX578" y="connsiteY578"/>
              </a:cxn>
              <a:cxn ang="0">
                <a:pos x="connsiteX579" y="connsiteY579"/>
              </a:cxn>
              <a:cxn ang="0">
                <a:pos x="connsiteX580" y="connsiteY580"/>
              </a:cxn>
              <a:cxn ang="0">
                <a:pos x="connsiteX581" y="connsiteY581"/>
              </a:cxn>
              <a:cxn ang="0">
                <a:pos x="connsiteX582" y="connsiteY582"/>
              </a:cxn>
              <a:cxn ang="0">
                <a:pos x="connsiteX583" y="connsiteY583"/>
              </a:cxn>
              <a:cxn ang="0">
                <a:pos x="connsiteX584" y="connsiteY584"/>
              </a:cxn>
              <a:cxn ang="0">
                <a:pos x="connsiteX585" y="connsiteY585"/>
              </a:cxn>
              <a:cxn ang="0">
                <a:pos x="connsiteX586" y="connsiteY586"/>
              </a:cxn>
              <a:cxn ang="0">
                <a:pos x="connsiteX587" y="connsiteY587"/>
              </a:cxn>
              <a:cxn ang="0">
                <a:pos x="connsiteX588" y="connsiteY588"/>
              </a:cxn>
              <a:cxn ang="0">
                <a:pos x="connsiteX589" y="connsiteY589"/>
              </a:cxn>
              <a:cxn ang="0">
                <a:pos x="connsiteX590" y="connsiteY590"/>
              </a:cxn>
              <a:cxn ang="0">
                <a:pos x="connsiteX591" y="connsiteY591"/>
              </a:cxn>
              <a:cxn ang="0">
                <a:pos x="connsiteX592" y="connsiteY592"/>
              </a:cxn>
              <a:cxn ang="0">
                <a:pos x="connsiteX593" y="connsiteY593"/>
              </a:cxn>
              <a:cxn ang="0">
                <a:pos x="connsiteX594" y="connsiteY594"/>
              </a:cxn>
              <a:cxn ang="0">
                <a:pos x="connsiteX595" y="connsiteY595"/>
              </a:cxn>
              <a:cxn ang="0">
                <a:pos x="connsiteX596" y="connsiteY596"/>
              </a:cxn>
              <a:cxn ang="0">
                <a:pos x="connsiteX597" y="connsiteY597"/>
              </a:cxn>
              <a:cxn ang="0">
                <a:pos x="connsiteX598" y="connsiteY598"/>
              </a:cxn>
              <a:cxn ang="0">
                <a:pos x="connsiteX599" y="connsiteY599"/>
              </a:cxn>
              <a:cxn ang="0">
                <a:pos x="connsiteX600" y="connsiteY600"/>
              </a:cxn>
              <a:cxn ang="0">
                <a:pos x="connsiteX601" y="connsiteY601"/>
              </a:cxn>
              <a:cxn ang="0">
                <a:pos x="connsiteX602" y="connsiteY602"/>
              </a:cxn>
              <a:cxn ang="0">
                <a:pos x="connsiteX603" y="connsiteY603"/>
              </a:cxn>
              <a:cxn ang="0">
                <a:pos x="connsiteX604" y="connsiteY604"/>
              </a:cxn>
              <a:cxn ang="0">
                <a:pos x="connsiteX605" y="connsiteY605"/>
              </a:cxn>
              <a:cxn ang="0">
                <a:pos x="connsiteX606" y="connsiteY606"/>
              </a:cxn>
              <a:cxn ang="0">
                <a:pos x="connsiteX607" y="connsiteY607"/>
              </a:cxn>
              <a:cxn ang="0">
                <a:pos x="connsiteX608" y="connsiteY608"/>
              </a:cxn>
              <a:cxn ang="0">
                <a:pos x="connsiteX609" y="connsiteY609"/>
              </a:cxn>
              <a:cxn ang="0">
                <a:pos x="connsiteX610" y="connsiteY610"/>
              </a:cxn>
              <a:cxn ang="0">
                <a:pos x="connsiteX611" y="connsiteY611"/>
              </a:cxn>
              <a:cxn ang="0">
                <a:pos x="connsiteX612" y="connsiteY612"/>
              </a:cxn>
              <a:cxn ang="0">
                <a:pos x="connsiteX613" y="connsiteY613"/>
              </a:cxn>
              <a:cxn ang="0">
                <a:pos x="connsiteX614" y="connsiteY614"/>
              </a:cxn>
              <a:cxn ang="0">
                <a:pos x="connsiteX615" y="connsiteY615"/>
              </a:cxn>
              <a:cxn ang="0">
                <a:pos x="connsiteX616" y="connsiteY616"/>
              </a:cxn>
              <a:cxn ang="0">
                <a:pos x="connsiteX617" y="connsiteY617"/>
              </a:cxn>
              <a:cxn ang="0">
                <a:pos x="connsiteX618" y="connsiteY618"/>
              </a:cxn>
              <a:cxn ang="0">
                <a:pos x="connsiteX619" y="connsiteY619"/>
              </a:cxn>
              <a:cxn ang="0">
                <a:pos x="connsiteX620" y="connsiteY620"/>
              </a:cxn>
              <a:cxn ang="0">
                <a:pos x="connsiteX621" y="connsiteY621"/>
              </a:cxn>
              <a:cxn ang="0">
                <a:pos x="connsiteX622" y="connsiteY622"/>
              </a:cxn>
              <a:cxn ang="0">
                <a:pos x="connsiteX623" y="connsiteY623"/>
              </a:cxn>
              <a:cxn ang="0">
                <a:pos x="connsiteX624" y="connsiteY624"/>
              </a:cxn>
              <a:cxn ang="0">
                <a:pos x="connsiteX625" y="connsiteY625"/>
              </a:cxn>
              <a:cxn ang="0">
                <a:pos x="connsiteX626" y="connsiteY626"/>
              </a:cxn>
              <a:cxn ang="0">
                <a:pos x="connsiteX627" y="connsiteY627"/>
              </a:cxn>
              <a:cxn ang="0">
                <a:pos x="connsiteX628" y="connsiteY628"/>
              </a:cxn>
              <a:cxn ang="0">
                <a:pos x="connsiteX629" y="connsiteY629"/>
              </a:cxn>
              <a:cxn ang="0">
                <a:pos x="connsiteX630" y="connsiteY630"/>
              </a:cxn>
              <a:cxn ang="0">
                <a:pos x="connsiteX631" y="connsiteY631"/>
              </a:cxn>
              <a:cxn ang="0">
                <a:pos x="connsiteX632" y="connsiteY632"/>
              </a:cxn>
              <a:cxn ang="0">
                <a:pos x="connsiteX633" y="connsiteY633"/>
              </a:cxn>
              <a:cxn ang="0">
                <a:pos x="connsiteX634" y="connsiteY634"/>
              </a:cxn>
              <a:cxn ang="0">
                <a:pos x="connsiteX635" y="connsiteY635"/>
              </a:cxn>
              <a:cxn ang="0">
                <a:pos x="connsiteX636" y="connsiteY636"/>
              </a:cxn>
              <a:cxn ang="0">
                <a:pos x="connsiteX637" y="connsiteY637"/>
              </a:cxn>
              <a:cxn ang="0">
                <a:pos x="connsiteX638" y="connsiteY638"/>
              </a:cxn>
              <a:cxn ang="0">
                <a:pos x="connsiteX639" y="connsiteY639"/>
              </a:cxn>
              <a:cxn ang="0">
                <a:pos x="connsiteX640" y="connsiteY640"/>
              </a:cxn>
              <a:cxn ang="0">
                <a:pos x="connsiteX641" y="connsiteY641"/>
              </a:cxn>
              <a:cxn ang="0">
                <a:pos x="connsiteX642" y="connsiteY642"/>
              </a:cxn>
              <a:cxn ang="0">
                <a:pos x="connsiteX643" y="connsiteY643"/>
              </a:cxn>
              <a:cxn ang="0">
                <a:pos x="connsiteX644" y="connsiteY644"/>
              </a:cxn>
              <a:cxn ang="0">
                <a:pos x="connsiteX645" y="connsiteY645"/>
              </a:cxn>
              <a:cxn ang="0">
                <a:pos x="connsiteX646" y="connsiteY646"/>
              </a:cxn>
              <a:cxn ang="0">
                <a:pos x="connsiteX647" y="connsiteY647"/>
              </a:cxn>
              <a:cxn ang="0">
                <a:pos x="connsiteX648" y="connsiteY648"/>
              </a:cxn>
              <a:cxn ang="0">
                <a:pos x="connsiteX649" y="connsiteY649"/>
              </a:cxn>
              <a:cxn ang="0">
                <a:pos x="connsiteX650" y="connsiteY650"/>
              </a:cxn>
              <a:cxn ang="0">
                <a:pos x="connsiteX651" y="connsiteY651"/>
              </a:cxn>
              <a:cxn ang="0">
                <a:pos x="connsiteX652" y="connsiteY652"/>
              </a:cxn>
              <a:cxn ang="0">
                <a:pos x="connsiteX653" y="connsiteY653"/>
              </a:cxn>
              <a:cxn ang="0">
                <a:pos x="connsiteX654" y="connsiteY654"/>
              </a:cxn>
              <a:cxn ang="0">
                <a:pos x="connsiteX655" y="connsiteY655"/>
              </a:cxn>
              <a:cxn ang="0">
                <a:pos x="connsiteX656" y="connsiteY656"/>
              </a:cxn>
              <a:cxn ang="0">
                <a:pos x="connsiteX657" y="connsiteY657"/>
              </a:cxn>
              <a:cxn ang="0">
                <a:pos x="connsiteX658" y="connsiteY658"/>
              </a:cxn>
              <a:cxn ang="0">
                <a:pos x="connsiteX659" y="connsiteY659"/>
              </a:cxn>
              <a:cxn ang="0">
                <a:pos x="connsiteX660" y="connsiteY660"/>
              </a:cxn>
              <a:cxn ang="0">
                <a:pos x="connsiteX661" y="connsiteY661"/>
              </a:cxn>
              <a:cxn ang="0">
                <a:pos x="connsiteX662" y="connsiteY662"/>
              </a:cxn>
              <a:cxn ang="0">
                <a:pos x="connsiteX663" y="connsiteY663"/>
              </a:cxn>
              <a:cxn ang="0">
                <a:pos x="connsiteX664" y="connsiteY664"/>
              </a:cxn>
              <a:cxn ang="0">
                <a:pos x="connsiteX665" y="connsiteY665"/>
              </a:cxn>
              <a:cxn ang="0">
                <a:pos x="connsiteX666" y="connsiteY666"/>
              </a:cxn>
              <a:cxn ang="0">
                <a:pos x="connsiteX667" y="connsiteY667"/>
              </a:cxn>
              <a:cxn ang="0">
                <a:pos x="connsiteX668" y="connsiteY668"/>
              </a:cxn>
              <a:cxn ang="0">
                <a:pos x="connsiteX669" y="connsiteY669"/>
              </a:cxn>
              <a:cxn ang="0">
                <a:pos x="connsiteX670" y="connsiteY670"/>
              </a:cxn>
              <a:cxn ang="0">
                <a:pos x="connsiteX671" y="connsiteY671"/>
              </a:cxn>
              <a:cxn ang="0">
                <a:pos x="connsiteX672" y="connsiteY672"/>
              </a:cxn>
              <a:cxn ang="0">
                <a:pos x="connsiteX673" y="connsiteY673"/>
              </a:cxn>
              <a:cxn ang="0">
                <a:pos x="connsiteX674" y="connsiteY674"/>
              </a:cxn>
              <a:cxn ang="0">
                <a:pos x="connsiteX675" y="connsiteY675"/>
              </a:cxn>
              <a:cxn ang="0">
                <a:pos x="connsiteX676" y="connsiteY676"/>
              </a:cxn>
              <a:cxn ang="0">
                <a:pos x="connsiteX677" y="connsiteY677"/>
              </a:cxn>
              <a:cxn ang="0">
                <a:pos x="connsiteX678" y="connsiteY678"/>
              </a:cxn>
              <a:cxn ang="0">
                <a:pos x="connsiteX679" y="connsiteY679"/>
              </a:cxn>
              <a:cxn ang="0">
                <a:pos x="connsiteX680" y="connsiteY680"/>
              </a:cxn>
              <a:cxn ang="0">
                <a:pos x="connsiteX681" y="connsiteY681"/>
              </a:cxn>
              <a:cxn ang="0">
                <a:pos x="connsiteX682" y="connsiteY682"/>
              </a:cxn>
              <a:cxn ang="0">
                <a:pos x="connsiteX683" y="connsiteY683"/>
              </a:cxn>
              <a:cxn ang="0">
                <a:pos x="connsiteX684" y="connsiteY684"/>
              </a:cxn>
              <a:cxn ang="0">
                <a:pos x="connsiteX685" y="connsiteY685"/>
              </a:cxn>
              <a:cxn ang="0">
                <a:pos x="connsiteX686" y="connsiteY686"/>
              </a:cxn>
              <a:cxn ang="0">
                <a:pos x="connsiteX687" y="connsiteY687"/>
              </a:cxn>
              <a:cxn ang="0">
                <a:pos x="connsiteX688" y="connsiteY688"/>
              </a:cxn>
              <a:cxn ang="0">
                <a:pos x="connsiteX689" y="connsiteY689"/>
              </a:cxn>
              <a:cxn ang="0">
                <a:pos x="connsiteX690" y="connsiteY690"/>
              </a:cxn>
              <a:cxn ang="0">
                <a:pos x="connsiteX691" y="connsiteY691"/>
              </a:cxn>
              <a:cxn ang="0">
                <a:pos x="connsiteX692" y="connsiteY692"/>
              </a:cxn>
              <a:cxn ang="0">
                <a:pos x="connsiteX693" y="connsiteY693"/>
              </a:cxn>
              <a:cxn ang="0">
                <a:pos x="connsiteX694" y="connsiteY694"/>
              </a:cxn>
              <a:cxn ang="0">
                <a:pos x="connsiteX695" y="connsiteY695"/>
              </a:cxn>
              <a:cxn ang="0">
                <a:pos x="connsiteX696" y="connsiteY696"/>
              </a:cxn>
              <a:cxn ang="0">
                <a:pos x="connsiteX697" y="connsiteY697"/>
              </a:cxn>
              <a:cxn ang="0">
                <a:pos x="connsiteX698" y="connsiteY698"/>
              </a:cxn>
              <a:cxn ang="0">
                <a:pos x="connsiteX699" y="connsiteY699"/>
              </a:cxn>
              <a:cxn ang="0">
                <a:pos x="connsiteX700" y="connsiteY700"/>
              </a:cxn>
              <a:cxn ang="0">
                <a:pos x="connsiteX701" y="connsiteY701"/>
              </a:cxn>
              <a:cxn ang="0">
                <a:pos x="connsiteX702" y="connsiteY702"/>
              </a:cxn>
              <a:cxn ang="0">
                <a:pos x="connsiteX703" y="connsiteY703"/>
              </a:cxn>
              <a:cxn ang="0">
                <a:pos x="connsiteX704" y="connsiteY704"/>
              </a:cxn>
              <a:cxn ang="0">
                <a:pos x="connsiteX705" y="connsiteY705"/>
              </a:cxn>
              <a:cxn ang="0">
                <a:pos x="connsiteX706" y="connsiteY706"/>
              </a:cxn>
              <a:cxn ang="0">
                <a:pos x="connsiteX707" y="connsiteY707"/>
              </a:cxn>
              <a:cxn ang="0">
                <a:pos x="connsiteX708" y="connsiteY708"/>
              </a:cxn>
              <a:cxn ang="0">
                <a:pos x="connsiteX709" y="connsiteY709"/>
              </a:cxn>
              <a:cxn ang="0">
                <a:pos x="connsiteX710" y="connsiteY710"/>
              </a:cxn>
              <a:cxn ang="0">
                <a:pos x="connsiteX711" y="connsiteY711"/>
              </a:cxn>
              <a:cxn ang="0">
                <a:pos x="connsiteX712" y="connsiteY712"/>
              </a:cxn>
              <a:cxn ang="0">
                <a:pos x="connsiteX713" y="connsiteY713"/>
              </a:cxn>
              <a:cxn ang="0">
                <a:pos x="connsiteX714" y="connsiteY714"/>
              </a:cxn>
              <a:cxn ang="0">
                <a:pos x="connsiteX715" y="connsiteY715"/>
              </a:cxn>
              <a:cxn ang="0">
                <a:pos x="connsiteX716" y="connsiteY716"/>
              </a:cxn>
              <a:cxn ang="0">
                <a:pos x="connsiteX717" y="connsiteY717"/>
              </a:cxn>
              <a:cxn ang="0">
                <a:pos x="connsiteX718" y="connsiteY718"/>
              </a:cxn>
              <a:cxn ang="0">
                <a:pos x="connsiteX719" y="connsiteY719"/>
              </a:cxn>
              <a:cxn ang="0">
                <a:pos x="connsiteX720" y="connsiteY720"/>
              </a:cxn>
              <a:cxn ang="0">
                <a:pos x="connsiteX721" y="connsiteY721"/>
              </a:cxn>
              <a:cxn ang="0">
                <a:pos x="connsiteX722" y="connsiteY722"/>
              </a:cxn>
              <a:cxn ang="0">
                <a:pos x="connsiteX723" y="connsiteY723"/>
              </a:cxn>
              <a:cxn ang="0">
                <a:pos x="connsiteX724" y="connsiteY724"/>
              </a:cxn>
              <a:cxn ang="0">
                <a:pos x="connsiteX725" y="connsiteY725"/>
              </a:cxn>
              <a:cxn ang="0">
                <a:pos x="connsiteX726" y="connsiteY726"/>
              </a:cxn>
              <a:cxn ang="0">
                <a:pos x="connsiteX727" y="connsiteY727"/>
              </a:cxn>
              <a:cxn ang="0">
                <a:pos x="connsiteX728" y="connsiteY728"/>
              </a:cxn>
              <a:cxn ang="0">
                <a:pos x="connsiteX729" y="connsiteY729"/>
              </a:cxn>
              <a:cxn ang="0">
                <a:pos x="connsiteX730" y="connsiteY730"/>
              </a:cxn>
              <a:cxn ang="0">
                <a:pos x="connsiteX731" y="connsiteY731"/>
              </a:cxn>
              <a:cxn ang="0">
                <a:pos x="connsiteX732" y="connsiteY732"/>
              </a:cxn>
              <a:cxn ang="0">
                <a:pos x="connsiteX733" y="connsiteY733"/>
              </a:cxn>
              <a:cxn ang="0">
                <a:pos x="connsiteX734" y="connsiteY734"/>
              </a:cxn>
              <a:cxn ang="0">
                <a:pos x="connsiteX735" y="connsiteY735"/>
              </a:cxn>
              <a:cxn ang="0">
                <a:pos x="connsiteX736" y="connsiteY736"/>
              </a:cxn>
              <a:cxn ang="0">
                <a:pos x="connsiteX737" y="connsiteY737"/>
              </a:cxn>
              <a:cxn ang="0">
                <a:pos x="connsiteX738" y="connsiteY738"/>
              </a:cxn>
              <a:cxn ang="0">
                <a:pos x="connsiteX739" y="connsiteY739"/>
              </a:cxn>
              <a:cxn ang="0">
                <a:pos x="connsiteX740" y="connsiteY740"/>
              </a:cxn>
              <a:cxn ang="0">
                <a:pos x="connsiteX741" y="connsiteY741"/>
              </a:cxn>
              <a:cxn ang="0">
                <a:pos x="connsiteX742" y="connsiteY742"/>
              </a:cxn>
              <a:cxn ang="0">
                <a:pos x="connsiteX743" y="connsiteY743"/>
              </a:cxn>
              <a:cxn ang="0">
                <a:pos x="connsiteX744" y="connsiteY744"/>
              </a:cxn>
              <a:cxn ang="0">
                <a:pos x="connsiteX745" y="connsiteY745"/>
              </a:cxn>
              <a:cxn ang="0">
                <a:pos x="connsiteX746" y="connsiteY746"/>
              </a:cxn>
              <a:cxn ang="0">
                <a:pos x="connsiteX747" y="connsiteY747"/>
              </a:cxn>
              <a:cxn ang="0">
                <a:pos x="connsiteX748" y="connsiteY748"/>
              </a:cxn>
              <a:cxn ang="0">
                <a:pos x="connsiteX749" y="connsiteY749"/>
              </a:cxn>
              <a:cxn ang="0">
                <a:pos x="connsiteX750" y="connsiteY750"/>
              </a:cxn>
              <a:cxn ang="0">
                <a:pos x="connsiteX751" y="connsiteY751"/>
              </a:cxn>
              <a:cxn ang="0">
                <a:pos x="connsiteX752" y="connsiteY752"/>
              </a:cxn>
              <a:cxn ang="0">
                <a:pos x="connsiteX753" y="connsiteY753"/>
              </a:cxn>
              <a:cxn ang="0">
                <a:pos x="connsiteX754" y="connsiteY754"/>
              </a:cxn>
              <a:cxn ang="0">
                <a:pos x="connsiteX755" y="connsiteY755"/>
              </a:cxn>
              <a:cxn ang="0">
                <a:pos x="connsiteX756" y="connsiteY756"/>
              </a:cxn>
              <a:cxn ang="0">
                <a:pos x="connsiteX757" y="connsiteY757"/>
              </a:cxn>
              <a:cxn ang="0">
                <a:pos x="connsiteX758" y="connsiteY758"/>
              </a:cxn>
              <a:cxn ang="0">
                <a:pos x="connsiteX759" y="connsiteY759"/>
              </a:cxn>
              <a:cxn ang="0">
                <a:pos x="connsiteX760" y="connsiteY760"/>
              </a:cxn>
              <a:cxn ang="0">
                <a:pos x="connsiteX761" y="connsiteY761"/>
              </a:cxn>
              <a:cxn ang="0">
                <a:pos x="connsiteX762" y="connsiteY762"/>
              </a:cxn>
              <a:cxn ang="0">
                <a:pos x="connsiteX763" y="connsiteY763"/>
              </a:cxn>
              <a:cxn ang="0">
                <a:pos x="connsiteX764" y="connsiteY764"/>
              </a:cxn>
              <a:cxn ang="0">
                <a:pos x="connsiteX765" y="connsiteY765"/>
              </a:cxn>
              <a:cxn ang="0">
                <a:pos x="connsiteX766" y="connsiteY766"/>
              </a:cxn>
              <a:cxn ang="0">
                <a:pos x="connsiteX767" y="connsiteY767"/>
              </a:cxn>
              <a:cxn ang="0">
                <a:pos x="connsiteX768" y="connsiteY768"/>
              </a:cxn>
              <a:cxn ang="0">
                <a:pos x="connsiteX769" y="connsiteY769"/>
              </a:cxn>
              <a:cxn ang="0">
                <a:pos x="connsiteX770" y="connsiteY770"/>
              </a:cxn>
              <a:cxn ang="0">
                <a:pos x="connsiteX771" y="connsiteY771"/>
              </a:cxn>
              <a:cxn ang="0">
                <a:pos x="connsiteX772" y="connsiteY772"/>
              </a:cxn>
              <a:cxn ang="0">
                <a:pos x="connsiteX773" y="connsiteY773"/>
              </a:cxn>
              <a:cxn ang="0">
                <a:pos x="connsiteX774" y="connsiteY774"/>
              </a:cxn>
              <a:cxn ang="0">
                <a:pos x="connsiteX775" y="connsiteY775"/>
              </a:cxn>
              <a:cxn ang="0">
                <a:pos x="connsiteX776" y="connsiteY776"/>
              </a:cxn>
              <a:cxn ang="0">
                <a:pos x="connsiteX777" y="connsiteY777"/>
              </a:cxn>
              <a:cxn ang="0">
                <a:pos x="connsiteX778" y="connsiteY778"/>
              </a:cxn>
              <a:cxn ang="0">
                <a:pos x="connsiteX779" y="connsiteY779"/>
              </a:cxn>
              <a:cxn ang="0">
                <a:pos x="connsiteX780" y="connsiteY780"/>
              </a:cxn>
              <a:cxn ang="0">
                <a:pos x="connsiteX781" y="connsiteY781"/>
              </a:cxn>
              <a:cxn ang="0">
                <a:pos x="connsiteX782" y="connsiteY782"/>
              </a:cxn>
              <a:cxn ang="0">
                <a:pos x="connsiteX783" y="connsiteY783"/>
              </a:cxn>
              <a:cxn ang="0">
                <a:pos x="connsiteX784" y="connsiteY784"/>
              </a:cxn>
              <a:cxn ang="0">
                <a:pos x="connsiteX785" y="connsiteY785"/>
              </a:cxn>
              <a:cxn ang="0">
                <a:pos x="connsiteX786" y="connsiteY786"/>
              </a:cxn>
              <a:cxn ang="0">
                <a:pos x="connsiteX787" y="connsiteY787"/>
              </a:cxn>
              <a:cxn ang="0">
                <a:pos x="connsiteX788" y="connsiteY788"/>
              </a:cxn>
              <a:cxn ang="0">
                <a:pos x="connsiteX789" y="connsiteY789"/>
              </a:cxn>
              <a:cxn ang="0">
                <a:pos x="connsiteX790" y="connsiteY790"/>
              </a:cxn>
              <a:cxn ang="0">
                <a:pos x="connsiteX791" y="connsiteY791"/>
              </a:cxn>
              <a:cxn ang="0">
                <a:pos x="connsiteX792" y="connsiteY792"/>
              </a:cxn>
              <a:cxn ang="0">
                <a:pos x="connsiteX793" y="connsiteY793"/>
              </a:cxn>
              <a:cxn ang="0">
                <a:pos x="connsiteX794" y="connsiteY794"/>
              </a:cxn>
              <a:cxn ang="0">
                <a:pos x="connsiteX795" y="connsiteY795"/>
              </a:cxn>
              <a:cxn ang="0">
                <a:pos x="connsiteX796" y="connsiteY796"/>
              </a:cxn>
              <a:cxn ang="0">
                <a:pos x="connsiteX797" y="connsiteY797"/>
              </a:cxn>
              <a:cxn ang="0">
                <a:pos x="connsiteX798" y="connsiteY798"/>
              </a:cxn>
              <a:cxn ang="0">
                <a:pos x="connsiteX799" y="connsiteY799"/>
              </a:cxn>
              <a:cxn ang="0">
                <a:pos x="connsiteX800" y="connsiteY800"/>
              </a:cxn>
              <a:cxn ang="0">
                <a:pos x="connsiteX801" y="connsiteY801"/>
              </a:cxn>
              <a:cxn ang="0">
                <a:pos x="connsiteX802" y="connsiteY802"/>
              </a:cxn>
              <a:cxn ang="0">
                <a:pos x="connsiteX803" y="connsiteY803"/>
              </a:cxn>
              <a:cxn ang="0">
                <a:pos x="connsiteX804" y="connsiteY804"/>
              </a:cxn>
              <a:cxn ang="0">
                <a:pos x="connsiteX805" y="connsiteY805"/>
              </a:cxn>
              <a:cxn ang="0">
                <a:pos x="connsiteX806" y="connsiteY806"/>
              </a:cxn>
              <a:cxn ang="0">
                <a:pos x="connsiteX807" y="connsiteY807"/>
              </a:cxn>
              <a:cxn ang="0">
                <a:pos x="connsiteX808" y="connsiteY808"/>
              </a:cxn>
              <a:cxn ang="0">
                <a:pos x="connsiteX809" y="connsiteY809"/>
              </a:cxn>
              <a:cxn ang="0">
                <a:pos x="connsiteX810" y="connsiteY810"/>
              </a:cxn>
              <a:cxn ang="0">
                <a:pos x="connsiteX811" y="connsiteY811"/>
              </a:cxn>
              <a:cxn ang="0">
                <a:pos x="connsiteX812" y="connsiteY812"/>
              </a:cxn>
              <a:cxn ang="0">
                <a:pos x="connsiteX813" y="connsiteY813"/>
              </a:cxn>
              <a:cxn ang="0">
                <a:pos x="connsiteX814" y="connsiteY814"/>
              </a:cxn>
              <a:cxn ang="0">
                <a:pos x="connsiteX815" y="connsiteY815"/>
              </a:cxn>
              <a:cxn ang="0">
                <a:pos x="connsiteX816" y="connsiteY816"/>
              </a:cxn>
              <a:cxn ang="0">
                <a:pos x="connsiteX817" y="connsiteY817"/>
              </a:cxn>
              <a:cxn ang="0">
                <a:pos x="connsiteX818" y="connsiteY818"/>
              </a:cxn>
              <a:cxn ang="0">
                <a:pos x="connsiteX819" y="connsiteY819"/>
              </a:cxn>
              <a:cxn ang="0">
                <a:pos x="connsiteX820" y="connsiteY820"/>
              </a:cxn>
              <a:cxn ang="0">
                <a:pos x="connsiteX821" y="connsiteY821"/>
              </a:cxn>
              <a:cxn ang="0">
                <a:pos x="connsiteX822" y="connsiteY822"/>
              </a:cxn>
              <a:cxn ang="0">
                <a:pos x="connsiteX823" y="connsiteY823"/>
              </a:cxn>
              <a:cxn ang="0">
                <a:pos x="connsiteX824" y="connsiteY824"/>
              </a:cxn>
              <a:cxn ang="0">
                <a:pos x="connsiteX825" y="connsiteY825"/>
              </a:cxn>
              <a:cxn ang="0">
                <a:pos x="connsiteX826" y="connsiteY826"/>
              </a:cxn>
              <a:cxn ang="0">
                <a:pos x="connsiteX827" y="connsiteY827"/>
              </a:cxn>
              <a:cxn ang="0">
                <a:pos x="connsiteX828" y="connsiteY828"/>
              </a:cxn>
              <a:cxn ang="0">
                <a:pos x="connsiteX829" y="connsiteY829"/>
              </a:cxn>
              <a:cxn ang="0">
                <a:pos x="connsiteX830" y="connsiteY830"/>
              </a:cxn>
              <a:cxn ang="0">
                <a:pos x="connsiteX831" y="connsiteY831"/>
              </a:cxn>
              <a:cxn ang="0">
                <a:pos x="connsiteX832" y="connsiteY832"/>
              </a:cxn>
              <a:cxn ang="0">
                <a:pos x="connsiteX833" y="connsiteY833"/>
              </a:cxn>
              <a:cxn ang="0">
                <a:pos x="connsiteX834" y="connsiteY834"/>
              </a:cxn>
              <a:cxn ang="0">
                <a:pos x="connsiteX835" y="connsiteY835"/>
              </a:cxn>
              <a:cxn ang="0">
                <a:pos x="connsiteX836" y="connsiteY836"/>
              </a:cxn>
              <a:cxn ang="0">
                <a:pos x="connsiteX837" y="connsiteY837"/>
              </a:cxn>
              <a:cxn ang="0">
                <a:pos x="connsiteX838" y="connsiteY838"/>
              </a:cxn>
              <a:cxn ang="0">
                <a:pos x="connsiteX839" y="connsiteY839"/>
              </a:cxn>
              <a:cxn ang="0">
                <a:pos x="connsiteX840" y="connsiteY840"/>
              </a:cxn>
              <a:cxn ang="0">
                <a:pos x="connsiteX841" y="connsiteY841"/>
              </a:cxn>
              <a:cxn ang="0">
                <a:pos x="connsiteX842" y="connsiteY842"/>
              </a:cxn>
              <a:cxn ang="0">
                <a:pos x="connsiteX843" y="connsiteY843"/>
              </a:cxn>
              <a:cxn ang="0">
                <a:pos x="connsiteX844" y="connsiteY844"/>
              </a:cxn>
              <a:cxn ang="0">
                <a:pos x="connsiteX845" y="connsiteY845"/>
              </a:cxn>
              <a:cxn ang="0">
                <a:pos x="connsiteX846" y="connsiteY846"/>
              </a:cxn>
              <a:cxn ang="0">
                <a:pos x="connsiteX847" y="connsiteY847"/>
              </a:cxn>
              <a:cxn ang="0">
                <a:pos x="connsiteX848" y="connsiteY848"/>
              </a:cxn>
              <a:cxn ang="0">
                <a:pos x="connsiteX849" y="connsiteY849"/>
              </a:cxn>
              <a:cxn ang="0">
                <a:pos x="connsiteX850" y="connsiteY850"/>
              </a:cxn>
              <a:cxn ang="0">
                <a:pos x="connsiteX851" y="connsiteY851"/>
              </a:cxn>
              <a:cxn ang="0">
                <a:pos x="connsiteX852" y="connsiteY852"/>
              </a:cxn>
              <a:cxn ang="0">
                <a:pos x="connsiteX853" y="connsiteY853"/>
              </a:cxn>
              <a:cxn ang="0">
                <a:pos x="connsiteX854" y="connsiteY854"/>
              </a:cxn>
              <a:cxn ang="0">
                <a:pos x="connsiteX855" y="connsiteY855"/>
              </a:cxn>
              <a:cxn ang="0">
                <a:pos x="connsiteX856" y="connsiteY856"/>
              </a:cxn>
              <a:cxn ang="0">
                <a:pos x="connsiteX857" y="connsiteY857"/>
              </a:cxn>
              <a:cxn ang="0">
                <a:pos x="connsiteX858" y="connsiteY858"/>
              </a:cxn>
              <a:cxn ang="0">
                <a:pos x="connsiteX859" y="connsiteY859"/>
              </a:cxn>
              <a:cxn ang="0">
                <a:pos x="connsiteX860" y="connsiteY860"/>
              </a:cxn>
              <a:cxn ang="0">
                <a:pos x="connsiteX861" y="connsiteY861"/>
              </a:cxn>
              <a:cxn ang="0">
                <a:pos x="connsiteX862" y="connsiteY862"/>
              </a:cxn>
              <a:cxn ang="0">
                <a:pos x="connsiteX863" y="connsiteY863"/>
              </a:cxn>
              <a:cxn ang="0">
                <a:pos x="connsiteX864" y="connsiteY864"/>
              </a:cxn>
              <a:cxn ang="0">
                <a:pos x="connsiteX865" y="connsiteY865"/>
              </a:cxn>
              <a:cxn ang="0">
                <a:pos x="connsiteX866" y="connsiteY866"/>
              </a:cxn>
              <a:cxn ang="0">
                <a:pos x="connsiteX867" y="connsiteY867"/>
              </a:cxn>
              <a:cxn ang="0">
                <a:pos x="connsiteX868" y="connsiteY868"/>
              </a:cxn>
              <a:cxn ang="0">
                <a:pos x="connsiteX869" y="connsiteY869"/>
              </a:cxn>
              <a:cxn ang="0">
                <a:pos x="connsiteX870" y="connsiteY870"/>
              </a:cxn>
              <a:cxn ang="0">
                <a:pos x="connsiteX871" y="connsiteY871"/>
              </a:cxn>
              <a:cxn ang="0">
                <a:pos x="connsiteX872" y="connsiteY872"/>
              </a:cxn>
              <a:cxn ang="0">
                <a:pos x="connsiteX873" y="connsiteY873"/>
              </a:cxn>
              <a:cxn ang="0">
                <a:pos x="connsiteX874" y="connsiteY874"/>
              </a:cxn>
              <a:cxn ang="0">
                <a:pos x="connsiteX875" y="connsiteY875"/>
              </a:cxn>
              <a:cxn ang="0">
                <a:pos x="connsiteX876" y="connsiteY876"/>
              </a:cxn>
              <a:cxn ang="0">
                <a:pos x="connsiteX877" y="connsiteY877"/>
              </a:cxn>
              <a:cxn ang="0">
                <a:pos x="connsiteX878" y="connsiteY878"/>
              </a:cxn>
              <a:cxn ang="0">
                <a:pos x="connsiteX879" y="connsiteY879"/>
              </a:cxn>
              <a:cxn ang="0">
                <a:pos x="connsiteX880" y="connsiteY880"/>
              </a:cxn>
              <a:cxn ang="0">
                <a:pos x="connsiteX881" y="connsiteY881"/>
              </a:cxn>
              <a:cxn ang="0">
                <a:pos x="connsiteX882" y="connsiteY882"/>
              </a:cxn>
              <a:cxn ang="0">
                <a:pos x="connsiteX883" y="connsiteY883"/>
              </a:cxn>
              <a:cxn ang="0">
                <a:pos x="connsiteX884" y="connsiteY884"/>
              </a:cxn>
              <a:cxn ang="0">
                <a:pos x="connsiteX885" y="connsiteY885"/>
              </a:cxn>
              <a:cxn ang="0">
                <a:pos x="connsiteX886" y="connsiteY886"/>
              </a:cxn>
              <a:cxn ang="0">
                <a:pos x="connsiteX887" y="connsiteY887"/>
              </a:cxn>
              <a:cxn ang="0">
                <a:pos x="connsiteX888" y="connsiteY888"/>
              </a:cxn>
              <a:cxn ang="0">
                <a:pos x="connsiteX889" y="connsiteY889"/>
              </a:cxn>
              <a:cxn ang="0">
                <a:pos x="connsiteX890" y="connsiteY890"/>
              </a:cxn>
              <a:cxn ang="0">
                <a:pos x="connsiteX891" y="connsiteY891"/>
              </a:cxn>
              <a:cxn ang="0">
                <a:pos x="connsiteX892" y="connsiteY892"/>
              </a:cxn>
              <a:cxn ang="0">
                <a:pos x="connsiteX893" y="connsiteY893"/>
              </a:cxn>
              <a:cxn ang="0">
                <a:pos x="connsiteX894" y="connsiteY894"/>
              </a:cxn>
              <a:cxn ang="0">
                <a:pos x="connsiteX895" y="connsiteY895"/>
              </a:cxn>
              <a:cxn ang="0">
                <a:pos x="connsiteX896" y="connsiteY896"/>
              </a:cxn>
              <a:cxn ang="0">
                <a:pos x="connsiteX897" y="connsiteY897"/>
              </a:cxn>
              <a:cxn ang="0">
                <a:pos x="connsiteX898" y="connsiteY898"/>
              </a:cxn>
              <a:cxn ang="0">
                <a:pos x="connsiteX899" y="connsiteY899"/>
              </a:cxn>
              <a:cxn ang="0">
                <a:pos x="connsiteX900" y="connsiteY900"/>
              </a:cxn>
              <a:cxn ang="0">
                <a:pos x="connsiteX901" y="connsiteY901"/>
              </a:cxn>
              <a:cxn ang="0">
                <a:pos x="connsiteX902" y="connsiteY902"/>
              </a:cxn>
              <a:cxn ang="0">
                <a:pos x="connsiteX903" y="connsiteY903"/>
              </a:cxn>
              <a:cxn ang="0">
                <a:pos x="connsiteX904" y="connsiteY904"/>
              </a:cxn>
              <a:cxn ang="0">
                <a:pos x="connsiteX905" y="connsiteY905"/>
              </a:cxn>
              <a:cxn ang="0">
                <a:pos x="connsiteX906" y="connsiteY906"/>
              </a:cxn>
              <a:cxn ang="0">
                <a:pos x="connsiteX907" y="connsiteY907"/>
              </a:cxn>
              <a:cxn ang="0">
                <a:pos x="connsiteX908" y="connsiteY908"/>
              </a:cxn>
              <a:cxn ang="0">
                <a:pos x="connsiteX909" y="connsiteY909"/>
              </a:cxn>
              <a:cxn ang="0">
                <a:pos x="connsiteX910" y="connsiteY910"/>
              </a:cxn>
              <a:cxn ang="0">
                <a:pos x="connsiteX911" y="connsiteY911"/>
              </a:cxn>
              <a:cxn ang="0">
                <a:pos x="connsiteX912" y="connsiteY912"/>
              </a:cxn>
              <a:cxn ang="0">
                <a:pos x="connsiteX913" y="connsiteY913"/>
              </a:cxn>
              <a:cxn ang="0">
                <a:pos x="connsiteX914" y="connsiteY914"/>
              </a:cxn>
              <a:cxn ang="0">
                <a:pos x="connsiteX915" y="connsiteY915"/>
              </a:cxn>
              <a:cxn ang="0">
                <a:pos x="connsiteX916" y="connsiteY916"/>
              </a:cxn>
              <a:cxn ang="0">
                <a:pos x="connsiteX917" y="connsiteY917"/>
              </a:cxn>
              <a:cxn ang="0">
                <a:pos x="connsiteX918" y="connsiteY918"/>
              </a:cxn>
              <a:cxn ang="0">
                <a:pos x="connsiteX919" y="connsiteY919"/>
              </a:cxn>
              <a:cxn ang="0">
                <a:pos x="connsiteX920" y="connsiteY920"/>
              </a:cxn>
              <a:cxn ang="0">
                <a:pos x="connsiteX921" y="connsiteY921"/>
              </a:cxn>
              <a:cxn ang="0">
                <a:pos x="connsiteX922" y="connsiteY922"/>
              </a:cxn>
              <a:cxn ang="0">
                <a:pos x="connsiteX923" y="connsiteY923"/>
              </a:cxn>
              <a:cxn ang="0">
                <a:pos x="connsiteX924" y="connsiteY924"/>
              </a:cxn>
              <a:cxn ang="0">
                <a:pos x="connsiteX925" y="connsiteY925"/>
              </a:cxn>
              <a:cxn ang="0">
                <a:pos x="connsiteX926" y="connsiteY926"/>
              </a:cxn>
              <a:cxn ang="0">
                <a:pos x="connsiteX927" y="connsiteY927"/>
              </a:cxn>
              <a:cxn ang="0">
                <a:pos x="connsiteX928" y="connsiteY928"/>
              </a:cxn>
              <a:cxn ang="0">
                <a:pos x="connsiteX929" y="connsiteY929"/>
              </a:cxn>
              <a:cxn ang="0">
                <a:pos x="connsiteX930" y="connsiteY930"/>
              </a:cxn>
              <a:cxn ang="0">
                <a:pos x="connsiteX931" y="connsiteY931"/>
              </a:cxn>
              <a:cxn ang="0">
                <a:pos x="connsiteX932" y="connsiteY932"/>
              </a:cxn>
              <a:cxn ang="0">
                <a:pos x="connsiteX933" y="connsiteY933"/>
              </a:cxn>
              <a:cxn ang="0">
                <a:pos x="connsiteX934" y="connsiteY934"/>
              </a:cxn>
              <a:cxn ang="0">
                <a:pos x="connsiteX935" y="connsiteY935"/>
              </a:cxn>
            </a:cxnLst>
            <a:rect l="l" t="t" r="r" b="b"/>
            <a:pathLst>
              <a:path w="7369701" h="6858000">
                <a:moveTo>
                  <a:pt x="369702" y="6712169"/>
                </a:moveTo>
                <a:lnTo>
                  <a:pt x="366575" y="6715556"/>
                </a:lnTo>
                <a:cubicBezTo>
                  <a:pt x="367954" y="6715031"/>
                  <a:pt x="369326" y="6714512"/>
                  <a:pt x="371637" y="6713954"/>
                </a:cubicBezTo>
                <a:lnTo>
                  <a:pt x="369702" y="6712169"/>
                </a:lnTo>
                <a:close/>
                <a:moveTo>
                  <a:pt x="1019354" y="6315006"/>
                </a:moveTo>
                <a:cubicBezTo>
                  <a:pt x="847231" y="6483030"/>
                  <a:pt x="636234" y="6599053"/>
                  <a:pt x="441046" y="6691153"/>
                </a:cubicBezTo>
                <a:cubicBezTo>
                  <a:pt x="668934" y="6613112"/>
                  <a:pt x="947819" y="6494377"/>
                  <a:pt x="1019354" y="6315006"/>
                </a:cubicBezTo>
                <a:close/>
                <a:moveTo>
                  <a:pt x="991680" y="6298413"/>
                </a:moveTo>
                <a:cubicBezTo>
                  <a:pt x="775775" y="6396465"/>
                  <a:pt x="575302" y="6507871"/>
                  <a:pt x="409060" y="6671470"/>
                </a:cubicBezTo>
                <a:cubicBezTo>
                  <a:pt x="603834" y="6580783"/>
                  <a:pt x="817655" y="6465584"/>
                  <a:pt x="991680" y="6298413"/>
                </a:cubicBezTo>
                <a:close/>
                <a:moveTo>
                  <a:pt x="103333" y="5699602"/>
                </a:moveTo>
                <a:cubicBezTo>
                  <a:pt x="133282" y="5726353"/>
                  <a:pt x="175725" y="5762843"/>
                  <a:pt x="233938" y="5809416"/>
                </a:cubicBezTo>
                <a:cubicBezTo>
                  <a:pt x="390802" y="5935412"/>
                  <a:pt x="652575" y="6145703"/>
                  <a:pt x="883580" y="6180710"/>
                </a:cubicBezTo>
                <a:cubicBezTo>
                  <a:pt x="736829" y="6133021"/>
                  <a:pt x="610173" y="6040280"/>
                  <a:pt x="487337" y="5950182"/>
                </a:cubicBezTo>
                <a:cubicBezTo>
                  <a:pt x="443670" y="5917932"/>
                  <a:pt x="398584" y="5885270"/>
                  <a:pt x="354051" y="5854912"/>
                </a:cubicBezTo>
                <a:cubicBezTo>
                  <a:pt x="302352" y="5819720"/>
                  <a:pt x="247963" y="5787429"/>
                  <a:pt x="195436" y="5755068"/>
                </a:cubicBezTo>
                <a:lnTo>
                  <a:pt x="103333" y="5699602"/>
                </a:lnTo>
                <a:close/>
                <a:moveTo>
                  <a:pt x="5539432" y="5642928"/>
                </a:moveTo>
                <a:cubicBezTo>
                  <a:pt x="5544304" y="5659969"/>
                  <a:pt x="5549664" y="5677449"/>
                  <a:pt x="5555462" y="5694454"/>
                </a:cubicBezTo>
                <a:cubicBezTo>
                  <a:pt x="5631122" y="5909386"/>
                  <a:pt x="5731219" y="6118228"/>
                  <a:pt x="5828270" y="6320663"/>
                </a:cubicBezTo>
                <a:cubicBezTo>
                  <a:pt x="5868407" y="6404290"/>
                  <a:pt x="5908582" y="6488842"/>
                  <a:pt x="5947416" y="6574846"/>
                </a:cubicBezTo>
                <a:cubicBezTo>
                  <a:pt x="5894674" y="6327329"/>
                  <a:pt x="5793018" y="5718484"/>
                  <a:pt x="5539432" y="5642928"/>
                </a:cubicBezTo>
                <a:close/>
                <a:moveTo>
                  <a:pt x="51253" y="5631825"/>
                </a:moveTo>
                <a:lnTo>
                  <a:pt x="211622" y="5728803"/>
                </a:lnTo>
                <a:cubicBezTo>
                  <a:pt x="264592" y="5760684"/>
                  <a:pt x="319013" y="5793908"/>
                  <a:pt x="371652" y="5829062"/>
                </a:cubicBezTo>
                <a:cubicBezTo>
                  <a:pt x="417589" y="5859824"/>
                  <a:pt x="462230" y="5892964"/>
                  <a:pt x="505903" y="5925221"/>
                </a:cubicBezTo>
                <a:cubicBezTo>
                  <a:pt x="628246" y="6014875"/>
                  <a:pt x="754907" y="6107611"/>
                  <a:pt x="899240" y="6153068"/>
                </a:cubicBezTo>
                <a:cubicBezTo>
                  <a:pt x="928476" y="6162153"/>
                  <a:pt x="958088" y="6168887"/>
                  <a:pt x="988114" y="6174204"/>
                </a:cubicBezTo>
                <a:cubicBezTo>
                  <a:pt x="943280" y="6136411"/>
                  <a:pt x="896194" y="6100100"/>
                  <a:pt x="845971" y="6067177"/>
                </a:cubicBezTo>
                <a:cubicBezTo>
                  <a:pt x="720131" y="5983257"/>
                  <a:pt x="580034" y="5915740"/>
                  <a:pt x="448057" y="5841376"/>
                </a:cubicBezTo>
                <a:cubicBezTo>
                  <a:pt x="341781" y="5780886"/>
                  <a:pt x="90319" y="5630263"/>
                  <a:pt x="51253" y="5631825"/>
                </a:cubicBezTo>
                <a:close/>
                <a:moveTo>
                  <a:pt x="2606687" y="5630718"/>
                </a:moveTo>
                <a:cubicBezTo>
                  <a:pt x="2484040" y="5952782"/>
                  <a:pt x="2550772" y="6305470"/>
                  <a:pt x="2645658" y="6640259"/>
                </a:cubicBezTo>
                <a:cubicBezTo>
                  <a:pt x="2605413" y="6320984"/>
                  <a:pt x="2566733" y="5970903"/>
                  <a:pt x="2606687" y="5630718"/>
                </a:cubicBezTo>
                <a:close/>
                <a:moveTo>
                  <a:pt x="3642057" y="5573487"/>
                </a:moveTo>
                <a:cubicBezTo>
                  <a:pt x="3639338" y="5575453"/>
                  <a:pt x="3635693" y="5577466"/>
                  <a:pt x="3632981" y="5579437"/>
                </a:cubicBezTo>
                <a:cubicBezTo>
                  <a:pt x="3509182" y="5674738"/>
                  <a:pt x="3441993" y="5811556"/>
                  <a:pt x="3382436" y="5952726"/>
                </a:cubicBezTo>
                <a:cubicBezTo>
                  <a:pt x="3286719" y="6179641"/>
                  <a:pt x="3231101" y="6419386"/>
                  <a:pt x="3191929" y="6662669"/>
                </a:cubicBezTo>
                <a:cubicBezTo>
                  <a:pt x="3237125" y="6465250"/>
                  <a:pt x="3296425" y="6271000"/>
                  <a:pt x="3369898" y="6081771"/>
                </a:cubicBezTo>
                <a:cubicBezTo>
                  <a:pt x="3454377" y="5865084"/>
                  <a:pt x="3540614" y="5703753"/>
                  <a:pt x="3642057" y="5573487"/>
                </a:cubicBezTo>
                <a:close/>
                <a:moveTo>
                  <a:pt x="2650666" y="5530686"/>
                </a:moveTo>
                <a:cubicBezTo>
                  <a:pt x="2650695" y="5531619"/>
                  <a:pt x="2650695" y="5531619"/>
                  <a:pt x="2650249" y="5532101"/>
                </a:cubicBezTo>
                <a:cubicBezTo>
                  <a:pt x="2594633" y="5864991"/>
                  <a:pt x="2624834" y="6212617"/>
                  <a:pt x="2663808" y="6535215"/>
                </a:cubicBezTo>
                <a:cubicBezTo>
                  <a:pt x="2664345" y="6401062"/>
                  <a:pt x="2664881" y="6266909"/>
                  <a:pt x="2665418" y="6132756"/>
                </a:cubicBezTo>
                <a:cubicBezTo>
                  <a:pt x="2666315" y="5945493"/>
                  <a:pt x="2661038" y="5743579"/>
                  <a:pt x="2650666" y="5530686"/>
                </a:cubicBezTo>
                <a:close/>
                <a:moveTo>
                  <a:pt x="2680277" y="5479204"/>
                </a:moveTo>
                <a:cubicBezTo>
                  <a:pt x="2679826" y="5479692"/>
                  <a:pt x="2679381" y="5480173"/>
                  <a:pt x="2678972" y="5481582"/>
                </a:cubicBezTo>
                <a:cubicBezTo>
                  <a:pt x="2691463" y="5712555"/>
                  <a:pt x="2697451" y="5932139"/>
                  <a:pt x="2696666" y="6133836"/>
                </a:cubicBezTo>
                <a:lnTo>
                  <a:pt x="2695769" y="6390955"/>
                </a:lnTo>
                <a:cubicBezTo>
                  <a:pt x="2712509" y="6297144"/>
                  <a:pt x="2727840" y="6202916"/>
                  <a:pt x="2739893" y="6108357"/>
                </a:cubicBezTo>
                <a:cubicBezTo>
                  <a:pt x="2767348" y="5886500"/>
                  <a:pt x="2737035" y="5687445"/>
                  <a:pt x="2680277" y="5479204"/>
                </a:cubicBezTo>
                <a:close/>
                <a:moveTo>
                  <a:pt x="1132195" y="5467980"/>
                </a:moveTo>
                <a:cubicBezTo>
                  <a:pt x="1313054" y="5495211"/>
                  <a:pt x="1494925" y="5512628"/>
                  <a:pt x="1679056" y="5516907"/>
                </a:cubicBezTo>
                <a:cubicBezTo>
                  <a:pt x="1838007" y="5520331"/>
                  <a:pt x="1983050" y="5490313"/>
                  <a:pt x="2128648" y="5474249"/>
                </a:cubicBezTo>
                <a:cubicBezTo>
                  <a:pt x="2028248" y="5467548"/>
                  <a:pt x="1925543" y="5473055"/>
                  <a:pt x="1825619" y="5478447"/>
                </a:cubicBezTo>
                <a:lnTo>
                  <a:pt x="1737798" y="5483353"/>
                </a:lnTo>
                <a:cubicBezTo>
                  <a:pt x="1536509" y="5492800"/>
                  <a:pt x="1332771" y="5487439"/>
                  <a:pt x="1132195" y="5467980"/>
                </a:cubicBezTo>
                <a:close/>
                <a:moveTo>
                  <a:pt x="1456157" y="5371404"/>
                </a:moveTo>
                <a:cubicBezTo>
                  <a:pt x="1385125" y="5373535"/>
                  <a:pt x="1314200" y="5378444"/>
                  <a:pt x="1244432" y="5385601"/>
                </a:cubicBezTo>
                <a:cubicBezTo>
                  <a:pt x="1151404" y="5395142"/>
                  <a:pt x="1060429" y="5408677"/>
                  <a:pt x="973990" y="5424940"/>
                </a:cubicBezTo>
                <a:cubicBezTo>
                  <a:pt x="1017323" y="5425535"/>
                  <a:pt x="1061253" y="5429367"/>
                  <a:pt x="1103809" y="5433720"/>
                </a:cubicBezTo>
                <a:lnTo>
                  <a:pt x="1123454" y="5435727"/>
                </a:lnTo>
                <a:cubicBezTo>
                  <a:pt x="1326373" y="5455563"/>
                  <a:pt x="1533386" y="5461253"/>
                  <a:pt x="1737017" y="5452183"/>
                </a:cubicBezTo>
                <a:lnTo>
                  <a:pt x="1824397" y="5447757"/>
                </a:lnTo>
                <a:cubicBezTo>
                  <a:pt x="1905266" y="5443590"/>
                  <a:pt x="1987993" y="5439352"/>
                  <a:pt x="2070059" y="5441660"/>
                </a:cubicBezTo>
                <a:cubicBezTo>
                  <a:pt x="1883310" y="5383634"/>
                  <a:pt x="1669251" y="5365013"/>
                  <a:pt x="1456157" y="5371404"/>
                </a:cubicBezTo>
                <a:close/>
                <a:moveTo>
                  <a:pt x="4988186" y="5216467"/>
                </a:moveTo>
                <a:cubicBezTo>
                  <a:pt x="4914642" y="5275764"/>
                  <a:pt x="4843105" y="5338703"/>
                  <a:pt x="4777334" y="5406072"/>
                </a:cubicBezTo>
                <a:cubicBezTo>
                  <a:pt x="4757662" y="5426414"/>
                  <a:pt x="4737537" y="5447249"/>
                  <a:pt x="4718341" y="5468043"/>
                </a:cubicBezTo>
                <a:cubicBezTo>
                  <a:pt x="4681696" y="5506771"/>
                  <a:pt x="4644162" y="5546455"/>
                  <a:pt x="4604655" y="5583434"/>
                </a:cubicBezTo>
                <a:cubicBezTo>
                  <a:pt x="4591636" y="5595592"/>
                  <a:pt x="4578581" y="5606832"/>
                  <a:pt x="4565074" y="5618550"/>
                </a:cubicBezTo>
                <a:cubicBezTo>
                  <a:pt x="4712605" y="5511121"/>
                  <a:pt x="4908425" y="5376611"/>
                  <a:pt x="4988186" y="5216467"/>
                </a:cubicBezTo>
                <a:close/>
                <a:moveTo>
                  <a:pt x="4978032" y="5183809"/>
                </a:moveTo>
                <a:cubicBezTo>
                  <a:pt x="4748175" y="5235846"/>
                  <a:pt x="4611576" y="5430393"/>
                  <a:pt x="4463413" y="5615162"/>
                </a:cubicBezTo>
                <a:cubicBezTo>
                  <a:pt x="4428815" y="5658459"/>
                  <a:pt x="4393697" y="5700384"/>
                  <a:pt x="4358134" y="5742791"/>
                </a:cubicBezTo>
                <a:lnTo>
                  <a:pt x="4376219" y="5729027"/>
                </a:lnTo>
                <a:cubicBezTo>
                  <a:pt x="4445817" y="5675939"/>
                  <a:pt x="4517680" y="5621374"/>
                  <a:pt x="4582340" y="5561037"/>
                </a:cubicBezTo>
                <a:cubicBezTo>
                  <a:pt x="4621394" y="5524545"/>
                  <a:pt x="4658482" y="5485345"/>
                  <a:pt x="4694684" y="5447098"/>
                </a:cubicBezTo>
                <a:cubicBezTo>
                  <a:pt x="4714806" y="5426264"/>
                  <a:pt x="4733997" y="5405475"/>
                  <a:pt x="4754123" y="5384643"/>
                </a:cubicBezTo>
                <a:cubicBezTo>
                  <a:pt x="4823909" y="5312925"/>
                  <a:pt x="4899949" y="5246074"/>
                  <a:pt x="4978032" y="5183809"/>
                </a:cubicBezTo>
                <a:close/>
                <a:moveTo>
                  <a:pt x="1903353" y="5044827"/>
                </a:moveTo>
                <a:cubicBezTo>
                  <a:pt x="1900901" y="5049058"/>
                  <a:pt x="1913196" y="5065331"/>
                  <a:pt x="1936931" y="5093954"/>
                </a:cubicBezTo>
                <a:cubicBezTo>
                  <a:pt x="2021149" y="5196773"/>
                  <a:pt x="2108079" y="5297623"/>
                  <a:pt x="2195868" y="5396574"/>
                </a:cubicBezTo>
                <a:cubicBezTo>
                  <a:pt x="2196092" y="5309013"/>
                  <a:pt x="2155695" y="5230515"/>
                  <a:pt x="2088852" y="5166123"/>
                </a:cubicBezTo>
                <a:cubicBezTo>
                  <a:pt x="2054441" y="5132572"/>
                  <a:pt x="2001584" y="5091839"/>
                  <a:pt x="1958241" y="5067955"/>
                </a:cubicBezTo>
                <a:cubicBezTo>
                  <a:pt x="1922998" y="5048408"/>
                  <a:pt x="1905803" y="5040595"/>
                  <a:pt x="1903353" y="5044827"/>
                </a:cubicBezTo>
                <a:close/>
                <a:moveTo>
                  <a:pt x="1979378" y="4769504"/>
                </a:moveTo>
                <a:cubicBezTo>
                  <a:pt x="2251008" y="4946802"/>
                  <a:pt x="2557265" y="5046794"/>
                  <a:pt x="2882120" y="5064547"/>
                </a:cubicBezTo>
                <a:cubicBezTo>
                  <a:pt x="2852884" y="5055476"/>
                  <a:pt x="2822307" y="5047842"/>
                  <a:pt x="2793103" y="5039699"/>
                </a:cubicBezTo>
                <a:lnTo>
                  <a:pt x="2770041" y="5033634"/>
                </a:lnTo>
                <a:cubicBezTo>
                  <a:pt x="2500352" y="4962917"/>
                  <a:pt x="2236095" y="4864963"/>
                  <a:pt x="1979378" y="4769504"/>
                </a:cubicBezTo>
                <a:close/>
                <a:moveTo>
                  <a:pt x="1927410" y="4716164"/>
                </a:moveTo>
                <a:cubicBezTo>
                  <a:pt x="1938311" y="4720848"/>
                  <a:pt x="1949172" y="4724604"/>
                  <a:pt x="1959587" y="4728849"/>
                </a:cubicBezTo>
                <a:cubicBezTo>
                  <a:pt x="2224818" y="4827692"/>
                  <a:pt x="2499050" y="4930367"/>
                  <a:pt x="2777707" y="5003991"/>
                </a:cubicBezTo>
                <a:lnTo>
                  <a:pt x="2800768" y="5010056"/>
                </a:lnTo>
                <a:lnTo>
                  <a:pt x="2879408" y="5031590"/>
                </a:lnTo>
                <a:cubicBezTo>
                  <a:pt x="2873718" y="5029024"/>
                  <a:pt x="2868475" y="5025973"/>
                  <a:pt x="2862295" y="5022958"/>
                </a:cubicBezTo>
                <a:cubicBezTo>
                  <a:pt x="2846112" y="5014292"/>
                  <a:pt x="2829972" y="5006555"/>
                  <a:pt x="2813343" y="4998369"/>
                </a:cubicBezTo>
                <a:cubicBezTo>
                  <a:pt x="2759214" y="4972589"/>
                  <a:pt x="2702010" y="4951123"/>
                  <a:pt x="2646245" y="4930999"/>
                </a:cubicBezTo>
                <a:cubicBezTo>
                  <a:pt x="2437298" y="4853662"/>
                  <a:pt x="2221285" y="4774272"/>
                  <a:pt x="1999243" y="4730524"/>
                </a:cubicBezTo>
                <a:lnTo>
                  <a:pt x="1979527" y="4726651"/>
                </a:lnTo>
                <a:lnTo>
                  <a:pt x="1927410" y="4716164"/>
                </a:lnTo>
                <a:close/>
                <a:moveTo>
                  <a:pt x="1997014" y="4698007"/>
                </a:moveTo>
                <a:lnTo>
                  <a:pt x="2005458" y="4699540"/>
                </a:lnTo>
                <a:cubicBezTo>
                  <a:pt x="2229844" y="4743659"/>
                  <a:pt x="2447268" y="4823456"/>
                  <a:pt x="2657186" y="4901687"/>
                </a:cubicBezTo>
                <a:cubicBezTo>
                  <a:pt x="2713431" y="4922259"/>
                  <a:pt x="2771565" y="4943688"/>
                  <a:pt x="2826662" y="4970362"/>
                </a:cubicBezTo>
                <a:cubicBezTo>
                  <a:pt x="2843286" y="4978544"/>
                  <a:pt x="2859914" y="4986729"/>
                  <a:pt x="2876100" y="4995397"/>
                </a:cubicBezTo>
                <a:cubicBezTo>
                  <a:pt x="2929811" y="5022592"/>
                  <a:pt x="2984941" y="5050189"/>
                  <a:pt x="3042600" y="5059532"/>
                </a:cubicBezTo>
                <a:cubicBezTo>
                  <a:pt x="2779645" y="4772909"/>
                  <a:pt x="2376891" y="4705645"/>
                  <a:pt x="1997014" y="4698007"/>
                </a:cubicBezTo>
                <a:close/>
                <a:moveTo>
                  <a:pt x="2305292" y="4219492"/>
                </a:moveTo>
                <a:cubicBezTo>
                  <a:pt x="2631112" y="4377847"/>
                  <a:pt x="3011879" y="4535878"/>
                  <a:pt x="3360922" y="4529373"/>
                </a:cubicBezTo>
                <a:cubicBezTo>
                  <a:pt x="3408391" y="4528405"/>
                  <a:pt x="3451278" y="4517839"/>
                  <a:pt x="3492420" y="4510145"/>
                </a:cubicBezTo>
                <a:cubicBezTo>
                  <a:pt x="3448862" y="4503966"/>
                  <a:pt x="3405674" y="4495449"/>
                  <a:pt x="3364086" y="4480340"/>
                </a:cubicBezTo>
                <a:cubicBezTo>
                  <a:pt x="3314946" y="4462747"/>
                  <a:pt x="3269673" y="4437082"/>
                  <a:pt x="3225818" y="4411822"/>
                </a:cubicBezTo>
                <a:cubicBezTo>
                  <a:pt x="3194830" y="4393966"/>
                  <a:pt x="3162431" y="4375699"/>
                  <a:pt x="3129696" y="4360704"/>
                </a:cubicBezTo>
                <a:cubicBezTo>
                  <a:pt x="3030558" y="4315774"/>
                  <a:pt x="2920899" y="4298731"/>
                  <a:pt x="2814545" y="4282955"/>
                </a:cubicBezTo>
                <a:cubicBezTo>
                  <a:pt x="2648192" y="4257474"/>
                  <a:pt x="2475773" y="4231762"/>
                  <a:pt x="2305292" y="4219492"/>
                </a:cubicBezTo>
                <a:close/>
                <a:moveTo>
                  <a:pt x="2626982" y="4206450"/>
                </a:moveTo>
                <a:cubicBezTo>
                  <a:pt x="2581807" y="4205467"/>
                  <a:pt x="2536327" y="4205706"/>
                  <a:pt x="2490617" y="4206951"/>
                </a:cubicBezTo>
                <a:cubicBezTo>
                  <a:pt x="2601507" y="4219748"/>
                  <a:pt x="2711611" y="4236309"/>
                  <a:pt x="2819869" y="4252936"/>
                </a:cubicBezTo>
                <a:cubicBezTo>
                  <a:pt x="2928115" y="4269564"/>
                  <a:pt x="3040565" y="4286495"/>
                  <a:pt x="3143018" y="4332698"/>
                </a:cubicBezTo>
                <a:cubicBezTo>
                  <a:pt x="3177162" y="4348099"/>
                  <a:pt x="3210046" y="4366808"/>
                  <a:pt x="3241520" y="4385112"/>
                </a:cubicBezTo>
                <a:cubicBezTo>
                  <a:pt x="3284409" y="4409477"/>
                  <a:pt x="3328265" y="4434739"/>
                  <a:pt x="3374575" y="4451517"/>
                </a:cubicBezTo>
                <a:cubicBezTo>
                  <a:pt x="3416609" y="4466134"/>
                  <a:pt x="3460730" y="4474620"/>
                  <a:pt x="3505221" y="4480757"/>
                </a:cubicBezTo>
                <a:cubicBezTo>
                  <a:pt x="3244537" y="4280088"/>
                  <a:pt x="2943211" y="4213332"/>
                  <a:pt x="2626982" y="4206450"/>
                </a:cubicBezTo>
                <a:close/>
                <a:moveTo>
                  <a:pt x="1310106" y="3943217"/>
                </a:moveTo>
                <a:cubicBezTo>
                  <a:pt x="1129544" y="4063332"/>
                  <a:pt x="976804" y="4212308"/>
                  <a:pt x="854994" y="4399136"/>
                </a:cubicBezTo>
                <a:cubicBezTo>
                  <a:pt x="813550" y="4462067"/>
                  <a:pt x="777442" y="4528637"/>
                  <a:pt x="742462" y="4594648"/>
                </a:cubicBezTo>
                <a:cubicBezTo>
                  <a:pt x="769633" y="4559245"/>
                  <a:pt x="795392" y="4522436"/>
                  <a:pt x="820602" y="4485915"/>
                </a:cubicBezTo>
                <a:cubicBezTo>
                  <a:pt x="839644" y="4458097"/>
                  <a:pt x="858127" y="4430568"/>
                  <a:pt x="878295" y="4403594"/>
                </a:cubicBezTo>
                <a:cubicBezTo>
                  <a:pt x="984168" y="4259170"/>
                  <a:pt x="1114491" y="4132679"/>
                  <a:pt x="1240607" y="4010401"/>
                </a:cubicBezTo>
                <a:lnTo>
                  <a:pt x="1310106" y="3943217"/>
                </a:lnTo>
                <a:close/>
                <a:moveTo>
                  <a:pt x="1423113" y="3874565"/>
                </a:moveTo>
                <a:lnTo>
                  <a:pt x="1260565" y="4031982"/>
                </a:lnTo>
                <a:cubicBezTo>
                  <a:pt x="1135292" y="4153135"/>
                  <a:pt x="1006090" y="4279065"/>
                  <a:pt x="901900" y="4421236"/>
                </a:cubicBezTo>
                <a:cubicBezTo>
                  <a:pt x="882292" y="4447928"/>
                  <a:pt x="863806" y="4475465"/>
                  <a:pt x="845044" y="4502436"/>
                </a:cubicBezTo>
                <a:cubicBezTo>
                  <a:pt x="797719" y="4571828"/>
                  <a:pt x="747866" y="4643196"/>
                  <a:pt x="685926" y="4703069"/>
                </a:cubicBezTo>
                <a:cubicBezTo>
                  <a:pt x="685087" y="4704192"/>
                  <a:pt x="684806" y="4705038"/>
                  <a:pt x="684248" y="4706721"/>
                </a:cubicBezTo>
                <a:cubicBezTo>
                  <a:pt x="955830" y="4450343"/>
                  <a:pt x="1215323" y="4185291"/>
                  <a:pt x="1423113" y="3874565"/>
                </a:cubicBezTo>
                <a:close/>
                <a:moveTo>
                  <a:pt x="3316479" y="3872136"/>
                </a:moveTo>
                <a:lnTo>
                  <a:pt x="3546806" y="4356139"/>
                </a:lnTo>
                <a:cubicBezTo>
                  <a:pt x="3510992" y="4217388"/>
                  <a:pt x="3440535" y="4086075"/>
                  <a:pt x="3364433" y="3953121"/>
                </a:cubicBezTo>
                <a:lnTo>
                  <a:pt x="3316479" y="3872136"/>
                </a:lnTo>
                <a:close/>
                <a:moveTo>
                  <a:pt x="3291335" y="3767420"/>
                </a:moveTo>
                <a:cubicBezTo>
                  <a:pt x="3324815" y="3824296"/>
                  <a:pt x="3358740" y="3880691"/>
                  <a:pt x="3390805" y="3937163"/>
                </a:cubicBezTo>
                <a:cubicBezTo>
                  <a:pt x="3469925" y="4075583"/>
                  <a:pt x="3543427" y="4213298"/>
                  <a:pt x="3579062" y="4359040"/>
                </a:cubicBezTo>
                <a:cubicBezTo>
                  <a:pt x="3585500" y="4228842"/>
                  <a:pt x="3547302" y="4112076"/>
                  <a:pt x="3467355" y="3988130"/>
                </a:cubicBezTo>
                <a:cubicBezTo>
                  <a:pt x="3420192" y="3915029"/>
                  <a:pt x="3371016" y="3849934"/>
                  <a:pt x="3310753" y="3787140"/>
                </a:cubicBezTo>
                <a:cubicBezTo>
                  <a:pt x="3303466" y="3779509"/>
                  <a:pt x="3297626" y="3773227"/>
                  <a:pt x="3291335" y="3767420"/>
                </a:cubicBezTo>
                <a:close/>
                <a:moveTo>
                  <a:pt x="1635889" y="3709494"/>
                </a:moveTo>
                <a:lnTo>
                  <a:pt x="1634800" y="3731111"/>
                </a:lnTo>
                <a:cubicBezTo>
                  <a:pt x="1634800" y="3731111"/>
                  <a:pt x="1635342" y="3716795"/>
                  <a:pt x="1635889" y="3709494"/>
                </a:cubicBezTo>
                <a:close/>
                <a:moveTo>
                  <a:pt x="1510397" y="3684705"/>
                </a:moveTo>
                <a:cubicBezTo>
                  <a:pt x="1390337" y="3729510"/>
                  <a:pt x="1267181" y="3766747"/>
                  <a:pt x="1146550" y="3802012"/>
                </a:cubicBezTo>
                <a:cubicBezTo>
                  <a:pt x="997862" y="3845736"/>
                  <a:pt x="843568" y="3890871"/>
                  <a:pt x="698834" y="3952272"/>
                </a:cubicBezTo>
                <a:cubicBezTo>
                  <a:pt x="460140" y="4053106"/>
                  <a:pt x="242842" y="4196577"/>
                  <a:pt x="34256" y="4347603"/>
                </a:cubicBezTo>
                <a:cubicBezTo>
                  <a:pt x="196048" y="4248849"/>
                  <a:pt x="358125" y="4150653"/>
                  <a:pt x="527241" y="4065078"/>
                </a:cubicBezTo>
                <a:cubicBezTo>
                  <a:pt x="838255" y="3908281"/>
                  <a:pt x="1212318" y="3863093"/>
                  <a:pt x="1510397" y="3684705"/>
                </a:cubicBezTo>
                <a:close/>
                <a:moveTo>
                  <a:pt x="1313114" y="3655216"/>
                </a:moveTo>
                <a:cubicBezTo>
                  <a:pt x="1247578" y="3654578"/>
                  <a:pt x="1180153" y="3656293"/>
                  <a:pt x="1109304" y="3669030"/>
                </a:cubicBezTo>
                <a:cubicBezTo>
                  <a:pt x="689821" y="3744031"/>
                  <a:pt x="334655" y="4032530"/>
                  <a:pt x="8129" y="4330519"/>
                </a:cubicBezTo>
                <a:cubicBezTo>
                  <a:pt x="220923" y="4176682"/>
                  <a:pt x="442983" y="4028720"/>
                  <a:pt x="687572" y="3925629"/>
                </a:cubicBezTo>
                <a:cubicBezTo>
                  <a:pt x="833705" y="3864223"/>
                  <a:pt x="989118" y="3818520"/>
                  <a:pt x="1138365" y="3774515"/>
                </a:cubicBezTo>
                <a:cubicBezTo>
                  <a:pt x="1260121" y="3738686"/>
                  <a:pt x="1384681" y="3701451"/>
                  <a:pt x="1505579" y="3655526"/>
                </a:cubicBezTo>
                <a:cubicBezTo>
                  <a:pt x="1442294" y="3658846"/>
                  <a:pt x="1378650" y="3655854"/>
                  <a:pt x="1313114" y="3655216"/>
                </a:cubicBezTo>
                <a:close/>
                <a:moveTo>
                  <a:pt x="3655073" y="3650884"/>
                </a:moveTo>
                <a:cubicBezTo>
                  <a:pt x="3768399" y="3765347"/>
                  <a:pt x="3873410" y="3884450"/>
                  <a:pt x="3989938" y="3991685"/>
                </a:cubicBezTo>
                <a:cubicBezTo>
                  <a:pt x="4106468" y="4098916"/>
                  <a:pt x="4234512" y="4194281"/>
                  <a:pt x="4393907" y="4261258"/>
                </a:cubicBezTo>
                <a:cubicBezTo>
                  <a:pt x="4484865" y="4299540"/>
                  <a:pt x="4571866" y="4332385"/>
                  <a:pt x="4648051" y="4374051"/>
                </a:cubicBezTo>
                <a:cubicBezTo>
                  <a:pt x="4566919" y="4301848"/>
                  <a:pt x="4474187" y="4242216"/>
                  <a:pt x="4383389" y="4184369"/>
                </a:cubicBezTo>
                <a:cubicBezTo>
                  <a:pt x="4310251" y="4137460"/>
                  <a:pt x="4234739" y="4089250"/>
                  <a:pt x="4165508" y="4035196"/>
                </a:cubicBezTo>
                <a:cubicBezTo>
                  <a:pt x="4131846" y="4008598"/>
                  <a:pt x="4099524" y="3980549"/>
                  <a:pt x="4068162" y="3953394"/>
                </a:cubicBezTo>
                <a:cubicBezTo>
                  <a:pt x="4039704" y="3928919"/>
                  <a:pt x="4010763" y="3903992"/>
                  <a:pt x="3981416" y="3880482"/>
                </a:cubicBezTo>
                <a:cubicBezTo>
                  <a:pt x="3923199" y="3833909"/>
                  <a:pt x="3860482" y="3791236"/>
                  <a:pt x="3800147" y="3749872"/>
                </a:cubicBezTo>
                <a:lnTo>
                  <a:pt x="3655073" y="3650884"/>
                </a:lnTo>
                <a:close/>
                <a:moveTo>
                  <a:pt x="3670252" y="3622798"/>
                </a:moveTo>
                <a:lnTo>
                  <a:pt x="3817258" y="3723577"/>
                </a:lnTo>
                <a:cubicBezTo>
                  <a:pt x="3878082" y="3765387"/>
                  <a:pt x="3941278" y="3808498"/>
                  <a:pt x="4000461" y="3855966"/>
                </a:cubicBezTo>
                <a:cubicBezTo>
                  <a:pt x="4030299" y="3879926"/>
                  <a:pt x="4059233" y="3904849"/>
                  <a:pt x="4088180" y="3929774"/>
                </a:cubicBezTo>
                <a:cubicBezTo>
                  <a:pt x="4119532" y="3956928"/>
                  <a:pt x="4151864" y="3984979"/>
                  <a:pt x="4184555" y="4010683"/>
                </a:cubicBezTo>
                <a:cubicBezTo>
                  <a:pt x="4252374" y="4064322"/>
                  <a:pt x="4327401" y="4112085"/>
                  <a:pt x="4399563" y="4158106"/>
                </a:cubicBezTo>
                <a:cubicBezTo>
                  <a:pt x="4497546" y="4220788"/>
                  <a:pt x="4597907" y="4284772"/>
                  <a:pt x="4684469" y="4364680"/>
                </a:cubicBezTo>
                <a:lnTo>
                  <a:pt x="4690271" y="4370034"/>
                </a:lnTo>
                <a:cubicBezTo>
                  <a:pt x="4617960" y="4134006"/>
                  <a:pt x="4326618" y="3976128"/>
                  <a:pt x="4136093" y="3858466"/>
                </a:cubicBezTo>
                <a:cubicBezTo>
                  <a:pt x="3985171" y="3764831"/>
                  <a:pt x="3831168" y="3687155"/>
                  <a:pt x="3670252" y="3622798"/>
                </a:cubicBezTo>
                <a:close/>
                <a:moveTo>
                  <a:pt x="4440129" y="3448571"/>
                </a:moveTo>
                <a:cubicBezTo>
                  <a:pt x="4500684" y="3600308"/>
                  <a:pt x="4765312" y="3823987"/>
                  <a:pt x="4856525" y="3915351"/>
                </a:cubicBezTo>
                <a:cubicBezTo>
                  <a:pt x="4921046" y="3979838"/>
                  <a:pt x="4987678" y="4047617"/>
                  <a:pt x="5059055" y="4108918"/>
                </a:cubicBezTo>
                <a:cubicBezTo>
                  <a:pt x="5130436" y="4170218"/>
                  <a:pt x="5206561" y="4225043"/>
                  <a:pt x="5290070" y="4263619"/>
                </a:cubicBezTo>
                <a:cubicBezTo>
                  <a:pt x="5126032" y="4132785"/>
                  <a:pt x="4978794" y="3979858"/>
                  <a:pt x="4834991" y="3830985"/>
                </a:cubicBezTo>
                <a:cubicBezTo>
                  <a:pt x="4709629" y="3700933"/>
                  <a:pt x="4579958" y="3567796"/>
                  <a:pt x="4440129" y="3448571"/>
                </a:cubicBezTo>
                <a:close/>
                <a:moveTo>
                  <a:pt x="4441737" y="3399734"/>
                </a:moveTo>
                <a:cubicBezTo>
                  <a:pt x="4437014" y="3398227"/>
                  <a:pt x="4433408" y="3398482"/>
                  <a:pt x="4431236" y="3400954"/>
                </a:cubicBezTo>
                <a:cubicBezTo>
                  <a:pt x="4474088" y="3436036"/>
                  <a:pt x="4516531" y="3472527"/>
                  <a:pt x="4557150" y="3510023"/>
                </a:cubicBezTo>
                <a:cubicBezTo>
                  <a:pt x="4661606" y="3606446"/>
                  <a:pt x="4760255" y="3709152"/>
                  <a:pt x="4856936" y="3809146"/>
                </a:cubicBezTo>
                <a:cubicBezTo>
                  <a:pt x="4939779" y="3895025"/>
                  <a:pt x="5024071" y="3982240"/>
                  <a:pt x="5111996" y="4065759"/>
                </a:cubicBezTo>
                <a:cubicBezTo>
                  <a:pt x="5199925" y="4149276"/>
                  <a:pt x="5291490" y="4229096"/>
                  <a:pt x="5388878" y="4300185"/>
                </a:cubicBezTo>
                <a:cubicBezTo>
                  <a:pt x="5401114" y="4303421"/>
                  <a:pt x="5413353" y="4306662"/>
                  <a:pt x="5425556" y="4308967"/>
                </a:cubicBezTo>
                <a:cubicBezTo>
                  <a:pt x="5290970" y="4122931"/>
                  <a:pt x="5119226" y="3974244"/>
                  <a:pt x="4943646" y="3822916"/>
                </a:cubicBezTo>
                <a:cubicBezTo>
                  <a:pt x="4828850" y="3724110"/>
                  <a:pt x="4714058" y="3625311"/>
                  <a:pt x="4594837" y="3532274"/>
                </a:cubicBezTo>
                <a:cubicBezTo>
                  <a:pt x="4562450" y="3507077"/>
                  <a:pt x="4474786" y="3410282"/>
                  <a:pt x="4441737" y="3399734"/>
                </a:cubicBezTo>
                <a:close/>
                <a:moveTo>
                  <a:pt x="5425834" y="3162785"/>
                </a:moveTo>
                <a:cubicBezTo>
                  <a:pt x="5393133" y="3300089"/>
                  <a:pt x="5401723" y="3491623"/>
                  <a:pt x="5401644" y="3617847"/>
                </a:cubicBezTo>
                <a:cubicBezTo>
                  <a:pt x="5401790" y="3807859"/>
                  <a:pt x="5425483" y="3992734"/>
                  <a:pt x="5467256" y="4175494"/>
                </a:cubicBezTo>
                <a:cubicBezTo>
                  <a:pt x="5469824" y="3971868"/>
                  <a:pt x="5459296" y="3766904"/>
                  <a:pt x="5448069" y="3567554"/>
                </a:cubicBezTo>
                <a:lnTo>
                  <a:pt x="5425834" y="3162785"/>
                </a:lnTo>
                <a:close/>
                <a:moveTo>
                  <a:pt x="1318687" y="3113840"/>
                </a:moveTo>
                <a:cubicBezTo>
                  <a:pt x="1233126" y="3142037"/>
                  <a:pt x="1148133" y="3174161"/>
                  <a:pt x="1066793" y="3212171"/>
                </a:cubicBezTo>
                <a:lnTo>
                  <a:pt x="993319" y="3247648"/>
                </a:lnTo>
                <a:cubicBezTo>
                  <a:pt x="947600" y="3269890"/>
                  <a:pt x="900765" y="3292688"/>
                  <a:pt x="853081" y="3312410"/>
                </a:cubicBezTo>
                <a:cubicBezTo>
                  <a:pt x="837376" y="3318884"/>
                  <a:pt x="821948" y="3324526"/>
                  <a:pt x="805957" y="3330443"/>
                </a:cubicBezTo>
                <a:cubicBezTo>
                  <a:pt x="973723" y="3284161"/>
                  <a:pt x="1193682" y="3229943"/>
                  <a:pt x="1318687" y="3113840"/>
                </a:cubicBezTo>
                <a:close/>
                <a:moveTo>
                  <a:pt x="5453702" y="3090882"/>
                </a:moveTo>
                <a:lnTo>
                  <a:pt x="5480135" y="3565802"/>
                </a:lnTo>
                <a:cubicBezTo>
                  <a:pt x="5490809" y="3762845"/>
                  <a:pt x="5501220" y="3965024"/>
                  <a:pt x="5499023" y="4166310"/>
                </a:cubicBezTo>
                <a:cubicBezTo>
                  <a:pt x="5546233" y="3984186"/>
                  <a:pt x="5562118" y="3799116"/>
                  <a:pt x="5547022" y="3607838"/>
                </a:cubicBezTo>
                <a:cubicBezTo>
                  <a:pt x="5541143" y="3530760"/>
                  <a:pt x="5529684" y="3453908"/>
                  <a:pt x="5515964" y="3378541"/>
                </a:cubicBezTo>
                <a:cubicBezTo>
                  <a:pt x="5505773" y="3321668"/>
                  <a:pt x="5475310" y="3095607"/>
                  <a:pt x="5453702" y="3090882"/>
                </a:cubicBezTo>
                <a:close/>
                <a:moveTo>
                  <a:pt x="1238695" y="3076820"/>
                </a:moveTo>
                <a:cubicBezTo>
                  <a:pt x="1051055" y="3082190"/>
                  <a:pt x="886407" y="3192548"/>
                  <a:pt x="716371" y="3293249"/>
                </a:cubicBezTo>
                <a:cubicBezTo>
                  <a:pt x="670943" y="3320259"/>
                  <a:pt x="625512" y="3345868"/>
                  <a:pt x="579522" y="3371759"/>
                </a:cubicBezTo>
                <a:lnTo>
                  <a:pt x="600288" y="3365555"/>
                </a:lnTo>
                <a:cubicBezTo>
                  <a:pt x="680240" y="3341573"/>
                  <a:pt x="762713" y="3317034"/>
                  <a:pt x="840692" y="3284921"/>
                </a:cubicBezTo>
                <a:cubicBezTo>
                  <a:pt x="887813" y="3265484"/>
                  <a:pt x="934087" y="3242968"/>
                  <a:pt x="979248" y="3221003"/>
                </a:cubicBezTo>
                <a:lnTo>
                  <a:pt x="1053282" y="3185247"/>
                </a:lnTo>
                <a:cubicBezTo>
                  <a:pt x="1139666" y="3144704"/>
                  <a:pt x="1229994" y="3110602"/>
                  <a:pt x="1320603" y="3081281"/>
                </a:cubicBezTo>
                <a:cubicBezTo>
                  <a:pt x="1292776" y="3077429"/>
                  <a:pt x="1265502" y="3076054"/>
                  <a:pt x="1238695" y="3076820"/>
                </a:cubicBezTo>
                <a:close/>
                <a:moveTo>
                  <a:pt x="5425627" y="2954192"/>
                </a:moveTo>
                <a:cubicBezTo>
                  <a:pt x="5441934" y="2956815"/>
                  <a:pt x="5467954" y="2996115"/>
                  <a:pt x="5470770" y="3005435"/>
                </a:cubicBezTo>
                <a:cubicBezTo>
                  <a:pt x="5608772" y="3451680"/>
                  <a:pt x="5674122" y="3909676"/>
                  <a:pt x="5519779" y="4359223"/>
                </a:cubicBezTo>
                <a:cubicBezTo>
                  <a:pt x="5520262" y="4359669"/>
                  <a:pt x="5520293" y="4360602"/>
                  <a:pt x="5520293" y="4360602"/>
                </a:cubicBezTo>
                <a:cubicBezTo>
                  <a:pt x="5627244" y="4437825"/>
                  <a:pt x="5699666" y="4548575"/>
                  <a:pt x="5767221" y="4665564"/>
                </a:cubicBezTo>
                <a:cubicBezTo>
                  <a:pt x="6275281" y="4699277"/>
                  <a:pt x="6739386" y="4778523"/>
                  <a:pt x="6937169" y="4815941"/>
                </a:cubicBezTo>
                <a:cubicBezTo>
                  <a:pt x="7134952" y="4853359"/>
                  <a:pt x="7020263" y="4903218"/>
                  <a:pt x="6953922" y="4890068"/>
                </a:cubicBezTo>
                <a:cubicBezTo>
                  <a:pt x="6799988" y="4859556"/>
                  <a:pt x="6485790" y="4815676"/>
                  <a:pt x="6071359" y="4770770"/>
                </a:cubicBezTo>
                <a:lnTo>
                  <a:pt x="6038839" y="4764474"/>
                </a:lnTo>
                <a:cubicBezTo>
                  <a:pt x="6038795" y="4764265"/>
                  <a:pt x="6038750" y="4764056"/>
                  <a:pt x="6038706" y="4763847"/>
                </a:cubicBezTo>
                <a:lnTo>
                  <a:pt x="6037784" y="4764270"/>
                </a:lnTo>
                <a:lnTo>
                  <a:pt x="6038839" y="4764474"/>
                </a:lnTo>
                <a:lnTo>
                  <a:pt x="6040338" y="4771418"/>
                </a:lnTo>
                <a:cubicBezTo>
                  <a:pt x="6039088" y="4781803"/>
                  <a:pt x="6034314" y="4794510"/>
                  <a:pt x="6024488" y="4809903"/>
                </a:cubicBezTo>
                <a:cubicBezTo>
                  <a:pt x="5910095" y="5058984"/>
                  <a:pt x="5773348" y="5296385"/>
                  <a:pt x="5599771" y="5509652"/>
                </a:cubicBezTo>
                <a:cubicBezTo>
                  <a:pt x="5583815" y="5529842"/>
                  <a:pt x="5566811" y="5547293"/>
                  <a:pt x="5548843" y="5563845"/>
                </a:cubicBezTo>
                <a:cubicBezTo>
                  <a:pt x="5773782" y="5645205"/>
                  <a:pt x="5890323" y="6067151"/>
                  <a:pt x="5940952" y="6250028"/>
                </a:cubicBezTo>
                <a:cubicBezTo>
                  <a:pt x="5979301" y="6387982"/>
                  <a:pt x="6009900" y="6527294"/>
                  <a:pt x="6043441" y="6665847"/>
                </a:cubicBezTo>
                <a:lnTo>
                  <a:pt x="6093432" y="6858000"/>
                </a:lnTo>
                <a:lnTo>
                  <a:pt x="6034344" y="6858000"/>
                </a:lnTo>
                <a:lnTo>
                  <a:pt x="6026679" y="6836959"/>
                </a:lnTo>
                <a:cubicBezTo>
                  <a:pt x="5958957" y="6665497"/>
                  <a:pt x="5878558" y="6498078"/>
                  <a:pt x="5800441" y="6335286"/>
                </a:cubicBezTo>
                <a:cubicBezTo>
                  <a:pt x="5703359" y="6131918"/>
                  <a:pt x="5602295" y="5922187"/>
                  <a:pt x="5526562" y="5705388"/>
                </a:cubicBezTo>
                <a:cubicBezTo>
                  <a:pt x="5523956" y="5698505"/>
                  <a:pt x="5521803" y="5691139"/>
                  <a:pt x="5519640" y="5683774"/>
                </a:cubicBezTo>
                <a:cubicBezTo>
                  <a:pt x="5523207" y="5970988"/>
                  <a:pt x="5738292" y="6306566"/>
                  <a:pt x="5844559" y="6553349"/>
                </a:cubicBezTo>
                <a:lnTo>
                  <a:pt x="5975994" y="6858000"/>
                </a:lnTo>
                <a:lnTo>
                  <a:pt x="5898547" y="6858000"/>
                </a:lnTo>
                <a:lnTo>
                  <a:pt x="5682041" y="6355860"/>
                </a:lnTo>
                <a:cubicBezTo>
                  <a:pt x="5609136" y="6186449"/>
                  <a:pt x="5505535" y="6006625"/>
                  <a:pt x="5461758" y="5820220"/>
                </a:cubicBezTo>
                <a:cubicBezTo>
                  <a:pt x="5415457" y="6083349"/>
                  <a:pt x="5335494" y="6334433"/>
                  <a:pt x="5237282" y="6579086"/>
                </a:cubicBezTo>
                <a:lnTo>
                  <a:pt x="5115009" y="6858000"/>
                </a:lnTo>
                <a:lnTo>
                  <a:pt x="5028074" y="6858000"/>
                </a:lnTo>
                <a:lnTo>
                  <a:pt x="5079508" y="6749074"/>
                </a:lnTo>
                <a:cubicBezTo>
                  <a:pt x="5200211" y="6482556"/>
                  <a:pt x="5305048" y="6210716"/>
                  <a:pt x="5371846" y="5924413"/>
                </a:cubicBezTo>
                <a:lnTo>
                  <a:pt x="5270512" y="6138975"/>
                </a:lnTo>
                <a:cubicBezTo>
                  <a:pt x="5192357" y="6304175"/>
                  <a:pt x="5112108" y="6475512"/>
                  <a:pt x="5062409" y="6653544"/>
                </a:cubicBezTo>
                <a:cubicBezTo>
                  <a:pt x="5053035" y="6686987"/>
                  <a:pt x="5045072" y="6720843"/>
                  <a:pt x="5036628" y="6754247"/>
                </a:cubicBezTo>
                <a:lnTo>
                  <a:pt x="5009112" y="6858000"/>
                </a:lnTo>
                <a:lnTo>
                  <a:pt x="4976679" y="6858000"/>
                </a:lnTo>
                <a:lnTo>
                  <a:pt x="5006537" y="6747068"/>
                </a:lnTo>
                <a:cubicBezTo>
                  <a:pt x="5014940" y="6712729"/>
                  <a:pt x="5022903" y="6678883"/>
                  <a:pt x="5032723" y="6644957"/>
                </a:cubicBezTo>
                <a:cubicBezTo>
                  <a:pt x="5083245" y="6464091"/>
                  <a:pt x="5164383" y="6291790"/>
                  <a:pt x="5242949" y="6125175"/>
                </a:cubicBezTo>
                <a:lnTo>
                  <a:pt x="5286321" y="6033555"/>
                </a:lnTo>
                <a:cubicBezTo>
                  <a:pt x="5153522" y="6218172"/>
                  <a:pt x="5058694" y="6420826"/>
                  <a:pt x="5008210" y="6649194"/>
                </a:cubicBezTo>
                <a:cubicBezTo>
                  <a:pt x="4999505" y="6687732"/>
                  <a:pt x="4992445" y="6726670"/>
                  <a:pt x="4986321" y="6765687"/>
                </a:cubicBezTo>
                <a:lnTo>
                  <a:pt x="4973474" y="6858000"/>
                </a:lnTo>
                <a:lnTo>
                  <a:pt x="4907178" y="6858000"/>
                </a:lnTo>
                <a:lnTo>
                  <a:pt x="4910810" y="6829660"/>
                </a:lnTo>
                <a:cubicBezTo>
                  <a:pt x="4927183" y="6695980"/>
                  <a:pt x="4945608" y="6562743"/>
                  <a:pt x="4987461" y="6432994"/>
                </a:cubicBezTo>
                <a:cubicBezTo>
                  <a:pt x="5033887" y="6289556"/>
                  <a:pt x="5098947" y="6157948"/>
                  <a:pt x="5179262" y="6035044"/>
                </a:cubicBezTo>
                <a:cubicBezTo>
                  <a:pt x="5016033" y="6169178"/>
                  <a:pt x="4838252" y="6288995"/>
                  <a:pt x="4689678" y="6440241"/>
                </a:cubicBezTo>
                <a:cubicBezTo>
                  <a:pt x="4615724" y="6515503"/>
                  <a:pt x="4545518" y="6594166"/>
                  <a:pt x="4477543" y="6674836"/>
                </a:cubicBezTo>
                <a:lnTo>
                  <a:pt x="4329957" y="6858000"/>
                </a:lnTo>
                <a:lnTo>
                  <a:pt x="4218595" y="6858000"/>
                </a:lnTo>
                <a:lnTo>
                  <a:pt x="4368888" y="6668412"/>
                </a:lnTo>
                <a:cubicBezTo>
                  <a:pt x="4431654" y="6591444"/>
                  <a:pt x="4495926" y="6515754"/>
                  <a:pt x="4563091" y="6442508"/>
                </a:cubicBezTo>
                <a:cubicBezTo>
                  <a:pt x="4810353" y="6173676"/>
                  <a:pt x="5160740" y="5991069"/>
                  <a:pt x="5387324" y="5705830"/>
                </a:cubicBezTo>
                <a:cubicBezTo>
                  <a:pt x="5286064" y="5794177"/>
                  <a:pt x="5178968" y="5876241"/>
                  <a:pt x="5073620" y="5955437"/>
                </a:cubicBezTo>
                <a:cubicBezTo>
                  <a:pt x="4943865" y="6053305"/>
                  <a:pt x="4809130" y="6154627"/>
                  <a:pt x="4689789" y="6268382"/>
                </a:cubicBezTo>
                <a:cubicBezTo>
                  <a:pt x="4591303" y="6361972"/>
                  <a:pt x="4502007" y="6464046"/>
                  <a:pt x="4418722" y="6570886"/>
                </a:cubicBezTo>
                <a:lnTo>
                  <a:pt x="4214944" y="6858000"/>
                </a:lnTo>
                <a:lnTo>
                  <a:pt x="4177898" y="6858000"/>
                </a:lnTo>
                <a:lnTo>
                  <a:pt x="4391597" y="6556370"/>
                </a:lnTo>
                <a:cubicBezTo>
                  <a:pt x="4476641" y="6446900"/>
                  <a:pt x="4567929" y="6342186"/>
                  <a:pt x="4668889" y="6246399"/>
                </a:cubicBezTo>
                <a:cubicBezTo>
                  <a:pt x="4789603" y="6132122"/>
                  <a:pt x="4925227" y="6029827"/>
                  <a:pt x="5055427" y="5931476"/>
                </a:cubicBezTo>
                <a:cubicBezTo>
                  <a:pt x="5161670" y="5851314"/>
                  <a:pt x="5270142" y="5768732"/>
                  <a:pt x="5371814" y="5678975"/>
                </a:cubicBezTo>
                <a:cubicBezTo>
                  <a:pt x="5250056" y="5732278"/>
                  <a:pt x="5117554" y="5761328"/>
                  <a:pt x="4987918" y="5838701"/>
                </a:cubicBezTo>
                <a:cubicBezTo>
                  <a:pt x="4699961" y="6010191"/>
                  <a:pt x="4491898" y="6286162"/>
                  <a:pt x="4317146" y="6587716"/>
                </a:cubicBezTo>
                <a:lnTo>
                  <a:pt x="4171627" y="6858000"/>
                </a:lnTo>
                <a:lnTo>
                  <a:pt x="4081585" y="6858000"/>
                </a:lnTo>
                <a:lnTo>
                  <a:pt x="4238603" y="6559341"/>
                </a:lnTo>
                <a:cubicBezTo>
                  <a:pt x="4385995" y="6299856"/>
                  <a:pt x="4555804" y="6056475"/>
                  <a:pt x="4778333" y="5873626"/>
                </a:cubicBezTo>
                <a:cubicBezTo>
                  <a:pt x="4974935" y="5712072"/>
                  <a:pt x="5214460" y="5703893"/>
                  <a:pt x="5414185" y="5573882"/>
                </a:cubicBezTo>
                <a:cubicBezTo>
                  <a:pt x="5665168" y="5409695"/>
                  <a:pt x="5834734" y="5037780"/>
                  <a:pt x="5959648" y="4760797"/>
                </a:cubicBezTo>
                <a:cubicBezTo>
                  <a:pt x="5758178" y="4742307"/>
                  <a:pt x="5556149" y="4733150"/>
                  <a:pt x="5355019" y="4734672"/>
                </a:cubicBezTo>
                <a:cubicBezTo>
                  <a:pt x="5292258" y="4900655"/>
                  <a:pt x="5203125" y="5047664"/>
                  <a:pt x="5083565" y="5179121"/>
                </a:cubicBezTo>
                <a:cubicBezTo>
                  <a:pt x="5049677" y="5379813"/>
                  <a:pt x="4862890" y="5495797"/>
                  <a:pt x="4713577" y="5616803"/>
                </a:cubicBezTo>
                <a:cubicBezTo>
                  <a:pt x="4481263" y="5805403"/>
                  <a:pt x="4239092" y="5980417"/>
                  <a:pt x="3989559" y="6145945"/>
                </a:cubicBezTo>
                <a:cubicBezTo>
                  <a:pt x="3958721" y="6166743"/>
                  <a:pt x="3915645" y="6091150"/>
                  <a:pt x="3939824" y="6066900"/>
                </a:cubicBezTo>
                <a:cubicBezTo>
                  <a:pt x="4170724" y="5831323"/>
                  <a:pt x="4361787" y="5566131"/>
                  <a:pt x="4584537" y="5324826"/>
                </a:cubicBezTo>
                <a:cubicBezTo>
                  <a:pt x="4710868" y="5187971"/>
                  <a:pt x="4848359" y="5097244"/>
                  <a:pt x="5037105" y="5088765"/>
                </a:cubicBezTo>
                <a:cubicBezTo>
                  <a:pt x="5038033" y="5088728"/>
                  <a:pt x="5039001" y="5089622"/>
                  <a:pt x="5039930" y="5089585"/>
                </a:cubicBezTo>
                <a:cubicBezTo>
                  <a:pt x="5133008" y="4982937"/>
                  <a:pt x="5207480" y="4865387"/>
                  <a:pt x="5263764" y="4735525"/>
                </a:cubicBezTo>
                <a:cubicBezTo>
                  <a:pt x="4867298" y="4743930"/>
                  <a:pt x="4472427" y="4792315"/>
                  <a:pt x="4086300" y="4884599"/>
                </a:cubicBezTo>
                <a:cubicBezTo>
                  <a:pt x="4087456" y="4890142"/>
                  <a:pt x="4087673" y="4895720"/>
                  <a:pt x="4085485" y="4899070"/>
                </a:cubicBezTo>
                <a:cubicBezTo>
                  <a:pt x="4003302" y="5010406"/>
                  <a:pt x="3928312" y="5126573"/>
                  <a:pt x="3871915" y="5253645"/>
                </a:cubicBezTo>
                <a:cubicBezTo>
                  <a:pt x="3845467" y="5314321"/>
                  <a:pt x="3832705" y="5402857"/>
                  <a:pt x="3799374" y="5466127"/>
                </a:cubicBezTo>
                <a:cubicBezTo>
                  <a:pt x="3785138" y="5845399"/>
                  <a:pt x="3675506" y="6277604"/>
                  <a:pt x="3498850" y="6661888"/>
                </a:cubicBezTo>
                <a:lnTo>
                  <a:pt x="3399216" y="6858000"/>
                </a:lnTo>
                <a:lnTo>
                  <a:pt x="3303688" y="6858000"/>
                </a:lnTo>
                <a:lnTo>
                  <a:pt x="3391774" y="6697181"/>
                </a:lnTo>
                <a:cubicBezTo>
                  <a:pt x="3573729" y="6337659"/>
                  <a:pt x="3697480" y="5922895"/>
                  <a:pt x="3735540" y="5546923"/>
                </a:cubicBezTo>
                <a:cubicBezTo>
                  <a:pt x="3733489" y="5553993"/>
                  <a:pt x="3731483" y="5561993"/>
                  <a:pt x="3729438" y="5569058"/>
                </a:cubicBezTo>
                <a:cubicBezTo>
                  <a:pt x="3722922" y="5592607"/>
                  <a:pt x="3715485" y="5616189"/>
                  <a:pt x="3707782" y="5644908"/>
                </a:cubicBezTo>
                <a:cubicBezTo>
                  <a:pt x="3671550" y="5775366"/>
                  <a:pt x="3633159" y="5910098"/>
                  <a:pt x="3583827" y="6039215"/>
                </a:cubicBezTo>
                <a:cubicBezTo>
                  <a:pt x="3571998" y="6069498"/>
                  <a:pt x="3559686" y="6099330"/>
                  <a:pt x="3547861" y="6129609"/>
                </a:cubicBezTo>
                <a:cubicBezTo>
                  <a:pt x="3528366" y="6177894"/>
                  <a:pt x="3507534" y="6227631"/>
                  <a:pt x="3490905" y="6277660"/>
                </a:cubicBezTo>
                <a:cubicBezTo>
                  <a:pt x="3477958" y="6314973"/>
                  <a:pt x="3466463" y="6353624"/>
                  <a:pt x="3455859" y="6391301"/>
                </a:cubicBezTo>
                <a:cubicBezTo>
                  <a:pt x="3447266" y="6420993"/>
                  <a:pt x="3438672" y="6450673"/>
                  <a:pt x="3429112" y="6479469"/>
                </a:cubicBezTo>
                <a:cubicBezTo>
                  <a:pt x="3394330" y="6587977"/>
                  <a:pt x="3348719" y="6693654"/>
                  <a:pt x="3304862" y="6796476"/>
                </a:cubicBezTo>
                <a:lnTo>
                  <a:pt x="3276071" y="6858000"/>
                </a:lnTo>
                <a:lnTo>
                  <a:pt x="3240805" y="6858000"/>
                </a:lnTo>
                <a:lnTo>
                  <a:pt x="3275917" y="6783192"/>
                </a:lnTo>
                <a:cubicBezTo>
                  <a:pt x="3319817" y="6681303"/>
                  <a:pt x="3364982" y="6576108"/>
                  <a:pt x="3399358" y="6469011"/>
                </a:cubicBezTo>
                <a:cubicBezTo>
                  <a:pt x="3408430" y="6439778"/>
                  <a:pt x="3417061" y="6411021"/>
                  <a:pt x="3425650" y="6381333"/>
                </a:cubicBezTo>
                <a:cubicBezTo>
                  <a:pt x="3436256" y="6343653"/>
                  <a:pt x="3448199" y="6304520"/>
                  <a:pt x="3460661" y="6266763"/>
                </a:cubicBezTo>
                <a:cubicBezTo>
                  <a:pt x="3477731" y="6216246"/>
                  <a:pt x="3498530" y="6165579"/>
                  <a:pt x="3518021" y="6117298"/>
                </a:cubicBezTo>
                <a:cubicBezTo>
                  <a:pt x="3530339" y="6087462"/>
                  <a:pt x="3542206" y="6058115"/>
                  <a:pt x="3554035" y="6027832"/>
                </a:cubicBezTo>
                <a:cubicBezTo>
                  <a:pt x="3602956" y="5900128"/>
                  <a:pt x="3640454" y="5766362"/>
                  <a:pt x="3677174" y="5636351"/>
                </a:cubicBezTo>
                <a:cubicBezTo>
                  <a:pt x="3685353" y="5608086"/>
                  <a:pt x="3692308" y="5584047"/>
                  <a:pt x="3698819" y="5560503"/>
                </a:cubicBezTo>
                <a:cubicBezTo>
                  <a:pt x="3699603" y="5556742"/>
                  <a:pt x="3701314" y="5552952"/>
                  <a:pt x="3702094" y="5549194"/>
                </a:cubicBezTo>
                <a:cubicBezTo>
                  <a:pt x="3586407" y="5684227"/>
                  <a:pt x="3491727" y="5855671"/>
                  <a:pt x="3398355" y="6094603"/>
                </a:cubicBezTo>
                <a:cubicBezTo>
                  <a:pt x="3309322" y="6322763"/>
                  <a:pt x="3241029" y="6558474"/>
                  <a:pt x="3193941" y="6798775"/>
                </a:cubicBezTo>
                <a:lnTo>
                  <a:pt x="3184140" y="6858000"/>
                </a:lnTo>
                <a:lnTo>
                  <a:pt x="3099978" y="6858000"/>
                </a:lnTo>
                <a:lnTo>
                  <a:pt x="3101556" y="6843337"/>
                </a:lnTo>
                <a:cubicBezTo>
                  <a:pt x="3144932" y="6479621"/>
                  <a:pt x="3209988" y="6112612"/>
                  <a:pt x="3370162" y="5785550"/>
                </a:cubicBezTo>
                <a:cubicBezTo>
                  <a:pt x="3467073" y="5588398"/>
                  <a:pt x="3627623" y="5538666"/>
                  <a:pt x="3746477" y="5377889"/>
                </a:cubicBezTo>
                <a:cubicBezTo>
                  <a:pt x="3800786" y="5303532"/>
                  <a:pt x="3818424" y="5173820"/>
                  <a:pt x="3863399" y="5087257"/>
                </a:cubicBezTo>
                <a:cubicBezTo>
                  <a:pt x="3894981" y="5026843"/>
                  <a:pt x="3930436" y="4970007"/>
                  <a:pt x="3968712" y="4913989"/>
                </a:cubicBezTo>
                <a:cubicBezTo>
                  <a:pt x="3564505" y="5020029"/>
                  <a:pt x="3170154" y="5174588"/>
                  <a:pt x="2792390" y="5382974"/>
                </a:cubicBezTo>
                <a:lnTo>
                  <a:pt x="2714982" y="5427051"/>
                </a:lnTo>
                <a:cubicBezTo>
                  <a:pt x="2773600" y="5623577"/>
                  <a:pt x="2823261" y="5817201"/>
                  <a:pt x="2813361" y="6023912"/>
                </a:cubicBezTo>
                <a:cubicBezTo>
                  <a:pt x="2800935" y="6283826"/>
                  <a:pt x="2738768" y="6546188"/>
                  <a:pt x="2688430" y="6801564"/>
                </a:cubicBezTo>
                <a:cubicBezTo>
                  <a:pt x="2680286" y="6842403"/>
                  <a:pt x="2633415" y="6776749"/>
                  <a:pt x="2629626" y="6763394"/>
                </a:cubicBezTo>
                <a:cubicBezTo>
                  <a:pt x="2507208" y="6357509"/>
                  <a:pt x="2389664" y="5910450"/>
                  <a:pt x="2565328" y="5516399"/>
                </a:cubicBezTo>
                <a:cubicBezTo>
                  <a:pt x="2340344" y="5655334"/>
                  <a:pt x="2126262" y="5810607"/>
                  <a:pt x="1922999" y="5980343"/>
                </a:cubicBezTo>
                <a:cubicBezTo>
                  <a:pt x="1913735" y="6121357"/>
                  <a:pt x="1951823" y="6270268"/>
                  <a:pt x="1950261" y="6405858"/>
                </a:cubicBezTo>
                <a:cubicBezTo>
                  <a:pt x="2095468" y="6403315"/>
                  <a:pt x="2243415" y="6568324"/>
                  <a:pt x="2365554" y="6759107"/>
                </a:cubicBezTo>
                <a:lnTo>
                  <a:pt x="2424142" y="6858000"/>
                </a:lnTo>
                <a:lnTo>
                  <a:pt x="2395994" y="6858000"/>
                </a:lnTo>
                <a:lnTo>
                  <a:pt x="2392863" y="6852964"/>
                </a:lnTo>
                <a:cubicBezTo>
                  <a:pt x="2286592" y="6697030"/>
                  <a:pt x="2128210" y="6530604"/>
                  <a:pt x="2017589" y="6493982"/>
                </a:cubicBezTo>
                <a:cubicBezTo>
                  <a:pt x="2065428" y="6525607"/>
                  <a:pt x="2108651" y="6558340"/>
                  <a:pt x="2147336" y="6594052"/>
                </a:cubicBezTo>
                <a:cubicBezTo>
                  <a:pt x="2168131" y="6613249"/>
                  <a:pt x="2188032" y="6633414"/>
                  <a:pt x="2207047" y="6654540"/>
                </a:cubicBezTo>
                <a:cubicBezTo>
                  <a:pt x="2240670" y="6691852"/>
                  <a:pt x="2268864" y="6733110"/>
                  <a:pt x="2299106" y="6778931"/>
                </a:cubicBezTo>
                <a:lnTo>
                  <a:pt x="2314430" y="6801144"/>
                </a:lnTo>
                <a:lnTo>
                  <a:pt x="2352406" y="6858000"/>
                </a:lnTo>
                <a:lnTo>
                  <a:pt x="2314492" y="6858000"/>
                </a:lnTo>
                <a:lnTo>
                  <a:pt x="2288095" y="6818030"/>
                </a:lnTo>
                <a:lnTo>
                  <a:pt x="2272768" y="6795822"/>
                </a:lnTo>
                <a:cubicBezTo>
                  <a:pt x="2242565" y="6750921"/>
                  <a:pt x="2214890" y="6711042"/>
                  <a:pt x="2182715" y="6675071"/>
                </a:cubicBezTo>
                <a:cubicBezTo>
                  <a:pt x="2139301" y="6626043"/>
                  <a:pt x="2090046" y="6582375"/>
                  <a:pt x="2032061" y="6541380"/>
                </a:cubicBezTo>
                <a:cubicBezTo>
                  <a:pt x="2113005" y="6632219"/>
                  <a:pt x="2185837" y="6729905"/>
                  <a:pt x="2257220" y="6826257"/>
                </a:cubicBezTo>
                <a:lnTo>
                  <a:pt x="2281324" y="6858000"/>
                </a:lnTo>
                <a:lnTo>
                  <a:pt x="2242860" y="6858000"/>
                </a:lnTo>
                <a:lnTo>
                  <a:pt x="2232818" y="6844926"/>
                </a:lnTo>
                <a:cubicBezTo>
                  <a:pt x="2156524" y="6742256"/>
                  <a:pt x="2077809" y="6637351"/>
                  <a:pt x="1990172" y="6542121"/>
                </a:cubicBezTo>
                <a:cubicBezTo>
                  <a:pt x="2025229" y="6615236"/>
                  <a:pt x="2072239" y="6690202"/>
                  <a:pt x="2124090" y="6761017"/>
                </a:cubicBezTo>
                <a:lnTo>
                  <a:pt x="2200380" y="6858000"/>
                </a:lnTo>
                <a:lnTo>
                  <a:pt x="2147507" y="6858000"/>
                </a:lnTo>
                <a:lnTo>
                  <a:pt x="2070668" y="6761520"/>
                </a:lnTo>
                <a:cubicBezTo>
                  <a:pt x="2050397" y="6732060"/>
                  <a:pt x="1955949" y="6524860"/>
                  <a:pt x="1975142" y="6585570"/>
                </a:cubicBezTo>
                <a:cubicBezTo>
                  <a:pt x="1998651" y="6661010"/>
                  <a:pt x="2025657" y="6736543"/>
                  <a:pt x="2050035" y="6813345"/>
                </a:cubicBezTo>
                <a:lnTo>
                  <a:pt x="2063025" y="6858000"/>
                </a:lnTo>
                <a:lnTo>
                  <a:pt x="2021675" y="6858000"/>
                </a:lnTo>
                <a:lnTo>
                  <a:pt x="2019308" y="6847118"/>
                </a:lnTo>
                <a:cubicBezTo>
                  <a:pt x="1994223" y="6748278"/>
                  <a:pt x="1963999" y="6650518"/>
                  <a:pt x="1938835" y="6551160"/>
                </a:cubicBezTo>
                <a:cubicBezTo>
                  <a:pt x="1929908" y="6619047"/>
                  <a:pt x="1941143" y="6690322"/>
                  <a:pt x="1953230" y="6759699"/>
                </a:cubicBezTo>
                <a:lnTo>
                  <a:pt x="1956763" y="6778191"/>
                </a:lnTo>
                <a:lnTo>
                  <a:pt x="1967925" y="6858000"/>
                </a:lnTo>
                <a:lnTo>
                  <a:pt x="1936622" y="6858000"/>
                </a:lnTo>
                <a:lnTo>
                  <a:pt x="1926261" y="6784064"/>
                </a:lnTo>
                <a:lnTo>
                  <a:pt x="1922724" y="6765577"/>
                </a:lnTo>
                <a:cubicBezTo>
                  <a:pt x="1915473" y="6723948"/>
                  <a:pt x="1907737" y="6681875"/>
                  <a:pt x="1904650" y="6639616"/>
                </a:cubicBezTo>
                <a:lnTo>
                  <a:pt x="1885273" y="6858000"/>
                </a:lnTo>
                <a:lnTo>
                  <a:pt x="1854363" y="6858000"/>
                </a:lnTo>
                <a:lnTo>
                  <a:pt x="1880391" y="6603796"/>
                </a:lnTo>
                <a:cubicBezTo>
                  <a:pt x="1857032" y="6636864"/>
                  <a:pt x="1833268" y="6671346"/>
                  <a:pt x="1818273" y="6715729"/>
                </a:cubicBezTo>
                <a:cubicBezTo>
                  <a:pt x="1804852" y="6755735"/>
                  <a:pt x="1797634" y="6798725"/>
                  <a:pt x="1794691" y="6843239"/>
                </a:cubicBezTo>
                <a:cubicBezTo>
                  <a:pt x="1794765" y="6848159"/>
                  <a:pt x="1794840" y="6853080"/>
                  <a:pt x="1794914" y="6858000"/>
                </a:cubicBezTo>
                <a:lnTo>
                  <a:pt x="1746128" y="6858000"/>
                </a:lnTo>
                <a:lnTo>
                  <a:pt x="1753934" y="6724796"/>
                </a:lnTo>
                <a:cubicBezTo>
                  <a:pt x="1761216" y="6674140"/>
                  <a:pt x="1773366" y="6623443"/>
                  <a:pt x="1792053" y="6572396"/>
                </a:cubicBezTo>
                <a:cubicBezTo>
                  <a:pt x="1831929" y="6463223"/>
                  <a:pt x="1865036" y="6394363"/>
                  <a:pt x="1862248" y="6266397"/>
                </a:cubicBezTo>
                <a:cubicBezTo>
                  <a:pt x="1860953" y="6187277"/>
                  <a:pt x="1859762" y="6110946"/>
                  <a:pt x="1862250" y="6033531"/>
                </a:cubicBezTo>
                <a:cubicBezTo>
                  <a:pt x="1629459" y="6233327"/>
                  <a:pt x="1412286" y="6451119"/>
                  <a:pt x="1211999" y="6683610"/>
                </a:cubicBezTo>
                <a:cubicBezTo>
                  <a:pt x="1212594" y="6686848"/>
                  <a:pt x="1213637" y="6689601"/>
                  <a:pt x="1213266" y="6691947"/>
                </a:cubicBezTo>
                <a:cubicBezTo>
                  <a:pt x="1207239" y="6745048"/>
                  <a:pt x="1203941" y="6797982"/>
                  <a:pt x="1203370" y="6850676"/>
                </a:cubicBezTo>
                <a:cubicBezTo>
                  <a:pt x="1203470" y="6853117"/>
                  <a:pt x="1203571" y="6855559"/>
                  <a:pt x="1203671" y="6858000"/>
                </a:cubicBezTo>
                <a:lnTo>
                  <a:pt x="1143180" y="6858000"/>
                </a:lnTo>
                <a:cubicBezTo>
                  <a:pt x="1142845" y="6827348"/>
                  <a:pt x="1142511" y="6796697"/>
                  <a:pt x="1142176" y="6766045"/>
                </a:cubicBezTo>
                <a:lnTo>
                  <a:pt x="1067484" y="6858000"/>
                </a:lnTo>
                <a:lnTo>
                  <a:pt x="953928" y="6858000"/>
                </a:lnTo>
                <a:lnTo>
                  <a:pt x="959715" y="6850185"/>
                </a:lnTo>
                <a:cubicBezTo>
                  <a:pt x="1122351" y="6642955"/>
                  <a:pt x="1297493" y="6445464"/>
                  <a:pt x="1483788" y="6259174"/>
                </a:cubicBezTo>
                <a:cubicBezTo>
                  <a:pt x="1354519" y="6252700"/>
                  <a:pt x="1219786" y="6272526"/>
                  <a:pt x="1100671" y="6252137"/>
                </a:cubicBezTo>
                <a:cubicBezTo>
                  <a:pt x="1097473" y="6253667"/>
                  <a:pt x="1093344" y="6255226"/>
                  <a:pt x="1090144" y="6256748"/>
                </a:cubicBezTo>
                <a:cubicBezTo>
                  <a:pt x="1093160" y="6262221"/>
                  <a:pt x="1095726" y="6268172"/>
                  <a:pt x="1095872" y="6271892"/>
                </a:cubicBezTo>
                <a:cubicBezTo>
                  <a:pt x="1117034" y="6614754"/>
                  <a:pt x="501310" y="6765589"/>
                  <a:pt x="262785" y="6845450"/>
                </a:cubicBezTo>
                <a:cubicBezTo>
                  <a:pt x="240730" y="6852851"/>
                  <a:pt x="197167" y="6788461"/>
                  <a:pt x="209968" y="6770713"/>
                </a:cubicBezTo>
                <a:cubicBezTo>
                  <a:pt x="383281" y="6527661"/>
                  <a:pt x="615742" y="6377713"/>
                  <a:pt x="873460" y="6253768"/>
                </a:cubicBezTo>
                <a:cubicBezTo>
                  <a:pt x="626943" y="6191900"/>
                  <a:pt x="365733" y="5960633"/>
                  <a:pt x="192686" y="5849257"/>
                </a:cubicBezTo>
                <a:cubicBezTo>
                  <a:pt x="116185" y="5799690"/>
                  <a:pt x="52073" y="5754165"/>
                  <a:pt x="4696" y="5697668"/>
                </a:cubicBezTo>
                <a:lnTo>
                  <a:pt x="0" y="5689984"/>
                </a:lnTo>
                <a:lnTo>
                  <a:pt x="0" y="5513472"/>
                </a:lnTo>
                <a:lnTo>
                  <a:pt x="174101" y="5620277"/>
                </a:lnTo>
                <a:cubicBezTo>
                  <a:pt x="413334" y="5759164"/>
                  <a:pt x="660435" y="5885160"/>
                  <a:pt x="891800" y="6036935"/>
                </a:cubicBezTo>
                <a:cubicBezTo>
                  <a:pt x="944884" y="6071606"/>
                  <a:pt x="1012106" y="6145300"/>
                  <a:pt x="1072219" y="6169443"/>
                </a:cubicBezTo>
                <a:cubicBezTo>
                  <a:pt x="1072700" y="6169886"/>
                  <a:pt x="1073629" y="6169850"/>
                  <a:pt x="1074117" y="6170301"/>
                </a:cubicBezTo>
                <a:cubicBezTo>
                  <a:pt x="1077423" y="6171567"/>
                  <a:pt x="1080285" y="6173315"/>
                  <a:pt x="1083114" y="6174131"/>
                </a:cubicBezTo>
                <a:cubicBezTo>
                  <a:pt x="1205686" y="6211148"/>
                  <a:pt x="1403553" y="6162717"/>
                  <a:pt x="1543010" y="6191140"/>
                </a:cubicBezTo>
                <a:cubicBezTo>
                  <a:pt x="1545352" y="6191516"/>
                  <a:pt x="1548218" y="6193258"/>
                  <a:pt x="1551080" y="6195006"/>
                </a:cubicBezTo>
                <a:cubicBezTo>
                  <a:pt x="1796784" y="5956970"/>
                  <a:pt x="2061981" y="5740521"/>
                  <a:pt x="2345443" y="5549882"/>
                </a:cubicBezTo>
                <a:cubicBezTo>
                  <a:pt x="2141371" y="5547786"/>
                  <a:pt x="1930334" y="5604666"/>
                  <a:pt x="1721499" y="5599969"/>
                </a:cubicBezTo>
                <a:cubicBezTo>
                  <a:pt x="1398951" y="5593309"/>
                  <a:pt x="1081337" y="5547329"/>
                  <a:pt x="767716" y="5472768"/>
                </a:cubicBezTo>
                <a:cubicBezTo>
                  <a:pt x="753133" y="5469162"/>
                  <a:pt x="700946" y="5398599"/>
                  <a:pt x="722147" y="5393091"/>
                </a:cubicBezTo>
                <a:cubicBezTo>
                  <a:pt x="968781" y="5329673"/>
                  <a:pt x="1232259" y="5326588"/>
                  <a:pt x="1485552" y="5313202"/>
                </a:cubicBezTo>
                <a:cubicBezTo>
                  <a:pt x="1722589" y="5300930"/>
                  <a:pt x="1934026" y="5312502"/>
                  <a:pt x="2143004" y="5402420"/>
                </a:cubicBezTo>
                <a:cubicBezTo>
                  <a:pt x="2072259" y="5321879"/>
                  <a:pt x="2001915" y="5239927"/>
                  <a:pt x="1933391" y="5156971"/>
                </a:cubicBezTo>
                <a:cubicBezTo>
                  <a:pt x="1884964" y="5098829"/>
                  <a:pt x="1830279" y="5047453"/>
                  <a:pt x="1827118" y="4968410"/>
                </a:cubicBezTo>
                <a:cubicBezTo>
                  <a:pt x="1826899" y="4962830"/>
                  <a:pt x="1831287" y="4956131"/>
                  <a:pt x="1837349" y="4956357"/>
                </a:cubicBezTo>
                <a:cubicBezTo>
                  <a:pt x="1954786" y="4958180"/>
                  <a:pt x="2095955" y="5099243"/>
                  <a:pt x="2162835" y="5187853"/>
                </a:cubicBezTo>
                <a:cubicBezTo>
                  <a:pt x="2223806" y="5268314"/>
                  <a:pt x="2261117" y="5362764"/>
                  <a:pt x="2257167" y="5462123"/>
                </a:cubicBezTo>
                <a:cubicBezTo>
                  <a:pt x="2258619" y="5463463"/>
                  <a:pt x="2260110" y="5465731"/>
                  <a:pt x="2261598" y="5467998"/>
                </a:cubicBezTo>
                <a:cubicBezTo>
                  <a:pt x="2319293" y="5466627"/>
                  <a:pt x="2377620" y="5469418"/>
                  <a:pt x="2437177" y="5479608"/>
                </a:cubicBezTo>
                <a:cubicBezTo>
                  <a:pt x="2440002" y="5480429"/>
                  <a:pt x="2442387" y="5481726"/>
                  <a:pt x="2445247" y="5483476"/>
                </a:cubicBezTo>
                <a:cubicBezTo>
                  <a:pt x="2542410" y="5420910"/>
                  <a:pt x="2642483" y="5361023"/>
                  <a:pt x="2743626" y="5304819"/>
                </a:cubicBezTo>
                <a:cubicBezTo>
                  <a:pt x="2843877" y="5249576"/>
                  <a:pt x="2945694" y="5198471"/>
                  <a:pt x="3048102" y="5150595"/>
                </a:cubicBezTo>
                <a:cubicBezTo>
                  <a:pt x="2585795" y="5154639"/>
                  <a:pt x="2153807" y="4996795"/>
                  <a:pt x="1799414" y="4694732"/>
                </a:cubicBezTo>
                <a:cubicBezTo>
                  <a:pt x="1791709" y="4688523"/>
                  <a:pt x="1742423" y="4620635"/>
                  <a:pt x="1771735" y="4619929"/>
                </a:cubicBezTo>
                <a:cubicBezTo>
                  <a:pt x="2256142" y="4609405"/>
                  <a:pt x="2784409" y="4670721"/>
                  <a:pt x="3104273" y="5076159"/>
                </a:cubicBezTo>
                <a:cubicBezTo>
                  <a:pt x="3108183" y="5080663"/>
                  <a:pt x="3110711" y="5085686"/>
                  <a:pt x="3113245" y="5090705"/>
                </a:cubicBezTo>
                <a:cubicBezTo>
                  <a:pt x="3118189" y="5097958"/>
                  <a:pt x="3122727" y="5106622"/>
                  <a:pt x="3126294" y="5114400"/>
                </a:cubicBezTo>
                <a:cubicBezTo>
                  <a:pt x="3390302" y="4996262"/>
                  <a:pt x="3661785" y="4902036"/>
                  <a:pt x="3937433" y="4830473"/>
                </a:cubicBezTo>
                <a:cubicBezTo>
                  <a:pt x="3836176" y="4732523"/>
                  <a:pt x="3721785" y="4620668"/>
                  <a:pt x="3590475" y="4597974"/>
                </a:cubicBezTo>
                <a:cubicBezTo>
                  <a:pt x="3435249" y="4571111"/>
                  <a:pt x="3264279" y="4616605"/>
                  <a:pt x="3100264" y="4579845"/>
                </a:cubicBezTo>
                <a:cubicBezTo>
                  <a:pt x="2787310" y="4510393"/>
                  <a:pt x="2468738" y="4370372"/>
                  <a:pt x="2183576" y="4227150"/>
                </a:cubicBezTo>
                <a:cubicBezTo>
                  <a:pt x="2170260" y="4220226"/>
                  <a:pt x="2115765" y="4150220"/>
                  <a:pt x="2151029" y="4146947"/>
                </a:cubicBezTo>
                <a:cubicBezTo>
                  <a:pt x="2677991" y="4094203"/>
                  <a:pt x="3159089" y="4117356"/>
                  <a:pt x="3563434" y="4469115"/>
                </a:cubicBezTo>
                <a:lnTo>
                  <a:pt x="3177952" y="3657386"/>
                </a:lnTo>
                <a:cubicBezTo>
                  <a:pt x="3171337" y="3643210"/>
                  <a:pt x="3161442" y="3605414"/>
                  <a:pt x="3189263" y="3625726"/>
                </a:cubicBezTo>
                <a:cubicBezTo>
                  <a:pt x="3348177" y="3744655"/>
                  <a:pt x="3463235" y="3908187"/>
                  <a:pt x="3560912" y="4079863"/>
                </a:cubicBezTo>
                <a:cubicBezTo>
                  <a:pt x="3646545" y="4229668"/>
                  <a:pt x="3658964" y="4353983"/>
                  <a:pt x="3626636" y="4512230"/>
                </a:cubicBezTo>
                <a:cubicBezTo>
                  <a:pt x="3635603" y="4515129"/>
                  <a:pt x="3644081" y="4517586"/>
                  <a:pt x="3653088" y="4521417"/>
                </a:cubicBezTo>
                <a:cubicBezTo>
                  <a:pt x="3765052" y="4572828"/>
                  <a:pt x="3892199" y="4724230"/>
                  <a:pt x="3988128" y="4817267"/>
                </a:cubicBezTo>
                <a:cubicBezTo>
                  <a:pt x="4265269" y="4747971"/>
                  <a:pt x="4547054" y="4701774"/>
                  <a:pt x="4830582" y="4676000"/>
                </a:cubicBezTo>
                <a:lnTo>
                  <a:pt x="4830100" y="4675554"/>
                </a:lnTo>
                <a:cubicBezTo>
                  <a:pt x="4727027" y="4369030"/>
                  <a:pt x="4271973" y="4333199"/>
                  <a:pt x="4036318" y="4147013"/>
                </a:cubicBezTo>
                <a:cubicBezTo>
                  <a:pt x="3810777" y="3969273"/>
                  <a:pt x="3654591" y="3720297"/>
                  <a:pt x="3432098" y="3537312"/>
                </a:cubicBezTo>
                <a:cubicBezTo>
                  <a:pt x="3405134" y="3515099"/>
                  <a:pt x="3391592" y="3444385"/>
                  <a:pt x="3446761" y="3461278"/>
                </a:cubicBezTo>
                <a:cubicBezTo>
                  <a:pt x="3801752" y="3568638"/>
                  <a:pt x="4119982" y="3746863"/>
                  <a:pt x="4419733" y="3963555"/>
                </a:cubicBezTo>
                <a:cubicBezTo>
                  <a:pt x="4597168" y="4091520"/>
                  <a:pt x="4760991" y="4228417"/>
                  <a:pt x="4781371" y="4458604"/>
                </a:cubicBezTo>
                <a:cubicBezTo>
                  <a:pt x="4781562" y="4463257"/>
                  <a:pt x="4780772" y="4467014"/>
                  <a:pt x="4780440" y="4470290"/>
                </a:cubicBezTo>
                <a:cubicBezTo>
                  <a:pt x="4830364" y="4519056"/>
                  <a:pt x="4870983" y="4579844"/>
                  <a:pt x="4898954" y="4662092"/>
                </a:cubicBezTo>
                <a:cubicBezTo>
                  <a:pt x="4900480" y="4665288"/>
                  <a:pt x="4900107" y="4667630"/>
                  <a:pt x="4900699" y="4670867"/>
                </a:cubicBezTo>
                <a:cubicBezTo>
                  <a:pt x="5170915" y="4649815"/>
                  <a:pt x="5442360" y="4647817"/>
                  <a:pt x="5714511" y="4663483"/>
                </a:cubicBezTo>
                <a:cubicBezTo>
                  <a:pt x="5651495" y="4555157"/>
                  <a:pt x="5582088" y="4449879"/>
                  <a:pt x="5464793" y="4393556"/>
                </a:cubicBezTo>
                <a:cubicBezTo>
                  <a:pt x="5463384" y="4393148"/>
                  <a:pt x="5462860" y="4391770"/>
                  <a:pt x="5461897" y="4390879"/>
                </a:cubicBezTo>
                <a:cubicBezTo>
                  <a:pt x="4970387" y="4293633"/>
                  <a:pt x="4556299" y="3674930"/>
                  <a:pt x="4294126" y="3303048"/>
                </a:cubicBezTo>
                <a:cubicBezTo>
                  <a:pt x="4284225" y="3288537"/>
                  <a:pt x="4271318" y="3233630"/>
                  <a:pt x="4305321" y="3256953"/>
                </a:cubicBezTo>
                <a:cubicBezTo>
                  <a:pt x="4530520" y="3414680"/>
                  <a:pt x="4740956" y="3587440"/>
                  <a:pt x="4949299" y="3766336"/>
                </a:cubicBezTo>
                <a:cubicBezTo>
                  <a:pt x="5065543" y="3866477"/>
                  <a:pt x="5184542" y="3965579"/>
                  <a:pt x="5291452" y="4076801"/>
                </a:cubicBezTo>
                <a:cubicBezTo>
                  <a:pt x="5309900" y="4095629"/>
                  <a:pt x="5393714" y="4211504"/>
                  <a:pt x="5434998" y="4254100"/>
                </a:cubicBezTo>
                <a:cubicBezTo>
                  <a:pt x="5369347" y="4172892"/>
                  <a:pt x="5356822" y="3836202"/>
                  <a:pt x="5351015" y="3760989"/>
                </a:cubicBezTo>
                <a:cubicBezTo>
                  <a:pt x="5330486" y="3492147"/>
                  <a:pt x="5355823" y="3228927"/>
                  <a:pt x="5413780" y="2966265"/>
                </a:cubicBezTo>
                <a:cubicBezTo>
                  <a:pt x="5415835" y="2956520"/>
                  <a:pt x="5420191" y="2953318"/>
                  <a:pt x="5425627" y="2954192"/>
                </a:cubicBezTo>
                <a:close/>
                <a:moveTo>
                  <a:pt x="6604735" y="2041381"/>
                </a:moveTo>
                <a:cubicBezTo>
                  <a:pt x="6726311" y="2327927"/>
                  <a:pt x="6916754" y="2606522"/>
                  <a:pt x="7204487" y="2742112"/>
                </a:cubicBezTo>
                <a:cubicBezTo>
                  <a:pt x="7179895" y="2719491"/>
                  <a:pt x="7154936" y="2696378"/>
                  <a:pt x="7131592" y="2672096"/>
                </a:cubicBezTo>
                <a:cubicBezTo>
                  <a:pt x="7084181" y="2622518"/>
                  <a:pt x="7039271" y="2569608"/>
                  <a:pt x="6996344" y="2518310"/>
                </a:cubicBezTo>
                <a:cubicBezTo>
                  <a:pt x="6908871" y="2414600"/>
                  <a:pt x="6818501" y="2306884"/>
                  <a:pt x="6735495" y="2196890"/>
                </a:cubicBezTo>
                <a:lnTo>
                  <a:pt x="6721901" y="2179274"/>
                </a:lnTo>
                <a:cubicBezTo>
                  <a:pt x="6685654" y="2131523"/>
                  <a:pt x="6648317" y="2082278"/>
                  <a:pt x="6604735" y="2041381"/>
                </a:cubicBezTo>
                <a:close/>
                <a:moveTo>
                  <a:pt x="6591670" y="1988277"/>
                </a:moveTo>
                <a:cubicBezTo>
                  <a:pt x="6653650" y="2036451"/>
                  <a:pt x="6701310" y="2098809"/>
                  <a:pt x="6747349" y="2160069"/>
                </a:cubicBezTo>
                <a:lnTo>
                  <a:pt x="6760943" y="2177686"/>
                </a:lnTo>
                <a:cubicBezTo>
                  <a:pt x="6844486" y="2287290"/>
                  <a:pt x="6934499" y="2394502"/>
                  <a:pt x="7021065" y="2498102"/>
                </a:cubicBezTo>
                <a:cubicBezTo>
                  <a:pt x="7063629" y="2548900"/>
                  <a:pt x="7108178" y="2601313"/>
                  <a:pt x="7155223" y="2650386"/>
                </a:cubicBezTo>
                <a:cubicBezTo>
                  <a:pt x="7170968" y="2666443"/>
                  <a:pt x="7186885" y="2681619"/>
                  <a:pt x="7203167" y="2697288"/>
                </a:cubicBezTo>
                <a:cubicBezTo>
                  <a:pt x="7124362" y="2565928"/>
                  <a:pt x="7030837" y="2441422"/>
                  <a:pt x="6937703" y="2321981"/>
                </a:cubicBezTo>
                <a:cubicBezTo>
                  <a:pt x="6842752" y="2200032"/>
                  <a:pt x="6742965" y="2048781"/>
                  <a:pt x="6591670" y="1988277"/>
                </a:cubicBezTo>
                <a:close/>
                <a:moveTo>
                  <a:pt x="5798671" y="1981601"/>
                </a:moveTo>
                <a:cubicBezTo>
                  <a:pt x="5784234" y="2008086"/>
                  <a:pt x="5768551" y="2036236"/>
                  <a:pt x="5754709" y="2071454"/>
                </a:cubicBezTo>
                <a:cubicBezTo>
                  <a:pt x="5651219" y="2330361"/>
                  <a:pt x="5694208" y="2592217"/>
                  <a:pt x="5763044" y="2842206"/>
                </a:cubicBezTo>
                <a:cubicBezTo>
                  <a:pt x="5763687" y="2828007"/>
                  <a:pt x="5764331" y="2813808"/>
                  <a:pt x="5764974" y="2799609"/>
                </a:cubicBezTo>
                <a:cubicBezTo>
                  <a:pt x="5766710" y="2755616"/>
                  <a:pt x="5768626" y="2710738"/>
                  <a:pt x="5767665" y="2666409"/>
                </a:cubicBezTo>
                <a:cubicBezTo>
                  <a:pt x="5766964" y="2637156"/>
                  <a:pt x="5764828" y="2608182"/>
                  <a:pt x="5763055" y="2579705"/>
                </a:cubicBezTo>
                <a:cubicBezTo>
                  <a:pt x="5760913" y="2550734"/>
                  <a:pt x="5758780" y="2521760"/>
                  <a:pt x="5758079" y="2492508"/>
                </a:cubicBezTo>
                <a:cubicBezTo>
                  <a:pt x="5755745" y="2394242"/>
                  <a:pt x="5767619" y="2294070"/>
                  <a:pt x="5779325" y="2197069"/>
                </a:cubicBezTo>
                <a:cubicBezTo>
                  <a:pt x="5787753" y="2126095"/>
                  <a:pt x="5796001" y="2053736"/>
                  <a:pt x="5798671" y="1981601"/>
                </a:cubicBezTo>
                <a:close/>
                <a:moveTo>
                  <a:pt x="5829202" y="1971679"/>
                </a:moveTo>
                <a:cubicBezTo>
                  <a:pt x="5826736" y="2047481"/>
                  <a:pt x="5818154" y="2123904"/>
                  <a:pt x="5809558" y="2198043"/>
                </a:cubicBezTo>
                <a:cubicBezTo>
                  <a:pt x="5798026" y="2294159"/>
                  <a:pt x="5785973" y="2392938"/>
                  <a:pt x="5788653" y="2489430"/>
                </a:cubicBezTo>
                <a:cubicBezTo>
                  <a:pt x="5789524" y="2517790"/>
                  <a:pt x="5791665" y="2546759"/>
                  <a:pt x="5793439" y="2575235"/>
                </a:cubicBezTo>
                <a:cubicBezTo>
                  <a:pt x="5794815" y="2596366"/>
                  <a:pt x="5795822" y="2617001"/>
                  <a:pt x="5796837" y="2637633"/>
                </a:cubicBezTo>
                <a:cubicBezTo>
                  <a:pt x="5803017" y="2582794"/>
                  <a:pt x="5810098" y="2528066"/>
                  <a:pt x="5818614" y="2473055"/>
                </a:cubicBezTo>
                <a:cubicBezTo>
                  <a:pt x="5845917" y="2299125"/>
                  <a:pt x="5877599" y="2135758"/>
                  <a:pt x="5829202" y="1971679"/>
                </a:cubicBezTo>
                <a:close/>
                <a:moveTo>
                  <a:pt x="5911389" y="1898371"/>
                </a:moveTo>
                <a:cubicBezTo>
                  <a:pt x="6006914" y="2026768"/>
                  <a:pt x="6112955" y="2136857"/>
                  <a:pt x="6237627" y="2231921"/>
                </a:cubicBezTo>
                <a:cubicBezTo>
                  <a:pt x="6161282" y="2090381"/>
                  <a:pt x="6060308" y="1952200"/>
                  <a:pt x="5911389" y="1898371"/>
                </a:cubicBezTo>
                <a:close/>
                <a:moveTo>
                  <a:pt x="6944437" y="1575402"/>
                </a:moveTo>
                <a:cubicBezTo>
                  <a:pt x="6732842" y="1643305"/>
                  <a:pt x="6518352" y="1707201"/>
                  <a:pt x="6304730" y="1766654"/>
                </a:cubicBezTo>
                <a:cubicBezTo>
                  <a:pt x="6527947" y="1784949"/>
                  <a:pt x="6737901" y="1680839"/>
                  <a:pt x="6944437" y="1575402"/>
                </a:cubicBezTo>
                <a:close/>
                <a:moveTo>
                  <a:pt x="7019523" y="1519450"/>
                </a:moveTo>
                <a:cubicBezTo>
                  <a:pt x="6766096" y="1537552"/>
                  <a:pt x="6524653" y="1609537"/>
                  <a:pt x="6298091" y="1737122"/>
                </a:cubicBezTo>
                <a:cubicBezTo>
                  <a:pt x="6539381" y="1670594"/>
                  <a:pt x="6780997" y="1597715"/>
                  <a:pt x="7019523" y="1519450"/>
                </a:cubicBezTo>
                <a:close/>
                <a:moveTo>
                  <a:pt x="2399523" y="1428234"/>
                </a:moveTo>
                <a:cubicBezTo>
                  <a:pt x="2324192" y="1539775"/>
                  <a:pt x="2267478" y="1713586"/>
                  <a:pt x="2224982" y="1826201"/>
                </a:cubicBezTo>
                <a:cubicBezTo>
                  <a:pt x="2161246" y="1995817"/>
                  <a:pt x="2120250" y="2168765"/>
                  <a:pt x="2096099" y="2345900"/>
                </a:cubicBezTo>
                <a:cubicBezTo>
                  <a:pt x="2166834" y="2165047"/>
                  <a:pt x="2226331" y="1978598"/>
                  <a:pt x="2283317" y="1796925"/>
                </a:cubicBezTo>
                <a:lnTo>
                  <a:pt x="2399523" y="1428234"/>
                </a:lnTo>
                <a:close/>
                <a:moveTo>
                  <a:pt x="2448558" y="1373435"/>
                </a:moveTo>
                <a:lnTo>
                  <a:pt x="2312521" y="1806140"/>
                </a:lnTo>
                <a:cubicBezTo>
                  <a:pt x="2255817" y="1985569"/>
                  <a:pt x="2197150" y="2169492"/>
                  <a:pt x="2127533" y="2348380"/>
                </a:cubicBezTo>
                <a:cubicBezTo>
                  <a:pt x="2230881" y="2201722"/>
                  <a:pt x="2307261" y="2041905"/>
                  <a:pt x="2358080" y="1866134"/>
                </a:cubicBezTo>
                <a:cubicBezTo>
                  <a:pt x="2378743" y="1795373"/>
                  <a:pt x="2394349" y="1722940"/>
                  <a:pt x="2407436" y="1651070"/>
                </a:cubicBezTo>
                <a:cubicBezTo>
                  <a:pt x="2417458" y="1596892"/>
                  <a:pt x="2466254" y="1384915"/>
                  <a:pt x="2448558" y="1373435"/>
                </a:cubicBezTo>
                <a:close/>
                <a:moveTo>
                  <a:pt x="278707" y="1352270"/>
                </a:moveTo>
                <a:lnTo>
                  <a:pt x="321570" y="1861610"/>
                </a:lnTo>
                <a:cubicBezTo>
                  <a:pt x="336248" y="1725752"/>
                  <a:pt x="317508" y="1584885"/>
                  <a:pt x="294281" y="1440658"/>
                </a:cubicBezTo>
                <a:lnTo>
                  <a:pt x="278707" y="1352270"/>
                </a:lnTo>
                <a:close/>
                <a:moveTo>
                  <a:pt x="1423821" y="1351958"/>
                </a:moveTo>
                <a:cubicBezTo>
                  <a:pt x="1426859" y="1507722"/>
                  <a:pt x="1587831" y="1796280"/>
                  <a:pt x="1638521" y="1908470"/>
                </a:cubicBezTo>
                <a:cubicBezTo>
                  <a:pt x="1674424" y="1987707"/>
                  <a:pt x="1711105" y="2070587"/>
                  <a:pt x="1754199" y="2149284"/>
                </a:cubicBezTo>
                <a:cubicBezTo>
                  <a:pt x="1797295" y="2227981"/>
                  <a:pt x="1846801" y="2302493"/>
                  <a:pt x="1908359" y="2364988"/>
                </a:cubicBezTo>
                <a:cubicBezTo>
                  <a:pt x="1805946" y="2193096"/>
                  <a:pt x="1725953" y="2007134"/>
                  <a:pt x="1647661" y="1825945"/>
                </a:cubicBezTo>
                <a:cubicBezTo>
                  <a:pt x="1579500" y="1667751"/>
                  <a:pt x="1508533" y="1505355"/>
                  <a:pt x="1423821" y="1351958"/>
                </a:cubicBezTo>
                <a:close/>
                <a:moveTo>
                  <a:pt x="1431890" y="1306475"/>
                </a:moveTo>
                <a:cubicBezTo>
                  <a:pt x="1458339" y="1352187"/>
                  <a:pt x="1483952" y="1399016"/>
                  <a:pt x="1507597" y="1446132"/>
                </a:cubicBezTo>
                <a:cubicBezTo>
                  <a:pt x="1568403" y="1567288"/>
                  <a:pt x="1621917" y="1692101"/>
                  <a:pt x="1674586" y="1813832"/>
                </a:cubicBezTo>
                <a:cubicBezTo>
                  <a:pt x="1719648" y="1918315"/>
                  <a:pt x="1765554" y="2024477"/>
                  <a:pt x="1815950" y="2128564"/>
                </a:cubicBezTo>
                <a:cubicBezTo>
                  <a:pt x="1866346" y="2232648"/>
                  <a:pt x="1921228" y="2334658"/>
                  <a:pt x="1984242" y="2430829"/>
                </a:cubicBezTo>
                <a:cubicBezTo>
                  <a:pt x="1994073" y="2437830"/>
                  <a:pt x="2003908" y="2444836"/>
                  <a:pt x="2014023" y="2450995"/>
                </a:cubicBezTo>
                <a:cubicBezTo>
                  <a:pt x="1956448" y="2239741"/>
                  <a:pt x="1853160" y="2049325"/>
                  <a:pt x="1747337" y="1855264"/>
                </a:cubicBezTo>
                <a:cubicBezTo>
                  <a:pt x="1678102" y="1728504"/>
                  <a:pt x="1608870" y="1601753"/>
                  <a:pt x="1533749" y="1478656"/>
                </a:cubicBezTo>
                <a:cubicBezTo>
                  <a:pt x="1510398" y="1440515"/>
                  <a:pt x="1454048" y="1294657"/>
                  <a:pt x="1431890" y="1306475"/>
                </a:cubicBezTo>
                <a:close/>
                <a:moveTo>
                  <a:pt x="5052692" y="1292994"/>
                </a:moveTo>
                <a:cubicBezTo>
                  <a:pt x="5103155" y="1406739"/>
                  <a:pt x="5153078" y="1520878"/>
                  <a:pt x="5200661" y="1635186"/>
                </a:cubicBezTo>
                <a:cubicBezTo>
                  <a:pt x="5238218" y="1725483"/>
                  <a:pt x="5273610" y="1815047"/>
                  <a:pt x="5297138" y="1906351"/>
                </a:cubicBezTo>
                <a:cubicBezTo>
                  <a:pt x="5281533" y="1683399"/>
                  <a:pt x="5177210" y="1491946"/>
                  <a:pt x="5052692" y="1292994"/>
                </a:cubicBezTo>
                <a:close/>
                <a:moveTo>
                  <a:pt x="5009948" y="1273619"/>
                </a:moveTo>
                <a:cubicBezTo>
                  <a:pt x="5013363" y="1406203"/>
                  <a:pt x="5078144" y="1538571"/>
                  <a:pt x="5121777" y="1654213"/>
                </a:cubicBezTo>
                <a:cubicBezTo>
                  <a:pt x="5175625" y="1795269"/>
                  <a:pt x="5233597" y="1934093"/>
                  <a:pt x="5293545" y="2072247"/>
                </a:cubicBezTo>
                <a:cubicBezTo>
                  <a:pt x="5293533" y="2069971"/>
                  <a:pt x="5294060" y="2067298"/>
                  <a:pt x="5294042" y="2065019"/>
                </a:cubicBezTo>
                <a:cubicBezTo>
                  <a:pt x="5282123" y="1924099"/>
                  <a:pt x="5230273" y="1786942"/>
                  <a:pt x="5171936" y="1647613"/>
                </a:cubicBezTo>
                <a:cubicBezTo>
                  <a:pt x="5119977" y="1522743"/>
                  <a:pt x="5065315" y="1397539"/>
                  <a:pt x="5009948" y="1273619"/>
                </a:cubicBezTo>
                <a:close/>
                <a:moveTo>
                  <a:pt x="655236" y="1268632"/>
                </a:moveTo>
                <a:cubicBezTo>
                  <a:pt x="717895" y="1408869"/>
                  <a:pt x="771574" y="1550454"/>
                  <a:pt x="839521" y="1685315"/>
                </a:cubicBezTo>
                <a:cubicBezTo>
                  <a:pt x="907470" y="1820177"/>
                  <a:pt x="989683" y="1948318"/>
                  <a:pt x="1109416" y="2061663"/>
                </a:cubicBezTo>
                <a:cubicBezTo>
                  <a:pt x="1177718" y="2126399"/>
                  <a:pt x="1244319" y="2184954"/>
                  <a:pt x="1298300" y="2247742"/>
                </a:cubicBezTo>
                <a:cubicBezTo>
                  <a:pt x="1250168" y="2156040"/>
                  <a:pt x="1187457" y="2071655"/>
                  <a:pt x="1125871" y="1989513"/>
                </a:cubicBezTo>
                <a:cubicBezTo>
                  <a:pt x="1076370" y="1923070"/>
                  <a:pt x="1025189" y="1854667"/>
                  <a:pt x="981574" y="1783157"/>
                </a:cubicBezTo>
                <a:cubicBezTo>
                  <a:pt x="960475" y="1748106"/>
                  <a:pt x="941058" y="1712211"/>
                  <a:pt x="922198" y="1677437"/>
                </a:cubicBezTo>
                <a:cubicBezTo>
                  <a:pt x="905028" y="1646031"/>
                  <a:pt x="887579" y="1614059"/>
                  <a:pt x="869293" y="1583214"/>
                </a:cubicBezTo>
                <a:cubicBezTo>
                  <a:pt x="832994" y="1522086"/>
                  <a:pt x="791368" y="1462924"/>
                  <a:pt x="751431" y="1405731"/>
                </a:cubicBezTo>
                <a:lnTo>
                  <a:pt x="655236" y="1268632"/>
                </a:lnTo>
                <a:close/>
                <a:moveTo>
                  <a:pt x="6516292" y="1263064"/>
                </a:moveTo>
                <a:cubicBezTo>
                  <a:pt x="6288018" y="1373581"/>
                  <a:pt x="6031500" y="1451909"/>
                  <a:pt x="5736320" y="1501803"/>
                </a:cubicBezTo>
                <a:cubicBezTo>
                  <a:pt x="6001708" y="1565837"/>
                  <a:pt x="6267694" y="1408906"/>
                  <a:pt x="6516292" y="1263064"/>
                </a:cubicBezTo>
                <a:close/>
                <a:moveTo>
                  <a:pt x="291466" y="1250369"/>
                </a:moveTo>
                <a:cubicBezTo>
                  <a:pt x="302228" y="1312380"/>
                  <a:pt x="313548" y="1374109"/>
                  <a:pt x="323180" y="1435283"/>
                </a:cubicBezTo>
                <a:cubicBezTo>
                  <a:pt x="347262" y="1585402"/>
                  <a:pt x="366566" y="1733005"/>
                  <a:pt x="349381" y="1875041"/>
                </a:cubicBezTo>
                <a:cubicBezTo>
                  <a:pt x="398887" y="1761016"/>
                  <a:pt x="404047" y="1643975"/>
                  <a:pt x="374363" y="1506494"/>
                </a:cubicBezTo>
                <a:cubicBezTo>
                  <a:pt x="356845" y="1425406"/>
                  <a:pt x="334841" y="1350786"/>
                  <a:pt x="302168" y="1274495"/>
                </a:cubicBezTo>
                <a:cubicBezTo>
                  <a:pt x="298229" y="1265236"/>
                  <a:pt x="295129" y="1257666"/>
                  <a:pt x="291466" y="1250369"/>
                </a:cubicBezTo>
                <a:close/>
                <a:moveTo>
                  <a:pt x="678222" y="1248670"/>
                </a:moveTo>
                <a:lnTo>
                  <a:pt x="775536" y="1388015"/>
                </a:lnTo>
                <a:cubicBezTo>
                  <a:pt x="815764" y="1445771"/>
                  <a:pt x="857669" y="1505484"/>
                  <a:pt x="894529" y="1567739"/>
                </a:cubicBezTo>
                <a:cubicBezTo>
                  <a:pt x="913103" y="1599148"/>
                  <a:pt x="930546" y="1631115"/>
                  <a:pt x="948000" y="1663088"/>
                </a:cubicBezTo>
                <a:cubicBezTo>
                  <a:pt x="966853" y="1697859"/>
                  <a:pt x="986277" y="1733757"/>
                  <a:pt x="1006812" y="1767683"/>
                </a:cubicBezTo>
                <a:cubicBezTo>
                  <a:pt x="1049303" y="1838347"/>
                  <a:pt x="1100205" y="1906189"/>
                  <a:pt x="1149133" y="1971513"/>
                </a:cubicBezTo>
                <a:cubicBezTo>
                  <a:pt x="1215506" y="2060384"/>
                  <a:pt x="1283561" y="2151216"/>
                  <a:pt x="1333952" y="2251620"/>
                </a:cubicBezTo>
                <a:lnTo>
                  <a:pt x="1337329" y="2258350"/>
                </a:lnTo>
                <a:cubicBezTo>
                  <a:pt x="1352131" y="2023413"/>
                  <a:pt x="1145204" y="1784597"/>
                  <a:pt x="1014726" y="1615556"/>
                </a:cubicBezTo>
                <a:cubicBezTo>
                  <a:pt x="911517" y="1481269"/>
                  <a:pt x="800192" y="1360189"/>
                  <a:pt x="678222" y="1248670"/>
                </a:cubicBezTo>
                <a:close/>
                <a:moveTo>
                  <a:pt x="6691602" y="1140573"/>
                </a:moveTo>
                <a:cubicBezTo>
                  <a:pt x="6646175" y="1158238"/>
                  <a:pt x="6598950" y="1175684"/>
                  <a:pt x="6571100" y="1183662"/>
                </a:cubicBezTo>
                <a:cubicBezTo>
                  <a:pt x="6462406" y="1213607"/>
                  <a:pt x="6352215" y="1234713"/>
                  <a:pt x="6241687" y="1257600"/>
                </a:cubicBezTo>
                <a:cubicBezTo>
                  <a:pt x="6040746" y="1299467"/>
                  <a:pt x="5893317" y="1420819"/>
                  <a:pt x="5693009" y="1478256"/>
                </a:cubicBezTo>
                <a:cubicBezTo>
                  <a:pt x="6021285" y="1426507"/>
                  <a:pt x="6301876" y="1340642"/>
                  <a:pt x="6548420" y="1214599"/>
                </a:cubicBezTo>
                <a:lnTo>
                  <a:pt x="6605473" y="1184686"/>
                </a:lnTo>
                <a:cubicBezTo>
                  <a:pt x="6633823" y="1169483"/>
                  <a:pt x="6662531" y="1154778"/>
                  <a:pt x="6691602" y="1140573"/>
                </a:cubicBezTo>
                <a:close/>
                <a:moveTo>
                  <a:pt x="4002475" y="1037802"/>
                </a:moveTo>
                <a:lnTo>
                  <a:pt x="4000324" y="1039362"/>
                </a:lnTo>
                <a:lnTo>
                  <a:pt x="4002862" y="1042866"/>
                </a:lnTo>
                <a:cubicBezTo>
                  <a:pt x="4002672" y="1041472"/>
                  <a:pt x="4002487" y="1040086"/>
                  <a:pt x="4002475" y="1037802"/>
                </a:cubicBezTo>
                <a:close/>
                <a:moveTo>
                  <a:pt x="506322" y="1020997"/>
                </a:moveTo>
                <a:cubicBezTo>
                  <a:pt x="513282" y="1018930"/>
                  <a:pt x="522180" y="1021005"/>
                  <a:pt x="533068" y="1029409"/>
                </a:cubicBezTo>
                <a:cubicBezTo>
                  <a:pt x="813777" y="1244537"/>
                  <a:pt x="1037861" y="1510547"/>
                  <a:pt x="1232525" y="1804675"/>
                </a:cubicBezTo>
                <a:cubicBezTo>
                  <a:pt x="1347857" y="1978510"/>
                  <a:pt x="1448039" y="2155739"/>
                  <a:pt x="1388858" y="2368011"/>
                </a:cubicBezTo>
                <a:cubicBezTo>
                  <a:pt x="1387462" y="2372226"/>
                  <a:pt x="1385496" y="2375314"/>
                  <a:pt x="1384098" y="2378125"/>
                </a:cubicBezTo>
                <a:cubicBezTo>
                  <a:pt x="1412260" y="2438425"/>
                  <a:pt x="1428077" y="2506324"/>
                  <a:pt x="1425393" y="2589124"/>
                </a:cubicBezTo>
                <a:cubicBezTo>
                  <a:pt x="1425681" y="2592488"/>
                  <a:pt x="1424559" y="2594453"/>
                  <a:pt x="1424001" y="2597541"/>
                </a:cubicBezTo>
                <a:cubicBezTo>
                  <a:pt x="1672217" y="2669579"/>
                  <a:pt x="1915127" y="2759032"/>
                  <a:pt x="2152729" y="2864487"/>
                </a:cubicBezTo>
                <a:cubicBezTo>
                  <a:pt x="2132903" y="2746636"/>
                  <a:pt x="2106350" y="2629357"/>
                  <a:pt x="2020609" y="2539671"/>
                </a:cubicBezTo>
                <a:cubicBezTo>
                  <a:pt x="2019486" y="2538832"/>
                  <a:pt x="2019482" y="2537426"/>
                  <a:pt x="2018920" y="2536309"/>
                </a:cubicBezTo>
                <a:cubicBezTo>
                  <a:pt x="1612986" y="2284320"/>
                  <a:pt x="1451410" y="1593008"/>
                  <a:pt x="1342441" y="1173017"/>
                </a:cubicBezTo>
                <a:cubicBezTo>
                  <a:pt x="1338482" y="1156742"/>
                  <a:pt x="1345418" y="1103405"/>
                  <a:pt x="1367925" y="1135648"/>
                </a:cubicBezTo>
                <a:cubicBezTo>
                  <a:pt x="1515878" y="1352095"/>
                  <a:pt x="1645605" y="1576999"/>
                  <a:pt x="1771401" y="1806673"/>
                </a:cubicBezTo>
                <a:cubicBezTo>
                  <a:pt x="1841477" y="1935111"/>
                  <a:pt x="1914363" y="2063547"/>
                  <a:pt x="1972385" y="2198735"/>
                </a:cubicBezTo>
                <a:cubicBezTo>
                  <a:pt x="1982518" y="2221738"/>
                  <a:pt x="2018367" y="2353316"/>
                  <a:pt x="2040892" y="2405205"/>
                </a:cubicBezTo>
                <a:cubicBezTo>
                  <a:pt x="2009600" y="2310668"/>
                  <a:pt x="2111587" y="2005996"/>
                  <a:pt x="2131689" y="1936926"/>
                </a:cubicBezTo>
                <a:cubicBezTo>
                  <a:pt x="2203731" y="1690111"/>
                  <a:pt x="2314813" y="1463729"/>
                  <a:pt x="2454820" y="1248808"/>
                </a:cubicBezTo>
                <a:cubicBezTo>
                  <a:pt x="2475264" y="1216788"/>
                  <a:pt x="2493340" y="1290570"/>
                  <a:pt x="2492512" y="1302920"/>
                </a:cubicBezTo>
                <a:cubicBezTo>
                  <a:pt x="2465675" y="1747535"/>
                  <a:pt x="2370053" y="2178216"/>
                  <a:pt x="2081216" y="2527513"/>
                </a:cubicBezTo>
                <a:cubicBezTo>
                  <a:pt x="2081497" y="2528073"/>
                  <a:pt x="2081211" y="2528916"/>
                  <a:pt x="2081211" y="2528916"/>
                </a:cubicBezTo>
                <a:cubicBezTo>
                  <a:pt x="2150699" y="2633778"/>
                  <a:pt x="2178105" y="2756954"/>
                  <a:pt x="2199067" y="2884061"/>
                </a:cubicBezTo>
                <a:cubicBezTo>
                  <a:pt x="2641128" y="3084915"/>
                  <a:pt x="3028660" y="3311628"/>
                  <a:pt x="3192586" y="3411496"/>
                </a:cubicBezTo>
                <a:cubicBezTo>
                  <a:pt x="3356510" y="3511368"/>
                  <a:pt x="3237401" y="3517312"/>
                  <a:pt x="3182620" y="3483279"/>
                </a:cubicBezTo>
                <a:cubicBezTo>
                  <a:pt x="3055506" y="3404310"/>
                  <a:pt x="2789863" y="3259545"/>
                  <a:pt x="2435119" y="3080173"/>
                </a:cubicBezTo>
                <a:lnTo>
                  <a:pt x="2410152" y="3063751"/>
                </a:lnTo>
                <a:lnTo>
                  <a:pt x="2408099" y="3064403"/>
                </a:lnTo>
                <a:lnTo>
                  <a:pt x="2407218" y="3070324"/>
                </a:lnTo>
                <a:cubicBezTo>
                  <a:pt x="2402612" y="3079171"/>
                  <a:pt x="2394080" y="3088906"/>
                  <a:pt x="2380138" y="3099341"/>
                </a:cubicBezTo>
                <a:cubicBezTo>
                  <a:pt x="2194333" y="3283170"/>
                  <a:pt x="1992503" y="3449064"/>
                  <a:pt x="1765923" y="3581043"/>
                </a:cubicBezTo>
                <a:cubicBezTo>
                  <a:pt x="1744896" y="3593696"/>
                  <a:pt x="1723857" y="3603555"/>
                  <a:pt x="1702258" y="3612286"/>
                </a:cubicBezTo>
                <a:cubicBezTo>
                  <a:pt x="1664333" y="3650747"/>
                  <a:pt x="1731601" y="3589836"/>
                  <a:pt x="1538370" y="3811804"/>
                </a:cubicBezTo>
                <a:cubicBezTo>
                  <a:pt x="1278852" y="4250311"/>
                  <a:pt x="915356" y="4600566"/>
                  <a:pt x="542867" y="4944092"/>
                </a:cubicBezTo>
                <a:cubicBezTo>
                  <a:pt x="521291" y="4964055"/>
                  <a:pt x="503482" y="4879596"/>
                  <a:pt x="515800" y="4862180"/>
                </a:cubicBezTo>
                <a:cubicBezTo>
                  <a:pt x="664236" y="4650055"/>
                  <a:pt x="747224" y="4402666"/>
                  <a:pt x="909145" y="4199225"/>
                </a:cubicBezTo>
                <a:cubicBezTo>
                  <a:pt x="998789" y="4086824"/>
                  <a:pt x="1101084" y="3991246"/>
                  <a:pt x="1214067" y="3908561"/>
                </a:cubicBezTo>
                <a:cubicBezTo>
                  <a:pt x="1023317" y="3973399"/>
                  <a:pt x="824392" y="4020568"/>
                  <a:pt x="640967" y="4105601"/>
                </a:cubicBezTo>
                <a:cubicBezTo>
                  <a:pt x="458381" y="4190213"/>
                  <a:pt x="284593" y="4292005"/>
                  <a:pt x="112563" y="4396952"/>
                </a:cubicBezTo>
                <a:lnTo>
                  <a:pt x="0" y="4466006"/>
                </a:lnTo>
                <a:lnTo>
                  <a:pt x="0" y="4233763"/>
                </a:lnTo>
                <a:lnTo>
                  <a:pt x="36881" y="4200118"/>
                </a:lnTo>
                <a:cubicBezTo>
                  <a:pt x="302143" y="3962792"/>
                  <a:pt x="585478" y="3740226"/>
                  <a:pt x="910534" y="3629753"/>
                </a:cubicBezTo>
                <a:cubicBezTo>
                  <a:pt x="1140280" y="3551663"/>
                  <a:pt x="1356783" y="3624873"/>
                  <a:pt x="1578717" y="3575982"/>
                </a:cubicBezTo>
                <a:cubicBezTo>
                  <a:pt x="1857881" y="3513822"/>
                  <a:pt x="2134207" y="3238918"/>
                  <a:pt x="2338780" y="3033725"/>
                </a:cubicBezTo>
                <a:cubicBezTo>
                  <a:pt x="2165203" y="2949506"/>
                  <a:pt x="1987990" y="2873430"/>
                  <a:pt x="1807991" y="2807184"/>
                </a:cubicBezTo>
                <a:cubicBezTo>
                  <a:pt x="1696192" y="2934214"/>
                  <a:pt x="1567238" y="3035444"/>
                  <a:pt x="1416358" y="3112571"/>
                </a:cubicBezTo>
                <a:cubicBezTo>
                  <a:pt x="1318658" y="3280278"/>
                  <a:pt x="1112986" y="3321000"/>
                  <a:pt x="939066" y="3378798"/>
                </a:cubicBezTo>
                <a:cubicBezTo>
                  <a:pt x="668357" y="3469020"/>
                  <a:pt x="393418" y="3543804"/>
                  <a:pt x="115099" y="3607650"/>
                </a:cubicBezTo>
                <a:cubicBezTo>
                  <a:pt x="80589" y="3615844"/>
                  <a:pt x="67554" y="3533906"/>
                  <a:pt x="97284" y="3520393"/>
                </a:cubicBezTo>
                <a:cubicBezTo>
                  <a:pt x="382521" y="3387774"/>
                  <a:pt x="642160" y="3215335"/>
                  <a:pt x="922050" y="3074867"/>
                </a:cubicBezTo>
                <a:cubicBezTo>
                  <a:pt x="1080787" y="2995199"/>
                  <a:pt x="1233979" y="2960447"/>
                  <a:pt x="1405265" y="3016319"/>
                </a:cubicBezTo>
                <a:cubicBezTo>
                  <a:pt x="1406106" y="3016600"/>
                  <a:pt x="1406671" y="3017724"/>
                  <a:pt x="1407512" y="3018001"/>
                </a:cubicBezTo>
                <a:cubicBezTo>
                  <a:pt x="1526420" y="2954115"/>
                  <a:pt x="1632390" y="2874245"/>
                  <a:pt x="1726266" y="2777274"/>
                </a:cubicBezTo>
                <a:cubicBezTo>
                  <a:pt x="1369635" y="2651515"/>
                  <a:pt x="1000990" y="2561972"/>
                  <a:pt x="625390" y="2514541"/>
                </a:cubicBezTo>
                <a:cubicBezTo>
                  <a:pt x="624559" y="2519877"/>
                  <a:pt x="622878" y="2524928"/>
                  <a:pt x="619799" y="2527180"/>
                </a:cubicBezTo>
                <a:cubicBezTo>
                  <a:pt x="509037" y="2598914"/>
                  <a:pt x="403069" y="2677377"/>
                  <a:pt x="310030" y="2771818"/>
                </a:cubicBezTo>
                <a:cubicBezTo>
                  <a:pt x="266034" y="2817076"/>
                  <a:pt x="224887" y="2891795"/>
                  <a:pt x="173877" y="2937056"/>
                </a:cubicBezTo>
                <a:cubicBezTo>
                  <a:pt x="145840" y="3003792"/>
                  <a:pt x="113686" y="3071134"/>
                  <a:pt x="77889" y="3138440"/>
                </a:cubicBezTo>
                <a:lnTo>
                  <a:pt x="0" y="3271395"/>
                </a:lnTo>
                <a:lnTo>
                  <a:pt x="0" y="3153002"/>
                </a:lnTo>
                <a:lnTo>
                  <a:pt x="2386" y="3149203"/>
                </a:lnTo>
                <a:cubicBezTo>
                  <a:pt x="33821" y="3095439"/>
                  <a:pt x="63030" y="3041490"/>
                  <a:pt x="89753" y="2987702"/>
                </a:cubicBezTo>
                <a:cubicBezTo>
                  <a:pt x="85546" y="2993322"/>
                  <a:pt x="81066" y="2999788"/>
                  <a:pt x="76869" y="3005404"/>
                </a:cubicBezTo>
                <a:cubicBezTo>
                  <a:pt x="63139" y="3024231"/>
                  <a:pt x="48575" y="3042776"/>
                  <a:pt x="32049" y="3065814"/>
                </a:cubicBezTo>
                <a:lnTo>
                  <a:pt x="0" y="3108744"/>
                </a:lnTo>
                <a:lnTo>
                  <a:pt x="0" y="3058059"/>
                </a:lnTo>
                <a:lnTo>
                  <a:pt x="7610" y="3047889"/>
                </a:lnTo>
                <a:cubicBezTo>
                  <a:pt x="24410" y="3025415"/>
                  <a:pt x="38695" y="3006301"/>
                  <a:pt x="52419" y="2987479"/>
                </a:cubicBezTo>
                <a:cubicBezTo>
                  <a:pt x="54382" y="2984385"/>
                  <a:pt x="57184" y="2981579"/>
                  <a:pt x="59142" y="2978488"/>
                </a:cubicBezTo>
                <a:lnTo>
                  <a:pt x="0" y="3015334"/>
                </a:lnTo>
                <a:lnTo>
                  <a:pt x="0" y="2914286"/>
                </a:lnTo>
                <a:lnTo>
                  <a:pt x="36383" y="2901128"/>
                </a:lnTo>
                <a:cubicBezTo>
                  <a:pt x="76283" y="2885228"/>
                  <a:pt x="116303" y="2866415"/>
                  <a:pt x="156329" y="2840533"/>
                </a:cubicBezTo>
                <a:cubicBezTo>
                  <a:pt x="229785" y="2792431"/>
                  <a:pt x="289125" y="2682604"/>
                  <a:pt x="358355" y="2620471"/>
                </a:cubicBezTo>
                <a:cubicBezTo>
                  <a:pt x="406846" y="2577174"/>
                  <a:pt x="457591" y="2538372"/>
                  <a:pt x="510577" y="2501244"/>
                </a:cubicBezTo>
                <a:cubicBezTo>
                  <a:pt x="411488" y="2490937"/>
                  <a:pt x="311929" y="2483543"/>
                  <a:pt x="211967" y="2479171"/>
                </a:cubicBezTo>
                <a:lnTo>
                  <a:pt x="0" y="2476398"/>
                </a:lnTo>
                <a:lnTo>
                  <a:pt x="0" y="2389189"/>
                </a:lnTo>
                <a:lnTo>
                  <a:pt x="103062" y="2389518"/>
                </a:lnTo>
                <a:cubicBezTo>
                  <a:pt x="239716" y="2392822"/>
                  <a:pt x="375712" y="2401808"/>
                  <a:pt x="510734" y="2416201"/>
                </a:cubicBezTo>
                <a:cubicBezTo>
                  <a:pt x="453295" y="2294758"/>
                  <a:pt x="388809" y="2156489"/>
                  <a:pt x="279257" y="2092102"/>
                </a:cubicBezTo>
                <a:cubicBezTo>
                  <a:pt x="214509" y="2054029"/>
                  <a:pt x="140169" y="2030776"/>
                  <a:pt x="65265" y="2006049"/>
                </a:cubicBezTo>
                <a:lnTo>
                  <a:pt x="0" y="1982532"/>
                </a:lnTo>
                <a:lnTo>
                  <a:pt x="0" y="1912789"/>
                </a:lnTo>
                <a:lnTo>
                  <a:pt x="97460" y="1953725"/>
                </a:lnTo>
                <a:cubicBezTo>
                  <a:pt x="140146" y="1968817"/>
                  <a:pt x="181972" y="1973804"/>
                  <a:pt x="221272" y="1980766"/>
                </a:cubicBezTo>
                <a:cubicBezTo>
                  <a:pt x="184478" y="1960612"/>
                  <a:pt x="148800" y="1938494"/>
                  <a:pt x="116765" y="1911033"/>
                </a:cubicBezTo>
                <a:cubicBezTo>
                  <a:pt x="78825" y="1878815"/>
                  <a:pt x="47051" y="1840696"/>
                  <a:pt x="16405" y="1803412"/>
                </a:cubicBezTo>
                <a:lnTo>
                  <a:pt x="0" y="1784777"/>
                </a:lnTo>
                <a:lnTo>
                  <a:pt x="0" y="1740082"/>
                </a:lnTo>
                <a:lnTo>
                  <a:pt x="39394" y="1784856"/>
                </a:lnTo>
                <a:cubicBezTo>
                  <a:pt x="69479" y="1821014"/>
                  <a:pt x="100126" y="1858299"/>
                  <a:pt x="135813" y="1888838"/>
                </a:cubicBezTo>
                <a:cubicBezTo>
                  <a:pt x="168411" y="1916009"/>
                  <a:pt x="204933" y="1938411"/>
                  <a:pt x="242575" y="1958841"/>
                </a:cubicBezTo>
                <a:cubicBezTo>
                  <a:pt x="195379" y="1882642"/>
                  <a:pt x="141547" y="1815083"/>
                  <a:pt x="82197" y="1754826"/>
                </a:cubicBezTo>
                <a:lnTo>
                  <a:pt x="0" y="1679650"/>
                </a:lnTo>
                <a:lnTo>
                  <a:pt x="0" y="1602463"/>
                </a:lnTo>
                <a:lnTo>
                  <a:pt x="84689" y="1677442"/>
                </a:lnTo>
                <a:cubicBezTo>
                  <a:pt x="165950" y="1759826"/>
                  <a:pt x="237786" y="1855565"/>
                  <a:pt x="298437" y="1968019"/>
                </a:cubicBezTo>
                <a:lnTo>
                  <a:pt x="227269" y="1114064"/>
                </a:lnTo>
                <a:cubicBezTo>
                  <a:pt x="226129" y="1099191"/>
                  <a:pt x="230003" y="1062136"/>
                  <a:pt x="248003" y="1089613"/>
                </a:cubicBezTo>
                <a:cubicBezTo>
                  <a:pt x="349844" y="1249160"/>
                  <a:pt x="397556" y="1433768"/>
                  <a:pt x="427020" y="1619803"/>
                </a:cubicBezTo>
                <a:cubicBezTo>
                  <a:pt x="453086" y="1782272"/>
                  <a:pt x="422387" y="1897385"/>
                  <a:pt x="340345" y="2027739"/>
                </a:cubicBezTo>
                <a:cubicBezTo>
                  <a:pt x="347373" y="2033339"/>
                  <a:pt x="354114" y="2038383"/>
                  <a:pt x="360865" y="2044827"/>
                </a:cubicBezTo>
                <a:cubicBezTo>
                  <a:pt x="443500" y="2128340"/>
                  <a:pt x="506078" y="2306190"/>
                  <a:pt x="560414" y="2421457"/>
                </a:cubicBezTo>
                <a:cubicBezTo>
                  <a:pt x="831022" y="2452769"/>
                  <a:pt x="1098019" y="2506255"/>
                  <a:pt x="1359703" y="2578554"/>
                </a:cubicBezTo>
                <a:lnTo>
                  <a:pt x="1359422" y="2577994"/>
                </a:lnTo>
                <a:cubicBezTo>
                  <a:pt x="1370467" y="2269807"/>
                  <a:pt x="976420" y="2084880"/>
                  <a:pt x="828701" y="1839520"/>
                </a:cubicBezTo>
                <a:cubicBezTo>
                  <a:pt x="687172" y="1605098"/>
                  <a:pt x="631475" y="1330413"/>
                  <a:pt x="494427" y="1092333"/>
                </a:cubicBezTo>
                <a:cubicBezTo>
                  <a:pt x="481980" y="1070671"/>
                  <a:pt x="485440" y="1027197"/>
                  <a:pt x="506322" y="1020997"/>
                </a:cubicBezTo>
                <a:close/>
                <a:moveTo>
                  <a:pt x="4570198" y="978081"/>
                </a:moveTo>
                <a:cubicBezTo>
                  <a:pt x="4555714" y="1028259"/>
                  <a:pt x="4540870" y="1077934"/>
                  <a:pt x="4523691" y="1127776"/>
                </a:cubicBezTo>
                <a:lnTo>
                  <a:pt x="4509875" y="1167552"/>
                </a:lnTo>
                <a:cubicBezTo>
                  <a:pt x="4498703" y="1198545"/>
                  <a:pt x="4488074" y="1229138"/>
                  <a:pt x="4478168" y="1260735"/>
                </a:cubicBezTo>
                <a:cubicBezTo>
                  <a:pt x="4437866" y="1392962"/>
                  <a:pt x="4423333" y="1532451"/>
                  <a:pt x="4409309" y="1666996"/>
                </a:cubicBezTo>
                <a:cubicBezTo>
                  <a:pt x="4399387" y="1761934"/>
                  <a:pt x="4389478" y="1859162"/>
                  <a:pt x="4370031" y="1955666"/>
                </a:cubicBezTo>
                <a:cubicBezTo>
                  <a:pt x="4495511" y="1636562"/>
                  <a:pt x="4590903" y="1311031"/>
                  <a:pt x="4570198" y="978081"/>
                </a:cubicBezTo>
                <a:close/>
                <a:moveTo>
                  <a:pt x="4557898" y="900011"/>
                </a:moveTo>
                <a:cubicBezTo>
                  <a:pt x="4330292" y="1199280"/>
                  <a:pt x="4335713" y="1567725"/>
                  <a:pt x="4344840" y="1922038"/>
                </a:cubicBezTo>
                <a:cubicBezTo>
                  <a:pt x="4360210" y="1836882"/>
                  <a:pt x="4369815" y="1750562"/>
                  <a:pt x="4378710" y="1665516"/>
                </a:cubicBezTo>
                <a:cubicBezTo>
                  <a:pt x="4393083" y="1529197"/>
                  <a:pt x="4407432" y="1388309"/>
                  <a:pt x="4448798" y="1253024"/>
                </a:cubicBezTo>
                <a:cubicBezTo>
                  <a:pt x="4458700" y="1221425"/>
                  <a:pt x="4469507" y="1189944"/>
                  <a:pt x="4480315" y="1158454"/>
                </a:cubicBezTo>
                <a:lnTo>
                  <a:pt x="4494133" y="1118676"/>
                </a:lnTo>
                <a:cubicBezTo>
                  <a:pt x="4518925" y="1046526"/>
                  <a:pt x="4539765" y="973431"/>
                  <a:pt x="4557898" y="900011"/>
                </a:cubicBezTo>
                <a:close/>
                <a:moveTo>
                  <a:pt x="5870151" y="898890"/>
                </a:moveTo>
                <a:cubicBezTo>
                  <a:pt x="5866911" y="898948"/>
                  <a:pt x="5864574" y="899121"/>
                  <a:pt x="5861335" y="899177"/>
                </a:cubicBezTo>
                <a:lnTo>
                  <a:pt x="5843702" y="899748"/>
                </a:lnTo>
                <a:cubicBezTo>
                  <a:pt x="5780018" y="902412"/>
                  <a:pt x="5714210" y="911192"/>
                  <a:pt x="5651107" y="920306"/>
                </a:cubicBezTo>
                <a:cubicBezTo>
                  <a:pt x="5588537" y="929031"/>
                  <a:pt x="5523624" y="937920"/>
                  <a:pt x="5459407" y="940975"/>
                </a:cubicBezTo>
                <a:cubicBezTo>
                  <a:pt x="5431523" y="942110"/>
                  <a:pt x="5402918" y="942237"/>
                  <a:pt x="5374846" y="941988"/>
                </a:cubicBezTo>
                <a:cubicBezTo>
                  <a:pt x="5336157" y="941792"/>
                  <a:pt x="5295497" y="942268"/>
                  <a:pt x="5256105" y="945632"/>
                </a:cubicBezTo>
                <a:cubicBezTo>
                  <a:pt x="5206829" y="950064"/>
                  <a:pt x="5155964" y="960232"/>
                  <a:pt x="5107071" y="969720"/>
                </a:cubicBezTo>
                <a:cubicBezTo>
                  <a:pt x="5071129" y="976700"/>
                  <a:pt x="5035177" y="983681"/>
                  <a:pt x="4998681" y="988771"/>
                </a:cubicBezTo>
                <a:cubicBezTo>
                  <a:pt x="5256175" y="1057755"/>
                  <a:pt x="5597864" y="989418"/>
                  <a:pt x="5870151" y="898890"/>
                </a:cubicBezTo>
                <a:close/>
                <a:moveTo>
                  <a:pt x="5504425" y="848067"/>
                </a:moveTo>
                <a:cubicBezTo>
                  <a:pt x="5313518" y="848319"/>
                  <a:pt x="5144450" y="894555"/>
                  <a:pt x="4968849" y="962318"/>
                </a:cubicBezTo>
                <a:cubicBezTo>
                  <a:pt x="5013986" y="957830"/>
                  <a:pt x="5059460" y="949291"/>
                  <a:pt x="5104039" y="940634"/>
                </a:cubicBezTo>
                <a:cubicBezTo>
                  <a:pt x="5153465" y="930752"/>
                  <a:pt x="5205230" y="920703"/>
                  <a:pt x="5256311" y="916490"/>
                </a:cubicBezTo>
                <a:cubicBezTo>
                  <a:pt x="5297138" y="912849"/>
                  <a:pt x="5338158" y="912871"/>
                  <a:pt x="5377381" y="912671"/>
                </a:cubicBezTo>
                <a:lnTo>
                  <a:pt x="5460148" y="911442"/>
                </a:lnTo>
                <a:cubicBezTo>
                  <a:pt x="5522934" y="908669"/>
                  <a:pt x="5586937" y="899666"/>
                  <a:pt x="5648971" y="891331"/>
                </a:cubicBezTo>
                <a:cubicBezTo>
                  <a:pt x="5712974" y="882328"/>
                  <a:pt x="5779324" y="873155"/>
                  <a:pt x="5844807" y="870718"/>
                </a:cubicBezTo>
                <a:lnTo>
                  <a:pt x="5862975" y="869756"/>
                </a:lnTo>
                <a:cubicBezTo>
                  <a:pt x="5882405" y="869405"/>
                  <a:pt x="5902011" y="868171"/>
                  <a:pt x="5920887" y="865929"/>
                </a:cubicBezTo>
                <a:cubicBezTo>
                  <a:pt x="5782825" y="855356"/>
                  <a:pt x="5643867" y="846954"/>
                  <a:pt x="5504425" y="848067"/>
                </a:cubicBezTo>
                <a:close/>
                <a:moveTo>
                  <a:pt x="3607114" y="467441"/>
                </a:moveTo>
                <a:cubicBezTo>
                  <a:pt x="3528124" y="599478"/>
                  <a:pt x="3410482" y="705343"/>
                  <a:pt x="3296242" y="807991"/>
                </a:cubicBezTo>
                <a:cubicBezTo>
                  <a:pt x="3255418" y="844446"/>
                  <a:pt x="3213877" y="882186"/>
                  <a:pt x="3174674" y="919759"/>
                </a:cubicBezTo>
                <a:cubicBezTo>
                  <a:pt x="3129209" y="963390"/>
                  <a:pt x="3085915" y="1010032"/>
                  <a:pt x="3042978" y="1054894"/>
                </a:cubicBezTo>
                <a:lnTo>
                  <a:pt x="2968914" y="1133756"/>
                </a:lnTo>
                <a:cubicBezTo>
                  <a:pt x="3001355" y="1109480"/>
                  <a:pt x="3045966" y="1074853"/>
                  <a:pt x="3103823" y="1026814"/>
                </a:cubicBezTo>
                <a:cubicBezTo>
                  <a:pt x="3260201" y="897449"/>
                  <a:pt x="3521192" y="681569"/>
                  <a:pt x="3607114" y="467441"/>
                </a:cubicBezTo>
                <a:close/>
                <a:moveTo>
                  <a:pt x="3744487" y="383136"/>
                </a:moveTo>
                <a:cubicBezTo>
                  <a:pt x="3789590" y="603780"/>
                  <a:pt x="3850997" y="811848"/>
                  <a:pt x="3970213" y="995559"/>
                </a:cubicBezTo>
                <a:cubicBezTo>
                  <a:pt x="3927384" y="796159"/>
                  <a:pt x="3865366" y="574806"/>
                  <a:pt x="3744487" y="383136"/>
                </a:cubicBezTo>
                <a:close/>
                <a:moveTo>
                  <a:pt x="3624562" y="367041"/>
                </a:moveTo>
                <a:cubicBezTo>
                  <a:pt x="3578160" y="403736"/>
                  <a:pt x="3532667" y="442805"/>
                  <a:pt x="3489712" y="485386"/>
                </a:cubicBezTo>
                <a:cubicBezTo>
                  <a:pt x="3380716" y="591858"/>
                  <a:pt x="3284219" y="714458"/>
                  <a:pt x="3182994" y="828265"/>
                </a:cubicBezTo>
                <a:cubicBezTo>
                  <a:pt x="3100902" y="919812"/>
                  <a:pt x="2899469" y="1135252"/>
                  <a:pt x="2892114" y="1172635"/>
                </a:cubicBezTo>
                <a:lnTo>
                  <a:pt x="3021459" y="1035385"/>
                </a:lnTo>
                <a:cubicBezTo>
                  <a:pt x="3064036" y="990026"/>
                  <a:pt x="3108229" y="943501"/>
                  <a:pt x="3153873" y="898971"/>
                </a:cubicBezTo>
                <a:cubicBezTo>
                  <a:pt x="3193783" y="860125"/>
                  <a:pt x="3235680" y="822883"/>
                  <a:pt x="3276511" y="786423"/>
                </a:cubicBezTo>
                <a:cubicBezTo>
                  <a:pt x="3390214" y="684175"/>
                  <a:pt x="3507852" y="578306"/>
                  <a:pt x="3584154" y="448218"/>
                </a:cubicBezTo>
                <a:cubicBezTo>
                  <a:pt x="3599491" y="421848"/>
                  <a:pt x="3612660" y="394752"/>
                  <a:pt x="3624562" y="367041"/>
                </a:cubicBezTo>
                <a:close/>
                <a:moveTo>
                  <a:pt x="3766672" y="359429"/>
                </a:moveTo>
                <a:cubicBezTo>
                  <a:pt x="3888797" y="549425"/>
                  <a:pt x="3952247" y="768223"/>
                  <a:pt x="3996338" y="968237"/>
                </a:cubicBezTo>
                <a:cubicBezTo>
                  <a:pt x="3973140" y="739339"/>
                  <a:pt x="3922473" y="455576"/>
                  <a:pt x="3766672" y="359429"/>
                </a:cubicBezTo>
                <a:close/>
                <a:moveTo>
                  <a:pt x="5805386" y="239240"/>
                </a:moveTo>
                <a:cubicBezTo>
                  <a:pt x="5783116" y="246988"/>
                  <a:pt x="5760847" y="254734"/>
                  <a:pt x="5736947" y="261367"/>
                </a:cubicBezTo>
                <a:cubicBezTo>
                  <a:pt x="5638133" y="287976"/>
                  <a:pt x="5538513" y="299897"/>
                  <a:pt x="5427012" y="311272"/>
                </a:cubicBezTo>
                <a:cubicBezTo>
                  <a:pt x="5345554" y="319953"/>
                  <a:pt x="5243942" y="330268"/>
                  <a:pt x="5147818" y="322112"/>
                </a:cubicBezTo>
                <a:cubicBezTo>
                  <a:pt x="5118835" y="319462"/>
                  <a:pt x="5090027" y="315925"/>
                  <a:pt x="5060854" y="311882"/>
                </a:cubicBezTo>
                <a:cubicBezTo>
                  <a:pt x="5021780" y="306636"/>
                  <a:pt x="4983964" y="301993"/>
                  <a:pt x="4945989" y="300516"/>
                </a:cubicBezTo>
                <a:cubicBezTo>
                  <a:pt x="5093776" y="343728"/>
                  <a:pt x="5255799" y="359063"/>
                  <a:pt x="5410479" y="348434"/>
                </a:cubicBezTo>
                <a:cubicBezTo>
                  <a:pt x="5535307" y="339607"/>
                  <a:pt x="5683741" y="304513"/>
                  <a:pt x="5805386" y="239240"/>
                </a:cubicBezTo>
                <a:close/>
                <a:moveTo>
                  <a:pt x="5905192" y="163079"/>
                </a:moveTo>
                <a:cubicBezTo>
                  <a:pt x="5892074" y="166484"/>
                  <a:pt x="5879136" y="168997"/>
                  <a:pt x="5865655" y="171901"/>
                </a:cubicBezTo>
                <a:cubicBezTo>
                  <a:pt x="5671371" y="212758"/>
                  <a:pt x="5464843" y="252569"/>
                  <a:pt x="5259740" y="257013"/>
                </a:cubicBezTo>
                <a:lnTo>
                  <a:pt x="5208466" y="257550"/>
                </a:lnTo>
                <a:cubicBezTo>
                  <a:pt x="5132177" y="258666"/>
                  <a:pt x="5054091" y="259560"/>
                  <a:pt x="4980204" y="271903"/>
                </a:cubicBezTo>
                <a:cubicBezTo>
                  <a:pt x="5009725" y="274165"/>
                  <a:pt x="5038894" y="278201"/>
                  <a:pt x="5068068" y="282244"/>
                </a:cubicBezTo>
                <a:cubicBezTo>
                  <a:pt x="5096338" y="286164"/>
                  <a:pt x="5124608" y="290090"/>
                  <a:pt x="5153231" y="292240"/>
                </a:cubicBezTo>
                <a:cubicBezTo>
                  <a:pt x="5246661" y="300067"/>
                  <a:pt x="5346469" y="289533"/>
                  <a:pt x="5426491" y="281128"/>
                </a:cubicBezTo>
                <a:cubicBezTo>
                  <a:pt x="5536189" y="269536"/>
                  <a:pt x="5634727" y="258390"/>
                  <a:pt x="5731212" y="231951"/>
                </a:cubicBezTo>
                <a:cubicBezTo>
                  <a:pt x="5794995" y="214721"/>
                  <a:pt x="5853525" y="191373"/>
                  <a:pt x="5905192" y="163079"/>
                </a:cubicBezTo>
                <a:close/>
                <a:moveTo>
                  <a:pt x="5944437" y="113829"/>
                </a:moveTo>
                <a:cubicBezTo>
                  <a:pt x="5917256" y="119186"/>
                  <a:pt x="5863594" y="140199"/>
                  <a:pt x="5825032" y="146405"/>
                </a:cubicBezTo>
                <a:cubicBezTo>
                  <a:pt x="5539893" y="189777"/>
                  <a:pt x="5237140" y="170377"/>
                  <a:pt x="4955599" y="247008"/>
                </a:cubicBezTo>
                <a:cubicBezTo>
                  <a:pt x="5038637" y="230314"/>
                  <a:pt x="5125543" y="229138"/>
                  <a:pt x="5210104" y="228123"/>
                </a:cubicBezTo>
                <a:lnTo>
                  <a:pt x="5261015" y="227087"/>
                </a:lnTo>
                <a:cubicBezTo>
                  <a:pt x="5463242" y="223204"/>
                  <a:pt x="5667966" y="183171"/>
                  <a:pt x="5861181" y="143093"/>
                </a:cubicBezTo>
                <a:cubicBezTo>
                  <a:pt x="5895331" y="135893"/>
                  <a:pt x="5928215" y="128080"/>
                  <a:pt x="5961252" y="114820"/>
                </a:cubicBezTo>
                <a:cubicBezTo>
                  <a:pt x="5959615" y="111998"/>
                  <a:pt x="5953497" y="112044"/>
                  <a:pt x="5944437" y="113829"/>
                </a:cubicBezTo>
                <a:close/>
                <a:moveTo>
                  <a:pt x="3882765" y="0"/>
                </a:moveTo>
                <a:lnTo>
                  <a:pt x="3995099" y="0"/>
                </a:lnTo>
                <a:lnTo>
                  <a:pt x="4163818" y="234104"/>
                </a:lnTo>
                <a:cubicBezTo>
                  <a:pt x="4167056" y="234046"/>
                  <a:pt x="4169933" y="233486"/>
                  <a:pt x="4172099" y="234207"/>
                </a:cubicBezTo>
                <a:cubicBezTo>
                  <a:pt x="4370329" y="290447"/>
                  <a:pt x="4575890" y="304753"/>
                  <a:pt x="4784282" y="276561"/>
                </a:cubicBezTo>
                <a:cubicBezTo>
                  <a:pt x="4788943" y="273941"/>
                  <a:pt x="4794689" y="270546"/>
                  <a:pt x="4801687" y="267764"/>
                </a:cubicBezTo>
                <a:cubicBezTo>
                  <a:pt x="5207052" y="98325"/>
                  <a:pt x="5661672" y="149587"/>
                  <a:pt x="6082788" y="64119"/>
                </a:cubicBezTo>
                <a:cubicBezTo>
                  <a:pt x="6097705" y="60940"/>
                  <a:pt x="6122565" y="65809"/>
                  <a:pt x="6099442" y="82568"/>
                </a:cubicBezTo>
                <a:cubicBezTo>
                  <a:pt x="5702970" y="366122"/>
                  <a:pt x="5250177" y="483706"/>
                  <a:pt x="4804137" y="320931"/>
                </a:cubicBezTo>
                <a:cubicBezTo>
                  <a:pt x="4608728" y="353445"/>
                  <a:pt x="4415104" y="351091"/>
                  <a:pt x="4227047" y="313415"/>
                </a:cubicBezTo>
                <a:cubicBezTo>
                  <a:pt x="4265992" y="361495"/>
                  <a:pt x="4305481" y="409180"/>
                  <a:pt x="4346041" y="456086"/>
                </a:cubicBezTo>
                <a:cubicBezTo>
                  <a:pt x="4508645" y="644218"/>
                  <a:pt x="4684629" y="811207"/>
                  <a:pt x="4870967" y="963061"/>
                </a:cubicBezTo>
                <a:cubicBezTo>
                  <a:pt x="4877428" y="960662"/>
                  <a:pt x="4883360" y="958653"/>
                  <a:pt x="4889647" y="957147"/>
                </a:cubicBezTo>
                <a:cubicBezTo>
                  <a:pt x="5063790" y="885104"/>
                  <a:pt x="5235998" y="820573"/>
                  <a:pt x="5422504" y="805191"/>
                </a:cubicBezTo>
                <a:cubicBezTo>
                  <a:pt x="5643719" y="786779"/>
                  <a:pt x="5869113" y="808075"/>
                  <a:pt x="6087656" y="826703"/>
                </a:cubicBezTo>
                <a:cubicBezTo>
                  <a:pt x="6118977" y="829180"/>
                  <a:pt x="6064821" y="863092"/>
                  <a:pt x="6058717" y="865992"/>
                </a:cubicBezTo>
                <a:cubicBezTo>
                  <a:pt x="5757093" y="988464"/>
                  <a:pt x="5312094" y="1115658"/>
                  <a:pt x="4974153" y="1045456"/>
                </a:cubicBezTo>
                <a:cubicBezTo>
                  <a:pt x="5180499" y="1203411"/>
                  <a:pt x="5398986" y="1344171"/>
                  <a:pt x="5627835" y="1472077"/>
                </a:cubicBezTo>
                <a:cubicBezTo>
                  <a:pt x="5628372" y="1471688"/>
                  <a:pt x="5629279" y="1471800"/>
                  <a:pt x="5629817" y="1471412"/>
                </a:cubicBezTo>
                <a:cubicBezTo>
                  <a:pt x="5631249" y="1471132"/>
                  <a:pt x="5633225" y="1470462"/>
                  <a:pt x="5634124" y="1470572"/>
                </a:cubicBezTo>
                <a:cubicBezTo>
                  <a:pt x="5647257" y="1469448"/>
                  <a:pt x="5751167" y="1386498"/>
                  <a:pt x="5755832" y="1383886"/>
                </a:cubicBezTo>
                <a:cubicBezTo>
                  <a:pt x="5837996" y="1338827"/>
                  <a:pt x="5925989" y="1306339"/>
                  <a:pt x="6014186" y="1279799"/>
                </a:cubicBezTo>
                <a:cubicBezTo>
                  <a:pt x="6310230" y="1190367"/>
                  <a:pt x="6608567" y="1157268"/>
                  <a:pt x="6901619" y="1047874"/>
                </a:cubicBezTo>
                <a:cubicBezTo>
                  <a:pt x="6921553" y="1040293"/>
                  <a:pt x="6976591" y="1037028"/>
                  <a:pt x="6931566" y="1062034"/>
                </a:cubicBezTo>
                <a:cubicBezTo>
                  <a:pt x="6610108" y="1243134"/>
                  <a:pt x="6183662" y="1573592"/>
                  <a:pt x="5790982" y="1561380"/>
                </a:cubicBezTo>
                <a:cubicBezTo>
                  <a:pt x="5920545" y="1629240"/>
                  <a:pt x="6053507" y="1693876"/>
                  <a:pt x="6188971" y="1755168"/>
                </a:cubicBezTo>
                <a:cubicBezTo>
                  <a:pt x="6193458" y="1753446"/>
                  <a:pt x="6198307" y="1752214"/>
                  <a:pt x="6202446" y="1752268"/>
                </a:cubicBezTo>
                <a:cubicBezTo>
                  <a:pt x="6504288" y="1570118"/>
                  <a:pt x="6833930" y="1471594"/>
                  <a:pt x="7179560" y="1467551"/>
                </a:cubicBezTo>
                <a:cubicBezTo>
                  <a:pt x="7221126" y="1467186"/>
                  <a:pt x="7172003" y="1501258"/>
                  <a:pt x="7158730" y="1507835"/>
                </a:cubicBezTo>
                <a:cubicBezTo>
                  <a:pt x="6888412" y="1630502"/>
                  <a:pt x="6618589" y="1809287"/>
                  <a:pt x="6326959" y="1817686"/>
                </a:cubicBezTo>
                <a:lnTo>
                  <a:pt x="6537433" y="1907790"/>
                </a:lnTo>
                <a:cubicBezTo>
                  <a:pt x="6542473" y="1907949"/>
                  <a:pt x="6546435" y="1908891"/>
                  <a:pt x="6550221" y="1910729"/>
                </a:cubicBezTo>
                <a:cubicBezTo>
                  <a:pt x="6742694" y="1932993"/>
                  <a:pt x="6849771" y="2068278"/>
                  <a:pt x="6964438" y="2209505"/>
                </a:cubicBezTo>
                <a:cubicBezTo>
                  <a:pt x="7113162" y="2393201"/>
                  <a:pt x="7266286" y="2592015"/>
                  <a:pt x="7367862" y="2806833"/>
                </a:cubicBezTo>
                <a:cubicBezTo>
                  <a:pt x="7371456" y="2814338"/>
                  <a:pt x="7369522" y="2821080"/>
                  <a:pt x="7364329" y="2826907"/>
                </a:cubicBezTo>
                <a:cubicBezTo>
                  <a:pt x="7348741" y="2844389"/>
                  <a:pt x="7303788" y="2853651"/>
                  <a:pt x="7290545" y="2850663"/>
                </a:cubicBezTo>
                <a:cubicBezTo>
                  <a:pt x="6859896" y="2738539"/>
                  <a:pt x="6609607" y="2342306"/>
                  <a:pt x="6472036" y="1959003"/>
                </a:cubicBezTo>
                <a:cubicBezTo>
                  <a:pt x="6239391" y="1862081"/>
                  <a:pt x="6011946" y="1759868"/>
                  <a:pt x="5792897" y="1647747"/>
                </a:cubicBezTo>
                <a:cubicBezTo>
                  <a:pt x="5817125" y="1702679"/>
                  <a:pt x="5838127" y="1759942"/>
                  <a:pt x="5842751" y="1816112"/>
                </a:cubicBezTo>
                <a:cubicBezTo>
                  <a:pt x="5844184" y="1815832"/>
                  <a:pt x="5846161" y="1815162"/>
                  <a:pt x="5847424" y="1815776"/>
                </a:cubicBezTo>
                <a:cubicBezTo>
                  <a:pt x="6140442" y="1830791"/>
                  <a:pt x="6291873" y="2115536"/>
                  <a:pt x="6399821" y="2344799"/>
                </a:cubicBezTo>
                <a:cubicBezTo>
                  <a:pt x="6413837" y="2374329"/>
                  <a:pt x="6342916" y="2402075"/>
                  <a:pt x="6323232" y="2389634"/>
                </a:cubicBezTo>
                <a:cubicBezTo>
                  <a:pt x="6177906" y="2301146"/>
                  <a:pt x="6052833" y="2198747"/>
                  <a:pt x="5942958" y="2077708"/>
                </a:cubicBezTo>
                <a:cubicBezTo>
                  <a:pt x="5949243" y="2174636"/>
                  <a:pt x="5937179" y="2273417"/>
                  <a:pt x="5921559" y="2378596"/>
                </a:cubicBezTo>
                <a:cubicBezTo>
                  <a:pt x="5888539" y="2593290"/>
                  <a:pt x="5878937" y="2813146"/>
                  <a:pt x="5817651" y="3023919"/>
                </a:cubicBezTo>
                <a:cubicBezTo>
                  <a:pt x="5810408" y="3049005"/>
                  <a:pt x="5741174" y="3089270"/>
                  <a:pt x="5729634" y="3051849"/>
                </a:cubicBezTo>
                <a:cubicBezTo>
                  <a:pt x="5657096" y="2815984"/>
                  <a:pt x="5581632" y="2571559"/>
                  <a:pt x="5611018" y="2316769"/>
                </a:cubicBezTo>
                <a:cubicBezTo>
                  <a:pt x="5622715" y="2217484"/>
                  <a:pt x="5656813" y="2135538"/>
                  <a:pt x="5687608" y="2039972"/>
                </a:cubicBezTo>
                <a:cubicBezTo>
                  <a:pt x="5744741" y="1859679"/>
                  <a:pt x="5733310" y="1742061"/>
                  <a:pt x="5657554" y="1576445"/>
                </a:cubicBezTo>
                <a:cubicBezTo>
                  <a:pt x="5483232" y="1483028"/>
                  <a:pt x="5313009" y="1382833"/>
                  <a:pt x="5150475" y="1274012"/>
                </a:cubicBezTo>
                <a:cubicBezTo>
                  <a:pt x="5326569" y="1559959"/>
                  <a:pt x="5457991" y="1838600"/>
                  <a:pt x="5349142" y="2204405"/>
                </a:cubicBezTo>
                <a:cubicBezTo>
                  <a:pt x="5342604" y="2225928"/>
                  <a:pt x="5273881" y="2261245"/>
                  <a:pt x="5262214" y="2233836"/>
                </a:cubicBezTo>
                <a:cubicBezTo>
                  <a:pt x="5160759" y="2006724"/>
                  <a:pt x="5064863" y="1777114"/>
                  <a:pt x="4981539" y="1542201"/>
                </a:cubicBezTo>
                <a:cubicBezTo>
                  <a:pt x="4932755" y="1405876"/>
                  <a:pt x="4893729" y="1278486"/>
                  <a:pt x="4958461" y="1136957"/>
                </a:cubicBezTo>
                <a:cubicBezTo>
                  <a:pt x="4854219" y="1059900"/>
                  <a:pt x="4753195" y="978221"/>
                  <a:pt x="4655015" y="891426"/>
                </a:cubicBezTo>
                <a:cubicBezTo>
                  <a:pt x="4700834" y="1342763"/>
                  <a:pt x="4530476" y="1779853"/>
                  <a:pt x="4348002" y="2205895"/>
                </a:cubicBezTo>
                <a:cubicBezTo>
                  <a:pt x="4337873" y="2229260"/>
                  <a:pt x="4261560" y="2258626"/>
                  <a:pt x="4262250" y="2219972"/>
                </a:cubicBezTo>
                <a:cubicBezTo>
                  <a:pt x="4268663" y="1744520"/>
                  <a:pt x="4175629" y="1214471"/>
                  <a:pt x="4550611" y="817540"/>
                </a:cubicBezTo>
                <a:cubicBezTo>
                  <a:pt x="4554014" y="814312"/>
                  <a:pt x="4558850" y="810804"/>
                  <a:pt x="4564418" y="808293"/>
                </a:cubicBezTo>
                <a:cubicBezTo>
                  <a:pt x="4461330" y="711325"/>
                  <a:pt x="4361455" y="609738"/>
                  <a:pt x="4266388" y="500083"/>
                </a:cubicBezTo>
                <a:cubicBezTo>
                  <a:pt x="4185451" y="406519"/>
                  <a:pt x="4107556" y="310364"/>
                  <a:pt x="4032842" y="211809"/>
                </a:cubicBezTo>
                <a:lnTo>
                  <a:pt x="3882765" y="0"/>
                </a:lnTo>
                <a:close/>
                <a:moveTo>
                  <a:pt x="3721337" y="0"/>
                </a:moveTo>
                <a:lnTo>
                  <a:pt x="3797544" y="0"/>
                </a:lnTo>
                <a:lnTo>
                  <a:pt x="3775734" y="95131"/>
                </a:lnTo>
                <a:cubicBezTo>
                  <a:pt x="3762598" y="156923"/>
                  <a:pt x="3748081" y="217234"/>
                  <a:pt x="3724807" y="272257"/>
                </a:cubicBezTo>
                <a:cubicBezTo>
                  <a:pt x="3725550" y="275539"/>
                  <a:pt x="3726109" y="279707"/>
                  <a:pt x="3726844" y="282988"/>
                </a:cubicBezTo>
                <a:cubicBezTo>
                  <a:pt x="3732776" y="280979"/>
                  <a:pt x="3739065" y="279475"/>
                  <a:pt x="3742664" y="279918"/>
                </a:cubicBezTo>
                <a:cubicBezTo>
                  <a:pt x="4076263" y="313585"/>
                  <a:pt x="4081377" y="922622"/>
                  <a:pt x="4103910" y="1161917"/>
                </a:cubicBezTo>
                <a:cubicBezTo>
                  <a:pt x="4106010" y="1184045"/>
                  <a:pt x="4034389" y="1215360"/>
                  <a:pt x="4020269" y="1200406"/>
                </a:cubicBezTo>
                <a:cubicBezTo>
                  <a:pt x="3826459" y="997506"/>
                  <a:pt x="3735339" y="752983"/>
                  <a:pt x="3674882" y="488524"/>
                </a:cubicBezTo>
                <a:cubicBezTo>
                  <a:pt x="3559684" y="713184"/>
                  <a:pt x="3278706" y="925237"/>
                  <a:pt x="3132682" y="1072284"/>
                </a:cubicBezTo>
                <a:cubicBezTo>
                  <a:pt x="3002939" y="1202191"/>
                  <a:pt x="2899935" y="1287527"/>
                  <a:pt x="2716346" y="1276376"/>
                </a:cubicBezTo>
                <a:cubicBezTo>
                  <a:pt x="2700863" y="1275390"/>
                  <a:pt x="2710506" y="1261536"/>
                  <a:pt x="2716772" y="1255462"/>
                </a:cubicBezTo>
                <a:cubicBezTo>
                  <a:pt x="2980750" y="993927"/>
                  <a:pt x="3207119" y="698608"/>
                  <a:pt x="3471096" y="437072"/>
                </a:cubicBezTo>
                <a:cubicBezTo>
                  <a:pt x="3516376" y="392044"/>
                  <a:pt x="3602281" y="339698"/>
                  <a:pt x="3639057" y="286334"/>
                </a:cubicBezTo>
                <a:cubicBezTo>
                  <a:pt x="3639591" y="285947"/>
                  <a:pt x="3639767" y="285058"/>
                  <a:pt x="3640309" y="284664"/>
                </a:cubicBezTo>
                <a:cubicBezTo>
                  <a:pt x="3642272" y="281720"/>
                  <a:pt x="3644597" y="279273"/>
                  <a:pt x="3646022" y="276711"/>
                </a:cubicBezTo>
                <a:cubicBezTo>
                  <a:pt x="3677659" y="221350"/>
                  <a:pt x="3693078" y="144742"/>
                  <a:pt x="3707943" y="65958"/>
                </a:cubicBezTo>
                <a:lnTo>
                  <a:pt x="3721337" y="0"/>
                </a:lnTo>
                <a:close/>
                <a:moveTo>
                  <a:pt x="2867960" y="0"/>
                </a:moveTo>
                <a:lnTo>
                  <a:pt x="2926351" y="0"/>
                </a:lnTo>
                <a:lnTo>
                  <a:pt x="2902823" y="262929"/>
                </a:lnTo>
                <a:cubicBezTo>
                  <a:pt x="2913215" y="221824"/>
                  <a:pt x="2926844" y="180662"/>
                  <a:pt x="2940663" y="140884"/>
                </a:cubicBezTo>
                <a:lnTo>
                  <a:pt x="2947039" y="122524"/>
                </a:lnTo>
                <a:lnTo>
                  <a:pt x="2984316" y="0"/>
                </a:lnTo>
                <a:lnTo>
                  <a:pt x="3016114" y="0"/>
                </a:lnTo>
                <a:lnTo>
                  <a:pt x="2979949" y="119274"/>
                </a:lnTo>
                <a:lnTo>
                  <a:pt x="3023879" y="0"/>
                </a:lnTo>
                <a:lnTo>
                  <a:pt x="3105400" y="0"/>
                </a:lnTo>
                <a:lnTo>
                  <a:pt x="3094669" y="30308"/>
                </a:lnTo>
                <a:cubicBezTo>
                  <a:pt x="3037894" y="178003"/>
                  <a:pt x="2973232" y="323305"/>
                  <a:pt x="2901945" y="466538"/>
                </a:cubicBezTo>
                <a:cubicBezTo>
                  <a:pt x="2895180" y="479835"/>
                  <a:pt x="2815686" y="518381"/>
                  <a:pt x="2815209" y="497361"/>
                </a:cubicBezTo>
                <a:cubicBezTo>
                  <a:pt x="2812746" y="375148"/>
                  <a:pt x="2825702" y="251298"/>
                  <a:pt x="2844845" y="127638"/>
                </a:cubicBezTo>
                <a:lnTo>
                  <a:pt x="2867960" y="0"/>
                </a:lnTo>
                <a:close/>
                <a:moveTo>
                  <a:pt x="1057230" y="0"/>
                </a:moveTo>
                <a:lnTo>
                  <a:pt x="1111003" y="0"/>
                </a:lnTo>
                <a:lnTo>
                  <a:pt x="1125553" y="52588"/>
                </a:lnTo>
                <a:cubicBezTo>
                  <a:pt x="1174409" y="196547"/>
                  <a:pt x="1244674" y="336170"/>
                  <a:pt x="1304276" y="476275"/>
                </a:cubicBezTo>
                <a:cubicBezTo>
                  <a:pt x="1351896" y="589579"/>
                  <a:pt x="1459984" y="863646"/>
                  <a:pt x="1492066" y="886333"/>
                </a:cubicBezTo>
                <a:lnTo>
                  <a:pt x="1423698" y="710817"/>
                </a:lnTo>
                <a:cubicBezTo>
                  <a:pt x="1401022" y="652964"/>
                  <a:pt x="1378015" y="593152"/>
                  <a:pt x="1357609" y="532892"/>
                </a:cubicBezTo>
                <a:cubicBezTo>
                  <a:pt x="1339853" y="480241"/>
                  <a:pt x="1324587" y="426487"/>
                  <a:pt x="1309550" y="374031"/>
                </a:cubicBezTo>
                <a:cubicBezTo>
                  <a:pt x="1277632" y="264242"/>
                  <a:pt x="1244842" y="151584"/>
                  <a:pt x="1193673" y="49533"/>
                </a:cubicBezTo>
                <a:lnTo>
                  <a:pt x="1164391" y="0"/>
                </a:lnTo>
                <a:lnTo>
                  <a:pt x="1200666" y="0"/>
                </a:lnTo>
                <a:lnTo>
                  <a:pt x="1223408" y="38996"/>
                </a:lnTo>
                <a:cubicBezTo>
                  <a:pt x="1274817" y="142454"/>
                  <a:pt x="1307626" y="255236"/>
                  <a:pt x="1339635" y="365517"/>
                </a:cubicBezTo>
                <a:cubicBezTo>
                  <a:pt x="1354670" y="417965"/>
                  <a:pt x="1370587" y="471608"/>
                  <a:pt x="1387469" y="523079"/>
                </a:cubicBezTo>
                <a:cubicBezTo>
                  <a:pt x="1407105" y="582792"/>
                  <a:pt x="1430659" y="641842"/>
                  <a:pt x="1452685" y="699806"/>
                </a:cubicBezTo>
                <a:lnTo>
                  <a:pt x="1492092" y="800424"/>
                </a:lnTo>
                <a:cubicBezTo>
                  <a:pt x="1484618" y="760762"/>
                  <a:pt x="1473155" y="705686"/>
                  <a:pt x="1455302" y="632913"/>
                </a:cubicBezTo>
                <a:cubicBezTo>
                  <a:pt x="1413478" y="460985"/>
                  <a:pt x="1347194" y="188426"/>
                  <a:pt x="1222336" y="9480"/>
                </a:cubicBezTo>
                <a:lnTo>
                  <a:pt x="1214634" y="0"/>
                </a:lnTo>
                <a:lnTo>
                  <a:pt x="1289827" y="0"/>
                </a:lnTo>
                <a:lnTo>
                  <a:pt x="1321076" y="59722"/>
                </a:lnTo>
                <a:cubicBezTo>
                  <a:pt x="1409905" y="250193"/>
                  <a:pt x="1460341" y="480374"/>
                  <a:pt x="1512579" y="626441"/>
                </a:cubicBezTo>
                <a:cubicBezTo>
                  <a:pt x="1573756" y="799163"/>
                  <a:pt x="1605359" y="928641"/>
                  <a:pt x="1506076" y="1089289"/>
                </a:cubicBezTo>
                <a:cubicBezTo>
                  <a:pt x="1497659" y="1102817"/>
                  <a:pt x="1489109" y="1088176"/>
                  <a:pt x="1486346" y="1079919"/>
                </a:cubicBezTo>
                <a:cubicBezTo>
                  <a:pt x="1364522" y="729689"/>
                  <a:pt x="1192335" y="398839"/>
                  <a:pt x="1070511" y="48609"/>
                </a:cubicBezTo>
                <a:lnTo>
                  <a:pt x="1057230" y="0"/>
                </a:lnTo>
                <a:close/>
                <a:moveTo>
                  <a:pt x="43151" y="0"/>
                </a:moveTo>
                <a:lnTo>
                  <a:pt x="95283" y="0"/>
                </a:lnTo>
                <a:lnTo>
                  <a:pt x="300708" y="154571"/>
                </a:lnTo>
                <a:cubicBezTo>
                  <a:pt x="379729" y="218614"/>
                  <a:pt x="456466" y="285481"/>
                  <a:pt x="530414" y="354673"/>
                </a:cubicBezTo>
                <a:cubicBezTo>
                  <a:pt x="466701" y="288424"/>
                  <a:pt x="401285" y="223977"/>
                  <a:pt x="333785" y="161564"/>
                </a:cubicBezTo>
                <a:lnTo>
                  <a:pt x="147005" y="0"/>
                </a:lnTo>
                <a:lnTo>
                  <a:pt x="272509" y="0"/>
                </a:lnTo>
                <a:lnTo>
                  <a:pt x="326276" y="45847"/>
                </a:lnTo>
                <a:cubicBezTo>
                  <a:pt x="505803" y="208268"/>
                  <a:pt x="670600" y="385490"/>
                  <a:pt x="823759" y="574145"/>
                </a:cubicBezTo>
                <a:cubicBezTo>
                  <a:pt x="833168" y="585952"/>
                  <a:pt x="831522" y="674146"/>
                  <a:pt x="811254" y="665546"/>
                </a:cubicBezTo>
                <a:cubicBezTo>
                  <a:pt x="575890" y="564984"/>
                  <a:pt x="364063" y="406029"/>
                  <a:pt x="154042" y="261522"/>
                </a:cubicBezTo>
                <a:cubicBezTo>
                  <a:pt x="104946" y="227663"/>
                  <a:pt x="58037" y="193597"/>
                  <a:pt x="13550" y="158423"/>
                </a:cubicBezTo>
                <a:lnTo>
                  <a:pt x="0" y="146618"/>
                </a:lnTo>
                <a:lnTo>
                  <a:pt x="0" y="59161"/>
                </a:lnTo>
                <a:lnTo>
                  <a:pt x="45427" y="101078"/>
                </a:lnTo>
                <a:cubicBezTo>
                  <a:pt x="223783" y="254949"/>
                  <a:pt x="433006" y="385896"/>
                  <a:pt x="630103" y="485885"/>
                </a:cubicBezTo>
                <a:cubicBezTo>
                  <a:pt x="595938" y="458865"/>
                  <a:pt x="563284" y="428899"/>
                  <a:pt x="532040" y="399359"/>
                </a:cubicBezTo>
                <a:lnTo>
                  <a:pt x="517618" y="385726"/>
                </a:lnTo>
                <a:cubicBezTo>
                  <a:pt x="442853" y="315667"/>
                  <a:pt x="365106" y="247799"/>
                  <a:pt x="285074" y="182755"/>
                </a:cubicBezTo>
                <a:lnTo>
                  <a:pt x="43151" y="0"/>
                </a:lnTo>
                <a:close/>
              </a:path>
            </a:pathLst>
          </a:cu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 useBgFill="1">
        <p:nvSpPr>
          <p:cNvPr id="77" name="Rectangle 76">
            <a:extLst>
              <a:ext uri="{FF2B5EF4-FFF2-40B4-BE49-F238E27FC236}">
                <a16:creationId xmlns:a16="http://schemas.microsoft.com/office/drawing/2014/main" id="{ED888B23-07FA-482A-96DF-47E31AF1A60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57200" y="990600"/>
            <a:ext cx="11277600" cy="48768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>
            <a:outerShdw blurRad="317500" algn="ctr" rotWithShape="0">
              <a:schemeClr val="tx1">
                <a:alpha val="25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1676400"/>
            <a:ext cx="3810000" cy="3505200"/>
          </a:xfrm>
        </p:spPr>
        <p:txBody>
          <a:bodyPr vert="horz" lIns="91440" tIns="45720" rIns="91440" bIns="45720" rtlCol="0" anchor="t">
            <a:normAutofit/>
          </a:bodyPr>
          <a:lstStyle/>
          <a:p>
            <a:pPr algn="l"/>
            <a:r>
              <a:rPr lang="en-US" sz="4000" b="1" dirty="0"/>
              <a:t>Professional SWOT</a:t>
            </a:r>
            <a:r>
              <a:rPr lang="en-US" sz="4000" b="1" kern="1200" dirty="0">
                <a:latin typeface="+mj-lt"/>
                <a:ea typeface="+mj-ea"/>
                <a:cs typeface="+mj-cs"/>
              </a:rPr>
              <a:t> Analysis for Career Development in UK Health &amp; Social Care</a:t>
            </a:r>
            <a:endParaRPr lang="en-US" sz="4000" kern="1200" dirty="0">
              <a:latin typeface="+mj-lt"/>
              <a:ea typeface="+mj-ea"/>
              <a:cs typeface="+mj-cs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181604" y="1676400"/>
            <a:ext cx="5638796" cy="3505200"/>
          </a:xfrm>
        </p:spPr>
        <p:txBody>
          <a:bodyPr vert="horz" lIns="91440" tIns="45720" rIns="91440" bIns="45720" rtlCol="0" anchor="t">
            <a:normAutofit/>
          </a:bodyPr>
          <a:lstStyle/>
          <a:p>
            <a:pPr indent="-228600" algn="l">
              <a:buFont typeface="Arial" panose="020B0604020202020204" pitchFamily="34" charset="0"/>
              <a:buChar char="•"/>
            </a:pPr>
            <a:r>
              <a:rPr lang="en-US" b="1" dirty="0">
                <a:solidFill>
                  <a:schemeClr val="tx1">
                    <a:alpha val="55000"/>
                  </a:schemeClr>
                </a:solidFill>
              </a:rPr>
              <a:t>  Name:</a:t>
            </a:r>
            <a:r>
              <a:rPr lang="en-US" dirty="0">
                <a:solidFill>
                  <a:schemeClr val="tx1">
                    <a:alpha val="55000"/>
                  </a:schemeClr>
                </a:solidFill>
              </a:rPr>
              <a:t> </a:t>
            </a:r>
            <a:r>
              <a:rPr lang="en-US" dirty="0" err="1">
                <a:solidFill>
                  <a:schemeClr val="tx1">
                    <a:alpha val="55000"/>
                  </a:schemeClr>
                </a:solidFill>
              </a:rPr>
              <a:t>Florenta</a:t>
            </a:r>
            <a:r>
              <a:rPr lang="en-US" dirty="0">
                <a:solidFill>
                  <a:schemeClr val="tx1">
                    <a:alpha val="55000"/>
                  </a:schemeClr>
                </a:solidFill>
              </a:rPr>
              <a:t> </a:t>
            </a:r>
            <a:r>
              <a:rPr lang="en-US" dirty="0" err="1">
                <a:solidFill>
                  <a:schemeClr val="tx1">
                    <a:alpha val="55000"/>
                  </a:schemeClr>
                </a:solidFill>
              </a:rPr>
              <a:t>Anisoara</a:t>
            </a:r>
            <a:r>
              <a:rPr lang="en-US" dirty="0">
                <a:solidFill>
                  <a:schemeClr val="tx1">
                    <a:alpha val="55000"/>
                  </a:schemeClr>
                </a:solidFill>
              </a:rPr>
              <a:t> Chistol </a:t>
            </a:r>
          </a:p>
          <a:p>
            <a:pPr indent="-228600" algn="l">
              <a:buFont typeface="Arial" panose="020B0604020202020204" pitchFamily="34" charset="0"/>
              <a:buChar char="•"/>
            </a:pPr>
            <a:r>
              <a:rPr lang="en-US" b="1" dirty="0">
                <a:solidFill>
                  <a:schemeClr val="tx1">
                    <a:alpha val="55000"/>
                  </a:schemeClr>
                </a:solidFill>
              </a:rPr>
              <a:t>Student ID</a:t>
            </a:r>
            <a:r>
              <a:rPr lang="en-US" dirty="0">
                <a:solidFill>
                  <a:schemeClr val="tx1">
                    <a:alpha val="55000"/>
                  </a:schemeClr>
                </a:solidFill>
              </a:rPr>
              <a:t>: 2422978</a:t>
            </a:r>
          </a:p>
          <a:p>
            <a:pPr indent="-228600" algn="l">
              <a:buFont typeface="Arial" panose="020B0604020202020204" pitchFamily="34" charset="0"/>
              <a:buChar char="•"/>
            </a:pPr>
            <a:r>
              <a:rPr lang="en-US" b="1" dirty="0">
                <a:solidFill>
                  <a:schemeClr val="tx1">
                    <a:alpha val="55000"/>
                  </a:schemeClr>
                </a:solidFill>
              </a:rPr>
              <a:t>   LCH4009:</a:t>
            </a:r>
            <a:r>
              <a:rPr lang="en-US" dirty="0">
                <a:solidFill>
                  <a:schemeClr val="tx1">
                    <a:alpha val="55000"/>
                  </a:schemeClr>
                </a:solidFill>
              </a:rPr>
              <a:t>  Professional Development within Health and Social Care </a:t>
            </a:r>
          </a:p>
          <a:p>
            <a:pPr indent="-228600" algn="l"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tx1">
                    <a:alpha val="55000"/>
                  </a:schemeClr>
                </a:solidFill>
              </a:rPr>
              <a:t>Assessment 1: Self- Awareness Presentation</a:t>
            </a:r>
          </a:p>
          <a:p>
            <a:pPr indent="-228600" algn="l"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tx1">
                    <a:alpha val="55000"/>
                  </a:schemeClr>
                </a:solidFill>
              </a:rPr>
              <a:t>Lecturer : Anika Tahsin Ahmed</a:t>
            </a:r>
          </a:p>
          <a:p>
            <a:pPr indent="-228600" algn="l">
              <a:buFont typeface="Arial" panose="020B0604020202020204" pitchFamily="34" charset="0"/>
              <a:buChar char="•"/>
            </a:pPr>
            <a:endParaRPr lang="en-US" b="1">
              <a:solidFill>
                <a:schemeClr val="tx1">
                  <a:alpha val="55000"/>
                </a:schemeClr>
              </a:solidFill>
            </a:endParaRPr>
          </a:p>
          <a:p>
            <a:pPr indent="-228600" algn="l">
              <a:buFont typeface="Arial" panose="020B0604020202020204" pitchFamily="34" charset="0"/>
              <a:buChar char="•"/>
            </a:pPr>
            <a:endParaRPr lang="en-US" b="1" dirty="0">
              <a:solidFill>
                <a:schemeClr val="tx1">
                  <a:alpha val="5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8" name="Rectangle 27">
            <a:extLst>
              <a:ext uri="{FF2B5EF4-FFF2-40B4-BE49-F238E27FC236}">
                <a16:creationId xmlns:a16="http://schemas.microsoft.com/office/drawing/2014/main" id="{955A2079-FA98-4876-80F0-72364A7D2EA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DDAD1F2-48DD-B861-E466-EEF7D9C54D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557188"/>
            <a:ext cx="10515600" cy="1133499"/>
          </a:xfrm>
        </p:spPr>
        <p:txBody>
          <a:bodyPr>
            <a:normAutofit/>
          </a:bodyPr>
          <a:lstStyle/>
          <a:p>
            <a:pPr algn="ctr"/>
            <a:r>
              <a:rPr lang="en-US" sz="3600" dirty="0">
                <a:latin typeface="Arial"/>
                <a:cs typeface="Arial"/>
              </a:rPr>
              <a:t>Why SWOT Analysis?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0530B606-16F2-4C9F-5313-2556F89EDE38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573551812"/>
              </p:ext>
            </p:extLst>
          </p:nvPr>
        </p:nvGraphicFramePr>
        <p:xfrm>
          <a:off x="951470" y="1509584"/>
          <a:ext cx="10515600" cy="435254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35860612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245A9F99-D9B1-4094-A2E2-B90AC1DB7B9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7FAF607-473A-4A43-A23D-BBFF5C4117B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" y="0"/>
            <a:ext cx="12191695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4647F9A-A874-53D3-7B9B-2CC3EFB5AF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4105" y="802955"/>
            <a:ext cx="4977976" cy="1454051"/>
          </a:xfrm>
        </p:spPr>
        <p:txBody>
          <a:bodyPr>
            <a:normAutofit/>
          </a:bodyPr>
          <a:lstStyle/>
          <a:p>
            <a:r>
              <a:rPr lang="en-US" sz="3600" dirty="0">
                <a:solidFill>
                  <a:schemeClr val="tx2"/>
                </a:solidFill>
              </a:rPr>
              <a:t> </a:t>
            </a:r>
            <a:r>
              <a:rPr lang="en-US" sz="3600" dirty="0">
                <a:solidFill>
                  <a:schemeClr val="tx2"/>
                </a:solidFill>
                <a:latin typeface="Arial"/>
                <a:cs typeface="Arial"/>
              </a:rPr>
              <a:t>      My Strengths </a:t>
            </a:r>
          </a:p>
        </p:txBody>
      </p:sp>
      <p:pic>
        <p:nvPicPr>
          <p:cNvPr id="7" name="Graphic 6" descr="Head with Gears">
            <a:extLst>
              <a:ext uri="{FF2B5EF4-FFF2-40B4-BE49-F238E27FC236}">
                <a16:creationId xmlns:a16="http://schemas.microsoft.com/office/drawing/2014/main" id="{5BA944A3-1EAC-6182-D50E-738C91E121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686951" y="1793846"/>
            <a:ext cx="3620021" cy="3620021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CF99779-8100-A80B-C77B-C584EA31866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00872" y="1978899"/>
            <a:ext cx="5307091" cy="3793748"/>
          </a:xfrm>
        </p:spPr>
        <p:txBody>
          <a:bodyPr vert="horz" lIns="91440" tIns="45720" rIns="91440" bIns="45720" rtlCol="0" anchor="ctr">
            <a:normAutofit fontScale="85000" lnSpcReduction="10000"/>
          </a:bodyPr>
          <a:lstStyle/>
          <a:p>
            <a:endParaRPr lang="en-US" sz="2400" dirty="0">
              <a:solidFill>
                <a:schemeClr val="tx2"/>
              </a:solidFill>
              <a:latin typeface="Arial"/>
              <a:cs typeface="Arial"/>
            </a:endParaRPr>
          </a:p>
          <a:p>
            <a:r>
              <a:rPr lang="en-US" sz="2400" dirty="0">
                <a:solidFill>
                  <a:schemeClr val="tx2"/>
                </a:solidFill>
                <a:latin typeface="Arial"/>
                <a:cs typeface="Arial"/>
              </a:rPr>
              <a:t>Strong communication and empathy with patients</a:t>
            </a:r>
            <a:endParaRPr lang="en-US" sz="2400">
              <a:solidFill>
                <a:schemeClr val="tx2"/>
              </a:solidFill>
              <a:latin typeface="Arial"/>
              <a:cs typeface="Arial"/>
            </a:endParaRPr>
          </a:p>
          <a:p>
            <a:endParaRPr lang="en-US" sz="2400" dirty="0">
              <a:solidFill>
                <a:schemeClr val="tx2"/>
              </a:solidFill>
              <a:latin typeface="Arial"/>
              <a:cs typeface="Arial"/>
            </a:endParaRPr>
          </a:p>
          <a:p>
            <a:r>
              <a:rPr lang="en-US" sz="2400" dirty="0">
                <a:solidFill>
                  <a:schemeClr val="tx2"/>
                </a:solidFill>
                <a:latin typeface="Arial"/>
                <a:cs typeface="Arial"/>
              </a:rPr>
              <a:t>Good team player from past work experience</a:t>
            </a:r>
            <a:endParaRPr lang="en-US" sz="2400">
              <a:solidFill>
                <a:schemeClr val="tx2"/>
              </a:solidFill>
              <a:latin typeface="Arial"/>
              <a:cs typeface="Arial"/>
            </a:endParaRPr>
          </a:p>
          <a:p>
            <a:endParaRPr lang="en-US" sz="2400" dirty="0">
              <a:solidFill>
                <a:schemeClr val="tx2"/>
              </a:solidFill>
              <a:latin typeface="Arial"/>
              <a:cs typeface="Arial"/>
            </a:endParaRPr>
          </a:p>
          <a:p>
            <a:r>
              <a:rPr lang="en-US" sz="2400" dirty="0">
                <a:solidFill>
                  <a:schemeClr val="tx2"/>
                </a:solidFill>
                <a:latin typeface="Arial"/>
                <a:cs typeface="Arial"/>
              </a:rPr>
              <a:t>Strong time management and organization</a:t>
            </a:r>
            <a:endParaRPr lang="en-US" sz="2400">
              <a:solidFill>
                <a:schemeClr val="tx2"/>
              </a:solidFill>
              <a:latin typeface="Arial"/>
              <a:cs typeface="Arial"/>
            </a:endParaRPr>
          </a:p>
          <a:p>
            <a:endParaRPr lang="en-US" sz="2400" dirty="0">
              <a:solidFill>
                <a:schemeClr val="tx2"/>
              </a:solidFill>
              <a:latin typeface="Arial"/>
              <a:cs typeface="Arial"/>
            </a:endParaRPr>
          </a:p>
          <a:p>
            <a:r>
              <a:rPr lang="en-US" sz="2400" dirty="0">
                <a:solidFill>
                  <a:schemeClr val="tx2"/>
                </a:solidFill>
                <a:latin typeface="Arial"/>
                <a:cs typeface="Arial"/>
              </a:rPr>
              <a:t>Passionate about helping others</a:t>
            </a:r>
          </a:p>
          <a:p>
            <a:pPr marL="0" indent="0">
              <a:buNone/>
            </a:pPr>
            <a:r>
              <a:rPr lang="en-US" sz="1800" dirty="0">
                <a:solidFill>
                  <a:schemeClr val="tx2"/>
                </a:solidFill>
                <a:latin typeface="Aptos"/>
                <a:cs typeface="Arial"/>
              </a:rPr>
              <a:t>                                                                                       </a:t>
            </a:r>
            <a:r>
              <a:rPr lang="en-US" sz="1800" dirty="0">
                <a:solidFill>
                  <a:schemeClr val="tx2"/>
                </a:solidFill>
                <a:latin typeface="Arial"/>
                <a:cs typeface="Arial"/>
              </a:rPr>
              <a:t>       </a:t>
            </a:r>
          </a:p>
        </p:txBody>
      </p:sp>
      <p:grpSp>
        <p:nvGrpSpPr>
          <p:cNvPr id="14" name="Group 13">
            <a:extLst>
              <a:ext uri="{FF2B5EF4-FFF2-40B4-BE49-F238E27FC236}">
                <a16:creationId xmlns:a16="http://schemas.microsoft.com/office/drawing/2014/main" id="{C5F6476F-D303-44D3-B30F-1BA348F0F64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flipH="1">
            <a:off x="2635" y="52996"/>
            <a:ext cx="5928607" cy="6805005"/>
            <a:chOff x="6095999" y="52996"/>
            <a:chExt cx="6093363" cy="6805005"/>
          </a:xfrm>
          <a:solidFill>
            <a:schemeClr val="accent5">
              <a:alpha val="10000"/>
            </a:schemeClr>
          </a:solidFill>
        </p:grpSpPr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C972EB4B-0539-4430-9340-8117B9D7C32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96001" y="52996"/>
              <a:ext cx="6093361" cy="6805003"/>
            </a:xfrm>
            <a:custGeom>
              <a:avLst/>
              <a:gdLst>
                <a:gd name="connsiteX0" fmla="*/ 3391253 w 5890489"/>
                <a:gd name="connsiteY0" fmla="*/ 0 h 6578438"/>
                <a:gd name="connsiteX1" fmla="*/ 3434974 w 5890489"/>
                <a:gd name="connsiteY1" fmla="*/ 646 h 6578438"/>
                <a:gd name="connsiteX2" fmla="*/ 3522419 w 5890489"/>
                <a:gd name="connsiteY2" fmla="*/ 2712 h 6578438"/>
                <a:gd name="connsiteX3" fmla="*/ 3610261 w 5890489"/>
                <a:gd name="connsiteY3" fmla="*/ 6458 h 6578438"/>
                <a:gd name="connsiteX4" fmla="*/ 3786872 w 5890489"/>
                <a:gd name="connsiteY4" fmla="*/ 20667 h 6578438"/>
                <a:gd name="connsiteX5" fmla="*/ 3962291 w 5890489"/>
                <a:gd name="connsiteY5" fmla="*/ 43530 h 6578438"/>
                <a:gd name="connsiteX6" fmla="*/ 4135855 w 5890489"/>
                <a:gd name="connsiteY6" fmla="*/ 75176 h 6578438"/>
                <a:gd name="connsiteX7" fmla="*/ 4307299 w 5890489"/>
                <a:gd name="connsiteY7" fmla="*/ 114315 h 6578438"/>
                <a:gd name="connsiteX8" fmla="*/ 4476358 w 5890489"/>
                <a:gd name="connsiteY8" fmla="*/ 160816 h 6578438"/>
                <a:gd name="connsiteX9" fmla="*/ 4559829 w 5890489"/>
                <a:gd name="connsiteY9" fmla="*/ 186779 h 6578438"/>
                <a:gd name="connsiteX10" fmla="*/ 4642901 w 5890489"/>
                <a:gd name="connsiteY10" fmla="*/ 213648 h 6578438"/>
                <a:gd name="connsiteX11" fmla="*/ 5280847 w 5890489"/>
                <a:gd name="connsiteY11" fmla="*/ 485936 h 6578438"/>
                <a:gd name="connsiteX12" fmla="*/ 5865400 w 5890489"/>
                <a:gd name="connsiteY12" fmla="*/ 851099 h 6578438"/>
                <a:gd name="connsiteX13" fmla="*/ 5890489 w 5890489"/>
                <a:gd name="connsiteY13" fmla="*/ 870950 h 6578438"/>
                <a:gd name="connsiteX14" fmla="*/ 5890489 w 5890489"/>
                <a:gd name="connsiteY14" fmla="*/ 1321814 h 6578438"/>
                <a:gd name="connsiteX15" fmla="*/ 5887395 w 5890489"/>
                <a:gd name="connsiteY15" fmla="*/ 1318952 h 6578438"/>
                <a:gd name="connsiteX16" fmla="*/ 5830291 w 5890489"/>
                <a:gd name="connsiteY16" fmla="*/ 1265992 h 6578438"/>
                <a:gd name="connsiteX17" fmla="*/ 5815981 w 5890489"/>
                <a:gd name="connsiteY17" fmla="*/ 1252687 h 6578438"/>
                <a:gd name="connsiteX18" fmla="*/ 5801142 w 5890489"/>
                <a:gd name="connsiteY18" fmla="*/ 1240158 h 6578438"/>
                <a:gd name="connsiteX19" fmla="*/ 5771464 w 5890489"/>
                <a:gd name="connsiteY19" fmla="*/ 1214969 h 6578438"/>
                <a:gd name="connsiteX20" fmla="*/ 5651030 w 5890489"/>
                <a:gd name="connsiteY20" fmla="*/ 1115767 h 6578438"/>
                <a:gd name="connsiteX21" fmla="*/ 5123183 w 5890489"/>
                <a:gd name="connsiteY21" fmla="*/ 780443 h 6578438"/>
                <a:gd name="connsiteX22" fmla="*/ 4533860 w 5890489"/>
                <a:gd name="connsiteY22" fmla="*/ 567701 h 6578438"/>
                <a:gd name="connsiteX23" fmla="*/ 4457281 w 5890489"/>
                <a:gd name="connsiteY23" fmla="*/ 550780 h 6578438"/>
                <a:gd name="connsiteX24" fmla="*/ 4380568 w 5890489"/>
                <a:gd name="connsiteY24" fmla="*/ 535279 h 6578438"/>
                <a:gd name="connsiteX25" fmla="*/ 4303325 w 5890489"/>
                <a:gd name="connsiteY25" fmla="*/ 522879 h 6578438"/>
                <a:gd name="connsiteX26" fmla="*/ 4264769 w 5890489"/>
                <a:gd name="connsiteY26" fmla="*/ 516679 h 6578438"/>
                <a:gd name="connsiteX27" fmla="*/ 4226082 w 5890489"/>
                <a:gd name="connsiteY27" fmla="*/ 511253 h 6578438"/>
                <a:gd name="connsiteX28" fmla="*/ 4070934 w 5890489"/>
                <a:gd name="connsiteY28" fmla="*/ 494848 h 6578438"/>
                <a:gd name="connsiteX29" fmla="*/ 3915521 w 5890489"/>
                <a:gd name="connsiteY29" fmla="*/ 486065 h 6578438"/>
                <a:gd name="connsiteX30" fmla="*/ 3760241 w 5890489"/>
                <a:gd name="connsiteY30" fmla="*/ 484257 h 6578438"/>
                <a:gd name="connsiteX31" fmla="*/ 3682734 w 5890489"/>
                <a:gd name="connsiteY31" fmla="*/ 486581 h 6578438"/>
                <a:gd name="connsiteX32" fmla="*/ 3605491 w 5890489"/>
                <a:gd name="connsiteY32" fmla="*/ 488907 h 6578438"/>
                <a:gd name="connsiteX33" fmla="*/ 3527454 w 5890489"/>
                <a:gd name="connsiteY33" fmla="*/ 493169 h 6578438"/>
                <a:gd name="connsiteX34" fmla="*/ 3449151 w 5890489"/>
                <a:gd name="connsiteY34" fmla="*/ 498336 h 6578438"/>
                <a:gd name="connsiteX35" fmla="*/ 3410067 w 5890489"/>
                <a:gd name="connsiteY35" fmla="*/ 500532 h 6578438"/>
                <a:gd name="connsiteX36" fmla="*/ 3371246 w 5890489"/>
                <a:gd name="connsiteY36" fmla="*/ 504279 h 6578438"/>
                <a:gd name="connsiteX37" fmla="*/ 3293739 w 5890489"/>
                <a:gd name="connsiteY37" fmla="*/ 511512 h 6578438"/>
                <a:gd name="connsiteX38" fmla="*/ 2689445 w 5890489"/>
                <a:gd name="connsiteY38" fmla="*/ 610198 h 6578438"/>
                <a:gd name="connsiteX39" fmla="*/ 2117875 w 5890489"/>
                <a:gd name="connsiteY39" fmla="*/ 800335 h 6578438"/>
                <a:gd name="connsiteX40" fmla="*/ 1981276 w 5890489"/>
                <a:gd name="connsiteY40" fmla="*/ 865566 h 6578438"/>
                <a:gd name="connsiteX41" fmla="*/ 1847991 w 5890489"/>
                <a:gd name="connsiteY41" fmla="*/ 938676 h 6578438"/>
                <a:gd name="connsiteX42" fmla="*/ 1783069 w 5890489"/>
                <a:gd name="connsiteY42" fmla="*/ 978718 h 6578438"/>
                <a:gd name="connsiteX43" fmla="*/ 1750609 w 5890489"/>
                <a:gd name="connsiteY43" fmla="*/ 998869 h 6578438"/>
                <a:gd name="connsiteX44" fmla="*/ 1734312 w 5890489"/>
                <a:gd name="connsiteY44" fmla="*/ 1008945 h 6578438"/>
                <a:gd name="connsiteX45" fmla="*/ 1718547 w 5890489"/>
                <a:gd name="connsiteY45" fmla="*/ 1019924 h 6578438"/>
                <a:gd name="connsiteX46" fmla="*/ 1655481 w 5890489"/>
                <a:gd name="connsiteY46" fmla="*/ 1063582 h 6578438"/>
                <a:gd name="connsiteX47" fmla="*/ 1593077 w 5890489"/>
                <a:gd name="connsiteY47" fmla="*/ 1108664 h 6578438"/>
                <a:gd name="connsiteX48" fmla="*/ 1532263 w 5890489"/>
                <a:gd name="connsiteY48" fmla="*/ 1156197 h 6578438"/>
                <a:gd name="connsiteX49" fmla="*/ 1472509 w 5890489"/>
                <a:gd name="connsiteY49" fmla="*/ 1205152 h 6578438"/>
                <a:gd name="connsiteX50" fmla="*/ 1414212 w 5890489"/>
                <a:gd name="connsiteY50" fmla="*/ 1256175 h 6578438"/>
                <a:gd name="connsiteX51" fmla="*/ 1357242 w 5890489"/>
                <a:gd name="connsiteY51" fmla="*/ 1308359 h 6578438"/>
                <a:gd name="connsiteX52" fmla="*/ 1153072 w 5890489"/>
                <a:gd name="connsiteY52" fmla="*/ 1529498 h 6578438"/>
                <a:gd name="connsiteX53" fmla="*/ 1002694 w 5890489"/>
                <a:gd name="connsiteY53" fmla="*/ 1770658 h 6578438"/>
                <a:gd name="connsiteX54" fmla="*/ 974076 w 5890489"/>
                <a:gd name="connsiteY54" fmla="*/ 1835371 h 6578438"/>
                <a:gd name="connsiteX55" fmla="*/ 949564 w 5890489"/>
                <a:gd name="connsiteY55" fmla="*/ 1903573 h 6578438"/>
                <a:gd name="connsiteX56" fmla="*/ 927173 w 5890489"/>
                <a:gd name="connsiteY56" fmla="*/ 1974229 h 6578438"/>
                <a:gd name="connsiteX57" fmla="*/ 906107 w 5890489"/>
                <a:gd name="connsiteY57" fmla="*/ 2046952 h 6578438"/>
                <a:gd name="connsiteX58" fmla="*/ 751092 w 5890489"/>
                <a:gd name="connsiteY58" fmla="*/ 2676266 h 6578438"/>
                <a:gd name="connsiteX59" fmla="*/ 547189 w 5890489"/>
                <a:gd name="connsiteY59" fmla="*/ 3308422 h 6578438"/>
                <a:gd name="connsiteX60" fmla="*/ 441195 w 5890489"/>
                <a:gd name="connsiteY60" fmla="*/ 3866306 h 6578438"/>
                <a:gd name="connsiteX61" fmla="*/ 527182 w 5890489"/>
                <a:gd name="connsiteY61" fmla="*/ 4439174 h 6578438"/>
                <a:gd name="connsiteX62" fmla="*/ 775073 w 5890489"/>
                <a:gd name="connsiteY62" fmla="*/ 4987240 h 6578438"/>
                <a:gd name="connsiteX63" fmla="*/ 943206 w 5890489"/>
                <a:gd name="connsiteY63" fmla="*/ 5244933 h 6578438"/>
                <a:gd name="connsiteX64" fmla="*/ 1133728 w 5890489"/>
                <a:gd name="connsiteY64" fmla="*/ 5490356 h 6578438"/>
                <a:gd name="connsiteX65" fmla="*/ 1359626 w 5890489"/>
                <a:gd name="connsiteY65" fmla="*/ 5709815 h 6578438"/>
                <a:gd name="connsiteX66" fmla="*/ 1481254 w 5890489"/>
                <a:gd name="connsiteY66" fmla="*/ 5809146 h 6578438"/>
                <a:gd name="connsiteX67" fmla="*/ 1543260 w 5890489"/>
                <a:gd name="connsiteY67" fmla="*/ 5856940 h 6578438"/>
                <a:gd name="connsiteX68" fmla="*/ 1607518 w 5890489"/>
                <a:gd name="connsiteY68" fmla="*/ 5901374 h 6578438"/>
                <a:gd name="connsiteX69" fmla="*/ 2145566 w 5890489"/>
                <a:gd name="connsiteY69" fmla="*/ 6193814 h 6578438"/>
                <a:gd name="connsiteX70" fmla="*/ 2214991 w 5890489"/>
                <a:gd name="connsiteY70" fmla="*/ 6221844 h 6578438"/>
                <a:gd name="connsiteX71" fmla="*/ 2249307 w 5890489"/>
                <a:gd name="connsiteY71" fmla="*/ 6236182 h 6578438"/>
                <a:gd name="connsiteX72" fmla="*/ 2284285 w 5890489"/>
                <a:gd name="connsiteY72" fmla="*/ 6248711 h 6578438"/>
                <a:gd name="connsiteX73" fmla="*/ 2354241 w 5890489"/>
                <a:gd name="connsiteY73" fmla="*/ 6273124 h 6578438"/>
                <a:gd name="connsiteX74" fmla="*/ 2371597 w 5890489"/>
                <a:gd name="connsiteY74" fmla="*/ 6279324 h 6578438"/>
                <a:gd name="connsiteX75" fmla="*/ 2387894 w 5890489"/>
                <a:gd name="connsiteY75" fmla="*/ 6287719 h 6578438"/>
                <a:gd name="connsiteX76" fmla="*/ 2421414 w 5890489"/>
                <a:gd name="connsiteY76" fmla="*/ 6302186 h 6578438"/>
                <a:gd name="connsiteX77" fmla="*/ 2489117 w 5890489"/>
                <a:gd name="connsiteY77" fmla="*/ 6329441 h 6578438"/>
                <a:gd name="connsiteX78" fmla="*/ 2522902 w 5890489"/>
                <a:gd name="connsiteY78" fmla="*/ 6343134 h 6578438"/>
                <a:gd name="connsiteX79" fmla="*/ 2556953 w 5890489"/>
                <a:gd name="connsiteY79" fmla="*/ 6356051 h 6578438"/>
                <a:gd name="connsiteX80" fmla="*/ 2695009 w 5890489"/>
                <a:gd name="connsiteY80" fmla="*/ 6401905 h 6578438"/>
                <a:gd name="connsiteX81" fmla="*/ 3268035 w 5890489"/>
                <a:gd name="connsiteY81" fmla="*/ 6501238 h 6578438"/>
                <a:gd name="connsiteX82" fmla="*/ 3341038 w 5890489"/>
                <a:gd name="connsiteY82" fmla="*/ 6506145 h 6578438"/>
                <a:gd name="connsiteX83" fmla="*/ 3414703 w 5890489"/>
                <a:gd name="connsiteY83" fmla="*/ 6507050 h 6578438"/>
                <a:gd name="connsiteX84" fmla="*/ 3488237 w 5890489"/>
                <a:gd name="connsiteY84" fmla="*/ 6508212 h 6578438"/>
                <a:gd name="connsiteX85" fmla="*/ 3524142 w 5890489"/>
                <a:gd name="connsiteY85" fmla="*/ 6507955 h 6578438"/>
                <a:gd name="connsiteX86" fmla="*/ 3559252 w 5890489"/>
                <a:gd name="connsiteY86" fmla="*/ 6506921 h 6578438"/>
                <a:gd name="connsiteX87" fmla="*/ 3629207 w 5890489"/>
                <a:gd name="connsiteY87" fmla="*/ 6503045 h 6578438"/>
                <a:gd name="connsiteX88" fmla="*/ 3698633 w 5890489"/>
                <a:gd name="connsiteY88" fmla="*/ 6496845 h 6578438"/>
                <a:gd name="connsiteX89" fmla="*/ 3733213 w 5890489"/>
                <a:gd name="connsiteY89" fmla="*/ 6493357 h 6578438"/>
                <a:gd name="connsiteX90" fmla="*/ 3767529 w 5890489"/>
                <a:gd name="connsiteY90" fmla="*/ 6488707 h 6578438"/>
                <a:gd name="connsiteX91" fmla="*/ 3801845 w 5890489"/>
                <a:gd name="connsiteY91" fmla="*/ 6484057 h 6578438"/>
                <a:gd name="connsiteX92" fmla="*/ 3835895 w 5890489"/>
                <a:gd name="connsiteY92" fmla="*/ 6478116 h 6578438"/>
                <a:gd name="connsiteX93" fmla="*/ 4364801 w 5890489"/>
                <a:gd name="connsiteY93" fmla="*/ 6308517 h 6578438"/>
                <a:gd name="connsiteX94" fmla="*/ 4861379 w 5890489"/>
                <a:gd name="connsiteY94" fmla="*/ 6000576 h 6578438"/>
                <a:gd name="connsiteX95" fmla="*/ 5341263 w 5890489"/>
                <a:gd name="connsiteY95" fmla="*/ 5605834 h 6578438"/>
                <a:gd name="connsiteX96" fmla="*/ 5587301 w 5890489"/>
                <a:gd name="connsiteY96" fmla="*/ 5390379 h 6578438"/>
                <a:gd name="connsiteX97" fmla="*/ 5849105 w 5890489"/>
                <a:gd name="connsiteY97" fmla="*/ 5176344 h 6578438"/>
                <a:gd name="connsiteX98" fmla="*/ 5890489 w 5890489"/>
                <a:gd name="connsiteY98" fmla="*/ 5145260 h 6578438"/>
                <a:gd name="connsiteX99" fmla="*/ 5890489 w 5890489"/>
                <a:gd name="connsiteY99" fmla="*/ 5995323 h 6578438"/>
                <a:gd name="connsiteX100" fmla="*/ 5811477 w 5890489"/>
                <a:gd name="connsiteY100" fmla="*/ 6077819 h 6578438"/>
                <a:gd name="connsiteX101" fmla="*/ 5301384 w 5890489"/>
                <a:gd name="connsiteY101" fmla="*/ 6542958 h 6578438"/>
                <a:gd name="connsiteX102" fmla="*/ 5252008 w 5890489"/>
                <a:gd name="connsiteY102" fmla="*/ 6578438 h 6578438"/>
                <a:gd name="connsiteX103" fmla="*/ 1653730 w 5890489"/>
                <a:gd name="connsiteY103" fmla="*/ 6578438 h 6578438"/>
                <a:gd name="connsiteX104" fmla="*/ 1549768 w 5890489"/>
                <a:gd name="connsiteY104" fmla="*/ 6488821 h 6578438"/>
                <a:gd name="connsiteX105" fmla="*/ 1298282 w 5890489"/>
                <a:gd name="connsiteY105" fmla="*/ 6243932 h 6578438"/>
                <a:gd name="connsiteX106" fmla="*/ 1237999 w 5890489"/>
                <a:gd name="connsiteY106" fmla="*/ 6181671 h 6578438"/>
                <a:gd name="connsiteX107" fmla="*/ 1179967 w 5890489"/>
                <a:gd name="connsiteY107" fmla="*/ 6117862 h 6578438"/>
                <a:gd name="connsiteX108" fmla="*/ 1121936 w 5890489"/>
                <a:gd name="connsiteY108" fmla="*/ 6054569 h 6578438"/>
                <a:gd name="connsiteX109" fmla="*/ 1065628 w 5890489"/>
                <a:gd name="connsiteY109" fmla="*/ 5990243 h 6578438"/>
                <a:gd name="connsiteX110" fmla="*/ 954335 w 5890489"/>
                <a:gd name="connsiteY110" fmla="*/ 5861460 h 6578438"/>
                <a:gd name="connsiteX111" fmla="*/ 898953 w 5890489"/>
                <a:gd name="connsiteY111" fmla="*/ 5797393 h 6578438"/>
                <a:gd name="connsiteX112" fmla="*/ 842908 w 5890489"/>
                <a:gd name="connsiteY112" fmla="*/ 5733582 h 6578438"/>
                <a:gd name="connsiteX113" fmla="*/ 622442 w 5890489"/>
                <a:gd name="connsiteY113" fmla="*/ 5471884 h 6578438"/>
                <a:gd name="connsiteX114" fmla="*/ 425559 w 5890489"/>
                <a:gd name="connsiteY114" fmla="*/ 5190036 h 6578438"/>
                <a:gd name="connsiteX115" fmla="*/ 123877 w 5890489"/>
                <a:gd name="connsiteY115" fmla="*/ 4564210 h 6578438"/>
                <a:gd name="connsiteX116" fmla="*/ 130 w 5890489"/>
                <a:gd name="connsiteY116" fmla="*/ 3865530 h 6578438"/>
                <a:gd name="connsiteX117" fmla="*/ 30602 w 5890489"/>
                <a:gd name="connsiteY117" fmla="*/ 3505793 h 6578438"/>
                <a:gd name="connsiteX118" fmla="*/ 126924 w 5890489"/>
                <a:gd name="connsiteY118" fmla="*/ 3157164 h 6578438"/>
                <a:gd name="connsiteX119" fmla="*/ 334803 w 5890489"/>
                <a:gd name="connsiteY119" fmla="*/ 2560530 h 6578438"/>
                <a:gd name="connsiteX120" fmla="*/ 381176 w 5890489"/>
                <a:gd name="connsiteY120" fmla="*/ 2409144 h 6578438"/>
                <a:gd name="connsiteX121" fmla="*/ 425825 w 5890489"/>
                <a:gd name="connsiteY121" fmla="*/ 2255819 h 6578438"/>
                <a:gd name="connsiteX122" fmla="*/ 470210 w 5890489"/>
                <a:gd name="connsiteY122" fmla="*/ 2099523 h 6578438"/>
                <a:gd name="connsiteX123" fmla="*/ 492998 w 5890489"/>
                <a:gd name="connsiteY123" fmla="*/ 2020213 h 6578438"/>
                <a:gd name="connsiteX124" fmla="*/ 517509 w 5890489"/>
                <a:gd name="connsiteY124" fmla="*/ 1939224 h 6578438"/>
                <a:gd name="connsiteX125" fmla="*/ 544007 w 5890489"/>
                <a:gd name="connsiteY125" fmla="*/ 1857201 h 6578438"/>
                <a:gd name="connsiteX126" fmla="*/ 573288 w 5890489"/>
                <a:gd name="connsiteY126" fmla="*/ 1774274 h 6578438"/>
                <a:gd name="connsiteX127" fmla="*/ 606146 w 5890489"/>
                <a:gd name="connsiteY127" fmla="*/ 1690832 h 6578438"/>
                <a:gd name="connsiteX128" fmla="*/ 644569 w 5890489"/>
                <a:gd name="connsiteY128" fmla="*/ 1607775 h 6578438"/>
                <a:gd name="connsiteX129" fmla="*/ 837874 w 5890489"/>
                <a:gd name="connsiteY129" fmla="*/ 1297638 h 6578438"/>
                <a:gd name="connsiteX130" fmla="*/ 1069602 w 5890489"/>
                <a:gd name="connsiteY130" fmla="*/ 1032194 h 6578438"/>
                <a:gd name="connsiteX131" fmla="*/ 1130548 w 5890489"/>
                <a:gd name="connsiteY131" fmla="*/ 970839 h 6578438"/>
                <a:gd name="connsiteX132" fmla="*/ 1192024 w 5890489"/>
                <a:gd name="connsiteY132" fmla="*/ 910129 h 6578438"/>
                <a:gd name="connsiteX133" fmla="*/ 1255356 w 5890489"/>
                <a:gd name="connsiteY133" fmla="*/ 850841 h 6578438"/>
                <a:gd name="connsiteX134" fmla="*/ 1319614 w 5890489"/>
                <a:gd name="connsiteY134" fmla="*/ 792068 h 6578438"/>
                <a:gd name="connsiteX135" fmla="*/ 1385728 w 5890489"/>
                <a:gd name="connsiteY135" fmla="*/ 734975 h 6578438"/>
                <a:gd name="connsiteX136" fmla="*/ 1452768 w 5890489"/>
                <a:gd name="connsiteY136" fmla="*/ 678528 h 6578438"/>
                <a:gd name="connsiteX137" fmla="*/ 1469594 w 5890489"/>
                <a:gd name="connsiteY137" fmla="*/ 664449 h 6578438"/>
                <a:gd name="connsiteX138" fmla="*/ 1487083 w 5890489"/>
                <a:gd name="connsiteY138" fmla="*/ 651015 h 6578438"/>
                <a:gd name="connsiteX139" fmla="*/ 1522193 w 5890489"/>
                <a:gd name="connsiteY139" fmla="*/ 624277 h 6578438"/>
                <a:gd name="connsiteX140" fmla="*/ 1592415 w 5890489"/>
                <a:gd name="connsiteY140" fmla="*/ 570671 h 6578438"/>
                <a:gd name="connsiteX141" fmla="*/ 1738287 w 5890489"/>
                <a:gd name="connsiteY141" fmla="*/ 469402 h 6578438"/>
                <a:gd name="connsiteX142" fmla="*/ 1890918 w 5890489"/>
                <a:gd name="connsiteY142" fmla="*/ 376530 h 6578438"/>
                <a:gd name="connsiteX143" fmla="*/ 2555363 w 5890489"/>
                <a:gd name="connsiteY143" fmla="*/ 105274 h 6578438"/>
                <a:gd name="connsiteX144" fmla="*/ 3259291 w 5890489"/>
                <a:gd name="connsiteY144" fmla="*/ 3229 h 6578438"/>
                <a:gd name="connsiteX145" fmla="*/ 3347265 w 5890489"/>
                <a:gd name="connsiteY145" fmla="*/ 903 h 65784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</a:cxnLst>
              <a:rect l="l" t="t" r="r" b="b"/>
              <a:pathLst>
                <a:path w="5890489" h="6578438">
                  <a:moveTo>
                    <a:pt x="3391253" y="0"/>
                  </a:moveTo>
                  <a:lnTo>
                    <a:pt x="3434974" y="646"/>
                  </a:lnTo>
                  <a:lnTo>
                    <a:pt x="3522419" y="2712"/>
                  </a:lnTo>
                  <a:cubicBezTo>
                    <a:pt x="3551567" y="3488"/>
                    <a:pt x="3580451" y="3746"/>
                    <a:pt x="3610261" y="6458"/>
                  </a:cubicBezTo>
                  <a:cubicBezTo>
                    <a:pt x="3669353" y="10850"/>
                    <a:pt x="3728179" y="14337"/>
                    <a:pt x="3786872" y="20667"/>
                  </a:cubicBezTo>
                  <a:lnTo>
                    <a:pt x="3962291" y="43530"/>
                  </a:lnTo>
                  <a:lnTo>
                    <a:pt x="4135855" y="75176"/>
                  </a:lnTo>
                  <a:cubicBezTo>
                    <a:pt x="4193224" y="87836"/>
                    <a:pt x="4250328" y="101398"/>
                    <a:pt x="4307299" y="114315"/>
                  </a:cubicBezTo>
                  <a:cubicBezTo>
                    <a:pt x="4364139" y="128394"/>
                    <a:pt x="4420050" y="145575"/>
                    <a:pt x="4476358" y="160816"/>
                  </a:cubicBezTo>
                  <a:cubicBezTo>
                    <a:pt x="4504580" y="167921"/>
                    <a:pt x="4532138" y="177995"/>
                    <a:pt x="4559829" y="186779"/>
                  </a:cubicBezTo>
                  <a:lnTo>
                    <a:pt x="4642901" y="213648"/>
                  </a:lnTo>
                  <a:cubicBezTo>
                    <a:pt x="4863234" y="288307"/>
                    <a:pt x="5076414" y="379371"/>
                    <a:pt x="5280847" y="485936"/>
                  </a:cubicBezTo>
                  <a:cubicBezTo>
                    <a:pt x="5485018" y="592631"/>
                    <a:pt x="5681768" y="713145"/>
                    <a:pt x="5865400" y="851099"/>
                  </a:cubicBezTo>
                  <a:lnTo>
                    <a:pt x="5890489" y="870950"/>
                  </a:lnTo>
                  <a:lnTo>
                    <a:pt x="5890489" y="1321814"/>
                  </a:lnTo>
                  <a:lnTo>
                    <a:pt x="5887395" y="1318952"/>
                  </a:lnTo>
                  <a:lnTo>
                    <a:pt x="5830291" y="1265992"/>
                  </a:lnTo>
                  <a:lnTo>
                    <a:pt x="5815981" y="1252687"/>
                  </a:lnTo>
                  <a:lnTo>
                    <a:pt x="5801142" y="1240158"/>
                  </a:lnTo>
                  <a:lnTo>
                    <a:pt x="5771464" y="1214969"/>
                  </a:lnTo>
                  <a:cubicBezTo>
                    <a:pt x="5731849" y="1181385"/>
                    <a:pt x="5692897" y="1146896"/>
                    <a:pt x="5651030" y="1115767"/>
                  </a:cubicBezTo>
                  <a:cubicBezTo>
                    <a:pt x="5487534" y="986985"/>
                    <a:pt x="5311321" y="872542"/>
                    <a:pt x="5123183" y="780443"/>
                  </a:cubicBezTo>
                  <a:cubicBezTo>
                    <a:pt x="4935309" y="688087"/>
                    <a:pt x="4737102" y="616398"/>
                    <a:pt x="4533860" y="567701"/>
                  </a:cubicBezTo>
                  <a:lnTo>
                    <a:pt x="4457281" y="550780"/>
                  </a:lnTo>
                  <a:cubicBezTo>
                    <a:pt x="4431709" y="545484"/>
                    <a:pt x="4406536" y="538896"/>
                    <a:pt x="4380568" y="535279"/>
                  </a:cubicBezTo>
                  <a:lnTo>
                    <a:pt x="4303325" y="522879"/>
                  </a:lnTo>
                  <a:lnTo>
                    <a:pt x="4264769" y="516679"/>
                  </a:lnTo>
                  <a:cubicBezTo>
                    <a:pt x="4251918" y="514612"/>
                    <a:pt x="4239067" y="512415"/>
                    <a:pt x="4226082" y="511253"/>
                  </a:cubicBezTo>
                  <a:cubicBezTo>
                    <a:pt x="4174145" y="505829"/>
                    <a:pt x="4122606" y="499498"/>
                    <a:pt x="4070934" y="494848"/>
                  </a:cubicBezTo>
                  <a:lnTo>
                    <a:pt x="3915521" y="486065"/>
                  </a:lnTo>
                  <a:lnTo>
                    <a:pt x="3760241" y="484257"/>
                  </a:lnTo>
                  <a:cubicBezTo>
                    <a:pt x="3734405" y="483869"/>
                    <a:pt x="3708571" y="485936"/>
                    <a:pt x="3682734" y="486581"/>
                  </a:cubicBezTo>
                  <a:lnTo>
                    <a:pt x="3605491" y="488907"/>
                  </a:lnTo>
                  <a:cubicBezTo>
                    <a:pt x="3579921" y="489165"/>
                    <a:pt x="3553555" y="491490"/>
                    <a:pt x="3527454" y="493169"/>
                  </a:cubicBezTo>
                  <a:lnTo>
                    <a:pt x="3449151" y="498336"/>
                  </a:lnTo>
                  <a:lnTo>
                    <a:pt x="3410067" y="500532"/>
                  </a:lnTo>
                  <a:lnTo>
                    <a:pt x="3371246" y="504279"/>
                  </a:lnTo>
                  <a:cubicBezTo>
                    <a:pt x="3345410" y="506862"/>
                    <a:pt x="3319575" y="509315"/>
                    <a:pt x="3293739" y="511512"/>
                  </a:cubicBezTo>
                  <a:cubicBezTo>
                    <a:pt x="3087450" y="531662"/>
                    <a:pt x="2885531" y="563180"/>
                    <a:pt x="2689445" y="610198"/>
                  </a:cubicBezTo>
                  <a:cubicBezTo>
                    <a:pt x="2493357" y="657344"/>
                    <a:pt x="2302303" y="719088"/>
                    <a:pt x="2117875" y="800335"/>
                  </a:cubicBezTo>
                  <a:cubicBezTo>
                    <a:pt x="2072298" y="821648"/>
                    <a:pt x="2026854" y="843606"/>
                    <a:pt x="1981276" y="865566"/>
                  </a:cubicBezTo>
                  <a:cubicBezTo>
                    <a:pt x="1937025" y="889978"/>
                    <a:pt x="1891978" y="913229"/>
                    <a:pt x="1847991" y="938676"/>
                  </a:cubicBezTo>
                  <a:lnTo>
                    <a:pt x="1783069" y="978718"/>
                  </a:lnTo>
                  <a:lnTo>
                    <a:pt x="1750609" y="998869"/>
                  </a:lnTo>
                  <a:lnTo>
                    <a:pt x="1734312" y="1008945"/>
                  </a:lnTo>
                  <a:lnTo>
                    <a:pt x="1718547" y="1019924"/>
                  </a:lnTo>
                  <a:lnTo>
                    <a:pt x="1655481" y="1063582"/>
                  </a:lnTo>
                  <a:cubicBezTo>
                    <a:pt x="1634414" y="1078178"/>
                    <a:pt x="1612950" y="1092259"/>
                    <a:pt x="1593077" y="1108664"/>
                  </a:cubicBezTo>
                  <a:lnTo>
                    <a:pt x="1532263" y="1156197"/>
                  </a:lnTo>
                  <a:cubicBezTo>
                    <a:pt x="1511992" y="1172085"/>
                    <a:pt x="1491587" y="1187844"/>
                    <a:pt x="1472509" y="1205152"/>
                  </a:cubicBezTo>
                  <a:lnTo>
                    <a:pt x="1414212" y="1256175"/>
                  </a:lnTo>
                  <a:cubicBezTo>
                    <a:pt x="1395001" y="1273354"/>
                    <a:pt x="1375127" y="1290147"/>
                    <a:pt x="1357242" y="1308359"/>
                  </a:cubicBezTo>
                  <a:cubicBezTo>
                    <a:pt x="1283178" y="1379532"/>
                    <a:pt x="1212163" y="1452513"/>
                    <a:pt x="1153072" y="1529498"/>
                  </a:cubicBezTo>
                  <a:cubicBezTo>
                    <a:pt x="1090933" y="1605578"/>
                    <a:pt x="1043501" y="1685794"/>
                    <a:pt x="1002694" y="1770658"/>
                  </a:cubicBezTo>
                  <a:lnTo>
                    <a:pt x="974076" y="1835371"/>
                  </a:lnTo>
                  <a:lnTo>
                    <a:pt x="949564" y="1903573"/>
                  </a:lnTo>
                  <a:cubicBezTo>
                    <a:pt x="940820" y="1925661"/>
                    <a:pt x="934593" y="1950719"/>
                    <a:pt x="927173" y="1974229"/>
                  </a:cubicBezTo>
                  <a:cubicBezTo>
                    <a:pt x="920019" y="1998254"/>
                    <a:pt x="912468" y="2021504"/>
                    <a:pt x="906107" y="2046952"/>
                  </a:cubicBezTo>
                  <a:cubicBezTo>
                    <a:pt x="853906" y="2245614"/>
                    <a:pt x="809918" y="2463136"/>
                    <a:pt x="751092" y="2676266"/>
                  </a:cubicBezTo>
                  <a:cubicBezTo>
                    <a:pt x="693458" y="2889912"/>
                    <a:pt x="624166" y="3100976"/>
                    <a:pt x="547189" y="3308422"/>
                  </a:cubicBezTo>
                  <a:cubicBezTo>
                    <a:pt x="479617" y="3487580"/>
                    <a:pt x="444109" y="3675523"/>
                    <a:pt x="441195" y="3866306"/>
                  </a:cubicBezTo>
                  <a:cubicBezTo>
                    <a:pt x="438014" y="4057089"/>
                    <a:pt x="469282" y="4250456"/>
                    <a:pt x="527182" y="4439174"/>
                  </a:cubicBezTo>
                  <a:cubicBezTo>
                    <a:pt x="584815" y="4628278"/>
                    <a:pt x="671067" y="4811828"/>
                    <a:pt x="775073" y="4987240"/>
                  </a:cubicBezTo>
                  <a:cubicBezTo>
                    <a:pt x="827009" y="5075075"/>
                    <a:pt x="884246" y="5160327"/>
                    <a:pt x="943206" y="5244933"/>
                  </a:cubicBezTo>
                  <a:cubicBezTo>
                    <a:pt x="1002296" y="5329411"/>
                    <a:pt x="1064964" y="5412337"/>
                    <a:pt x="1133728" y="5490356"/>
                  </a:cubicBezTo>
                  <a:cubicBezTo>
                    <a:pt x="1203949" y="5567728"/>
                    <a:pt x="1279337" y="5642259"/>
                    <a:pt x="1359626" y="5709815"/>
                  </a:cubicBezTo>
                  <a:cubicBezTo>
                    <a:pt x="1398711" y="5744949"/>
                    <a:pt x="1439916" y="5777241"/>
                    <a:pt x="1481254" y="5809146"/>
                  </a:cubicBezTo>
                  <a:cubicBezTo>
                    <a:pt x="1501922" y="5825163"/>
                    <a:pt x="1522325" y="5841309"/>
                    <a:pt x="1543260" y="5856940"/>
                  </a:cubicBezTo>
                  <a:cubicBezTo>
                    <a:pt x="1564591" y="5871923"/>
                    <a:pt x="1585921" y="5886777"/>
                    <a:pt x="1607518" y="5901374"/>
                  </a:cubicBezTo>
                  <a:cubicBezTo>
                    <a:pt x="1778565" y="6019693"/>
                    <a:pt x="1961271" y="6115924"/>
                    <a:pt x="2145566" y="6193814"/>
                  </a:cubicBezTo>
                  <a:lnTo>
                    <a:pt x="2214991" y="6221844"/>
                  </a:lnTo>
                  <a:lnTo>
                    <a:pt x="2249307" y="6236182"/>
                  </a:lnTo>
                  <a:cubicBezTo>
                    <a:pt x="2260702" y="6241089"/>
                    <a:pt x="2272625" y="6244577"/>
                    <a:pt x="2284285" y="6248711"/>
                  </a:cubicBezTo>
                  <a:lnTo>
                    <a:pt x="2354241" y="6273124"/>
                  </a:lnTo>
                  <a:cubicBezTo>
                    <a:pt x="2360070" y="6275190"/>
                    <a:pt x="2365899" y="6277128"/>
                    <a:pt x="2371597" y="6279324"/>
                  </a:cubicBezTo>
                  <a:cubicBezTo>
                    <a:pt x="2377161" y="6281778"/>
                    <a:pt x="2382329" y="6285007"/>
                    <a:pt x="2387894" y="6287719"/>
                  </a:cubicBezTo>
                  <a:cubicBezTo>
                    <a:pt x="2398757" y="6293274"/>
                    <a:pt x="2410153" y="6297666"/>
                    <a:pt x="2421414" y="6302186"/>
                  </a:cubicBezTo>
                  <a:lnTo>
                    <a:pt x="2489117" y="6329441"/>
                  </a:lnTo>
                  <a:lnTo>
                    <a:pt x="2522902" y="6343134"/>
                  </a:lnTo>
                  <a:cubicBezTo>
                    <a:pt x="2534165" y="6347654"/>
                    <a:pt x="2545294" y="6352563"/>
                    <a:pt x="2556953" y="6356051"/>
                  </a:cubicBezTo>
                  <a:lnTo>
                    <a:pt x="2695009" y="6401905"/>
                  </a:lnTo>
                  <a:cubicBezTo>
                    <a:pt x="2880895" y="6457190"/>
                    <a:pt x="3073141" y="6489095"/>
                    <a:pt x="3268035" y="6501238"/>
                  </a:cubicBezTo>
                  <a:cubicBezTo>
                    <a:pt x="3292413" y="6502659"/>
                    <a:pt x="3316527" y="6505629"/>
                    <a:pt x="3341038" y="6506145"/>
                  </a:cubicBezTo>
                  <a:lnTo>
                    <a:pt x="3414703" y="6507050"/>
                  </a:lnTo>
                  <a:lnTo>
                    <a:pt x="3488237" y="6508212"/>
                  </a:lnTo>
                  <a:cubicBezTo>
                    <a:pt x="3500690" y="6508729"/>
                    <a:pt x="3512483" y="6508471"/>
                    <a:pt x="3524142" y="6507955"/>
                  </a:cubicBezTo>
                  <a:lnTo>
                    <a:pt x="3559252" y="6506921"/>
                  </a:lnTo>
                  <a:cubicBezTo>
                    <a:pt x="3582835" y="6506792"/>
                    <a:pt x="3605889" y="6504467"/>
                    <a:pt x="3629207" y="6503045"/>
                  </a:cubicBezTo>
                  <a:cubicBezTo>
                    <a:pt x="3652526" y="6502012"/>
                    <a:pt x="3675579" y="6499171"/>
                    <a:pt x="3698633" y="6496845"/>
                  </a:cubicBezTo>
                  <a:cubicBezTo>
                    <a:pt x="3710160" y="6495683"/>
                    <a:pt x="3721819" y="6494907"/>
                    <a:pt x="3733213" y="6493357"/>
                  </a:cubicBezTo>
                  <a:lnTo>
                    <a:pt x="3767529" y="6488707"/>
                  </a:lnTo>
                  <a:lnTo>
                    <a:pt x="3801845" y="6484057"/>
                  </a:lnTo>
                  <a:lnTo>
                    <a:pt x="3835895" y="6478116"/>
                  </a:lnTo>
                  <a:cubicBezTo>
                    <a:pt x="4017673" y="6446727"/>
                    <a:pt x="4194152" y="6390281"/>
                    <a:pt x="4364801" y="6308517"/>
                  </a:cubicBezTo>
                  <a:cubicBezTo>
                    <a:pt x="4535583" y="6227139"/>
                    <a:pt x="4700138" y="6120962"/>
                    <a:pt x="4861379" y="6000576"/>
                  </a:cubicBezTo>
                  <a:cubicBezTo>
                    <a:pt x="5022621" y="5879931"/>
                    <a:pt x="5180684" y="5745337"/>
                    <a:pt x="5341263" y="5605834"/>
                  </a:cubicBezTo>
                  <a:lnTo>
                    <a:pt x="5587301" y="5390379"/>
                  </a:lnTo>
                  <a:cubicBezTo>
                    <a:pt x="5674216" y="5315718"/>
                    <a:pt x="5761527" y="5244416"/>
                    <a:pt x="5849105" y="5176344"/>
                  </a:cubicBezTo>
                  <a:lnTo>
                    <a:pt x="5890489" y="5145260"/>
                  </a:lnTo>
                  <a:lnTo>
                    <a:pt x="5890489" y="5995323"/>
                  </a:lnTo>
                  <a:lnTo>
                    <a:pt x="5811477" y="6077819"/>
                  </a:lnTo>
                  <a:cubicBezTo>
                    <a:pt x="5654739" y="6238377"/>
                    <a:pt x="5487138" y="6396093"/>
                    <a:pt x="5301384" y="6542958"/>
                  </a:cubicBezTo>
                  <a:lnTo>
                    <a:pt x="5252008" y="6578438"/>
                  </a:lnTo>
                  <a:lnTo>
                    <a:pt x="1653730" y="6578438"/>
                  </a:lnTo>
                  <a:lnTo>
                    <a:pt x="1549768" y="6488821"/>
                  </a:lnTo>
                  <a:cubicBezTo>
                    <a:pt x="1461976" y="6409495"/>
                    <a:pt x="1378573" y="6327182"/>
                    <a:pt x="1298282" y="6243932"/>
                  </a:cubicBezTo>
                  <a:cubicBezTo>
                    <a:pt x="1278277" y="6223006"/>
                    <a:pt x="1258138" y="6202210"/>
                    <a:pt x="1237999" y="6181671"/>
                  </a:cubicBezTo>
                  <a:lnTo>
                    <a:pt x="1179967" y="6117862"/>
                  </a:lnTo>
                  <a:lnTo>
                    <a:pt x="1121936" y="6054569"/>
                  </a:lnTo>
                  <a:cubicBezTo>
                    <a:pt x="1102328" y="6033644"/>
                    <a:pt x="1084573" y="6011427"/>
                    <a:pt x="1065628" y="5990243"/>
                  </a:cubicBezTo>
                  <a:cubicBezTo>
                    <a:pt x="1028662" y="5947099"/>
                    <a:pt x="990239" y="5904991"/>
                    <a:pt x="954335" y="5861460"/>
                  </a:cubicBezTo>
                  <a:cubicBezTo>
                    <a:pt x="936050" y="5840018"/>
                    <a:pt x="917634" y="5818446"/>
                    <a:pt x="898953" y="5797393"/>
                  </a:cubicBezTo>
                  <a:cubicBezTo>
                    <a:pt x="880404" y="5776208"/>
                    <a:pt x="861325" y="5755412"/>
                    <a:pt x="842908" y="5733582"/>
                  </a:cubicBezTo>
                  <a:cubicBezTo>
                    <a:pt x="767919" y="5647942"/>
                    <a:pt x="693061" y="5561786"/>
                    <a:pt x="622442" y="5471884"/>
                  </a:cubicBezTo>
                  <a:cubicBezTo>
                    <a:pt x="551559" y="5382112"/>
                    <a:pt x="486639" y="5287430"/>
                    <a:pt x="425559" y="5190036"/>
                  </a:cubicBezTo>
                  <a:cubicBezTo>
                    <a:pt x="303668" y="4994990"/>
                    <a:pt x="200193" y="4786123"/>
                    <a:pt x="123877" y="4564210"/>
                  </a:cubicBezTo>
                  <a:cubicBezTo>
                    <a:pt x="47694" y="4342555"/>
                    <a:pt x="2249" y="4106045"/>
                    <a:pt x="130" y="3865530"/>
                  </a:cubicBezTo>
                  <a:cubicBezTo>
                    <a:pt x="-1328" y="3745403"/>
                    <a:pt x="9537" y="3624629"/>
                    <a:pt x="30602" y="3505793"/>
                  </a:cubicBezTo>
                  <a:cubicBezTo>
                    <a:pt x="51802" y="3386828"/>
                    <a:pt x="84659" y="3270059"/>
                    <a:pt x="126924" y="3157164"/>
                  </a:cubicBezTo>
                  <a:cubicBezTo>
                    <a:pt x="200457" y="2959276"/>
                    <a:pt x="271737" y="2761388"/>
                    <a:pt x="334803" y="2560530"/>
                  </a:cubicBezTo>
                  <a:lnTo>
                    <a:pt x="381176" y="2409144"/>
                  </a:lnTo>
                  <a:lnTo>
                    <a:pt x="425825" y="2255819"/>
                  </a:lnTo>
                  <a:lnTo>
                    <a:pt x="470210" y="2099523"/>
                  </a:lnTo>
                  <a:lnTo>
                    <a:pt x="492998" y="2020213"/>
                  </a:lnTo>
                  <a:lnTo>
                    <a:pt x="517509" y="1939224"/>
                  </a:lnTo>
                  <a:cubicBezTo>
                    <a:pt x="525061" y="1912485"/>
                    <a:pt x="534866" y="1884586"/>
                    <a:pt x="544007" y="1857201"/>
                  </a:cubicBezTo>
                  <a:cubicBezTo>
                    <a:pt x="553680" y="1829559"/>
                    <a:pt x="561496" y="1802304"/>
                    <a:pt x="573288" y="1774274"/>
                  </a:cubicBezTo>
                  <a:lnTo>
                    <a:pt x="606146" y="1690832"/>
                  </a:lnTo>
                  <a:cubicBezTo>
                    <a:pt x="618467" y="1663060"/>
                    <a:pt x="631716" y="1635417"/>
                    <a:pt x="644569" y="1607775"/>
                  </a:cubicBezTo>
                  <a:cubicBezTo>
                    <a:pt x="698625" y="1498368"/>
                    <a:pt x="763413" y="1391287"/>
                    <a:pt x="837874" y="1297638"/>
                  </a:cubicBezTo>
                  <a:cubicBezTo>
                    <a:pt x="910348" y="1201278"/>
                    <a:pt x="990107" y="1115897"/>
                    <a:pt x="1069602" y="1032194"/>
                  </a:cubicBezTo>
                  <a:cubicBezTo>
                    <a:pt x="1089079" y="1010624"/>
                    <a:pt x="1110012" y="990990"/>
                    <a:pt x="1130548" y="970839"/>
                  </a:cubicBezTo>
                  <a:lnTo>
                    <a:pt x="1192024" y="910129"/>
                  </a:lnTo>
                  <a:cubicBezTo>
                    <a:pt x="1212031" y="889462"/>
                    <a:pt x="1234024" y="870475"/>
                    <a:pt x="1255356" y="850841"/>
                  </a:cubicBezTo>
                  <a:lnTo>
                    <a:pt x="1319614" y="792068"/>
                  </a:lnTo>
                  <a:cubicBezTo>
                    <a:pt x="1340680" y="772176"/>
                    <a:pt x="1363469" y="753834"/>
                    <a:pt x="1385728" y="734975"/>
                  </a:cubicBezTo>
                  <a:lnTo>
                    <a:pt x="1452768" y="678528"/>
                  </a:lnTo>
                  <a:lnTo>
                    <a:pt x="1469594" y="664449"/>
                  </a:lnTo>
                  <a:lnTo>
                    <a:pt x="1487083" y="651015"/>
                  </a:lnTo>
                  <a:lnTo>
                    <a:pt x="1522193" y="624277"/>
                  </a:lnTo>
                  <a:lnTo>
                    <a:pt x="1592415" y="570671"/>
                  </a:lnTo>
                  <a:cubicBezTo>
                    <a:pt x="1640110" y="535925"/>
                    <a:pt x="1689531" y="503245"/>
                    <a:pt x="1738287" y="469402"/>
                  </a:cubicBezTo>
                  <a:cubicBezTo>
                    <a:pt x="1788634" y="438015"/>
                    <a:pt x="1839643" y="407013"/>
                    <a:pt x="1890918" y="376530"/>
                  </a:cubicBezTo>
                  <a:cubicBezTo>
                    <a:pt x="2098400" y="258209"/>
                    <a:pt x="2323503" y="166241"/>
                    <a:pt x="2555363" y="105274"/>
                  </a:cubicBezTo>
                  <a:cubicBezTo>
                    <a:pt x="2787223" y="44047"/>
                    <a:pt x="3024516" y="12013"/>
                    <a:pt x="3259291" y="3229"/>
                  </a:cubicBezTo>
                  <a:lnTo>
                    <a:pt x="3347265" y="903"/>
                  </a:ln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ACA5348F-9FF6-485F-898D-1BED7EC7270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95999" y="52997"/>
              <a:ext cx="6093363" cy="6805004"/>
            </a:xfrm>
            <a:custGeom>
              <a:avLst/>
              <a:gdLst>
                <a:gd name="connsiteX0" fmla="*/ 3517682 w 5890491"/>
                <a:gd name="connsiteY0" fmla="*/ 0 h 6578439"/>
                <a:gd name="connsiteX1" fmla="*/ 5849513 w 5890491"/>
                <a:gd name="connsiteY1" fmla="*/ 841730 h 6578439"/>
                <a:gd name="connsiteX2" fmla="*/ 5890491 w 5890491"/>
                <a:gd name="connsiteY2" fmla="*/ 879061 h 6578439"/>
                <a:gd name="connsiteX3" fmla="*/ 5890491 w 5890491"/>
                <a:gd name="connsiteY3" fmla="*/ 2034114 h 6578439"/>
                <a:gd name="connsiteX4" fmla="*/ 5757065 w 5890491"/>
                <a:gd name="connsiteY4" fmla="*/ 1854938 h 6578439"/>
                <a:gd name="connsiteX5" fmla="*/ 5564060 w 5890491"/>
                <a:gd name="connsiteY5" fmla="*/ 1642182 h 6578439"/>
                <a:gd name="connsiteX6" fmla="*/ 3517551 w 5890491"/>
                <a:gd name="connsiteY6" fmla="*/ 790012 h 6578439"/>
                <a:gd name="connsiteX7" fmla="*/ 1611552 w 5890491"/>
                <a:gd name="connsiteY7" fmla="*/ 1543282 h 6578439"/>
                <a:gd name="connsiteX8" fmla="*/ 1340656 w 5890491"/>
                <a:gd name="connsiteY8" fmla="*/ 1897925 h 6578439"/>
                <a:gd name="connsiteX9" fmla="*/ 1201705 w 5890491"/>
                <a:gd name="connsiteY9" fmla="*/ 2361213 h 6578439"/>
                <a:gd name="connsiteX10" fmla="*/ 852705 w 5890491"/>
                <a:gd name="connsiteY10" fmla="*/ 3529176 h 6578439"/>
                <a:gd name="connsiteX11" fmla="*/ 863863 w 5890491"/>
                <a:gd name="connsiteY11" fmla="*/ 4437051 h 6578439"/>
                <a:gd name="connsiteX12" fmla="*/ 1413569 w 5890491"/>
                <a:gd name="connsiteY12" fmla="*/ 5357174 h 6578439"/>
                <a:gd name="connsiteX13" fmla="*/ 2339129 w 5890491"/>
                <a:gd name="connsiteY13" fmla="*/ 6143367 h 6578439"/>
                <a:gd name="connsiteX14" fmla="*/ 3439449 w 5890491"/>
                <a:gd name="connsiteY14" fmla="*/ 6420049 h 6578439"/>
                <a:gd name="connsiteX15" fmla="*/ 5251388 w 5890491"/>
                <a:gd name="connsiteY15" fmla="*/ 5349009 h 6578439"/>
                <a:gd name="connsiteX16" fmla="*/ 5657731 w 5890491"/>
                <a:gd name="connsiteY16" fmla="*/ 4959205 h 6578439"/>
                <a:gd name="connsiteX17" fmla="*/ 5836127 w 5890491"/>
                <a:gd name="connsiteY17" fmla="*/ 4792052 h 6578439"/>
                <a:gd name="connsiteX18" fmla="*/ 5890491 w 5890491"/>
                <a:gd name="connsiteY18" fmla="*/ 4738662 h 6578439"/>
                <a:gd name="connsiteX19" fmla="*/ 5890491 w 5890491"/>
                <a:gd name="connsiteY19" fmla="*/ 5821964 h 6578439"/>
                <a:gd name="connsiteX20" fmla="*/ 5802001 w 5890491"/>
                <a:gd name="connsiteY20" fmla="*/ 5907904 h 6578439"/>
                <a:gd name="connsiteX21" fmla="*/ 5294358 w 5890491"/>
                <a:gd name="connsiteY21" fmla="*/ 6397505 h 6578439"/>
                <a:gd name="connsiteX22" fmla="*/ 5077178 w 5890491"/>
                <a:gd name="connsiteY22" fmla="*/ 6578439 h 6578439"/>
                <a:gd name="connsiteX23" fmla="*/ 1567290 w 5890491"/>
                <a:gd name="connsiteY23" fmla="*/ 6578439 h 6578439"/>
                <a:gd name="connsiteX24" fmla="*/ 1508588 w 5890491"/>
                <a:gd name="connsiteY24" fmla="*/ 6535186 h 6578439"/>
                <a:gd name="connsiteX25" fmla="*/ 826498 w 5890491"/>
                <a:gd name="connsiteY25" fmla="*/ 5876034 h 6578439"/>
                <a:gd name="connsiteX26" fmla="*/ 122403 w 5890491"/>
                <a:gd name="connsiteY26" fmla="*/ 3255655 h 6578439"/>
                <a:gd name="connsiteX27" fmla="*/ 1061197 w 5890491"/>
                <a:gd name="connsiteY27" fmla="*/ 984650 h 6578439"/>
                <a:gd name="connsiteX28" fmla="*/ 3517682 w 5890491"/>
                <a:gd name="connsiteY28" fmla="*/ 0 h 65784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</a:cxnLst>
              <a:rect l="l" t="t" r="r" b="b"/>
              <a:pathLst>
                <a:path w="5890491" h="6578439">
                  <a:moveTo>
                    <a:pt x="3517682" y="0"/>
                  </a:moveTo>
                  <a:cubicBezTo>
                    <a:pt x="4402017" y="0"/>
                    <a:pt x="5213742" y="315483"/>
                    <a:pt x="5849513" y="841730"/>
                  </a:cubicBezTo>
                  <a:lnTo>
                    <a:pt x="5890491" y="879061"/>
                  </a:lnTo>
                  <a:lnTo>
                    <a:pt x="5890491" y="2034114"/>
                  </a:lnTo>
                  <a:lnTo>
                    <a:pt x="5757065" y="1854938"/>
                  </a:lnTo>
                  <a:cubicBezTo>
                    <a:pt x="5696443" y="1781264"/>
                    <a:pt x="5632076" y="1710299"/>
                    <a:pt x="5564060" y="1642182"/>
                  </a:cubicBezTo>
                  <a:cubicBezTo>
                    <a:pt x="5015393" y="1092636"/>
                    <a:pt x="4288592" y="790012"/>
                    <a:pt x="3517551" y="790012"/>
                  </a:cubicBezTo>
                  <a:cubicBezTo>
                    <a:pt x="2701750" y="790012"/>
                    <a:pt x="2131676" y="1015335"/>
                    <a:pt x="1611552" y="1543282"/>
                  </a:cubicBezTo>
                  <a:cubicBezTo>
                    <a:pt x="1435754" y="1721722"/>
                    <a:pt x="1375945" y="1822729"/>
                    <a:pt x="1340656" y="1897925"/>
                  </a:cubicBezTo>
                  <a:cubicBezTo>
                    <a:pt x="1289148" y="2007623"/>
                    <a:pt x="1252432" y="2155907"/>
                    <a:pt x="1201705" y="2361213"/>
                  </a:cubicBezTo>
                  <a:cubicBezTo>
                    <a:pt x="1133721" y="2635919"/>
                    <a:pt x="1040568" y="3012290"/>
                    <a:pt x="852705" y="3529176"/>
                  </a:cubicBezTo>
                  <a:cubicBezTo>
                    <a:pt x="749952" y="3811784"/>
                    <a:pt x="753584" y="4108747"/>
                    <a:pt x="863863" y="4437051"/>
                  </a:cubicBezTo>
                  <a:cubicBezTo>
                    <a:pt x="964800" y="4737438"/>
                    <a:pt x="1154869" y="5055603"/>
                    <a:pt x="1413569" y="5357174"/>
                  </a:cubicBezTo>
                  <a:cubicBezTo>
                    <a:pt x="1718326" y="5712343"/>
                    <a:pt x="2021008" y="5969404"/>
                    <a:pt x="2339129" y="6143367"/>
                  </a:cubicBezTo>
                  <a:cubicBezTo>
                    <a:pt x="2679565" y="6329577"/>
                    <a:pt x="3039591" y="6420049"/>
                    <a:pt x="3439449" y="6420049"/>
                  </a:cubicBezTo>
                  <a:cubicBezTo>
                    <a:pt x="4142246" y="6420049"/>
                    <a:pt x="4633828" y="5976251"/>
                    <a:pt x="5251388" y="5349009"/>
                  </a:cubicBezTo>
                  <a:cubicBezTo>
                    <a:pt x="5389949" y="5208364"/>
                    <a:pt x="5526047" y="5081677"/>
                    <a:pt x="5657731" y="4959205"/>
                  </a:cubicBezTo>
                  <a:cubicBezTo>
                    <a:pt x="5719520" y="4901722"/>
                    <a:pt x="5779200" y="4846206"/>
                    <a:pt x="5836127" y="4792052"/>
                  </a:cubicBezTo>
                  <a:lnTo>
                    <a:pt x="5890491" y="4738662"/>
                  </a:lnTo>
                  <a:lnTo>
                    <a:pt x="5890491" y="5821964"/>
                  </a:lnTo>
                  <a:lnTo>
                    <a:pt x="5802001" y="5907904"/>
                  </a:lnTo>
                  <a:cubicBezTo>
                    <a:pt x="5634962" y="6077456"/>
                    <a:pt x="5467509" y="6243625"/>
                    <a:pt x="5294358" y="6397505"/>
                  </a:cubicBezTo>
                  <a:lnTo>
                    <a:pt x="5077178" y="6578439"/>
                  </a:lnTo>
                  <a:lnTo>
                    <a:pt x="1567290" y="6578439"/>
                  </a:lnTo>
                  <a:lnTo>
                    <a:pt x="1508588" y="6535186"/>
                  </a:lnTo>
                  <a:cubicBezTo>
                    <a:pt x="1263991" y="6345442"/>
                    <a:pt x="1038054" y="6122666"/>
                    <a:pt x="826498" y="5876034"/>
                  </a:cubicBezTo>
                  <a:cubicBezTo>
                    <a:pt x="261613" y="5217713"/>
                    <a:pt x="-239182" y="4250314"/>
                    <a:pt x="122403" y="3255655"/>
                  </a:cubicBezTo>
                  <a:cubicBezTo>
                    <a:pt x="607497" y="1921629"/>
                    <a:pt x="393040" y="1662857"/>
                    <a:pt x="1061197" y="984650"/>
                  </a:cubicBezTo>
                  <a:cubicBezTo>
                    <a:pt x="1729484" y="306444"/>
                    <a:pt x="2498060" y="0"/>
                    <a:pt x="3517682" y="0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" name="Freeform: Shape 16">
              <a:extLst>
                <a:ext uri="{FF2B5EF4-FFF2-40B4-BE49-F238E27FC236}">
                  <a16:creationId xmlns:a16="http://schemas.microsoft.com/office/drawing/2014/main" id="{33B89F41-1D91-447A-88C5-8A917809FEE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96000" y="52997"/>
              <a:ext cx="6093362" cy="6805004"/>
            </a:xfrm>
            <a:custGeom>
              <a:avLst/>
              <a:gdLst>
                <a:gd name="connsiteX0" fmla="*/ 5890490 w 5890490"/>
                <a:gd name="connsiteY0" fmla="*/ 5389037 h 6578439"/>
                <a:gd name="connsiteX1" fmla="*/ 5890490 w 5890490"/>
                <a:gd name="connsiteY1" fmla="*/ 5855587 h 6578439"/>
                <a:gd name="connsiteX2" fmla="*/ 5784593 w 5890490"/>
                <a:gd name="connsiteY2" fmla="*/ 5962054 h 6578439"/>
                <a:gd name="connsiteX3" fmla="*/ 5663414 w 5890490"/>
                <a:gd name="connsiteY3" fmla="*/ 6082564 h 6578439"/>
                <a:gd name="connsiteX4" fmla="*/ 5147099 w 5890490"/>
                <a:gd name="connsiteY4" fmla="*/ 6547726 h 6578439"/>
                <a:gd name="connsiteX5" fmla="*/ 5105015 w 5890490"/>
                <a:gd name="connsiteY5" fmla="*/ 6578439 h 6578439"/>
                <a:gd name="connsiteX6" fmla="*/ 4385601 w 5890490"/>
                <a:gd name="connsiteY6" fmla="*/ 6578439 h 6578439"/>
                <a:gd name="connsiteX7" fmla="*/ 4507252 w 5890490"/>
                <a:gd name="connsiteY7" fmla="*/ 6515968 h 6578439"/>
                <a:gd name="connsiteX8" fmla="*/ 4909330 w 5890490"/>
                <a:gd name="connsiteY8" fmla="*/ 6253453 h 6578439"/>
                <a:gd name="connsiteX9" fmla="*/ 5411374 w 5890490"/>
                <a:gd name="connsiteY9" fmla="*/ 5828544 h 6578439"/>
                <a:gd name="connsiteX10" fmla="*/ 5533570 w 5890490"/>
                <a:gd name="connsiteY10" fmla="*/ 5714534 h 6578439"/>
                <a:gd name="connsiteX11" fmla="*/ 5657425 w 5890490"/>
                <a:gd name="connsiteY11" fmla="*/ 5597650 h 6578439"/>
                <a:gd name="connsiteX12" fmla="*/ 3336813 w 5890490"/>
                <a:gd name="connsiteY12" fmla="*/ 499 h 6578439"/>
                <a:gd name="connsiteX13" fmla="*/ 3513674 w 5890490"/>
                <a:gd name="connsiteY13" fmla="*/ 1202 h 6578439"/>
                <a:gd name="connsiteX14" fmla="*/ 3602743 w 5890490"/>
                <a:gd name="connsiteY14" fmla="*/ 4827 h 6578439"/>
                <a:gd name="connsiteX15" fmla="*/ 3647213 w 5890490"/>
                <a:gd name="connsiteY15" fmla="*/ 6703 h 6578439"/>
                <a:gd name="connsiteX16" fmla="*/ 3691684 w 5890490"/>
                <a:gd name="connsiteY16" fmla="*/ 9453 h 6578439"/>
                <a:gd name="connsiteX17" fmla="*/ 3868927 w 5890490"/>
                <a:gd name="connsiteY17" fmla="*/ 27080 h 6578439"/>
                <a:gd name="connsiteX18" fmla="*/ 5200872 w 5890490"/>
                <a:gd name="connsiteY18" fmla="*/ 472240 h 6578439"/>
                <a:gd name="connsiteX19" fmla="*/ 5772711 w 5890490"/>
                <a:gd name="connsiteY19" fmla="*/ 866334 h 6578439"/>
                <a:gd name="connsiteX20" fmla="*/ 5890490 w 5890490"/>
                <a:gd name="connsiteY20" fmla="*/ 972426 h 6578439"/>
                <a:gd name="connsiteX21" fmla="*/ 5890490 w 5890490"/>
                <a:gd name="connsiteY21" fmla="*/ 1158576 h 6578439"/>
                <a:gd name="connsiteX22" fmla="*/ 5676045 w 5890490"/>
                <a:gd name="connsiteY22" fmla="*/ 986969 h 6578439"/>
                <a:gd name="connsiteX23" fmla="*/ 5103776 w 5890490"/>
                <a:gd name="connsiteY23" fmla="*/ 655879 h 6578439"/>
                <a:gd name="connsiteX24" fmla="*/ 4482465 w 5890490"/>
                <a:gd name="connsiteY24" fmla="*/ 440363 h 6578439"/>
                <a:gd name="connsiteX25" fmla="*/ 4402444 w 5890490"/>
                <a:gd name="connsiteY25" fmla="*/ 422111 h 6578439"/>
                <a:gd name="connsiteX26" fmla="*/ 4322423 w 5890490"/>
                <a:gd name="connsiteY26" fmla="*/ 404610 h 6578439"/>
                <a:gd name="connsiteX27" fmla="*/ 4241892 w 5890490"/>
                <a:gd name="connsiteY27" fmla="*/ 389858 h 6578439"/>
                <a:gd name="connsiteX28" fmla="*/ 4201627 w 5890490"/>
                <a:gd name="connsiteY28" fmla="*/ 382483 h 6578439"/>
                <a:gd name="connsiteX29" fmla="*/ 4161234 w 5890490"/>
                <a:gd name="connsiteY29" fmla="*/ 375857 h 6578439"/>
                <a:gd name="connsiteX30" fmla="*/ 3999280 w 5890490"/>
                <a:gd name="connsiteY30" fmla="*/ 353606 h 6578439"/>
                <a:gd name="connsiteX31" fmla="*/ 3836817 w 5890490"/>
                <a:gd name="connsiteY31" fmla="*/ 338480 h 6578439"/>
                <a:gd name="connsiteX32" fmla="*/ 3673972 w 5890490"/>
                <a:gd name="connsiteY32" fmla="*/ 330604 h 6578439"/>
                <a:gd name="connsiteX33" fmla="*/ 3511126 w 5890490"/>
                <a:gd name="connsiteY33" fmla="*/ 328978 h 6578439"/>
                <a:gd name="connsiteX34" fmla="*/ 3183142 w 5890490"/>
                <a:gd name="connsiteY34" fmla="*/ 342854 h 6578439"/>
                <a:gd name="connsiteX35" fmla="*/ 2541444 w 5890490"/>
                <a:gd name="connsiteY35" fmla="*/ 439988 h 6578439"/>
                <a:gd name="connsiteX36" fmla="*/ 1933895 w 5890490"/>
                <a:gd name="connsiteY36" fmla="*/ 650505 h 6578439"/>
                <a:gd name="connsiteX37" fmla="*/ 1378079 w 5890490"/>
                <a:gd name="connsiteY37" fmla="*/ 983905 h 6578439"/>
                <a:gd name="connsiteX38" fmla="*/ 1312967 w 5890490"/>
                <a:gd name="connsiteY38" fmla="*/ 1033660 h 6578439"/>
                <a:gd name="connsiteX39" fmla="*/ 1248364 w 5890490"/>
                <a:gd name="connsiteY39" fmla="*/ 1084413 h 6578439"/>
                <a:gd name="connsiteX40" fmla="*/ 1185163 w 5890490"/>
                <a:gd name="connsiteY40" fmla="*/ 1137168 h 6578439"/>
                <a:gd name="connsiteX41" fmla="*/ 1122852 w 5890490"/>
                <a:gd name="connsiteY41" fmla="*/ 1190922 h 6578439"/>
                <a:gd name="connsiteX42" fmla="*/ 892092 w 5890490"/>
                <a:gd name="connsiteY42" fmla="*/ 1421440 h 6578439"/>
                <a:gd name="connsiteX43" fmla="*/ 707202 w 5890490"/>
                <a:gd name="connsiteY43" fmla="*/ 1684212 h 6578439"/>
                <a:gd name="connsiteX44" fmla="*/ 670121 w 5890490"/>
                <a:gd name="connsiteY44" fmla="*/ 1756093 h 6578439"/>
                <a:gd name="connsiteX45" fmla="*/ 637630 w 5890490"/>
                <a:gd name="connsiteY45" fmla="*/ 1830724 h 6578439"/>
                <a:gd name="connsiteX46" fmla="*/ 607685 w 5890490"/>
                <a:gd name="connsiteY46" fmla="*/ 1907105 h 6578439"/>
                <a:gd name="connsiteX47" fmla="*/ 580034 w 5890490"/>
                <a:gd name="connsiteY47" fmla="*/ 1984986 h 6578439"/>
                <a:gd name="connsiteX48" fmla="*/ 481919 w 5890490"/>
                <a:gd name="connsiteY48" fmla="*/ 2304386 h 6578439"/>
                <a:gd name="connsiteX49" fmla="*/ 433881 w 5890490"/>
                <a:gd name="connsiteY49" fmla="*/ 2465399 h 6578439"/>
                <a:gd name="connsiteX50" fmla="*/ 384442 w 5890490"/>
                <a:gd name="connsiteY50" fmla="*/ 2626163 h 6578439"/>
                <a:gd name="connsiteX51" fmla="*/ 166039 w 5890490"/>
                <a:gd name="connsiteY51" fmla="*/ 3261338 h 6578439"/>
                <a:gd name="connsiteX52" fmla="*/ 56202 w 5890490"/>
                <a:gd name="connsiteY52" fmla="*/ 3910265 h 6578439"/>
                <a:gd name="connsiteX53" fmla="*/ 93664 w 5890490"/>
                <a:gd name="connsiteY53" fmla="*/ 4237292 h 6578439"/>
                <a:gd name="connsiteX54" fmla="*/ 111758 w 5890490"/>
                <a:gd name="connsiteY54" fmla="*/ 4317548 h 6578439"/>
                <a:gd name="connsiteX55" fmla="*/ 133038 w 5890490"/>
                <a:gd name="connsiteY55" fmla="*/ 4397054 h 6578439"/>
                <a:gd name="connsiteX56" fmla="*/ 157757 w 5890490"/>
                <a:gd name="connsiteY56" fmla="*/ 4475560 h 6578439"/>
                <a:gd name="connsiteX57" fmla="*/ 185153 w 5890490"/>
                <a:gd name="connsiteY57" fmla="*/ 4553066 h 6578439"/>
                <a:gd name="connsiteX58" fmla="*/ 493642 w 5890490"/>
                <a:gd name="connsiteY58" fmla="*/ 5132239 h 6578439"/>
                <a:gd name="connsiteX59" fmla="*/ 914391 w 5890490"/>
                <a:gd name="connsiteY59" fmla="*/ 5636528 h 6578439"/>
                <a:gd name="connsiteX60" fmla="*/ 1402034 w 5890490"/>
                <a:gd name="connsiteY60" fmla="*/ 6076188 h 6578439"/>
                <a:gd name="connsiteX61" fmla="*/ 1664397 w 5890490"/>
                <a:gd name="connsiteY61" fmla="*/ 6267079 h 6578439"/>
                <a:gd name="connsiteX62" fmla="*/ 1938992 w 5890490"/>
                <a:gd name="connsiteY62" fmla="*/ 6434343 h 6578439"/>
                <a:gd name="connsiteX63" fmla="*/ 2225931 w 5890490"/>
                <a:gd name="connsiteY63" fmla="*/ 6574322 h 6578439"/>
                <a:gd name="connsiteX64" fmla="*/ 2236328 w 5890490"/>
                <a:gd name="connsiteY64" fmla="*/ 6578439 h 6578439"/>
                <a:gd name="connsiteX65" fmla="*/ 1504665 w 5890490"/>
                <a:gd name="connsiteY65" fmla="*/ 6578439 h 6578439"/>
                <a:gd name="connsiteX66" fmla="*/ 1456827 w 5890490"/>
                <a:gd name="connsiteY66" fmla="*/ 6543476 h 6578439"/>
                <a:gd name="connsiteX67" fmla="*/ 1188475 w 5890490"/>
                <a:gd name="connsiteY67" fmla="*/ 6314083 h 6578439"/>
                <a:gd name="connsiteX68" fmla="*/ 721728 w 5890490"/>
                <a:gd name="connsiteY68" fmla="*/ 5798666 h 6578439"/>
                <a:gd name="connsiteX69" fmla="*/ 344175 w 5890490"/>
                <a:gd name="connsiteY69" fmla="*/ 5219495 h 6578439"/>
                <a:gd name="connsiteX70" fmla="*/ 87293 w 5890490"/>
                <a:gd name="connsiteY70" fmla="*/ 4583569 h 6578439"/>
                <a:gd name="connsiteX71" fmla="*/ 65886 w 5890490"/>
                <a:gd name="connsiteY71" fmla="*/ 4500813 h 6578439"/>
                <a:gd name="connsiteX72" fmla="*/ 47409 w 5890490"/>
                <a:gd name="connsiteY72" fmla="*/ 4417431 h 6578439"/>
                <a:gd name="connsiteX73" fmla="*/ 39000 w 5890490"/>
                <a:gd name="connsiteY73" fmla="*/ 4375677 h 6578439"/>
                <a:gd name="connsiteX74" fmla="*/ 31610 w 5890490"/>
                <a:gd name="connsiteY74" fmla="*/ 4333674 h 6578439"/>
                <a:gd name="connsiteX75" fmla="*/ 18868 w 5890490"/>
                <a:gd name="connsiteY75" fmla="*/ 4249417 h 6578439"/>
                <a:gd name="connsiteX76" fmla="*/ 646 w 5890490"/>
                <a:gd name="connsiteY76" fmla="*/ 3910265 h 6578439"/>
                <a:gd name="connsiteX77" fmla="*/ 130234 w 5890490"/>
                <a:gd name="connsiteY77" fmla="*/ 3248337 h 6578439"/>
                <a:gd name="connsiteX78" fmla="*/ 335383 w 5890490"/>
                <a:gd name="connsiteY78" fmla="*/ 2611911 h 6578439"/>
                <a:gd name="connsiteX79" fmla="*/ 487272 w 5890490"/>
                <a:gd name="connsiteY79" fmla="*/ 1958609 h 6578439"/>
                <a:gd name="connsiteX80" fmla="*/ 508550 w 5890490"/>
                <a:gd name="connsiteY80" fmla="*/ 1876227 h 6578439"/>
                <a:gd name="connsiteX81" fmla="*/ 531742 w 5890490"/>
                <a:gd name="connsiteY81" fmla="*/ 1793721 h 6578439"/>
                <a:gd name="connsiteX82" fmla="*/ 558245 w 5890490"/>
                <a:gd name="connsiteY82" fmla="*/ 1711465 h 6578439"/>
                <a:gd name="connsiteX83" fmla="*/ 590100 w 5890490"/>
                <a:gd name="connsiteY83" fmla="*/ 1630332 h 6578439"/>
                <a:gd name="connsiteX84" fmla="*/ 758680 w 5890490"/>
                <a:gd name="connsiteY84" fmla="*/ 1322433 h 6578439"/>
                <a:gd name="connsiteX85" fmla="*/ 976317 w 5890490"/>
                <a:gd name="connsiteY85" fmla="*/ 1049286 h 6578439"/>
                <a:gd name="connsiteX86" fmla="*/ 1035314 w 5890490"/>
                <a:gd name="connsiteY86" fmla="*/ 985406 h 6578439"/>
                <a:gd name="connsiteX87" fmla="*/ 1095329 w 5890490"/>
                <a:gd name="connsiteY87" fmla="*/ 922526 h 6578439"/>
                <a:gd name="connsiteX88" fmla="*/ 1157384 w 5890490"/>
                <a:gd name="connsiteY88" fmla="*/ 861271 h 6578439"/>
                <a:gd name="connsiteX89" fmla="*/ 1220841 w 5890490"/>
                <a:gd name="connsiteY89" fmla="*/ 801017 h 6578439"/>
                <a:gd name="connsiteX90" fmla="*/ 1286462 w 5890490"/>
                <a:gd name="connsiteY90" fmla="*/ 742886 h 6578439"/>
                <a:gd name="connsiteX91" fmla="*/ 1353233 w 5890490"/>
                <a:gd name="connsiteY91" fmla="*/ 685632 h 6578439"/>
                <a:gd name="connsiteX92" fmla="*/ 1369924 w 5890490"/>
                <a:gd name="connsiteY92" fmla="*/ 671256 h 6578439"/>
                <a:gd name="connsiteX93" fmla="*/ 1387380 w 5890490"/>
                <a:gd name="connsiteY93" fmla="*/ 657755 h 6578439"/>
                <a:gd name="connsiteX94" fmla="*/ 1422422 w 5890490"/>
                <a:gd name="connsiteY94" fmla="*/ 630877 h 6578439"/>
                <a:gd name="connsiteX95" fmla="*/ 1492759 w 5890490"/>
                <a:gd name="connsiteY95" fmla="*/ 577248 h 6578439"/>
                <a:gd name="connsiteX96" fmla="*/ 1528820 w 5890490"/>
                <a:gd name="connsiteY96" fmla="*/ 551496 h 6578439"/>
                <a:gd name="connsiteX97" fmla="*/ 1565390 w 5890490"/>
                <a:gd name="connsiteY97" fmla="*/ 526370 h 6578439"/>
                <a:gd name="connsiteX98" fmla="*/ 1639040 w 5890490"/>
                <a:gd name="connsiteY98" fmla="*/ 476490 h 6578439"/>
                <a:gd name="connsiteX99" fmla="*/ 1792075 w 5890490"/>
                <a:gd name="connsiteY99" fmla="*/ 384859 h 6578439"/>
                <a:gd name="connsiteX100" fmla="*/ 2455943 w 5890490"/>
                <a:gd name="connsiteY100" fmla="*/ 117836 h 6578439"/>
                <a:gd name="connsiteX101" fmla="*/ 3159952 w 5890490"/>
                <a:gd name="connsiteY101" fmla="*/ 7203 h 6578439"/>
                <a:gd name="connsiteX102" fmla="*/ 3336813 w 5890490"/>
                <a:gd name="connsiteY102" fmla="*/ 499 h 65784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</a:cxnLst>
              <a:rect l="l" t="t" r="r" b="b"/>
              <a:pathLst>
                <a:path w="5890490" h="6578439">
                  <a:moveTo>
                    <a:pt x="5890490" y="5389037"/>
                  </a:moveTo>
                  <a:lnTo>
                    <a:pt x="5890490" y="5855587"/>
                  </a:lnTo>
                  <a:lnTo>
                    <a:pt x="5784593" y="5962054"/>
                  </a:lnTo>
                  <a:cubicBezTo>
                    <a:pt x="5744454" y="6002308"/>
                    <a:pt x="5704062" y="6042436"/>
                    <a:pt x="5663414" y="6082564"/>
                  </a:cubicBezTo>
                  <a:cubicBezTo>
                    <a:pt x="5500314" y="6242577"/>
                    <a:pt x="5330970" y="6400714"/>
                    <a:pt x="5147099" y="6547726"/>
                  </a:cubicBezTo>
                  <a:lnTo>
                    <a:pt x="5105015" y="6578439"/>
                  </a:lnTo>
                  <a:lnTo>
                    <a:pt x="4385601" y="6578439"/>
                  </a:lnTo>
                  <a:lnTo>
                    <a:pt x="4507252" y="6515968"/>
                  </a:lnTo>
                  <a:cubicBezTo>
                    <a:pt x="4645901" y="6439679"/>
                    <a:pt x="4779837" y="6350961"/>
                    <a:pt x="4909330" y="6253453"/>
                  </a:cubicBezTo>
                  <a:cubicBezTo>
                    <a:pt x="5082369" y="6123567"/>
                    <a:pt x="5248145" y="5979180"/>
                    <a:pt x="5411374" y="5828544"/>
                  </a:cubicBezTo>
                  <a:cubicBezTo>
                    <a:pt x="5452149" y="5790791"/>
                    <a:pt x="5492924" y="5752788"/>
                    <a:pt x="5533570" y="5714534"/>
                  </a:cubicBezTo>
                  <a:lnTo>
                    <a:pt x="5657425" y="5597650"/>
                  </a:lnTo>
                  <a:close/>
                  <a:moveTo>
                    <a:pt x="3336813" y="499"/>
                  </a:moveTo>
                  <a:cubicBezTo>
                    <a:pt x="3395682" y="-392"/>
                    <a:pt x="3454550" y="-48"/>
                    <a:pt x="3513674" y="1202"/>
                  </a:cubicBezTo>
                  <a:lnTo>
                    <a:pt x="3602743" y="4827"/>
                  </a:lnTo>
                  <a:lnTo>
                    <a:pt x="3647213" y="6703"/>
                  </a:lnTo>
                  <a:cubicBezTo>
                    <a:pt x="3661994" y="7327"/>
                    <a:pt x="3676903" y="7703"/>
                    <a:pt x="3691684" y="9453"/>
                  </a:cubicBezTo>
                  <a:lnTo>
                    <a:pt x="3868927" y="27080"/>
                  </a:lnTo>
                  <a:cubicBezTo>
                    <a:pt x="4340645" y="85584"/>
                    <a:pt x="4795160" y="243221"/>
                    <a:pt x="5200872" y="472240"/>
                  </a:cubicBezTo>
                  <a:cubicBezTo>
                    <a:pt x="5403855" y="587124"/>
                    <a:pt x="5594988" y="719447"/>
                    <a:pt x="5772711" y="866334"/>
                  </a:cubicBezTo>
                  <a:lnTo>
                    <a:pt x="5890490" y="972426"/>
                  </a:lnTo>
                  <a:lnTo>
                    <a:pt x="5890490" y="1158576"/>
                  </a:lnTo>
                  <a:lnTo>
                    <a:pt x="5676045" y="986969"/>
                  </a:lnTo>
                  <a:cubicBezTo>
                    <a:pt x="5496587" y="857740"/>
                    <a:pt x="5304275" y="746699"/>
                    <a:pt x="5103776" y="655879"/>
                  </a:cubicBezTo>
                  <a:cubicBezTo>
                    <a:pt x="4903214" y="564747"/>
                    <a:pt x="4695006" y="492492"/>
                    <a:pt x="4482465" y="440363"/>
                  </a:cubicBezTo>
                  <a:lnTo>
                    <a:pt x="4402444" y="422111"/>
                  </a:lnTo>
                  <a:cubicBezTo>
                    <a:pt x="4375813" y="416111"/>
                    <a:pt x="4349436" y="408859"/>
                    <a:pt x="4322423" y="404610"/>
                  </a:cubicBezTo>
                  <a:lnTo>
                    <a:pt x="4241892" y="389858"/>
                  </a:lnTo>
                  <a:lnTo>
                    <a:pt x="4201627" y="382483"/>
                  </a:lnTo>
                  <a:cubicBezTo>
                    <a:pt x="4188248" y="379983"/>
                    <a:pt x="4174869" y="377483"/>
                    <a:pt x="4161234" y="375857"/>
                  </a:cubicBezTo>
                  <a:cubicBezTo>
                    <a:pt x="4107208" y="368482"/>
                    <a:pt x="4053308" y="360482"/>
                    <a:pt x="3999280" y="353606"/>
                  </a:cubicBezTo>
                  <a:cubicBezTo>
                    <a:pt x="3944999" y="348855"/>
                    <a:pt x="3890844" y="343854"/>
                    <a:pt x="3836817" y="338480"/>
                  </a:cubicBezTo>
                  <a:lnTo>
                    <a:pt x="3673972" y="330604"/>
                  </a:lnTo>
                  <a:cubicBezTo>
                    <a:pt x="3619690" y="329104"/>
                    <a:pt x="3565281" y="329604"/>
                    <a:pt x="3511126" y="328978"/>
                  </a:cubicBezTo>
                  <a:cubicBezTo>
                    <a:pt x="3402054" y="330728"/>
                    <a:pt x="3291706" y="334604"/>
                    <a:pt x="3183142" y="342854"/>
                  </a:cubicBezTo>
                  <a:cubicBezTo>
                    <a:pt x="2965505" y="358855"/>
                    <a:pt x="2750670" y="389733"/>
                    <a:pt x="2541444" y="439988"/>
                  </a:cubicBezTo>
                  <a:cubicBezTo>
                    <a:pt x="2332216" y="490117"/>
                    <a:pt x="2128850" y="559997"/>
                    <a:pt x="1933895" y="650505"/>
                  </a:cubicBezTo>
                  <a:cubicBezTo>
                    <a:pt x="1738939" y="741261"/>
                    <a:pt x="1553540" y="854146"/>
                    <a:pt x="1378079" y="983905"/>
                  </a:cubicBezTo>
                  <a:lnTo>
                    <a:pt x="1312967" y="1033660"/>
                  </a:lnTo>
                  <a:cubicBezTo>
                    <a:pt x="1291178" y="1050286"/>
                    <a:pt x="1269006" y="1066412"/>
                    <a:pt x="1248364" y="1084413"/>
                  </a:cubicBezTo>
                  <a:lnTo>
                    <a:pt x="1185163" y="1137168"/>
                  </a:lnTo>
                  <a:cubicBezTo>
                    <a:pt x="1164138" y="1154794"/>
                    <a:pt x="1142603" y="1172046"/>
                    <a:pt x="1122852" y="1190922"/>
                  </a:cubicBezTo>
                  <a:cubicBezTo>
                    <a:pt x="1041557" y="1264303"/>
                    <a:pt x="961663" y="1339309"/>
                    <a:pt x="892092" y="1421440"/>
                  </a:cubicBezTo>
                  <a:cubicBezTo>
                    <a:pt x="819589" y="1501822"/>
                    <a:pt x="759827" y="1590329"/>
                    <a:pt x="707202" y="1684212"/>
                  </a:cubicBezTo>
                  <a:cubicBezTo>
                    <a:pt x="694715" y="1708089"/>
                    <a:pt x="682227" y="1731841"/>
                    <a:pt x="670121" y="1756093"/>
                  </a:cubicBezTo>
                  <a:lnTo>
                    <a:pt x="637630" y="1830724"/>
                  </a:lnTo>
                  <a:cubicBezTo>
                    <a:pt x="626161" y="1855350"/>
                    <a:pt x="617624" y="1881603"/>
                    <a:pt x="607685" y="1907105"/>
                  </a:cubicBezTo>
                  <a:cubicBezTo>
                    <a:pt x="598128" y="1932857"/>
                    <a:pt x="588317" y="1958483"/>
                    <a:pt x="580034" y="1984986"/>
                  </a:cubicBezTo>
                  <a:cubicBezTo>
                    <a:pt x="544611" y="2089620"/>
                    <a:pt x="513393" y="2197128"/>
                    <a:pt x="481919" y="2304386"/>
                  </a:cubicBezTo>
                  <a:lnTo>
                    <a:pt x="433881" y="2465399"/>
                  </a:lnTo>
                  <a:lnTo>
                    <a:pt x="384442" y="2626163"/>
                  </a:lnTo>
                  <a:cubicBezTo>
                    <a:pt x="317672" y="2839680"/>
                    <a:pt x="243129" y="3050946"/>
                    <a:pt x="166039" y="3261338"/>
                  </a:cubicBezTo>
                  <a:cubicBezTo>
                    <a:pt x="88822" y="3468979"/>
                    <a:pt x="50850" y="3690248"/>
                    <a:pt x="56202" y="3910265"/>
                  </a:cubicBezTo>
                  <a:cubicBezTo>
                    <a:pt x="58495" y="4020274"/>
                    <a:pt x="71493" y="4129783"/>
                    <a:pt x="93664" y="4237292"/>
                  </a:cubicBezTo>
                  <a:cubicBezTo>
                    <a:pt x="99143" y="4264168"/>
                    <a:pt x="104623" y="4291045"/>
                    <a:pt x="111758" y="4317548"/>
                  </a:cubicBezTo>
                  <a:cubicBezTo>
                    <a:pt x="118384" y="4344176"/>
                    <a:pt x="124627" y="4370802"/>
                    <a:pt x="133038" y="4397054"/>
                  </a:cubicBezTo>
                  <a:cubicBezTo>
                    <a:pt x="140810" y="4423307"/>
                    <a:pt x="148456" y="4449683"/>
                    <a:pt x="157757" y="4475560"/>
                  </a:cubicBezTo>
                  <a:cubicBezTo>
                    <a:pt x="166549" y="4501562"/>
                    <a:pt x="175087" y="4527564"/>
                    <a:pt x="185153" y="4553066"/>
                  </a:cubicBezTo>
                  <a:cubicBezTo>
                    <a:pt x="262371" y="4758458"/>
                    <a:pt x="368895" y="4951974"/>
                    <a:pt x="493642" y="5132239"/>
                  </a:cubicBezTo>
                  <a:cubicBezTo>
                    <a:pt x="618389" y="5312627"/>
                    <a:pt x="760846" y="5480391"/>
                    <a:pt x="914391" y="5636528"/>
                  </a:cubicBezTo>
                  <a:cubicBezTo>
                    <a:pt x="1069081" y="5793166"/>
                    <a:pt x="1231544" y="5941677"/>
                    <a:pt x="1402034" y="6076188"/>
                  </a:cubicBezTo>
                  <a:cubicBezTo>
                    <a:pt x="1487535" y="6143320"/>
                    <a:pt x="1574565" y="6207574"/>
                    <a:pt x="1664397" y="6267079"/>
                  </a:cubicBezTo>
                  <a:cubicBezTo>
                    <a:pt x="1753592" y="6327459"/>
                    <a:pt x="1845336" y="6383088"/>
                    <a:pt x="1938992" y="6434343"/>
                  </a:cubicBezTo>
                  <a:cubicBezTo>
                    <a:pt x="2032647" y="6485659"/>
                    <a:pt x="2128309" y="6532600"/>
                    <a:pt x="2225931" y="6574322"/>
                  </a:cubicBezTo>
                  <a:lnTo>
                    <a:pt x="2236328" y="6578439"/>
                  </a:lnTo>
                  <a:lnTo>
                    <a:pt x="1504665" y="6578439"/>
                  </a:lnTo>
                  <a:lnTo>
                    <a:pt x="1456827" y="6543476"/>
                  </a:lnTo>
                  <a:cubicBezTo>
                    <a:pt x="1363554" y="6470595"/>
                    <a:pt x="1273848" y="6394340"/>
                    <a:pt x="1188475" y="6314083"/>
                  </a:cubicBezTo>
                  <a:cubicBezTo>
                    <a:pt x="1017856" y="6153445"/>
                    <a:pt x="863803" y="5979931"/>
                    <a:pt x="721728" y="5798666"/>
                  </a:cubicBezTo>
                  <a:cubicBezTo>
                    <a:pt x="579397" y="5616027"/>
                    <a:pt x="452103" y="5422511"/>
                    <a:pt x="344175" y="5219495"/>
                  </a:cubicBezTo>
                  <a:cubicBezTo>
                    <a:pt x="236505" y="5016354"/>
                    <a:pt x="147946" y="4803586"/>
                    <a:pt x="87293" y="4583569"/>
                  </a:cubicBezTo>
                  <a:cubicBezTo>
                    <a:pt x="79138" y="4556193"/>
                    <a:pt x="72639" y="4528440"/>
                    <a:pt x="65886" y="4500813"/>
                  </a:cubicBezTo>
                  <a:cubicBezTo>
                    <a:pt x="58751" y="4473311"/>
                    <a:pt x="53144" y="4445308"/>
                    <a:pt x="47409" y="4417431"/>
                  </a:cubicBezTo>
                  <a:cubicBezTo>
                    <a:pt x="44733" y="4403430"/>
                    <a:pt x="41294" y="4389679"/>
                    <a:pt x="39000" y="4375677"/>
                  </a:cubicBezTo>
                  <a:lnTo>
                    <a:pt x="31610" y="4333674"/>
                  </a:lnTo>
                  <a:cubicBezTo>
                    <a:pt x="26258" y="4305797"/>
                    <a:pt x="22563" y="4277544"/>
                    <a:pt x="18868" y="4249417"/>
                  </a:cubicBezTo>
                  <a:cubicBezTo>
                    <a:pt x="4214" y="4136784"/>
                    <a:pt x="-2158" y="4023275"/>
                    <a:pt x="646" y="3910265"/>
                  </a:cubicBezTo>
                  <a:cubicBezTo>
                    <a:pt x="5997" y="3683872"/>
                    <a:pt x="50596" y="3459605"/>
                    <a:pt x="130234" y="3248337"/>
                  </a:cubicBezTo>
                  <a:cubicBezTo>
                    <a:pt x="207961" y="3039196"/>
                    <a:pt x="278044" y="2827179"/>
                    <a:pt x="335383" y="2611911"/>
                  </a:cubicBezTo>
                  <a:cubicBezTo>
                    <a:pt x="393743" y="2396644"/>
                    <a:pt x="435792" y="2178627"/>
                    <a:pt x="487272" y="1958609"/>
                  </a:cubicBezTo>
                  <a:cubicBezTo>
                    <a:pt x="493259" y="1931107"/>
                    <a:pt x="501287" y="1903730"/>
                    <a:pt x="508550" y="1876227"/>
                  </a:cubicBezTo>
                  <a:cubicBezTo>
                    <a:pt x="516195" y="1848725"/>
                    <a:pt x="522312" y="1820972"/>
                    <a:pt x="531742" y="1793721"/>
                  </a:cubicBezTo>
                  <a:lnTo>
                    <a:pt x="558245" y="1711465"/>
                  </a:lnTo>
                  <a:cubicBezTo>
                    <a:pt x="568439" y="1684337"/>
                    <a:pt x="579652" y="1657459"/>
                    <a:pt x="590100" y="1630332"/>
                  </a:cubicBezTo>
                  <a:cubicBezTo>
                    <a:pt x="635080" y="1523075"/>
                    <a:pt x="690637" y="1417566"/>
                    <a:pt x="758680" y="1322433"/>
                  </a:cubicBezTo>
                  <a:cubicBezTo>
                    <a:pt x="824430" y="1225051"/>
                    <a:pt x="899610" y="1136168"/>
                    <a:pt x="976317" y="1049286"/>
                  </a:cubicBezTo>
                  <a:cubicBezTo>
                    <a:pt x="995049" y="1027035"/>
                    <a:pt x="1015436" y="1006533"/>
                    <a:pt x="1035314" y="985406"/>
                  </a:cubicBezTo>
                  <a:lnTo>
                    <a:pt x="1095329" y="922526"/>
                  </a:lnTo>
                  <a:cubicBezTo>
                    <a:pt x="1114953" y="901149"/>
                    <a:pt x="1136359" y="881397"/>
                    <a:pt x="1157384" y="861271"/>
                  </a:cubicBezTo>
                  <a:lnTo>
                    <a:pt x="1220841" y="801017"/>
                  </a:lnTo>
                  <a:cubicBezTo>
                    <a:pt x="1241610" y="780514"/>
                    <a:pt x="1264418" y="762014"/>
                    <a:pt x="1286462" y="742886"/>
                  </a:cubicBezTo>
                  <a:lnTo>
                    <a:pt x="1353233" y="685632"/>
                  </a:lnTo>
                  <a:lnTo>
                    <a:pt x="1369924" y="671256"/>
                  </a:lnTo>
                  <a:cubicBezTo>
                    <a:pt x="1375658" y="666631"/>
                    <a:pt x="1381520" y="662255"/>
                    <a:pt x="1387380" y="657755"/>
                  </a:cubicBezTo>
                  <a:lnTo>
                    <a:pt x="1422422" y="630877"/>
                  </a:lnTo>
                  <a:lnTo>
                    <a:pt x="1492759" y="577248"/>
                  </a:lnTo>
                  <a:cubicBezTo>
                    <a:pt x="1504355" y="567997"/>
                    <a:pt x="1516714" y="559997"/>
                    <a:pt x="1528820" y="551496"/>
                  </a:cubicBezTo>
                  <a:lnTo>
                    <a:pt x="1565390" y="526370"/>
                  </a:lnTo>
                  <a:lnTo>
                    <a:pt x="1639040" y="476490"/>
                  </a:lnTo>
                  <a:cubicBezTo>
                    <a:pt x="1689754" y="445613"/>
                    <a:pt x="1740723" y="414986"/>
                    <a:pt x="1792075" y="384859"/>
                  </a:cubicBezTo>
                  <a:cubicBezTo>
                    <a:pt x="2000282" y="268724"/>
                    <a:pt x="2224927" y="179467"/>
                    <a:pt x="2455943" y="117836"/>
                  </a:cubicBezTo>
                  <a:cubicBezTo>
                    <a:pt x="2687088" y="55957"/>
                    <a:pt x="2923964" y="21204"/>
                    <a:pt x="3159952" y="7203"/>
                  </a:cubicBezTo>
                  <a:cubicBezTo>
                    <a:pt x="3219076" y="3515"/>
                    <a:pt x="3277945" y="1389"/>
                    <a:pt x="3336813" y="499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sp>
        <p:nvSpPr>
          <p:cNvPr id="4" name="TextBox 3">
            <a:extLst>
              <a:ext uri="{FF2B5EF4-FFF2-40B4-BE49-F238E27FC236}">
                <a16:creationId xmlns:a16="http://schemas.microsoft.com/office/drawing/2014/main" id="{768F0C2D-C045-9757-67EC-3A06805255F6}"/>
              </a:ext>
            </a:extLst>
          </p:cNvPr>
          <p:cNvSpPr txBox="1"/>
          <p:nvPr/>
        </p:nvSpPr>
        <p:spPr>
          <a:xfrm>
            <a:off x="9450859" y="6063049"/>
            <a:ext cx="2743200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>
                <a:latin typeface="Arial"/>
              </a:rPr>
              <a:t>(Skills for Care, 2023)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5868054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96285F72-E72F-6924-239A-195F70303882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</a:blip>
          <a:srcRect t="9021" r="9085" b="14251"/>
          <a:stretch>
            <a:fillRect/>
          </a:stretch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B50AB553-2A96-4A92-96F2-93548E09695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gradFill>
            <a:gsLst>
              <a:gs pos="10000">
                <a:schemeClr val="bg2">
                  <a:alpha val="68000"/>
                </a:schemeClr>
              </a:gs>
              <a:gs pos="85000">
                <a:schemeClr val="bg2">
                  <a:alpha val="97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8E46038-69C5-4C9B-9D32-9F8A0509FE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r>
              <a:rPr lang="en-US" dirty="0">
                <a:latin typeface="Arial"/>
                <a:cs typeface="Segoe UI"/>
              </a:rPr>
              <a:t>                     </a:t>
            </a:r>
            <a:r>
              <a:rPr lang="en-US" sz="3600" dirty="0">
                <a:latin typeface="Arial"/>
                <a:cs typeface="Segoe UI"/>
              </a:rPr>
              <a:t>My Weaknesses</a:t>
            </a:r>
            <a:r>
              <a:rPr lang="en-US" dirty="0">
                <a:latin typeface="Arial"/>
                <a:cs typeface="Segoe UI"/>
              </a:rPr>
              <a:t> 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C4B260AB-6BDE-B158-B07C-0DDE632FA841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173109552"/>
              </p:ext>
            </p:extLst>
          </p:nvPr>
        </p:nvGraphicFramePr>
        <p:xfrm>
          <a:off x="1136821" y="1682804"/>
          <a:ext cx="10103708" cy="41659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22" name="TextBox 21">
            <a:extLst>
              <a:ext uri="{FF2B5EF4-FFF2-40B4-BE49-F238E27FC236}">
                <a16:creationId xmlns:a16="http://schemas.microsoft.com/office/drawing/2014/main" id="{3DB491D4-8598-7A20-00BC-04855E919969}"/>
              </a:ext>
            </a:extLst>
          </p:cNvPr>
          <p:cNvSpPr txBox="1"/>
          <p:nvPr/>
        </p:nvSpPr>
        <p:spPr>
          <a:xfrm>
            <a:off x="7650922" y="6049617"/>
            <a:ext cx="3703982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dirty="0">
                <a:latin typeface="Arial"/>
              </a:rPr>
              <a:t>(NHS Health Carrers, 2019)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238706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EDDBB197-D710-4A4F-A9CA-FD2177498BE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975D1CFA-2CDB-4B64-BD9F-85744E8DA12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" y="0"/>
            <a:ext cx="12191695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38941BC-9F76-5418-4DAD-F6BBBF7FC8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65077" y="586712"/>
            <a:ext cx="4977976" cy="1454051"/>
          </a:xfrm>
        </p:spPr>
        <p:txBody>
          <a:bodyPr>
            <a:normAutofit/>
          </a:bodyPr>
          <a:lstStyle/>
          <a:p>
            <a:r>
              <a:rPr lang="en-US" sz="3600" dirty="0">
                <a:solidFill>
                  <a:schemeClr val="tx2"/>
                </a:solidFill>
                <a:latin typeface="Arial"/>
                <a:ea typeface="+mj-lt"/>
                <a:cs typeface="+mj-lt"/>
              </a:rPr>
              <a:t>Opportunities Available</a:t>
            </a:r>
            <a:endParaRPr lang="en-US" sz="3600" dirty="0">
              <a:solidFill>
                <a:schemeClr val="tx2"/>
              </a:solidFill>
              <a:latin typeface="Arial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402407E-1B73-690C-1667-2DD82498949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04672" y="1855331"/>
            <a:ext cx="5708686" cy="4205640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2400" dirty="0">
                <a:solidFill>
                  <a:schemeClr val="tx2"/>
                </a:solidFill>
                <a:latin typeface="Arial"/>
                <a:ea typeface="+mn-lt"/>
                <a:cs typeface="+mn-lt"/>
              </a:rPr>
              <a:t>Skills for Care provides free training and CPD.</a:t>
            </a:r>
            <a:endParaRPr lang="en-US" sz="2400">
              <a:solidFill>
                <a:schemeClr val="tx2"/>
              </a:solidFill>
              <a:latin typeface="Arial"/>
              <a:ea typeface="+mn-lt"/>
              <a:cs typeface="+mn-lt"/>
            </a:endParaRPr>
          </a:p>
          <a:p>
            <a:endParaRPr lang="en-US" sz="2400" dirty="0">
              <a:solidFill>
                <a:schemeClr val="tx2"/>
              </a:solidFill>
              <a:latin typeface="Arial"/>
              <a:ea typeface="+mn-lt"/>
              <a:cs typeface="Arial"/>
            </a:endParaRPr>
          </a:p>
          <a:p>
            <a:r>
              <a:rPr lang="en-US" sz="2400" dirty="0">
                <a:solidFill>
                  <a:schemeClr val="tx2"/>
                </a:solidFill>
                <a:latin typeface="Arial"/>
                <a:ea typeface="+mn-lt"/>
                <a:cs typeface="Arial"/>
              </a:rPr>
              <a:t>Growing demand for care workers in the UK.</a:t>
            </a:r>
            <a:endParaRPr lang="en-US" sz="2400">
              <a:solidFill>
                <a:schemeClr val="tx2"/>
              </a:solidFill>
              <a:latin typeface="Arial"/>
              <a:ea typeface="+mn-lt"/>
              <a:cs typeface="Arial"/>
            </a:endParaRPr>
          </a:p>
          <a:p>
            <a:endParaRPr lang="en-US" sz="2400" dirty="0">
              <a:solidFill>
                <a:schemeClr val="tx2"/>
              </a:solidFill>
              <a:latin typeface="Arial"/>
              <a:ea typeface="+mn-lt"/>
              <a:cs typeface="Arial"/>
            </a:endParaRPr>
          </a:p>
          <a:p>
            <a:r>
              <a:rPr lang="en-US" sz="2400" dirty="0">
                <a:solidFill>
                  <a:schemeClr val="tx2"/>
                </a:solidFill>
                <a:latin typeface="Arial"/>
                <a:ea typeface="+mn-lt"/>
                <a:cs typeface="+mn-lt"/>
              </a:rPr>
              <a:t>NHS placements and apprenticeships.</a:t>
            </a:r>
            <a:endParaRPr lang="en-US" sz="2400" dirty="0">
              <a:solidFill>
                <a:schemeClr val="tx2"/>
              </a:solidFill>
              <a:latin typeface="Arial"/>
              <a:ea typeface="+mn-lt"/>
              <a:cs typeface="Arial"/>
            </a:endParaRPr>
          </a:p>
          <a:p>
            <a:endParaRPr lang="en-US" sz="2400" dirty="0">
              <a:solidFill>
                <a:schemeClr val="tx2"/>
              </a:solidFill>
              <a:latin typeface="Arial"/>
              <a:ea typeface="+mn-lt"/>
              <a:cs typeface="Arial"/>
            </a:endParaRPr>
          </a:p>
          <a:p>
            <a:r>
              <a:rPr lang="en-US" sz="2400" dirty="0">
                <a:solidFill>
                  <a:schemeClr val="tx2"/>
                </a:solidFill>
                <a:latin typeface="Arial"/>
                <a:ea typeface="+mn-lt"/>
                <a:cs typeface="Arial"/>
              </a:rPr>
              <a:t>Serving as a volunteer in Care Homes.</a:t>
            </a:r>
          </a:p>
          <a:p>
            <a:pPr marL="0" indent="0">
              <a:buNone/>
            </a:pPr>
            <a:r>
              <a:rPr lang="en-US" sz="1800" dirty="0">
                <a:solidFill>
                  <a:schemeClr val="tx2"/>
                </a:solidFill>
                <a:latin typeface="Aptos"/>
                <a:ea typeface="+mn-lt"/>
                <a:cs typeface="Arial"/>
              </a:rPr>
              <a:t>                                                                          </a:t>
            </a:r>
            <a:endParaRPr lang="en-US" sz="1800" dirty="0">
              <a:solidFill>
                <a:schemeClr val="tx2"/>
              </a:solidFill>
              <a:latin typeface="Arial"/>
              <a:ea typeface="+mn-lt"/>
              <a:cs typeface="Arial"/>
            </a:endParaRPr>
          </a:p>
        </p:txBody>
      </p:sp>
      <p:grpSp>
        <p:nvGrpSpPr>
          <p:cNvPr id="14" name="Group 13">
            <a:extLst>
              <a:ext uri="{FF2B5EF4-FFF2-40B4-BE49-F238E27FC236}">
                <a16:creationId xmlns:a16="http://schemas.microsoft.com/office/drawing/2014/main" id="{25EE5136-01F1-466C-962D-BA9B4C6757A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6369897" y="0"/>
            <a:ext cx="5822103" cy="6685267"/>
            <a:chOff x="6357228" y="0"/>
            <a:chExt cx="5822103" cy="6685267"/>
          </a:xfrm>
        </p:grpSpPr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E11D3AD4-AF9B-4EB5-8C7B-C45D173B4B5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57228" y="0"/>
              <a:ext cx="5822102" cy="6685267"/>
            </a:xfrm>
            <a:custGeom>
              <a:avLst/>
              <a:gdLst>
                <a:gd name="connsiteX0" fmla="*/ 2605444 w 5822102"/>
                <a:gd name="connsiteY0" fmla="*/ 0 h 6685267"/>
                <a:gd name="connsiteX1" fmla="*/ 4757391 w 5822102"/>
                <a:gd name="connsiteY1" fmla="*/ 0 h 6685267"/>
                <a:gd name="connsiteX2" fmla="*/ 4913680 w 5822102"/>
                <a:gd name="connsiteY2" fmla="*/ 56274 h 6685267"/>
                <a:gd name="connsiteX3" fmla="*/ 5376238 w 5822102"/>
                <a:gd name="connsiteY3" fmla="*/ 282027 h 6685267"/>
                <a:gd name="connsiteX4" fmla="*/ 5658024 w 5822102"/>
                <a:gd name="connsiteY4" fmla="*/ 471014 h 6685267"/>
                <a:gd name="connsiteX5" fmla="*/ 5822102 w 5822102"/>
                <a:gd name="connsiteY5" fmla="*/ 609109 h 6685267"/>
                <a:gd name="connsiteX6" fmla="*/ 5822102 w 5822102"/>
                <a:gd name="connsiteY6" fmla="*/ 760697 h 6685267"/>
                <a:gd name="connsiteX7" fmla="*/ 5707785 w 5822102"/>
                <a:gd name="connsiteY7" fmla="*/ 666601 h 6685267"/>
                <a:gd name="connsiteX8" fmla="*/ 5577306 w 5822102"/>
                <a:gd name="connsiteY8" fmla="*/ 571666 h 6685267"/>
                <a:gd name="connsiteX9" fmla="*/ 5298630 w 5822102"/>
                <a:gd name="connsiteY9" fmla="*/ 407449 h 6685267"/>
                <a:gd name="connsiteX10" fmla="*/ 4690768 w 5822102"/>
                <a:gd name="connsiteY10" fmla="*/ 184979 h 6685267"/>
                <a:gd name="connsiteX11" fmla="*/ 4048577 w 5822102"/>
                <a:gd name="connsiteY11" fmla="*/ 99280 h 6685267"/>
                <a:gd name="connsiteX12" fmla="*/ 3405404 w 5822102"/>
                <a:gd name="connsiteY12" fmla="*/ 131937 h 6685267"/>
                <a:gd name="connsiteX13" fmla="*/ 3089702 w 5822102"/>
                <a:gd name="connsiteY13" fmla="*/ 190190 h 6685267"/>
                <a:gd name="connsiteX14" fmla="*/ 2780132 w 5822102"/>
                <a:gd name="connsiteY14" fmla="*/ 273457 h 6685267"/>
                <a:gd name="connsiteX15" fmla="*/ 2478040 w 5822102"/>
                <a:gd name="connsiteY15" fmla="*/ 379654 h 6685267"/>
                <a:gd name="connsiteX16" fmla="*/ 2184897 w 5822102"/>
                <a:gd name="connsiteY16" fmla="*/ 507972 h 6685267"/>
                <a:gd name="connsiteX17" fmla="*/ 1629141 w 5822102"/>
                <a:gd name="connsiteY17" fmla="*/ 823205 h 6685267"/>
                <a:gd name="connsiteX18" fmla="*/ 1497711 w 5822102"/>
                <a:gd name="connsiteY18" fmla="*/ 914000 h 6685267"/>
                <a:gd name="connsiteX19" fmla="*/ 1433099 w 5822102"/>
                <a:gd name="connsiteY19" fmla="*/ 960903 h 6685267"/>
                <a:gd name="connsiteX20" fmla="*/ 1369346 w 5822102"/>
                <a:gd name="connsiteY20" fmla="*/ 1008963 h 6685267"/>
                <a:gd name="connsiteX21" fmla="*/ 1123406 w 5822102"/>
                <a:gd name="connsiteY21" fmla="*/ 1212905 h 6685267"/>
                <a:gd name="connsiteX22" fmla="*/ 684367 w 5822102"/>
                <a:gd name="connsiteY22" fmla="*/ 1675564 h 6685267"/>
                <a:gd name="connsiteX23" fmla="*/ 497153 w 5822102"/>
                <a:gd name="connsiteY23" fmla="*/ 1933588 h 6685267"/>
                <a:gd name="connsiteX24" fmla="*/ 337770 w 5822102"/>
                <a:gd name="connsiteY24" fmla="*/ 2208983 h 6685267"/>
                <a:gd name="connsiteX25" fmla="*/ 302461 w 5822102"/>
                <a:gd name="connsiteY25" fmla="*/ 2280207 h 6685267"/>
                <a:gd name="connsiteX26" fmla="*/ 285296 w 5822102"/>
                <a:gd name="connsiteY26" fmla="*/ 2316107 h 6685267"/>
                <a:gd name="connsiteX27" fmla="*/ 268991 w 5822102"/>
                <a:gd name="connsiteY27" fmla="*/ 2352355 h 6685267"/>
                <a:gd name="connsiteX28" fmla="*/ 237849 w 5822102"/>
                <a:gd name="connsiteY28" fmla="*/ 2425432 h 6685267"/>
                <a:gd name="connsiteX29" fmla="*/ 208670 w 5822102"/>
                <a:gd name="connsiteY29" fmla="*/ 2499319 h 6685267"/>
                <a:gd name="connsiteX30" fmla="*/ 113775 w 5822102"/>
                <a:gd name="connsiteY30" fmla="*/ 2801929 h 6685267"/>
                <a:gd name="connsiteX31" fmla="*/ 36781 w 5822102"/>
                <a:gd name="connsiteY31" fmla="*/ 3428922 h 6685267"/>
                <a:gd name="connsiteX32" fmla="*/ 69148 w 5822102"/>
                <a:gd name="connsiteY32" fmla="*/ 3741955 h 6685267"/>
                <a:gd name="connsiteX33" fmla="*/ 167966 w 5822102"/>
                <a:gd name="connsiteY33" fmla="*/ 4041323 h 6685267"/>
                <a:gd name="connsiteX34" fmla="*/ 202049 w 5822102"/>
                <a:gd name="connsiteY34" fmla="*/ 4112894 h 6685267"/>
                <a:gd name="connsiteX35" fmla="*/ 239933 w 5822102"/>
                <a:gd name="connsiteY35" fmla="*/ 4182843 h 6685267"/>
                <a:gd name="connsiteX36" fmla="*/ 323916 w 5822102"/>
                <a:gd name="connsiteY36" fmla="*/ 4318456 h 6685267"/>
                <a:gd name="connsiteX37" fmla="*/ 416604 w 5822102"/>
                <a:gd name="connsiteY37" fmla="*/ 4449436 h 6685267"/>
                <a:gd name="connsiteX38" fmla="*/ 515911 w 5822102"/>
                <a:gd name="connsiteY38" fmla="*/ 4576711 h 6685267"/>
                <a:gd name="connsiteX39" fmla="*/ 722619 w 5822102"/>
                <a:gd name="connsiteY39" fmla="*/ 4828482 h 6685267"/>
                <a:gd name="connsiteX40" fmla="*/ 825972 w 5822102"/>
                <a:gd name="connsiteY40" fmla="*/ 4956104 h 6685267"/>
                <a:gd name="connsiteX41" fmla="*/ 926506 w 5822102"/>
                <a:gd name="connsiteY41" fmla="*/ 5085347 h 6685267"/>
                <a:gd name="connsiteX42" fmla="*/ 1027040 w 5822102"/>
                <a:gd name="connsiteY42" fmla="*/ 5210191 h 6685267"/>
                <a:gd name="connsiteX43" fmla="*/ 1132110 w 5822102"/>
                <a:gd name="connsiteY43" fmla="*/ 5330748 h 6685267"/>
                <a:gd name="connsiteX44" fmla="*/ 1354880 w 5822102"/>
                <a:gd name="connsiteY44" fmla="*/ 5558083 h 6685267"/>
                <a:gd name="connsiteX45" fmla="*/ 1855220 w 5822102"/>
                <a:gd name="connsiteY45" fmla="*/ 5937591 h 6685267"/>
                <a:gd name="connsiteX46" fmla="*/ 2131810 w 5822102"/>
                <a:gd name="connsiteY46" fmla="*/ 6080268 h 6685267"/>
                <a:gd name="connsiteX47" fmla="*/ 2423726 w 5822102"/>
                <a:gd name="connsiteY47" fmla="*/ 6188087 h 6685267"/>
                <a:gd name="connsiteX48" fmla="*/ 2727780 w 5822102"/>
                <a:gd name="connsiteY48" fmla="*/ 6262552 h 6685267"/>
                <a:gd name="connsiteX49" fmla="*/ 3041276 w 5822102"/>
                <a:gd name="connsiteY49" fmla="*/ 6304245 h 6685267"/>
                <a:gd name="connsiteX50" fmla="*/ 3360532 w 5822102"/>
                <a:gd name="connsiteY50" fmla="*/ 6317331 h 6685267"/>
                <a:gd name="connsiteX51" fmla="*/ 3439855 w 5822102"/>
                <a:gd name="connsiteY51" fmla="*/ 6316751 h 6685267"/>
                <a:gd name="connsiteX52" fmla="*/ 3478721 w 5822102"/>
                <a:gd name="connsiteY52" fmla="*/ 6315826 h 6685267"/>
                <a:gd name="connsiteX53" fmla="*/ 3517463 w 5822102"/>
                <a:gd name="connsiteY53" fmla="*/ 6313971 h 6685267"/>
                <a:gd name="connsiteX54" fmla="*/ 3671452 w 5822102"/>
                <a:gd name="connsiteY54" fmla="*/ 6301233 h 6685267"/>
                <a:gd name="connsiteX55" fmla="*/ 4265460 w 5822102"/>
                <a:gd name="connsiteY55" fmla="*/ 6149638 h 6685267"/>
                <a:gd name="connsiteX56" fmla="*/ 4546587 w 5822102"/>
                <a:gd name="connsiteY56" fmla="*/ 6018079 h 6685267"/>
                <a:gd name="connsiteX57" fmla="*/ 4818030 w 5822102"/>
                <a:gd name="connsiteY57" fmla="*/ 5858029 h 6685267"/>
                <a:gd name="connsiteX58" fmla="*/ 5081870 w 5822102"/>
                <a:gd name="connsiteY58" fmla="*/ 5676903 h 6685267"/>
                <a:gd name="connsiteX59" fmla="*/ 5212073 w 5822102"/>
                <a:gd name="connsiteY59" fmla="*/ 5581013 h 6685267"/>
                <a:gd name="connsiteX60" fmla="*/ 5343625 w 5822102"/>
                <a:gd name="connsiteY60" fmla="*/ 5481533 h 6685267"/>
                <a:gd name="connsiteX61" fmla="*/ 5610378 w 5822102"/>
                <a:gd name="connsiteY61" fmla="*/ 5284425 h 6685267"/>
                <a:gd name="connsiteX62" fmla="*/ 5822102 w 5822102"/>
                <a:gd name="connsiteY62" fmla="*/ 5126414 h 6685267"/>
                <a:gd name="connsiteX63" fmla="*/ 5822102 w 5822102"/>
                <a:gd name="connsiteY63" fmla="*/ 5556641 h 6685267"/>
                <a:gd name="connsiteX64" fmla="*/ 5576325 w 5822102"/>
                <a:gd name="connsiteY64" fmla="*/ 5749979 h 6685267"/>
                <a:gd name="connsiteX65" fmla="*/ 5447715 w 5822102"/>
                <a:gd name="connsiteY65" fmla="*/ 5852818 h 6685267"/>
                <a:gd name="connsiteX66" fmla="*/ 5315059 w 5822102"/>
                <a:gd name="connsiteY66" fmla="*/ 5956236 h 6685267"/>
                <a:gd name="connsiteX67" fmla="*/ 5038468 w 5822102"/>
                <a:gd name="connsiteY67" fmla="*/ 6155776 h 6685267"/>
                <a:gd name="connsiteX68" fmla="*/ 4741892 w 5822102"/>
                <a:gd name="connsiteY68" fmla="*/ 6338292 h 6685267"/>
                <a:gd name="connsiteX69" fmla="*/ 4420920 w 5822102"/>
                <a:gd name="connsiteY69" fmla="*/ 6492203 h 6685267"/>
                <a:gd name="connsiteX70" fmla="*/ 3717672 w 5822102"/>
                <a:gd name="connsiteY70" fmla="*/ 6670434 h 6685267"/>
                <a:gd name="connsiteX71" fmla="*/ 3535853 w 5822102"/>
                <a:gd name="connsiteY71" fmla="*/ 6683289 h 6685267"/>
                <a:gd name="connsiteX72" fmla="*/ 3490367 w 5822102"/>
                <a:gd name="connsiteY72" fmla="*/ 6684910 h 6685267"/>
                <a:gd name="connsiteX73" fmla="*/ 3445005 w 5822102"/>
                <a:gd name="connsiteY73" fmla="*/ 6685142 h 6685267"/>
                <a:gd name="connsiteX74" fmla="*/ 3355872 w 5822102"/>
                <a:gd name="connsiteY74" fmla="*/ 6684100 h 6685267"/>
                <a:gd name="connsiteX75" fmla="*/ 3179203 w 5822102"/>
                <a:gd name="connsiteY75" fmla="*/ 6677150 h 6685267"/>
                <a:gd name="connsiteX76" fmla="*/ 3002410 w 5822102"/>
                <a:gd name="connsiteY76" fmla="*/ 6661169 h 6685267"/>
                <a:gd name="connsiteX77" fmla="*/ 2650296 w 5822102"/>
                <a:gd name="connsiteY77" fmla="*/ 6604191 h 6685267"/>
                <a:gd name="connsiteX78" fmla="*/ 2306028 w 5822102"/>
                <a:gd name="connsiteY78" fmla="*/ 6505869 h 6685267"/>
                <a:gd name="connsiteX79" fmla="*/ 1978803 w 5822102"/>
                <a:gd name="connsiteY79" fmla="*/ 6363307 h 6685267"/>
                <a:gd name="connsiteX80" fmla="*/ 1678428 w 5822102"/>
                <a:gd name="connsiteY80" fmla="*/ 6177779 h 6685267"/>
                <a:gd name="connsiteX81" fmla="*/ 1175880 w 5822102"/>
                <a:gd name="connsiteY81" fmla="*/ 5710373 h 6685267"/>
                <a:gd name="connsiteX82" fmla="*/ 971502 w 5822102"/>
                <a:gd name="connsiteY82" fmla="*/ 5445399 h 6685267"/>
                <a:gd name="connsiteX83" fmla="*/ 790909 w 5822102"/>
                <a:gd name="connsiteY83" fmla="*/ 5169078 h 6685267"/>
                <a:gd name="connsiteX84" fmla="*/ 706680 w 5822102"/>
                <a:gd name="connsiteY84" fmla="*/ 5031959 h 6685267"/>
                <a:gd name="connsiteX85" fmla="*/ 619143 w 5822102"/>
                <a:gd name="connsiteY85" fmla="*/ 4897157 h 6685267"/>
                <a:gd name="connsiteX86" fmla="*/ 436465 w 5822102"/>
                <a:gd name="connsiteY86" fmla="*/ 4628710 h 6685267"/>
                <a:gd name="connsiteX87" fmla="*/ 347088 w 5822102"/>
                <a:gd name="connsiteY87" fmla="*/ 4492171 h 6685267"/>
                <a:gd name="connsiteX88" fmla="*/ 262001 w 5822102"/>
                <a:gd name="connsiteY88" fmla="*/ 4352619 h 6685267"/>
                <a:gd name="connsiteX89" fmla="*/ 118679 w 5822102"/>
                <a:gd name="connsiteY89" fmla="*/ 4059853 h 6685267"/>
                <a:gd name="connsiteX90" fmla="*/ 28322 w 5822102"/>
                <a:gd name="connsiteY90" fmla="*/ 3749136 h 6685267"/>
                <a:gd name="connsiteX91" fmla="*/ 0 w 5822102"/>
                <a:gd name="connsiteY91" fmla="*/ 3428922 h 6685267"/>
                <a:gd name="connsiteX92" fmla="*/ 253052 w 5822102"/>
                <a:gd name="connsiteY92" fmla="*/ 2174356 h 6685267"/>
                <a:gd name="connsiteX93" fmla="*/ 389141 w 5822102"/>
                <a:gd name="connsiteY93" fmla="*/ 1877652 h 6685267"/>
                <a:gd name="connsiteX94" fmla="*/ 552079 w 5822102"/>
                <a:gd name="connsiteY94" fmla="*/ 1591834 h 6685267"/>
                <a:gd name="connsiteX95" fmla="*/ 954950 w 5822102"/>
                <a:gd name="connsiteY95" fmla="*/ 1061773 h 6685267"/>
                <a:gd name="connsiteX96" fmla="*/ 1192922 w 5822102"/>
                <a:gd name="connsiteY96" fmla="*/ 822626 h 6685267"/>
                <a:gd name="connsiteX97" fmla="*/ 1255939 w 5822102"/>
                <a:gd name="connsiteY97" fmla="*/ 765880 h 6685267"/>
                <a:gd name="connsiteX98" fmla="*/ 1320183 w 5822102"/>
                <a:gd name="connsiteY98" fmla="*/ 710291 h 6685267"/>
                <a:gd name="connsiteX99" fmla="*/ 1452961 w 5822102"/>
                <a:gd name="connsiteY99" fmla="*/ 603514 h 6685267"/>
                <a:gd name="connsiteX100" fmla="*/ 2033360 w 5822102"/>
                <a:gd name="connsiteY100" fmla="*/ 235818 h 6685267"/>
                <a:gd name="connsiteX101" fmla="*/ 2512513 w 5822102"/>
                <a:gd name="connsiteY101" fmla="*/ 30012 h 66852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</a:cxnLst>
              <a:rect l="l" t="t" r="r" b="b"/>
              <a:pathLst>
                <a:path w="5822102" h="6685267">
                  <a:moveTo>
                    <a:pt x="2605444" y="0"/>
                  </a:moveTo>
                  <a:lnTo>
                    <a:pt x="4757391" y="0"/>
                  </a:lnTo>
                  <a:lnTo>
                    <a:pt x="4913680" y="56274"/>
                  </a:lnTo>
                  <a:cubicBezTo>
                    <a:pt x="5074659" y="119278"/>
                    <a:pt x="5229483" y="195083"/>
                    <a:pt x="5376238" y="282027"/>
                  </a:cubicBezTo>
                  <a:cubicBezTo>
                    <a:pt x="5474014" y="340105"/>
                    <a:pt x="5568080" y="403280"/>
                    <a:pt x="5658024" y="471014"/>
                  </a:cubicBezTo>
                  <a:lnTo>
                    <a:pt x="5822102" y="609109"/>
                  </a:lnTo>
                  <a:lnTo>
                    <a:pt x="5822102" y="760697"/>
                  </a:lnTo>
                  <a:lnTo>
                    <a:pt x="5707785" y="666601"/>
                  </a:lnTo>
                  <a:cubicBezTo>
                    <a:pt x="5665273" y="633682"/>
                    <a:pt x="5621749" y="602008"/>
                    <a:pt x="5577306" y="571666"/>
                  </a:cubicBezTo>
                  <a:cubicBezTo>
                    <a:pt x="5487929" y="511562"/>
                    <a:pt x="5395118" y="456089"/>
                    <a:pt x="5298630" y="407449"/>
                  </a:cubicBezTo>
                  <a:cubicBezTo>
                    <a:pt x="5106266" y="309010"/>
                    <a:pt x="4901153" y="235355"/>
                    <a:pt x="4690768" y="184979"/>
                  </a:cubicBezTo>
                  <a:cubicBezTo>
                    <a:pt x="4480382" y="134486"/>
                    <a:pt x="4264724" y="106807"/>
                    <a:pt x="4048577" y="99280"/>
                  </a:cubicBezTo>
                  <a:cubicBezTo>
                    <a:pt x="3832182" y="90709"/>
                    <a:pt x="3617997" y="102290"/>
                    <a:pt x="3405404" y="131937"/>
                  </a:cubicBezTo>
                  <a:cubicBezTo>
                    <a:pt x="3299353" y="147340"/>
                    <a:pt x="3193915" y="166449"/>
                    <a:pt x="3089702" y="190190"/>
                  </a:cubicBezTo>
                  <a:cubicBezTo>
                    <a:pt x="2985491" y="214278"/>
                    <a:pt x="2882137" y="241725"/>
                    <a:pt x="2780132" y="273457"/>
                  </a:cubicBezTo>
                  <a:cubicBezTo>
                    <a:pt x="2678126" y="305073"/>
                    <a:pt x="2577348" y="340510"/>
                    <a:pt x="2478040" y="379654"/>
                  </a:cubicBezTo>
                  <a:cubicBezTo>
                    <a:pt x="2378854" y="418914"/>
                    <a:pt x="2281017" y="461763"/>
                    <a:pt x="2184897" y="507972"/>
                  </a:cubicBezTo>
                  <a:cubicBezTo>
                    <a:pt x="1992657" y="600271"/>
                    <a:pt x="1806791" y="705542"/>
                    <a:pt x="1629141" y="823205"/>
                  </a:cubicBezTo>
                  <a:cubicBezTo>
                    <a:pt x="1584882" y="852736"/>
                    <a:pt x="1540745" y="882731"/>
                    <a:pt x="1497711" y="914000"/>
                  </a:cubicBezTo>
                  <a:cubicBezTo>
                    <a:pt x="1475888" y="929286"/>
                    <a:pt x="1454555" y="945153"/>
                    <a:pt x="1433099" y="960903"/>
                  </a:cubicBezTo>
                  <a:cubicBezTo>
                    <a:pt x="1411521" y="976537"/>
                    <a:pt x="1390311" y="992634"/>
                    <a:pt x="1369346" y="1008963"/>
                  </a:cubicBezTo>
                  <a:cubicBezTo>
                    <a:pt x="1285119" y="1074165"/>
                    <a:pt x="1202730" y="1141797"/>
                    <a:pt x="1123406" y="1212905"/>
                  </a:cubicBezTo>
                  <a:cubicBezTo>
                    <a:pt x="964391" y="1354656"/>
                    <a:pt x="816900" y="1509261"/>
                    <a:pt x="684367" y="1675564"/>
                  </a:cubicBezTo>
                  <a:cubicBezTo>
                    <a:pt x="618161" y="1758716"/>
                    <a:pt x="555512" y="1844763"/>
                    <a:pt x="497153" y="1933588"/>
                  </a:cubicBezTo>
                  <a:cubicBezTo>
                    <a:pt x="439775" y="2022877"/>
                    <a:pt x="385584" y="2114367"/>
                    <a:pt x="337770" y="2208983"/>
                  </a:cubicBezTo>
                  <a:cubicBezTo>
                    <a:pt x="325388" y="2232493"/>
                    <a:pt x="313862" y="2256349"/>
                    <a:pt x="302461" y="2280207"/>
                  </a:cubicBezTo>
                  <a:lnTo>
                    <a:pt x="285296" y="2316107"/>
                  </a:lnTo>
                  <a:lnTo>
                    <a:pt x="268991" y="2352355"/>
                  </a:lnTo>
                  <a:cubicBezTo>
                    <a:pt x="258324" y="2376560"/>
                    <a:pt x="247535" y="2400764"/>
                    <a:pt x="237849" y="2425432"/>
                  </a:cubicBezTo>
                  <a:cubicBezTo>
                    <a:pt x="228163" y="2450099"/>
                    <a:pt x="217498" y="2474419"/>
                    <a:pt x="208670" y="2499319"/>
                  </a:cubicBezTo>
                  <a:cubicBezTo>
                    <a:pt x="170909" y="2598219"/>
                    <a:pt x="138908" y="2699206"/>
                    <a:pt x="113775" y="2801929"/>
                  </a:cubicBezTo>
                  <a:cubicBezTo>
                    <a:pt x="62773" y="3006911"/>
                    <a:pt x="36659" y="3217917"/>
                    <a:pt x="36781" y="3428922"/>
                  </a:cubicBezTo>
                  <a:cubicBezTo>
                    <a:pt x="37394" y="3534078"/>
                    <a:pt x="47816" y="3639001"/>
                    <a:pt x="69148" y="3741955"/>
                  </a:cubicBezTo>
                  <a:cubicBezTo>
                    <a:pt x="91585" y="3844679"/>
                    <a:pt x="124074" y="3945202"/>
                    <a:pt x="167966" y="4041323"/>
                  </a:cubicBezTo>
                  <a:cubicBezTo>
                    <a:pt x="178387" y="4065528"/>
                    <a:pt x="190525" y="4089153"/>
                    <a:pt x="202049" y="4112894"/>
                  </a:cubicBezTo>
                  <a:cubicBezTo>
                    <a:pt x="214555" y="4136288"/>
                    <a:pt x="226447" y="4159912"/>
                    <a:pt x="239933" y="4182843"/>
                  </a:cubicBezTo>
                  <a:cubicBezTo>
                    <a:pt x="265680" y="4229167"/>
                    <a:pt x="294368" y="4274101"/>
                    <a:pt x="323916" y="4318456"/>
                  </a:cubicBezTo>
                  <a:cubicBezTo>
                    <a:pt x="353341" y="4362927"/>
                    <a:pt x="384849" y="4406240"/>
                    <a:pt x="416604" y="4449436"/>
                  </a:cubicBezTo>
                  <a:cubicBezTo>
                    <a:pt x="448847" y="4492286"/>
                    <a:pt x="482319" y="4534557"/>
                    <a:pt x="515911" y="4576711"/>
                  </a:cubicBezTo>
                  <a:cubicBezTo>
                    <a:pt x="583219" y="4661137"/>
                    <a:pt x="653594" y="4743825"/>
                    <a:pt x="722619" y="4828482"/>
                  </a:cubicBezTo>
                  <a:cubicBezTo>
                    <a:pt x="757315" y="4870637"/>
                    <a:pt x="791889" y="4913138"/>
                    <a:pt x="825972" y="4956104"/>
                  </a:cubicBezTo>
                  <a:cubicBezTo>
                    <a:pt x="859934" y="4998722"/>
                    <a:pt x="893649" y="5044004"/>
                    <a:pt x="926506" y="5085347"/>
                  </a:cubicBezTo>
                  <a:cubicBezTo>
                    <a:pt x="959119" y="5127734"/>
                    <a:pt x="993324" y="5168847"/>
                    <a:pt x="1027040" y="5210191"/>
                  </a:cubicBezTo>
                  <a:cubicBezTo>
                    <a:pt x="1061737" y="5250840"/>
                    <a:pt x="1096188" y="5291488"/>
                    <a:pt x="1132110" y="5330748"/>
                  </a:cubicBezTo>
                  <a:cubicBezTo>
                    <a:pt x="1203465" y="5409731"/>
                    <a:pt x="1277639" y="5485818"/>
                    <a:pt x="1354880" y="5558083"/>
                  </a:cubicBezTo>
                  <a:cubicBezTo>
                    <a:pt x="1509603" y="5702266"/>
                    <a:pt x="1676588" y="5830930"/>
                    <a:pt x="1855220" y="5937591"/>
                  </a:cubicBezTo>
                  <a:cubicBezTo>
                    <a:pt x="1944720" y="5990632"/>
                    <a:pt x="2036549" y="6039272"/>
                    <a:pt x="2131810" y="6080268"/>
                  </a:cubicBezTo>
                  <a:cubicBezTo>
                    <a:pt x="2226460" y="6122423"/>
                    <a:pt x="2324173" y="6157977"/>
                    <a:pt x="2423726" y="6188087"/>
                  </a:cubicBezTo>
                  <a:cubicBezTo>
                    <a:pt x="2523280" y="6218313"/>
                    <a:pt x="2624794" y="6242749"/>
                    <a:pt x="2727780" y="6262552"/>
                  </a:cubicBezTo>
                  <a:cubicBezTo>
                    <a:pt x="2830890" y="6282008"/>
                    <a:pt x="2935714" y="6295326"/>
                    <a:pt x="3041276" y="6304245"/>
                  </a:cubicBezTo>
                  <a:cubicBezTo>
                    <a:pt x="3146836" y="6313277"/>
                    <a:pt x="3253499" y="6317215"/>
                    <a:pt x="3360532" y="6317331"/>
                  </a:cubicBezTo>
                  <a:cubicBezTo>
                    <a:pt x="3387259" y="6317331"/>
                    <a:pt x="3414354" y="6317794"/>
                    <a:pt x="3439855" y="6316751"/>
                  </a:cubicBezTo>
                  <a:lnTo>
                    <a:pt x="3478721" y="6315826"/>
                  </a:lnTo>
                  <a:lnTo>
                    <a:pt x="3517463" y="6313971"/>
                  </a:lnTo>
                  <a:cubicBezTo>
                    <a:pt x="3569078" y="6311772"/>
                    <a:pt x="3620449" y="6306907"/>
                    <a:pt x="3671452" y="6301233"/>
                  </a:cubicBezTo>
                  <a:cubicBezTo>
                    <a:pt x="3875707" y="6277608"/>
                    <a:pt x="4074445" y="6225841"/>
                    <a:pt x="4265460" y="6149638"/>
                  </a:cubicBezTo>
                  <a:cubicBezTo>
                    <a:pt x="4361212" y="6111884"/>
                    <a:pt x="4454636" y="6067065"/>
                    <a:pt x="4546587" y="6018079"/>
                  </a:cubicBezTo>
                  <a:cubicBezTo>
                    <a:pt x="4638662" y="5969322"/>
                    <a:pt x="4729020" y="5915240"/>
                    <a:pt x="4818030" y="5858029"/>
                  </a:cubicBezTo>
                  <a:cubicBezTo>
                    <a:pt x="4907038" y="5800703"/>
                    <a:pt x="4994577" y="5739672"/>
                    <a:pt x="5081870" y="5676903"/>
                  </a:cubicBezTo>
                  <a:cubicBezTo>
                    <a:pt x="5125392" y="5645519"/>
                    <a:pt x="5168794" y="5613324"/>
                    <a:pt x="5212073" y="5581013"/>
                  </a:cubicBezTo>
                  <a:lnTo>
                    <a:pt x="5343625" y="5481533"/>
                  </a:lnTo>
                  <a:cubicBezTo>
                    <a:pt x="5432696" y="5414768"/>
                    <a:pt x="5521951" y="5349452"/>
                    <a:pt x="5610378" y="5284425"/>
                  </a:cubicBezTo>
                  <a:lnTo>
                    <a:pt x="5822102" y="5126414"/>
                  </a:lnTo>
                  <a:lnTo>
                    <a:pt x="5822102" y="5556641"/>
                  </a:lnTo>
                  <a:lnTo>
                    <a:pt x="5576325" y="5749979"/>
                  </a:lnTo>
                  <a:lnTo>
                    <a:pt x="5447715" y="5852818"/>
                  </a:lnTo>
                  <a:cubicBezTo>
                    <a:pt x="5403945" y="5887445"/>
                    <a:pt x="5359932" y="5922073"/>
                    <a:pt x="5315059" y="5956236"/>
                  </a:cubicBezTo>
                  <a:cubicBezTo>
                    <a:pt x="5225682" y="6024680"/>
                    <a:pt x="5133976" y="6091734"/>
                    <a:pt x="5038468" y="6155776"/>
                  </a:cubicBezTo>
                  <a:cubicBezTo>
                    <a:pt x="4943084" y="6219703"/>
                    <a:pt x="4845002" y="6281777"/>
                    <a:pt x="4741892" y="6338292"/>
                  </a:cubicBezTo>
                  <a:cubicBezTo>
                    <a:pt x="4638784" y="6394692"/>
                    <a:pt x="4532120" y="6447038"/>
                    <a:pt x="4420920" y="6492203"/>
                  </a:cubicBezTo>
                  <a:cubicBezTo>
                    <a:pt x="4199255" y="6583693"/>
                    <a:pt x="3959813" y="6644840"/>
                    <a:pt x="3717672" y="6670434"/>
                  </a:cubicBezTo>
                  <a:cubicBezTo>
                    <a:pt x="3657106" y="6676456"/>
                    <a:pt x="3596419" y="6681321"/>
                    <a:pt x="3535853" y="6683289"/>
                  </a:cubicBezTo>
                  <a:lnTo>
                    <a:pt x="3490367" y="6684910"/>
                  </a:lnTo>
                  <a:lnTo>
                    <a:pt x="3445005" y="6685142"/>
                  </a:lnTo>
                  <a:cubicBezTo>
                    <a:pt x="3414354" y="6685605"/>
                    <a:pt x="3385297" y="6684679"/>
                    <a:pt x="3355872" y="6684100"/>
                  </a:cubicBezTo>
                  <a:cubicBezTo>
                    <a:pt x="3297146" y="6683405"/>
                    <a:pt x="3238052" y="6680047"/>
                    <a:pt x="3179203" y="6677150"/>
                  </a:cubicBezTo>
                  <a:cubicBezTo>
                    <a:pt x="3120232" y="6672519"/>
                    <a:pt x="3061259" y="6668233"/>
                    <a:pt x="3002410" y="6661169"/>
                  </a:cubicBezTo>
                  <a:cubicBezTo>
                    <a:pt x="2884589" y="6647851"/>
                    <a:pt x="2766891" y="6629669"/>
                    <a:pt x="2650296" y="6604191"/>
                  </a:cubicBezTo>
                  <a:cubicBezTo>
                    <a:pt x="2533702" y="6578713"/>
                    <a:pt x="2418456" y="6545938"/>
                    <a:pt x="2306028" y="6505869"/>
                  </a:cubicBezTo>
                  <a:cubicBezTo>
                    <a:pt x="2193602" y="6465683"/>
                    <a:pt x="2084118" y="6417738"/>
                    <a:pt x="1978803" y="6363307"/>
                  </a:cubicBezTo>
                  <a:cubicBezTo>
                    <a:pt x="1873855" y="6308066"/>
                    <a:pt x="1773077" y="6246340"/>
                    <a:pt x="1678428" y="6177779"/>
                  </a:cubicBezTo>
                  <a:cubicBezTo>
                    <a:pt x="1488393" y="6041356"/>
                    <a:pt x="1321900" y="5881423"/>
                    <a:pt x="1175880" y="5710373"/>
                  </a:cubicBezTo>
                  <a:cubicBezTo>
                    <a:pt x="1103177" y="5624441"/>
                    <a:pt x="1035501" y="5535732"/>
                    <a:pt x="971502" y="5445399"/>
                  </a:cubicBezTo>
                  <a:cubicBezTo>
                    <a:pt x="907380" y="5355069"/>
                    <a:pt x="847550" y="5262768"/>
                    <a:pt x="790909" y="5169078"/>
                  </a:cubicBezTo>
                  <a:cubicBezTo>
                    <a:pt x="761974" y="5121712"/>
                    <a:pt x="735492" y="5077357"/>
                    <a:pt x="706680" y="5031959"/>
                  </a:cubicBezTo>
                  <a:cubicBezTo>
                    <a:pt x="678114" y="4986910"/>
                    <a:pt x="649058" y="4941860"/>
                    <a:pt x="619143" y="4897157"/>
                  </a:cubicBezTo>
                  <a:lnTo>
                    <a:pt x="436465" y="4628710"/>
                  </a:lnTo>
                  <a:cubicBezTo>
                    <a:pt x="406182" y="4583544"/>
                    <a:pt x="376267" y="4538147"/>
                    <a:pt x="347088" y="4492171"/>
                  </a:cubicBezTo>
                  <a:cubicBezTo>
                    <a:pt x="317908" y="4446194"/>
                    <a:pt x="288974" y="4400102"/>
                    <a:pt x="262001" y="4352619"/>
                  </a:cubicBezTo>
                  <a:cubicBezTo>
                    <a:pt x="207934" y="4258119"/>
                    <a:pt x="158280" y="4160840"/>
                    <a:pt x="118679" y="4059853"/>
                  </a:cubicBezTo>
                  <a:cubicBezTo>
                    <a:pt x="78343" y="3959214"/>
                    <a:pt x="48429" y="3854870"/>
                    <a:pt x="28322" y="3749136"/>
                  </a:cubicBezTo>
                  <a:cubicBezTo>
                    <a:pt x="9073" y="3643402"/>
                    <a:pt x="0" y="3536046"/>
                    <a:pt x="0" y="3428922"/>
                  </a:cubicBezTo>
                  <a:cubicBezTo>
                    <a:pt x="1594" y="3001816"/>
                    <a:pt x="89010" y="2575868"/>
                    <a:pt x="253052" y="2174356"/>
                  </a:cubicBezTo>
                  <a:cubicBezTo>
                    <a:pt x="294246" y="2074066"/>
                    <a:pt x="338873" y="1974700"/>
                    <a:pt x="389141" y="1877652"/>
                  </a:cubicBezTo>
                  <a:cubicBezTo>
                    <a:pt x="438672" y="1780256"/>
                    <a:pt x="493230" y="1684945"/>
                    <a:pt x="552079" y="1591834"/>
                  </a:cubicBezTo>
                  <a:cubicBezTo>
                    <a:pt x="669900" y="1405728"/>
                    <a:pt x="804394" y="1227729"/>
                    <a:pt x="954950" y="1061773"/>
                  </a:cubicBezTo>
                  <a:cubicBezTo>
                    <a:pt x="1030597" y="979085"/>
                    <a:pt x="1109552" y="898829"/>
                    <a:pt x="1192922" y="822626"/>
                  </a:cubicBezTo>
                  <a:cubicBezTo>
                    <a:pt x="1213642" y="803402"/>
                    <a:pt x="1234483" y="784409"/>
                    <a:pt x="1255939" y="765880"/>
                  </a:cubicBezTo>
                  <a:cubicBezTo>
                    <a:pt x="1277273" y="747234"/>
                    <a:pt x="1298237" y="728241"/>
                    <a:pt x="1320183" y="710291"/>
                  </a:cubicBezTo>
                  <a:cubicBezTo>
                    <a:pt x="1363585" y="673811"/>
                    <a:pt x="1408088" y="638489"/>
                    <a:pt x="1452961" y="603514"/>
                  </a:cubicBezTo>
                  <a:cubicBezTo>
                    <a:pt x="1633310" y="464543"/>
                    <a:pt x="1828125" y="341437"/>
                    <a:pt x="2033360" y="235818"/>
                  </a:cubicBezTo>
                  <a:cubicBezTo>
                    <a:pt x="2187242" y="156561"/>
                    <a:pt x="2347554" y="87597"/>
                    <a:pt x="2512513" y="30012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15102EBE-A80F-4CFF-B1DD-941EF9728B5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404998" y="98659"/>
              <a:ext cx="5774333" cy="6315453"/>
            </a:xfrm>
            <a:custGeom>
              <a:avLst/>
              <a:gdLst>
                <a:gd name="connsiteX0" fmla="*/ 3707237 w 5774333"/>
                <a:gd name="connsiteY0" fmla="*/ 1489 h 6315453"/>
                <a:gd name="connsiteX1" fmla="*/ 4037665 w 5774333"/>
                <a:gd name="connsiteY1" fmla="*/ 6121 h 6315453"/>
                <a:gd name="connsiteX2" fmla="*/ 4692239 w 5774333"/>
                <a:gd name="connsiteY2" fmla="*/ 102128 h 6315453"/>
                <a:gd name="connsiteX3" fmla="*/ 5315059 w 5774333"/>
                <a:gd name="connsiteY3" fmla="*/ 324945 h 6315453"/>
                <a:gd name="connsiteX4" fmla="*/ 5738325 w 5774333"/>
                <a:gd name="connsiteY4" fmla="*/ 578286 h 6315453"/>
                <a:gd name="connsiteX5" fmla="*/ 5774333 w 5774333"/>
                <a:gd name="connsiteY5" fmla="*/ 606551 h 6315453"/>
                <a:gd name="connsiteX6" fmla="*/ 5774333 w 5774333"/>
                <a:gd name="connsiteY6" fmla="*/ 975490 h 6315453"/>
                <a:gd name="connsiteX7" fmla="*/ 5676001 w 5774333"/>
                <a:gd name="connsiteY7" fmla="*/ 889749 h 6315453"/>
                <a:gd name="connsiteX8" fmla="*/ 5177132 w 5774333"/>
                <a:gd name="connsiteY8" fmla="*/ 581926 h 6315453"/>
                <a:gd name="connsiteX9" fmla="*/ 4615735 w 5774333"/>
                <a:gd name="connsiteY9" fmla="*/ 388640 h 6315453"/>
                <a:gd name="connsiteX10" fmla="*/ 4020010 w 5774333"/>
                <a:gd name="connsiteY10" fmla="*/ 308500 h 6315453"/>
                <a:gd name="connsiteX11" fmla="*/ 3416315 w 5774333"/>
                <a:gd name="connsiteY11" fmla="*/ 328882 h 6315453"/>
                <a:gd name="connsiteX12" fmla="*/ 2823779 w 5774333"/>
                <a:gd name="connsiteY12" fmla="*/ 446545 h 6315453"/>
                <a:gd name="connsiteX13" fmla="*/ 2256987 w 5774333"/>
                <a:gd name="connsiteY13" fmla="*/ 651296 h 6315453"/>
                <a:gd name="connsiteX14" fmla="*/ 1244169 w 5774333"/>
                <a:gd name="connsiteY14" fmla="*/ 1280374 h 6315453"/>
                <a:gd name="connsiteX15" fmla="*/ 830141 w 5774333"/>
                <a:gd name="connsiteY15" fmla="*/ 1700184 h 6315453"/>
                <a:gd name="connsiteX16" fmla="*/ 502792 w 5774333"/>
                <a:gd name="connsiteY16" fmla="*/ 2182300 h 6315453"/>
                <a:gd name="connsiteX17" fmla="*/ 280637 w 5774333"/>
                <a:gd name="connsiteY17" fmla="*/ 2715256 h 6315453"/>
                <a:gd name="connsiteX18" fmla="*/ 199843 w 5774333"/>
                <a:gd name="connsiteY18" fmla="*/ 3283418 h 6315453"/>
                <a:gd name="connsiteX19" fmla="*/ 233926 w 5774333"/>
                <a:gd name="connsiteY19" fmla="*/ 3561593 h 6315453"/>
                <a:gd name="connsiteX20" fmla="*/ 334582 w 5774333"/>
                <a:gd name="connsiteY20" fmla="*/ 3821816 h 6315453"/>
                <a:gd name="connsiteX21" fmla="*/ 404834 w 5774333"/>
                <a:gd name="connsiteY21" fmla="*/ 3944343 h 6315453"/>
                <a:gd name="connsiteX22" fmla="*/ 485506 w 5774333"/>
                <a:gd name="connsiteY22" fmla="*/ 4062932 h 6315453"/>
                <a:gd name="connsiteX23" fmla="*/ 671861 w 5774333"/>
                <a:gd name="connsiteY23" fmla="*/ 4292120 h 6315453"/>
                <a:gd name="connsiteX24" fmla="*/ 873542 w 5774333"/>
                <a:gd name="connsiteY24" fmla="*/ 4523044 h 6315453"/>
                <a:gd name="connsiteX25" fmla="*/ 973831 w 5774333"/>
                <a:gd name="connsiteY25" fmla="*/ 4643601 h 6315453"/>
                <a:gd name="connsiteX26" fmla="*/ 1022014 w 5774333"/>
                <a:gd name="connsiteY26" fmla="*/ 4702780 h 6315453"/>
                <a:gd name="connsiteX27" fmla="*/ 1069215 w 5774333"/>
                <a:gd name="connsiteY27" fmla="*/ 4759411 h 6315453"/>
                <a:gd name="connsiteX28" fmla="*/ 1474784 w 5774333"/>
                <a:gd name="connsiteY28" fmla="*/ 5177948 h 6315453"/>
                <a:gd name="connsiteX29" fmla="*/ 1690442 w 5774333"/>
                <a:gd name="connsiteY29" fmla="*/ 5366255 h 6315453"/>
                <a:gd name="connsiteX30" fmla="*/ 1916276 w 5774333"/>
                <a:gd name="connsiteY30" fmla="*/ 5539852 h 6315453"/>
                <a:gd name="connsiteX31" fmla="*/ 2420784 w 5774333"/>
                <a:gd name="connsiteY31" fmla="*/ 5814437 h 6315453"/>
                <a:gd name="connsiteX32" fmla="*/ 2703015 w 5774333"/>
                <a:gd name="connsiteY32" fmla="*/ 5892029 h 6315453"/>
                <a:gd name="connsiteX33" fmla="*/ 2775350 w 5774333"/>
                <a:gd name="connsiteY33" fmla="*/ 5905695 h 6315453"/>
                <a:gd name="connsiteX34" fmla="*/ 2848299 w 5774333"/>
                <a:gd name="connsiteY34" fmla="*/ 5917161 h 6315453"/>
                <a:gd name="connsiteX35" fmla="*/ 2995544 w 5774333"/>
                <a:gd name="connsiteY35" fmla="*/ 5933605 h 6315453"/>
                <a:gd name="connsiteX36" fmla="*/ 3069596 w 5774333"/>
                <a:gd name="connsiteY36" fmla="*/ 5938933 h 6315453"/>
                <a:gd name="connsiteX37" fmla="*/ 3143894 w 5774333"/>
                <a:gd name="connsiteY37" fmla="*/ 5942639 h 6315453"/>
                <a:gd name="connsiteX38" fmla="*/ 3218436 w 5774333"/>
                <a:gd name="connsiteY38" fmla="*/ 5944260 h 6315453"/>
                <a:gd name="connsiteX39" fmla="*/ 3293101 w 5774333"/>
                <a:gd name="connsiteY39" fmla="*/ 5943913 h 6315453"/>
                <a:gd name="connsiteX40" fmla="*/ 3330494 w 5774333"/>
                <a:gd name="connsiteY40" fmla="*/ 5943565 h 6315453"/>
                <a:gd name="connsiteX41" fmla="*/ 3366540 w 5774333"/>
                <a:gd name="connsiteY41" fmla="*/ 5942059 h 6315453"/>
                <a:gd name="connsiteX42" fmla="*/ 3402462 w 5774333"/>
                <a:gd name="connsiteY42" fmla="*/ 5940323 h 6315453"/>
                <a:gd name="connsiteX43" fmla="*/ 3438262 w 5774333"/>
                <a:gd name="connsiteY43" fmla="*/ 5937543 h 6315453"/>
                <a:gd name="connsiteX44" fmla="*/ 3580236 w 5774333"/>
                <a:gd name="connsiteY44" fmla="*/ 5920982 h 6315453"/>
                <a:gd name="connsiteX45" fmla="*/ 4121034 w 5774333"/>
                <a:gd name="connsiteY45" fmla="*/ 5753290 h 6315453"/>
                <a:gd name="connsiteX46" fmla="*/ 4620639 w 5774333"/>
                <a:gd name="connsiteY46" fmla="*/ 5459364 h 6315453"/>
                <a:gd name="connsiteX47" fmla="*/ 4741771 w 5774333"/>
                <a:gd name="connsiteY47" fmla="*/ 5372971 h 6315453"/>
                <a:gd name="connsiteX48" fmla="*/ 4862901 w 5774333"/>
                <a:gd name="connsiteY48" fmla="*/ 5283682 h 6315453"/>
                <a:gd name="connsiteX49" fmla="*/ 5108229 w 5774333"/>
                <a:gd name="connsiteY49" fmla="*/ 5098386 h 6315453"/>
                <a:gd name="connsiteX50" fmla="*/ 5612493 w 5774333"/>
                <a:gd name="connsiteY50" fmla="*/ 4739724 h 6315453"/>
                <a:gd name="connsiteX51" fmla="*/ 5774333 w 5774333"/>
                <a:gd name="connsiteY51" fmla="*/ 4623488 h 6315453"/>
                <a:gd name="connsiteX52" fmla="*/ 5774333 w 5774333"/>
                <a:gd name="connsiteY52" fmla="*/ 5232926 h 6315453"/>
                <a:gd name="connsiteX53" fmla="*/ 5676492 w 5774333"/>
                <a:gd name="connsiteY53" fmla="*/ 5306859 h 6315453"/>
                <a:gd name="connsiteX54" fmla="*/ 5426260 w 5774333"/>
                <a:gd name="connsiteY54" fmla="*/ 5486233 h 6315453"/>
                <a:gd name="connsiteX55" fmla="*/ 5300225 w 5774333"/>
                <a:gd name="connsiteY55" fmla="*/ 5576217 h 6315453"/>
                <a:gd name="connsiteX56" fmla="*/ 5170757 w 5774333"/>
                <a:gd name="connsiteY56" fmla="*/ 5666780 h 6315453"/>
                <a:gd name="connsiteX57" fmla="*/ 5038100 w 5774333"/>
                <a:gd name="connsiteY57" fmla="*/ 5756185 h 6315453"/>
                <a:gd name="connsiteX58" fmla="*/ 4901276 w 5774333"/>
                <a:gd name="connsiteY58" fmla="*/ 5843043 h 6315453"/>
                <a:gd name="connsiteX59" fmla="*/ 4614019 w 5774333"/>
                <a:gd name="connsiteY59" fmla="*/ 6006103 h 6315453"/>
                <a:gd name="connsiteX60" fmla="*/ 4305061 w 5774333"/>
                <a:gd name="connsiteY60" fmla="*/ 6144726 h 6315453"/>
                <a:gd name="connsiteX61" fmla="*/ 3632710 w 5774333"/>
                <a:gd name="connsiteY61" fmla="*/ 6304196 h 6315453"/>
                <a:gd name="connsiteX62" fmla="*/ 3459594 w 5774333"/>
                <a:gd name="connsiteY62" fmla="*/ 6314504 h 6315453"/>
                <a:gd name="connsiteX63" fmla="*/ 3416315 w 5774333"/>
                <a:gd name="connsiteY63" fmla="*/ 6315429 h 6315453"/>
                <a:gd name="connsiteX64" fmla="*/ 3373159 w 5774333"/>
                <a:gd name="connsiteY64" fmla="*/ 6315198 h 6315453"/>
                <a:gd name="connsiteX65" fmla="*/ 3330127 w 5774333"/>
                <a:gd name="connsiteY65" fmla="*/ 6314735 h 6315453"/>
                <a:gd name="connsiteX66" fmla="*/ 3288320 w 5774333"/>
                <a:gd name="connsiteY66" fmla="*/ 6313230 h 6315453"/>
                <a:gd name="connsiteX67" fmla="*/ 2954350 w 5774333"/>
                <a:gd name="connsiteY67" fmla="*/ 6288098 h 6315453"/>
                <a:gd name="connsiteX68" fmla="*/ 2622466 w 5774333"/>
                <a:gd name="connsiteY68" fmla="*/ 6232742 h 6315453"/>
                <a:gd name="connsiteX69" fmla="*/ 2296466 w 5774333"/>
                <a:gd name="connsiteY69" fmla="*/ 6146001 h 6315453"/>
                <a:gd name="connsiteX70" fmla="*/ 1672419 w 5774333"/>
                <a:gd name="connsiteY70" fmla="*/ 5885197 h 6315453"/>
                <a:gd name="connsiteX71" fmla="*/ 1146578 w 5774333"/>
                <a:gd name="connsiteY71" fmla="*/ 5479168 h 6315453"/>
                <a:gd name="connsiteX72" fmla="*/ 933372 w 5774333"/>
                <a:gd name="connsiteY72" fmla="*/ 5234810 h 6315453"/>
                <a:gd name="connsiteX73" fmla="*/ 747140 w 5774333"/>
                <a:gd name="connsiteY73" fmla="*/ 4976091 h 6315453"/>
                <a:gd name="connsiteX74" fmla="*/ 703616 w 5774333"/>
                <a:gd name="connsiteY74" fmla="*/ 4910196 h 6315453"/>
                <a:gd name="connsiteX75" fmla="*/ 662053 w 5774333"/>
                <a:gd name="connsiteY75" fmla="*/ 4846269 h 6315453"/>
                <a:gd name="connsiteX76" fmla="*/ 580033 w 5774333"/>
                <a:gd name="connsiteY76" fmla="*/ 4722352 h 6315453"/>
                <a:gd name="connsiteX77" fmla="*/ 410105 w 5774333"/>
                <a:gd name="connsiteY77" fmla="*/ 4469193 h 6315453"/>
                <a:gd name="connsiteX78" fmla="*/ 244224 w 5774333"/>
                <a:gd name="connsiteY78" fmla="*/ 4201556 h 6315453"/>
                <a:gd name="connsiteX79" fmla="*/ 169437 w 5774333"/>
                <a:gd name="connsiteY79" fmla="*/ 4059690 h 6315453"/>
                <a:gd name="connsiteX80" fmla="*/ 105929 w 5774333"/>
                <a:gd name="connsiteY80" fmla="*/ 3911221 h 6315453"/>
                <a:gd name="connsiteX81" fmla="*/ 57256 w 5774333"/>
                <a:gd name="connsiteY81" fmla="*/ 3757195 h 6315453"/>
                <a:gd name="connsiteX82" fmla="*/ 39111 w 5774333"/>
                <a:gd name="connsiteY82" fmla="*/ 3678677 h 6315453"/>
                <a:gd name="connsiteX83" fmla="*/ 31142 w 5774333"/>
                <a:gd name="connsiteY83" fmla="*/ 3639300 h 6315453"/>
                <a:gd name="connsiteX84" fmla="*/ 24521 w 5774333"/>
                <a:gd name="connsiteY84" fmla="*/ 3599809 h 6315453"/>
                <a:gd name="connsiteX85" fmla="*/ 0 w 5774333"/>
                <a:gd name="connsiteY85" fmla="*/ 3283418 h 6315453"/>
                <a:gd name="connsiteX86" fmla="*/ 68045 w 5774333"/>
                <a:gd name="connsiteY86" fmla="*/ 2666963 h 6315453"/>
                <a:gd name="connsiteX87" fmla="*/ 272546 w 5774333"/>
                <a:gd name="connsiteY87" fmla="*/ 2076334 h 6315453"/>
                <a:gd name="connsiteX88" fmla="*/ 1039300 w 5774333"/>
                <a:gd name="connsiteY88" fmla="*/ 1073307 h 6315453"/>
                <a:gd name="connsiteX89" fmla="*/ 1547733 w 5774333"/>
                <a:gd name="connsiteY89" fmla="*/ 680365 h 6315453"/>
                <a:gd name="connsiteX90" fmla="*/ 2115995 w 5774333"/>
                <a:gd name="connsiteY90" fmla="*/ 368373 h 6315453"/>
                <a:gd name="connsiteX91" fmla="*/ 3377451 w 5774333"/>
                <a:gd name="connsiteY91" fmla="*/ 24304 h 6315453"/>
                <a:gd name="connsiteX92" fmla="*/ 3707237 w 5774333"/>
                <a:gd name="connsiteY92" fmla="*/ 1489 h 631545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</a:cxnLst>
              <a:rect l="l" t="t" r="r" b="b"/>
              <a:pathLst>
                <a:path w="5774333" h="6315453">
                  <a:moveTo>
                    <a:pt x="3707237" y="1489"/>
                  </a:moveTo>
                  <a:cubicBezTo>
                    <a:pt x="3817502" y="-1522"/>
                    <a:pt x="3927875" y="41"/>
                    <a:pt x="4037665" y="6121"/>
                  </a:cubicBezTo>
                  <a:cubicBezTo>
                    <a:pt x="4257614" y="18745"/>
                    <a:pt x="4477439" y="49665"/>
                    <a:pt x="4692239" y="102128"/>
                  </a:cubicBezTo>
                  <a:cubicBezTo>
                    <a:pt x="4907039" y="154474"/>
                    <a:pt x="5116811" y="228592"/>
                    <a:pt x="5315059" y="324945"/>
                  </a:cubicBezTo>
                  <a:cubicBezTo>
                    <a:pt x="5463562" y="397211"/>
                    <a:pt x="5606133" y="481527"/>
                    <a:pt x="5738325" y="578286"/>
                  </a:cubicBezTo>
                  <a:lnTo>
                    <a:pt x="5774333" y="606551"/>
                  </a:lnTo>
                  <a:lnTo>
                    <a:pt x="5774333" y="975490"/>
                  </a:lnTo>
                  <a:lnTo>
                    <a:pt x="5676001" y="889749"/>
                  </a:lnTo>
                  <a:cubicBezTo>
                    <a:pt x="5522381" y="769886"/>
                    <a:pt x="5355519" y="665657"/>
                    <a:pt x="5177132" y="581926"/>
                  </a:cubicBezTo>
                  <a:cubicBezTo>
                    <a:pt x="4998867" y="497965"/>
                    <a:pt x="4810183" y="433574"/>
                    <a:pt x="4615735" y="388640"/>
                  </a:cubicBezTo>
                  <a:cubicBezTo>
                    <a:pt x="4421289" y="343591"/>
                    <a:pt x="4221446" y="317649"/>
                    <a:pt x="4020010" y="308500"/>
                  </a:cubicBezTo>
                  <a:cubicBezTo>
                    <a:pt x="3818207" y="298887"/>
                    <a:pt x="3616649" y="305257"/>
                    <a:pt x="3416315" y="328882"/>
                  </a:cubicBezTo>
                  <a:cubicBezTo>
                    <a:pt x="3216106" y="352623"/>
                    <a:pt x="3017736" y="392346"/>
                    <a:pt x="2823779" y="446545"/>
                  </a:cubicBezTo>
                  <a:cubicBezTo>
                    <a:pt x="2629699" y="500513"/>
                    <a:pt x="2440401" y="570345"/>
                    <a:pt x="2256987" y="651296"/>
                  </a:cubicBezTo>
                  <a:cubicBezTo>
                    <a:pt x="1889058" y="811461"/>
                    <a:pt x="1545527" y="1023856"/>
                    <a:pt x="1244169" y="1280374"/>
                  </a:cubicBezTo>
                  <a:cubicBezTo>
                    <a:pt x="1093982" y="1409039"/>
                    <a:pt x="954828" y="1549400"/>
                    <a:pt x="830141" y="1700184"/>
                  </a:cubicBezTo>
                  <a:cubicBezTo>
                    <a:pt x="705209" y="1850736"/>
                    <a:pt x="594989" y="2012176"/>
                    <a:pt x="502792" y="2182300"/>
                  </a:cubicBezTo>
                  <a:cubicBezTo>
                    <a:pt x="410595" y="2352308"/>
                    <a:pt x="333847" y="2530307"/>
                    <a:pt x="280637" y="2715256"/>
                  </a:cubicBezTo>
                  <a:cubicBezTo>
                    <a:pt x="227306" y="2899741"/>
                    <a:pt x="199719" y="3091521"/>
                    <a:pt x="199843" y="3283418"/>
                  </a:cubicBezTo>
                  <a:cubicBezTo>
                    <a:pt x="200946" y="3377687"/>
                    <a:pt x="210754" y="3471261"/>
                    <a:pt x="233926" y="3561593"/>
                  </a:cubicBezTo>
                  <a:cubicBezTo>
                    <a:pt x="256730" y="3652040"/>
                    <a:pt x="292162" y="3738550"/>
                    <a:pt x="334582" y="3821816"/>
                  </a:cubicBezTo>
                  <a:cubicBezTo>
                    <a:pt x="356038" y="3863392"/>
                    <a:pt x="379823" y="3904157"/>
                    <a:pt x="404834" y="3944343"/>
                  </a:cubicBezTo>
                  <a:cubicBezTo>
                    <a:pt x="430212" y="3984413"/>
                    <a:pt x="457308" y="4023905"/>
                    <a:pt x="485506" y="4062932"/>
                  </a:cubicBezTo>
                  <a:cubicBezTo>
                    <a:pt x="542639" y="4140757"/>
                    <a:pt x="606146" y="4216265"/>
                    <a:pt x="671861" y="4292120"/>
                  </a:cubicBezTo>
                  <a:cubicBezTo>
                    <a:pt x="737576" y="4368091"/>
                    <a:pt x="806234" y="4444062"/>
                    <a:pt x="873542" y="4523044"/>
                  </a:cubicBezTo>
                  <a:cubicBezTo>
                    <a:pt x="907258" y="4562419"/>
                    <a:pt x="940606" y="4602721"/>
                    <a:pt x="973831" y="4643601"/>
                  </a:cubicBezTo>
                  <a:lnTo>
                    <a:pt x="1022014" y="4702780"/>
                  </a:lnTo>
                  <a:cubicBezTo>
                    <a:pt x="1037829" y="4721658"/>
                    <a:pt x="1052910" y="4740998"/>
                    <a:pt x="1069215" y="4759411"/>
                  </a:cubicBezTo>
                  <a:cubicBezTo>
                    <a:pt x="1196477" y="4909269"/>
                    <a:pt x="1334527" y="5047199"/>
                    <a:pt x="1474784" y="5177948"/>
                  </a:cubicBezTo>
                  <a:cubicBezTo>
                    <a:pt x="1545281" y="5243033"/>
                    <a:pt x="1617003" y="5305917"/>
                    <a:pt x="1690442" y="5366255"/>
                  </a:cubicBezTo>
                  <a:cubicBezTo>
                    <a:pt x="1763881" y="5426591"/>
                    <a:pt x="1838668" y="5484959"/>
                    <a:pt x="1916276" y="5539852"/>
                  </a:cubicBezTo>
                  <a:cubicBezTo>
                    <a:pt x="2070877" y="5649872"/>
                    <a:pt x="2237617" y="5748194"/>
                    <a:pt x="2420784" y="5814437"/>
                  </a:cubicBezTo>
                  <a:cubicBezTo>
                    <a:pt x="2512124" y="5847559"/>
                    <a:pt x="2606773" y="5872921"/>
                    <a:pt x="2703015" y="5892029"/>
                  </a:cubicBezTo>
                  <a:cubicBezTo>
                    <a:pt x="2727168" y="5896546"/>
                    <a:pt x="2751075" y="5901758"/>
                    <a:pt x="2775350" y="5905695"/>
                  </a:cubicBezTo>
                  <a:lnTo>
                    <a:pt x="2848299" y="5917161"/>
                  </a:lnTo>
                  <a:cubicBezTo>
                    <a:pt x="2897218" y="5923298"/>
                    <a:pt x="2946136" y="5929784"/>
                    <a:pt x="2995544" y="5933605"/>
                  </a:cubicBezTo>
                  <a:cubicBezTo>
                    <a:pt x="3020188" y="5935806"/>
                    <a:pt x="3044831" y="5937891"/>
                    <a:pt x="3069596" y="5938933"/>
                  </a:cubicBezTo>
                  <a:cubicBezTo>
                    <a:pt x="3094362" y="5940090"/>
                    <a:pt x="3119005" y="5941943"/>
                    <a:pt x="3143894" y="5942639"/>
                  </a:cubicBezTo>
                  <a:lnTo>
                    <a:pt x="3218436" y="5944260"/>
                  </a:lnTo>
                  <a:cubicBezTo>
                    <a:pt x="3243201" y="5944838"/>
                    <a:pt x="3268212" y="5944029"/>
                    <a:pt x="3293101" y="5943913"/>
                  </a:cubicBezTo>
                  <a:lnTo>
                    <a:pt x="3330494" y="5943565"/>
                  </a:lnTo>
                  <a:cubicBezTo>
                    <a:pt x="3342632" y="5943218"/>
                    <a:pt x="3354524" y="5942523"/>
                    <a:pt x="3366540" y="5942059"/>
                  </a:cubicBezTo>
                  <a:cubicBezTo>
                    <a:pt x="3378554" y="5941480"/>
                    <a:pt x="3390570" y="5941134"/>
                    <a:pt x="3402462" y="5940323"/>
                  </a:cubicBezTo>
                  <a:lnTo>
                    <a:pt x="3438262" y="5937543"/>
                  </a:lnTo>
                  <a:cubicBezTo>
                    <a:pt x="3485954" y="5933953"/>
                    <a:pt x="3533279" y="5927931"/>
                    <a:pt x="3580236" y="5920982"/>
                  </a:cubicBezTo>
                  <a:cubicBezTo>
                    <a:pt x="3768185" y="5891567"/>
                    <a:pt x="3948901" y="5834010"/>
                    <a:pt x="4121034" y="5753290"/>
                  </a:cubicBezTo>
                  <a:cubicBezTo>
                    <a:pt x="4293782" y="5673497"/>
                    <a:pt x="4458191" y="5571353"/>
                    <a:pt x="4620639" y="5459364"/>
                  </a:cubicBezTo>
                  <a:cubicBezTo>
                    <a:pt x="4661221" y="5431455"/>
                    <a:pt x="4701557" y="5402271"/>
                    <a:pt x="4741771" y="5372971"/>
                  </a:cubicBezTo>
                  <a:cubicBezTo>
                    <a:pt x="4782230" y="5343672"/>
                    <a:pt x="4822566" y="5313908"/>
                    <a:pt x="4862901" y="5283682"/>
                  </a:cubicBezTo>
                  <a:lnTo>
                    <a:pt x="5108229" y="5098386"/>
                  </a:lnTo>
                  <a:cubicBezTo>
                    <a:pt x="5276563" y="4972270"/>
                    <a:pt x="5446489" y="4854838"/>
                    <a:pt x="5612493" y="4739724"/>
                  </a:cubicBezTo>
                  <a:lnTo>
                    <a:pt x="5774333" y="4623488"/>
                  </a:lnTo>
                  <a:lnTo>
                    <a:pt x="5774333" y="5232926"/>
                  </a:lnTo>
                  <a:lnTo>
                    <a:pt x="5676492" y="5306859"/>
                  </a:lnTo>
                  <a:cubicBezTo>
                    <a:pt x="5592693" y="5367905"/>
                    <a:pt x="5508955" y="5427286"/>
                    <a:pt x="5426260" y="5486233"/>
                  </a:cubicBezTo>
                  <a:lnTo>
                    <a:pt x="5300225" y="5576217"/>
                  </a:lnTo>
                  <a:cubicBezTo>
                    <a:pt x="5257559" y="5606443"/>
                    <a:pt x="5214525" y="5636901"/>
                    <a:pt x="5170757" y="5666780"/>
                  </a:cubicBezTo>
                  <a:cubicBezTo>
                    <a:pt x="5127110" y="5696775"/>
                    <a:pt x="5082973" y="5726654"/>
                    <a:pt x="5038100" y="5756185"/>
                  </a:cubicBezTo>
                  <a:cubicBezTo>
                    <a:pt x="4993106" y="5785486"/>
                    <a:pt x="4947743" y="5814553"/>
                    <a:pt x="4901276" y="5843043"/>
                  </a:cubicBezTo>
                  <a:cubicBezTo>
                    <a:pt x="4808835" y="5900136"/>
                    <a:pt x="4713449" y="5955494"/>
                    <a:pt x="4614019" y="6006103"/>
                  </a:cubicBezTo>
                  <a:cubicBezTo>
                    <a:pt x="4514711" y="6056943"/>
                    <a:pt x="4411971" y="6104192"/>
                    <a:pt x="4305061" y="6144726"/>
                  </a:cubicBezTo>
                  <a:cubicBezTo>
                    <a:pt x="4092223" y="6226952"/>
                    <a:pt x="3863569" y="6282424"/>
                    <a:pt x="3632710" y="6304196"/>
                  </a:cubicBezTo>
                  <a:cubicBezTo>
                    <a:pt x="3574964" y="6309408"/>
                    <a:pt x="3517218" y="6313345"/>
                    <a:pt x="3459594" y="6314504"/>
                  </a:cubicBezTo>
                  <a:lnTo>
                    <a:pt x="3416315" y="6315429"/>
                  </a:lnTo>
                  <a:cubicBezTo>
                    <a:pt x="3401971" y="6315546"/>
                    <a:pt x="3387505" y="6315198"/>
                    <a:pt x="3373159" y="6315198"/>
                  </a:cubicBezTo>
                  <a:lnTo>
                    <a:pt x="3330127" y="6314735"/>
                  </a:lnTo>
                  <a:lnTo>
                    <a:pt x="3288320" y="6313230"/>
                  </a:lnTo>
                  <a:cubicBezTo>
                    <a:pt x="3176996" y="6309870"/>
                    <a:pt x="3065428" y="6301533"/>
                    <a:pt x="2954350" y="6288098"/>
                  </a:cubicBezTo>
                  <a:cubicBezTo>
                    <a:pt x="2843150" y="6275360"/>
                    <a:pt x="2732194" y="6257061"/>
                    <a:pt x="2622466" y="6232742"/>
                  </a:cubicBezTo>
                  <a:cubicBezTo>
                    <a:pt x="2512859" y="6208190"/>
                    <a:pt x="2404110" y="6179122"/>
                    <a:pt x="2296466" y="6146001"/>
                  </a:cubicBezTo>
                  <a:cubicBezTo>
                    <a:pt x="2081544" y="6079179"/>
                    <a:pt x="1869073" y="5996027"/>
                    <a:pt x="1672419" y="5885197"/>
                  </a:cubicBezTo>
                  <a:cubicBezTo>
                    <a:pt x="1475643" y="5774599"/>
                    <a:pt x="1299954" y="5634353"/>
                    <a:pt x="1146578" y="5479168"/>
                  </a:cubicBezTo>
                  <a:cubicBezTo>
                    <a:pt x="1069461" y="5401692"/>
                    <a:pt x="999333" y="5319235"/>
                    <a:pt x="933372" y="5234810"/>
                  </a:cubicBezTo>
                  <a:cubicBezTo>
                    <a:pt x="867781" y="5150038"/>
                    <a:pt x="805375" y="5063991"/>
                    <a:pt x="747140" y="4976091"/>
                  </a:cubicBezTo>
                  <a:cubicBezTo>
                    <a:pt x="732182" y="4954319"/>
                    <a:pt x="718082" y="4932199"/>
                    <a:pt x="703616" y="4910196"/>
                  </a:cubicBezTo>
                  <a:lnTo>
                    <a:pt x="662053" y="4846269"/>
                  </a:lnTo>
                  <a:cubicBezTo>
                    <a:pt x="635449" y="4804925"/>
                    <a:pt x="607864" y="4763928"/>
                    <a:pt x="580033" y="4722352"/>
                  </a:cubicBezTo>
                  <a:lnTo>
                    <a:pt x="410105" y="4469193"/>
                  </a:lnTo>
                  <a:cubicBezTo>
                    <a:pt x="353095" y="4382915"/>
                    <a:pt x="296820" y="4294089"/>
                    <a:pt x="244224" y="4201556"/>
                  </a:cubicBezTo>
                  <a:cubicBezTo>
                    <a:pt x="217987" y="4155232"/>
                    <a:pt x="192609" y="4108098"/>
                    <a:pt x="169437" y="4059690"/>
                  </a:cubicBezTo>
                  <a:cubicBezTo>
                    <a:pt x="146388" y="4011165"/>
                    <a:pt x="124932" y="3961715"/>
                    <a:pt x="105929" y="3911221"/>
                  </a:cubicBezTo>
                  <a:cubicBezTo>
                    <a:pt x="87293" y="3860613"/>
                    <a:pt x="70742" y="3809309"/>
                    <a:pt x="57256" y="3757195"/>
                  </a:cubicBezTo>
                  <a:cubicBezTo>
                    <a:pt x="50881" y="3731138"/>
                    <a:pt x="44383" y="3704965"/>
                    <a:pt x="39111" y="3678677"/>
                  </a:cubicBezTo>
                  <a:lnTo>
                    <a:pt x="31142" y="3639300"/>
                  </a:lnTo>
                  <a:lnTo>
                    <a:pt x="24521" y="3599809"/>
                  </a:lnTo>
                  <a:cubicBezTo>
                    <a:pt x="7234" y="3494423"/>
                    <a:pt x="0" y="3388457"/>
                    <a:pt x="0" y="3283418"/>
                  </a:cubicBezTo>
                  <a:cubicBezTo>
                    <a:pt x="491" y="3076698"/>
                    <a:pt x="23418" y="2869978"/>
                    <a:pt x="68045" y="2666963"/>
                  </a:cubicBezTo>
                  <a:cubicBezTo>
                    <a:pt x="112550" y="2464064"/>
                    <a:pt x="180717" y="2265104"/>
                    <a:pt x="272546" y="2076334"/>
                  </a:cubicBezTo>
                  <a:cubicBezTo>
                    <a:pt x="457062" y="1698794"/>
                    <a:pt x="724457" y="1360978"/>
                    <a:pt x="1039300" y="1073307"/>
                  </a:cubicBezTo>
                  <a:cubicBezTo>
                    <a:pt x="1197090" y="929472"/>
                    <a:pt x="1367630" y="798259"/>
                    <a:pt x="1547733" y="680365"/>
                  </a:cubicBezTo>
                  <a:cubicBezTo>
                    <a:pt x="1728081" y="562587"/>
                    <a:pt x="1917870" y="457663"/>
                    <a:pt x="2115995" y="368373"/>
                  </a:cubicBezTo>
                  <a:cubicBezTo>
                    <a:pt x="2512737" y="191070"/>
                    <a:pt x="2939883" y="73870"/>
                    <a:pt x="3377451" y="24304"/>
                  </a:cubicBezTo>
                  <a:cubicBezTo>
                    <a:pt x="3486812" y="12086"/>
                    <a:pt x="3596971" y="4500"/>
                    <a:pt x="3707237" y="1489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" name="Freeform: Shape 16">
              <a:extLst>
                <a:ext uri="{FF2B5EF4-FFF2-40B4-BE49-F238E27FC236}">
                  <a16:creationId xmlns:a16="http://schemas.microsoft.com/office/drawing/2014/main" id="{EC18CE1F-9DF1-47AF-9E66-6CE348AC233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410220" y="131729"/>
              <a:ext cx="5769111" cy="6229400"/>
            </a:xfrm>
            <a:custGeom>
              <a:avLst/>
              <a:gdLst>
                <a:gd name="connsiteX0" fmla="*/ 3882695 w 5769111"/>
                <a:gd name="connsiteY0" fmla="*/ 0 h 6229400"/>
                <a:gd name="connsiteX1" fmla="*/ 5691883 w 5769111"/>
                <a:gd name="connsiteY1" fmla="*/ 557381 h 6229400"/>
                <a:gd name="connsiteX2" fmla="*/ 5769111 w 5769111"/>
                <a:gd name="connsiteY2" fmla="*/ 620523 h 6229400"/>
                <a:gd name="connsiteX3" fmla="*/ 5769111 w 5769111"/>
                <a:gd name="connsiteY3" fmla="*/ 1464911 h 6229400"/>
                <a:gd name="connsiteX4" fmla="*/ 5660063 w 5769111"/>
                <a:gd name="connsiteY4" fmla="*/ 1328105 h 6229400"/>
                <a:gd name="connsiteX5" fmla="*/ 4910471 w 5769111"/>
                <a:gd name="connsiteY5" fmla="*/ 781599 h 6229400"/>
                <a:gd name="connsiteX6" fmla="*/ 3882695 w 5769111"/>
                <a:gd name="connsiteY6" fmla="*/ 579048 h 6229400"/>
                <a:gd name="connsiteX7" fmla="*/ 2683153 w 5769111"/>
                <a:gd name="connsiteY7" fmla="*/ 797003 h 6229400"/>
                <a:gd name="connsiteX8" fmla="*/ 1617493 w 5769111"/>
                <a:gd name="connsiteY8" fmla="*/ 1395738 h 6229400"/>
                <a:gd name="connsiteX9" fmla="*/ 880408 w 5769111"/>
                <a:gd name="connsiteY9" fmla="*/ 2259099 h 6229400"/>
                <a:gd name="connsiteX10" fmla="*/ 613135 w 5769111"/>
                <a:gd name="connsiteY10" fmla="*/ 3263863 h 6229400"/>
                <a:gd name="connsiteX11" fmla="*/ 1055484 w 5769111"/>
                <a:gd name="connsiteY11" fmla="*/ 4196825 h 6229400"/>
                <a:gd name="connsiteX12" fmla="*/ 1278376 w 5769111"/>
                <a:gd name="connsiteY12" fmla="*/ 4492950 h 6229400"/>
                <a:gd name="connsiteX13" fmla="*/ 3369851 w 5769111"/>
                <a:gd name="connsiteY13" fmla="*/ 5650468 h 6229400"/>
                <a:gd name="connsiteX14" fmla="*/ 4957551 w 5769111"/>
                <a:gd name="connsiteY14" fmla="*/ 4938355 h 6229400"/>
                <a:gd name="connsiteX15" fmla="*/ 5150773 w 5769111"/>
                <a:gd name="connsiteY15" fmla="*/ 4796950 h 6229400"/>
                <a:gd name="connsiteX16" fmla="*/ 5747247 w 5769111"/>
                <a:gd name="connsiteY16" fmla="*/ 4338176 h 6229400"/>
                <a:gd name="connsiteX17" fmla="*/ 5769111 w 5769111"/>
                <a:gd name="connsiteY17" fmla="*/ 4318497 h 6229400"/>
                <a:gd name="connsiteX18" fmla="*/ 5769111 w 5769111"/>
                <a:gd name="connsiteY18" fmla="*/ 5074612 h 6229400"/>
                <a:gd name="connsiteX19" fmla="*/ 5636252 w 5769111"/>
                <a:gd name="connsiteY19" fmla="*/ 5174208 h 6229400"/>
                <a:gd name="connsiteX20" fmla="*/ 5334922 w 5769111"/>
                <a:gd name="connsiteY20" fmla="*/ 5394528 h 6229400"/>
                <a:gd name="connsiteX21" fmla="*/ 3369727 w 5769111"/>
                <a:gd name="connsiteY21" fmla="*/ 6229400 h 6229400"/>
                <a:gd name="connsiteX22" fmla="*/ 771046 w 5769111"/>
                <a:gd name="connsiteY22" fmla="*/ 4817913 h 6229400"/>
                <a:gd name="connsiteX23" fmla="*/ 0 w 5769111"/>
                <a:gd name="connsiteY23" fmla="*/ 3263748 h 6229400"/>
                <a:gd name="connsiteX24" fmla="*/ 3882695 w 5769111"/>
                <a:gd name="connsiteY24" fmla="*/ 0 h 6229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</a:cxnLst>
              <a:rect l="l" t="t" r="r" b="b"/>
              <a:pathLst>
                <a:path w="5769111" h="6229400">
                  <a:moveTo>
                    <a:pt x="3882695" y="0"/>
                  </a:moveTo>
                  <a:cubicBezTo>
                    <a:pt x="4601253" y="0"/>
                    <a:pt x="5210727" y="205477"/>
                    <a:pt x="5691883" y="557381"/>
                  </a:cubicBezTo>
                  <a:lnTo>
                    <a:pt x="5769111" y="620523"/>
                  </a:lnTo>
                  <a:lnTo>
                    <a:pt x="5769111" y="1464911"/>
                  </a:lnTo>
                  <a:lnTo>
                    <a:pt x="5660063" y="1328105"/>
                  </a:lnTo>
                  <a:cubicBezTo>
                    <a:pt x="5449800" y="1091506"/>
                    <a:pt x="5197607" y="907600"/>
                    <a:pt x="4910471" y="781599"/>
                  </a:cubicBezTo>
                  <a:cubicBezTo>
                    <a:pt x="4604088" y="647260"/>
                    <a:pt x="4258349" y="579048"/>
                    <a:pt x="3882695" y="579048"/>
                  </a:cubicBezTo>
                  <a:cubicBezTo>
                    <a:pt x="3484238" y="579048"/>
                    <a:pt x="3080631" y="652240"/>
                    <a:pt x="2683153" y="797003"/>
                  </a:cubicBezTo>
                  <a:cubicBezTo>
                    <a:pt x="2296098" y="937595"/>
                    <a:pt x="1927678" y="1144662"/>
                    <a:pt x="1617493" y="1395738"/>
                  </a:cubicBezTo>
                  <a:cubicBezTo>
                    <a:pt x="1301915" y="1651098"/>
                    <a:pt x="1053890" y="1941665"/>
                    <a:pt x="880408" y="2259099"/>
                  </a:cubicBezTo>
                  <a:cubicBezTo>
                    <a:pt x="703125" y="2583597"/>
                    <a:pt x="613135" y="2921645"/>
                    <a:pt x="613135" y="3263863"/>
                  </a:cubicBezTo>
                  <a:cubicBezTo>
                    <a:pt x="613135" y="3608512"/>
                    <a:pt x="756702" y="3809789"/>
                    <a:pt x="1055484" y="4196825"/>
                  </a:cubicBezTo>
                  <a:cubicBezTo>
                    <a:pt x="1127574" y="4290167"/>
                    <a:pt x="1202116" y="4386753"/>
                    <a:pt x="1278376" y="4492950"/>
                  </a:cubicBezTo>
                  <a:cubicBezTo>
                    <a:pt x="1861105" y="5304313"/>
                    <a:pt x="2486623" y="5650468"/>
                    <a:pt x="3369851" y="5650468"/>
                  </a:cubicBezTo>
                  <a:cubicBezTo>
                    <a:pt x="3949515" y="5650468"/>
                    <a:pt x="4374822" y="5368471"/>
                    <a:pt x="4957551" y="4938355"/>
                  </a:cubicBezTo>
                  <a:cubicBezTo>
                    <a:pt x="5022653" y="4890293"/>
                    <a:pt x="5087755" y="4842811"/>
                    <a:pt x="5150773" y="4796950"/>
                  </a:cubicBezTo>
                  <a:cubicBezTo>
                    <a:pt x="5364254" y="4641404"/>
                    <a:pt x="5570313" y="4491241"/>
                    <a:pt x="5747247" y="4338176"/>
                  </a:cubicBezTo>
                  <a:lnTo>
                    <a:pt x="5769111" y="4318497"/>
                  </a:lnTo>
                  <a:lnTo>
                    <a:pt x="5769111" y="5074612"/>
                  </a:lnTo>
                  <a:lnTo>
                    <a:pt x="5636252" y="5174208"/>
                  </a:lnTo>
                  <a:cubicBezTo>
                    <a:pt x="5537051" y="5246835"/>
                    <a:pt x="5436100" y="5319845"/>
                    <a:pt x="5334922" y="5394528"/>
                  </a:cubicBezTo>
                  <a:cubicBezTo>
                    <a:pt x="4745327" y="5829741"/>
                    <a:pt x="4177309" y="6229400"/>
                    <a:pt x="3369727" y="6229400"/>
                  </a:cubicBezTo>
                  <a:cubicBezTo>
                    <a:pt x="2172147" y="6229400"/>
                    <a:pt x="1394603" y="5686137"/>
                    <a:pt x="771046" y="4817913"/>
                  </a:cubicBezTo>
                  <a:cubicBezTo>
                    <a:pt x="396864" y="4297000"/>
                    <a:pt x="0" y="3939728"/>
                    <a:pt x="0" y="3263748"/>
                  </a:cubicBezTo>
                  <a:cubicBezTo>
                    <a:pt x="0" y="1461170"/>
                    <a:pt x="1955141" y="0"/>
                    <a:pt x="3882695" y="0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8" name="Freeform: Shape 17">
              <a:extLst>
                <a:ext uri="{FF2B5EF4-FFF2-40B4-BE49-F238E27FC236}">
                  <a16:creationId xmlns:a16="http://schemas.microsoft.com/office/drawing/2014/main" id="{5BD26A8C-8D1D-41E6-A71E-FE9AC75F3F8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410220" y="131729"/>
              <a:ext cx="5769111" cy="6229400"/>
            </a:xfrm>
            <a:custGeom>
              <a:avLst/>
              <a:gdLst>
                <a:gd name="connsiteX0" fmla="*/ 3882695 w 5769111"/>
                <a:gd name="connsiteY0" fmla="*/ 0 h 6229400"/>
                <a:gd name="connsiteX1" fmla="*/ 5691883 w 5769111"/>
                <a:gd name="connsiteY1" fmla="*/ 557381 h 6229400"/>
                <a:gd name="connsiteX2" fmla="*/ 5769111 w 5769111"/>
                <a:gd name="connsiteY2" fmla="*/ 620523 h 6229400"/>
                <a:gd name="connsiteX3" fmla="*/ 5769111 w 5769111"/>
                <a:gd name="connsiteY3" fmla="*/ 1675390 h 6229400"/>
                <a:gd name="connsiteX4" fmla="*/ 5711488 w 5769111"/>
                <a:gd name="connsiteY4" fmla="*/ 1585205 h 6229400"/>
                <a:gd name="connsiteX5" fmla="*/ 5566027 w 5769111"/>
                <a:gd name="connsiteY5" fmla="*/ 1402571 h 6229400"/>
                <a:gd name="connsiteX6" fmla="*/ 4858734 w 5769111"/>
                <a:gd name="connsiteY6" fmla="*/ 886639 h 6229400"/>
                <a:gd name="connsiteX7" fmla="*/ 3882695 w 5769111"/>
                <a:gd name="connsiteY7" fmla="*/ 694858 h 6229400"/>
                <a:gd name="connsiteX8" fmla="*/ 2727046 w 5769111"/>
                <a:gd name="connsiteY8" fmla="*/ 905053 h 6229400"/>
                <a:gd name="connsiteX9" fmla="*/ 1697186 w 5769111"/>
                <a:gd name="connsiteY9" fmla="*/ 1483638 h 6229400"/>
                <a:gd name="connsiteX10" fmla="*/ 989279 w 5769111"/>
                <a:gd name="connsiteY10" fmla="*/ 2312139 h 6229400"/>
                <a:gd name="connsiteX11" fmla="*/ 735615 w 5769111"/>
                <a:gd name="connsiteY11" fmla="*/ 3263863 h 6229400"/>
                <a:gd name="connsiteX12" fmla="*/ 1154424 w 5769111"/>
                <a:gd name="connsiteY12" fmla="*/ 4128614 h 6229400"/>
                <a:gd name="connsiteX13" fmla="*/ 1379768 w 5769111"/>
                <a:gd name="connsiteY13" fmla="*/ 4427981 h 6229400"/>
                <a:gd name="connsiteX14" fmla="*/ 2239456 w 5769111"/>
                <a:gd name="connsiteY14" fmla="*/ 5256947 h 6229400"/>
                <a:gd name="connsiteX15" fmla="*/ 3369727 w 5769111"/>
                <a:gd name="connsiteY15" fmla="*/ 5534658 h 6229400"/>
                <a:gd name="connsiteX16" fmla="*/ 4096760 w 5769111"/>
                <a:gd name="connsiteY16" fmla="*/ 5357817 h 6229400"/>
                <a:gd name="connsiteX17" fmla="*/ 4881905 w 5769111"/>
                <a:gd name="connsiteY17" fmla="*/ 4847212 h 6229400"/>
                <a:gd name="connsiteX18" fmla="*/ 5075739 w 5769111"/>
                <a:gd name="connsiteY18" fmla="*/ 4705346 h 6229400"/>
                <a:gd name="connsiteX19" fmla="*/ 5759930 w 5769111"/>
                <a:gd name="connsiteY19" fmla="*/ 4166809 h 6229400"/>
                <a:gd name="connsiteX20" fmla="*/ 5769111 w 5769111"/>
                <a:gd name="connsiteY20" fmla="*/ 4157764 h 6229400"/>
                <a:gd name="connsiteX21" fmla="*/ 5769111 w 5769111"/>
                <a:gd name="connsiteY21" fmla="*/ 5074612 h 6229400"/>
                <a:gd name="connsiteX22" fmla="*/ 5636252 w 5769111"/>
                <a:gd name="connsiteY22" fmla="*/ 5174208 h 6229400"/>
                <a:gd name="connsiteX23" fmla="*/ 5334922 w 5769111"/>
                <a:gd name="connsiteY23" fmla="*/ 5394528 h 6229400"/>
                <a:gd name="connsiteX24" fmla="*/ 3369727 w 5769111"/>
                <a:gd name="connsiteY24" fmla="*/ 6229400 h 6229400"/>
                <a:gd name="connsiteX25" fmla="*/ 771046 w 5769111"/>
                <a:gd name="connsiteY25" fmla="*/ 4817913 h 6229400"/>
                <a:gd name="connsiteX26" fmla="*/ 0 w 5769111"/>
                <a:gd name="connsiteY26" fmla="*/ 3263748 h 6229400"/>
                <a:gd name="connsiteX27" fmla="*/ 3882695 w 5769111"/>
                <a:gd name="connsiteY27" fmla="*/ 0 h 6229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</a:cxnLst>
              <a:rect l="l" t="t" r="r" b="b"/>
              <a:pathLst>
                <a:path w="5769111" h="6229400">
                  <a:moveTo>
                    <a:pt x="3882695" y="0"/>
                  </a:moveTo>
                  <a:cubicBezTo>
                    <a:pt x="4601253" y="0"/>
                    <a:pt x="5210727" y="205477"/>
                    <a:pt x="5691883" y="557381"/>
                  </a:cubicBezTo>
                  <a:lnTo>
                    <a:pt x="5769111" y="620523"/>
                  </a:lnTo>
                  <a:lnTo>
                    <a:pt x="5769111" y="1675390"/>
                  </a:lnTo>
                  <a:lnTo>
                    <a:pt x="5711488" y="1585205"/>
                  </a:lnTo>
                  <a:cubicBezTo>
                    <a:pt x="5665942" y="1521390"/>
                    <a:pt x="5617428" y="1460432"/>
                    <a:pt x="5566027" y="1402571"/>
                  </a:cubicBezTo>
                  <a:cubicBezTo>
                    <a:pt x="5367411" y="1179058"/>
                    <a:pt x="5129563" y="1005460"/>
                    <a:pt x="4858734" y="886639"/>
                  </a:cubicBezTo>
                  <a:cubicBezTo>
                    <a:pt x="4568779" y="759363"/>
                    <a:pt x="4240327" y="694858"/>
                    <a:pt x="3882695" y="694858"/>
                  </a:cubicBezTo>
                  <a:cubicBezTo>
                    <a:pt x="3504835" y="694858"/>
                    <a:pt x="3105151" y="767471"/>
                    <a:pt x="2727046" y="905053"/>
                  </a:cubicBezTo>
                  <a:cubicBezTo>
                    <a:pt x="2352985" y="1041013"/>
                    <a:pt x="1996826" y="1241132"/>
                    <a:pt x="1697186" y="1483638"/>
                  </a:cubicBezTo>
                  <a:cubicBezTo>
                    <a:pt x="1397913" y="1725796"/>
                    <a:pt x="1153199" y="2012308"/>
                    <a:pt x="989279" y="2312139"/>
                  </a:cubicBezTo>
                  <a:cubicBezTo>
                    <a:pt x="820946" y="2620077"/>
                    <a:pt x="735615" y="2940290"/>
                    <a:pt x="735615" y="3263863"/>
                  </a:cubicBezTo>
                  <a:cubicBezTo>
                    <a:pt x="735615" y="3573074"/>
                    <a:pt x="863980" y="3752464"/>
                    <a:pt x="1154424" y="4128614"/>
                  </a:cubicBezTo>
                  <a:cubicBezTo>
                    <a:pt x="1227127" y="4222767"/>
                    <a:pt x="1302282" y="4320162"/>
                    <a:pt x="1379768" y="4427981"/>
                  </a:cubicBezTo>
                  <a:cubicBezTo>
                    <a:pt x="1653784" y="4809458"/>
                    <a:pt x="1934912" y="5080685"/>
                    <a:pt x="2239456" y="5256947"/>
                  </a:cubicBezTo>
                  <a:cubicBezTo>
                    <a:pt x="2562268" y="5443863"/>
                    <a:pt x="2932037" y="5534658"/>
                    <a:pt x="3369727" y="5534658"/>
                  </a:cubicBezTo>
                  <a:cubicBezTo>
                    <a:pt x="3618120" y="5534658"/>
                    <a:pt x="3849103" y="5478491"/>
                    <a:pt x="4096760" y="5357817"/>
                  </a:cubicBezTo>
                  <a:cubicBezTo>
                    <a:pt x="4351037" y="5233901"/>
                    <a:pt x="4602740" y="5053238"/>
                    <a:pt x="4881905" y="4847212"/>
                  </a:cubicBezTo>
                  <a:cubicBezTo>
                    <a:pt x="4947375" y="4798920"/>
                    <a:pt x="5012599" y="4751322"/>
                    <a:pt x="5075739" y="4705346"/>
                  </a:cubicBezTo>
                  <a:cubicBezTo>
                    <a:pt x="5327320" y="4521990"/>
                    <a:pt x="5568418" y="4346256"/>
                    <a:pt x="5759930" y="4166809"/>
                  </a:cubicBezTo>
                  <a:lnTo>
                    <a:pt x="5769111" y="4157764"/>
                  </a:lnTo>
                  <a:lnTo>
                    <a:pt x="5769111" y="5074612"/>
                  </a:lnTo>
                  <a:lnTo>
                    <a:pt x="5636252" y="5174208"/>
                  </a:lnTo>
                  <a:cubicBezTo>
                    <a:pt x="5537051" y="5246835"/>
                    <a:pt x="5436100" y="5319845"/>
                    <a:pt x="5334922" y="5394528"/>
                  </a:cubicBezTo>
                  <a:cubicBezTo>
                    <a:pt x="4745327" y="5829741"/>
                    <a:pt x="4177309" y="6229400"/>
                    <a:pt x="3369727" y="6229400"/>
                  </a:cubicBezTo>
                  <a:cubicBezTo>
                    <a:pt x="2172147" y="6229400"/>
                    <a:pt x="1394603" y="5686137"/>
                    <a:pt x="771046" y="4817913"/>
                  </a:cubicBezTo>
                  <a:cubicBezTo>
                    <a:pt x="396864" y="4297000"/>
                    <a:pt x="0" y="3939728"/>
                    <a:pt x="0" y="3263748"/>
                  </a:cubicBezTo>
                  <a:cubicBezTo>
                    <a:pt x="0" y="1461170"/>
                    <a:pt x="1955141" y="0"/>
                    <a:pt x="3882695" y="0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pic>
        <p:nvPicPr>
          <p:cNvPr id="7" name="Graphic 6" descr="Hospital">
            <a:extLst>
              <a:ext uri="{FF2B5EF4-FFF2-40B4-BE49-F238E27FC236}">
                <a16:creationId xmlns:a16="http://schemas.microsoft.com/office/drawing/2014/main" id="{576E5564-C9F1-F0AD-87FF-58478C83C93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8121726" y="1629089"/>
            <a:ext cx="3620021" cy="3620021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6074F054-1A39-BE39-9490-7A0958EEBF36}"/>
              </a:ext>
            </a:extLst>
          </p:cNvPr>
          <p:cNvSpPr txBox="1"/>
          <p:nvPr/>
        </p:nvSpPr>
        <p:spPr>
          <a:xfrm>
            <a:off x="-2209" y="6160052"/>
            <a:ext cx="4742069" cy="52322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800" dirty="0"/>
              <a:t>   </a:t>
            </a:r>
            <a:r>
              <a:rPr lang="en-US" sz="1600" dirty="0">
                <a:latin typeface="Arial"/>
              </a:rPr>
              <a:t>(Office for National Statistics, 2024)</a:t>
            </a:r>
            <a:endParaRPr lang="en-US" sz="1600" dirty="0"/>
          </a:p>
        </p:txBody>
      </p:sp>
    </p:spTree>
    <p:extLst>
      <p:ext uri="{BB962C8B-B14F-4D97-AF65-F5344CB8AC3E}">
        <p14:creationId xmlns:p14="http://schemas.microsoft.com/office/powerpoint/2010/main" val="5379671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6" name="Rectangle 5">
            <a:extLst>
              <a:ext uri="{FF2B5EF4-FFF2-40B4-BE49-F238E27FC236}">
                <a16:creationId xmlns:a16="http://schemas.microsoft.com/office/drawing/2014/main" id="{345A976A-8DE3-4B67-B94B-2044FDD1289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6EAAA1B9-2DDB-49C9-A037-A523D2F13C1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" y="0"/>
            <a:ext cx="12191695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80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BFB7E2F-2916-C541-E3C8-B1321733B49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95969" y="457200"/>
            <a:ext cx="10188311" cy="663558"/>
          </a:xfrm>
        </p:spPr>
        <p:txBody>
          <a:bodyPr>
            <a:normAutofit/>
          </a:bodyPr>
          <a:lstStyle/>
          <a:p>
            <a:r>
              <a:rPr lang="en-US" sz="4000" dirty="0">
                <a:solidFill>
                  <a:schemeClr val="tx2"/>
                </a:solidFill>
                <a:ea typeface="+mj-lt"/>
                <a:cs typeface="+mj-lt"/>
              </a:rPr>
              <a:t>                          </a:t>
            </a:r>
            <a:r>
              <a:rPr lang="en-US" sz="3600" dirty="0">
                <a:solidFill>
                  <a:schemeClr val="tx2"/>
                </a:solidFill>
                <a:latin typeface="Arial"/>
                <a:ea typeface="+mj-lt"/>
                <a:cs typeface="+mj-lt"/>
              </a:rPr>
              <a:t> Possible Threats</a:t>
            </a:r>
            <a:endParaRPr lang="en-US" sz="3600" dirty="0">
              <a:solidFill>
                <a:schemeClr val="tx2"/>
              </a:solidFill>
              <a:latin typeface="Arial"/>
            </a:endParaRPr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76566969-F813-4CC5-B3E9-363D85B55C3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flipH="1">
            <a:off x="8881264" y="-5116"/>
            <a:ext cx="3318648" cy="2490264"/>
            <a:chOff x="-305" y="-1"/>
            <a:chExt cx="3832880" cy="2876136"/>
          </a:xfrm>
        </p:grpSpPr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id="{AF8CF66C-45E2-456B-92B0-9E97A331D1A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05" y="1"/>
              <a:ext cx="3815424" cy="2653659"/>
            </a:xfrm>
            <a:custGeom>
              <a:avLst/>
              <a:gdLst>
                <a:gd name="connsiteX0" fmla="*/ 3203055 w 3815424"/>
                <a:gd name="connsiteY0" fmla="*/ 0 h 2653659"/>
                <a:gd name="connsiteX1" fmla="*/ 3815424 w 3815424"/>
                <a:gd name="connsiteY1" fmla="*/ 0 h 2653659"/>
                <a:gd name="connsiteX2" fmla="*/ 3801025 w 3815424"/>
                <a:gd name="connsiteY2" fmla="*/ 214243 h 2653659"/>
                <a:gd name="connsiteX3" fmla="*/ 587142 w 3815424"/>
                <a:gd name="connsiteY3" fmla="*/ 2653659 h 2653659"/>
                <a:gd name="connsiteX4" fmla="*/ 53389 w 3815424"/>
                <a:gd name="connsiteY4" fmla="*/ 2605041 h 2653659"/>
                <a:gd name="connsiteX5" fmla="*/ 0 w 3815424"/>
                <a:gd name="connsiteY5" fmla="*/ 2593136 h 2653659"/>
                <a:gd name="connsiteX6" fmla="*/ 0 w 3815424"/>
                <a:gd name="connsiteY6" fmla="*/ 1994836 h 2653659"/>
                <a:gd name="connsiteX7" fmla="*/ 159710 w 3815424"/>
                <a:gd name="connsiteY7" fmla="*/ 2035054 h 2653659"/>
                <a:gd name="connsiteX8" fmla="*/ 587142 w 3815424"/>
                <a:gd name="connsiteY8" fmla="*/ 2075152 h 2653659"/>
                <a:gd name="connsiteX9" fmla="*/ 1549283 w 3815424"/>
                <a:gd name="connsiteY9" fmla="*/ 1900153 h 2653659"/>
                <a:gd name="connsiteX10" fmla="*/ 2406698 w 3815424"/>
                <a:gd name="connsiteY10" fmla="*/ 1418450 h 2653659"/>
                <a:gd name="connsiteX11" fmla="*/ 2996069 w 3815424"/>
                <a:gd name="connsiteY11" fmla="*/ 728678 h 2653659"/>
                <a:gd name="connsiteX12" fmla="*/ 3193967 w 3815424"/>
                <a:gd name="connsiteY12" fmla="*/ 137719 h 26536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815424" h="2653659">
                  <a:moveTo>
                    <a:pt x="3203055" y="0"/>
                  </a:moveTo>
                  <a:lnTo>
                    <a:pt x="3815424" y="0"/>
                  </a:lnTo>
                  <a:lnTo>
                    <a:pt x="3801025" y="214243"/>
                  </a:lnTo>
                  <a:cubicBezTo>
                    <a:pt x="3616317" y="1584467"/>
                    <a:pt x="2091637" y="2653659"/>
                    <a:pt x="587142" y="2653659"/>
                  </a:cubicBezTo>
                  <a:cubicBezTo>
                    <a:pt x="400192" y="2653659"/>
                    <a:pt x="222112" y="2636953"/>
                    <a:pt x="53389" y="2605041"/>
                  </a:cubicBezTo>
                  <a:lnTo>
                    <a:pt x="0" y="2593136"/>
                  </a:lnTo>
                  <a:lnTo>
                    <a:pt x="0" y="1994836"/>
                  </a:lnTo>
                  <a:lnTo>
                    <a:pt x="159710" y="2035054"/>
                  </a:lnTo>
                  <a:cubicBezTo>
                    <a:pt x="295467" y="2061726"/>
                    <a:pt x="438268" y="2075152"/>
                    <a:pt x="587142" y="2075152"/>
                  </a:cubicBezTo>
                  <a:cubicBezTo>
                    <a:pt x="901731" y="2075152"/>
                    <a:pt x="1234490" y="2014697"/>
                    <a:pt x="1549283" y="1900153"/>
                  </a:cubicBezTo>
                  <a:cubicBezTo>
                    <a:pt x="1860709" y="1786959"/>
                    <a:pt x="2157231" y="1620350"/>
                    <a:pt x="2406698" y="1418450"/>
                  </a:cubicBezTo>
                  <a:cubicBezTo>
                    <a:pt x="2655859" y="1216840"/>
                    <a:pt x="2859596" y="978302"/>
                    <a:pt x="2996069" y="728678"/>
                  </a:cubicBezTo>
                  <a:cubicBezTo>
                    <a:pt x="3101178" y="536396"/>
                    <a:pt x="3167417" y="338366"/>
                    <a:pt x="3193967" y="137719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D65D590E-D70D-4D25-B853-D5208F2AA3F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05" y="-1"/>
              <a:ext cx="3815424" cy="2653660"/>
            </a:xfrm>
            <a:custGeom>
              <a:avLst/>
              <a:gdLst>
                <a:gd name="connsiteX0" fmla="*/ 3305038 w 3815424"/>
                <a:gd name="connsiteY0" fmla="*/ 0 h 2653660"/>
                <a:gd name="connsiteX1" fmla="*/ 3815424 w 3815424"/>
                <a:gd name="connsiteY1" fmla="*/ 0 h 2653660"/>
                <a:gd name="connsiteX2" fmla="*/ 3801025 w 3815424"/>
                <a:gd name="connsiteY2" fmla="*/ 214244 h 2653660"/>
                <a:gd name="connsiteX3" fmla="*/ 587142 w 3815424"/>
                <a:gd name="connsiteY3" fmla="*/ 2653660 h 2653660"/>
                <a:gd name="connsiteX4" fmla="*/ 53389 w 3815424"/>
                <a:gd name="connsiteY4" fmla="*/ 2605042 h 2653660"/>
                <a:gd name="connsiteX5" fmla="*/ 0 w 3815424"/>
                <a:gd name="connsiteY5" fmla="*/ 2593137 h 2653660"/>
                <a:gd name="connsiteX6" fmla="*/ 0 w 3815424"/>
                <a:gd name="connsiteY6" fmla="*/ 2094444 h 2653660"/>
                <a:gd name="connsiteX7" fmla="*/ 137675 w 3815424"/>
                <a:gd name="connsiteY7" fmla="*/ 2129195 h 2653660"/>
                <a:gd name="connsiteX8" fmla="*/ 587142 w 3815424"/>
                <a:gd name="connsiteY8" fmla="*/ 2171571 h 2653660"/>
                <a:gd name="connsiteX9" fmla="*/ 1585826 w 3815424"/>
                <a:gd name="connsiteY9" fmla="*/ 1990112 h 2653660"/>
                <a:gd name="connsiteX10" fmla="*/ 2473046 w 3815424"/>
                <a:gd name="connsiteY10" fmla="*/ 1491633 h 2653660"/>
                <a:gd name="connsiteX11" fmla="*/ 3086710 w 3815424"/>
                <a:gd name="connsiteY11" fmla="*/ 772838 h 2653660"/>
                <a:gd name="connsiteX12" fmla="*/ 3295217 w 3815424"/>
                <a:gd name="connsiteY12" fmla="*/ 149229 h 26536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815424" h="2653660">
                  <a:moveTo>
                    <a:pt x="3305038" y="0"/>
                  </a:moveTo>
                  <a:lnTo>
                    <a:pt x="3815424" y="0"/>
                  </a:lnTo>
                  <a:lnTo>
                    <a:pt x="3801025" y="214244"/>
                  </a:lnTo>
                  <a:cubicBezTo>
                    <a:pt x="3616317" y="1584467"/>
                    <a:pt x="2091637" y="2653660"/>
                    <a:pt x="587142" y="2653660"/>
                  </a:cubicBezTo>
                  <a:cubicBezTo>
                    <a:pt x="400192" y="2653660"/>
                    <a:pt x="222112" y="2636954"/>
                    <a:pt x="53389" y="2605042"/>
                  </a:cubicBezTo>
                  <a:lnTo>
                    <a:pt x="0" y="2593137"/>
                  </a:lnTo>
                  <a:lnTo>
                    <a:pt x="0" y="2094444"/>
                  </a:lnTo>
                  <a:lnTo>
                    <a:pt x="137675" y="2129195"/>
                  </a:lnTo>
                  <a:cubicBezTo>
                    <a:pt x="280616" y="2157374"/>
                    <a:pt x="430766" y="2171571"/>
                    <a:pt x="587142" y="2171571"/>
                  </a:cubicBezTo>
                  <a:cubicBezTo>
                    <a:pt x="918879" y="2171571"/>
                    <a:pt x="1254904" y="2110634"/>
                    <a:pt x="1585826" y="1990112"/>
                  </a:cubicBezTo>
                  <a:cubicBezTo>
                    <a:pt x="1908071" y="1873061"/>
                    <a:pt x="2214800" y="1700666"/>
                    <a:pt x="2473046" y="1491633"/>
                  </a:cubicBezTo>
                  <a:cubicBezTo>
                    <a:pt x="2735782" y="1279031"/>
                    <a:pt x="2942276" y="1037118"/>
                    <a:pt x="3086710" y="772838"/>
                  </a:cubicBezTo>
                  <a:cubicBezTo>
                    <a:pt x="3197408" y="570216"/>
                    <a:pt x="3267226" y="361248"/>
                    <a:pt x="3295217" y="149229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6231501E-3F84-4705-A001-13995FA6884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305" y="1"/>
              <a:ext cx="3815986" cy="2675935"/>
            </a:xfrm>
            <a:custGeom>
              <a:avLst/>
              <a:gdLst>
                <a:gd name="connsiteX0" fmla="*/ 3648768 w 3815986"/>
                <a:gd name="connsiteY0" fmla="*/ 0 h 2675935"/>
                <a:gd name="connsiteX1" fmla="*/ 3815986 w 3815986"/>
                <a:gd name="connsiteY1" fmla="*/ 0 h 2675935"/>
                <a:gd name="connsiteX2" fmla="*/ 3804695 w 3815986"/>
                <a:gd name="connsiteY2" fmla="*/ 200084 h 2675935"/>
                <a:gd name="connsiteX3" fmla="*/ 3762590 w 3815986"/>
                <a:gd name="connsiteY3" fmla="*/ 455543 h 2675935"/>
                <a:gd name="connsiteX4" fmla="*/ 3592332 w 3815986"/>
                <a:gd name="connsiteY4" fmla="*/ 947274 h 2675935"/>
                <a:gd name="connsiteX5" fmla="*/ 2953967 w 3815986"/>
                <a:gd name="connsiteY5" fmla="*/ 1782349 h 2675935"/>
                <a:gd name="connsiteX6" fmla="*/ 2530669 w 3815986"/>
                <a:gd name="connsiteY6" fmla="*/ 2109494 h 2675935"/>
                <a:gd name="connsiteX7" fmla="*/ 2057561 w 3815986"/>
                <a:gd name="connsiteY7" fmla="*/ 2369245 h 2675935"/>
                <a:gd name="connsiteX8" fmla="*/ 1007330 w 3815986"/>
                <a:gd name="connsiteY8" fmla="*/ 2655701 h 2675935"/>
                <a:gd name="connsiteX9" fmla="*/ 732765 w 3815986"/>
                <a:gd name="connsiteY9" fmla="*/ 2674696 h 2675935"/>
                <a:gd name="connsiteX10" fmla="*/ 457666 w 3815986"/>
                <a:gd name="connsiteY10" fmla="*/ 2670839 h 2675935"/>
                <a:gd name="connsiteX11" fmla="*/ 183574 w 3815986"/>
                <a:gd name="connsiteY11" fmla="*/ 2643312 h 2675935"/>
                <a:gd name="connsiteX12" fmla="*/ 0 w 3815986"/>
                <a:gd name="connsiteY12" fmla="*/ 2607798 h 2675935"/>
                <a:gd name="connsiteX13" fmla="*/ 0 w 3815986"/>
                <a:gd name="connsiteY13" fmla="*/ 2356652 h 2675935"/>
                <a:gd name="connsiteX14" fmla="*/ 222195 w 3815986"/>
                <a:gd name="connsiteY14" fmla="*/ 2396940 h 2675935"/>
                <a:gd name="connsiteX15" fmla="*/ 472364 w 3815986"/>
                <a:gd name="connsiteY15" fmla="*/ 2419092 h 2675935"/>
                <a:gd name="connsiteX16" fmla="*/ 974972 w 3815986"/>
                <a:gd name="connsiteY16" fmla="*/ 2402122 h 2675935"/>
                <a:gd name="connsiteX17" fmla="*/ 1468292 w 3815986"/>
                <a:gd name="connsiteY17" fmla="*/ 2304162 h 2675935"/>
                <a:gd name="connsiteX18" fmla="*/ 1940176 w 3815986"/>
                <a:gd name="connsiteY18" fmla="*/ 2133695 h 2675935"/>
                <a:gd name="connsiteX19" fmla="*/ 2783403 w 3815986"/>
                <a:gd name="connsiteY19" fmla="*/ 1609954 h 2675935"/>
                <a:gd name="connsiteX20" fmla="*/ 3128104 w 3815986"/>
                <a:gd name="connsiteY20" fmla="*/ 1260439 h 2675935"/>
                <a:gd name="connsiteX21" fmla="*/ 3400639 w 3815986"/>
                <a:gd name="connsiteY21" fmla="*/ 859052 h 2675935"/>
                <a:gd name="connsiteX22" fmla="*/ 3585595 w 3815986"/>
                <a:gd name="connsiteY22" fmla="*/ 415336 h 2675935"/>
                <a:gd name="connsiteX23" fmla="*/ 3635918 w 3815986"/>
                <a:gd name="connsiteY23" fmla="*/ 181137 h 26759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</a:cxnLst>
              <a:rect l="l" t="t" r="r" b="b"/>
              <a:pathLst>
                <a:path w="3815986" h="2675935">
                  <a:moveTo>
                    <a:pt x="3648768" y="0"/>
                  </a:moveTo>
                  <a:lnTo>
                    <a:pt x="3815986" y="0"/>
                  </a:lnTo>
                  <a:lnTo>
                    <a:pt x="3804695" y="200084"/>
                  </a:lnTo>
                  <a:cubicBezTo>
                    <a:pt x="3795228" y="285751"/>
                    <a:pt x="3781167" y="371032"/>
                    <a:pt x="3762590" y="455543"/>
                  </a:cubicBezTo>
                  <a:cubicBezTo>
                    <a:pt x="3725537" y="624467"/>
                    <a:pt x="3668784" y="790112"/>
                    <a:pt x="3592332" y="947274"/>
                  </a:cubicBezTo>
                  <a:cubicBezTo>
                    <a:pt x="3438712" y="1261596"/>
                    <a:pt x="3216091" y="1542847"/>
                    <a:pt x="2953967" y="1782349"/>
                  </a:cubicBezTo>
                  <a:cubicBezTo>
                    <a:pt x="2822599" y="1902099"/>
                    <a:pt x="2680615" y="2011341"/>
                    <a:pt x="2530669" y="2109494"/>
                  </a:cubicBezTo>
                  <a:cubicBezTo>
                    <a:pt x="2380520" y="2207551"/>
                    <a:pt x="2222510" y="2294906"/>
                    <a:pt x="2057561" y="2369245"/>
                  </a:cubicBezTo>
                  <a:cubicBezTo>
                    <a:pt x="1727252" y="2516859"/>
                    <a:pt x="1371629" y="2614434"/>
                    <a:pt x="1007330" y="2655701"/>
                  </a:cubicBezTo>
                  <a:cubicBezTo>
                    <a:pt x="916281" y="2665873"/>
                    <a:pt x="824568" y="2672188"/>
                    <a:pt x="732765" y="2674696"/>
                  </a:cubicBezTo>
                  <a:cubicBezTo>
                    <a:pt x="640963" y="2677203"/>
                    <a:pt x="549072" y="2675901"/>
                    <a:pt x="457666" y="2670839"/>
                  </a:cubicBezTo>
                  <a:cubicBezTo>
                    <a:pt x="366106" y="2665584"/>
                    <a:pt x="274572" y="2656521"/>
                    <a:pt x="183574" y="2643312"/>
                  </a:cubicBezTo>
                  <a:lnTo>
                    <a:pt x="0" y="2607798"/>
                  </a:lnTo>
                  <a:lnTo>
                    <a:pt x="0" y="2356652"/>
                  </a:lnTo>
                  <a:lnTo>
                    <a:pt x="222195" y="2396940"/>
                  </a:lnTo>
                  <a:cubicBezTo>
                    <a:pt x="304990" y="2407980"/>
                    <a:pt x="388511" y="2415283"/>
                    <a:pt x="472364" y="2419092"/>
                  </a:cubicBezTo>
                  <a:cubicBezTo>
                    <a:pt x="640376" y="2427095"/>
                    <a:pt x="808184" y="2421791"/>
                    <a:pt x="974972" y="2402122"/>
                  </a:cubicBezTo>
                  <a:cubicBezTo>
                    <a:pt x="1141658" y="2382358"/>
                    <a:pt x="1306812" y="2349286"/>
                    <a:pt x="1468292" y="2304162"/>
                  </a:cubicBezTo>
                  <a:cubicBezTo>
                    <a:pt x="1629874" y="2259231"/>
                    <a:pt x="1787475" y="2201091"/>
                    <a:pt x="1940176" y="2133695"/>
                  </a:cubicBezTo>
                  <a:cubicBezTo>
                    <a:pt x="2246498" y="2000349"/>
                    <a:pt x="2532507" y="1823520"/>
                    <a:pt x="2783403" y="1609954"/>
                  </a:cubicBezTo>
                  <a:cubicBezTo>
                    <a:pt x="2908442" y="1502833"/>
                    <a:pt x="3024295" y="1385975"/>
                    <a:pt x="3128104" y="1260439"/>
                  </a:cubicBezTo>
                  <a:cubicBezTo>
                    <a:pt x="3232116" y="1135096"/>
                    <a:pt x="3323881" y="1000689"/>
                    <a:pt x="3400639" y="859052"/>
                  </a:cubicBezTo>
                  <a:cubicBezTo>
                    <a:pt x="3477399" y="717510"/>
                    <a:pt x="3541296" y="569316"/>
                    <a:pt x="3585595" y="415336"/>
                  </a:cubicBezTo>
                  <a:cubicBezTo>
                    <a:pt x="3607796" y="338540"/>
                    <a:pt x="3624638" y="260224"/>
                    <a:pt x="3635918" y="181137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" name="Freeform: Shape 16">
              <a:extLst>
                <a:ext uri="{FF2B5EF4-FFF2-40B4-BE49-F238E27FC236}">
                  <a16:creationId xmlns:a16="http://schemas.microsoft.com/office/drawing/2014/main" id="{552617E4-47FD-4C38-8F70-93BF9B12576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05" y="-1"/>
              <a:ext cx="3832270" cy="2876136"/>
            </a:xfrm>
            <a:custGeom>
              <a:avLst/>
              <a:gdLst>
                <a:gd name="connsiteX0" fmla="*/ 3800718 w 3832270"/>
                <a:gd name="connsiteY0" fmla="*/ 0 h 2876136"/>
                <a:gd name="connsiteX1" fmla="*/ 3832270 w 3832270"/>
                <a:gd name="connsiteY1" fmla="*/ 0 h 2876136"/>
                <a:gd name="connsiteX2" fmla="*/ 3824562 w 3832270"/>
                <a:gd name="connsiteY2" fmla="*/ 143769 h 2876136"/>
                <a:gd name="connsiteX3" fmla="*/ 3628155 w 3832270"/>
                <a:gd name="connsiteY3" fmla="*/ 922055 h 2876136"/>
                <a:gd name="connsiteX4" fmla="*/ 3514853 w 3832270"/>
                <a:gd name="connsiteY4" fmla="*/ 1169078 h 2876136"/>
                <a:gd name="connsiteX5" fmla="*/ 3379198 w 3832270"/>
                <a:gd name="connsiteY5" fmla="*/ 1407037 h 2876136"/>
                <a:gd name="connsiteX6" fmla="*/ 3043787 w 3832270"/>
                <a:gd name="connsiteY6" fmla="*/ 1848342 h 2876136"/>
                <a:gd name="connsiteX7" fmla="*/ 2845661 w 3832270"/>
                <a:gd name="connsiteY7" fmla="*/ 2047444 h 2876136"/>
                <a:gd name="connsiteX8" fmla="*/ 2793197 w 3832270"/>
                <a:gd name="connsiteY8" fmla="*/ 2094689 h 2876136"/>
                <a:gd name="connsiteX9" fmla="*/ 2739710 w 3832270"/>
                <a:gd name="connsiteY9" fmla="*/ 2140969 h 2876136"/>
                <a:gd name="connsiteX10" fmla="*/ 2629166 w 3832270"/>
                <a:gd name="connsiteY10" fmla="*/ 2229867 h 2876136"/>
                <a:gd name="connsiteX11" fmla="*/ 2145952 w 3832270"/>
                <a:gd name="connsiteY11" fmla="*/ 2535994 h 2876136"/>
                <a:gd name="connsiteX12" fmla="*/ 1034987 w 3832270"/>
                <a:gd name="connsiteY12" fmla="*/ 2863910 h 2876136"/>
                <a:gd name="connsiteX13" fmla="*/ 741909 w 3832270"/>
                <a:gd name="connsiteY13" fmla="*/ 2875939 h 2876136"/>
                <a:gd name="connsiteX14" fmla="*/ 450208 w 3832270"/>
                <a:gd name="connsiteY14" fmla="*/ 2857451 h 2876136"/>
                <a:gd name="connsiteX15" fmla="*/ 22215 w 3832270"/>
                <a:gd name="connsiteY15" fmla="*/ 2775923 h 2876136"/>
                <a:gd name="connsiteX16" fmla="*/ 0 w 3832270"/>
                <a:gd name="connsiteY16" fmla="*/ 2769256 h 2876136"/>
                <a:gd name="connsiteX17" fmla="*/ 0 w 3832270"/>
                <a:gd name="connsiteY17" fmla="*/ 2590612 h 2876136"/>
                <a:gd name="connsiteX18" fmla="*/ 199046 w 3832270"/>
                <a:gd name="connsiteY18" fmla="*/ 2627410 h 2876136"/>
                <a:gd name="connsiteX19" fmla="*/ 468174 w 3832270"/>
                <a:gd name="connsiteY19" fmla="*/ 2649670 h 2876136"/>
                <a:gd name="connsiteX20" fmla="*/ 1003650 w 3832270"/>
                <a:gd name="connsiteY20" fmla="*/ 2622480 h 2876136"/>
                <a:gd name="connsiteX21" fmla="*/ 1266489 w 3832270"/>
                <a:gd name="connsiteY21" fmla="*/ 2573982 h 2876136"/>
                <a:gd name="connsiteX22" fmla="*/ 1524223 w 3832270"/>
                <a:gd name="connsiteY22" fmla="*/ 2504657 h 2876136"/>
                <a:gd name="connsiteX23" fmla="*/ 1775731 w 3832270"/>
                <a:gd name="connsiteY23" fmla="*/ 2416243 h 2876136"/>
                <a:gd name="connsiteX24" fmla="*/ 2019789 w 3832270"/>
                <a:gd name="connsiteY24" fmla="*/ 2309412 h 2876136"/>
                <a:gd name="connsiteX25" fmla="*/ 2482486 w 3832270"/>
                <a:gd name="connsiteY25" fmla="*/ 2046962 h 2876136"/>
                <a:gd name="connsiteX26" fmla="*/ 2591908 w 3832270"/>
                <a:gd name="connsiteY26" fmla="*/ 1971371 h 2876136"/>
                <a:gd name="connsiteX27" fmla="*/ 2645702 w 3832270"/>
                <a:gd name="connsiteY27" fmla="*/ 1932321 h 2876136"/>
                <a:gd name="connsiteX28" fmla="*/ 2698779 w 3832270"/>
                <a:gd name="connsiteY28" fmla="*/ 1892309 h 2876136"/>
                <a:gd name="connsiteX29" fmla="*/ 2903537 w 3832270"/>
                <a:gd name="connsiteY29" fmla="*/ 1722516 h 2876136"/>
                <a:gd name="connsiteX30" fmla="*/ 3269061 w 3832270"/>
                <a:gd name="connsiteY30" fmla="*/ 1337327 h 2876136"/>
                <a:gd name="connsiteX31" fmla="*/ 3424928 w 3832270"/>
                <a:gd name="connsiteY31" fmla="*/ 1122508 h 2876136"/>
                <a:gd name="connsiteX32" fmla="*/ 3557622 w 3832270"/>
                <a:gd name="connsiteY32" fmla="*/ 893226 h 2876136"/>
                <a:gd name="connsiteX33" fmla="*/ 3587019 w 3832270"/>
                <a:gd name="connsiteY33" fmla="*/ 833929 h 2876136"/>
                <a:gd name="connsiteX34" fmla="*/ 3601310 w 3832270"/>
                <a:gd name="connsiteY34" fmla="*/ 804040 h 2876136"/>
                <a:gd name="connsiteX35" fmla="*/ 3614885 w 3832270"/>
                <a:gd name="connsiteY35" fmla="*/ 773861 h 2876136"/>
                <a:gd name="connsiteX36" fmla="*/ 3640812 w 3832270"/>
                <a:gd name="connsiteY36" fmla="*/ 713022 h 2876136"/>
                <a:gd name="connsiteX37" fmla="*/ 3665105 w 3832270"/>
                <a:gd name="connsiteY37" fmla="*/ 651506 h 2876136"/>
                <a:gd name="connsiteX38" fmla="*/ 3744110 w 3832270"/>
                <a:gd name="connsiteY38" fmla="*/ 399567 h 2876136"/>
                <a:gd name="connsiteX39" fmla="*/ 3792123 w 3832270"/>
                <a:gd name="connsiteY39" fmla="*/ 140444 h 28761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</a:cxnLst>
              <a:rect l="l" t="t" r="r" b="b"/>
              <a:pathLst>
                <a:path w="3832270" h="2876136">
                  <a:moveTo>
                    <a:pt x="3800718" y="0"/>
                  </a:moveTo>
                  <a:lnTo>
                    <a:pt x="3832270" y="0"/>
                  </a:lnTo>
                  <a:lnTo>
                    <a:pt x="3824562" y="143769"/>
                  </a:lnTo>
                  <a:cubicBezTo>
                    <a:pt x="3797131" y="409191"/>
                    <a:pt x="3730585" y="671345"/>
                    <a:pt x="3628155" y="922055"/>
                  </a:cubicBezTo>
                  <a:cubicBezTo>
                    <a:pt x="3593858" y="1005553"/>
                    <a:pt x="3556704" y="1088280"/>
                    <a:pt x="3514853" y="1169078"/>
                  </a:cubicBezTo>
                  <a:cubicBezTo>
                    <a:pt x="3473616" y="1250166"/>
                    <a:pt x="3428194" y="1329517"/>
                    <a:pt x="3379198" y="1407037"/>
                  </a:cubicBezTo>
                  <a:cubicBezTo>
                    <a:pt x="3281106" y="1561980"/>
                    <a:pt x="3169132" y="1710174"/>
                    <a:pt x="3043787" y="1848342"/>
                  </a:cubicBezTo>
                  <a:cubicBezTo>
                    <a:pt x="2980806" y="1917184"/>
                    <a:pt x="2915071" y="1984001"/>
                    <a:pt x="2845661" y="2047444"/>
                  </a:cubicBezTo>
                  <a:cubicBezTo>
                    <a:pt x="2828411" y="2063450"/>
                    <a:pt x="2811060" y="2079263"/>
                    <a:pt x="2793197" y="2094689"/>
                  </a:cubicBezTo>
                  <a:cubicBezTo>
                    <a:pt x="2775436" y="2110213"/>
                    <a:pt x="2757982" y="2126025"/>
                    <a:pt x="2739710" y="2140969"/>
                  </a:cubicBezTo>
                  <a:cubicBezTo>
                    <a:pt x="2703576" y="2171341"/>
                    <a:pt x="2666524" y="2200749"/>
                    <a:pt x="2629166" y="2229867"/>
                  </a:cubicBezTo>
                  <a:cubicBezTo>
                    <a:pt x="2479015" y="2345569"/>
                    <a:pt x="2316821" y="2448061"/>
                    <a:pt x="2145952" y="2535994"/>
                  </a:cubicBezTo>
                  <a:cubicBezTo>
                    <a:pt x="1804312" y="2711957"/>
                    <a:pt x="1424600" y="2826982"/>
                    <a:pt x="1034987" y="2863910"/>
                  </a:cubicBezTo>
                  <a:cubicBezTo>
                    <a:pt x="937762" y="2873167"/>
                    <a:pt x="839720" y="2877096"/>
                    <a:pt x="741909" y="2875939"/>
                  </a:cubicBezTo>
                  <a:cubicBezTo>
                    <a:pt x="644097" y="2874782"/>
                    <a:pt x="546515" y="2868539"/>
                    <a:pt x="450208" y="2857451"/>
                  </a:cubicBezTo>
                  <a:cubicBezTo>
                    <a:pt x="305520" y="2840674"/>
                    <a:pt x="162095" y="2813810"/>
                    <a:pt x="22215" y="2775923"/>
                  </a:cubicBezTo>
                  <a:lnTo>
                    <a:pt x="0" y="2769256"/>
                  </a:lnTo>
                  <a:lnTo>
                    <a:pt x="0" y="2590612"/>
                  </a:lnTo>
                  <a:lnTo>
                    <a:pt x="199046" y="2627410"/>
                  </a:lnTo>
                  <a:cubicBezTo>
                    <a:pt x="288321" y="2639209"/>
                    <a:pt x="378197" y="2646537"/>
                    <a:pt x="468174" y="2649670"/>
                  </a:cubicBezTo>
                  <a:cubicBezTo>
                    <a:pt x="648333" y="2656805"/>
                    <a:pt x="826655" y="2647163"/>
                    <a:pt x="1003650" y="2622480"/>
                  </a:cubicBezTo>
                  <a:cubicBezTo>
                    <a:pt x="1091943" y="2609658"/>
                    <a:pt x="1179725" y="2593747"/>
                    <a:pt x="1266489" y="2573982"/>
                  </a:cubicBezTo>
                  <a:cubicBezTo>
                    <a:pt x="1353250" y="2553927"/>
                    <a:pt x="1439298" y="2531076"/>
                    <a:pt x="1524223" y="2504657"/>
                  </a:cubicBezTo>
                  <a:cubicBezTo>
                    <a:pt x="1609149" y="2478336"/>
                    <a:pt x="1693052" y="2448833"/>
                    <a:pt x="1775731" y="2416243"/>
                  </a:cubicBezTo>
                  <a:cubicBezTo>
                    <a:pt x="1858309" y="2383557"/>
                    <a:pt x="1939764" y="2347882"/>
                    <a:pt x="2019789" y="2309412"/>
                  </a:cubicBezTo>
                  <a:cubicBezTo>
                    <a:pt x="2179839" y="2232567"/>
                    <a:pt x="2334583" y="2144923"/>
                    <a:pt x="2482486" y="2046962"/>
                  </a:cubicBezTo>
                  <a:cubicBezTo>
                    <a:pt x="2519334" y="2022376"/>
                    <a:pt x="2556081" y="1997403"/>
                    <a:pt x="2591908" y="1971371"/>
                  </a:cubicBezTo>
                  <a:cubicBezTo>
                    <a:pt x="2610077" y="1958644"/>
                    <a:pt x="2627838" y="1945434"/>
                    <a:pt x="2645702" y="1932321"/>
                  </a:cubicBezTo>
                  <a:cubicBezTo>
                    <a:pt x="2663666" y="1919305"/>
                    <a:pt x="2681325" y="1905903"/>
                    <a:pt x="2698779" y="1892309"/>
                  </a:cubicBezTo>
                  <a:cubicBezTo>
                    <a:pt x="2768903" y="1838025"/>
                    <a:pt x="2837496" y="1781717"/>
                    <a:pt x="2903537" y="1722516"/>
                  </a:cubicBezTo>
                  <a:cubicBezTo>
                    <a:pt x="3035926" y="1604501"/>
                    <a:pt x="3158720" y="1475784"/>
                    <a:pt x="3269061" y="1337327"/>
                  </a:cubicBezTo>
                  <a:cubicBezTo>
                    <a:pt x="3324182" y="1268099"/>
                    <a:pt x="3376341" y="1196461"/>
                    <a:pt x="3424928" y="1122508"/>
                  </a:cubicBezTo>
                  <a:cubicBezTo>
                    <a:pt x="3472697" y="1048170"/>
                    <a:pt x="3517814" y="972000"/>
                    <a:pt x="3557622" y="893226"/>
                  </a:cubicBezTo>
                  <a:cubicBezTo>
                    <a:pt x="3567931" y="873654"/>
                    <a:pt x="3577526" y="853791"/>
                    <a:pt x="3587019" y="833929"/>
                  </a:cubicBezTo>
                  <a:lnTo>
                    <a:pt x="3601310" y="804040"/>
                  </a:lnTo>
                  <a:lnTo>
                    <a:pt x="3614885" y="773861"/>
                  </a:lnTo>
                  <a:cubicBezTo>
                    <a:pt x="3623766" y="753709"/>
                    <a:pt x="3632748" y="733559"/>
                    <a:pt x="3640812" y="713022"/>
                  </a:cubicBezTo>
                  <a:cubicBezTo>
                    <a:pt x="3648876" y="692485"/>
                    <a:pt x="3657756" y="672236"/>
                    <a:pt x="3665105" y="651506"/>
                  </a:cubicBezTo>
                  <a:cubicBezTo>
                    <a:pt x="3696544" y="569166"/>
                    <a:pt x="3723185" y="485089"/>
                    <a:pt x="3744110" y="399567"/>
                  </a:cubicBezTo>
                  <a:cubicBezTo>
                    <a:pt x="3765341" y="314238"/>
                    <a:pt x="3781392" y="227654"/>
                    <a:pt x="3792123" y="140444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19" name="Group 18">
            <a:extLst>
              <a:ext uri="{FF2B5EF4-FFF2-40B4-BE49-F238E27FC236}">
                <a16:creationId xmlns:a16="http://schemas.microsoft.com/office/drawing/2014/main" id="{0217D733-97B6-4C43-AF0C-5E3CB0EA132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rot="10800000" flipH="1">
            <a:off x="0" y="4607887"/>
            <a:ext cx="2605762" cy="2252847"/>
            <a:chOff x="-305" y="-4155"/>
            <a:chExt cx="2514948" cy="2174333"/>
          </a:xfrm>
        </p:grpSpPr>
        <p:sp>
          <p:nvSpPr>
            <p:cNvPr id="20" name="Freeform: Shape 19">
              <a:extLst>
                <a:ext uri="{FF2B5EF4-FFF2-40B4-BE49-F238E27FC236}">
                  <a16:creationId xmlns:a16="http://schemas.microsoft.com/office/drawing/2014/main" id="{FD288266-7E76-4D4A-BAAC-E233FA0130F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305" y="0"/>
              <a:ext cx="2514948" cy="2170178"/>
            </a:xfrm>
            <a:custGeom>
              <a:avLst/>
              <a:gdLst>
                <a:gd name="connsiteX0" fmla="*/ 2466091 w 2514948"/>
                <a:gd name="connsiteY0" fmla="*/ 0 h 2170178"/>
                <a:gd name="connsiteX1" fmla="*/ 2514948 w 2514948"/>
                <a:gd name="connsiteY1" fmla="*/ 0 h 2170178"/>
                <a:gd name="connsiteX2" fmla="*/ 2512286 w 2514948"/>
                <a:gd name="connsiteY2" fmla="*/ 12375 h 2170178"/>
                <a:gd name="connsiteX3" fmla="*/ 2394961 w 2514948"/>
                <a:gd name="connsiteY3" fmla="*/ 368660 h 2170178"/>
                <a:gd name="connsiteX4" fmla="*/ 2289734 w 2514948"/>
                <a:gd name="connsiteY4" fmla="*/ 598078 h 2170178"/>
                <a:gd name="connsiteX5" fmla="*/ 2163747 w 2514948"/>
                <a:gd name="connsiteY5" fmla="*/ 819078 h 2170178"/>
                <a:gd name="connsiteX6" fmla="*/ 1852241 w 2514948"/>
                <a:gd name="connsiteY6" fmla="*/ 1228932 h 2170178"/>
                <a:gd name="connsiteX7" fmla="*/ 1668235 w 2514948"/>
                <a:gd name="connsiteY7" fmla="*/ 1413844 h 2170178"/>
                <a:gd name="connsiteX8" fmla="*/ 1619510 w 2514948"/>
                <a:gd name="connsiteY8" fmla="*/ 1457722 h 2170178"/>
                <a:gd name="connsiteX9" fmla="*/ 1569835 w 2514948"/>
                <a:gd name="connsiteY9" fmla="*/ 1500704 h 2170178"/>
                <a:gd name="connsiteX10" fmla="*/ 1467169 w 2514948"/>
                <a:gd name="connsiteY10" fmla="*/ 1583266 h 2170178"/>
                <a:gd name="connsiteX11" fmla="*/ 1018393 w 2514948"/>
                <a:gd name="connsiteY11" fmla="*/ 1867576 h 2170178"/>
                <a:gd name="connsiteX12" fmla="*/ 255857 w 2514948"/>
                <a:gd name="connsiteY12" fmla="*/ 2133049 h 2170178"/>
                <a:gd name="connsiteX13" fmla="*/ 0 w 2514948"/>
                <a:gd name="connsiteY13" fmla="*/ 2170178 h 2170178"/>
                <a:gd name="connsiteX14" fmla="*/ 0 w 2514948"/>
                <a:gd name="connsiteY14" fmla="*/ 1940056 h 2170178"/>
                <a:gd name="connsiteX15" fmla="*/ 201609 w 2514948"/>
                <a:gd name="connsiteY15" fmla="*/ 1902856 h 2170178"/>
                <a:gd name="connsiteX16" fmla="*/ 440974 w 2514948"/>
                <a:gd name="connsiteY16" fmla="*/ 1838472 h 2170178"/>
                <a:gd name="connsiteX17" fmla="*/ 674558 w 2514948"/>
                <a:gd name="connsiteY17" fmla="*/ 1756359 h 2170178"/>
                <a:gd name="connsiteX18" fmla="*/ 901222 w 2514948"/>
                <a:gd name="connsiteY18" fmla="*/ 1657142 h 2170178"/>
                <a:gd name="connsiteX19" fmla="*/ 1330943 w 2514948"/>
                <a:gd name="connsiteY19" fmla="*/ 1413396 h 2170178"/>
                <a:gd name="connsiteX20" fmla="*/ 1432566 w 2514948"/>
                <a:gd name="connsiteY20" fmla="*/ 1343193 h 2170178"/>
                <a:gd name="connsiteX21" fmla="*/ 1482527 w 2514948"/>
                <a:gd name="connsiteY21" fmla="*/ 1306926 h 2170178"/>
                <a:gd name="connsiteX22" fmla="*/ 1531821 w 2514948"/>
                <a:gd name="connsiteY22" fmla="*/ 1269765 h 2170178"/>
                <a:gd name="connsiteX23" fmla="*/ 1721986 w 2514948"/>
                <a:gd name="connsiteY23" fmla="*/ 1112073 h 2170178"/>
                <a:gd name="connsiteX24" fmla="*/ 2061460 w 2514948"/>
                <a:gd name="connsiteY24" fmla="*/ 754336 h 2170178"/>
                <a:gd name="connsiteX25" fmla="*/ 2206218 w 2514948"/>
                <a:gd name="connsiteY25" fmla="*/ 554827 h 2170178"/>
                <a:gd name="connsiteX26" fmla="*/ 2329455 w 2514948"/>
                <a:gd name="connsiteY26" fmla="*/ 341886 h 2170178"/>
                <a:gd name="connsiteX27" fmla="*/ 2356757 w 2514948"/>
                <a:gd name="connsiteY27" fmla="*/ 286815 h 2170178"/>
                <a:gd name="connsiteX28" fmla="*/ 2370030 w 2514948"/>
                <a:gd name="connsiteY28" fmla="*/ 259056 h 2170178"/>
                <a:gd name="connsiteX29" fmla="*/ 2382637 w 2514948"/>
                <a:gd name="connsiteY29" fmla="*/ 231028 h 2170178"/>
                <a:gd name="connsiteX30" fmla="*/ 2406716 w 2514948"/>
                <a:gd name="connsiteY30" fmla="*/ 174525 h 2170178"/>
                <a:gd name="connsiteX31" fmla="*/ 2429278 w 2514948"/>
                <a:gd name="connsiteY31" fmla="*/ 117393 h 21701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</a:cxnLst>
              <a:rect l="l" t="t" r="r" b="b"/>
              <a:pathLst>
                <a:path w="2514948" h="2170178">
                  <a:moveTo>
                    <a:pt x="2466091" y="0"/>
                  </a:moveTo>
                  <a:lnTo>
                    <a:pt x="2514948" y="0"/>
                  </a:lnTo>
                  <a:lnTo>
                    <a:pt x="2512286" y="12375"/>
                  </a:lnTo>
                  <a:cubicBezTo>
                    <a:pt x="2481760" y="133161"/>
                    <a:pt x="2442526" y="252239"/>
                    <a:pt x="2394961" y="368660"/>
                  </a:cubicBezTo>
                  <a:cubicBezTo>
                    <a:pt x="2363109" y="446208"/>
                    <a:pt x="2328603" y="523039"/>
                    <a:pt x="2289734" y="598078"/>
                  </a:cubicBezTo>
                  <a:cubicBezTo>
                    <a:pt x="2251436" y="673387"/>
                    <a:pt x="2209251" y="747083"/>
                    <a:pt x="2163747" y="819078"/>
                  </a:cubicBezTo>
                  <a:cubicBezTo>
                    <a:pt x="2072646" y="962979"/>
                    <a:pt x="1968652" y="1100611"/>
                    <a:pt x="1852241" y="1228932"/>
                  </a:cubicBezTo>
                  <a:cubicBezTo>
                    <a:pt x="1793748" y="1292868"/>
                    <a:pt x="1732698" y="1354923"/>
                    <a:pt x="1668235" y="1413844"/>
                  </a:cubicBezTo>
                  <a:cubicBezTo>
                    <a:pt x="1652214" y="1428709"/>
                    <a:pt x="1636100" y="1443395"/>
                    <a:pt x="1619510" y="1457722"/>
                  </a:cubicBezTo>
                  <a:cubicBezTo>
                    <a:pt x="1603015" y="1472140"/>
                    <a:pt x="1586805" y="1486825"/>
                    <a:pt x="1569835" y="1500704"/>
                  </a:cubicBezTo>
                  <a:cubicBezTo>
                    <a:pt x="1536276" y="1528911"/>
                    <a:pt x="1501865" y="1556223"/>
                    <a:pt x="1467169" y="1583266"/>
                  </a:cubicBezTo>
                  <a:cubicBezTo>
                    <a:pt x="1327719" y="1690722"/>
                    <a:pt x="1177085" y="1785910"/>
                    <a:pt x="1018393" y="1867576"/>
                  </a:cubicBezTo>
                  <a:cubicBezTo>
                    <a:pt x="780425" y="1990142"/>
                    <a:pt x="522567" y="2080875"/>
                    <a:pt x="255857" y="2133049"/>
                  </a:cubicBezTo>
                  <a:lnTo>
                    <a:pt x="0" y="2170178"/>
                  </a:lnTo>
                  <a:lnTo>
                    <a:pt x="0" y="1940056"/>
                  </a:lnTo>
                  <a:lnTo>
                    <a:pt x="201609" y="1902856"/>
                  </a:lnTo>
                  <a:cubicBezTo>
                    <a:pt x="282186" y="1884231"/>
                    <a:pt x="362102" y="1863008"/>
                    <a:pt x="440974" y="1838472"/>
                  </a:cubicBezTo>
                  <a:cubicBezTo>
                    <a:pt x="519848" y="1814027"/>
                    <a:pt x="597771" y="1786627"/>
                    <a:pt x="674558" y="1756359"/>
                  </a:cubicBezTo>
                  <a:cubicBezTo>
                    <a:pt x="751250" y="1726003"/>
                    <a:pt x="826900" y="1692870"/>
                    <a:pt x="901222" y="1657142"/>
                  </a:cubicBezTo>
                  <a:cubicBezTo>
                    <a:pt x="1049865" y="1585774"/>
                    <a:pt x="1193581" y="1504376"/>
                    <a:pt x="1330943" y="1413396"/>
                  </a:cubicBezTo>
                  <a:cubicBezTo>
                    <a:pt x="1365165" y="1390563"/>
                    <a:pt x="1399293" y="1367370"/>
                    <a:pt x="1432566" y="1343193"/>
                  </a:cubicBezTo>
                  <a:cubicBezTo>
                    <a:pt x="1449441" y="1331373"/>
                    <a:pt x="1465936" y="1319104"/>
                    <a:pt x="1482527" y="1306926"/>
                  </a:cubicBezTo>
                  <a:cubicBezTo>
                    <a:pt x="1499210" y="1294837"/>
                    <a:pt x="1515611" y="1282391"/>
                    <a:pt x="1531821" y="1269765"/>
                  </a:cubicBezTo>
                  <a:cubicBezTo>
                    <a:pt x="1596947" y="1219350"/>
                    <a:pt x="1660652" y="1167055"/>
                    <a:pt x="1721986" y="1112073"/>
                  </a:cubicBezTo>
                  <a:cubicBezTo>
                    <a:pt x="1844940" y="1002469"/>
                    <a:pt x="1958983" y="882926"/>
                    <a:pt x="2061460" y="754336"/>
                  </a:cubicBezTo>
                  <a:cubicBezTo>
                    <a:pt x="2112652" y="690042"/>
                    <a:pt x="2161094" y="623510"/>
                    <a:pt x="2206218" y="554827"/>
                  </a:cubicBezTo>
                  <a:cubicBezTo>
                    <a:pt x="2250583" y="485787"/>
                    <a:pt x="2292484" y="415046"/>
                    <a:pt x="2329455" y="341886"/>
                  </a:cubicBezTo>
                  <a:cubicBezTo>
                    <a:pt x="2339030" y="323709"/>
                    <a:pt x="2347941" y="305261"/>
                    <a:pt x="2356757" y="286815"/>
                  </a:cubicBezTo>
                  <a:lnTo>
                    <a:pt x="2370030" y="259056"/>
                  </a:lnTo>
                  <a:lnTo>
                    <a:pt x="2382637" y="231028"/>
                  </a:lnTo>
                  <a:cubicBezTo>
                    <a:pt x="2390885" y="212312"/>
                    <a:pt x="2399227" y="193598"/>
                    <a:pt x="2406716" y="174525"/>
                  </a:cubicBezTo>
                  <a:cubicBezTo>
                    <a:pt x="2414206" y="155452"/>
                    <a:pt x="2422453" y="136646"/>
                    <a:pt x="2429278" y="117393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1" name="Freeform: Shape 20">
              <a:extLst>
                <a:ext uri="{FF2B5EF4-FFF2-40B4-BE49-F238E27FC236}">
                  <a16:creationId xmlns:a16="http://schemas.microsoft.com/office/drawing/2014/main" id="{B697F88A-8624-4BA2-AF06-E6C3A52F033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305" y="-4155"/>
              <a:ext cx="2493062" cy="1947896"/>
            </a:xfrm>
            <a:custGeom>
              <a:avLst/>
              <a:gdLst>
                <a:gd name="connsiteX0" fmla="*/ 1896911 w 2493062"/>
                <a:gd name="connsiteY0" fmla="*/ 0 h 1947896"/>
                <a:gd name="connsiteX1" fmla="*/ 2493062 w 2493062"/>
                <a:gd name="connsiteY1" fmla="*/ 0 h 1947896"/>
                <a:gd name="connsiteX2" fmla="*/ 2435315 w 2493062"/>
                <a:gd name="connsiteY2" fmla="*/ 178165 h 1947896"/>
                <a:gd name="connsiteX3" fmla="*/ 93066 w 2493062"/>
                <a:gd name="connsiteY3" fmla="*/ 1935859 h 1947896"/>
                <a:gd name="connsiteX4" fmla="*/ 0 w 2493062"/>
                <a:gd name="connsiteY4" fmla="*/ 1947896 h 1947896"/>
                <a:gd name="connsiteX5" fmla="*/ 0 w 2493062"/>
                <a:gd name="connsiteY5" fmla="*/ 1404756 h 1947896"/>
                <a:gd name="connsiteX6" fmla="*/ 17392 w 2493062"/>
                <a:gd name="connsiteY6" fmla="*/ 1402364 h 1947896"/>
                <a:gd name="connsiteX7" fmla="*/ 464249 w 2493062"/>
                <a:gd name="connsiteY7" fmla="*/ 1281208 h 1947896"/>
                <a:gd name="connsiteX8" fmla="*/ 1260556 w 2493062"/>
                <a:gd name="connsiteY8" fmla="*/ 833835 h 1947896"/>
                <a:gd name="connsiteX9" fmla="*/ 1807924 w 2493062"/>
                <a:gd name="connsiteY9" fmla="*/ 193222 h 1947896"/>
                <a:gd name="connsiteX10" fmla="*/ 1874357 w 2493062"/>
                <a:gd name="connsiteY10" fmla="*/ 58333 h 19478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493062" h="1947896">
                  <a:moveTo>
                    <a:pt x="1896911" y="0"/>
                  </a:moveTo>
                  <a:lnTo>
                    <a:pt x="2493062" y="0"/>
                  </a:lnTo>
                  <a:lnTo>
                    <a:pt x="2435315" y="178165"/>
                  </a:lnTo>
                  <a:cubicBezTo>
                    <a:pt x="2088122" y="1071812"/>
                    <a:pt x="1129732" y="1758033"/>
                    <a:pt x="93066" y="1935859"/>
                  </a:cubicBezTo>
                  <a:lnTo>
                    <a:pt x="0" y="1947896"/>
                  </a:lnTo>
                  <a:lnTo>
                    <a:pt x="0" y="1404756"/>
                  </a:lnTo>
                  <a:lnTo>
                    <a:pt x="17392" y="1402364"/>
                  </a:lnTo>
                  <a:cubicBezTo>
                    <a:pt x="167719" y="1375030"/>
                    <a:pt x="318070" y="1334398"/>
                    <a:pt x="464249" y="1281208"/>
                  </a:cubicBezTo>
                  <a:cubicBezTo>
                    <a:pt x="753480" y="1176081"/>
                    <a:pt x="1028869" y="1021346"/>
                    <a:pt x="1260556" y="833835"/>
                  </a:cubicBezTo>
                  <a:cubicBezTo>
                    <a:pt x="1491960" y="646594"/>
                    <a:pt x="1681177" y="425056"/>
                    <a:pt x="1807924" y="193222"/>
                  </a:cubicBezTo>
                  <a:cubicBezTo>
                    <a:pt x="1832328" y="148578"/>
                    <a:pt x="1854477" y="103599"/>
                    <a:pt x="1874357" y="58333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2" name="Freeform: Shape 21">
              <a:extLst>
                <a:ext uri="{FF2B5EF4-FFF2-40B4-BE49-F238E27FC236}">
                  <a16:creationId xmlns:a16="http://schemas.microsoft.com/office/drawing/2014/main" id="{8CA77163-C052-481C-9DCF-68C23ACAB31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305" y="0"/>
              <a:ext cx="2501089" cy="1972702"/>
            </a:xfrm>
            <a:custGeom>
              <a:avLst/>
              <a:gdLst>
                <a:gd name="connsiteX0" fmla="*/ 2318728 w 2501089"/>
                <a:gd name="connsiteY0" fmla="*/ 0 h 1972702"/>
                <a:gd name="connsiteX1" fmla="*/ 2501089 w 2501089"/>
                <a:gd name="connsiteY1" fmla="*/ 0 h 1972702"/>
                <a:gd name="connsiteX2" fmla="*/ 2453909 w 2501089"/>
                <a:gd name="connsiteY2" fmla="*/ 167837 h 1972702"/>
                <a:gd name="connsiteX3" fmla="*/ 2361125 w 2501089"/>
                <a:gd name="connsiteY3" fmla="*/ 392084 h 1972702"/>
                <a:gd name="connsiteX4" fmla="*/ 1768255 w 2501089"/>
                <a:gd name="connsiteY4" fmla="*/ 1167644 h 1972702"/>
                <a:gd name="connsiteX5" fmla="*/ 1375125 w 2501089"/>
                <a:gd name="connsiteY5" fmla="*/ 1471474 h 1972702"/>
                <a:gd name="connsiteX6" fmla="*/ 935735 w 2501089"/>
                <a:gd name="connsiteY6" fmla="*/ 1712713 h 1972702"/>
                <a:gd name="connsiteX7" fmla="*/ 212353 w 2501089"/>
                <a:gd name="connsiteY7" fmla="*/ 1940294 h 1972702"/>
                <a:gd name="connsiteX8" fmla="*/ 0 w 2501089"/>
                <a:gd name="connsiteY8" fmla="*/ 1972702 h 1972702"/>
                <a:gd name="connsiteX9" fmla="*/ 0 w 2501089"/>
                <a:gd name="connsiteY9" fmla="*/ 1732181 h 1972702"/>
                <a:gd name="connsiteX10" fmla="*/ 161195 w 2501089"/>
                <a:gd name="connsiteY10" fmla="*/ 1706590 h 1972702"/>
                <a:gd name="connsiteX11" fmla="*/ 388463 w 2501089"/>
                <a:gd name="connsiteY11" fmla="*/ 1652268 h 1972702"/>
                <a:gd name="connsiteX12" fmla="*/ 826716 w 2501089"/>
                <a:gd name="connsiteY12" fmla="*/ 1493950 h 1972702"/>
                <a:gd name="connsiteX13" fmla="*/ 1609847 w 2501089"/>
                <a:gd name="connsiteY13" fmla="*/ 1007535 h 1972702"/>
                <a:gd name="connsiteX14" fmla="*/ 1929982 w 2501089"/>
                <a:gd name="connsiteY14" fmla="*/ 682930 h 1972702"/>
                <a:gd name="connsiteX15" fmla="*/ 2183093 w 2501089"/>
                <a:gd name="connsiteY15" fmla="*/ 310149 h 1972702"/>
                <a:gd name="connsiteX16" fmla="*/ 2280286 w 2501089"/>
                <a:gd name="connsiteY16" fmla="*/ 108435 h 19727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2501089" h="1972702">
                  <a:moveTo>
                    <a:pt x="2318728" y="0"/>
                  </a:moveTo>
                  <a:lnTo>
                    <a:pt x="2501089" y="0"/>
                  </a:lnTo>
                  <a:lnTo>
                    <a:pt x="2453909" y="167837"/>
                  </a:lnTo>
                  <a:cubicBezTo>
                    <a:pt x="2427555" y="244153"/>
                    <a:pt x="2396627" y="319103"/>
                    <a:pt x="2361125" y="392084"/>
                  </a:cubicBezTo>
                  <a:cubicBezTo>
                    <a:pt x="2218453" y="684005"/>
                    <a:pt x="2011698" y="945211"/>
                    <a:pt x="1768255" y="1167644"/>
                  </a:cubicBezTo>
                  <a:cubicBezTo>
                    <a:pt x="1646250" y="1278860"/>
                    <a:pt x="1514385" y="1380316"/>
                    <a:pt x="1375125" y="1471474"/>
                  </a:cubicBezTo>
                  <a:cubicBezTo>
                    <a:pt x="1235677" y="1562542"/>
                    <a:pt x="1088928" y="1643672"/>
                    <a:pt x="935735" y="1712713"/>
                  </a:cubicBezTo>
                  <a:cubicBezTo>
                    <a:pt x="705659" y="1815533"/>
                    <a:pt x="462359" y="1892212"/>
                    <a:pt x="212353" y="1940294"/>
                  </a:cubicBezTo>
                  <a:lnTo>
                    <a:pt x="0" y="1972702"/>
                  </a:lnTo>
                  <a:lnTo>
                    <a:pt x="0" y="1732181"/>
                  </a:lnTo>
                  <a:lnTo>
                    <a:pt x="161195" y="1706590"/>
                  </a:lnTo>
                  <a:cubicBezTo>
                    <a:pt x="237638" y="1691378"/>
                    <a:pt x="313477" y="1673222"/>
                    <a:pt x="388463" y="1652268"/>
                  </a:cubicBezTo>
                  <a:cubicBezTo>
                    <a:pt x="538529" y="1610539"/>
                    <a:pt x="684898" y="1556543"/>
                    <a:pt x="826716" y="1493950"/>
                  </a:cubicBezTo>
                  <a:cubicBezTo>
                    <a:pt x="1111207" y="1370107"/>
                    <a:pt x="1376832" y="1205881"/>
                    <a:pt x="1609847" y="1007535"/>
                  </a:cubicBezTo>
                  <a:cubicBezTo>
                    <a:pt x="1725975" y="908049"/>
                    <a:pt x="1833571" y="799519"/>
                    <a:pt x="1929982" y="682930"/>
                  </a:cubicBezTo>
                  <a:cubicBezTo>
                    <a:pt x="2026581" y="566520"/>
                    <a:pt x="2111806" y="441692"/>
                    <a:pt x="2183093" y="310149"/>
                  </a:cubicBezTo>
                  <a:cubicBezTo>
                    <a:pt x="2218738" y="244422"/>
                    <a:pt x="2251396" y="177150"/>
                    <a:pt x="2280286" y="108435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sz="800"/>
            </a:p>
          </p:txBody>
        </p:sp>
        <p:sp>
          <p:nvSpPr>
            <p:cNvPr id="23" name="Freeform: Shape 22">
              <a:extLst>
                <a:ext uri="{FF2B5EF4-FFF2-40B4-BE49-F238E27FC236}">
                  <a16:creationId xmlns:a16="http://schemas.microsoft.com/office/drawing/2014/main" id="{02B425B5-0A0E-4B85-B718-E5DA73431A5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05" y="1"/>
              <a:ext cx="2491105" cy="1943661"/>
            </a:xfrm>
            <a:custGeom>
              <a:avLst/>
              <a:gdLst>
                <a:gd name="connsiteX0" fmla="*/ 1995408 w 2491105"/>
                <a:gd name="connsiteY0" fmla="*/ 0 h 1943661"/>
                <a:gd name="connsiteX1" fmla="*/ 2491105 w 2491105"/>
                <a:gd name="connsiteY1" fmla="*/ 0 h 1943661"/>
                <a:gd name="connsiteX2" fmla="*/ 2434705 w 2491105"/>
                <a:gd name="connsiteY2" fmla="*/ 174009 h 1943661"/>
                <a:gd name="connsiteX3" fmla="*/ 92457 w 2491105"/>
                <a:gd name="connsiteY3" fmla="*/ 1931703 h 1943661"/>
                <a:gd name="connsiteX4" fmla="*/ 0 w 2491105"/>
                <a:gd name="connsiteY4" fmla="*/ 1943661 h 1943661"/>
                <a:gd name="connsiteX5" fmla="*/ 0 w 2491105"/>
                <a:gd name="connsiteY5" fmla="*/ 1491489 h 1943661"/>
                <a:gd name="connsiteX6" fmla="*/ 34107 w 2491105"/>
                <a:gd name="connsiteY6" fmla="*/ 1486836 h 1943661"/>
                <a:gd name="connsiteX7" fmla="*/ 497577 w 2491105"/>
                <a:gd name="connsiteY7" fmla="*/ 1360598 h 1943661"/>
                <a:gd name="connsiteX8" fmla="*/ 1321566 w 2491105"/>
                <a:gd name="connsiteY8" fmla="*/ 897645 h 1943661"/>
                <a:gd name="connsiteX9" fmla="*/ 1891495 w 2491105"/>
                <a:gd name="connsiteY9" fmla="*/ 230078 h 1943661"/>
                <a:gd name="connsiteX10" fmla="*/ 1961469 w 2491105"/>
                <a:gd name="connsiteY10" fmla="*/ 87885 h 19436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491105" h="1943661">
                  <a:moveTo>
                    <a:pt x="1995408" y="0"/>
                  </a:moveTo>
                  <a:lnTo>
                    <a:pt x="2491105" y="0"/>
                  </a:lnTo>
                  <a:lnTo>
                    <a:pt x="2434705" y="174009"/>
                  </a:lnTo>
                  <a:cubicBezTo>
                    <a:pt x="2087512" y="1067655"/>
                    <a:pt x="1129122" y="1753877"/>
                    <a:pt x="92457" y="1931703"/>
                  </a:cubicBezTo>
                  <a:lnTo>
                    <a:pt x="0" y="1943661"/>
                  </a:lnTo>
                  <a:lnTo>
                    <a:pt x="0" y="1491489"/>
                  </a:lnTo>
                  <a:lnTo>
                    <a:pt x="34107" y="1486836"/>
                  </a:lnTo>
                  <a:cubicBezTo>
                    <a:pt x="189055" y="1458696"/>
                    <a:pt x="343908" y="1416565"/>
                    <a:pt x="497577" y="1360598"/>
                  </a:cubicBezTo>
                  <a:cubicBezTo>
                    <a:pt x="796856" y="1251889"/>
                    <a:pt x="1081725" y="1091781"/>
                    <a:pt x="1321566" y="897645"/>
                  </a:cubicBezTo>
                  <a:cubicBezTo>
                    <a:pt x="1565577" y="700195"/>
                    <a:pt x="1757355" y="475523"/>
                    <a:pt x="1891495" y="230078"/>
                  </a:cubicBezTo>
                  <a:cubicBezTo>
                    <a:pt x="1917197" y="183033"/>
                    <a:pt x="1940526" y="135619"/>
                    <a:pt x="1961469" y="87885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graphicFrame>
        <p:nvGraphicFramePr>
          <p:cNvPr id="12" name="Content Placeholder 2">
            <a:extLst>
              <a:ext uri="{FF2B5EF4-FFF2-40B4-BE49-F238E27FC236}">
                <a16:creationId xmlns:a16="http://schemas.microsoft.com/office/drawing/2014/main" id="{6B1AC2F3-ED94-63C6-4905-5AC460F8D145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734995521"/>
              </p:ext>
            </p:extLst>
          </p:nvPr>
        </p:nvGraphicFramePr>
        <p:xfrm>
          <a:off x="1036320" y="1231969"/>
          <a:ext cx="10119360" cy="489451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5" name="TextBox 34">
            <a:extLst>
              <a:ext uri="{FF2B5EF4-FFF2-40B4-BE49-F238E27FC236}">
                <a16:creationId xmlns:a16="http://schemas.microsoft.com/office/drawing/2014/main" id="{6249849B-4A14-BDC4-CEA7-B4203C31242D}"/>
              </a:ext>
            </a:extLst>
          </p:cNvPr>
          <p:cNvSpPr txBox="1"/>
          <p:nvPr/>
        </p:nvSpPr>
        <p:spPr>
          <a:xfrm>
            <a:off x="7762103" y="6145428"/>
            <a:ext cx="3865605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>
                <a:latin typeface="Arial"/>
              </a:rPr>
              <a:t>(Health Foundation, 2024)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713860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7517A47C-B2E5-4B79-8061-D74B1311AF6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1" name="Freeform: Shape 10">
            <a:extLst>
              <a:ext uri="{FF2B5EF4-FFF2-40B4-BE49-F238E27FC236}">
                <a16:creationId xmlns:a16="http://schemas.microsoft.com/office/drawing/2014/main" id="{C505E780-2083-4CB5-A42A-5E0E2908ECC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4818889" cy="6858000"/>
          </a:xfrm>
          <a:custGeom>
            <a:avLst/>
            <a:gdLst>
              <a:gd name="connsiteX0" fmla="*/ 0 w 4818889"/>
              <a:gd name="connsiteY0" fmla="*/ 0 h 6858000"/>
              <a:gd name="connsiteX1" fmla="*/ 3605911 w 4818889"/>
              <a:gd name="connsiteY1" fmla="*/ 0 h 6858000"/>
              <a:gd name="connsiteX2" fmla="*/ 3668894 w 4818889"/>
              <a:gd name="connsiteY2" fmla="*/ 69271 h 6858000"/>
              <a:gd name="connsiteX3" fmla="*/ 4818889 w 4818889"/>
              <a:gd name="connsiteY3" fmla="*/ 3429000 h 6858000"/>
              <a:gd name="connsiteX4" fmla="*/ 3668894 w 4818889"/>
              <a:gd name="connsiteY4" fmla="*/ 6788730 h 6858000"/>
              <a:gd name="connsiteX5" fmla="*/ 3605911 w 4818889"/>
              <a:gd name="connsiteY5" fmla="*/ 6858000 h 6858000"/>
              <a:gd name="connsiteX6" fmla="*/ 0 w 4818889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818889" h="6858000">
                <a:moveTo>
                  <a:pt x="0" y="0"/>
                </a:moveTo>
                <a:lnTo>
                  <a:pt x="3605911" y="0"/>
                </a:lnTo>
                <a:lnTo>
                  <a:pt x="3668894" y="69271"/>
                </a:lnTo>
                <a:cubicBezTo>
                  <a:pt x="4379420" y="929100"/>
                  <a:pt x="4818889" y="2116944"/>
                  <a:pt x="4818889" y="3429000"/>
                </a:cubicBezTo>
                <a:cubicBezTo>
                  <a:pt x="4818889" y="4741056"/>
                  <a:pt x="4379420" y="5928900"/>
                  <a:pt x="3668894" y="6788730"/>
                </a:cubicBezTo>
                <a:lnTo>
                  <a:pt x="3605911" y="6858000"/>
                </a:lnTo>
                <a:lnTo>
                  <a:pt x="0" y="6858000"/>
                </a:lnTo>
                <a:close/>
              </a:path>
            </a:pathLst>
          </a:custGeom>
          <a:ln w="9525">
            <a:solidFill>
              <a:srgbClr val="EFEFEF"/>
            </a:solidFill>
          </a:ln>
          <a:effectLst>
            <a:outerShdw blurRad="88900" dist="38100" algn="l" rotWithShape="0">
              <a:schemeClr val="bg1">
                <a:lumMod val="85000"/>
                <a:alpha val="5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 useBgFill="1">
        <p:nvSpPr>
          <p:cNvPr id="13" name="Freeform: Shape 12">
            <a:extLst>
              <a:ext uri="{FF2B5EF4-FFF2-40B4-BE49-F238E27FC236}">
                <a16:creationId xmlns:a16="http://schemas.microsoft.com/office/drawing/2014/main" id="{D2C0AE1C-0118-41AE-8A10-7CDCBF10E96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811477" cy="6858000"/>
          </a:xfrm>
          <a:custGeom>
            <a:avLst/>
            <a:gdLst>
              <a:gd name="connsiteX0" fmla="*/ 0 w 4811477"/>
              <a:gd name="connsiteY0" fmla="*/ 0 h 6858000"/>
              <a:gd name="connsiteX1" fmla="*/ 3598499 w 4811477"/>
              <a:gd name="connsiteY1" fmla="*/ 0 h 6858000"/>
              <a:gd name="connsiteX2" fmla="*/ 3661482 w 4811477"/>
              <a:gd name="connsiteY2" fmla="*/ 69271 h 6858000"/>
              <a:gd name="connsiteX3" fmla="*/ 4811477 w 4811477"/>
              <a:gd name="connsiteY3" fmla="*/ 3429000 h 6858000"/>
              <a:gd name="connsiteX4" fmla="*/ 3661482 w 4811477"/>
              <a:gd name="connsiteY4" fmla="*/ 6788730 h 6858000"/>
              <a:gd name="connsiteX5" fmla="*/ 3598499 w 4811477"/>
              <a:gd name="connsiteY5" fmla="*/ 6858000 h 6858000"/>
              <a:gd name="connsiteX6" fmla="*/ 0 w 4811477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811477" h="6858000">
                <a:moveTo>
                  <a:pt x="0" y="0"/>
                </a:moveTo>
                <a:lnTo>
                  <a:pt x="3598499" y="0"/>
                </a:lnTo>
                <a:lnTo>
                  <a:pt x="3661482" y="69271"/>
                </a:lnTo>
                <a:cubicBezTo>
                  <a:pt x="4372008" y="929100"/>
                  <a:pt x="4811477" y="2116944"/>
                  <a:pt x="4811477" y="3429000"/>
                </a:cubicBezTo>
                <a:cubicBezTo>
                  <a:pt x="4811477" y="4741056"/>
                  <a:pt x="4372008" y="5928900"/>
                  <a:pt x="3661482" y="6788730"/>
                </a:cubicBezTo>
                <a:lnTo>
                  <a:pt x="3598499" y="6858000"/>
                </a:lnTo>
                <a:lnTo>
                  <a:pt x="0" y="6858000"/>
                </a:lnTo>
                <a:close/>
              </a:path>
            </a:pathLst>
          </a:custGeom>
          <a:ln w="952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7749208-2166-CB3A-C09E-932CD370158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1792" y="1161288"/>
            <a:ext cx="3602736" cy="4526280"/>
          </a:xfrm>
        </p:spPr>
        <p:txBody>
          <a:bodyPr>
            <a:normAutofit/>
          </a:bodyPr>
          <a:lstStyle/>
          <a:p>
            <a:r>
              <a:rPr lang="en-US" sz="3600" dirty="0">
                <a:latin typeface="Arial"/>
                <a:ea typeface="+mj-lt"/>
                <a:cs typeface="+mj-lt"/>
              </a:rPr>
              <a:t>How I Can Use My Strengths</a:t>
            </a:r>
            <a:endParaRPr lang="en-US" sz="3600" dirty="0">
              <a:latin typeface="Arial"/>
              <a:cs typeface="Arial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463EEC44-1BA3-44ED-81FC-A644B04B2A4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3081528"/>
            <a:ext cx="128016" cy="7040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801190B9-7899-ACF1-C5A0-E7F0F5C803F4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025473467"/>
              </p:ext>
            </p:extLst>
          </p:nvPr>
        </p:nvGraphicFramePr>
        <p:xfrm>
          <a:off x="5303520" y="676656"/>
          <a:ext cx="6364224" cy="551383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60990319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BACC6370-2D7E-4714-9D71-7542949D7D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F68B3F68-107C-434F-AA38-110D5EA91B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2" y="0"/>
            <a:ext cx="12191998" cy="2170031"/>
          </a:xfrm>
          <a:prstGeom prst="rect">
            <a:avLst/>
          </a:prstGeom>
          <a:gradFill>
            <a:gsLst>
              <a:gs pos="0">
                <a:srgbClr val="000000">
                  <a:alpha val="96000"/>
                </a:srgbClr>
              </a:gs>
              <a:gs pos="100000">
                <a:schemeClr val="accent1">
                  <a:lumMod val="75000"/>
                </a:schemeClr>
              </a:gs>
            </a:gsLst>
            <a:lin ang="19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AAD0DBB9-1A4B-4391-81D4-CB19F9AB91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8082819" y="0"/>
            <a:ext cx="4097211" cy="2170661"/>
          </a:xfrm>
          <a:prstGeom prst="rect">
            <a:avLst/>
          </a:prstGeom>
          <a:gradFill>
            <a:gsLst>
              <a:gs pos="19000">
                <a:schemeClr val="accent1">
                  <a:lumMod val="50000"/>
                  <a:alpha val="68000"/>
                </a:schemeClr>
              </a:gs>
              <a:gs pos="100000">
                <a:schemeClr val="accent1">
                  <a:alpha val="48000"/>
                </a:schemeClr>
              </a:gs>
            </a:gsLst>
            <a:lin ang="19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063BBA22-50EA-4C4D-BE05-F1CE4E63AA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5010646" y="-5010043"/>
            <a:ext cx="2170709" cy="12192000"/>
          </a:xfrm>
          <a:prstGeom prst="rect">
            <a:avLst/>
          </a:prstGeom>
          <a:gradFill>
            <a:gsLst>
              <a:gs pos="23000">
                <a:schemeClr val="accent1">
                  <a:lumMod val="75000"/>
                  <a:alpha val="16000"/>
                </a:schemeClr>
              </a:gs>
              <a:gs pos="99000">
                <a:srgbClr val="000000">
                  <a:alpha val="45000"/>
                </a:srgbClr>
              </a:gs>
            </a:gsLst>
            <a:lin ang="21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100FF59-6B49-2163-DACC-6971D9E61A0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83564" y="348865"/>
            <a:ext cx="9718111" cy="1576446"/>
          </a:xfrm>
        </p:spPr>
        <p:txBody>
          <a:bodyPr anchor="ctr">
            <a:normAutofit/>
          </a:bodyPr>
          <a:lstStyle/>
          <a:p>
            <a:r>
              <a:rPr lang="en-US" sz="4000" dirty="0">
                <a:solidFill>
                  <a:srgbClr val="FFFFFF"/>
                </a:solidFill>
                <a:latin typeface="Arial"/>
                <a:ea typeface="+mj-lt"/>
                <a:cs typeface="+mj-lt"/>
              </a:rPr>
              <a:t>Action Plan</a:t>
            </a:r>
            <a:endParaRPr lang="en-US" sz="4000" dirty="0">
              <a:solidFill>
                <a:srgbClr val="FFFFFF"/>
              </a:solidFill>
              <a:latin typeface="Arial"/>
            </a:endParaRP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5FD6D2D0-F3BF-00DA-90E0-FD3135F3AE97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183158344"/>
              </p:ext>
            </p:extLst>
          </p:nvPr>
        </p:nvGraphicFramePr>
        <p:xfrm>
          <a:off x="644056" y="2615979"/>
          <a:ext cx="10927829" cy="368940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20942843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C8908E2-EE49-44D2-9428-A28D2312A8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5D1A9D8B-3117-4D9D-BDA4-DD81895098B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0"/>
            <a:ext cx="7467600" cy="6858000"/>
            <a:chOff x="7467600" y="0"/>
            <a:chExt cx="4724400" cy="6858000"/>
          </a:xfrm>
        </p:grpSpPr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A7877B25-8C10-4C8D-BC88-BF3C557F8FF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467600" y="0"/>
              <a:ext cx="4724400" cy="6858000"/>
            </a:xfrm>
            <a:prstGeom prst="rect">
              <a:avLst/>
            </a:prstGeom>
            <a:solidFill>
              <a:schemeClr val="accent5">
                <a:alpha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54F0DD86-96CD-4F5F-BA4D-FFC17F2D6C4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467600" y="0"/>
              <a:ext cx="4724400" cy="6858000"/>
            </a:xfrm>
            <a:prstGeom prst="rect">
              <a:avLst/>
            </a:prstGeom>
            <a:solidFill>
              <a:schemeClr val="accent6">
                <a:lumMod val="20000"/>
                <a:lumOff val="80000"/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BD92035A-AA2F-4CD8-A556-1CE8BDEC75B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7369701" cy="6858000"/>
          </a:xfrm>
          <a:custGeom>
            <a:avLst/>
            <a:gdLst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7090188 w 7467600"/>
              <a:gd name="connsiteY3" fmla="*/ 6584365 h 6858000"/>
              <a:gd name="connsiteX4" fmla="*/ 7440138 w 7467600"/>
              <a:gd name="connsiteY4" fmla="*/ 6622648 h 6858000"/>
              <a:gd name="connsiteX5" fmla="*/ 7467600 w 7467600"/>
              <a:gd name="connsiteY5" fmla="*/ 6628217 h 6858000"/>
              <a:gd name="connsiteX6" fmla="*/ 7467600 w 7467600"/>
              <a:gd name="connsiteY6" fmla="*/ 6668575 h 6858000"/>
              <a:gd name="connsiteX7" fmla="*/ 7392322 w 7467600"/>
              <a:gd name="connsiteY7" fmla="*/ 6658238 h 6858000"/>
              <a:gd name="connsiteX8" fmla="*/ 7467600 w 7467600"/>
              <a:gd name="connsiteY8" fmla="*/ 6683873 h 6858000"/>
              <a:gd name="connsiteX9" fmla="*/ 7467600 w 7467600"/>
              <a:gd name="connsiteY9" fmla="*/ 6714215 h 6858000"/>
              <a:gd name="connsiteX10" fmla="*/ 7447383 w 7467600"/>
              <a:gd name="connsiteY10" fmla="*/ 6707202 h 6858000"/>
              <a:gd name="connsiteX11" fmla="*/ 7289862 w 7467600"/>
              <a:gd name="connsiteY11" fmla="*/ 6659827 h 6858000"/>
              <a:gd name="connsiteX12" fmla="*/ 7434024 w 7467600"/>
              <a:gd name="connsiteY12" fmla="*/ 6722130 h 6858000"/>
              <a:gd name="connsiteX13" fmla="*/ 7467600 w 7467600"/>
              <a:gd name="connsiteY13" fmla="*/ 6736157 h 6858000"/>
              <a:gd name="connsiteX14" fmla="*/ 7467600 w 7467600"/>
              <a:gd name="connsiteY14" fmla="*/ 6767913 h 6858000"/>
              <a:gd name="connsiteX15" fmla="*/ 7271814 w 7467600"/>
              <a:gd name="connsiteY15" fmla="*/ 6684601 h 6858000"/>
              <a:gd name="connsiteX16" fmla="*/ 7392158 w 7467600"/>
              <a:gd name="connsiteY16" fmla="*/ 6771365 h 6858000"/>
              <a:gd name="connsiteX17" fmla="*/ 7467600 w 7467600"/>
              <a:gd name="connsiteY17" fmla="*/ 6805948 h 6858000"/>
              <a:gd name="connsiteX18" fmla="*/ 7467600 w 7467600"/>
              <a:gd name="connsiteY18" fmla="*/ 6831490 h 6858000"/>
              <a:gd name="connsiteX19" fmla="*/ 7410696 w 7467600"/>
              <a:gd name="connsiteY19" fmla="*/ 6803861 h 6858000"/>
              <a:gd name="connsiteX20" fmla="*/ 7088673 w 7467600"/>
              <a:gd name="connsiteY20" fmla="*/ 6610396 h 6858000"/>
              <a:gd name="connsiteX21" fmla="*/ 7090188 w 7467600"/>
              <a:gd name="connsiteY21" fmla="*/ 6584365 h 6858000"/>
              <a:gd name="connsiteX22" fmla="*/ 1019354 w 7467600"/>
              <a:gd name="connsiteY22" fmla="*/ 6315006 h 6858000"/>
              <a:gd name="connsiteX23" fmla="*/ 441046 w 7467600"/>
              <a:gd name="connsiteY23" fmla="*/ 6691153 h 6858000"/>
              <a:gd name="connsiteX24" fmla="*/ 1019354 w 7467600"/>
              <a:gd name="connsiteY24" fmla="*/ 6315006 h 6858000"/>
              <a:gd name="connsiteX25" fmla="*/ 991680 w 7467600"/>
              <a:gd name="connsiteY25" fmla="*/ 6298413 h 6858000"/>
              <a:gd name="connsiteX26" fmla="*/ 409060 w 7467600"/>
              <a:gd name="connsiteY26" fmla="*/ 6671470 h 6858000"/>
              <a:gd name="connsiteX27" fmla="*/ 991680 w 7467600"/>
              <a:gd name="connsiteY27" fmla="*/ 6298413 h 6858000"/>
              <a:gd name="connsiteX28" fmla="*/ 103333 w 7467600"/>
              <a:gd name="connsiteY28" fmla="*/ 5699602 h 6858000"/>
              <a:gd name="connsiteX29" fmla="*/ 233938 w 7467600"/>
              <a:gd name="connsiteY29" fmla="*/ 5809416 h 6858000"/>
              <a:gd name="connsiteX30" fmla="*/ 883580 w 7467600"/>
              <a:gd name="connsiteY30" fmla="*/ 6180710 h 6858000"/>
              <a:gd name="connsiteX31" fmla="*/ 487337 w 7467600"/>
              <a:gd name="connsiteY31" fmla="*/ 5950182 h 6858000"/>
              <a:gd name="connsiteX32" fmla="*/ 354051 w 7467600"/>
              <a:gd name="connsiteY32" fmla="*/ 5854912 h 6858000"/>
              <a:gd name="connsiteX33" fmla="*/ 195436 w 7467600"/>
              <a:gd name="connsiteY33" fmla="*/ 5755068 h 6858000"/>
              <a:gd name="connsiteX34" fmla="*/ 5539432 w 7467600"/>
              <a:gd name="connsiteY34" fmla="*/ 5642928 h 6858000"/>
              <a:gd name="connsiteX35" fmla="*/ 5555462 w 7467600"/>
              <a:gd name="connsiteY35" fmla="*/ 5694454 h 6858000"/>
              <a:gd name="connsiteX36" fmla="*/ 5828270 w 7467600"/>
              <a:gd name="connsiteY36" fmla="*/ 6320663 h 6858000"/>
              <a:gd name="connsiteX37" fmla="*/ 5947416 w 7467600"/>
              <a:gd name="connsiteY37" fmla="*/ 6574846 h 6858000"/>
              <a:gd name="connsiteX38" fmla="*/ 5539432 w 7467600"/>
              <a:gd name="connsiteY38" fmla="*/ 5642928 h 6858000"/>
              <a:gd name="connsiteX39" fmla="*/ 51253 w 7467600"/>
              <a:gd name="connsiteY39" fmla="*/ 5631825 h 6858000"/>
              <a:gd name="connsiteX40" fmla="*/ 211622 w 7467600"/>
              <a:gd name="connsiteY40" fmla="*/ 5728803 h 6858000"/>
              <a:gd name="connsiteX41" fmla="*/ 371652 w 7467600"/>
              <a:gd name="connsiteY41" fmla="*/ 5829062 h 6858000"/>
              <a:gd name="connsiteX42" fmla="*/ 505903 w 7467600"/>
              <a:gd name="connsiteY42" fmla="*/ 5925221 h 6858000"/>
              <a:gd name="connsiteX43" fmla="*/ 899240 w 7467600"/>
              <a:gd name="connsiteY43" fmla="*/ 6153068 h 6858000"/>
              <a:gd name="connsiteX44" fmla="*/ 988114 w 7467600"/>
              <a:gd name="connsiteY44" fmla="*/ 6174204 h 6858000"/>
              <a:gd name="connsiteX45" fmla="*/ 845971 w 7467600"/>
              <a:gd name="connsiteY45" fmla="*/ 6067177 h 6858000"/>
              <a:gd name="connsiteX46" fmla="*/ 448057 w 7467600"/>
              <a:gd name="connsiteY46" fmla="*/ 5841376 h 6858000"/>
              <a:gd name="connsiteX47" fmla="*/ 51253 w 7467600"/>
              <a:gd name="connsiteY47" fmla="*/ 5631825 h 6858000"/>
              <a:gd name="connsiteX48" fmla="*/ 2606687 w 7467600"/>
              <a:gd name="connsiteY48" fmla="*/ 5630718 h 6858000"/>
              <a:gd name="connsiteX49" fmla="*/ 2645658 w 7467600"/>
              <a:gd name="connsiteY49" fmla="*/ 6640259 h 6858000"/>
              <a:gd name="connsiteX50" fmla="*/ 2606687 w 7467600"/>
              <a:gd name="connsiteY50" fmla="*/ 5630718 h 6858000"/>
              <a:gd name="connsiteX51" fmla="*/ 3642057 w 7467600"/>
              <a:gd name="connsiteY51" fmla="*/ 5573487 h 6858000"/>
              <a:gd name="connsiteX52" fmla="*/ 3632981 w 7467600"/>
              <a:gd name="connsiteY52" fmla="*/ 5579437 h 6858000"/>
              <a:gd name="connsiteX53" fmla="*/ 3382436 w 7467600"/>
              <a:gd name="connsiteY53" fmla="*/ 5952726 h 6858000"/>
              <a:gd name="connsiteX54" fmla="*/ 3191929 w 7467600"/>
              <a:gd name="connsiteY54" fmla="*/ 6662669 h 6858000"/>
              <a:gd name="connsiteX55" fmla="*/ 3369898 w 7467600"/>
              <a:gd name="connsiteY55" fmla="*/ 6081771 h 6858000"/>
              <a:gd name="connsiteX56" fmla="*/ 3642057 w 7467600"/>
              <a:gd name="connsiteY56" fmla="*/ 5573487 h 6858000"/>
              <a:gd name="connsiteX57" fmla="*/ 2650666 w 7467600"/>
              <a:gd name="connsiteY57" fmla="*/ 5530686 h 6858000"/>
              <a:gd name="connsiteX58" fmla="*/ 2650249 w 7467600"/>
              <a:gd name="connsiteY58" fmla="*/ 5532101 h 6858000"/>
              <a:gd name="connsiteX59" fmla="*/ 2663808 w 7467600"/>
              <a:gd name="connsiteY59" fmla="*/ 6535215 h 6858000"/>
              <a:gd name="connsiteX60" fmla="*/ 2665418 w 7467600"/>
              <a:gd name="connsiteY60" fmla="*/ 6132756 h 6858000"/>
              <a:gd name="connsiteX61" fmla="*/ 2650666 w 7467600"/>
              <a:gd name="connsiteY61" fmla="*/ 5530686 h 6858000"/>
              <a:gd name="connsiteX62" fmla="*/ 2680277 w 7467600"/>
              <a:gd name="connsiteY62" fmla="*/ 5479204 h 6858000"/>
              <a:gd name="connsiteX63" fmla="*/ 2678972 w 7467600"/>
              <a:gd name="connsiteY63" fmla="*/ 5481582 h 6858000"/>
              <a:gd name="connsiteX64" fmla="*/ 2696666 w 7467600"/>
              <a:gd name="connsiteY64" fmla="*/ 6133836 h 6858000"/>
              <a:gd name="connsiteX65" fmla="*/ 2695769 w 7467600"/>
              <a:gd name="connsiteY65" fmla="*/ 6390955 h 6858000"/>
              <a:gd name="connsiteX66" fmla="*/ 2739893 w 7467600"/>
              <a:gd name="connsiteY66" fmla="*/ 6108357 h 6858000"/>
              <a:gd name="connsiteX67" fmla="*/ 2680277 w 7467600"/>
              <a:gd name="connsiteY67" fmla="*/ 5479204 h 6858000"/>
              <a:gd name="connsiteX68" fmla="*/ 1132195 w 7467600"/>
              <a:gd name="connsiteY68" fmla="*/ 5467980 h 6858000"/>
              <a:gd name="connsiteX69" fmla="*/ 1679056 w 7467600"/>
              <a:gd name="connsiteY69" fmla="*/ 5516907 h 6858000"/>
              <a:gd name="connsiteX70" fmla="*/ 2128648 w 7467600"/>
              <a:gd name="connsiteY70" fmla="*/ 5474249 h 6858000"/>
              <a:gd name="connsiteX71" fmla="*/ 1825619 w 7467600"/>
              <a:gd name="connsiteY71" fmla="*/ 5478447 h 6858000"/>
              <a:gd name="connsiteX72" fmla="*/ 1737798 w 7467600"/>
              <a:gd name="connsiteY72" fmla="*/ 5483353 h 6858000"/>
              <a:gd name="connsiteX73" fmla="*/ 1132195 w 7467600"/>
              <a:gd name="connsiteY73" fmla="*/ 5467980 h 6858000"/>
              <a:gd name="connsiteX74" fmla="*/ 6861797 w 7467600"/>
              <a:gd name="connsiteY74" fmla="*/ 5419899 h 6858000"/>
              <a:gd name="connsiteX75" fmla="*/ 6879594 w 7467600"/>
              <a:gd name="connsiteY75" fmla="*/ 5424547 h 6858000"/>
              <a:gd name="connsiteX76" fmla="*/ 7379510 w 7467600"/>
              <a:gd name="connsiteY76" fmla="*/ 5755454 h 6858000"/>
              <a:gd name="connsiteX77" fmla="*/ 7467600 w 7467600"/>
              <a:gd name="connsiteY77" fmla="*/ 5845526 h 6858000"/>
              <a:gd name="connsiteX78" fmla="*/ 7467600 w 7467600"/>
              <a:gd name="connsiteY78" fmla="*/ 5925131 h 6858000"/>
              <a:gd name="connsiteX79" fmla="*/ 7271900 w 7467600"/>
              <a:gd name="connsiteY79" fmla="*/ 5734551 h 6858000"/>
              <a:gd name="connsiteX80" fmla="*/ 7015907 w 7467600"/>
              <a:gd name="connsiteY80" fmla="*/ 5541548 h 6858000"/>
              <a:gd name="connsiteX81" fmla="*/ 7259646 w 7467600"/>
              <a:gd name="connsiteY81" fmla="*/ 5765985 h 6858000"/>
              <a:gd name="connsiteX82" fmla="*/ 7467600 w 7467600"/>
              <a:gd name="connsiteY82" fmla="*/ 5971257 h 6858000"/>
              <a:gd name="connsiteX83" fmla="*/ 7467600 w 7467600"/>
              <a:gd name="connsiteY83" fmla="*/ 6012219 h 6858000"/>
              <a:gd name="connsiteX84" fmla="*/ 7240170 w 7467600"/>
              <a:gd name="connsiteY84" fmla="*/ 5787985 h 6858000"/>
              <a:gd name="connsiteX85" fmla="*/ 6946849 w 7467600"/>
              <a:gd name="connsiteY85" fmla="*/ 5523271 h 6858000"/>
              <a:gd name="connsiteX86" fmla="*/ 6946972 w 7467600"/>
              <a:gd name="connsiteY86" fmla="*/ 5526491 h 6858000"/>
              <a:gd name="connsiteX87" fmla="*/ 7105827 w 7467600"/>
              <a:gd name="connsiteY87" fmla="*/ 5718700 h 6858000"/>
              <a:gd name="connsiteX88" fmla="*/ 7126431 w 7467600"/>
              <a:gd name="connsiteY88" fmla="*/ 5737872 h 6858000"/>
              <a:gd name="connsiteX89" fmla="*/ 7356878 w 7467600"/>
              <a:gd name="connsiteY89" fmla="*/ 5981332 h 6858000"/>
              <a:gd name="connsiteX90" fmla="*/ 7467600 w 7467600"/>
              <a:gd name="connsiteY90" fmla="*/ 6117703 h 6858000"/>
              <a:gd name="connsiteX91" fmla="*/ 7467600 w 7467600"/>
              <a:gd name="connsiteY91" fmla="*/ 6163634 h 6858000"/>
              <a:gd name="connsiteX92" fmla="*/ 7403637 w 7467600"/>
              <a:gd name="connsiteY92" fmla="*/ 6083957 h 6858000"/>
              <a:gd name="connsiteX93" fmla="*/ 7254615 w 7467600"/>
              <a:gd name="connsiteY93" fmla="*/ 5911918 h 6858000"/>
              <a:gd name="connsiteX94" fmla="*/ 7312589 w 7467600"/>
              <a:gd name="connsiteY94" fmla="*/ 5982309 h 6858000"/>
              <a:gd name="connsiteX95" fmla="*/ 7448321 w 7467600"/>
              <a:gd name="connsiteY95" fmla="*/ 6190991 h 6858000"/>
              <a:gd name="connsiteX96" fmla="*/ 7467600 w 7467600"/>
              <a:gd name="connsiteY96" fmla="*/ 6221686 h 6858000"/>
              <a:gd name="connsiteX97" fmla="*/ 7467600 w 7467600"/>
              <a:gd name="connsiteY97" fmla="*/ 6334256 h 6858000"/>
              <a:gd name="connsiteX98" fmla="*/ 7454976 w 7467600"/>
              <a:gd name="connsiteY98" fmla="*/ 6318297 h 6858000"/>
              <a:gd name="connsiteX99" fmla="*/ 7042773 w 7467600"/>
              <a:gd name="connsiteY99" fmla="*/ 5734011 h 6858000"/>
              <a:gd name="connsiteX100" fmla="*/ 6844835 w 7467600"/>
              <a:gd name="connsiteY100" fmla="*/ 5424988 h 6858000"/>
              <a:gd name="connsiteX101" fmla="*/ 6861797 w 7467600"/>
              <a:gd name="connsiteY101" fmla="*/ 5419899 h 6858000"/>
              <a:gd name="connsiteX102" fmla="*/ 1456157 w 7467600"/>
              <a:gd name="connsiteY102" fmla="*/ 5371404 h 6858000"/>
              <a:gd name="connsiteX103" fmla="*/ 1244432 w 7467600"/>
              <a:gd name="connsiteY103" fmla="*/ 5385601 h 6858000"/>
              <a:gd name="connsiteX104" fmla="*/ 973990 w 7467600"/>
              <a:gd name="connsiteY104" fmla="*/ 5424940 h 6858000"/>
              <a:gd name="connsiteX105" fmla="*/ 1103809 w 7467600"/>
              <a:gd name="connsiteY105" fmla="*/ 5433720 h 6858000"/>
              <a:gd name="connsiteX106" fmla="*/ 1123454 w 7467600"/>
              <a:gd name="connsiteY106" fmla="*/ 5435727 h 6858000"/>
              <a:gd name="connsiteX107" fmla="*/ 1737017 w 7467600"/>
              <a:gd name="connsiteY107" fmla="*/ 5452183 h 6858000"/>
              <a:gd name="connsiteX108" fmla="*/ 1824397 w 7467600"/>
              <a:gd name="connsiteY108" fmla="*/ 5447757 h 6858000"/>
              <a:gd name="connsiteX109" fmla="*/ 2070059 w 7467600"/>
              <a:gd name="connsiteY109" fmla="*/ 5441660 h 6858000"/>
              <a:gd name="connsiteX110" fmla="*/ 1456157 w 7467600"/>
              <a:gd name="connsiteY110" fmla="*/ 5371404 h 6858000"/>
              <a:gd name="connsiteX111" fmla="*/ 4988186 w 7467600"/>
              <a:gd name="connsiteY111" fmla="*/ 5216467 h 6858000"/>
              <a:gd name="connsiteX112" fmla="*/ 4777334 w 7467600"/>
              <a:gd name="connsiteY112" fmla="*/ 5406072 h 6858000"/>
              <a:gd name="connsiteX113" fmla="*/ 4718341 w 7467600"/>
              <a:gd name="connsiteY113" fmla="*/ 5468043 h 6858000"/>
              <a:gd name="connsiteX114" fmla="*/ 4604655 w 7467600"/>
              <a:gd name="connsiteY114" fmla="*/ 5583434 h 6858000"/>
              <a:gd name="connsiteX115" fmla="*/ 4565074 w 7467600"/>
              <a:gd name="connsiteY115" fmla="*/ 5618550 h 6858000"/>
              <a:gd name="connsiteX116" fmla="*/ 4988186 w 7467600"/>
              <a:gd name="connsiteY116" fmla="*/ 5216467 h 6858000"/>
              <a:gd name="connsiteX117" fmla="*/ 4978032 w 7467600"/>
              <a:gd name="connsiteY117" fmla="*/ 5183809 h 6858000"/>
              <a:gd name="connsiteX118" fmla="*/ 4463413 w 7467600"/>
              <a:gd name="connsiteY118" fmla="*/ 5615162 h 6858000"/>
              <a:gd name="connsiteX119" fmla="*/ 4358134 w 7467600"/>
              <a:gd name="connsiteY119" fmla="*/ 5742791 h 6858000"/>
              <a:gd name="connsiteX120" fmla="*/ 4376219 w 7467600"/>
              <a:gd name="connsiteY120" fmla="*/ 5729027 h 6858000"/>
              <a:gd name="connsiteX121" fmla="*/ 4582340 w 7467600"/>
              <a:gd name="connsiteY121" fmla="*/ 5561037 h 6858000"/>
              <a:gd name="connsiteX122" fmla="*/ 4694684 w 7467600"/>
              <a:gd name="connsiteY122" fmla="*/ 5447098 h 6858000"/>
              <a:gd name="connsiteX123" fmla="*/ 4754123 w 7467600"/>
              <a:gd name="connsiteY123" fmla="*/ 5384643 h 6858000"/>
              <a:gd name="connsiteX124" fmla="*/ 4978032 w 7467600"/>
              <a:gd name="connsiteY124" fmla="*/ 5183809 h 6858000"/>
              <a:gd name="connsiteX125" fmla="*/ 7133363 w 7467600"/>
              <a:gd name="connsiteY125" fmla="*/ 5050246 h 6858000"/>
              <a:gd name="connsiteX126" fmla="*/ 7450656 w 7467600"/>
              <a:gd name="connsiteY126" fmla="*/ 5134750 h 6858000"/>
              <a:gd name="connsiteX127" fmla="*/ 7467600 w 7467600"/>
              <a:gd name="connsiteY127" fmla="*/ 5142496 h 6858000"/>
              <a:gd name="connsiteX128" fmla="*/ 7467600 w 7467600"/>
              <a:gd name="connsiteY128" fmla="*/ 5158623 h 6858000"/>
              <a:gd name="connsiteX129" fmla="*/ 7427076 w 7467600"/>
              <a:gd name="connsiteY129" fmla="*/ 5142684 h 6858000"/>
              <a:gd name="connsiteX130" fmla="*/ 7467600 w 7467600"/>
              <a:gd name="connsiteY130" fmla="*/ 5164774 h 6858000"/>
              <a:gd name="connsiteX131" fmla="*/ 7467600 w 7467600"/>
              <a:gd name="connsiteY131" fmla="*/ 5199146 h 6858000"/>
              <a:gd name="connsiteX132" fmla="*/ 7391022 w 7467600"/>
              <a:gd name="connsiteY132" fmla="*/ 5158141 h 6858000"/>
              <a:gd name="connsiteX133" fmla="*/ 7312201 w 7467600"/>
              <a:gd name="connsiteY133" fmla="*/ 5128278 h 6858000"/>
              <a:gd name="connsiteX134" fmla="*/ 7343603 w 7467600"/>
              <a:gd name="connsiteY134" fmla="*/ 5149746 h 6858000"/>
              <a:gd name="connsiteX135" fmla="*/ 7467600 w 7467600"/>
              <a:gd name="connsiteY135" fmla="*/ 5241225 h 6858000"/>
              <a:gd name="connsiteX136" fmla="*/ 7467600 w 7467600"/>
              <a:gd name="connsiteY136" fmla="*/ 5277736 h 6858000"/>
              <a:gd name="connsiteX137" fmla="*/ 7327465 w 7467600"/>
              <a:gd name="connsiteY137" fmla="*/ 5174181 h 6858000"/>
              <a:gd name="connsiteX138" fmla="*/ 7244057 w 7467600"/>
              <a:gd name="connsiteY138" fmla="*/ 5124233 h 6858000"/>
              <a:gd name="connsiteX139" fmla="*/ 7353035 w 7467600"/>
              <a:gd name="connsiteY139" fmla="*/ 5197318 h 6858000"/>
              <a:gd name="connsiteX140" fmla="*/ 7467600 w 7467600"/>
              <a:gd name="connsiteY140" fmla="*/ 5297634 h 6858000"/>
              <a:gd name="connsiteX141" fmla="*/ 7467600 w 7467600"/>
              <a:gd name="connsiteY141" fmla="*/ 5361850 h 6858000"/>
              <a:gd name="connsiteX142" fmla="*/ 7368569 w 7467600"/>
              <a:gd name="connsiteY142" fmla="*/ 5270182 h 6858000"/>
              <a:gd name="connsiteX143" fmla="*/ 7131946 w 7467600"/>
              <a:gd name="connsiteY143" fmla="*/ 5075653 h 6858000"/>
              <a:gd name="connsiteX144" fmla="*/ 7133363 w 7467600"/>
              <a:gd name="connsiteY144" fmla="*/ 5050246 h 6858000"/>
              <a:gd name="connsiteX145" fmla="*/ 1903353 w 7467600"/>
              <a:gd name="connsiteY145" fmla="*/ 5044827 h 6858000"/>
              <a:gd name="connsiteX146" fmla="*/ 1936931 w 7467600"/>
              <a:gd name="connsiteY146" fmla="*/ 5093954 h 6858000"/>
              <a:gd name="connsiteX147" fmla="*/ 2195868 w 7467600"/>
              <a:gd name="connsiteY147" fmla="*/ 5396574 h 6858000"/>
              <a:gd name="connsiteX148" fmla="*/ 2088852 w 7467600"/>
              <a:gd name="connsiteY148" fmla="*/ 5166123 h 6858000"/>
              <a:gd name="connsiteX149" fmla="*/ 1958241 w 7467600"/>
              <a:gd name="connsiteY149" fmla="*/ 5067955 h 6858000"/>
              <a:gd name="connsiteX150" fmla="*/ 1903353 w 7467600"/>
              <a:gd name="connsiteY150" fmla="*/ 5044827 h 6858000"/>
              <a:gd name="connsiteX151" fmla="*/ 1979378 w 7467600"/>
              <a:gd name="connsiteY151" fmla="*/ 4769504 h 6858000"/>
              <a:gd name="connsiteX152" fmla="*/ 2882120 w 7467600"/>
              <a:gd name="connsiteY152" fmla="*/ 5064547 h 6858000"/>
              <a:gd name="connsiteX153" fmla="*/ 2793103 w 7467600"/>
              <a:gd name="connsiteY153" fmla="*/ 5039699 h 6858000"/>
              <a:gd name="connsiteX154" fmla="*/ 2770041 w 7467600"/>
              <a:gd name="connsiteY154" fmla="*/ 5033634 h 6858000"/>
              <a:gd name="connsiteX155" fmla="*/ 1979378 w 7467600"/>
              <a:gd name="connsiteY155" fmla="*/ 4769504 h 6858000"/>
              <a:gd name="connsiteX156" fmla="*/ 1927410 w 7467600"/>
              <a:gd name="connsiteY156" fmla="*/ 4716164 h 6858000"/>
              <a:gd name="connsiteX157" fmla="*/ 1959587 w 7467600"/>
              <a:gd name="connsiteY157" fmla="*/ 4728849 h 6858000"/>
              <a:gd name="connsiteX158" fmla="*/ 2777707 w 7467600"/>
              <a:gd name="connsiteY158" fmla="*/ 5003991 h 6858000"/>
              <a:gd name="connsiteX159" fmla="*/ 2800768 w 7467600"/>
              <a:gd name="connsiteY159" fmla="*/ 5010056 h 6858000"/>
              <a:gd name="connsiteX160" fmla="*/ 2879408 w 7467600"/>
              <a:gd name="connsiteY160" fmla="*/ 5031590 h 6858000"/>
              <a:gd name="connsiteX161" fmla="*/ 2862295 w 7467600"/>
              <a:gd name="connsiteY161" fmla="*/ 5022958 h 6858000"/>
              <a:gd name="connsiteX162" fmla="*/ 2813343 w 7467600"/>
              <a:gd name="connsiteY162" fmla="*/ 4998369 h 6858000"/>
              <a:gd name="connsiteX163" fmla="*/ 2646245 w 7467600"/>
              <a:gd name="connsiteY163" fmla="*/ 4930999 h 6858000"/>
              <a:gd name="connsiteX164" fmla="*/ 1999243 w 7467600"/>
              <a:gd name="connsiteY164" fmla="*/ 4730524 h 6858000"/>
              <a:gd name="connsiteX165" fmla="*/ 1979527 w 7467600"/>
              <a:gd name="connsiteY165" fmla="*/ 4726651 h 6858000"/>
              <a:gd name="connsiteX166" fmla="*/ 1997014 w 7467600"/>
              <a:gd name="connsiteY166" fmla="*/ 4698007 h 6858000"/>
              <a:gd name="connsiteX167" fmla="*/ 2005458 w 7467600"/>
              <a:gd name="connsiteY167" fmla="*/ 4699540 h 6858000"/>
              <a:gd name="connsiteX168" fmla="*/ 2657186 w 7467600"/>
              <a:gd name="connsiteY168" fmla="*/ 4901687 h 6858000"/>
              <a:gd name="connsiteX169" fmla="*/ 2826662 w 7467600"/>
              <a:gd name="connsiteY169" fmla="*/ 4970362 h 6858000"/>
              <a:gd name="connsiteX170" fmla="*/ 2876100 w 7467600"/>
              <a:gd name="connsiteY170" fmla="*/ 4995397 h 6858000"/>
              <a:gd name="connsiteX171" fmla="*/ 3042600 w 7467600"/>
              <a:gd name="connsiteY171" fmla="*/ 5059532 h 6858000"/>
              <a:gd name="connsiteX172" fmla="*/ 1997014 w 7467600"/>
              <a:gd name="connsiteY172" fmla="*/ 4698007 h 6858000"/>
              <a:gd name="connsiteX173" fmla="*/ 2305292 w 7467600"/>
              <a:gd name="connsiteY173" fmla="*/ 4219492 h 6858000"/>
              <a:gd name="connsiteX174" fmla="*/ 3360922 w 7467600"/>
              <a:gd name="connsiteY174" fmla="*/ 4529373 h 6858000"/>
              <a:gd name="connsiteX175" fmla="*/ 3492420 w 7467600"/>
              <a:gd name="connsiteY175" fmla="*/ 4510145 h 6858000"/>
              <a:gd name="connsiteX176" fmla="*/ 3364086 w 7467600"/>
              <a:gd name="connsiteY176" fmla="*/ 4480340 h 6858000"/>
              <a:gd name="connsiteX177" fmla="*/ 3225818 w 7467600"/>
              <a:gd name="connsiteY177" fmla="*/ 4411822 h 6858000"/>
              <a:gd name="connsiteX178" fmla="*/ 3129696 w 7467600"/>
              <a:gd name="connsiteY178" fmla="*/ 4360704 h 6858000"/>
              <a:gd name="connsiteX179" fmla="*/ 2814545 w 7467600"/>
              <a:gd name="connsiteY179" fmla="*/ 4282955 h 6858000"/>
              <a:gd name="connsiteX180" fmla="*/ 2305292 w 7467600"/>
              <a:gd name="connsiteY180" fmla="*/ 4219492 h 6858000"/>
              <a:gd name="connsiteX181" fmla="*/ 2626982 w 7467600"/>
              <a:gd name="connsiteY181" fmla="*/ 4206450 h 6858000"/>
              <a:gd name="connsiteX182" fmla="*/ 2490617 w 7467600"/>
              <a:gd name="connsiteY182" fmla="*/ 4206951 h 6858000"/>
              <a:gd name="connsiteX183" fmla="*/ 2819869 w 7467600"/>
              <a:gd name="connsiteY183" fmla="*/ 4252936 h 6858000"/>
              <a:gd name="connsiteX184" fmla="*/ 3143018 w 7467600"/>
              <a:gd name="connsiteY184" fmla="*/ 4332698 h 6858000"/>
              <a:gd name="connsiteX185" fmla="*/ 3241520 w 7467600"/>
              <a:gd name="connsiteY185" fmla="*/ 4385112 h 6858000"/>
              <a:gd name="connsiteX186" fmla="*/ 3374575 w 7467600"/>
              <a:gd name="connsiteY186" fmla="*/ 4451517 h 6858000"/>
              <a:gd name="connsiteX187" fmla="*/ 3505221 w 7467600"/>
              <a:gd name="connsiteY187" fmla="*/ 4480757 h 6858000"/>
              <a:gd name="connsiteX188" fmla="*/ 2626982 w 7467600"/>
              <a:gd name="connsiteY188" fmla="*/ 4206450 h 6858000"/>
              <a:gd name="connsiteX189" fmla="*/ 1310106 w 7467600"/>
              <a:gd name="connsiteY189" fmla="*/ 3943217 h 6858000"/>
              <a:gd name="connsiteX190" fmla="*/ 854994 w 7467600"/>
              <a:gd name="connsiteY190" fmla="*/ 4399136 h 6858000"/>
              <a:gd name="connsiteX191" fmla="*/ 742462 w 7467600"/>
              <a:gd name="connsiteY191" fmla="*/ 4594648 h 6858000"/>
              <a:gd name="connsiteX192" fmla="*/ 820602 w 7467600"/>
              <a:gd name="connsiteY192" fmla="*/ 4485915 h 6858000"/>
              <a:gd name="connsiteX193" fmla="*/ 878295 w 7467600"/>
              <a:gd name="connsiteY193" fmla="*/ 4403594 h 6858000"/>
              <a:gd name="connsiteX194" fmla="*/ 1240607 w 7467600"/>
              <a:gd name="connsiteY194" fmla="*/ 4010401 h 6858000"/>
              <a:gd name="connsiteX195" fmla="*/ 1423113 w 7467600"/>
              <a:gd name="connsiteY195" fmla="*/ 3874565 h 6858000"/>
              <a:gd name="connsiteX196" fmla="*/ 1260565 w 7467600"/>
              <a:gd name="connsiteY196" fmla="*/ 4031982 h 6858000"/>
              <a:gd name="connsiteX197" fmla="*/ 901900 w 7467600"/>
              <a:gd name="connsiteY197" fmla="*/ 4421236 h 6858000"/>
              <a:gd name="connsiteX198" fmla="*/ 845044 w 7467600"/>
              <a:gd name="connsiteY198" fmla="*/ 4502436 h 6858000"/>
              <a:gd name="connsiteX199" fmla="*/ 685926 w 7467600"/>
              <a:gd name="connsiteY199" fmla="*/ 4703069 h 6858000"/>
              <a:gd name="connsiteX200" fmla="*/ 684248 w 7467600"/>
              <a:gd name="connsiteY200" fmla="*/ 4706721 h 6858000"/>
              <a:gd name="connsiteX201" fmla="*/ 1423113 w 7467600"/>
              <a:gd name="connsiteY201" fmla="*/ 3874565 h 6858000"/>
              <a:gd name="connsiteX202" fmla="*/ 3316479 w 7467600"/>
              <a:gd name="connsiteY202" fmla="*/ 3872136 h 6858000"/>
              <a:gd name="connsiteX203" fmla="*/ 3546806 w 7467600"/>
              <a:gd name="connsiteY203" fmla="*/ 4356139 h 6858000"/>
              <a:gd name="connsiteX204" fmla="*/ 3364433 w 7467600"/>
              <a:gd name="connsiteY204" fmla="*/ 3953121 h 6858000"/>
              <a:gd name="connsiteX205" fmla="*/ 3291335 w 7467600"/>
              <a:gd name="connsiteY205" fmla="*/ 3767420 h 6858000"/>
              <a:gd name="connsiteX206" fmla="*/ 3390805 w 7467600"/>
              <a:gd name="connsiteY206" fmla="*/ 3937163 h 6858000"/>
              <a:gd name="connsiteX207" fmla="*/ 3579062 w 7467600"/>
              <a:gd name="connsiteY207" fmla="*/ 4359040 h 6858000"/>
              <a:gd name="connsiteX208" fmla="*/ 3467355 w 7467600"/>
              <a:gd name="connsiteY208" fmla="*/ 3988130 h 6858000"/>
              <a:gd name="connsiteX209" fmla="*/ 3310753 w 7467600"/>
              <a:gd name="connsiteY209" fmla="*/ 3787140 h 6858000"/>
              <a:gd name="connsiteX210" fmla="*/ 3291335 w 7467600"/>
              <a:gd name="connsiteY210" fmla="*/ 3767420 h 6858000"/>
              <a:gd name="connsiteX211" fmla="*/ 1635889 w 7467600"/>
              <a:gd name="connsiteY211" fmla="*/ 3709494 h 6858000"/>
              <a:gd name="connsiteX212" fmla="*/ 1634800 w 7467600"/>
              <a:gd name="connsiteY212" fmla="*/ 3731111 h 6858000"/>
              <a:gd name="connsiteX213" fmla="*/ 1635889 w 7467600"/>
              <a:gd name="connsiteY213" fmla="*/ 3709494 h 6858000"/>
              <a:gd name="connsiteX214" fmla="*/ 1510397 w 7467600"/>
              <a:gd name="connsiteY214" fmla="*/ 3684705 h 6858000"/>
              <a:gd name="connsiteX215" fmla="*/ 1146550 w 7467600"/>
              <a:gd name="connsiteY215" fmla="*/ 3802012 h 6858000"/>
              <a:gd name="connsiteX216" fmla="*/ 698834 w 7467600"/>
              <a:gd name="connsiteY216" fmla="*/ 3952272 h 6858000"/>
              <a:gd name="connsiteX217" fmla="*/ 34256 w 7467600"/>
              <a:gd name="connsiteY217" fmla="*/ 4347603 h 6858000"/>
              <a:gd name="connsiteX218" fmla="*/ 527241 w 7467600"/>
              <a:gd name="connsiteY218" fmla="*/ 4065078 h 6858000"/>
              <a:gd name="connsiteX219" fmla="*/ 1510397 w 7467600"/>
              <a:gd name="connsiteY219" fmla="*/ 3684705 h 6858000"/>
              <a:gd name="connsiteX220" fmla="*/ 1313114 w 7467600"/>
              <a:gd name="connsiteY220" fmla="*/ 3655216 h 6858000"/>
              <a:gd name="connsiteX221" fmla="*/ 1109304 w 7467600"/>
              <a:gd name="connsiteY221" fmla="*/ 3669030 h 6858000"/>
              <a:gd name="connsiteX222" fmla="*/ 8129 w 7467600"/>
              <a:gd name="connsiteY222" fmla="*/ 4330519 h 6858000"/>
              <a:gd name="connsiteX223" fmla="*/ 687572 w 7467600"/>
              <a:gd name="connsiteY223" fmla="*/ 3925629 h 6858000"/>
              <a:gd name="connsiteX224" fmla="*/ 1138365 w 7467600"/>
              <a:gd name="connsiteY224" fmla="*/ 3774515 h 6858000"/>
              <a:gd name="connsiteX225" fmla="*/ 1505579 w 7467600"/>
              <a:gd name="connsiteY225" fmla="*/ 3655526 h 6858000"/>
              <a:gd name="connsiteX226" fmla="*/ 1313114 w 7467600"/>
              <a:gd name="connsiteY226" fmla="*/ 3655216 h 6858000"/>
              <a:gd name="connsiteX227" fmla="*/ 3655073 w 7467600"/>
              <a:gd name="connsiteY227" fmla="*/ 3650884 h 6858000"/>
              <a:gd name="connsiteX228" fmla="*/ 3989938 w 7467600"/>
              <a:gd name="connsiteY228" fmla="*/ 3991685 h 6858000"/>
              <a:gd name="connsiteX229" fmla="*/ 4393907 w 7467600"/>
              <a:gd name="connsiteY229" fmla="*/ 4261258 h 6858000"/>
              <a:gd name="connsiteX230" fmla="*/ 4648051 w 7467600"/>
              <a:gd name="connsiteY230" fmla="*/ 4374051 h 6858000"/>
              <a:gd name="connsiteX231" fmla="*/ 4383389 w 7467600"/>
              <a:gd name="connsiteY231" fmla="*/ 4184369 h 6858000"/>
              <a:gd name="connsiteX232" fmla="*/ 4165508 w 7467600"/>
              <a:gd name="connsiteY232" fmla="*/ 4035196 h 6858000"/>
              <a:gd name="connsiteX233" fmla="*/ 4068162 w 7467600"/>
              <a:gd name="connsiteY233" fmla="*/ 3953394 h 6858000"/>
              <a:gd name="connsiteX234" fmla="*/ 3981416 w 7467600"/>
              <a:gd name="connsiteY234" fmla="*/ 3880482 h 6858000"/>
              <a:gd name="connsiteX235" fmla="*/ 3800147 w 7467600"/>
              <a:gd name="connsiteY235" fmla="*/ 3749872 h 6858000"/>
              <a:gd name="connsiteX236" fmla="*/ 3670252 w 7467600"/>
              <a:gd name="connsiteY236" fmla="*/ 3622798 h 6858000"/>
              <a:gd name="connsiteX237" fmla="*/ 3817258 w 7467600"/>
              <a:gd name="connsiteY237" fmla="*/ 3723577 h 6858000"/>
              <a:gd name="connsiteX238" fmla="*/ 4000461 w 7467600"/>
              <a:gd name="connsiteY238" fmla="*/ 3855966 h 6858000"/>
              <a:gd name="connsiteX239" fmla="*/ 4088180 w 7467600"/>
              <a:gd name="connsiteY239" fmla="*/ 3929774 h 6858000"/>
              <a:gd name="connsiteX240" fmla="*/ 4184555 w 7467600"/>
              <a:gd name="connsiteY240" fmla="*/ 4010683 h 6858000"/>
              <a:gd name="connsiteX241" fmla="*/ 4399563 w 7467600"/>
              <a:gd name="connsiteY241" fmla="*/ 4158106 h 6858000"/>
              <a:gd name="connsiteX242" fmla="*/ 4684469 w 7467600"/>
              <a:gd name="connsiteY242" fmla="*/ 4364680 h 6858000"/>
              <a:gd name="connsiteX243" fmla="*/ 4690271 w 7467600"/>
              <a:gd name="connsiteY243" fmla="*/ 4370034 h 6858000"/>
              <a:gd name="connsiteX244" fmla="*/ 4136093 w 7467600"/>
              <a:gd name="connsiteY244" fmla="*/ 3858466 h 6858000"/>
              <a:gd name="connsiteX245" fmla="*/ 3670252 w 7467600"/>
              <a:gd name="connsiteY245" fmla="*/ 3622798 h 6858000"/>
              <a:gd name="connsiteX246" fmla="*/ 4440129 w 7467600"/>
              <a:gd name="connsiteY246" fmla="*/ 3448571 h 6858000"/>
              <a:gd name="connsiteX247" fmla="*/ 4856525 w 7467600"/>
              <a:gd name="connsiteY247" fmla="*/ 3915351 h 6858000"/>
              <a:gd name="connsiteX248" fmla="*/ 5059055 w 7467600"/>
              <a:gd name="connsiteY248" fmla="*/ 4108918 h 6858000"/>
              <a:gd name="connsiteX249" fmla="*/ 5290070 w 7467600"/>
              <a:gd name="connsiteY249" fmla="*/ 4263619 h 6858000"/>
              <a:gd name="connsiteX250" fmla="*/ 4834991 w 7467600"/>
              <a:gd name="connsiteY250" fmla="*/ 3830985 h 6858000"/>
              <a:gd name="connsiteX251" fmla="*/ 4440129 w 7467600"/>
              <a:gd name="connsiteY251" fmla="*/ 3448571 h 6858000"/>
              <a:gd name="connsiteX252" fmla="*/ 4441737 w 7467600"/>
              <a:gd name="connsiteY252" fmla="*/ 3399734 h 6858000"/>
              <a:gd name="connsiteX253" fmla="*/ 4431236 w 7467600"/>
              <a:gd name="connsiteY253" fmla="*/ 3400954 h 6858000"/>
              <a:gd name="connsiteX254" fmla="*/ 4557150 w 7467600"/>
              <a:gd name="connsiteY254" fmla="*/ 3510023 h 6858000"/>
              <a:gd name="connsiteX255" fmla="*/ 4856936 w 7467600"/>
              <a:gd name="connsiteY255" fmla="*/ 3809146 h 6858000"/>
              <a:gd name="connsiteX256" fmla="*/ 5111996 w 7467600"/>
              <a:gd name="connsiteY256" fmla="*/ 4065759 h 6858000"/>
              <a:gd name="connsiteX257" fmla="*/ 5388878 w 7467600"/>
              <a:gd name="connsiteY257" fmla="*/ 4300185 h 6858000"/>
              <a:gd name="connsiteX258" fmla="*/ 5425556 w 7467600"/>
              <a:gd name="connsiteY258" fmla="*/ 4308967 h 6858000"/>
              <a:gd name="connsiteX259" fmla="*/ 4943646 w 7467600"/>
              <a:gd name="connsiteY259" fmla="*/ 3822916 h 6858000"/>
              <a:gd name="connsiteX260" fmla="*/ 4594837 w 7467600"/>
              <a:gd name="connsiteY260" fmla="*/ 3532274 h 6858000"/>
              <a:gd name="connsiteX261" fmla="*/ 4441737 w 7467600"/>
              <a:gd name="connsiteY261" fmla="*/ 3399734 h 6858000"/>
              <a:gd name="connsiteX262" fmla="*/ 5425834 w 7467600"/>
              <a:gd name="connsiteY262" fmla="*/ 3162785 h 6858000"/>
              <a:gd name="connsiteX263" fmla="*/ 5401644 w 7467600"/>
              <a:gd name="connsiteY263" fmla="*/ 3617847 h 6858000"/>
              <a:gd name="connsiteX264" fmla="*/ 5467256 w 7467600"/>
              <a:gd name="connsiteY264" fmla="*/ 4175494 h 6858000"/>
              <a:gd name="connsiteX265" fmla="*/ 5448069 w 7467600"/>
              <a:gd name="connsiteY265" fmla="*/ 3567554 h 6858000"/>
              <a:gd name="connsiteX266" fmla="*/ 1318687 w 7467600"/>
              <a:gd name="connsiteY266" fmla="*/ 3113840 h 6858000"/>
              <a:gd name="connsiteX267" fmla="*/ 1066793 w 7467600"/>
              <a:gd name="connsiteY267" fmla="*/ 3212171 h 6858000"/>
              <a:gd name="connsiteX268" fmla="*/ 993319 w 7467600"/>
              <a:gd name="connsiteY268" fmla="*/ 3247648 h 6858000"/>
              <a:gd name="connsiteX269" fmla="*/ 853081 w 7467600"/>
              <a:gd name="connsiteY269" fmla="*/ 3312410 h 6858000"/>
              <a:gd name="connsiteX270" fmla="*/ 805957 w 7467600"/>
              <a:gd name="connsiteY270" fmla="*/ 3330443 h 6858000"/>
              <a:gd name="connsiteX271" fmla="*/ 1318687 w 7467600"/>
              <a:gd name="connsiteY271" fmla="*/ 3113840 h 6858000"/>
              <a:gd name="connsiteX272" fmla="*/ 5453702 w 7467600"/>
              <a:gd name="connsiteY272" fmla="*/ 3090882 h 6858000"/>
              <a:gd name="connsiteX273" fmla="*/ 5480135 w 7467600"/>
              <a:gd name="connsiteY273" fmla="*/ 3565802 h 6858000"/>
              <a:gd name="connsiteX274" fmla="*/ 5499023 w 7467600"/>
              <a:gd name="connsiteY274" fmla="*/ 4166310 h 6858000"/>
              <a:gd name="connsiteX275" fmla="*/ 5547022 w 7467600"/>
              <a:gd name="connsiteY275" fmla="*/ 3607838 h 6858000"/>
              <a:gd name="connsiteX276" fmla="*/ 5515964 w 7467600"/>
              <a:gd name="connsiteY276" fmla="*/ 3378541 h 6858000"/>
              <a:gd name="connsiteX277" fmla="*/ 5453702 w 7467600"/>
              <a:gd name="connsiteY277" fmla="*/ 3090882 h 6858000"/>
              <a:gd name="connsiteX278" fmla="*/ 1238695 w 7467600"/>
              <a:gd name="connsiteY278" fmla="*/ 3076820 h 6858000"/>
              <a:gd name="connsiteX279" fmla="*/ 716371 w 7467600"/>
              <a:gd name="connsiteY279" fmla="*/ 3293249 h 6858000"/>
              <a:gd name="connsiteX280" fmla="*/ 579522 w 7467600"/>
              <a:gd name="connsiteY280" fmla="*/ 3371759 h 6858000"/>
              <a:gd name="connsiteX281" fmla="*/ 600288 w 7467600"/>
              <a:gd name="connsiteY281" fmla="*/ 3365555 h 6858000"/>
              <a:gd name="connsiteX282" fmla="*/ 840692 w 7467600"/>
              <a:gd name="connsiteY282" fmla="*/ 3284921 h 6858000"/>
              <a:gd name="connsiteX283" fmla="*/ 979248 w 7467600"/>
              <a:gd name="connsiteY283" fmla="*/ 3221003 h 6858000"/>
              <a:gd name="connsiteX284" fmla="*/ 1053282 w 7467600"/>
              <a:gd name="connsiteY284" fmla="*/ 3185247 h 6858000"/>
              <a:gd name="connsiteX285" fmla="*/ 1320603 w 7467600"/>
              <a:gd name="connsiteY285" fmla="*/ 3081281 h 6858000"/>
              <a:gd name="connsiteX286" fmla="*/ 1238695 w 7467600"/>
              <a:gd name="connsiteY286" fmla="*/ 3076820 h 6858000"/>
              <a:gd name="connsiteX287" fmla="*/ 5425627 w 7467600"/>
              <a:gd name="connsiteY287" fmla="*/ 2954192 h 6858000"/>
              <a:gd name="connsiteX288" fmla="*/ 5470770 w 7467600"/>
              <a:gd name="connsiteY288" fmla="*/ 3005435 h 6858000"/>
              <a:gd name="connsiteX289" fmla="*/ 5519779 w 7467600"/>
              <a:gd name="connsiteY289" fmla="*/ 4359223 h 6858000"/>
              <a:gd name="connsiteX290" fmla="*/ 5520293 w 7467600"/>
              <a:gd name="connsiteY290" fmla="*/ 4360602 h 6858000"/>
              <a:gd name="connsiteX291" fmla="*/ 5767221 w 7467600"/>
              <a:gd name="connsiteY291" fmla="*/ 4665564 h 6858000"/>
              <a:gd name="connsiteX292" fmla="*/ 6937169 w 7467600"/>
              <a:gd name="connsiteY292" fmla="*/ 4815941 h 6858000"/>
              <a:gd name="connsiteX293" fmla="*/ 6953922 w 7467600"/>
              <a:gd name="connsiteY293" fmla="*/ 4890068 h 6858000"/>
              <a:gd name="connsiteX294" fmla="*/ 6071359 w 7467600"/>
              <a:gd name="connsiteY294" fmla="*/ 4770770 h 6858000"/>
              <a:gd name="connsiteX295" fmla="*/ 6038839 w 7467600"/>
              <a:gd name="connsiteY295" fmla="*/ 4764474 h 6858000"/>
              <a:gd name="connsiteX296" fmla="*/ 6038706 w 7467600"/>
              <a:gd name="connsiteY296" fmla="*/ 4763847 h 6858000"/>
              <a:gd name="connsiteX297" fmla="*/ 6037784 w 7467600"/>
              <a:gd name="connsiteY297" fmla="*/ 4764270 h 6858000"/>
              <a:gd name="connsiteX298" fmla="*/ 6038839 w 7467600"/>
              <a:gd name="connsiteY298" fmla="*/ 4764474 h 6858000"/>
              <a:gd name="connsiteX299" fmla="*/ 6040338 w 7467600"/>
              <a:gd name="connsiteY299" fmla="*/ 4771418 h 6858000"/>
              <a:gd name="connsiteX300" fmla="*/ 6024488 w 7467600"/>
              <a:gd name="connsiteY300" fmla="*/ 4809903 h 6858000"/>
              <a:gd name="connsiteX301" fmla="*/ 5599771 w 7467600"/>
              <a:gd name="connsiteY301" fmla="*/ 5509652 h 6858000"/>
              <a:gd name="connsiteX302" fmla="*/ 5548843 w 7467600"/>
              <a:gd name="connsiteY302" fmla="*/ 5563845 h 6858000"/>
              <a:gd name="connsiteX303" fmla="*/ 5940952 w 7467600"/>
              <a:gd name="connsiteY303" fmla="*/ 6250028 h 6858000"/>
              <a:gd name="connsiteX304" fmla="*/ 6043441 w 7467600"/>
              <a:gd name="connsiteY304" fmla="*/ 6665847 h 6858000"/>
              <a:gd name="connsiteX305" fmla="*/ 6093432 w 7467600"/>
              <a:gd name="connsiteY305" fmla="*/ 6858000 h 6858000"/>
              <a:gd name="connsiteX306" fmla="*/ 6034344 w 7467600"/>
              <a:gd name="connsiteY306" fmla="*/ 6858000 h 6858000"/>
              <a:gd name="connsiteX307" fmla="*/ 6026679 w 7467600"/>
              <a:gd name="connsiteY307" fmla="*/ 6836959 h 6858000"/>
              <a:gd name="connsiteX308" fmla="*/ 5800441 w 7467600"/>
              <a:gd name="connsiteY308" fmla="*/ 6335286 h 6858000"/>
              <a:gd name="connsiteX309" fmla="*/ 5526562 w 7467600"/>
              <a:gd name="connsiteY309" fmla="*/ 5705388 h 6858000"/>
              <a:gd name="connsiteX310" fmla="*/ 5519640 w 7467600"/>
              <a:gd name="connsiteY310" fmla="*/ 5683774 h 6858000"/>
              <a:gd name="connsiteX311" fmla="*/ 5844559 w 7467600"/>
              <a:gd name="connsiteY311" fmla="*/ 6553349 h 6858000"/>
              <a:gd name="connsiteX312" fmla="*/ 5975994 w 7467600"/>
              <a:gd name="connsiteY312" fmla="*/ 6858000 h 6858000"/>
              <a:gd name="connsiteX313" fmla="*/ 5898547 w 7467600"/>
              <a:gd name="connsiteY313" fmla="*/ 6858000 h 6858000"/>
              <a:gd name="connsiteX314" fmla="*/ 5682041 w 7467600"/>
              <a:gd name="connsiteY314" fmla="*/ 6355860 h 6858000"/>
              <a:gd name="connsiteX315" fmla="*/ 5461758 w 7467600"/>
              <a:gd name="connsiteY315" fmla="*/ 5820220 h 6858000"/>
              <a:gd name="connsiteX316" fmla="*/ 5237282 w 7467600"/>
              <a:gd name="connsiteY316" fmla="*/ 6579086 h 6858000"/>
              <a:gd name="connsiteX317" fmla="*/ 5115009 w 7467600"/>
              <a:gd name="connsiteY317" fmla="*/ 6858000 h 6858000"/>
              <a:gd name="connsiteX318" fmla="*/ 5028074 w 7467600"/>
              <a:gd name="connsiteY318" fmla="*/ 6858000 h 6858000"/>
              <a:gd name="connsiteX319" fmla="*/ 5079508 w 7467600"/>
              <a:gd name="connsiteY319" fmla="*/ 6749074 h 6858000"/>
              <a:gd name="connsiteX320" fmla="*/ 5371846 w 7467600"/>
              <a:gd name="connsiteY320" fmla="*/ 5924413 h 6858000"/>
              <a:gd name="connsiteX321" fmla="*/ 5270512 w 7467600"/>
              <a:gd name="connsiteY321" fmla="*/ 6138975 h 6858000"/>
              <a:gd name="connsiteX322" fmla="*/ 5062409 w 7467600"/>
              <a:gd name="connsiteY322" fmla="*/ 6653544 h 6858000"/>
              <a:gd name="connsiteX323" fmla="*/ 5036628 w 7467600"/>
              <a:gd name="connsiteY323" fmla="*/ 6754247 h 6858000"/>
              <a:gd name="connsiteX324" fmla="*/ 5009112 w 7467600"/>
              <a:gd name="connsiteY324" fmla="*/ 6858000 h 6858000"/>
              <a:gd name="connsiteX325" fmla="*/ 4976679 w 7467600"/>
              <a:gd name="connsiteY325" fmla="*/ 6858000 h 6858000"/>
              <a:gd name="connsiteX326" fmla="*/ 5006537 w 7467600"/>
              <a:gd name="connsiteY326" fmla="*/ 6747068 h 6858000"/>
              <a:gd name="connsiteX327" fmla="*/ 5032723 w 7467600"/>
              <a:gd name="connsiteY327" fmla="*/ 6644957 h 6858000"/>
              <a:gd name="connsiteX328" fmla="*/ 5242949 w 7467600"/>
              <a:gd name="connsiteY328" fmla="*/ 6125175 h 6858000"/>
              <a:gd name="connsiteX329" fmla="*/ 5286321 w 7467600"/>
              <a:gd name="connsiteY329" fmla="*/ 6033555 h 6858000"/>
              <a:gd name="connsiteX330" fmla="*/ 5008210 w 7467600"/>
              <a:gd name="connsiteY330" fmla="*/ 6649194 h 6858000"/>
              <a:gd name="connsiteX331" fmla="*/ 4986321 w 7467600"/>
              <a:gd name="connsiteY331" fmla="*/ 6765687 h 6858000"/>
              <a:gd name="connsiteX332" fmla="*/ 4973474 w 7467600"/>
              <a:gd name="connsiteY332" fmla="*/ 6858000 h 6858000"/>
              <a:gd name="connsiteX333" fmla="*/ 4907178 w 7467600"/>
              <a:gd name="connsiteY333" fmla="*/ 6858000 h 6858000"/>
              <a:gd name="connsiteX334" fmla="*/ 4910810 w 7467600"/>
              <a:gd name="connsiteY334" fmla="*/ 6829660 h 6858000"/>
              <a:gd name="connsiteX335" fmla="*/ 4987461 w 7467600"/>
              <a:gd name="connsiteY335" fmla="*/ 6432994 h 6858000"/>
              <a:gd name="connsiteX336" fmla="*/ 5179262 w 7467600"/>
              <a:gd name="connsiteY336" fmla="*/ 6035044 h 6858000"/>
              <a:gd name="connsiteX337" fmla="*/ 4689678 w 7467600"/>
              <a:gd name="connsiteY337" fmla="*/ 6440241 h 6858000"/>
              <a:gd name="connsiteX338" fmla="*/ 4477543 w 7467600"/>
              <a:gd name="connsiteY338" fmla="*/ 6674836 h 6858000"/>
              <a:gd name="connsiteX339" fmla="*/ 4329957 w 7467600"/>
              <a:gd name="connsiteY339" fmla="*/ 6858000 h 6858000"/>
              <a:gd name="connsiteX340" fmla="*/ 4218595 w 7467600"/>
              <a:gd name="connsiteY340" fmla="*/ 6858000 h 6858000"/>
              <a:gd name="connsiteX341" fmla="*/ 4368888 w 7467600"/>
              <a:gd name="connsiteY341" fmla="*/ 6668412 h 6858000"/>
              <a:gd name="connsiteX342" fmla="*/ 4563091 w 7467600"/>
              <a:gd name="connsiteY342" fmla="*/ 6442508 h 6858000"/>
              <a:gd name="connsiteX343" fmla="*/ 5387324 w 7467600"/>
              <a:gd name="connsiteY343" fmla="*/ 5705830 h 6858000"/>
              <a:gd name="connsiteX344" fmla="*/ 5073620 w 7467600"/>
              <a:gd name="connsiteY344" fmla="*/ 5955437 h 6858000"/>
              <a:gd name="connsiteX345" fmla="*/ 4689789 w 7467600"/>
              <a:gd name="connsiteY345" fmla="*/ 6268382 h 6858000"/>
              <a:gd name="connsiteX346" fmla="*/ 4418722 w 7467600"/>
              <a:gd name="connsiteY346" fmla="*/ 6570886 h 6858000"/>
              <a:gd name="connsiteX347" fmla="*/ 4214944 w 7467600"/>
              <a:gd name="connsiteY347" fmla="*/ 6858000 h 6858000"/>
              <a:gd name="connsiteX348" fmla="*/ 4177898 w 7467600"/>
              <a:gd name="connsiteY348" fmla="*/ 6858000 h 6858000"/>
              <a:gd name="connsiteX349" fmla="*/ 4391597 w 7467600"/>
              <a:gd name="connsiteY349" fmla="*/ 6556370 h 6858000"/>
              <a:gd name="connsiteX350" fmla="*/ 4668889 w 7467600"/>
              <a:gd name="connsiteY350" fmla="*/ 6246399 h 6858000"/>
              <a:gd name="connsiteX351" fmla="*/ 5055427 w 7467600"/>
              <a:gd name="connsiteY351" fmla="*/ 5931476 h 6858000"/>
              <a:gd name="connsiteX352" fmla="*/ 5371814 w 7467600"/>
              <a:gd name="connsiteY352" fmla="*/ 5678975 h 6858000"/>
              <a:gd name="connsiteX353" fmla="*/ 4987918 w 7467600"/>
              <a:gd name="connsiteY353" fmla="*/ 5838701 h 6858000"/>
              <a:gd name="connsiteX354" fmla="*/ 4317146 w 7467600"/>
              <a:gd name="connsiteY354" fmla="*/ 6587716 h 6858000"/>
              <a:gd name="connsiteX355" fmla="*/ 4171627 w 7467600"/>
              <a:gd name="connsiteY355" fmla="*/ 6858000 h 6858000"/>
              <a:gd name="connsiteX356" fmla="*/ 4081585 w 7467600"/>
              <a:gd name="connsiteY356" fmla="*/ 6858000 h 6858000"/>
              <a:gd name="connsiteX357" fmla="*/ 4238603 w 7467600"/>
              <a:gd name="connsiteY357" fmla="*/ 6559341 h 6858000"/>
              <a:gd name="connsiteX358" fmla="*/ 4778333 w 7467600"/>
              <a:gd name="connsiteY358" fmla="*/ 5873626 h 6858000"/>
              <a:gd name="connsiteX359" fmla="*/ 5414185 w 7467600"/>
              <a:gd name="connsiteY359" fmla="*/ 5573882 h 6858000"/>
              <a:gd name="connsiteX360" fmla="*/ 5959648 w 7467600"/>
              <a:gd name="connsiteY360" fmla="*/ 4760797 h 6858000"/>
              <a:gd name="connsiteX361" fmla="*/ 5355019 w 7467600"/>
              <a:gd name="connsiteY361" fmla="*/ 4734672 h 6858000"/>
              <a:gd name="connsiteX362" fmla="*/ 5083565 w 7467600"/>
              <a:gd name="connsiteY362" fmla="*/ 5179121 h 6858000"/>
              <a:gd name="connsiteX363" fmla="*/ 4713577 w 7467600"/>
              <a:gd name="connsiteY363" fmla="*/ 5616803 h 6858000"/>
              <a:gd name="connsiteX364" fmla="*/ 3989559 w 7467600"/>
              <a:gd name="connsiteY364" fmla="*/ 6145945 h 6858000"/>
              <a:gd name="connsiteX365" fmla="*/ 3939824 w 7467600"/>
              <a:gd name="connsiteY365" fmla="*/ 6066900 h 6858000"/>
              <a:gd name="connsiteX366" fmla="*/ 4584537 w 7467600"/>
              <a:gd name="connsiteY366" fmla="*/ 5324826 h 6858000"/>
              <a:gd name="connsiteX367" fmla="*/ 5037105 w 7467600"/>
              <a:gd name="connsiteY367" fmla="*/ 5088765 h 6858000"/>
              <a:gd name="connsiteX368" fmla="*/ 5039930 w 7467600"/>
              <a:gd name="connsiteY368" fmla="*/ 5089585 h 6858000"/>
              <a:gd name="connsiteX369" fmla="*/ 5263764 w 7467600"/>
              <a:gd name="connsiteY369" fmla="*/ 4735525 h 6858000"/>
              <a:gd name="connsiteX370" fmla="*/ 4086300 w 7467600"/>
              <a:gd name="connsiteY370" fmla="*/ 4884599 h 6858000"/>
              <a:gd name="connsiteX371" fmla="*/ 4085485 w 7467600"/>
              <a:gd name="connsiteY371" fmla="*/ 4899070 h 6858000"/>
              <a:gd name="connsiteX372" fmla="*/ 3871915 w 7467600"/>
              <a:gd name="connsiteY372" fmla="*/ 5253645 h 6858000"/>
              <a:gd name="connsiteX373" fmla="*/ 3799374 w 7467600"/>
              <a:gd name="connsiteY373" fmla="*/ 5466127 h 6858000"/>
              <a:gd name="connsiteX374" fmla="*/ 3498850 w 7467600"/>
              <a:gd name="connsiteY374" fmla="*/ 6661888 h 6858000"/>
              <a:gd name="connsiteX375" fmla="*/ 3399216 w 7467600"/>
              <a:gd name="connsiteY375" fmla="*/ 6858000 h 6858000"/>
              <a:gd name="connsiteX376" fmla="*/ 3303688 w 7467600"/>
              <a:gd name="connsiteY376" fmla="*/ 6858000 h 6858000"/>
              <a:gd name="connsiteX377" fmla="*/ 3391774 w 7467600"/>
              <a:gd name="connsiteY377" fmla="*/ 6697181 h 6858000"/>
              <a:gd name="connsiteX378" fmla="*/ 3735540 w 7467600"/>
              <a:gd name="connsiteY378" fmla="*/ 5546923 h 6858000"/>
              <a:gd name="connsiteX379" fmla="*/ 3729438 w 7467600"/>
              <a:gd name="connsiteY379" fmla="*/ 5569058 h 6858000"/>
              <a:gd name="connsiteX380" fmla="*/ 3707782 w 7467600"/>
              <a:gd name="connsiteY380" fmla="*/ 5644908 h 6858000"/>
              <a:gd name="connsiteX381" fmla="*/ 3583827 w 7467600"/>
              <a:gd name="connsiteY381" fmla="*/ 6039215 h 6858000"/>
              <a:gd name="connsiteX382" fmla="*/ 3547861 w 7467600"/>
              <a:gd name="connsiteY382" fmla="*/ 6129609 h 6858000"/>
              <a:gd name="connsiteX383" fmla="*/ 3490905 w 7467600"/>
              <a:gd name="connsiteY383" fmla="*/ 6277660 h 6858000"/>
              <a:gd name="connsiteX384" fmla="*/ 3455859 w 7467600"/>
              <a:gd name="connsiteY384" fmla="*/ 6391301 h 6858000"/>
              <a:gd name="connsiteX385" fmla="*/ 3429112 w 7467600"/>
              <a:gd name="connsiteY385" fmla="*/ 6479469 h 6858000"/>
              <a:gd name="connsiteX386" fmla="*/ 3304862 w 7467600"/>
              <a:gd name="connsiteY386" fmla="*/ 6796476 h 6858000"/>
              <a:gd name="connsiteX387" fmla="*/ 3276071 w 7467600"/>
              <a:gd name="connsiteY387" fmla="*/ 6858000 h 6858000"/>
              <a:gd name="connsiteX388" fmla="*/ 3240805 w 7467600"/>
              <a:gd name="connsiteY388" fmla="*/ 6858000 h 6858000"/>
              <a:gd name="connsiteX389" fmla="*/ 3275917 w 7467600"/>
              <a:gd name="connsiteY389" fmla="*/ 6783192 h 6858000"/>
              <a:gd name="connsiteX390" fmla="*/ 3399358 w 7467600"/>
              <a:gd name="connsiteY390" fmla="*/ 6469011 h 6858000"/>
              <a:gd name="connsiteX391" fmla="*/ 3425650 w 7467600"/>
              <a:gd name="connsiteY391" fmla="*/ 6381333 h 6858000"/>
              <a:gd name="connsiteX392" fmla="*/ 3460661 w 7467600"/>
              <a:gd name="connsiteY392" fmla="*/ 6266763 h 6858000"/>
              <a:gd name="connsiteX393" fmla="*/ 3518021 w 7467600"/>
              <a:gd name="connsiteY393" fmla="*/ 6117298 h 6858000"/>
              <a:gd name="connsiteX394" fmla="*/ 3554035 w 7467600"/>
              <a:gd name="connsiteY394" fmla="*/ 6027832 h 6858000"/>
              <a:gd name="connsiteX395" fmla="*/ 3677174 w 7467600"/>
              <a:gd name="connsiteY395" fmla="*/ 5636351 h 6858000"/>
              <a:gd name="connsiteX396" fmla="*/ 3698819 w 7467600"/>
              <a:gd name="connsiteY396" fmla="*/ 5560503 h 6858000"/>
              <a:gd name="connsiteX397" fmla="*/ 3702094 w 7467600"/>
              <a:gd name="connsiteY397" fmla="*/ 5549194 h 6858000"/>
              <a:gd name="connsiteX398" fmla="*/ 3398355 w 7467600"/>
              <a:gd name="connsiteY398" fmla="*/ 6094603 h 6858000"/>
              <a:gd name="connsiteX399" fmla="*/ 3193941 w 7467600"/>
              <a:gd name="connsiteY399" fmla="*/ 6798775 h 6858000"/>
              <a:gd name="connsiteX400" fmla="*/ 3184140 w 7467600"/>
              <a:gd name="connsiteY400" fmla="*/ 6858000 h 6858000"/>
              <a:gd name="connsiteX401" fmla="*/ 3099978 w 7467600"/>
              <a:gd name="connsiteY401" fmla="*/ 6858000 h 6858000"/>
              <a:gd name="connsiteX402" fmla="*/ 3101556 w 7467600"/>
              <a:gd name="connsiteY402" fmla="*/ 6843337 h 6858000"/>
              <a:gd name="connsiteX403" fmla="*/ 3370162 w 7467600"/>
              <a:gd name="connsiteY403" fmla="*/ 5785550 h 6858000"/>
              <a:gd name="connsiteX404" fmla="*/ 3746477 w 7467600"/>
              <a:gd name="connsiteY404" fmla="*/ 5377889 h 6858000"/>
              <a:gd name="connsiteX405" fmla="*/ 3863399 w 7467600"/>
              <a:gd name="connsiteY405" fmla="*/ 5087257 h 6858000"/>
              <a:gd name="connsiteX406" fmla="*/ 3968712 w 7467600"/>
              <a:gd name="connsiteY406" fmla="*/ 4913989 h 6858000"/>
              <a:gd name="connsiteX407" fmla="*/ 2792390 w 7467600"/>
              <a:gd name="connsiteY407" fmla="*/ 5382974 h 6858000"/>
              <a:gd name="connsiteX408" fmla="*/ 2714982 w 7467600"/>
              <a:gd name="connsiteY408" fmla="*/ 5427051 h 6858000"/>
              <a:gd name="connsiteX409" fmla="*/ 2813361 w 7467600"/>
              <a:gd name="connsiteY409" fmla="*/ 6023912 h 6858000"/>
              <a:gd name="connsiteX410" fmla="*/ 2688430 w 7467600"/>
              <a:gd name="connsiteY410" fmla="*/ 6801564 h 6858000"/>
              <a:gd name="connsiteX411" fmla="*/ 2629626 w 7467600"/>
              <a:gd name="connsiteY411" fmla="*/ 6763394 h 6858000"/>
              <a:gd name="connsiteX412" fmla="*/ 2565328 w 7467600"/>
              <a:gd name="connsiteY412" fmla="*/ 5516399 h 6858000"/>
              <a:gd name="connsiteX413" fmla="*/ 1922999 w 7467600"/>
              <a:gd name="connsiteY413" fmla="*/ 5980343 h 6858000"/>
              <a:gd name="connsiteX414" fmla="*/ 1950261 w 7467600"/>
              <a:gd name="connsiteY414" fmla="*/ 6405858 h 6858000"/>
              <a:gd name="connsiteX415" fmla="*/ 2365554 w 7467600"/>
              <a:gd name="connsiteY415" fmla="*/ 6759107 h 6858000"/>
              <a:gd name="connsiteX416" fmla="*/ 2424142 w 7467600"/>
              <a:gd name="connsiteY416" fmla="*/ 6858000 h 6858000"/>
              <a:gd name="connsiteX417" fmla="*/ 2395994 w 7467600"/>
              <a:gd name="connsiteY417" fmla="*/ 6858000 h 6858000"/>
              <a:gd name="connsiteX418" fmla="*/ 2392863 w 7467600"/>
              <a:gd name="connsiteY418" fmla="*/ 6852964 h 6858000"/>
              <a:gd name="connsiteX419" fmla="*/ 2017589 w 7467600"/>
              <a:gd name="connsiteY419" fmla="*/ 6493982 h 6858000"/>
              <a:gd name="connsiteX420" fmla="*/ 2147336 w 7467600"/>
              <a:gd name="connsiteY420" fmla="*/ 6594052 h 6858000"/>
              <a:gd name="connsiteX421" fmla="*/ 2207047 w 7467600"/>
              <a:gd name="connsiteY421" fmla="*/ 6654540 h 6858000"/>
              <a:gd name="connsiteX422" fmla="*/ 2299106 w 7467600"/>
              <a:gd name="connsiteY422" fmla="*/ 6778931 h 6858000"/>
              <a:gd name="connsiteX423" fmla="*/ 2314430 w 7467600"/>
              <a:gd name="connsiteY423" fmla="*/ 6801144 h 6858000"/>
              <a:gd name="connsiteX424" fmla="*/ 2352406 w 7467600"/>
              <a:gd name="connsiteY424" fmla="*/ 6858000 h 6858000"/>
              <a:gd name="connsiteX425" fmla="*/ 2314492 w 7467600"/>
              <a:gd name="connsiteY425" fmla="*/ 6858000 h 6858000"/>
              <a:gd name="connsiteX426" fmla="*/ 2288095 w 7467600"/>
              <a:gd name="connsiteY426" fmla="*/ 6818030 h 6858000"/>
              <a:gd name="connsiteX427" fmla="*/ 2272768 w 7467600"/>
              <a:gd name="connsiteY427" fmla="*/ 6795822 h 6858000"/>
              <a:gd name="connsiteX428" fmla="*/ 2182715 w 7467600"/>
              <a:gd name="connsiteY428" fmla="*/ 6675071 h 6858000"/>
              <a:gd name="connsiteX429" fmla="*/ 2032061 w 7467600"/>
              <a:gd name="connsiteY429" fmla="*/ 6541380 h 6858000"/>
              <a:gd name="connsiteX430" fmla="*/ 2257220 w 7467600"/>
              <a:gd name="connsiteY430" fmla="*/ 6826257 h 6858000"/>
              <a:gd name="connsiteX431" fmla="*/ 2281324 w 7467600"/>
              <a:gd name="connsiteY431" fmla="*/ 6858000 h 6858000"/>
              <a:gd name="connsiteX432" fmla="*/ 2242860 w 7467600"/>
              <a:gd name="connsiteY432" fmla="*/ 6858000 h 6858000"/>
              <a:gd name="connsiteX433" fmla="*/ 2232818 w 7467600"/>
              <a:gd name="connsiteY433" fmla="*/ 6844926 h 6858000"/>
              <a:gd name="connsiteX434" fmla="*/ 1990172 w 7467600"/>
              <a:gd name="connsiteY434" fmla="*/ 6542121 h 6858000"/>
              <a:gd name="connsiteX435" fmla="*/ 2124090 w 7467600"/>
              <a:gd name="connsiteY435" fmla="*/ 6761017 h 6858000"/>
              <a:gd name="connsiteX436" fmla="*/ 2200380 w 7467600"/>
              <a:gd name="connsiteY436" fmla="*/ 6858000 h 6858000"/>
              <a:gd name="connsiteX437" fmla="*/ 2147507 w 7467600"/>
              <a:gd name="connsiteY437" fmla="*/ 6858000 h 6858000"/>
              <a:gd name="connsiteX438" fmla="*/ 2070668 w 7467600"/>
              <a:gd name="connsiteY438" fmla="*/ 6761520 h 6858000"/>
              <a:gd name="connsiteX439" fmla="*/ 1975142 w 7467600"/>
              <a:gd name="connsiteY439" fmla="*/ 6585570 h 6858000"/>
              <a:gd name="connsiteX440" fmla="*/ 2050035 w 7467600"/>
              <a:gd name="connsiteY440" fmla="*/ 6813345 h 6858000"/>
              <a:gd name="connsiteX441" fmla="*/ 2063025 w 7467600"/>
              <a:gd name="connsiteY441" fmla="*/ 6858000 h 6858000"/>
              <a:gd name="connsiteX442" fmla="*/ 2021675 w 7467600"/>
              <a:gd name="connsiteY442" fmla="*/ 6858000 h 6858000"/>
              <a:gd name="connsiteX443" fmla="*/ 2019308 w 7467600"/>
              <a:gd name="connsiteY443" fmla="*/ 6847118 h 6858000"/>
              <a:gd name="connsiteX444" fmla="*/ 1938835 w 7467600"/>
              <a:gd name="connsiteY444" fmla="*/ 6551160 h 6858000"/>
              <a:gd name="connsiteX445" fmla="*/ 1953230 w 7467600"/>
              <a:gd name="connsiteY445" fmla="*/ 6759699 h 6858000"/>
              <a:gd name="connsiteX446" fmla="*/ 1956763 w 7467600"/>
              <a:gd name="connsiteY446" fmla="*/ 6778191 h 6858000"/>
              <a:gd name="connsiteX447" fmla="*/ 1967925 w 7467600"/>
              <a:gd name="connsiteY447" fmla="*/ 6858000 h 6858000"/>
              <a:gd name="connsiteX448" fmla="*/ 1936622 w 7467600"/>
              <a:gd name="connsiteY448" fmla="*/ 6858000 h 6858000"/>
              <a:gd name="connsiteX449" fmla="*/ 1926261 w 7467600"/>
              <a:gd name="connsiteY449" fmla="*/ 6784064 h 6858000"/>
              <a:gd name="connsiteX450" fmla="*/ 1922724 w 7467600"/>
              <a:gd name="connsiteY450" fmla="*/ 6765577 h 6858000"/>
              <a:gd name="connsiteX451" fmla="*/ 1904650 w 7467600"/>
              <a:gd name="connsiteY451" fmla="*/ 6639616 h 6858000"/>
              <a:gd name="connsiteX452" fmla="*/ 1885273 w 7467600"/>
              <a:gd name="connsiteY452" fmla="*/ 6858000 h 6858000"/>
              <a:gd name="connsiteX453" fmla="*/ 1854363 w 7467600"/>
              <a:gd name="connsiteY453" fmla="*/ 6858000 h 6858000"/>
              <a:gd name="connsiteX454" fmla="*/ 1880391 w 7467600"/>
              <a:gd name="connsiteY454" fmla="*/ 6603796 h 6858000"/>
              <a:gd name="connsiteX455" fmla="*/ 1818273 w 7467600"/>
              <a:gd name="connsiteY455" fmla="*/ 6715729 h 6858000"/>
              <a:gd name="connsiteX456" fmla="*/ 1794691 w 7467600"/>
              <a:gd name="connsiteY456" fmla="*/ 6843239 h 6858000"/>
              <a:gd name="connsiteX457" fmla="*/ 1794914 w 7467600"/>
              <a:gd name="connsiteY457" fmla="*/ 6858000 h 6858000"/>
              <a:gd name="connsiteX458" fmla="*/ 1746128 w 7467600"/>
              <a:gd name="connsiteY458" fmla="*/ 6858000 h 6858000"/>
              <a:gd name="connsiteX459" fmla="*/ 1753934 w 7467600"/>
              <a:gd name="connsiteY459" fmla="*/ 6724796 h 6858000"/>
              <a:gd name="connsiteX460" fmla="*/ 1792053 w 7467600"/>
              <a:gd name="connsiteY460" fmla="*/ 6572396 h 6858000"/>
              <a:gd name="connsiteX461" fmla="*/ 1862248 w 7467600"/>
              <a:gd name="connsiteY461" fmla="*/ 6266397 h 6858000"/>
              <a:gd name="connsiteX462" fmla="*/ 1862250 w 7467600"/>
              <a:gd name="connsiteY462" fmla="*/ 6033531 h 6858000"/>
              <a:gd name="connsiteX463" fmla="*/ 1211999 w 7467600"/>
              <a:gd name="connsiteY463" fmla="*/ 6683610 h 6858000"/>
              <a:gd name="connsiteX464" fmla="*/ 1213266 w 7467600"/>
              <a:gd name="connsiteY464" fmla="*/ 6691947 h 6858000"/>
              <a:gd name="connsiteX465" fmla="*/ 1203370 w 7467600"/>
              <a:gd name="connsiteY465" fmla="*/ 6850676 h 6858000"/>
              <a:gd name="connsiteX466" fmla="*/ 1203671 w 7467600"/>
              <a:gd name="connsiteY466" fmla="*/ 6858000 h 6858000"/>
              <a:gd name="connsiteX467" fmla="*/ 1143180 w 7467600"/>
              <a:gd name="connsiteY467" fmla="*/ 6858000 h 6858000"/>
              <a:gd name="connsiteX468" fmla="*/ 1142176 w 7467600"/>
              <a:gd name="connsiteY468" fmla="*/ 6766045 h 6858000"/>
              <a:gd name="connsiteX469" fmla="*/ 1067484 w 7467600"/>
              <a:gd name="connsiteY469" fmla="*/ 6858000 h 6858000"/>
              <a:gd name="connsiteX470" fmla="*/ 953928 w 7467600"/>
              <a:gd name="connsiteY470" fmla="*/ 6858000 h 6858000"/>
              <a:gd name="connsiteX471" fmla="*/ 959715 w 7467600"/>
              <a:gd name="connsiteY471" fmla="*/ 6850185 h 6858000"/>
              <a:gd name="connsiteX472" fmla="*/ 1483788 w 7467600"/>
              <a:gd name="connsiteY472" fmla="*/ 6259174 h 6858000"/>
              <a:gd name="connsiteX473" fmla="*/ 1100671 w 7467600"/>
              <a:gd name="connsiteY473" fmla="*/ 6252137 h 6858000"/>
              <a:gd name="connsiteX474" fmla="*/ 1090144 w 7467600"/>
              <a:gd name="connsiteY474" fmla="*/ 6256748 h 6858000"/>
              <a:gd name="connsiteX475" fmla="*/ 1095872 w 7467600"/>
              <a:gd name="connsiteY475" fmla="*/ 6271892 h 6858000"/>
              <a:gd name="connsiteX476" fmla="*/ 262785 w 7467600"/>
              <a:gd name="connsiteY476" fmla="*/ 6845450 h 6858000"/>
              <a:gd name="connsiteX477" fmla="*/ 209968 w 7467600"/>
              <a:gd name="connsiteY477" fmla="*/ 6770713 h 6858000"/>
              <a:gd name="connsiteX478" fmla="*/ 873460 w 7467600"/>
              <a:gd name="connsiteY478" fmla="*/ 6253768 h 6858000"/>
              <a:gd name="connsiteX479" fmla="*/ 192686 w 7467600"/>
              <a:gd name="connsiteY479" fmla="*/ 5849257 h 6858000"/>
              <a:gd name="connsiteX480" fmla="*/ 4696 w 7467600"/>
              <a:gd name="connsiteY480" fmla="*/ 5697668 h 6858000"/>
              <a:gd name="connsiteX481" fmla="*/ 0 w 7467600"/>
              <a:gd name="connsiteY481" fmla="*/ 5689984 h 6858000"/>
              <a:gd name="connsiteX482" fmla="*/ 0 w 7467600"/>
              <a:gd name="connsiteY482" fmla="*/ 5513472 h 6858000"/>
              <a:gd name="connsiteX483" fmla="*/ 174101 w 7467600"/>
              <a:gd name="connsiteY483" fmla="*/ 5620277 h 6858000"/>
              <a:gd name="connsiteX484" fmla="*/ 891800 w 7467600"/>
              <a:gd name="connsiteY484" fmla="*/ 6036935 h 6858000"/>
              <a:gd name="connsiteX485" fmla="*/ 1072219 w 7467600"/>
              <a:gd name="connsiteY485" fmla="*/ 6169443 h 6858000"/>
              <a:gd name="connsiteX486" fmla="*/ 1074117 w 7467600"/>
              <a:gd name="connsiteY486" fmla="*/ 6170301 h 6858000"/>
              <a:gd name="connsiteX487" fmla="*/ 1083114 w 7467600"/>
              <a:gd name="connsiteY487" fmla="*/ 6174131 h 6858000"/>
              <a:gd name="connsiteX488" fmla="*/ 1543010 w 7467600"/>
              <a:gd name="connsiteY488" fmla="*/ 6191140 h 6858000"/>
              <a:gd name="connsiteX489" fmla="*/ 1551080 w 7467600"/>
              <a:gd name="connsiteY489" fmla="*/ 6195006 h 6858000"/>
              <a:gd name="connsiteX490" fmla="*/ 2345443 w 7467600"/>
              <a:gd name="connsiteY490" fmla="*/ 5549882 h 6858000"/>
              <a:gd name="connsiteX491" fmla="*/ 1721499 w 7467600"/>
              <a:gd name="connsiteY491" fmla="*/ 5599969 h 6858000"/>
              <a:gd name="connsiteX492" fmla="*/ 767716 w 7467600"/>
              <a:gd name="connsiteY492" fmla="*/ 5472768 h 6858000"/>
              <a:gd name="connsiteX493" fmla="*/ 722147 w 7467600"/>
              <a:gd name="connsiteY493" fmla="*/ 5393091 h 6858000"/>
              <a:gd name="connsiteX494" fmla="*/ 1485552 w 7467600"/>
              <a:gd name="connsiteY494" fmla="*/ 5313202 h 6858000"/>
              <a:gd name="connsiteX495" fmla="*/ 2143004 w 7467600"/>
              <a:gd name="connsiteY495" fmla="*/ 5402420 h 6858000"/>
              <a:gd name="connsiteX496" fmla="*/ 1933391 w 7467600"/>
              <a:gd name="connsiteY496" fmla="*/ 5156971 h 6858000"/>
              <a:gd name="connsiteX497" fmla="*/ 1827118 w 7467600"/>
              <a:gd name="connsiteY497" fmla="*/ 4968410 h 6858000"/>
              <a:gd name="connsiteX498" fmla="*/ 1837349 w 7467600"/>
              <a:gd name="connsiteY498" fmla="*/ 4956357 h 6858000"/>
              <a:gd name="connsiteX499" fmla="*/ 2162835 w 7467600"/>
              <a:gd name="connsiteY499" fmla="*/ 5187853 h 6858000"/>
              <a:gd name="connsiteX500" fmla="*/ 2257167 w 7467600"/>
              <a:gd name="connsiteY500" fmla="*/ 5462123 h 6858000"/>
              <a:gd name="connsiteX501" fmla="*/ 2261598 w 7467600"/>
              <a:gd name="connsiteY501" fmla="*/ 5467998 h 6858000"/>
              <a:gd name="connsiteX502" fmla="*/ 2437177 w 7467600"/>
              <a:gd name="connsiteY502" fmla="*/ 5479608 h 6858000"/>
              <a:gd name="connsiteX503" fmla="*/ 2445247 w 7467600"/>
              <a:gd name="connsiteY503" fmla="*/ 5483476 h 6858000"/>
              <a:gd name="connsiteX504" fmla="*/ 2743626 w 7467600"/>
              <a:gd name="connsiteY504" fmla="*/ 5304819 h 6858000"/>
              <a:gd name="connsiteX505" fmla="*/ 3048102 w 7467600"/>
              <a:gd name="connsiteY505" fmla="*/ 5150595 h 6858000"/>
              <a:gd name="connsiteX506" fmla="*/ 1799414 w 7467600"/>
              <a:gd name="connsiteY506" fmla="*/ 4694732 h 6858000"/>
              <a:gd name="connsiteX507" fmla="*/ 1771735 w 7467600"/>
              <a:gd name="connsiteY507" fmla="*/ 4619929 h 6858000"/>
              <a:gd name="connsiteX508" fmla="*/ 3104273 w 7467600"/>
              <a:gd name="connsiteY508" fmla="*/ 5076159 h 6858000"/>
              <a:gd name="connsiteX509" fmla="*/ 3113245 w 7467600"/>
              <a:gd name="connsiteY509" fmla="*/ 5090705 h 6858000"/>
              <a:gd name="connsiteX510" fmla="*/ 3126294 w 7467600"/>
              <a:gd name="connsiteY510" fmla="*/ 5114400 h 6858000"/>
              <a:gd name="connsiteX511" fmla="*/ 3937433 w 7467600"/>
              <a:gd name="connsiteY511" fmla="*/ 4830473 h 6858000"/>
              <a:gd name="connsiteX512" fmla="*/ 3590475 w 7467600"/>
              <a:gd name="connsiteY512" fmla="*/ 4597974 h 6858000"/>
              <a:gd name="connsiteX513" fmla="*/ 3100264 w 7467600"/>
              <a:gd name="connsiteY513" fmla="*/ 4579845 h 6858000"/>
              <a:gd name="connsiteX514" fmla="*/ 2183576 w 7467600"/>
              <a:gd name="connsiteY514" fmla="*/ 4227150 h 6858000"/>
              <a:gd name="connsiteX515" fmla="*/ 2151029 w 7467600"/>
              <a:gd name="connsiteY515" fmla="*/ 4146947 h 6858000"/>
              <a:gd name="connsiteX516" fmla="*/ 3563434 w 7467600"/>
              <a:gd name="connsiteY516" fmla="*/ 4469115 h 6858000"/>
              <a:gd name="connsiteX517" fmla="*/ 3177952 w 7467600"/>
              <a:gd name="connsiteY517" fmla="*/ 3657386 h 6858000"/>
              <a:gd name="connsiteX518" fmla="*/ 3189263 w 7467600"/>
              <a:gd name="connsiteY518" fmla="*/ 3625726 h 6858000"/>
              <a:gd name="connsiteX519" fmla="*/ 3560912 w 7467600"/>
              <a:gd name="connsiteY519" fmla="*/ 4079863 h 6858000"/>
              <a:gd name="connsiteX520" fmla="*/ 3626636 w 7467600"/>
              <a:gd name="connsiteY520" fmla="*/ 4512230 h 6858000"/>
              <a:gd name="connsiteX521" fmla="*/ 3653088 w 7467600"/>
              <a:gd name="connsiteY521" fmla="*/ 4521417 h 6858000"/>
              <a:gd name="connsiteX522" fmla="*/ 3988128 w 7467600"/>
              <a:gd name="connsiteY522" fmla="*/ 4817267 h 6858000"/>
              <a:gd name="connsiteX523" fmla="*/ 4830582 w 7467600"/>
              <a:gd name="connsiteY523" fmla="*/ 4676000 h 6858000"/>
              <a:gd name="connsiteX524" fmla="*/ 4830100 w 7467600"/>
              <a:gd name="connsiteY524" fmla="*/ 4675554 h 6858000"/>
              <a:gd name="connsiteX525" fmla="*/ 4036318 w 7467600"/>
              <a:gd name="connsiteY525" fmla="*/ 4147013 h 6858000"/>
              <a:gd name="connsiteX526" fmla="*/ 3432098 w 7467600"/>
              <a:gd name="connsiteY526" fmla="*/ 3537312 h 6858000"/>
              <a:gd name="connsiteX527" fmla="*/ 3446761 w 7467600"/>
              <a:gd name="connsiteY527" fmla="*/ 3461278 h 6858000"/>
              <a:gd name="connsiteX528" fmla="*/ 4419733 w 7467600"/>
              <a:gd name="connsiteY528" fmla="*/ 3963555 h 6858000"/>
              <a:gd name="connsiteX529" fmla="*/ 4781371 w 7467600"/>
              <a:gd name="connsiteY529" fmla="*/ 4458604 h 6858000"/>
              <a:gd name="connsiteX530" fmla="*/ 4780440 w 7467600"/>
              <a:gd name="connsiteY530" fmla="*/ 4470290 h 6858000"/>
              <a:gd name="connsiteX531" fmla="*/ 4898954 w 7467600"/>
              <a:gd name="connsiteY531" fmla="*/ 4662092 h 6858000"/>
              <a:gd name="connsiteX532" fmla="*/ 4900699 w 7467600"/>
              <a:gd name="connsiteY532" fmla="*/ 4670867 h 6858000"/>
              <a:gd name="connsiteX533" fmla="*/ 5714511 w 7467600"/>
              <a:gd name="connsiteY533" fmla="*/ 4663483 h 6858000"/>
              <a:gd name="connsiteX534" fmla="*/ 5464793 w 7467600"/>
              <a:gd name="connsiteY534" fmla="*/ 4393556 h 6858000"/>
              <a:gd name="connsiteX535" fmla="*/ 5461897 w 7467600"/>
              <a:gd name="connsiteY535" fmla="*/ 4390879 h 6858000"/>
              <a:gd name="connsiteX536" fmla="*/ 4294126 w 7467600"/>
              <a:gd name="connsiteY536" fmla="*/ 3303048 h 6858000"/>
              <a:gd name="connsiteX537" fmla="*/ 4305321 w 7467600"/>
              <a:gd name="connsiteY537" fmla="*/ 3256953 h 6858000"/>
              <a:gd name="connsiteX538" fmla="*/ 4949299 w 7467600"/>
              <a:gd name="connsiteY538" fmla="*/ 3766336 h 6858000"/>
              <a:gd name="connsiteX539" fmla="*/ 5291452 w 7467600"/>
              <a:gd name="connsiteY539" fmla="*/ 4076801 h 6858000"/>
              <a:gd name="connsiteX540" fmla="*/ 5434998 w 7467600"/>
              <a:gd name="connsiteY540" fmla="*/ 4254100 h 6858000"/>
              <a:gd name="connsiteX541" fmla="*/ 5351015 w 7467600"/>
              <a:gd name="connsiteY541" fmla="*/ 3760989 h 6858000"/>
              <a:gd name="connsiteX542" fmla="*/ 5413780 w 7467600"/>
              <a:gd name="connsiteY542" fmla="*/ 2966265 h 6858000"/>
              <a:gd name="connsiteX543" fmla="*/ 5425627 w 7467600"/>
              <a:gd name="connsiteY543" fmla="*/ 2954192 h 6858000"/>
              <a:gd name="connsiteX544" fmla="*/ 6604735 w 7467600"/>
              <a:gd name="connsiteY544" fmla="*/ 2041381 h 6858000"/>
              <a:gd name="connsiteX545" fmla="*/ 7204487 w 7467600"/>
              <a:gd name="connsiteY545" fmla="*/ 2742112 h 6858000"/>
              <a:gd name="connsiteX546" fmla="*/ 7131592 w 7467600"/>
              <a:gd name="connsiteY546" fmla="*/ 2672096 h 6858000"/>
              <a:gd name="connsiteX547" fmla="*/ 6996344 w 7467600"/>
              <a:gd name="connsiteY547" fmla="*/ 2518310 h 6858000"/>
              <a:gd name="connsiteX548" fmla="*/ 6735495 w 7467600"/>
              <a:gd name="connsiteY548" fmla="*/ 2196890 h 6858000"/>
              <a:gd name="connsiteX549" fmla="*/ 6721901 w 7467600"/>
              <a:gd name="connsiteY549" fmla="*/ 2179274 h 6858000"/>
              <a:gd name="connsiteX550" fmla="*/ 6604735 w 7467600"/>
              <a:gd name="connsiteY550" fmla="*/ 2041381 h 6858000"/>
              <a:gd name="connsiteX551" fmla="*/ 6591670 w 7467600"/>
              <a:gd name="connsiteY551" fmla="*/ 1988277 h 6858000"/>
              <a:gd name="connsiteX552" fmla="*/ 6747349 w 7467600"/>
              <a:gd name="connsiteY552" fmla="*/ 2160069 h 6858000"/>
              <a:gd name="connsiteX553" fmla="*/ 6760943 w 7467600"/>
              <a:gd name="connsiteY553" fmla="*/ 2177686 h 6858000"/>
              <a:gd name="connsiteX554" fmla="*/ 7021065 w 7467600"/>
              <a:gd name="connsiteY554" fmla="*/ 2498102 h 6858000"/>
              <a:gd name="connsiteX555" fmla="*/ 7155223 w 7467600"/>
              <a:gd name="connsiteY555" fmla="*/ 2650386 h 6858000"/>
              <a:gd name="connsiteX556" fmla="*/ 7203167 w 7467600"/>
              <a:gd name="connsiteY556" fmla="*/ 2697288 h 6858000"/>
              <a:gd name="connsiteX557" fmla="*/ 6937703 w 7467600"/>
              <a:gd name="connsiteY557" fmla="*/ 2321981 h 6858000"/>
              <a:gd name="connsiteX558" fmla="*/ 6591670 w 7467600"/>
              <a:gd name="connsiteY558" fmla="*/ 1988277 h 6858000"/>
              <a:gd name="connsiteX559" fmla="*/ 5798671 w 7467600"/>
              <a:gd name="connsiteY559" fmla="*/ 1981601 h 6858000"/>
              <a:gd name="connsiteX560" fmla="*/ 5754709 w 7467600"/>
              <a:gd name="connsiteY560" fmla="*/ 2071454 h 6858000"/>
              <a:gd name="connsiteX561" fmla="*/ 5763044 w 7467600"/>
              <a:gd name="connsiteY561" fmla="*/ 2842206 h 6858000"/>
              <a:gd name="connsiteX562" fmla="*/ 5764974 w 7467600"/>
              <a:gd name="connsiteY562" fmla="*/ 2799609 h 6858000"/>
              <a:gd name="connsiteX563" fmla="*/ 5767665 w 7467600"/>
              <a:gd name="connsiteY563" fmla="*/ 2666409 h 6858000"/>
              <a:gd name="connsiteX564" fmla="*/ 5763055 w 7467600"/>
              <a:gd name="connsiteY564" fmla="*/ 2579705 h 6858000"/>
              <a:gd name="connsiteX565" fmla="*/ 5758079 w 7467600"/>
              <a:gd name="connsiteY565" fmla="*/ 2492508 h 6858000"/>
              <a:gd name="connsiteX566" fmla="*/ 5779325 w 7467600"/>
              <a:gd name="connsiteY566" fmla="*/ 2197069 h 6858000"/>
              <a:gd name="connsiteX567" fmla="*/ 5798671 w 7467600"/>
              <a:gd name="connsiteY567" fmla="*/ 1981601 h 6858000"/>
              <a:gd name="connsiteX568" fmla="*/ 5829202 w 7467600"/>
              <a:gd name="connsiteY568" fmla="*/ 1971679 h 6858000"/>
              <a:gd name="connsiteX569" fmla="*/ 5809558 w 7467600"/>
              <a:gd name="connsiteY569" fmla="*/ 2198043 h 6858000"/>
              <a:gd name="connsiteX570" fmla="*/ 5788653 w 7467600"/>
              <a:gd name="connsiteY570" fmla="*/ 2489430 h 6858000"/>
              <a:gd name="connsiteX571" fmla="*/ 5793439 w 7467600"/>
              <a:gd name="connsiteY571" fmla="*/ 2575235 h 6858000"/>
              <a:gd name="connsiteX572" fmla="*/ 5796837 w 7467600"/>
              <a:gd name="connsiteY572" fmla="*/ 2637633 h 6858000"/>
              <a:gd name="connsiteX573" fmla="*/ 5818614 w 7467600"/>
              <a:gd name="connsiteY573" fmla="*/ 2473055 h 6858000"/>
              <a:gd name="connsiteX574" fmla="*/ 5829202 w 7467600"/>
              <a:gd name="connsiteY574" fmla="*/ 1971679 h 6858000"/>
              <a:gd name="connsiteX575" fmla="*/ 5911389 w 7467600"/>
              <a:gd name="connsiteY575" fmla="*/ 1898371 h 6858000"/>
              <a:gd name="connsiteX576" fmla="*/ 6237627 w 7467600"/>
              <a:gd name="connsiteY576" fmla="*/ 2231921 h 6858000"/>
              <a:gd name="connsiteX577" fmla="*/ 5911389 w 7467600"/>
              <a:gd name="connsiteY577" fmla="*/ 1898371 h 6858000"/>
              <a:gd name="connsiteX578" fmla="*/ 6944437 w 7467600"/>
              <a:gd name="connsiteY578" fmla="*/ 1575402 h 6858000"/>
              <a:gd name="connsiteX579" fmla="*/ 6304730 w 7467600"/>
              <a:gd name="connsiteY579" fmla="*/ 1766654 h 6858000"/>
              <a:gd name="connsiteX580" fmla="*/ 6944437 w 7467600"/>
              <a:gd name="connsiteY580" fmla="*/ 1575402 h 6858000"/>
              <a:gd name="connsiteX581" fmla="*/ 7019523 w 7467600"/>
              <a:gd name="connsiteY581" fmla="*/ 1519450 h 6858000"/>
              <a:gd name="connsiteX582" fmla="*/ 6298091 w 7467600"/>
              <a:gd name="connsiteY582" fmla="*/ 1737122 h 6858000"/>
              <a:gd name="connsiteX583" fmla="*/ 7019523 w 7467600"/>
              <a:gd name="connsiteY583" fmla="*/ 1519450 h 6858000"/>
              <a:gd name="connsiteX584" fmla="*/ 2399523 w 7467600"/>
              <a:gd name="connsiteY584" fmla="*/ 1428234 h 6858000"/>
              <a:gd name="connsiteX585" fmla="*/ 2224982 w 7467600"/>
              <a:gd name="connsiteY585" fmla="*/ 1826201 h 6858000"/>
              <a:gd name="connsiteX586" fmla="*/ 2096099 w 7467600"/>
              <a:gd name="connsiteY586" fmla="*/ 2345900 h 6858000"/>
              <a:gd name="connsiteX587" fmla="*/ 2283317 w 7467600"/>
              <a:gd name="connsiteY587" fmla="*/ 1796925 h 6858000"/>
              <a:gd name="connsiteX588" fmla="*/ 2448558 w 7467600"/>
              <a:gd name="connsiteY588" fmla="*/ 1373435 h 6858000"/>
              <a:gd name="connsiteX589" fmla="*/ 2312521 w 7467600"/>
              <a:gd name="connsiteY589" fmla="*/ 1806140 h 6858000"/>
              <a:gd name="connsiteX590" fmla="*/ 2127533 w 7467600"/>
              <a:gd name="connsiteY590" fmla="*/ 2348380 h 6858000"/>
              <a:gd name="connsiteX591" fmla="*/ 2358080 w 7467600"/>
              <a:gd name="connsiteY591" fmla="*/ 1866134 h 6858000"/>
              <a:gd name="connsiteX592" fmla="*/ 2407436 w 7467600"/>
              <a:gd name="connsiteY592" fmla="*/ 1651070 h 6858000"/>
              <a:gd name="connsiteX593" fmla="*/ 2448558 w 7467600"/>
              <a:gd name="connsiteY593" fmla="*/ 1373435 h 6858000"/>
              <a:gd name="connsiteX594" fmla="*/ 278707 w 7467600"/>
              <a:gd name="connsiteY594" fmla="*/ 1352270 h 6858000"/>
              <a:gd name="connsiteX595" fmla="*/ 321570 w 7467600"/>
              <a:gd name="connsiteY595" fmla="*/ 1861610 h 6858000"/>
              <a:gd name="connsiteX596" fmla="*/ 294281 w 7467600"/>
              <a:gd name="connsiteY596" fmla="*/ 1440658 h 6858000"/>
              <a:gd name="connsiteX597" fmla="*/ 1423821 w 7467600"/>
              <a:gd name="connsiteY597" fmla="*/ 1351958 h 6858000"/>
              <a:gd name="connsiteX598" fmla="*/ 1638521 w 7467600"/>
              <a:gd name="connsiteY598" fmla="*/ 1908470 h 6858000"/>
              <a:gd name="connsiteX599" fmla="*/ 1754199 w 7467600"/>
              <a:gd name="connsiteY599" fmla="*/ 2149284 h 6858000"/>
              <a:gd name="connsiteX600" fmla="*/ 1908359 w 7467600"/>
              <a:gd name="connsiteY600" fmla="*/ 2364988 h 6858000"/>
              <a:gd name="connsiteX601" fmla="*/ 1647661 w 7467600"/>
              <a:gd name="connsiteY601" fmla="*/ 1825945 h 6858000"/>
              <a:gd name="connsiteX602" fmla="*/ 1423821 w 7467600"/>
              <a:gd name="connsiteY602" fmla="*/ 1351958 h 6858000"/>
              <a:gd name="connsiteX603" fmla="*/ 1431890 w 7467600"/>
              <a:gd name="connsiteY603" fmla="*/ 1306475 h 6858000"/>
              <a:gd name="connsiteX604" fmla="*/ 1507597 w 7467600"/>
              <a:gd name="connsiteY604" fmla="*/ 1446132 h 6858000"/>
              <a:gd name="connsiteX605" fmla="*/ 1674586 w 7467600"/>
              <a:gd name="connsiteY605" fmla="*/ 1813832 h 6858000"/>
              <a:gd name="connsiteX606" fmla="*/ 1815950 w 7467600"/>
              <a:gd name="connsiteY606" fmla="*/ 2128564 h 6858000"/>
              <a:gd name="connsiteX607" fmla="*/ 1984242 w 7467600"/>
              <a:gd name="connsiteY607" fmla="*/ 2430829 h 6858000"/>
              <a:gd name="connsiteX608" fmla="*/ 2014023 w 7467600"/>
              <a:gd name="connsiteY608" fmla="*/ 2450995 h 6858000"/>
              <a:gd name="connsiteX609" fmla="*/ 1747337 w 7467600"/>
              <a:gd name="connsiteY609" fmla="*/ 1855264 h 6858000"/>
              <a:gd name="connsiteX610" fmla="*/ 1533749 w 7467600"/>
              <a:gd name="connsiteY610" fmla="*/ 1478656 h 6858000"/>
              <a:gd name="connsiteX611" fmla="*/ 1431890 w 7467600"/>
              <a:gd name="connsiteY611" fmla="*/ 1306475 h 6858000"/>
              <a:gd name="connsiteX612" fmla="*/ 5052692 w 7467600"/>
              <a:gd name="connsiteY612" fmla="*/ 1292994 h 6858000"/>
              <a:gd name="connsiteX613" fmla="*/ 5200661 w 7467600"/>
              <a:gd name="connsiteY613" fmla="*/ 1635186 h 6858000"/>
              <a:gd name="connsiteX614" fmla="*/ 5297138 w 7467600"/>
              <a:gd name="connsiteY614" fmla="*/ 1906351 h 6858000"/>
              <a:gd name="connsiteX615" fmla="*/ 5052692 w 7467600"/>
              <a:gd name="connsiteY615" fmla="*/ 1292994 h 6858000"/>
              <a:gd name="connsiteX616" fmla="*/ 5009948 w 7467600"/>
              <a:gd name="connsiteY616" fmla="*/ 1273619 h 6858000"/>
              <a:gd name="connsiteX617" fmla="*/ 5121777 w 7467600"/>
              <a:gd name="connsiteY617" fmla="*/ 1654213 h 6858000"/>
              <a:gd name="connsiteX618" fmla="*/ 5293545 w 7467600"/>
              <a:gd name="connsiteY618" fmla="*/ 2072247 h 6858000"/>
              <a:gd name="connsiteX619" fmla="*/ 5294042 w 7467600"/>
              <a:gd name="connsiteY619" fmla="*/ 2065019 h 6858000"/>
              <a:gd name="connsiteX620" fmla="*/ 5171936 w 7467600"/>
              <a:gd name="connsiteY620" fmla="*/ 1647613 h 6858000"/>
              <a:gd name="connsiteX621" fmla="*/ 5009948 w 7467600"/>
              <a:gd name="connsiteY621" fmla="*/ 1273619 h 6858000"/>
              <a:gd name="connsiteX622" fmla="*/ 655236 w 7467600"/>
              <a:gd name="connsiteY622" fmla="*/ 1268632 h 6858000"/>
              <a:gd name="connsiteX623" fmla="*/ 839521 w 7467600"/>
              <a:gd name="connsiteY623" fmla="*/ 1685315 h 6858000"/>
              <a:gd name="connsiteX624" fmla="*/ 1109416 w 7467600"/>
              <a:gd name="connsiteY624" fmla="*/ 2061663 h 6858000"/>
              <a:gd name="connsiteX625" fmla="*/ 1298300 w 7467600"/>
              <a:gd name="connsiteY625" fmla="*/ 2247742 h 6858000"/>
              <a:gd name="connsiteX626" fmla="*/ 1125871 w 7467600"/>
              <a:gd name="connsiteY626" fmla="*/ 1989513 h 6858000"/>
              <a:gd name="connsiteX627" fmla="*/ 981574 w 7467600"/>
              <a:gd name="connsiteY627" fmla="*/ 1783157 h 6858000"/>
              <a:gd name="connsiteX628" fmla="*/ 922198 w 7467600"/>
              <a:gd name="connsiteY628" fmla="*/ 1677437 h 6858000"/>
              <a:gd name="connsiteX629" fmla="*/ 869293 w 7467600"/>
              <a:gd name="connsiteY629" fmla="*/ 1583214 h 6858000"/>
              <a:gd name="connsiteX630" fmla="*/ 751431 w 7467600"/>
              <a:gd name="connsiteY630" fmla="*/ 1405731 h 6858000"/>
              <a:gd name="connsiteX631" fmla="*/ 6516292 w 7467600"/>
              <a:gd name="connsiteY631" fmla="*/ 1263064 h 6858000"/>
              <a:gd name="connsiteX632" fmla="*/ 5736320 w 7467600"/>
              <a:gd name="connsiteY632" fmla="*/ 1501803 h 6858000"/>
              <a:gd name="connsiteX633" fmla="*/ 6516292 w 7467600"/>
              <a:gd name="connsiteY633" fmla="*/ 1263064 h 6858000"/>
              <a:gd name="connsiteX634" fmla="*/ 291466 w 7467600"/>
              <a:gd name="connsiteY634" fmla="*/ 1250369 h 6858000"/>
              <a:gd name="connsiteX635" fmla="*/ 323180 w 7467600"/>
              <a:gd name="connsiteY635" fmla="*/ 1435283 h 6858000"/>
              <a:gd name="connsiteX636" fmla="*/ 349381 w 7467600"/>
              <a:gd name="connsiteY636" fmla="*/ 1875041 h 6858000"/>
              <a:gd name="connsiteX637" fmla="*/ 374363 w 7467600"/>
              <a:gd name="connsiteY637" fmla="*/ 1506494 h 6858000"/>
              <a:gd name="connsiteX638" fmla="*/ 302168 w 7467600"/>
              <a:gd name="connsiteY638" fmla="*/ 1274495 h 6858000"/>
              <a:gd name="connsiteX639" fmla="*/ 291466 w 7467600"/>
              <a:gd name="connsiteY639" fmla="*/ 1250369 h 6858000"/>
              <a:gd name="connsiteX640" fmla="*/ 678222 w 7467600"/>
              <a:gd name="connsiteY640" fmla="*/ 1248670 h 6858000"/>
              <a:gd name="connsiteX641" fmla="*/ 775536 w 7467600"/>
              <a:gd name="connsiteY641" fmla="*/ 1388015 h 6858000"/>
              <a:gd name="connsiteX642" fmla="*/ 894529 w 7467600"/>
              <a:gd name="connsiteY642" fmla="*/ 1567739 h 6858000"/>
              <a:gd name="connsiteX643" fmla="*/ 948000 w 7467600"/>
              <a:gd name="connsiteY643" fmla="*/ 1663088 h 6858000"/>
              <a:gd name="connsiteX644" fmla="*/ 1006812 w 7467600"/>
              <a:gd name="connsiteY644" fmla="*/ 1767683 h 6858000"/>
              <a:gd name="connsiteX645" fmla="*/ 1149133 w 7467600"/>
              <a:gd name="connsiteY645" fmla="*/ 1971513 h 6858000"/>
              <a:gd name="connsiteX646" fmla="*/ 1333952 w 7467600"/>
              <a:gd name="connsiteY646" fmla="*/ 2251620 h 6858000"/>
              <a:gd name="connsiteX647" fmla="*/ 1337329 w 7467600"/>
              <a:gd name="connsiteY647" fmla="*/ 2258350 h 6858000"/>
              <a:gd name="connsiteX648" fmla="*/ 1014726 w 7467600"/>
              <a:gd name="connsiteY648" fmla="*/ 1615556 h 6858000"/>
              <a:gd name="connsiteX649" fmla="*/ 678222 w 7467600"/>
              <a:gd name="connsiteY649" fmla="*/ 1248670 h 6858000"/>
              <a:gd name="connsiteX650" fmla="*/ 6691602 w 7467600"/>
              <a:gd name="connsiteY650" fmla="*/ 1140573 h 6858000"/>
              <a:gd name="connsiteX651" fmla="*/ 6571100 w 7467600"/>
              <a:gd name="connsiteY651" fmla="*/ 1183662 h 6858000"/>
              <a:gd name="connsiteX652" fmla="*/ 6241687 w 7467600"/>
              <a:gd name="connsiteY652" fmla="*/ 1257600 h 6858000"/>
              <a:gd name="connsiteX653" fmla="*/ 5693009 w 7467600"/>
              <a:gd name="connsiteY653" fmla="*/ 1478256 h 6858000"/>
              <a:gd name="connsiteX654" fmla="*/ 6548420 w 7467600"/>
              <a:gd name="connsiteY654" fmla="*/ 1214599 h 6858000"/>
              <a:gd name="connsiteX655" fmla="*/ 6605473 w 7467600"/>
              <a:gd name="connsiteY655" fmla="*/ 1184686 h 6858000"/>
              <a:gd name="connsiteX656" fmla="*/ 6691602 w 7467600"/>
              <a:gd name="connsiteY656" fmla="*/ 1140573 h 6858000"/>
              <a:gd name="connsiteX657" fmla="*/ 4002475 w 7467600"/>
              <a:gd name="connsiteY657" fmla="*/ 1037802 h 6858000"/>
              <a:gd name="connsiteX658" fmla="*/ 4000324 w 7467600"/>
              <a:gd name="connsiteY658" fmla="*/ 1039362 h 6858000"/>
              <a:gd name="connsiteX659" fmla="*/ 4002862 w 7467600"/>
              <a:gd name="connsiteY659" fmla="*/ 1042866 h 6858000"/>
              <a:gd name="connsiteX660" fmla="*/ 4002475 w 7467600"/>
              <a:gd name="connsiteY660" fmla="*/ 1037802 h 6858000"/>
              <a:gd name="connsiteX661" fmla="*/ 506322 w 7467600"/>
              <a:gd name="connsiteY661" fmla="*/ 1020997 h 6858000"/>
              <a:gd name="connsiteX662" fmla="*/ 533068 w 7467600"/>
              <a:gd name="connsiteY662" fmla="*/ 1029409 h 6858000"/>
              <a:gd name="connsiteX663" fmla="*/ 1232525 w 7467600"/>
              <a:gd name="connsiteY663" fmla="*/ 1804675 h 6858000"/>
              <a:gd name="connsiteX664" fmla="*/ 1388858 w 7467600"/>
              <a:gd name="connsiteY664" fmla="*/ 2368011 h 6858000"/>
              <a:gd name="connsiteX665" fmla="*/ 1384098 w 7467600"/>
              <a:gd name="connsiteY665" fmla="*/ 2378125 h 6858000"/>
              <a:gd name="connsiteX666" fmla="*/ 1425393 w 7467600"/>
              <a:gd name="connsiteY666" fmla="*/ 2589124 h 6858000"/>
              <a:gd name="connsiteX667" fmla="*/ 1424001 w 7467600"/>
              <a:gd name="connsiteY667" fmla="*/ 2597541 h 6858000"/>
              <a:gd name="connsiteX668" fmla="*/ 2152729 w 7467600"/>
              <a:gd name="connsiteY668" fmla="*/ 2864487 h 6858000"/>
              <a:gd name="connsiteX669" fmla="*/ 2020609 w 7467600"/>
              <a:gd name="connsiteY669" fmla="*/ 2539671 h 6858000"/>
              <a:gd name="connsiteX670" fmla="*/ 2018920 w 7467600"/>
              <a:gd name="connsiteY670" fmla="*/ 2536309 h 6858000"/>
              <a:gd name="connsiteX671" fmla="*/ 1342441 w 7467600"/>
              <a:gd name="connsiteY671" fmla="*/ 1173017 h 6858000"/>
              <a:gd name="connsiteX672" fmla="*/ 1367925 w 7467600"/>
              <a:gd name="connsiteY672" fmla="*/ 1135648 h 6858000"/>
              <a:gd name="connsiteX673" fmla="*/ 1771401 w 7467600"/>
              <a:gd name="connsiteY673" fmla="*/ 1806673 h 6858000"/>
              <a:gd name="connsiteX674" fmla="*/ 1972385 w 7467600"/>
              <a:gd name="connsiteY674" fmla="*/ 2198735 h 6858000"/>
              <a:gd name="connsiteX675" fmla="*/ 2040892 w 7467600"/>
              <a:gd name="connsiteY675" fmla="*/ 2405205 h 6858000"/>
              <a:gd name="connsiteX676" fmla="*/ 2131689 w 7467600"/>
              <a:gd name="connsiteY676" fmla="*/ 1936926 h 6858000"/>
              <a:gd name="connsiteX677" fmla="*/ 2454820 w 7467600"/>
              <a:gd name="connsiteY677" fmla="*/ 1248808 h 6858000"/>
              <a:gd name="connsiteX678" fmla="*/ 2492512 w 7467600"/>
              <a:gd name="connsiteY678" fmla="*/ 1302920 h 6858000"/>
              <a:gd name="connsiteX679" fmla="*/ 2081216 w 7467600"/>
              <a:gd name="connsiteY679" fmla="*/ 2527513 h 6858000"/>
              <a:gd name="connsiteX680" fmla="*/ 2081211 w 7467600"/>
              <a:gd name="connsiteY680" fmla="*/ 2528916 h 6858000"/>
              <a:gd name="connsiteX681" fmla="*/ 2199067 w 7467600"/>
              <a:gd name="connsiteY681" fmla="*/ 2884061 h 6858000"/>
              <a:gd name="connsiteX682" fmla="*/ 3192586 w 7467600"/>
              <a:gd name="connsiteY682" fmla="*/ 3411496 h 6858000"/>
              <a:gd name="connsiteX683" fmla="*/ 3182620 w 7467600"/>
              <a:gd name="connsiteY683" fmla="*/ 3483279 h 6858000"/>
              <a:gd name="connsiteX684" fmla="*/ 2435119 w 7467600"/>
              <a:gd name="connsiteY684" fmla="*/ 3080173 h 6858000"/>
              <a:gd name="connsiteX685" fmla="*/ 2410152 w 7467600"/>
              <a:gd name="connsiteY685" fmla="*/ 3063751 h 6858000"/>
              <a:gd name="connsiteX686" fmla="*/ 2408099 w 7467600"/>
              <a:gd name="connsiteY686" fmla="*/ 3064403 h 6858000"/>
              <a:gd name="connsiteX687" fmla="*/ 2407218 w 7467600"/>
              <a:gd name="connsiteY687" fmla="*/ 3070324 h 6858000"/>
              <a:gd name="connsiteX688" fmla="*/ 2380138 w 7467600"/>
              <a:gd name="connsiteY688" fmla="*/ 3099341 h 6858000"/>
              <a:gd name="connsiteX689" fmla="*/ 1765923 w 7467600"/>
              <a:gd name="connsiteY689" fmla="*/ 3581043 h 6858000"/>
              <a:gd name="connsiteX690" fmla="*/ 1702258 w 7467600"/>
              <a:gd name="connsiteY690" fmla="*/ 3612286 h 6858000"/>
              <a:gd name="connsiteX691" fmla="*/ 1538370 w 7467600"/>
              <a:gd name="connsiteY691" fmla="*/ 3811804 h 6858000"/>
              <a:gd name="connsiteX692" fmla="*/ 542867 w 7467600"/>
              <a:gd name="connsiteY692" fmla="*/ 4944092 h 6858000"/>
              <a:gd name="connsiteX693" fmla="*/ 515800 w 7467600"/>
              <a:gd name="connsiteY693" fmla="*/ 4862180 h 6858000"/>
              <a:gd name="connsiteX694" fmla="*/ 909145 w 7467600"/>
              <a:gd name="connsiteY694" fmla="*/ 4199225 h 6858000"/>
              <a:gd name="connsiteX695" fmla="*/ 1214067 w 7467600"/>
              <a:gd name="connsiteY695" fmla="*/ 3908561 h 6858000"/>
              <a:gd name="connsiteX696" fmla="*/ 640967 w 7467600"/>
              <a:gd name="connsiteY696" fmla="*/ 4105601 h 6858000"/>
              <a:gd name="connsiteX697" fmla="*/ 112563 w 7467600"/>
              <a:gd name="connsiteY697" fmla="*/ 4396952 h 6858000"/>
              <a:gd name="connsiteX698" fmla="*/ 0 w 7467600"/>
              <a:gd name="connsiteY698" fmla="*/ 4466006 h 6858000"/>
              <a:gd name="connsiteX699" fmla="*/ 0 w 7467600"/>
              <a:gd name="connsiteY699" fmla="*/ 4233763 h 6858000"/>
              <a:gd name="connsiteX700" fmla="*/ 36881 w 7467600"/>
              <a:gd name="connsiteY700" fmla="*/ 4200118 h 6858000"/>
              <a:gd name="connsiteX701" fmla="*/ 910534 w 7467600"/>
              <a:gd name="connsiteY701" fmla="*/ 3629753 h 6858000"/>
              <a:gd name="connsiteX702" fmla="*/ 1578717 w 7467600"/>
              <a:gd name="connsiteY702" fmla="*/ 3575982 h 6858000"/>
              <a:gd name="connsiteX703" fmla="*/ 2338780 w 7467600"/>
              <a:gd name="connsiteY703" fmla="*/ 3033725 h 6858000"/>
              <a:gd name="connsiteX704" fmla="*/ 1807991 w 7467600"/>
              <a:gd name="connsiteY704" fmla="*/ 2807184 h 6858000"/>
              <a:gd name="connsiteX705" fmla="*/ 1416358 w 7467600"/>
              <a:gd name="connsiteY705" fmla="*/ 3112571 h 6858000"/>
              <a:gd name="connsiteX706" fmla="*/ 939066 w 7467600"/>
              <a:gd name="connsiteY706" fmla="*/ 3378798 h 6858000"/>
              <a:gd name="connsiteX707" fmla="*/ 115099 w 7467600"/>
              <a:gd name="connsiteY707" fmla="*/ 3607650 h 6858000"/>
              <a:gd name="connsiteX708" fmla="*/ 97284 w 7467600"/>
              <a:gd name="connsiteY708" fmla="*/ 3520393 h 6858000"/>
              <a:gd name="connsiteX709" fmla="*/ 922050 w 7467600"/>
              <a:gd name="connsiteY709" fmla="*/ 3074867 h 6858000"/>
              <a:gd name="connsiteX710" fmla="*/ 1405265 w 7467600"/>
              <a:gd name="connsiteY710" fmla="*/ 3016319 h 6858000"/>
              <a:gd name="connsiteX711" fmla="*/ 1407512 w 7467600"/>
              <a:gd name="connsiteY711" fmla="*/ 3018001 h 6858000"/>
              <a:gd name="connsiteX712" fmla="*/ 1726266 w 7467600"/>
              <a:gd name="connsiteY712" fmla="*/ 2777274 h 6858000"/>
              <a:gd name="connsiteX713" fmla="*/ 625390 w 7467600"/>
              <a:gd name="connsiteY713" fmla="*/ 2514541 h 6858000"/>
              <a:gd name="connsiteX714" fmla="*/ 619799 w 7467600"/>
              <a:gd name="connsiteY714" fmla="*/ 2527180 h 6858000"/>
              <a:gd name="connsiteX715" fmla="*/ 310030 w 7467600"/>
              <a:gd name="connsiteY715" fmla="*/ 2771818 h 6858000"/>
              <a:gd name="connsiteX716" fmla="*/ 173877 w 7467600"/>
              <a:gd name="connsiteY716" fmla="*/ 2937056 h 6858000"/>
              <a:gd name="connsiteX717" fmla="*/ 77889 w 7467600"/>
              <a:gd name="connsiteY717" fmla="*/ 3138440 h 6858000"/>
              <a:gd name="connsiteX718" fmla="*/ 0 w 7467600"/>
              <a:gd name="connsiteY718" fmla="*/ 3271395 h 6858000"/>
              <a:gd name="connsiteX719" fmla="*/ 0 w 7467600"/>
              <a:gd name="connsiteY719" fmla="*/ 3153002 h 6858000"/>
              <a:gd name="connsiteX720" fmla="*/ 2386 w 7467600"/>
              <a:gd name="connsiteY720" fmla="*/ 3149203 h 6858000"/>
              <a:gd name="connsiteX721" fmla="*/ 89753 w 7467600"/>
              <a:gd name="connsiteY721" fmla="*/ 2987702 h 6858000"/>
              <a:gd name="connsiteX722" fmla="*/ 76869 w 7467600"/>
              <a:gd name="connsiteY722" fmla="*/ 3005404 h 6858000"/>
              <a:gd name="connsiteX723" fmla="*/ 32049 w 7467600"/>
              <a:gd name="connsiteY723" fmla="*/ 3065814 h 6858000"/>
              <a:gd name="connsiteX724" fmla="*/ 0 w 7467600"/>
              <a:gd name="connsiteY724" fmla="*/ 3108744 h 6858000"/>
              <a:gd name="connsiteX725" fmla="*/ 0 w 7467600"/>
              <a:gd name="connsiteY725" fmla="*/ 3058059 h 6858000"/>
              <a:gd name="connsiteX726" fmla="*/ 7610 w 7467600"/>
              <a:gd name="connsiteY726" fmla="*/ 3047889 h 6858000"/>
              <a:gd name="connsiteX727" fmla="*/ 52419 w 7467600"/>
              <a:gd name="connsiteY727" fmla="*/ 2987479 h 6858000"/>
              <a:gd name="connsiteX728" fmla="*/ 59142 w 7467600"/>
              <a:gd name="connsiteY728" fmla="*/ 2978488 h 6858000"/>
              <a:gd name="connsiteX729" fmla="*/ 0 w 7467600"/>
              <a:gd name="connsiteY729" fmla="*/ 3015334 h 6858000"/>
              <a:gd name="connsiteX730" fmla="*/ 0 w 7467600"/>
              <a:gd name="connsiteY730" fmla="*/ 2914286 h 6858000"/>
              <a:gd name="connsiteX731" fmla="*/ 36383 w 7467600"/>
              <a:gd name="connsiteY731" fmla="*/ 2901128 h 6858000"/>
              <a:gd name="connsiteX732" fmla="*/ 156329 w 7467600"/>
              <a:gd name="connsiteY732" fmla="*/ 2840533 h 6858000"/>
              <a:gd name="connsiteX733" fmla="*/ 358355 w 7467600"/>
              <a:gd name="connsiteY733" fmla="*/ 2620471 h 6858000"/>
              <a:gd name="connsiteX734" fmla="*/ 510577 w 7467600"/>
              <a:gd name="connsiteY734" fmla="*/ 2501244 h 6858000"/>
              <a:gd name="connsiteX735" fmla="*/ 211967 w 7467600"/>
              <a:gd name="connsiteY735" fmla="*/ 2479171 h 6858000"/>
              <a:gd name="connsiteX736" fmla="*/ 0 w 7467600"/>
              <a:gd name="connsiteY736" fmla="*/ 2476398 h 6858000"/>
              <a:gd name="connsiteX737" fmla="*/ 0 w 7467600"/>
              <a:gd name="connsiteY737" fmla="*/ 2389189 h 6858000"/>
              <a:gd name="connsiteX738" fmla="*/ 103062 w 7467600"/>
              <a:gd name="connsiteY738" fmla="*/ 2389518 h 6858000"/>
              <a:gd name="connsiteX739" fmla="*/ 510734 w 7467600"/>
              <a:gd name="connsiteY739" fmla="*/ 2416201 h 6858000"/>
              <a:gd name="connsiteX740" fmla="*/ 279257 w 7467600"/>
              <a:gd name="connsiteY740" fmla="*/ 2092102 h 6858000"/>
              <a:gd name="connsiteX741" fmla="*/ 65265 w 7467600"/>
              <a:gd name="connsiteY741" fmla="*/ 2006049 h 6858000"/>
              <a:gd name="connsiteX742" fmla="*/ 0 w 7467600"/>
              <a:gd name="connsiteY742" fmla="*/ 1982532 h 6858000"/>
              <a:gd name="connsiteX743" fmla="*/ 0 w 7467600"/>
              <a:gd name="connsiteY743" fmla="*/ 1912789 h 6858000"/>
              <a:gd name="connsiteX744" fmla="*/ 97460 w 7467600"/>
              <a:gd name="connsiteY744" fmla="*/ 1953725 h 6858000"/>
              <a:gd name="connsiteX745" fmla="*/ 221272 w 7467600"/>
              <a:gd name="connsiteY745" fmla="*/ 1980766 h 6858000"/>
              <a:gd name="connsiteX746" fmla="*/ 116765 w 7467600"/>
              <a:gd name="connsiteY746" fmla="*/ 1911033 h 6858000"/>
              <a:gd name="connsiteX747" fmla="*/ 16405 w 7467600"/>
              <a:gd name="connsiteY747" fmla="*/ 1803412 h 6858000"/>
              <a:gd name="connsiteX748" fmla="*/ 0 w 7467600"/>
              <a:gd name="connsiteY748" fmla="*/ 1784777 h 6858000"/>
              <a:gd name="connsiteX749" fmla="*/ 0 w 7467600"/>
              <a:gd name="connsiteY749" fmla="*/ 1740082 h 6858000"/>
              <a:gd name="connsiteX750" fmla="*/ 39394 w 7467600"/>
              <a:gd name="connsiteY750" fmla="*/ 1784856 h 6858000"/>
              <a:gd name="connsiteX751" fmla="*/ 135813 w 7467600"/>
              <a:gd name="connsiteY751" fmla="*/ 1888838 h 6858000"/>
              <a:gd name="connsiteX752" fmla="*/ 242575 w 7467600"/>
              <a:gd name="connsiteY752" fmla="*/ 1958841 h 6858000"/>
              <a:gd name="connsiteX753" fmla="*/ 82197 w 7467600"/>
              <a:gd name="connsiteY753" fmla="*/ 1754826 h 6858000"/>
              <a:gd name="connsiteX754" fmla="*/ 0 w 7467600"/>
              <a:gd name="connsiteY754" fmla="*/ 1679650 h 6858000"/>
              <a:gd name="connsiteX755" fmla="*/ 0 w 7467600"/>
              <a:gd name="connsiteY755" fmla="*/ 1602463 h 6858000"/>
              <a:gd name="connsiteX756" fmla="*/ 84689 w 7467600"/>
              <a:gd name="connsiteY756" fmla="*/ 1677442 h 6858000"/>
              <a:gd name="connsiteX757" fmla="*/ 298437 w 7467600"/>
              <a:gd name="connsiteY757" fmla="*/ 1968019 h 6858000"/>
              <a:gd name="connsiteX758" fmla="*/ 227269 w 7467600"/>
              <a:gd name="connsiteY758" fmla="*/ 1114064 h 6858000"/>
              <a:gd name="connsiteX759" fmla="*/ 248003 w 7467600"/>
              <a:gd name="connsiteY759" fmla="*/ 1089613 h 6858000"/>
              <a:gd name="connsiteX760" fmla="*/ 427020 w 7467600"/>
              <a:gd name="connsiteY760" fmla="*/ 1619803 h 6858000"/>
              <a:gd name="connsiteX761" fmla="*/ 340345 w 7467600"/>
              <a:gd name="connsiteY761" fmla="*/ 2027739 h 6858000"/>
              <a:gd name="connsiteX762" fmla="*/ 360865 w 7467600"/>
              <a:gd name="connsiteY762" fmla="*/ 2044827 h 6858000"/>
              <a:gd name="connsiteX763" fmla="*/ 560414 w 7467600"/>
              <a:gd name="connsiteY763" fmla="*/ 2421457 h 6858000"/>
              <a:gd name="connsiteX764" fmla="*/ 1359703 w 7467600"/>
              <a:gd name="connsiteY764" fmla="*/ 2578554 h 6858000"/>
              <a:gd name="connsiteX765" fmla="*/ 1359422 w 7467600"/>
              <a:gd name="connsiteY765" fmla="*/ 2577994 h 6858000"/>
              <a:gd name="connsiteX766" fmla="*/ 828701 w 7467600"/>
              <a:gd name="connsiteY766" fmla="*/ 1839520 h 6858000"/>
              <a:gd name="connsiteX767" fmla="*/ 494427 w 7467600"/>
              <a:gd name="connsiteY767" fmla="*/ 1092333 h 6858000"/>
              <a:gd name="connsiteX768" fmla="*/ 506322 w 7467600"/>
              <a:gd name="connsiteY768" fmla="*/ 1020997 h 6858000"/>
              <a:gd name="connsiteX769" fmla="*/ 4570198 w 7467600"/>
              <a:gd name="connsiteY769" fmla="*/ 978081 h 6858000"/>
              <a:gd name="connsiteX770" fmla="*/ 4523691 w 7467600"/>
              <a:gd name="connsiteY770" fmla="*/ 1127776 h 6858000"/>
              <a:gd name="connsiteX771" fmla="*/ 4509875 w 7467600"/>
              <a:gd name="connsiteY771" fmla="*/ 1167552 h 6858000"/>
              <a:gd name="connsiteX772" fmla="*/ 4478168 w 7467600"/>
              <a:gd name="connsiteY772" fmla="*/ 1260735 h 6858000"/>
              <a:gd name="connsiteX773" fmla="*/ 4409309 w 7467600"/>
              <a:gd name="connsiteY773" fmla="*/ 1666996 h 6858000"/>
              <a:gd name="connsiteX774" fmla="*/ 4370031 w 7467600"/>
              <a:gd name="connsiteY774" fmla="*/ 1955666 h 6858000"/>
              <a:gd name="connsiteX775" fmla="*/ 4570198 w 7467600"/>
              <a:gd name="connsiteY775" fmla="*/ 978081 h 6858000"/>
              <a:gd name="connsiteX776" fmla="*/ 4557898 w 7467600"/>
              <a:gd name="connsiteY776" fmla="*/ 900011 h 6858000"/>
              <a:gd name="connsiteX777" fmla="*/ 4344840 w 7467600"/>
              <a:gd name="connsiteY777" fmla="*/ 1922038 h 6858000"/>
              <a:gd name="connsiteX778" fmla="*/ 4378710 w 7467600"/>
              <a:gd name="connsiteY778" fmla="*/ 1665516 h 6858000"/>
              <a:gd name="connsiteX779" fmla="*/ 4448798 w 7467600"/>
              <a:gd name="connsiteY779" fmla="*/ 1253024 h 6858000"/>
              <a:gd name="connsiteX780" fmla="*/ 4480315 w 7467600"/>
              <a:gd name="connsiteY780" fmla="*/ 1158454 h 6858000"/>
              <a:gd name="connsiteX781" fmla="*/ 4494133 w 7467600"/>
              <a:gd name="connsiteY781" fmla="*/ 1118676 h 6858000"/>
              <a:gd name="connsiteX782" fmla="*/ 4557898 w 7467600"/>
              <a:gd name="connsiteY782" fmla="*/ 900011 h 6858000"/>
              <a:gd name="connsiteX783" fmla="*/ 5870151 w 7467600"/>
              <a:gd name="connsiteY783" fmla="*/ 898890 h 6858000"/>
              <a:gd name="connsiteX784" fmla="*/ 5861335 w 7467600"/>
              <a:gd name="connsiteY784" fmla="*/ 899177 h 6858000"/>
              <a:gd name="connsiteX785" fmla="*/ 5843702 w 7467600"/>
              <a:gd name="connsiteY785" fmla="*/ 899748 h 6858000"/>
              <a:gd name="connsiteX786" fmla="*/ 5651107 w 7467600"/>
              <a:gd name="connsiteY786" fmla="*/ 920306 h 6858000"/>
              <a:gd name="connsiteX787" fmla="*/ 5459407 w 7467600"/>
              <a:gd name="connsiteY787" fmla="*/ 940975 h 6858000"/>
              <a:gd name="connsiteX788" fmla="*/ 5374846 w 7467600"/>
              <a:gd name="connsiteY788" fmla="*/ 941988 h 6858000"/>
              <a:gd name="connsiteX789" fmla="*/ 5256105 w 7467600"/>
              <a:gd name="connsiteY789" fmla="*/ 945632 h 6858000"/>
              <a:gd name="connsiteX790" fmla="*/ 5107071 w 7467600"/>
              <a:gd name="connsiteY790" fmla="*/ 969720 h 6858000"/>
              <a:gd name="connsiteX791" fmla="*/ 4998681 w 7467600"/>
              <a:gd name="connsiteY791" fmla="*/ 988771 h 6858000"/>
              <a:gd name="connsiteX792" fmla="*/ 5870151 w 7467600"/>
              <a:gd name="connsiteY792" fmla="*/ 898890 h 6858000"/>
              <a:gd name="connsiteX793" fmla="*/ 5504425 w 7467600"/>
              <a:gd name="connsiteY793" fmla="*/ 848067 h 6858000"/>
              <a:gd name="connsiteX794" fmla="*/ 4968849 w 7467600"/>
              <a:gd name="connsiteY794" fmla="*/ 962318 h 6858000"/>
              <a:gd name="connsiteX795" fmla="*/ 5104039 w 7467600"/>
              <a:gd name="connsiteY795" fmla="*/ 940634 h 6858000"/>
              <a:gd name="connsiteX796" fmla="*/ 5256311 w 7467600"/>
              <a:gd name="connsiteY796" fmla="*/ 916490 h 6858000"/>
              <a:gd name="connsiteX797" fmla="*/ 5377381 w 7467600"/>
              <a:gd name="connsiteY797" fmla="*/ 912671 h 6858000"/>
              <a:gd name="connsiteX798" fmla="*/ 5460148 w 7467600"/>
              <a:gd name="connsiteY798" fmla="*/ 911442 h 6858000"/>
              <a:gd name="connsiteX799" fmla="*/ 5648971 w 7467600"/>
              <a:gd name="connsiteY799" fmla="*/ 891331 h 6858000"/>
              <a:gd name="connsiteX800" fmla="*/ 5844807 w 7467600"/>
              <a:gd name="connsiteY800" fmla="*/ 870718 h 6858000"/>
              <a:gd name="connsiteX801" fmla="*/ 5862975 w 7467600"/>
              <a:gd name="connsiteY801" fmla="*/ 869756 h 6858000"/>
              <a:gd name="connsiteX802" fmla="*/ 5920887 w 7467600"/>
              <a:gd name="connsiteY802" fmla="*/ 865929 h 6858000"/>
              <a:gd name="connsiteX803" fmla="*/ 5504425 w 7467600"/>
              <a:gd name="connsiteY803" fmla="*/ 848067 h 6858000"/>
              <a:gd name="connsiteX804" fmla="*/ 3607114 w 7467600"/>
              <a:gd name="connsiteY804" fmla="*/ 467441 h 6858000"/>
              <a:gd name="connsiteX805" fmla="*/ 3296242 w 7467600"/>
              <a:gd name="connsiteY805" fmla="*/ 807991 h 6858000"/>
              <a:gd name="connsiteX806" fmla="*/ 3174674 w 7467600"/>
              <a:gd name="connsiteY806" fmla="*/ 919759 h 6858000"/>
              <a:gd name="connsiteX807" fmla="*/ 3042978 w 7467600"/>
              <a:gd name="connsiteY807" fmla="*/ 1054894 h 6858000"/>
              <a:gd name="connsiteX808" fmla="*/ 2968914 w 7467600"/>
              <a:gd name="connsiteY808" fmla="*/ 1133756 h 6858000"/>
              <a:gd name="connsiteX809" fmla="*/ 3103823 w 7467600"/>
              <a:gd name="connsiteY809" fmla="*/ 1026814 h 6858000"/>
              <a:gd name="connsiteX810" fmla="*/ 3607114 w 7467600"/>
              <a:gd name="connsiteY810" fmla="*/ 467441 h 6858000"/>
              <a:gd name="connsiteX811" fmla="*/ 3744487 w 7467600"/>
              <a:gd name="connsiteY811" fmla="*/ 383136 h 6858000"/>
              <a:gd name="connsiteX812" fmla="*/ 3970213 w 7467600"/>
              <a:gd name="connsiteY812" fmla="*/ 995559 h 6858000"/>
              <a:gd name="connsiteX813" fmla="*/ 3744487 w 7467600"/>
              <a:gd name="connsiteY813" fmla="*/ 383136 h 6858000"/>
              <a:gd name="connsiteX814" fmla="*/ 3624562 w 7467600"/>
              <a:gd name="connsiteY814" fmla="*/ 367041 h 6858000"/>
              <a:gd name="connsiteX815" fmla="*/ 3489712 w 7467600"/>
              <a:gd name="connsiteY815" fmla="*/ 485386 h 6858000"/>
              <a:gd name="connsiteX816" fmla="*/ 3182994 w 7467600"/>
              <a:gd name="connsiteY816" fmla="*/ 828265 h 6858000"/>
              <a:gd name="connsiteX817" fmla="*/ 2892114 w 7467600"/>
              <a:gd name="connsiteY817" fmla="*/ 1172635 h 6858000"/>
              <a:gd name="connsiteX818" fmla="*/ 3021459 w 7467600"/>
              <a:gd name="connsiteY818" fmla="*/ 1035385 h 6858000"/>
              <a:gd name="connsiteX819" fmla="*/ 3153873 w 7467600"/>
              <a:gd name="connsiteY819" fmla="*/ 898971 h 6858000"/>
              <a:gd name="connsiteX820" fmla="*/ 3276511 w 7467600"/>
              <a:gd name="connsiteY820" fmla="*/ 786423 h 6858000"/>
              <a:gd name="connsiteX821" fmla="*/ 3584154 w 7467600"/>
              <a:gd name="connsiteY821" fmla="*/ 448218 h 6858000"/>
              <a:gd name="connsiteX822" fmla="*/ 3624562 w 7467600"/>
              <a:gd name="connsiteY822" fmla="*/ 367041 h 6858000"/>
              <a:gd name="connsiteX823" fmla="*/ 3766672 w 7467600"/>
              <a:gd name="connsiteY823" fmla="*/ 359429 h 6858000"/>
              <a:gd name="connsiteX824" fmla="*/ 3996338 w 7467600"/>
              <a:gd name="connsiteY824" fmla="*/ 968237 h 6858000"/>
              <a:gd name="connsiteX825" fmla="*/ 3766672 w 7467600"/>
              <a:gd name="connsiteY825" fmla="*/ 359429 h 6858000"/>
              <a:gd name="connsiteX826" fmla="*/ 5805386 w 7467600"/>
              <a:gd name="connsiteY826" fmla="*/ 239240 h 6858000"/>
              <a:gd name="connsiteX827" fmla="*/ 5736947 w 7467600"/>
              <a:gd name="connsiteY827" fmla="*/ 261367 h 6858000"/>
              <a:gd name="connsiteX828" fmla="*/ 5427012 w 7467600"/>
              <a:gd name="connsiteY828" fmla="*/ 311272 h 6858000"/>
              <a:gd name="connsiteX829" fmla="*/ 5147818 w 7467600"/>
              <a:gd name="connsiteY829" fmla="*/ 322112 h 6858000"/>
              <a:gd name="connsiteX830" fmla="*/ 5060854 w 7467600"/>
              <a:gd name="connsiteY830" fmla="*/ 311882 h 6858000"/>
              <a:gd name="connsiteX831" fmla="*/ 4945989 w 7467600"/>
              <a:gd name="connsiteY831" fmla="*/ 300516 h 6858000"/>
              <a:gd name="connsiteX832" fmla="*/ 5410479 w 7467600"/>
              <a:gd name="connsiteY832" fmla="*/ 348434 h 6858000"/>
              <a:gd name="connsiteX833" fmla="*/ 5805386 w 7467600"/>
              <a:gd name="connsiteY833" fmla="*/ 239240 h 6858000"/>
              <a:gd name="connsiteX834" fmla="*/ 7467600 w 7467600"/>
              <a:gd name="connsiteY834" fmla="*/ 163142 h 6858000"/>
              <a:gd name="connsiteX835" fmla="*/ 7467600 w 7467600"/>
              <a:gd name="connsiteY835" fmla="*/ 789215 h 6858000"/>
              <a:gd name="connsiteX836" fmla="*/ 7451412 w 7467600"/>
              <a:gd name="connsiteY836" fmla="*/ 799572 h 6858000"/>
              <a:gd name="connsiteX837" fmla="*/ 7419999 w 7467600"/>
              <a:gd name="connsiteY837" fmla="*/ 774360 h 6858000"/>
              <a:gd name="connsiteX838" fmla="*/ 7429067 w 7467600"/>
              <a:gd name="connsiteY838" fmla="*/ 402737 h 6858000"/>
              <a:gd name="connsiteX839" fmla="*/ 5905192 w 7467600"/>
              <a:gd name="connsiteY839" fmla="*/ 163079 h 6858000"/>
              <a:gd name="connsiteX840" fmla="*/ 5865655 w 7467600"/>
              <a:gd name="connsiteY840" fmla="*/ 171901 h 6858000"/>
              <a:gd name="connsiteX841" fmla="*/ 5259740 w 7467600"/>
              <a:gd name="connsiteY841" fmla="*/ 257013 h 6858000"/>
              <a:gd name="connsiteX842" fmla="*/ 5208466 w 7467600"/>
              <a:gd name="connsiteY842" fmla="*/ 257550 h 6858000"/>
              <a:gd name="connsiteX843" fmla="*/ 4980204 w 7467600"/>
              <a:gd name="connsiteY843" fmla="*/ 271903 h 6858000"/>
              <a:gd name="connsiteX844" fmla="*/ 5068068 w 7467600"/>
              <a:gd name="connsiteY844" fmla="*/ 282244 h 6858000"/>
              <a:gd name="connsiteX845" fmla="*/ 5153231 w 7467600"/>
              <a:gd name="connsiteY845" fmla="*/ 292240 h 6858000"/>
              <a:gd name="connsiteX846" fmla="*/ 5426491 w 7467600"/>
              <a:gd name="connsiteY846" fmla="*/ 281128 h 6858000"/>
              <a:gd name="connsiteX847" fmla="*/ 5731212 w 7467600"/>
              <a:gd name="connsiteY847" fmla="*/ 231951 h 6858000"/>
              <a:gd name="connsiteX848" fmla="*/ 5905192 w 7467600"/>
              <a:gd name="connsiteY848" fmla="*/ 163079 h 6858000"/>
              <a:gd name="connsiteX849" fmla="*/ 5944437 w 7467600"/>
              <a:gd name="connsiteY849" fmla="*/ 113829 h 6858000"/>
              <a:gd name="connsiteX850" fmla="*/ 5825032 w 7467600"/>
              <a:gd name="connsiteY850" fmla="*/ 146405 h 6858000"/>
              <a:gd name="connsiteX851" fmla="*/ 4955599 w 7467600"/>
              <a:gd name="connsiteY851" fmla="*/ 247008 h 6858000"/>
              <a:gd name="connsiteX852" fmla="*/ 5210104 w 7467600"/>
              <a:gd name="connsiteY852" fmla="*/ 228123 h 6858000"/>
              <a:gd name="connsiteX853" fmla="*/ 5261015 w 7467600"/>
              <a:gd name="connsiteY853" fmla="*/ 227087 h 6858000"/>
              <a:gd name="connsiteX854" fmla="*/ 5861181 w 7467600"/>
              <a:gd name="connsiteY854" fmla="*/ 143093 h 6858000"/>
              <a:gd name="connsiteX855" fmla="*/ 5961252 w 7467600"/>
              <a:gd name="connsiteY855" fmla="*/ 114820 h 6858000"/>
              <a:gd name="connsiteX856" fmla="*/ 5944437 w 7467600"/>
              <a:gd name="connsiteY856" fmla="*/ 113829 h 6858000"/>
              <a:gd name="connsiteX857" fmla="*/ 3882765 w 7467600"/>
              <a:gd name="connsiteY857" fmla="*/ 0 h 6858000"/>
              <a:gd name="connsiteX858" fmla="*/ 3995099 w 7467600"/>
              <a:gd name="connsiteY858" fmla="*/ 0 h 6858000"/>
              <a:gd name="connsiteX859" fmla="*/ 4163818 w 7467600"/>
              <a:gd name="connsiteY859" fmla="*/ 234104 h 6858000"/>
              <a:gd name="connsiteX860" fmla="*/ 4172099 w 7467600"/>
              <a:gd name="connsiteY860" fmla="*/ 234207 h 6858000"/>
              <a:gd name="connsiteX861" fmla="*/ 4784282 w 7467600"/>
              <a:gd name="connsiteY861" fmla="*/ 276561 h 6858000"/>
              <a:gd name="connsiteX862" fmla="*/ 4801687 w 7467600"/>
              <a:gd name="connsiteY862" fmla="*/ 267764 h 6858000"/>
              <a:gd name="connsiteX863" fmla="*/ 6082788 w 7467600"/>
              <a:gd name="connsiteY863" fmla="*/ 64119 h 6858000"/>
              <a:gd name="connsiteX864" fmla="*/ 6099442 w 7467600"/>
              <a:gd name="connsiteY864" fmla="*/ 82568 h 6858000"/>
              <a:gd name="connsiteX865" fmla="*/ 4804137 w 7467600"/>
              <a:gd name="connsiteY865" fmla="*/ 320931 h 6858000"/>
              <a:gd name="connsiteX866" fmla="*/ 4227047 w 7467600"/>
              <a:gd name="connsiteY866" fmla="*/ 313415 h 6858000"/>
              <a:gd name="connsiteX867" fmla="*/ 4346041 w 7467600"/>
              <a:gd name="connsiteY867" fmla="*/ 456086 h 6858000"/>
              <a:gd name="connsiteX868" fmla="*/ 4870967 w 7467600"/>
              <a:gd name="connsiteY868" fmla="*/ 963061 h 6858000"/>
              <a:gd name="connsiteX869" fmla="*/ 4889647 w 7467600"/>
              <a:gd name="connsiteY869" fmla="*/ 957147 h 6858000"/>
              <a:gd name="connsiteX870" fmla="*/ 5422504 w 7467600"/>
              <a:gd name="connsiteY870" fmla="*/ 805191 h 6858000"/>
              <a:gd name="connsiteX871" fmla="*/ 6087656 w 7467600"/>
              <a:gd name="connsiteY871" fmla="*/ 826703 h 6858000"/>
              <a:gd name="connsiteX872" fmla="*/ 6058717 w 7467600"/>
              <a:gd name="connsiteY872" fmla="*/ 865992 h 6858000"/>
              <a:gd name="connsiteX873" fmla="*/ 4974153 w 7467600"/>
              <a:gd name="connsiteY873" fmla="*/ 1045456 h 6858000"/>
              <a:gd name="connsiteX874" fmla="*/ 5627835 w 7467600"/>
              <a:gd name="connsiteY874" fmla="*/ 1472077 h 6858000"/>
              <a:gd name="connsiteX875" fmla="*/ 5629817 w 7467600"/>
              <a:gd name="connsiteY875" fmla="*/ 1471412 h 6858000"/>
              <a:gd name="connsiteX876" fmla="*/ 5634124 w 7467600"/>
              <a:gd name="connsiteY876" fmla="*/ 1470572 h 6858000"/>
              <a:gd name="connsiteX877" fmla="*/ 5755832 w 7467600"/>
              <a:gd name="connsiteY877" fmla="*/ 1383886 h 6858000"/>
              <a:gd name="connsiteX878" fmla="*/ 6014186 w 7467600"/>
              <a:gd name="connsiteY878" fmla="*/ 1279799 h 6858000"/>
              <a:gd name="connsiteX879" fmla="*/ 6901619 w 7467600"/>
              <a:gd name="connsiteY879" fmla="*/ 1047874 h 6858000"/>
              <a:gd name="connsiteX880" fmla="*/ 6931566 w 7467600"/>
              <a:gd name="connsiteY880" fmla="*/ 1062034 h 6858000"/>
              <a:gd name="connsiteX881" fmla="*/ 5790982 w 7467600"/>
              <a:gd name="connsiteY881" fmla="*/ 1561380 h 6858000"/>
              <a:gd name="connsiteX882" fmla="*/ 6188971 w 7467600"/>
              <a:gd name="connsiteY882" fmla="*/ 1755168 h 6858000"/>
              <a:gd name="connsiteX883" fmla="*/ 6202446 w 7467600"/>
              <a:gd name="connsiteY883" fmla="*/ 1752268 h 6858000"/>
              <a:gd name="connsiteX884" fmla="*/ 7179560 w 7467600"/>
              <a:gd name="connsiteY884" fmla="*/ 1467551 h 6858000"/>
              <a:gd name="connsiteX885" fmla="*/ 7158730 w 7467600"/>
              <a:gd name="connsiteY885" fmla="*/ 1507835 h 6858000"/>
              <a:gd name="connsiteX886" fmla="*/ 6326959 w 7467600"/>
              <a:gd name="connsiteY886" fmla="*/ 1817686 h 6858000"/>
              <a:gd name="connsiteX887" fmla="*/ 6537433 w 7467600"/>
              <a:gd name="connsiteY887" fmla="*/ 1907790 h 6858000"/>
              <a:gd name="connsiteX888" fmla="*/ 6550221 w 7467600"/>
              <a:gd name="connsiteY888" fmla="*/ 1910729 h 6858000"/>
              <a:gd name="connsiteX889" fmla="*/ 6964438 w 7467600"/>
              <a:gd name="connsiteY889" fmla="*/ 2209505 h 6858000"/>
              <a:gd name="connsiteX890" fmla="*/ 7367862 w 7467600"/>
              <a:gd name="connsiteY890" fmla="*/ 2806833 h 6858000"/>
              <a:gd name="connsiteX891" fmla="*/ 7364329 w 7467600"/>
              <a:gd name="connsiteY891" fmla="*/ 2826907 h 6858000"/>
              <a:gd name="connsiteX892" fmla="*/ 7290545 w 7467600"/>
              <a:gd name="connsiteY892" fmla="*/ 2850663 h 6858000"/>
              <a:gd name="connsiteX893" fmla="*/ 6472036 w 7467600"/>
              <a:gd name="connsiteY893" fmla="*/ 1959003 h 6858000"/>
              <a:gd name="connsiteX894" fmla="*/ 5792897 w 7467600"/>
              <a:gd name="connsiteY894" fmla="*/ 1647747 h 6858000"/>
              <a:gd name="connsiteX895" fmla="*/ 5842751 w 7467600"/>
              <a:gd name="connsiteY895" fmla="*/ 1816112 h 6858000"/>
              <a:gd name="connsiteX896" fmla="*/ 5847424 w 7467600"/>
              <a:gd name="connsiteY896" fmla="*/ 1815776 h 6858000"/>
              <a:gd name="connsiteX897" fmla="*/ 6399821 w 7467600"/>
              <a:gd name="connsiteY897" fmla="*/ 2344799 h 6858000"/>
              <a:gd name="connsiteX898" fmla="*/ 6323232 w 7467600"/>
              <a:gd name="connsiteY898" fmla="*/ 2389634 h 6858000"/>
              <a:gd name="connsiteX899" fmla="*/ 5942958 w 7467600"/>
              <a:gd name="connsiteY899" fmla="*/ 2077708 h 6858000"/>
              <a:gd name="connsiteX900" fmla="*/ 5921559 w 7467600"/>
              <a:gd name="connsiteY900" fmla="*/ 2378596 h 6858000"/>
              <a:gd name="connsiteX901" fmla="*/ 5817651 w 7467600"/>
              <a:gd name="connsiteY901" fmla="*/ 3023919 h 6858000"/>
              <a:gd name="connsiteX902" fmla="*/ 5729634 w 7467600"/>
              <a:gd name="connsiteY902" fmla="*/ 3051849 h 6858000"/>
              <a:gd name="connsiteX903" fmla="*/ 5611018 w 7467600"/>
              <a:gd name="connsiteY903" fmla="*/ 2316769 h 6858000"/>
              <a:gd name="connsiteX904" fmla="*/ 5687608 w 7467600"/>
              <a:gd name="connsiteY904" fmla="*/ 2039972 h 6858000"/>
              <a:gd name="connsiteX905" fmla="*/ 5657554 w 7467600"/>
              <a:gd name="connsiteY905" fmla="*/ 1576445 h 6858000"/>
              <a:gd name="connsiteX906" fmla="*/ 5150475 w 7467600"/>
              <a:gd name="connsiteY906" fmla="*/ 1274012 h 6858000"/>
              <a:gd name="connsiteX907" fmla="*/ 5349142 w 7467600"/>
              <a:gd name="connsiteY907" fmla="*/ 2204405 h 6858000"/>
              <a:gd name="connsiteX908" fmla="*/ 5262214 w 7467600"/>
              <a:gd name="connsiteY908" fmla="*/ 2233836 h 6858000"/>
              <a:gd name="connsiteX909" fmla="*/ 4981539 w 7467600"/>
              <a:gd name="connsiteY909" fmla="*/ 1542201 h 6858000"/>
              <a:gd name="connsiteX910" fmla="*/ 4958461 w 7467600"/>
              <a:gd name="connsiteY910" fmla="*/ 1136957 h 6858000"/>
              <a:gd name="connsiteX911" fmla="*/ 4655015 w 7467600"/>
              <a:gd name="connsiteY911" fmla="*/ 891426 h 6858000"/>
              <a:gd name="connsiteX912" fmla="*/ 4348002 w 7467600"/>
              <a:gd name="connsiteY912" fmla="*/ 2205895 h 6858000"/>
              <a:gd name="connsiteX913" fmla="*/ 4262250 w 7467600"/>
              <a:gd name="connsiteY913" fmla="*/ 2219972 h 6858000"/>
              <a:gd name="connsiteX914" fmla="*/ 4550611 w 7467600"/>
              <a:gd name="connsiteY914" fmla="*/ 817540 h 6858000"/>
              <a:gd name="connsiteX915" fmla="*/ 4564418 w 7467600"/>
              <a:gd name="connsiteY915" fmla="*/ 808293 h 6858000"/>
              <a:gd name="connsiteX916" fmla="*/ 4266388 w 7467600"/>
              <a:gd name="connsiteY916" fmla="*/ 500083 h 6858000"/>
              <a:gd name="connsiteX917" fmla="*/ 4032842 w 7467600"/>
              <a:gd name="connsiteY917" fmla="*/ 211809 h 6858000"/>
              <a:gd name="connsiteX918" fmla="*/ 3721337 w 7467600"/>
              <a:gd name="connsiteY918" fmla="*/ 0 h 6858000"/>
              <a:gd name="connsiteX919" fmla="*/ 3797544 w 7467600"/>
              <a:gd name="connsiteY919" fmla="*/ 0 h 6858000"/>
              <a:gd name="connsiteX920" fmla="*/ 3775734 w 7467600"/>
              <a:gd name="connsiteY920" fmla="*/ 95131 h 6858000"/>
              <a:gd name="connsiteX921" fmla="*/ 3724807 w 7467600"/>
              <a:gd name="connsiteY921" fmla="*/ 272257 h 6858000"/>
              <a:gd name="connsiteX922" fmla="*/ 3726844 w 7467600"/>
              <a:gd name="connsiteY922" fmla="*/ 282988 h 6858000"/>
              <a:gd name="connsiteX923" fmla="*/ 3742664 w 7467600"/>
              <a:gd name="connsiteY923" fmla="*/ 279918 h 6858000"/>
              <a:gd name="connsiteX924" fmla="*/ 4103910 w 7467600"/>
              <a:gd name="connsiteY924" fmla="*/ 1161917 h 6858000"/>
              <a:gd name="connsiteX925" fmla="*/ 4020269 w 7467600"/>
              <a:gd name="connsiteY925" fmla="*/ 1200406 h 6858000"/>
              <a:gd name="connsiteX926" fmla="*/ 3674882 w 7467600"/>
              <a:gd name="connsiteY926" fmla="*/ 488524 h 6858000"/>
              <a:gd name="connsiteX927" fmla="*/ 3132682 w 7467600"/>
              <a:gd name="connsiteY927" fmla="*/ 1072284 h 6858000"/>
              <a:gd name="connsiteX928" fmla="*/ 2716346 w 7467600"/>
              <a:gd name="connsiteY928" fmla="*/ 1276376 h 6858000"/>
              <a:gd name="connsiteX929" fmla="*/ 2716772 w 7467600"/>
              <a:gd name="connsiteY929" fmla="*/ 1255462 h 6858000"/>
              <a:gd name="connsiteX930" fmla="*/ 3471096 w 7467600"/>
              <a:gd name="connsiteY930" fmla="*/ 437072 h 6858000"/>
              <a:gd name="connsiteX931" fmla="*/ 3639057 w 7467600"/>
              <a:gd name="connsiteY931" fmla="*/ 286334 h 6858000"/>
              <a:gd name="connsiteX932" fmla="*/ 3640309 w 7467600"/>
              <a:gd name="connsiteY932" fmla="*/ 284664 h 6858000"/>
              <a:gd name="connsiteX933" fmla="*/ 3646022 w 7467600"/>
              <a:gd name="connsiteY933" fmla="*/ 276711 h 6858000"/>
              <a:gd name="connsiteX934" fmla="*/ 3707943 w 7467600"/>
              <a:gd name="connsiteY934" fmla="*/ 65958 h 6858000"/>
              <a:gd name="connsiteX935" fmla="*/ 2867960 w 7467600"/>
              <a:gd name="connsiteY935" fmla="*/ 0 h 6858000"/>
              <a:gd name="connsiteX936" fmla="*/ 2926351 w 7467600"/>
              <a:gd name="connsiteY936" fmla="*/ 0 h 6858000"/>
              <a:gd name="connsiteX937" fmla="*/ 2902823 w 7467600"/>
              <a:gd name="connsiteY937" fmla="*/ 262929 h 6858000"/>
              <a:gd name="connsiteX938" fmla="*/ 2940663 w 7467600"/>
              <a:gd name="connsiteY938" fmla="*/ 140884 h 6858000"/>
              <a:gd name="connsiteX939" fmla="*/ 2947039 w 7467600"/>
              <a:gd name="connsiteY939" fmla="*/ 122524 h 6858000"/>
              <a:gd name="connsiteX940" fmla="*/ 2984316 w 7467600"/>
              <a:gd name="connsiteY940" fmla="*/ 0 h 6858000"/>
              <a:gd name="connsiteX941" fmla="*/ 3016114 w 7467600"/>
              <a:gd name="connsiteY941" fmla="*/ 0 h 6858000"/>
              <a:gd name="connsiteX942" fmla="*/ 2979949 w 7467600"/>
              <a:gd name="connsiteY942" fmla="*/ 119274 h 6858000"/>
              <a:gd name="connsiteX943" fmla="*/ 3023879 w 7467600"/>
              <a:gd name="connsiteY943" fmla="*/ 0 h 6858000"/>
              <a:gd name="connsiteX944" fmla="*/ 3105400 w 7467600"/>
              <a:gd name="connsiteY944" fmla="*/ 0 h 6858000"/>
              <a:gd name="connsiteX945" fmla="*/ 3094669 w 7467600"/>
              <a:gd name="connsiteY945" fmla="*/ 30308 h 6858000"/>
              <a:gd name="connsiteX946" fmla="*/ 2901945 w 7467600"/>
              <a:gd name="connsiteY946" fmla="*/ 466538 h 6858000"/>
              <a:gd name="connsiteX947" fmla="*/ 2815209 w 7467600"/>
              <a:gd name="connsiteY947" fmla="*/ 497361 h 6858000"/>
              <a:gd name="connsiteX948" fmla="*/ 2844845 w 7467600"/>
              <a:gd name="connsiteY948" fmla="*/ 127638 h 6858000"/>
              <a:gd name="connsiteX949" fmla="*/ 1057230 w 7467600"/>
              <a:gd name="connsiteY949" fmla="*/ 0 h 6858000"/>
              <a:gd name="connsiteX950" fmla="*/ 1111003 w 7467600"/>
              <a:gd name="connsiteY950" fmla="*/ 0 h 6858000"/>
              <a:gd name="connsiteX951" fmla="*/ 1125553 w 7467600"/>
              <a:gd name="connsiteY951" fmla="*/ 52588 h 6858000"/>
              <a:gd name="connsiteX952" fmla="*/ 1304276 w 7467600"/>
              <a:gd name="connsiteY952" fmla="*/ 476275 h 6858000"/>
              <a:gd name="connsiteX953" fmla="*/ 1492066 w 7467600"/>
              <a:gd name="connsiteY953" fmla="*/ 886333 h 6858000"/>
              <a:gd name="connsiteX954" fmla="*/ 1423698 w 7467600"/>
              <a:gd name="connsiteY954" fmla="*/ 710817 h 6858000"/>
              <a:gd name="connsiteX955" fmla="*/ 1357609 w 7467600"/>
              <a:gd name="connsiteY955" fmla="*/ 532892 h 6858000"/>
              <a:gd name="connsiteX956" fmla="*/ 1309550 w 7467600"/>
              <a:gd name="connsiteY956" fmla="*/ 374031 h 6858000"/>
              <a:gd name="connsiteX957" fmla="*/ 1193673 w 7467600"/>
              <a:gd name="connsiteY957" fmla="*/ 49533 h 6858000"/>
              <a:gd name="connsiteX958" fmla="*/ 1164391 w 7467600"/>
              <a:gd name="connsiteY958" fmla="*/ 0 h 6858000"/>
              <a:gd name="connsiteX959" fmla="*/ 1200666 w 7467600"/>
              <a:gd name="connsiteY959" fmla="*/ 0 h 6858000"/>
              <a:gd name="connsiteX960" fmla="*/ 1223408 w 7467600"/>
              <a:gd name="connsiteY960" fmla="*/ 38996 h 6858000"/>
              <a:gd name="connsiteX961" fmla="*/ 1339635 w 7467600"/>
              <a:gd name="connsiteY961" fmla="*/ 365517 h 6858000"/>
              <a:gd name="connsiteX962" fmla="*/ 1387469 w 7467600"/>
              <a:gd name="connsiteY962" fmla="*/ 523079 h 6858000"/>
              <a:gd name="connsiteX963" fmla="*/ 1452685 w 7467600"/>
              <a:gd name="connsiteY963" fmla="*/ 699806 h 6858000"/>
              <a:gd name="connsiteX964" fmla="*/ 1492092 w 7467600"/>
              <a:gd name="connsiteY964" fmla="*/ 800424 h 6858000"/>
              <a:gd name="connsiteX965" fmla="*/ 1455302 w 7467600"/>
              <a:gd name="connsiteY965" fmla="*/ 632913 h 6858000"/>
              <a:gd name="connsiteX966" fmla="*/ 1222336 w 7467600"/>
              <a:gd name="connsiteY966" fmla="*/ 9480 h 6858000"/>
              <a:gd name="connsiteX967" fmla="*/ 1214634 w 7467600"/>
              <a:gd name="connsiteY967" fmla="*/ 0 h 6858000"/>
              <a:gd name="connsiteX968" fmla="*/ 1289827 w 7467600"/>
              <a:gd name="connsiteY968" fmla="*/ 0 h 6858000"/>
              <a:gd name="connsiteX969" fmla="*/ 1321076 w 7467600"/>
              <a:gd name="connsiteY969" fmla="*/ 59722 h 6858000"/>
              <a:gd name="connsiteX970" fmla="*/ 1512579 w 7467600"/>
              <a:gd name="connsiteY970" fmla="*/ 626441 h 6858000"/>
              <a:gd name="connsiteX971" fmla="*/ 1506076 w 7467600"/>
              <a:gd name="connsiteY971" fmla="*/ 1089289 h 6858000"/>
              <a:gd name="connsiteX972" fmla="*/ 1486346 w 7467600"/>
              <a:gd name="connsiteY972" fmla="*/ 1079919 h 6858000"/>
              <a:gd name="connsiteX973" fmla="*/ 1070511 w 7467600"/>
              <a:gd name="connsiteY973" fmla="*/ 48609 h 6858000"/>
              <a:gd name="connsiteX974" fmla="*/ 43151 w 7467600"/>
              <a:gd name="connsiteY974" fmla="*/ 0 h 6858000"/>
              <a:gd name="connsiteX975" fmla="*/ 95283 w 7467600"/>
              <a:gd name="connsiteY975" fmla="*/ 0 h 6858000"/>
              <a:gd name="connsiteX976" fmla="*/ 300708 w 7467600"/>
              <a:gd name="connsiteY976" fmla="*/ 154571 h 6858000"/>
              <a:gd name="connsiteX977" fmla="*/ 530414 w 7467600"/>
              <a:gd name="connsiteY977" fmla="*/ 354673 h 6858000"/>
              <a:gd name="connsiteX978" fmla="*/ 333785 w 7467600"/>
              <a:gd name="connsiteY978" fmla="*/ 161564 h 6858000"/>
              <a:gd name="connsiteX979" fmla="*/ 147005 w 7467600"/>
              <a:gd name="connsiteY979" fmla="*/ 0 h 6858000"/>
              <a:gd name="connsiteX980" fmla="*/ 272509 w 7467600"/>
              <a:gd name="connsiteY980" fmla="*/ 0 h 6858000"/>
              <a:gd name="connsiteX981" fmla="*/ 326276 w 7467600"/>
              <a:gd name="connsiteY981" fmla="*/ 45847 h 6858000"/>
              <a:gd name="connsiteX982" fmla="*/ 823759 w 7467600"/>
              <a:gd name="connsiteY982" fmla="*/ 574145 h 6858000"/>
              <a:gd name="connsiteX983" fmla="*/ 811254 w 7467600"/>
              <a:gd name="connsiteY983" fmla="*/ 665546 h 6858000"/>
              <a:gd name="connsiteX984" fmla="*/ 154042 w 7467600"/>
              <a:gd name="connsiteY984" fmla="*/ 261522 h 6858000"/>
              <a:gd name="connsiteX985" fmla="*/ 13550 w 7467600"/>
              <a:gd name="connsiteY985" fmla="*/ 158423 h 6858000"/>
              <a:gd name="connsiteX986" fmla="*/ 0 w 7467600"/>
              <a:gd name="connsiteY986" fmla="*/ 146618 h 6858000"/>
              <a:gd name="connsiteX987" fmla="*/ 0 w 7467600"/>
              <a:gd name="connsiteY987" fmla="*/ 59161 h 6858000"/>
              <a:gd name="connsiteX988" fmla="*/ 45427 w 7467600"/>
              <a:gd name="connsiteY988" fmla="*/ 101078 h 6858000"/>
              <a:gd name="connsiteX989" fmla="*/ 630103 w 7467600"/>
              <a:gd name="connsiteY989" fmla="*/ 485885 h 6858000"/>
              <a:gd name="connsiteX990" fmla="*/ 532040 w 7467600"/>
              <a:gd name="connsiteY990" fmla="*/ 399359 h 6858000"/>
              <a:gd name="connsiteX991" fmla="*/ 517618 w 7467600"/>
              <a:gd name="connsiteY991" fmla="*/ 385726 h 6858000"/>
              <a:gd name="connsiteX992" fmla="*/ 285074 w 7467600"/>
              <a:gd name="connsiteY992" fmla="*/ 182755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90188 w 7467600"/>
              <a:gd name="connsiteY4" fmla="*/ 6584365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271814 w 7467600"/>
              <a:gd name="connsiteY16" fmla="*/ 6684601 h 6858000"/>
              <a:gd name="connsiteX17" fmla="*/ 7392158 w 7467600"/>
              <a:gd name="connsiteY17" fmla="*/ 6771365 h 6858000"/>
              <a:gd name="connsiteX18" fmla="*/ 7467600 w 7467600"/>
              <a:gd name="connsiteY18" fmla="*/ 6805948 h 6858000"/>
              <a:gd name="connsiteX19" fmla="*/ 7467600 w 7467600"/>
              <a:gd name="connsiteY19" fmla="*/ 6831490 h 6858000"/>
              <a:gd name="connsiteX20" fmla="*/ 7410696 w 7467600"/>
              <a:gd name="connsiteY20" fmla="*/ 6803861 h 6858000"/>
              <a:gd name="connsiteX21" fmla="*/ 7088673 w 7467600"/>
              <a:gd name="connsiteY21" fmla="*/ 6610396 h 6858000"/>
              <a:gd name="connsiteX22" fmla="*/ 7090188 w 7467600"/>
              <a:gd name="connsiteY22" fmla="*/ 6584365 h 6858000"/>
              <a:gd name="connsiteX23" fmla="*/ 1019354 w 7467600"/>
              <a:gd name="connsiteY23" fmla="*/ 6315006 h 6858000"/>
              <a:gd name="connsiteX24" fmla="*/ 441046 w 7467600"/>
              <a:gd name="connsiteY24" fmla="*/ 6691153 h 6858000"/>
              <a:gd name="connsiteX25" fmla="*/ 1019354 w 7467600"/>
              <a:gd name="connsiteY25" fmla="*/ 6315006 h 6858000"/>
              <a:gd name="connsiteX26" fmla="*/ 991680 w 7467600"/>
              <a:gd name="connsiteY26" fmla="*/ 6298413 h 6858000"/>
              <a:gd name="connsiteX27" fmla="*/ 409060 w 7467600"/>
              <a:gd name="connsiteY27" fmla="*/ 6671470 h 6858000"/>
              <a:gd name="connsiteX28" fmla="*/ 991680 w 7467600"/>
              <a:gd name="connsiteY28" fmla="*/ 6298413 h 6858000"/>
              <a:gd name="connsiteX29" fmla="*/ 103333 w 7467600"/>
              <a:gd name="connsiteY29" fmla="*/ 5699602 h 6858000"/>
              <a:gd name="connsiteX30" fmla="*/ 233938 w 7467600"/>
              <a:gd name="connsiteY30" fmla="*/ 5809416 h 6858000"/>
              <a:gd name="connsiteX31" fmla="*/ 883580 w 7467600"/>
              <a:gd name="connsiteY31" fmla="*/ 6180710 h 6858000"/>
              <a:gd name="connsiteX32" fmla="*/ 487337 w 7467600"/>
              <a:gd name="connsiteY32" fmla="*/ 5950182 h 6858000"/>
              <a:gd name="connsiteX33" fmla="*/ 354051 w 7467600"/>
              <a:gd name="connsiteY33" fmla="*/ 5854912 h 6858000"/>
              <a:gd name="connsiteX34" fmla="*/ 195436 w 7467600"/>
              <a:gd name="connsiteY34" fmla="*/ 5755068 h 6858000"/>
              <a:gd name="connsiteX35" fmla="*/ 103333 w 7467600"/>
              <a:gd name="connsiteY35" fmla="*/ 5699602 h 6858000"/>
              <a:gd name="connsiteX36" fmla="*/ 5539432 w 7467600"/>
              <a:gd name="connsiteY36" fmla="*/ 5642928 h 6858000"/>
              <a:gd name="connsiteX37" fmla="*/ 5555462 w 7467600"/>
              <a:gd name="connsiteY37" fmla="*/ 5694454 h 6858000"/>
              <a:gd name="connsiteX38" fmla="*/ 5828270 w 7467600"/>
              <a:gd name="connsiteY38" fmla="*/ 6320663 h 6858000"/>
              <a:gd name="connsiteX39" fmla="*/ 5947416 w 7467600"/>
              <a:gd name="connsiteY39" fmla="*/ 6574846 h 6858000"/>
              <a:gd name="connsiteX40" fmla="*/ 5539432 w 7467600"/>
              <a:gd name="connsiteY40" fmla="*/ 5642928 h 6858000"/>
              <a:gd name="connsiteX41" fmla="*/ 51253 w 7467600"/>
              <a:gd name="connsiteY41" fmla="*/ 5631825 h 6858000"/>
              <a:gd name="connsiteX42" fmla="*/ 211622 w 7467600"/>
              <a:gd name="connsiteY42" fmla="*/ 5728803 h 6858000"/>
              <a:gd name="connsiteX43" fmla="*/ 371652 w 7467600"/>
              <a:gd name="connsiteY43" fmla="*/ 5829062 h 6858000"/>
              <a:gd name="connsiteX44" fmla="*/ 505903 w 7467600"/>
              <a:gd name="connsiteY44" fmla="*/ 5925221 h 6858000"/>
              <a:gd name="connsiteX45" fmla="*/ 899240 w 7467600"/>
              <a:gd name="connsiteY45" fmla="*/ 6153068 h 6858000"/>
              <a:gd name="connsiteX46" fmla="*/ 988114 w 7467600"/>
              <a:gd name="connsiteY46" fmla="*/ 6174204 h 6858000"/>
              <a:gd name="connsiteX47" fmla="*/ 845971 w 7467600"/>
              <a:gd name="connsiteY47" fmla="*/ 6067177 h 6858000"/>
              <a:gd name="connsiteX48" fmla="*/ 448057 w 7467600"/>
              <a:gd name="connsiteY48" fmla="*/ 5841376 h 6858000"/>
              <a:gd name="connsiteX49" fmla="*/ 51253 w 7467600"/>
              <a:gd name="connsiteY49" fmla="*/ 5631825 h 6858000"/>
              <a:gd name="connsiteX50" fmla="*/ 2606687 w 7467600"/>
              <a:gd name="connsiteY50" fmla="*/ 5630718 h 6858000"/>
              <a:gd name="connsiteX51" fmla="*/ 2645658 w 7467600"/>
              <a:gd name="connsiteY51" fmla="*/ 6640259 h 6858000"/>
              <a:gd name="connsiteX52" fmla="*/ 2606687 w 7467600"/>
              <a:gd name="connsiteY52" fmla="*/ 5630718 h 6858000"/>
              <a:gd name="connsiteX53" fmla="*/ 3642057 w 7467600"/>
              <a:gd name="connsiteY53" fmla="*/ 5573487 h 6858000"/>
              <a:gd name="connsiteX54" fmla="*/ 3632981 w 7467600"/>
              <a:gd name="connsiteY54" fmla="*/ 5579437 h 6858000"/>
              <a:gd name="connsiteX55" fmla="*/ 3382436 w 7467600"/>
              <a:gd name="connsiteY55" fmla="*/ 5952726 h 6858000"/>
              <a:gd name="connsiteX56" fmla="*/ 3191929 w 7467600"/>
              <a:gd name="connsiteY56" fmla="*/ 6662669 h 6858000"/>
              <a:gd name="connsiteX57" fmla="*/ 3369898 w 7467600"/>
              <a:gd name="connsiteY57" fmla="*/ 6081771 h 6858000"/>
              <a:gd name="connsiteX58" fmla="*/ 3642057 w 7467600"/>
              <a:gd name="connsiteY58" fmla="*/ 5573487 h 6858000"/>
              <a:gd name="connsiteX59" fmla="*/ 2650666 w 7467600"/>
              <a:gd name="connsiteY59" fmla="*/ 5530686 h 6858000"/>
              <a:gd name="connsiteX60" fmla="*/ 2650249 w 7467600"/>
              <a:gd name="connsiteY60" fmla="*/ 5532101 h 6858000"/>
              <a:gd name="connsiteX61" fmla="*/ 2663808 w 7467600"/>
              <a:gd name="connsiteY61" fmla="*/ 6535215 h 6858000"/>
              <a:gd name="connsiteX62" fmla="*/ 2665418 w 7467600"/>
              <a:gd name="connsiteY62" fmla="*/ 6132756 h 6858000"/>
              <a:gd name="connsiteX63" fmla="*/ 2650666 w 7467600"/>
              <a:gd name="connsiteY63" fmla="*/ 5530686 h 6858000"/>
              <a:gd name="connsiteX64" fmla="*/ 2680277 w 7467600"/>
              <a:gd name="connsiteY64" fmla="*/ 5479204 h 6858000"/>
              <a:gd name="connsiteX65" fmla="*/ 2678972 w 7467600"/>
              <a:gd name="connsiteY65" fmla="*/ 5481582 h 6858000"/>
              <a:gd name="connsiteX66" fmla="*/ 2696666 w 7467600"/>
              <a:gd name="connsiteY66" fmla="*/ 6133836 h 6858000"/>
              <a:gd name="connsiteX67" fmla="*/ 2695769 w 7467600"/>
              <a:gd name="connsiteY67" fmla="*/ 6390955 h 6858000"/>
              <a:gd name="connsiteX68" fmla="*/ 2739893 w 7467600"/>
              <a:gd name="connsiteY68" fmla="*/ 6108357 h 6858000"/>
              <a:gd name="connsiteX69" fmla="*/ 2680277 w 7467600"/>
              <a:gd name="connsiteY69" fmla="*/ 5479204 h 6858000"/>
              <a:gd name="connsiteX70" fmla="*/ 1132195 w 7467600"/>
              <a:gd name="connsiteY70" fmla="*/ 5467980 h 6858000"/>
              <a:gd name="connsiteX71" fmla="*/ 1679056 w 7467600"/>
              <a:gd name="connsiteY71" fmla="*/ 5516907 h 6858000"/>
              <a:gd name="connsiteX72" fmla="*/ 2128648 w 7467600"/>
              <a:gd name="connsiteY72" fmla="*/ 5474249 h 6858000"/>
              <a:gd name="connsiteX73" fmla="*/ 1825619 w 7467600"/>
              <a:gd name="connsiteY73" fmla="*/ 5478447 h 6858000"/>
              <a:gd name="connsiteX74" fmla="*/ 1737798 w 7467600"/>
              <a:gd name="connsiteY74" fmla="*/ 5483353 h 6858000"/>
              <a:gd name="connsiteX75" fmla="*/ 1132195 w 7467600"/>
              <a:gd name="connsiteY75" fmla="*/ 5467980 h 6858000"/>
              <a:gd name="connsiteX76" fmla="*/ 6861797 w 7467600"/>
              <a:gd name="connsiteY76" fmla="*/ 5419899 h 6858000"/>
              <a:gd name="connsiteX77" fmla="*/ 6879594 w 7467600"/>
              <a:gd name="connsiteY77" fmla="*/ 5424547 h 6858000"/>
              <a:gd name="connsiteX78" fmla="*/ 7379510 w 7467600"/>
              <a:gd name="connsiteY78" fmla="*/ 5755454 h 6858000"/>
              <a:gd name="connsiteX79" fmla="*/ 7467600 w 7467600"/>
              <a:gd name="connsiteY79" fmla="*/ 5845526 h 6858000"/>
              <a:gd name="connsiteX80" fmla="*/ 7467600 w 7467600"/>
              <a:gd name="connsiteY80" fmla="*/ 5925131 h 6858000"/>
              <a:gd name="connsiteX81" fmla="*/ 7271900 w 7467600"/>
              <a:gd name="connsiteY81" fmla="*/ 5734551 h 6858000"/>
              <a:gd name="connsiteX82" fmla="*/ 7015907 w 7467600"/>
              <a:gd name="connsiteY82" fmla="*/ 5541548 h 6858000"/>
              <a:gd name="connsiteX83" fmla="*/ 7259646 w 7467600"/>
              <a:gd name="connsiteY83" fmla="*/ 5765985 h 6858000"/>
              <a:gd name="connsiteX84" fmla="*/ 7467600 w 7467600"/>
              <a:gd name="connsiteY84" fmla="*/ 5971257 h 6858000"/>
              <a:gd name="connsiteX85" fmla="*/ 7467600 w 7467600"/>
              <a:gd name="connsiteY85" fmla="*/ 6012219 h 6858000"/>
              <a:gd name="connsiteX86" fmla="*/ 7240170 w 7467600"/>
              <a:gd name="connsiteY86" fmla="*/ 5787985 h 6858000"/>
              <a:gd name="connsiteX87" fmla="*/ 6946849 w 7467600"/>
              <a:gd name="connsiteY87" fmla="*/ 5523271 h 6858000"/>
              <a:gd name="connsiteX88" fmla="*/ 6946972 w 7467600"/>
              <a:gd name="connsiteY88" fmla="*/ 5526491 h 6858000"/>
              <a:gd name="connsiteX89" fmla="*/ 7105827 w 7467600"/>
              <a:gd name="connsiteY89" fmla="*/ 5718700 h 6858000"/>
              <a:gd name="connsiteX90" fmla="*/ 7126431 w 7467600"/>
              <a:gd name="connsiteY90" fmla="*/ 5737872 h 6858000"/>
              <a:gd name="connsiteX91" fmla="*/ 7356878 w 7467600"/>
              <a:gd name="connsiteY91" fmla="*/ 5981332 h 6858000"/>
              <a:gd name="connsiteX92" fmla="*/ 7467600 w 7467600"/>
              <a:gd name="connsiteY92" fmla="*/ 6117703 h 6858000"/>
              <a:gd name="connsiteX93" fmla="*/ 7467600 w 7467600"/>
              <a:gd name="connsiteY93" fmla="*/ 6163634 h 6858000"/>
              <a:gd name="connsiteX94" fmla="*/ 7403637 w 7467600"/>
              <a:gd name="connsiteY94" fmla="*/ 6083957 h 6858000"/>
              <a:gd name="connsiteX95" fmla="*/ 7254615 w 7467600"/>
              <a:gd name="connsiteY95" fmla="*/ 5911918 h 6858000"/>
              <a:gd name="connsiteX96" fmla="*/ 7312589 w 7467600"/>
              <a:gd name="connsiteY96" fmla="*/ 5982309 h 6858000"/>
              <a:gd name="connsiteX97" fmla="*/ 7448321 w 7467600"/>
              <a:gd name="connsiteY97" fmla="*/ 6190991 h 6858000"/>
              <a:gd name="connsiteX98" fmla="*/ 7467600 w 7467600"/>
              <a:gd name="connsiteY98" fmla="*/ 6221686 h 6858000"/>
              <a:gd name="connsiteX99" fmla="*/ 7467600 w 7467600"/>
              <a:gd name="connsiteY99" fmla="*/ 6334256 h 6858000"/>
              <a:gd name="connsiteX100" fmla="*/ 7454976 w 7467600"/>
              <a:gd name="connsiteY100" fmla="*/ 6318297 h 6858000"/>
              <a:gd name="connsiteX101" fmla="*/ 7042773 w 7467600"/>
              <a:gd name="connsiteY101" fmla="*/ 5734011 h 6858000"/>
              <a:gd name="connsiteX102" fmla="*/ 6844835 w 7467600"/>
              <a:gd name="connsiteY102" fmla="*/ 5424988 h 6858000"/>
              <a:gd name="connsiteX103" fmla="*/ 6861797 w 7467600"/>
              <a:gd name="connsiteY103" fmla="*/ 5419899 h 6858000"/>
              <a:gd name="connsiteX104" fmla="*/ 1456157 w 7467600"/>
              <a:gd name="connsiteY104" fmla="*/ 5371404 h 6858000"/>
              <a:gd name="connsiteX105" fmla="*/ 1244432 w 7467600"/>
              <a:gd name="connsiteY105" fmla="*/ 5385601 h 6858000"/>
              <a:gd name="connsiteX106" fmla="*/ 973990 w 7467600"/>
              <a:gd name="connsiteY106" fmla="*/ 5424940 h 6858000"/>
              <a:gd name="connsiteX107" fmla="*/ 1103809 w 7467600"/>
              <a:gd name="connsiteY107" fmla="*/ 5433720 h 6858000"/>
              <a:gd name="connsiteX108" fmla="*/ 1123454 w 7467600"/>
              <a:gd name="connsiteY108" fmla="*/ 5435727 h 6858000"/>
              <a:gd name="connsiteX109" fmla="*/ 1737017 w 7467600"/>
              <a:gd name="connsiteY109" fmla="*/ 5452183 h 6858000"/>
              <a:gd name="connsiteX110" fmla="*/ 1824397 w 7467600"/>
              <a:gd name="connsiteY110" fmla="*/ 5447757 h 6858000"/>
              <a:gd name="connsiteX111" fmla="*/ 2070059 w 7467600"/>
              <a:gd name="connsiteY111" fmla="*/ 5441660 h 6858000"/>
              <a:gd name="connsiteX112" fmla="*/ 1456157 w 7467600"/>
              <a:gd name="connsiteY112" fmla="*/ 5371404 h 6858000"/>
              <a:gd name="connsiteX113" fmla="*/ 4988186 w 7467600"/>
              <a:gd name="connsiteY113" fmla="*/ 5216467 h 6858000"/>
              <a:gd name="connsiteX114" fmla="*/ 4777334 w 7467600"/>
              <a:gd name="connsiteY114" fmla="*/ 5406072 h 6858000"/>
              <a:gd name="connsiteX115" fmla="*/ 4718341 w 7467600"/>
              <a:gd name="connsiteY115" fmla="*/ 5468043 h 6858000"/>
              <a:gd name="connsiteX116" fmla="*/ 4604655 w 7467600"/>
              <a:gd name="connsiteY116" fmla="*/ 5583434 h 6858000"/>
              <a:gd name="connsiteX117" fmla="*/ 4565074 w 7467600"/>
              <a:gd name="connsiteY117" fmla="*/ 5618550 h 6858000"/>
              <a:gd name="connsiteX118" fmla="*/ 4988186 w 7467600"/>
              <a:gd name="connsiteY118" fmla="*/ 5216467 h 6858000"/>
              <a:gd name="connsiteX119" fmla="*/ 4978032 w 7467600"/>
              <a:gd name="connsiteY119" fmla="*/ 5183809 h 6858000"/>
              <a:gd name="connsiteX120" fmla="*/ 4463413 w 7467600"/>
              <a:gd name="connsiteY120" fmla="*/ 5615162 h 6858000"/>
              <a:gd name="connsiteX121" fmla="*/ 4358134 w 7467600"/>
              <a:gd name="connsiteY121" fmla="*/ 5742791 h 6858000"/>
              <a:gd name="connsiteX122" fmla="*/ 4376219 w 7467600"/>
              <a:gd name="connsiteY122" fmla="*/ 5729027 h 6858000"/>
              <a:gd name="connsiteX123" fmla="*/ 4582340 w 7467600"/>
              <a:gd name="connsiteY123" fmla="*/ 5561037 h 6858000"/>
              <a:gd name="connsiteX124" fmla="*/ 4694684 w 7467600"/>
              <a:gd name="connsiteY124" fmla="*/ 5447098 h 6858000"/>
              <a:gd name="connsiteX125" fmla="*/ 4754123 w 7467600"/>
              <a:gd name="connsiteY125" fmla="*/ 5384643 h 6858000"/>
              <a:gd name="connsiteX126" fmla="*/ 4978032 w 7467600"/>
              <a:gd name="connsiteY126" fmla="*/ 5183809 h 6858000"/>
              <a:gd name="connsiteX127" fmla="*/ 7133363 w 7467600"/>
              <a:gd name="connsiteY127" fmla="*/ 5050246 h 6858000"/>
              <a:gd name="connsiteX128" fmla="*/ 7450656 w 7467600"/>
              <a:gd name="connsiteY128" fmla="*/ 5134750 h 6858000"/>
              <a:gd name="connsiteX129" fmla="*/ 7467600 w 7467600"/>
              <a:gd name="connsiteY129" fmla="*/ 5142496 h 6858000"/>
              <a:gd name="connsiteX130" fmla="*/ 7467600 w 7467600"/>
              <a:gd name="connsiteY130" fmla="*/ 5158623 h 6858000"/>
              <a:gd name="connsiteX131" fmla="*/ 7427076 w 7467600"/>
              <a:gd name="connsiteY131" fmla="*/ 5142684 h 6858000"/>
              <a:gd name="connsiteX132" fmla="*/ 7467600 w 7467600"/>
              <a:gd name="connsiteY132" fmla="*/ 5164774 h 6858000"/>
              <a:gd name="connsiteX133" fmla="*/ 7467600 w 7467600"/>
              <a:gd name="connsiteY133" fmla="*/ 5199146 h 6858000"/>
              <a:gd name="connsiteX134" fmla="*/ 7391022 w 7467600"/>
              <a:gd name="connsiteY134" fmla="*/ 5158141 h 6858000"/>
              <a:gd name="connsiteX135" fmla="*/ 7312201 w 7467600"/>
              <a:gd name="connsiteY135" fmla="*/ 5128278 h 6858000"/>
              <a:gd name="connsiteX136" fmla="*/ 7343603 w 7467600"/>
              <a:gd name="connsiteY136" fmla="*/ 5149746 h 6858000"/>
              <a:gd name="connsiteX137" fmla="*/ 7467600 w 7467600"/>
              <a:gd name="connsiteY137" fmla="*/ 5241225 h 6858000"/>
              <a:gd name="connsiteX138" fmla="*/ 7467600 w 7467600"/>
              <a:gd name="connsiteY138" fmla="*/ 5277736 h 6858000"/>
              <a:gd name="connsiteX139" fmla="*/ 7327465 w 7467600"/>
              <a:gd name="connsiteY139" fmla="*/ 5174181 h 6858000"/>
              <a:gd name="connsiteX140" fmla="*/ 7244057 w 7467600"/>
              <a:gd name="connsiteY140" fmla="*/ 5124233 h 6858000"/>
              <a:gd name="connsiteX141" fmla="*/ 7353035 w 7467600"/>
              <a:gd name="connsiteY141" fmla="*/ 5197318 h 6858000"/>
              <a:gd name="connsiteX142" fmla="*/ 7467600 w 7467600"/>
              <a:gd name="connsiteY142" fmla="*/ 5297634 h 6858000"/>
              <a:gd name="connsiteX143" fmla="*/ 7467600 w 7467600"/>
              <a:gd name="connsiteY143" fmla="*/ 5361850 h 6858000"/>
              <a:gd name="connsiteX144" fmla="*/ 7368569 w 7467600"/>
              <a:gd name="connsiteY144" fmla="*/ 5270182 h 6858000"/>
              <a:gd name="connsiteX145" fmla="*/ 7131946 w 7467600"/>
              <a:gd name="connsiteY145" fmla="*/ 5075653 h 6858000"/>
              <a:gd name="connsiteX146" fmla="*/ 7133363 w 7467600"/>
              <a:gd name="connsiteY146" fmla="*/ 5050246 h 6858000"/>
              <a:gd name="connsiteX147" fmla="*/ 1903353 w 7467600"/>
              <a:gd name="connsiteY147" fmla="*/ 5044827 h 6858000"/>
              <a:gd name="connsiteX148" fmla="*/ 1936931 w 7467600"/>
              <a:gd name="connsiteY148" fmla="*/ 5093954 h 6858000"/>
              <a:gd name="connsiteX149" fmla="*/ 2195868 w 7467600"/>
              <a:gd name="connsiteY149" fmla="*/ 5396574 h 6858000"/>
              <a:gd name="connsiteX150" fmla="*/ 2088852 w 7467600"/>
              <a:gd name="connsiteY150" fmla="*/ 5166123 h 6858000"/>
              <a:gd name="connsiteX151" fmla="*/ 1958241 w 7467600"/>
              <a:gd name="connsiteY151" fmla="*/ 5067955 h 6858000"/>
              <a:gd name="connsiteX152" fmla="*/ 1903353 w 7467600"/>
              <a:gd name="connsiteY152" fmla="*/ 5044827 h 6858000"/>
              <a:gd name="connsiteX153" fmla="*/ 1979378 w 7467600"/>
              <a:gd name="connsiteY153" fmla="*/ 4769504 h 6858000"/>
              <a:gd name="connsiteX154" fmla="*/ 2882120 w 7467600"/>
              <a:gd name="connsiteY154" fmla="*/ 5064547 h 6858000"/>
              <a:gd name="connsiteX155" fmla="*/ 2793103 w 7467600"/>
              <a:gd name="connsiteY155" fmla="*/ 5039699 h 6858000"/>
              <a:gd name="connsiteX156" fmla="*/ 2770041 w 7467600"/>
              <a:gd name="connsiteY156" fmla="*/ 5033634 h 6858000"/>
              <a:gd name="connsiteX157" fmla="*/ 1979378 w 7467600"/>
              <a:gd name="connsiteY157" fmla="*/ 4769504 h 6858000"/>
              <a:gd name="connsiteX158" fmla="*/ 1927410 w 7467600"/>
              <a:gd name="connsiteY158" fmla="*/ 4716164 h 6858000"/>
              <a:gd name="connsiteX159" fmla="*/ 1959587 w 7467600"/>
              <a:gd name="connsiteY159" fmla="*/ 4728849 h 6858000"/>
              <a:gd name="connsiteX160" fmla="*/ 2777707 w 7467600"/>
              <a:gd name="connsiteY160" fmla="*/ 5003991 h 6858000"/>
              <a:gd name="connsiteX161" fmla="*/ 2800768 w 7467600"/>
              <a:gd name="connsiteY161" fmla="*/ 5010056 h 6858000"/>
              <a:gd name="connsiteX162" fmla="*/ 2879408 w 7467600"/>
              <a:gd name="connsiteY162" fmla="*/ 5031590 h 6858000"/>
              <a:gd name="connsiteX163" fmla="*/ 2862295 w 7467600"/>
              <a:gd name="connsiteY163" fmla="*/ 5022958 h 6858000"/>
              <a:gd name="connsiteX164" fmla="*/ 2813343 w 7467600"/>
              <a:gd name="connsiteY164" fmla="*/ 4998369 h 6858000"/>
              <a:gd name="connsiteX165" fmla="*/ 2646245 w 7467600"/>
              <a:gd name="connsiteY165" fmla="*/ 4930999 h 6858000"/>
              <a:gd name="connsiteX166" fmla="*/ 1999243 w 7467600"/>
              <a:gd name="connsiteY166" fmla="*/ 4730524 h 6858000"/>
              <a:gd name="connsiteX167" fmla="*/ 1979527 w 7467600"/>
              <a:gd name="connsiteY167" fmla="*/ 4726651 h 6858000"/>
              <a:gd name="connsiteX168" fmla="*/ 1927410 w 7467600"/>
              <a:gd name="connsiteY168" fmla="*/ 4716164 h 6858000"/>
              <a:gd name="connsiteX169" fmla="*/ 1997014 w 7467600"/>
              <a:gd name="connsiteY169" fmla="*/ 4698007 h 6858000"/>
              <a:gd name="connsiteX170" fmla="*/ 2005458 w 7467600"/>
              <a:gd name="connsiteY170" fmla="*/ 4699540 h 6858000"/>
              <a:gd name="connsiteX171" fmla="*/ 2657186 w 7467600"/>
              <a:gd name="connsiteY171" fmla="*/ 4901687 h 6858000"/>
              <a:gd name="connsiteX172" fmla="*/ 2826662 w 7467600"/>
              <a:gd name="connsiteY172" fmla="*/ 4970362 h 6858000"/>
              <a:gd name="connsiteX173" fmla="*/ 2876100 w 7467600"/>
              <a:gd name="connsiteY173" fmla="*/ 4995397 h 6858000"/>
              <a:gd name="connsiteX174" fmla="*/ 3042600 w 7467600"/>
              <a:gd name="connsiteY174" fmla="*/ 5059532 h 6858000"/>
              <a:gd name="connsiteX175" fmla="*/ 1997014 w 7467600"/>
              <a:gd name="connsiteY175" fmla="*/ 4698007 h 6858000"/>
              <a:gd name="connsiteX176" fmla="*/ 2305292 w 7467600"/>
              <a:gd name="connsiteY176" fmla="*/ 4219492 h 6858000"/>
              <a:gd name="connsiteX177" fmla="*/ 3360922 w 7467600"/>
              <a:gd name="connsiteY177" fmla="*/ 4529373 h 6858000"/>
              <a:gd name="connsiteX178" fmla="*/ 3492420 w 7467600"/>
              <a:gd name="connsiteY178" fmla="*/ 4510145 h 6858000"/>
              <a:gd name="connsiteX179" fmla="*/ 3364086 w 7467600"/>
              <a:gd name="connsiteY179" fmla="*/ 4480340 h 6858000"/>
              <a:gd name="connsiteX180" fmla="*/ 3225818 w 7467600"/>
              <a:gd name="connsiteY180" fmla="*/ 4411822 h 6858000"/>
              <a:gd name="connsiteX181" fmla="*/ 3129696 w 7467600"/>
              <a:gd name="connsiteY181" fmla="*/ 4360704 h 6858000"/>
              <a:gd name="connsiteX182" fmla="*/ 2814545 w 7467600"/>
              <a:gd name="connsiteY182" fmla="*/ 4282955 h 6858000"/>
              <a:gd name="connsiteX183" fmla="*/ 2305292 w 7467600"/>
              <a:gd name="connsiteY183" fmla="*/ 4219492 h 6858000"/>
              <a:gd name="connsiteX184" fmla="*/ 2626982 w 7467600"/>
              <a:gd name="connsiteY184" fmla="*/ 4206450 h 6858000"/>
              <a:gd name="connsiteX185" fmla="*/ 2490617 w 7467600"/>
              <a:gd name="connsiteY185" fmla="*/ 4206951 h 6858000"/>
              <a:gd name="connsiteX186" fmla="*/ 2819869 w 7467600"/>
              <a:gd name="connsiteY186" fmla="*/ 4252936 h 6858000"/>
              <a:gd name="connsiteX187" fmla="*/ 3143018 w 7467600"/>
              <a:gd name="connsiteY187" fmla="*/ 4332698 h 6858000"/>
              <a:gd name="connsiteX188" fmla="*/ 3241520 w 7467600"/>
              <a:gd name="connsiteY188" fmla="*/ 4385112 h 6858000"/>
              <a:gd name="connsiteX189" fmla="*/ 3374575 w 7467600"/>
              <a:gd name="connsiteY189" fmla="*/ 4451517 h 6858000"/>
              <a:gd name="connsiteX190" fmla="*/ 3505221 w 7467600"/>
              <a:gd name="connsiteY190" fmla="*/ 4480757 h 6858000"/>
              <a:gd name="connsiteX191" fmla="*/ 2626982 w 7467600"/>
              <a:gd name="connsiteY191" fmla="*/ 4206450 h 6858000"/>
              <a:gd name="connsiteX192" fmla="*/ 1310106 w 7467600"/>
              <a:gd name="connsiteY192" fmla="*/ 3943217 h 6858000"/>
              <a:gd name="connsiteX193" fmla="*/ 854994 w 7467600"/>
              <a:gd name="connsiteY193" fmla="*/ 4399136 h 6858000"/>
              <a:gd name="connsiteX194" fmla="*/ 742462 w 7467600"/>
              <a:gd name="connsiteY194" fmla="*/ 4594648 h 6858000"/>
              <a:gd name="connsiteX195" fmla="*/ 820602 w 7467600"/>
              <a:gd name="connsiteY195" fmla="*/ 4485915 h 6858000"/>
              <a:gd name="connsiteX196" fmla="*/ 878295 w 7467600"/>
              <a:gd name="connsiteY196" fmla="*/ 4403594 h 6858000"/>
              <a:gd name="connsiteX197" fmla="*/ 1240607 w 7467600"/>
              <a:gd name="connsiteY197" fmla="*/ 4010401 h 6858000"/>
              <a:gd name="connsiteX198" fmla="*/ 1310106 w 7467600"/>
              <a:gd name="connsiteY198" fmla="*/ 3943217 h 6858000"/>
              <a:gd name="connsiteX199" fmla="*/ 1423113 w 7467600"/>
              <a:gd name="connsiteY199" fmla="*/ 3874565 h 6858000"/>
              <a:gd name="connsiteX200" fmla="*/ 1260565 w 7467600"/>
              <a:gd name="connsiteY200" fmla="*/ 4031982 h 6858000"/>
              <a:gd name="connsiteX201" fmla="*/ 901900 w 7467600"/>
              <a:gd name="connsiteY201" fmla="*/ 4421236 h 6858000"/>
              <a:gd name="connsiteX202" fmla="*/ 845044 w 7467600"/>
              <a:gd name="connsiteY202" fmla="*/ 4502436 h 6858000"/>
              <a:gd name="connsiteX203" fmla="*/ 685926 w 7467600"/>
              <a:gd name="connsiteY203" fmla="*/ 4703069 h 6858000"/>
              <a:gd name="connsiteX204" fmla="*/ 684248 w 7467600"/>
              <a:gd name="connsiteY204" fmla="*/ 4706721 h 6858000"/>
              <a:gd name="connsiteX205" fmla="*/ 1423113 w 7467600"/>
              <a:gd name="connsiteY205" fmla="*/ 3874565 h 6858000"/>
              <a:gd name="connsiteX206" fmla="*/ 3316479 w 7467600"/>
              <a:gd name="connsiteY206" fmla="*/ 3872136 h 6858000"/>
              <a:gd name="connsiteX207" fmla="*/ 3546806 w 7467600"/>
              <a:gd name="connsiteY207" fmla="*/ 4356139 h 6858000"/>
              <a:gd name="connsiteX208" fmla="*/ 3364433 w 7467600"/>
              <a:gd name="connsiteY208" fmla="*/ 3953121 h 6858000"/>
              <a:gd name="connsiteX209" fmla="*/ 3316479 w 7467600"/>
              <a:gd name="connsiteY209" fmla="*/ 3872136 h 6858000"/>
              <a:gd name="connsiteX210" fmla="*/ 3291335 w 7467600"/>
              <a:gd name="connsiteY210" fmla="*/ 3767420 h 6858000"/>
              <a:gd name="connsiteX211" fmla="*/ 3390805 w 7467600"/>
              <a:gd name="connsiteY211" fmla="*/ 3937163 h 6858000"/>
              <a:gd name="connsiteX212" fmla="*/ 3579062 w 7467600"/>
              <a:gd name="connsiteY212" fmla="*/ 4359040 h 6858000"/>
              <a:gd name="connsiteX213" fmla="*/ 3467355 w 7467600"/>
              <a:gd name="connsiteY213" fmla="*/ 3988130 h 6858000"/>
              <a:gd name="connsiteX214" fmla="*/ 3310753 w 7467600"/>
              <a:gd name="connsiteY214" fmla="*/ 3787140 h 6858000"/>
              <a:gd name="connsiteX215" fmla="*/ 3291335 w 7467600"/>
              <a:gd name="connsiteY215" fmla="*/ 3767420 h 6858000"/>
              <a:gd name="connsiteX216" fmla="*/ 1635889 w 7467600"/>
              <a:gd name="connsiteY216" fmla="*/ 3709494 h 6858000"/>
              <a:gd name="connsiteX217" fmla="*/ 1634800 w 7467600"/>
              <a:gd name="connsiteY217" fmla="*/ 3731111 h 6858000"/>
              <a:gd name="connsiteX218" fmla="*/ 1635889 w 7467600"/>
              <a:gd name="connsiteY218" fmla="*/ 3709494 h 6858000"/>
              <a:gd name="connsiteX219" fmla="*/ 1510397 w 7467600"/>
              <a:gd name="connsiteY219" fmla="*/ 3684705 h 6858000"/>
              <a:gd name="connsiteX220" fmla="*/ 1146550 w 7467600"/>
              <a:gd name="connsiteY220" fmla="*/ 3802012 h 6858000"/>
              <a:gd name="connsiteX221" fmla="*/ 698834 w 7467600"/>
              <a:gd name="connsiteY221" fmla="*/ 3952272 h 6858000"/>
              <a:gd name="connsiteX222" fmla="*/ 34256 w 7467600"/>
              <a:gd name="connsiteY222" fmla="*/ 4347603 h 6858000"/>
              <a:gd name="connsiteX223" fmla="*/ 527241 w 7467600"/>
              <a:gd name="connsiteY223" fmla="*/ 4065078 h 6858000"/>
              <a:gd name="connsiteX224" fmla="*/ 1510397 w 7467600"/>
              <a:gd name="connsiteY224" fmla="*/ 3684705 h 6858000"/>
              <a:gd name="connsiteX225" fmla="*/ 1313114 w 7467600"/>
              <a:gd name="connsiteY225" fmla="*/ 3655216 h 6858000"/>
              <a:gd name="connsiteX226" fmla="*/ 1109304 w 7467600"/>
              <a:gd name="connsiteY226" fmla="*/ 3669030 h 6858000"/>
              <a:gd name="connsiteX227" fmla="*/ 8129 w 7467600"/>
              <a:gd name="connsiteY227" fmla="*/ 4330519 h 6858000"/>
              <a:gd name="connsiteX228" fmla="*/ 687572 w 7467600"/>
              <a:gd name="connsiteY228" fmla="*/ 3925629 h 6858000"/>
              <a:gd name="connsiteX229" fmla="*/ 1138365 w 7467600"/>
              <a:gd name="connsiteY229" fmla="*/ 3774515 h 6858000"/>
              <a:gd name="connsiteX230" fmla="*/ 1505579 w 7467600"/>
              <a:gd name="connsiteY230" fmla="*/ 3655526 h 6858000"/>
              <a:gd name="connsiteX231" fmla="*/ 1313114 w 7467600"/>
              <a:gd name="connsiteY231" fmla="*/ 3655216 h 6858000"/>
              <a:gd name="connsiteX232" fmla="*/ 3655073 w 7467600"/>
              <a:gd name="connsiteY232" fmla="*/ 3650884 h 6858000"/>
              <a:gd name="connsiteX233" fmla="*/ 3989938 w 7467600"/>
              <a:gd name="connsiteY233" fmla="*/ 3991685 h 6858000"/>
              <a:gd name="connsiteX234" fmla="*/ 4393907 w 7467600"/>
              <a:gd name="connsiteY234" fmla="*/ 4261258 h 6858000"/>
              <a:gd name="connsiteX235" fmla="*/ 4648051 w 7467600"/>
              <a:gd name="connsiteY235" fmla="*/ 4374051 h 6858000"/>
              <a:gd name="connsiteX236" fmla="*/ 4383389 w 7467600"/>
              <a:gd name="connsiteY236" fmla="*/ 4184369 h 6858000"/>
              <a:gd name="connsiteX237" fmla="*/ 4165508 w 7467600"/>
              <a:gd name="connsiteY237" fmla="*/ 4035196 h 6858000"/>
              <a:gd name="connsiteX238" fmla="*/ 4068162 w 7467600"/>
              <a:gd name="connsiteY238" fmla="*/ 3953394 h 6858000"/>
              <a:gd name="connsiteX239" fmla="*/ 3981416 w 7467600"/>
              <a:gd name="connsiteY239" fmla="*/ 3880482 h 6858000"/>
              <a:gd name="connsiteX240" fmla="*/ 3800147 w 7467600"/>
              <a:gd name="connsiteY240" fmla="*/ 3749872 h 6858000"/>
              <a:gd name="connsiteX241" fmla="*/ 3655073 w 7467600"/>
              <a:gd name="connsiteY241" fmla="*/ 3650884 h 6858000"/>
              <a:gd name="connsiteX242" fmla="*/ 3670252 w 7467600"/>
              <a:gd name="connsiteY242" fmla="*/ 3622798 h 6858000"/>
              <a:gd name="connsiteX243" fmla="*/ 3817258 w 7467600"/>
              <a:gd name="connsiteY243" fmla="*/ 3723577 h 6858000"/>
              <a:gd name="connsiteX244" fmla="*/ 4000461 w 7467600"/>
              <a:gd name="connsiteY244" fmla="*/ 3855966 h 6858000"/>
              <a:gd name="connsiteX245" fmla="*/ 4088180 w 7467600"/>
              <a:gd name="connsiteY245" fmla="*/ 3929774 h 6858000"/>
              <a:gd name="connsiteX246" fmla="*/ 4184555 w 7467600"/>
              <a:gd name="connsiteY246" fmla="*/ 4010683 h 6858000"/>
              <a:gd name="connsiteX247" fmla="*/ 4399563 w 7467600"/>
              <a:gd name="connsiteY247" fmla="*/ 4158106 h 6858000"/>
              <a:gd name="connsiteX248" fmla="*/ 4684469 w 7467600"/>
              <a:gd name="connsiteY248" fmla="*/ 4364680 h 6858000"/>
              <a:gd name="connsiteX249" fmla="*/ 4690271 w 7467600"/>
              <a:gd name="connsiteY249" fmla="*/ 4370034 h 6858000"/>
              <a:gd name="connsiteX250" fmla="*/ 4136093 w 7467600"/>
              <a:gd name="connsiteY250" fmla="*/ 3858466 h 6858000"/>
              <a:gd name="connsiteX251" fmla="*/ 3670252 w 7467600"/>
              <a:gd name="connsiteY251" fmla="*/ 3622798 h 6858000"/>
              <a:gd name="connsiteX252" fmla="*/ 4440129 w 7467600"/>
              <a:gd name="connsiteY252" fmla="*/ 3448571 h 6858000"/>
              <a:gd name="connsiteX253" fmla="*/ 4856525 w 7467600"/>
              <a:gd name="connsiteY253" fmla="*/ 3915351 h 6858000"/>
              <a:gd name="connsiteX254" fmla="*/ 5059055 w 7467600"/>
              <a:gd name="connsiteY254" fmla="*/ 4108918 h 6858000"/>
              <a:gd name="connsiteX255" fmla="*/ 5290070 w 7467600"/>
              <a:gd name="connsiteY255" fmla="*/ 4263619 h 6858000"/>
              <a:gd name="connsiteX256" fmla="*/ 4834991 w 7467600"/>
              <a:gd name="connsiteY256" fmla="*/ 3830985 h 6858000"/>
              <a:gd name="connsiteX257" fmla="*/ 4440129 w 7467600"/>
              <a:gd name="connsiteY257" fmla="*/ 3448571 h 6858000"/>
              <a:gd name="connsiteX258" fmla="*/ 4441737 w 7467600"/>
              <a:gd name="connsiteY258" fmla="*/ 3399734 h 6858000"/>
              <a:gd name="connsiteX259" fmla="*/ 4431236 w 7467600"/>
              <a:gd name="connsiteY259" fmla="*/ 3400954 h 6858000"/>
              <a:gd name="connsiteX260" fmla="*/ 4557150 w 7467600"/>
              <a:gd name="connsiteY260" fmla="*/ 3510023 h 6858000"/>
              <a:gd name="connsiteX261" fmla="*/ 4856936 w 7467600"/>
              <a:gd name="connsiteY261" fmla="*/ 3809146 h 6858000"/>
              <a:gd name="connsiteX262" fmla="*/ 5111996 w 7467600"/>
              <a:gd name="connsiteY262" fmla="*/ 4065759 h 6858000"/>
              <a:gd name="connsiteX263" fmla="*/ 5388878 w 7467600"/>
              <a:gd name="connsiteY263" fmla="*/ 4300185 h 6858000"/>
              <a:gd name="connsiteX264" fmla="*/ 5425556 w 7467600"/>
              <a:gd name="connsiteY264" fmla="*/ 4308967 h 6858000"/>
              <a:gd name="connsiteX265" fmla="*/ 4943646 w 7467600"/>
              <a:gd name="connsiteY265" fmla="*/ 3822916 h 6858000"/>
              <a:gd name="connsiteX266" fmla="*/ 4594837 w 7467600"/>
              <a:gd name="connsiteY266" fmla="*/ 3532274 h 6858000"/>
              <a:gd name="connsiteX267" fmla="*/ 4441737 w 7467600"/>
              <a:gd name="connsiteY267" fmla="*/ 3399734 h 6858000"/>
              <a:gd name="connsiteX268" fmla="*/ 5425834 w 7467600"/>
              <a:gd name="connsiteY268" fmla="*/ 3162785 h 6858000"/>
              <a:gd name="connsiteX269" fmla="*/ 5401644 w 7467600"/>
              <a:gd name="connsiteY269" fmla="*/ 3617847 h 6858000"/>
              <a:gd name="connsiteX270" fmla="*/ 5467256 w 7467600"/>
              <a:gd name="connsiteY270" fmla="*/ 4175494 h 6858000"/>
              <a:gd name="connsiteX271" fmla="*/ 5448069 w 7467600"/>
              <a:gd name="connsiteY271" fmla="*/ 3567554 h 6858000"/>
              <a:gd name="connsiteX272" fmla="*/ 5425834 w 7467600"/>
              <a:gd name="connsiteY272" fmla="*/ 3162785 h 6858000"/>
              <a:gd name="connsiteX273" fmla="*/ 1318687 w 7467600"/>
              <a:gd name="connsiteY273" fmla="*/ 3113840 h 6858000"/>
              <a:gd name="connsiteX274" fmla="*/ 1066793 w 7467600"/>
              <a:gd name="connsiteY274" fmla="*/ 3212171 h 6858000"/>
              <a:gd name="connsiteX275" fmla="*/ 993319 w 7467600"/>
              <a:gd name="connsiteY275" fmla="*/ 3247648 h 6858000"/>
              <a:gd name="connsiteX276" fmla="*/ 853081 w 7467600"/>
              <a:gd name="connsiteY276" fmla="*/ 3312410 h 6858000"/>
              <a:gd name="connsiteX277" fmla="*/ 805957 w 7467600"/>
              <a:gd name="connsiteY277" fmla="*/ 3330443 h 6858000"/>
              <a:gd name="connsiteX278" fmla="*/ 1318687 w 7467600"/>
              <a:gd name="connsiteY278" fmla="*/ 3113840 h 6858000"/>
              <a:gd name="connsiteX279" fmla="*/ 5453702 w 7467600"/>
              <a:gd name="connsiteY279" fmla="*/ 3090882 h 6858000"/>
              <a:gd name="connsiteX280" fmla="*/ 5480135 w 7467600"/>
              <a:gd name="connsiteY280" fmla="*/ 3565802 h 6858000"/>
              <a:gd name="connsiteX281" fmla="*/ 5499023 w 7467600"/>
              <a:gd name="connsiteY281" fmla="*/ 4166310 h 6858000"/>
              <a:gd name="connsiteX282" fmla="*/ 5547022 w 7467600"/>
              <a:gd name="connsiteY282" fmla="*/ 3607838 h 6858000"/>
              <a:gd name="connsiteX283" fmla="*/ 5515964 w 7467600"/>
              <a:gd name="connsiteY283" fmla="*/ 3378541 h 6858000"/>
              <a:gd name="connsiteX284" fmla="*/ 5453702 w 7467600"/>
              <a:gd name="connsiteY284" fmla="*/ 3090882 h 6858000"/>
              <a:gd name="connsiteX285" fmla="*/ 1238695 w 7467600"/>
              <a:gd name="connsiteY285" fmla="*/ 3076820 h 6858000"/>
              <a:gd name="connsiteX286" fmla="*/ 716371 w 7467600"/>
              <a:gd name="connsiteY286" fmla="*/ 3293249 h 6858000"/>
              <a:gd name="connsiteX287" fmla="*/ 579522 w 7467600"/>
              <a:gd name="connsiteY287" fmla="*/ 3371759 h 6858000"/>
              <a:gd name="connsiteX288" fmla="*/ 600288 w 7467600"/>
              <a:gd name="connsiteY288" fmla="*/ 3365555 h 6858000"/>
              <a:gd name="connsiteX289" fmla="*/ 840692 w 7467600"/>
              <a:gd name="connsiteY289" fmla="*/ 3284921 h 6858000"/>
              <a:gd name="connsiteX290" fmla="*/ 979248 w 7467600"/>
              <a:gd name="connsiteY290" fmla="*/ 3221003 h 6858000"/>
              <a:gd name="connsiteX291" fmla="*/ 1053282 w 7467600"/>
              <a:gd name="connsiteY291" fmla="*/ 3185247 h 6858000"/>
              <a:gd name="connsiteX292" fmla="*/ 1320603 w 7467600"/>
              <a:gd name="connsiteY292" fmla="*/ 3081281 h 6858000"/>
              <a:gd name="connsiteX293" fmla="*/ 1238695 w 7467600"/>
              <a:gd name="connsiteY293" fmla="*/ 3076820 h 6858000"/>
              <a:gd name="connsiteX294" fmla="*/ 5425627 w 7467600"/>
              <a:gd name="connsiteY294" fmla="*/ 2954192 h 6858000"/>
              <a:gd name="connsiteX295" fmla="*/ 5470770 w 7467600"/>
              <a:gd name="connsiteY295" fmla="*/ 3005435 h 6858000"/>
              <a:gd name="connsiteX296" fmla="*/ 5519779 w 7467600"/>
              <a:gd name="connsiteY296" fmla="*/ 4359223 h 6858000"/>
              <a:gd name="connsiteX297" fmla="*/ 5520293 w 7467600"/>
              <a:gd name="connsiteY297" fmla="*/ 4360602 h 6858000"/>
              <a:gd name="connsiteX298" fmla="*/ 5767221 w 7467600"/>
              <a:gd name="connsiteY298" fmla="*/ 4665564 h 6858000"/>
              <a:gd name="connsiteX299" fmla="*/ 6937169 w 7467600"/>
              <a:gd name="connsiteY299" fmla="*/ 4815941 h 6858000"/>
              <a:gd name="connsiteX300" fmla="*/ 6953922 w 7467600"/>
              <a:gd name="connsiteY300" fmla="*/ 4890068 h 6858000"/>
              <a:gd name="connsiteX301" fmla="*/ 6071359 w 7467600"/>
              <a:gd name="connsiteY301" fmla="*/ 4770770 h 6858000"/>
              <a:gd name="connsiteX302" fmla="*/ 6038839 w 7467600"/>
              <a:gd name="connsiteY302" fmla="*/ 4764474 h 6858000"/>
              <a:gd name="connsiteX303" fmla="*/ 6038706 w 7467600"/>
              <a:gd name="connsiteY303" fmla="*/ 4763847 h 6858000"/>
              <a:gd name="connsiteX304" fmla="*/ 6037784 w 7467600"/>
              <a:gd name="connsiteY304" fmla="*/ 4764270 h 6858000"/>
              <a:gd name="connsiteX305" fmla="*/ 6038839 w 7467600"/>
              <a:gd name="connsiteY305" fmla="*/ 4764474 h 6858000"/>
              <a:gd name="connsiteX306" fmla="*/ 6040338 w 7467600"/>
              <a:gd name="connsiteY306" fmla="*/ 4771418 h 6858000"/>
              <a:gd name="connsiteX307" fmla="*/ 6024488 w 7467600"/>
              <a:gd name="connsiteY307" fmla="*/ 4809903 h 6858000"/>
              <a:gd name="connsiteX308" fmla="*/ 5599771 w 7467600"/>
              <a:gd name="connsiteY308" fmla="*/ 5509652 h 6858000"/>
              <a:gd name="connsiteX309" fmla="*/ 5548843 w 7467600"/>
              <a:gd name="connsiteY309" fmla="*/ 5563845 h 6858000"/>
              <a:gd name="connsiteX310" fmla="*/ 5940952 w 7467600"/>
              <a:gd name="connsiteY310" fmla="*/ 6250028 h 6858000"/>
              <a:gd name="connsiteX311" fmla="*/ 6043441 w 7467600"/>
              <a:gd name="connsiteY311" fmla="*/ 6665847 h 6858000"/>
              <a:gd name="connsiteX312" fmla="*/ 6093432 w 7467600"/>
              <a:gd name="connsiteY312" fmla="*/ 6858000 h 6858000"/>
              <a:gd name="connsiteX313" fmla="*/ 6034344 w 7467600"/>
              <a:gd name="connsiteY313" fmla="*/ 6858000 h 6858000"/>
              <a:gd name="connsiteX314" fmla="*/ 6026679 w 7467600"/>
              <a:gd name="connsiteY314" fmla="*/ 6836959 h 6858000"/>
              <a:gd name="connsiteX315" fmla="*/ 5800441 w 7467600"/>
              <a:gd name="connsiteY315" fmla="*/ 6335286 h 6858000"/>
              <a:gd name="connsiteX316" fmla="*/ 5526562 w 7467600"/>
              <a:gd name="connsiteY316" fmla="*/ 5705388 h 6858000"/>
              <a:gd name="connsiteX317" fmla="*/ 5519640 w 7467600"/>
              <a:gd name="connsiteY317" fmla="*/ 5683774 h 6858000"/>
              <a:gd name="connsiteX318" fmla="*/ 5844559 w 7467600"/>
              <a:gd name="connsiteY318" fmla="*/ 6553349 h 6858000"/>
              <a:gd name="connsiteX319" fmla="*/ 5975994 w 7467600"/>
              <a:gd name="connsiteY319" fmla="*/ 6858000 h 6858000"/>
              <a:gd name="connsiteX320" fmla="*/ 5898547 w 7467600"/>
              <a:gd name="connsiteY320" fmla="*/ 6858000 h 6858000"/>
              <a:gd name="connsiteX321" fmla="*/ 5682041 w 7467600"/>
              <a:gd name="connsiteY321" fmla="*/ 6355860 h 6858000"/>
              <a:gd name="connsiteX322" fmla="*/ 5461758 w 7467600"/>
              <a:gd name="connsiteY322" fmla="*/ 5820220 h 6858000"/>
              <a:gd name="connsiteX323" fmla="*/ 5237282 w 7467600"/>
              <a:gd name="connsiteY323" fmla="*/ 6579086 h 6858000"/>
              <a:gd name="connsiteX324" fmla="*/ 5115009 w 7467600"/>
              <a:gd name="connsiteY324" fmla="*/ 6858000 h 6858000"/>
              <a:gd name="connsiteX325" fmla="*/ 5028074 w 7467600"/>
              <a:gd name="connsiteY325" fmla="*/ 6858000 h 6858000"/>
              <a:gd name="connsiteX326" fmla="*/ 5079508 w 7467600"/>
              <a:gd name="connsiteY326" fmla="*/ 6749074 h 6858000"/>
              <a:gd name="connsiteX327" fmla="*/ 5371846 w 7467600"/>
              <a:gd name="connsiteY327" fmla="*/ 5924413 h 6858000"/>
              <a:gd name="connsiteX328" fmla="*/ 5270512 w 7467600"/>
              <a:gd name="connsiteY328" fmla="*/ 6138975 h 6858000"/>
              <a:gd name="connsiteX329" fmla="*/ 5062409 w 7467600"/>
              <a:gd name="connsiteY329" fmla="*/ 6653544 h 6858000"/>
              <a:gd name="connsiteX330" fmla="*/ 5036628 w 7467600"/>
              <a:gd name="connsiteY330" fmla="*/ 6754247 h 6858000"/>
              <a:gd name="connsiteX331" fmla="*/ 5009112 w 7467600"/>
              <a:gd name="connsiteY331" fmla="*/ 6858000 h 6858000"/>
              <a:gd name="connsiteX332" fmla="*/ 4976679 w 7467600"/>
              <a:gd name="connsiteY332" fmla="*/ 6858000 h 6858000"/>
              <a:gd name="connsiteX333" fmla="*/ 5006537 w 7467600"/>
              <a:gd name="connsiteY333" fmla="*/ 6747068 h 6858000"/>
              <a:gd name="connsiteX334" fmla="*/ 5032723 w 7467600"/>
              <a:gd name="connsiteY334" fmla="*/ 6644957 h 6858000"/>
              <a:gd name="connsiteX335" fmla="*/ 5242949 w 7467600"/>
              <a:gd name="connsiteY335" fmla="*/ 6125175 h 6858000"/>
              <a:gd name="connsiteX336" fmla="*/ 5286321 w 7467600"/>
              <a:gd name="connsiteY336" fmla="*/ 6033555 h 6858000"/>
              <a:gd name="connsiteX337" fmla="*/ 5008210 w 7467600"/>
              <a:gd name="connsiteY337" fmla="*/ 6649194 h 6858000"/>
              <a:gd name="connsiteX338" fmla="*/ 4986321 w 7467600"/>
              <a:gd name="connsiteY338" fmla="*/ 6765687 h 6858000"/>
              <a:gd name="connsiteX339" fmla="*/ 4973474 w 7467600"/>
              <a:gd name="connsiteY339" fmla="*/ 6858000 h 6858000"/>
              <a:gd name="connsiteX340" fmla="*/ 4907178 w 7467600"/>
              <a:gd name="connsiteY340" fmla="*/ 6858000 h 6858000"/>
              <a:gd name="connsiteX341" fmla="*/ 4910810 w 7467600"/>
              <a:gd name="connsiteY341" fmla="*/ 6829660 h 6858000"/>
              <a:gd name="connsiteX342" fmla="*/ 4987461 w 7467600"/>
              <a:gd name="connsiteY342" fmla="*/ 6432994 h 6858000"/>
              <a:gd name="connsiteX343" fmla="*/ 5179262 w 7467600"/>
              <a:gd name="connsiteY343" fmla="*/ 6035044 h 6858000"/>
              <a:gd name="connsiteX344" fmla="*/ 4689678 w 7467600"/>
              <a:gd name="connsiteY344" fmla="*/ 6440241 h 6858000"/>
              <a:gd name="connsiteX345" fmla="*/ 4477543 w 7467600"/>
              <a:gd name="connsiteY345" fmla="*/ 6674836 h 6858000"/>
              <a:gd name="connsiteX346" fmla="*/ 4329957 w 7467600"/>
              <a:gd name="connsiteY346" fmla="*/ 6858000 h 6858000"/>
              <a:gd name="connsiteX347" fmla="*/ 4218595 w 7467600"/>
              <a:gd name="connsiteY347" fmla="*/ 6858000 h 6858000"/>
              <a:gd name="connsiteX348" fmla="*/ 4368888 w 7467600"/>
              <a:gd name="connsiteY348" fmla="*/ 6668412 h 6858000"/>
              <a:gd name="connsiteX349" fmla="*/ 4563091 w 7467600"/>
              <a:gd name="connsiteY349" fmla="*/ 6442508 h 6858000"/>
              <a:gd name="connsiteX350" fmla="*/ 5387324 w 7467600"/>
              <a:gd name="connsiteY350" fmla="*/ 5705830 h 6858000"/>
              <a:gd name="connsiteX351" fmla="*/ 5073620 w 7467600"/>
              <a:gd name="connsiteY351" fmla="*/ 5955437 h 6858000"/>
              <a:gd name="connsiteX352" fmla="*/ 4689789 w 7467600"/>
              <a:gd name="connsiteY352" fmla="*/ 6268382 h 6858000"/>
              <a:gd name="connsiteX353" fmla="*/ 4418722 w 7467600"/>
              <a:gd name="connsiteY353" fmla="*/ 6570886 h 6858000"/>
              <a:gd name="connsiteX354" fmla="*/ 4214944 w 7467600"/>
              <a:gd name="connsiteY354" fmla="*/ 6858000 h 6858000"/>
              <a:gd name="connsiteX355" fmla="*/ 4177898 w 7467600"/>
              <a:gd name="connsiteY355" fmla="*/ 6858000 h 6858000"/>
              <a:gd name="connsiteX356" fmla="*/ 4391597 w 7467600"/>
              <a:gd name="connsiteY356" fmla="*/ 6556370 h 6858000"/>
              <a:gd name="connsiteX357" fmla="*/ 4668889 w 7467600"/>
              <a:gd name="connsiteY357" fmla="*/ 6246399 h 6858000"/>
              <a:gd name="connsiteX358" fmla="*/ 5055427 w 7467600"/>
              <a:gd name="connsiteY358" fmla="*/ 5931476 h 6858000"/>
              <a:gd name="connsiteX359" fmla="*/ 5371814 w 7467600"/>
              <a:gd name="connsiteY359" fmla="*/ 5678975 h 6858000"/>
              <a:gd name="connsiteX360" fmla="*/ 4987918 w 7467600"/>
              <a:gd name="connsiteY360" fmla="*/ 5838701 h 6858000"/>
              <a:gd name="connsiteX361" fmla="*/ 4317146 w 7467600"/>
              <a:gd name="connsiteY361" fmla="*/ 6587716 h 6858000"/>
              <a:gd name="connsiteX362" fmla="*/ 4171627 w 7467600"/>
              <a:gd name="connsiteY362" fmla="*/ 6858000 h 6858000"/>
              <a:gd name="connsiteX363" fmla="*/ 4081585 w 7467600"/>
              <a:gd name="connsiteY363" fmla="*/ 6858000 h 6858000"/>
              <a:gd name="connsiteX364" fmla="*/ 4238603 w 7467600"/>
              <a:gd name="connsiteY364" fmla="*/ 6559341 h 6858000"/>
              <a:gd name="connsiteX365" fmla="*/ 4778333 w 7467600"/>
              <a:gd name="connsiteY365" fmla="*/ 5873626 h 6858000"/>
              <a:gd name="connsiteX366" fmla="*/ 5414185 w 7467600"/>
              <a:gd name="connsiteY366" fmla="*/ 5573882 h 6858000"/>
              <a:gd name="connsiteX367" fmla="*/ 5959648 w 7467600"/>
              <a:gd name="connsiteY367" fmla="*/ 4760797 h 6858000"/>
              <a:gd name="connsiteX368" fmla="*/ 5355019 w 7467600"/>
              <a:gd name="connsiteY368" fmla="*/ 4734672 h 6858000"/>
              <a:gd name="connsiteX369" fmla="*/ 5083565 w 7467600"/>
              <a:gd name="connsiteY369" fmla="*/ 5179121 h 6858000"/>
              <a:gd name="connsiteX370" fmla="*/ 4713577 w 7467600"/>
              <a:gd name="connsiteY370" fmla="*/ 5616803 h 6858000"/>
              <a:gd name="connsiteX371" fmla="*/ 3989559 w 7467600"/>
              <a:gd name="connsiteY371" fmla="*/ 6145945 h 6858000"/>
              <a:gd name="connsiteX372" fmla="*/ 3939824 w 7467600"/>
              <a:gd name="connsiteY372" fmla="*/ 6066900 h 6858000"/>
              <a:gd name="connsiteX373" fmla="*/ 4584537 w 7467600"/>
              <a:gd name="connsiteY373" fmla="*/ 5324826 h 6858000"/>
              <a:gd name="connsiteX374" fmla="*/ 5037105 w 7467600"/>
              <a:gd name="connsiteY374" fmla="*/ 5088765 h 6858000"/>
              <a:gd name="connsiteX375" fmla="*/ 5039930 w 7467600"/>
              <a:gd name="connsiteY375" fmla="*/ 5089585 h 6858000"/>
              <a:gd name="connsiteX376" fmla="*/ 5263764 w 7467600"/>
              <a:gd name="connsiteY376" fmla="*/ 4735525 h 6858000"/>
              <a:gd name="connsiteX377" fmla="*/ 4086300 w 7467600"/>
              <a:gd name="connsiteY377" fmla="*/ 4884599 h 6858000"/>
              <a:gd name="connsiteX378" fmla="*/ 4085485 w 7467600"/>
              <a:gd name="connsiteY378" fmla="*/ 4899070 h 6858000"/>
              <a:gd name="connsiteX379" fmla="*/ 3871915 w 7467600"/>
              <a:gd name="connsiteY379" fmla="*/ 5253645 h 6858000"/>
              <a:gd name="connsiteX380" fmla="*/ 3799374 w 7467600"/>
              <a:gd name="connsiteY380" fmla="*/ 5466127 h 6858000"/>
              <a:gd name="connsiteX381" fmla="*/ 3498850 w 7467600"/>
              <a:gd name="connsiteY381" fmla="*/ 6661888 h 6858000"/>
              <a:gd name="connsiteX382" fmla="*/ 3399216 w 7467600"/>
              <a:gd name="connsiteY382" fmla="*/ 6858000 h 6858000"/>
              <a:gd name="connsiteX383" fmla="*/ 3303688 w 7467600"/>
              <a:gd name="connsiteY383" fmla="*/ 6858000 h 6858000"/>
              <a:gd name="connsiteX384" fmla="*/ 3391774 w 7467600"/>
              <a:gd name="connsiteY384" fmla="*/ 6697181 h 6858000"/>
              <a:gd name="connsiteX385" fmla="*/ 3735540 w 7467600"/>
              <a:gd name="connsiteY385" fmla="*/ 5546923 h 6858000"/>
              <a:gd name="connsiteX386" fmla="*/ 3729438 w 7467600"/>
              <a:gd name="connsiteY386" fmla="*/ 5569058 h 6858000"/>
              <a:gd name="connsiteX387" fmla="*/ 3707782 w 7467600"/>
              <a:gd name="connsiteY387" fmla="*/ 5644908 h 6858000"/>
              <a:gd name="connsiteX388" fmla="*/ 3583827 w 7467600"/>
              <a:gd name="connsiteY388" fmla="*/ 6039215 h 6858000"/>
              <a:gd name="connsiteX389" fmla="*/ 3547861 w 7467600"/>
              <a:gd name="connsiteY389" fmla="*/ 6129609 h 6858000"/>
              <a:gd name="connsiteX390" fmla="*/ 3490905 w 7467600"/>
              <a:gd name="connsiteY390" fmla="*/ 6277660 h 6858000"/>
              <a:gd name="connsiteX391" fmla="*/ 3455859 w 7467600"/>
              <a:gd name="connsiteY391" fmla="*/ 6391301 h 6858000"/>
              <a:gd name="connsiteX392" fmla="*/ 3429112 w 7467600"/>
              <a:gd name="connsiteY392" fmla="*/ 6479469 h 6858000"/>
              <a:gd name="connsiteX393" fmla="*/ 3304862 w 7467600"/>
              <a:gd name="connsiteY393" fmla="*/ 6796476 h 6858000"/>
              <a:gd name="connsiteX394" fmla="*/ 3276071 w 7467600"/>
              <a:gd name="connsiteY394" fmla="*/ 6858000 h 6858000"/>
              <a:gd name="connsiteX395" fmla="*/ 3240805 w 7467600"/>
              <a:gd name="connsiteY395" fmla="*/ 6858000 h 6858000"/>
              <a:gd name="connsiteX396" fmla="*/ 3275917 w 7467600"/>
              <a:gd name="connsiteY396" fmla="*/ 6783192 h 6858000"/>
              <a:gd name="connsiteX397" fmla="*/ 3399358 w 7467600"/>
              <a:gd name="connsiteY397" fmla="*/ 6469011 h 6858000"/>
              <a:gd name="connsiteX398" fmla="*/ 3425650 w 7467600"/>
              <a:gd name="connsiteY398" fmla="*/ 6381333 h 6858000"/>
              <a:gd name="connsiteX399" fmla="*/ 3460661 w 7467600"/>
              <a:gd name="connsiteY399" fmla="*/ 6266763 h 6858000"/>
              <a:gd name="connsiteX400" fmla="*/ 3518021 w 7467600"/>
              <a:gd name="connsiteY400" fmla="*/ 6117298 h 6858000"/>
              <a:gd name="connsiteX401" fmla="*/ 3554035 w 7467600"/>
              <a:gd name="connsiteY401" fmla="*/ 6027832 h 6858000"/>
              <a:gd name="connsiteX402" fmla="*/ 3677174 w 7467600"/>
              <a:gd name="connsiteY402" fmla="*/ 5636351 h 6858000"/>
              <a:gd name="connsiteX403" fmla="*/ 3698819 w 7467600"/>
              <a:gd name="connsiteY403" fmla="*/ 5560503 h 6858000"/>
              <a:gd name="connsiteX404" fmla="*/ 3702094 w 7467600"/>
              <a:gd name="connsiteY404" fmla="*/ 5549194 h 6858000"/>
              <a:gd name="connsiteX405" fmla="*/ 3398355 w 7467600"/>
              <a:gd name="connsiteY405" fmla="*/ 6094603 h 6858000"/>
              <a:gd name="connsiteX406" fmla="*/ 3193941 w 7467600"/>
              <a:gd name="connsiteY406" fmla="*/ 6798775 h 6858000"/>
              <a:gd name="connsiteX407" fmla="*/ 3184140 w 7467600"/>
              <a:gd name="connsiteY407" fmla="*/ 6858000 h 6858000"/>
              <a:gd name="connsiteX408" fmla="*/ 3099978 w 7467600"/>
              <a:gd name="connsiteY408" fmla="*/ 6858000 h 6858000"/>
              <a:gd name="connsiteX409" fmla="*/ 3101556 w 7467600"/>
              <a:gd name="connsiteY409" fmla="*/ 6843337 h 6858000"/>
              <a:gd name="connsiteX410" fmla="*/ 3370162 w 7467600"/>
              <a:gd name="connsiteY410" fmla="*/ 5785550 h 6858000"/>
              <a:gd name="connsiteX411" fmla="*/ 3746477 w 7467600"/>
              <a:gd name="connsiteY411" fmla="*/ 5377889 h 6858000"/>
              <a:gd name="connsiteX412" fmla="*/ 3863399 w 7467600"/>
              <a:gd name="connsiteY412" fmla="*/ 5087257 h 6858000"/>
              <a:gd name="connsiteX413" fmla="*/ 3968712 w 7467600"/>
              <a:gd name="connsiteY413" fmla="*/ 4913989 h 6858000"/>
              <a:gd name="connsiteX414" fmla="*/ 2792390 w 7467600"/>
              <a:gd name="connsiteY414" fmla="*/ 5382974 h 6858000"/>
              <a:gd name="connsiteX415" fmla="*/ 2714982 w 7467600"/>
              <a:gd name="connsiteY415" fmla="*/ 5427051 h 6858000"/>
              <a:gd name="connsiteX416" fmla="*/ 2813361 w 7467600"/>
              <a:gd name="connsiteY416" fmla="*/ 6023912 h 6858000"/>
              <a:gd name="connsiteX417" fmla="*/ 2688430 w 7467600"/>
              <a:gd name="connsiteY417" fmla="*/ 6801564 h 6858000"/>
              <a:gd name="connsiteX418" fmla="*/ 2629626 w 7467600"/>
              <a:gd name="connsiteY418" fmla="*/ 6763394 h 6858000"/>
              <a:gd name="connsiteX419" fmla="*/ 2565328 w 7467600"/>
              <a:gd name="connsiteY419" fmla="*/ 5516399 h 6858000"/>
              <a:gd name="connsiteX420" fmla="*/ 1922999 w 7467600"/>
              <a:gd name="connsiteY420" fmla="*/ 5980343 h 6858000"/>
              <a:gd name="connsiteX421" fmla="*/ 1950261 w 7467600"/>
              <a:gd name="connsiteY421" fmla="*/ 6405858 h 6858000"/>
              <a:gd name="connsiteX422" fmla="*/ 2365554 w 7467600"/>
              <a:gd name="connsiteY422" fmla="*/ 6759107 h 6858000"/>
              <a:gd name="connsiteX423" fmla="*/ 2424142 w 7467600"/>
              <a:gd name="connsiteY423" fmla="*/ 6858000 h 6858000"/>
              <a:gd name="connsiteX424" fmla="*/ 2395994 w 7467600"/>
              <a:gd name="connsiteY424" fmla="*/ 6858000 h 6858000"/>
              <a:gd name="connsiteX425" fmla="*/ 2392863 w 7467600"/>
              <a:gd name="connsiteY425" fmla="*/ 6852964 h 6858000"/>
              <a:gd name="connsiteX426" fmla="*/ 2017589 w 7467600"/>
              <a:gd name="connsiteY426" fmla="*/ 6493982 h 6858000"/>
              <a:gd name="connsiteX427" fmla="*/ 2147336 w 7467600"/>
              <a:gd name="connsiteY427" fmla="*/ 6594052 h 6858000"/>
              <a:gd name="connsiteX428" fmla="*/ 2207047 w 7467600"/>
              <a:gd name="connsiteY428" fmla="*/ 6654540 h 6858000"/>
              <a:gd name="connsiteX429" fmla="*/ 2299106 w 7467600"/>
              <a:gd name="connsiteY429" fmla="*/ 6778931 h 6858000"/>
              <a:gd name="connsiteX430" fmla="*/ 2314430 w 7467600"/>
              <a:gd name="connsiteY430" fmla="*/ 6801144 h 6858000"/>
              <a:gd name="connsiteX431" fmla="*/ 2352406 w 7467600"/>
              <a:gd name="connsiteY431" fmla="*/ 6858000 h 6858000"/>
              <a:gd name="connsiteX432" fmla="*/ 2314492 w 7467600"/>
              <a:gd name="connsiteY432" fmla="*/ 6858000 h 6858000"/>
              <a:gd name="connsiteX433" fmla="*/ 2288095 w 7467600"/>
              <a:gd name="connsiteY433" fmla="*/ 6818030 h 6858000"/>
              <a:gd name="connsiteX434" fmla="*/ 2272768 w 7467600"/>
              <a:gd name="connsiteY434" fmla="*/ 6795822 h 6858000"/>
              <a:gd name="connsiteX435" fmla="*/ 2182715 w 7467600"/>
              <a:gd name="connsiteY435" fmla="*/ 6675071 h 6858000"/>
              <a:gd name="connsiteX436" fmla="*/ 2032061 w 7467600"/>
              <a:gd name="connsiteY436" fmla="*/ 6541380 h 6858000"/>
              <a:gd name="connsiteX437" fmla="*/ 2257220 w 7467600"/>
              <a:gd name="connsiteY437" fmla="*/ 6826257 h 6858000"/>
              <a:gd name="connsiteX438" fmla="*/ 2281324 w 7467600"/>
              <a:gd name="connsiteY438" fmla="*/ 6858000 h 6858000"/>
              <a:gd name="connsiteX439" fmla="*/ 2242860 w 7467600"/>
              <a:gd name="connsiteY439" fmla="*/ 6858000 h 6858000"/>
              <a:gd name="connsiteX440" fmla="*/ 2232818 w 7467600"/>
              <a:gd name="connsiteY440" fmla="*/ 6844926 h 6858000"/>
              <a:gd name="connsiteX441" fmla="*/ 1990172 w 7467600"/>
              <a:gd name="connsiteY441" fmla="*/ 6542121 h 6858000"/>
              <a:gd name="connsiteX442" fmla="*/ 2124090 w 7467600"/>
              <a:gd name="connsiteY442" fmla="*/ 6761017 h 6858000"/>
              <a:gd name="connsiteX443" fmla="*/ 2200380 w 7467600"/>
              <a:gd name="connsiteY443" fmla="*/ 6858000 h 6858000"/>
              <a:gd name="connsiteX444" fmla="*/ 2147507 w 7467600"/>
              <a:gd name="connsiteY444" fmla="*/ 6858000 h 6858000"/>
              <a:gd name="connsiteX445" fmla="*/ 2070668 w 7467600"/>
              <a:gd name="connsiteY445" fmla="*/ 6761520 h 6858000"/>
              <a:gd name="connsiteX446" fmla="*/ 1975142 w 7467600"/>
              <a:gd name="connsiteY446" fmla="*/ 6585570 h 6858000"/>
              <a:gd name="connsiteX447" fmla="*/ 2050035 w 7467600"/>
              <a:gd name="connsiteY447" fmla="*/ 6813345 h 6858000"/>
              <a:gd name="connsiteX448" fmla="*/ 2063025 w 7467600"/>
              <a:gd name="connsiteY448" fmla="*/ 6858000 h 6858000"/>
              <a:gd name="connsiteX449" fmla="*/ 2021675 w 7467600"/>
              <a:gd name="connsiteY449" fmla="*/ 6858000 h 6858000"/>
              <a:gd name="connsiteX450" fmla="*/ 2019308 w 7467600"/>
              <a:gd name="connsiteY450" fmla="*/ 6847118 h 6858000"/>
              <a:gd name="connsiteX451" fmla="*/ 1938835 w 7467600"/>
              <a:gd name="connsiteY451" fmla="*/ 6551160 h 6858000"/>
              <a:gd name="connsiteX452" fmla="*/ 1953230 w 7467600"/>
              <a:gd name="connsiteY452" fmla="*/ 6759699 h 6858000"/>
              <a:gd name="connsiteX453" fmla="*/ 1956763 w 7467600"/>
              <a:gd name="connsiteY453" fmla="*/ 6778191 h 6858000"/>
              <a:gd name="connsiteX454" fmla="*/ 1967925 w 7467600"/>
              <a:gd name="connsiteY454" fmla="*/ 6858000 h 6858000"/>
              <a:gd name="connsiteX455" fmla="*/ 1936622 w 7467600"/>
              <a:gd name="connsiteY455" fmla="*/ 6858000 h 6858000"/>
              <a:gd name="connsiteX456" fmla="*/ 1926261 w 7467600"/>
              <a:gd name="connsiteY456" fmla="*/ 6784064 h 6858000"/>
              <a:gd name="connsiteX457" fmla="*/ 1922724 w 7467600"/>
              <a:gd name="connsiteY457" fmla="*/ 6765577 h 6858000"/>
              <a:gd name="connsiteX458" fmla="*/ 1904650 w 7467600"/>
              <a:gd name="connsiteY458" fmla="*/ 6639616 h 6858000"/>
              <a:gd name="connsiteX459" fmla="*/ 1885273 w 7467600"/>
              <a:gd name="connsiteY459" fmla="*/ 6858000 h 6858000"/>
              <a:gd name="connsiteX460" fmla="*/ 1854363 w 7467600"/>
              <a:gd name="connsiteY460" fmla="*/ 6858000 h 6858000"/>
              <a:gd name="connsiteX461" fmla="*/ 1880391 w 7467600"/>
              <a:gd name="connsiteY461" fmla="*/ 6603796 h 6858000"/>
              <a:gd name="connsiteX462" fmla="*/ 1818273 w 7467600"/>
              <a:gd name="connsiteY462" fmla="*/ 6715729 h 6858000"/>
              <a:gd name="connsiteX463" fmla="*/ 1794691 w 7467600"/>
              <a:gd name="connsiteY463" fmla="*/ 6843239 h 6858000"/>
              <a:gd name="connsiteX464" fmla="*/ 1794914 w 7467600"/>
              <a:gd name="connsiteY464" fmla="*/ 6858000 h 6858000"/>
              <a:gd name="connsiteX465" fmla="*/ 1746128 w 7467600"/>
              <a:gd name="connsiteY465" fmla="*/ 6858000 h 6858000"/>
              <a:gd name="connsiteX466" fmla="*/ 1753934 w 7467600"/>
              <a:gd name="connsiteY466" fmla="*/ 6724796 h 6858000"/>
              <a:gd name="connsiteX467" fmla="*/ 1792053 w 7467600"/>
              <a:gd name="connsiteY467" fmla="*/ 6572396 h 6858000"/>
              <a:gd name="connsiteX468" fmla="*/ 1862248 w 7467600"/>
              <a:gd name="connsiteY468" fmla="*/ 6266397 h 6858000"/>
              <a:gd name="connsiteX469" fmla="*/ 1862250 w 7467600"/>
              <a:gd name="connsiteY469" fmla="*/ 6033531 h 6858000"/>
              <a:gd name="connsiteX470" fmla="*/ 1211999 w 7467600"/>
              <a:gd name="connsiteY470" fmla="*/ 6683610 h 6858000"/>
              <a:gd name="connsiteX471" fmla="*/ 1213266 w 7467600"/>
              <a:gd name="connsiteY471" fmla="*/ 6691947 h 6858000"/>
              <a:gd name="connsiteX472" fmla="*/ 1203370 w 7467600"/>
              <a:gd name="connsiteY472" fmla="*/ 6850676 h 6858000"/>
              <a:gd name="connsiteX473" fmla="*/ 1203671 w 7467600"/>
              <a:gd name="connsiteY473" fmla="*/ 6858000 h 6858000"/>
              <a:gd name="connsiteX474" fmla="*/ 1143180 w 7467600"/>
              <a:gd name="connsiteY474" fmla="*/ 6858000 h 6858000"/>
              <a:gd name="connsiteX475" fmla="*/ 1142176 w 7467600"/>
              <a:gd name="connsiteY475" fmla="*/ 6766045 h 6858000"/>
              <a:gd name="connsiteX476" fmla="*/ 1067484 w 7467600"/>
              <a:gd name="connsiteY476" fmla="*/ 6858000 h 6858000"/>
              <a:gd name="connsiteX477" fmla="*/ 953928 w 7467600"/>
              <a:gd name="connsiteY477" fmla="*/ 6858000 h 6858000"/>
              <a:gd name="connsiteX478" fmla="*/ 959715 w 7467600"/>
              <a:gd name="connsiteY478" fmla="*/ 6850185 h 6858000"/>
              <a:gd name="connsiteX479" fmla="*/ 1483788 w 7467600"/>
              <a:gd name="connsiteY479" fmla="*/ 6259174 h 6858000"/>
              <a:gd name="connsiteX480" fmla="*/ 1100671 w 7467600"/>
              <a:gd name="connsiteY480" fmla="*/ 6252137 h 6858000"/>
              <a:gd name="connsiteX481" fmla="*/ 1090144 w 7467600"/>
              <a:gd name="connsiteY481" fmla="*/ 6256748 h 6858000"/>
              <a:gd name="connsiteX482" fmla="*/ 1095872 w 7467600"/>
              <a:gd name="connsiteY482" fmla="*/ 6271892 h 6858000"/>
              <a:gd name="connsiteX483" fmla="*/ 262785 w 7467600"/>
              <a:gd name="connsiteY483" fmla="*/ 6845450 h 6858000"/>
              <a:gd name="connsiteX484" fmla="*/ 209968 w 7467600"/>
              <a:gd name="connsiteY484" fmla="*/ 6770713 h 6858000"/>
              <a:gd name="connsiteX485" fmla="*/ 873460 w 7467600"/>
              <a:gd name="connsiteY485" fmla="*/ 6253768 h 6858000"/>
              <a:gd name="connsiteX486" fmla="*/ 192686 w 7467600"/>
              <a:gd name="connsiteY486" fmla="*/ 5849257 h 6858000"/>
              <a:gd name="connsiteX487" fmla="*/ 4696 w 7467600"/>
              <a:gd name="connsiteY487" fmla="*/ 5697668 h 6858000"/>
              <a:gd name="connsiteX488" fmla="*/ 0 w 7467600"/>
              <a:gd name="connsiteY488" fmla="*/ 5689984 h 6858000"/>
              <a:gd name="connsiteX489" fmla="*/ 0 w 7467600"/>
              <a:gd name="connsiteY489" fmla="*/ 5513472 h 6858000"/>
              <a:gd name="connsiteX490" fmla="*/ 174101 w 7467600"/>
              <a:gd name="connsiteY490" fmla="*/ 5620277 h 6858000"/>
              <a:gd name="connsiteX491" fmla="*/ 891800 w 7467600"/>
              <a:gd name="connsiteY491" fmla="*/ 6036935 h 6858000"/>
              <a:gd name="connsiteX492" fmla="*/ 1072219 w 7467600"/>
              <a:gd name="connsiteY492" fmla="*/ 6169443 h 6858000"/>
              <a:gd name="connsiteX493" fmla="*/ 1074117 w 7467600"/>
              <a:gd name="connsiteY493" fmla="*/ 6170301 h 6858000"/>
              <a:gd name="connsiteX494" fmla="*/ 1083114 w 7467600"/>
              <a:gd name="connsiteY494" fmla="*/ 6174131 h 6858000"/>
              <a:gd name="connsiteX495" fmla="*/ 1543010 w 7467600"/>
              <a:gd name="connsiteY495" fmla="*/ 6191140 h 6858000"/>
              <a:gd name="connsiteX496" fmla="*/ 1551080 w 7467600"/>
              <a:gd name="connsiteY496" fmla="*/ 6195006 h 6858000"/>
              <a:gd name="connsiteX497" fmla="*/ 2345443 w 7467600"/>
              <a:gd name="connsiteY497" fmla="*/ 5549882 h 6858000"/>
              <a:gd name="connsiteX498" fmla="*/ 1721499 w 7467600"/>
              <a:gd name="connsiteY498" fmla="*/ 5599969 h 6858000"/>
              <a:gd name="connsiteX499" fmla="*/ 767716 w 7467600"/>
              <a:gd name="connsiteY499" fmla="*/ 5472768 h 6858000"/>
              <a:gd name="connsiteX500" fmla="*/ 722147 w 7467600"/>
              <a:gd name="connsiteY500" fmla="*/ 5393091 h 6858000"/>
              <a:gd name="connsiteX501" fmla="*/ 1485552 w 7467600"/>
              <a:gd name="connsiteY501" fmla="*/ 5313202 h 6858000"/>
              <a:gd name="connsiteX502" fmla="*/ 2143004 w 7467600"/>
              <a:gd name="connsiteY502" fmla="*/ 5402420 h 6858000"/>
              <a:gd name="connsiteX503" fmla="*/ 1933391 w 7467600"/>
              <a:gd name="connsiteY503" fmla="*/ 5156971 h 6858000"/>
              <a:gd name="connsiteX504" fmla="*/ 1827118 w 7467600"/>
              <a:gd name="connsiteY504" fmla="*/ 4968410 h 6858000"/>
              <a:gd name="connsiteX505" fmla="*/ 1837349 w 7467600"/>
              <a:gd name="connsiteY505" fmla="*/ 4956357 h 6858000"/>
              <a:gd name="connsiteX506" fmla="*/ 2162835 w 7467600"/>
              <a:gd name="connsiteY506" fmla="*/ 5187853 h 6858000"/>
              <a:gd name="connsiteX507" fmla="*/ 2257167 w 7467600"/>
              <a:gd name="connsiteY507" fmla="*/ 5462123 h 6858000"/>
              <a:gd name="connsiteX508" fmla="*/ 2261598 w 7467600"/>
              <a:gd name="connsiteY508" fmla="*/ 5467998 h 6858000"/>
              <a:gd name="connsiteX509" fmla="*/ 2437177 w 7467600"/>
              <a:gd name="connsiteY509" fmla="*/ 5479608 h 6858000"/>
              <a:gd name="connsiteX510" fmla="*/ 2445247 w 7467600"/>
              <a:gd name="connsiteY510" fmla="*/ 5483476 h 6858000"/>
              <a:gd name="connsiteX511" fmla="*/ 2743626 w 7467600"/>
              <a:gd name="connsiteY511" fmla="*/ 5304819 h 6858000"/>
              <a:gd name="connsiteX512" fmla="*/ 3048102 w 7467600"/>
              <a:gd name="connsiteY512" fmla="*/ 5150595 h 6858000"/>
              <a:gd name="connsiteX513" fmla="*/ 1799414 w 7467600"/>
              <a:gd name="connsiteY513" fmla="*/ 4694732 h 6858000"/>
              <a:gd name="connsiteX514" fmla="*/ 1771735 w 7467600"/>
              <a:gd name="connsiteY514" fmla="*/ 4619929 h 6858000"/>
              <a:gd name="connsiteX515" fmla="*/ 3104273 w 7467600"/>
              <a:gd name="connsiteY515" fmla="*/ 5076159 h 6858000"/>
              <a:gd name="connsiteX516" fmla="*/ 3113245 w 7467600"/>
              <a:gd name="connsiteY516" fmla="*/ 5090705 h 6858000"/>
              <a:gd name="connsiteX517" fmla="*/ 3126294 w 7467600"/>
              <a:gd name="connsiteY517" fmla="*/ 5114400 h 6858000"/>
              <a:gd name="connsiteX518" fmla="*/ 3937433 w 7467600"/>
              <a:gd name="connsiteY518" fmla="*/ 4830473 h 6858000"/>
              <a:gd name="connsiteX519" fmla="*/ 3590475 w 7467600"/>
              <a:gd name="connsiteY519" fmla="*/ 4597974 h 6858000"/>
              <a:gd name="connsiteX520" fmla="*/ 3100264 w 7467600"/>
              <a:gd name="connsiteY520" fmla="*/ 4579845 h 6858000"/>
              <a:gd name="connsiteX521" fmla="*/ 2183576 w 7467600"/>
              <a:gd name="connsiteY521" fmla="*/ 4227150 h 6858000"/>
              <a:gd name="connsiteX522" fmla="*/ 2151029 w 7467600"/>
              <a:gd name="connsiteY522" fmla="*/ 4146947 h 6858000"/>
              <a:gd name="connsiteX523" fmla="*/ 3563434 w 7467600"/>
              <a:gd name="connsiteY523" fmla="*/ 4469115 h 6858000"/>
              <a:gd name="connsiteX524" fmla="*/ 3177952 w 7467600"/>
              <a:gd name="connsiteY524" fmla="*/ 3657386 h 6858000"/>
              <a:gd name="connsiteX525" fmla="*/ 3189263 w 7467600"/>
              <a:gd name="connsiteY525" fmla="*/ 3625726 h 6858000"/>
              <a:gd name="connsiteX526" fmla="*/ 3560912 w 7467600"/>
              <a:gd name="connsiteY526" fmla="*/ 4079863 h 6858000"/>
              <a:gd name="connsiteX527" fmla="*/ 3626636 w 7467600"/>
              <a:gd name="connsiteY527" fmla="*/ 4512230 h 6858000"/>
              <a:gd name="connsiteX528" fmla="*/ 3653088 w 7467600"/>
              <a:gd name="connsiteY528" fmla="*/ 4521417 h 6858000"/>
              <a:gd name="connsiteX529" fmla="*/ 3988128 w 7467600"/>
              <a:gd name="connsiteY529" fmla="*/ 4817267 h 6858000"/>
              <a:gd name="connsiteX530" fmla="*/ 4830582 w 7467600"/>
              <a:gd name="connsiteY530" fmla="*/ 4676000 h 6858000"/>
              <a:gd name="connsiteX531" fmla="*/ 4830100 w 7467600"/>
              <a:gd name="connsiteY531" fmla="*/ 4675554 h 6858000"/>
              <a:gd name="connsiteX532" fmla="*/ 4036318 w 7467600"/>
              <a:gd name="connsiteY532" fmla="*/ 4147013 h 6858000"/>
              <a:gd name="connsiteX533" fmla="*/ 3432098 w 7467600"/>
              <a:gd name="connsiteY533" fmla="*/ 3537312 h 6858000"/>
              <a:gd name="connsiteX534" fmla="*/ 3446761 w 7467600"/>
              <a:gd name="connsiteY534" fmla="*/ 3461278 h 6858000"/>
              <a:gd name="connsiteX535" fmla="*/ 4419733 w 7467600"/>
              <a:gd name="connsiteY535" fmla="*/ 3963555 h 6858000"/>
              <a:gd name="connsiteX536" fmla="*/ 4781371 w 7467600"/>
              <a:gd name="connsiteY536" fmla="*/ 4458604 h 6858000"/>
              <a:gd name="connsiteX537" fmla="*/ 4780440 w 7467600"/>
              <a:gd name="connsiteY537" fmla="*/ 4470290 h 6858000"/>
              <a:gd name="connsiteX538" fmla="*/ 4898954 w 7467600"/>
              <a:gd name="connsiteY538" fmla="*/ 4662092 h 6858000"/>
              <a:gd name="connsiteX539" fmla="*/ 4900699 w 7467600"/>
              <a:gd name="connsiteY539" fmla="*/ 4670867 h 6858000"/>
              <a:gd name="connsiteX540" fmla="*/ 5714511 w 7467600"/>
              <a:gd name="connsiteY540" fmla="*/ 4663483 h 6858000"/>
              <a:gd name="connsiteX541" fmla="*/ 5464793 w 7467600"/>
              <a:gd name="connsiteY541" fmla="*/ 4393556 h 6858000"/>
              <a:gd name="connsiteX542" fmla="*/ 5461897 w 7467600"/>
              <a:gd name="connsiteY542" fmla="*/ 4390879 h 6858000"/>
              <a:gd name="connsiteX543" fmla="*/ 4294126 w 7467600"/>
              <a:gd name="connsiteY543" fmla="*/ 3303048 h 6858000"/>
              <a:gd name="connsiteX544" fmla="*/ 4305321 w 7467600"/>
              <a:gd name="connsiteY544" fmla="*/ 3256953 h 6858000"/>
              <a:gd name="connsiteX545" fmla="*/ 4949299 w 7467600"/>
              <a:gd name="connsiteY545" fmla="*/ 3766336 h 6858000"/>
              <a:gd name="connsiteX546" fmla="*/ 5291452 w 7467600"/>
              <a:gd name="connsiteY546" fmla="*/ 4076801 h 6858000"/>
              <a:gd name="connsiteX547" fmla="*/ 5434998 w 7467600"/>
              <a:gd name="connsiteY547" fmla="*/ 4254100 h 6858000"/>
              <a:gd name="connsiteX548" fmla="*/ 5351015 w 7467600"/>
              <a:gd name="connsiteY548" fmla="*/ 3760989 h 6858000"/>
              <a:gd name="connsiteX549" fmla="*/ 5413780 w 7467600"/>
              <a:gd name="connsiteY549" fmla="*/ 2966265 h 6858000"/>
              <a:gd name="connsiteX550" fmla="*/ 5425627 w 7467600"/>
              <a:gd name="connsiteY550" fmla="*/ 2954192 h 6858000"/>
              <a:gd name="connsiteX551" fmla="*/ 6604735 w 7467600"/>
              <a:gd name="connsiteY551" fmla="*/ 2041381 h 6858000"/>
              <a:gd name="connsiteX552" fmla="*/ 7204487 w 7467600"/>
              <a:gd name="connsiteY552" fmla="*/ 2742112 h 6858000"/>
              <a:gd name="connsiteX553" fmla="*/ 7131592 w 7467600"/>
              <a:gd name="connsiteY553" fmla="*/ 2672096 h 6858000"/>
              <a:gd name="connsiteX554" fmla="*/ 6996344 w 7467600"/>
              <a:gd name="connsiteY554" fmla="*/ 2518310 h 6858000"/>
              <a:gd name="connsiteX555" fmla="*/ 6735495 w 7467600"/>
              <a:gd name="connsiteY555" fmla="*/ 2196890 h 6858000"/>
              <a:gd name="connsiteX556" fmla="*/ 6721901 w 7467600"/>
              <a:gd name="connsiteY556" fmla="*/ 2179274 h 6858000"/>
              <a:gd name="connsiteX557" fmla="*/ 6604735 w 7467600"/>
              <a:gd name="connsiteY557" fmla="*/ 2041381 h 6858000"/>
              <a:gd name="connsiteX558" fmla="*/ 6591670 w 7467600"/>
              <a:gd name="connsiteY558" fmla="*/ 1988277 h 6858000"/>
              <a:gd name="connsiteX559" fmla="*/ 6747349 w 7467600"/>
              <a:gd name="connsiteY559" fmla="*/ 2160069 h 6858000"/>
              <a:gd name="connsiteX560" fmla="*/ 6760943 w 7467600"/>
              <a:gd name="connsiteY560" fmla="*/ 2177686 h 6858000"/>
              <a:gd name="connsiteX561" fmla="*/ 7021065 w 7467600"/>
              <a:gd name="connsiteY561" fmla="*/ 2498102 h 6858000"/>
              <a:gd name="connsiteX562" fmla="*/ 7155223 w 7467600"/>
              <a:gd name="connsiteY562" fmla="*/ 2650386 h 6858000"/>
              <a:gd name="connsiteX563" fmla="*/ 7203167 w 7467600"/>
              <a:gd name="connsiteY563" fmla="*/ 2697288 h 6858000"/>
              <a:gd name="connsiteX564" fmla="*/ 6937703 w 7467600"/>
              <a:gd name="connsiteY564" fmla="*/ 2321981 h 6858000"/>
              <a:gd name="connsiteX565" fmla="*/ 6591670 w 7467600"/>
              <a:gd name="connsiteY565" fmla="*/ 1988277 h 6858000"/>
              <a:gd name="connsiteX566" fmla="*/ 5798671 w 7467600"/>
              <a:gd name="connsiteY566" fmla="*/ 1981601 h 6858000"/>
              <a:gd name="connsiteX567" fmla="*/ 5754709 w 7467600"/>
              <a:gd name="connsiteY567" fmla="*/ 2071454 h 6858000"/>
              <a:gd name="connsiteX568" fmla="*/ 5763044 w 7467600"/>
              <a:gd name="connsiteY568" fmla="*/ 2842206 h 6858000"/>
              <a:gd name="connsiteX569" fmla="*/ 5764974 w 7467600"/>
              <a:gd name="connsiteY569" fmla="*/ 2799609 h 6858000"/>
              <a:gd name="connsiteX570" fmla="*/ 5767665 w 7467600"/>
              <a:gd name="connsiteY570" fmla="*/ 2666409 h 6858000"/>
              <a:gd name="connsiteX571" fmla="*/ 5763055 w 7467600"/>
              <a:gd name="connsiteY571" fmla="*/ 2579705 h 6858000"/>
              <a:gd name="connsiteX572" fmla="*/ 5758079 w 7467600"/>
              <a:gd name="connsiteY572" fmla="*/ 2492508 h 6858000"/>
              <a:gd name="connsiteX573" fmla="*/ 5779325 w 7467600"/>
              <a:gd name="connsiteY573" fmla="*/ 2197069 h 6858000"/>
              <a:gd name="connsiteX574" fmla="*/ 5798671 w 7467600"/>
              <a:gd name="connsiteY574" fmla="*/ 1981601 h 6858000"/>
              <a:gd name="connsiteX575" fmla="*/ 5829202 w 7467600"/>
              <a:gd name="connsiteY575" fmla="*/ 1971679 h 6858000"/>
              <a:gd name="connsiteX576" fmla="*/ 5809558 w 7467600"/>
              <a:gd name="connsiteY576" fmla="*/ 2198043 h 6858000"/>
              <a:gd name="connsiteX577" fmla="*/ 5788653 w 7467600"/>
              <a:gd name="connsiteY577" fmla="*/ 2489430 h 6858000"/>
              <a:gd name="connsiteX578" fmla="*/ 5793439 w 7467600"/>
              <a:gd name="connsiteY578" fmla="*/ 2575235 h 6858000"/>
              <a:gd name="connsiteX579" fmla="*/ 5796837 w 7467600"/>
              <a:gd name="connsiteY579" fmla="*/ 2637633 h 6858000"/>
              <a:gd name="connsiteX580" fmla="*/ 5818614 w 7467600"/>
              <a:gd name="connsiteY580" fmla="*/ 2473055 h 6858000"/>
              <a:gd name="connsiteX581" fmla="*/ 5829202 w 7467600"/>
              <a:gd name="connsiteY581" fmla="*/ 1971679 h 6858000"/>
              <a:gd name="connsiteX582" fmla="*/ 5911389 w 7467600"/>
              <a:gd name="connsiteY582" fmla="*/ 1898371 h 6858000"/>
              <a:gd name="connsiteX583" fmla="*/ 6237627 w 7467600"/>
              <a:gd name="connsiteY583" fmla="*/ 2231921 h 6858000"/>
              <a:gd name="connsiteX584" fmla="*/ 5911389 w 7467600"/>
              <a:gd name="connsiteY584" fmla="*/ 1898371 h 6858000"/>
              <a:gd name="connsiteX585" fmla="*/ 6944437 w 7467600"/>
              <a:gd name="connsiteY585" fmla="*/ 1575402 h 6858000"/>
              <a:gd name="connsiteX586" fmla="*/ 6304730 w 7467600"/>
              <a:gd name="connsiteY586" fmla="*/ 1766654 h 6858000"/>
              <a:gd name="connsiteX587" fmla="*/ 6944437 w 7467600"/>
              <a:gd name="connsiteY587" fmla="*/ 1575402 h 6858000"/>
              <a:gd name="connsiteX588" fmla="*/ 7019523 w 7467600"/>
              <a:gd name="connsiteY588" fmla="*/ 1519450 h 6858000"/>
              <a:gd name="connsiteX589" fmla="*/ 6298091 w 7467600"/>
              <a:gd name="connsiteY589" fmla="*/ 1737122 h 6858000"/>
              <a:gd name="connsiteX590" fmla="*/ 7019523 w 7467600"/>
              <a:gd name="connsiteY590" fmla="*/ 1519450 h 6858000"/>
              <a:gd name="connsiteX591" fmla="*/ 2399523 w 7467600"/>
              <a:gd name="connsiteY591" fmla="*/ 1428234 h 6858000"/>
              <a:gd name="connsiteX592" fmla="*/ 2224982 w 7467600"/>
              <a:gd name="connsiteY592" fmla="*/ 1826201 h 6858000"/>
              <a:gd name="connsiteX593" fmla="*/ 2096099 w 7467600"/>
              <a:gd name="connsiteY593" fmla="*/ 2345900 h 6858000"/>
              <a:gd name="connsiteX594" fmla="*/ 2283317 w 7467600"/>
              <a:gd name="connsiteY594" fmla="*/ 1796925 h 6858000"/>
              <a:gd name="connsiteX595" fmla="*/ 2399523 w 7467600"/>
              <a:gd name="connsiteY595" fmla="*/ 1428234 h 6858000"/>
              <a:gd name="connsiteX596" fmla="*/ 2448558 w 7467600"/>
              <a:gd name="connsiteY596" fmla="*/ 1373435 h 6858000"/>
              <a:gd name="connsiteX597" fmla="*/ 2312521 w 7467600"/>
              <a:gd name="connsiteY597" fmla="*/ 1806140 h 6858000"/>
              <a:gd name="connsiteX598" fmla="*/ 2127533 w 7467600"/>
              <a:gd name="connsiteY598" fmla="*/ 2348380 h 6858000"/>
              <a:gd name="connsiteX599" fmla="*/ 2358080 w 7467600"/>
              <a:gd name="connsiteY599" fmla="*/ 1866134 h 6858000"/>
              <a:gd name="connsiteX600" fmla="*/ 2407436 w 7467600"/>
              <a:gd name="connsiteY600" fmla="*/ 1651070 h 6858000"/>
              <a:gd name="connsiteX601" fmla="*/ 2448558 w 7467600"/>
              <a:gd name="connsiteY601" fmla="*/ 1373435 h 6858000"/>
              <a:gd name="connsiteX602" fmla="*/ 278707 w 7467600"/>
              <a:gd name="connsiteY602" fmla="*/ 1352270 h 6858000"/>
              <a:gd name="connsiteX603" fmla="*/ 321570 w 7467600"/>
              <a:gd name="connsiteY603" fmla="*/ 1861610 h 6858000"/>
              <a:gd name="connsiteX604" fmla="*/ 294281 w 7467600"/>
              <a:gd name="connsiteY604" fmla="*/ 1440658 h 6858000"/>
              <a:gd name="connsiteX605" fmla="*/ 278707 w 7467600"/>
              <a:gd name="connsiteY605" fmla="*/ 1352270 h 6858000"/>
              <a:gd name="connsiteX606" fmla="*/ 1423821 w 7467600"/>
              <a:gd name="connsiteY606" fmla="*/ 1351958 h 6858000"/>
              <a:gd name="connsiteX607" fmla="*/ 1638521 w 7467600"/>
              <a:gd name="connsiteY607" fmla="*/ 1908470 h 6858000"/>
              <a:gd name="connsiteX608" fmla="*/ 1754199 w 7467600"/>
              <a:gd name="connsiteY608" fmla="*/ 2149284 h 6858000"/>
              <a:gd name="connsiteX609" fmla="*/ 1908359 w 7467600"/>
              <a:gd name="connsiteY609" fmla="*/ 2364988 h 6858000"/>
              <a:gd name="connsiteX610" fmla="*/ 1647661 w 7467600"/>
              <a:gd name="connsiteY610" fmla="*/ 1825945 h 6858000"/>
              <a:gd name="connsiteX611" fmla="*/ 1423821 w 7467600"/>
              <a:gd name="connsiteY611" fmla="*/ 1351958 h 6858000"/>
              <a:gd name="connsiteX612" fmla="*/ 1431890 w 7467600"/>
              <a:gd name="connsiteY612" fmla="*/ 1306475 h 6858000"/>
              <a:gd name="connsiteX613" fmla="*/ 1507597 w 7467600"/>
              <a:gd name="connsiteY613" fmla="*/ 1446132 h 6858000"/>
              <a:gd name="connsiteX614" fmla="*/ 1674586 w 7467600"/>
              <a:gd name="connsiteY614" fmla="*/ 1813832 h 6858000"/>
              <a:gd name="connsiteX615" fmla="*/ 1815950 w 7467600"/>
              <a:gd name="connsiteY615" fmla="*/ 2128564 h 6858000"/>
              <a:gd name="connsiteX616" fmla="*/ 1984242 w 7467600"/>
              <a:gd name="connsiteY616" fmla="*/ 2430829 h 6858000"/>
              <a:gd name="connsiteX617" fmla="*/ 2014023 w 7467600"/>
              <a:gd name="connsiteY617" fmla="*/ 2450995 h 6858000"/>
              <a:gd name="connsiteX618" fmla="*/ 1747337 w 7467600"/>
              <a:gd name="connsiteY618" fmla="*/ 1855264 h 6858000"/>
              <a:gd name="connsiteX619" fmla="*/ 1533749 w 7467600"/>
              <a:gd name="connsiteY619" fmla="*/ 1478656 h 6858000"/>
              <a:gd name="connsiteX620" fmla="*/ 1431890 w 7467600"/>
              <a:gd name="connsiteY620" fmla="*/ 1306475 h 6858000"/>
              <a:gd name="connsiteX621" fmla="*/ 5052692 w 7467600"/>
              <a:gd name="connsiteY621" fmla="*/ 1292994 h 6858000"/>
              <a:gd name="connsiteX622" fmla="*/ 5200661 w 7467600"/>
              <a:gd name="connsiteY622" fmla="*/ 1635186 h 6858000"/>
              <a:gd name="connsiteX623" fmla="*/ 5297138 w 7467600"/>
              <a:gd name="connsiteY623" fmla="*/ 1906351 h 6858000"/>
              <a:gd name="connsiteX624" fmla="*/ 5052692 w 7467600"/>
              <a:gd name="connsiteY624" fmla="*/ 1292994 h 6858000"/>
              <a:gd name="connsiteX625" fmla="*/ 5009948 w 7467600"/>
              <a:gd name="connsiteY625" fmla="*/ 1273619 h 6858000"/>
              <a:gd name="connsiteX626" fmla="*/ 5121777 w 7467600"/>
              <a:gd name="connsiteY626" fmla="*/ 1654213 h 6858000"/>
              <a:gd name="connsiteX627" fmla="*/ 5293545 w 7467600"/>
              <a:gd name="connsiteY627" fmla="*/ 2072247 h 6858000"/>
              <a:gd name="connsiteX628" fmla="*/ 5294042 w 7467600"/>
              <a:gd name="connsiteY628" fmla="*/ 2065019 h 6858000"/>
              <a:gd name="connsiteX629" fmla="*/ 5171936 w 7467600"/>
              <a:gd name="connsiteY629" fmla="*/ 1647613 h 6858000"/>
              <a:gd name="connsiteX630" fmla="*/ 5009948 w 7467600"/>
              <a:gd name="connsiteY630" fmla="*/ 1273619 h 6858000"/>
              <a:gd name="connsiteX631" fmla="*/ 655236 w 7467600"/>
              <a:gd name="connsiteY631" fmla="*/ 1268632 h 6858000"/>
              <a:gd name="connsiteX632" fmla="*/ 839521 w 7467600"/>
              <a:gd name="connsiteY632" fmla="*/ 1685315 h 6858000"/>
              <a:gd name="connsiteX633" fmla="*/ 1109416 w 7467600"/>
              <a:gd name="connsiteY633" fmla="*/ 2061663 h 6858000"/>
              <a:gd name="connsiteX634" fmla="*/ 1298300 w 7467600"/>
              <a:gd name="connsiteY634" fmla="*/ 2247742 h 6858000"/>
              <a:gd name="connsiteX635" fmla="*/ 1125871 w 7467600"/>
              <a:gd name="connsiteY635" fmla="*/ 1989513 h 6858000"/>
              <a:gd name="connsiteX636" fmla="*/ 981574 w 7467600"/>
              <a:gd name="connsiteY636" fmla="*/ 1783157 h 6858000"/>
              <a:gd name="connsiteX637" fmla="*/ 922198 w 7467600"/>
              <a:gd name="connsiteY637" fmla="*/ 1677437 h 6858000"/>
              <a:gd name="connsiteX638" fmla="*/ 869293 w 7467600"/>
              <a:gd name="connsiteY638" fmla="*/ 1583214 h 6858000"/>
              <a:gd name="connsiteX639" fmla="*/ 751431 w 7467600"/>
              <a:gd name="connsiteY639" fmla="*/ 1405731 h 6858000"/>
              <a:gd name="connsiteX640" fmla="*/ 655236 w 7467600"/>
              <a:gd name="connsiteY640" fmla="*/ 1268632 h 6858000"/>
              <a:gd name="connsiteX641" fmla="*/ 6516292 w 7467600"/>
              <a:gd name="connsiteY641" fmla="*/ 1263064 h 6858000"/>
              <a:gd name="connsiteX642" fmla="*/ 5736320 w 7467600"/>
              <a:gd name="connsiteY642" fmla="*/ 1501803 h 6858000"/>
              <a:gd name="connsiteX643" fmla="*/ 6516292 w 7467600"/>
              <a:gd name="connsiteY643" fmla="*/ 1263064 h 6858000"/>
              <a:gd name="connsiteX644" fmla="*/ 291466 w 7467600"/>
              <a:gd name="connsiteY644" fmla="*/ 1250369 h 6858000"/>
              <a:gd name="connsiteX645" fmla="*/ 323180 w 7467600"/>
              <a:gd name="connsiteY645" fmla="*/ 1435283 h 6858000"/>
              <a:gd name="connsiteX646" fmla="*/ 349381 w 7467600"/>
              <a:gd name="connsiteY646" fmla="*/ 1875041 h 6858000"/>
              <a:gd name="connsiteX647" fmla="*/ 374363 w 7467600"/>
              <a:gd name="connsiteY647" fmla="*/ 1506494 h 6858000"/>
              <a:gd name="connsiteX648" fmla="*/ 302168 w 7467600"/>
              <a:gd name="connsiteY648" fmla="*/ 1274495 h 6858000"/>
              <a:gd name="connsiteX649" fmla="*/ 291466 w 7467600"/>
              <a:gd name="connsiteY649" fmla="*/ 1250369 h 6858000"/>
              <a:gd name="connsiteX650" fmla="*/ 678222 w 7467600"/>
              <a:gd name="connsiteY650" fmla="*/ 1248670 h 6858000"/>
              <a:gd name="connsiteX651" fmla="*/ 775536 w 7467600"/>
              <a:gd name="connsiteY651" fmla="*/ 1388015 h 6858000"/>
              <a:gd name="connsiteX652" fmla="*/ 894529 w 7467600"/>
              <a:gd name="connsiteY652" fmla="*/ 1567739 h 6858000"/>
              <a:gd name="connsiteX653" fmla="*/ 948000 w 7467600"/>
              <a:gd name="connsiteY653" fmla="*/ 1663088 h 6858000"/>
              <a:gd name="connsiteX654" fmla="*/ 1006812 w 7467600"/>
              <a:gd name="connsiteY654" fmla="*/ 1767683 h 6858000"/>
              <a:gd name="connsiteX655" fmla="*/ 1149133 w 7467600"/>
              <a:gd name="connsiteY655" fmla="*/ 1971513 h 6858000"/>
              <a:gd name="connsiteX656" fmla="*/ 1333952 w 7467600"/>
              <a:gd name="connsiteY656" fmla="*/ 2251620 h 6858000"/>
              <a:gd name="connsiteX657" fmla="*/ 1337329 w 7467600"/>
              <a:gd name="connsiteY657" fmla="*/ 2258350 h 6858000"/>
              <a:gd name="connsiteX658" fmla="*/ 1014726 w 7467600"/>
              <a:gd name="connsiteY658" fmla="*/ 1615556 h 6858000"/>
              <a:gd name="connsiteX659" fmla="*/ 678222 w 7467600"/>
              <a:gd name="connsiteY659" fmla="*/ 1248670 h 6858000"/>
              <a:gd name="connsiteX660" fmla="*/ 6691602 w 7467600"/>
              <a:gd name="connsiteY660" fmla="*/ 1140573 h 6858000"/>
              <a:gd name="connsiteX661" fmla="*/ 6571100 w 7467600"/>
              <a:gd name="connsiteY661" fmla="*/ 1183662 h 6858000"/>
              <a:gd name="connsiteX662" fmla="*/ 6241687 w 7467600"/>
              <a:gd name="connsiteY662" fmla="*/ 1257600 h 6858000"/>
              <a:gd name="connsiteX663" fmla="*/ 5693009 w 7467600"/>
              <a:gd name="connsiteY663" fmla="*/ 1478256 h 6858000"/>
              <a:gd name="connsiteX664" fmla="*/ 6548420 w 7467600"/>
              <a:gd name="connsiteY664" fmla="*/ 1214599 h 6858000"/>
              <a:gd name="connsiteX665" fmla="*/ 6605473 w 7467600"/>
              <a:gd name="connsiteY665" fmla="*/ 1184686 h 6858000"/>
              <a:gd name="connsiteX666" fmla="*/ 6691602 w 7467600"/>
              <a:gd name="connsiteY666" fmla="*/ 1140573 h 6858000"/>
              <a:gd name="connsiteX667" fmla="*/ 4002475 w 7467600"/>
              <a:gd name="connsiteY667" fmla="*/ 1037802 h 6858000"/>
              <a:gd name="connsiteX668" fmla="*/ 4000324 w 7467600"/>
              <a:gd name="connsiteY668" fmla="*/ 1039362 h 6858000"/>
              <a:gd name="connsiteX669" fmla="*/ 4002862 w 7467600"/>
              <a:gd name="connsiteY669" fmla="*/ 1042866 h 6858000"/>
              <a:gd name="connsiteX670" fmla="*/ 4002475 w 7467600"/>
              <a:gd name="connsiteY670" fmla="*/ 1037802 h 6858000"/>
              <a:gd name="connsiteX671" fmla="*/ 506322 w 7467600"/>
              <a:gd name="connsiteY671" fmla="*/ 1020997 h 6858000"/>
              <a:gd name="connsiteX672" fmla="*/ 533068 w 7467600"/>
              <a:gd name="connsiteY672" fmla="*/ 1029409 h 6858000"/>
              <a:gd name="connsiteX673" fmla="*/ 1232525 w 7467600"/>
              <a:gd name="connsiteY673" fmla="*/ 1804675 h 6858000"/>
              <a:gd name="connsiteX674" fmla="*/ 1388858 w 7467600"/>
              <a:gd name="connsiteY674" fmla="*/ 2368011 h 6858000"/>
              <a:gd name="connsiteX675" fmla="*/ 1384098 w 7467600"/>
              <a:gd name="connsiteY675" fmla="*/ 2378125 h 6858000"/>
              <a:gd name="connsiteX676" fmla="*/ 1425393 w 7467600"/>
              <a:gd name="connsiteY676" fmla="*/ 2589124 h 6858000"/>
              <a:gd name="connsiteX677" fmla="*/ 1424001 w 7467600"/>
              <a:gd name="connsiteY677" fmla="*/ 2597541 h 6858000"/>
              <a:gd name="connsiteX678" fmla="*/ 2152729 w 7467600"/>
              <a:gd name="connsiteY678" fmla="*/ 2864487 h 6858000"/>
              <a:gd name="connsiteX679" fmla="*/ 2020609 w 7467600"/>
              <a:gd name="connsiteY679" fmla="*/ 2539671 h 6858000"/>
              <a:gd name="connsiteX680" fmla="*/ 2018920 w 7467600"/>
              <a:gd name="connsiteY680" fmla="*/ 2536309 h 6858000"/>
              <a:gd name="connsiteX681" fmla="*/ 1342441 w 7467600"/>
              <a:gd name="connsiteY681" fmla="*/ 1173017 h 6858000"/>
              <a:gd name="connsiteX682" fmla="*/ 1367925 w 7467600"/>
              <a:gd name="connsiteY682" fmla="*/ 1135648 h 6858000"/>
              <a:gd name="connsiteX683" fmla="*/ 1771401 w 7467600"/>
              <a:gd name="connsiteY683" fmla="*/ 1806673 h 6858000"/>
              <a:gd name="connsiteX684" fmla="*/ 1972385 w 7467600"/>
              <a:gd name="connsiteY684" fmla="*/ 2198735 h 6858000"/>
              <a:gd name="connsiteX685" fmla="*/ 2040892 w 7467600"/>
              <a:gd name="connsiteY685" fmla="*/ 2405205 h 6858000"/>
              <a:gd name="connsiteX686" fmla="*/ 2131689 w 7467600"/>
              <a:gd name="connsiteY686" fmla="*/ 1936926 h 6858000"/>
              <a:gd name="connsiteX687" fmla="*/ 2454820 w 7467600"/>
              <a:gd name="connsiteY687" fmla="*/ 1248808 h 6858000"/>
              <a:gd name="connsiteX688" fmla="*/ 2492512 w 7467600"/>
              <a:gd name="connsiteY688" fmla="*/ 1302920 h 6858000"/>
              <a:gd name="connsiteX689" fmla="*/ 2081216 w 7467600"/>
              <a:gd name="connsiteY689" fmla="*/ 2527513 h 6858000"/>
              <a:gd name="connsiteX690" fmla="*/ 2081211 w 7467600"/>
              <a:gd name="connsiteY690" fmla="*/ 2528916 h 6858000"/>
              <a:gd name="connsiteX691" fmla="*/ 2199067 w 7467600"/>
              <a:gd name="connsiteY691" fmla="*/ 2884061 h 6858000"/>
              <a:gd name="connsiteX692" fmla="*/ 3192586 w 7467600"/>
              <a:gd name="connsiteY692" fmla="*/ 3411496 h 6858000"/>
              <a:gd name="connsiteX693" fmla="*/ 3182620 w 7467600"/>
              <a:gd name="connsiteY693" fmla="*/ 3483279 h 6858000"/>
              <a:gd name="connsiteX694" fmla="*/ 2435119 w 7467600"/>
              <a:gd name="connsiteY694" fmla="*/ 3080173 h 6858000"/>
              <a:gd name="connsiteX695" fmla="*/ 2410152 w 7467600"/>
              <a:gd name="connsiteY695" fmla="*/ 3063751 h 6858000"/>
              <a:gd name="connsiteX696" fmla="*/ 2408099 w 7467600"/>
              <a:gd name="connsiteY696" fmla="*/ 3064403 h 6858000"/>
              <a:gd name="connsiteX697" fmla="*/ 2407218 w 7467600"/>
              <a:gd name="connsiteY697" fmla="*/ 3070324 h 6858000"/>
              <a:gd name="connsiteX698" fmla="*/ 2380138 w 7467600"/>
              <a:gd name="connsiteY698" fmla="*/ 3099341 h 6858000"/>
              <a:gd name="connsiteX699" fmla="*/ 1765923 w 7467600"/>
              <a:gd name="connsiteY699" fmla="*/ 3581043 h 6858000"/>
              <a:gd name="connsiteX700" fmla="*/ 1702258 w 7467600"/>
              <a:gd name="connsiteY700" fmla="*/ 3612286 h 6858000"/>
              <a:gd name="connsiteX701" fmla="*/ 1538370 w 7467600"/>
              <a:gd name="connsiteY701" fmla="*/ 3811804 h 6858000"/>
              <a:gd name="connsiteX702" fmla="*/ 542867 w 7467600"/>
              <a:gd name="connsiteY702" fmla="*/ 4944092 h 6858000"/>
              <a:gd name="connsiteX703" fmla="*/ 515800 w 7467600"/>
              <a:gd name="connsiteY703" fmla="*/ 4862180 h 6858000"/>
              <a:gd name="connsiteX704" fmla="*/ 909145 w 7467600"/>
              <a:gd name="connsiteY704" fmla="*/ 4199225 h 6858000"/>
              <a:gd name="connsiteX705" fmla="*/ 1214067 w 7467600"/>
              <a:gd name="connsiteY705" fmla="*/ 3908561 h 6858000"/>
              <a:gd name="connsiteX706" fmla="*/ 640967 w 7467600"/>
              <a:gd name="connsiteY706" fmla="*/ 4105601 h 6858000"/>
              <a:gd name="connsiteX707" fmla="*/ 112563 w 7467600"/>
              <a:gd name="connsiteY707" fmla="*/ 4396952 h 6858000"/>
              <a:gd name="connsiteX708" fmla="*/ 0 w 7467600"/>
              <a:gd name="connsiteY708" fmla="*/ 4466006 h 6858000"/>
              <a:gd name="connsiteX709" fmla="*/ 0 w 7467600"/>
              <a:gd name="connsiteY709" fmla="*/ 4233763 h 6858000"/>
              <a:gd name="connsiteX710" fmla="*/ 36881 w 7467600"/>
              <a:gd name="connsiteY710" fmla="*/ 4200118 h 6858000"/>
              <a:gd name="connsiteX711" fmla="*/ 910534 w 7467600"/>
              <a:gd name="connsiteY711" fmla="*/ 3629753 h 6858000"/>
              <a:gd name="connsiteX712" fmla="*/ 1578717 w 7467600"/>
              <a:gd name="connsiteY712" fmla="*/ 3575982 h 6858000"/>
              <a:gd name="connsiteX713" fmla="*/ 2338780 w 7467600"/>
              <a:gd name="connsiteY713" fmla="*/ 3033725 h 6858000"/>
              <a:gd name="connsiteX714" fmla="*/ 1807991 w 7467600"/>
              <a:gd name="connsiteY714" fmla="*/ 2807184 h 6858000"/>
              <a:gd name="connsiteX715" fmla="*/ 1416358 w 7467600"/>
              <a:gd name="connsiteY715" fmla="*/ 3112571 h 6858000"/>
              <a:gd name="connsiteX716" fmla="*/ 939066 w 7467600"/>
              <a:gd name="connsiteY716" fmla="*/ 3378798 h 6858000"/>
              <a:gd name="connsiteX717" fmla="*/ 115099 w 7467600"/>
              <a:gd name="connsiteY717" fmla="*/ 3607650 h 6858000"/>
              <a:gd name="connsiteX718" fmla="*/ 97284 w 7467600"/>
              <a:gd name="connsiteY718" fmla="*/ 3520393 h 6858000"/>
              <a:gd name="connsiteX719" fmla="*/ 922050 w 7467600"/>
              <a:gd name="connsiteY719" fmla="*/ 3074867 h 6858000"/>
              <a:gd name="connsiteX720" fmla="*/ 1405265 w 7467600"/>
              <a:gd name="connsiteY720" fmla="*/ 3016319 h 6858000"/>
              <a:gd name="connsiteX721" fmla="*/ 1407512 w 7467600"/>
              <a:gd name="connsiteY721" fmla="*/ 3018001 h 6858000"/>
              <a:gd name="connsiteX722" fmla="*/ 1726266 w 7467600"/>
              <a:gd name="connsiteY722" fmla="*/ 2777274 h 6858000"/>
              <a:gd name="connsiteX723" fmla="*/ 625390 w 7467600"/>
              <a:gd name="connsiteY723" fmla="*/ 2514541 h 6858000"/>
              <a:gd name="connsiteX724" fmla="*/ 619799 w 7467600"/>
              <a:gd name="connsiteY724" fmla="*/ 2527180 h 6858000"/>
              <a:gd name="connsiteX725" fmla="*/ 310030 w 7467600"/>
              <a:gd name="connsiteY725" fmla="*/ 2771818 h 6858000"/>
              <a:gd name="connsiteX726" fmla="*/ 173877 w 7467600"/>
              <a:gd name="connsiteY726" fmla="*/ 2937056 h 6858000"/>
              <a:gd name="connsiteX727" fmla="*/ 77889 w 7467600"/>
              <a:gd name="connsiteY727" fmla="*/ 3138440 h 6858000"/>
              <a:gd name="connsiteX728" fmla="*/ 0 w 7467600"/>
              <a:gd name="connsiteY728" fmla="*/ 3271395 h 6858000"/>
              <a:gd name="connsiteX729" fmla="*/ 0 w 7467600"/>
              <a:gd name="connsiteY729" fmla="*/ 3153002 h 6858000"/>
              <a:gd name="connsiteX730" fmla="*/ 2386 w 7467600"/>
              <a:gd name="connsiteY730" fmla="*/ 3149203 h 6858000"/>
              <a:gd name="connsiteX731" fmla="*/ 89753 w 7467600"/>
              <a:gd name="connsiteY731" fmla="*/ 2987702 h 6858000"/>
              <a:gd name="connsiteX732" fmla="*/ 76869 w 7467600"/>
              <a:gd name="connsiteY732" fmla="*/ 3005404 h 6858000"/>
              <a:gd name="connsiteX733" fmla="*/ 32049 w 7467600"/>
              <a:gd name="connsiteY733" fmla="*/ 3065814 h 6858000"/>
              <a:gd name="connsiteX734" fmla="*/ 0 w 7467600"/>
              <a:gd name="connsiteY734" fmla="*/ 3108744 h 6858000"/>
              <a:gd name="connsiteX735" fmla="*/ 0 w 7467600"/>
              <a:gd name="connsiteY735" fmla="*/ 3058059 h 6858000"/>
              <a:gd name="connsiteX736" fmla="*/ 7610 w 7467600"/>
              <a:gd name="connsiteY736" fmla="*/ 3047889 h 6858000"/>
              <a:gd name="connsiteX737" fmla="*/ 52419 w 7467600"/>
              <a:gd name="connsiteY737" fmla="*/ 2987479 h 6858000"/>
              <a:gd name="connsiteX738" fmla="*/ 59142 w 7467600"/>
              <a:gd name="connsiteY738" fmla="*/ 2978488 h 6858000"/>
              <a:gd name="connsiteX739" fmla="*/ 0 w 7467600"/>
              <a:gd name="connsiteY739" fmla="*/ 3015334 h 6858000"/>
              <a:gd name="connsiteX740" fmla="*/ 0 w 7467600"/>
              <a:gd name="connsiteY740" fmla="*/ 2914286 h 6858000"/>
              <a:gd name="connsiteX741" fmla="*/ 36383 w 7467600"/>
              <a:gd name="connsiteY741" fmla="*/ 2901128 h 6858000"/>
              <a:gd name="connsiteX742" fmla="*/ 156329 w 7467600"/>
              <a:gd name="connsiteY742" fmla="*/ 2840533 h 6858000"/>
              <a:gd name="connsiteX743" fmla="*/ 358355 w 7467600"/>
              <a:gd name="connsiteY743" fmla="*/ 2620471 h 6858000"/>
              <a:gd name="connsiteX744" fmla="*/ 510577 w 7467600"/>
              <a:gd name="connsiteY744" fmla="*/ 2501244 h 6858000"/>
              <a:gd name="connsiteX745" fmla="*/ 211967 w 7467600"/>
              <a:gd name="connsiteY745" fmla="*/ 2479171 h 6858000"/>
              <a:gd name="connsiteX746" fmla="*/ 0 w 7467600"/>
              <a:gd name="connsiteY746" fmla="*/ 2476398 h 6858000"/>
              <a:gd name="connsiteX747" fmla="*/ 0 w 7467600"/>
              <a:gd name="connsiteY747" fmla="*/ 2389189 h 6858000"/>
              <a:gd name="connsiteX748" fmla="*/ 103062 w 7467600"/>
              <a:gd name="connsiteY748" fmla="*/ 2389518 h 6858000"/>
              <a:gd name="connsiteX749" fmla="*/ 510734 w 7467600"/>
              <a:gd name="connsiteY749" fmla="*/ 2416201 h 6858000"/>
              <a:gd name="connsiteX750" fmla="*/ 279257 w 7467600"/>
              <a:gd name="connsiteY750" fmla="*/ 2092102 h 6858000"/>
              <a:gd name="connsiteX751" fmla="*/ 65265 w 7467600"/>
              <a:gd name="connsiteY751" fmla="*/ 2006049 h 6858000"/>
              <a:gd name="connsiteX752" fmla="*/ 0 w 7467600"/>
              <a:gd name="connsiteY752" fmla="*/ 1982532 h 6858000"/>
              <a:gd name="connsiteX753" fmla="*/ 0 w 7467600"/>
              <a:gd name="connsiteY753" fmla="*/ 1912789 h 6858000"/>
              <a:gd name="connsiteX754" fmla="*/ 97460 w 7467600"/>
              <a:gd name="connsiteY754" fmla="*/ 1953725 h 6858000"/>
              <a:gd name="connsiteX755" fmla="*/ 221272 w 7467600"/>
              <a:gd name="connsiteY755" fmla="*/ 1980766 h 6858000"/>
              <a:gd name="connsiteX756" fmla="*/ 116765 w 7467600"/>
              <a:gd name="connsiteY756" fmla="*/ 1911033 h 6858000"/>
              <a:gd name="connsiteX757" fmla="*/ 16405 w 7467600"/>
              <a:gd name="connsiteY757" fmla="*/ 1803412 h 6858000"/>
              <a:gd name="connsiteX758" fmla="*/ 0 w 7467600"/>
              <a:gd name="connsiteY758" fmla="*/ 1784777 h 6858000"/>
              <a:gd name="connsiteX759" fmla="*/ 0 w 7467600"/>
              <a:gd name="connsiteY759" fmla="*/ 1740082 h 6858000"/>
              <a:gd name="connsiteX760" fmla="*/ 39394 w 7467600"/>
              <a:gd name="connsiteY760" fmla="*/ 1784856 h 6858000"/>
              <a:gd name="connsiteX761" fmla="*/ 135813 w 7467600"/>
              <a:gd name="connsiteY761" fmla="*/ 1888838 h 6858000"/>
              <a:gd name="connsiteX762" fmla="*/ 242575 w 7467600"/>
              <a:gd name="connsiteY762" fmla="*/ 1958841 h 6858000"/>
              <a:gd name="connsiteX763" fmla="*/ 82197 w 7467600"/>
              <a:gd name="connsiteY763" fmla="*/ 1754826 h 6858000"/>
              <a:gd name="connsiteX764" fmla="*/ 0 w 7467600"/>
              <a:gd name="connsiteY764" fmla="*/ 1679650 h 6858000"/>
              <a:gd name="connsiteX765" fmla="*/ 0 w 7467600"/>
              <a:gd name="connsiteY765" fmla="*/ 1602463 h 6858000"/>
              <a:gd name="connsiteX766" fmla="*/ 84689 w 7467600"/>
              <a:gd name="connsiteY766" fmla="*/ 1677442 h 6858000"/>
              <a:gd name="connsiteX767" fmla="*/ 298437 w 7467600"/>
              <a:gd name="connsiteY767" fmla="*/ 1968019 h 6858000"/>
              <a:gd name="connsiteX768" fmla="*/ 227269 w 7467600"/>
              <a:gd name="connsiteY768" fmla="*/ 1114064 h 6858000"/>
              <a:gd name="connsiteX769" fmla="*/ 248003 w 7467600"/>
              <a:gd name="connsiteY769" fmla="*/ 1089613 h 6858000"/>
              <a:gd name="connsiteX770" fmla="*/ 427020 w 7467600"/>
              <a:gd name="connsiteY770" fmla="*/ 1619803 h 6858000"/>
              <a:gd name="connsiteX771" fmla="*/ 340345 w 7467600"/>
              <a:gd name="connsiteY771" fmla="*/ 2027739 h 6858000"/>
              <a:gd name="connsiteX772" fmla="*/ 360865 w 7467600"/>
              <a:gd name="connsiteY772" fmla="*/ 2044827 h 6858000"/>
              <a:gd name="connsiteX773" fmla="*/ 560414 w 7467600"/>
              <a:gd name="connsiteY773" fmla="*/ 2421457 h 6858000"/>
              <a:gd name="connsiteX774" fmla="*/ 1359703 w 7467600"/>
              <a:gd name="connsiteY774" fmla="*/ 2578554 h 6858000"/>
              <a:gd name="connsiteX775" fmla="*/ 1359422 w 7467600"/>
              <a:gd name="connsiteY775" fmla="*/ 2577994 h 6858000"/>
              <a:gd name="connsiteX776" fmla="*/ 828701 w 7467600"/>
              <a:gd name="connsiteY776" fmla="*/ 1839520 h 6858000"/>
              <a:gd name="connsiteX777" fmla="*/ 494427 w 7467600"/>
              <a:gd name="connsiteY777" fmla="*/ 1092333 h 6858000"/>
              <a:gd name="connsiteX778" fmla="*/ 506322 w 7467600"/>
              <a:gd name="connsiteY778" fmla="*/ 1020997 h 6858000"/>
              <a:gd name="connsiteX779" fmla="*/ 4570198 w 7467600"/>
              <a:gd name="connsiteY779" fmla="*/ 978081 h 6858000"/>
              <a:gd name="connsiteX780" fmla="*/ 4523691 w 7467600"/>
              <a:gd name="connsiteY780" fmla="*/ 1127776 h 6858000"/>
              <a:gd name="connsiteX781" fmla="*/ 4509875 w 7467600"/>
              <a:gd name="connsiteY781" fmla="*/ 1167552 h 6858000"/>
              <a:gd name="connsiteX782" fmla="*/ 4478168 w 7467600"/>
              <a:gd name="connsiteY782" fmla="*/ 1260735 h 6858000"/>
              <a:gd name="connsiteX783" fmla="*/ 4409309 w 7467600"/>
              <a:gd name="connsiteY783" fmla="*/ 1666996 h 6858000"/>
              <a:gd name="connsiteX784" fmla="*/ 4370031 w 7467600"/>
              <a:gd name="connsiteY784" fmla="*/ 1955666 h 6858000"/>
              <a:gd name="connsiteX785" fmla="*/ 4570198 w 7467600"/>
              <a:gd name="connsiteY785" fmla="*/ 978081 h 6858000"/>
              <a:gd name="connsiteX786" fmla="*/ 4557898 w 7467600"/>
              <a:gd name="connsiteY786" fmla="*/ 900011 h 6858000"/>
              <a:gd name="connsiteX787" fmla="*/ 4344840 w 7467600"/>
              <a:gd name="connsiteY787" fmla="*/ 1922038 h 6858000"/>
              <a:gd name="connsiteX788" fmla="*/ 4378710 w 7467600"/>
              <a:gd name="connsiteY788" fmla="*/ 1665516 h 6858000"/>
              <a:gd name="connsiteX789" fmla="*/ 4448798 w 7467600"/>
              <a:gd name="connsiteY789" fmla="*/ 1253024 h 6858000"/>
              <a:gd name="connsiteX790" fmla="*/ 4480315 w 7467600"/>
              <a:gd name="connsiteY790" fmla="*/ 1158454 h 6858000"/>
              <a:gd name="connsiteX791" fmla="*/ 4494133 w 7467600"/>
              <a:gd name="connsiteY791" fmla="*/ 1118676 h 6858000"/>
              <a:gd name="connsiteX792" fmla="*/ 4557898 w 7467600"/>
              <a:gd name="connsiteY792" fmla="*/ 900011 h 6858000"/>
              <a:gd name="connsiteX793" fmla="*/ 5870151 w 7467600"/>
              <a:gd name="connsiteY793" fmla="*/ 898890 h 6858000"/>
              <a:gd name="connsiteX794" fmla="*/ 5861335 w 7467600"/>
              <a:gd name="connsiteY794" fmla="*/ 899177 h 6858000"/>
              <a:gd name="connsiteX795" fmla="*/ 5843702 w 7467600"/>
              <a:gd name="connsiteY795" fmla="*/ 899748 h 6858000"/>
              <a:gd name="connsiteX796" fmla="*/ 5651107 w 7467600"/>
              <a:gd name="connsiteY796" fmla="*/ 920306 h 6858000"/>
              <a:gd name="connsiteX797" fmla="*/ 5459407 w 7467600"/>
              <a:gd name="connsiteY797" fmla="*/ 940975 h 6858000"/>
              <a:gd name="connsiteX798" fmla="*/ 5374846 w 7467600"/>
              <a:gd name="connsiteY798" fmla="*/ 941988 h 6858000"/>
              <a:gd name="connsiteX799" fmla="*/ 5256105 w 7467600"/>
              <a:gd name="connsiteY799" fmla="*/ 945632 h 6858000"/>
              <a:gd name="connsiteX800" fmla="*/ 5107071 w 7467600"/>
              <a:gd name="connsiteY800" fmla="*/ 969720 h 6858000"/>
              <a:gd name="connsiteX801" fmla="*/ 4998681 w 7467600"/>
              <a:gd name="connsiteY801" fmla="*/ 988771 h 6858000"/>
              <a:gd name="connsiteX802" fmla="*/ 5870151 w 7467600"/>
              <a:gd name="connsiteY802" fmla="*/ 898890 h 6858000"/>
              <a:gd name="connsiteX803" fmla="*/ 5504425 w 7467600"/>
              <a:gd name="connsiteY803" fmla="*/ 848067 h 6858000"/>
              <a:gd name="connsiteX804" fmla="*/ 4968849 w 7467600"/>
              <a:gd name="connsiteY804" fmla="*/ 962318 h 6858000"/>
              <a:gd name="connsiteX805" fmla="*/ 5104039 w 7467600"/>
              <a:gd name="connsiteY805" fmla="*/ 940634 h 6858000"/>
              <a:gd name="connsiteX806" fmla="*/ 5256311 w 7467600"/>
              <a:gd name="connsiteY806" fmla="*/ 916490 h 6858000"/>
              <a:gd name="connsiteX807" fmla="*/ 5377381 w 7467600"/>
              <a:gd name="connsiteY807" fmla="*/ 912671 h 6858000"/>
              <a:gd name="connsiteX808" fmla="*/ 5460148 w 7467600"/>
              <a:gd name="connsiteY808" fmla="*/ 911442 h 6858000"/>
              <a:gd name="connsiteX809" fmla="*/ 5648971 w 7467600"/>
              <a:gd name="connsiteY809" fmla="*/ 891331 h 6858000"/>
              <a:gd name="connsiteX810" fmla="*/ 5844807 w 7467600"/>
              <a:gd name="connsiteY810" fmla="*/ 870718 h 6858000"/>
              <a:gd name="connsiteX811" fmla="*/ 5862975 w 7467600"/>
              <a:gd name="connsiteY811" fmla="*/ 869756 h 6858000"/>
              <a:gd name="connsiteX812" fmla="*/ 5920887 w 7467600"/>
              <a:gd name="connsiteY812" fmla="*/ 865929 h 6858000"/>
              <a:gd name="connsiteX813" fmla="*/ 5504425 w 7467600"/>
              <a:gd name="connsiteY813" fmla="*/ 848067 h 6858000"/>
              <a:gd name="connsiteX814" fmla="*/ 3607114 w 7467600"/>
              <a:gd name="connsiteY814" fmla="*/ 467441 h 6858000"/>
              <a:gd name="connsiteX815" fmla="*/ 3296242 w 7467600"/>
              <a:gd name="connsiteY815" fmla="*/ 807991 h 6858000"/>
              <a:gd name="connsiteX816" fmla="*/ 3174674 w 7467600"/>
              <a:gd name="connsiteY816" fmla="*/ 919759 h 6858000"/>
              <a:gd name="connsiteX817" fmla="*/ 3042978 w 7467600"/>
              <a:gd name="connsiteY817" fmla="*/ 1054894 h 6858000"/>
              <a:gd name="connsiteX818" fmla="*/ 2968914 w 7467600"/>
              <a:gd name="connsiteY818" fmla="*/ 1133756 h 6858000"/>
              <a:gd name="connsiteX819" fmla="*/ 3103823 w 7467600"/>
              <a:gd name="connsiteY819" fmla="*/ 1026814 h 6858000"/>
              <a:gd name="connsiteX820" fmla="*/ 3607114 w 7467600"/>
              <a:gd name="connsiteY820" fmla="*/ 467441 h 6858000"/>
              <a:gd name="connsiteX821" fmla="*/ 3744487 w 7467600"/>
              <a:gd name="connsiteY821" fmla="*/ 383136 h 6858000"/>
              <a:gd name="connsiteX822" fmla="*/ 3970213 w 7467600"/>
              <a:gd name="connsiteY822" fmla="*/ 995559 h 6858000"/>
              <a:gd name="connsiteX823" fmla="*/ 3744487 w 7467600"/>
              <a:gd name="connsiteY823" fmla="*/ 383136 h 6858000"/>
              <a:gd name="connsiteX824" fmla="*/ 3624562 w 7467600"/>
              <a:gd name="connsiteY824" fmla="*/ 367041 h 6858000"/>
              <a:gd name="connsiteX825" fmla="*/ 3489712 w 7467600"/>
              <a:gd name="connsiteY825" fmla="*/ 485386 h 6858000"/>
              <a:gd name="connsiteX826" fmla="*/ 3182994 w 7467600"/>
              <a:gd name="connsiteY826" fmla="*/ 828265 h 6858000"/>
              <a:gd name="connsiteX827" fmla="*/ 2892114 w 7467600"/>
              <a:gd name="connsiteY827" fmla="*/ 1172635 h 6858000"/>
              <a:gd name="connsiteX828" fmla="*/ 3021459 w 7467600"/>
              <a:gd name="connsiteY828" fmla="*/ 1035385 h 6858000"/>
              <a:gd name="connsiteX829" fmla="*/ 3153873 w 7467600"/>
              <a:gd name="connsiteY829" fmla="*/ 898971 h 6858000"/>
              <a:gd name="connsiteX830" fmla="*/ 3276511 w 7467600"/>
              <a:gd name="connsiteY830" fmla="*/ 786423 h 6858000"/>
              <a:gd name="connsiteX831" fmla="*/ 3584154 w 7467600"/>
              <a:gd name="connsiteY831" fmla="*/ 448218 h 6858000"/>
              <a:gd name="connsiteX832" fmla="*/ 3624562 w 7467600"/>
              <a:gd name="connsiteY832" fmla="*/ 367041 h 6858000"/>
              <a:gd name="connsiteX833" fmla="*/ 3766672 w 7467600"/>
              <a:gd name="connsiteY833" fmla="*/ 359429 h 6858000"/>
              <a:gd name="connsiteX834" fmla="*/ 3996338 w 7467600"/>
              <a:gd name="connsiteY834" fmla="*/ 968237 h 6858000"/>
              <a:gd name="connsiteX835" fmla="*/ 3766672 w 7467600"/>
              <a:gd name="connsiteY835" fmla="*/ 359429 h 6858000"/>
              <a:gd name="connsiteX836" fmla="*/ 5805386 w 7467600"/>
              <a:gd name="connsiteY836" fmla="*/ 239240 h 6858000"/>
              <a:gd name="connsiteX837" fmla="*/ 5736947 w 7467600"/>
              <a:gd name="connsiteY837" fmla="*/ 261367 h 6858000"/>
              <a:gd name="connsiteX838" fmla="*/ 5427012 w 7467600"/>
              <a:gd name="connsiteY838" fmla="*/ 311272 h 6858000"/>
              <a:gd name="connsiteX839" fmla="*/ 5147818 w 7467600"/>
              <a:gd name="connsiteY839" fmla="*/ 322112 h 6858000"/>
              <a:gd name="connsiteX840" fmla="*/ 5060854 w 7467600"/>
              <a:gd name="connsiteY840" fmla="*/ 311882 h 6858000"/>
              <a:gd name="connsiteX841" fmla="*/ 4945989 w 7467600"/>
              <a:gd name="connsiteY841" fmla="*/ 300516 h 6858000"/>
              <a:gd name="connsiteX842" fmla="*/ 5410479 w 7467600"/>
              <a:gd name="connsiteY842" fmla="*/ 348434 h 6858000"/>
              <a:gd name="connsiteX843" fmla="*/ 5805386 w 7467600"/>
              <a:gd name="connsiteY843" fmla="*/ 239240 h 6858000"/>
              <a:gd name="connsiteX844" fmla="*/ 7429067 w 7467600"/>
              <a:gd name="connsiteY844" fmla="*/ 402737 h 6858000"/>
              <a:gd name="connsiteX845" fmla="*/ 7467600 w 7467600"/>
              <a:gd name="connsiteY845" fmla="*/ 789215 h 6858000"/>
              <a:gd name="connsiteX846" fmla="*/ 7451412 w 7467600"/>
              <a:gd name="connsiteY846" fmla="*/ 799572 h 6858000"/>
              <a:gd name="connsiteX847" fmla="*/ 7419999 w 7467600"/>
              <a:gd name="connsiteY847" fmla="*/ 774360 h 6858000"/>
              <a:gd name="connsiteX848" fmla="*/ 7429067 w 7467600"/>
              <a:gd name="connsiteY848" fmla="*/ 402737 h 6858000"/>
              <a:gd name="connsiteX849" fmla="*/ 5905192 w 7467600"/>
              <a:gd name="connsiteY849" fmla="*/ 163079 h 6858000"/>
              <a:gd name="connsiteX850" fmla="*/ 5865655 w 7467600"/>
              <a:gd name="connsiteY850" fmla="*/ 171901 h 6858000"/>
              <a:gd name="connsiteX851" fmla="*/ 5259740 w 7467600"/>
              <a:gd name="connsiteY851" fmla="*/ 257013 h 6858000"/>
              <a:gd name="connsiteX852" fmla="*/ 5208466 w 7467600"/>
              <a:gd name="connsiteY852" fmla="*/ 257550 h 6858000"/>
              <a:gd name="connsiteX853" fmla="*/ 4980204 w 7467600"/>
              <a:gd name="connsiteY853" fmla="*/ 271903 h 6858000"/>
              <a:gd name="connsiteX854" fmla="*/ 5068068 w 7467600"/>
              <a:gd name="connsiteY854" fmla="*/ 282244 h 6858000"/>
              <a:gd name="connsiteX855" fmla="*/ 5153231 w 7467600"/>
              <a:gd name="connsiteY855" fmla="*/ 292240 h 6858000"/>
              <a:gd name="connsiteX856" fmla="*/ 5426491 w 7467600"/>
              <a:gd name="connsiteY856" fmla="*/ 281128 h 6858000"/>
              <a:gd name="connsiteX857" fmla="*/ 5731212 w 7467600"/>
              <a:gd name="connsiteY857" fmla="*/ 231951 h 6858000"/>
              <a:gd name="connsiteX858" fmla="*/ 5905192 w 7467600"/>
              <a:gd name="connsiteY858" fmla="*/ 163079 h 6858000"/>
              <a:gd name="connsiteX859" fmla="*/ 5944437 w 7467600"/>
              <a:gd name="connsiteY859" fmla="*/ 113829 h 6858000"/>
              <a:gd name="connsiteX860" fmla="*/ 5825032 w 7467600"/>
              <a:gd name="connsiteY860" fmla="*/ 146405 h 6858000"/>
              <a:gd name="connsiteX861" fmla="*/ 4955599 w 7467600"/>
              <a:gd name="connsiteY861" fmla="*/ 247008 h 6858000"/>
              <a:gd name="connsiteX862" fmla="*/ 5210104 w 7467600"/>
              <a:gd name="connsiteY862" fmla="*/ 228123 h 6858000"/>
              <a:gd name="connsiteX863" fmla="*/ 5261015 w 7467600"/>
              <a:gd name="connsiteY863" fmla="*/ 227087 h 6858000"/>
              <a:gd name="connsiteX864" fmla="*/ 5861181 w 7467600"/>
              <a:gd name="connsiteY864" fmla="*/ 143093 h 6858000"/>
              <a:gd name="connsiteX865" fmla="*/ 5961252 w 7467600"/>
              <a:gd name="connsiteY865" fmla="*/ 114820 h 6858000"/>
              <a:gd name="connsiteX866" fmla="*/ 5944437 w 7467600"/>
              <a:gd name="connsiteY866" fmla="*/ 113829 h 6858000"/>
              <a:gd name="connsiteX867" fmla="*/ 3882765 w 7467600"/>
              <a:gd name="connsiteY867" fmla="*/ 0 h 6858000"/>
              <a:gd name="connsiteX868" fmla="*/ 3995099 w 7467600"/>
              <a:gd name="connsiteY868" fmla="*/ 0 h 6858000"/>
              <a:gd name="connsiteX869" fmla="*/ 4163818 w 7467600"/>
              <a:gd name="connsiteY869" fmla="*/ 234104 h 6858000"/>
              <a:gd name="connsiteX870" fmla="*/ 4172099 w 7467600"/>
              <a:gd name="connsiteY870" fmla="*/ 234207 h 6858000"/>
              <a:gd name="connsiteX871" fmla="*/ 4784282 w 7467600"/>
              <a:gd name="connsiteY871" fmla="*/ 276561 h 6858000"/>
              <a:gd name="connsiteX872" fmla="*/ 4801687 w 7467600"/>
              <a:gd name="connsiteY872" fmla="*/ 267764 h 6858000"/>
              <a:gd name="connsiteX873" fmla="*/ 6082788 w 7467600"/>
              <a:gd name="connsiteY873" fmla="*/ 64119 h 6858000"/>
              <a:gd name="connsiteX874" fmla="*/ 6099442 w 7467600"/>
              <a:gd name="connsiteY874" fmla="*/ 82568 h 6858000"/>
              <a:gd name="connsiteX875" fmla="*/ 4804137 w 7467600"/>
              <a:gd name="connsiteY875" fmla="*/ 320931 h 6858000"/>
              <a:gd name="connsiteX876" fmla="*/ 4227047 w 7467600"/>
              <a:gd name="connsiteY876" fmla="*/ 313415 h 6858000"/>
              <a:gd name="connsiteX877" fmla="*/ 4346041 w 7467600"/>
              <a:gd name="connsiteY877" fmla="*/ 456086 h 6858000"/>
              <a:gd name="connsiteX878" fmla="*/ 4870967 w 7467600"/>
              <a:gd name="connsiteY878" fmla="*/ 963061 h 6858000"/>
              <a:gd name="connsiteX879" fmla="*/ 4889647 w 7467600"/>
              <a:gd name="connsiteY879" fmla="*/ 957147 h 6858000"/>
              <a:gd name="connsiteX880" fmla="*/ 5422504 w 7467600"/>
              <a:gd name="connsiteY880" fmla="*/ 805191 h 6858000"/>
              <a:gd name="connsiteX881" fmla="*/ 6087656 w 7467600"/>
              <a:gd name="connsiteY881" fmla="*/ 826703 h 6858000"/>
              <a:gd name="connsiteX882" fmla="*/ 6058717 w 7467600"/>
              <a:gd name="connsiteY882" fmla="*/ 865992 h 6858000"/>
              <a:gd name="connsiteX883" fmla="*/ 4974153 w 7467600"/>
              <a:gd name="connsiteY883" fmla="*/ 1045456 h 6858000"/>
              <a:gd name="connsiteX884" fmla="*/ 5627835 w 7467600"/>
              <a:gd name="connsiteY884" fmla="*/ 1472077 h 6858000"/>
              <a:gd name="connsiteX885" fmla="*/ 5629817 w 7467600"/>
              <a:gd name="connsiteY885" fmla="*/ 1471412 h 6858000"/>
              <a:gd name="connsiteX886" fmla="*/ 5634124 w 7467600"/>
              <a:gd name="connsiteY886" fmla="*/ 1470572 h 6858000"/>
              <a:gd name="connsiteX887" fmla="*/ 5755832 w 7467600"/>
              <a:gd name="connsiteY887" fmla="*/ 1383886 h 6858000"/>
              <a:gd name="connsiteX888" fmla="*/ 6014186 w 7467600"/>
              <a:gd name="connsiteY888" fmla="*/ 1279799 h 6858000"/>
              <a:gd name="connsiteX889" fmla="*/ 6901619 w 7467600"/>
              <a:gd name="connsiteY889" fmla="*/ 1047874 h 6858000"/>
              <a:gd name="connsiteX890" fmla="*/ 6931566 w 7467600"/>
              <a:gd name="connsiteY890" fmla="*/ 1062034 h 6858000"/>
              <a:gd name="connsiteX891" fmla="*/ 5790982 w 7467600"/>
              <a:gd name="connsiteY891" fmla="*/ 1561380 h 6858000"/>
              <a:gd name="connsiteX892" fmla="*/ 6188971 w 7467600"/>
              <a:gd name="connsiteY892" fmla="*/ 1755168 h 6858000"/>
              <a:gd name="connsiteX893" fmla="*/ 6202446 w 7467600"/>
              <a:gd name="connsiteY893" fmla="*/ 1752268 h 6858000"/>
              <a:gd name="connsiteX894" fmla="*/ 7179560 w 7467600"/>
              <a:gd name="connsiteY894" fmla="*/ 1467551 h 6858000"/>
              <a:gd name="connsiteX895" fmla="*/ 7158730 w 7467600"/>
              <a:gd name="connsiteY895" fmla="*/ 1507835 h 6858000"/>
              <a:gd name="connsiteX896" fmla="*/ 6326959 w 7467600"/>
              <a:gd name="connsiteY896" fmla="*/ 1817686 h 6858000"/>
              <a:gd name="connsiteX897" fmla="*/ 6537433 w 7467600"/>
              <a:gd name="connsiteY897" fmla="*/ 1907790 h 6858000"/>
              <a:gd name="connsiteX898" fmla="*/ 6550221 w 7467600"/>
              <a:gd name="connsiteY898" fmla="*/ 1910729 h 6858000"/>
              <a:gd name="connsiteX899" fmla="*/ 6964438 w 7467600"/>
              <a:gd name="connsiteY899" fmla="*/ 2209505 h 6858000"/>
              <a:gd name="connsiteX900" fmla="*/ 7367862 w 7467600"/>
              <a:gd name="connsiteY900" fmla="*/ 2806833 h 6858000"/>
              <a:gd name="connsiteX901" fmla="*/ 7364329 w 7467600"/>
              <a:gd name="connsiteY901" fmla="*/ 2826907 h 6858000"/>
              <a:gd name="connsiteX902" fmla="*/ 7290545 w 7467600"/>
              <a:gd name="connsiteY902" fmla="*/ 2850663 h 6858000"/>
              <a:gd name="connsiteX903" fmla="*/ 6472036 w 7467600"/>
              <a:gd name="connsiteY903" fmla="*/ 1959003 h 6858000"/>
              <a:gd name="connsiteX904" fmla="*/ 5792897 w 7467600"/>
              <a:gd name="connsiteY904" fmla="*/ 1647747 h 6858000"/>
              <a:gd name="connsiteX905" fmla="*/ 5842751 w 7467600"/>
              <a:gd name="connsiteY905" fmla="*/ 1816112 h 6858000"/>
              <a:gd name="connsiteX906" fmla="*/ 5847424 w 7467600"/>
              <a:gd name="connsiteY906" fmla="*/ 1815776 h 6858000"/>
              <a:gd name="connsiteX907" fmla="*/ 6399821 w 7467600"/>
              <a:gd name="connsiteY907" fmla="*/ 2344799 h 6858000"/>
              <a:gd name="connsiteX908" fmla="*/ 6323232 w 7467600"/>
              <a:gd name="connsiteY908" fmla="*/ 2389634 h 6858000"/>
              <a:gd name="connsiteX909" fmla="*/ 5942958 w 7467600"/>
              <a:gd name="connsiteY909" fmla="*/ 2077708 h 6858000"/>
              <a:gd name="connsiteX910" fmla="*/ 5921559 w 7467600"/>
              <a:gd name="connsiteY910" fmla="*/ 2378596 h 6858000"/>
              <a:gd name="connsiteX911" fmla="*/ 5817651 w 7467600"/>
              <a:gd name="connsiteY911" fmla="*/ 3023919 h 6858000"/>
              <a:gd name="connsiteX912" fmla="*/ 5729634 w 7467600"/>
              <a:gd name="connsiteY912" fmla="*/ 3051849 h 6858000"/>
              <a:gd name="connsiteX913" fmla="*/ 5611018 w 7467600"/>
              <a:gd name="connsiteY913" fmla="*/ 2316769 h 6858000"/>
              <a:gd name="connsiteX914" fmla="*/ 5687608 w 7467600"/>
              <a:gd name="connsiteY914" fmla="*/ 2039972 h 6858000"/>
              <a:gd name="connsiteX915" fmla="*/ 5657554 w 7467600"/>
              <a:gd name="connsiteY915" fmla="*/ 1576445 h 6858000"/>
              <a:gd name="connsiteX916" fmla="*/ 5150475 w 7467600"/>
              <a:gd name="connsiteY916" fmla="*/ 1274012 h 6858000"/>
              <a:gd name="connsiteX917" fmla="*/ 5349142 w 7467600"/>
              <a:gd name="connsiteY917" fmla="*/ 2204405 h 6858000"/>
              <a:gd name="connsiteX918" fmla="*/ 5262214 w 7467600"/>
              <a:gd name="connsiteY918" fmla="*/ 2233836 h 6858000"/>
              <a:gd name="connsiteX919" fmla="*/ 4981539 w 7467600"/>
              <a:gd name="connsiteY919" fmla="*/ 1542201 h 6858000"/>
              <a:gd name="connsiteX920" fmla="*/ 4958461 w 7467600"/>
              <a:gd name="connsiteY920" fmla="*/ 1136957 h 6858000"/>
              <a:gd name="connsiteX921" fmla="*/ 4655015 w 7467600"/>
              <a:gd name="connsiteY921" fmla="*/ 891426 h 6858000"/>
              <a:gd name="connsiteX922" fmla="*/ 4348002 w 7467600"/>
              <a:gd name="connsiteY922" fmla="*/ 2205895 h 6858000"/>
              <a:gd name="connsiteX923" fmla="*/ 4262250 w 7467600"/>
              <a:gd name="connsiteY923" fmla="*/ 2219972 h 6858000"/>
              <a:gd name="connsiteX924" fmla="*/ 4550611 w 7467600"/>
              <a:gd name="connsiteY924" fmla="*/ 817540 h 6858000"/>
              <a:gd name="connsiteX925" fmla="*/ 4564418 w 7467600"/>
              <a:gd name="connsiteY925" fmla="*/ 808293 h 6858000"/>
              <a:gd name="connsiteX926" fmla="*/ 4266388 w 7467600"/>
              <a:gd name="connsiteY926" fmla="*/ 500083 h 6858000"/>
              <a:gd name="connsiteX927" fmla="*/ 4032842 w 7467600"/>
              <a:gd name="connsiteY927" fmla="*/ 211809 h 6858000"/>
              <a:gd name="connsiteX928" fmla="*/ 3882765 w 7467600"/>
              <a:gd name="connsiteY928" fmla="*/ 0 h 6858000"/>
              <a:gd name="connsiteX929" fmla="*/ 3721337 w 7467600"/>
              <a:gd name="connsiteY929" fmla="*/ 0 h 6858000"/>
              <a:gd name="connsiteX930" fmla="*/ 3797544 w 7467600"/>
              <a:gd name="connsiteY930" fmla="*/ 0 h 6858000"/>
              <a:gd name="connsiteX931" fmla="*/ 3775734 w 7467600"/>
              <a:gd name="connsiteY931" fmla="*/ 95131 h 6858000"/>
              <a:gd name="connsiteX932" fmla="*/ 3724807 w 7467600"/>
              <a:gd name="connsiteY932" fmla="*/ 272257 h 6858000"/>
              <a:gd name="connsiteX933" fmla="*/ 3726844 w 7467600"/>
              <a:gd name="connsiteY933" fmla="*/ 282988 h 6858000"/>
              <a:gd name="connsiteX934" fmla="*/ 3742664 w 7467600"/>
              <a:gd name="connsiteY934" fmla="*/ 279918 h 6858000"/>
              <a:gd name="connsiteX935" fmla="*/ 4103910 w 7467600"/>
              <a:gd name="connsiteY935" fmla="*/ 1161917 h 6858000"/>
              <a:gd name="connsiteX936" fmla="*/ 4020269 w 7467600"/>
              <a:gd name="connsiteY936" fmla="*/ 1200406 h 6858000"/>
              <a:gd name="connsiteX937" fmla="*/ 3674882 w 7467600"/>
              <a:gd name="connsiteY937" fmla="*/ 488524 h 6858000"/>
              <a:gd name="connsiteX938" fmla="*/ 3132682 w 7467600"/>
              <a:gd name="connsiteY938" fmla="*/ 1072284 h 6858000"/>
              <a:gd name="connsiteX939" fmla="*/ 2716346 w 7467600"/>
              <a:gd name="connsiteY939" fmla="*/ 1276376 h 6858000"/>
              <a:gd name="connsiteX940" fmla="*/ 2716772 w 7467600"/>
              <a:gd name="connsiteY940" fmla="*/ 1255462 h 6858000"/>
              <a:gd name="connsiteX941" fmla="*/ 3471096 w 7467600"/>
              <a:gd name="connsiteY941" fmla="*/ 437072 h 6858000"/>
              <a:gd name="connsiteX942" fmla="*/ 3639057 w 7467600"/>
              <a:gd name="connsiteY942" fmla="*/ 286334 h 6858000"/>
              <a:gd name="connsiteX943" fmla="*/ 3640309 w 7467600"/>
              <a:gd name="connsiteY943" fmla="*/ 284664 h 6858000"/>
              <a:gd name="connsiteX944" fmla="*/ 3646022 w 7467600"/>
              <a:gd name="connsiteY944" fmla="*/ 276711 h 6858000"/>
              <a:gd name="connsiteX945" fmla="*/ 3707943 w 7467600"/>
              <a:gd name="connsiteY945" fmla="*/ 65958 h 6858000"/>
              <a:gd name="connsiteX946" fmla="*/ 3721337 w 7467600"/>
              <a:gd name="connsiteY946" fmla="*/ 0 h 6858000"/>
              <a:gd name="connsiteX947" fmla="*/ 2867960 w 7467600"/>
              <a:gd name="connsiteY947" fmla="*/ 0 h 6858000"/>
              <a:gd name="connsiteX948" fmla="*/ 2926351 w 7467600"/>
              <a:gd name="connsiteY948" fmla="*/ 0 h 6858000"/>
              <a:gd name="connsiteX949" fmla="*/ 2902823 w 7467600"/>
              <a:gd name="connsiteY949" fmla="*/ 262929 h 6858000"/>
              <a:gd name="connsiteX950" fmla="*/ 2940663 w 7467600"/>
              <a:gd name="connsiteY950" fmla="*/ 140884 h 6858000"/>
              <a:gd name="connsiteX951" fmla="*/ 2947039 w 7467600"/>
              <a:gd name="connsiteY951" fmla="*/ 122524 h 6858000"/>
              <a:gd name="connsiteX952" fmla="*/ 2984316 w 7467600"/>
              <a:gd name="connsiteY952" fmla="*/ 0 h 6858000"/>
              <a:gd name="connsiteX953" fmla="*/ 3016114 w 7467600"/>
              <a:gd name="connsiteY953" fmla="*/ 0 h 6858000"/>
              <a:gd name="connsiteX954" fmla="*/ 2979949 w 7467600"/>
              <a:gd name="connsiteY954" fmla="*/ 119274 h 6858000"/>
              <a:gd name="connsiteX955" fmla="*/ 3023879 w 7467600"/>
              <a:gd name="connsiteY955" fmla="*/ 0 h 6858000"/>
              <a:gd name="connsiteX956" fmla="*/ 3105400 w 7467600"/>
              <a:gd name="connsiteY956" fmla="*/ 0 h 6858000"/>
              <a:gd name="connsiteX957" fmla="*/ 3094669 w 7467600"/>
              <a:gd name="connsiteY957" fmla="*/ 30308 h 6858000"/>
              <a:gd name="connsiteX958" fmla="*/ 2901945 w 7467600"/>
              <a:gd name="connsiteY958" fmla="*/ 466538 h 6858000"/>
              <a:gd name="connsiteX959" fmla="*/ 2815209 w 7467600"/>
              <a:gd name="connsiteY959" fmla="*/ 497361 h 6858000"/>
              <a:gd name="connsiteX960" fmla="*/ 2844845 w 7467600"/>
              <a:gd name="connsiteY960" fmla="*/ 127638 h 6858000"/>
              <a:gd name="connsiteX961" fmla="*/ 2867960 w 7467600"/>
              <a:gd name="connsiteY961" fmla="*/ 0 h 6858000"/>
              <a:gd name="connsiteX962" fmla="*/ 1057230 w 7467600"/>
              <a:gd name="connsiteY962" fmla="*/ 0 h 6858000"/>
              <a:gd name="connsiteX963" fmla="*/ 1111003 w 7467600"/>
              <a:gd name="connsiteY963" fmla="*/ 0 h 6858000"/>
              <a:gd name="connsiteX964" fmla="*/ 1125553 w 7467600"/>
              <a:gd name="connsiteY964" fmla="*/ 52588 h 6858000"/>
              <a:gd name="connsiteX965" fmla="*/ 1304276 w 7467600"/>
              <a:gd name="connsiteY965" fmla="*/ 476275 h 6858000"/>
              <a:gd name="connsiteX966" fmla="*/ 1492066 w 7467600"/>
              <a:gd name="connsiteY966" fmla="*/ 886333 h 6858000"/>
              <a:gd name="connsiteX967" fmla="*/ 1423698 w 7467600"/>
              <a:gd name="connsiteY967" fmla="*/ 710817 h 6858000"/>
              <a:gd name="connsiteX968" fmla="*/ 1357609 w 7467600"/>
              <a:gd name="connsiteY968" fmla="*/ 532892 h 6858000"/>
              <a:gd name="connsiteX969" fmla="*/ 1309550 w 7467600"/>
              <a:gd name="connsiteY969" fmla="*/ 374031 h 6858000"/>
              <a:gd name="connsiteX970" fmla="*/ 1193673 w 7467600"/>
              <a:gd name="connsiteY970" fmla="*/ 49533 h 6858000"/>
              <a:gd name="connsiteX971" fmla="*/ 1164391 w 7467600"/>
              <a:gd name="connsiteY971" fmla="*/ 0 h 6858000"/>
              <a:gd name="connsiteX972" fmla="*/ 1200666 w 7467600"/>
              <a:gd name="connsiteY972" fmla="*/ 0 h 6858000"/>
              <a:gd name="connsiteX973" fmla="*/ 1223408 w 7467600"/>
              <a:gd name="connsiteY973" fmla="*/ 38996 h 6858000"/>
              <a:gd name="connsiteX974" fmla="*/ 1339635 w 7467600"/>
              <a:gd name="connsiteY974" fmla="*/ 365517 h 6858000"/>
              <a:gd name="connsiteX975" fmla="*/ 1387469 w 7467600"/>
              <a:gd name="connsiteY975" fmla="*/ 523079 h 6858000"/>
              <a:gd name="connsiteX976" fmla="*/ 1452685 w 7467600"/>
              <a:gd name="connsiteY976" fmla="*/ 699806 h 6858000"/>
              <a:gd name="connsiteX977" fmla="*/ 1492092 w 7467600"/>
              <a:gd name="connsiteY977" fmla="*/ 800424 h 6858000"/>
              <a:gd name="connsiteX978" fmla="*/ 1455302 w 7467600"/>
              <a:gd name="connsiteY978" fmla="*/ 632913 h 6858000"/>
              <a:gd name="connsiteX979" fmla="*/ 1222336 w 7467600"/>
              <a:gd name="connsiteY979" fmla="*/ 9480 h 6858000"/>
              <a:gd name="connsiteX980" fmla="*/ 1214634 w 7467600"/>
              <a:gd name="connsiteY980" fmla="*/ 0 h 6858000"/>
              <a:gd name="connsiteX981" fmla="*/ 1289827 w 7467600"/>
              <a:gd name="connsiteY981" fmla="*/ 0 h 6858000"/>
              <a:gd name="connsiteX982" fmla="*/ 1321076 w 7467600"/>
              <a:gd name="connsiteY982" fmla="*/ 59722 h 6858000"/>
              <a:gd name="connsiteX983" fmla="*/ 1512579 w 7467600"/>
              <a:gd name="connsiteY983" fmla="*/ 626441 h 6858000"/>
              <a:gd name="connsiteX984" fmla="*/ 1506076 w 7467600"/>
              <a:gd name="connsiteY984" fmla="*/ 1089289 h 6858000"/>
              <a:gd name="connsiteX985" fmla="*/ 1486346 w 7467600"/>
              <a:gd name="connsiteY985" fmla="*/ 1079919 h 6858000"/>
              <a:gd name="connsiteX986" fmla="*/ 1070511 w 7467600"/>
              <a:gd name="connsiteY986" fmla="*/ 48609 h 6858000"/>
              <a:gd name="connsiteX987" fmla="*/ 1057230 w 7467600"/>
              <a:gd name="connsiteY987" fmla="*/ 0 h 6858000"/>
              <a:gd name="connsiteX988" fmla="*/ 43151 w 7467600"/>
              <a:gd name="connsiteY988" fmla="*/ 0 h 6858000"/>
              <a:gd name="connsiteX989" fmla="*/ 95283 w 7467600"/>
              <a:gd name="connsiteY989" fmla="*/ 0 h 6858000"/>
              <a:gd name="connsiteX990" fmla="*/ 300708 w 7467600"/>
              <a:gd name="connsiteY990" fmla="*/ 154571 h 6858000"/>
              <a:gd name="connsiteX991" fmla="*/ 530414 w 7467600"/>
              <a:gd name="connsiteY991" fmla="*/ 354673 h 6858000"/>
              <a:gd name="connsiteX992" fmla="*/ 333785 w 7467600"/>
              <a:gd name="connsiteY992" fmla="*/ 161564 h 6858000"/>
              <a:gd name="connsiteX993" fmla="*/ 147005 w 7467600"/>
              <a:gd name="connsiteY993" fmla="*/ 0 h 6858000"/>
              <a:gd name="connsiteX994" fmla="*/ 272509 w 7467600"/>
              <a:gd name="connsiteY994" fmla="*/ 0 h 6858000"/>
              <a:gd name="connsiteX995" fmla="*/ 326276 w 7467600"/>
              <a:gd name="connsiteY995" fmla="*/ 45847 h 6858000"/>
              <a:gd name="connsiteX996" fmla="*/ 823759 w 7467600"/>
              <a:gd name="connsiteY996" fmla="*/ 574145 h 6858000"/>
              <a:gd name="connsiteX997" fmla="*/ 811254 w 7467600"/>
              <a:gd name="connsiteY997" fmla="*/ 665546 h 6858000"/>
              <a:gd name="connsiteX998" fmla="*/ 154042 w 7467600"/>
              <a:gd name="connsiteY998" fmla="*/ 261522 h 6858000"/>
              <a:gd name="connsiteX999" fmla="*/ 13550 w 7467600"/>
              <a:gd name="connsiteY999" fmla="*/ 158423 h 6858000"/>
              <a:gd name="connsiteX1000" fmla="*/ 0 w 7467600"/>
              <a:gd name="connsiteY1000" fmla="*/ 146618 h 6858000"/>
              <a:gd name="connsiteX1001" fmla="*/ 0 w 7467600"/>
              <a:gd name="connsiteY1001" fmla="*/ 59161 h 6858000"/>
              <a:gd name="connsiteX1002" fmla="*/ 45427 w 7467600"/>
              <a:gd name="connsiteY1002" fmla="*/ 101078 h 6858000"/>
              <a:gd name="connsiteX1003" fmla="*/ 630103 w 7467600"/>
              <a:gd name="connsiteY1003" fmla="*/ 485885 h 6858000"/>
              <a:gd name="connsiteX1004" fmla="*/ 532040 w 7467600"/>
              <a:gd name="connsiteY1004" fmla="*/ 399359 h 6858000"/>
              <a:gd name="connsiteX1005" fmla="*/ 517618 w 7467600"/>
              <a:gd name="connsiteY1005" fmla="*/ 385726 h 6858000"/>
              <a:gd name="connsiteX1006" fmla="*/ 285074 w 7467600"/>
              <a:gd name="connsiteY1006" fmla="*/ 182755 h 6858000"/>
              <a:gd name="connsiteX1007" fmla="*/ 43151 w 7467600"/>
              <a:gd name="connsiteY1007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90188 w 7467600"/>
              <a:gd name="connsiteY4" fmla="*/ 6584365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271814 w 7467600"/>
              <a:gd name="connsiteY16" fmla="*/ 6684601 h 6858000"/>
              <a:gd name="connsiteX17" fmla="*/ 7392158 w 7467600"/>
              <a:gd name="connsiteY17" fmla="*/ 6771365 h 6858000"/>
              <a:gd name="connsiteX18" fmla="*/ 7467600 w 7467600"/>
              <a:gd name="connsiteY18" fmla="*/ 6805948 h 6858000"/>
              <a:gd name="connsiteX19" fmla="*/ 7467600 w 7467600"/>
              <a:gd name="connsiteY19" fmla="*/ 6831490 h 6858000"/>
              <a:gd name="connsiteX20" fmla="*/ 7410696 w 7467600"/>
              <a:gd name="connsiteY20" fmla="*/ 6803861 h 6858000"/>
              <a:gd name="connsiteX21" fmla="*/ 7088673 w 7467600"/>
              <a:gd name="connsiteY21" fmla="*/ 6610396 h 6858000"/>
              <a:gd name="connsiteX22" fmla="*/ 7090188 w 7467600"/>
              <a:gd name="connsiteY22" fmla="*/ 6584365 h 6858000"/>
              <a:gd name="connsiteX23" fmla="*/ 1019354 w 7467600"/>
              <a:gd name="connsiteY23" fmla="*/ 6315006 h 6858000"/>
              <a:gd name="connsiteX24" fmla="*/ 441046 w 7467600"/>
              <a:gd name="connsiteY24" fmla="*/ 6691153 h 6858000"/>
              <a:gd name="connsiteX25" fmla="*/ 1019354 w 7467600"/>
              <a:gd name="connsiteY25" fmla="*/ 6315006 h 6858000"/>
              <a:gd name="connsiteX26" fmla="*/ 991680 w 7467600"/>
              <a:gd name="connsiteY26" fmla="*/ 6298413 h 6858000"/>
              <a:gd name="connsiteX27" fmla="*/ 409060 w 7467600"/>
              <a:gd name="connsiteY27" fmla="*/ 6671470 h 6858000"/>
              <a:gd name="connsiteX28" fmla="*/ 991680 w 7467600"/>
              <a:gd name="connsiteY28" fmla="*/ 6298413 h 6858000"/>
              <a:gd name="connsiteX29" fmla="*/ 103333 w 7467600"/>
              <a:gd name="connsiteY29" fmla="*/ 5699602 h 6858000"/>
              <a:gd name="connsiteX30" fmla="*/ 233938 w 7467600"/>
              <a:gd name="connsiteY30" fmla="*/ 5809416 h 6858000"/>
              <a:gd name="connsiteX31" fmla="*/ 883580 w 7467600"/>
              <a:gd name="connsiteY31" fmla="*/ 6180710 h 6858000"/>
              <a:gd name="connsiteX32" fmla="*/ 487337 w 7467600"/>
              <a:gd name="connsiteY32" fmla="*/ 5950182 h 6858000"/>
              <a:gd name="connsiteX33" fmla="*/ 354051 w 7467600"/>
              <a:gd name="connsiteY33" fmla="*/ 5854912 h 6858000"/>
              <a:gd name="connsiteX34" fmla="*/ 195436 w 7467600"/>
              <a:gd name="connsiteY34" fmla="*/ 5755068 h 6858000"/>
              <a:gd name="connsiteX35" fmla="*/ 103333 w 7467600"/>
              <a:gd name="connsiteY35" fmla="*/ 5699602 h 6858000"/>
              <a:gd name="connsiteX36" fmla="*/ 5539432 w 7467600"/>
              <a:gd name="connsiteY36" fmla="*/ 5642928 h 6858000"/>
              <a:gd name="connsiteX37" fmla="*/ 5555462 w 7467600"/>
              <a:gd name="connsiteY37" fmla="*/ 5694454 h 6858000"/>
              <a:gd name="connsiteX38" fmla="*/ 5828270 w 7467600"/>
              <a:gd name="connsiteY38" fmla="*/ 6320663 h 6858000"/>
              <a:gd name="connsiteX39" fmla="*/ 5947416 w 7467600"/>
              <a:gd name="connsiteY39" fmla="*/ 6574846 h 6858000"/>
              <a:gd name="connsiteX40" fmla="*/ 5539432 w 7467600"/>
              <a:gd name="connsiteY40" fmla="*/ 5642928 h 6858000"/>
              <a:gd name="connsiteX41" fmla="*/ 51253 w 7467600"/>
              <a:gd name="connsiteY41" fmla="*/ 5631825 h 6858000"/>
              <a:gd name="connsiteX42" fmla="*/ 211622 w 7467600"/>
              <a:gd name="connsiteY42" fmla="*/ 5728803 h 6858000"/>
              <a:gd name="connsiteX43" fmla="*/ 371652 w 7467600"/>
              <a:gd name="connsiteY43" fmla="*/ 5829062 h 6858000"/>
              <a:gd name="connsiteX44" fmla="*/ 505903 w 7467600"/>
              <a:gd name="connsiteY44" fmla="*/ 5925221 h 6858000"/>
              <a:gd name="connsiteX45" fmla="*/ 899240 w 7467600"/>
              <a:gd name="connsiteY45" fmla="*/ 6153068 h 6858000"/>
              <a:gd name="connsiteX46" fmla="*/ 988114 w 7467600"/>
              <a:gd name="connsiteY46" fmla="*/ 6174204 h 6858000"/>
              <a:gd name="connsiteX47" fmla="*/ 845971 w 7467600"/>
              <a:gd name="connsiteY47" fmla="*/ 6067177 h 6858000"/>
              <a:gd name="connsiteX48" fmla="*/ 448057 w 7467600"/>
              <a:gd name="connsiteY48" fmla="*/ 5841376 h 6858000"/>
              <a:gd name="connsiteX49" fmla="*/ 51253 w 7467600"/>
              <a:gd name="connsiteY49" fmla="*/ 5631825 h 6858000"/>
              <a:gd name="connsiteX50" fmla="*/ 2606687 w 7467600"/>
              <a:gd name="connsiteY50" fmla="*/ 5630718 h 6858000"/>
              <a:gd name="connsiteX51" fmla="*/ 2645658 w 7467600"/>
              <a:gd name="connsiteY51" fmla="*/ 6640259 h 6858000"/>
              <a:gd name="connsiteX52" fmla="*/ 2606687 w 7467600"/>
              <a:gd name="connsiteY52" fmla="*/ 5630718 h 6858000"/>
              <a:gd name="connsiteX53" fmla="*/ 3642057 w 7467600"/>
              <a:gd name="connsiteY53" fmla="*/ 5573487 h 6858000"/>
              <a:gd name="connsiteX54" fmla="*/ 3632981 w 7467600"/>
              <a:gd name="connsiteY54" fmla="*/ 5579437 h 6858000"/>
              <a:gd name="connsiteX55" fmla="*/ 3382436 w 7467600"/>
              <a:gd name="connsiteY55" fmla="*/ 5952726 h 6858000"/>
              <a:gd name="connsiteX56" fmla="*/ 3191929 w 7467600"/>
              <a:gd name="connsiteY56" fmla="*/ 6662669 h 6858000"/>
              <a:gd name="connsiteX57" fmla="*/ 3369898 w 7467600"/>
              <a:gd name="connsiteY57" fmla="*/ 6081771 h 6858000"/>
              <a:gd name="connsiteX58" fmla="*/ 3642057 w 7467600"/>
              <a:gd name="connsiteY58" fmla="*/ 5573487 h 6858000"/>
              <a:gd name="connsiteX59" fmla="*/ 2650666 w 7467600"/>
              <a:gd name="connsiteY59" fmla="*/ 5530686 h 6858000"/>
              <a:gd name="connsiteX60" fmla="*/ 2650249 w 7467600"/>
              <a:gd name="connsiteY60" fmla="*/ 5532101 h 6858000"/>
              <a:gd name="connsiteX61" fmla="*/ 2663808 w 7467600"/>
              <a:gd name="connsiteY61" fmla="*/ 6535215 h 6858000"/>
              <a:gd name="connsiteX62" fmla="*/ 2665418 w 7467600"/>
              <a:gd name="connsiteY62" fmla="*/ 6132756 h 6858000"/>
              <a:gd name="connsiteX63" fmla="*/ 2650666 w 7467600"/>
              <a:gd name="connsiteY63" fmla="*/ 5530686 h 6858000"/>
              <a:gd name="connsiteX64" fmla="*/ 2680277 w 7467600"/>
              <a:gd name="connsiteY64" fmla="*/ 5479204 h 6858000"/>
              <a:gd name="connsiteX65" fmla="*/ 2678972 w 7467600"/>
              <a:gd name="connsiteY65" fmla="*/ 5481582 h 6858000"/>
              <a:gd name="connsiteX66" fmla="*/ 2696666 w 7467600"/>
              <a:gd name="connsiteY66" fmla="*/ 6133836 h 6858000"/>
              <a:gd name="connsiteX67" fmla="*/ 2695769 w 7467600"/>
              <a:gd name="connsiteY67" fmla="*/ 6390955 h 6858000"/>
              <a:gd name="connsiteX68" fmla="*/ 2739893 w 7467600"/>
              <a:gd name="connsiteY68" fmla="*/ 6108357 h 6858000"/>
              <a:gd name="connsiteX69" fmla="*/ 2680277 w 7467600"/>
              <a:gd name="connsiteY69" fmla="*/ 5479204 h 6858000"/>
              <a:gd name="connsiteX70" fmla="*/ 1132195 w 7467600"/>
              <a:gd name="connsiteY70" fmla="*/ 5467980 h 6858000"/>
              <a:gd name="connsiteX71" fmla="*/ 1679056 w 7467600"/>
              <a:gd name="connsiteY71" fmla="*/ 5516907 h 6858000"/>
              <a:gd name="connsiteX72" fmla="*/ 2128648 w 7467600"/>
              <a:gd name="connsiteY72" fmla="*/ 5474249 h 6858000"/>
              <a:gd name="connsiteX73" fmla="*/ 1825619 w 7467600"/>
              <a:gd name="connsiteY73" fmla="*/ 5478447 h 6858000"/>
              <a:gd name="connsiteX74" fmla="*/ 1737798 w 7467600"/>
              <a:gd name="connsiteY74" fmla="*/ 5483353 h 6858000"/>
              <a:gd name="connsiteX75" fmla="*/ 1132195 w 7467600"/>
              <a:gd name="connsiteY75" fmla="*/ 5467980 h 6858000"/>
              <a:gd name="connsiteX76" fmla="*/ 6861797 w 7467600"/>
              <a:gd name="connsiteY76" fmla="*/ 5419899 h 6858000"/>
              <a:gd name="connsiteX77" fmla="*/ 6879594 w 7467600"/>
              <a:gd name="connsiteY77" fmla="*/ 5424547 h 6858000"/>
              <a:gd name="connsiteX78" fmla="*/ 7379510 w 7467600"/>
              <a:gd name="connsiteY78" fmla="*/ 5755454 h 6858000"/>
              <a:gd name="connsiteX79" fmla="*/ 7467600 w 7467600"/>
              <a:gd name="connsiteY79" fmla="*/ 5845526 h 6858000"/>
              <a:gd name="connsiteX80" fmla="*/ 7467600 w 7467600"/>
              <a:gd name="connsiteY80" fmla="*/ 5925131 h 6858000"/>
              <a:gd name="connsiteX81" fmla="*/ 7271900 w 7467600"/>
              <a:gd name="connsiteY81" fmla="*/ 5734551 h 6858000"/>
              <a:gd name="connsiteX82" fmla="*/ 7015907 w 7467600"/>
              <a:gd name="connsiteY82" fmla="*/ 5541548 h 6858000"/>
              <a:gd name="connsiteX83" fmla="*/ 7259646 w 7467600"/>
              <a:gd name="connsiteY83" fmla="*/ 5765985 h 6858000"/>
              <a:gd name="connsiteX84" fmla="*/ 7467600 w 7467600"/>
              <a:gd name="connsiteY84" fmla="*/ 5971257 h 6858000"/>
              <a:gd name="connsiteX85" fmla="*/ 7467600 w 7467600"/>
              <a:gd name="connsiteY85" fmla="*/ 6012219 h 6858000"/>
              <a:gd name="connsiteX86" fmla="*/ 7240170 w 7467600"/>
              <a:gd name="connsiteY86" fmla="*/ 5787985 h 6858000"/>
              <a:gd name="connsiteX87" fmla="*/ 6946849 w 7467600"/>
              <a:gd name="connsiteY87" fmla="*/ 5523271 h 6858000"/>
              <a:gd name="connsiteX88" fmla="*/ 6946972 w 7467600"/>
              <a:gd name="connsiteY88" fmla="*/ 5526491 h 6858000"/>
              <a:gd name="connsiteX89" fmla="*/ 7105827 w 7467600"/>
              <a:gd name="connsiteY89" fmla="*/ 5718700 h 6858000"/>
              <a:gd name="connsiteX90" fmla="*/ 7126431 w 7467600"/>
              <a:gd name="connsiteY90" fmla="*/ 5737872 h 6858000"/>
              <a:gd name="connsiteX91" fmla="*/ 7356878 w 7467600"/>
              <a:gd name="connsiteY91" fmla="*/ 5981332 h 6858000"/>
              <a:gd name="connsiteX92" fmla="*/ 7467600 w 7467600"/>
              <a:gd name="connsiteY92" fmla="*/ 6117703 h 6858000"/>
              <a:gd name="connsiteX93" fmla="*/ 7467600 w 7467600"/>
              <a:gd name="connsiteY93" fmla="*/ 6163634 h 6858000"/>
              <a:gd name="connsiteX94" fmla="*/ 7403637 w 7467600"/>
              <a:gd name="connsiteY94" fmla="*/ 6083957 h 6858000"/>
              <a:gd name="connsiteX95" fmla="*/ 7254615 w 7467600"/>
              <a:gd name="connsiteY95" fmla="*/ 5911918 h 6858000"/>
              <a:gd name="connsiteX96" fmla="*/ 7312589 w 7467600"/>
              <a:gd name="connsiteY96" fmla="*/ 5982309 h 6858000"/>
              <a:gd name="connsiteX97" fmla="*/ 7448321 w 7467600"/>
              <a:gd name="connsiteY97" fmla="*/ 6190991 h 6858000"/>
              <a:gd name="connsiteX98" fmla="*/ 7467600 w 7467600"/>
              <a:gd name="connsiteY98" fmla="*/ 6221686 h 6858000"/>
              <a:gd name="connsiteX99" fmla="*/ 7467600 w 7467600"/>
              <a:gd name="connsiteY99" fmla="*/ 6334256 h 6858000"/>
              <a:gd name="connsiteX100" fmla="*/ 7454976 w 7467600"/>
              <a:gd name="connsiteY100" fmla="*/ 6318297 h 6858000"/>
              <a:gd name="connsiteX101" fmla="*/ 7042773 w 7467600"/>
              <a:gd name="connsiteY101" fmla="*/ 5734011 h 6858000"/>
              <a:gd name="connsiteX102" fmla="*/ 6844835 w 7467600"/>
              <a:gd name="connsiteY102" fmla="*/ 5424988 h 6858000"/>
              <a:gd name="connsiteX103" fmla="*/ 6861797 w 7467600"/>
              <a:gd name="connsiteY103" fmla="*/ 5419899 h 6858000"/>
              <a:gd name="connsiteX104" fmla="*/ 1456157 w 7467600"/>
              <a:gd name="connsiteY104" fmla="*/ 5371404 h 6858000"/>
              <a:gd name="connsiteX105" fmla="*/ 1244432 w 7467600"/>
              <a:gd name="connsiteY105" fmla="*/ 5385601 h 6858000"/>
              <a:gd name="connsiteX106" fmla="*/ 973990 w 7467600"/>
              <a:gd name="connsiteY106" fmla="*/ 5424940 h 6858000"/>
              <a:gd name="connsiteX107" fmla="*/ 1103809 w 7467600"/>
              <a:gd name="connsiteY107" fmla="*/ 5433720 h 6858000"/>
              <a:gd name="connsiteX108" fmla="*/ 1123454 w 7467600"/>
              <a:gd name="connsiteY108" fmla="*/ 5435727 h 6858000"/>
              <a:gd name="connsiteX109" fmla="*/ 1737017 w 7467600"/>
              <a:gd name="connsiteY109" fmla="*/ 5452183 h 6858000"/>
              <a:gd name="connsiteX110" fmla="*/ 1824397 w 7467600"/>
              <a:gd name="connsiteY110" fmla="*/ 5447757 h 6858000"/>
              <a:gd name="connsiteX111" fmla="*/ 2070059 w 7467600"/>
              <a:gd name="connsiteY111" fmla="*/ 5441660 h 6858000"/>
              <a:gd name="connsiteX112" fmla="*/ 1456157 w 7467600"/>
              <a:gd name="connsiteY112" fmla="*/ 5371404 h 6858000"/>
              <a:gd name="connsiteX113" fmla="*/ 4988186 w 7467600"/>
              <a:gd name="connsiteY113" fmla="*/ 5216467 h 6858000"/>
              <a:gd name="connsiteX114" fmla="*/ 4777334 w 7467600"/>
              <a:gd name="connsiteY114" fmla="*/ 5406072 h 6858000"/>
              <a:gd name="connsiteX115" fmla="*/ 4718341 w 7467600"/>
              <a:gd name="connsiteY115" fmla="*/ 5468043 h 6858000"/>
              <a:gd name="connsiteX116" fmla="*/ 4604655 w 7467600"/>
              <a:gd name="connsiteY116" fmla="*/ 5583434 h 6858000"/>
              <a:gd name="connsiteX117" fmla="*/ 4565074 w 7467600"/>
              <a:gd name="connsiteY117" fmla="*/ 5618550 h 6858000"/>
              <a:gd name="connsiteX118" fmla="*/ 4988186 w 7467600"/>
              <a:gd name="connsiteY118" fmla="*/ 5216467 h 6858000"/>
              <a:gd name="connsiteX119" fmla="*/ 4978032 w 7467600"/>
              <a:gd name="connsiteY119" fmla="*/ 5183809 h 6858000"/>
              <a:gd name="connsiteX120" fmla="*/ 4463413 w 7467600"/>
              <a:gd name="connsiteY120" fmla="*/ 5615162 h 6858000"/>
              <a:gd name="connsiteX121" fmla="*/ 4358134 w 7467600"/>
              <a:gd name="connsiteY121" fmla="*/ 5742791 h 6858000"/>
              <a:gd name="connsiteX122" fmla="*/ 4376219 w 7467600"/>
              <a:gd name="connsiteY122" fmla="*/ 5729027 h 6858000"/>
              <a:gd name="connsiteX123" fmla="*/ 4582340 w 7467600"/>
              <a:gd name="connsiteY123" fmla="*/ 5561037 h 6858000"/>
              <a:gd name="connsiteX124" fmla="*/ 4694684 w 7467600"/>
              <a:gd name="connsiteY124" fmla="*/ 5447098 h 6858000"/>
              <a:gd name="connsiteX125" fmla="*/ 4754123 w 7467600"/>
              <a:gd name="connsiteY125" fmla="*/ 5384643 h 6858000"/>
              <a:gd name="connsiteX126" fmla="*/ 4978032 w 7467600"/>
              <a:gd name="connsiteY126" fmla="*/ 5183809 h 6858000"/>
              <a:gd name="connsiteX127" fmla="*/ 7133363 w 7467600"/>
              <a:gd name="connsiteY127" fmla="*/ 5050246 h 6858000"/>
              <a:gd name="connsiteX128" fmla="*/ 7450656 w 7467600"/>
              <a:gd name="connsiteY128" fmla="*/ 5134750 h 6858000"/>
              <a:gd name="connsiteX129" fmla="*/ 7467600 w 7467600"/>
              <a:gd name="connsiteY129" fmla="*/ 5142496 h 6858000"/>
              <a:gd name="connsiteX130" fmla="*/ 7467600 w 7467600"/>
              <a:gd name="connsiteY130" fmla="*/ 5158623 h 6858000"/>
              <a:gd name="connsiteX131" fmla="*/ 7427076 w 7467600"/>
              <a:gd name="connsiteY131" fmla="*/ 5142684 h 6858000"/>
              <a:gd name="connsiteX132" fmla="*/ 7467600 w 7467600"/>
              <a:gd name="connsiteY132" fmla="*/ 5164774 h 6858000"/>
              <a:gd name="connsiteX133" fmla="*/ 7467600 w 7467600"/>
              <a:gd name="connsiteY133" fmla="*/ 5199146 h 6858000"/>
              <a:gd name="connsiteX134" fmla="*/ 7391022 w 7467600"/>
              <a:gd name="connsiteY134" fmla="*/ 5158141 h 6858000"/>
              <a:gd name="connsiteX135" fmla="*/ 7312201 w 7467600"/>
              <a:gd name="connsiteY135" fmla="*/ 5128278 h 6858000"/>
              <a:gd name="connsiteX136" fmla="*/ 7343603 w 7467600"/>
              <a:gd name="connsiteY136" fmla="*/ 5149746 h 6858000"/>
              <a:gd name="connsiteX137" fmla="*/ 7467600 w 7467600"/>
              <a:gd name="connsiteY137" fmla="*/ 5241225 h 6858000"/>
              <a:gd name="connsiteX138" fmla="*/ 7467600 w 7467600"/>
              <a:gd name="connsiteY138" fmla="*/ 5277736 h 6858000"/>
              <a:gd name="connsiteX139" fmla="*/ 7327465 w 7467600"/>
              <a:gd name="connsiteY139" fmla="*/ 5174181 h 6858000"/>
              <a:gd name="connsiteX140" fmla="*/ 7244057 w 7467600"/>
              <a:gd name="connsiteY140" fmla="*/ 5124233 h 6858000"/>
              <a:gd name="connsiteX141" fmla="*/ 7353035 w 7467600"/>
              <a:gd name="connsiteY141" fmla="*/ 5197318 h 6858000"/>
              <a:gd name="connsiteX142" fmla="*/ 7467600 w 7467600"/>
              <a:gd name="connsiteY142" fmla="*/ 5297634 h 6858000"/>
              <a:gd name="connsiteX143" fmla="*/ 7467600 w 7467600"/>
              <a:gd name="connsiteY143" fmla="*/ 5361850 h 6858000"/>
              <a:gd name="connsiteX144" fmla="*/ 7368569 w 7467600"/>
              <a:gd name="connsiteY144" fmla="*/ 5270182 h 6858000"/>
              <a:gd name="connsiteX145" fmla="*/ 7131946 w 7467600"/>
              <a:gd name="connsiteY145" fmla="*/ 5075653 h 6858000"/>
              <a:gd name="connsiteX146" fmla="*/ 7133363 w 7467600"/>
              <a:gd name="connsiteY146" fmla="*/ 5050246 h 6858000"/>
              <a:gd name="connsiteX147" fmla="*/ 1903353 w 7467600"/>
              <a:gd name="connsiteY147" fmla="*/ 5044827 h 6858000"/>
              <a:gd name="connsiteX148" fmla="*/ 1936931 w 7467600"/>
              <a:gd name="connsiteY148" fmla="*/ 5093954 h 6858000"/>
              <a:gd name="connsiteX149" fmla="*/ 2195868 w 7467600"/>
              <a:gd name="connsiteY149" fmla="*/ 5396574 h 6858000"/>
              <a:gd name="connsiteX150" fmla="*/ 2088852 w 7467600"/>
              <a:gd name="connsiteY150" fmla="*/ 5166123 h 6858000"/>
              <a:gd name="connsiteX151" fmla="*/ 1958241 w 7467600"/>
              <a:gd name="connsiteY151" fmla="*/ 5067955 h 6858000"/>
              <a:gd name="connsiteX152" fmla="*/ 1903353 w 7467600"/>
              <a:gd name="connsiteY152" fmla="*/ 5044827 h 6858000"/>
              <a:gd name="connsiteX153" fmla="*/ 1979378 w 7467600"/>
              <a:gd name="connsiteY153" fmla="*/ 4769504 h 6858000"/>
              <a:gd name="connsiteX154" fmla="*/ 2882120 w 7467600"/>
              <a:gd name="connsiteY154" fmla="*/ 5064547 h 6858000"/>
              <a:gd name="connsiteX155" fmla="*/ 2793103 w 7467600"/>
              <a:gd name="connsiteY155" fmla="*/ 5039699 h 6858000"/>
              <a:gd name="connsiteX156" fmla="*/ 2770041 w 7467600"/>
              <a:gd name="connsiteY156" fmla="*/ 5033634 h 6858000"/>
              <a:gd name="connsiteX157" fmla="*/ 1979378 w 7467600"/>
              <a:gd name="connsiteY157" fmla="*/ 4769504 h 6858000"/>
              <a:gd name="connsiteX158" fmla="*/ 1927410 w 7467600"/>
              <a:gd name="connsiteY158" fmla="*/ 4716164 h 6858000"/>
              <a:gd name="connsiteX159" fmla="*/ 1959587 w 7467600"/>
              <a:gd name="connsiteY159" fmla="*/ 4728849 h 6858000"/>
              <a:gd name="connsiteX160" fmla="*/ 2777707 w 7467600"/>
              <a:gd name="connsiteY160" fmla="*/ 5003991 h 6858000"/>
              <a:gd name="connsiteX161" fmla="*/ 2800768 w 7467600"/>
              <a:gd name="connsiteY161" fmla="*/ 5010056 h 6858000"/>
              <a:gd name="connsiteX162" fmla="*/ 2879408 w 7467600"/>
              <a:gd name="connsiteY162" fmla="*/ 5031590 h 6858000"/>
              <a:gd name="connsiteX163" fmla="*/ 2862295 w 7467600"/>
              <a:gd name="connsiteY163" fmla="*/ 5022958 h 6858000"/>
              <a:gd name="connsiteX164" fmla="*/ 2813343 w 7467600"/>
              <a:gd name="connsiteY164" fmla="*/ 4998369 h 6858000"/>
              <a:gd name="connsiteX165" fmla="*/ 2646245 w 7467600"/>
              <a:gd name="connsiteY165" fmla="*/ 4930999 h 6858000"/>
              <a:gd name="connsiteX166" fmla="*/ 1999243 w 7467600"/>
              <a:gd name="connsiteY166" fmla="*/ 4730524 h 6858000"/>
              <a:gd name="connsiteX167" fmla="*/ 1979527 w 7467600"/>
              <a:gd name="connsiteY167" fmla="*/ 4726651 h 6858000"/>
              <a:gd name="connsiteX168" fmla="*/ 1927410 w 7467600"/>
              <a:gd name="connsiteY168" fmla="*/ 4716164 h 6858000"/>
              <a:gd name="connsiteX169" fmla="*/ 1997014 w 7467600"/>
              <a:gd name="connsiteY169" fmla="*/ 4698007 h 6858000"/>
              <a:gd name="connsiteX170" fmla="*/ 2005458 w 7467600"/>
              <a:gd name="connsiteY170" fmla="*/ 4699540 h 6858000"/>
              <a:gd name="connsiteX171" fmla="*/ 2657186 w 7467600"/>
              <a:gd name="connsiteY171" fmla="*/ 4901687 h 6858000"/>
              <a:gd name="connsiteX172" fmla="*/ 2826662 w 7467600"/>
              <a:gd name="connsiteY172" fmla="*/ 4970362 h 6858000"/>
              <a:gd name="connsiteX173" fmla="*/ 2876100 w 7467600"/>
              <a:gd name="connsiteY173" fmla="*/ 4995397 h 6858000"/>
              <a:gd name="connsiteX174" fmla="*/ 3042600 w 7467600"/>
              <a:gd name="connsiteY174" fmla="*/ 5059532 h 6858000"/>
              <a:gd name="connsiteX175" fmla="*/ 1997014 w 7467600"/>
              <a:gd name="connsiteY175" fmla="*/ 4698007 h 6858000"/>
              <a:gd name="connsiteX176" fmla="*/ 2305292 w 7467600"/>
              <a:gd name="connsiteY176" fmla="*/ 4219492 h 6858000"/>
              <a:gd name="connsiteX177" fmla="*/ 3360922 w 7467600"/>
              <a:gd name="connsiteY177" fmla="*/ 4529373 h 6858000"/>
              <a:gd name="connsiteX178" fmla="*/ 3492420 w 7467600"/>
              <a:gd name="connsiteY178" fmla="*/ 4510145 h 6858000"/>
              <a:gd name="connsiteX179" fmla="*/ 3364086 w 7467600"/>
              <a:gd name="connsiteY179" fmla="*/ 4480340 h 6858000"/>
              <a:gd name="connsiteX180" fmla="*/ 3225818 w 7467600"/>
              <a:gd name="connsiteY180" fmla="*/ 4411822 h 6858000"/>
              <a:gd name="connsiteX181" fmla="*/ 3129696 w 7467600"/>
              <a:gd name="connsiteY181" fmla="*/ 4360704 h 6858000"/>
              <a:gd name="connsiteX182" fmla="*/ 2814545 w 7467600"/>
              <a:gd name="connsiteY182" fmla="*/ 4282955 h 6858000"/>
              <a:gd name="connsiteX183" fmla="*/ 2305292 w 7467600"/>
              <a:gd name="connsiteY183" fmla="*/ 4219492 h 6858000"/>
              <a:gd name="connsiteX184" fmla="*/ 2626982 w 7467600"/>
              <a:gd name="connsiteY184" fmla="*/ 4206450 h 6858000"/>
              <a:gd name="connsiteX185" fmla="*/ 2490617 w 7467600"/>
              <a:gd name="connsiteY185" fmla="*/ 4206951 h 6858000"/>
              <a:gd name="connsiteX186" fmla="*/ 2819869 w 7467600"/>
              <a:gd name="connsiteY186" fmla="*/ 4252936 h 6858000"/>
              <a:gd name="connsiteX187" fmla="*/ 3143018 w 7467600"/>
              <a:gd name="connsiteY187" fmla="*/ 4332698 h 6858000"/>
              <a:gd name="connsiteX188" fmla="*/ 3241520 w 7467600"/>
              <a:gd name="connsiteY188" fmla="*/ 4385112 h 6858000"/>
              <a:gd name="connsiteX189" fmla="*/ 3374575 w 7467600"/>
              <a:gd name="connsiteY189" fmla="*/ 4451517 h 6858000"/>
              <a:gd name="connsiteX190" fmla="*/ 3505221 w 7467600"/>
              <a:gd name="connsiteY190" fmla="*/ 4480757 h 6858000"/>
              <a:gd name="connsiteX191" fmla="*/ 2626982 w 7467600"/>
              <a:gd name="connsiteY191" fmla="*/ 4206450 h 6858000"/>
              <a:gd name="connsiteX192" fmla="*/ 1310106 w 7467600"/>
              <a:gd name="connsiteY192" fmla="*/ 3943217 h 6858000"/>
              <a:gd name="connsiteX193" fmla="*/ 854994 w 7467600"/>
              <a:gd name="connsiteY193" fmla="*/ 4399136 h 6858000"/>
              <a:gd name="connsiteX194" fmla="*/ 742462 w 7467600"/>
              <a:gd name="connsiteY194" fmla="*/ 4594648 h 6858000"/>
              <a:gd name="connsiteX195" fmla="*/ 820602 w 7467600"/>
              <a:gd name="connsiteY195" fmla="*/ 4485915 h 6858000"/>
              <a:gd name="connsiteX196" fmla="*/ 878295 w 7467600"/>
              <a:gd name="connsiteY196" fmla="*/ 4403594 h 6858000"/>
              <a:gd name="connsiteX197" fmla="*/ 1240607 w 7467600"/>
              <a:gd name="connsiteY197" fmla="*/ 4010401 h 6858000"/>
              <a:gd name="connsiteX198" fmla="*/ 1310106 w 7467600"/>
              <a:gd name="connsiteY198" fmla="*/ 3943217 h 6858000"/>
              <a:gd name="connsiteX199" fmla="*/ 1423113 w 7467600"/>
              <a:gd name="connsiteY199" fmla="*/ 3874565 h 6858000"/>
              <a:gd name="connsiteX200" fmla="*/ 1260565 w 7467600"/>
              <a:gd name="connsiteY200" fmla="*/ 4031982 h 6858000"/>
              <a:gd name="connsiteX201" fmla="*/ 901900 w 7467600"/>
              <a:gd name="connsiteY201" fmla="*/ 4421236 h 6858000"/>
              <a:gd name="connsiteX202" fmla="*/ 845044 w 7467600"/>
              <a:gd name="connsiteY202" fmla="*/ 4502436 h 6858000"/>
              <a:gd name="connsiteX203" fmla="*/ 685926 w 7467600"/>
              <a:gd name="connsiteY203" fmla="*/ 4703069 h 6858000"/>
              <a:gd name="connsiteX204" fmla="*/ 684248 w 7467600"/>
              <a:gd name="connsiteY204" fmla="*/ 4706721 h 6858000"/>
              <a:gd name="connsiteX205" fmla="*/ 1423113 w 7467600"/>
              <a:gd name="connsiteY205" fmla="*/ 3874565 h 6858000"/>
              <a:gd name="connsiteX206" fmla="*/ 3316479 w 7467600"/>
              <a:gd name="connsiteY206" fmla="*/ 3872136 h 6858000"/>
              <a:gd name="connsiteX207" fmla="*/ 3546806 w 7467600"/>
              <a:gd name="connsiteY207" fmla="*/ 4356139 h 6858000"/>
              <a:gd name="connsiteX208" fmla="*/ 3364433 w 7467600"/>
              <a:gd name="connsiteY208" fmla="*/ 3953121 h 6858000"/>
              <a:gd name="connsiteX209" fmla="*/ 3316479 w 7467600"/>
              <a:gd name="connsiteY209" fmla="*/ 3872136 h 6858000"/>
              <a:gd name="connsiteX210" fmla="*/ 3291335 w 7467600"/>
              <a:gd name="connsiteY210" fmla="*/ 3767420 h 6858000"/>
              <a:gd name="connsiteX211" fmla="*/ 3390805 w 7467600"/>
              <a:gd name="connsiteY211" fmla="*/ 3937163 h 6858000"/>
              <a:gd name="connsiteX212" fmla="*/ 3579062 w 7467600"/>
              <a:gd name="connsiteY212" fmla="*/ 4359040 h 6858000"/>
              <a:gd name="connsiteX213" fmla="*/ 3467355 w 7467600"/>
              <a:gd name="connsiteY213" fmla="*/ 3988130 h 6858000"/>
              <a:gd name="connsiteX214" fmla="*/ 3310753 w 7467600"/>
              <a:gd name="connsiteY214" fmla="*/ 3787140 h 6858000"/>
              <a:gd name="connsiteX215" fmla="*/ 3291335 w 7467600"/>
              <a:gd name="connsiteY215" fmla="*/ 3767420 h 6858000"/>
              <a:gd name="connsiteX216" fmla="*/ 1635889 w 7467600"/>
              <a:gd name="connsiteY216" fmla="*/ 3709494 h 6858000"/>
              <a:gd name="connsiteX217" fmla="*/ 1634800 w 7467600"/>
              <a:gd name="connsiteY217" fmla="*/ 3731111 h 6858000"/>
              <a:gd name="connsiteX218" fmla="*/ 1635889 w 7467600"/>
              <a:gd name="connsiteY218" fmla="*/ 3709494 h 6858000"/>
              <a:gd name="connsiteX219" fmla="*/ 1510397 w 7467600"/>
              <a:gd name="connsiteY219" fmla="*/ 3684705 h 6858000"/>
              <a:gd name="connsiteX220" fmla="*/ 1146550 w 7467600"/>
              <a:gd name="connsiteY220" fmla="*/ 3802012 h 6858000"/>
              <a:gd name="connsiteX221" fmla="*/ 698834 w 7467600"/>
              <a:gd name="connsiteY221" fmla="*/ 3952272 h 6858000"/>
              <a:gd name="connsiteX222" fmla="*/ 34256 w 7467600"/>
              <a:gd name="connsiteY222" fmla="*/ 4347603 h 6858000"/>
              <a:gd name="connsiteX223" fmla="*/ 527241 w 7467600"/>
              <a:gd name="connsiteY223" fmla="*/ 4065078 h 6858000"/>
              <a:gd name="connsiteX224" fmla="*/ 1510397 w 7467600"/>
              <a:gd name="connsiteY224" fmla="*/ 3684705 h 6858000"/>
              <a:gd name="connsiteX225" fmla="*/ 1313114 w 7467600"/>
              <a:gd name="connsiteY225" fmla="*/ 3655216 h 6858000"/>
              <a:gd name="connsiteX226" fmla="*/ 1109304 w 7467600"/>
              <a:gd name="connsiteY226" fmla="*/ 3669030 h 6858000"/>
              <a:gd name="connsiteX227" fmla="*/ 8129 w 7467600"/>
              <a:gd name="connsiteY227" fmla="*/ 4330519 h 6858000"/>
              <a:gd name="connsiteX228" fmla="*/ 687572 w 7467600"/>
              <a:gd name="connsiteY228" fmla="*/ 3925629 h 6858000"/>
              <a:gd name="connsiteX229" fmla="*/ 1138365 w 7467600"/>
              <a:gd name="connsiteY229" fmla="*/ 3774515 h 6858000"/>
              <a:gd name="connsiteX230" fmla="*/ 1505579 w 7467600"/>
              <a:gd name="connsiteY230" fmla="*/ 3655526 h 6858000"/>
              <a:gd name="connsiteX231" fmla="*/ 1313114 w 7467600"/>
              <a:gd name="connsiteY231" fmla="*/ 3655216 h 6858000"/>
              <a:gd name="connsiteX232" fmla="*/ 3655073 w 7467600"/>
              <a:gd name="connsiteY232" fmla="*/ 3650884 h 6858000"/>
              <a:gd name="connsiteX233" fmla="*/ 3989938 w 7467600"/>
              <a:gd name="connsiteY233" fmla="*/ 3991685 h 6858000"/>
              <a:gd name="connsiteX234" fmla="*/ 4393907 w 7467600"/>
              <a:gd name="connsiteY234" fmla="*/ 4261258 h 6858000"/>
              <a:gd name="connsiteX235" fmla="*/ 4648051 w 7467600"/>
              <a:gd name="connsiteY235" fmla="*/ 4374051 h 6858000"/>
              <a:gd name="connsiteX236" fmla="*/ 4383389 w 7467600"/>
              <a:gd name="connsiteY236" fmla="*/ 4184369 h 6858000"/>
              <a:gd name="connsiteX237" fmla="*/ 4165508 w 7467600"/>
              <a:gd name="connsiteY237" fmla="*/ 4035196 h 6858000"/>
              <a:gd name="connsiteX238" fmla="*/ 4068162 w 7467600"/>
              <a:gd name="connsiteY238" fmla="*/ 3953394 h 6858000"/>
              <a:gd name="connsiteX239" fmla="*/ 3981416 w 7467600"/>
              <a:gd name="connsiteY239" fmla="*/ 3880482 h 6858000"/>
              <a:gd name="connsiteX240" fmla="*/ 3800147 w 7467600"/>
              <a:gd name="connsiteY240" fmla="*/ 3749872 h 6858000"/>
              <a:gd name="connsiteX241" fmla="*/ 3655073 w 7467600"/>
              <a:gd name="connsiteY241" fmla="*/ 3650884 h 6858000"/>
              <a:gd name="connsiteX242" fmla="*/ 3670252 w 7467600"/>
              <a:gd name="connsiteY242" fmla="*/ 3622798 h 6858000"/>
              <a:gd name="connsiteX243" fmla="*/ 3817258 w 7467600"/>
              <a:gd name="connsiteY243" fmla="*/ 3723577 h 6858000"/>
              <a:gd name="connsiteX244" fmla="*/ 4000461 w 7467600"/>
              <a:gd name="connsiteY244" fmla="*/ 3855966 h 6858000"/>
              <a:gd name="connsiteX245" fmla="*/ 4088180 w 7467600"/>
              <a:gd name="connsiteY245" fmla="*/ 3929774 h 6858000"/>
              <a:gd name="connsiteX246" fmla="*/ 4184555 w 7467600"/>
              <a:gd name="connsiteY246" fmla="*/ 4010683 h 6858000"/>
              <a:gd name="connsiteX247" fmla="*/ 4399563 w 7467600"/>
              <a:gd name="connsiteY247" fmla="*/ 4158106 h 6858000"/>
              <a:gd name="connsiteX248" fmla="*/ 4684469 w 7467600"/>
              <a:gd name="connsiteY248" fmla="*/ 4364680 h 6858000"/>
              <a:gd name="connsiteX249" fmla="*/ 4690271 w 7467600"/>
              <a:gd name="connsiteY249" fmla="*/ 4370034 h 6858000"/>
              <a:gd name="connsiteX250" fmla="*/ 4136093 w 7467600"/>
              <a:gd name="connsiteY250" fmla="*/ 3858466 h 6858000"/>
              <a:gd name="connsiteX251" fmla="*/ 3670252 w 7467600"/>
              <a:gd name="connsiteY251" fmla="*/ 3622798 h 6858000"/>
              <a:gd name="connsiteX252" fmla="*/ 4440129 w 7467600"/>
              <a:gd name="connsiteY252" fmla="*/ 3448571 h 6858000"/>
              <a:gd name="connsiteX253" fmla="*/ 4856525 w 7467600"/>
              <a:gd name="connsiteY253" fmla="*/ 3915351 h 6858000"/>
              <a:gd name="connsiteX254" fmla="*/ 5059055 w 7467600"/>
              <a:gd name="connsiteY254" fmla="*/ 4108918 h 6858000"/>
              <a:gd name="connsiteX255" fmla="*/ 5290070 w 7467600"/>
              <a:gd name="connsiteY255" fmla="*/ 4263619 h 6858000"/>
              <a:gd name="connsiteX256" fmla="*/ 4834991 w 7467600"/>
              <a:gd name="connsiteY256" fmla="*/ 3830985 h 6858000"/>
              <a:gd name="connsiteX257" fmla="*/ 4440129 w 7467600"/>
              <a:gd name="connsiteY257" fmla="*/ 3448571 h 6858000"/>
              <a:gd name="connsiteX258" fmla="*/ 4441737 w 7467600"/>
              <a:gd name="connsiteY258" fmla="*/ 3399734 h 6858000"/>
              <a:gd name="connsiteX259" fmla="*/ 4431236 w 7467600"/>
              <a:gd name="connsiteY259" fmla="*/ 3400954 h 6858000"/>
              <a:gd name="connsiteX260" fmla="*/ 4557150 w 7467600"/>
              <a:gd name="connsiteY260" fmla="*/ 3510023 h 6858000"/>
              <a:gd name="connsiteX261" fmla="*/ 4856936 w 7467600"/>
              <a:gd name="connsiteY261" fmla="*/ 3809146 h 6858000"/>
              <a:gd name="connsiteX262" fmla="*/ 5111996 w 7467600"/>
              <a:gd name="connsiteY262" fmla="*/ 4065759 h 6858000"/>
              <a:gd name="connsiteX263" fmla="*/ 5388878 w 7467600"/>
              <a:gd name="connsiteY263" fmla="*/ 4300185 h 6858000"/>
              <a:gd name="connsiteX264" fmla="*/ 5425556 w 7467600"/>
              <a:gd name="connsiteY264" fmla="*/ 4308967 h 6858000"/>
              <a:gd name="connsiteX265" fmla="*/ 4943646 w 7467600"/>
              <a:gd name="connsiteY265" fmla="*/ 3822916 h 6858000"/>
              <a:gd name="connsiteX266" fmla="*/ 4594837 w 7467600"/>
              <a:gd name="connsiteY266" fmla="*/ 3532274 h 6858000"/>
              <a:gd name="connsiteX267" fmla="*/ 4441737 w 7467600"/>
              <a:gd name="connsiteY267" fmla="*/ 3399734 h 6858000"/>
              <a:gd name="connsiteX268" fmla="*/ 5425834 w 7467600"/>
              <a:gd name="connsiteY268" fmla="*/ 3162785 h 6858000"/>
              <a:gd name="connsiteX269" fmla="*/ 5401644 w 7467600"/>
              <a:gd name="connsiteY269" fmla="*/ 3617847 h 6858000"/>
              <a:gd name="connsiteX270" fmla="*/ 5467256 w 7467600"/>
              <a:gd name="connsiteY270" fmla="*/ 4175494 h 6858000"/>
              <a:gd name="connsiteX271" fmla="*/ 5448069 w 7467600"/>
              <a:gd name="connsiteY271" fmla="*/ 3567554 h 6858000"/>
              <a:gd name="connsiteX272" fmla="*/ 5425834 w 7467600"/>
              <a:gd name="connsiteY272" fmla="*/ 3162785 h 6858000"/>
              <a:gd name="connsiteX273" fmla="*/ 1318687 w 7467600"/>
              <a:gd name="connsiteY273" fmla="*/ 3113840 h 6858000"/>
              <a:gd name="connsiteX274" fmla="*/ 1066793 w 7467600"/>
              <a:gd name="connsiteY274" fmla="*/ 3212171 h 6858000"/>
              <a:gd name="connsiteX275" fmla="*/ 993319 w 7467600"/>
              <a:gd name="connsiteY275" fmla="*/ 3247648 h 6858000"/>
              <a:gd name="connsiteX276" fmla="*/ 853081 w 7467600"/>
              <a:gd name="connsiteY276" fmla="*/ 3312410 h 6858000"/>
              <a:gd name="connsiteX277" fmla="*/ 805957 w 7467600"/>
              <a:gd name="connsiteY277" fmla="*/ 3330443 h 6858000"/>
              <a:gd name="connsiteX278" fmla="*/ 1318687 w 7467600"/>
              <a:gd name="connsiteY278" fmla="*/ 3113840 h 6858000"/>
              <a:gd name="connsiteX279" fmla="*/ 5453702 w 7467600"/>
              <a:gd name="connsiteY279" fmla="*/ 3090882 h 6858000"/>
              <a:gd name="connsiteX280" fmla="*/ 5480135 w 7467600"/>
              <a:gd name="connsiteY280" fmla="*/ 3565802 h 6858000"/>
              <a:gd name="connsiteX281" fmla="*/ 5499023 w 7467600"/>
              <a:gd name="connsiteY281" fmla="*/ 4166310 h 6858000"/>
              <a:gd name="connsiteX282" fmla="*/ 5547022 w 7467600"/>
              <a:gd name="connsiteY282" fmla="*/ 3607838 h 6858000"/>
              <a:gd name="connsiteX283" fmla="*/ 5515964 w 7467600"/>
              <a:gd name="connsiteY283" fmla="*/ 3378541 h 6858000"/>
              <a:gd name="connsiteX284" fmla="*/ 5453702 w 7467600"/>
              <a:gd name="connsiteY284" fmla="*/ 3090882 h 6858000"/>
              <a:gd name="connsiteX285" fmla="*/ 1238695 w 7467600"/>
              <a:gd name="connsiteY285" fmla="*/ 3076820 h 6858000"/>
              <a:gd name="connsiteX286" fmla="*/ 716371 w 7467600"/>
              <a:gd name="connsiteY286" fmla="*/ 3293249 h 6858000"/>
              <a:gd name="connsiteX287" fmla="*/ 579522 w 7467600"/>
              <a:gd name="connsiteY287" fmla="*/ 3371759 h 6858000"/>
              <a:gd name="connsiteX288" fmla="*/ 600288 w 7467600"/>
              <a:gd name="connsiteY288" fmla="*/ 3365555 h 6858000"/>
              <a:gd name="connsiteX289" fmla="*/ 840692 w 7467600"/>
              <a:gd name="connsiteY289" fmla="*/ 3284921 h 6858000"/>
              <a:gd name="connsiteX290" fmla="*/ 979248 w 7467600"/>
              <a:gd name="connsiteY290" fmla="*/ 3221003 h 6858000"/>
              <a:gd name="connsiteX291" fmla="*/ 1053282 w 7467600"/>
              <a:gd name="connsiteY291" fmla="*/ 3185247 h 6858000"/>
              <a:gd name="connsiteX292" fmla="*/ 1320603 w 7467600"/>
              <a:gd name="connsiteY292" fmla="*/ 3081281 h 6858000"/>
              <a:gd name="connsiteX293" fmla="*/ 1238695 w 7467600"/>
              <a:gd name="connsiteY293" fmla="*/ 3076820 h 6858000"/>
              <a:gd name="connsiteX294" fmla="*/ 5425627 w 7467600"/>
              <a:gd name="connsiteY294" fmla="*/ 2954192 h 6858000"/>
              <a:gd name="connsiteX295" fmla="*/ 5470770 w 7467600"/>
              <a:gd name="connsiteY295" fmla="*/ 3005435 h 6858000"/>
              <a:gd name="connsiteX296" fmla="*/ 5519779 w 7467600"/>
              <a:gd name="connsiteY296" fmla="*/ 4359223 h 6858000"/>
              <a:gd name="connsiteX297" fmla="*/ 5520293 w 7467600"/>
              <a:gd name="connsiteY297" fmla="*/ 4360602 h 6858000"/>
              <a:gd name="connsiteX298" fmla="*/ 5767221 w 7467600"/>
              <a:gd name="connsiteY298" fmla="*/ 4665564 h 6858000"/>
              <a:gd name="connsiteX299" fmla="*/ 6937169 w 7467600"/>
              <a:gd name="connsiteY299" fmla="*/ 4815941 h 6858000"/>
              <a:gd name="connsiteX300" fmla="*/ 6953922 w 7467600"/>
              <a:gd name="connsiteY300" fmla="*/ 4890068 h 6858000"/>
              <a:gd name="connsiteX301" fmla="*/ 6071359 w 7467600"/>
              <a:gd name="connsiteY301" fmla="*/ 4770770 h 6858000"/>
              <a:gd name="connsiteX302" fmla="*/ 6038839 w 7467600"/>
              <a:gd name="connsiteY302" fmla="*/ 4764474 h 6858000"/>
              <a:gd name="connsiteX303" fmla="*/ 6038706 w 7467600"/>
              <a:gd name="connsiteY303" fmla="*/ 4763847 h 6858000"/>
              <a:gd name="connsiteX304" fmla="*/ 6037784 w 7467600"/>
              <a:gd name="connsiteY304" fmla="*/ 4764270 h 6858000"/>
              <a:gd name="connsiteX305" fmla="*/ 6038839 w 7467600"/>
              <a:gd name="connsiteY305" fmla="*/ 4764474 h 6858000"/>
              <a:gd name="connsiteX306" fmla="*/ 6040338 w 7467600"/>
              <a:gd name="connsiteY306" fmla="*/ 4771418 h 6858000"/>
              <a:gd name="connsiteX307" fmla="*/ 6024488 w 7467600"/>
              <a:gd name="connsiteY307" fmla="*/ 4809903 h 6858000"/>
              <a:gd name="connsiteX308" fmla="*/ 5599771 w 7467600"/>
              <a:gd name="connsiteY308" fmla="*/ 5509652 h 6858000"/>
              <a:gd name="connsiteX309" fmla="*/ 5548843 w 7467600"/>
              <a:gd name="connsiteY309" fmla="*/ 5563845 h 6858000"/>
              <a:gd name="connsiteX310" fmla="*/ 5940952 w 7467600"/>
              <a:gd name="connsiteY310" fmla="*/ 6250028 h 6858000"/>
              <a:gd name="connsiteX311" fmla="*/ 6043441 w 7467600"/>
              <a:gd name="connsiteY311" fmla="*/ 6665847 h 6858000"/>
              <a:gd name="connsiteX312" fmla="*/ 6093432 w 7467600"/>
              <a:gd name="connsiteY312" fmla="*/ 6858000 h 6858000"/>
              <a:gd name="connsiteX313" fmla="*/ 6034344 w 7467600"/>
              <a:gd name="connsiteY313" fmla="*/ 6858000 h 6858000"/>
              <a:gd name="connsiteX314" fmla="*/ 6026679 w 7467600"/>
              <a:gd name="connsiteY314" fmla="*/ 6836959 h 6858000"/>
              <a:gd name="connsiteX315" fmla="*/ 5800441 w 7467600"/>
              <a:gd name="connsiteY315" fmla="*/ 6335286 h 6858000"/>
              <a:gd name="connsiteX316" fmla="*/ 5526562 w 7467600"/>
              <a:gd name="connsiteY316" fmla="*/ 5705388 h 6858000"/>
              <a:gd name="connsiteX317" fmla="*/ 5519640 w 7467600"/>
              <a:gd name="connsiteY317" fmla="*/ 5683774 h 6858000"/>
              <a:gd name="connsiteX318" fmla="*/ 5844559 w 7467600"/>
              <a:gd name="connsiteY318" fmla="*/ 6553349 h 6858000"/>
              <a:gd name="connsiteX319" fmla="*/ 5975994 w 7467600"/>
              <a:gd name="connsiteY319" fmla="*/ 6858000 h 6858000"/>
              <a:gd name="connsiteX320" fmla="*/ 5898547 w 7467600"/>
              <a:gd name="connsiteY320" fmla="*/ 6858000 h 6858000"/>
              <a:gd name="connsiteX321" fmla="*/ 5682041 w 7467600"/>
              <a:gd name="connsiteY321" fmla="*/ 6355860 h 6858000"/>
              <a:gd name="connsiteX322" fmla="*/ 5461758 w 7467600"/>
              <a:gd name="connsiteY322" fmla="*/ 5820220 h 6858000"/>
              <a:gd name="connsiteX323" fmla="*/ 5237282 w 7467600"/>
              <a:gd name="connsiteY323" fmla="*/ 6579086 h 6858000"/>
              <a:gd name="connsiteX324" fmla="*/ 5115009 w 7467600"/>
              <a:gd name="connsiteY324" fmla="*/ 6858000 h 6858000"/>
              <a:gd name="connsiteX325" fmla="*/ 5028074 w 7467600"/>
              <a:gd name="connsiteY325" fmla="*/ 6858000 h 6858000"/>
              <a:gd name="connsiteX326" fmla="*/ 5079508 w 7467600"/>
              <a:gd name="connsiteY326" fmla="*/ 6749074 h 6858000"/>
              <a:gd name="connsiteX327" fmla="*/ 5371846 w 7467600"/>
              <a:gd name="connsiteY327" fmla="*/ 5924413 h 6858000"/>
              <a:gd name="connsiteX328" fmla="*/ 5270512 w 7467600"/>
              <a:gd name="connsiteY328" fmla="*/ 6138975 h 6858000"/>
              <a:gd name="connsiteX329" fmla="*/ 5062409 w 7467600"/>
              <a:gd name="connsiteY329" fmla="*/ 6653544 h 6858000"/>
              <a:gd name="connsiteX330" fmla="*/ 5036628 w 7467600"/>
              <a:gd name="connsiteY330" fmla="*/ 6754247 h 6858000"/>
              <a:gd name="connsiteX331" fmla="*/ 5009112 w 7467600"/>
              <a:gd name="connsiteY331" fmla="*/ 6858000 h 6858000"/>
              <a:gd name="connsiteX332" fmla="*/ 4976679 w 7467600"/>
              <a:gd name="connsiteY332" fmla="*/ 6858000 h 6858000"/>
              <a:gd name="connsiteX333" fmla="*/ 5006537 w 7467600"/>
              <a:gd name="connsiteY333" fmla="*/ 6747068 h 6858000"/>
              <a:gd name="connsiteX334" fmla="*/ 5032723 w 7467600"/>
              <a:gd name="connsiteY334" fmla="*/ 6644957 h 6858000"/>
              <a:gd name="connsiteX335" fmla="*/ 5242949 w 7467600"/>
              <a:gd name="connsiteY335" fmla="*/ 6125175 h 6858000"/>
              <a:gd name="connsiteX336" fmla="*/ 5286321 w 7467600"/>
              <a:gd name="connsiteY336" fmla="*/ 6033555 h 6858000"/>
              <a:gd name="connsiteX337" fmla="*/ 5008210 w 7467600"/>
              <a:gd name="connsiteY337" fmla="*/ 6649194 h 6858000"/>
              <a:gd name="connsiteX338" fmla="*/ 4986321 w 7467600"/>
              <a:gd name="connsiteY338" fmla="*/ 6765687 h 6858000"/>
              <a:gd name="connsiteX339" fmla="*/ 4973474 w 7467600"/>
              <a:gd name="connsiteY339" fmla="*/ 6858000 h 6858000"/>
              <a:gd name="connsiteX340" fmla="*/ 4907178 w 7467600"/>
              <a:gd name="connsiteY340" fmla="*/ 6858000 h 6858000"/>
              <a:gd name="connsiteX341" fmla="*/ 4910810 w 7467600"/>
              <a:gd name="connsiteY341" fmla="*/ 6829660 h 6858000"/>
              <a:gd name="connsiteX342" fmla="*/ 4987461 w 7467600"/>
              <a:gd name="connsiteY342" fmla="*/ 6432994 h 6858000"/>
              <a:gd name="connsiteX343" fmla="*/ 5179262 w 7467600"/>
              <a:gd name="connsiteY343" fmla="*/ 6035044 h 6858000"/>
              <a:gd name="connsiteX344" fmla="*/ 4689678 w 7467600"/>
              <a:gd name="connsiteY344" fmla="*/ 6440241 h 6858000"/>
              <a:gd name="connsiteX345" fmla="*/ 4477543 w 7467600"/>
              <a:gd name="connsiteY345" fmla="*/ 6674836 h 6858000"/>
              <a:gd name="connsiteX346" fmla="*/ 4329957 w 7467600"/>
              <a:gd name="connsiteY346" fmla="*/ 6858000 h 6858000"/>
              <a:gd name="connsiteX347" fmla="*/ 4218595 w 7467600"/>
              <a:gd name="connsiteY347" fmla="*/ 6858000 h 6858000"/>
              <a:gd name="connsiteX348" fmla="*/ 4368888 w 7467600"/>
              <a:gd name="connsiteY348" fmla="*/ 6668412 h 6858000"/>
              <a:gd name="connsiteX349" fmla="*/ 4563091 w 7467600"/>
              <a:gd name="connsiteY349" fmla="*/ 6442508 h 6858000"/>
              <a:gd name="connsiteX350" fmla="*/ 5387324 w 7467600"/>
              <a:gd name="connsiteY350" fmla="*/ 5705830 h 6858000"/>
              <a:gd name="connsiteX351" fmla="*/ 5073620 w 7467600"/>
              <a:gd name="connsiteY351" fmla="*/ 5955437 h 6858000"/>
              <a:gd name="connsiteX352" fmla="*/ 4689789 w 7467600"/>
              <a:gd name="connsiteY352" fmla="*/ 6268382 h 6858000"/>
              <a:gd name="connsiteX353" fmla="*/ 4418722 w 7467600"/>
              <a:gd name="connsiteY353" fmla="*/ 6570886 h 6858000"/>
              <a:gd name="connsiteX354" fmla="*/ 4214944 w 7467600"/>
              <a:gd name="connsiteY354" fmla="*/ 6858000 h 6858000"/>
              <a:gd name="connsiteX355" fmla="*/ 4177898 w 7467600"/>
              <a:gd name="connsiteY355" fmla="*/ 6858000 h 6858000"/>
              <a:gd name="connsiteX356" fmla="*/ 4391597 w 7467600"/>
              <a:gd name="connsiteY356" fmla="*/ 6556370 h 6858000"/>
              <a:gd name="connsiteX357" fmla="*/ 4668889 w 7467600"/>
              <a:gd name="connsiteY357" fmla="*/ 6246399 h 6858000"/>
              <a:gd name="connsiteX358" fmla="*/ 5055427 w 7467600"/>
              <a:gd name="connsiteY358" fmla="*/ 5931476 h 6858000"/>
              <a:gd name="connsiteX359" fmla="*/ 5371814 w 7467600"/>
              <a:gd name="connsiteY359" fmla="*/ 5678975 h 6858000"/>
              <a:gd name="connsiteX360" fmla="*/ 4987918 w 7467600"/>
              <a:gd name="connsiteY360" fmla="*/ 5838701 h 6858000"/>
              <a:gd name="connsiteX361" fmla="*/ 4317146 w 7467600"/>
              <a:gd name="connsiteY361" fmla="*/ 6587716 h 6858000"/>
              <a:gd name="connsiteX362" fmla="*/ 4171627 w 7467600"/>
              <a:gd name="connsiteY362" fmla="*/ 6858000 h 6858000"/>
              <a:gd name="connsiteX363" fmla="*/ 4081585 w 7467600"/>
              <a:gd name="connsiteY363" fmla="*/ 6858000 h 6858000"/>
              <a:gd name="connsiteX364" fmla="*/ 4238603 w 7467600"/>
              <a:gd name="connsiteY364" fmla="*/ 6559341 h 6858000"/>
              <a:gd name="connsiteX365" fmla="*/ 4778333 w 7467600"/>
              <a:gd name="connsiteY365" fmla="*/ 5873626 h 6858000"/>
              <a:gd name="connsiteX366" fmla="*/ 5414185 w 7467600"/>
              <a:gd name="connsiteY366" fmla="*/ 5573882 h 6858000"/>
              <a:gd name="connsiteX367" fmla="*/ 5959648 w 7467600"/>
              <a:gd name="connsiteY367" fmla="*/ 4760797 h 6858000"/>
              <a:gd name="connsiteX368" fmla="*/ 5355019 w 7467600"/>
              <a:gd name="connsiteY368" fmla="*/ 4734672 h 6858000"/>
              <a:gd name="connsiteX369" fmla="*/ 5083565 w 7467600"/>
              <a:gd name="connsiteY369" fmla="*/ 5179121 h 6858000"/>
              <a:gd name="connsiteX370" fmla="*/ 4713577 w 7467600"/>
              <a:gd name="connsiteY370" fmla="*/ 5616803 h 6858000"/>
              <a:gd name="connsiteX371" fmla="*/ 3989559 w 7467600"/>
              <a:gd name="connsiteY371" fmla="*/ 6145945 h 6858000"/>
              <a:gd name="connsiteX372" fmla="*/ 3939824 w 7467600"/>
              <a:gd name="connsiteY372" fmla="*/ 6066900 h 6858000"/>
              <a:gd name="connsiteX373" fmla="*/ 4584537 w 7467600"/>
              <a:gd name="connsiteY373" fmla="*/ 5324826 h 6858000"/>
              <a:gd name="connsiteX374" fmla="*/ 5037105 w 7467600"/>
              <a:gd name="connsiteY374" fmla="*/ 5088765 h 6858000"/>
              <a:gd name="connsiteX375" fmla="*/ 5039930 w 7467600"/>
              <a:gd name="connsiteY375" fmla="*/ 5089585 h 6858000"/>
              <a:gd name="connsiteX376" fmla="*/ 5263764 w 7467600"/>
              <a:gd name="connsiteY376" fmla="*/ 4735525 h 6858000"/>
              <a:gd name="connsiteX377" fmla="*/ 4086300 w 7467600"/>
              <a:gd name="connsiteY377" fmla="*/ 4884599 h 6858000"/>
              <a:gd name="connsiteX378" fmla="*/ 4085485 w 7467600"/>
              <a:gd name="connsiteY378" fmla="*/ 4899070 h 6858000"/>
              <a:gd name="connsiteX379" fmla="*/ 3871915 w 7467600"/>
              <a:gd name="connsiteY379" fmla="*/ 5253645 h 6858000"/>
              <a:gd name="connsiteX380" fmla="*/ 3799374 w 7467600"/>
              <a:gd name="connsiteY380" fmla="*/ 5466127 h 6858000"/>
              <a:gd name="connsiteX381" fmla="*/ 3498850 w 7467600"/>
              <a:gd name="connsiteY381" fmla="*/ 6661888 h 6858000"/>
              <a:gd name="connsiteX382" fmla="*/ 3399216 w 7467600"/>
              <a:gd name="connsiteY382" fmla="*/ 6858000 h 6858000"/>
              <a:gd name="connsiteX383" fmla="*/ 3303688 w 7467600"/>
              <a:gd name="connsiteY383" fmla="*/ 6858000 h 6858000"/>
              <a:gd name="connsiteX384" fmla="*/ 3391774 w 7467600"/>
              <a:gd name="connsiteY384" fmla="*/ 6697181 h 6858000"/>
              <a:gd name="connsiteX385" fmla="*/ 3735540 w 7467600"/>
              <a:gd name="connsiteY385" fmla="*/ 5546923 h 6858000"/>
              <a:gd name="connsiteX386" fmla="*/ 3729438 w 7467600"/>
              <a:gd name="connsiteY386" fmla="*/ 5569058 h 6858000"/>
              <a:gd name="connsiteX387" fmla="*/ 3707782 w 7467600"/>
              <a:gd name="connsiteY387" fmla="*/ 5644908 h 6858000"/>
              <a:gd name="connsiteX388" fmla="*/ 3583827 w 7467600"/>
              <a:gd name="connsiteY388" fmla="*/ 6039215 h 6858000"/>
              <a:gd name="connsiteX389" fmla="*/ 3547861 w 7467600"/>
              <a:gd name="connsiteY389" fmla="*/ 6129609 h 6858000"/>
              <a:gd name="connsiteX390" fmla="*/ 3490905 w 7467600"/>
              <a:gd name="connsiteY390" fmla="*/ 6277660 h 6858000"/>
              <a:gd name="connsiteX391" fmla="*/ 3455859 w 7467600"/>
              <a:gd name="connsiteY391" fmla="*/ 6391301 h 6858000"/>
              <a:gd name="connsiteX392" fmla="*/ 3429112 w 7467600"/>
              <a:gd name="connsiteY392" fmla="*/ 6479469 h 6858000"/>
              <a:gd name="connsiteX393" fmla="*/ 3304862 w 7467600"/>
              <a:gd name="connsiteY393" fmla="*/ 6796476 h 6858000"/>
              <a:gd name="connsiteX394" fmla="*/ 3276071 w 7467600"/>
              <a:gd name="connsiteY394" fmla="*/ 6858000 h 6858000"/>
              <a:gd name="connsiteX395" fmla="*/ 3240805 w 7467600"/>
              <a:gd name="connsiteY395" fmla="*/ 6858000 h 6858000"/>
              <a:gd name="connsiteX396" fmla="*/ 3275917 w 7467600"/>
              <a:gd name="connsiteY396" fmla="*/ 6783192 h 6858000"/>
              <a:gd name="connsiteX397" fmla="*/ 3399358 w 7467600"/>
              <a:gd name="connsiteY397" fmla="*/ 6469011 h 6858000"/>
              <a:gd name="connsiteX398" fmla="*/ 3425650 w 7467600"/>
              <a:gd name="connsiteY398" fmla="*/ 6381333 h 6858000"/>
              <a:gd name="connsiteX399" fmla="*/ 3460661 w 7467600"/>
              <a:gd name="connsiteY399" fmla="*/ 6266763 h 6858000"/>
              <a:gd name="connsiteX400" fmla="*/ 3518021 w 7467600"/>
              <a:gd name="connsiteY400" fmla="*/ 6117298 h 6858000"/>
              <a:gd name="connsiteX401" fmla="*/ 3554035 w 7467600"/>
              <a:gd name="connsiteY401" fmla="*/ 6027832 h 6858000"/>
              <a:gd name="connsiteX402" fmla="*/ 3677174 w 7467600"/>
              <a:gd name="connsiteY402" fmla="*/ 5636351 h 6858000"/>
              <a:gd name="connsiteX403" fmla="*/ 3698819 w 7467600"/>
              <a:gd name="connsiteY403" fmla="*/ 5560503 h 6858000"/>
              <a:gd name="connsiteX404" fmla="*/ 3702094 w 7467600"/>
              <a:gd name="connsiteY404" fmla="*/ 5549194 h 6858000"/>
              <a:gd name="connsiteX405" fmla="*/ 3398355 w 7467600"/>
              <a:gd name="connsiteY405" fmla="*/ 6094603 h 6858000"/>
              <a:gd name="connsiteX406" fmla="*/ 3193941 w 7467600"/>
              <a:gd name="connsiteY406" fmla="*/ 6798775 h 6858000"/>
              <a:gd name="connsiteX407" fmla="*/ 3184140 w 7467600"/>
              <a:gd name="connsiteY407" fmla="*/ 6858000 h 6858000"/>
              <a:gd name="connsiteX408" fmla="*/ 3099978 w 7467600"/>
              <a:gd name="connsiteY408" fmla="*/ 6858000 h 6858000"/>
              <a:gd name="connsiteX409" fmla="*/ 3101556 w 7467600"/>
              <a:gd name="connsiteY409" fmla="*/ 6843337 h 6858000"/>
              <a:gd name="connsiteX410" fmla="*/ 3370162 w 7467600"/>
              <a:gd name="connsiteY410" fmla="*/ 5785550 h 6858000"/>
              <a:gd name="connsiteX411" fmla="*/ 3746477 w 7467600"/>
              <a:gd name="connsiteY411" fmla="*/ 5377889 h 6858000"/>
              <a:gd name="connsiteX412" fmla="*/ 3863399 w 7467600"/>
              <a:gd name="connsiteY412" fmla="*/ 5087257 h 6858000"/>
              <a:gd name="connsiteX413" fmla="*/ 3968712 w 7467600"/>
              <a:gd name="connsiteY413" fmla="*/ 4913989 h 6858000"/>
              <a:gd name="connsiteX414" fmla="*/ 2792390 w 7467600"/>
              <a:gd name="connsiteY414" fmla="*/ 5382974 h 6858000"/>
              <a:gd name="connsiteX415" fmla="*/ 2714982 w 7467600"/>
              <a:gd name="connsiteY415" fmla="*/ 5427051 h 6858000"/>
              <a:gd name="connsiteX416" fmla="*/ 2813361 w 7467600"/>
              <a:gd name="connsiteY416" fmla="*/ 6023912 h 6858000"/>
              <a:gd name="connsiteX417" fmla="*/ 2688430 w 7467600"/>
              <a:gd name="connsiteY417" fmla="*/ 6801564 h 6858000"/>
              <a:gd name="connsiteX418" fmla="*/ 2629626 w 7467600"/>
              <a:gd name="connsiteY418" fmla="*/ 6763394 h 6858000"/>
              <a:gd name="connsiteX419" fmla="*/ 2565328 w 7467600"/>
              <a:gd name="connsiteY419" fmla="*/ 5516399 h 6858000"/>
              <a:gd name="connsiteX420" fmla="*/ 1922999 w 7467600"/>
              <a:gd name="connsiteY420" fmla="*/ 5980343 h 6858000"/>
              <a:gd name="connsiteX421" fmla="*/ 1950261 w 7467600"/>
              <a:gd name="connsiteY421" fmla="*/ 6405858 h 6858000"/>
              <a:gd name="connsiteX422" fmla="*/ 2365554 w 7467600"/>
              <a:gd name="connsiteY422" fmla="*/ 6759107 h 6858000"/>
              <a:gd name="connsiteX423" fmla="*/ 2424142 w 7467600"/>
              <a:gd name="connsiteY423" fmla="*/ 6858000 h 6858000"/>
              <a:gd name="connsiteX424" fmla="*/ 2395994 w 7467600"/>
              <a:gd name="connsiteY424" fmla="*/ 6858000 h 6858000"/>
              <a:gd name="connsiteX425" fmla="*/ 2392863 w 7467600"/>
              <a:gd name="connsiteY425" fmla="*/ 6852964 h 6858000"/>
              <a:gd name="connsiteX426" fmla="*/ 2017589 w 7467600"/>
              <a:gd name="connsiteY426" fmla="*/ 6493982 h 6858000"/>
              <a:gd name="connsiteX427" fmla="*/ 2147336 w 7467600"/>
              <a:gd name="connsiteY427" fmla="*/ 6594052 h 6858000"/>
              <a:gd name="connsiteX428" fmla="*/ 2207047 w 7467600"/>
              <a:gd name="connsiteY428" fmla="*/ 6654540 h 6858000"/>
              <a:gd name="connsiteX429" fmla="*/ 2299106 w 7467600"/>
              <a:gd name="connsiteY429" fmla="*/ 6778931 h 6858000"/>
              <a:gd name="connsiteX430" fmla="*/ 2314430 w 7467600"/>
              <a:gd name="connsiteY430" fmla="*/ 6801144 h 6858000"/>
              <a:gd name="connsiteX431" fmla="*/ 2352406 w 7467600"/>
              <a:gd name="connsiteY431" fmla="*/ 6858000 h 6858000"/>
              <a:gd name="connsiteX432" fmla="*/ 2314492 w 7467600"/>
              <a:gd name="connsiteY432" fmla="*/ 6858000 h 6858000"/>
              <a:gd name="connsiteX433" fmla="*/ 2288095 w 7467600"/>
              <a:gd name="connsiteY433" fmla="*/ 6818030 h 6858000"/>
              <a:gd name="connsiteX434" fmla="*/ 2272768 w 7467600"/>
              <a:gd name="connsiteY434" fmla="*/ 6795822 h 6858000"/>
              <a:gd name="connsiteX435" fmla="*/ 2182715 w 7467600"/>
              <a:gd name="connsiteY435" fmla="*/ 6675071 h 6858000"/>
              <a:gd name="connsiteX436" fmla="*/ 2032061 w 7467600"/>
              <a:gd name="connsiteY436" fmla="*/ 6541380 h 6858000"/>
              <a:gd name="connsiteX437" fmla="*/ 2257220 w 7467600"/>
              <a:gd name="connsiteY437" fmla="*/ 6826257 h 6858000"/>
              <a:gd name="connsiteX438" fmla="*/ 2281324 w 7467600"/>
              <a:gd name="connsiteY438" fmla="*/ 6858000 h 6858000"/>
              <a:gd name="connsiteX439" fmla="*/ 2242860 w 7467600"/>
              <a:gd name="connsiteY439" fmla="*/ 6858000 h 6858000"/>
              <a:gd name="connsiteX440" fmla="*/ 2232818 w 7467600"/>
              <a:gd name="connsiteY440" fmla="*/ 6844926 h 6858000"/>
              <a:gd name="connsiteX441" fmla="*/ 1990172 w 7467600"/>
              <a:gd name="connsiteY441" fmla="*/ 6542121 h 6858000"/>
              <a:gd name="connsiteX442" fmla="*/ 2124090 w 7467600"/>
              <a:gd name="connsiteY442" fmla="*/ 6761017 h 6858000"/>
              <a:gd name="connsiteX443" fmla="*/ 2200380 w 7467600"/>
              <a:gd name="connsiteY443" fmla="*/ 6858000 h 6858000"/>
              <a:gd name="connsiteX444" fmla="*/ 2147507 w 7467600"/>
              <a:gd name="connsiteY444" fmla="*/ 6858000 h 6858000"/>
              <a:gd name="connsiteX445" fmla="*/ 2070668 w 7467600"/>
              <a:gd name="connsiteY445" fmla="*/ 6761520 h 6858000"/>
              <a:gd name="connsiteX446" fmla="*/ 1975142 w 7467600"/>
              <a:gd name="connsiteY446" fmla="*/ 6585570 h 6858000"/>
              <a:gd name="connsiteX447" fmla="*/ 2050035 w 7467600"/>
              <a:gd name="connsiteY447" fmla="*/ 6813345 h 6858000"/>
              <a:gd name="connsiteX448" fmla="*/ 2063025 w 7467600"/>
              <a:gd name="connsiteY448" fmla="*/ 6858000 h 6858000"/>
              <a:gd name="connsiteX449" fmla="*/ 2021675 w 7467600"/>
              <a:gd name="connsiteY449" fmla="*/ 6858000 h 6858000"/>
              <a:gd name="connsiteX450" fmla="*/ 2019308 w 7467600"/>
              <a:gd name="connsiteY450" fmla="*/ 6847118 h 6858000"/>
              <a:gd name="connsiteX451" fmla="*/ 1938835 w 7467600"/>
              <a:gd name="connsiteY451" fmla="*/ 6551160 h 6858000"/>
              <a:gd name="connsiteX452" fmla="*/ 1953230 w 7467600"/>
              <a:gd name="connsiteY452" fmla="*/ 6759699 h 6858000"/>
              <a:gd name="connsiteX453" fmla="*/ 1956763 w 7467600"/>
              <a:gd name="connsiteY453" fmla="*/ 6778191 h 6858000"/>
              <a:gd name="connsiteX454" fmla="*/ 1967925 w 7467600"/>
              <a:gd name="connsiteY454" fmla="*/ 6858000 h 6858000"/>
              <a:gd name="connsiteX455" fmla="*/ 1936622 w 7467600"/>
              <a:gd name="connsiteY455" fmla="*/ 6858000 h 6858000"/>
              <a:gd name="connsiteX456" fmla="*/ 1926261 w 7467600"/>
              <a:gd name="connsiteY456" fmla="*/ 6784064 h 6858000"/>
              <a:gd name="connsiteX457" fmla="*/ 1922724 w 7467600"/>
              <a:gd name="connsiteY457" fmla="*/ 6765577 h 6858000"/>
              <a:gd name="connsiteX458" fmla="*/ 1904650 w 7467600"/>
              <a:gd name="connsiteY458" fmla="*/ 6639616 h 6858000"/>
              <a:gd name="connsiteX459" fmla="*/ 1885273 w 7467600"/>
              <a:gd name="connsiteY459" fmla="*/ 6858000 h 6858000"/>
              <a:gd name="connsiteX460" fmla="*/ 1854363 w 7467600"/>
              <a:gd name="connsiteY460" fmla="*/ 6858000 h 6858000"/>
              <a:gd name="connsiteX461" fmla="*/ 1880391 w 7467600"/>
              <a:gd name="connsiteY461" fmla="*/ 6603796 h 6858000"/>
              <a:gd name="connsiteX462" fmla="*/ 1818273 w 7467600"/>
              <a:gd name="connsiteY462" fmla="*/ 6715729 h 6858000"/>
              <a:gd name="connsiteX463" fmla="*/ 1794691 w 7467600"/>
              <a:gd name="connsiteY463" fmla="*/ 6843239 h 6858000"/>
              <a:gd name="connsiteX464" fmla="*/ 1794914 w 7467600"/>
              <a:gd name="connsiteY464" fmla="*/ 6858000 h 6858000"/>
              <a:gd name="connsiteX465" fmla="*/ 1746128 w 7467600"/>
              <a:gd name="connsiteY465" fmla="*/ 6858000 h 6858000"/>
              <a:gd name="connsiteX466" fmla="*/ 1753934 w 7467600"/>
              <a:gd name="connsiteY466" fmla="*/ 6724796 h 6858000"/>
              <a:gd name="connsiteX467" fmla="*/ 1792053 w 7467600"/>
              <a:gd name="connsiteY467" fmla="*/ 6572396 h 6858000"/>
              <a:gd name="connsiteX468" fmla="*/ 1862248 w 7467600"/>
              <a:gd name="connsiteY468" fmla="*/ 6266397 h 6858000"/>
              <a:gd name="connsiteX469" fmla="*/ 1862250 w 7467600"/>
              <a:gd name="connsiteY469" fmla="*/ 6033531 h 6858000"/>
              <a:gd name="connsiteX470" fmla="*/ 1211999 w 7467600"/>
              <a:gd name="connsiteY470" fmla="*/ 6683610 h 6858000"/>
              <a:gd name="connsiteX471" fmla="*/ 1213266 w 7467600"/>
              <a:gd name="connsiteY471" fmla="*/ 6691947 h 6858000"/>
              <a:gd name="connsiteX472" fmla="*/ 1203370 w 7467600"/>
              <a:gd name="connsiteY472" fmla="*/ 6850676 h 6858000"/>
              <a:gd name="connsiteX473" fmla="*/ 1203671 w 7467600"/>
              <a:gd name="connsiteY473" fmla="*/ 6858000 h 6858000"/>
              <a:gd name="connsiteX474" fmla="*/ 1143180 w 7467600"/>
              <a:gd name="connsiteY474" fmla="*/ 6858000 h 6858000"/>
              <a:gd name="connsiteX475" fmla="*/ 1142176 w 7467600"/>
              <a:gd name="connsiteY475" fmla="*/ 6766045 h 6858000"/>
              <a:gd name="connsiteX476" fmla="*/ 1067484 w 7467600"/>
              <a:gd name="connsiteY476" fmla="*/ 6858000 h 6858000"/>
              <a:gd name="connsiteX477" fmla="*/ 953928 w 7467600"/>
              <a:gd name="connsiteY477" fmla="*/ 6858000 h 6858000"/>
              <a:gd name="connsiteX478" fmla="*/ 959715 w 7467600"/>
              <a:gd name="connsiteY478" fmla="*/ 6850185 h 6858000"/>
              <a:gd name="connsiteX479" fmla="*/ 1483788 w 7467600"/>
              <a:gd name="connsiteY479" fmla="*/ 6259174 h 6858000"/>
              <a:gd name="connsiteX480" fmla="*/ 1100671 w 7467600"/>
              <a:gd name="connsiteY480" fmla="*/ 6252137 h 6858000"/>
              <a:gd name="connsiteX481" fmla="*/ 1090144 w 7467600"/>
              <a:gd name="connsiteY481" fmla="*/ 6256748 h 6858000"/>
              <a:gd name="connsiteX482" fmla="*/ 1095872 w 7467600"/>
              <a:gd name="connsiteY482" fmla="*/ 6271892 h 6858000"/>
              <a:gd name="connsiteX483" fmla="*/ 262785 w 7467600"/>
              <a:gd name="connsiteY483" fmla="*/ 6845450 h 6858000"/>
              <a:gd name="connsiteX484" fmla="*/ 209968 w 7467600"/>
              <a:gd name="connsiteY484" fmla="*/ 6770713 h 6858000"/>
              <a:gd name="connsiteX485" fmla="*/ 873460 w 7467600"/>
              <a:gd name="connsiteY485" fmla="*/ 6253768 h 6858000"/>
              <a:gd name="connsiteX486" fmla="*/ 192686 w 7467600"/>
              <a:gd name="connsiteY486" fmla="*/ 5849257 h 6858000"/>
              <a:gd name="connsiteX487" fmla="*/ 4696 w 7467600"/>
              <a:gd name="connsiteY487" fmla="*/ 5697668 h 6858000"/>
              <a:gd name="connsiteX488" fmla="*/ 0 w 7467600"/>
              <a:gd name="connsiteY488" fmla="*/ 5689984 h 6858000"/>
              <a:gd name="connsiteX489" fmla="*/ 0 w 7467600"/>
              <a:gd name="connsiteY489" fmla="*/ 5513472 h 6858000"/>
              <a:gd name="connsiteX490" fmla="*/ 174101 w 7467600"/>
              <a:gd name="connsiteY490" fmla="*/ 5620277 h 6858000"/>
              <a:gd name="connsiteX491" fmla="*/ 891800 w 7467600"/>
              <a:gd name="connsiteY491" fmla="*/ 6036935 h 6858000"/>
              <a:gd name="connsiteX492" fmla="*/ 1072219 w 7467600"/>
              <a:gd name="connsiteY492" fmla="*/ 6169443 h 6858000"/>
              <a:gd name="connsiteX493" fmla="*/ 1074117 w 7467600"/>
              <a:gd name="connsiteY493" fmla="*/ 6170301 h 6858000"/>
              <a:gd name="connsiteX494" fmla="*/ 1083114 w 7467600"/>
              <a:gd name="connsiteY494" fmla="*/ 6174131 h 6858000"/>
              <a:gd name="connsiteX495" fmla="*/ 1543010 w 7467600"/>
              <a:gd name="connsiteY495" fmla="*/ 6191140 h 6858000"/>
              <a:gd name="connsiteX496" fmla="*/ 1551080 w 7467600"/>
              <a:gd name="connsiteY496" fmla="*/ 6195006 h 6858000"/>
              <a:gd name="connsiteX497" fmla="*/ 2345443 w 7467600"/>
              <a:gd name="connsiteY497" fmla="*/ 5549882 h 6858000"/>
              <a:gd name="connsiteX498" fmla="*/ 1721499 w 7467600"/>
              <a:gd name="connsiteY498" fmla="*/ 5599969 h 6858000"/>
              <a:gd name="connsiteX499" fmla="*/ 767716 w 7467600"/>
              <a:gd name="connsiteY499" fmla="*/ 5472768 h 6858000"/>
              <a:gd name="connsiteX500" fmla="*/ 722147 w 7467600"/>
              <a:gd name="connsiteY500" fmla="*/ 5393091 h 6858000"/>
              <a:gd name="connsiteX501" fmla="*/ 1485552 w 7467600"/>
              <a:gd name="connsiteY501" fmla="*/ 5313202 h 6858000"/>
              <a:gd name="connsiteX502" fmla="*/ 2143004 w 7467600"/>
              <a:gd name="connsiteY502" fmla="*/ 5402420 h 6858000"/>
              <a:gd name="connsiteX503" fmla="*/ 1933391 w 7467600"/>
              <a:gd name="connsiteY503" fmla="*/ 5156971 h 6858000"/>
              <a:gd name="connsiteX504" fmla="*/ 1827118 w 7467600"/>
              <a:gd name="connsiteY504" fmla="*/ 4968410 h 6858000"/>
              <a:gd name="connsiteX505" fmla="*/ 1837349 w 7467600"/>
              <a:gd name="connsiteY505" fmla="*/ 4956357 h 6858000"/>
              <a:gd name="connsiteX506" fmla="*/ 2162835 w 7467600"/>
              <a:gd name="connsiteY506" fmla="*/ 5187853 h 6858000"/>
              <a:gd name="connsiteX507" fmla="*/ 2257167 w 7467600"/>
              <a:gd name="connsiteY507" fmla="*/ 5462123 h 6858000"/>
              <a:gd name="connsiteX508" fmla="*/ 2261598 w 7467600"/>
              <a:gd name="connsiteY508" fmla="*/ 5467998 h 6858000"/>
              <a:gd name="connsiteX509" fmla="*/ 2437177 w 7467600"/>
              <a:gd name="connsiteY509" fmla="*/ 5479608 h 6858000"/>
              <a:gd name="connsiteX510" fmla="*/ 2445247 w 7467600"/>
              <a:gd name="connsiteY510" fmla="*/ 5483476 h 6858000"/>
              <a:gd name="connsiteX511" fmla="*/ 2743626 w 7467600"/>
              <a:gd name="connsiteY511" fmla="*/ 5304819 h 6858000"/>
              <a:gd name="connsiteX512" fmla="*/ 3048102 w 7467600"/>
              <a:gd name="connsiteY512" fmla="*/ 5150595 h 6858000"/>
              <a:gd name="connsiteX513" fmla="*/ 1799414 w 7467600"/>
              <a:gd name="connsiteY513" fmla="*/ 4694732 h 6858000"/>
              <a:gd name="connsiteX514" fmla="*/ 1771735 w 7467600"/>
              <a:gd name="connsiteY514" fmla="*/ 4619929 h 6858000"/>
              <a:gd name="connsiteX515" fmla="*/ 3104273 w 7467600"/>
              <a:gd name="connsiteY515" fmla="*/ 5076159 h 6858000"/>
              <a:gd name="connsiteX516" fmla="*/ 3113245 w 7467600"/>
              <a:gd name="connsiteY516" fmla="*/ 5090705 h 6858000"/>
              <a:gd name="connsiteX517" fmla="*/ 3126294 w 7467600"/>
              <a:gd name="connsiteY517" fmla="*/ 5114400 h 6858000"/>
              <a:gd name="connsiteX518" fmla="*/ 3937433 w 7467600"/>
              <a:gd name="connsiteY518" fmla="*/ 4830473 h 6858000"/>
              <a:gd name="connsiteX519" fmla="*/ 3590475 w 7467600"/>
              <a:gd name="connsiteY519" fmla="*/ 4597974 h 6858000"/>
              <a:gd name="connsiteX520" fmla="*/ 3100264 w 7467600"/>
              <a:gd name="connsiteY520" fmla="*/ 4579845 h 6858000"/>
              <a:gd name="connsiteX521" fmla="*/ 2183576 w 7467600"/>
              <a:gd name="connsiteY521" fmla="*/ 4227150 h 6858000"/>
              <a:gd name="connsiteX522" fmla="*/ 2151029 w 7467600"/>
              <a:gd name="connsiteY522" fmla="*/ 4146947 h 6858000"/>
              <a:gd name="connsiteX523" fmla="*/ 3563434 w 7467600"/>
              <a:gd name="connsiteY523" fmla="*/ 4469115 h 6858000"/>
              <a:gd name="connsiteX524" fmla="*/ 3177952 w 7467600"/>
              <a:gd name="connsiteY524" fmla="*/ 3657386 h 6858000"/>
              <a:gd name="connsiteX525" fmla="*/ 3189263 w 7467600"/>
              <a:gd name="connsiteY525" fmla="*/ 3625726 h 6858000"/>
              <a:gd name="connsiteX526" fmla="*/ 3560912 w 7467600"/>
              <a:gd name="connsiteY526" fmla="*/ 4079863 h 6858000"/>
              <a:gd name="connsiteX527" fmla="*/ 3626636 w 7467600"/>
              <a:gd name="connsiteY527" fmla="*/ 4512230 h 6858000"/>
              <a:gd name="connsiteX528" fmla="*/ 3653088 w 7467600"/>
              <a:gd name="connsiteY528" fmla="*/ 4521417 h 6858000"/>
              <a:gd name="connsiteX529" fmla="*/ 3988128 w 7467600"/>
              <a:gd name="connsiteY529" fmla="*/ 4817267 h 6858000"/>
              <a:gd name="connsiteX530" fmla="*/ 4830582 w 7467600"/>
              <a:gd name="connsiteY530" fmla="*/ 4676000 h 6858000"/>
              <a:gd name="connsiteX531" fmla="*/ 4830100 w 7467600"/>
              <a:gd name="connsiteY531" fmla="*/ 4675554 h 6858000"/>
              <a:gd name="connsiteX532" fmla="*/ 4036318 w 7467600"/>
              <a:gd name="connsiteY532" fmla="*/ 4147013 h 6858000"/>
              <a:gd name="connsiteX533" fmla="*/ 3432098 w 7467600"/>
              <a:gd name="connsiteY533" fmla="*/ 3537312 h 6858000"/>
              <a:gd name="connsiteX534" fmla="*/ 3446761 w 7467600"/>
              <a:gd name="connsiteY534" fmla="*/ 3461278 h 6858000"/>
              <a:gd name="connsiteX535" fmla="*/ 4419733 w 7467600"/>
              <a:gd name="connsiteY535" fmla="*/ 3963555 h 6858000"/>
              <a:gd name="connsiteX536" fmla="*/ 4781371 w 7467600"/>
              <a:gd name="connsiteY536" fmla="*/ 4458604 h 6858000"/>
              <a:gd name="connsiteX537" fmla="*/ 4780440 w 7467600"/>
              <a:gd name="connsiteY537" fmla="*/ 4470290 h 6858000"/>
              <a:gd name="connsiteX538" fmla="*/ 4898954 w 7467600"/>
              <a:gd name="connsiteY538" fmla="*/ 4662092 h 6858000"/>
              <a:gd name="connsiteX539" fmla="*/ 4900699 w 7467600"/>
              <a:gd name="connsiteY539" fmla="*/ 4670867 h 6858000"/>
              <a:gd name="connsiteX540" fmla="*/ 5714511 w 7467600"/>
              <a:gd name="connsiteY540" fmla="*/ 4663483 h 6858000"/>
              <a:gd name="connsiteX541" fmla="*/ 5464793 w 7467600"/>
              <a:gd name="connsiteY541" fmla="*/ 4393556 h 6858000"/>
              <a:gd name="connsiteX542" fmla="*/ 5461897 w 7467600"/>
              <a:gd name="connsiteY542" fmla="*/ 4390879 h 6858000"/>
              <a:gd name="connsiteX543" fmla="*/ 4294126 w 7467600"/>
              <a:gd name="connsiteY543" fmla="*/ 3303048 h 6858000"/>
              <a:gd name="connsiteX544" fmla="*/ 4305321 w 7467600"/>
              <a:gd name="connsiteY544" fmla="*/ 3256953 h 6858000"/>
              <a:gd name="connsiteX545" fmla="*/ 4949299 w 7467600"/>
              <a:gd name="connsiteY545" fmla="*/ 3766336 h 6858000"/>
              <a:gd name="connsiteX546" fmla="*/ 5291452 w 7467600"/>
              <a:gd name="connsiteY546" fmla="*/ 4076801 h 6858000"/>
              <a:gd name="connsiteX547" fmla="*/ 5434998 w 7467600"/>
              <a:gd name="connsiteY547" fmla="*/ 4254100 h 6858000"/>
              <a:gd name="connsiteX548" fmla="*/ 5351015 w 7467600"/>
              <a:gd name="connsiteY548" fmla="*/ 3760989 h 6858000"/>
              <a:gd name="connsiteX549" fmla="*/ 5413780 w 7467600"/>
              <a:gd name="connsiteY549" fmla="*/ 2966265 h 6858000"/>
              <a:gd name="connsiteX550" fmla="*/ 5425627 w 7467600"/>
              <a:gd name="connsiteY550" fmla="*/ 2954192 h 6858000"/>
              <a:gd name="connsiteX551" fmla="*/ 6604735 w 7467600"/>
              <a:gd name="connsiteY551" fmla="*/ 2041381 h 6858000"/>
              <a:gd name="connsiteX552" fmla="*/ 7204487 w 7467600"/>
              <a:gd name="connsiteY552" fmla="*/ 2742112 h 6858000"/>
              <a:gd name="connsiteX553" fmla="*/ 7131592 w 7467600"/>
              <a:gd name="connsiteY553" fmla="*/ 2672096 h 6858000"/>
              <a:gd name="connsiteX554" fmla="*/ 6996344 w 7467600"/>
              <a:gd name="connsiteY554" fmla="*/ 2518310 h 6858000"/>
              <a:gd name="connsiteX555" fmla="*/ 6735495 w 7467600"/>
              <a:gd name="connsiteY555" fmla="*/ 2196890 h 6858000"/>
              <a:gd name="connsiteX556" fmla="*/ 6721901 w 7467600"/>
              <a:gd name="connsiteY556" fmla="*/ 2179274 h 6858000"/>
              <a:gd name="connsiteX557" fmla="*/ 6604735 w 7467600"/>
              <a:gd name="connsiteY557" fmla="*/ 2041381 h 6858000"/>
              <a:gd name="connsiteX558" fmla="*/ 6591670 w 7467600"/>
              <a:gd name="connsiteY558" fmla="*/ 1988277 h 6858000"/>
              <a:gd name="connsiteX559" fmla="*/ 6747349 w 7467600"/>
              <a:gd name="connsiteY559" fmla="*/ 2160069 h 6858000"/>
              <a:gd name="connsiteX560" fmla="*/ 6760943 w 7467600"/>
              <a:gd name="connsiteY560" fmla="*/ 2177686 h 6858000"/>
              <a:gd name="connsiteX561" fmla="*/ 7021065 w 7467600"/>
              <a:gd name="connsiteY561" fmla="*/ 2498102 h 6858000"/>
              <a:gd name="connsiteX562" fmla="*/ 7155223 w 7467600"/>
              <a:gd name="connsiteY562" fmla="*/ 2650386 h 6858000"/>
              <a:gd name="connsiteX563" fmla="*/ 7203167 w 7467600"/>
              <a:gd name="connsiteY563" fmla="*/ 2697288 h 6858000"/>
              <a:gd name="connsiteX564" fmla="*/ 6937703 w 7467600"/>
              <a:gd name="connsiteY564" fmla="*/ 2321981 h 6858000"/>
              <a:gd name="connsiteX565" fmla="*/ 6591670 w 7467600"/>
              <a:gd name="connsiteY565" fmla="*/ 1988277 h 6858000"/>
              <a:gd name="connsiteX566" fmla="*/ 5798671 w 7467600"/>
              <a:gd name="connsiteY566" fmla="*/ 1981601 h 6858000"/>
              <a:gd name="connsiteX567" fmla="*/ 5754709 w 7467600"/>
              <a:gd name="connsiteY567" fmla="*/ 2071454 h 6858000"/>
              <a:gd name="connsiteX568" fmla="*/ 5763044 w 7467600"/>
              <a:gd name="connsiteY568" fmla="*/ 2842206 h 6858000"/>
              <a:gd name="connsiteX569" fmla="*/ 5764974 w 7467600"/>
              <a:gd name="connsiteY569" fmla="*/ 2799609 h 6858000"/>
              <a:gd name="connsiteX570" fmla="*/ 5767665 w 7467600"/>
              <a:gd name="connsiteY570" fmla="*/ 2666409 h 6858000"/>
              <a:gd name="connsiteX571" fmla="*/ 5763055 w 7467600"/>
              <a:gd name="connsiteY571" fmla="*/ 2579705 h 6858000"/>
              <a:gd name="connsiteX572" fmla="*/ 5758079 w 7467600"/>
              <a:gd name="connsiteY572" fmla="*/ 2492508 h 6858000"/>
              <a:gd name="connsiteX573" fmla="*/ 5779325 w 7467600"/>
              <a:gd name="connsiteY573" fmla="*/ 2197069 h 6858000"/>
              <a:gd name="connsiteX574" fmla="*/ 5798671 w 7467600"/>
              <a:gd name="connsiteY574" fmla="*/ 1981601 h 6858000"/>
              <a:gd name="connsiteX575" fmla="*/ 5829202 w 7467600"/>
              <a:gd name="connsiteY575" fmla="*/ 1971679 h 6858000"/>
              <a:gd name="connsiteX576" fmla="*/ 5809558 w 7467600"/>
              <a:gd name="connsiteY576" fmla="*/ 2198043 h 6858000"/>
              <a:gd name="connsiteX577" fmla="*/ 5788653 w 7467600"/>
              <a:gd name="connsiteY577" fmla="*/ 2489430 h 6858000"/>
              <a:gd name="connsiteX578" fmla="*/ 5793439 w 7467600"/>
              <a:gd name="connsiteY578" fmla="*/ 2575235 h 6858000"/>
              <a:gd name="connsiteX579" fmla="*/ 5796837 w 7467600"/>
              <a:gd name="connsiteY579" fmla="*/ 2637633 h 6858000"/>
              <a:gd name="connsiteX580" fmla="*/ 5818614 w 7467600"/>
              <a:gd name="connsiteY580" fmla="*/ 2473055 h 6858000"/>
              <a:gd name="connsiteX581" fmla="*/ 5829202 w 7467600"/>
              <a:gd name="connsiteY581" fmla="*/ 1971679 h 6858000"/>
              <a:gd name="connsiteX582" fmla="*/ 5911389 w 7467600"/>
              <a:gd name="connsiteY582" fmla="*/ 1898371 h 6858000"/>
              <a:gd name="connsiteX583" fmla="*/ 6237627 w 7467600"/>
              <a:gd name="connsiteY583" fmla="*/ 2231921 h 6858000"/>
              <a:gd name="connsiteX584" fmla="*/ 5911389 w 7467600"/>
              <a:gd name="connsiteY584" fmla="*/ 1898371 h 6858000"/>
              <a:gd name="connsiteX585" fmla="*/ 6944437 w 7467600"/>
              <a:gd name="connsiteY585" fmla="*/ 1575402 h 6858000"/>
              <a:gd name="connsiteX586" fmla="*/ 6304730 w 7467600"/>
              <a:gd name="connsiteY586" fmla="*/ 1766654 h 6858000"/>
              <a:gd name="connsiteX587" fmla="*/ 6944437 w 7467600"/>
              <a:gd name="connsiteY587" fmla="*/ 1575402 h 6858000"/>
              <a:gd name="connsiteX588" fmla="*/ 7019523 w 7467600"/>
              <a:gd name="connsiteY588" fmla="*/ 1519450 h 6858000"/>
              <a:gd name="connsiteX589" fmla="*/ 6298091 w 7467600"/>
              <a:gd name="connsiteY589" fmla="*/ 1737122 h 6858000"/>
              <a:gd name="connsiteX590" fmla="*/ 7019523 w 7467600"/>
              <a:gd name="connsiteY590" fmla="*/ 1519450 h 6858000"/>
              <a:gd name="connsiteX591" fmla="*/ 2399523 w 7467600"/>
              <a:gd name="connsiteY591" fmla="*/ 1428234 h 6858000"/>
              <a:gd name="connsiteX592" fmla="*/ 2224982 w 7467600"/>
              <a:gd name="connsiteY592" fmla="*/ 1826201 h 6858000"/>
              <a:gd name="connsiteX593" fmla="*/ 2096099 w 7467600"/>
              <a:gd name="connsiteY593" fmla="*/ 2345900 h 6858000"/>
              <a:gd name="connsiteX594" fmla="*/ 2283317 w 7467600"/>
              <a:gd name="connsiteY594" fmla="*/ 1796925 h 6858000"/>
              <a:gd name="connsiteX595" fmla="*/ 2399523 w 7467600"/>
              <a:gd name="connsiteY595" fmla="*/ 1428234 h 6858000"/>
              <a:gd name="connsiteX596" fmla="*/ 2448558 w 7467600"/>
              <a:gd name="connsiteY596" fmla="*/ 1373435 h 6858000"/>
              <a:gd name="connsiteX597" fmla="*/ 2312521 w 7467600"/>
              <a:gd name="connsiteY597" fmla="*/ 1806140 h 6858000"/>
              <a:gd name="connsiteX598" fmla="*/ 2127533 w 7467600"/>
              <a:gd name="connsiteY598" fmla="*/ 2348380 h 6858000"/>
              <a:gd name="connsiteX599" fmla="*/ 2358080 w 7467600"/>
              <a:gd name="connsiteY599" fmla="*/ 1866134 h 6858000"/>
              <a:gd name="connsiteX600" fmla="*/ 2407436 w 7467600"/>
              <a:gd name="connsiteY600" fmla="*/ 1651070 h 6858000"/>
              <a:gd name="connsiteX601" fmla="*/ 2448558 w 7467600"/>
              <a:gd name="connsiteY601" fmla="*/ 1373435 h 6858000"/>
              <a:gd name="connsiteX602" fmla="*/ 278707 w 7467600"/>
              <a:gd name="connsiteY602" fmla="*/ 1352270 h 6858000"/>
              <a:gd name="connsiteX603" fmla="*/ 321570 w 7467600"/>
              <a:gd name="connsiteY603" fmla="*/ 1861610 h 6858000"/>
              <a:gd name="connsiteX604" fmla="*/ 294281 w 7467600"/>
              <a:gd name="connsiteY604" fmla="*/ 1440658 h 6858000"/>
              <a:gd name="connsiteX605" fmla="*/ 278707 w 7467600"/>
              <a:gd name="connsiteY605" fmla="*/ 1352270 h 6858000"/>
              <a:gd name="connsiteX606" fmla="*/ 1423821 w 7467600"/>
              <a:gd name="connsiteY606" fmla="*/ 1351958 h 6858000"/>
              <a:gd name="connsiteX607" fmla="*/ 1638521 w 7467600"/>
              <a:gd name="connsiteY607" fmla="*/ 1908470 h 6858000"/>
              <a:gd name="connsiteX608" fmla="*/ 1754199 w 7467600"/>
              <a:gd name="connsiteY608" fmla="*/ 2149284 h 6858000"/>
              <a:gd name="connsiteX609" fmla="*/ 1908359 w 7467600"/>
              <a:gd name="connsiteY609" fmla="*/ 2364988 h 6858000"/>
              <a:gd name="connsiteX610" fmla="*/ 1647661 w 7467600"/>
              <a:gd name="connsiteY610" fmla="*/ 1825945 h 6858000"/>
              <a:gd name="connsiteX611" fmla="*/ 1423821 w 7467600"/>
              <a:gd name="connsiteY611" fmla="*/ 1351958 h 6858000"/>
              <a:gd name="connsiteX612" fmla="*/ 1431890 w 7467600"/>
              <a:gd name="connsiteY612" fmla="*/ 1306475 h 6858000"/>
              <a:gd name="connsiteX613" fmla="*/ 1507597 w 7467600"/>
              <a:gd name="connsiteY613" fmla="*/ 1446132 h 6858000"/>
              <a:gd name="connsiteX614" fmla="*/ 1674586 w 7467600"/>
              <a:gd name="connsiteY614" fmla="*/ 1813832 h 6858000"/>
              <a:gd name="connsiteX615" fmla="*/ 1815950 w 7467600"/>
              <a:gd name="connsiteY615" fmla="*/ 2128564 h 6858000"/>
              <a:gd name="connsiteX616" fmla="*/ 1984242 w 7467600"/>
              <a:gd name="connsiteY616" fmla="*/ 2430829 h 6858000"/>
              <a:gd name="connsiteX617" fmla="*/ 2014023 w 7467600"/>
              <a:gd name="connsiteY617" fmla="*/ 2450995 h 6858000"/>
              <a:gd name="connsiteX618" fmla="*/ 1747337 w 7467600"/>
              <a:gd name="connsiteY618" fmla="*/ 1855264 h 6858000"/>
              <a:gd name="connsiteX619" fmla="*/ 1533749 w 7467600"/>
              <a:gd name="connsiteY619" fmla="*/ 1478656 h 6858000"/>
              <a:gd name="connsiteX620" fmla="*/ 1431890 w 7467600"/>
              <a:gd name="connsiteY620" fmla="*/ 1306475 h 6858000"/>
              <a:gd name="connsiteX621" fmla="*/ 5052692 w 7467600"/>
              <a:gd name="connsiteY621" fmla="*/ 1292994 h 6858000"/>
              <a:gd name="connsiteX622" fmla="*/ 5200661 w 7467600"/>
              <a:gd name="connsiteY622" fmla="*/ 1635186 h 6858000"/>
              <a:gd name="connsiteX623" fmla="*/ 5297138 w 7467600"/>
              <a:gd name="connsiteY623" fmla="*/ 1906351 h 6858000"/>
              <a:gd name="connsiteX624" fmla="*/ 5052692 w 7467600"/>
              <a:gd name="connsiteY624" fmla="*/ 1292994 h 6858000"/>
              <a:gd name="connsiteX625" fmla="*/ 5009948 w 7467600"/>
              <a:gd name="connsiteY625" fmla="*/ 1273619 h 6858000"/>
              <a:gd name="connsiteX626" fmla="*/ 5121777 w 7467600"/>
              <a:gd name="connsiteY626" fmla="*/ 1654213 h 6858000"/>
              <a:gd name="connsiteX627" fmla="*/ 5293545 w 7467600"/>
              <a:gd name="connsiteY627" fmla="*/ 2072247 h 6858000"/>
              <a:gd name="connsiteX628" fmla="*/ 5294042 w 7467600"/>
              <a:gd name="connsiteY628" fmla="*/ 2065019 h 6858000"/>
              <a:gd name="connsiteX629" fmla="*/ 5171936 w 7467600"/>
              <a:gd name="connsiteY629" fmla="*/ 1647613 h 6858000"/>
              <a:gd name="connsiteX630" fmla="*/ 5009948 w 7467600"/>
              <a:gd name="connsiteY630" fmla="*/ 1273619 h 6858000"/>
              <a:gd name="connsiteX631" fmla="*/ 655236 w 7467600"/>
              <a:gd name="connsiteY631" fmla="*/ 1268632 h 6858000"/>
              <a:gd name="connsiteX632" fmla="*/ 839521 w 7467600"/>
              <a:gd name="connsiteY632" fmla="*/ 1685315 h 6858000"/>
              <a:gd name="connsiteX633" fmla="*/ 1109416 w 7467600"/>
              <a:gd name="connsiteY633" fmla="*/ 2061663 h 6858000"/>
              <a:gd name="connsiteX634" fmla="*/ 1298300 w 7467600"/>
              <a:gd name="connsiteY634" fmla="*/ 2247742 h 6858000"/>
              <a:gd name="connsiteX635" fmla="*/ 1125871 w 7467600"/>
              <a:gd name="connsiteY635" fmla="*/ 1989513 h 6858000"/>
              <a:gd name="connsiteX636" fmla="*/ 981574 w 7467600"/>
              <a:gd name="connsiteY636" fmla="*/ 1783157 h 6858000"/>
              <a:gd name="connsiteX637" fmla="*/ 922198 w 7467600"/>
              <a:gd name="connsiteY637" fmla="*/ 1677437 h 6858000"/>
              <a:gd name="connsiteX638" fmla="*/ 869293 w 7467600"/>
              <a:gd name="connsiteY638" fmla="*/ 1583214 h 6858000"/>
              <a:gd name="connsiteX639" fmla="*/ 751431 w 7467600"/>
              <a:gd name="connsiteY639" fmla="*/ 1405731 h 6858000"/>
              <a:gd name="connsiteX640" fmla="*/ 655236 w 7467600"/>
              <a:gd name="connsiteY640" fmla="*/ 1268632 h 6858000"/>
              <a:gd name="connsiteX641" fmla="*/ 6516292 w 7467600"/>
              <a:gd name="connsiteY641" fmla="*/ 1263064 h 6858000"/>
              <a:gd name="connsiteX642" fmla="*/ 5736320 w 7467600"/>
              <a:gd name="connsiteY642" fmla="*/ 1501803 h 6858000"/>
              <a:gd name="connsiteX643" fmla="*/ 6516292 w 7467600"/>
              <a:gd name="connsiteY643" fmla="*/ 1263064 h 6858000"/>
              <a:gd name="connsiteX644" fmla="*/ 291466 w 7467600"/>
              <a:gd name="connsiteY644" fmla="*/ 1250369 h 6858000"/>
              <a:gd name="connsiteX645" fmla="*/ 323180 w 7467600"/>
              <a:gd name="connsiteY645" fmla="*/ 1435283 h 6858000"/>
              <a:gd name="connsiteX646" fmla="*/ 349381 w 7467600"/>
              <a:gd name="connsiteY646" fmla="*/ 1875041 h 6858000"/>
              <a:gd name="connsiteX647" fmla="*/ 374363 w 7467600"/>
              <a:gd name="connsiteY647" fmla="*/ 1506494 h 6858000"/>
              <a:gd name="connsiteX648" fmla="*/ 302168 w 7467600"/>
              <a:gd name="connsiteY648" fmla="*/ 1274495 h 6858000"/>
              <a:gd name="connsiteX649" fmla="*/ 291466 w 7467600"/>
              <a:gd name="connsiteY649" fmla="*/ 1250369 h 6858000"/>
              <a:gd name="connsiteX650" fmla="*/ 678222 w 7467600"/>
              <a:gd name="connsiteY650" fmla="*/ 1248670 h 6858000"/>
              <a:gd name="connsiteX651" fmla="*/ 775536 w 7467600"/>
              <a:gd name="connsiteY651" fmla="*/ 1388015 h 6858000"/>
              <a:gd name="connsiteX652" fmla="*/ 894529 w 7467600"/>
              <a:gd name="connsiteY652" fmla="*/ 1567739 h 6858000"/>
              <a:gd name="connsiteX653" fmla="*/ 948000 w 7467600"/>
              <a:gd name="connsiteY653" fmla="*/ 1663088 h 6858000"/>
              <a:gd name="connsiteX654" fmla="*/ 1006812 w 7467600"/>
              <a:gd name="connsiteY654" fmla="*/ 1767683 h 6858000"/>
              <a:gd name="connsiteX655" fmla="*/ 1149133 w 7467600"/>
              <a:gd name="connsiteY655" fmla="*/ 1971513 h 6858000"/>
              <a:gd name="connsiteX656" fmla="*/ 1333952 w 7467600"/>
              <a:gd name="connsiteY656" fmla="*/ 2251620 h 6858000"/>
              <a:gd name="connsiteX657" fmla="*/ 1337329 w 7467600"/>
              <a:gd name="connsiteY657" fmla="*/ 2258350 h 6858000"/>
              <a:gd name="connsiteX658" fmla="*/ 1014726 w 7467600"/>
              <a:gd name="connsiteY658" fmla="*/ 1615556 h 6858000"/>
              <a:gd name="connsiteX659" fmla="*/ 678222 w 7467600"/>
              <a:gd name="connsiteY659" fmla="*/ 1248670 h 6858000"/>
              <a:gd name="connsiteX660" fmla="*/ 6691602 w 7467600"/>
              <a:gd name="connsiteY660" fmla="*/ 1140573 h 6858000"/>
              <a:gd name="connsiteX661" fmla="*/ 6571100 w 7467600"/>
              <a:gd name="connsiteY661" fmla="*/ 1183662 h 6858000"/>
              <a:gd name="connsiteX662" fmla="*/ 6241687 w 7467600"/>
              <a:gd name="connsiteY662" fmla="*/ 1257600 h 6858000"/>
              <a:gd name="connsiteX663" fmla="*/ 5693009 w 7467600"/>
              <a:gd name="connsiteY663" fmla="*/ 1478256 h 6858000"/>
              <a:gd name="connsiteX664" fmla="*/ 6548420 w 7467600"/>
              <a:gd name="connsiteY664" fmla="*/ 1214599 h 6858000"/>
              <a:gd name="connsiteX665" fmla="*/ 6605473 w 7467600"/>
              <a:gd name="connsiteY665" fmla="*/ 1184686 h 6858000"/>
              <a:gd name="connsiteX666" fmla="*/ 6691602 w 7467600"/>
              <a:gd name="connsiteY666" fmla="*/ 1140573 h 6858000"/>
              <a:gd name="connsiteX667" fmla="*/ 4002475 w 7467600"/>
              <a:gd name="connsiteY667" fmla="*/ 1037802 h 6858000"/>
              <a:gd name="connsiteX668" fmla="*/ 4000324 w 7467600"/>
              <a:gd name="connsiteY668" fmla="*/ 1039362 h 6858000"/>
              <a:gd name="connsiteX669" fmla="*/ 4002862 w 7467600"/>
              <a:gd name="connsiteY669" fmla="*/ 1042866 h 6858000"/>
              <a:gd name="connsiteX670" fmla="*/ 4002475 w 7467600"/>
              <a:gd name="connsiteY670" fmla="*/ 1037802 h 6858000"/>
              <a:gd name="connsiteX671" fmla="*/ 506322 w 7467600"/>
              <a:gd name="connsiteY671" fmla="*/ 1020997 h 6858000"/>
              <a:gd name="connsiteX672" fmla="*/ 533068 w 7467600"/>
              <a:gd name="connsiteY672" fmla="*/ 1029409 h 6858000"/>
              <a:gd name="connsiteX673" fmla="*/ 1232525 w 7467600"/>
              <a:gd name="connsiteY673" fmla="*/ 1804675 h 6858000"/>
              <a:gd name="connsiteX674" fmla="*/ 1388858 w 7467600"/>
              <a:gd name="connsiteY674" fmla="*/ 2368011 h 6858000"/>
              <a:gd name="connsiteX675" fmla="*/ 1384098 w 7467600"/>
              <a:gd name="connsiteY675" fmla="*/ 2378125 h 6858000"/>
              <a:gd name="connsiteX676" fmla="*/ 1425393 w 7467600"/>
              <a:gd name="connsiteY676" fmla="*/ 2589124 h 6858000"/>
              <a:gd name="connsiteX677" fmla="*/ 1424001 w 7467600"/>
              <a:gd name="connsiteY677" fmla="*/ 2597541 h 6858000"/>
              <a:gd name="connsiteX678" fmla="*/ 2152729 w 7467600"/>
              <a:gd name="connsiteY678" fmla="*/ 2864487 h 6858000"/>
              <a:gd name="connsiteX679" fmla="*/ 2020609 w 7467600"/>
              <a:gd name="connsiteY679" fmla="*/ 2539671 h 6858000"/>
              <a:gd name="connsiteX680" fmla="*/ 2018920 w 7467600"/>
              <a:gd name="connsiteY680" fmla="*/ 2536309 h 6858000"/>
              <a:gd name="connsiteX681" fmla="*/ 1342441 w 7467600"/>
              <a:gd name="connsiteY681" fmla="*/ 1173017 h 6858000"/>
              <a:gd name="connsiteX682" fmla="*/ 1367925 w 7467600"/>
              <a:gd name="connsiteY682" fmla="*/ 1135648 h 6858000"/>
              <a:gd name="connsiteX683" fmla="*/ 1771401 w 7467600"/>
              <a:gd name="connsiteY683" fmla="*/ 1806673 h 6858000"/>
              <a:gd name="connsiteX684" fmla="*/ 1972385 w 7467600"/>
              <a:gd name="connsiteY684" fmla="*/ 2198735 h 6858000"/>
              <a:gd name="connsiteX685" fmla="*/ 2040892 w 7467600"/>
              <a:gd name="connsiteY685" fmla="*/ 2405205 h 6858000"/>
              <a:gd name="connsiteX686" fmla="*/ 2131689 w 7467600"/>
              <a:gd name="connsiteY686" fmla="*/ 1936926 h 6858000"/>
              <a:gd name="connsiteX687" fmla="*/ 2454820 w 7467600"/>
              <a:gd name="connsiteY687" fmla="*/ 1248808 h 6858000"/>
              <a:gd name="connsiteX688" fmla="*/ 2492512 w 7467600"/>
              <a:gd name="connsiteY688" fmla="*/ 1302920 h 6858000"/>
              <a:gd name="connsiteX689" fmla="*/ 2081216 w 7467600"/>
              <a:gd name="connsiteY689" fmla="*/ 2527513 h 6858000"/>
              <a:gd name="connsiteX690" fmla="*/ 2081211 w 7467600"/>
              <a:gd name="connsiteY690" fmla="*/ 2528916 h 6858000"/>
              <a:gd name="connsiteX691" fmla="*/ 2199067 w 7467600"/>
              <a:gd name="connsiteY691" fmla="*/ 2884061 h 6858000"/>
              <a:gd name="connsiteX692" fmla="*/ 3192586 w 7467600"/>
              <a:gd name="connsiteY692" fmla="*/ 3411496 h 6858000"/>
              <a:gd name="connsiteX693" fmla="*/ 3182620 w 7467600"/>
              <a:gd name="connsiteY693" fmla="*/ 3483279 h 6858000"/>
              <a:gd name="connsiteX694" fmla="*/ 2435119 w 7467600"/>
              <a:gd name="connsiteY694" fmla="*/ 3080173 h 6858000"/>
              <a:gd name="connsiteX695" fmla="*/ 2410152 w 7467600"/>
              <a:gd name="connsiteY695" fmla="*/ 3063751 h 6858000"/>
              <a:gd name="connsiteX696" fmla="*/ 2408099 w 7467600"/>
              <a:gd name="connsiteY696" fmla="*/ 3064403 h 6858000"/>
              <a:gd name="connsiteX697" fmla="*/ 2407218 w 7467600"/>
              <a:gd name="connsiteY697" fmla="*/ 3070324 h 6858000"/>
              <a:gd name="connsiteX698" fmla="*/ 2380138 w 7467600"/>
              <a:gd name="connsiteY698" fmla="*/ 3099341 h 6858000"/>
              <a:gd name="connsiteX699" fmla="*/ 1765923 w 7467600"/>
              <a:gd name="connsiteY699" fmla="*/ 3581043 h 6858000"/>
              <a:gd name="connsiteX700" fmla="*/ 1702258 w 7467600"/>
              <a:gd name="connsiteY700" fmla="*/ 3612286 h 6858000"/>
              <a:gd name="connsiteX701" fmla="*/ 1538370 w 7467600"/>
              <a:gd name="connsiteY701" fmla="*/ 3811804 h 6858000"/>
              <a:gd name="connsiteX702" fmla="*/ 542867 w 7467600"/>
              <a:gd name="connsiteY702" fmla="*/ 4944092 h 6858000"/>
              <a:gd name="connsiteX703" fmla="*/ 515800 w 7467600"/>
              <a:gd name="connsiteY703" fmla="*/ 4862180 h 6858000"/>
              <a:gd name="connsiteX704" fmla="*/ 909145 w 7467600"/>
              <a:gd name="connsiteY704" fmla="*/ 4199225 h 6858000"/>
              <a:gd name="connsiteX705" fmla="*/ 1214067 w 7467600"/>
              <a:gd name="connsiteY705" fmla="*/ 3908561 h 6858000"/>
              <a:gd name="connsiteX706" fmla="*/ 640967 w 7467600"/>
              <a:gd name="connsiteY706" fmla="*/ 4105601 h 6858000"/>
              <a:gd name="connsiteX707" fmla="*/ 112563 w 7467600"/>
              <a:gd name="connsiteY707" fmla="*/ 4396952 h 6858000"/>
              <a:gd name="connsiteX708" fmla="*/ 0 w 7467600"/>
              <a:gd name="connsiteY708" fmla="*/ 4466006 h 6858000"/>
              <a:gd name="connsiteX709" fmla="*/ 0 w 7467600"/>
              <a:gd name="connsiteY709" fmla="*/ 4233763 h 6858000"/>
              <a:gd name="connsiteX710" fmla="*/ 36881 w 7467600"/>
              <a:gd name="connsiteY710" fmla="*/ 4200118 h 6858000"/>
              <a:gd name="connsiteX711" fmla="*/ 910534 w 7467600"/>
              <a:gd name="connsiteY711" fmla="*/ 3629753 h 6858000"/>
              <a:gd name="connsiteX712" fmla="*/ 1578717 w 7467600"/>
              <a:gd name="connsiteY712" fmla="*/ 3575982 h 6858000"/>
              <a:gd name="connsiteX713" fmla="*/ 2338780 w 7467600"/>
              <a:gd name="connsiteY713" fmla="*/ 3033725 h 6858000"/>
              <a:gd name="connsiteX714" fmla="*/ 1807991 w 7467600"/>
              <a:gd name="connsiteY714" fmla="*/ 2807184 h 6858000"/>
              <a:gd name="connsiteX715" fmla="*/ 1416358 w 7467600"/>
              <a:gd name="connsiteY715" fmla="*/ 3112571 h 6858000"/>
              <a:gd name="connsiteX716" fmla="*/ 939066 w 7467600"/>
              <a:gd name="connsiteY716" fmla="*/ 3378798 h 6858000"/>
              <a:gd name="connsiteX717" fmla="*/ 115099 w 7467600"/>
              <a:gd name="connsiteY717" fmla="*/ 3607650 h 6858000"/>
              <a:gd name="connsiteX718" fmla="*/ 97284 w 7467600"/>
              <a:gd name="connsiteY718" fmla="*/ 3520393 h 6858000"/>
              <a:gd name="connsiteX719" fmla="*/ 922050 w 7467600"/>
              <a:gd name="connsiteY719" fmla="*/ 3074867 h 6858000"/>
              <a:gd name="connsiteX720" fmla="*/ 1405265 w 7467600"/>
              <a:gd name="connsiteY720" fmla="*/ 3016319 h 6858000"/>
              <a:gd name="connsiteX721" fmla="*/ 1407512 w 7467600"/>
              <a:gd name="connsiteY721" fmla="*/ 3018001 h 6858000"/>
              <a:gd name="connsiteX722" fmla="*/ 1726266 w 7467600"/>
              <a:gd name="connsiteY722" fmla="*/ 2777274 h 6858000"/>
              <a:gd name="connsiteX723" fmla="*/ 625390 w 7467600"/>
              <a:gd name="connsiteY723" fmla="*/ 2514541 h 6858000"/>
              <a:gd name="connsiteX724" fmla="*/ 619799 w 7467600"/>
              <a:gd name="connsiteY724" fmla="*/ 2527180 h 6858000"/>
              <a:gd name="connsiteX725" fmla="*/ 310030 w 7467600"/>
              <a:gd name="connsiteY725" fmla="*/ 2771818 h 6858000"/>
              <a:gd name="connsiteX726" fmla="*/ 173877 w 7467600"/>
              <a:gd name="connsiteY726" fmla="*/ 2937056 h 6858000"/>
              <a:gd name="connsiteX727" fmla="*/ 77889 w 7467600"/>
              <a:gd name="connsiteY727" fmla="*/ 3138440 h 6858000"/>
              <a:gd name="connsiteX728" fmla="*/ 0 w 7467600"/>
              <a:gd name="connsiteY728" fmla="*/ 3271395 h 6858000"/>
              <a:gd name="connsiteX729" fmla="*/ 0 w 7467600"/>
              <a:gd name="connsiteY729" fmla="*/ 3153002 h 6858000"/>
              <a:gd name="connsiteX730" fmla="*/ 2386 w 7467600"/>
              <a:gd name="connsiteY730" fmla="*/ 3149203 h 6858000"/>
              <a:gd name="connsiteX731" fmla="*/ 89753 w 7467600"/>
              <a:gd name="connsiteY731" fmla="*/ 2987702 h 6858000"/>
              <a:gd name="connsiteX732" fmla="*/ 76869 w 7467600"/>
              <a:gd name="connsiteY732" fmla="*/ 3005404 h 6858000"/>
              <a:gd name="connsiteX733" fmla="*/ 32049 w 7467600"/>
              <a:gd name="connsiteY733" fmla="*/ 3065814 h 6858000"/>
              <a:gd name="connsiteX734" fmla="*/ 0 w 7467600"/>
              <a:gd name="connsiteY734" fmla="*/ 3108744 h 6858000"/>
              <a:gd name="connsiteX735" fmla="*/ 0 w 7467600"/>
              <a:gd name="connsiteY735" fmla="*/ 3058059 h 6858000"/>
              <a:gd name="connsiteX736" fmla="*/ 7610 w 7467600"/>
              <a:gd name="connsiteY736" fmla="*/ 3047889 h 6858000"/>
              <a:gd name="connsiteX737" fmla="*/ 52419 w 7467600"/>
              <a:gd name="connsiteY737" fmla="*/ 2987479 h 6858000"/>
              <a:gd name="connsiteX738" fmla="*/ 59142 w 7467600"/>
              <a:gd name="connsiteY738" fmla="*/ 2978488 h 6858000"/>
              <a:gd name="connsiteX739" fmla="*/ 0 w 7467600"/>
              <a:gd name="connsiteY739" fmla="*/ 3015334 h 6858000"/>
              <a:gd name="connsiteX740" fmla="*/ 0 w 7467600"/>
              <a:gd name="connsiteY740" fmla="*/ 2914286 h 6858000"/>
              <a:gd name="connsiteX741" fmla="*/ 36383 w 7467600"/>
              <a:gd name="connsiteY741" fmla="*/ 2901128 h 6858000"/>
              <a:gd name="connsiteX742" fmla="*/ 156329 w 7467600"/>
              <a:gd name="connsiteY742" fmla="*/ 2840533 h 6858000"/>
              <a:gd name="connsiteX743" fmla="*/ 358355 w 7467600"/>
              <a:gd name="connsiteY743" fmla="*/ 2620471 h 6858000"/>
              <a:gd name="connsiteX744" fmla="*/ 510577 w 7467600"/>
              <a:gd name="connsiteY744" fmla="*/ 2501244 h 6858000"/>
              <a:gd name="connsiteX745" fmla="*/ 211967 w 7467600"/>
              <a:gd name="connsiteY745" fmla="*/ 2479171 h 6858000"/>
              <a:gd name="connsiteX746" fmla="*/ 0 w 7467600"/>
              <a:gd name="connsiteY746" fmla="*/ 2476398 h 6858000"/>
              <a:gd name="connsiteX747" fmla="*/ 0 w 7467600"/>
              <a:gd name="connsiteY747" fmla="*/ 2389189 h 6858000"/>
              <a:gd name="connsiteX748" fmla="*/ 103062 w 7467600"/>
              <a:gd name="connsiteY748" fmla="*/ 2389518 h 6858000"/>
              <a:gd name="connsiteX749" fmla="*/ 510734 w 7467600"/>
              <a:gd name="connsiteY749" fmla="*/ 2416201 h 6858000"/>
              <a:gd name="connsiteX750" fmla="*/ 279257 w 7467600"/>
              <a:gd name="connsiteY750" fmla="*/ 2092102 h 6858000"/>
              <a:gd name="connsiteX751" fmla="*/ 65265 w 7467600"/>
              <a:gd name="connsiteY751" fmla="*/ 2006049 h 6858000"/>
              <a:gd name="connsiteX752" fmla="*/ 0 w 7467600"/>
              <a:gd name="connsiteY752" fmla="*/ 1982532 h 6858000"/>
              <a:gd name="connsiteX753" fmla="*/ 0 w 7467600"/>
              <a:gd name="connsiteY753" fmla="*/ 1912789 h 6858000"/>
              <a:gd name="connsiteX754" fmla="*/ 97460 w 7467600"/>
              <a:gd name="connsiteY754" fmla="*/ 1953725 h 6858000"/>
              <a:gd name="connsiteX755" fmla="*/ 221272 w 7467600"/>
              <a:gd name="connsiteY755" fmla="*/ 1980766 h 6858000"/>
              <a:gd name="connsiteX756" fmla="*/ 116765 w 7467600"/>
              <a:gd name="connsiteY756" fmla="*/ 1911033 h 6858000"/>
              <a:gd name="connsiteX757" fmla="*/ 16405 w 7467600"/>
              <a:gd name="connsiteY757" fmla="*/ 1803412 h 6858000"/>
              <a:gd name="connsiteX758" fmla="*/ 0 w 7467600"/>
              <a:gd name="connsiteY758" fmla="*/ 1784777 h 6858000"/>
              <a:gd name="connsiteX759" fmla="*/ 0 w 7467600"/>
              <a:gd name="connsiteY759" fmla="*/ 1740082 h 6858000"/>
              <a:gd name="connsiteX760" fmla="*/ 39394 w 7467600"/>
              <a:gd name="connsiteY760" fmla="*/ 1784856 h 6858000"/>
              <a:gd name="connsiteX761" fmla="*/ 135813 w 7467600"/>
              <a:gd name="connsiteY761" fmla="*/ 1888838 h 6858000"/>
              <a:gd name="connsiteX762" fmla="*/ 242575 w 7467600"/>
              <a:gd name="connsiteY762" fmla="*/ 1958841 h 6858000"/>
              <a:gd name="connsiteX763" fmla="*/ 82197 w 7467600"/>
              <a:gd name="connsiteY763" fmla="*/ 1754826 h 6858000"/>
              <a:gd name="connsiteX764" fmla="*/ 0 w 7467600"/>
              <a:gd name="connsiteY764" fmla="*/ 1679650 h 6858000"/>
              <a:gd name="connsiteX765" fmla="*/ 0 w 7467600"/>
              <a:gd name="connsiteY765" fmla="*/ 1602463 h 6858000"/>
              <a:gd name="connsiteX766" fmla="*/ 84689 w 7467600"/>
              <a:gd name="connsiteY766" fmla="*/ 1677442 h 6858000"/>
              <a:gd name="connsiteX767" fmla="*/ 298437 w 7467600"/>
              <a:gd name="connsiteY767" fmla="*/ 1968019 h 6858000"/>
              <a:gd name="connsiteX768" fmla="*/ 227269 w 7467600"/>
              <a:gd name="connsiteY768" fmla="*/ 1114064 h 6858000"/>
              <a:gd name="connsiteX769" fmla="*/ 248003 w 7467600"/>
              <a:gd name="connsiteY769" fmla="*/ 1089613 h 6858000"/>
              <a:gd name="connsiteX770" fmla="*/ 427020 w 7467600"/>
              <a:gd name="connsiteY770" fmla="*/ 1619803 h 6858000"/>
              <a:gd name="connsiteX771" fmla="*/ 340345 w 7467600"/>
              <a:gd name="connsiteY771" fmla="*/ 2027739 h 6858000"/>
              <a:gd name="connsiteX772" fmla="*/ 360865 w 7467600"/>
              <a:gd name="connsiteY772" fmla="*/ 2044827 h 6858000"/>
              <a:gd name="connsiteX773" fmla="*/ 560414 w 7467600"/>
              <a:gd name="connsiteY773" fmla="*/ 2421457 h 6858000"/>
              <a:gd name="connsiteX774" fmla="*/ 1359703 w 7467600"/>
              <a:gd name="connsiteY774" fmla="*/ 2578554 h 6858000"/>
              <a:gd name="connsiteX775" fmla="*/ 1359422 w 7467600"/>
              <a:gd name="connsiteY775" fmla="*/ 2577994 h 6858000"/>
              <a:gd name="connsiteX776" fmla="*/ 828701 w 7467600"/>
              <a:gd name="connsiteY776" fmla="*/ 1839520 h 6858000"/>
              <a:gd name="connsiteX777" fmla="*/ 494427 w 7467600"/>
              <a:gd name="connsiteY777" fmla="*/ 1092333 h 6858000"/>
              <a:gd name="connsiteX778" fmla="*/ 506322 w 7467600"/>
              <a:gd name="connsiteY778" fmla="*/ 1020997 h 6858000"/>
              <a:gd name="connsiteX779" fmla="*/ 4570198 w 7467600"/>
              <a:gd name="connsiteY779" fmla="*/ 978081 h 6858000"/>
              <a:gd name="connsiteX780" fmla="*/ 4523691 w 7467600"/>
              <a:gd name="connsiteY780" fmla="*/ 1127776 h 6858000"/>
              <a:gd name="connsiteX781" fmla="*/ 4509875 w 7467600"/>
              <a:gd name="connsiteY781" fmla="*/ 1167552 h 6858000"/>
              <a:gd name="connsiteX782" fmla="*/ 4478168 w 7467600"/>
              <a:gd name="connsiteY782" fmla="*/ 1260735 h 6858000"/>
              <a:gd name="connsiteX783" fmla="*/ 4409309 w 7467600"/>
              <a:gd name="connsiteY783" fmla="*/ 1666996 h 6858000"/>
              <a:gd name="connsiteX784" fmla="*/ 4370031 w 7467600"/>
              <a:gd name="connsiteY784" fmla="*/ 1955666 h 6858000"/>
              <a:gd name="connsiteX785" fmla="*/ 4570198 w 7467600"/>
              <a:gd name="connsiteY785" fmla="*/ 978081 h 6858000"/>
              <a:gd name="connsiteX786" fmla="*/ 4557898 w 7467600"/>
              <a:gd name="connsiteY786" fmla="*/ 900011 h 6858000"/>
              <a:gd name="connsiteX787" fmla="*/ 4344840 w 7467600"/>
              <a:gd name="connsiteY787" fmla="*/ 1922038 h 6858000"/>
              <a:gd name="connsiteX788" fmla="*/ 4378710 w 7467600"/>
              <a:gd name="connsiteY788" fmla="*/ 1665516 h 6858000"/>
              <a:gd name="connsiteX789" fmla="*/ 4448798 w 7467600"/>
              <a:gd name="connsiteY789" fmla="*/ 1253024 h 6858000"/>
              <a:gd name="connsiteX790" fmla="*/ 4480315 w 7467600"/>
              <a:gd name="connsiteY790" fmla="*/ 1158454 h 6858000"/>
              <a:gd name="connsiteX791" fmla="*/ 4494133 w 7467600"/>
              <a:gd name="connsiteY791" fmla="*/ 1118676 h 6858000"/>
              <a:gd name="connsiteX792" fmla="*/ 4557898 w 7467600"/>
              <a:gd name="connsiteY792" fmla="*/ 900011 h 6858000"/>
              <a:gd name="connsiteX793" fmla="*/ 5870151 w 7467600"/>
              <a:gd name="connsiteY793" fmla="*/ 898890 h 6858000"/>
              <a:gd name="connsiteX794" fmla="*/ 5861335 w 7467600"/>
              <a:gd name="connsiteY794" fmla="*/ 899177 h 6858000"/>
              <a:gd name="connsiteX795" fmla="*/ 5843702 w 7467600"/>
              <a:gd name="connsiteY795" fmla="*/ 899748 h 6858000"/>
              <a:gd name="connsiteX796" fmla="*/ 5651107 w 7467600"/>
              <a:gd name="connsiteY796" fmla="*/ 920306 h 6858000"/>
              <a:gd name="connsiteX797" fmla="*/ 5459407 w 7467600"/>
              <a:gd name="connsiteY797" fmla="*/ 940975 h 6858000"/>
              <a:gd name="connsiteX798" fmla="*/ 5374846 w 7467600"/>
              <a:gd name="connsiteY798" fmla="*/ 941988 h 6858000"/>
              <a:gd name="connsiteX799" fmla="*/ 5256105 w 7467600"/>
              <a:gd name="connsiteY799" fmla="*/ 945632 h 6858000"/>
              <a:gd name="connsiteX800" fmla="*/ 5107071 w 7467600"/>
              <a:gd name="connsiteY800" fmla="*/ 969720 h 6858000"/>
              <a:gd name="connsiteX801" fmla="*/ 4998681 w 7467600"/>
              <a:gd name="connsiteY801" fmla="*/ 988771 h 6858000"/>
              <a:gd name="connsiteX802" fmla="*/ 5870151 w 7467600"/>
              <a:gd name="connsiteY802" fmla="*/ 898890 h 6858000"/>
              <a:gd name="connsiteX803" fmla="*/ 5504425 w 7467600"/>
              <a:gd name="connsiteY803" fmla="*/ 848067 h 6858000"/>
              <a:gd name="connsiteX804" fmla="*/ 4968849 w 7467600"/>
              <a:gd name="connsiteY804" fmla="*/ 962318 h 6858000"/>
              <a:gd name="connsiteX805" fmla="*/ 5104039 w 7467600"/>
              <a:gd name="connsiteY805" fmla="*/ 940634 h 6858000"/>
              <a:gd name="connsiteX806" fmla="*/ 5256311 w 7467600"/>
              <a:gd name="connsiteY806" fmla="*/ 916490 h 6858000"/>
              <a:gd name="connsiteX807" fmla="*/ 5377381 w 7467600"/>
              <a:gd name="connsiteY807" fmla="*/ 912671 h 6858000"/>
              <a:gd name="connsiteX808" fmla="*/ 5460148 w 7467600"/>
              <a:gd name="connsiteY808" fmla="*/ 911442 h 6858000"/>
              <a:gd name="connsiteX809" fmla="*/ 5648971 w 7467600"/>
              <a:gd name="connsiteY809" fmla="*/ 891331 h 6858000"/>
              <a:gd name="connsiteX810" fmla="*/ 5844807 w 7467600"/>
              <a:gd name="connsiteY810" fmla="*/ 870718 h 6858000"/>
              <a:gd name="connsiteX811" fmla="*/ 5862975 w 7467600"/>
              <a:gd name="connsiteY811" fmla="*/ 869756 h 6858000"/>
              <a:gd name="connsiteX812" fmla="*/ 5920887 w 7467600"/>
              <a:gd name="connsiteY812" fmla="*/ 865929 h 6858000"/>
              <a:gd name="connsiteX813" fmla="*/ 5504425 w 7467600"/>
              <a:gd name="connsiteY813" fmla="*/ 848067 h 6858000"/>
              <a:gd name="connsiteX814" fmla="*/ 3607114 w 7467600"/>
              <a:gd name="connsiteY814" fmla="*/ 467441 h 6858000"/>
              <a:gd name="connsiteX815" fmla="*/ 3296242 w 7467600"/>
              <a:gd name="connsiteY815" fmla="*/ 807991 h 6858000"/>
              <a:gd name="connsiteX816" fmla="*/ 3174674 w 7467600"/>
              <a:gd name="connsiteY816" fmla="*/ 919759 h 6858000"/>
              <a:gd name="connsiteX817" fmla="*/ 3042978 w 7467600"/>
              <a:gd name="connsiteY817" fmla="*/ 1054894 h 6858000"/>
              <a:gd name="connsiteX818" fmla="*/ 2968914 w 7467600"/>
              <a:gd name="connsiteY818" fmla="*/ 1133756 h 6858000"/>
              <a:gd name="connsiteX819" fmla="*/ 3103823 w 7467600"/>
              <a:gd name="connsiteY819" fmla="*/ 1026814 h 6858000"/>
              <a:gd name="connsiteX820" fmla="*/ 3607114 w 7467600"/>
              <a:gd name="connsiteY820" fmla="*/ 467441 h 6858000"/>
              <a:gd name="connsiteX821" fmla="*/ 3744487 w 7467600"/>
              <a:gd name="connsiteY821" fmla="*/ 383136 h 6858000"/>
              <a:gd name="connsiteX822" fmla="*/ 3970213 w 7467600"/>
              <a:gd name="connsiteY822" fmla="*/ 995559 h 6858000"/>
              <a:gd name="connsiteX823" fmla="*/ 3744487 w 7467600"/>
              <a:gd name="connsiteY823" fmla="*/ 383136 h 6858000"/>
              <a:gd name="connsiteX824" fmla="*/ 3624562 w 7467600"/>
              <a:gd name="connsiteY824" fmla="*/ 367041 h 6858000"/>
              <a:gd name="connsiteX825" fmla="*/ 3489712 w 7467600"/>
              <a:gd name="connsiteY825" fmla="*/ 485386 h 6858000"/>
              <a:gd name="connsiteX826" fmla="*/ 3182994 w 7467600"/>
              <a:gd name="connsiteY826" fmla="*/ 828265 h 6858000"/>
              <a:gd name="connsiteX827" fmla="*/ 2892114 w 7467600"/>
              <a:gd name="connsiteY827" fmla="*/ 1172635 h 6858000"/>
              <a:gd name="connsiteX828" fmla="*/ 3021459 w 7467600"/>
              <a:gd name="connsiteY828" fmla="*/ 1035385 h 6858000"/>
              <a:gd name="connsiteX829" fmla="*/ 3153873 w 7467600"/>
              <a:gd name="connsiteY829" fmla="*/ 898971 h 6858000"/>
              <a:gd name="connsiteX830" fmla="*/ 3276511 w 7467600"/>
              <a:gd name="connsiteY830" fmla="*/ 786423 h 6858000"/>
              <a:gd name="connsiteX831" fmla="*/ 3584154 w 7467600"/>
              <a:gd name="connsiteY831" fmla="*/ 448218 h 6858000"/>
              <a:gd name="connsiteX832" fmla="*/ 3624562 w 7467600"/>
              <a:gd name="connsiteY832" fmla="*/ 367041 h 6858000"/>
              <a:gd name="connsiteX833" fmla="*/ 3766672 w 7467600"/>
              <a:gd name="connsiteY833" fmla="*/ 359429 h 6858000"/>
              <a:gd name="connsiteX834" fmla="*/ 3996338 w 7467600"/>
              <a:gd name="connsiteY834" fmla="*/ 968237 h 6858000"/>
              <a:gd name="connsiteX835" fmla="*/ 3766672 w 7467600"/>
              <a:gd name="connsiteY835" fmla="*/ 359429 h 6858000"/>
              <a:gd name="connsiteX836" fmla="*/ 5805386 w 7467600"/>
              <a:gd name="connsiteY836" fmla="*/ 239240 h 6858000"/>
              <a:gd name="connsiteX837" fmla="*/ 5736947 w 7467600"/>
              <a:gd name="connsiteY837" fmla="*/ 261367 h 6858000"/>
              <a:gd name="connsiteX838" fmla="*/ 5427012 w 7467600"/>
              <a:gd name="connsiteY838" fmla="*/ 311272 h 6858000"/>
              <a:gd name="connsiteX839" fmla="*/ 5147818 w 7467600"/>
              <a:gd name="connsiteY839" fmla="*/ 322112 h 6858000"/>
              <a:gd name="connsiteX840" fmla="*/ 5060854 w 7467600"/>
              <a:gd name="connsiteY840" fmla="*/ 311882 h 6858000"/>
              <a:gd name="connsiteX841" fmla="*/ 4945989 w 7467600"/>
              <a:gd name="connsiteY841" fmla="*/ 300516 h 6858000"/>
              <a:gd name="connsiteX842" fmla="*/ 5410479 w 7467600"/>
              <a:gd name="connsiteY842" fmla="*/ 348434 h 6858000"/>
              <a:gd name="connsiteX843" fmla="*/ 5805386 w 7467600"/>
              <a:gd name="connsiteY843" fmla="*/ 239240 h 6858000"/>
              <a:gd name="connsiteX844" fmla="*/ 7419999 w 7467600"/>
              <a:gd name="connsiteY844" fmla="*/ 774360 h 6858000"/>
              <a:gd name="connsiteX845" fmla="*/ 7467600 w 7467600"/>
              <a:gd name="connsiteY845" fmla="*/ 789215 h 6858000"/>
              <a:gd name="connsiteX846" fmla="*/ 7451412 w 7467600"/>
              <a:gd name="connsiteY846" fmla="*/ 799572 h 6858000"/>
              <a:gd name="connsiteX847" fmla="*/ 7419999 w 7467600"/>
              <a:gd name="connsiteY847" fmla="*/ 774360 h 6858000"/>
              <a:gd name="connsiteX848" fmla="*/ 5905192 w 7467600"/>
              <a:gd name="connsiteY848" fmla="*/ 163079 h 6858000"/>
              <a:gd name="connsiteX849" fmla="*/ 5865655 w 7467600"/>
              <a:gd name="connsiteY849" fmla="*/ 171901 h 6858000"/>
              <a:gd name="connsiteX850" fmla="*/ 5259740 w 7467600"/>
              <a:gd name="connsiteY850" fmla="*/ 257013 h 6858000"/>
              <a:gd name="connsiteX851" fmla="*/ 5208466 w 7467600"/>
              <a:gd name="connsiteY851" fmla="*/ 257550 h 6858000"/>
              <a:gd name="connsiteX852" fmla="*/ 4980204 w 7467600"/>
              <a:gd name="connsiteY852" fmla="*/ 271903 h 6858000"/>
              <a:gd name="connsiteX853" fmla="*/ 5068068 w 7467600"/>
              <a:gd name="connsiteY853" fmla="*/ 282244 h 6858000"/>
              <a:gd name="connsiteX854" fmla="*/ 5153231 w 7467600"/>
              <a:gd name="connsiteY854" fmla="*/ 292240 h 6858000"/>
              <a:gd name="connsiteX855" fmla="*/ 5426491 w 7467600"/>
              <a:gd name="connsiteY855" fmla="*/ 281128 h 6858000"/>
              <a:gd name="connsiteX856" fmla="*/ 5731212 w 7467600"/>
              <a:gd name="connsiteY856" fmla="*/ 231951 h 6858000"/>
              <a:gd name="connsiteX857" fmla="*/ 5905192 w 7467600"/>
              <a:gd name="connsiteY857" fmla="*/ 163079 h 6858000"/>
              <a:gd name="connsiteX858" fmla="*/ 5944437 w 7467600"/>
              <a:gd name="connsiteY858" fmla="*/ 113829 h 6858000"/>
              <a:gd name="connsiteX859" fmla="*/ 5825032 w 7467600"/>
              <a:gd name="connsiteY859" fmla="*/ 146405 h 6858000"/>
              <a:gd name="connsiteX860" fmla="*/ 4955599 w 7467600"/>
              <a:gd name="connsiteY860" fmla="*/ 247008 h 6858000"/>
              <a:gd name="connsiteX861" fmla="*/ 5210104 w 7467600"/>
              <a:gd name="connsiteY861" fmla="*/ 228123 h 6858000"/>
              <a:gd name="connsiteX862" fmla="*/ 5261015 w 7467600"/>
              <a:gd name="connsiteY862" fmla="*/ 227087 h 6858000"/>
              <a:gd name="connsiteX863" fmla="*/ 5861181 w 7467600"/>
              <a:gd name="connsiteY863" fmla="*/ 143093 h 6858000"/>
              <a:gd name="connsiteX864" fmla="*/ 5961252 w 7467600"/>
              <a:gd name="connsiteY864" fmla="*/ 114820 h 6858000"/>
              <a:gd name="connsiteX865" fmla="*/ 5944437 w 7467600"/>
              <a:gd name="connsiteY865" fmla="*/ 113829 h 6858000"/>
              <a:gd name="connsiteX866" fmla="*/ 3882765 w 7467600"/>
              <a:gd name="connsiteY866" fmla="*/ 0 h 6858000"/>
              <a:gd name="connsiteX867" fmla="*/ 3995099 w 7467600"/>
              <a:gd name="connsiteY867" fmla="*/ 0 h 6858000"/>
              <a:gd name="connsiteX868" fmla="*/ 4163818 w 7467600"/>
              <a:gd name="connsiteY868" fmla="*/ 234104 h 6858000"/>
              <a:gd name="connsiteX869" fmla="*/ 4172099 w 7467600"/>
              <a:gd name="connsiteY869" fmla="*/ 234207 h 6858000"/>
              <a:gd name="connsiteX870" fmla="*/ 4784282 w 7467600"/>
              <a:gd name="connsiteY870" fmla="*/ 276561 h 6858000"/>
              <a:gd name="connsiteX871" fmla="*/ 4801687 w 7467600"/>
              <a:gd name="connsiteY871" fmla="*/ 267764 h 6858000"/>
              <a:gd name="connsiteX872" fmla="*/ 6082788 w 7467600"/>
              <a:gd name="connsiteY872" fmla="*/ 64119 h 6858000"/>
              <a:gd name="connsiteX873" fmla="*/ 6099442 w 7467600"/>
              <a:gd name="connsiteY873" fmla="*/ 82568 h 6858000"/>
              <a:gd name="connsiteX874" fmla="*/ 4804137 w 7467600"/>
              <a:gd name="connsiteY874" fmla="*/ 320931 h 6858000"/>
              <a:gd name="connsiteX875" fmla="*/ 4227047 w 7467600"/>
              <a:gd name="connsiteY875" fmla="*/ 313415 h 6858000"/>
              <a:gd name="connsiteX876" fmla="*/ 4346041 w 7467600"/>
              <a:gd name="connsiteY876" fmla="*/ 456086 h 6858000"/>
              <a:gd name="connsiteX877" fmla="*/ 4870967 w 7467600"/>
              <a:gd name="connsiteY877" fmla="*/ 963061 h 6858000"/>
              <a:gd name="connsiteX878" fmla="*/ 4889647 w 7467600"/>
              <a:gd name="connsiteY878" fmla="*/ 957147 h 6858000"/>
              <a:gd name="connsiteX879" fmla="*/ 5422504 w 7467600"/>
              <a:gd name="connsiteY879" fmla="*/ 805191 h 6858000"/>
              <a:gd name="connsiteX880" fmla="*/ 6087656 w 7467600"/>
              <a:gd name="connsiteY880" fmla="*/ 826703 h 6858000"/>
              <a:gd name="connsiteX881" fmla="*/ 6058717 w 7467600"/>
              <a:gd name="connsiteY881" fmla="*/ 865992 h 6858000"/>
              <a:gd name="connsiteX882" fmla="*/ 4974153 w 7467600"/>
              <a:gd name="connsiteY882" fmla="*/ 1045456 h 6858000"/>
              <a:gd name="connsiteX883" fmla="*/ 5627835 w 7467600"/>
              <a:gd name="connsiteY883" fmla="*/ 1472077 h 6858000"/>
              <a:gd name="connsiteX884" fmla="*/ 5629817 w 7467600"/>
              <a:gd name="connsiteY884" fmla="*/ 1471412 h 6858000"/>
              <a:gd name="connsiteX885" fmla="*/ 5634124 w 7467600"/>
              <a:gd name="connsiteY885" fmla="*/ 1470572 h 6858000"/>
              <a:gd name="connsiteX886" fmla="*/ 5755832 w 7467600"/>
              <a:gd name="connsiteY886" fmla="*/ 1383886 h 6858000"/>
              <a:gd name="connsiteX887" fmla="*/ 6014186 w 7467600"/>
              <a:gd name="connsiteY887" fmla="*/ 1279799 h 6858000"/>
              <a:gd name="connsiteX888" fmla="*/ 6901619 w 7467600"/>
              <a:gd name="connsiteY888" fmla="*/ 1047874 h 6858000"/>
              <a:gd name="connsiteX889" fmla="*/ 6931566 w 7467600"/>
              <a:gd name="connsiteY889" fmla="*/ 1062034 h 6858000"/>
              <a:gd name="connsiteX890" fmla="*/ 5790982 w 7467600"/>
              <a:gd name="connsiteY890" fmla="*/ 1561380 h 6858000"/>
              <a:gd name="connsiteX891" fmla="*/ 6188971 w 7467600"/>
              <a:gd name="connsiteY891" fmla="*/ 1755168 h 6858000"/>
              <a:gd name="connsiteX892" fmla="*/ 6202446 w 7467600"/>
              <a:gd name="connsiteY892" fmla="*/ 1752268 h 6858000"/>
              <a:gd name="connsiteX893" fmla="*/ 7179560 w 7467600"/>
              <a:gd name="connsiteY893" fmla="*/ 1467551 h 6858000"/>
              <a:gd name="connsiteX894" fmla="*/ 7158730 w 7467600"/>
              <a:gd name="connsiteY894" fmla="*/ 1507835 h 6858000"/>
              <a:gd name="connsiteX895" fmla="*/ 6326959 w 7467600"/>
              <a:gd name="connsiteY895" fmla="*/ 1817686 h 6858000"/>
              <a:gd name="connsiteX896" fmla="*/ 6537433 w 7467600"/>
              <a:gd name="connsiteY896" fmla="*/ 1907790 h 6858000"/>
              <a:gd name="connsiteX897" fmla="*/ 6550221 w 7467600"/>
              <a:gd name="connsiteY897" fmla="*/ 1910729 h 6858000"/>
              <a:gd name="connsiteX898" fmla="*/ 6964438 w 7467600"/>
              <a:gd name="connsiteY898" fmla="*/ 2209505 h 6858000"/>
              <a:gd name="connsiteX899" fmla="*/ 7367862 w 7467600"/>
              <a:gd name="connsiteY899" fmla="*/ 2806833 h 6858000"/>
              <a:gd name="connsiteX900" fmla="*/ 7364329 w 7467600"/>
              <a:gd name="connsiteY900" fmla="*/ 2826907 h 6858000"/>
              <a:gd name="connsiteX901" fmla="*/ 7290545 w 7467600"/>
              <a:gd name="connsiteY901" fmla="*/ 2850663 h 6858000"/>
              <a:gd name="connsiteX902" fmla="*/ 6472036 w 7467600"/>
              <a:gd name="connsiteY902" fmla="*/ 1959003 h 6858000"/>
              <a:gd name="connsiteX903" fmla="*/ 5792897 w 7467600"/>
              <a:gd name="connsiteY903" fmla="*/ 1647747 h 6858000"/>
              <a:gd name="connsiteX904" fmla="*/ 5842751 w 7467600"/>
              <a:gd name="connsiteY904" fmla="*/ 1816112 h 6858000"/>
              <a:gd name="connsiteX905" fmla="*/ 5847424 w 7467600"/>
              <a:gd name="connsiteY905" fmla="*/ 1815776 h 6858000"/>
              <a:gd name="connsiteX906" fmla="*/ 6399821 w 7467600"/>
              <a:gd name="connsiteY906" fmla="*/ 2344799 h 6858000"/>
              <a:gd name="connsiteX907" fmla="*/ 6323232 w 7467600"/>
              <a:gd name="connsiteY907" fmla="*/ 2389634 h 6858000"/>
              <a:gd name="connsiteX908" fmla="*/ 5942958 w 7467600"/>
              <a:gd name="connsiteY908" fmla="*/ 2077708 h 6858000"/>
              <a:gd name="connsiteX909" fmla="*/ 5921559 w 7467600"/>
              <a:gd name="connsiteY909" fmla="*/ 2378596 h 6858000"/>
              <a:gd name="connsiteX910" fmla="*/ 5817651 w 7467600"/>
              <a:gd name="connsiteY910" fmla="*/ 3023919 h 6858000"/>
              <a:gd name="connsiteX911" fmla="*/ 5729634 w 7467600"/>
              <a:gd name="connsiteY911" fmla="*/ 3051849 h 6858000"/>
              <a:gd name="connsiteX912" fmla="*/ 5611018 w 7467600"/>
              <a:gd name="connsiteY912" fmla="*/ 2316769 h 6858000"/>
              <a:gd name="connsiteX913" fmla="*/ 5687608 w 7467600"/>
              <a:gd name="connsiteY913" fmla="*/ 2039972 h 6858000"/>
              <a:gd name="connsiteX914" fmla="*/ 5657554 w 7467600"/>
              <a:gd name="connsiteY914" fmla="*/ 1576445 h 6858000"/>
              <a:gd name="connsiteX915" fmla="*/ 5150475 w 7467600"/>
              <a:gd name="connsiteY915" fmla="*/ 1274012 h 6858000"/>
              <a:gd name="connsiteX916" fmla="*/ 5349142 w 7467600"/>
              <a:gd name="connsiteY916" fmla="*/ 2204405 h 6858000"/>
              <a:gd name="connsiteX917" fmla="*/ 5262214 w 7467600"/>
              <a:gd name="connsiteY917" fmla="*/ 2233836 h 6858000"/>
              <a:gd name="connsiteX918" fmla="*/ 4981539 w 7467600"/>
              <a:gd name="connsiteY918" fmla="*/ 1542201 h 6858000"/>
              <a:gd name="connsiteX919" fmla="*/ 4958461 w 7467600"/>
              <a:gd name="connsiteY919" fmla="*/ 1136957 h 6858000"/>
              <a:gd name="connsiteX920" fmla="*/ 4655015 w 7467600"/>
              <a:gd name="connsiteY920" fmla="*/ 891426 h 6858000"/>
              <a:gd name="connsiteX921" fmla="*/ 4348002 w 7467600"/>
              <a:gd name="connsiteY921" fmla="*/ 2205895 h 6858000"/>
              <a:gd name="connsiteX922" fmla="*/ 4262250 w 7467600"/>
              <a:gd name="connsiteY922" fmla="*/ 2219972 h 6858000"/>
              <a:gd name="connsiteX923" fmla="*/ 4550611 w 7467600"/>
              <a:gd name="connsiteY923" fmla="*/ 817540 h 6858000"/>
              <a:gd name="connsiteX924" fmla="*/ 4564418 w 7467600"/>
              <a:gd name="connsiteY924" fmla="*/ 808293 h 6858000"/>
              <a:gd name="connsiteX925" fmla="*/ 4266388 w 7467600"/>
              <a:gd name="connsiteY925" fmla="*/ 500083 h 6858000"/>
              <a:gd name="connsiteX926" fmla="*/ 4032842 w 7467600"/>
              <a:gd name="connsiteY926" fmla="*/ 211809 h 6858000"/>
              <a:gd name="connsiteX927" fmla="*/ 3882765 w 7467600"/>
              <a:gd name="connsiteY927" fmla="*/ 0 h 6858000"/>
              <a:gd name="connsiteX928" fmla="*/ 3721337 w 7467600"/>
              <a:gd name="connsiteY928" fmla="*/ 0 h 6858000"/>
              <a:gd name="connsiteX929" fmla="*/ 3797544 w 7467600"/>
              <a:gd name="connsiteY929" fmla="*/ 0 h 6858000"/>
              <a:gd name="connsiteX930" fmla="*/ 3775734 w 7467600"/>
              <a:gd name="connsiteY930" fmla="*/ 95131 h 6858000"/>
              <a:gd name="connsiteX931" fmla="*/ 3724807 w 7467600"/>
              <a:gd name="connsiteY931" fmla="*/ 272257 h 6858000"/>
              <a:gd name="connsiteX932" fmla="*/ 3726844 w 7467600"/>
              <a:gd name="connsiteY932" fmla="*/ 282988 h 6858000"/>
              <a:gd name="connsiteX933" fmla="*/ 3742664 w 7467600"/>
              <a:gd name="connsiteY933" fmla="*/ 279918 h 6858000"/>
              <a:gd name="connsiteX934" fmla="*/ 4103910 w 7467600"/>
              <a:gd name="connsiteY934" fmla="*/ 1161917 h 6858000"/>
              <a:gd name="connsiteX935" fmla="*/ 4020269 w 7467600"/>
              <a:gd name="connsiteY935" fmla="*/ 1200406 h 6858000"/>
              <a:gd name="connsiteX936" fmla="*/ 3674882 w 7467600"/>
              <a:gd name="connsiteY936" fmla="*/ 488524 h 6858000"/>
              <a:gd name="connsiteX937" fmla="*/ 3132682 w 7467600"/>
              <a:gd name="connsiteY937" fmla="*/ 1072284 h 6858000"/>
              <a:gd name="connsiteX938" fmla="*/ 2716346 w 7467600"/>
              <a:gd name="connsiteY938" fmla="*/ 1276376 h 6858000"/>
              <a:gd name="connsiteX939" fmla="*/ 2716772 w 7467600"/>
              <a:gd name="connsiteY939" fmla="*/ 1255462 h 6858000"/>
              <a:gd name="connsiteX940" fmla="*/ 3471096 w 7467600"/>
              <a:gd name="connsiteY940" fmla="*/ 437072 h 6858000"/>
              <a:gd name="connsiteX941" fmla="*/ 3639057 w 7467600"/>
              <a:gd name="connsiteY941" fmla="*/ 286334 h 6858000"/>
              <a:gd name="connsiteX942" fmla="*/ 3640309 w 7467600"/>
              <a:gd name="connsiteY942" fmla="*/ 284664 h 6858000"/>
              <a:gd name="connsiteX943" fmla="*/ 3646022 w 7467600"/>
              <a:gd name="connsiteY943" fmla="*/ 276711 h 6858000"/>
              <a:gd name="connsiteX944" fmla="*/ 3707943 w 7467600"/>
              <a:gd name="connsiteY944" fmla="*/ 65958 h 6858000"/>
              <a:gd name="connsiteX945" fmla="*/ 3721337 w 7467600"/>
              <a:gd name="connsiteY945" fmla="*/ 0 h 6858000"/>
              <a:gd name="connsiteX946" fmla="*/ 2867960 w 7467600"/>
              <a:gd name="connsiteY946" fmla="*/ 0 h 6858000"/>
              <a:gd name="connsiteX947" fmla="*/ 2926351 w 7467600"/>
              <a:gd name="connsiteY947" fmla="*/ 0 h 6858000"/>
              <a:gd name="connsiteX948" fmla="*/ 2902823 w 7467600"/>
              <a:gd name="connsiteY948" fmla="*/ 262929 h 6858000"/>
              <a:gd name="connsiteX949" fmla="*/ 2940663 w 7467600"/>
              <a:gd name="connsiteY949" fmla="*/ 140884 h 6858000"/>
              <a:gd name="connsiteX950" fmla="*/ 2947039 w 7467600"/>
              <a:gd name="connsiteY950" fmla="*/ 122524 h 6858000"/>
              <a:gd name="connsiteX951" fmla="*/ 2984316 w 7467600"/>
              <a:gd name="connsiteY951" fmla="*/ 0 h 6858000"/>
              <a:gd name="connsiteX952" fmla="*/ 3016114 w 7467600"/>
              <a:gd name="connsiteY952" fmla="*/ 0 h 6858000"/>
              <a:gd name="connsiteX953" fmla="*/ 2979949 w 7467600"/>
              <a:gd name="connsiteY953" fmla="*/ 119274 h 6858000"/>
              <a:gd name="connsiteX954" fmla="*/ 3023879 w 7467600"/>
              <a:gd name="connsiteY954" fmla="*/ 0 h 6858000"/>
              <a:gd name="connsiteX955" fmla="*/ 3105400 w 7467600"/>
              <a:gd name="connsiteY955" fmla="*/ 0 h 6858000"/>
              <a:gd name="connsiteX956" fmla="*/ 3094669 w 7467600"/>
              <a:gd name="connsiteY956" fmla="*/ 30308 h 6858000"/>
              <a:gd name="connsiteX957" fmla="*/ 2901945 w 7467600"/>
              <a:gd name="connsiteY957" fmla="*/ 466538 h 6858000"/>
              <a:gd name="connsiteX958" fmla="*/ 2815209 w 7467600"/>
              <a:gd name="connsiteY958" fmla="*/ 497361 h 6858000"/>
              <a:gd name="connsiteX959" fmla="*/ 2844845 w 7467600"/>
              <a:gd name="connsiteY959" fmla="*/ 127638 h 6858000"/>
              <a:gd name="connsiteX960" fmla="*/ 2867960 w 7467600"/>
              <a:gd name="connsiteY960" fmla="*/ 0 h 6858000"/>
              <a:gd name="connsiteX961" fmla="*/ 1057230 w 7467600"/>
              <a:gd name="connsiteY961" fmla="*/ 0 h 6858000"/>
              <a:gd name="connsiteX962" fmla="*/ 1111003 w 7467600"/>
              <a:gd name="connsiteY962" fmla="*/ 0 h 6858000"/>
              <a:gd name="connsiteX963" fmla="*/ 1125553 w 7467600"/>
              <a:gd name="connsiteY963" fmla="*/ 52588 h 6858000"/>
              <a:gd name="connsiteX964" fmla="*/ 1304276 w 7467600"/>
              <a:gd name="connsiteY964" fmla="*/ 476275 h 6858000"/>
              <a:gd name="connsiteX965" fmla="*/ 1492066 w 7467600"/>
              <a:gd name="connsiteY965" fmla="*/ 886333 h 6858000"/>
              <a:gd name="connsiteX966" fmla="*/ 1423698 w 7467600"/>
              <a:gd name="connsiteY966" fmla="*/ 710817 h 6858000"/>
              <a:gd name="connsiteX967" fmla="*/ 1357609 w 7467600"/>
              <a:gd name="connsiteY967" fmla="*/ 532892 h 6858000"/>
              <a:gd name="connsiteX968" fmla="*/ 1309550 w 7467600"/>
              <a:gd name="connsiteY968" fmla="*/ 374031 h 6858000"/>
              <a:gd name="connsiteX969" fmla="*/ 1193673 w 7467600"/>
              <a:gd name="connsiteY969" fmla="*/ 49533 h 6858000"/>
              <a:gd name="connsiteX970" fmla="*/ 1164391 w 7467600"/>
              <a:gd name="connsiteY970" fmla="*/ 0 h 6858000"/>
              <a:gd name="connsiteX971" fmla="*/ 1200666 w 7467600"/>
              <a:gd name="connsiteY971" fmla="*/ 0 h 6858000"/>
              <a:gd name="connsiteX972" fmla="*/ 1223408 w 7467600"/>
              <a:gd name="connsiteY972" fmla="*/ 38996 h 6858000"/>
              <a:gd name="connsiteX973" fmla="*/ 1339635 w 7467600"/>
              <a:gd name="connsiteY973" fmla="*/ 365517 h 6858000"/>
              <a:gd name="connsiteX974" fmla="*/ 1387469 w 7467600"/>
              <a:gd name="connsiteY974" fmla="*/ 523079 h 6858000"/>
              <a:gd name="connsiteX975" fmla="*/ 1452685 w 7467600"/>
              <a:gd name="connsiteY975" fmla="*/ 699806 h 6858000"/>
              <a:gd name="connsiteX976" fmla="*/ 1492092 w 7467600"/>
              <a:gd name="connsiteY976" fmla="*/ 800424 h 6858000"/>
              <a:gd name="connsiteX977" fmla="*/ 1455302 w 7467600"/>
              <a:gd name="connsiteY977" fmla="*/ 632913 h 6858000"/>
              <a:gd name="connsiteX978" fmla="*/ 1222336 w 7467600"/>
              <a:gd name="connsiteY978" fmla="*/ 9480 h 6858000"/>
              <a:gd name="connsiteX979" fmla="*/ 1214634 w 7467600"/>
              <a:gd name="connsiteY979" fmla="*/ 0 h 6858000"/>
              <a:gd name="connsiteX980" fmla="*/ 1289827 w 7467600"/>
              <a:gd name="connsiteY980" fmla="*/ 0 h 6858000"/>
              <a:gd name="connsiteX981" fmla="*/ 1321076 w 7467600"/>
              <a:gd name="connsiteY981" fmla="*/ 59722 h 6858000"/>
              <a:gd name="connsiteX982" fmla="*/ 1512579 w 7467600"/>
              <a:gd name="connsiteY982" fmla="*/ 626441 h 6858000"/>
              <a:gd name="connsiteX983" fmla="*/ 1506076 w 7467600"/>
              <a:gd name="connsiteY983" fmla="*/ 1089289 h 6858000"/>
              <a:gd name="connsiteX984" fmla="*/ 1486346 w 7467600"/>
              <a:gd name="connsiteY984" fmla="*/ 1079919 h 6858000"/>
              <a:gd name="connsiteX985" fmla="*/ 1070511 w 7467600"/>
              <a:gd name="connsiteY985" fmla="*/ 48609 h 6858000"/>
              <a:gd name="connsiteX986" fmla="*/ 1057230 w 7467600"/>
              <a:gd name="connsiteY986" fmla="*/ 0 h 6858000"/>
              <a:gd name="connsiteX987" fmla="*/ 43151 w 7467600"/>
              <a:gd name="connsiteY987" fmla="*/ 0 h 6858000"/>
              <a:gd name="connsiteX988" fmla="*/ 95283 w 7467600"/>
              <a:gd name="connsiteY988" fmla="*/ 0 h 6858000"/>
              <a:gd name="connsiteX989" fmla="*/ 300708 w 7467600"/>
              <a:gd name="connsiteY989" fmla="*/ 154571 h 6858000"/>
              <a:gd name="connsiteX990" fmla="*/ 530414 w 7467600"/>
              <a:gd name="connsiteY990" fmla="*/ 354673 h 6858000"/>
              <a:gd name="connsiteX991" fmla="*/ 333785 w 7467600"/>
              <a:gd name="connsiteY991" fmla="*/ 161564 h 6858000"/>
              <a:gd name="connsiteX992" fmla="*/ 147005 w 7467600"/>
              <a:gd name="connsiteY992" fmla="*/ 0 h 6858000"/>
              <a:gd name="connsiteX993" fmla="*/ 272509 w 7467600"/>
              <a:gd name="connsiteY993" fmla="*/ 0 h 6858000"/>
              <a:gd name="connsiteX994" fmla="*/ 326276 w 7467600"/>
              <a:gd name="connsiteY994" fmla="*/ 45847 h 6858000"/>
              <a:gd name="connsiteX995" fmla="*/ 823759 w 7467600"/>
              <a:gd name="connsiteY995" fmla="*/ 574145 h 6858000"/>
              <a:gd name="connsiteX996" fmla="*/ 811254 w 7467600"/>
              <a:gd name="connsiteY996" fmla="*/ 665546 h 6858000"/>
              <a:gd name="connsiteX997" fmla="*/ 154042 w 7467600"/>
              <a:gd name="connsiteY997" fmla="*/ 261522 h 6858000"/>
              <a:gd name="connsiteX998" fmla="*/ 13550 w 7467600"/>
              <a:gd name="connsiteY998" fmla="*/ 158423 h 6858000"/>
              <a:gd name="connsiteX999" fmla="*/ 0 w 7467600"/>
              <a:gd name="connsiteY999" fmla="*/ 146618 h 6858000"/>
              <a:gd name="connsiteX1000" fmla="*/ 0 w 7467600"/>
              <a:gd name="connsiteY1000" fmla="*/ 59161 h 6858000"/>
              <a:gd name="connsiteX1001" fmla="*/ 45427 w 7467600"/>
              <a:gd name="connsiteY1001" fmla="*/ 101078 h 6858000"/>
              <a:gd name="connsiteX1002" fmla="*/ 630103 w 7467600"/>
              <a:gd name="connsiteY1002" fmla="*/ 485885 h 6858000"/>
              <a:gd name="connsiteX1003" fmla="*/ 532040 w 7467600"/>
              <a:gd name="connsiteY1003" fmla="*/ 399359 h 6858000"/>
              <a:gd name="connsiteX1004" fmla="*/ 517618 w 7467600"/>
              <a:gd name="connsiteY1004" fmla="*/ 385726 h 6858000"/>
              <a:gd name="connsiteX1005" fmla="*/ 285074 w 7467600"/>
              <a:gd name="connsiteY1005" fmla="*/ 182755 h 6858000"/>
              <a:gd name="connsiteX1006" fmla="*/ 43151 w 7467600"/>
              <a:gd name="connsiteY1006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90188 w 7467600"/>
              <a:gd name="connsiteY4" fmla="*/ 6584365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271814 w 7467600"/>
              <a:gd name="connsiteY16" fmla="*/ 6684601 h 6858000"/>
              <a:gd name="connsiteX17" fmla="*/ 7392158 w 7467600"/>
              <a:gd name="connsiteY17" fmla="*/ 6771365 h 6858000"/>
              <a:gd name="connsiteX18" fmla="*/ 7467600 w 7467600"/>
              <a:gd name="connsiteY18" fmla="*/ 6805948 h 6858000"/>
              <a:gd name="connsiteX19" fmla="*/ 7467600 w 7467600"/>
              <a:gd name="connsiteY19" fmla="*/ 6831490 h 6858000"/>
              <a:gd name="connsiteX20" fmla="*/ 7410696 w 7467600"/>
              <a:gd name="connsiteY20" fmla="*/ 6803861 h 6858000"/>
              <a:gd name="connsiteX21" fmla="*/ 7088673 w 7467600"/>
              <a:gd name="connsiteY21" fmla="*/ 6610396 h 6858000"/>
              <a:gd name="connsiteX22" fmla="*/ 7090188 w 7467600"/>
              <a:gd name="connsiteY22" fmla="*/ 6584365 h 6858000"/>
              <a:gd name="connsiteX23" fmla="*/ 1019354 w 7467600"/>
              <a:gd name="connsiteY23" fmla="*/ 6315006 h 6858000"/>
              <a:gd name="connsiteX24" fmla="*/ 441046 w 7467600"/>
              <a:gd name="connsiteY24" fmla="*/ 6691153 h 6858000"/>
              <a:gd name="connsiteX25" fmla="*/ 1019354 w 7467600"/>
              <a:gd name="connsiteY25" fmla="*/ 6315006 h 6858000"/>
              <a:gd name="connsiteX26" fmla="*/ 991680 w 7467600"/>
              <a:gd name="connsiteY26" fmla="*/ 6298413 h 6858000"/>
              <a:gd name="connsiteX27" fmla="*/ 409060 w 7467600"/>
              <a:gd name="connsiteY27" fmla="*/ 6671470 h 6858000"/>
              <a:gd name="connsiteX28" fmla="*/ 991680 w 7467600"/>
              <a:gd name="connsiteY28" fmla="*/ 6298413 h 6858000"/>
              <a:gd name="connsiteX29" fmla="*/ 103333 w 7467600"/>
              <a:gd name="connsiteY29" fmla="*/ 5699602 h 6858000"/>
              <a:gd name="connsiteX30" fmla="*/ 233938 w 7467600"/>
              <a:gd name="connsiteY30" fmla="*/ 5809416 h 6858000"/>
              <a:gd name="connsiteX31" fmla="*/ 883580 w 7467600"/>
              <a:gd name="connsiteY31" fmla="*/ 6180710 h 6858000"/>
              <a:gd name="connsiteX32" fmla="*/ 487337 w 7467600"/>
              <a:gd name="connsiteY32" fmla="*/ 5950182 h 6858000"/>
              <a:gd name="connsiteX33" fmla="*/ 354051 w 7467600"/>
              <a:gd name="connsiteY33" fmla="*/ 5854912 h 6858000"/>
              <a:gd name="connsiteX34" fmla="*/ 195436 w 7467600"/>
              <a:gd name="connsiteY34" fmla="*/ 5755068 h 6858000"/>
              <a:gd name="connsiteX35" fmla="*/ 103333 w 7467600"/>
              <a:gd name="connsiteY35" fmla="*/ 5699602 h 6858000"/>
              <a:gd name="connsiteX36" fmla="*/ 5539432 w 7467600"/>
              <a:gd name="connsiteY36" fmla="*/ 5642928 h 6858000"/>
              <a:gd name="connsiteX37" fmla="*/ 5555462 w 7467600"/>
              <a:gd name="connsiteY37" fmla="*/ 5694454 h 6858000"/>
              <a:gd name="connsiteX38" fmla="*/ 5828270 w 7467600"/>
              <a:gd name="connsiteY38" fmla="*/ 6320663 h 6858000"/>
              <a:gd name="connsiteX39" fmla="*/ 5947416 w 7467600"/>
              <a:gd name="connsiteY39" fmla="*/ 6574846 h 6858000"/>
              <a:gd name="connsiteX40" fmla="*/ 5539432 w 7467600"/>
              <a:gd name="connsiteY40" fmla="*/ 5642928 h 6858000"/>
              <a:gd name="connsiteX41" fmla="*/ 51253 w 7467600"/>
              <a:gd name="connsiteY41" fmla="*/ 5631825 h 6858000"/>
              <a:gd name="connsiteX42" fmla="*/ 211622 w 7467600"/>
              <a:gd name="connsiteY42" fmla="*/ 5728803 h 6858000"/>
              <a:gd name="connsiteX43" fmla="*/ 371652 w 7467600"/>
              <a:gd name="connsiteY43" fmla="*/ 5829062 h 6858000"/>
              <a:gd name="connsiteX44" fmla="*/ 505903 w 7467600"/>
              <a:gd name="connsiteY44" fmla="*/ 5925221 h 6858000"/>
              <a:gd name="connsiteX45" fmla="*/ 899240 w 7467600"/>
              <a:gd name="connsiteY45" fmla="*/ 6153068 h 6858000"/>
              <a:gd name="connsiteX46" fmla="*/ 988114 w 7467600"/>
              <a:gd name="connsiteY46" fmla="*/ 6174204 h 6858000"/>
              <a:gd name="connsiteX47" fmla="*/ 845971 w 7467600"/>
              <a:gd name="connsiteY47" fmla="*/ 6067177 h 6858000"/>
              <a:gd name="connsiteX48" fmla="*/ 448057 w 7467600"/>
              <a:gd name="connsiteY48" fmla="*/ 5841376 h 6858000"/>
              <a:gd name="connsiteX49" fmla="*/ 51253 w 7467600"/>
              <a:gd name="connsiteY49" fmla="*/ 5631825 h 6858000"/>
              <a:gd name="connsiteX50" fmla="*/ 2606687 w 7467600"/>
              <a:gd name="connsiteY50" fmla="*/ 5630718 h 6858000"/>
              <a:gd name="connsiteX51" fmla="*/ 2645658 w 7467600"/>
              <a:gd name="connsiteY51" fmla="*/ 6640259 h 6858000"/>
              <a:gd name="connsiteX52" fmla="*/ 2606687 w 7467600"/>
              <a:gd name="connsiteY52" fmla="*/ 5630718 h 6858000"/>
              <a:gd name="connsiteX53" fmla="*/ 3642057 w 7467600"/>
              <a:gd name="connsiteY53" fmla="*/ 5573487 h 6858000"/>
              <a:gd name="connsiteX54" fmla="*/ 3632981 w 7467600"/>
              <a:gd name="connsiteY54" fmla="*/ 5579437 h 6858000"/>
              <a:gd name="connsiteX55" fmla="*/ 3382436 w 7467600"/>
              <a:gd name="connsiteY55" fmla="*/ 5952726 h 6858000"/>
              <a:gd name="connsiteX56" fmla="*/ 3191929 w 7467600"/>
              <a:gd name="connsiteY56" fmla="*/ 6662669 h 6858000"/>
              <a:gd name="connsiteX57" fmla="*/ 3369898 w 7467600"/>
              <a:gd name="connsiteY57" fmla="*/ 6081771 h 6858000"/>
              <a:gd name="connsiteX58" fmla="*/ 3642057 w 7467600"/>
              <a:gd name="connsiteY58" fmla="*/ 5573487 h 6858000"/>
              <a:gd name="connsiteX59" fmla="*/ 2650666 w 7467600"/>
              <a:gd name="connsiteY59" fmla="*/ 5530686 h 6858000"/>
              <a:gd name="connsiteX60" fmla="*/ 2650249 w 7467600"/>
              <a:gd name="connsiteY60" fmla="*/ 5532101 h 6858000"/>
              <a:gd name="connsiteX61" fmla="*/ 2663808 w 7467600"/>
              <a:gd name="connsiteY61" fmla="*/ 6535215 h 6858000"/>
              <a:gd name="connsiteX62" fmla="*/ 2665418 w 7467600"/>
              <a:gd name="connsiteY62" fmla="*/ 6132756 h 6858000"/>
              <a:gd name="connsiteX63" fmla="*/ 2650666 w 7467600"/>
              <a:gd name="connsiteY63" fmla="*/ 5530686 h 6858000"/>
              <a:gd name="connsiteX64" fmla="*/ 2680277 w 7467600"/>
              <a:gd name="connsiteY64" fmla="*/ 5479204 h 6858000"/>
              <a:gd name="connsiteX65" fmla="*/ 2678972 w 7467600"/>
              <a:gd name="connsiteY65" fmla="*/ 5481582 h 6858000"/>
              <a:gd name="connsiteX66" fmla="*/ 2696666 w 7467600"/>
              <a:gd name="connsiteY66" fmla="*/ 6133836 h 6858000"/>
              <a:gd name="connsiteX67" fmla="*/ 2695769 w 7467600"/>
              <a:gd name="connsiteY67" fmla="*/ 6390955 h 6858000"/>
              <a:gd name="connsiteX68" fmla="*/ 2739893 w 7467600"/>
              <a:gd name="connsiteY68" fmla="*/ 6108357 h 6858000"/>
              <a:gd name="connsiteX69" fmla="*/ 2680277 w 7467600"/>
              <a:gd name="connsiteY69" fmla="*/ 5479204 h 6858000"/>
              <a:gd name="connsiteX70" fmla="*/ 1132195 w 7467600"/>
              <a:gd name="connsiteY70" fmla="*/ 5467980 h 6858000"/>
              <a:gd name="connsiteX71" fmla="*/ 1679056 w 7467600"/>
              <a:gd name="connsiteY71" fmla="*/ 5516907 h 6858000"/>
              <a:gd name="connsiteX72" fmla="*/ 2128648 w 7467600"/>
              <a:gd name="connsiteY72" fmla="*/ 5474249 h 6858000"/>
              <a:gd name="connsiteX73" fmla="*/ 1825619 w 7467600"/>
              <a:gd name="connsiteY73" fmla="*/ 5478447 h 6858000"/>
              <a:gd name="connsiteX74" fmla="*/ 1737798 w 7467600"/>
              <a:gd name="connsiteY74" fmla="*/ 5483353 h 6858000"/>
              <a:gd name="connsiteX75" fmla="*/ 1132195 w 7467600"/>
              <a:gd name="connsiteY75" fmla="*/ 5467980 h 6858000"/>
              <a:gd name="connsiteX76" fmla="*/ 6861797 w 7467600"/>
              <a:gd name="connsiteY76" fmla="*/ 5419899 h 6858000"/>
              <a:gd name="connsiteX77" fmla="*/ 6879594 w 7467600"/>
              <a:gd name="connsiteY77" fmla="*/ 5424547 h 6858000"/>
              <a:gd name="connsiteX78" fmla="*/ 7379510 w 7467600"/>
              <a:gd name="connsiteY78" fmla="*/ 5755454 h 6858000"/>
              <a:gd name="connsiteX79" fmla="*/ 7467600 w 7467600"/>
              <a:gd name="connsiteY79" fmla="*/ 5845526 h 6858000"/>
              <a:gd name="connsiteX80" fmla="*/ 7467600 w 7467600"/>
              <a:gd name="connsiteY80" fmla="*/ 5925131 h 6858000"/>
              <a:gd name="connsiteX81" fmla="*/ 7271900 w 7467600"/>
              <a:gd name="connsiteY81" fmla="*/ 5734551 h 6858000"/>
              <a:gd name="connsiteX82" fmla="*/ 7015907 w 7467600"/>
              <a:gd name="connsiteY82" fmla="*/ 5541548 h 6858000"/>
              <a:gd name="connsiteX83" fmla="*/ 7259646 w 7467600"/>
              <a:gd name="connsiteY83" fmla="*/ 5765985 h 6858000"/>
              <a:gd name="connsiteX84" fmla="*/ 7467600 w 7467600"/>
              <a:gd name="connsiteY84" fmla="*/ 5971257 h 6858000"/>
              <a:gd name="connsiteX85" fmla="*/ 7467600 w 7467600"/>
              <a:gd name="connsiteY85" fmla="*/ 6012219 h 6858000"/>
              <a:gd name="connsiteX86" fmla="*/ 7240170 w 7467600"/>
              <a:gd name="connsiteY86" fmla="*/ 5787985 h 6858000"/>
              <a:gd name="connsiteX87" fmla="*/ 6946849 w 7467600"/>
              <a:gd name="connsiteY87" fmla="*/ 5523271 h 6858000"/>
              <a:gd name="connsiteX88" fmla="*/ 6946972 w 7467600"/>
              <a:gd name="connsiteY88" fmla="*/ 5526491 h 6858000"/>
              <a:gd name="connsiteX89" fmla="*/ 7105827 w 7467600"/>
              <a:gd name="connsiteY89" fmla="*/ 5718700 h 6858000"/>
              <a:gd name="connsiteX90" fmla="*/ 7126431 w 7467600"/>
              <a:gd name="connsiteY90" fmla="*/ 5737872 h 6858000"/>
              <a:gd name="connsiteX91" fmla="*/ 7356878 w 7467600"/>
              <a:gd name="connsiteY91" fmla="*/ 5981332 h 6858000"/>
              <a:gd name="connsiteX92" fmla="*/ 7467600 w 7467600"/>
              <a:gd name="connsiteY92" fmla="*/ 6117703 h 6858000"/>
              <a:gd name="connsiteX93" fmla="*/ 7467600 w 7467600"/>
              <a:gd name="connsiteY93" fmla="*/ 6163634 h 6858000"/>
              <a:gd name="connsiteX94" fmla="*/ 7403637 w 7467600"/>
              <a:gd name="connsiteY94" fmla="*/ 6083957 h 6858000"/>
              <a:gd name="connsiteX95" fmla="*/ 7254615 w 7467600"/>
              <a:gd name="connsiteY95" fmla="*/ 5911918 h 6858000"/>
              <a:gd name="connsiteX96" fmla="*/ 7312589 w 7467600"/>
              <a:gd name="connsiteY96" fmla="*/ 5982309 h 6858000"/>
              <a:gd name="connsiteX97" fmla="*/ 7448321 w 7467600"/>
              <a:gd name="connsiteY97" fmla="*/ 6190991 h 6858000"/>
              <a:gd name="connsiteX98" fmla="*/ 7467600 w 7467600"/>
              <a:gd name="connsiteY98" fmla="*/ 6221686 h 6858000"/>
              <a:gd name="connsiteX99" fmla="*/ 7467600 w 7467600"/>
              <a:gd name="connsiteY99" fmla="*/ 6334256 h 6858000"/>
              <a:gd name="connsiteX100" fmla="*/ 7454976 w 7467600"/>
              <a:gd name="connsiteY100" fmla="*/ 6318297 h 6858000"/>
              <a:gd name="connsiteX101" fmla="*/ 7042773 w 7467600"/>
              <a:gd name="connsiteY101" fmla="*/ 5734011 h 6858000"/>
              <a:gd name="connsiteX102" fmla="*/ 6844835 w 7467600"/>
              <a:gd name="connsiteY102" fmla="*/ 5424988 h 6858000"/>
              <a:gd name="connsiteX103" fmla="*/ 6861797 w 7467600"/>
              <a:gd name="connsiteY103" fmla="*/ 5419899 h 6858000"/>
              <a:gd name="connsiteX104" fmla="*/ 1456157 w 7467600"/>
              <a:gd name="connsiteY104" fmla="*/ 5371404 h 6858000"/>
              <a:gd name="connsiteX105" fmla="*/ 1244432 w 7467600"/>
              <a:gd name="connsiteY105" fmla="*/ 5385601 h 6858000"/>
              <a:gd name="connsiteX106" fmla="*/ 973990 w 7467600"/>
              <a:gd name="connsiteY106" fmla="*/ 5424940 h 6858000"/>
              <a:gd name="connsiteX107" fmla="*/ 1103809 w 7467600"/>
              <a:gd name="connsiteY107" fmla="*/ 5433720 h 6858000"/>
              <a:gd name="connsiteX108" fmla="*/ 1123454 w 7467600"/>
              <a:gd name="connsiteY108" fmla="*/ 5435727 h 6858000"/>
              <a:gd name="connsiteX109" fmla="*/ 1737017 w 7467600"/>
              <a:gd name="connsiteY109" fmla="*/ 5452183 h 6858000"/>
              <a:gd name="connsiteX110" fmla="*/ 1824397 w 7467600"/>
              <a:gd name="connsiteY110" fmla="*/ 5447757 h 6858000"/>
              <a:gd name="connsiteX111" fmla="*/ 2070059 w 7467600"/>
              <a:gd name="connsiteY111" fmla="*/ 5441660 h 6858000"/>
              <a:gd name="connsiteX112" fmla="*/ 1456157 w 7467600"/>
              <a:gd name="connsiteY112" fmla="*/ 5371404 h 6858000"/>
              <a:gd name="connsiteX113" fmla="*/ 4988186 w 7467600"/>
              <a:gd name="connsiteY113" fmla="*/ 5216467 h 6858000"/>
              <a:gd name="connsiteX114" fmla="*/ 4777334 w 7467600"/>
              <a:gd name="connsiteY114" fmla="*/ 5406072 h 6858000"/>
              <a:gd name="connsiteX115" fmla="*/ 4718341 w 7467600"/>
              <a:gd name="connsiteY115" fmla="*/ 5468043 h 6858000"/>
              <a:gd name="connsiteX116" fmla="*/ 4604655 w 7467600"/>
              <a:gd name="connsiteY116" fmla="*/ 5583434 h 6858000"/>
              <a:gd name="connsiteX117" fmla="*/ 4565074 w 7467600"/>
              <a:gd name="connsiteY117" fmla="*/ 5618550 h 6858000"/>
              <a:gd name="connsiteX118" fmla="*/ 4988186 w 7467600"/>
              <a:gd name="connsiteY118" fmla="*/ 5216467 h 6858000"/>
              <a:gd name="connsiteX119" fmla="*/ 4978032 w 7467600"/>
              <a:gd name="connsiteY119" fmla="*/ 5183809 h 6858000"/>
              <a:gd name="connsiteX120" fmla="*/ 4463413 w 7467600"/>
              <a:gd name="connsiteY120" fmla="*/ 5615162 h 6858000"/>
              <a:gd name="connsiteX121" fmla="*/ 4358134 w 7467600"/>
              <a:gd name="connsiteY121" fmla="*/ 5742791 h 6858000"/>
              <a:gd name="connsiteX122" fmla="*/ 4376219 w 7467600"/>
              <a:gd name="connsiteY122" fmla="*/ 5729027 h 6858000"/>
              <a:gd name="connsiteX123" fmla="*/ 4582340 w 7467600"/>
              <a:gd name="connsiteY123" fmla="*/ 5561037 h 6858000"/>
              <a:gd name="connsiteX124" fmla="*/ 4694684 w 7467600"/>
              <a:gd name="connsiteY124" fmla="*/ 5447098 h 6858000"/>
              <a:gd name="connsiteX125" fmla="*/ 4754123 w 7467600"/>
              <a:gd name="connsiteY125" fmla="*/ 5384643 h 6858000"/>
              <a:gd name="connsiteX126" fmla="*/ 4978032 w 7467600"/>
              <a:gd name="connsiteY126" fmla="*/ 5183809 h 6858000"/>
              <a:gd name="connsiteX127" fmla="*/ 7133363 w 7467600"/>
              <a:gd name="connsiteY127" fmla="*/ 5050246 h 6858000"/>
              <a:gd name="connsiteX128" fmla="*/ 7450656 w 7467600"/>
              <a:gd name="connsiteY128" fmla="*/ 5134750 h 6858000"/>
              <a:gd name="connsiteX129" fmla="*/ 7467600 w 7467600"/>
              <a:gd name="connsiteY129" fmla="*/ 5142496 h 6858000"/>
              <a:gd name="connsiteX130" fmla="*/ 7467600 w 7467600"/>
              <a:gd name="connsiteY130" fmla="*/ 5158623 h 6858000"/>
              <a:gd name="connsiteX131" fmla="*/ 7427076 w 7467600"/>
              <a:gd name="connsiteY131" fmla="*/ 5142684 h 6858000"/>
              <a:gd name="connsiteX132" fmla="*/ 7467600 w 7467600"/>
              <a:gd name="connsiteY132" fmla="*/ 5164774 h 6858000"/>
              <a:gd name="connsiteX133" fmla="*/ 7467600 w 7467600"/>
              <a:gd name="connsiteY133" fmla="*/ 5199146 h 6858000"/>
              <a:gd name="connsiteX134" fmla="*/ 7391022 w 7467600"/>
              <a:gd name="connsiteY134" fmla="*/ 5158141 h 6858000"/>
              <a:gd name="connsiteX135" fmla="*/ 7312201 w 7467600"/>
              <a:gd name="connsiteY135" fmla="*/ 5128278 h 6858000"/>
              <a:gd name="connsiteX136" fmla="*/ 7343603 w 7467600"/>
              <a:gd name="connsiteY136" fmla="*/ 5149746 h 6858000"/>
              <a:gd name="connsiteX137" fmla="*/ 7467600 w 7467600"/>
              <a:gd name="connsiteY137" fmla="*/ 5241225 h 6858000"/>
              <a:gd name="connsiteX138" fmla="*/ 7467600 w 7467600"/>
              <a:gd name="connsiteY138" fmla="*/ 5277736 h 6858000"/>
              <a:gd name="connsiteX139" fmla="*/ 7327465 w 7467600"/>
              <a:gd name="connsiteY139" fmla="*/ 5174181 h 6858000"/>
              <a:gd name="connsiteX140" fmla="*/ 7244057 w 7467600"/>
              <a:gd name="connsiteY140" fmla="*/ 5124233 h 6858000"/>
              <a:gd name="connsiteX141" fmla="*/ 7353035 w 7467600"/>
              <a:gd name="connsiteY141" fmla="*/ 5197318 h 6858000"/>
              <a:gd name="connsiteX142" fmla="*/ 7467600 w 7467600"/>
              <a:gd name="connsiteY142" fmla="*/ 5297634 h 6858000"/>
              <a:gd name="connsiteX143" fmla="*/ 7467600 w 7467600"/>
              <a:gd name="connsiteY143" fmla="*/ 5361850 h 6858000"/>
              <a:gd name="connsiteX144" fmla="*/ 7368569 w 7467600"/>
              <a:gd name="connsiteY144" fmla="*/ 5270182 h 6858000"/>
              <a:gd name="connsiteX145" fmla="*/ 7131946 w 7467600"/>
              <a:gd name="connsiteY145" fmla="*/ 5075653 h 6858000"/>
              <a:gd name="connsiteX146" fmla="*/ 7133363 w 7467600"/>
              <a:gd name="connsiteY146" fmla="*/ 5050246 h 6858000"/>
              <a:gd name="connsiteX147" fmla="*/ 1903353 w 7467600"/>
              <a:gd name="connsiteY147" fmla="*/ 5044827 h 6858000"/>
              <a:gd name="connsiteX148" fmla="*/ 1936931 w 7467600"/>
              <a:gd name="connsiteY148" fmla="*/ 5093954 h 6858000"/>
              <a:gd name="connsiteX149" fmla="*/ 2195868 w 7467600"/>
              <a:gd name="connsiteY149" fmla="*/ 5396574 h 6858000"/>
              <a:gd name="connsiteX150" fmla="*/ 2088852 w 7467600"/>
              <a:gd name="connsiteY150" fmla="*/ 5166123 h 6858000"/>
              <a:gd name="connsiteX151" fmla="*/ 1958241 w 7467600"/>
              <a:gd name="connsiteY151" fmla="*/ 5067955 h 6858000"/>
              <a:gd name="connsiteX152" fmla="*/ 1903353 w 7467600"/>
              <a:gd name="connsiteY152" fmla="*/ 5044827 h 6858000"/>
              <a:gd name="connsiteX153" fmla="*/ 1979378 w 7467600"/>
              <a:gd name="connsiteY153" fmla="*/ 4769504 h 6858000"/>
              <a:gd name="connsiteX154" fmla="*/ 2882120 w 7467600"/>
              <a:gd name="connsiteY154" fmla="*/ 5064547 h 6858000"/>
              <a:gd name="connsiteX155" fmla="*/ 2793103 w 7467600"/>
              <a:gd name="connsiteY155" fmla="*/ 5039699 h 6858000"/>
              <a:gd name="connsiteX156" fmla="*/ 2770041 w 7467600"/>
              <a:gd name="connsiteY156" fmla="*/ 5033634 h 6858000"/>
              <a:gd name="connsiteX157" fmla="*/ 1979378 w 7467600"/>
              <a:gd name="connsiteY157" fmla="*/ 4769504 h 6858000"/>
              <a:gd name="connsiteX158" fmla="*/ 1927410 w 7467600"/>
              <a:gd name="connsiteY158" fmla="*/ 4716164 h 6858000"/>
              <a:gd name="connsiteX159" fmla="*/ 1959587 w 7467600"/>
              <a:gd name="connsiteY159" fmla="*/ 4728849 h 6858000"/>
              <a:gd name="connsiteX160" fmla="*/ 2777707 w 7467600"/>
              <a:gd name="connsiteY160" fmla="*/ 5003991 h 6858000"/>
              <a:gd name="connsiteX161" fmla="*/ 2800768 w 7467600"/>
              <a:gd name="connsiteY161" fmla="*/ 5010056 h 6858000"/>
              <a:gd name="connsiteX162" fmla="*/ 2879408 w 7467600"/>
              <a:gd name="connsiteY162" fmla="*/ 5031590 h 6858000"/>
              <a:gd name="connsiteX163" fmla="*/ 2862295 w 7467600"/>
              <a:gd name="connsiteY163" fmla="*/ 5022958 h 6858000"/>
              <a:gd name="connsiteX164" fmla="*/ 2813343 w 7467600"/>
              <a:gd name="connsiteY164" fmla="*/ 4998369 h 6858000"/>
              <a:gd name="connsiteX165" fmla="*/ 2646245 w 7467600"/>
              <a:gd name="connsiteY165" fmla="*/ 4930999 h 6858000"/>
              <a:gd name="connsiteX166" fmla="*/ 1999243 w 7467600"/>
              <a:gd name="connsiteY166" fmla="*/ 4730524 h 6858000"/>
              <a:gd name="connsiteX167" fmla="*/ 1979527 w 7467600"/>
              <a:gd name="connsiteY167" fmla="*/ 4726651 h 6858000"/>
              <a:gd name="connsiteX168" fmla="*/ 1927410 w 7467600"/>
              <a:gd name="connsiteY168" fmla="*/ 4716164 h 6858000"/>
              <a:gd name="connsiteX169" fmla="*/ 1997014 w 7467600"/>
              <a:gd name="connsiteY169" fmla="*/ 4698007 h 6858000"/>
              <a:gd name="connsiteX170" fmla="*/ 2005458 w 7467600"/>
              <a:gd name="connsiteY170" fmla="*/ 4699540 h 6858000"/>
              <a:gd name="connsiteX171" fmla="*/ 2657186 w 7467600"/>
              <a:gd name="connsiteY171" fmla="*/ 4901687 h 6858000"/>
              <a:gd name="connsiteX172" fmla="*/ 2826662 w 7467600"/>
              <a:gd name="connsiteY172" fmla="*/ 4970362 h 6858000"/>
              <a:gd name="connsiteX173" fmla="*/ 2876100 w 7467600"/>
              <a:gd name="connsiteY173" fmla="*/ 4995397 h 6858000"/>
              <a:gd name="connsiteX174" fmla="*/ 3042600 w 7467600"/>
              <a:gd name="connsiteY174" fmla="*/ 5059532 h 6858000"/>
              <a:gd name="connsiteX175" fmla="*/ 1997014 w 7467600"/>
              <a:gd name="connsiteY175" fmla="*/ 4698007 h 6858000"/>
              <a:gd name="connsiteX176" fmla="*/ 2305292 w 7467600"/>
              <a:gd name="connsiteY176" fmla="*/ 4219492 h 6858000"/>
              <a:gd name="connsiteX177" fmla="*/ 3360922 w 7467600"/>
              <a:gd name="connsiteY177" fmla="*/ 4529373 h 6858000"/>
              <a:gd name="connsiteX178" fmla="*/ 3492420 w 7467600"/>
              <a:gd name="connsiteY178" fmla="*/ 4510145 h 6858000"/>
              <a:gd name="connsiteX179" fmla="*/ 3364086 w 7467600"/>
              <a:gd name="connsiteY179" fmla="*/ 4480340 h 6858000"/>
              <a:gd name="connsiteX180" fmla="*/ 3225818 w 7467600"/>
              <a:gd name="connsiteY180" fmla="*/ 4411822 h 6858000"/>
              <a:gd name="connsiteX181" fmla="*/ 3129696 w 7467600"/>
              <a:gd name="connsiteY181" fmla="*/ 4360704 h 6858000"/>
              <a:gd name="connsiteX182" fmla="*/ 2814545 w 7467600"/>
              <a:gd name="connsiteY182" fmla="*/ 4282955 h 6858000"/>
              <a:gd name="connsiteX183" fmla="*/ 2305292 w 7467600"/>
              <a:gd name="connsiteY183" fmla="*/ 4219492 h 6858000"/>
              <a:gd name="connsiteX184" fmla="*/ 2626982 w 7467600"/>
              <a:gd name="connsiteY184" fmla="*/ 4206450 h 6858000"/>
              <a:gd name="connsiteX185" fmla="*/ 2490617 w 7467600"/>
              <a:gd name="connsiteY185" fmla="*/ 4206951 h 6858000"/>
              <a:gd name="connsiteX186" fmla="*/ 2819869 w 7467600"/>
              <a:gd name="connsiteY186" fmla="*/ 4252936 h 6858000"/>
              <a:gd name="connsiteX187" fmla="*/ 3143018 w 7467600"/>
              <a:gd name="connsiteY187" fmla="*/ 4332698 h 6858000"/>
              <a:gd name="connsiteX188" fmla="*/ 3241520 w 7467600"/>
              <a:gd name="connsiteY188" fmla="*/ 4385112 h 6858000"/>
              <a:gd name="connsiteX189" fmla="*/ 3374575 w 7467600"/>
              <a:gd name="connsiteY189" fmla="*/ 4451517 h 6858000"/>
              <a:gd name="connsiteX190" fmla="*/ 3505221 w 7467600"/>
              <a:gd name="connsiteY190" fmla="*/ 4480757 h 6858000"/>
              <a:gd name="connsiteX191" fmla="*/ 2626982 w 7467600"/>
              <a:gd name="connsiteY191" fmla="*/ 4206450 h 6858000"/>
              <a:gd name="connsiteX192" fmla="*/ 1310106 w 7467600"/>
              <a:gd name="connsiteY192" fmla="*/ 3943217 h 6858000"/>
              <a:gd name="connsiteX193" fmla="*/ 854994 w 7467600"/>
              <a:gd name="connsiteY193" fmla="*/ 4399136 h 6858000"/>
              <a:gd name="connsiteX194" fmla="*/ 742462 w 7467600"/>
              <a:gd name="connsiteY194" fmla="*/ 4594648 h 6858000"/>
              <a:gd name="connsiteX195" fmla="*/ 820602 w 7467600"/>
              <a:gd name="connsiteY195" fmla="*/ 4485915 h 6858000"/>
              <a:gd name="connsiteX196" fmla="*/ 878295 w 7467600"/>
              <a:gd name="connsiteY196" fmla="*/ 4403594 h 6858000"/>
              <a:gd name="connsiteX197" fmla="*/ 1240607 w 7467600"/>
              <a:gd name="connsiteY197" fmla="*/ 4010401 h 6858000"/>
              <a:gd name="connsiteX198" fmla="*/ 1310106 w 7467600"/>
              <a:gd name="connsiteY198" fmla="*/ 3943217 h 6858000"/>
              <a:gd name="connsiteX199" fmla="*/ 1423113 w 7467600"/>
              <a:gd name="connsiteY199" fmla="*/ 3874565 h 6858000"/>
              <a:gd name="connsiteX200" fmla="*/ 1260565 w 7467600"/>
              <a:gd name="connsiteY200" fmla="*/ 4031982 h 6858000"/>
              <a:gd name="connsiteX201" fmla="*/ 901900 w 7467600"/>
              <a:gd name="connsiteY201" fmla="*/ 4421236 h 6858000"/>
              <a:gd name="connsiteX202" fmla="*/ 845044 w 7467600"/>
              <a:gd name="connsiteY202" fmla="*/ 4502436 h 6858000"/>
              <a:gd name="connsiteX203" fmla="*/ 685926 w 7467600"/>
              <a:gd name="connsiteY203" fmla="*/ 4703069 h 6858000"/>
              <a:gd name="connsiteX204" fmla="*/ 684248 w 7467600"/>
              <a:gd name="connsiteY204" fmla="*/ 4706721 h 6858000"/>
              <a:gd name="connsiteX205" fmla="*/ 1423113 w 7467600"/>
              <a:gd name="connsiteY205" fmla="*/ 3874565 h 6858000"/>
              <a:gd name="connsiteX206" fmla="*/ 3316479 w 7467600"/>
              <a:gd name="connsiteY206" fmla="*/ 3872136 h 6858000"/>
              <a:gd name="connsiteX207" fmla="*/ 3546806 w 7467600"/>
              <a:gd name="connsiteY207" fmla="*/ 4356139 h 6858000"/>
              <a:gd name="connsiteX208" fmla="*/ 3364433 w 7467600"/>
              <a:gd name="connsiteY208" fmla="*/ 3953121 h 6858000"/>
              <a:gd name="connsiteX209" fmla="*/ 3316479 w 7467600"/>
              <a:gd name="connsiteY209" fmla="*/ 3872136 h 6858000"/>
              <a:gd name="connsiteX210" fmla="*/ 3291335 w 7467600"/>
              <a:gd name="connsiteY210" fmla="*/ 3767420 h 6858000"/>
              <a:gd name="connsiteX211" fmla="*/ 3390805 w 7467600"/>
              <a:gd name="connsiteY211" fmla="*/ 3937163 h 6858000"/>
              <a:gd name="connsiteX212" fmla="*/ 3579062 w 7467600"/>
              <a:gd name="connsiteY212" fmla="*/ 4359040 h 6858000"/>
              <a:gd name="connsiteX213" fmla="*/ 3467355 w 7467600"/>
              <a:gd name="connsiteY213" fmla="*/ 3988130 h 6858000"/>
              <a:gd name="connsiteX214" fmla="*/ 3310753 w 7467600"/>
              <a:gd name="connsiteY214" fmla="*/ 3787140 h 6858000"/>
              <a:gd name="connsiteX215" fmla="*/ 3291335 w 7467600"/>
              <a:gd name="connsiteY215" fmla="*/ 3767420 h 6858000"/>
              <a:gd name="connsiteX216" fmla="*/ 1635889 w 7467600"/>
              <a:gd name="connsiteY216" fmla="*/ 3709494 h 6858000"/>
              <a:gd name="connsiteX217" fmla="*/ 1634800 w 7467600"/>
              <a:gd name="connsiteY217" fmla="*/ 3731111 h 6858000"/>
              <a:gd name="connsiteX218" fmla="*/ 1635889 w 7467600"/>
              <a:gd name="connsiteY218" fmla="*/ 3709494 h 6858000"/>
              <a:gd name="connsiteX219" fmla="*/ 1510397 w 7467600"/>
              <a:gd name="connsiteY219" fmla="*/ 3684705 h 6858000"/>
              <a:gd name="connsiteX220" fmla="*/ 1146550 w 7467600"/>
              <a:gd name="connsiteY220" fmla="*/ 3802012 h 6858000"/>
              <a:gd name="connsiteX221" fmla="*/ 698834 w 7467600"/>
              <a:gd name="connsiteY221" fmla="*/ 3952272 h 6858000"/>
              <a:gd name="connsiteX222" fmla="*/ 34256 w 7467600"/>
              <a:gd name="connsiteY222" fmla="*/ 4347603 h 6858000"/>
              <a:gd name="connsiteX223" fmla="*/ 527241 w 7467600"/>
              <a:gd name="connsiteY223" fmla="*/ 4065078 h 6858000"/>
              <a:gd name="connsiteX224" fmla="*/ 1510397 w 7467600"/>
              <a:gd name="connsiteY224" fmla="*/ 3684705 h 6858000"/>
              <a:gd name="connsiteX225" fmla="*/ 1313114 w 7467600"/>
              <a:gd name="connsiteY225" fmla="*/ 3655216 h 6858000"/>
              <a:gd name="connsiteX226" fmla="*/ 1109304 w 7467600"/>
              <a:gd name="connsiteY226" fmla="*/ 3669030 h 6858000"/>
              <a:gd name="connsiteX227" fmla="*/ 8129 w 7467600"/>
              <a:gd name="connsiteY227" fmla="*/ 4330519 h 6858000"/>
              <a:gd name="connsiteX228" fmla="*/ 687572 w 7467600"/>
              <a:gd name="connsiteY228" fmla="*/ 3925629 h 6858000"/>
              <a:gd name="connsiteX229" fmla="*/ 1138365 w 7467600"/>
              <a:gd name="connsiteY229" fmla="*/ 3774515 h 6858000"/>
              <a:gd name="connsiteX230" fmla="*/ 1505579 w 7467600"/>
              <a:gd name="connsiteY230" fmla="*/ 3655526 h 6858000"/>
              <a:gd name="connsiteX231" fmla="*/ 1313114 w 7467600"/>
              <a:gd name="connsiteY231" fmla="*/ 3655216 h 6858000"/>
              <a:gd name="connsiteX232" fmla="*/ 3655073 w 7467600"/>
              <a:gd name="connsiteY232" fmla="*/ 3650884 h 6858000"/>
              <a:gd name="connsiteX233" fmla="*/ 3989938 w 7467600"/>
              <a:gd name="connsiteY233" fmla="*/ 3991685 h 6858000"/>
              <a:gd name="connsiteX234" fmla="*/ 4393907 w 7467600"/>
              <a:gd name="connsiteY234" fmla="*/ 4261258 h 6858000"/>
              <a:gd name="connsiteX235" fmla="*/ 4648051 w 7467600"/>
              <a:gd name="connsiteY235" fmla="*/ 4374051 h 6858000"/>
              <a:gd name="connsiteX236" fmla="*/ 4383389 w 7467600"/>
              <a:gd name="connsiteY236" fmla="*/ 4184369 h 6858000"/>
              <a:gd name="connsiteX237" fmla="*/ 4165508 w 7467600"/>
              <a:gd name="connsiteY237" fmla="*/ 4035196 h 6858000"/>
              <a:gd name="connsiteX238" fmla="*/ 4068162 w 7467600"/>
              <a:gd name="connsiteY238" fmla="*/ 3953394 h 6858000"/>
              <a:gd name="connsiteX239" fmla="*/ 3981416 w 7467600"/>
              <a:gd name="connsiteY239" fmla="*/ 3880482 h 6858000"/>
              <a:gd name="connsiteX240" fmla="*/ 3800147 w 7467600"/>
              <a:gd name="connsiteY240" fmla="*/ 3749872 h 6858000"/>
              <a:gd name="connsiteX241" fmla="*/ 3655073 w 7467600"/>
              <a:gd name="connsiteY241" fmla="*/ 3650884 h 6858000"/>
              <a:gd name="connsiteX242" fmla="*/ 3670252 w 7467600"/>
              <a:gd name="connsiteY242" fmla="*/ 3622798 h 6858000"/>
              <a:gd name="connsiteX243" fmla="*/ 3817258 w 7467600"/>
              <a:gd name="connsiteY243" fmla="*/ 3723577 h 6858000"/>
              <a:gd name="connsiteX244" fmla="*/ 4000461 w 7467600"/>
              <a:gd name="connsiteY244" fmla="*/ 3855966 h 6858000"/>
              <a:gd name="connsiteX245" fmla="*/ 4088180 w 7467600"/>
              <a:gd name="connsiteY245" fmla="*/ 3929774 h 6858000"/>
              <a:gd name="connsiteX246" fmla="*/ 4184555 w 7467600"/>
              <a:gd name="connsiteY246" fmla="*/ 4010683 h 6858000"/>
              <a:gd name="connsiteX247" fmla="*/ 4399563 w 7467600"/>
              <a:gd name="connsiteY247" fmla="*/ 4158106 h 6858000"/>
              <a:gd name="connsiteX248" fmla="*/ 4684469 w 7467600"/>
              <a:gd name="connsiteY248" fmla="*/ 4364680 h 6858000"/>
              <a:gd name="connsiteX249" fmla="*/ 4690271 w 7467600"/>
              <a:gd name="connsiteY249" fmla="*/ 4370034 h 6858000"/>
              <a:gd name="connsiteX250" fmla="*/ 4136093 w 7467600"/>
              <a:gd name="connsiteY250" fmla="*/ 3858466 h 6858000"/>
              <a:gd name="connsiteX251" fmla="*/ 3670252 w 7467600"/>
              <a:gd name="connsiteY251" fmla="*/ 3622798 h 6858000"/>
              <a:gd name="connsiteX252" fmla="*/ 4440129 w 7467600"/>
              <a:gd name="connsiteY252" fmla="*/ 3448571 h 6858000"/>
              <a:gd name="connsiteX253" fmla="*/ 4856525 w 7467600"/>
              <a:gd name="connsiteY253" fmla="*/ 3915351 h 6858000"/>
              <a:gd name="connsiteX254" fmla="*/ 5059055 w 7467600"/>
              <a:gd name="connsiteY254" fmla="*/ 4108918 h 6858000"/>
              <a:gd name="connsiteX255" fmla="*/ 5290070 w 7467600"/>
              <a:gd name="connsiteY255" fmla="*/ 4263619 h 6858000"/>
              <a:gd name="connsiteX256" fmla="*/ 4834991 w 7467600"/>
              <a:gd name="connsiteY256" fmla="*/ 3830985 h 6858000"/>
              <a:gd name="connsiteX257" fmla="*/ 4440129 w 7467600"/>
              <a:gd name="connsiteY257" fmla="*/ 3448571 h 6858000"/>
              <a:gd name="connsiteX258" fmla="*/ 4441737 w 7467600"/>
              <a:gd name="connsiteY258" fmla="*/ 3399734 h 6858000"/>
              <a:gd name="connsiteX259" fmla="*/ 4431236 w 7467600"/>
              <a:gd name="connsiteY259" fmla="*/ 3400954 h 6858000"/>
              <a:gd name="connsiteX260" fmla="*/ 4557150 w 7467600"/>
              <a:gd name="connsiteY260" fmla="*/ 3510023 h 6858000"/>
              <a:gd name="connsiteX261" fmla="*/ 4856936 w 7467600"/>
              <a:gd name="connsiteY261" fmla="*/ 3809146 h 6858000"/>
              <a:gd name="connsiteX262" fmla="*/ 5111996 w 7467600"/>
              <a:gd name="connsiteY262" fmla="*/ 4065759 h 6858000"/>
              <a:gd name="connsiteX263" fmla="*/ 5388878 w 7467600"/>
              <a:gd name="connsiteY263" fmla="*/ 4300185 h 6858000"/>
              <a:gd name="connsiteX264" fmla="*/ 5425556 w 7467600"/>
              <a:gd name="connsiteY264" fmla="*/ 4308967 h 6858000"/>
              <a:gd name="connsiteX265" fmla="*/ 4943646 w 7467600"/>
              <a:gd name="connsiteY265" fmla="*/ 3822916 h 6858000"/>
              <a:gd name="connsiteX266" fmla="*/ 4594837 w 7467600"/>
              <a:gd name="connsiteY266" fmla="*/ 3532274 h 6858000"/>
              <a:gd name="connsiteX267" fmla="*/ 4441737 w 7467600"/>
              <a:gd name="connsiteY267" fmla="*/ 3399734 h 6858000"/>
              <a:gd name="connsiteX268" fmla="*/ 5425834 w 7467600"/>
              <a:gd name="connsiteY268" fmla="*/ 3162785 h 6858000"/>
              <a:gd name="connsiteX269" fmla="*/ 5401644 w 7467600"/>
              <a:gd name="connsiteY269" fmla="*/ 3617847 h 6858000"/>
              <a:gd name="connsiteX270" fmla="*/ 5467256 w 7467600"/>
              <a:gd name="connsiteY270" fmla="*/ 4175494 h 6858000"/>
              <a:gd name="connsiteX271" fmla="*/ 5448069 w 7467600"/>
              <a:gd name="connsiteY271" fmla="*/ 3567554 h 6858000"/>
              <a:gd name="connsiteX272" fmla="*/ 5425834 w 7467600"/>
              <a:gd name="connsiteY272" fmla="*/ 3162785 h 6858000"/>
              <a:gd name="connsiteX273" fmla="*/ 1318687 w 7467600"/>
              <a:gd name="connsiteY273" fmla="*/ 3113840 h 6858000"/>
              <a:gd name="connsiteX274" fmla="*/ 1066793 w 7467600"/>
              <a:gd name="connsiteY274" fmla="*/ 3212171 h 6858000"/>
              <a:gd name="connsiteX275" fmla="*/ 993319 w 7467600"/>
              <a:gd name="connsiteY275" fmla="*/ 3247648 h 6858000"/>
              <a:gd name="connsiteX276" fmla="*/ 853081 w 7467600"/>
              <a:gd name="connsiteY276" fmla="*/ 3312410 h 6858000"/>
              <a:gd name="connsiteX277" fmla="*/ 805957 w 7467600"/>
              <a:gd name="connsiteY277" fmla="*/ 3330443 h 6858000"/>
              <a:gd name="connsiteX278" fmla="*/ 1318687 w 7467600"/>
              <a:gd name="connsiteY278" fmla="*/ 3113840 h 6858000"/>
              <a:gd name="connsiteX279" fmla="*/ 5453702 w 7467600"/>
              <a:gd name="connsiteY279" fmla="*/ 3090882 h 6858000"/>
              <a:gd name="connsiteX280" fmla="*/ 5480135 w 7467600"/>
              <a:gd name="connsiteY280" fmla="*/ 3565802 h 6858000"/>
              <a:gd name="connsiteX281" fmla="*/ 5499023 w 7467600"/>
              <a:gd name="connsiteY281" fmla="*/ 4166310 h 6858000"/>
              <a:gd name="connsiteX282" fmla="*/ 5547022 w 7467600"/>
              <a:gd name="connsiteY282" fmla="*/ 3607838 h 6858000"/>
              <a:gd name="connsiteX283" fmla="*/ 5515964 w 7467600"/>
              <a:gd name="connsiteY283" fmla="*/ 3378541 h 6858000"/>
              <a:gd name="connsiteX284" fmla="*/ 5453702 w 7467600"/>
              <a:gd name="connsiteY284" fmla="*/ 3090882 h 6858000"/>
              <a:gd name="connsiteX285" fmla="*/ 1238695 w 7467600"/>
              <a:gd name="connsiteY285" fmla="*/ 3076820 h 6858000"/>
              <a:gd name="connsiteX286" fmla="*/ 716371 w 7467600"/>
              <a:gd name="connsiteY286" fmla="*/ 3293249 h 6858000"/>
              <a:gd name="connsiteX287" fmla="*/ 579522 w 7467600"/>
              <a:gd name="connsiteY287" fmla="*/ 3371759 h 6858000"/>
              <a:gd name="connsiteX288" fmla="*/ 600288 w 7467600"/>
              <a:gd name="connsiteY288" fmla="*/ 3365555 h 6858000"/>
              <a:gd name="connsiteX289" fmla="*/ 840692 w 7467600"/>
              <a:gd name="connsiteY289" fmla="*/ 3284921 h 6858000"/>
              <a:gd name="connsiteX290" fmla="*/ 979248 w 7467600"/>
              <a:gd name="connsiteY290" fmla="*/ 3221003 h 6858000"/>
              <a:gd name="connsiteX291" fmla="*/ 1053282 w 7467600"/>
              <a:gd name="connsiteY291" fmla="*/ 3185247 h 6858000"/>
              <a:gd name="connsiteX292" fmla="*/ 1320603 w 7467600"/>
              <a:gd name="connsiteY292" fmla="*/ 3081281 h 6858000"/>
              <a:gd name="connsiteX293" fmla="*/ 1238695 w 7467600"/>
              <a:gd name="connsiteY293" fmla="*/ 3076820 h 6858000"/>
              <a:gd name="connsiteX294" fmla="*/ 5425627 w 7467600"/>
              <a:gd name="connsiteY294" fmla="*/ 2954192 h 6858000"/>
              <a:gd name="connsiteX295" fmla="*/ 5470770 w 7467600"/>
              <a:gd name="connsiteY295" fmla="*/ 3005435 h 6858000"/>
              <a:gd name="connsiteX296" fmla="*/ 5519779 w 7467600"/>
              <a:gd name="connsiteY296" fmla="*/ 4359223 h 6858000"/>
              <a:gd name="connsiteX297" fmla="*/ 5520293 w 7467600"/>
              <a:gd name="connsiteY297" fmla="*/ 4360602 h 6858000"/>
              <a:gd name="connsiteX298" fmla="*/ 5767221 w 7467600"/>
              <a:gd name="connsiteY298" fmla="*/ 4665564 h 6858000"/>
              <a:gd name="connsiteX299" fmla="*/ 6937169 w 7467600"/>
              <a:gd name="connsiteY299" fmla="*/ 4815941 h 6858000"/>
              <a:gd name="connsiteX300" fmla="*/ 6953922 w 7467600"/>
              <a:gd name="connsiteY300" fmla="*/ 4890068 h 6858000"/>
              <a:gd name="connsiteX301" fmla="*/ 6071359 w 7467600"/>
              <a:gd name="connsiteY301" fmla="*/ 4770770 h 6858000"/>
              <a:gd name="connsiteX302" fmla="*/ 6038839 w 7467600"/>
              <a:gd name="connsiteY302" fmla="*/ 4764474 h 6858000"/>
              <a:gd name="connsiteX303" fmla="*/ 6038706 w 7467600"/>
              <a:gd name="connsiteY303" fmla="*/ 4763847 h 6858000"/>
              <a:gd name="connsiteX304" fmla="*/ 6037784 w 7467600"/>
              <a:gd name="connsiteY304" fmla="*/ 4764270 h 6858000"/>
              <a:gd name="connsiteX305" fmla="*/ 6038839 w 7467600"/>
              <a:gd name="connsiteY305" fmla="*/ 4764474 h 6858000"/>
              <a:gd name="connsiteX306" fmla="*/ 6040338 w 7467600"/>
              <a:gd name="connsiteY306" fmla="*/ 4771418 h 6858000"/>
              <a:gd name="connsiteX307" fmla="*/ 6024488 w 7467600"/>
              <a:gd name="connsiteY307" fmla="*/ 4809903 h 6858000"/>
              <a:gd name="connsiteX308" fmla="*/ 5599771 w 7467600"/>
              <a:gd name="connsiteY308" fmla="*/ 5509652 h 6858000"/>
              <a:gd name="connsiteX309" fmla="*/ 5548843 w 7467600"/>
              <a:gd name="connsiteY309" fmla="*/ 5563845 h 6858000"/>
              <a:gd name="connsiteX310" fmla="*/ 5940952 w 7467600"/>
              <a:gd name="connsiteY310" fmla="*/ 6250028 h 6858000"/>
              <a:gd name="connsiteX311" fmla="*/ 6043441 w 7467600"/>
              <a:gd name="connsiteY311" fmla="*/ 6665847 h 6858000"/>
              <a:gd name="connsiteX312" fmla="*/ 6093432 w 7467600"/>
              <a:gd name="connsiteY312" fmla="*/ 6858000 h 6858000"/>
              <a:gd name="connsiteX313" fmla="*/ 6034344 w 7467600"/>
              <a:gd name="connsiteY313" fmla="*/ 6858000 h 6858000"/>
              <a:gd name="connsiteX314" fmla="*/ 6026679 w 7467600"/>
              <a:gd name="connsiteY314" fmla="*/ 6836959 h 6858000"/>
              <a:gd name="connsiteX315" fmla="*/ 5800441 w 7467600"/>
              <a:gd name="connsiteY315" fmla="*/ 6335286 h 6858000"/>
              <a:gd name="connsiteX316" fmla="*/ 5526562 w 7467600"/>
              <a:gd name="connsiteY316" fmla="*/ 5705388 h 6858000"/>
              <a:gd name="connsiteX317" fmla="*/ 5519640 w 7467600"/>
              <a:gd name="connsiteY317" fmla="*/ 5683774 h 6858000"/>
              <a:gd name="connsiteX318" fmla="*/ 5844559 w 7467600"/>
              <a:gd name="connsiteY318" fmla="*/ 6553349 h 6858000"/>
              <a:gd name="connsiteX319" fmla="*/ 5975994 w 7467600"/>
              <a:gd name="connsiteY319" fmla="*/ 6858000 h 6858000"/>
              <a:gd name="connsiteX320" fmla="*/ 5898547 w 7467600"/>
              <a:gd name="connsiteY320" fmla="*/ 6858000 h 6858000"/>
              <a:gd name="connsiteX321" fmla="*/ 5682041 w 7467600"/>
              <a:gd name="connsiteY321" fmla="*/ 6355860 h 6858000"/>
              <a:gd name="connsiteX322" fmla="*/ 5461758 w 7467600"/>
              <a:gd name="connsiteY322" fmla="*/ 5820220 h 6858000"/>
              <a:gd name="connsiteX323" fmla="*/ 5237282 w 7467600"/>
              <a:gd name="connsiteY323" fmla="*/ 6579086 h 6858000"/>
              <a:gd name="connsiteX324" fmla="*/ 5115009 w 7467600"/>
              <a:gd name="connsiteY324" fmla="*/ 6858000 h 6858000"/>
              <a:gd name="connsiteX325" fmla="*/ 5028074 w 7467600"/>
              <a:gd name="connsiteY325" fmla="*/ 6858000 h 6858000"/>
              <a:gd name="connsiteX326" fmla="*/ 5079508 w 7467600"/>
              <a:gd name="connsiteY326" fmla="*/ 6749074 h 6858000"/>
              <a:gd name="connsiteX327" fmla="*/ 5371846 w 7467600"/>
              <a:gd name="connsiteY327" fmla="*/ 5924413 h 6858000"/>
              <a:gd name="connsiteX328" fmla="*/ 5270512 w 7467600"/>
              <a:gd name="connsiteY328" fmla="*/ 6138975 h 6858000"/>
              <a:gd name="connsiteX329" fmla="*/ 5062409 w 7467600"/>
              <a:gd name="connsiteY329" fmla="*/ 6653544 h 6858000"/>
              <a:gd name="connsiteX330" fmla="*/ 5036628 w 7467600"/>
              <a:gd name="connsiteY330" fmla="*/ 6754247 h 6858000"/>
              <a:gd name="connsiteX331" fmla="*/ 5009112 w 7467600"/>
              <a:gd name="connsiteY331" fmla="*/ 6858000 h 6858000"/>
              <a:gd name="connsiteX332" fmla="*/ 4976679 w 7467600"/>
              <a:gd name="connsiteY332" fmla="*/ 6858000 h 6858000"/>
              <a:gd name="connsiteX333" fmla="*/ 5006537 w 7467600"/>
              <a:gd name="connsiteY333" fmla="*/ 6747068 h 6858000"/>
              <a:gd name="connsiteX334" fmla="*/ 5032723 w 7467600"/>
              <a:gd name="connsiteY334" fmla="*/ 6644957 h 6858000"/>
              <a:gd name="connsiteX335" fmla="*/ 5242949 w 7467600"/>
              <a:gd name="connsiteY335" fmla="*/ 6125175 h 6858000"/>
              <a:gd name="connsiteX336" fmla="*/ 5286321 w 7467600"/>
              <a:gd name="connsiteY336" fmla="*/ 6033555 h 6858000"/>
              <a:gd name="connsiteX337" fmla="*/ 5008210 w 7467600"/>
              <a:gd name="connsiteY337" fmla="*/ 6649194 h 6858000"/>
              <a:gd name="connsiteX338" fmla="*/ 4986321 w 7467600"/>
              <a:gd name="connsiteY338" fmla="*/ 6765687 h 6858000"/>
              <a:gd name="connsiteX339" fmla="*/ 4973474 w 7467600"/>
              <a:gd name="connsiteY339" fmla="*/ 6858000 h 6858000"/>
              <a:gd name="connsiteX340" fmla="*/ 4907178 w 7467600"/>
              <a:gd name="connsiteY340" fmla="*/ 6858000 h 6858000"/>
              <a:gd name="connsiteX341" fmla="*/ 4910810 w 7467600"/>
              <a:gd name="connsiteY341" fmla="*/ 6829660 h 6858000"/>
              <a:gd name="connsiteX342" fmla="*/ 4987461 w 7467600"/>
              <a:gd name="connsiteY342" fmla="*/ 6432994 h 6858000"/>
              <a:gd name="connsiteX343" fmla="*/ 5179262 w 7467600"/>
              <a:gd name="connsiteY343" fmla="*/ 6035044 h 6858000"/>
              <a:gd name="connsiteX344" fmla="*/ 4689678 w 7467600"/>
              <a:gd name="connsiteY344" fmla="*/ 6440241 h 6858000"/>
              <a:gd name="connsiteX345" fmla="*/ 4477543 w 7467600"/>
              <a:gd name="connsiteY345" fmla="*/ 6674836 h 6858000"/>
              <a:gd name="connsiteX346" fmla="*/ 4329957 w 7467600"/>
              <a:gd name="connsiteY346" fmla="*/ 6858000 h 6858000"/>
              <a:gd name="connsiteX347" fmla="*/ 4218595 w 7467600"/>
              <a:gd name="connsiteY347" fmla="*/ 6858000 h 6858000"/>
              <a:gd name="connsiteX348" fmla="*/ 4368888 w 7467600"/>
              <a:gd name="connsiteY348" fmla="*/ 6668412 h 6858000"/>
              <a:gd name="connsiteX349" fmla="*/ 4563091 w 7467600"/>
              <a:gd name="connsiteY349" fmla="*/ 6442508 h 6858000"/>
              <a:gd name="connsiteX350" fmla="*/ 5387324 w 7467600"/>
              <a:gd name="connsiteY350" fmla="*/ 5705830 h 6858000"/>
              <a:gd name="connsiteX351" fmla="*/ 5073620 w 7467600"/>
              <a:gd name="connsiteY351" fmla="*/ 5955437 h 6858000"/>
              <a:gd name="connsiteX352" fmla="*/ 4689789 w 7467600"/>
              <a:gd name="connsiteY352" fmla="*/ 6268382 h 6858000"/>
              <a:gd name="connsiteX353" fmla="*/ 4418722 w 7467600"/>
              <a:gd name="connsiteY353" fmla="*/ 6570886 h 6858000"/>
              <a:gd name="connsiteX354" fmla="*/ 4214944 w 7467600"/>
              <a:gd name="connsiteY354" fmla="*/ 6858000 h 6858000"/>
              <a:gd name="connsiteX355" fmla="*/ 4177898 w 7467600"/>
              <a:gd name="connsiteY355" fmla="*/ 6858000 h 6858000"/>
              <a:gd name="connsiteX356" fmla="*/ 4391597 w 7467600"/>
              <a:gd name="connsiteY356" fmla="*/ 6556370 h 6858000"/>
              <a:gd name="connsiteX357" fmla="*/ 4668889 w 7467600"/>
              <a:gd name="connsiteY357" fmla="*/ 6246399 h 6858000"/>
              <a:gd name="connsiteX358" fmla="*/ 5055427 w 7467600"/>
              <a:gd name="connsiteY358" fmla="*/ 5931476 h 6858000"/>
              <a:gd name="connsiteX359" fmla="*/ 5371814 w 7467600"/>
              <a:gd name="connsiteY359" fmla="*/ 5678975 h 6858000"/>
              <a:gd name="connsiteX360" fmla="*/ 4987918 w 7467600"/>
              <a:gd name="connsiteY360" fmla="*/ 5838701 h 6858000"/>
              <a:gd name="connsiteX361" fmla="*/ 4317146 w 7467600"/>
              <a:gd name="connsiteY361" fmla="*/ 6587716 h 6858000"/>
              <a:gd name="connsiteX362" fmla="*/ 4171627 w 7467600"/>
              <a:gd name="connsiteY362" fmla="*/ 6858000 h 6858000"/>
              <a:gd name="connsiteX363" fmla="*/ 4081585 w 7467600"/>
              <a:gd name="connsiteY363" fmla="*/ 6858000 h 6858000"/>
              <a:gd name="connsiteX364" fmla="*/ 4238603 w 7467600"/>
              <a:gd name="connsiteY364" fmla="*/ 6559341 h 6858000"/>
              <a:gd name="connsiteX365" fmla="*/ 4778333 w 7467600"/>
              <a:gd name="connsiteY365" fmla="*/ 5873626 h 6858000"/>
              <a:gd name="connsiteX366" fmla="*/ 5414185 w 7467600"/>
              <a:gd name="connsiteY366" fmla="*/ 5573882 h 6858000"/>
              <a:gd name="connsiteX367" fmla="*/ 5959648 w 7467600"/>
              <a:gd name="connsiteY367" fmla="*/ 4760797 h 6858000"/>
              <a:gd name="connsiteX368" fmla="*/ 5355019 w 7467600"/>
              <a:gd name="connsiteY368" fmla="*/ 4734672 h 6858000"/>
              <a:gd name="connsiteX369" fmla="*/ 5083565 w 7467600"/>
              <a:gd name="connsiteY369" fmla="*/ 5179121 h 6858000"/>
              <a:gd name="connsiteX370" fmla="*/ 4713577 w 7467600"/>
              <a:gd name="connsiteY370" fmla="*/ 5616803 h 6858000"/>
              <a:gd name="connsiteX371" fmla="*/ 3989559 w 7467600"/>
              <a:gd name="connsiteY371" fmla="*/ 6145945 h 6858000"/>
              <a:gd name="connsiteX372" fmla="*/ 3939824 w 7467600"/>
              <a:gd name="connsiteY372" fmla="*/ 6066900 h 6858000"/>
              <a:gd name="connsiteX373" fmla="*/ 4584537 w 7467600"/>
              <a:gd name="connsiteY373" fmla="*/ 5324826 h 6858000"/>
              <a:gd name="connsiteX374" fmla="*/ 5037105 w 7467600"/>
              <a:gd name="connsiteY374" fmla="*/ 5088765 h 6858000"/>
              <a:gd name="connsiteX375" fmla="*/ 5039930 w 7467600"/>
              <a:gd name="connsiteY375" fmla="*/ 5089585 h 6858000"/>
              <a:gd name="connsiteX376" fmla="*/ 5263764 w 7467600"/>
              <a:gd name="connsiteY376" fmla="*/ 4735525 h 6858000"/>
              <a:gd name="connsiteX377" fmla="*/ 4086300 w 7467600"/>
              <a:gd name="connsiteY377" fmla="*/ 4884599 h 6858000"/>
              <a:gd name="connsiteX378" fmla="*/ 4085485 w 7467600"/>
              <a:gd name="connsiteY378" fmla="*/ 4899070 h 6858000"/>
              <a:gd name="connsiteX379" fmla="*/ 3871915 w 7467600"/>
              <a:gd name="connsiteY379" fmla="*/ 5253645 h 6858000"/>
              <a:gd name="connsiteX380" fmla="*/ 3799374 w 7467600"/>
              <a:gd name="connsiteY380" fmla="*/ 5466127 h 6858000"/>
              <a:gd name="connsiteX381" fmla="*/ 3498850 w 7467600"/>
              <a:gd name="connsiteY381" fmla="*/ 6661888 h 6858000"/>
              <a:gd name="connsiteX382" fmla="*/ 3399216 w 7467600"/>
              <a:gd name="connsiteY382" fmla="*/ 6858000 h 6858000"/>
              <a:gd name="connsiteX383" fmla="*/ 3303688 w 7467600"/>
              <a:gd name="connsiteY383" fmla="*/ 6858000 h 6858000"/>
              <a:gd name="connsiteX384" fmla="*/ 3391774 w 7467600"/>
              <a:gd name="connsiteY384" fmla="*/ 6697181 h 6858000"/>
              <a:gd name="connsiteX385" fmla="*/ 3735540 w 7467600"/>
              <a:gd name="connsiteY385" fmla="*/ 5546923 h 6858000"/>
              <a:gd name="connsiteX386" fmla="*/ 3729438 w 7467600"/>
              <a:gd name="connsiteY386" fmla="*/ 5569058 h 6858000"/>
              <a:gd name="connsiteX387" fmla="*/ 3707782 w 7467600"/>
              <a:gd name="connsiteY387" fmla="*/ 5644908 h 6858000"/>
              <a:gd name="connsiteX388" fmla="*/ 3583827 w 7467600"/>
              <a:gd name="connsiteY388" fmla="*/ 6039215 h 6858000"/>
              <a:gd name="connsiteX389" fmla="*/ 3547861 w 7467600"/>
              <a:gd name="connsiteY389" fmla="*/ 6129609 h 6858000"/>
              <a:gd name="connsiteX390" fmla="*/ 3490905 w 7467600"/>
              <a:gd name="connsiteY390" fmla="*/ 6277660 h 6858000"/>
              <a:gd name="connsiteX391" fmla="*/ 3455859 w 7467600"/>
              <a:gd name="connsiteY391" fmla="*/ 6391301 h 6858000"/>
              <a:gd name="connsiteX392" fmla="*/ 3429112 w 7467600"/>
              <a:gd name="connsiteY392" fmla="*/ 6479469 h 6858000"/>
              <a:gd name="connsiteX393" fmla="*/ 3304862 w 7467600"/>
              <a:gd name="connsiteY393" fmla="*/ 6796476 h 6858000"/>
              <a:gd name="connsiteX394" fmla="*/ 3276071 w 7467600"/>
              <a:gd name="connsiteY394" fmla="*/ 6858000 h 6858000"/>
              <a:gd name="connsiteX395" fmla="*/ 3240805 w 7467600"/>
              <a:gd name="connsiteY395" fmla="*/ 6858000 h 6858000"/>
              <a:gd name="connsiteX396" fmla="*/ 3275917 w 7467600"/>
              <a:gd name="connsiteY396" fmla="*/ 6783192 h 6858000"/>
              <a:gd name="connsiteX397" fmla="*/ 3399358 w 7467600"/>
              <a:gd name="connsiteY397" fmla="*/ 6469011 h 6858000"/>
              <a:gd name="connsiteX398" fmla="*/ 3425650 w 7467600"/>
              <a:gd name="connsiteY398" fmla="*/ 6381333 h 6858000"/>
              <a:gd name="connsiteX399" fmla="*/ 3460661 w 7467600"/>
              <a:gd name="connsiteY399" fmla="*/ 6266763 h 6858000"/>
              <a:gd name="connsiteX400" fmla="*/ 3518021 w 7467600"/>
              <a:gd name="connsiteY400" fmla="*/ 6117298 h 6858000"/>
              <a:gd name="connsiteX401" fmla="*/ 3554035 w 7467600"/>
              <a:gd name="connsiteY401" fmla="*/ 6027832 h 6858000"/>
              <a:gd name="connsiteX402" fmla="*/ 3677174 w 7467600"/>
              <a:gd name="connsiteY402" fmla="*/ 5636351 h 6858000"/>
              <a:gd name="connsiteX403" fmla="*/ 3698819 w 7467600"/>
              <a:gd name="connsiteY403" fmla="*/ 5560503 h 6858000"/>
              <a:gd name="connsiteX404" fmla="*/ 3702094 w 7467600"/>
              <a:gd name="connsiteY404" fmla="*/ 5549194 h 6858000"/>
              <a:gd name="connsiteX405" fmla="*/ 3398355 w 7467600"/>
              <a:gd name="connsiteY405" fmla="*/ 6094603 h 6858000"/>
              <a:gd name="connsiteX406" fmla="*/ 3193941 w 7467600"/>
              <a:gd name="connsiteY406" fmla="*/ 6798775 h 6858000"/>
              <a:gd name="connsiteX407" fmla="*/ 3184140 w 7467600"/>
              <a:gd name="connsiteY407" fmla="*/ 6858000 h 6858000"/>
              <a:gd name="connsiteX408" fmla="*/ 3099978 w 7467600"/>
              <a:gd name="connsiteY408" fmla="*/ 6858000 h 6858000"/>
              <a:gd name="connsiteX409" fmla="*/ 3101556 w 7467600"/>
              <a:gd name="connsiteY409" fmla="*/ 6843337 h 6858000"/>
              <a:gd name="connsiteX410" fmla="*/ 3370162 w 7467600"/>
              <a:gd name="connsiteY410" fmla="*/ 5785550 h 6858000"/>
              <a:gd name="connsiteX411" fmla="*/ 3746477 w 7467600"/>
              <a:gd name="connsiteY411" fmla="*/ 5377889 h 6858000"/>
              <a:gd name="connsiteX412" fmla="*/ 3863399 w 7467600"/>
              <a:gd name="connsiteY412" fmla="*/ 5087257 h 6858000"/>
              <a:gd name="connsiteX413" fmla="*/ 3968712 w 7467600"/>
              <a:gd name="connsiteY413" fmla="*/ 4913989 h 6858000"/>
              <a:gd name="connsiteX414" fmla="*/ 2792390 w 7467600"/>
              <a:gd name="connsiteY414" fmla="*/ 5382974 h 6858000"/>
              <a:gd name="connsiteX415" fmla="*/ 2714982 w 7467600"/>
              <a:gd name="connsiteY415" fmla="*/ 5427051 h 6858000"/>
              <a:gd name="connsiteX416" fmla="*/ 2813361 w 7467600"/>
              <a:gd name="connsiteY416" fmla="*/ 6023912 h 6858000"/>
              <a:gd name="connsiteX417" fmla="*/ 2688430 w 7467600"/>
              <a:gd name="connsiteY417" fmla="*/ 6801564 h 6858000"/>
              <a:gd name="connsiteX418" fmla="*/ 2629626 w 7467600"/>
              <a:gd name="connsiteY418" fmla="*/ 6763394 h 6858000"/>
              <a:gd name="connsiteX419" fmla="*/ 2565328 w 7467600"/>
              <a:gd name="connsiteY419" fmla="*/ 5516399 h 6858000"/>
              <a:gd name="connsiteX420" fmla="*/ 1922999 w 7467600"/>
              <a:gd name="connsiteY420" fmla="*/ 5980343 h 6858000"/>
              <a:gd name="connsiteX421" fmla="*/ 1950261 w 7467600"/>
              <a:gd name="connsiteY421" fmla="*/ 6405858 h 6858000"/>
              <a:gd name="connsiteX422" fmla="*/ 2365554 w 7467600"/>
              <a:gd name="connsiteY422" fmla="*/ 6759107 h 6858000"/>
              <a:gd name="connsiteX423" fmla="*/ 2424142 w 7467600"/>
              <a:gd name="connsiteY423" fmla="*/ 6858000 h 6858000"/>
              <a:gd name="connsiteX424" fmla="*/ 2395994 w 7467600"/>
              <a:gd name="connsiteY424" fmla="*/ 6858000 h 6858000"/>
              <a:gd name="connsiteX425" fmla="*/ 2392863 w 7467600"/>
              <a:gd name="connsiteY425" fmla="*/ 6852964 h 6858000"/>
              <a:gd name="connsiteX426" fmla="*/ 2017589 w 7467600"/>
              <a:gd name="connsiteY426" fmla="*/ 6493982 h 6858000"/>
              <a:gd name="connsiteX427" fmla="*/ 2147336 w 7467600"/>
              <a:gd name="connsiteY427" fmla="*/ 6594052 h 6858000"/>
              <a:gd name="connsiteX428" fmla="*/ 2207047 w 7467600"/>
              <a:gd name="connsiteY428" fmla="*/ 6654540 h 6858000"/>
              <a:gd name="connsiteX429" fmla="*/ 2299106 w 7467600"/>
              <a:gd name="connsiteY429" fmla="*/ 6778931 h 6858000"/>
              <a:gd name="connsiteX430" fmla="*/ 2314430 w 7467600"/>
              <a:gd name="connsiteY430" fmla="*/ 6801144 h 6858000"/>
              <a:gd name="connsiteX431" fmla="*/ 2352406 w 7467600"/>
              <a:gd name="connsiteY431" fmla="*/ 6858000 h 6858000"/>
              <a:gd name="connsiteX432" fmla="*/ 2314492 w 7467600"/>
              <a:gd name="connsiteY432" fmla="*/ 6858000 h 6858000"/>
              <a:gd name="connsiteX433" fmla="*/ 2288095 w 7467600"/>
              <a:gd name="connsiteY433" fmla="*/ 6818030 h 6858000"/>
              <a:gd name="connsiteX434" fmla="*/ 2272768 w 7467600"/>
              <a:gd name="connsiteY434" fmla="*/ 6795822 h 6858000"/>
              <a:gd name="connsiteX435" fmla="*/ 2182715 w 7467600"/>
              <a:gd name="connsiteY435" fmla="*/ 6675071 h 6858000"/>
              <a:gd name="connsiteX436" fmla="*/ 2032061 w 7467600"/>
              <a:gd name="connsiteY436" fmla="*/ 6541380 h 6858000"/>
              <a:gd name="connsiteX437" fmla="*/ 2257220 w 7467600"/>
              <a:gd name="connsiteY437" fmla="*/ 6826257 h 6858000"/>
              <a:gd name="connsiteX438" fmla="*/ 2281324 w 7467600"/>
              <a:gd name="connsiteY438" fmla="*/ 6858000 h 6858000"/>
              <a:gd name="connsiteX439" fmla="*/ 2242860 w 7467600"/>
              <a:gd name="connsiteY439" fmla="*/ 6858000 h 6858000"/>
              <a:gd name="connsiteX440" fmla="*/ 2232818 w 7467600"/>
              <a:gd name="connsiteY440" fmla="*/ 6844926 h 6858000"/>
              <a:gd name="connsiteX441" fmla="*/ 1990172 w 7467600"/>
              <a:gd name="connsiteY441" fmla="*/ 6542121 h 6858000"/>
              <a:gd name="connsiteX442" fmla="*/ 2124090 w 7467600"/>
              <a:gd name="connsiteY442" fmla="*/ 6761017 h 6858000"/>
              <a:gd name="connsiteX443" fmla="*/ 2200380 w 7467600"/>
              <a:gd name="connsiteY443" fmla="*/ 6858000 h 6858000"/>
              <a:gd name="connsiteX444" fmla="*/ 2147507 w 7467600"/>
              <a:gd name="connsiteY444" fmla="*/ 6858000 h 6858000"/>
              <a:gd name="connsiteX445" fmla="*/ 2070668 w 7467600"/>
              <a:gd name="connsiteY445" fmla="*/ 6761520 h 6858000"/>
              <a:gd name="connsiteX446" fmla="*/ 1975142 w 7467600"/>
              <a:gd name="connsiteY446" fmla="*/ 6585570 h 6858000"/>
              <a:gd name="connsiteX447" fmla="*/ 2050035 w 7467600"/>
              <a:gd name="connsiteY447" fmla="*/ 6813345 h 6858000"/>
              <a:gd name="connsiteX448" fmla="*/ 2063025 w 7467600"/>
              <a:gd name="connsiteY448" fmla="*/ 6858000 h 6858000"/>
              <a:gd name="connsiteX449" fmla="*/ 2021675 w 7467600"/>
              <a:gd name="connsiteY449" fmla="*/ 6858000 h 6858000"/>
              <a:gd name="connsiteX450" fmla="*/ 2019308 w 7467600"/>
              <a:gd name="connsiteY450" fmla="*/ 6847118 h 6858000"/>
              <a:gd name="connsiteX451" fmla="*/ 1938835 w 7467600"/>
              <a:gd name="connsiteY451" fmla="*/ 6551160 h 6858000"/>
              <a:gd name="connsiteX452" fmla="*/ 1953230 w 7467600"/>
              <a:gd name="connsiteY452" fmla="*/ 6759699 h 6858000"/>
              <a:gd name="connsiteX453" fmla="*/ 1956763 w 7467600"/>
              <a:gd name="connsiteY453" fmla="*/ 6778191 h 6858000"/>
              <a:gd name="connsiteX454" fmla="*/ 1967925 w 7467600"/>
              <a:gd name="connsiteY454" fmla="*/ 6858000 h 6858000"/>
              <a:gd name="connsiteX455" fmla="*/ 1936622 w 7467600"/>
              <a:gd name="connsiteY455" fmla="*/ 6858000 h 6858000"/>
              <a:gd name="connsiteX456" fmla="*/ 1926261 w 7467600"/>
              <a:gd name="connsiteY456" fmla="*/ 6784064 h 6858000"/>
              <a:gd name="connsiteX457" fmla="*/ 1922724 w 7467600"/>
              <a:gd name="connsiteY457" fmla="*/ 6765577 h 6858000"/>
              <a:gd name="connsiteX458" fmla="*/ 1904650 w 7467600"/>
              <a:gd name="connsiteY458" fmla="*/ 6639616 h 6858000"/>
              <a:gd name="connsiteX459" fmla="*/ 1885273 w 7467600"/>
              <a:gd name="connsiteY459" fmla="*/ 6858000 h 6858000"/>
              <a:gd name="connsiteX460" fmla="*/ 1854363 w 7467600"/>
              <a:gd name="connsiteY460" fmla="*/ 6858000 h 6858000"/>
              <a:gd name="connsiteX461" fmla="*/ 1880391 w 7467600"/>
              <a:gd name="connsiteY461" fmla="*/ 6603796 h 6858000"/>
              <a:gd name="connsiteX462" fmla="*/ 1818273 w 7467600"/>
              <a:gd name="connsiteY462" fmla="*/ 6715729 h 6858000"/>
              <a:gd name="connsiteX463" fmla="*/ 1794691 w 7467600"/>
              <a:gd name="connsiteY463" fmla="*/ 6843239 h 6858000"/>
              <a:gd name="connsiteX464" fmla="*/ 1794914 w 7467600"/>
              <a:gd name="connsiteY464" fmla="*/ 6858000 h 6858000"/>
              <a:gd name="connsiteX465" fmla="*/ 1746128 w 7467600"/>
              <a:gd name="connsiteY465" fmla="*/ 6858000 h 6858000"/>
              <a:gd name="connsiteX466" fmla="*/ 1753934 w 7467600"/>
              <a:gd name="connsiteY466" fmla="*/ 6724796 h 6858000"/>
              <a:gd name="connsiteX467" fmla="*/ 1792053 w 7467600"/>
              <a:gd name="connsiteY467" fmla="*/ 6572396 h 6858000"/>
              <a:gd name="connsiteX468" fmla="*/ 1862248 w 7467600"/>
              <a:gd name="connsiteY468" fmla="*/ 6266397 h 6858000"/>
              <a:gd name="connsiteX469" fmla="*/ 1862250 w 7467600"/>
              <a:gd name="connsiteY469" fmla="*/ 6033531 h 6858000"/>
              <a:gd name="connsiteX470" fmla="*/ 1211999 w 7467600"/>
              <a:gd name="connsiteY470" fmla="*/ 6683610 h 6858000"/>
              <a:gd name="connsiteX471" fmla="*/ 1213266 w 7467600"/>
              <a:gd name="connsiteY471" fmla="*/ 6691947 h 6858000"/>
              <a:gd name="connsiteX472" fmla="*/ 1203370 w 7467600"/>
              <a:gd name="connsiteY472" fmla="*/ 6850676 h 6858000"/>
              <a:gd name="connsiteX473" fmla="*/ 1203671 w 7467600"/>
              <a:gd name="connsiteY473" fmla="*/ 6858000 h 6858000"/>
              <a:gd name="connsiteX474" fmla="*/ 1143180 w 7467600"/>
              <a:gd name="connsiteY474" fmla="*/ 6858000 h 6858000"/>
              <a:gd name="connsiteX475" fmla="*/ 1142176 w 7467600"/>
              <a:gd name="connsiteY475" fmla="*/ 6766045 h 6858000"/>
              <a:gd name="connsiteX476" fmla="*/ 1067484 w 7467600"/>
              <a:gd name="connsiteY476" fmla="*/ 6858000 h 6858000"/>
              <a:gd name="connsiteX477" fmla="*/ 953928 w 7467600"/>
              <a:gd name="connsiteY477" fmla="*/ 6858000 h 6858000"/>
              <a:gd name="connsiteX478" fmla="*/ 959715 w 7467600"/>
              <a:gd name="connsiteY478" fmla="*/ 6850185 h 6858000"/>
              <a:gd name="connsiteX479" fmla="*/ 1483788 w 7467600"/>
              <a:gd name="connsiteY479" fmla="*/ 6259174 h 6858000"/>
              <a:gd name="connsiteX480" fmla="*/ 1100671 w 7467600"/>
              <a:gd name="connsiteY480" fmla="*/ 6252137 h 6858000"/>
              <a:gd name="connsiteX481" fmla="*/ 1090144 w 7467600"/>
              <a:gd name="connsiteY481" fmla="*/ 6256748 h 6858000"/>
              <a:gd name="connsiteX482" fmla="*/ 1095872 w 7467600"/>
              <a:gd name="connsiteY482" fmla="*/ 6271892 h 6858000"/>
              <a:gd name="connsiteX483" fmla="*/ 262785 w 7467600"/>
              <a:gd name="connsiteY483" fmla="*/ 6845450 h 6858000"/>
              <a:gd name="connsiteX484" fmla="*/ 209968 w 7467600"/>
              <a:gd name="connsiteY484" fmla="*/ 6770713 h 6858000"/>
              <a:gd name="connsiteX485" fmla="*/ 873460 w 7467600"/>
              <a:gd name="connsiteY485" fmla="*/ 6253768 h 6858000"/>
              <a:gd name="connsiteX486" fmla="*/ 192686 w 7467600"/>
              <a:gd name="connsiteY486" fmla="*/ 5849257 h 6858000"/>
              <a:gd name="connsiteX487" fmla="*/ 4696 w 7467600"/>
              <a:gd name="connsiteY487" fmla="*/ 5697668 h 6858000"/>
              <a:gd name="connsiteX488" fmla="*/ 0 w 7467600"/>
              <a:gd name="connsiteY488" fmla="*/ 5689984 h 6858000"/>
              <a:gd name="connsiteX489" fmla="*/ 0 w 7467600"/>
              <a:gd name="connsiteY489" fmla="*/ 5513472 h 6858000"/>
              <a:gd name="connsiteX490" fmla="*/ 174101 w 7467600"/>
              <a:gd name="connsiteY490" fmla="*/ 5620277 h 6858000"/>
              <a:gd name="connsiteX491" fmla="*/ 891800 w 7467600"/>
              <a:gd name="connsiteY491" fmla="*/ 6036935 h 6858000"/>
              <a:gd name="connsiteX492" fmla="*/ 1072219 w 7467600"/>
              <a:gd name="connsiteY492" fmla="*/ 6169443 h 6858000"/>
              <a:gd name="connsiteX493" fmla="*/ 1074117 w 7467600"/>
              <a:gd name="connsiteY493" fmla="*/ 6170301 h 6858000"/>
              <a:gd name="connsiteX494" fmla="*/ 1083114 w 7467600"/>
              <a:gd name="connsiteY494" fmla="*/ 6174131 h 6858000"/>
              <a:gd name="connsiteX495" fmla="*/ 1543010 w 7467600"/>
              <a:gd name="connsiteY495" fmla="*/ 6191140 h 6858000"/>
              <a:gd name="connsiteX496" fmla="*/ 1551080 w 7467600"/>
              <a:gd name="connsiteY496" fmla="*/ 6195006 h 6858000"/>
              <a:gd name="connsiteX497" fmla="*/ 2345443 w 7467600"/>
              <a:gd name="connsiteY497" fmla="*/ 5549882 h 6858000"/>
              <a:gd name="connsiteX498" fmla="*/ 1721499 w 7467600"/>
              <a:gd name="connsiteY498" fmla="*/ 5599969 h 6858000"/>
              <a:gd name="connsiteX499" fmla="*/ 767716 w 7467600"/>
              <a:gd name="connsiteY499" fmla="*/ 5472768 h 6858000"/>
              <a:gd name="connsiteX500" fmla="*/ 722147 w 7467600"/>
              <a:gd name="connsiteY500" fmla="*/ 5393091 h 6858000"/>
              <a:gd name="connsiteX501" fmla="*/ 1485552 w 7467600"/>
              <a:gd name="connsiteY501" fmla="*/ 5313202 h 6858000"/>
              <a:gd name="connsiteX502" fmla="*/ 2143004 w 7467600"/>
              <a:gd name="connsiteY502" fmla="*/ 5402420 h 6858000"/>
              <a:gd name="connsiteX503" fmla="*/ 1933391 w 7467600"/>
              <a:gd name="connsiteY503" fmla="*/ 5156971 h 6858000"/>
              <a:gd name="connsiteX504" fmla="*/ 1827118 w 7467600"/>
              <a:gd name="connsiteY504" fmla="*/ 4968410 h 6858000"/>
              <a:gd name="connsiteX505" fmla="*/ 1837349 w 7467600"/>
              <a:gd name="connsiteY505" fmla="*/ 4956357 h 6858000"/>
              <a:gd name="connsiteX506" fmla="*/ 2162835 w 7467600"/>
              <a:gd name="connsiteY506" fmla="*/ 5187853 h 6858000"/>
              <a:gd name="connsiteX507" fmla="*/ 2257167 w 7467600"/>
              <a:gd name="connsiteY507" fmla="*/ 5462123 h 6858000"/>
              <a:gd name="connsiteX508" fmla="*/ 2261598 w 7467600"/>
              <a:gd name="connsiteY508" fmla="*/ 5467998 h 6858000"/>
              <a:gd name="connsiteX509" fmla="*/ 2437177 w 7467600"/>
              <a:gd name="connsiteY509" fmla="*/ 5479608 h 6858000"/>
              <a:gd name="connsiteX510" fmla="*/ 2445247 w 7467600"/>
              <a:gd name="connsiteY510" fmla="*/ 5483476 h 6858000"/>
              <a:gd name="connsiteX511" fmla="*/ 2743626 w 7467600"/>
              <a:gd name="connsiteY511" fmla="*/ 5304819 h 6858000"/>
              <a:gd name="connsiteX512" fmla="*/ 3048102 w 7467600"/>
              <a:gd name="connsiteY512" fmla="*/ 5150595 h 6858000"/>
              <a:gd name="connsiteX513" fmla="*/ 1799414 w 7467600"/>
              <a:gd name="connsiteY513" fmla="*/ 4694732 h 6858000"/>
              <a:gd name="connsiteX514" fmla="*/ 1771735 w 7467600"/>
              <a:gd name="connsiteY514" fmla="*/ 4619929 h 6858000"/>
              <a:gd name="connsiteX515" fmla="*/ 3104273 w 7467600"/>
              <a:gd name="connsiteY515" fmla="*/ 5076159 h 6858000"/>
              <a:gd name="connsiteX516" fmla="*/ 3113245 w 7467600"/>
              <a:gd name="connsiteY516" fmla="*/ 5090705 h 6858000"/>
              <a:gd name="connsiteX517" fmla="*/ 3126294 w 7467600"/>
              <a:gd name="connsiteY517" fmla="*/ 5114400 h 6858000"/>
              <a:gd name="connsiteX518" fmla="*/ 3937433 w 7467600"/>
              <a:gd name="connsiteY518" fmla="*/ 4830473 h 6858000"/>
              <a:gd name="connsiteX519" fmla="*/ 3590475 w 7467600"/>
              <a:gd name="connsiteY519" fmla="*/ 4597974 h 6858000"/>
              <a:gd name="connsiteX520" fmla="*/ 3100264 w 7467600"/>
              <a:gd name="connsiteY520" fmla="*/ 4579845 h 6858000"/>
              <a:gd name="connsiteX521" fmla="*/ 2183576 w 7467600"/>
              <a:gd name="connsiteY521" fmla="*/ 4227150 h 6858000"/>
              <a:gd name="connsiteX522" fmla="*/ 2151029 w 7467600"/>
              <a:gd name="connsiteY522" fmla="*/ 4146947 h 6858000"/>
              <a:gd name="connsiteX523" fmla="*/ 3563434 w 7467600"/>
              <a:gd name="connsiteY523" fmla="*/ 4469115 h 6858000"/>
              <a:gd name="connsiteX524" fmla="*/ 3177952 w 7467600"/>
              <a:gd name="connsiteY524" fmla="*/ 3657386 h 6858000"/>
              <a:gd name="connsiteX525" fmla="*/ 3189263 w 7467600"/>
              <a:gd name="connsiteY525" fmla="*/ 3625726 h 6858000"/>
              <a:gd name="connsiteX526" fmla="*/ 3560912 w 7467600"/>
              <a:gd name="connsiteY526" fmla="*/ 4079863 h 6858000"/>
              <a:gd name="connsiteX527" fmla="*/ 3626636 w 7467600"/>
              <a:gd name="connsiteY527" fmla="*/ 4512230 h 6858000"/>
              <a:gd name="connsiteX528" fmla="*/ 3653088 w 7467600"/>
              <a:gd name="connsiteY528" fmla="*/ 4521417 h 6858000"/>
              <a:gd name="connsiteX529" fmla="*/ 3988128 w 7467600"/>
              <a:gd name="connsiteY529" fmla="*/ 4817267 h 6858000"/>
              <a:gd name="connsiteX530" fmla="*/ 4830582 w 7467600"/>
              <a:gd name="connsiteY530" fmla="*/ 4676000 h 6858000"/>
              <a:gd name="connsiteX531" fmla="*/ 4830100 w 7467600"/>
              <a:gd name="connsiteY531" fmla="*/ 4675554 h 6858000"/>
              <a:gd name="connsiteX532" fmla="*/ 4036318 w 7467600"/>
              <a:gd name="connsiteY532" fmla="*/ 4147013 h 6858000"/>
              <a:gd name="connsiteX533" fmla="*/ 3432098 w 7467600"/>
              <a:gd name="connsiteY533" fmla="*/ 3537312 h 6858000"/>
              <a:gd name="connsiteX534" fmla="*/ 3446761 w 7467600"/>
              <a:gd name="connsiteY534" fmla="*/ 3461278 h 6858000"/>
              <a:gd name="connsiteX535" fmla="*/ 4419733 w 7467600"/>
              <a:gd name="connsiteY535" fmla="*/ 3963555 h 6858000"/>
              <a:gd name="connsiteX536" fmla="*/ 4781371 w 7467600"/>
              <a:gd name="connsiteY536" fmla="*/ 4458604 h 6858000"/>
              <a:gd name="connsiteX537" fmla="*/ 4780440 w 7467600"/>
              <a:gd name="connsiteY537" fmla="*/ 4470290 h 6858000"/>
              <a:gd name="connsiteX538" fmla="*/ 4898954 w 7467600"/>
              <a:gd name="connsiteY538" fmla="*/ 4662092 h 6858000"/>
              <a:gd name="connsiteX539" fmla="*/ 4900699 w 7467600"/>
              <a:gd name="connsiteY539" fmla="*/ 4670867 h 6858000"/>
              <a:gd name="connsiteX540" fmla="*/ 5714511 w 7467600"/>
              <a:gd name="connsiteY540" fmla="*/ 4663483 h 6858000"/>
              <a:gd name="connsiteX541" fmla="*/ 5464793 w 7467600"/>
              <a:gd name="connsiteY541" fmla="*/ 4393556 h 6858000"/>
              <a:gd name="connsiteX542" fmla="*/ 5461897 w 7467600"/>
              <a:gd name="connsiteY542" fmla="*/ 4390879 h 6858000"/>
              <a:gd name="connsiteX543" fmla="*/ 4294126 w 7467600"/>
              <a:gd name="connsiteY543" fmla="*/ 3303048 h 6858000"/>
              <a:gd name="connsiteX544" fmla="*/ 4305321 w 7467600"/>
              <a:gd name="connsiteY544" fmla="*/ 3256953 h 6858000"/>
              <a:gd name="connsiteX545" fmla="*/ 4949299 w 7467600"/>
              <a:gd name="connsiteY545" fmla="*/ 3766336 h 6858000"/>
              <a:gd name="connsiteX546" fmla="*/ 5291452 w 7467600"/>
              <a:gd name="connsiteY546" fmla="*/ 4076801 h 6858000"/>
              <a:gd name="connsiteX547" fmla="*/ 5434998 w 7467600"/>
              <a:gd name="connsiteY547" fmla="*/ 4254100 h 6858000"/>
              <a:gd name="connsiteX548" fmla="*/ 5351015 w 7467600"/>
              <a:gd name="connsiteY548" fmla="*/ 3760989 h 6858000"/>
              <a:gd name="connsiteX549" fmla="*/ 5413780 w 7467600"/>
              <a:gd name="connsiteY549" fmla="*/ 2966265 h 6858000"/>
              <a:gd name="connsiteX550" fmla="*/ 5425627 w 7467600"/>
              <a:gd name="connsiteY550" fmla="*/ 2954192 h 6858000"/>
              <a:gd name="connsiteX551" fmla="*/ 6604735 w 7467600"/>
              <a:gd name="connsiteY551" fmla="*/ 2041381 h 6858000"/>
              <a:gd name="connsiteX552" fmla="*/ 7204487 w 7467600"/>
              <a:gd name="connsiteY552" fmla="*/ 2742112 h 6858000"/>
              <a:gd name="connsiteX553" fmla="*/ 7131592 w 7467600"/>
              <a:gd name="connsiteY553" fmla="*/ 2672096 h 6858000"/>
              <a:gd name="connsiteX554" fmla="*/ 6996344 w 7467600"/>
              <a:gd name="connsiteY554" fmla="*/ 2518310 h 6858000"/>
              <a:gd name="connsiteX555" fmla="*/ 6735495 w 7467600"/>
              <a:gd name="connsiteY555" fmla="*/ 2196890 h 6858000"/>
              <a:gd name="connsiteX556" fmla="*/ 6721901 w 7467600"/>
              <a:gd name="connsiteY556" fmla="*/ 2179274 h 6858000"/>
              <a:gd name="connsiteX557" fmla="*/ 6604735 w 7467600"/>
              <a:gd name="connsiteY557" fmla="*/ 2041381 h 6858000"/>
              <a:gd name="connsiteX558" fmla="*/ 6591670 w 7467600"/>
              <a:gd name="connsiteY558" fmla="*/ 1988277 h 6858000"/>
              <a:gd name="connsiteX559" fmla="*/ 6747349 w 7467600"/>
              <a:gd name="connsiteY559" fmla="*/ 2160069 h 6858000"/>
              <a:gd name="connsiteX560" fmla="*/ 6760943 w 7467600"/>
              <a:gd name="connsiteY560" fmla="*/ 2177686 h 6858000"/>
              <a:gd name="connsiteX561" fmla="*/ 7021065 w 7467600"/>
              <a:gd name="connsiteY561" fmla="*/ 2498102 h 6858000"/>
              <a:gd name="connsiteX562" fmla="*/ 7155223 w 7467600"/>
              <a:gd name="connsiteY562" fmla="*/ 2650386 h 6858000"/>
              <a:gd name="connsiteX563" fmla="*/ 7203167 w 7467600"/>
              <a:gd name="connsiteY563" fmla="*/ 2697288 h 6858000"/>
              <a:gd name="connsiteX564" fmla="*/ 6937703 w 7467600"/>
              <a:gd name="connsiteY564" fmla="*/ 2321981 h 6858000"/>
              <a:gd name="connsiteX565" fmla="*/ 6591670 w 7467600"/>
              <a:gd name="connsiteY565" fmla="*/ 1988277 h 6858000"/>
              <a:gd name="connsiteX566" fmla="*/ 5798671 w 7467600"/>
              <a:gd name="connsiteY566" fmla="*/ 1981601 h 6858000"/>
              <a:gd name="connsiteX567" fmla="*/ 5754709 w 7467600"/>
              <a:gd name="connsiteY567" fmla="*/ 2071454 h 6858000"/>
              <a:gd name="connsiteX568" fmla="*/ 5763044 w 7467600"/>
              <a:gd name="connsiteY568" fmla="*/ 2842206 h 6858000"/>
              <a:gd name="connsiteX569" fmla="*/ 5764974 w 7467600"/>
              <a:gd name="connsiteY569" fmla="*/ 2799609 h 6858000"/>
              <a:gd name="connsiteX570" fmla="*/ 5767665 w 7467600"/>
              <a:gd name="connsiteY570" fmla="*/ 2666409 h 6858000"/>
              <a:gd name="connsiteX571" fmla="*/ 5763055 w 7467600"/>
              <a:gd name="connsiteY571" fmla="*/ 2579705 h 6858000"/>
              <a:gd name="connsiteX572" fmla="*/ 5758079 w 7467600"/>
              <a:gd name="connsiteY572" fmla="*/ 2492508 h 6858000"/>
              <a:gd name="connsiteX573" fmla="*/ 5779325 w 7467600"/>
              <a:gd name="connsiteY573" fmla="*/ 2197069 h 6858000"/>
              <a:gd name="connsiteX574" fmla="*/ 5798671 w 7467600"/>
              <a:gd name="connsiteY574" fmla="*/ 1981601 h 6858000"/>
              <a:gd name="connsiteX575" fmla="*/ 5829202 w 7467600"/>
              <a:gd name="connsiteY575" fmla="*/ 1971679 h 6858000"/>
              <a:gd name="connsiteX576" fmla="*/ 5809558 w 7467600"/>
              <a:gd name="connsiteY576" fmla="*/ 2198043 h 6858000"/>
              <a:gd name="connsiteX577" fmla="*/ 5788653 w 7467600"/>
              <a:gd name="connsiteY577" fmla="*/ 2489430 h 6858000"/>
              <a:gd name="connsiteX578" fmla="*/ 5793439 w 7467600"/>
              <a:gd name="connsiteY578" fmla="*/ 2575235 h 6858000"/>
              <a:gd name="connsiteX579" fmla="*/ 5796837 w 7467600"/>
              <a:gd name="connsiteY579" fmla="*/ 2637633 h 6858000"/>
              <a:gd name="connsiteX580" fmla="*/ 5818614 w 7467600"/>
              <a:gd name="connsiteY580" fmla="*/ 2473055 h 6858000"/>
              <a:gd name="connsiteX581" fmla="*/ 5829202 w 7467600"/>
              <a:gd name="connsiteY581" fmla="*/ 1971679 h 6858000"/>
              <a:gd name="connsiteX582" fmla="*/ 5911389 w 7467600"/>
              <a:gd name="connsiteY582" fmla="*/ 1898371 h 6858000"/>
              <a:gd name="connsiteX583" fmla="*/ 6237627 w 7467600"/>
              <a:gd name="connsiteY583" fmla="*/ 2231921 h 6858000"/>
              <a:gd name="connsiteX584" fmla="*/ 5911389 w 7467600"/>
              <a:gd name="connsiteY584" fmla="*/ 1898371 h 6858000"/>
              <a:gd name="connsiteX585" fmla="*/ 6944437 w 7467600"/>
              <a:gd name="connsiteY585" fmla="*/ 1575402 h 6858000"/>
              <a:gd name="connsiteX586" fmla="*/ 6304730 w 7467600"/>
              <a:gd name="connsiteY586" fmla="*/ 1766654 h 6858000"/>
              <a:gd name="connsiteX587" fmla="*/ 6944437 w 7467600"/>
              <a:gd name="connsiteY587" fmla="*/ 1575402 h 6858000"/>
              <a:gd name="connsiteX588" fmla="*/ 7019523 w 7467600"/>
              <a:gd name="connsiteY588" fmla="*/ 1519450 h 6858000"/>
              <a:gd name="connsiteX589" fmla="*/ 6298091 w 7467600"/>
              <a:gd name="connsiteY589" fmla="*/ 1737122 h 6858000"/>
              <a:gd name="connsiteX590" fmla="*/ 7019523 w 7467600"/>
              <a:gd name="connsiteY590" fmla="*/ 1519450 h 6858000"/>
              <a:gd name="connsiteX591" fmla="*/ 2399523 w 7467600"/>
              <a:gd name="connsiteY591" fmla="*/ 1428234 h 6858000"/>
              <a:gd name="connsiteX592" fmla="*/ 2224982 w 7467600"/>
              <a:gd name="connsiteY592" fmla="*/ 1826201 h 6858000"/>
              <a:gd name="connsiteX593" fmla="*/ 2096099 w 7467600"/>
              <a:gd name="connsiteY593" fmla="*/ 2345900 h 6858000"/>
              <a:gd name="connsiteX594" fmla="*/ 2283317 w 7467600"/>
              <a:gd name="connsiteY594" fmla="*/ 1796925 h 6858000"/>
              <a:gd name="connsiteX595" fmla="*/ 2399523 w 7467600"/>
              <a:gd name="connsiteY595" fmla="*/ 1428234 h 6858000"/>
              <a:gd name="connsiteX596" fmla="*/ 2448558 w 7467600"/>
              <a:gd name="connsiteY596" fmla="*/ 1373435 h 6858000"/>
              <a:gd name="connsiteX597" fmla="*/ 2312521 w 7467600"/>
              <a:gd name="connsiteY597" fmla="*/ 1806140 h 6858000"/>
              <a:gd name="connsiteX598" fmla="*/ 2127533 w 7467600"/>
              <a:gd name="connsiteY598" fmla="*/ 2348380 h 6858000"/>
              <a:gd name="connsiteX599" fmla="*/ 2358080 w 7467600"/>
              <a:gd name="connsiteY599" fmla="*/ 1866134 h 6858000"/>
              <a:gd name="connsiteX600" fmla="*/ 2407436 w 7467600"/>
              <a:gd name="connsiteY600" fmla="*/ 1651070 h 6858000"/>
              <a:gd name="connsiteX601" fmla="*/ 2448558 w 7467600"/>
              <a:gd name="connsiteY601" fmla="*/ 1373435 h 6858000"/>
              <a:gd name="connsiteX602" fmla="*/ 278707 w 7467600"/>
              <a:gd name="connsiteY602" fmla="*/ 1352270 h 6858000"/>
              <a:gd name="connsiteX603" fmla="*/ 321570 w 7467600"/>
              <a:gd name="connsiteY603" fmla="*/ 1861610 h 6858000"/>
              <a:gd name="connsiteX604" fmla="*/ 294281 w 7467600"/>
              <a:gd name="connsiteY604" fmla="*/ 1440658 h 6858000"/>
              <a:gd name="connsiteX605" fmla="*/ 278707 w 7467600"/>
              <a:gd name="connsiteY605" fmla="*/ 1352270 h 6858000"/>
              <a:gd name="connsiteX606" fmla="*/ 1423821 w 7467600"/>
              <a:gd name="connsiteY606" fmla="*/ 1351958 h 6858000"/>
              <a:gd name="connsiteX607" fmla="*/ 1638521 w 7467600"/>
              <a:gd name="connsiteY607" fmla="*/ 1908470 h 6858000"/>
              <a:gd name="connsiteX608" fmla="*/ 1754199 w 7467600"/>
              <a:gd name="connsiteY608" fmla="*/ 2149284 h 6858000"/>
              <a:gd name="connsiteX609" fmla="*/ 1908359 w 7467600"/>
              <a:gd name="connsiteY609" fmla="*/ 2364988 h 6858000"/>
              <a:gd name="connsiteX610" fmla="*/ 1647661 w 7467600"/>
              <a:gd name="connsiteY610" fmla="*/ 1825945 h 6858000"/>
              <a:gd name="connsiteX611" fmla="*/ 1423821 w 7467600"/>
              <a:gd name="connsiteY611" fmla="*/ 1351958 h 6858000"/>
              <a:gd name="connsiteX612" fmla="*/ 1431890 w 7467600"/>
              <a:gd name="connsiteY612" fmla="*/ 1306475 h 6858000"/>
              <a:gd name="connsiteX613" fmla="*/ 1507597 w 7467600"/>
              <a:gd name="connsiteY613" fmla="*/ 1446132 h 6858000"/>
              <a:gd name="connsiteX614" fmla="*/ 1674586 w 7467600"/>
              <a:gd name="connsiteY614" fmla="*/ 1813832 h 6858000"/>
              <a:gd name="connsiteX615" fmla="*/ 1815950 w 7467600"/>
              <a:gd name="connsiteY615" fmla="*/ 2128564 h 6858000"/>
              <a:gd name="connsiteX616" fmla="*/ 1984242 w 7467600"/>
              <a:gd name="connsiteY616" fmla="*/ 2430829 h 6858000"/>
              <a:gd name="connsiteX617" fmla="*/ 2014023 w 7467600"/>
              <a:gd name="connsiteY617" fmla="*/ 2450995 h 6858000"/>
              <a:gd name="connsiteX618" fmla="*/ 1747337 w 7467600"/>
              <a:gd name="connsiteY618" fmla="*/ 1855264 h 6858000"/>
              <a:gd name="connsiteX619" fmla="*/ 1533749 w 7467600"/>
              <a:gd name="connsiteY619" fmla="*/ 1478656 h 6858000"/>
              <a:gd name="connsiteX620" fmla="*/ 1431890 w 7467600"/>
              <a:gd name="connsiteY620" fmla="*/ 1306475 h 6858000"/>
              <a:gd name="connsiteX621" fmla="*/ 5052692 w 7467600"/>
              <a:gd name="connsiteY621" fmla="*/ 1292994 h 6858000"/>
              <a:gd name="connsiteX622" fmla="*/ 5200661 w 7467600"/>
              <a:gd name="connsiteY622" fmla="*/ 1635186 h 6858000"/>
              <a:gd name="connsiteX623" fmla="*/ 5297138 w 7467600"/>
              <a:gd name="connsiteY623" fmla="*/ 1906351 h 6858000"/>
              <a:gd name="connsiteX624" fmla="*/ 5052692 w 7467600"/>
              <a:gd name="connsiteY624" fmla="*/ 1292994 h 6858000"/>
              <a:gd name="connsiteX625" fmla="*/ 5009948 w 7467600"/>
              <a:gd name="connsiteY625" fmla="*/ 1273619 h 6858000"/>
              <a:gd name="connsiteX626" fmla="*/ 5121777 w 7467600"/>
              <a:gd name="connsiteY626" fmla="*/ 1654213 h 6858000"/>
              <a:gd name="connsiteX627" fmla="*/ 5293545 w 7467600"/>
              <a:gd name="connsiteY627" fmla="*/ 2072247 h 6858000"/>
              <a:gd name="connsiteX628" fmla="*/ 5294042 w 7467600"/>
              <a:gd name="connsiteY628" fmla="*/ 2065019 h 6858000"/>
              <a:gd name="connsiteX629" fmla="*/ 5171936 w 7467600"/>
              <a:gd name="connsiteY629" fmla="*/ 1647613 h 6858000"/>
              <a:gd name="connsiteX630" fmla="*/ 5009948 w 7467600"/>
              <a:gd name="connsiteY630" fmla="*/ 1273619 h 6858000"/>
              <a:gd name="connsiteX631" fmla="*/ 655236 w 7467600"/>
              <a:gd name="connsiteY631" fmla="*/ 1268632 h 6858000"/>
              <a:gd name="connsiteX632" fmla="*/ 839521 w 7467600"/>
              <a:gd name="connsiteY632" fmla="*/ 1685315 h 6858000"/>
              <a:gd name="connsiteX633" fmla="*/ 1109416 w 7467600"/>
              <a:gd name="connsiteY633" fmla="*/ 2061663 h 6858000"/>
              <a:gd name="connsiteX634" fmla="*/ 1298300 w 7467600"/>
              <a:gd name="connsiteY634" fmla="*/ 2247742 h 6858000"/>
              <a:gd name="connsiteX635" fmla="*/ 1125871 w 7467600"/>
              <a:gd name="connsiteY635" fmla="*/ 1989513 h 6858000"/>
              <a:gd name="connsiteX636" fmla="*/ 981574 w 7467600"/>
              <a:gd name="connsiteY636" fmla="*/ 1783157 h 6858000"/>
              <a:gd name="connsiteX637" fmla="*/ 922198 w 7467600"/>
              <a:gd name="connsiteY637" fmla="*/ 1677437 h 6858000"/>
              <a:gd name="connsiteX638" fmla="*/ 869293 w 7467600"/>
              <a:gd name="connsiteY638" fmla="*/ 1583214 h 6858000"/>
              <a:gd name="connsiteX639" fmla="*/ 751431 w 7467600"/>
              <a:gd name="connsiteY639" fmla="*/ 1405731 h 6858000"/>
              <a:gd name="connsiteX640" fmla="*/ 655236 w 7467600"/>
              <a:gd name="connsiteY640" fmla="*/ 1268632 h 6858000"/>
              <a:gd name="connsiteX641" fmla="*/ 6516292 w 7467600"/>
              <a:gd name="connsiteY641" fmla="*/ 1263064 h 6858000"/>
              <a:gd name="connsiteX642" fmla="*/ 5736320 w 7467600"/>
              <a:gd name="connsiteY642" fmla="*/ 1501803 h 6858000"/>
              <a:gd name="connsiteX643" fmla="*/ 6516292 w 7467600"/>
              <a:gd name="connsiteY643" fmla="*/ 1263064 h 6858000"/>
              <a:gd name="connsiteX644" fmla="*/ 291466 w 7467600"/>
              <a:gd name="connsiteY644" fmla="*/ 1250369 h 6858000"/>
              <a:gd name="connsiteX645" fmla="*/ 323180 w 7467600"/>
              <a:gd name="connsiteY645" fmla="*/ 1435283 h 6858000"/>
              <a:gd name="connsiteX646" fmla="*/ 349381 w 7467600"/>
              <a:gd name="connsiteY646" fmla="*/ 1875041 h 6858000"/>
              <a:gd name="connsiteX647" fmla="*/ 374363 w 7467600"/>
              <a:gd name="connsiteY647" fmla="*/ 1506494 h 6858000"/>
              <a:gd name="connsiteX648" fmla="*/ 302168 w 7467600"/>
              <a:gd name="connsiteY648" fmla="*/ 1274495 h 6858000"/>
              <a:gd name="connsiteX649" fmla="*/ 291466 w 7467600"/>
              <a:gd name="connsiteY649" fmla="*/ 1250369 h 6858000"/>
              <a:gd name="connsiteX650" fmla="*/ 678222 w 7467600"/>
              <a:gd name="connsiteY650" fmla="*/ 1248670 h 6858000"/>
              <a:gd name="connsiteX651" fmla="*/ 775536 w 7467600"/>
              <a:gd name="connsiteY651" fmla="*/ 1388015 h 6858000"/>
              <a:gd name="connsiteX652" fmla="*/ 894529 w 7467600"/>
              <a:gd name="connsiteY652" fmla="*/ 1567739 h 6858000"/>
              <a:gd name="connsiteX653" fmla="*/ 948000 w 7467600"/>
              <a:gd name="connsiteY653" fmla="*/ 1663088 h 6858000"/>
              <a:gd name="connsiteX654" fmla="*/ 1006812 w 7467600"/>
              <a:gd name="connsiteY654" fmla="*/ 1767683 h 6858000"/>
              <a:gd name="connsiteX655" fmla="*/ 1149133 w 7467600"/>
              <a:gd name="connsiteY655" fmla="*/ 1971513 h 6858000"/>
              <a:gd name="connsiteX656" fmla="*/ 1333952 w 7467600"/>
              <a:gd name="connsiteY656" fmla="*/ 2251620 h 6858000"/>
              <a:gd name="connsiteX657" fmla="*/ 1337329 w 7467600"/>
              <a:gd name="connsiteY657" fmla="*/ 2258350 h 6858000"/>
              <a:gd name="connsiteX658" fmla="*/ 1014726 w 7467600"/>
              <a:gd name="connsiteY658" fmla="*/ 1615556 h 6858000"/>
              <a:gd name="connsiteX659" fmla="*/ 678222 w 7467600"/>
              <a:gd name="connsiteY659" fmla="*/ 1248670 h 6858000"/>
              <a:gd name="connsiteX660" fmla="*/ 6691602 w 7467600"/>
              <a:gd name="connsiteY660" fmla="*/ 1140573 h 6858000"/>
              <a:gd name="connsiteX661" fmla="*/ 6571100 w 7467600"/>
              <a:gd name="connsiteY661" fmla="*/ 1183662 h 6858000"/>
              <a:gd name="connsiteX662" fmla="*/ 6241687 w 7467600"/>
              <a:gd name="connsiteY662" fmla="*/ 1257600 h 6858000"/>
              <a:gd name="connsiteX663" fmla="*/ 5693009 w 7467600"/>
              <a:gd name="connsiteY663" fmla="*/ 1478256 h 6858000"/>
              <a:gd name="connsiteX664" fmla="*/ 6548420 w 7467600"/>
              <a:gd name="connsiteY664" fmla="*/ 1214599 h 6858000"/>
              <a:gd name="connsiteX665" fmla="*/ 6605473 w 7467600"/>
              <a:gd name="connsiteY665" fmla="*/ 1184686 h 6858000"/>
              <a:gd name="connsiteX666" fmla="*/ 6691602 w 7467600"/>
              <a:gd name="connsiteY666" fmla="*/ 1140573 h 6858000"/>
              <a:gd name="connsiteX667" fmla="*/ 4002475 w 7467600"/>
              <a:gd name="connsiteY667" fmla="*/ 1037802 h 6858000"/>
              <a:gd name="connsiteX668" fmla="*/ 4000324 w 7467600"/>
              <a:gd name="connsiteY668" fmla="*/ 1039362 h 6858000"/>
              <a:gd name="connsiteX669" fmla="*/ 4002862 w 7467600"/>
              <a:gd name="connsiteY669" fmla="*/ 1042866 h 6858000"/>
              <a:gd name="connsiteX670" fmla="*/ 4002475 w 7467600"/>
              <a:gd name="connsiteY670" fmla="*/ 1037802 h 6858000"/>
              <a:gd name="connsiteX671" fmla="*/ 506322 w 7467600"/>
              <a:gd name="connsiteY671" fmla="*/ 1020997 h 6858000"/>
              <a:gd name="connsiteX672" fmla="*/ 533068 w 7467600"/>
              <a:gd name="connsiteY672" fmla="*/ 1029409 h 6858000"/>
              <a:gd name="connsiteX673" fmla="*/ 1232525 w 7467600"/>
              <a:gd name="connsiteY673" fmla="*/ 1804675 h 6858000"/>
              <a:gd name="connsiteX674" fmla="*/ 1388858 w 7467600"/>
              <a:gd name="connsiteY674" fmla="*/ 2368011 h 6858000"/>
              <a:gd name="connsiteX675" fmla="*/ 1384098 w 7467600"/>
              <a:gd name="connsiteY675" fmla="*/ 2378125 h 6858000"/>
              <a:gd name="connsiteX676" fmla="*/ 1425393 w 7467600"/>
              <a:gd name="connsiteY676" fmla="*/ 2589124 h 6858000"/>
              <a:gd name="connsiteX677" fmla="*/ 1424001 w 7467600"/>
              <a:gd name="connsiteY677" fmla="*/ 2597541 h 6858000"/>
              <a:gd name="connsiteX678" fmla="*/ 2152729 w 7467600"/>
              <a:gd name="connsiteY678" fmla="*/ 2864487 h 6858000"/>
              <a:gd name="connsiteX679" fmla="*/ 2020609 w 7467600"/>
              <a:gd name="connsiteY679" fmla="*/ 2539671 h 6858000"/>
              <a:gd name="connsiteX680" fmla="*/ 2018920 w 7467600"/>
              <a:gd name="connsiteY680" fmla="*/ 2536309 h 6858000"/>
              <a:gd name="connsiteX681" fmla="*/ 1342441 w 7467600"/>
              <a:gd name="connsiteY681" fmla="*/ 1173017 h 6858000"/>
              <a:gd name="connsiteX682" fmla="*/ 1367925 w 7467600"/>
              <a:gd name="connsiteY682" fmla="*/ 1135648 h 6858000"/>
              <a:gd name="connsiteX683" fmla="*/ 1771401 w 7467600"/>
              <a:gd name="connsiteY683" fmla="*/ 1806673 h 6858000"/>
              <a:gd name="connsiteX684" fmla="*/ 1972385 w 7467600"/>
              <a:gd name="connsiteY684" fmla="*/ 2198735 h 6858000"/>
              <a:gd name="connsiteX685" fmla="*/ 2040892 w 7467600"/>
              <a:gd name="connsiteY685" fmla="*/ 2405205 h 6858000"/>
              <a:gd name="connsiteX686" fmla="*/ 2131689 w 7467600"/>
              <a:gd name="connsiteY686" fmla="*/ 1936926 h 6858000"/>
              <a:gd name="connsiteX687" fmla="*/ 2454820 w 7467600"/>
              <a:gd name="connsiteY687" fmla="*/ 1248808 h 6858000"/>
              <a:gd name="connsiteX688" fmla="*/ 2492512 w 7467600"/>
              <a:gd name="connsiteY688" fmla="*/ 1302920 h 6858000"/>
              <a:gd name="connsiteX689" fmla="*/ 2081216 w 7467600"/>
              <a:gd name="connsiteY689" fmla="*/ 2527513 h 6858000"/>
              <a:gd name="connsiteX690" fmla="*/ 2081211 w 7467600"/>
              <a:gd name="connsiteY690" fmla="*/ 2528916 h 6858000"/>
              <a:gd name="connsiteX691" fmla="*/ 2199067 w 7467600"/>
              <a:gd name="connsiteY691" fmla="*/ 2884061 h 6858000"/>
              <a:gd name="connsiteX692" fmla="*/ 3192586 w 7467600"/>
              <a:gd name="connsiteY692" fmla="*/ 3411496 h 6858000"/>
              <a:gd name="connsiteX693" fmla="*/ 3182620 w 7467600"/>
              <a:gd name="connsiteY693" fmla="*/ 3483279 h 6858000"/>
              <a:gd name="connsiteX694" fmla="*/ 2435119 w 7467600"/>
              <a:gd name="connsiteY694" fmla="*/ 3080173 h 6858000"/>
              <a:gd name="connsiteX695" fmla="*/ 2410152 w 7467600"/>
              <a:gd name="connsiteY695" fmla="*/ 3063751 h 6858000"/>
              <a:gd name="connsiteX696" fmla="*/ 2408099 w 7467600"/>
              <a:gd name="connsiteY696" fmla="*/ 3064403 h 6858000"/>
              <a:gd name="connsiteX697" fmla="*/ 2407218 w 7467600"/>
              <a:gd name="connsiteY697" fmla="*/ 3070324 h 6858000"/>
              <a:gd name="connsiteX698" fmla="*/ 2380138 w 7467600"/>
              <a:gd name="connsiteY698" fmla="*/ 3099341 h 6858000"/>
              <a:gd name="connsiteX699" fmla="*/ 1765923 w 7467600"/>
              <a:gd name="connsiteY699" fmla="*/ 3581043 h 6858000"/>
              <a:gd name="connsiteX700" fmla="*/ 1702258 w 7467600"/>
              <a:gd name="connsiteY700" fmla="*/ 3612286 h 6858000"/>
              <a:gd name="connsiteX701" fmla="*/ 1538370 w 7467600"/>
              <a:gd name="connsiteY701" fmla="*/ 3811804 h 6858000"/>
              <a:gd name="connsiteX702" fmla="*/ 542867 w 7467600"/>
              <a:gd name="connsiteY702" fmla="*/ 4944092 h 6858000"/>
              <a:gd name="connsiteX703" fmla="*/ 515800 w 7467600"/>
              <a:gd name="connsiteY703" fmla="*/ 4862180 h 6858000"/>
              <a:gd name="connsiteX704" fmla="*/ 909145 w 7467600"/>
              <a:gd name="connsiteY704" fmla="*/ 4199225 h 6858000"/>
              <a:gd name="connsiteX705" fmla="*/ 1214067 w 7467600"/>
              <a:gd name="connsiteY705" fmla="*/ 3908561 h 6858000"/>
              <a:gd name="connsiteX706" fmla="*/ 640967 w 7467600"/>
              <a:gd name="connsiteY706" fmla="*/ 4105601 h 6858000"/>
              <a:gd name="connsiteX707" fmla="*/ 112563 w 7467600"/>
              <a:gd name="connsiteY707" fmla="*/ 4396952 h 6858000"/>
              <a:gd name="connsiteX708" fmla="*/ 0 w 7467600"/>
              <a:gd name="connsiteY708" fmla="*/ 4466006 h 6858000"/>
              <a:gd name="connsiteX709" fmla="*/ 0 w 7467600"/>
              <a:gd name="connsiteY709" fmla="*/ 4233763 h 6858000"/>
              <a:gd name="connsiteX710" fmla="*/ 36881 w 7467600"/>
              <a:gd name="connsiteY710" fmla="*/ 4200118 h 6858000"/>
              <a:gd name="connsiteX711" fmla="*/ 910534 w 7467600"/>
              <a:gd name="connsiteY711" fmla="*/ 3629753 h 6858000"/>
              <a:gd name="connsiteX712" fmla="*/ 1578717 w 7467600"/>
              <a:gd name="connsiteY712" fmla="*/ 3575982 h 6858000"/>
              <a:gd name="connsiteX713" fmla="*/ 2338780 w 7467600"/>
              <a:gd name="connsiteY713" fmla="*/ 3033725 h 6858000"/>
              <a:gd name="connsiteX714" fmla="*/ 1807991 w 7467600"/>
              <a:gd name="connsiteY714" fmla="*/ 2807184 h 6858000"/>
              <a:gd name="connsiteX715" fmla="*/ 1416358 w 7467600"/>
              <a:gd name="connsiteY715" fmla="*/ 3112571 h 6858000"/>
              <a:gd name="connsiteX716" fmla="*/ 939066 w 7467600"/>
              <a:gd name="connsiteY716" fmla="*/ 3378798 h 6858000"/>
              <a:gd name="connsiteX717" fmla="*/ 115099 w 7467600"/>
              <a:gd name="connsiteY717" fmla="*/ 3607650 h 6858000"/>
              <a:gd name="connsiteX718" fmla="*/ 97284 w 7467600"/>
              <a:gd name="connsiteY718" fmla="*/ 3520393 h 6858000"/>
              <a:gd name="connsiteX719" fmla="*/ 922050 w 7467600"/>
              <a:gd name="connsiteY719" fmla="*/ 3074867 h 6858000"/>
              <a:gd name="connsiteX720" fmla="*/ 1405265 w 7467600"/>
              <a:gd name="connsiteY720" fmla="*/ 3016319 h 6858000"/>
              <a:gd name="connsiteX721" fmla="*/ 1407512 w 7467600"/>
              <a:gd name="connsiteY721" fmla="*/ 3018001 h 6858000"/>
              <a:gd name="connsiteX722" fmla="*/ 1726266 w 7467600"/>
              <a:gd name="connsiteY722" fmla="*/ 2777274 h 6858000"/>
              <a:gd name="connsiteX723" fmla="*/ 625390 w 7467600"/>
              <a:gd name="connsiteY723" fmla="*/ 2514541 h 6858000"/>
              <a:gd name="connsiteX724" fmla="*/ 619799 w 7467600"/>
              <a:gd name="connsiteY724" fmla="*/ 2527180 h 6858000"/>
              <a:gd name="connsiteX725" fmla="*/ 310030 w 7467600"/>
              <a:gd name="connsiteY725" fmla="*/ 2771818 h 6858000"/>
              <a:gd name="connsiteX726" fmla="*/ 173877 w 7467600"/>
              <a:gd name="connsiteY726" fmla="*/ 2937056 h 6858000"/>
              <a:gd name="connsiteX727" fmla="*/ 77889 w 7467600"/>
              <a:gd name="connsiteY727" fmla="*/ 3138440 h 6858000"/>
              <a:gd name="connsiteX728" fmla="*/ 0 w 7467600"/>
              <a:gd name="connsiteY728" fmla="*/ 3271395 h 6858000"/>
              <a:gd name="connsiteX729" fmla="*/ 0 w 7467600"/>
              <a:gd name="connsiteY729" fmla="*/ 3153002 h 6858000"/>
              <a:gd name="connsiteX730" fmla="*/ 2386 w 7467600"/>
              <a:gd name="connsiteY730" fmla="*/ 3149203 h 6858000"/>
              <a:gd name="connsiteX731" fmla="*/ 89753 w 7467600"/>
              <a:gd name="connsiteY731" fmla="*/ 2987702 h 6858000"/>
              <a:gd name="connsiteX732" fmla="*/ 76869 w 7467600"/>
              <a:gd name="connsiteY732" fmla="*/ 3005404 h 6858000"/>
              <a:gd name="connsiteX733" fmla="*/ 32049 w 7467600"/>
              <a:gd name="connsiteY733" fmla="*/ 3065814 h 6858000"/>
              <a:gd name="connsiteX734" fmla="*/ 0 w 7467600"/>
              <a:gd name="connsiteY734" fmla="*/ 3108744 h 6858000"/>
              <a:gd name="connsiteX735" fmla="*/ 0 w 7467600"/>
              <a:gd name="connsiteY735" fmla="*/ 3058059 h 6858000"/>
              <a:gd name="connsiteX736" fmla="*/ 7610 w 7467600"/>
              <a:gd name="connsiteY736" fmla="*/ 3047889 h 6858000"/>
              <a:gd name="connsiteX737" fmla="*/ 52419 w 7467600"/>
              <a:gd name="connsiteY737" fmla="*/ 2987479 h 6858000"/>
              <a:gd name="connsiteX738" fmla="*/ 59142 w 7467600"/>
              <a:gd name="connsiteY738" fmla="*/ 2978488 h 6858000"/>
              <a:gd name="connsiteX739" fmla="*/ 0 w 7467600"/>
              <a:gd name="connsiteY739" fmla="*/ 3015334 h 6858000"/>
              <a:gd name="connsiteX740" fmla="*/ 0 w 7467600"/>
              <a:gd name="connsiteY740" fmla="*/ 2914286 h 6858000"/>
              <a:gd name="connsiteX741" fmla="*/ 36383 w 7467600"/>
              <a:gd name="connsiteY741" fmla="*/ 2901128 h 6858000"/>
              <a:gd name="connsiteX742" fmla="*/ 156329 w 7467600"/>
              <a:gd name="connsiteY742" fmla="*/ 2840533 h 6858000"/>
              <a:gd name="connsiteX743" fmla="*/ 358355 w 7467600"/>
              <a:gd name="connsiteY743" fmla="*/ 2620471 h 6858000"/>
              <a:gd name="connsiteX744" fmla="*/ 510577 w 7467600"/>
              <a:gd name="connsiteY744" fmla="*/ 2501244 h 6858000"/>
              <a:gd name="connsiteX745" fmla="*/ 211967 w 7467600"/>
              <a:gd name="connsiteY745" fmla="*/ 2479171 h 6858000"/>
              <a:gd name="connsiteX746" fmla="*/ 0 w 7467600"/>
              <a:gd name="connsiteY746" fmla="*/ 2476398 h 6858000"/>
              <a:gd name="connsiteX747" fmla="*/ 0 w 7467600"/>
              <a:gd name="connsiteY747" fmla="*/ 2389189 h 6858000"/>
              <a:gd name="connsiteX748" fmla="*/ 103062 w 7467600"/>
              <a:gd name="connsiteY748" fmla="*/ 2389518 h 6858000"/>
              <a:gd name="connsiteX749" fmla="*/ 510734 w 7467600"/>
              <a:gd name="connsiteY749" fmla="*/ 2416201 h 6858000"/>
              <a:gd name="connsiteX750" fmla="*/ 279257 w 7467600"/>
              <a:gd name="connsiteY750" fmla="*/ 2092102 h 6858000"/>
              <a:gd name="connsiteX751" fmla="*/ 65265 w 7467600"/>
              <a:gd name="connsiteY751" fmla="*/ 2006049 h 6858000"/>
              <a:gd name="connsiteX752" fmla="*/ 0 w 7467600"/>
              <a:gd name="connsiteY752" fmla="*/ 1982532 h 6858000"/>
              <a:gd name="connsiteX753" fmla="*/ 0 w 7467600"/>
              <a:gd name="connsiteY753" fmla="*/ 1912789 h 6858000"/>
              <a:gd name="connsiteX754" fmla="*/ 97460 w 7467600"/>
              <a:gd name="connsiteY754" fmla="*/ 1953725 h 6858000"/>
              <a:gd name="connsiteX755" fmla="*/ 221272 w 7467600"/>
              <a:gd name="connsiteY755" fmla="*/ 1980766 h 6858000"/>
              <a:gd name="connsiteX756" fmla="*/ 116765 w 7467600"/>
              <a:gd name="connsiteY756" fmla="*/ 1911033 h 6858000"/>
              <a:gd name="connsiteX757" fmla="*/ 16405 w 7467600"/>
              <a:gd name="connsiteY757" fmla="*/ 1803412 h 6858000"/>
              <a:gd name="connsiteX758" fmla="*/ 0 w 7467600"/>
              <a:gd name="connsiteY758" fmla="*/ 1784777 h 6858000"/>
              <a:gd name="connsiteX759" fmla="*/ 0 w 7467600"/>
              <a:gd name="connsiteY759" fmla="*/ 1740082 h 6858000"/>
              <a:gd name="connsiteX760" fmla="*/ 39394 w 7467600"/>
              <a:gd name="connsiteY760" fmla="*/ 1784856 h 6858000"/>
              <a:gd name="connsiteX761" fmla="*/ 135813 w 7467600"/>
              <a:gd name="connsiteY761" fmla="*/ 1888838 h 6858000"/>
              <a:gd name="connsiteX762" fmla="*/ 242575 w 7467600"/>
              <a:gd name="connsiteY762" fmla="*/ 1958841 h 6858000"/>
              <a:gd name="connsiteX763" fmla="*/ 82197 w 7467600"/>
              <a:gd name="connsiteY763" fmla="*/ 1754826 h 6858000"/>
              <a:gd name="connsiteX764" fmla="*/ 0 w 7467600"/>
              <a:gd name="connsiteY764" fmla="*/ 1679650 h 6858000"/>
              <a:gd name="connsiteX765" fmla="*/ 0 w 7467600"/>
              <a:gd name="connsiteY765" fmla="*/ 1602463 h 6858000"/>
              <a:gd name="connsiteX766" fmla="*/ 84689 w 7467600"/>
              <a:gd name="connsiteY766" fmla="*/ 1677442 h 6858000"/>
              <a:gd name="connsiteX767" fmla="*/ 298437 w 7467600"/>
              <a:gd name="connsiteY767" fmla="*/ 1968019 h 6858000"/>
              <a:gd name="connsiteX768" fmla="*/ 227269 w 7467600"/>
              <a:gd name="connsiteY768" fmla="*/ 1114064 h 6858000"/>
              <a:gd name="connsiteX769" fmla="*/ 248003 w 7467600"/>
              <a:gd name="connsiteY769" fmla="*/ 1089613 h 6858000"/>
              <a:gd name="connsiteX770" fmla="*/ 427020 w 7467600"/>
              <a:gd name="connsiteY770" fmla="*/ 1619803 h 6858000"/>
              <a:gd name="connsiteX771" fmla="*/ 340345 w 7467600"/>
              <a:gd name="connsiteY771" fmla="*/ 2027739 h 6858000"/>
              <a:gd name="connsiteX772" fmla="*/ 360865 w 7467600"/>
              <a:gd name="connsiteY772" fmla="*/ 2044827 h 6858000"/>
              <a:gd name="connsiteX773" fmla="*/ 560414 w 7467600"/>
              <a:gd name="connsiteY773" fmla="*/ 2421457 h 6858000"/>
              <a:gd name="connsiteX774" fmla="*/ 1359703 w 7467600"/>
              <a:gd name="connsiteY774" fmla="*/ 2578554 h 6858000"/>
              <a:gd name="connsiteX775" fmla="*/ 1359422 w 7467600"/>
              <a:gd name="connsiteY775" fmla="*/ 2577994 h 6858000"/>
              <a:gd name="connsiteX776" fmla="*/ 828701 w 7467600"/>
              <a:gd name="connsiteY776" fmla="*/ 1839520 h 6858000"/>
              <a:gd name="connsiteX777" fmla="*/ 494427 w 7467600"/>
              <a:gd name="connsiteY777" fmla="*/ 1092333 h 6858000"/>
              <a:gd name="connsiteX778" fmla="*/ 506322 w 7467600"/>
              <a:gd name="connsiteY778" fmla="*/ 1020997 h 6858000"/>
              <a:gd name="connsiteX779" fmla="*/ 4570198 w 7467600"/>
              <a:gd name="connsiteY779" fmla="*/ 978081 h 6858000"/>
              <a:gd name="connsiteX780" fmla="*/ 4523691 w 7467600"/>
              <a:gd name="connsiteY780" fmla="*/ 1127776 h 6858000"/>
              <a:gd name="connsiteX781" fmla="*/ 4509875 w 7467600"/>
              <a:gd name="connsiteY781" fmla="*/ 1167552 h 6858000"/>
              <a:gd name="connsiteX782" fmla="*/ 4478168 w 7467600"/>
              <a:gd name="connsiteY782" fmla="*/ 1260735 h 6858000"/>
              <a:gd name="connsiteX783" fmla="*/ 4409309 w 7467600"/>
              <a:gd name="connsiteY783" fmla="*/ 1666996 h 6858000"/>
              <a:gd name="connsiteX784" fmla="*/ 4370031 w 7467600"/>
              <a:gd name="connsiteY784" fmla="*/ 1955666 h 6858000"/>
              <a:gd name="connsiteX785" fmla="*/ 4570198 w 7467600"/>
              <a:gd name="connsiteY785" fmla="*/ 978081 h 6858000"/>
              <a:gd name="connsiteX786" fmla="*/ 4557898 w 7467600"/>
              <a:gd name="connsiteY786" fmla="*/ 900011 h 6858000"/>
              <a:gd name="connsiteX787" fmla="*/ 4344840 w 7467600"/>
              <a:gd name="connsiteY787" fmla="*/ 1922038 h 6858000"/>
              <a:gd name="connsiteX788" fmla="*/ 4378710 w 7467600"/>
              <a:gd name="connsiteY788" fmla="*/ 1665516 h 6858000"/>
              <a:gd name="connsiteX789" fmla="*/ 4448798 w 7467600"/>
              <a:gd name="connsiteY789" fmla="*/ 1253024 h 6858000"/>
              <a:gd name="connsiteX790" fmla="*/ 4480315 w 7467600"/>
              <a:gd name="connsiteY790" fmla="*/ 1158454 h 6858000"/>
              <a:gd name="connsiteX791" fmla="*/ 4494133 w 7467600"/>
              <a:gd name="connsiteY791" fmla="*/ 1118676 h 6858000"/>
              <a:gd name="connsiteX792" fmla="*/ 4557898 w 7467600"/>
              <a:gd name="connsiteY792" fmla="*/ 900011 h 6858000"/>
              <a:gd name="connsiteX793" fmla="*/ 5870151 w 7467600"/>
              <a:gd name="connsiteY793" fmla="*/ 898890 h 6858000"/>
              <a:gd name="connsiteX794" fmla="*/ 5861335 w 7467600"/>
              <a:gd name="connsiteY794" fmla="*/ 899177 h 6858000"/>
              <a:gd name="connsiteX795" fmla="*/ 5843702 w 7467600"/>
              <a:gd name="connsiteY795" fmla="*/ 899748 h 6858000"/>
              <a:gd name="connsiteX796" fmla="*/ 5651107 w 7467600"/>
              <a:gd name="connsiteY796" fmla="*/ 920306 h 6858000"/>
              <a:gd name="connsiteX797" fmla="*/ 5459407 w 7467600"/>
              <a:gd name="connsiteY797" fmla="*/ 940975 h 6858000"/>
              <a:gd name="connsiteX798" fmla="*/ 5374846 w 7467600"/>
              <a:gd name="connsiteY798" fmla="*/ 941988 h 6858000"/>
              <a:gd name="connsiteX799" fmla="*/ 5256105 w 7467600"/>
              <a:gd name="connsiteY799" fmla="*/ 945632 h 6858000"/>
              <a:gd name="connsiteX800" fmla="*/ 5107071 w 7467600"/>
              <a:gd name="connsiteY800" fmla="*/ 969720 h 6858000"/>
              <a:gd name="connsiteX801" fmla="*/ 4998681 w 7467600"/>
              <a:gd name="connsiteY801" fmla="*/ 988771 h 6858000"/>
              <a:gd name="connsiteX802" fmla="*/ 5870151 w 7467600"/>
              <a:gd name="connsiteY802" fmla="*/ 898890 h 6858000"/>
              <a:gd name="connsiteX803" fmla="*/ 5504425 w 7467600"/>
              <a:gd name="connsiteY803" fmla="*/ 848067 h 6858000"/>
              <a:gd name="connsiteX804" fmla="*/ 4968849 w 7467600"/>
              <a:gd name="connsiteY804" fmla="*/ 962318 h 6858000"/>
              <a:gd name="connsiteX805" fmla="*/ 5104039 w 7467600"/>
              <a:gd name="connsiteY805" fmla="*/ 940634 h 6858000"/>
              <a:gd name="connsiteX806" fmla="*/ 5256311 w 7467600"/>
              <a:gd name="connsiteY806" fmla="*/ 916490 h 6858000"/>
              <a:gd name="connsiteX807" fmla="*/ 5377381 w 7467600"/>
              <a:gd name="connsiteY807" fmla="*/ 912671 h 6858000"/>
              <a:gd name="connsiteX808" fmla="*/ 5460148 w 7467600"/>
              <a:gd name="connsiteY808" fmla="*/ 911442 h 6858000"/>
              <a:gd name="connsiteX809" fmla="*/ 5648971 w 7467600"/>
              <a:gd name="connsiteY809" fmla="*/ 891331 h 6858000"/>
              <a:gd name="connsiteX810" fmla="*/ 5844807 w 7467600"/>
              <a:gd name="connsiteY810" fmla="*/ 870718 h 6858000"/>
              <a:gd name="connsiteX811" fmla="*/ 5862975 w 7467600"/>
              <a:gd name="connsiteY811" fmla="*/ 869756 h 6858000"/>
              <a:gd name="connsiteX812" fmla="*/ 5920887 w 7467600"/>
              <a:gd name="connsiteY812" fmla="*/ 865929 h 6858000"/>
              <a:gd name="connsiteX813" fmla="*/ 5504425 w 7467600"/>
              <a:gd name="connsiteY813" fmla="*/ 848067 h 6858000"/>
              <a:gd name="connsiteX814" fmla="*/ 3607114 w 7467600"/>
              <a:gd name="connsiteY814" fmla="*/ 467441 h 6858000"/>
              <a:gd name="connsiteX815" fmla="*/ 3296242 w 7467600"/>
              <a:gd name="connsiteY815" fmla="*/ 807991 h 6858000"/>
              <a:gd name="connsiteX816" fmla="*/ 3174674 w 7467600"/>
              <a:gd name="connsiteY816" fmla="*/ 919759 h 6858000"/>
              <a:gd name="connsiteX817" fmla="*/ 3042978 w 7467600"/>
              <a:gd name="connsiteY817" fmla="*/ 1054894 h 6858000"/>
              <a:gd name="connsiteX818" fmla="*/ 2968914 w 7467600"/>
              <a:gd name="connsiteY818" fmla="*/ 1133756 h 6858000"/>
              <a:gd name="connsiteX819" fmla="*/ 3103823 w 7467600"/>
              <a:gd name="connsiteY819" fmla="*/ 1026814 h 6858000"/>
              <a:gd name="connsiteX820" fmla="*/ 3607114 w 7467600"/>
              <a:gd name="connsiteY820" fmla="*/ 467441 h 6858000"/>
              <a:gd name="connsiteX821" fmla="*/ 3744487 w 7467600"/>
              <a:gd name="connsiteY821" fmla="*/ 383136 h 6858000"/>
              <a:gd name="connsiteX822" fmla="*/ 3970213 w 7467600"/>
              <a:gd name="connsiteY822" fmla="*/ 995559 h 6858000"/>
              <a:gd name="connsiteX823" fmla="*/ 3744487 w 7467600"/>
              <a:gd name="connsiteY823" fmla="*/ 383136 h 6858000"/>
              <a:gd name="connsiteX824" fmla="*/ 3624562 w 7467600"/>
              <a:gd name="connsiteY824" fmla="*/ 367041 h 6858000"/>
              <a:gd name="connsiteX825" fmla="*/ 3489712 w 7467600"/>
              <a:gd name="connsiteY825" fmla="*/ 485386 h 6858000"/>
              <a:gd name="connsiteX826" fmla="*/ 3182994 w 7467600"/>
              <a:gd name="connsiteY826" fmla="*/ 828265 h 6858000"/>
              <a:gd name="connsiteX827" fmla="*/ 2892114 w 7467600"/>
              <a:gd name="connsiteY827" fmla="*/ 1172635 h 6858000"/>
              <a:gd name="connsiteX828" fmla="*/ 3021459 w 7467600"/>
              <a:gd name="connsiteY828" fmla="*/ 1035385 h 6858000"/>
              <a:gd name="connsiteX829" fmla="*/ 3153873 w 7467600"/>
              <a:gd name="connsiteY829" fmla="*/ 898971 h 6858000"/>
              <a:gd name="connsiteX830" fmla="*/ 3276511 w 7467600"/>
              <a:gd name="connsiteY830" fmla="*/ 786423 h 6858000"/>
              <a:gd name="connsiteX831" fmla="*/ 3584154 w 7467600"/>
              <a:gd name="connsiteY831" fmla="*/ 448218 h 6858000"/>
              <a:gd name="connsiteX832" fmla="*/ 3624562 w 7467600"/>
              <a:gd name="connsiteY832" fmla="*/ 367041 h 6858000"/>
              <a:gd name="connsiteX833" fmla="*/ 3766672 w 7467600"/>
              <a:gd name="connsiteY833" fmla="*/ 359429 h 6858000"/>
              <a:gd name="connsiteX834" fmla="*/ 3996338 w 7467600"/>
              <a:gd name="connsiteY834" fmla="*/ 968237 h 6858000"/>
              <a:gd name="connsiteX835" fmla="*/ 3766672 w 7467600"/>
              <a:gd name="connsiteY835" fmla="*/ 359429 h 6858000"/>
              <a:gd name="connsiteX836" fmla="*/ 5805386 w 7467600"/>
              <a:gd name="connsiteY836" fmla="*/ 239240 h 6858000"/>
              <a:gd name="connsiteX837" fmla="*/ 5736947 w 7467600"/>
              <a:gd name="connsiteY837" fmla="*/ 261367 h 6858000"/>
              <a:gd name="connsiteX838" fmla="*/ 5427012 w 7467600"/>
              <a:gd name="connsiteY838" fmla="*/ 311272 h 6858000"/>
              <a:gd name="connsiteX839" fmla="*/ 5147818 w 7467600"/>
              <a:gd name="connsiteY839" fmla="*/ 322112 h 6858000"/>
              <a:gd name="connsiteX840" fmla="*/ 5060854 w 7467600"/>
              <a:gd name="connsiteY840" fmla="*/ 311882 h 6858000"/>
              <a:gd name="connsiteX841" fmla="*/ 4945989 w 7467600"/>
              <a:gd name="connsiteY841" fmla="*/ 300516 h 6858000"/>
              <a:gd name="connsiteX842" fmla="*/ 5410479 w 7467600"/>
              <a:gd name="connsiteY842" fmla="*/ 348434 h 6858000"/>
              <a:gd name="connsiteX843" fmla="*/ 5805386 w 7467600"/>
              <a:gd name="connsiteY843" fmla="*/ 239240 h 6858000"/>
              <a:gd name="connsiteX844" fmla="*/ 7451412 w 7467600"/>
              <a:gd name="connsiteY844" fmla="*/ 799572 h 6858000"/>
              <a:gd name="connsiteX845" fmla="*/ 7467600 w 7467600"/>
              <a:gd name="connsiteY845" fmla="*/ 789215 h 6858000"/>
              <a:gd name="connsiteX846" fmla="*/ 7451412 w 7467600"/>
              <a:gd name="connsiteY846" fmla="*/ 799572 h 6858000"/>
              <a:gd name="connsiteX847" fmla="*/ 5905192 w 7467600"/>
              <a:gd name="connsiteY847" fmla="*/ 163079 h 6858000"/>
              <a:gd name="connsiteX848" fmla="*/ 5865655 w 7467600"/>
              <a:gd name="connsiteY848" fmla="*/ 171901 h 6858000"/>
              <a:gd name="connsiteX849" fmla="*/ 5259740 w 7467600"/>
              <a:gd name="connsiteY849" fmla="*/ 257013 h 6858000"/>
              <a:gd name="connsiteX850" fmla="*/ 5208466 w 7467600"/>
              <a:gd name="connsiteY850" fmla="*/ 257550 h 6858000"/>
              <a:gd name="connsiteX851" fmla="*/ 4980204 w 7467600"/>
              <a:gd name="connsiteY851" fmla="*/ 271903 h 6858000"/>
              <a:gd name="connsiteX852" fmla="*/ 5068068 w 7467600"/>
              <a:gd name="connsiteY852" fmla="*/ 282244 h 6858000"/>
              <a:gd name="connsiteX853" fmla="*/ 5153231 w 7467600"/>
              <a:gd name="connsiteY853" fmla="*/ 292240 h 6858000"/>
              <a:gd name="connsiteX854" fmla="*/ 5426491 w 7467600"/>
              <a:gd name="connsiteY854" fmla="*/ 281128 h 6858000"/>
              <a:gd name="connsiteX855" fmla="*/ 5731212 w 7467600"/>
              <a:gd name="connsiteY855" fmla="*/ 231951 h 6858000"/>
              <a:gd name="connsiteX856" fmla="*/ 5905192 w 7467600"/>
              <a:gd name="connsiteY856" fmla="*/ 163079 h 6858000"/>
              <a:gd name="connsiteX857" fmla="*/ 5944437 w 7467600"/>
              <a:gd name="connsiteY857" fmla="*/ 113829 h 6858000"/>
              <a:gd name="connsiteX858" fmla="*/ 5825032 w 7467600"/>
              <a:gd name="connsiteY858" fmla="*/ 146405 h 6858000"/>
              <a:gd name="connsiteX859" fmla="*/ 4955599 w 7467600"/>
              <a:gd name="connsiteY859" fmla="*/ 247008 h 6858000"/>
              <a:gd name="connsiteX860" fmla="*/ 5210104 w 7467600"/>
              <a:gd name="connsiteY860" fmla="*/ 228123 h 6858000"/>
              <a:gd name="connsiteX861" fmla="*/ 5261015 w 7467600"/>
              <a:gd name="connsiteY861" fmla="*/ 227087 h 6858000"/>
              <a:gd name="connsiteX862" fmla="*/ 5861181 w 7467600"/>
              <a:gd name="connsiteY862" fmla="*/ 143093 h 6858000"/>
              <a:gd name="connsiteX863" fmla="*/ 5961252 w 7467600"/>
              <a:gd name="connsiteY863" fmla="*/ 114820 h 6858000"/>
              <a:gd name="connsiteX864" fmla="*/ 5944437 w 7467600"/>
              <a:gd name="connsiteY864" fmla="*/ 113829 h 6858000"/>
              <a:gd name="connsiteX865" fmla="*/ 3882765 w 7467600"/>
              <a:gd name="connsiteY865" fmla="*/ 0 h 6858000"/>
              <a:gd name="connsiteX866" fmla="*/ 3995099 w 7467600"/>
              <a:gd name="connsiteY866" fmla="*/ 0 h 6858000"/>
              <a:gd name="connsiteX867" fmla="*/ 4163818 w 7467600"/>
              <a:gd name="connsiteY867" fmla="*/ 234104 h 6858000"/>
              <a:gd name="connsiteX868" fmla="*/ 4172099 w 7467600"/>
              <a:gd name="connsiteY868" fmla="*/ 234207 h 6858000"/>
              <a:gd name="connsiteX869" fmla="*/ 4784282 w 7467600"/>
              <a:gd name="connsiteY869" fmla="*/ 276561 h 6858000"/>
              <a:gd name="connsiteX870" fmla="*/ 4801687 w 7467600"/>
              <a:gd name="connsiteY870" fmla="*/ 267764 h 6858000"/>
              <a:gd name="connsiteX871" fmla="*/ 6082788 w 7467600"/>
              <a:gd name="connsiteY871" fmla="*/ 64119 h 6858000"/>
              <a:gd name="connsiteX872" fmla="*/ 6099442 w 7467600"/>
              <a:gd name="connsiteY872" fmla="*/ 82568 h 6858000"/>
              <a:gd name="connsiteX873" fmla="*/ 4804137 w 7467600"/>
              <a:gd name="connsiteY873" fmla="*/ 320931 h 6858000"/>
              <a:gd name="connsiteX874" fmla="*/ 4227047 w 7467600"/>
              <a:gd name="connsiteY874" fmla="*/ 313415 h 6858000"/>
              <a:gd name="connsiteX875" fmla="*/ 4346041 w 7467600"/>
              <a:gd name="connsiteY875" fmla="*/ 456086 h 6858000"/>
              <a:gd name="connsiteX876" fmla="*/ 4870967 w 7467600"/>
              <a:gd name="connsiteY876" fmla="*/ 963061 h 6858000"/>
              <a:gd name="connsiteX877" fmla="*/ 4889647 w 7467600"/>
              <a:gd name="connsiteY877" fmla="*/ 957147 h 6858000"/>
              <a:gd name="connsiteX878" fmla="*/ 5422504 w 7467600"/>
              <a:gd name="connsiteY878" fmla="*/ 805191 h 6858000"/>
              <a:gd name="connsiteX879" fmla="*/ 6087656 w 7467600"/>
              <a:gd name="connsiteY879" fmla="*/ 826703 h 6858000"/>
              <a:gd name="connsiteX880" fmla="*/ 6058717 w 7467600"/>
              <a:gd name="connsiteY880" fmla="*/ 865992 h 6858000"/>
              <a:gd name="connsiteX881" fmla="*/ 4974153 w 7467600"/>
              <a:gd name="connsiteY881" fmla="*/ 1045456 h 6858000"/>
              <a:gd name="connsiteX882" fmla="*/ 5627835 w 7467600"/>
              <a:gd name="connsiteY882" fmla="*/ 1472077 h 6858000"/>
              <a:gd name="connsiteX883" fmla="*/ 5629817 w 7467600"/>
              <a:gd name="connsiteY883" fmla="*/ 1471412 h 6858000"/>
              <a:gd name="connsiteX884" fmla="*/ 5634124 w 7467600"/>
              <a:gd name="connsiteY884" fmla="*/ 1470572 h 6858000"/>
              <a:gd name="connsiteX885" fmla="*/ 5755832 w 7467600"/>
              <a:gd name="connsiteY885" fmla="*/ 1383886 h 6858000"/>
              <a:gd name="connsiteX886" fmla="*/ 6014186 w 7467600"/>
              <a:gd name="connsiteY886" fmla="*/ 1279799 h 6858000"/>
              <a:gd name="connsiteX887" fmla="*/ 6901619 w 7467600"/>
              <a:gd name="connsiteY887" fmla="*/ 1047874 h 6858000"/>
              <a:gd name="connsiteX888" fmla="*/ 6931566 w 7467600"/>
              <a:gd name="connsiteY888" fmla="*/ 1062034 h 6858000"/>
              <a:gd name="connsiteX889" fmla="*/ 5790982 w 7467600"/>
              <a:gd name="connsiteY889" fmla="*/ 1561380 h 6858000"/>
              <a:gd name="connsiteX890" fmla="*/ 6188971 w 7467600"/>
              <a:gd name="connsiteY890" fmla="*/ 1755168 h 6858000"/>
              <a:gd name="connsiteX891" fmla="*/ 6202446 w 7467600"/>
              <a:gd name="connsiteY891" fmla="*/ 1752268 h 6858000"/>
              <a:gd name="connsiteX892" fmla="*/ 7179560 w 7467600"/>
              <a:gd name="connsiteY892" fmla="*/ 1467551 h 6858000"/>
              <a:gd name="connsiteX893" fmla="*/ 7158730 w 7467600"/>
              <a:gd name="connsiteY893" fmla="*/ 1507835 h 6858000"/>
              <a:gd name="connsiteX894" fmla="*/ 6326959 w 7467600"/>
              <a:gd name="connsiteY894" fmla="*/ 1817686 h 6858000"/>
              <a:gd name="connsiteX895" fmla="*/ 6537433 w 7467600"/>
              <a:gd name="connsiteY895" fmla="*/ 1907790 h 6858000"/>
              <a:gd name="connsiteX896" fmla="*/ 6550221 w 7467600"/>
              <a:gd name="connsiteY896" fmla="*/ 1910729 h 6858000"/>
              <a:gd name="connsiteX897" fmla="*/ 6964438 w 7467600"/>
              <a:gd name="connsiteY897" fmla="*/ 2209505 h 6858000"/>
              <a:gd name="connsiteX898" fmla="*/ 7367862 w 7467600"/>
              <a:gd name="connsiteY898" fmla="*/ 2806833 h 6858000"/>
              <a:gd name="connsiteX899" fmla="*/ 7364329 w 7467600"/>
              <a:gd name="connsiteY899" fmla="*/ 2826907 h 6858000"/>
              <a:gd name="connsiteX900" fmla="*/ 7290545 w 7467600"/>
              <a:gd name="connsiteY900" fmla="*/ 2850663 h 6858000"/>
              <a:gd name="connsiteX901" fmla="*/ 6472036 w 7467600"/>
              <a:gd name="connsiteY901" fmla="*/ 1959003 h 6858000"/>
              <a:gd name="connsiteX902" fmla="*/ 5792897 w 7467600"/>
              <a:gd name="connsiteY902" fmla="*/ 1647747 h 6858000"/>
              <a:gd name="connsiteX903" fmla="*/ 5842751 w 7467600"/>
              <a:gd name="connsiteY903" fmla="*/ 1816112 h 6858000"/>
              <a:gd name="connsiteX904" fmla="*/ 5847424 w 7467600"/>
              <a:gd name="connsiteY904" fmla="*/ 1815776 h 6858000"/>
              <a:gd name="connsiteX905" fmla="*/ 6399821 w 7467600"/>
              <a:gd name="connsiteY905" fmla="*/ 2344799 h 6858000"/>
              <a:gd name="connsiteX906" fmla="*/ 6323232 w 7467600"/>
              <a:gd name="connsiteY906" fmla="*/ 2389634 h 6858000"/>
              <a:gd name="connsiteX907" fmla="*/ 5942958 w 7467600"/>
              <a:gd name="connsiteY907" fmla="*/ 2077708 h 6858000"/>
              <a:gd name="connsiteX908" fmla="*/ 5921559 w 7467600"/>
              <a:gd name="connsiteY908" fmla="*/ 2378596 h 6858000"/>
              <a:gd name="connsiteX909" fmla="*/ 5817651 w 7467600"/>
              <a:gd name="connsiteY909" fmla="*/ 3023919 h 6858000"/>
              <a:gd name="connsiteX910" fmla="*/ 5729634 w 7467600"/>
              <a:gd name="connsiteY910" fmla="*/ 3051849 h 6858000"/>
              <a:gd name="connsiteX911" fmla="*/ 5611018 w 7467600"/>
              <a:gd name="connsiteY911" fmla="*/ 2316769 h 6858000"/>
              <a:gd name="connsiteX912" fmla="*/ 5687608 w 7467600"/>
              <a:gd name="connsiteY912" fmla="*/ 2039972 h 6858000"/>
              <a:gd name="connsiteX913" fmla="*/ 5657554 w 7467600"/>
              <a:gd name="connsiteY913" fmla="*/ 1576445 h 6858000"/>
              <a:gd name="connsiteX914" fmla="*/ 5150475 w 7467600"/>
              <a:gd name="connsiteY914" fmla="*/ 1274012 h 6858000"/>
              <a:gd name="connsiteX915" fmla="*/ 5349142 w 7467600"/>
              <a:gd name="connsiteY915" fmla="*/ 2204405 h 6858000"/>
              <a:gd name="connsiteX916" fmla="*/ 5262214 w 7467600"/>
              <a:gd name="connsiteY916" fmla="*/ 2233836 h 6858000"/>
              <a:gd name="connsiteX917" fmla="*/ 4981539 w 7467600"/>
              <a:gd name="connsiteY917" fmla="*/ 1542201 h 6858000"/>
              <a:gd name="connsiteX918" fmla="*/ 4958461 w 7467600"/>
              <a:gd name="connsiteY918" fmla="*/ 1136957 h 6858000"/>
              <a:gd name="connsiteX919" fmla="*/ 4655015 w 7467600"/>
              <a:gd name="connsiteY919" fmla="*/ 891426 h 6858000"/>
              <a:gd name="connsiteX920" fmla="*/ 4348002 w 7467600"/>
              <a:gd name="connsiteY920" fmla="*/ 2205895 h 6858000"/>
              <a:gd name="connsiteX921" fmla="*/ 4262250 w 7467600"/>
              <a:gd name="connsiteY921" fmla="*/ 2219972 h 6858000"/>
              <a:gd name="connsiteX922" fmla="*/ 4550611 w 7467600"/>
              <a:gd name="connsiteY922" fmla="*/ 817540 h 6858000"/>
              <a:gd name="connsiteX923" fmla="*/ 4564418 w 7467600"/>
              <a:gd name="connsiteY923" fmla="*/ 808293 h 6858000"/>
              <a:gd name="connsiteX924" fmla="*/ 4266388 w 7467600"/>
              <a:gd name="connsiteY924" fmla="*/ 500083 h 6858000"/>
              <a:gd name="connsiteX925" fmla="*/ 4032842 w 7467600"/>
              <a:gd name="connsiteY925" fmla="*/ 211809 h 6858000"/>
              <a:gd name="connsiteX926" fmla="*/ 3882765 w 7467600"/>
              <a:gd name="connsiteY926" fmla="*/ 0 h 6858000"/>
              <a:gd name="connsiteX927" fmla="*/ 3721337 w 7467600"/>
              <a:gd name="connsiteY927" fmla="*/ 0 h 6858000"/>
              <a:gd name="connsiteX928" fmla="*/ 3797544 w 7467600"/>
              <a:gd name="connsiteY928" fmla="*/ 0 h 6858000"/>
              <a:gd name="connsiteX929" fmla="*/ 3775734 w 7467600"/>
              <a:gd name="connsiteY929" fmla="*/ 95131 h 6858000"/>
              <a:gd name="connsiteX930" fmla="*/ 3724807 w 7467600"/>
              <a:gd name="connsiteY930" fmla="*/ 272257 h 6858000"/>
              <a:gd name="connsiteX931" fmla="*/ 3726844 w 7467600"/>
              <a:gd name="connsiteY931" fmla="*/ 282988 h 6858000"/>
              <a:gd name="connsiteX932" fmla="*/ 3742664 w 7467600"/>
              <a:gd name="connsiteY932" fmla="*/ 279918 h 6858000"/>
              <a:gd name="connsiteX933" fmla="*/ 4103910 w 7467600"/>
              <a:gd name="connsiteY933" fmla="*/ 1161917 h 6858000"/>
              <a:gd name="connsiteX934" fmla="*/ 4020269 w 7467600"/>
              <a:gd name="connsiteY934" fmla="*/ 1200406 h 6858000"/>
              <a:gd name="connsiteX935" fmla="*/ 3674882 w 7467600"/>
              <a:gd name="connsiteY935" fmla="*/ 488524 h 6858000"/>
              <a:gd name="connsiteX936" fmla="*/ 3132682 w 7467600"/>
              <a:gd name="connsiteY936" fmla="*/ 1072284 h 6858000"/>
              <a:gd name="connsiteX937" fmla="*/ 2716346 w 7467600"/>
              <a:gd name="connsiteY937" fmla="*/ 1276376 h 6858000"/>
              <a:gd name="connsiteX938" fmla="*/ 2716772 w 7467600"/>
              <a:gd name="connsiteY938" fmla="*/ 1255462 h 6858000"/>
              <a:gd name="connsiteX939" fmla="*/ 3471096 w 7467600"/>
              <a:gd name="connsiteY939" fmla="*/ 437072 h 6858000"/>
              <a:gd name="connsiteX940" fmla="*/ 3639057 w 7467600"/>
              <a:gd name="connsiteY940" fmla="*/ 286334 h 6858000"/>
              <a:gd name="connsiteX941" fmla="*/ 3640309 w 7467600"/>
              <a:gd name="connsiteY941" fmla="*/ 284664 h 6858000"/>
              <a:gd name="connsiteX942" fmla="*/ 3646022 w 7467600"/>
              <a:gd name="connsiteY942" fmla="*/ 276711 h 6858000"/>
              <a:gd name="connsiteX943" fmla="*/ 3707943 w 7467600"/>
              <a:gd name="connsiteY943" fmla="*/ 65958 h 6858000"/>
              <a:gd name="connsiteX944" fmla="*/ 3721337 w 7467600"/>
              <a:gd name="connsiteY944" fmla="*/ 0 h 6858000"/>
              <a:gd name="connsiteX945" fmla="*/ 2867960 w 7467600"/>
              <a:gd name="connsiteY945" fmla="*/ 0 h 6858000"/>
              <a:gd name="connsiteX946" fmla="*/ 2926351 w 7467600"/>
              <a:gd name="connsiteY946" fmla="*/ 0 h 6858000"/>
              <a:gd name="connsiteX947" fmla="*/ 2902823 w 7467600"/>
              <a:gd name="connsiteY947" fmla="*/ 262929 h 6858000"/>
              <a:gd name="connsiteX948" fmla="*/ 2940663 w 7467600"/>
              <a:gd name="connsiteY948" fmla="*/ 140884 h 6858000"/>
              <a:gd name="connsiteX949" fmla="*/ 2947039 w 7467600"/>
              <a:gd name="connsiteY949" fmla="*/ 122524 h 6858000"/>
              <a:gd name="connsiteX950" fmla="*/ 2984316 w 7467600"/>
              <a:gd name="connsiteY950" fmla="*/ 0 h 6858000"/>
              <a:gd name="connsiteX951" fmla="*/ 3016114 w 7467600"/>
              <a:gd name="connsiteY951" fmla="*/ 0 h 6858000"/>
              <a:gd name="connsiteX952" fmla="*/ 2979949 w 7467600"/>
              <a:gd name="connsiteY952" fmla="*/ 119274 h 6858000"/>
              <a:gd name="connsiteX953" fmla="*/ 3023879 w 7467600"/>
              <a:gd name="connsiteY953" fmla="*/ 0 h 6858000"/>
              <a:gd name="connsiteX954" fmla="*/ 3105400 w 7467600"/>
              <a:gd name="connsiteY954" fmla="*/ 0 h 6858000"/>
              <a:gd name="connsiteX955" fmla="*/ 3094669 w 7467600"/>
              <a:gd name="connsiteY955" fmla="*/ 30308 h 6858000"/>
              <a:gd name="connsiteX956" fmla="*/ 2901945 w 7467600"/>
              <a:gd name="connsiteY956" fmla="*/ 466538 h 6858000"/>
              <a:gd name="connsiteX957" fmla="*/ 2815209 w 7467600"/>
              <a:gd name="connsiteY957" fmla="*/ 497361 h 6858000"/>
              <a:gd name="connsiteX958" fmla="*/ 2844845 w 7467600"/>
              <a:gd name="connsiteY958" fmla="*/ 127638 h 6858000"/>
              <a:gd name="connsiteX959" fmla="*/ 2867960 w 7467600"/>
              <a:gd name="connsiteY959" fmla="*/ 0 h 6858000"/>
              <a:gd name="connsiteX960" fmla="*/ 1057230 w 7467600"/>
              <a:gd name="connsiteY960" fmla="*/ 0 h 6858000"/>
              <a:gd name="connsiteX961" fmla="*/ 1111003 w 7467600"/>
              <a:gd name="connsiteY961" fmla="*/ 0 h 6858000"/>
              <a:gd name="connsiteX962" fmla="*/ 1125553 w 7467600"/>
              <a:gd name="connsiteY962" fmla="*/ 52588 h 6858000"/>
              <a:gd name="connsiteX963" fmla="*/ 1304276 w 7467600"/>
              <a:gd name="connsiteY963" fmla="*/ 476275 h 6858000"/>
              <a:gd name="connsiteX964" fmla="*/ 1492066 w 7467600"/>
              <a:gd name="connsiteY964" fmla="*/ 886333 h 6858000"/>
              <a:gd name="connsiteX965" fmla="*/ 1423698 w 7467600"/>
              <a:gd name="connsiteY965" fmla="*/ 710817 h 6858000"/>
              <a:gd name="connsiteX966" fmla="*/ 1357609 w 7467600"/>
              <a:gd name="connsiteY966" fmla="*/ 532892 h 6858000"/>
              <a:gd name="connsiteX967" fmla="*/ 1309550 w 7467600"/>
              <a:gd name="connsiteY967" fmla="*/ 374031 h 6858000"/>
              <a:gd name="connsiteX968" fmla="*/ 1193673 w 7467600"/>
              <a:gd name="connsiteY968" fmla="*/ 49533 h 6858000"/>
              <a:gd name="connsiteX969" fmla="*/ 1164391 w 7467600"/>
              <a:gd name="connsiteY969" fmla="*/ 0 h 6858000"/>
              <a:gd name="connsiteX970" fmla="*/ 1200666 w 7467600"/>
              <a:gd name="connsiteY970" fmla="*/ 0 h 6858000"/>
              <a:gd name="connsiteX971" fmla="*/ 1223408 w 7467600"/>
              <a:gd name="connsiteY971" fmla="*/ 38996 h 6858000"/>
              <a:gd name="connsiteX972" fmla="*/ 1339635 w 7467600"/>
              <a:gd name="connsiteY972" fmla="*/ 365517 h 6858000"/>
              <a:gd name="connsiteX973" fmla="*/ 1387469 w 7467600"/>
              <a:gd name="connsiteY973" fmla="*/ 523079 h 6858000"/>
              <a:gd name="connsiteX974" fmla="*/ 1452685 w 7467600"/>
              <a:gd name="connsiteY974" fmla="*/ 699806 h 6858000"/>
              <a:gd name="connsiteX975" fmla="*/ 1492092 w 7467600"/>
              <a:gd name="connsiteY975" fmla="*/ 800424 h 6858000"/>
              <a:gd name="connsiteX976" fmla="*/ 1455302 w 7467600"/>
              <a:gd name="connsiteY976" fmla="*/ 632913 h 6858000"/>
              <a:gd name="connsiteX977" fmla="*/ 1222336 w 7467600"/>
              <a:gd name="connsiteY977" fmla="*/ 9480 h 6858000"/>
              <a:gd name="connsiteX978" fmla="*/ 1214634 w 7467600"/>
              <a:gd name="connsiteY978" fmla="*/ 0 h 6858000"/>
              <a:gd name="connsiteX979" fmla="*/ 1289827 w 7467600"/>
              <a:gd name="connsiteY979" fmla="*/ 0 h 6858000"/>
              <a:gd name="connsiteX980" fmla="*/ 1321076 w 7467600"/>
              <a:gd name="connsiteY980" fmla="*/ 59722 h 6858000"/>
              <a:gd name="connsiteX981" fmla="*/ 1512579 w 7467600"/>
              <a:gd name="connsiteY981" fmla="*/ 626441 h 6858000"/>
              <a:gd name="connsiteX982" fmla="*/ 1506076 w 7467600"/>
              <a:gd name="connsiteY982" fmla="*/ 1089289 h 6858000"/>
              <a:gd name="connsiteX983" fmla="*/ 1486346 w 7467600"/>
              <a:gd name="connsiteY983" fmla="*/ 1079919 h 6858000"/>
              <a:gd name="connsiteX984" fmla="*/ 1070511 w 7467600"/>
              <a:gd name="connsiteY984" fmla="*/ 48609 h 6858000"/>
              <a:gd name="connsiteX985" fmla="*/ 1057230 w 7467600"/>
              <a:gd name="connsiteY985" fmla="*/ 0 h 6858000"/>
              <a:gd name="connsiteX986" fmla="*/ 43151 w 7467600"/>
              <a:gd name="connsiteY986" fmla="*/ 0 h 6858000"/>
              <a:gd name="connsiteX987" fmla="*/ 95283 w 7467600"/>
              <a:gd name="connsiteY987" fmla="*/ 0 h 6858000"/>
              <a:gd name="connsiteX988" fmla="*/ 300708 w 7467600"/>
              <a:gd name="connsiteY988" fmla="*/ 154571 h 6858000"/>
              <a:gd name="connsiteX989" fmla="*/ 530414 w 7467600"/>
              <a:gd name="connsiteY989" fmla="*/ 354673 h 6858000"/>
              <a:gd name="connsiteX990" fmla="*/ 333785 w 7467600"/>
              <a:gd name="connsiteY990" fmla="*/ 161564 h 6858000"/>
              <a:gd name="connsiteX991" fmla="*/ 147005 w 7467600"/>
              <a:gd name="connsiteY991" fmla="*/ 0 h 6858000"/>
              <a:gd name="connsiteX992" fmla="*/ 272509 w 7467600"/>
              <a:gd name="connsiteY992" fmla="*/ 0 h 6858000"/>
              <a:gd name="connsiteX993" fmla="*/ 326276 w 7467600"/>
              <a:gd name="connsiteY993" fmla="*/ 45847 h 6858000"/>
              <a:gd name="connsiteX994" fmla="*/ 823759 w 7467600"/>
              <a:gd name="connsiteY994" fmla="*/ 574145 h 6858000"/>
              <a:gd name="connsiteX995" fmla="*/ 811254 w 7467600"/>
              <a:gd name="connsiteY995" fmla="*/ 665546 h 6858000"/>
              <a:gd name="connsiteX996" fmla="*/ 154042 w 7467600"/>
              <a:gd name="connsiteY996" fmla="*/ 261522 h 6858000"/>
              <a:gd name="connsiteX997" fmla="*/ 13550 w 7467600"/>
              <a:gd name="connsiteY997" fmla="*/ 158423 h 6858000"/>
              <a:gd name="connsiteX998" fmla="*/ 0 w 7467600"/>
              <a:gd name="connsiteY998" fmla="*/ 146618 h 6858000"/>
              <a:gd name="connsiteX999" fmla="*/ 0 w 7467600"/>
              <a:gd name="connsiteY999" fmla="*/ 59161 h 6858000"/>
              <a:gd name="connsiteX1000" fmla="*/ 45427 w 7467600"/>
              <a:gd name="connsiteY1000" fmla="*/ 101078 h 6858000"/>
              <a:gd name="connsiteX1001" fmla="*/ 630103 w 7467600"/>
              <a:gd name="connsiteY1001" fmla="*/ 485885 h 6858000"/>
              <a:gd name="connsiteX1002" fmla="*/ 532040 w 7467600"/>
              <a:gd name="connsiteY1002" fmla="*/ 399359 h 6858000"/>
              <a:gd name="connsiteX1003" fmla="*/ 517618 w 7467600"/>
              <a:gd name="connsiteY1003" fmla="*/ 385726 h 6858000"/>
              <a:gd name="connsiteX1004" fmla="*/ 285074 w 7467600"/>
              <a:gd name="connsiteY1004" fmla="*/ 182755 h 6858000"/>
              <a:gd name="connsiteX1005" fmla="*/ 43151 w 7467600"/>
              <a:gd name="connsiteY1005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90188 w 7467600"/>
              <a:gd name="connsiteY4" fmla="*/ 6584365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271814 w 7467600"/>
              <a:gd name="connsiteY16" fmla="*/ 6684601 h 6858000"/>
              <a:gd name="connsiteX17" fmla="*/ 7392158 w 7467600"/>
              <a:gd name="connsiteY17" fmla="*/ 6771365 h 6858000"/>
              <a:gd name="connsiteX18" fmla="*/ 7467600 w 7467600"/>
              <a:gd name="connsiteY18" fmla="*/ 6805948 h 6858000"/>
              <a:gd name="connsiteX19" fmla="*/ 7467600 w 7467600"/>
              <a:gd name="connsiteY19" fmla="*/ 6831490 h 6858000"/>
              <a:gd name="connsiteX20" fmla="*/ 7410696 w 7467600"/>
              <a:gd name="connsiteY20" fmla="*/ 6803861 h 6858000"/>
              <a:gd name="connsiteX21" fmla="*/ 7088673 w 7467600"/>
              <a:gd name="connsiteY21" fmla="*/ 6610396 h 6858000"/>
              <a:gd name="connsiteX22" fmla="*/ 7090188 w 7467600"/>
              <a:gd name="connsiteY22" fmla="*/ 6584365 h 6858000"/>
              <a:gd name="connsiteX23" fmla="*/ 1019354 w 7467600"/>
              <a:gd name="connsiteY23" fmla="*/ 6315006 h 6858000"/>
              <a:gd name="connsiteX24" fmla="*/ 441046 w 7467600"/>
              <a:gd name="connsiteY24" fmla="*/ 6691153 h 6858000"/>
              <a:gd name="connsiteX25" fmla="*/ 1019354 w 7467600"/>
              <a:gd name="connsiteY25" fmla="*/ 6315006 h 6858000"/>
              <a:gd name="connsiteX26" fmla="*/ 991680 w 7467600"/>
              <a:gd name="connsiteY26" fmla="*/ 6298413 h 6858000"/>
              <a:gd name="connsiteX27" fmla="*/ 409060 w 7467600"/>
              <a:gd name="connsiteY27" fmla="*/ 6671470 h 6858000"/>
              <a:gd name="connsiteX28" fmla="*/ 991680 w 7467600"/>
              <a:gd name="connsiteY28" fmla="*/ 6298413 h 6858000"/>
              <a:gd name="connsiteX29" fmla="*/ 103333 w 7467600"/>
              <a:gd name="connsiteY29" fmla="*/ 5699602 h 6858000"/>
              <a:gd name="connsiteX30" fmla="*/ 233938 w 7467600"/>
              <a:gd name="connsiteY30" fmla="*/ 5809416 h 6858000"/>
              <a:gd name="connsiteX31" fmla="*/ 883580 w 7467600"/>
              <a:gd name="connsiteY31" fmla="*/ 6180710 h 6858000"/>
              <a:gd name="connsiteX32" fmla="*/ 487337 w 7467600"/>
              <a:gd name="connsiteY32" fmla="*/ 5950182 h 6858000"/>
              <a:gd name="connsiteX33" fmla="*/ 354051 w 7467600"/>
              <a:gd name="connsiteY33" fmla="*/ 5854912 h 6858000"/>
              <a:gd name="connsiteX34" fmla="*/ 195436 w 7467600"/>
              <a:gd name="connsiteY34" fmla="*/ 5755068 h 6858000"/>
              <a:gd name="connsiteX35" fmla="*/ 103333 w 7467600"/>
              <a:gd name="connsiteY35" fmla="*/ 5699602 h 6858000"/>
              <a:gd name="connsiteX36" fmla="*/ 5539432 w 7467600"/>
              <a:gd name="connsiteY36" fmla="*/ 5642928 h 6858000"/>
              <a:gd name="connsiteX37" fmla="*/ 5555462 w 7467600"/>
              <a:gd name="connsiteY37" fmla="*/ 5694454 h 6858000"/>
              <a:gd name="connsiteX38" fmla="*/ 5828270 w 7467600"/>
              <a:gd name="connsiteY38" fmla="*/ 6320663 h 6858000"/>
              <a:gd name="connsiteX39" fmla="*/ 5947416 w 7467600"/>
              <a:gd name="connsiteY39" fmla="*/ 6574846 h 6858000"/>
              <a:gd name="connsiteX40" fmla="*/ 5539432 w 7467600"/>
              <a:gd name="connsiteY40" fmla="*/ 5642928 h 6858000"/>
              <a:gd name="connsiteX41" fmla="*/ 51253 w 7467600"/>
              <a:gd name="connsiteY41" fmla="*/ 5631825 h 6858000"/>
              <a:gd name="connsiteX42" fmla="*/ 211622 w 7467600"/>
              <a:gd name="connsiteY42" fmla="*/ 5728803 h 6858000"/>
              <a:gd name="connsiteX43" fmla="*/ 371652 w 7467600"/>
              <a:gd name="connsiteY43" fmla="*/ 5829062 h 6858000"/>
              <a:gd name="connsiteX44" fmla="*/ 505903 w 7467600"/>
              <a:gd name="connsiteY44" fmla="*/ 5925221 h 6858000"/>
              <a:gd name="connsiteX45" fmla="*/ 899240 w 7467600"/>
              <a:gd name="connsiteY45" fmla="*/ 6153068 h 6858000"/>
              <a:gd name="connsiteX46" fmla="*/ 988114 w 7467600"/>
              <a:gd name="connsiteY46" fmla="*/ 6174204 h 6858000"/>
              <a:gd name="connsiteX47" fmla="*/ 845971 w 7467600"/>
              <a:gd name="connsiteY47" fmla="*/ 6067177 h 6858000"/>
              <a:gd name="connsiteX48" fmla="*/ 448057 w 7467600"/>
              <a:gd name="connsiteY48" fmla="*/ 5841376 h 6858000"/>
              <a:gd name="connsiteX49" fmla="*/ 51253 w 7467600"/>
              <a:gd name="connsiteY49" fmla="*/ 5631825 h 6858000"/>
              <a:gd name="connsiteX50" fmla="*/ 2606687 w 7467600"/>
              <a:gd name="connsiteY50" fmla="*/ 5630718 h 6858000"/>
              <a:gd name="connsiteX51" fmla="*/ 2645658 w 7467600"/>
              <a:gd name="connsiteY51" fmla="*/ 6640259 h 6858000"/>
              <a:gd name="connsiteX52" fmla="*/ 2606687 w 7467600"/>
              <a:gd name="connsiteY52" fmla="*/ 5630718 h 6858000"/>
              <a:gd name="connsiteX53" fmla="*/ 3642057 w 7467600"/>
              <a:gd name="connsiteY53" fmla="*/ 5573487 h 6858000"/>
              <a:gd name="connsiteX54" fmla="*/ 3632981 w 7467600"/>
              <a:gd name="connsiteY54" fmla="*/ 5579437 h 6858000"/>
              <a:gd name="connsiteX55" fmla="*/ 3382436 w 7467600"/>
              <a:gd name="connsiteY55" fmla="*/ 5952726 h 6858000"/>
              <a:gd name="connsiteX56" fmla="*/ 3191929 w 7467600"/>
              <a:gd name="connsiteY56" fmla="*/ 6662669 h 6858000"/>
              <a:gd name="connsiteX57" fmla="*/ 3369898 w 7467600"/>
              <a:gd name="connsiteY57" fmla="*/ 6081771 h 6858000"/>
              <a:gd name="connsiteX58" fmla="*/ 3642057 w 7467600"/>
              <a:gd name="connsiteY58" fmla="*/ 5573487 h 6858000"/>
              <a:gd name="connsiteX59" fmla="*/ 2650666 w 7467600"/>
              <a:gd name="connsiteY59" fmla="*/ 5530686 h 6858000"/>
              <a:gd name="connsiteX60" fmla="*/ 2650249 w 7467600"/>
              <a:gd name="connsiteY60" fmla="*/ 5532101 h 6858000"/>
              <a:gd name="connsiteX61" fmla="*/ 2663808 w 7467600"/>
              <a:gd name="connsiteY61" fmla="*/ 6535215 h 6858000"/>
              <a:gd name="connsiteX62" fmla="*/ 2665418 w 7467600"/>
              <a:gd name="connsiteY62" fmla="*/ 6132756 h 6858000"/>
              <a:gd name="connsiteX63" fmla="*/ 2650666 w 7467600"/>
              <a:gd name="connsiteY63" fmla="*/ 5530686 h 6858000"/>
              <a:gd name="connsiteX64" fmla="*/ 2680277 w 7467600"/>
              <a:gd name="connsiteY64" fmla="*/ 5479204 h 6858000"/>
              <a:gd name="connsiteX65" fmla="*/ 2678972 w 7467600"/>
              <a:gd name="connsiteY65" fmla="*/ 5481582 h 6858000"/>
              <a:gd name="connsiteX66" fmla="*/ 2696666 w 7467600"/>
              <a:gd name="connsiteY66" fmla="*/ 6133836 h 6858000"/>
              <a:gd name="connsiteX67" fmla="*/ 2695769 w 7467600"/>
              <a:gd name="connsiteY67" fmla="*/ 6390955 h 6858000"/>
              <a:gd name="connsiteX68" fmla="*/ 2739893 w 7467600"/>
              <a:gd name="connsiteY68" fmla="*/ 6108357 h 6858000"/>
              <a:gd name="connsiteX69" fmla="*/ 2680277 w 7467600"/>
              <a:gd name="connsiteY69" fmla="*/ 5479204 h 6858000"/>
              <a:gd name="connsiteX70" fmla="*/ 1132195 w 7467600"/>
              <a:gd name="connsiteY70" fmla="*/ 5467980 h 6858000"/>
              <a:gd name="connsiteX71" fmla="*/ 1679056 w 7467600"/>
              <a:gd name="connsiteY71" fmla="*/ 5516907 h 6858000"/>
              <a:gd name="connsiteX72" fmla="*/ 2128648 w 7467600"/>
              <a:gd name="connsiteY72" fmla="*/ 5474249 h 6858000"/>
              <a:gd name="connsiteX73" fmla="*/ 1825619 w 7467600"/>
              <a:gd name="connsiteY73" fmla="*/ 5478447 h 6858000"/>
              <a:gd name="connsiteX74" fmla="*/ 1737798 w 7467600"/>
              <a:gd name="connsiteY74" fmla="*/ 5483353 h 6858000"/>
              <a:gd name="connsiteX75" fmla="*/ 1132195 w 7467600"/>
              <a:gd name="connsiteY75" fmla="*/ 5467980 h 6858000"/>
              <a:gd name="connsiteX76" fmla="*/ 6861797 w 7467600"/>
              <a:gd name="connsiteY76" fmla="*/ 5419899 h 6858000"/>
              <a:gd name="connsiteX77" fmla="*/ 6879594 w 7467600"/>
              <a:gd name="connsiteY77" fmla="*/ 5424547 h 6858000"/>
              <a:gd name="connsiteX78" fmla="*/ 7379510 w 7467600"/>
              <a:gd name="connsiteY78" fmla="*/ 5755454 h 6858000"/>
              <a:gd name="connsiteX79" fmla="*/ 7467600 w 7467600"/>
              <a:gd name="connsiteY79" fmla="*/ 5845526 h 6858000"/>
              <a:gd name="connsiteX80" fmla="*/ 7467600 w 7467600"/>
              <a:gd name="connsiteY80" fmla="*/ 5925131 h 6858000"/>
              <a:gd name="connsiteX81" fmla="*/ 7271900 w 7467600"/>
              <a:gd name="connsiteY81" fmla="*/ 5734551 h 6858000"/>
              <a:gd name="connsiteX82" fmla="*/ 7015907 w 7467600"/>
              <a:gd name="connsiteY82" fmla="*/ 5541548 h 6858000"/>
              <a:gd name="connsiteX83" fmla="*/ 7259646 w 7467600"/>
              <a:gd name="connsiteY83" fmla="*/ 5765985 h 6858000"/>
              <a:gd name="connsiteX84" fmla="*/ 7467600 w 7467600"/>
              <a:gd name="connsiteY84" fmla="*/ 5971257 h 6858000"/>
              <a:gd name="connsiteX85" fmla="*/ 7467600 w 7467600"/>
              <a:gd name="connsiteY85" fmla="*/ 6012219 h 6858000"/>
              <a:gd name="connsiteX86" fmla="*/ 7240170 w 7467600"/>
              <a:gd name="connsiteY86" fmla="*/ 5787985 h 6858000"/>
              <a:gd name="connsiteX87" fmla="*/ 6946849 w 7467600"/>
              <a:gd name="connsiteY87" fmla="*/ 5523271 h 6858000"/>
              <a:gd name="connsiteX88" fmla="*/ 6946972 w 7467600"/>
              <a:gd name="connsiteY88" fmla="*/ 5526491 h 6858000"/>
              <a:gd name="connsiteX89" fmla="*/ 7105827 w 7467600"/>
              <a:gd name="connsiteY89" fmla="*/ 5718700 h 6858000"/>
              <a:gd name="connsiteX90" fmla="*/ 7126431 w 7467600"/>
              <a:gd name="connsiteY90" fmla="*/ 5737872 h 6858000"/>
              <a:gd name="connsiteX91" fmla="*/ 7356878 w 7467600"/>
              <a:gd name="connsiteY91" fmla="*/ 5981332 h 6858000"/>
              <a:gd name="connsiteX92" fmla="*/ 7467600 w 7467600"/>
              <a:gd name="connsiteY92" fmla="*/ 6117703 h 6858000"/>
              <a:gd name="connsiteX93" fmla="*/ 7467600 w 7467600"/>
              <a:gd name="connsiteY93" fmla="*/ 6163634 h 6858000"/>
              <a:gd name="connsiteX94" fmla="*/ 7403637 w 7467600"/>
              <a:gd name="connsiteY94" fmla="*/ 6083957 h 6858000"/>
              <a:gd name="connsiteX95" fmla="*/ 7254615 w 7467600"/>
              <a:gd name="connsiteY95" fmla="*/ 5911918 h 6858000"/>
              <a:gd name="connsiteX96" fmla="*/ 7312589 w 7467600"/>
              <a:gd name="connsiteY96" fmla="*/ 5982309 h 6858000"/>
              <a:gd name="connsiteX97" fmla="*/ 7448321 w 7467600"/>
              <a:gd name="connsiteY97" fmla="*/ 6190991 h 6858000"/>
              <a:gd name="connsiteX98" fmla="*/ 7467600 w 7467600"/>
              <a:gd name="connsiteY98" fmla="*/ 6221686 h 6858000"/>
              <a:gd name="connsiteX99" fmla="*/ 7467600 w 7467600"/>
              <a:gd name="connsiteY99" fmla="*/ 6334256 h 6858000"/>
              <a:gd name="connsiteX100" fmla="*/ 7454976 w 7467600"/>
              <a:gd name="connsiteY100" fmla="*/ 6318297 h 6858000"/>
              <a:gd name="connsiteX101" fmla="*/ 7042773 w 7467600"/>
              <a:gd name="connsiteY101" fmla="*/ 5734011 h 6858000"/>
              <a:gd name="connsiteX102" fmla="*/ 6844835 w 7467600"/>
              <a:gd name="connsiteY102" fmla="*/ 5424988 h 6858000"/>
              <a:gd name="connsiteX103" fmla="*/ 6861797 w 7467600"/>
              <a:gd name="connsiteY103" fmla="*/ 5419899 h 6858000"/>
              <a:gd name="connsiteX104" fmla="*/ 1456157 w 7467600"/>
              <a:gd name="connsiteY104" fmla="*/ 5371404 h 6858000"/>
              <a:gd name="connsiteX105" fmla="*/ 1244432 w 7467600"/>
              <a:gd name="connsiteY105" fmla="*/ 5385601 h 6858000"/>
              <a:gd name="connsiteX106" fmla="*/ 973990 w 7467600"/>
              <a:gd name="connsiteY106" fmla="*/ 5424940 h 6858000"/>
              <a:gd name="connsiteX107" fmla="*/ 1103809 w 7467600"/>
              <a:gd name="connsiteY107" fmla="*/ 5433720 h 6858000"/>
              <a:gd name="connsiteX108" fmla="*/ 1123454 w 7467600"/>
              <a:gd name="connsiteY108" fmla="*/ 5435727 h 6858000"/>
              <a:gd name="connsiteX109" fmla="*/ 1737017 w 7467600"/>
              <a:gd name="connsiteY109" fmla="*/ 5452183 h 6858000"/>
              <a:gd name="connsiteX110" fmla="*/ 1824397 w 7467600"/>
              <a:gd name="connsiteY110" fmla="*/ 5447757 h 6858000"/>
              <a:gd name="connsiteX111" fmla="*/ 2070059 w 7467600"/>
              <a:gd name="connsiteY111" fmla="*/ 5441660 h 6858000"/>
              <a:gd name="connsiteX112" fmla="*/ 1456157 w 7467600"/>
              <a:gd name="connsiteY112" fmla="*/ 5371404 h 6858000"/>
              <a:gd name="connsiteX113" fmla="*/ 4988186 w 7467600"/>
              <a:gd name="connsiteY113" fmla="*/ 5216467 h 6858000"/>
              <a:gd name="connsiteX114" fmla="*/ 4777334 w 7467600"/>
              <a:gd name="connsiteY114" fmla="*/ 5406072 h 6858000"/>
              <a:gd name="connsiteX115" fmla="*/ 4718341 w 7467600"/>
              <a:gd name="connsiteY115" fmla="*/ 5468043 h 6858000"/>
              <a:gd name="connsiteX116" fmla="*/ 4604655 w 7467600"/>
              <a:gd name="connsiteY116" fmla="*/ 5583434 h 6858000"/>
              <a:gd name="connsiteX117" fmla="*/ 4565074 w 7467600"/>
              <a:gd name="connsiteY117" fmla="*/ 5618550 h 6858000"/>
              <a:gd name="connsiteX118" fmla="*/ 4988186 w 7467600"/>
              <a:gd name="connsiteY118" fmla="*/ 5216467 h 6858000"/>
              <a:gd name="connsiteX119" fmla="*/ 4978032 w 7467600"/>
              <a:gd name="connsiteY119" fmla="*/ 5183809 h 6858000"/>
              <a:gd name="connsiteX120" fmla="*/ 4463413 w 7467600"/>
              <a:gd name="connsiteY120" fmla="*/ 5615162 h 6858000"/>
              <a:gd name="connsiteX121" fmla="*/ 4358134 w 7467600"/>
              <a:gd name="connsiteY121" fmla="*/ 5742791 h 6858000"/>
              <a:gd name="connsiteX122" fmla="*/ 4376219 w 7467600"/>
              <a:gd name="connsiteY122" fmla="*/ 5729027 h 6858000"/>
              <a:gd name="connsiteX123" fmla="*/ 4582340 w 7467600"/>
              <a:gd name="connsiteY123" fmla="*/ 5561037 h 6858000"/>
              <a:gd name="connsiteX124" fmla="*/ 4694684 w 7467600"/>
              <a:gd name="connsiteY124" fmla="*/ 5447098 h 6858000"/>
              <a:gd name="connsiteX125" fmla="*/ 4754123 w 7467600"/>
              <a:gd name="connsiteY125" fmla="*/ 5384643 h 6858000"/>
              <a:gd name="connsiteX126" fmla="*/ 4978032 w 7467600"/>
              <a:gd name="connsiteY126" fmla="*/ 5183809 h 6858000"/>
              <a:gd name="connsiteX127" fmla="*/ 7133363 w 7467600"/>
              <a:gd name="connsiteY127" fmla="*/ 5050246 h 6858000"/>
              <a:gd name="connsiteX128" fmla="*/ 7450656 w 7467600"/>
              <a:gd name="connsiteY128" fmla="*/ 5134750 h 6858000"/>
              <a:gd name="connsiteX129" fmla="*/ 7467600 w 7467600"/>
              <a:gd name="connsiteY129" fmla="*/ 5142496 h 6858000"/>
              <a:gd name="connsiteX130" fmla="*/ 7467600 w 7467600"/>
              <a:gd name="connsiteY130" fmla="*/ 5158623 h 6858000"/>
              <a:gd name="connsiteX131" fmla="*/ 7427076 w 7467600"/>
              <a:gd name="connsiteY131" fmla="*/ 5142684 h 6858000"/>
              <a:gd name="connsiteX132" fmla="*/ 7467600 w 7467600"/>
              <a:gd name="connsiteY132" fmla="*/ 5164774 h 6858000"/>
              <a:gd name="connsiteX133" fmla="*/ 7467600 w 7467600"/>
              <a:gd name="connsiteY133" fmla="*/ 5199146 h 6858000"/>
              <a:gd name="connsiteX134" fmla="*/ 7391022 w 7467600"/>
              <a:gd name="connsiteY134" fmla="*/ 5158141 h 6858000"/>
              <a:gd name="connsiteX135" fmla="*/ 7312201 w 7467600"/>
              <a:gd name="connsiteY135" fmla="*/ 5128278 h 6858000"/>
              <a:gd name="connsiteX136" fmla="*/ 7343603 w 7467600"/>
              <a:gd name="connsiteY136" fmla="*/ 5149746 h 6858000"/>
              <a:gd name="connsiteX137" fmla="*/ 7467600 w 7467600"/>
              <a:gd name="connsiteY137" fmla="*/ 5241225 h 6858000"/>
              <a:gd name="connsiteX138" fmla="*/ 7467600 w 7467600"/>
              <a:gd name="connsiteY138" fmla="*/ 5277736 h 6858000"/>
              <a:gd name="connsiteX139" fmla="*/ 7327465 w 7467600"/>
              <a:gd name="connsiteY139" fmla="*/ 5174181 h 6858000"/>
              <a:gd name="connsiteX140" fmla="*/ 7244057 w 7467600"/>
              <a:gd name="connsiteY140" fmla="*/ 5124233 h 6858000"/>
              <a:gd name="connsiteX141" fmla="*/ 7353035 w 7467600"/>
              <a:gd name="connsiteY141" fmla="*/ 5197318 h 6858000"/>
              <a:gd name="connsiteX142" fmla="*/ 7467600 w 7467600"/>
              <a:gd name="connsiteY142" fmla="*/ 5297634 h 6858000"/>
              <a:gd name="connsiteX143" fmla="*/ 7467600 w 7467600"/>
              <a:gd name="connsiteY143" fmla="*/ 5361850 h 6858000"/>
              <a:gd name="connsiteX144" fmla="*/ 7368569 w 7467600"/>
              <a:gd name="connsiteY144" fmla="*/ 5270182 h 6858000"/>
              <a:gd name="connsiteX145" fmla="*/ 7131946 w 7467600"/>
              <a:gd name="connsiteY145" fmla="*/ 5075653 h 6858000"/>
              <a:gd name="connsiteX146" fmla="*/ 7133363 w 7467600"/>
              <a:gd name="connsiteY146" fmla="*/ 5050246 h 6858000"/>
              <a:gd name="connsiteX147" fmla="*/ 1903353 w 7467600"/>
              <a:gd name="connsiteY147" fmla="*/ 5044827 h 6858000"/>
              <a:gd name="connsiteX148" fmla="*/ 1936931 w 7467600"/>
              <a:gd name="connsiteY148" fmla="*/ 5093954 h 6858000"/>
              <a:gd name="connsiteX149" fmla="*/ 2195868 w 7467600"/>
              <a:gd name="connsiteY149" fmla="*/ 5396574 h 6858000"/>
              <a:gd name="connsiteX150" fmla="*/ 2088852 w 7467600"/>
              <a:gd name="connsiteY150" fmla="*/ 5166123 h 6858000"/>
              <a:gd name="connsiteX151" fmla="*/ 1958241 w 7467600"/>
              <a:gd name="connsiteY151" fmla="*/ 5067955 h 6858000"/>
              <a:gd name="connsiteX152" fmla="*/ 1903353 w 7467600"/>
              <a:gd name="connsiteY152" fmla="*/ 5044827 h 6858000"/>
              <a:gd name="connsiteX153" fmla="*/ 1979378 w 7467600"/>
              <a:gd name="connsiteY153" fmla="*/ 4769504 h 6858000"/>
              <a:gd name="connsiteX154" fmla="*/ 2882120 w 7467600"/>
              <a:gd name="connsiteY154" fmla="*/ 5064547 h 6858000"/>
              <a:gd name="connsiteX155" fmla="*/ 2793103 w 7467600"/>
              <a:gd name="connsiteY155" fmla="*/ 5039699 h 6858000"/>
              <a:gd name="connsiteX156" fmla="*/ 2770041 w 7467600"/>
              <a:gd name="connsiteY156" fmla="*/ 5033634 h 6858000"/>
              <a:gd name="connsiteX157" fmla="*/ 1979378 w 7467600"/>
              <a:gd name="connsiteY157" fmla="*/ 4769504 h 6858000"/>
              <a:gd name="connsiteX158" fmla="*/ 1927410 w 7467600"/>
              <a:gd name="connsiteY158" fmla="*/ 4716164 h 6858000"/>
              <a:gd name="connsiteX159" fmla="*/ 1959587 w 7467600"/>
              <a:gd name="connsiteY159" fmla="*/ 4728849 h 6858000"/>
              <a:gd name="connsiteX160" fmla="*/ 2777707 w 7467600"/>
              <a:gd name="connsiteY160" fmla="*/ 5003991 h 6858000"/>
              <a:gd name="connsiteX161" fmla="*/ 2800768 w 7467600"/>
              <a:gd name="connsiteY161" fmla="*/ 5010056 h 6858000"/>
              <a:gd name="connsiteX162" fmla="*/ 2879408 w 7467600"/>
              <a:gd name="connsiteY162" fmla="*/ 5031590 h 6858000"/>
              <a:gd name="connsiteX163" fmla="*/ 2862295 w 7467600"/>
              <a:gd name="connsiteY163" fmla="*/ 5022958 h 6858000"/>
              <a:gd name="connsiteX164" fmla="*/ 2813343 w 7467600"/>
              <a:gd name="connsiteY164" fmla="*/ 4998369 h 6858000"/>
              <a:gd name="connsiteX165" fmla="*/ 2646245 w 7467600"/>
              <a:gd name="connsiteY165" fmla="*/ 4930999 h 6858000"/>
              <a:gd name="connsiteX166" fmla="*/ 1999243 w 7467600"/>
              <a:gd name="connsiteY166" fmla="*/ 4730524 h 6858000"/>
              <a:gd name="connsiteX167" fmla="*/ 1979527 w 7467600"/>
              <a:gd name="connsiteY167" fmla="*/ 4726651 h 6858000"/>
              <a:gd name="connsiteX168" fmla="*/ 1927410 w 7467600"/>
              <a:gd name="connsiteY168" fmla="*/ 4716164 h 6858000"/>
              <a:gd name="connsiteX169" fmla="*/ 1997014 w 7467600"/>
              <a:gd name="connsiteY169" fmla="*/ 4698007 h 6858000"/>
              <a:gd name="connsiteX170" fmla="*/ 2005458 w 7467600"/>
              <a:gd name="connsiteY170" fmla="*/ 4699540 h 6858000"/>
              <a:gd name="connsiteX171" fmla="*/ 2657186 w 7467600"/>
              <a:gd name="connsiteY171" fmla="*/ 4901687 h 6858000"/>
              <a:gd name="connsiteX172" fmla="*/ 2826662 w 7467600"/>
              <a:gd name="connsiteY172" fmla="*/ 4970362 h 6858000"/>
              <a:gd name="connsiteX173" fmla="*/ 2876100 w 7467600"/>
              <a:gd name="connsiteY173" fmla="*/ 4995397 h 6858000"/>
              <a:gd name="connsiteX174" fmla="*/ 3042600 w 7467600"/>
              <a:gd name="connsiteY174" fmla="*/ 5059532 h 6858000"/>
              <a:gd name="connsiteX175" fmla="*/ 1997014 w 7467600"/>
              <a:gd name="connsiteY175" fmla="*/ 4698007 h 6858000"/>
              <a:gd name="connsiteX176" fmla="*/ 2305292 w 7467600"/>
              <a:gd name="connsiteY176" fmla="*/ 4219492 h 6858000"/>
              <a:gd name="connsiteX177" fmla="*/ 3360922 w 7467600"/>
              <a:gd name="connsiteY177" fmla="*/ 4529373 h 6858000"/>
              <a:gd name="connsiteX178" fmla="*/ 3492420 w 7467600"/>
              <a:gd name="connsiteY178" fmla="*/ 4510145 h 6858000"/>
              <a:gd name="connsiteX179" fmla="*/ 3364086 w 7467600"/>
              <a:gd name="connsiteY179" fmla="*/ 4480340 h 6858000"/>
              <a:gd name="connsiteX180" fmla="*/ 3225818 w 7467600"/>
              <a:gd name="connsiteY180" fmla="*/ 4411822 h 6858000"/>
              <a:gd name="connsiteX181" fmla="*/ 3129696 w 7467600"/>
              <a:gd name="connsiteY181" fmla="*/ 4360704 h 6858000"/>
              <a:gd name="connsiteX182" fmla="*/ 2814545 w 7467600"/>
              <a:gd name="connsiteY182" fmla="*/ 4282955 h 6858000"/>
              <a:gd name="connsiteX183" fmla="*/ 2305292 w 7467600"/>
              <a:gd name="connsiteY183" fmla="*/ 4219492 h 6858000"/>
              <a:gd name="connsiteX184" fmla="*/ 2626982 w 7467600"/>
              <a:gd name="connsiteY184" fmla="*/ 4206450 h 6858000"/>
              <a:gd name="connsiteX185" fmla="*/ 2490617 w 7467600"/>
              <a:gd name="connsiteY185" fmla="*/ 4206951 h 6858000"/>
              <a:gd name="connsiteX186" fmla="*/ 2819869 w 7467600"/>
              <a:gd name="connsiteY186" fmla="*/ 4252936 h 6858000"/>
              <a:gd name="connsiteX187" fmla="*/ 3143018 w 7467600"/>
              <a:gd name="connsiteY187" fmla="*/ 4332698 h 6858000"/>
              <a:gd name="connsiteX188" fmla="*/ 3241520 w 7467600"/>
              <a:gd name="connsiteY188" fmla="*/ 4385112 h 6858000"/>
              <a:gd name="connsiteX189" fmla="*/ 3374575 w 7467600"/>
              <a:gd name="connsiteY189" fmla="*/ 4451517 h 6858000"/>
              <a:gd name="connsiteX190" fmla="*/ 3505221 w 7467600"/>
              <a:gd name="connsiteY190" fmla="*/ 4480757 h 6858000"/>
              <a:gd name="connsiteX191" fmla="*/ 2626982 w 7467600"/>
              <a:gd name="connsiteY191" fmla="*/ 4206450 h 6858000"/>
              <a:gd name="connsiteX192" fmla="*/ 1310106 w 7467600"/>
              <a:gd name="connsiteY192" fmla="*/ 3943217 h 6858000"/>
              <a:gd name="connsiteX193" fmla="*/ 854994 w 7467600"/>
              <a:gd name="connsiteY193" fmla="*/ 4399136 h 6858000"/>
              <a:gd name="connsiteX194" fmla="*/ 742462 w 7467600"/>
              <a:gd name="connsiteY194" fmla="*/ 4594648 h 6858000"/>
              <a:gd name="connsiteX195" fmla="*/ 820602 w 7467600"/>
              <a:gd name="connsiteY195" fmla="*/ 4485915 h 6858000"/>
              <a:gd name="connsiteX196" fmla="*/ 878295 w 7467600"/>
              <a:gd name="connsiteY196" fmla="*/ 4403594 h 6858000"/>
              <a:gd name="connsiteX197" fmla="*/ 1240607 w 7467600"/>
              <a:gd name="connsiteY197" fmla="*/ 4010401 h 6858000"/>
              <a:gd name="connsiteX198" fmla="*/ 1310106 w 7467600"/>
              <a:gd name="connsiteY198" fmla="*/ 3943217 h 6858000"/>
              <a:gd name="connsiteX199" fmla="*/ 1423113 w 7467600"/>
              <a:gd name="connsiteY199" fmla="*/ 3874565 h 6858000"/>
              <a:gd name="connsiteX200" fmla="*/ 1260565 w 7467600"/>
              <a:gd name="connsiteY200" fmla="*/ 4031982 h 6858000"/>
              <a:gd name="connsiteX201" fmla="*/ 901900 w 7467600"/>
              <a:gd name="connsiteY201" fmla="*/ 4421236 h 6858000"/>
              <a:gd name="connsiteX202" fmla="*/ 845044 w 7467600"/>
              <a:gd name="connsiteY202" fmla="*/ 4502436 h 6858000"/>
              <a:gd name="connsiteX203" fmla="*/ 685926 w 7467600"/>
              <a:gd name="connsiteY203" fmla="*/ 4703069 h 6858000"/>
              <a:gd name="connsiteX204" fmla="*/ 684248 w 7467600"/>
              <a:gd name="connsiteY204" fmla="*/ 4706721 h 6858000"/>
              <a:gd name="connsiteX205" fmla="*/ 1423113 w 7467600"/>
              <a:gd name="connsiteY205" fmla="*/ 3874565 h 6858000"/>
              <a:gd name="connsiteX206" fmla="*/ 3316479 w 7467600"/>
              <a:gd name="connsiteY206" fmla="*/ 3872136 h 6858000"/>
              <a:gd name="connsiteX207" fmla="*/ 3546806 w 7467600"/>
              <a:gd name="connsiteY207" fmla="*/ 4356139 h 6858000"/>
              <a:gd name="connsiteX208" fmla="*/ 3364433 w 7467600"/>
              <a:gd name="connsiteY208" fmla="*/ 3953121 h 6858000"/>
              <a:gd name="connsiteX209" fmla="*/ 3316479 w 7467600"/>
              <a:gd name="connsiteY209" fmla="*/ 3872136 h 6858000"/>
              <a:gd name="connsiteX210" fmla="*/ 3291335 w 7467600"/>
              <a:gd name="connsiteY210" fmla="*/ 3767420 h 6858000"/>
              <a:gd name="connsiteX211" fmla="*/ 3390805 w 7467600"/>
              <a:gd name="connsiteY211" fmla="*/ 3937163 h 6858000"/>
              <a:gd name="connsiteX212" fmla="*/ 3579062 w 7467600"/>
              <a:gd name="connsiteY212" fmla="*/ 4359040 h 6858000"/>
              <a:gd name="connsiteX213" fmla="*/ 3467355 w 7467600"/>
              <a:gd name="connsiteY213" fmla="*/ 3988130 h 6858000"/>
              <a:gd name="connsiteX214" fmla="*/ 3310753 w 7467600"/>
              <a:gd name="connsiteY214" fmla="*/ 3787140 h 6858000"/>
              <a:gd name="connsiteX215" fmla="*/ 3291335 w 7467600"/>
              <a:gd name="connsiteY215" fmla="*/ 3767420 h 6858000"/>
              <a:gd name="connsiteX216" fmla="*/ 1635889 w 7467600"/>
              <a:gd name="connsiteY216" fmla="*/ 3709494 h 6858000"/>
              <a:gd name="connsiteX217" fmla="*/ 1634800 w 7467600"/>
              <a:gd name="connsiteY217" fmla="*/ 3731111 h 6858000"/>
              <a:gd name="connsiteX218" fmla="*/ 1635889 w 7467600"/>
              <a:gd name="connsiteY218" fmla="*/ 3709494 h 6858000"/>
              <a:gd name="connsiteX219" fmla="*/ 1510397 w 7467600"/>
              <a:gd name="connsiteY219" fmla="*/ 3684705 h 6858000"/>
              <a:gd name="connsiteX220" fmla="*/ 1146550 w 7467600"/>
              <a:gd name="connsiteY220" fmla="*/ 3802012 h 6858000"/>
              <a:gd name="connsiteX221" fmla="*/ 698834 w 7467600"/>
              <a:gd name="connsiteY221" fmla="*/ 3952272 h 6858000"/>
              <a:gd name="connsiteX222" fmla="*/ 34256 w 7467600"/>
              <a:gd name="connsiteY222" fmla="*/ 4347603 h 6858000"/>
              <a:gd name="connsiteX223" fmla="*/ 527241 w 7467600"/>
              <a:gd name="connsiteY223" fmla="*/ 4065078 h 6858000"/>
              <a:gd name="connsiteX224" fmla="*/ 1510397 w 7467600"/>
              <a:gd name="connsiteY224" fmla="*/ 3684705 h 6858000"/>
              <a:gd name="connsiteX225" fmla="*/ 1313114 w 7467600"/>
              <a:gd name="connsiteY225" fmla="*/ 3655216 h 6858000"/>
              <a:gd name="connsiteX226" fmla="*/ 1109304 w 7467600"/>
              <a:gd name="connsiteY226" fmla="*/ 3669030 h 6858000"/>
              <a:gd name="connsiteX227" fmla="*/ 8129 w 7467600"/>
              <a:gd name="connsiteY227" fmla="*/ 4330519 h 6858000"/>
              <a:gd name="connsiteX228" fmla="*/ 687572 w 7467600"/>
              <a:gd name="connsiteY228" fmla="*/ 3925629 h 6858000"/>
              <a:gd name="connsiteX229" fmla="*/ 1138365 w 7467600"/>
              <a:gd name="connsiteY229" fmla="*/ 3774515 h 6858000"/>
              <a:gd name="connsiteX230" fmla="*/ 1505579 w 7467600"/>
              <a:gd name="connsiteY230" fmla="*/ 3655526 h 6858000"/>
              <a:gd name="connsiteX231" fmla="*/ 1313114 w 7467600"/>
              <a:gd name="connsiteY231" fmla="*/ 3655216 h 6858000"/>
              <a:gd name="connsiteX232" fmla="*/ 3655073 w 7467600"/>
              <a:gd name="connsiteY232" fmla="*/ 3650884 h 6858000"/>
              <a:gd name="connsiteX233" fmla="*/ 3989938 w 7467600"/>
              <a:gd name="connsiteY233" fmla="*/ 3991685 h 6858000"/>
              <a:gd name="connsiteX234" fmla="*/ 4393907 w 7467600"/>
              <a:gd name="connsiteY234" fmla="*/ 4261258 h 6858000"/>
              <a:gd name="connsiteX235" fmla="*/ 4648051 w 7467600"/>
              <a:gd name="connsiteY235" fmla="*/ 4374051 h 6858000"/>
              <a:gd name="connsiteX236" fmla="*/ 4383389 w 7467600"/>
              <a:gd name="connsiteY236" fmla="*/ 4184369 h 6858000"/>
              <a:gd name="connsiteX237" fmla="*/ 4165508 w 7467600"/>
              <a:gd name="connsiteY237" fmla="*/ 4035196 h 6858000"/>
              <a:gd name="connsiteX238" fmla="*/ 4068162 w 7467600"/>
              <a:gd name="connsiteY238" fmla="*/ 3953394 h 6858000"/>
              <a:gd name="connsiteX239" fmla="*/ 3981416 w 7467600"/>
              <a:gd name="connsiteY239" fmla="*/ 3880482 h 6858000"/>
              <a:gd name="connsiteX240" fmla="*/ 3800147 w 7467600"/>
              <a:gd name="connsiteY240" fmla="*/ 3749872 h 6858000"/>
              <a:gd name="connsiteX241" fmla="*/ 3655073 w 7467600"/>
              <a:gd name="connsiteY241" fmla="*/ 3650884 h 6858000"/>
              <a:gd name="connsiteX242" fmla="*/ 3670252 w 7467600"/>
              <a:gd name="connsiteY242" fmla="*/ 3622798 h 6858000"/>
              <a:gd name="connsiteX243" fmla="*/ 3817258 w 7467600"/>
              <a:gd name="connsiteY243" fmla="*/ 3723577 h 6858000"/>
              <a:gd name="connsiteX244" fmla="*/ 4000461 w 7467600"/>
              <a:gd name="connsiteY244" fmla="*/ 3855966 h 6858000"/>
              <a:gd name="connsiteX245" fmla="*/ 4088180 w 7467600"/>
              <a:gd name="connsiteY245" fmla="*/ 3929774 h 6858000"/>
              <a:gd name="connsiteX246" fmla="*/ 4184555 w 7467600"/>
              <a:gd name="connsiteY246" fmla="*/ 4010683 h 6858000"/>
              <a:gd name="connsiteX247" fmla="*/ 4399563 w 7467600"/>
              <a:gd name="connsiteY247" fmla="*/ 4158106 h 6858000"/>
              <a:gd name="connsiteX248" fmla="*/ 4684469 w 7467600"/>
              <a:gd name="connsiteY248" fmla="*/ 4364680 h 6858000"/>
              <a:gd name="connsiteX249" fmla="*/ 4690271 w 7467600"/>
              <a:gd name="connsiteY249" fmla="*/ 4370034 h 6858000"/>
              <a:gd name="connsiteX250" fmla="*/ 4136093 w 7467600"/>
              <a:gd name="connsiteY250" fmla="*/ 3858466 h 6858000"/>
              <a:gd name="connsiteX251" fmla="*/ 3670252 w 7467600"/>
              <a:gd name="connsiteY251" fmla="*/ 3622798 h 6858000"/>
              <a:gd name="connsiteX252" fmla="*/ 4440129 w 7467600"/>
              <a:gd name="connsiteY252" fmla="*/ 3448571 h 6858000"/>
              <a:gd name="connsiteX253" fmla="*/ 4856525 w 7467600"/>
              <a:gd name="connsiteY253" fmla="*/ 3915351 h 6858000"/>
              <a:gd name="connsiteX254" fmla="*/ 5059055 w 7467600"/>
              <a:gd name="connsiteY254" fmla="*/ 4108918 h 6858000"/>
              <a:gd name="connsiteX255" fmla="*/ 5290070 w 7467600"/>
              <a:gd name="connsiteY255" fmla="*/ 4263619 h 6858000"/>
              <a:gd name="connsiteX256" fmla="*/ 4834991 w 7467600"/>
              <a:gd name="connsiteY256" fmla="*/ 3830985 h 6858000"/>
              <a:gd name="connsiteX257" fmla="*/ 4440129 w 7467600"/>
              <a:gd name="connsiteY257" fmla="*/ 3448571 h 6858000"/>
              <a:gd name="connsiteX258" fmla="*/ 4441737 w 7467600"/>
              <a:gd name="connsiteY258" fmla="*/ 3399734 h 6858000"/>
              <a:gd name="connsiteX259" fmla="*/ 4431236 w 7467600"/>
              <a:gd name="connsiteY259" fmla="*/ 3400954 h 6858000"/>
              <a:gd name="connsiteX260" fmla="*/ 4557150 w 7467600"/>
              <a:gd name="connsiteY260" fmla="*/ 3510023 h 6858000"/>
              <a:gd name="connsiteX261" fmla="*/ 4856936 w 7467600"/>
              <a:gd name="connsiteY261" fmla="*/ 3809146 h 6858000"/>
              <a:gd name="connsiteX262" fmla="*/ 5111996 w 7467600"/>
              <a:gd name="connsiteY262" fmla="*/ 4065759 h 6858000"/>
              <a:gd name="connsiteX263" fmla="*/ 5388878 w 7467600"/>
              <a:gd name="connsiteY263" fmla="*/ 4300185 h 6858000"/>
              <a:gd name="connsiteX264" fmla="*/ 5425556 w 7467600"/>
              <a:gd name="connsiteY264" fmla="*/ 4308967 h 6858000"/>
              <a:gd name="connsiteX265" fmla="*/ 4943646 w 7467600"/>
              <a:gd name="connsiteY265" fmla="*/ 3822916 h 6858000"/>
              <a:gd name="connsiteX266" fmla="*/ 4594837 w 7467600"/>
              <a:gd name="connsiteY266" fmla="*/ 3532274 h 6858000"/>
              <a:gd name="connsiteX267" fmla="*/ 4441737 w 7467600"/>
              <a:gd name="connsiteY267" fmla="*/ 3399734 h 6858000"/>
              <a:gd name="connsiteX268" fmla="*/ 5425834 w 7467600"/>
              <a:gd name="connsiteY268" fmla="*/ 3162785 h 6858000"/>
              <a:gd name="connsiteX269" fmla="*/ 5401644 w 7467600"/>
              <a:gd name="connsiteY269" fmla="*/ 3617847 h 6858000"/>
              <a:gd name="connsiteX270" fmla="*/ 5467256 w 7467600"/>
              <a:gd name="connsiteY270" fmla="*/ 4175494 h 6858000"/>
              <a:gd name="connsiteX271" fmla="*/ 5448069 w 7467600"/>
              <a:gd name="connsiteY271" fmla="*/ 3567554 h 6858000"/>
              <a:gd name="connsiteX272" fmla="*/ 5425834 w 7467600"/>
              <a:gd name="connsiteY272" fmla="*/ 3162785 h 6858000"/>
              <a:gd name="connsiteX273" fmla="*/ 1318687 w 7467600"/>
              <a:gd name="connsiteY273" fmla="*/ 3113840 h 6858000"/>
              <a:gd name="connsiteX274" fmla="*/ 1066793 w 7467600"/>
              <a:gd name="connsiteY274" fmla="*/ 3212171 h 6858000"/>
              <a:gd name="connsiteX275" fmla="*/ 993319 w 7467600"/>
              <a:gd name="connsiteY275" fmla="*/ 3247648 h 6858000"/>
              <a:gd name="connsiteX276" fmla="*/ 853081 w 7467600"/>
              <a:gd name="connsiteY276" fmla="*/ 3312410 h 6858000"/>
              <a:gd name="connsiteX277" fmla="*/ 805957 w 7467600"/>
              <a:gd name="connsiteY277" fmla="*/ 3330443 h 6858000"/>
              <a:gd name="connsiteX278" fmla="*/ 1318687 w 7467600"/>
              <a:gd name="connsiteY278" fmla="*/ 3113840 h 6858000"/>
              <a:gd name="connsiteX279" fmla="*/ 5453702 w 7467600"/>
              <a:gd name="connsiteY279" fmla="*/ 3090882 h 6858000"/>
              <a:gd name="connsiteX280" fmla="*/ 5480135 w 7467600"/>
              <a:gd name="connsiteY280" fmla="*/ 3565802 h 6858000"/>
              <a:gd name="connsiteX281" fmla="*/ 5499023 w 7467600"/>
              <a:gd name="connsiteY281" fmla="*/ 4166310 h 6858000"/>
              <a:gd name="connsiteX282" fmla="*/ 5547022 w 7467600"/>
              <a:gd name="connsiteY282" fmla="*/ 3607838 h 6858000"/>
              <a:gd name="connsiteX283" fmla="*/ 5515964 w 7467600"/>
              <a:gd name="connsiteY283" fmla="*/ 3378541 h 6858000"/>
              <a:gd name="connsiteX284" fmla="*/ 5453702 w 7467600"/>
              <a:gd name="connsiteY284" fmla="*/ 3090882 h 6858000"/>
              <a:gd name="connsiteX285" fmla="*/ 1238695 w 7467600"/>
              <a:gd name="connsiteY285" fmla="*/ 3076820 h 6858000"/>
              <a:gd name="connsiteX286" fmla="*/ 716371 w 7467600"/>
              <a:gd name="connsiteY286" fmla="*/ 3293249 h 6858000"/>
              <a:gd name="connsiteX287" fmla="*/ 579522 w 7467600"/>
              <a:gd name="connsiteY287" fmla="*/ 3371759 h 6858000"/>
              <a:gd name="connsiteX288" fmla="*/ 600288 w 7467600"/>
              <a:gd name="connsiteY288" fmla="*/ 3365555 h 6858000"/>
              <a:gd name="connsiteX289" fmla="*/ 840692 w 7467600"/>
              <a:gd name="connsiteY289" fmla="*/ 3284921 h 6858000"/>
              <a:gd name="connsiteX290" fmla="*/ 979248 w 7467600"/>
              <a:gd name="connsiteY290" fmla="*/ 3221003 h 6858000"/>
              <a:gd name="connsiteX291" fmla="*/ 1053282 w 7467600"/>
              <a:gd name="connsiteY291" fmla="*/ 3185247 h 6858000"/>
              <a:gd name="connsiteX292" fmla="*/ 1320603 w 7467600"/>
              <a:gd name="connsiteY292" fmla="*/ 3081281 h 6858000"/>
              <a:gd name="connsiteX293" fmla="*/ 1238695 w 7467600"/>
              <a:gd name="connsiteY293" fmla="*/ 3076820 h 6858000"/>
              <a:gd name="connsiteX294" fmla="*/ 5425627 w 7467600"/>
              <a:gd name="connsiteY294" fmla="*/ 2954192 h 6858000"/>
              <a:gd name="connsiteX295" fmla="*/ 5470770 w 7467600"/>
              <a:gd name="connsiteY295" fmla="*/ 3005435 h 6858000"/>
              <a:gd name="connsiteX296" fmla="*/ 5519779 w 7467600"/>
              <a:gd name="connsiteY296" fmla="*/ 4359223 h 6858000"/>
              <a:gd name="connsiteX297" fmla="*/ 5520293 w 7467600"/>
              <a:gd name="connsiteY297" fmla="*/ 4360602 h 6858000"/>
              <a:gd name="connsiteX298" fmla="*/ 5767221 w 7467600"/>
              <a:gd name="connsiteY298" fmla="*/ 4665564 h 6858000"/>
              <a:gd name="connsiteX299" fmla="*/ 6937169 w 7467600"/>
              <a:gd name="connsiteY299" fmla="*/ 4815941 h 6858000"/>
              <a:gd name="connsiteX300" fmla="*/ 6953922 w 7467600"/>
              <a:gd name="connsiteY300" fmla="*/ 4890068 h 6858000"/>
              <a:gd name="connsiteX301" fmla="*/ 6071359 w 7467600"/>
              <a:gd name="connsiteY301" fmla="*/ 4770770 h 6858000"/>
              <a:gd name="connsiteX302" fmla="*/ 6038839 w 7467600"/>
              <a:gd name="connsiteY302" fmla="*/ 4764474 h 6858000"/>
              <a:gd name="connsiteX303" fmla="*/ 6038706 w 7467600"/>
              <a:gd name="connsiteY303" fmla="*/ 4763847 h 6858000"/>
              <a:gd name="connsiteX304" fmla="*/ 6037784 w 7467600"/>
              <a:gd name="connsiteY304" fmla="*/ 4764270 h 6858000"/>
              <a:gd name="connsiteX305" fmla="*/ 6038839 w 7467600"/>
              <a:gd name="connsiteY305" fmla="*/ 4764474 h 6858000"/>
              <a:gd name="connsiteX306" fmla="*/ 6040338 w 7467600"/>
              <a:gd name="connsiteY306" fmla="*/ 4771418 h 6858000"/>
              <a:gd name="connsiteX307" fmla="*/ 6024488 w 7467600"/>
              <a:gd name="connsiteY307" fmla="*/ 4809903 h 6858000"/>
              <a:gd name="connsiteX308" fmla="*/ 5599771 w 7467600"/>
              <a:gd name="connsiteY308" fmla="*/ 5509652 h 6858000"/>
              <a:gd name="connsiteX309" fmla="*/ 5548843 w 7467600"/>
              <a:gd name="connsiteY309" fmla="*/ 5563845 h 6858000"/>
              <a:gd name="connsiteX310" fmla="*/ 5940952 w 7467600"/>
              <a:gd name="connsiteY310" fmla="*/ 6250028 h 6858000"/>
              <a:gd name="connsiteX311" fmla="*/ 6043441 w 7467600"/>
              <a:gd name="connsiteY311" fmla="*/ 6665847 h 6858000"/>
              <a:gd name="connsiteX312" fmla="*/ 6093432 w 7467600"/>
              <a:gd name="connsiteY312" fmla="*/ 6858000 h 6858000"/>
              <a:gd name="connsiteX313" fmla="*/ 6034344 w 7467600"/>
              <a:gd name="connsiteY313" fmla="*/ 6858000 h 6858000"/>
              <a:gd name="connsiteX314" fmla="*/ 6026679 w 7467600"/>
              <a:gd name="connsiteY314" fmla="*/ 6836959 h 6858000"/>
              <a:gd name="connsiteX315" fmla="*/ 5800441 w 7467600"/>
              <a:gd name="connsiteY315" fmla="*/ 6335286 h 6858000"/>
              <a:gd name="connsiteX316" fmla="*/ 5526562 w 7467600"/>
              <a:gd name="connsiteY316" fmla="*/ 5705388 h 6858000"/>
              <a:gd name="connsiteX317" fmla="*/ 5519640 w 7467600"/>
              <a:gd name="connsiteY317" fmla="*/ 5683774 h 6858000"/>
              <a:gd name="connsiteX318" fmla="*/ 5844559 w 7467600"/>
              <a:gd name="connsiteY318" fmla="*/ 6553349 h 6858000"/>
              <a:gd name="connsiteX319" fmla="*/ 5975994 w 7467600"/>
              <a:gd name="connsiteY319" fmla="*/ 6858000 h 6858000"/>
              <a:gd name="connsiteX320" fmla="*/ 5898547 w 7467600"/>
              <a:gd name="connsiteY320" fmla="*/ 6858000 h 6858000"/>
              <a:gd name="connsiteX321" fmla="*/ 5682041 w 7467600"/>
              <a:gd name="connsiteY321" fmla="*/ 6355860 h 6858000"/>
              <a:gd name="connsiteX322" fmla="*/ 5461758 w 7467600"/>
              <a:gd name="connsiteY322" fmla="*/ 5820220 h 6858000"/>
              <a:gd name="connsiteX323" fmla="*/ 5237282 w 7467600"/>
              <a:gd name="connsiteY323" fmla="*/ 6579086 h 6858000"/>
              <a:gd name="connsiteX324" fmla="*/ 5115009 w 7467600"/>
              <a:gd name="connsiteY324" fmla="*/ 6858000 h 6858000"/>
              <a:gd name="connsiteX325" fmla="*/ 5028074 w 7467600"/>
              <a:gd name="connsiteY325" fmla="*/ 6858000 h 6858000"/>
              <a:gd name="connsiteX326" fmla="*/ 5079508 w 7467600"/>
              <a:gd name="connsiteY326" fmla="*/ 6749074 h 6858000"/>
              <a:gd name="connsiteX327" fmla="*/ 5371846 w 7467600"/>
              <a:gd name="connsiteY327" fmla="*/ 5924413 h 6858000"/>
              <a:gd name="connsiteX328" fmla="*/ 5270512 w 7467600"/>
              <a:gd name="connsiteY328" fmla="*/ 6138975 h 6858000"/>
              <a:gd name="connsiteX329" fmla="*/ 5062409 w 7467600"/>
              <a:gd name="connsiteY329" fmla="*/ 6653544 h 6858000"/>
              <a:gd name="connsiteX330" fmla="*/ 5036628 w 7467600"/>
              <a:gd name="connsiteY330" fmla="*/ 6754247 h 6858000"/>
              <a:gd name="connsiteX331" fmla="*/ 5009112 w 7467600"/>
              <a:gd name="connsiteY331" fmla="*/ 6858000 h 6858000"/>
              <a:gd name="connsiteX332" fmla="*/ 4976679 w 7467600"/>
              <a:gd name="connsiteY332" fmla="*/ 6858000 h 6858000"/>
              <a:gd name="connsiteX333" fmla="*/ 5006537 w 7467600"/>
              <a:gd name="connsiteY333" fmla="*/ 6747068 h 6858000"/>
              <a:gd name="connsiteX334" fmla="*/ 5032723 w 7467600"/>
              <a:gd name="connsiteY334" fmla="*/ 6644957 h 6858000"/>
              <a:gd name="connsiteX335" fmla="*/ 5242949 w 7467600"/>
              <a:gd name="connsiteY335" fmla="*/ 6125175 h 6858000"/>
              <a:gd name="connsiteX336" fmla="*/ 5286321 w 7467600"/>
              <a:gd name="connsiteY336" fmla="*/ 6033555 h 6858000"/>
              <a:gd name="connsiteX337" fmla="*/ 5008210 w 7467600"/>
              <a:gd name="connsiteY337" fmla="*/ 6649194 h 6858000"/>
              <a:gd name="connsiteX338" fmla="*/ 4986321 w 7467600"/>
              <a:gd name="connsiteY338" fmla="*/ 6765687 h 6858000"/>
              <a:gd name="connsiteX339" fmla="*/ 4973474 w 7467600"/>
              <a:gd name="connsiteY339" fmla="*/ 6858000 h 6858000"/>
              <a:gd name="connsiteX340" fmla="*/ 4907178 w 7467600"/>
              <a:gd name="connsiteY340" fmla="*/ 6858000 h 6858000"/>
              <a:gd name="connsiteX341" fmla="*/ 4910810 w 7467600"/>
              <a:gd name="connsiteY341" fmla="*/ 6829660 h 6858000"/>
              <a:gd name="connsiteX342" fmla="*/ 4987461 w 7467600"/>
              <a:gd name="connsiteY342" fmla="*/ 6432994 h 6858000"/>
              <a:gd name="connsiteX343" fmla="*/ 5179262 w 7467600"/>
              <a:gd name="connsiteY343" fmla="*/ 6035044 h 6858000"/>
              <a:gd name="connsiteX344" fmla="*/ 4689678 w 7467600"/>
              <a:gd name="connsiteY344" fmla="*/ 6440241 h 6858000"/>
              <a:gd name="connsiteX345" fmla="*/ 4477543 w 7467600"/>
              <a:gd name="connsiteY345" fmla="*/ 6674836 h 6858000"/>
              <a:gd name="connsiteX346" fmla="*/ 4329957 w 7467600"/>
              <a:gd name="connsiteY346" fmla="*/ 6858000 h 6858000"/>
              <a:gd name="connsiteX347" fmla="*/ 4218595 w 7467600"/>
              <a:gd name="connsiteY347" fmla="*/ 6858000 h 6858000"/>
              <a:gd name="connsiteX348" fmla="*/ 4368888 w 7467600"/>
              <a:gd name="connsiteY348" fmla="*/ 6668412 h 6858000"/>
              <a:gd name="connsiteX349" fmla="*/ 4563091 w 7467600"/>
              <a:gd name="connsiteY349" fmla="*/ 6442508 h 6858000"/>
              <a:gd name="connsiteX350" fmla="*/ 5387324 w 7467600"/>
              <a:gd name="connsiteY350" fmla="*/ 5705830 h 6858000"/>
              <a:gd name="connsiteX351" fmla="*/ 5073620 w 7467600"/>
              <a:gd name="connsiteY351" fmla="*/ 5955437 h 6858000"/>
              <a:gd name="connsiteX352" fmla="*/ 4689789 w 7467600"/>
              <a:gd name="connsiteY352" fmla="*/ 6268382 h 6858000"/>
              <a:gd name="connsiteX353" fmla="*/ 4418722 w 7467600"/>
              <a:gd name="connsiteY353" fmla="*/ 6570886 h 6858000"/>
              <a:gd name="connsiteX354" fmla="*/ 4214944 w 7467600"/>
              <a:gd name="connsiteY354" fmla="*/ 6858000 h 6858000"/>
              <a:gd name="connsiteX355" fmla="*/ 4177898 w 7467600"/>
              <a:gd name="connsiteY355" fmla="*/ 6858000 h 6858000"/>
              <a:gd name="connsiteX356" fmla="*/ 4391597 w 7467600"/>
              <a:gd name="connsiteY356" fmla="*/ 6556370 h 6858000"/>
              <a:gd name="connsiteX357" fmla="*/ 4668889 w 7467600"/>
              <a:gd name="connsiteY357" fmla="*/ 6246399 h 6858000"/>
              <a:gd name="connsiteX358" fmla="*/ 5055427 w 7467600"/>
              <a:gd name="connsiteY358" fmla="*/ 5931476 h 6858000"/>
              <a:gd name="connsiteX359" fmla="*/ 5371814 w 7467600"/>
              <a:gd name="connsiteY359" fmla="*/ 5678975 h 6858000"/>
              <a:gd name="connsiteX360" fmla="*/ 4987918 w 7467600"/>
              <a:gd name="connsiteY360" fmla="*/ 5838701 h 6858000"/>
              <a:gd name="connsiteX361" fmla="*/ 4317146 w 7467600"/>
              <a:gd name="connsiteY361" fmla="*/ 6587716 h 6858000"/>
              <a:gd name="connsiteX362" fmla="*/ 4171627 w 7467600"/>
              <a:gd name="connsiteY362" fmla="*/ 6858000 h 6858000"/>
              <a:gd name="connsiteX363" fmla="*/ 4081585 w 7467600"/>
              <a:gd name="connsiteY363" fmla="*/ 6858000 h 6858000"/>
              <a:gd name="connsiteX364" fmla="*/ 4238603 w 7467600"/>
              <a:gd name="connsiteY364" fmla="*/ 6559341 h 6858000"/>
              <a:gd name="connsiteX365" fmla="*/ 4778333 w 7467600"/>
              <a:gd name="connsiteY365" fmla="*/ 5873626 h 6858000"/>
              <a:gd name="connsiteX366" fmla="*/ 5414185 w 7467600"/>
              <a:gd name="connsiteY366" fmla="*/ 5573882 h 6858000"/>
              <a:gd name="connsiteX367" fmla="*/ 5959648 w 7467600"/>
              <a:gd name="connsiteY367" fmla="*/ 4760797 h 6858000"/>
              <a:gd name="connsiteX368" fmla="*/ 5355019 w 7467600"/>
              <a:gd name="connsiteY368" fmla="*/ 4734672 h 6858000"/>
              <a:gd name="connsiteX369" fmla="*/ 5083565 w 7467600"/>
              <a:gd name="connsiteY369" fmla="*/ 5179121 h 6858000"/>
              <a:gd name="connsiteX370" fmla="*/ 4713577 w 7467600"/>
              <a:gd name="connsiteY370" fmla="*/ 5616803 h 6858000"/>
              <a:gd name="connsiteX371" fmla="*/ 3989559 w 7467600"/>
              <a:gd name="connsiteY371" fmla="*/ 6145945 h 6858000"/>
              <a:gd name="connsiteX372" fmla="*/ 3939824 w 7467600"/>
              <a:gd name="connsiteY372" fmla="*/ 6066900 h 6858000"/>
              <a:gd name="connsiteX373" fmla="*/ 4584537 w 7467600"/>
              <a:gd name="connsiteY373" fmla="*/ 5324826 h 6858000"/>
              <a:gd name="connsiteX374" fmla="*/ 5037105 w 7467600"/>
              <a:gd name="connsiteY374" fmla="*/ 5088765 h 6858000"/>
              <a:gd name="connsiteX375" fmla="*/ 5039930 w 7467600"/>
              <a:gd name="connsiteY375" fmla="*/ 5089585 h 6858000"/>
              <a:gd name="connsiteX376" fmla="*/ 5263764 w 7467600"/>
              <a:gd name="connsiteY376" fmla="*/ 4735525 h 6858000"/>
              <a:gd name="connsiteX377" fmla="*/ 4086300 w 7467600"/>
              <a:gd name="connsiteY377" fmla="*/ 4884599 h 6858000"/>
              <a:gd name="connsiteX378" fmla="*/ 4085485 w 7467600"/>
              <a:gd name="connsiteY378" fmla="*/ 4899070 h 6858000"/>
              <a:gd name="connsiteX379" fmla="*/ 3871915 w 7467600"/>
              <a:gd name="connsiteY379" fmla="*/ 5253645 h 6858000"/>
              <a:gd name="connsiteX380" fmla="*/ 3799374 w 7467600"/>
              <a:gd name="connsiteY380" fmla="*/ 5466127 h 6858000"/>
              <a:gd name="connsiteX381" fmla="*/ 3498850 w 7467600"/>
              <a:gd name="connsiteY381" fmla="*/ 6661888 h 6858000"/>
              <a:gd name="connsiteX382" fmla="*/ 3399216 w 7467600"/>
              <a:gd name="connsiteY382" fmla="*/ 6858000 h 6858000"/>
              <a:gd name="connsiteX383" fmla="*/ 3303688 w 7467600"/>
              <a:gd name="connsiteY383" fmla="*/ 6858000 h 6858000"/>
              <a:gd name="connsiteX384" fmla="*/ 3391774 w 7467600"/>
              <a:gd name="connsiteY384" fmla="*/ 6697181 h 6858000"/>
              <a:gd name="connsiteX385" fmla="*/ 3735540 w 7467600"/>
              <a:gd name="connsiteY385" fmla="*/ 5546923 h 6858000"/>
              <a:gd name="connsiteX386" fmla="*/ 3729438 w 7467600"/>
              <a:gd name="connsiteY386" fmla="*/ 5569058 h 6858000"/>
              <a:gd name="connsiteX387" fmla="*/ 3707782 w 7467600"/>
              <a:gd name="connsiteY387" fmla="*/ 5644908 h 6858000"/>
              <a:gd name="connsiteX388" fmla="*/ 3583827 w 7467600"/>
              <a:gd name="connsiteY388" fmla="*/ 6039215 h 6858000"/>
              <a:gd name="connsiteX389" fmla="*/ 3547861 w 7467600"/>
              <a:gd name="connsiteY389" fmla="*/ 6129609 h 6858000"/>
              <a:gd name="connsiteX390" fmla="*/ 3490905 w 7467600"/>
              <a:gd name="connsiteY390" fmla="*/ 6277660 h 6858000"/>
              <a:gd name="connsiteX391" fmla="*/ 3455859 w 7467600"/>
              <a:gd name="connsiteY391" fmla="*/ 6391301 h 6858000"/>
              <a:gd name="connsiteX392" fmla="*/ 3429112 w 7467600"/>
              <a:gd name="connsiteY392" fmla="*/ 6479469 h 6858000"/>
              <a:gd name="connsiteX393" fmla="*/ 3304862 w 7467600"/>
              <a:gd name="connsiteY393" fmla="*/ 6796476 h 6858000"/>
              <a:gd name="connsiteX394" fmla="*/ 3276071 w 7467600"/>
              <a:gd name="connsiteY394" fmla="*/ 6858000 h 6858000"/>
              <a:gd name="connsiteX395" fmla="*/ 3240805 w 7467600"/>
              <a:gd name="connsiteY395" fmla="*/ 6858000 h 6858000"/>
              <a:gd name="connsiteX396" fmla="*/ 3275917 w 7467600"/>
              <a:gd name="connsiteY396" fmla="*/ 6783192 h 6858000"/>
              <a:gd name="connsiteX397" fmla="*/ 3399358 w 7467600"/>
              <a:gd name="connsiteY397" fmla="*/ 6469011 h 6858000"/>
              <a:gd name="connsiteX398" fmla="*/ 3425650 w 7467600"/>
              <a:gd name="connsiteY398" fmla="*/ 6381333 h 6858000"/>
              <a:gd name="connsiteX399" fmla="*/ 3460661 w 7467600"/>
              <a:gd name="connsiteY399" fmla="*/ 6266763 h 6858000"/>
              <a:gd name="connsiteX400" fmla="*/ 3518021 w 7467600"/>
              <a:gd name="connsiteY400" fmla="*/ 6117298 h 6858000"/>
              <a:gd name="connsiteX401" fmla="*/ 3554035 w 7467600"/>
              <a:gd name="connsiteY401" fmla="*/ 6027832 h 6858000"/>
              <a:gd name="connsiteX402" fmla="*/ 3677174 w 7467600"/>
              <a:gd name="connsiteY402" fmla="*/ 5636351 h 6858000"/>
              <a:gd name="connsiteX403" fmla="*/ 3698819 w 7467600"/>
              <a:gd name="connsiteY403" fmla="*/ 5560503 h 6858000"/>
              <a:gd name="connsiteX404" fmla="*/ 3702094 w 7467600"/>
              <a:gd name="connsiteY404" fmla="*/ 5549194 h 6858000"/>
              <a:gd name="connsiteX405" fmla="*/ 3398355 w 7467600"/>
              <a:gd name="connsiteY405" fmla="*/ 6094603 h 6858000"/>
              <a:gd name="connsiteX406" fmla="*/ 3193941 w 7467600"/>
              <a:gd name="connsiteY406" fmla="*/ 6798775 h 6858000"/>
              <a:gd name="connsiteX407" fmla="*/ 3184140 w 7467600"/>
              <a:gd name="connsiteY407" fmla="*/ 6858000 h 6858000"/>
              <a:gd name="connsiteX408" fmla="*/ 3099978 w 7467600"/>
              <a:gd name="connsiteY408" fmla="*/ 6858000 h 6858000"/>
              <a:gd name="connsiteX409" fmla="*/ 3101556 w 7467600"/>
              <a:gd name="connsiteY409" fmla="*/ 6843337 h 6858000"/>
              <a:gd name="connsiteX410" fmla="*/ 3370162 w 7467600"/>
              <a:gd name="connsiteY410" fmla="*/ 5785550 h 6858000"/>
              <a:gd name="connsiteX411" fmla="*/ 3746477 w 7467600"/>
              <a:gd name="connsiteY411" fmla="*/ 5377889 h 6858000"/>
              <a:gd name="connsiteX412" fmla="*/ 3863399 w 7467600"/>
              <a:gd name="connsiteY412" fmla="*/ 5087257 h 6858000"/>
              <a:gd name="connsiteX413" fmla="*/ 3968712 w 7467600"/>
              <a:gd name="connsiteY413" fmla="*/ 4913989 h 6858000"/>
              <a:gd name="connsiteX414" fmla="*/ 2792390 w 7467600"/>
              <a:gd name="connsiteY414" fmla="*/ 5382974 h 6858000"/>
              <a:gd name="connsiteX415" fmla="*/ 2714982 w 7467600"/>
              <a:gd name="connsiteY415" fmla="*/ 5427051 h 6858000"/>
              <a:gd name="connsiteX416" fmla="*/ 2813361 w 7467600"/>
              <a:gd name="connsiteY416" fmla="*/ 6023912 h 6858000"/>
              <a:gd name="connsiteX417" fmla="*/ 2688430 w 7467600"/>
              <a:gd name="connsiteY417" fmla="*/ 6801564 h 6858000"/>
              <a:gd name="connsiteX418" fmla="*/ 2629626 w 7467600"/>
              <a:gd name="connsiteY418" fmla="*/ 6763394 h 6858000"/>
              <a:gd name="connsiteX419" fmla="*/ 2565328 w 7467600"/>
              <a:gd name="connsiteY419" fmla="*/ 5516399 h 6858000"/>
              <a:gd name="connsiteX420" fmla="*/ 1922999 w 7467600"/>
              <a:gd name="connsiteY420" fmla="*/ 5980343 h 6858000"/>
              <a:gd name="connsiteX421" fmla="*/ 1950261 w 7467600"/>
              <a:gd name="connsiteY421" fmla="*/ 6405858 h 6858000"/>
              <a:gd name="connsiteX422" fmla="*/ 2365554 w 7467600"/>
              <a:gd name="connsiteY422" fmla="*/ 6759107 h 6858000"/>
              <a:gd name="connsiteX423" fmla="*/ 2424142 w 7467600"/>
              <a:gd name="connsiteY423" fmla="*/ 6858000 h 6858000"/>
              <a:gd name="connsiteX424" fmla="*/ 2395994 w 7467600"/>
              <a:gd name="connsiteY424" fmla="*/ 6858000 h 6858000"/>
              <a:gd name="connsiteX425" fmla="*/ 2392863 w 7467600"/>
              <a:gd name="connsiteY425" fmla="*/ 6852964 h 6858000"/>
              <a:gd name="connsiteX426" fmla="*/ 2017589 w 7467600"/>
              <a:gd name="connsiteY426" fmla="*/ 6493982 h 6858000"/>
              <a:gd name="connsiteX427" fmla="*/ 2147336 w 7467600"/>
              <a:gd name="connsiteY427" fmla="*/ 6594052 h 6858000"/>
              <a:gd name="connsiteX428" fmla="*/ 2207047 w 7467600"/>
              <a:gd name="connsiteY428" fmla="*/ 6654540 h 6858000"/>
              <a:gd name="connsiteX429" fmla="*/ 2299106 w 7467600"/>
              <a:gd name="connsiteY429" fmla="*/ 6778931 h 6858000"/>
              <a:gd name="connsiteX430" fmla="*/ 2314430 w 7467600"/>
              <a:gd name="connsiteY430" fmla="*/ 6801144 h 6858000"/>
              <a:gd name="connsiteX431" fmla="*/ 2352406 w 7467600"/>
              <a:gd name="connsiteY431" fmla="*/ 6858000 h 6858000"/>
              <a:gd name="connsiteX432" fmla="*/ 2314492 w 7467600"/>
              <a:gd name="connsiteY432" fmla="*/ 6858000 h 6858000"/>
              <a:gd name="connsiteX433" fmla="*/ 2288095 w 7467600"/>
              <a:gd name="connsiteY433" fmla="*/ 6818030 h 6858000"/>
              <a:gd name="connsiteX434" fmla="*/ 2272768 w 7467600"/>
              <a:gd name="connsiteY434" fmla="*/ 6795822 h 6858000"/>
              <a:gd name="connsiteX435" fmla="*/ 2182715 w 7467600"/>
              <a:gd name="connsiteY435" fmla="*/ 6675071 h 6858000"/>
              <a:gd name="connsiteX436" fmla="*/ 2032061 w 7467600"/>
              <a:gd name="connsiteY436" fmla="*/ 6541380 h 6858000"/>
              <a:gd name="connsiteX437" fmla="*/ 2257220 w 7467600"/>
              <a:gd name="connsiteY437" fmla="*/ 6826257 h 6858000"/>
              <a:gd name="connsiteX438" fmla="*/ 2281324 w 7467600"/>
              <a:gd name="connsiteY438" fmla="*/ 6858000 h 6858000"/>
              <a:gd name="connsiteX439" fmla="*/ 2242860 w 7467600"/>
              <a:gd name="connsiteY439" fmla="*/ 6858000 h 6858000"/>
              <a:gd name="connsiteX440" fmla="*/ 2232818 w 7467600"/>
              <a:gd name="connsiteY440" fmla="*/ 6844926 h 6858000"/>
              <a:gd name="connsiteX441" fmla="*/ 1990172 w 7467600"/>
              <a:gd name="connsiteY441" fmla="*/ 6542121 h 6858000"/>
              <a:gd name="connsiteX442" fmla="*/ 2124090 w 7467600"/>
              <a:gd name="connsiteY442" fmla="*/ 6761017 h 6858000"/>
              <a:gd name="connsiteX443" fmla="*/ 2200380 w 7467600"/>
              <a:gd name="connsiteY443" fmla="*/ 6858000 h 6858000"/>
              <a:gd name="connsiteX444" fmla="*/ 2147507 w 7467600"/>
              <a:gd name="connsiteY444" fmla="*/ 6858000 h 6858000"/>
              <a:gd name="connsiteX445" fmla="*/ 2070668 w 7467600"/>
              <a:gd name="connsiteY445" fmla="*/ 6761520 h 6858000"/>
              <a:gd name="connsiteX446" fmla="*/ 1975142 w 7467600"/>
              <a:gd name="connsiteY446" fmla="*/ 6585570 h 6858000"/>
              <a:gd name="connsiteX447" fmla="*/ 2050035 w 7467600"/>
              <a:gd name="connsiteY447" fmla="*/ 6813345 h 6858000"/>
              <a:gd name="connsiteX448" fmla="*/ 2063025 w 7467600"/>
              <a:gd name="connsiteY448" fmla="*/ 6858000 h 6858000"/>
              <a:gd name="connsiteX449" fmla="*/ 2021675 w 7467600"/>
              <a:gd name="connsiteY449" fmla="*/ 6858000 h 6858000"/>
              <a:gd name="connsiteX450" fmla="*/ 2019308 w 7467600"/>
              <a:gd name="connsiteY450" fmla="*/ 6847118 h 6858000"/>
              <a:gd name="connsiteX451" fmla="*/ 1938835 w 7467600"/>
              <a:gd name="connsiteY451" fmla="*/ 6551160 h 6858000"/>
              <a:gd name="connsiteX452" fmla="*/ 1953230 w 7467600"/>
              <a:gd name="connsiteY452" fmla="*/ 6759699 h 6858000"/>
              <a:gd name="connsiteX453" fmla="*/ 1956763 w 7467600"/>
              <a:gd name="connsiteY453" fmla="*/ 6778191 h 6858000"/>
              <a:gd name="connsiteX454" fmla="*/ 1967925 w 7467600"/>
              <a:gd name="connsiteY454" fmla="*/ 6858000 h 6858000"/>
              <a:gd name="connsiteX455" fmla="*/ 1936622 w 7467600"/>
              <a:gd name="connsiteY455" fmla="*/ 6858000 h 6858000"/>
              <a:gd name="connsiteX456" fmla="*/ 1926261 w 7467600"/>
              <a:gd name="connsiteY456" fmla="*/ 6784064 h 6858000"/>
              <a:gd name="connsiteX457" fmla="*/ 1922724 w 7467600"/>
              <a:gd name="connsiteY457" fmla="*/ 6765577 h 6858000"/>
              <a:gd name="connsiteX458" fmla="*/ 1904650 w 7467600"/>
              <a:gd name="connsiteY458" fmla="*/ 6639616 h 6858000"/>
              <a:gd name="connsiteX459" fmla="*/ 1885273 w 7467600"/>
              <a:gd name="connsiteY459" fmla="*/ 6858000 h 6858000"/>
              <a:gd name="connsiteX460" fmla="*/ 1854363 w 7467600"/>
              <a:gd name="connsiteY460" fmla="*/ 6858000 h 6858000"/>
              <a:gd name="connsiteX461" fmla="*/ 1880391 w 7467600"/>
              <a:gd name="connsiteY461" fmla="*/ 6603796 h 6858000"/>
              <a:gd name="connsiteX462" fmla="*/ 1818273 w 7467600"/>
              <a:gd name="connsiteY462" fmla="*/ 6715729 h 6858000"/>
              <a:gd name="connsiteX463" fmla="*/ 1794691 w 7467600"/>
              <a:gd name="connsiteY463" fmla="*/ 6843239 h 6858000"/>
              <a:gd name="connsiteX464" fmla="*/ 1794914 w 7467600"/>
              <a:gd name="connsiteY464" fmla="*/ 6858000 h 6858000"/>
              <a:gd name="connsiteX465" fmla="*/ 1746128 w 7467600"/>
              <a:gd name="connsiteY465" fmla="*/ 6858000 h 6858000"/>
              <a:gd name="connsiteX466" fmla="*/ 1753934 w 7467600"/>
              <a:gd name="connsiteY466" fmla="*/ 6724796 h 6858000"/>
              <a:gd name="connsiteX467" fmla="*/ 1792053 w 7467600"/>
              <a:gd name="connsiteY467" fmla="*/ 6572396 h 6858000"/>
              <a:gd name="connsiteX468" fmla="*/ 1862248 w 7467600"/>
              <a:gd name="connsiteY468" fmla="*/ 6266397 h 6858000"/>
              <a:gd name="connsiteX469" fmla="*/ 1862250 w 7467600"/>
              <a:gd name="connsiteY469" fmla="*/ 6033531 h 6858000"/>
              <a:gd name="connsiteX470" fmla="*/ 1211999 w 7467600"/>
              <a:gd name="connsiteY470" fmla="*/ 6683610 h 6858000"/>
              <a:gd name="connsiteX471" fmla="*/ 1213266 w 7467600"/>
              <a:gd name="connsiteY471" fmla="*/ 6691947 h 6858000"/>
              <a:gd name="connsiteX472" fmla="*/ 1203370 w 7467600"/>
              <a:gd name="connsiteY472" fmla="*/ 6850676 h 6858000"/>
              <a:gd name="connsiteX473" fmla="*/ 1203671 w 7467600"/>
              <a:gd name="connsiteY473" fmla="*/ 6858000 h 6858000"/>
              <a:gd name="connsiteX474" fmla="*/ 1143180 w 7467600"/>
              <a:gd name="connsiteY474" fmla="*/ 6858000 h 6858000"/>
              <a:gd name="connsiteX475" fmla="*/ 1142176 w 7467600"/>
              <a:gd name="connsiteY475" fmla="*/ 6766045 h 6858000"/>
              <a:gd name="connsiteX476" fmla="*/ 1067484 w 7467600"/>
              <a:gd name="connsiteY476" fmla="*/ 6858000 h 6858000"/>
              <a:gd name="connsiteX477" fmla="*/ 953928 w 7467600"/>
              <a:gd name="connsiteY477" fmla="*/ 6858000 h 6858000"/>
              <a:gd name="connsiteX478" fmla="*/ 959715 w 7467600"/>
              <a:gd name="connsiteY478" fmla="*/ 6850185 h 6858000"/>
              <a:gd name="connsiteX479" fmla="*/ 1483788 w 7467600"/>
              <a:gd name="connsiteY479" fmla="*/ 6259174 h 6858000"/>
              <a:gd name="connsiteX480" fmla="*/ 1100671 w 7467600"/>
              <a:gd name="connsiteY480" fmla="*/ 6252137 h 6858000"/>
              <a:gd name="connsiteX481" fmla="*/ 1090144 w 7467600"/>
              <a:gd name="connsiteY481" fmla="*/ 6256748 h 6858000"/>
              <a:gd name="connsiteX482" fmla="*/ 1095872 w 7467600"/>
              <a:gd name="connsiteY482" fmla="*/ 6271892 h 6858000"/>
              <a:gd name="connsiteX483" fmla="*/ 262785 w 7467600"/>
              <a:gd name="connsiteY483" fmla="*/ 6845450 h 6858000"/>
              <a:gd name="connsiteX484" fmla="*/ 209968 w 7467600"/>
              <a:gd name="connsiteY484" fmla="*/ 6770713 h 6858000"/>
              <a:gd name="connsiteX485" fmla="*/ 873460 w 7467600"/>
              <a:gd name="connsiteY485" fmla="*/ 6253768 h 6858000"/>
              <a:gd name="connsiteX486" fmla="*/ 192686 w 7467600"/>
              <a:gd name="connsiteY486" fmla="*/ 5849257 h 6858000"/>
              <a:gd name="connsiteX487" fmla="*/ 4696 w 7467600"/>
              <a:gd name="connsiteY487" fmla="*/ 5697668 h 6858000"/>
              <a:gd name="connsiteX488" fmla="*/ 0 w 7467600"/>
              <a:gd name="connsiteY488" fmla="*/ 5689984 h 6858000"/>
              <a:gd name="connsiteX489" fmla="*/ 0 w 7467600"/>
              <a:gd name="connsiteY489" fmla="*/ 5513472 h 6858000"/>
              <a:gd name="connsiteX490" fmla="*/ 174101 w 7467600"/>
              <a:gd name="connsiteY490" fmla="*/ 5620277 h 6858000"/>
              <a:gd name="connsiteX491" fmla="*/ 891800 w 7467600"/>
              <a:gd name="connsiteY491" fmla="*/ 6036935 h 6858000"/>
              <a:gd name="connsiteX492" fmla="*/ 1072219 w 7467600"/>
              <a:gd name="connsiteY492" fmla="*/ 6169443 h 6858000"/>
              <a:gd name="connsiteX493" fmla="*/ 1074117 w 7467600"/>
              <a:gd name="connsiteY493" fmla="*/ 6170301 h 6858000"/>
              <a:gd name="connsiteX494" fmla="*/ 1083114 w 7467600"/>
              <a:gd name="connsiteY494" fmla="*/ 6174131 h 6858000"/>
              <a:gd name="connsiteX495" fmla="*/ 1543010 w 7467600"/>
              <a:gd name="connsiteY495" fmla="*/ 6191140 h 6858000"/>
              <a:gd name="connsiteX496" fmla="*/ 1551080 w 7467600"/>
              <a:gd name="connsiteY496" fmla="*/ 6195006 h 6858000"/>
              <a:gd name="connsiteX497" fmla="*/ 2345443 w 7467600"/>
              <a:gd name="connsiteY497" fmla="*/ 5549882 h 6858000"/>
              <a:gd name="connsiteX498" fmla="*/ 1721499 w 7467600"/>
              <a:gd name="connsiteY498" fmla="*/ 5599969 h 6858000"/>
              <a:gd name="connsiteX499" fmla="*/ 767716 w 7467600"/>
              <a:gd name="connsiteY499" fmla="*/ 5472768 h 6858000"/>
              <a:gd name="connsiteX500" fmla="*/ 722147 w 7467600"/>
              <a:gd name="connsiteY500" fmla="*/ 5393091 h 6858000"/>
              <a:gd name="connsiteX501" fmla="*/ 1485552 w 7467600"/>
              <a:gd name="connsiteY501" fmla="*/ 5313202 h 6858000"/>
              <a:gd name="connsiteX502" fmla="*/ 2143004 w 7467600"/>
              <a:gd name="connsiteY502" fmla="*/ 5402420 h 6858000"/>
              <a:gd name="connsiteX503" fmla="*/ 1933391 w 7467600"/>
              <a:gd name="connsiteY503" fmla="*/ 5156971 h 6858000"/>
              <a:gd name="connsiteX504" fmla="*/ 1827118 w 7467600"/>
              <a:gd name="connsiteY504" fmla="*/ 4968410 h 6858000"/>
              <a:gd name="connsiteX505" fmla="*/ 1837349 w 7467600"/>
              <a:gd name="connsiteY505" fmla="*/ 4956357 h 6858000"/>
              <a:gd name="connsiteX506" fmla="*/ 2162835 w 7467600"/>
              <a:gd name="connsiteY506" fmla="*/ 5187853 h 6858000"/>
              <a:gd name="connsiteX507" fmla="*/ 2257167 w 7467600"/>
              <a:gd name="connsiteY507" fmla="*/ 5462123 h 6858000"/>
              <a:gd name="connsiteX508" fmla="*/ 2261598 w 7467600"/>
              <a:gd name="connsiteY508" fmla="*/ 5467998 h 6858000"/>
              <a:gd name="connsiteX509" fmla="*/ 2437177 w 7467600"/>
              <a:gd name="connsiteY509" fmla="*/ 5479608 h 6858000"/>
              <a:gd name="connsiteX510" fmla="*/ 2445247 w 7467600"/>
              <a:gd name="connsiteY510" fmla="*/ 5483476 h 6858000"/>
              <a:gd name="connsiteX511" fmla="*/ 2743626 w 7467600"/>
              <a:gd name="connsiteY511" fmla="*/ 5304819 h 6858000"/>
              <a:gd name="connsiteX512" fmla="*/ 3048102 w 7467600"/>
              <a:gd name="connsiteY512" fmla="*/ 5150595 h 6858000"/>
              <a:gd name="connsiteX513" fmla="*/ 1799414 w 7467600"/>
              <a:gd name="connsiteY513" fmla="*/ 4694732 h 6858000"/>
              <a:gd name="connsiteX514" fmla="*/ 1771735 w 7467600"/>
              <a:gd name="connsiteY514" fmla="*/ 4619929 h 6858000"/>
              <a:gd name="connsiteX515" fmla="*/ 3104273 w 7467600"/>
              <a:gd name="connsiteY515" fmla="*/ 5076159 h 6858000"/>
              <a:gd name="connsiteX516" fmla="*/ 3113245 w 7467600"/>
              <a:gd name="connsiteY516" fmla="*/ 5090705 h 6858000"/>
              <a:gd name="connsiteX517" fmla="*/ 3126294 w 7467600"/>
              <a:gd name="connsiteY517" fmla="*/ 5114400 h 6858000"/>
              <a:gd name="connsiteX518" fmla="*/ 3937433 w 7467600"/>
              <a:gd name="connsiteY518" fmla="*/ 4830473 h 6858000"/>
              <a:gd name="connsiteX519" fmla="*/ 3590475 w 7467600"/>
              <a:gd name="connsiteY519" fmla="*/ 4597974 h 6858000"/>
              <a:gd name="connsiteX520" fmla="*/ 3100264 w 7467600"/>
              <a:gd name="connsiteY520" fmla="*/ 4579845 h 6858000"/>
              <a:gd name="connsiteX521" fmla="*/ 2183576 w 7467600"/>
              <a:gd name="connsiteY521" fmla="*/ 4227150 h 6858000"/>
              <a:gd name="connsiteX522" fmla="*/ 2151029 w 7467600"/>
              <a:gd name="connsiteY522" fmla="*/ 4146947 h 6858000"/>
              <a:gd name="connsiteX523" fmla="*/ 3563434 w 7467600"/>
              <a:gd name="connsiteY523" fmla="*/ 4469115 h 6858000"/>
              <a:gd name="connsiteX524" fmla="*/ 3177952 w 7467600"/>
              <a:gd name="connsiteY524" fmla="*/ 3657386 h 6858000"/>
              <a:gd name="connsiteX525" fmla="*/ 3189263 w 7467600"/>
              <a:gd name="connsiteY525" fmla="*/ 3625726 h 6858000"/>
              <a:gd name="connsiteX526" fmla="*/ 3560912 w 7467600"/>
              <a:gd name="connsiteY526" fmla="*/ 4079863 h 6858000"/>
              <a:gd name="connsiteX527" fmla="*/ 3626636 w 7467600"/>
              <a:gd name="connsiteY527" fmla="*/ 4512230 h 6858000"/>
              <a:gd name="connsiteX528" fmla="*/ 3653088 w 7467600"/>
              <a:gd name="connsiteY528" fmla="*/ 4521417 h 6858000"/>
              <a:gd name="connsiteX529" fmla="*/ 3988128 w 7467600"/>
              <a:gd name="connsiteY529" fmla="*/ 4817267 h 6858000"/>
              <a:gd name="connsiteX530" fmla="*/ 4830582 w 7467600"/>
              <a:gd name="connsiteY530" fmla="*/ 4676000 h 6858000"/>
              <a:gd name="connsiteX531" fmla="*/ 4830100 w 7467600"/>
              <a:gd name="connsiteY531" fmla="*/ 4675554 h 6858000"/>
              <a:gd name="connsiteX532" fmla="*/ 4036318 w 7467600"/>
              <a:gd name="connsiteY532" fmla="*/ 4147013 h 6858000"/>
              <a:gd name="connsiteX533" fmla="*/ 3432098 w 7467600"/>
              <a:gd name="connsiteY533" fmla="*/ 3537312 h 6858000"/>
              <a:gd name="connsiteX534" fmla="*/ 3446761 w 7467600"/>
              <a:gd name="connsiteY534" fmla="*/ 3461278 h 6858000"/>
              <a:gd name="connsiteX535" fmla="*/ 4419733 w 7467600"/>
              <a:gd name="connsiteY535" fmla="*/ 3963555 h 6858000"/>
              <a:gd name="connsiteX536" fmla="*/ 4781371 w 7467600"/>
              <a:gd name="connsiteY536" fmla="*/ 4458604 h 6858000"/>
              <a:gd name="connsiteX537" fmla="*/ 4780440 w 7467600"/>
              <a:gd name="connsiteY537" fmla="*/ 4470290 h 6858000"/>
              <a:gd name="connsiteX538" fmla="*/ 4898954 w 7467600"/>
              <a:gd name="connsiteY538" fmla="*/ 4662092 h 6858000"/>
              <a:gd name="connsiteX539" fmla="*/ 4900699 w 7467600"/>
              <a:gd name="connsiteY539" fmla="*/ 4670867 h 6858000"/>
              <a:gd name="connsiteX540" fmla="*/ 5714511 w 7467600"/>
              <a:gd name="connsiteY540" fmla="*/ 4663483 h 6858000"/>
              <a:gd name="connsiteX541" fmla="*/ 5464793 w 7467600"/>
              <a:gd name="connsiteY541" fmla="*/ 4393556 h 6858000"/>
              <a:gd name="connsiteX542" fmla="*/ 5461897 w 7467600"/>
              <a:gd name="connsiteY542" fmla="*/ 4390879 h 6858000"/>
              <a:gd name="connsiteX543" fmla="*/ 4294126 w 7467600"/>
              <a:gd name="connsiteY543" fmla="*/ 3303048 h 6858000"/>
              <a:gd name="connsiteX544" fmla="*/ 4305321 w 7467600"/>
              <a:gd name="connsiteY544" fmla="*/ 3256953 h 6858000"/>
              <a:gd name="connsiteX545" fmla="*/ 4949299 w 7467600"/>
              <a:gd name="connsiteY545" fmla="*/ 3766336 h 6858000"/>
              <a:gd name="connsiteX546" fmla="*/ 5291452 w 7467600"/>
              <a:gd name="connsiteY546" fmla="*/ 4076801 h 6858000"/>
              <a:gd name="connsiteX547" fmla="*/ 5434998 w 7467600"/>
              <a:gd name="connsiteY547" fmla="*/ 4254100 h 6858000"/>
              <a:gd name="connsiteX548" fmla="*/ 5351015 w 7467600"/>
              <a:gd name="connsiteY548" fmla="*/ 3760989 h 6858000"/>
              <a:gd name="connsiteX549" fmla="*/ 5413780 w 7467600"/>
              <a:gd name="connsiteY549" fmla="*/ 2966265 h 6858000"/>
              <a:gd name="connsiteX550" fmla="*/ 5425627 w 7467600"/>
              <a:gd name="connsiteY550" fmla="*/ 2954192 h 6858000"/>
              <a:gd name="connsiteX551" fmla="*/ 6604735 w 7467600"/>
              <a:gd name="connsiteY551" fmla="*/ 2041381 h 6858000"/>
              <a:gd name="connsiteX552" fmla="*/ 7204487 w 7467600"/>
              <a:gd name="connsiteY552" fmla="*/ 2742112 h 6858000"/>
              <a:gd name="connsiteX553" fmla="*/ 7131592 w 7467600"/>
              <a:gd name="connsiteY553" fmla="*/ 2672096 h 6858000"/>
              <a:gd name="connsiteX554" fmla="*/ 6996344 w 7467600"/>
              <a:gd name="connsiteY554" fmla="*/ 2518310 h 6858000"/>
              <a:gd name="connsiteX555" fmla="*/ 6735495 w 7467600"/>
              <a:gd name="connsiteY555" fmla="*/ 2196890 h 6858000"/>
              <a:gd name="connsiteX556" fmla="*/ 6721901 w 7467600"/>
              <a:gd name="connsiteY556" fmla="*/ 2179274 h 6858000"/>
              <a:gd name="connsiteX557" fmla="*/ 6604735 w 7467600"/>
              <a:gd name="connsiteY557" fmla="*/ 2041381 h 6858000"/>
              <a:gd name="connsiteX558" fmla="*/ 6591670 w 7467600"/>
              <a:gd name="connsiteY558" fmla="*/ 1988277 h 6858000"/>
              <a:gd name="connsiteX559" fmla="*/ 6747349 w 7467600"/>
              <a:gd name="connsiteY559" fmla="*/ 2160069 h 6858000"/>
              <a:gd name="connsiteX560" fmla="*/ 6760943 w 7467600"/>
              <a:gd name="connsiteY560" fmla="*/ 2177686 h 6858000"/>
              <a:gd name="connsiteX561" fmla="*/ 7021065 w 7467600"/>
              <a:gd name="connsiteY561" fmla="*/ 2498102 h 6858000"/>
              <a:gd name="connsiteX562" fmla="*/ 7155223 w 7467600"/>
              <a:gd name="connsiteY562" fmla="*/ 2650386 h 6858000"/>
              <a:gd name="connsiteX563" fmla="*/ 7203167 w 7467600"/>
              <a:gd name="connsiteY563" fmla="*/ 2697288 h 6858000"/>
              <a:gd name="connsiteX564" fmla="*/ 6937703 w 7467600"/>
              <a:gd name="connsiteY564" fmla="*/ 2321981 h 6858000"/>
              <a:gd name="connsiteX565" fmla="*/ 6591670 w 7467600"/>
              <a:gd name="connsiteY565" fmla="*/ 1988277 h 6858000"/>
              <a:gd name="connsiteX566" fmla="*/ 5798671 w 7467600"/>
              <a:gd name="connsiteY566" fmla="*/ 1981601 h 6858000"/>
              <a:gd name="connsiteX567" fmla="*/ 5754709 w 7467600"/>
              <a:gd name="connsiteY567" fmla="*/ 2071454 h 6858000"/>
              <a:gd name="connsiteX568" fmla="*/ 5763044 w 7467600"/>
              <a:gd name="connsiteY568" fmla="*/ 2842206 h 6858000"/>
              <a:gd name="connsiteX569" fmla="*/ 5764974 w 7467600"/>
              <a:gd name="connsiteY569" fmla="*/ 2799609 h 6858000"/>
              <a:gd name="connsiteX570" fmla="*/ 5767665 w 7467600"/>
              <a:gd name="connsiteY570" fmla="*/ 2666409 h 6858000"/>
              <a:gd name="connsiteX571" fmla="*/ 5763055 w 7467600"/>
              <a:gd name="connsiteY571" fmla="*/ 2579705 h 6858000"/>
              <a:gd name="connsiteX572" fmla="*/ 5758079 w 7467600"/>
              <a:gd name="connsiteY572" fmla="*/ 2492508 h 6858000"/>
              <a:gd name="connsiteX573" fmla="*/ 5779325 w 7467600"/>
              <a:gd name="connsiteY573" fmla="*/ 2197069 h 6858000"/>
              <a:gd name="connsiteX574" fmla="*/ 5798671 w 7467600"/>
              <a:gd name="connsiteY574" fmla="*/ 1981601 h 6858000"/>
              <a:gd name="connsiteX575" fmla="*/ 5829202 w 7467600"/>
              <a:gd name="connsiteY575" fmla="*/ 1971679 h 6858000"/>
              <a:gd name="connsiteX576" fmla="*/ 5809558 w 7467600"/>
              <a:gd name="connsiteY576" fmla="*/ 2198043 h 6858000"/>
              <a:gd name="connsiteX577" fmla="*/ 5788653 w 7467600"/>
              <a:gd name="connsiteY577" fmla="*/ 2489430 h 6858000"/>
              <a:gd name="connsiteX578" fmla="*/ 5793439 w 7467600"/>
              <a:gd name="connsiteY578" fmla="*/ 2575235 h 6858000"/>
              <a:gd name="connsiteX579" fmla="*/ 5796837 w 7467600"/>
              <a:gd name="connsiteY579" fmla="*/ 2637633 h 6858000"/>
              <a:gd name="connsiteX580" fmla="*/ 5818614 w 7467600"/>
              <a:gd name="connsiteY580" fmla="*/ 2473055 h 6858000"/>
              <a:gd name="connsiteX581" fmla="*/ 5829202 w 7467600"/>
              <a:gd name="connsiteY581" fmla="*/ 1971679 h 6858000"/>
              <a:gd name="connsiteX582" fmla="*/ 5911389 w 7467600"/>
              <a:gd name="connsiteY582" fmla="*/ 1898371 h 6858000"/>
              <a:gd name="connsiteX583" fmla="*/ 6237627 w 7467600"/>
              <a:gd name="connsiteY583" fmla="*/ 2231921 h 6858000"/>
              <a:gd name="connsiteX584" fmla="*/ 5911389 w 7467600"/>
              <a:gd name="connsiteY584" fmla="*/ 1898371 h 6858000"/>
              <a:gd name="connsiteX585" fmla="*/ 6944437 w 7467600"/>
              <a:gd name="connsiteY585" fmla="*/ 1575402 h 6858000"/>
              <a:gd name="connsiteX586" fmla="*/ 6304730 w 7467600"/>
              <a:gd name="connsiteY586" fmla="*/ 1766654 h 6858000"/>
              <a:gd name="connsiteX587" fmla="*/ 6944437 w 7467600"/>
              <a:gd name="connsiteY587" fmla="*/ 1575402 h 6858000"/>
              <a:gd name="connsiteX588" fmla="*/ 7019523 w 7467600"/>
              <a:gd name="connsiteY588" fmla="*/ 1519450 h 6858000"/>
              <a:gd name="connsiteX589" fmla="*/ 6298091 w 7467600"/>
              <a:gd name="connsiteY589" fmla="*/ 1737122 h 6858000"/>
              <a:gd name="connsiteX590" fmla="*/ 7019523 w 7467600"/>
              <a:gd name="connsiteY590" fmla="*/ 1519450 h 6858000"/>
              <a:gd name="connsiteX591" fmla="*/ 2399523 w 7467600"/>
              <a:gd name="connsiteY591" fmla="*/ 1428234 h 6858000"/>
              <a:gd name="connsiteX592" fmla="*/ 2224982 w 7467600"/>
              <a:gd name="connsiteY592" fmla="*/ 1826201 h 6858000"/>
              <a:gd name="connsiteX593" fmla="*/ 2096099 w 7467600"/>
              <a:gd name="connsiteY593" fmla="*/ 2345900 h 6858000"/>
              <a:gd name="connsiteX594" fmla="*/ 2283317 w 7467600"/>
              <a:gd name="connsiteY594" fmla="*/ 1796925 h 6858000"/>
              <a:gd name="connsiteX595" fmla="*/ 2399523 w 7467600"/>
              <a:gd name="connsiteY595" fmla="*/ 1428234 h 6858000"/>
              <a:gd name="connsiteX596" fmla="*/ 2448558 w 7467600"/>
              <a:gd name="connsiteY596" fmla="*/ 1373435 h 6858000"/>
              <a:gd name="connsiteX597" fmla="*/ 2312521 w 7467600"/>
              <a:gd name="connsiteY597" fmla="*/ 1806140 h 6858000"/>
              <a:gd name="connsiteX598" fmla="*/ 2127533 w 7467600"/>
              <a:gd name="connsiteY598" fmla="*/ 2348380 h 6858000"/>
              <a:gd name="connsiteX599" fmla="*/ 2358080 w 7467600"/>
              <a:gd name="connsiteY599" fmla="*/ 1866134 h 6858000"/>
              <a:gd name="connsiteX600" fmla="*/ 2407436 w 7467600"/>
              <a:gd name="connsiteY600" fmla="*/ 1651070 h 6858000"/>
              <a:gd name="connsiteX601" fmla="*/ 2448558 w 7467600"/>
              <a:gd name="connsiteY601" fmla="*/ 1373435 h 6858000"/>
              <a:gd name="connsiteX602" fmla="*/ 278707 w 7467600"/>
              <a:gd name="connsiteY602" fmla="*/ 1352270 h 6858000"/>
              <a:gd name="connsiteX603" fmla="*/ 321570 w 7467600"/>
              <a:gd name="connsiteY603" fmla="*/ 1861610 h 6858000"/>
              <a:gd name="connsiteX604" fmla="*/ 294281 w 7467600"/>
              <a:gd name="connsiteY604" fmla="*/ 1440658 h 6858000"/>
              <a:gd name="connsiteX605" fmla="*/ 278707 w 7467600"/>
              <a:gd name="connsiteY605" fmla="*/ 1352270 h 6858000"/>
              <a:gd name="connsiteX606" fmla="*/ 1423821 w 7467600"/>
              <a:gd name="connsiteY606" fmla="*/ 1351958 h 6858000"/>
              <a:gd name="connsiteX607" fmla="*/ 1638521 w 7467600"/>
              <a:gd name="connsiteY607" fmla="*/ 1908470 h 6858000"/>
              <a:gd name="connsiteX608" fmla="*/ 1754199 w 7467600"/>
              <a:gd name="connsiteY608" fmla="*/ 2149284 h 6858000"/>
              <a:gd name="connsiteX609" fmla="*/ 1908359 w 7467600"/>
              <a:gd name="connsiteY609" fmla="*/ 2364988 h 6858000"/>
              <a:gd name="connsiteX610" fmla="*/ 1647661 w 7467600"/>
              <a:gd name="connsiteY610" fmla="*/ 1825945 h 6858000"/>
              <a:gd name="connsiteX611" fmla="*/ 1423821 w 7467600"/>
              <a:gd name="connsiteY611" fmla="*/ 1351958 h 6858000"/>
              <a:gd name="connsiteX612" fmla="*/ 1431890 w 7467600"/>
              <a:gd name="connsiteY612" fmla="*/ 1306475 h 6858000"/>
              <a:gd name="connsiteX613" fmla="*/ 1507597 w 7467600"/>
              <a:gd name="connsiteY613" fmla="*/ 1446132 h 6858000"/>
              <a:gd name="connsiteX614" fmla="*/ 1674586 w 7467600"/>
              <a:gd name="connsiteY614" fmla="*/ 1813832 h 6858000"/>
              <a:gd name="connsiteX615" fmla="*/ 1815950 w 7467600"/>
              <a:gd name="connsiteY615" fmla="*/ 2128564 h 6858000"/>
              <a:gd name="connsiteX616" fmla="*/ 1984242 w 7467600"/>
              <a:gd name="connsiteY616" fmla="*/ 2430829 h 6858000"/>
              <a:gd name="connsiteX617" fmla="*/ 2014023 w 7467600"/>
              <a:gd name="connsiteY617" fmla="*/ 2450995 h 6858000"/>
              <a:gd name="connsiteX618" fmla="*/ 1747337 w 7467600"/>
              <a:gd name="connsiteY618" fmla="*/ 1855264 h 6858000"/>
              <a:gd name="connsiteX619" fmla="*/ 1533749 w 7467600"/>
              <a:gd name="connsiteY619" fmla="*/ 1478656 h 6858000"/>
              <a:gd name="connsiteX620" fmla="*/ 1431890 w 7467600"/>
              <a:gd name="connsiteY620" fmla="*/ 1306475 h 6858000"/>
              <a:gd name="connsiteX621" fmla="*/ 5052692 w 7467600"/>
              <a:gd name="connsiteY621" fmla="*/ 1292994 h 6858000"/>
              <a:gd name="connsiteX622" fmla="*/ 5200661 w 7467600"/>
              <a:gd name="connsiteY622" fmla="*/ 1635186 h 6858000"/>
              <a:gd name="connsiteX623" fmla="*/ 5297138 w 7467600"/>
              <a:gd name="connsiteY623" fmla="*/ 1906351 h 6858000"/>
              <a:gd name="connsiteX624" fmla="*/ 5052692 w 7467600"/>
              <a:gd name="connsiteY624" fmla="*/ 1292994 h 6858000"/>
              <a:gd name="connsiteX625" fmla="*/ 5009948 w 7467600"/>
              <a:gd name="connsiteY625" fmla="*/ 1273619 h 6858000"/>
              <a:gd name="connsiteX626" fmla="*/ 5121777 w 7467600"/>
              <a:gd name="connsiteY626" fmla="*/ 1654213 h 6858000"/>
              <a:gd name="connsiteX627" fmla="*/ 5293545 w 7467600"/>
              <a:gd name="connsiteY627" fmla="*/ 2072247 h 6858000"/>
              <a:gd name="connsiteX628" fmla="*/ 5294042 w 7467600"/>
              <a:gd name="connsiteY628" fmla="*/ 2065019 h 6858000"/>
              <a:gd name="connsiteX629" fmla="*/ 5171936 w 7467600"/>
              <a:gd name="connsiteY629" fmla="*/ 1647613 h 6858000"/>
              <a:gd name="connsiteX630" fmla="*/ 5009948 w 7467600"/>
              <a:gd name="connsiteY630" fmla="*/ 1273619 h 6858000"/>
              <a:gd name="connsiteX631" fmla="*/ 655236 w 7467600"/>
              <a:gd name="connsiteY631" fmla="*/ 1268632 h 6858000"/>
              <a:gd name="connsiteX632" fmla="*/ 839521 w 7467600"/>
              <a:gd name="connsiteY632" fmla="*/ 1685315 h 6858000"/>
              <a:gd name="connsiteX633" fmla="*/ 1109416 w 7467600"/>
              <a:gd name="connsiteY633" fmla="*/ 2061663 h 6858000"/>
              <a:gd name="connsiteX634" fmla="*/ 1298300 w 7467600"/>
              <a:gd name="connsiteY634" fmla="*/ 2247742 h 6858000"/>
              <a:gd name="connsiteX635" fmla="*/ 1125871 w 7467600"/>
              <a:gd name="connsiteY635" fmla="*/ 1989513 h 6858000"/>
              <a:gd name="connsiteX636" fmla="*/ 981574 w 7467600"/>
              <a:gd name="connsiteY636" fmla="*/ 1783157 h 6858000"/>
              <a:gd name="connsiteX637" fmla="*/ 922198 w 7467600"/>
              <a:gd name="connsiteY637" fmla="*/ 1677437 h 6858000"/>
              <a:gd name="connsiteX638" fmla="*/ 869293 w 7467600"/>
              <a:gd name="connsiteY638" fmla="*/ 1583214 h 6858000"/>
              <a:gd name="connsiteX639" fmla="*/ 751431 w 7467600"/>
              <a:gd name="connsiteY639" fmla="*/ 1405731 h 6858000"/>
              <a:gd name="connsiteX640" fmla="*/ 655236 w 7467600"/>
              <a:gd name="connsiteY640" fmla="*/ 1268632 h 6858000"/>
              <a:gd name="connsiteX641" fmla="*/ 6516292 w 7467600"/>
              <a:gd name="connsiteY641" fmla="*/ 1263064 h 6858000"/>
              <a:gd name="connsiteX642" fmla="*/ 5736320 w 7467600"/>
              <a:gd name="connsiteY642" fmla="*/ 1501803 h 6858000"/>
              <a:gd name="connsiteX643" fmla="*/ 6516292 w 7467600"/>
              <a:gd name="connsiteY643" fmla="*/ 1263064 h 6858000"/>
              <a:gd name="connsiteX644" fmla="*/ 291466 w 7467600"/>
              <a:gd name="connsiteY644" fmla="*/ 1250369 h 6858000"/>
              <a:gd name="connsiteX645" fmla="*/ 323180 w 7467600"/>
              <a:gd name="connsiteY645" fmla="*/ 1435283 h 6858000"/>
              <a:gd name="connsiteX646" fmla="*/ 349381 w 7467600"/>
              <a:gd name="connsiteY646" fmla="*/ 1875041 h 6858000"/>
              <a:gd name="connsiteX647" fmla="*/ 374363 w 7467600"/>
              <a:gd name="connsiteY647" fmla="*/ 1506494 h 6858000"/>
              <a:gd name="connsiteX648" fmla="*/ 302168 w 7467600"/>
              <a:gd name="connsiteY648" fmla="*/ 1274495 h 6858000"/>
              <a:gd name="connsiteX649" fmla="*/ 291466 w 7467600"/>
              <a:gd name="connsiteY649" fmla="*/ 1250369 h 6858000"/>
              <a:gd name="connsiteX650" fmla="*/ 678222 w 7467600"/>
              <a:gd name="connsiteY650" fmla="*/ 1248670 h 6858000"/>
              <a:gd name="connsiteX651" fmla="*/ 775536 w 7467600"/>
              <a:gd name="connsiteY651" fmla="*/ 1388015 h 6858000"/>
              <a:gd name="connsiteX652" fmla="*/ 894529 w 7467600"/>
              <a:gd name="connsiteY652" fmla="*/ 1567739 h 6858000"/>
              <a:gd name="connsiteX653" fmla="*/ 948000 w 7467600"/>
              <a:gd name="connsiteY653" fmla="*/ 1663088 h 6858000"/>
              <a:gd name="connsiteX654" fmla="*/ 1006812 w 7467600"/>
              <a:gd name="connsiteY654" fmla="*/ 1767683 h 6858000"/>
              <a:gd name="connsiteX655" fmla="*/ 1149133 w 7467600"/>
              <a:gd name="connsiteY655" fmla="*/ 1971513 h 6858000"/>
              <a:gd name="connsiteX656" fmla="*/ 1333952 w 7467600"/>
              <a:gd name="connsiteY656" fmla="*/ 2251620 h 6858000"/>
              <a:gd name="connsiteX657" fmla="*/ 1337329 w 7467600"/>
              <a:gd name="connsiteY657" fmla="*/ 2258350 h 6858000"/>
              <a:gd name="connsiteX658" fmla="*/ 1014726 w 7467600"/>
              <a:gd name="connsiteY658" fmla="*/ 1615556 h 6858000"/>
              <a:gd name="connsiteX659" fmla="*/ 678222 w 7467600"/>
              <a:gd name="connsiteY659" fmla="*/ 1248670 h 6858000"/>
              <a:gd name="connsiteX660" fmla="*/ 6691602 w 7467600"/>
              <a:gd name="connsiteY660" fmla="*/ 1140573 h 6858000"/>
              <a:gd name="connsiteX661" fmla="*/ 6571100 w 7467600"/>
              <a:gd name="connsiteY661" fmla="*/ 1183662 h 6858000"/>
              <a:gd name="connsiteX662" fmla="*/ 6241687 w 7467600"/>
              <a:gd name="connsiteY662" fmla="*/ 1257600 h 6858000"/>
              <a:gd name="connsiteX663" fmla="*/ 5693009 w 7467600"/>
              <a:gd name="connsiteY663" fmla="*/ 1478256 h 6858000"/>
              <a:gd name="connsiteX664" fmla="*/ 6548420 w 7467600"/>
              <a:gd name="connsiteY664" fmla="*/ 1214599 h 6858000"/>
              <a:gd name="connsiteX665" fmla="*/ 6605473 w 7467600"/>
              <a:gd name="connsiteY665" fmla="*/ 1184686 h 6858000"/>
              <a:gd name="connsiteX666" fmla="*/ 6691602 w 7467600"/>
              <a:gd name="connsiteY666" fmla="*/ 1140573 h 6858000"/>
              <a:gd name="connsiteX667" fmla="*/ 4002475 w 7467600"/>
              <a:gd name="connsiteY667" fmla="*/ 1037802 h 6858000"/>
              <a:gd name="connsiteX668" fmla="*/ 4000324 w 7467600"/>
              <a:gd name="connsiteY668" fmla="*/ 1039362 h 6858000"/>
              <a:gd name="connsiteX669" fmla="*/ 4002862 w 7467600"/>
              <a:gd name="connsiteY669" fmla="*/ 1042866 h 6858000"/>
              <a:gd name="connsiteX670" fmla="*/ 4002475 w 7467600"/>
              <a:gd name="connsiteY670" fmla="*/ 1037802 h 6858000"/>
              <a:gd name="connsiteX671" fmla="*/ 506322 w 7467600"/>
              <a:gd name="connsiteY671" fmla="*/ 1020997 h 6858000"/>
              <a:gd name="connsiteX672" fmla="*/ 533068 w 7467600"/>
              <a:gd name="connsiteY672" fmla="*/ 1029409 h 6858000"/>
              <a:gd name="connsiteX673" fmla="*/ 1232525 w 7467600"/>
              <a:gd name="connsiteY673" fmla="*/ 1804675 h 6858000"/>
              <a:gd name="connsiteX674" fmla="*/ 1388858 w 7467600"/>
              <a:gd name="connsiteY674" fmla="*/ 2368011 h 6858000"/>
              <a:gd name="connsiteX675" fmla="*/ 1384098 w 7467600"/>
              <a:gd name="connsiteY675" fmla="*/ 2378125 h 6858000"/>
              <a:gd name="connsiteX676" fmla="*/ 1425393 w 7467600"/>
              <a:gd name="connsiteY676" fmla="*/ 2589124 h 6858000"/>
              <a:gd name="connsiteX677" fmla="*/ 1424001 w 7467600"/>
              <a:gd name="connsiteY677" fmla="*/ 2597541 h 6858000"/>
              <a:gd name="connsiteX678" fmla="*/ 2152729 w 7467600"/>
              <a:gd name="connsiteY678" fmla="*/ 2864487 h 6858000"/>
              <a:gd name="connsiteX679" fmla="*/ 2020609 w 7467600"/>
              <a:gd name="connsiteY679" fmla="*/ 2539671 h 6858000"/>
              <a:gd name="connsiteX680" fmla="*/ 2018920 w 7467600"/>
              <a:gd name="connsiteY680" fmla="*/ 2536309 h 6858000"/>
              <a:gd name="connsiteX681" fmla="*/ 1342441 w 7467600"/>
              <a:gd name="connsiteY681" fmla="*/ 1173017 h 6858000"/>
              <a:gd name="connsiteX682" fmla="*/ 1367925 w 7467600"/>
              <a:gd name="connsiteY682" fmla="*/ 1135648 h 6858000"/>
              <a:gd name="connsiteX683" fmla="*/ 1771401 w 7467600"/>
              <a:gd name="connsiteY683" fmla="*/ 1806673 h 6858000"/>
              <a:gd name="connsiteX684" fmla="*/ 1972385 w 7467600"/>
              <a:gd name="connsiteY684" fmla="*/ 2198735 h 6858000"/>
              <a:gd name="connsiteX685" fmla="*/ 2040892 w 7467600"/>
              <a:gd name="connsiteY685" fmla="*/ 2405205 h 6858000"/>
              <a:gd name="connsiteX686" fmla="*/ 2131689 w 7467600"/>
              <a:gd name="connsiteY686" fmla="*/ 1936926 h 6858000"/>
              <a:gd name="connsiteX687" fmla="*/ 2454820 w 7467600"/>
              <a:gd name="connsiteY687" fmla="*/ 1248808 h 6858000"/>
              <a:gd name="connsiteX688" fmla="*/ 2492512 w 7467600"/>
              <a:gd name="connsiteY688" fmla="*/ 1302920 h 6858000"/>
              <a:gd name="connsiteX689" fmla="*/ 2081216 w 7467600"/>
              <a:gd name="connsiteY689" fmla="*/ 2527513 h 6858000"/>
              <a:gd name="connsiteX690" fmla="*/ 2081211 w 7467600"/>
              <a:gd name="connsiteY690" fmla="*/ 2528916 h 6858000"/>
              <a:gd name="connsiteX691" fmla="*/ 2199067 w 7467600"/>
              <a:gd name="connsiteY691" fmla="*/ 2884061 h 6858000"/>
              <a:gd name="connsiteX692" fmla="*/ 3192586 w 7467600"/>
              <a:gd name="connsiteY692" fmla="*/ 3411496 h 6858000"/>
              <a:gd name="connsiteX693" fmla="*/ 3182620 w 7467600"/>
              <a:gd name="connsiteY693" fmla="*/ 3483279 h 6858000"/>
              <a:gd name="connsiteX694" fmla="*/ 2435119 w 7467600"/>
              <a:gd name="connsiteY694" fmla="*/ 3080173 h 6858000"/>
              <a:gd name="connsiteX695" fmla="*/ 2410152 w 7467600"/>
              <a:gd name="connsiteY695" fmla="*/ 3063751 h 6858000"/>
              <a:gd name="connsiteX696" fmla="*/ 2408099 w 7467600"/>
              <a:gd name="connsiteY696" fmla="*/ 3064403 h 6858000"/>
              <a:gd name="connsiteX697" fmla="*/ 2407218 w 7467600"/>
              <a:gd name="connsiteY697" fmla="*/ 3070324 h 6858000"/>
              <a:gd name="connsiteX698" fmla="*/ 2380138 w 7467600"/>
              <a:gd name="connsiteY698" fmla="*/ 3099341 h 6858000"/>
              <a:gd name="connsiteX699" fmla="*/ 1765923 w 7467600"/>
              <a:gd name="connsiteY699" fmla="*/ 3581043 h 6858000"/>
              <a:gd name="connsiteX700" fmla="*/ 1702258 w 7467600"/>
              <a:gd name="connsiteY700" fmla="*/ 3612286 h 6858000"/>
              <a:gd name="connsiteX701" fmla="*/ 1538370 w 7467600"/>
              <a:gd name="connsiteY701" fmla="*/ 3811804 h 6858000"/>
              <a:gd name="connsiteX702" fmla="*/ 542867 w 7467600"/>
              <a:gd name="connsiteY702" fmla="*/ 4944092 h 6858000"/>
              <a:gd name="connsiteX703" fmla="*/ 515800 w 7467600"/>
              <a:gd name="connsiteY703" fmla="*/ 4862180 h 6858000"/>
              <a:gd name="connsiteX704" fmla="*/ 909145 w 7467600"/>
              <a:gd name="connsiteY704" fmla="*/ 4199225 h 6858000"/>
              <a:gd name="connsiteX705" fmla="*/ 1214067 w 7467600"/>
              <a:gd name="connsiteY705" fmla="*/ 3908561 h 6858000"/>
              <a:gd name="connsiteX706" fmla="*/ 640967 w 7467600"/>
              <a:gd name="connsiteY706" fmla="*/ 4105601 h 6858000"/>
              <a:gd name="connsiteX707" fmla="*/ 112563 w 7467600"/>
              <a:gd name="connsiteY707" fmla="*/ 4396952 h 6858000"/>
              <a:gd name="connsiteX708" fmla="*/ 0 w 7467600"/>
              <a:gd name="connsiteY708" fmla="*/ 4466006 h 6858000"/>
              <a:gd name="connsiteX709" fmla="*/ 0 w 7467600"/>
              <a:gd name="connsiteY709" fmla="*/ 4233763 h 6858000"/>
              <a:gd name="connsiteX710" fmla="*/ 36881 w 7467600"/>
              <a:gd name="connsiteY710" fmla="*/ 4200118 h 6858000"/>
              <a:gd name="connsiteX711" fmla="*/ 910534 w 7467600"/>
              <a:gd name="connsiteY711" fmla="*/ 3629753 h 6858000"/>
              <a:gd name="connsiteX712" fmla="*/ 1578717 w 7467600"/>
              <a:gd name="connsiteY712" fmla="*/ 3575982 h 6858000"/>
              <a:gd name="connsiteX713" fmla="*/ 2338780 w 7467600"/>
              <a:gd name="connsiteY713" fmla="*/ 3033725 h 6858000"/>
              <a:gd name="connsiteX714" fmla="*/ 1807991 w 7467600"/>
              <a:gd name="connsiteY714" fmla="*/ 2807184 h 6858000"/>
              <a:gd name="connsiteX715" fmla="*/ 1416358 w 7467600"/>
              <a:gd name="connsiteY715" fmla="*/ 3112571 h 6858000"/>
              <a:gd name="connsiteX716" fmla="*/ 939066 w 7467600"/>
              <a:gd name="connsiteY716" fmla="*/ 3378798 h 6858000"/>
              <a:gd name="connsiteX717" fmla="*/ 115099 w 7467600"/>
              <a:gd name="connsiteY717" fmla="*/ 3607650 h 6858000"/>
              <a:gd name="connsiteX718" fmla="*/ 97284 w 7467600"/>
              <a:gd name="connsiteY718" fmla="*/ 3520393 h 6858000"/>
              <a:gd name="connsiteX719" fmla="*/ 922050 w 7467600"/>
              <a:gd name="connsiteY719" fmla="*/ 3074867 h 6858000"/>
              <a:gd name="connsiteX720" fmla="*/ 1405265 w 7467600"/>
              <a:gd name="connsiteY720" fmla="*/ 3016319 h 6858000"/>
              <a:gd name="connsiteX721" fmla="*/ 1407512 w 7467600"/>
              <a:gd name="connsiteY721" fmla="*/ 3018001 h 6858000"/>
              <a:gd name="connsiteX722" fmla="*/ 1726266 w 7467600"/>
              <a:gd name="connsiteY722" fmla="*/ 2777274 h 6858000"/>
              <a:gd name="connsiteX723" fmla="*/ 625390 w 7467600"/>
              <a:gd name="connsiteY723" fmla="*/ 2514541 h 6858000"/>
              <a:gd name="connsiteX724" fmla="*/ 619799 w 7467600"/>
              <a:gd name="connsiteY724" fmla="*/ 2527180 h 6858000"/>
              <a:gd name="connsiteX725" fmla="*/ 310030 w 7467600"/>
              <a:gd name="connsiteY725" fmla="*/ 2771818 h 6858000"/>
              <a:gd name="connsiteX726" fmla="*/ 173877 w 7467600"/>
              <a:gd name="connsiteY726" fmla="*/ 2937056 h 6858000"/>
              <a:gd name="connsiteX727" fmla="*/ 77889 w 7467600"/>
              <a:gd name="connsiteY727" fmla="*/ 3138440 h 6858000"/>
              <a:gd name="connsiteX728" fmla="*/ 0 w 7467600"/>
              <a:gd name="connsiteY728" fmla="*/ 3271395 h 6858000"/>
              <a:gd name="connsiteX729" fmla="*/ 0 w 7467600"/>
              <a:gd name="connsiteY729" fmla="*/ 3153002 h 6858000"/>
              <a:gd name="connsiteX730" fmla="*/ 2386 w 7467600"/>
              <a:gd name="connsiteY730" fmla="*/ 3149203 h 6858000"/>
              <a:gd name="connsiteX731" fmla="*/ 89753 w 7467600"/>
              <a:gd name="connsiteY731" fmla="*/ 2987702 h 6858000"/>
              <a:gd name="connsiteX732" fmla="*/ 76869 w 7467600"/>
              <a:gd name="connsiteY732" fmla="*/ 3005404 h 6858000"/>
              <a:gd name="connsiteX733" fmla="*/ 32049 w 7467600"/>
              <a:gd name="connsiteY733" fmla="*/ 3065814 h 6858000"/>
              <a:gd name="connsiteX734" fmla="*/ 0 w 7467600"/>
              <a:gd name="connsiteY734" fmla="*/ 3108744 h 6858000"/>
              <a:gd name="connsiteX735" fmla="*/ 0 w 7467600"/>
              <a:gd name="connsiteY735" fmla="*/ 3058059 h 6858000"/>
              <a:gd name="connsiteX736" fmla="*/ 7610 w 7467600"/>
              <a:gd name="connsiteY736" fmla="*/ 3047889 h 6858000"/>
              <a:gd name="connsiteX737" fmla="*/ 52419 w 7467600"/>
              <a:gd name="connsiteY737" fmla="*/ 2987479 h 6858000"/>
              <a:gd name="connsiteX738" fmla="*/ 59142 w 7467600"/>
              <a:gd name="connsiteY738" fmla="*/ 2978488 h 6858000"/>
              <a:gd name="connsiteX739" fmla="*/ 0 w 7467600"/>
              <a:gd name="connsiteY739" fmla="*/ 3015334 h 6858000"/>
              <a:gd name="connsiteX740" fmla="*/ 0 w 7467600"/>
              <a:gd name="connsiteY740" fmla="*/ 2914286 h 6858000"/>
              <a:gd name="connsiteX741" fmla="*/ 36383 w 7467600"/>
              <a:gd name="connsiteY741" fmla="*/ 2901128 h 6858000"/>
              <a:gd name="connsiteX742" fmla="*/ 156329 w 7467600"/>
              <a:gd name="connsiteY742" fmla="*/ 2840533 h 6858000"/>
              <a:gd name="connsiteX743" fmla="*/ 358355 w 7467600"/>
              <a:gd name="connsiteY743" fmla="*/ 2620471 h 6858000"/>
              <a:gd name="connsiteX744" fmla="*/ 510577 w 7467600"/>
              <a:gd name="connsiteY744" fmla="*/ 2501244 h 6858000"/>
              <a:gd name="connsiteX745" fmla="*/ 211967 w 7467600"/>
              <a:gd name="connsiteY745" fmla="*/ 2479171 h 6858000"/>
              <a:gd name="connsiteX746" fmla="*/ 0 w 7467600"/>
              <a:gd name="connsiteY746" fmla="*/ 2476398 h 6858000"/>
              <a:gd name="connsiteX747" fmla="*/ 0 w 7467600"/>
              <a:gd name="connsiteY747" fmla="*/ 2389189 h 6858000"/>
              <a:gd name="connsiteX748" fmla="*/ 103062 w 7467600"/>
              <a:gd name="connsiteY748" fmla="*/ 2389518 h 6858000"/>
              <a:gd name="connsiteX749" fmla="*/ 510734 w 7467600"/>
              <a:gd name="connsiteY749" fmla="*/ 2416201 h 6858000"/>
              <a:gd name="connsiteX750" fmla="*/ 279257 w 7467600"/>
              <a:gd name="connsiteY750" fmla="*/ 2092102 h 6858000"/>
              <a:gd name="connsiteX751" fmla="*/ 65265 w 7467600"/>
              <a:gd name="connsiteY751" fmla="*/ 2006049 h 6858000"/>
              <a:gd name="connsiteX752" fmla="*/ 0 w 7467600"/>
              <a:gd name="connsiteY752" fmla="*/ 1982532 h 6858000"/>
              <a:gd name="connsiteX753" fmla="*/ 0 w 7467600"/>
              <a:gd name="connsiteY753" fmla="*/ 1912789 h 6858000"/>
              <a:gd name="connsiteX754" fmla="*/ 97460 w 7467600"/>
              <a:gd name="connsiteY754" fmla="*/ 1953725 h 6858000"/>
              <a:gd name="connsiteX755" fmla="*/ 221272 w 7467600"/>
              <a:gd name="connsiteY755" fmla="*/ 1980766 h 6858000"/>
              <a:gd name="connsiteX756" fmla="*/ 116765 w 7467600"/>
              <a:gd name="connsiteY756" fmla="*/ 1911033 h 6858000"/>
              <a:gd name="connsiteX757" fmla="*/ 16405 w 7467600"/>
              <a:gd name="connsiteY757" fmla="*/ 1803412 h 6858000"/>
              <a:gd name="connsiteX758" fmla="*/ 0 w 7467600"/>
              <a:gd name="connsiteY758" fmla="*/ 1784777 h 6858000"/>
              <a:gd name="connsiteX759" fmla="*/ 0 w 7467600"/>
              <a:gd name="connsiteY759" fmla="*/ 1740082 h 6858000"/>
              <a:gd name="connsiteX760" fmla="*/ 39394 w 7467600"/>
              <a:gd name="connsiteY760" fmla="*/ 1784856 h 6858000"/>
              <a:gd name="connsiteX761" fmla="*/ 135813 w 7467600"/>
              <a:gd name="connsiteY761" fmla="*/ 1888838 h 6858000"/>
              <a:gd name="connsiteX762" fmla="*/ 242575 w 7467600"/>
              <a:gd name="connsiteY762" fmla="*/ 1958841 h 6858000"/>
              <a:gd name="connsiteX763" fmla="*/ 82197 w 7467600"/>
              <a:gd name="connsiteY763" fmla="*/ 1754826 h 6858000"/>
              <a:gd name="connsiteX764" fmla="*/ 0 w 7467600"/>
              <a:gd name="connsiteY764" fmla="*/ 1679650 h 6858000"/>
              <a:gd name="connsiteX765" fmla="*/ 0 w 7467600"/>
              <a:gd name="connsiteY765" fmla="*/ 1602463 h 6858000"/>
              <a:gd name="connsiteX766" fmla="*/ 84689 w 7467600"/>
              <a:gd name="connsiteY766" fmla="*/ 1677442 h 6858000"/>
              <a:gd name="connsiteX767" fmla="*/ 298437 w 7467600"/>
              <a:gd name="connsiteY767" fmla="*/ 1968019 h 6858000"/>
              <a:gd name="connsiteX768" fmla="*/ 227269 w 7467600"/>
              <a:gd name="connsiteY768" fmla="*/ 1114064 h 6858000"/>
              <a:gd name="connsiteX769" fmla="*/ 248003 w 7467600"/>
              <a:gd name="connsiteY769" fmla="*/ 1089613 h 6858000"/>
              <a:gd name="connsiteX770" fmla="*/ 427020 w 7467600"/>
              <a:gd name="connsiteY770" fmla="*/ 1619803 h 6858000"/>
              <a:gd name="connsiteX771" fmla="*/ 340345 w 7467600"/>
              <a:gd name="connsiteY771" fmla="*/ 2027739 h 6858000"/>
              <a:gd name="connsiteX772" fmla="*/ 360865 w 7467600"/>
              <a:gd name="connsiteY772" fmla="*/ 2044827 h 6858000"/>
              <a:gd name="connsiteX773" fmla="*/ 560414 w 7467600"/>
              <a:gd name="connsiteY773" fmla="*/ 2421457 h 6858000"/>
              <a:gd name="connsiteX774" fmla="*/ 1359703 w 7467600"/>
              <a:gd name="connsiteY774" fmla="*/ 2578554 h 6858000"/>
              <a:gd name="connsiteX775" fmla="*/ 1359422 w 7467600"/>
              <a:gd name="connsiteY775" fmla="*/ 2577994 h 6858000"/>
              <a:gd name="connsiteX776" fmla="*/ 828701 w 7467600"/>
              <a:gd name="connsiteY776" fmla="*/ 1839520 h 6858000"/>
              <a:gd name="connsiteX777" fmla="*/ 494427 w 7467600"/>
              <a:gd name="connsiteY777" fmla="*/ 1092333 h 6858000"/>
              <a:gd name="connsiteX778" fmla="*/ 506322 w 7467600"/>
              <a:gd name="connsiteY778" fmla="*/ 1020997 h 6858000"/>
              <a:gd name="connsiteX779" fmla="*/ 4570198 w 7467600"/>
              <a:gd name="connsiteY779" fmla="*/ 978081 h 6858000"/>
              <a:gd name="connsiteX780" fmla="*/ 4523691 w 7467600"/>
              <a:gd name="connsiteY780" fmla="*/ 1127776 h 6858000"/>
              <a:gd name="connsiteX781" fmla="*/ 4509875 w 7467600"/>
              <a:gd name="connsiteY781" fmla="*/ 1167552 h 6858000"/>
              <a:gd name="connsiteX782" fmla="*/ 4478168 w 7467600"/>
              <a:gd name="connsiteY782" fmla="*/ 1260735 h 6858000"/>
              <a:gd name="connsiteX783" fmla="*/ 4409309 w 7467600"/>
              <a:gd name="connsiteY783" fmla="*/ 1666996 h 6858000"/>
              <a:gd name="connsiteX784" fmla="*/ 4370031 w 7467600"/>
              <a:gd name="connsiteY784" fmla="*/ 1955666 h 6858000"/>
              <a:gd name="connsiteX785" fmla="*/ 4570198 w 7467600"/>
              <a:gd name="connsiteY785" fmla="*/ 978081 h 6858000"/>
              <a:gd name="connsiteX786" fmla="*/ 4557898 w 7467600"/>
              <a:gd name="connsiteY786" fmla="*/ 900011 h 6858000"/>
              <a:gd name="connsiteX787" fmla="*/ 4344840 w 7467600"/>
              <a:gd name="connsiteY787" fmla="*/ 1922038 h 6858000"/>
              <a:gd name="connsiteX788" fmla="*/ 4378710 w 7467600"/>
              <a:gd name="connsiteY788" fmla="*/ 1665516 h 6858000"/>
              <a:gd name="connsiteX789" fmla="*/ 4448798 w 7467600"/>
              <a:gd name="connsiteY789" fmla="*/ 1253024 h 6858000"/>
              <a:gd name="connsiteX790" fmla="*/ 4480315 w 7467600"/>
              <a:gd name="connsiteY790" fmla="*/ 1158454 h 6858000"/>
              <a:gd name="connsiteX791" fmla="*/ 4494133 w 7467600"/>
              <a:gd name="connsiteY791" fmla="*/ 1118676 h 6858000"/>
              <a:gd name="connsiteX792" fmla="*/ 4557898 w 7467600"/>
              <a:gd name="connsiteY792" fmla="*/ 900011 h 6858000"/>
              <a:gd name="connsiteX793" fmla="*/ 5870151 w 7467600"/>
              <a:gd name="connsiteY793" fmla="*/ 898890 h 6858000"/>
              <a:gd name="connsiteX794" fmla="*/ 5861335 w 7467600"/>
              <a:gd name="connsiteY794" fmla="*/ 899177 h 6858000"/>
              <a:gd name="connsiteX795" fmla="*/ 5843702 w 7467600"/>
              <a:gd name="connsiteY795" fmla="*/ 899748 h 6858000"/>
              <a:gd name="connsiteX796" fmla="*/ 5651107 w 7467600"/>
              <a:gd name="connsiteY796" fmla="*/ 920306 h 6858000"/>
              <a:gd name="connsiteX797" fmla="*/ 5459407 w 7467600"/>
              <a:gd name="connsiteY797" fmla="*/ 940975 h 6858000"/>
              <a:gd name="connsiteX798" fmla="*/ 5374846 w 7467600"/>
              <a:gd name="connsiteY798" fmla="*/ 941988 h 6858000"/>
              <a:gd name="connsiteX799" fmla="*/ 5256105 w 7467600"/>
              <a:gd name="connsiteY799" fmla="*/ 945632 h 6858000"/>
              <a:gd name="connsiteX800" fmla="*/ 5107071 w 7467600"/>
              <a:gd name="connsiteY800" fmla="*/ 969720 h 6858000"/>
              <a:gd name="connsiteX801" fmla="*/ 4998681 w 7467600"/>
              <a:gd name="connsiteY801" fmla="*/ 988771 h 6858000"/>
              <a:gd name="connsiteX802" fmla="*/ 5870151 w 7467600"/>
              <a:gd name="connsiteY802" fmla="*/ 898890 h 6858000"/>
              <a:gd name="connsiteX803" fmla="*/ 5504425 w 7467600"/>
              <a:gd name="connsiteY803" fmla="*/ 848067 h 6858000"/>
              <a:gd name="connsiteX804" fmla="*/ 4968849 w 7467600"/>
              <a:gd name="connsiteY804" fmla="*/ 962318 h 6858000"/>
              <a:gd name="connsiteX805" fmla="*/ 5104039 w 7467600"/>
              <a:gd name="connsiteY805" fmla="*/ 940634 h 6858000"/>
              <a:gd name="connsiteX806" fmla="*/ 5256311 w 7467600"/>
              <a:gd name="connsiteY806" fmla="*/ 916490 h 6858000"/>
              <a:gd name="connsiteX807" fmla="*/ 5377381 w 7467600"/>
              <a:gd name="connsiteY807" fmla="*/ 912671 h 6858000"/>
              <a:gd name="connsiteX808" fmla="*/ 5460148 w 7467600"/>
              <a:gd name="connsiteY808" fmla="*/ 911442 h 6858000"/>
              <a:gd name="connsiteX809" fmla="*/ 5648971 w 7467600"/>
              <a:gd name="connsiteY809" fmla="*/ 891331 h 6858000"/>
              <a:gd name="connsiteX810" fmla="*/ 5844807 w 7467600"/>
              <a:gd name="connsiteY810" fmla="*/ 870718 h 6858000"/>
              <a:gd name="connsiteX811" fmla="*/ 5862975 w 7467600"/>
              <a:gd name="connsiteY811" fmla="*/ 869756 h 6858000"/>
              <a:gd name="connsiteX812" fmla="*/ 5920887 w 7467600"/>
              <a:gd name="connsiteY812" fmla="*/ 865929 h 6858000"/>
              <a:gd name="connsiteX813" fmla="*/ 5504425 w 7467600"/>
              <a:gd name="connsiteY813" fmla="*/ 848067 h 6858000"/>
              <a:gd name="connsiteX814" fmla="*/ 3607114 w 7467600"/>
              <a:gd name="connsiteY814" fmla="*/ 467441 h 6858000"/>
              <a:gd name="connsiteX815" fmla="*/ 3296242 w 7467600"/>
              <a:gd name="connsiteY815" fmla="*/ 807991 h 6858000"/>
              <a:gd name="connsiteX816" fmla="*/ 3174674 w 7467600"/>
              <a:gd name="connsiteY816" fmla="*/ 919759 h 6858000"/>
              <a:gd name="connsiteX817" fmla="*/ 3042978 w 7467600"/>
              <a:gd name="connsiteY817" fmla="*/ 1054894 h 6858000"/>
              <a:gd name="connsiteX818" fmla="*/ 2968914 w 7467600"/>
              <a:gd name="connsiteY818" fmla="*/ 1133756 h 6858000"/>
              <a:gd name="connsiteX819" fmla="*/ 3103823 w 7467600"/>
              <a:gd name="connsiteY819" fmla="*/ 1026814 h 6858000"/>
              <a:gd name="connsiteX820" fmla="*/ 3607114 w 7467600"/>
              <a:gd name="connsiteY820" fmla="*/ 467441 h 6858000"/>
              <a:gd name="connsiteX821" fmla="*/ 3744487 w 7467600"/>
              <a:gd name="connsiteY821" fmla="*/ 383136 h 6858000"/>
              <a:gd name="connsiteX822" fmla="*/ 3970213 w 7467600"/>
              <a:gd name="connsiteY822" fmla="*/ 995559 h 6858000"/>
              <a:gd name="connsiteX823" fmla="*/ 3744487 w 7467600"/>
              <a:gd name="connsiteY823" fmla="*/ 383136 h 6858000"/>
              <a:gd name="connsiteX824" fmla="*/ 3624562 w 7467600"/>
              <a:gd name="connsiteY824" fmla="*/ 367041 h 6858000"/>
              <a:gd name="connsiteX825" fmla="*/ 3489712 w 7467600"/>
              <a:gd name="connsiteY825" fmla="*/ 485386 h 6858000"/>
              <a:gd name="connsiteX826" fmla="*/ 3182994 w 7467600"/>
              <a:gd name="connsiteY826" fmla="*/ 828265 h 6858000"/>
              <a:gd name="connsiteX827" fmla="*/ 2892114 w 7467600"/>
              <a:gd name="connsiteY827" fmla="*/ 1172635 h 6858000"/>
              <a:gd name="connsiteX828" fmla="*/ 3021459 w 7467600"/>
              <a:gd name="connsiteY828" fmla="*/ 1035385 h 6858000"/>
              <a:gd name="connsiteX829" fmla="*/ 3153873 w 7467600"/>
              <a:gd name="connsiteY829" fmla="*/ 898971 h 6858000"/>
              <a:gd name="connsiteX830" fmla="*/ 3276511 w 7467600"/>
              <a:gd name="connsiteY830" fmla="*/ 786423 h 6858000"/>
              <a:gd name="connsiteX831" fmla="*/ 3584154 w 7467600"/>
              <a:gd name="connsiteY831" fmla="*/ 448218 h 6858000"/>
              <a:gd name="connsiteX832" fmla="*/ 3624562 w 7467600"/>
              <a:gd name="connsiteY832" fmla="*/ 367041 h 6858000"/>
              <a:gd name="connsiteX833" fmla="*/ 3766672 w 7467600"/>
              <a:gd name="connsiteY833" fmla="*/ 359429 h 6858000"/>
              <a:gd name="connsiteX834" fmla="*/ 3996338 w 7467600"/>
              <a:gd name="connsiteY834" fmla="*/ 968237 h 6858000"/>
              <a:gd name="connsiteX835" fmla="*/ 3766672 w 7467600"/>
              <a:gd name="connsiteY835" fmla="*/ 359429 h 6858000"/>
              <a:gd name="connsiteX836" fmla="*/ 5805386 w 7467600"/>
              <a:gd name="connsiteY836" fmla="*/ 239240 h 6858000"/>
              <a:gd name="connsiteX837" fmla="*/ 5736947 w 7467600"/>
              <a:gd name="connsiteY837" fmla="*/ 261367 h 6858000"/>
              <a:gd name="connsiteX838" fmla="*/ 5427012 w 7467600"/>
              <a:gd name="connsiteY838" fmla="*/ 311272 h 6858000"/>
              <a:gd name="connsiteX839" fmla="*/ 5147818 w 7467600"/>
              <a:gd name="connsiteY839" fmla="*/ 322112 h 6858000"/>
              <a:gd name="connsiteX840" fmla="*/ 5060854 w 7467600"/>
              <a:gd name="connsiteY840" fmla="*/ 311882 h 6858000"/>
              <a:gd name="connsiteX841" fmla="*/ 4945989 w 7467600"/>
              <a:gd name="connsiteY841" fmla="*/ 300516 h 6858000"/>
              <a:gd name="connsiteX842" fmla="*/ 5410479 w 7467600"/>
              <a:gd name="connsiteY842" fmla="*/ 348434 h 6858000"/>
              <a:gd name="connsiteX843" fmla="*/ 5805386 w 7467600"/>
              <a:gd name="connsiteY843" fmla="*/ 239240 h 6858000"/>
              <a:gd name="connsiteX844" fmla="*/ 5905192 w 7467600"/>
              <a:gd name="connsiteY844" fmla="*/ 163079 h 6858000"/>
              <a:gd name="connsiteX845" fmla="*/ 5865655 w 7467600"/>
              <a:gd name="connsiteY845" fmla="*/ 171901 h 6858000"/>
              <a:gd name="connsiteX846" fmla="*/ 5259740 w 7467600"/>
              <a:gd name="connsiteY846" fmla="*/ 257013 h 6858000"/>
              <a:gd name="connsiteX847" fmla="*/ 5208466 w 7467600"/>
              <a:gd name="connsiteY847" fmla="*/ 257550 h 6858000"/>
              <a:gd name="connsiteX848" fmla="*/ 4980204 w 7467600"/>
              <a:gd name="connsiteY848" fmla="*/ 271903 h 6858000"/>
              <a:gd name="connsiteX849" fmla="*/ 5068068 w 7467600"/>
              <a:gd name="connsiteY849" fmla="*/ 282244 h 6858000"/>
              <a:gd name="connsiteX850" fmla="*/ 5153231 w 7467600"/>
              <a:gd name="connsiteY850" fmla="*/ 292240 h 6858000"/>
              <a:gd name="connsiteX851" fmla="*/ 5426491 w 7467600"/>
              <a:gd name="connsiteY851" fmla="*/ 281128 h 6858000"/>
              <a:gd name="connsiteX852" fmla="*/ 5731212 w 7467600"/>
              <a:gd name="connsiteY852" fmla="*/ 231951 h 6858000"/>
              <a:gd name="connsiteX853" fmla="*/ 5905192 w 7467600"/>
              <a:gd name="connsiteY853" fmla="*/ 163079 h 6858000"/>
              <a:gd name="connsiteX854" fmla="*/ 5944437 w 7467600"/>
              <a:gd name="connsiteY854" fmla="*/ 113829 h 6858000"/>
              <a:gd name="connsiteX855" fmla="*/ 5825032 w 7467600"/>
              <a:gd name="connsiteY855" fmla="*/ 146405 h 6858000"/>
              <a:gd name="connsiteX856" fmla="*/ 4955599 w 7467600"/>
              <a:gd name="connsiteY856" fmla="*/ 247008 h 6858000"/>
              <a:gd name="connsiteX857" fmla="*/ 5210104 w 7467600"/>
              <a:gd name="connsiteY857" fmla="*/ 228123 h 6858000"/>
              <a:gd name="connsiteX858" fmla="*/ 5261015 w 7467600"/>
              <a:gd name="connsiteY858" fmla="*/ 227087 h 6858000"/>
              <a:gd name="connsiteX859" fmla="*/ 5861181 w 7467600"/>
              <a:gd name="connsiteY859" fmla="*/ 143093 h 6858000"/>
              <a:gd name="connsiteX860" fmla="*/ 5961252 w 7467600"/>
              <a:gd name="connsiteY860" fmla="*/ 114820 h 6858000"/>
              <a:gd name="connsiteX861" fmla="*/ 5944437 w 7467600"/>
              <a:gd name="connsiteY861" fmla="*/ 113829 h 6858000"/>
              <a:gd name="connsiteX862" fmla="*/ 3882765 w 7467600"/>
              <a:gd name="connsiteY862" fmla="*/ 0 h 6858000"/>
              <a:gd name="connsiteX863" fmla="*/ 3995099 w 7467600"/>
              <a:gd name="connsiteY863" fmla="*/ 0 h 6858000"/>
              <a:gd name="connsiteX864" fmla="*/ 4163818 w 7467600"/>
              <a:gd name="connsiteY864" fmla="*/ 234104 h 6858000"/>
              <a:gd name="connsiteX865" fmla="*/ 4172099 w 7467600"/>
              <a:gd name="connsiteY865" fmla="*/ 234207 h 6858000"/>
              <a:gd name="connsiteX866" fmla="*/ 4784282 w 7467600"/>
              <a:gd name="connsiteY866" fmla="*/ 276561 h 6858000"/>
              <a:gd name="connsiteX867" fmla="*/ 4801687 w 7467600"/>
              <a:gd name="connsiteY867" fmla="*/ 267764 h 6858000"/>
              <a:gd name="connsiteX868" fmla="*/ 6082788 w 7467600"/>
              <a:gd name="connsiteY868" fmla="*/ 64119 h 6858000"/>
              <a:gd name="connsiteX869" fmla="*/ 6099442 w 7467600"/>
              <a:gd name="connsiteY869" fmla="*/ 82568 h 6858000"/>
              <a:gd name="connsiteX870" fmla="*/ 4804137 w 7467600"/>
              <a:gd name="connsiteY870" fmla="*/ 320931 h 6858000"/>
              <a:gd name="connsiteX871" fmla="*/ 4227047 w 7467600"/>
              <a:gd name="connsiteY871" fmla="*/ 313415 h 6858000"/>
              <a:gd name="connsiteX872" fmla="*/ 4346041 w 7467600"/>
              <a:gd name="connsiteY872" fmla="*/ 456086 h 6858000"/>
              <a:gd name="connsiteX873" fmla="*/ 4870967 w 7467600"/>
              <a:gd name="connsiteY873" fmla="*/ 963061 h 6858000"/>
              <a:gd name="connsiteX874" fmla="*/ 4889647 w 7467600"/>
              <a:gd name="connsiteY874" fmla="*/ 957147 h 6858000"/>
              <a:gd name="connsiteX875" fmla="*/ 5422504 w 7467600"/>
              <a:gd name="connsiteY875" fmla="*/ 805191 h 6858000"/>
              <a:gd name="connsiteX876" fmla="*/ 6087656 w 7467600"/>
              <a:gd name="connsiteY876" fmla="*/ 826703 h 6858000"/>
              <a:gd name="connsiteX877" fmla="*/ 6058717 w 7467600"/>
              <a:gd name="connsiteY877" fmla="*/ 865992 h 6858000"/>
              <a:gd name="connsiteX878" fmla="*/ 4974153 w 7467600"/>
              <a:gd name="connsiteY878" fmla="*/ 1045456 h 6858000"/>
              <a:gd name="connsiteX879" fmla="*/ 5627835 w 7467600"/>
              <a:gd name="connsiteY879" fmla="*/ 1472077 h 6858000"/>
              <a:gd name="connsiteX880" fmla="*/ 5629817 w 7467600"/>
              <a:gd name="connsiteY880" fmla="*/ 1471412 h 6858000"/>
              <a:gd name="connsiteX881" fmla="*/ 5634124 w 7467600"/>
              <a:gd name="connsiteY881" fmla="*/ 1470572 h 6858000"/>
              <a:gd name="connsiteX882" fmla="*/ 5755832 w 7467600"/>
              <a:gd name="connsiteY882" fmla="*/ 1383886 h 6858000"/>
              <a:gd name="connsiteX883" fmla="*/ 6014186 w 7467600"/>
              <a:gd name="connsiteY883" fmla="*/ 1279799 h 6858000"/>
              <a:gd name="connsiteX884" fmla="*/ 6901619 w 7467600"/>
              <a:gd name="connsiteY884" fmla="*/ 1047874 h 6858000"/>
              <a:gd name="connsiteX885" fmla="*/ 6931566 w 7467600"/>
              <a:gd name="connsiteY885" fmla="*/ 1062034 h 6858000"/>
              <a:gd name="connsiteX886" fmla="*/ 5790982 w 7467600"/>
              <a:gd name="connsiteY886" fmla="*/ 1561380 h 6858000"/>
              <a:gd name="connsiteX887" fmla="*/ 6188971 w 7467600"/>
              <a:gd name="connsiteY887" fmla="*/ 1755168 h 6858000"/>
              <a:gd name="connsiteX888" fmla="*/ 6202446 w 7467600"/>
              <a:gd name="connsiteY888" fmla="*/ 1752268 h 6858000"/>
              <a:gd name="connsiteX889" fmla="*/ 7179560 w 7467600"/>
              <a:gd name="connsiteY889" fmla="*/ 1467551 h 6858000"/>
              <a:gd name="connsiteX890" fmla="*/ 7158730 w 7467600"/>
              <a:gd name="connsiteY890" fmla="*/ 1507835 h 6858000"/>
              <a:gd name="connsiteX891" fmla="*/ 6326959 w 7467600"/>
              <a:gd name="connsiteY891" fmla="*/ 1817686 h 6858000"/>
              <a:gd name="connsiteX892" fmla="*/ 6537433 w 7467600"/>
              <a:gd name="connsiteY892" fmla="*/ 1907790 h 6858000"/>
              <a:gd name="connsiteX893" fmla="*/ 6550221 w 7467600"/>
              <a:gd name="connsiteY893" fmla="*/ 1910729 h 6858000"/>
              <a:gd name="connsiteX894" fmla="*/ 6964438 w 7467600"/>
              <a:gd name="connsiteY894" fmla="*/ 2209505 h 6858000"/>
              <a:gd name="connsiteX895" fmla="*/ 7367862 w 7467600"/>
              <a:gd name="connsiteY895" fmla="*/ 2806833 h 6858000"/>
              <a:gd name="connsiteX896" fmla="*/ 7364329 w 7467600"/>
              <a:gd name="connsiteY896" fmla="*/ 2826907 h 6858000"/>
              <a:gd name="connsiteX897" fmla="*/ 7290545 w 7467600"/>
              <a:gd name="connsiteY897" fmla="*/ 2850663 h 6858000"/>
              <a:gd name="connsiteX898" fmla="*/ 6472036 w 7467600"/>
              <a:gd name="connsiteY898" fmla="*/ 1959003 h 6858000"/>
              <a:gd name="connsiteX899" fmla="*/ 5792897 w 7467600"/>
              <a:gd name="connsiteY899" fmla="*/ 1647747 h 6858000"/>
              <a:gd name="connsiteX900" fmla="*/ 5842751 w 7467600"/>
              <a:gd name="connsiteY900" fmla="*/ 1816112 h 6858000"/>
              <a:gd name="connsiteX901" fmla="*/ 5847424 w 7467600"/>
              <a:gd name="connsiteY901" fmla="*/ 1815776 h 6858000"/>
              <a:gd name="connsiteX902" fmla="*/ 6399821 w 7467600"/>
              <a:gd name="connsiteY902" fmla="*/ 2344799 h 6858000"/>
              <a:gd name="connsiteX903" fmla="*/ 6323232 w 7467600"/>
              <a:gd name="connsiteY903" fmla="*/ 2389634 h 6858000"/>
              <a:gd name="connsiteX904" fmla="*/ 5942958 w 7467600"/>
              <a:gd name="connsiteY904" fmla="*/ 2077708 h 6858000"/>
              <a:gd name="connsiteX905" fmla="*/ 5921559 w 7467600"/>
              <a:gd name="connsiteY905" fmla="*/ 2378596 h 6858000"/>
              <a:gd name="connsiteX906" fmla="*/ 5817651 w 7467600"/>
              <a:gd name="connsiteY906" fmla="*/ 3023919 h 6858000"/>
              <a:gd name="connsiteX907" fmla="*/ 5729634 w 7467600"/>
              <a:gd name="connsiteY907" fmla="*/ 3051849 h 6858000"/>
              <a:gd name="connsiteX908" fmla="*/ 5611018 w 7467600"/>
              <a:gd name="connsiteY908" fmla="*/ 2316769 h 6858000"/>
              <a:gd name="connsiteX909" fmla="*/ 5687608 w 7467600"/>
              <a:gd name="connsiteY909" fmla="*/ 2039972 h 6858000"/>
              <a:gd name="connsiteX910" fmla="*/ 5657554 w 7467600"/>
              <a:gd name="connsiteY910" fmla="*/ 1576445 h 6858000"/>
              <a:gd name="connsiteX911" fmla="*/ 5150475 w 7467600"/>
              <a:gd name="connsiteY911" fmla="*/ 1274012 h 6858000"/>
              <a:gd name="connsiteX912" fmla="*/ 5349142 w 7467600"/>
              <a:gd name="connsiteY912" fmla="*/ 2204405 h 6858000"/>
              <a:gd name="connsiteX913" fmla="*/ 5262214 w 7467600"/>
              <a:gd name="connsiteY913" fmla="*/ 2233836 h 6858000"/>
              <a:gd name="connsiteX914" fmla="*/ 4981539 w 7467600"/>
              <a:gd name="connsiteY914" fmla="*/ 1542201 h 6858000"/>
              <a:gd name="connsiteX915" fmla="*/ 4958461 w 7467600"/>
              <a:gd name="connsiteY915" fmla="*/ 1136957 h 6858000"/>
              <a:gd name="connsiteX916" fmla="*/ 4655015 w 7467600"/>
              <a:gd name="connsiteY916" fmla="*/ 891426 h 6858000"/>
              <a:gd name="connsiteX917" fmla="*/ 4348002 w 7467600"/>
              <a:gd name="connsiteY917" fmla="*/ 2205895 h 6858000"/>
              <a:gd name="connsiteX918" fmla="*/ 4262250 w 7467600"/>
              <a:gd name="connsiteY918" fmla="*/ 2219972 h 6858000"/>
              <a:gd name="connsiteX919" fmla="*/ 4550611 w 7467600"/>
              <a:gd name="connsiteY919" fmla="*/ 817540 h 6858000"/>
              <a:gd name="connsiteX920" fmla="*/ 4564418 w 7467600"/>
              <a:gd name="connsiteY920" fmla="*/ 808293 h 6858000"/>
              <a:gd name="connsiteX921" fmla="*/ 4266388 w 7467600"/>
              <a:gd name="connsiteY921" fmla="*/ 500083 h 6858000"/>
              <a:gd name="connsiteX922" fmla="*/ 4032842 w 7467600"/>
              <a:gd name="connsiteY922" fmla="*/ 211809 h 6858000"/>
              <a:gd name="connsiteX923" fmla="*/ 3882765 w 7467600"/>
              <a:gd name="connsiteY923" fmla="*/ 0 h 6858000"/>
              <a:gd name="connsiteX924" fmla="*/ 3721337 w 7467600"/>
              <a:gd name="connsiteY924" fmla="*/ 0 h 6858000"/>
              <a:gd name="connsiteX925" fmla="*/ 3797544 w 7467600"/>
              <a:gd name="connsiteY925" fmla="*/ 0 h 6858000"/>
              <a:gd name="connsiteX926" fmla="*/ 3775734 w 7467600"/>
              <a:gd name="connsiteY926" fmla="*/ 95131 h 6858000"/>
              <a:gd name="connsiteX927" fmla="*/ 3724807 w 7467600"/>
              <a:gd name="connsiteY927" fmla="*/ 272257 h 6858000"/>
              <a:gd name="connsiteX928" fmla="*/ 3726844 w 7467600"/>
              <a:gd name="connsiteY928" fmla="*/ 282988 h 6858000"/>
              <a:gd name="connsiteX929" fmla="*/ 3742664 w 7467600"/>
              <a:gd name="connsiteY929" fmla="*/ 279918 h 6858000"/>
              <a:gd name="connsiteX930" fmla="*/ 4103910 w 7467600"/>
              <a:gd name="connsiteY930" fmla="*/ 1161917 h 6858000"/>
              <a:gd name="connsiteX931" fmla="*/ 4020269 w 7467600"/>
              <a:gd name="connsiteY931" fmla="*/ 1200406 h 6858000"/>
              <a:gd name="connsiteX932" fmla="*/ 3674882 w 7467600"/>
              <a:gd name="connsiteY932" fmla="*/ 488524 h 6858000"/>
              <a:gd name="connsiteX933" fmla="*/ 3132682 w 7467600"/>
              <a:gd name="connsiteY933" fmla="*/ 1072284 h 6858000"/>
              <a:gd name="connsiteX934" fmla="*/ 2716346 w 7467600"/>
              <a:gd name="connsiteY934" fmla="*/ 1276376 h 6858000"/>
              <a:gd name="connsiteX935" fmla="*/ 2716772 w 7467600"/>
              <a:gd name="connsiteY935" fmla="*/ 1255462 h 6858000"/>
              <a:gd name="connsiteX936" fmla="*/ 3471096 w 7467600"/>
              <a:gd name="connsiteY936" fmla="*/ 437072 h 6858000"/>
              <a:gd name="connsiteX937" fmla="*/ 3639057 w 7467600"/>
              <a:gd name="connsiteY937" fmla="*/ 286334 h 6858000"/>
              <a:gd name="connsiteX938" fmla="*/ 3640309 w 7467600"/>
              <a:gd name="connsiteY938" fmla="*/ 284664 h 6858000"/>
              <a:gd name="connsiteX939" fmla="*/ 3646022 w 7467600"/>
              <a:gd name="connsiteY939" fmla="*/ 276711 h 6858000"/>
              <a:gd name="connsiteX940" fmla="*/ 3707943 w 7467600"/>
              <a:gd name="connsiteY940" fmla="*/ 65958 h 6858000"/>
              <a:gd name="connsiteX941" fmla="*/ 3721337 w 7467600"/>
              <a:gd name="connsiteY941" fmla="*/ 0 h 6858000"/>
              <a:gd name="connsiteX942" fmla="*/ 2867960 w 7467600"/>
              <a:gd name="connsiteY942" fmla="*/ 0 h 6858000"/>
              <a:gd name="connsiteX943" fmla="*/ 2926351 w 7467600"/>
              <a:gd name="connsiteY943" fmla="*/ 0 h 6858000"/>
              <a:gd name="connsiteX944" fmla="*/ 2902823 w 7467600"/>
              <a:gd name="connsiteY944" fmla="*/ 262929 h 6858000"/>
              <a:gd name="connsiteX945" fmla="*/ 2940663 w 7467600"/>
              <a:gd name="connsiteY945" fmla="*/ 140884 h 6858000"/>
              <a:gd name="connsiteX946" fmla="*/ 2947039 w 7467600"/>
              <a:gd name="connsiteY946" fmla="*/ 122524 h 6858000"/>
              <a:gd name="connsiteX947" fmla="*/ 2984316 w 7467600"/>
              <a:gd name="connsiteY947" fmla="*/ 0 h 6858000"/>
              <a:gd name="connsiteX948" fmla="*/ 3016114 w 7467600"/>
              <a:gd name="connsiteY948" fmla="*/ 0 h 6858000"/>
              <a:gd name="connsiteX949" fmla="*/ 2979949 w 7467600"/>
              <a:gd name="connsiteY949" fmla="*/ 119274 h 6858000"/>
              <a:gd name="connsiteX950" fmla="*/ 3023879 w 7467600"/>
              <a:gd name="connsiteY950" fmla="*/ 0 h 6858000"/>
              <a:gd name="connsiteX951" fmla="*/ 3105400 w 7467600"/>
              <a:gd name="connsiteY951" fmla="*/ 0 h 6858000"/>
              <a:gd name="connsiteX952" fmla="*/ 3094669 w 7467600"/>
              <a:gd name="connsiteY952" fmla="*/ 30308 h 6858000"/>
              <a:gd name="connsiteX953" fmla="*/ 2901945 w 7467600"/>
              <a:gd name="connsiteY953" fmla="*/ 466538 h 6858000"/>
              <a:gd name="connsiteX954" fmla="*/ 2815209 w 7467600"/>
              <a:gd name="connsiteY954" fmla="*/ 497361 h 6858000"/>
              <a:gd name="connsiteX955" fmla="*/ 2844845 w 7467600"/>
              <a:gd name="connsiteY955" fmla="*/ 127638 h 6858000"/>
              <a:gd name="connsiteX956" fmla="*/ 2867960 w 7467600"/>
              <a:gd name="connsiteY956" fmla="*/ 0 h 6858000"/>
              <a:gd name="connsiteX957" fmla="*/ 1057230 w 7467600"/>
              <a:gd name="connsiteY957" fmla="*/ 0 h 6858000"/>
              <a:gd name="connsiteX958" fmla="*/ 1111003 w 7467600"/>
              <a:gd name="connsiteY958" fmla="*/ 0 h 6858000"/>
              <a:gd name="connsiteX959" fmla="*/ 1125553 w 7467600"/>
              <a:gd name="connsiteY959" fmla="*/ 52588 h 6858000"/>
              <a:gd name="connsiteX960" fmla="*/ 1304276 w 7467600"/>
              <a:gd name="connsiteY960" fmla="*/ 476275 h 6858000"/>
              <a:gd name="connsiteX961" fmla="*/ 1492066 w 7467600"/>
              <a:gd name="connsiteY961" fmla="*/ 886333 h 6858000"/>
              <a:gd name="connsiteX962" fmla="*/ 1423698 w 7467600"/>
              <a:gd name="connsiteY962" fmla="*/ 710817 h 6858000"/>
              <a:gd name="connsiteX963" fmla="*/ 1357609 w 7467600"/>
              <a:gd name="connsiteY963" fmla="*/ 532892 h 6858000"/>
              <a:gd name="connsiteX964" fmla="*/ 1309550 w 7467600"/>
              <a:gd name="connsiteY964" fmla="*/ 374031 h 6858000"/>
              <a:gd name="connsiteX965" fmla="*/ 1193673 w 7467600"/>
              <a:gd name="connsiteY965" fmla="*/ 49533 h 6858000"/>
              <a:gd name="connsiteX966" fmla="*/ 1164391 w 7467600"/>
              <a:gd name="connsiteY966" fmla="*/ 0 h 6858000"/>
              <a:gd name="connsiteX967" fmla="*/ 1200666 w 7467600"/>
              <a:gd name="connsiteY967" fmla="*/ 0 h 6858000"/>
              <a:gd name="connsiteX968" fmla="*/ 1223408 w 7467600"/>
              <a:gd name="connsiteY968" fmla="*/ 38996 h 6858000"/>
              <a:gd name="connsiteX969" fmla="*/ 1339635 w 7467600"/>
              <a:gd name="connsiteY969" fmla="*/ 365517 h 6858000"/>
              <a:gd name="connsiteX970" fmla="*/ 1387469 w 7467600"/>
              <a:gd name="connsiteY970" fmla="*/ 523079 h 6858000"/>
              <a:gd name="connsiteX971" fmla="*/ 1452685 w 7467600"/>
              <a:gd name="connsiteY971" fmla="*/ 699806 h 6858000"/>
              <a:gd name="connsiteX972" fmla="*/ 1492092 w 7467600"/>
              <a:gd name="connsiteY972" fmla="*/ 800424 h 6858000"/>
              <a:gd name="connsiteX973" fmla="*/ 1455302 w 7467600"/>
              <a:gd name="connsiteY973" fmla="*/ 632913 h 6858000"/>
              <a:gd name="connsiteX974" fmla="*/ 1222336 w 7467600"/>
              <a:gd name="connsiteY974" fmla="*/ 9480 h 6858000"/>
              <a:gd name="connsiteX975" fmla="*/ 1214634 w 7467600"/>
              <a:gd name="connsiteY975" fmla="*/ 0 h 6858000"/>
              <a:gd name="connsiteX976" fmla="*/ 1289827 w 7467600"/>
              <a:gd name="connsiteY976" fmla="*/ 0 h 6858000"/>
              <a:gd name="connsiteX977" fmla="*/ 1321076 w 7467600"/>
              <a:gd name="connsiteY977" fmla="*/ 59722 h 6858000"/>
              <a:gd name="connsiteX978" fmla="*/ 1512579 w 7467600"/>
              <a:gd name="connsiteY978" fmla="*/ 626441 h 6858000"/>
              <a:gd name="connsiteX979" fmla="*/ 1506076 w 7467600"/>
              <a:gd name="connsiteY979" fmla="*/ 1089289 h 6858000"/>
              <a:gd name="connsiteX980" fmla="*/ 1486346 w 7467600"/>
              <a:gd name="connsiteY980" fmla="*/ 1079919 h 6858000"/>
              <a:gd name="connsiteX981" fmla="*/ 1070511 w 7467600"/>
              <a:gd name="connsiteY981" fmla="*/ 48609 h 6858000"/>
              <a:gd name="connsiteX982" fmla="*/ 1057230 w 7467600"/>
              <a:gd name="connsiteY982" fmla="*/ 0 h 6858000"/>
              <a:gd name="connsiteX983" fmla="*/ 43151 w 7467600"/>
              <a:gd name="connsiteY983" fmla="*/ 0 h 6858000"/>
              <a:gd name="connsiteX984" fmla="*/ 95283 w 7467600"/>
              <a:gd name="connsiteY984" fmla="*/ 0 h 6858000"/>
              <a:gd name="connsiteX985" fmla="*/ 300708 w 7467600"/>
              <a:gd name="connsiteY985" fmla="*/ 154571 h 6858000"/>
              <a:gd name="connsiteX986" fmla="*/ 530414 w 7467600"/>
              <a:gd name="connsiteY986" fmla="*/ 354673 h 6858000"/>
              <a:gd name="connsiteX987" fmla="*/ 333785 w 7467600"/>
              <a:gd name="connsiteY987" fmla="*/ 161564 h 6858000"/>
              <a:gd name="connsiteX988" fmla="*/ 147005 w 7467600"/>
              <a:gd name="connsiteY988" fmla="*/ 0 h 6858000"/>
              <a:gd name="connsiteX989" fmla="*/ 272509 w 7467600"/>
              <a:gd name="connsiteY989" fmla="*/ 0 h 6858000"/>
              <a:gd name="connsiteX990" fmla="*/ 326276 w 7467600"/>
              <a:gd name="connsiteY990" fmla="*/ 45847 h 6858000"/>
              <a:gd name="connsiteX991" fmla="*/ 823759 w 7467600"/>
              <a:gd name="connsiteY991" fmla="*/ 574145 h 6858000"/>
              <a:gd name="connsiteX992" fmla="*/ 811254 w 7467600"/>
              <a:gd name="connsiteY992" fmla="*/ 665546 h 6858000"/>
              <a:gd name="connsiteX993" fmla="*/ 154042 w 7467600"/>
              <a:gd name="connsiteY993" fmla="*/ 261522 h 6858000"/>
              <a:gd name="connsiteX994" fmla="*/ 13550 w 7467600"/>
              <a:gd name="connsiteY994" fmla="*/ 158423 h 6858000"/>
              <a:gd name="connsiteX995" fmla="*/ 0 w 7467600"/>
              <a:gd name="connsiteY995" fmla="*/ 146618 h 6858000"/>
              <a:gd name="connsiteX996" fmla="*/ 0 w 7467600"/>
              <a:gd name="connsiteY996" fmla="*/ 59161 h 6858000"/>
              <a:gd name="connsiteX997" fmla="*/ 45427 w 7467600"/>
              <a:gd name="connsiteY997" fmla="*/ 101078 h 6858000"/>
              <a:gd name="connsiteX998" fmla="*/ 630103 w 7467600"/>
              <a:gd name="connsiteY998" fmla="*/ 485885 h 6858000"/>
              <a:gd name="connsiteX999" fmla="*/ 532040 w 7467600"/>
              <a:gd name="connsiteY999" fmla="*/ 399359 h 6858000"/>
              <a:gd name="connsiteX1000" fmla="*/ 517618 w 7467600"/>
              <a:gd name="connsiteY1000" fmla="*/ 385726 h 6858000"/>
              <a:gd name="connsiteX1001" fmla="*/ 285074 w 7467600"/>
              <a:gd name="connsiteY1001" fmla="*/ 182755 h 6858000"/>
              <a:gd name="connsiteX1002" fmla="*/ 43151 w 7467600"/>
              <a:gd name="connsiteY1002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90188 w 7467600"/>
              <a:gd name="connsiteY4" fmla="*/ 6584365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271814 w 7467600"/>
              <a:gd name="connsiteY16" fmla="*/ 6684601 h 6858000"/>
              <a:gd name="connsiteX17" fmla="*/ 7392158 w 7467600"/>
              <a:gd name="connsiteY17" fmla="*/ 6771365 h 6858000"/>
              <a:gd name="connsiteX18" fmla="*/ 7467600 w 7467600"/>
              <a:gd name="connsiteY18" fmla="*/ 6805948 h 6858000"/>
              <a:gd name="connsiteX19" fmla="*/ 7467600 w 7467600"/>
              <a:gd name="connsiteY19" fmla="*/ 6831490 h 6858000"/>
              <a:gd name="connsiteX20" fmla="*/ 7410696 w 7467600"/>
              <a:gd name="connsiteY20" fmla="*/ 6803861 h 6858000"/>
              <a:gd name="connsiteX21" fmla="*/ 7088673 w 7467600"/>
              <a:gd name="connsiteY21" fmla="*/ 6610396 h 6858000"/>
              <a:gd name="connsiteX22" fmla="*/ 7090188 w 7467600"/>
              <a:gd name="connsiteY22" fmla="*/ 6584365 h 6858000"/>
              <a:gd name="connsiteX23" fmla="*/ 1019354 w 7467600"/>
              <a:gd name="connsiteY23" fmla="*/ 6315006 h 6858000"/>
              <a:gd name="connsiteX24" fmla="*/ 441046 w 7467600"/>
              <a:gd name="connsiteY24" fmla="*/ 6691153 h 6858000"/>
              <a:gd name="connsiteX25" fmla="*/ 1019354 w 7467600"/>
              <a:gd name="connsiteY25" fmla="*/ 6315006 h 6858000"/>
              <a:gd name="connsiteX26" fmla="*/ 991680 w 7467600"/>
              <a:gd name="connsiteY26" fmla="*/ 6298413 h 6858000"/>
              <a:gd name="connsiteX27" fmla="*/ 409060 w 7467600"/>
              <a:gd name="connsiteY27" fmla="*/ 6671470 h 6858000"/>
              <a:gd name="connsiteX28" fmla="*/ 991680 w 7467600"/>
              <a:gd name="connsiteY28" fmla="*/ 6298413 h 6858000"/>
              <a:gd name="connsiteX29" fmla="*/ 103333 w 7467600"/>
              <a:gd name="connsiteY29" fmla="*/ 5699602 h 6858000"/>
              <a:gd name="connsiteX30" fmla="*/ 233938 w 7467600"/>
              <a:gd name="connsiteY30" fmla="*/ 5809416 h 6858000"/>
              <a:gd name="connsiteX31" fmla="*/ 883580 w 7467600"/>
              <a:gd name="connsiteY31" fmla="*/ 6180710 h 6858000"/>
              <a:gd name="connsiteX32" fmla="*/ 487337 w 7467600"/>
              <a:gd name="connsiteY32" fmla="*/ 5950182 h 6858000"/>
              <a:gd name="connsiteX33" fmla="*/ 354051 w 7467600"/>
              <a:gd name="connsiteY33" fmla="*/ 5854912 h 6858000"/>
              <a:gd name="connsiteX34" fmla="*/ 195436 w 7467600"/>
              <a:gd name="connsiteY34" fmla="*/ 5755068 h 6858000"/>
              <a:gd name="connsiteX35" fmla="*/ 103333 w 7467600"/>
              <a:gd name="connsiteY35" fmla="*/ 5699602 h 6858000"/>
              <a:gd name="connsiteX36" fmla="*/ 5539432 w 7467600"/>
              <a:gd name="connsiteY36" fmla="*/ 5642928 h 6858000"/>
              <a:gd name="connsiteX37" fmla="*/ 5555462 w 7467600"/>
              <a:gd name="connsiteY37" fmla="*/ 5694454 h 6858000"/>
              <a:gd name="connsiteX38" fmla="*/ 5828270 w 7467600"/>
              <a:gd name="connsiteY38" fmla="*/ 6320663 h 6858000"/>
              <a:gd name="connsiteX39" fmla="*/ 5947416 w 7467600"/>
              <a:gd name="connsiteY39" fmla="*/ 6574846 h 6858000"/>
              <a:gd name="connsiteX40" fmla="*/ 5539432 w 7467600"/>
              <a:gd name="connsiteY40" fmla="*/ 5642928 h 6858000"/>
              <a:gd name="connsiteX41" fmla="*/ 51253 w 7467600"/>
              <a:gd name="connsiteY41" fmla="*/ 5631825 h 6858000"/>
              <a:gd name="connsiteX42" fmla="*/ 211622 w 7467600"/>
              <a:gd name="connsiteY42" fmla="*/ 5728803 h 6858000"/>
              <a:gd name="connsiteX43" fmla="*/ 371652 w 7467600"/>
              <a:gd name="connsiteY43" fmla="*/ 5829062 h 6858000"/>
              <a:gd name="connsiteX44" fmla="*/ 505903 w 7467600"/>
              <a:gd name="connsiteY44" fmla="*/ 5925221 h 6858000"/>
              <a:gd name="connsiteX45" fmla="*/ 899240 w 7467600"/>
              <a:gd name="connsiteY45" fmla="*/ 6153068 h 6858000"/>
              <a:gd name="connsiteX46" fmla="*/ 988114 w 7467600"/>
              <a:gd name="connsiteY46" fmla="*/ 6174204 h 6858000"/>
              <a:gd name="connsiteX47" fmla="*/ 845971 w 7467600"/>
              <a:gd name="connsiteY47" fmla="*/ 6067177 h 6858000"/>
              <a:gd name="connsiteX48" fmla="*/ 448057 w 7467600"/>
              <a:gd name="connsiteY48" fmla="*/ 5841376 h 6858000"/>
              <a:gd name="connsiteX49" fmla="*/ 51253 w 7467600"/>
              <a:gd name="connsiteY49" fmla="*/ 5631825 h 6858000"/>
              <a:gd name="connsiteX50" fmla="*/ 2606687 w 7467600"/>
              <a:gd name="connsiteY50" fmla="*/ 5630718 h 6858000"/>
              <a:gd name="connsiteX51" fmla="*/ 2645658 w 7467600"/>
              <a:gd name="connsiteY51" fmla="*/ 6640259 h 6858000"/>
              <a:gd name="connsiteX52" fmla="*/ 2606687 w 7467600"/>
              <a:gd name="connsiteY52" fmla="*/ 5630718 h 6858000"/>
              <a:gd name="connsiteX53" fmla="*/ 3642057 w 7467600"/>
              <a:gd name="connsiteY53" fmla="*/ 5573487 h 6858000"/>
              <a:gd name="connsiteX54" fmla="*/ 3632981 w 7467600"/>
              <a:gd name="connsiteY54" fmla="*/ 5579437 h 6858000"/>
              <a:gd name="connsiteX55" fmla="*/ 3382436 w 7467600"/>
              <a:gd name="connsiteY55" fmla="*/ 5952726 h 6858000"/>
              <a:gd name="connsiteX56" fmla="*/ 3191929 w 7467600"/>
              <a:gd name="connsiteY56" fmla="*/ 6662669 h 6858000"/>
              <a:gd name="connsiteX57" fmla="*/ 3369898 w 7467600"/>
              <a:gd name="connsiteY57" fmla="*/ 6081771 h 6858000"/>
              <a:gd name="connsiteX58" fmla="*/ 3642057 w 7467600"/>
              <a:gd name="connsiteY58" fmla="*/ 5573487 h 6858000"/>
              <a:gd name="connsiteX59" fmla="*/ 2650666 w 7467600"/>
              <a:gd name="connsiteY59" fmla="*/ 5530686 h 6858000"/>
              <a:gd name="connsiteX60" fmla="*/ 2650249 w 7467600"/>
              <a:gd name="connsiteY60" fmla="*/ 5532101 h 6858000"/>
              <a:gd name="connsiteX61" fmla="*/ 2663808 w 7467600"/>
              <a:gd name="connsiteY61" fmla="*/ 6535215 h 6858000"/>
              <a:gd name="connsiteX62" fmla="*/ 2665418 w 7467600"/>
              <a:gd name="connsiteY62" fmla="*/ 6132756 h 6858000"/>
              <a:gd name="connsiteX63" fmla="*/ 2650666 w 7467600"/>
              <a:gd name="connsiteY63" fmla="*/ 5530686 h 6858000"/>
              <a:gd name="connsiteX64" fmla="*/ 2680277 w 7467600"/>
              <a:gd name="connsiteY64" fmla="*/ 5479204 h 6858000"/>
              <a:gd name="connsiteX65" fmla="*/ 2678972 w 7467600"/>
              <a:gd name="connsiteY65" fmla="*/ 5481582 h 6858000"/>
              <a:gd name="connsiteX66" fmla="*/ 2696666 w 7467600"/>
              <a:gd name="connsiteY66" fmla="*/ 6133836 h 6858000"/>
              <a:gd name="connsiteX67" fmla="*/ 2695769 w 7467600"/>
              <a:gd name="connsiteY67" fmla="*/ 6390955 h 6858000"/>
              <a:gd name="connsiteX68" fmla="*/ 2739893 w 7467600"/>
              <a:gd name="connsiteY68" fmla="*/ 6108357 h 6858000"/>
              <a:gd name="connsiteX69" fmla="*/ 2680277 w 7467600"/>
              <a:gd name="connsiteY69" fmla="*/ 5479204 h 6858000"/>
              <a:gd name="connsiteX70" fmla="*/ 1132195 w 7467600"/>
              <a:gd name="connsiteY70" fmla="*/ 5467980 h 6858000"/>
              <a:gd name="connsiteX71" fmla="*/ 1679056 w 7467600"/>
              <a:gd name="connsiteY71" fmla="*/ 5516907 h 6858000"/>
              <a:gd name="connsiteX72" fmla="*/ 2128648 w 7467600"/>
              <a:gd name="connsiteY72" fmla="*/ 5474249 h 6858000"/>
              <a:gd name="connsiteX73" fmla="*/ 1825619 w 7467600"/>
              <a:gd name="connsiteY73" fmla="*/ 5478447 h 6858000"/>
              <a:gd name="connsiteX74" fmla="*/ 1737798 w 7467600"/>
              <a:gd name="connsiteY74" fmla="*/ 5483353 h 6858000"/>
              <a:gd name="connsiteX75" fmla="*/ 1132195 w 7467600"/>
              <a:gd name="connsiteY75" fmla="*/ 5467980 h 6858000"/>
              <a:gd name="connsiteX76" fmla="*/ 6861797 w 7467600"/>
              <a:gd name="connsiteY76" fmla="*/ 5419899 h 6858000"/>
              <a:gd name="connsiteX77" fmla="*/ 6879594 w 7467600"/>
              <a:gd name="connsiteY77" fmla="*/ 5424547 h 6858000"/>
              <a:gd name="connsiteX78" fmla="*/ 7379510 w 7467600"/>
              <a:gd name="connsiteY78" fmla="*/ 5755454 h 6858000"/>
              <a:gd name="connsiteX79" fmla="*/ 7467600 w 7467600"/>
              <a:gd name="connsiteY79" fmla="*/ 5845526 h 6858000"/>
              <a:gd name="connsiteX80" fmla="*/ 7467600 w 7467600"/>
              <a:gd name="connsiteY80" fmla="*/ 5925131 h 6858000"/>
              <a:gd name="connsiteX81" fmla="*/ 7271900 w 7467600"/>
              <a:gd name="connsiteY81" fmla="*/ 5734551 h 6858000"/>
              <a:gd name="connsiteX82" fmla="*/ 7015907 w 7467600"/>
              <a:gd name="connsiteY82" fmla="*/ 5541548 h 6858000"/>
              <a:gd name="connsiteX83" fmla="*/ 7259646 w 7467600"/>
              <a:gd name="connsiteY83" fmla="*/ 5765985 h 6858000"/>
              <a:gd name="connsiteX84" fmla="*/ 7467600 w 7467600"/>
              <a:gd name="connsiteY84" fmla="*/ 5971257 h 6858000"/>
              <a:gd name="connsiteX85" fmla="*/ 7467600 w 7467600"/>
              <a:gd name="connsiteY85" fmla="*/ 6012219 h 6858000"/>
              <a:gd name="connsiteX86" fmla="*/ 7240170 w 7467600"/>
              <a:gd name="connsiteY86" fmla="*/ 5787985 h 6858000"/>
              <a:gd name="connsiteX87" fmla="*/ 6946849 w 7467600"/>
              <a:gd name="connsiteY87" fmla="*/ 5523271 h 6858000"/>
              <a:gd name="connsiteX88" fmla="*/ 6946972 w 7467600"/>
              <a:gd name="connsiteY88" fmla="*/ 5526491 h 6858000"/>
              <a:gd name="connsiteX89" fmla="*/ 7105827 w 7467600"/>
              <a:gd name="connsiteY89" fmla="*/ 5718700 h 6858000"/>
              <a:gd name="connsiteX90" fmla="*/ 7126431 w 7467600"/>
              <a:gd name="connsiteY90" fmla="*/ 5737872 h 6858000"/>
              <a:gd name="connsiteX91" fmla="*/ 7356878 w 7467600"/>
              <a:gd name="connsiteY91" fmla="*/ 5981332 h 6858000"/>
              <a:gd name="connsiteX92" fmla="*/ 7467600 w 7467600"/>
              <a:gd name="connsiteY92" fmla="*/ 6117703 h 6858000"/>
              <a:gd name="connsiteX93" fmla="*/ 7467600 w 7467600"/>
              <a:gd name="connsiteY93" fmla="*/ 6163634 h 6858000"/>
              <a:gd name="connsiteX94" fmla="*/ 7403637 w 7467600"/>
              <a:gd name="connsiteY94" fmla="*/ 6083957 h 6858000"/>
              <a:gd name="connsiteX95" fmla="*/ 7254615 w 7467600"/>
              <a:gd name="connsiteY95" fmla="*/ 5911918 h 6858000"/>
              <a:gd name="connsiteX96" fmla="*/ 7312589 w 7467600"/>
              <a:gd name="connsiteY96" fmla="*/ 5982309 h 6858000"/>
              <a:gd name="connsiteX97" fmla="*/ 7448321 w 7467600"/>
              <a:gd name="connsiteY97" fmla="*/ 6190991 h 6858000"/>
              <a:gd name="connsiteX98" fmla="*/ 7467600 w 7467600"/>
              <a:gd name="connsiteY98" fmla="*/ 6221686 h 6858000"/>
              <a:gd name="connsiteX99" fmla="*/ 7467600 w 7467600"/>
              <a:gd name="connsiteY99" fmla="*/ 6334256 h 6858000"/>
              <a:gd name="connsiteX100" fmla="*/ 7454976 w 7467600"/>
              <a:gd name="connsiteY100" fmla="*/ 6318297 h 6858000"/>
              <a:gd name="connsiteX101" fmla="*/ 7042773 w 7467600"/>
              <a:gd name="connsiteY101" fmla="*/ 5734011 h 6858000"/>
              <a:gd name="connsiteX102" fmla="*/ 6844835 w 7467600"/>
              <a:gd name="connsiteY102" fmla="*/ 5424988 h 6858000"/>
              <a:gd name="connsiteX103" fmla="*/ 6861797 w 7467600"/>
              <a:gd name="connsiteY103" fmla="*/ 5419899 h 6858000"/>
              <a:gd name="connsiteX104" fmla="*/ 1456157 w 7467600"/>
              <a:gd name="connsiteY104" fmla="*/ 5371404 h 6858000"/>
              <a:gd name="connsiteX105" fmla="*/ 1244432 w 7467600"/>
              <a:gd name="connsiteY105" fmla="*/ 5385601 h 6858000"/>
              <a:gd name="connsiteX106" fmla="*/ 973990 w 7467600"/>
              <a:gd name="connsiteY106" fmla="*/ 5424940 h 6858000"/>
              <a:gd name="connsiteX107" fmla="*/ 1103809 w 7467600"/>
              <a:gd name="connsiteY107" fmla="*/ 5433720 h 6858000"/>
              <a:gd name="connsiteX108" fmla="*/ 1123454 w 7467600"/>
              <a:gd name="connsiteY108" fmla="*/ 5435727 h 6858000"/>
              <a:gd name="connsiteX109" fmla="*/ 1737017 w 7467600"/>
              <a:gd name="connsiteY109" fmla="*/ 5452183 h 6858000"/>
              <a:gd name="connsiteX110" fmla="*/ 1824397 w 7467600"/>
              <a:gd name="connsiteY110" fmla="*/ 5447757 h 6858000"/>
              <a:gd name="connsiteX111" fmla="*/ 2070059 w 7467600"/>
              <a:gd name="connsiteY111" fmla="*/ 5441660 h 6858000"/>
              <a:gd name="connsiteX112" fmla="*/ 1456157 w 7467600"/>
              <a:gd name="connsiteY112" fmla="*/ 5371404 h 6858000"/>
              <a:gd name="connsiteX113" fmla="*/ 4988186 w 7467600"/>
              <a:gd name="connsiteY113" fmla="*/ 5216467 h 6858000"/>
              <a:gd name="connsiteX114" fmla="*/ 4777334 w 7467600"/>
              <a:gd name="connsiteY114" fmla="*/ 5406072 h 6858000"/>
              <a:gd name="connsiteX115" fmla="*/ 4718341 w 7467600"/>
              <a:gd name="connsiteY115" fmla="*/ 5468043 h 6858000"/>
              <a:gd name="connsiteX116" fmla="*/ 4604655 w 7467600"/>
              <a:gd name="connsiteY116" fmla="*/ 5583434 h 6858000"/>
              <a:gd name="connsiteX117" fmla="*/ 4565074 w 7467600"/>
              <a:gd name="connsiteY117" fmla="*/ 5618550 h 6858000"/>
              <a:gd name="connsiteX118" fmla="*/ 4988186 w 7467600"/>
              <a:gd name="connsiteY118" fmla="*/ 5216467 h 6858000"/>
              <a:gd name="connsiteX119" fmla="*/ 4978032 w 7467600"/>
              <a:gd name="connsiteY119" fmla="*/ 5183809 h 6858000"/>
              <a:gd name="connsiteX120" fmla="*/ 4463413 w 7467600"/>
              <a:gd name="connsiteY120" fmla="*/ 5615162 h 6858000"/>
              <a:gd name="connsiteX121" fmla="*/ 4358134 w 7467600"/>
              <a:gd name="connsiteY121" fmla="*/ 5742791 h 6858000"/>
              <a:gd name="connsiteX122" fmla="*/ 4376219 w 7467600"/>
              <a:gd name="connsiteY122" fmla="*/ 5729027 h 6858000"/>
              <a:gd name="connsiteX123" fmla="*/ 4582340 w 7467600"/>
              <a:gd name="connsiteY123" fmla="*/ 5561037 h 6858000"/>
              <a:gd name="connsiteX124" fmla="*/ 4694684 w 7467600"/>
              <a:gd name="connsiteY124" fmla="*/ 5447098 h 6858000"/>
              <a:gd name="connsiteX125" fmla="*/ 4754123 w 7467600"/>
              <a:gd name="connsiteY125" fmla="*/ 5384643 h 6858000"/>
              <a:gd name="connsiteX126" fmla="*/ 4978032 w 7467600"/>
              <a:gd name="connsiteY126" fmla="*/ 5183809 h 6858000"/>
              <a:gd name="connsiteX127" fmla="*/ 7131946 w 7467600"/>
              <a:gd name="connsiteY127" fmla="*/ 5075653 h 6858000"/>
              <a:gd name="connsiteX128" fmla="*/ 7450656 w 7467600"/>
              <a:gd name="connsiteY128" fmla="*/ 5134750 h 6858000"/>
              <a:gd name="connsiteX129" fmla="*/ 7467600 w 7467600"/>
              <a:gd name="connsiteY129" fmla="*/ 5142496 h 6858000"/>
              <a:gd name="connsiteX130" fmla="*/ 7467600 w 7467600"/>
              <a:gd name="connsiteY130" fmla="*/ 5158623 h 6858000"/>
              <a:gd name="connsiteX131" fmla="*/ 7427076 w 7467600"/>
              <a:gd name="connsiteY131" fmla="*/ 5142684 h 6858000"/>
              <a:gd name="connsiteX132" fmla="*/ 7467600 w 7467600"/>
              <a:gd name="connsiteY132" fmla="*/ 5164774 h 6858000"/>
              <a:gd name="connsiteX133" fmla="*/ 7467600 w 7467600"/>
              <a:gd name="connsiteY133" fmla="*/ 5199146 h 6858000"/>
              <a:gd name="connsiteX134" fmla="*/ 7391022 w 7467600"/>
              <a:gd name="connsiteY134" fmla="*/ 5158141 h 6858000"/>
              <a:gd name="connsiteX135" fmla="*/ 7312201 w 7467600"/>
              <a:gd name="connsiteY135" fmla="*/ 5128278 h 6858000"/>
              <a:gd name="connsiteX136" fmla="*/ 7343603 w 7467600"/>
              <a:gd name="connsiteY136" fmla="*/ 5149746 h 6858000"/>
              <a:gd name="connsiteX137" fmla="*/ 7467600 w 7467600"/>
              <a:gd name="connsiteY137" fmla="*/ 5241225 h 6858000"/>
              <a:gd name="connsiteX138" fmla="*/ 7467600 w 7467600"/>
              <a:gd name="connsiteY138" fmla="*/ 5277736 h 6858000"/>
              <a:gd name="connsiteX139" fmla="*/ 7327465 w 7467600"/>
              <a:gd name="connsiteY139" fmla="*/ 5174181 h 6858000"/>
              <a:gd name="connsiteX140" fmla="*/ 7244057 w 7467600"/>
              <a:gd name="connsiteY140" fmla="*/ 5124233 h 6858000"/>
              <a:gd name="connsiteX141" fmla="*/ 7353035 w 7467600"/>
              <a:gd name="connsiteY141" fmla="*/ 5197318 h 6858000"/>
              <a:gd name="connsiteX142" fmla="*/ 7467600 w 7467600"/>
              <a:gd name="connsiteY142" fmla="*/ 5297634 h 6858000"/>
              <a:gd name="connsiteX143" fmla="*/ 7467600 w 7467600"/>
              <a:gd name="connsiteY143" fmla="*/ 5361850 h 6858000"/>
              <a:gd name="connsiteX144" fmla="*/ 7368569 w 7467600"/>
              <a:gd name="connsiteY144" fmla="*/ 5270182 h 6858000"/>
              <a:gd name="connsiteX145" fmla="*/ 7131946 w 7467600"/>
              <a:gd name="connsiteY145" fmla="*/ 5075653 h 6858000"/>
              <a:gd name="connsiteX146" fmla="*/ 1903353 w 7467600"/>
              <a:gd name="connsiteY146" fmla="*/ 5044827 h 6858000"/>
              <a:gd name="connsiteX147" fmla="*/ 1936931 w 7467600"/>
              <a:gd name="connsiteY147" fmla="*/ 5093954 h 6858000"/>
              <a:gd name="connsiteX148" fmla="*/ 2195868 w 7467600"/>
              <a:gd name="connsiteY148" fmla="*/ 5396574 h 6858000"/>
              <a:gd name="connsiteX149" fmla="*/ 2088852 w 7467600"/>
              <a:gd name="connsiteY149" fmla="*/ 5166123 h 6858000"/>
              <a:gd name="connsiteX150" fmla="*/ 1958241 w 7467600"/>
              <a:gd name="connsiteY150" fmla="*/ 5067955 h 6858000"/>
              <a:gd name="connsiteX151" fmla="*/ 1903353 w 7467600"/>
              <a:gd name="connsiteY151" fmla="*/ 5044827 h 6858000"/>
              <a:gd name="connsiteX152" fmla="*/ 1979378 w 7467600"/>
              <a:gd name="connsiteY152" fmla="*/ 4769504 h 6858000"/>
              <a:gd name="connsiteX153" fmla="*/ 2882120 w 7467600"/>
              <a:gd name="connsiteY153" fmla="*/ 5064547 h 6858000"/>
              <a:gd name="connsiteX154" fmla="*/ 2793103 w 7467600"/>
              <a:gd name="connsiteY154" fmla="*/ 5039699 h 6858000"/>
              <a:gd name="connsiteX155" fmla="*/ 2770041 w 7467600"/>
              <a:gd name="connsiteY155" fmla="*/ 5033634 h 6858000"/>
              <a:gd name="connsiteX156" fmla="*/ 1979378 w 7467600"/>
              <a:gd name="connsiteY156" fmla="*/ 4769504 h 6858000"/>
              <a:gd name="connsiteX157" fmla="*/ 1927410 w 7467600"/>
              <a:gd name="connsiteY157" fmla="*/ 4716164 h 6858000"/>
              <a:gd name="connsiteX158" fmla="*/ 1959587 w 7467600"/>
              <a:gd name="connsiteY158" fmla="*/ 4728849 h 6858000"/>
              <a:gd name="connsiteX159" fmla="*/ 2777707 w 7467600"/>
              <a:gd name="connsiteY159" fmla="*/ 5003991 h 6858000"/>
              <a:gd name="connsiteX160" fmla="*/ 2800768 w 7467600"/>
              <a:gd name="connsiteY160" fmla="*/ 5010056 h 6858000"/>
              <a:gd name="connsiteX161" fmla="*/ 2879408 w 7467600"/>
              <a:gd name="connsiteY161" fmla="*/ 5031590 h 6858000"/>
              <a:gd name="connsiteX162" fmla="*/ 2862295 w 7467600"/>
              <a:gd name="connsiteY162" fmla="*/ 5022958 h 6858000"/>
              <a:gd name="connsiteX163" fmla="*/ 2813343 w 7467600"/>
              <a:gd name="connsiteY163" fmla="*/ 4998369 h 6858000"/>
              <a:gd name="connsiteX164" fmla="*/ 2646245 w 7467600"/>
              <a:gd name="connsiteY164" fmla="*/ 4930999 h 6858000"/>
              <a:gd name="connsiteX165" fmla="*/ 1999243 w 7467600"/>
              <a:gd name="connsiteY165" fmla="*/ 4730524 h 6858000"/>
              <a:gd name="connsiteX166" fmla="*/ 1979527 w 7467600"/>
              <a:gd name="connsiteY166" fmla="*/ 4726651 h 6858000"/>
              <a:gd name="connsiteX167" fmla="*/ 1927410 w 7467600"/>
              <a:gd name="connsiteY167" fmla="*/ 4716164 h 6858000"/>
              <a:gd name="connsiteX168" fmla="*/ 1997014 w 7467600"/>
              <a:gd name="connsiteY168" fmla="*/ 4698007 h 6858000"/>
              <a:gd name="connsiteX169" fmla="*/ 2005458 w 7467600"/>
              <a:gd name="connsiteY169" fmla="*/ 4699540 h 6858000"/>
              <a:gd name="connsiteX170" fmla="*/ 2657186 w 7467600"/>
              <a:gd name="connsiteY170" fmla="*/ 4901687 h 6858000"/>
              <a:gd name="connsiteX171" fmla="*/ 2826662 w 7467600"/>
              <a:gd name="connsiteY171" fmla="*/ 4970362 h 6858000"/>
              <a:gd name="connsiteX172" fmla="*/ 2876100 w 7467600"/>
              <a:gd name="connsiteY172" fmla="*/ 4995397 h 6858000"/>
              <a:gd name="connsiteX173" fmla="*/ 3042600 w 7467600"/>
              <a:gd name="connsiteY173" fmla="*/ 5059532 h 6858000"/>
              <a:gd name="connsiteX174" fmla="*/ 1997014 w 7467600"/>
              <a:gd name="connsiteY174" fmla="*/ 4698007 h 6858000"/>
              <a:gd name="connsiteX175" fmla="*/ 2305292 w 7467600"/>
              <a:gd name="connsiteY175" fmla="*/ 4219492 h 6858000"/>
              <a:gd name="connsiteX176" fmla="*/ 3360922 w 7467600"/>
              <a:gd name="connsiteY176" fmla="*/ 4529373 h 6858000"/>
              <a:gd name="connsiteX177" fmla="*/ 3492420 w 7467600"/>
              <a:gd name="connsiteY177" fmla="*/ 4510145 h 6858000"/>
              <a:gd name="connsiteX178" fmla="*/ 3364086 w 7467600"/>
              <a:gd name="connsiteY178" fmla="*/ 4480340 h 6858000"/>
              <a:gd name="connsiteX179" fmla="*/ 3225818 w 7467600"/>
              <a:gd name="connsiteY179" fmla="*/ 4411822 h 6858000"/>
              <a:gd name="connsiteX180" fmla="*/ 3129696 w 7467600"/>
              <a:gd name="connsiteY180" fmla="*/ 4360704 h 6858000"/>
              <a:gd name="connsiteX181" fmla="*/ 2814545 w 7467600"/>
              <a:gd name="connsiteY181" fmla="*/ 4282955 h 6858000"/>
              <a:gd name="connsiteX182" fmla="*/ 2305292 w 7467600"/>
              <a:gd name="connsiteY182" fmla="*/ 4219492 h 6858000"/>
              <a:gd name="connsiteX183" fmla="*/ 2626982 w 7467600"/>
              <a:gd name="connsiteY183" fmla="*/ 4206450 h 6858000"/>
              <a:gd name="connsiteX184" fmla="*/ 2490617 w 7467600"/>
              <a:gd name="connsiteY184" fmla="*/ 4206951 h 6858000"/>
              <a:gd name="connsiteX185" fmla="*/ 2819869 w 7467600"/>
              <a:gd name="connsiteY185" fmla="*/ 4252936 h 6858000"/>
              <a:gd name="connsiteX186" fmla="*/ 3143018 w 7467600"/>
              <a:gd name="connsiteY186" fmla="*/ 4332698 h 6858000"/>
              <a:gd name="connsiteX187" fmla="*/ 3241520 w 7467600"/>
              <a:gd name="connsiteY187" fmla="*/ 4385112 h 6858000"/>
              <a:gd name="connsiteX188" fmla="*/ 3374575 w 7467600"/>
              <a:gd name="connsiteY188" fmla="*/ 4451517 h 6858000"/>
              <a:gd name="connsiteX189" fmla="*/ 3505221 w 7467600"/>
              <a:gd name="connsiteY189" fmla="*/ 4480757 h 6858000"/>
              <a:gd name="connsiteX190" fmla="*/ 2626982 w 7467600"/>
              <a:gd name="connsiteY190" fmla="*/ 4206450 h 6858000"/>
              <a:gd name="connsiteX191" fmla="*/ 1310106 w 7467600"/>
              <a:gd name="connsiteY191" fmla="*/ 3943217 h 6858000"/>
              <a:gd name="connsiteX192" fmla="*/ 854994 w 7467600"/>
              <a:gd name="connsiteY192" fmla="*/ 4399136 h 6858000"/>
              <a:gd name="connsiteX193" fmla="*/ 742462 w 7467600"/>
              <a:gd name="connsiteY193" fmla="*/ 4594648 h 6858000"/>
              <a:gd name="connsiteX194" fmla="*/ 820602 w 7467600"/>
              <a:gd name="connsiteY194" fmla="*/ 4485915 h 6858000"/>
              <a:gd name="connsiteX195" fmla="*/ 878295 w 7467600"/>
              <a:gd name="connsiteY195" fmla="*/ 4403594 h 6858000"/>
              <a:gd name="connsiteX196" fmla="*/ 1240607 w 7467600"/>
              <a:gd name="connsiteY196" fmla="*/ 4010401 h 6858000"/>
              <a:gd name="connsiteX197" fmla="*/ 1310106 w 7467600"/>
              <a:gd name="connsiteY197" fmla="*/ 3943217 h 6858000"/>
              <a:gd name="connsiteX198" fmla="*/ 1423113 w 7467600"/>
              <a:gd name="connsiteY198" fmla="*/ 3874565 h 6858000"/>
              <a:gd name="connsiteX199" fmla="*/ 1260565 w 7467600"/>
              <a:gd name="connsiteY199" fmla="*/ 4031982 h 6858000"/>
              <a:gd name="connsiteX200" fmla="*/ 901900 w 7467600"/>
              <a:gd name="connsiteY200" fmla="*/ 4421236 h 6858000"/>
              <a:gd name="connsiteX201" fmla="*/ 845044 w 7467600"/>
              <a:gd name="connsiteY201" fmla="*/ 4502436 h 6858000"/>
              <a:gd name="connsiteX202" fmla="*/ 685926 w 7467600"/>
              <a:gd name="connsiteY202" fmla="*/ 4703069 h 6858000"/>
              <a:gd name="connsiteX203" fmla="*/ 684248 w 7467600"/>
              <a:gd name="connsiteY203" fmla="*/ 4706721 h 6858000"/>
              <a:gd name="connsiteX204" fmla="*/ 1423113 w 7467600"/>
              <a:gd name="connsiteY204" fmla="*/ 3874565 h 6858000"/>
              <a:gd name="connsiteX205" fmla="*/ 3316479 w 7467600"/>
              <a:gd name="connsiteY205" fmla="*/ 3872136 h 6858000"/>
              <a:gd name="connsiteX206" fmla="*/ 3546806 w 7467600"/>
              <a:gd name="connsiteY206" fmla="*/ 4356139 h 6858000"/>
              <a:gd name="connsiteX207" fmla="*/ 3364433 w 7467600"/>
              <a:gd name="connsiteY207" fmla="*/ 3953121 h 6858000"/>
              <a:gd name="connsiteX208" fmla="*/ 3316479 w 7467600"/>
              <a:gd name="connsiteY208" fmla="*/ 3872136 h 6858000"/>
              <a:gd name="connsiteX209" fmla="*/ 3291335 w 7467600"/>
              <a:gd name="connsiteY209" fmla="*/ 3767420 h 6858000"/>
              <a:gd name="connsiteX210" fmla="*/ 3390805 w 7467600"/>
              <a:gd name="connsiteY210" fmla="*/ 3937163 h 6858000"/>
              <a:gd name="connsiteX211" fmla="*/ 3579062 w 7467600"/>
              <a:gd name="connsiteY211" fmla="*/ 4359040 h 6858000"/>
              <a:gd name="connsiteX212" fmla="*/ 3467355 w 7467600"/>
              <a:gd name="connsiteY212" fmla="*/ 3988130 h 6858000"/>
              <a:gd name="connsiteX213" fmla="*/ 3310753 w 7467600"/>
              <a:gd name="connsiteY213" fmla="*/ 3787140 h 6858000"/>
              <a:gd name="connsiteX214" fmla="*/ 3291335 w 7467600"/>
              <a:gd name="connsiteY214" fmla="*/ 3767420 h 6858000"/>
              <a:gd name="connsiteX215" fmla="*/ 1635889 w 7467600"/>
              <a:gd name="connsiteY215" fmla="*/ 3709494 h 6858000"/>
              <a:gd name="connsiteX216" fmla="*/ 1634800 w 7467600"/>
              <a:gd name="connsiteY216" fmla="*/ 3731111 h 6858000"/>
              <a:gd name="connsiteX217" fmla="*/ 1635889 w 7467600"/>
              <a:gd name="connsiteY217" fmla="*/ 3709494 h 6858000"/>
              <a:gd name="connsiteX218" fmla="*/ 1510397 w 7467600"/>
              <a:gd name="connsiteY218" fmla="*/ 3684705 h 6858000"/>
              <a:gd name="connsiteX219" fmla="*/ 1146550 w 7467600"/>
              <a:gd name="connsiteY219" fmla="*/ 3802012 h 6858000"/>
              <a:gd name="connsiteX220" fmla="*/ 698834 w 7467600"/>
              <a:gd name="connsiteY220" fmla="*/ 3952272 h 6858000"/>
              <a:gd name="connsiteX221" fmla="*/ 34256 w 7467600"/>
              <a:gd name="connsiteY221" fmla="*/ 4347603 h 6858000"/>
              <a:gd name="connsiteX222" fmla="*/ 527241 w 7467600"/>
              <a:gd name="connsiteY222" fmla="*/ 4065078 h 6858000"/>
              <a:gd name="connsiteX223" fmla="*/ 1510397 w 7467600"/>
              <a:gd name="connsiteY223" fmla="*/ 3684705 h 6858000"/>
              <a:gd name="connsiteX224" fmla="*/ 1313114 w 7467600"/>
              <a:gd name="connsiteY224" fmla="*/ 3655216 h 6858000"/>
              <a:gd name="connsiteX225" fmla="*/ 1109304 w 7467600"/>
              <a:gd name="connsiteY225" fmla="*/ 3669030 h 6858000"/>
              <a:gd name="connsiteX226" fmla="*/ 8129 w 7467600"/>
              <a:gd name="connsiteY226" fmla="*/ 4330519 h 6858000"/>
              <a:gd name="connsiteX227" fmla="*/ 687572 w 7467600"/>
              <a:gd name="connsiteY227" fmla="*/ 3925629 h 6858000"/>
              <a:gd name="connsiteX228" fmla="*/ 1138365 w 7467600"/>
              <a:gd name="connsiteY228" fmla="*/ 3774515 h 6858000"/>
              <a:gd name="connsiteX229" fmla="*/ 1505579 w 7467600"/>
              <a:gd name="connsiteY229" fmla="*/ 3655526 h 6858000"/>
              <a:gd name="connsiteX230" fmla="*/ 1313114 w 7467600"/>
              <a:gd name="connsiteY230" fmla="*/ 3655216 h 6858000"/>
              <a:gd name="connsiteX231" fmla="*/ 3655073 w 7467600"/>
              <a:gd name="connsiteY231" fmla="*/ 3650884 h 6858000"/>
              <a:gd name="connsiteX232" fmla="*/ 3989938 w 7467600"/>
              <a:gd name="connsiteY232" fmla="*/ 3991685 h 6858000"/>
              <a:gd name="connsiteX233" fmla="*/ 4393907 w 7467600"/>
              <a:gd name="connsiteY233" fmla="*/ 4261258 h 6858000"/>
              <a:gd name="connsiteX234" fmla="*/ 4648051 w 7467600"/>
              <a:gd name="connsiteY234" fmla="*/ 4374051 h 6858000"/>
              <a:gd name="connsiteX235" fmla="*/ 4383389 w 7467600"/>
              <a:gd name="connsiteY235" fmla="*/ 4184369 h 6858000"/>
              <a:gd name="connsiteX236" fmla="*/ 4165508 w 7467600"/>
              <a:gd name="connsiteY236" fmla="*/ 4035196 h 6858000"/>
              <a:gd name="connsiteX237" fmla="*/ 4068162 w 7467600"/>
              <a:gd name="connsiteY237" fmla="*/ 3953394 h 6858000"/>
              <a:gd name="connsiteX238" fmla="*/ 3981416 w 7467600"/>
              <a:gd name="connsiteY238" fmla="*/ 3880482 h 6858000"/>
              <a:gd name="connsiteX239" fmla="*/ 3800147 w 7467600"/>
              <a:gd name="connsiteY239" fmla="*/ 3749872 h 6858000"/>
              <a:gd name="connsiteX240" fmla="*/ 3655073 w 7467600"/>
              <a:gd name="connsiteY240" fmla="*/ 3650884 h 6858000"/>
              <a:gd name="connsiteX241" fmla="*/ 3670252 w 7467600"/>
              <a:gd name="connsiteY241" fmla="*/ 3622798 h 6858000"/>
              <a:gd name="connsiteX242" fmla="*/ 3817258 w 7467600"/>
              <a:gd name="connsiteY242" fmla="*/ 3723577 h 6858000"/>
              <a:gd name="connsiteX243" fmla="*/ 4000461 w 7467600"/>
              <a:gd name="connsiteY243" fmla="*/ 3855966 h 6858000"/>
              <a:gd name="connsiteX244" fmla="*/ 4088180 w 7467600"/>
              <a:gd name="connsiteY244" fmla="*/ 3929774 h 6858000"/>
              <a:gd name="connsiteX245" fmla="*/ 4184555 w 7467600"/>
              <a:gd name="connsiteY245" fmla="*/ 4010683 h 6858000"/>
              <a:gd name="connsiteX246" fmla="*/ 4399563 w 7467600"/>
              <a:gd name="connsiteY246" fmla="*/ 4158106 h 6858000"/>
              <a:gd name="connsiteX247" fmla="*/ 4684469 w 7467600"/>
              <a:gd name="connsiteY247" fmla="*/ 4364680 h 6858000"/>
              <a:gd name="connsiteX248" fmla="*/ 4690271 w 7467600"/>
              <a:gd name="connsiteY248" fmla="*/ 4370034 h 6858000"/>
              <a:gd name="connsiteX249" fmla="*/ 4136093 w 7467600"/>
              <a:gd name="connsiteY249" fmla="*/ 3858466 h 6858000"/>
              <a:gd name="connsiteX250" fmla="*/ 3670252 w 7467600"/>
              <a:gd name="connsiteY250" fmla="*/ 3622798 h 6858000"/>
              <a:gd name="connsiteX251" fmla="*/ 4440129 w 7467600"/>
              <a:gd name="connsiteY251" fmla="*/ 3448571 h 6858000"/>
              <a:gd name="connsiteX252" fmla="*/ 4856525 w 7467600"/>
              <a:gd name="connsiteY252" fmla="*/ 3915351 h 6858000"/>
              <a:gd name="connsiteX253" fmla="*/ 5059055 w 7467600"/>
              <a:gd name="connsiteY253" fmla="*/ 4108918 h 6858000"/>
              <a:gd name="connsiteX254" fmla="*/ 5290070 w 7467600"/>
              <a:gd name="connsiteY254" fmla="*/ 4263619 h 6858000"/>
              <a:gd name="connsiteX255" fmla="*/ 4834991 w 7467600"/>
              <a:gd name="connsiteY255" fmla="*/ 3830985 h 6858000"/>
              <a:gd name="connsiteX256" fmla="*/ 4440129 w 7467600"/>
              <a:gd name="connsiteY256" fmla="*/ 3448571 h 6858000"/>
              <a:gd name="connsiteX257" fmla="*/ 4441737 w 7467600"/>
              <a:gd name="connsiteY257" fmla="*/ 3399734 h 6858000"/>
              <a:gd name="connsiteX258" fmla="*/ 4431236 w 7467600"/>
              <a:gd name="connsiteY258" fmla="*/ 3400954 h 6858000"/>
              <a:gd name="connsiteX259" fmla="*/ 4557150 w 7467600"/>
              <a:gd name="connsiteY259" fmla="*/ 3510023 h 6858000"/>
              <a:gd name="connsiteX260" fmla="*/ 4856936 w 7467600"/>
              <a:gd name="connsiteY260" fmla="*/ 3809146 h 6858000"/>
              <a:gd name="connsiteX261" fmla="*/ 5111996 w 7467600"/>
              <a:gd name="connsiteY261" fmla="*/ 4065759 h 6858000"/>
              <a:gd name="connsiteX262" fmla="*/ 5388878 w 7467600"/>
              <a:gd name="connsiteY262" fmla="*/ 4300185 h 6858000"/>
              <a:gd name="connsiteX263" fmla="*/ 5425556 w 7467600"/>
              <a:gd name="connsiteY263" fmla="*/ 4308967 h 6858000"/>
              <a:gd name="connsiteX264" fmla="*/ 4943646 w 7467600"/>
              <a:gd name="connsiteY264" fmla="*/ 3822916 h 6858000"/>
              <a:gd name="connsiteX265" fmla="*/ 4594837 w 7467600"/>
              <a:gd name="connsiteY265" fmla="*/ 3532274 h 6858000"/>
              <a:gd name="connsiteX266" fmla="*/ 4441737 w 7467600"/>
              <a:gd name="connsiteY266" fmla="*/ 3399734 h 6858000"/>
              <a:gd name="connsiteX267" fmla="*/ 5425834 w 7467600"/>
              <a:gd name="connsiteY267" fmla="*/ 3162785 h 6858000"/>
              <a:gd name="connsiteX268" fmla="*/ 5401644 w 7467600"/>
              <a:gd name="connsiteY268" fmla="*/ 3617847 h 6858000"/>
              <a:gd name="connsiteX269" fmla="*/ 5467256 w 7467600"/>
              <a:gd name="connsiteY269" fmla="*/ 4175494 h 6858000"/>
              <a:gd name="connsiteX270" fmla="*/ 5448069 w 7467600"/>
              <a:gd name="connsiteY270" fmla="*/ 3567554 h 6858000"/>
              <a:gd name="connsiteX271" fmla="*/ 5425834 w 7467600"/>
              <a:gd name="connsiteY271" fmla="*/ 3162785 h 6858000"/>
              <a:gd name="connsiteX272" fmla="*/ 1318687 w 7467600"/>
              <a:gd name="connsiteY272" fmla="*/ 3113840 h 6858000"/>
              <a:gd name="connsiteX273" fmla="*/ 1066793 w 7467600"/>
              <a:gd name="connsiteY273" fmla="*/ 3212171 h 6858000"/>
              <a:gd name="connsiteX274" fmla="*/ 993319 w 7467600"/>
              <a:gd name="connsiteY274" fmla="*/ 3247648 h 6858000"/>
              <a:gd name="connsiteX275" fmla="*/ 853081 w 7467600"/>
              <a:gd name="connsiteY275" fmla="*/ 3312410 h 6858000"/>
              <a:gd name="connsiteX276" fmla="*/ 805957 w 7467600"/>
              <a:gd name="connsiteY276" fmla="*/ 3330443 h 6858000"/>
              <a:gd name="connsiteX277" fmla="*/ 1318687 w 7467600"/>
              <a:gd name="connsiteY277" fmla="*/ 3113840 h 6858000"/>
              <a:gd name="connsiteX278" fmla="*/ 5453702 w 7467600"/>
              <a:gd name="connsiteY278" fmla="*/ 3090882 h 6858000"/>
              <a:gd name="connsiteX279" fmla="*/ 5480135 w 7467600"/>
              <a:gd name="connsiteY279" fmla="*/ 3565802 h 6858000"/>
              <a:gd name="connsiteX280" fmla="*/ 5499023 w 7467600"/>
              <a:gd name="connsiteY280" fmla="*/ 4166310 h 6858000"/>
              <a:gd name="connsiteX281" fmla="*/ 5547022 w 7467600"/>
              <a:gd name="connsiteY281" fmla="*/ 3607838 h 6858000"/>
              <a:gd name="connsiteX282" fmla="*/ 5515964 w 7467600"/>
              <a:gd name="connsiteY282" fmla="*/ 3378541 h 6858000"/>
              <a:gd name="connsiteX283" fmla="*/ 5453702 w 7467600"/>
              <a:gd name="connsiteY283" fmla="*/ 3090882 h 6858000"/>
              <a:gd name="connsiteX284" fmla="*/ 1238695 w 7467600"/>
              <a:gd name="connsiteY284" fmla="*/ 3076820 h 6858000"/>
              <a:gd name="connsiteX285" fmla="*/ 716371 w 7467600"/>
              <a:gd name="connsiteY285" fmla="*/ 3293249 h 6858000"/>
              <a:gd name="connsiteX286" fmla="*/ 579522 w 7467600"/>
              <a:gd name="connsiteY286" fmla="*/ 3371759 h 6858000"/>
              <a:gd name="connsiteX287" fmla="*/ 600288 w 7467600"/>
              <a:gd name="connsiteY287" fmla="*/ 3365555 h 6858000"/>
              <a:gd name="connsiteX288" fmla="*/ 840692 w 7467600"/>
              <a:gd name="connsiteY288" fmla="*/ 3284921 h 6858000"/>
              <a:gd name="connsiteX289" fmla="*/ 979248 w 7467600"/>
              <a:gd name="connsiteY289" fmla="*/ 3221003 h 6858000"/>
              <a:gd name="connsiteX290" fmla="*/ 1053282 w 7467600"/>
              <a:gd name="connsiteY290" fmla="*/ 3185247 h 6858000"/>
              <a:gd name="connsiteX291" fmla="*/ 1320603 w 7467600"/>
              <a:gd name="connsiteY291" fmla="*/ 3081281 h 6858000"/>
              <a:gd name="connsiteX292" fmla="*/ 1238695 w 7467600"/>
              <a:gd name="connsiteY292" fmla="*/ 3076820 h 6858000"/>
              <a:gd name="connsiteX293" fmla="*/ 5425627 w 7467600"/>
              <a:gd name="connsiteY293" fmla="*/ 2954192 h 6858000"/>
              <a:gd name="connsiteX294" fmla="*/ 5470770 w 7467600"/>
              <a:gd name="connsiteY294" fmla="*/ 3005435 h 6858000"/>
              <a:gd name="connsiteX295" fmla="*/ 5519779 w 7467600"/>
              <a:gd name="connsiteY295" fmla="*/ 4359223 h 6858000"/>
              <a:gd name="connsiteX296" fmla="*/ 5520293 w 7467600"/>
              <a:gd name="connsiteY296" fmla="*/ 4360602 h 6858000"/>
              <a:gd name="connsiteX297" fmla="*/ 5767221 w 7467600"/>
              <a:gd name="connsiteY297" fmla="*/ 4665564 h 6858000"/>
              <a:gd name="connsiteX298" fmla="*/ 6937169 w 7467600"/>
              <a:gd name="connsiteY298" fmla="*/ 4815941 h 6858000"/>
              <a:gd name="connsiteX299" fmla="*/ 6953922 w 7467600"/>
              <a:gd name="connsiteY299" fmla="*/ 4890068 h 6858000"/>
              <a:gd name="connsiteX300" fmla="*/ 6071359 w 7467600"/>
              <a:gd name="connsiteY300" fmla="*/ 4770770 h 6858000"/>
              <a:gd name="connsiteX301" fmla="*/ 6038839 w 7467600"/>
              <a:gd name="connsiteY301" fmla="*/ 4764474 h 6858000"/>
              <a:gd name="connsiteX302" fmla="*/ 6038706 w 7467600"/>
              <a:gd name="connsiteY302" fmla="*/ 4763847 h 6858000"/>
              <a:gd name="connsiteX303" fmla="*/ 6037784 w 7467600"/>
              <a:gd name="connsiteY303" fmla="*/ 4764270 h 6858000"/>
              <a:gd name="connsiteX304" fmla="*/ 6038839 w 7467600"/>
              <a:gd name="connsiteY304" fmla="*/ 4764474 h 6858000"/>
              <a:gd name="connsiteX305" fmla="*/ 6040338 w 7467600"/>
              <a:gd name="connsiteY305" fmla="*/ 4771418 h 6858000"/>
              <a:gd name="connsiteX306" fmla="*/ 6024488 w 7467600"/>
              <a:gd name="connsiteY306" fmla="*/ 4809903 h 6858000"/>
              <a:gd name="connsiteX307" fmla="*/ 5599771 w 7467600"/>
              <a:gd name="connsiteY307" fmla="*/ 5509652 h 6858000"/>
              <a:gd name="connsiteX308" fmla="*/ 5548843 w 7467600"/>
              <a:gd name="connsiteY308" fmla="*/ 5563845 h 6858000"/>
              <a:gd name="connsiteX309" fmla="*/ 5940952 w 7467600"/>
              <a:gd name="connsiteY309" fmla="*/ 6250028 h 6858000"/>
              <a:gd name="connsiteX310" fmla="*/ 6043441 w 7467600"/>
              <a:gd name="connsiteY310" fmla="*/ 6665847 h 6858000"/>
              <a:gd name="connsiteX311" fmla="*/ 6093432 w 7467600"/>
              <a:gd name="connsiteY311" fmla="*/ 6858000 h 6858000"/>
              <a:gd name="connsiteX312" fmla="*/ 6034344 w 7467600"/>
              <a:gd name="connsiteY312" fmla="*/ 6858000 h 6858000"/>
              <a:gd name="connsiteX313" fmla="*/ 6026679 w 7467600"/>
              <a:gd name="connsiteY313" fmla="*/ 6836959 h 6858000"/>
              <a:gd name="connsiteX314" fmla="*/ 5800441 w 7467600"/>
              <a:gd name="connsiteY314" fmla="*/ 6335286 h 6858000"/>
              <a:gd name="connsiteX315" fmla="*/ 5526562 w 7467600"/>
              <a:gd name="connsiteY315" fmla="*/ 5705388 h 6858000"/>
              <a:gd name="connsiteX316" fmla="*/ 5519640 w 7467600"/>
              <a:gd name="connsiteY316" fmla="*/ 5683774 h 6858000"/>
              <a:gd name="connsiteX317" fmla="*/ 5844559 w 7467600"/>
              <a:gd name="connsiteY317" fmla="*/ 6553349 h 6858000"/>
              <a:gd name="connsiteX318" fmla="*/ 5975994 w 7467600"/>
              <a:gd name="connsiteY318" fmla="*/ 6858000 h 6858000"/>
              <a:gd name="connsiteX319" fmla="*/ 5898547 w 7467600"/>
              <a:gd name="connsiteY319" fmla="*/ 6858000 h 6858000"/>
              <a:gd name="connsiteX320" fmla="*/ 5682041 w 7467600"/>
              <a:gd name="connsiteY320" fmla="*/ 6355860 h 6858000"/>
              <a:gd name="connsiteX321" fmla="*/ 5461758 w 7467600"/>
              <a:gd name="connsiteY321" fmla="*/ 5820220 h 6858000"/>
              <a:gd name="connsiteX322" fmla="*/ 5237282 w 7467600"/>
              <a:gd name="connsiteY322" fmla="*/ 6579086 h 6858000"/>
              <a:gd name="connsiteX323" fmla="*/ 5115009 w 7467600"/>
              <a:gd name="connsiteY323" fmla="*/ 6858000 h 6858000"/>
              <a:gd name="connsiteX324" fmla="*/ 5028074 w 7467600"/>
              <a:gd name="connsiteY324" fmla="*/ 6858000 h 6858000"/>
              <a:gd name="connsiteX325" fmla="*/ 5079508 w 7467600"/>
              <a:gd name="connsiteY325" fmla="*/ 6749074 h 6858000"/>
              <a:gd name="connsiteX326" fmla="*/ 5371846 w 7467600"/>
              <a:gd name="connsiteY326" fmla="*/ 5924413 h 6858000"/>
              <a:gd name="connsiteX327" fmla="*/ 5270512 w 7467600"/>
              <a:gd name="connsiteY327" fmla="*/ 6138975 h 6858000"/>
              <a:gd name="connsiteX328" fmla="*/ 5062409 w 7467600"/>
              <a:gd name="connsiteY328" fmla="*/ 6653544 h 6858000"/>
              <a:gd name="connsiteX329" fmla="*/ 5036628 w 7467600"/>
              <a:gd name="connsiteY329" fmla="*/ 6754247 h 6858000"/>
              <a:gd name="connsiteX330" fmla="*/ 5009112 w 7467600"/>
              <a:gd name="connsiteY330" fmla="*/ 6858000 h 6858000"/>
              <a:gd name="connsiteX331" fmla="*/ 4976679 w 7467600"/>
              <a:gd name="connsiteY331" fmla="*/ 6858000 h 6858000"/>
              <a:gd name="connsiteX332" fmla="*/ 5006537 w 7467600"/>
              <a:gd name="connsiteY332" fmla="*/ 6747068 h 6858000"/>
              <a:gd name="connsiteX333" fmla="*/ 5032723 w 7467600"/>
              <a:gd name="connsiteY333" fmla="*/ 6644957 h 6858000"/>
              <a:gd name="connsiteX334" fmla="*/ 5242949 w 7467600"/>
              <a:gd name="connsiteY334" fmla="*/ 6125175 h 6858000"/>
              <a:gd name="connsiteX335" fmla="*/ 5286321 w 7467600"/>
              <a:gd name="connsiteY335" fmla="*/ 6033555 h 6858000"/>
              <a:gd name="connsiteX336" fmla="*/ 5008210 w 7467600"/>
              <a:gd name="connsiteY336" fmla="*/ 6649194 h 6858000"/>
              <a:gd name="connsiteX337" fmla="*/ 4986321 w 7467600"/>
              <a:gd name="connsiteY337" fmla="*/ 6765687 h 6858000"/>
              <a:gd name="connsiteX338" fmla="*/ 4973474 w 7467600"/>
              <a:gd name="connsiteY338" fmla="*/ 6858000 h 6858000"/>
              <a:gd name="connsiteX339" fmla="*/ 4907178 w 7467600"/>
              <a:gd name="connsiteY339" fmla="*/ 6858000 h 6858000"/>
              <a:gd name="connsiteX340" fmla="*/ 4910810 w 7467600"/>
              <a:gd name="connsiteY340" fmla="*/ 6829660 h 6858000"/>
              <a:gd name="connsiteX341" fmla="*/ 4987461 w 7467600"/>
              <a:gd name="connsiteY341" fmla="*/ 6432994 h 6858000"/>
              <a:gd name="connsiteX342" fmla="*/ 5179262 w 7467600"/>
              <a:gd name="connsiteY342" fmla="*/ 6035044 h 6858000"/>
              <a:gd name="connsiteX343" fmla="*/ 4689678 w 7467600"/>
              <a:gd name="connsiteY343" fmla="*/ 6440241 h 6858000"/>
              <a:gd name="connsiteX344" fmla="*/ 4477543 w 7467600"/>
              <a:gd name="connsiteY344" fmla="*/ 6674836 h 6858000"/>
              <a:gd name="connsiteX345" fmla="*/ 4329957 w 7467600"/>
              <a:gd name="connsiteY345" fmla="*/ 6858000 h 6858000"/>
              <a:gd name="connsiteX346" fmla="*/ 4218595 w 7467600"/>
              <a:gd name="connsiteY346" fmla="*/ 6858000 h 6858000"/>
              <a:gd name="connsiteX347" fmla="*/ 4368888 w 7467600"/>
              <a:gd name="connsiteY347" fmla="*/ 6668412 h 6858000"/>
              <a:gd name="connsiteX348" fmla="*/ 4563091 w 7467600"/>
              <a:gd name="connsiteY348" fmla="*/ 6442508 h 6858000"/>
              <a:gd name="connsiteX349" fmla="*/ 5387324 w 7467600"/>
              <a:gd name="connsiteY349" fmla="*/ 5705830 h 6858000"/>
              <a:gd name="connsiteX350" fmla="*/ 5073620 w 7467600"/>
              <a:gd name="connsiteY350" fmla="*/ 5955437 h 6858000"/>
              <a:gd name="connsiteX351" fmla="*/ 4689789 w 7467600"/>
              <a:gd name="connsiteY351" fmla="*/ 6268382 h 6858000"/>
              <a:gd name="connsiteX352" fmla="*/ 4418722 w 7467600"/>
              <a:gd name="connsiteY352" fmla="*/ 6570886 h 6858000"/>
              <a:gd name="connsiteX353" fmla="*/ 4214944 w 7467600"/>
              <a:gd name="connsiteY353" fmla="*/ 6858000 h 6858000"/>
              <a:gd name="connsiteX354" fmla="*/ 4177898 w 7467600"/>
              <a:gd name="connsiteY354" fmla="*/ 6858000 h 6858000"/>
              <a:gd name="connsiteX355" fmla="*/ 4391597 w 7467600"/>
              <a:gd name="connsiteY355" fmla="*/ 6556370 h 6858000"/>
              <a:gd name="connsiteX356" fmla="*/ 4668889 w 7467600"/>
              <a:gd name="connsiteY356" fmla="*/ 6246399 h 6858000"/>
              <a:gd name="connsiteX357" fmla="*/ 5055427 w 7467600"/>
              <a:gd name="connsiteY357" fmla="*/ 5931476 h 6858000"/>
              <a:gd name="connsiteX358" fmla="*/ 5371814 w 7467600"/>
              <a:gd name="connsiteY358" fmla="*/ 5678975 h 6858000"/>
              <a:gd name="connsiteX359" fmla="*/ 4987918 w 7467600"/>
              <a:gd name="connsiteY359" fmla="*/ 5838701 h 6858000"/>
              <a:gd name="connsiteX360" fmla="*/ 4317146 w 7467600"/>
              <a:gd name="connsiteY360" fmla="*/ 6587716 h 6858000"/>
              <a:gd name="connsiteX361" fmla="*/ 4171627 w 7467600"/>
              <a:gd name="connsiteY361" fmla="*/ 6858000 h 6858000"/>
              <a:gd name="connsiteX362" fmla="*/ 4081585 w 7467600"/>
              <a:gd name="connsiteY362" fmla="*/ 6858000 h 6858000"/>
              <a:gd name="connsiteX363" fmla="*/ 4238603 w 7467600"/>
              <a:gd name="connsiteY363" fmla="*/ 6559341 h 6858000"/>
              <a:gd name="connsiteX364" fmla="*/ 4778333 w 7467600"/>
              <a:gd name="connsiteY364" fmla="*/ 5873626 h 6858000"/>
              <a:gd name="connsiteX365" fmla="*/ 5414185 w 7467600"/>
              <a:gd name="connsiteY365" fmla="*/ 5573882 h 6858000"/>
              <a:gd name="connsiteX366" fmla="*/ 5959648 w 7467600"/>
              <a:gd name="connsiteY366" fmla="*/ 4760797 h 6858000"/>
              <a:gd name="connsiteX367" fmla="*/ 5355019 w 7467600"/>
              <a:gd name="connsiteY367" fmla="*/ 4734672 h 6858000"/>
              <a:gd name="connsiteX368" fmla="*/ 5083565 w 7467600"/>
              <a:gd name="connsiteY368" fmla="*/ 5179121 h 6858000"/>
              <a:gd name="connsiteX369" fmla="*/ 4713577 w 7467600"/>
              <a:gd name="connsiteY369" fmla="*/ 5616803 h 6858000"/>
              <a:gd name="connsiteX370" fmla="*/ 3989559 w 7467600"/>
              <a:gd name="connsiteY370" fmla="*/ 6145945 h 6858000"/>
              <a:gd name="connsiteX371" fmla="*/ 3939824 w 7467600"/>
              <a:gd name="connsiteY371" fmla="*/ 6066900 h 6858000"/>
              <a:gd name="connsiteX372" fmla="*/ 4584537 w 7467600"/>
              <a:gd name="connsiteY372" fmla="*/ 5324826 h 6858000"/>
              <a:gd name="connsiteX373" fmla="*/ 5037105 w 7467600"/>
              <a:gd name="connsiteY373" fmla="*/ 5088765 h 6858000"/>
              <a:gd name="connsiteX374" fmla="*/ 5039930 w 7467600"/>
              <a:gd name="connsiteY374" fmla="*/ 5089585 h 6858000"/>
              <a:gd name="connsiteX375" fmla="*/ 5263764 w 7467600"/>
              <a:gd name="connsiteY375" fmla="*/ 4735525 h 6858000"/>
              <a:gd name="connsiteX376" fmla="*/ 4086300 w 7467600"/>
              <a:gd name="connsiteY376" fmla="*/ 4884599 h 6858000"/>
              <a:gd name="connsiteX377" fmla="*/ 4085485 w 7467600"/>
              <a:gd name="connsiteY377" fmla="*/ 4899070 h 6858000"/>
              <a:gd name="connsiteX378" fmla="*/ 3871915 w 7467600"/>
              <a:gd name="connsiteY378" fmla="*/ 5253645 h 6858000"/>
              <a:gd name="connsiteX379" fmla="*/ 3799374 w 7467600"/>
              <a:gd name="connsiteY379" fmla="*/ 5466127 h 6858000"/>
              <a:gd name="connsiteX380" fmla="*/ 3498850 w 7467600"/>
              <a:gd name="connsiteY380" fmla="*/ 6661888 h 6858000"/>
              <a:gd name="connsiteX381" fmla="*/ 3399216 w 7467600"/>
              <a:gd name="connsiteY381" fmla="*/ 6858000 h 6858000"/>
              <a:gd name="connsiteX382" fmla="*/ 3303688 w 7467600"/>
              <a:gd name="connsiteY382" fmla="*/ 6858000 h 6858000"/>
              <a:gd name="connsiteX383" fmla="*/ 3391774 w 7467600"/>
              <a:gd name="connsiteY383" fmla="*/ 6697181 h 6858000"/>
              <a:gd name="connsiteX384" fmla="*/ 3735540 w 7467600"/>
              <a:gd name="connsiteY384" fmla="*/ 5546923 h 6858000"/>
              <a:gd name="connsiteX385" fmla="*/ 3729438 w 7467600"/>
              <a:gd name="connsiteY385" fmla="*/ 5569058 h 6858000"/>
              <a:gd name="connsiteX386" fmla="*/ 3707782 w 7467600"/>
              <a:gd name="connsiteY386" fmla="*/ 5644908 h 6858000"/>
              <a:gd name="connsiteX387" fmla="*/ 3583827 w 7467600"/>
              <a:gd name="connsiteY387" fmla="*/ 6039215 h 6858000"/>
              <a:gd name="connsiteX388" fmla="*/ 3547861 w 7467600"/>
              <a:gd name="connsiteY388" fmla="*/ 6129609 h 6858000"/>
              <a:gd name="connsiteX389" fmla="*/ 3490905 w 7467600"/>
              <a:gd name="connsiteY389" fmla="*/ 6277660 h 6858000"/>
              <a:gd name="connsiteX390" fmla="*/ 3455859 w 7467600"/>
              <a:gd name="connsiteY390" fmla="*/ 6391301 h 6858000"/>
              <a:gd name="connsiteX391" fmla="*/ 3429112 w 7467600"/>
              <a:gd name="connsiteY391" fmla="*/ 6479469 h 6858000"/>
              <a:gd name="connsiteX392" fmla="*/ 3304862 w 7467600"/>
              <a:gd name="connsiteY392" fmla="*/ 6796476 h 6858000"/>
              <a:gd name="connsiteX393" fmla="*/ 3276071 w 7467600"/>
              <a:gd name="connsiteY393" fmla="*/ 6858000 h 6858000"/>
              <a:gd name="connsiteX394" fmla="*/ 3240805 w 7467600"/>
              <a:gd name="connsiteY394" fmla="*/ 6858000 h 6858000"/>
              <a:gd name="connsiteX395" fmla="*/ 3275917 w 7467600"/>
              <a:gd name="connsiteY395" fmla="*/ 6783192 h 6858000"/>
              <a:gd name="connsiteX396" fmla="*/ 3399358 w 7467600"/>
              <a:gd name="connsiteY396" fmla="*/ 6469011 h 6858000"/>
              <a:gd name="connsiteX397" fmla="*/ 3425650 w 7467600"/>
              <a:gd name="connsiteY397" fmla="*/ 6381333 h 6858000"/>
              <a:gd name="connsiteX398" fmla="*/ 3460661 w 7467600"/>
              <a:gd name="connsiteY398" fmla="*/ 6266763 h 6858000"/>
              <a:gd name="connsiteX399" fmla="*/ 3518021 w 7467600"/>
              <a:gd name="connsiteY399" fmla="*/ 6117298 h 6858000"/>
              <a:gd name="connsiteX400" fmla="*/ 3554035 w 7467600"/>
              <a:gd name="connsiteY400" fmla="*/ 6027832 h 6858000"/>
              <a:gd name="connsiteX401" fmla="*/ 3677174 w 7467600"/>
              <a:gd name="connsiteY401" fmla="*/ 5636351 h 6858000"/>
              <a:gd name="connsiteX402" fmla="*/ 3698819 w 7467600"/>
              <a:gd name="connsiteY402" fmla="*/ 5560503 h 6858000"/>
              <a:gd name="connsiteX403" fmla="*/ 3702094 w 7467600"/>
              <a:gd name="connsiteY403" fmla="*/ 5549194 h 6858000"/>
              <a:gd name="connsiteX404" fmla="*/ 3398355 w 7467600"/>
              <a:gd name="connsiteY404" fmla="*/ 6094603 h 6858000"/>
              <a:gd name="connsiteX405" fmla="*/ 3193941 w 7467600"/>
              <a:gd name="connsiteY405" fmla="*/ 6798775 h 6858000"/>
              <a:gd name="connsiteX406" fmla="*/ 3184140 w 7467600"/>
              <a:gd name="connsiteY406" fmla="*/ 6858000 h 6858000"/>
              <a:gd name="connsiteX407" fmla="*/ 3099978 w 7467600"/>
              <a:gd name="connsiteY407" fmla="*/ 6858000 h 6858000"/>
              <a:gd name="connsiteX408" fmla="*/ 3101556 w 7467600"/>
              <a:gd name="connsiteY408" fmla="*/ 6843337 h 6858000"/>
              <a:gd name="connsiteX409" fmla="*/ 3370162 w 7467600"/>
              <a:gd name="connsiteY409" fmla="*/ 5785550 h 6858000"/>
              <a:gd name="connsiteX410" fmla="*/ 3746477 w 7467600"/>
              <a:gd name="connsiteY410" fmla="*/ 5377889 h 6858000"/>
              <a:gd name="connsiteX411" fmla="*/ 3863399 w 7467600"/>
              <a:gd name="connsiteY411" fmla="*/ 5087257 h 6858000"/>
              <a:gd name="connsiteX412" fmla="*/ 3968712 w 7467600"/>
              <a:gd name="connsiteY412" fmla="*/ 4913989 h 6858000"/>
              <a:gd name="connsiteX413" fmla="*/ 2792390 w 7467600"/>
              <a:gd name="connsiteY413" fmla="*/ 5382974 h 6858000"/>
              <a:gd name="connsiteX414" fmla="*/ 2714982 w 7467600"/>
              <a:gd name="connsiteY414" fmla="*/ 5427051 h 6858000"/>
              <a:gd name="connsiteX415" fmla="*/ 2813361 w 7467600"/>
              <a:gd name="connsiteY415" fmla="*/ 6023912 h 6858000"/>
              <a:gd name="connsiteX416" fmla="*/ 2688430 w 7467600"/>
              <a:gd name="connsiteY416" fmla="*/ 6801564 h 6858000"/>
              <a:gd name="connsiteX417" fmla="*/ 2629626 w 7467600"/>
              <a:gd name="connsiteY417" fmla="*/ 6763394 h 6858000"/>
              <a:gd name="connsiteX418" fmla="*/ 2565328 w 7467600"/>
              <a:gd name="connsiteY418" fmla="*/ 5516399 h 6858000"/>
              <a:gd name="connsiteX419" fmla="*/ 1922999 w 7467600"/>
              <a:gd name="connsiteY419" fmla="*/ 5980343 h 6858000"/>
              <a:gd name="connsiteX420" fmla="*/ 1950261 w 7467600"/>
              <a:gd name="connsiteY420" fmla="*/ 6405858 h 6858000"/>
              <a:gd name="connsiteX421" fmla="*/ 2365554 w 7467600"/>
              <a:gd name="connsiteY421" fmla="*/ 6759107 h 6858000"/>
              <a:gd name="connsiteX422" fmla="*/ 2424142 w 7467600"/>
              <a:gd name="connsiteY422" fmla="*/ 6858000 h 6858000"/>
              <a:gd name="connsiteX423" fmla="*/ 2395994 w 7467600"/>
              <a:gd name="connsiteY423" fmla="*/ 6858000 h 6858000"/>
              <a:gd name="connsiteX424" fmla="*/ 2392863 w 7467600"/>
              <a:gd name="connsiteY424" fmla="*/ 6852964 h 6858000"/>
              <a:gd name="connsiteX425" fmla="*/ 2017589 w 7467600"/>
              <a:gd name="connsiteY425" fmla="*/ 6493982 h 6858000"/>
              <a:gd name="connsiteX426" fmla="*/ 2147336 w 7467600"/>
              <a:gd name="connsiteY426" fmla="*/ 6594052 h 6858000"/>
              <a:gd name="connsiteX427" fmla="*/ 2207047 w 7467600"/>
              <a:gd name="connsiteY427" fmla="*/ 6654540 h 6858000"/>
              <a:gd name="connsiteX428" fmla="*/ 2299106 w 7467600"/>
              <a:gd name="connsiteY428" fmla="*/ 6778931 h 6858000"/>
              <a:gd name="connsiteX429" fmla="*/ 2314430 w 7467600"/>
              <a:gd name="connsiteY429" fmla="*/ 6801144 h 6858000"/>
              <a:gd name="connsiteX430" fmla="*/ 2352406 w 7467600"/>
              <a:gd name="connsiteY430" fmla="*/ 6858000 h 6858000"/>
              <a:gd name="connsiteX431" fmla="*/ 2314492 w 7467600"/>
              <a:gd name="connsiteY431" fmla="*/ 6858000 h 6858000"/>
              <a:gd name="connsiteX432" fmla="*/ 2288095 w 7467600"/>
              <a:gd name="connsiteY432" fmla="*/ 6818030 h 6858000"/>
              <a:gd name="connsiteX433" fmla="*/ 2272768 w 7467600"/>
              <a:gd name="connsiteY433" fmla="*/ 6795822 h 6858000"/>
              <a:gd name="connsiteX434" fmla="*/ 2182715 w 7467600"/>
              <a:gd name="connsiteY434" fmla="*/ 6675071 h 6858000"/>
              <a:gd name="connsiteX435" fmla="*/ 2032061 w 7467600"/>
              <a:gd name="connsiteY435" fmla="*/ 6541380 h 6858000"/>
              <a:gd name="connsiteX436" fmla="*/ 2257220 w 7467600"/>
              <a:gd name="connsiteY436" fmla="*/ 6826257 h 6858000"/>
              <a:gd name="connsiteX437" fmla="*/ 2281324 w 7467600"/>
              <a:gd name="connsiteY437" fmla="*/ 6858000 h 6858000"/>
              <a:gd name="connsiteX438" fmla="*/ 2242860 w 7467600"/>
              <a:gd name="connsiteY438" fmla="*/ 6858000 h 6858000"/>
              <a:gd name="connsiteX439" fmla="*/ 2232818 w 7467600"/>
              <a:gd name="connsiteY439" fmla="*/ 6844926 h 6858000"/>
              <a:gd name="connsiteX440" fmla="*/ 1990172 w 7467600"/>
              <a:gd name="connsiteY440" fmla="*/ 6542121 h 6858000"/>
              <a:gd name="connsiteX441" fmla="*/ 2124090 w 7467600"/>
              <a:gd name="connsiteY441" fmla="*/ 6761017 h 6858000"/>
              <a:gd name="connsiteX442" fmla="*/ 2200380 w 7467600"/>
              <a:gd name="connsiteY442" fmla="*/ 6858000 h 6858000"/>
              <a:gd name="connsiteX443" fmla="*/ 2147507 w 7467600"/>
              <a:gd name="connsiteY443" fmla="*/ 6858000 h 6858000"/>
              <a:gd name="connsiteX444" fmla="*/ 2070668 w 7467600"/>
              <a:gd name="connsiteY444" fmla="*/ 6761520 h 6858000"/>
              <a:gd name="connsiteX445" fmla="*/ 1975142 w 7467600"/>
              <a:gd name="connsiteY445" fmla="*/ 6585570 h 6858000"/>
              <a:gd name="connsiteX446" fmla="*/ 2050035 w 7467600"/>
              <a:gd name="connsiteY446" fmla="*/ 6813345 h 6858000"/>
              <a:gd name="connsiteX447" fmla="*/ 2063025 w 7467600"/>
              <a:gd name="connsiteY447" fmla="*/ 6858000 h 6858000"/>
              <a:gd name="connsiteX448" fmla="*/ 2021675 w 7467600"/>
              <a:gd name="connsiteY448" fmla="*/ 6858000 h 6858000"/>
              <a:gd name="connsiteX449" fmla="*/ 2019308 w 7467600"/>
              <a:gd name="connsiteY449" fmla="*/ 6847118 h 6858000"/>
              <a:gd name="connsiteX450" fmla="*/ 1938835 w 7467600"/>
              <a:gd name="connsiteY450" fmla="*/ 6551160 h 6858000"/>
              <a:gd name="connsiteX451" fmla="*/ 1953230 w 7467600"/>
              <a:gd name="connsiteY451" fmla="*/ 6759699 h 6858000"/>
              <a:gd name="connsiteX452" fmla="*/ 1956763 w 7467600"/>
              <a:gd name="connsiteY452" fmla="*/ 6778191 h 6858000"/>
              <a:gd name="connsiteX453" fmla="*/ 1967925 w 7467600"/>
              <a:gd name="connsiteY453" fmla="*/ 6858000 h 6858000"/>
              <a:gd name="connsiteX454" fmla="*/ 1936622 w 7467600"/>
              <a:gd name="connsiteY454" fmla="*/ 6858000 h 6858000"/>
              <a:gd name="connsiteX455" fmla="*/ 1926261 w 7467600"/>
              <a:gd name="connsiteY455" fmla="*/ 6784064 h 6858000"/>
              <a:gd name="connsiteX456" fmla="*/ 1922724 w 7467600"/>
              <a:gd name="connsiteY456" fmla="*/ 6765577 h 6858000"/>
              <a:gd name="connsiteX457" fmla="*/ 1904650 w 7467600"/>
              <a:gd name="connsiteY457" fmla="*/ 6639616 h 6858000"/>
              <a:gd name="connsiteX458" fmla="*/ 1885273 w 7467600"/>
              <a:gd name="connsiteY458" fmla="*/ 6858000 h 6858000"/>
              <a:gd name="connsiteX459" fmla="*/ 1854363 w 7467600"/>
              <a:gd name="connsiteY459" fmla="*/ 6858000 h 6858000"/>
              <a:gd name="connsiteX460" fmla="*/ 1880391 w 7467600"/>
              <a:gd name="connsiteY460" fmla="*/ 6603796 h 6858000"/>
              <a:gd name="connsiteX461" fmla="*/ 1818273 w 7467600"/>
              <a:gd name="connsiteY461" fmla="*/ 6715729 h 6858000"/>
              <a:gd name="connsiteX462" fmla="*/ 1794691 w 7467600"/>
              <a:gd name="connsiteY462" fmla="*/ 6843239 h 6858000"/>
              <a:gd name="connsiteX463" fmla="*/ 1794914 w 7467600"/>
              <a:gd name="connsiteY463" fmla="*/ 6858000 h 6858000"/>
              <a:gd name="connsiteX464" fmla="*/ 1746128 w 7467600"/>
              <a:gd name="connsiteY464" fmla="*/ 6858000 h 6858000"/>
              <a:gd name="connsiteX465" fmla="*/ 1753934 w 7467600"/>
              <a:gd name="connsiteY465" fmla="*/ 6724796 h 6858000"/>
              <a:gd name="connsiteX466" fmla="*/ 1792053 w 7467600"/>
              <a:gd name="connsiteY466" fmla="*/ 6572396 h 6858000"/>
              <a:gd name="connsiteX467" fmla="*/ 1862248 w 7467600"/>
              <a:gd name="connsiteY467" fmla="*/ 6266397 h 6858000"/>
              <a:gd name="connsiteX468" fmla="*/ 1862250 w 7467600"/>
              <a:gd name="connsiteY468" fmla="*/ 6033531 h 6858000"/>
              <a:gd name="connsiteX469" fmla="*/ 1211999 w 7467600"/>
              <a:gd name="connsiteY469" fmla="*/ 6683610 h 6858000"/>
              <a:gd name="connsiteX470" fmla="*/ 1213266 w 7467600"/>
              <a:gd name="connsiteY470" fmla="*/ 6691947 h 6858000"/>
              <a:gd name="connsiteX471" fmla="*/ 1203370 w 7467600"/>
              <a:gd name="connsiteY471" fmla="*/ 6850676 h 6858000"/>
              <a:gd name="connsiteX472" fmla="*/ 1203671 w 7467600"/>
              <a:gd name="connsiteY472" fmla="*/ 6858000 h 6858000"/>
              <a:gd name="connsiteX473" fmla="*/ 1143180 w 7467600"/>
              <a:gd name="connsiteY473" fmla="*/ 6858000 h 6858000"/>
              <a:gd name="connsiteX474" fmla="*/ 1142176 w 7467600"/>
              <a:gd name="connsiteY474" fmla="*/ 6766045 h 6858000"/>
              <a:gd name="connsiteX475" fmla="*/ 1067484 w 7467600"/>
              <a:gd name="connsiteY475" fmla="*/ 6858000 h 6858000"/>
              <a:gd name="connsiteX476" fmla="*/ 953928 w 7467600"/>
              <a:gd name="connsiteY476" fmla="*/ 6858000 h 6858000"/>
              <a:gd name="connsiteX477" fmla="*/ 959715 w 7467600"/>
              <a:gd name="connsiteY477" fmla="*/ 6850185 h 6858000"/>
              <a:gd name="connsiteX478" fmla="*/ 1483788 w 7467600"/>
              <a:gd name="connsiteY478" fmla="*/ 6259174 h 6858000"/>
              <a:gd name="connsiteX479" fmla="*/ 1100671 w 7467600"/>
              <a:gd name="connsiteY479" fmla="*/ 6252137 h 6858000"/>
              <a:gd name="connsiteX480" fmla="*/ 1090144 w 7467600"/>
              <a:gd name="connsiteY480" fmla="*/ 6256748 h 6858000"/>
              <a:gd name="connsiteX481" fmla="*/ 1095872 w 7467600"/>
              <a:gd name="connsiteY481" fmla="*/ 6271892 h 6858000"/>
              <a:gd name="connsiteX482" fmla="*/ 262785 w 7467600"/>
              <a:gd name="connsiteY482" fmla="*/ 6845450 h 6858000"/>
              <a:gd name="connsiteX483" fmla="*/ 209968 w 7467600"/>
              <a:gd name="connsiteY483" fmla="*/ 6770713 h 6858000"/>
              <a:gd name="connsiteX484" fmla="*/ 873460 w 7467600"/>
              <a:gd name="connsiteY484" fmla="*/ 6253768 h 6858000"/>
              <a:gd name="connsiteX485" fmla="*/ 192686 w 7467600"/>
              <a:gd name="connsiteY485" fmla="*/ 5849257 h 6858000"/>
              <a:gd name="connsiteX486" fmla="*/ 4696 w 7467600"/>
              <a:gd name="connsiteY486" fmla="*/ 5697668 h 6858000"/>
              <a:gd name="connsiteX487" fmla="*/ 0 w 7467600"/>
              <a:gd name="connsiteY487" fmla="*/ 5689984 h 6858000"/>
              <a:gd name="connsiteX488" fmla="*/ 0 w 7467600"/>
              <a:gd name="connsiteY488" fmla="*/ 5513472 h 6858000"/>
              <a:gd name="connsiteX489" fmla="*/ 174101 w 7467600"/>
              <a:gd name="connsiteY489" fmla="*/ 5620277 h 6858000"/>
              <a:gd name="connsiteX490" fmla="*/ 891800 w 7467600"/>
              <a:gd name="connsiteY490" fmla="*/ 6036935 h 6858000"/>
              <a:gd name="connsiteX491" fmla="*/ 1072219 w 7467600"/>
              <a:gd name="connsiteY491" fmla="*/ 6169443 h 6858000"/>
              <a:gd name="connsiteX492" fmla="*/ 1074117 w 7467600"/>
              <a:gd name="connsiteY492" fmla="*/ 6170301 h 6858000"/>
              <a:gd name="connsiteX493" fmla="*/ 1083114 w 7467600"/>
              <a:gd name="connsiteY493" fmla="*/ 6174131 h 6858000"/>
              <a:gd name="connsiteX494" fmla="*/ 1543010 w 7467600"/>
              <a:gd name="connsiteY494" fmla="*/ 6191140 h 6858000"/>
              <a:gd name="connsiteX495" fmla="*/ 1551080 w 7467600"/>
              <a:gd name="connsiteY495" fmla="*/ 6195006 h 6858000"/>
              <a:gd name="connsiteX496" fmla="*/ 2345443 w 7467600"/>
              <a:gd name="connsiteY496" fmla="*/ 5549882 h 6858000"/>
              <a:gd name="connsiteX497" fmla="*/ 1721499 w 7467600"/>
              <a:gd name="connsiteY497" fmla="*/ 5599969 h 6858000"/>
              <a:gd name="connsiteX498" fmla="*/ 767716 w 7467600"/>
              <a:gd name="connsiteY498" fmla="*/ 5472768 h 6858000"/>
              <a:gd name="connsiteX499" fmla="*/ 722147 w 7467600"/>
              <a:gd name="connsiteY499" fmla="*/ 5393091 h 6858000"/>
              <a:gd name="connsiteX500" fmla="*/ 1485552 w 7467600"/>
              <a:gd name="connsiteY500" fmla="*/ 5313202 h 6858000"/>
              <a:gd name="connsiteX501" fmla="*/ 2143004 w 7467600"/>
              <a:gd name="connsiteY501" fmla="*/ 5402420 h 6858000"/>
              <a:gd name="connsiteX502" fmla="*/ 1933391 w 7467600"/>
              <a:gd name="connsiteY502" fmla="*/ 5156971 h 6858000"/>
              <a:gd name="connsiteX503" fmla="*/ 1827118 w 7467600"/>
              <a:gd name="connsiteY503" fmla="*/ 4968410 h 6858000"/>
              <a:gd name="connsiteX504" fmla="*/ 1837349 w 7467600"/>
              <a:gd name="connsiteY504" fmla="*/ 4956357 h 6858000"/>
              <a:gd name="connsiteX505" fmla="*/ 2162835 w 7467600"/>
              <a:gd name="connsiteY505" fmla="*/ 5187853 h 6858000"/>
              <a:gd name="connsiteX506" fmla="*/ 2257167 w 7467600"/>
              <a:gd name="connsiteY506" fmla="*/ 5462123 h 6858000"/>
              <a:gd name="connsiteX507" fmla="*/ 2261598 w 7467600"/>
              <a:gd name="connsiteY507" fmla="*/ 5467998 h 6858000"/>
              <a:gd name="connsiteX508" fmla="*/ 2437177 w 7467600"/>
              <a:gd name="connsiteY508" fmla="*/ 5479608 h 6858000"/>
              <a:gd name="connsiteX509" fmla="*/ 2445247 w 7467600"/>
              <a:gd name="connsiteY509" fmla="*/ 5483476 h 6858000"/>
              <a:gd name="connsiteX510" fmla="*/ 2743626 w 7467600"/>
              <a:gd name="connsiteY510" fmla="*/ 5304819 h 6858000"/>
              <a:gd name="connsiteX511" fmla="*/ 3048102 w 7467600"/>
              <a:gd name="connsiteY511" fmla="*/ 5150595 h 6858000"/>
              <a:gd name="connsiteX512" fmla="*/ 1799414 w 7467600"/>
              <a:gd name="connsiteY512" fmla="*/ 4694732 h 6858000"/>
              <a:gd name="connsiteX513" fmla="*/ 1771735 w 7467600"/>
              <a:gd name="connsiteY513" fmla="*/ 4619929 h 6858000"/>
              <a:gd name="connsiteX514" fmla="*/ 3104273 w 7467600"/>
              <a:gd name="connsiteY514" fmla="*/ 5076159 h 6858000"/>
              <a:gd name="connsiteX515" fmla="*/ 3113245 w 7467600"/>
              <a:gd name="connsiteY515" fmla="*/ 5090705 h 6858000"/>
              <a:gd name="connsiteX516" fmla="*/ 3126294 w 7467600"/>
              <a:gd name="connsiteY516" fmla="*/ 5114400 h 6858000"/>
              <a:gd name="connsiteX517" fmla="*/ 3937433 w 7467600"/>
              <a:gd name="connsiteY517" fmla="*/ 4830473 h 6858000"/>
              <a:gd name="connsiteX518" fmla="*/ 3590475 w 7467600"/>
              <a:gd name="connsiteY518" fmla="*/ 4597974 h 6858000"/>
              <a:gd name="connsiteX519" fmla="*/ 3100264 w 7467600"/>
              <a:gd name="connsiteY519" fmla="*/ 4579845 h 6858000"/>
              <a:gd name="connsiteX520" fmla="*/ 2183576 w 7467600"/>
              <a:gd name="connsiteY520" fmla="*/ 4227150 h 6858000"/>
              <a:gd name="connsiteX521" fmla="*/ 2151029 w 7467600"/>
              <a:gd name="connsiteY521" fmla="*/ 4146947 h 6858000"/>
              <a:gd name="connsiteX522" fmla="*/ 3563434 w 7467600"/>
              <a:gd name="connsiteY522" fmla="*/ 4469115 h 6858000"/>
              <a:gd name="connsiteX523" fmla="*/ 3177952 w 7467600"/>
              <a:gd name="connsiteY523" fmla="*/ 3657386 h 6858000"/>
              <a:gd name="connsiteX524" fmla="*/ 3189263 w 7467600"/>
              <a:gd name="connsiteY524" fmla="*/ 3625726 h 6858000"/>
              <a:gd name="connsiteX525" fmla="*/ 3560912 w 7467600"/>
              <a:gd name="connsiteY525" fmla="*/ 4079863 h 6858000"/>
              <a:gd name="connsiteX526" fmla="*/ 3626636 w 7467600"/>
              <a:gd name="connsiteY526" fmla="*/ 4512230 h 6858000"/>
              <a:gd name="connsiteX527" fmla="*/ 3653088 w 7467600"/>
              <a:gd name="connsiteY527" fmla="*/ 4521417 h 6858000"/>
              <a:gd name="connsiteX528" fmla="*/ 3988128 w 7467600"/>
              <a:gd name="connsiteY528" fmla="*/ 4817267 h 6858000"/>
              <a:gd name="connsiteX529" fmla="*/ 4830582 w 7467600"/>
              <a:gd name="connsiteY529" fmla="*/ 4676000 h 6858000"/>
              <a:gd name="connsiteX530" fmla="*/ 4830100 w 7467600"/>
              <a:gd name="connsiteY530" fmla="*/ 4675554 h 6858000"/>
              <a:gd name="connsiteX531" fmla="*/ 4036318 w 7467600"/>
              <a:gd name="connsiteY531" fmla="*/ 4147013 h 6858000"/>
              <a:gd name="connsiteX532" fmla="*/ 3432098 w 7467600"/>
              <a:gd name="connsiteY532" fmla="*/ 3537312 h 6858000"/>
              <a:gd name="connsiteX533" fmla="*/ 3446761 w 7467600"/>
              <a:gd name="connsiteY533" fmla="*/ 3461278 h 6858000"/>
              <a:gd name="connsiteX534" fmla="*/ 4419733 w 7467600"/>
              <a:gd name="connsiteY534" fmla="*/ 3963555 h 6858000"/>
              <a:gd name="connsiteX535" fmla="*/ 4781371 w 7467600"/>
              <a:gd name="connsiteY535" fmla="*/ 4458604 h 6858000"/>
              <a:gd name="connsiteX536" fmla="*/ 4780440 w 7467600"/>
              <a:gd name="connsiteY536" fmla="*/ 4470290 h 6858000"/>
              <a:gd name="connsiteX537" fmla="*/ 4898954 w 7467600"/>
              <a:gd name="connsiteY537" fmla="*/ 4662092 h 6858000"/>
              <a:gd name="connsiteX538" fmla="*/ 4900699 w 7467600"/>
              <a:gd name="connsiteY538" fmla="*/ 4670867 h 6858000"/>
              <a:gd name="connsiteX539" fmla="*/ 5714511 w 7467600"/>
              <a:gd name="connsiteY539" fmla="*/ 4663483 h 6858000"/>
              <a:gd name="connsiteX540" fmla="*/ 5464793 w 7467600"/>
              <a:gd name="connsiteY540" fmla="*/ 4393556 h 6858000"/>
              <a:gd name="connsiteX541" fmla="*/ 5461897 w 7467600"/>
              <a:gd name="connsiteY541" fmla="*/ 4390879 h 6858000"/>
              <a:gd name="connsiteX542" fmla="*/ 4294126 w 7467600"/>
              <a:gd name="connsiteY542" fmla="*/ 3303048 h 6858000"/>
              <a:gd name="connsiteX543" fmla="*/ 4305321 w 7467600"/>
              <a:gd name="connsiteY543" fmla="*/ 3256953 h 6858000"/>
              <a:gd name="connsiteX544" fmla="*/ 4949299 w 7467600"/>
              <a:gd name="connsiteY544" fmla="*/ 3766336 h 6858000"/>
              <a:gd name="connsiteX545" fmla="*/ 5291452 w 7467600"/>
              <a:gd name="connsiteY545" fmla="*/ 4076801 h 6858000"/>
              <a:gd name="connsiteX546" fmla="*/ 5434998 w 7467600"/>
              <a:gd name="connsiteY546" fmla="*/ 4254100 h 6858000"/>
              <a:gd name="connsiteX547" fmla="*/ 5351015 w 7467600"/>
              <a:gd name="connsiteY547" fmla="*/ 3760989 h 6858000"/>
              <a:gd name="connsiteX548" fmla="*/ 5413780 w 7467600"/>
              <a:gd name="connsiteY548" fmla="*/ 2966265 h 6858000"/>
              <a:gd name="connsiteX549" fmla="*/ 5425627 w 7467600"/>
              <a:gd name="connsiteY549" fmla="*/ 2954192 h 6858000"/>
              <a:gd name="connsiteX550" fmla="*/ 6604735 w 7467600"/>
              <a:gd name="connsiteY550" fmla="*/ 2041381 h 6858000"/>
              <a:gd name="connsiteX551" fmla="*/ 7204487 w 7467600"/>
              <a:gd name="connsiteY551" fmla="*/ 2742112 h 6858000"/>
              <a:gd name="connsiteX552" fmla="*/ 7131592 w 7467600"/>
              <a:gd name="connsiteY552" fmla="*/ 2672096 h 6858000"/>
              <a:gd name="connsiteX553" fmla="*/ 6996344 w 7467600"/>
              <a:gd name="connsiteY553" fmla="*/ 2518310 h 6858000"/>
              <a:gd name="connsiteX554" fmla="*/ 6735495 w 7467600"/>
              <a:gd name="connsiteY554" fmla="*/ 2196890 h 6858000"/>
              <a:gd name="connsiteX555" fmla="*/ 6721901 w 7467600"/>
              <a:gd name="connsiteY555" fmla="*/ 2179274 h 6858000"/>
              <a:gd name="connsiteX556" fmla="*/ 6604735 w 7467600"/>
              <a:gd name="connsiteY556" fmla="*/ 2041381 h 6858000"/>
              <a:gd name="connsiteX557" fmla="*/ 6591670 w 7467600"/>
              <a:gd name="connsiteY557" fmla="*/ 1988277 h 6858000"/>
              <a:gd name="connsiteX558" fmla="*/ 6747349 w 7467600"/>
              <a:gd name="connsiteY558" fmla="*/ 2160069 h 6858000"/>
              <a:gd name="connsiteX559" fmla="*/ 6760943 w 7467600"/>
              <a:gd name="connsiteY559" fmla="*/ 2177686 h 6858000"/>
              <a:gd name="connsiteX560" fmla="*/ 7021065 w 7467600"/>
              <a:gd name="connsiteY560" fmla="*/ 2498102 h 6858000"/>
              <a:gd name="connsiteX561" fmla="*/ 7155223 w 7467600"/>
              <a:gd name="connsiteY561" fmla="*/ 2650386 h 6858000"/>
              <a:gd name="connsiteX562" fmla="*/ 7203167 w 7467600"/>
              <a:gd name="connsiteY562" fmla="*/ 2697288 h 6858000"/>
              <a:gd name="connsiteX563" fmla="*/ 6937703 w 7467600"/>
              <a:gd name="connsiteY563" fmla="*/ 2321981 h 6858000"/>
              <a:gd name="connsiteX564" fmla="*/ 6591670 w 7467600"/>
              <a:gd name="connsiteY564" fmla="*/ 1988277 h 6858000"/>
              <a:gd name="connsiteX565" fmla="*/ 5798671 w 7467600"/>
              <a:gd name="connsiteY565" fmla="*/ 1981601 h 6858000"/>
              <a:gd name="connsiteX566" fmla="*/ 5754709 w 7467600"/>
              <a:gd name="connsiteY566" fmla="*/ 2071454 h 6858000"/>
              <a:gd name="connsiteX567" fmla="*/ 5763044 w 7467600"/>
              <a:gd name="connsiteY567" fmla="*/ 2842206 h 6858000"/>
              <a:gd name="connsiteX568" fmla="*/ 5764974 w 7467600"/>
              <a:gd name="connsiteY568" fmla="*/ 2799609 h 6858000"/>
              <a:gd name="connsiteX569" fmla="*/ 5767665 w 7467600"/>
              <a:gd name="connsiteY569" fmla="*/ 2666409 h 6858000"/>
              <a:gd name="connsiteX570" fmla="*/ 5763055 w 7467600"/>
              <a:gd name="connsiteY570" fmla="*/ 2579705 h 6858000"/>
              <a:gd name="connsiteX571" fmla="*/ 5758079 w 7467600"/>
              <a:gd name="connsiteY571" fmla="*/ 2492508 h 6858000"/>
              <a:gd name="connsiteX572" fmla="*/ 5779325 w 7467600"/>
              <a:gd name="connsiteY572" fmla="*/ 2197069 h 6858000"/>
              <a:gd name="connsiteX573" fmla="*/ 5798671 w 7467600"/>
              <a:gd name="connsiteY573" fmla="*/ 1981601 h 6858000"/>
              <a:gd name="connsiteX574" fmla="*/ 5829202 w 7467600"/>
              <a:gd name="connsiteY574" fmla="*/ 1971679 h 6858000"/>
              <a:gd name="connsiteX575" fmla="*/ 5809558 w 7467600"/>
              <a:gd name="connsiteY575" fmla="*/ 2198043 h 6858000"/>
              <a:gd name="connsiteX576" fmla="*/ 5788653 w 7467600"/>
              <a:gd name="connsiteY576" fmla="*/ 2489430 h 6858000"/>
              <a:gd name="connsiteX577" fmla="*/ 5793439 w 7467600"/>
              <a:gd name="connsiteY577" fmla="*/ 2575235 h 6858000"/>
              <a:gd name="connsiteX578" fmla="*/ 5796837 w 7467600"/>
              <a:gd name="connsiteY578" fmla="*/ 2637633 h 6858000"/>
              <a:gd name="connsiteX579" fmla="*/ 5818614 w 7467600"/>
              <a:gd name="connsiteY579" fmla="*/ 2473055 h 6858000"/>
              <a:gd name="connsiteX580" fmla="*/ 5829202 w 7467600"/>
              <a:gd name="connsiteY580" fmla="*/ 1971679 h 6858000"/>
              <a:gd name="connsiteX581" fmla="*/ 5911389 w 7467600"/>
              <a:gd name="connsiteY581" fmla="*/ 1898371 h 6858000"/>
              <a:gd name="connsiteX582" fmla="*/ 6237627 w 7467600"/>
              <a:gd name="connsiteY582" fmla="*/ 2231921 h 6858000"/>
              <a:gd name="connsiteX583" fmla="*/ 5911389 w 7467600"/>
              <a:gd name="connsiteY583" fmla="*/ 1898371 h 6858000"/>
              <a:gd name="connsiteX584" fmla="*/ 6944437 w 7467600"/>
              <a:gd name="connsiteY584" fmla="*/ 1575402 h 6858000"/>
              <a:gd name="connsiteX585" fmla="*/ 6304730 w 7467600"/>
              <a:gd name="connsiteY585" fmla="*/ 1766654 h 6858000"/>
              <a:gd name="connsiteX586" fmla="*/ 6944437 w 7467600"/>
              <a:gd name="connsiteY586" fmla="*/ 1575402 h 6858000"/>
              <a:gd name="connsiteX587" fmla="*/ 7019523 w 7467600"/>
              <a:gd name="connsiteY587" fmla="*/ 1519450 h 6858000"/>
              <a:gd name="connsiteX588" fmla="*/ 6298091 w 7467600"/>
              <a:gd name="connsiteY588" fmla="*/ 1737122 h 6858000"/>
              <a:gd name="connsiteX589" fmla="*/ 7019523 w 7467600"/>
              <a:gd name="connsiteY589" fmla="*/ 1519450 h 6858000"/>
              <a:gd name="connsiteX590" fmla="*/ 2399523 w 7467600"/>
              <a:gd name="connsiteY590" fmla="*/ 1428234 h 6858000"/>
              <a:gd name="connsiteX591" fmla="*/ 2224982 w 7467600"/>
              <a:gd name="connsiteY591" fmla="*/ 1826201 h 6858000"/>
              <a:gd name="connsiteX592" fmla="*/ 2096099 w 7467600"/>
              <a:gd name="connsiteY592" fmla="*/ 2345900 h 6858000"/>
              <a:gd name="connsiteX593" fmla="*/ 2283317 w 7467600"/>
              <a:gd name="connsiteY593" fmla="*/ 1796925 h 6858000"/>
              <a:gd name="connsiteX594" fmla="*/ 2399523 w 7467600"/>
              <a:gd name="connsiteY594" fmla="*/ 1428234 h 6858000"/>
              <a:gd name="connsiteX595" fmla="*/ 2448558 w 7467600"/>
              <a:gd name="connsiteY595" fmla="*/ 1373435 h 6858000"/>
              <a:gd name="connsiteX596" fmla="*/ 2312521 w 7467600"/>
              <a:gd name="connsiteY596" fmla="*/ 1806140 h 6858000"/>
              <a:gd name="connsiteX597" fmla="*/ 2127533 w 7467600"/>
              <a:gd name="connsiteY597" fmla="*/ 2348380 h 6858000"/>
              <a:gd name="connsiteX598" fmla="*/ 2358080 w 7467600"/>
              <a:gd name="connsiteY598" fmla="*/ 1866134 h 6858000"/>
              <a:gd name="connsiteX599" fmla="*/ 2407436 w 7467600"/>
              <a:gd name="connsiteY599" fmla="*/ 1651070 h 6858000"/>
              <a:gd name="connsiteX600" fmla="*/ 2448558 w 7467600"/>
              <a:gd name="connsiteY600" fmla="*/ 1373435 h 6858000"/>
              <a:gd name="connsiteX601" fmla="*/ 278707 w 7467600"/>
              <a:gd name="connsiteY601" fmla="*/ 1352270 h 6858000"/>
              <a:gd name="connsiteX602" fmla="*/ 321570 w 7467600"/>
              <a:gd name="connsiteY602" fmla="*/ 1861610 h 6858000"/>
              <a:gd name="connsiteX603" fmla="*/ 294281 w 7467600"/>
              <a:gd name="connsiteY603" fmla="*/ 1440658 h 6858000"/>
              <a:gd name="connsiteX604" fmla="*/ 278707 w 7467600"/>
              <a:gd name="connsiteY604" fmla="*/ 1352270 h 6858000"/>
              <a:gd name="connsiteX605" fmla="*/ 1423821 w 7467600"/>
              <a:gd name="connsiteY605" fmla="*/ 1351958 h 6858000"/>
              <a:gd name="connsiteX606" fmla="*/ 1638521 w 7467600"/>
              <a:gd name="connsiteY606" fmla="*/ 1908470 h 6858000"/>
              <a:gd name="connsiteX607" fmla="*/ 1754199 w 7467600"/>
              <a:gd name="connsiteY607" fmla="*/ 2149284 h 6858000"/>
              <a:gd name="connsiteX608" fmla="*/ 1908359 w 7467600"/>
              <a:gd name="connsiteY608" fmla="*/ 2364988 h 6858000"/>
              <a:gd name="connsiteX609" fmla="*/ 1647661 w 7467600"/>
              <a:gd name="connsiteY609" fmla="*/ 1825945 h 6858000"/>
              <a:gd name="connsiteX610" fmla="*/ 1423821 w 7467600"/>
              <a:gd name="connsiteY610" fmla="*/ 1351958 h 6858000"/>
              <a:gd name="connsiteX611" fmla="*/ 1431890 w 7467600"/>
              <a:gd name="connsiteY611" fmla="*/ 1306475 h 6858000"/>
              <a:gd name="connsiteX612" fmla="*/ 1507597 w 7467600"/>
              <a:gd name="connsiteY612" fmla="*/ 1446132 h 6858000"/>
              <a:gd name="connsiteX613" fmla="*/ 1674586 w 7467600"/>
              <a:gd name="connsiteY613" fmla="*/ 1813832 h 6858000"/>
              <a:gd name="connsiteX614" fmla="*/ 1815950 w 7467600"/>
              <a:gd name="connsiteY614" fmla="*/ 2128564 h 6858000"/>
              <a:gd name="connsiteX615" fmla="*/ 1984242 w 7467600"/>
              <a:gd name="connsiteY615" fmla="*/ 2430829 h 6858000"/>
              <a:gd name="connsiteX616" fmla="*/ 2014023 w 7467600"/>
              <a:gd name="connsiteY616" fmla="*/ 2450995 h 6858000"/>
              <a:gd name="connsiteX617" fmla="*/ 1747337 w 7467600"/>
              <a:gd name="connsiteY617" fmla="*/ 1855264 h 6858000"/>
              <a:gd name="connsiteX618" fmla="*/ 1533749 w 7467600"/>
              <a:gd name="connsiteY618" fmla="*/ 1478656 h 6858000"/>
              <a:gd name="connsiteX619" fmla="*/ 1431890 w 7467600"/>
              <a:gd name="connsiteY619" fmla="*/ 1306475 h 6858000"/>
              <a:gd name="connsiteX620" fmla="*/ 5052692 w 7467600"/>
              <a:gd name="connsiteY620" fmla="*/ 1292994 h 6858000"/>
              <a:gd name="connsiteX621" fmla="*/ 5200661 w 7467600"/>
              <a:gd name="connsiteY621" fmla="*/ 1635186 h 6858000"/>
              <a:gd name="connsiteX622" fmla="*/ 5297138 w 7467600"/>
              <a:gd name="connsiteY622" fmla="*/ 1906351 h 6858000"/>
              <a:gd name="connsiteX623" fmla="*/ 5052692 w 7467600"/>
              <a:gd name="connsiteY623" fmla="*/ 1292994 h 6858000"/>
              <a:gd name="connsiteX624" fmla="*/ 5009948 w 7467600"/>
              <a:gd name="connsiteY624" fmla="*/ 1273619 h 6858000"/>
              <a:gd name="connsiteX625" fmla="*/ 5121777 w 7467600"/>
              <a:gd name="connsiteY625" fmla="*/ 1654213 h 6858000"/>
              <a:gd name="connsiteX626" fmla="*/ 5293545 w 7467600"/>
              <a:gd name="connsiteY626" fmla="*/ 2072247 h 6858000"/>
              <a:gd name="connsiteX627" fmla="*/ 5294042 w 7467600"/>
              <a:gd name="connsiteY627" fmla="*/ 2065019 h 6858000"/>
              <a:gd name="connsiteX628" fmla="*/ 5171936 w 7467600"/>
              <a:gd name="connsiteY628" fmla="*/ 1647613 h 6858000"/>
              <a:gd name="connsiteX629" fmla="*/ 5009948 w 7467600"/>
              <a:gd name="connsiteY629" fmla="*/ 1273619 h 6858000"/>
              <a:gd name="connsiteX630" fmla="*/ 655236 w 7467600"/>
              <a:gd name="connsiteY630" fmla="*/ 1268632 h 6858000"/>
              <a:gd name="connsiteX631" fmla="*/ 839521 w 7467600"/>
              <a:gd name="connsiteY631" fmla="*/ 1685315 h 6858000"/>
              <a:gd name="connsiteX632" fmla="*/ 1109416 w 7467600"/>
              <a:gd name="connsiteY632" fmla="*/ 2061663 h 6858000"/>
              <a:gd name="connsiteX633" fmla="*/ 1298300 w 7467600"/>
              <a:gd name="connsiteY633" fmla="*/ 2247742 h 6858000"/>
              <a:gd name="connsiteX634" fmla="*/ 1125871 w 7467600"/>
              <a:gd name="connsiteY634" fmla="*/ 1989513 h 6858000"/>
              <a:gd name="connsiteX635" fmla="*/ 981574 w 7467600"/>
              <a:gd name="connsiteY635" fmla="*/ 1783157 h 6858000"/>
              <a:gd name="connsiteX636" fmla="*/ 922198 w 7467600"/>
              <a:gd name="connsiteY636" fmla="*/ 1677437 h 6858000"/>
              <a:gd name="connsiteX637" fmla="*/ 869293 w 7467600"/>
              <a:gd name="connsiteY637" fmla="*/ 1583214 h 6858000"/>
              <a:gd name="connsiteX638" fmla="*/ 751431 w 7467600"/>
              <a:gd name="connsiteY638" fmla="*/ 1405731 h 6858000"/>
              <a:gd name="connsiteX639" fmla="*/ 655236 w 7467600"/>
              <a:gd name="connsiteY639" fmla="*/ 1268632 h 6858000"/>
              <a:gd name="connsiteX640" fmla="*/ 6516292 w 7467600"/>
              <a:gd name="connsiteY640" fmla="*/ 1263064 h 6858000"/>
              <a:gd name="connsiteX641" fmla="*/ 5736320 w 7467600"/>
              <a:gd name="connsiteY641" fmla="*/ 1501803 h 6858000"/>
              <a:gd name="connsiteX642" fmla="*/ 6516292 w 7467600"/>
              <a:gd name="connsiteY642" fmla="*/ 1263064 h 6858000"/>
              <a:gd name="connsiteX643" fmla="*/ 291466 w 7467600"/>
              <a:gd name="connsiteY643" fmla="*/ 1250369 h 6858000"/>
              <a:gd name="connsiteX644" fmla="*/ 323180 w 7467600"/>
              <a:gd name="connsiteY644" fmla="*/ 1435283 h 6858000"/>
              <a:gd name="connsiteX645" fmla="*/ 349381 w 7467600"/>
              <a:gd name="connsiteY645" fmla="*/ 1875041 h 6858000"/>
              <a:gd name="connsiteX646" fmla="*/ 374363 w 7467600"/>
              <a:gd name="connsiteY646" fmla="*/ 1506494 h 6858000"/>
              <a:gd name="connsiteX647" fmla="*/ 302168 w 7467600"/>
              <a:gd name="connsiteY647" fmla="*/ 1274495 h 6858000"/>
              <a:gd name="connsiteX648" fmla="*/ 291466 w 7467600"/>
              <a:gd name="connsiteY648" fmla="*/ 1250369 h 6858000"/>
              <a:gd name="connsiteX649" fmla="*/ 678222 w 7467600"/>
              <a:gd name="connsiteY649" fmla="*/ 1248670 h 6858000"/>
              <a:gd name="connsiteX650" fmla="*/ 775536 w 7467600"/>
              <a:gd name="connsiteY650" fmla="*/ 1388015 h 6858000"/>
              <a:gd name="connsiteX651" fmla="*/ 894529 w 7467600"/>
              <a:gd name="connsiteY651" fmla="*/ 1567739 h 6858000"/>
              <a:gd name="connsiteX652" fmla="*/ 948000 w 7467600"/>
              <a:gd name="connsiteY652" fmla="*/ 1663088 h 6858000"/>
              <a:gd name="connsiteX653" fmla="*/ 1006812 w 7467600"/>
              <a:gd name="connsiteY653" fmla="*/ 1767683 h 6858000"/>
              <a:gd name="connsiteX654" fmla="*/ 1149133 w 7467600"/>
              <a:gd name="connsiteY654" fmla="*/ 1971513 h 6858000"/>
              <a:gd name="connsiteX655" fmla="*/ 1333952 w 7467600"/>
              <a:gd name="connsiteY655" fmla="*/ 2251620 h 6858000"/>
              <a:gd name="connsiteX656" fmla="*/ 1337329 w 7467600"/>
              <a:gd name="connsiteY656" fmla="*/ 2258350 h 6858000"/>
              <a:gd name="connsiteX657" fmla="*/ 1014726 w 7467600"/>
              <a:gd name="connsiteY657" fmla="*/ 1615556 h 6858000"/>
              <a:gd name="connsiteX658" fmla="*/ 678222 w 7467600"/>
              <a:gd name="connsiteY658" fmla="*/ 1248670 h 6858000"/>
              <a:gd name="connsiteX659" fmla="*/ 6691602 w 7467600"/>
              <a:gd name="connsiteY659" fmla="*/ 1140573 h 6858000"/>
              <a:gd name="connsiteX660" fmla="*/ 6571100 w 7467600"/>
              <a:gd name="connsiteY660" fmla="*/ 1183662 h 6858000"/>
              <a:gd name="connsiteX661" fmla="*/ 6241687 w 7467600"/>
              <a:gd name="connsiteY661" fmla="*/ 1257600 h 6858000"/>
              <a:gd name="connsiteX662" fmla="*/ 5693009 w 7467600"/>
              <a:gd name="connsiteY662" fmla="*/ 1478256 h 6858000"/>
              <a:gd name="connsiteX663" fmla="*/ 6548420 w 7467600"/>
              <a:gd name="connsiteY663" fmla="*/ 1214599 h 6858000"/>
              <a:gd name="connsiteX664" fmla="*/ 6605473 w 7467600"/>
              <a:gd name="connsiteY664" fmla="*/ 1184686 h 6858000"/>
              <a:gd name="connsiteX665" fmla="*/ 6691602 w 7467600"/>
              <a:gd name="connsiteY665" fmla="*/ 1140573 h 6858000"/>
              <a:gd name="connsiteX666" fmla="*/ 4002475 w 7467600"/>
              <a:gd name="connsiteY666" fmla="*/ 1037802 h 6858000"/>
              <a:gd name="connsiteX667" fmla="*/ 4000324 w 7467600"/>
              <a:gd name="connsiteY667" fmla="*/ 1039362 h 6858000"/>
              <a:gd name="connsiteX668" fmla="*/ 4002862 w 7467600"/>
              <a:gd name="connsiteY668" fmla="*/ 1042866 h 6858000"/>
              <a:gd name="connsiteX669" fmla="*/ 4002475 w 7467600"/>
              <a:gd name="connsiteY669" fmla="*/ 1037802 h 6858000"/>
              <a:gd name="connsiteX670" fmla="*/ 506322 w 7467600"/>
              <a:gd name="connsiteY670" fmla="*/ 1020997 h 6858000"/>
              <a:gd name="connsiteX671" fmla="*/ 533068 w 7467600"/>
              <a:gd name="connsiteY671" fmla="*/ 1029409 h 6858000"/>
              <a:gd name="connsiteX672" fmla="*/ 1232525 w 7467600"/>
              <a:gd name="connsiteY672" fmla="*/ 1804675 h 6858000"/>
              <a:gd name="connsiteX673" fmla="*/ 1388858 w 7467600"/>
              <a:gd name="connsiteY673" fmla="*/ 2368011 h 6858000"/>
              <a:gd name="connsiteX674" fmla="*/ 1384098 w 7467600"/>
              <a:gd name="connsiteY674" fmla="*/ 2378125 h 6858000"/>
              <a:gd name="connsiteX675" fmla="*/ 1425393 w 7467600"/>
              <a:gd name="connsiteY675" fmla="*/ 2589124 h 6858000"/>
              <a:gd name="connsiteX676" fmla="*/ 1424001 w 7467600"/>
              <a:gd name="connsiteY676" fmla="*/ 2597541 h 6858000"/>
              <a:gd name="connsiteX677" fmla="*/ 2152729 w 7467600"/>
              <a:gd name="connsiteY677" fmla="*/ 2864487 h 6858000"/>
              <a:gd name="connsiteX678" fmla="*/ 2020609 w 7467600"/>
              <a:gd name="connsiteY678" fmla="*/ 2539671 h 6858000"/>
              <a:gd name="connsiteX679" fmla="*/ 2018920 w 7467600"/>
              <a:gd name="connsiteY679" fmla="*/ 2536309 h 6858000"/>
              <a:gd name="connsiteX680" fmla="*/ 1342441 w 7467600"/>
              <a:gd name="connsiteY680" fmla="*/ 1173017 h 6858000"/>
              <a:gd name="connsiteX681" fmla="*/ 1367925 w 7467600"/>
              <a:gd name="connsiteY681" fmla="*/ 1135648 h 6858000"/>
              <a:gd name="connsiteX682" fmla="*/ 1771401 w 7467600"/>
              <a:gd name="connsiteY682" fmla="*/ 1806673 h 6858000"/>
              <a:gd name="connsiteX683" fmla="*/ 1972385 w 7467600"/>
              <a:gd name="connsiteY683" fmla="*/ 2198735 h 6858000"/>
              <a:gd name="connsiteX684" fmla="*/ 2040892 w 7467600"/>
              <a:gd name="connsiteY684" fmla="*/ 2405205 h 6858000"/>
              <a:gd name="connsiteX685" fmla="*/ 2131689 w 7467600"/>
              <a:gd name="connsiteY685" fmla="*/ 1936926 h 6858000"/>
              <a:gd name="connsiteX686" fmla="*/ 2454820 w 7467600"/>
              <a:gd name="connsiteY686" fmla="*/ 1248808 h 6858000"/>
              <a:gd name="connsiteX687" fmla="*/ 2492512 w 7467600"/>
              <a:gd name="connsiteY687" fmla="*/ 1302920 h 6858000"/>
              <a:gd name="connsiteX688" fmla="*/ 2081216 w 7467600"/>
              <a:gd name="connsiteY688" fmla="*/ 2527513 h 6858000"/>
              <a:gd name="connsiteX689" fmla="*/ 2081211 w 7467600"/>
              <a:gd name="connsiteY689" fmla="*/ 2528916 h 6858000"/>
              <a:gd name="connsiteX690" fmla="*/ 2199067 w 7467600"/>
              <a:gd name="connsiteY690" fmla="*/ 2884061 h 6858000"/>
              <a:gd name="connsiteX691" fmla="*/ 3192586 w 7467600"/>
              <a:gd name="connsiteY691" fmla="*/ 3411496 h 6858000"/>
              <a:gd name="connsiteX692" fmla="*/ 3182620 w 7467600"/>
              <a:gd name="connsiteY692" fmla="*/ 3483279 h 6858000"/>
              <a:gd name="connsiteX693" fmla="*/ 2435119 w 7467600"/>
              <a:gd name="connsiteY693" fmla="*/ 3080173 h 6858000"/>
              <a:gd name="connsiteX694" fmla="*/ 2410152 w 7467600"/>
              <a:gd name="connsiteY694" fmla="*/ 3063751 h 6858000"/>
              <a:gd name="connsiteX695" fmla="*/ 2408099 w 7467600"/>
              <a:gd name="connsiteY695" fmla="*/ 3064403 h 6858000"/>
              <a:gd name="connsiteX696" fmla="*/ 2407218 w 7467600"/>
              <a:gd name="connsiteY696" fmla="*/ 3070324 h 6858000"/>
              <a:gd name="connsiteX697" fmla="*/ 2380138 w 7467600"/>
              <a:gd name="connsiteY697" fmla="*/ 3099341 h 6858000"/>
              <a:gd name="connsiteX698" fmla="*/ 1765923 w 7467600"/>
              <a:gd name="connsiteY698" fmla="*/ 3581043 h 6858000"/>
              <a:gd name="connsiteX699" fmla="*/ 1702258 w 7467600"/>
              <a:gd name="connsiteY699" fmla="*/ 3612286 h 6858000"/>
              <a:gd name="connsiteX700" fmla="*/ 1538370 w 7467600"/>
              <a:gd name="connsiteY700" fmla="*/ 3811804 h 6858000"/>
              <a:gd name="connsiteX701" fmla="*/ 542867 w 7467600"/>
              <a:gd name="connsiteY701" fmla="*/ 4944092 h 6858000"/>
              <a:gd name="connsiteX702" fmla="*/ 515800 w 7467600"/>
              <a:gd name="connsiteY702" fmla="*/ 4862180 h 6858000"/>
              <a:gd name="connsiteX703" fmla="*/ 909145 w 7467600"/>
              <a:gd name="connsiteY703" fmla="*/ 4199225 h 6858000"/>
              <a:gd name="connsiteX704" fmla="*/ 1214067 w 7467600"/>
              <a:gd name="connsiteY704" fmla="*/ 3908561 h 6858000"/>
              <a:gd name="connsiteX705" fmla="*/ 640967 w 7467600"/>
              <a:gd name="connsiteY705" fmla="*/ 4105601 h 6858000"/>
              <a:gd name="connsiteX706" fmla="*/ 112563 w 7467600"/>
              <a:gd name="connsiteY706" fmla="*/ 4396952 h 6858000"/>
              <a:gd name="connsiteX707" fmla="*/ 0 w 7467600"/>
              <a:gd name="connsiteY707" fmla="*/ 4466006 h 6858000"/>
              <a:gd name="connsiteX708" fmla="*/ 0 w 7467600"/>
              <a:gd name="connsiteY708" fmla="*/ 4233763 h 6858000"/>
              <a:gd name="connsiteX709" fmla="*/ 36881 w 7467600"/>
              <a:gd name="connsiteY709" fmla="*/ 4200118 h 6858000"/>
              <a:gd name="connsiteX710" fmla="*/ 910534 w 7467600"/>
              <a:gd name="connsiteY710" fmla="*/ 3629753 h 6858000"/>
              <a:gd name="connsiteX711" fmla="*/ 1578717 w 7467600"/>
              <a:gd name="connsiteY711" fmla="*/ 3575982 h 6858000"/>
              <a:gd name="connsiteX712" fmla="*/ 2338780 w 7467600"/>
              <a:gd name="connsiteY712" fmla="*/ 3033725 h 6858000"/>
              <a:gd name="connsiteX713" fmla="*/ 1807991 w 7467600"/>
              <a:gd name="connsiteY713" fmla="*/ 2807184 h 6858000"/>
              <a:gd name="connsiteX714" fmla="*/ 1416358 w 7467600"/>
              <a:gd name="connsiteY714" fmla="*/ 3112571 h 6858000"/>
              <a:gd name="connsiteX715" fmla="*/ 939066 w 7467600"/>
              <a:gd name="connsiteY715" fmla="*/ 3378798 h 6858000"/>
              <a:gd name="connsiteX716" fmla="*/ 115099 w 7467600"/>
              <a:gd name="connsiteY716" fmla="*/ 3607650 h 6858000"/>
              <a:gd name="connsiteX717" fmla="*/ 97284 w 7467600"/>
              <a:gd name="connsiteY717" fmla="*/ 3520393 h 6858000"/>
              <a:gd name="connsiteX718" fmla="*/ 922050 w 7467600"/>
              <a:gd name="connsiteY718" fmla="*/ 3074867 h 6858000"/>
              <a:gd name="connsiteX719" fmla="*/ 1405265 w 7467600"/>
              <a:gd name="connsiteY719" fmla="*/ 3016319 h 6858000"/>
              <a:gd name="connsiteX720" fmla="*/ 1407512 w 7467600"/>
              <a:gd name="connsiteY720" fmla="*/ 3018001 h 6858000"/>
              <a:gd name="connsiteX721" fmla="*/ 1726266 w 7467600"/>
              <a:gd name="connsiteY721" fmla="*/ 2777274 h 6858000"/>
              <a:gd name="connsiteX722" fmla="*/ 625390 w 7467600"/>
              <a:gd name="connsiteY722" fmla="*/ 2514541 h 6858000"/>
              <a:gd name="connsiteX723" fmla="*/ 619799 w 7467600"/>
              <a:gd name="connsiteY723" fmla="*/ 2527180 h 6858000"/>
              <a:gd name="connsiteX724" fmla="*/ 310030 w 7467600"/>
              <a:gd name="connsiteY724" fmla="*/ 2771818 h 6858000"/>
              <a:gd name="connsiteX725" fmla="*/ 173877 w 7467600"/>
              <a:gd name="connsiteY725" fmla="*/ 2937056 h 6858000"/>
              <a:gd name="connsiteX726" fmla="*/ 77889 w 7467600"/>
              <a:gd name="connsiteY726" fmla="*/ 3138440 h 6858000"/>
              <a:gd name="connsiteX727" fmla="*/ 0 w 7467600"/>
              <a:gd name="connsiteY727" fmla="*/ 3271395 h 6858000"/>
              <a:gd name="connsiteX728" fmla="*/ 0 w 7467600"/>
              <a:gd name="connsiteY728" fmla="*/ 3153002 h 6858000"/>
              <a:gd name="connsiteX729" fmla="*/ 2386 w 7467600"/>
              <a:gd name="connsiteY729" fmla="*/ 3149203 h 6858000"/>
              <a:gd name="connsiteX730" fmla="*/ 89753 w 7467600"/>
              <a:gd name="connsiteY730" fmla="*/ 2987702 h 6858000"/>
              <a:gd name="connsiteX731" fmla="*/ 76869 w 7467600"/>
              <a:gd name="connsiteY731" fmla="*/ 3005404 h 6858000"/>
              <a:gd name="connsiteX732" fmla="*/ 32049 w 7467600"/>
              <a:gd name="connsiteY732" fmla="*/ 3065814 h 6858000"/>
              <a:gd name="connsiteX733" fmla="*/ 0 w 7467600"/>
              <a:gd name="connsiteY733" fmla="*/ 3108744 h 6858000"/>
              <a:gd name="connsiteX734" fmla="*/ 0 w 7467600"/>
              <a:gd name="connsiteY734" fmla="*/ 3058059 h 6858000"/>
              <a:gd name="connsiteX735" fmla="*/ 7610 w 7467600"/>
              <a:gd name="connsiteY735" fmla="*/ 3047889 h 6858000"/>
              <a:gd name="connsiteX736" fmla="*/ 52419 w 7467600"/>
              <a:gd name="connsiteY736" fmla="*/ 2987479 h 6858000"/>
              <a:gd name="connsiteX737" fmla="*/ 59142 w 7467600"/>
              <a:gd name="connsiteY737" fmla="*/ 2978488 h 6858000"/>
              <a:gd name="connsiteX738" fmla="*/ 0 w 7467600"/>
              <a:gd name="connsiteY738" fmla="*/ 3015334 h 6858000"/>
              <a:gd name="connsiteX739" fmla="*/ 0 w 7467600"/>
              <a:gd name="connsiteY739" fmla="*/ 2914286 h 6858000"/>
              <a:gd name="connsiteX740" fmla="*/ 36383 w 7467600"/>
              <a:gd name="connsiteY740" fmla="*/ 2901128 h 6858000"/>
              <a:gd name="connsiteX741" fmla="*/ 156329 w 7467600"/>
              <a:gd name="connsiteY741" fmla="*/ 2840533 h 6858000"/>
              <a:gd name="connsiteX742" fmla="*/ 358355 w 7467600"/>
              <a:gd name="connsiteY742" fmla="*/ 2620471 h 6858000"/>
              <a:gd name="connsiteX743" fmla="*/ 510577 w 7467600"/>
              <a:gd name="connsiteY743" fmla="*/ 2501244 h 6858000"/>
              <a:gd name="connsiteX744" fmla="*/ 211967 w 7467600"/>
              <a:gd name="connsiteY744" fmla="*/ 2479171 h 6858000"/>
              <a:gd name="connsiteX745" fmla="*/ 0 w 7467600"/>
              <a:gd name="connsiteY745" fmla="*/ 2476398 h 6858000"/>
              <a:gd name="connsiteX746" fmla="*/ 0 w 7467600"/>
              <a:gd name="connsiteY746" fmla="*/ 2389189 h 6858000"/>
              <a:gd name="connsiteX747" fmla="*/ 103062 w 7467600"/>
              <a:gd name="connsiteY747" fmla="*/ 2389518 h 6858000"/>
              <a:gd name="connsiteX748" fmla="*/ 510734 w 7467600"/>
              <a:gd name="connsiteY748" fmla="*/ 2416201 h 6858000"/>
              <a:gd name="connsiteX749" fmla="*/ 279257 w 7467600"/>
              <a:gd name="connsiteY749" fmla="*/ 2092102 h 6858000"/>
              <a:gd name="connsiteX750" fmla="*/ 65265 w 7467600"/>
              <a:gd name="connsiteY750" fmla="*/ 2006049 h 6858000"/>
              <a:gd name="connsiteX751" fmla="*/ 0 w 7467600"/>
              <a:gd name="connsiteY751" fmla="*/ 1982532 h 6858000"/>
              <a:gd name="connsiteX752" fmla="*/ 0 w 7467600"/>
              <a:gd name="connsiteY752" fmla="*/ 1912789 h 6858000"/>
              <a:gd name="connsiteX753" fmla="*/ 97460 w 7467600"/>
              <a:gd name="connsiteY753" fmla="*/ 1953725 h 6858000"/>
              <a:gd name="connsiteX754" fmla="*/ 221272 w 7467600"/>
              <a:gd name="connsiteY754" fmla="*/ 1980766 h 6858000"/>
              <a:gd name="connsiteX755" fmla="*/ 116765 w 7467600"/>
              <a:gd name="connsiteY755" fmla="*/ 1911033 h 6858000"/>
              <a:gd name="connsiteX756" fmla="*/ 16405 w 7467600"/>
              <a:gd name="connsiteY756" fmla="*/ 1803412 h 6858000"/>
              <a:gd name="connsiteX757" fmla="*/ 0 w 7467600"/>
              <a:gd name="connsiteY757" fmla="*/ 1784777 h 6858000"/>
              <a:gd name="connsiteX758" fmla="*/ 0 w 7467600"/>
              <a:gd name="connsiteY758" fmla="*/ 1740082 h 6858000"/>
              <a:gd name="connsiteX759" fmla="*/ 39394 w 7467600"/>
              <a:gd name="connsiteY759" fmla="*/ 1784856 h 6858000"/>
              <a:gd name="connsiteX760" fmla="*/ 135813 w 7467600"/>
              <a:gd name="connsiteY760" fmla="*/ 1888838 h 6858000"/>
              <a:gd name="connsiteX761" fmla="*/ 242575 w 7467600"/>
              <a:gd name="connsiteY761" fmla="*/ 1958841 h 6858000"/>
              <a:gd name="connsiteX762" fmla="*/ 82197 w 7467600"/>
              <a:gd name="connsiteY762" fmla="*/ 1754826 h 6858000"/>
              <a:gd name="connsiteX763" fmla="*/ 0 w 7467600"/>
              <a:gd name="connsiteY763" fmla="*/ 1679650 h 6858000"/>
              <a:gd name="connsiteX764" fmla="*/ 0 w 7467600"/>
              <a:gd name="connsiteY764" fmla="*/ 1602463 h 6858000"/>
              <a:gd name="connsiteX765" fmla="*/ 84689 w 7467600"/>
              <a:gd name="connsiteY765" fmla="*/ 1677442 h 6858000"/>
              <a:gd name="connsiteX766" fmla="*/ 298437 w 7467600"/>
              <a:gd name="connsiteY766" fmla="*/ 1968019 h 6858000"/>
              <a:gd name="connsiteX767" fmla="*/ 227269 w 7467600"/>
              <a:gd name="connsiteY767" fmla="*/ 1114064 h 6858000"/>
              <a:gd name="connsiteX768" fmla="*/ 248003 w 7467600"/>
              <a:gd name="connsiteY768" fmla="*/ 1089613 h 6858000"/>
              <a:gd name="connsiteX769" fmla="*/ 427020 w 7467600"/>
              <a:gd name="connsiteY769" fmla="*/ 1619803 h 6858000"/>
              <a:gd name="connsiteX770" fmla="*/ 340345 w 7467600"/>
              <a:gd name="connsiteY770" fmla="*/ 2027739 h 6858000"/>
              <a:gd name="connsiteX771" fmla="*/ 360865 w 7467600"/>
              <a:gd name="connsiteY771" fmla="*/ 2044827 h 6858000"/>
              <a:gd name="connsiteX772" fmla="*/ 560414 w 7467600"/>
              <a:gd name="connsiteY772" fmla="*/ 2421457 h 6858000"/>
              <a:gd name="connsiteX773" fmla="*/ 1359703 w 7467600"/>
              <a:gd name="connsiteY773" fmla="*/ 2578554 h 6858000"/>
              <a:gd name="connsiteX774" fmla="*/ 1359422 w 7467600"/>
              <a:gd name="connsiteY774" fmla="*/ 2577994 h 6858000"/>
              <a:gd name="connsiteX775" fmla="*/ 828701 w 7467600"/>
              <a:gd name="connsiteY775" fmla="*/ 1839520 h 6858000"/>
              <a:gd name="connsiteX776" fmla="*/ 494427 w 7467600"/>
              <a:gd name="connsiteY776" fmla="*/ 1092333 h 6858000"/>
              <a:gd name="connsiteX777" fmla="*/ 506322 w 7467600"/>
              <a:gd name="connsiteY777" fmla="*/ 1020997 h 6858000"/>
              <a:gd name="connsiteX778" fmla="*/ 4570198 w 7467600"/>
              <a:gd name="connsiteY778" fmla="*/ 978081 h 6858000"/>
              <a:gd name="connsiteX779" fmla="*/ 4523691 w 7467600"/>
              <a:gd name="connsiteY779" fmla="*/ 1127776 h 6858000"/>
              <a:gd name="connsiteX780" fmla="*/ 4509875 w 7467600"/>
              <a:gd name="connsiteY780" fmla="*/ 1167552 h 6858000"/>
              <a:gd name="connsiteX781" fmla="*/ 4478168 w 7467600"/>
              <a:gd name="connsiteY781" fmla="*/ 1260735 h 6858000"/>
              <a:gd name="connsiteX782" fmla="*/ 4409309 w 7467600"/>
              <a:gd name="connsiteY782" fmla="*/ 1666996 h 6858000"/>
              <a:gd name="connsiteX783" fmla="*/ 4370031 w 7467600"/>
              <a:gd name="connsiteY783" fmla="*/ 1955666 h 6858000"/>
              <a:gd name="connsiteX784" fmla="*/ 4570198 w 7467600"/>
              <a:gd name="connsiteY784" fmla="*/ 978081 h 6858000"/>
              <a:gd name="connsiteX785" fmla="*/ 4557898 w 7467600"/>
              <a:gd name="connsiteY785" fmla="*/ 900011 h 6858000"/>
              <a:gd name="connsiteX786" fmla="*/ 4344840 w 7467600"/>
              <a:gd name="connsiteY786" fmla="*/ 1922038 h 6858000"/>
              <a:gd name="connsiteX787" fmla="*/ 4378710 w 7467600"/>
              <a:gd name="connsiteY787" fmla="*/ 1665516 h 6858000"/>
              <a:gd name="connsiteX788" fmla="*/ 4448798 w 7467600"/>
              <a:gd name="connsiteY788" fmla="*/ 1253024 h 6858000"/>
              <a:gd name="connsiteX789" fmla="*/ 4480315 w 7467600"/>
              <a:gd name="connsiteY789" fmla="*/ 1158454 h 6858000"/>
              <a:gd name="connsiteX790" fmla="*/ 4494133 w 7467600"/>
              <a:gd name="connsiteY790" fmla="*/ 1118676 h 6858000"/>
              <a:gd name="connsiteX791" fmla="*/ 4557898 w 7467600"/>
              <a:gd name="connsiteY791" fmla="*/ 900011 h 6858000"/>
              <a:gd name="connsiteX792" fmla="*/ 5870151 w 7467600"/>
              <a:gd name="connsiteY792" fmla="*/ 898890 h 6858000"/>
              <a:gd name="connsiteX793" fmla="*/ 5861335 w 7467600"/>
              <a:gd name="connsiteY793" fmla="*/ 899177 h 6858000"/>
              <a:gd name="connsiteX794" fmla="*/ 5843702 w 7467600"/>
              <a:gd name="connsiteY794" fmla="*/ 899748 h 6858000"/>
              <a:gd name="connsiteX795" fmla="*/ 5651107 w 7467600"/>
              <a:gd name="connsiteY795" fmla="*/ 920306 h 6858000"/>
              <a:gd name="connsiteX796" fmla="*/ 5459407 w 7467600"/>
              <a:gd name="connsiteY796" fmla="*/ 940975 h 6858000"/>
              <a:gd name="connsiteX797" fmla="*/ 5374846 w 7467600"/>
              <a:gd name="connsiteY797" fmla="*/ 941988 h 6858000"/>
              <a:gd name="connsiteX798" fmla="*/ 5256105 w 7467600"/>
              <a:gd name="connsiteY798" fmla="*/ 945632 h 6858000"/>
              <a:gd name="connsiteX799" fmla="*/ 5107071 w 7467600"/>
              <a:gd name="connsiteY799" fmla="*/ 969720 h 6858000"/>
              <a:gd name="connsiteX800" fmla="*/ 4998681 w 7467600"/>
              <a:gd name="connsiteY800" fmla="*/ 988771 h 6858000"/>
              <a:gd name="connsiteX801" fmla="*/ 5870151 w 7467600"/>
              <a:gd name="connsiteY801" fmla="*/ 898890 h 6858000"/>
              <a:gd name="connsiteX802" fmla="*/ 5504425 w 7467600"/>
              <a:gd name="connsiteY802" fmla="*/ 848067 h 6858000"/>
              <a:gd name="connsiteX803" fmla="*/ 4968849 w 7467600"/>
              <a:gd name="connsiteY803" fmla="*/ 962318 h 6858000"/>
              <a:gd name="connsiteX804" fmla="*/ 5104039 w 7467600"/>
              <a:gd name="connsiteY804" fmla="*/ 940634 h 6858000"/>
              <a:gd name="connsiteX805" fmla="*/ 5256311 w 7467600"/>
              <a:gd name="connsiteY805" fmla="*/ 916490 h 6858000"/>
              <a:gd name="connsiteX806" fmla="*/ 5377381 w 7467600"/>
              <a:gd name="connsiteY806" fmla="*/ 912671 h 6858000"/>
              <a:gd name="connsiteX807" fmla="*/ 5460148 w 7467600"/>
              <a:gd name="connsiteY807" fmla="*/ 911442 h 6858000"/>
              <a:gd name="connsiteX808" fmla="*/ 5648971 w 7467600"/>
              <a:gd name="connsiteY808" fmla="*/ 891331 h 6858000"/>
              <a:gd name="connsiteX809" fmla="*/ 5844807 w 7467600"/>
              <a:gd name="connsiteY809" fmla="*/ 870718 h 6858000"/>
              <a:gd name="connsiteX810" fmla="*/ 5862975 w 7467600"/>
              <a:gd name="connsiteY810" fmla="*/ 869756 h 6858000"/>
              <a:gd name="connsiteX811" fmla="*/ 5920887 w 7467600"/>
              <a:gd name="connsiteY811" fmla="*/ 865929 h 6858000"/>
              <a:gd name="connsiteX812" fmla="*/ 5504425 w 7467600"/>
              <a:gd name="connsiteY812" fmla="*/ 848067 h 6858000"/>
              <a:gd name="connsiteX813" fmla="*/ 3607114 w 7467600"/>
              <a:gd name="connsiteY813" fmla="*/ 467441 h 6858000"/>
              <a:gd name="connsiteX814" fmla="*/ 3296242 w 7467600"/>
              <a:gd name="connsiteY814" fmla="*/ 807991 h 6858000"/>
              <a:gd name="connsiteX815" fmla="*/ 3174674 w 7467600"/>
              <a:gd name="connsiteY815" fmla="*/ 919759 h 6858000"/>
              <a:gd name="connsiteX816" fmla="*/ 3042978 w 7467600"/>
              <a:gd name="connsiteY816" fmla="*/ 1054894 h 6858000"/>
              <a:gd name="connsiteX817" fmla="*/ 2968914 w 7467600"/>
              <a:gd name="connsiteY817" fmla="*/ 1133756 h 6858000"/>
              <a:gd name="connsiteX818" fmla="*/ 3103823 w 7467600"/>
              <a:gd name="connsiteY818" fmla="*/ 1026814 h 6858000"/>
              <a:gd name="connsiteX819" fmla="*/ 3607114 w 7467600"/>
              <a:gd name="connsiteY819" fmla="*/ 467441 h 6858000"/>
              <a:gd name="connsiteX820" fmla="*/ 3744487 w 7467600"/>
              <a:gd name="connsiteY820" fmla="*/ 383136 h 6858000"/>
              <a:gd name="connsiteX821" fmla="*/ 3970213 w 7467600"/>
              <a:gd name="connsiteY821" fmla="*/ 995559 h 6858000"/>
              <a:gd name="connsiteX822" fmla="*/ 3744487 w 7467600"/>
              <a:gd name="connsiteY822" fmla="*/ 383136 h 6858000"/>
              <a:gd name="connsiteX823" fmla="*/ 3624562 w 7467600"/>
              <a:gd name="connsiteY823" fmla="*/ 367041 h 6858000"/>
              <a:gd name="connsiteX824" fmla="*/ 3489712 w 7467600"/>
              <a:gd name="connsiteY824" fmla="*/ 485386 h 6858000"/>
              <a:gd name="connsiteX825" fmla="*/ 3182994 w 7467600"/>
              <a:gd name="connsiteY825" fmla="*/ 828265 h 6858000"/>
              <a:gd name="connsiteX826" fmla="*/ 2892114 w 7467600"/>
              <a:gd name="connsiteY826" fmla="*/ 1172635 h 6858000"/>
              <a:gd name="connsiteX827" fmla="*/ 3021459 w 7467600"/>
              <a:gd name="connsiteY827" fmla="*/ 1035385 h 6858000"/>
              <a:gd name="connsiteX828" fmla="*/ 3153873 w 7467600"/>
              <a:gd name="connsiteY828" fmla="*/ 898971 h 6858000"/>
              <a:gd name="connsiteX829" fmla="*/ 3276511 w 7467600"/>
              <a:gd name="connsiteY829" fmla="*/ 786423 h 6858000"/>
              <a:gd name="connsiteX830" fmla="*/ 3584154 w 7467600"/>
              <a:gd name="connsiteY830" fmla="*/ 448218 h 6858000"/>
              <a:gd name="connsiteX831" fmla="*/ 3624562 w 7467600"/>
              <a:gd name="connsiteY831" fmla="*/ 367041 h 6858000"/>
              <a:gd name="connsiteX832" fmla="*/ 3766672 w 7467600"/>
              <a:gd name="connsiteY832" fmla="*/ 359429 h 6858000"/>
              <a:gd name="connsiteX833" fmla="*/ 3996338 w 7467600"/>
              <a:gd name="connsiteY833" fmla="*/ 968237 h 6858000"/>
              <a:gd name="connsiteX834" fmla="*/ 3766672 w 7467600"/>
              <a:gd name="connsiteY834" fmla="*/ 359429 h 6858000"/>
              <a:gd name="connsiteX835" fmla="*/ 5805386 w 7467600"/>
              <a:gd name="connsiteY835" fmla="*/ 239240 h 6858000"/>
              <a:gd name="connsiteX836" fmla="*/ 5736947 w 7467600"/>
              <a:gd name="connsiteY836" fmla="*/ 261367 h 6858000"/>
              <a:gd name="connsiteX837" fmla="*/ 5427012 w 7467600"/>
              <a:gd name="connsiteY837" fmla="*/ 311272 h 6858000"/>
              <a:gd name="connsiteX838" fmla="*/ 5147818 w 7467600"/>
              <a:gd name="connsiteY838" fmla="*/ 322112 h 6858000"/>
              <a:gd name="connsiteX839" fmla="*/ 5060854 w 7467600"/>
              <a:gd name="connsiteY839" fmla="*/ 311882 h 6858000"/>
              <a:gd name="connsiteX840" fmla="*/ 4945989 w 7467600"/>
              <a:gd name="connsiteY840" fmla="*/ 300516 h 6858000"/>
              <a:gd name="connsiteX841" fmla="*/ 5410479 w 7467600"/>
              <a:gd name="connsiteY841" fmla="*/ 348434 h 6858000"/>
              <a:gd name="connsiteX842" fmla="*/ 5805386 w 7467600"/>
              <a:gd name="connsiteY842" fmla="*/ 239240 h 6858000"/>
              <a:gd name="connsiteX843" fmla="*/ 5905192 w 7467600"/>
              <a:gd name="connsiteY843" fmla="*/ 163079 h 6858000"/>
              <a:gd name="connsiteX844" fmla="*/ 5865655 w 7467600"/>
              <a:gd name="connsiteY844" fmla="*/ 171901 h 6858000"/>
              <a:gd name="connsiteX845" fmla="*/ 5259740 w 7467600"/>
              <a:gd name="connsiteY845" fmla="*/ 257013 h 6858000"/>
              <a:gd name="connsiteX846" fmla="*/ 5208466 w 7467600"/>
              <a:gd name="connsiteY846" fmla="*/ 257550 h 6858000"/>
              <a:gd name="connsiteX847" fmla="*/ 4980204 w 7467600"/>
              <a:gd name="connsiteY847" fmla="*/ 271903 h 6858000"/>
              <a:gd name="connsiteX848" fmla="*/ 5068068 w 7467600"/>
              <a:gd name="connsiteY848" fmla="*/ 282244 h 6858000"/>
              <a:gd name="connsiteX849" fmla="*/ 5153231 w 7467600"/>
              <a:gd name="connsiteY849" fmla="*/ 292240 h 6858000"/>
              <a:gd name="connsiteX850" fmla="*/ 5426491 w 7467600"/>
              <a:gd name="connsiteY850" fmla="*/ 281128 h 6858000"/>
              <a:gd name="connsiteX851" fmla="*/ 5731212 w 7467600"/>
              <a:gd name="connsiteY851" fmla="*/ 231951 h 6858000"/>
              <a:gd name="connsiteX852" fmla="*/ 5905192 w 7467600"/>
              <a:gd name="connsiteY852" fmla="*/ 163079 h 6858000"/>
              <a:gd name="connsiteX853" fmla="*/ 5944437 w 7467600"/>
              <a:gd name="connsiteY853" fmla="*/ 113829 h 6858000"/>
              <a:gd name="connsiteX854" fmla="*/ 5825032 w 7467600"/>
              <a:gd name="connsiteY854" fmla="*/ 146405 h 6858000"/>
              <a:gd name="connsiteX855" fmla="*/ 4955599 w 7467600"/>
              <a:gd name="connsiteY855" fmla="*/ 247008 h 6858000"/>
              <a:gd name="connsiteX856" fmla="*/ 5210104 w 7467600"/>
              <a:gd name="connsiteY856" fmla="*/ 228123 h 6858000"/>
              <a:gd name="connsiteX857" fmla="*/ 5261015 w 7467600"/>
              <a:gd name="connsiteY857" fmla="*/ 227087 h 6858000"/>
              <a:gd name="connsiteX858" fmla="*/ 5861181 w 7467600"/>
              <a:gd name="connsiteY858" fmla="*/ 143093 h 6858000"/>
              <a:gd name="connsiteX859" fmla="*/ 5961252 w 7467600"/>
              <a:gd name="connsiteY859" fmla="*/ 114820 h 6858000"/>
              <a:gd name="connsiteX860" fmla="*/ 5944437 w 7467600"/>
              <a:gd name="connsiteY860" fmla="*/ 113829 h 6858000"/>
              <a:gd name="connsiteX861" fmla="*/ 3882765 w 7467600"/>
              <a:gd name="connsiteY861" fmla="*/ 0 h 6858000"/>
              <a:gd name="connsiteX862" fmla="*/ 3995099 w 7467600"/>
              <a:gd name="connsiteY862" fmla="*/ 0 h 6858000"/>
              <a:gd name="connsiteX863" fmla="*/ 4163818 w 7467600"/>
              <a:gd name="connsiteY863" fmla="*/ 234104 h 6858000"/>
              <a:gd name="connsiteX864" fmla="*/ 4172099 w 7467600"/>
              <a:gd name="connsiteY864" fmla="*/ 234207 h 6858000"/>
              <a:gd name="connsiteX865" fmla="*/ 4784282 w 7467600"/>
              <a:gd name="connsiteY865" fmla="*/ 276561 h 6858000"/>
              <a:gd name="connsiteX866" fmla="*/ 4801687 w 7467600"/>
              <a:gd name="connsiteY866" fmla="*/ 267764 h 6858000"/>
              <a:gd name="connsiteX867" fmla="*/ 6082788 w 7467600"/>
              <a:gd name="connsiteY867" fmla="*/ 64119 h 6858000"/>
              <a:gd name="connsiteX868" fmla="*/ 6099442 w 7467600"/>
              <a:gd name="connsiteY868" fmla="*/ 82568 h 6858000"/>
              <a:gd name="connsiteX869" fmla="*/ 4804137 w 7467600"/>
              <a:gd name="connsiteY869" fmla="*/ 320931 h 6858000"/>
              <a:gd name="connsiteX870" fmla="*/ 4227047 w 7467600"/>
              <a:gd name="connsiteY870" fmla="*/ 313415 h 6858000"/>
              <a:gd name="connsiteX871" fmla="*/ 4346041 w 7467600"/>
              <a:gd name="connsiteY871" fmla="*/ 456086 h 6858000"/>
              <a:gd name="connsiteX872" fmla="*/ 4870967 w 7467600"/>
              <a:gd name="connsiteY872" fmla="*/ 963061 h 6858000"/>
              <a:gd name="connsiteX873" fmla="*/ 4889647 w 7467600"/>
              <a:gd name="connsiteY873" fmla="*/ 957147 h 6858000"/>
              <a:gd name="connsiteX874" fmla="*/ 5422504 w 7467600"/>
              <a:gd name="connsiteY874" fmla="*/ 805191 h 6858000"/>
              <a:gd name="connsiteX875" fmla="*/ 6087656 w 7467600"/>
              <a:gd name="connsiteY875" fmla="*/ 826703 h 6858000"/>
              <a:gd name="connsiteX876" fmla="*/ 6058717 w 7467600"/>
              <a:gd name="connsiteY876" fmla="*/ 865992 h 6858000"/>
              <a:gd name="connsiteX877" fmla="*/ 4974153 w 7467600"/>
              <a:gd name="connsiteY877" fmla="*/ 1045456 h 6858000"/>
              <a:gd name="connsiteX878" fmla="*/ 5627835 w 7467600"/>
              <a:gd name="connsiteY878" fmla="*/ 1472077 h 6858000"/>
              <a:gd name="connsiteX879" fmla="*/ 5629817 w 7467600"/>
              <a:gd name="connsiteY879" fmla="*/ 1471412 h 6858000"/>
              <a:gd name="connsiteX880" fmla="*/ 5634124 w 7467600"/>
              <a:gd name="connsiteY880" fmla="*/ 1470572 h 6858000"/>
              <a:gd name="connsiteX881" fmla="*/ 5755832 w 7467600"/>
              <a:gd name="connsiteY881" fmla="*/ 1383886 h 6858000"/>
              <a:gd name="connsiteX882" fmla="*/ 6014186 w 7467600"/>
              <a:gd name="connsiteY882" fmla="*/ 1279799 h 6858000"/>
              <a:gd name="connsiteX883" fmla="*/ 6901619 w 7467600"/>
              <a:gd name="connsiteY883" fmla="*/ 1047874 h 6858000"/>
              <a:gd name="connsiteX884" fmla="*/ 6931566 w 7467600"/>
              <a:gd name="connsiteY884" fmla="*/ 1062034 h 6858000"/>
              <a:gd name="connsiteX885" fmla="*/ 5790982 w 7467600"/>
              <a:gd name="connsiteY885" fmla="*/ 1561380 h 6858000"/>
              <a:gd name="connsiteX886" fmla="*/ 6188971 w 7467600"/>
              <a:gd name="connsiteY886" fmla="*/ 1755168 h 6858000"/>
              <a:gd name="connsiteX887" fmla="*/ 6202446 w 7467600"/>
              <a:gd name="connsiteY887" fmla="*/ 1752268 h 6858000"/>
              <a:gd name="connsiteX888" fmla="*/ 7179560 w 7467600"/>
              <a:gd name="connsiteY888" fmla="*/ 1467551 h 6858000"/>
              <a:gd name="connsiteX889" fmla="*/ 7158730 w 7467600"/>
              <a:gd name="connsiteY889" fmla="*/ 1507835 h 6858000"/>
              <a:gd name="connsiteX890" fmla="*/ 6326959 w 7467600"/>
              <a:gd name="connsiteY890" fmla="*/ 1817686 h 6858000"/>
              <a:gd name="connsiteX891" fmla="*/ 6537433 w 7467600"/>
              <a:gd name="connsiteY891" fmla="*/ 1907790 h 6858000"/>
              <a:gd name="connsiteX892" fmla="*/ 6550221 w 7467600"/>
              <a:gd name="connsiteY892" fmla="*/ 1910729 h 6858000"/>
              <a:gd name="connsiteX893" fmla="*/ 6964438 w 7467600"/>
              <a:gd name="connsiteY893" fmla="*/ 2209505 h 6858000"/>
              <a:gd name="connsiteX894" fmla="*/ 7367862 w 7467600"/>
              <a:gd name="connsiteY894" fmla="*/ 2806833 h 6858000"/>
              <a:gd name="connsiteX895" fmla="*/ 7364329 w 7467600"/>
              <a:gd name="connsiteY895" fmla="*/ 2826907 h 6858000"/>
              <a:gd name="connsiteX896" fmla="*/ 7290545 w 7467600"/>
              <a:gd name="connsiteY896" fmla="*/ 2850663 h 6858000"/>
              <a:gd name="connsiteX897" fmla="*/ 6472036 w 7467600"/>
              <a:gd name="connsiteY897" fmla="*/ 1959003 h 6858000"/>
              <a:gd name="connsiteX898" fmla="*/ 5792897 w 7467600"/>
              <a:gd name="connsiteY898" fmla="*/ 1647747 h 6858000"/>
              <a:gd name="connsiteX899" fmla="*/ 5842751 w 7467600"/>
              <a:gd name="connsiteY899" fmla="*/ 1816112 h 6858000"/>
              <a:gd name="connsiteX900" fmla="*/ 5847424 w 7467600"/>
              <a:gd name="connsiteY900" fmla="*/ 1815776 h 6858000"/>
              <a:gd name="connsiteX901" fmla="*/ 6399821 w 7467600"/>
              <a:gd name="connsiteY901" fmla="*/ 2344799 h 6858000"/>
              <a:gd name="connsiteX902" fmla="*/ 6323232 w 7467600"/>
              <a:gd name="connsiteY902" fmla="*/ 2389634 h 6858000"/>
              <a:gd name="connsiteX903" fmla="*/ 5942958 w 7467600"/>
              <a:gd name="connsiteY903" fmla="*/ 2077708 h 6858000"/>
              <a:gd name="connsiteX904" fmla="*/ 5921559 w 7467600"/>
              <a:gd name="connsiteY904" fmla="*/ 2378596 h 6858000"/>
              <a:gd name="connsiteX905" fmla="*/ 5817651 w 7467600"/>
              <a:gd name="connsiteY905" fmla="*/ 3023919 h 6858000"/>
              <a:gd name="connsiteX906" fmla="*/ 5729634 w 7467600"/>
              <a:gd name="connsiteY906" fmla="*/ 3051849 h 6858000"/>
              <a:gd name="connsiteX907" fmla="*/ 5611018 w 7467600"/>
              <a:gd name="connsiteY907" fmla="*/ 2316769 h 6858000"/>
              <a:gd name="connsiteX908" fmla="*/ 5687608 w 7467600"/>
              <a:gd name="connsiteY908" fmla="*/ 2039972 h 6858000"/>
              <a:gd name="connsiteX909" fmla="*/ 5657554 w 7467600"/>
              <a:gd name="connsiteY909" fmla="*/ 1576445 h 6858000"/>
              <a:gd name="connsiteX910" fmla="*/ 5150475 w 7467600"/>
              <a:gd name="connsiteY910" fmla="*/ 1274012 h 6858000"/>
              <a:gd name="connsiteX911" fmla="*/ 5349142 w 7467600"/>
              <a:gd name="connsiteY911" fmla="*/ 2204405 h 6858000"/>
              <a:gd name="connsiteX912" fmla="*/ 5262214 w 7467600"/>
              <a:gd name="connsiteY912" fmla="*/ 2233836 h 6858000"/>
              <a:gd name="connsiteX913" fmla="*/ 4981539 w 7467600"/>
              <a:gd name="connsiteY913" fmla="*/ 1542201 h 6858000"/>
              <a:gd name="connsiteX914" fmla="*/ 4958461 w 7467600"/>
              <a:gd name="connsiteY914" fmla="*/ 1136957 h 6858000"/>
              <a:gd name="connsiteX915" fmla="*/ 4655015 w 7467600"/>
              <a:gd name="connsiteY915" fmla="*/ 891426 h 6858000"/>
              <a:gd name="connsiteX916" fmla="*/ 4348002 w 7467600"/>
              <a:gd name="connsiteY916" fmla="*/ 2205895 h 6858000"/>
              <a:gd name="connsiteX917" fmla="*/ 4262250 w 7467600"/>
              <a:gd name="connsiteY917" fmla="*/ 2219972 h 6858000"/>
              <a:gd name="connsiteX918" fmla="*/ 4550611 w 7467600"/>
              <a:gd name="connsiteY918" fmla="*/ 817540 h 6858000"/>
              <a:gd name="connsiteX919" fmla="*/ 4564418 w 7467600"/>
              <a:gd name="connsiteY919" fmla="*/ 808293 h 6858000"/>
              <a:gd name="connsiteX920" fmla="*/ 4266388 w 7467600"/>
              <a:gd name="connsiteY920" fmla="*/ 500083 h 6858000"/>
              <a:gd name="connsiteX921" fmla="*/ 4032842 w 7467600"/>
              <a:gd name="connsiteY921" fmla="*/ 211809 h 6858000"/>
              <a:gd name="connsiteX922" fmla="*/ 3882765 w 7467600"/>
              <a:gd name="connsiteY922" fmla="*/ 0 h 6858000"/>
              <a:gd name="connsiteX923" fmla="*/ 3721337 w 7467600"/>
              <a:gd name="connsiteY923" fmla="*/ 0 h 6858000"/>
              <a:gd name="connsiteX924" fmla="*/ 3797544 w 7467600"/>
              <a:gd name="connsiteY924" fmla="*/ 0 h 6858000"/>
              <a:gd name="connsiteX925" fmla="*/ 3775734 w 7467600"/>
              <a:gd name="connsiteY925" fmla="*/ 95131 h 6858000"/>
              <a:gd name="connsiteX926" fmla="*/ 3724807 w 7467600"/>
              <a:gd name="connsiteY926" fmla="*/ 272257 h 6858000"/>
              <a:gd name="connsiteX927" fmla="*/ 3726844 w 7467600"/>
              <a:gd name="connsiteY927" fmla="*/ 282988 h 6858000"/>
              <a:gd name="connsiteX928" fmla="*/ 3742664 w 7467600"/>
              <a:gd name="connsiteY928" fmla="*/ 279918 h 6858000"/>
              <a:gd name="connsiteX929" fmla="*/ 4103910 w 7467600"/>
              <a:gd name="connsiteY929" fmla="*/ 1161917 h 6858000"/>
              <a:gd name="connsiteX930" fmla="*/ 4020269 w 7467600"/>
              <a:gd name="connsiteY930" fmla="*/ 1200406 h 6858000"/>
              <a:gd name="connsiteX931" fmla="*/ 3674882 w 7467600"/>
              <a:gd name="connsiteY931" fmla="*/ 488524 h 6858000"/>
              <a:gd name="connsiteX932" fmla="*/ 3132682 w 7467600"/>
              <a:gd name="connsiteY932" fmla="*/ 1072284 h 6858000"/>
              <a:gd name="connsiteX933" fmla="*/ 2716346 w 7467600"/>
              <a:gd name="connsiteY933" fmla="*/ 1276376 h 6858000"/>
              <a:gd name="connsiteX934" fmla="*/ 2716772 w 7467600"/>
              <a:gd name="connsiteY934" fmla="*/ 1255462 h 6858000"/>
              <a:gd name="connsiteX935" fmla="*/ 3471096 w 7467600"/>
              <a:gd name="connsiteY935" fmla="*/ 437072 h 6858000"/>
              <a:gd name="connsiteX936" fmla="*/ 3639057 w 7467600"/>
              <a:gd name="connsiteY936" fmla="*/ 286334 h 6858000"/>
              <a:gd name="connsiteX937" fmla="*/ 3640309 w 7467600"/>
              <a:gd name="connsiteY937" fmla="*/ 284664 h 6858000"/>
              <a:gd name="connsiteX938" fmla="*/ 3646022 w 7467600"/>
              <a:gd name="connsiteY938" fmla="*/ 276711 h 6858000"/>
              <a:gd name="connsiteX939" fmla="*/ 3707943 w 7467600"/>
              <a:gd name="connsiteY939" fmla="*/ 65958 h 6858000"/>
              <a:gd name="connsiteX940" fmla="*/ 3721337 w 7467600"/>
              <a:gd name="connsiteY940" fmla="*/ 0 h 6858000"/>
              <a:gd name="connsiteX941" fmla="*/ 2867960 w 7467600"/>
              <a:gd name="connsiteY941" fmla="*/ 0 h 6858000"/>
              <a:gd name="connsiteX942" fmla="*/ 2926351 w 7467600"/>
              <a:gd name="connsiteY942" fmla="*/ 0 h 6858000"/>
              <a:gd name="connsiteX943" fmla="*/ 2902823 w 7467600"/>
              <a:gd name="connsiteY943" fmla="*/ 262929 h 6858000"/>
              <a:gd name="connsiteX944" fmla="*/ 2940663 w 7467600"/>
              <a:gd name="connsiteY944" fmla="*/ 140884 h 6858000"/>
              <a:gd name="connsiteX945" fmla="*/ 2947039 w 7467600"/>
              <a:gd name="connsiteY945" fmla="*/ 122524 h 6858000"/>
              <a:gd name="connsiteX946" fmla="*/ 2984316 w 7467600"/>
              <a:gd name="connsiteY946" fmla="*/ 0 h 6858000"/>
              <a:gd name="connsiteX947" fmla="*/ 3016114 w 7467600"/>
              <a:gd name="connsiteY947" fmla="*/ 0 h 6858000"/>
              <a:gd name="connsiteX948" fmla="*/ 2979949 w 7467600"/>
              <a:gd name="connsiteY948" fmla="*/ 119274 h 6858000"/>
              <a:gd name="connsiteX949" fmla="*/ 3023879 w 7467600"/>
              <a:gd name="connsiteY949" fmla="*/ 0 h 6858000"/>
              <a:gd name="connsiteX950" fmla="*/ 3105400 w 7467600"/>
              <a:gd name="connsiteY950" fmla="*/ 0 h 6858000"/>
              <a:gd name="connsiteX951" fmla="*/ 3094669 w 7467600"/>
              <a:gd name="connsiteY951" fmla="*/ 30308 h 6858000"/>
              <a:gd name="connsiteX952" fmla="*/ 2901945 w 7467600"/>
              <a:gd name="connsiteY952" fmla="*/ 466538 h 6858000"/>
              <a:gd name="connsiteX953" fmla="*/ 2815209 w 7467600"/>
              <a:gd name="connsiteY953" fmla="*/ 497361 h 6858000"/>
              <a:gd name="connsiteX954" fmla="*/ 2844845 w 7467600"/>
              <a:gd name="connsiteY954" fmla="*/ 127638 h 6858000"/>
              <a:gd name="connsiteX955" fmla="*/ 2867960 w 7467600"/>
              <a:gd name="connsiteY955" fmla="*/ 0 h 6858000"/>
              <a:gd name="connsiteX956" fmla="*/ 1057230 w 7467600"/>
              <a:gd name="connsiteY956" fmla="*/ 0 h 6858000"/>
              <a:gd name="connsiteX957" fmla="*/ 1111003 w 7467600"/>
              <a:gd name="connsiteY957" fmla="*/ 0 h 6858000"/>
              <a:gd name="connsiteX958" fmla="*/ 1125553 w 7467600"/>
              <a:gd name="connsiteY958" fmla="*/ 52588 h 6858000"/>
              <a:gd name="connsiteX959" fmla="*/ 1304276 w 7467600"/>
              <a:gd name="connsiteY959" fmla="*/ 476275 h 6858000"/>
              <a:gd name="connsiteX960" fmla="*/ 1492066 w 7467600"/>
              <a:gd name="connsiteY960" fmla="*/ 886333 h 6858000"/>
              <a:gd name="connsiteX961" fmla="*/ 1423698 w 7467600"/>
              <a:gd name="connsiteY961" fmla="*/ 710817 h 6858000"/>
              <a:gd name="connsiteX962" fmla="*/ 1357609 w 7467600"/>
              <a:gd name="connsiteY962" fmla="*/ 532892 h 6858000"/>
              <a:gd name="connsiteX963" fmla="*/ 1309550 w 7467600"/>
              <a:gd name="connsiteY963" fmla="*/ 374031 h 6858000"/>
              <a:gd name="connsiteX964" fmla="*/ 1193673 w 7467600"/>
              <a:gd name="connsiteY964" fmla="*/ 49533 h 6858000"/>
              <a:gd name="connsiteX965" fmla="*/ 1164391 w 7467600"/>
              <a:gd name="connsiteY965" fmla="*/ 0 h 6858000"/>
              <a:gd name="connsiteX966" fmla="*/ 1200666 w 7467600"/>
              <a:gd name="connsiteY966" fmla="*/ 0 h 6858000"/>
              <a:gd name="connsiteX967" fmla="*/ 1223408 w 7467600"/>
              <a:gd name="connsiteY967" fmla="*/ 38996 h 6858000"/>
              <a:gd name="connsiteX968" fmla="*/ 1339635 w 7467600"/>
              <a:gd name="connsiteY968" fmla="*/ 365517 h 6858000"/>
              <a:gd name="connsiteX969" fmla="*/ 1387469 w 7467600"/>
              <a:gd name="connsiteY969" fmla="*/ 523079 h 6858000"/>
              <a:gd name="connsiteX970" fmla="*/ 1452685 w 7467600"/>
              <a:gd name="connsiteY970" fmla="*/ 699806 h 6858000"/>
              <a:gd name="connsiteX971" fmla="*/ 1492092 w 7467600"/>
              <a:gd name="connsiteY971" fmla="*/ 800424 h 6858000"/>
              <a:gd name="connsiteX972" fmla="*/ 1455302 w 7467600"/>
              <a:gd name="connsiteY972" fmla="*/ 632913 h 6858000"/>
              <a:gd name="connsiteX973" fmla="*/ 1222336 w 7467600"/>
              <a:gd name="connsiteY973" fmla="*/ 9480 h 6858000"/>
              <a:gd name="connsiteX974" fmla="*/ 1214634 w 7467600"/>
              <a:gd name="connsiteY974" fmla="*/ 0 h 6858000"/>
              <a:gd name="connsiteX975" fmla="*/ 1289827 w 7467600"/>
              <a:gd name="connsiteY975" fmla="*/ 0 h 6858000"/>
              <a:gd name="connsiteX976" fmla="*/ 1321076 w 7467600"/>
              <a:gd name="connsiteY976" fmla="*/ 59722 h 6858000"/>
              <a:gd name="connsiteX977" fmla="*/ 1512579 w 7467600"/>
              <a:gd name="connsiteY977" fmla="*/ 626441 h 6858000"/>
              <a:gd name="connsiteX978" fmla="*/ 1506076 w 7467600"/>
              <a:gd name="connsiteY978" fmla="*/ 1089289 h 6858000"/>
              <a:gd name="connsiteX979" fmla="*/ 1486346 w 7467600"/>
              <a:gd name="connsiteY979" fmla="*/ 1079919 h 6858000"/>
              <a:gd name="connsiteX980" fmla="*/ 1070511 w 7467600"/>
              <a:gd name="connsiteY980" fmla="*/ 48609 h 6858000"/>
              <a:gd name="connsiteX981" fmla="*/ 1057230 w 7467600"/>
              <a:gd name="connsiteY981" fmla="*/ 0 h 6858000"/>
              <a:gd name="connsiteX982" fmla="*/ 43151 w 7467600"/>
              <a:gd name="connsiteY982" fmla="*/ 0 h 6858000"/>
              <a:gd name="connsiteX983" fmla="*/ 95283 w 7467600"/>
              <a:gd name="connsiteY983" fmla="*/ 0 h 6858000"/>
              <a:gd name="connsiteX984" fmla="*/ 300708 w 7467600"/>
              <a:gd name="connsiteY984" fmla="*/ 154571 h 6858000"/>
              <a:gd name="connsiteX985" fmla="*/ 530414 w 7467600"/>
              <a:gd name="connsiteY985" fmla="*/ 354673 h 6858000"/>
              <a:gd name="connsiteX986" fmla="*/ 333785 w 7467600"/>
              <a:gd name="connsiteY986" fmla="*/ 161564 h 6858000"/>
              <a:gd name="connsiteX987" fmla="*/ 147005 w 7467600"/>
              <a:gd name="connsiteY987" fmla="*/ 0 h 6858000"/>
              <a:gd name="connsiteX988" fmla="*/ 272509 w 7467600"/>
              <a:gd name="connsiteY988" fmla="*/ 0 h 6858000"/>
              <a:gd name="connsiteX989" fmla="*/ 326276 w 7467600"/>
              <a:gd name="connsiteY989" fmla="*/ 45847 h 6858000"/>
              <a:gd name="connsiteX990" fmla="*/ 823759 w 7467600"/>
              <a:gd name="connsiteY990" fmla="*/ 574145 h 6858000"/>
              <a:gd name="connsiteX991" fmla="*/ 811254 w 7467600"/>
              <a:gd name="connsiteY991" fmla="*/ 665546 h 6858000"/>
              <a:gd name="connsiteX992" fmla="*/ 154042 w 7467600"/>
              <a:gd name="connsiteY992" fmla="*/ 261522 h 6858000"/>
              <a:gd name="connsiteX993" fmla="*/ 13550 w 7467600"/>
              <a:gd name="connsiteY993" fmla="*/ 158423 h 6858000"/>
              <a:gd name="connsiteX994" fmla="*/ 0 w 7467600"/>
              <a:gd name="connsiteY994" fmla="*/ 146618 h 6858000"/>
              <a:gd name="connsiteX995" fmla="*/ 0 w 7467600"/>
              <a:gd name="connsiteY995" fmla="*/ 59161 h 6858000"/>
              <a:gd name="connsiteX996" fmla="*/ 45427 w 7467600"/>
              <a:gd name="connsiteY996" fmla="*/ 101078 h 6858000"/>
              <a:gd name="connsiteX997" fmla="*/ 630103 w 7467600"/>
              <a:gd name="connsiteY997" fmla="*/ 485885 h 6858000"/>
              <a:gd name="connsiteX998" fmla="*/ 532040 w 7467600"/>
              <a:gd name="connsiteY998" fmla="*/ 399359 h 6858000"/>
              <a:gd name="connsiteX999" fmla="*/ 517618 w 7467600"/>
              <a:gd name="connsiteY999" fmla="*/ 385726 h 6858000"/>
              <a:gd name="connsiteX1000" fmla="*/ 285074 w 7467600"/>
              <a:gd name="connsiteY1000" fmla="*/ 182755 h 6858000"/>
              <a:gd name="connsiteX1001" fmla="*/ 43151 w 7467600"/>
              <a:gd name="connsiteY1001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90188 w 7467600"/>
              <a:gd name="connsiteY4" fmla="*/ 6584365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271814 w 7467600"/>
              <a:gd name="connsiteY16" fmla="*/ 6684601 h 6858000"/>
              <a:gd name="connsiteX17" fmla="*/ 7392158 w 7467600"/>
              <a:gd name="connsiteY17" fmla="*/ 6771365 h 6858000"/>
              <a:gd name="connsiteX18" fmla="*/ 7467600 w 7467600"/>
              <a:gd name="connsiteY18" fmla="*/ 6805948 h 6858000"/>
              <a:gd name="connsiteX19" fmla="*/ 7467600 w 7467600"/>
              <a:gd name="connsiteY19" fmla="*/ 6831490 h 6858000"/>
              <a:gd name="connsiteX20" fmla="*/ 7410696 w 7467600"/>
              <a:gd name="connsiteY20" fmla="*/ 6803861 h 6858000"/>
              <a:gd name="connsiteX21" fmla="*/ 7088673 w 7467600"/>
              <a:gd name="connsiteY21" fmla="*/ 6610396 h 6858000"/>
              <a:gd name="connsiteX22" fmla="*/ 7090188 w 7467600"/>
              <a:gd name="connsiteY22" fmla="*/ 6584365 h 6858000"/>
              <a:gd name="connsiteX23" fmla="*/ 1019354 w 7467600"/>
              <a:gd name="connsiteY23" fmla="*/ 6315006 h 6858000"/>
              <a:gd name="connsiteX24" fmla="*/ 441046 w 7467600"/>
              <a:gd name="connsiteY24" fmla="*/ 6691153 h 6858000"/>
              <a:gd name="connsiteX25" fmla="*/ 1019354 w 7467600"/>
              <a:gd name="connsiteY25" fmla="*/ 6315006 h 6858000"/>
              <a:gd name="connsiteX26" fmla="*/ 991680 w 7467600"/>
              <a:gd name="connsiteY26" fmla="*/ 6298413 h 6858000"/>
              <a:gd name="connsiteX27" fmla="*/ 409060 w 7467600"/>
              <a:gd name="connsiteY27" fmla="*/ 6671470 h 6858000"/>
              <a:gd name="connsiteX28" fmla="*/ 991680 w 7467600"/>
              <a:gd name="connsiteY28" fmla="*/ 6298413 h 6858000"/>
              <a:gd name="connsiteX29" fmla="*/ 103333 w 7467600"/>
              <a:gd name="connsiteY29" fmla="*/ 5699602 h 6858000"/>
              <a:gd name="connsiteX30" fmla="*/ 233938 w 7467600"/>
              <a:gd name="connsiteY30" fmla="*/ 5809416 h 6858000"/>
              <a:gd name="connsiteX31" fmla="*/ 883580 w 7467600"/>
              <a:gd name="connsiteY31" fmla="*/ 6180710 h 6858000"/>
              <a:gd name="connsiteX32" fmla="*/ 487337 w 7467600"/>
              <a:gd name="connsiteY32" fmla="*/ 5950182 h 6858000"/>
              <a:gd name="connsiteX33" fmla="*/ 354051 w 7467600"/>
              <a:gd name="connsiteY33" fmla="*/ 5854912 h 6858000"/>
              <a:gd name="connsiteX34" fmla="*/ 195436 w 7467600"/>
              <a:gd name="connsiteY34" fmla="*/ 5755068 h 6858000"/>
              <a:gd name="connsiteX35" fmla="*/ 103333 w 7467600"/>
              <a:gd name="connsiteY35" fmla="*/ 5699602 h 6858000"/>
              <a:gd name="connsiteX36" fmla="*/ 5539432 w 7467600"/>
              <a:gd name="connsiteY36" fmla="*/ 5642928 h 6858000"/>
              <a:gd name="connsiteX37" fmla="*/ 5555462 w 7467600"/>
              <a:gd name="connsiteY37" fmla="*/ 5694454 h 6858000"/>
              <a:gd name="connsiteX38" fmla="*/ 5828270 w 7467600"/>
              <a:gd name="connsiteY38" fmla="*/ 6320663 h 6858000"/>
              <a:gd name="connsiteX39" fmla="*/ 5947416 w 7467600"/>
              <a:gd name="connsiteY39" fmla="*/ 6574846 h 6858000"/>
              <a:gd name="connsiteX40" fmla="*/ 5539432 w 7467600"/>
              <a:gd name="connsiteY40" fmla="*/ 5642928 h 6858000"/>
              <a:gd name="connsiteX41" fmla="*/ 51253 w 7467600"/>
              <a:gd name="connsiteY41" fmla="*/ 5631825 h 6858000"/>
              <a:gd name="connsiteX42" fmla="*/ 211622 w 7467600"/>
              <a:gd name="connsiteY42" fmla="*/ 5728803 h 6858000"/>
              <a:gd name="connsiteX43" fmla="*/ 371652 w 7467600"/>
              <a:gd name="connsiteY43" fmla="*/ 5829062 h 6858000"/>
              <a:gd name="connsiteX44" fmla="*/ 505903 w 7467600"/>
              <a:gd name="connsiteY44" fmla="*/ 5925221 h 6858000"/>
              <a:gd name="connsiteX45" fmla="*/ 899240 w 7467600"/>
              <a:gd name="connsiteY45" fmla="*/ 6153068 h 6858000"/>
              <a:gd name="connsiteX46" fmla="*/ 988114 w 7467600"/>
              <a:gd name="connsiteY46" fmla="*/ 6174204 h 6858000"/>
              <a:gd name="connsiteX47" fmla="*/ 845971 w 7467600"/>
              <a:gd name="connsiteY47" fmla="*/ 6067177 h 6858000"/>
              <a:gd name="connsiteX48" fmla="*/ 448057 w 7467600"/>
              <a:gd name="connsiteY48" fmla="*/ 5841376 h 6858000"/>
              <a:gd name="connsiteX49" fmla="*/ 51253 w 7467600"/>
              <a:gd name="connsiteY49" fmla="*/ 5631825 h 6858000"/>
              <a:gd name="connsiteX50" fmla="*/ 2606687 w 7467600"/>
              <a:gd name="connsiteY50" fmla="*/ 5630718 h 6858000"/>
              <a:gd name="connsiteX51" fmla="*/ 2645658 w 7467600"/>
              <a:gd name="connsiteY51" fmla="*/ 6640259 h 6858000"/>
              <a:gd name="connsiteX52" fmla="*/ 2606687 w 7467600"/>
              <a:gd name="connsiteY52" fmla="*/ 5630718 h 6858000"/>
              <a:gd name="connsiteX53" fmla="*/ 3642057 w 7467600"/>
              <a:gd name="connsiteY53" fmla="*/ 5573487 h 6858000"/>
              <a:gd name="connsiteX54" fmla="*/ 3632981 w 7467600"/>
              <a:gd name="connsiteY54" fmla="*/ 5579437 h 6858000"/>
              <a:gd name="connsiteX55" fmla="*/ 3382436 w 7467600"/>
              <a:gd name="connsiteY55" fmla="*/ 5952726 h 6858000"/>
              <a:gd name="connsiteX56" fmla="*/ 3191929 w 7467600"/>
              <a:gd name="connsiteY56" fmla="*/ 6662669 h 6858000"/>
              <a:gd name="connsiteX57" fmla="*/ 3369898 w 7467600"/>
              <a:gd name="connsiteY57" fmla="*/ 6081771 h 6858000"/>
              <a:gd name="connsiteX58" fmla="*/ 3642057 w 7467600"/>
              <a:gd name="connsiteY58" fmla="*/ 5573487 h 6858000"/>
              <a:gd name="connsiteX59" fmla="*/ 2650666 w 7467600"/>
              <a:gd name="connsiteY59" fmla="*/ 5530686 h 6858000"/>
              <a:gd name="connsiteX60" fmla="*/ 2650249 w 7467600"/>
              <a:gd name="connsiteY60" fmla="*/ 5532101 h 6858000"/>
              <a:gd name="connsiteX61" fmla="*/ 2663808 w 7467600"/>
              <a:gd name="connsiteY61" fmla="*/ 6535215 h 6858000"/>
              <a:gd name="connsiteX62" fmla="*/ 2665418 w 7467600"/>
              <a:gd name="connsiteY62" fmla="*/ 6132756 h 6858000"/>
              <a:gd name="connsiteX63" fmla="*/ 2650666 w 7467600"/>
              <a:gd name="connsiteY63" fmla="*/ 5530686 h 6858000"/>
              <a:gd name="connsiteX64" fmla="*/ 2680277 w 7467600"/>
              <a:gd name="connsiteY64" fmla="*/ 5479204 h 6858000"/>
              <a:gd name="connsiteX65" fmla="*/ 2678972 w 7467600"/>
              <a:gd name="connsiteY65" fmla="*/ 5481582 h 6858000"/>
              <a:gd name="connsiteX66" fmla="*/ 2696666 w 7467600"/>
              <a:gd name="connsiteY66" fmla="*/ 6133836 h 6858000"/>
              <a:gd name="connsiteX67" fmla="*/ 2695769 w 7467600"/>
              <a:gd name="connsiteY67" fmla="*/ 6390955 h 6858000"/>
              <a:gd name="connsiteX68" fmla="*/ 2739893 w 7467600"/>
              <a:gd name="connsiteY68" fmla="*/ 6108357 h 6858000"/>
              <a:gd name="connsiteX69" fmla="*/ 2680277 w 7467600"/>
              <a:gd name="connsiteY69" fmla="*/ 5479204 h 6858000"/>
              <a:gd name="connsiteX70" fmla="*/ 1132195 w 7467600"/>
              <a:gd name="connsiteY70" fmla="*/ 5467980 h 6858000"/>
              <a:gd name="connsiteX71" fmla="*/ 1679056 w 7467600"/>
              <a:gd name="connsiteY71" fmla="*/ 5516907 h 6858000"/>
              <a:gd name="connsiteX72" fmla="*/ 2128648 w 7467600"/>
              <a:gd name="connsiteY72" fmla="*/ 5474249 h 6858000"/>
              <a:gd name="connsiteX73" fmla="*/ 1825619 w 7467600"/>
              <a:gd name="connsiteY73" fmla="*/ 5478447 h 6858000"/>
              <a:gd name="connsiteX74" fmla="*/ 1737798 w 7467600"/>
              <a:gd name="connsiteY74" fmla="*/ 5483353 h 6858000"/>
              <a:gd name="connsiteX75" fmla="*/ 1132195 w 7467600"/>
              <a:gd name="connsiteY75" fmla="*/ 5467980 h 6858000"/>
              <a:gd name="connsiteX76" fmla="*/ 6861797 w 7467600"/>
              <a:gd name="connsiteY76" fmla="*/ 5419899 h 6858000"/>
              <a:gd name="connsiteX77" fmla="*/ 6879594 w 7467600"/>
              <a:gd name="connsiteY77" fmla="*/ 5424547 h 6858000"/>
              <a:gd name="connsiteX78" fmla="*/ 7379510 w 7467600"/>
              <a:gd name="connsiteY78" fmla="*/ 5755454 h 6858000"/>
              <a:gd name="connsiteX79" fmla="*/ 7467600 w 7467600"/>
              <a:gd name="connsiteY79" fmla="*/ 5845526 h 6858000"/>
              <a:gd name="connsiteX80" fmla="*/ 7467600 w 7467600"/>
              <a:gd name="connsiteY80" fmla="*/ 5925131 h 6858000"/>
              <a:gd name="connsiteX81" fmla="*/ 7271900 w 7467600"/>
              <a:gd name="connsiteY81" fmla="*/ 5734551 h 6858000"/>
              <a:gd name="connsiteX82" fmla="*/ 7015907 w 7467600"/>
              <a:gd name="connsiteY82" fmla="*/ 5541548 h 6858000"/>
              <a:gd name="connsiteX83" fmla="*/ 7259646 w 7467600"/>
              <a:gd name="connsiteY83" fmla="*/ 5765985 h 6858000"/>
              <a:gd name="connsiteX84" fmla="*/ 7467600 w 7467600"/>
              <a:gd name="connsiteY84" fmla="*/ 5971257 h 6858000"/>
              <a:gd name="connsiteX85" fmla="*/ 7467600 w 7467600"/>
              <a:gd name="connsiteY85" fmla="*/ 6012219 h 6858000"/>
              <a:gd name="connsiteX86" fmla="*/ 7240170 w 7467600"/>
              <a:gd name="connsiteY86" fmla="*/ 5787985 h 6858000"/>
              <a:gd name="connsiteX87" fmla="*/ 6946849 w 7467600"/>
              <a:gd name="connsiteY87" fmla="*/ 5523271 h 6858000"/>
              <a:gd name="connsiteX88" fmla="*/ 6946972 w 7467600"/>
              <a:gd name="connsiteY88" fmla="*/ 5526491 h 6858000"/>
              <a:gd name="connsiteX89" fmla="*/ 7105827 w 7467600"/>
              <a:gd name="connsiteY89" fmla="*/ 5718700 h 6858000"/>
              <a:gd name="connsiteX90" fmla="*/ 7126431 w 7467600"/>
              <a:gd name="connsiteY90" fmla="*/ 5737872 h 6858000"/>
              <a:gd name="connsiteX91" fmla="*/ 7356878 w 7467600"/>
              <a:gd name="connsiteY91" fmla="*/ 5981332 h 6858000"/>
              <a:gd name="connsiteX92" fmla="*/ 7467600 w 7467600"/>
              <a:gd name="connsiteY92" fmla="*/ 6117703 h 6858000"/>
              <a:gd name="connsiteX93" fmla="*/ 7467600 w 7467600"/>
              <a:gd name="connsiteY93" fmla="*/ 6163634 h 6858000"/>
              <a:gd name="connsiteX94" fmla="*/ 7403637 w 7467600"/>
              <a:gd name="connsiteY94" fmla="*/ 6083957 h 6858000"/>
              <a:gd name="connsiteX95" fmla="*/ 7254615 w 7467600"/>
              <a:gd name="connsiteY95" fmla="*/ 5911918 h 6858000"/>
              <a:gd name="connsiteX96" fmla="*/ 7312589 w 7467600"/>
              <a:gd name="connsiteY96" fmla="*/ 5982309 h 6858000"/>
              <a:gd name="connsiteX97" fmla="*/ 7448321 w 7467600"/>
              <a:gd name="connsiteY97" fmla="*/ 6190991 h 6858000"/>
              <a:gd name="connsiteX98" fmla="*/ 7467600 w 7467600"/>
              <a:gd name="connsiteY98" fmla="*/ 6221686 h 6858000"/>
              <a:gd name="connsiteX99" fmla="*/ 7467600 w 7467600"/>
              <a:gd name="connsiteY99" fmla="*/ 6334256 h 6858000"/>
              <a:gd name="connsiteX100" fmla="*/ 7454976 w 7467600"/>
              <a:gd name="connsiteY100" fmla="*/ 6318297 h 6858000"/>
              <a:gd name="connsiteX101" fmla="*/ 7042773 w 7467600"/>
              <a:gd name="connsiteY101" fmla="*/ 5734011 h 6858000"/>
              <a:gd name="connsiteX102" fmla="*/ 6844835 w 7467600"/>
              <a:gd name="connsiteY102" fmla="*/ 5424988 h 6858000"/>
              <a:gd name="connsiteX103" fmla="*/ 6861797 w 7467600"/>
              <a:gd name="connsiteY103" fmla="*/ 5419899 h 6858000"/>
              <a:gd name="connsiteX104" fmla="*/ 1456157 w 7467600"/>
              <a:gd name="connsiteY104" fmla="*/ 5371404 h 6858000"/>
              <a:gd name="connsiteX105" fmla="*/ 1244432 w 7467600"/>
              <a:gd name="connsiteY105" fmla="*/ 5385601 h 6858000"/>
              <a:gd name="connsiteX106" fmla="*/ 973990 w 7467600"/>
              <a:gd name="connsiteY106" fmla="*/ 5424940 h 6858000"/>
              <a:gd name="connsiteX107" fmla="*/ 1103809 w 7467600"/>
              <a:gd name="connsiteY107" fmla="*/ 5433720 h 6858000"/>
              <a:gd name="connsiteX108" fmla="*/ 1123454 w 7467600"/>
              <a:gd name="connsiteY108" fmla="*/ 5435727 h 6858000"/>
              <a:gd name="connsiteX109" fmla="*/ 1737017 w 7467600"/>
              <a:gd name="connsiteY109" fmla="*/ 5452183 h 6858000"/>
              <a:gd name="connsiteX110" fmla="*/ 1824397 w 7467600"/>
              <a:gd name="connsiteY110" fmla="*/ 5447757 h 6858000"/>
              <a:gd name="connsiteX111" fmla="*/ 2070059 w 7467600"/>
              <a:gd name="connsiteY111" fmla="*/ 5441660 h 6858000"/>
              <a:gd name="connsiteX112" fmla="*/ 1456157 w 7467600"/>
              <a:gd name="connsiteY112" fmla="*/ 5371404 h 6858000"/>
              <a:gd name="connsiteX113" fmla="*/ 4988186 w 7467600"/>
              <a:gd name="connsiteY113" fmla="*/ 5216467 h 6858000"/>
              <a:gd name="connsiteX114" fmla="*/ 4777334 w 7467600"/>
              <a:gd name="connsiteY114" fmla="*/ 5406072 h 6858000"/>
              <a:gd name="connsiteX115" fmla="*/ 4718341 w 7467600"/>
              <a:gd name="connsiteY115" fmla="*/ 5468043 h 6858000"/>
              <a:gd name="connsiteX116" fmla="*/ 4604655 w 7467600"/>
              <a:gd name="connsiteY116" fmla="*/ 5583434 h 6858000"/>
              <a:gd name="connsiteX117" fmla="*/ 4565074 w 7467600"/>
              <a:gd name="connsiteY117" fmla="*/ 5618550 h 6858000"/>
              <a:gd name="connsiteX118" fmla="*/ 4988186 w 7467600"/>
              <a:gd name="connsiteY118" fmla="*/ 5216467 h 6858000"/>
              <a:gd name="connsiteX119" fmla="*/ 4978032 w 7467600"/>
              <a:gd name="connsiteY119" fmla="*/ 5183809 h 6858000"/>
              <a:gd name="connsiteX120" fmla="*/ 4463413 w 7467600"/>
              <a:gd name="connsiteY120" fmla="*/ 5615162 h 6858000"/>
              <a:gd name="connsiteX121" fmla="*/ 4358134 w 7467600"/>
              <a:gd name="connsiteY121" fmla="*/ 5742791 h 6858000"/>
              <a:gd name="connsiteX122" fmla="*/ 4376219 w 7467600"/>
              <a:gd name="connsiteY122" fmla="*/ 5729027 h 6858000"/>
              <a:gd name="connsiteX123" fmla="*/ 4582340 w 7467600"/>
              <a:gd name="connsiteY123" fmla="*/ 5561037 h 6858000"/>
              <a:gd name="connsiteX124" fmla="*/ 4694684 w 7467600"/>
              <a:gd name="connsiteY124" fmla="*/ 5447098 h 6858000"/>
              <a:gd name="connsiteX125" fmla="*/ 4754123 w 7467600"/>
              <a:gd name="connsiteY125" fmla="*/ 5384643 h 6858000"/>
              <a:gd name="connsiteX126" fmla="*/ 4978032 w 7467600"/>
              <a:gd name="connsiteY126" fmla="*/ 5183809 h 6858000"/>
              <a:gd name="connsiteX127" fmla="*/ 7368569 w 7467600"/>
              <a:gd name="connsiteY127" fmla="*/ 5270182 h 6858000"/>
              <a:gd name="connsiteX128" fmla="*/ 7450656 w 7467600"/>
              <a:gd name="connsiteY128" fmla="*/ 5134750 h 6858000"/>
              <a:gd name="connsiteX129" fmla="*/ 7467600 w 7467600"/>
              <a:gd name="connsiteY129" fmla="*/ 5142496 h 6858000"/>
              <a:gd name="connsiteX130" fmla="*/ 7467600 w 7467600"/>
              <a:gd name="connsiteY130" fmla="*/ 5158623 h 6858000"/>
              <a:gd name="connsiteX131" fmla="*/ 7427076 w 7467600"/>
              <a:gd name="connsiteY131" fmla="*/ 5142684 h 6858000"/>
              <a:gd name="connsiteX132" fmla="*/ 7467600 w 7467600"/>
              <a:gd name="connsiteY132" fmla="*/ 5164774 h 6858000"/>
              <a:gd name="connsiteX133" fmla="*/ 7467600 w 7467600"/>
              <a:gd name="connsiteY133" fmla="*/ 5199146 h 6858000"/>
              <a:gd name="connsiteX134" fmla="*/ 7391022 w 7467600"/>
              <a:gd name="connsiteY134" fmla="*/ 5158141 h 6858000"/>
              <a:gd name="connsiteX135" fmla="*/ 7312201 w 7467600"/>
              <a:gd name="connsiteY135" fmla="*/ 5128278 h 6858000"/>
              <a:gd name="connsiteX136" fmla="*/ 7343603 w 7467600"/>
              <a:gd name="connsiteY136" fmla="*/ 5149746 h 6858000"/>
              <a:gd name="connsiteX137" fmla="*/ 7467600 w 7467600"/>
              <a:gd name="connsiteY137" fmla="*/ 5241225 h 6858000"/>
              <a:gd name="connsiteX138" fmla="*/ 7467600 w 7467600"/>
              <a:gd name="connsiteY138" fmla="*/ 5277736 h 6858000"/>
              <a:gd name="connsiteX139" fmla="*/ 7327465 w 7467600"/>
              <a:gd name="connsiteY139" fmla="*/ 5174181 h 6858000"/>
              <a:gd name="connsiteX140" fmla="*/ 7244057 w 7467600"/>
              <a:gd name="connsiteY140" fmla="*/ 5124233 h 6858000"/>
              <a:gd name="connsiteX141" fmla="*/ 7353035 w 7467600"/>
              <a:gd name="connsiteY141" fmla="*/ 5197318 h 6858000"/>
              <a:gd name="connsiteX142" fmla="*/ 7467600 w 7467600"/>
              <a:gd name="connsiteY142" fmla="*/ 5297634 h 6858000"/>
              <a:gd name="connsiteX143" fmla="*/ 7467600 w 7467600"/>
              <a:gd name="connsiteY143" fmla="*/ 5361850 h 6858000"/>
              <a:gd name="connsiteX144" fmla="*/ 7368569 w 7467600"/>
              <a:gd name="connsiteY144" fmla="*/ 5270182 h 6858000"/>
              <a:gd name="connsiteX145" fmla="*/ 1903353 w 7467600"/>
              <a:gd name="connsiteY145" fmla="*/ 5044827 h 6858000"/>
              <a:gd name="connsiteX146" fmla="*/ 1936931 w 7467600"/>
              <a:gd name="connsiteY146" fmla="*/ 5093954 h 6858000"/>
              <a:gd name="connsiteX147" fmla="*/ 2195868 w 7467600"/>
              <a:gd name="connsiteY147" fmla="*/ 5396574 h 6858000"/>
              <a:gd name="connsiteX148" fmla="*/ 2088852 w 7467600"/>
              <a:gd name="connsiteY148" fmla="*/ 5166123 h 6858000"/>
              <a:gd name="connsiteX149" fmla="*/ 1958241 w 7467600"/>
              <a:gd name="connsiteY149" fmla="*/ 5067955 h 6858000"/>
              <a:gd name="connsiteX150" fmla="*/ 1903353 w 7467600"/>
              <a:gd name="connsiteY150" fmla="*/ 5044827 h 6858000"/>
              <a:gd name="connsiteX151" fmla="*/ 1979378 w 7467600"/>
              <a:gd name="connsiteY151" fmla="*/ 4769504 h 6858000"/>
              <a:gd name="connsiteX152" fmla="*/ 2882120 w 7467600"/>
              <a:gd name="connsiteY152" fmla="*/ 5064547 h 6858000"/>
              <a:gd name="connsiteX153" fmla="*/ 2793103 w 7467600"/>
              <a:gd name="connsiteY153" fmla="*/ 5039699 h 6858000"/>
              <a:gd name="connsiteX154" fmla="*/ 2770041 w 7467600"/>
              <a:gd name="connsiteY154" fmla="*/ 5033634 h 6858000"/>
              <a:gd name="connsiteX155" fmla="*/ 1979378 w 7467600"/>
              <a:gd name="connsiteY155" fmla="*/ 4769504 h 6858000"/>
              <a:gd name="connsiteX156" fmla="*/ 1927410 w 7467600"/>
              <a:gd name="connsiteY156" fmla="*/ 4716164 h 6858000"/>
              <a:gd name="connsiteX157" fmla="*/ 1959587 w 7467600"/>
              <a:gd name="connsiteY157" fmla="*/ 4728849 h 6858000"/>
              <a:gd name="connsiteX158" fmla="*/ 2777707 w 7467600"/>
              <a:gd name="connsiteY158" fmla="*/ 5003991 h 6858000"/>
              <a:gd name="connsiteX159" fmla="*/ 2800768 w 7467600"/>
              <a:gd name="connsiteY159" fmla="*/ 5010056 h 6858000"/>
              <a:gd name="connsiteX160" fmla="*/ 2879408 w 7467600"/>
              <a:gd name="connsiteY160" fmla="*/ 5031590 h 6858000"/>
              <a:gd name="connsiteX161" fmla="*/ 2862295 w 7467600"/>
              <a:gd name="connsiteY161" fmla="*/ 5022958 h 6858000"/>
              <a:gd name="connsiteX162" fmla="*/ 2813343 w 7467600"/>
              <a:gd name="connsiteY162" fmla="*/ 4998369 h 6858000"/>
              <a:gd name="connsiteX163" fmla="*/ 2646245 w 7467600"/>
              <a:gd name="connsiteY163" fmla="*/ 4930999 h 6858000"/>
              <a:gd name="connsiteX164" fmla="*/ 1999243 w 7467600"/>
              <a:gd name="connsiteY164" fmla="*/ 4730524 h 6858000"/>
              <a:gd name="connsiteX165" fmla="*/ 1979527 w 7467600"/>
              <a:gd name="connsiteY165" fmla="*/ 4726651 h 6858000"/>
              <a:gd name="connsiteX166" fmla="*/ 1927410 w 7467600"/>
              <a:gd name="connsiteY166" fmla="*/ 4716164 h 6858000"/>
              <a:gd name="connsiteX167" fmla="*/ 1997014 w 7467600"/>
              <a:gd name="connsiteY167" fmla="*/ 4698007 h 6858000"/>
              <a:gd name="connsiteX168" fmla="*/ 2005458 w 7467600"/>
              <a:gd name="connsiteY168" fmla="*/ 4699540 h 6858000"/>
              <a:gd name="connsiteX169" fmla="*/ 2657186 w 7467600"/>
              <a:gd name="connsiteY169" fmla="*/ 4901687 h 6858000"/>
              <a:gd name="connsiteX170" fmla="*/ 2826662 w 7467600"/>
              <a:gd name="connsiteY170" fmla="*/ 4970362 h 6858000"/>
              <a:gd name="connsiteX171" fmla="*/ 2876100 w 7467600"/>
              <a:gd name="connsiteY171" fmla="*/ 4995397 h 6858000"/>
              <a:gd name="connsiteX172" fmla="*/ 3042600 w 7467600"/>
              <a:gd name="connsiteY172" fmla="*/ 5059532 h 6858000"/>
              <a:gd name="connsiteX173" fmla="*/ 1997014 w 7467600"/>
              <a:gd name="connsiteY173" fmla="*/ 4698007 h 6858000"/>
              <a:gd name="connsiteX174" fmla="*/ 2305292 w 7467600"/>
              <a:gd name="connsiteY174" fmla="*/ 4219492 h 6858000"/>
              <a:gd name="connsiteX175" fmla="*/ 3360922 w 7467600"/>
              <a:gd name="connsiteY175" fmla="*/ 4529373 h 6858000"/>
              <a:gd name="connsiteX176" fmla="*/ 3492420 w 7467600"/>
              <a:gd name="connsiteY176" fmla="*/ 4510145 h 6858000"/>
              <a:gd name="connsiteX177" fmla="*/ 3364086 w 7467600"/>
              <a:gd name="connsiteY177" fmla="*/ 4480340 h 6858000"/>
              <a:gd name="connsiteX178" fmla="*/ 3225818 w 7467600"/>
              <a:gd name="connsiteY178" fmla="*/ 4411822 h 6858000"/>
              <a:gd name="connsiteX179" fmla="*/ 3129696 w 7467600"/>
              <a:gd name="connsiteY179" fmla="*/ 4360704 h 6858000"/>
              <a:gd name="connsiteX180" fmla="*/ 2814545 w 7467600"/>
              <a:gd name="connsiteY180" fmla="*/ 4282955 h 6858000"/>
              <a:gd name="connsiteX181" fmla="*/ 2305292 w 7467600"/>
              <a:gd name="connsiteY181" fmla="*/ 4219492 h 6858000"/>
              <a:gd name="connsiteX182" fmla="*/ 2626982 w 7467600"/>
              <a:gd name="connsiteY182" fmla="*/ 4206450 h 6858000"/>
              <a:gd name="connsiteX183" fmla="*/ 2490617 w 7467600"/>
              <a:gd name="connsiteY183" fmla="*/ 4206951 h 6858000"/>
              <a:gd name="connsiteX184" fmla="*/ 2819869 w 7467600"/>
              <a:gd name="connsiteY184" fmla="*/ 4252936 h 6858000"/>
              <a:gd name="connsiteX185" fmla="*/ 3143018 w 7467600"/>
              <a:gd name="connsiteY185" fmla="*/ 4332698 h 6858000"/>
              <a:gd name="connsiteX186" fmla="*/ 3241520 w 7467600"/>
              <a:gd name="connsiteY186" fmla="*/ 4385112 h 6858000"/>
              <a:gd name="connsiteX187" fmla="*/ 3374575 w 7467600"/>
              <a:gd name="connsiteY187" fmla="*/ 4451517 h 6858000"/>
              <a:gd name="connsiteX188" fmla="*/ 3505221 w 7467600"/>
              <a:gd name="connsiteY188" fmla="*/ 4480757 h 6858000"/>
              <a:gd name="connsiteX189" fmla="*/ 2626982 w 7467600"/>
              <a:gd name="connsiteY189" fmla="*/ 4206450 h 6858000"/>
              <a:gd name="connsiteX190" fmla="*/ 1310106 w 7467600"/>
              <a:gd name="connsiteY190" fmla="*/ 3943217 h 6858000"/>
              <a:gd name="connsiteX191" fmla="*/ 854994 w 7467600"/>
              <a:gd name="connsiteY191" fmla="*/ 4399136 h 6858000"/>
              <a:gd name="connsiteX192" fmla="*/ 742462 w 7467600"/>
              <a:gd name="connsiteY192" fmla="*/ 4594648 h 6858000"/>
              <a:gd name="connsiteX193" fmla="*/ 820602 w 7467600"/>
              <a:gd name="connsiteY193" fmla="*/ 4485915 h 6858000"/>
              <a:gd name="connsiteX194" fmla="*/ 878295 w 7467600"/>
              <a:gd name="connsiteY194" fmla="*/ 4403594 h 6858000"/>
              <a:gd name="connsiteX195" fmla="*/ 1240607 w 7467600"/>
              <a:gd name="connsiteY195" fmla="*/ 4010401 h 6858000"/>
              <a:gd name="connsiteX196" fmla="*/ 1310106 w 7467600"/>
              <a:gd name="connsiteY196" fmla="*/ 3943217 h 6858000"/>
              <a:gd name="connsiteX197" fmla="*/ 1423113 w 7467600"/>
              <a:gd name="connsiteY197" fmla="*/ 3874565 h 6858000"/>
              <a:gd name="connsiteX198" fmla="*/ 1260565 w 7467600"/>
              <a:gd name="connsiteY198" fmla="*/ 4031982 h 6858000"/>
              <a:gd name="connsiteX199" fmla="*/ 901900 w 7467600"/>
              <a:gd name="connsiteY199" fmla="*/ 4421236 h 6858000"/>
              <a:gd name="connsiteX200" fmla="*/ 845044 w 7467600"/>
              <a:gd name="connsiteY200" fmla="*/ 4502436 h 6858000"/>
              <a:gd name="connsiteX201" fmla="*/ 685926 w 7467600"/>
              <a:gd name="connsiteY201" fmla="*/ 4703069 h 6858000"/>
              <a:gd name="connsiteX202" fmla="*/ 684248 w 7467600"/>
              <a:gd name="connsiteY202" fmla="*/ 4706721 h 6858000"/>
              <a:gd name="connsiteX203" fmla="*/ 1423113 w 7467600"/>
              <a:gd name="connsiteY203" fmla="*/ 3874565 h 6858000"/>
              <a:gd name="connsiteX204" fmla="*/ 3316479 w 7467600"/>
              <a:gd name="connsiteY204" fmla="*/ 3872136 h 6858000"/>
              <a:gd name="connsiteX205" fmla="*/ 3546806 w 7467600"/>
              <a:gd name="connsiteY205" fmla="*/ 4356139 h 6858000"/>
              <a:gd name="connsiteX206" fmla="*/ 3364433 w 7467600"/>
              <a:gd name="connsiteY206" fmla="*/ 3953121 h 6858000"/>
              <a:gd name="connsiteX207" fmla="*/ 3316479 w 7467600"/>
              <a:gd name="connsiteY207" fmla="*/ 3872136 h 6858000"/>
              <a:gd name="connsiteX208" fmla="*/ 3291335 w 7467600"/>
              <a:gd name="connsiteY208" fmla="*/ 3767420 h 6858000"/>
              <a:gd name="connsiteX209" fmla="*/ 3390805 w 7467600"/>
              <a:gd name="connsiteY209" fmla="*/ 3937163 h 6858000"/>
              <a:gd name="connsiteX210" fmla="*/ 3579062 w 7467600"/>
              <a:gd name="connsiteY210" fmla="*/ 4359040 h 6858000"/>
              <a:gd name="connsiteX211" fmla="*/ 3467355 w 7467600"/>
              <a:gd name="connsiteY211" fmla="*/ 3988130 h 6858000"/>
              <a:gd name="connsiteX212" fmla="*/ 3310753 w 7467600"/>
              <a:gd name="connsiteY212" fmla="*/ 3787140 h 6858000"/>
              <a:gd name="connsiteX213" fmla="*/ 3291335 w 7467600"/>
              <a:gd name="connsiteY213" fmla="*/ 3767420 h 6858000"/>
              <a:gd name="connsiteX214" fmla="*/ 1635889 w 7467600"/>
              <a:gd name="connsiteY214" fmla="*/ 3709494 h 6858000"/>
              <a:gd name="connsiteX215" fmla="*/ 1634800 w 7467600"/>
              <a:gd name="connsiteY215" fmla="*/ 3731111 h 6858000"/>
              <a:gd name="connsiteX216" fmla="*/ 1635889 w 7467600"/>
              <a:gd name="connsiteY216" fmla="*/ 3709494 h 6858000"/>
              <a:gd name="connsiteX217" fmla="*/ 1510397 w 7467600"/>
              <a:gd name="connsiteY217" fmla="*/ 3684705 h 6858000"/>
              <a:gd name="connsiteX218" fmla="*/ 1146550 w 7467600"/>
              <a:gd name="connsiteY218" fmla="*/ 3802012 h 6858000"/>
              <a:gd name="connsiteX219" fmla="*/ 698834 w 7467600"/>
              <a:gd name="connsiteY219" fmla="*/ 3952272 h 6858000"/>
              <a:gd name="connsiteX220" fmla="*/ 34256 w 7467600"/>
              <a:gd name="connsiteY220" fmla="*/ 4347603 h 6858000"/>
              <a:gd name="connsiteX221" fmla="*/ 527241 w 7467600"/>
              <a:gd name="connsiteY221" fmla="*/ 4065078 h 6858000"/>
              <a:gd name="connsiteX222" fmla="*/ 1510397 w 7467600"/>
              <a:gd name="connsiteY222" fmla="*/ 3684705 h 6858000"/>
              <a:gd name="connsiteX223" fmla="*/ 1313114 w 7467600"/>
              <a:gd name="connsiteY223" fmla="*/ 3655216 h 6858000"/>
              <a:gd name="connsiteX224" fmla="*/ 1109304 w 7467600"/>
              <a:gd name="connsiteY224" fmla="*/ 3669030 h 6858000"/>
              <a:gd name="connsiteX225" fmla="*/ 8129 w 7467600"/>
              <a:gd name="connsiteY225" fmla="*/ 4330519 h 6858000"/>
              <a:gd name="connsiteX226" fmla="*/ 687572 w 7467600"/>
              <a:gd name="connsiteY226" fmla="*/ 3925629 h 6858000"/>
              <a:gd name="connsiteX227" fmla="*/ 1138365 w 7467600"/>
              <a:gd name="connsiteY227" fmla="*/ 3774515 h 6858000"/>
              <a:gd name="connsiteX228" fmla="*/ 1505579 w 7467600"/>
              <a:gd name="connsiteY228" fmla="*/ 3655526 h 6858000"/>
              <a:gd name="connsiteX229" fmla="*/ 1313114 w 7467600"/>
              <a:gd name="connsiteY229" fmla="*/ 3655216 h 6858000"/>
              <a:gd name="connsiteX230" fmla="*/ 3655073 w 7467600"/>
              <a:gd name="connsiteY230" fmla="*/ 3650884 h 6858000"/>
              <a:gd name="connsiteX231" fmla="*/ 3989938 w 7467600"/>
              <a:gd name="connsiteY231" fmla="*/ 3991685 h 6858000"/>
              <a:gd name="connsiteX232" fmla="*/ 4393907 w 7467600"/>
              <a:gd name="connsiteY232" fmla="*/ 4261258 h 6858000"/>
              <a:gd name="connsiteX233" fmla="*/ 4648051 w 7467600"/>
              <a:gd name="connsiteY233" fmla="*/ 4374051 h 6858000"/>
              <a:gd name="connsiteX234" fmla="*/ 4383389 w 7467600"/>
              <a:gd name="connsiteY234" fmla="*/ 4184369 h 6858000"/>
              <a:gd name="connsiteX235" fmla="*/ 4165508 w 7467600"/>
              <a:gd name="connsiteY235" fmla="*/ 4035196 h 6858000"/>
              <a:gd name="connsiteX236" fmla="*/ 4068162 w 7467600"/>
              <a:gd name="connsiteY236" fmla="*/ 3953394 h 6858000"/>
              <a:gd name="connsiteX237" fmla="*/ 3981416 w 7467600"/>
              <a:gd name="connsiteY237" fmla="*/ 3880482 h 6858000"/>
              <a:gd name="connsiteX238" fmla="*/ 3800147 w 7467600"/>
              <a:gd name="connsiteY238" fmla="*/ 3749872 h 6858000"/>
              <a:gd name="connsiteX239" fmla="*/ 3655073 w 7467600"/>
              <a:gd name="connsiteY239" fmla="*/ 3650884 h 6858000"/>
              <a:gd name="connsiteX240" fmla="*/ 3670252 w 7467600"/>
              <a:gd name="connsiteY240" fmla="*/ 3622798 h 6858000"/>
              <a:gd name="connsiteX241" fmla="*/ 3817258 w 7467600"/>
              <a:gd name="connsiteY241" fmla="*/ 3723577 h 6858000"/>
              <a:gd name="connsiteX242" fmla="*/ 4000461 w 7467600"/>
              <a:gd name="connsiteY242" fmla="*/ 3855966 h 6858000"/>
              <a:gd name="connsiteX243" fmla="*/ 4088180 w 7467600"/>
              <a:gd name="connsiteY243" fmla="*/ 3929774 h 6858000"/>
              <a:gd name="connsiteX244" fmla="*/ 4184555 w 7467600"/>
              <a:gd name="connsiteY244" fmla="*/ 4010683 h 6858000"/>
              <a:gd name="connsiteX245" fmla="*/ 4399563 w 7467600"/>
              <a:gd name="connsiteY245" fmla="*/ 4158106 h 6858000"/>
              <a:gd name="connsiteX246" fmla="*/ 4684469 w 7467600"/>
              <a:gd name="connsiteY246" fmla="*/ 4364680 h 6858000"/>
              <a:gd name="connsiteX247" fmla="*/ 4690271 w 7467600"/>
              <a:gd name="connsiteY247" fmla="*/ 4370034 h 6858000"/>
              <a:gd name="connsiteX248" fmla="*/ 4136093 w 7467600"/>
              <a:gd name="connsiteY248" fmla="*/ 3858466 h 6858000"/>
              <a:gd name="connsiteX249" fmla="*/ 3670252 w 7467600"/>
              <a:gd name="connsiteY249" fmla="*/ 3622798 h 6858000"/>
              <a:gd name="connsiteX250" fmla="*/ 4440129 w 7467600"/>
              <a:gd name="connsiteY250" fmla="*/ 3448571 h 6858000"/>
              <a:gd name="connsiteX251" fmla="*/ 4856525 w 7467600"/>
              <a:gd name="connsiteY251" fmla="*/ 3915351 h 6858000"/>
              <a:gd name="connsiteX252" fmla="*/ 5059055 w 7467600"/>
              <a:gd name="connsiteY252" fmla="*/ 4108918 h 6858000"/>
              <a:gd name="connsiteX253" fmla="*/ 5290070 w 7467600"/>
              <a:gd name="connsiteY253" fmla="*/ 4263619 h 6858000"/>
              <a:gd name="connsiteX254" fmla="*/ 4834991 w 7467600"/>
              <a:gd name="connsiteY254" fmla="*/ 3830985 h 6858000"/>
              <a:gd name="connsiteX255" fmla="*/ 4440129 w 7467600"/>
              <a:gd name="connsiteY255" fmla="*/ 3448571 h 6858000"/>
              <a:gd name="connsiteX256" fmla="*/ 4441737 w 7467600"/>
              <a:gd name="connsiteY256" fmla="*/ 3399734 h 6858000"/>
              <a:gd name="connsiteX257" fmla="*/ 4431236 w 7467600"/>
              <a:gd name="connsiteY257" fmla="*/ 3400954 h 6858000"/>
              <a:gd name="connsiteX258" fmla="*/ 4557150 w 7467600"/>
              <a:gd name="connsiteY258" fmla="*/ 3510023 h 6858000"/>
              <a:gd name="connsiteX259" fmla="*/ 4856936 w 7467600"/>
              <a:gd name="connsiteY259" fmla="*/ 3809146 h 6858000"/>
              <a:gd name="connsiteX260" fmla="*/ 5111996 w 7467600"/>
              <a:gd name="connsiteY260" fmla="*/ 4065759 h 6858000"/>
              <a:gd name="connsiteX261" fmla="*/ 5388878 w 7467600"/>
              <a:gd name="connsiteY261" fmla="*/ 4300185 h 6858000"/>
              <a:gd name="connsiteX262" fmla="*/ 5425556 w 7467600"/>
              <a:gd name="connsiteY262" fmla="*/ 4308967 h 6858000"/>
              <a:gd name="connsiteX263" fmla="*/ 4943646 w 7467600"/>
              <a:gd name="connsiteY263" fmla="*/ 3822916 h 6858000"/>
              <a:gd name="connsiteX264" fmla="*/ 4594837 w 7467600"/>
              <a:gd name="connsiteY264" fmla="*/ 3532274 h 6858000"/>
              <a:gd name="connsiteX265" fmla="*/ 4441737 w 7467600"/>
              <a:gd name="connsiteY265" fmla="*/ 3399734 h 6858000"/>
              <a:gd name="connsiteX266" fmla="*/ 5425834 w 7467600"/>
              <a:gd name="connsiteY266" fmla="*/ 3162785 h 6858000"/>
              <a:gd name="connsiteX267" fmla="*/ 5401644 w 7467600"/>
              <a:gd name="connsiteY267" fmla="*/ 3617847 h 6858000"/>
              <a:gd name="connsiteX268" fmla="*/ 5467256 w 7467600"/>
              <a:gd name="connsiteY268" fmla="*/ 4175494 h 6858000"/>
              <a:gd name="connsiteX269" fmla="*/ 5448069 w 7467600"/>
              <a:gd name="connsiteY269" fmla="*/ 3567554 h 6858000"/>
              <a:gd name="connsiteX270" fmla="*/ 5425834 w 7467600"/>
              <a:gd name="connsiteY270" fmla="*/ 3162785 h 6858000"/>
              <a:gd name="connsiteX271" fmla="*/ 1318687 w 7467600"/>
              <a:gd name="connsiteY271" fmla="*/ 3113840 h 6858000"/>
              <a:gd name="connsiteX272" fmla="*/ 1066793 w 7467600"/>
              <a:gd name="connsiteY272" fmla="*/ 3212171 h 6858000"/>
              <a:gd name="connsiteX273" fmla="*/ 993319 w 7467600"/>
              <a:gd name="connsiteY273" fmla="*/ 3247648 h 6858000"/>
              <a:gd name="connsiteX274" fmla="*/ 853081 w 7467600"/>
              <a:gd name="connsiteY274" fmla="*/ 3312410 h 6858000"/>
              <a:gd name="connsiteX275" fmla="*/ 805957 w 7467600"/>
              <a:gd name="connsiteY275" fmla="*/ 3330443 h 6858000"/>
              <a:gd name="connsiteX276" fmla="*/ 1318687 w 7467600"/>
              <a:gd name="connsiteY276" fmla="*/ 3113840 h 6858000"/>
              <a:gd name="connsiteX277" fmla="*/ 5453702 w 7467600"/>
              <a:gd name="connsiteY277" fmla="*/ 3090882 h 6858000"/>
              <a:gd name="connsiteX278" fmla="*/ 5480135 w 7467600"/>
              <a:gd name="connsiteY278" fmla="*/ 3565802 h 6858000"/>
              <a:gd name="connsiteX279" fmla="*/ 5499023 w 7467600"/>
              <a:gd name="connsiteY279" fmla="*/ 4166310 h 6858000"/>
              <a:gd name="connsiteX280" fmla="*/ 5547022 w 7467600"/>
              <a:gd name="connsiteY280" fmla="*/ 3607838 h 6858000"/>
              <a:gd name="connsiteX281" fmla="*/ 5515964 w 7467600"/>
              <a:gd name="connsiteY281" fmla="*/ 3378541 h 6858000"/>
              <a:gd name="connsiteX282" fmla="*/ 5453702 w 7467600"/>
              <a:gd name="connsiteY282" fmla="*/ 3090882 h 6858000"/>
              <a:gd name="connsiteX283" fmla="*/ 1238695 w 7467600"/>
              <a:gd name="connsiteY283" fmla="*/ 3076820 h 6858000"/>
              <a:gd name="connsiteX284" fmla="*/ 716371 w 7467600"/>
              <a:gd name="connsiteY284" fmla="*/ 3293249 h 6858000"/>
              <a:gd name="connsiteX285" fmla="*/ 579522 w 7467600"/>
              <a:gd name="connsiteY285" fmla="*/ 3371759 h 6858000"/>
              <a:gd name="connsiteX286" fmla="*/ 600288 w 7467600"/>
              <a:gd name="connsiteY286" fmla="*/ 3365555 h 6858000"/>
              <a:gd name="connsiteX287" fmla="*/ 840692 w 7467600"/>
              <a:gd name="connsiteY287" fmla="*/ 3284921 h 6858000"/>
              <a:gd name="connsiteX288" fmla="*/ 979248 w 7467600"/>
              <a:gd name="connsiteY288" fmla="*/ 3221003 h 6858000"/>
              <a:gd name="connsiteX289" fmla="*/ 1053282 w 7467600"/>
              <a:gd name="connsiteY289" fmla="*/ 3185247 h 6858000"/>
              <a:gd name="connsiteX290" fmla="*/ 1320603 w 7467600"/>
              <a:gd name="connsiteY290" fmla="*/ 3081281 h 6858000"/>
              <a:gd name="connsiteX291" fmla="*/ 1238695 w 7467600"/>
              <a:gd name="connsiteY291" fmla="*/ 3076820 h 6858000"/>
              <a:gd name="connsiteX292" fmla="*/ 5425627 w 7467600"/>
              <a:gd name="connsiteY292" fmla="*/ 2954192 h 6858000"/>
              <a:gd name="connsiteX293" fmla="*/ 5470770 w 7467600"/>
              <a:gd name="connsiteY293" fmla="*/ 3005435 h 6858000"/>
              <a:gd name="connsiteX294" fmla="*/ 5519779 w 7467600"/>
              <a:gd name="connsiteY294" fmla="*/ 4359223 h 6858000"/>
              <a:gd name="connsiteX295" fmla="*/ 5520293 w 7467600"/>
              <a:gd name="connsiteY295" fmla="*/ 4360602 h 6858000"/>
              <a:gd name="connsiteX296" fmla="*/ 5767221 w 7467600"/>
              <a:gd name="connsiteY296" fmla="*/ 4665564 h 6858000"/>
              <a:gd name="connsiteX297" fmla="*/ 6937169 w 7467600"/>
              <a:gd name="connsiteY297" fmla="*/ 4815941 h 6858000"/>
              <a:gd name="connsiteX298" fmla="*/ 6953922 w 7467600"/>
              <a:gd name="connsiteY298" fmla="*/ 4890068 h 6858000"/>
              <a:gd name="connsiteX299" fmla="*/ 6071359 w 7467600"/>
              <a:gd name="connsiteY299" fmla="*/ 4770770 h 6858000"/>
              <a:gd name="connsiteX300" fmla="*/ 6038839 w 7467600"/>
              <a:gd name="connsiteY300" fmla="*/ 4764474 h 6858000"/>
              <a:gd name="connsiteX301" fmla="*/ 6038706 w 7467600"/>
              <a:gd name="connsiteY301" fmla="*/ 4763847 h 6858000"/>
              <a:gd name="connsiteX302" fmla="*/ 6037784 w 7467600"/>
              <a:gd name="connsiteY302" fmla="*/ 4764270 h 6858000"/>
              <a:gd name="connsiteX303" fmla="*/ 6038839 w 7467600"/>
              <a:gd name="connsiteY303" fmla="*/ 4764474 h 6858000"/>
              <a:gd name="connsiteX304" fmla="*/ 6040338 w 7467600"/>
              <a:gd name="connsiteY304" fmla="*/ 4771418 h 6858000"/>
              <a:gd name="connsiteX305" fmla="*/ 6024488 w 7467600"/>
              <a:gd name="connsiteY305" fmla="*/ 4809903 h 6858000"/>
              <a:gd name="connsiteX306" fmla="*/ 5599771 w 7467600"/>
              <a:gd name="connsiteY306" fmla="*/ 5509652 h 6858000"/>
              <a:gd name="connsiteX307" fmla="*/ 5548843 w 7467600"/>
              <a:gd name="connsiteY307" fmla="*/ 5563845 h 6858000"/>
              <a:gd name="connsiteX308" fmla="*/ 5940952 w 7467600"/>
              <a:gd name="connsiteY308" fmla="*/ 6250028 h 6858000"/>
              <a:gd name="connsiteX309" fmla="*/ 6043441 w 7467600"/>
              <a:gd name="connsiteY309" fmla="*/ 6665847 h 6858000"/>
              <a:gd name="connsiteX310" fmla="*/ 6093432 w 7467600"/>
              <a:gd name="connsiteY310" fmla="*/ 6858000 h 6858000"/>
              <a:gd name="connsiteX311" fmla="*/ 6034344 w 7467600"/>
              <a:gd name="connsiteY311" fmla="*/ 6858000 h 6858000"/>
              <a:gd name="connsiteX312" fmla="*/ 6026679 w 7467600"/>
              <a:gd name="connsiteY312" fmla="*/ 6836959 h 6858000"/>
              <a:gd name="connsiteX313" fmla="*/ 5800441 w 7467600"/>
              <a:gd name="connsiteY313" fmla="*/ 6335286 h 6858000"/>
              <a:gd name="connsiteX314" fmla="*/ 5526562 w 7467600"/>
              <a:gd name="connsiteY314" fmla="*/ 5705388 h 6858000"/>
              <a:gd name="connsiteX315" fmla="*/ 5519640 w 7467600"/>
              <a:gd name="connsiteY315" fmla="*/ 5683774 h 6858000"/>
              <a:gd name="connsiteX316" fmla="*/ 5844559 w 7467600"/>
              <a:gd name="connsiteY316" fmla="*/ 6553349 h 6858000"/>
              <a:gd name="connsiteX317" fmla="*/ 5975994 w 7467600"/>
              <a:gd name="connsiteY317" fmla="*/ 6858000 h 6858000"/>
              <a:gd name="connsiteX318" fmla="*/ 5898547 w 7467600"/>
              <a:gd name="connsiteY318" fmla="*/ 6858000 h 6858000"/>
              <a:gd name="connsiteX319" fmla="*/ 5682041 w 7467600"/>
              <a:gd name="connsiteY319" fmla="*/ 6355860 h 6858000"/>
              <a:gd name="connsiteX320" fmla="*/ 5461758 w 7467600"/>
              <a:gd name="connsiteY320" fmla="*/ 5820220 h 6858000"/>
              <a:gd name="connsiteX321" fmla="*/ 5237282 w 7467600"/>
              <a:gd name="connsiteY321" fmla="*/ 6579086 h 6858000"/>
              <a:gd name="connsiteX322" fmla="*/ 5115009 w 7467600"/>
              <a:gd name="connsiteY322" fmla="*/ 6858000 h 6858000"/>
              <a:gd name="connsiteX323" fmla="*/ 5028074 w 7467600"/>
              <a:gd name="connsiteY323" fmla="*/ 6858000 h 6858000"/>
              <a:gd name="connsiteX324" fmla="*/ 5079508 w 7467600"/>
              <a:gd name="connsiteY324" fmla="*/ 6749074 h 6858000"/>
              <a:gd name="connsiteX325" fmla="*/ 5371846 w 7467600"/>
              <a:gd name="connsiteY325" fmla="*/ 5924413 h 6858000"/>
              <a:gd name="connsiteX326" fmla="*/ 5270512 w 7467600"/>
              <a:gd name="connsiteY326" fmla="*/ 6138975 h 6858000"/>
              <a:gd name="connsiteX327" fmla="*/ 5062409 w 7467600"/>
              <a:gd name="connsiteY327" fmla="*/ 6653544 h 6858000"/>
              <a:gd name="connsiteX328" fmla="*/ 5036628 w 7467600"/>
              <a:gd name="connsiteY328" fmla="*/ 6754247 h 6858000"/>
              <a:gd name="connsiteX329" fmla="*/ 5009112 w 7467600"/>
              <a:gd name="connsiteY329" fmla="*/ 6858000 h 6858000"/>
              <a:gd name="connsiteX330" fmla="*/ 4976679 w 7467600"/>
              <a:gd name="connsiteY330" fmla="*/ 6858000 h 6858000"/>
              <a:gd name="connsiteX331" fmla="*/ 5006537 w 7467600"/>
              <a:gd name="connsiteY331" fmla="*/ 6747068 h 6858000"/>
              <a:gd name="connsiteX332" fmla="*/ 5032723 w 7467600"/>
              <a:gd name="connsiteY332" fmla="*/ 6644957 h 6858000"/>
              <a:gd name="connsiteX333" fmla="*/ 5242949 w 7467600"/>
              <a:gd name="connsiteY333" fmla="*/ 6125175 h 6858000"/>
              <a:gd name="connsiteX334" fmla="*/ 5286321 w 7467600"/>
              <a:gd name="connsiteY334" fmla="*/ 6033555 h 6858000"/>
              <a:gd name="connsiteX335" fmla="*/ 5008210 w 7467600"/>
              <a:gd name="connsiteY335" fmla="*/ 6649194 h 6858000"/>
              <a:gd name="connsiteX336" fmla="*/ 4986321 w 7467600"/>
              <a:gd name="connsiteY336" fmla="*/ 6765687 h 6858000"/>
              <a:gd name="connsiteX337" fmla="*/ 4973474 w 7467600"/>
              <a:gd name="connsiteY337" fmla="*/ 6858000 h 6858000"/>
              <a:gd name="connsiteX338" fmla="*/ 4907178 w 7467600"/>
              <a:gd name="connsiteY338" fmla="*/ 6858000 h 6858000"/>
              <a:gd name="connsiteX339" fmla="*/ 4910810 w 7467600"/>
              <a:gd name="connsiteY339" fmla="*/ 6829660 h 6858000"/>
              <a:gd name="connsiteX340" fmla="*/ 4987461 w 7467600"/>
              <a:gd name="connsiteY340" fmla="*/ 6432994 h 6858000"/>
              <a:gd name="connsiteX341" fmla="*/ 5179262 w 7467600"/>
              <a:gd name="connsiteY341" fmla="*/ 6035044 h 6858000"/>
              <a:gd name="connsiteX342" fmla="*/ 4689678 w 7467600"/>
              <a:gd name="connsiteY342" fmla="*/ 6440241 h 6858000"/>
              <a:gd name="connsiteX343" fmla="*/ 4477543 w 7467600"/>
              <a:gd name="connsiteY343" fmla="*/ 6674836 h 6858000"/>
              <a:gd name="connsiteX344" fmla="*/ 4329957 w 7467600"/>
              <a:gd name="connsiteY344" fmla="*/ 6858000 h 6858000"/>
              <a:gd name="connsiteX345" fmla="*/ 4218595 w 7467600"/>
              <a:gd name="connsiteY345" fmla="*/ 6858000 h 6858000"/>
              <a:gd name="connsiteX346" fmla="*/ 4368888 w 7467600"/>
              <a:gd name="connsiteY346" fmla="*/ 6668412 h 6858000"/>
              <a:gd name="connsiteX347" fmla="*/ 4563091 w 7467600"/>
              <a:gd name="connsiteY347" fmla="*/ 6442508 h 6858000"/>
              <a:gd name="connsiteX348" fmla="*/ 5387324 w 7467600"/>
              <a:gd name="connsiteY348" fmla="*/ 5705830 h 6858000"/>
              <a:gd name="connsiteX349" fmla="*/ 5073620 w 7467600"/>
              <a:gd name="connsiteY349" fmla="*/ 5955437 h 6858000"/>
              <a:gd name="connsiteX350" fmla="*/ 4689789 w 7467600"/>
              <a:gd name="connsiteY350" fmla="*/ 6268382 h 6858000"/>
              <a:gd name="connsiteX351" fmla="*/ 4418722 w 7467600"/>
              <a:gd name="connsiteY351" fmla="*/ 6570886 h 6858000"/>
              <a:gd name="connsiteX352" fmla="*/ 4214944 w 7467600"/>
              <a:gd name="connsiteY352" fmla="*/ 6858000 h 6858000"/>
              <a:gd name="connsiteX353" fmla="*/ 4177898 w 7467600"/>
              <a:gd name="connsiteY353" fmla="*/ 6858000 h 6858000"/>
              <a:gd name="connsiteX354" fmla="*/ 4391597 w 7467600"/>
              <a:gd name="connsiteY354" fmla="*/ 6556370 h 6858000"/>
              <a:gd name="connsiteX355" fmla="*/ 4668889 w 7467600"/>
              <a:gd name="connsiteY355" fmla="*/ 6246399 h 6858000"/>
              <a:gd name="connsiteX356" fmla="*/ 5055427 w 7467600"/>
              <a:gd name="connsiteY356" fmla="*/ 5931476 h 6858000"/>
              <a:gd name="connsiteX357" fmla="*/ 5371814 w 7467600"/>
              <a:gd name="connsiteY357" fmla="*/ 5678975 h 6858000"/>
              <a:gd name="connsiteX358" fmla="*/ 4987918 w 7467600"/>
              <a:gd name="connsiteY358" fmla="*/ 5838701 h 6858000"/>
              <a:gd name="connsiteX359" fmla="*/ 4317146 w 7467600"/>
              <a:gd name="connsiteY359" fmla="*/ 6587716 h 6858000"/>
              <a:gd name="connsiteX360" fmla="*/ 4171627 w 7467600"/>
              <a:gd name="connsiteY360" fmla="*/ 6858000 h 6858000"/>
              <a:gd name="connsiteX361" fmla="*/ 4081585 w 7467600"/>
              <a:gd name="connsiteY361" fmla="*/ 6858000 h 6858000"/>
              <a:gd name="connsiteX362" fmla="*/ 4238603 w 7467600"/>
              <a:gd name="connsiteY362" fmla="*/ 6559341 h 6858000"/>
              <a:gd name="connsiteX363" fmla="*/ 4778333 w 7467600"/>
              <a:gd name="connsiteY363" fmla="*/ 5873626 h 6858000"/>
              <a:gd name="connsiteX364" fmla="*/ 5414185 w 7467600"/>
              <a:gd name="connsiteY364" fmla="*/ 5573882 h 6858000"/>
              <a:gd name="connsiteX365" fmla="*/ 5959648 w 7467600"/>
              <a:gd name="connsiteY365" fmla="*/ 4760797 h 6858000"/>
              <a:gd name="connsiteX366" fmla="*/ 5355019 w 7467600"/>
              <a:gd name="connsiteY366" fmla="*/ 4734672 h 6858000"/>
              <a:gd name="connsiteX367" fmla="*/ 5083565 w 7467600"/>
              <a:gd name="connsiteY367" fmla="*/ 5179121 h 6858000"/>
              <a:gd name="connsiteX368" fmla="*/ 4713577 w 7467600"/>
              <a:gd name="connsiteY368" fmla="*/ 5616803 h 6858000"/>
              <a:gd name="connsiteX369" fmla="*/ 3989559 w 7467600"/>
              <a:gd name="connsiteY369" fmla="*/ 6145945 h 6858000"/>
              <a:gd name="connsiteX370" fmla="*/ 3939824 w 7467600"/>
              <a:gd name="connsiteY370" fmla="*/ 6066900 h 6858000"/>
              <a:gd name="connsiteX371" fmla="*/ 4584537 w 7467600"/>
              <a:gd name="connsiteY371" fmla="*/ 5324826 h 6858000"/>
              <a:gd name="connsiteX372" fmla="*/ 5037105 w 7467600"/>
              <a:gd name="connsiteY372" fmla="*/ 5088765 h 6858000"/>
              <a:gd name="connsiteX373" fmla="*/ 5039930 w 7467600"/>
              <a:gd name="connsiteY373" fmla="*/ 5089585 h 6858000"/>
              <a:gd name="connsiteX374" fmla="*/ 5263764 w 7467600"/>
              <a:gd name="connsiteY374" fmla="*/ 4735525 h 6858000"/>
              <a:gd name="connsiteX375" fmla="*/ 4086300 w 7467600"/>
              <a:gd name="connsiteY375" fmla="*/ 4884599 h 6858000"/>
              <a:gd name="connsiteX376" fmla="*/ 4085485 w 7467600"/>
              <a:gd name="connsiteY376" fmla="*/ 4899070 h 6858000"/>
              <a:gd name="connsiteX377" fmla="*/ 3871915 w 7467600"/>
              <a:gd name="connsiteY377" fmla="*/ 5253645 h 6858000"/>
              <a:gd name="connsiteX378" fmla="*/ 3799374 w 7467600"/>
              <a:gd name="connsiteY378" fmla="*/ 5466127 h 6858000"/>
              <a:gd name="connsiteX379" fmla="*/ 3498850 w 7467600"/>
              <a:gd name="connsiteY379" fmla="*/ 6661888 h 6858000"/>
              <a:gd name="connsiteX380" fmla="*/ 3399216 w 7467600"/>
              <a:gd name="connsiteY380" fmla="*/ 6858000 h 6858000"/>
              <a:gd name="connsiteX381" fmla="*/ 3303688 w 7467600"/>
              <a:gd name="connsiteY381" fmla="*/ 6858000 h 6858000"/>
              <a:gd name="connsiteX382" fmla="*/ 3391774 w 7467600"/>
              <a:gd name="connsiteY382" fmla="*/ 6697181 h 6858000"/>
              <a:gd name="connsiteX383" fmla="*/ 3735540 w 7467600"/>
              <a:gd name="connsiteY383" fmla="*/ 5546923 h 6858000"/>
              <a:gd name="connsiteX384" fmla="*/ 3729438 w 7467600"/>
              <a:gd name="connsiteY384" fmla="*/ 5569058 h 6858000"/>
              <a:gd name="connsiteX385" fmla="*/ 3707782 w 7467600"/>
              <a:gd name="connsiteY385" fmla="*/ 5644908 h 6858000"/>
              <a:gd name="connsiteX386" fmla="*/ 3583827 w 7467600"/>
              <a:gd name="connsiteY386" fmla="*/ 6039215 h 6858000"/>
              <a:gd name="connsiteX387" fmla="*/ 3547861 w 7467600"/>
              <a:gd name="connsiteY387" fmla="*/ 6129609 h 6858000"/>
              <a:gd name="connsiteX388" fmla="*/ 3490905 w 7467600"/>
              <a:gd name="connsiteY388" fmla="*/ 6277660 h 6858000"/>
              <a:gd name="connsiteX389" fmla="*/ 3455859 w 7467600"/>
              <a:gd name="connsiteY389" fmla="*/ 6391301 h 6858000"/>
              <a:gd name="connsiteX390" fmla="*/ 3429112 w 7467600"/>
              <a:gd name="connsiteY390" fmla="*/ 6479469 h 6858000"/>
              <a:gd name="connsiteX391" fmla="*/ 3304862 w 7467600"/>
              <a:gd name="connsiteY391" fmla="*/ 6796476 h 6858000"/>
              <a:gd name="connsiteX392" fmla="*/ 3276071 w 7467600"/>
              <a:gd name="connsiteY392" fmla="*/ 6858000 h 6858000"/>
              <a:gd name="connsiteX393" fmla="*/ 3240805 w 7467600"/>
              <a:gd name="connsiteY393" fmla="*/ 6858000 h 6858000"/>
              <a:gd name="connsiteX394" fmla="*/ 3275917 w 7467600"/>
              <a:gd name="connsiteY394" fmla="*/ 6783192 h 6858000"/>
              <a:gd name="connsiteX395" fmla="*/ 3399358 w 7467600"/>
              <a:gd name="connsiteY395" fmla="*/ 6469011 h 6858000"/>
              <a:gd name="connsiteX396" fmla="*/ 3425650 w 7467600"/>
              <a:gd name="connsiteY396" fmla="*/ 6381333 h 6858000"/>
              <a:gd name="connsiteX397" fmla="*/ 3460661 w 7467600"/>
              <a:gd name="connsiteY397" fmla="*/ 6266763 h 6858000"/>
              <a:gd name="connsiteX398" fmla="*/ 3518021 w 7467600"/>
              <a:gd name="connsiteY398" fmla="*/ 6117298 h 6858000"/>
              <a:gd name="connsiteX399" fmla="*/ 3554035 w 7467600"/>
              <a:gd name="connsiteY399" fmla="*/ 6027832 h 6858000"/>
              <a:gd name="connsiteX400" fmla="*/ 3677174 w 7467600"/>
              <a:gd name="connsiteY400" fmla="*/ 5636351 h 6858000"/>
              <a:gd name="connsiteX401" fmla="*/ 3698819 w 7467600"/>
              <a:gd name="connsiteY401" fmla="*/ 5560503 h 6858000"/>
              <a:gd name="connsiteX402" fmla="*/ 3702094 w 7467600"/>
              <a:gd name="connsiteY402" fmla="*/ 5549194 h 6858000"/>
              <a:gd name="connsiteX403" fmla="*/ 3398355 w 7467600"/>
              <a:gd name="connsiteY403" fmla="*/ 6094603 h 6858000"/>
              <a:gd name="connsiteX404" fmla="*/ 3193941 w 7467600"/>
              <a:gd name="connsiteY404" fmla="*/ 6798775 h 6858000"/>
              <a:gd name="connsiteX405" fmla="*/ 3184140 w 7467600"/>
              <a:gd name="connsiteY405" fmla="*/ 6858000 h 6858000"/>
              <a:gd name="connsiteX406" fmla="*/ 3099978 w 7467600"/>
              <a:gd name="connsiteY406" fmla="*/ 6858000 h 6858000"/>
              <a:gd name="connsiteX407" fmla="*/ 3101556 w 7467600"/>
              <a:gd name="connsiteY407" fmla="*/ 6843337 h 6858000"/>
              <a:gd name="connsiteX408" fmla="*/ 3370162 w 7467600"/>
              <a:gd name="connsiteY408" fmla="*/ 5785550 h 6858000"/>
              <a:gd name="connsiteX409" fmla="*/ 3746477 w 7467600"/>
              <a:gd name="connsiteY409" fmla="*/ 5377889 h 6858000"/>
              <a:gd name="connsiteX410" fmla="*/ 3863399 w 7467600"/>
              <a:gd name="connsiteY410" fmla="*/ 5087257 h 6858000"/>
              <a:gd name="connsiteX411" fmla="*/ 3968712 w 7467600"/>
              <a:gd name="connsiteY411" fmla="*/ 4913989 h 6858000"/>
              <a:gd name="connsiteX412" fmla="*/ 2792390 w 7467600"/>
              <a:gd name="connsiteY412" fmla="*/ 5382974 h 6858000"/>
              <a:gd name="connsiteX413" fmla="*/ 2714982 w 7467600"/>
              <a:gd name="connsiteY413" fmla="*/ 5427051 h 6858000"/>
              <a:gd name="connsiteX414" fmla="*/ 2813361 w 7467600"/>
              <a:gd name="connsiteY414" fmla="*/ 6023912 h 6858000"/>
              <a:gd name="connsiteX415" fmla="*/ 2688430 w 7467600"/>
              <a:gd name="connsiteY415" fmla="*/ 6801564 h 6858000"/>
              <a:gd name="connsiteX416" fmla="*/ 2629626 w 7467600"/>
              <a:gd name="connsiteY416" fmla="*/ 6763394 h 6858000"/>
              <a:gd name="connsiteX417" fmla="*/ 2565328 w 7467600"/>
              <a:gd name="connsiteY417" fmla="*/ 5516399 h 6858000"/>
              <a:gd name="connsiteX418" fmla="*/ 1922999 w 7467600"/>
              <a:gd name="connsiteY418" fmla="*/ 5980343 h 6858000"/>
              <a:gd name="connsiteX419" fmla="*/ 1950261 w 7467600"/>
              <a:gd name="connsiteY419" fmla="*/ 6405858 h 6858000"/>
              <a:gd name="connsiteX420" fmla="*/ 2365554 w 7467600"/>
              <a:gd name="connsiteY420" fmla="*/ 6759107 h 6858000"/>
              <a:gd name="connsiteX421" fmla="*/ 2424142 w 7467600"/>
              <a:gd name="connsiteY421" fmla="*/ 6858000 h 6858000"/>
              <a:gd name="connsiteX422" fmla="*/ 2395994 w 7467600"/>
              <a:gd name="connsiteY422" fmla="*/ 6858000 h 6858000"/>
              <a:gd name="connsiteX423" fmla="*/ 2392863 w 7467600"/>
              <a:gd name="connsiteY423" fmla="*/ 6852964 h 6858000"/>
              <a:gd name="connsiteX424" fmla="*/ 2017589 w 7467600"/>
              <a:gd name="connsiteY424" fmla="*/ 6493982 h 6858000"/>
              <a:gd name="connsiteX425" fmla="*/ 2147336 w 7467600"/>
              <a:gd name="connsiteY425" fmla="*/ 6594052 h 6858000"/>
              <a:gd name="connsiteX426" fmla="*/ 2207047 w 7467600"/>
              <a:gd name="connsiteY426" fmla="*/ 6654540 h 6858000"/>
              <a:gd name="connsiteX427" fmla="*/ 2299106 w 7467600"/>
              <a:gd name="connsiteY427" fmla="*/ 6778931 h 6858000"/>
              <a:gd name="connsiteX428" fmla="*/ 2314430 w 7467600"/>
              <a:gd name="connsiteY428" fmla="*/ 6801144 h 6858000"/>
              <a:gd name="connsiteX429" fmla="*/ 2352406 w 7467600"/>
              <a:gd name="connsiteY429" fmla="*/ 6858000 h 6858000"/>
              <a:gd name="connsiteX430" fmla="*/ 2314492 w 7467600"/>
              <a:gd name="connsiteY430" fmla="*/ 6858000 h 6858000"/>
              <a:gd name="connsiteX431" fmla="*/ 2288095 w 7467600"/>
              <a:gd name="connsiteY431" fmla="*/ 6818030 h 6858000"/>
              <a:gd name="connsiteX432" fmla="*/ 2272768 w 7467600"/>
              <a:gd name="connsiteY432" fmla="*/ 6795822 h 6858000"/>
              <a:gd name="connsiteX433" fmla="*/ 2182715 w 7467600"/>
              <a:gd name="connsiteY433" fmla="*/ 6675071 h 6858000"/>
              <a:gd name="connsiteX434" fmla="*/ 2032061 w 7467600"/>
              <a:gd name="connsiteY434" fmla="*/ 6541380 h 6858000"/>
              <a:gd name="connsiteX435" fmla="*/ 2257220 w 7467600"/>
              <a:gd name="connsiteY435" fmla="*/ 6826257 h 6858000"/>
              <a:gd name="connsiteX436" fmla="*/ 2281324 w 7467600"/>
              <a:gd name="connsiteY436" fmla="*/ 6858000 h 6858000"/>
              <a:gd name="connsiteX437" fmla="*/ 2242860 w 7467600"/>
              <a:gd name="connsiteY437" fmla="*/ 6858000 h 6858000"/>
              <a:gd name="connsiteX438" fmla="*/ 2232818 w 7467600"/>
              <a:gd name="connsiteY438" fmla="*/ 6844926 h 6858000"/>
              <a:gd name="connsiteX439" fmla="*/ 1990172 w 7467600"/>
              <a:gd name="connsiteY439" fmla="*/ 6542121 h 6858000"/>
              <a:gd name="connsiteX440" fmla="*/ 2124090 w 7467600"/>
              <a:gd name="connsiteY440" fmla="*/ 6761017 h 6858000"/>
              <a:gd name="connsiteX441" fmla="*/ 2200380 w 7467600"/>
              <a:gd name="connsiteY441" fmla="*/ 6858000 h 6858000"/>
              <a:gd name="connsiteX442" fmla="*/ 2147507 w 7467600"/>
              <a:gd name="connsiteY442" fmla="*/ 6858000 h 6858000"/>
              <a:gd name="connsiteX443" fmla="*/ 2070668 w 7467600"/>
              <a:gd name="connsiteY443" fmla="*/ 6761520 h 6858000"/>
              <a:gd name="connsiteX444" fmla="*/ 1975142 w 7467600"/>
              <a:gd name="connsiteY444" fmla="*/ 6585570 h 6858000"/>
              <a:gd name="connsiteX445" fmla="*/ 2050035 w 7467600"/>
              <a:gd name="connsiteY445" fmla="*/ 6813345 h 6858000"/>
              <a:gd name="connsiteX446" fmla="*/ 2063025 w 7467600"/>
              <a:gd name="connsiteY446" fmla="*/ 6858000 h 6858000"/>
              <a:gd name="connsiteX447" fmla="*/ 2021675 w 7467600"/>
              <a:gd name="connsiteY447" fmla="*/ 6858000 h 6858000"/>
              <a:gd name="connsiteX448" fmla="*/ 2019308 w 7467600"/>
              <a:gd name="connsiteY448" fmla="*/ 6847118 h 6858000"/>
              <a:gd name="connsiteX449" fmla="*/ 1938835 w 7467600"/>
              <a:gd name="connsiteY449" fmla="*/ 6551160 h 6858000"/>
              <a:gd name="connsiteX450" fmla="*/ 1953230 w 7467600"/>
              <a:gd name="connsiteY450" fmla="*/ 6759699 h 6858000"/>
              <a:gd name="connsiteX451" fmla="*/ 1956763 w 7467600"/>
              <a:gd name="connsiteY451" fmla="*/ 6778191 h 6858000"/>
              <a:gd name="connsiteX452" fmla="*/ 1967925 w 7467600"/>
              <a:gd name="connsiteY452" fmla="*/ 6858000 h 6858000"/>
              <a:gd name="connsiteX453" fmla="*/ 1936622 w 7467600"/>
              <a:gd name="connsiteY453" fmla="*/ 6858000 h 6858000"/>
              <a:gd name="connsiteX454" fmla="*/ 1926261 w 7467600"/>
              <a:gd name="connsiteY454" fmla="*/ 6784064 h 6858000"/>
              <a:gd name="connsiteX455" fmla="*/ 1922724 w 7467600"/>
              <a:gd name="connsiteY455" fmla="*/ 6765577 h 6858000"/>
              <a:gd name="connsiteX456" fmla="*/ 1904650 w 7467600"/>
              <a:gd name="connsiteY456" fmla="*/ 6639616 h 6858000"/>
              <a:gd name="connsiteX457" fmla="*/ 1885273 w 7467600"/>
              <a:gd name="connsiteY457" fmla="*/ 6858000 h 6858000"/>
              <a:gd name="connsiteX458" fmla="*/ 1854363 w 7467600"/>
              <a:gd name="connsiteY458" fmla="*/ 6858000 h 6858000"/>
              <a:gd name="connsiteX459" fmla="*/ 1880391 w 7467600"/>
              <a:gd name="connsiteY459" fmla="*/ 6603796 h 6858000"/>
              <a:gd name="connsiteX460" fmla="*/ 1818273 w 7467600"/>
              <a:gd name="connsiteY460" fmla="*/ 6715729 h 6858000"/>
              <a:gd name="connsiteX461" fmla="*/ 1794691 w 7467600"/>
              <a:gd name="connsiteY461" fmla="*/ 6843239 h 6858000"/>
              <a:gd name="connsiteX462" fmla="*/ 1794914 w 7467600"/>
              <a:gd name="connsiteY462" fmla="*/ 6858000 h 6858000"/>
              <a:gd name="connsiteX463" fmla="*/ 1746128 w 7467600"/>
              <a:gd name="connsiteY463" fmla="*/ 6858000 h 6858000"/>
              <a:gd name="connsiteX464" fmla="*/ 1753934 w 7467600"/>
              <a:gd name="connsiteY464" fmla="*/ 6724796 h 6858000"/>
              <a:gd name="connsiteX465" fmla="*/ 1792053 w 7467600"/>
              <a:gd name="connsiteY465" fmla="*/ 6572396 h 6858000"/>
              <a:gd name="connsiteX466" fmla="*/ 1862248 w 7467600"/>
              <a:gd name="connsiteY466" fmla="*/ 6266397 h 6858000"/>
              <a:gd name="connsiteX467" fmla="*/ 1862250 w 7467600"/>
              <a:gd name="connsiteY467" fmla="*/ 6033531 h 6858000"/>
              <a:gd name="connsiteX468" fmla="*/ 1211999 w 7467600"/>
              <a:gd name="connsiteY468" fmla="*/ 6683610 h 6858000"/>
              <a:gd name="connsiteX469" fmla="*/ 1213266 w 7467600"/>
              <a:gd name="connsiteY469" fmla="*/ 6691947 h 6858000"/>
              <a:gd name="connsiteX470" fmla="*/ 1203370 w 7467600"/>
              <a:gd name="connsiteY470" fmla="*/ 6850676 h 6858000"/>
              <a:gd name="connsiteX471" fmla="*/ 1203671 w 7467600"/>
              <a:gd name="connsiteY471" fmla="*/ 6858000 h 6858000"/>
              <a:gd name="connsiteX472" fmla="*/ 1143180 w 7467600"/>
              <a:gd name="connsiteY472" fmla="*/ 6858000 h 6858000"/>
              <a:gd name="connsiteX473" fmla="*/ 1142176 w 7467600"/>
              <a:gd name="connsiteY473" fmla="*/ 6766045 h 6858000"/>
              <a:gd name="connsiteX474" fmla="*/ 1067484 w 7467600"/>
              <a:gd name="connsiteY474" fmla="*/ 6858000 h 6858000"/>
              <a:gd name="connsiteX475" fmla="*/ 953928 w 7467600"/>
              <a:gd name="connsiteY475" fmla="*/ 6858000 h 6858000"/>
              <a:gd name="connsiteX476" fmla="*/ 959715 w 7467600"/>
              <a:gd name="connsiteY476" fmla="*/ 6850185 h 6858000"/>
              <a:gd name="connsiteX477" fmla="*/ 1483788 w 7467600"/>
              <a:gd name="connsiteY477" fmla="*/ 6259174 h 6858000"/>
              <a:gd name="connsiteX478" fmla="*/ 1100671 w 7467600"/>
              <a:gd name="connsiteY478" fmla="*/ 6252137 h 6858000"/>
              <a:gd name="connsiteX479" fmla="*/ 1090144 w 7467600"/>
              <a:gd name="connsiteY479" fmla="*/ 6256748 h 6858000"/>
              <a:gd name="connsiteX480" fmla="*/ 1095872 w 7467600"/>
              <a:gd name="connsiteY480" fmla="*/ 6271892 h 6858000"/>
              <a:gd name="connsiteX481" fmla="*/ 262785 w 7467600"/>
              <a:gd name="connsiteY481" fmla="*/ 6845450 h 6858000"/>
              <a:gd name="connsiteX482" fmla="*/ 209968 w 7467600"/>
              <a:gd name="connsiteY482" fmla="*/ 6770713 h 6858000"/>
              <a:gd name="connsiteX483" fmla="*/ 873460 w 7467600"/>
              <a:gd name="connsiteY483" fmla="*/ 6253768 h 6858000"/>
              <a:gd name="connsiteX484" fmla="*/ 192686 w 7467600"/>
              <a:gd name="connsiteY484" fmla="*/ 5849257 h 6858000"/>
              <a:gd name="connsiteX485" fmla="*/ 4696 w 7467600"/>
              <a:gd name="connsiteY485" fmla="*/ 5697668 h 6858000"/>
              <a:gd name="connsiteX486" fmla="*/ 0 w 7467600"/>
              <a:gd name="connsiteY486" fmla="*/ 5689984 h 6858000"/>
              <a:gd name="connsiteX487" fmla="*/ 0 w 7467600"/>
              <a:gd name="connsiteY487" fmla="*/ 5513472 h 6858000"/>
              <a:gd name="connsiteX488" fmla="*/ 174101 w 7467600"/>
              <a:gd name="connsiteY488" fmla="*/ 5620277 h 6858000"/>
              <a:gd name="connsiteX489" fmla="*/ 891800 w 7467600"/>
              <a:gd name="connsiteY489" fmla="*/ 6036935 h 6858000"/>
              <a:gd name="connsiteX490" fmla="*/ 1072219 w 7467600"/>
              <a:gd name="connsiteY490" fmla="*/ 6169443 h 6858000"/>
              <a:gd name="connsiteX491" fmla="*/ 1074117 w 7467600"/>
              <a:gd name="connsiteY491" fmla="*/ 6170301 h 6858000"/>
              <a:gd name="connsiteX492" fmla="*/ 1083114 w 7467600"/>
              <a:gd name="connsiteY492" fmla="*/ 6174131 h 6858000"/>
              <a:gd name="connsiteX493" fmla="*/ 1543010 w 7467600"/>
              <a:gd name="connsiteY493" fmla="*/ 6191140 h 6858000"/>
              <a:gd name="connsiteX494" fmla="*/ 1551080 w 7467600"/>
              <a:gd name="connsiteY494" fmla="*/ 6195006 h 6858000"/>
              <a:gd name="connsiteX495" fmla="*/ 2345443 w 7467600"/>
              <a:gd name="connsiteY495" fmla="*/ 5549882 h 6858000"/>
              <a:gd name="connsiteX496" fmla="*/ 1721499 w 7467600"/>
              <a:gd name="connsiteY496" fmla="*/ 5599969 h 6858000"/>
              <a:gd name="connsiteX497" fmla="*/ 767716 w 7467600"/>
              <a:gd name="connsiteY497" fmla="*/ 5472768 h 6858000"/>
              <a:gd name="connsiteX498" fmla="*/ 722147 w 7467600"/>
              <a:gd name="connsiteY498" fmla="*/ 5393091 h 6858000"/>
              <a:gd name="connsiteX499" fmla="*/ 1485552 w 7467600"/>
              <a:gd name="connsiteY499" fmla="*/ 5313202 h 6858000"/>
              <a:gd name="connsiteX500" fmla="*/ 2143004 w 7467600"/>
              <a:gd name="connsiteY500" fmla="*/ 5402420 h 6858000"/>
              <a:gd name="connsiteX501" fmla="*/ 1933391 w 7467600"/>
              <a:gd name="connsiteY501" fmla="*/ 5156971 h 6858000"/>
              <a:gd name="connsiteX502" fmla="*/ 1827118 w 7467600"/>
              <a:gd name="connsiteY502" fmla="*/ 4968410 h 6858000"/>
              <a:gd name="connsiteX503" fmla="*/ 1837349 w 7467600"/>
              <a:gd name="connsiteY503" fmla="*/ 4956357 h 6858000"/>
              <a:gd name="connsiteX504" fmla="*/ 2162835 w 7467600"/>
              <a:gd name="connsiteY504" fmla="*/ 5187853 h 6858000"/>
              <a:gd name="connsiteX505" fmla="*/ 2257167 w 7467600"/>
              <a:gd name="connsiteY505" fmla="*/ 5462123 h 6858000"/>
              <a:gd name="connsiteX506" fmla="*/ 2261598 w 7467600"/>
              <a:gd name="connsiteY506" fmla="*/ 5467998 h 6858000"/>
              <a:gd name="connsiteX507" fmla="*/ 2437177 w 7467600"/>
              <a:gd name="connsiteY507" fmla="*/ 5479608 h 6858000"/>
              <a:gd name="connsiteX508" fmla="*/ 2445247 w 7467600"/>
              <a:gd name="connsiteY508" fmla="*/ 5483476 h 6858000"/>
              <a:gd name="connsiteX509" fmla="*/ 2743626 w 7467600"/>
              <a:gd name="connsiteY509" fmla="*/ 5304819 h 6858000"/>
              <a:gd name="connsiteX510" fmla="*/ 3048102 w 7467600"/>
              <a:gd name="connsiteY510" fmla="*/ 5150595 h 6858000"/>
              <a:gd name="connsiteX511" fmla="*/ 1799414 w 7467600"/>
              <a:gd name="connsiteY511" fmla="*/ 4694732 h 6858000"/>
              <a:gd name="connsiteX512" fmla="*/ 1771735 w 7467600"/>
              <a:gd name="connsiteY512" fmla="*/ 4619929 h 6858000"/>
              <a:gd name="connsiteX513" fmla="*/ 3104273 w 7467600"/>
              <a:gd name="connsiteY513" fmla="*/ 5076159 h 6858000"/>
              <a:gd name="connsiteX514" fmla="*/ 3113245 w 7467600"/>
              <a:gd name="connsiteY514" fmla="*/ 5090705 h 6858000"/>
              <a:gd name="connsiteX515" fmla="*/ 3126294 w 7467600"/>
              <a:gd name="connsiteY515" fmla="*/ 5114400 h 6858000"/>
              <a:gd name="connsiteX516" fmla="*/ 3937433 w 7467600"/>
              <a:gd name="connsiteY516" fmla="*/ 4830473 h 6858000"/>
              <a:gd name="connsiteX517" fmla="*/ 3590475 w 7467600"/>
              <a:gd name="connsiteY517" fmla="*/ 4597974 h 6858000"/>
              <a:gd name="connsiteX518" fmla="*/ 3100264 w 7467600"/>
              <a:gd name="connsiteY518" fmla="*/ 4579845 h 6858000"/>
              <a:gd name="connsiteX519" fmla="*/ 2183576 w 7467600"/>
              <a:gd name="connsiteY519" fmla="*/ 4227150 h 6858000"/>
              <a:gd name="connsiteX520" fmla="*/ 2151029 w 7467600"/>
              <a:gd name="connsiteY520" fmla="*/ 4146947 h 6858000"/>
              <a:gd name="connsiteX521" fmla="*/ 3563434 w 7467600"/>
              <a:gd name="connsiteY521" fmla="*/ 4469115 h 6858000"/>
              <a:gd name="connsiteX522" fmla="*/ 3177952 w 7467600"/>
              <a:gd name="connsiteY522" fmla="*/ 3657386 h 6858000"/>
              <a:gd name="connsiteX523" fmla="*/ 3189263 w 7467600"/>
              <a:gd name="connsiteY523" fmla="*/ 3625726 h 6858000"/>
              <a:gd name="connsiteX524" fmla="*/ 3560912 w 7467600"/>
              <a:gd name="connsiteY524" fmla="*/ 4079863 h 6858000"/>
              <a:gd name="connsiteX525" fmla="*/ 3626636 w 7467600"/>
              <a:gd name="connsiteY525" fmla="*/ 4512230 h 6858000"/>
              <a:gd name="connsiteX526" fmla="*/ 3653088 w 7467600"/>
              <a:gd name="connsiteY526" fmla="*/ 4521417 h 6858000"/>
              <a:gd name="connsiteX527" fmla="*/ 3988128 w 7467600"/>
              <a:gd name="connsiteY527" fmla="*/ 4817267 h 6858000"/>
              <a:gd name="connsiteX528" fmla="*/ 4830582 w 7467600"/>
              <a:gd name="connsiteY528" fmla="*/ 4676000 h 6858000"/>
              <a:gd name="connsiteX529" fmla="*/ 4830100 w 7467600"/>
              <a:gd name="connsiteY529" fmla="*/ 4675554 h 6858000"/>
              <a:gd name="connsiteX530" fmla="*/ 4036318 w 7467600"/>
              <a:gd name="connsiteY530" fmla="*/ 4147013 h 6858000"/>
              <a:gd name="connsiteX531" fmla="*/ 3432098 w 7467600"/>
              <a:gd name="connsiteY531" fmla="*/ 3537312 h 6858000"/>
              <a:gd name="connsiteX532" fmla="*/ 3446761 w 7467600"/>
              <a:gd name="connsiteY532" fmla="*/ 3461278 h 6858000"/>
              <a:gd name="connsiteX533" fmla="*/ 4419733 w 7467600"/>
              <a:gd name="connsiteY533" fmla="*/ 3963555 h 6858000"/>
              <a:gd name="connsiteX534" fmla="*/ 4781371 w 7467600"/>
              <a:gd name="connsiteY534" fmla="*/ 4458604 h 6858000"/>
              <a:gd name="connsiteX535" fmla="*/ 4780440 w 7467600"/>
              <a:gd name="connsiteY535" fmla="*/ 4470290 h 6858000"/>
              <a:gd name="connsiteX536" fmla="*/ 4898954 w 7467600"/>
              <a:gd name="connsiteY536" fmla="*/ 4662092 h 6858000"/>
              <a:gd name="connsiteX537" fmla="*/ 4900699 w 7467600"/>
              <a:gd name="connsiteY537" fmla="*/ 4670867 h 6858000"/>
              <a:gd name="connsiteX538" fmla="*/ 5714511 w 7467600"/>
              <a:gd name="connsiteY538" fmla="*/ 4663483 h 6858000"/>
              <a:gd name="connsiteX539" fmla="*/ 5464793 w 7467600"/>
              <a:gd name="connsiteY539" fmla="*/ 4393556 h 6858000"/>
              <a:gd name="connsiteX540" fmla="*/ 5461897 w 7467600"/>
              <a:gd name="connsiteY540" fmla="*/ 4390879 h 6858000"/>
              <a:gd name="connsiteX541" fmla="*/ 4294126 w 7467600"/>
              <a:gd name="connsiteY541" fmla="*/ 3303048 h 6858000"/>
              <a:gd name="connsiteX542" fmla="*/ 4305321 w 7467600"/>
              <a:gd name="connsiteY542" fmla="*/ 3256953 h 6858000"/>
              <a:gd name="connsiteX543" fmla="*/ 4949299 w 7467600"/>
              <a:gd name="connsiteY543" fmla="*/ 3766336 h 6858000"/>
              <a:gd name="connsiteX544" fmla="*/ 5291452 w 7467600"/>
              <a:gd name="connsiteY544" fmla="*/ 4076801 h 6858000"/>
              <a:gd name="connsiteX545" fmla="*/ 5434998 w 7467600"/>
              <a:gd name="connsiteY545" fmla="*/ 4254100 h 6858000"/>
              <a:gd name="connsiteX546" fmla="*/ 5351015 w 7467600"/>
              <a:gd name="connsiteY546" fmla="*/ 3760989 h 6858000"/>
              <a:gd name="connsiteX547" fmla="*/ 5413780 w 7467600"/>
              <a:gd name="connsiteY547" fmla="*/ 2966265 h 6858000"/>
              <a:gd name="connsiteX548" fmla="*/ 5425627 w 7467600"/>
              <a:gd name="connsiteY548" fmla="*/ 2954192 h 6858000"/>
              <a:gd name="connsiteX549" fmla="*/ 6604735 w 7467600"/>
              <a:gd name="connsiteY549" fmla="*/ 2041381 h 6858000"/>
              <a:gd name="connsiteX550" fmla="*/ 7204487 w 7467600"/>
              <a:gd name="connsiteY550" fmla="*/ 2742112 h 6858000"/>
              <a:gd name="connsiteX551" fmla="*/ 7131592 w 7467600"/>
              <a:gd name="connsiteY551" fmla="*/ 2672096 h 6858000"/>
              <a:gd name="connsiteX552" fmla="*/ 6996344 w 7467600"/>
              <a:gd name="connsiteY552" fmla="*/ 2518310 h 6858000"/>
              <a:gd name="connsiteX553" fmla="*/ 6735495 w 7467600"/>
              <a:gd name="connsiteY553" fmla="*/ 2196890 h 6858000"/>
              <a:gd name="connsiteX554" fmla="*/ 6721901 w 7467600"/>
              <a:gd name="connsiteY554" fmla="*/ 2179274 h 6858000"/>
              <a:gd name="connsiteX555" fmla="*/ 6604735 w 7467600"/>
              <a:gd name="connsiteY555" fmla="*/ 2041381 h 6858000"/>
              <a:gd name="connsiteX556" fmla="*/ 6591670 w 7467600"/>
              <a:gd name="connsiteY556" fmla="*/ 1988277 h 6858000"/>
              <a:gd name="connsiteX557" fmla="*/ 6747349 w 7467600"/>
              <a:gd name="connsiteY557" fmla="*/ 2160069 h 6858000"/>
              <a:gd name="connsiteX558" fmla="*/ 6760943 w 7467600"/>
              <a:gd name="connsiteY558" fmla="*/ 2177686 h 6858000"/>
              <a:gd name="connsiteX559" fmla="*/ 7021065 w 7467600"/>
              <a:gd name="connsiteY559" fmla="*/ 2498102 h 6858000"/>
              <a:gd name="connsiteX560" fmla="*/ 7155223 w 7467600"/>
              <a:gd name="connsiteY560" fmla="*/ 2650386 h 6858000"/>
              <a:gd name="connsiteX561" fmla="*/ 7203167 w 7467600"/>
              <a:gd name="connsiteY561" fmla="*/ 2697288 h 6858000"/>
              <a:gd name="connsiteX562" fmla="*/ 6937703 w 7467600"/>
              <a:gd name="connsiteY562" fmla="*/ 2321981 h 6858000"/>
              <a:gd name="connsiteX563" fmla="*/ 6591670 w 7467600"/>
              <a:gd name="connsiteY563" fmla="*/ 1988277 h 6858000"/>
              <a:gd name="connsiteX564" fmla="*/ 5798671 w 7467600"/>
              <a:gd name="connsiteY564" fmla="*/ 1981601 h 6858000"/>
              <a:gd name="connsiteX565" fmla="*/ 5754709 w 7467600"/>
              <a:gd name="connsiteY565" fmla="*/ 2071454 h 6858000"/>
              <a:gd name="connsiteX566" fmla="*/ 5763044 w 7467600"/>
              <a:gd name="connsiteY566" fmla="*/ 2842206 h 6858000"/>
              <a:gd name="connsiteX567" fmla="*/ 5764974 w 7467600"/>
              <a:gd name="connsiteY567" fmla="*/ 2799609 h 6858000"/>
              <a:gd name="connsiteX568" fmla="*/ 5767665 w 7467600"/>
              <a:gd name="connsiteY568" fmla="*/ 2666409 h 6858000"/>
              <a:gd name="connsiteX569" fmla="*/ 5763055 w 7467600"/>
              <a:gd name="connsiteY569" fmla="*/ 2579705 h 6858000"/>
              <a:gd name="connsiteX570" fmla="*/ 5758079 w 7467600"/>
              <a:gd name="connsiteY570" fmla="*/ 2492508 h 6858000"/>
              <a:gd name="connsiteX571" fmla="*/ 5779325 w 7467600"/>
              <a:gd name="connsiteY571" fmla="*/ 2197069 h 6858000"/>
              <a:gd name="connsiteX572" fmla="*/ 5798671 w 7467600"/>
              <a:gd name="connsiteY572" fmla="*/ 1981601 h 6858000"/>
              <a:gd name="connsiteX573" fmla="*/ 5829202 w 7467600"/>
              <a:gd name="connsiteY573" fmla="*/ 1971679 h 6858000"/>
              <a:gd name="connsiteX574" fmla="*/ 5809558 w 7467600"/>
              <a:gd name="connsiteY574" fmla="*/ 2198043 h 6858000"/>
              <a:gd name="connsiteX575" fmla="*/ 5788653 w 7467600"/>
              <a:gd name="connsiteY575" fmla="*/ 2489430 h 6858000"/>
              <a:gd name="connsiteX576" fmla="*/ 5793439 w 7467600"/>
              <a:gd name="connsiteY576" fmla="*/ 2575235 h 6858000"/>
              <a:gd name="connsiteX577" fmla="*/ 5796837 w 7467600"/>
              <a:gd name="connsiteY577" fmla="*/ 2637633 h 6858000"/>
              <a:gd name="connsiteX578" fmla="*/ 5818614 w 7467600"/>
              <a:gd name="connsiteY578" fmla="*/ 2473055 h 6858000"/>
              <a:gd name="connsiteX579" fmla="*/ 5829202 w 7467600"/>
              <a:gd name="connsiteY579" fmla="*/ 1971679 h 6858000"/>
              <a:gd name="connsiteX580" fmla="*/ 5911389 w 7467600"/>
              <a:gd name="connsiteY580" fmla="*/ 1898371 h 6858000"/>
              <a:gd name="connsiteX581" fmla="*/ 6237627 w 7467600"/>
              <a:gd name="connsiteY581" fmla="*/ 2231921 h 6858000"/>
              <a:gd name="connsiteX582" fmla="*/ 5911389 w 7467600"/>
              <a:gd name="connsiteY582" fmla="*/ 1898371 h 6858000"/>
              <a:gd name="connsiteX583" fmla="*/ 6944437 w 7467600"/>
              <a:gd name="connsiteY583" fmla="*/ 1575402 h 6858000"/>
              <a:gd name="connsiteX584" fmla="*/ 6304730 w 7467600"/>
              <a:gd name="connsiteY584" fmla="*/ 1766654 h 6858000"/>
              <a:gd name="connsiteX585" fmla="*/ 6944437 w 7467600"/>
              <a:gd name="connsiteY585" fmla="*/ 1575402 h 6858000"/>
              <a:gd name="connsiteX586" fmla="*/ 7019523 w 7467600"/>
              <a:gd name="connsiteY586" fmla="*/ 1519450 h 6858000"/>
              <a:gd name="connsiteX587" fmla="*/ 6298091 w 7467600"/>
              <a:gd name="connsiteY587" fmla="*/ 1737122 h 6858000"/>
              <a:gd name="connsiteX588" fmla="*/ 7019523 w 7467600"/>
              <a:gd name="connsiteY588" fmla="*/ 1519450 h 6858000"/>
              <a:gd name="connsiteX589" fmla="*/ 2399523 w 7467600"/>
              <a:gd name="connsiteY589" fmla="*/ 1428234 h 6858000"/>
              <a:gd name="connsiteX590" fmla="*/ 2224982 w 7467600"/>
              <a:gd name="connsiteY590" fmla="*/ 1826201 h 6858000"/>
              <a:gd name="connsiteX591" fmla="*/ 2096099 w 7467600"/>
              <a:gd name="connsiteY591" fmla="*/ 2345900 h 6858000"/>
              <a:gd name="connsiteX592" fmla="*/ 2283317 w 7467600"/>
              <a:gd name="connsiteY592" fmla="*/ 1796925 h 6858000"/>
              <a:gd name="connsiteX593" fmla="*/ 2399523 w 7467600"/>
              <a:gd name="connsiteY593" fmla="*/ 1428234 h 6858000"/>
              <a:gd name="connsiteX594" fmla="*/ 2448558 w 7467600"/>
              <a:gd name="connsiteY594" fmla="*/ 1373435 h 6858000"/>
              <a:gd name="connsiteX595" fmla="*/ 2312521 w 7467600"/>
              <a:gd name="connsiteY595" fmla="*/ 1806140 h 6858000"/>
              <a:gd name="connsiteX596" fmla="*/ 2127533 w 7467600"/>
              <a:gd name="connsiteY596" fmla="*/ 2348380 h 6858000"/>
              <a:gd name="connsiteX597" fmla="*/ 2358080 w 7467600"/>
              <a:gd name="connsiteY597" fmla="*/ 1866134 h 6858000"/>
              <a:gd name="connsiteX598" fmla="*/ 2407436 w 7467600"/>
              <a:gd name="connsiteY598" fmla="*/ 1651070 h 6858000"/>
              <a:gd name="connsiteX599" fmla="*/ 2448558 w 7467600"/>
              <a:gd name="connsiteY599" fmla="*/ 1373435 h 6858000"/>
              <a:gd name="connsiteX600" fmla="*/ 278707 w 7467600"/>
              <a:gd name="connsiteY600" fmla="*/ 1352270 h 6858000"/>
              <a:gd name="connsiteX601" fmla="*/ 321570 w 7467600"/>
              <a:gd name="connsiteY601" fmla="*/ 1861610 h 6858000"/>
              <a:gd name="connsiteX602" fmla="*/ 294281 w 7467600"/>
              <a:gd name="connsiteY602" fmla="*/ 1440658 h 6858000"/>
              <a:gd name="connsiteX603" fmla="*/ 278707 w 7467600"/>
              <a:gd name="connsiteY603" fmla="*/ 1352270 h 6858000"/>
              <a:gd name="connsiteX604" fmla="*/ 1423821 w 7467600"/>
              <a:gd name="connsiteY604" fmla="*/ 1351958 h 6858000"/>
              <a:gd name="connsiteX605" fmla="*/ 1638521 w 7467600"/>
              <a:gd name="connsiteY605" fmla="*/ 1908470 h 6858000"/>
              <a:gd name="connsiteX606" fmla="*/ 1754199 w 7467600"/>
              <a:gd name="connsiteY606" fmla="*/ 2149284 h 6858000"/>
              <a:gd name="connsiteX607" fmla="*/ 1908359 w 7467600"/>
              <a:gd name="connsiteY607" fmla="*/ 2364988 h 6858000"/>
              <a:gd name="connsiteX608" fmla="*/ 1647661 w 7467600"/>
              <a:gd name="connsiteY608" fmla="*/ 1825945 h 6858000"/>
              <a:gd name="connsiteX609" fmla="*/ 1423821 w 7467600"/>
              <a:gd name="connsiteY609" fmla="*/ 1351958 h 6858000"/>
              <a:gd name="connsiteX610" fmla="*/ 1431890 w 7467600"/>
              <a:gd name="connsiteY610" fmla="*/ 1306475 h 6858000"/>
              <a:gd name="connsiteX611" fmla="*/ 1507597 w 7467600"/>
              <a:gd name="connsiteY611" fmla="*/ 1446132 h 6858000"/>
              <a:gd name="connsiteX612" fmla="*/ 1674586 w 7467600"/>
              <a:gd name="connsiteY612" fmla="*/ 1813832 h 6858000"/>
              <a:gd name="connsiteX613" fmla="*/ 1815950 w 7467600"/>
              <a:gd name="connsiteY613" fmla="*/ 2128564 h 6858000"/>
              <a:gd name="connsiteX614" fmla="*/ 1984242 w 7467600"/>
              <a:gd name="connsiteY614" fmla="*/ 2430829 h 6858000"/>
              <a:gd name="connsiteX615" fmla="*/ 2014023 w 7467600"/>
              <a:gd name="connsiteY615" fmla="*/ 2450995 h 6858000"/>
              <a:gd name="connsiteX616" fmla="*/ 1747337 w 7467600"/>
              <a:gd name="connsiteY616" fmla="*/ 1855264 h 6858000"/>
              <a:gd name="connsiteX617" fmla="*/ 1533749 w 7467600"/>
              <a:gd name="connsiteY617" fmla="*/ 1478656 h 6858000"/>
              <a:gd name="connsiteX618" fmla="*/ 1431890 w 7467600"/>
              <a:gd name="connsiteY618" fmla="*/ 1306475 h 6858000"/>
              <a:gd name="connsiteX619" fmla="*/ 5052692 w 7467600"/>
              <a:gd name="connsiteY619" fmla="*/ 1292994 h 6858000"/>
              <a:gd name="connsiteX620" fmla="*/ 5200661 w 7467600"/>
              <a:gd name="connsiteY620" fmla="*/ 1635186 h 6858000"/>
              <a:gd name="connsiteX621" fmla="*/ 5297138 w 7467600"/>
              <a:gd name="connsiteY621" fmla="*/ 1906351 h 6858000"/>
              <a:gd name="connsiteX622" fmla="*/ 5052692 w 7467600"/>
              <a:gd name="connsiteY622" fmla="*/ 1292994 h 6858000"/>
              <a:gd name="connsiteX623" fmla="*/ 5009948 w 7467600"/>
              <a:gd name="connsiteY623" fmla="*/ 1273619 h 6858000"/>
              <a:gd name="connsiteX624" fmla="*/ 5121777 w 7467600"/>
              <a:gd name="connsiteY624" fmla="*/ 1654213 h 6858000"/>
              <a:gd name="connsiteX625" fmla="*/ 5293545 w 7467600"/>
              <a:gd name="connsiteY625" fmla="*/ 2072247 h 6858000"/>
              <a:gd name="connsiteX626" fmla="*/ 5294042 w 7467600"/>
              <a:gd name="connsiteY626" fmla="*/ 2065019 h 6858000"/>
              <a:gd name="connsiteX627" fmla="*/ 5171936 w 7467600"/>
              <a:gd name="connsiteY627" fmla="*/ 1647613 h 6858000"/>
              <a:gd name="connsiteX628" fmla="*/ 5009948 w 7467600"/>
              <a:gd name="connsiteY628" fmla="*/ 1273619 h 6858000"/>
              <a:gd name="connsiteX629" fmla="*/ 655236 w 7467600"/>
              <a:gd name="connsiteY629" fmla="*/ 1268632 h 6858000"/>
              <a:gd name="connsiteX630" fmla="*/ 839521 w 7467600"/>
              <a:gd name="connsiteY630" fmla="*/ 1685315 h 6858000"/>
              <a:gd name="connsiteX631" fmla="*/ 1109416 w 7467600"/>
              <a:gd name="connsiteY631" fmla="*/ 2061663 h 6858000"/>
              <a:gd name="connsiteX632" fmla="*/ 1298300 w 7467600"/>
              <a:gd name="connsiteY632" fmla="*/ 2247742 h 6858000"/>
              <a:gd name="connsiteX633" fmla="*/ 1125871 w 7467600"/>
              <a:gd name="connsiteY633" fmla="*/ 1989513 h 6858000"/>
              <a:gd name="connsiteX634" fmla="*/ 981574 w 7467600"/>
              <a:gd name="connsiteY634" fmla="*/ 1783157 h 6858000"/>
              <a:gd name="connsiteX635" fmla="*/ 922198 w 7467600"/>
              <a:gd name="connsiteY635" fmla="*/ 1677437 h 6858000"/>
              <a:gd name="connsiteX636" fmla="*/ 869293 w 7467600"/>
              <a:gd name="connsiteY636" fmla="*/ 1583214 h 6858000"/>
              <a:gd name="connsiteX637" fmla="*/ 751431 w 7467600"/>
              <a:gd name="connsiteY637" fmla="*/ 1405731 h 6858000"/>
              <a:gd name="connsiteX638" fmla="*/ 655236 w 7467600"/>
              <a:gd name="connsiteY638" fmla="*/ 1268632 h 6858000"/>
              <a:gd name="connsiteX639" fmla="*/ 6516292 w 7467600"/>
              <a:gd name="connsiteY639" fmla="*/ 1263064 h 6858000"/>
              <a:gd name="connsiteX640" fmla="*/ 5736320 w 7467600"/>
              <a:gd name="connsiteY640" fmla="*/ 1501803 h 6858000"/>
              <a:gd name="connsiteX641" fmla="*/ 6516292 w 7467600"/>
              <a:gd name="connsiteY641" fmla="*/ 1263064 h 6858000"/>
              <a:gd name="connsiteX642" fmla="*/ 291466 w 7467600"/>
              <a:gd name="connsiteY642" fmla="*/ 1250369 h 6858000"/>
              <a:gd name="connsiteX643" fmla="*/ 323180 w 7467600"/>
              <a:gd name="connsiteY643" fmla="*/ 1435283 h 6858000"/>
              <a:gd name="connsiteX644" fmla="*/ 349381 w 7467600"/>
              <a:gd name="connsiteY644" fmla="*/ 1875041 h 6858000"/>
              <a:gd name="connsiteX645" fmla="*/ 374363 w 7467600"/>
              <a:gd name="connsiteY645" fmla="*/ 1506494 h 6858000"/>
              <a:gd name="connsiteX646" fmla="*/ 302168 w 7467600"/>
              <a:gd name="connsiteY646" fmla="*/ 1274495 h 6858000"/>
              <a:gd name="connsiteX647" fmla="*/ 291466 w 7467600"/>
              <a:gd name="connsiteY647" fmla="*/ 1250369 h 6858000"/>
              <a:gd name="connsiteX648" fmla="*/ 678222 w 7467600"/>
              <a:gd name="connsiteY648" fmla="*/ 1248670 h 6858000"/>
              <a:gd name="connsiteX649" fmla="*/ 775536 w 7467600"/>
              <a:gd name="connsiteY649" fmla="*/ 1388015 h 6858000"/>
              <a:gd name="connsiteX650" fmla="*/ 894529 w 7467600"/>
              <a:gd name="connsiteY650" fmla="*/ 1567739 h 6858000"/>
              <a:gd name="connsiteX651" fmla="*/ 948000 w 7467600"/>
              <a:gd name="connsiteY651" fmla="*/ 1663088 h 6858000"/>
              <a:gd name="connsiteX652" fmla="*/ 1006812 w 7467600"/>
              <a:gd name="connsiteY652" fmla="*/ 1767683 h 6858000"/>
              <a:gd name="connsiteX653" fmla="*/ 1149133 w 7467600"/>
              <a:gd name="connsiteY653" fmla="*/ 1971513 h 6858000"/>
              <a:gd name="connsiteX654" fmla="*/ 1333952 w 7467600"/>
              <a:gd name="connsiteY654" fmla="*/ 2251620 h 6858000"/>
              <a:gd name="connsiteX655" fmla="*/ 1337329 w 7467600"/>
              <a:gd name="connsiteY655" fmla="*/ 2258350 h 6858000"/>
              <a:gd name="connsiteX656" fmla="*/ 1014726 w 7467600"/>
              <a:gd name="connsiteY656" fmla="*/ 1615556 h 6858000"/>
              <a:gd name="connsiteX657" fmla="*/ 678222 w 7467600"/>
              <a:gd name="connsiteY657" fmla="*/ 1248670 h 6858000"/>
              <a:gd name="connsiteX658" fmla="*/ 6691602 w 7467600"/>
              <a:gd name="connsiteY658" fmla="*/ 1140573 h 6858000"/>
              <a:gd name="connsiteX659" fmla="*/ 6571100 w 7467600"/>
              <a:gd name="connsiteY659" fmla="*/ 1183662 h 6858000"/>
              <a:gd name="connsiteX660" fmla="*/ 6241687 w 7467600"/>
              <a:gd name="connsiteY660" fmla="*/ 1257600 h 6858000"/>
              <a:gd name="connsiteX661" fmla="*/ 5693009 w 7467600"/>
              <a:gd name="connsiteY661" fmla="*/ 1478256 h 6858000"/>
              <a:gd name="connsiteX662" fmla="*/ 6548420 w 7467600"/>
              <a:gd name="connsiteY662" fmla="*/ 1214599 h 6858000"/>
              <a:gd name="connsiteX663" fmla="*/ 6605473 w 7467600"/>
              <a:gd name="connsiteY663" fmla="*/ 1184686 h 6858000"/>
              <a:gd name="connsiteX664" fmla="*/ 6691602 w 7467600"/>
              <a:gd name="connsiteY664" fmla="*/ 1140573 h 6858000"/>
              <a:gd name="connsiteX665" fmla="*/ 4002475 w 7467600"/>
              <a:gd name="connsiteY665" fmla="*/ 1037802 h 6858000"/>
              <a:gd name="connsiteX666" fmla="*/ 4000324 w 7467600"/>
              <a:gd name="connsiteY666" fmla="*/ 1039362 h 6858000"/>
              <a:gd name="connsiteX667" fmla="*/ 4002862 w 7467600"/>
              <a:gd name="connsiteY667" fmla="*/ 1042866 h 6858000"/>
              <a:gd name="connsiteX668" fmla="*/ 4002475 w 7467600"/>
              <a:gd name="connsiteY668" fmla="*/ 1037802 h 6858000"/>
              <a:gd name="connsiteX669" fmla="*/ 506322 w 7467600"/>
              <a:gd name="connsiteY669" fmla="*/ 1020997 h 6858000"/>
              <a:gd name="connsiteX670" fmla="*/ 533068 w 7467600"/>
              <a:gd name="connsiteY670" fmla="*/ 1029409 h 6858000"/>
              <a:gd name="connsiteX671" fmla="*/ 1232525 w 7467600"/>
              <a:gd name="connsiteY671" fmla="*/ 1804675 h 6858000"/>
              <a:gd name="connsiteX672" fmla="*/ 1388858 w 7467600"/>
              <a:gd name="connsiteY672" fmla="*/ 2368011 h 6858000"/>
              <a:gd name="connsiteX673" fmla="*/ 1384098 w 7467600"/>
              <a:gd name="connsiteY673" fmla="*/ 2378125 h 6858000"/>
              <a:gd name="connsiteX674" fmla="*/ 1425393 w 7467600"/>
              <a:gd name="connsiteY674" fmla="*/ 2589124 h 6858000"/>
              <a:gd name="connsiteX675" fmla="*/ 1424001 w 7467600"/>
              <a:gd name="connsiteY675" fmla="*/ 2597541 h 6858000"/>
              <a:gd name="connsiteX676" fmla="*/ 2152729 w 7467600"/>
              <a:gd name="connsiteY676" fmla="*/ 2864487 h 6858000"/>
              <a:gd name="connsiteX677" fmla="*/ 2020609 w 7467600"/>
              <a:gd name="connsiteY677" fmla="*/ 2539671 h 6858000"/>
              <a:gd name="connsiteX678" fmla="*/ 2018920 w 7467600"/>
              <a:gd name="connsiteY678" fmla="*/ 2536309 h 6858000"/>
              <a:gd name="connsiteX679" fmla="*/ 1342441 w 7467600"/>
              <a:gd name="connsiteY679" fmla="*/ 1173017 h 6858000"/>
              <a:gd name="connsiteX680" fmla="*/ 1367925 w 7467600"/>
              <a:gd name="connsiteY680" fmla="*/ 1135648 h 6858000"/>
              <a:gd name="connsiteX681" fmla="*/ 1771401 w 7467600"/>
              <a:gd name="connsiteY681" fmla="*/ 1806673 h 6858000"/>
              <a:gd name="connsiteX682" fmla="*/ 1972385 w 7467600"/>
              <a:gd name="connsiteY682" fmla="*/ 2198735 h 6858000"/>
              <a:gd name="connsiteX683" fmla="*/ 2040892 w 7467600"/>
              <a:gd name="connsiteY683" fmla="*/ 2405205 h 6858000"/>
              <a:gd name="connsiteX684" fmla="*/ 2131689 w 7467600"/>
              <a:gd name="connsiteY684" fmla="*/ 1936926 h 6858000"/>
              <a:gd name="connsiteX685" fmla="*/ 2454820 w 7467600"/>
              <a:gd name="connsiteY685" fmla="*/ 1248808 h 6858000"/>
              <a:gd name="connsiteX686" fmla="*/ 2492512 w 7467600"/>
              <a:gd name="connsiteY686" fmla="*/ 1302920 h 6858000"/>
              <a:gd name="connsiteX687" fmla="*/ 2081216 w 7467600"/>
              <a:gd name="connsiteY687" fmla="*/ 2527513 h 6858000"/>
              <a:gd name="connsiteX688" fmla="*/ 2081211 w 7467600"/>
              <a:gd name="connsiteY688" fmla="*/ 2528916 h 6858000"/>
              <a:gd name="connsiteX689" fmla="*/ 2199067 w 7467600"/>
              <a:gd name="connsiteY689" fmla="*/ 2884061 h 6858000"/>
              <a:gd name="connsiteX690" fmla="*/ 3192586 w 7467600"/>
              <a:gd name="connsiteY690" fmla="*/ 3411496 h 6858000"/>
              <a:gd name="connsiteX691" fmla="*/ 3182620 w 7467600"/>
              <a:gd name="connsiteY691" fmla="*/ 3483279 h 6858000"/>
              <a:gd name="connsiteX692" fmla="*/ 2435119 w 7467600"/>
              <a:gd name="connsiteY692" fmla="*/ 3080173 h 6858000"/>
              <a:gd name="connsiteX693" fmla="*/ 2410152 w 7467600"/>
              <a:gd name="connsiteY693" fmla="*/ 3063751 h 6858000"/>
              <a:gd name="connsiteX694" fmla="*/ 2408099 w 7467600"/>
              <a:gd name="connsiteY694" fmla="*/ 3064403 h 6858000"/>
              <a:gd name="connsiteX695" fmla="*/ 2407218 w 7467600"/>
              <a:gd name="connsiteY695" fmla="*/ 3070324 h 6858000"/>
              <a:gd name="connsiteX696" fmla="*/ 2380138 w 7467600"/>
              <a:gd name="connsiteY696" fmla="*/ 3099341 h 6858000"/>
              <a:gd name="connsiteX697" fmla="*/ 1765923 w 7467600"/>
              <a:gd name="connsiteY697" fmla="*/ 3581043 h 6858000"/>
              <a:gd name="connsiteX698" fmla="*/ 1702258 w 7467600"/>
              <a:gd name="connsiteY698" fmla="*/ 3612286 h 6858000"/>
              <a:gd name="connsiteX699" fmla="*/ 1538370 w 7467600"/>
              <a:gd name="connsiteY699" fmla="*/ 3811804 h 6858000"/>
              <a:gd name="connsiteX700" fmla="*/ 542867 w 7467600"/>
              <a:gd name="connsiteY700" fmla="*/ 4944092 h 6858000"/>
              <a:gd name="connsiteX701" fmla="*/ 515800 w 7467600"/>
              <a:gd name="connsiteY701" fmla="*/ 4862180 h 6858000"/>
              <a:gd name="connsiteX702" fmla="*/ 909145 w 7467600"/>
              <a:gd name="connsiteY702" fmla="*/ 4199225 h 6858000"/>
              <a:gd name="connsiteX703" fmla="*/ 1214067 w 7467600"/>
              <a:gd name="connsiteY703" fmla="*/ 3908561 h 6858000"/>
              <a:gd name="connsiteX704" fmla="*/ 640967 w 7467600"/>
              <a:gd name="connsiteY704" fmla="*/ 4105601 h 6858000"/>
              <a:gd name="connsiteX705" fmla="*/ 112563 w 7467600"/>
              <a:gd name="connsiteY705" fmla="*/ 4396952 h 6858000"/>
              <a:gd name="connsiteX706" fmla="*/ 0 w 7467600"/>
              <a:gd name="connsiteY706" fmla="*/ 4466006 h 6858000"/>
              <a:gd name="connsiteX707" fmla="*/ 0 w 7467600"/>
              <a:gd name="connsiteY707" fmla="*/ 4233763 h 6858000"/>
              <a:gd name="connsiteX708" fmla="*/ 36881 w 7467600"/>
              <a:gd name="connsiteY708" fmla="*/ 4200118 h 6858000"/>
              <a:gd name="connsiteX709" fmla="*/ 910534 w 7467600"/>
              <a:gd name="connsiteY709" fmla="*/ 3629753 h 6858000"/>
              <a:gd name="connsiteX710" fmla="*/ 1578717 w 7467600"/>
              <a:gd name="connsiteY710" fmla="*/ 3575982 h 6858000"/>
              <a:gd name="connsiteX711" fmla="*/ 2338780 w 7467600"/>
              <a:gd name="connsiteY711" fmla="*/ 3033725 h 6858000"/>
              <a:gd name="connsiteX712" fmla="*/ 1807991 w 7467600"/>
              <a:gd name="connsiteY712" fmla="*/ 2807184 h 6858000"/>
              <a:gd name="connsiteX713" fmla="*/ 1416358 w 7467600"/>
              <a:gd name="connsiteY713" fmla="*/ 3112571 h 6858000"/>
              <a:gd name="connsiteX714" fmla="*/ 939066 w 7467600"/>
              <a:gd name="connsiteY714" fmla="*/ 3378798 h 6858000"/>
              <a:gd name="connsiteX715" fmla="*/ 115099 w 7467600"/>
              <a:gd name="connsiteY715" fmla="*/ 3607650 h 6858000"/>
              <a:gd name="connsiteX716" fmla="*/ 97284 w 7467600"/>
              <a:gd name="connsiteY716" fmla="*/ 3520393 h 6858000"/>
              <a:gd name="connsiteX717" fmla="*/ 922050 w 7467600"/>
              <a:gd name="connsiteY717" fmla="*/ 3074867 h 6858000"/>
              <a:gd name="connsiteX718" fmla="*/ 1405265 w 7467600"/>
              <a:gd name="connsiteY718" fmla="*/ 3016319 h 6858000"/>
              <a:gd name="connsiteX719" fmla="*/ 1407512 w 7467600"/>
              <a:gd name="connsiteY719" fmla="*/ 3018001 h 6858000"/>
              <a:gd name="connsiteX720" fmla="*/ 1726266 w 7467600"/>
              <a:gd name="connsiteY720" fmla="*/ 2777274 h 6858000"/>
              <a:gd name="connsiteX721" fmla="*/ 625390 w 7467600"/>
              <a:gd name="connsiteY721" fmla="*/ 2514541 h 6858000"/>
              <a:gd name="connsiteX722" fmla="*/ 619799 w 7467600"/>
              <a:gd name="connsiteY722" fmla="*/ 2527180 h 6858000"/>
              <a:gd name="connsiteX723" fmla="*/ 310030 w 7467600"/>
              <a:gd name="connsiteY723" fmla="*/ 2771818 h 6858000"/>
              <a:gd name="connsiteX724" fmla="*/ 173877 w 7467600"/>
              <a:gd name="connsiteY724" fmla="*/ 2937056 h 6858000"/>
              <a:gd name="connsiteX725" fmla="*/ 77889 w 7467600"/>
              <a:gd name="connsiteY725" fmla="*/ 3138440 h 6858000"/>
              <a:gd name="connsiteX726" fmla="*/ 0 w 7467600"/>
              <a:gd name="connsiteY726" fmla="*/ 3271395 h 6858000"/>
              <a:gd name="connsiteX727" fmla="*/ 0 w 7467600"/>
              <a:gd name="connsiteY727" fmla="*/ 3153002 h 6858000"/>
              <a:gd name="connsiteX728" fmla="*/ 2386 w 7467600"/>
              <a:gd name="connsiteY728" fmla="*/ 3149203 h 6858000"/>
              <a:gd name="connsiteX729" fmla="*/ 89753 w 7467600"/>
              <a:gd name="connsiteY729" fmla="*/ 2987702 h 6858000"/>
              <a:gd name="connsiteX730" fmla="*/ 76869 w 7467600"/>
              <a:gd name="connsiteY730" fmla="*/ 3005404 h 6858000"/>
              <a:gd name="connsiteX731" fmla="*/ 32049 w 7467600"/>
              <a:gd name="connsiteY731" fmla="*/ 3065814 h 6858000"/>
              <a:gd name="connsiteX732" fmla="*/ 0 w 7467600"/>
              <a:gd name="connsiteY732" fmla="*/ 3108744 h 6858000"/>
              <a:gd name="connsiteX733" fmla="*/ 0 w 7467600"/>
              <a:gd name="connsiteY733" fmla="*/ 3058059 h 6858000"/>
              <a:gd name="connsiteX734" fmla="*/ 7610 w 7467600"/>
              <a:gd name="connsiteY734" fmla="*/ 3047889 h 6858000"/>
              <a:gd name="connsiteX735" fmla="*/ 52419 w 7467600"/>
              <a:gd name="connsiteY735" fmla="*/ 2987479 h 6858000"/>
              <a:gd name="connsiteX736" fmla="*/ 59142 w 7467600"/>
              <a:gd name="connsiteY736" fmla="*/ 2978488 h 6858000"/>
              <a:gd name="connsiteX737" fmla="*/ 0 w 7467600"/>
              <a:gd name="connsiteY737" fmla="*/ 3015334 h 6858000"/>
              <a:gd name="connsiteX738" fmla="*/ 0 w 7467600"/>
              <a:gd name="connsiteY738" fmla="*/ 2914286 h 6858000"/>
              <a:gd name="connsiteX739" fmla="*/ 36383 w 7467600"/>
              <a:gd name="connsiteY739" fmla="*/ 2901128 h 6858000"/>
              <a:gd name="connsiteX740" fmla="*/ 156329 w 7467600"/>
              <a:gd name="connsiteY740" fmla="*/ 2840533 h 6858000"/>
              <a:gd name="connsiteX741" fmla="*/ 358355 w 7467600"/>
              <a:gd name="connsiteY741" fmla="*/ 2620471 h 6858000"/>
              <a:gd name="connsiteX742" fmla="*/ 510577 w 7467600"/>
              <a:gd name="connsiteY742" fmla="*/ 2501244 h 6858000"/>
              <a:gd name="connsiteX743" fmla="*/ 211967 w 7467600"/>
              <a:gd name="connsiteY743" fmla="*/ 2479171 h 6858000"/>
              <a:gd name="connsiteX744" fmla="*/ 0 w 7467600"/>
              <a:gd name="connsiteY744" fmla="*/ 2476398 h 6858000"/>
              <a:gd name="connsiteX745" fmla="*/ 0 w 7467600"/>
              <a:gd name="connsiteY745" fmla="*/ 2389189 h 6858000"/>
              <a:gd name="connsiteX746" fmla="*/ 103062 w 7467600"/>
              <a:gd name="connsiteY746" fmla="*/ 2389518 h 6858000"/>
              <a:gd name="connsiteX747" fmla="*/ 510734 w 7467600"/>
              <a:gd name="connsiteY747" fmla="*/ 2416201 h 6858000"/>
              <a:gd name="connsiteX748" fmla="*/ 279257 w 7467600"/>
              <a:gd name="connsiteY748" fmla="*/ 2092102 h 6858000"/>
              <a:gd name="connsiteX749" fmla="*/ 65265 w 7467600"/>
              <a:gd name="connsiteY749" fmla="*/ 2006049 h 6858000"/>
              <a:gd name="connsiteX750" fmla="*/ 0 w 7467600"/>
              <a:gd name="connsiteY750" fmla="*/ 1982532 h 6858000"/>
              <a:gd name="connsiteX751" fmla="*/ 0 w 7467600"/>
              <a:gd name="connsiteY751" fmla="*/ 1912789 h 6858000"/>
              <a:gd name="connsiteX752" fmla="*/ 97460 w 7467600"/>
              <a:gd name="connsiteY752" fmla="*/ 1953725 h 6858000"/>
              <a:gd name="connsiteX753" fmla="*/ 221272 w 7467600"/>
              <a:gd name="connsiteY753" fmla="*/ 1980766 h 6858000"/>
              <a:gd name="connsiteX754" fmla="*/ 116765 w 7467600"/>
              <a:gd name="connsiteY754" fmla="*/ 1911033 h 6858000"/>
              <a:gd name="connsiteX755" fmla="*/ 16405 w 7467600"/>
              <a:gd name="connsiteY755" fmla="*/ 1803412 h 6858000"/>
              <a:gd name="connsiteX756" fmla="*/ 0 w 7467600"/>
              <a:gd name="connsiteY756" fmla="*/ 1784777 h 6858000"/>
              <a:gd name="connsiteX757" fmla="*/ 0 w 7467600"/>
              <a:gd name="connsiteY757" fmla="*/ 1740082 h 6858000"/>
              <a:gd name="connsiteX758" fmla="*/ 39394 w 7467600"/>
              <a:gd name="connsiteY758" fmla="*/ 1784856 h 6858000"/>
              <a:gd name="connsiteX759" fmla="*/ 135813 w 7467600"/>
              <a:gd name="connsiteY759" fmla="*/ 1888838 h 6858000"/>
              <a:gd name="connsiteX760" fmla="*/ 242575 w 7467600"/>
              <a:gd name="connsiteY760" fmla="*/ 1958841 h 6858000"/>
              <a:gd name="connsiteX761" fmla="*/ 82197 w 7467600"/>
              <a:gd name="connsiteY761" fmla="*/ 1754826 h 6858000"/>
              <a:gd name="connsiteX762" fmla="*/ 0 w 7467600"/>
              <a:gd name="connsiteY762" fmla="*/ 1679650 h 6858000"/>
              <a:gd name="connsiteX763" fmla="*/ 0 w 7467600"/>
              <a:gd name="connsiteY763" fmla="*/ 1602463 h 6858000"/>
              <a:gd name="connsiteX764" fmla="*/ 84689 w 7467600"/>
              <a:gd name="connsiteY764" fmla="*/ 1677442 h 6858000"/>
              <a:gd name="connsiteX765" fmla="*/ 298437 w 7467600"/>
              <a:gd name="connsiteY765" fmla="*/ 1968019 h 6858000"/>
              <a:gd name="connsiteX766" fmla="*/ 227269 w 7467600"/>
              <a:gd name="connsiteY766" fmla="*/ 1114064 h 6858000"/>
              <a:gd name="connsiteX767" fmla="*/ 248003 w 7467600"/>
              <a:gd name="connsiteY767" fmla="*/ 1089613 h 6858000"/>
              <a:gd name="connsiteX768" fmla="*/ 427020 w 7467600"/>
              <a:gd name="connsiteY768" fmla="*/ 1619803 h 6858000"/>
              <a:gd name="connsiteX769" fmla="*/ 340345 w 7467600"/>
              <a:gd name="connsiteY769" fmla="*/ 2027739 h 6858000"/>
              <a:gd name="connsiteX770" fmla="*/ 360865 w 7467600"/>
              <a:gd name="connsiteY770" fmla="*/ 2044827 h 6858000"/>
              <a:gd name="connsiteX771" fmla="*/ 560414 w 7467600"/>
              <a:gd name="connsiteY771" fmla="*/ 2421457 h 6858000"/>
              <a:gd name="connsiteX772" fmla="*/ 1359703 w 7467600"/>
              <a:gd name="connsiteY772" fmla="*/ 2578554 h 6858000"/>
              <a:gd name="connsiteX773" fmla="*/ 1359422 w 7467600"/>
              <a:gd name="connsiteY773" fmla="*/ 2577994 h 6858000"/>
              <a:gd name="connsiteX774" fmla="*/ 828701 w 7467600"/>
              <a:gd name="connsiteY774" fmla="*/ 1839520 h 6858000"/>
              <a:gd name="connsiteX775" fmla="*/ 494427 w 7467600"/>
              <a:gd name="connsiteY775" fmla="*/ 1092333 h 6858000"/>
              <a:gd name="connsiteX776" fmla="*/ 506322 w 7467600"/>
              <a:gd name="connsiteY776" fmla="*/ 1020997 h 6858000"/>
              <a:gd name="connsiteX777" fmla="*/ 4570198 w 7467600"/>
              <a:gd name="connsiteY777" fmla="*/ 978081 h 6858000"/>
              <a:gd name="connsiteX778" fmla="*/ 4523691 w 7467600"/>
              <a:gd name="connsiteY778" fmla="*/ 1127776 h 6858000"/>
              <a:gd name="connsiteX779" fmla="*/ 4509875 w 7467600"/>
              <a:gd name="connsiteY779" fmla="*/ 1167552 h 6858000"/>
              <a:gd name="connsiteX780" fmla="*/ 4478168 w 7467600"/>
              <a:gd name="connsiteY780" fmla="*/ 1260735 h 6858000"/>
              <a:gd name="connsiteX781" fmla="*/ 4409309 w 7467600"/>
              <a:gd name="connsiteY781" fmla="*/ 1666996 h 6858000"/>
              <a:gd name="connsiteX782" fmla="*/ 4370031 w 7467600"/>
              <a:gd name="connsiteY782" fmla="*/ 1955666 h 6858000"/>
              <a:gd name="connsiteX783" fmla="*/ 4570198 w 7467600"/>
              <a:gd name="connsiteY783" fmla="*/ 978081 h 6858000"/>
              <a:gd name="connsiteX784" fmla="*/ 4557898 w 7467600"/>
              <a:gd name="connsiteY784" fmla="*/ 900011 h 6858000"/>
              <a:gd name="connsiteX785" fmla="*/ 4344840 w 7467600"/>
              <a:gd name="connsiteY785" fmla="*/ 1922038 h 6858000"/>
              <a:gd name="connsiteX786" fmla="*/ 4378710 w 7467600"/>
              <a:gd name="connsiteY786" fmla="*/ 1665516 h 6858000"/>
              <a:gd name="connsiteX787" fmla="*/ 4448798 w 7467600"/>
              <a:gd name="connsiteY787" fmla="*/ 1253024 h 6858000"/>
              <a:gd name="connsiteX788" fmla="*/ 4480315 w 7467600"/>
              <a:gd name="connsiteY788" fmla="*/ 1158454 h 6858000"/>
              <a:gd name="connsiteX789" fmla="*/ 4494133 w 7467600"/>
              <a:gd name="connsiteY789" fmla="*/ 1118676 h 6858000"/>
              <a:gd name="connsiteX790" fmla="*/ 4557898 w 7467600"/>
              <a:gd name="connsiteY790" fmla="*/ 900011 h 6858000"/>
              <a:gd name="connsiteX791" fmla="*/ 5870151 w 7467600"/>
              <a:gd name="connsiteY791" fmla="*/ 898890 h 6858000"/>
              <a:gd name="connsiteX792" fmla="*/ 5861335 w 7467600"/>
              <a:gd name="connsiteY792" fmla="*/ 899177 h 6858000"/>
              <a:gd name="connsiteX793" fmla="*/ 5843702 w 7467600"/>
              <a:gd name="connsiteY793" fmla="*/ 899748 h 6858000"/>
              <a:gd name="connsiteX794" fmla="*/ 5651107 w 7467600"/>
              <a:gd name="connsiteY794" fmla="*/ 920306 h 6858000"/>
              <a:gd name="connsiteX795" fmla="*/ 5459407 w 7467600"/>
              <a:gd name="connsiteY795" fmla="*/ 940975 h 6858000"/>
              <a:gd name="connsiteX796" fmla="*/ 5374846 w 7467600"/>
              <a:gd name="connsiteY796" fmla="*/ 941988 h 6858000"/>
              <a:gd name="connsiteX797" fmla="*/ 5256105 w 7467600"/>
              <a:gd name="connsiteY797" fmla="*/ 945632 h 6858000"/>
              <a:gd name="connsiteX798" fmla="*/ 5107071 w 7467600"/>
              <a:gd name="connsiteY798" fmla="*/ 969720 h 6858000"/>
              <a:gd name="connsiteX799" fmla="*/ 4998681 w 7467600"/>
              <a:gd name="connsiteY799" fmla="*/ 988771 h 6858000"/>
              <a:gd name="connsiteX800" fmla="*/ 5870151 w 7467600"/>
              <a:gd name="connsiteY800" fmla="*/ 898890 h 6858000"/>
              <a:gd name="connsiteX801" fmla="*/ 5504425 w 7467600"/>
              <a:gd name="connsiteY801" fmla="*/ 848067 h 6858000"/>
              <a:gd name="connsiteX802" fmla="*/ 4968849 w 7467600"/>
              <a:gd name="connsiteY802" fmla="*/ 962318 h 6858000"/>
              <a:gd name="connsiteX803" fmla="*/ 5104039 w 7467600"/>
              <a:gd name="connsiteY803" fmla="*/ 940634 h 6858000"/>
              <a:gd name="connsiteX804" fmla="*/ 5256311 w 7467600"/>
              <a:gd name="connsiteY804" fmla="*/ 916490 h 6858000"/>
              <a:gd name="connsiteX805" fmla="*/ 5377381 w 7467600"/>
              <a:gd name="connsiteY805" fmla="*/ 912671 h 6858000"/>
              <a:gd name="connsiteX806" fmla="*/ 5460148 w 7467600"/>
              <a:gd name="connsiteY806" fmla="*/ 911442 h 6858000"/>
              <a:gd name="connsiteX807" fmla="*/ 5648971 w 7467600"/>
              <a:gd name="connsiteY807" fmla="*/ 891331 h 6858000"/>
              <a:gd name="connsiteX808" fmla="*/ 5844807 w 7467600"/>
              <a:gd name="connsiteY808" fmla="*/ 870718 h 6858000"/>
              <a:gd name="connsiteX809" fmla="*/ 5862975 w 7467600"/>
              <a:gd name="connsiteY809" fmla="*/ 869756 h 6858000"/>
              <a:gd name="connsiteX810" fmla="*/ 5920887 w 7467600"/>
              <a:gd name="connsiteY810" fmla="*/ 865929 h 6858000"/>
              <a:gd name="connsiteX811" fmla="*/ 5504425 w 7467600"/>
              <a:gd name="connsiteY811" fmla="*/ 848067 h 6858000"/>
              <a:gd name="connsiteX812" fmla="*/ 3607114 w 7467600"/>
              <a:gd name="connsiteY812" fmla="*/ 467441 h 6858000"/>
              <a:gd name="connsiteX813" fmla="*/ 3296242 w 7467600"/>
              <a:gd name="connsiteY813" fmla="*/ 807991 h 6858000"/>
              <a:gd name="connsiteX814" fmla="*/ 3174674 w 7467600"/>
              <a:gd name="connsiteY814" fmla="*/ 919759 h 6858000"/>
              <a:gd name="connsiteX815" fmla="*/ 3042978 w 7467600"/>
              <a:gd name="connsiteY815" fmla="*/ 1054894 h 6858000"/>
              <a:gd name="connsiteX816" fmla="*/ 2968914 w 7467600"/>
              <a:gd name="connsiteY816" fmla="*/ 1133756 h 6858000"/>
              <a:gd name="connsiteX817" fmla="*/ 3103823 w 7467600"/>
              <a:gd name="connsiteY817" fmla="*/ 1026814 h 6858000"/>
              <a:gd name="connsiteX818" fmla="*/ 3607114 w 7467600"/>
              <a:gd name="connsiteY818" fmla="*/ 467441 h 6858000"/>
              <a:gd name="connsiteX819" fmla="*/ 3744487 w 7467600"/>
              <a:gd name="connsiteY819" fmla="*/ 383136 h 6858000"/>
              <a:gd name="connsiteX820" fmla="*/ 3970213 w 7467600"/>
              <a:gd name="connsiteY820" fmla="*/ 995559 h 6858000"/>
              <a:gd name="connsiteX821" fmla="*/ 3744487 w 7467600"/>
              <a:gd name="connsiteY821" fmla="*/ 383136 h 6858000"/>
              <a:gd name="connsiteX822" fmla="*/ 3624562 w 7467600"/>
              <a:gd name="connsiteY822" fmla="*/ 367041 h 6858000"/>
              <a:gd name="connsiteX823" fmla="*/ 3489712 w 7467600"/>
              <a:gd name="connsiteY823" fmla="*/ 485386 h 6858000"/>
              <a:gd name="connsiteX824" fmla="*/ 3182994 w 7467600"/>
              <a:gd name="connsiteY824" fmla="*/ 828265 h 6858000"/>
              <a:gd name="connsiteX825" fmla="*/ 2892114 w 7467600"/>
              <a:gd name="connsiteY825" fmla="*/ 1172635 h 6858000"/>
              <a:gd name="connsiteX826" fmla="*/ 3021459 w 7467600"/>
              <a:gd name="connsiteY826" fmla="*/ 1035385 h 6858000"/>
              <a:gd name="connsiteX827" fmla="*/ 3153873 w 7467600"/>
              <a:gd name="connsiteY827" fmla="*/ 898971 h 6858000"/>
              <a:gd name="connsiteX828" fmla="*/ 3276511 w 7467600"/>
              <a:gd name="connsiteY828" fmla="*/ 786423 h 6858000"/>
              <a:gd name="connsiteX829" fmla="*/ 3584154 w 7467600"/>
              <a:gd name="connsiteY829" fmla="*/ 448218 h 6858000"/>
              <a:gd name="connsiteX830" fmla="*/ 3624562 w 7467600"/>
              <a:gd name="connsiteY830" fmla="*/ 367041 h 6858000"/>
              <a:gd name="connsiteX831" fmla="*/ 3766672 w 7467600"/>
              <a:gd name="connsiteY831" fmla="*/ 359429 h 6858000"/>
              <a:gd name="connsiteX832" fmla="*/ 3996338 w 7467600"/>
              <a:gd name="connsiteY832" fmla="*/ 968237 h 6858000"/>
              <a:gd name="connsiteX833" fmla="*/ 3766672 w 7467600"/>
              <a:gd name="connsiteY833" fmla="*/ 359429 h 6858000"/>
              <a:gd name="connsiteX834" fmla="*/ 5805386 w 7467600"/>
              <a:gd name="connsiteY834" fmla="*/ 239240 h 6858000"/>
              <a:gd name="connsiteX835" fmla="*/ 5736947 w 7467600"/>
              <a:gd name="connsiteY835" fmla="*/ 261367 h 6858000"/>
              <a:gd name="connsiteX836" fmla="*/ 5427012 w 7467600"/>
              <a:gd name="connsiteY836" fmla="*/ 311272 h 6858000"/>
              <a:gd name="connsiteX837" fmla="*/ 5147818 w 7467600"/>
              <a:gd name="connsiteY837" fmla="*/ 322112 h 6858000"/>
              <a:gd name="connsiteX838" fmla="*/ 5060854 w 7467600"/>
              <a:gd name="connsiteY838" fmla="*/ 311882 h 6858000"/>
              <a:gd name="connsiteX839" fmla="*/ 4945989 w 7467600"/>
              <a:gd name="connsiteY839" fmla="*/ 300516 h 6858000"/>
              <a:gd name="connsiteX840" fmla="*/ 5410479 w 7467600"/>
              <a:gd name="connsiteY840" fmla="*/ 348434 h 6858000"/>
              <a:gd name="connsiteX841" fmla="*/ 5805386 w 7467600"/>
              <a:gd name="connsiteY841" fmla="*/ 239240 h 6858000"/>
              <a:gd name="connsiteX842" fmla="*/ 5905192 w 7467600"/>
              <a:gd name="connsiteY842" fmla="*/ 163079 h 6858000"/>
              <a:gd name="connsiteX843" fmla="*/ 5865655 w 7467600"/>
              <a:gd name="connsiteY843" fmla="*/ 171901 h 6858000"/>
              <a:gd name="connsiteX844" fmla="*/ 5259740 w 7467600"/>
              <a:gd name="connsiteY844" fmla="*/ 257013 h 6858000"/>
              <a:gd name="connsiteX845" fmla="*/ 5208466 w 7467600"/>
              <a:gd name="connsiteY845" fmla="*/ 257550 h 6858000"/>
              <a:gd name="connsiteX846" fmla="*/ 4980204 w 7467600"/>
              <a:gd name="connsiteY846" fmla="*/ 271903 h 6858000"/>
              <a:gd name="connsiteX847" fmla="*/ 5068068 w 7467600"/>
              <a:gd name="connsiteY847" fmla="*/ 282244 h 6858000"/>
              <a:gd name="connsiteX848" fmla="*/ 5153231 w 7467600"/>
              <a:gd name="connsiteY848" fmla="*/ 292240 h 6858000"/>
              <a:gd name="connsiteX849" fmla="*/ 5426491 w 7467600"/>
              <a:gd name="connsiteY849" fmla="*/ 281128 h 6858000"/>
              <a:gd name="connsiteX850" fmla="*/ 5731212 w 7467600"/>
              <a:gd name="connsiteY850" fmla="*/ 231951 h 6858000"/>
              <a:gd name="connsiteX851" fmla="*/ 5905192 w 7467600"/>
              <a:gd name="connsiteY851" fmla="*/ 163079 h 6858000"/>
              <a:gd name="connsiteX852" fmla="*/ 5944437 w 7467600"/>
              <a:gd name="connsiteY852" fmla="*/ 113829 h 6858000"/>
              <a:gd name="connsiteX853" fmla="*/ 5825032 w 7467600"/>
              <a:gd name="connsiteY853" fmla="*/ 146405 h 6858000"/>
              <a:gd name="connsiteX854" fmla="*/ 4955599 w 7467600"/>
              <a:gd name="connsiteY854" fmla="*/ 247008 h 6858000"/>
              <a:gd name="connsiteX855" fmla="*/ 5210104 w 7467600"/>
              <a:gd name="connsiteY855" fmla="*/ 228123 h 6858000"/>
              <a:gd name="connsiteX856" fmla="*/ 5261015 w 7467600"/>
              <a:gd name="connsiteY856" fmla="*/ 227087 h 6858000"/>
              <a:gd name="connsiteX857" fmla="*/ 5861181 w 7467600"/>
              <a:gd name="connsiteY857" fmla="*/ 143093 h 6858000"/>
              <a:gd name="connsiteX858" fmla="*/ 5961252 w 7467600"/>
              <a:gd name="connsiteY858" fmla="*/ 114820 h 6858000"/>
              <a:gd name="connsiteX859" fmla="*/ 5944437 w 7467600"/>
              <a:gd name="connsiteY859" fmla="*/ 113829 h 6858000"/>
              <a:gd name="connsiteX860" fmla="*/ 3882765 w 7467600"/>
              <a:gd name="connsiteY860" fmla="*/ 0 h 6858000"/>
              <a:gd name="connsiteX861" fmla="*/ 3995099 w 7467600"/>
              <a:gd name="connsiteY861" fmla="*/ 0 h 6858000"/>
              <a:gd name="connsiteX862" fmla="*/ 4163818 w 7467600"/>
              <a:gd name="connsiteY862" fmla="*/ 234104 h 6858000"/>
              <a:gd name="connsiteX863" fmla="*/ 4172099 w 7467600"/>
              <a:gd name="connsiteY863" fmla="*/ 234207 h 6858000"/>
              <a:gd name="connsiteX864" fmla="*/ 4784282 w 7467600"/>
              <a:gd name="connsiteY864" fmla="*/ 276561 h 6858000"/>
              <a:gd name="connsiteX865" fmla="*/ 4801687 w 7467600"/>
              <a:gd name="connsiteY865" fmla="*/ 267764 h 6858000"/>
              <a:gd name="connsiteX866" fmla="*/ 6082788 w 7467600"/>
              <a:gd name="connsiteY866" fmla="*/ 64119 h 6858000"/>
              <a:gd name="connsiteX867" fmla="*/ 6099442 w 7467600"/>
              <a:gd name="connsiteY867" fmla="*/ 82568 h 6858000"/>
              <a:gd name="connsiteX868" fmla="*/ 4804137 w 7467600"/>
              <a:gd name="connsiteY868" fmla="*/ 320931 h 6858000"/>
              <a:gd name="connsiteX869" fmla="*/ 4227047 w 7467600"/>
              <a:gd name="connsiteY869" fmla="*/ 313415 h 6858000"/>
              <a:gd name="connsiteX870" fmla="*/ 4346041 w 7467600"/>
              <a:gd name="connsiteY870" fmla="*/ 456086 h 6858000"/>
              <a:gd name="connsiteX871" fmla="*/ 4870967 w 7467600"/>
              <a:gd name="connsiteY871" fmla="*/ 963061 h 6858000"/>
              <a:gd name="connsiteX872" fmla="*/ 4889647 w 7467600"/>
              <a:gd name="connsiteY872" fmla="*/ 957147 h 6858000"/>
              <a:gd name="connsiteX873" fmla="*/ 5422504 w 7467600"/>
              <a:gd name="connsiteY873" fmla="*/ 805191 h 6858000"/>
              <a:gd name="connsiteX874" fmla="*/ 6087656 w 7467600"/>
              <a:gd name="connsiteY874" fmla="*/ 826703 h 6858000"/>
              <a:gd name="connsiteX875" fmla="*/ 6058717 w 7467600"/>
              <a:gd name="connsiteY875" fmla="*/ 865992 h 6858000"/>
              <a:gd name="connsiteX876" fmla="*/ 4974153 w 7467600"/>
              <a:gd name="connsiteY876" fmla="*/ 1045456 h 6858000"/>
              <a:gd name="connsiteX877" fmla="*/ 5627835 w 7467600"/>
              <a:gd name="connsiteY877" fmla="*/ 1472077 h 6858000"/>
              <a:gd name="connsiteX878" fmla="*/ 5629817 w 7467600"/>
              <a:gd name="connsiteY878" fmla="*/ 1471412 h 6858000"/>
              <a:gd name="connsiteX879" fmla="*/ 5634124 w 7467600"/>
              <a:gd name="connsiteY879" fmla="*/ 1470572 h 6858000"/>
              <a:gd name="connsiteX880" fmla="*/ 5755832 w 7467600"/>
              <a:gd name="connsiteY880" fmla="*/ 1383886 h 6858000"/>
              <a:gd name="connsiteX881" fmla="*/ 6014186 w 7467600"/>
              <a:gd name="connsiteY881" fmla="*/ 1279799 h 6858000"/>
              <a:gd name="connsiteX882" fmla="*/ 6901619 w 7467600"/>
              <a:gd name="connsiteY882" fmla="*/ 1047874 h 6858000"/>
              <a:gd name="connsiteX883" fmla="*/ 6931566 w 7467600"/>
              <a:gd name="connsiteY883" fmla="*/ 1062034 h 6858000"/>
              <a:gd name="connsiteX884" fmla="*/ 5790982 w 7467600"/>
              <a:gd name="connsiteY884" fmla="*/ 1561380 h 6858000"/>
              <a:gd name="connsiteX885" fmla="*/ 6188971 w 7467600"/>
              <a:gd name="connsiteY885" fmla="*/ 1755168 h 6858000"/>
              <a:gd name="connsiteX886" fmla="*/ 6202446 w 7467600"/>
              <a:gd name="connsiteY886" fmla="*/ 1752268 h 6858000"/>
              <a:gd name="connsiteX887" fmla="*/ 7179560 w 7467600"/>
              <a:gd name="connsiteY887" fmla="*/ 1467551 h 6858000"/>
              <a:gd name="connsiteX888" fmla="*/ 7158730 w 7467600"/>
              <a:gd name="connsiteY888" fmla="*/ 1507835 h 6858000"/>
              <a:gd name="connsiteX889" fmla="*/ 6326959 w 7467600"/>
              <a:gd name="connsiteY889" fmla="*/ 1817686 h 6858000"/>
              <a:gd name="connsiteX890" fmla="*/ 6537433 w 7467600"/>
              <a:gd name="connsiteY890" fmla="*/ 1907790 h 6858000"/>
              <a:gd name="connsiteX891" fmla="*/ 6550221 w 7467600"/>
              <a:gd name="connsiteY891" fmla="*/ 1910729 h 6858000"/>
              <a:gd name="connsiteX892" fmla="*/ 6964438 w 7467600"/>
              <a:gd name="connsiteY892" fmla="*/ 2209505 h 6858000"/>
              <a:gd name="connsiteX893" fmla="*/ 7367862 w 7467600"/>
              <a:gd name="connsiteY893" fmla="*/ 2806833 h 6858000"/>
              <a:gd name="connsiteX894" fmla="*/ 7364329 w 7467600"/>
              <a:gd name="connsiteY894" fmla="*/ 2826907 h 6858000"/>
              <a:gd name="connsiteX895" fmla="*/ 7290545 w 7467600"/>
              <a:gd name="connsiteY895" fmla="*/ 2850663 h 6858000"/>
              <a:gd name="connsiteX896" fmla="*/ 6472036 w 7467600"/>
              <a:gd name="connsiteY896" fmla="*/ 1959003 h 6858000"/>
              <a:gd name="connsiteX897" fmla="*/ 5792897 w 7467600"/>
              <a:gd name="connsiteY897" fmla="*/ 1647747 h 6858000"/>
              <a:gd name="connsiteX898" fmla="*/ 5842751 w 7467600"/>
              <a:gd name="connsiteY898" fmla="*/ 1816112 h 6858000"/>
              <a:gd name="connsiteX899" fmla="*/ 5847424 w 7467600"/>
              <a:gd name="connsiteY899" fmla="*/ 1815776 h 6858000"/>
              <a:gd name="connsiteX900" fmla="*/ 6399821 w 7467600"/>
              <a:gd name="connsiteY900" fmla="*/ 2344799 h 6858000"/>
              <a:gd name="connsiteX901" fmla="*/ 6323232 w 7467600"/>
              <a:gd name="connsiteY901" fmla="*/ 2389634 h 6858000"/>
              <a:gd name="connsiteX902" fmla="*/ 5942958 w 7467600"/>
              <a:gd name="connsiteY902" fmla="*/ 2077708 h 6858000"/>
              <a:gd name="connsiteX903" fmla="*/ 5921559 w 7467600"/>
              <a:gd name="connsiteY903" fmla="*/ 2378596 h 6858000"/>
              <a:gd name="connsiteX904" fmla="*/ 5817651 w 7467600"/>
              <a:gd name="connsiteY904" fmla="*/ 3023919 h 6858000"/>
              <a:gd name="connsiteX905" fmla="*/ 5729634 w 7467600"/>
              <a:gd name="connsiteY905" fmla="*/ 3051849 h 6858000"/>
              <a:gd name="connsiteX906" fmla="*/ 5611018 w 7467600"/>
              <a:gd name="connsiteY906" fmla="*/ 2316769 h 6858000"/>
              <a:gd name="connsiteX907" fmla="*/ 5687608 w 7467600"/>
              <a:gd name="connsiteY907" fmla="*/ 2039972 h 6858000"/>
              <a:gd name="connsiteX908" fmla="*/ 5657554 w 7467600"/>
              <a:gd name="connsiteY908" fmla="*/ 1576445 h 6858000"/>
              <a:gd name="connsiteX909" fmla="*/ 5150475 w 7467600"/>
              <a:gd name="connsiteY909" fmla="*/ 1274012 h 6858000"/>
              <a:gd name="connsiteX910" fmla="*/ 5349142 w 7467600"/>
              <a:gd name="connsiteY910" fmla="*/ 2204405 h 6858000"/>
              <a:gd name="connsiteX911" fmla="*/ 5262214 w 7467600"/>
              <a:gd name="connsiteY911" fmla="*/ 2233836 h 6858000"/>
              <a:gd name="connsiteX912" fmla="*/ 4981539 w 7467600"/>
              <a:gd name="connsiteY912" fmla="*/ 1542201 h 6858000"/>
              <a:gd name="connsiteX913" fmla="*/ 4958461 w 7467600"/>
              <a:gd name="connsiteY913" fmla="*/ 1136957 h 6858000"/>
              <a:gd name="connsiteX914" fmla="*/ 4655015 w 7467600"/>
              <a:gd name="connsiteY914" fmla="*/ 891426 h 6858000"/>
              <a:gd name="connsiteX915" fmla="*/ 4348002 w 7467600"/>
              <a:gd name="connsiteY915" fmla="*/ 2205895 h 6858000"/>
              <a:gd name="connsiteX916" fmla="*/ 4262250 w 7467600"/>
              <a:gd name="connsiteY916" fmla="*/ 2219972 h 6858000"/>
              <a:gd name="connsiteX917" fmla="*/ 4550611 w 7467600"/>
              <a:gd name="connsiteY917" fmla="*/ 817540 h 6858000"/>
              <a:gd name="connsiteX918" fmla="*/ 4564418 w 7467600"/>
              <a:gd name="connsiteY918" fmla="*/ 808293 h 6858000"/>
              <a:gd name="connsiteX919" fmla="*/ 4266388 w 7467600"/>
              <a:gd name="connsiteY919" fmla="*/ 500083 h 6858000"/>
              <a:gd name="connsiteX920" fmla="*/ 4032842 w 7467600"/>
              <a:gd name="connsiteY920" fmla="*/ 211809 h 6858000"/>
              <a:gd name="connsiteX921" fmla="*/ 3882765 w 7467600"/>
              <a:gd name="connsiteY921" fmla="*/ 0 h 6858000"/>
              <a:gd name="connsiteX922" fmla="*/ 3721337 w 7467600"/>
              <a:gd name="connsiteY922" fmla="*/ 0 h 6858000"/>
              <a:gd name="connsiteX923" fmla="*/ 3797544 w 7467600"/>
              <a:gd name="connsiteY923" fmla="*/ 0 h 6858000"/>
              <a:gd name="connsiteX924" fmla="*/ 3775734 w 7467600"/>
              <a:gd name="connsiteY924" fmla="*/ 95131 h 6858000"/>
              <a:gd name="connsiteX925" fmla="*/ 3724807 w 7467600"/>
              <a:gd name="connsiteY925" fmla="*/ 272257 h 6858000"/>
              <a:gd name="connsiteX926" fmla="*/ 3726844 w 7467600"/>
              <a:gd name="connsiteY926" fmla="*/ 282988 h 6858000"/>
              <a:gd name="connsiteX927" fmla="*/ 3742664 w 7467600"/>
              <a:gd name="connsiteY927" fmla="*/ 279918 h 6858000"/>
              <a:gd name="connsiteX928" fmla="*/ 4103910 w 7467600"/>
              <a:gd name="connsiteY928" fmla="*/ 1161917 h 6858000"/>
              <a:gd name="connsiteX929" fmla="*/ 4020269 w 7467600"/>
              <a:gd name="connsiteY929" fmla="*/ 1200406 h 6858000"/>
              <a:gd name="connsiteX930" fmla="*/ 3674882 w 7467600"/>
              <a:gd name="connsiteY930" fmla="*/ 488524 h 6858000"/>
              <a:gd name="connsiteX931" fmla="*/ 3132682 w 7467600"/>
              <a:gd name="connsiteY931" fmla="*/ 1072284 h 6858000"/>
              <a:gd name="connsiteX932" fmla="*/ 2716346 w 7467600"/>
              <a:gd name="connsiteY932" fmla="*/ 1276376 h 6858000"/>
              <a:gd name="connsiteX933" fmla="*/ 2716772 w 7467600"/>
              <a:gd name="connsiteY933" fmla="*/ 1255462 h 6858000"/>
              <a:gd name="connsiteX934" fmla="*/ 3471096 w 7467600"/>
              <a:gd name="connsiteY934" fmla="*/ 437072 h 6858000"/>
              <a:gd name="connsiteX935" fmla="*/ 3639057 w 7467600"/>
              <a:gd name="connsiteY935" fmla="*/ 286334 h 6858000"/>
              <a:gd name="connsiteX936" fmla="*/ 3640309 w 7467600"/>
              <a:gd name="connsiteY936" fmla="*/ 284664 h 6858000"/>
              <a:gd name="connsiteX937" fmla="*/ 3646022 w 7467600"/>
              <a:gd name="connsiteY937" fmla="*/ 276711 h 6858000"/>
              <a:gd name="connsiteX938" fmla="*/ 3707943 w 7467600"/>
              <a:gd name="connsiteY938" fmla="*/ 65958 h 6858000"/>
              <a:gd name="connsiteX939" fmla="*/ 3721337 w 7467600"/>
              <a:gd name="connsiteY939" fmla="*/ 0 h 6858000"/>
              <a:gd name="connsiteX940" fmla="*/ 2867960 w 7467600"/>
              <a:gd name="connsiteY940" fmla="*/ 0 h 6858000"/>
              <a:gd name="connsiteX941" fmla="*/ 2926351 w 7467600"/>
              <a:gd name="connsiteY941" fmla="*/ 0 h 6858000"/>
              <a:gd name="connsiteX942" fmla="*/ 2902823 w 7467600"/>
              <a:gd name="connsiteY942" fmla="*/ 262929 h 6858000"/>
              <a:gd name="connsiteX943" fmla="*/ 2940663 w 7467600"/>
              <a:gd name="connsiteY943" fmla="*/ 140884 h 6858000"/>
              <a:gd name="connsiteX944" fmla="*/ 2947039 w 7467600"/>
              <a:gd name="connsiteY944" fmla="*/ 122524 h 6858000"/>
              <a:gd name="connsiteX945" fmla="*/ 2984316 w 7467600"/>
              <a:gd name="connsiteY945" fmla="*/ 0 h 6858000"/>
              <a:gd name="connsiteX946" fmla="*/ 3016114 w 7467600"/>
              <a:gd name="connsiteY946" fmla="*/ 0 h 6858000"/>
              <a:gd name="connsiteX947" fmla="*/ 2979949 w 7467600"/>
              <a:gd name="connsiteY947" fmla="*/ 119274 h 6858000"/>
              <a:gd name="connsiteX948" fmla="*/ 3023879 w 7467600"/>
              <a:gd name="connsiteY948" fmla="*/ 0 h 6858000"/>
              <a:gd name="connsiteX949" fmla="*/ 3105400 w 7467600"/>
              <a:gd name="connsiteY949" fmla="*/ 0 h 6858000"/>
              <a:gd name="connsiteX950" fmla="*/ 3094669 w 7467600"/>
              <a:gd name="connsiteY950" fmla="*/ 30308 h 6858000"/>
              <a:gd name="connsiteX951" fmla="*/ 2901945 w 7467600"/>
              <a:gd name="connsiteY951" fmla="*/ 466538 h 6858000"/>
              <a:gd name="connsiteX952" fmla="*/ 2815209 w 7467600"/>
              <a:gd name="connsiteY952" fmla="*/ 497361 h 6858000"/>
              <a:gd name="connsiteX953" fmla="*/ 2844845 w 7467600"/>
              <a:gd name="connsiteY953" fmla="*/ 127638 h 6858000"/>
              <a:gd name="connsiteX954" fmla="*/ 2867960 w 7467600"/>
              <a:gd name="connsiteY954" fmla="*/ 0 h 6858000"/>
              <a:gd name="connsiteX955" fmla="*/ 1057230 w 7467600"/>
              <a:gd name="connsiteY955" fmla="*/ 0 h 6858000"/>
              <a:gd name="connsiteX956" fmla="*/ 1111003 w 7467600"/>
              <a:gd name="connsiteY956" fmla="*/ 0 h 6858000"/>
              <a:gd name="connsiteX957" fmla="*/ 1125553 w 7467600"/>
              <a:gd name="connsiteY957" fmla="*/ 52588 h 6858000"/>
              <a:gd name="connsiteX958" fmla="*/ 1304276 w 7467600"/>
              <a:gd name="connsiteY958" fmla="*/ 476275 h 6858000"/>
              <a:gd name="connsiteX959" fmla="*/ 1492066 w 7467600"/>
              <a:gd name="connsiteY959" fmla="*/ 886333 h 6858000"/>
              <a:gd name="connsiteX960" fmla="*/ 1423698 w 7467600"/>
              <a:gd name="connsiteY960" fmla="*/ 710817 h 6858000"/>
              <a:gd name="connsiteX961" fmla="*/ 1357609 w 7467600"/>
              <a:gd name="connsiteY961" fmla="*/ 532892 h 6858000"/>
              <a:gd name="connsiteX962" fmla="*/ 1309550 w 7467600"/>
              <a:gd name="connsiteY962" fmla="*/ 374031 h 6858000"/>
              <a:gd name="connsiteX963" fmla="*/ 1193673 w 7467600"/>
              <a:gd name="connsiteY963" fmla="*/ 49533 h 6858000"/>
              <a:gd name="connsiteX964" fmla="*/ 1164391 w 7467600"/>
              <a:gd name="connsiteY964" fmla="*/ 0 h 6858000"/>
              <a:gd name="connsiteX965" fmla="*/ 1200666 w 7467600"/>
              <a:gd name="connsiteY965" fmla="*/ 0 h 6858000"/>
              <a:gd name="connsiteX966" fmla="*/ 1223408 w 7467600"/>
              <a:gd name="connsiteY966" fmla="*/ 38996 h 6858000"/>
              <a:gd name="connsiteX967" fmla="*/ 1339635 w 7467600"/>
              <a:gd name="connsiteY967" fmla="*/ 365517 h 6858000"/>
              <a:gd name="connsiteX968" fmla="*/ 1387469 w 7467600"/>
              <a:gd name="connsiteY968" fmla="*/ 523079 h 6858000"/>
              <a:gd name="connsiteX969" fmla="*/ 1452685 w 7467600"/>
              <a:gd name="connsiteY969" fmla="*/ 699806 h 6858000"/>
              <a:gd name="connsiteX970" fmla="*/ 1492092 w 7467600"/>
              <a:gd name="connsiteY970" fmla="*/ 800424 h 6858000"/>
              <a:gd name="connsiteX971" fmla="*/ 1455302 w 7467600"/>
              <a:gd name="connsiteY971" fmla="*/ 632913 h 6858000"/>
              <a:gd name="connsiteX972" fmla="*/ 1222336 w 7467600"/>
              <a:gd name="connsiteY972" fmla="*/ 9480 h 6858000"/>
              <a:gd name="connsiteX973" fmla="*/ 1214634 w 7467600"/>
              <a:gd name="connsiteY973" fmla="*/ 0 h 6858000"/>
              <a:gd name="connsiteX974" fmla="*/ 1289827 w 7467600"/>
              <a:gd name="connsiteY974" fmla="*/ 0 h 6858000"/>
              <a:gd name="connsiteX975" fmla="*/ 1321076 w 7467600"/>
              <a:gd name="connsiteY975" fmla="*/ 59722 h 6858000"/>
              <a:gd name="connsiteX976" fmla="*/ 1512579 w 7467600"/>
              <a:gd name="connsiteY976" fmla="*/ 626441 h 6858000"/>
              <a:gd name="connsiteX977" fmla="*/ 1506076 w 7467600"/>
              <a:gd name="connsiteY977" fmla="*/ 1089289 h 6858000"/>
              <a:gd name="connsiteX978" fmla="*/ 1486346 w 7467600"/>
              <a:gd name="connsiteY978" fmla="*/ 1079919 h 6858000"/>
              <a:gd name="connsiteX979" fmla="*/ 1070511 w 7467600"/>
              <a:gd name="connsiteY979" fmla="*/ 48609 h 6858000"/>
              <a:gd name="connsiteX980" fmla="*/ 1057230 w 7467600"/>
              <a:gd name="connsiteY980" fmla="*/ 0 h 6858000"/>
              <a:gd name="connsiteX981" fmla="*/ 43151 w 7467600"/>
              <a:gd name="connsiteY981" fmla="*/ 0 h 6858000"/>
              <a:gd name="connsiteX982" fmla="*/ 95283 w 7467600"/>
              <a:gd name="connsiteY982" fmla="*/ 0 h 6858000"/>
              <a:gd name="connsiteX983" fmla="*/ 300708 w 7467600"/>
              <a:gd name="connsiteY983" fmla="*/ 154571 h 6858000"/>
              <a:gd name="connsiteX984" fmla="*/ 530414 w 7467600"/>
              <a:gd name="connsiteY984" fmla="*/ 354673 h 6858000"/>
              <a:gd name="connsiteX985" fmla="*/ 333785 w 7467600"/>
              <a:gd name="connsiteY985" fmla="*/ 161564 h 6858000"/>
              <a:gd name="connsiteX986" fmla="*/ 147005 w 7467600"/>
              <a:gd name="connsiteY986" fmla="*/ 0 h 6858000"/>
              <a:gd name="connsiteX987" fmla="*/ 272509 w 7467600"/>
              <a:gd name="connsiteY987" fmla="*/ 0 h 6858000"/>
              <a:gd name="connsiteX988" fmla="*/ 326276 w 7467600"/>
              <a:gd name="connsiteY988" fmla="*/ 45847 h 6858000"/>
              <a:gd name="connsiteX989" fmla="*/ 823759 w 7467600"/>
              <a:gd name="connsiteY989" fmla="*/ 574145 h 6858000"/>
              <a:gd name="connsiteX990" fmla="*/ 811254 w 7467600"/>
              <a:gd name="connsiteY990" fmla="*/ 665546 h 6858000"/>
              <a:gd name="connsiteX991" fmla="*/ 154042 w 7467600"/>
              <a:gd name="connsiteY991" fmla="*/ 261522 h 6858000"/>
              <a:gd name="connsiteX992" fmla="*/ 13550 w 7467600"/>
              <a:gd name="connsiteY992" fmla="*/ 158423 h 6858000"/>
              <a:gd name="connsiteX993" fmla="*/ 0 w 7467600"/>
              <a:gd name="connsiteY993" fmla="*/ 146618 h 6858000"/>
              <a:gd name="connsiteX994" fmla="*/ 0 w 7467600"/>
              <a:gd name="connsiteY994" fmla="*/ 59161 h 6858000"/>
              <a:gd name="connsiteX995" fmla="*/ 45427 w 7467600"/>
              <a:gd name="connsiteY995" fmla="*/ 101078 h 6858000"/>
              <a:gd name="connsiteX996" fmla="*/ 630103 w 7467600"/>
              <a:gd name="connsiteY996" fmla="*/ 485885 h 6858000"/>
              <a:gd name="connsiteX997" fmla="*/ 532040 w 7467600"/>
              <a:gd name="connsiteY997" fmla="*/ 399359 h 6858000"/>
              <a:gd name="connsiteX998" fmla="*/ 517618 w 7467600"/>
              <a:gd name="connsiteY998" fmla="*/ 385726 h 6858000"/>
              <a:gd name="connsiteX999" fmla="*/ 285074 w 7467600"/>
              <a:gd name="connsiteY999" fmla="*/ 182755 h 6858000"/>
              <a:gd name="connsiteX1000" fmla="*/ 43151 w 7467600"/>
              <a:gd name="connsiteY1000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90188 w 7467600"/>
              <a:gd name="connsiteY4" fmla="*/ 6584365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271814 w 7467600"/>
              <a:gd name="connsiteY16" fmla="*/ 6684601 h 6858000"/>
              <a:gd name="connsiteX17" fmla="*/ 7392158 w 7467600"/>
              <a:gd name="connsiteY17" fmla="*/ 6771365 h 6858000"/>
              <a:gd name="connsiteX18" fmla="*/ 7467600 w 7467600"/>
              <a:gd name="connsiteY18" fmla="*/ 6805948 h 6858000"/>
              <a:gd name="connsiteX19" fmla="*/ 7467600 w 7467600"/>
              <a:gd name="connsiteY19" fmla="*/ 6831490 h 6858000"/>
              <a:gd name="connsiteX20" fmla="*/ 7410696 w 7467600"/>
              <a:gd name="connsiteY20" fmla="*/ 6803861 h 6858000"/>
              <a:gd name="connsiteX21" fmla="*/ 7088673 w 7467600"/>
              <a:gd name="connsiteY21" fmla="*/ 6610396 h 6858000"/>
              <a:gd name="connsiteX22" fmla="*/ 7090188 w 7467600"/>
              <a:gd name="connsiteY22" fmla="*/ 6584365 h 6858000"/>
              <a:gd name="connsiteX23" fmla="*/ 1019354 w 7467600"/>
              <a:gd name="connsiteY23" fmla="*/ 6315006 h 6858000"/>
              <a:gd name="connsiteX24" fmla="*/ 441046 w 7467600"/>
              <a:gd name="connsiteY24" fmla="*/ 6691153 h 6858000"/>
              <a:gd name="connsiteX25" fmla="*/ 1019354 w 7467600"/>
              <a:gd name="connsiteY25" fmla="*/ 6315006 h 6858000"/>
              <a:gd name="connsiteX26" fmla="*/ 991680 w 7467600"/>
              <a:gd name="connsiteY26" fmla="*/ 6298413 h 6858000"/>
              <a:gd name="connsiteX27" fmla="*/ 409060 w 7467600"/>
              <a:gd name="connsiteY27" fmla="*/ 6671470 h 6858000"/>
              <a:gd name="connsiteX28" fmla="*/ 991680 w 7467600"/>
              <a:gd name="connsiteY28" fmla="*/ 6298413 h 6858000"/>
              <a:gd name="connsiteX29" fmla="*/ 103333 w 7467600"/>
              <a:gd name="connsiteY29" fmla="*/ 5699602 h 6858000"/>
              <a:gd name="connsiteX30" fmla="*/ 233938 w 7467600"/>
              <a:gd name="connsiteY30" fmla="*/ 5809416 h 6858000"/>
              <a:gd name="connsiteX31" fmla="*/ 883580 w 7467600"/>
              <a:gd name="connsiteY31" fmla="*/ 6180710 h 6858000"/>
              <a:gd name="connsiteX32" fmla="*/ 487337 w 7467600"/>
              <a:gd name="connsiteY32" fmla="*/ 5950182 h 6858000"/>
              <a:gd name="connsiteX33" fmla="*/ 354051 w 7467600"/>
              <a:gd name="connsiteY33" fmla="*/ 5854912 h 6858000"/>
              <a:gd name="connsiteX34" fmla="*/ 195436 w 7467600"/>
              <a:gd name="connsiteY34" fmla="*/ 5755068 h 6858000"/>
              <a:gd name="connsiteX35" fmla="*/ 103333 w 7467600"/>
              <a:gd name="connsiteY35" fmla="*/ 5699602 h 6858000"/>
              <a:gd name="connsiteX36" fmla="*/ 5539432 w 7467600"/>
              <a:gd name="connsiteY36" fmla="*/ 5642928 h 6858000"/>
              <a:gd name="connsiteX37" fmla="*/ 5555462 w 7467600"/>
              <a:gd name="connsiteY37" fmla="*/ 5694454 h 6858000"/>
              <a:gd name="connsiteX38" fmla="*/ 5828270 w 7467600"/>
              <a:gd name="connsiteY38" fmla="*/ 6320663 h 6858000"/>
              <a:gd name="connsiteX39" fmla="*/ 5947416 w 7467600"/>
              <a:gd name="connsiteY39" fmla="*/ 6574846 h 6858000"/>
              <a:gd name="connsiteX40" fmla="*/ 5539432 w 7467600"/>
              <a:gd name="connsiteY40" fmla="*/ 5642928 h 6858000"/>
              <a:gd name="connsiteX41" fmla="*/ 51253 w 7467600"/>
              <a:gd name="connsiteY41" fmla="*/ 5631825 h 6858000"/>
              <a:gd name="connsiteX42" fmla="*/ 211622 w 7467600"/>
              <a:gd name="connsiteY42" fmla="*/ 5728803 h 6858000"/>
              <a:gd name="connsiteX43" fmla="*/ 371652 w 7467600"/>
              <a:gd name="connsiteY43" fmla="*/ 5829062 h 6858000"/>
              <a:gd name="connsiteX44" fmla="*/ 505903 w 7467600"/>
              <a:gd name="connsiteY44" fmla="*/ 5925221 h 6858000"/>
              <a:gd name="connsiteX45" fmla="*/ 899240 w 7467600"/>
              <a:gd name="connsiteY45" fmla="*/ 6153068 h 6858000"/>
              <a:gd name="connsiteX46" fmla="*/ 988114 w 7467600"/>
              <a:gd name="connsiteY46" fmla="*/ 6174204 h 6858000"/>
              <a:gd name="connsiteX47" fmla="*/ 845971 w 7467600"/>
              <a:gd name="connsiteY47" fmla="*/ 6067177 h 6858000"/>
              <a:gd name="connsiteX48" fmla="*/ 448057 w 7467600"/>
              <a:gd name="connsiteY48" fmla="*/ 5841376 h 6858000"/>
              <a:gd name="connsiteX49" fmla="*/ 51253 w 7467600"/>
              <a:gd name="connsiteY49" fmla="*/ 5631825 h 6858000"/>
              <a:gd name="connsiteX50" fmla="*/ 2606687 w 7467600"/>
              <a:gd name="connsiteY50" fmla="*/ 5630718 h 6858000"/>
              <a:gd name="connsiteX51" fmla="*/ 2645658 w 7467600"/>
              <a:gd name="connsiteY51" fmla="*/ 6640259 h 6858000"/>
              <a:gd name="connsiteX52" fmla="*/ 2606687 w 7467600"/>
              <a:gd name="connsiteY52" fmla="*/ 5630718 h 6858000"/>
              <a:gd name="connsiteX53" fmla="*/ 3642057 w 7467600"/>
              <a:gd name="connsiteY53" fmla="*/ 5573487 h 6858000"/>
              <a:gd name="connsiteX54" fmla="*/ 3632981 w 7467600"/>
              <a:gd name="connsiteY54" fmla="*/ 5579437 h 6858000"/>
              <a:gd name="connsiteX55" fmla="*/ 3382436 w 7467600"/>
              <a:gd name="connsiteY55" fmla="*/ 5952726 h 6858000"/>
              <a:gd name="connsiteX56" fmla="*/ 3191929 w 7467600"/>
              <a:gd name="connsiteY56" fmla="*/ 6662669 h 6858000"/>
              <a:gd name="connsiteX57" fmla="*/ 3369898 w 7467600"/>
              <a:gd name="connsiteY57" fmla="*/ 6081771 h 6858000"/>
              <a:gd name="connsiteX58" fmla="*/ 3642057 w 7467600"/>
              <a:gd name="connsiteY58" fmla="*/ 5573487 h 6858000"/>
              <a:gd name="connsiteX59" fmla="*/ 2650666 w 7467600"/>
              <a:gd name="connsiteY59" fmla="*/ 5530686 h 6858000"/>
              <a:gd name="connsiteX60" fmla="*/ 2650249 w 7467600"/>
              <a:gd name="connsiteY60" fmla="*/ 5532101 h 6858000"/>
              <a:gd name="connsiteX61" fmla="*/ 2663808 w 7467600"/>
              <a:gd name="connsiteY61" fmla="*/ 6535215 h 6858000"/>
              <a:gd name="connsiteX62" fmla="*/ 2665418 w 7467600"/>
              <a:gd name="connsiteY62" fmla="*/ 6132756 h 6858000"/>
              <a:gd name="connsiteX63" fmla="*/ 2650666 w 7467600"/>
              <a:gd name="connsiteY63" fmla="*/ 5530686 h 6858000"/>
              <a:gd name="connsiteX64" fmla="*/ 2680277 w 7467600"/>
              <a:gd name="connsiteY64" fmla="*/ 5479204 h 6858000"/>
              <a:gd name="connsiteX65" fmla="*/ 2678972 w 7467600"/>
              <a:gd name="connsiteY65" fmla="*/ 5481582 h 6858000"/>
              <a:gd name="connsiteX66" fmla="*/ 2696666 w 7467600"/>
              <a:gd name="connsiteY66" fmla="*/ 6133836 h 6858000"/>
              <a:gd name="connsiteX67" fmla="*/ 2695769 w 7467600"/>
              <a:gd name="connsiteY67" fmla="*/ 6390955 h 6858000"/>
              <a:gd name="connsiteX68" fmla="*/ 2739893 w 7467600"/>
              <a:gd name="connsiteY68" fmla="*/ 6108357 h 6858000"/>
              <a:gd name="connsiteX69" fmla="*/ 2680277 w 7467600"/>
              <a:gd name="connsiteY69" fmla="*/ 5479204 h 6858000"/>
              <a:gd name="connsiteX70" fmla="*/ 1132195 w 7467600"/>
              <a:gd name="connsiteY70" fmla="*/ 5467980 h 6858000"/>
              <a:gd name="connsiteX71" fmla="*/ 1679056 w 7467600"/>
              <a:gd name="connsiteY71" fmla="*/ 5516907 h 6858000"/>
              <a:gd name="connsiteX72" fmla="*/ 2128648 w 7467600"/>
              <a:gd name="connsiteY72" fmla="*/ 5474249 h 6858000"/>
              <a:gd name="connsiteX73" fmla="*/ 1825619 w 7467600"/>
              <a:gd name="connsiteY73" fmla="*/ 5478447 h 6858000"/>
              <a:gd name="connsiteX74" fmla="*/ 1737798 w 7467600"/>
              <a:gd name="connsiteY74" fmla="*/ 5483353 h 6858000"/>
              <a:gd name="connsiteX75" fmla="*/ 1132195 w 7467600"/>
              <a:gd name="connsiteY75" fmla="*/ 5467980 h 6858000"/>
              <a:gd name="connsiteX76" fmla="*/ 6861797 w 7467600"/>
              <a:gd name="connsiteY76" fmla="*/ 5419899 h 6858000"/>
              <a:gd name="connsiteX77" fmla="*/ 6879594 w 7467600"/>
              <a:gd name="connsiteY77" fmla="*/ 5424547 h 6858000"/>
              <a:gd name="connsiteX78" fmla="*/ 7379510 w 7467600"/>
              <a:gd name="connsiteY78" fmla="*/ 5755454 h 6858000"/>
              <a:gd name="connsiteX79" fmla="*/ 7467600 w 7467600"/>
              <a:gd name="connsiteY79" fmla="*/ 5845526 h 6858000"/>
              <a:gd name="connsiteX80" fmla="*/ 7467600 w 7467600"/>
              <a:gd name="connsiteY80" fmla="*/ 5925131 h 6858000"/>
              <a:gd name="connsiteX81" fmla="*/ 7271900 w 7467600"/>
              <a:gd name="connsiteY81" fmla="*/ 5734551 h 6858000"/>
              <a:gd name="connsiteX82" fmla="*/ 7015907 w 7467600"/>
              <a:gd name="connsiteY82" fmla="*/ 5541548 h 6858000"/>
              <a:gd name="connsiteX83" fmla="*/ 7259646 w 7467600"/>
              <a:gd name="connsiteY83" fmla="*/ 5765985 h 6858000"/>
              <a:gd name="connsiteX84" fmla="*/ 7467600 w 7467600"/>
              <a:gd name="connsiteY84" fmla="*/ 5971257 h 6858000"/>
              <a:gd name="connsiteX85" fmla="*/ 7467600 w 7467600"/>
              <a:gd name="connsiteY85" fmla="*/ 6012219 h 6858000"/>
              <a:gd name="connsiteX86" fmla="*/ 7240170 w 7467600"/>
              <a:gd name="connsiteY86" fmla="*/ 5787985 h 6858000"/>
              <a:gd name="connsiteX87" fmla="*/ 6946849 w 7467600"/>
              <a:gd name="connsiteY87" fmla="*/ 5523271 h 6858000"/>
              <a:gd name="connsiteX88" fmla="*/ 6946972 w 7467600"/>
              <a:gd name="connsiteY88" fmla="*/ 5526491 h 6858000"/>
              <a:gd name="connsiteX89" fmla="*/ 7105827 w 7467600"/>
              <a:gd name="connsiteY89" fmla="*/ 5718700 h 6858000"/>
              <a:gd name="connsiteX90" fmla="*/ 7126431 w 7467600"/>
              <a:gd name="connsiteY90" fmla="*/ 5737872 h 6858000"/>
              <a:gd name="connsiteX91" fmla="*/ 7356878 w 7467600"/>
              <a:gd name="connsiteY91" fmla="*/ 5981332 h 6858000"/>
              <a:gd name="connsiteX92" fmla="*/ 7467600 w 7467600"/>
              <a:gd name="connsiteY92" fmla="*/ 6117703 h 6858000"/>
              <a:gd name="connsiteX93" fmla="*/ 7467600 w 7467600"/>
              <a:gd name="connsiteY93" fmla="*/ 6163634 h 6858000"/>
              <a:gd name="connsiteX94" fmla="*/ 7403637 w 7467600"/>
              <a:gd name="connsiteY94" fmla="*/ 6083957 h 6858000"/>
              <a:gd name="connsiteX95" fmla="*/ 7254615 w 7467600"/>
              <a:gd name="connsiteY95" fmla="*/ 5911918 h 6858000"/>
              <a:gd name="connsiteX96" fmla="*/ 7312589 w 7467600"/>
              <a:gd name="connsiteY96" fmla="*/ 5982309 h 6858000"/>
              <a:gd name="connsiteX97" fmla="*/ 7448321 w 7467600"/>
              <a:gd name="connsiteY97" fmla="*/ 6190991 h 6858000"/>
              <a:gd name="connsiteX98" fmla="*/ 7467600 w 7467600"/>
              <a:gd name="connsiteY98" fmla="*/ 6221686 h 6858000"/>
              <a:gd name="connsiteX99" fmla="*/ 7467600 w 7467600"/>
              <a:gd name="connsiteY99" fmla="*/ 6334256 h 6858000"/>
              <a:gd name="connsiteX100" fmla="*/ 7454976 w 7467600"/>
              <a:gd name="connsiteY100" fmla="*/ 6318297 h 6858000"/>
              <a:gd name="connsiteX101" fmla="*/ 7042773 w 7467600"/>
              <a:gd name="connsiteY101" fmla="*/ 5734011 h 6858000"/>
              <a:gd name="connsiteX102" fmla="*/ 6844835 w 7467600"/>
              <a:gd name="connsiteY102" fmla="*/ 5424988 h 6858000"/>
              <a:gd name="connsiteX103" fmla="*/ 6861797 w 7467600"/>
              <a:gd name="connsiteY103" fmla="*/ 5419899 h 6858000"/>
              <a:gd name="connsiteX104" fmla="*/ 1456157 w 7467600"/>
              <a:gd name="connsiteY104" fmla="*/ 5371404 h 6858000"/>
              <a:gd name="connsiteX105" fmla="*/ 1244432 w 7467600"/>
              <a:gd name="connsiteY105" fmla="*/ 5385601 h 6858000"/>
              <a:gd name="connsiteX106" fmla="*/ 973990 w 7467600"/>
              <a:gd name="connsiteY106" fmla="*/ 5424940 h 6858000"/>
              <a:gd name="connsiteX107" fmla="*/ 1103809 w 7467600"/>
              <a:gd name="connsiteY107" fmla="*/ 5433720 h 6858000"/>
              <a:gd name="connsiteX108" fmla="*/ 1123454 w 7467600"/>
              <a:gd name="connsiteY108" fmla="*/ 5435727 h 6858000"/>
              <a:gd name="connsiteX109" fmla="*/ 1737017 w 7467600"/>
              <a:gd name="connsiteY109" fmla="*/ 5452183 h 6858000"/>
              <a:gd name="connsiteX110" fmla="*/ 1824397 w 7467600"/>
              <a:gd name="connsiteY110" fmla="*/ 5447757 h 6858000"/>
              <a:gd name="connsiteX111" fmla="*/ 2070059 w 7467600"/>
              <a:gd name="connsiteY111" fmla="*/ 5441660 h 6858000"/>
              <a:gd name="connsiteX112" fmla="*/ 1456157 w 7467600"/>
              <a:gd name="connsiteY112" fmla="*/ 5371404 h 6858000"/>
              <a:gd name="connsiteX113" fmla="*/ 4988186 w 7467600"/>
              <a:gd name="connsiteY113" fmla="*/ 5216467 h 6858000"/>
              <a:gd name="connsiteX114" fmla="*/ 4777334 w 7467600"/>
              <a:gd name="connsiteY114" fmla="*/ 5406072 h 6858000"/>
              <a:gd name="connsiteX115" fmla="*/ 4718341 w 7467600"/>
              <a:gd name="connsiteY115" fmla="*/ 5468043 h 6858000"/>
              <a:gd name="connsiteX116" fmla="*/ 4604655 w 7467600"/>
              <a:gd name="connsiteY116" fmla="*/ 5583434 h 6858000"/>
              <a:gd name="connsiteX117" fmla="*/ 4565074 w 7467600"/>
              <a:gd name="connsiteY117" fmla="*/ 5618550 h 6858000"/>
              <a:gd name="connsiteX118" fmla="*/ 4988186 w 7467600"/>
              <a:gd name="connsiteY118" fmla="*/ 5216467 h 6858000"/>
              <a:gd name="connsiteX119" fmla="*/ 4978032 w 7467600"/>
              <a:gd name="connsiteY119" fmla="*/ 5183809 h 6858000"/>
              <a:gd name="connsiteX120" fmla="*/ 4463413 w 7467600"/>
              <a:gd name="connsiteY120" fmla="*/ 5615162 h 6858000"/>
              <a:gd name="connsiteX121" fmla="*/ 4358134 w 7467600"/>
              <a:gd name="connsiteY121" fmla="*/ 5742791 h 6858000"/>
              <a:gd name="connsiteX122" fmla="*/ 4376219 w 7467600"/>
              <a:gd name="connsiteY122" fmla="*/ 5729027 h 6858000"/>
              <a:gd name="connsiteX123" fmla="*/ 4582340 w 7467600"/>
              <a:gd name="connsiteY123" fmla="*/ 5561037 h 6858000"/>
              <a:gd name="connsiteX124" fmla="*/ 4694684 w 7467600"/>
              <a:gd name="connsiteY124" fmla="*/ 5447098 h 6858000"/>
              <a:gd name="connsiteX125" fmla="*/ 4754123 w 7467600"/>
              <a:gd name="connsiteY125" fmla="*/ 5384643 h 6858000"/>
              <a:gd name="connsiteX126" fmla="*/ 4978032 w 7467600"/>
              <a:gd name="connsiteY126" fmla="*/ 5183809 h 6858000"/>
              <a:gd name="connsiteX127" fmla="*/ 7368569 w 7467600"/>
              <a:gd name="connsiteY127" fmla="*/ 5270182 h 6858000"/>
              <a:gd name="connsiteX128" fmla="*/ 7450656 w 7467600"/>
              <a:gd name="connsiteY128" fmla="*/ 5134750 h 6858000"/>
              <a:gd name="connsiteX129" fmla="*/ 7467600 w 7467600"/>
              <a:gd name="connsiteY129" fmla="*/ 5142496 h 6858000"/>
              <a:gd name="connsiteX130" fmla="*/ 7467600 w 7467600"/>
              <a:gd name="connsiteY130" fmla="*/ 5158623 h 6858000"/>
              <a:gd name="connsiteX131" fmla="*/ 7427076 w 7467600"/>
              <a:gd name="connsiteY131" fmla="*/ 5142684 h 6858000"/>
              <a:gd name="connsiteX132" fmla="*/ 7467600 w 7467600"/>
              <a:gd name="connsiteY132" fmla="*/ 5164774 h 6858000"/>
              <a:gd name="connsiteX133" fmla="*/ 7467600 w 7467600"/>
              <a:gd name="connsiteY133" fmla="*/ 5199146 h 6858000"/>
              <a:gd name="connsiteX134" fmla="*/ 7391022 w 7467600"/>
              <a:gd name="connsiteY134" fmla="*/ 5158141 h 6858000"/>
              <a:gd name="connsiteX135" fmla="*/ 7312201 w 7467600"/>
              <a:gd name="connsiteY135" fmla="*/ 5128278 h 6858000"/>
              <a:gd name="connsiteX136" fmla="*/ 7343603 w 7467600"/>
              <a:gd name="connsiteY136" fmla="*/ 5149746 h 6858000"/>
              <a:gd name="connsiteX137" fmla="*/ 7467600 w 7467600"/>
              <a:gd name="connsiteY137" fmla="*/ 5241225 h 6858000"/>
              <a:gd name="connsiteX138" fmla="*/ 7467600 w 7467600"/>
              <a:gd name="connsiteY138" fmla="*/ 5277736 h 6858000"/>
              <a:gd name="connsiteX139" fmla="*/ 7327465 w 7467600"/>
              <a:gd name="connsiteY139" fmla="*/ 5174181 h 6858000"/>
              <a:gd name="connsiteX140" fmla="*/ 7353035 w 7467600"/>
              <a:gd name="connsiteY140" fmla="*/ 5197318 h 6858000"/>
              <a:gd name="connsiteX141" fmla="*/ 7467600 w 7467600"/>
              <a:gd name="connsiteY141" fmla="*/ 5297634 h 6858000"/>
              <a:gd name="connsiteX142" fmla="*/ 7467600 w 7467600"/>
              <a:gd name="connsiteY142" fmla="*/ 5361850 h 6858000"/>
              <a:gd name="connsiteX143" fmla="*/ 7368569 w 7467600"/>
              <a:gd name="connsiteY143" fmla="*/ 5270182 h 6858000"/>
              <a:gd name="connsiteX144" fmla="*/ 1903353 w 7467600"/>
              <a:gd name="connsiteY144" fmla="*/ 5044827 h 6858000"/>
              <a:gd name="connsiteX145" fmla="*/ 1936931 w 7467600"/>
              <a:gd name="connsiteY145" fmla="*/ 5093954 h 6858000"/>
              <a:gd name="connsiteX146" fmla="*/ 2195868 w 7467600"/>
              <a:gd name="connsiteY146" fmla="*/ 5396574 h 6858000"/>
              <a:gd name="connsiteX147" fmla="*/ 2088852 w 7467600"/>
              <a:gd name="connsiteY147" fmla="*/ 5166123 h 6858000"/>
              <a:gd name="connsiteX148" fmla="*/ 1958241 w 7467600"/>
              <a:gd name="connsiteY148" fmla="*/ 5067955 h 6858000"/>
              <a:gd name="connsiteX149" fmla="*/ 1903353 w 7467600"/>
              <a:gd name="connsiteY149" fmla="*/ 5044827 h 6858000"/>
              <a:gd name="connsiteX150" fmla="*/ 1979378 w 7467600"/>
              <a:gd name="connsiteY150" fmla="*/ 4769504 h 6858000"/>
              <a:gd name="connsiteX151" fmla="*/ 2882120 w 7467600"/>
              <a:gd name="connsiteY151" fmla="*/ 5064547 h 6858000"/>
              <a:gd name="connsiteX152" fmla="*/ 2793103 w 7467600"/>
              <a:gd name="connsiteY152" fmla="*/ 5039699 h 6858000"/>
              <a:gd name="connsiteX153" fmla="*/ 2770041 w 7467600"/>
              <a:gd name="connsiteY153" fmla="*/ 5033634 h 6858000"/>
              <a:gd name="connsiteX154" fmla="*/ 1979378 w 7467600"/>
              <a:gd name="connsiteY154" fmla="*/ 4769504 h 6858000"/>
              <a:gd name="connsiteX155" fmla="*/ 1927410 w 7467600"/>
              <a:gd name="connsiteY155" fmla="*/ 4716164 h 6858000"/>
              <a:gd name="connsiteX156" fmla="*/ 1959587 w 7467600"/>
              <a:gd name="connsiteY156" fmla="*/ 4728849 h 6858000"/>
              <a:gd name="connsiteX157" fmla="*/ 2777707 w 7467600"/>
              <a:gd name="connsiteY157" fmla="*/ 5003991 h 6858000"/>
              <a:gd name="connsiteX158" fmla="*/ 2800768 w 7467600"/>
              <a:gd name="connsiteY158" fmla="*/ 5010056 h 6858000"/>
              <a:gd name="connsiteX159" fmla="*/ 2879408 w 7467600"/>
              <a:gd name="connsiteY159" fmla="*/ 5031590 h 6858000"/>
              <a:gd name="connsiteX160" fmla="*/ 2862295 w 7467600"/>
              <a:gd name="connsiteY160" fmla="*/ 5022958 h 6858000"/>
              <a:gd name="connsiteX161" fmla="*/ 2813343 w 7467600"/>
              <a:gd name="connsiteY161" fmla="*/ 4998369 h 6858000"/>
              <a:gd name="connsiteX162" fmla="*/ 2646245 w 7467600"/>
              <a:gd name="connsiteY162" fmla="*/ 4930999 h 6858000"/>
              <a:gd name="connsiteX163" fmla="*/ 1999243 w 7467600"/>
              <a:gd name="connsiteY163" fmla="*/ 4730524 h 6858000"/>
              <a:gd name="connsiteX164" fmla="*/ 1979527 w 7467600"/>
              <a:gd name="connsiteY164" fmla="*/ 4726651 h 6858000"/>
              <a:gd name="connsiteX165" fmla="*/ 1927410 w 7467600"/>
              <a:gd name="connsiteY165" fmla="*/ 4716164 h 6858000"/>
              <a:gd name="connsiteX166" fmla="*/ 1997014 w 7467600"/>
              <a:gd name="connsiteY166" fmla="*/ 4698007 h 6858000"/>
              <a:gd name="connsiteX167" fmla="*/ 2005458 w 7467600"/>
              <a:gd name="connsiteY167" fmla="*/ 4699540 h 6858000"/>
              <a:gd name="connsiteX168" fmla="*/ 2657186 w 7467600"/>
              <a:gd name="connsiteY168" fmla="*/ 4901687 h 6858000"/>
              <a:gd name="connsiteX169" fmla="*/ 2826662 w 7467600"/>
              <a:gd name="connsiteY169" fmla="*/ 4970362 h 6858000"/>
              <a:gd name="connsiteX170" fmla="*/ 2876100 w 7467600"/>
              <a:gd name="connsiteY170" fmla="*/ 4995397 h 6858000"/>
              <a:gd name="connsiteX171" fmla="*/ 3042600 w 7467600"/>
              <a:gd name="connsiteY171" fmla="*/ 5059532 h 6858000"/>
              <a:gd name="connsiteX172" fmla="*/ 1997014 w 7467600"/>
              <a:gd name="connsiteY172" fmla="*/ 4698007 h 6858000"/>
              <a:gd name="connsiteX173" fmla="*/ 2305292 w 7467600"/>
              <a:gd name="connsiteY173" fmla="*/ 4219492 h 6858000"/>
              <a:gd name="connsiteX174" fmla="*/ 3360922 w 7467600"/>
              <a:gd name="connsiteY174" fmla="*/ 4529373 h 6858000"/>
              <a:gd name="connsiteX175" fmla="*/ 3492420 w 7467600"/>
              <a:gd name="connsiteY175" fmla="*/ 4510145 h 6858000"/>
              <a:gd name="connsiteX176" fmla="*/ 3364086 w 7467600"/>
              <a:gd name="connsiteY176" fmla="*/ 4480340 h 6858000"/>
              <a:gd name="connsiteX177" fmla="*/ 3225818 w 7467600"/>
              <a:gd name="connsiteY177" fmla="*/ 4411822 h 6858000"/>
              <a:gd name="connsiteX178" fmla="*/ 3129696 w 7467600"/>
              <a:gd name="connsiteY178" fmla="*/ 4360704 h 6858000"/>
              <a:gd name="connsiteX179" fmla="*/ 2814545 w 7467600"/>
              <a:gd name="connsiteY179" fmla="*/ 4282955 h 6858000"/>
              <a:gd name="connsiteX180" fmla="*/ 2305292 w 7467600"/>
              <a:gd name="connsiteY180" fmla="*/ 4219492 h 6858000"/>
              <a:gd name="connsiteX181" fmla="*/ 2626982 w 7467600"/>
              <a:gd name="connsiteY181" fmla="*/ 4206450 h 6858000"/>
              <a:gd name="connsiteX182" fmla="*/ 2490617 w 7467600"/>
              <a:gd name="connsiteY182" fmla="*/ 4206951 h 6858000"/>
              <a:gd name="connsiteX183" fmla="*/ 2819869 w 7467600"/>
              <a:gd name="connsiteY183" fmla="*/ 4252936 h 6858000"/>
              <a:gd name="connsiteX184" fmla="*/ 3143018 w 7467600"/>
              <a:gd name="connsiteY184" fmla="*/ 4332698 h 6858000"/>
              <a:gd name="connsiteX185" fmla="*/ 3241520 w 7467600"/>
              <a:gd name="connsiteY185" fmla="*/ 4385112 h 6858000"/>
              <a:gd name="connsiteX186" fmla="*/ 3374575 w 7467600"/>
              <a:gd name="connsiteY186" fmla="*/ 4451517 h 6858000"/>
              <a:gd name="connsiteX187" fmla="*/ 3505221 w 7467600"/>
              <a:gd name="connsiteY187" fmla="*/ 4480757 h 6858000"/>
              <a:gd name="connsiteX188" fmla="*/ 2626982 w 7467600"/>
              <a:gd name="connsiteY188" fmla="*/ 4206450 h 6858000"/>
              <a:gd name="connsiteX189" fmla="*/ 1310106 w 7467600"/>
              <a:gd name="connsiteY189" fmla="*/ 3943217 h 6858000"/>
              <a:gd name="connsiteX190" fmla="*/ 854994 w 7467600"/>
              <a:gd name="connsiteY190" fmla="*/ 4399136 h 6858000"/>
              <a:gd name="connsiteX191" fmla="*/ 742462 w 7467600"/>
              <a:gd name="connsiteY191" fmla="*/ 4594648 h 6858000"/>
              <a:gd name="connsiteX192" fmla="*/ 820602 w 7467600"/>
              <a:gd name="connsiteY192" fmla="*/ 4485915 h 6858000"/>
              <a:gd name="connsiteX193" fmla="*/ 878295 w 7467600"/>
              <a:gd name="connsiteY193" fmla="*/ 4403594 h 6858000"/>
              <a:gd name="connsiteX194" fmla="*/ 1240607 w 7467600"/>
              <a:gd name="connsiteY194" fmla="*/ 4010401 h 6858000"/>
              <a:gd name="connsiteX195" fmla="*/ 1310106 w 7467600"/>
              <a:gd name="connsiteY195" fmla="*/ 3943217 h 6858000"/>
              <a:gd name="connsiteX196" fmla="*/ 1423113 w 7467600"/>
              <a:gd name="connsiteY196" fmla="*/ 3874565 h 6858000"/>
              <a:gd name="connsiteX197" fmla="*/ 1260565 w 7467600"/>
              <a:gd name="connsiteY197" fmla="*/ 4031982 h 6858000"/>
              <a:gd name="connsiteX198" fmla="*/ 901900 w 7467600"/>
              <a:gd name="connsiteY198" fmla="*/ 4421236 h 6858000"/>
              <a:gd name="connsiteX199" fmla="*/ 845044 w 7467600"/>
              <a:gd name="connsiteY199" fmla="*/ 4502436 h 6858000"/>
              <a:gd name="connsiteX200" fmla="*/ 685926 w 7467600"/>
              <a:gd name="connsiteY200" fmla="*/ 4703069 h 6858000"/>
              <a:gd name="connsiteX201" fmla="*/ 684248 w 7467600"/>
              <a:gd name="connsiteY201" fmla="*/ 4706721 h 6858000"/>
              <a:gd name="connsiteX202" fmla="*/ 1423113 w 7467600"/>
              <a:gd name="connsiteY202" fmla="*/ 3874565 h 6858000"/>
              <a:gd name="connsiteX203" fmla="*/ 3316479 w 7467600"/>
              <a:gd name="connsiteY203" fmla="*/ 3872136 h 6858000"/>
              <a:gd name="connsiteX204" fmla="*/ 3546806 w 7467600"/>
              <a:gd name="connsiteY204" fmla="*/ 4356139 h 6858000"/>
              <a:gd name="connsiteX205" fmla="*/ 3364433 w 7467600"/>
              <a:gd name="connsiteY205" fmla="*/ 3953121 h 6858000"/>
              <a:gd name="connsiteX206" fmla="*/ 3316479 w 7467600"/>
              <a:gd name="connsiteY206" fmla="*/ 3872136 h 6858000"/>
              <a:gd name="connsiteX207" fmla="*/ 3291335 w 7467600"/>
              <a:gd name="connsiteY207" fmla="*/ 3767420 h 6858000"/>
              <a:gd name="connsiteX208" fmla="*/ 3390805 w 7467600"/>
              <a:gd name="connsiteY208" fmla="*/ 3937163 h 6858000"/>
              <a:gd name="connsiteX209" fmla="*/ 3579062 w 7467600"/>
              <a:gd name="connsiteY209" fmla="*/ 4359040 h 6858000"/>
              <a:gd name="connsiteX210" fmla="*/ 3467355 w 7467600"/>
              <a:gd name="connsiteY210" fmla="*/ 3988130 h 6858000"/>
              <a:gd name="connsiteX211" fmla="*/ 3310753 w 7467600"/>
              <a:gd name="connsiteY211" fmla="*/ 3787140 h 6858000"/>
              <a:gd name="connsiteX212" fmla="*/ 3291335 w 7467600"/>
              <a:gd name="connsiteY212" fmla="*/ 3767420 h 6858000"/>
              <a:gd name="connsiteX213" fmla="*/ 1635889 w 7467600"/>
              <a:gd name="connsiteY213" fmla="*/ 3709494 h 6858000"/>
              <a:gd name="connsiteX214" fmla="*/ 1634800 w 7467600"/>
              <a:gd name="connsiteY214" fmla="*/ 3731111 h 6858000"/>
              <a:gd name="connsiteX215" fmla="*/ 1635889 w 7467600"/>
              <a:gd name="connsiteY215" fmla="*/ 3709494 h 6858000"/>
              <a:gd name="connsiteX216" fmla="*/ 1510397 w 7467600"/>
              <a:gd name="connsiteY216" fmla="*/ 3684705 h 6858000"/>
              <a:gd name="connsiteX217" fmla="*/ 1146550 w 7467600"/>
              <a:gd name="connsiteY217" fmla="*/ 3802012 h 6858000"/>
              <a:gd name="connsiteX218" fmla="*/ 698834 w 7467600"/>
              <a:gd name="connsiteY218" fmla="*/ 3952272 h 6858000"/>
              <a:gd name="connsiteX219" fmla="*/ 34256 w 7467600"/>
              <a:gd name="connsiteY219" fmla="*/ 4347603 h 6858000"/>
              <a:gd name="connsiteX220" fmla="*/ 527241 w 7467600"/>
              <a:gd name="connsiteY220" fmla="*/ 4065078 h 6858000"/>
              <a:gd name="connsiteX221" fmla="*/ 1510397 w 7467600"/>
              <a:gd name="connsiteY221" fmla="*/ 3684705 h 6858000"/>
              <a:gd name="connsiteX222" fmla="*/ 1313114 w 7467600"/>
              <a:gd name="connsiteY222" fmla="*/ 3655216 h 6858000"/>
              <a:gd name="connsiteX223" fmla="*/ 1109304 w 7467600"/>
              <a:gd name="connsiteY223" fmla="*/ 3669030 h 6858000"/>
              <a:gd name="connsiteX224" fmla="*/ 8129 w 7467600"/>
              <a:gd name="connsiteY224" fmla="*/ 4330519 h 6858000"/>
              <a:gd name="connsiteX225" fmla="*/ 687572 w 7467600"/>
              <a:gd name="connsiteY225" fmla="*/ 3925629 h 6858000"/>
              <a:gd name="connsiteX226" fmla="*/ 1138365 w 7467600"/>
              <a:gd name="connsiteY226" fmla="*/ 3774515 h 6858000"/>
              <a:gd name="connsiteX227" fmla="*/ 1505579 w 7467600"/>
              <a:gd name="connsiteY227" fmla="*/ 3655526 h 6858000"/>
              <a:gd name="connsiteX228" fmla="*/ 1313114 w 7467600"/>
              <a:gd name="connsiteY228" fmla="*/ 3655216 h 6858000"/>
              <a:gd name="connsiteX229" fmla="*/ 3655073 w 7467600"/>
              <a:gd name="connsiteY229" fmla="*/ 3650884 h 6858000"/>
              <a:gd name="connsiteX230" fmla="*/ 3989938 w 7467600"/>
              <a:gd name="connsiteY230" fmla="*/ 3991685 h 6858000"/>
              <a:gd name="connsiteX231" fmla="*/ 4393907 w 7467600"/>
              <a:gd name="connsiteY231" fmla="*/ 4261258 h 6858000"/>
              <a:gd name="connsiteX232" fmla="*/ 4648051 w 7467600"/>
              <a:gd name="connsiteY232" fmla="*/ 4374051 h 6858000"/>
              <a:gd name="connsiteX233" fmla="*/ 4383389 w 7467600"/>
              <a:gd name="connsiteY233" fmla="*/ 4184369 h 6858000"/>
              <a:gd name="connsiteX234" fmla="*/ 4165508 w 7467600"/>
              <a:gd name="connsiteY234" fmla="*/ 4035196 h 6858000"/>
              <a:gd name="connsiteX235" fmla="*/ 4068162 w 7467600"/>
              <a:gd name="connsiteY235" fmla="*/ 3953394 h 6858000"/>
              <a:gd name="connsiteX236" fmla="*/ 3981416 w 7467600"/>
              <a:gd name="connsiteY236" fmla="*/ 3880482 h 6858000"/>
              <a:gd name="connsiteX237" fmla="*/ 3800147 w 7467600"/>
              <a:gd name="connsiteY237" fmla="*/ 3749872 h 6858000"/>
              <a:gd name="connsiteX238" fmla="*/ 3655073 w 7467600"/>
              <a:gd name="connsiteY238" fmla="*/ 3650884 h 6858000"/>
              <a:gd name="connsiteX239" fmla="*/ 3670252 w 7467600"/>
              <a:gd name="connsiteY239" fmla="*/ 3622798 h 6858000"/>
              <a:gd name="connsiteX240" fmla="*/ 3817258 w 7467600"/>
              <a:gd name="connsiteY240" fmla="*/ 3723577 h 6858000"/>
              <a:gd name="connsiteX241" fmla="*/ 4000461 w 7467600"/>
              <a:gd name="connsiteY241" fmla="*/ 3855966 h 6858000"/>
              <a:gd name="connsiteX242" fmla="*/ 4088180 w 7467600"/>
              <a:gd name="connsiteY242" fmla="*/ 3929774 h 6858000"/>
              <a:gd name="connsiteX243" fmla="*/ 4184555 w 7467600"/>
              <a:gd name="connsiteY243" fmla="*/ 4010683 h 6858000"/>
              <a:gd name="connsiteX244" fmla="*/ 4399563 w 7467600"/>
              <a:gd name="connsiteY244" fmla="*/ 4158106 h 6858000"/>
              <a:gd name="connsiteX245" fmla="*/ 4684469 w 7467600"/>
              <a:gd name="connsiteY245" fmla="*/ 4364680 h 6858000"/>
              <a:gd name="connsiteX246" fmla="*/ 4690271 w 7467600"/>
              <a:gd name="connsiteY246" fmla="*/ 4370034 h 6858000"/>
              <a:gd name="connsiteX247" fmla="*/ 4136093 w 7467600"/>
              <a:gd name="connsiteY247" fmla="*/ 3858466 h 6858000"/>
              <a:gd name="connsiteX248" fmla="*/ 3670252 w 7467600"/>
              <a:gd name="connsiteY248" fmla="*/ 3622798 h 6858000"/>
              <a:gd name="connsiteX249" fmla="*/ 4440129 w 7467600"/>
              <a:gd name="connsiteY249" fmla="*/ 3448571 h 6858000"/>
              <a:gd name="connsiteX250" fmla="*/ 4856525 w 7467600"/>
              <a:gd name="connsiteY250" fmla="*/ 3915351 h 6858000"/>
              <a:gd name="connsiteX251" fmla="*/ 5059055 w 7467600"/>
              <a:gd name="connsiteY251" fmla="*/ 4108918 h 6858000"/>
              <a:gd name="connsiteX252" fmla="*/ 5290070 w 7467600"/>
              <a:gd name="connsiteY252" fmla="*/ 4263619 h 6858000"/>
              <a:gd name="connsiteX253" fmla="*/ 4834991 w 7467600"/>
              <a:gd name="connsiteY253" fmla="*/ 3830985 h 6858000"/>
              <a:gd name="connsiteX254" fmla="*/ 4440129 w 7467600"/>
              <a:gd name="connsiteY254" fmla="*/ 3448571 h 6858000"/>
              <a:gd name="connsiteX255" fmla="*/ 4441737 w 7467600"/>
              <a:gd name="connsiteY255" fmla="*/ 3399734 h 6858000"/>
              <a:gd name="connsiteX256" fmla="*/ 4431236 w 7467600"/>
              <a:gd name="connsiteY256" fmla="*/ 3400954 h 6858000"/>
              <a:gd name="connsiteX257" fmla="*/ 4557150 w 7467600"/>
              <a:gd name="connsiteY257" fmla="*/ 3510023 h 6858000"/>
              <a:gd name="connsiteX258" fmla="*/ 4856936 w 7467600"/>
              <a:gd name="connsiteY258" fmla="*/ 3809146 h 6858000"/>
              <a:gd name="connsiteX259" fmla="*/ 5111996 w 7467600"/>
              <a:gd name="connsiteY259" fmla="*/ 4065759 h 6858000"/>
              <a:gd name="connsiteX260" fmla="*/ 5388878 w 7467600"/>
              <a:gd name="connsiteY260" fmla="*/ 4300185 h 6858000"/>
              <a:gd name="connsiteX261" fmla="*/ 5425556 w 7467600"/>
              <a:gd name="connsiteY261" fmla="*/ 4308967 h 6858000"/>
              <a:gd name="connsiteX262" fmla="*/ 4943646 w 7467600"/>
              <a:gd name="connsiteY262" fmla="*/ 3822916 h 6858000"/>
              <a:gd name="connsiteX263" fmla="*/ 4594837 w 7467600"/>
              <a:gd name="connsiteY263" fmla="*/ 3532274 h 6858000"/>
              <a:gd name="connsiteX264" fmla="*/ 4441737 w 7467600"/>
              <a:gd name="connsiteY264" fmla="*/ 3399734 h 6858000"/>
              <a:gd name="connsiteX265" fmla="*/ 5425834 w 7467600"/>
              <a:gd name="connsiteY265" fmla="*/ 3162785 h 6858000"/>
              <a:gd name="connsiteX266" fmla="*/ 5401644 w 7467600"/>
              <a:gd name="connsiteY266" fmla="*/ 3617847 h 6858000"/>
              <a:gd name="connsiteX267" fmla="*/ 5467256 w 7467600"/>
              <a:gd name="connsiteY267" fmla="*/ 4175494 h 6858000"/>
              <a:gd name="connsiteX268" fmla="*/ 5448069 w 7467600"/>
              <a:gd name="connsiteY268" fmla="*/ 3567554 h 6858000"/>
              <a:gd name="connsiteX269" fmla="*/ 5425834 w 7467600"/>
              <a:gd name="connsiteY269" fmla="*/ 3162785 h 6858000"/>
              <a:gd name="connsiteX270" fmla="*/ 1318687 w 7467600"/>
              <a:gd name="connsiteY270" fmla="*/ 3113840 h 6858000"/>
              <a:gd name="connsiteX271" fmla="*/ 1066793 w 7467600"/>
              <a:gd name="connsiteY271" fmla="*/ 3212171 h 6858000"/>
              <a:gd name="connsiteX272" fmla="*/ 993319 w 7467600"/>
              <a:gd name="connsiteY272" fmla="*/ 3247648 h 6858000"/>
              <a:gd name="connsiteX273" fmla="*/ 853081 w 7467600"/>
              <a:gd name="connsiteY273" fmla="*/ 3312410 h 6858000"/>
              <a:gd name="connsiteX274" fmla="*/ 805957 w 7467600"/>
              <a:gd name="connsiteY274" fmla="*/ 3330443 h 6858000"/>
              <a:gd name="connsiteX275" fmla="*/ 1318687 w 7467600"/>
              <a:gd name="connsiteY275" fmla="*/ 3113840 h 6858000"/>
              <a:gd name="connsiteX276" fmla="*/ 5453702 w 7467600"/>
              <a:gd name="connsiteY276" fmla="*/ 3090882 h 6858000"/>
              <a:gd name="connsiteX277" fmla="*/ 5480135 w 7467600"/>
              <a:gd name="connsiteY277" fmla="*/ 3565802 h 6858000"/>
              <a:gd name="connsiteX278" fmla="*/ 5499023 w 7467600"/>
              <a:gd name="connsiteY278" fmla="*/ 4166310 h 6858000"/>
              <a:gd name="connsiteX279" fmla="*/ 5547022 w 7467600"/>
              <a:gd name="connsiteY279" fmla="*/ 3607838 h 6858000"/>
              <a:gd name="connsiteX280" fmla="*/ 5515964 w 7467600"/>
              <a:gd name="connsiteY280" fmla="*/ 3378541 h 6858000"/>
              <a:gd name="connsiteX281" fmla="*/ 5453702 w 7467600"/>
              <a:gd name="connsiteY281" fmla="*/ 3090882 h 6858000"/>
              <a:gd name="connsiteX282" fmla="*/ 1238695 w 7467600"/>
              <a:gd name="connsiteY282" fmla="*/ 3076820 h 6858000"/>
              <a:gd name="connsiteX283" fmla="*/ 716371 w 7467600"/>
              <a:gd name="connsiteY283" fmla="*/ 3293249 h 6858000"/>
              <a:gd name="connsiteX284" fmla="*/ 579522 w 7467600"/>
              <a:gd name="connsiteY284" fmla="*/ 3371759 h 6858000"/>
              <a:gd name="connsiteX285" fmla="*/ 600288 w 7467600"/>
              <a:gd name="connsiteY285" fmla="*/ 3365555 h 6858000"/>
              <a:gd name="connsiteX286" fmla="*/ 840692 w 7467600"/>
              <a:gd name="connsiteY286" fmla="*/ 3284921 h 6858000"/>
              <a:gd name="connsiteX287" fmla="*/ 979248 w 7467600"/>
              <a:gd name="connsiteY287" fmla="*/ 3221003 h 6858000"/>
              <a:gd name="connsiteX288" fmla="*/ 1053282 w 7467600"/>
              <a:gd name="connsiteY288" fmla="*/ 3185247 h 6858000"/>
              <a:gd name="connsiteX289" fmla="*/ 1320603 w 7467600"/>
              <a:gd name="connsiteY289" fmla="*/ 3081281 h 6858000"/>
              <a:gd name="connsiteX290" fmla="*/ 1238695 w 7467600"/>
              <a:gd name="connsiteY290" fmla="*/ 3076820 h 6858000"/>
              <a:gd name="connsiteX291" fmla="*/ 5425627 w 7467600"/>
              <a:gd name="connsiteY291" fmla="*/ 2954192 h 6858000"/>
              <a:gd name="connsiteX292" fmla="*/ 5470770 w 7467600"/>
              <a:gd name="connsiteY292" fmla="*/ 3005435 h 6858000"/>
              <a:gd name="connsiteX293" fmla="*/ 5519779 w 7467600"/>
              <a:gd name="connsiteY293" fmla="*/ 4359223 h 6858000"/>
              <a:gd name="connsiteX294" fmla="*/ 5520293 w 7467600"/>
              <a:gd name="connsiteY294" fmla="*/ 4360602 h 6858000"/>
              <a:gd name="connsiteX295" fmla="*/ 5767221 w 7467600"/>
              <a:gd name="connsiteY295" fmla="*/ 4665564 h 6858000"/>
              <a:gd name="connsiteX296" fmla="*/ 6937169 w 7467600"/>
              <a:gd name="connsiteY296" fmla="*/ 4815941 h 6858000"/>
              <a:gd name="connsiteX297" fmla="*/ 6953922 w 7467600"/>
              <a:gd name="connsiteY297" fmla="*/ 4890068 h 6858000"/>
              <a:gd name="connsiteX298" fmla="*/ 6071359 w 7467600"/>
              <a:gd name="connsiteY298" fmla="*/ 4770770 h 6858000"/>
              <a:gd name="connsiteX299" fmla="*/ 6038839 w 7467600"/>
              <a:gd name="connsiteY299" fmla="*/ 4764474 h 6858000"/>
              <a:gd name="connsiteX300" fmla="*/ 6038706 w 7467600"/>
              <a:gd name="connsiteY300" fmla="*/ 4763847 h 6858000"/>
              <a:gd name="connsiteX301" fmla="*/ 6037784 w 7467600"/>
              <a:gd name="connsiteY301" fmla="*/ 4764270 h 6858000"/>
              <a:gd name="connsiteX302" fmla="*/ 6038839 w 7467600"/>
              <a:gd name="connsiteY302" fmla="*/ 4764474 h 6858000"/>
              <a:gd name="connsiteX303" fmla="*/ 6040338 w 7467600"/>
              <a:gd name="connsiteY303" fmla="*/ 4771418 h 6858000"/>
              <a:gd name="connsiteX304" fmla="*/ 6024488 w 7467600"/>
              <a:gd name="connsiteY304" fmla="*/ 4809903 h 6858000"/>
              <a:gd name="connsiteX305" fmla="*/ 5599771 w 7467600"/>
              <a:gd name="connsiteY305" fmla="*/ 5509652 h 6858000"/>
              <a:gd name="connsiteX306" fmla="*/ 5548843 w 7467600"/>
              <a:gd name="connsiteY306" fmla="*/ 5563845 h 6858000"/>
              <a:gd name="connsiteX307" fmla="*/ 5940952 w 7467600"/>
              <a:gd name="connsiteY307" fmla="*/ 6250028 h 6858000"/>
              <a:gd name="connsiteX308" fmla="*/ 6043441 w 7467600"/>
              <a:gd name="connsiteY308" fmla="*/ 6665847 h 6858000"/>
              <a:gd name="connsiteX309" fmla="*/ 6093432 w 7467600"/>
              <a:gd name="connsiteY309" fmla="*/ 6858000 h 6858000"/>
              <a:gd name="connsiteX310" fmla="*/ 6034344 w 7467600"/>
              <a:gd name="connsiteY310" fmla="*/ 6858000 h 6858000"/>
              <a:gd name="connsiteX311" fmla="*/ 6026679 w 7467600"/>
              <a:gd name="connsiteY311" fmla="*/ 6836959 h 6858000"/>
              <a:gd name="connsiteX312" fmla="*/ 5800441 w 7467600"/>
              <a:gd name="connsiteY312" fmla="*/ 6335286 h 6858000"/>
              <a:gd name="connsiteX313" fmla="*/ 5526562 w 7467600"/>
              <a:gd name="connsiteY313" fmla="*/ 5705388 h 6858000"/>
              <a:gd name="connsiteX314" fmla="*/ 5519640 w 7467600"/>
              <a:gd name="connsiteY314" fmla="*/ 5683774 h 6858000"/>
              <a:gd name="connsiteX315" fmla="*/ 5844559 w 7467600"/>
              <a:gd name="connsiteY315" fmla="*/ 6553349 h 6858000"/>
              <a:gd name="connsiteX316" fmla="*/ 5975994 w 7467600"/>
              <a:gd name="connsiteY316" fmla="*/ 6858000 h 6858000"/>
              <a:gd name="connsiteX317" fmla="*/ 5898547 w 7467600"/>
              <a:gd name="connsiteY317" fmla="*/ 6858000 h 6858000"/>
              <a:gd name="connsiteX318" fmla="*/ 5682041 w 7467600"/>
              <a:gd name="connsiteY318" fmla="*/ 6355860 h 6858000"/>
              <a:gd name="connsiteX319" fmla="*/ 5461758 w 7467600"/>
              <a:gd name="connsiteY319" fmla="*/ 5820220 h 6858000"/>
              <a:gd name="connsiteX320" fmla="*/ 5237282 w 7467600"/>
              <a:gd name="connsiteY320" fmla="*/ 6579086 h 6858000"/>
              <a:gd name="connsiteX321" fmla="*/ 5115009 w 7467600"/>
              <a:gd name="connsiteY321" fmla="*/ 6858000 h 6858000"/>
              <a:gd name="connsiteX322" fmla="*/ 5028074 w 7467600"/>
              <a:gd name="connsiteY322" fmla="*/ 6858000 h 6858000"/>
              <a:gd name="connsiteX323" fmla="*/ 5079508 w 7467600"/>
              <a:gd name="connsiteY323" fmla="*/ 6749074 h 6858000"/>
              <a:gd name="connsiteX324" fmla="*/ 5371846 w 7467600"/>
              <a:gd name="connsiteY324" fmla="*/ 5924413 h 6858000"/>
              <a:gd name="connsiteX325" fmla="*/ 5270512 w 7467600"/>
              <a:gd name="connsiteY325" fmla="*/ 6138975 h 6858000"/>
              <a:gd name="connsiteX326" fmla="*/ 5062409 w 7467600"/>
              <a:gd name="connsiteY326" fmla="*/ 6653544 h 6858000"/>
              <a:gd name="connsiteX327" fmla="*/ 5036628 w 7467600"/>
              <a:gd name="connsiteY327" fmla="*/ 6754247 h 6858000"/>
              <a:gd name="connsiteX328" fmla="*/ 5009112 w 7467600"/>
              <a:gd name="connsiteY328" fmla="*/ 6858000 h 6858000"/>
              <a:gd name="connsiteX329" fmla="*/ 4976679 w 7467600"/>
              <a:gd name="connsiteY329" fmla="*/ 6858000 h 6858000"/>
              <a:gd name="connsiteX330" fmla="*/ 5006537 w 7467600"/>
              <a:gd name="connsiteY330" fmla="*/ 6747068 h 6858000"/>
              <a:gd name="connsiteX331" fmla="*/ 5032723 w 7467600"/>
              <a:gd name="connsiteY331" fmla="*/ 6644957 h 6858000"/>
              <a:gd name="connsiteX332" fmla="*/ 5242949 w 7467600"/>
              <a:gd name="connsiteY332" fmla="*/ 6125175 h 6858000"/>
              <a:gd name="connsiteX333" fmla="*/ 5286321 w 7467600"/>
              <a:gd name="connsiteY333" fmla="*/ 6033555 h 6858000"/>
              <a:gd name="connsiteX334" fmla="*/ 5008210 w 7467600"/>
              <a:gd name="connsiteY334" fmla="*/ 6649194 h 6858000"/>
              <a:gd name="connsiteX335" fmla="*/ 4986321 w 7467600"/>
              <a:gd name="connsiteY335" fmla="*/ 6765687 h 6858000"/>
              <a:gd name="connsiteX336" fmla="*/ 4973474 w 7467600"/>
              <a:gd name="connsiteY336" fmla="*/ 6858000 h 6858000"/>
              <a:gd name="connsiteX337" fmla="*/ 4907178 w 7467600"/>
              <a:gd name="connsiteY337" fmla="*/ 6858000 h 6858000"/>
              <a:gd name="connsiteX338" fmla="*/ 4910810 w 7467600"/>
              <a:gd name="connsiteY338" fmla="*/ 6829660 h 6858000"/>
              <a:gd name="connsiteX339" fmla="*/ 4987461 w 7467600"/>
              <a:gd name="connsiteY339" fmla="*/ 6432994 h 6858000"/>
              <a:gd name="connsiteX340" fmla="*/ 5179262 w 7467600"/>
              <a:gd name="connsiteY340" fmla="*/ 6035044 h 6858000"/>
              <a:gd name="connsiteX341" fmla="*/ 4689678 w 7467600"/>
              <a:gd name="connsiteY341" fmla="*/ 6440241 h 6858000"/>
              <a:gd name="connsiteX342" fmla="*/ 4477543 w 7467600"/>
              <a:gd name="connsiteY342" fmla="*/ 6674836 h 6858000"/>
              <a:gd name="connsiteX343" fmla="*/ 4329957 w 7467600"/>
              <a:gd name="connsiteY343" fmla="*/ 6858000 h 6858000"/>
              <a:gd name="connsiteX344" fmla="*/ 4218595 w 7467600"/>
              <a:gd name="connsiteY344" fmla="*/ 6858000 h 6858000"/>
              <a:gd name="connsiteX345" fmla="*/ 4368888 w 7467600"/>
              <a:gd name="connsiteY345" fmla="*/ 6668412 h 6858000"/>
              <a:gd name="connsiteX346" fmla="*/ 4563091 w 7467600"/>
              <a:gd name="connsiteY346" fmla="*/ 6442508 h 6858000"/>
              <a:gd name="connsiteX347" fmla="*/ 5387324 w 7467600"/>
              <a:gd name="connsiteY347" fmla="*/ 5705830 h 6858000"/>
              <a:gd name="connsiteX348" fmla="*/ 5073620 w 7467600"/>
              <a:gd name="connsiteY348" fmla="*/ 5955437 h 6858000"/>
              <a:gd name="connsiteX349" fmla="*/ 4689789 w 7467600"/>
              <a:gd name="connsiteY349" fmla="*/ 6268382 h 6858000"/>
              <a:gd name="connsiteX350" fmla="*/ 4418722 w 7467600"/>
              <a:gd name="connsiteY350" fmla="*/ 6570886 h 6858000"/>
              <a:gd name="connsiteX351" fmla="*/ 4214944 w 7467600"/>
              <a:gd name="connsiteY351" fmla="*/ 6858000 h 6858000"/>
              <a:gd name="connsiteX352" fmla="*/ 4177898 w 7467600"/>
              <a:gd name="connsiteY352" fmla="*/ 6858000 h 6858000"/>
              <a:gd name="connsiteX353" fmla="*/ 4391597 w 7467600"/>
              <a:gd name="connsiteY353" fmla="*/ 6556370 h 6858000"/>
              <a:gd name="connsiteX354" fmla="*/ 4668889 w 7467600"/>
              <a:gd name="connsiteY354" fmla="*/ 6246399 h 6858000"/>
              <a:gd name="connsiteX355" fmla="*/ 5055427 w 7467600"/>
              <a:gd name="connsiteY355" fmla="*/ 5931476 h 6858000"/>
              <a:gd name="connsiteX356" fmla="*/ 5371814 w 7467600"/>
              <a:gd name="connsiteY356" fmla="*/ 5678975 h 6858000"/>
              <a:gd name="connsiteX357" fmla="*/ 4987918 w 7467600"/>
              <a:gd name="connsiteY357" fmla="*/ 5838701 h 6858000"/>
              <a:gd name="connsiteX358" fmla="*/ 4317146 w 7467600"/>
              <a:gd name="connsiteY358" fmla="*/ 6587716 h 6858000"/>
              <a:gd name="connsiteX359" fmla="*/ 4171627 w 7467600"/>
              <a:gd name="connsiteY359" fmla="*/ 6858000 h 6858000"/>
              <a:gd name="connsiteX360" fmla="*/ 4081585 w 7467600"/>
              <a:gd name="connsiteY360" fmla="*/ 6858000 h 6858000"/>
              <a:gd name="connsiteX361" fmla="*/ 4238603 w 7467600"/>
              <a:gd name="connsiteY361" fmla="*/ 6559341 h 6858000"/>
              <a:gd name="connsiteX362" fmla="*/ 4778333 w 7467600"/>
              <a:gd name="connsiteY362" fmla="*/ 5873626 h 6858000"/>
              <a:gd name="connsiteX363" fmla="*/ 5414185 w 7467600"/>
              <a:gd name="connsiteY363" fmla="*/ 5573882 h 6858000"/>
              <a:gd name="connsiteX364" fmla="*/ 5959648 w 7467600"/>
              <a:gd name="connsiteY364" fmla="*/ 4760797 h 6858000"/>
              <a:gd name="connsiteX365" fmla="*/ 5355019 w 7467600"/>
              <a:gd name="connsiteY365" fmla="*/ 4734672 h 6858000"/>
              <a:gd name="connsiteX366" fmla="*/ 5083565 w 7467600"/>
              <a:gd name="connsiteY366" fmla="*/ 5179121 h 6858000"/>
              <a:gd name="connsiteX367" fmla="*/ 4713577 w 7467600"/>
              <a:gd name="connsiteY367" fmla="*/ 5616803 h 6858000"/>
              <a:gd name="connsiteX368" fmla="*/ 3989559 w 7467600"/>
              <a:gd name="connsiteY368" fmla="*/ 6145945 h 6858000"/>
              <a:gd name="connsiteX369" fmla="*/ 3939824 w 7467600"/>
              <a:gd name="connsiteY369" fmla="*/ 6066900 h 6858000"/>
              <a:gd name="connsiteX370" fmla="*/ 4584537 w 7467600"/>
              <a:gd name="connsiteY370" fmla="*/ 5324826 h 6858000"/>
              <a:gd name="connsiteX371" fmla="*/ 5037105 w 7467600"/>
              <a:gd name="connsiteY371" fmla="*/ 5088765 h 6858000"/>
              <a:gd name="connsiteX372" fmla="*/ 5039930 w 7467600"/>
              <a:gd name="connsiteY372" fmla="*/ 5089585 h 6858000"/>
              <a:gd name="connsiteX373" fmla="*/ 5263764 w 7467600"/>
              <a:gd name="connsiteY373" fmla="*/ 4735525 h 6858000"/>
              <a:gd name="connsiteX374" fmla="*/ 4086300 w 7467600"/>
              <a:gd name="connsiteY374" fmla="*/ 4884599 h 6858000"/>
              <a:gd name="connsiteX375" fmla="*/ 4085485 w 7467600"/>
              <a:gd name="connsiteY375" fmla="*/ 4899070 h 6858000"/>
              <a:gd name="connsiteX376" fmla="*/ 3871915 w 7467600"/>
              <a:gd name="connsiteY376" fmla="*/ 5253645 h 6858000"/>
              <a:gd name="connsiteX377" fmla="*/ 3799374 w 7467600"/>
              <a:gd name="connsiteY377" fmla="*/ 5466127 h 6858000"/>
              <a:gd name="connsiteX378" fmla="*/ 3498850 w 7467600"/>
              <a:gd name="connsiteY378" fmla="*/ 6661888 h 6858000"/>
              <a:gd name="connsiteX379" fmla="*/ 3399216 w 7467600"/>
              <a:gd name="connsiteY379" fmla="*/ 6858000 h 6858000"/>
              <a:gd name="connsiteX380" fmla="*/ 3303688 w 7467600"/>
              <a:gd name="connsiteY380" fmla="*/ 6858000 h 6858000"/>
              <a:gd name="connsiteX381" fmla="*/ 3391774 w 7467600"/>
              <a:gd name="connsiteY381" fmla="*/ 6697181 h 6858000"/>
              <a:gd name="connsiteX382" fmla="*/ 3735540 w 7467600"/>
              <a:gd name="connsiteY382" fmla="*/ 5546923 h 6858000"/>
              <a:gd name="connsiteX383" fmla="*/ 3729438 w 7467600"/>
              <a:gd name="connsiteY383" fmla="*/ 5569058 h 6858000"/>
              <a:gd name="connsiteX384" fmla="*/ 3707782 w 7467600"/>
              <a:gd name="connsiteY384" fmla="*/ 5644908 h 6858000"/>
              <a:gd name="connsiteX385" fmla="*/ 3583827 w 7467600"/>
              <a:gd name="connsiteY385" fmla="*/ 6039215 h 6858000"/>
              <a:gd name="connsiteX386" fmla="*/ 3547861 w 7467600"/>
              <a:gd name="connsiteY386" fmla="*/ 6129609 h 6858000"/>
              <a:gd name="connsiteX387" fmla="*/ 3490905 w 7467600"/>
              <a:gd name="connsiteY387" fmla="*/ 6277660 h 6858000"/>
              <a:gd name="connsiteX388" fmla="*/ 3455859 w 7467600"/>
              <a:gd name="connsiteY388" fmla="*/ 6391301 h 6858000"/>
              <a:gd name="connsiteX389" fmla="*/ 3429112 w 7467600"/>
              <a:gd name="connsiteY389" fmla="*/ 6479469 h 6858000"/>
              <a:gd name="connsiteX390" fmla="*/ 3304862 w 7467600"/>
              <a:gd name="connsiteY390" fmla="*/ 6796476 h 6858000"/>
              <a:gd name="connsiteX391" fmla="*/ 3276071 w 7467600"/>
              <a:gd name="connsiteY391" fmla="*/ 6858000 h 6858000"/>
              <a:gd name="connsiteX392" fmla="*/ 3240805 w 7467600"/>
              <a:gd name="connsiteY392" fmla="*/ 6858000 h 6858000"/>
              <a:gd name="connsiteX393" fmla="*/ 3275917 w 7467600"/>
              <a:gd name="connsiteY393" fmla="*/ 6783192 h 6858000"/>
              <a:gd name="connsiteX394" fmla="*/ 3399358 w 7467600"/>
              <a:gd name="connsiteY394" fmla="*/ 6469011 h 6858000"/>
              <a:gd name="connsiteX395" fmla="*/ 3425650 w 7467600"/>
              <a:gd name="connsiteY395" fmla="*/ 6381333 h 6858000"/>
              <a:gd name="connsiteX396" fmla="*/ 3460661 w 7467600"/>
              <a:gd name="connsiteY396" fmla="*/ 6266763 h 6858000"/>
              <a:gd name="connsiteX397" fmla="*/ 3518021 w 7467600"/>
              <a:gd name="connsiteY397" fmla="*/ 6117298 h 6858000"/>
              <a:gd name="connsiteX398" fmla="*/ 3554035 w 7467600"/>
              <a:gd name="connsiteY398" fmla="*/ 6027832 h 6858000"/>
              <a:gd name="connsiteX399" fmla="*/ 3677174 w 7467600"/>
              <a:gd name="connsiteY399" fmla="*/ 5636351 h 6858000"/>
              <a:gd name="connsiteX400" fmla="*/ 3698819 w 7467600"/>
              <a:gd name="connsiteY400" fmla="*/ 5560503 h 6858000"/>
              <a:gd name="connsiteX401" fmla="*/ 3702094 w 7467600"/>
              <a:gd name="connsiteY401" fmla="*/ 5549194 h 6858000"/>
              <a:gd name="connsiteX402" fmla="*/ 3398355 w 7467600"/>
              <a:gd name="connsiteY402" fmla="*/ 6094603 h 6858000"/>
              <a:gd name="connsiteX403" fmla="*/ 3193941 w 7467600"/>
              <a:gd name="connsiteY403" fmla="*/ 6798775 h 6858000"/>
              <a:gd name="connsiteX404" fmla="*/ 3184140 w 7467600"/>
              <a:gd name="connsiteY404" fmla="*/ 6858000 h 6858000"/>
              <a:gd name="connsiteX405" fmla="*/ 3099978 w 7467600"/>
              <a:gd name="connsiteY405" fmla="*/ 6858000 h 6858000"/>
              <a:gd name="connsiteX406" fmla="*/ 3101556 w 7467600"/>
              <a:gd name="connsiteY406" fmla="*/ 6843337 h 6858000"/>
              <a:gd name="connsiteX407" fmla="*/ 3370162 w 7467600"/>
              <a:gd name="connsiteY407" fmla="*/ 5785550 h 6858000"/>
              <a:gd name="connsiteX408" fmla="*/ 3746477 w 7467600"/>
              <a:gd name="connsiteY408" fmla="*/ 5377889 h 6858000"/>
              <a:gd name="connsiteX409" fmla="*/ 3863399 w 7467600"/>
              <a:gd name="connsiteY409" fmla="*/ 5087257 h 6858000"/>
              <a:gd name="connsiteX410" fmla="*/ 3968712 w 7467600"/>
              <a:gd name="connsiteY410" fmla="*/ 4913989 h 6858000"/>
              <a:gd name="connsiteX411" fmla="*/ 2792390 w 7467600"/>
              <a:gd name="connsiteY411" fmla="*/ 5382974 h 6858000"/>
              <a:gd name="connsiteX412" fmla="*/ 2714982 w 7467600"/>
              <a:gd name="connsiteY412" fmla="*/ 5427051 h 6858000"/>
              <a:gd name="connsiteX413" fmla="*/ 2813361 w 7467600"/>
              <a:gd name="connsiteY413" fmla="*/ 6023912 h 6858000"/>
              <a:gd name="connsiteX414" fmla="*/ 2688430 w 7467600"/>
              <a:gd name="connsiteY414" fmla="*/ 6801564 h 6858000"/>
              <a:gd name="connsiteX415" fmla="*/ 2629626 w 7467600"/>
              <a:gd name="connsiteY415" fmla="*/ 6763394 h 6858000"/>
              <a:gd name="connsiteX416" fmla="*/ 2565328 w 7467600"/>
              <a:gd name="connsiteY416" fmla="*/ 5516399 h 6858000"/>
              <a:gd name="connsiteX417" fmla="*/ 1922999 w 7467600"/>
              <a:gd name="connsiteY417" fmla="*/ 5980343 h 6858000"/>
              <a:gd name="connsiteX418" fmla="*/ 1950261 w 7467600"/>
              <a:gd name="connsiteY418" fmla="*/ 6405858 h 6858000"/>
              <a:gd name="connsiteX419" fmla="*/ 2365554 w 7467600"/>
              <a:gd name="connsiteY419" fmla="*/ 6759107 h 6858000"/>
              <a:gd name="connsiteX420" fmla="*/ 2424142 w 7467600"/>
              <a:gd name="connsiteY420" fmla="*/ 6858000 h 6858000"/>
              <a:gd name="connsiteX421" fmla="*/ 2395994 w 7467600"/>
              <a:gd name="connsiteY421" fmla="*/ 6858000 h 6858000"/>
              <a:gd name="connsiteX422" fmla="*/ 2392863 w 7467600"/>
              <a:gd name="connsiteY422" fmla="*/ 6852964 h 6858000"/>
              <a:gd name="connsiteX423" fmla="*/ 2017589 w 7467600"/>
              <a:gd name="connsiteY423" fmla="*/ 6493982 h 6858000"/>
              <a:gd name="connsiteX424" fmla="*/ 2147336 w 7467600"/>
              <a:gd name="connsiteY424" fmla="*/ 6594052 h 6858000"/>
              <a:gd name="connsiteX425" fmla="*/ 2207047 w 7467600"/>
              <a:gd name="connsiteY425" fmla="*/ 6654540 h 6858000"/>
              <a:gd name="connsiteX426" fmla="*/ 2299106 w 7467600"/>
              <a:gd name="connsiteY426" fmla="*/ 6778931 h 6858000"/>
              <a:gd name="connsiteX427" fmla="*/ 2314430 w 7467600"/>
              <a:gd name="connsiteY427" fmla="*/ 6801144 h 6858000"/>
              <a:gd name="connsiteX428" fmla="*/ 2352406 w 7467600"/>
              <a:gd name="connsiteY428" fmla="*/ 6858000 h 6858000"/>
              <a:gd name="connsiteX429" fmla="*/ 2314492 w 7467600"/>
              <a:gd name="connsiteY429" fmla="*/ 6858000 h 6858000"/>
              <a:gd name="connsiteX430" fmla="*/ 2288095 w 7467600"/>
              <a:gd name="connsiteY430" fmla="*/ 6818030 h 6858000"/>
              <a:gd name="connsiteX431" fmla="*/ 2272768 w 7467600"/>
              <a:gd name="connsiteY431" fmla="*/ 6795822 h 6858000"/>
              <a:gd name="connsiteX432" fmla="*/ 2182715 w 7467600"/>
              <a:gd name="connsiteY432" fmla="*/ 6675071 h 6858000"/>
              <a:gd name="connsiteX433" fmla="*/ 2032061 w 7467600"/>
              <a:gd name="connsiteY433" fmla="*/ 6541380 h 6858000"/>
              <a:gd name="connsiteX434" fmla="*/ 2257220 w 7467600"/>
              <a:gd name="connsiteY434" fmla="*/ 6826257 h 6858000"/>
              <a:gd name="connsiteX435" fmla="*/ 2281324 w 7467600"/>
              <a:gd name="connsiteY435" fmla="*/ 6858000 h 6858000"/>
              <a:gd name="connsiteX436" fmla="*/ 2242860 w 7467600"/>
              <a:gd name="connsiteY436" fmla="*/ 6858000 h 6858000"/>
              <a:gd name="connsiteX437" fmla="*/ 2232818 w 7467600"/>
              <a:gd name="connsiteY437" fmla="*/ 6844926 h 6858000"/>
              <a:gd name="connsiteX438" fmla="*/ 1990172 w 7467600"/>
              <a:gd name="connsiteY438" fmla="*/ 6542121 h 6858000"/>
              <a:gd name="connsiteX439" fmla="*/ 2124090 w 7467600"/>
              <a:gd name="connsiteY439" fmla="*/ 6761017 h 6858000"/>
              <a:gd name="connsiteX440" fmla="*/ 2200380 w 7467600"/>
              <a:gd name="connsiteY440" fmla="*/ 6858000 h 6858000"/>
              <a:gd name="connsiteX441" fmla="*/ 2147507 w 7467600"/>
              <a:gd name="connsiteY441" fmla="*/ 6858000 h 6858000"/>
              <a:gd name="connsiteX442" fmla="*/ 2070668 w 7467600"/>
              <a:gd name="connsiteY442" fmla="*/ 6761520 h 6858000"/>
              <a:gd name="connsiteX443" fmla="*/ 1975142 w 7467600"/>
              <a:gd name="connsiteY443" fmla="*/ 6585570 h 6858000"/>
              <a:gd name="connsiteX444" fmla="*/ 2050035 w 7467600"/>
              <a:gd name="connsiteY444" fmla="*/ 6813345 h 6858000"/>
              <a:gd name="connsiteX445" fmla="*/ 2063025 w 7467600"/>
              <a:gd name="connsiteY445" fmla="*/ 6858000 h 6858000"/>
              <a:gd name="connsiteX446" fmla="*/ 2021675 w 7467600"/>
              <a:gd name="connsiteY446" fmla="*/ 6858000 h 6858000"/>
              <a:gd name="connsiteX447" fmla="*/ 2019308 w 7467600"/>
              <a:gd name="connsiteY447" fmla="*/ 6847118 h 6858000"/>
              <a:gd name="connsiteX448" fmla="*/ 1938835 w 7467600"/>
              <a:gd name="connsiteY448" fmla="*/ 6551160 h 6858000"/>
              <a:gd name="connsiteX449" fmla="*/ 1953230 w 7467600"/>
              <a:gd name="connsiteY449" fmla="*/ 6759699 h 6858000"/>
              <a:gd name="connsiteX450" fmla="*/ 1956763 w 7467600"/>
              <a:gd name="connsiteY450" fmla="*/ 6778191 h 6858000"/>
              <a:gd name="connsiteX451" fmla="*/ 1967925 w 7467600"/>
              <a:gd name="connsiteY451" fmla="*/ 6858000 h 6858000"/>
              <a:gd name="connsiteX452" fmla="*/ 1936622 w 7467600"/>
              <a:gd name="connsiteY452" fmla="*/ 6858000 h 6858000"/>
              <a:gd name="connsiteX453" fmla="*/ 1926261 w 7467600"/>
              <a:gd name="connsiteY453" fmla="*/ 6784064 h 6858000"/>
              <a:gd name="connsiteX454" fmla="*/ 1922724 w 7467600"/>
              <a:gd name="connsiteY454" fmla="*/ 6765577 h 6858000"/>
              <a:gd name="connsiteX455" fmla="*/ 1904650 w 7467600"/>
              <a:gd name="connsiteY455" fmla="*/ 6639616 h 6858000"/>
              <a:gd name="connsiteX456" fmla="*/ 1885273 w 7467600"/>
              <a:gd name="connsiteY456" fmla="*/ 6858000 h 6858000"/>
              <a:gd name="connsiteX457" fmla="*/ 1854363 w 7467600"/>
              <a:gd name="connsiteY457" fmla="*/ 6858000 h 6858000"/>
              <a:gd name="connsiteX458" fmla="*/ 1880391 w 7467600"/>
              <a:gd name="connsiteY458" fmla="*/ 6603796 h 6858000"/>
              <a:gd name="connsiteX459" fmla="*/ 1818273 w 7467600"/>
              <a:gd name="connsiteY459" fmla="*/ 6715729 h 6858000"/>
              <a:gd name="connsiteX460" fmla="*/ 1794691 w 7467600"/>
              <a:gd name="connsiteY460" fmla="*/ 6843239 h 6858000"/>
              <a:gd name="connsiteX461" fmla="*/ 1794914 w 7467600"/>
              <a:gd name="connsiteY461" fmla="*/ 6858000 h 6858000"/>
              <a:gd name="connsiteX462" fmla="*/ 1746128 w 7467600"/>
              <a:gd name="connsiteY462" fmla="*/ 6858000 h 6858000"/>
              <a:gd name="connsiteX463" fmla="*/ 1753934 w 7467600"/>
              <a:gd name="connsiteY463" fmla="*/ 6724796 h 6858000"/>
              <a:gd name="connsiteX464" fmla="*/ 1792053 w 7467600"/>
              <a:gd name="connsiteY464" fmla="*/ 6572396 h 6858000"/>
              <a:gd name="connsiteX465" fmla="*/ 1862248 w 7467600"/>
              <a:gd name="connsiteY465" fmla="*/ 6266397 h 6858000"/>
              <a:gd name="connsiteX466" fmla="*/ 1862250 w 7467600"/>
              <a:gd name="connsiteY466" fmla="*/ 6033531 h 6858000"/>
              <a:gd name="connsiteX467" fmla="*/ 1211999 w 7467600"/>
              <a:gd name="connsiteY467" fmla="*/ 6683610 h 6858000"/>
              <a:gd name="connsiteX468" fmla="*/ 1213266 w 7467600"/>
              <a:gd name="connsiteY468" fmla="*/ 6691947 h 6858000"/>
              <a:gd name="connsiteX469" fmla="*/ 1203370 w 7467600"/>
              <a:gd name="connsiteY469" fmla="*/ 6850676 h 6858000"/>
              <a:gd name="connsiteX470" fmla="*/ 1203671 w 7467600"/>
              <a:gd name="connsiteY470" fmla="*/ 6858000 h 6858000"/>
              <a:gd name="connsiteX471" fmla="*/ 1143180 w 7467600"/>
              <a:gd name="connsiteY471" fmla="*/ 6858000 h 6858000"/>
              <a:gd name="connsiteX472" fmla="*/ 1142176 w 7467600"/>
              <a:gd name="connsiteY472" fmla="*/ 6766045 h 6858000"/>
              <a:gd name="connsiteX473" fmla="*/ 1067484 w 7467600"/>
              <a:gd name="connsiteY473" fmla="*/ 6858000 h 6858000"/>
              <a:gd name="connsiteX474" fmla="*/ 953928 w 7467600"/>
              <a:gd name="connsiteY474" fmla="*/ 6858000 h 6858000"/>
              <a:gd name="connsiteX475" fmla="*/ 959715 w 7467600"/>
              <a:gd name="connsiteY475" fmla="*/ 6850185 h 6858000"/>
              <a:gd name="connsiteX476" fmla="*/ 1483788 w 7467600"/>
              <a:gd name="connsiteY476" fmla="*/ 6259174 h 6858000"/>
              <a:gd name="connsiteX477" fmla="*/ 1100671 w 7467600"/>
              <a:gd name="connsiteY477" fmla="*/ 6252137 h 6858000"/>
              <a:gd name="connsiteX478" fmla="*/ 1090144 w 7467600"/>
              <a:gd name="connsiteY478" fmla="*/ 6256748 h 6858000"/>
              <a:gd name="connsiteX479" fmla="*/ 1095872 w 7467600"/>
              <a:gd name="connsiteY479" fmla="*/ 6271892 h 6858000"/>
              <a:gd name="connsiteX480" fmla="*/ 262785 w 7467600"/>
              <a:gd name="connsiteY480" fmla="*/ 6845450 h 6858000"/>
              <a:gd name="connsiteX481" fmla="*/ 209968 w 7467600"/>
              <a:gd name="connsiteY481" fmla="*/ 6770713 h 6858000"/>
              <a:gd name="connsiteX482" fmla="*/ 873460 w 7467600"/>
              <a:gd name="connsiteY482" fmla="*/ 6253768 h 6858000"/>
              <a:gd name="connsiteX483" fmla="*/ 192686 w 7467600"/>
              <a:gd name="connsiteY483" fmla="*/ 5849257 h 6858000"/>
              <a:gd name="connsiteX484" fmla="*/ 4696 w 7467600"/>
              <a:gd name="connsiteY484" fmla="*/ 5697668 h 6858000"/>
              <a:gd name="connsiteX485" fmla="*/ 0 w 7467600"/>
              <a:gd name="connsiteY485" fmla="*/ 5689984 h 6858000"/>
              <a:gd name="connsiteX486" fmla="*/ 0 w 7467600"/>
              <a:gd name="connsiteY486" fmla="*/ 5513472 h 6858000"/>
              <a:gd name="connsiteX487" fmla="*/ 174101 w 7467600"/>
              <a:gd name="connsiteY487" fmla="*/ 5620277 h 6858000"/>
              <a:gd name="connsiteX488" fmla="*/ 891800 w 7467600"/>
              <a:gd name="connsiteY488" fmla="*/ 6036935 h 6858000"/>
              <a:gd name="connsiteX489" fmla="*/ 1072219 w 7467600"/>
              <a:gd name="connsiteY489" fmla="*/ 6169443 h 6858000"/>
              <a:gd name="connsiteX490" fmla="*/ 1074117 w 7467600"/>
              <a:gd name="connsiteY490" fmla="*/ 6170301 h 6858000"/>
              <a:gd name="connsiteX491" fmla="*/ 1083114 w 7467600"/>
              <a:gd name="connsiteY491" fmla="*/ 6174131 h 6858000"/>
              <a:gd name="connsiteX492" fmla="*/ 1543010 w 7467600"/>
              <a:gd name="connsiteY492" fmla="*/ 6191140 h 6858000"/>
              <a:gd name="connsiteX493" fmla="*/ 1551080 w 7467600"/>
              <a:gd name="connsiteY493" fmla="*/ 6195006 h 6858000"/>
              <a:gd name="connsiteX494" fmla="*/ 2345443 w 7467600"/>
              <a:gd name="connsiteY494" fmla="*/ 5549882 h 6858000"/>
              <a:gd name="connsiteX495" fmla="*/ 1721499 w 7467600"/>
              <a:gd name="connsiteY495" fmla="*/ 5599969 h 6858000"/>
              <a:gd name="connsiteX496" fmla="*/ 767716 w 7467600"/>
              <a:gd name="connsiteY496" fmla="*/ 5472768 h 6858000"/>
              <a:gd name="connsiteX497" fmla="*/ 722147 w 7467600"/>
              <a:gd name="connsiteY497" fmla="*/ 5393091 h 6858000"/>
              <a:gd name="connsiteX498" fmla="*/ 1485552 w 7467600"/>
              <a:gd name="connsiteY498" fmla="*/ 5313202 h 6858000"/>
              <a:gd name="connsiteX499" fmla="*/ 2143004 w 7467600"/>
              <a:gd name="connsiteY499" fmla="*/ 5402420 h 6858000"/>
              <a:gd name="connsiteX500" fmla="*/ 1933391 w 7467600"/>
              <a:gd name="connsiteY500" fmla="*/ 5156971 h 6858000"/>
              <a:gd name="connsiteX501" fmla="*/ 1827118 w 7467600"/>
              <a:gd name="connsiteY501" fmla="*/ 4968410 h 6858000"/>
              <a:gd name="connsiteX502" fmla="*/ 1837349 w 7467600"/>
              <a:gd name="connsiteY502" fmla="*/ 4956357 h 6858000"/>
              <a:gd name="connsiteX503" fmla="*/ 2162835 w 7467600"/>
              <a:gd name="connsiteY503" fmla="*/ 5187853 h 6858000"/>
              <a:gd name="connsiteX504" fmla="*/ 2257167 w 7467600"/>
              <a:gd name="connsiteY504" fmla="*/ 5462123 h 6858000"/>
              <a:gd name="connsiteX505" fmla="*/ 2261598 w 7467600"/>
              <a:gd name="connsiteY505" fmla="*/ 5467998 h 6858000"/>
              <a:gd name="connsiteX506" fmla="*/ 2437177 w 7467600"/>
              <a:gd name="connsiteY506" fmla="*/ 5479608 h 6858000"/>
              <a:gd name="connsiteX507" fmla="*/ 2445247 w 7467600"/>
              <a:gd name="connsiteY507" fmla="*/ 5483476 h 6858000"/>
              <a:gd name="connsiteX508" fmla="*/ 2743626 w 7467600"/>
              <a:gd name="connsiteY508" fmla="*/ 5304819 h 6858000"/>
              <a:gd name="connsiteX509" fmla="*/ 3048102 w 7467600"/>
              <a:gd name="connsiteY509" fmla="*/ 5150595 h 6858000"/>
              <a:gd name="connsiteX510" fmla="*/ 1799414 w 7467600"/>
              <a:gd name="connsiteY510" fmla="*/ 4694732 h 6858000"/>
              <a:gd name="connsiteX511" fmla="*/ 1771735 w 7467600"/>
              <a:gd name="connsiteY511" fmla="*/ 4619929 h 6858000"/>
              <a:gd name="connsiteX512" fmla="*/ 3104273 w 7467600"/>
              <a:gd name="connsiteY512" fmla="*/ 5076159 h 6858000"/>
              <a:gd name="connsiteX513" fmla="*/ 3113245 w 7467600"/>
              <a:gd name="connsiteY513" fmla="*/ 5090705 h 6858000"/>
              <a:gd name="connsiteX514" fmla="*/ 3126294 w 7467600"/>
              <a:gd name="connsiteY514" fmla="*/ 5114400 h 6858000"/>
              <a:gd name="connsiteX515" fmla="*/ 3937433 w 7467600"/>
              <a:gd name="connsiteY515" fmla="*/ 4830473 h 6858000"/>
              <a:gd name="connsiteX516" fmla="*/ 3590475 w 7467600"/>
              <a:gd name="connsiteY516" fmla="*/ 4597974 h 6858000"/>
              <a:gd name="connsiteX517" fmla="*/ 3100264 w 7467600"/>
              <a:gd name="connsiteY517" fmla="*/ 4579845 h 6858000"/>
              <a:gd name="connsiteX518" fmla="*/ 2183576 w 7467600"/>
              <a:gd name="connsiteY518" fmla="*/ 4227150 h 6858000"/>
              <a:gd name="connsiteX519" fmla="*/ 2151029 w 7467600"/>
              <a:gd name="connsiteY519" fmla="*/ 4146947 h 6858000"/>
              <a:gd name="connsiteX520" fmla="*/ 3563434 w 7467600"/>
              <a:gd name="connsiteY520" fmla="*/ 4469115 h 6858000"/>
              <a:gd name="connsiteX521" fmla="*/ 3177952 w 7467600"/>
              <a:gd name="connsiteY521" fmla="*/ 3657386 h 6858000"/>
              <a:gd name="connsiteX522" fmla="*/ 3189263 w 7467600"/>
              <a:gd name="connsiteY522" fmla="*/ 3625726 h 6858000"/>
              <a:gd name="connsiteX523" fmla="*/ 3560912 w 7467600"/>
              <a:gd name="connsiteY523" fmla="*/ 4079863 h 6858000"/>
              <a:gd name="connsiteX524" fmla="*/ 3626636 w 7467600"/>
              <a:gd name="connsiteY524" fmla="*/ 4512230 h 6858000"/>
              <a:gd name="connsiteX525" fmla="*/ 3653088 w 7467600"/>
              <a:gd name="connsiteY525" fmla="*/ 4521417 h 6858000"/>
              <a:gd name="connsiteX526" fmla="*/ 3988128 w 7467600"/>
              <a:gd name="connsiteY526" fmla="*/ 4817267 h 6858000"/>
              <a:gd name="connsiteX527" fmla="*/ 4830582 w 7467600"/>
              <a:gd name="connsiteY527" fmla="*/ 4676000 h 6858000"/>
              <a:gd name="connsiteX528" fmla="*/ 4830100 w 7467600"/>
              <a:gd name="connsiteY528" fmla="*/ 4675554 h 6858000"/>
              <a:gd name="connsiteX529" fmla="*/ 4036318 w 7467600"/>
              <a:gd name="connsiteY529" fmla="*/ 4147013 h 6858000"/>
              <a:gd name="connsiteX530" fmla="*/ 3432098 w 7467600"/>
              <a:gd name="connsiteY530" fmla="*/ 3537312 h 6858000"/>
              <a:gd name="connsiteX531" fmla="*/ 3446761 w 7467600"/>
              <a:gd name="connsiteY531" fmla="*/ 3461278 h 6858000"/>
              <a:gd name="connsiteX532" fmla="*/ 4419733 w 7467600"/>
              <a:gd name="connsiteY532" fmla="*/ 3963555 h 6858000"/>
              <a:gd name="connsiteX533" fmla="*/ 4781371 w 7467600"/>
              <a:gd name="connsiteY533" fmla="*/ 4458604 h 6858000"/>
              <a:gd name="connsiteX534" fmla="*/ 4780440 w 7467600"/>
              <a:gd name="connsiteY534" fmla="*/ 4470290 h 6858000"/>
              <a:gd name="connsiteX535" fmla="*/ 4898954 w 7467600"/>
              <a:gd name="connsiteY535" fmla="*/ 4662092 h 6858000"/>
              <a:gd name="connsiteX536" fmla="*/ 4900699 w 7467600"/>
              <a:gd name="connsiteY536" fmla="*/ 4670867 h 6858000"/>
              <a:gd name="connsiteX537" fmla="*/ 5714511 w 7467600"/>
              <a:gd name="connsiteY537" fmla="*/ 4663483 h 6858000"/>
              <a:gd name="connsiteX538" fmla="*/ 5464793 w 7467600"/>
              <a:gd name="connsiteY538" fmla="*/ 4393556 h 6858000"/>
              <a:gd name="connsiteX539" fmla="*/ 5461897 w 7467600"/>
              <a:gd name="connsiteY539" fmla="*/ 4390879 h 6858000"/>
              <a:gd name="connsiteX540" fmla="*/ 4294126 w 7467600"/>
              <a:gd name="connsiteY540" fmla="*/ 3303048 h 6858000"/>
              <a:gd name="connsiteX541" fmla="*/ 4305321 w 7467600"/>
              <a:gd name="connsiteY541" fmla="*/ 3256953 h 6858000"/>
              <a:gd name="connsiteX542" fmla="*/ 4949299 w 7467600"/>
              <a:gd name="connsiteY542" fmla="*/ 3766336 h 6858000"/>
              <a:gd name="connsiteX543" fmla="*/ 5291452 w 7467600"/>
              <a:gd name="connsiteY543" fmla="*/ 4076801 h 6858000"/>
              <a:gd name="connsiteX544" fmla="*/ 5434998 w 7467600"/>
              <a:gd name="connsiteY544" fmla="*/ 4254100 h 6858000"/>
              <a:gd name="connsiteX545" fmla="*/ 5351015 w 7467600"/>
              <a:gd name="connsiteY545" fmla="*/ 3760989 h 6858000"/>
              <a:gd name="connsiteX546" fmla="*/ 5413780 w 7467600"/>
              <a:gd name="connsiteY546" fmla="*/ 2966265 h 6858000"/>
              <a:gd name="connsiteX547" fmla="*/ 5425627 w 7467600"/>
              <a:gd name="connsiteY547" fmla="*/ 2954192 h 6858000"/>
              <a:gd name="connsiteX548" fmla="*/ 6604735 w 7467600"/>
              <a:gd name="connsiteY548" fmla="*/ 2041381 h 6858000"/>
              <a:gd name="connsiteX549" fmla="*/ 7204487 w 7467600"/>
              <a:gd name="connsiteY549" fmla="*/ 2742112 h 6858000"/>
              <a:gd name="connsiteX550" fmla="*/ 7131592 w 7467600"/>
              <a:gd name="connsiteY550" fmla="*/ 2672096 h 6858000"/>
              <a:gd name="connsiteX551" fmla="*/ 6996344 w 7467600"/>
              <a:gd name="connsiteY551" fmla="*/ 2518310 h 6858000"/>
              <a:gd name="connsiteX552" fmla="*/ 6735495 w 7467600"/>
              <a:gd name="connsiteY552" fmla="*/ 2196890 h 6858000"/>
              <a:gd name="connsiteX553" fmla="*/ 6721901 w 7467600"/>
              <a:gd name="connsiteY553" fmla="*/ 2179274 h 6858000"/>
              <a:gd name="connsiteX554" fmla="*/ 6604735 w 7467600"/>
              <a:gd name="connsiteY554" fmla="*/ 2041381 h 6858000"/>
              <a:gd name="connsiteX555" fmla="*/ 6591670 w 7467600"/>
              <a:gd name="connsiteY555" fmla="*/ 1988277 h 6858000"/>
              <a:gd name="connsiteX556" fmla="*/ 6747349 w 7467600"/>
              <a:gd name="connsiteY556" fmla="*/ 2160069 h 6858000"/>
              <a:gd name="connsiteX557" fmla="*/ 6760943 w 7467600"/>
              <a:gd name="connsiteY557" fmla="*/ 2177686 h 6858000"/>
              <a:gd name="connsiteX558" fmla="*/ 7021065 w 7467600"/>
              <a:gd name="connsiteY558" fmla="*/ 2498102 h 6858000"/>
              <a:gd name="connsiteX559" fmla="*/ 7155223 w 7467600"/>
              <a:gd name="connsiteY559" fmla="*/ 2650386 h 6858000"/>
              <a:gd name="connsiteX560" fmla="*/ 7203167 w 7467600"/>
              <a:gd name="connsiteY560" fmla="*/ 2697288 h 6858000"/>
              <a:gd name="connsiteX561" fmla="*/ 6937703 w 7467600"/>
              <a:gd name="connsiteY561" fmla="*/ 2321981 h 6858000"/>
              <a:gd name="connsiteX562" fmla="*/ 6591670 w 7467600"/>
              <a:gd name="connsiteY562" fmla="*/ 1988277 h 6858000"/>
              <a:gd name="connsiteX563" fmla="*/ 5798671 w 7467600"/>
              <a:gd name="connsiteY563" fmla="*/ 1981601 h 6858000"/>
              <a:gd name="connsiteX564" fmla="*/ 5754709 w 7467600"/>
              <a:gd name="connsiteY564" fmla="*/ 2071454 h 6858000"/>
              <a:gd name="connsiteX565" fmla="*/ 5763044 w 7467600"/>
              <a:gd name="connsiteY565" fmla="*/ 2842206 h 6858000"/>
              <a:gd name="connsiteX566" fmla="*/ 5764974 w 7467600"/>
              <a:gd name="connsiteY566" fmla="*/ 2799609 h 6858000"/>
              <a:gd name="connsiteX567" fmla="*/ 5767665 w 7467600"/>
              <a:gd name="connsiteY567" fmla="*/ 2666409 h 6858000"/>
              <a:gd name="connsiteX568" fmla="*/ 5763055 w 7467600"/>
              <a:gd name="connsiteY568" fmla="*/ 2579705 h 6858000"/>
              <a:gd name="connsiteX569" fmla="*/ 5758079 w 7467600"/>
              <a:gd name="connsiteY569" fmla="*/ 2492508 h 6858000"/>
              <a:gd name="connsiteX570" fmla="*/ 5779325 w 7467600"/>
              <a:gd name="connsiteY570" fmla="*/ 2197069 h 6858000"/>
              <a:gd name="connsiteX571" fmla="*/ 5798671 w 7467600"/>
              <a:gd name="connsiteY571" fmla="*/ 1981601 h 6858000"/>
              <a:gd name="connsiteX572" fmla="*/ 5829202 w 7467600"/>
              <a:gd name="connsiteY572" fmla="*/ 1971679 h 6858000"/>
              <a:gd name="connsiteX573" fmla="*/ 5809558 w 7467600"/>
              <a:gd name="connsiteY573" fmla="*/ 2198043 h 6858000"/>
              <a:gd name="connsiteX574" fmla="*/ 5788653 w 7467600"/>
              <a:gd name="connsiteY574" fmla="*/ 2489430 h 6858000"/>
              <a:gd name="connsiteX575" fmla="*/ 5793439 w 7467600"/>
              <a:gd name="connsiteY575" fmla="*/ 2575235 h 6858000"/>
              <a:gd name="connsiteX576" fmla="*/ 5796837 w 7467600"/>
              <a:gd name="connsiteY576" fmla="*/ 2637633 h 6858000"/>
              <a:gd name="connsiteX577" fmla="*/ 5818614 w 7467600"/>
              <a:gd name="connsiteY577" fmla="*/ 2473055 h 6858000"/>
              <a:gd name="connsiteX578" fmla="*/ 5829202 w 7467600"/>
              <a:gd name="connsiteY578" fmla="*/ 1971679 h 6858000"/>
              <a:gd name="connsiteX579" fmla="*/ 5911389 w 7467600"/>
              <a:gd name="connsiteY579" fmla="*/ 1898371 h 6858000"/>
              <a:gd name="connsiteX580" fmla="*/ 6237627 w 7467600"/>
              <a:gd name="connsiteY580" fmla="*/ 2231921 h 6858000"/>
              <a:gd name="connsiteX581" fmla="*/ 5911389 w 7467600"/>
              <a:gd name="connsiteY581" fmla="*/ 1898371 h 6858000"/>
              <a:gd name="connsiteX582" fmla="*/ 6944437 w 7467600"/>
              <a:gd name="connsiteY582" fmla="*/ 1575402 h 6858000"/>
              <a:gd name="connsiteX583" fmla="*/ 6304730 w 7467600"/>
              <a:gd name="connsiteY583" fmla="*/ 1766654 h 6858000"/>
              <a:gd name="connsiteX584" fmla="*/ 6944437 w 7467600"/>
              <a:gd name="connsiteY584" fmla="*/ 1575402 h 6858000"/>
              <a:gd name="connsiteX585" fmla="*/ 7019523 w 7467600"/>
              <a:gd name="connsiteY585" fmla="*/ 1519450 h 6858000"/>
              <a:gd name="connsiteX586" fmla="*/ 6298091 w 7467600"/>
              <a:gd name="connsiteY586" fmla="*/ 1737122 h 6858000"/>
              <a:gd name="connsiteX587" fmla="*/ 7019523 w 7467600"/>
              <a:gd name="connsiteY587" fmla="*/ 1519450 h 6858000"/>
              <a:gd name="connsiteX588" fmla="*/ 2399523 w 7467600"/>
              <a:gd name="connsiteY588" fmla="*/ 1428234 h 6858000"/>
              <a:gd name="connsiteX589" fmla="*/ 2224982 w 7467600"/>
              <a:gd name="connsiteY589" fmla="*/ 1826201 h 6858000"/>
              <a:gd name="connsiteX590" fmla="*/ 2096099 w 7467600"/>
              <a:gd name="connsiteY590" fmla="*/ 2345900 h 6858000"/>
              <a:gd name="connsiteX591" fmla="*/ 2283317 w 7467600"/>
              <a:gd name="connsiteY591" fmla="*/ 1796925 h 6858000"/>
              <a:gd name="connsiteX592" fmla="*/ 2399523 w 7467600"/>
              <a:gd name="connsiteY592" fmla="*/ 1428234 h 6858000"/>
              <a:gd name="connsiteX593" fmla="*/ 2448558 w 7467600"/>
              <a:gd name="connsiteY593" fmla="*/ 1373435 h 6858000"/>
              <a:gd name="connsiteX594" fmla="*/ 2312521 w 7467600"/>
              <a:gd name="connsiteY594" fmla="*/ 1806140 h 6858000"/>
              <a:gd name="connsiteX595" fmla="*/ 2127533 w 7467600"/>
              <a:gd name="connsiteY595" fmla="*/ 2348380 h 6858000"/>
              <a:gd name="connsiteX596" fmla="*/ 2358080 w 7467600"/>
              <a:gd name="connsiteY596" fmla="*/ 1866134 h 6858000"/>
              <a:gd name="connsiteX597" fmla="*/ 2407436 w 7467600"/>
              <a:gd name="connsiteY597" fmla="*/ 1651070 h 6858000"/>
              <a:gd name="connsiteX598" fmla="*/ 2448558 w 7467600"/>
              <a:gd name="connsiteY598" fmla="*/ 1373435 h 6858000"/>
              <a:gd name="connsiteX599" fmla="*/ 278707 w 7467600"/>
              <a:gd name="connsiteY599" fmla="*/ 1352270 h 6858000"/>
              <a:gd name="connsiteX600" fmla="*/ 321570 w 7467600"/>
              <a:gd name="connsiteY600" fmla="*/ 1861610 h 6858000"/>
              <a:gd name="connsiteX601" fmla="*/ 294281 w 7467600"/>
              <a:gd name="connsiteY601" fmla="*/ 1440658 h 6858000"/>
              <a:gd name="connsiteX602" fmla="*/ 278707 w 7467600"/>
              <a:gd name="connsiteY602" fmla="*/ 1352270 h 6858000"/>
              <a:gd name="connsiteX603" fmla="*/ 1423821 w 7467600"/>
              <a:gd name="connsiteY603" fmla="*/ 1351958 h 6858000"/>
              <a:gd name="connsiteX604" fmla="*/ 1638521 w 7467600"/>
              <a:gd name="connsiteY604" fmla="*/ 1908470 h 6858000"/>
              <a:gd name="connsiteX605" fmla="*/ 1754199 w 7467600"/>
              <a:gd name="connsiteY605" fmla="*/ 2149284 h 6858000"/>
              <a:gd name="connsiteX606" fmla="*/ 1908359 w 7467600"/>
              <a:gd name="connsiteY606" fmla="*/ 2364988 h 6858000"/>
              <a:gd name="connsiteX607" fmla="*/ 1647661 w 7467600"/>
              <a:gd name="connsiteY607" fmla="*/ 1825945 h 6858000"/>
              <a:gd name="connsiteX608" fmla="*/ 1423821 w 7467600"/>
              <a:gd name="connsiteY608" fmla="*/ 1351958 h 6858000"/>
              <a:gd name="connsiteX609" fmla="*/ 1431890 w 7467600"/>
              <a:gd name="connsiteY609" fmla="*/ 1306475 h 6858000"/>
              <a:gd name="connsiteX610" fmla="*/ 1507597 w 7467600"/>
              <a:gd name="connsiteY610" fmla="*/ 1446132 h 6858000"/>
              <a:gd name="connsiteX611" fmla="*/ 1674586 w 7467600"/>
              <a:gd name="connsiteY611" fmla="*/ 1813832 h 6858000"/>
              <a:gd name="connsiteX612" fmla="*/ 1815950 w 7467600"/>
              <a:gd name="connsiteY612" fmla="*/ 2128564 h 6858000"/>
              <a:gd name="connsiteX613" fmla="*/ 1984242 w 7467600"/>
              <a:gd name="connsiteY613" fmla="*/ 2430829 h 6858000"/>
              <a:gd name="connsiteX614" fmla="*/ 2014023 w 7467600"/>
              <a:gd name="connsiteY614" fmla="*/ 2450995 h 6858000"/>
              <a:gd name="connsiteX615" fmla="*/ 1747337 w 7467600"/>
              <a:gd name="connsiteY615" fmla="*/ 1855264 h 6858000"/>
              <a:gd name="connsiteX616" fmla="*/ 1533749 w 7467600"/>
              <a:gd name="connsiteY616" fmla="*/ 1478656 h 6858000"/>
              <a:gd name="connsiteX617" fmla="*/ 1431890 w 7467600"/>
              <a:gd name="connsiteY617" fmla="*/ 1306475 h 6858000"/>
              <a:gd name="connsiteX618" fmla="*/ 5052692 w 7467600"/>
              <a:gd name="connsiteY618" fmla="*/ 1292994 h 6858000"/>
              <a:gd name="connsiteX619" fmla="*/ 5200661 w 7467600"/>
              <a:gd name="connsiteY619" fmla="*/ 1635186 h 6858000"/>
              <a:gd name="connsiteX620" fmla="*/ 5297138 w 7467600"/>
              <a:gd name="connsiteY620" fmla="*/ 1906351 h 6858000"/>
              <a:gd name="connsiteX621" fmla="*/ 5052692 w 7467600"/>
              <a:gd name="connsiteY621" fmla="*/ 1292994 h 6858000"/>
              <a:gd name="connsiteX622" fmla="*/ 5009948 w 7467600"/>
              <a:gd name="connsiteY622" fmla="*/ 1273619 h 6858000"/>
              <a:gd name="connsiteX623" fmla="*/ 5121777 w 7467600"/>
              <a:gd name="connsiteY623" fmla="*/ 1654213 h 6858000"/>
              <a:gd name="connsiteX624" fmla="*/ 5293545 w 7467600"/>
              <a:gd name="connsiteY624" fmla="*/ 2072247 h 6858000"/>
              <a:gd name="connsiteX625" fmla="*/ 5294042 w 7467600"/>
              <a:gd name="connsiteY625" fmla="*/ 2065019 h 6858000"/>
              <a:gd name="connsiteX626" fmla="*/ 5171936 w 7467600"/>
              <a:gd name="connsiteY626" fmla="*/ 1647613 h 6858000"/>
              <a:gd name="connsiteX627" fmla="*/ 5009948 w 7467600"/>
              <a:gd name="connsiteY627" fmla="*/ 1273619 h 6858000"/>
              <a:gd name="connsiteX628" fmla="*/ 655236 w 7467600"/>
              <a:gd name="connsiteY628" fmla="*/ 1268632 h 6858000"/>
              <a:gd name="connsiteX629" fmla="*/ 839521 w 7467600"/>
              <a:gd name="connsiteY629" fmla="*/ 1685315 h 6858000"/>
              <a:gd name="connsiteX630" fmla="*/ 1109416 w 7467600"/>
              <a:gd name="connsiteY630" fmla="*/ 2061663 h 6858000"/>
              <a:gd name="connsiteX631" fmla="*/ 1298300 w 7467600"/>
              <a:gd name="connsiteY631" fmla="*/ 2247742 h 6858000"/>
              <a:gd name="connsiteX632" fmla="*/ 1125871 w 7467600"/>
              <a:gd name="connsiteY632" fmla="*/ 1989513 h 6858000"/>
              <a:gd name="connsiteX633" fmla="*/ 981574 w 7467600"/>
              <a:gd name="connsiteY633" fmla="*/ 1783157 h 6858000"/>
              <a:gd name="connsiteX634" fmla="*/ 922198 w 7467600"/>
              <a:gd name="connsiteY634" fmla="*/ 1677437 h 6858000"/>
              <a:gd name="connsiteX635" fmla="*/ 869293 w 7467600"/>
              <a:gd name="connsiteY635" fmla="*/ 1583214 h 6858000"/>
              <a:gd name="connsiteX636" fmla="*/ 751431 w 7467600"/>
              <a:gd name="connsiteY636" fmla="*/ 1405731 h 6858000"/>
              <a:gd name="connsiteX637" fmla="*/ 655236 w 7467600"/>
              <a:gd name="connsiteY637" fmla="*/ 1268632 h 6858000"/>
              <a:gd name="connsiteX638" fmla="*/ 6516292 w 7467600"/>
              <a:gd name="connsiteY638" fmla="*/ 1263064 h 6858000"/>
              <a:gd name="connsiteX639" fmla="*/ 5736320 w 7467600"/>
              <a:gd name="connsiteY639" fmla="*/ 1501803 h 6858000"/>
              <a:gd name="connsiteX640" fmla="*/ 6516292 w 7467600"/>
              <a:gd name="connsiteY640" fmla="*/ 1263064 h 6858000"/>
              <a:gd name="connsiteX641" fmla="*/ 291466 w 7467600"/>
              <a:gd name="connsiteY641" fmla="*/ 1250369 h 6858000"/>
              <a:gd name="connsiteX642" fmla="*/ 323180 w 7467600"/>
              <a:gd name="connsiteY642" fmla="*/ 1435283 h 6858000"/>
              <a:gd name="connsiteX643" fmla="*/ 349381 w 7467600"/>
              <a:gd name="connsiteY643" fmla="*/ 1875041 h 6858000"/>
              <a:gd name="connsiteX644" fmla="*/ 374363 w 7467600"/>
              <a:gd name="connsiteY644" fmla="*/ 1506494 h 6858000"/>
              <a:gd name="connsiteX645" fmla="*/ 302168 w 7467600"/>
              <a:gd name="connsiteY645" fmla="*/ 1274495 h 6858000"/>
              <a:gd name="connsiteX646" fmla="*/ 291466 w 7467600"/>
              <a:gd name="connsiteY646" fmla="*/ 1250369 h 6858000"/>
              <a:gd name="connsiteX647" fmla="*/ 678222 w 7467600"/>
              <a:gd name="connsiteY647" fmla="*/ 1248670 h 6858000"/>
              <a:gd name="connsiteX648" fmla="*/ 775536 w 7467600"/>
              <a:gd name="connsiteY648" fmla="*/ 1388015 h 6858000"/>
              <a:gd name="connsiteX649" fmla="*/ 894529 w 7467600"/>
              <a:gd name="connsiteY649" fmla="*/ 1567739 h 6858000"/>
              <a:gd name="connsiteX650" fmla="*/ 948000 w 7467600"/>
              <a:gd name="connsiteY650" fmla="*/ 1663088 h 6858000"/>
              <a:gd name="connsiteX651" fmla="*/ 1006812 w 7467600"/>
              <a:gd name="connsiteY651" fmla="*/ 1767683 h 6858000"/>
              <a:gd name="connsiteX652" fmla="*/ 1149133 w 7467600"/>
              <a:gd name="connsiteY652" fmla="*/ 1971513 h 6858000"/>
              <a:gd name="connsiteX653" fmla="*/ 1333952 w 7467600"/>
              <a:gd name="connsiteY653" fmla="*/ 2251620 h 6858000"/>
              <a:gd name="connsiteX654" fmla="*/ 1337329 w 7467600"/>
              <a:gd name="connsiteY654" fmla="*/ 2258350 h 6858000"/>
              <a:gd name="connsiteX655" fmla="*/ 1014726 w 7467600"/>
              <a:gd name="connsiteY655" fmla="*/ 1615556 h 6858000"/>
              <a:gd name="connsiteX656" fmla="*/ 678222 w 7467600"/>
              <a:gd name="connsiteY656" fmla="*/ 1248670 h 6858000"/>
              <a:gd name="connsiteX657" fmla="*/ 6691602 w 7467600"/>
              <a:gd name="connsiteY657" fmla="*/ 1140573 h 6858000"/>
              <a:gd name="connsiteX658" fmla="*/ 6571100 w 7467600"/>
              <a:gd name="connsiteY658" fmla="*/ 1183662 h 6858000"/>
              <a:gd name="connsiteX659" fmla="*/ 6241687 w 7467600"/>
              <a:gd name="connsiteY659" fmla="*/ 1257600 h 6858000"/>
              <a:gd name="connsiteX660" fmla="*/ 5693009 w 7467600"/>
              <a:gd name="connsiteY660" fmla="*/ 1478256 h 6858000"/>
              <a:gd name="connsiteX661" fmla="*/ 6548420 w 7467600"/>
              <a:gd name="connsiteY661" fmla="*/ 1214599 h 6858000"/>
              <a:gd name="connsiteX662" fmla="*/ 6605473 w 7467600"/>
              <a:gd name="connsiteY662" fmla="*/ 1184686 h 6858000"/>
              <a:gd name="connsiteX663" fmla="*/ 6691602 w 7467600"/>
              <a:gd name="connsiteY663" fmla="*/ 1140573 h 6858000"/>
              <a:gd name="connsiteX664" fmla="*/ 4002475 w 7467600"/>
              <a:gd name="connsiteY664" fmla="*/ 1037802 h 6858000"/>
              <a:gd name="connsiteX665" fmla="*/ 4000324 w 7467600"/>
              <a:gd name="connsiteY665" fmla="*/ 1039362 h 6858000"/>
              <a:gd name="connsiteX666" fmla="*/ 4002862 w 7467600"/>
              <a:gd name="connsiteY666" fmla="*/ 1042866 h 6858000"/>
              <a:gd name="connsiteX667" fmla="*/ 4002475 w 7467600"/>
              <a:gd name="connsiteY667" fmla="*/ 1037802 h 6858000"/>
              <a:gd name="connsiteX668" fmla="*/ 506322 w 7467600"/>
              <a:gd name="connsiteY668" fmla="*/ 1020997 h 6858000"/>
              <a:gd name="connsiteX669" fmla="*/ 533068 w 7467600"/>
              <a:gd name="connsiteY669" fmla="*/ 1029409 h 6858000"/>
              <a:gd name="connsiteX670" fmla="*/ 1232525 w 7467600"/>
              <a:gd name="connsiteY670" fmla="*/ 1804675 h 6858000"/>
              <a:gd name="connsiteX671" fmla="*/ 1388858 w 7467600"/>
              <a:gd name="connsiteY671" fmla="*/ 2368011 h 6858000"/>
              <a:gd name="connsiteX672" fmla="*/ 1384098 w 7467600"/>
              <a:gd name="connsiteY672" fmla="*/ 2378125 h 6858000"/>
              <a:gd name="connsiteX673" fmla="*/ 1425393 w 7467600"/>
              <a:gd name="connsiteY673" fmla="*/ 2589124 h 6858000"/>
              <a:gd name="connsiteX674" fmla="*/ 1424001 w 7467600"/>
              <a:gd name="connsiteY674" fmla="*/ 2597541 h 6858000"/>
              <a:gd name="connsiteX675" fmla="*/ 2152729 w 7467600"/>
              <a:gd name="connsiteY675" fmla="*/ 2864487 h 6858000"/>
              <a:gd name="connsiteX676" fmla="*/ 2020609 w 7467600"/>
              <a:gd name="connsiteY676" fmla="*/ 2539671 h 6858000"/>
              <a:gd name="connsiteX677" fmla="*/ 2018920 w 7467600"/>
              <a:gd name="connsiteY677" fmla="*/ 2536309 h 6858000"/>
              <a:gd name="connsiteX678" fmla="*/ 1342441 w 7467600"/>
              <a:gd name="connsiteY678" fmla="*/ 1173017 h 6858000"/>
              <a:gd name="connsiteX679" fmla="*/ 1367925 w 7467600"/>
              <a:gd name="connsiteY679" fmla="*/ 1135648 h 6858000"/>
              <a:gd name="connsiteX680" fmla="*/ 1771401 w 7467600"/>
              <a:gd name="connsiteY680" fmla="*/ 1806673 h 6858000"/>
              <a:gd name="connsiteX681" fmla="*/ 1972385 w 7467600"/>
              <a:gd name="connsiteY681" fmla="*/ 2198735 h 6858000"/>
              <a:gd name="connsiteX682" fmla="*/ 2040892 w 7467600"/>
              <a:gd name="connsiteY682" fmla="*/ 2405205 h 6858000"/>
              <a:gd name="connsiteX683" fmla="*/ 2131689 w 7467600"/>
              <a:gd name="connsiteY683" fmla="*/ 1936926 h 6858000"/>
              <a:gd name="connsiteX684" fmla="*/ 2454820 w 7467600"/>
              <a:gd name="connsiteY684" fmla="*/ 1248808 h 6858000"/>
              <a:gd name="connsiteX685" fmla="*/ 2492512 w 7467600"/>
              <a:gd name="connsiteY685" fmla="*/ 1302920 h 6858000"/>
              <a:gd name="connsiteX686" fmla="*/ 2081216 w 7467600"/>
              <a:gd name="connsiteY686" fmla="*/ 2527513 h 6858000"/>
              <a:gd name="connsiteX687" fmla="*/ 2081211 w 7467600"/>
              <a:gd name="connsiteY687" fmla="*/ 2528916 h 6858000"/>
              <a:gd name="connsiteX688" fmla="*/ 2199067 w 7467600"/>
              <a:gd name="connsiteY688" fmla="*/ 2884061 h 6858000"/>
              <a:gd name="connsiteX689" fmla="*/ 3192586 w 7467600"/>
              <a:gd name="connsiteY689" fmla="*/ 3411496 h 6858000"/>
              <a:gd name="connsiteX690" fmla="*/ 3182620 w 7467600"/>
              <a:gd name="connsiteY690" fmla="*/ 3483279 h 6858000"/>
              <a:gd name="connsiteX691" fmla="*/ 2435119 w 7467600"/>
              <a:gd name="connsiteY691" fmla="*/ 3080173 h 6858000"/>
              <a:gd name="connsiteX692" fmla="*/ 2410152 w 7467600"/>
              <a:gd name="connsiteY692" fmla="*/ 3063751 h 6858000"/>
              <a:gd name="connsiteX693" fmla="*/ 2408099 w 7467600"/>
              <a:gd name="connsiteY693" fmla="*/ 3064403 h 6858000"/>
              <a:gd name="connsiteX694" fmla="*/ 2407218 w 7467600"/>
              <a:gd name="connsiteY694" fmla="*/ 3070324 h 6858000"/>
              <a:gd name="connsiteX695" fmla="*/ 2380138 w 7467600"/>
              <a:gd name="connsiteY695" fmla="*/ 3099341 h 6858000"/>
              <a:gd name="connsiteX696" fmla="*/ 1765923 w 7467600"/>
              <a:gd name="connsiteY696" fmla="*/ 3581043 h 6858000"/>
              <a:gd name="connsiteX697" fmla="*/ 1702258 w 7467600"/>
              <a:gd name="connsiteY697" fmla="*/ 3612286 h 6858000"/>
              <a:gd name="connsiteX698" fmla="*/ 1538370 w 7467600"/>
              <a:gd name="connsiteY698" fmla="*/ 3811804 h 6858000"/>
              <a:gd name="connsiteX699" fmla="*/ 542867 w 7467600"/>
              <a:gd name="connsiteY699" fmla="*/ 4944092 h 6858000"/>
              <a:gd name="connsiteX700" fmla="*/ 515800 w 7467600"/>
              <a:gd name="connsiteY700" fmla="*/ 4862180 h 6858000"/>
              <a:gd name="connsiteX701" fmla="*/ 909145 w 7467600"/>
              <a:gd name="connsiteY701" fmla="*/ 4199225 h 6858000"/>
              <a:gd name="connsiteX702" fmla="*/ 1214067 w 7467600"/>
              <a:gd name="connsiteY702" fmla="*/ 3908561 h 6858000"/>
              <a:gd name="connsiteX703" fmla="*/ 640967 w 7467600"/>
              <a:gd name="connsiteY703" fmla="*/ 4105601 h 6858000"/>
              <a:gd name="connsiteX704" fmla="*/ 112563 w 7467600"/>
              <a:gd name="connsiteY704" fmla="*/ 4396952 h 6858000"/>
              <a:gd name="connsiteX705" fmla="*/ 0 w 7467600"/>
              <a:gd name="connsiteY705" fmla="*/ 4466006 h 6858000"/>
              <a:gd name="connsiteX706" fmla="*/ 0 w 7467600"/>
              <a:gd name="connsiteY706" fmla="*/ 4233763 h 6858000"/>
              <a:gd name="connsiteX707" fmla="*/ 36881 w 7467600"/>
              <a:gd name="connsiteY707" fmla="*/ 4200118 h 6858000"/>
              <a:gd name="connsiteX708" fmla="*/ 910534 w 7467600"/>
              <a:gd name="connsiteY708" fmla="*/ 3629753 h 6858000"/>
              <a:gd name="connsiteX709" fmla="*/ 1578717 w 7467600"/>
              <a:gd name="connsiteY709" fmla="*/ 3575982 h 6858000"/>
              <a:gd name="connsiteX710" fmla="*/ 2338780 w 7467600"/>
              <a:gd name="connsiteY710" fmla="*/ 3033725 h 6858000"/>
              <a:gd name="connsiteX711" fmla="*/ 1807991 w 7467600"/>
              <a:gd name="connsiteY711" fmla="*/ 2807184 h 6858000"/>
              <a:gd name="connsiteX712" fmla="*/ 1416358 w 7467600"/>
              <a:gd name="connsiteY712" fmla="*/ 3112571 h 6858000"/>
              <a:gd name="connsiteX713" fmla="*/ 939066 w 7467600"/>
              <a:gd name="connsiteY713" fmla="*/ 3378798 h 6858000"/>
              <a:gd name="connsiteX714" fmla="*/ 115099 w 7467600"/>
              <a:gd name="connsiteY714" fmla="*/ 3607650 h 6858000"/>
              <a:gd name="connsiteX715" fmla="*/ 97284 w 7467600"/>
              <a:gd name="connsiteY715" fmla="*/ 3520393 h 6858000"/>
              <a:gd name="connsiteX716" fmla="*/ 922050 w 7467600"/>
              <a:gd name="connsiteY716" fmla="*/ 3074867 h 6858000"/>
              <a:gd name="connsiteX717" fmla="*/ 1405265 w 7467600"/>
              <a:gd name="connsiteY717" fmla="*/ 3016319 h 6858000"/>
              <a:gd name="connsiteX718" fmla="*/ 1407512 w 7467600"/>
              <a:gd name="connsiteY718" fmla="*/ 3018001 h 6858000"/>
              <a:gd name="connsiteX719" fmla="*/ 1726266 w 7467600"/>
              <a:gd name="connsiteY719" fmla="*/ 2777274 h 6858000"/>
              <a:gd name="connsiteX720" fmla="*/ 625390 w 7467600"/>
              <a:gd name="connsiteY720" fmla="*/ 2514541 h 6858000"/>
              <a:gd name="connsiteX721" fmla="*/ 619799 w 7467600"/>
              <a:gd name="connsiteY721" fmla="*/ 2527180 h 6858000"/>
              <a:gd name="connsiteX722" fmla="*/ 310030 w 7467600"/>
              <a:gd name="connsiteY722" fmla="*/ 2771818 h 6858000"/>
              <a:gd name="connsiteX723" fmla="*/ 173877 w 7467600"/>
              <a:gd name="connsiteY723" fmla="*/ 2937056 h 6858000"/>
              <a:gd name="connsiteX724" fmla="*/ 77889 w 7467600"/>
              <a:gd name="connsiteY724" fmla="*/ 3138440 h 6858000"/>
              <a:gd name="connsiteX725" fmla="*/ 0 w 7467600"/>
              <a:gd name="connsiteY725" fmla="*/ 3271395 h 6858000"/>
              <a:gd name="connsiteX726" fmla="*/ 0 w 7467600"/>
              <a:gd name="connsiteY726" fmla="*/ 3153002 h 6858000"/>
              <a:gd name="connsiteX727" fmla="*/ 2386 w 7467600"/>
              <a:gd name="connsiteY727" fmla="*/ 3149203 h 6858000"/>
              <a:gd name="connsiteX728" fmla="*/ 89753 w 7467600"/>
              <a:gd name="connsiteY728" fmla="*/ 2987702 h 6858000"/>
              <a:gd name="connsiteX729" fmla="*/ 76869 w 7467600"/>
              <a:gd name="connsiteY729" fmla="*/ 3005404 h 6858000"/>
              <a:gd name="connsiteX730" fmla="*/ 32049 w 7467600"/>
              <a:gd name="connsiteY730" fmla="*/ 3065814 h 6858000"/>
              <a:gd name="connsiteX731" fmla="*/ 0 w 7467600"/>
              <a:gd name="connsiteY731" fmla="*/ 3108744 h 6858000"/>
              <a:gd name="connsiteX732" fmla="*/ 0 w 7467600"/>
              <a:gd name="connsiteY732" fmla="*/ 3058059 h 6858000"/>
              <a:gd name="connsiteX733" fmla="*/ 7610 w 7467600"/>
              <a:gd name="connsiteY733" fmla="*/ 3047889 h 6858000"/>
              <a:gd name="connsiteX734" fmla="*/ 52419 w 7467600"/>
              <a:gd name="connsiteY734" fmla="*/ 2987479 h 6858000"/>
              <a:gd name="connsiteX735" fmla="*/ 59142 w 7467600"/>
              <a:gd name="connsiteY735" fmla="*/ 2978488 h 6858000"/>
              <a:gd name="connsiteX736" fmla="*/ 0 w 7467600"/>
              <a:gd name="connsiteY736" fmla="*/ 3015334 h 6858000"/>
              <a:gd name="connsiteX737" fmla="*/ 0 w 7467600"/>
              <a:gd name="connsiteY737" fmla="*/ 2914286 h 6858000"/>
              <a:gd name="connsiteX738" fmla="*/ 36383 w 7467600"/>
              <a:gd name="connsiteY738" fmla="*/ 2901128 h 6858000"/>
              <a:gd name="connsiteX739" fmla="*/ 156329 w 7467600"/>
              <a:gd name="connsiteY739" fmla="*/ 2840533 h 6858000"/>
              <a:gd name="connsiteX740" fmla="*/ 358355 w 7467600"/>
              <a:gd name="connsiteY740" fmla="*/ 2620471 h 6858000"/>
              <a:gd name="connsiteX741" fmla="*/ 510577 w 7467600"/>
              <a:gd name="connsiteY741" fmla="*/ 2501244 h 6858000"/>
              <a:gd name="connsiteX742" fmla="*/ 211967 w 7467600"/>
              <a:gd name="connsiteY742" fmla="*/ 2479171 h 6858000"/>
              <a:gd name="connsiteX743" fmla="*/ 0 w 7467600"/>
              <a:gd name="connsiteY743" fmla="*/ 2476398 h 6858000"/>
              <a:gd name="connsiteX744" fmla="*/ 0 w 7467600"/>
              <a:gd name="connsiteY744" fmla="*/ 2389189 h 6858000"/>
              <a:gd name="connsiteX745" fmla="*/ 103062 w 7467600"/>
              <a:gd name="connsiteY745" fmla="*/ 2389518 h 6858000"/>
              <a:gd name="connsiteX746" fmla="*/ 510734 w 7467600"/>
              <a:gd name="connsiteY746" fmla="*/ 2416201 h 6858000"/>
              <a:gd name="connsiteX747" fmla="*/ 279257 w 7467600"/>
              <a:gd name="connsiteY747" fmla="*/ 2092102 h 6858000"/>
              <a:gd name="connsiteX748" fmla="*/ 65265 w 7467600"/>
              <a:gd name="connsiteY748" fmla="*/ 2006049 h 6858000"/>
              <a:gd name="connsiteX749" fmla="*/ 0 w 7467600"/>
              <a:gd name="connsiteY749" fmla="*/ 1982532 h 6858000"/>
              <a:gd name="connsiteX750" fmla="*/ 0 w 7467600"/>
              <a:gd name="connsiteY750" fmla="*/ 1912789 h 6858000"/>
              <a:gd name="connsiteX751" fmla="*/ 97460 w 7467600"/>
              <a:gd name="connsiteY751" fmla="*/ 1953725 h 6858000"/>
              <a:gd name="connsiteX752" fmla="*/ 221272 w 7467600"/>
              <a:gd name="connsiteY752" fmla="*/ 1980766 h 6858000"/>
              <a:gd name="connsiteX753" fmla="*/ 116765 w 7467600"/>
              <a:gd name="connsiteY753" fmla="*/ 1911033 h 6858000"/>
              <a:gd name="connsiteX754" fmla="*/ 16405 w 7467600"/>
              <a:gd name="connsiteY754" fmla="*/ 1803412 h 6858000"/>
              <a:gd name="connsiteX755" fmla="*/ 0 w 7467600"/>
              <a:gd name="connsiteY755" fmla="*/ 1784777 h 6858000"/>
              <a:gd name="connsiteX756" fmla="*/ 0 w 7467600"/>
              <a:gd name="connsiteY756" fmla="*/ 1740082 h 6858000"/>
              <a:gd name="connsiteX757" fmla="*/ 39394 w 7467600"/>
              <a:gd name="connsiteY757" fmla="*/ 1784856 h 6858000"/>
              <a:gd name="connsiteX758" fmla="*/ 135813 w 7467600"/>
              <a:gd name="connsiteY758" fmla="*/ 1888838 h 6858000"/>
              <a:gd name="connsiteX759" fmla="*/ 242575 w 7467600"/>
              <a:gd name="connsiteY759" fmla="*/ 1958841 h 6858000"/>
              <a:gd name="connsiteX760" fmla="*/ 82197 w 7467600"/>
              <a:gd name="connsiteY760" fmla="*/ 1754826 h 6858000"/>
              <a:gd name="connsiteX761" fmla="*/ 0 w 7467600"/>
              <a:gd name="connsiteY761" fmla="*/ 1679650 h 6858000"/>
              <a:gd name="connsiteX762" fmla="*/ 0 w 7467600"/>
              <a:gd name="connsiteY762" fmla="*/ 1602463 h 6858000"/>
              <a:gd name="connsiteX763" fmla="*/ 84689 w 7467600"/>
              <a:gd name="connsiteY763" fmla="*/ 1677442 h 6858000"/>
              <a:gd name="connsiteX764" fmla="*/ 298437 w 7467600"/>
              <a:gd name="connsiteY764" fmla="*/ 1968019 h 6858000"/>
              <a:gd name="connsiteX765" fmla="*/ 227269 w 7467600"/>
              <a:gd name="connsiteY765" fmla="*/ 1114064 h 6858000"/>
              <a:gd name="connsiteX766" fmla="*/ 248003 w 7467600"/>
              <a:gd name="connsiteY766" fmla="*/ 1089613 h 6858000"/>
              <a:gd name="connsiteX767" fmla="*/ 427020 w 7467600"/>
              <a:gd name="connsiteY767" fmla="*/ 1619803 h 6858000"/>
              <a:gd name="connsiteX768" fmla="*/ 340345 w 7467600"/>
              <a:gd name="connsiteY768" fmla="*/ 2027739 h 6858000"/>
              <a:gd name="connsiteX769" fmla="*/ 360865 w 7467600"/>
              <a:gd name="connsiteY769" fmla="*/ 2044827 h 6858000"/>
              <a:gd name="connsiteX770" fmla="*/ 560414 w 7467600"/>
              <a:gd name="connsiteY770" fmla="*/ 2421457 h 6858000"/>
              <a:gd name="connsiteX771" fmla="*/ 1359703 w 7467600"/>
              <a:gd name="connsiteY771" fmla="*/ 2578554 h 6858000"/>
              <a:gd name="connsiteX772" fmla="*/ 1359422 w 7467600"/>
              <a:gd name="connsiteY772" fmla="*/ 2577994 h 6858000"/>
              <a:gd name="connsiteX773" fmla="*/ 828701 w 7467600"/>
              <a:gd name="connsiteY773" fmla="*/ 1839520 h 6858000"/>
              <a:gd name="connsiteX774" fmla="*/ 494427 w 7467600"/>
              <a:gd name="connsiteY774" fmla="*/ 1092333 h 6858000"/>
              <a:gd name="connsiteX775" fmla="*/ 506322 w 7467600"/>
              <a:gd name="connsiteY775" fmla="*/ 1020997 h 6858000"/>
              <a:gd name="connsiteX776" fmla="*/ 4570198 w 7467600"/>
              <a:gd name="connsiteY776" fmla="*/ 978081 h 6858000"/>
              <a:gd name="connsiteX777" fmla="*/ 4523691 w 7467600"/>
              <a:gd name="connsiteY777" fmla="*/ 1127776 h 6858000"/>
              <a:gd name="connsiteX778" fmla="*/ 4509875 w 7467600"/>
              <a:gd name="connsiteY778" fmla="*/ 1167552 h 6858000"/>
              <a:gd name="connsiteX779" fmla="*/ 4478168 w 7467600"/>
              <a:gd name="connsiteY779" fmla="*/ 1260735 h 6858000"/>
              <a:gd name="connsiteX780" fmla="*/ 4409309 w 7467600"/>
              <a:gd name="connsiteY780" fmla="*/ 1666996 h 6858000"/>
              <a:gd name="connsiteX781" fmla="*/ 4370031 w 7467600"/>
              <a:gd name="connsiteY781" fmla="*/ 1955666 h 6858000"/>
              <a:gd name="connsiteX782" fmla="*/ 4570198 w 7467600"/>
              <a:gd name="connsiteY782" fmla="*/ 978081 h 6858000"/>
              <a:gd name="connsiteX783" fmla="*/ 4557898 w 7467600"/>
              <a:gd name="connsiteY783" fmla="*/ 900011 h 6858000"/>
              <a:gd name="connsiteX784" fmla="*/ 4344840 w 7467600"/>
              <a:gd name="connsiteY784" fmla="*/ 1922038 h 6858000"/>
              <a:gd name="connsiteX785" fmla="*/ 4378710 w 7467600"/>
              <a:gd name="connsiteY785" fmla="*/ 1665516 h 6858000"/>
              <a:gd name="connsiteX786" fmla="*/ 4448798 w 7467600"/>
              <a:gd name="connsiteY786" fmla="*/ 1253024 h 6858000"/>
              <a:gd name="connsiteX787" fmla="*/ 4480315 w 7467600"/>
              <a:gd name="connsiteY787" fmla="*/ 1158454 h 6858000"/>
              <a:gd name="connsiteX788" fmla="*/ 4494133 w 7467600"/>
              <a:gd name="connsiteY788" fmla="*/ 1118676 h 6858000"/>
              <a:gd name="connsiteX789" fmla="*/ 4557898 w 7467600"/>
              <a:gd name="connsiteY789" fmla="*/ 900011 h 6858000"/>
              <a:gd name="connsiteX790" fmla="*/ 5870151 w 7467600"/>
              <a:gd name="connsiteY790" fmla="*/ 898890 h 6858000"/>
              <a:gd name="connsiteX791" fmla="*/ 5861335 w 7467600"/>
              <a:gd name="connsiteY791" fmla="*/ 899177 h 6858000"/>
              <a:gd name="connsiteX792" fmla="*/ 5843702 w 7467600"/>
              <a:gd name="connsiteY792" fmla="*/ 899748 h 6858000"/>
              <a:gd name="connsiteX793" fmla="*/ 5651107 w 7467600"/>
              <a:gd name="connsiteY793" fmla="*/ 920306 h 6858000"/>
              <a:gd name="connsiteX794" fmla="*/ 5459407 w 7467600"/>
              <a:gd name="connsiteY794" fmla="*/ 940975 h 6858000"/>
              <a:gd name="connsiteX795" fmla="*/ 5374846 w 7467600"/>
              <a:gd name="connsiteY795" fmla="*/ 941988 h 6858000"/>
              <a:gd name="connsiteX796" fmla="*/ 5256105 w 7467600"/>
              <a:gd name="connsiteY796" fmla="*/ 945632 h 6858000"/>
              <a:gd name="connsiteX797" fmla="*/ 5107071 w 7467600"/>
              <a:gd name="connsiteY797" fmla="*/ 969720 h 6858000"/>
              <a:gd name="connsiteX798" fmla="*/ 4998681 w 7467600"/>
              <a:gd name="connsiteY798" fmla="*/ 988771 h 6858000"/>
              <a:gd name="connsiteX799" fmla="*/ 5870151 w 7467600"/>
              <a:gd name="connsiteY799" fmla="*/ 898890 h 6858000"/>
              <a:gd name="connsiteX800" fmla="*/ 5504425 w 7467600"/>
              <a:gd name="connsiteY800" fmla="*/ 848067 h 6858000"/>
              <a:gd name="connsiteX801" fmla="*/ 4968849 w 7467600"/>
              <a:gd name="connsiteY801" fmla="*/ 962318 h 6858000"/>
              <a:gd name="connsiteX802" fmla="*/ 5104039 w 7467600"/>
              <a:gd name="connsiteY802" fmla="*/ 940634 h 6858000"/>
              <a:gd name="connsiteX803" fmla="*/ 5256311 w 7467600"/>
              <a:gd name="connsiteY803" fmla="*/ 916490 h 6858000"/>
              <a:gd name="connsiteX804" fmla="*/ 5377381 w 7467600"/>
              <a:gd name="connsiteY804" fmla="*/ 912671 h 6858000"/>
              <a:gd name="connsiteX805" fmla="*/ 5460148 w 7467600"/>
              <a:gd name="connsiteY805" fmla="*/ 911442 h 6858000"/>
              <a:gd name="connsiteX806" fmla="*/ 5648971 w 7467600"/>
              <a:gd name="connsiteY806" fmla="*/ 891331 h 6858000"/>
              <a:gd name="connsiteX807" fmla="*/ 5844807 w 7467600"/>
              <a:gd name="connsiteY807" fmla="*/ 870718 h 6858000"/>
              <a:gd name="connsiteX808" fmla="*/ 5862975 w 7467600"/>
              <a:gd name="connsiteY808" fmla="*/ 869756 h 6858000"/>
              <a:gd name="connsiteX809" fmla="*/ 5920887 w 7467600"/>
              <a:gd name="connsiteY809" fmla="*/ 865929 h 6858000"/>
              <a:gd name="connsiteX810" fmla="*/ 5504425 w 7467600"/>
              <a:gd name="connsiteY810" fmla="*/ 848067 h 6858000"/>
              <a:gd name="connsiteX811" fmla="*/ 3607114 w 7467600"/>
              <a:gd name="connsiteY811" fmla="*/ 467441 h 6858000"/>
              <a:gd name="connsiteX812" fmla="*/ 3296242 w 7467600"/>
              <a:gd name="connsiteY812" fmla="*/ 807991 h 6858000"/>
              <a:gd name="connsiteX813" fmla="*/ 3174674 w 7467600"/>
              <a:gd name="connsiteY813" fmla="*/ 919759 h 6858000"/>
              <a:gd name="connsiteX814" fmla="*/ 3042978 w 7467600"/>
              <a:gd name="connsiteY814" fmla="*/ 1054894 h 6858000"/>
              <a:gd name="connsiteX815" fmla="*/ 2968914 w 7467600"/>
              <a:gd name="connsiteY815" fmla="*/ 1133756 h 6858000"/>
              <a:gd name="connsiteX816" fmla="*/ 3103823 w 7467600"/>
              <a:gd name="connsiteY816" fmla="*/ 1026814 h 6858000"/>
              <a:gd name="connsiteX817" fmla="*/ 3607114 w 7467600"/>
              <a:gd name="connsiteY817" fmla="*/ 467441 h 6858000"/>
              <a:gd name="connsiteX818" fmla="*/ 3744487 w 7467600"/>
              <a:gd name="connsiteY818" fmla="*/ 383136 h 6858000"/>
              <a:gd name="connsiteX819" fmla="*/ 3970213 w 7467600"/>
              <a:gd name="connsiteY819" fmla="*/ 995559 h 6858000"/>
              <a:gd name="connsiteX820" fmla="*/ 3744487 w 7467600"/>
              <a:gd name="connsiteY820" fmla="*/ 383136 h 6858000"/>
              <a:gd name="connsiteX821" fmla="*/ 3624562 w 7467600"/>
              <a:gd name="connsiteY821" fmla="*/ 367041 h 6858000"/>
              <a:gd name="connsiteX822" fmla="*/ 3489712 w 7467600"/>
              <a:gd name="connsiteY822" fmla="*/ 485386 h 6858000"/>
              <a:gd name="connsiteX823" fmla="*/ 3182994 w 7467600"/>
              <a:gd name="connsiteY823" fmla="*/ 828265 h 6858000"/>
              <a:gd name="connsiteX824" fmla="*/ 2892114 w 7467600"/>
              <a:gd name="connsiteY824" fmla="*/ 1172635 h 6858000"/>
              <a:gd name="connsiteX825" fmla="*/ 3021459 w 7467600"/>
              <a:gd name="connsiteY825" fmla="*/ 1035385 h 6858000"/>
              <a:gd name="connsiteX826" fmla="*/ 3153873 w 7467600"/>
              <a:gd name="connsiteY826" fmla="*/ 898971 h 6858000"/>
              <a:gd name="connsiteX827" fmla="*/ 3276511 w 7467600"/>
              <a:gd name="connsiteY827" fmla="*/ 786423 h 6858000"/>
              <a:gd name="connsiteX828" fmla="*/ 3584154 w 7467600"/>
              <a:gd name="connsiteY828" fmla="*/ 448218 h 6858000"/>
              <a:gd name="connsiteX829" fmla="*/ 3624562 w 7467600"/>
              <a:gd name="connsiteY829" fmla="*/ 367041 h 6858000"/>
              <a:gd name="connsiteX830" fmla="*/ 3766672 w 7467600"/>
              <a:gd name="connsiteY830" fmla="*/ 359429 h 6858000"/>
              <a:gd name="connsiteX831" fmla="*/ 3996338 w 7467600"/>
              <a:gd name="connsiteY831" fmla="*/ 968237 h 6858000"/>
              <a:gd name="connsiteX832" fmla="*/ 3766672 w 7467600"/>
              <a:gd name="connsiteY832" fmla="*/ 359429 h 6858000"/>
              <a:gd name="connsiteX833" fmla="*/ 5805386 w 7467600"/>
              <a:gd name="connsiteY833" fmla="*/ 239240 h 6858000"/>
              <a:gd name="connsiteX834" fmla="*/ 5736947 w 7467600"/>
              <a:gd name="connsiteY834" fmla="*/ 261367 h 6858000"/>
              <a:gd name="connsiteX835" fmla="*/ 5427012 w 7467600"/>
              <a:gd name="connsiteY835" fmla="*/ 311272 h 6858000"/>
              <a:gd name="connsiteX836" fmla="*/ 5147818 w 7467600"/>
              <a:gd name="connsiteY836" fmla="*/ 322112 h 6858000"/>
              <a:gd name="connsiteX837" fmla="*/ 5060854 w 7467600"/>
              <a:gd name="connsiteY837" fmla="*/ 311882 h 6858000"/>
              <a:gd name="connsiteX838" fmla="*/ 4945989 w 7467600"/>
              <a:gd name="connsiteY838" fmla="*/ 300516 h 6858000"/>
              <a:gd name="connsiteX839" fmla="*/ 5410479 w 7467600"/>
              <a:gd name="connsiteY839" fmla="*/ 348434 h 6858000"/>
              <a:gd name="connsiteX840" fmla="*/ 5805386 w 7467600"/>
              <a:gd name="connsiteY840" fmla="*/ 239240 h 6858000"/>
              <a:gd name="connsiteX841" fmla="*/ 5905192 w 7467600"/>
              <a:gd name="connsiteY841" fmla="*/ 163079 h 6858000"/>
              <a:gd name="connsiteX842" fmla="*/ 5865655 w 7467600"/>
              <a:gd name="connsiteY842" fmla="*/ 171901 h 6858000"/>
              <a:gd name="connsiteX843" fmla="*/ 5259740 w 7467600"/>
              <a:gd name="connsiteY843" fmla="*/ 257013 h 6858000"/>
              <a:gd name="connsiteX844" fmla="*/ 5208466 w 7467600"/>
              <a:gd name="connsiteY844" fmla="*/ 257550 h 6858000"/>
              <a:gd name="connsiteX845" fmla="*/ 4980204 w 7467600"/>
              <a:gd name="connsiteY845" fmla="*/ 271903 h 6858000"/>
              <a:gd name="connsiteX846" fmla="*/ 5068068 w 7467600"/>
              <a:gd name="connsiteY846" fmla="*/ 282244 h 6858000"/>
              <a:gd name="connsiteX847" fmla="*/ 5153231 w 7467600"/>
              <a:gd name="connsiteY847" fmla="*/ 292240 h 6858000"/>
              <a:gd name="connsiteX848" fmla="*/ 5426491 w 7467600"/>
              <a:gd name="connsiteY848" fmla="*/ 281128 h 6858000"/>
              <a:gd name="connsiteX849" fmla="*/ 5731212 w 7467600"/>
              <a:gd name="connsiteY849" fmla="*/ 231951 h 6858000"/>
              <a:gd name="connsiteX850" fmla="*/ 5905192 w 7467600"/>
              <a:gd name="connsiteY850" fmla="*/ 163079 h 6858000"/>
              <a:gd name="connsiteX851" fmla="*/ 5944437 w 7467600"/>
              <a:gd name="connsiteY851" fmla="*/ 113829 h 6858000"/>
              <a:gd name="connsiteX852" fmla="*/ 5825032 w 7467600"/>
              <a:gd name="connsiteY852" fmla="*/ 146405 h 6858000"/>
              <a:gd name="connsiteX853" fmla="*/ 4955599 w 7467600"/>
              <a:gd name="connsiteY853" fmla="*/ 247008 h 6858000"/>
              <a:gd name="connsiteX854" fmla="*/ 5210104 w 7467600"/>
              <a:gd name="connsiteY854" fmla="*/ 228123 h 6858000"/>
              <a:gd name="connsiteX855" fmla="*/ 5261015 w 7467600"/>
              <a:gd name="connsiteY855" fmla="*/ 227087 h 6858000"/>
              <a:gd name="connsiteX856" fmla="*/ 5861181 w 7467600"/>
              <a:gd name="connsiteY856" fmla="*/ 143093 h 6858000"/>
              <a:gd name="connsiteX857" fmla="*/ 5961252 w 7467600"/>
              <a:gd name="connsiteY857" fmla="*/ 114820 h 6858000"/>
              <a:gd name="connsiteX858" fmla="*/ 5944437 w 7467600"/>
              <a:gd name="connsiteY858" fmla="*/ 113829 h 6858000"/>
              <a:gd name="connsiteX859" fmla="*/ 3882765 w 7467600"/>
              <a:gd name="connsiteY859" fmla="*/ 0 h 6858000"/>
              <a:gd name="connsiteX860" fmla="*/ 3995099 w 7467600"/>
              <a:gd name="connsiteY860" fmla="*/ 0 h 6858000"/>
              <a:gd name="connsiteX861" fmla="*/ 4163818 w 7467600"/>
              <a:gd name="connsiteY861" fmla="*/ 234104 h 6858000"/>
              <a:gd name="connsiteX862" fmla="*/ 4172099 w 7467600"/>
              <a:gd name="connsiteY862" fmla="*/ 234207 h 6858000"/>
              <a:gd name="connsiteX863" fmla="*/ 4784282 w 7467600"/>
              <a:gd name="connsiteY863" fmla="*/ 276561 h 6858000"/>
              <a:gd name="connsiteX864" fmla="*/ 4801687 w 7467600"/>
              <a:gd name="connsiteY864" fmla="*/ 267764 h 6858000"/>
              <a:gd name="connsiteX865" fmla="*/ 6082788 w 7467600"/>
              <a:gd name="connsiteY865" fmla="*/ 64119 h 6858000"/>
              <a:gd name="connsiteX866" fmla="*/ 6099442 w 7467600"/>
              <a:gd name="connsiteY866" fmla="*/ 82568 h 6858000"/>
              <a:gd name="connsiteX867" fmla="*/ 4804137 w 7467600"/>
              <a:gd name="connsiteY867" fmla="*/ 320931 h 6858000"/>
              <a:gd name="connsiteX868" fmla="*/ 4227047 w 7467600"/>
              <a:gd name="connsiteY868" fmla="*/ 313415 h 6858000"/>
              <a:gd name="connsiteX869" fmla="*/ 4346041 w 7467600"/>
              <a:gd name="connsiteY869" fmla="*/ 456086 h 6858000"/>
              <a:gd name="connsiteX870" fmla="*/ 4870967 w 7467600"/>
              <a:gd name="connsiteY870" fmla="*/ 963061 h 6858000"/>
              <a:gd name="connsiteX871" fmla="*/ 4889647 w 7467600"/>
              <a:gd name="connsiteY871" fmla="*/ 957147 h 6858000"/>
              <a:gd name="connsiteX872" fmla="*/ 5422504 w 7467600"/>
              <a:gd name="connsiteY872" fmla="*/ 805191 h 6858000"/>
              <a:gd name="connsiteX873" fmla="*/ 6087656 w 7467600"/>
              <a:gd name="connsiteY873" fmla="*/ 826703 h 6858000"/>
              <a:gd name="connsiteX874" fmla="*/ 6058717 w 7467600"/>
              <a:gd name="connsiteY874" fmla="*/ 865992 h 6858000"/>
              <a:gd name="connsiteX875" fmla="*/ 4974153 w 7467600"/>
              <a:gd name="connsiteY875" fmla="*/ 1045456 h 6858000"/>
              <a:gd name="connsiteX876" fmla="*/ 5627835 w 7467600"/>
              <a:gd name="connsiteY876" fmla="*/ 1472077 h 6858000"/>
              <a:gd name="connsiteX877" fmla="*/ 5629817 w 7467600"/>
              <a:gd name="connsiteY877" fmla="*/ 1471412 h 6858000"/>
              <a:gd name="connsiteX878" fmla="*/ 5634124 w 7467600"/>
              <a:gd name="connsiteY878" fmla="*/ 1470572 h 6858000"/>
              <a:gd name="connsiteX879" fmla="*/ 5755832 w 7467600"/>
              <a:gd name="connsiteY879" fmla="*/ 1383886 h 6858000"/>
              <a:gd name="connsiteX880" fmla="*/ 6014186 w 7467600"/>
              <a:gd name="connsiteY880" fmla="*/ 1279799 h 6858000"/>
              <a:gd name="connsiteX881" fmla="*/ 6901619 w 7467600"/>
              <a:gd name="connsiteY881" fmla="*/ 1047874 h 6858000"/>
              <a:gd name="connsiteX882" fmla="*/ 6931566 w 7467600"/>
              <a:gd name="connsiteY882" fmla="*/ 1062034 h 6858000"/>
              <a:gd name="connsiteX883" fmla="*/ 5790982 w 7467600"/>
              <a:gd name="connsiteY883" fmla="*/ 1561380 h 6858000"/>
              <a:gd name="connsiteX884" fmla="*/ 6188971 w 7467600"/>
              <a:gd name="connsiteY884" fmla="*/ 1755168 h 6858000"/>
              <a:gd name="connsiteX885" fmla="*/ 6202446 w 7467600"/>
              <a:gd name="connsiteY885" fmla="*/ 1752268 h 6858000"/>
              <a:gd name="connsiteX886" fmla="*/ 7179560 w 7467600"/>
              <a:gd name="connsiteY886" fmla="*/ 1467551 h 6858000"/>
              <a:gd name="connsiteX887" fmla="*/ 7158730 w 7467600"/>
              <a:gd name="connsiteY887" fmla="*/ 1507835 h 6858000"/>
              <a:gd name="connsiteX888" fmla="*/ 6326959 w 7467600"/>
              <a:gd name="connsiteY888" fmla="*/ 1817686 h 6858000"/>
              <a:gd name="connsiteX889" fmla="*/ 6537433 w 7467600"/>
              <a:gd name="connsiteY889" fmla="*/ 1907790 h 6858000"/>
              <a:gd name="connsiteX890" fmla="*/ 6550221 w 7467600"/>
              <a:gd name="connsiteY890" fmla="*/ 1910729 h 6858000"/>
              <a:gd name="connsiteX891" fmla="*/ 6964438 w 7467600"/>
              <a:gd name="connsiteY891" fmla="*/ 2209505 h 6858000"/>
              <a:gd name="connsiteX892" fmla="*/ 7367862 w 7467600"/>
              <a:gd name="connsiteY892" fmla="*/ 2806833 h 6858000"/>
              <a:gd name="connsiteX893" fmla="*/ 7364329 w 7467600"/>
              <a:gd name="connsiteY893" fmla="*/ 2826907 h 6858000"/>
              <a:gd name="connsiteX894" fmla="*/ 7290545 w 7467600"/>
              <a:gd name="connsiteY894" fmla="*/ 2850663 h 6858000"/>
              <a:gd name="connsiteX895" fmla="*/ 6472036 w 7467600"/>
              <a:gd name="connsiteY895" fmla="*/ 1959003 h 6858000"/>
              <a:gd name="connsiteX896" fmla="*/ 5792897 w 7467600"/>
              <a:gd name="connsiteY896" fmla="*/ 1647747 h 6858000"/>
              <a:gd name="connsiteX897" fmla="*/ 5842751 w 7467600"/>
              <a:gd name="connsiteY897" fmla="*/ 1816112 h 6858000"/>
              <a:gd name="connsiteX898" fmla="*/ 5847424 w 7467600"/>
              <a:gd name="connsiteY898" fmla="*/ 1815776 h 6858000"/>
              <a:gd name="connsiteX899" fmla="*/ 6399821 w 7467600"/>
              <a:gd name="connsiteY899" fmla="*/ 2344799 h 6858000"/>
              <a:gd name="connsiteX900" fmla="*/ 6323232 w 7467600"/>
              <a:gd name="connsiteY900" fmla="*/ 2389634 h 6858000"/>
              <a:gd name="connsiteX901" fmla="*/ 5942958 w 7467600"/>
              <a:gd name="connsiteY901" fmla="*/ 2077708 h 6858000"/>
              <a:gd name="connsiteX902" fmla="*/ 5921559 w 7467600"/>
              <a:gd name="connsiteY902" fmla="*/ 2378596 h 6858000"/>
              <a:gd name="connsiteX903" fmla="*/ 5817651 w 7467600"/>
              <a:gd name="connsiteY903" fmla="*/ 3023919 h 6858000"/>
              <a:gd name="connsiteX904" fmla="*/ 5729634 w 7467600"/>
              <a:gd name="connsiteY904" fmla="*/ 3051849 h 6858000"/>
              <a:gd name="connsiteX905" fmla="*/ 5611018 w 7467600"/>
              <a:gd name="connsiteY905" fmla="*/ 2316769 h 6858000"/>
              <a:gd name="connsiteX906" fmla="*/ 5687608 w 7467600"/>
              <a:gd name="connsiteY906" fmla="*/ 2039972 h 6858000"/>
              <a:gd name="connsiteX907" fmla="*/ 5657554 w 7467600"/>
              <a:gd name="connsiteY907" fmla="*/ 1576445 h 6858000"/>
              <a:gd name="connsiteX908" fmla="*/ 5150475 w 7467600"/>
              <a:gd name="connsiteY908" fmla="*/ 1274012 h 6858000"/>
              <a:gd name="connsiteX909" fmla="*/ 5349142 w 7467600"/>
              <a:gd name="connsiteY909" fmla="*/ 2204405 h 6858000"/>
              <a:gd name="connsiteX910" fmla="*/ 5262214 w 7467600"/>
              <a:gd name="connsiteY910" fmla="*/ 2233836 h 6858000"/>
              <a:gd name="connsiteX911" fmla="*/ 4981539 w 7467600"/>
              <a:gd name="connsiteY911" fmla="*/ 1542201 h 6858000"/>
              <a:gd name="connsiteX912" fmla="*/ 4958461 w 7467600"/>
              <a:gd name="connsiteY912" fmla="*/ 1136957 h 6858000"/>
              <a:gd name="connsiteX913" fmla="*/ 4655015 w 7467600"/>
              <a:gd name="connsiteY913" fmla="*/ 891426 h 6858000"/>
              <a:gd name="connsiteX914" fmla="*/ 4348002 w 7467600"/>
              <a:gd name="connsiteY914" fmla="*/ 2205895 h 6858000"/>
              <a:gd name="connsiteX915" fmla="*/ 4262250 w 7467600"/>
              <a:gd name="connsiteY915" fmla="*/ 2219972 h 6858000"/>
              <a:gd name="connsiteX916" fmla="*/ 4550611 w 7467600"/>
              <a:gd name="connsiteY916" fmla="*/ 817540 h 6858000"/>
              <a:gd name="connsiteX917" fmla="*/ 4564418 w 7467600"/>
              <a:gd name="connsiteY917" fmla="*/ 808293 h 6858000"/>
              <a:gd name="connsiteX918" fmla="*/ 4266388 w 7467600"/>
              <a:gd name="connsiteY918" fmla="*/ 500083 h 6858000"/>
              <a:gd name="connsiteX919" fmla="*/ 4032842 w 7467600"/>
              <a:gd name="connsiteY919" fmla="*/ 211809 h 6858000"/>
              <a:gd name="connsiteX920" fmla="*/ 3882765 w 7467600"/>
              <a:gd name="connsiteY920" fmla="*/ 0 h 6858000"/>
              <a:gd name="connsiteX921" fmla="*/ 3721337 w 7467600"/>
              <a:gd name="connsiteY921" fmla="*/ 0 h 6858000"/>
              <a:gd name="connsiteX922" fmla="*/ 3797544 w 7467600"/>
              <a:gd name="connsiteY922" fmla="*/ 0 h 6858000"/>
              <a:gd name="connsiteX923" fmla="*/ 3775734 w 7467600"/>
              <a:gd name="connsiteY923" fmla="*/ 95131 h 6858000"/>
              <a:gd name="connsiteX924" fmla="*/ 3724807 w 7467600"/>
              <a:gd name="connsiteY924" fmla="*/ 272257 h 6858000"/>
              <a:gd name="connsiteX925" fmla="*/ 3726844 w 7467600"/>
              <a:gd name="connsiteY925" fmla="*/ 282988 h 6858000"/>
              <a:gd name="connsiteX926" fmla="*/ 3742664 w 7467600"/>
              <a:gd name="connsiteY926" fmla="*/ 279918 h 6858000"/>
              <a:gd name="connsiteX927" fmla="*/ 4103910 w 7467600"/>
              <a:gd name="connsiteY927" fmla="*/ 1161917 h 6858000"/>
              <a:gd name="connsiteX928" fmla="*/ 4020269 w 7467600"/>
              <a:gd name="connsiteY928" fmla="*/ 1200406 h 6858000"/>
              <a:gd name="connsiteX929" fmla="*/ 3674882 w 7467600"/>
              <a:gd name="connsiteY929" fmla="*/ 488524 h 6858000"/>
              <a:gd name="connsiteX930" fmla="*/ 3132682 w 7467600"/>
              <a:gd name="connsiteY930" fmla="*/ 1072284 h 6858000"/>
              <a:gd name="connsiteX931" fmla="*/ 2716346 w 7467600"/>
              <a:gd name="connsiteY931" fmla="*/ 1276376 h 6858000"/>
              <a:gd name="connsiteX932" fmla="*/ 2716772 w 7467600"/>
              <a:gd name="connsiteY932" fmla="*/ 1255462 h 6858000"/>
              <a:gd name="connsiteX933" fmla="*/ 3471096 w 7467600"/>
              <a:gd name="connsiteY933" fmla="*/ 437072 h 6858000"/>
              <a:gd name="connsiteX934" fmla="*/ 3639057 w 7467600"/>
              <a:gd name="connsiteY934" fmla="*/ 286334 h 6858000"/>
              <a:gd name="connsiteX935" fmla="*/ 3640309 w 7467600"/>
              <a:gd name="connsiteY935" fmla="*/ 284664 h 6858000"/>
              <a:gd name="connsiteX936" fmla="*/ 3646022 w 7467600"/>
              <a:gd name="connsiteY936" fmla="*/ 276711 h 6858000"/>
              <a:gd name="connsiteX937" fmla="*/ 3707943 w 7467600"/>
              <a:gd name="connsiteY937" fmla="*/ 65958 h 6858000"/>
              <a:gd name="connsiteX938" fmla="*/ 3721337 w 7467600"/>
              <a:gd name="connsiteY938" fmla="*/ 0 h 6858000"/>
              <a:gd name="connsiteX939" fmla="*/ 2867960 w 7467600"/>
              <a:gd name="connsiteY939" fmla="*/ 0 h 6858000"/>
              <a:gd name="connsiteX940" fmla="*/ 2926351 w 7467600"/>
              <a:gd name="connsiteY940" fmla="*/ 0 h 6858000"/>
              <a:gd name="connsiteX941" fmla="*/ 2902823 w 7467600"/>
              <a:gd name="connsiteY941" fmla="*/ 262929 h 6858000"/>
              <a:gd name="connsiteX942" fmla="*/ 2940663 w 7467600"/>
              <a:gd name="connsiteY942" fmla="*/ 140884 h 6858000"/>
              <a:gd name="connsiteX943" fmla="*/ 2947039 w 7467600"/>
              <a:gd name="connsiteY943" fmla="*/ 122524 h 6858000"/>
              <a:gd name="connsiteX944" fmla="*/ 2984316 w 7467600"/>
              <a:gd name="connsiteY944" fmla="*/ 0 h 6858000"/>
              <a:gd name="connsiteX945" fmla="*/ 3016114 w 7467600"/>
              <a:gd name="connsiteY945" fmla="*/ 0 h 6858000"/>
              <a:gd name="connsiteX946" fmla="*/ 2979949 w 7467600"/>
              <a:gd name="connsiteY946" fmla="*/ 119274 h 6858000"/>
              <a:gd name="connsiteX947" fmla="*/ 3023879 w 7467600"/>
              <a:gd name="connsiteY947" fmla="*/ 0 h 6858000"/>
              <a:gd name="connsiteX948" fmla="*/ 3105400 w 7467600"/>
              <a:gd name="connsiteY948" fmla="*/ 0 h 6858000"/>
              <a:gd name="connsiteX949" fmla="*/ 3094669 w 7467600"/>
              <a:gd name="connsiteY949" fmla="*/ 30308 h 6858000"/>
              <a:gd name="connsiteX950" fmla="*/ 2901945 w 7467600"/>
              <a:gd name="connsiteY950" fmla="*/ 466538 h 6858000"/>
              <a:gd name="connsiteX951" fmla="*/ 2815209 w 7467600"/>
              <a:gd name="connsiteY951" fmla="*/ 497361 h 6858000"/>
              <a:gd name="connsiteX952" fmla="*/ 2844845 w 7467600"/>
              <a:gd name="connsiteY952" fmla="*/ 127638 h 6858000"/>
              <a:gd name="connsiteX953" fmla="*/ 2867960 w 7467600"/>
              <a:gd name="connsiteY953" fmla="*/ 0 h 6858000"/>
              <a:gd name="connsiteX954" fmla="*/ 1057230 w 7467600"/>
              <a:gd name="connsiteY954" fmla="*/ 0 h 6858000"/>
              <a:gd name="connsiteX955" fmla="*/ 1111003 w 7467600"/>
              <a:gd name="connsiteY955" fmla="*/ 0 h 6858000"/>
              <a:gd name="connsiteX956" fmla="*/ 1125553 w 7467600"/>
              <a:gd name="connsiteY956" fmla="*/ 52588 h 6858000"/>
              <a:gd name="connsiteX957" fmla="*/ 1304276 w 7467600"/>
              <a:gd name="connsiteY957" fmla="*/ 476275 h 6858000"/>
              <a:gd name="connsiteX958" fmla="*/ 1492066 w 7467600"/>
              <a:gd name="connsiteY958" fmla="*/ 886333 h 6858000"/>
              <a:gd name="connsiteX959" fmla="*/ 1423698 w 7467600"/>
              <a:gd name="connsiteY959" fmla="*/ 710817 h 6858000"/>
              <a:gd name="connsiteX960" fmla="*/ 1357609 w 7467600"/>
              <a:gd name="connsiteY960" fmla="*/ 532892 h 6858000"/>
              <a:gd name="connsiteX961" fmla="*/ 1309550 w 7467600"/>
              <a:gd name="connsiteY961" fmla="*/ 374031 h 6858000"/>
              <a:gd name="connsiteX962" fmla="*/ 1193673 w 7467600"/>
              <a:gd name="connsiteY962" fmla="*/ 49533 h 6858000"/>
              <a:gd name="connsiteX963" fmla="*/ 1164391 w 7467600"/>
              <a:gd name="connsiteY963" fmla="*/ 0 h 6858000"/>
              <a:gd name="connsiteX964" fmla="*/ 1200666 w 7467600"/>
              <a:gd name="connsiteY964" fmla="*/ 0 h 6858000"/>
              <a:gd name="connsiteX965" fmla="*/ 1223408 w 7467600"/>
              <a:gd name="connsiteY965" fmla="*/ 38996 h 6858000"/>
              <a:gd name="connsiteX966" fmla="*/ 1339635 w 7467600"/>
              <a:gd name="connsiteY966" fmla="*/ 365517 h 6858000"/>
              <a:gd name="connsiteX967" fmla="*/ 1387469 w 7467600"/>
              <a:gd name="connsiteY967" fmla="*/ 523079 h 6858000"/>
              <a:gd name="connsiteX968" fmla="*/ 1452685 w 7467600"/>
              <a:gd name="connsiteY968" fmla="*/ 699806 h 6858000"/>
              <a:gd name="connsiteX969" fmla="*/ 1492092 w 7467600"/>
              <a:gd name="connsiteY969" fmla="*/ 800424 h 6858000"/>
              <a:gd name="connsiteX970" fmla="*/ 1455302 w 7467600"/>
              <a:gd name="connsiteY970" fmla="*/ 632913 h 6858000"/>
              <a:gd name="connsiteX971" fmla="*/ 1222336 w 7467600"/>
              <a:gd name="connsiteY971" fmla="*/ 9480 h 6858000"/>
              <a:gd name="connsiteX972" fmla="*/ 1214634 w 7467600"/>
              <a:gd name="connsiteY972" fmla="*/ 0 h 6858000"/>
              <a:gd name="connsiteX973" fmla="*/ 1289827 w 7467600"/>
              <a:gd name="connsiteY973" fmla="*/ 0 h 6858000"/>
              <a:gd name="connsiteX974" fmla="*/ 1321076 w 7467600"/>
              <a:gd name="connsiteY974" fmla="*/ 59722 h 6858000"/>
              <a:gd name="connsiteX975" fmla="*/ 1512579 w 7467600"/>
              <a:gd name="connsiteY975" fmla="*/ 626441 h 6858000"/>
              <a:gd name="connsiteX976" fmla="*/ 1506076 w 7467600"/>
              <a:gd name="connsiteY976" fmla="*/ 1089289 h 6858000"/>
              <a:gd name="connsiteX977" fmla="*/ 1486346 w 7467600"/>
              <a:gd name="connsiteY977" fmla="*/ 1079919 h 6858000"/>
              <a:gd name="connsiteX978" fmla="*/ 1070511 w 7467600"/>
              <a:gd name="connsiteY978" fmla="*/ 48609 h 6858000"/>
              <a:gd name="connsiteX979" fmla="*/ 1057230 w 7467600"/>
              <a:gd name="connsiteY979" fmla="*/ 0 h 6858000"/>
              <a:gd name="connsiteX980" fmla="*/ 43151 w 7467600"/>
              <a:gd name="connsiteY980" fmla="*/ 0 h 6858000"/>
              <a:gd name="connsiteX981" fmla="*/ 95283 w 7467600"/>
              <a:gd name="connsiteY981" fmla="*/ 0 h 6858000"/>
              <a:gd name="connsiteX982" fmla="*/ 300708 w 7467600"/>
              <a:gd name="connsiteY982" fmla="*/ 154571 h 6858000"/>
              <a:gd name="connsiteX983" fmla="*/ 530414 w 7467600"/>
              <a:gd name="connsiteY983" fmla="*/ 354673 h 6858000"/>
              <a:gd name="connsiteX984" fmla="*/ 333785 w 7467600"/>
              <a:gd name="connsiteY984" fmla="*/ 161564 h 6858000"/>
              <a:gd name="connsiteX985" fmla="*/ 147005 w 7467600"/>
              <a:gd name="connsiteY985" fmla="*/ 0 h 6858000"/>
              <a:gd name="connsiteX986" fmla="*/ 272509 w 7467600"/>
              <a:gd name="connsiteY986" fmla="*/ 0 h 6858000"/>
              <a:gd name="connsiteX987" fmla="*/ 326276 w 7467600"/>
              <a:gd name="connsiteY987" fmla="*/ 45847 h 6858000"/>
              <a:gd name="connsiteX988" fmla="*/ 823759 w 7467600"/>
              <a:gd name="connsiteY988" fmla="*/ 574145 h 6858000"/>
              <a:gd name="connsiteX989" fmla="*/ 811254 w 7467600"/>
              <a:gd name="connsiteY989" fmla="*/ 665546 h 6858000"/>
              <a:gd name="connsiteX990" fmla="*/ 154042 w 7467600"/>
              <a:gd name="connsiteY990" fmla="*/ 261522 h 6858000"/>
              <a:gd name="connsiteX991" fmla="*/ 13550 w 7467600"/>
              <a:gd name="connsiteY991" fmla="*/ 158423 h 6858000"/>
              <a:gd name="connsiteX992" fmla="*/ 0 w 7467600"/>
              <a:gd name="connsiteY992" fmla="*/ 146618 h 6858000"/>
              <a:gd name="connsiteX993" fmla="*/ 0 w 7467600"/>
              <a:gd name="connsiteY993" fmla="*/ 59161 h 6858000"/>
              <a:gd name="connsiteX994" fmla="*/ 45427 w 7467600"/>
              <a:gd name="connsiteY994" fmla="*/ 101078 h 6858000"/>
              <a:gd name="connsiteX995" fmla="*/ 630103 w 7467600"/>
              <a:gd name="connsiteY995" fmla="*/ 485885 h 6858000"/>
              <a:gd name="connsiteX996" fmla="*/ 532040 w 7467600"/>
              <a:gd name="connsiteY996" fmla="*/ 399359 h 6858000"/>
              <a:gd name="connsiteX997" fmla="*/ 517618 w 7467600"/>
              <a:gd name="connsiteY997" fmla="*/ 385726 h 6858000"/>
              <a:gd name="connsiteX998" fmla="*/ 285074 w 7467600"/>
              <a:gd name="connsiteY998" fmla="*/ 182755 h 6858000"/>
              <a:gd name="connsiteX999" fmla="*/ 43151 w 7467600"/>
              <a:gd name="connsiteY999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90188 w 7467600"/>
              <a:gd name="connsiteY4" fmla="*/ 6584365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271814 w 7467600"/>
              <a:gd name="connsiteY16" fmla="*/ 6684601 h 6858000"/>
              <a:gd name="connsiteX17" fmla="*/ 7392158 w 7467600"/>
              <a:gd name="connsiteY17" fmla="*/ 6771365 h 6858000"/>
              <a:gd name="connsiteX18" fmla="*/ 7467600 w 7467600"/>
              <a:gd name="connsiteY18" fmla="*/ 6805948 h 6858000"/>
              <a:gd name="connsiteX19" fmla="*/ 7467600 w 7467600"/>
              <a:gd name="connsiteY19" fmla="*/ 6831490 h 6858000"/>
              <a:gd name="connsiteX20" fmla="*/ 7410696 w 7467600"/>
              <a:gd name="connsiteY20" fmla="*/ 6803861 h 6858000"/>
              <a:gd name="connsiteX21" fmla="*/ 7088673 w 7467600"/>
              <a:gd name="connsiteY21" fmla="*/ 6610396 h 6858000"/>
              <a:gd name="connsiteX22" fmla="*/ 7090188 w 7467600"/>
              <a:gd name="connsiteY22" fmla="*/ 6584365 h 6858000"/>
              <a:gd name="connsiteX23" fmla="*/ 1019354 w 7467600"/>
              <a:gd name="connsiteY23" fmla="*/ 6315006 h 6858000"/>
              <a:gd name="connsiteX24" fmla="*/ 441046 w 7467600"/>
              <a:gd name="connsiteY24" fmla="*/ 6691153 h 6858000"/>
              <a:gd name="connsiteX25" fmla="*/ 1019354 w 7467600"/>
              <a:gd name="connsiteY25" fmla="*/ 6315006 h 6858000"/>
              <a:gd name="connsiteX26" fmla="*/ 991680 w 7467600"/>
              <a:gd name="connsiteY26" fmla="*/ 6298413 h 6858000"/>
              <a:gd name="connsiteX27" fmla="*/ 409060 w 7467600"/>
              <a:gd name="connsiteY27" fmla="*/ 6671470 h 6858000"/>
              <a:gd name="connsiteX28" fmla="*/ 991680 w 7467600"/>
              <a:gd name="connsiteY28" fmla="*/ 6298413 h 6858000"/>
              <a:gd name="connsiteX29" fmla="*/ 103333 w 7467600"/>
              <a:gd name="connsiteY29" fmla="*/ 5699602 h 6858000"/>
              <a:gd name="connsiteX30" fmla="*/ 233938 w 7467600"/>
              <a:gd name="connsiteY30" fmla="*/ 5809416 h 6858000"/>
              <a:gd name="connsiteX31" fmla="*/ 883580 w 7467600"/>
              <a:gd name="connsiteY31" fmla="*/ 6180710 h 6858000"/>
              <a:gd name="connsiteX32" fmla="*/ 487337 w 7467600"/>
              <a:gd name="connsiteY32" fmla="*/ 5950182 h 6858000"/>
              <a:gd name="connsiteX33" fmla="*/ 354051 w 7467600"/>
              <a:gd name="connsiteY33" fmla="*/ 5854912 h 6858000"/>
              <a:gd name="connsiteX34" fmla="*/ 195436 w 7467600"/>
              <a:gd name="connsiteY34" fmla="*/ 5755068 h 6858000"/>
              <a:gd name="connsiteX35" fmla="*/ 103333 w 7467600"/>
              <a:gd name="connsiteY35" fmla="*/ 5699602 h 6858000"/>
              <a:gd name="connsiteX36" fmla="*/ 5539432 w 7467600"/>
              <a:gd name="connsiteY36" fmla="*/ 5642928 h 6858000"/>
              <a:gd name="connsiteX37" fmla="*/ 5555462 w 7467600"/>
              <a:gd name="connsiteY37" fmla="*/ 5694454 h 6858000"/>
              <a:gd name="connsiteX38" fmla="*/ 5828270 w 7467600"/>
              <a:gd name="connsiteY38" fmla="*/ 6320663 h 6858000"/>
              <a:gd name="connsiteX39" fmla="*/ 5947416 w 7467600"/>
              <a:gd name="connsiteY39" fmla="*/ 6574846 h 6858000"/>
              <a:gd name="connsiteX40" fmla="*/ 5539432 w 7467600"/>
              <a:gd name="connsiteY40" fmla="*/ 5642928 h 6858000"/>
              <a:gd name="connsiteX41" fmla="*/ 51253 w 7467600"/>
              <a:gd name="connsiteY41" fmla="*/ 5631825 h 6858000"/>
              <a:gd name="connsiteX42" fmla="*/ 211622 w 7467600"/>
              <a:gd name="connsiteY42" fmla="*/ 5728803 h 6858000"/>
              <a:gd name="connsiteX43" fmla="*/ 371652 w 7467600"/>
              <a:gd name="connsiteY43" fmla="*/ 5829062 h 6858000"/>
              <a:gd name="connsiteX44" fmla="*/ 505903 w 7467600"/>
              <a:gd name="connsiteY44" fmla="*/ 5925221 h 6858000"/>
              <a:gd name="connsiteX45" fmla="*/ 899240 w 7467600"/>
              <a:gd name="connsiteY45" fmla="*/ 6153068 h 6858000"/>
              <a:gd name="connsiteX46" fmla="*/ 988114 w 7467600"/>
              <a:gd name="connsiteY46" fmla="*/ 6174204 h 6858000"/>
              <a:gd name="connsiteX47" fmla="*/ 845971 w 7467600"/>
              <a:gd name="connsiteY47" fmla="*/ 6067177 h 6858000"/>
              <a:gd name="connsiteX48" fmla="*/ 448057 w 7467600"/>
              <a:gd name="connsiteY48" fmla="*/ 5841376 h 6858000"/>
              <a:gd name="connsiteX49" fmla="*/ 51253 w 7467600"/>
              <a:gd name="connsiteY49" fmla="*/ 5631825 h 6858000"/>
              <a:gd name="connsiteX50" fmla="*/ 2606687 w 7467600"/>
              <a:gd name="connsiteY50" fmla="*/ 5630718 h 6858000"/>
              <a:gd name="connsiteX51" fmla="*/ 2645658 w 7467600"/>
              <a:gd name="connsiteY51" fmla="*/ 6640259 h 6858000"/>
              <a:gd name="connsiteX52" fmla="*/ 2606687 w 7467600"/>
              <a:gd name="connsiteY52" fmla="*/ 5630718 h 6858000"/>
              <a:gd name="connsiteX53" fmla="*/ 3642057 w 7467600"/>
              <a:gd name="connsiteY53" fmla="*/ 5573487 h 6858000"/>
              <a:gd name="connsiteX54" fmla="*/ 3632981 w 7467600"/>
              <a:gd name="connsiteY54" fmla="*/ 5579437 h 6858000"/>
              <a:gd name="connsiteX55" fmla="*/ 3382436 w 7467600"/>
              <a:gd name="connsiteY55" fmla="*/ 5952726 h 6858000"/>
              <a:gd name="connsiteX56" fmla="*/ 3191929 w 7467600"/>
              <a:gd name="connsiteY56" fmla="*/ 6662669 h 6858000"/>
              <a:gd name="connsiteX57" fmla="*/ 3369898 w 7467600"/>
              <a:gd name="connsiteY57" fmla="*/ 6081771 h 6858000"/>
              <a:gd name="connsiteX58" fmla="*/ 3642057 w 7467600"/>
              <a:gd name="connsiteY58" fmla="*/ 5573487 h 6858000"/>
              <a:gd name="connsiteX59" fmla="*/ 2650666 w 7467600"/>
              <a:gd name="connsiteY59" fmla="*/ 5530686 h 6858000"/>
              <a:gd name="connsiteX60" fmla="*/ 2650249 w 7467600"/>
              <a:gd name="connsiteY60" fmla="*/ 5532101 h 6858000"/>
              <a:gd name="connsiteX61" fmla="*/ 2663808 w 7467600"/>
              <a:gd name="connsiteY61" fmla="*/ 6535215 h 6858000"/>
              <a:gd name="connsiteX62" fmla="*/ 2665418 w 7467600"/>
              <a:gd name="connsiteY62" fmla="*/ 6132756 h 6858000"/>
              <a:gd name="connsiteX63" fmla="*/ 2650666 w 7467600"/>
              <a:gd name="connsiteY63" fmla="*/ 5530686 h 6858000"/>
              <a:gd name="connsiteX64" fmla="*/ 2680277 w 7467600"/>
              <a:gd name="connsiteY64" fmla="*/ 5479204 h 6858000"/>
              <a:gd name="connsiteX65" fmla="*/ 2678972 w 7467600"/>
              <a:gd name="connsiteY65" fmla="*/ 5481582 h 6858000"/>
              <a:gd name="connsiteX66" fmla="*/ 2696666 w 7467600"/>
              <a:gd name="connsiteY66" fmla="*/ 6133836 h 6858000"/>
              <a:gd name="connsiteX67" fmla="*/ 2695769 w 7467600"/>
              <a:gd name="connsiteY67" fmla="*/ 6390955 h 6858000"/>
              <a:gd name="connsiteX68" fmla="*/ 2739893 w 7467600"/>
              <a:gd name="connsiteY68" fmla="*/ 6108357 h 6858000"/>
              <a:gd name="connsiteX69" fmla="*/ 2680277 w 7467600"/>
              <a:gd name="connsiteY69" fmla="*/ 5479204 h 6858000"/>
              <a:gd name="connsiteX70" fmla="*/ 1132195 w 7467600"/>
              <a:gd name="connsiteY70" fmla="*/ 5467980 h 6858000"/>
              <a:gd name="connsiteX71" fmla="*/ 1679056 w 7467600"/>
              <a:gd name="connsiteY71" fmla="*/ 5516907 h 6858000"/>
              <a:gd name="connsiteX72" fmla="*/ 2128648 w 7467600"/>
              <a:gd name="connsiteY72" fmla="*/ 5474249 h 6858000"/>
              <a:gd name="connsiteX73" fmla="*/ 1825619 w 7467600"/>
              <a:gd name="connsiteY73" fmla="*/ 5478447 h 6858000"/>
              <a:gd name="connsiteX74" fmla="*/ 1737798 w 7467600"/>
              <a:gd name="connsiteY74" fmla="*/ 5483353 h 6858000"/>
              <a:gd name="connsiteX75" fmla="*/ 1132195 w 7467600"/>
              <a:gd name="connsiteY75" fmla="*/ 5467980 h 6858000"/>
              <a:gd name="connsiteX76" fmla="*/ 6861797 w 7467600"/>
              <a:gd name="connsiteY76" fmla="*/ 5419899 h 6858000"/>
              <a:gd name="connsiteX77" fmla="*/ 6879594 w 7467600"/>
              <a:gd name="connsiteY77" fmla="*/ 5424547 h 6858000"/>
              <a:gd name="connsiteX78" fmla="*/ 7379510 w 7467600"/>
              <a:gd name="connsiteY78" fmla="*/ 5755454 h 6858000"/>
              <a:gd name="connsiteX79" fmla="*/ 7467600 w 7467600"/>
              <a:gd name="connsiteY79" fmla="*/ 5845526 h 6858000"/>
              <a:gd name="connsiteX80" fmla="*/ 7467600 w 7467600"/>
              <a:gd name="connsiteY80" fmla="*/ 5925131 h 6858000"/>
              <a:gd name="connsiteX81" fmla="*/ 7271900 w 7467600"/>
              <a:gd name="connsiteY81" fmla="*/ 5734551 h 6858000"/>
              <a:gd name="connsiteX82" fmla="*/ 7015907 w 7467600"/>
              <a:gd name="connsiteY82" fmla="*/ 5541548 h 6858000"/>
              <a:gd name="connsiteX83" fmla="*/ 7259646 w 7467600"/>
              <a:gd name="connsiteY83" fmla="*/ 5765985 h 6858000"/>
              <a:gd name="connsiteX84" fmla="*/ 7467600 w 7467600"/>
              <a:gd name="connsiteY84" fmla="*/ 5971257 h 6858000"/>
              <a:gd name="connsiteX85" fmla="*/ 7467600 w 7467600"/>
              <a:gd name="connsiteY85" fmla="*/ 6012219 h 6858000"/>
              <a:gd name="connsiteX86" fmla="*/ 7240170 w 7467600"/>
              <a:gd name="connsiteY86" fmla="*/ 5787985 h 6858000"/>
              <a:gd name="connsiteX87" fmla="*/ 6946849 w 7467600"/>
              <a:gd name="connsiteY87" fmla="*/ 5523271 h 6858000"/>
              <a:gd name="connsiteX88" fmla="*/ 6946972 w 7467600"/>
              <a:gd name="connsiteY88" fmla="*/ 5526491 h 6858000"/>
              <a:gd name="connsiteX89" fmla="*/ 7105827 w 7467600"/>
              <a:gd name="connsiteY89" fmla="*/ 5718700 h 6858000"/>
              <a:gd name="connsiteX90" fmla="*/ 7126431 w 7467600"/>
              <a:gd name="connsiteY90" fmla="*/ 5737872 h 6858000"/>
              <a:gd name="connsiteX91" fmla="*/ 7356878 w 7467600"/>
              <a:gd name="connsiteY91" fmla="*/ 5981332 h 6858000"/>
              <a:gd name="connsiteX92" fmla="*/ 7467600 w 7467600"/>
              <a:gd name="connsiteY92" fmla="*/ 6117703 h 6858000"/>
              <a:gd name="connsiteX93" fmla="*/ 7467600 w 7467600"/>
              <a:gd name="connsiteY93" fmla="*/ 6163634 h 6858000"/>
              <a:gd name="connsiteX94" fmla="*/ 7403637 w 7467600"/>
              <a:gd name="connsiteY94" fmla="*/ 6083957 h 6858000"/>
              <a:gd name="connsiteX95" fmla="*/ 7254615 w 7467600"/>
              <a:gd name="connsiteY95" fmla="*/ 5911918 h 6858000"/>
              <a:gd name="connsiteX96" fmla="*/ 7312589 w 7467600"/>
              <a:gd name="connsiteY96" fmla="*/ 5982309 h 6858000"/>
              <a:gd name="connsiteX97" fmla="*/ 7448321 w 7467600"/>
              <a:gd name="connsiteY97" fmla="*/ 6190991 h 6858000"/>
              <a:gd name="connsiteX98" fmla="*/ 7467600 w 7467600"/>
              <a:gd name="connsiteY98" fmla="*/ 6221686 h 6858000"/>
              <a:gd name="connsiteX99" fmla="*/ 7467600 w 7467600"/>
              <a:gd name="connsiteY99" fmla="*/ 6334256 h 6858000"/>
              <a:gd name="connsiteX100" fmla="*/ 7454976 w 7467600"/>
              <a:gd name="connsiteY100" fmla="*/ 6318297 h 6858000"/>
              <a:gd name="connsiteX101" fmla="*/ 7042773 w 7467600"/>
              <a:gd name="connsiteY101" fmla="*/ 5734011 h 6858000"/>
              <a:gd name="connsiteX102" fmla="*/ 6844835 w 7467600"/>
              <a:gd name="connsiteY102" fmla="*/ 5424988 h 6858000"/>
              <a:gd name="connsiteX103" fmla="*/ 6861797 w 7467600"/>
              <a:gd name="connsiteY103" fmla="*/ 5419899 h 6858000"/>
              <a:gd name="connsiteX104" fmla="*/ 1456157 w 7467600"/>
              <a:gd name="connsiteY104" fmla="*/ 5371404 h 6858000"/>
              <a:gd name="connsiteX105" fmla="*/ 1244432 w 7467600"/>
              <a:gd name="connsiteY105" fmla="*/ 5385601 h 6858000"/>
              <a:gd name="connsiteX106" fmla="*/ 973990 w 7467600"/>
              <a:gd name="connsiteY106" fmla="*/ 5424940 h 6858000"/>
              <a:gd name="connsiteX107" fmla="*/ 1103809 w 7467600"/>
              <a:gd name="connsiteY107" fmla="*/ 5433720 h 6858000"/>
              <a:gd name="connsiteX108" fmla="*/ 1123454 w 7467600"/>
              <a:gd name="connsiteY108" fmla="*/ 5435727 h 6858000"/>
              <a:gd name="connsiteX109" fmla="*/ 1737017 w 7467600"/>
              <a:gd name="connsiteY109" fmla="*/ 5452183 h 6858000"/>
              <a:gd name="connsiteX110" fmla="*/ 1824397 w 7467600"/>
              <a:gd name="connsiteY110" fmla="*/ 5447757 h 6858000"/>
              <a:gd name="connsiteX111" fmla="*/ 2070059 w 7467600"/>
              <a:gd name="connsiteY111" fmla="*/ 5441660 h 6858000"/>
              <a:gd name="connsiteX112" fmla="*/ 1456157 w 7467600"/>
              <a:gd name="connsiteY112" fmla="*/ 5371404 h 6858000"/>
              <a:gd name="connsiteX113" fmla="*/ 4988186 w 7467600"/>
              <a:gd name="connsiteY113" fmla="*/ 5216467 h 6858000"/>
              <a:gd name="connsiteX114" fmla="*/ 4777334 w 7467600"/>
              <a:gd name="connsiteY114" fmla="*/ 5406072 h 6858000"/>
              <a:gd name="connsiteX115" fmla="*/ 4718341 w 7467600"/>
              <a:gd name="connsiteY115" fmla="*/ 5468043 h 6858000"/>
              <a:gd name="connsiteX116" fmla="*/ 4604655 w 7467600"/>
              <a:gd name="connsiteY116" fmla="*/ 5583434 h 6858000"/>
              <a:gd name="connsiteX117" fmla="*/ 4565074 w 7467600"/>
              <a:gd name="connsiteY117" fmla="*/ 5618550 h 6858000"/>
              <a:gd name="connsiteX118" fmla="*/ 4988186 w 7467600"/>
              <a:gd name="connsiteY118" fmla="*/ 5216467 h 6858000"/>
              <a:gd name="connsiteX119" fmla="*/ 4978032 w 7467600"/>
              <a:gd name="connsiteY119" fmla="*/ 5183809 h 6858000"/>
              <a:gd name="connsiteX120" fmla="*/ 4463413 w 7467600"/>
              <a:gd name="connsiteY120" fmla="*/ 5615162 h 6858000"/>
              <a:gd name="connsiteX121" fmla="*/ 4358134 w 7467600"/>
              <a:gd name="connsiteY121" fmla="*/ 5742791 h 6858000"/>
              <a:gd name="connsiteX122" fmla="*/ 4376219 w 7467600"/>
              <a:gd name="connsiteY122" fmla="*/ 5729027 h 6858000"/>
              <a:gd name="connsiteX123" fmla="*/ 4582340 w 7467600"/>
              <a:gd name="connsiteY123" fmla="*/ 5561037 h 6858000"/>
              <a:gd name="connsiteX124" fmla="*/ 4694684 w 7467600"/>
              <a:gd name="connsiteY124" fmla="*/ 5447098 h 6858000"/>
              <a:gd name="connsiteX125" fmla="*/ 4754123 w 7467600"/>
              <a:gd name="connsiteY125" fmla="*/ 5384643 h 6858000"/>
              <a:gd name="connsiteX126" fmla="*/ 4978032 w 7467600"/>
              <a:gd name="connsiteY126" fmla="*/ 5183809 h 6858000"/>
              <a:gd name="connsiteX127" fmla="*/ 7467600 w 7467600"/>
              <a:gd name="connsiteY127" fmla="*/ 5361850 h 6858000"/>
              <a:gd name="connsiteX128" fmla="*/ 7450656 w 7467600"/>
              <a:gd name="connsiteY128" fmla="*/ 5134750 h 6858000"/>
              <a:gd name="connsiteX129" fmla="*/ 7467600 w 7467600"/>
              <a:gd name="connsiteY129" fmla="*/ 5142496 h 6858000"/>
              <a:gd name="connsiteX130" fmla="*/ 7467600 w 7467600"/>
              <a:gd name="connsiteY130" fmla="*/ 5158623 h 6858000"/>
              <a:gd name="connsiteX131" fmla="*/ 7427076 w 7467600"/>
              <a:gd name="connsiteY131" fmla="*/ 5142684 h 6858000"/>
              <a:gd name="connsiteX132" fmla="*/ 7467600 w 7467600"/>
              <a:gd name="connsiteY132" fmla="*/ 5164774 h 6858000"/>
              <a:gd name="connsiteX133" fmla="*/ 7467600 w 7467600"/>
              <a:gd name="connsiteY133" fmla="*/ 5199146 h 6858000"/>
              <a:gd name="connsiteX134" fmla="*/ 7391022 w 7467600"/>
              <a:gd name="connsiteY134" fmla="*/ 5158141 h 6858000"/>
              <a:gd name="connsiteX135" fmla="*/ 7312201 w 7467600"/>
              <a:gd name="connsiteY135" fmla="*/ 5128278 h 6858000"/>
              <a:gd name="connsiteX136" fmla="*/ 7343603 w 7467600"/>
              <a:gd name="connsiteY136" fmla="*/ 5149746 h 6858000"/>
              <a:gd name="connsiteX137" fmla="*/ 7467600 w 7467600"/>
              <a:gd name="connsiteY137" fmla="*/ 5241225 h 6858000"/>
              <a:gd name="connsiteX138" fmla="*/ 7467600 w 7467600"/>
              <a:gd name="connsiteY138" fmla="*/ 5277736 h 6858000"/>
              <a:gd name="connsiteX139" fmla="*/ 7327465 w 7467600"/>
              <a:gd name="connsiteY139" fmla="*/ 5174181 h 6858000"/>
              <a:gd name="connsiteX140" fmla="*/ 7353035 w 7467600"/>
              <a:gd name="connsiteY140" fmla="*/ 5197318 h 6858000"/>
              <a:gd name="connsiteX141" fmla="*/ 7467600 w 7467600"/>
              <a:gd name="connsiteY141" fmla="*/ 5297634 h 6858000"/>
              <a:gd name="connsiteX142" fmla="*/ 7467600 w 7467600"/>
              <a:gd name="connsiteY142" fmla="*/ 5361850 h 6858000"/>
              <a:gd name="connsiteX143" fmla="*/ 1903353 w 7467600"/>
              <a:gd name="connsiteY143" fmla="*/ 5044827 h 6858000"/>
              <a:gd name="connsiteX144" fmla="*/ 1936931 w 7467600"/>
              <a:gd name="connsiteY144" fmla="*/ 5093954 h 6858000"/>
              <a:gd name="connsiteX145" fmla="*/ 2195868 w 7467600"/>
              <a:gd name="connsiteY145" fmla="*/ 5396574 h 6858000"/>
              <a:gd name="connsiteX146" fmla="*/ 2088852 w 7467600"/>
              <a:gd name="connsiteY146" fmla="*/ 5166123 h 6858000"/>
              <a:gd name="connsiteX147" fmla="*/ 1958241 w 7467600"/>
              <a:gd name="connsiteY147" fmla="*/ 5067955 h 6858000"/>
              <a:gd name="connsiteX148" fmla="*/ 1903353 w 7467600"/>
              <a:gd name="connsiteY148" fmla="*/ 5044827 h 6858000"/>
              <a:gd name="connsiteX149" fmla="*/ 1979378 w 7467600"/>
              <a:gd name="connsiteY149" fmla="*/ 4769504 h 6858000"/>
              <a:gd name="connsiteX150" fmla="*/ 2882120 w 7467600"/>
              <a:gd name="connsiteY150" fmla="*/ 5064547 h 6858000"/>
              <a:gd name="connsiteX151" fmla="*/ 2793103 w 7467600"/>
              <a:gd name="connsiteY151" fmla="*/ 5039699 h 6858000"/>
              <a:gd name="connsiteX152" fmla="*/ 2770041 w 7467600"/>
              <a:gd name="connsiteY152" fmla="*/ 5033634 h 6858000"/>
              <a:gd name="connsiteX153" fmla="*/ 1979378 w 7467600"/>
              <a:gd name="connsiteY153" fmla="*/ 4769504 h 6858000"/>
              <a:gd name="connsiteX154" fmla="*/ 1927410 w 7467600"/>
              <a:gd name="connsiteY154" fmla="*/ 4716164 h 6858000"/>
              <a:gd name="connsiteX155" fmla="*/ 1959587 w 7467600"/>
              <a:gd name="connsiteY155" fmla="*/ 4728849 h 6858000"/>
              <a:gd name="connsiteX156" fmla="*/ 2777707 w 7467600"/>
              <a:gd name="connsiteY156" fmla="*/ 5003991 h 6858000"/>
              <a:gd name="connsiteX157" fmla="*/ 2800768 w 7467600"/>
              <a:gd name="connsiteY157" fmla="*/ 5010056 h 6858000"/>
              <a:gd name="connsiteX158" fmla="*/ 2879408 w 7467600"/>
              <a:gd name="connsiteY158" fmla="*/ 5031590 h 6858000"/>
              <a:gd name="connsiteX159" fmla="*/ 2862295 w 7467600"/>
              <a:gd name="connsiteY159" fmla="*/ 5022958 h 6858000"/>
              <a:gd name="connsiteX160" fmla="*/ 2813343 w 7467600"/>
              <a:gd name="connsiteY160" fmla="*/ 4998369 h 6858000"/>
              <a:gd name="connsiteX161" fmla="*/ 2646245 w 7467600"/>
              <a:gd name="connsiteY161" fmla="*/ 4930999 h 6858000"/>
              <a:gd name="connsiteX162" fmla="*/ 1999243 w 7467600"/>
              <a:gd name="connsiteY162" fmla="*/ 4730524 h 6858000"/>
              <a:gd name="connsiteX163" fmla="*/ 1979527 w 7467600"/>
              <a:gd name="connsiteY163" fmla="*/ 4726651 h 6858000"/>
              <a:gd name="connsiteX164" fmla="*/ 1927410 w 7467600"/>
              <a:gd name="connsiteY164" fmla="*/ 4716164 h 6858000"/>
              <a:gd name="connsiteX165" fmla="*/ 1997014 w 7467600"/>
              <a:gd name="connsiteY165" fmla="*/ 4698007 h 6858000"/>
              <a:gd name="connsiteX166" fmla="*/ 2005458 w 7467600"/>
              <a:gd name="connsiteY166" fmla="*/ 4699540 h 6858000"/>
              <a:gd name="connsiteX167" fmla="*/ 2657186 w 7467600"/>
              <a:gd name="connsiteY167" fmla="*/ 4901687 h 6858000"/>
              <a:gd name="connsiteX168" fmla="*/ 2826662 w 7467600"/>
              <a:gd name="connsiteY168" fmla="*/ 4970362 h 6858000"/>
              <a:gd name="connsiteX169" fmla="*/ 2876100 w 7467600"/>
              <a:gd name="connsiteY169" fmla="*/ 4995397 h 6858000"/>
              <a:gd name="connsiteX170" fmla="*/ 3042600 w 7467600"/>
              <a:gd name="connsiteY170" fmla="*/ 5059532 h 6858000"/>
              <a:gd name="connsiteX171" fmla="*/ 1997014 w 7467600"/>
              <a:gd name="connsiteY171" fmla="*/ 4698007 h 6858000"/>
              <a:gd name="connsiteX172" fmla="*/ 2305292 w 7467600"/>
              <a:gd name="connsiteY172" fmla="*/ 4219492 h 6858000"/>
              <a:gd name="connsiteX173" fmla="*/ 3360922 w 7467600"/>
              <a:gd name="connsiteY173" fmla="*/ 4529373 h 6858000"/>
              <a:gd name="connsiteX174" fmla="*/ 3492420 w 7467600"/>
              <a:gd name="connsiteY174" fmla="*/ 4510145 h 6858000"/>
              <a:gd name="connsiteX175" fmla="*/ 3364086 w 7467600"/>
              <a:gd name="connsiteY175" fmla="*/ 4480340 h 6858000"/>
              <a:gd name="connsiteX176" fmla="*/ 3225818 w 7467600"/>
              <a:gd name="connsiteY176" fmla="*/ 4411822 h 6858000"/>
              <a:gd name="connsiteX177" fmla="*/ 3129696 w 7467600"/>
              <a:gd name="connsiteY177" fmla="*/ 4360704 h 6858000"/>
              <a:gd name="connsiteX178" fmla="*/ 2814545 w 7467600"/>
              <a:gd name="connsiteY178" fmla="*/ 4282955 h 6858000"/>
              <a:gd name="connsiteX179" fmla="*/ 2305292 w 7467600"/>
              <a:gd name="connsiteY179" fmla="*/ 4219492 h 6858000"/>
              <a:gd name="connsiteX180" fmla="*/ 2626982 w 7467600"/>
              <a:gd name="connsiteY180" fmla="*/ 4206450 h 6858000"/>
              <a:gd name="connsiteX181" fmla="*/ 2490617 w 7467600"/>
              <a:gd name="connsiteY181" fmla="*/ 4206951 h 6858000"/>
              <a:gd name="connsiteX182" fmla="*/ 2819869 w 7467600"/>
              <a:gd name="connsiteY182" fmla="*/ 4252936 h 6858000"/>
              <a:gd name="connsiteX183" fmla="*/ 3143018 w 7467600"/>
              <a:gd name="connsiteY183" fmla="*/ 4332698 h 6858000"/>
              <a:gd name="connsiteX184" fmla="*/ 3241520 w 7467600"/>
              <a:gd name="connsiteY184" fmla="*/ 4385112 h 6858000"/>
              <a:gd name="connsiteX185" fmla="*/ 3374575 w 7467600"/>
              <a:gd name="connsiteY185" fmla="*/ 4451517 h 6858000"/>
              <a:gd name="connsiteX186" fmla="*/ 3505221 w 7467600"/>
              <a:gd name="connsiteY186" fmla="*/ 4480757 h 6858000"/>
              <a:gd name="connsiteX187" fmla="*/ 2626982 w 7467600"/>
              <a:gd name="connsiteY187" fmla="*/ 4206450 h 6858000"/>
              <a:gd name="connsiteX188" fmla="*/ 1310106 w 7467600"/>
              <a:gd name="connsiteY188" fmla="*/ 3943217 h 6858000"/>
              <a:gd name="connsiteX189" fmla="*/ 854994 w 7467600"/>
              <a:gd name="connsiteY189" fmla="*/ 4399136 h 6858000"/>
              <a:gd name="connsiteX190" fmla="*/ 742462 w 7467600"/>
              <a:gd name="connsiteY190" fmla="*/ 4594648 h 6858000"/>
              <a:gd name="connsiteX191" fmla="*/ 820602 w 7467600"/>
              <a:gd name="connsiteY191" fmla="*/ 4485915 h 6858000"/>
              <a:gd name="connsiteX192" fmla="*/ 878295 w 7467600"/>
              <a:gd name="connsiteY192" fmla="*/ 4403594 h 6858000"/>
              <a:gd name="connsiteX193" fmla="*/ 1240607 w 7467600"/>
              <a:gd name="connsiteY193" fmla="*/ 4010401 h 6858000"/>
              <a:gd name="connsiteX194" fmla="*/ 1310106 w 7467600"/>
              <a:gd name="connsiteY194" fmla="*/ 3943217 h 6858000"/>
              <a:gd name="connsiteX195" fmla="*/ 1423113 w 7467600"/>
              <a:gd name="connsiteY195" fmla="*/ 3874565 h 6858000"/>
              <a:gd name="connsiteX196" fmla="*/ 1260565 w 7467600"/>
              <a:gd name="connsiteY196" fmla="*/ 4031982 h 6858000"/>
              <a:gd name="connsiteX197" fmla="*/ 901900 w 7467600"/>
              <a:gd name="connsiteY197" fmla="*/ 4421236 h 6858000"/>
              <a:gd name="connsiteX198" fmla="*/ 845044 w 7467600"/>
              <a:gd name="connsiteY198" fmla="*/ 4502436 h 6858000"/>
              <a:gd name="connsiteX199" fmla="*/ 685926 w 7467600"/>
              <a:gd name="connsiteY199" fmla="*/ 4703069 h 6858000"/>
              <a:gd name="connsiteX200" fmla="*/ 684248 w 7467600"/>
              <a:gd name="connsiteY200" fmla="*/ 4706721 h 6858000"/>
              <a:gd name="connsiteX201" fmla="*/ 1423113 w 7467600"/>
              <a:gd name="connsiteY201" fmla="*/ 3874565 h 6858000"/>
              <a:gd name="connsiteX202" fmla="*/ 3316479 w 7467600"/>
              <a:gd name="connsiteY202" fmla="*/ 3872136 h 6858000"/>
              <a:gd name="connsiteX203" fmla="*/ 3546806 w 7467600"/>
              <a:gd name="connsiteY203" fmla="*/ 4356139 h 6858000"/>
              <a:gd name="connsiteX204" fmla="*/ 3364433 w 7467600"/>
              <a:gd name="connsiteY204" fmla="*/ 3953121 h 6858000"/>
              <a:gd name="connsiteX205" fmla="*/ 3316479 w 7467600"/>
              <a:gd name="connsiteY205" fmla="*/ 3872136 h 6858000"/>
              <a:gd name="connsiteX206" fmla="*/ 3291335 w 7467600"/>
              <a:gd name="connsiteY206" fmla="*/ 3767420 h 6858000"/>
              <a:gd name="connsiteX207" fmla="*/ 3390805 w 7467600"/>
              <a:gd name="connsiteY207" fmla="*/ 3937163 h 6858000"/>
              <a:gd name="connsiteX208" fmla="*/ 3579062 w 7467600"/>
              <a:gd name="connsiteY208" fmla="*/ 4359040 h 6858000"/>
              <a:gd name="connsiteX209" fmla="*/ 3467355 w 7467600"/>
              <a:gd name="connsiteY209" fmla="*/ 3988130 h 6858000"/>
              <a:gd name="connsiteX210" fmla="*/ 3310753 w 7467600"/>
              <a:gd name="connsiteY210" fmla="*/ 3787140 h 6858000"/>
              <a:gd name="connsiteX211" fmla="*/ 3291335 w 7467600"/>
              <a:gd name="connsiteY211" fmla="*/ 3767420 h 6858000"/>
              <a:gd name="connsiteX212" fmla="*/ 1635889 w 7467600"/>
              <a:gd name="connsiteY212" fmla="*/ 3709494 h 6858000"/>
              <a:gd name="connsiteX213" fmla="*/ 1634800 w 7467600"/>
              <a:gd name="connsiteY213" fmla="*/ 3731111 h 6858000"/>
              <a:gd name="connsiteX214" fmla="*/ 1635889 w 7467600"/>
              <a:gd name="connsiteY214" fmla="*/ 3709494 h 6858000"/>
              <a:gd name="connsiteX215" fmla="*/ 1510397 w 7467600"/>
              <a:gd name="connsiteY215" fmla="*/ 3684705 h 6858000"/>
              <a:gd name="connsiteX216" fmla="*/ 1146550 w 7467600"/>
              <a:gd name="connsiteY216" fmla="*/ 3802012 h 6858000"/>
              <a:gd name="connsiteX217" fmla="*/ 698834 w 7467600"/>
              <a:gd name="connsiteY217" fmla="*/ 3952272 h 6858000"/>
              <a:gd name="connsiteX218" fmla="*/ 34256 w 7467600"/>
              <a:gd name="connsiteY218" fmla="*/ 4347603 h 6858000"/>
              <a:gd name="connsiteX219" fmla="*/ 527241 w 7467600"/>
              <a:gd name="connsiteY219" fmla="*/ 4065078 h 6858000"/>
              <a:gd name="connsiteX220" fmla="*/ 1510397 w 7467600"/>
              <a:gd name="connsiteY220" fmla="*/ 3684705 h 6858000"/>
              <a:gd name="connsiteX221" fmla="*/ 1313114 w 7467600"/>
              <a:gd name="connsiteY221" fmla="*/ 3655216 h 6858000"/>
              <a:gd name="connsiteX222" fmla="*/ 1109304 w 7467600"/>
              <a:gd name="connsiteY222" fmla="*/ 3669030 h 6858000"/>
              <a:gd name="connsiteX223" fmla="*/ 8129 w 7467600"/>
              <a:gd name="connsiteY223" fmla="*/ 4330519 h 6858000"/>
              <a:gd name="connsiteX224" fmla="*/ 687572 w 7467600"/>
              <a:gd name="connsiteY224" fmla="*/ 3925629 h 6858000"/>
              <a:gd name="connsiteX225" fmla="*/ 1138365 w 7467600"/>
              <a:gd name="connsiteY225" fmla="*/ 3774515 h 6858000"/>
              <a:gd name="connsiteX226" fmla="*/ 1505579 w 7467600"/>
              <a:gd name="connsiteY226" fmla="*/ 3655526 h 6858000"/>
              <a:gd name="connsiteX227" fmla="*/ 1313114 w 7467600"/>
              <a:gd name="connsiteY227" fmla="*/ 3655216 h 6858000"/>
              <a:gd name="connsiteX228" fmla="*/ 3655073 w 7467600"/>
              <a:gd name="connsiteY228" fmla="*/ 3650884 h 6858000"/>
              <a:gd name="connsiteX229" fmla="*/ 3989938 w 7467600"/>
              <a:gd name="connsiteY229" fmla="*/ 3991685 h 6858000"/>
              <a:gd name="connsiteX230" fmla="*/ 4393907 w 7467600"/>
              <a:gd name="connsiteY230" fmla="*/ 4261258 h 6858000"/>
              <a:gd name="connsiteX231" fmla="*/ 4648051 w 7467600"/>
              <a:gd name="connsiteY231" fmla="*/ 4374051 h 6858000"/>
              <a:gd name="connsiteX232" fmla="*/ 4383389 w 7467600"/>
              <a:gd name="connsiteY232" fmla="*/ 4184369 h 6858000"/>
              <a:gd name="connsiteX233" fmla="*/ 4165508 w 7467600"/>
              <a:gd name="connsiteY233" fmla="*/ 4035196 h 6858000"/>
              <a:gd name="connsiteX234" fmla="*/ 4068162 w 7467600"/>
              <a:gd name="connsiteY234" fmla="*/ 3953394 h 6858000"/>
              <a:gd name="connsiteX235" fmla="*/ 3981416 w 7467600"/>
              <a:gd name="connsiteY235" fmla="*/ 3880482 h 6858000"/>
              <a:gd name="connsiteX236" fmla="*/ 3800147 w 7467600"/>
              <a:gd name="connsiteY236" fmla="*/ 3749872 h 6858000"/>
              <a:gd name="connsiteX237" fmla="*/ 3655073 w 7467600"/>
              <a:gd name="connsiteY237" fmla="*/ 3650884 h 6858000"/>
              <a:gd name="connsiteX238" fmla="*/ 3670252 w 7467600"/>
              <a:gd name="connsiteY238" fmla="*/ 3622798 h 6858000"/>
              <a:gd name="connsiteX239" fmla="*/ 3817258 w 7467600"/>
              <a:gd name="connsiteY239" fmla="*/ 3723577 h 6858000"/>
              <a:gd name="connsiteX240" fmla="*/ 4000461 w 7467600"/>
              <a:gd name="connsiteY240" fmla="*/ 3855966 h 6858000"/>
              <a:gd name="connsiteX241" fmla="*/ 4088180 w 7467600"/>
              <a:gd name="connsiteY241" fmla="*/ 3929774 h 6858000"/>
              <a:gd name="connsiteX242" fmla="*/ 4184555 w 7467600"/>
              <a:gd name="connsiteY242" fmla="*/ 4010683 h 6858000"/>
              <a:gd name="connsiteX243" fmla="*/ 4399563 w 7467600"/>
              <a:gd name="connsiteY243" fmla="*/ 4158106 h 6858000"/>
              <a:gd name="connsiteX244" fmla="*/ 4684469 w 7467600"/>
              <a:gd name="connsiteY244" fmla="*/ 4364680 h 6858000"/>
              <a:gd name="connsiteX245" fmla="*/ 4690271 w 7467600"/>
              <a:gd name="connsiteY245" fmla="*/ 4370034 h 6858000"/>
              <a:gd name="connsiteX246" fmla="*/ 4136093 w 7467600"/>
              <a:gd name="connsiteY246" fmla="*/ 3858466 h 6858000"/>
              <a:gd name="connsiteX247" fmla="*/ 3670252 w 7467600"/>
              <a:gd name="connsiteY247" fmla="*/ 3622798 h 6858000"/>
              <a:gd name="connsiteX248" fmla="*/ 4440129 w 7467600"/>
              <a:gd name="connsiteY248" fmla="*/ 3448571 h 6858000"/>
              <a:gd name="connsiteX249" fmla="*/ 4856525 w 7467600"/>
              <a:gd name="connsiteY249" fmla="*/ 3915351 h 6858000"/>
              <a:gd name="connsiteX250" fmla="*/ 5059055 w 7467600"/>
              <a:gd name="connsiteY250" fmla="*/ 4108918 h 6858000"/>
              <a:gd name="connsiteX251" fmla="*/ 5290070 w 7467600"/>
              <a:gd name="connsiteY251" fmla="*/ 4263619 h 6858000"/>
              <a:gd name="connsiteX252" fmla="*/ 4834991 w 7467600"/>
              <a:gd name="connsiteY252" fmla="*/ 3830985 h 6858000"/>
              <a:gd name="connsiteX253" fmla="*/ 4440129 w 7467600"/>
              <a:gd name="connsiteY253" fmla="*/ 3448571 h 6858000"/>
              <a:gd name="connsiteX254" fmla="*/ 4441737 w 7467600"/>
              <a:gd name="connsiteY254" fmla="*/ 3399734 h 6858000"/>
              <a:gd name="connsiteX255" fmla="*/ 4431236 w 7467600"/>
              <a:gd name="connsiteY255" fmla="*/ 3400954 h 6858000"/>
              <a:gd name="connsiteX256" fmla="*/ 4557150 w 7467600"/>
              <a:gd name="connsiteY256" fmla="*/ 3510023 h 6858000"/>
              <a:gd name="connsiteX257" fmla="*/ 4856936 w 7467600"/>
              <a:gd name="connsiteY257" fmla="*/ 3809146 h 6858000"/>
              <a:gd name="connsiteX258" fmla="*/ 5111996 w 7467600"/>
              <a:gd name="connsiteY258" fmla="*/ 4065759 h 6858000"/>
              <a:gd name="connsiteX259" fmla="*/ 5388878 w 7467600"/>
              <a:gd name="connsiteY259" fmla="*/ 4300185 h 6858000"/>
              <a:gd name="connsiteX260" fmla="*/ 5425556 w 7467600"/>
              <a:gd name="connsiteY260" fmla="*/ 4308967 h 6858000"/>
              <a:gd name="connsiteX261" fmla="*/ 4943646 w 7467600"/>
              <a:gd name="connsiteY261" fmla="*/ 3822916 h 6858000"/>
              <a:gd name="connsiteX262" fmla="*/ 4594837 w 7467600"/>
              <a:gd name="connsiteY262" fmla="*/ 3532274 h 6858000"/>
              <a:gd name="connsiteX263" fmla="*/ 4441737 w 7467600"/>
              <a:gd name="connsiteY263" fmla="*/ 3399734 h 6858000"/>
              <a:gd name="connsiteX264" fmla="*/ 5425834 w 7467600"/>
              <a:gd name="connsiteY264" fmla="*/ 3162785 h 6858000"/>
              <a:gd name="connsiteX265" fmla="*/ 5401644 w 7467600"/>
              <a:gd name="connsiteY265" fmla="*/ 3617847 h 6858000"/>
              <a:gd name="connsiteX266" fmla="*/ 5467256 w 7467600"/>
              <a:gd name="connsiteY266" fmla="*/ 4175494 h 6858000"/>
              <a:gd name="connsiteX267" fmla="*/ 5448069 w 7467600"/>
              <a:gd name="connsiteY267" fmla="*/ 3567554 h 6858000"/>
              <a:gd name="connsiteX268" fmla="*/ 5425834 w 7467600"/>
              <a:gd name="connsiteY268" fmla="*/ 3162785 h 6858000"/>
              <a:gd name="connsiteX269" fmla="*/ 1318687 w 7467600"/>
              <a:gd name="connsiteY269" fmla="*/ 3113840 h 6858000"/>
              <a:gd name="connsiteX270" fmla="*/ 1066793 w 7467600"/>
              <a:gd name="connsiteY270" fmla="*/ 3212171 h 6858000"/>
              <a:gd name="connsiteX271" fmla="*/ 993319 w 7467600"/>
              <a:gd name="connsiteY271" fmla="*/ 3247648 h 6858000"/>
              <a:gd name="connsiteX272" fmla="*/ 853081 w 7467600"/>
              <a:gd name="connsiteY272" fmla="*/ 3312410 h 6858000"/>
              <a:gd name="connsiteX273" fmla="*/ 805957 w 7467600"/>
              <a:gd name="connsiteY273" fmla="*/ 3330443 h 6858000"/>
              <a:gd name="connsiteX274" fmla="*/ 1318687 w 7467600"/>
              <a:gd name="connsiteY274" fmla="*/ 3113840 h 6858000"/>
              <a:gd name="connsiteX275" fmla="*/ 5453702 w 7467600"/>
              <a:gd name="connsiteY275" fmla="*/ 3090882 h 6858000"/>
              <a:gd name="connsiteX276" fmla="*/ 5480135 w 7467600"/>
              <a:gd name="connsiteY276" fmla="*/ 3565802 h 6858000"/>
              <a:gd name="connsiteX277" fmla="*/ 5499023 w 7467600"/>
              <a:gd name="connsiteY277" fmla="*/ 4166310 h 6858000"/>
              <a:gd name="connsiteX278" fmla="*/ 5547022 w 7467600"/>
              <a:gd name="connsiteY278" fmla="*/ 3607838 h 6858000"/>
              <a:gd name="connsiteX279" fmla="*/ 5515964 w 7467600"/>
              <a:gd name="connsiteY279" fmla="*/ 3378541 h 6858000"/>
              <a:gd name="connsiteX280" fmla="*/ 5453702 w 7467600"/>
              <a:gd name="connsiteY280" fmla="*/ 3090882 h 6858000"/>
              <a:gd name="connsiteX281" fmla="*/ 1238695 w 7467600"/>
              <a:gd name="connsiteY281" fmla="*/ 3076820 h 6858000"/>
              <a:gd name="connsiteX282" fmla="*/ 716371 w 7467600"/>
              <a:gd name="connsiteY282" fmla="*/ 3293249 h 6858000"/>
              <a:gd name="connsiteX283" fmla="*/ 579522 w 7467600"/>
              <a:gd name="connsiteY283" fmla="*/ 3371759 h 6858000"/>
              <a:gd name="connsiteX284" fmla="*/ 600288 w 7467600"/>
              <a:gd name="connsiteY284" fmla="*/ 3365555 h 6858000"/>
              <a:gd name="connsiteX285" fmla="*/ 840692 w 7467600"/>
              <a:gd name="connsiteY285" fmla="*/ 3284921 h 6858000"/>
              <a:gd name="connsiteX286" fmla="*/ 979248 w 7467600"/>
              <a:gd name="connsiteY286" fmla="*/ 3221003 h 6858000"/>
              <a:gd name="connsiteX287" fmla="*/ 1053282 w 7467600"/>
              <a:gd name="connsiteY287" fmla="*/ 3185247 h 6858000"/>
              <a:gd name="connsiteX288" fmla="*/ 1320603 w 7467600"/>
              <a:gd name="connsiteY288" fmla="*/ 3081281 h 6858000"/>
              <a:gd name="connsiteX289" fmla="*/ 1238695 w 7467600"/>
              <a:gd name="connsiteY289" fmla="*/ 3076820 h 6858000"/>
              <a:gd name="connsiteX290" fmla="*/ 5425627 w 7467600"/>
              <a:gd name="connsiteY290" fmla="*/ 2954192 h 6858000"/>
              <a:gd name="connsiteX291" fmla="*/ 5470770 w 7467600"/>
              <a:gd name="connsiteY291" fmla="*/ 3005435 h 6858000"/>
              <a:gd name="connsiteX292" fmla="*/ 5519779 w 7467600"/>
              <a:gd name="connsiteY292" fmla="*/ 4359223 h 6858000"/>
              <a:gd name="connsiteX293" fmla="*/ 5520293 w 7467600"/>
              <a:gd name="connsiteY293" fmla="*/ 4360602 h 6858000"/>
              <a:gd name="connsiteX294" fmla="*/ 5767221 w 7467600"/>
              <a:gd name="connsiteY294" fmla="*/ 4665564 h 6858000"/>
              <a:gd name="connsiteX295" fmla="*/ 6937169 w 7467600"/>
              <a:gd name="connsiteY295" fmla="*/ 4815941 h 6858000"/>
              <a:gd name="connsiteX296" fmla="*/ 6953922 w 7467600"/>
              <a:gd name="connsiteY296" fmla="*/ 4890068 h 6858000"/>
              <a:gd name="connsiteX297" fmla="*/ 6071359 w 7467600"/>
              <a:gd name="connsiteY297" fmla="*/ 4770770 h 6858000"/>
              <a:gd name="connsiteX298" fmla="*/ 6038839 w 7467600"/>
              <a:gd name="connsiteY298" fmla="*/ 4764474 h 6858000"/>
              <a:gd name="connsiteX299" fmla="*/ 6038706 w 7467600"/>
              <a:gd name="connsiteY299" fmla="*/ 4763847 h 6858000"/>
              <a:gd name="connsiteX300" fmla="*/ 6037784 w 7467600"/>
              <a:gd name="connsiteY300" fmla="*/ 4764270 h 6858000"/>
              <a:gd name="connsiteX301" fmla="*/ 6038839 w 7467600"/>
              <a:gd name="connsiteY301" fmla="*/ 4764474 h 6858000"/>
              <a:gd name="connsiteX302" fmla="*/ 6040338 w 7467600"/>
              <a:gd name="connsiteY302" fmla="*/ 4771418 h 6858000"/>
              <a:gd name="connsiteX303" fmla="*/ 6024488 w 7467600"/>
              <a:gd name="connsiteY303" fmla="*/ 4809903 h 6858000"/>
              <a:gd name="connsiteX304" fmla="*/ 5599771 w 7467600"/>
              <a:gd name="connsiteY304" fmla="*/ 5509652 h 6858000"/>
              <a:gd name="connsiteX305" fmla="*/ 5548843 w 7467600"/>
              <a:gd name="connsiteY305" fmla="*/ 5563845 h 6858000"/>
              <a:gd name="connsiteX306" fmla="*/ 5940952 w 7467600"/>
              <a:gd name="connsiteY306" fmla="*/ 6250028 h 6858000"/>
              <a:gd name="connsiteX307" fmla="*/ 6043441 w 7467600"/>
              <a:gd name="connsiteY307" fmla="*/ 6665847 h 6858000"/>
              <a:gd name="connsiteX308" fmla="*/ 6093432 w 7467600"/>
              <a:gd name="connsiteY308" fmla="*/ 6858000 h 6858000"/>
              <a:gd name="connsiteX309" fmla="*/ 6034344 w 7467600"/>
              <a:gd name="connsiteY309" fmla="*/ 6858000 h 6858000"/>
              <a:gd name="connsiteX310" fmla="*/ 6026679 w 7467600"/>
              <a:gd name="connsiteY310" fmla="*/ 6836959 h 6858000"/>
              <a:gd name="connsiteX311" fmla="*/ 5800441 w 7467600"/>
              <a:gd name="connsiteY311" fmla="*/ 6335286 h 6858000"/>
              <a:gd name="connsiteX312" fmla="*/ 5526562 w 7467600"/>
              <a:gd name="connsiteY312" fmla="*/ 5705388 h 6858000"/>
              <a:gd name="connsiteX313" fmla="*/ 5519640 w 7467600"/>
              <a:gd name="connsiteY313" fmla="*/ 5683774 h 6858000"/>
              <a:gd name="connsiteX314" fmla="*/ 5844559 w 7467600"/>
              <a:gd name="connsiteY314" fmla="*/ 6553349 h 6858000"/>
              <a:gd name="connsiteX315" fmla="*/ 5975994 w 7467600"/>
              <a:gd name="connsiteY315" fmla="*/ 6858000 h 6858000"/>
              <a:gd name="connsiteX316" fmla="*/ 5898547 w 7467600"/>
              <a:gd name="connsiteY316" fmla="*/ 6858000 h 6858000"/>
              <a:gd name="connsiteX317" fmla="*/ 5682041 w 7467600"/>
              <a:gd name="connsiteY317" fmla="*/ 6355860 h 6858000"/>
              <a:gd name="connsiteX318" fmla="*/ 5461758 w 7467600"/>
              <a:gd name="connsiteY318" fmla="*/ 5820220 h 6858000"/>
              <a:gd name="connsiteX319" fmla="*/ 5237282 w 7467600"/>
              <a:gd name="connsiteY319" fmla="*/ 6579086 h 6858000"/>
              <a:gd name="connsiteX320" fmla="*/ 5115009 w 7467600"/>
              <a:gd name="connsiteY320" fmla="*/ 6858000 h 6858000"/>
              <a:gd name="connsiteX321" fmla="*/ 5028074 w 7467600"/>
              <a:gd name="connsiteY321" fmla="*/ 6858000 h 6858000"/>
              <a:gd name="connsiteX322" fmla="*/ 5079508 w 7467600"/>
              <a:gd name="connsiteY322" fmla="*/ 6749074 h 6858000"/>
              <a:gd name="connsiteX323" fmla="*/ 5371846 w 7467600"/>
              <a:gd name="connsiteY323" fmla="*/ 5924413 h 6858000"/>
              <a:gd name="connsiteX324" fmla="*/ 5270512 w 7467600"/>
              <a:gd name="connsiteY324" fmla="*/ 6138975 h 6858000"/>
              <a:gd name="connsiteX325" fmla="*/ 5062409 w 7467600"/>
              <a:gd name="connsiteY325" fmla="*/ 6653544 h 6858000"/>
              <a:gd name="connsiteX326" fmla="*/ 5036628 w 7467600"/>
              <a:gd name="connsiteY326" fmla="*/ 6754247 h 6858000"/>
              <a:gd name="connsiteX327" fmla="*/ 5009112 w 7467600"/>
              <a:gd name="connsiteY327" fmla="*/ 6858000 h 6858000"/>
              <a:gd name="connsiteX328" fmla="*/ 4976679 w 7467600"/>
              <a:gd name="connsiteY328" fmla="*/ 6858000 h 6858000"/>
              <a:gd name="connsiteX329" fmla="*/ 5006537 w 7467600"/>
              <a:gd name="connsiteY329" fmla="*/ 6747068 h 6858000"/>
              <a:gd name="connsiteX330" fmla="*/ 5032723 w 7467600"/>
              <a:gd name="connsiteY330" fmla="*/ 6644957 h 6858000"/>
              <a:gd name="connsiteX331" fmla="*/ 5242949 w 7467600"/>
              <a:gd name="connsiteY331" fmla="*/ 6125175 h 6858000"/>
              <a:gd name="connsiteX332" fmla="*/ 5286321 w 7467600"/>
              <a:gd name="connsiteY332" fmla="*/ 6033555 h 6858000"/>
              <a:gd name="connsiteX333" fmla="*/ 5008210 w 7467600"/>
              <a:gd name="connsiteY333" fmla="*/ 6649194 h 6858000"/>
              <a:gd name="connsiteX334" fmla="*/ 4986321 w 7467600"/>
              <a:gd name="connsiteY334" fmla="*/ 6765687 h 6858000"/>
              <a:gd name="connsiteX335" fmla="*/ 4973474 w 7467600"/>
              <a:gd name="connsiteY335" fmla="*/ 6858000 h 6858000"/>
              <a:gd name="connsiteX336" fmla="*/ 4907178 w 7467600"/>
              <a:gd name="connsiteY336" fmla="*/ 6858000 h 6858000"/>
              <a:gd name="connsiteX337" fmla="*/ 4910810 w 7467600"/>
              <a:gd name="connsiteY337" fmla="*/ 6829660 h 6858000"/>
              <a:gd name="connsiteX338" fmla="*/ 4987461 w 7467600"/>
              <a:gd name="connsiteY338" fmla="*/ 6432994 h 6858000"/>
              <a:gd name="connsiteX339" fmla="*/ 5179262 w 7467600"/>
              <a:gd name="connsiteY339" fmla="*/ 6035044 h 6858000"/>
              <a:gd name="connsiteX340" fmla="*/ 4689678 w 7467600"/>
              <a:gd name="connsiteY340" fmla="*/ 6440241 h 6858000"/>
              <a:gd name="connsiteX341" fmla="*/ 4477543 w 7467600"/>
              <a:gd name="connsiteY341" fmla="*/ 6674836 h 6858000"/>
              <a:gd name="connsiteX342" fmla="*/ 4329957 w 7467600"/>
              <a:gd name="connsiteY342" fmla="*/ 6858000 h 6858000"/>
              <a:gd name="connsiteX343" fmla="*/ 4218595 w 7467600"/>
              <a:gd name="connsiteY343" fmla="*/ 6858000 h 6858000"/>
              <a:gd name="connsiteX344" fmla="*/ 4368888 w 7467600"/>
              <a:gd name="connsiteY344" fmla="*/ 6668412 h 6858000"/>
              <a:gd name="connsiteX345" fmla="*/ 4563091 w 7467600"/>
              <a:gd name="connsiteY345" fmla="*/ 6442508 h 6858000"/>
              <a:gd name="connsiteX346" fmla="*/ 5387324 w 7467600"/>
              <a:gd name="connsiteY346" fmla="*/ 5705830 h 6858000"/>
              <a:gd name="connsiteX347" fmla="*/ 5073620 w 7467600"/>
              <a:gd name="connsiteY347" fmla="*/ 5955437 h 6858000"/>
              <a:gd name="connsiteX348" fmla="*/ 4689789 w 7467600"/>
              <a:gd name="connsiteY348" fmla="*/ 6268382 h 6858000"/>
              <a:gd name="connsiteX349" fmla="*/ 4418722 w 7467600"/>
              <a:gd name="connsiteY349" fmla="*/ 6570886 h 6858000"/>
              <a:gd name="connsiteX350" fmla="*/ 4214944 w 7467600"/>
              <a:gd name="connsiteY350" fmla="*/ 6858000 h 6858000"/>
              <a:gd name="connsiteX351" fmla="*/ 4177898 w 7467600"/>
              <a:gd name="connsiteY351" fmla="*/ 6858000 h 6858000"/>
              <a:gd name="connsiteX352" fmla="*/ 4391597 w 7467600"/>
              <a:gd name="connsiteY352" fmla="*/ 6556370 h 6858000"/>
              <a:gd name="connsiteX353" fmla="*/ 4668889 w 7467600"/>
              <a:gd name="connsiteY353" fmla="*/ 6246399 h 6858000"/>
              <a:gd name="connsiteX354" fmla="*/ 5055427 w 7467600"/>
              <a:gd name="connsiteY354" fmla="*/ 5931476 h 6858000"/>
              <a:gd name="connsiteX355" fmla="*/ 5371814 w 7467600"/>
              <a:gd name="connsiteY355" fmla="*/ 5678975 h 6858000"/>
              <a:gd name="connsiteX356" fmla="*/ 4987918 w 7467600"/>
              <a:gd name="connsiteY356" fmla="*/ 5838701 h 6858000"/>
              <a:gd name="connsiteX357" fmla="*/ 4317146 w 7467600"/>
              <a:gd name="connsiteY357" fmla="*/ 6587716 h 6858000"/>
              <a:gd name="connsiteX358" fmla="*/ 4171627 w 7467600"/>
              <a:gd name="connsiteY358" fmla="*/ 6858000 h 6858000"/>
              <a:gd name="connsiteX359" fmla="*/ 4081585 w 7467600"/>
              <a:gd name="connsiteY359" fmla="*/ 6858000 h 6858000"/>
              <a:gd name="connsiteX360" fmla="*/ 4238603 w 7467600"/>
              <a:gd name="connsiteY360" fmla="*/ 6559341 h 6858000"/>
              <a:gd name="connsiteX361" fmla="*/ 4778333 w 7467600"/>
              <a:gd name="connsiteY361" fmla="*/ 5873626 h 6858000"/>
              <a:gd name="connsiteX362" fmla="*/ 5414185 w 7467600"/>
              <a:gd name="connsiteY362" fmla="*/ 5573882 h 6858000"/>
              <a:gd name="connsiteX363" fmla="*/ 5959648 w 7467600"/>
              <a:gd name="connsiteY363" fmla="*/ 4760797 h 6858000"/>
              <a:gd name="connsiteX364" fmla="*/ 5355019 w 7467600"/>
              <a:gd name="connsiteY364" fmla="*/ 4734672 h 6858000"/>
              <a:gd name="connsiteX365" fmla="*/ 5083565 w 7467600"/>
              <a:gd name="connsiteY365" fmla="*/ 5179121 h 6858000"/>
              <a:gd name="connsiteX366" fmla="*/ 4713577 w 7467600"/>
              <a:gd name="connsiteY366" fmla="*/ 5616803 h 6858000"/>
              <a:gd name="connsiteX367" fmla="*/ 3989559 w 7467600"/>
              <a:gd name="connsiteY367" fmla="*/ 6145945 h 6858000"/>
              <a:gd name="connsiteX368" fmla="*/ 3939824 w 7467600"/>
              <a:gd name="connsiteY368" fmla="*/ 6066900 h 6858000"/>
              <a:gd name="connsiteX369" fmla="*/ 4584537 w 7467600"/>
              <a:gd name="connsiteY369" fmla="*/ 5324826 h 6858000"/>
              <a:gd name="connsiteX370" fmla="*/ 5037105 w 7467600"/>
              <a:gd name="connsiteY370" fmla="*/ 5088765 h 6858000"/>
              <a:gd name="connsiteX371" fmla="*/ 5039930 w 7467600"/>
              <a:gd name="connsiteY371" fmla="*/ 5089585 h 6858000"/>
              <a:gd name="connsiteX372" fmla="*/ 5263764 w 7467600"/>
              <a:gd name="connsiteY372" fmla="*/ 4735525 h 6858000"/>
              <a:gd name="connsiteX373" fmla="*/ 4086300 w 7467600"/>
              <a:gd name="connsiteY373" fmla="*/ 4884599 h 6858000"/>
              <a:gd name="connsiteX374" fmla="*/ 4085485 w 7467600"/>
              <a:gd name="connsiteY374" fmla="*/ 4899070 h 6858000"/>
              <a:gd name="connsiteX375" fmla="*/ 3871915 w 7467600"/>
              <a:gd name="connsiteY375" fmla="*/ 5253645 h 6858000"/>
              <a:gd name="connsiteX376" fmla="*/ 3799374 w 7467600"/>
              <a:gd name="connsiteY376" fmla="*/ 5466127 h 6858000"/>
              <a:gd name="connsiteX377" fmla="*/ 3498850 w 7467600"/>
              <a:gd name="connsiteY377" fmla="*/ 6661888 h 6858000"/>
              <a:gd name="connsiteX378" fmla="*/ 3399216 w 7467600"/>
              <a:gd name="connsiteY378" fmla="*/ 6858000 h 6858000"/>
              <a:gd name="connsiteX379" fmla="*/ 3303688 w 7467600"/>
              <a:gd name="connsiteY379" fmla="*/ 6858000 h 6858000"/>
              <a:gd name="connsiteX380" fmla="*/ 3391774 w 7467600"/>
              <a:gd name="connsiteY380" fmla="*/ 6697181 h 6858000"/>
              <a:gd name="connsiteX381" fmla="*/ 3735540 w 7467600"/>
              <a:gd name="connsiteY381" fmla="*/ 5546923 h 6858000"/>
              <a:gd name="connsiteX382" fmla="*/ 3729438 w 7467600"/>
              <a:gd name="connsiteY382" fmla="*/ 5569058 h 6858000"/>
              <a:gd name="connsiteX383" fmla="*/ 3707782 w 7467600"/>
              <a:gd name="connsiteY383" fmla="*/ 5644908 h 6858000"/>
              <a:gd name="connsiteX384" fmla="*/ 3583827 w 7467600"/>
              <a:gd name="connsiteY384" fmla="*/ 6039215 h 6858000"/>
              <a:gd name="connsiteX385" fmla="*/ 3547861 w 7467600"/>
              <a:gd name="connsiteY385" fmla="*/ 6129609 h 6858000"/>
              <a:gd name="connsiteX386" fmla="*/ 3490905 w 7467600"/>
              <a:gd name="connsiteY386" fmla="*/ 6277660 h 6858000"/>
              <a:gd name="connsiteX387" fmla="*/ 3455859 w 7467600"/>
              <a:gd name="connsiteY387" fmla="*/ 6391301 h 6858000"/>
              <a:gd name="connsiteX388" fmla="*/ 3429112 w 7467600"/>
              <a:gd name="connsiteY388" fmla="*/ 6479469 h 6858000"/>
              <a:gd name="connsiteX389" fmla="*/ 3304862 w 7467600"/>
              <a:gd name="connsiteY389" fmla="*/ 6796476 h 6858000"/>
              <a:gd name="connsiteX390" fmla="*/ 3276071 w 7467600"/>
              <a:gd name="connsiteY390" fmla="*/ 6858000 h 6858000"/>
              <a:gd name="connsiteX391" fmla="*/ 3240805 w 7467600"/>
              <a:gd name="connsiteY391" fmla="*/ 6858000 h 6858000"/>
              <a:gd name="connsiteX392" fmla="*/ 3275917 w 7467600"/>
              <a:gd name="connsiteY392" fmla="*/ 6783192 h 6858000"/>
              <a:gd name="connsiteX393" fmla="*/ 3399358 w 7467600"/>
              <a:gd name="connsiteY393" fmla="*/ 6469011 h 6858000"/>
              <a:gd name="connsiteX394" fmla="*/ 3425650 w 7467600"/>
              <a:gd name="connsiteY394" fmla="*/ 6381333 h 6858000"/>
              <a:gd name="connsiteX395" fmla="*/ 3460661 w 7467600"/>
              <a:gd name="connsiteY395" fmla="*/ 6266763 h 6858000"/>
              <a:gd name="connsiteX396" fmla="*/ 3518021 w 7467600"/>
              <a:gd name="connsiteY396" fmla="*/ 6117298 h 6858000"/>
              <a:gd name="connsiteX397" fmla="*/ 3554035 w 7467600"/>
              <a:gd name="connsiteY397" fmla="*/ 6027832 h 6858000"/>
              <a:gd name="connsiteX398" fmla="*/ 3677174 w 7467600"/>
              <a:gd name="connsiteY398" fmla="*/ 5636351 h 6858000"/>
              <a:gd name="connsiteX399" fmla="*/ 3698819 w 7467600"/>
              <a:gd name="connsiteY399" fmla="*/ 5560503 h 6858000"/>
              <a:gd name="connsiteX400" fmla="*/ 3702094 w 7467600"/>
              <a:gd name="connsiteY400" fmla="*/ 5549194 h 6858000"/>
              <a:gd name="connsiteX401" fmla="*/ 3398355 w 7467600"/>
              <a:gd name="connsiteY401" fmla="*/ 6094603 h 6858000"/>
              <a:gd name="connsiteX402" fmla="*/ 3193941 w 7467600"/>
              <a:gd name="connsiteY402" fmla="*/ 6798775 h 6858000"/>
              <a:gd name="connsiteX403" fmla="*/ 3184140 w 7467600"/>
              <a:gd name="connsiteY403" fmla="*/ 6858000 h 6858000"/>
              <a:gd name="connsiteX404" fmla="*/ 3099978 w 7467600"/>
              <a:gd name="connsiteY404" fmla="*/ 6858000 h 6858000"/>
              <a:gd name="connsiteX405" fmla="*/ 3101556 w 7467600"/>
              <a:gd name="connsiteY405" fmla="*/ 6843337 h 6858000"/>
              <a:gd name="connsiteX406" fmla="*/ 3370162 w 7467600"/>
              <a:gd name="connsiteY406" fmla="*/ 5785550 h 6858000"/>
              <a:gd name="connsiteX407" fmla="*/ 3746477 w 7467600"/>
              <a:gd name="connsiteY407" fmla="*/ 5377889 h 6858000"/>
              <a:gd name="connsiteX408" fmla="*/ 3863399 w 7467600"/>
              <a:gd name="connsiteY408" fmla="*/ 5087257 h 6858000"/>
              <a:gd name="connsiteX409" fmla="*/ 3968712 w 7467600"/>
              <a:gd name="connsiteY409" fmla="*/ 4913989 h 6858000"/>
              <a:gd name="connsiteX410" fmla="*/ 2792390 w 7467600"/>
              <a:gd name="connsiteY410" fmla="*/ 5382974 h 6858000"/>
              <a:gd name="connsiteX411" fmla="*/ 2714982 w 7467600"/>
              <a:gd name="connsiteY411" fmla="*/ 5427051 h 6858000"/>
              <a:gd name="connsiteX412" fmla="*/ 2813361 w 7467600"/>
              <a:gd name="connsiteY412" fmla="*/ 6023912 h 6858000"/>
              <a:gd name="connsiteX413" fmla="*/ 2688430 w 7467600"/>
              <a:gd name="connsiteY413" fmla="*/ 6801564 h 6858000"/>
              <a:gd name="connsiteX414" fmla="*/ 2629626 w 7467600"/>
              <a:gd name="connsiteY414" fmla="*/ 6763394 h 6858000"/>
              <a:gd name="connsiteX415" fmla="*/ 2565328 w 7467600"/>
              <a:gd name="connsiteY415" fmla="*/ 5516399 h 6858000"/>
              <a:gd name="connsiteX416" fmla="*/ 1922999 w 7467600"/>
              <a:gd name="connsiteY416" fmla="*/ 5980343 h 6858000"/>
              <a:gd name="connsiteX417" fmla="*/ 1950261 w 7467600"/>
              <a:gd name="connsiteY417" fmla="*/ 6405858 h 6858000"/>
              <a:gd name="connsiteX418" fmla="*/ 2365554 w 7467600"/>
              <a:gd name="connsiteY418" fmla="*/ 6759107 h 6858000"/>
              <a:gd name="connsiteX419" fmla="*/ 2424142 w 7467600"/>
              <a:gd name="connsiteY419" fmla="*/ 6858000 h 6858000"/>
              <a:gd name="connsiteX420" fmla="*/ 2395994 w 7467600"/>
              <a:gd name="connsiteY420" fmla="*/ 6858000 h 6858000"/>
              <a:gd name="connsiteX421" fmla="*/ 2392863 w 7467600"/>
              <a:gd name="connsiteY421" fmla="*/ 6852964 h 6858000"/>
              <a:gd name="connsiteX422" fmla="*/ 2017589 w 7467600"/>
              <a:gd name="connsiteY422" fmla="*/ 6493982 h 6858000"/>
              <a:gd name="connsiteX423" fmla="*/ 2147336 w 7467600"/>
              <a:gd name="connsiteY423" fmla="*/ 6594052 h 6858000"/>
              <a:gd name="connsiteX424" fmla="*/ 2207047 w 7467600"/>
              <a:gd name="connsiteY424" fmla="*/ 6654540 h 6858000"/>
              <a:gd name="connsiteX425" fmla="*/ 2299106 w 7467600"/>
              <a:gd name="connsiteY425" fmla="*/ 6778931 h 6858000"/>
              <a:gd name="connsiteX426" fmla="*/ 2314430 w 7467600"/>
              <a:gd name="connsiteY426" fmla="*/ 6801144 h 6858000"/>
              <a:gd name="connsiteX427" fmla="*/ 2352406 w 7467600"/>
              <a:gd name="connsiteY427" fmla="*/ 6858000 h 6858000"/>
              <a:gd name="connsiteX428" fmla="*/ 2314492 w 7467600"/>
              <a:gd name="connsiteY428" fmla="*/ 6858000 h 6858000"/>
              <a:gd name="connsiteX429" fmla="*/ 2288095 w 7467600"/>
              <a:gd name="connsiteY429" fmla="*/ 6818030 h 6858000"/>
              <a:gd name="connsiteX430" fmla="*/ 2272768 w 7467600"/>
              <a:gd name="connsiteY430" fmla="*/ 6795822 h 6858000"/>
              <a:gd name="connsiteX431" fmla="*/ 2182715 w 7467600"/>
              <a:gd name="connsiteY431" fmla="*/ 6675071 h 6858000"/>
              <a:gd name="connsiteX432" fmla="*/ 2032061 w 7467600"/>
              <a:gd name="connsiteY432" fmla="*/ 6541380 h 6858000"/>
              <a:gd name="connsiteX433" fmla="*/ 2257220 w 7467600"/>
              <a:gd name="connsiteY433" fmla="*/ 6826257 h 6858000"/>
              <a:gd name="connsiteX434" fmla="*/ 2281324 w 7467600"/>
              <a:gd name="connsiteY434" fmla="*/ 6858000 h 6858000"/>
              <a:gd name="connsiteX435" fmla="*/ 2242860 w 7467600"/>
              <a:gd name="connsiteY435" fmla="*/ 6858000 h 6858000"/>
              <a:gd name="connsiteX436" fmla="*/ 2232818 w 7467600"/>
              <a:gd name="connsiteY436" fmla="*/ 6844926 h 6858000"/>
              <a:gd name="connsiteX437" fmla="*/ 1990172 w 7467600"/>
              <a:gd name="connsiteY437" fmla="*/ 6542121 h 6858000"/>
              <a:gd name="connsiteX438" fmla="*/ 2124090 w 7467600"/>
              <a:gd name="connsiteY438" fmla="*/ 6761017 h 6858000"/>
              <a:gd name="connsiteX439" fmla="*/ 2200380 w 7467600"/>
              <a:gd name="connsiteY439" fmla="*/ 6858000 h 6858000"/>
              <a:gd name="connsiteX440" fmla="*/ 2147507 w 7467600"/>
              <a:gd name="connsiteY440" fmla="*/ 6858000 h 6858000"/>
              <a:gd name="connsiteX441" fmla="*/ 2070668 w 7467600"/>
              <a:gd name="connsiteY441" fmla="*/ 6761520 h 6858000"/>
              <a:gd name="connsiteX442" fmla="*/ 1975142 w 7467600"/>
              <a:gd name="connsiteY442" fmla="*/ 6585570 h 6858000"/>
              <a:gd name="connsiteX443" fmla="*/ 2050035 w 7467600"/>
              <a:gd name="connsiteY443" fmla="*/ 6813345 h 6858000"/>
              <a:gd name="connsiteX444" fmla="*/ 2063025 w 7467600"/>
              <a:gd name="connsiteY444" fmla="*/ 6858000 h 6858000"/>
              <a:gd name="connsiteX445" fmla="*/ 2021675 w 7467600"/>
              <a:gd name="connsiteY445" fmla="*/ 6858000 h 6858000"/>
              <a:gd name="connsiteX446" fmla="*/ 2019308 w 7467600"/>
              <a:gd name="connsiteY446" fmla="*/ 6847118 h 6858000"/>
              <a:gd name="connsiteX447" fmla="*/ 1938835 w 7467600"/>
              <a:gd name="connsiteY447" fmla="*/ 6551160 h 6858000"/>
              <a:gd name="connsiteX448" fmla="*/ 1953230 w 7467600"/>
              <a:gd name="connsiteY448" fmla="*/ 6759699 h 6858000"/>
              <a:gd name="connsiteX449" fmla="*/ 1956763 w 7467600"/>
              <a:gd name="connsiteY449" fmla="*/ 6778191 h 6858000"/>
              <a:gd name="connsiteX450" fmla="*/ 1967925 w 7467600"/>
              <a:gd name="connsiteY450" fmla="*/ 6858000 h 6858000"/>
              <a:gd name="connsiteX451" fmla="*/ 1936622 w 7467600"/>
              <a:gd name="connsiteY451" fmla="*/ 6858000 h 6858000"/>
              <a:gd name="connsiteX452" fmla="*/ 1926261 w 7467600"/>
              <a:gd name="connsiteY452" fmla="*/ 6784064 h 6858000"/>
              <a:gd name="connsiteX453" fmla="*/ 1922724 w 7467600"/>
              <a:gd name="connsiteY453" fmla="*/ 6765577 h 6858000"/>
              <a:gd name="connsiteX454" fmla="*/ 1904650 w 7467600"/>
              <a:gd name="connsiteY454" fmla="*/ 6639616 h 6858000"/>
              <a:gd name="connsiteX455" fmla="*/ 1885273 w 7467600"/>
              <a:gd name="connsiteY455" fmla="*/ 6858000 h 6858000"/>
              <a:gd name="connsiteX456" fmla="*/ 1854363 w 7467600"/>
              <a:gd name="connsiteY456" fmla="*/ 6858000 h 6858000"/>
              <a:gd name="connsiteX457" fmla="*/ 1880391 w 7467600"/>
              <a:gd name="connsiteY457" fmla="*/ 6603796 h 6858000"/>
              <a:gd name="connsiteX458" fmla="*/ 1818273 w 7467600"/>
              <a:gd name="connsiteY458" fmla="*/ 6715729 h 6858000"/>
              <a:gd name="connsiteX459" fmla="*/ 1794691 w 7467600"/>
              <a:gd name="connsiteY459" fmla="*/ 6843239 h 6858000"/>
              <a:gd name="connsiteX460" fmla="*/ 1794914 w 7467600"/>
              <a:gd name="connsiteY460" fmla="*/ 6858000 h 6858000"/>
              <a:gd name="connsiteX461" fmla="*/ 1746128 w 7467600"/>
              <a:gd name="connsiteY461" fmla="*/ 6858000 h 6858000"/>
              <a:gd name="connsiteX462" fmla="*/ 1753934 w 7467600"/>
              <a:gd name="connsiteY462" fmla="*/ 6724796 h 6858000"/>
              <a:gd name="connsiteX463" fmla="*/ 1792053 w 7467600"/>
              <a:gd name="connsiteY463" fmla="*/ 6572396 h 6858000"/>
              <a:gd name="connsiteX464" fmla="*/ 1862248 w 7467600"/>
              <a:gd name="connsiteY464" fmla="*/ 6266397 h 6858000"/>
              <a:gd name="connsiteX465" fmla="*/ 1862250 w 7467600"/>
              <a:gd name="connsiteY465" fmla="*/ 6033531 h 6858000"/>
              <a:gd name="connsiteX466" fmla="*/ 1211999 w 7467600"/>
              <a:gd name="connsiteY466" fmla="*/ 6683610 h 6858000"/>
              <a:gd name="connsiteX467" fmla="*/ 1213266 w 7467600"/>
              <a:gd name="connsiteY467" fmla="*/ 6691947 h 6858000"/>
              <a:gd name="connsiteX468" fmla="*/ 1203370 w 7467600"/>
              <a:gd name="connsiteY468" fmla="*/ 6850676 h 6858000"/>
              <a:gd name="connsiteX469" fmla="*/ 1203671 w 7467600"/>
              <a:gd name="connsiteY469" fmla="*/ 6858000 h 6858000"/>
              <a:gd name="connsiteX470" fmla="*/ 1143180 w 7467600"/>
              <a:gd name="connsiteY470" fmla="*/ 6858000 h 6858000"/>
              <a:gd name="connsiteX471" fmla="*/ 1142176 w 7467600"/>
              <a:gd name="connsiteY471" fmla="*/ 6766045 h 6858000"/>
              <a:gd name="connsiteX472" fmla="*/ 1067484 w 7467600"/>
              <a:gd name="connsiteY472" fmla="*/ 6858000 h 6858000"/>
              <a:gd name="connsiteX473" fmla="*/ 953928 w 7467600"/>
              <a:gd name="connsiteY473" fmla="*/ 6858000 h 6858000"/>
              <a:gd name="connsiteX474" fmla="*/ 959715 w 7467600"/>
              <a:gd name="connsiteY474" fmla="*/ 6850185 h 6858000"/>
              <a:gd name="connsiteX475" fmla="*/ 1483788 w 7467600"/>
              <a:gd name="connsiteY475" fmla="*/ 6259174 h 6858000"/>
              <a:gd name="connsiteX476" fmla="*/ 1100671 w 7467600"/>
              <a:gd name="connsiteY476" fmla="*/ 6252137 h 6858000"/>
              <a:gd name="connsiteX477" fmla="*/ 1090144 w 7467600"/>
              <a:gd name="connsiteY477" fmla="*/ 6256748 h 6858000"/>
              <a:gd name="connsiteX478" fmla="*/ 1095872 w 7467600"/>
              <a:gd name="connsiteY478" fmla="*/ 6271892 h 6858000"/>
              <a:gd name="connsiteX479" fmla="*/ 262785 w 7467600"/>
              <a:gd name="connsiteY479" fmla="*/ 6845450 h 6858000"/>
              <a:gd name="connsiteX480" fmla="*/ 209968 w 7467600"/>
              <a:gd name="connsiteY480" fmla="*/ 6770713 h 6858000"/>
              <a:gd name="connsiteX481" fmla="*/ 873460 w 7467600"/>
              <a:gd name="connsiteY481" fmla="*/ 6253768 h 6858000"/>
              <a:gd name="connsiteX482" fmla="*/ 192686 w 7467600"/>
              <a:gd name="connsiteY482" fmla="*/ 5849257 h 6858000"/>
              <a:gd name="connsiteX483" fmla="*/ 4696 w 7467600"/>
              <a:gd name="connsiteY483" fmla="*/ 5697668 h 6858000"/>
              <a:gd name="connsiteX484" fmla="*/ 0 w 7467600"/>
              <a:gd name="connsiteY484" fmla="*/ 5689984 h 6858000"/>
              <a:gd name="connsiteX485" fmla="*/ 0 w 7467600"/>
              <a:gd name="connsiteY485" fmla="*/ 5513472 h 6858000"/>
              <a:gd name="connsiteX486" fmla="*/ 174101 w 7467600"/>
              <a:gd name="connsiteY486" fmla="*/ 5620277 h 6858000"/>
              <a:gd name="connsiteX487" fmla="*/ 891800 w 7467600"/>
              <a:gd name="connsiteY487" fmla="*/ 6036935 h 6858000"/>
              <a:gd name="connsiteX488" fmla="*/ 1072219 w 7467600"/>
              <a:gd name="connsiteY488" fmla="*/ 6169443 h 6858000"/>
              <a:gd name="connsiteX489" fmla="*/ 1074117 w 7467600"/>
              <a:gd name="connsiteY489" fmla="*/ 6170301 h 6858000"/>
              <a:gd name="connsiteX490" fmla="*/ 1083114 w 7467600"/>
              <a:gd name="connsiteY490" fmla="*/ 6174131 h 6858000"/>
              <a:gd name="connsiteX491" fmla="*/ 1543010 w 7467600"/>
              <a:gd name="connsiteY491" fmla="*/ 6191140 h 6858000"/>
              <a:gd name="connsiteX492" fmla="*/ 1551080 w 7467600"/>
              <a:gd name="connsiteY492" fmla="*/ 6195006 h 6858000"/>
              <a:gd name="connsiteX493" fmla="*/ 2345443 w 7467600"/>
              <a:gd name="connsiteY493" fmla="*/ 5549882 h 6858000"/>
              <a:gd name="connsiteX494" fmla="*/ 1721499 w 7467600"/>
              <a:gd name="connsiteY494" fmla="*/ 5599969 h 6858000"/>
              <a:gd name="connsiteX495" fmla="*/ 767716 w 7467600"/>
              <a:gd name="connsiteY495" fmla="*/ 5472768 h 6858000"/>
              <a:gd name="connsiteX496" fmla="*/ 722147 w 7467600"/>
              <a:gd name="connsiteY496" fmla="*/ 5393091 h 6858000"/>
              <a:gd name="connsiteX497" fmla="*/ 1485552 w 7467600"/>
              <a:gd name="connsiteY497" fmla="*/ 5313202 h 6858000"/>
              <a:gd name="connsiteX498" fmla="*/ 2143004 w 7467600"/>
              <a:gd name="connsiteY498" fmla="*/ 5402420 h 6858000"/>
              <a:gd name="connsiteX499" fmla="*/ 1933391 w 7467600"/>
              <a:gd name="connsiteY499" fmla="*/ 5156971 h 6858000"/>
              <a:gd name="connsiteX500" fmla="*/ 1827118 w 7467600"/>
              <a:gd name="connsiteY500" fmla="*/ 4968410 h 6858000"/>
              <a:gd name="connsiteX501" fmla="*/ 1837349 w 7467600"/>
              <a:gd name="connsiteY501" fmla="*/ 4956357 h 6858000"/>
              <a:gd name="connsiteX502" fmla="*/ 2162835 w 7467600"/>
              <a:gd name="connsiteY502" fmla="*/ 5187853 h 6858000"/>
              <a:gd name="connsiteX503" fmla="*/ 2257167 w 7467600"/>
              <a:gd name="connsiteY503" fmla="*/ 5462123 h 6858000"/>
              <a:gd name="connsiteX504" fmla="*/ 2261598 w 7467600"/>
              <a:gd name="connsiteY504" fmla="*/ 5467998 h 6858000"/>
              <a:gd name="connsiteX505" fmla="*/ 2437177 w 7467600"/>
              <a:gd name="connsiteY505" fmla="*/ 5479608 h 6858000"/>
              <a:gd name="connsiteX506" fmla="*/ 2445247 w 7467600"/>
              <a:gd name="connsiteY506" fmla="*/ 5483476 h 6858000"/>
              <a:gd name="connsiteX507" fmla="*/ 2743626 w 7467600"/>
              <a:gd name="connsiteY507" fmla="*/ 5304819 h 6858000"/>
              <a:gd name="connsiteX508" fmla="*/ 3048102 w 7467600"/>
              <a:gd name="connsiteY508" fmla="*/ 5150595 h 6858000"/>
              <a:gd name="connsiteX509" fmla="*/ 1799414 w 7467600"/>
              <a:gd name="connsiteY509" fmla="*/ 4694732 h 6858000"/>
              <a:gd name="connsiteX510" fmla="*/ 1771735 w 7467600"/>
              <a:gd name="connsiteY510" fmla="*/ 4619929 h 6858000"/>
              <a:gd name="connsiteX511" fmla="*/ 3104273 w 7467600"/>
              <a:gd name="connsiteY511" fmla="*/ 5076159 h 6858000"/>
              <a:gd name="connsiteX512" fmla="*/ 3113245 w 7467600"/>
              <a:gd name="connsiteY512" fmla="*/ 5090705 h 6858000"/>
              <a:gd name="connsiteX513" fmla="*/ 3126294 w 7467600"/>
              <a:gd name="connsiteY513" fmla="*/ 5114400 h 6858000"/>
              <a:gd name="connsiteX514" fmla="*/ 3937433 w 7467600"/>
              <a:gd name="connsiteY514" fmla="*/ 4830473 h 6858000"/>
              <a:gd name="connsiteX515" fmla="*/ 3590475 w 7467600"/>
              <a:gd name="connsiteY515" fmla="*/ 4597974 h 6858000"/>
              <a:gd name="connsiteX516" fmla="*/ 3100264 w 7467600"/>
              <a:gd name="connsiteY516" fmla="*/ 4579845 h 6858000"/>
              <a:gd name="connsiteX517" fmla="*/ 2183576 w 7467600"/>
              <a:gd name="connsiteY517" fmla="*/ 4227150 h 6858000"/>
              <a:gd name="connsiteX518" fmla="*/ 2151029 w 7467600"/>
              <a:gd name="connsiteY518" fmla="*/ 4146947 h 6858000"/>
              <a:gd name="connsiteX519" fmla="*/ 3563434 w 7467600"/>
              <a:gd name="connsiteY519" fmla="*/ 4469115 h 6858000"/>
              <a:gd name="connsiteX520" fmla="*/ 3177952 w 7467600"/>
              <a:gd name="connsiteY520" fmla="*/ 3657386 h 6858000"/>
              <a:gd name="connsiteX521" fmla="*/ 3189263 w 7467600"/>
              <a:gd name="connsiteY521" fmla="*/ 3625726 h 6858000"/>
              <a:gd name="connsiteX522" fmla="*/ 3560912 w 7467600"/>
              <a:gd name="connsiteY522" fmla="*/ 4079863 h 6858000"/>
              <a:gd name="connsiteX523" fmla="*/ 3626636 w 7467600"/>
              <a:gd name="connsiteY523" fmla="*/ 4512230 h 6858000"/>
              <a:gd name="connsiteX524" fmla="*/ 3653088 w 7467600"/>
              <a:gd name="connsiteY524" fmla="*/ 4521417 h 6858000"/>
              <a:gd name="connsiteX525" fmla="*/ 3988128 w 7467600"/>
              <a:gd name="connsiteY525" fmla="*/ 4817267 h 6858000"/>
              <a:gd name="connsiteX526" fmla="*/ 4830582 w 7467600"/>
              <a:gd name="connsiteY526" fmla="*/ 4676000 h 6858000"/>
              <a:gd name="connsiteX527" fmla="*/ 4830100 w 7467600"/>
              <a:gd name="connsiteY527" fmla="*/ 4675554 h 6858000"/>
              <a:gd name="connsiteX528" fmla="*/ 4036318 w 7467600"/>
              <a:gd name="connsiteY528" fmla="*/ 4147013 h 6858000"/>
              <a:gd name="connsiteX529" fmla="*/ 3432098 w 7467600"/>
              <a:gd name="connsiteY529" fmla="*/ 3537312 h 6858000"/>
              <a:gd name="connsiteX530" fmla="*/ 3446761 w 7467600"/>
              <a:gd name="connsiteY530" fmla="*/ 3461278 h 6858000"/>
              <a:gd name="connsiteX531" fmla="*/ 4419733 w 7467600"/>
              <a:gd name="connsiteY531" fmla="*/ 3963555 h 6858000"/>
              <a:gd name="connsiteX532" fmla="*/ 4781371 w 7467600"/>
              <a:gd name="connsiteY532" fmla="*/ 4458604 h 6858000"/>
              <a:gd name="connsiteX533" fmla="*/ 4780440 w 7467600"/>
              <a:gd name="connsiteY533" fmla="*/ 4470290 h 6858000"/>
              <a:gd name="connsiteX534" fmla="*/ 4898954 w 7467600"/>
              <a:gd name="connsiteY534" fmla="*/ 4662092 h 6858000"/>
              <a:gd name="connsiteX535" fmla="*/ 4900699 w 7467600"/>
              <a:gd name="connsiteY535" fmla="*/ 4670867 h 6858000"/>
              <a:gd name="connsiteX536" fmla="*/ 5714511 w 7467600"/>
              <a:gd name="connsiteY536" fmla="*/ 4663483 h 6858000"/>
              <a:gd name="connsiteX537" fmla="*/ 5464793 w 7467600"/>
              <a:gd name="connsiteY537" fmla="*/ 4393556 h 6858000"/>
              <a:gd name="connsiteX538" fmla="*/ 5461897 w 7467600"/>
              <a:gd name="connsiteY538" fmla="*/ 4390879 h 6858000"/>
              <a:gd name="connsiteX539" fmla="*/ 4294126 w 7467600"/>
              <a:gd name="connsiteY539" fmla="*/ 3303048 h 6858000"/>
              <a:gd name="connsiteX540" fmla="*/ 4305321 w 7467600"/>
              <a:gd name="connsiteY540" fmla="*/ 3256953 h 6858000"/>
              <a:gd name="connsiteX541" fmla="*/ 4949299 w 7467600"/>
              <a:gd name="connsiteY541" fmla="*/ 3766336 h 6858000"/>
              <a:gd name="connsiteX542" fmla="*/ 5291452 w 7467600"/>
              <a:gd name="connsiteY542" fmla="*/ 4076801 h 6858000"/>
              <a:gd name="connsiteX543" fmla="*/ 5434998 w 7467600"/>
              <a:gd name="connsiteY543" fmla="*/ 4254100 h 6858000"/>
              <a:gd name="connsiteX544" fmla="*/ 5351015 w 7467600"/>
              <a:gd name="connsiteY544" fmla="*/ 3760989 h 6858000"/>
              <a:gd name="connsiteX545" fmla="*/ 5413780 w 7467600"/>
              <a:gd name="connsiteY545" fmla="*/ 2966265 h 6858000"/>
              <a:gd name="connsiteX546" fmla="*/ 5425627 w 7467600"/>
              <a:gd name="connsiteY546" fmla="*/ 2954192 h 6858000"/>
              <a:gd name="connsiteX547" fmla="*/ 6604735 w 7467600"/>
              <a:gd name="connsiteY547" fmla="*/ 2041381 h 6858000"/>
              <a:gd name="connsiteX548" fmla="*/ 7204487 w 7467600"/>
              <a:gd name="connsiteY548" fmla="*/ 2742112 h 6858000"/>
              <a:gd name="connsiteX549" fmla="*/ 7131592 w 7467600"/>
              <a:gd name="connsiteY549" fmla="*/ 2672096 h 6858000"/>
              <a:gd name="connsiteX550" fmla="*/ 6996344 w 7467600"/>
              <a:gd name="connsiteY550" fmla="*/ 2518310 h 6858000"/>
              <a:gd name="connsiteX551" fmla="*/ 6735495 w 7467600"/>
              <a:gd name="connsiteY551" fmla="*/ 2196890 h 6858000"/>
              <a:gd name="connsiteX552" fmla="*/ 6721901 w 7467600"/>
              <a:gd name="connsiteY552" fmla="*/ 2179274 h 6858000"/>
              <a:gd name="connsiteX553" fmla="*/ 6604735 w 7467600"/>
              <a:gd name="connsiteY553" fmla="*/ 2041381 h 6858000"/>
              <a:gd name="connsiteX554" fmla="*/ 6591670 w 7467600"/>
              <a:gd name="connsiteY554" fmla="*/ 1988277 h 6858000"/>
              <a:gd name="connsiteX555" fmla="*/ 6747349 w 7467600"/>
              <a:gd name="connsiteY555" fmla="*/ 2160069 h 6858000"/>
              <a:gd name="connsiteX556" fmla="*/ 6760943 w 7467600"/>
              <a:gd name="connsiteY556" fmla="*/ 2177686 h 6858000"/>
              <a:gd name="connsiteX557" fmla="*/ 7021065 w 7467600"/>
              <a:gd name="connsiteY557" fmla="*/ 2498102 h 6858000"/>
              <a:gd name="connsiteX558" fmla="*/ 7155223 w 7467600"/>
              <a:gd name="connsiteY558" fmla="*/ 2650386 h 6858000"/>
              <a:gd name="connsiteX559" fmla="*/ 7203167 w 7467600"/>
              <a:gd name="connsiteY559" fmla="*/ 2697288 h 6858000"/>
              <a:gd name="connsiteX560" fmla="*/ 6937703 w 7467600"/>
              <a:gd name="connsiteY560" fmla="*/ 2321981 h 6858000"/>
              <a:gd name="connsiteX561" fmla="*/ 6591670 w 7467600"/>
              <a:gd name="connsiteY561" fmla="*/ 1988277 h 6858000"/>
              <a:gd name="connsiteX562" fmla="*/ 5798671 w 7467600"/>
              <a:gd name="connsiteY562" fmla="*/ 1981601 h 6858000"/>
              <a:gd name="connsiteX563" fmla="*/ 5754709 w 7467600"/>
              <a:gd name="connsiteY563" fmla="*/ 2071454 h 6858000"/>
              <a:gd name="connsiteX564" fmla="*/ 5763044 w 7467600"/>
              <a:gd name="connsiteY564" fmla="*/ 2842206 h 6858000"/>
              <a:gd name="connsiteX565" fmla="*/ 5764974 w 7467600"/>
              <a:gd name="connsiteY565" fmla="*/ 2799609 h 6858000"/>
              <a:gd name="connsiteX566" fmla="*/ 5767665 w 7467600"/>
              <a:gd name="connsiteY566" fmla="*/ 2666409 h 6858000"/>
              <a:gd name="connsiteX567" fmla="*/ 5763055 w 7467600"/>
              <a:gd name="connsiteY567" fmla="*/ 2579705 h 6858000"/>
              <a:gd name="connsiteX568" fmla="*/ 5758079 w 7467600"/>
              <a:gd name="connsiteY568" fmla="*/ 2492508 h 6858000"/>
              <a:gd name="connsiteX569" fmla="*/ 5779325 w 7467600"/>
              <a:gd name="connsiteY569" fmla="*/ 2197069 h 6858000"/>
              <a:gd name="connsiteX570" fmla="*/ 5798671 w 7467600"/>
              <a:gd name="connsiteY570" fmla="*/ 1981601 h 6858000"/>
              <a:gd name="connsiteX571" fmla="*/ 5829202 w 7467600"/>
              <a:gd name="connsiteY571" fmla="*/ 1971679 h 6858000"/>
              <a:gd name="connsiteX572" fmla="*/ 5809558 w 7467600"/>
              <a:gd name="connsiteY572" fmla="*/ 2198043 h 6858000"/>
              <a:gd name="connsiteX573" fmla="*/ 5788653 w 7467600"/>
              <a:gd name="connsiteY573" fmla="*/ 2489430 h 6858000"/>
              <a:gd name="connsiteX574" fmla="*/ 5793439 w 7467600"/>
              <a:gd name="connsiteY574" fmla="*/ 2575235 h 6858000"/>
              <a:gd name="connsiteX575" fmla="*/ 5796837 w 7467600"/>
              <a:gd name="connsiteY575" fmla="*/ 2637633 h 6858000"/>
              <a:gd name="connsiteX576" fmla="*/ 5818614 w 7467600"/>
              <a:gd name="connsiteY576" fmla="*/ 2473055 h 6858000"/>
              <a:gd name="connsiteX577" fmla="*/ 5829202 w 7467600"/>
              <a:gd name="connsiteY577" fmla="*/ 1971679 h 6858000"/>
              <a:gd name="connsiteX578" fmla="*/ 5911389 w 7467600"/>
              <a:gd name="connsiteY578" fmla="*/ 1898371 h 6858000"/>
              <a:gd name="connsiteX579" fmla="*/ 6237627 w 7467600"/>
              <a:gd name="connsiteY579" fmla="*/ 2231921 h 6858000"/>
              <a:gd name="connsiteX580" fmla="*/ 5911389 w 7467600"/>
              <a:gd name="connsiteY580" fmla="*/ 1898371 h 6858000"/>
              <a:gd name="connsiteX581" fmla="*/ 6944437 w 7467600"/>
              <a:gd name="connsiteY581" fmla="*/ 1575402 h 6858000"/>
              <a:gd name="connsiteX582" fmla="*/ 6304730 w 7467600"/>
              <a:gd name="connsiteY582" fmla="*/ 1766654 h 6858000"/>
              <a:gd name="connsiteX583" fmla="*/ 6944437 w 7467600"/>
              <a:gd name="connsiteY583" fmla="*/ 1575402 h 6858000"/>
              <a:gd name="connsiteX584" fmla="*/ 7019523 w 7467600"/>
              <a:gd name="connsiteY584" fmla="*/ 1519450 h 6858000"/>
              <a:gd name="connsiteX585" fmla="*/ 6298091 w 7467600"/>
              <a:gd name="connsiteY585" fmla="*/ 1737122 h 6858000"/>
              <a:gd name="connsiteX586" fmla="*/ 7019523 w 7467600"/>
              <a:gd name="connsiteY586" fmla="*/ 1519450 h 6858000"/>
              <a:gd name="connsiteX587" fmla="*/ 2399523 w 7467600"/>
              <a:gd name="connsiteY587" fmla="*/ 1428234 h 6858000"/>
              <a:gd name="connsiteX588" fmla="*/ 2224982 w 7467600"/>
              <a:gd name="connsiteY588" fmla="*/ 1826201 h 6858000"/>
              <a:gd name="connsiteX589" fmla="*/ 2096099 w 7467600"/>
              <a:gd name="connsiteY589" fmla="*/ 2345900 h 6858000"/>
              <a:gd name="connsiteX590" fmla="*/ 2283317 w 7467600"/>
              <a:gd name="connsiteY590" fmla="*/ 1796925 h 6858000"/>
              <a:gd name="connsiteX591" fmla="*/ 2399523 w 7467600"/>
              <a:gd name="connsiteY591" fmla="*/ 1428234 h 6858000"/>
              <a:gd name="connsiteX592" fmla="*/ 2448558 w 7467600"/>
              <a:gd name="connsiteY592" fmla="*/ 1373435 h 6858000"/>
              <a:gd name="connsiteX593" fmla="*/ 2312521 w 7467600"/>
              <a:gd name="connsiteY593" fmla="*/ 1806140 h 6858000"/>
              <a:gd name="connsiteX594" fmla="*/ 2127533 w 7467600"/>
              <a:gd name="connsiteY594" fmla="*/ 2348380 h 6858000"/>
              <a:gd name="connsiteX595" fmla="*/ 2358080 w 7467600"/>
              <a:gd name="connsiteY595" fmla="*/ 1866134 h 6858000"/>
              <a:gd name="connsiteX596" fmla="*/ 2407436 w 7467600"/>
              <a:gd name="connsiteY596" fmla="*/ 1651070 h 6858000"/>
              <a:gd name="connsiteX597" fmla="*/ 2448558 w 7467600"/>
              <a:gd name="connsiteY597" fmla="*/ 1373435 h 6858000"/>
              <a:gd name="connsiteX598" fmla="*/ 278707 w 7467600"/>
              <a:gd name="connsiteY598" fmla="*/ 1352270 h 6858000"/>
              <a:gd name="connsiteX599" fmla="*/ 321570 w 7467600"/>
              <a:gd name="connsiteY599" fmla="*/ 1861610 h 6858000"/>
              <a:gd name="connsiteX600" fmla="*/ 294281 w 7467600"/>
              <a:gd name="connsiteY600" fmla="*/ 1440658 h 6858000"/>
              <a:gd name="connsiteX601" fmla="*/ 278707 w 7467600"/>
              <a:gd name="connsiteY601" fmla="*/ 1352270 h 6858000"/>
              <a:gd name="connsiteX602" fmla="*/ 1423821 w 7467600"/>
              <a:gd name="connsiteY602" fmla="*/ 1351958 h 6858000"/>
              <a:gd name="connsiteX603" fmla="*/ 1638521 w 7467600"/>
              <a:gd name="connsiteY603" fmla="*/ 1908470 h 6858000"/>
              <a:gd name="connsiteX604" fmla="*/ 1754199 w 7467600"/>
              <a:gd name="connsiteY604" fmla="*/ 2149284 h 6858000"/>
              <a:gd name="connsiteX605" fmla="*/ 1908359 w 7467600"/>
              <a:gd name="connsiteY605" fmla="*/ 2364988 h 6858000"/>
              <a:gd name="connsiteX606" fmla="*/ 1647661 w 7467600"/>
              <a:gd name="connsiteY606" fmla="*/ 1825945 h 6858000"/>
              <a:gd name="connsiteX607" fmla="*/ 1423821 w 7467600"/>
              <a:gd name="connsiteY607" fmla="*/ 1351958 h 6858000"/>
              <a:gd name="connsiteX608" fmla="*/ 1431890 w 7467600"/>
              <a:gd name="connsiteY608" fmla="*/ 1306475 h 6858000"/>
              <a:gd name="connsiteX609" fmla="*/ 1507597 w 7467600"/>
              <a:gd name="connsiteY609" fmla="*/ 1446132 h 6858000"/>
              <a:gd name="connsiteX610" fmla="*/ 1674586 w 7467600"/>
              <a:gd name="connsiteY610" fmla="*/ 1813832 h 6858000"/>
              <a:gd name="connsiteX611" fmla="*/ 1815950 w 7467600"/>
              <a:gd name="connsiteY611" fmla="*/ 2128564 h 6858000"/>
              <a:gd name="connsiteX612" fmla="*/ 1984242 w 7467600"/>
              <a:gd name="connsiteY612" fmla="*/ 2430829 h 6858000"/>
              <a:gd name="connsiteX613" fmla="*/ 2014023 w 7467600"/>
              <a:gd name="connsiteY613" fmla="*/ 2450995 h 6858000"/>
              <a:gd name="connsiteX614" fmla="*/ 1747337 w 7467600"/>
              <a:gd name="connsiteY614" fmla="*/ 1855264 h 6858000"/>
              <a:gd name="connsiteX615" fmla="*/ 1533749 w 7467600"/>
              <a:gd name="connsiteY615" fmla="*/ 1478656 h 6858000"/>
              <a:gd name="connsiteX616" fmla="*/ 1431890 w 7467600"/>
              <a:gd name="connsiteY616" fmla="*/ 1306475 h 6858000"/>
              <a:gd name="connsiteX617" fmla="*/ 5052692 w 7467600"/>
              <a:gd name="connsiteY617" fmla="*/ 1292994 h 6858000"/>
              <a:gd name="connsiteX618" fmla="*/ 5200661 w 7467600"/>
              <a:gd name="connsiteY618" fmla="*/ 1635186 h 6858000"/>
              <a:gd name="connsiteX619" fmla="*/ 5297138 w 7467600"/>
              <a:gd name="connsiteY619" fmla="*/ 1906351 h 6858000"/>
              <a:gd name="connsiteX620" fmla="*/ 5052692 w 7467600"/>
              <a:gd name="connsiteY620" fmla="*/ 1292994 h 6858000"/>
              <a:gd name="connsiteX621" fmla="*/ 5009948 w 7467600"/>
              <a:gd name="connsiteY621" fmla="*/ 1273619 h 6858000"/>
              <a:gd name="connsiteX622" fmla="*/ 5121777 w 7467600"/>
              <a:gd name="connsiteY622" fmla="*/ 1654213 h 6858000"/>
              <a:gd name="connsiteX623" fmla="*/ 5293545 w 7467600"/>
              <a:gd name="connsiteY623" fmla="*/ 2072247 h 6858000"/>
              <a:gd name="connsiteX624" fmla="*/ 5294042 w 7467600"/>
              <a:gd name="connsiteY624" fmla="*/ 2065019 h 6858000"/>
              <a:gd name="connsiteX625" fmla="*/ 5171936 w 7467600"/>
              <a:gd name="connsiteY625" fmla="*/ 1647613 h 6858000"/>
              <a:gd name="connsiteX626" fmla="*/ 5009948 w 7467600"/>
              <a:gd name="connsiteY626" fmla="*/ 1273619 h 6858000"/>
              <a:gd name="connsiteX627" fmla="*/ 655236 w 7467600"/>
              <a:gd name="connsiteY627" fmla="*/ 1268632 h 6858000"/>
              <a:gd name="connsiteX628" fmla="*/ 839521 w 7467600"/>
              <a:gd name="connsiteY628" fmla="*/ 1685315 h 6858000"/>
              <a:gd name="connsiteX629" fmla="*/ 1109416 w 7467600"/>
              <a:gd name="connsiteY629" fmla="*/ 2061663 h 6858000"/>
              <a:gd name="connsiteX630" fmla="*/ 1298300 w 7467600"/>
              <a:gd name="connsiteY630" fmla="*/ 2247742 h 6858000"/>
              <a:gd name="connsiteX631" fmla="*/ 1125871 w 7467600"/>
              <a:gd name="connsiteY631" fmla="*/ 1989513 h 6858000"/>
              <a:gd name="connsiteX632" fmla="*/ 981574 w 7467600"/>
              <a:gd name="connsiteY632" fmla="*/ 1783157 h 6858000"/>
              <a:gd name="connsiteX633" fmla="*/ 922198 w 7467600"/>
              <a:gd name="connsiteY633" fmla="*/ 1677437 h 6858000"/>
              <a:gd name="connsiteX634" fmla="*/ 869293 w 7467600"/>
              <a:gd name="connsiteY634" fmla="*/ 1583214 h 6858000"/>
              <a:gd name="connsiteX635" fmla="*/ 751431 w 7467600"/>
              <a:gd name="connsiteY635" fmla="*/ 1405731 h 6858000"/>
              <a:gd name="connsiteX636" fmla="*/ 655236 w 7467600"/>
              <a:gd name="connsiteY636" fmla="*/ 1268632 h 6858000"/>
              <a:gd name="connsiteX637" fmla="*/ 6516292 w 7467600"/>
              <a:gd name="connsiteY637" fmla="*/ 1263064 h 6858000"/>
              <a:gd name="connsiteX638" fmla="*/ 5736320 w 7467600"/>
              <a:gd name="connsiteY638" fmla="*/ 1501803 h 6858000"/>
              <a:gd name="connsiteX639" fmla="*/ 6516292 w 7467600"/>
              <a:gd name="connsiteY639" fmla="*/ 1263064 h 6858000"/>
              <a:gd name="connsiteX640" fmla="*/ 291466 w 7467600"/>
              <a:gd name="connsiteY640" fmla="*/ 1250369 h 6858000"/>
              <a:gd name="connsiteX641" fmla="*/ 323180 w 7467600"/>
              <a:gd name="connsiteY641" fmla="*/ 1435283 h 6858000"/>
              <a:gd name="connsiteX642" fmla="*/ 349381 w 7467600"/>
              <a:gd name="connsiteY642" fmla="*/ 1875041 h 6858000"/>
              <a:gd name="connsiteX643" fmla="*/ 374363 w 7467600"/>
              <a:gd name="connsiteY643" fmla="*/ 1506494 h 6858000"/>
              <a:gd name="connsiteX644" fmla="*/ 302168 w 7467600"/>
              <a:gd name="connsiteY644" fmla="*/ 1274495 h 6858000"/>
              <a:gd name="connsiteX645" fmla="*/ 291466 w 7467600"/>
              <a:gd name="connsiteY645" fmla="*/ 1250369 h 6858000"/>
              <a:gd name="connsiteX646" fmla="*/ 678222 w 7467600"/>
              <a:gd name="connsiteY646" fmla="*/ 1248670 h 6858000"/>
              <a:gd name="connsiteX647" fmla="*/ 775536 w 7467600"/>
              <a:gd name="connsiteY647" fmla="*/ 1388015 h 6858000"/>
              <a:gd name="connsiteX648" fmla="*/ 894529 w 7467600"/>
              <a:gd name="connsiteY648" fmla="*/ 1567739 h 6858000"/>
              <a:gd name="connsiteX649" fmla="*/ 948000 w 7467600"/>
              <a:gd name="connsiteY649" fmla="*/ 1663088 h 6858000"/>
              <a:gd name="connsiteX650" fmla="*/ 1006812 w 7467600"/>
              <a:gd name="connsiteY650" fmla="*/ 1767683 h 6858000"/>
              <a:gd name="connsiteX651" fmla="*/ 1149133 w 7467600"/>
              <a:gd name="connsiteY651" fmla="*/ 1971513 h 6858000"/>
              <a:gd name="connsiteX652" fmla="*/ 1333952 w 7467600"/>
              <a:gd name="connsiteY652" fmla="*/ 2251620 h 6858000"/>
              <a:gd name="connsiteX653" fmla="*/ 1337329 w 7467600"/>
              <a:gd name="connsiteY653" fmla="*/ 2258350 h 6858000"/>
              <a:gd name="connsiteX654" fmla="*/ 1014726 w 7467600"/>
              <a:gd name="connsiteY654" fmla="*/ 1615556 h 6858000"/>
              <a:gd name="connsiteX655" fmla="*/ 678222 w 7467600"/>
              <a:gd name="connsiteY655" fmla="*/ 1248670 h 6858000"/>
              <a:gd name="connsiteX656" fmla="*/ 6691602 w 7467600"/>
              <a:gd name="connsiteY656" fmla="*/ 1140573 h 6858000"/>
              <a:gd name="connsiteX657" fmla="*/ 6571100 w 7467600"/>
              <a:gd name="connsiteY657" fmla="*/ 1183662 h 6858000"/>
              <a:gd name="connsiteX658" fmla="*/ 6241687 w 7467600"/>
              <a:gd name="connsiteY658" fmla="*/ 1257600 h 6858000"/>
              <a:gd name="connsiteX659" fmla="*/ 5693009 w 7467600"/>
              <a:gd name="connsiteY659" fmla="*/ 1478256 h 6858000"/>
              <a:gd name="connsiteX660" fmla="*/ 6548420 w 7467600"/>
              <a:gd name="connsiteY660" fmla="*/ 1214599 h 6858000"/>
              <a:gd name="connsiteX661" fmla="*/ 6605473 w 7467600"/>
              <a:gd name="connsiteY661" fmla="*/ 1184686 h 6858000"/>
              <a:gd name="connsiteX662" fmla="*/ 6691602 w 7467600"/>
              <a:gd name="connsiteY662" fmla="*/ 1140573 h 6858000"/>
              <a:gd name="connsiteX663" fmla="*/ 4002475 w 7467600"/>
              <a:gd name="connsiteY663" fmla="*/ 1037802 h 6858000"/>
              <a:gd name="connsiteX664" fmla="*/ 4000324 w 7467600"/>
              <a:gd name="connsiteY664" fmla="*/ 1039362 h 6858000"/>
              <a:gd name="connsiteX665" fmla="*/ 4002862 w 7467600"/>
              <a:gd name="connsiteY665" fmla="*/ 1042866 h 6858000"/>
              <a:gd name="connsiteX666" fmla="*/ 4002475 w 7467600"/>
              <a:gd name="connsiteY666" fmla="*/ 1037802 h 6858000"/>
              <a:gd name="connsiteX667" fmla="*/ 506322 w 7467600"/>
              <a:gd name="connsiteY667" fmla="*/ 1020997 h 6858000"/>
              <a:gd name="connsiteX668" fmla="*/ 533068 w 7467600"/>
              <a:gd name="connsiteY668" fmla="*/ 1029409 h 6858000"/>
              <a:gd name="connsiteX669" fmla="*/ 1232525 w 7467600"/>
              <a:gd name="connsiteY669" fmla="*/ 1804675 h 6858000"/>
              <a:gd name="connsiteX670" fmla="*/ 1388858 w 7467600"/>
              <a:gd name="connsiteY670" fmla="*/ 2368011 h 6858000"/>
              <a:gd name="connsiteX671" fmla="*/ 1384098 w 7467600"/>
              <a:gd name="connsiteY671" fmla="*/ 2378125 h 6858000"/>
              <a:gd name="connsiteX672" fmla="*/ 1425393 w 7467600"/>
              <a:gd name="connsiteY672" fmla="*/ 2589124 h 6858000"/>
              <a:gd name="connsiteX673" fmla="*/ 1424001 w 7467600"/>
              <a:gd name="connsiteY673" fmla="*/ 2597541 h 6858000"/>
              <a:gd name="connsiteX674" fmla="*/ 2152729 w 7467600"/>
              <a:gd name="connsiteY674" fmla="*/ 2864487 h 6858000"/>
              <a:gd name="connsiteX675" fmla="*/ 2020609 w 7467600"/>
              <a:gd name="connsiteY675" fmla="*/ 2539671 h 6858000"/>
              <a:gd name="connsiteX676" fmla="*/ 2018920 w 7467600"/>
              <a:gd name="connsiteY676" fmla="*/ 2536309 h 6858000"/>
              <a:gd name="connsiteX677" fmla="*/ 1342441 w 7467600"/>
              <a:gd name="connsiteY677" fmla="*/ 1173017 h 6858000"/>
              <a:gd name="connsiteX678" fmla="*/ 1367925 w 7467600"/>
              <a:gd name="connsiteY678" fmla="*/ 1135648 h 6858000"/>
              <a:gd name="connsiteX679" fmla="*/ 1771401 w 7467600"/>
              <a:gd name="connsiteY679" fmla="*/ 1806673 h 6858000"/>
              <a:gd name="connsiteX680" fmla="*/ 1972385 w 7467600"/>
              <a:gd name="connsiteY680" fmla="*/ 2198735 h 6858000"/>
              <a:gd name="connsiteX681" fmla="*/ 2040892 w 7467600"/>
              <a:gd name="connsiteY681" fmla="*/ 2405205 h 6858000"/>
              <a:gd name="connsiteX682" fmla="*/ 2131689 w 7467600"/>
              <a:gd name="connsiteY682" fmla="*/ 1936926 h 6858000"/>
              <a:gd name="connsiteX683" fmla="*/ 2454820 w 7467600"/>
              <a:gd name="connsiteY683" fmla="*/ 1248808 h 6858000"/>
              <a:gd name="connsiteX684" fmla="*/ 2492512 w 7467600"/>
              <a:gd name="connsiteY684" fmla="*/ 1302920 h 6858000"/>
              <a:gd name="connsiteX685" fmla="*/ 2081216 w 7467600"/>
              <a:gd name="connsiteY685" fmla="*/ 2527513 h 6858000"/>
              <a:gd name="connsiteX686" fmla="*/ 2081211 w 7467600"/>
              <a:gd name="connsiteY686" fmla="*/ 2528916 h 6858000"/>
              <a:gd name="connsiteX687" fmla="*/ 2199067 w 7467600"/>
              <a:gd name="connsiteY687" fmla="*/ 2884061 h 6858000"/>
              <a:gd name="connsiteX688" fmla="*/ 3192586 w 7467600"/>
              <a:gd name="connsiteY688" fmla="*/ 3411496 h 6858000"/>
              <a:gd name="connsiteX689" fmla="*/ 3182620 w 7467600"/>
              <a:gd name="connsiteY689" fmla="*/ 3483279 h 6858000"/>
              <a:gd name="connsiteX690" fmla="*/ 2435119 w 7467600"/>
              <a:gd name="connsiteY690" fmla="*/ 3080173 h 6858000"/>
              <a:gd name="connsiteX691" fmla="*/ 2410152 w 7467600"/>
              <a:gd name="connsiteY691" fmla="*/ 3063751 h 6858000"/>
              <a:gd name="connsiteX692" fmla="*/ 2408099 w 7467600"/>
              <a:gd name="connsiteY692" fmla="*/ 3064403 h 6858000"/>
              <a:gd name="connsiteX693" fmla="*/ 2407218 w 7467600"/>
              <a:gd name="connsiteY693" fmla="*/ 3070324 h 6858000"/>
              <a:gd name="connsiteX694" fmla="*/ 2380138 w 7467600"/>
              <a:gd name="connsiteY694" fmla="*/ 3099341 h 6858000"/>
              <a:gd name="connsiteX695" fmla="*/ 1765923 w 7467600"/>
              <a:gd name="connsiteY695" fmla="*/ 3581043 h 6858000"/>
              <a:gd name="connsiteX696" fmla="*/ 1702258 w 7467600"/>
              <a:gd name="connsiteY696" fmla="*/ 3612286 h 6858000"/>
              <a:gd name="connsiteX697" fmla="*/ 1538370 w 7467600"/>
              <a:gd name="connsiteY697" fmla="*/ 3811804 h 6858000"/>
              <a:gd name="connsiteX698" fmla="*/ 542867 w 7467600"/>
              <a:gd name="connsiteY698" fmla="*/ 4944092 h 6858000"/>
              <a:gd name="connsiteX699" fmla="*/ 515800 w 7467600"/>
              <a:gd name="connsiteY699" fmla="*/ 4862180 h 6858000"/>
              <a:gd name="connsiteX700" fmla="*/ 909145 w 7467600"/>
              <a:gd name="connsiteY700" fmla="*/ 4199225 h 6858000"/>
              <a:gd name="connsiteX701" fmla="*/ 1214067 w 7467600"/>
              <a:gd name="connsiteY701" fmla="*/ 3908561 h 6858000"/>
              <a:gd name="connsiteX702" fmla="*/ 640967 w 7467600"/>
              <a:gd name="connsiteY702" fmla="*/ 4105601 h 6858000"/>
              <a:gd name="connsiteX703" fmla="*/ 112563 w 7467600"/>
              <a:gd name="connsiteY703" fmla="*/ 4396952 h 6858000"/>
              <a:gd name="connsiteX704" fmla="*/ 0 w 7467600"/>
              <a:gd name="connsiteY704" fmla="*/ 4466006 h 6858000"/>
              <a:gd name="connsiteX705" fmla="*/ 0 w 7467600"/>
              <a:gd name="connsiteY705" fmla="*/ 4233763 h 6858000"/>
              <a:gd name="connsiteX706" fmla="*/ 36881 w 7467600"/>
              <a:gd name="connsiteY706" fmla="*/ 4200118 h 6858000"/>
              <a:gd name="connsiteX707" fmla="*/ 910534 w 7467600"/>
              <a:gd name="connsiteY707" fmla="*/ 3629753 h 6858000"/>
              <a:gd name="connsiteX708" fmla="*/ 1578717 w 7467600"/>
              <a:gd name="connsiteY708" fmla="*/ 3575982 h 6858000"/>
              <a:gd name="connsiteX709" fmla="*/ 2338780 w 7467600"/>
              <a:gd name="connsiteY709" fmla="*/ 3033725 h 6858000"/>
              <a:gd name="connsiteX710" fmla="*/ 1807991 w 7467600"/>
              <a:gd name="connsiteY710" fmla="*/ 2807184 h 6858000"/>
              <a:gd name="connsiteX711" fmla="*/ 1416358 w 7467600"/>
              <a:gd name="connsiteY711" fmla="*/ 3112571 h 6858000"/>
              <a:gd name="connsiteX712" fmla="*/ 939066 w 7467600"/>
              <a:gd name="connsiteY712" fmla="*/ 3378798 h 6858000"/>
              <a:gd name="connsiteX713" fmla="*/ 115099 w 7467600"/>
              <a:gd name="connsiteY713" fmla="*/ 3607650 h 6858000"/>
              <a:gd name="connsiteX714" fmla="*/ 97284 w 7467600"/>
              <a:gd name="connsiteY714" fmla="*/ 3520393 h 6858000"/>
              <a:gd name="connsiteX715" fmla="*/ 922050 w 7467600"/>
              <a:gd name="connsiteY715" fmla="*/ 3074867 h 6858000"/>
              <a:gd name="connsiteX716" fmla="*/ 1405265 w 7467600"/>
              <a:gd name="connsiteY716" fmla="*/ 3016319 h 6858000"/>
              <a:gd name="connsiteX717" fmla="*/ 1407512 w 7467600"/>
              <a:gd name="connsiteY717" fmla="*/ 3018001 h 6858000"/>
              <a:gd name="connsiteX718" fmla="*/ 1726266 w 7467600"/>
              <a:gd name="connsiteY718" fmla="*/ 2777274 h 6858000"/>
              <a:gd name="connsiteX719" fmla="*/ 625390 w 7467600"/>
              <a:gd name="connsiteY719" fmla="*/ 2514541 h 6858000"/>
              <a:gd name="connsiteX720" fmla="*/ 619799 w 7467600"/>
              <a:gd name="connsiteY720" fmla="*/ 2527180 h 6858000"/>
              <a:gd name="connsiteX721" fmla="*/ 310030 w 7467600"/>
              <a:gd name="connsiteY721" fmla="*/ 2771818 h 6858000"/>
              <a:gd name="connsiteX722" fmla="*/ 173877 w 7467600"/>
              <a:gd name="connsiteY722" fmla="*/ 2937056 h 6858000"/>
              <a:gd name="connsiteX723" fmla="*/ 77889 w 7467600"/>
              <a:gd name="connsiteY723" fmla="*/ 3138440 h 6858000"/>
              <a:gd name="connsiteX724" fmla="*/ 0 w 7467600"/>
              <a:gd name="connsiteY724" fmla="*/ 3271395 h 6858000"/>
              <a:gd name="connsiteX725" fmla="*/ 0 w 7467600"/>
              <a:gd name="connsiteY725" fmla="*/ 3153002 h 6858000"/>
              <a:gd name="connsiteX726" fmla="*/ 2386 w 7467600"/>
              <a:gd name="connsiteY726" fmla="*/ 3149203 h 6858000"/>
              <a:gd name="connsiteX727" fmla="*/ 89753 w 7467600"/>
              <a:gd name="connsiteY727" fmla="*/ 2987702 h 6858000"/>
              <a:gd name="connsiteX728" fmla="*/ 76869 w 7467600"/>
              <a:gd name="connsiteY728" fmla="*/ 3005404 h 6858000"/>
              <a:gd name="connsiteX729" fmla="*/ 32049 w 7467600"/>
              <a:gd name="connsiteY729" fmla="*/ 3065814 h 6858000"/>
              <a:gd name="connsiteX730" fmla="*/ 0 w 7467600"/>
              <a:gd name="connsiteY730" fmla="*/ 3108744 h 6858000"/>
              <a:gd name="connsiteX731" fmla="*/ 0 w 7467600"/>
              <a:gd name="connsiteY731" fmla="*/ 3058059 h 6858000"/>
              <a:gd name="connsiteX732" fmla="*/ 7610 w 7467600"/>
              <a:gd name="connsiteY732" fmla="*/ 3047889 h 6858000"/>
              <a:gd name="connsiteX733" fmla="*/ 52419 w 7467600"/>
              <a:gd name="connsiteY733" fmla="*/ 2987479 h 6858000"/>
              <a:gd name="connsiteX734" fmla="*/ 59142 w 7467600"/>
              <a:gd name="connsiteY734" fmla="*/ 2978488 h 6858000"/>
              <a:gd name="connsiteX735" fmla="*/ 0 w 7467600"/>
              <a:gd name="connsiteY735" fmla="*/ 3015334 h 6858000"/>
              <a:gd name="connsiteX736" fmla="*/ 0 w 7467600"/>
              <a:gd name="connsiteY736" fmla="*/ 2914286 h 6858000"/>
              <a:gd name="connsiteX737" fmla="*/ 36383 w 7467600"/>
              <a:gd name="connsiteY737" fmla="*/ 2901128 h 6858000"/>
              <a:gd name="connsiteX738" fmla="*/ 156329 w 7467600"/>
              <a:gd name="connsiteY738" fmla="*/ 2840533 h 6858000"/>
              <a:gd name="connsiteX739" fmla="*/ 358355 w 7467600"/>
              <a:gd name="connsiteY739" fmla="*/ 2620471 h 6858000"/>
              <a:gd name="connsiteX740" fmla="*/ 510577 w 7467600"/>
              <a:gd name="connsiteY740" fmla="*/ 2501244 h 6858000"/>
              <a:gd name="connsiteX741" fmla="*/ 211967 w 7467600"/>
              <a:gd name="connsiteY741" fmla="*/ 2479171 h 6858000"/>
              <a:gd name="connsiteX742" fmla="*/ 0 w 7467600"/>
              <a:gd name="connsiteY742" fmla="*/ 2476398 h 6858000"/>
              <a:gd name="connsiteX743" fmla="*/ 0 w 7467600"/>
              <a:gd name="connsiteY743" fmla="*/ 2389189 h 6858000"/>
              <a:gd name="connsiteX744" fmla="*/ 103062 w 7467600"/>
              <a:gd name="connsiteY744" fmla="*/ 2389518 h 6858000"/>
              <a:gd name="connsiteX745" fmla="*/ 510734 w 7467600"/>
              <a:gd name="connsiteY745" fmla="*/ 2416201 h 6858000"/>
              <a:gd name="connsiteX746" fmla="*/ 279257 w 7467600"/>
              <a:gd name="connsiteY746" fmla="*/ 2092102 h 6858000"/>
              <a:gd name="connsiteX747" fmla="*/ 65265 w 7467600"/>
              <a:gd name="connsiteY747" fmla="*/ 2006049 h 6858000"/>
              <a:gd name="connsiteX748" fmla="*/ 0 w 7467600"/>
              <a:gd name="connsiteY748" fmla="*/ 1982532 h 6858000"/>
              <a:gd name="connsiteX749" fmla="*/ 0 w 7467600"/>
              <a:gd name="connsiteY749" fmla="*/ 1912789 h 6858000"/>
              <a:gd name="connsiteX750" fmla="*/ 97460 w 7467600"/>
              <a:gd name="connsiteY750" fmla="*/ 1953725 h 6858000"/>
              <a:gd name="connsiteX751" fmla="*/ 221272 w 7467600"/>
              <a:gd name="connsiteY751" fmla="*/ 1980766 h 6858000"/>
              <a:gd name="connsiteX752" fmla="*/ 116765 w 7467600"/>
              <a:gd name="connsiteY752" fmla="*/ 1911033 h 6858000"/>
              <a:gd name="connsiteX753" fmla="*/ 16405 w 7467600"/>
              <a:gd name="connsiteY753" fmla="*/ 1803412 h 6858000"/>
              <a:gd name="connsiteX754" fmla="*/ 0 w 7467600"/>
              <a:gd name="connsiteY754" fmla="*/ 1784777 h 6858000"/>
              <a:gd name="connsiteX755" fmla="*/ 0 w 7467600"/>
              <a:gd name="connsiteY755" fmla="*/ 1740082 h 6858000"/>
              <a:gd name="connsiteX756" fmla="*/ 39394 w 7467600"/>
              <a:gd name="connsiteY756" fmla="*/ 1784856 h 6858000"/>
              <a:gd name="connsiteX757" fmla="*/ 135813 w 7467600"/>
              <a:gd name="connsiteY757" fmla="*/ 1888838 h 6858000"/>
              <a:gd name="connsiteX758" fmla="*/ 242575 w 7467600"/>
              <a:gd name="connsiteY758" fmla="*/ 1958841 h 6858000"/>
              <a:gd name="connsiteX759" fmla="*/ 82197 w 7467600"/>
              <a:gd name="connsiteY759" fmla="*/ 1754826 h 6858000"/>
              <a:gd name="connsiteX760" fmla="*/ 0 w 7467600"/>
              <a:gd name="connsiteY760" fmla="*/ 1679650 h 6858000"/>
              <a:gd name="connsiteX761" fmla="*/ 0 w 7467600"/>
              <a:gd name="connsiteY761" fmla="*/ 1602463 h 6858000"/>
              <a:gd name="connsiteX762" fmla="*/ 84689 w 7467600"/>
              <a:gd name="connsiteY762" fmla="*/ 1677442 h 6858000"/>
              <a:gd name="connsiteX763" fmla="*/ 298437 w 7467600"/>
              <a:gd name="connsiteY763" fmla="*/ 1968019 h 6858000"/>
              <a:gd name="connsiteX764" fmla="*/ 227269 w 7467600"/>
              <a:gd name="connsiteY764" fmla="*/ 1114064 h 6858000"/>
              <a:gd name="connsiteX765" fmla="*/ 248003 w 7467600"/>
              <a:gd name="connsiteY765" fmla="*/ 1089613 h 6858000"/>
              <a:gd name="connsiteX766" fmla="*/ 427020 w 7467600"/>
              <a:gd name="connsiteY766" fmla="*/ 1619803 h 6858000"/>
              <a:gd name="connsiteX767" fmla="*/ 340345 w 7467600"/>
              <a:gd name="connsiteY767" fmla="*/ 2027739 h 6858000"/>
              <a:gd name="connsiteX768" fmla="*/ 360865 w 7467600"/>
              <a:gd name="connsiteY768" fmla="*/ 2044827 h 6858000"/>
              <a:gd name="connsiteX769" fmla="*/ 560414 w 7467600"/>
              <a:gd name="connsiteY769" fmla="*/ 2421457 h 6858000"/>
              <a:gd name="connsiteX770" fmla="*/ 1359703 w 7467600"/>
              <a:gd name="connsiteY770" fmla="*/ 2578554 h 6858000"/>
              <a:gd name="connsiteX771" fmla="*/ 1359422 w 7467600"/>
              <a:gd name="connsiteY771" fmla="*/ 2577994 h 6858000"/>
              <a:gd name="connsiteX772" fmla="*/ 828701 w 7467600"/>
              <a:gd name="connsiteY772" fmla="*/ 1839520 h 6858000"/>
              <a:gd name="connsiteX773" fmla="*/ 494427 w 7467600"/>
              <a:gd name="connsiteY773" fmla="*/ 1092333 h 6858000"/>
              <a:gd name="connsiteX774" fmla="*/ 506322 w 7467600"/>
              <a:gd name="connsiteY774" fmla="*/ 1020997 h 6858000"/>
              <a:gd name="connsiteX775" fmla="*/ 4570198 w 7467600"/>
              <a:gd name="connsiteY775" fmla="*/ 978081 h 6858000"/>
              <a:gd name="connsiteX776" fmla="*/ 4523691 w 7467600"/>
              <a:gd name="connsiteY776" fmla="*/ 1127776 h 6858000"/>
              <a:gd name="connsiteX777" fmla="*/ 4509875 w 7467600"/>
              <a:gd name="connsiteY777" fmla="*/ 1167552 h 6858000"/>
              <a:gd name="connsiteX778" fmla="*/ 4478168 w 7467600"/>
              <a:gd name="connsiteY778" fmla="*/ 1260735 h 6858000"/>
              <a:gd name="connsiteX779" fmla="*/ 4409309 w 7467600"/>
              <a:gd name="connsiteY779" fmla="*/ 1666996 h 6858000"/>
              <a:gd name="connsiteX780" fmla="*/ 4370031 w 7467600"/>
              <a:gd name="connsiteY780" fmla="*/ 1955666 h 6858000"/>
              <a:gd name="connsiteX781" fmla="*/ 4570198 w 7467600"/>
              <a:gd name="connsiteY781" fmla="*/ 978081 h 6858000"/>
              <a:gd name="connsiteX782" fmla="*/ 4557898 w 7467600"/>
              <a:gd name="connsiteY782" fmla="*/ 900011 h 6858000"/>
              <a:gd name="connsiteX783" fmla="*/ 4344840 w 7467600"/>
              <a:gd name="connsiteY783" fmla="*/ 1922038 h 6858000"/>
              <a:gd name="connsiteX784" fmla="*/ 4378710 w 7467600"/>
              <a:gd name="connsiteY784" fmla="*/ 1665516 h 6858000"/>
              <a:gd name="connsiteX785" fmla="*/ 4448798 w 7467600"/>
              <a:gd name="connsiteY785" fmla="*/ 1253024 h 6858000"/>
              <a:gd name="connsiteX786" fmla="*/ 4480315 w 7467600"/>
              <a:gd name="connsiteY786" fmla="*/ 1158454 h 6858000"/>
              <a:gd name="connsiteX787" fmla="*/ 4494133 w 7467600"/>
              <a:gd name="connsiteY787" fmla="*/ 1118676 h 6858000"/>
              <a:gd name="connsiteX788" fmla="*/ 4557898 w 7467600"/>
              <a:gd name="connsiteY788" fmla="*/ 900011 h 6858000"/>
              <a:gd name="connsiteX789" fmla="*/ 5870151 w 7467600"/>
              <a:gd name="connsiteY789" fmla="*/ 898890 h 6858000"/>
              <a:gd name="connsiteX790" fmla="*/ 5861335 w 7467600"/>
              <a:gd name="connsiteY790" fmla="*/ 899177 h 6858000"/>
              <a:gd name="connsiteX791" fmla="*/ 5843702 w 7467600"/>
              <a:gd name="connsiteY791" fmla="*/ 899748 h 6858000"/>
              <a:gd name="connsiteX792" fmla="*/ 5651107 w 7467600"/>
              <a:gd name="connsiteY792" fmla="*/ 920306 h 6858000"/>
              <a:gd name="connsiteX793" fmla="*/ 5459407 w 7467600"/>
              <a:gd name="connsiteY793" fmla="*/ 940975 h 6858000"/>
              <a:gd name="connsiteX794" fmla="*/ 5374846 w 7467600"/>
              <a:gd name="connsiteY794" fmla="*/ 941988 h 6858000"/>
              <a:gd name="connsiteX795" fmla="*/ 5256105 w 7467600"/>
              <a:gd name="connsiteY795" fmla="*/ 945632 h 6858000"/>
              <a:gd name="connsiteX796" fmla="*/ 5107071 w 7467600"/>
              <a:gd name="connsiteY796" fmla="*/ 969720 h 6858000"/>
              <a:gd name="connsiteX797" fmla="*/ 4998681 w 7467600"/>
              <a:gd name="connsiteY797" fmla="*/ 988771 h 6858000"/>
              <a:gd name="connsiteX798" fmla="*/ 5870151 w 7467600"/>
              <a:gd name="connsiteY798" fmla="*/ 898890 h 6858000"/>
              <a:gd name="connsiteX799" fmla="*/ 5504425 w 7467600"/>
              <a:gd name="connsiteY799" fmla="*/ 848067 h 6858000"/>
              <a:gd name="connsiteX800" fmla="*/ 4968849 w 7467600"/>
              <a:gd name="connsiteY800" fmla="*/ 962318 h 6858000"/>
              <a:gd name="connsiteX801" fmla="*/ 5104039 w 7467600"/>
              <a:gd name="connsiteY801" fmla="*/ 940634 h 6858000"/>
              <a:gd name="connsiteX802" fmla="*/ 5256311 w 7467600"/>
              <a:gd name="connsiteY802" fmla="*/ 916490 h 6858000"/>
              <a:gd name="connsiteX803" fmla="*/ 5377381 w 7467600"/>
              <a:gd name="connsiteY803" fmla="*/ 912671 h 6858000"/>
              <a:gd name="connsiteX804" fmla="*/ 5460148 w 7467600"/>
              <a:gd name="connsiteY804" fmla="*/ 911442 h 6858000"/>
              <a:gd name="connsiteX805" fmla="*/ 5648971 w 7467600"/>
              <a:gd name="connsiteY805" fmla="*/ 891331 h 6858000"/>
              <a:gd name="connsiteX806" fmla="*/ 5844807 w 7467600"/>
              <a:gd name="connsiteY806" fmla="*/ 870718 h 6858000"/>
              <a:gd name="connsiteX807" fmla="*/ 5862975 w 7467600"/>
              <a:gd name="connsiteY807" fmla="*/ 869756 h 6858000"/>
              <a:gd name="connsiteX808" fmla="*/ 5920887 w 7467600"/>
              <a:gd name="connsiteY808" fmla="*/ 865929 h 6858000"/>
              <a:gd name="connsiteX809" fmla="*/ 5504425 w 7467600"/>
              <a:gd name="connsiteY809" fmla="*/ 848067 h 6858000"/>
              <a:gd name="connsiteX810" fmla="*/ 3607114 w 7467600"/>
              <a:gd name="connsiteY810" fmla="*/ 467441 h 6858000"/>
              <a:gd name="connsiteX811" fmla="*/ 3296242 w 7467600"/>
              <a:gd name="connsiteY811" fmla="*/ 807991 h 6858000"/>
              <a:gd name="connsiteX812" fmla="*/ 3174674 w 7467600"/>
              <a:gd name="connsiteY812" fmla="*/ 919759 h 6858000"/>
              <a:gd name="connsiteX813" fmla="*/ 3042978 w 7467600"/>
              <a:gd name="connsiteY813" fmla="*/ 1054894 h 6858000"/>
              <a:gd name="connsiteX814" fmla="*/ 2968914 w 7467600"/>
              <a:gd name="connsiteY814" fmla="*/ 1133756 h 6858000"/>
              <a:gd name="connsiteX815" fmla="*/ 3103823 w 7467600"/>
              <a:gd name="connsiteY815" fmla="*/ 1026814 h 6858000"/>
              <a:gd name="connsiteX816" fmla="*/ 3607114 w 7467600"/>
              <a:gd name="connsiteY816" fmla="*/ 467441 h 6858000"/>
              <a:gd name="connsiteX817" fmla="*/ 3744487 w 7467600"/>
              <a:gd name="connsiteY817" fmla="*/ 383136 h 6858000"/>
              <a:gd name="connsiteX818" fmla="*/ 3970213 w 7467600"/>
              <a:gd name="connsiteY818" fmla="*/ 995559 h 6858000"/>
              <a:gd name="connsiteX819" fmla="*/ 3744487 w 7467600"/>
              <a:gd name="connsiteY819" fmla="*/ 383136 h 6858000"/>
              <a:gd name="connsiteX820" fmla="*/ 3624562 w 7467600"/>
              <a:gd name="connsiteY820" fmla="*/ 367041 h 6858000"/>
              <a:gd name="connsiteX821" fmla="*/ 3489712 w 7467600"/>
              <a:gd name="connsiteY821" fmla="*/ 485386 h 6858000"/>
              <a:gd name="connsiteX822" fmla="*/ 3182994 w 7467600"/>
              <a:gd name="connsiteY822" fmla="*/ 828265 h 6858000"/>
              <a:gd name="connsiteX823" fmla="*/ 2892114 w 7467600"/>
              <a:gd name="connsiteY823" fmla="*/ 1172635 h 6858000"/>
              <a:gd name="connsiteX824" fmla="*/ 3021459 w 7467600"/>
              <a:gd name="connsiteY824" fmla="*/ 1035385 h 6858000"/>
              <a:gd name="connsiteX825" fmla="*/ 3153873 w 7467600"/>
              <a:gd name="connsiteY825" fmla="*/ 898971 h 6858000"/>
              <a:gd name="connsiteX826" fmla="*/ 3276511 w 7467600"/>
              <a:gd name="connsiteY826" fmla="*/ 786423 h 6858000"/>
              <a:gd name="connsiteX827" fmla="*/ 3584154 w 7467600"/>
              <a:gd name="connsiteY827" fmla="*/ 448218 h 6858000"/>
              <a:gd name="connsiteX828" fmla="*/ 3624562 w 7467600"/>
              <a:gd name="connsiteY828" fmla="*/ 367041 h 6858000"/>
              <a:gd name="connsiteX829" fmla="*/ 3766672 w 7467600"/>
              <a:gd name="connsiteY829" fmla="*/ 359429 h 6858000"/>
              <a:gd name="connsiteX830" fmla="*/ 3996338 w 7467600"/>
              <a:gd name="connsiteY830" fmla="*/ 968237 h 6858000"/>
              <a:gd name="connsiteX831" fmla="*/ 3766672 w 7467600"/>
              <a:gd name="connsiteY831" fmla="*/ 359429 h 6858000"/>
              <a:gd name="connsiteX832" fmla="*/ 5805386 w 7467600"/>
              <a:gd name="connsiteY832" fmla="*/ 239240 h 6858000"/>
              <a:gd name="connsiteX833" fmla="*/ 5736947 w 7467600"/>
              <a:gd name="connsiteY833" fmla="*/ 261367 h 6858000"/>
              <a:gd name="connsiteX834" fmla="*/ 5427012 w 7467600"/>
              <a:gd name="connsiteY834" fmla="*/ 311272 h 6858000"/>
              <a:gd name="connsiteX835" fmla="*/ 5147818 w 7467600"/>
              <a:gd name="connsiteY835" fmla="*/ 322112 h 6858000"/>
              <a:gd name="connsiteX836" fmla="*/ 5060854 w 7467600"/>
              <a:gd name="connsiteY836" fmla="*/ 311882 h 6858000"/>
              <a:gd name="connsiteX837" fmla="*/ 4945989 w 7467600"/>
              <a:gd name="connsiteY837" fmla="*/ 300516 h 6858000"/>
              <a:gd name="connsiteX838" fmla="*/ 5410479 w 7467600"/>
              <a:gd name="connsiteY838" fmla="*/ 348434 h 6858000"/>
              <a:gd name="connsiteX839" fmla="*/ 5805386 w 7467600"/>
              <a:gd name="connsiteY839" fmla="*/ 239240 h 6858000"/>
              <a:gd name="connsiteX840" fmla="*/ 5905192 w 7467600"/>
              <a:gd name="connsiteY840" fmla="*/ 163079 h 6858000"/>
              <a:gd name="connsiteX841" fmla="*/ 5865655 w 7467600"/>
              <a:gd name="connsiteY841" fmla="*/ 171901 h 6858000"/>
              <a:gd name="connsiteX842" fmla="*/ 5259740 w 7467600"/>
              <a:gd name="connsiteY842" fmla="*/ 257013 h 6858000"/>
              <a:gd name="connsiteX843" fmla="*/ 5208466 w 7467600"/>
              <a:gd name="connsiteY843" fmla="*/ 257550 h 6858000"/>
              <a:gd name="connsiteX844" fmla="*/ 4980204 w 7467600"/>
              <a:gd name="connsiteY844" fmla="*/ 271903 h 6858000"/>
              <a:gd name="connsiteX845" fmla="*/ 5068068 w 7467600"/>
              <a:gd name="connsiteY845" fmla="*/ 282244 h 6858000"/>
              <a:gd name="connsiteX846" fmla="*/ 5153231 w 7467600"/>
              <a:gd name="connsiteY846" fmla="*/ 292240 h 6858000"/>
              <a:gd name="connsiteX847" fmla="*/ 5426491 w 7467600"/>
              <a:gd name="connsiteY847" fmla="*/ 281128 h 6858000"/>
              <a:gd name="connsiteX848" fmla="*/ 5731212 w 7467600"/>
              <a:gd name="connsiteY848" fmla="*/ 231951 h 6858000"/>
              <a:gd name="connsiteX849" fmla="*/ 5905192 w 7467600"/>
              <a:gd name="connsiteY849" fmla="*/ 163079 h 6858000"/>
              <a:gd name="connsiteX850" fmla="*/ 5944437 w 7467600"/>
              <a:gd name="connsiteY850" fmla="*/ 113829 h 6858000"/>
              <a:gd name="connsiteX851" fmla="*/ 5825032 w 7467600"/>
              <a:gd name="connsiteY851" fmla="*/ 146405 h 6858000"/>
              <a:gd name="connsiteX852" fmla="*/ 4955599 w 7467600"/>
              <a:gd name="connsiteY852" fmla="*/ 247008 h 6858000"/>
              <a:gd name="connsiteX853" fmla="*/ 5210104 w 7467600"/>
              <a:gd name="connsiteY853" fmla="*/ 228123 h 6858000"/>
              <a:gd name="connsiteX854" fmla="*/ 5261015 w 7467600"/>
              <a:gd name="connsiteY854" fmla="*/ 227087 h 6858000"/>
              <a:gd name="connsiteX855" fmla="*/ 5861181 w 7467600"/>
              <a:gd name="connsiteY855" fmla="*/ 143093 h 6858000"/>
              <a:gd name="connsiteX856" fmla="*/ 5961252 w 7467600"/>
              <a:gd name="connsiteY856" fmla="*/ 114820 h 6858000"/>
              <a:gd name="connsiteX857" fmla="*/ 5944437 w 7467600"/>
              <a:gd name="connsiteY857" fmla="*/ 113829 h 6858000"/>
              <a:gd name="connsiteX858" fmla="*/ 3882765 w 7467600"/>
              <a:gd name="connsiteY858" fmla="*/ 0 h 6858000"/>
              <a:gd name="connsiteX859" fmla="*/ 3995099 w 7467600"/>
              <a:gd name="connsiteY859" fmla="*/ 0 h 6858000"/>
              <a:gd name="connsiteX860" fmla="*/ 4163818 w 7467600"/>
              <a:gd name="connsiteY860" fmla="*/ 234104 h 6858000"/>
              <a:gd name="connsiteX861" fmla="*/ 4172099 w 7467600"/>
              <a:gd name="connsiteY861" fmla="*/ 234207 h 6858000"/>
              <a:gd name="connsiteX862" fmla="*/ 4784282 w 7467600"/>
              <a:gd name="connsiteY862" fmla="*/ 276561 h 6858000"/>
              <a:gd name="connsiteX863" fmla="*/ 4801687 w 7467600"/>
              <a:gd name="connsiteY863" fmla="*/ 267764 h 6858000"/>
              <a:gd name="connsiteX864" fmla="*/ 6082788 w 7467600"/>
              <a:gd name="connsiteY864" fmla="*/ 64119 h 6858000"/>
              <a:gd name="connsiteX865" fmla="*/ 6099442 w 7467600"/>
              <a:gd name="connsiteY865" fmla="*/ 82568 h 6858000"/>
              <a:gd name="connsiteX866" fmla="*/ 4804137 w 7467600"/>
              <a:gd name="connsiteY866" fmla="*/ 320931 h 6858000"/>
              <a:gd name="connsiteX867" fmla="*/ 4227047 w 7467600"/>
              <a:gd name="connsiteY867" fmla="*/ 313415 h 6858000"/>
              <a:gd name="connsiteX868" fmla="*/ 4346041 w 7467600"/>
              <a:gd name="connsiteY868" fmla="*/ 456086 h 6858000"/>
              <a:gd name="connsiteX869" fmla="*/ 4870967 w 7467600"/>
              <a:gd name="connsiteY869" fmla="*/ 963061 h 6858000"/>
              <a:gd name="connsiteX870" fmla="*/ 4889647 w 7467600"/>
              <a:gd name="connsiteY870" fmla="*/ 957147 h 6858000"/>
              <a:gd name="connsiteX871" fmla="*/ 5422504 w 7467600"/>
              <a:gd name="connsiteY871" fmla="*/ 805191 h 6858000"/>
              <a:gd name="connsiteX872" fmla="*/ 6087656 w 7467600"/>
              <a:gd name="connsiteY872" fmla="*/ 826703 h 6858000"/>
              <a:gd name="connsiteX873" fmla="*/ 6058717 w 7467600"/>
              <a:gd name="connsiteY873" fmla="*/ 865992 h 6858000"/>
              <a:gd name="connsiteX874" fmla="*/ 4974153 w 7467600"/>
              <a:gd name="connsiteY874" fmla="*/ 1045456 h 6858000"/>
              <a:gd name="connsiteX875" fmla="*/ 5627835 w 7467600"/>
              <a:gd name="connsiteY875" fmla="*/ 1472077 h 6858000"/>
              <a:gd name="connsiteX876" fmla="*/ 5629817 w 7467600"/>
              <a:gd name="connsiteY876" fmla="*/ 1471412 h 6858000"/>
              <a:gd name="connsiteX877" fmla="*/ 5634124 w 7467600"/>
              <a:gd name="connsiteY877" fmla="*/ 1470572 h 6858000"/>
              <a:gd name="connsiteX878" fmla="*/ 5755832 w 7467600"/>
              <a:gd name="connsiteY878" fmla="*/ 1383886 h 6858000"/>
              <a:gd name="connsiteX879" fmla="*/ 6014186 w 7467600"/>
              <a:gd name="connsiteY879" fmla="*/ 1279799 h 6858000"/>
              <a:gd name="connsiteX880" fmla="*/ 6901619 w 7467600"/>
              <a:gd name="connsiteY880" fmla="*/ 1047874 h 6858000"/>
              <a:gd name="connsiteX881" fmla="*/ 6931566 w 7467600"/>
              <a:gd name="connsiteY881" fmla="*/ 1062034 h 6858000"/>
              <a:gd name="connsiteX882" fmla="*/ 5790982 w 7467600"/>
              <a:gd name="connsiteY882" fmla="*/ 1561380 h 6858000"/>
              <a:gd name="connsiteX883" fmla="*/ 6188971 w 7467600"/>
              <a:gd name="connsiteY883" fmla="*/ 1755168 h 6858000"/>
              <a:gd name="connsiteX884" fmla="*/ 6202446 w 7467600"/>
              <a:gd name="connsiteY884" fmla="*/ 1752268 h 6858000"/>
              <a:gd name="connsiteX885" fmla="*/ 7179560 w 7467600"/>
              <a:gd name="connsiteY885" fmla="*/ 1467551 h 6858000"/>
              <a:gd name="connsiteX886" fmla="*/ 7158730 w 7467600"/>
              <a:gd name="connsiteY886" fmla="*/ 1507835 h 6858000"/>
              <a:gd name="connsiteX887" fmla="*/ 6326959 w 7467600"/>
              <a:gd name="connsiteY887" fmla="*/ 1817686 h 6858000"/>
              <a:gd name="connsiteX888" fmla="*/ 6537433 w 7467600"/>
              <a:gd name="connsiteY888" fmla="*/ 1907790 h 6858000"/>
              <a:gd name="connsiteX889" fmla="*/ 6550221 w 7467600"/>
              <a:gd name="connsiteY889" fmla="*/ 1910729 h 6858000"/>
              <a:gd name="connsiteX890" fmla="*/ 6964438 w 7467600"/>
              <a:gd name="connsiteY890" fmla="*/ 2209505 h 6858000"/>
              <a:gd name="connsiteX891" fmla="*/ 7367862 w 7467600"/>
              <a:gd name="connsiteY891" fmla="*/ 2806833 h 6858000"/>
              <a:gd name="connsiteX892" fmla="*/ 7364329 w 7467600"/>
              <a:gd name="connsiteY892" fmla="*/ 2826907 h 6858000"/>
              <a:gd name="connsiteX893" fmla="*/ 7290545 w 7467600"/>
              <a:gd name="connsiteY893" fmla="*/ 2850663 h 6858000"/>
              <a:gd name="connsiteX894" fmla="*/ 6472036 w 7467600"/>
              <a:gd name="connsiteY894" fmla="*/ 1959003 h 6858000"/>
              <a:gd name="connsiteX895" fmla="*/ 5792897 w 7467600"/>
              <a:gd name="connsiteY895" fmla="*/ 1647747 h 6858000"/>
              <a:gd name="connsiteX896" fmla="*/ 5842751 w 7467600"/>
              <a:gd name="connsiteY896" fmla="*/ 1816112 h 6858000"/>
              <a:gd name="connsiteX897" fmla="*/ 5847424 w 7467600"/>
              <a:gd name="connsiteY897" fmla="*/ 1815776 h 6858000"/>
              <a:gd name="connsiteX898" fmla="*/ 6399821 w 7467600"/>
              <a:gd name="connsiteY898" fmla="*/ 2344799 h 6858000"/>
              <a:gd name="connsiteX899" fmla="*/ 6323232 w 7467600"/>
              <a:gd name="connsiteY899" fmla="*/ 2389634 h 6858000"/>
              <a:gd name="connsiteX900" fmla="*/ 5942958 w 7467600"/>
              <a:gd name="connsiteY900" fmla="*/ 2077708 h 6858000"/>
              <a:gd name="connsiteX901" fmla="*/ 5921559 w 7467600"/>
              <a:gd name="connsiteY901" fmla="*/ 2378596 h 6858000"/>
              <a:gd name="connsiteX902" fmla="*/ 5817651 w 7467600"/>
              <a:gd name="connsiteY902" fmla="*/ 3023919 h 6858000"/>
              <a:gd name="connsiteX903" fmla="*/ 5729634 w 7467600"/>
              <a:gd name="connsiteY903" fmla="*/ 3051849 h 6858000"/>
              <a:gd name="connsiteX904" fmla="*/ 5611018 w 7467600"/>
              <a:gd name="connsiteY904" fmla="*/ 2316769 h 6858000"/>
              <a:gd name="connsiteX905" fmla="*/ 5687608 w 7467600"/>
              <a:gd name="connsiteY905" fmla="*/ 2039972 h 6858000"/>
              <a:gd name="connsiteX906" fmla="*/ 5657554 w 7467600"/>
              <a:gd name="connsiteY906" fmla="*/ 1576445 h 6858000"/>
              <a:gd name="connsiteX907" fmla="*/ 5150475 w 7467600"/>
              <a:gd name="connsiteY907" fmla="*/ 1274012 h 6858000"/>
              <a:gd name="connsiteX908" fmla="*/ 5349142 w 7467600"/>
              <a:gd name="connsiteY908" fmla="*/ 2204405 h 6858000"/>
              <a:gd name="connsiteX909" fmla="*/ 5262214 w 7467600"/>
              <a:gd name="connsiteY909" fmla="*/ 2233836 h 6858000"/>
              <a:gd name="connsiteX910" fmla="*/ 4981539 w 7467600"/>
              <a:gd name="connsiteY910" fmla="*/ 1542201 h 6858000"/>
              <a:gd name="connsiteX911" fmla="*/ 4958461 w 7467600"/>
              <a:gd name="connsiteY911" fmla="*/ 1136957 h 6858000"/>
              <a:gd name="connsiteX912" fmla="*/ 4655015 w 7467600"/>
              <a:gd name="connsiteY912" fmla="*/ 891426 h 6858000"/>
              <a:gd name="connsiteX913" fmla="*/ 4348002 w 7467600"/>
              <a:gd name="connsiteY913" fmla="*/ 2205895 h 6858000"/>
              <a:gd name="connsiteX914" fmla="*/ 4262250 w 7467600"/>
              <a:gd name="connsiteY914" fmla="*/ 2219972 h 6858000"/>
              <a:gd name="connsiteX915" fmla="*/ 4550611 w 7467600"/>
              <a:gd name="connsiteY915" fmla="*/ 817540 h 6858000"/>
              <a:gd name="connsiteX916" fmla="*/ 4564418 w 7467600"/>
              <a:gd name="connsiteY916" fmla="*/ 808293 h 6858000"/>
              <a:gd name="connsiteX917" fmla="*/ 4266388 w 7467600"/>
              <a:gd name="connsiteY917" fmla="*/ 500083 h 6858000"/>
              <a:gd name="connsiteX918" fmla="*/ 4032842 w 7467600"/>
              <a:gd name="connsiteY918" fmla="*/ 211809 h 6858000"/>
              <a:gd name="connsiteX919" fmla="*/ 3882765 w 7467600"/>
              <a:gd name="connsiteY919" fmla="*/ 0 h 6858000"/>
              <a:gd name="connsiteX920" fmla="*/ 3721337 w 7467600"/>
              <a:gd name="connsiteY920" fmla="*/ 0 h 6858000"/>
              <a:gd name="connsiteX921" fmla="*/ 3797544 w 7467600"/>
              <a:gd name="connsiteY921" fmla="*/ 0 h 6858000"/>
              <a:gd name="connsiteX922" fmla="*/ 3775734 w 7467600"/>
              <a:gd name="connsiteY922" fmla="*/ 95131 h 6858000"/>
              <a:gd name="connsiteX923" fmla="*/ 3724807 w 7467600"/>
              <a:gd name="connsiteY923" fmla="*/ 272257 h 6858000"/>
              <a:gd name="connsiteX924" fmla="*/ 3726844 w 7467600"/>
              <a:gd name="connsiteY924" fmla="*/ 282988 h 6858000"/>
              <a:gd name="connsiteX925" fmla="*/ 3742664 w 7467600"/>
              <a:gd name="connsiteY925" fmla="*/ 279918 h 6858000"/>
              <a:gd name="connsiteX926" fmla="*/ 4103910 w 7467600"/>
              <a:gd name="connsiteY926" fmla="*/ 1161917 h 6858000"/>
              <a:gd name="connsiteX927" fmla="*/ 4020269 w 7467600"/>
              <a:gd name="connsiteY927" fmla="*/ 1200406 h 6858000"/>
              <a:gd name="connsiteX928" fmla="*/ 3674882 w 7467600"/>
              <a:gd name="connsiteY928" fmla="*/ 488524 h 6858000"/>
              <a:gd name="connsiteX929" fmla="*/ 3132682 w 7467600"/>
              <a:gd name="connsiteY929" fmla="*/ 1072284 h 6858000"/>
              <a:gd name="connsiteX930" fmla="*/ 2716346 w 7467600"/>
              <a:gd name="connsiteY930" fmla="*/ 1276376 h 6858000"/>
              <a:gd name="connsiteX931" fmla="*/ 2716772 w 7467600"/>
              <a:gd name="connsiteY931" fmla="*/ 1255462 h 6858000"/>
              <a:gd name="connsiteX932" fmla="*/ 3471096 w 7467600"/>
              <a:gd name="connsiteY932" fmla="*/ 437072 h 6858000"/>
              <a:gd name="connsiteX933" fmla="*/ 3639057 w 7467600"/>
              <a:gd name="connsiteY933" fmla="*/ 286334 h 6858000"/>
              <a:gd name="connsiteX934" fmla="*/ 3640309 w 7467600"/>
              <a:gd name="connsiteY934" fmla="*/ 284664 h 6858000"/>
              <a:gd name="connsiteX935" fmla="*/ 3646022 w 7467600"/>
              <a:gd name="connsiteY935" fmla="*/ 276711 h 6858000"/>
              <a:gd name="connsiteX936" fmla="*/ 3707943 w 7467600"/>
              <a:gd name="connsiteY936" fmla="*/ 65958 h 6858000"/>
              <a:gd name="connsiteX937" fmla="*/ 3721337 w 7467600"/>
              <a:gd name="connsiteY937" fmla="*/ 0 h 6858000"/>
              <a:gd name="connsiteX938" fmla="*/ 2867960 w 7467600"/>
              <a:gd name="connsiteY938" fmla="*/ 0 h 6858000"/>
              <a:gd name="connsiteX939" fmla="*/ 2926351 w 7467600"/>
              <a:gd name="connsiteY939" fmla="*/ 0 h 6858000"/>
              <a:gd name="connsiteX940" fmla="*/ 2902823 w 7467600"/>
              <a:gd name="connsiteY940" fmla="*/ 262929 h 6858000"/>
              <a:gd name="connsiteX941" fmla="*/ 2940663 w 7467600"/>
              <a:gd name="connsiteY941" fmla="*/ 140884 h 6858000"/>
              <a:gd name="connsiteX942" fmla="*/ 2947039 w 7467600"/>
              <a:gd name="connsiteY942" fmla="*/ 122524 h 6858000"/>
              <a:gd name="connsiteX943" fmla="*/ 2984316 w 7467600"/>
              <a:gd name="connsiteY943" fmla="*/ 0 h 6858000"/>
              <a:gd name="connsiteX944" fmla="*/ 3016114 w 7467600"/>
              <a:gd name="connsiteY944" fmla="*/ 0 h 6858000"/>
              <a:gd name="connsiteX945" fmla="*/ 2979949 w 7467600"/>
              <a:gd name="connsiteY945" fmla="*/ 119274 h 6858000"/>
              <a:gd name="connsiteX946" fmla="*/ 3023879 w 7467600"/>
              <a:gd name="connsiteY946" fmla="*/ 0 h 6858000"/>
              <a:gd name="connsiteX947" fmla="*/ 3105400 w 7467600"/>
              <a:gd name="connsiteY947" fmla="*/ 0 h 6858000"/>
              <a:gd name="connsiteX948" fmla="*/ 3094669 w 7467600"/>
              <a:gd name="connsiteY948" fmla="*/ 30308 h 6858000"/>
              <a:gd name="connsiteX949" fmla="*/ 2901945 w 7467600"/>
              <a:gd name="connsiteY949" fmla="*/ 466538 h 6858000"/>
              <a:gd name="connsiteX950" fmla="*/ 2815209 w 7467600"/>
              <a:gd name="connsiteY950" fmla="*/ 497361 h 6858000"/>
              <a:gd name="connsiteX951" fmla="*/ 2844845 w 7467600"/>
              <a:gd name="connsiteY951" fmla="*/ 127638 h 6858000"/>
              <a:gd name="connsiteX952" fmla="*/ 2867960 w 7467600"/>
              <a:gd name="connsiteY952" fmla="*/ 0 h 6858000"/>
              <a:gd name="connsiteX953" fmla="*/ 1057230 w 7467600"/>
              <a:gd name="connsiteY953" fmla="*/ 0 h 6858000"/>
              <a:gd name="connsiteX954" fmla="*/ 1111003 w 7467600"/>
              <a:gd name="connsiteY954" fmla="*/ 0 h 6858000"/>
              <a:gd name="connsiteX955" fmla="*/ 1125553 w 7467600"/>
              <a:gd name="connsiteY955" fmla="*/ 52588 h 6858000"/>
              <a:gd name="connsiteX956" fmla="*/ 1304276 w 7467600"/>
              <a:gd name="connsiteY956" fmla="*/ 476275 h 6858000"/>
              <a:gd name="connsiteX957" fmla="*/ 1492066 w 7467600"/>
              <a:gd name="connsiteY957" fmla="*/ 886333 h 6858000"/>
              <a:gd name="connsiteX958" fmla="*/ 1423698 w 7467600"/>
              <a:gd name="connsiteY958" fmla="*/ 710817 h 6858000"/>
              <a:gd name="connsiteX959" fmla="*/ 1357609 w 7467600"/>
              <a:gd name="connsiteY959" fmla="*/ 532892 h 6858000"/>
              <a:gd name="connsiteX960" fmla="*/ 1309550 w 7467600"/>
              <a:gd name="connsiteY960" fmla="*/ 374031 h 6858000"/>
              <a:gd name="connsiteX961" fmla="*/ 1193673 w 7467600"/>
              <a:gd name="connsiteY961" fmla="*/ 49533 h 6858000"/>
              <a:gd name="connsiteX962" fmla="*/ 1164391 w 7467600"/>
              <a:gd name="connsiteY962" fmla="*/ 0 h 6858000"/>
              <a:gd name="connsiteX963" fmla="*/ 1200666 w 7467600"/>
              <a:gd name="connsiteY963" fmla="*/ 0 h 6858000"/>
              <a:gd name="connsiteX964" fmla="*/ 1223408 w 7467600"/>
              <a:gd name="connsiteY964" fmla="*/ 38996 h 6858000"/>
              <a:gd name="connsiteX965" fmla="*/ 1339635 w 7467600"/>
              <a:gd name="connsiteY965" fmla="*/ 365517 h 6858000"/>
              <a:gd name="connsiteX966" fmla="*/ 1387469 w 7467600"/>
              <a:gd name="connsiteY966" fmla="*/ 523079 h 6858000"/>
              <a:gd name="connsiteX967" fmla="*/ 1452685 w 7467600"/>
              <a:gd name="connsiteY967" fmla="*/ 699806 h 6858000"/>
              <a:gd name="connsiteX968" fmla="*/ 1492092 w 7467600"/>
              <a:gd name="connsiteY968" fmla="*/ 800424 h 6858000"/>
              <a:gd name="connsiteX969" fmla="*/ 1455302 w 7467600"/>
              <a:gd name="connsiteY969" fmla="*/ 632913 h 6858000"/>
              <a:gd name="connsiteX970" fmla="*/ 1222336 w 7467600"/>
              <a:gd name="connsiteY970" fmla="*/ 9480 h 6858000"/>
              <a:gd name="connsiteX971" fmla="*/ 1214634 w 7467600"/>
              <a:gd name="connsiteY971" fmla="*/ 0 h 6858000"/>
              <a:gd name="connsiteX972" fmla="*/ 1289827 w 7467600"/>
              <a:gd name="connsiteY972" fmla="*/ 0 h 6858000"/>
              <a:gd name="connsiteX973" fmla="*/ 1321076 w 7467600"/>
              <a:gd name="connsiteY973" fmla="*/ 59722 h 6858000"/>
              <a:gd name="connsiteX974" fmla="*/ 1512579 w 7467600"/>
              <a:gd name="connsiteY974" fmla="*/ 626441 h 6858000"/>
              <a:gd name="connsiteX975" fmla="*/ 1506076 w 7467600"/>
              <a:gd name="connsiteY975" fmla="*/ 1089289 h 6858000"/>
              <a:gd name="connsiteX976" fmla="*/ 1486346 w 7467600"/>
              <a:gd name="connsiteY976" fmla="*/ 1079919 h 6858000"/>
              <a:gd name="connsiteX977" fmla="*/ 1070511 w 7467600"/>
              <a:gd name="connsiteY977" fmla="*/ 48609 h 6858000"/>
              <a:gd name="connsiteX978" fmla="*/ 1057230 w 7467600"/>
              <a:gd name="connsiteY978" fmla="*/ 0 h 6858000"/>
              <a:gd name="connsiteX979" fmla="*/ 43151 w 7467600"/>
              <a:gd name="connsiteY979" fmla="*/ 0 h 6858000"/>
              <a:gd name="connsiteX980" fmla="*/ 95283 w 7467600"/>
              <a:gd name="connsiteY980" fmla="*/ 0 h 6858000"/>
              <a:gd name="connsiteX981" fmla="*/ 300708 w 7467600"/>
              <a:gd name="connsiteY981" fmla="*/ 154571 h 6858000"/>
              <a:gd name="connsiteX982" fmla="*/ 530414 w 7467600"/>
              <a:gd name="connsiteY982" fmla="*/ 354673 h 6858000"/>
              <a:gd name="connsiteX983" fmla="*/ 333785 w 7467600"/>
              <a:gd name="connsiteY983" fmla="*/ 161564 h 6858000"/>
              <a:gd name="connsiteX984" fmla="*/ 147005 w 7467600"/>
              <a:gd name="connsiteY984" fmla="*/ 0 h 6858000"/>
              <a:gd name="connsiteX985" fmla="*/ 272509 w 7467600"/>
              <a:gd name="connsiteY985" fmla="*/ 0 h 6858000"/>
              <a:gd name="connsiteX986" fmla="*/ 326276 w 7467600"/>
              <a:gd name="connsiteY986" fmla="*/ 45847 h 6858000"/>
              <a:gd name="connsiteX987" fmla="*/ 823759 w 7467600"/>
              <a:gd name="connsiteY987" fmla="*/ 574145 h 6858000"/>
              <a:gd name="connsiteX988" fmla="*/ 811254 w 7467600"/>
              <a:gd name="connsiteY988" fmla="*/ 665546 h 6858000"/>
              <a:gd name="connsiteX989" fmla="*/ 154042 w 7467600"/>
              <a:gd name="connsiteY989" fmla="*/ 261522 h 6858000"/>
              <a:gd name="connsiteX990" fmla="*/ 13550 w 7467600"/>
              <a:gd name="connsiteY990" fmla="*/ 158423 h 6858000"/>
              <a:gd name="connsiteX991" fmla="*/ 0 w 7467600"/>
              <a:gd name="connsiteY991" fmla="*/ 146618 h 6858000"/>
              <a:gd name="connsiteX992" fmla="*/ 0 w 7467600"/>
              <a:gd name="connsiteY992" fmla="*/ 59161 h 6858000"/>
              <a:gd name="connsiteX993" fmla="*/ 45427 w 7467600"/>
              <a:gd name="connsiteY993" fmla="*/ 101078 h 6858000"/>
              <a:gd name="connsiteX994" fmla="*/ 630103 w 7467600"/>
              <a:gd name="connsiteY994" fmla="*/ 485885 h 6858000"/>
              <a:gd name="connsiteX995" fmla="*/ 532040 w 7467600"/>
              <a:gd name="connsiteY995" fmla="*/ 399359 h 6858000"/>
              <a:gd name="connsiteX996" fmla="*/ 517618 w 7467600"/>
              <a:gd name="connsiteY996" fmla="*/ 385726 h 6858000"/>
              <a:gd name="connsiteX997" fmla="*/ 285074 w 7467600"/>
              <a:gd name="connsiteY997" fmla="*/ 182755 h 6858000"/>
              <a:gd name="connsiteX998" fmla="*/ 43151 w 7467600"/>
              <a:gd name="connsiteY998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90188 w 7467600"/>
              <a:gd name="connsiteY4" fmla="*/ 6584365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271814 w 7467600"/>
              <a:gd name="connsiteY16" fmla="*/ 6684601 h 6858000"/>
              <a:gd name="connsiteX17" fmla="*/ 7392158 w 7467600"/>
              <a:gd name="connsiteY17" fmla="*/ 6771365 h 6858000"/>
              <a:gd name="connsiteX18" fmla="*/ 7467600 w 7467600"/>
              <a:gd name="connsiteY18" fmla="*/ 6805948 h 6858000"/>
              <a:gd name="connsiteX19" fmla="*/ 7467600 w 7467600"/>
              <a:gd name="connsiteY19" fmla="*/ 6831490 h 6858000"/>
              <a:gd name="connsiteX20" fmla="*/ 7410696 w 7467600"/>
              <a:gd name="connsiteY20" fmla="*/ 6803861 h 6858000"/>
              <a:gd name="connsiteX21" fmla="*/ 7088673 w 7467600"/>
              <a:gd name="connsiteY21" fmla="*/ 6610396 h 6858000"/>
              <a:gd name="connsiteX22" fmla="*/ 7090188 w 7467600"/>
              <a:gd name="connsiteY22" fmla="*/ 6584365 h 6858000"/>
              <a:gd name="connsiteX23" fmla="*/ 1019354 w 7467600"/>
              <a:gd name="connsiteY23" fmla="*/ 6315006 h 6858000"/>
              <a:gd name="connsiteX24" fmla="*/ 441046 w 7467600"/>
              <a:gd name="connsiteY24" fmla="*/ 6691153 h 6858000"/>
              <a:gd name="connsiteX25" fmla="*/ 1019354 w 7467600"/>
              <a:gd name="connsiteY25" fmla="*/ 6315006 h 6858000"/>
              <a:gd name="connsiteX26" fmla="*/ 991680 w 7467600"/>
              <a:gd name="connsiteY26" fmla="*/ 6298413 h 6858000"/>
              <a:gd name="connsiteX27" fmla="*/ 409060 w 7467600"/>
              <a:gd name="connsiteY27" fmla="*/ 6671470 h 6858000"/>
              <a:gd name="connsiteX28" fmla="*/ 991680 w 7467600"/>
              <a:gd name="connsiteY28" fmla="*/ 6298413 h 6858000"/>
              <a:gd name="connsiteX29" fmla="*/ 103333 w 7467600"/>
              <a:gd name="connsiteY29" fmla="*/ 5699602 h 6858000"/>
              <a:gd name="connsiteX30" fmla="*/ 233938 w 7467600"/>
              <a:gd name="connsiteY30" fmla="*/ 5809416 h 6858000"/>
              <a:gd name="connsiteX31" fmla="*/ 883580 w 7467600"/>
              <a:gd name="connsiteY31" fmla="*/ 6180710 h 6858000"/>
              <a:gd name="connsiteX32" fmla="*/ 487337 w 7467600"/>
              <a:gd name="connsiteY32" fmla="*/ 5950182 h 6858000"/>
              <a:gd name="connsiteX33" fmla="*/ 354051 w 7467600"/>
              <a:gd name="connsiteY33" fmla="*/ 5854912 h 6858000"/>
              <a:gd name="connsiteX34" fmla="*/ 195436 w 7467600"/>
              <a:gd name="connsiteY34" fmla="*/ 5755068 h 6858000"/>
              <a:gd name="connsiteX35" fmla="*/ 103333 w 7467600"/>
              <a:gd name="connsiteY35" fmla="*/ 5699602 h 6858000"/>
              <a:gd name="connsiteX36" fmla="*/ 5539432 w 7467600"/>
              <a:gd name="connsiteY36" fmla="*/ 5642928 h 6858000"/>
              <a:gd name="connsiteX37" fmla="*/ 5555462 w 7467600"/>
              <a:gd name="connsiteY37" fmla="*/ 5694454 h 6858000"/>
              <a:gd name="connsiteX38" fmla="*/ 5828270 w 7467600"/>
              <a:gd name="connsiteY38" fmla="*/ 6320663 h 6858000"/>
              <a:gd name="connsiteX39" fmla="*/ 5947416 w 7467600"/>
              <a:gd name="connsiteY39" fmla="*/ 6574846 h 6858000"/>
              <a:gd name="connsiteX40" fmla="*/ 5539432 w 7467600"/>
              <a:gd name="connsiteY40" fmla="*/ 5642928 h 6858000"/>
              <a:gd name="connsiteX41" fmla="*/ 51253 w 7467600"/>
              <a:gd name="connsiteY41" fmla="*/ 5631825 h 6858000"/>
              <a:gd name="connsiteX42" fmla="*/ 211622 w 7467600"/>
              <a:gd name="connsiteY42" fmla="*/ 5728803 h 6858000"/>
              <a:gd name="connsiteX43" fmla="*/ 371652 w 7467600"/>
              <a:gd name="connsiteY43" fmla="*/ 5829062 h 6858000"/>
              <a:gd name="connsiteX44" fmla="*/ 505903 w 7467600"/>
              <a:gd name="connsiteY44" fmla="*/ 5925221 h 6858000"/>
              <a:gd name="connsiteX45" fmla="*/ 899240 w 7467600"/>
              <a:gd name="connsiteY45" fmla="*/ 6153068 h 6858000"/>
              <a:gd name="connsiteX46" fmla="*/ 988114 w 7467600"/>
              <a:gd name="connsiteY46" fmla="*/ 6174204 h 6858000"/>
              <a:gd name="connsiteX47" fmla="*/ 845971 w 7467600"/>
              <a:gd name="connsiteY47" fmla="*/ 6067177 h 6858000"/>
              <a:gd name="connsiteX48" fmla="*/ 448057 w 7467600"/>
              <a:gd name="connsiteY48" fmla="*/ 5841376 h 6858000"/>
              <a:gd name="connsiteX49" fmla="*/ 51253 w 7467600"/>
              <a:gd name="connsiteY49" fmla="*/ 5631825 h 6858000"/>
              <a:gd name="connsiteX50" fmla="*/ 2606687 w 7467600"/>
              <a:gd name="connsiteY50" fmla="*/ 5630718 h 6858000"/>
              <a:gd name="connsiteX51" fmla="*/ 2645658 w 7467600"/>
              <a:gd name="connsiteY51" fmla="*/ 6640259 h 6858000"/>
              <a:gd name="connsiteX52" fmla="*/ 2606687 w 7467600"/>
              <a:gd name="connsiteY52" fmla="*/ 5630718 h 6858000"/>
              <a:gd name="connsiteX53" fmla="*/ 3642057 w 7467600"/>
              <a:gd name="connsiteY53" fmla="*/ 5573487 h 6858000"/>
              <a:gd name="connsiteX54" fmla="*/ 3632981 w 7467600"/>
              <a:gd name="connsiteY54" fmla="*/ 5579437 h 6858000"/>
              <a:gd name="connsiteX55" fmla="*/ 3382436 w 7467600"/>
              <a:gd name="connsiteY55" fmla="*/ 5952726 h 6858000"/>
              <a:gd name="connsiteX56" fmla="*/ 3191929 w 7467600"/>
              <a:gd name="connsiteY56" fmla="*/ 6662669 h 6858000"/>
              <a:gd name="connsiteX57" fmla="*/ 3369898 w 7467600"/>
              <a:gd name="connsiteY57" fmla="*/ 6081771 h 6858000"/>
              <a:gd name="connsiteX58" fmla="*/ 3642057 w 7467600"/>
              <a:gd name="connsiteY58" fmla="*/ 5573487 h 6858000"/>
              <a:gd name="connsiteX59" fmla="*/ 2650666 w 7467600"/>
              <a:gd name="connsiteY59" fmla="*/ 5530686 h 6858000"/>
              <a:gd name="connsiteX60" fmla="*/ 2650249 w 7467600"/>
              <a:gd name="connsiteY60" fmla="*/ 5532101 h 6858000"/>
              <a:gd name="connsiteX61" fmla="*/ 2663808 w 7467600"/>
              <a:gd name="connsiteY61" fmla="*/ 6535215 h 6858000"/>
              <a:gd name="connsiteX62" fmla="*/ 2665418 w 7467600"/>
              <a:gd name="connsiteY62" fmla="*/ 6132756 h 6858000"/>
              <a:gd name="connsiteX63" fmla="*/ 2650666 w 7467600"/>
              <a:gd name="connsiteY63" fmla="*/ 5530686 h 6858000"/>
              <a:gd name="connsiteX64" fmla="*/ 2680277 w 7467600"/>
              <a:gd name="connsiteY64" fmla="*/ 5479204 h 6858000"/>
              <a:gd name="connsiteX65" fmla="*/ 2678972 w 7467600"/>
              <a:gd name="connsiteY65" fmla="*/ 5481582 h 6858000"/>
              <a:gd name="connsiteX66" fmla="*/ 2696666 w 7467600"/>
              <a:gd name="connsiteY66" fmla="*/ 6133836 h 6858000"/>
              <a:gd name="connsiteX67" fmla="*/ 2695769 w 7467600"/>
              <a:gd name="connsiteY67" fmla="*/ 6390955 h 6858000"/>
              <a:gd name="connsiteX68" fmla="*/ 2739893 w 7467600"/>
              <a:gd name="connsiteY68" fmla="*/ 6108357 h 6858000"/>
              <a:gd name="connsiteX69" fmla="*/ 2680277 w 7467600"/>
              <a:gd name="connsiteY69" fmla="*/ 5479204 h 6858000"/>
              <a:gd name="connsiteX70" fmla="*/ 1132195 w 7467600"/>
              <a:gd name="connsiteY70" fmla="*/ 5467980 h 6858000"/>
              <a:gd name="connsiteX71" fmla="*/ 1679056 w 7467600"/>
              <a:gd name="connsiteY71" fmla="*/ 5516907 h 6858000"/>
              <a:gd name="connsiteX72" fmla="*/ 2128648 w 7467600"/>
              <a:gd name="connsiteY72" fmla="*/ 5474249 h 6858000"/>
              <a:gd name="connsiteX73" fmla="*/ 1825619 w 7467600"/>
              <a:gd name="connsiteY73" fmla="*/ 5478447 h 6858000"/>
              <a:gd name="connsiteX74" fmla="*/ 1737798 w 7467600"/>
              <a:gd name="connsiteY74" fmla="*/ 5483353 h 6858000"/>
              <a:gd name="connsiteX75" fmla="*/ 1132195 w 7467600"/>
              <a:gd name="connsiteY75" fmla="*/ 5467980 h 6858000"/>
              <a:gd name="connsiteX76" fmla="*/ 6861797 w 7467600"/>
              <a:gd name="connsiteY76" fmla="*/ 5419899 h 6858000"/>
              <a:gd name="connsiteX77" fmla="*/ 6879594 w 7467600"/>
              <a:gd name="connsiteY77" fmla="*/ 5424547 h 6858000"/>
              <a:gd name="connsiteX78" fmla="*/ 7379510 w 7467600"/>
              <a:gd name="connsiteY78" fmla="*/ 5755454 h 6858000"/>
              <a:gd name="connsiteX79" fmla="*/ 7467600 w 7467600"/>
              <a:gd name="connsiteY79" fmla="*/ 5845526 h 6858000"/>
              <a:gd name="connsiteX80" fmla="*/ 7467600 w 7467600"/>
              <a:gd name="connsiteY80" fmla="*/ 5925131 h 6858000"/>
              <a:gd name="connsiteX81" fmla="*/ 7271900 w 7467600"/>
              <a:gd name="connsiteY81" fmla="*/ 5734551 h 6858000"/>
              <a:gd name="connsiteX82" fmla="*/ 7015907 w 7467600"/>
              <a:gd name="connsiteY82" fmla="*/ 5541548 h 6858000"/>
              <a:gd name="connsiteX83" fmla="*/ 7259646 w 7467600"/>
              <a:gd name="connsiteY83" fmla="*/ 5765985 h 6858000"/>
              <a:gd name="connsiteX84" fmla="*/ 7467600 w 7467600"/>
              <a:gd name="connsiteY84" fmla="*/ 5971257 h 6858000"/>
              <a:gd name="connsiteX85" fmla="*/ 7467600 w 7467600"/>
              <a:gd name="connsiteY85" fmla="*/ 6012219 h 6858000"/>
              <a:gd name="connsiteX86" fmla="*/ 7240170 w 7467600"/>
              <a:gd name="connsiteY86" fmla="*/ 5787985 h 6858000"/>
              <a:gd name="connsiteX87" fmla="*/ 6946849 w 7467600"/>
              <a:gd name="connsiteY87" fmla="*/ 5523271 h 6858000"/>
              <a:gd name="connsiteX88" fmla="*/ 6946972 w 7467600"/>
              <a:gd name="connsiteY88" fmla="*/ 5526491 h 6858000"/>
              <a:gd name="connsiteX89" fmla="*/ 7105827 w 7467600"/>
              <a:gd name="connsiteY89" fmla="*/ 5718700 h 6858000"/>
              <a:gd name="connsiteX90" fmla="*/ 7126431 w 7467600"/>
              <a:gd name="connsiteY90" fmla="*/ 5737872 h 6858000"/>
              <a:gd name="connsiteX91" fmla="*/ 7356878 w 7467600"/>
              <a:gd name="connsiteY91" fmla="*/ 5981332 h 6858000"/>
              <a:gd name="connsiteX92" fmla="*/ 7467600 w 7467600"/>
              <a:gd name="connsiteY92" fmla="*/ 6117703 h 6858000"/>
              <a:gd name="connsiteX93" fmla="*/ 7467600 w 7467600"/>
              <a:gd name="connsiteY93" fmla="*/ 6163634 h 6858000"/>
              <a:gd name="connsiteX94" fmla="*/ 7403637 w 7467600"/>
              <a:gd name="connsiteY94" fmla="*/ 6083957 h 6858000"/>
              <a:gd name="connsiteX95" fmla="*/ 7254615 w 7467600"/>
              <a:gd name="connsiteY95" fmla="*/ 5911918 h 6858000"/>
              <a:gd name="connsiteX96" fmla="*/ 7312589 w 7467600"/>
              <a:gd name="connsiteY96" fmla="*/ 5982309 h 6858000"/>
              <a:gd name="connsiteX97" fmla="*/ 7448321 w 7467600"/>
              <a:gd name="connsiteY97" fmla="*/ 6190991 h 6858000"/>
              <a:gd name="connsiteX98" fmla="*/ 7467600 w 7467600"/>
              <a:gd name="connsiteY98" fmla="*/ 6221686 h 6858000"/>
              <a:gd name="connsiteX99" fmla="*/ 7467600 w 7467600"/>
              <a:gd name="connsiteY99" fmla="*/ 6334256 h 6858000"/>
              <a:gd name="connsiteX100" fmla="*/ 7454976 w 7467600"/>
              <a:gd name="connsiteY100" fmla="*/ 6318297 h 6858000"/>
              <a:gd name="connsiteX101" fmla="*/ 7042773 w 7467600"/>
              <a:gd name="connsiteY101" fmla="*/ 5734011 h 6858000"/>
              <a:gd name="connsiteX102" fmla="*/ 6844835 w 7467600"/>
              <a:gd name="connsiteY102" fmla="*/ 5424988 h 6858000"/>
              <a:gd name="connsiteX103" fmla="*/ 6861797 w 7467600"/>
              <a:gd name="connsiteY103" fmla="*/ 5419899 h 6858000"/>
              <a:gd name="connsiteX104" fmla="*/ 1456157 w 7467600"/>
              <a:gd name="connsiteY104" fmla="*/ 5371404 h 6858000"/>
              <a:gd name="connsiteX105" fmla="*/ 1244432 w 7467600"/>
              <a:gd name="connsiteY105" fmla="*/ 5385601 h 6858000"/>
              <a:gd name="connsiteX106" fmla="*/ 973990 w 7467600"/>
              <a:gd name="connsiteY106" fmla="*/ 5424940 h 6858000"/>
              <a:gd name="connsiteX107" fmla="*/ 1103809 w 7467600"/>
              <a:gd name="connsiteY107" fmla="*/ 5433720 h 6858000"/>
              <a:gd name="connsiteX108" fmla="*/ 1123454 w 7467600"/>
              <a:gd name="connsiteY108" fmla="*/ 5435727 h 6858000"/>
              <a:gd name="connsiteX109" fmla="*/ 1737017 w 7467600"/>
              <a:gd name="connsiteY109" fmla="*/ 5452183 h 6858000"/>
              <a:gd name="connsiteX110" fmla="*/ 1824397 w 7467600"/>
              <a:gd name="connsiteY110" fmla="*/ 5447757 h 6858000"/>
              <a:gd name="connsiteX111" fmla="*/ 2070059 w 7467600"/>
              <a:gd name="connsiteY111" fmla="*/ 5441660 h 6858000"/>
              <a:gd name="connsiteX112" fmla="*/ 1456157 w 7467600"/>
              <a:gd name="connsiteY112" fmla="*/ 5371404 h 6858000"/>
              <a:gd name="connsiteX113" fmla="*/ 4988186 w 7467600"/>
              <a:gd name="connsiteY113" fmla="*/ 5216467 h 6858000"/>
              <a:gd name="connsiteX114" fmla="*/ 4777334 w 7467600"/>
              <a:gd name="connsiteY114" fmla="*/ 5406072 h 6858000"/>
              <a:gd name="connsiteX115" fmla="*/ 4718341 w 7467600"/>
              <a:gd name="connsiteY115" fmla="*/ 5468043 h 6858000"/>
              <a:gd name="connsiteX116" fmla="*/ 4604655 w 7467600"/>
              <a:gd name="connsiteY116" fmla="*/ 5583434 h 6858000"/>
              <a:gd name="connsiteX117" fmla="*/ 4565074 w 7467600"/>
              <a:gd name="connsiteY117" fmla="*/ 5618550 h 6858000"/>
              <a:gd name="connsiteX118" fmla="*/ 4988186 w 7467600"/>
              <a:gd name="connsiteY118" fmla="*/ 5216467 h 6858000"/>
              <a:gd name="connsiteX119" fmla="*/ 4978032 w 7467600"/>
              <a:gd name="connsiteY119" fmla="*/ 5183809 h 6858000"/>
              <a:gd name="connsiteX120" fmla="*/ 4463413 w 7467600"/>
              <a:gd name="connsiteY120" fmla="*/ 5615162 h 6858000"/>
              <a:gd name="connsiteX121" fmla="*/ 4358134 w 7467600"/>
              <a:gd name="connsiteY121" fmla="*/ 5742791 h 6858000"/>
              <a:gd name="connsiteX122" fmla="*/ 4376219 w 7467600"/>
              <a:gd name="connsiteY122" fmla="*/ 5729027 h 6858000"/>
              <a:gd name="connsiteX123" fmla="*/ 4582340 w 7467600"/>
              <a:gd name="connsiteY123" fmla="*/ 5561037 h 6858000"/>
              <a:gd name="connsiteX124" fmla="*/ 4694684 w 7467600"/>
              <a:gd name="connsiteY124" fmla="*/ 5447098 h 6858000"/>
              <a:gd name="connsiteX125" fmla="*/ 4754123 w 7467600"/>
              <a:gd name="connsiteY125" fmla="*/ 5384643 h 6858000"/>
              <a:gd name="connsiteX126" fmla="*/ 4978032 w 7467600"/>
              <a:gd name="connsiteY126" fmla="*/ 5183809 h 6858000"/>
              <a:gd name="connsiteX127" fmla="*/ 7467600 w 7467600"/>
              <a:gd name="connsiteY127" fmla="*/ 5297634 h 6858000"/>
              <a:gd name="connsiteX128" fmla="*/ 7450656 w 7467600"/>
              <a:gd name="connsiteY128" fmla="*/ 5134750 h 6858000"/>
              <a:gd name="connsiteX129" fmla="*/ 7467600 w 7467600"/>
              <a:gd name="connsiteY129" fmla="*/ 5142496 h 6858000"/>
              <a:gd name="connsiteX130" fmla="*/ 7467600 w 7467600"/>
              <a:gd name="connsiteY130" fmla="*/ 5158623 h 6858000"/>
              <a:gd name="connsiteX131" fmla="*/ 7427076 w 7467600"/>
              <a:gd name="connsiteY131" fmla="*/ 5142684 h 6858000"/>
              <a:gd name="connsiteX132" fmla="*/ 7467600 w 7467600"/>
              <a:gd name="connsiteY132" fmla="*/ 5164774 h 6858000"/>
              <a:gd name="connsiteX133" fmla="*/ 7467600 w 7467600"/>
              <a:gd name="connsiteY133" fmla="*/ 5199146 h 6858000"/>
              <a:gd name="connsiteX134" fmla="*/ 7391022 w 7467600"/>
              <a:gd name="connsiteY134" fmla="*/ 5158141 h 6858000"/>
              <a:gd name="connsiteX135" fmla="*/ 7312201 w 7467600"/>
              <a:gd name="connsiteY135" fmla="*/ 5128278 h 6858000"/>
              <a:gd name="connsiteX136" fmla="*/ 7343603 w 7467600"/>
              <a:gd name="connsiteY136" fmla="*/ 5149746 h 6858000"/>
              <a:gd name="connsiteX137" fmla="*/ 7467600 w 7467600"/>
              <a:gd name="connsiteY137" fmla="*/ 5241225 h 6858000"/>
              <a:gd name="connsiteX138" fmla="*/ 7467600 w 7467600"/>
              <a:gd name="connsiteY138" fmla="*/ 5277736 h 6858000"/>
              <a:gd name="connsiteX139" fmla="*/ 7327465 w 7467600"/>
              <a:gd name="connsiteY139" fmla="*/ 5174181 h 6858000"/>
              <a:gd name="connsiteX140" fmla="*/ 7353035 w 7467600"/>
              <a:gd name="connsiteY140" fmla="*/ 5197318 h 6858000"/>
              <a:gd name="connsiteX141" fmla="*/ 7467600 w 7467600"/>
              <a:gd name="connsiteY141" fmla="*/ 5297634 h 6858000"/>
              <a:gd name="connsiteX142" fmla="*/ 1903353 w 7467600"/>
              <a:gd name="connsiteY142" fmla="*/ 5044827 h 6858000"/>
              <a:gd name="connsiteX143" fmla="*/ 1936931 w 7467600"/>
              <a:gd name="connsiteY143" fmla="*/ 5093954 h 6858000"/>
              <a:gd name="connsiteX144" fmla="*/ 2195868 w 7467600"/>
              <a:gd name="connsiteY144" fmla="*/ 5396574 h 6858000"/>
              <a:gd name="connsiteX145" fmla="*/ 2088852 w 7467600"/>
              <a:gd name="connsiteY145" fmla="*/ 5166123 h 6858000"/>
              <a:gd name="connsiteX146" fmla="*/ 1958241 w 7467600"/>
              <a:gd name="connsiteY146" fmla="*/ 5067955 h 6858000"/>
              <a:gd name="connsiteX147" fmla="*/ 1903353 w 7467600"/>
              <a:gd name="connsiteY147" fmla="*/ 5044827 h 6858000"/>
              <a:gd name="connsiteX148" fmla="*/ 1979378 w 7467600"/>
              <a:gd name="connsiteY148" fmla="*/ 4769504 h 6858000"/>
              <a:gd name="connsiteX149" fmla="*/ 2882120 w 7467600"/>
              <a:gd name="connsiteY149" fmla="*/ 5064547 h 6858000"/>
              <a:gd name="connsiteX150" fmla="*/ 2793103 w 7467600"/>
              <a:gd name="connsiteY150" fmla="*/ 5039699 h 6858000"/>
              <a:gd name="connsiteX151" fmla="*/ 2770041 w 7467600"/>
              <a:gd name="connsiteY151" fmla="*/ 5033634 h 6858000"/>
              <a:gd name="connsiteX152" fmla="*/ 1979378 w 7467600"/>
              <a:gd name="connsiteY152" fmla="*/ 4769504 h 6858000"/>
              <a:gd name="connsiteX153" fmla="*/ 1927410 w 7467600"/>
              <a:gd name="connsiteY153" fmla="*/ 4716164 h 6858000"/>
              <a:gd name="connsiteX154" fmla="*/ 1959587 w 7467600"/>
              <a:gd name="connsiteY154" fmla="*/ 4728849 h 6858000"/>
              <a:gd name="connsiteX155" fmla="*/ 2777707 w 7467600"/>
              <a:gd name="connsiteY155" fmla="*/ 5003991 h 6858000"/>
              <a:gd name="connsiteX156" fmla="*/ 2800768 w 7467600"/>
              <a:gd name="connsiteY156" fmla="*/ 5010056 h 6858000"/>
              <a:gd name="connsiteX157" fmla="*/ 2879408 w 7467600"/>
              <a:gd name="connsiteY157" fmla="*/ 5031590 h 6858000"/>
              <a:gd name="connsiteX158" fmla="*/ 2862295 w 7467600"/>
              <a:gd name="connsiteY158" fmla="*/ 5022958 h 6858000"/>
              <a:gd name="connsiteX159" fmla="*/ 2813343 w 7467600"/>
              <a:gd name="connsiteY159" fmla="*/ 4998369 h 6858000"/>
              <a:gd name="connsiteX160" fmla="*/ 2646245 w 7467600"/>
              <a:gd name="connsiteY160" fmla="*/ 4930999 h 6858000"/>
              <a:gd name="connsiteX161" fmla="*/ 1999243 w 7467600"/>
              <a:gd name="connsiteY161" fmla="*/ 4730524 h 6858000"/>
              <a:gd name="connsiteX162" fmla="*/ 1979527 w 7467600"/>
              <a:gd name="connsiteY162" fmla="*/ 4726651 h 6858000"/>
              <a:gd name="connsiteX163" fmla="*/ 1927410 w 7467600"/>
              <a:gd name="connsiteY163" fmla="*/ 4716164 h 6858000"/>
              <a:gd name="connsiteX164" fmla="*/ 1997014 w 7467600"/>
              <a:gd name="connsiteY164" fmla="*/ 4698007 h 6858000"/>
              <a:gd name="connsiteX165" fmla="*/ 2005458 w 7467600"/>
              <a:gd name="connsiteY165" fmla="*/ 4699540 h 6858000"/>
              <a:gd name="connsiteX166" fmla="*/ 2657186 w 7467600"/>
              <a:gd name="connsiteY166" fmla="*/ 4901687 h 6858000"/>
              <a:gd name="connsiteX167" fmla="*/ 2826662 w 7467600"/>
              <a:gd name="connsiteY167" fmla="*/ 4970362 h 6858000"/>
              <a:gd name="connsiteX168" fmla="*/ 2876100 w 7467600"/>
              <a:gd name="connsiteY168" fmla="*/ 4995397 h 6858000"/>
              <a:gd name="connsiteX169" fmla="*/ 3042600 w 7467600"/>
              <a:gd name="connsiteY169" fmla="*/ 5059532 h 6858000"/>
              <a:gd name="connsiteX170" fmla="*/ 1997014 w 7467600"/>
              <a:gd name="connsiteY170" fmla="*/ 4698007 h 6858000"/>
              <a:gd name="connsiteX171" fmla="*/ 2305292 w 7467600"/>
              <a:gd name="connsiteY171" fmla="*/ 4219492 h 6858000"/>
              <a:gd name="connsiteX172" fmla="*/ 3360922 w 7467600"/>
              <a:gd name="connsiteY172" fmla="*/ 4529373 h 6858000"/>
              <a:gd name="connsiteX173" fmla="*/ 3492420 w 7467600"/>
              <a:gd name="connsiteY173" fmla="*/ 4510145 h 6858000"/>
              <a:gd name="connsiteX174" fmla="*/ 3364086 w 7467600"/>
              <a:gd name="connsiteY174" fmla="*/ 4480340 h 6858000"/>
              <a:gd name="connsiteX175" fmla="*/ 3225818 w 7467600"/>
              <a:gd name="connsiteY175" fmla="*/ 4411822 h 6858000"/>
              <a:gd name="connsiteX176" fmla="*/ 3129696 w 7467600"/>
              <a:gd name="connsiteY176" fmla="*/ 4360704 h 6858000"/>
              <a:gd name="connsiteX177" fmla="*/ 2814545 w 7467600"/>
              <a:gd name="connsiteY177" fmla="*/ 4282955 h 6858000"/>
              <a:gd name="connsiteX178" fmla="*/ 2305292 w 7467600"/>
              <a:gd name="connsiteY178" fmla="*/ 4219492 h 6858000"/>
              <a:gd name="connsiteX179" fmla="*/ 2626982 w 7467600"/>
              <a:gd name="connsiteY179" fmla="*/ 4206450 h 6858000"/>
              <a:gd name="connsiteX180" fmla="*/ 2490617 w 7467600"/>
              <a:gd name="connsiteY180" fmla="*/ 4206951 h 6858000"/>
              <a:gd name="connsiteX181" fmla="*/ 2819869 w 7467600"/>
              <a:gd name="connsiteY181" fmla="*/ 4252936 h 6858000"/>
              <a:gd name="connsiteX182" fmla="*/ 3143018 w 7467600"/>
              <a:gd name="connsiteY182" fmla="*/ 4332698 h 6858000"/>
              <a:gd name="connsiteX183" fmla="*/ 3241520 w 7467600"/>
              <a:gd name="connsiteY183" fmla="*/ 4385112 h 6858000"/>
              <a:gd name="connsiteX184" fmla="*/ 3374575 w 7467600"/>
              <a:gd name="connsiteY184" fmla="*/ 4451517 h 6858000"/>
              <a:gd name="connsiteX185" fmla="*/ 3505221 w 7467600"/>
              <a:gd name="connsiteY185" fmla="*/ 4480757 h 6858000"/>
              <a:gd name="connsiteX186" fmla="*/ 2626982 w 7467600"/>
              <a:gd name="connsiteY186" fmla="*/ 4206450 h 6858000"/>
              <a:gd name="connsiteX187" fmla="*/ 1310106 w 7467600"/>
              <a:gd name="connsiteY187" fmla="*/ 3943217 h 6858000"/>
              <a:gd name="connsiteX188" fmla="*/ 854994 w 7467600"/>
              <a:gd name="connsiteY188" fmla="*/ 4399136 h 6858000"/>
              <a:gd name="connsiteX189" fmla="*/ 742462 w 7467600"/>
              <a:gd name="connsiteY189" fmla="*/ 4594648 h 6858000"/>
              <a:gd name="connsiteX190" fmla="*/ 820602 w 7467600"/>
              <a:gd name="connsiteY190" fmla="*/ 4485915 h 6858000"/>
              <a:gd name="connsiteX191" fmla="*/ 878295 w 7467600"/>
              <a:gd name="connsiteY191" fmla="*/ 4403594 h 6858000"/>
              <a:gd name="connsiteX192" fmla="*/ 1240607 w 7467600"/>
              <a:gd name="connsiteY192" fmla="*/ 4010401 h 6858000"/>
              <a:gd name="connsiteX193" fmla="*/ 1310106 w 7467600"/>
              <a:gd name="connsiteY193" fmla="*/ 3943217 h 6858000"/>
              <a:gd name="connsiteX194" fmla="*/ 1423113 w 7467600"/>
              <a:gd name="connsiteY194" fmla="*/ 3874565 h 6858000"/>
              <a:gd name="connsiteX195" fmla="*/ 1260565 w 7467600"/>
              <a:gd name="connsiteY195" fmla="*/ 4031982 h 6858000"/>
              <a:gd name="connsiteX196" fmla="*/ 901900 w 7467600"/>
              <a:gd name="connsiteY196" fmla="*/ 4421236 h 6858000"/>
              <a:gd name="connsiteX197" fmla="*/ 845044 w 7467600"/>
              <a:gd name="connsiteY197" fmla="*/ 4502436 h 6858000"/>
              <a:gd name="connsiteX198" fmla="*/ 685926 w 7467600"/>
              <a:gd name="connsiteY198" fmla="*/ 4703069 h 6858000"/>
              <a:gd name="connsiteX199" fmla="*/ 684248 w 7467600"/>
              <a:gd name="connsiteY199" fmla="*/ 4706721 h 6858000"/>
              <a:gd name="connsiteX200" fmla="*/ 1423113 w 7467600"/>
              <a:gd name="connsiteY200" fmla="*/ 3874565 h 6858000"/>
              <a:gd name="connsiteX201" fmla="*/ 3316479 w 7467600"/>
              <a:gd name="connsiteY201" fmla="*/ 3872136 h 6858000"/>
              <a:gd name="connsiteX202" fmla="*/ 3546806 w 7467600"/>
              <a:gd name="connsiteY202" fmla="*/ 4356139 h 6858000"/>
              <a:gd name="connsiteX203" fmla="*/ 3364433 w 7467600"/>
              <a:gd name="connsiteY203" fmla="*/ 3953121 h 6858000"/>
              <a:gd name="connsiteX204" fmla="*/ 3316479 w 7467600"/>
              <a:gd name="connsiteY204" fmla="*/ 3872136 h 6858000"/>
              <a:gd name="connsiteX205" fmla="*/ 3291335 w 7467600"/>
              <a:gd name="connsiteY205" fmla="*/ 3767420 h 6858000"/>
              <a:gd name="connsiteX206" fmla="*/ 3390805 w 7467600"/>
              <a:gd name="connsiteY206" fmla="*/ 3937163 h 6858000"/>
              <a:gd name="connsiteX207" fmla="*/ 3579062 w 7467600"/>
              <a:gd name="connsiteY207" fmla="*/ 4359040 h 6858000"/>
              <a:gd name="connsiteX208" fmla="*/ 3467355 w 7467600"/>
              <a:gd name="connsiteY208" fmla="*/ 3988130 h 6858000"/>
              <a:gd name="connsiteX209" fmla="*/ 3310753 w 7467600"/>
              <a:gd name="connsiteY209" fmla="*/ 3787140 h 6858000"/>
              <a:gd name="connsiteX210" fmla="*/ 3291335 w 7467600"/>
              <a:gd name="connsiteY210" fmla="*/ 3767420 h 6858000"/>
              <a:gd name="connsiteX211" fmla="*/ 1635889 w 7467600"/>
              <a:gd name="connsiteY211" fmla="*/ 3709494 h 6858000"/>
              <a:gd name="connsiteX212" fmla="*/ 1634800 w 7467600"/>
              <a:gd name="connsiteY212" fmla="*/ 3731111 h 6858000"/>
              <a:gd name="connsiteX213" fmla="*/ 1635889 w 7467600"/>
              <a:gd name="connsiteY213" fmla="*/ 3709494 h 6858000"/>
              <a:gd name="connsiteX214" fmla="*/ 1510397 w 7467600"/>
              <a:gd name="connsiteY214" fmla="*/ 3684705 h 6858000"/>
              <a:gd name="connsiteX215" fmla="*/ 1146550 w 7467600"/>
              <a:gd name="connsiteY215" fmla="*/ 3802012 h 6858000"/>
              <a:gd name="connsiteX216" fmla="*/ 698834 w 7467600"/>
              <a:gd name="connsiteY216" fmla="*/ 3952272 h 6858000"/>
              <a:gd name="connsiteX217" fmla="*/ 34256 w 7467600"/>
              <a:gd name="connsiteY217" fmla="*/ 4347603 h 6858000"/>
              <a:gd name="connsiteX218" fmla="*/ 527241 w 7467600"/>
              <a:gd name="connsiteY218" fmla="*/ 4065078 h 6858000"/>
              <a:gd name="connsiteX219" fmla="*/ 1510397 w 7467600"/>
              <a:gd name="connsiteY219" fmla="*/ 3684705 h 6858000"/>
              <a:gd name="connsiteX220" fmla="*/ 1313114 w 7467600"/>
              <a:gd name="connsiteY220" fmla="*/ 3655216 h 6858000"/>
              <a:gd name="connsiteX221" fmla="*/ 1109304 w 7467600"/>
              <a:gd name="connsiteY221" fmla="*/ 3669030 h 6858000"/>
              <a:gd name="connsiteX222" fmla="*/ 8129 w 7467600"/>
              <a:gd name="connsiteY222" fmla="*/ 4330519 h 6858000"/>
              <a:gd name="connsiteX223" fmla="*/ 687572 w 7467600"/>
              <a:gd name="connsiteY223" fmla="*/ 3925629 h 6858000"/>
              <a:gd name="connsiteX224" fmla="*/ 1138365 w 7467600"/>
              <a:gd name="connsiteY224" fmla="*/ 3774515 h 6858000"/>
              <a:gd name="connsiteX225" fmla="*/ 1505579 w 7467600"/>
              <a:gd name="connsiteY225" fmla="*/ 3655526 h 6858000"/>
              <a:gd name="connsiteX226" fmla="*/ 1313114 w 7467600"/>
              <a:gd name="connsiteY226" fmla="*/ 3655216 h 6858000"/>
              <a:gd name="connsiteX227" fmla="*/ 3655073 w 7467600"/>
              <a:gd name="connsiteY227" fmla="*/ 3650884 h 6858000"/>
              <a:gd name="connsiteX228" fmla="*/ 3989938 w 7467600"/>
              <a:gd name="connsiteY228" fmla="*/ 3991685 h 6858000"/>
              <a:gd name="connsiteX229" fmla="*/ 4393907 w 7467600"/>
              <a:gd name="connsiteY229" fmla="*/ 4261258 h 6858000"/>
              <a:gd name="connsiteX230" fmla="*/ 4648051 w 7467600"/>
              <a:gd name="connsiteY230" fmla="*/ 4374051 h 6858000"/>
              <a:gd name="connsiteX231" fmla="*/ 4383389 w 7467600"/>
              <a:gd name="connsiteY231" fmla="*/ 4184369 h 6858000"/>
              <a:gd name="connsiteX232" fmla="*/ 4165508 w 7467600"/>
              <a:gd name="connsiteY232" fmla="*/ 4035196 h 6858000"/>
              <a:gd name="connsiteX233" fmla="*/ 4068162 w 7467600"/>
              <a:gd name="connsiteY233" fmla="*/ 3953394 h 6858000"/>
              <a:gd name="connsiteX234" fmla="*/ 3981416 w 7467600"/>
              <a:gd name="connsiteY234" fmla="*/ 3880482 h 6858000"/>
              <a:gd name="connsiteX235" fmla="*/ 3800147 w 7467600"/>
              <a:gd name="connsiteY235" fmla="*/ 3749872 h 6858000"/>
              <a:gd name="connsiteX236" fmla="*/ 3655073 w 7467600"/>
              <a:gd name="connsiteY236" fmla="*/ 3650884 h 6858000"/>
              <a:gd name="connsiteX237" fmla="*/ 3670252 w 7467600"/>
              <a:gd name="connsiteY237" fmla="*/ 3622798 h 6858000"/>
              <a:gd name="connsiteX238" fmla="*/ 3817258 w 7467600"/>
              <a:gd name="connsiteY238" fmla="*/ 3723577 h 6858000"/>
              <a:gd name="connsiteX239" fmla="*/ 4000461 w 7467600"/>
              <a:gd name="connsiteY239" fmla="*/ 3855966 h 6858000"/>
              <a:gd name="connsiteX240" fmla="*/ 4088180 w 7467600"/>
              <a:gd name="connsiteY240" fmla="*/ 3929774 h 6858000"/>
              <a:gd name="connsiteX241" fmla="*/ 4184555 w 7467600"/>
              <a:gd name="connsiteY241" fmla="*/ 4010683 h 6858000"/>
              <a:gd name="connsiteX242" fmla="*/ 4399563 w 7467600"/>
              <a:gd name="connsiteY242" fmla="*/ 4158106 h 6858000"/>
              <a:gd name="connsiteX243" fmla="*/ 4684469 w 7467600"/>
              <a:gd name="connsiteY243" fmla="*/ 4364680 h 6858000"/>
              <a:gd name="connsiteX244" fmla="*/ 4690271 w 7467600"/>
              <a:gd name="connsiteY244" fmla="*/ 4370034 h 6858000"/>
              <a:gd name="connsiteX245" fmla="*/ 4136093 w 7467600"/>
              <a:gd name="connsiteY245" fmla="*/ 3858466 h 6858000"/>
              <a:gd name="connsiteX246" fmla="*/ 3670252 w 7467600"/>
              <a:gd name="connsiteY246" fmla="*/ 3622798 h 6858000"/>
              <a:gd name="connsiteX247" fmla="*/ 4440129 w 7467600"/>
              <a:gd name="connsiteY247" fmla="*/ 3448571 h 6858000"/>
              <a:gd name="connsiteX248" fmla="*/ 4856525 w 7467600"/>
              <a:gd name="connsiteY248" fmla="*/ 3915351 h 6858000"/>
              <a:gd name="connsiteX249" fmla="*/ 5059055 w 7467600"/>
              <a:gd name="connsiteY249" fmla="*/ 4108918 h 6858000"/>
              <a:gd name="connsiteX250" fmla="*/ 5290070 w 7467600"/>
              <a:gd name="connsiteY250" fmla="*/ 4263619 h 6858000"/>
              <a:gd name="connsiteX251" fmla="*/ 4834991 w 7467600"/>
              <a:gd name="connsiteY251" fmla="*/ 3830985 h 6858000"/>
              <a:gd name="connsiteX252" fmla="*/ 4440129 w 7467600"/>
              <a:gd name="connsiteY252" fmla="*/ 3448571 h 6858000"/>
              <a:gd name="connsiteX253" fmla="*/ 4441737 w 7467600"/>
              <a:gd name="connsiteY253" fmla="*/ 3399734 h 6858000"/>
              <a:gd name="connsiteX254" fmla="*/ 4431236 w 7467600"/>
              <a:gd name="connsiteY254" fmla="*/ 3400954 h 6858000"/>
              <a:gd name="connsiteX255" fmla="*/ 4557150 w 7467600"/>
              <a:gd name="connsiteY255" fmla="*/ 3510023 h 6858000"/>
              <a:gd name="connsiteX256" fmla="*/ 4856936 w 7467600"/>
              <a:gd name="connsiteY256" fmla="*/ 3809146 h 6858000"/>
              <a:gd name="connsiteX257" fmla="*/ 5111996 w 7467600"/>
              <a:gd name="connsiteY257" fmla="*/ 4065759 h 6858000"/>
              <a:gd name="connsiteX258" fmla="*/ 5388878 w 7467600"/>
              <a:gd name="connsiteY258" fmla="*/ 4300185 h 6858000"/>
              <a:gd name="connsiteX259" fmla="*/ 5425556 w 7467600"/>
              <a:gd name="connsiteY259" fmla="*/ 4308967 h 6858000"/>
              <a:gd name="connsiteX260" fmla="*/ 4943646 w 7467600"/>
              <a:gd name="connsiteY260" fmla="*/ 3822916 h 6858000"/>
              <a:gd name="connsiteX261" fmla="*/ 4594837 w 7467600"/>
              <a:gd name="connsiteY261" fmla="*/ 3532274 h 6858000"/>
              <a:gd name="connsiteX262" fmla="*/ 4441737 w 7467600"/>
              <a:gd name="connsiteY262" fmla="*/ 3399734 h 6858000"/>
              <a:gd name="connsiteX263" fmla="*/ 5425834 w 7467600"/>
              <a:gd name="connsiteY263" fmla="*/ 3162785 h 6858000"/>
              <a:gd name="connsiteX264" fmla="*/ 5401644 w 7467600"/>
              <a:gd name="connsiteY264" fmla="*/ 3617847 h 6858000"/>
              <a:gd name="connsiteX265" fmla="*/ 5467256 w 7467600"/>
              <a:gd name="connsiteY265" fmla="*/ 4175494 h 6858000"/>
              <a:gd name="connsiteX266" fmla="*/ 5448069 w 7467600"/>
              <a:gd name="connsiteY266" fmla="*/ 3567554 h 6858000"/>
              <a:gd name="connsiteX267" fmla="*/ 5425834 w 7467600"/>
              <a:gd name="connsiteY267" fmla="*/ 3162785 h 6858000"/>
              <a:gd name="connsiteX268" fmla="*/ 1318687 w 7467600"/>
              <a:gd name="connsiteY268" fmla="*/ 3113840 h 6858000"/>
              <a:gd name="connsiteX269" fmla="*/ 1066793 w 7467600"/>
              <a:gd name="connsiteY269" fmla="*/ 3212171 h 6858000"/>
              <a:gd name="connsiteX270" fmla="*/ 993319 w 7467600"/>
              <a:gd name="connsiteY270" fmla="*/ 3247648 h 6858000"/>
              <a:gd name="connsiteX271" fmla="*/ 853081 w 7467600"/>
              <a:gd name="connsiteY271" fmla="*/ 3312410 h 6858000"/>
              <a:gd name="connsiteX272" fmla="*/ 805957 w 7467600"/>
              <a:gd name="connsiteY272" fmla="*/ 3330443 h 6858000"/>
              <a:gd name="connsiteX273" fmla="*/ 1318687 w 7467600"/>
              <a:gd name="connsiteY273" fmla="*/ 3113840 h 6858000"/>
              <a:gd name="connsiteX274" fmla="*/ 5453702 w 7467600"/>
              <a:gd name="connsiteY274" fmla="*/ 3090882 h 6858000"/>
              <a:gd name="connsiteX275" fmla="*/ 5480135 w 7467600"/>
              <a:gd name="connsiteY275" fmla="*/ 3565802 h 6858000"/>
              <a:gd name="connsiteX276" fmla="*/ 5499023 w 7467600"/>
              <a:gd name="connsiteY276" fmla="*/ 4166310 h 6858000"/>
              <a:gd name="connsiteX277" fmla="*/ 5547022 w 7467600"/>
              <a:gd name="connsiteY277" fmla="*/ 3607838 h 6858000"/>
              <a:gd name="connsiteX278" fmla="*/ 5515964 w 7467600"/>
              <a:gd name="connsiteY278" fmla="*/ 3378541 h 6858000"/>
              <a:gd name="connsiteX279" fmla="*/ 5453702 w 7467600"/>
              <a:gd name="connsiteY279" fmla="*/ 3090882 h 6858000"/>
              <a:gd name="connsiteX280" fmla="*/ 1238695 w 7467600"/>
              <a:gd name="connsiteY280" fmla="*/ 3076820 h 6858000"/>
              <a:gd name="connsiteX281" fmla="*/ 716371 w 7467600"/>
              <a:gd name="connsiteY281" fmla="*/ 3293249 h 6858000"/>
              <a:gd name="connsiteX282" fmla="*/ 579522 w 7467600"/>
              <a:gd name="connsiteY282" fmla="*/ 3371759 h 6858000"/>
              <a:gd name="connsiteX283" fmla="*/ 600288 w 7467600"/>
              <a:gd name="connsiteY283" fmla="*/ 3365555 h 6858000"/>
              <a:gd name="connsiteX284" fmla="*/ 840692 w 7467600"/>
              <a:gd name="connsiteY284" fmla="*/ 3284921 h 6858000"/>
              <a:gd name="connsiteX285" fmla="*/ 979248 w 7467600"/>
              <a:gd name="connsiteY285" fmla="*/ 3221003 h 6858000"/>
              <a:gd name="connsiteX286" fmla="*/ 1053282 w 7467600"/>
              <a:gd name="connsiteY286" fmla="*/ 3185247 h 6858000"/>
              <a:gd name="connsiteX287" fmla="*/ 1320603 w 7467600"/>
              <a:gd name="connsiteY287" fmla="*/ 3081281 h 6858000"/>
              <a:gd name="connsiteX288" fmla="*/ 1238695 w 7467600"/>
              <a:gd name="connsiteY288" fmla="*/ 3076820 h 6858000"/>
              <a:gd name="connsiteX289" fmla="*/ 5425627 w 7467600"/>
              <a:gd name="connsiteY289" fmla="*/ 2954192 h 6858000"/>
              <a:gd name="connsiteX290" fmla="*/ 5470770 w 7467600"/>
              <a:gd name="connsiteY290" fmla="*/ 3005435 h 6858000"/>
              <a:gd name="connsiteX291" fmla="*/ 5519779 w 7467600"/>
              <a:gd name="connsiteY291" fmla="*/ 4359223 h 6858000"/>
              <a:gd name="connsiteX292" fmla="*/ 5520293 w 7467600"/>
              <a:gd name="connsiteY292" fmla="*/ 4360602 h 6858000"/>
              <a:gd name="connsiteX293" fmla="*/ 5767221 w 7467600"/>
              <a:gd name="connsiteY293" fmla="*/ 4665564 h 6858000"/>
              <a:gd name="connsiteX294" fmla="*/ 6937169 w 7467600"/>
              <a:gd name="connsiteY294" fmla="*/ 4815941 h 6858000"/>
              <a:gd name="connsiteX295" fmla="*/ 6953922 w 7467600"/>
              <a:gd name="connsiteY295" fmla="*/ 4890068 h 6858000"/>
              <a:gd name="connsiteX296" fmla="*/ 6071359 w 7467600"/>
              <a:gd name="connsiteY296" fmla="*/ 4770770 h 6858000"/>
              <a:gd name="connsiteX297" fmla="*/ 6038839 w 7467600"/>
              <a:gd name="connsiteY297" fmla="*/ 4764474 h 6858000"/>
              <a:gd name="connsiteX298" fmla="*/ 6038706 w 7467600"/>
              <a:gd name="connsiteY298" fmla="*/ 4763847 h 6858000"/>
              <a:gd name="connsiteX299" fmla="*/ 6037784 w 7467600"/>
              <a:gd name="connsiteY299" fmla="*/ 4764270 h 6858000"/>
              <a:gd name="connsiteX300" fmla="*/ 6038839 w 7467600"/>
              <a:gd name="connsiteY300" fmla="*/ 4764474 h 6858000"/>
              <a:gd name="connsiteX301" fmla="*/ 6040338 w 7467600"/>
              <a:gd name="connsiteY301" fmla="*/ 4771418 h 6858000"/>
              <a:gd name="connsiteX302" fmla="*/ 6024488 w 7467600"/>
              <a:gd name="connsiteY302" fmla="*/ 4809903 h 6858000"/>
              <a:gd name="connsiteX303" fmla="*/ 5599771 w 7467600"/>
              <a:gd name="connsiteY303" fmla="*/ 5509652 h 6858000"/>
              <a:gd name="connsiteX304" fmla="*/ 5548843 w 7467600"/>
              <a:gd name="connsiteY304" fmla="*/ 5563845 h 6858000"/>
              <a:gd name="connsiteX305" fmla="*/ 5940952 w 7467600"/>
              <a:gd name="connsiteY305" fmla="*/ 6250028 h 6858000"/>
              <a:gd name="connsiteX306" fmla="*/ 6043441 w 7467600"/>
              <a:gd name="connsiteY306" fmla="*/ 6665847 h 6858000"/>
              <a:gd name="connsiteX307" fmla="*/ 6093432 w 7467600"/>
              <a:gd name="connsiteY307" fmla="*/ 6858000 h 6858000"/>
              <a:gd name="connsiteX308" fmla="*/ 6034344 w 7467600"/>
              <a:gd name="connsiteY308" fmla="*/ 6858000 h 6858000"/>
              <a:gd name="connsiteX309" fmla="*/ 6026679 w 7467600"/>
              <a:gd name="connsiteY309" fmla="*/ 6836959 h 6858000"/>
              <a:gd name="connsiteX310" fmla="*/ 5800441 w 7467600"/>
              <a:gd name="connsiteY310" fmla="*/ 6335286 h 6858000"/>
              <a:gd name="connsiteX311" fmla="*/ 5526562 w 7467600"/>
              <a:gd name="connsiteY311" fmla="*/ 5705388 h 6858000"/>
              <a:gd name="connsiteX312" fmla="*/ 5519640 w 7467600"/>
              <a:gd name="connsiteY312" fmla="*/ 5683774 h 6858000"/>
              <a:gd name="connsiteX313" fmla="*/ 5844559 w 7467600"/>
              <a:gd name="connsiteY313" fmla="*/ 6553349 h 6858000"/>
              <a:gd name="connsiteX314" fmla="*/ 5975994 w 7467600"/>
              <a:gd name="connsiteY314" fmla="*/ 6858000 h 6858000"/>
              <a:gd name="connsiteX315" fmla="*/ 5898547 w 7467600"/>
              <a:gd name="connsiteY315" fmla="*/ 6858000 h 6858000"/>
              <a:gd name="connsiteX316" fmla="*/ 5682041 w 7467600"/>
              <a:gd name="connsiteY316" fmla="*/ 6355860 h 6858000"/>
              <a:gd name="connsiteX317" fmla="*/ 5461758 w 7467600"/>
              <a:gd name="connsiteY317" fmla="*/ 5820220 h 6858000"/>
              <a:gd name="connsiteX318" fmla="*/ 5237282 w 7467600"/>
              <a:gd name="connsiteY318" fmla="*/ 6579086 h 6858000"/>
              <a:gd name="connsiteX319" fmla="*/ 5115009 w 7467600"/>
              <a:gd name="connsiteY319" fmla="*/ 6858000 h 6858000"/>
              <a:gd name="connsiteX320" fmla="*/ 5028074 w 7467600"/>
              <a:gd name="connsiteY320" fmla="*/ 6858000 h 6858000"/>
              <a:gd name="connsiteX321" fmla="*/ 5079508 w 7467600"/>
              <a:gd name="connsiteY321" fmla="*/ 6749074 h 6858000"/>
              <a:gd name="connsiteX322" fmla="*/ 5371846 w 7467600"/>
              <a:gd name="connsiteY322" fmla="*/ 5924413 h 6858000"/>
              <a:gd name="connsiteX323" fmla="*/ 5270512 w 7467600"/>
              <a:gd name="connsiteY323" fmla="*/ 6138975 h 6858000"/>
              <a:gd name="connsiteX324" fmla="*/ 5062409 w 7467600"/>
              <a:gd name="connsiteY324" fmla="*/ 6653544 h 6858000"/>
              <a:gd name="connsiteX325" fmla="*/ 5036628 w 7467600"/>
              <a:gd name="connsiteY325" fmla="*/ 6754247 h 6858000"/>
              <a:gd name="connsiteX326" fmla="*/ 5009112 w 7467600"/>
              <a:gd name="connsiteY326" fmla="*/ 6858000 h 6858000"/>
              <a:gd name="connsiteX327" fmla="*/ 4976679 w 7467600"/>
              <a:gd name="connsiteY327" fmla="*/ 6858000 h 6858000"/>
              <a:gd name="connsiteX328" fmla="*/ 5006537 w 7467600"/>
              <a:gd name="connsiteY328" fmla="*/ 6747068 h 6858000"/>
              <a:gd name="connsiteX329" fmla="*/ 5032723 w 7467600"/>
              <a:gd name="connsiteY329" fmla="*/ 6644957 h 6858000"/>
              <a:gd name="connsiteX330" fmla="*/ 5242949 w 7467600"/>
              <a:gd name="connsiteY330" fmla="*/ 6125175 h 6858000"/>
              <a:gd name="connsiteX331" fmla="*/ 5286321 w 7467600"/>
              <a:gd name="connsiteY331" fmla="*/ 6033555 h 6858000"/>
              <a:gd name="connsiteX332" fmla="*/ 5008210 w 7467600"/>
              <a:gd name="connsiteY332" fmla="*/ 6649194 h 6858000"/>
              <a:gd name="connsiteX333" fmla="*/ 4986321 w 7467600"/>
              <a:gd name="connsiteY333" fmla="*/ 6765687 h 6858000"/>
              <a:gd name="connsiteX334" fmla="*/ 4973474 w 7467600"/>
              <a:gd name="connsiteY334" fmla="*/ 6858000 h 6858000"/>
              <a:gd name="connsiteX335" fmla="*/ 4907178 w 7467600"/>
              <a:gd name="connsiteY335" fmla="*/ 6858000 h 6858000"/>
              <a:gd name="connsiteX336" fmla="*/ 4910810 w 7467600"/>
              <a:gd name="connsiteY336" fmla="*/ 6829660 h 6858000"/>
              <a:gd name="connsiteX337" fmla="*/ 4987461 w 7467600"/>
              <a:gd name="connsiteY337" fmla="*/ 6432994 h 6858000"/>
              <a:gd name="connsiteX338" fmla="*/ 5179262 w 7467600"/>
              <a:gd name="connsiteY338" fmla="*/ 6035044 h 6858000"/>
              <a:gd name="connsiteX339" fmla="*/ 4689678 w 7467600"/>
              <a:gd name="connsiteY339" fmla="*/ 6440241 h 6858000"/>
              <a:gd name="connsiteX340" fmla="*/ 4477543 w 7467600"/>
              <a:gd name="connsiteY340" fmla="*/ 6674836 h 6858000"/>
              <a:gd name="connsiteX341" fmla="*/ 4329957 w 7467600"/>
              <a:gd name="connsiteY341" fmla="*/ 6858000 h 6858000"/>
              <a:gd name="connsiteX342" fmla="*/ 4218595 w 7467600"/>
              <a:gd name="connsiteY342" fmla="*/ 6858000 h 6858000"/>
              <a:gd name="connsiteX343" fmla="*/ 4368888 w 7467600"/>
              <a:gd name="connsiteY343" fmla="*/ 6668412 h 6858000"/>
              <a:gd name="connsiteX344" fmla="*/ 4563091 w 7467600"/>
              <a:gd name="connsiteY344" fmla="*/ 6442508 h 6858000"/>
              <a:gd name="connsiteX345" fmla="*/ 5387324 w 7467600"/>
              <a:gd name="connsiteY345" fmla="*/ 5705830 h 6858000"/>
              <a:gd name="connsiteX346" fmla="*/ 5073620 w 7467600"/>
              <a:gd name="connsiteY346" fmla="*/ 5955437 h 6858000"/>
              <a:gd name="connsiteX347" fmla="*/ 4689789 w 7467600"/>
              <a:gd name="connsiteY347" fmla="*/ 6268382 h 6858000"/>
              <a:gd name="connsiteX348" fmla="*/ 4418722 w 7467600"/>
              <a:gd name="connsiteY348" fmla="*/ 6570886 h 6858000"/>
              <a:gd name="connsiteX349" fmla="*/ 4214944 w 7467600"/>
              <a:gd name="connsiteY349" fmla="*/ 6858000 h 6858000"/>
              <a:gd name="connsiteX350" fmla="*/ 4177898 w 7467600"/>
              <a:gd name="connsiteY350" fmla="*/ 6858000 h 6858000"/>
              <a:gd name="connsiteX351" fmla="*/ 4391597 w 7467600"/>
              <a:gd name="connsiteY351" fmla="*/ 6556370 h 6858000"/>
              <a:gd name="connsiteX352" fmla="*/ 4668889 w 7467600"/>
              <a:gd name="connsiteY352" fmla="*/ 6246399 h 6858000"/>
              <a:gd name="connsiteX353" fmla="*/ 5055427 w 7467600"/>
              <a:gd name="connsiteY353" fmla="*/ 5931476 h 6858000"/>
              <a:gd name="connsiteX354" fmla="*/ 5371814 w 7467600"/>
              <a:gd name="connsiteY354" fmla="*/ 5678975 h 6858000"/>
              <a:gd name="connsiteX355" fmla="*/ 4987918 w 7467600"/>
              <a:gd name="connsiteY355" fmla="*/ 5838701 h 6858000"/>
              <a:gd name="connsiteX356" fmla="*/ 4317146 w 7467600"/>
              <a:gd name="connsiteY356" fmla="*/ 6587716 h 6858000"/>
              <a:gd name="connsiteX357" fmla="*/ 4171627 w 7467600"/>
              <a:gd name="connsiteY357" fmla="*/ 6858000 h 6858000"/>
              <a:gd name="connsiteX358" fmla="*/ 4081585 w 7467600"/>
              <a:gd name="connsiteY358" fmla="*/ 6858000 h 6858000"/>
              <a:gd name="connsiteX359" fmla="*/ 4238603 w 7467600"/>
              <a:gd name="connsiteY359" fmla="*/ 6559341 h 6858000"/>
              <a:gd name="connsiteX360" fmla="*/ 4778333 w 7467600"/>
              <a:gd name="connsiteY360" fmla="*/ 5873626 h 6858000"/>
              <a:gd name="connsiteX361" fmla="*/ 5414185 w 7467600"/>
              <a:gd name="connsiteY361" fmla="*/ 5573882 h 6858000"/>
              <a:gd name="connsiteX362" fmla="*/ 5959648 w 7467600"/>
              <a:gd name="connsiteY362" fmla="*/ 4760797 h 6858000"/>
              <a:gd name="connsiteX363" fmla="*/ 5355019 w 7467600"/>
              <a:gd name="connsiteY363" fmla="*/ 4734672 h 6858000"/>
              <a:gd name="connsiteX364" fmla="*/ 5083565 w 7467600"/>
              <a:gd name="connsiteY364" fmla="*/ 5179121 h 6858000"/>
              <a:gd name="connsiteX365" fmla="*/ 4713577 w 7467600"/>
              <a:gd name="connsiteY365" fmla="*/ 5616803 h 6858000"/>
              <a:gd name="connsiteX366" fmla="*/ 3989559 w 7467600"/>
              <a:gd name="connsiteY366" fmla="*/ 6145945 h 6858000"/>
              <a:gd name="connsiteX367" fmla="*/ 3939824 w 7467600"/>
              <a:gd name="connsiteY367" fmla="*/ 6066900 h 6858000"/>
              <a:gd name="connsiteX368" fmla="*/ 4584537 w 7467600"/>
              <a:gd name="connsiteY368" fmla="*/ 5324826 h 6858000"/>
              <a:gd name="connsiteX369" fmla="*/ 5037105 w 7467600"/>
              <a:gd name="connsiteY369" fmla="*/ 5088765 h 6858000"/>
              <a:gd name="connsiteX370" fmla="*/ 5039930 w 7467600"/>
              <a:gd name="connsiteY370" fmla="*/ 5089585 h 6858000"/>
              <a:gd name="connsiteX371" fmla="*/ 5263764 w 7467600"/>
              <a:gd name="connsiteY371" fmla="*/ 4735525 h 6858000"/>
              <a:gd name="connsiteX372" fmla="*/ 4086300 w 7467600"/>
              <a:gd name="connsiteY372" fmla="*/ 4884599 h 6858000"/>
              <a:gd name="connsiteX373" fmla="*/ 4085485 w 7467600"/>
              <a:gd name="connsiteY373" fmla="*/ 4899070 h 6858000"/>
              <a:gd name="connsiteX374" fmla="*/ 3871915 w 7467600"/>
              <a:gd name="connsiteY374" fmla="*/ 5253645 h 6858000"/>
              <a:gd name="connsiteX375" fmla="*/ 3799374 w 7467600"/>
              <a:gd name="connsiteY375" fmla="*/ 5466127 h 6858000"/>
              <a:gd name="connsiteX376" fmla="*/ 3498850 w 7467600"/>
              <a:gd name="connsiteY376" fmla="*/ 6661888 h 6858000"/>
              <a:gd name="connsiteX377" fmla="*/ 3399216 w 7467600"/>
              <a:gd name="connsiteY377" fmla="*/ 6858000 h 6858000"/>
              <a:gd name="connsiteX378" fmla="*/ 3303688 w 7467600"/>
              <a:gd name="connsiteY378" fmla="*/ 6858000 h 6858000"/>
              <a:gd name="connsiteX379" fmla="*/ 3391774 w 7467600"/>
              <a:gd name="connsiteY379" fmla="*/ 6697181 h 6858000"/>
              <a:gd name="connsiteX380" fmla="*/ 3735540 w 7467600"/>
              <a:gd name="connsiteY380" fmla="*/ 5546923 h 6858000"/>
              <a:gd name="connsiteX381" fmla="*/ 3729438 w 7467600"/>
              <a:gd name="connsiteY381" fmla="*/ 5569058 h 6858000"/>
              <a:gd name="connsiteX382" fmla="*/ 3707782 w 7467600"/>
              <a:gd name="connsiteY382" fmla="*/ 5644908 h 6858000"/>
              <a:gd name="connsiteX383" fmla="*/ 3583827 w 7467600"/>
              <a:gd name="connsiteY383" fmla="*/ 6039215 h 6858000"/>
              <a:gd name="connsiteX384" fmla="*/ 3547861 w 7467600"/>
              <a:gd name="connsiteY384" fmla="*/ 6129609 h 6858000"/>
              <a:gd name="connsiteX385" fmla="*/ 3490905 w 7467600"/>
              <a:gd name="connsiteY385" fmla="*/ 6277660 h 6858000"/>
              <a:gd name="connsiteX386" fmla="*/ 3455859 w 7467600"/>
              <a:gd name="connsiteY386" fmla="*/ 6391301 h 6858000"/>
              <a:gd name="connsiteX387" fmla="*/ 3429112 w 7467600"/>
              <a:gd name="connsiteY387" fmla="*/ 6479469 h 6858000"/>
              <a:gd name="connsiteX388" fmla="*/ 3304862 w 7467600"/>
              <a:gd name="connsiteY388" fmla="*/ 6796476 h 6858000"/>
              <a:gd name="connsiteX389" fmla="*/ 3276071 w 7467600"/>
              <a:gd name="connsiteY389" fmla="*/ 6858000 h 6858000"/>
              <a:gd name="connsiteX390" fmla="*/ 3240805 w 7467600"/>
              <a:gd name="connsiteY390" fmla="*/ 6858000 h 6858000"/>
              <a:gd name="connsiteX391" fmla="*/ 3275917 w 7467600"/>
              <a:gd name="connsiteY391" fmla="*/ 6783192 h 6858000"/>
              <a:gd name="connsiteX392" fmla="*/ 3399358 w 7467600"/>
              <a:gd name="connsiteY392" fmla="*/ 6469011 h 6858000"/>
              <a:gd name="connsiteX393" fmla="*/ 3425650 w 7467600"/>
              <a:gd name="connsiteY393" fmla="*/ 6381333 h 6858000"/>
              <a:gd name="connsiteX394" fmla="*/ 3460661 w 7467600"/>
              <a:gd name="connsiteY394" fmla="*/ 6266763 h 6858000"/>
              <a:gd name="connsiteX395" fmla="*/ 3518021 w 7467600"/>
              <a:gd name="connsiteY395" fmla="*/ 6117298 h 6858000"/>
              <a:gd name="connsiteX396" fmla="*/ 3554035 w 7467600"/>
              <a:gd name="connsiteY396" fmla="*/ 6027832 h 6858000"/>
              <a:gd name="connsiteX397" fmla="*/ 3677174 w 7467600"/>
              <a:gd name="connsiteY397" fmla="*/ 5636351 h 6858000"/>
              <a:gd name="connsiteX398" fmla="*/ 3698819 w 7467600"/>
              <a:gd name="connsiteY398" fmla="*/ 5560503 h 6858000"/>
              <a:gd name="connsiteX399" fmla="*/ 3702094 w 7467600"/>
              <a:gd name="connsiteY399" fmla="*/ 5549194 h 6858000"/>
              <a:gd name="connsiteX400" fmla="*/ 3398355 w 7467600"/>
              <a:gd name="connsiteY400" fmla="*/ 6094603 h 6858000"/>
              <a:gd name="connsiteX401" fmla="*/ 3193941 w 7467600"/>
              <a:gd name="connsiteY401" fmla="*/ 6798775 h 6858000"/>
              <a:gd name="connsiteX402" fmla="*/ 3184140 w 7467600"/>
              <a:gd name="connsiteY402" fmla="*/ 6858000 h 6858000"/>
              <a:gd name="connsiteX403" fmla="*/ 3099978 w 7467600"/>
              <a:gd name="connsiteY403" fmla="*/ 6858000 h 6858000"/>
              <a:gd name="connsiteX404" fmla="*/ 3101556 w 7467600"/>
              <a:gd name="connsiteY404" fmla="*/ 6843337 h 6858000"/>
              <a:gd name="connsiteX405" fmla="*/ 3370162 w 7467600"/>
              <a:gd name="connsiteY405" fmla="*/ 5785550 h 6858000"/>
              <a:gd name="connsiteX406" fmla="*/ 3746477 w 7467600"/>
              <a:gd name="connsiteY406" fmla="*/ 5377889 h 6858000"/>
              <a:gd name="connsiteX407" fmla="*/ 3863399 w 7467600"/>
              <a:gd name="connsiteY407" fmla="*/ 5087257 h 6858000"/>
              <a:gd name="connsiteX408" fmla="*/ 3968712 w 7467600"/>
              <a:gd name="connsiteY408" fmla="*/ 4913989 h 6858000"/>
              <a:gd name="connsiteX409" fmla="*/ 2792390 w 7467600"/>
              <a:gd name="connsiteY409" fmla="*/ 5382974 h 6858000"/>
              <a:gd name="connsiteX410" fmla="*/ 2714982 w 7467600"/>
              <a:gd name="connsiteY410" fmla="*/ 5427051 h 6858000"/>
              <a:gd name="connsiteX411" fmla="*/ 2813361 w 7467600"/>
              <a:gd name="connsiteY411" fmla="*/ 6023912 h 6858000"/>
              <a:gd name="connsiteX412" fmla="*/ 2688430 w 7467600"/>
              <a:gd name="connsiteY412" fmla="*/ 6801564 h 6858000"/>
              <a:gd name="connsiteX413" fmla="*/ 2629626 w 7467600"/>
              <a:gd name="connsiteY413" fmla="*/ 6763394 h 6858000"/>
              <a:gd name="connsiteX414" fmla="*/ 2565328 w 7467600"/>
              <a:gd name="connsiteY414" fmla="*/ 5516399 h 6858000"/>
              <a:gd name="connsiteX415" fmla="*/ 1922999 w 7467600"/>
              <a:gd name="connsiteY415" fmla="*/ 5980343 h 6858000"/>
              <a:gd name="connsiteX416" fmla="*/ 1950261 w 7467600"/>
              <a:gd name="connsiteY416" fmla="*/ 6405858 h 6858000"/>
              <a:gd name="connsiteX417" fmla="*/ 2365554 w 7467600"/>
              <a:gd name="connsiteY417" fmla="*/ 6759107 h 6858000"/>
              <a:gd name="connsiteX418" fmla="*/ 2424142 w 7467600"/>
              <a:gd name="connsiteY418" fmla="*/ 6858000 h 6858000"/>
              <a:gd name="connsiteX419" fmla="*/ 2395994 w 7467600"/>
              <a:gd name="connsiteY419" fmla="*/ 6858000 h 6858000"/>
              <a:gd name="connsiteX420" fmla="*/ 2392863 w 7467600"/>
              <a:gd name="connsiteY420" fmla="*/ 6852964 h 6858000"/>
              <a:gd name="connsiteX421" fmla="*/ 2017589 w 7467600"/>
              <a:gd name="connsiteY421" fmla="*/ 6493982 h 6858000"/>
              <a:gd name="connsiteX422" fmla="*/ 2147336 w 7467600"/>
              <a:gd name="connsiteY422" fmla="*/ 6594052 h 6858000"/>
              <a:gd name="connsiteX423" fmla="*/ 2207047 w 7467600"/>
              <a:gd name="connsiteY423" fmla="*/ 6654540 h 6858000"/>
              <a:gd name="connsiteX424" fmla="*/ 2299106 w 7467600"/>
              <a:gd name="connsiteY424" fmla="*/ 6778931 h 6858000"/>
              <a:gd name="connsiteX425" fmla="*/ 2314430 w 7467600"/>
              <a:gd name="connsiteY425" fmla="*/ 6801144 h 6858000"/>
              <a:gd name="connsiteX426" fmla="*/ 2352406 w 7467600"/>
              <a:gd name="connsiteY426" fmla="*/ 6858000 h 6858000"/>
              <a:gd name="connsiteX427" fmla="*/ 2314492 w 7467600"/>
              <a:gd name="connsiteY427" fmla="*/ 6858000 h 6858000"/>
              <a:gd name="connsiteX428" fmla="*/ 2288095 w 7467600"/>
              <a:gd name="connsiteY428" fmla="*/ 6818030 h 6858000"/>
              <a:gd name="connsiteX429" fmla="*/ 2272768 w 7467600"/>
              <a:gd name="connsiteY429" fmla="*/ 6795822 h 6858000"/>
              <a:gd name="connsiteX430" fmla="*/ 2182715 w 7467600"/>
              <a:gd name="connsiteY430" fmla="*/ 6675071 h 6858000"/>
              <a:gd name="connsiteX431" fmla="*/ 2032061 w 7467600"/>
              <a:gd name="connsiteY431" fmla="*/ 6541380 h 6858000"/>
              <a:gd name="connsiteX432" fmla="*/ 2257220 w 7467600"/>
              <a:gd name="connsiteY432" fmla="*/ 6826257 h 6858000"/>
              <a:gd name="connsiteX433" fmla="*/ 2281324 w 7467600"/>
              <a:gd name="connsiteY433" fmla="*/ 6858000 h 6858000"/>
              <a:gd name="connsiteX434" fmla="*/ 2242860 w 7467600"/>
              <a:gd name="connsiteY434" fmla="*/ 6858000 h 6858000"/>
              <a:gd name="connsiteX435" fmla="*/ 2232818 w 7467600"/>
              <a:gd name="connsiteY435" fmla="*/ 6844926 h 6858000"/>
              <a:gd name="connsiteX436" fmla="*/ 1990172 w 7467600"/>
              <a:gd name="connsiteY436" fmla="*/ 6542121 h 6858000"/>
              <a:gd name="connsiteX437" fmla="*/ 2124090 w 7467600"/>
              <a:gd name="connsiteY437" fmla="*/ 6761017 h 6858000"/>
              <a:gd name="connsiteX438" fmla="*/ 2200380 w 7467600"/>
              <a:gd name="connsiteY438" fmla="*/ 6858000 h 6858000"/>
              <a:gd name="connsiteX439" fmla="*/ 2147507 w 7467600"/>
              <a:gd name="connsiteY439" fmla="*/ 6858000 h 6858000"/>
              <a:gd name="connsiteX440" fmla="*/ 2070668 w 7467600"/>
              <a:gd name="connsiteY440" fmla="*/ 6761520 h 6858000"/>
              <a:gd name="connsiteX441" fmla="*/ 1975142 w 7467600"/>
              <a:gd name="connsiteY441" fmla="*/ 6585570 h 6858000"/>
              <a:gd name="connsiteX442" fmla="*/ 2050035 w 7467600"/>
              <a:gd name="connsiteY442" fmla="*/ 6813345 h 6858000"/>
              <a:gd name="connsiteX443" fmla="*/ 2063025 w 7467600"/>
              <a:gd name="connsiteY443" fmla="*/ 6858000 h 6858000"/>
              <a:gd name="connsiteX444" fmla="*/ 2021675 w 7467600"/>
              <a:gd name="connsiteY444" fmla="*/ 6858000 h 6858000"/>
              <a:gd name="connsiteX445" fmla="*/ 2019308 w 7467600"/>
              <a:gd name="connsiteY445" fmla="*/ 6847118 h 6858000"/>
              <a:gd name="connsiteX446" fmla="*/ 1938835 w 7467600"/>
              <a:gd name="connsiteY446" fmla="*/ 6551160 h 6858000"/>
              <a:gd name="connsiteX447" fmla="*/ 1953230 w 7467600"/>
              <a:gd name="connsiteY447" fmla="*/ 6759699 h 6858000"/>
              <a:gd name="connsiteX448" fmla="*/ 1956763 w 7467600"/>
              <a:gd name="connsiteY448" fmla="*/ 6778191 h 6858000"/>
              <a:gd name="connsiteX449" fmla="*/ 1967925 w 7467600"/>
              <a:gd name="connsiteY449" fmla="*/ 6858000 h 6858000"/>
              <a:gd name="connsiteX450" fmla="*/ 1936622 w 7467600"/>
              <a:gd name="connsiteY450" fmla="*/ 6858000 h 6858000"/>
              <a:gd name="connsiteX451" fmla="*/ 1926261 w 7467600"/>
              <a:gd name="connsiteY451" fmla="*/ 6784064 h 6858000"/>
              <a:gd name="connsiteX452" fmla="*/ 1922724 w 7467600"/>
              <a:gd name="connsiteY452" fmla="*/ 6765577 h 6858000"/>
              <a:gd name="connsiteX453" fmla="*/ 1904650 w 7467600"/>
              <a:gd name="connsiteY453" fmla="*/ 6639616 h 6858000"/>
              <a:gd name="connsiteX454" fmla="*/ 1885273 w 7467600"/>
              <a:gd name="connsiteY454" fmla="*/ 6858000 h 6858000"/>
              <a:gd name="connsiteX455" fmla="*/ 1854363 w 7467600"/>
              <a:gd name="connsiteY455" fmla="*/ 6858000 h 6858000"/>
              <a:gd name="connsiteX456" fmla="*/ 1880391 w 7467600"/>
              <a:gd name="connsiteY456" fmla="*/ 6603796 h 6858000"/>
              <a:gd name="connsiteX457" fmla="*/ 1818273 w 7467600"/>
              <a:gd name="connsiteY457" fmla="*/ 6715729 h 6858000"/>
              <a:gd name="connsiteX458" fmla="*/ 1794691 w 7467600"/>
              <a:gd name="connsiteY458" fmla="*/ 6843239 h 6858000"/>
              <a:gd name="connsiteX459" fmla="*/ 1794914 w 7467600"/>
              <a:gd name="connsiteY459" fmla="*/ 6858000 h 6858000"/>
              <a:gd name="connsiteX460" fmla="*/ 1746128 w 7467600"/>
              <a:gd name="connsiteY460" fmla="*/ 6858000 h 6858000"/>
              <a:gd name="connsiteX461" fmla="*/ 1753934 w 7467600"/>
              <a:gd name="connsiteY461" fmla="*/ 6724796 h 6858000"/>
              <a:gd name="connsiteX462" fmla="*/ 1792053 w 7467600"/>
              <a:gd name="connsiteY462" fmla="*/ 6572396 h 6858000"/>
              <a:gd name="connsiteX463" fmla="*/ 1862248 w 7467600"/>
              <a:gd name="connsiteY463" fmla="*/ 6266397 h 6858000"/>
              <a:gd name="connsiteX464" fmla="*/ 1862250 w 7467600"/>
              <a:gd name="connsiteY464" fmla="*/ 6033531 h 6858000"/>
              <a:gd name="connsiteX465" fmla="*/ 1211999 w 7467600"/>
              <a:gd name="connsiteY465" fmla="*/ 6683610 h 6858000"/>
              <a:gd name="connsiteX466" fmla="*/ 1213266 w 7467600"/>
              <a:gd name="connsiteY466" fmla="*/ 6691947 h 6858000"/>
              <a:gd name="connsiteX467" fmla="*/ 1203370 w 7467600"/>
              <a:gd name="connsiteY467" fmla="*/ 6850676 h 6858000"/>
              <a:gd name="connsiteX468" fmla="*/ 1203671 w 7467600"/>
              <a:gd name="connsiteY468" fmla="*/ 6858000 h 6858000"/>
              <a:gd name="connsiteX469" fmla="*/ 1143180 w 7467600"/>
              <a:gd name="connsiteY469" fmla="*/ 6858000 h 6858000"/>
              <a:gd name="connsiteX470" fmla="*/ 1142176 w 7467600"/>
              <a:gd name="connsiteY470" fmla="*/ 6766045 h 6858000"/>
              <a:gd name="connsiteX471" fmla="*/ 1067484 w 7467600"/>
              <a:gd name="connsiteY471" fmla="*/ 6858000 h 6858000"/>
              <a:gd name="connsiteX472" fmla="*/ 953928 w 7467600"/>
              <a:gd name="connsiteY472" fmla="*/ 6858000 h 6858000"/>
              <a:gd name="connsiteX473" fmla="*/ 959715 w 7467600"/>
              <a:gd name="connsiteY473" fmla="*/ 6850185 h 6858000"/>
              <a:gd name="connsiteX474" fmla="*/ 1483788 w 7467600"/>
              <a:gd name="connsiteY474" fmla="*/ 6259174 h 6858000"/>
              <a:gd name="connsiteX475" fmla="*/ 1100671 w 7467600"/>
              <a:gd name="connsiteY475" fmla="*/ 6252137 h 6858000"/>
              <a:gd name="connsiteX476" fmla="*/ 1090144 w 7467600"/>
              <a:gd name="connsiteY476" fmla="*/ 6256748 h 6858000"/>
              <a:gd name="connsiteX477" fmla="*/ 1095872 w 7467600"/>
              <a:gd name="connsiteY477" fmla="*/ 6271892 h 6858000"/>
              <a:gd name="connsiteX478" fmla="*/ 262785 w 7467600"/>
              <a:gd name="connsiteY478" fmla="*/ 6845450 h 6858000"/>
              <a:gd name="connsiteX479" fmla="*/ 209968 w 7467600"/>
              <a:gd name="connsiteY479" fmla="*/ 6770713 h 6858000"/>
              <a:gd name="connsiteX480" fmla="*/ 873460 w 7467600"/>
              <a:gd name="connsiteY480" fmla="*/ 6253768 h 6858000"/>
              <a:gd name="connsiteX481" fmla="*/ 192686 w 7467600"/>
              <a:gd name="connsiteY481" fmla="*/ 5849257 h 6858000"/>
              <a:gd name="connsiteX482" fmla="*/ 4696 w 7467600"/>
              <a:gd name="connsiteY482" fmla="*/ 5697668 h 6858000"/>
              <a:gd name="connsiteX483" fmla="*/ 0 w 7467600"/>
              <a:gd name="connsiteY483" fmla="*/ 5689984 h 6858000"/>
              <a:gd name="connsiteX484" fmla="*/ 0 w 7467600"/>
              <a:gd name="connsiteY484" fmla="*/ 5513472 h 6858000"/>
              <a:gd name="connsiteX485" fmla="*/ 174101 w 7467600"/>
              <a:gd name="connsiteY485" fmla="*/ 5620277 h 6858000"/>
              <a:gd name="connsiteX486" fmla="*/ 891800 w 7467600"/>
              <a:gd name="connsiteY486" fmla="*/ 6036935 h 6858000"/>
              <a:gd name="connsiteX487" fmla="*/ 1072219 w 7467600"/>
              <a:gd name="connsiteY487" fmla="*/ 6169443 h 6858000"/>
              <a:gd name="connsiteX488" fmla="*/ 1074117 w 7467600"/>
              <a:gd name="connsiteY488" fmla="*/ 6170301 h 6858000"/>
              <a:gd name="connsiteX489" fmla="*/ 1083114 w 7467600"/>
              <a:gd name="connsiteY489" fmla="*/ 6174131 h 6858000"/>
              <a:gd name="connsiteX490" fmla="*/ 1543010 w 7467600"/>
              <a:gd name="connsiteY490" fmla="*/ 6191140 h 6858000"/>
              <a:gd name="connsiteX491" fmla="*/ 1551080 w 7467600"/>
              <a:gd name="connsiteY491" fmla="*/ 6195006 h 6858000"/>
              <a:gd name="connsiteX492" fmla="*/ 2345443 w 7467600"/>
              <a:gd name="connsiteY492" fmla="*/ 5549882 h 6858000"/>
              <a:gd name="connsiteX493" fmla="*/ 1721499 w 7467600"/>
              <a:gd name="connsiteY493" fmla="*/ 5599969 h 6858000"/>
              <a:gd name="connsiteX494" fmla="*/ 767716 w 7467600"/>
              <a:gd name="connsiteY494" fmla="*/ 5472768 h 6858000"/>
              <a:gd name="connsiteX495" fmla="*/ 722147 w 7467600"/>
              <a:gd name="connsiteY495" fmla="*/ 5393091 h 6858000"/>
              <a:gd name="connsiteX496" fmla="*/ 1485552 w 7467600"/>
              <a:gd name="connsiteY496" fmla="*/ 5313202 h 6858000"/>
              <a:gd name="connsiteX497" fmla="*/ 2143004 w 7467600"/>
              <a:gd name="connsiteY497" fmla="*/ 5402420 h 6858000"/>
              <a:gd name="connsiteX498" fmla="*/ 1933391 w 7467600"/>
              <a:gd name="connsiteY498" fmla="*/ 5156971 h 6858000"/>
              <a:gd name="connsiteX499" fmla="*/ 1827118 w 7467600"/>
              <a:gd name="connsiteY499" fmla="*/ 4968410 h 6858000"/>
              <a:gd name="connsiteX500" fmla="*/ 1837349 w 7467600"/>
              <a:gd name="connsiteY500" fmla="*/ 4956357 h 6858000"/>
              <a:gd name="connsiteX501" fmla="*/ 2162835 w 7467600"/>
              <a:gd name="connsiteY501" fmla="*/ 5187853 h 6858000"/>
              <a:gd name="connsiteX502" fmla="*/ 2257167 w 7467600"/>
              <a:gd name="connsiteY502" fmla="*/ 5462123 h 6858000"/>
              <a:gd name="connsiteX503" fmla="*/ 2261598 w 7467600"/>
              <a:gd name="connsiteY503" fmla="*/ 5467998 h 6858000"/>
              <a:gd name="connsiteX504" fmla="*/ 2437177 w 7467600"/>
              <a:gd name="connsiteY504" fmla="*/ 5479608 h 6858000"/>
              <a:gd name="connsiteX505" fmla="*/ 2445247 w 7467600"/>
              <a:gd name="connsiteY505" fmla="*/ 5483476 h 6858000"/>
              <a:gd name="connsiteX506" fmla="*/ 2743626 w 7467600"/>
              <a:gd name="connsiteY506" fmla="*/ 5304819 h 6858000"/>
              <a:gd name="connsiteX507" fmla="*/ 3048102 w 7467600"/>
              <a:gd name="connsiteY507" fmla="*/ 5150595 h 6858000"/>
              <a:gd name="connsiteX508" fmla="*/ 1799414 w 7467600"/>
              <a:gd name="connsiteY508" fmla="*/ 4694732 h 6858000"/>
              <a:gd name="connsiteX509" fmla="*/ 1771735 w 7467600"/>
              <a:gd name="connsiteY509" fmla="*/ 4619929 h 6858000"/>
              <a:gd name="connsiteX510" fmla="*/ 3104273 w 7467600"/>
              <a:gd name="connsiteY510" fmla="*/ 5076159 h 6858000"/>
              <a:gd name="connsiteX511" fmla="*/ 3113245 w 7467600"/>
              <a:gd name="connsiteY511" fmla="*/ 5090705 h 6858000"/>
              <a:gd name="connsiteX512" fmla="*/ 3126294 w 7467600"/>
              <a:gd name="connsiteY512" fmla="*/ 5114400 h 6858000"/>
              <a:gd name="connsiteX513" fmla="*/ 3937433 w 7467600"/>
              <a:gd name="connsiteY513" fmla="*/ 4830473 h 6858000"/>
              <a:gd name="connsiteX514" fmla="*/ 3590475 w 7467600"/>
              <a:gd name="connsiteY514" fmla="*/ 4597974 h 6858000"/>
              <a:gd name="connsiteX515" fmla="*/ 3100264 w 7467600"/>
              <a:gd name="connsiteY515" fmla="*/ 4579845 h 6858000"/>
              <a:gd name="connsiteX516" fmla="*/ 2183576 w 7467600"/>
              <a:gd name="connsiteY516" fmla="*/ 4227150 h 6858000"/>
              <a:gd name="connsiteX517" fmla="*/ 2151029 w 7467600"/>
              <a:gd name="connsiteY517" fmla="*/ 4146947 h 6858000"/>
              <a:gd name="connsiteX518" fmla="*/ 3563434 w 7467600"/>
              <a:gd name="connsiteY518" fmla="*/ 4469115 h 6858000"/>
              <a:gd name="connsiteX519" fmla="*/ 3177952 w 7467600"/>
              <a:gd name="connsiteY519" fmla="*/ 3657386 h 6858000"/>
              <a:gd name="connsiteX520" fmla="*/ 3189263 w 7467600"/>
              <a:gd name="connsiteY520" fmla="*/ 3625726 h 6858000"/>
              <a:gd name="connsiteX521" fmla="*/ 3560912 w 7467600"/>
              <a:gd name="connsiteY521" fmla="*/ 4079863 h 6858000"/>
              <a:gd name="connsiteX522" fmla="*/ 3626636 w 7467600"/>
              <a:gd name="connsiteY522" fmla="*/ 4512230 h 6858000"/>
              <a:gd name="connsiteX523" fmla="*/ 3653088 w 7467600"/>
              <a:gd name="connsiteY523" fmla="*/ 4521417 h 6858000"/>
              <a:gd name="connsiteX524" fmla="*/ 3988128 w 7467600"/>
              <a:gd name="connsiteY524" fmla="*/ 4817267 h 6858000"/>
              <a:gd name="connsiteX525" fmla="*/ 4830582 w 7467600"/>
              <a:gd name="connsiteY525" fmla="*/ 4676000 h 6858000"/>
              <a:gd name="connsiteX526" fmla="*/ 4830100 w 7467600"/>
              <a:gd name="connsiteY526" fmla="*/ 4675554 h 6858000"/>
              <a:gd name="connsiteX527" fmla="*/ 4036318 w 7467600"/>
              <a:gd name="connsiteY527" fmla="*/ 4147013 h 6858000"/>
              <a:gd name="connsiteX528" fmla="*/ 3432098 w 7467600"/>
              <a:gd name="connsiteY528" fmla="*/ 3537312 h 6858000"/>
              <a:gd name="connsiteX529" fmla="*/ 3446761 w 7467600"/>
              <a:gd name="connsiteY529" fmla="*/ 3461278 h 6858000"/>
              <a:gd name="connsiteX530" fmla="*/ 4419733 w 7467600"/>
              <a:gd name="connsiteY530" fmla="*/ 3963555 h 6858000"/>
              <a:gd name="connsiteX531" fmla="*/ 4781371 w 7467600"/>
              <a:gd name="connsiteY531" fmla="*/ 4458604 h 6858000"/>
              <a:gd name="connsiteX532" fmla="*/ 4780440 w 7467600"/>
              <a:gd name="connsiteY532" fmla="*/ 4470290 h 6858000"/>
              <a:gd name="connsiteX533" fmla="*/ 4898954 w 7467600"/>
              <a:gd name="connsiteY533" fmla="*/ 4662092 h 6858000"/>
              <a:gd name="connsiteX534" fmla="*/ 4900699 w 7467600"/>
              <a:gd name="connsiteY534" fmla="*/ 4670867 h 6858000"/>
              <a:gd name="connsiteX535" fmla="*/ 5714511 w 7467600"/>
              <a:gd name="connsiteY535" fmla="*/ 4663483 h 6858000"/>
              <a:gd name="connsiteX536" fmla="*/ 5464793 w 7467600"/>
              <a:gd name="connsiteY536" fmla="*/ 4393556 h 6858000"/>
              <a:gd name="connsiteX537" fmla="*/ 5461897 w 7467600"/>
              <a:gd name="connsiteY537" fmla="*/ 4390879 h 6858000"/>
              <a:gd name="connsiteX538" fmla="*/ 4294126 w 7467600"/>
              <a:gd name="connsiteY538" fmla="*/ 3303048 h 6858000"/>
              <a:gd name="connsiteX539" fmla="*/ 4305321 w 7467600"/>
              <a:gd name="connsiteY539" fmla="*/ 3256953 h 6858000"/>
              <a:gd name="connsiteX540" fmla="*/ 4949299 w 7467600"/>
              <a:gd name="connsiteY540" fmla="*/ 3766336 h 6858000"/>
              <a:gd name="connsiteX541" fmla="*/ 5291452 w 7467600"/>
              <a:gd name="connsiteY541" fmla="*/ 4076801 h 6858000"/>
              <a:gd name="connsiteX542" fmla="*/ 5434998 w 7467600"/>
              <a:gd name="connsiteY542" fmla="*/ 4254100 h 6858000"/>
              <a:gd name="connsiteX543" fmla="*/ 5351015 w 7467600"/>
              <a:gd name="connsiteY543" fmla="*/ 3760989 h 6858000"/>
              <a:gd name="connsiteX544" fmla="*/ 5413780 w 7467600"/>
              <a:gd name="connsiteY544" fmla="*/ 2966265 h 6858000"/>
              <a:gd name="connsiteX545" fmla="*/ 5425627 w 7467600"/>
              <a:gd name="connsiteY545" fmla="*/ 2954192 h 6858000"/>
              <a:gd name="connsiteX546" fmla="*/ 6604735 w 7467600"/>
              <a:gd name="connsiteY546" fmla="*/ 2041381 h 6858000"/>
              <a:gd name="connsiteX547" fmla="*/ 7204487 w 7467600"/>
              <a:gd name="connsiteY547" fmla="*/ 2742112 h 6858000"/>
              <a:gd name="connsiteX548" fmla="*/ 7131592 w 7467600"/>
              <a:gd name="connsiteY548" fmla="*/ 2672096 h 6858000"/>
              <a:gd name="connsiteX549" fmla="*/ 6996344 w 7467600"/>
              <a:gd name="connsiteY549" fmla="*/ 2518310 h 6858000"/>
              <a:gd name="connsiteX550" fmla="*/ 6735495 w 7467600"/>
              <a:gd name="connsiteY550" fmla="*/ 2196890 h 6858000"/>
              <a:gd name="connsiteX551" fmla="*/ 6721901 w 7467600"/>
              <a:gd name="connsiteY551" fmla="*/ 2179274 h 6858000"/>
              <a:gd name="connsiteX552" fmla="*/ 6604735 w 7467600"/>
              <a:gd name="connsiteY552" fmla="*/ 2041381 h 6858000"/>
              <a:gd name="connsiteX553" fmla="*/ 6591670 w 7467600"/>
              <a:gd name="connsiteY553" fmla="*/ 1988277 h 6858000"/>
              <a:gd name="connsiteX554" fmla="*/ 6747349 w 7467600"/>
              <a:gd name="connsiteY554" fmla="*/ 2160069 h 6858000"/>
              <a:gd name="connsiteX555" fmla="*/ 6760943 w 7467600"/>
              <a:gd name="connsiteY555" fmla="*/ 2177686 h 6858000"/>
              <a:gd name="connsiteX556" fmla="*/ 7021065 w 7467600"/>
              <a:gd name="connsiteY556" fmla="*/ 2498102 h 6858000"/>
              <a:gd name="connsiteX557" fmla="*/ 7155223 w 7467600"/>
              <a:gd name="connsiteY557" fmla="*/ 2650386 h 6858000"/>
              <a:gd name="connsiteX558" fmla="*/ 7203167 w 7467600"/>
              <a:gd name="connsiteY558" fmla="*/ 2697288 h 6858000"/>
              <a:gd name="connsiteX559" fmla="*/ 6937703 w 7467600"/>
              <a:gd name="connsiteY559" fmla="*/ 2321981 h 6858000"/>
              <a:gd name="connsiteX560" fmla="*/ 6591670 w 7467600"/>
              <a:gd name="connsiteY560" fmla="*/ 1988277 h 6858000"/>
              <a:gd name="connsiteX561" fmla="*/ 5798671 w 7467600"/>
              <a:gd name="connsiteY561" fmla="*/ 1981601 h 6858000"/>
              <a:gd name="connsiteX562" fmla="*/ 5754709 w 7467600"/>
              <a:gd name="connsiteY562" fmla="*/ 2071454 h 6858000"/>
              <a:gd name="connsiteX563" fmla="*/ 5763044 w 7467600"/>
              <a:gd name="connsiteY563" fmla="*/ 2842206 h 6858000"/>
              <a:gd name="connsiteX564" fmla="*/ 5764974 w 7467600"/>
              <a:gd name="connsiteY564" fmla="*/ 2799609 h 6858000"/>
              <a:gd name="connsiteX565" fmla="*/ 5767665 w 7467600"/>
              <a:gd name="connsiteY565" fmla="*/ 2666409 h 6858000"/>
              <a:gd name="connsiteX566" fmla="*/ 5763055 w 7467600"/>
              <a:gd name="connsiteY566" fmla="*/ 2579705 h 6858000"/>
              <a:gd name="connsiteX567" fmla="*/ 5758079 w 7467600"/>
              <a:gd name="connsiteY567" fmla="*/ 2492508 h 6858000"/>
              <a:gd name="connsiteX568" fmla="*/ 5779325 w 7467600"/>
              <a:gd name="connsiteY568" fmla="*/ 2197069 h 6858000"/>
              <a:gd name="connsiteX569" fmla="*/ 5798671 w 7467600"/>
              <a:gd name="connsiteY569" fmla="*/ 1981601 h 6858000"/>
              <a:gd name="connsiteX570" fmla="*/ 5829202 w 7467600"/>
              <a:gd name="connsiteY570" fmla="*/ 1971679 h 6858000"/>
              <a:gd name="connsiteX571" fmla="*/ 5809558 w 7467600"/>
              <a:gd name="connsiteY571" fmla="*/ 2198043 h 6858000"/>
              <a:gd name="connsiteX572" fmla="*/ 5788653 w 7467600"/>
              <a:gd name="connsiteY572" fmla="*/ 2489430 h 6858000"/>
              <a:gd name="connsiteX573" fmla="*/ 5793439 w 7467600"/>
              <a:gd name="connsiteY573" fmla="*/ 2575235 h 6858000"/>
              <a:gd name="connsiteX574" fmla="*/ 5796837 w 7467600"/>
              <a:gd name="connsiteY574" fmla="*/ 2637633 h 6858000"/>
              <a:gd name="connsiteX575" fmla="*/ 5818614 w 7467600"/>
              <a:gd name="connsiteY575" fmla="*/ 2473055 h 6858000"/>
              <a:gd name="connsiteX576" fmla="*/ 5829202 w 7467600"/>
              <a:gd name="connsiteY576" fmla="*/ 1971679 h 6858000"/>
              <a:gd name="connsiteX577" fmla="*/ 5911389 w 7467600"/>
              <a:gd name="connsiteY577" fmla="*/ 1898371 h 6858000"/>
              <a:gd name="connsiteX578" fmla="*/ 6237627 w 7467600"/>
              <a:gd name="connsiteY578" fmla="*/ 2231921 h 6858000"/>
              <a:gd name="connsiteX579" fmla="*/ 5911389 w 7467600"/>
              <a:gd name="connsiteY579" fmla="*/ 1898371 h 6858000"/>
              <a:gd name="connsiteX580" fmla="*/ 6944437 w 7467600"/>
              <a:gd name="connsiteY580" fmla="*/ 1575402 h 6858000"/>
              <a:gd name="connsiteX581" fmla="*/ 6304730 w 7467600"/>
              <a:gd name="connsiteY581" fmla="*/ 1766654 h 6858000"/>
              <a:gd name="connsiteX582" fmla="*/ 6944437 w 7467600"/>
              <a:gd name="connsiteY582" fmla="*/ 1575402 h 6858000"/>
              <a:gd name="connsiteX583" fmla="*/ 7019523 w 7467600"/>
              <a:gd name="connsiteY583" fmla="*/ 1519450 h 6858000"/>
              <a:gd name="connsiteX584" fmla="*/ 6298091 w 7467600"/>
              <a:gd name="connsiteY584" fmla="*/ 1737122 h 6858000"/>
              <a:gd name="connsiteX585" fmla="*/ 7019523 w 7467600"/>
              <a:gd name="connsiteY585" fmla="*/ 1519450 h 6858000"/>
              <a:gd name="connsiteX586" fmla="*/ 2399523 w 7467600"/>
              <a:gd name="connsiteY586" fmla="*/ 1428234 h 6858000"/>
              <a:gd name="connsiteX587" fmla="*/ 2224982 w 7467600"/>
              <a:gd name="connsiteY587" fmla="*/ 1826201 h 6858000"/>
              <a:gd name="connsiteX588" fmla="*/ 2096099 w 7467600"/>
              <a:gd name="connsiteY588" fmla="*/ 2345900 h 6858000"/>
              <a:gd name="connsiteX589" fmla="*/ 2283317 w 7467600"/>
              <a:gd name="connsiteY589" fmla="*/ 1796925 h 6858000"/>
              <a:gd name="connsiteX590" fmla="*/ 2399523 w 7467600"/>
              <a:gd name="connsiteY590" fmla="*/ 1428234 h 6858000"/>
              <a:gd name="connsiteX591" fmla="*/ 2448558 w 7467600"/>
              <a:gd name="connsiteY591" fmla="*/ 1373435 h 6858000"/>
              <a:gd name="connsiteX592" fmla="*/ 2312521 w 7467600"/>
              <a:gd name="connsiteY592" fmla="*/ 1806140 h 6858000"/>
              <a:gd name="connsiteX593" fmla="*/ 2127533 w 7467600"/>
              <a:gd name="connsiteY593" fmla="*/ 2348380 h 6858000"/>
              <a:gd name="connsiteX594" fmla="*/ 2358080 w 7467600"/>
              <a:gd name="connsiteY594" fmla="*/ 1866134 h 6858000"/>
              <a:gd name="connsiteX595" fmla="*/ 2407436 w 7467600"/>
              <a:gd name="connsiteY595" fmla="*/ 1651070 h 6858000"/>
              <a:gd name="connsiteX596" fmla="*/ 2448558 w 7467600"/>
              <a:gd name="connsiteY596" fmla="*/ 1373435 h 6858000"/>
              <a:gd name="connsiteX597" fmla="*/ 278707 w 7467600"/>
              <a:gd name="connsiteY597" fmla="*/ 1352270 h 6858000"/>
              <a:gd name="connsiteX598" fmla="*/ 321570 w 7467600"/>
              <a:gd name="connsiteY598" fmla="*/ 1861610 h 6858000"/>
              <a:gd name="connsiteX599" fmla="*/ 294281 w 7467600"/>
              <a:gd name="connsiteY599" fmla="*/ 1440658 h 6858000"/>
              <a:gd name="connsiteX600" fmla="*/ 278707 w 7467600"/>
              <a:gd name="connsiteY600" fmla="*/ 1352270 h 6858000"/>
              <a:gd name="connsiteX601" fmla="*/ 1423821 w 7467600"/>
              <a:gd name="connsiteY601" fmla="*/ 1351958 h 6858000"/>
              <a:gd name="connsiteX602" fmla="*/ 1638521 w 7467600"/>
              <a:gd name="connsiteY602" fmla="*/ 1908470 h 6858000"/>
              <a:gd name="connsiteX603" fmla="*/ 1754199 w 7467600"/>
              <a:gd name="connsiteY603" fmla="*/ 2149284 h 6858000"/>
              <a:gd name="connsiteX604" fmla="*/ 1908359 w 7467600"/>
              <a:gd name="connsiteY604" fmla="*/ 2364988 h 6858000"/>
              <a:gd name="connsiteX605" fmla="*/ 1647661 w 7467600"/>
              <a:gd name="connsiteY605" fmla="*/ 1825945 h 6858000"/>
              <a:gd name="connsiteX606" fmla="*/ 1423821 w 7467600"/>
              <a:gd name="connsiteY606" fmla="*/ 1351958 h 6858000"/>
              <a:gd name="connsiteX607" fmla="*/ 1431890 w 7467600"/>
              <a:gd name="connsiteY607" fmla="*/ 1306475 h 6858000"/>
              <a:gd name="connsiteX608" fmla="*/ 1507597 w 7467600"/>
              <a:gd name="connsiteY608" fmla="*/ 1446132 h 6858000"/>
              <a:gd name="connsiteX609" fmla="*/ 1674586 w 7467600"/>
              <a:gd name="connsiteY609" fmla="*/ 1813832 h 6858000"/>
              <a:gd name="connsiteX610" fmla="*/ 1815950 w 7467600"/>
              <a:gd name="connsiteY610" fmla="*/ 2128564 h 6858000"/>
              <a:gd name="connsiteX611" fmla="*/ 1984242 w 7467600"/>
              <a:gd name="connsiteY611" fmla="*/ 2430829 h 6858000"/>
              <a:gd name="connsiteX612" fmla="*/ 2014023 w 7467600"/>
              <a:gd name="connsiteY612" fmla="*/ 2450995 h 6858000"/>
              <a:gd name="connsiteX613" fmla="*/ 1747337 w 7467600"/>
              <a:gd name="connsiteY613" fmla="*/ 1855264 h 6858000"/>
              <a:gd name="connsiteX614" fmla="*/ 1533749 w 7467600"/>
              <a:gd name="connsiteY614" fmla="*/ 1478656 h 6858000"/>
              <a:gd name="connsiteX615" fmla="*/ 1431890 w 7467600"/>
              <a:gd name="connsiteY615" fmla="*/ 1306475 h 6858000"/>
              <a:gd name="connsiteX616" fmla="*/ 5052692 w 7467600"/>
              <a:gd name="connsiteY616" fmla="*/ 1292994 h 6858000"/>
              <a:gd name="connsiteX617" fmla="*/ 5200661 w 7467600"/>
              <a:gd name="connsiteY617" fmla="*/ 1635186 h 6858000"/>
              <a:gd name="connsiteX618" fmla="*/ 5297138 w 7467600"/>
              <a:gd name="connsiteY618" fmla="*/ 1906351 h 6858000"/>
              <a:gd name="connsiteX619" fmla="*/ 5052692 w 7467600"/>
              <a:gd name="connsiteY619" fmla="*/ 1292994 h 6858000"/>
              <a:gd name="connsiteX620" fmla="*/ 5009948 w 7467600"/>
              <a:gd name="connsiteY620" fmla="*/ 1273619 h 6858000"/>
              <a:gd name="connsiteX621" fmla="*/ 5121777 w 7467600"/>
              <a:gd name="connsiteY621" fmla="*/ 1654213 h 6858000"/>
              <a:gd name="connsiteX622" fmla="*/ 5293545 w 7467600"/>
              <a:gd name="connsiteY622" fmla="*/ 2072247 h 6858000"/>
              <a:gd name="connsiteX623" fmla="*/ 5294042 w 7467600"/>
              <a:gd name="connsiteY623" fmla="*/ 2065019 h 6858000"/>
              <a:gd name="connsiteX624" fmla="*/ 5171936 w 7467600"/>
              <a:gd name="connsiteY624" fmla="*/ 1647613 h 6858000"/>
              <a:gd name="connsiteX625" fmla="*/ 5009948 w 7467600"/>
              <a:gd name="connsiteY625" fmla="*/ 1273619 h 6858000"/>
              <a:gd name="connsiteX626" fmla="*/ 655236 w 7467600"/>
              <a:gd name="connsiteY626" fmla="*/ 1268632 h 6858000"/>
              <a:gd name="connsiteX627" fmla="*/ 839521 w 7467600"/>
              <a:gd name="connsiteY627" fmla="*/ 1685315 h 6858000"/>
              <a:gd name="connsiteX628" fmla="*/ 1109416 w 7467600"/>
              <a:gd name="connsiteY628" fmla="*/ 2061663 h 6858000"/>
              <a:gd name="connsiteX629" fmla="*/ 1298300 w 7467600"/>
              <a:gd name="connsiteY629" fmla="*/ 2247742 h 6858000"/>
              <a:gd name="connsiteX630" fmla="*/ 1125871 w 7467600"/>
              <a:gd name="connsiteY630" fmla="*/ 1989513 h 6858000"/>
              <a:gd name="connsiteX631" fmla="*/ 981574 w 7467600"/>
              <a:gd name="connsiteY631" fmla="*/ 1783157 h 6858000"/>
              <a:gd name="connsiteX632" fmla="*/ 922198 w 7467600"/>
              <a:gd name="connsiteY632" fmla="*/ 1677437 h 6858000"/>
              <a:gd name="connsiteX633" fmla="*/ 869293 w 7467600"/>
              <a:gd name="connsiteY633" fmla="*/ 1583214 h 6858000"/>
              <a:gd name="connsiteX634" fmla="*/ 751431 w 7467600"/>
              <a:gd name="connsiteY634" fmla="*/ 1405731 h 6858000"/>
              <a:gd name="connsiteX635" fmla="*/ 655236 w 7467600"/>
              <a:gd name="connsiteY635" fmla="*/ 1268632 h 6858000"/>
              <a:gd name="connsiteX636" fmla="*/ 6516292 w 7467600"/>
              <a:gd name="connsiteY636" fmla="*/ 1263064 h 6858000"/>
              <a:gd name="connsiteX637" fmla="*/ 5736320 w 7467600"/>
              <a:gd name="connsiteY637" fmla="*/ 1501803 h 6858000"/>
              <a:gd name="connsiteX638" fmla="*/ 6516292 w 7467600"/>
              <a:gd name="connsiteY638" fmla="*/ 1263064 h 6858000"/>
              <a:gd name="connsiteX639" fmla="*/ 291466 w 7467600"/>
              <a:gd name="connsiteY639" fmla="*/ 1250369 h 6858000"/>
              <a:gd name="connsiteX640" fmla="*/ 323180 w 7467600"/>
              <a:gd name="connsiteY640" fmla="*/ 1435283 h 6858000"/>
              <a:gd name="connsiteX641" fmla="*/ 349381 w 7467600"/>
              <a:gd name="connsiteY641" fmla="*/ 1875041 h 6858000"/>
              <a:gd name="connsiteX642" fmla="*/ 374363 w 7467600"/>
              <a:gd name="connsiteY642" fmla="*/ 1506494 h 6858000"/>
              <a:gd name="connsiteX643" fmla="*/ 302168 w 7467600"/>
              <a:gd name="connsiteY643" fmla="*/ 1274495 h 6858000"/>
              <a:gd name="connsiteX644" fmla="*/ 291466 w 7467600"/>
              <a:gd name="connsiteY644" fmla="*/ 1250369 h 6858000"/>
              <a:gd name="connsiteX645" fmla="*/ 678222 w 7467600"/>
              <a:gd name="connsiteY645" fmla="*/ 1248670 h 6858000"/>
              <a:gd name="connsiteX646" fmla="*/ 775536 w 7467600"/>
              <a:gd name="connsiteY646" fmla="*/ 1388015 h 6858000"/>
              <a:gd name="connsiteX647" fmla="*/ 894529 w 7467600"/>
              <a:gd name="connsiteY647" fmla="*/ 1567739 h 6858000"/>
              <a:gd name="connsiteX648" fmla="*/ 948000 w 7467600"/>
              <a:gd name="connsiteY648" fmla="*/ 1663088 h 6858000"/>
              <a:gd name="connsiteX649" fmla="*/ 1006812 w 7467600"/>
              <a:gd name="connsiteY649" fmla="*/ 1767683 h 6858000"/>
              <a:gd name="connsiteX650" fmla="*/ 1149133 w 7467600"/>
              <a:gd name="connsiteY650" fmla="*/ 1971513 h 6858000"/>
              <a:gd name="connsiteX651" fmla="*/ 1333952 w 7467600"/>
              <a:gd name="connsiteY651" fmla="*/ 2251620 h 6858000"/>
              <a:gd name="connsiteX652" fmla="*/ 1337329 w 7467600"/>
              <a:gd name="connsiteY652" fmla="*/ 2258350 h 6858000"/>
              <a:gd name="connsiteX653" fmla="*/ 1014726 w 7467600"/>
              <a:gd name="connsiteY653" fmla="*/ 1615556 h 6858000"/>
              <a:gd name="connsiteX654" fmla="*/ 678222 w 7467600"/>
              <a:gd name="connsiteY654" fmla="*/ 1248670 h 6858000"/>
              <a:gd name="connsiteX655" fmla="*/ 6691602 w 7467600"/>
              <a:gd name="connsiteY655" fmla="*/ 1140573 h 6858000"/>
              <a:gd name="connsiteX656" fmla="*/ 6571100 w 7467600"/>
              <a:gd name="connsiteY656" fmla="*/ 1183662 h 6858000"/>
              <a:gd name="connsiteX657" fmla="*/ 6241687 w 7467600"/>
              <a:gd name="connsiteY657" fmla="*/ 1257600 h 6858000"/>
              <a:gd name="connsiteX658" fmla="*/ 5693009 w 7467600"/>
              <a:gd name="connsiteY658" fmla="*/ 1478256 h 6858000"/>
              <a:gd name="connsiteX659" fmla="*/ 6548420 w 7467600"/>
              <a:gd name="connsiteY659" fmla="*/ 1214599 h 6858000"/>
              <a:gd name="connsiteX660" fmla="*/ 6605473 w 7467600"/>
              <a:gd name="connsiteY660" fmla="*/ 1184686 h 6858000"/>
              <a:gd name="connsiteX661" fmla="*/ 6691602 w 7467600"/>
              <a:gd name="connsiteY661" fmla="*/ 1140573 h 6858000"/>
              <a:gd name="connsiteX662" fmla="*/ 4002475 w 7467600"/>
              <a:gd name="connsiteY662" fmla="*/ 1037802 h 6858000"/>
              <a:gd name="connsiteX663" fmla="*/ 4000324 w 7467600"/>
              <a:gd name="connsiteY663" fmla="*/ 1039362 h 6858000"/>
              <a:gd name="connsiteX664" fmla="*/ 4002862 w 7467600"/>
              <a:gd name="connsiteY664" fmla="*/ 1042866 h 6858000"/>
              <a:gd name="connsiteX665" fmla="*/ 4002475 w 7467600"/>
              <a:gd name="connsiteY665" fmla="*/ 1037802 h 6858000"/>
              <a:gd name="connsiteX666" fmla="*/ 506322 w 7467600"/>
              <a:gd name="connsiteY666" fmla="*/ 1020997 h 6858000"/>
              <a:gd name="connsiteX667" fmla="*/ 533068 w 7467600"/>
              <a:gd name="connsiteY667" fmla="*/ 1029409 h 6858000"/>
              <a:gd name="connsiteX668" fmla="*/ 1232525 w 7467600"/>
              <a:gd name="connsiteY668" fmla="*/ 1804675 h 6858000"/>
              <a:gd name="connsiteX669" fmla="*/ 1388858 w 7467600"/>
              <a:gd name="connsiteY669" fmla="*/ 2368011 h 6858000"/>
              <a:gd name="connsiteX670" fmla="*/ 1384098 w 7467600"/>
              <a:gd name="connsiteY670" fmla="*/ 2378125 h 6858000"/>
              <a:gd name="connsiteX671" fmla="*/ 1425393 w 7467600"/>
              <a:gd name="connsiteY671" fmla="*/ 2589124 h 6858000"/>
              <a:gd name="connsiteX672" fmla="*/ 1424001 w 7467600"/>
              <a:gd name="connsiteY672" fmla="*/ 2597541 h 6858000"/>
              <a:gd name="connsiteX673" fmla="*/ 2152729 w 7467600"/>
              <a:gd name="connsiteY673" fmla="*/ 2864487 h 6858000"/>
              <a:gd name="connsiteX674" fmla="*/ 2020609 w 7467600"/>
              <a:gd name="connsiteY674" fmla="*/ 2539671 h 6858000"/>
              <a:gd name="connsiteX675" fmla="*/ 2018920 w 7467600"/>
              <a:gd name="connsiteY675" fmla="*/ 2536309 h 6858000"/>
              <a:gd name="connsiteX676" fmla="*/ 1342441 w 7467600"/>
              <a:gd name="connsiteY676" fmla="*/ 1173017 h 6858000"/>
              <a:gd name="connsiteX677" fmla="*/ 1367925 w 7467600"/>
              <a:gd name="connsiteY677" fmla="*/ 1135648 h 6858000"/>
              <a:gd name="connsiteX678" fmla="*/ 1771401 w 7467600"/>
              <a:gd name="connsiteY678" fmla="*/ 1806673 h 6858000"/>
              <a:gd name="connsiteX679" fmla="*/ 1972385 w 7467600"/>
              <a:gd name="connsiteY679" fmla="*/ 2198735 h 6858000"/>
              <a:gd name="connsiteX680" fmla="*/ 2040892 w 7467600"/>
              <a:gd name="connsiteY680" fmla="*/ 2405205 h 6858000"/>
              <a:gd name="connsiteX681" fmla="*/ 2131689 w 7467600"/>
              <a:gd name="connsiteY681" fmla="*/ 1936926 h 6858000"/>
              <a:gd name="connsiteX682" fmla="*/ 2454820 w 7467600"/>
              <a:gd name="connsiteY682" fmla="*/ 1248808 h 6858000"/>
              <a:gd name="connsiteX683" fmla="*/ 2492512 w 7467600"/>
              <a:gd name="connsiteY683" fmla="*/ 1302920 h 6858000"/>
              <a:gd name="connsiteX684" fmla="*/ 2081216 w 7467600"/>
              <a:gd name="connsiteY684" fmla="*/ 2527513 h 6858000"/>
              <a:gd name="connsiteX685" fmla="*/ 2081211 w 7467600"/>
              <a:gd name="connsiteY685" fmla="*/ 2528916 h 6858000"/>
              <a:gd name="connsiteX686" fmla="*/ 2199067 w 7467600"/>
              <a:gd name="connsiteY686" fmla="*/ 2884061 h 6858000"/>
              <a:gd name="connsiteX687" fmla="*/ 3192586 w 7467600"/>
              <a:gd name="connsiteY687" fmla="*/ 3411496 h 6858000"/>
              <a:gd name="connsiteX688" fmla="*/ 3182620 w 7467600"/>
              <a:gd name="connsiteY688" fmla="*/ 3483279 h 6858000"/>
              <a:gd name="connsiteX689" fmla="*/ 2435119 w 7467600"/>
              <a:gd name="connsiteY689" fmla="*/ 3080173 h 6858000"/>
              <a:gd name="connsiteX690" fmla="*/ 2410152 w 7467600"/>
              <a:gd name="connsiteY690" fmla="*/ 3063751 h 6858000"/>
              <a:gd name="connsiteX691" fmla="*/ 2408099 w 7467600"/>
              <a:gd name="connsiteY691" fmla="*/ 3064403 h 6858000"/>
              <a:gd name="connsiteX692" fmla="*/ 2407218 w 7467600"/>
              <a:gd name="connsiteY692" fmla="*/ 3070324 h 6858000"/>
              <a:gd name="connsiteX693" fmla="*/ 2380138 w 7467600"/>
              <a:gd name="connsiteY693" fmla="*/ 3099341 h 6858000"/>
              <a:gd name="connsiteX694" fmla="*/ 1765923 w 7467600"/>
              <a:gd name="connsiteY694" fmla="*/ 3581043 h 6858000"/>
              <a:gd name="connsiteX695" fmla="*/ 1702258 w 7467600"/>
              <a:gd name="connsiteY695" fmla="*/ 3612286 h 6858000"/>
              <a:gd name="connsiteX696" fmla="*/ 1538370 w 7467600"/>
              <a:gd name="connsiteY696" fmla="*/ 3811804 h 6858000"/>
              <a:gd name="connsiteX697" fmla="*/ 542867 w 7467600"/>
              <a:gd name="connsiteY697" fmla="*/ 4944092 h 6858000"/>
              <a:gd name="connsiteX698" fmla="*/ 515800 w 7467600"/>
              <a:gd name="connsiteY698" fmla="*/ 4862180 h 6858000"/>
              <a:gd name="connsiteX699" fmla="*/ 909145 w 7467600"/>
              <a:gd name="connsiteY699" fmla="*/ 4199225 h 6858000"/>
              <a:gd name="connsiteX700" fmla="*/ 1214067 w 7467600"/>
              <a:gd name="connsiteY700" fmla="*/ 3908561 h 6858000"/>
              <a:gd name="connsiteX701" fmla="*/ 640967 w 7467600"/>
              <a:gd name="connsiteY701" fmla="*/ 4105601 h 6858000"/>
              <a:gd name="connsiteX702" fmla="*/ 112563 w 7467600"/>
              <a:gd name="connsiteY702" fmla="*/ 4396952 h 6858000"/>
              <a:gd name="connsiteX703" fmla="*/ 0 w 7467600"/>
              <a:gd name="connsiteY703" fmla="*/ 4466006 h 6858000"/>
              <a:gd name="connsiteX704" fmla="*/ 0 w 7467600"/>
              <a:gd name="connsiteY704" fmla="*/ 4233763 h 6858000"/>
              <a:gd name="connsiteX705" fmla="*/ 36881 w 7467600"/>
              <a:gd name="connsiteY705" fmla="*/ 4200118 h 6858000"/>
              <a:gd name="connsiteX706" fmla="*/ 910534 w 7467600"/>
              <a:gd name="connsiteY706" fmla="*/ 3629753 h 6858000"/>
              <a:gd name="connsiteX707" fmla="*/ 1578717 w 7467600"/>
              <a:gd name="connsiteY707" fmla="*/ 3575982 h 6858000"/>
              <a:gd name="connsiteX708" fmla="*/ 2338780 w 7467600"/>
              <a:gd name="connsiteY708" fmla="*/ 3033725 h 6858000"/>
              <a:gd name="connsiteX709" fmla="*/ 1807991 w 7467600"/>
              <a:gd name="connsiteY709" fmla="*/ 2807184 h 6858000"/>
              <a:gd name="connsiteX710" fmla="*/ 1416358 w 7467600"/>
              <a:gd name="connsiteY710" fmla="*/ 3112571 h 6858000"/>
              <a:gd name="connsiteX711" fmla="*/ 939066 w 7467600"/>
              <a:gd name="connsiteY711" fmla="*/ 3378798 h 6858000"/>
              <a:gd name="connsiteX712" fmla="*/ 115099 w 7467600"/>
              <a:gd name="connsiteY712" fmla="*/ 3607650 h 6858000"/>
              <a:gd name="connsiteX713" fmla="*/ 97284 w 7467600"/>
              <a:gd name="connsiteY713" fmla="*/ 3520393 h 6858000"/>
              <a:gd name="connsiteX714" fmla="*/ 922050 w 7467600"/>
              <a:gd name="connsiteY714" fmla="*/ 3074867 h 6858000"/>
              <a:gd name="connsiteX715" fmla="*/ 1405265 w 7467600"/>
              <a:gd name="connsiteY715" fmla="*/ 3016319 h 6858000"/>
              <a:gd name="connsiteX716" fmla="*/ 1407512 w 7467600"/>
              <a:gd name="connsiteY716" fmla="*/ 3018001 h 6858000"/>
              <a:gd name="connsiteX717" fmla="*/ 1726266 w 7467600"/>
              <a:gd name="connsiteY717" fmla="*/ 2777274 h 6858000"/>
              <a:gd name="connsiteX718" fmla="*/ 625390 w 7467600"/>
              <a:gd name="connsiteY718" fmla="*/ 2514541 h 6858000"/>
              <a:gd name="connsiteX719" fmla="*/ 619799 w 7467600"/>
              <a:gd name="connsiteY719" fmla="*/ 2527180 h 6858000"/>
              <a:gd name="connsiteX720" fmla="*/ 310030 w 7467600"/>
              <a:gd name="connsiteY720" fmla="*/ 2771818 h 6858000"/>
              <a:gd name="connsiteX721" fmla="*/ 173877 w 7467600"/>
              <a:gd name="connsiteY721" fmla="*/ 2937056 h 6858000"/>
              <a:gd name="connsiteX722" fmla="*/ 77889 w 7467600"/>
              <a:gd name="connsiteY722" fmla="*/ 3138440 h 6858000"/>
              <a:gd name="connsiteX723" fmla="*/ 0 w 7467600"/>
              <a:gd name="connsiteY723" fmla="*/ 3271395 h 6858000"/>
              <a:gd name="connsiteX724" fmla="*/ 0 w 7467600"/>
              <a:gd name="connsiteY724" fmla="*/ 3153002 h 6858000"/>
              <a:gd name="connsiteX725" fmla="*/ 2386 w 7467600"/>
              <a:gd name="connsiteY725" fmla="*/ 3149203 h 6858000"/>
              <a:gd name="connsiteX726" fmla="*/ 89753 w 7467600"/>
              <a:gd name="connsiteY726" fmla="*/ 2987702 h 6858000"/>
              <a:gd name="connsiteX727" fmla="*/ 76869 w 7467600"/>
              <a:gd name="connsiteY727" fmla="*/ 3005404 h 6858000"/>
              <a:gd name="connsiteX728" fmla="*/ 32049 w 7467600"/>
              <a:gd name="connsiteY728" fmla="*/ 3065814 h 6858000"/>
              <a:gd name="connsiteX729" fmla="*/ 0 w 7467600"/>
              <a:gd name="connsiteY729" fmla="*/ 3108744 h 6858000"/>
              <a:gd name="connsiteX730" fmla="*/ 0 w 7467600"/>
              <a:gd name="connsiteY730" fmla="*/ 3058059 h 6858000"/>
              <a:gd name="connsiteX731" fmla="*/ 7610 w 7467600"/>
              <a:gd name="connsiteY731" fmla="*/ 3047889 h 6858000"/>
              <a:gd name="connsiteX732" fmla="*/ 52419 w 7467600"/>
              <a:gd name="connsiteY732" fmla="*/ 2987479 h 6858000"/>
              <a:gd name="connsiteX733" fmla="*/ 59142 w 7467600"/>
              <a:gd name="connsiteY733" fmla="*/ 2978488 h 6858000"/>
              <a:gd name="connsiteX734" fmla="*/ 0 w 7467600"/>
              <a:gd name="connsiteY734" fmla="*/ 3015334 h 6858000"/>
              <a:gd name="connsiteX735" fmla="*/ 0 w 7467600"/>
              <a:gd name="connsiteY735" fmla="*/ 2914286 h 6858000"/>
              <a:gd name="connsiteX736" fmla="*/ 36383 w 7467600"/>
              <a:gd name="connsiteY736" fmla="*/ 2901128 h 6858000"/>
              <a:gd name="connsiteX737" fmla="*/ 156329 w 7467600"/>
              <a:gd name="connsiteY737" fmla="*/ 2840533 h 6858000"/>
              <a:gd name="connsiteX738" fmla="*/ 358355 w 7467600"/>
              <a:gd name="connsiteY738" fmla="*/ 2620471 h 6858000"/>
              <a:gd name="connsiteX739" fmla="*/ 510577 w 7467600"/>
              <a:gd name="connsiteY739" fmla="*/ 2501244 h 6858000"/>
              <a:gd name="connsiteX740" fmla="*/ 211967 w 7467600"/>
              <a:gd name="connsiteY740" fmla="*/ 2479171 h 6858000"/>
              <a:gd name="connsiteX741" fmla="*/ 0 w 7467600"/>
              <a:gd name="connsiteY741" fmla="*/ 2476398 h 6858000"/>
              <a:gd name="connsiteX742" fmla="*/ 0 w 7467600"/>
              <a:gd name="connsiteY742" fmla="*/ 2389189 h 6858000"/>
              <a:gd name="connsiteX743" fmla="*/ 103062 w 7467600"/>
              <a:gd name="connsiteY743" fmla="*/ 2389518 h 6858000"/>
              <a:gd name="connsiteX744" fmla="*/ 510734 w 7467600"/>
              <a:gd name="connsiteY744" fmla="*/ 2416201 h 6858000"/>
              <a:gd name="connsiteX745" fmla="*/ 279257 w 7467600"/>
              <a:gd name="connsiteY745" fmla="*/ 2092102 h 6858000"/>
              <a:gd name="connsiteX746" fmla="*/ 65265 w 7467600"/>
              <a:gd name="connsiteY746" fmla="*/ 2006049 h 6858000"/>
              <a:gd name="connsiteX747" fmla="*/ 0 w 7467600"/>
              <a:gd name="connsiteY747" fmla="*/ 1982532 h 6858000"/>
              <a:gd name="connsiteX748" fmla="*/ 0 w 7467600"/>
              <a:gd name="connsiteY748" fmla="*/ 1912789 h 6858000"/>
              <a:gd name="connsiteX749" fmla="*/ 97460 w 7467600"/>
              <a:gd name="connsiteY749" fmla="*/ 1953725 h 6858000"/>
              <a:gd name="connsiteX750" fmla="*/ 221272 w 7467600"/>
              <a:gd name="connsiteY750" fmla="*/ 1980766 h 6858000"/>
              <a:gd name="connsiteX751" fmla="*/ 116765 w 7467600"/>
              <a:gd name="connsiteY751" fmla="*/ 1911033 h 6858000"/>
              <a:gd name="connsiteX752" fmla="*/ 16405 w 7467600"/>
              <a:gd name="connsiteY752" fmla="*/ 1803412 h 6858000"/>
              <a:gd name="connsiteX753" fmla="*/ 0 w 7467600"/>
              <a:gd name="connsiteY753" fmla="*/ 1784777 h 6858000"/>
              <a:gd name="connsiteX754" fmla="*/ 0 w 7467600"/>
              <a:gd name="connsiteY754" fmla="*/ 1740082 h 6858000"/>
              <a:gd name="connsiteX755" fmla="*/ 39394 w 7467600"/>
              <a:gd name="connsiteY755" fmla="*/ 1784856 h 6858000"/>
              <a:gd name="connsiteX756" fmla="*/ 135813 w 7467600"/>
              <a:gd name="connsiteY756" fmla="*/ 1888838 h 6858000"/>
              <a:gd name="connsiteX757" fmla="*/ 242575 w 7467600"/>
              <a:gd name="connsiteY757" fmla="*/ 1958841 h 6858000"/>
              <a:gd name="connsiteX758" fmla="*/ 82197 w 7467600"/>
              <a:gd name="connsiteY758" fmla="*/ 1754826 h 6858000"/>
              <a:gd name="connsiteX759" fmla="*/ 0 w 7467600"/>
              <a:gd name="connsiteY759" fmla="*/ 1679650 h 6858000"/>
              <a:gd name="connsiteX760" fmla="*/ 0 w 7467600"/>
              <a:gd name="connsiteY760" fmla="*/ 1602463 h 6858000"/>
              <a:gd name="connsiteX761" fmla="*/ 84689 w 7467600"/>
              <a:gd name="connsiteY761" fmla="*/ 1677442 h 6858000"/>
              <a:gd name="connsiteX762" fmla="*/ 298437 w 7467600"/>
              <a:gd name="connsiteY762" fmla="*/ 1968019 h 6858000"/>
              <a:gd name="connsiteX763" fmla="*/ 227269 w 7467600"/>
              <a:gd name="connsiteY763" fmla="*/ 1114064 h 6858000"/>
              <a:gd name="connsiteX764" fmla="*/ 248003 w 7467600"/>
              <a:gd name="connsiteY764" fmla="*/ 1089613 h 6858000"/>
              <a:gd name="connsiteX765" fmla="*/ 427020 w 7467600"/>
              <a:gd name="connsiteY765" fmla="*/ 1619803 h 6858000"/>
              <a:gd name="connsiteX766" fmla="*/ 340345 w 7467600"/>
              <a:gd name="connsiteY766" fmla="*/ 2027739 h 6858000"/>
              <a:gd name="connsiteX767" fmla="*/ 360865 w 7467600"/>
              <a:gd name="connsiteY767" fmla="*/ 2044827 h 6858000"/>
              <a:gd name="connsiteX768" fmla="*/ 560414 w 7467600"/>
              <a:gd name="connsiteY768" fmla="*/ 2421457 h 6858000"/>
              <a:gd name="connsiteX769" fmla="*/ 1359703 w 7467600"/>
              <a:gd name="connsiteY769" fmla="*/ 2578554 h 6858000"/>
              <a:gd name="connsiteX770" fmla="*/ 1359422 w 7467600"/>
              <a:gd name="connsiteY770" fmla="*/ 2577994 h 6858000"/>
              <a:gd name="connsiteX771" fmla="*/ 828701 w 7467600"/>
              <a:gd name="connsiteY771" fmla="*/ 1839520 h 6858000"/>
              <a:gd name="connsiteX772" fmla="*/ 494427 w 7467600"/>
              <a:gd name="connsiteY772" fmla="*/ 1092333 h 6858000"/>
              <a:gd name="connsiteX773" fmla="*/ 506322 w 7467600"/>
              <a:gd name="connsiteY773" fmla="*/ 1020997 h 6858000"/>
              <a:gd name="connsiteX774" fmla="*/ 4570198 w 7467600"/>
              <a:gd name="connsiteY774" fmla="*/ 978081 h 6858000"/>
              <a:gd name="connsiteX775" fmla="*/ 4523691 w 7467600"/>
              <a:gd name="connsiteY775" fmla="*/ 1127776 h 6858000"/>
              <a:gd name="connsiteX776" fmla="*/ 4509875 w 7467600"/>
              <a:gd name="connsiteY776" fmla="*/ 1167552 h 6858000"/>
              <a:gd name="connsiteX777" fmla="*/ 4478168 w 7467600"/>
              <a:gd name="connsiteY777" fmla="*/ 1260735 h 6858000"/>
              <a:gd name="connsiteX778" fmla="*/ 4409309 w 7467600"/>
              <a:gd name="connsiteY778" fmla="*/ 1666996 h 6858000"/>
              <a:gd name="connsiteX779" fmla="*/ 4370031 w 7467600"/>
              <a:gd name="connsiteY779" fmla="*/ 1955666 h 6858000"/>
              <a:gd name="connsiteX780" fmla="*/ 4570198 w 7467600"/>
              <a:gd name="connsiteY780" fmla="*/ 978081 h 6858000"/>
              <a:gd name="connsiteX781" fmla="*/ 4557898 w 7467600"/>
              <a:gd name="connsiteY781" fmla="*/ 900011 h 6858000"/>
              <a:gd name="connsiteX782" fmla="*/ 4344840 w 7467600"/>
              <a:gd name="connsiteY782" fmla="*/ 1922038 h 6858000"/>
              <a:gd name="connsiteX783" fmla="*/ 4378710 w 7467600"/>
              <a:gd name="connsiteY783" fmla="*/ 1665516 h 6858000"/>
              <a:gd name="connsiteX784" fmla="*/ 4448798 w 7467600"/>
              <a:gd name="connsiteY784" fmla="*/ 1253024 h 6858000"/>
              <a:gd name="connsiteX785" fmla="*/ 4480315 w 7467600"/>
              <a:gd name="connsiteY785" fmla="*/ 1158454 h 6858000"/>
              <a:gd name="connsiteX786" fmla="*/ 4494133 w 7467600"/>
              <a:gd name="connsiteY786" fmla="*/ 1118676 h 6858000"/>
              <a:gd name="connsiteX787" fmla="*/ 4557898 w 7467600"/>
              <a:gd name="connsiteY787" fmla="*/ 900011 h 6858000"/>
              <a:gd name="connsiteX788" fmla="*/ 5870151 w 7467600"/>
              <a:gd name="connsiteY788" fmla="*/ 898890 h 6858000"/>
              <a:gd name="connsiteX789" fmla="*/ 5861335 w 7467600"/>
              <a:gd name="connsiteY789" fmla="*/ 899177 h 6858000"/>
              <a:gd name="connsiteX790" fmla="*/ 5843702 w 7467600"/>
              <a:gd name="connsiteY790" fmla="*/ 899748 h 6858000"/>
              <a:gd name="connsiteX791" fmla="*/ 5651107 w 7467600"/>
              <a:gd name="connsiteY791" fmla="*/ 920306 h 6858000"/>
              <a:gd name="connsiteX792" fmla="*/ 5459407 w 7467600"/>
              <a:gd name="connsiteY792" fmla="*/ 940975 h 6858000"/>
              <a:gd name="connsiteX793" fmla="*/ 5374846 w 7467600"/>
              <a:gd name="connsiteY793" fmla="*/ 941988 h 6858000"/>
              <a:gd name="connsiteX794" fmla="*/ 5256105 w 7467600"/>
              <a:gd name="connsiteY794" fmla="*/ 945632 h 6858000"/>
              <a:gd name="connsiteX795" fmla="*/ 5107071 w 7467600"/>
              <a:gd name="connsiteY795" fmla="*/ 969720 h 6858000"/>
              <a:gd name="connsiteX796" fmla="*/ 4998681 w 7467600"/>
              <a:gd name="connsiteY796" fmla="*/ 988771 h 6858000"/>
              <a:gd name="connsiteX797" fmla="*/ 5870151 w 7467600"/>
              <a:gd name="connsiteY797" fmla="*/ 898890 h 6858000"/>
              <a:gd name="connsiteX798" fmla="*/ 5504425 w 7467600"/>
              <a:gd name="connsiteY798" fmla="*/ 848067 h 6858000"/>
              <a:gd name="connsiteX799" fmla="*/ 4968849 w 7467600"/>
              <a:gd name="connsiteY799" fmla="*/ 962318 h 6858000"/>
              <a:gd name="connsiteX800" fmla="*/ 5104039 w 7467600"/>
              <a:gd name="connsiteY800" fmla="*/ 940634 h 6858000"/>
              <a:gd name="connsiteX801" fmla="*/ 5256311 w 7467600"/>
              <a:gd name="connsiteY801" fmla="*/ 916490 h 6858000"/>
              <a:gd name="connsiteX802" fmla="*/ 5377381 w 7467600"/>
              <a:gd name="connsiteY802" fmla="*/ 912671 h 6858000"/>
              <a:gd name="connsiteX803" fmla="*/ 5460148 w 7467600"/>
              <a:gd name="connsiteY803" fmla="*/ 911442 h 6858000"/>
              <a:gd name="connsiteX804" fmla="*/ 5648971 w 7467600"/>
              <a:gd name="connsiteY804" fmla="*/ 891331 h 6858000"/>
              <a:gd name="connsiteX805" fmla="*/ 5844807 w 7467600"/>
              <a:gd name="connsiteY805" fmla="*/ 870718 h 6858000"/>
              <a:gd name="connsiteX806" fmla="*/ 5862975 w 7467600"/>
              <a:gd name="connsiteY806" fmla="*/ 869756 h 6858000"/>
              <a:gd name="connsiteX807" fmla="*/ 5920887 w 7467600"/>
              <a:gd name="connsiteY807" fmla="*/ 865929 h 6858000"/>
              <a:gd name="connsiteX808" fmla="*/ 5504425 w 7467600"/>
              <a:gd name="connsiteY808" fmla="*/ 848067 h 6858000"/>
              <a:gd name="connsiteX809" fmla="*/ 3607114 w 7467600"/>
              <a:gd name="connsiteY809" fmla="*/ 467441 h 6858000"/>
              <a:gd name="connsiteX810" fmla="*/ 3296242 w 7467600"/>
              <a:gd name="connsiteY810" fmla="*/ 807991 h 6858000"/>
              <a:gd name="connsiteX811" fmla="*/ 3174674 w 7467600"/>
              <a:gd name="connsiteY811" fmla="*/ 919759 h 6858000"/>
              <a:gd name="connsiteX812" fmla="*/ 3042978 w 7467600"/>
              <a:gd name="connsiteY812" fmla="*/ 1054894 h 6858000"/>
              <a:gd name="connsiteX813" fmla="*/ 2968914 w 7467600"/>
              <a:gd name="connsiteY813" fmla="*/ 1133756 h 6858000"/>
              <a:gd name="connsiteX814" fmla="*/ 3103823 w 7467600"/>
              <a:gd name="connsiteY814" fmla="*/ 1026814 h 6858000"/>
              <a:gd name="connsiteX815" fmla="*/ 3607114 w 7467600"/>
              <a:gd name="connsiteY815" fmla="*/ 467441 h 6858000"/>
              <a:gd name="connsiteX816" fmla="*/ 3744487 w 7467600"/>
              <a:gd name="connsiteY816" fmla="*/ 383136 h 6858000"/>
              <a:gd name="connsiteX817" fmla="*/ 3970213 w 7467600"/>
              <a:gd name="connsiteY817" fmla="*/ 995559 h 6858000"/>
              <a:gd name="connsiteX818" fmla="*/ 3744487 w 7467600"/>
              <a:gd name="connsiteY818" fmla="*/ 383136 h 6858000"/>
              <a:gd name="connsiteX819" fmla="*/ 3624562 w 7467600"/>
              <a:gd name="connsiteY819" fmla="*/ 367041 h 6858000"/>
              <a:gd name="connsiteX820" fmla="*/ 3489712 w 7467600"/>
              <a:gd name="connsiteY820" fmla="*/ 485386 h 6858000"/>
              <a:gd name="connsiteX821" fmla="*/ 3182994 w 7467600"/>
              <a:gd name="connsiteY821" fmla="*/ 828265 h 6858000"/>
              <a:gd name="connsiteX822" fmla="*/ 2892114 w 7467600"/>
              <a:gd name="connsiteY822" fmla="*/ 1172635 h 6858000"/>
              <a:gd name="connsiteX823" fmla="*/ 3021459 w 7467600"/>
              <a:gd name="connsiteY823" fmla="*/ 1035385 h 6858000"/>
              <a:gd name="connsiteX824" fmla="*/ 3153873 w 7467600"/>
              <a:gd name="connsiteY824" fmla="*/ 898971 h 6858000"/>
              <a:gd name="connsiteX825" fmla="*/ 3276511 w 7467600"/>
              <a:gd name="connsiteY825" fmla="*/ 786423 h 6858000"/>
              <a:gd name="connsiteX826" fmla="*/ 3584154 w 7467600"/>
              <a:gd name="connsiteY826" fmla="*/ 448218 h 6858000"/>
              <a:gd name="connsiteX827" fmla="*/ 3624562 w 7467600"/>
              <a:gd name="connsiteY827" fmla="*/ 367041 h 6858000"/>
              <a:gd name="connsiteX828" fmla="*/ 3766672 w 7467600"/>
              <a:gd name="connsiteY828" fmla="*/ 359429 h 6858000"/>
              <a:gd name="connsiteX829" fmla="*/ 3996338 w 7467600"/>
              <a:gd name="connsiteY829" fmla="*/ 968237 h 6858000"/>
              <a:gd name="connsiteX830" fmla="*/ 3766672 w 7467600"/>
              <a:gd name="connsiteY830" fmla="*/ 359429 h 6858000"/>
              <a:gd name="connsiteX831" fmla="*/ 5805386 w 7467600"/>
              <a:gd name="connsiteY831" fmla="*/ 239240 h 6858000"/>
              <a:gd name="connsiteX832" fmla="*/ 5736947 w 7467600"/>
              <a:gd name="connsiteY832" fmla="*/ 261367 h 6858000"/>
              <a:gd name="connsiteX833" fmla="*/ 5427012 w 7467600"/>
              <a:gd name="connsiteY833" fmla="*/ 311272 h 6858000"/>
              <a:gd name="connsiteX834" fmla="*/ 5147818 w 7467600"/>
              <a:gd name="connsiteY834" fmla="*/ 322112 h 6858000"/>
              <a:gd name="connsiteX835" fmla="*/ 5060854 w 7467600"/>
              <a:gd name="connsiteY835" fmla="*/ 311882 h 6858000"/>
              <a:gd name="connsiteX836" fmla="*/ 4945989 w 7467600"/>
              <a:gd name="connsiteY836" fmla="*/ 300516 h 6858000"/>
              <a:gd name="connsiteX837" fmla="*/ 5410479 w 7467600"/>
              <a:gd name="connsiteY837" fmla="*/ 348434 h 6858000"/>
              <a:gd name="connsiteX838" fmla="*/ 5805386 w 7467600"/>
              <a:gd name="connsiteY838" fmla="*/ 239240 h 6858000"/>
              <a:gd name="connsiteX839" fmla="*/ 5905192 w 7467600"/>
              <a:gd name="connsiteY839" fmla="*/ 163079 h 6858000"/>
              <a:gd name="connsiteX840" fmla="*/ 5865655 w 7467600"/>
              <a:gd name="connsiteY840" fmla="*/ 171901 h 6858000"/>
              <a:gd name="connsiteX841" fmla="*/ 5259740 w 7467600"/>
              <a:gd name="connsiteY841" fmla="*/ 257013 h 6858000"/>
              <a:gd name="connsiteX842" fmla="*/ 5208466 w 7467600"/>
              <a:gd name="connsiteY842" fmla="*/ 257550 h 6858000"/>
              <a:gd name="connsiteX843" fmla="*/ 4980204 w 7467600"/>
              <a:gd name="connsiteY843" fmla="*/ 271903 h 6858000"/>
              <a:gd name="connsiteX844" fmla="*/ 5068068 w 7467600"/>
              <a:gd name="connsiteY844" fmla="*/ 282244 h 6858000"/>
              <a:gd name="connsiteX845" fmla="*/ 5153231 w 7467600"/>
              <a:gd name="connsiteY845" fmla="*/ 292240 h 6858000"/>
              <a:gd name="connsiteX846" fmla="*/ 5426491 w 7467600"/>
              <a:gd name="connsiteY846" fmla="*/ 281128 h 6858000"/>
              <a:gd name="connsiteX847" fmla="*/ 5731212 w 7467600"/>
              <a:gd name="connsiteY847" fmla="*/ 231951 h 6858000"/>
              <a:gd name="connsiteX848" fmla="*/ 5905192 w 7467600"/>
              <a:gd name="connsiteY848" fmla="*/ 163079 h 6858000"/>
              <a:gd name="connsiteX849" fmla="*/ 5944437 w 7467600"/>
              <a:gd name="connsiteY849" fmla="*/ 113829 h 6858000"/>
              <a:gd name="connsiteX850" fmla="*/ 5825032 w 7467600"/>
              <a:gd name="connsiteY850" fmla="*/ 146405 h 6858000"/>
              <a:gd name="connsiteX851" fmla="*/ 4955599 w 7467600"/>
              <a:gd name="connsiteY851" fmla="*/ 247008 h 6858000"/>
              <a:gd name="connsiteX852" fmla="*/ 5210104 w 7467600"/>
              <a:gd name="connsiteY852" fmla="*/ 228123 h 6858000"/>
              <a:gd name="connsiteX853" fmla="*/ 5261015 w 7467600"/>
              <a:gd name="connsiteY853" fmla="*/ 227087 h 6858000"/>
              <a:gd name="connsiteX854" fmla="*/ 5861181 w 7467600"/>
              <a:gd name="connsiteY854" fmla="*/ 143093 h 6858000"/>
              <a:gd name="connsiteX855" fmla="*/ 5961252 w 7467600"/>
              <a:gd name="connsiteY855" fmla="*/ 114820 h 6858000"/>
              <a:gd name="connsiteX856" fmla="*/ 5944437 w 7467600"/>
              <a:gd name="connsiteY856" fmla="*/ 113829 h 6858000"/>
              <a:gd name="connsiteX857" fmla="*/ 3882765 w 7467600"/>
              <a:gd name="connsiteY857" fmla="*/ 0 h 6858000"/>
              <a:gd name="connsiteX858" fmla="*/ 3995099 w 7467600"/>
              <a:gd name="connsiteY858" fmla="*/ 0 h 6858000"/>
              <a:gd name="connsiteX859" fmla="*/ 4163818 w 7467600"/>
              <a:gd name="connsiteY859" fmla="*/ 234104 h 6858000"/>
              <a:gd name="connsiteX860" fmla="*/ 4172099 w 7467600"/>
              <a:gd name="connsiteY860" fmla="*/ 234207 h 6858000"/>
              <a:gd name="connsiteX861" fmla="*/ 4784282 w 7467600"/>
              <a:gd name="connsiteY861" fmla="*/ 276561 h 6858000"/>
              <a:gd name="connsiteX862" fmla="*/ 4801687 w 7467600"/>
              <a:gd name="connsiteY862" fmla="*/ 267764 h 6858000"/>
              <a:gd name="connsiteX863" fmla="*/ 6082788 w 7467600"/>
              <a:gd name="connsiteY863" fmla="*/ 64119 h 6858000"/>
              <a:gd name="connsiteX864" fmla="*/ 6099442 w 7467600"/>
              <a:gd name="connsiteY864" fmla="*/ 82568 h 6858000"/>
              <a:gd name="connsiteX865" fmla="*/ 4804137 w 7467600"/>
              <a:gd name="connsiteY865" fmla="*/ 320931 h 6858000"/>
              <a:gd name="connsiteX866" fmla="*/ 4227047 w 7467600"/>
              <a:gd name="connsiteY866" fmla="*/ 313415 h 6858000"/>
              <a:gd name="connsiteX867" fmla="*/ 4346041 w 7467600"/>
              <a:gd name="connsiteY867" fmla="*/ 456086 h 6858000"/>
              <a:gd name="connsiteX868" fmla="*/ 4870967 w 7467600"/>
              <a:gd name="connsiteY868" fmla="*/ 963061 h 6858000"/>
              <a:gd name="connsiteX869" fmla="*/ 4889647 w 7467600"/>
              <a:gd name="connsiteY869" fmla="*/ 957147 h 6858000"/>
              <a:gd name="connsiteX870" fmla="*/ 5422504 w 7467600"/>
              <a:gd name="connsiteY870" fmla="*/ 805191 h 6858000"/>
              <a:gd name="connsiteX871" fmla="*/ 6087656 w 7467600"/>
              <a:gd name="connsiteY871" fmla="*/ 826703 h 6858000"/>
              <a:gd name="connsiteX872" fmla="*/ 6058717 w 7467600"/>
              <a:gd name="connsiteY872" fmla="*/ 865992 h 6858000"/>
              <a:gd name="connsiteX873" fmla="*/ 4974153 w 7467600"/>
              <a:gd name="connsiteY873" fmla="*/ 1045456 h 6858000"/>
              <a:gd name="connsiteX874" fmla="*/ 5627835 w 7467600"/>
              <a:gd name="connsiteY874" fmla="*/ 1472077 h 6858000"/>
              <a:gd name="connsiteX875" fmla="*/ 5629817 w 7467600"/>
              <a:gd name="connsiteY875" fmla="*/ 1471412 h 6858000"/>
              <a:gd name="connsiteX876" fmla="*/ 5634124 w 7467600"/>
              <a:gd name="connsiteY876" fmla="*/ 1470572 h 6858000"/>
              <a:gd name="connsiteX877" fmla="*/ 5755832 w 7467600"/>
              <a:gd name="connsiteY877" fmla="*/ 1383886 h 6858000"/>
              <a:gd name="connsiteX878" fmla="*/ 6014186 w 7467600"/>
              <a:gd name="connsiteY878" fmla="*/ 1279799 h 6858000"/>
              <a:gd name="connsiteX879" fmla="*/ 6901619 w 7467600"/>
              <a:gd name="connsiteY879" fmla="*/ 1047874 h 6858000"/>
              <a:gd name="connsiteX880" fmla="*/ 6931566 w 7467600"/>
              <a:gd name="connsiteY880" fmla="*/ 1062034 h 6858000"/>
              <a:gd name="connsiteX881" fmla="*/ 5790982 w 7467600"/>
              <a:gd name="connsiteY881" fmla="*/ 1561380 h 6858000"/>
              <a:gd name="connsiteX882" fmla="*/ 6188971 w 7467600"/>
              <a:gd name="connsiteY882" fmla="*/ 1755168 h 6858000"/>
              <a:gd name="connsiteX883" fmla="*/ 6202446 w 7467600"/>
              <a:gd name="connsiteY883" fmla="*/ 1752268 h 6858000"/>
              <a:gd name="connsiteX884" fmla="*/ 7179560 w 7467600"/>
              <a:gd name="connsiteY884" fmla="*/ 1467551 h 6858000"/>
              <a:gd name="connsiteX885" fmla="*/ 7158730 w 7467600"/>
              <a:gd name="connsiteY885" fmla="*/ 1507835 h 6858000"/>
              <a:gd name="connsiteX886" fmla="*/ 6326959 w 7467600"/>
              <a:gd name="connsiteY886" fmla="*/ 1817686 h 6858000"/>
              <a:gd name="connsiteX887" fmla="*/ 6537433 w 7467600"/>
              <a:gd name="connsiteY887" fmla="*/ 1907790 h 6858000"/>
              <a:gd name="connsiteX888" fmla="*/ 6550221 w 7467600"/>
              <a:gd name="connsiteY888" fmla="*/ 1910729 h 6858000"/>
              <a:gd name="connsiteX889" fmla="*/ 6964438 w 7467600"/>
              <a:gd name="connsiteY889" fmla="*/ 2209505 h 6858000"/>
              <a:gd name="connsiteX890" fmla="*/ 7367862 w 7467600"/>
              <a:gd name="connsiteY890" fmla="*/ 2806833 h 6858000"/>
              <a:gd name="connsiteX891" fmla="*/ 7364329 w 7467600"/>
              <a:gd name="connsiteY891" fmla="*/ 2826907 h 6858000"/>
              <a:gd name="connsiteX892" fmla="*/ 7290545 w 7467600"/>
              <a:gd name="connsiteY892" fmla="*/ 2850663 h 6858000"/>
              <a:gd name="connsiteX893" fmla="*/ 6472036 w 7467600"/>
              <a:gd name="connsiteY893" fmla="*/ 1959003 h 6858000"/>
              <a:gd name="connsiteX894" fmla="*/ 5792897 w 7467600"/>
              <a:gd name="connsiteY894" fmla="*/ 1647747 h 6858000"/>
              <a:gd name="connsiteX895" fmla="*/ 5842751 w 7467600"/>
              <a:gd name="connsiteY895" fmla="*/ 1816112 h 6858000"/>
              <a:gd name="connsiteX896" fmla="*/ 5847424 w 7467600"/>
              <a:gd name="connsiteY896" fmla="*/ 1815776 h 6858000"/>
              <a:gd name="connsiteX897" fmla="*/ 6399821 w 7467600"/>
              <a:gd name="connsiteY897" fmla="*/ 2344799 h 6858000"/>
              <a:gd name="connsiteX898" fmla="*/ 6323232 w 7467600"/>
              <a:gd name="connsiteY898" fmla="*/ 2389634 h 6858000"/>
              <a:gd name="connsiteX899" fmla="*/ 5942958 w 7467600"/>
              <a:gd name="connsiteY899" fmla="*/ 2077708 h 6858000"/>
              <a:gd name="connsiteX900" fmla="*/ 5921559 w 7467600"/>
              <a:gd name="connsiteY900" fmla="*/ 2378596 h 6858000"/>
              <a:gd name="connsiteX901" fmla="*/ 5817651 w 7467600"/>
              <a:gd name="connsiteY901" fmla="*/ 3023919 h 6858000"/>
              <a:gd name="connsiteX902" fmla="*/ 5729634 w 7467600"/>
              <a:gd name="connsiteY902" fmla="*/ 3051849 h 6858000"/>
              <a:gd name="connsiteX903" fmla="*/ 5611018 w 7467600"/>
              <a:gd name="connsiteY903" fmla="*/ 2316769 h 6858000"/>
              <a:gd name="connsiteX904" fmla="*/ 5687608 w 7467600"/>
              <a:gd name="connsiteY904" fmla="*/ 2039972 h 6858000"/>
              <a:gd name="connsiteX905" fmla="*/ 5657554 w 7467600"/>
              <a:gd name="connsiteY905" fmla="*/ 1576445 h 6858000"/>
              <a:gd name="connsiteX906" fmla="*/ 5150475 w 7467600"/>
              <a:gd name="connsiteY906" fmla="*/ 1274012 h 6858000"/>
              <a:gd name="connsiteX907" fmla="*/ 5349142 w 7467600"/>
              <a:gd name="connsiteY907" fmla="*/ 2204405 h 6858000"/>
              <a:gd name="connsiteX908" fmla="*/ 5262214 w 7467600"/>
              <a:gd name="connsiteY908" fmla="*/ 2233836 h 6858000"/>
              <a:gd name="connsiteX909" fmla="*/ 4981539 w 7467600"/>
              <a:gd name="connsiteY909" fmla="*/ 1542201 h 6858000"/>
              <a:gd name="connsiteX910" fmla="*/ 4958461 w 7467600"/>
              <a:gd name="connsiteY910" fmla="*/ 1136957 h 6858000"/>
              <a:gd name="connsiteX911" fmla="*/ 4655015 w 7467600"/>
              <a:gd name="connsiteY911" fmla="*/ 891426 h 6858000"/>
              <a:gd name="connsiteX912" fmla="*/ 4348002 w 7467600"/>
              <a:gd name="connsiteY912" fmla="*/ 2205895 h 6858000"/>
              <a:gd name="connsiteX913" fmla="*/ 4262250 w 7467600"/>
              <a:gd name="connsiteY913" fmla="*/ 2219972 h 6858000"/>
              <a:gd name="connsiteX914" fmla="*/ 4550611 w 7467600"/>
              <a:gd name="connsiteY914" fmla="*/ 817540 h 6858000"/>
              <a:gd name="connsiteX915" fmla="*/ 4564418 w 7467600"/>
              <a:gd name="connsiteY915" fmla="*/ 808293 h 6858000"/>
              <a:gd name="connsiteX916" fmla="*/ 4266388 w 7467600"/>
              <a:gd name="connsiteY916" fmla="*/ 500083 h 6858000"/>
              <a:gd name="connsiteX917" fmla="*/ 4032842 w 7467600"/>
              <a:gd name="connsiteY917" fmla="*/ 211809 h 6858000"/>
              <a:gd name="connsiteX918" fmla="*/ 3882765 w 7467600"/>
              <a:gd name="connsiteY918" fmla="*/ 0 h 6858000"/>
              <a:gd name="connsiteX919" fmla="*/ 3721337 w 7467600"/>
              <a:gd name="connsiteY919" fmla="*/ 0 h 6858000"/>
              <a:gd name="connsiteX920" fmla="*/ 3797544 w 7467600"/>
              <a:gd name="connsiteY920" fmla="*/ 0 h 6858000"/>
              <a:gd name="connsiteX921" fmla="*/ 3775734 w 7467600"/>
              <a:gd name="connsiteY921" fmla="*/ 95131 h 6858000"/>
              <a:gd name="connsiteX922" fmla="*/ 3724807 w 7467600"/>
              <a:gd name="connsiteY922" fmla="*/ 272257 h 6858000"/>
              <a:gd name="connsiteX923" fmla="*/ 3726844 w 7467600"/>
              <a:gd name="connsiteY923" fmla="*/ 282988 h 6858000"/>
              <a:gd name="connsiteX924" fmla="*/ 3742664 w 7467600"/>
              <a:gd name="connsiteY924" fmla="*/ 279918 h 6858000"/>
              <a:gd name="connsiteX925" fmla="*/ 4103910 w 7467600"/>
              <a:gd name="connsiteY925" fmla="*/ 1161917 h 6858000"/>
              <a:gd name="connsiteX926" fmla="*/ 4020269 w 7467600"/>
              <a:gd name="connsiteY926" fmla="*/ 1200406 h 6858000"/>
              <a:gd name="connsiteX927" fmla="*/ 3674882 w 7467600"/>
              <a:gd name="connsiteY927" fmla="*/ 488524 h 6858000"/>
              <a:gd name="connsiteX928" fmla="*/ 3132682 w 7467600"/>
              <a:gd name="connsiteY928" fmla="*/ 1072284 h 6858000"/>
              <a:gd name="connsiteX929" fmla="*/ 2716346 w 7467600"/>
              <a:gd name="connsiteY929" fmla="*/ 1276376 h 6858000"/>
              <a:gd name="connsiteX930" fmla="*/ 2716772 w 7467600"/>
              <a:gd name="connsiteY930" fmla="*/ 1255462 h 6858000"/>
              <a:gd name="connsiteX931" fmla="*/ 3471096 w 7467600"/>
              <a:gd name="connsiteY931" fmla="*/ 437072 h 6858000"/>
              <a:gd name="connsiteX932" fmla="*/ 3639057 w 7467600"/>
              <a:gd name="connsiteY932" fmla="*/ 286334 h 6858000"/>
              <a:gd name="connsiteX933" fmla="*/ 3640309 w 7467600"/>
              <a:gd name="connsiteY933" fmla="*/ 284664 h 6858000"/>
              <a:gd name="connsiteX934" fmla="*/ 3646022 w 7467600"/>
              <a:gd name="connsiteY934" fmla="*/ 276711 h 6858000"/>
              <a:gd name="connsiteX935" fmla="*/ 3707943 w 7467600"/>
              <a:gd name="connsiteY935" fmla="*/ 65958 h 6858000"/>
              <a:gd name="connsiteX936" fmla="*/ 3721337 w 7467600"/>
              <a:gd name="connsiteY936" fmla="*/ 0 h 6858000"/>
              <a:gd name="connsiteX937" fmla="*/ 2867960 w 7467600"/>
              <a:gd name="connsiteY937" fmla="*/ 0 h 6858000"/>
              <a:gd name="connsiteX938" fmla="*/ 2926351 w 7467600"/>
              <a:gd name="connsiteY938" fmla="*/ 0 h 6858000"/>
              <a:gd name="connsiteX939" fmla="*/ 2902823 w 7467600"/>
              <a:gd name="connsiteY939" fmla="*/ 262929 h 6858000"/>
              <a:gd name="connsiteX940" fmla="*/ 2940663 w 7467600"/>
              <a:gd name="connsiteY940" fmla="*/ 140884 h 6858000"/>
              <a:gd name="connsiteX941" fmla="*/ 2947039 w 7467600"/>
              <a:gd name="connsiteY941" fmla="*/ 122524 h 6858000"/>
              <a:gd name="connsiteX942" fmla="*/ 2984316 w 7467600"/>
              <a:gd name="connsiteY942" fmla="*/ 0 h 6858000"/>
              <a:gd name="connsiteX943" fmla="*/ 3016114 w 7467600"/>
              <a:gd name="connsiteY943" fmla="*/ 0 h 6858000"/>
              <a:gd name="connsiteX944" fmla="*/ 2979949 w 7467600"/>
              <a:gd name="connsiteY944" fmla="*/ 119274 h 6858000"/>
              <a:gd name="connsiteX945" fmla="*/ 3023879 w 7467600"/>
              <a:gd name="connsiteY945" fmla="*/ 0 h 6858000"/>
              <a:gd name="connsiteX946" fmla="*/ 3105400 w 7467600"/>
              <a:gd name="connsiteY946" fmla="*/ 0 h 6858000"/>
              <a:gd name="connsiteX947" fmla="*/ 3094669 w 7467600"/>
              <a:gd name="connsiteY947" fmla="*/ 30308 h 6858000"/>
              <a:gd name="connsiteX948" fmla="*/ 2901945 w 7467600"/>
              <a:gd name="connsiteY948" fmla="*/ 466538 h 6858000"/>
              <a:gd name="connsiteX949" fmla="*/ 2815209 w 7467600"/>
              <a:gd name="connsiteY949" fmla="*/ 497361 h 6858000"/>
              <a:gd name="connsiteX950" fmla="*/ 2844845 w 7467600"/>
              <a:gd name="connsiteY950" fmla="*/ 127638 h 6858000"/>
              <a:gd name="connsiteX951" fmla="*/ 2867960 w 7467600"/>
              <a:gd name="connsiteY951" fmla="*/ 0 h 6858000"/>
              <a:gd name="connsiteX952" fmla="*/ 1057230 w 7467600"/>
              <a:gd name="connsiteY952" fmla="*/ 0 h 6858000"/>
              <a:gd name="connsiteX953" fmla="*/ 1111003 w 7467600"/>
              <a:gd name="connsiteY953" fmla="*/ 0 h 6858000"/>
              <a:gd name="connsiteX954" fmla="*/ 1125553 w 7467600"/>
              <a:gd name="connsiteY954" fmla="*/ 52588 h 6858000"/>
              <a:gd name="connsiteX955" fmla="*/ 1304276 w 7467600"/>
              <a:gd name="connsiteY955" fmla="*/ 476275 h 6858000"/>
              <a:gd name="connsiteX956" fmla="*/ 1492066 w 7467600"/>
              <a:gd name="connsiteY956" fmla="*/ 886333 h 6858000"/>
              <a:gd name="connsiteX957" fmla="*/ 1423698 w 7467600"/>
              <a:gd name="connsiteY957" fmla="*/ 710817 h 6858000"/>
              <a:gd name="connsiteX958" fmla="*/ 1357609 w 7467600"/>
              <a:gd name="connsiteY958" fmla="*/ 532892 h 6858000"/>
              <a:gd name="connsiteX959" fmla="*/ 1309550 w 7467600"/>
              <a:gd name="connsiteY959" fmla="*/ 374031 h 6858000"/>
              <a:gd name="connsiteX960" fmla="*/ 1193673 w 7467600"/>
              <a:gd name="connsiteY960" fmla="*/ 49533 h 6858000"/>
              <a:gd name="connsiteX961" fmla="*/ 1164391 w 7467600"/>
              <a:gd name="connsiteY961" fmla="*/ 0 h 6858000"/>
              <a:gd name="connsiteX962" fmla="*/ 1200666 w 7467600"/>
              <a:gd name="connsiteY962" fmla="*/ 0 h 6858000"/>
              <a:gd name="connsiteX963" fmla="*/ 1223408 w 7467600"/>
              <a:gd name="connsiteY963" fmla="*/ 38996 h 6858000"/>
              <a:gd name="connsiteX964" fmla="*/ 1339635 w 7467600"/>
              <a:gd name="connsiteY964" fmla="*/ 365517 h 6858000"/>
              <a:gd name="connsiteX965" fmla="*/ 1387469 w 7467600"/>
              <a:gd name="connsiteY965" fmla="*/ 523079 h 6858000"/>
              <a:gd name="connsiteX966" fmla="*/ 1452685 w 7467600"/>
              <a:gd name="connsiteY966" fmla="*/ 699806 h 6858000"/>
              <a:gd name="connsiteX967" fmla="*/ 1492092 w 7467600"/>
              <a:gd name="connsiteY967" fmla="*/ 800424 h 6858000"/>
              <a:gd name="connsiteX968" fmla="*/ 1455302 w 7467600"/>
              <a:gd name="connsiteY968" fmla="*/ 632913 h 6858000"/>
              <a:gd name="connsiteX969" fmla="*/ 1222336 w 7467600"/>
              <a:gd name="connsiteY969" fmla="*/ 9480 h 6858000"/>
              <a:gd name="connsiteX970" fmla="*/ 1214634 w 7467600"/>
              <a:gd name="connsiteY970" fmla="*/ 0 h 6858000"/>
              <a:gd name="connsiteX971" fmla="*/ 1289827 w 7467600"/>
              <a:gd name="connsiteY971" fmla="*/ 0 h 6858000"/>
              <a:gd name="connsiteX972" fmla="*/ 1321076 w 7467600"/>
              <a:gd name="connsiteY972" fmla="*/ 59722 h 6858000"/>
              <a:gd name="connsiteX973" fmla="*/ 1512579 w 7467600"/>
              <a:gd name="connsiteY973" fmla="*/ 626441 h 6858000"/>
              <a:gd name="connsiteX974" fmla="*/ 1506076 w 7467600"/>
              <a:gd name="connsiteY974" fmla="*/ 1089289 h 6858000"/>
              <a:gd name="connsiteX975" fmla="*/ 1486346 w 7467600"/>
              <a:gd name="connsiteY975" fmla="*/ 1079919 h 6858000"/>
              <a:gd name="connsiteX976" fmla="*/ 1070511 w 7467600"/>
              <a:gd name="connsiteY976" fmla="*/ 48609 h 6858000"/>
              <a:gd name="connsiteX977" fmla="*/ 1057230 w 7467600"/>
              <a:gd name="connsiteY977" fmla="*/ 0 h 6858000"/>
              <a:gd name="connsiteX978" fmla="*/ 43151 w 7467600"/>
              <a:gd name="connsiteY978" fmla="*/ 0 h 6858000"/>
              <a:gd name="connsiteX979" fmla="*/ 95283 w 7467600"/>
              <a:gd name="connsiteY979" fmla="*/ 0 h 6858000"/>
              <a:gd name="connsiteX980" fmla="*/ 300708 w 7467600"/>
              <a:gd name="connsiteY980" fmla="*/ 154571 h 6858000"/>
              <a:gd name="connsiteX981" fmla="*/ 530414 w 7467600"/>
              <a:gd name="connsiteY981" fmla="*/ 354673 h 6858000"/>
              <a:gd name="connsiteX982" fmla="*/ 333785 w 7467600"/>
              <a:gd name="connsiteY982" fmla="*/ 161564 h 6858000"/>
              <a:gd name="connsiteX983" fmla="*/ 147005 w 7467600"/>
              <a:gd name="connsiteY983" fmla="*/ 0 h 6858000"/>
              <a:gd name="connsiteX984" fmla="*/ 272509 w 7467600"/>
              <a:gd name="connsiteY984" fmla="*/ 0 h 6858000"/>
              <a:gd name="connsiteX985" fmla="*/ 326276 w 7467600"/>
              <a:gd name="connsiteY985" fmla="*/ 45847 h 6858000"/>
              <a:gd name="connsiteX986" fmla="*/ 823759 w 7467600"/>
              <a:gd name="connsiteY986" fmla="*/ 574145 h 6858000"/>
              <a:gd name="connsiteX987" fmla="*/ 811254 w 7467600"/>
              <a:gd name="connsiteY987" fmla="*/ 665546 h 6858000"/>
              <a:gd name="connsiteX988" fmla="*/ 154042 w 7467600"/>
              <a:gd name="connsiteY988" fmla="*/ 261522 h 6858000"/>
              <a:gd name="connsiteX989" fmla="*/ 13550 w 7467600"/>
              <a:gd name="connsiteY989" fmla="*/ 158423 h 6858000"/>
              <a:gd name="connsiteX990" fmla="*/ 0 w 7467600"/>
              <a:gd name="connsiteY990" fmla="*/ 146618 h 6858000"/>
              <a:gd name="connsiteX991" fmla="*/ 0 w 7467600"/>
              <a:gd name="connsiteY991" fmla="*/ 59161 h 6858000"/>
              <a:gd name="connsiteX992" fmla="*/ 45427 w 7467600"/>
              <a:gd name="connsiteY992" fmla="*/ 101078 h 6858000"/>
              <a:gd name="connsiteX993" fmla="*/ 630103 w 7467600"/>
              <a:gd name="connsiteY993" fmla="*/ 485885 h 6858000"/>
              <a:gd name="connsiteX994" fmla="*/ 532040 w 7467600"/>
              <a:gd name="connsiteY994" fmla="*/ 399359 h 6858000"/>
              <a:gd name="connsiteX995" fmla="*/ 517618 w 7467600"/>
              <a:gd name="connsiteY995" fmla="*/ 385726 h 6858000"/>
              <a:gd name="connsiteX996" fmla="*/ 285074 w 7467600"/>
              <a:gd name="connsiteY996" fmla="*/ 182755 h 6858000"/>
              <a:gd name="connsiteX997" fmla="*/ 43151 w 7467600"/>
              <a:gd name="connsiteY997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90188 w 7467600"/>
              <a:gd name="connsiteY4" fmla="*/ 6584365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271814 w 7467600"/>
              <a:gd name="connsiteY16" fmla="*/ 6684601 h 6858000"/>
              <a:gd name="connsiteX17" fmla="*/ 7392158 w 7467600"/>
              <a:gd name="connsiteY17" fmla="*/ 6771365 h 6858000"/>
              <a:gd name="connsiteX18" fmla="*/ 7467600 w 7467600"/>
              <a:gd name="connsiteY18" fmla="*/ 6805948 h 6858000"/>
              <a:gd name="connsiteX19" fmla="*/ 7467600 w 7467600"/>
              <a:gd name="connsiteY19" fmla="*/ 6831490 h 6858000"/>
              <a:gd name="connsiteX20" fmla="*/ 7410696 w 7467600"/>
              <a:gd name="connsiteY20" fmla="*/ 6803861 h 6858000"/>
              <a:gd name="connsiteX21" fmla="*/ 7088673 w 7467600"/>
              <a:gd name="connsiteY21" fmla="*/ 6610396 h 6858000"/>
              <a:gd name="connsiteX22" fmla="*/ 7090188 w 7467600"/>
              <a:gd name="connsiteY22" fmla="*/ 6584365 h 6858000"/>
              <a:gd name="connsiteX23" fmla="*/ 1019354 w 7467600"/>
              <a:gd name="connsiteY23" fmla="*/ 6315006 h 6858000"/>
              <a:gd name="connsiteX24" fmla="*/ 441046 w 7467600"/>
              <a:gd name="connsiteY24" fmla="*/ 6691153 h 6858000"/>
              <a:gd name="connsiteX25" fmla="*/ 1019354 w 7467600"/>
              <a:gd name="connsiteY25" fmla="*/ 6315006 h 6858000"/>
              <a:gd name="connsiteX26" fmla="*/ 991680 w 7467600"/>
              <a:gd name="connsiteY26" fmla="*/ 6298413 h 6858000"/>
              <a:gd name="connsiteX27" fmla="*/ 409060 w 7467600"/>
              <a:gd name="connsiteY27" fmla="*/ 6671470 h 6858000"/>
              <a:gd name="connsiteX28" fmla="*/ 991680 w 7467600"/>
              <a:gd name="connsiteY28" fmla="*/ 6298413 h 6858000"/>
              <a:gd name="connsiteX29" fmla="*/ 103333 w 7467600"/>
              <a:gd name="connsiteY29" fmla="*/ 5699602 h 6858000"/>
              <a:gd name="connsiteX30" fmla="*/ 233938 w 7467600"/>
              <a:gd name="connsiteY30" fmla="*/ 5809416 h 6858000"/>
              <a:gd name="connsiteX31" fmla="*/ 883580 w 7467600"/>
              <a:gd name="connsiteY31" fmla="*/ 6180710 h 6858000"/>
              <a:gd name="connsiteX32" fmla="*/ 487337 w 7467600"/>
              <a:gd name="connsiteY32" fmla="*/ 5950182 h 6858000"/>
              <a:gd name="connsiteX33" fmla="*/ 354051 w 7467600"/>
              <a:gd name="connsiteY33" fmla="*/ 5854912 h 6858000"/>
              <a:gd name="connsiteX34" fmla="*/ 195436 w 7467600"/>
              <a:gd name="connsiteY34" fmla="*/ 5755068 h 6858000"/>
              <a:gd name="connsiteX35" fmla="*/ 103333 w 7467600"/>
              <a:gd name="connsiteY35" fmla="*/ 5699602 h 6858000"/>
              <a:gd name="connsiteX36" fmla="*/ 5539432 w 7467600"/>
              <a:gd name="connsiteY36" fmla="*/ 5642928 h 6858000"/>
              <a:gd name="connsiteX37" fmla="*/ 5555462 w 7467600"/>
              <a:gd name="connsiteY37" fmla="*/ 5694454 h 6858000"/>
              <a:gd name="connsiteX38" fmla="*/ 5828270 w 7467600"/>
              <a:gd name="connsiteY38" fmla="*/ 6320663 h 6858000"/>
              <a:gd name="connsiteX39" fmla="*/ 5947416 w 7467600"/>
              <a:gd name="connsiteY39" fmla="*/ 6574846 h 6858000"/>
              <a:gd name="connsiteX40" fmla="*/ 5539432 w 7467600"/>
              <a:gd name="connsiteY40" fmla="*/ 5642928 h 6858000"/>
              <a:gd name="connsiteX41" fmla="*/ 51253 w 7467600"/>
              <a:gd name="connsiteY41" fmla="*/ 5631825 h 6858000"/>
              <a:gd name="connsiteX42" fmla="*/ 211622 w 7467600"/>
              <a:gd name="connsiteY42" fmla="*/ 5728803 h 6858000"/>
              <a:gd name="connsiteX43" fmla="*/ 371652 w 7467600"/>
              <a:gd name="connsiteY43" fmla="*/ 5829062 h 6858000"/>
              <a:gd name="connsiteX44" fmla="*/ 505903 w 7467600"/>
              <a:gd name="connsiteY44" fmla="*/ 5925221 h 6858000"/>
              <a:gd name="connsiteX45" fmla="*/ 899240 w 7467600"/>
              <a:gd name="connsiteY45" fmla="*/ 6153068 h 6858000"/>
              <a:gd name="connsiteX46" fmla="*/ 988114 w 7467600"/>
              <a:gd name="connsiteY46" fmla="*/ 6174204 h 6858000"/>
              <a:gd name="connsiteX47" fmla="*/ 845971 w 7467600"/>
              <a:gd name="connsiteY47" fmla="*/ 6067177 h 6858000"/>
              <a:gd name="connsiteX48" fmla="*/ 448057 w 7467600"/>
              <a:gd name="connsiteY48" fmla="*/ 5841376 h 6858000"/>
              <a:gd name="connsiteX49" fmla="*/ 51253 w 7467600"/>
              <a:gd name="connsiteY49" fmla="*/ 5631825 h 6858000"/>
              <a:gd name="connsiteX50" fmla="*/ 2606687 w 7467600"/>
              <a:gd name="connsiteY50" fmla="*/ 5630718 h 6858000"/>
              <a:gd name="connsiteX51" fmla="*/ 2645658 w 7467600"/>
              <a:gd name="connsiteY51" fmla="*/ 6640259 h 6858000"/>
              <a:gd name="connsiteX52" fmla="*/ 2606687 w 7467600"/>
              <a:gd name="connsiteY52" fmla="*/ 5630718 h 6858000"/>
              <a:gd name="connsiteX53" fmla="*/ 3642057 w 7467600"/>
              <a:gd name="connsiteY53" fmla="*/ 5573487 h 6858000"/>
              <a:gd name="connsiteX54" fmla="*/ 3632981 w 7467600"/>
              <a:gd name="connsiteY54" fmla="*/ 5579437 h 6858000"/>
              <a:gd name="connsiteX55" fmla="*/ 3382436 w 7467600"/>
              <a:gd name="connsiteY55" fmla="*/ 5952726 h 6858000"/>
              <a:gd name="connsiteX56" fmla="*/ 3191929 w 7467600"/>
              <a:gd name="connsiteY56" fmla="*/ 6662669 h 6858000"/>
              <a:gd name="connsiteX57" fmla="*/ 3369898 w 7467600"/>
              <a:gd name="connsiteY57" fmla="*/ 6081771 h 6858000"/>
              <a:gd name="connsiteX58" fmla="*/ 3642057 w 7467600"/>
              <a:gd name="connsiteY58" fmla="*/ 5573487 h 6858000"/>
              <a:gd name="connsiteX59" fmla="*/ 2650666 w 7467600"/>
              <a:gd name="connsiteY59" fmla="*/ 5530686 h 6858000"/>
              <a:gd name="connsiteX60" fmla="*/ 2650249 w 7467600"/>
              <a:gd name="connsiteY60" fmla="*/ 5532101 h 6858000"/>
              <a:gd name="connsiteX61" fmla="*/ 2663808 w 7467600"/>
              <a:gd name="connsiteY61" fmla="*/ 6535215 h 6858000"/>
              <a:gd name="connsiteX62" fmla="*/ 2665418 w 7467600"/>
              <a:gd name="connsiteY62" fmla="*/ 6132756 h 6858000"/>
              <a:gd name="connsiteX63" fmla="*/ 2650666 w 7467600"/>
              <a:gd name="connsiteY63" fmla="*/ 5530686 h 6858000"/>
              <a:gd name="connsiteX64" fmla="*/ 2680277 w 7467600"/>
              <a:gd name="connsiteY64" fmla="*/ 5479204 h 6858000"/>
              <a:gd name="connsiteX65" fmla="*/ 2678972 w 7467600"/>
              <a:gd name="connsiteY65" fmla="*/ 5481582 h 6858000"/>
              <a:gd name="connsiteX66" fmla="*/ 2696666 w 7467600"/>
              <a:gd name="connsiteY66" fmla="*/ 6133836 h 6858000"/>
              <a:gd name="connsiteX67" fmla="*/ 2695769 w 7467600"/>
              <a:gd name="connsiteY67" fmla="*/ 6390955 h 6858000"/>
              <a:gd name="connsiteX68" fmla="*/ 2739893 w 7467600"/>
              <a:gd name="connsiteY68" fmla="*/ 6108357 h 6858000"/>
              <a:gd name="connsiteX69" fmla="*/ 2680277 w 7467600"/>
              <a:gd name="connsiteY69" fmla="*/ 5479204 h 6858000"/>
              <a:gd name="connsiteX70" fmla="*/ 1132195 w 7467600"/>
              <a:gd name="connsiteY70" fmla="*/ 5467980 h 6858000"/>
              <a:gd name="connsiteX71" fmla="*/ 1679056 w 7467600"/>
              <a:gd name="connsiteY71" fmla="*/ 5516907 h 6858000"/>
              <a:gd name="connsiteX72" fmla="*/ 2128648 w 7467600"/>
              <a:gd name="connsiteY72" fmla="*/ 5474249 h 6858000"/>
              <a:gd name="connsiteX73" fmla="*/ 1825619 w 7467600"/>
              <a:gd name="connsiteY73" fmla="*/ 5478447 h 6858000"/>
              <a:gd name="connsiteX74" fmla="*/ 1737798 w 7467600"/>
              <a:gd name="connsiteY74" fmla="*/ 5483353 h 6858000"/>
              <a:gd name="connsiteX75" fmla="*/ 1132195 w 7467600"/>
              <a:gd name="connsiteY75" fmla="*/ 5467980 h 6858000"/>
              <a:gd name="connsiteX76" fmla="*/ 6861797 w 7467600"/>
              <a:gd name="connsiteY76" fmla="*/ 5419899 h 6858000"/>
              <a:gd name="connsiteX77" fmla="*/ 6879594 w 7467600"/>
              <a:gd name="connsiteY77" fmla="*/ 5424547 h 6858000"/>
              <a:gd name="connsiteX78" fmla="*/ 7379510 w 7467600"/>
              <a:gd name="connsiteY78" fmla="*/ 5755454 h 6858000"/>
              <a:gd name="connsiteX79" fmla="*/ 7467600 w 7467600"/>
              <a:gd name="connsiteY79" fmla="*/ 5845526 h 6858000"/>
              <a:gd name="connsiteX80" fmla="*/ 7467600 w 7467600"/>
              <a:gd name="connsiteY80" fmla="*/ 5925131 h 6858000"/>
              <a:gd name="connsiteX81" fmla="*/ 7271900 w 7467600"/>
              <a:gd name="connsiteY81" fmla="*/ 5734551 h 6858000"/>
              <a:gd name="connsiteX82" fmla="*/ 7015907 w 7467600"/>
              <a:gd name="connsiteY82" fmla="*/ 5541548 h 6858000"/>
              <a:gd name="connsiteX83" fmla="*/ 7259646 w 7467600"/>
              <a:gd name="connsiteY83" fmla="*/ 5765985 h 6858000"/>
              <a:gd name="connsiteX84" fmla="*/ 7467600 w 7467600"/>
              <a:gd name="connsiteY84" fmla="*/ 5971257 h 6858000"/>
              <a:gd name="connsiteX85" fmla="*/ 7467600 w 7467600"/>
              <a:gd name="connsiteY85" fmla="*/ 6012219 h 6858000"/>
              <a:gd name="connsiteX86" fmla="*/ 7240170 w 7467600"/>
              <a:gd name="connsiteY86" fmla="*/ 5787985 h 6858000"/>
              <a:gd name="connsiteX87" fmla="*/ 6946849 w 7467600"/>
              <a:gd name="connsiteY87" fmla="*/ 5523271 h 6858000"/>
              <a:gd name="connsiteX88" fmla="*/ 6946972 w 7467600"/>
              <a:gd name="connsiteY88" fmla="*/ 5526491 h 6858000"/>
              <a:gd name="connsiteX89" fmla="*/ 7105827 w 7467600"/>
              <a:gd name="connsiteY89" fmla="*/ 5718700 h 6858000"/>
              <a:gd name="connsiteX90" fmla="*/ 7126431 w 7467600"/>
              <a:gd name="connsiteY90" fmla="*/ 5737872 h 6858000"/>
              <a:gd name="connsiteX91" fmla="*/ 7356878 w 7467600"/>
              <a:gd name="connsiteY91" fmla="*/ 5981332 h 6858000"/>
              <a:gd name="connsiteX92" fmla="*/ 7467600 w 7467600"/>
              <a:gd name="connsiteY92" fmla="*/ 6117703 h 6858000"/>
              <a:gd name="connsiteX93" fmla="*/ 7467600 w 7467600"/>
              <a:gd name="connsiteY93" fmla="*/ 6163634 h 6858000"/>
              <a:gd name="connsiteX94" fmla="*/ 7403637 w 7467600"/>
              <a:gd name="connsiteY94" fmla="*/ 6083957 h 6858000"/>
              <a:gd name="connsiteX95" fmla="*/ 7254615 w 7467600"/>
              <a:gd name="connsiteY95" fmla="*/ 5911918 h 6858000"/>
              <a:gd name="connsiteX96" fmla="*/ 7312589 w 7467600"/>
              <a:gd name="connsiteY96" fmla="*/ 5982309 h 6858000"/>
              <a:gd name="connsiteX97" fmla="*/ 7448321 w 7467600"/>
              <a:gd name="connsiteY97" fmla="*/ 6190991 h 6858000"/>
              <a:gd name="connsiteX98" fmla="*/ 7467600 w 7467600"/>
              <a:gd name="connsiteY98" fmla="*/ 6221686 h 6858000"/>
              <a:gd name="connsiteX99" fmla="*/ 7467600 w 7467600"/>
              <a:gd name="connsiteY99" fmla="*/ 6334256 h 6858000"/>
              <a:gd name="connsiteX100" fmla="*/ 7454976 w 7467600"/>
              <a:gd name="connsiteY100" fmla="*/ 6318297 h 6858000"/>
              <a:gd name="connsiteX101" fmla="*/ 7042773 w 7467600"/>
              <a:gd name="connsiteY101" fmla="*/ 5734011 h 6858000"/>
              <a:gd name="connsiteX102" fmla="*/ 6844835 w 7467600"/>
              <a:gd name="connsiteY102" fmla="*/ 5424988 h 6858000"/>
              <a:gd name="connsiteX103" fmla="*/ 6861797 w 7467600"/>
              <a:gd name="connsiteY103" fmla="*/ 5419899 h 6858000"/>
              <a:gd name="connsiteX104" fmla="*/ 1456157 w 7467600"/>
              <a:gd name="connsiteY104" fmla="*/ 5371404 h 6858000"/>
              <a:gd name="connsiteX105" fmla="*/ 1244432 w 7467600"/>
              <a:gd name="connsiteY105" fmla="*/ 5385601 h 6858000"/>
              <a:gd name="connsiteX106" fmla="*/ 973990 w 7467600"/>
              <a:gd name="connsiteY106" fmla="*/ 5424940 h 6858000"/>
              <a:gd name="connsiteX107" fmla="*/ 1103809 w 7467600"/>
              <a:gd name="connsiteY107" fmla="*/ 5433720 h 6858000"/>
              <a:gd name="connsiteX108" fmla="*/ 1123454 w 7467600"/>
              <a:gd name="connsiteY108" fmla="*/ 5435727 h 6858000"/>
              <a:gd name="connsiteX109" fmla="*/ 1737017 w 7467600"/>
              <a:gd name="connsiteY109" fmla="*/ 5452183 h 6858000"/>
              <a:gd name="connsiteX110" fmla="*/ 1824397 w 7467600"/>
              <a:gd name="connsiteY110" fmla="*/ 5447757 h 6858000"/>
              <a:gd name="connsiteX111" fmla="*/ 2070059 w 7467600"/>
              <a:gd name="connsiteY111" fmla="*/ 5441660 h 6858000"/>
              <a:gd name="connsiteX112" fmla="*/ 1456157 w 7467600"/>
              <a:gd name="connsiteY112" fmla="*/ 5371404 h 6858000"/>
              <a:gd name="connsiteX113" fmla="*/ 4988186 w 7467600"/>
              <a:gd name="connsiteY113" fmla="*/ 5216467 h 6858000"/>
              <a:gd name="connsiteX114" fmla="*/ 4777334 w 7467600"/>
              <a:gd name="connsiteY114" fmla="*/ 5406072 h 6858000"/>
              <a:gd name="connsiteX115" fmla="*/ 4718341 w 7467600"/>
              <a:gd name="connsiteY115" fmla="*/ 5468043 h 6858000"/>
              <a:gd name="connsiteX116" fmla="*/ 4604655 w 7467600"/>
              <a:gd name="connsiteY116" fmla="*/ 5583434 h 6858000"/>
              <a:gd name="connsiteX117" fmla="*/ 4565074 w 7467600"/>
              <a:gd name="connsiteY117" fmla="*/ 5618550 h 6858000"/>
              <a:gd name="connsiteX118" fmla="*/ 4988186 w 7467600"/>
              <a:gd name="connsiteY118" fmla="*/ 5216467 h 6858000"/>
              <a:gd name="connsiteX119" fmla="*/ 4978032 w 7467600"/>
              <a:gd name="connsiteY119" fmla="*/ 5183809 h 6858000"/>
              <a:gd name="connsiteX120" fmla="*/ 4463413 w 7467600"/>
              <a:gd name="connsiteY120" fmla="*/ 5615162 h 6858000"/>
              <a:gd name="connsiteX121" fmla="*/ 4358134 w 7467600"/>
              <a:gd name="connsiteY121" fmla="*/ 5742791 h 6858000"/>
              <a:gd name="connsiteX122" fmla="*/ 4376219 w 7467600"/>
              <a:gd name="connsiteY122" fmla="*/ 5729027 h 6858000"/>
              <a:gd name="connsiteX123" fmla="*/ 4582340 w 7467600"/>
              <a:gd name="connsiteY123" fmla="*/ 5561037 h 6858000"/>
              <a:gd name="connsiteX124" fmla="*/ 4694684 w 7467600"/>
              <a:gd name="connsiteY124" fmla="*/ 5447098 h 6858000"/>
              <a:gd name="connsiteX125" fmla="*/ 4754123 w 7467600"/>
              <a:gd name="connsiteY125" fmla="*/ 5384643 h 6858000"/>
              <a:gd name="connsiteX126" fmla="*/ 4978032 w 7467600"/>
              <a:gd name="connsiteY126" fmla="*/ 5183809 h 6858000"/>
              <a:gd name="connsiteX127" fmla="*/ 7353035 w 7467600"/>
              <a:gd name="connsiteY127" fmla="*/ 5197318 h 6858000"/>
              <a:gd name="connsiteX128" fmla="*/ 7450656 w 7467600"/>
              <a:gd name="connsiteY128" fmla="*/ 5134750 h 6858000"/>
              <a:gd name="connsiteX129" fmla="*/ 7467600 w 7467600"/>
              <a:gd name="connsiteY129" fmla="*/ 5142496 h 6858000"/>
              <a:gd name="connsiteX130" fmla="*/ 7467600 w 7467600"/>
              <a:gd name="connsiteY130" fmla="*/ 5158623 h 6858000"/>
              <a:gd name="connsiteX131" fmla="*/ 7427076 w 7467600"/>
              <a:gd name="connsiteY131" fmla="*/ 5142684 h 6858000"/>
              <a:gd name="connsiteX132" fmla="*/ 7467600 w 7467600"/>
              <a:gd name="connsiteY132" fmla="*/ 5164774 h 6858000"/>
              <a:gd name="connsiteX133" fmla="*/ 7467600 w 7467600"/>
              <a:gd name="connsiteY133" fmla="*/ 5199146 h 6858000"/>
              <a:gd name="connsiteX134" fmla="*/ 7391022 w 7467600"/>
              <a:gd name="connsiteY134" fmla="*/ 5158141 h 6858000"/>
              <a:gd name="connsiteX135" fmla="*/ 7312201 w 7467600"/>
              <a:gd name="connsiteY135" fmla="*/ 5128278 h 6858000"/>
              <a:gd name="connsiteX136" fmla="*/ 7343603 w 7467600"/>
              <a:gd name="connsiteY136" fmla="*/ 5149746 h 6858000"/>
              <a:gd name="connsiteX137" fmla="*/ 7467600 w 7467600"/>
              <a:gd name="connsiteY137" fmla="*/ 5241225 h 6858000"/>
              <a:gd name="connsiteX138" fmla="*/ 7467600 w 7467600"/>
              <a:gd name="connsiteY138" fmla="*/ 5277736 h 6858000"/>
              <a:gd name="connsiteX139" fmla="*/ 7327465 w 7467600"/>
              <a:gd name="connsiteY139" fmla="*/ 5174181 h 6858000"/>
              <a:gd name="connsiteX140" fmla="*/ 7353035 w 7467600"/>
              <a:gd name="connsiteY140" fmla="*/ 5197318 h 6858000"/>
              <a:gd name="connsiteX141" fmla="*/ 1903353 w 7467600"/>
              <a:gd name="connsiteY141" fmla="*/ 5044827 h 6858000"/>
              <a:gd name="connsiteX142" fmla="*/ 1936931 w 7467600"/>
              <a:gd name="connsiteY142" fmla="*/ 5093954 h 6858000"/>
              <a:gd name="connsiteX143" fmla="*/ 2195868 w 7467600"/>
              <a:gd name="connsiteY143" fmla="*/ 5396574 h 6858000"/>
              <a:gd name="connsiteX144" fmla="*/ 2088852 w 7467600"/>
              <a:gd name="connsiteY144" fmla="*/ 5166123 h 6858000"/>
              <a:gd name="connsiteX145" fmla="*/ 1958241 w 7467600"/>
              <a:gd name="connsiteY145" fmla="*/ 5067955 h 6858000"/>
              <a:gd name="connsiteX146" fmla="*/ 1903353 w 7467600"/>
              <a:gd name="connsiteY146" fmla="*/ 5044827 h 6858000"/>
              <a:gd name="connsiteX147" fmla="*/ 1979378 w 7467600"/>
              <a:gd name="connsiteY147" fmla="*/ 4769504 h 6858000"/>
              <a:gd name="connsiteX148" fmla="*/ 2882120 w 7467600"/>
              <a:gd name="connsiteY148" fmla="*/ 5064547 h 6858000"/>
              <a:gd name="connsiteX149" fmla="*/ 2793103 w 7467600"/>
              <a:gd name="connsiteY149" fmla="*/ 5039699 h 6858000"/>
              <a:gd name="connsiteX150" fmla="*/ 2770041 w 7467600"/>
              <a:gd name="connsiteY150" fmla="*/ 5033634 h 6858000"/>
              <a:gd name="connsiteX151" fmla="*/ 1979378 w 7467600"/>
              <a:gd name="connsiteY151" fmla="*/ 4769504 h 6858000"/>
              <a:gd name="connsiteX152" fmla="*/ 1927410 w 7467600"/>
              <a:gd name="connsiteY152" fmla="*/ 4716164 h 6858000"/>
              <a:gd name="connsiteX153" fmla="*/ 1959587 w 7467600"/>
              <a:gd name="connsiteY153" fmla="*/ 4728849 h 6858000"/>
              <a:gd name="connsiteX154" fmla="*/ 2777707 w 7467600"/>
              <a:gd name="connsiteY154" fmla="*/ 5003991 h 6858000"/>
              <a:gd name="connsiteX155" fmla="*/ 2800768 w 7467600"/>
              <a:gd name="connsiteY155" fmla="*/ 5010056 h 6858000"/>
              <a:gd name="connsiteX156" fmla="*/ 2879408 w 7467600"/>
              <a:gd name="connsiteY156" fmla="*/ 5031590 h 6858000"/>
              <a:gd name="connsiteX157" fmla="*/ 2862295 w 7467600"/>
              <a:gd name="connsiteY157" fmla="*/ 5022958 h 6858000"/>
              <a:gd name="connsiteX158" fmla="*/ 2813343 w 7467600"/>
              <a:gd name="connsiteY158" fmla="*/ 4998369 h 6858000"/>
              <a:gd name="connsiteX159" fmla="*/ 2646245 w 7467600"/>
              <a:gd name="connsiteY159" fmla="*/ 4930999 h 6858000"/>
              <a:gd name="connsiteX160" fmla="*/ 1999243 w 7467600"/>
              <a:gd name="connsiteY160" fmla="*/ 4730524 h 6858000"/>
              <a:gd name="connsiteX161" fmla="*/ 1979527 w 7467600"/>
              <a:gd name="connsiteY161" fmla="*/ 4726651 h 6858000"/>
              <a:gd name="connsiteX162" fmla="*/ 1927410 w 7467600"/>
              <a:gd name="connsiteY162" fmla="*/ 4716164 h 6858000"/>
              <a:gd name="connsiteX163" fmla="*/ 1997014 w 7467600"/>
              <a:gd name="connsiteY163" fmla="*/ 4698007 h 6858000"/>
              <a:gd name="connsiteX164" fmla="*/ 2005458 w 7467600"/>
              <a:gd name="connsiteY164" fmla="*/ 4699540 h 6858000"/>
              <a:gd name="connsiteX165" fmla="*/ 2657186 w 7467600"/>
              <a:gd name="connsiteY165" fmla="*/ 4901687 h 6858000"/>
              <a:gd name="connsiteX166" fmla="*/ 2826662 w 7467600"/>
              <a:gd name="connsiteY166" fmla="*/ 4970362 h 6858000"/>
              <a:gd name="connsiteX167" fmla="*/ 2876100 w 7467600"/>
              <a:gd name="connsiteY167" fmla="*/ 4995397 h 6858000"/>
              <a:gd name="connsiteX168" fmla="*/ 3042600 w 7467600"/>
              <a:gd name="connsiteY168" fmla="*/ 5059532 h 6858000"/>
              <a:gd name="connsiteX169" fmla="*/ 1997014 w 7467600"/>
              <a:gd name="connsiteY169" fmla="*/ 4698007 h 6858000"/>
              <a:gd name="connsiteX170" fmla="*/ 2305292 w 7467600"/>
              <a:gd name="connsiteY170" fmla="*/ 4219492 h 6858000"/>
              <a:gd name="connsiteX171" fmla="*/ 3360922 w 7467600"/>
              <a:gd name="connsiteY171" fmla="*/ 4529373 h 6858000"/>
              <a:gd name="connsiteX172" fmla="*/ 3492420 w 7467600"/>
              <a:gd name="connsiteY172" fmla="*/ 4510145 h 6858000"/>
              <a:gd name="connsiteX173" fmla="*/ 3364086 w 7467600"/>
              <a:gd name="connsiteY173" fmla="*/ 4480340 h 6858000"/>
              <a:gd name="connsiteX174" fmla="*/ 3225818 w 7467600"/>
              <a:gd name="connsiteY174" fmla="*/ 4411822 h 6858000"/>
              <a:gd name="connsiteX175" fmla="*/ 3129696 w 7467600"/>
              <a:gd name="connsiteY175" fmla="*/ 4360704 h 6858000"/>
              <a:gd name="connsiteX176" fmla="*/ 2814545 w 7467600"/>
              <a:gd name="connsiteY176" fmla="*/ 4282955 h 6858000"/>
              <a:gd name="connsiteX177" fmla="*/ 2305292 w 7467600"/>
              <a:gd name="connsiteY177" fmla="*/ 4219492 h 6858000"/>
              <a:gd name="connsiteX178" fmla="*/ 2626982 w 7467600"/>
              <a:gd name="connsiteY178" fmla="*/ 4206450 h 6858000"/>
              <a:gd name="connsiteX179" fmla="*/ 2490617 w 7467600"/>
              <a:gd name="connsiteY179" fmla="*/ 4206951 h 6858000"/>
              <a:gd name="connsiteX180" fmla="*/ 2819869 w 7467600"/>
              <a:gd name="connsiteY180" fmla="*/ 4252936 h 6858000"/>
              <a:gd name="connsiteX181" fmla="*/ 3143018 w 7467600"/>
              <a:gd name="connsiteY181" fmla="*/ 4332698 h 6858000"/>
              <a:gd name="connsiteX182" fmla="*/ 3241520 w 7467600"/>
              <a:gd name="connsiteY182" fmla="*/ 4385112 h 6858000"/>
              <a:gd name="connsiteX183" fmla="*/ 3374575 w 7467600"/>
              <a:gd name="connsiteY183" fmla="*/ 4451517 h 6858000"/>
              <a:gd name="connsiteX184" fmla="*/ 3505221 w 7467600"/>
              <a:gd name="connsiteY184" fmla="*/ 4480757 h 6858000"/>
              <a:gd name="connsiteX185" fmla="*/ 2626982 w 7467600"/>
              <a:gd name="connsiteY185" fmla="*/ 4206450 h 6858000"/>
              <a:gd name="connsiteX186" fmla="*/ 1310106 w 7467600"/>
              <a:gd name="connsiteY186" fmla="*/ 3943217 h 6858000"/>
              <a:gd name="connsiteX187" fmla="*/ 854994 w 7467600"/>
              <a:gd name="connsiteY187" fmla="*/ 4399136 h 6858000"/>
              <a:gd name="connsiteX188" fmla="*/ 742462 w 7467600"/>
              <a:gd name="connsiteY188" fmla="*/ 4594648 h 6858000"/>
              <a:gd name="connsiteX189" fmla="*/ 820602 w 7467600"/>
              <a:gd name="connsiteY189" fmla="*/ 4485915 h 6858000"/>
              <a:gd name="connsiteX190" fmla="*/ 878295 w 7467600"/>
              <a:gd name="connsiteY190" fmla="*/ 4403594 h 6858000"/>
              <a:gd name="connsiteX191" fmla="*/ 1240607 w 7467600"/>
              <a:gd name="connsiteY191" fmla="*/ 4010401 h 6858000"/>
              <a:gd name="connsiteX192" fmla="*/ 1310106 w 7467600"/>
              <a:gd name="connsiteY192" fmla="*/ 3943217 h 6858000"/>
              <a:gd name="connsiteX193" fmla="*/ 1423113 w 7467600"/>
              <a:gd name="connsiteY193" fmla="*/ 3874565 h 6858000"/>
              <a:gd name="connsiteX194" fmla="*/ 1260565 w 7467600"/>
              <a:gd name="connsiteY194" fmla="*/ 4031982 h 6858000"/>
              <a:gd name="connsiteX195" fmla="*/ 901900 w 7467600"/>
              <a:gd name="connsiteY195" fmla="*/ 4421236 h 6858000"/>
              <a:gd name="connsiteX196" fmla="*/ 845044 w 7467600"/>
              <a:gd name="connsiteY196" fmla="*/ 4502436 h 6858000"/>
              <a:gd name="connsiteX197" fmla="*/ 685926 w 7467600"/>
              <a:gd name="connsiteY197" fmla="*/ 4703069 h 6858000"/>
              <a:gd name="connsiteX198" fmla="*/ 684248 w 7467600"/>
              <a:gd name="connsiteY198" fmla="*/ 4706721 h 6858000"/>
              <a:gd name="connsiteX199" fmla="*/ 1423113 w 7467600"/>
              <a:gd name="connsiteY199" fmla="*/ 3874565 h 6858000"/>
              <a:gd name="connsiteX200" fmla="*/ 3316479 w 7467600"/>
              <a:gd name="connsiteY200" fmla="*/ 3872136 h 6858000"/>
              <a:gd name="connsiteX201" fmla="*/ 3546806 w 7467600"/>
              <a:gd name="connsiteY201" fmla="*/ 4356139 h 6858000"/>
              <a:gd name="connsiteX202" fmla="*/ 3364433 w 7467600"/>
              <a:gd name="connsiteY202" fmla="*/ 3953121 h 6858000"/>
              <a:gd name="connsiteX203" fmla="*/ 3316479 w 7467600"/>
              <a:gd name="connsiteY203" fmla="*/ 3872136 h 6858000"/>
              <a:gd name="connsiteX204" fmla="*/ 3291335 w 7467600"/>
              <a:gd name="connsiteY204" fmla="*/ 3767420 h 6858000"/>
              <a:gd name="connsiteX205" fmla="*/ 3390805 w 7467600"/>
              <a:gd name="connsiteY205" fmla="*/ 3937163 h 6858000"/>
              <a:gd name="connsiteX206" fmla="*/ 3579062 w 7467600"/>
              <a:gd name="connsiteY206" fmla="*/ 4359040 h 6858000"/>
              <a:gd name="connsiteX207" fmla="*/ 3467355 w 7467600"/>
              <a:gd name="connsiteY207" fmla="*/ 3988130 h 6858000"/>
              <a:gd name="connsiteX208" fmla="*/ 3310753 w 7467600"/>
              <a:gd name="connsiteY208" fmla="*/ 3787140 h 6858000"/>
              <a:gd name="connsiteX209" fmla="*/ 3291335 w 7467600"/>
              <a:gd name="connsiteY209" fmla="*/ 3767420 h 6858000"/>
              <a:gd name="connsiteX210" fmla="*/ 1635889 w 7467600"/>
              <a:gd name="connsiteY210" fmla="*/ 3709494 h 6858000"/>
              <a:gd name="connsiteX211" fmla="*/ 1634800 w 7467600"/>
              <a:gd name="connsiteY211" fmla="*/ 3731111 h 6858000"/>
              <a:gd name="connsiteX212" fmla="*/ 1635889 w 7467600"/>
              <a:gd name="connsiteY212" fmla="*/ 3709494 h 6858000"/>
              <a:gd name="connsiteX213" fmla="*/ 1510397 w 7467600"/>
              <a:gd name="connsiteY213" fmla="*/ 3684705 h 6858000"/>
              <a:gd name="connsiteX214" fmla="*/ 1146550 w 7467600"/>
              <a:gd name="connsiteY214" fmla="*/ 3802012 h 6858000"/>
              <a:gd name="connsiteX215" fmla="*/ 698834 w 7467600"/>
              <a:gd name="connsiteY215" fmla="*/ 3952272 h 6858000"/>
              <a:gd name="connsiteX216" fmla="*/ 34256 w 7467600"/>
              <a:gd name="connsiteY216" fmla="*/ 4347603 h 6858000"/>
              <a:gd name="connsiteX217" fmla="*/ 527241 w 7467600"/>
              <a:gd name="connsiteY217" fmla="*/ 4065078 h 6858000"/>
              <a:gd name="connsiteX218" fmla="*/ 1510397 w 7467600"/>
              <a:gd name="connsiteY218" fmla="*/ 3684705 h 6858000"/>
              <a:gd name="connsiteX219" fmla="*/ 1313114 w 7467600"/>
              <a:gd name="connsiteY219" fmla="*/ 3655216 h 6858000"/>
              <a:gd name="connsiteX220" fmla="*/ 1109304 w 7467600"/>
              <a:gd name="connsiteY220" fmla="*/ 3669030 h 6858000"/>
              <a:gd name="connsiteX221" fmla="*/ 8129 w 7467600"/>
              <a:gd name="connsiteY221" fmla="*/ 4330519 h 6858000"/>
              <a:gd name="connsiteX222" fmla="*/ 687572 w 7467600"/>
              <a:gd name="connsiteY222" fmla="*/ 3925629 h 6858000"/>
              <a:gd name="connsiteX223" fmla="*/ 1138365 w 7467600"/>
              <a:gd name="connsiteY223" fmla="*/ 3774515 h 6858000"/>
              <a:gd name="connsiteX224" fmla="*/ 1505579 w 7467600"/>
              <a:gd name="connsiteY224" fmla="*/ 3655526 h 6858000"/>
              <a:gd name="connsiteX225" fmla="*/ 1313114 w 7467600"/>
              <a:gd name="connsiteY225" fmla="*/ 3655216 h 6858000"/>
              <a:gd name="connsiteX226" fmla="*/ 3655073 w 7467600"/>
              <a:gd name="connsiteY226" fmla="*/ 3650884 h 6858000"/>
              <a:gd name="connsiteX227" fmla="*/ 3989938 w 7467600"/>
              <a:gd name="connsiteY227" fmla="*/ 3991685 h 6858000"/>
              <a:gd name="connsiteX228" fmla="*/ 4393907 w 7467600"/>
              <a:gd name="connsiteY228" fmla="*/ 4261258 h 6858000"/>
              <a:gd name="connsiteX229" fmla="*/ 4648051 w 7467600"/>
              <a:gd name="connsiteY229" fmla="*/ 4374051 h 6858000"/>
              <a:gd name="connsiteX230" fmla="*/ 4383389 w 7467600"/>
              <a:gd name="connsiteY230" fmla="*/ 4184369 h 6858000"/>
              <a:gd name="connsiteX231" fmla="*/ 4165508 w 7467600"/>
              <a:gd name="connsiteY231" fmla="*/ 4035196 h 6858000"/>
              <a:gd name="connsiteX232" fmla="*/ 4068162 w 7467600"/>
              <a:gd name="connsiteY232" fmla="*/ 3953394 h 6858000"/>
              <a:gd name="connsiteX233" fmla="*/ 3981416 w 7467600"/>
              <a:gd name="connsiteY233" fmla="*/ 3880482 h 6858000"/>
              <a:gd name="connsiteX234" fmla="*/ 3800147 w 7467600"/>
              <a:gd name="connsiteY234" fmla="*/ 3749872 h 6858000"/>
              <a:gd name="connsiteX235" fmla="*/ 3655073 w 7467600"/>
              <a:gd name="connsiteY235" fmla="*/ 3650884 h 6858000"/>
              <a:gd name="connsiteX236" fmla="*/ 3670252 w 7467600"/>
              <a:gd name="connsiteY236" fmla="*/ 3622798 h 6858000"/>
              <a:gd name="connsiteX237" fmla="*/ 3817258 w 7467600"/>
              <a:gd name="connsiteY237" fmla="*/ 3723577 h 6858000"/>
              <a:gd name="connsiteX238" fmla="*/ 4000461 w 7467600"/>
              <a:gd name="connsiteY238" fmla="*/ 3855966 h 6858000"/>
              <a:gd name="connsiteX239" fmla="*/ 4088180 w 7467600"/>
              <a:gd name="connsiteY239" fmla="*/ 3929774 h 6858000"/>
              <a:gd name="connsiteX240" fmla="*/ 4184555 w 7467600"/>
              <a:gd name="connsiteY240" fmla="*/ 4010683 h 6858000"/>
              <a:gd name="connsiteX241" fmla="*/ 4399563 w 7467600"/>
              <a:gd name="connsiteY241" fmla="*/ 4158106 h 6858000"/>
              <a:gd name="connsiteX242" fmla="*/ 4684469 w 7467600"/>
              <a:gd name="connsiteY242" fmla="*/ 4364680 h 6858000"/>
              <a:gd name="connsiteX243" fmla="*/ 4690271 w 7467600"/>
              <a:gd name="connsiteY243" fmla="*/ 4370034 h 6858000"/>
              <a:gd name="connsiteX244" fmla="*/ 4136093 w 7467600"/>
              <a:gd name="connsiteY244" fmla="*/ 3858466 h 6858000"/>
              <a:gd name="connsiteX245" fmla="*/ 3670252 w 7467600"/>
              <a:gd name="connsiteY245" fmla="*/ 3622798 h 6858000"/>
              <a:gd name="connsiteX246" fmla="*/ 4440129 w 7467600"/>
              <a:gd name="connsiteY246" fmla="*/ 3448571 h 6858000"/>
              <a:gd name="connsiteX247" fmla="*/ 4856525 w 7467600"/>
              <a:gd name="connsiteY247" fmla="*/ 3915351 h 6858000"/>
              <a:gd name="connsiteX248" fmla="*/ 5059055 w 7467600"/>
              <a:gd name="connsiteY248" fmla="*/ 4108918 h 6858000"/>
              <a:gd name="connsiteX249" fmla="*/ 5290070 w 7467600"/>
              <a:gd name="connsiteY249" fmla="*/ 4263619 h 6858000"/>
              <a:gd name="connsiteX250" fmla="*/ 4834991 w 7467600"/>
              <a:gd name="connsiteY250" fmla="*/ 3830985 h 6858000"/>
              <a:gd name="connsiteX251" fmla="*/ 4440129 w 7467600"/>
              <a:gd name="connsiteY251" fmla="*/ 3448571 h 6858000"/>
              <a:gd name="connsiteX252" fmla="*/ 4441737 w 7467600"/>
              <a:gd name="connsiteY252" fmla="*/ 3399734 h 6858000"/>
              <a:gd name="connsiteX253" fmla="*/ 4431236 w 7467600"/>
              <a:gd name="connsiteY253" fmla="*/ 3400954 h 6858000"/>
              <a:gd name="connsiteX254" fmla="*/ 4557150 w 7467600"/>
              <a:gd name="connsiteY254" fmla="*/ 3510023 h 6858000"/>
              <a:gd name="connsiteX255" fmla="*/ 4856936 w 7467600"/>
              <a:gd name="connsiteY255" fmla="*/ 3809146 h 6858000"/>
              <a:gd name="connsiteX256" fmla="*/ 5111996 w 7467600"/>
              <a:gd name="connsiteY256" fmla="*/ 4065759 h 6858000"/>
              <a:gd name="connsiteX257" fmla="*/ 5388878 w 7467600"/>
              <a:gd name="connsiteY257" fmla="*/ 4300185 h 6858000"/>
              <a:gd name="connsiteX258" fmla="*/ 5425556 w 7467600"/>
              <a:gd name="connsiteY258" fmla="*/ 4308967 h 6858000"/>
              <a:gd name="connsiteX259" fmla="*/ 4943646 w 7467600"/>
              <a:gd name="connsiteY259" fmla="*/ 3822916 h 6858000"/>
              <a:gd name="connsiteX260" fmla="*/ 4594837 w 7467600"/>
              <a:gd name="connsiteY260" fmla="*/ 3532274 h 6858000"/>
              <a:gd name="connsiteX261" fmla="*/ 4441737 w 7467600"/>
              <a:gd name="connsiteY261" fmla="*/ 3399734 h 6858000"/>
              <a:gd name="connsiteX262" fmla="*/ 5425834 w 7467600"/>
              <a:gd name="connsiteY262" fmla="*/ 3162785 h 6858000"/>
              <a:gd name="connsiteX263" fmla="*/ 5401644 w 7467600"/>
              <a:gd name="connsiteY263" fmla="*/ 3617847 h 6858000"/>
              <a:gd name="connsiteX264" fmla="*/ 5467256 w 7467600"/>
              <a:gd name="connsiteY264" fmla="*/ 4175494 h 6858000"/>
              <a:gd name="connsiteX265" fmla="*/ 5448069 w 7467600"/>
              <a:gd name="connsiteY265" fmla="*/ 3567554 h 6858000"/>
              <a:gd name="connsiteX266" fmla="*/ 5425834 w 7467600"/>
              <a:gd name="connsiteY266" fmla="*/ 3162785 h 6858000"/>
              <a:gd name="connsiteX267" fmla="*/ 1318687 w 7467600"/>
              <a:gd name="connsiteY267" fmla="*/ 3113840 h 6858000"/>
              <a:gd name="connsiteX268" fmla="*/ 1066793 w 7467600"/>
              <a:gd name="connsiteY268" fmla="*/ 3212171 h 6858000"/>
              <a:gd name="connsiteX269" fmla="*/ 993319 w 7467600"/>
              <a:gd name="connsiteY269" fmla="*/ 3247648 h 6858000"/>
              <a:gd name="connsiteX270" fmla="*/ 853081 w 7467600"/>
              <a:gd name="connsiteY270" fmla="*/ 3312410 h 6858000"/>
              <a:gd name="connsiteX271" fmla="*/ 805957 w 7467600"/>
              <a:gd name="connsiteY271" fmla="*/ 3330443 h 6858000"/>
              <a:gd name="connsiteX272" fmla="*/ 1318687 w 7467600"/>
              <a:gd name="connsiteY272" fmla="*/ 3113840 h 6858000"/>
              <a:gd name="connsiteX273" fmla="*/ 5453702 w 7467600"/>
              <a:gd name="connsiteY273" fmla="*/ 3090882 h 6858000"/>
              <a:gd name="connsiteX274" fmla="*/ 5480135 w 7467600"/>
              <a:gd name="connsiteY274" fmla="*/ 3565802 h 6858000"/>
              <a:gd name="connsiteX275" fmla="*/ 5499023 w 7467600"/>
              <a:gd name="connsiteY275" fmla="*/ 4166310 h 6858000"/>
              <a:gd name="connsiteX276" fmla="*/ 5547022 w 7467600"/>
              <a:gd name="connsiteY276" fmla="*/ 3607838 h 6858000"/>
              <a:gd name="connsiteX277" fmla="*/ 5515964 w 7467600"/>
              <a:gd name="connsiteY277" fmla="*/ 3378541 h 6858000"/>
              <a:gd name="connsiteX278" fmla="*/ 5453702 w 7467600"/>
              <a:gd name="connsiteY278" fmla="*/ 3090882 h 6858000"/>
              <a:gd name="connsiteX279" fmla="*/ 1238695 w 7467600"/>
              <a:gd name="connsiteY279" fmla="*/ 3076820 h 6858000"/>
              <a:gd name="connsiteX280" fmla="*/ 716371 w 7467600"/>
              <a:gd name="connsiteY280" fmla="*/ 3293249 h 6858000"/>
              <a:gd name="connsiteX281" fmla="*/ 579522 w 7467600"/>
              <a:gd name="connsiteY281" fmla="*/ 3371759 h 6858000"/>
              <a:gd name="connsiteX282" fmla="*/ 600288 w 7467600"/>
              <a:gd name="connsiteY282" fmla="*/ 3365555 h 6858000"/>
              <a:gd name="connsiteX283" fmla="*/ 840692 w 7467600"/>
              <a:gd name="connsiteY283" fmla="*/ 3284921 h 6858000"/>
              <a:gd name="connsiteX284" fmla="*/ 979248 w 7467600"/>
              <a:gd name="connsiteY284" fmla="*/ 3221003 h 6858000"/>
              <a:gd name="connsiteX285" fmla="*/ 1053282 w 7467600"/>
              <a:gd name="connsiteY285" fmla="*/ 3185247 h 6858000"/>
              <a:gd name="connsiteX286" fmla="*/ 1320603 w 7467600"/>
              <a:gd name="connsiteY286" fmla="*/ 3081281 h 6858000"/>
              <a:gd name="connsiteX287" fmla="*/ 1238695 w 7467600"/>
              <a:gd name="connsiteY287" fmla="*/ 3076820 h 6858000"/>
              <a:gd name="connsiteX288" fmla="*/ 5425627 w 7467600"/>
              <a:gd name="connsiteY288" fmla="*/ 2954192 h 6858000"/>
              <a:gd name="connsiteX289" fmla="*/ 5470770 w 7467600"/>
              <a:gd name="connsiteY289" fmla="*/ 3005435 h 6858000"/>
              <a:gd name="connsiteX290" fmla="*/ 5519779 w 7467600"/>
              <a:gd name="connsiteY290" fmla="*/ 4359223 h 6858000"/>
              <a:gd name="connsiteX291" fmla="*/ 5520293 w 7467600"/>
              <a:gd name="connsiteY291" fmla="*/ 4360602 h 6858000"/>
              <a:gd name="connsiteX292" fmla="*/ 5767221 w 7467600"/>
              <a:gd name="connsiteY292" fmla="*/ 4665564 h 6858000"/>
              <a:gd name="connsiteX293" fmla="*/ 6937169 w 7467600"/>
              <a:gd name="connsiteY293" fmla="*/ 4815941 h 6858000"/>
              <a:gd name="connsiteX294" fmla="*/ 6953922 w 7467600"/>
              <a:gd name="connsiteY294" fmla="*/ 4890068 h 6858000"/>
              <a:gd name="connsiteX295" fmla="*/ 6071359 w 7467600"/>
              <a:gd name="connsiteY295" fmla="*/ 4770770 h 6858000"/>
              <a:gd name="connsiteX296" fmla="*/ 6038839 w 7467600"/>
              <a:gd name="connsiteY296" fmla="*/ 4764474 h 6858000"/>
              <a:gd name="connsiteX297" fmla="*/ 6038706 w 7467600"/>
              <a:gd name="connsiteY297" fmla="*/ 4763847 h 6858000"/>
              <a:gd name="connsiteX298" fmla="*/ 6037784 w 7467600"/>
              <a:gd name="connsiteY298" fmla="*/ 4764270 h 6858000"/>
              <a:gd name="connsiteX299" fmla="*/ 6038839 w 7467600"/>
              <a:gd name="connsiteY299" fmla="*/ 4764474 h 6858000"/>
              <a:gd name="connsiteX300" fmla="*/ 6040338 w 7467600"/>
              <a:gd name="connsiteY300" fmla="*/ 4771418 h 6858000"/>
              <a:gd name="connsiteX301" fmla="*/ 6024488 w 7467600"/>
              <a:gd name="connsiteY301" fmla="*/ 4809903 h 6858000"/>
              <a:gd name="connsiteX302" fmla="*/ 5599771 w 7467600"/>
              <a:gd name="connsiteY302" fmla="*/ 5509652 h 6858000"/>
              <a:gd name="connsiteX303" fmla="*/ 5548843 w 7467600"/>
              <a:gd name="connsiteY303" fmla="*/ 5563845 h 6858000"/>
              <a:gd name="connsiteX304" fmla="*/ 5940952 w 7467600"/>
              <a:gd name="connsiteY304" fmla="*/ 6250028 h 6858000"/>
              <a:gd name="connsiteX305" fmla="*/ 6043441 w 7467600"/>
              <a:gd name="connsiteY305" fmla="*/ 6665847 h 6858000"/>
              <a:gd name="connsiteX306" fmla="*/ 6093432 w 7467600"/>
              <a:gd name="connsiteY306" fmla="*/ 6858000 h 6858000"/>
              <a:gd name="connsiteX307" fmla="*/ 6034344 w 7467600"/>
              <a:gd name="connsiteY307" fmla="*/ 6858000 h 6858000"/>
              <a:gd name="connsiteX308" fmla="*/ 6026679 w 7467600"/>
              <a:gd name="connsiteY308" fmla="*/ 6836959 h 6858000"/>
              <a:gd name="connsiteX309" fmla="*/ 5800441 w 7467600"/>
              <a:gd name="connsiteY309" fmla="*/ 6335286 h 6858000"/>
              <a:gd name="connsiteX310" fmla="*/ 5526562 w 7467600"/>
              <a:gd name="connsiteY310" fmla="*/ 5705388 h 6858000"/>
              <a:gd name="connsiteX311" fmla="*/ 5519640 w 7467600"/>
              <a:gd name="connsiteY311" fmla="*/ 5683774 h 6858000"/>
              <a:gd name="connsiteX312" fmla="*/ 5844559 w 7467600"/>
              <a:gd name="connsiteY312" fmla="*/ 6553349 h 6858000"/>
              <a:gd name="connsiteX313" fmla="*/ 5975994 w 7467600"/>
              <a:gd name="connsiteY313" fmla="*/ 6858000 h 6858000"/>
              <a:gd name="connsiteX314" fmla="*/ 5898547 w 7467600"/>
              <a:gd name="connsiteY314" fmla="*/ 6858000 h 6858000"/>
              <a:gd name="connsiteX315" fmla="*/ 5682041 w 7467600"/>
              <a:gd name="connsiteY315" fmla="*/ 6355860 h 6858000"/>
              <a:gd name="connsiteX316" fmla="*/ 5461758 w 7467600"/>
              <a:gd name="connsiteY316" fmla="*/ 5820220 h 6858000"/>
              <a:gd name="connsiteX317" fmla="*/ 5237282 w 7467600"/>
              <a:gd name="connsiteY317" fmla="*/ 6579086 h 6858000"/>
              <a:gd name="connsiteX318" fmla="*/ 5115009 w 7467600"/>
              <a:gd name="connsiteY318" fmla="*/ 6858000 h 6858000"/>
              <a:gd name="connsiteX319" fmla="*/ 5028074 w 7467600"/>
              <a:gd name="connsiteY319" fmla="*/ 6858000 h 6858000"/>
              <a:gd name="connsiteX320" fmla="*/ 5079508 w 7467600"/>
              <a:gd name="connsiteY320" fmla="*/ 6749074 h 6858000"/>
              <a:gd name="connsiteX321" fmla="*/ 5371846 w 7467600"/>
              <a:gd name="connsiteY321" fmla="*/ 5924413 h 6858000"/>
              <a:gd name="connsiteX322" fmla="*/ 5270512 w 7467600"/>
              <a:gd name="connsiteY322" fmla="*/ 6138975 h 6858000"/>
              <a:gd name="connsiteX323" fmla="*/ 5062409 w 7467600"/>
              <a:gd name="connsiteY323" fmla="*/ 6653544 h 6858000"/>
              <a:gd name="connsiteX324" fmla="*/ 5036628 w 7467600"/>
              <a:gd name="connsiteY324" fmla="*/ 6754247 h 6858000"/>
              <a:gd name="connsiteX325" fmla="*/ 5009112 w 7467600"/>
              <a:gd name="connsiteY325" fmla="*/ 6858000 h 6858000"/>
              <a:gd name="connsiteX326" fmla="*/ 4976679 w 7467600"/>
              <a:gd name="connsiteY326" fmla="*/ 6858000 h 6858000"/>
              <a:gd name="connsiteX327" fmla="*/ 5006537 w 7467600"/>
              <a:gd name="connsiteY327" fmla="*/ 6747068 h 6858000"/>
              <a:gd name="connsiteX328" fmla="*/ 5032723 w 7467600"/>
              <a:gd name="connsiteY328" fmla="*/ 6644957 h 6858000"/>
              <a:gd name="connsiteX329" fmla="*/ 5242949 w 7467600"/>
              <a:gd name="connsiteY329" fmla="*/ 6125175 h 6858000"/>
              <a:gd name="connsiteX330" fmla="*/ 5286321 w 7467600"/>
              <a:gd name="connsiteY330" fmla="*/ 6033555 h 6858000"/>
              <a:gd name="connsiteX331" fmla="*/ 5008210 w 7467600"/>
              <a:gd name="connsiteY331" fmla="*/ 6649194 h 6858000"/>
              <a:gd name="connsiteX332" fmla="*/ 4986321 w 7467600"/>
              <a:gd name="connsiteY332" fmla="*/ 6765687 h 6858000"/>
              <a:gd name="connsiteX333" fmla="*/ 4973474 w 7467600"/>
              <a:gd name="connsiteY333" fmla="*/ 6858000 h 6858000"/>
              <a:gd name="connsiteX334" fmla="*/ 4907178 w 7467600"/>
              <a:gd name="connsiteY334" fmla="*/ 6858000 h 6858000"/>
              <a:gd name="connsiteX335" fmla="*/ 4910810 w 7467600"/>
              <a:gd name="connsiteY335" fmla="*/ 6829660 h 6858000"/>
              <a:gd name="connsiteX336" fmla="*/ 4987461 w 7467600"/>
              <a:gd name="connsiteY336" fmla="*/ 6432994 h 6858000"/>
              <a:gd name="connsiteX337" fmla="*/ 5179262 w 7467600"/>
              <a:gd name="connsiteY337" fmla="*/ 6035044 h 6858000"/>
              <a:gd name="connsiteX338" fmla="*/ 4689678 w 7467600"/>
              <a:gd name="connsiteY338" fmla="*/ 6440241 h 6858000"/>
              <a:gd name="connsiteX339" fmla="*/ 4477543 w 7467600"/>
              <a:gd name="connsiteY339" fmla="*/ 6674836 h 6858000"/>
              <a:gd name="connsiteX340" fmla="*/ 4329957 w 7467600"/>
              <a:gd name="connsiteY340" fmla="*/ 6858000 h 6858000"/>
              <a:gd name="connsiteX341" fmla="*/ 4218595 w 7467600"/>
              <a:gd name="connsiteY341" fmla="*/ 6858000 h 6858000"/>
              <a:gd name="connsiteX342" fmla="*/ 4368888 w 7467600"/>
              <a:gd name="connsiteY342" fmla="*/ 6668412 h 6858000"/>
              <a:gd name="connsiteX343" fmla="*/ 4563091 w 7467600"/>
              <a:gd name="connsiteY343" fmla="*/ 6442508 h 6858000"/>
              <a:gd name="connsiteX344" fmla="*/ 5387324 w 7467600"/>
              <a:gd name="connsiteY344" fmla="*/ 5705830 h 6858000"/>
              <a:gd name="connsiteX345" fmla="*/ 5073620 w 7467600"/>
              <a:gd name="connsiteY345" fmla="*/ 5955437 h 6858000"/>
              <a:gd name="connsiteX346" fmla="*/ 4689789 w 7467600"/>
              <a:gd name="connsiteY346" fmla="*/ 6268382 h 6858000"/>
              <a:gd name="connsiteX347" fmla="*/ 4418722 w 7467600"/>
              <a:gd name="connsiteY347" fmla="*/ 6570886 h 6858000"/>
              <a:gd name="connsiteX348" fmla="*/ 4214944 w 7467600"/>
              <a:gd name="connsiteY348" fmla="*/ 6858000 h 6858000"/>
              <a:gd name="connsiteX349" fmla="*/ 4177898 w 7467600"/>
              <a:gd name="connsiteY349" fmla="*/ 6858000 h 6858000"/>
              <a:gd name="connsiteX350" fmla="*/ 4391597 w 7467600"/>
              <a:gd name="connsiteY350" fmla="*/ 6556370 h 6858000"/>
              <a:gd name="connsiteX351" fmla="*/ 4668889 w 7467600"/>
              <a:gd name="connsiteY351" fmla="*/ 6246399 h 6858000"/>
              <a:gd name="connsiteX352" fmla="*/ 5055427 w 7467600"/>
              <a:gd name="connsiteY352" fmla="*/ 5931476 h 6858000"/>
              <a:gd name="connsiteX353" fmla="*/ 5371814 w 7467600"/>
              <a:gd name="connsiteY353" fmla="*/ 5678975 h 6858000"/>
              <a:gd name="connsiteX354" fmla="*/ 4987918 w 7467600"/>
              <a:gd name="connsiteY354" fmla="*/ 5838701 h 6858000"/>
              <a:gd name="connsiteX355" fmla="*/ 4317146 w 7467600"/>
              <a:gd name="connsiteY355" fmla="*/ 6587716 h 6858000"/>
              <a:gd name="connsiteX356" fmla="*/ 4171627 w 7467600"/>
              <a:gd name="connsiteY356" fmla="*/ 6858000 h 6858000"/>
              <a:gd name="connsiteX357" fmla="*/ 4081585 w 7467600"/>
              <a:gd name="connsiteY357" fmla="*/ 6858000 h 6858000"/>
              <a:gd name="connsiteX358" fmla="*/ 4238603 w 7467600"/>
              <a:gd name="connsiteY358" fmla="*/ 6559341 h 6858000"/>
              <a:gd name="connsiteX359" fmla="*/ 4778333 w 7467600"/>
              <a:gd name="connsiteY359" fmla="*/ 5873626 h 6858000"/>
              <a:gd name="connsiteX360" fmla="*/ 5414185 w 7467600"/>
              <a:gd name="connsiteY360" fmla="*/ 5573882 h 6858000"/>
              <a:gd name="connsiteX361" fmla="*/ 5959648 w 7467600"/>
              <a:gd name="connsiteY361" fmla="*/ 4760797 h 6858000"/>
              <a:gd name="connsiteX362" fmla="*/ 5355019 w 7467600"/>
              <a:gd name="connsiteY362" fmla="*/ 4734672 h 6858000"/>
              <a:gd name="connsiteX363" fmla="*/ 5083565 w 7467600"/>
              <a:gd name="connsiteY363" fmla="*/ 5179121 h 6858000"/>
              <a:gd name="connsiteX364" fmla="*/ 4713577 w 7467600"/>
              <a:gd name="connsiteY364" fmla="*/ 5616803 h 6858000"/>
              <a:gd name="connsiteX365" fmla="*/ 3989559 w 7467600"/>
              <a:gd name="connsiteY365" fmla="*/ 6145945 h 6858000"/>
              <a:gd name="connsiteX366" fmla="*/ 3939824 w 7467600"/>
              <a:gd name="connsiteY366" fmla="*/ 6066900 h 6858000"/>
              <a:gd name="connsiteX367" fmla="*/ 4584537 w 7467600"/>
              <a:gd name="connsiteY367" fmla="*/ 5324826 h 6858000"/>
              <a:gd name="connsiteX368" fmla="*/ 5037105 w 7467600"/>
              <a:gd name="connsiteY368" fmla="*/ 5088765 h 6858000"/>
              <a:gd name="connsiteX369" fmla="*/ 5039930 w 7467600"/>
              <a:gd name="connsiteY369" fmla="*/ 5089585 h 6858000"/>
              <a:gd name="connsiteX370" fmla="*/ 5263764 w 7467600"/>
              <a:gd name="connsiteY370" fmla="*/ 4735525 h 6858000"/>
              <a:gd name="connsiteX371" fmla="*/ 4086300 w 7467600"/>
              <a:gd name="connsiteY371" fmla="*/ 4884599 h 6858000"/>
              <a:gd name="connsiteX372" fmla="*/ 4085485 w 7467600"/>
              <a:gd name="connsiteY372" fmla="*/ 4899070 h 6858000"/>
              <a:gd name="connsiteX373" fmla="*/ 3871915 w 7467600"/>
              <a:gd name="connsiteY373" fmla="*/ 5253645 h 6858000"/>
              <a:gd name="connsiteX374" fmla="*/ 3799374 w 7467600"/>
              <a:gd name="connsiteY374" fmla="*/ 5466127 h 6858000"/>
              <a:gd name="connsiteX375" fmla="*/ 3498850 w 7467600"/>
              <a:gd name="connsiteY375" fmla="*/ 6661888 h 6858000"/>
              <a:gd name="connsiteX376" fmla="*/ 3399216 w 7467600"/>
              <a:gd name="connsiteY376" fmla="*/ 6858000 h 6858000"/>
              <a:gd name="connsiteX377" fmla="*/ 3303688 w 7467600"/>
              <a:gd name="connsiteY377" fmla="*/ 6858000 h 6858000"/>
              <a:gd name="connsiteX378" fmla="*/ 3391774 w 7467600"/>
              <a:gd name="connsiteY378" fmla="*/ 6697181 h 6858000"/>
              <a:gd name="connsiteX379" fmla="*/ 3735540 w 7467600"/>
              <a:gd name="connsiteY379" fmla="*/ 5546923 h 6858000"/>
              <a:gd name="connsiteX380" fmla="*/ 3729438 w 7467600"/>
              <a:gd name="connsiteY380" fmla="*/ 5569058 h 6858000"/>
              <a:gd name="connsiteX381" fmla="*/ 3707782 w 7467600"/>
              <a:gd name="connsiteY381" fmla="*/ 5644908 h 6858000"/>
              <a:gd name="connsiteX382" fmla="*/ 3583827 w 7467600"/>
              <a:gd name="connsiteY382" fmla="*/ 6039215 h 6858000"/>
              <a:gd name="connsiteX383" fmla="*/ 3547861 w 7467600"/>
              <a:gd name="connsiteY383" fmla="*/ 6129609 h 6858000"/>
              <a:gd name="connsiteX384" fmla="*/ 3490905 w 7467600"/>
              <a:gd name="connsiteY384" fmla="*/ 6277660 h 6858000"/>
              <a:gd name="connsiteX385" fmla="*/ 3455859 w 7467600"/>
              <a:gd name="connsiteY385" fmla="*/ 6391301 h 6858000"/>
              <a:gd name="connsiteX386" fmla="*/ 3429112 w 7467600"/>
              <a:gd name="connsiteY386" fmla="*/ 6479469 h 6858000"/>
              <a:gd name="connsiteX387" fmla="*/ 3304862 w 7467600"/>
              <a:gd name="connsiteY387" fmla="*/ 6796476 h 6858000"/>
              <a:gd name="connsiteX388" fmla="*/ 3276071 w 7467600"/>
              <a:gd name="connsiteY388" fmla="*/ 6858000 h 6858000"/>
              <a:gd name="connsiteX389" fmla="*/ 3240805 w 7467600"/>
              <a:gd name="connsiteY389" fmla="*/ 6858000 h 6858000"/>
              <a:gd name="connsiteX390" fmla="*/ 3275917 w 7467600"/>
              <a:gd name="connsiteY390" fmla="*/ 6783192 h 6858000"/>
              <a:gd name="connsiteX391" fmla="*/ 3399358 w 7467600"/>
              <a:gd name="connsiteY391" fmla="*/ 6469011 h 6858000"/>
              <a:gd name="connsiteX392" fmla="*/ 3425650 w 7467600"/>
              <a:gd name="connsiteY392" fmla="*/ 6381333 h 6858000"/>
              <a:gd name="connsiteX393" fmla="*/ 3460661 w 7467600"/>
              <a:gd name="connsiteY393" fmla="*/ 6266763 h 6858000"/>
              <a:gd name="connsiteX394" fmla="*/ 3518021 w 7467600"/>
              <a:gd name="connsiteY394" fmla="*/ 6117298 h 6858000"/>
              <a:gd name="connsiteX395" fmla="*/ 3554035 w 7467600"/>
              <a:gd name="connsiteY395" fmla="*/ 6027832 h 6858000"/>
              <a:gd name="connsiteX396" fmla="*/ 3677174 w 7467600"/>
              <a:gd name="connsiteY396" fmla="*/ 5636351 h 6858000"/>
              <a:gd name="connsiteX397" fmla="*/ 3698819 w 7467600"/>
              <a:gd name="connsiteY397" fmla="*/ 5560503 h 6858000"/>
              <a:gd name="connsiteX398" fmla="*/ 3702094 w 7467600"/>
              <a:gd name="connsiteY398" fmla="*/ 5549194 h 6858000"/>
              <a:gd name="connsiteX399" fmla="*/ 3398355 w 7467600"/>
              <a:gd name="connsiteY399" fmla="*/ 6094603 h 6858000"/>
              <a:gd name="connsiteX400" fmla="*/ 3193941 w 7467600"/>
              <a:gd name="connsiteY400" fmla="*/ 6798775 h 6858000"/>
              <a:gd name="connsiteX401" fmla="*/ 3184140 w 7467600"/>
              <a:gd name="connsiteY401" fmla="*/ 6858000 h 6858000"/>
              <a:gd name="connsiteX402" fmla="*/ 3099978 w 7467600"/>
              <a:gd name="connsiteY402" fmla="*/ 6858000 h 6858000"/>
              <a:gd name="connsiteX403" fmla="*/ 3101556 w 7467600"/>
              <a:gd name="connsiteY403" fmla="*/ 6843337 h 6858000"/>
              <a:gd name="connsiteX404" fmla="*/ 3370162 w 7467600"/>
              <a:gd name="connsiteY404" fmla="*/ 5785550 h 6858000"/>
              <a:gd name="connsiteX405" fmla="*/ 3746477 w 7467600"/>
              <a:gd name="connsiteY405" fmla="*/ 5377889 h 6858000"/>
              <a:gd name="connsiteX406" fmla="*/ 3863399 w 7467600"/>
              <a:gd name="connsiteY406" fmla="*/ 5087257 h 6858000"/>
              <a:gd name="connsiteX407" fmla="*/ 3968712 w 7467600"/>
              <a:gd name="connsiteY407" fmla="*/ 4913989 h 6858000"/>
              <a:gd name="connsiteX408" fmla="*/ 2792390 w 7467600"/>
              <a:gd name="connsiteY408" fmla="*/ 5382974 h 6858000"/>
              <a:gd name="connsiteX409" fmla="*/ 2714982 w 7467600"/>
              <a:gd name="connsiteY409" fmla="*/ 5427051 h 6858000"/>
              <a:gd name="connsiteX410" fmla="*/ 2813361 w 7467600"/>
              <a:gd name="connsiteY410" fmla="*/ 6023912 h 6858000"/>
              <a:gd name="connsiteX411" fmla="*/ 2688430 w 7467600"/>
              <a:gd name="connsiteY411" fmla="*/ 6801564 h 6858000"/>
              <a:gd name="connsiteX412" fmla="*/ 2629626 w 7467600"/>
              <a:gd name="connsiteY412" fmla="*/ 6763394 h 6858000"/>
              <a:gd name="connsiteX413" fmla="*/ 2565328 w 7467600"/>
              <a:gd name="connsiteY413" fmla="*/ 5516399 h 6858000"/>
              <a:gd name="connsiteX414" fmla="*/ 1922999 w 7467600"/>
              <a:gd name="connsiteY414" fmla="*/ 5980343 h 6858000"/>
              <a:gd name="connsiteX415" fmla="*/ 1950261 w 7467600"/>
              <a:gd name="connsiteY415" fmla="*/ 6405858 h 6858000"/>
              <a:gd name="connsiteX416" fmla="*/ 2365554 w 7467600"/>
              <a:gd name="connsiteY416" fmla="*/ 6759107 h 6858000"/>
              <a:gd name="connsiteX417" fmla="*/ 2424142 w 7467600"/>
              <a:gd name="connsiteY417" fmla="*/ 6858000 h 6858000"/>
              <a:gd name="connsiteX418" fmla="*/ 2395994 w 7467600"/>
              <a:gd name="connsiteY418" fmla="*/ 6858000 h 6858000"/>
              <a:gd name="connsiteX419" fmla="*/ 2392863 w 7467600"/>
              <a:gd name="connsiteY419" fmla="*/ 6852964 h 6858000"/>
              <a:gd name="connsiteX420" fmla="*/ 2017589 w 7467600"/>
              <a:gd name="connsiteY420" fmla="*/ 6493982 h 6858000"/>
              <a:gd name="connsiteX421" fmla="*/ 2147336 w 7467600"/>
              <a:gd name="connsiteY421" fmla="*/ 6594052 h 6858000"/>
              <a:gd name="connsiteX422" fmla="*/ 2207047 w 7467600"/>
              <a:gd name="connsiteY422" fmla="*/ 6654540 h 6858000"/>
              <a:gd name="connsiteX423" fmla="*/ 2299106 w 7467600"/>
              <a:gd name="connsiteY423" fmla="*/ 6778931 h 6858000"/>
              <a:gd name="connsiteX424" fmla="*/ 2314430 w 7467600"/>
              <a:gd name="connsiteY424" fmla="*/ 6801144 h 6858000"/>
              <a:gd name="connsiteX425" fmla="*/ 2352406 w 7467600"/>
              <a:gd name="connsiteY425" fmla="*/ 6858000 h 6858000"/>
              <a:gd name="connsiteX426" fmla="*/ 2314492 w 7467600"/>
              <a:gd name="connsiteY426" fmla="*/ 6858000 h 6858000"/>
              <a:gd name="connsiteX427" fmla="*/ 2288095 w 7467600"/>
              <a:gd name="connsiteY427" fmla="*/ 6818030 h 6858000"/>
              <a:gd name="connsiteX428" fmla="*/ 2272768 w 7467600"/>
              <a:gd name="connsiteY428" fmla="*/ 6795822 h 6858000"/>
              <a:gd name="connsiteX429" fmla="*/ 2182715 w 7467600"/>
              <a:gd name="connsiteY429" fmla="*/ 6675071 h 6858000"/>
              <a:gd name="connsiteX430" fmla="*/ 2032061 w 7467600"/>
              <a:gd name="connsiteY430" fmla="*/ 6541380 h 6858000"/>
              <a:gd name="connsiteX431" fmla="*/ 2257220 w 7467600"/>
              <a:gd name="connsiteY431" fmla="*/ 6826257 h 6858000"/>
              <a:gd name="connsiteX432" fmla="*/ 2281324 w 7467600"/>
              <a:gd name="connsiteY432" fmla="*/ 6858000 h 6858000"/>
              <a:gd name="connsiteX433" fmla="*/ 2242860 w 7467600"/>
              <a:gd name="connsiteY433" fmla="*/ 6858000 h 6858000"/>
              <a:gd name="connsiteX434" fmla="*/ 2232818 w 7467600"/>
              <a:gd name="connsiteY434" fmla="*/ 6844926 h 6858000"/>
              <a:gd name="connsiteX435" fmla="*/ 1990172 w 7467600"/>
              <a:gd name="connsiteY435" fmla="*/ 6542121 h 6858000"/>
              <a:gd name="connsiteX436" fmla="*/ 2124090 w 7467600"/>
              <a:gd name="connsiteY436" fmla="*/ 6761017 h 6858000"/>
              <a:gd name="connsiteX437" fmla="*/ 2200380 w 7467600"/>
              <a:gd name="connsiteY437" fmla="*/ 6858000 h 6858000"/>
              <a:gd name="connsiteX438" fmla="*/ 2147507 w 7467600"/>
              <a:gd name="connsiteY438" fmla="*/ 6858000 h 6858000"/>
              <a:gd name="connsiteX439" fmla="*/ 2070668 w 7467600"/>
              <a:gd name="connsiteY439" fmla="*/ 6761520 h 6858000"/>
              <a:gd name="connsiteX440" fmla="*/ 1975142 w 7467600"/>
              <a:gd name="connsiteY440" fmla="*/ 6585570 h 6858000"/>
              <a:gd name="connsiteX441" fmla="*/ 2050035 w 7467600"/>
              <a:gd name="connsiteY441" fmla="*/ 6813345 h 6858000"/>
              <a:gd name="connsiteX442" fmla="*/ 2063025 w 7467600"/>
              <a:gd name="connsiteY442" fmla="*/ 6858000 h 6858000"/>
              <a:gd name="connsiteX443" fmla="*/ 2021675 w 7467600"/>
              <a:gd name="connsiteY443" fmla="*/ 6858000 h 6858000"/>
              <a:gd name="connsiteX444" fmla="*/ 2019308 w 7467600"/>
              <a:gd name="connsiteY444" fmla="*/ 6847118 h 6858000"/>
              <a:gd name="connsiteX445" fmla="*/ 1938835 w 7467600"/>
              <a:gd name="connsiteY445" fmla="*/ 6551160 h 6858000"/>
              <a:gd name="connsiteX446" fmla="*/ 1953230 w 7467600"/>
              <a:gd name="connsiteY446" fmla="*/ 6759699 h 6858000"/>
              <a:gd name="connsiteX447" fmla="*/ 1956763 w 7467600"/>
              <a:gd name="connsiteY447" fmla="*/ 6778191 h 6858000"/>
              <a:gd name="connsiteX448" fmla="*/ 1967925 w 7467600"/>
              <a:gd name="connsiteY448" fmla="*/ 6858000 h 6858000"/>
              <a:gd name="connsiteX449" fmla="*/ 1936622 w 7467600"/>
              <a:gd name="connsiteY449" fmla="*/ 6858000 h 6858000"/>
              <a:gd name="connsiteX450" fmla="*/ 1926261 w 7467600"/>
              <a:gd name="connsiteY450" fmla="*/ 6784064 h 6858000"/>
              <a:gd name="connsiteX451" fmla="*/ 1922724 w 7467600"/>
              <a:gd name="connsiteY451" fmla="*/ 6765577 h 6858000"/>
              <a:gd name="connsiteX452" fmla="*/ 1904650 w 7467600"/>
              <a:gd name="connsiteY452" fmla="*/ 6639616 h 6858000"/>
              <a:gd name="connsiteX453" fmla="*/ 1885273 w 7467600"/>
              <a:gd name="connsiteY453" fmla="*/ 6858000 h 6858000"/>
              <a:gd name="connsiteX454" fmla="*/ 1854363 w 7467600"/>
              <a:gd name="connsiteY454" fmla="*/ 6858000 h 6858000"/>
              <a:gd name="connsiteX455" fmla="*/ 1880391 w 7467600"/>
              <a:gd name="connsiteY455" fmla="*/ 6603796 h 6858000"/>
              <a:gd name="connsiteX456" fmla="*/ 1818273 w 7467600"/>
              <a:gd name="connsiteY456" fmla="*/ 6715729 h 6858000"/>
              <a:gd name="connsiteX457" fmla="*/ 1794691 w 7467600"/>
              <a:gd name="connsiteY457" fmla="*/ 6843239 h 6858000"/>
              <a:gd name="connsiteX458" fmla="*/ 1794914 w 7467600"/>
              <a:gd name="connsiteY458" fmla="*/ 6858000 h 6858000"/>
              <a:gd name="connsiteX459" fmla="*/ 1746128 w 7467600"/>
              <a:gd name="connsiteY459" fmla="*/ 6858000 h 6858000"/>
              <a:gd name="connsiteX460" fmla="*/ 1753934 w 7467600"/>
              <a:gd name="connsiteY460" fmla="*/ 6724796 h 6858000"/>
              <a:gd name="connsiteX461" fmla="*/ 1792053 w 7467600"/>
              <a:gd name="connsiteY461" fmla="*/ 6572396 h 6858000"/>
              <a:gd name="connsiteX462" fmla="*/ 1862248 w 7467600"/>
              <a:gd name="connsiteY462" fmla="*/ 6266397 h 6858000"/>
              <a:gd name="connsiteX463" fmla="*/ 1862250 w 7467600"/>
              <a:gd name="connsiteY463" fmla="*/ 6033531 h 6858000"/>
              <a:gd name="connsiteX464" fmla="*/ 1211999 w 7467600"/>
              <a:gd name="connsiteY464" fmla="*/ 6683610 h 6858000"/>
              <a:gd name="connsiteX465" fmla="*/ 1213266 w 7467600"/>
              <a:gd name="connsiteY465" fmla="*/ 6691947 h 6858000"/>
              <a:gd name="connsiteX466" fmla="*/ 1203370 w 7467600"/>
              <a:gd name="connsiteY466" fmla="*/ 6850676 h 6858000"/>
              <a:gd name="connsiteX467" fmla="*/ 1203671 w 7467600"/>
              <a:gd name="connsiteY467" fmla="*/ 6858000 h 6858000"/>
              <a:gd name="connsiteX468" fmla="*/ 1143180 w 7467600"/>
              <a:gd name="connsiteY468" fmla="*/ 6858000 h 6858000"/>
              <a:gd name="connsiteX469" fmla="*/ 1142176 w 7467600"/>
              <a:gd name="connsiteY469" fmla="*/ 6766045 h 6858000"/>
              <a:gd name="connsiteX470" fmla="*/ 1067484 w 7467600"/>
              <a:gd name="connsiteY470" fmla="*/ 6858000 h 6858000"/>
              <a:gd name="connsiteX471" fmla="*/ 953928 w 7467600"/>
              <a:gd name="connsiteY471" fmla="*/ 6858000 h 6858000"/>
              <a:gd name="connsiteX472" fmla="*/ 959715 w 7467600"/>
              <a:gd name="connsiteY472" fmla="*/ 6850185 h 6858000"/>
              <a:gd name="connsiteX473" fmla="*/ 1483788 w 7467600"/>
              <a:gd name="connsiteY473" fmla="*/ 6259174 h 6858000"/>
              <a:gd name="connsiteX474" fmla="*/ 1100671 w 7467600"/>
              <a:gd name="connsiteY474" fmla="*/ 6252137 h 6858000"/>
              <a:gd name="connsiteX475" fmla="*/ 1090144 w 7467600"/>
              <a:gd name="connsiteY475" fmla="*/ 6256748 h 6858000"/>
              <a:gd name="connsiteX476" fmla="*/ 1095872 w 7467600"/>
              <a:gd name="connsiteY476" fmla="*/ 6271892 h 6858000"/>
              <a:gd name="connsiteX477" fmla="*/ 262785 w 7467600"/>
              <a:gd name="connsiteY477" fmla="*/ 6845450 h 6858000"/>
              <a:gd name="connsiteX478" fmla="*/ 209968 w 7467600"/>
              <a:gd name="connsiteY478" fmla="*/ 6770713 h 6858000"/>
              <a:gd name="connsiteX479" fmla="*/ 873460 w 7467600"/>
              <a:gd name="connsiteY479" fmla="*/ 6253768 h 6858000"/>
              <a:gd name="connsiteX480" fmla="*/ 192686 w 7467600"/>
              <a:gd name="connsiteY480" fmla="*/ 5849257 h 6858000"/>
              <a:gd name="connsiteX481" fmla="*/ 4696 w 7467600"/>
              <a:gd name="connsiteY481" fmla="*/ 5697668 h 6858000"/>
              <a:gd name="connsiteX482" fmla="*/ 0 w 7467600"/>
              <a:gd name="connsiteY482" fmla="*/ 5689984 h 6858000"/>
              <a:gd name="connsiteX483" fmla="*/ 0 w 7467600"/>
              <a:gd name="connsiteY483" fmla="*/ 5513472 h 6858000"/>
              <a:gd name="connsiteX484" fmla="*/ 174101 w 7467600"/>
              <a:gd name="connsiteY484" fmla="*/ 5620277 h 6858000"/>
              <a:gd name="connsiteX485" fmla="*/ 891800 w 7467600"/>
              <a:gd name="connsiteY485" fmla="*/ 6036935 h 6858000"/>
              <a:gd name="connsiteX486" fmla="*/ 1072219 w 7467600"/>
              <a:gd name="connsiteY486" fmla="*/ 6169443 h 6858000"/>
              <a:gd name="connsiteX487" fmla="*/ 1074117 w 7467600"/>
              <a:gd name="connsiteY487" fmla="*/ 6170301 h 6858000"/>
              <a:gd name="connsiteX488" fmla="*/ 1083114 w 7467600"/>
              <a:gd name="connsiteY488" fmla="*/ 6174131 h 6858000"/>
              <a:gd name="connsiteX489" fmla="*/ 1543010 w 7467600"/>
              <a:gd name="connsiteY489" fmla="*/ 6191140 h 6858000"/>
              <a:gd name="connsiteX490" fmla="*/ 1551080 w 7467600"/>
              <a:gd name="connsiteY490" fmla="*/ 6195006 h 6858000"/>
              <a:gd name="connsiteX491" fmla="*/ 2345443 w 7467600"/>
              <a:gd name="connsiteY491" fmla="*/ 5549882 h 6858000"/>
              <a:gd name="connsiteX492" fmla="*/ 1721499 w 7467600"/>
              <a:gd name="connsiteY492" fmla="*/ 5599969 h 6858000"/>
              <a:gd name="connsiteX493" fmla="*/ 767716 w 7467600"/>
              <a:gd name="connsiteY493" fmla="*/ 5472768 h 6858000"/>
              <a:gd name="connsiteX494" fmla="*/ 722147 w 7467600"/>
              <a:gd name="connsiteY494" fmla="*/ 5393091 h 6858000"/>
              <a:gd name="connsiteX495" fmla="*/ 1485552 w 7467600"/>
              <a:gd name="connsiteY495" fmla="*/ 5313202 h 6858000"/>
              <a:gd name="connsiteX496" fmla="*/ 2143004 w 7467600"/>
              <a:gd name="connsiteY496" fmla="*/ 5402420 h 6858000"/>
              <a:gd name="connsiteX497" fmla="*/ 1933391 w 7467600"/>
              <a:gd name="connsiteY497" fmla="*/ 5156971 h 6858000"/>
              <a:gd name="connsiteX498" fmla="*/ 1827118 w 7467600"/>
              <a:gd name="connsiteY498" fmla="*/ 4968410 h 6858000"/>
              <a:gd name="connsiteX499" fmla="*/ 1837349 w 7467600"/>
              <a:gd name="connsiteY499" fmla="*/ 4956357 h 6858000"/>
              <a:gd name="connsiteX500" fmla="*/ 2162835 w 7467600"/>
              <a:gd name="connsiteY500" fmla="*/ 5187853 h 6858000"/>
              <a:gd name="connsiteX501" fmla="*/ 2257167 w 7467600"/>
              <a:gd name="connsiteY501" fmla="*/ 5462123 h 6858000"/>
              <a:gd name="connsiteX502" fmla="*/ 2261598 w 7467600"/>
              <a:gd name="connsiteY502" fmla="*/ 5467998 h 6858000"/>
              <a:gd name="connsiteX503" fmla="*/ 2437177 w 7467600"/>
              <a:gd name="connsiteY503" fmla="*/ 5479608 h 6858000"/>
              <a:gd name="connsiteX504" fmla="*/ 2445247 w 7467600"/>
              <a:gd name="connsiteY504" fmla="*/ 5483476 h 6858000"/>
              <a:gd name="connsiteX505" fmla="*/ 2743626 w 7467600"/>
              <a:gd name="connsiteY505" fmla="*/ 5304819 h 6858000"/>
              <a:gd name="connsiteX506" fmla="*/ 3048102 w 7467600"/>
              <a:gd name="connsiteY506" fmla="*/ 5150595 h 6858000"/>
              <a:gd name="connsiteX507" fmla="*/ 1799414 w 7467600"/>
              <a:gd name="connsiteY507" fmla="*/ 4694732 h 6858000"/>
              <a:gd name="connsiteX508" fmla="*/ 1771735 w 7467600"/>
              <a:gd name="connsiteY508" fmla="*/ 4619929 h 6858000"/>
              <a:gd name="connsiteX509" fmla="*/ 3104273 w 7467600"/>
              <a:gd name="connsiteY509" fmla="*/ 5076159 h 6858000"/>
              <a:gd name="connsiteX510" fmla="*/ 3113245 w 7467600"/>
              <a:gd name="connsiteY510" fmla="*/ 5090705 h 6858000"/>
              <a:gd name="connsiteX511" fmla="*/ 3126294 w 7467600"/>
              <a:gd name="connsiteY511" fmla="*/ 5114400 h 6858000"/>
              <a:gd name="connsiteX512" fmla="*/ 3937433 w 7467600"/>
              <a:gd name="connsiteY512" fmla="*/ 4830473 h 6858000"/>
              <a:gd name="connsiteX513" fmla="*/ 3590475 w 7467600"/>
              <a:gd name="connsiteY513" fmla="*/ 4597974 h 6858000"/>
              <a:gd name="connsiteX514" fmla="*/ 3100264 w 7467600"/>
              <a:gd name="connsiteY514" fmla="*/ 4579845 h 6858000"/>
              <a:gd name="connsiteX515" fmla="*/ 2183576 w 7467600"/>
              <a:gd name="connsiteY515" fmla="*/ 4227150 h 6858000"/>
              <a:gd name="connsiteX516" fmla="*/ 2151029 w 7467600"/>
              <a:gd name="connsiteY516" fmla="*/ 4146947 h 6858000"/>
              <a:gd name="connsiteX517" fmla="*/ 3563434 w 7467600"/>
              <a:gd name="connsiteY517" fmla="*/ 4469115 h 6858000"/>
              <a:gd name="connsiteX518" fmla="*/ 3177952 w 7467600"/>
              <a:gd name="connsiteY518" fmla="*/ 3657386 h 6858000"/>
              <a:gd name="connsiteX519" fmla="*/ 3189263 w 7467600"/>
              <a:gd name="connsiteY519" fmla="*/ 3625726 h 6858000"/>
              <a:gd name="connsiteX520" fmla="*/ 3560912 w 7467600"/>
              <a:gd name="connsiteY520" fmla="*/ 4079863 h 6858000"/>
              <a:gd name="connsiteX521" fmla="*/ 3626636 w 7467600"/>
              <a:gd name="connsiteY521" fmla="*/ 4512230 h 6858000"/>
              <a:gd name="connsiteX522" fmla="*/ 3653088 w 7467600"/>
              <a:gd name="connsiteY522" fmla="*/ 4521417 h 6858000"/>
              <a:gd name="connsiteX523" fmla="*/ 3988128 w 7467600"/>
              <a:gd name="connsiteY523" fmla="*/ 4817267 h 6858000"/>
              <a:gd name="connsiteX524" fmla="*/ 4830582 w 7467600"/>
              <a:gd name="connsiteY524" fmla="*/ 4676000 h 6858000"/>
              <a:gd name="connsiteX525" fmla="*/ 4830100 w 7467600"/>
              <a:gd name="connsiteY525" fmla="*/ 4675554 h 6858000"/>
              <a:gd name="connsiteX526" fmla="*/ 4036318 w 7467600"/>
              <a:gd name="connsiteY526" fmla="*/ 4147013 h 6858000"/>
              <a:gd name="connsiteX527" fmla="*/ 3432098 w 7467600"/>
              <a:gd name="connsiteY527" fmla="*/ 3537312 h 6858000"/>
              <a:gd name="connsiteX528" fmla="*/ 3446761 w 7467600"/>
              <a:gd name="connsiteY528" fmla="*/ 3461278 h 6858000"/>
              <a:gd name="connsiteX529" fmla="*/ 4419733 w 7467600"/>
              <a:gd name="connsiteY529" fmla="*/ 3963555 h 6858000"/>
              <a:gd name="connsiteX530" fmla="*/ 4781371 w 7467600"/>
              <a:gd name="connsiteY530" fmla="*/ 4458604 h 6858000"/>
              <a:gd name="connsiteX531" fmla="*/ 4780440 w 7467600"/>
              <a:gd name="connsiteY531" fmla="*/ 4470290 h 6858000"/>
              <a:gd name="connsiteX532" fmla="*/ 4898954 w 7467600"/>
              <a:gd name="connsiteY532" fmla="*/ 4662092 h 6858000"/>
              <a:gd name="connsiteX533" fmla="*/ 4900699 w 7467600"/>
              <a:gd name="connsiteY533" fmla="*/ 4670867 h 6858000"/>
              <a:gd name="connsiteX534" fmla="*/ 5714511 w 7467600"/>
              <a:gd name="connsiteY534" fmla="*/ 4663483 h 6858000"/>
              <a:gd name="connsiteX535" fmla="*/ 5464793 w 7467600"/>
              <a:gd name="connsiteY535" fmla="*/ 4393556 h 6858000"/>
              <a:gd name="connsiteX536" fmla="*/ 5461897 w 7467600"/>
              <a:gd name="connsiteY536" fmla="*/ 4390879 h 6858000"/>
              <a:gd name="connsiteX537" fmla="*/ 4294126 w 7467600"/>
              <a:gd name="connsiteY537" fmla="*/ 3303048 h 6858000"/>
              <a:gd name="connsiteX538" fmla="*/ 4305321 w 7467600"/>
              <a:gd name="connsiteY538" fmla="*/ 3256953 h 6858000"/>
              <a:gd name="connsiteX539" fmla="*/ 4949299 w 7467600"/>
              <a:gd name="connsiteY539" fmla="*/ 3766336 h 6858000"/>
              <a:gd name="connsiteX540" fmla="*/ 5291452 w 7467600"/>
              <a:gd name="connsiteY540" fmla="*/ 4076801 h 6858000"/>
              <a:gd name="connsiteX541" fmla="*/ 5434998 w 7467600"/>
              <a:gd name="connsiteY541" fmla="*/ 4254100 h 6858000"/>
              <a:gd name="connsiteX542" fmla="*/ 5351015 w 7467600"/>
              <a:gd name="connsiteY542" fmla="*/ 3760989 h 6858000"/>
              <a:gd name="connsiteX543" fmla="*/ 5413780 w 7467600"/>
              <a:gd name="connsiteY543" fmla="*/ 2966265 h 6858000"/>
              <a:gd name="connsiteX544" fmla="*/ 5425627 w 7467600"/>
              <a:gd name="connsiteY544" fmla="*/ 2954192 h 6858000"/>
              <a:gd name="connsiteX545" fmla="*/ 6604735 w 7467600"/>
              <a:gd name="connsiteY545" fmla="*/ 2041381 h 6858000"/>
              <a:gd name="connsiteX546" fmla="*/ 7204487 w 7467600"/>
              <a:gd name="connsiteY546" fmla="*/ 2742112 h 6858000"/>
              <a:gd name="connsiteX547" fmla="*/ 7131592 w 7467600"/>
              <a:gd name="connsiteY547" fmla="*/ 2672096 h 6858000"/>
              <a:gd name="connsiteX548" fmla="*/ 6996344 w 7467600"/>
              <a:gd name="connsiteY548" fmla="*/ 2518310 h 6858000"/>
              <a:gd name="connsiteX549" fmla="*/ 6735495 w 7467600"/>
              <a:gd name="connsiteY549" fmla="*/ 2196890 h 6858000"/>
              <a:gd name="connsiteX550" fmla="*/ 6721901 w 7467600"/>
              <a:gd name="connsiteY550" fmla="*/ 2179274 h 6858000"/>
              <a:gd name="connsiteX551" fmla="*/ 6604735 w 7467600"/>
              <a:gd name="connsiteY551" fmla="*/ 2041381 h 6858000"/>
              <a:gd name="connsiteX552" fmla="*/ 6591670 w 7467600"/>
              <a:gd name="connsiteY552" fmla="*/ 1988277 h 6858000"/>
              <a:gd name="connsiteX553" fmla="*/ 6747349 w 7467600"/>
              <a:gd name="connsiteY553" fmla="*/ 2160069 h 6858000"/>
              <a:gd name="connsiteX554" fmla="*/ 6760943 w 7467600"/>
              <a:gd name="connsiteY554" fmla="*/ 2177686 h 6858000"/>
              <a:gd name="connsiteX555" fmla="*/ 7021065 w 7467600"/>
              <a:gd name="connsiteY555" fmla="*/ 2498102 h 6858000"/>
              <a:gd name="connsiteX556" fmla="*/ 7155223 w 7467600"/>
              <a:gd name="connsiteY556" fmla="*/ 2650386 h 6858000"/>
              <a:gd name="connsiteX557" fmla="*/ 7203167 w 7467600"/>
              <a:gd name="connsiteY557" fmla="*/ 2697288 h 6858000"/>
              <a:gd name="connsiteX558" fmla="*/ 6937703 w 7467600"/>
              <a:gd name="connsiteY558" fmla="*/ 2321981 h 6858000"/>
              <a:gd name="connsiteX559" fmla="*/ 6591670 w 7467600"/>
              <a:gd name="connsiteY559" fmla="*/ 1988277 h 6858000"/>
              <a:gd name="connsiteX560" fmla="*/ 5798671 w 7467600"/>
              <a:gd name="connsiteY560" fmla="*/ 1981601 h 6858000"/>
              <a:gd name="connsiteX561" fmla="*/ 5754709 w 7467600"/>
              <a:gd name="connsiteY561" fmla="*/ 2071454 h 6858000"/>
              <a:gd name="connsiteX562" fmla="*/ 5763044 w 7467600"/>
              <a:gd name="connsiteY562" fmla="*/ 2842206 h 6858000"/>
              <a:gd name="connsiteX563" fmla="*/ 5764974 w 7467600"/>
              <a:gd name="connsiteY563" fmla="*/ 2799609 h 6858000"/>
              <a:gd name="connsiteX564" fmla="*/ 5767665 w 7467600"/>
              <a:gd name="connsiteY564" fmla="*/ 2666409 h 6858000"/>
              <a:gd name="connsiteX565" fmla="*/ 5763055 w 7467600"/>
              <a:gd name="connsiteY565" fmla="*/ 2579705 h 6858000"/>
              <a:gd name="connsiteX566" fmla="*/ 5758079 w 7467600"/>
              <a:gd name="connsiteY566" fmla="*/ 2492508 h 6858000"/>
              <a:gd name="connsiteX567" fmla="*/ 5779325 w 7467600"/>
              <a:gd name="connsiteY567" fmla="*/ 2197069 h 6858000"/>
              <a:gd name="connsiteX568" fmla="*/ 5798671 w 7467600"/>
              <a:gd name="connsiteY568" fmla="*/ 1981601 h 6858000"/>
              <a:gd name="connsiteX569" fmla="*/ 5829202 w 7467600"/>
              <a:gd name="connsiteY569" fmla="*/ 1971679 h 6858000"/>
              <a:gd name="connsiteX570" fmla="*/ 5809558 w 7467600"/>
              <a:gd name="connsiteY570" fmla="*/ 2198043 h 6858000"/>
              <a:gd name="connsiteX571" fmla="*/ 5788653 w 7467600"/>
              <a:gd name="connsiteY571" fmla="*/ 2489430 h 6858000"/>
              <a:gd name="connsiteX572" fmla="*/ 5793439 w 7467600"/>
              <a:gd name="connsiteY572" fmla="*/ 2575235 h 6858000"/>
              <a:gd name="connsiteX573" fmla="*/ 5796837 w 7467600"/>
              <a:gd name="connsiteY573" fmla="*/ 2637633 h 6858000"/>
              <a:gd name="connsiteX574" fmla="*/ 5818614 w 7467600"/>
              <a:gd name="connsiteY574" fmla="*/ 2473055 h 6858000"/>
              <a:gd name="connsiteX575" fmla="*/ 5829202 w 7467600"/>
              <a:gd name="connsiteY575" fmla="*/ 1971679 h 6858000"/>
              <a:gd name="connsiteX576" fmla="*/ 5911389 w 7467600"/>
              <a:gd name="connsiteY576" fmla="*/ 1898371 h 6858000"/>
              <a:gd name="connsiteX577" fmla="*/ 6237627 w 7467600"/>
              <a:gd name="connsiteY577" fmla="*/ 2231921 h 6858000"/>
              <a:gd name="connsiteX578" fmla="*/ 5911389 w 7467600"/>
              <a:gd name="connsiteY578" fmla="*/ 1898371 h 6858000"/>
              <a:gd name="connsiteX579" fmla="*/ 6944437 w 7467600"/>
              <a:gd name="connsiteY579" fmla="*/ 1575402 h 6858000"/>
              <a:gd name="connsiteX580" fmla="*/ 6304730 w 7467600"/>
              <a:gd name="connsiteY580" fmla="*/ 1766654 h 6858000"/>
              <a:gd name="connsiteX581" fmla="*/ 6944437 w 7467600"/>
              <a:gd name="connsiteY581" fmla="*/ 1575402 h 6858000"/>
              <a:gd name="connsiteX582" fmla="*/ 7019523 w 7467600"/>
              <a:gd name="connsiteY582" fmla="*/ 1519450 h 6858000"/>
              <a:gd name="connsiteX583" fmla="*/ 6298091 w 7467600"/>
              <a:gd name="connsiteY583" fmla="*/ 1737122 h 6858000"/>
              <a:gd name="connsiteX584" fmla="*/ 7019523 w 7467600"/>
              <a:gd name="connsiteY584" fmla="*/ 1519450 h 6858000"/>
              <a:gd name="connsiteX585" fmla="*/ 2399523 w 7467600"/>
              <a:gd name="connsiteY585" fmla="*/ 1428234 h 6858000"/>
              <a:gd name="connsiteX586" fmla="*/ 2224982 w 7467600"/>
              <a:gd name="connsiteY586" fmla="*/ 1826201 h 6858000"/>
              <a:gd name="connsiteX587" fmla="*/ 2096099 w 7467600"/>
              <a:gd name="connsiteY587" fmla="*/ 2345900 h 6858000"/>
              <a:gd name="connsiteX588" fmla="*/ 2283317 w 7467600"/>
              <a:gd name="connsiteY588" fmla="*/ 1796925 h 6858000"/>
              <a:gd name="connsiteX589" fmla="*/ 2399523 w 7467600"/>
              <a:gd name="connsiteY589" fmla="*/ 1428234 h 6858000"/>
              <a:gd name="connsiteX590" fmla="*/ 2448558 w 7467600"/>
              <a:gd name="connsiteY590" fmla="*/ 1373435 h 6858000"/>
              <a:gd name="connsiteX591" fmla="*/ 2312521 w 7467600"/>
              <a:gd name="connsiteY591" fmla="*/ 1806140 h 6858000"/>
              <a:gd name="connsiteX592" fmla="*/ 2127533 w 7467600"/>
              <a:gd name="connsiteY592" fmla="*/ 2348380 h 6858000"/>
              <a:gd name="connsiteX593" fmla="*/ 2358080 w 7467600"/>
              <a:gd name="connsiteY593" fmla="*/ 1866134 h 6858000"/>
              <a:gd name="connsiteX594" fmla="*/ 2407436 w 7467600"/>
              <a:gd name="connsiteY594" fmla="*/ 1651070 h 6858000"/>
              <a:gd name="connsiteX595" fmla="*/ 2448558 w 7467600"/>
              <a:gd name="connsiteY595" fmla="*/ 1373435 h 6858000"/>
              <a:gd name="connsiteX596" fmla="*/ 278707 w 7467600"/>
              <a:gd name="connsiteY596" fmla="*/ 1352270 h 6858000"/>
              <a:gd name="connsiteX597" fmla="*/ 321570 w 7467600"/>
              <a:gd name="connsiteY597" fmla="*/ 1861610 h 6858000"/>
              <a:gd name="connsiteX598" fmla="*/ 294281 w 7467600"/>
              <a:gd name="connsiteY598" fmla="*/ 1440658 h 6858000"/>
              <a:gd name="connsiteX599" fmla="*/ 278707 w 7467600"/>
              <a:gd name="connsiteY599" fmla="*/ 1352270 h 6858000"/>
              <a:gd name="connsiteX600" fmla="*/ 1423821 w 7467600"/>
              <a:gd name="connsiteY600" fmla="*/ 1351958 h 6858000"/>
              <a:gd name="connsiteX601" fmla="*/ 1638521 w 7467600"/>
              <a:gd name="connsiteY601" fmla="*/ 1908470 h 6858000"/>
              <a:gd name="connsiteX602" fmla="*/ 1754199 w 7467600"/>
              <a:gd name="connsiteY602" fmla="*/ 2149284 h 6858000"/>
              <a:gd name="connsiteX603" fmla="*/ 1908359 w 7467600"/>
              <a:gd name="connsiteY603" fmla="*/ 2364988 h 6858000"/>
              <a:gd name="connsiteX604" fmla="*/ 1647661 w 7467600"/>
              <a:gd name="connsiteY604" fmla="*/ 1825945 h 6858000"/>
              <a:gd name="connsiteX605" fmla="*/ 1423821 w 7467600"/>
              <a:gd name="connsiteY605" fmla="*/ 1351958 h 6858000"/>
              <a:gd name="connsiteX606" fmla="*/ 1431890 w 7467600"/>
              <a:gd name="connsiteY606" fmla="*/ 1306475 h 6858000"/>
              <a:gd name="connsiteX607" fmla="*/ 1507597 w 7467600"/>
              <a:gd name="connsiteY607" fmla="*/ 1446132 h 6858000"/>
              <a:gd name="connsiteX608" fmla="*/ 1674586 w 7467600"/>
              <a:gd name="connsiteY608" fmla="*/ 1813832 h 6858000"/>
              <a:gd name="connsiteX609" fmla="*/ 1815950 w 7467600"/>
              <a:gd name="connsiteY609" fmla="*/ 2128564 h 6858000"/>
              <a:gd name="connsiteX610" fmla="*/ 1984242 w 7467600"/>
              <a:gd name="connsiteY610" fmla="*/ 2430829 h 6858000"/>
              <a:gd name="connsiteX611" fmla="*/ 2014023 w 7467600"/>
              <a:gd name="connsiteY611" fmla="*/ 2450995 h 6858000"/>
              <a:gd name="connsiteX612" fmla="*/ 1747337 w 7467600"/>
              <a:gd name="connsiteY612" fmla="*/ 1855264 h 6858000"/>
              <a:gd name="connsiteX613" fmla="*/ 1533749 w 7467600"/>
              <a:gd name="connsiteY613" fmla="*/ 1478656 h 6858000"/>
              <a:gd name="connsiteX614" fmla="*/ 1431890 w 7467600"/>
              <a:gd name="connsiteY614" fmla="*/ 1306475 h 6858000"/>
              <a:gd name="connsiteX615" fmla="*/ 5052692 w 7467600"/>
              <a:gd name="connsiteY615" fmla="*/ 1292994 h 6858000"/>
              <a:gd name="connsiteX616" fmla="*/ 5200661 w 7467600"/>
              <a:gd name="connsiteY616" fmla="*/ 1635186 h 6858000"/>
              <a:gd name="connsiteX617" fmla="*/ 5297138 w 7467600"/>
              <a:gd name="connsiteY617" fmla="*/ 1906351 h 6858000"/>
              <a:gd name="connsiteX618" fmla="*/ 5052692 w 7467600"/>
              <a:gd name="connsiteY618" fmla="*/ 1292994 h 6858000"/>
              <a:gd name="connsiteX619" fmla="*/ 5009948 w 7467600"/>
              <a:gd name="connsiteY619" fmla="*/ 1273619 h 6858000"/>
              <a:gd name="connsiteX620" fmla="*/ 5121777 w 7467600"/>
              <a:gd name="connsiteY620" fmla="*/ 1654213 h 6858000"/>
              <a:gd name="connsiteX621" fmla="*/ 5293545 w 7467600"/>
              <a:gd name="connsiteY621" fmla="*/ 2072247 h 6858000"/>
              <a:gd name="connsiteX622" fmla="*/ 5294042 w 7467600"/>
              <a:gd name="connsiteY622" fmla="*/ 2065019 h 6858000"/>
              <a:gd name="connsiteX623" fmla="*/ 5171936 w 7467600"/>
              <a:gd name="connsiteY623" fmla="*/ 1647613 h 6858000"/>
              <a:gd name="connsiteX624" fmla="*/ 5009948 w 7467600"/>
              <a:gd name="connsiteY624" fmla="*/ 1273619 h 6858000"/>
              <a:gd name="connsiteX625" fmla="*/ 655236 w 7467600"/>
              <a:gd name="connsiteY625" fmla="*/ 1268632 h 6858000"/>
              <a:gd name="connsiteX626" fmla="*/ 839521 w 7467600"/>
              <a:gd name="connsiteY626" fmla="*/ 1685315 h 6858000"/>
              <a:gd name="connsiteX627" fmla="*/ 1109416 w 7467600"/>
              <a:gd name="connsiteY627" fmla="*/ 2061663 h 6858000"/>
              <a:gd name="connsiteX628" fmla="*/ 1298300 w 7467600"/>
              <a:gd name="connsiteY628" fmla="*/ 2247742 h 6858000"/>
              <a:gd name="connsiteX629" fmla="*/ 1125871 w 7467600"/>
              <a:gd name="connsiteY629" fmla="*/ 1989513 h 6858000"/>
              <a:gd name="connsiteX630" fmla="*/ 981574 w 7467600"/>
              <a:gd name="connsiteY630" fmla="*/ 1783157 h 6858000"/>
              <a:gd name="connsiteX631" fmla="*/ 922198 w 7467600"/>
              <a:gd name="connsiteY631" fmla="*/ 1677437 h 6858000"/>
              <a:gd name="connsiteX632" fmla="*/ 869293 w 7467600"/>
              <a:gd name="connsiteY632" fmla="*/ 1583214 h 6858000"/>
              <a:gd name="connsiteX633" fmla="*/ 751431 w 7467600"/>
              <a:gd name="connsiteY633" fmla="*/ 1405731 h 6858000"/>
              <a:gd name="connsiteX634" fmla="*/ 655236 w 7467600"/>
              <a:gd name="connsiteY634" fmla="*/ 1268632 h 6858000"/>
              <a:gd name="connsiteX635" fmla="*/ 6516292 w 7467600"/>
              <a:gd name="connsiteY635" fmla="*/ 1263064 h 6858000"/>
              <a:gd name="connsiteX636" fmla="*/ 5736320 w 7467600"/>
              <a:gd name="connsiteY636" fmla="*/ 1501803 h 6858000"/>
              <a:gd name="connsiteX637" fmla="*/ 6516292 w 7467600"/>
              <a:gd name="connsiteY637" fmla="*/ 1263064 h 6858000"/>
              <a:gd name="connsiteX638" fmla="*/ 291466 w 7467600"/>
              <a:gd name="connsiteY638" fmla="*/ 1250369 h 6858000"/>
              <a:gd name="connsiteX639" fmla="*/ 323180 w 7467600"/>
              <a:gd name="connsiteY639" fmla="*/ 1435283 h 6858000"/>
              <a:gd name="connsiteX640" fmla="*/ 349381 w 7467600"/>
              <a:gd name="connsiteY640" fmla="*/ 1875041 h 6858000"/>
              <a:gd name="connsiteX641" fmla="*/ 374363 w 7467600"/>
              <a:gd name="connsiteY641" fmla="*/ 1506494 h 6858000"/>
              <a:gd name="connsiteX642" fmla="*/ 302168 w 7467600"/>
              <a:gd name="connsiteY642" fmla="*/ 1274495 h 6858000"/>
              <a:gd name="connsiteX643" fmla="*/ 291466 w 7467600"/>
              <a:gd name="connsiteY643" fmla="*/ 1250369 h 6858000"/>
              <a:gd name="connsiteX644" fmla="*/ 678222 w 7467600"/>
              <a:gd name="connsiteY644" fmla="*/ 1248670 h 6858000"/>
              <a:gd name="connsiteX645" fmla="*/ 775536 w 7467600"/>
              <a:gd name="connsiteY645" fmla="*/ 1388015 h 6858000"/>
              <a:gd name="connsiteX646" fmla="*/ 894529 w 7467600"/>
              <a:gd name="connsiteY646" fmla="*/ 1567739 h 6858000"/>
              <a:gd name="connsiteX647" fmla="*/ 948000 w 7467600"/>
              <a:gd name="connsiteY647" fmla="*/ 1663088 h 6858000"/>
              <a:gd name="connsiteX648" fmla="*/ 1006812 w 7467600"/>
              <a:gd name="connsiteY648" fmla="*/ 1767683 h 6858000"/>
              <a:gd name="connsiteX649" fmla="*/ 1149133 w 7467600"/>
              <a:gd name="connsiteY649" fmla="*/ 1971513 h 6858000"/>
              <a:gd name="connsiteX650" fmla="*/ 1333952 w 7467600"/>
              <a:gd name="connsiteY650" fmla="*/ 2251620 h 6858000"/>
              <a:gd name="connsiteX651" fmla="*/ 1337329 w 7467600"/>
              <a:gd name="connsiteY651" fmla="*/ 2258350 h 6858000"/>
              <a:gd name="connsiteX652" fmla="*/ 1014726 w 7467600"/>
              <a:gd name="connsiteY652" fmla="*/ 1615556 h 6858000"/>
              <a:gd name="connsiteX653" fmla="*/ 678222 w 7467600"/>
              <a:gd name="connsiteY653" fmla="*/ 1248670 h 6858000"/>
              <a:gd name="connsiteX654" fmla="*/ 6691602 w 7467600"/>
              <a:gd name="connsiteY654" fmla="*/ 1140573 h 6858000"/>
              <a:gd name="connsiteX655" fmla="*/ 6571100 w 7467600"/>
              <a:gd name="connsiteY655" fmla="*/ 1183662 h 6858000"/>
              <a:gd name="connsiteX656" fmla="*/ 6241687 w 7467600"/>
              <a:gd name="connsiteY656" fmla="*/ 1257600 h 6858000"/>
              <a:gd name="connsiteX657" fmla="*/ 5693009 w 7467600"/>
              <a:gd name="connsiteY657" fmla="*/ 1478256 h 6858000"/>
              <a:gd name="connsiteX658" fmla="*/ 6548420 w 7467600"/>
              <a:gd name="connsiteY658" fmla="*/ 1214599 h 6858000"/>
              <a:gd name="connsiteX659" fmla="*/ 6605473 w 7467600"/>
              <a:gd name="connsiteY659" fmla="*/ 1184686 h 6858000"/>
              <a:gd name="connsiteX660" fmla="*/ 6691602 w 7467600"/>
              <a:gd name="connsiteY660" fmla="*/ 1140573 h 6858000"/>
              <a:gd name="connsiteX661" fmla="*/ 4002475 w 7467600"/>
              <a:gd name="connsiteY661" fmla="*/ 1037802 h 6858000"/>
              <a:gd name="connsiteX662" fmla="*/ 4000324 w 7467600"/>
              <a:gd name="connsiteY662" fmla="*/ 1039362 h 6858000"/>
              <a:gd name="connsiteX663" fmla="*/ 4002862 w 7467600"/>
              <a:gd name="connsiteY663" fmla="*/ 1042866 h 6858000"/>
              <a:gd name="connsiteX664" fmla="*/ 4002475 w 7467600"/>
              <a:gd name="connsiteY664" fmla="*/ 1037802 h 6858000"/>
              <a:gd name="connsiteX665" fmla="*/ 506322 w 7467600"/>
              <a:gd name="connsiteY665" fmla="*/ 1020997 h 6858000"/>
              <a:gd name="connsiteX666" fmla="*/ 533068 w 7467600"/>
              <a:gd name="connsiteY666" fmla="*/ 1029409 h 6858000"/>
              <a:gd name="connsiteX667" fmla="*/ 1232525 w 7467600"/>
              <a:gd name="connsiteY667" fmla="*/ 1804675 h 6858000"/>
              <a:gd name="connsiteX668" fmla="*/ 1388858 w 7467600"/>
              <a:gd name="connsiteY668" fmla="*/ 2368011 h 6858000"/>
              <a:gd name="connsiteX669" fmla="*/ 1384098 w 7467600"/>
              <a:gd name="connsiteY669" fmla="*/ 2378125 h 6858000"/>
              <a:gd name="connsiteX670" fmla="*/ 1425393 w 7467600"/>
              <a:gd name="connsiteY670" fmla="*/ 2589124 h 6858000"/>
              <a:gd name="connsiteX671" fmla="*/ 1424001 w 7467600"/>
              <a:gd name="connsiteY671" fmla="*/ 2597541 h 6858000"/>
              <a:gd name="connsiteX672" fmla="*/ 2152729 w 7467600"/>
              <a:gd name="connsiteY672" fmla="*/ 2864487 h 6858000"/>
              <a:gd name="connsiteX673" fmla="*/ 2020609 w 7467600"/>
              <a:gd name="connsiteY673" fmla="*/ 2539671 h 6858000"/>
              <a:gd name="connsiteX674" fmla="*/ 2018920 w 7467600"/>
              <a:gd name="connsiteY674" fmla="*/ 2536309 h 6858000"/>
              <a:gd name="connsiteX675" fmla="*/ 1342441 w 7467600"/>
              <a:gd name="connsiteY675" fmla="*/ 1173017 h 6858000"/>
              <a:gd name="connsiteX676" fmla="*/ 1367925 w 7467600"/>
              <a:gd name="connsiteY676" fmla="*/ 1135648 h 6858000"/>
              <a:gd name="connsiteX677" fmla="*/ 1771401 w 7467600"/>
              <a:gd name="connsiteY677" fmla="*/ 1806673 h 6858000"/>
              <a:gd name="connsiteX678" fmla="*/ 1972385 w 7467600"/>
              <a:gd name="connsiteY678" fmla="*/ 2198735 h 6858000"/>
              <a:gd name="connsiteX679" fmla="*/ 2040892 w 7467600"/>
              <a:gd name="connsiteY679" fmla="*/ 2405205 h 6858000"/>
              <a:gd name="connsiteX680" fmla="*/ 2131689 w 7467600"/>
              <a:gd name="connsiteY680" fmla="*/ 1936926 h 6858000"/>
              <a:gd name="connsiteX681" fmla="*/ 2454820 w 7467600"/>
              <a:gd name="connsiteY681" fmla="*/ 1248808 h 6858000"/>
              <a:gd name="connsiteX682" fmla="*/ 2492512 w 7467600"/>
              <a:gd name="connsiteY682" fmla="*/ 1302920 h 6858000"/>
              <a:gd name="connsiteX683" fmla="*/ 2081216 w 7467600"/>
              <a:gd name="connsiteY683" fmla="*/ 2527513 h 6858000"/>
              <a:gd name="connsiteX684" fmla="*/ 2081211 w 7467600"/>
              <a:gd name="connsiteY684" fmla="*/ 2528916 h 6858000"/>
              <a:gd name="connsiteX685" fmla="*/ 2199067 w 7467600"/>
              <a:gd name="connsiteY685" fmla="*/ 2884061 h 6858000"/>
              <a:gd name="connsiteX686" fmla="*/ 3192586 w 7467600"/>
              <a:gd name="connsiteY686" fmla="*/ 3411496 h 6858000"/>
              <a:gd name="connsiteX687" fmla="*/ 3182620 w 7467600"/>
              <a:gd name="connsiteY687" fmla="*/ 3483279 h 6858000"/>
              <a:gd name="connsiteX688" fmla="*/ 2435119 w 7467600"/>
              <a:gd name="connsiteY688" fmla="*/ 3080173 h 6858000"/>
              <a:gd name="connsiteX689" fmla="*/ 2410152 w 7467600"/>
              <a:gd name="connsiteY689" fmla="*/ 3063751 h 6858000"/>
              <a:gd name="connsiteX690" fmla="*/ 2408099 w 7467600"/>
              <a:gd name="connsiteY690" fmla="*/ 3064403 h 6858000"/>
              <a:gd name="connsiteX691" fmla="*/ 2407218 w 7467600"/>
              <a:gd name="connsiteY691" fmla="*/ 3070324 h 6858000"/>
              <a:gd name="connsiteX692" fmla="*/ 2380138 w 7467600"/>
              <a:gd name="connsiteY692" fmla="*/ 3099341 h 6858000"/>
              <a:gd name="connsiteX693" fmla="*/ 1765923 w 7467600"/>
              <a:gd name="connsiteY693" fmla="*/ 3581043 h 6858000"/>
              <a:gd name="connsiteX694" fmla="*/ 1702258 w 7467600"/>
              <a:gd name="connsiteY694" fmla="*/ 3612286 h 6858000"/>
              <a:gd name="connsiteX695" fmla="*/ 1538370 w 7467600"/>
              <a:gd name="connsiteY695" fmla="*/ 3811804 h 6858000"/>
              <a:gd name="connsiteX696" fmla="*/ 542867 w 7467600"/>
              <a:gd name="connsiteY696" fmla="*/ 4944092 h 6858000"/>
              <a:gd name="connsiteX697" fmla="*/ 515800 w 7467600"/>
              <a:gd name="connsiteY697" fmla="*/ 4862180 h 6858000"/>
              <a:gd name="connsiteX698" fmla="*/ 909145 w 7467600"/>
              <a:gd name="connsiteY698" fmla="*/ 4199225 h 6858000"/>
              <a:gd name="connsiteX699" fmla="*/ 1214067 w 7467600"/>
              <a:gd name="connsiteY699" fmla="*/ 3908561 h 6858000"/>
              <a:gd name="connsiteX700" fmla="*/ 640967 w 7467600"/>
              <a:gd name="connsiteY700" fmla="*/ 4105601 h 6858000"/>
              <a:gd name="connsiteX701" fmla="*/ 112563 w 7467600"/>
              <a:gd name="connsiteY701" fmla="*/ 4396952 h 6858000"/>
              <a:gd name="connsiteX702" fmla="*/ 0 w 7467600"/>
              <a:gd name="connsiteY702" fmla="*/ 4466006 h 6858000"/>
              <a:gd name="connsiteX703" fmla="*/ 0 w 7467600"/>
              <a:gd name="connsiteY703" fmla="*/ 4233763 h 6858000"/>
              <a:gd name="connsiteX704" fmla="*/ 36881 w 7467600"/>
              <a:gd name="connsiteY704" fmla="*/ 4200118 h 6858000"/>
              <a:gd name="connsiteX705" fmla="*/ 910534 w 7467600"/>
              <a:gd name="connsiteY705" fmla="*/ 3629753 h 6858000"/>
              <a:gd name="connsiteX706" fmla="*/ 1578717 w 7467600"/>
              <a:gd name="connsiteY706" fmla="*/ 3575982 h 6858000"/>
              <a:gd name="connsiteX707" fmla="*/ 2338780 w 7467600"/>
              <a:gd name="connsiteY707" fmla="*/ 3033725 h 6858000"/>
              <a:gd name="connsiteX708" fmla="*/ 1807991 w 7467600"/>
              <a:gd name="connsiteY708" fmla="*/ 2807184 h 6858000"/>
              <a:gd name="connsiteX709" fmla="*/ 1416358 w 7467600"/>
              <a:gd name="connsiteY709" fmla="*/ 3112571 h 6858000"/>
              <a:gd name="connsiteX710" fmla="*/ 939066 w 7467600"/>
              <a:gd name="connsiteY710" fmla="*/ 3378798 h 6858000"/>
              <a:gd name="connsiteX711" fmla="*/ 115099 w 7467600"/>
              <a:gd name="connsiteY711" fmla="*/ 3607650 h 6858000"/>
              <a:gd name="connsiteX712" fmla="*/ 97284 w 7467600"/>
              <a:gd name="connsiteY712" fmla="*/ 3520393 h 6858000"/>
              <a:gd name="connsiteX713" fmla="*/ 922050 w 7467600"/>
              <a:gd name="connsiteY713" fmla="*/ 3074867 h 6858000"/>
              <a:gd name="connsiteX714" fmla="*/ 1405265 w 7467600"/>
              <a:gd name="connsiteY714" fmla="*/ 3016319 h 6858000"/>
              <a:gd name="connsiteX715" fmla="*/ 1407512 w 7467600"/>
              <a:gd name="connsiteY715" fmla="*/ 3018001 h 6858000"/>
              <a:gd name="connsiteX716" fmla="*/ 1726266 w 7467600"/>
              <a:gd name="connsiteY716" fmla="*/ 2777274 h 6858000"/>
              <a:gd name="connsiteX717" fmla="*/ 625390 w 7467600"/>
              <a:gd name="connsiteY717" fmla="*/ 2514541 h 6858000"/>
              <a:gd name="connsiteX718" fmla="*/ 619799 w 7467600"/>
              <a:gd name="connsiteY718" fmla="*/ 2527180 h 6858000"/>
              <a:gd name="connsiteX719" fmla="*/ 310030 w 7467600"/>
              <a:gd name="connsiteY719" fmla="*/ 2771818 h 6858000"/>
              <a:gd name="connsiteX720" fmla="*/ 173877 w 7467600"/>
              <a:gd name="connsiteY720" fmla="*/ 2937056 h 6858000"/>
              <a:gd name="connsiteX721" fmla="*/ 77889 w 7467600"/>
              <a:gd name="connsiteY721" fmla="*/ 3138440 h 6858000"/>
              <a:gd name="connsiteX722" fmla="*/ 0 w 7467600"/>
              <a:gd name="connsiteY722" fmla="*/ 3271395 h 6858000"/>
              <a:gd name="connsiteX723" fmla="*/ 0 w 7467600"/>
              <a:gd name="connsiteY723" fmla="*/ 3153002 h 6858000"/>
              <a:gd name="connsiteX724" fmla="*/ 2386 w 7467600"/>
              <a:gd name="connsiteY724" fmla="*/ 3149203 h 6858000"/>
              <a:gd name="connsiteX725" fmla="*/ 89753 w 7467600"/>
              <a:gd name="connsiteY725" fmla="*/ 2987702 h 6858000"/>
              <a:gd name="connsiteX726" fmla="*/ 76869 w 7467600"/>
              <a:gd name="connsiteY726" fmla="*/ 3005404 h 6858000"/>
              <a:gd name="connsiteX727" fmla="*/ 32049 w 7467600"/>
              <a:gd name="connsiteY727" fmla="*/ 3065814 h 6858000"/>
              <a:gd name="connsiteX728" fmla="*/ 0 w 7467600"/>
              <a:gd name="connsiteY728" fmla="*/ 3108744 h 6858000"/>
              <a:gd name="connsiteX729" fmla="*/ 0 w 7467600"/>
              <a:gd name="connsiteY729" fmla="*/ 3058059 h 6858000"/>
              <a:gd name="connsiteX730" fmla="*/ 7610 w 7467600"/>
              <a:gd name="connsiteY730" fmla="*/ 3047889 h 6858000"/>
              <a:gd name="connsiteX731" fmla="*/ 52419 w 7467600"/>
              <a:gd name="connsiteY731" fmla="*/ 2987479 h 6858000"/>
              <a:gd name="connsiteX732" fmla="*/ 59142 w 7467600"/>
              <a:gd name="connsiteY732" fmla="*/ 2978488 h 6858000"/>
              <a:gd name="connsiteX733" fmla="*/ 0 w 7467600"/>
              <a:gd name="connsiteY733" fmla="*/ 3015334 h 6858000"/>
              <a:gd name="connsiteX734" fmla="*/ 0 w 7467600"/>
              <a:gd name="connsiteY734" fmla="*/ 2914286 h 6858000"/>
              <a:gd name="connsiteX735" fmla="*/ 36383 w 7467600"/>
              <a:gd name="connsiteY735" fmla="*/ 2901128 h 6858000"/>
              <a:gd name="connsiteX736" fmla="*/ 156329 w 7467600"/>
              <a:gd name="connsiteY736" fmla="*/ 2840533 h 6858000"/>
              <a:gd name="connsiteX737" fmla="*/ 358355 w 7467600"/>
              <a:gd name="connsiteY737" fmla="*/ 2620471 h 6858000"/>
              <a:gd name="connsiteX738" fmla="*/ 510577 w 7467600"/>
              <a:gd name="connsiteY738" fmla="*/ 2501244 h 6858000"/>
              <a:gd name="connsiteX739" fmla="*/ 211967 w 7467600"/>
              <a:gd name="connsiteY739" fmla="*/ 2479171 h 6858000"/>
              <a:gd name="connsiteX740" fmla="*/ 0 w 7467600"/>
              <a:gd name="connsiteY740" fmla="*/ 2476398 h 6858000"/>
              <a:gd name="connsiteX741" fmla="*/ 0 w 7467600"/>
              <a:gd name="connsiteY741" fmla="*/ 2389189 h 6858000"/>
              <a:gd name="connsiteX742" fmla="*/ 103062 w 7467600"/>
              <a:gd name="connsiteY742" fmla="*/ 2389518 h 6858000"/>
              <a:gd name="connsiteX743" fmla="*/ 510734 w 7467600"/>
              <a:gd name="connsiteY743" fmla="*/ 2416201 h 6858000"/>
              <a:gd name="connsiteX744" fmla="*/ 279257 w 7467600"/>
              <a:gd name="connsiteY744" fmla="*/ 2092102 h 6858000"/>
              <a:gd name="connsiteX745" fmla="*/ 65265 w 7467600"/>
              <a:gd name="connsiteY745" fmla="*/ 2006049 h 6858000"/>
              <a:gd name="connsiteX746" fmla="*/ 0 w 7467600"/>
              <a:gd name="connsiteY746" fmla="*/ 1982532 h 6858000"/>
              <a:gd name="connsiteX747" fmla="*/ 0 w 7467600"/>
              <a:gd name="connsiteY747" fmla="*/ 1912789 h 6858000"/>
              <a:gd name="connsiteX748" fmla="*/ 97460 w 7467600"/>
              <a:gd name="connsiteY748" fmla="*/ 1953725 h 6858000"/>
              <a:gd name="connsiteX749" fmla="*/ 221272 w 7467600"/>
              <a:gd name="connsiteY749" fmla="*/ 1980766 h 6858000"/>
              <a:gd name="connsiteX750" fmla="*/ 116765 w 7467600"/>
              <a:gd name="connsiteY750" fmla="*/ 1911033 h 6858000"/>
              <a:gd name="connsiteX751" fmla="*/ 16405 w 7467600"/>
              <a:gd name="connsiteY751" fmla="*/ 1803412 h 6858000"/>
              <a:gd name="connsiteX752" fmla="*/ 0 w 7467600"/>
              <a:gd name="connsiteY752" fmla="*/ 1784777 h 6858000"/>
              <a:gd name="connsiteX753" fmla="*/ 0 w 7467600"/>
              <a:gd name="connsiteY753" fmla="*/ 1740082 h 6858000"/>
              <a:gd name="connsiteX754" fmla="*/ 39394 w 7467600"/>
              <a:gd name="connsiteY754" fmla="*/ 1784856 h 6858000"/>
              <a:gd name="connsiteX755" fmla="*/ 135813 w 7467600"/>
              <a:gd name="connsiteY755" fmla="*/ 1888838 h 6858000"/>
              <a:gd name="connsiteX756" fmla="*/ 242575 w 7467600"/>
              <a:gd name="connsiteY756" fmla="*/ 1958841 h 6858000"/>
              <a:gd name="connsiteX757" fmla="*/ 82197 w 7467600"/>
              <a:gd name="connsiteY757" fmla="*/ 1754826 h 6858000"/>
              <a:gd name="connsiteX758" fmla="*/ 0 w 7467600"/>
              <a:gd name="connsiteY758" fmla="*/ 1679650 h 6858000"/>
              <a:gd name="connsiteX759" fmla="*/ 0 w 7467600"/>
              <a:gd name="connsiteY759" fmla="*/ 1602463 h 6858000"/>
              <a:gd name="connsiteX760" fmla="*/ 84689 w 7467600"/>
              <a:gd name="connsiteY760" fmla="*/ 1677442 h 6858000"/>
              <a:gd name="connsiteX761" fmla="*/ 298437 w 7467600"/>
              <a:gd name="connsiteY761" fmla="*/ 1968019 h 6858000"/>
              <a:gd name="connsiteX762" fmla="*/ 227269 w 7467600"/>
              <a:gd name="connsiteY762" fmla="*/ 1114064 h 6858000"/>
              <a:gd name="connsiteX763" fmla="*/ 248003 w 7467600"/>
              <a:gd name="connsiteY763" fmla="*/ 1089613 h 6858000"/>
              <a:gd name="connsiteX764" fmla="*/ 427020 w 7467600"/>
              <a:gd name="connsiteY764" fmla="*/ 1619803 h 6858000"/>
              <a:gd name="connsiteX765" fmla="*/ 340345 w 7467600"/>
              <a:gd name="connsiteY765" fmla="*/ 2027739 h 6858000"/>
              <a:gd name="connsiteX766" fmla="*/ 360865 w 7467600"/>
              <a:gd name="connsiteY766" fmla="*/ 2044827 h 6858000"/>
              <a:gd name="connsiteX767" fmla="*/ 560414 w 7467600"/>
              <a:gd name="connsiteY767" fmla="*/ 2421457 h 6858000"/>
              <a:gd name="connsiteX768" fmla="*/ 1359703 w 7467600"/>
              <a:gd name="connsiteY768" fmla="*/ 2578554 h 6858000"/>
              <a:gd name="connsiteX769" fmla="*/ 1359422 w 7467600"/>
              <a:gd name="connsiteY769" fmla="*/ 2577994 h 6858000"/>
              <a:gd name="connsiteX770" fmla="*/ 828701 w 7467600"/>
              <a:gd name="connsiteY770" fmla="*/ 1839520 h 6858000"/>
              <a:gd name="connsiteX771" fmla="*/ 494427 w 7467600"/>
              <a:gd name="connsiteY771" fmla="*/ 1092333 h 6858000"/>
              <a:gd name="connsiteX772" fmla="*/ 506322 w 7467600"/>
              <a:gd name="connsiteY772" fmla="*/ 1020997 h 6858000"/>
              <a:gd name="connsiteX773" fmla="*/ 4570198 w 7467600"/>
              <a:gd name="connsiteY773" fmla="*/ 978081 h 6858000"/>
              <a:gd name="connsiteX774" fmla="*/ 4523691 w 7467600"/>
              <a:gd name="connsiteY774" fmla="*/ 1127776 h 6858000"/>
              <a:gd name="connsiteX775" fmla="*/ 4509875 w 7467600"/>
              <a:gd name="connsiteY775" fmla="*/ 1167552 h 6858000"/>
              <a:gd name="connsiteX776" fmla="*/ 4478168 w 7467600"/>
              <a:gd name="connsiteY776" fmla="*/ 1260735 h 6858000"/>
              <a:gd name="connsiteX777" fmla="*/ 4409309 w 7467600"/>
              <a:gd name="connsiteY777" fmla="*/ 1666996 h 6858000"/>
              <a:gd name="connsiteX778" fmla="*/ 4370031 w 7467600"/>
              <a:gd name="connsiteY778" fmla="*/ 1955666 h 6858000"/>
              <a:gd name="connsiteX779" fmla="*/ 4570198 w 7467600"/>
              <a:gd name="connsiteY779" fmla="*/ 978081 h 6858000"/>
              <a:gd name="connsiteX780" fmla="*/ 4557898 w 7467600"/>
              <a:gd name="connsiteY780" fmla="*/ 900011 h 6858000"/>
              <a:gd name="connsiteX781" fmla="*/ 4344840 w 7467600"/>
              <a:gd name="connsiteY781" fmla="*/ 1922038 h 6858000"/>
              <a:gd name="connsiteX782" fmla="*/ 4378710 w 7467600"/>
              <a:gd name="connsiteY782" fmla="*/ 1665516 h 6858000"/>
              <a:gd name="connsiteX783" fmla="*/ 4448798 w 7467600"/>
              <a:gd name="connsiteY783" fmla="*/ 1253024 h 6858000"/>
              <a:gd name="connsiteX784" fmla="*/ 4480315 w 7467600"/>
              <a:gd name="connsiteY784" fmla="*/ 1158454 h 6858000"/>
              <a:gd name="connsiteX785" fmla="*/ 4494133 w 7467600"/>
              <a:gd name="connsiteY785" fmla="*/ 1118676 h 6858000"/>
              <a:gd name="connsiteX786" fmla="*/ 4557898 w 7467600"/>
              <a:gd name="connsiteY786" fmla="*/ 900011 h 6858000"/>
              <a:gd name="connsiteX787" fmla="*/ 5870151 w 7467600"/>
              <a:gd name="connsiteY787" fmla="*/ 898890 h 6858000"/>
              <a:gd name="connsiteX788" fmla="*/ 5861335 w 7467600"/>
              <a:gd name="connsiteY788" fmla="*/ 899177 h 6858000"/>
              <a:gd name="connsiteX789" fmla="*/ 5843702 w 7467600"/>
              <a:gd name="connsiteY789" fmla="*/ 899748 h 6858000"/>
              <a:gd name="connsiteX790" fmla="*/ 5651107 w 7467600"/>
              <a:gd name="connsiteY790" fmla="*/ 920306 h 6858000"/>
              <a:gd name="connsiteX791" fmla="*/ 5459407 w 7467600"/>
              <a:gd name="connsiteY791" fmla="*/ 940975 h 6858000"/>
              <a:gd name="connsiteX792" fmla="*/ 5374846 w 7467600"/>
              <a:gd name="connsiteY792" fmla="*/ 941988 h 6858000"/>
              <a:gd name="connsiteX793" fmla="*/ 5256105 w 7467600"/>
              <a:gd name="connsiteY793" fmla="*/ 945632 h 6858000"/>
              <a:gd name="connsiteX794" fmla="*/ 5107071 w 7467600"/>
              <a:gd name="connsiteY794" fmla="*/ 969720 h 6858000"/>
              <a:gd name="connsiteX795" fmla="*/ 4998681 w 7467600"/>
              <a:gd name="connsiteY795" fmla="*/ 988771 h 6858000"/>
              <a:gd name="connsiteX796" fmla="*/ 5870151 w 7467600"/>
              <a:gd name="connsiteY796" fmla="*/ 898890 h 6858000"/>
              <a:gd name="connsiteX797" fmla="*/ 5504425 w 7467600"/>
              <a:gd name="connsiteY797" fmla="*/ 848067 h 6858000"/>
              <a:gd name="connsiteX798" fmla="*/ 4968849 w 7467600"/>
              <a:gd name="connsiteY798" fmla="*/ 962318 h 6858000"/>
              <a:gd name="connsiteX799" fmla="*/ 5104039 w 7467600"/>
              <a:gd name="connsiteY799" fmla="*/ 940634 h 6858000"/>
              <a:gd name="connsiteX800" fmla="*/ 5256311 w 7467600"/>
              <a:gd name="connsiteY800" fmla="*/ 916490 h 6858000"/>
              <a:gd name="connsiteX801" fmla="*/ 5377381 w 7467600"/>
              <a:gd name="connsiteY801" fmla="*/ 912671 h 6858000"/>
              <a:gd name="connsiteX802" fmla="*/ 5460148 w 7467600"/>
              <a:gd name="connsiteY802" fmla="*/ 911442 h 6858000"/>
              <a:gd name="connsiteX803" fmla="*/ 5648971 w 7467600"/>
              <a:gd name="connsiteY803" fmla="*/ 891331 h 6858000"/>
              <a:gd name="connsiteX804" fmla="*/ 5844807 w 7467600"/>
              <a:gd name="connsiteY804" fmla="*/ 870718 h 6858000"/>
              <a:gd name="connsiteX805" fmla="*/ 5862975 w 7467600"/>
              <a:gd name="connsiteY805" fmla="*/ 869756 h 6858000"/>
              <a:gd name="connsiteX806" fmla="*/ 5920887 w 7467600"/>
              <a:gd name="connsiteY806" fmla="*/ 865929 h 6858000"/>
              <a:gd name="connsiteX807" fmla="*/ 5504425 w 7467600"/>
              <a:gd name="connsiteY807" fmla="*/ 848067 h 6858000"/>
              <a:gd name="connsiteX808" fmla="*/ 3607114 w 7467600"/>
              <a:gd name="connsiteY808" fmla="*/ 467441 h 6858000"/>
              <a:gd name="connsiteX809" fmla="*/ 3296242 w 7467600"/>
              <a:gd name="connsiteY809" fmla="*/ 807991 h 6858000"/>
              <a:gd name="connsiteX810" fmla="*/ 3174674 w 7467600"/>
              <a:gd name="connsiteY810" fmla="*/ 919759 h 6858000"/>
              <a:gd name="connsiteX811" fmla="*/ 3042978 w 7467600"/>
              <a:gd name="connsiteY811" fmla="*/ 1054894 h 6858000"/>
              <a:gd name="connsiteX812" fmla="*/ 2968914 w 7467600"/>
              <a:gd name="connsiteY812" fmla="*/ 1133756 h 6858000"/>
              <a:gd name="connsiteX813" fmla="*/ 3103823 w 7467600"/>
              <a:gd name="connsiteY813" fmla="*/ 1026814 h 6858000"/>
              <a:gd name="connsiteX814" fmla="*/ 3607114 w 7467600"/>
              <a:gd name="connsiteY814" fmla="*/ 467441 h 6858000"/>
              <a:gd name="connsiteX815" fmla="*/ 3744487 w 7467600"/>
              <a:gd name="connsiteY815" fmla="*/ 383136 h 6858000"/>
              <a:gd name="connsiteX816" fmla="*/ 3970213 w 7467600"/>
              <a:gd name="connsiteY816" fmla="*/ 995559 h 6858000"/>
              <a:gd name="connsiteX817" fmla="*/ 3744487 w 7467600"/>
              <a:gd name="connsiteY817" fmla="*/ 383136 h 6858000"/>
              <a:gd name="connsiteX818" fmla="*/ 3624562 w 7467600"/>
              <a:gd name="connsiteY818" fmla="*/ 367041 h 6858000"/>
              <a:gd name="connsiteX819" fmla="*/ 3489712 w 7467600"/>
              <a:gd name="connsiteY819" fmla="*/ 485386 h 6858000"/>
              <a:gd name="connsiteX820" fmla="*/ 3182994 w 7467600"/>
              <a:gd name="connsiteY820" fmla="*/ 828265 h 6858000"/>
              <a:gd name="connsiteX821" fmla="*/ 2892114 w 7467600"/>
              <a:gd name="connsiteY821" fmla="*/ 1172635 h 6858000"/>
              <a:gd name="connsiteX822" fmla="*/ 3021459 w 7467600"/>
              <a:gd name="connsiteY822" fmla="*/ 1035385 h 6858000"/>
              <a:gd name="connsiteX823" fmla="*/ 3153873 w 7467600"/>
              <a:gd name="connsiteY823" fmla="*/ 898971 h 6858000"/>
              <a:gd name="connsiteX824" fmla="*/ 3276511 w 7467600"/>
              <a:gd name="connsiteY824" fmla="*/ 786423 h 6858000"/>
              <a:gd name="connsiteX825" fmla="*/ 3584154 w 7467600"/>
              <a:gd name="connsiteY825" fmla="*/ 448218 h 6858000"/>
              <a:gd name="connsiteX826" fmla="*/ 3624562 w 7467600"/>
              <a:gd name="connsiteY826" fmla="*/ 367041 h 6858000"/>
              <a:gd name="connsiteX827" fmla="*/ 3766672 w 7467600"/>
              <a:gd name="connsiteY827" fmla="*/ 359429 h 6858000"/>
              <a:gd name="connsiteX828" fmla="*/ 3996338 w 7467600"/>
              <a:gd name="connsiteY828" fmla="*/ 968237 h 6858000"/>
              <a:gd name="connsiteX829" fmla="*/ 3766672 w 7467600"/>
              <a:gd name="connsiteY829" fmla="*/ 359429 h 6858000"/>
              <a:gd name="connsiteX830" fmla="*/ 5805386 w 7467600"/>
              <a:gd name="connsiteY830" fmla="*/ 239240 h 6858000"/>
              <a:gd name="connsiteX831" fmla="*/ 5736947 w 7467600"/>
              <a:gd name="connsiteY831" fmla="*/ 261367 h 6858000"/>
              <a:gd name="connsiteX832" fmla="*/ 5427012 w 7467600"/>
              <a:gd name="connsiteY832" fmla="*/ 311272 h 6858000"/>
              <a:gd name="connsiteX833" fmla="*/ 5147818 w 7467600"/>
              <a:gd name="connsiteY833" fmla="*/ 322112 h 6858000"/>
              <a:gd name="connsiteX834" fmla="*/ 5060854 w 7467600"/>
              <a:gd name="connsiteY834" fmla="*/ 311882 h 6858000"/>
              <a:gd name="connsiteX835" fmla="*/ 4945989 w 7467600"/>
              <a:gd name="connsiteY835" fmla="*/ 300516 h 6858000"/>
              <a:gd name="connsiteX836" fmla="*/ 5410479 w 7467600"/>
              <a:gd name="connsiteY836" fmla="*/ 348434 h 6858000"/>
              <a:gd name="connsiteX837" fmla="*/ 5805386 w 7467600"/>
              <a:gd name="connsiteY837" fmla="*/ 239240 h 6858000"/>
              <a:gd name="connsiteX838" fmla="*/ 5905192 w 7467600"/>
              <a:gd name="connsiteY838" fmla="*/ 163079 h 6858000"/>
              <a:gd name="connsiteX839" fmla="*/ 5865655 w 7467600"/>
              <a:gd name="connsiteY839" fmla="*/ 171901 h 6858000"/>
              <a:gd name="connsiteX840" fmla="*/ 5259740 w 7467600"/>
              <a:gd name="connsiteY840" fmla="*/ 257013 h 6858000"/>
              <a:gd name="connsiteX841" fmla="*/ 5208466 w 7467600"/>
              <a:gd name="connsiteY841" fmla="*/ 257550 h 6858000"/>
              <a:gd name="connsiteX842" fmla="*/ 4980204 w 7467600"/>
              <a:gd name="connsiteY842" fmla="*/ 271903 h 6858000"/>
              <a:gd name="connsiteX843" fmla="*/ 5068068 w 7467600"/>
              <a:gd name="connsiteY843" fmla="*/ 282244 h 6858000"/>
              <a:gd name="connsiteX844" fmla="*/ 5153231 w 7467600"/>
              <a:gd name="connsiteY844" fmla="*/ 292240 h 6858000"/>
              <a:gd name="connsiteX845" fmla="*/ 5426491 w 7467600"/>
              <a:gd name="connsiteY845" fmla="*/ 281128 h 6858000"/>
              <a:gd name="connsiteX846" fmla="*/ 5731212 w 7467600"/>
              <a:gd name="connsiteY846" fmla="*/ 231951 h 6858000"/>
              <a:gd name="connsiteX847" fmla="*/ 5905192 w 7467600"/>
              <a:gd name="connsiteY847" fmla="*/ 163079 h 6858000"/>
              <a:gd name="connsiteX848" fmla="*/ 5944437 w 7467600"/>
              <a:gd name="connsiteY848" fmla="*/ 113829 h 6858000"/>
              <a:gd name="connsiteX849" fmla="*/ 5825032 w 7467600"/>
              <a:gd name="connsiteY849" fmla="*/ 146405 h 6858000"/>
              <a:gd name="connsiteX850" fmla="*/ 4955599 w 7467600"/>
              <a:gd name="connsiteY850" fmla="*/ 247008 h 6858000"/>
              <a:gd name="connsiteX851" fmla="*/ 5210104 w 7467600"/>
              <a:gd name="connsiteY851" fmla="*/ 228123 h 6858000"/>
              <a:gd name="connsiteX852" fmla="*/ 5261015 w 7467600"/>
              <a:gd name="connsiteY852" fmla="*/ 227087 h 6858000"/>
              <a:gd name="connsiteX853" fmla="*/ 5861181 w 7467600"/>
              <a:gd name="connsiteY853" fmla="*/ 143093 h 6858000"/>
              <a:gd name="connsiteX854" fmla="*/ 5961252 w 7467600"/>
              <a:gd name="connsiteY854" fmla="*/ 114820 h 6858000"/>
              <a:gd name="connsiteX855" fmla="*/ 5944437 w 7467600"/>
              <a:gd name="connsiteY855" fmla="*/ 113829 h 6858000"/>
              <a:gd name="connsiteX856" fmla="*/ 3882765 w 7467600"/>
              <a:gd name="connsiteY856" fmla="*/ 0 h 6858000"/>
              <a:gd name="connsiteX857" fmla="*/ 3995099 w 7467600"/>
              <a:gd name="connsiteY857" fmla="*/ 0 h 6858000"/>
              <a:gd name="connsiteX858" fmla="*/ 4163818 w 7467600"/>
              <a:gd name="connsiteY858" fmla="*/ 234104 h 6858000"/>
              <a:gd name="connsiteX859" fmla="*/ 4172099 w 7467600"/>
              <a:gd name="connsiteY859" fmla="*/ 234207 h 6858000"/>
              <a:gd name="connsiteX860" fmla="*/ 4784282 w 7467600"/>
              <a:gd name="connsiteY860" fmla="*/ 276561 h 6858000"/>
              <a:gd name="connsiteX861" fmla="*/ 4801687 w 7467600"/>
              <a:gd name="connsiteY861" fmla="*/ 267764 h 6858000"/>
              <a:gd name="connsiteX862" fmla="*/ 6082788 w 7467600"/>
              <a:gd name="connsiteY862" fmla="*/ 64119 h 6858000"/>
              <a:gd name="connsiteX863" fmla="*/ 6099442 w 7467600"/>
              <a:gd name="connsiteY863" fmla="*/ 82568 h 6858000"/>
              <a:gd name="connsiteX864" fmla="*/ 4804137 w 7467600"/>
              <a:gd name="connsiteY864" fmla="*/ 320931 h 6858000"/>
              <a:gd name="connsiteX865" fmla="*/ 4227047 w 7467600"/>
              <a:gd name="connsiteY865" fmla="*/ 313415 h 6858000"/>
              <a:gd name="connsiteX866" fmla="*/ 4346041 w 7467600"/>
              <a:gd name="connsiteY866" fmla="*/ 456086 h 6858000"/>
              <a:gd name="connsiteX867" fmla="*/ 4870967 w 7467600"/>
              <a:gd name="connsiteY867" fmla="*/ 963061 h 6858000"/>
              <a:gd name="connsiteX868" fmla="*/ 4889647 w 7467600"/>
              <a:gd name="connsiteY868" fmla="*/ 957147 h 6858000"/>
              <a:gd name="connsiteX869" fmla="*/ 5422504 w 7467600"/>
              <a:gd name="connsiteY869" fmla="*/ 805191 h 6858000"/>
              <a:gd name="connsiteX870" fmla="*/ 6087656 w 7467600"/>
              <a:gd name="connsiteY870" fmla="*/ 826703 h 6858000"/>
              <a:gd name="connsiteX871" fmla="*/ 6058717 w 7467600"/>
              <a:gd name="connsiteY871" fmla="*/ 865992 h 6858000"/>
              <a:gd name="connsiteX872" fmla="*/ 4974153 w 7467600"/>
              <a:gd name="connsiteY872" fmla="*/ 1045456 h 6858000"/>
              <a:gd name="connsiteX873" fmla="*/ 5627835 w 7467600"/>
              <a:gd name="connsiteY873" fmla="*/ 1472077 h 6858000"/>
              <a:gd name="connsiteX874" fmla="*/ 5629817 w 7467600"/>
              <a:gd name="connsiteY874" fmla="*/ 1471412 h 6858000"/>
              <a:gd name="connsiteX875" fmla="*/ 5634124 w 7467600"/>
              <a:gd name="connsiteY875" fmla="*/ 1470572 h 6858000"/>
              <a:gd name="connsiteX876" fmla="*/ 5755832 w 7467600"/>
              <a:gd name="connsiteY876" fmla="*/ 1383886 h 6858000"/>
              <a:gd name="connsiteX877" fmla="*/ 6014186 w 7467600"/>
              <a:gd name="connsiteY877" fmla="*/ 1279799 h 6858000"/>
              <a:gd name="connsiteX878" fmla="*/ 6901619 w 7467600"/>
              <a:gd name="connsiteY878" fmla="*/ 1047874 h 6858000"/>
              <a:gd name="connsiteX879" fmla="*/ 6931566 w 7467600"/>
              <a:gd name="connsiteY879" fmla="*/ 1062034 h 6858000"/>
              <a:gd name="connsiteX880" fmla="*/ 5790982 w 7467600"/>
              <a:gd name="connsiteY880" fmla="*/ 1561380 h 6858000"/>
              <a:gd name="connsiteX881" fmla="*/ 6188971 w 7467600"/>
              <a:gd name="connsiteY881" fmla="*/ 1755168 h 6858000"/>
              <a:gd name="connsiteX882" fmla="*/ 6202446 w 7467600"/>
              <a:gd name="connsiteY882" fmla="*/ 1752268 h 6858000"/>
              <a:gd name="connsiteX883" fmla="*/ 7179560 w 7467600"/>
              <a:gd name="connsiteY883" fmla="*/ 1467551 h 6858000"/>
              <a:gd name="connsiteX884" fmla="*/ 7158730 w 7467600"/>
              <a:gd name="connsiteY884" fmla="*/ 1507835 h 6858000"/>
              <a:gd name="connsiteX885" fmla="*/ 6326959 w 7467600"/>
              <a:gd name="connsiteY885" fmla="*/ 1817686 h 6858000"/>
              <a:gd name="connsiteX886" fmla="*/ 6537433 w 7467600"/>
              <a:gd name="connsiteY886" fmla="*/ 1907790 h 6858000"/>
              <a:gd name="connsiteX887" fmla="*/ 6550221 w 7467600"/>
              <a:gd name="connsiteY887" fmla="*/ 1910729 h 6858000"/>
              <a:gd name="connsiteX888" fmla="*/ 6964438 w 7467600"/>
              <a:gd name="connsiteY888" fmla="*/ 2209505 h 6858000"/>
              <a:gd name="connsiteX889" fmla="*/ 7367862 w 7467600"/>
              <a:gd name="connsiteY889" fmla="*/ 2806833 h 6858000"/>
              <a:gd name="connsiteX890" fmla="*/ 7364329 w 7467600"/>
              <a:gd name="connsiteY890" fmla="*/ 2826907 h 6858000"/>
              <a:gd name="connsiteX891" fmla="*/ 7290545 w 7467600"/>
              <a:gd name="connsiteY891" fmla="*/ 2850663 h 6858000"/>
              <a:gd name="connsiteX892" fmla="*/ 6472036 w 7467600"/>
              <a:gd name="connsiteY892" fmla="*/ 1959003 h 6858000"/>
              <a:gd name="connsiteX893" fmla="*/ 5792897 w 7467600"/>
              <a:gd name="connsiteY893" fmla="*/ 1647747 h 6858000"/>
              <a:gd name="connsiteX894" fmla="*/ 5842751 w 7467600"/>
              <a:gd name="connsiteY894" fmla="*/ 1816112 h 6858000"/>
              <a:gd name="connsiteX895" fmla="*/ 5847424 w 7467600"/>
              <a:gd name="connsiteY895" fmla="*/ 1815776 h 6858000"/>
              <a:gd name="connsiteX896" fmla="*/ 6399821 w 7467600"/>
              <a:gd name="connsiteY896" fmla="*/ 2344799 h 6858000"/>
              <a:gd name="connsiteX897" fmla="*/ 6323232 w 7467600"/>
              <a:gd name="connsiteY897" fmla="*/ 2389634 h 6858000"/>
              <a:gd name="connsiteX898" fmla="*/ 5942958 w 7467600"/>
              <a:gd name="connsiteY898" fmla="*/ 2077708 h 6858000"/>
              <a:gd name="connsiteX899" fmla="*/ 5921559 w 7467600"/>
              <a:gd name="connsiteY899" fmla="*/ 2378596 h 6858000"/>
              <a:gd name="connsiteX900" fmla="*/ 5817651 w 7467600"/>
              <a:gd name="connsiteY900" fmla="*/ 3023919 h 6858000"/>
              <a:gd name="connsiteX901" fmla="*/ 5729634 w 7467600"/>
              <a:gd name="connsiteY901" fmla="*/ 3051849 h 6858000"/>
              <a:gd name="connsiteX902" fmla="*/ 5611018 w 7467600"/>
              <a:gd name="connsiteY902" fmla="*/ 2316769 h 6858000"/>
              <a:gd name="connsiteX903" fmla="*/ 5687608 w 7467600"/>
              <a:gd name="connsiteY903" fmla="*/ 2039972 h 6858000"/>
              <a:gd name="connsiteX904" fmla="*/ 5657554 w 7467600"/>
              <a:gd name="connsiteY904" fmla="*/ 1576445 h 6858000"/>
              <a:gd name="connsiteX905" fmla="*/ 5150475 w 7467600"/>
              <a:gd name="connsiteY905" fmla="*/ 1274012 h 6858000"/>
              <a:gd name="connsiteX906" fmla="*/ 5349142 w 7467600"/>
              <a:gd name="connsiteY906" fmla="*/ 2204405 h 6858000"/>
              <a:gd name="connsiteX907" fmla="*/ 5262214 w 7467600"/>
              <a:gd name="connsiteY907" fmla="*/ 2233836 h 6858000"/>
              <a:gd name="connsiteX908" fmla="*/ 4981539 w 7467600"/>
              <a:gd name="connsiteY908" fmla="*/ 1542201 h 6858000"/>
              <a:gd name="connsiteX909" fmla="*/ 4958461 w 7467600"/>
              <a:gd name="connsiteY909" fmla="*/ 1136957 h 6858000"/>
              <a:gd name="connsiteX910" fmla="*/ 4655015 w 7467600"/>
              <a:gd name="connsiteY910" fmla="*/ 891426 h 6858000"/>
              <a:gd name="connsiteX911" fmla="*/ 4348002 w 7467600"/>
              <a:gd name="connsiteY911" fmla="*/ 2205895 h 6858000"/>
              <a:gd name="connsiteX912" fmla="*/ 4262250 w 7467600"/>
              <a:gd name="connsiteY912" fmla="*/ 2219972 h 6858000"/>
              <a:gd name="connsiteX913" fmla="*/ 4550611 w 7467600"/>
              <a:gd name="connsiteY913" fmla="*/ 817540 h 6858000"/>
              <a:gd name="connsiteX914" fmla="*/ 4564418 w 7467600"/>
              <a:gd name="connsiteY914" fmla="*/ 808293 h 6858000"/>
              <a:gd name="connsiteX915" fmla="*/ 4266388 w 7467600"/>
              <a:gd name="connsiteY915" fmla="*/ 500083 h 6858000"/>
              <a:gd name="connsiteX916" fmla="*/ 4032842 w 7467600"/>
              <a:gd name="connsiteY916" fmla="*/ 211809 h 6858000"/>
              <a:gd name="connsiteX917" fmla="*/ 3882765 w 7467600"/>
              <a:gd name="connsiteY917" fmla="*/ 0 h 6858000"/>
              <a:gd name="connsiteX918" fmla="*/ 3721337 w 7467600"/>
              <a:gd name="connsiteY918" fmla="*/ 0 h 6858000"/>
              <a:gd name="connsiteX919" fmla="*/ 3797544 w 7467600"/>
              <a:gd name="connsiteY919" fmla="*/ 0 h 6858000"/>
              <a:gd name="connsiteX920" fmla="*/ 3775734 w 7467600"/>
              <a:gd name="connsiteY920" fmla="*/ 95131 h 6858000"/>
              <a:gd name="connsiteX921" fmla="*/ 3724807 w 7467600"/>
              <a:gd name="connsiteY921" fmla="*/ 272257 h 6858000"/>
              <a:gd name="connsiteX922" fmla="*/ 3726844 w 7467600"/>
              <a:gd name="connsiteY922" fmla="*/ 282988 h 6858000"/>
              <a:gd name="connsiteX923" fmla="*/ 3742664 w 7467600"/>
              <a:gd name="connsiteY923" fmla="*/ 279918 h 6858000"/>
              <a:gd name="connsiteX924" fmla="*/ 4103910 w 7467600"/>
              <a:gd name="connsiteY924" fmla="*/ 1161917 h 6858000"/>
              <a:gd name="connsiteX925" fmla="*/ 4020269 w 7467600"/>
              <a:gd name="connsiteY925" fmla="*/ 1200406 h 6858000"/>
              <a:gd name="connsiteX926" fmla="*/ 3674882 w 7467600"/>
              <a:gd name="connsiteY926" fmla="*/ 488524 h 6858000"/>
              <a:gd name="connsiteX927" fmla="*/ 3132682 w 7467600"/>
              <a:gd name="connsiteY927" fmla="*/ 1072284 h 6858000"/>
              <a:gd name="connsiteX928" fmla="*/ 2716346 w 7467600"/>
              <a:gd name="connsiteY928" fmla="*/ 1276376 h 6858000"/>
              <a:gd name="connsiteX929" fmla="*/ 2716772 w 7467600"/>
              <a:gd name="connsiteY929" fmla="*/ 1255462 h 6858000"/>
              <a:gd name="connsiteX930" fmla="*/ 3471096 w 7467600"/>
              <a:gd name="connsiteY930" fmla="*/ 437072 h 6858000"/>
              <a:gd name="connsiteX931" fmla="*/ 3639057 w 7467600"/>
              <a:gd name="connsiteY931" fmla="*/ 286334 h 6858000"/>
              <a:gd name="connsiteX932" fmla="*/ 3640309 w 7467600"/>
              <a:gd name="connsiteY932" fmla="*/ 284664 h 6858000"/>
              <a:gd name="connsiteX933" fmla="*/ 3646022 w 7467600"/>
              <a:gd name="connsiteY933" fmla="*/ 276711 h 6858000"/>
              <a:gd name="connsiteX934" fmla="*/ 3707943 w 7467600"/>
              <a:gd name="connsiteY934" fmla="*/ 65958 h 6858000"/>
              <a:gd name="connsiteX935" fmla="*/ 3721337 w 7467600"/>
              <a:gd name="connsiteY935" fmla="*/ 0 h 6858000"/>
              <a:gd name="connsiteX936" fmla="*/ 2867960 w 7467600"/>
              <a:gd name="connsiteY936" fmla="*/ 0 h 6858000"/>
              <a:gd name="connsiteX937" fmla="*/ 2926351 w 7467600"/>
              <a:gd name="connsiteY937" fmla="*/ 0 h 6858000"/>
              <a:gd name="connsiteX938" fmla="*/ 2902823 w 7467600"/>
              <a:gd name="connsiteY938" fmla="*/ 262929 h 6858000"/>
              <a:gd name="connsiteX939" fmla="*/ 2940663 w 7467600"/>
              <a:gd name="connsiteY939" fmla="*/ 140884 h 6858000"/>
              <a:gd name="connsiteX940" fmla="*/ 2947039 w 7467600"/>
              <a:gd name="connsiteY940" fmla="*/ 122524 h 6858000"/>
              <a:gd name="connsiteX941" fmla="*/ 2984316 w 7467600"/>
              <a:gd name="connsiteY941" fmla="*/ 0 h 6858000"/>
              <a:gd name="connsiteX942" fmla="*/ 3016114 w 7467600"/>
              <a:gd name="connsiteY942" fmla="*/ 0 h 6858000"/>
              <a:gd name="connsiteX943" fmla="*/ 2979949 w 7467600"/>
              <a:gd name="connsiteY943" fmla="*/ 119274 h 6858000"/>
              <a:gd name="connsiteX944" fmla="*/ 3023879 w 7467600"/>
              <a:gd name="connsiteY944" fmla="*/ 0 h 6858000"/>
              <a:gd name="connsiteX945" fmla="*/ 3105400 w 7467600"/>
              <a:gd name="connsiteY945" fmla="*/ 0 h 6858000"/>
              <a:gd name="connsiteX946" fmla="*/ 3094669 w 7467600"/>
              <a:gd name="connsiteY946" fmla="*/ 30308 h 6858000"/>
              <a:gd name="connsiteX947" fmla="*/ 2901945 w 7467600"/>
              <a:gd name="connsiteY947" fmla="*/ 466538 h 6858000"/>
              <a:gd name="connsiteX948" fmla="*/ 2815209 w 7467600"/>
              <a:gd name="connsiteY948" fmla="*/ 497361 h 6858000"/>
              <a:gd name="connsiteX949" fmla="*/ 2844845 w 7467600"/>
              <a:gd name="connsiteY949" fmla="*/ 127638 h 6858000"/>
              <a:gd name="connsiteX950" fmla="*/ 2867960 w 7467600"/>
              <a:gd name="connsiteY950" fmla="*/ 0 h 6858000"/>
              <a:gd name="connsiteX951" fmla="*/ 1057230 w 7467600"/>
              <a:gd name="connsiteY951" fmla="*/ 0 h 6858000"/>
              <a:gd name="connsiteX952" fmla="*/ 1111003 w 7467600"/>
              <a:gd name="connsiteY952" fmla="*/ 0 h 6858000"/>
              <a:gd name="connsiteX953" fmla="*/ 1125553 w 7467600"/>
              <a:gd name="connsiteY953" fmla="*/ 52588 h 6858000"/>
              <a:gd name="connsiteX954" fmla="*/ 1304276 w 7467600"/>
              <a:gd name="connsiteY954" fmla="*/ 476275 h 6858000"/>
              <a:gd name="connsiteX955" fmla="*/ 1492066 w 7467600"/>
              <a:gd name="connsiteY955" fmla="*/ 886333 h 6858000"/>
              <a:gd name="connsiteX956" fmla="*/ 1423698 w 7467600"/>
              <a:gd name="connsiteY956" fmla="*/ 710817 h 6858000"/>
              <a:gd name="connsiteX957" fmla="*/ 1357609 w 7467600"/>
              <a:gd name="connsiteY957" fmla="*/ 532892 h 6858000"/>
              <a:gd name="connsiteX958" fmla="*/ 1309550 w 7467600"/>
              <a:gd name="connsiteY958" fmla="*/ 374031 h 6858000"/>
              <a:gd name="connsiteX959" fmla="*/ 1193673 w 7467600"/>
              <a:gd name="connsiteY959" fmla="*/ 49533 h 6858000"/>
              <a:gd name="connsiteX960" fmla="*/ 1164391 w 7467600"/>
              <a:gd name="connsiteY960" fmla="*/ 0 h 6858000"/>
              <a:gd name="connsiteX961" fmla="*/ 1200666 w 7467600"/>
              <a:gd name="connsiteY961" fmla="*/ 0 h 6858000"/>
              <a:gd name="connsiteX962" fmla="*/ 1223408 w 7467600"/>
              <a:gd name="connsiteY962" fmla="*/ 38996 h 6858000"/>
              <a:gd name="connsiteX963" fmla="*/ 1339635 w 7467600"/>
              <a:gd name="connsiteY963" fmla="*/ 365517 h 6858000"/>
              <a:gd name="connsiteX964" fmla="*/ 1387469 w 7467600"/>
              <a:gd name="connsiteY964" fmla="*/ 523079 h 6858000"/>
              <a:gd name="connsiteX965" fmla="*/ 1452685 w 7467600"/>
              <a:gd name="connsiteY965" fmla="*/ 699806 h 6858000"/>
              <a:gd name="connsiteX966" fmla="*/ 1492092 w 7467600"/>
              <a:gd name="connsiteY966" fmla="*/ 800424 h 6858000"/>
              <a:gd name="connsiteX967" fmla="*/ 1455302 w 7467600"/>
              <a:gd name="connsiteY967" fmla="*/ 632913 h 6858000"/>
              <a:gd name="connsiteX968" fmla="*/ 1222336 w 7467600"/>
              <a:gd name="connsiteY968" fmla="*/ 9480 h 6858000"/>
              <a:gd name="connsiteX969" fmla="*/ 1214634 w 7467600"/>
              <a:gd name="connsiteY969" fmla="*/ 0 h 6858000"/>
              <a:gd name="connsiteX970" fmla="*/ 1289827 w 7467600"/>
              <a:gd name="connsiteY970" fmla="*/ 0 h 6858000"/>
              <a:gd name="connsiteX971" fmla="*/ 1321076 w 7467600"/>
              <a:gd name="connsiteY971" fmla="*/ 59722 h 6858000"/>
              <a:gd name="connsiteX972" fmla="*/ 1512579 w 7467600"/>
              <a:gd name="connsiteY972" fmla="*/ 626441 h 6858000"/>
              <a:gd name="connsiteX973" fmla="*/ 1506076 w 7467600"/>
              <a:gd name="connsiteY973" fmla="*/ 1089289 h 6858000"/>
              <a:gd name="connsiteX974" fmla="*/ 1486346 w 7467600"/>
              <a:gd name="connsiteY974" fmla="*/ 1079919 h 6858000"/>
              <a:gd name="connsiteX975" fmla="*/ 1070511 w 7467600"/>
              <a:gd name="connsiteY975" fmla="*/ 48609 h 6858000"/>
              <a:gd name="connsiteX976" fmla="*/ 1057230 w 7467600"/>
              <a:gd name="connsiteY976" fmla="*/ 0 h 6858000"/>
              <a:gd name="connsiteX977" fmla="*/ 43151 w 7467600"/>
              <a:gd name="connsiteY977" fmla="*/ 0 h 6858000"/>
              <a:gd name="connsiteX978" fmla="*/ 95283 w 7467600"/>
              <a:gd name="connsiteY978" fmla="*/ 0 h 6858000"/>
              <a:gd name="connsiteX979" fmla="*/ 300708 w 7467600"/>
              <a:gd name="connsiteY979" fmla="*/ 154571 h 6858000"/>
              <a:gd name="connsiteX980" fmla="*/ 530414 w 7467600"/>
              <a:gd name="connsiteY980" fmla="*/ 354673 h 6858000"/>
              <a:gd name="connsiteX981" fmla="*/ 333785 w 7467600"/>
              <a:gd name="connsiteY981" fmla="*/ 161564 h 6858000"/>
              <a:gd name="connsiteX982" fmla="*/ 147005 w 7467600"/>
              <a:gd name="connsiteY982" fmla="*/ 0 h 6858000"/>
              <a:gd name="connsiteX983" fmla="*/ 272509 w 7467600"/>
              <a:gd name="connsiteY983" fmla="*/ 0 h 6858000"/>
              <a:gd name="connsiteX984" fmla="*/ 326276 w 7467600"/>
              <a:gd name="connsiteY984" fmla="*/ 45847 h 6858000"/>
              <a:gd name="connsiteX985" fmla="*/ 823759 w 7467600"/>
              <a:gd name="connsiteY985" fmla="*/ 574145 h 6858000"/>
              <a:gd name="connsiteX986" fmla="*/ 811254 w 7467600"/>
              <a:gd name="connsiteY986" fmla="*/ 665546 h 6858000"/>
              <a:gd name="connsiteX987" fmla="*/ 154042 w 7467600"/>
              <a:gd name="connsiteY987" fmla="*/ 261522 h 6858000"/>
              <a:gd name="connsiteX988" fmla="*/ 13550 w 7467600"/>
              <a:gd name="connsiteY988" fmla="*/ 158423 h 6858000"/>
              <a:gd name="connsiteX989" fmla="*/ 0 w 7467600"/>
              <a:gd name="connsiteY989" fmla="*/ 146618 h 6858000"/>
              <a:gd name="connsiteX990" fmla="*/ 0 w 7467600"/>
              <a:gd name="connsiteY990" fmla="*/ 59161 h 6858000"/>
              <a:gd name="connsiteX991" fmla="*/ 45427 w 7467600"/>
              <a:gd name="connsiteY991" fmla="*/ 101078 h 6858000"/>
              <a:gd name="connsiteX992" fmla="*/ 630103 w 7467600"/>
              <a:gd name="connsiteY992" fmla="*/ 485885 h 6858000"/>
              <a:gd name="connsiteX993" fmla="*/ 532040 w 7467600"/>
              <a:gd name="connsiteY993" fmla="*/ 399359 h 6858000"/>
              <a:gd name="connsiteX994" fmla="*/ 517618 w 7467600"/>
              <a:gd name="connsiteY994" fmla="*/ 385726 h 6858000"/>
              <a:gd name="connsiteX995" fmla="*/ 285074 w 7467600"/>
              <a:gd name="connsiteY995" fmla="*/ 182755 h 6858000"/>
              <a:gd name="connsiteX996" fmla="*/ 43151 w 7467600"/>
              <a:gd name="connsiteY996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90188 w 7467600"/>
              <a:gd name="connsiteY4" fmla="*/ 6584365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271814 w 7467600"/>
              <a:gd name="connsiteY16" fmla="*/ 6684601 h 6858000"/>
              <a:gd name="connsiteX17" fmla="*/ 7392158 w 7467600"/>
              <a:gd name="connsiteY17" fmla="*/ 6771365 h 6858000"/>
              <a:gd name="connsiteX18" fmla="*/ 7467600 w 7467600"/>
              <a:gd name="connsiteY18" fmla="*/ 6805948 h 6858000"/>
              <a:gd name="connsiteX19" fmla="*/ 7467600 w 7467600"/>
              <a:gd name="connsiteY19" fmla="*/ 6831490 h 6858000"/>
              <a:gd name="connsiteX20" fmla="*/ 7410696 w 7467600"/>
              <a:gd name="connsiteY20" fmla="*/ 6803861 h 6858000"/>
              <a:gd name="connsiteX21" fmla="*/ 7088673 w 7467600"/>
              <a:gd name="connsiteY21" fmla="*/ 6610396 h 6858000"/>
              <a:gd name="connsiteX22" fmla="*/ 7090188 w 7467600"/>
              <a:gd name="connsiteY22" fmla="*/ 6584365 h 6858000"/>
              <a:gd name="connsiteX23" fmla="*/ 1019354 w 7467600"/>
              <a:gd name="connsiteY23" fmla="*/ 6315006 h 6858000"/>
              <a:gd name="connsiteX24" fmla="*/ 441046 w 7467600"/>
              <a:gd name="connsiteY24" fmla="*/ 6691153 h 6858000"/>
              <a:gd name="connsiteX25" fmla="*/ 1019354 w 7467600"/>
              <a:gd name="connsiteY25" fmla="*/ 6315006 h 6858000"/>
              <a:gd name="connsiteX26" fmla="*/ 991680 w 7467600"/>
              <a:gd name="connsiteY26" fmla="*/ 6298413 h 6858000"/>
              <a:gd name="connsiteX27" fmla="*/ 409060 w 7467600"/>
              <a:gd name="connsiteY27" fmla="*/ 6671470 h 6858000"/>
              <a:gd name="connsiteX28" fmla="*/ 991680 w 7467600"/>
              <a:gd name="connsiteY28" fmla="*/ 6298413 h 6858000"/>
              <a:gd name="connsiteX29" fmla="*/ 103333 w 7467600"/>
              <a:gd name="connsiteY29" fmla="*/ 5699602 h 6858000"/>
              <a:gd name="connsiteX30" fmla="*/ 233938 w 7467600"/>
              <a:gd name="connsiteY30" fmla="*/ 5809416 h 6858000"/>
              <a:gd name="connsiteX31" fmla="*/ 883580 w 7467600"/>
              <a:gd name="connsiteY31" fmla="*/ 6180710 h 6858000"/>
              <a:gd name="connsiteX32" fmla="*/ 487337 w 7467600"/>
              <a:gd name="connsiteY32" fmla="*/ 5950182 h 6858000"/>
              <a:gd name="connsiteX33" fmla="*/ 354051 w 7467600"/>
              <a:gd name="connsiteY33" fmla="*/ 5854912 h 6858000"/>
              <a:gd name="connsiteX34" fmla="*/ 195436 w 7467600"/>
              <a:gd name="connsiteY34" fmla="*/ 5755068 h 6858000"/>
              <a:gd name="connsiteX35" fmla="*/ 103333 w 7467600"/>
              <a:gd name="connsiteY35" fmla="*/ 5699602 h 6858000"/>
              <a:gd name="connsiteX36" fmla="*/ 5539432 w 7467600"/>
              <a:gd name="connsiteY36" fmla="*/ 5642928 h 6858000"/>
              <a:gd name="connsiteX37" fmla="*/ 5555462 w 7467600"/>
              <a:gd name="connsiteY37" fmla="*/ 5694454 h 6858000"/>
              <a:gd name="connsiteX38" fmla="*/ 5828270 w 7467600"/>
              <a:gd name="connsiteY38" fmla="*/ 6320663 h 6858000"/>
              <a:gd name="connsiteX39" fmla="*/ 5947416 w 7467600"/>
              <a:gd name="connsiteY39" fmla="*/ 6574846 h 6858000"/>
              <a:gd name="connsiteX40" fmla="*/ 5539432 w 7467600"/>
              <a:gd name="connsiteY40" fmla="*/ 5642928 h 6858000"/>
              <a:gd name="connsiteX41" fmla="*/ 51253 w 7467600"/>
              <a:gd name="connsiteY41" fmla="*/ 5631825 h 6858000"/>
              <a:gd name="connsiteX42" fmla="*/ 211622 w 7467600"/>
              <a:gd name="connsiteY42" fmla="*/ 5728803 h 6858000"/>
              <a:gd name="connsiteX43" fmla="*/ 371652 w 7467600"/>
              <a:gd name="connsiteY43" fmla="*/ 5829062 h 6858000"/>
              <a:gd name="connsiteX44" fmla="*/ 505903 w 7467600"/>
              <a:gd name="connsiteY44" fmla="*/ 5925221 h 6858000"/>
              <a:gd name="connsiteX45" fmla="*/ 899240 w 7467600"/>
              <a:gd name="connsiteY45" fmla="*/ 6153068 h 6858000"/>
              <a:gd name="connsiteX46" fmla="*/ 988114 w 7467600"/>
              <a:gd name="connsiteY46" fmla="*/ 6174204 h 6858000"/>
              <a:gd name="connsiteX47" fmla="*/ 845971 w 7467600"/>
              <a:gd name="connsiteY47" fmla="*/ 6067177 h 6858000"/>
              <a:gd name="connsiteX48" fmla="*/ 448057 w 7467600"/>
              <a:gd name="connsiteY48" fmla="*/ 5841376 h 6858000"/>
              <a:gd name="connsiteX49" fmla="*/ 51253 w 7467600"/>
              <a:gd name="connsiteY49" fmla="*/ 5631825 h 6858000"/>
              <a:gd name="connsiteX50" fmla="*/ 2606687 w 7467600"/>
              <a:gd name="connsiteY50" fmla="*/ 5630718 h 6858000"/>
              <a:gd name="connsiteX51" fmla="*/ 2645658 w 7467600"/>
              <a:gd name="connsiteY51" fmla="*/ 6640259 h 6858000"/>
              <a:gd name="connsiteX52" fmla="*/ 2606687 w 7467600"/>
              <a:gd name="connsiteY52" fmla="*/ 5630718 h 6858000"/>
              <a:gd name="connsiteX53" fmla="*/ 3642057 w 7467600"/>
              <a:gd name="connsiteY53" fmla="*/ 5573487 h 6858000"/>
              <a:gd name="connsiteX54" fmla="*/ 3632981 w 7467600"/>
              <a:gd name="connsiteY54" fmla="*/ 5579437 h 6858000"/>
              <a:gd name="connsiteX55" fmla="*/ 3382436 w 7467600"/>
              <a:gd name="connsiteY55" fmla="*/ 5952726 h 6858000"/>
              <a:gd name="connsiteX56" fmla="*/ 3191929 w 7467600"/>
              <a:gd name="connsiteY56" fmla="*/ 6662669 h 6858000"/>
              <a:gd name="connsiteX57" fmla="*/ 3369898 w 7467600"/>
              <a:gd name="connsiteY57" fmla="*/ 6081771 h 6858000"/>
              <a:gd name="connsiteX58" fmla="*/ 3642057 w 7467600"/>
              <a:gd name="connsiteY58" fmla="*/ 5573487 h 6858000"/>
              <a:gd name="connsiteX59" fmla="*/ 2650666 w 7467600"/>
              <a:gd name="connsiteY59" fmla="*/ 5530686 h 6858000"/>
              <a:gd name="connsiteX60" fmla="*/ 2650249 w 7467600"/>
              <a:gd name="connsiteY60" fmla="*/ 5532101 h 6858000"/>
              <a:gd name="connsiteX61" fmla="*/ 2663808 w 7467600"/>
              <a:gd name="connsiteY61" fmla="*/ 6535215 h 6858000"/>
              <a:gd name="connsiteX62" fmla="*/ 2665418 w 7467600"/>
              <a:gd name="connsiteY62" fmla="*/ 6132756 h 6858000"/>
              <a:gd name="connsiteX63" fmla="*/ 2650666 w 7467600"/>
              <a:gd name="connsiteY63" fmla="*/ 5530686 h 6858000"/>
              <a:gd name="connsiteX64" fmla="*/ 2680277 w 7467600"/>
              <a:gd name="connsiteY64" fmla="*/ 5479204 h 6858000"/>
              <a:gd name="connsiteX65" fmla="*/ 2678972 w 7467600"/>
              <a:gd name="connsiteY65" fmla="*/ 5481582 h 6858000"/>
              <a:gd name="connsiteX66" fmla="*/ 2696666 w 7467600"/>
              <a:gd name="connsiteY66" fmla="*/ 6133836 h 6858000"/>
              <a:gd name="connsiteX67" fmla="*/ 2695769 w 7467600"/>
              <a:gd name="connsiteY67" fmla="*/ 6390955 h 6858000"/>
              <a:gd name="connsiteX68" fmla="*/ 2739893 w 7467600"/>
              <a:gd name="connsiteY68" fmla="*/ 6108357 h 6858000"/>
              <a:gd name="connsiteX69" fmla="*/ 2680277 w 7467600"/>
              <a:gd name="connsiteY69" fmla="*/ 5479204 h 6858000"/>
              <a:gd name="connsiteX70" fmla="*/ 1132195 w 7467600"/>
              <a:gd name="connsiteY70" fmla="*/ 5467980 h 6858000"/>
              <a:gd name="connsiteX71" fmla="*/ 1679056 w 7467600"/>
              <a:gd name="connsiteY71" fmla="*/ 5516907 h 6858000"/>
              <a:gd name="connsiteX72" fmla="*/ 2128648 w 7467600"/>
              <a:gd name="connsiteY72" fmla="*/ 5474249 h 6858000"/>
              <a:gd name="connsiteX73" fmla="*/ 1825619 w 7467600"/>
              <a:gd name="connsiteY73" fmla="*/ 5478447 h 6858000"/>
              <a:gd name="connsiteX74" fmla="*/ 1737798 w 7467600"/>
              <a:gd name="connsiteY74" fmla="*/ 5483353 h 6858000"/>
              <a:gd name="connsiteX75" fmla="*/ 1132195 w 7467600"/>
              <a:gd name="connsiteY75" fmla="*/ 5467980 h 6858000"/>
              <a:gd name="connsiteX76" fmla="*/ 6861797 w 7467600"/>
              <a:gd name="connsiteY76" fmla="*/ 5419899 h 6858000"/>
              <a:gd name="connsiteX77" fmla="*/ 6879594 w 7467600"/>
              <a:gd name="connsiteY77" fmla="*/ 5424547 h 6858000"/>
              <a:gd name="connsiteX78" fmla="*/ 7379510 w 7467600"/>
              <a:gd name="connsiteY78" fmla="*/ 5755454 h 6858000"/>
              <a:gd name="connsiteX79" fmla="*/ 7467600 w 7467600"/>
              <a:gd name="connsiteY79" fmla="*/ 5845526 h 6858000"/>
              <a:gd name="connsiteX80" fmla="*/ 7467600 w 7467600"/>
              <a:gd name="connsiteY80" fmla="*/ 5925131 h 6858000"/>
              <a:gd name="connsiteX81" fmla="*/ 7271900 w 7467600"/>
              <a:gd name="connsiteY81" fmla="*/ 5734551 h 6858000"/>
              <a:gd name="connsiteX82" fmla="*/ 7015907 w 7467600"/>
              <a:gd name="connsiteY82" fmla="*/ 5541548 h 6858000"/>
              <a:gd name="connsiteX83" fmla="*/ 7259646 w 7467600"/>
              <a:gd name="connsiteY83" fmla="*/ 5765985 h 6858000"/>
              <a:gd name="connsiteX84" fmla="*/ 7467600 w 7467600"/>
              <a:gd name="connsiteY84" fmla="*/ 5971257 h 6858000"/>
              <a:gd name="connsiteX85" fmla="*/ 7467600 w 7467600"/>
              <a:gd name="connsiteY85" fmla="*/ 6012219 h 6858000"/>
              <a:gd name="connsiteX86" fmla="*/ 7240170 w 7467600"/>
              <a:gd name="connsiteY86" fmla="*/ 5787985 h 6858000"/>
              <a:gd name="connsiteX87" fmla="*/ 6946849 w 7467600"/>
              <a:gd name="connsiteY87" fmla="*/ 5523271 h 6858000"/>
              <a:gd name="connsiteX88" fmla="*/ 6946972 w 7467600"/>
              <a:gd name="connsiteY88" fmla="*/ 5526491 h 6858000"/>
              <a:gd name="connsiteX89" fmla="*/ 7105827 w 7467600"/>
              <a:gd name="connsiteY89" fmla="*/ 5718700 h 6858000"/>
              <a:gd name="connsiteX90" fmla="*/ 7126431 w 7467600"/>
              <a:gd name="connsiteY90" fmla="*/ 5737872 h 6858000"/>
              <a:gd name="connsiteX91" fmla="*/ 7356878 w 7467600"/>
              <a:gd name="connsiteY91" fmla="*/ 5981332 h 6858000"/>
              <a:gd name="connsiteX92" fmla="*/ 7467600 w 7467600"/>
              <a:gd name="connsiteY92" fmla="*/ 6117703 h 6858000"/>
              <a:gd name="connsiteX93" fmla="*/ 7467600 w 7467600"/>
              <a:gd name="connsiteY93" fmla="*/ 6163634 h 6858000"/>
              <a:gd name="connsiteX94" fmla="*/ 7403637 w 7467600"/>
              <a:gd name="connsiteY94" fmla="*/ 6083957 h 6858000"/>
              <a:gd name="connsiteX95" fmla="*/ 7254615 w 7467600"/>
              <a:gd name="connsiteY95" fmla="*/ 5911918 h 6858000"/>
              <a:gd name="connsiteX96" fmla="*/ 7312589 w 7467600"/>
              <a:gd name="connsiteY96" fmla="*/ 5982309 h 6858000"/>
              <a:gd name="connsiteX97" fmla="*/ 7448321 w 7467600"/>
              <a:gd name="connsiteY97" fmla="*/ 6190991 h 6858000"/>
              <a:gd name="connsiteX98" fmla="*/ 7467600 w 7467600"/>
              <a:gd name="connsiteY98" fmla="*/ 6221686 h 6858000"/>
              <a:gd name="connsiteX99" fmla="*/ 7467600 w 7467600"/>
              <a:gd name="connsiteY99" fmla="*/ 6334256 h 6858000"/>
              <a:gd name="connsiteX100" fmla="*/ 7454976 w 7467600"/>
              <a:gd name="connsiteY100" fmla="*/ 6318297 h 6858000"/>
              <a:gd name="connsiteX101" fmla="*/ 7042773 w 7467600"/>
              <a:gd name="connsiteY101" fmla="*/ 5734011 h 6858000"/>
              <a:gd name="connsiteX102" fmla="*/ 6844835 w 7467600"/>
              <a:gd name="connsiteY102" fmla="*/ 5424988 h 6858000"/>
              <a:gd name="connsiteX103" fmla="*/ 6861797 w 7467600"/>
              <a:gd name="connsiteY103" fmla="*/ 5419899 h 6858000"/>
              <a:gd name="connsiteX104" fmla="*/ 1456157 w 7467600"/>
              <a:gd name="connsiteY104" fmla="*/ 5371404 h 6858000"/>
              <a:gd name="connsiteX105" fmla="*/ 1244432 w 7467600"/>
              <a:gd name="connsiteY105" fmla="*/ 5385601 h 6858000"/>
              <a:gd name="connsiteX106" fmla="*/ 973990 w 7467600"/>
              <a:gd name="connsiteY106" fmla="*/ 5424940 h 6858000"/>
              <a:gd name="connsiteX107" fmla="*/ 1103809 w 7467600"/>
              <a:gd name="connsiteY107" fmla="*/ 5433720 h 6858000"/>
              <a:gd name="connsiteX108" fmla="*/ 1123454 w 7467600"/>
              <a:gd name="connsiteY108" fmla="*/ 5435727 h 6858000"/>
              <a:gd name="connsiteX109" fmla="*/ 1737017 w 7467600"/>
              <a:gd name="connsiteY109" fmla="*/ 5452183 h 6858000"/>
              <a:gd name="connsiteX110" fmla="*/ 1824397 w 7467600"/>
              <a:gd name="connsiteY110" fmla="*/ 5447757 h 6858000"/>
              <a:gd name="connsiteX111" fmla="*/ 2070059 w 7467600"/>
              <a:gd name="connsiteY111" fmla="*/ 5441660 h 6858000"/>
              <a:gd name="connsiteX112" fmla="*/ 1456157 w 7467600"/>
              <a:gd name="connsiteY112" fmla="*/ 5371404 h 6858000"/>
              <a:gd name="connsiteX113" fmla="*/ 4988186 w 7467600"/>
              <a:gd name="connsiteY113" fmla="*/ 5216467 h 6858000"/>
              <a:gd name="connsiteX114" fmla="*/ 4777334 w 7467600"/>
              <a:gd name="connsiteY114" fmla="*/ 5406072 h 6858000"/>
              <a:gd name="connsiteX115" fmla="*/ 4718341 w 7467600"/>
              <a:gd name="connsiteY115" fmla="*/ 5468043 h 6858000"/>
              <a:gd name="connsiteX116" fmla="*/ 4604655 w 7467600"/>
              <a:gd name="connsiteY116" fmla="*/ 5583434 h 6858000"/>
              <a:gd name="connsiteX117" fmla="*/ 4565074 w 7467600"/>
              <a:gd name="connsiteY117" fmla="*/ 5618550 h 6858000"/>
              <a:gd name="connsiteX118" fmla="*/ 4988186 w 7467600"/>
              <a:gd name="connsiteY118" fmla="*/ 5216467 h 6858000"/>
              <a:gd name="connsiteX119" fmla="*/ 4978032 w 7467600"/>
              <a:gd name="connsiteY119" fmla="*/ 5183809 h 6858000"/>
              <a:gd name="connsiteX120" fmla="*/ 4463413 w 7467600"/>
              <a:gd name="connsiteY120" fmla="*/ 5615162 h 6858000"/>
              <a:gd name="connsiteX121" fmla="*/ 4358134 w 7467600"/>
              <a:gd name="connsiteY121" fmla="*/ 5742791 h 6858000"/>
              <a:gd name="connsiteX122" fmla="*/ 4376219 w 7467600"/>
              <a:gd name="connsiteY122" fmla="*/ 5729027 h 6858000"/>
              <a:gd name="connsiteX123" fmla="*/ 4582340 w 7467600"/>
              <a:gd name="connsiteY123" fmla="*/ 5561037 h 6858000"/>
              <a:gd name="connsiteX124" fmla="*/ 4694684 w 7467600"/>
              <a:gd name="connsiteY124" fmla="*/ 5447098 h 6858000"/>
              <a:gd name="connsiteX125" fmla="*/ 4754123 w 7467600"/>
              <a:gd name="connsiteY125" fmla="*/ 5384643 h 6858000"/>
              <a:gd name="connsiteX126" fmla="*/ 4978032 w 7467600"/>
              <a:gd name="connsiteY126" fmla="*/ 5183809 h 6858000"/>
              <a:gd name="connsiteX127" fmla="*/ 7327465 w 7467600"/>
              <a:gd name="connsiteY127" fmla="*/ 5174181 h 6858000"/>
              <a:gd name="connsiteX128" fmla="*/ 7450656 w 7467600"/>
              <a:gd name="connsiteY128" fmla="*/ 5134750 h 6858000"/>
              <a:gd name="connsiteX129" fmla="*/ 7467600 w 7467600"/>
              <a:gd name="connsiteY129" fmla="*/ 5142496 h 6858000"/>
              <a:gd name="connsiteX130" fmla="*/ 7467600 w 7467600"/>
              <a:gd name="connsiteY130" fmla="*/ 5158623 h 6858000"/>
              <a:gd name="connsiteX131" fmla="*/ 7427076 w 7467600"/>
              <a:gd name="connsiteY131" fmla="*/ 5142684 h 6858000"/>
              <a:gd name="connsiteX132" fmla="*/ 7467600 w 7467600"/>
              <a:gd name="connsiteY132" fmla="*/ 5164774 h 6858000"/>
              <a:gd name="connsiteX133" fmla="*/ 7467600 w 7467600"/>
              <a:gd name="connsiteY133" fmla="*/ 5199146 h 6858000"/>
              <a:gd name="connsiteX134" fmla="*/ 7391022 w 7467600"/>
              <a:gd name="connsiteY134" fmla="*/ 5158141 h 6858000"/>
              <a:gd name="connsiteX135" fmla="*/ 7312201 w 7467600"/>
              <a:gd name="connsiteY135" fmla="*/ 5128278 h 6858000"/>
              <a:gd name="connsiteX136" fmla="*/ 7343603 w 7467600"/>
              <a:gd name="connsiteY136" fmla="*/ 5149746 h 6858000"/>
              <a:gd name="connsiteX137" fmla="*/ 7467600 w 7467600"/>
              <a:gd name="connsiteY137" fmla="*/ 5241225 h 6858000"/>
              <a:gd name="connsiteX138" fmla="*/ 7467600 w 7467600"/>
              <a:gd name="connsiteY138" fmla="*/ 5277736 h 6858000"/>
              <a:gd name="connsiteX139" fmla="*/ 7327465 w 7467600"/>
              <a:gd name="connsiteY139" fmla="*/ 5174181 h 6858000"/>
              <a:gd name="connsiteX140" fmla="*/ 1903353 w 7467600"/>
              <a:gd name="connsiteY140" fmla="*/ 5044827 h 6858000"/>
              <a:gd name="connsiteX141" fmla="*/ 1936931 w 7467600"/>
              <a:gd name="connsiteY141" fmla="*/ 5093954 h 6858000"/>
              <a:gd name="connsiteX142" fmla="*/ 2195868 w 7467600"/>
              <a:gd name="connsiteY142" fmla="*/ 5396574 h 6858000"/>
              <a:gd name="connsiteX143" fmla="*/ 2088852 w 7467600"/>
              <a:gd name="connsiteY143" fmla="*/ 5166123 h 6858000"/>
              <a:gd name="connsiteX144" fmla="*/ 1958241 w 7467600"/>
              <a:gd name="connsiteY144" fmla="*/ 5067955 h 6858000"/>
              <a:gd name="connsiteX145" fmla="*/ 1903353 w 7467600"/>
              <a:gd name="connsiteY145" fmla="*/ 5044827 h 6858000"/>
              <a:gd name="connsiteX146" fmla="*/ 1979378 w 7467600"/>
              <a:gd name="connsiteY146" fmla="*/ 4769504 h 6858000"/>
              <a:gd name="connsiteX147" fmla="*/ 2882120 w 7467600"/>
              <a:gd name="connsiteY147" fmla="*/ 5064547 h 6858000"/>
              <a:gd name="connsiteX148" fmla="*/ 2793103 w 7467600"/>
              <a:gd name="connsiteY148" fmla="*/ 5039699 h 6858000"/>
              <a:gd name="connsiteX149" fmla="*/ 2770041 w 7467600"/>
              <a:gd name="connsiteY149" fmla="*/ 5033634 h 6858000"/>
              <a:gd name="connsiteX150" fmla="*/ 1979378 w 7467600"/>
              <a:gd name="connsiteY150" fmla="*/ 4769504 h 6858000"/>
              <a:gd name="connsiteX151" fmla="*/ 1927410 w 7467600"/>
              <a:gd name="connsiteY151" fmla="*/ 4716164 h 6858000"/>
              <a:gd name="connsiteX152" fmla="*/ 1959587 w 7467600"/>
              <a:gd name="connsiteY152" fmla="*/ 4728849 h 6858000"/>
              <a:gd name="connsiteX153" fmla="*/ 2777707 w 7467600"/>
              <a:gd name="connsiteY153" fmla="*/ 5003991 h 6858000"/>
              <a:gd name="connsiteX154" fmla="*/ 2800768 w 7467600"/>
              <a:gd name="connsiteY154" fmla="*/ 5010056 h 6858000"/>
              <a:gd name="connsiteX155" fmla="*/ 2879408 w 7467600"/>
              <a:gd name="connsiteY155" fmla="*/ 5031590 h 6858000"/>
              <a:gd name="connsiteX156" fmla="*/ 2862295 w 7467600"/>
              <a:gd name="connsiteY156" fmla="*/ 5022958 h 6858000"/>
              <a:gd name="connsiteX157" fmla="*/ 2813343 w 7467600"/>
              <a:gd name="connsiteY157" fmla="*/ 4998369 h 6858000"/>
              <a:gd name="connsiteX158" fmla="*/ 2646245 w 7467600"/>
              <a:gd name="connsiteY158" fmla="*/ 4930999 h 6858000"/>
              <a:gd name="connsiteX159" fmla="*/ 1999243 w 7467600"/>
              <a:gd name="connsiteY159" fmla="*/ 4730524 h 6858000"/>
              <a:gd name="connsiteX160" fmla="*/ 1979527 w 7467600"/>
              <a:gd name="connsiteY160" fmla="*/ 4726651 h 6858000"/>
              <a:gd name="connsiteX161" fmla="*/ 1927410 w 7467600"/>
              <a:gd name="connsiteY161" fmla="*/ 4716164 h 6858000"/>
              <a:gd name="connsiteX162" fmla="*/ 1997014 w 7467600"/>
              <a:gd name="connsiteY162" fmla="*/ 4698007 h 6858000"/>
              <a:gd name="connsiteX163" fmla="*/ 2005458 w 7467600"/>
              <a:gd name="connsiteY163" fmla="*/ 4699540 h 6858000"/>
              <a:gd name="connsiteX164" fmla="*/ 2657186 w 7467600"/>
              <a:gd name="connsiteY164" fmla="*/ 4901687 h 6858000"/>
              <a:gd name="connsiteX165" fmla="*/ 2826662 w 7467600"/>
              <a:gd name="connsiteY165" fmla="*/ 4970362 h 6858000"/>
              <a:gd name="connsiteX166" fmla="*/ 2876100 w 7467600"/>
              <a:gd name="connsiteY166" fmla="*/ 4995397 h 6858000"/>
              <a:gd name="connsiteX167" fmla="*/ 3042600 w 7467600"/>
              <a:gd name="connsiteY167" fmla="*/ 5059532 h 6858000"/>
              <a:gd name="connsiteX168" fmla="*/ 1997014 w 7467600"/>
              <a:gd name="connsiteY168" fmla="*/ 4698007 h 6858000"/>
              <a:gd name="connsiteX169" fmla="*/ 2305292 w 7467600"/>
              <a:gd name="connsiteY169" fmla="*/ 4219492 h 6858000"/>
              <a:gd name="connsiteX170" fmla="*/ 3360922 w 7467600"/>
              <a:gd name="connsiteY170" fmla="*/ 4529373 h 6858000"/>
              <a:gd name="connsiteX171" fmla="*/ 3492420 w 7467600"/>
              <a:gd name="connsiteY171" fmla="*/ 4510145 h 6858000"/>
              <a:gd name="connsiteX172" fmla="*/ 3364086 w 7467600"/>
              <a:gd name="connsiteY172" fmla="*/ 4480340 h 6858000"/>
              <a:gd name="connsiteX173" fmla="*/ 3225818 w 7467600"/>
              <a:gd name="connsiteY173" fmla="*/ 4411822 h 6858000"/>
              <a:gd name="connsiteX174" fmla="*/ 3129696 w 7467600"/>
              <a:gd name="connsiteY174" fmla="*/ 4360704 h 6858000"/>
              <a:gd name="connsiteX175" fmla="*/ 2814545 w 7467600"/>
              <a:gd name="connsiteY175" fmla="*/ 4282955 h 6858000"/>
              <a:gd name="connsiteX176" fmla="*/ 2305292 w 7467600"/>
              <a:gd name="connsiteY176" fmla="*/ 4219492 h 6858000"/>
              <a:gd name="connsiteX177" fmla="*/ 2626982 w 7467600"/>
              <a:gd name="connsiteY177" fmla="*/ 4206450 h 6858000"/>
              <a:gd name="connsiteX178" fmla="*/ 2490617 w 7467600"/>
              <a:gd name="connsiteY178" fmla="*/ 4206951 h 6858000"/>
              <a:gd name="connsiteX179" fmla="*/ 2819869 w 7467600"/>
              <a:gd name="connsiteY179" fmla="*/ 4252936 h 6858000"/>
              <a:gd name="connsiteX180" fmla="*/ 3143018 w 7467600"/>
              <a:gd name="connsiteY180" fmla="*/ 4332698 h 6858000"/>
              <a:gd name="connsiteX181" fmla="*/ 3241520 w 7467600"/>
              <a:gd name="connsiteY181" fmla="*/ 4385112 h 6858000"/>
              <a:gd name="connsiteX182" fmla="*/ 3374575 w 7467600"/>
              <a:gd name="connsiteY182" fmla="*/ 4451517 h 6858000"/>
              <a:gd name="connsiteX183" fmla="*/ 3505221 w 7467600"/>
              <a:gd name="connsiteY183" fmla="*/ 4480757 h 6858000"/>
              <a:gd name="connsiteX184" fmla="*/ 2626982 w 7467600"/>
              <a:gd name="connsiteY184" fmla="*/ 4206450 h 6858000"/>
              <a:gd name="connsiteX185" fmla="*/ 1310106 w 7467600"/>
              <a:gd name="connsiteY185" fmla="*/ 3943217 h 6858000"/>
              <a:gd name="connsiteX186" fmla="*/ 854994 w 7467600"/>
              <a:gd name="connsiteY186" fmla="*/ 4399136 h 6858000"/>
              <a:gd name="connsiteX187" fmla="*/ 742462 w 7467600"/>
              <a:gd name="connsiteY187" fmla="*/ 4594648 h 6858000"/>
              <a:gd name="connsiteX188" fmla="*/ 820602 w 7467600"/>
              <a:gd name="connsiteY188" fmla="*/ 4485915 h 6858000"/>
              <a:gd name="connsiteX189" fmla="*/ 878295 w 7467600"/>
              <a:gd name="connsiteY189" fmla="*/ 4403594 h 6858000"/>
              <a:gd name="connsiteX190" fmla="*/ 1240607 w 7467600"/>
              <a:gd name="connsiteY190" fmla="*/ 4010401 h 6858000"/>
              <a:gd name="connsiteX191" fmla="*/ 1310106 w 7467600"/>
              <a:gd name="connsiteY191" fmla="*/ 3943217 h 6858000"/>
              <a:gd name="connsiteX192" fmla="*/ 1423113 w 7467600"/>
              <a:gd name="connsiteY192" fmla="*/ 3874565 h 6858000"/>
              <a:gd name="connsiteX193" fmla="*/ 1260565 w 7467600"/>
              <a:gd name="connsiteY193" fmla="*/ 4031982 h 6858000"/>
              <a:gd name="connsiteX194" fmla="*/ 901900 w 7467600"/>
              <a:gd name="connsiteY194" fmla="*/ 4421236 h 6858000"/>
              <a:gd name="connsiteX195" fmla="*/ 845044 w 7467600"/>
              <a:gd name="connsiteY195" fmla="*/ 4502436 h 6858000"/>
              <a:gd name="connsiteX196" fmla="*/ 685926 w 7467600"/>
              <a:gd name="connsiteY196" fmla="*/ 4703069 h 6858000"/>
              <a:gd name="connsiteX197" fmla="*/ 684248 w 7467600"/>
              <a:gd name="connsiteY197" fmla="*/ 4706721 h 6858000"/>
              <a:gd name="connsiteX198" fmla="*/ 1423113 w 7467600"/>
              <a:gd name="connsiteY198" fmla="*/ 3874565 h 6858000"/>
              <a:gd name="connsiteX199" fmla="*/ 3316479 w 7467600"/>
              <a:gd name="connsiteY199" fmla="*/ 3872136 h 6858000"/>
              <a:gd name="connsiteX200" fmla="*/ 3546806 w 7467600"/>
              <a:gd name="connsiteY200" fmla="*/ 4356139 h 6858000"/>
              <a:gd name="connsiteX201" fmla="*/ 3364433 w 7467600"/>
              <a:gd name="connsiteY201" fmla="*/ 3953121 h 6858000"/>
              <a:gd name="connsiteX202" fmla="*/ 3316479 w 7467600"/>
              <a:gd name="connsiteY202" fmla="*/ 3872136 h 6858000"/>
              <a:gd name="connsiteX203" fmla="*/ 3291335 w 7467600"/>
              <a:gd name="connsiteY203" fmla="*/ 3767420 h 6858000"/>
              <a:gd name="connsiteX204" fmla="*/ 3390805 w 7467600"/>
              <a:gd name="connsiteY204" fmla="*/ 3937163 h 6858000"/>
              <a:gd name="connsiteX205" fmla="*/ 3579062 w 7467600"/>
              <a:gd name="connsiteY205" fmla="*/ 4359040 h 6858000"/>
              <a:gd name="connsiteX206" fmla="*/ 3467355 w 7467600"/>
              <a:gd name="connsiteY206" fmla="*/ 3988130 h 6858000"/>
              <a:gd name="connsiteX207" fmla="*/ 3310753 w 7467600"/>
              <a:gd name="connsiteY207" fmla="*/ 3787140 h 6858000"/>
              <a:gd name="connsiteX208" fmla="*/ 3291335 w 7467600"/>
              <a:gd name="connsiteY208" fmla="*/ 3767420 h 6858000"/>
              <a:gd name="connsiteX209" fmla="*/ 1635889 w 7467600"/>
              <a:gd name="connsiteY209" fmla="*/ 3709494 h 6858000"/>
              <a:gd name="connsiteX210" fmla="*/ 1634800 w 7467600"/>
              <a:gd name="connsiteY210" fmla="*/ 3731111 h 6858000"/>
              <a:gd name="connsiteX211" fmla="*/ 1635889 w 7467600"/>
              <a:gd name="connsiteY211" fmla="*/ 3709494 h 6858000"/>
              <a:gd name="connsiteX212" fmla="*/ 1510397 w 7467600"/>
              <a:gd name="connsiteY212" fmla="*/ 3684705 h 6858000"/>
              <a:gd name="connsiteX213" fmla="*/ 1146550 w 7467600"/>
              <a:gd name="connsiteY213" fmla="*/ 3802012 h 6858000"/>
              <a:gd name="connsiteX214" fmla="*/ 698834 w 7467600"/>
              <a:gd name="connsiteY214" fmla="*/ 3952272 h 6858000"/>
              <a:gd name="connsiteX215" fmla="*/ 34256 w 7467600"/>
              <a:gd name="connsiteY215" fmla="*/ 4347603 h 6858000"/>
              <a:gd name="connsiteX216" fmla="*/ 527241 w 7467600"/>
              <a:gd name="connsiteY216" fmla="*/ 4065078 h 6858000"/>
              <a:gd name="connsiteX217" fmla="*/ 1510397 w 7467600"/>
              <a:gd name="connsiteY217" fmla="*/ 3684705 h 6858000"/>
              <a:gd name="connsiteX218" fmla="*/ 1313114 w 7467600"/>
              <a:gd name="connsiteY218" fmla="*/ 3655216 h 6858000"/>
              <a:gd name="connsiteX219" fmla="*/ 1109304 w 7467600"/>
              <a:gd name="connsiteY219" fmla="*/ 3669030 h 6858000"/>
              <a:gd name="connsiteX220" fmla="*/ 8129 w 7467600"/>
              <a:gd name="connsiteY220" fmla="*/ 4330519 h 6858000"/>
              <a:gd name="connsiteX221" fmla="*/ 687572 w 7467600"/>
              <a:gd name="connsiteY221" fmla="*/ 3925629 h 6858000"/>
              <a:gd name="connsiteX222" fmla="*/ 1138365 w 7467600"/>
              <a:gd name="connsiteY222" fmla="*/ 3774515 h 6858000"/>
              <a:gd name="connsiteX223" fmla="*/ 1505579 w 7467600"/>
              <a:gd name="connsiteY223" fmla="*/ 3655526 h 6858000"/>
              <a:gd name="connsiteX224" fmla="*/ 1313114 w 7467600"/>
              <a:gd name="connsiteY224" fmla="*/ 3655216 h 6858000"/>
              <a:gd name="connsiteX225" fmla="*/ 3655073 w 7467600"/>
              <a:gd name="connsiteY225" fmla="*/ 3650884 h 6858000"/>
              <a:gd name="connsiteX226" fmla="*/ 3989938 w 7467600"/>
              <a:gd name="connsiteY226" fmla="*/ 3991685 h 6858000"/>
              <a:gd name="connsiteX227" fmla="*/ 4393907 w 7467600"/>
              <a:gd name="connsiteY227" fmla="*/ 4261258 h 6858000"/>
              <a:gd name="connsiteX228" fmla="*/ 4648051 w 7467600"/>
              <a:gd name="connsiteY228" fmla="*/ 4374051 h 6858000"/>
              <a:gd name="connsiteX229" fmla="*/ 4383389 w 7467600"/>
              <a:gd name="connsiteY229" fmla="*/ 4184369 h 6858000"/>
              <a:gd name="connsiteX230" fmla="*/ 4165508 w 7467600"/>
              <a:gd name="connsiteY230" fmla="*/ 4035196 h 6858000"/>
              <a:gd name="connsiteX231" fmla="*/ 4068162 w 7467600"/>
              <a:gd name="connsiteY231" fmla="*/ 3953394 h 6858000"/>
              <a:gd name="connsiteX232" fmla="*/ 3981416 w 7467600"/>
              <a:gd name="connsiteY232" fmla="*/ 3880482 h 6858000"/>
              <a:gd name="connsiteX233" fmla="*/ 3800147 w 7467600"/>
              <a:gd name="connsiteY233" fmla="*/ 3749872 h 6858000"/>
              <a:gd name="connsiteX234" fmla="*/ 3655073 w 7467600"/>
              <a:gd name="connsiteY234" fmla="*/ 3650884 h 6858000"/>
              <a:gd name="connsiteX235" fmla="*/ 3670252 w 7467600"/>
              <a:gd name="connsiteY235" fmla="*/ 3622798 h 6858000"/>
              <a:gd name="connsiteX236" fmla="*/ 3817258 w 7467600"/>
              <a:gd name="connsiteY236" fmla="*/ 3723577 h 6858000"/>
              <a:gd name="connsiteX237" fmla="*/ 4000461 w 7467600"/>
              <a:gd name="connsiteY237" fmla="*/ 3855966 h 6858000"/>
              <a:gd name="connsiteX238" fmla="*/ 4088180 w 7467600"/>
              <a:gd name="connsiteY238" fmla="*/ 3929774 h 6858000"/>
              <a:gd name="connsiteX239" fmla="*/ 4184555 w 7467600"/>
              <a:gd name="connsiteY239" fmla="*/ 4010683 h 6858000"/>
              <a:gd name="connsiteX240" fmla="*/ 4399563 w 7467600"/>
              <a:gd name="connsiteY240" fmla="*/ 4158106 h 6858000"/>
              <a:gd name="connsiteX241" fmla="*/ 4684469 w 7467600"/>
              <a:gd name="connsiteY241" fmla="*/ 4364680 h 6858000"/>
              <a:gd name="connsiteX242" fmla="*/ 4690271 w 7467600"/>
              <a:gd name="connsiteY242" fmla="*/ 4370034 h 6858000"/>
              <a:gd name="connsiteX243" fmla="*/ 4136093 w 7467600"/>
              <a:gd name="connsiteY243" fmla="*/ 3858466 h 6858000"/>
              <a:gd name="connsiteX244" fmla="*/ 3670252 w 7467600"/>
              <a:gd name="connsiteY244" fmla="*/ 3622798 h 6858000"/>
              <a:gd name="connsiteX245" fmla="*/ 4440129 w 7467600"/>
              <a:gd name="connsiteY245" fmla="*/ 3448571 h 6858000"/>
              <a:gd name="connsiteX246" fmla="*/ 4856525 w 7467600"/>
              <a:gd name="connsiteY246" fmla="*/ 3915351 h 6858000"/>
              <a:gd name="connsiteX247" fmla="*/ 5059055 w 7467600"/>
              <a:gd name="connsiteY247" fmla="*/ 4108918 h 6858000"/>
              <a:gd name="connsiteX248" fmla="*/ 5290070 w 7467600"/>
              <a:gd name="connsiteY248" fmla="*/ 4263619 h 6858000"/>
              <a:gd name="connsiteX249" fmla="*/ 4834991 w 7467600"/>
              <a:gd name="connsiteY249" fmla="*/ 3830985 h 6858000"/>
              <a:gd name="connsiteX250" fmla="*/ 4440129 w 7467600"/>
              <a:gd name="connsiteY250" fmla="*/ 3448571 h 6858000"/>
              <a:gd name="connsiteX251" fmla="*/ 4441737 w 7467600"/>
              <a:gd name="connsiteY251" fmla="*/ 3399734 h 6858000"/>
              <a:gd name="connsiteX252" fmla="*/ 4431236 w 7467600"/>
              <a:gd name="connsiteY252" fmla="*/ 3400954 h 6858000"/>
              <a:gd name="connsiteX253" fmla="*/ 4557150 w 7467600"/>
              <a:gd name="connsiteY253" fmla="*/ 3510023 h 6858000"/>
              <a:gd name="connsiteX254" fmla="*/ 4856936 w 7467600"/>
              <a:gd name="connsiteY254" fmla="*/ 3809146 h 6858000"/>
              <a:gd name="connsiteX255" fmla="*/ 5111996 w 7467600"/>
              <a:gd name="connsiteY255" fmla="*/ 4065759 h 6858000"/>
              <a:gd name="connsiteX256" fmla="*/ 5388878 w 7467600"/>
              <a:gd name="connsiteY256" fmla="*/ 4300185 h 6858000"/>
              <a:gd name="connsiteX257" fmla="*/ 5425556 w 7467600"/>
              <a:gd name="connsiteY257" fmla="*/ 4308967 h 6858000"/>
              <a:gd name="connsiteX258" fmla="*/ 4943646 w 7467600"/>
              <a:gd name="connsiteY258" fmla="*/ 3822916 h 6858000"/>
              <a:gd name="connsiteX259" fmla="*/ 4594837 w 7467600"/>
              <a:gd name="connsiteY259" fmla="*/ 3532274 h 6858000"/>
              <a:gd name="connsiteX260" fmla="*/ 4441737 w 7467600"/>
              <a:gd name="connsiteY260" fmla="*/ 3399734 h 6858000"/>
              <a:gd name="connsiteX261" fmla="*/ 5425834 w 7467600"/>
              <a:gd name="connsiteY261" fmla="*/ 3162785 h 6858000"/>
              <a:gd name="connsiteX262" fmla="*/ 5401644 w 7467600"/>
              <a:gd name="connsiteY262" fmla="*/ 3617847 h 6858000"/>
              <a:gd name="connsiteX263" fmla="*/ 5467256 w 7467600"/>
              <a:gd name="connsiteY263" fmla="*/ 4175494 h 6858000"/>
              <a:gd name="connsiteX264" fmla="*/ 5448069 w 7467600"/>
              <a:gd name="connsiteY264" fmla="*/ 3567554 h 6858000"/>
              <a:gd name="connsiteX265" fmla="*/ 5425834 w 7467600"/>
              <a:gd name="connsiteY265" fmla="*/ 3162785 h 6858000"/>
              <a:gd name="connsiteX266" fmla="*/ 1318687 w 7467600"/>
              <a:gd name="connsiteY266" fmla="*/ 3113840 h 6858000"/>
              <a:gd name="connsiteX267" fmla="*/ 1066793 w 7467600"/>
              <a:gd name="connsiteY267" fmla="*/ 3212171 h 6858000"/>
              <a:gd name="connsiteX268" fmla="*/ 993319 w 7467600"/>
              <a:gd name="connsiteY268" fmla="*/ 3247648 h 6858000"/>
              <a:gd name="connsiteX269" fmla="*/ 853081 w 7467600"/>
              <a:gd name="connsiteY269" fmla="*/ 3312410 h 6858000"/>
              <a:gd name="connsiteX270" fmla="*/ 805957 w 7467600"/>
              <a:gd name="connsiteY270" fmla="*/ 3330443 h 6858000"/>
              <a:gd name="connsiteX271" fmla="*/ 1318687 w 7467600"/>
              <a:gd name="connsiteY271" fmla="*/ 3113840 h 6858000"/>
              <a:gd name="connsiteX272" fmla="*/ 5453702 w 7467600"/>
              <a:gd name="connsiteY272" fmla="*/ 3090882 h 6858000"/>
              <a:gd name="connsiteX273" fmla="*/ 5480135 w 7467600"/>
              <a:gd name="connsiteY273" fmla="*/ 3565802 h 6858000"/>
              <a:gd name="connsiteX274" fmla="*/ 5499023 w 7467600"/>
              <a:gd name="connsiteY274" fmla="*/ 4166310 h 6858000"/>
              <a:gd name="connsiteX275" fmla="*/ 5547022 w 7467600"/>
              <a:gd name="connsiteY275" fmla="*/ 3607838 h 6858000"/>
              <a:gd name="connsiteX276" fmla="*/ 5515964 w 7467600"/>
              <a:gd name="connsiteY276" fmla="*/ 3378541 h 6858000"/>
              <a:gd name="connsiteX277" fmla="*/ 5453702 w 7467600"/>
              <a:gd name="connsiteY277" fmla="*/ 3090882 h 6858000"/>
              <a:gd name="connsiteX278" fmla="*/ 1238695 w 7467600"/>
              <a:gd name="connsiteY278" fmla="*/ 3076820 h 6858000"/>
              <a:gd name="connsiteX279" fmla="*/ 716371 w 7467600"/>
              <a:gd name="connsiteY279" fmla="*/ 3293249 h 6858000"/>
              <a:gd name="connsiteX280" fmla="*/ 579522 w 7467600"/>
              <a:gd name="connsiteY280" fmla="*/ 3371759 h 6858000"/>
              <a:gd name="connsiteX281" fmla="*/ 600288 w 7467600"/>
              <a:gd name="connsiteY281" fmla="*/ 3365555 h 6858000"/>
              <a:gd name="connsiteX282" fmla="*/ 840692 w 7467600"/>
              <a:gd name="connsiteY282" fmla="*/ 3284921 h 6858000"/>
              <a:gd name="connsiteX283" fmla="*/ 979248 w 7467600"/>
              <a:gd name="connsiteY283" fmla="*/ 3221003 h 6858000"/>
              <a:gd name="connsiteX284" fmla="*/ 1053282 w 7467600"/>
              <a:gd name="connsiteY284" fmla="*/ 3185247 h 6858000"/>
              <a:gd name="connsiteX285" fmla="*/ 1320603 w 7467600"/>
              <a:gd name="connsiteY285" fmla="*/ 3081281 h 6858000"/>
              <a:gd name="connsiteX286" fmla="*/ 1238695 w 7467600"/>
              <a:gd name="connsiteY286" fmla="*/ 3076820 h 6858000"/>
              <a:gd name="connsiteX287" fmla="*/ 5425627 w 7467600"/>
              <a:gd name="connsiteY287" fmla="*/ 2954192 h 6858000"/>
              <a:gd name="connsiteX288" fmla="*/ 5470770 w 7467600"/>
              <a:gd name="connsiteY288" fmla="*/ 3005435 h 6858000"/>
              <a:gd name="connsiteX289" fmla="*/ 5519779 w 7467600"/>
              <a:gd name="connsiteY289" fmla="*/ 4359223 h 6858000"/>
              <a:gd name="connsiteX290" fmla="*/ 5520293 w 7467600"/>
              <a:gd name="connsiteY290" fmla="*/ 4360602 h 6858000"/>
              <a:gd name="connsiteX291" fmla="*/ 5767221 w 7467600"/>
              <a:gd name="connsiteY291" fmla="*/ 4665564 h 6858000"/>
              <a:gd name="connsiteX292" fmla="*/ 6937169 w 7467600"/>
              <a:gd name="connsiteY292" fmla="*/ 4815941 h 6858000"/>
              <a:gd name="connsiteX293" fmla="*/ 6953922 w 7467600"/>
              <a:gd name="connsiteY293" fmla="*/ 4890068 h 6858000"/>
              <a:gd name="connsiteX294" fmla="*/ 6071359 w 7467600"/>
              <a:gd name="connsiteY294" fmla="*/ 4770770 h 6858000"/>
              <a:gd name="connsiteX295" fmla="*/ 6038839 w 7467600"/>
              <a:gd name="connsiteY295" fmla="*/ 4764474 h 6858000"/>
              <a:gd name="connsiteX296" fmla="*/ 6038706 w 7467600"/>
              <a:gd name="connsiteY296" fmla="*/ 4763847 h 6858000"/>
              <a:gd name="connsiteX297" fmla="*/ 6037784 w 7467600"/>
              <a:gd name="connsiteY297" fmla="*/ 4764270 h 6858000"/>
              <a:gd name="connsiteX298" fmla="*/ 6038839 w 7467600"/>
              <a:gd name="connsiteY298" fmla="*/ 4764474 h 6858000"/>
              <a:gd name="connsiteX299" fmla="*/ 6040338 w 7467600"/>
              <a:gd name="connsiteY299" fmla="*/ 4771418 h 6858000"/>
              <a:gd name="connsiteX300" fmla="*/ 6024488 w 7467600"/>
              <a:gd name="connsiteY300" fmla="*/ 4809903 h 6858000"/>
              <a:gd name="connsiteX301" fmla="*/ 5599771 w 7467600"/>
              <a:gd name="connsiteY301" fmla="*/ 5509652 h 6858000"/>
              <a:gd name="connsiteX302" fmla="*/ 5548843 w 7467600"/>
              <a:gd name="connsiteY302" fmla="*/ 5563845 h 6858000"/>
              <a:gd name="connsiteX303" fmla="*/ 5940952 w 7467600"/>
              <a:gd name="connsiteY303" fmla="*/ 6250028 h 6858000"/>
              <a:gd name="connsiteX304" fmla="*/ 6043441 w 7467600"/>
              <a:gd name="connsiteY304" fmla="*/ 6665847 h 6858000"/>
              <a:gd name="connsiteX305" fmla="*/ 6093432 w 7467600"/>
              <a:gd name="connsiteY305" fmla="*/ 6858000 h 6858000"/>
              <a:gd name="connsiteX306" fmla="*/ 6034344 w 7467600"/>
              <a:gd name="connsiteY306" fmla="*/ 6858000 h 6858000"/>
              <a:gd name="connsiteX307" fmla="*/ 6026679 w 7467600"/>
              <a:gd name="connsiteY307" fmla="*/ 6836959 h 6858000"/>
              <a:gd name="connsiteX308" fmla="*/ 5800441 w 7467600"/>
              <a:gd name="connsiteY308" fmla="*/ 6335286 h 6858000"/>
              <a:gd name="connsiteX309" fmla="*/ 5526562 w 7467600"/>
              <a:gd name="connsiteY309" fmla="*/ 5705388 h 6858000"/>
              <a:gd name="connsiteX310" fmla="*/ 5519640 w 7467600"/>
              <a:gd name="connsiteY310" fmla="*/ 5683774 h 6858000"/>
              <a:gd name="connsiteX311" fmla="*/ 5844559 w 7467600"/>
              <a:gd name="connsiteY311" fmla="*/ 6553349 h 6858000"/>
              <a:gd name="connsiteX312" fmla="*/ 5975994 w 7467600"/>
              <a:gd name="connsiteY312" fmla="*/ 6858000 h 6858000"/>
              <a:gd name="connsiteX313" fmla="*/ 5898547 w 7467600"/>
              <a:gd name="connsiteY313" fmla="*/ 6858000 h 6858000"/>
              <a:gd name="connsiteX314" fmla="*/ 5682041 w 7467600"/>
              <a:gd name="connsiteY314" fmla="*/ 6355860 h 6858000"/>
              <a:gd name="connsiteX315" fmla="*/ 5461758 w 7467600"/>
              <a:gd name="connsiteY315" fmla="*/ 5820220 h 6858000"/>
              <a:gd name="connsiteX316" fmla="*/ 5237282 w 7467600"/>
              <a:gd name="connsiteY316" fmla="*/ 6579086 h 6858000"/>
              <a:gd name="connsiteX317" fmla="*/ 5115009 w 7467600"/>
              <a:gd name="connsiteY317" fmla="*/ 6858000 h 6858000"/>
              <a:gd name="connsiteX318" fmla="*/ 5028074 w 7467600"/>
              <a:gd name="connsiteY318" fmla="*/ 6858000 h 6858000"/>
              <a:gd name="connsiteX319" fmla="*/ 5079508 w 7467600"/>
              <a:gd name="connsiteY319" fmla="*/ 6749074 h 6858000"/>
              <a:gd name="connsiteX320" fmla="*/ 5371846 w 7467600"/>
              <a:gd name="connsiteY320" fmla="*/ 5924413 h 6858000"/>
              <a:gd name="connsiteX321" fmla="*/ 5270512 w 7467600"/>
              <a:gd name="connsiteY321" fmla="*/ 6138975 h 6858000"/>
              <a:gd name="connsiteX322" fmla="*/ 5062409 w 7467600"/>
              <a:gd name="connsiteY322" fmla="*/ 6653544 h 6858000"/>
              <a:gd name="connsiteX323" fmla="*/ 5036628 w 7467600"/>
              <a:gd name="connsiteY323" fmla="*/ 6754247 h 6858000"/>
              <a:gd name="connsiteX324" fmla="*/ 5009112 w 7467600"/>
              <a:gd name="connsiteY324" fmla="*/ 6858000 h 6858000"/>
              <a:gd name="connsiteX325" fmla="*/ 4976679 w 7467600"/>
              <a:gd name="connsiteY325" fmla="*/ 6858000 h 6858000"/>
              <a:gd name="connsiteX326" fmla="*/ 5006537 w 7467600"/>
              <a:gd name="connsiteY326" fmla="*/ 6747068 h 6858000"/>
              <a:gd name="connsiteX327" fmla="*/ 5032723 w 7467600"/>
              <a:gd name="connsiteY327" fmla="*/ 6644957 h 6858000"/>
              <a:gd name="connsiteX328" fmla="*/ 5242949 w 7467600"/>
              <a:gd name="connsiteY328" fmla="*/ 6125175 h 6858000"/>
              <a:gd name="connsiteX329" fmla="*/ 5286321 w 7467600"/>
              <a:gd name="connsiteY329" fmla="*/ 6033555 h 6858000"/>
              <a:gd name="connsiteX330" fmla="*/ 5008210 w 7467600"/>
              <a:gd name="connsiteY330" fmla="*/ 6649194 h 6858000"/>
              <a:gd name="connsiteX331" fmla="*/ 4986321 w 7467600"/>
              <a:gd name="connsiteY331" fmla="*/ 6765687 h 6858000"/>
              <a:gd name="connsiteX332" fmla="*/ 4973474 w 7467600"/>
              <a:gd name="connsiteY332" fmla="*/ 6858000 h 6858000"/>
              <a:gd name="connsiteX333" fmla="*/ 4907178 w 7467600"/>
              <a:gd name="connsiteY333" fmla="*/ 6858000 h 6858000"/>
              <a:gd name="connsiteX334" fmla="*/ 4910810 w 7467600"/>
              <a:gd name="connsiteY334" fmla="*/ 6829660 h 6858000"/>
              <a:gd name="connsiteX335" fmla="*/ 4987461 w 7467600"/>
              <a:gd name="connsiteY335" fmla="*/ 6432994 h 6858000"/>
              <a:gd name="connsiteX336" fmla="*/ 5179262 w 7467600"/>
              <a:gd name="connsiteY336" fmla="*/ 6035044 h 6858000"/>
              <a:gd name="connsiteX337" fmla="*/ 4689678 w 7467600"/>
              <a:gd name="connsiteY337" fmla="*/ 6440241 h 6858000"/>
              <a:gd name="connsiteX338" fmla="*/ 4477543 w 7467600"/>
              <a:gd name="connsiteY338" fmla="*/ 6674836 h 6858000"/>
              <a:gd name="connsiteX339" fmla="*/ 4329957 w 7467600"/>
              <a:gd name="connsiteY339" fmla="*/ 6858000 h 6858000"/>
              <a:gd name="connsiteX340" fmla="*/ 4218595 w 7467600"/>
              <a:gd name="connsiteY340" fmla="*/ 6858000 h 6858000"/>
              <a:gd name="connsiteX341" fmla="*/ 4368888 w 7467600"/>
              <a:gd name="connsiteY341" fmla="*/ 6668412 h 6858000"/>
              <a:gd name="connsiteX342" fmla="*/ 4563091 w 7467600"/>
              <a:gd name="connsiteY342" fmla="*/ 6442508 h 6858000"/>
              <a:gd name="connsiteX343" fmla="*/ 5387324 w 7467600"/>
              <a:gd name="connsiteY343" fmla="*/ 5705830 h 6858000"/>
              <a:gd name="connsiteX344" fmla="*/ 5073620 w 7467600"/>
              <a:gd name="connsiteY344" fmla="*/ 5955437 h 6858000"/>
              <a:gd name="connsiteX345" fmla="*/ 4689789 w 7467600"/>
              <a:gd name="connsiteY345" fmla="*/ 6268382 h 6858000"/>
              <a:gd name="connsiteX346" fmla="*/ 4418722 w 7467600"/>
              <a:gd name="connsiteY346" fmla="*/ 6570886 h 6858000"/>
              <a:gd name="connsiteX347" fmla="*/ 4214944 w 7467600"/>
              <a:gd name="connsiteY347" fmla="*/ 6858000 h 6858000"/>
              <a:gd name="connsiteX348" fmla="*/ 4177898 w 7467600"/>
              <a:gd name="connsiteY348" fmla="*/ 6858000 h 6858000"/>
              <a:gd name="connsiteX349" fmla="*/ 4391597 w 7467600"/>
              <a:gd name="connsiteY349" fmla="*/ 6556370 h 6858000"/>
              <a:gd name="connsiteX350" fmla="*/ 4668889 w 7467600"/>
              <a:gd name="connsiteY350" fmla="*/ 6246399 h 6858000"/>
              <a:gd name="connsiteX351" fmla="*/ 5055427 w 7467600"/>
              <a:gd name="connsiteY351" fmla="*/ 5931476 h 6858000"/>
              <a:gd name="connsiteX352" fmla="*/ 5371814 w 7467600"/>
              <a:gd name="connsiteY352" fmla="*/ 5678975 h 6858000"/>
              <a:gd name="connsiteX353" fmla="*/ 4987918 w 7467600"/>
              <a:gd name="connsiteY353" fmla="*/ 5838701 h 6858000"/>
              <a:gd name="connsiteX354" fmla="*/ 4317146 w 7467600"/>
              <a:gd name="connsiteY354" fmla="*/ 6587716 h 6858000"/>
              <a:gd name="connsiteX355" fmla="*/ 4171627 w 7467600"/>
              <a:gd name="connsiteY355" fmla="*/ 6858000 h 6858000"/>
              <a:gd name="connsiteX356" fmla="*/ 4081585 w 7467600"/>
              <a:gd name="connsiteY356" fmla="*/ 6858000 h 6858000"/>
              <a:gd name="connsiteX357" fmla="*/ 4238603 w 7467600"/>
              <a:gd name="connsiteY357" fmla="*/ 6559341 h 6858000"/>
              <a:gd name="connsiteX358" fmla="*/ 4778333 w 7467600"/>
              <a:gd name="connsiteY358" fmla="*/ 5873626 h 6858000"/>
              <a:gd name="connsiteX359" fmla="*/ 5414185 w 7467600"/>
              <a:gd name="connsiteY359" fmla="*/ 5573882 h 6858000"/>
              <a:gd name="connsiteX360" fmla="*/ 5959648 w 7467600"/>
              <a:gd name="connsiteY360" fmla="*/ 4760797 h 6858000"/>
              <a:gd name="connsiteX361" fmla="*/ 5355019 w 7467600"/>
              <a:gd name="connsiteY361" fmla="*/ 4734672 h 6858000"/>
              <a:gd name="connsiteX362" fmla="*/ 5083565 w 7467600"/>
              <a:gd name="connsiteY362" fmla="*/ 5179121 h 6858000"/>
              <a:gd name="connsiteX363" fmla="*/ 4713577 w 7467600"/>
              <a:gd name="connsiteY363" fmla="*/ 5616803 h 6858000"/>
              <a:gd name="connsiteX364" fmla="*/ 3989559 w 7467600"/>
              <a:gd name="connsiteY364" fmla="*/ 6145945 h 6858000"/>
              <a:gd name="connsiteX365" fmla="*/ 3939824 w 7467600"/>
              <a:gd name="connsiteY365" fmla="*/ 6066900 h 6858000"/>
              <a:gd name="connsiteX366" fmla="*/ 4584537 w 7467600"/>
              <a:gd name="connsiteY366" fmla="*/ 5324826 h 6858000"/>
              <a:gd name="connsiteX367" fmla="*/ 5037105 w 7467600"/>
              <a:gd name="connsiteY367" fmla="*/ 5088765 h 6858000"/>
              <a:gd name="connsiteX368" fmla="*/ 5039930 w 7467600"/>
              <a:gd name="connsiteY368" fmla="*/ 5089585 h 6858000"/>
              <a:gd name="connsiteX369" fmla="*/ 5263764 w 7467600"/>
              <a:gd name="connsiteY369" fmla="*/ 4735525 h 6858000"/>
              <a:gd name="connsiteX370" fmla="*/ 4086300 w 7467600"/>
              <a:gd name="connsiteY370" fmla="*/ 4884599 h 6858000"/>
              <a:gd name="connsiteX371" fmla="*/ 4085485 w 7467600"/>
              <a:gd name="connsiteY371" fmla="*/ 4899070 h 6858000"/>
              <a:gd name="connsiteX372" fmla="*/ 3871915 w 7467600"/>
              <a:gd name="connsiteY372" fmla="*/ 5253645 h 6858000"/>
              <a:gd name="connsiteX373" fmla="*/ 3799374 w 7467600"/>
              <a:gd name="connsiteY373" fmla="*/ 5466127 h 6858000"/>
              <a:gd name="connsiteX374" fmla="*/ 3498850 w 7467600"/>
              <a:gd name="connsiteY374" fmla="*/ 6661888 h 6858000"/>
              <a:gd name="connsiteX375" fmla="*/ 3399216 w 7467600"/>
              <a:gd name="connsiteY375" fmla="*/ 6858000 h 6858000"/>
              <a:gd name="connsiteX376" fmla="*/ 3303688 w 7467600"/>
              <a:gd name="connsiteY376" fmla="*/ 6858000 h 6858000"/>
              <a:gd name="connsiteX377" fmla="*/ 3391774 w 7467600"/>
              <a:gd name="connsiteY377" fmla="*/ 6697181 h 6858000"/>
              <a:gd name="connsiteX378" fmla="*/ 3735540 w 7467600"/>
              <a:gd name="connsiteY378" fmla="*/ 5546923 h 6858000"/>
              <a:gd name="connsiteX379" fmla="*/ 3729438 w 7467600"/>
              <a:gd name="connsiteY379" fmla="*/ 5569058 h 6858000"/>
              <a:gd name="connsiteX380" fmla="*/ 3707782 w 7467600"/>
              <a:gd name="connsiteY380" fmla="*/ 5644908 h 6858000"/>
              <a:gd name="connsiteX381" fmla="*/ 3583827 w 7467600"/>
              <a:gd name="connsiteY381" fmla="*/ 6039215 h 6858000"/>
              <a:gd name="connsiteX382" fmla="*/ 3547861 w 7467600"/>
              <a:gd name="connsiteY382" fmla="*/ 6129609 h 6858000"/>
              <a:gd name="connsiteX383" fmla="*/ 3490905 w 7467600"/>
              <a:gd name="connsiteY383" fmla="*/ 6277660 h 6858000"/>
              <a:gd name="connsiteX384" fmla="*/ 3455859 w 7467600"/>
              <a:gd name="connsiteY384" fmla="*/ 6391301 h 6858000"/>
              <a:gd name="connsiteX385" fmla="*/ 3429112 w 7467600"/>
              <a:gd name="connsiteY385" fmla="*/ 6479469 h 6858000"/>
              <a:gd name="connsiteX386" fmla="*/ 3304862 w 7467600"/>
              <a:gd name="connsiteY386" fmla="*/ 6796476 h 6858000"/>
              <a:gd name="connsiteX387" fmla="*/ 3276071 w 7467600"/>
              <a:gd name="connsiteY387" fmla="*/ 6858000 h 6858000"/>
              <a:gd name="connsiteX388" fmla="*/ 3240805 w 7467600"/>
              <a:gd name="connsiteY388" fmla="*/ 6858000 h 6858000"/>
              <a:gd name="connsiteX389" fmla="*/ 3275917 w 7467600"/>
              <a:gd name="connsiteY389" fmla="*/ 6783192 h 6858000"/>
              <a:gd name="connsiteX390" fmla="*/ 3399358 w 7467600"/>
              <a:gd name="connsiteY390" fmla="*/ 6469011 h 6858000"/>
              <a:gd name="connsiteX391" fmla="*/ 3425650 w 7467600"/>
              <a:gd name="connsiteY391" fmla="*/ 6381333 h 6858000"/>
              <a:gd name="connsiteX392" fmla="*/ 3460661 w 7467600"/>
              <a:gd name="connsiteY392" fmla="*/ 6266763 h 6858000"/>
              <a:gd name="connsiteX393" fmla="*/ 3518021 w 7467600"/>
              <a:gd name="connsiteY393" fmla="*/ 6117298 h 6858000"/>
              <a:gd name="connsiteX394" fmla="*/ 3554035 w 7467600"/>
              <a:gd name="connsiteY394" fmla="*/ 6027832 h 6858000"/>
              <a:gd name="connsiteX395" fmla="*/ 3677174 w 7467600"/>
              <a:gd name="connsiteY395" fmla="*/ 5636351 h 6858000"/>
              <a:gd name="connsiteX396" fmla="*/ 3698819 w 7467600"/>
              <a:gd name="connsiteY396" fmla="*/ 5560503 h 6858000"/>
              <a:gd name="connsiteX397" fmla="*/ 3702094 w 7467600"/>
              <a:gd name="connsiteY397" fmla="*/ 5549194 h 6858000"/>
              <a:gd name="connsiteX398" fmla="*/ 3398355 w 7467600"/>
              <a:gd name="connsiteY398" fmla="*/ 6094603 h 6858000"/>
              <a:gd name="connsiteX399" fmla="*/ 3193941 w 7467600"/>
              <a:gd name="connsiteY399" fmla="*/ 6798775 h 6858000"/>
              <a:gd name="connsiteX400" fmla="*/ 3184140 w 7467600"/>
              <a:gd name="connsiteY400" fmla="*/ 6858000 h 6858000"/>
              <a:gd name="connsiteX401" fmla="*/ 3099978 w 7467600"/>
              <a:gd name="connsiteY401" fmla="*/ 6858000 h 6858000"/>
              <a:gd name="connsiteX402" fmla="*/ 3101556 w 7467600"/>
              <a:gd name="connsiteY402" fmla="*/ 6843337 h 6858000"/>
              <a:gd name="connsiteX403" fmla="*/ 3370162 w 7467600"/>
              <a:gd name="connsiteY403" fmla="*/ 5785550 h 6858000"/>
              <a:gd name="connsiteX404" fmla="*/ 3746477 w 7467600"/>
              <a:gd name="connsiteY404" fmla="*/ 5377889 h 6858000"/>
              <a:gd name="connsiteX405" fmla="*/ 3863399 w 7467600"/>
              <a:gd name="connsiteY405" fmla="*/ 5087257 h 6858000"/>
              <a:gd name="connsiteX406" fmla="*/ 3968712 w 7467600"/>
              <a:gd name="connsiteY406" fmla="*/ 4913989 h 6858000"/>
              <a:gd name="connsiteX407" fmla="*/ 2792390 w 7467600"/>
              <a:gd name="connsiteY407" fmla="*/ 5382974 h 6858000"/>
              <a:gd name="connsiteX408" fmla="*/ 2714982 w 7467600"/>
              <a:gd name="connsiteY408" fmla="*/ 5427051 h 6858000"/>
              <a:gd name="connsiteX409" fmla="*/ 2813361 w 7467600"/>
              <a:gd name="connsiteY409" fmla="*/ 6023912 h 6858000"/>
              <a:gd name="connsiteX410" fmla="*/ 2688430 w 7467600"/>
              <a:gd name="connsiteY410" fmla="*/ 6801564 h 6858000"/>
              <a:gd name="connsiteX411" fmla="*/ 2629626 w 7467600"/>
              <a:gd name="connsiteY411" fmla="*/ 6763394 h 6858000"/>
              <a:gd name="connsiteX412" fmla="*/ 2565328 w 7467600"/>
              <a:gd name="connsiteY412" fmla="*/ 5516399 h 6858000"/>
              <a:gd name="connsiteX413" fmla="*/ 1922999 w 7467600"/>
              <a:gd name="connsiteY413" fmla="*/ 5980343 h 6858000"/>
              <a:gd name="connsiteX414" fmla="*/ 1950261 w 7467600"/>
              <a:gd name="connsiteY414" fmla="*/ 6405858 h 6858000"/>
              <a:gd name="connsiteX415" fmla="*/ 2365554 w 7467600"/>
              <a:gd name="connsiteY415" fmla="*/ 6759107 h 6858000"/>
              <a:gd name="connsiteX416" fmla="*/ 2424142 w 7467600"/>
              <a:gd name="connsiteY416" fmla="*/ 6858000 h 6858000"/>
              <a:gd name="connsiteX417" fmla="*/ 2395994 w 7467600"/>
              <a:gd name="connsiteY417" fmla="*/ 6858000 h 6858000"/>
              <a:gd name="connsiteX418" fmla="*/ 2392863 w 7467600"/>
              <a:gd name="connsiteY418" fmla="*/ 6852964 h 6858000"/>
              <a:gd name="connsiteX419" fmla="*/ 2017589 w 7467600"/>
              <a:gd name="connsiteY419" fmla="*/ 6493982 h 6858000"/>
              <a:gd name="connsiteX420" fmla="*/ 2147336 w 7467600"/>
              <a:gd name="connsiteY420" fmla="*/ 6594052 h 6858000"/>
              <a:gd name="connsiteX421" fmla="*/ 2207047 w 7467600"/>
              <a:gd name="connsiteY421" fmla="*/ 6654540 h 6858000"/>
              <a:gd name="connsiteX422" fmla="*/ 2299106 w 7467600"/>
              <a:gd name="connsiteY422" fmla="*/ 6778931 h 6858000"/>
              <a:gd name="connsiteX423" fmla="*/ 2314430 w 7467600"/>
              <a:gd name="connsiteY423" fmla="*/ 6801144 h 6858000"/>
              <a:gd name="connsiteX424" fmla="*/ 2352406 w 7467600"/>
              <a:gd name="connsiteY424" fmla="*/ 6858000 h 6858000"/>
              <a:gd name="connsiteX425" fmla="*/ 2314492 w 7467600"/>
              <a:gd name="connsiteY425" fmla="*/ 6858000 h 6858000"/>
              <a:gd name="connsiteX426" fmla="*/ 2288095 w 7467600"/>
              <a:gd name="connsiteY426" fmla="*/ 6818030 h 6858000"/>
              <a:gd name="connsiteX427" fmla="*/ 2272768 w 7467600"/>
              <a:gd name="connsiteY427" fmla="*/ 6795822 h 6858000"/>
              <a:gd name="connsiteX428" fmla="*/ 2182715 w 7467600"/>
              <a:gd name="connsiteY428" fmla="*/ 6675071 h 6858000"/>
              <a:gd name="connsiteX429" fmla="*/ 2032061 w 7467600"/>
              <a:gd name="connsiteY429" fmla="*/ 6541380 h 6858000"/>
              <a:gd name="connsiteX430" fmla="*/ 2257220 w 7467600"/>
              <a:gd name="connsiteY430" fmla="*/ 6826257 h 6858000"/>
              <a:gd name="connsiteX431" fmla="*/ 2281324 w 7467600"/>
              <a:gd name="connsiteY431" fmla="*/ 6858000 h 6858000"/>
              <a:gd name="connsiteX432" fmla="*/ 2242860 w 7467600"/>
              <a:gd name="connsiteY432" fmla="*/ 6858000 h 6858000"/>
              <a:gd name="connsiteX433" fmla="*/ 2232818 w 7467600"/>
              <a:gd name="connsiteY433" fmla="*/ 6844926 h 6858000"/>
              <a:gd name="connsiteX434" fmla="*/ 1990172 w 7467600"/>
              <a:gd name="connsiteY434" fmla="*/ 6542121 h 6858000"/>
              <a:gd name="connsiteX435" fmla="*/ 2124090 w 7467600"/>
              <a:gd name="connsiteY435" fmla="*/ 6761017 h 6858000"/>
              <a:gd name="connsiteX436" fmla="*/ 2200380 w 7467600"/>
              <a:gd name="connsiteY436" fmla="*/ 6858000 h 6858000"/>
              <a:gd name="connsiteX437" fmla="*/ 2147507 w 7467600"/>
              <a:gd name="connsiteY437" fmla="*/ 6858000 h 6858000"/>
              <a:gd name="connsiteX438" fmla="*/ 2070668 w 7467600"/>
              <a:gd name="connsiteY438" fmla="*/ 6761520 h 6858000"/>
              <a:gd name="connsiteX439" fmla="*/ 1975142 w 7467600"/>
              <a:gd name="connsiteY439" fmla="*/ 6585570 h 6858000"/>
              <a:gd name="connsiteX440" fmla="*/ 2050035 w 7467600"/>
              <a:gd name="connsiteY440" fmla="*/ 6813345 h 6858000"/>
              <a:gd name="connsiteX441" fmla="*/ 2063025 w 7467600"/>
              <a:gd name="connsiteY441" fmla="*/ 6858000 h 6858000"/>
              <a:gd name="connsiteX442" fmla="*/ 2021675 w 7467600"/>
              <a:gd name="connsiteY442" fmla="*/ 6858000 h 6858000"/>
              <a:gd name="connsiteX443" fmla="*/ 2019308 w 7467600"/>
              <a:gd name="connsiteY443" fmla="*/ 6847118 h 6858000"/>
              <a:gd name="connsiteX444" fmla="*/ 1938835 w 7467600"/>
              <a:gd name="connsiteY444" fmla="*/ 6551160 h 6858000"/>
              <a:gd name="connsiteX445" fmla="*/ 1953230 w 7467600"/>
              <a:gd name="connsiteY445" fmla="*/ 6759699 h 6858000"/>
              <a:gd name="connsiteX446" fmla="*/ 1956763 w 7467600"/>
              <a:gd name="connsiteY446" fmla="*/ 6778191 h 6858000"/>
              <a:gd name="connsiteX447" fmla="*/ 1967925 w 7467600"/>
              <a:gd name="connsiteY447" fmla="*/ 6858000 h 6858000"/>
              <a:gd name="connsiteX448" fmla="*/ 1936622 w 7467600"/>
              <a:gd name="connsiteY448" fmla="*/ 6858000 h 6858000"/>
              <a:gd name="connsiteX449" fmla="*/ 1926261 w 7467600"/>
              <a:gd name="connsiteY449" fmla="*/ 6784064 h 6858000"/>
              <a:gd name="connsiteX450" fmla="*/ 1922724 w 7467600"/>
              <a:gd name="connsiteY450" fmla="*/ 6765577 h 6858000"/>
              <a:gd name="connsiteX451" fmla="*/ 1904650 w 7467600"/>
              <a:gd name="connsiteY451" fmla="*/ 6639616 h 6858000"/>
              <a:gd name="connsiteX452" fmla="*/ 1885273 w 7467600"/>
              <a:gd name="connsiteY452" fmla="*/ 6858000 h 6858000"/>
              <a:gd name="connsiteX453" fmla="*/ 1854363 w 7467600"/>
              <a:gd name="connsiteY453" fmla="*/ 6858000 h 6858000"/>
              <a:gd name="connsiteX454" fmla="*/ 1880391 w 7467600"/>
              <a:gd name="connsiteY454" fmla="*/ 6603796 h 6858000"/>
              <a:gd name="connsiteX455" fmla="*/ 1818273 w 7467600"/>
              <a:gd name="connsiteY455" fmla="*/ 6715729 h 6858000"/>
              <a:gd name="connsiteX456" fmla="*/ 1794691 w 7467600"/>
              <a:gd name="connsiteY456" fmla="*/ 6843239 h 6858000"/>
              <a:gd name="connsiteX457" fmla="*/ 1794914 w 7467600"/>
              <a:gd name="connsiteY457" fmla="*/ 6858000 h 6858000"/>
              <a:gd name="connsiteX458" fmla="*/ 1746128 w 7467600"/>
              <a:gd name="connsiteY458" fmla="*/ 6858000 h 6858000"/>
              <a:gd name="connsiteX459" fmla="*/ 1753934 w 7467600"/>
              <a:gd name="connsiteY459" fmla="*/ 6724796 h 6858000"/>
              <a:gd name="connsiteX460" fmla="*/ 1792053 w 7467600"/>
              <a:gd name="connsiteY460" fmla="*/ 6572396 h 6858000"/>
              <a:gd name="connsiteX461" fmla="*/ 1862248 w 7467600"/>
              <a:gd name="connsiteY461" fmla="*/ 6266397 h 6858000"/>
              <a:gd name="connsiteX462" fmla="*/ 1862250 w 7467600"/>
              <a:gd name="connsiteY462" fmla="*/ 6033531 h 6858000"/>
              <a:gd name="connsiteX463" fmla="*/ 1211999 w 7467600"/>
              <a:gd name="connsiteY463" fmla="*/ 6683610 h 6858000"/>
              <a:gd name="connsiteX464" fmla="*/ 1213266 w 7467600"/>
              <a:gd name="connsiteY464" fmla="*/ 6691947 h 6858000"/>
              <a:gd name="connsiteX465" fmla="*/ 1203370 w 7467600"/>
              <a:gd name="connsiteY465" fmla="*/ 6850676 h 6858000"/>
              <a:gd name="connsiteX466" fmla="*/ 1203671 w 7467600"/>
              <a:gd name="connsiteY466" fmla="*/ 6858000 h 6858000"/>
              <a:gd name="connsiteX467" fmla="*/ 1143180 w 7467600"/>
              <a:gd name="connsiteY467" fmla="*/ 6858000 h 6858000"/>
              <a:gd name="connsiteX468" fmla="*/ 1142176 w 7467600"/>
              <a:gd name="connsiteY468" fmla="*/ 6766045 h 6858000"/>
              <a:gd name="connsiteX469" fmla="*/ 1067484 w 7467600"/>
              <a:gd name="connsiteY469" fmla="*/ 6858000 h 6858000"/>
              <a:gd name="connsiteX470" fmla="*/ 953928 w 7467600"/>
              <a:gd name="connsiteY470" fmla="*/ 6858000 h 6858000"/>
              <a:gd name="connsiteX471" fmla="*/ 959715 w 7467600"/>
              <a:gd name="connsiteY471" fmla="*/ 6850185 h 6858000"/>
              <a:gd name="connsiteX472" fmla="*/ 1483788 w 7467600"/>
              <a:gd name="connsiteY472" fmla="*/ 6259174 h 6858000"/>
              <a:gd name="connsiteX473" fmla="*/ 1100671 w 7467600"/>
              <a:gd name="connsiteY473" fmla="*/ 6252137 h 6858000"/>
              <a:gd name="connsiteX474" fmla="*/ 1090144 w 7467600"/>
              <a:gd name="connsiteY474" fmla="*/ 6256748 h 6858000"/>
              <a:gd name="connsiteX475" fmla="*/ 1095872 w 7467600"/>
              <a:gd name="connsiteY475" fmla="*/ 6271892 h 6858000"/>
              <a:gd name="connsiteX476" fmla="*/ 262785 w 7467600"/>
              <a:gd name="connsiteY476" fmla="*/ 6845450 h 6858000"/>
              <a:gd name="connsiteX477" fmla="*/ 209968 w 7467600"/>
              <a:gd name="connsiteY477" fmla="*/ 6770713 h 6858000"/>
              <a:gd name="connsiteX478" fmla="*/ 873460 w 7467600"/>
              <a:gd name="connsiteY478" fmla="*/ 6253768 h 6858000"/>
              <a:gd name="connsiteX479" fmla="*/ 192686 w 7467600"/>
              <a:gd name="connsiteY479" fmla="*/ 5849257 h 6858000"/>
              <a:gd name="connsiteX480" fmla="*/ 4696 w 7467600"/>
              <a:gd name="connsiteY480" fmla="*/ 5697668 h 6858000"/>
              <a:gd name="connsiteX481" fmla="*/ 0 w 7467600"/>
              <a:gd name="connsiteY481" fmla="*/ 5689984 h 6858000"/>
              <a:gd name="connsiteX482" fmla="*/ 0 w 7467600"/>
              <a:gd name="connsiteY482" fmla="*/ 5513472 h 6858000"/>
              <a:gd name="connsiteX483" fmla="*/ 174101 w 7467600"/>
              <a:gd name="connsiteY483" fmla="*/ 5620277 h 6858000"/>
              <a:gd name="connsiteX484" fmla="*/ 891800 w 7467600"/>
              <a:gd name="connsiteY484" fmla="*/ 6036935 h 6858000"/>
              <a:gd name="connsiteX485" fmla="*/ 1072219 w 7467600"/>
              <a:gd name="connsiteY485" fmla="*/ 6169443 h 6858000"/>
              <a:gd name="connsiteX486" fmla="*/ 1074117 w 7467600"/>
              <a:gd name="connsiteY486" fmla="*/ 6170301 h 6858000"/>
              <a:gd name="connsiteX487" fmla="*/ 1083114 w 7467600"/>
              <a:gd name="connsiteY487" fmla="*/ 6174131 h 6858000"/>
              <a:gd name="connsiteX488" fmla="*/ 1543010 w 7467600"/>
              <a:gd name="connsiteY488" fmla="*/ 6191140 h 6858000"/>
              <a:gd name="connsiteX489" fmla="*/ 1551080 w 7467600"/>
              <a:gd name="connsiteY489" fmla="*/ 6195006 h 6858000"/>
              <a:gd name="connsiteX490" fmla="*/ 2345443 w 7467600"/>
              <a:gd name="connsiteY490" fmla="*/ 5549882 h 6858000"/>
              <a:gd name="connsiteX491" fmla="*/ 1721499 w 7467600"/>
              <a:gd name="connsiteY491" fmla="*/ 5599969 h 6858000"/>
              <a:gd name="connsiteX492" fmla="*/ 767716 w 7467600"/>
              <a:gd name="connsiteY492" fmla="*/ 5472768 h 6858000"/>
              <a:gd name="connsiteX493" fmla="*/ 722147 w 7467600"/>
              <a:gd name="connsiteY493" fmla="*/ 5393091 h 6858000"/>
              <a:gd name="connsiteX494" fmla="*/ 1485552 w 7467600"/>
              <a:gd name="connsiteY494" fmla="*/ 5313202 h 6858000"/>
              <a:gd name="connsiteX495" fmla="*/ 2143004 w 7467600"/>
              <a:gd name="connsiteY495" fmla="*/ 5402420 h 6858000"/>
              <a:gd name="connsiteX496" fmla="*/ 1933391 w 7467600"/>
              <a:gd name="connsiteY496" fmla="*/ 5156971 h 6858000"/>
              <a:gd name="connsiteX497" fmla="*/ 1827118 w 7467600"/>
              <a:gd name="connsiteY497" fmla="*/ 4968410 h 6858000"/>
              <a:gd name="connsiteX498" fmla="*/ 1837349 w 7467600"/>
              <a:gd name="connsiteY498" fmla="*/ 4956357 h 6858000"/>
              <a:gd name="connsiteX499" fmla="*/ 2162835 w 7467600"/>
              <a:gd name="connsiteY499" fmla="*/ 5187853 h 6858000"/>
              <a:gd name="connsiteX500" fmla="*/ 2257167 w 7467600"/>
              <a:gd name="connsiteY500" fmla="*/ 5462123 h 6858000"/>
              <a:gd name="connsiteX501" fmla="*/ 2261598 w 7467600"/>
              <a:gd name="connsiteY501" fmla="*/ 5467998 h 6858000"/>
              <a:gd name="connsiteX502" fmla="*/ 2437177 w 7467600"/>
              <a:gd name="connsiteY502" fmla="*/ 5479608 h 6858000"/>
              <a:gd name="connsiteX503" fmla="*/ 2445247 w 7467600"/>
              <a:gd name="connsiteY503" fmla="*/ 5483476 h 6858000"/>
              <a:gd name="connsiteX504" fmla="*/ 2743626 w 7467600"/>
              <a:gd name="connsiteY504" fmla="*/ 5304819 h 6858000"/>
              <a:gd name="connsiteX505" fmla="*/ 3048102 w 7467600"/>
              <a:gd name="connsiteY505" fmla="*/ 5150595 h 6858000"/>
              <a:gd name="connsiteX506" fmla="*/ 1799414 w 7467600"/>
              <a:gd name="connsiteY506" fmla="*/ 4694732 h 6858000"/>
              <a:gd name="connsiteX507" fmla="*/ 1771735 w 7467600"/>
              <a:gd name="connsiteY507" fmla="*/ 4619929 h 6858000"/>
              <a:gd name="connsiteX508" fmla="*/ 3104273 w 7467600"/>
              <a:gd name="connsiteY508" fmla="*/ 5076159 h 6858000"/>
              <a:gd name="connsiteX509" fmla="*/ 3113245 w 7467600"/>
              <a:gd name="connsiteY509" fmla="*/ 5090705 h 6858000"/>
              <a:gd name="connsiteX510" fmla="*/ 3126294 w 7467600"/>
              <a:gd name="connsiteY510" fmla="*/ 5114400 h 6858000"/>
              <a:gd name="connsiteX511" fmla="*/ 3937433 w 7467600"/>
              <a:gd name="connsiteY511" fmla="*/ 4830473 h 6858000"/>
              <a:gd name="connsiteX512" fmla="*/ 3590475 w 7467600"/>
              <a:gd name="connsiteY512" fmla="*/ 4597974 h 6858000"/>
              <a:gd name="connsiteX513" fmla="*/ 3100264 w 7467600"/>
              <a:gd name="connsiteY513" fmla="*/ 4579845 h 6858000"/>
              <a:gd name="connsiteX514" fmla="*/ 2183576 w 7467600"/>
              <a:gd name="connsiteY514" fmla="*/ 4227150 h 6858000"/>
              <a:gd name="connsiteX515" fmla="*/ 2151029 w 7467600"/>
              <a:gd name="connsiteY515" fmla="*/ 4146947 h 6858000"/>
              <a:gd name="connsiteX516" fmla="*/ 3563434 w 7467600"/>
              <a:gd name="connsiteY516" fmla="*/ 4469115 h 6858000"/>
              <a:gd name="connsiteX517" fmla="*/ 3177952 w 7467600"/>
              <a:gd name="connsiteY517" fmla="*/ 3657386 h 6858000"/>
              <a:gd name="connsiteX518" fmla="*/ 3189263 w 7467600"/>
              <a:gd name="connsiteY518" fmla="*/ 3625726 h 6858000"/>
              <a:gd name="connsiteX519" fmla="*/ 3560912 w 7467600"/>
              <a:gd name="connsiteY519" fmla="*/ 4079863 h 6858000"/>
              <a:gd name="connsiteX520" fmla="*/ 3626636 w 7467600"/>
              <a:gd name="connsiteY520" fmla="*/ 4512230 h 6858000"/>
              <a:gd name="connsiteX521" fmla="*/ 3653088 w 7467600"/>
              <a:gd name="connsiteY521" fmla="*/ 4521417 h 6858000"/>
              <a:gd name="connsiteX522" fmla="*/ 3988128 w 7467600"/>
              <a:gd name="connsiteY522" fmla="*/ 4817267 h 6858000"/>
              <a:gd name="connsiteX523" fmla="*/ 4830582 w 7467600"/>
              <a:gd name="connsiteY523" fmla="*/ 4676000 h 6858000"/>
              <a:gd name="connsiteX524" fmla="*/ 4830100 w 7467600"/>
              <a:gd name="connsiteY524" fmla="*/ 4675554 h 6858000"/>
              <a:gd name="connsiteX525" fmla="*/ 4036318 w 7467600"/>
              <a:gd name="connsiteY525" fmla="*/ 4147013 h 6858000"/>
              <a:gd name="connsiteX526" fmla="*/ 3432098 w 7467600"/>
              <a:gd name="connsiteY526" fmla="*/ 3537312 h 6858000"/>
              <a:gd name="connsiteX527" fmla="*/ 3446761 w 7467600"/>
              <a:gd name="connsiteY527" fmla="*/ 3461278 h 6858000"/>
              <a:gd name="connsiteX528" fmla="*/ 4419733 w 7467600"/>
              <a:gd name="connsiteY528" fmla="*/ 3963555 h 6858000"/>
              <a:gd name="connsiteX529" fmla="*/ 4781371 w 7467600"/>
              <a:gd name="connsiteY529" fmla="*/ 4458604 h 6858000"/>
              <a:gd name="connsiteX530" fmla="*/ 4780440 w 7467600"/>
              <a:gd name="connsiteY530" fmla="*/ 4470290 h 6858000"/>
              <a:gd name="connsiteX531" fmla="*/ 4898954 w 7467600"/>
              <a:gd name="connsiteY531" fmla="*/ 4662092 h 6858000"/>
              <a:gd name="connsiteX532" fmla="*/ 4900699 w 7467600"/>
              <a:gd name="connsiteY532" fmla="*/ 4670867 h 6858000"/>
              <a:gd name="connsiteX533" fmla="*/ 5714511 w 7467600"/>
              <a:gd name="connsiteY533" fmla="*/ 4663483 h 6858000"/>
              <a:gd name="connsiteX534" fmla="*/ 5464793 w 7467600"/>
              <a:gd name="connsiteY534" fmla="*/ 4393556 h 6858000"/>
              <a:gd name="connsiteX535" fmla="*/ 5461897 w 7467600"/>
              <a:gd name="connsiteY535" fmla="*/ 4390879 h 6858000"/>
              <a:gd name="connsiteX536" fmla="*/ 4294126 w 7467600"/>
              <a:gd name="connsiteY536" fmla="*/ 3303048 h 6858000"/>
              <a:gd name="connsiteX537" fmla="*/ 4305321 w 7467600"/>
              <a:gd name="connsiteY537" fmla="*/ 3256953 h 6858000"/>
              <a:gd name="connsiteX538" fmla="*/ 4949299 w 7467600"/>
              <a:gd name="connsiteY538" fmla="*/ 3766336 h 6858000"/>
              <a:gd name="connsiteX539" fmla="*/ 5291452 w 7467600"/>
              <a:gd name="connsiteY539" fmla="*/ 4076801 h 6858000"/>
              <a:gd name="connsiteX540" fmla="*/ 5434998 w 7467600"/>
              <a:gd name="connsiteY540" fmla="*/ 4254100 h 6858000"/>
              <a:gd name="connsiteX541" fmla="*/ 5351015 w 7467600"/>
              <a:gd name="connsiteY541" fmla="*/ 3760989 h 6858000"/>
              <a:gd name="connsiteX542" fmla="*/ 5413780 w 7467600"/>
              <a:gd name="connsiteY542" fmla="*/ 2966265 h 6858000"/>
              <a:gd name="connsiteX543" fmla="*/ 5425627 w 7467600"/>
              <a:gd name="connsiteY543" fmla="*/ 2954192 h 6858000"/>
              <a:gd name="connsiteX544" fmla="*/ 6604735 w 7467600"/>
              <a:gd name="connsiteY544" fmla="*/ 2041381 h 6858000"/>
              <a:gd name="connsiteX545" fmla="*/ 7204487 w 7467600"/>
              <a:gd name="connsiteY545" fmla="*/ 2742112 h 6858000"/>
              <a:gd name="connsiteX546" fmla="*/ 7131592 w 7467600"/>
              <a:gd name="connsiteY546" fmla="*/ 2672096 h 6858000"/>
              <a:gd name="connsiteX547" fmla="*/ 6996344 w 7467600"/>
              <a:gd name="connsiteY547" fmla="*/ 2518310 h 6858000"/>
              <a:gd name="connsiteX548" fmla="*/ 6735495 w 7467600"/>
              <a:gd name="connsiteY548" fmla="*/ 2196890 h 6858000"/>
              <a:gd name="connsiteX549" fmla="*/ 6721901 w 7467600"/>
              <a:gd name="connsiteY549" fmla="*/ 2179274 h 6858000"/>
              <a:gd name="connsiteX550" fmla="*/ 6604735 w 7467600"/>
              <a:gd name="connsiteY550" fmla="*/ 2041381 h 6858000"/>
              <a:gd name="connsiteX551" fmla="*/ 6591670 w 7467600"/>
              <a:gd name="connsiteY551" fmla="*/ 1988277 h 6858000"/>
              <a:gd name="connsiteX552" fmla="*/ 6747349 w 7467600"/>
              <a:gd name="connsiteY552" fmla="*/ 2160069 h 6858000"/>
              <a:gd name="connsiteX553" fmla="*/ 6760943 w 7467600"/>
              <a:gd name="connsiteY553" fmla="*/ 2177686 h 6858000"/>
              <a:gd name="connsiteX554" fmla="*/ 7021065 w 7467600"/>
              <a:gd name="connsiteY554" fmla="*/ 2498102 h 6858000"/>
              <a:gd name="connsiteX555" fmla="*/ 7155223 w 7467600"/>
              <a:gd name="connsiteY555" fmla="*/ 2650386 h 6858000"/>
              <a:gd name="connsiteX556" fmla="*/ 7203167 w 7467600"/>
              <a:gd name="connsiteY556" fmla="*/ 2697288 h 6858000"/>
              <a:gd name="connsiteX557" fmla="*/ 6937703 w 7467600"/>
              <a:gd name="connsiteY557" fmla="*/ 2321981 h 6858000"/>
              <a:gd name="connsiteX558" fmla="*/ 6591670 w 7467600"/>
              <a:gd name="connsiteY558" fmla="*/ 1988277 h 6858000"/>
              <a:gd name="connsiteX559" fmla="*/ 5798671 w 7467600"/>
              <a:gd name="connsiteY559" fmla="*/ 1981601 h 6858000"/>
              <a:gd name="connsiteX560" fmla="*/ 5754709 w 7467600"/>
              <a:gd name="connsiteY560" fmla="*/ 2071454 h 6858000"/>
              <a:gd name="connsiteX561" fmla="*/ 5763044 w 7467600"/>
              <a:gd name="connsiteY561" fmla="*/ 2842206 h 6858000"/>
              <a:gd name="connsiteX562" fmla="*/ 5764974 w 7467600"/>
              <a:gd name="connsiteY562" fmla="*/ 2799609 h 6858000"/>
              <a:gd name="connsiteX563" fmla="*/ 5767665 w 7467600"/>
              <a:gd name="connsiteY563" fmla="*/ 2666409 h 6858000"/>
              <a:gd name="connsiteX564" fmla="*/ 5763055 w 7467600"/>
              <a:gd name="connsiteY564" fmla="*/ 2579705 h 6858000"/>
              <a:gd name="connsiteX565" fmla="*/ 5758079 w 7467600"/>
              <a:gd name="connsiteY565" fmla="*/ 2492508 h 6858000"/>
              <a:gd name="connsiteX566" fmla="*/ 5779325 w 7467600"/>
              <a:gd name="connsiteY566" fmla="*/ 2197069 h 6858000"/>
              <a:gd name="connsiteX567" fmla="*/ 5798671 w 7467600"/>
              <a:gd name="connsiteY567" fmla="*/ 1981601 h 6858000"/>
              <a:gd name="connsiteX568" fmla="*/ 5829202 w 7467600"/>
              <a:gd name="connsiteY568" fmla="*/ 1971679 h 6858000"/>
              <a:gd name="connsiteX569" fmla="*/ 5809558 w 7467600"/>
              <a:gd name="connsiteY569" fmla="*/ 2198043 h 6858000"/>
              <a:gd name="connsiteX570" fmla="*/ 5788653 w 7467600"/>
              <a:gd name="connsiteY570" fmla="*/ 2489430 h 6858000"/>
              <a:gd name="connsiteX571" fmla="*/ 5793439 w 7467600"/>
              <a:gd name="connsiteY571" fmla="*/ 2575235 h 6858000"/>
              <a:gd name="connsiteX572" fmla="*/ 5796837 w 7467600"/>
              <a:gd name="connsiteY572" fmla="*/ 2637633 h 6858000"/>
              <a:gd name="connsiteX573" fmla="*/ 5818614 w 7467600"/>
              <a:gd name="connsiteY573" fmla="*/ 2473055 h 6858000"/>
              <a:gd name="connsiteX574" fmla="*/ 5829202 w 7467600"/>
              <a:gd name="connsiteY574" fmla="*/ 1971679 h 6858000"/>
              <a:gd name="connsiteX575" fmla="*/ 5911389 w 7467600"/>
              <a:gd name="connsiteY575" fmla="*/ 1898371 h 6858000"/>
              <a:gd name="connsiteX576" fmla="*/ 6237627 w 7467600"/>
              <a:gd name="connsiteY576" fmla="*/ 2231921 h 6858000"/>
              <a:gd name="connsiteX577" fmla="*/ 5911389 w 7467600"/>
              <a:gd name="connsiteY577" fmla="*/ 1898371 h 6858000"/>
              <a:gd name="connsiteX578" fmla="*/ 6944437 w 7467600"/>
              <a:gd name="connsiteY578" fmla="*/ 1575402 h 6858000"/>
              <a:gd name="connsiteX579" fmla="*/ 6304730 w 7467600"/>
              <a:gd name="connsiteY579" fmla="*/ 1766654 h 6858000"/>
              <a:gd name="connsiteX580" fmla="*/ 6944437 w 7467600"/>
              <a:gd name="connsiteY580" fmla="*/ 1575402 h 6858000"/>
              <a:gd name="connsiteX581" fmla="*/ 7019523 w 7467600"/>
              <a:gd name="connsiteY581" fmla="*/ 1519450 h 6858000"/>
              <a:gd name="connsiteX582" fmla="*/ 6298091 w 7467600"/>
              <a:gd name="connsiteY582" fmla="*/ 1737122 h 6858000"/>
              <a:gd name="connsiteX583" fmla="*/ 7019523 w 7467600"/>
              <a:gd name="connsiteY583" fmla="*/ 1519450 h 6858000"/>
              <a:gd name="connsiteX584" fmla="*/ 2399523 w 7467600"/>
              <a:gd name="connsiteY584" fmla="*/ 1428234 h 6858000"/>
              <a:gd name="connsiteX585" fmla="*/ 2224982 w 7467600"/>
              <a:gd name="connsiteY585" fmla="*/ 1826201 h 6858000"/>
              <a:gd name="connsiteX586" fmla="*/ 2096099 w 7467600"/>
              <a:gd name="connsiteY586" fmla="*/ 2345900 h 6858000"/>
              <a:gd name="connsiteX587" fmla="*/ 2283317 w 7467600"/>
              <a:gd name="connsiteY587" fmla="*/ 1796925 h 6858000"/>
              <a:gd name="connsiteX588" fmla="*/ 2399523 w 7467600"/>
              <a:gd name="connsiteY588" fmla="*/ 1428234 h 6858000"/>
              <a:gd name="connsiteX589" fmla="*/ 2448558 w 7467600"/>
              <a:gd name="connsiteY589" fmla="*/ 1373435 h 6858000"/>
              <a:gd name="connsiteX590" fmla="*/ 2312521 w 7467600"/>
              <a:gd name="connsiteY590" fmla="*/ 1806140 h 6858000"/>
              <a:gd name="connsiteX591" fmla="*/ 2127533 w 7467600"/>
              <a:gd name="connsiteY591" fmla="*/ 2348380 h 6858000"/>
              <a:gd name="connsiteX592" fmla="*/ 2358080 w 7467600"/>
              <a:gd name="connsiteY592" fmla="*/ 1866134 h 6858000"/>
              <a:gd name="connsiteX593" fmla="*/ 2407436 w 7467600"/>
              <a:gd name="connsiteY593" fmla="*/ 1651070 h 6858000"/>
              <a:gd name="connsiteX594" fmla="*/ 2448558 w 7467600"/>
              <a:gd name="connsiteY594" fmla="*/ 1373435 h 6858000"/>
              <a:gd name="connsiteX595" fmla="*/ 278707 w 7467600"/>
              <a:gd name="connsiteY595" fmla="*/ 1352270 h 6858000"/>
              <a:gd name="connsiteX596" fmla="*/ 321570 w 7467600"/>
              <a:gd name="connsiteY596" fmla="*/ 1861610 h 6858000"/>
              <a:gd name="connsiteX597" fmla="*/ 294281 w 7467600"/>
              <a:gd name="connsiteY597" fmla="*/ 1440658 h 6858000"/>
              <a:gd name="connsiteX598" fmla="*/ 278707 w 7467600"/>
              <a:gd name="connsiteY598" fmla="*/ 1352270 h 6858000"/>
              <a:gd name="connsiteX599" fmla="*/ 1423821 w 7467600"/>
              <a:gd name="connsiteY599" fmla="*/ 1351958 h 6858000"/>
              <a:gd name="connsiteX600" fmla="*/ 1638521 w 7467600"/>
              <a:gd name="connsiteY600" fmla="*/ 1908470 h 6858000"/>
              <a:gd name="connsiteX601" fmla="*/ 1754199 w 7467600"/>
              <a:gd name="connsiteY601" fmla="*/ 2149284 h 6858000"/>
              <a:gd name="connsiteX602" fmla="*/ 1908359 w 7467600"/>
              <a:gd name="connsiteY602" fmla="*/ 2364988 h 6858000"/>
              <a:gd name="connsiteX603" fmla="*/ 1647661 w 7467600"/>
              <a:gd name="connsiteY603" fmla="*/ 1825945 h 6858000"/>
              <a:gd name="connsiteX604" fmla="*/ 1423821 w 7467600"/>
              <a:gd name="connsiteY604" fmla="*/ 1351958 h 6858000"/>
              <a:gd name="connsiteX605" fmla="*/ 1431890 w 7467600"/>
              <a:gd name="connsiteY605" fmla="*/ 1306475 h 6858000"/>
              <a:gd name="connsiteX606" fmla="*/ 1507597 w 7467600"/>
              <a:gd name="connsiteY606" fmla="*/ 1446132 h 6858000"/>
              <a:gd name="connsiteX607" fmla="*/ 1674586 w 7467600"/>
              <a:gd name="connsiteY607" fmla="*/ 1813832 h 6858000"/>
              <a:gd name="connsiteX608" fmla="*/ 1815950 w 7467600"/>
              <a:gd name="connsiteY608" fmla="*/ 2128564 h 6858000"/>
              <a:gd name="connsiteX609" fmla="*/ 1984242 w 7467600"/>
              <a:gd name="connsiteY609" fmla="*/ 2430829 h 6858000"/>
              <a:gd name="connsiteX610" fmla="*/ 2014023 w 7467600"/>
              <a:gd name="connsiteY610" fmla="*/ 2450995 h 6858000"/>
              <a:gd name="connsiteX611" fmla="*/ 1747337 w 7467600"/>
              <a:gd name="connsiteY611" fmla="*/ 1855264 h 6858000"/>
              <a:gd name="connsiteX612" fmla="*/ 1533749 w 7467600"/>
              <a:gd name="connsiteY612" fmla="*/ 1478656 h 6858000"/>
              <a:gd name="connsiteX613" fmla="*/ 1431890 w 7467600"/>
              <a:gd name="connsiteY613" fmla="*/ 1306475 h 6858000"/>
              <a:gd name="connsiteX614" fmla="*/ 5052692 w 7467600"/>
              <a:gd name="connsiteY614" fmla="*/ 1292994 h 6858000"/>
              <a:gd name="connsiteX615" fmla="*/ 5200661 w 7467600"/>
              <a:gd name="connsiteY615" fmla="*/ 1635186 h 6858000"/>
              <a:gd name="connsiteX616" fmla="*/ 5297138 w 7467600"/>
              <a:gd name="connsiteY616" fmla="*/ 1906351 h 6858000"/>
              <a:gd name="connsiteX617" fmla="*/ 5052692 w 7467600"/>
              <a:gd name="connsiteY617" fmla="*/ 1292994 h 6858000"/>
              <a:gd name="connsiteX618" fmla="*/ 5009948 w 7467600"/>
              <a:gd name="connsiteY618" fmla="*/ 1273619 h 6858000"/>
              <a:gd name="connsiteX619" fmla="*/ 5121777 w 7467600"/>
              <a:gd name="connsiteY619" fmla="*/ 1654213 h 6858000"/>
              <a:gd name="connsiteX620" fmla="*/ 5293545 w 7467600"/>
              <a:gd name="connsiteY620" fmla="*/ 2072247 h 6858000"/>
              <a:gd name="connsiteX621" fmla="*/ 5294042 w 7467600"/>
              <a:gd name="connsiteY621" fmla="*/ 2065019 h 6858000"/>
              <a:gd name="connsiteX622" fmla="*/ 5171936 w 7467600"/>
              <a:gd name="connsiteY622" fmla="*/ 1647613 h 6858000"/>
              <a:gd name="connsiteX623" fmla="*/ 5009948 w 7467600"/>
              <a:gd name="connsiteY623" fmla="*/ 1273619 h 6858000"/>
              <a:gd name="connsiteX624" fmla="*/ 655236 w 7467600"/>
              <a:gd name="connsiteY624" fmla="*/ 1268632 h 6858000"/>
              <a:gd name="connsiteX625" fmla="*/ 839521 w 7467600"/>
              <a:gd name="connsiteY625" fmla="*/ 1685315 h 6858000"/>
              <a:gd name="connsiteX626" fmla="*/ 1109416 w 7467600"/>
              <a:gd name="connsiteY626" fmla="*/ 2061663 h 6858000"/>
              <a:gd name="connsiteX627" fmla="*/ 1298300 w 7467600"/>
              <a:gd name="connsiteY627" fmla="*/ 2247742 h 6858000"/>
              <a:gd name="connsiteX628" fmla="*/ 1125871 w 7467600"/>
              <a:gd name="connsiteY628" fmla="*/ 1989513 h 6858000"/>
              <a:gd name="connsiteX629" fmla="*/ 981574 w 7467600"/>
              <a:gd name="connsiteY629" fmla="*/ 1783157 h 6858000"/>
              <a:gd name="connsiteX630" fmla="*/ 922198 w 7467600"/>
              <a:gd name="connsiteY630" fmla="*/ 1677437 h 6858000"/>
              <a:gd name="connsiteX631" fmla="*/ 869293 w 7467600"/>
              <a:gd name="connsiteY631" fmla="*/ 1583214 h 6858000"/>
              <a:gd name="connsiteX632" fmla="*/ 751431 w 7467600"/>
              <a:gd name="connsiteY632" fmla="*/ 1405731 h 6858000"/>
              <a:gd name="connsiteX633" fmla="*/ 655236 w 7467600"/>
              <a:gd name="connsiteY633" fmla="*/ 1268632 h 6858000"/>
              <a:gd name="connsiteX634" fmla="*/ 6516292 w 7467600"/>
              <a:gd name="connsiteY634" fmla="*/ 1263064 h 6858000"/>
              <a:gd name="connsiteX635" fmla="*/ 5736320 w 7467600"/>
              <a:gd name="connsiteY635" fmla="*/ 1501803 h 6858000"/>
              <a:gd name="connsiteX636" fmla="*/ 6516292 w 7467600"/>
              <a:gd name="connsiteY636" fmla="*/ 1263064 h 6858000"/>
              <a:gd name="connsiteX637" fmla="*/ 291466 w 7467600"/>
              <a:gd name="connsiteY637" fmla="*/ 1250369 h 6858000"/>
              <a:gd name="connsiteX638" fmla="*/ 323180 w 7467600"/>
              <a:gd name="connsiteY638" fmla="*/ 1435283 h 6858000"/>
              <a:gd name="connsiteX639" fmla="*/ 349381 w 7467600"/>
              <a:gd name="connsiteY639" fmla="*/ 1875041 h 6858000"/>
              <a:gd name="connsiteX640" fmla="*/ 374363 w 7467600"/>
              <a:gd name="connsiteY640" fmla="*/ 1506494 h 6858000"/>
              <a:gd name="connsiteX641" fmla="*/ 302168 w 7467600"/>
              <a:gd name="connsiteY641" fmla="*/ 1274495 h 6858000"/>
              <a:gd name="connsiteX642" fmla="*/ 291466 w 7467600"/>
              <a:gd name="connsiteY642" fmla="*/ 1250369 h 6858000"/>
              <a:gd name="connsiteX643" fmla="*/ 678222 w 7467600"/>
              <a:gd name="connsiteY643" fmla="*/ 1248670 h 6858000"/>
              <a:gd name="connsiteX644" fmla="*/ 775536 w 7467600"/>
              <a:gd name="connsiteY644" fmla="*/ 1388015 h 6858000"/>
              <a:gd name="connsiteX645" fmla="*/ 894529 w 7467600"/>
              <a:gd name="connsiteY645" fmla="*/ 1567739 h 6858000"/>
              <a:gd name="connsiteX646" fmla="*/ 948000 w 7467600"/>
              <a:gd name="connsiteY646" fmla="*/ 1663088 h 6858000"/>
              <a:gd name="connsiteX647" fmla="*/ 1006812 w 7467600"/>
              <a:gd name="connsiteY647" fmla="*/ 1767683 h 6858000"/>
              <a:gd name="connsiteX648" fmla="*/ 1149133 w 7467600"/>
              <a:gd name="connsiteY648" fmla="*/ 1971513 h 6858000"/>
              <a:gd name="connsiteX649" fmla="*/ 1333952 w 7467600"/>
              <a:gd name="connsiteY649" fmla="*/ 2251620 h 6858000"/>
              <a:gd name="connsiteX650" fmla="*/ 1337329 w 7467600"/>
              <a:gd name="connsiteY650" fmla="*/ 2258350 h 6858000"/>
              <a:gd name="connsiteX651" fmla="*/ 1014726 w 7467600"/>
              <a:gd name="connsiteY651" fmla="*/ 1615556 h 6858000"/>
              <a:gd name="connsiteX652" fmla="*/ 678222 w 7467600"/>
              <a:gd name="connsiteY652" fmla="*/ 1248670 h 6858000"/>
              <a:gd name="connsiteX653" fmla="*/ 6691602 w 7467600"/>
              <a:gd name="connsiteY653" fmla="*/ 1140573 h 6858000"/>
              <a:gd name="connsiteX654" fmla="*/ 6571100 w 7467600"/>
              <a:gd name="connsiteY654" fmla="*/ 1183662 h 6858000"/>
              <a:gd name="connsiteX655" fmla="*/ 6241687 w 7467600"/>
              <a:gd name="connsiteY655" fmla="*/ 1257600 h 6858000"/>
              <a:gd name="connsiteX656" fmla="*/ 5693009 w 7467600"/>
              <a:gd name="connsiteY656" fmla="*/ 1478256 h 6858000"/>
              <a:gd name="connsiteX657" fmla="*/ 6548420 w 7467600"/>
              <a:gd name="connsiteY657" fmla="*/ 1214599 h 6858000"/>
              <a:gd name="connsiteX658" fmla="*/ 6605473 w 7467600"/>
              <a:gd name="connsiteY658" fmla="*/ 1184686 h 6858000"/>
              <a:gd name="connsiteX659" fmla="*/ 6691602 w 7467600"/>
              <a:gd name="connsiteY659" fmla="*/ 1140573 h 6858000"/>
              <a:gd name="connsiteX660" fmla="*/ 4002475 w 7467600"/>
              <a:gd name="connsiteY660" fmla="*/ 1037802 h 6858000"/>
              <a:gd name="connsiteX661" fmla="*/ 4000324 w 7467600"/>
              <a:gd name="connsiteY661" fmla="*/ 1039362 h 6858000"/>
              <a:gd name="connsiteX662" fmla="*/ 4002862 w 7467600"/>
              <a:gd name="connsiteY662" fmla="*/ 1042866 h 6858000"/>
              <a:gd name="connsiteX663" fmla="*/ 4002475 w 7467600"/>
              <a:gd name="connsiteY663" fmla="*/ 1037802 h 6858000"/>
              <a:gd name="connsiteX664" fmla="*/ 506322 w 7467600"/>
              <a:gd name="connsiteY664" fmla="*/ 1020997 h 6858000"/>
              <a:gd name="connsiteX665" fmla="*/ 533068 w 7467600"/>
              <a:gd name="connsiteY665" fmla="*/ 1029409 h 6858000"/>
              <a:gd name="connsiteX666" fmla="*/ 1232525 w 7467600"/>
              <a:gd name="connsiteY666" fmla="*/ 1804675 h 6858000"/>
              <a:gd name="connsiteX667" fmla="*/ 1388858 w 7467600"/>
              <a:gd name="connsiteY667" fmla="*/ 2368011 h 6858000"/>
              <a:gd name="connsiteX668" fmla="*/ 1384098 w 7467600"/>
              <a:gd name="connsiteY668" fmla="*/ 2378125 h 6858000"/>
              <a:gd name="connsiteX669" fmla="*/ 1425393 w 7467600"/>
              <a:gd name="connsiteY669" fmla="*/ 2589124 h 6858000"/>
              <a:gd name="connsiteX670" fmla="*/ 1424001 w 7467600"/>
              <a:gd name="connsiteY670" fmla="*/ 2597541 h 6858000"/>
              <a:gd name="connsiteX671" fmla="*/ 2152729 w 7467600"/>
              <a:gd name="connsiteY671" fmla="*/ 2864487 h 6858000"/>
              <a:gd name="connsiteX672" fmla="*/ 2020609 w 7467600"/>
              <a:gd name="connsiteY672" fmla="*/ 2539671 h 6858000"/>
              <a:gd name="connsiteX673" fmla="*/ 2018920 w 7467600"/>
              <a:gd name="connsiteY673" fmla="*/ 2536309 h 6858000"/>
              <a:gd name="connsiteX674" fmla="*/ 1342441 w 7467600"/>
              <a:gd name="connsiteY674" fmla="*/ 1173017 h 6858000"/>
              <a:gd name="connsiteX675" fmla="*/ 1367925 w 7467600"/>
              <a:gd name="connsiteY675" fmla="*/ 1135648 h 6858000"/>
              <a:gd name="connsiteX676" fmla="*/ 1771401 w 7467600"/>
              <a:gd name="connsiteY676" fmla="*/ 1806673 h 6858000"/>
              <a:gd name="connsiteX677" fmla="*/ 1972385 w 7467600"/>
              <a:gd name="connsiteY677" fmla="*/ 2198735 h 6858000"/>
              <a:gd name="connsiteX678" fmla="*/ 2040892 w 7467600"/>
              <a:gd name="connsiteY678" fmla="*/ 2405205 h 6858000"/>
              <a:gd name="connsiteX679" fmla="*/ 2131689 w 7467600"/>
              <a:gd name="connsiteY679" fmla="*/ 1936926 h 6858000"/>
              <a:gd name="connsiteX680" fmla="*/ 2454820 w 7467600"/>
              <a:gd name="connsiteY680" fmla="*/ 1248808 h 6858000"/>
              <a:gd name="connsiteX681" fmla="*/ 2492512 w 7467600"/>
              <a:gd name="connsiteY681" fmla="*/ 1302920 h 6858000"/>
              <a:gd name="connsiteX682" fmla="*/ 2081216 w 7467600"/>
              <a:gd name="connsiteY682" fmla="*/ 2527513 h 6858000"/>
              <a:gd name="connsiteX683" fmla="*/ 2081211 w 7467600"/>
              <a:gd name="connsiteY683" fmla="*/ 2528916 h 6858000"/>
              <a:gd name="connsiteX684" fmla="*/ 2199067 w 7467600"/>
              <a:gd name="connsiteY684" fmla="*/ 2884061 h 6858000"/>
              <a:gd name="connsiteX685" fmla="*/ 3192586 w 7467600"/>
              <a:gd name="connsiteY685" fmla="*/ 3411496 h 6858000"/>
              <a:gd name="connsiteX686" fmla="*/ 3182620 w 7467600"/>
              <a:gd name="connsiteY686" fmla="*/ 3483279 h 6858000"/>
              <a:gd name="connsiteX687" fmla="*/ 2435119 w 7467600"/>
              <a:gd name="connsiteY687" fmla="*/ 3080173 h 6858000"/>
              <a:gd name="connsiteX688" fmla="*/ 2410152 w 7467600"/>
              <a:gd name="connsiteY688" fmla="*/ 3063751 h 6858000"/>
              <a:gd name="connsiteX689" fmla="*/ 2408099 w 7467600"/>
              <a:gd name="connsiteY689" fmla="*/ 3064403 h 6858000"/>
              <a:gd name="connsiteX690" fmla="*/ 2407218 w 7467600"/>
              <a:gd name="connsiteY690" fmla="*/ 3070324 h 6858000"/>
              <a:gd name="connsiteX691" fmla="*/ 2380138 w 7467600"/>
              <a:gd name="connsiteY691" fmla="*/ 3099341 h 6858000"/>
              <a:gd name="connsiteX692" fmla="*/ 1765923 w 7467600"/>
              <a:gd name="connsiteY692" fmla="*/ 3581043 h 6858000"/>
              <a:gd name="connsiteX693" fmla="*/ 1702258 w 7467600"/>
              <a:gd name="connsiteY693" fmla="*/ 3612286 h 6858000"/>
              <a:gd name="connsiteX694" fmla="*/ 1538370 w 7467600"/>
              <a:gd name="connsiteY694" fmla="*/ 3811804 h 6858000"/>
              <a:gd name="connsiteX695" fmla="*/ 542867 w 7467600"/>
              <a:gd name="connsiteY695" fmla="*/ 4944092 h 6858000"/>
              <a:gd name="connsiteX696" fmla="*/ 515800 w 7467600"/>
              <a:gd name="connsiteY696" fmla="*/ 4862180 h 6858000"/>
              <a:gd name="connsiteX697" fmla="*/ 909145 w 7467600"/>
              <a:gd name="connsiteY697" fmla="*/ 4199225 h 6858000"/>
              <a:gd name="connsiteX698" fmla="*/ 1214067 w 7467600"/>
              <a:gd name="connsiteY698" fmla="*/ 3908561 h 6858000"/>
              <a:gd name="connsiteX699" fmla="*/ 640967 w 7467600"/>
              <a:gd name="connsiteY699" fmla="*/ 4105601 h 6858000"/>
              <a:gd name="connsiteX700" fmla="*/ 112563 w 7467600"/>
              <a:gd name="connsiteY700" fmla="*/ 4396952 h 6858000"/>
              <a:gd name="connsiteX701" fmla="*/ 0 w 7467600"/>
              <a:gd name="connsiteY701" fmla="*/ 4466006 h 6858000"/>
              <a:gd name="connsiteX702" fmla="*/ 0 w 7467600"/>
              <a:gd name="connsiteY702" fmla="*/ 4233763 h 6858000"/>
              <a:gd name="connsiteX703" fmla="*/ 36881 w 7467600"/>
              <a:gd name="connsiteY703" fmla="*/ 4200118 h 6858000"/>
              <a:gd name="connsiteX704" fmla="*/ 910534 w 7467600"/>
              <a:gd name="connsiteY704" fmla="*/ 3629753 h 6858000"/>
              <a:gd name="connsiteX705" fmla="*/ 1578717 w 7467600"/>
              <a:gd name="connsiteY705" fmla="*/ 3575982 h 6858000"/>
              <a:gd name="connsiteX706" fmla="*/ 2338780 w 7467600"/>
              <a:gd name="connsiteY706" fmla="*/ 3033725 h 6858000"/>
              <a:gd name="connsiteX707" fmla="*/ 1807991 w 7467600"/>
              <a:gd name="connsiteY707" fmla="*/ 2807184 h 6858000"/>
              <a:gd name="connsiteX708" fmla="*/ 1416358 w 7467600"/>
              <a:gd name="connsiteY708" fmla="*/ 3112571 h 6858000"/>
              <a:gd name="connsiteX709" fmla="*/ 939066 w 7467600"/>
              <a:gd name="connsiteY709" fmla="*/ 3378798 h 6858000"/>
              <a:gd name="connsiteX710" fmla="*/ 115099 w 7467600"/>
              <a:gd name="connsiteY710" fmla="*/ 3607650 h 6858000"/>
              <a:gd name="connsiteX711" fmla="*/ 97284 w 7467600"/>
              <a:gd name="connsiteY711" fmla="*/ 3520393 h 6858000"/>
              <a:gd name="connsiteX712" fmla="*/ 922050 w 7467600"/>
              <a:gd name="connsiteY712" fmla="*/ 3074867 h 6858000"/>
              <a:gd name="connsiteX713" fmla="*/ 1405265 w 7467600"/>
              <a:gd name="connsiteY713" fmla="*/ 3016319 h 6858000"/>
              <a:gd name="connsiteX714" fmla="*/ 1407512 w 7467600"/>
              <a:gd name="connsiteY714" fmla="*/ 3018001 h 6858000"/>
              <a:gd name="connsiteX715" fmla="*/ 1726266 w 7467600"/>
              <a:gd name="connsiteY715" fmla="*/ 2777274 h 6858000"/>
              <a:gd name="connsiteX716" fmla="*/ 625390 w 7467600"/>
              <a:gd name="connsiteY716" fmla="*/ 2514541 h 6858000"/>
              <a:gd name="connsiteX717" fmla="*/ 619799 w 7467600"/>
              <a:gd name="connsiteY717" fmla="*/ 2527180 h 6858000"/>
              <a:gd name="connsiteX718" fmla="*/ 310030 w 7467600"/>
              <a:gd name="connsiteY718" fmla="*/ 2771818 h 6858000"/>
              <a:gd name="connsiteX719" fmla="*/ 173877 w 7467600"/>
              <a:gd name="connsiteY719" fmla="*/ 2937056 h 6858000"/>
              <a:gd name="connsiteX720" fmla="*/ 77889 w 7467600"/>
              <a:gd name="connsiteY720" fmla="*/ 3138440 h 6858000"/>
              <a:gd name="connsiteX721" fmla="*/ 0 w 7467600"/>
              <a:gd name="connsiteY721" fmla="*/ 3271395 h 6858000"/>
              <a:gd name="connsiteX722" fmla="*/ 0 w 7467600"/>
              <a:gd name="connsiteY722" fmla="*/ 3153002 h 6858000"/>
              <a:gd name="connsiteX723" fmla="*/ 2386 w 7467600"/>
              <a:gd name="connsiteY723" fmla="*/ 3149203 h 6858000"/>
              <a:gd name="connsiteX724" fmla="*/ 89753 w 7467600"/>
              <a:gd name="connsiteY724" fmla="*/ 2987702 h 6858000"/>
              <a:gd name="connsiteX725" fmla="*/ 76869 w 7467600"/>
              <a:gd name="connsiteY725" fmla="*/ 3005404 h 6858000"/>
              <a:gd name="connsiteX726" fmla="*/ 32049 w 7467600"/>
              <a:gd name="connsiteY726" fmla="*/ 3065814 h 6858000"/>
              <a:gd name="connsiteX727" fmla="*/ 0 w 7467600"/>
              <a:gd name="connsiteY727" fmla="*/ 3108744 h 6858000"/>
              <a:gd name="connsiteX728" fmla="*/ 0 w 7467600"/>
              <a:gd name="connsiteY728" fmla="*/ 3058059 h 6858000"/>
              <a:gd name="connsiteX729" fmla="*/ 7610 w 7467600"/>
              <a:gd name="connsiteY729" fmla="*/ 3047889 h 6858000"/>
              <a:gd name="connsiteX730" fmla="*/ 52419 w 7467600"/>
              <a:gd name="connsiteY730" fmla="*/ 2987479 h 6858000"/>
              <a:gd name="connsiteX731" fmla="*/ 59142 w 7467600"/>
              <a:gd name="connsiteY731" fmla="*/ 2978488 h 6858000"/>
              <a:gd name="connsiteX732" fmla="*/ 0 w 7467600"/>
              <a:gd name="connsiteY732" fmla="*/ 3015334 h 6858000"/>
              <a:gd name="connsiteX733" fmla="*/ 0 w 7467600"/>
              <a:gd name="connsiteY733" fmla="*/ 2914286 h 6858000"/>
              <a:gd name="connsiteX734" fmla="*/ 36383 w 7467600"/>
              <a:gd name="connsiteY734" fmla="*/ 2901128 h 6858000"/>
              <a:gd name="connsiteX735" fmla="*/ 156329 w 7467600"/>
              <a:gd name="connsiteY735" fmla="*/ 2840533 h 6858000"/>
              <a:gd name="connsiteX736" fmla="*/ 358355 w 7467600"/>
              <a:gd name="connsiteY736" fmla="*/ 2620471 h 6858000"/>
              <a:gd name="connsiteX737" fmla="*/ 510577 w 7467600"/>
              <a:gd name="connsiteY737" fmla="*/ 2501244 h 6858000"/>
              <a:gd name="connsiteX738" fmla="*/ 211967 w 7467600"/>
              <a:gd name="connsiteY738" fmla="*/ 2479171 h 6858000"/>
              <a:gd name="connsiteX739" fmla="*/ 0 w 7467600"/>
              <a:gd name="connsiteY739" fmla="*/ 2476398 h 6858000"/>
              <a:gd name="connsiteX740" fmla="*/ 0 w 7467600"/>
              <a:gd name="connsiteY740" fmla="*/ 2389189 h 6858000"/>
              <a:gd name="connsiteX741" fmla="*/ 103062 w 7467600"/>
              <a:gd name="connsiteY741" fmla="*/ 2389518 h 6858000"/>
              <a:gd name="connsiteX742" fmla="*/ 510734 w 7467600"/>
              <a:gd name="connsiteY742" fmla="*/ 2416201 h 6858000"/>
              <a:gd name="connsiteX743" fmla="*/ 279257 w 7467600"/>
              <a:gd name="connsiteY743" fmla="*/ 2092102 h 6858000"/>
              <a:gd name="connsiteX744" fmla="*/ 65265 w 7467600"/>
              <a:gd name="connsiteY744" fmla="*/ 2006049 h 6858000"/>
              <a:gd name="connsiteX745" fmla="*/ 0 w 7467600"/>
              <a:gd name="connsiteY745" fmla="*/ 1982532 h 6858000"/>
              <a:gd name="connsiteX746" fmla="*/ 0 w 7467600"/>
              <a:gd name="connsiteY746" fmla="*/ 1912789 h 6858000"/>
              <a:gd name="connsiteX747" fmla="*/ 97460 w 7467600"/>
              <a:gd name="connsiteY747" fmla="*/ 1953725 h 6858000"/>
              <a:gd name="connsiteX748" fmla="*/ 221272 w 7467600"/>
              <a:gd name="connsiteY748" fmla="*/ 1980766 h 6858000"/>
              <a:gd name="connsiteX749" fmla="*/ 116765 w 7467600"/>
              <a:gd name="connsiteY749" fmla="*/ 1911033 h 6858000"/>
              <a:gd name="connsiteX750" fmla="*/ 16405 w 7467600"/>
              <a:gd name="connsiteY750" fmla="*/ 1803412 h 6858000"/>
              <a:gd name="connsiteX751" fmla="*/ 0 w 7467600"/>
              <a:gd name="connsiteY751" fmla="*/ 1784777 h 6858000"/>
              <a:gd name="connsiteX752" fmla="*/ 0 w 7467600"/>
              <a:gd name="connsiteY752" fmla="*/ 1740082 h 6858000"/>
              <a:gd name="connsiteX753" fmla="*/ 39394 w 7467600"/>
              <a:gd name="connsiteY753" fmla="*/ 1784856 h 6858000"/>
              <a:gd name="connsiteX754" fmla="*/ 135813 w 7467600"/>
              <a:gd name="connsiteY754" fmla="*/ 1888838 h 6858000"/>
              <a:gd name="connsiteX755" fmla="*/ 242575 w 7467600"/>
              <a:gd name="connsiteY755" fmla="*/ 1958841 h 6858000"/>
              <a:gd name="connsiteX756" fmla="*/ 82197 w 7467600"/>
              <a:gd name="connsiteY756" fmla="*/ 1754826 h 6858000"/>
              <a:gd name="connsiteX757" fmla="*/ 0 w 7467600"/>
              <a:gd name="connsiteY757" fmla="*/ 1679650 h 6858000"/>
              <a:gd name="connsiteX758" fmla="*/ 0 w 7467600"/>
              <a:gd name="connsiteY758" fmla="*/ 1602463 h 6858000"/>
              <a:gd name="connsiteX759" fmla="*/ 84689 w 7467600"/>
              <a:gd name="connsiteY759" fmla="*/ 1677442 h 6858000"/>
              <a:gd name="connsiteX760" fmla="*/ 298437 w 7467600"/>
              <a:gd name="connsiteY760" fmla="*/ 1968019 h 6858000"/>
              <a:gd name="connsiteX761" fmla="*/ 227269 w 7467600"/>
              <a:gd name="connsiteY761" fmla="*/ 1114064 h 6858000"/>
              <a:gd name="connsiteX762" fmla="*/ 248003 w 7467600"/>
              <a:gd name="connsiteY762" fmla="*/ 1089613 h 6858000"/>
              <a:gd name="connsiteX763" fmla="*/ 427020 w 7467600"/>
              <a:gd name="connsiteY763" fmla="*/ 1619803 h 6858000"/>
              <a:gd name="connsiteX764" fmla="*/ 340345 w 7467600"/>
              <a:gd name="connsiteY764" fmla="*/ 2027739 h 6858000"/>
              <a:gd name="connsiteX765" fmla="*/ 360865 w 7467600"/>
              <a:gd name="connsiteY765" fmla="*/ 2044827 h 6858000"/>
              <a:gd name="connsiteX766" fmla="*/ 560414 w 7467600"/>
              <a:gd name="connsiteY766" fmla="*/ 2421457 h 6858000"/>
              <a:gd name="connsiteX767" fmla="*/ 1359703 w 7467600"/>
              <a:gd name="connsiteY767" fmla="*/ 2578554 h 6858000"/>
              <a:gd name="connsiteX768" fmla="*/ 1359422 w 7467600"/>
              <a:gd name="connsiteY768" fmla="*/ 2577994 h 6858000"/>
              <a:gd name="connsiteX769" fmla="*/ 828701 w 7467600"/>
              <a:gd name="connsiteY769" fmla="*/ 1839520 h 6858000"/>
              <a:gd name="connsiteX770" fmla="*/ 494427 w 7467600"/>
              <a:gd name="connsiteY770" fmla="*/ 1092333 h 6858000"/>
              <a:gd name="connsiteX771" fmla="*/ 506322 w 7467600"/>
              <a:gd name="connsiteY771" fmla="*/ 1020997 h 6858000"/>
              <a:gd name="connsiteX772" fmla="*/ 4570198 w 7467600"/>
              <a:gd name="connsiteY772" fmla="*/ 978081 h 6858000"/>
              <a:gd name="connsiteX773" fmla="*/ 4523691 w 7467600"/>
              <a:gd name="connsiteY773" fmla="*/ 1127776 h 6858000"/>
              <a:gd name="connsiteX774" fmla="*/ 4509875 w 7467600"/>
              <a:gd name="connsiteY774" fmla="*/ 1167552 h 6858000"/>
              <a:gd name="connsiteX775" fmla="*/ 4478168 w 7467600"/>
              <a:gd name="connsiteY775" fmla="*/ 1260735 h 6858000"/>
              <a:gd name="connsiteX776" fmla="*/ 4409309 w 7467600"/>
              <a:gd name="connsiteY776" fmla="*/ 1666996 h 6858000"/>
              <a:gd name="connsiteX777" fmla="*/ 4370031 w 7467600"/>
              <a:gd name="connsiteY777" fmla="*/ 1955666 h 6858000"/>
              <a:gd name="connsiteX778" fmla="*/ 4570198 w 7467600"/>
              <a:gd name="connsiteY778" fmla="*/ 978081 h 6858000"/>
              <a:gd name="connsiteX779" fmla="*/ 4557898 w 7467600"/>
              <a:gd name="connsiteY779" fmla="*/ 900011 h 6858000"/>
              <a:gd name="connsiteX780" fmla="*/ 4344840 w 7467600"/>
              <a:gd name="connsiteY780" fmla="*/ 1922038 h 6858000"/>
              <a:gd name="connsiteX781" fmla="*/ 4378710 w 7467600"/>
              <a:gd name="connsiteY781" fmla="*/ 1665516 h 6858000"/>
              <a:gd name="connsiteX782" fmla="*/ 4448798 w 7467600"/>
              <a:gd name="connsiteY782" fmla="*/ 1253024 h 6858000"/>
              <a:gd name="connsiteX783" fmla="*/ 4480315 w 7467600"/>
              <a:gd name="connsiteY783" fmla="*/ 1158454 h 6858000"/>
              <a:gd name="connsiteX784" fmla="*/ 4494133 w 7467600"/>
              <a:gd name="connsiteY784" fmla="*/ 1118676 h 6858000"/>
              <a:gd name="connsiteX785" fmla="*/ 4557898 w 7467600"/>
              <a:gd name="connsiteY785" fmla="*/ 900011 h 6858000"/>
              <a:gd name="connsiteX786" fmla="*/ 5870151 w 7467600"/>
              <a:gd name="connsiteY786" fmla="*/ 898890 h 6858000"/>
              <a:gd name="connsiteX787" fmla="*/ 5861335 w 7467600"/>
              <a:gd name="connsiteY787" fmla="*/ 899177 h 6858000"/>
              <a:gd name="connsiteX788" fmla="*/ 5843702 w 7467600"/>
              <a:gd name="connsiteY788" fmla="*/ 899748 h 6858000"/>
              <a:gd name="connsiteX789" fmla="*/ 5651107 w 7467600"/>
              <a:gd name="connsiteY789" fmla="*/ 920306 h 6858000"/>
              <a:gd name="connsiteX790" fmla="*/ 5459407 w 7467600"/>
              <a:gd name="connsiteY790" fmla="*/ 940975 h 6858000"/>
              <a:gd name="connsiteX791" fmla="*/ 5374846 w 7467600"/>
              <a:gd name="connsiteY791" fmla="*/ 941988 h 6858000"/>
              <a:gd name="connsiteX792" fmla="*/ 5256105 w 7467600"/>
              <a:gd name="connsiteY792" fmla="*/ 945632 h 6858000"/>
              <a:gd name="connsiteX793" fmla="*/ 5107071 w 7467600"/>
              <a:gd name="connsiteY793" fmla="*/ 969720 h 6858000"/>
              <a:gd name="connsiteX794" fmla="*/ 4998681 w 7467600"/>
              <a:gd name="connsiteY794" fmla="*/ 988771 h 6858000"/>
              <a:gd name="connsiteX795" fmla="*/ 5870151 w 7467600"/>
              <a:gd name="connsiteY795" fmla="*/ 898890 h 6858000"/>
              <a:gd name="connsiteX796" fmla="*/ 5504425 w 7467600"/>
              <a:gd name="connsiteY796" fmla="*/ 848067 h 6858000"/>
              <a:gd name="connsiteX797" fmla="*/ 4968849 w 7467600"/>
              <a:gd name="connsiteY797" fmla="*/ 962318 h 6858000"/>
              <a:gd name="connsiteX798" fmla="*/ 5104039 w 7467600"/>
              <a:gd name="connsiteY798" fmla="*/ 940634 h 6858000"/>
              <a:gd name="connsiteX799" fmla="*/ 5256311 w 7467600"/>
              <a:gd name="connsiteY799" fmla="*/ 916490 h 6858000"/>
              <a:gd name="connsiteX800" fmla="*/ 5377381 w 7467600"/>
              <a:gd name="connsiteY800" fmla="*/ 912671 h 6858000"/>
              <a:gd name="connsiteX801" fmla="*/ 5460148 w 7467600"/>
              <a:gd name="connsiteY801" fmla="*/ 911442 h 6858000"/>
              <a:gd name="connsiteX802" fmla="*/ 5648971 w 7467600"/>
              <a:gd name="connsiteY802" fmla="*/ 891331 h 6858000"/>
              <a:gd name="connsiteX803" fmla="*/ 5844807 w 7467600"/>
              <a:gd name="connsiteY803" fmla="*/ 870718 h 6858000"/>
              <a:gd name="connsiteX804" fmla="*/ 5862975 w 7467600"/>
              <a:gd name="connsiteY804" fmla="*/ 869756 h 6858000"/>
              <a:gd name="connsiteX805" fmla="*/ 5920887 w 7467600"/>
              <a:gd name="connsiteY805" fmla="*/ 865929 h 6858000"/>
              <a:gd name="connsiteX806" fmla="*/ 5504425 w 7467600"/>
              <a:gd name="connsiteY806" fmla="*/ 848067 h 6858000"/>
              <a:gd name="connsiteX807" fmla="*/ 3607114 w 7467600"/>
              <a:gd name="connsiteY807" fmla="*/ 467441 h 6858000"/>
              <a:gd name="connsiteX808" fmla="*/ 3296242 w 7467600"/>
              <a:gd name="connsiteY808" fmla="*/ 807991 h 6858000"/>
              <a:gd name="connsiteX809" fmla="*/ 3174674 w 7467600"/>
              <a:gd name="connsiteY809" fmla="*/ 919759 h 6858000"/>
              <a:gd name="connsiteX810" fmla="*/ 3042978 w 7467600"/>
              <a:gd name="connsiteY810" fmla="*/ 1054894 h 6858000"/>
              <a:gd name="connsiteX811" fmla="*/ 2968914 w 7467600"/>
              <a:gd name="connsiteY811" fmla="*/ 1133756 h 6858000"/>
              <a:gd name="connsiteX812" fmla="*/ 3103823 w 7467600"/>
              <a:gd name="connsiteY812" fmla="*/ 1026814 h 6858000"/>
              <a:gd name="connsiteX813" fmla="*/ 3607114 w 7467600"/>
              <a:gd name="connsiteY813" fmla="*/ 467441 h 6858000"/>
              <a:gd name="connsiteX814" fmla="*/ 3744487 w 7467600"/>
              <a:gd name="connsiteY814" fmla="*/ 383136 h 6858000"/>
              <a:gd name="connsiteX815" fmla="*/ 3970213 w 7467600"/>
              <a:gd name="connsiteY815" fmla="*/ 995559 h 6858000"/>
              <a:gd name="connsiteX816" fmla="*/ 3744487 w 7467600"/>
              <a:gd name="connsiteY816" fmla="*/ 383136 h 6858000"/>
              <a:gd name="connsiteX817" fmla="*/ 3624562 w 7467600"/>
              <a:gd name="connsiteY817" fmla="*/ 367041 h 6858000"/>
              <a:gd name="connsiteX818" fmla="*/ 3489712 w 7467600"/>
              <a:gd name="connsiteY818" fmla="*/ 485386 h 6858000"/>
              <a:gd name="connsiteX819" fmla="*/ 3182994 w 7467600"/>
              <a:gd name="connsiteY819" fmla="*/ 828265 h 6858000"/>
              <a:gd name="connsiteX820" fmla="*/ 2892114 w 7467600"/>
              <a:gd name="connsiteY820" fmla="*/ 1172635 h 6858000"/>
              <a:gd name="connsiteX821" fmla="*/ 3021459 w 7467600"/>
              <a:gd name="connsiteY821" fmla="*/ 1035385 h 6858000"/>
              <a:gd name="connsiteX822" fmla="*/ 3153873 w 7467600"/>
              <a:gd name="connsiteY822" fmla="*/ 898971 h 6858000"/>
              <a:gd name="connsiteX823" fmla="*/ 3276511 w 7467600"/>
              <a:gd name="connsiteY823" fmla="*/ 786423 h 6858000"/>
              <a:gd name="connsiteX824" fmla="*/ 3584154 w 7467600"/>
              <a:gd name="connsiteY824" fmla="*/ 448218 h 6858000"/>
              <a:gd name="connsiteX825" fmla="*/ 3624562 w 7467600"/>
              <a:gd name="connsiteY825" fmla="*/ 367041 h 6858000"/>
              <a:gd name="connsiteX826" fmla="*/ 3766672 w 7467600"/>
              <a:gd name="connsiteY826" fmla="*/ 359429 h 6858000"/>
              <a:gd name="connsiteX827" fmla="*/ 3996338 w 7467600"/>
              <a:gd name="connsiteY827" fmla="*/ 968237 h 6858000"/>
              <a:gd name="connsiteX828" fmla="*/ 3766672 w 7467600"/>
              <a:gd name="connsiteY828" fmla="*/ 359429 h 6858000"/>
              <a:gd name="connsiteX829" fmla="*/ 5805386 w 7467600"/>
              <a:gd name="connsiteY829" fmla="*/ 239240 h 6858000"/>
              <a:gd name="connsiteX830" fmla="*/ 5736947 w 7467600"/>
              <a:gd name="connsiteY830" fmla="*/ 261367 h 6858000"/>
              <a:gd name="connsiteX831" fmla="*/ 5427012 w 7467600"/>
              <a:gd name="connsiteY831" fmla="*/ 311272 h 6858000"/>
              <a:gd name="connsiteX832" fmla="*/ 5147818 w 7467600"/>
              <a:gd name="connsiteY832" fmla="*/ 322112 h 6858000"/>
              <a:gd name="connsiteX833" fmla="*/ 5060854 w 7467600"/>
              <a:gd name="connsiteY833" fmla="*/ 311882 h 6858000"/>
              <a:gd name="connsiteX834" fmla="*/ 4945989 w 7467600"/>
              <a:gd name="connsiteY834" fmla="*/ 300516 h 6858000"/>
              <a:gd name="connsiteX835" fmla="*/ 5410479 w 7467600"/>
              <a:gd name="connsiteY835" fmla="*/ 348434 h 6858000"/>
              <a:gd name="connsiteX836" fmla="*/ 5805386 w 7467600"/>
              <a:gd name="connsiteY836" fmla="*/ 239240 h 6858000"/>
              <a:gd name="connsiteX837" fmla="*/ 5905192 w 7467600"/>
              <a:gd name="connsiteY837" fmla="*/ 163079 h 6858000"/>
              <a:gd name="connsiteX838" fmla="*/ 5865655 w 7467600"/>
              <a:gd name="connsiteY838" fmla="*/ 171901 h 6858000"/>
              <a:gd name="connsiteX839" fmla="*/ 5259740 w 7467600"/>
              <a:gd name="connsiteY839" fmla="*/ 257013 h 6858000"/>
              <a:gd name="connsiteX840" fmla="*/ 5208466 w 7467600"/>
              <a:gd name="connsiteY840" fmla="*/ 257550 h 6858000"/>
              <a:gd name="connsiteX841" fmla="*/ 4980204 w 7467600"/>
              <a:gd name="connsiteY841" fmla="*/ 271903 h 6858000"/>
              <a:gd name="connsiteX842" fmla="*/ 5068068 w 7467600"/>
              <a:gd name="connsiteY842" fmla="*/ 282244 h 6858000"/>
              <a:gd name="connsiteX843" fmla="*/ 5153231 w 7467600"/>
              <a:gd name="connsiteY843" fmla="*/ 292240 h 6858000"/>
              <a:gd name="connsiteX844" fmla="*/ 5426491 w 7467600"/>
              <a:gd name="connsiteY844" fmla="*/ 281128 h 6858000"/>
              <a:gd name="connsiteX845" fmla="*/ 5731212 w 7467600"/>
              <a:gd name="connsiteY845" fmla="*/ 231951 h 6858000"/>
              <a:gd name="connsiteX846" fmla="*/ 5905192 w 7467600"/>
              <a:gd name="connsiteY846" fmla="*/ 163079 h 6858000"/>
              <a:gd name="connsiteX847" fmla="*/ 5944437 w 7467600"/>
              <a:gd name="connsiteY847" fmla="*/ 113829 h 6858000"/>
              <a:gd name="connsiteX848" fmla="*/ 5825032 w 7467600"/>
              <a:gd name="connsiteY848" fmla="*/ 146405 h 6858000"/>
              <a:gd name="connsiteX849" fmla="*/ 4955599 w 7467600"/>
              <a:gd name="connsiteY849" fmla="*/ 247008 h 6858000"/>
              <a:gd name="connsiteX850" fmla="*/ 5210104 w 7467600"/>
              <a:gd name="connsiteY850" fmla="*/ 228123 h 6858000"/>
              <a:gd name="connsiteX851" fmla="*/ 5261015 w 7467600"/>
              <a:gd name="connsiteY851" fmla="*/ 227087 h 6858000"/>
              <a:gd name="connsiteX852" fmla="*/ 5861181 w 7467600"/>
              <a:gd name="connsiteY852" fmla="*/ 143093 h 6858000"/>
              <a:gd name="connsiteX853" fmla="*/ 5961252 w 7467600"/>
              <a:gd name="connsiteY853" fmla="*/ 114820 h 6858000"/>
              <a:gd name="connsiteX854" fmla="*/ 5944437 w 7467600"/>
              <a:gd name="connsiteY854" fmla="*/ 113829 h 6858000"/>
              <a:gd name="connsiteX855" fmla="*/ 3882765 w 7467600"/>
              <a:gd name="connsiteY855" fmla="*/ 0 h 6858000"/>
              <a:gd name="connsiteX856" fmla="*/ 3995099 w 7467600"/>
              <a:gd name="connsiteY856" fmla="*/ 0 h 6858000"/>
              <a:gd name="connsiteX857" fmla="*/ 4163818 w 7467600"/>
              <a:gd name="connsiteY857" fmla="*/ 234104 h 6858000"/>
              <a:gd name="connsiteX858" fmla="*/ 4172099 w 7467600"/>
              <a:gd name="connsiteY858" fmla="*/ 234207 h 6858000"/>
              <a:gd name="connsiteX859" fmla="*/ 4784282 w 7467600"/>
              <a:gd name="connsiteY859" fmla="*/ 276561 h 6858000"/>
              <a:gd name="connsiteX860" fmla="*/ 4801687 w 7467600"/>
              <a:gd name="connsiteY860" fmla="*/ 267764 h 6858000"/>
              <a:gd name="connsiteX861" fmla="*/ 6082788 w 7467600"/>
              <a:gd name="connsiteY861" fmla="*/ 64119 h 6858000"/>
              <a:gd name="connsiteX862" fmla="*/ 6099442 w 7467600"/>
              <a:gd name="connsiteY862" fmla="*/ 82568 h 6858000"/>
              <a:gd name="connsiteX863" fmla="*/ 4804137 w 7467600"/>
              <a:gd name="connsiteY863" fmla="*/ 320931 h 6858000"/>
              <a:gd name="connsiteX864" fmla="*/ 4227047 w 7467600"/>
              <a:gd name="connsiteY864" fmla="*/ 313415 h 6858000"/>
              <a:gd name="connsiteX865" fmla="*/ 4346041 w 7467600"/>
              <a:gd name="connsiteY865" fmla="*/ 456086 h 6858000"/>
              <a:gd name="connsiteX866" fmla="*/ 4870967 w 7467600"/>
              <a:gd name="connsiteY866" fmla="*/ 963061 h 6858000"/>
              <a:gd name="connsiteX867" fmla="*/ 4889647 w 7467600"/>
              <a:gd name="connsiteY867" fmla="*/ 957147 h 6858000"/>
              <a:gd name="connsiteX868" fmla="*/ 5422504 w 7467600"/>
              <a:gd name="connsiteY868" fmla="*/ 805191 h 6858000"/>
              <a:gd name="connsiteX869" fmla="*/ 6087656 w 7467600"/>
              <a:gd name="connsiteY869" fmla="*/ 826703 h 6858000"/>
              <a:gd name="connsiteX870" fmla="*/ 6058717 w 7467600"/>
              <a:gd name="connsiteY870" fmla="*/ 865992 h 6858000"/>
              <a:gd name="connsiteX871" fmla="*/ 4974153 w 7467600"/>
              <a:gd name="connsiteY871" fmla="*/ 1045456 h 6858000"/>
              <a:gd name="connsiteX872" fmla="*/ 5627835 w 7467600"/>
              <a:gd name="connsiteY872" fmla="*/ 1472077 h 6858000"/>
              <a:gd name="connsiteX873" fmla="*/ 5629817 w 7467600"/>
              <a:gd name="connsiteY873" fmla="*/ 1471412 h 6858000"/>
              <a:gd name="connsiteX874" fmla="*/ 5634124 w 7467600"/>
              <a:gd name="connsiteY874" fmla="*/ 1470572 h 6858000"/>
              <a:gd name="connsiteX875" fmla="*/ 5755832 w 7467600"/>
              <a:gd name="connsiteY875" fmla="*/ 1383886 h 6858000"/>
              <a:gd name="connsiteX876" fmla="*/ 6014186 w 7467600"/>
              <a:gd name="connsiteY876" fmla="*/ 1279799 h 6858000"/>
              <a:gd name="connsiteX877" fmla="*/ 6901619 w 7467600"/>
              <a:gd name="connsiteY877" fmla="*/ 1047874 h 6858000"/>
              <a:gd name="connsiteX878" fmla="*/ 6931566 w 7467600"/>
              <a:gd name="connsiteY878" fmla="*/ 1062034 h 6858000"/>
              <a:gd name="connsiteX879" fmla="*/ 5790982 w 7467600"/>
              <a:gd name="connsiteY879" fmla="*/ 1561380 h 6858000"/>
              <a:gd name="connsiteX880" fmla="*/ 6188971 w 7467600"/>
              <a:gd name="connsiteY880" fmla="*/ 1755168 h 6858000"/>
              <a:gd name="connsiteX881" fmla="*/ 6202446 w 7467600"/>
              <a:gd name="connsiteY881" fmla="*/ 1752268 h 6858000"/>
              <a:gd name="connsiteX882" fmla="*/ 7179560 w 7467600"/>
              <a:gd name="connsiteY882" fmla="*/ 1467551 h 6858000"/>
              <a:gd name="connsiteX883" fmla="*/ 7158730 w 7467600"/>
              <a:gd name="connsiteY883" fmla="*/ 1507835 h 6858000"/>
              <a:gd name="connsiteX884" fmla="*/ 6326959 w 7467600"/>
              <a:gd name="connsiteY884" fmla="*/ 1817686 h 6858000"/>
              <a:gd name="connsiteX885" fmla="*/ 6537433 w 7467600"/>
              <a:gd name="connsiteY885" fmla="*/ 1907790 h 6858000"/>
              <a:gd name="connsiteX886" fmla="*/ 6550221 w 7467600"/>
              <a:gd name="connsiteY886" fmla="*/ 1910729 h 6858000"/>
              <a:gd name="connsiteX887" fmla="*/ 6964438 w 7467600"/>
              <a:gd name="connsiteY887" fmla="*/ 2209505 h 6858000"/>
              <a:gd name="connsiteX888" fmla="*/ 7367862 w 7467600"/>
              <a:gd name="connsiteY888" fmla="*/ 2806833 h 6858000"/>
              <a:gd name="connsiteX889" fmla="*/ 7364329 w 7467600"/>
              <a:gd name="connsiteY889" fmla="*/ 2826907 h 6858000"/>
              <a:gd name="connsiteX890" fmla="*/ 7290545 w 7467600"/>
              <a:gd name="connsiteY890" fmla="*/ 2850663 h 6858000"/>
              <a:gd name="connsiteX891" fmla="*/ 6472036 w 7467600"/>
              <a:gd name="connsiteY891" fmla="*/ 1959003 h 6858000"/>
              <a:gd name="connsiteX892" fmla="*/ 5792897 w 7467600"/>
              <a:gd name="connsiteY892" fmla="*/ 1647747 h 6858000"/>
              <a:gd name="connsiteX893" fmla="*/ 5842751 w 7467600"/>
              <a:gd name="connsiteY893" fmla="*/ 1816112 h 6858000"/>
              <a:gd name="connsiteX894" fmla="*/ 5847424 w 7467600"/>
              <a:gd name="connsiteY894" fmla="*/ 1815776 h 6858000"/>
              <a:gd name="connsiteX895" fmla="*/ 6399821 w 7467600"/>
              <a:gd name="connsiteY895" fmla="*/ 2344799 h 6858000"/>
              <a:gd name="connsiteX896" fmla="*/ 6323232 w 7467600"/>
              <a:gd name="connsiteY896" fmla="*/ 2389634 h 6858000"/>
              <a:gd name="connsiteX897" fmla="*/ 5942958 w 7467600"/>
              <a:gd name="connsiteY897" fmla="*/ 2077708 h 6858000"/>
              <a:gd name="connsiteX898" fmla="*/ 5921559 w 7467600"/>
              <a:gd name="connsiteY898" fmla="*/ 2378596 h 6858000"/>
              <a:gd name="connsiteX899" fmla="*/ 5817651 w 7467600"/>
              <a:gd name="connsiteY899" fmla="*/ 3023919 h 6858000"/>
              <a:gd name="connsiteX900" fmla="*/ 5729634 w 7467600"/>
              <a:gd name="connsiteY900" fmla="*/ 3051849 h 6858000"/>
              <a:gd name="connsiteX901" fmla="*/ 5611018 w 7467600"/>
              <a:gd name="connsiteY901" fmla="*/ 2316769 h 6858000"/>
              <a:gd name="connsiteX902" fmla="*/ 5687608 w 7467600"/>
              <a:gd name="connsiteY902" fmla="*/ 2039972 h 6858000"/>
              <a:gd name="connsiteX903" fmla="*/ 5657554 w 7467600"/>
              <a:gd name="connsiteY903" fmla="*/ 1576445 h 6858000"/>
              <a:gd name="connsiteX904" fmla="*/ 5150475 w 7467600"/>
              <a:gd name="connsiteY904" fmla="*/ 1274012 h 6858000"/>
              <a:gd name="connsiteX905" fmla="*/ 5349142 w 7467600"/>
              <a:gd name="connsiteY905" fmla="*/ 2204405 h 6858000"/>
              <a:gd name="connsiteX906" fmla="*/ 5262214 w 7467600"/>
              <a:gd name="connsiteY906" fmla="*/ 2233836 h 6858000"/>
              <a:gd name="connsiteX907" fmla="*/ 4981539 w 7467600"/>
              <a:gd name="connsiteY907" fmla="*/ 1542201 h 6858000"/>
              <a:gd name="connsiteX908" fmla="*/ 4958461 w 7467600"/>
              <a:gd name="connsiteY908" fmla="*/ 1136957 h 6858000"/>
              <a:gd name="connsiteX909" fmla="*/ 4655015 w 7467600"/>
              <a:gd name="connsiteY909" fmla="*/ 891426 h 6858000"/>
              <a:gd name="connsiteX910" fmla="*/ 4348002 w 7467600"/>
              <a:gd name="connsiteY910" fmla="*/ 2205895 h 6858000"/>
              <a:gd name="connsiteX911" fmla="*/ 4262250 w 7467600"/>
              <a:gd name="connsiteY911" fmla="*/ 2219972 h 6858000"/>
              <a:gd name="connsiteX912" fmla="*/ 4550611 w 7467600"/>
              <a:gd name="connsiteY912" fmla="*/ 817540 h 6858000"/>
              <a:gd name="connsiteX913" fmla="*/ 4564418 w 7467600"/>
              <a:gd name="connsiteY913" fmla="*/ 808293 h 6858000"/>
              <a:gd name="connsiteX914" fmla="*/ 4266388 w 7467600"/>
              <a:gd name="connsiteY914" fmla="*/ 500083 h 6858000"/>
              <a:gd name="connsiteX915" fmla="*/ 4032842 w 7467600"/>
              <a:gd name="connsiteY915" fmla="*/ 211809 h 6858000"/>
              <a:gd name="connsiteX916" fmla="*/ 3882765 w 7467600"/>
              <a:gd name="connsiteY916" fmla="*/ 0 h 6858000"/>
              <a:gd name="connsiteX917" fmla="*/ 3721337 w 7467600"/>
              <a:gd name="connsiteY917" fmla="*/ 0 h 6858000"/>
              <a:gd name="connsiteX918" fmla="*/ 3797544 w 7467600"/>
              <a:gd name="connsiteY918" fmla="*/ 0 h 6858000"/>
              <a:gd name="connsiteX919" fmla="*/ 3775734 w 7467600"/>
              <a:gd name="connsiteY919" fmla="*/ 95131 h 6858000"/>
              <a:gd name="connsiteX920" fmla="*/ 3724807 w 7467600"/>
              <a:gd name="connsiteY920" fmla="*/ 272257 h 6858000"/>
              <a:gd name="connsiteX921" fmla="*/ 3726844 w 7467600"/>
              <a:gd name="connsiteY921" fmla="*/ 282988 h 6858000"/>
              <a:gd name="connsiteX922" fmla="*/ 3742664 w 7467600"/>
              <a:gd name="connsiteY922" fmla="*/ 279918 h 6858000"/>
              <a:gd name="connsiteX923" fmla="*/ 4103910 w 7467600"/>
              <a:gd name="connsiteY923" fmla="*/ 1161917 h 6858000"/>
              <a:gd name="connsiteX924" fmla="*/ 4020269 w 7467600"/>
              <a:gd name="connsiteY924" fmla="*/ 1200406 h 6858000"/>
              <a:gd name="connsiteX925" fmla="*/ 3674882 w 7467600"/>
              <a:gd name="connsiteY925" fmla="*/ 488524 h 6858000"/>
              <a:gd name="connsiteX926" fmla="*/ 3132682 w 7467600"/>
              <a:gd name="connsiteY926" fmla="*/ 1072284 h 6858000"/>
              <a:gd name="connsiteX927" fmla="*/ 2716346 w 7467600"/>
              <a:gd name="connsiteY927" fmla="*/ 1276376 h 6858000"/>
              <a:gd name="connsiteX928" fmla="*/ 2716772 w 7467600"/>
              <a:gd name="connsiteY928" fmla="*/ 1255462 h 6858000"/>
              <a:gd name="connsiteX929" fmla="*/ 3471096 w 7467600"/>
              <a:gd name="connsiteY929" fmla="*/ 437072 h 6858000"/>
              <a:gd name="connsiteX930" fmla="*/ 3639057 w 7467600"/>
              <a:gd name="connsiteY930" fmla="*/ 286334 h 6858000"/>
              <a:gd name="connsiteX931" fmla="*/ 3640309 w 7467600"/>
              <a:gd name="connsiteY931" fmla="*/ 284664 h 6858000"/>
              <a:gd name="connsiteX932" fmla="*/ 3646022 w 7467600"/>
              <a:gd name="connsiteY932" fmla="*/ 276711 h 6858000"/>
              <a:gd name="connsiteX933" fmla="*/ 3707943 w 7467600"/>
              <a:gd name="connsiteY933" fmla="*/ 65958 h 6858000"/>
              <a:gd name="connsiteX934" fmla="*/ 3721337 w 7467600"/>
              <a:gd name="connsiteY934" fmla="*/ 0 h 6858000"/>
              <a:gd name="connsiteX935" fmla="*/ 2867960 w 7467600"/>
              <a:gd name="connsiteY935" fmla="*/ 0 h 6858000"/>
              <a:gd name="connsiteX936" fmla="*/ 2926351 w 7467600"/>
              <a:gd name="connsiteY936" fmla="*/ 0 h 6858000"/>
              <a:gd name="connsiteX937" fmla="*/ 2902823 w 7467600"/>
              <a:gd name="connsiteY937" fmla="*/ 262929 h 6858000"/>
              <a:gd name="connsiteX938" fmla="*/ 2940663 w 7467600"/>
              <a:gd name="connsiteY938" fmla="*/ 140884 h 6858000"/>
              <a:gd name="connsiteX939" fmla="*/ 2947039 w 7467600"/>
              <a:gd name="connsiteY939" fmla="*/ 122524 h 6858000"/>
              <a:gd name="connsiteX940" fmla="*/ 2984316 w 7467600"/>
              <a:gd name="connsiteY940" fmla="*/ 0 h 6858000"/>
              <a:gd name="connsiteX941" fmla="*/ 3016114 w 7467600"/>
              <a:gd name="connsiteY941" fmla="*/ 0 h 6858000"/>
              <a:gd name="connsiteX942" fmla="*/ 2979949 w 7467600"/>
              <a:gd name="connsiteY942" fmla="*/ 119274 h 6858000"/>
              <a:gd name="connsiteX943" fmla="*/ 3023879 w 7467600"/>
              <a:gd name="connsiteY943" fmla="*/ 0 h 6858000"/>
              <a:gd name="connsiteX944" fmla="*/ 3105400 w 7467600"/>
              <a:gd name="connsiteY944" fmla="*/ 0 h 6858000"/>
              <a:gd name="connsiteX945" fmla="*/ 3094669 w 7467600"/>
              <a:gd name="connsiteY945" fmla="*/ 30308 h 6858000"/>
              <a:gd name="connsiteX946" fmla="*/ 2901945 w 7467600"/>
              <a:gd name="connsiteY946" fmla="*/ 466538 h 6858000"/>
              <a:gd name="connsiteX947" fmla="*/ 2815209 w 7467600"/>
              <a:gd name="connsiteY947" fmla="*/ 497361 h 6858000"/>
              <a:gd name="connsiteX948" fmla="*/ 2844845 w 7467600"/>
              <a:gd name="connsiteY948" fmla="*/ 127638 h 6858000"/>
              <a:gd name="connsiteX949" fmla="*/ 2867960 w 7467600"/>
              <a:gd name="connsiteY949" fmla="*/ 0 h 6858000"/>
              <a:gd name="connsiteX950" fmla="*/ 1057230 w 7467600"/>
              <a:gd name="connsiteY950" fmla="*/ 0 h 6858000"/>
              <a:gd name="connsiteX951" fmla="*/ 1111003 w 7467600"/>
              <a:gd name="connsiteY951" fmla="*/ 0 h 6858000"/>
              <a:gd name="connsiteX952" fmla="*/ 1125553 w 7467600"/>
              <a:gd name="connsiteY952" fmla="*/ 52588 h 6858000"/>
              <a:gd name="connsiteX953" fmla="*/ 1304276 w 7467600"/>
              <a:gd name="connsiteY953" fmla="*/ 476275 h 6858000"/>
              <a:gd name="connsiteX954" fmla="*/ 1492066 w 7467600"/>
              <a:gd name="connsiteY954" fmla="*/ 886333 h 6858000"/>
              <a:gd name="connsiteX955" fmla="*/ 1423698 w 7467600"/>
              <a:gd name="connsiteY955" fmla="*/ 710817 h 6858000"/>
              <a:gd name="connsiteX956" fmla="*/ 1357609 w 7467600"/>
              <a:gd name="connsiteY956" fmla="*/ 532892 h 6858000"/>
              <a:gd name="connsiteX957" fmla="*/ 1309550 w 7467600"/>
              <a:gd name="connsiteY957" fmla="*/ 374031 h 6858000"/>
              <a:gd name="connsiteX958" fmla="*/ 1193673 w 7467600"/>
              <a:gd name="connsiteY958" fmla="*/ 49533 h 6858000"/>
              <a:gd name="connsiteX959" fmla="*/ 1164391 w 7467600"/>
              <a:gd name="connsiteY959" fmla="*/ 0 h 6858000"/>
              <a:gd name="connsiteX960" fmla="*/ 1200666 w 7467600"/>
              <a:gd name="connsiteY960" fmla="*/ 0 h 6858000"/>
              <a:gd name="connsiteX961" fmla="*/ 1223408 w 7467600"/>
              <a:gd name="connsiteY961" fmla="*/ 38996 h 6858000"/>
              <a:gd name="connsiteX962" fmla="*/ 1339635 w 7467600"/>
              <a:gd name="connsiteY962" fmla="*/ 365517 h 6858000"/>
              <a:gd name="connsiteX963" fmla="*/ 1387469 w 7467600"/>
              <a:gd name="connsiteY963" fmla="*/ 523079 h 6858000"/>
              <a:gd name="connsiteX964" fmla="*/ 1452685 w 7467600"/>
              <a:gd name="connsiteY964" fmla="*/ 699806 h 6858000"/>
              <a:gd name="connsiteX965" fmla="*/ 1492092 w 7467600"/>
              <a:gd name="connsiteY965" fmla="*/ 800424 h 6858000"/>
              <a:gd name="connsiteX966" fmla="*/ 1455302 w 7467600"/>
              <a:gd name="connsiteY966" fmla="*/ 632913 h 6858000"/>
              <a:gd name="connsiteX967" fmla="*/ 1222336 w 7467600"/>
              <a:gd name="connsiteY967" fmla="*/ 9480 h 6858000"/>
              <a:gd name="connsiteX968" fmla="*/ 1214634 w 7467600"/>
              <a:gd name="connsiteY968" fmla="*/ 0 h 6858000"/>
              <a:gd name="connsiteX969" fmla="*/ 1289827 w 7467600"/>
              <a:gd name="connsiteY969" fmla="*/ 0 h 6858000"/>
              <a:gd name="connsiteX970" fmla="*/ 1321076 w 7467600"/>
              <a:gd name="connsiteY970" fmla="*/ 59722 h 6858000"/>
              <a:gd name="connsiteX971" fmla="*/ 1512579 w 7467600"/>
              <a:gd name="connsiteY971" fmla="*/ 626441 h 6858000"/>
              <a:gd name="connsiteX972" fmla="*/ 1506076 w 7467600"/>
              <a:gd name="connsiteY972" fmla="*/ 1089289 h 6858000"/>
              <a:gd name="connsiteX973" fmla="*/ 1486346 w 7467600"/>
              <a:gd name="connsiteY973" fmla="*/ 1079919 h 6858000"/>
              <a:gd name="connsiteX974" fmla="*/ 1070511 w 7467600"/>
              <a:gd name="connsiteY974" fmla="*/ 48609 h 6858000"/>
              <a:gd name="connsiteX975" fmla="*/ 1057230 w 7467600"/>
              <a:gd name="connsiteY975" fmla="*/ 0 h 6858000"/>
              <a:gd name="connsiteX976" fmla="*/ 43151 w 7467600"/>
              <a:gd name="connsiteY976" fmla="*/ 0 h 6858000"/>
              <a:gd name="connsiteX977" fmla="*/ 95283 w 7467600"/>
              <a:gd name="connsiteY977" fmla="*/ 0 h 6858000"/>
              <a:gd name="connsiteX978" fmla="*/ 300708 w 7467600"/>
              <a:gd name="connsiteY978" fmla="*/ 154571 h 6858000"/>
              <a:gd name="connsiteX979" fmla="*/ 530414 w 7467600"/>
              <a:gd name="connsiteY979" fmla="*/ 354673 h 6858000"/>
              <a:gd name="connsiteX980" fmla="*/ 333785 w 7467600"/>
              <a:gd name="connsiteY980" fmla="*/ 161564 h 6858000"/>
              <a:gd name="connsiteX981" fmla="*/ 147005 w 7467600"/>
              <a:gd name="connsiteY981" fmla="*/ 0 h 6858000"/>
              <a:gd name="connsiteX982" fmla="*/ 272509 w 7467600"/>
              <a:gd name="connsiteY982" fmla="*/ 0 h 6858000"/>
              <a:gd name="connsiteX983" fmla="*/ 326276 w 7467600"/>
              <a:gd name="connsiteY983" fmla="*/ 45847 h 6858000"/>
              <a:gd name="connsiteX984" fmla="*/ 823759 w 7467600"/>
              <a:gd name="connsiteY984" fmla="*/ 574145 h 6858000"/>
              <a:gd name="connsiteX985" fmla="*/ 811254 w 7467600"/>
              <a:gd name="connsiteY985" fmla="*/ 665546 h 6858000"/>
              <a:gd name="connsiteX986" fmla="*/ 154042 w 7467600"/>
              <a:gd name="connsiteY986" fmla="*/ 261522 h 6858000"/>
              <a:gd name="connsiteX987" fmla="*/ 13550 w 7467600"/>
              <a:gd name="connsiteY987" fmla="*/ 158423 h 6858000"/>
              <a:gd name="connsiteX988" fmla="*/ 0 w 7467600"/>
              <a:gd name="connsiteY988" fmla="*/ 146618 h 6858000"/>
              <a:gd name="connsiteX989" fmla="*/ 0 w 7467600"/>
              <a:gd name="connsiteY989" fmla="*/ 59161 h 6858000"/>
              <a:gd name="connsiteX990" fmla="*/ 45427 w 7467600"/>
              <a:gd name="connsiteY990" fmla="*/ 101078 h 6858000"/>
              <a:gd name="connsiteX991" fmla="*/ 630103 w 7467600"/>
              <a:gd name="connsiteY991" fmla="*/ 485885 h 6858000"/>
              <a:gd name="connsiteX992" fmla="*/ 532040 w 7467600"/>
              <a:gd name="connsiteY992" fmla="*/ 399359 h 6858000"/>
              <a:gd name="connsiteX993" fmla="*/ 517618 w 7467600"/>
              <a:gd name="connsiteY993" fmla="*/ 385726 h 6858000"/>
              <a:gd name="connsiteX994" fmla="*/ 285074 w 7467600"/>
              <a:gd name="connsiteY994" fmla="*/ 182755 h 6858000"/>
              <a:gd name="connsiteX995" fmla="*/ 43151 w 7467600"/>
              <a:gd name="connsiteY995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90188 w 7467600"/>
              <a:gd name="connsiteY4" fmla="*/ 6584365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271814 w 7467600"/>
              <a:gd name="connsiteY16" fmla="*/ 6684601 h 6858000"/>
              <a:gd name="connsiteX17" fmla="*/ 7392158 w 7467600"/>
              <a:gd name="connsiteY17" fmla="*/ 6771365 h 6858000"/>
              <a:gd name="connsiteX18" fmla="*/ 7467600 w 7467600"/>
              <a:gd name="connsiteY18" fmla="*/ 6805948 h 6858000"/>
              <a:gd name="connsiteX19" fmla="*/ 7467600 w 7467600"/>
              <a:gd name="connsiteY19" fmla="*/ 6831490 h 6858000"/>
              <a:gd name="connsiteX20" fmla="*/ 7410696 w 7467600"/>
              <a:gd name="connsiteY20" fmla="*/ 6803861 h 6858000"/>
              <a:gd name="connsiteX21" fmla="*/ 7088673 w 7467600"/>
              <a:gd name="connsiteY21" fmla="*/ 6610396 h 6858000"/>
              <a:gd name="connsiteX22" fmla="*/ 7090188 w 7467600"/>
              <a:gd name="connsiteY22" fmla="*/ 6584365 h 6858000"/>
              <a:gd name="connsiteX23" fmla="*/ 1019354 w 7467600"/>
              <a:gd name="connsiteY23" fmla="*/ 6315006 h 6858000"/>
              <a:gd name="connsiteX24" fmla="*/ 441046 w 7467600"/>
              <a:gd name="connsiteY24" fmla="*/ 6691153 h 6858000"/>
              <a:gd name="connsiteX25" fmla="*/ 1019354 w 7467600"/>
              <a:gd name="connsiteY25" fmla="*/ 6315006 h 6858000"/>
              <a:gd name="connsiteX26" fmla="*/ 991680 w 7467600"/>
              <a:gd name="connsiteY26" fmla="*/ 6298413 h 6858000"/>
              <a:gd name="connsiteX27" fmla="*/ 409060 w 7467600"/>
              <a:gd name="connsiteY27" fmla="*/ 6671470 h 6858000"/>
              <a:gd name="connsiteX28" fmla="*/ 991680 w 7467600"/>
              <a:gd name="connsiteY28" fmla="*/ 6298413 h 6858000"/>
              <a:gd name="connsiteX29" fmla="*/ 103333 w 7467600"/>
              <a:gd name="connsiteY29" fmla="*/ 5699602 h 6858000"/>
              <a:gd name="connsiteX30" fmla="*/ 233938 w 7467600"/>
              <a:gd name="connsiteY30" fmla="*/ 5809416 h 6858000"/>
              <a:gd name="connsiteX31" fmla="*/ 883580 w 7467600"/>
              <a:gd name="connsiteY31" fmla="*/ 6180710 h 6858000"/>
              <a:gd name="connsiteX32" fmla="*/ 487337 w 7467600"/>
              <a:gd name="connsiteY32" fmla="*/ 5950182 h 6858000"/>
              <a:gd name="connsiteX33" fmla="*/ 354051 w 7467600"/>
              <a:gd name="connsiteY33" fmla="*/ 5854912 h 6858000"/>
              <a:gd name="connsiteX34" fmla="*/ 195436 w 7467600"/>
              <a:gd name="connsiteY34" fmla="*/ 5755068 h 6858000"/>
              <a:gd name="connsiteX35" fmla="*/ 103333 w 7467600"/>
              <a:gd name="connsiteY35" fmla="*/ 5699602 h 6858000"/>
              <a:gd name="connsiteX36" fmla="*/ 5539432 w 7467600"/>
              <a:gd name="connsiteY36" fmla="*/ 5642928 h 6858000"/>
              <a:gd name="connsiteX37" fmla="*/ 5555462 w 7467600"/>
              <a:gd name="connsiteY37" fmla="*/ 5694454 h 6858000"/>
              <a:gd name="connsiteX38" fmla="*/ 5828270 w 7467600"/>
              <a:gd name="connsiteY38" fmla="*/ 6320663 h 6858000"/>
              <a:gd name="connsiteX39" fmla="*/ 5947416 w 7467600"/>
              <a:gd name="connsiteY39" fmla="*/ 6574846 h 6858000"/>
              <a:gd name="connsiteX40" fmla="*/ 5539432 w 7467600"/>
              <a:gd name="connsiteY40" fmla="*/ 5642928 h 6858000"/>
              <a:gd name="connsiteX41" fmla="*/ 51253 w 7467600"/>
              <a:gd name="connsiteY41" fmla="*/ 5631825 h 6858000"/>
              <a:gd name="connsiteX42" fmla="*/ 211622 w 7467600"/>
              <a:gd name="connsiteY42" fmla="*/ 5728803 h 6858000"/>
              <a:gd name="connsiteX43" fmla="*/ 371652 w 7467600"/>
              <a:gd name="connsiteY43" fmla="*/ 5829062 h 6858000"/>
              <a:gd name="connsiteX44" fmla="*/ 505903 w 7467600"/>
              <a:gd name="connsiteY44" fmla="*/ 5925221 h 6858000"/>
              <a:gd name="connsiteX45" fmla="*/ 899240 w 7467600"/>
              <a:gd name="connsiteY45" fmla="*/ 6153068 h 6858000"/>
              <a:gd name="connsiteX46" fmla="*/ 988114 w 7467600"/>
              <a:gd name="connsiteY46" fmla="*/ 6174204 h 6858000"/>
              <a:gd name="connsiteX47" fmla="*/ 845971 w 7467600"/>
              <a:gd name="connsiteY47" fmla="*/ 6067177 h 6858000"/>
              <a:gd name="connsiteX48" fmla="*/ 448057 w 7467600"/>
              <a:gd name="connsiteY48" fmla="*/ 5841376 h 6858000"/>
              <a:gd name="connsiteX49" fmla="*/ 51253 w 7467600"/>
              <a:gd name="connsiteY49" fmla="*/ 5631825 h 6858000"/>
              <a:gd name="connsiteX50" fmla="*/ 2606687 w 7467600"/>
              <a:gd name="connsiteY50" fmla="*/ 5630718 h 6858000"/>
              <a:gd name="connsiteX51" fmla="*/ 2645658 w 7467600"/>
              <a:gd name="connsiteY51" fmla="*/ 6640259 h 6858000"/>
              <a:gd name="connsiteX52" fmla="*/ 2606687 w 7467600"/>
              <a:gd name="connsiteY52" fmla="*/ 5630718 h 6858000"/>
              <a:gd name="connsiteX53" fmla="*/ 3642057 w 7467600"/>
              <a:gd name="connsiteY53" fmla="*/ 5573487 h 6858000"/>
              <a:gd name="connsiteX54" fmla="*/ 3632981 w 7467600"/>
              <a:gd name="connsiteY54" fmla="*/ 5579437 h 6858000"/>
              <a:gd name="connsiteX55" fmla="*/ 3382436 w 7467600"/>
              <a:gd name="connsiteY55" fmla="*/ 5952726 h 6858000"/>
              <a:gd name="connsiteX56" fmla="*/ 3191929 w 7467600"/>
              <a:gd name="connsiteY56" fmla="*/ 6662669 h 6858000"/>
              <a:gd name="connsiteX57" fmla="*/ 3369898 w 7467600"/>
              <a:gd name="connsiteY57" fmla="*/ 6081771 h 6858000"/>
              <a:gd name="connsiteX58" fmla="*/ 3642057 w 7467600"/>
              <a:gd name="connsiteY58" fmla="*/ 5573487 h 6858000"/>
              <a:gd name="connsiteX59" fmla="*/ 2650666 w 7467600"/>
              <a:gd name="connsiteY59" fmla="*/ 5530686 h 6858000"/>
              <a:gd name="connsiteX60" fmla="*/ 2650249 w 7467600"/>
              <a:gd name="connsiteY60" fmla="*/ 5532101 h 6858000"/>
              <a:gd name="connsiteX61" fmla="*/ 2663808 w 7467600"/>
              <a:gd name="connsiteY61" fmla="*/ 6535215 h 6858000"/>
              <a:gd name="connsiteX62" fmla="*/ 2665418 w 7467600"/>
              <a:gd name="connsiteY62" fmla="*/ 6132756 h 6858000"/>
              <a:gd name="connsiteX63" fmla="*/ 2650666 w 7467600"/>
              <a:gd name="connsiteY63" fmla="*/ 5530686 h 6858000"/>
              <a:gd name="connsiteX64" fmla="*/ 2680277 w 7467600"/>
              <a:gd name="connsiteY64" fmla="*/ 5479204 h 6858000"/>
              <a:gd name="connsiteX65" fmla="*/ 2678972 w 7467600"/>
              <a:gd name="connsiteY65" fmla="*/ 5481582 h 6858000"/>
              <a:gd name="connsiteX66" fmla="*/ 2696666 w 7467600"/>
              <a:gd name="connsiteY66" fmla="*/ 6133836 h 6858000"/>
              <a:gd name="connsiteX67" fmla="*/ 2695769 w 7467600"/>
              <a:gd name="connsiteY67" fmla="*/ 6390955 h 6858000"/>
              <a:gd name="connsiteX68" fmla="*/ 2739893 w 7467600"/>
              <a:gd name="connsiteY68" fmla="*/ 6108357 h 6858000"/>
              <a:gd name="connsiteX69" fmla="*/ 2680277 w 7467600"/>
              <a:gd name="connsiteY69" fmla="*/ 5479204 h 6858000"/>
              <a:gd name="connsiteX70" fmla="*/ 1132195 w 7467600"/>
              <a:gd name="connsiteY70" fmla="*/ 5467980 h 6858000"/>
              <a:gd name="connsiteX71" fmla="*/ 1679056 w 7467600"/>
              <a:gd name="connsiteY71" fmla="*/ 5516907 h 6858000"/>
              <a:gd name="connsiteX72" fmla="*/ 2128648 w 7467600"/>
              <a:gd name="connsiteY72" fmla="*/ 5474249 h 6858000"/>
              <a:gd name="connsiteX73" fmla="*/ 1825619 w 7467600"/>
              <a:gd name="connsiteY73" fmla="*/ 5478447 h 6858000"/>
              <a:gd name="connsiteX74" fmla="*/ 1737798 w 7467600"/>
              <a:gd name="connsiteY74" fmla="*/ 5483353 h 6858000"/>
              <a:gd name="connsiteX75" fmla="*/ 1132195 w 7467600"/>
              <a:gd name="connsiteY75" fmla="*/ 5467980 h 6858000"/>
              <a:gd name="connsiteX76" fmla="*/ 6861797 w 7467600"/>
              <a:gd name="connsiteY76" fmla="*/ 5419899 h 6858000"/>
              <a:gd name="connsiteX77" fmla="*/ 6879594 w 7467600"/>
              <a:gd name="connsiteY77" fmla="*/ 5424547 h 6858000"/>
              <a:gd name="connsiteX78" fmla="*/ 7379510 w 7467600"/>
              <a:gd name="connsiteY78" fmla="*/ 5755454 h 6858000"/>
              <a:gd name="connsiteX79" fmla="*/ 7467600 w 7467600"/>
              <a:gd name="connsiteY79" fmla="*/ 5845526 h 6858000"/>
              <a:gd name="connsiteX80" fmla="*/ 7467600 w 7467600"/>
              <a:gd name="connsiteY80" fmla="*/ 5925131 h 6858000"/>
              <a:gd name="connsiteX81" fmla="*/ 7271900 w 7467600"/>
              <a:gd name="connsiteY81" fmla="*/ 5734551 h 6858000"/>
              <a:gd name="connsiteX82" fmla="*/ 7015907 w 7467600"/>
              <a:gd name="connsiteY82" fmla="*/ 5541548 h 6858000"/>
              <a:gd name="connsiteX83" fmla="*/ 7259646 w 7467600"/>
              <a:gd name="connsiteY83" fmla="*/ 5765985 h 6858000"/>
              <a:gd name="connsiteX84" fmla="*/ 7467600 w 7467600"/>
              <a:gd name="connsiteY84" fmla="*/ 5971257 h 6858000"/>
              <a:gd name="connsiteX85" fmla="*/ 7467600 w 7467600"/>
              <a:gd name="connsiteY85" fmla="*/ 6012219 h 6858000"/>
              <a:gd name="connsiteX86" fmla="*/ 7240170 w 7467600"/>
              <a:gd name="connsiteY86" fmla="*/ 5787985 h 6858000"/>
              <a:gd name="connsiteX87" fmla="*/ 6946849 w 7467600"/>
              <a:gd name="connsiteY87" fmla="*/ 5523271 h 6858000"/>
              <a:gd name="connsiteX88" fmla="*/ 6946972 w 7467600"/>
              <a:gd name="connsiteY88" fmla="*/ 5526491 h 6858000"/>
              <a:gd name="connsiteX89" fmla="*/ 7105827 w 7467600"/>
              <a:gd name="connsiteY89" fmla="*/ 5718700 h 6858000"/>
              <a:gd name="connsiteX90" fmla="*/ 7126431 w 7467600"/>
              <a:gd name="connsiteY90" fmla="*/ 5737872 h 6858000"/>
              <a:gd name="connsiteX91" fmla="*/ 7356878 w 7467600"/>
              <a:gd name="connsiteY91" fmla="*/ 5981332 h 6858000"/>
              <a:gd name="connsiteX92" fmla="*/ 7467600 w 7467600"/>
              <a:gd name="connsiteY92" fmla="*/ 6117703 h 6858000"/>
              <a:gd name="connsiteX93" fmla="*/ 7467600 w 7467600"/>
              <a:gd name="connsiteY93" fmla="*/ 6163634 h 6858000"/>
              <a:gd name="connsiteX94" fmla="*/ 7403637 w 7467600"/>
              <a:gd name="connsiteY94" fmla="*/ 6083957 h 6858000"/>
              <a:gd name="connsiteX95" fmla="*/ 7254615 w 7467600"/>
              <a:gd name="connsiteY95" fmla="*/ 5911918 h 6858000"/>
              <a:gd name="connsiteX96" fmla="*/ 7312589 w 7467600"/>
              <a:gd name="connsiteY96" fmla="*/ 5982309 h 6858000"/>
              <a:gd name="connsiteX97" fmla="*/ 7448321 w 7467600"/>
              <a:gd name="connsiteY97" fmla="*/ 6190991 h 6858000"/>
              <a:gd name="connsiteX98" fmla="*/ 7467600 w 7467600"/>
              <a:gd name="connsiteY98" fmla="*/ 6221686 h 6858000"/>
              <a:gd name="connsiteX99" fmla="*/ 7467600 w 7467600"/>
              <a:gd name="connsiteY99" fmla="*/ 6334256 h 6858000"/>
              <a:gd name="connsiteX100" fmla="*/ 7454976 w 7467600"/>
              <a:gd name="connsiteY100" fmla="*/ 6318297 h 6858000"/>
              <a:gd name="connsiteX101" fmla="*/ 7042773 w 7467600"/>
              <a:gd name="connsiteY101" fmla="*/ 5734011 h 6858000"/>
              <a:gd name="connsiteX102" fmla="*/ 6844835 w 7467600"/>
              <a:gd name="connsiteY102" fmla="*/ 5424988 h 6858000"/>
              <a:gd name="connsiteX103" fmla="*/ 6861797 w 7467600"/>
              <a:gd name="connsiteY103" fmla="*/ 5419899 h 6858000"/>
              <a:gd name="connsiteX104" fmla="*/ 1456157 w 7467600"/>
              <a:gd name="connsiteY104" fmla="*/ 5371404 h 6858000"/>
              <a:gd name="connsiteX105" fmla="*/ 1244432 w 7467600"/>
              <a:gd name="connsiteY105" fmla="*/ 5385601 h 6858000"/>
              <a:gd name="connsiteX106" fmla="*/ 973990 w 7467600"/>
              <a:gd name="connsiteY106" fmla="*/ 5424940 h 6858000"/>
              <a:gd name="connsiteX107" fmla="*/ 1103809 w 7467600"/>
              <a:gd name="connsiteY107" fmla="*/ 5433720 h 6858000"/>
              <a:gd name="connsiteX108" fmla="*/ 1123454 w 7467600"/>
              <a:gd name="connsiteY108" fmla="*/ 5435727 h 6858000"/>
              <a:gd name="connsiteX109" fmla="*/ 1737017 w 7467600"/>
              <a:gd name="connsiteY109" fmla="*/ 5452183 h 6858000"/>
              <a:gd name="connsiteX110" fmla="*/ 1824397 w 7467600"/>
              <a:gd name="connsiteY110" fmla="*/ 5447757 h 6858000"/>
              <a:gd name="connsiteX111" fmla="*/ 2070059 w 7467600"/>
              <a:gd name="connsiteY111" fmla="*/ 5441660 h 6858000"/>
              <a:gd name="connsiteX112" fmla="*/ 1456157 w 7467600"/>
              <a:gd name="connsiteY112" fmla="*/ 5371404 h 6858000"/>
              <a:gd name="connsiteX113" fmla="*/ 4988186 w 7467600"/>
              <a:gd name="connsiteY113" fmla="*/ 5216467 h 6858000"/>
              <a:gd name="connsiteX114" fmla="*/ 4777334 w 7467600"/>
              <a:gd name="connsiteY114" fmla="*/ 5406072 h 6858000"/>
              <a:gd name="connsiteX115" fmla="*/ 4718341 w 7467600"/>
              <a:gd name="connsiteY115" fmla="*/ 5468043 h 6858000"/>
              <a:gd name="connsiteX116" fmla="*/ 4604655 w 7467600"/>
              <a:gd name="connsiteY116" fmla="*/ 5583434 h 6858000"/>
              <a:gd name="connsiteX117" fmla="*/ 4565074 w 7467600"/>
              <a:gd name="connsiteY117" fmla="*/ 5618550 h 6858000"/>
              <a:gd name="connsiteX118" fmla="*/ 4988186 w 7467600"/>
              <a:gd name="connsiteY118" fmla="*/ 5216467 h 6858000"/>
              <a:gd name="connsiteX119" fmla="*/ 4978032 w 7467600"/>
              <a:gd name="connsiteY119" fmla="*/ 5183809 h 6858000"/>
              <a:gd name="connsiteX120" fmla="*/ 4463413 w 7467600"/>
              <a:gd name="connsiteY120" fmla="*/ 5615162 h 6858000"/>
              <a:gd name="connsiteX121" fmla="*/ 4358134 w 7467600"/>
              <a:gd name="connsiteY121" fmla="*/ 5742791 h 6858000"/>
              <a:gd name="connsiteX122" fmla="*/ 4376219 w 7467600"/>
              <a:gd name="connsiteY122" fmla="*/ 5729027 h 6858000"/>
              <a:gd name="connsiteX123" fmla="*/ 4582340 w 7467600"/>
              <a:gd name="connsiteY123" fmla="*/ 5561037 h 6858000"/>
              <a:gd name="connsiteX124" fmla="*/ 4694684 w 7467600"/>
              <a:gd name="connsiteY124" fmla="*/ 5447098 h 6858000"/>
              <a:gd name="connsiteX125" fmla="*/ 4754123 w 7467600"/>
              <a:gd name="connsiteY125" fmla="*/ 5384643 h 6858000"/>
              <a:gd name="connsiteX126" fmla="*/ 4978032 w 7467600"/>
              <a:gd name="connsiteY126" fmla="*/ 5183809 h 6858000"/>
              <a:gd name="connsiteX127" fmla="*/ 7467600 w 7467600"/>
              <a:gd name="connsiteY127" fmla="*/ 5277736 h 6858000"/>
              <a:gd name="connsiteX128" fmla="*/ 7450656 w 7467600"/>
              <a:gd name="connsiteY128" fmla="*/ 5134750 h 6858000"/>
              <a:gd name="connsiteX129" fmla="*/ 7467600 w 7467600"/>
              <a:gd name="connsiteY129" fmla="*/ 5142496 h 6858000"/>
              <a:gd name="connsiteX130" fmla="*/ 7467600 w 7467600"/>
              <a:gd name="connsiteY130" fmla="*/ 5158623 h 6858000"/>
              <a:gd name="connsiteX131" fmla="*/ 7427076 w 7467600"/>
              <a:gd name="connsiteY131" fmla="*/ 5142684 h 6858000"/>
              <a:gd name="connsiteX132" fmla="*/ 7467600 w 7467600"/>
              <a:gd name="connsiteY132" fmla="*/ 5164774 h 6858000"/>
              <a:gd name="connsiteX133" fmla="*/ 7467600 w 7467600"/>
              <a:gd name="connsiteY133" fmla="*/ 5199146 h 6858000"/>
              <a:gd name="connsiteX134" fmla="*/ 7391022 w 7467600"/>
              <a:gd name="connsiteY134" fmla="*/ 5158141 h 6858000"/>
              <a:gd name="connsiteX135" fmla="*/ 7312201 w 7467600"/>
              <a:gd name="connsiteY135" fmla="*/ 5128278 h 6858000"/>
              <a:gd name="connsiteX136" fmla="*/ 7343603 w 7467600"/>
              <a:gd name="connsiteY136" fmla="*/ 5149746 h 6858000"/>
              <a:gd name="connsiteX137" fmla="*/ 7467600 w 7467600"/>
              <a:gd name="connsiteY137" fmla="*/ 5241225 h 6858000"/>
              <a:gd name="connsiteX138" fmla="*/ 7467600 w 7467600"/>
              <a:gd name="connsiteY138" fmla="*/ 5277736 h 6858000"/>
              <a:gd name="connsiteX139" fmla="*/ 1903353 w 7467600"/>
              <a:gd name="connsiteY139" fmla="*/ 5044827 h 6858000"/>
              <a:gd name="connsiteX140" fmla="*/ 1936931 w 7467600"/>
              <a:gd name="connsiteY140" fmla="*/ 5093954 h 6858000"/>
              <a:gd name="connsiteX141" fmla="*/ 2195868 w 7467600"/>
              <a:gd name="connsiteY141" fmla="*/ 5396574 h 6858000"/>
              <a:gd name="connsiteX142" fmla="*/ 2088852 w 7467600"/>
              <a:gd name="connsiteY142" fmla="*/ 5166123 h 6858000"/>
              <a:gd name="connsiteX143" fmla="*/ 1958241 w 7467600"/>
              <a:gd name="connsiteY143" fmla="*/ 5067955 h 6858000"/>
              <a:gd name="connsiteX144" fmla="*/ 1903353 w 7467600"/>
              <a:gd name="connsiteY144" fmla="*/ 5044827 h 6858000"/>
              <a:gd name="connsiteX145" fmla="*/ 1979378 w 7467600"/>
              <a:gd name="connsiteY145" fmla="*/ 4769504 h 6858000"/>
              <a:gd name="connsiteX146" fmla="*/ 2882120 w 7467600"/>
              <a:gd name="connsiteY146" fmla="*/ 5064547 h 6858000"/>
              <a:gd name="connsiteX147" fmla="*/ 2793103 w 7467600"/>
              <a:gd name="connsiteY147" fmla="*/ 5039699 h 6858000"/>
              <a:gd name="connsiteX148" fmla="*/ 2770041 w 7467600"/>
              <a:gd name="connsiteY148" fmla="*/ 5033634 h 6858000"/>
              <a:gd name="connsiteX149" fmla="*/ 1979378 w 7467600"/>
              <a:gd name="connsiteY149" fmla="*/ 4769504 h 6858000"/>
              <a:gd name="connsiteX150" fmla="*/ 1927410 w 7467600"/>
              <a:gd name="connsiteY150" fmla="*/ 4716164 h 6858000"/>
              <a:gd name="connsiteX151" fmla="*/ 1959587 w 7467600"/>
              <a:gd name="connsiteY151" fmla="*/ 4728849 h 6858000"/>
              <a:gd name="connsiteX152" fmla="*/ 2777707 w 7467600"/>
              <a:gd name="connsiteY152" fmla="*/ 5003991 h 6858000"/>
              <a:gd name="connsiteX153" fmla="*/ 2800768 w 7467600"/>
              <a:gd name="connsiteY153" fmla="*/ 5010056 h 6858000"/>
              <a:gd name="connsiteX154" fmla="*/ 2879408 w 7467600"/>
              <a:gd name="connsiteY154" fmla="*/ 5031590 h 6858000"/>
              <a:gd name="connsiteX155" fmla="*/ 2862295 w 7467600"/>
              <a:gd name="connsiteY155" fmla="*/ 5022958 h 6858000"/>
              <a:gd name="connsiteX156" fmla="*/ 2813343 w 7467600"/>
              <a:gd name="connsiteY156" fmla="*/ 4998369 h 6858000"/>
              <a:gd name="connsiteX157" fmla="*/ 2646245 w 7467600"/>
              <a:gd name="connsiteY157" fmla="*/ 4930999 h 6858000"/>
              <a:gd name="connsiteX158" fmla="*/ 1999243 w 7467600"/>
              <a:gd name="connsiteY158" fmla="*/ 4730524 h 6858000"/>
              <a:gd name="connsiteX159" fmla="*/ 1979527 w 7467600"/>
              <a:gd name="connsiteY159" fmla="*/ 4726651 h 6858000"/>
              <a:gd name="connsiteX160" fmla="*/ 1927410 w 7467600"/>
              <a:gd name="connsiteY160" fmla="*/ 4716164 h 6858000"/>
              <a:gd name="connsiteX161" fmla="*/ 1997014 w 7467600"/>
              <a:gd name="connsiteY161" fmla="*/ 4698007 h 6858000"/>
              <a:gd name="connsiteX162" fmla="*/ 2005458 w 7467600"/>
              <a:gd name="connsiteY162" fmla="*/ 4699540 h 6858000"/>
              <a:gd name="connsiteX163" fmla="*/ 2657186 w 7467600"/>
              <a:gd name="connsiteY163" fmla="*/ 4901687 h 6858000"/>
              <a:gd name="connsiteX164" fmla="*/ 2826662 w 7467600"/>
              <a:gd name="connsiteY164" fmla="*/ 4970362 h 6858000"/>
              <a:gd name="connsiteX165" fmla="*/ 2876100 w 7467600"/>
              <a:gd name="connsiteY165" fmla="*/ 4995397 h 6858000"/>
              <a:gd name="connsiteX166" fmla="*/ 3042600 w 7467600"/>
              <a:gd name="connsiteY166" fmla="*/ 5059532 h 6858000"/>
              <a:gd name="connsiteX167" fmla="*/ 1997014 w 7467600"/>
              <a:gd name="connsiteY167" fmla="*/ 4698007 h 6858000"/>
              <a:gd name="connsiteX168" fmla="*/ 2305292 w 7467600"/>
              <a:gd name="connsiteY168" fmla="*/ 4219492 h 6858000"/>
              <a:gd name="connsiteX169" fmla="*/ 3360922 w 7467600"/>
              <a:gd name="connsiteY169" fmla="*/ 4529373 h 6858000"/>
              <a:gd name="connsiteX170" fmla="*/ 3492420 w 7467600"/>
              <a:gd name="connsiteY170" fmla="*/ 4510145 h 6858000"/>
              <a:gd name="connsiteX171" fmla="*/ 3364086 w 7467600"/>
              <a:gd name="connsiteY171" fmla="*/ 4480340 h 6858000"/>
              <a:gd name="connsiteX172" fmla="*/ 3225818 w 7467600"/>
              <a:gd name="connsiteY172" fmla="*/ 4411822 h 6858000"/>
              <a:gd name="connsiteX173" fmla="*/ 3129696 w 7467600"/>
              <a:gd name="connsiteY173" fmla="*/ 4360704 h 6858000"/>
              <a:gd name="connsiteX174" fmla="*/ 2814545 w 7467600"/>
              <a:gd name="connsiteY174" fmla="*/ 4282955 h 6858000"/>
              <a:gd name="connsiteX175" fmla="*/ 2305292 w 7467600"/>
              <a:gd name="connsiteY175" fmla="*/ 4219492 h 6858000"/>
              <a:gd name="connsiteX176" fmla="*/ 2626982 w 7467600"/>
              <a:gd name="connsiteY176" fmla="*/ 4206450 h 6858000"/>
              <a:gd name="connsiteX177" fmla="*/ 2490617 w 7467600"/>
              <a:gd name="connsiteY177" fmla="*/ 4206951 h 6858000"/>
              <a:gd name="connsiteX178" fmla="*/ 2819869 w 7467600"/>
              <a:gd name="connsiteY178" fmla="*/ 4252936 h 6858000"/>
              <a:gd name="connsiteX179" fmla="*/ 3143018 w 7467600"/>
              <a:gd name="connsiteY179" fmla="*/ 4332698 h 6858000"/>
              <a:gd name="connsiteX180" fmla="*/ 3241520 w 7467600"/>
              <a:gd name="connsiteY180" fmla="*/ 4385112 h 6858000"/>
              <a:gd name="connsiteX181" fmla="*/ 3374575 w 7467600"/>
              <a:gd name="connsiteY181" fmla="*/ 4451517 h 6858000"/>
              <a:gd name="connsiteX182" fmla="*/ 3505221 w 7467600"/>
              <a:gd name="connsiteY182" fmla="*/ 4480757 h 6858000"/>
              <a:gd name="connsiteX183" fmla="*/ 2626982 w 7467600"/>
              <a:gd name="connsiteY183" fmla="*/ 4206450 h 6858000"/>
              <a:gd name="connsiteX184" fmla="*/ 1310106 w 7467600"/>
              <a:gd name="connsiteY184" fmla="*/ 3943217 h 6858000"/>
              <a:gd name="connsiteX185" fmla="*/ 854994 w 7467600"/>
              <a:gd name="connsiteY185" fmla="*/ 4399136 h 6858000"/>
              <a:gd name="connsiteX186" fmla="*/ 742462 w 7467600"/>
              <a:gd name="connsiteY186" fmla="*/ 4594648 h 6858000"/>
              <a:gd name="connsiteX187" fmla="*/ 820602 w 7467600"/>
              <a:gd name="connsiteY187" fmla="*/ 4485915 h 6858000"/>
              <a:gd name="connsiteX188" fmla="*/ 878295 w 7467600"/>
              <a:gd name="connsiteY188" fmla="*/ 4403594 h 6858000"/>
              <a:gd name="connsiteX189" fmla="*/ 1240607 w 7467600"/>
              <a:gd name="connsiteY189" fmla="*/ 4010401 h 6858000"/>
              <a:gd name="connsiteX190" fmla="*/ 1310106 w 7467600"/>
              <a:gd name="connsiteY190" fmla="*/ 3943217 h 6858000"/>
              <a:gd name="connsiteX191" fmla="*/ 1423113 w 7467600"/>
              <a:gd name="connsiteY191" fmla="*/ 3874565 h 6858000"/>
              <a:gd name="connsiteX192" fmla="*/ 1260565 w 7467600"/>
              <a:gd name="connsiteY192" fmla="*/ 4031982 h 6858000"/>
              <a:gd name="connsiteX193" fmla="*/ 901900 w 7467600"/>
              <a:gd name="connsiteY193" fmla="*/ 4421236 h 6858000"/>
              <a:gd name="connsiteX194" fmla="*/ 845044 w 7467600"/>
              <a:gd name="connsiteY194" fmla="*/ 4502436 h 6858000"/>
              <a:gd name="connsiteX195" fmla="*/ 685926 w 7467600"/>
              <a:gd name="connsiteY195" fmla="*/ 4703069 h 6858000"/>
              <a:gd name="connsiteX196" fmla="*/ 684248 w 7467600"/>
              <a:gd name="connsiteY196" fmla="*/ 4706721 h 6858000"/>
              <a:gd name="connsiteX197" fmla="*/ 1423113 w 7467600"/>
              <a:gd name="connsiteY197" fmla="*/ 3874565 h 6858000"/>
              <a:gd name="connsiteX198" fmla="*/ 3316479 w 7467600"/>
              <a:gd name="connsiteY198" fmla="*/ 3872136 h 6858000"/>
              <a:gd name="connsiteX199" fmla="*/ 3546806 w 7467600"/>
              <a:gd name="connsiteY199" fmla="*/ 4356139 h 6858000"/>
              <a:gd name="connsiteX200" fmla="*/ 3364433 w 7467600"/>
              <a:gd name="connsiteY200" fmla="*/ 3953121 h 6858000"/>
              <a:gd name="connsiteX201" fmla="*/ 3316479 w 7467600"/>
              <a:gd name="connsiteY201" fmla="*/ 3872136 h 6858000"/>
              <a:gd name="connsiteX202" fmla="*/ 3291335 w 7467600"/>
              <a:gd name="connsiteY202" fmla="*/ 3767420 h 6858000"/>
              <a:gd name="connsiteX203" fmla="*/ 3390805 w 7467600"/>
              <a:gd name="connsiteY203" fmla="*/ 3937163 h 6858000"/>
              <a:gd name="connsiteX204" fmla="*/ 3579062 w 7467600"/>
              <a:gd name="connsiteY204" fmla="*/ 4359040 h 6858000"/>
              <a:gd name="connsiteX205" fmla="*/ 3467355 w 7467600"/>
              <a:gd name="connsiteY205" fmla="*/ 3988130 h 6858000"/>
              <a:gd name="connsiteX206" fmla="*/ 3310753 w 7467600"/>
              <a:gd name="connsiteY206" fmla="*/ 3787140 h 6858000"/>
              <a:gd name="connsiteX207" fmla="*/ 3291335 w 7467600"/>
              <a:gd name="connsiteY207" fmla="*/ 3767420 h 6858000"/>
              <a:gd name="connsiteX208" fmla="*/ 1635889 w 7467600"/>
              <a:gd name="connsiteY208" fmla="*/ 3709494 h 6858000"/>
              <a:gd name="connsiteX209" fmla="*/ 1634800 w 7467600"/>
              <a:gd name="connsiteY209" fmla="*/ 3731111 h 6858000"/>
              <a:gd name="connsiteX210" fmla="*/ 1635889 w 7467600"/>
              <a:gd name="connsiteY210" fmla="*/ 3709494 h 6858000"/>
              <a:gd name="connsiteX211" fmla="*/ 1510397 w 7467600"/>
              <a:gd name="connsiteY211" fmla="*/ 3684705 h 6858000"/>
              <a:gd name="connsiteX212" fmla="*/ 1146550 w 7467600"/>
              <a:gd name="connsiteY212" fmla="*/ 3802012 h 6858000"/>
              <a:gd name="connsiteX213" fmla="*/ 698834 w 7467600"/>
              <a:gd name="connsiteY213" fmla="*/ 3952272 h 6858000"/>
              <a:gd name="connsiteX214" fmla="*/ 34256 w 7467600"/>
              <a:gd name="connsiteY214" fmla="*/ 4347603 h 6858000"/>
              <a:gd name="connsiteX215" fmla="*/ 527241 w 7467600"/>
              <a:gd name="connsiteY215" fmla="*/ 4065078 h 6858000"/>
              <a:gd name="connsiteX216" fmla="*/ 1510397 w 7467600"/>
              <a:gd name="connsiteY216" fmla="*/ 3684705 h 6858000"/>
              <a:gd name="connsiteX217" fmla="*/ 1313114 w 7467600"/>
              <a:gd name="connsiteY217" fmla="*/ 3655216 h 6858000"/>
              <a:gd name="connsiteX218" fmla="*/ 1109304 w 7467600"/>
              <a:gd name="connsiteY218" fmla="*/ 3669030 h 6858000"/>
              <a:gd name="connsiteX219" fmla="*/ 8129 w 7467600"/>
              <a:gd name="connsiteY219" fmla="*/ 4330519 h 6858000"/>
              <a:gd name="connsiteX220" fmla="*/ 687572 w 7467600"/>
              <a:gd name="connsiteY220" fmla="*/ 3925629 h 6858000"/>
              <a:gd name="connsiteX221" fmla="*/ 1138365 w 7467600"/>
              <a:gd name="connsiteY221" fmla="*/ 3774515 h 6858000"/>
              <a:gd name="connsiteX222" fmla="*/ 1505579 w 7467600"/>
              <a:gd name="connsiteY222" fmla="*/ 3655526 h 6858000"/>
              <a:gd name="connsiteX223" fmla="*/ 1313114 w 7467600"/>
              <a:gd name="connsiteY223" fmla="*/ 3655216 h 6858000"/>
              <a:gd name="connsiteX224" fmla="*/ 3655073 w 7467600"/>
              <a:gd name="connsiteY224" fmla="*/ 3650884 h 6858000"/>
              <a:gd name="connsiteX225" fmla="*/ 3989938 w 7467600"/>
              <a:gd name="connsiteY225" fmla="*/ 3991685 h 6858000"/>
              <a:gd name="connsiteX226" fmla="*/ 4393907 w 7467600"/>
              <a:gd name="connsiteY226" fmla="*/ 4261258 h 6858000"/>
              <a:gd name="connsiteX227" fmla="*/ 4648051 w 7467600"/>
              <a:gd name="connsiteY227" fmla="*/ 4374051 h 6858000"/>
              <a:gd name="connsiteX228" fmla="*/ 4383389 w 7467600"/>
              <a:gd name="connsiteY228" fmla="*/ 4184369 h 6858000"/>
              <a:gd name="connsiteX229" fmla="*/ 4165508 w 7467600"/>
              <a:gd name="connsiteY229" fmla="*/ 4035196 h 6858000"/>
              <a:gd name="connsiteX230" fmla="*/ 4068162 w 7467600"/>
              <a:gd name="connsiteY230" fmla="*/ 3953394 h 6858000"/>
              <a:gd name="connsiteX231" fmla="*/ 3981416 w 7467600"/>
              <a:gd name="connsiteY231" fmla="*/ 3880482 h 6858000"/>
              <a:gd name="connsiteX232" fmla="*/ 3800147 w 7467600"/>
              <a:gd name="connsiteY232" fmla="*/ 3749872 h 6858000"/>
              <a:gd name="connsiteX233" fmla="*/ 3655073 w 7467600"/>
              <a:gd name="connsiteY233" fmla="*/ 3650884 h 6858000"/>
              <a:gd name="connsiteX234" fmla="*/ 3670252 w 7467600"/>
              <a:gd name="connsiteY234" fmla="*/ 3622798 h 6858000"/>
              <a:gd name="connsiteX235" fmla="*/ 3817258 w 7467600"/>
              <a:gd name="connsiteY235" fmla="*/ 3723577 h 6858000"/>
              <a:gd name="connsiteX236" fmla="*/ 4000461 w 7467600"/>
              <a:gd name="connsiteY236" fmla="*/ 3855966 h 6858000"/>
              <a:gd name="connsiteX237" fmla="*/ 4088180 w 7467600"/>
              <a:gd name="connsiteY237" fmla="*/ 3929774 h 6858000"/>
              <a:gd name="connsiteX238" fmla="*/ 4184555 w 7467600"/>
              <a:gd name="connsiteY238" fmla="*/ 4010683 h 6858000"/>
              <a:gd name="connsiteX239" fmla="*/ 4399563 w 7467600"/>
              <a:gd name="connsiteY239" fmla="*/ 4158106 h 6858000"/>
              <a:gd name="connsiteX240" fmla="*/ 4684469 w 7467600"/>
              <a:gd name="connsiteY240" fmla="*/ 4364680 h 6858000"/>
              <a:gd name="connsiteX241" fmla="*/ 4690271 w 7467600"/>
              <a:gd name="connsiteY241" fmla="*/ 4370034 h 6858000"/>
              <a:gd name="connsiteX242" fmla="*/ 4136093 w 7467600"/>
              <a:gd name="connsiteY242" fmla="*/ 3858466 h 6858000"/>
              <a:gd name="connsiteX243" fmla="*/ 3670252 w 7467600"/>
              <a:gd name="connsiteY243" fmla="*/ 3622798 h 6858000"/>
              <a:gd name="connsiteX244" fmla="*/ 4440129 w 7467600"/>
              <a:gd name="connsiteY244" fmla="*/ 3448571 h 6858000"/>
              <a:gd name="connsiteX245" fmla="*/ 4856525 w 7467600"/>
              <a:gd name="connsiteY245" fmla="*/ 3915351 h 6858000"/>
              <a:gd name="connsiteX246" fmla="*/ 5059055 w 7467600"/>
              <a:gd name="connsiteY246" fmla="*/ 4108918 h 6858000"/>
              <a:gd name="connsiteX247" fmla="*/ 5290070 w 7467600"/>
              <a:gd name="connsiteY247" fmla="*/ 4263619 h 6858000"/>
              <a:gd name="connsiteX248" fmla="*/ 4834991 w 7467600"/>
              <a:gd name="connsiteY248" fmla="*/ 3830985 h 6858000"/>
              <a:gd name="connsiteX249" fmla="*/ 4440129 w 7467600"/>
              <a:gd name="connsiteY249" fmla="*/ 3448571 h 6858000"/>
              <a:gd name="connsiteX250" fmla="*/ 4441737 w 7467600"/>
              <a:gd name="connsiteY250" fmla="*/ 3399734 h 6858000"/>
              <a:gd name="connsiteX251" fmla="*/ 4431236 w 7467600"/>
              <a:gd name="connsiteY251" fmla="*/ 3400954 h 6858000"/>
              <a:gd name="connsiteX252" fmla="*/ 4557150 w 7467600"/>
              <a:gd name="connsiteY252" fmla="*/ 3510023 h 6858000"/>
              <a:gd name="connsiteX253" fmla="*/ 4856936 w 7467600"/>
              <a:gd name="connsiteY253" fmla="*/ 3809146 h 6858000"/>
              <a:gd name="connsiteX254" fmla="*/ 5111996 w 7467600"/>
              <a:gd name="connsiteY254" fmla="*/ 4065759 h 6858000"/>
              <a:gd name="connsiteX255" fmla="*/ 5388878 w 7467600"/>
              <a:gd name="connsiteY255" fmla="*/ 4300185 h 6858000"/>
              <a:gd name="connsiteX256" fmla="*/ 5425556 w 7467600"/>
              <a:gd name="connsiteY256" fmla="*/ 4308967 h 6858000"/>
              <a:gd name="connsiteX257" fmla="*/ 4943646 w 7467600"/>
              <a:gd name="connsiteY257" fmla="*/ 3822916 h 6858000"/>
              <a:gd name="connsiteX258" fmla="*/ 4594837 w 7467600"/>
              <a:gd name="connsiteY258" fmla="*/ 3532274 h 6858000"/>
              <a:gd name="connsiteX259" fmla="*/ 4441737 w 7467600"/>
              <a:gd name="connsiteY259" fmla="*/ 3399734 h 6858000"/>
              <a:gd name="connsiteX260" fmla="*/ 5425834 w 7467600"/>
              <a:gd name="connsiteY260" fmla="*/ 3162785 h 6858000"/>
              <a:gd name="connsiteX261" fmla="*/ 5401644 w 7467600"/>
              <a:gd name="connsiteY261" fmla="*/ 3617847 h 6858000"/>
              <a:gd name="connsiteX262" fmla="*/ 5467256 w 7467600"/>
              <a:gd name="connsiteY262" fmla="*/ 4175494 h 6858000"/>
              <a:gd name="connsiteX263" fmla="*/ 5448069 w 7467600"/>
              <a:gd name="connsiteY263" fmla="*/ 3567554 h 6858000"/>
              <a:gd name="connsiteX264" fmla="*/ 5425834 w 7467600"/>
              <a:gd name="connsiteY264" fmla="*/ 3162785 h 6858000"/>
              <a:gd name="connsiteX265" fmla="*/ 1318687 w 7467600"/>
              <a:gd name="connsiteY265" fmla="*/ 3113840 h 6858000"/>
              <a:gd name="connsiteX266" fmla="*/ 1066793 w 7467600"/>
              <a:gd name="connsiteY266" fmla="*/ 3212171 h 6858000"/>
              <a:gd name="connsiteX267" fmla="*/ 993319 w 7467600"/>
              <a:gd name="connsiteY267" fmla="*/ 3247648 h 6858000"/>
              <a:gd name="connsiteX268" fmla="*/ 853081 w 7467600"/>
              <a:gd name="connsiteY268" fmla="*/ 3312410 h 6858000"/>
              <a:gd name="connsiteX269" fmla="*/ 805957 w 7467600"/>
              <a:gd name="connsiteY269" fmla="*/ 3330443 h 6858000"/>
              <a:gd name="connsiteX270" fmla="*/ 1318687 w 7467600"/>
              <a:gd name="connsiteY270" fmla="*/ 3113840 h 6858000"/>
              <a:gd name="connsiteX271" fmla="*/ 5453702 w 7467600"/>
              <a:gd name="connsiteY271" fmla="*/ 3090882 h 6858000"/>
              <a:gd name="connsiteX272" fmla="*/ 5480135 w 7467600"/>
              <a:gd name="connsiteY272" fmla="*/ 3565802 h 6858000"/>
              <a:gd name="connsiteX273" fmla="*/ 5499023 w 7467600"/>
              <a:gd name="connsiteY273" fmla="*/ 4166310 h 6858000"/>
              <a:gd name="connsiteX274" fmla="*/ 5547022 w 7467600"/>
              <a:gd name="connsiteY274" fmla="*/ 3607838 h 6858000"/>
              <a:gd name="connsiteX275" fmla="*/ 5515964 w 7467600"/>
              <a:gd name="connsiteY275" fmla="*/ 3378541 h 6858000"/>
              <a:gd name="connsiteX276" fmla="*/ 5453702 w 7467600"/>
              <a:gd name="connsiteY276" fmla="*/ 3090882 h 6858000"/>
              <a:gd name="connsiteX277" fmla="*/ 1238695 w 7467600"/>
              <a:gd name="connsiteY277" fmla="*/ 3076820 h 6858000"/>
              <a:gd name="connsiteX278" fmla="*/ 716371 w 7467600"/>
              <a:gd name="connsiteY278" fmla="*/ 3293249 h 6858000"/>
              <a:gd name="connsiteX279" fmla="*/ 579522 w 7467600"/>
              <a:gd name="connsiteY279" fmla="*/ 3371759 h 6858000"/>
              <a:gd name="connsiteX280" fmla="*/ 600288 w 7467600"/>
              <a:gd name="connsiteY280" fmla="*/ 3365555 h 6858000"/>
              <a:gd name="connsiteX281" fmla="*/ 840692 w 7467600"/>
              <a:gd name="connsiteY281" fmla="*/ 3284921 h 6858000"/>
              <a:gd name="connsiteX282" fmla="*/ 979248 w 7467600"/>
              <a:gd name="connsiteY282" fmla="*/ 3221003 h 6858000"/>
              <a:gd name="connsiteX283" fmla="*/ 1053282 w 7467600"/>
              <a:gd name="connsiteY283" fmla="*/ 3185247 h 6858000"/>
              <a:gd name="connsiteX284" fmla="*/ 1320603 w 7467600"/>
              <a:gd name="connsiteY284" fmla="*/ 3081281 h 6858000"/>
              <a:gd name="connsiteX285" fmla="*/ 1238695 w 7467600"/>
              <a:gd name="connsiteY285" fmla="*/ 3076820 h 6858000"/>
              <a:gd name="connsiteX286" fmla="*/ 5425627 w 7467600"/>
              <a:gd name="connsiteY286" fmla="*/ 2954192 h 6858000"/>
              <a:gd name="connsiteX287" fmla="*/ 5470770 w 7467600"/>
              <a:gd name="connsiteY287" fmla="*/ 3005435 h 6858000"/>
              <a:gd name="connsiteX288" fmla="*/ 5519779 w 7467600"/>
              <a:gd name="connsiteY288" fmla="*/ 4359223 h 6858000"/>
              <a:gd name="connsiteX289" fmla="*/ 5520293 w 7467600"/>
              <a:gd name="connsiteY289" fmla="*/ 4360602 h 6858000"/>
              <a:gd name="connsiteX290" fmla="*/ 5767221 w 7467600"/>
              <a:gd name="connsiteY290" fmla="*/ 4665564 h 6858000"/>
              <a:gd name="connsiteX291" fmla="*/ 6937169 w 7467600"/>
              <a:gd name="connsiteY291" fmla="*/ 4815941 h 6858000"/>
              <a:gd name="connsiteX292" fmla="*/ 6953922 w 7467600"/>
              <a:gd name="connsiteY292" fmla="*/ 4890068 h 6858000"/>
              <a:gd name="connsiteX293" fmla="*/ 6071359 w 7467600"/>
              <a:gd name="connsiteY293" fmla="*/ 4770770 h 6858000"/>
              <a:gd name="connsiteX294" fmla="*/ 6038839 w 7467600"/>
              <a:gd name="connsiteY294" fmla="*/ 4764474 h 6858000"/>
              <a:gd name="connsiteX295" fmla="*/ 6038706 w 7467600"/>
              <a:gd name="connsiteY295" fmla="*/ 4763847 h 6858000"/>
              <a:gd name="connsiteX296" fmla="*/ 6037784 w 7467600"/>
              <a:gd name="connsiteY296" fmla="*/ 4764270 h 6858000"/>
              <a:gd name="connsiteX297" fmla="*/ 6038839 w 7467600"/>
              <a:gd name="connsiteY297" fmla="*/ 4764474 h 6858000"/>
              <a:gd name="connsiteX298" fmla="*/ 6040338 w 7467600"/>
              <a:gd name="connsiteY298" fmla="*/ 4771418 h 6858000"/>
              <a:gd name="connsiteX299" fmla="*/ 6024488 w 7467600"/>
              <a:gd name="connsiteY299" fmla="*/ 4809903 h 6858000"/>
              <a:gd name="connsiteX300" fmla="*/ 5599771 w 7467600"/>
              <a:gd name="connsiteY300" fmla="*/ 5509652 h 6858000"/>
              <a:gd name="connsiteX301" fmla="*/ 5548843 w 7467600"/>
              <a:gd name="connsiteY301" fmla="*/ 5563845 h 6858000"/>
              <a:gd name="connsiteX302" fmla="*/ 5940952 w 7467600"/>
              <a:gd name="connsiteY302" fmla="*/ 6250028 h 6858000"/>
              <a:gd name="connsiteX303" fmla="*/ 6043441 w 7467600"/>
              <a:gd name="connsiteY303" fmla="*/ 6665847 h 6858000"/>
              <a:gd name="connsiteX304" fmla="*/ 6093432 w 7467600"/>
              <a:gd name="connsiteY304" fmla="*/ 6858000 h 6858000"/>
              <a:gd name="connsiteX305" fmla="*/ 6034344 w 7467600"/>
              <a:gd name="connsiteY305" fmla="*/ 6858000 h 6858000"/>
              <a:gd name="connsiteX306" fmla="*/ 6026679 w 7467600"/>
              <a:gd name="connsiteY306" fmla="*/ 6836959 h 6858000"/>
              <a:gd name="connsiteX307" fmla="*/ 5800441 w 7467600"/>
              <a:gd name="connsiteY307" fmla="*/ 6335286 h 6858000"/>
              <a:gd name="connsiteX308" fmla="*/ 5526562 w 7467600"/>
              <a:gd name="connsiteY308" fmla="*/ 5705388 h 6858000"/>
              <a:gd name="connsiteX309" fmla="*/ 5519640 w 7467600"/>
              <a:gd name="connsiteY309" fmla="*/ 5683774 h 6858000"/>
              <a:gd name="connsiteX310" fmla="*/ 5844559 w 7467600"/>
              <a:gd name="connsiteY310" fmla="*/ 6553349 h 6858000"/>
              <a:gd name="connsiteX311" fmla="*/ 5975994 w 7467600"/>
              <a:gd name="connsiteY311" fmla="*/ 6858000 h 6858000"/>
              <a:gd name="connsiteX312" fmla="*/ 5898547 w 7467600"/>
              <a:gd name="connsiteY312" fmla="*/ 6858000 h 6858000"/>
              <a:gd name="connsiteX313" fmla="*/ 5682041 w 7467600"/>
              <a:gd name="connsiteY313" fmla="*/ 6355860 h 6858000"/>
              <a:gd name="connsiteX314" fmla="*/ 5461758 w 7467600"/>
              <a:gd name="connsiteY314" fmla="*/ 5820220 h 6858000"/>
              <a:gd name="connsiteX315" fmla="*/ 5237282 w 7467600"/>
              <a:gd name="connsiteY315" fmla="*/ 6579086 h 6858000"/>
              <a:gd name="connsiteX316" fmla="*/ 5115009 w 7467600"/>
              <a:gd name="connsiteY316" fmla="*/ 6858000 h 6858000"/>
              <a:gd name="connsiteX317" fmla="*/ 5028074 w 7467600"/>
              <a:gd name="connsiteY317" fmla="*/ 6858000 h 6858000"/>
              <a:gd name="connsiteX318" fmla="*/ 5079508 w 7467600"/>
              <a:gd name="connsiteY318" fmla="*/ 6749074 h 6858000"/>
              <a:gd name="connsiteX319" fmla="*/ 5371846 w 7467600"/>
              <a:gd name="connsiteY319" fmla="*/ 5924413 h 6858000"/>
              <a:gd name="connsiteX320" fmla="*/ 5270512 w 7467600"/>
              <a:gd name="connsiteY320" fmla="*/ 6138975 h 6858000"/>
              <a:gd name="connsiteX321" fmla="*/ 5062409 w 7467600"/>
              <a:gd name="connsiteY321" fmla="*/ 6653544 h 6858000"/>
              <a:gd name="connsiteX322" fmla="*/ 5036628 w 7467600"/>
              <a:gd name="connsiteY322" fmla="*/ 6754247 h 6858000"/>
              <a:gd name="connsiteX323" fmla="*/ 5009112 w 7467600"/>
              <a:gd name="connsiteY323" fmla="*/ 6858000 h 6858000"/>
              <a:gd name="connsiteX324" fmla="*/ 4976679 w 7467600"/>
              <a:gd name="connsiteY324" fmla="*/ 6858000 h 6858000"/>
              <a:gd name="connsiteX325" fmla="*/ 5006537 w 7467600"/>
              <a:gd name="connsiteY325" fmla="*/ 6747068 h 6858000"/>
              <a:gd name="connsiteX326" fmla="*/ 5032723 w 7467600"/>
              <a:gd name="connsiteY326" fmla="*/ 6644957 h 6858000"/>
              <a:gd name="connsiteX327" fmla="*/ 5242949 w 7467600"/>
              <a:gd name="connsiteY327" fmla="*/ 6125175 h 6858000"/>
              <a:gd name="connsiteX328" fmla="*/ 5286321 w 7467600"/>
              <a:gd name="connsiteY328" fmla="*/ 6033555 h 6858000"/>
              <a:gd name="connsiteX329" fmla="*/ 5008210 w 7467600"/>
              <a:gd name="connsiteY329" fmla="*/ 6649194 h 6858000"/>
              <a:gd name="connsiteX330" fmla="*/ 4986321 w 7467600"/>
              <a:gd name="connsiteY330" fmla="*/ 6765687 h 6858000"/>
              <a:gd name="connsiteX331" fmla="*/ 4973474 w 7467600"/>
              <a:gd name="connsiteY331" fmla="*/ 6858000 h 6858000"/>
              <a:gd name="connsiteX332" fmla="*/ 4907178 w 7467600"/>
              <a:gd name="connsiteY332" fmla="*/ 6858000 h 6858000"/>
              <a:gd name="connsiteX333" fmla="*/ 4910810 w 7467600"/>
              <a:gd name="connsiteY333" fmla="*/ 6829660 h 6858000"/>
              <a:gd name="connsiteX334" fmla="*/ 4987461 w 7467600"/>
              <a:gd name="connsiteY334" fmla="*/ 6432994 h 6858000"/>
              <a:gd name="connsiteX335" fmla="*/ 5179262 w 7467600"/>
              <a:gd name="connsiteY335" fmla="*/ 6035044 h 6858000"/>
              <a:gd name="connsiteX336" fmla="*/ 4689678 w 7467600"/>
              <a:gd name="connsiteY336" fmla="*/ 6440241 h 6858000"/>
              <a:gd name="connsiteX337" fmla="*/ 4477543 w 7467600"/>
              <a:gd name="connsiteY337" fmla="*/ 6674836 h 6858000"/>
              <a:gd name="connsiteX338" fmla="*/ 4329957 w 7467600"/>
              <a:gd name="connsiteY338" fmla="*/ 6858000 h 6858000"/>
              <a:gd name="connsiteX339" fmla="*/ 4218595 w 7467600"/>
              <a:gd name="connsiteY339" fmla="*/ 6858000 h 6858000"/>
              <a:gd name="connsiteX340" fmla="*/ 4368888 w 7467600"/>
              <a:gd name="connsiteY340" fmla="*/ 6668412 h 6858000"/>
              <a:gd name="connsiteX341" fmla="*/ 4563091 w 7467600"/>
              <a:gd name="connsiteY341" fmla="*/ 6442508 h 6858000"/>
              <a:gd name="connsiteX342" fmla="*/ 5387324 w 7467600"/>
              <a:gd name="connsiteY342" fmla="*/ 5705830 h 6858000"/>
              <a:gd name="connsiteX343" fmla="*/ 5073620 w 7467600"/>
              <a:gd name="connsiteY343" fmla="*/ 5955437 h 6858000"/>
              <a:gd name="connsiteX344" fmla="*/ 4689789 w 7467600"/>
              <a:gd name="connsiteY344" fmla="*/ 6268382 h 6858000"/>
              <a:gd name="connsiteX345" fmla="*/ 4418722 w 7467600"/>
              <a:gd name="connsiteY345" fmla="*/ 6570886 h 6858000"/>
              <a:gd name="connsiteX346" fmla="*/ 4214944 w 7467600"/>
              <a:gd name="connsiteY346" fmla="*/ 6858000 h 6858000"/>
              <a:gd name="connsiteX347" fmla="*/ 4177898 w 7467600"/>
              <a:gd name="connsiteY347" fmla="*/ 6858000 h 6858000"/>
              <a:gd name="connsiteX348" fmla="*/ 4391597 w 7467600"/>
              <a:gd name="connsiteY348" fmla="*/ 6556370 h 6858000"/>
              <a:gd name="connsiteX349" fmla="*/ 4668889 w 7467600"/>
              <a:gd name="connsiteY349" fmla="*/ 6246399 h 6858000"/>
              <a:gd name="connsiteX350" fmla="*/ 5055427 w 7467600"/>
              <a:gd name="connsiteY350" fmla="*/ 5931476 h 6858000"/>
              <a:gd name="connsiteX351" fmla="*/ 5371814 w 7467600"/>
              <a:gd name="connsiteY351" fmla="*/ 5678975 h 6858000"/>
              <a:gd name="connsiteX352" fmla="*/ 4987918 w 7467600"/>
              <a:gd name="connsiteY352" fmla="*/ 5838701 h 6858000"/>
              <a:gd name="connsiteX353" fmla="*/ 4317146 w 7467600"/>
              <a:gd name="connsiteY353" fmla="*/ 6587716 h 6858000"/>
              <a:gd name="connsiteX354" fmla="*/ 4171627 w 7467600"/>
              <a:gd name="connsiteY354" fmla="*/ 6858000 h 6858000"/>
              <a:gd name="connsiteX355" fmla="*/ 4081585 w 7467600"/>
              <a:gd name="connsiteY355" fmla="*/ 6858000 h 6858000"/>
              <a:gd name="connsiteX356" fmla="*/ 4238603 w 7467600"/>
              <a:gd name="connsiteY356" fmla="*/ 6559341 h 6858000"/>
              <a:gd name="connsiteX357" fmla="*/ 4778333 w 7467600"/>
              <a:gd name="connsiteY357" fmla="*/ 5873626 h 6858000"/>
              <a:gd name="connsiteX358" fmla="*/ 5414185 w 7467600"/>
              <a:gd name="connsiteY358" fmla="*/ 5573882 h 6858000"/>
              <a:gd name="connsiteX359" fmla="*/ 5959648 w 7467600"/>
              <a:gd name="connsiteY359" fmla="*/ 4760797 h 6858000"/>
              <a:gd name="connsiteX360" fmla="*/ 5355019 w 7467600"/>
              <a:gd name="connsiteY360" fmla="*/ 4734672 h 6858000"/>
              <a:gd name="connsiteX361" fmla="*/ 5083565 w 7467600"/>
              <a:gd name="connsiteY361" fmla="*/ 5179121 h 6858000"/>
              <a:gd name="connsiteX362" fmla="*/ 4713577 w 7467600"/>
              <a:gd name="connsiteY362" fmla="*/ 5616803 h 6858000"/>
              <a:gd name="connsiteX363" fmla="*/ 3989559 w 7467600"/>
              <a:gd name="connsiteY363" fmla="*/ 6145945 h 6858000"/>
              <a:gd name="connsiteX364" fmla="*/ 3939824 w 7467600"/>
              <a:gd name="connsiteY364" fmla="*/ 6066900 h 6858000"/>
              <a:gd name="connsiteX365" fmla="*/ 4584537 w 7467600"/>
              <a:gd name="connsiteY365" fmla="*/ 5324826 h 6858000"/>
              <a:gd name="connsiteX366" fmla="*/ 5037105 w 7467600"/>
              <a:gd name="connsiteY366" fmla="*/ 5088765 h 6858000"/>
              <a:gd name="connsiteX367" fmla="*/ 5039930 w 7467600"/>
              <a:gd name="connsiteY367" fmla="*/ 5089585 h 6858000"/>
              <a:gd name="connsiteX368" fmla="*/ 5263764 w 7467600"/>
              <a:gd name="connsiteY368" fmla="*/ 4735525 h 6858000"/>
              <a:gd name="connsiteX369" fmla="*/ 4086300 w 7467600"/>
              <a:gd name="connsiteY369" fmla="*/ 4884599 h 6858000"/>
              <a:gd name="connsiteX370" fmla="*/ 4085485 w 7467600"/>
              <a:gd name="connsiteY370" fmla="*/ 4899070 h 6858000"/>
              <a:gd name="connsiteX371" fmla="*/ 3871915 w 7467600"/>
              <a:gd name="connsiteY371" fmla="*/ 5253645 h 6858000"/>
              <a:gd name="connsiteX372" fmla="*/ 3799374 w 7467600"/>
              <a:gd name="connsiteY372" fmla="*/ 5466127 h 6858000"/>
              <a:gd name="connsiteX373" fmla="*/ 3498850 w 7467600"/>
              <a:gd name="connsiteY373" fmla="*/ 6661888 h 6858000"/>
              <a:gd name="connsiteX374" fmla="*/ 3399216 w 7467600"/>
              <a:gd name="connsiteY374" fmla="*/ 6858000 h 6858000"/>
              <a:gd name="connsiteX375" fmla="*/ 3303688 w 7467600"/>
              <a:gd name="connsiteY375" fmla="*/ 6858000 h 6858000"/>
              <a:gd name="connsiteX376" fmla="*/ 3391774 w 7467600"/>
              <a:gd name="connsiteY376" fmla="*/ 6697181 h 6858000"/>
              <a:gd name="connsiteX377" fmla="*/ 3735540 w 7467600"/>
              <a:gd name="connsiteY377" fmla="*/ 5546923 h 6858000"/>
              <a:gd name="connsiteX378" fmla="*/ 3729438 w 7467600"/>
              <a:gd name="connsiteY378" fmla="*/ 5569058 h 6858000"/>
              <a:gd name="connsiteX379" fmla="*/ 3707782 w 7467600"/>
              <a:gd name="connsiteY379" fmla="*/ 5644908 h 6858000"/>
              <a:gd name="connsiteX380" fmla="*/ 3583827 w 7467600"/>
              <a:gd name="connsiteY380" fmla="*/ 6039215 h 6858000"/>
              <a:gd name="connsiteX381" fmla="*/ 3547861 w 7467600"/>
              <a:gd name="connsiteY381" fmla="*/ 6129609 h 6858000"/>
              <a:gd name="connsiteX382" fmla="*/ 3490905 w 7467600"/>
              <a:gd name="connsiteY382" fmla="*/ 6277660 h 6858000"/>
              <a:gd name="connsiteX383" fmla="*/ 3455859 w 7467600"/>
              <a:gd name="connsiteY383" fmla="*/ 6391301 h 6858000"/>
              <a:gd name="connsiteX384" fmla="*/ 3429112 w 7467600"/>
              <a:gd name="connsiteY384" fmla="*/ 6479469 h 6858000"/>
              <a:gd name="connsiteX385" fmla="*/ 3304862 w 7467600"/>
              <a:gd name="connsiteY385" fmla="*/ 6796476 h 6858000"/>
              <a:gd name="connsiteX386" fmla="*/ 3276071 w 7467600"/>
              <a:gd name="connsiteY386" fmla="*/ 6858000 h 6858000"/>
              <a:gd name="connsiteX387" fmla="*/ 3240805 w 7467600"/>
              <a:gd name="connsiteY387" fmla="*/ 6858000 h 6858000"/>
              <a:gd name="connsiteX388" fmla="*/ 3275917 w 7467600"/>
              <a:gd name="connsiteY388" fmla="*/ 6783192 h 6858000"/>
              <a:gd name="connsiteX389" fmla="*/ 3399358 w 7467600"/>
              <a:gd name="connsiteY389" fmla="*/ 6469011 h 6858000"/>
              <a:gd name="connsiteX390" fmla="*/ 3425650 w 7467600"/>
              <a:gd name="connsiteY390" fmla="*/ 6381333 h 6858000"/>
              <a:gd name="connsiteX391" fmla="*/ 3460661 w 7467600"/>
              <a:gd name="connsiteY391" fmla="*/ 6266763 h 6858000"/>
              <a:gd name="connsiteX392" fmla="*/ 3518021 w 7467600"/>
              <a:gd name="connsiteY392" fmla="*/ 6117298 h 6858000"/>
              <a:gd name="connsiteX393" fmla="*/ 3554035 w 7467600"/>
              <a:gd name="connsiteY393" fmla="*/ 6027832 h 6858000"/>
              <a:gd name="connsiteX394" fmla="*/ 3677174 w 7467600"/>
              <a:gd name="connsiteY394" fmla="*/ 5636351 h 6858000"/>
              <a:gd name="connsiteX395" fmla="*/ 3698819 w 7467600"/>
              <a:gd name="connsiteY395" fmla="*/ 5560503 h 6858000"/>
              <a:gd name="connsiteX396" fmla="*/ 3702094 w 7467600"/>
              <a:gd name="connsiteY396" fmla="*/ 5549194 h 6858000"/>
              <a:gd name="connsiteX397" fmla="*/ 3398355 w 7467600"/>
              <a:gd name="connsiteY397" fmla="*/ 6094603 h 6858000"/>
              <a:gd name="connsiteX398" fmla="*/ 3193941 w 7467600"/>
              <a:gd name="connsiteY398" fmla="*/ 6798775 h 6858000"/>
              <a:gd name="connsiteX399" fmla="*/ 3184140 w 7467600"/>
              <a:gd name="connsiteY399" fmla="*/ 6858000 h 6858000"/>
              <a:gd name="connsiteX400" fmla="*/ 3099978 w 7467600"/>
              <a:gd name="connsiteY400" fmla="*/ 6858000 h 6858000"/>
              <a:gd name="connsiteX401" fmla="*/ 3101556 w 7467600"/>
              <a:gd name="connsiteY401" fmla="*/ 6843337 h 6858000"/>
              <a:gd name="connsiteX402" fmla="*/ 3370162 w 7467600"/>
              <a:gd name="connsiteY402" fmla="*/ 5785550 h 6858000"/>
              <a:gd name="connsiteX403" fmla="*/ 3746477 w 7467600"/>
              <a:gd name="connsiteY403" fmla="*/ 5377889 h 6858000"/>
              <a:gd name="connsiteX404" fmla="*/ 3863399 w 7467600"/>
              <a:gd name="connsiteY404" fmla="*/ 5087257 h 6858000"/>
              <a:gd name="connsiteX405" fmla="*/ 3968712 w 7467600"/>
              <a:gd name="connsiteY405" fmla="*/ 4913989 h 6858000"/>
              <a:gd name="connsiteX406" fmla="*/ 2792390 w 7467600"/>
              <a:gd name="connsiteY406" fmla="*/ 5382974 h 6858000"/>
              <a:gd name="connsiteX407" fmla="*/ 2714982 w 7467600"/>
              <a:gd name="connsiteY407" fmla="*/ 5427051 h 6858000"/>
              <a:gd name="connsiteX408" fmla="*/ 2813361 w 7467600"/>
              <a:gd name="connsiteY408" fmla="*/ 6023912 h 6858000"/>
              <a:gd name="connsiteX409" fmla="*/ 2688430 w 7467600"/>
              <a:gd name="connsiteY409" fmla="*/ 6801564 h 6858000"/>
              <a:gd name="connsiteX410" fmla="*/ 2629626 w 7467600"/>
              <a:gd name="connsiteY410" fmla="*/ 6763394 h 6858000"/>
              <a:gd name="connsiteX411" fmla="*/ 2565328 w 7467600"/>
              <a:gd name="connsiteY411" fmla="*/ 5516399 h 6858000"/>
              <a:gd name="connsiteX412" fmla="*/ 1922999 w 7467600"/>
              <a:gd name="connsiteY412" fmla="*/ 5980343 h 6858000"/>
              <a:gd name="connsiteX413" fmla="*/ 1950261 w 7467600"/>
              <a:gd name="connsiteY413" fmla="*/ 6405858 h 6858000"/>
              <a:gd name="connsiteX414" fmla="*/ 2365554 w 7467600"/>
              <a:gd name="connsiteY414" fmla="*/ 6759107 h 6858000"/>
              <a:gd name="connsiteX415" fmla="*/ 2424142 w 7467600"/>
              <a:gd name="connsiteY415" fmla="*/ 6858000 h 6858000"/>
              <a:gd name="connsiteX416" fmla="*/ 2395994 w 7467600"/>
              <a:gd name="connsiteY416" fmla="*/ 6858000 h 6858000"/>
              <a:gd name="connsiteX417" fmla="*/ 2392863 w 7467600"/>
              <a:gd name="connsiteY417" fmla="*/ 6852964 h 6858000"/>
              <a:gd name="connsiteX418" fmla="*/ 2017589 w 7467600"/>
              <a:gd name="connsiteY418" fmla="*/ 6493982 h 6858000"/>
              <a:gd name="connsiteX419" fmla="*/ 2147336 w 7467600"/>
              <a:gd name="connsiteY419" fmla="*/ 6594052 h 6858000"/>
              <a:gd name="connsiteX420" fmla="*/ 2207047 w 7467600"/>
              <a:gd name="connsiteY420" fmla="*/ 6654540 h 6858000"/>
              <a:gd name="connsiteX421" fmla="*/ 2299106 w 7467600"/>
              <a:gd name="connsiteY421" fmla="*/ 6778931 h 6858000"/>
              <a:gd name="connsiteX422" fmla="*/ 2314430 w 7467600"/>
              <a:gd name="connsiteY422" fmla="*/ 6801144 h 6858000"/>
              <a:gd name="connsiteX423" fmla="*/ 2352406 w 7467600"/>
              <a:gd name="connsiteY423" fmla="*/ 6858000 h 6858000"/>
              <a:gd name="connsiteX424" fmla="*/ 2314492 w 7467600"/>
              <a:gd name="connsiteY424" fmla="*/ 6858000 h 6858000"/>
              <a:gd name="connsiteX425" fmla="*/ 2288095 w 7467600"/>
              <a:gd name="connsiteY425" fmla="*/ 6818030 h 6858000"/>
              <a:gd name="connsiteX426" fmla="*/ 2272768 w 7467600"/>
              <a:gd name="connsiteY426" fmla="*/ 6795822 h 6858000"/>
              <a:gd name="connsiteX427" fmla="*/ 2182715 w 7467600"/>
              <a:gd name="connsiteY427" fmla="*/ 6675071 h 6858000"/>
              <a:gd name="connsiteX428" fmla="*/ 2032061 w 7467600"/>
              <a:gd name="connsiteY428" fmla="*/ 6541380 h 6858000"/>
              <a:gd name="connsiteX429" fmla="*/ 2257220 w 7467600"/>
              <a:gd name="connsiteY429" fmla="*/ 6826257 h 6858000"/>
              <a:gd name="connsiteX430" fmla="*/ 2281324 w 7467600"/>
              <a:gd name="connsiteY430" fmla="*/ 6858000 h 6858000"/>
              <a:gd name="connsiteX431" fmla="*/ 2242860 w 7467600"/>
              <a:gd name="connsiteY431" fmla="*/ 6858000 h 6858000"/>
              <a:gd name="connsiteX432" fmla="*/ 2232818 w 7467600"/>
              <a:gd name="connsiteY432" fmla="*/ 6844926 h 6858000"/>
              <a:gd name="connsiteX433" fmla="*/ 1990172 w 7467600"/>
              <a:gd name="connsiteY433" fmla="*/ 6542121 h 6858000"/>
              <a:gd name="connsiteX434" fmla="*/ 2124090 w 7467600"/>
              <a:gd name="connsiteY434" fmla="*/ 6761017 h 6858000"/>
              <a:gd name="connsiteX435" fmla="*/ 2200380 w 7467600"/>
              <a:gd name="connsiteY435" fmla="*/ 6858000 h 6858000"/>
              <a:gd name="connsiteX436" fmla="*/ 2147507 w 7467600"/>
              <a:gd name="connsiteY436" fmla="*/ 6858000 h 6858000"/>
              <a:gd name="connsiteX437" fmla="*/ 2070668 w 7467600"/>
              <a:gd name="connsiteY437" fmla="*/ 6761520 h 6858000"/>
              <a:gd name="connsiteX438" fmla="*/ 1975142 w 7467600"/>
              <a:gd name="connsiteY438" fmla="*/ 6585570 h 6858000"/>
              <a:gd name="connsiteX439" fmla="*/ 2050035 w 7467600"/>
              <a:gd name="connsiteY439" fmla="*/ 6813345 h 6858000"/>
              <a:gd name="connsiteX440" fmla="*/ 2063025 w 7467600"/>
              <a:gd name="connsiteY440" fmla="*/ 6858000 h 6858000"/>
              <a:gd name="connsiteX441" fmla="*/ 2021675 w 7467600"/>
              <a:gd name="connsiteY441" fmla="*/ 6858000 h 6858000"/>
              <a:gd name="connsiteX442" fmla="*/ 2019308 w 7467600"/>
              <a:gd name="connsiteY442" fmla="*/ 6847118 h 6858000"/>
              <a:gd name="connsiteX443" fmla="*/ 1938835 w 7467600"/>
              <a:gd name="connsiteY443" fmla="*/ 6551160 h 6858000"/>
              <a:gd name="connsiteX444" fmla="*/ 1953230 w 7467600"/>
              <a:gd name="connsiteY444" fmla="*/ 6759699 h 6858000"/>
              <a:gd name="connsiteX445" fmla="*/ 1956763 w 7467600"/>
              <a:gd name="connsiteY445" fmla="*/ 6778191 h 6858000"/>
              <a:gd name="connsiteX446" fmla="*/ 1967925 w 7467600"/>
              <a:gd name="connsiteY446" fmla="*/ 6858000 h 6858000"/>
              <a:gd name="connsiteX447" fmla="*/ 1936622 w 7467600"/>
              <a:gd name="connsiteY447" fmla="*/ 6858000 h 6858000"/>
              <a:gd name="connsiteX448" fmla="*/ 1926261 w 7467600"/>
              <a:gd name="connsiteY448" fmla="*/ 6784064 h 6858000"/>
              <a:gd name="connsiteX449" fmla="*/ 1922724 w 7467600"/>
              <a:gd name="connsiteY449" fmla="*/ 6765577 h 6858000"/>
              <a:gd name="connsiteX450" fmla="*/ 1904650 w 7467600"/>
              <a:gd name="connsiteY450" fmla="*/ 6639616 h 6858000"/>
              <a:gd name="connsiteX451" fmla="*/ 1885273 w 7467600"/>
              <a:gd name="connsiteY451" fmla="*/ 6858000 h 6858000"/>
              <a:gd name="connsiteX452" fmla="*/ 1854363 w 7467600"/>
              <a:gd name="connsiteY452" fmla="*/ 6858000 h 6858000"/>
              <a:gd name="connsiteX453" fmla="*/ 1880391 w 7467600"/>
              <a:gd name="connsiteY453" fmla="*/ 6603796 h 6858000"/>
              <a:gd name="connsiteX454" fmla="*/ 1818273 w 7467600"/>
              <a:gd name="connsiteY454" fmla="*/ 6715729 h 6858000"/>
              <a:gd name="connsiteX455" fmla="*/ 1794691 w 7467600"/>
              <a:gd name="connsiteY455" fmla="*/ 6843239 h 6858000"/>
              <a:gd name="connsiteX456" fmla="*/ 1794914 w 7467600"/>
              <a:gd name="connsiteY456" fmla="*/ 6858000 h 6858000"/>
              <a:gd name="connsiteX457" fmla="*/ 1746128 w 7467600"/>
              <a:gd name="connsiteY457" fmla="*/ 6858000 h 6858000"/>
              <a:gd name="connsiteX458" fmla="*/ 1753934 w 7467600"/>
              <a:gd name="connsiteY458" fmla="*/ 6724796 h 6858000"/>
              <a:gd name="connsiteX459" fmla="*/ 1792053 w 7467600"/>
              <a:gd name="connsiteY459" fmla="*/ 6572396 h 6858000"/>
              <a:gd name="connsiteX460" fmla="*/ 1862248 w 7467600"/>
              <a:gd name="connsiteY460" fmla="*/ 6266397 h 6858000"/>
              <a:gd name="connsiteX461" fmla="*/ 1862250 w 7467600"/>
              <a:gd name="connsiteY461" fmla="*/ 6033531 h 6858000"/>
              <a:gd name="connsiteX462" fmla="*/ 1211999 w 7467600"/>
              <a:gd name="connsiteY462" fmla="*/ 6683610 h 6858000"/>
              <a:gd name="connsiteX463" fmla="*/ 1213266 w 7467600"/>
              <a:gd name="connsiteY463" fmla="*/ 6691947 h 6858000"/>
              <a:gd name="connsiteX464" fmla="*/ 1203370 w 7467600"/>
              <a:gd name="connsiteY464" fmla="*/ 6850676 h 6858000"/>
              <a:gd name="connsiteX465" fmla="*/ 1203671 w 7467600"/>
              <a:gd name="connsiteY465" fmla="*/ 6858000 h 6858000"/>
              <a:gd name="connsiteX466" fmla="*/ 1143180 w 7467600"/>
              <a:gd name="connsiteY466" fmla="*/ 6858000 h 6858000"/>
              <a:gd name="connsiteX467" fmla="*/ 1142176 w 7467600"/>
              <a:gd name="connsiteY467" fmla="*/ 6766045 h 6858000"/>
              <a:gd name="connsiteX468" fmla="*/ 1067484 w 7467600"/>
              <a:gd name="connsiteY468" fmla="*/ 6858000 h 6858000"/>
              <a:gd name="connsiteX469" fmla="*/ 953928 w 7467600"/>
              <a:gd name="connsiteY469" fmla="*/ 6858000 h 6858000"/>
              <a:gd name="connsiteX470" fmla="*/ 959715 w 7467600"/>
              <a:gd name="connsiteY470" fmla="*/ 6850185 h 6858000"/>
              <a:gd name="connsiteX471" fmla="*/ 1483788 w 7467600"/>
              <a:gd name="connsiteY471" fmla="*/ 6259174 h 6858000"/>
              <a:gd name="connsiteX472" fmla="*/ 1100671 w 7467600"/>
              <a:gd name="connsiteY472" fmla="*/ 6252137 h 6858000"/>
              <a:gd name="connsiteX473" fmla="*/ 1090144 w 7467600"/>
              <a:gd name="connsiteY473" fmla="*/ 6256748 h 6858000"/>
              <a:gd name="connsiteX474" fmla="*/ 1095872 w 7467600"/>
              <a:gd name="connsiteY474" fmla="*/ 6271892 h 6858000"/>
              <a:gd name="connsiteX475" fmla="*/ 262785 w 7467600"/>
              <a:gd name="connsiteY475" fmla="*/ 6845450 h 6858000"/>
              <a:gd name="connsiteX476" fmla="*/ 209968 w 7467600"/>
              <a:gd name="connsiteY476" fmla="*/ 6770713 h 6858000"/>
              <a:gd name="connsiteX477" fmla="*/ 873460 w 7467600"/>
              <a:gd name="connsiteY477" fmla="*/ 6253768 h 6858000"/>
              <a:gd name="connsiteX478" fmla="*/ 192686 w 7467600"/>
              <a:gd name="connsiteY478" fmla="*/ 5849257 h 6858000"/>
              <a:gd name="connsiteX479" fmla="*/ 4696 w 7467600"/>
              <a:gd name="connsiteY479" fmla="*/ 5697668 h 6858000"/>
              <a:gd name="connsiteX480" fmla="*/ 0 w 7467600"/>
              <a:gd name="connsiteY480" fmla="*/ 5689984 h 6858000"/>
              <a:gd name="connsiteX481" fmla="*/ 0 w 7467600"/>
              <a:gd name="connsiteY481" fmla="*/ 5513472 h 6858000"/>
              <a:gd name="connsiteX482" fmla="*/ 174101 w 7467600"/>
              <a:gd name="connsiteY482" fmla="*/ 5620277 h 6858000"/>
              <a:gd name="connsiteX483" fmla="*/ 891800 w 7467600"/>
              <a:gd name="connsiteY483" fmla="*/ 6036935 h 6858000"/>
              <a:gd name="connsiteX484" fmla="*/ 1072219 w 7467600"/>
              <a:gd name="connsiteY484" fmla="*/ 6169443 h 6858000"/>
              <a:gd name="connsiteX485" fmla="*/ 1074117 w 7467600"/>
              <a:gd name="connsiteY485" fmla="*/ 6170301 h 6858000"/>
              <a:gd name="connsiteX486" fmla="*/ 1083114 w 7467600"/>
              <a:gd name="connsiteY486" fmla="*/ 6174131 h 6858000"/>
              <a:gd name="connsiteX487" fmla="*/ 1543010 w 7467600"/>
              <a:gd name="connsiteY487" fmla="*/ 6191140 h 6858000"/>
              <a:gd name="connsiteX488" fmla="*/ 1551080 w 7467600"/>
              <a:gd name="connsiteY488" fmla="*/ 6195006 h 6858000"/>
              <a:gd name="connsiteX489" fmla="*/ 2345443 w 7467600"/>
              <a:gd name="connsiteY489" fmla="*/ 5549882 h 6858000"/>
              <a:gd name="connsiteX490" fmla="*/ 1721499 w 7467600"/>
              <a:gd name="connsiteY490" fmla="*/ 5599969 h 6858000"/>
              <a:gd name="connsiteX491" fmla="*/ 767716 w 7467600"/>
              <a:gd name="connsiteY491" fmla="*/ 5472768 h 6858000"/>
              <a:gd name="connsiteX492" fmla="*/ 722147 w 7467600"/>
              <a:gd name="connsiteY492" fmla="*/ 5393091 h 6858000"/>
              <a:gd name="connsiteX493" fmla="*/ 1485552 w 7467600"/>
              <a:gd name="connsiteY493" fmla="*/ 5313202 h 6858000"/>
              <a:gd name="connsiteX494" fmla="*/ 2143004 w 7467600"/>
              <a:gd name="connsiteY494" fmla="*/ 5402420 h 6858000"/>
              <a:gd name="connsiteX495" fmla="*/ 1933391 w 7467600"/>
              <a:gd name="connsiteY495" fmla="*/ 5156971 h 6858000"/>
              <a:gd name="connsiteX496" fmla="*/ 1827118 w 7467600"/>
              <a:gd name="connsiteY496" fmla="*/ 4968410 h 6858000"/>
              <a:gd name="connsiteX497" fmla="*/ 1837349 w 7467600"/>
              <a:gd name="connsiteY497" fmla="*/ 4956357 h 6858000"/>
              <a:gd name="connsiteX498" fmla="*/ 2162835 w 7467600"/>
              <a:gd name="connsiteY498" fmla="*/ 5187853 h 6858000"/>
              <a:gd name="connsiteX499" fmla="*/ 2257167 w 7467600"/>
              <a:gd name="connsiteY499" fmla="*/ 5462123 h 6858000"/>
              <a:gd name="connsiteX500" fmla="*/ 2261598 w 7467600"/>
              <a:gd name="connsiteY500" fmla="*/ 5467998 h 6858000"/>
              <a:gd name="connsiteX501" fmla="*/ 2437177 w 7467600"/>
              <a:gd name="connsiteY501" fmla="*/ 5479608 h 6858000"/>
              <a:gd name="connsiteX502" fmla="*/ 2445247 w 7467600"/>
              <a:gd name="connsiteY502" fmla="*/ 5483476 h 6858000"/>
              <a:gd name="connsiteX503" fmla="*/ 2743626 w 7467600"/>
              <a:gd name="connsiteY503" fmla="*/ 5304819 h 6858000"/>
              <a:gd name="connsiteX504" fmla="*/ 3048102 w 7467600"/>
              <a:gd name="connsiteY504" fmla="*/ 5150595 h 6858000"/>
              <a:gd name="connsiteX505" fmla="*/ 1799414 w 7467600"/>
              <a:gd name="connsiteY505" fmla="*/ 4694732 h 6858000"/>
              <a:gd name="connsiteX506" fmla="*/ 1771735 w 7467600"/>
              <a:gd name="connsiteY506" fmla="*/ 4619929 h 6858000"/>
              <a:gd name="connsiteX507" fmla="*/ 3104273 w 7467600"/>
              <a:gd name="connsiteY507" fmla="*/ 5076159 h 6858000"/>
              <a:gd name="connsiteX508" fmla="*/ 3113245 w 7467600"/>
              <a:gd name="connsiteY508" fmla="*/ 5090705 h 6858000"/>
              <a:gd name="connsiteX509" fmla="*/ 3126294 w 7467600"/>
              <a:gd name="connsiteY509" fmla="*/ 5114400 h 6858000"/>
              <a:gd name="connsiteX510" fmla="*/ 3937433 w 7467600"/>
              <a:gd name="connsiteY510" fmla="*/ 4830473 h 6858000"/>
              <a:gd name="connsiteX511" fmla="*/ 3590475 w 7467600"/>
              <a:gd name="connsiteY511" fmla="*/ 4597974 h 6858000"/>
              <a:gd name="connsiteX512" fmla="*/ 3100264 w 7467600"/>
              <a:gd name="connsiteY512" fmla="*/ 4579845 h 6858000"/>
              <a:gd name="connsiteX513" fmla="*/ 2183576 w 7467600"/>
              <a:gd name="connsiteY513" fmla="*/ 4227150 h 6858000"/>
              <a:gd name="connsiteX514" fmla="*/ 2151029 w 7467600"/>
              <a:gd name="connsiteY514" fmla="*/ 4146947 h 6858000"/>
              <a:gd name="connsiteX515" fmla="*/ 3563434 w 7467600"/>
              <a:gd name="connsiteY515" fmla="*/ 4469115 h 6858000"/>
              <a:gd name="connsiteX516" fmla="*/ 3177952 w 7467600"/>
              <a:gd name="connsiteY516" fmla="*/ 3657386 h 6858000"/>
              <a:gd name="connsiteX517" fmla="*/ 3189263 w 7467600"/>
              <a:gd name="connsiteY517" fmla="*/ 3625726 h 6858000"/>
              <a:gd name="connsiteX518" fmla="*/ 3560912 w 7467600"/>
              <a:gd name="connsiteY518" fmla="*/ 4079863 h 6858000"/>
              <a:gd name="connsiteX519" fmla="*/ 3626636 w 7467600"/>
              <a:gd name="connsiteY519" fmla="*/ 4512230 h 6858000"/>
              <a:gd name="connsiteX520" fmla="*/ 3653088 w 7467600"/>
              <a:gd name="connsiteY520" fmla="*/ 4521417 h 6858000"/>
              <a:gd name="connsiteX521" fmla="*/ 3988128 w 7467600"/>
              <a:gd name="connsiteY521" fmla="*/ 4817267 h 6858000"/>
              <a:gd name="connsiteX522" fmla="*/ 4830582 w 7467600"/>
              <a:gd name="connsiteY522" fmla="*/ 4676000 h 6858000"/>
              <a:gd name="connsiteX523" fmla="*/ 4830100 w 7467600"/>
              <a:gd name="connsiteY523" fmla="*/ 4675554 h 6858000"/>
              <a:gd name="connsiteX524" fmla="*/ 4036318 w 7467600"/>
              <a:gd name="connsiteY524" fmla="*/ 4147013 h 6858000"/>
              <a:gd name="connsiteX525" fmla="*/ 3432098 w 7467600"/>
              <a:gd name="connsiteY525" fmla="*/ 3537312 h 6858000"/>
              <a:gd name="connsiteX526" fmla="*/ 3446761 w 7467600"/>
              <a:gd name="connsiteY526" fmla="*/ 3461278 h 6858000"/>
              <a:gd name="connsiteX527" fmla="*/ 4419733 w 7467600"/>
              <a:gd name="connsiteY527" fmla="*/ 3963555 h 6858000"/>
              <a:gd name="connsiteX528" fmla="*/ 4781371 w 7467600"/>
              <a:gd name="connsiteY528" fmla="*/ 4458604 h 6858000"/>
              <a:gd name="connsiteX529" fmla="*/ 4780440 w 7467600"/>
              <a:gd name="connsiteY529" fmla="*/ 4470290 h 6858000"/>
              <a:gd name="connsiteX530" fmla="*/ 4898954 w 7467600"/>
              <a:gd name="connsiteY530" fmla="*/ 4662092 h 6858000"/>
              <a:gd name="connsiteX531" fmla="*/ 4900699 w 7467600"/>
              <a:gd name="connsiteY531" fmla="*/ 4670867 h 6858000"/>
              <a:gd name="connsiteX532" fmla="*/ 5714511 w 7467600"/>
              <a:gd name="connsiteY532" fmla="*/ 4663483 h 6858000"/>
              <a:gd name="connsiteX533" fmla="*/ 5464793 w 7467600"/>
              <a:gd name="connsiteY533" fmla="*/ 4393556 h 6858000"/>
              <a:gd name="connsiteX534" fmla="*/ 5461897 w 7467600"/>
              <a:gd name="connsiteY534" fmla="*/ 4390879 h 6858000"/>
              <a:gd name="connsiteX535" fmla="*/ 4294126 w 7467600"/>
              <a:gd name="connsiteY535" fmla="*/ 3303048 h 6858000"/>
              <a:gd name="connsiteX536" fmla="*/ 4305321 w 7467600"/>
              <a:gd name="connsiteY536" fmla="*/ 3256953 h 6858000"/>
              <a:gd name="connsiteX537" fmla="*/ 4949299 w 7467600"/>
              <a:gd name="connsiteY537" fmla="*/ 3766336 h 6858000"/>
              <a:gd name="connsiteX538" fmla="*/ 5291452 w 7467600"/>
              <a:gd name="connsiteY538" fmla="*/ 4076801 h 6858000"/>
              <a:gd name="connsiteX539" fmla="*/ 5434998 w 7467600"/>
              <a:gd name="connsiteY539" fmla="*/ 4254100 h 6858000"/>
              <a:gd name="connsiteX540" fmla="*/ 5351015 w 7467600"/>
              <a:gd name="connsiteY540" fmla="*/ 3760989 h 6858000"/>
              <a:gd name="connsiteX541" fmla="*/ 5413780 w 7467600"/>
              <a:gd name="connsiteY541" fmla="*/ 2966265 h 6858000"/>
              <a:gd name="connsiteX542" fmla="*/ 5425627 w 7467600"/>
              <a:gd name="connsiteY542" fmla="*/ 2954192 h 6858000"/>
              <a:gd name="connsiteX543" fmla="*/ 6604735 w 7467600"/>
              <a:gd name="connsiteY543" fmla="*/ 2041381 h 6858000"/>
              <a:gd name="connsiteX544" fmla="*/ 7204487 w 7467600"/>
              <a:gd name="connsiteY544" fmla="*/ 2742112 h 6858000"/>
              <a:gd name="connsiteX545" fmla="*/ 7131592 w 7467600"/>
              <a:gd name="connsiteY545" fmla="*/ 2672096 h 6858000"/>
              <a:gd name="connsiteX546" fmla="*/ 6996344 w 7467600"/>
              <a:gd name="connsiteY546" fmla="*/ 2518310 h 6858000"/>
              <a:gd name="connsiteX547" fmla="*/ 6735495 w 7467600"/>
              <a:gd name="connsiteY547" fmla="*/ 2196890 h 6858000"/>
              <a:gd name="connsiteX548" fmla="*/ 6721901 w 7467600"/>
              <a:gd name="connsiteY548" fmla="*/ 2179274 h 6858000"/>
              <a:gd name="connsiteX549" fmla="*/ 6604735 w 7467600"/>
              <a:gd name="connsiteY549" fmla="*/ 2041381 h 6858000"/>
              <a:gd name="connsiteX550" fmla="*/ 6591670 w 7467600"/>
              <a:gd name="connsiteY550" fmla="*/ 1988277 h 6858000"/>
              <a:gd name="connsiteX551" fmla="*/ 6747349 w 7467600"/>
              <a:gd name="connsiteY551" fmla="*/ 2160069 h 6858000"/>
              <a:gd name="connsiteX552" fmla="*/ 6760943 w 7467600"/>
              <a:gd name="connsiteY552" fmla="*/ 2177686 h 6858000"/>
              <a:gd name="connsiteX553" fmla="*/ 7021065 w 7467600"/>
              <a:gd name="connsiteY553" fmla="*/ 2498102 h 6858000"/>
              <a:gd name="connsiteX554" fmla="*/ 7155223 w 7467600"/>
              <a:gd name="connsiteY554" fmla="*/ 2650386 h 6858000"/>
              <a:gd name="connsiteX555" fmla="*/ 7203167 w 7467600"/>
              <a:gd name="connsiteY555" fmla="*/ 2697288 h 6858000"/>
              <a:gd name="connsiteX556" fmla="*/ 6937703 w 7467600"/>
              <a:gd name="connsiteY556" fmla="*/ 2321981 h 6858000"/>
              <a:gd name="connsiteX557" fmla="*/ 6591670 w 7467600"/>
              <a:gd name="connsiteY557" fmla="*/ 1988277 h 6858000"/>
              <a:gd name="connsiteX558" fmla="*/ 5798671 w 7467600"/>
              <a:gd name="connsiteY558" fmla="*/ 1981601 h 6858000"/>
              <a:gd name="connsiteX559" fmla="*/ 5754709 w 7467600"/>
              <a:gd name="connsiteY559" fmla="*/ 2071454 h 6858000"/>
              <a:gd name="connsiteX560" fmla="*/ 5763044 w 7467600"/>
              <a:gd name="connsiteY560" fmla="*/ 2842206 h 6858000"/>
              <a:gd name="connsiteX561" fmla="*/ 5764974 w 7467600"/>
              <a:gd name="connsiteY561" fmla="*/ 2799609 h 6858000"/>
              <a:gd name="connsiteX562" fmla="*/ 5767665 w 7467600"/>
              <a:gd name="connsiteY562" fmla="*/ 2666409 h 6858000"/>
              <a:gd name="connsiteX563" fmla="*/ 5763055 w 7467600"/>
              <a:gd name="connsiteY563" fmla="*/ 2579705 h 6858000"/>
              <a:gd name="connsiteX564" fmla="*/ 5758079 w 7467600"/>
              <a:gd name="connsiteY564" fmla="*/ 2492508 h 6858000"/>
              <a:gd name="connsiteX565" fmla="*/ 5779325 w 7467600"/>
              <a:gd name="connsiteY565" fmla="*/ 2197069 h 6858000"/>
              <a:gd name="connsiteX566" fmla="*/ 5798671 w 7467600"/>
              <a:gd name="connsiteY566" fmla="*/ 1981601 h 6858000"/>
              <a:gd name="connsiteX567" fmla="*/ 5829202 w 7467600"/>
              <a:gd name="connsiteY567" fmla="*/ 1971679 h 6858000"/>
              <a:gd name="connsiteX568" fmla="*/ 5809558 w 7467600"/>
              <a:gd name="connsiteY568" fmla="*/ 2198043 h 6858000"/>
              <a:gd name="connsiteX569" fmla="*/ 5788653 w 7467600"/>
              <a:gd name="connsiteY569" fmla="*/ 2489430 h 6858000"/>
              <a:gd name="connsiteX570" fmla="*/ 5793439 w 7467600"/>
              <a:gd name="connsiteY570" fmla="*/ 2575235 h 6858000"/>
              <a:gd name="connsiteX571" fmla="*/ 5796837 w 7467600"/>
              <a:gd name="connsiteY571" fmla="*/ 2637633 h 6858000"/>
              <a:gd name="connsiteX572" fmla="*/ 5818614 w 7467600"/>
              <a:gd name="connsiteY572" fmla="*/ 2473055 h 6858000"/>
              <a:gd name="connsiteX573" fmla="*/ 5829202 w 7467600"/>
              <a:gd name="connsiteY573" fmla="*/ 1971679 h 6858000"/>
              <a:gd name="connsiteX574" fmla="*/ 5911389 w 7467600"/>
              <a:gd name="connsiteY574" fmla="*/ 1898371 h 6858000"/>
              <a:gd name="connsiteX575" fmla="*/ 6237627 w 7467600"/>
              <a:gd name="connsiteY575" fmla="*/ 2231921 h 6858000"/>
              <a:gd name="connsiteX576" fmla="*/ 5911389 w 7467600"/>
              <a:gd name="connsiteY576" fmla="*/ 1898371 h 6858000"/>
              <a:gd name="connsiteX577" fmla="*/ 6944437 w 7467600"/>
              <a:gd name="connsiteY577" fmla="*/ 1575402 h 6858000"/>
              <a:gd name="connsiteX578" fmla="*/ 6304730 w 7467600"/>
              <a:gd name="connsiteY578" fmla="*/ 1766654 h 6858000"/>
              <a:gd name="connsiteX579" fmla="*/ 6944437 w 7467600"/>
              <a:gd name="connsiteY579" fmla="*/ 1575402 h 6858000"/>
              <a:gd name="connsiteX580" fmla="*/ 7019523 w 7467600"/>
              <a:gd name="connsiteY580" fmla="*/ 1519450 h 6858000"/>
              <a:gd name="connsiteX581" fmla="*/ 6298091 w 7467600"/>
              <a:gd name="connsiteY581" fmla="*/ 1737122 h 6858000"/>
              <a:gd name="connsiteX582" fmla="*/ 7019523 w 7467600"/>
              <a:gd name="connsiteY582" fmla="*/ 1519450 h 6858000"/>
              <a:gd name="connsiteX583" fmla="*/ 2399523 w 7467600"/>
              <a:gd name="connsiteY583" fmla="*/ 1428234 h 6858000"/>
              <a:gd name="connsiteX584" fmla="*/ 2224982 w 7467600"/>
              <a:gd name="connsiteY584" fmla="*/ 1826201 h 6858000"/>
              <a:gd name="connsiteX585" fmla="*/ 2096099 w 7467600"/>
              <a:gd name="connsiteY585" fmla="*/ 2345900 h 6858000"/>
              <a:gd name="connsiteX586" fmla="*/ 2283317 w 7467600"/>
              <a:gd name="connsiteY586" fmla="*/ 1796925 h 6858000"/>
              <a:gd name="connsiteX587" fmla="*/ 2399523 w 7467600"/>
              <a:gd name="connsiteY587" fmla="*/ 1428234 h 6858000"/>
              <a:gd name="connsiteX588" fmla="*/ 2448558 w 7467600"/>
              <a:gd name="connsiteY588" fmla="*/ 1373435 h 6858000"/>
              <a:gd name="connsiteX589" fmla="*/ 2312521 w 7467600"/>
              <a:gd name="connsiteY589" fmla="*/ 1806140 h 6858000"/>
              <a:gd name="connsiteX590" fmla="*/ 2127533 w 7467600"/>
              <a:gd name="connsiteY590" fmla="*/ 2348380 h 6858000"/>
              <a:gd name="connsiteX591" fmla="*/ 2358080 w 7467600"/>
              <a:gd name="connsiteY591" fmla="*/ 1866134 h 6858000"/>
              <a:gd name="connsiteX592" fmla="*/ 2407436 w 7467600"/>
              <a:gd name="connsiteY592" fmla="*/ 1651070 h 6858000"/>
              <a:gd name="connsiteX593" fmla="*/ 2448558 w 7467600"/>
              <a:gd name="connsiteY593" fmla="*/ 1373435 h 6858000"/>
              <a:gd name="connsiteX594" fmla="*/ 278707 w 7467600"/>
              <a:gd name="connsiteY594" fmla="*/ 1352270 h 6858000"/>
              <a:gd name="connsiteX595" fmla="*/ 321570 w 7467600"/>
              <a:gd name="connsiteY595" fmla="*/ 1861610 h 6858000"/>
              <a:gd name="connsiteX596" fmla="*/ 294281 w 7467600"/>
              <a:gd name="connsiteY596" fmla="*/ 1440658 h 6858000"/>
              <a:gd name="connsiteX597" fmla="*/ 278707 w 7467600"/>
              <a:gd name="connsiteY597" fmla="*/ 1352270 h 6858000"/>
              <a:gd name="connsiteX598" fmla="*/ 1423821 w 7467600"/>
              <a:gd name="connsiteY598" fmla="*/ 1351958 h 6858000"/>
              <a:gd name="connsiteX599" fmla="*/ 1638521 w 7467600"/>
              <a:gd name="connsiteY599" fmla="*/ 1908470 h 6858000"/>
              <a:gd name="connsiteX600" fmla="*/ 1754199 w 7467600"/>
              <a:gd name="connsiteY600" fmla="*/ 2149284 h 6858000"/>
              <a:gd name="connsiteX601" fmla="*/ 1908359 w 7467600"/>
              <a:gd name="connsiteY601" fmla="*/ 2364988 h 6858000"/>
              <a:gd name="connsiteX602" fmla="*/ 1647661 w 7467600"/>
              <a:gd name="connsiteY602" fmla="*/ 1825945 h 6858000"/>
              <a:gd name="connsiteX603" fmla="*/ 1423821 w 7467600"/>
              <a:gd name="connsiteY603" fmla="*/ 1351958 h 6858000"/>
              <a:gd name="connsiteX604" fmla="*/ 1431890 w 7467600"/>
              <a:gd name="connsiteY604" fmla="*/ 1306475 h 6858000"/>
              <a:gd name="connsiteX605" fmla="*/ 1507597 w 7467600"/>
              <a:gd name="connsiteY605" fmla="*/ 1446132 h 6858000"/>
              <a:gd name="connsiteX606" fmla="*/ 1674586 w 7467600"/>
              <a:gd name="connsiteY606" fmla="*/ 1813832 h 6858000"/>
              <a:gd name="connsiteX607" fmla="*/ 1815950 w 7467600"/>
              <a:gd name="connsiteY607" fmla="*/ 2128564 h 6858000"/>
              <a:gd name="connsiteX608" fmla="*/ 1984242 w 7467600"/>
              <a:gd name="connsiteY608" fmla="*/ 2430829 h 6858000"/>
              <a:gd name="connsiteX609" fmla="*/ 2014023 w 7467600"/>
              <a:gd name="connsiteY609" fmla="*/ 2450995 h 6858000"/>
              <a:gd name="connsiteX610" fmla="*/ 1747337 w 7467600"/>
              <a:gd name="connsiteY610" fmla="*/ 1855264 h 6858000"/>
              <a:gd name="connsiteX611" fmla="*/ 1533749 w 7467600"/>
              <a:gd name="connsiteY611" fmla="*/ 1478656 h 6858000"/>
              <a:gd name="connsiteX612" fmla="*/ 1431890 w 7467600"/>
              <a:gd name="connsiteY612" fmla="*/ 1306475 h 6858000"/>
              <a:gd name="connsiteX613" fmla="*/ 5052692 w 7467600"/>
              <a:gd name="connsiteY613" fmla="*/ 1292994 h 6858000"/>
              <a:gd name="connsiteX614" fmla="*/ 5200661 w 7467600"/>
              <a:gd name="connsiteY614" fmla="*/ 1635186 h 6858000"/>
              <a:gd name="connsiteX615" fmla="*/ 5297138 w 7467600"/>
              <a:gd name="connsiteY615" fmla="*/ 1906351 h 6858000"/>
              <a:gd name="connsiteX616" fmla="*/ 5052692 w 7467600"/>
              <a:gd name="connsiteY616" fmla="*/ 1292994 h 6858000"/>
              <a:gd name="connsiteX617" fmla="*/ 5009948 w 7467600"/>
              <a:gd name="connsiteY617" fmla="*/ 1273619 h 6858000"/>
              <a:gd name="connsiteX618" fmla="*/ 5121777 w 7467600"/>
              <a:gd name="connsiteY618" fmla="*/ 1654213 h 6858000"/>
              <a:gd name="connsiteX619" fmla="*/ 5293545 w 7467600"/>
              <a:gd name="connsiteY619" fmla="*/ 2072247 h 6858000"/>
              <a:gd name="connsiteX620" fmla="*/ 5294042 w 7467600"/>
              <a:gd name="connsiteY620" fmla="*/ 2065019 h 6858000"/>
              <a:gd name="connsiteX621" fmla="*/ 5171936 w 7467600"/>
              <a:gd name="connsiteY621" fmla="*/ 1647613 h 6858000"/>
              <a:gd name="connsiteX622" fmla="*/ 5009948 w 7467600"/>
              <a:gd name="connsiteY622" fmla="*/ 1273619 h 6858000"/>
              <a:gd name="connsiteX623" fmla="*/ 655236 w 7467600"/>
              <a:gd name="connsiteY623" fmla="*/ 1268632 h 6858000"/>
              <a:gd name="connsiteX624" fmla="*/ 839521 w 7467600"/>
              <a:gd name="connsiteY624" fmla="*/ 1685315 h 6858000"/>
              <a:gd name="connsiteX625" fmla="*/ 1109416 w 7467600"/>
              <a:gd name="connsiteY625" fmla="*/ 2061663 h 6858000"/>
              <a:gd name="connsiteX626" fmla="*/ 1298300 w 7467600"/>
              <a:gd name="connsiteY626" fmla="*/ 2247742 h 6858000"/>
              <a:gd name="connsiteX627" fmla="*/ 1125871 w 7467600"/>
              <a:gd name="connsiteY627" fmla="*/ 1989513 h 6858000"/>
              <a:gd name="connsiteX628" fmla="*/ 981574 w 7467600"/>
              <a:gd name="connsiteY628" fmla="*/ 1783157 h 6858000"/>
              <a:gd name="connsiteX629" fmla="*/ 922198 w 7467600"/>
              <a:gd name="connsiteY629" fmla="*/ 1677437 h 6858000"/>
              <a:gd name="connsiteX630" fmla="*/ 869293 w 7467600"/>
              <a:gd name="connsiteY630" fmla="*/ 1583214 h 6858000"/>
              <a:gd name="connsiteX631" fmla="*/ 751431 w 7467600"/>
              <a:gd name="connsiteY631" fmla="*/ 1405731 h 6858000"/>
              <a:gd name="connsiteX632" fmla="*/ 655236 w 7467600"/>
              <a:gd name="connsiteY632" fmla="*/ 1268632 h 6858000"/>
              <a:gd name="connsiteX633" fmla="*/ 6516292 w 7467600"/>
              <a:gd name="connsiteY633" fmla="*/ 1263064 h 6858000"/>
              <a:gd name="connsiteX634" fmla="*/ 5736320 w 7467600"/>
              <a:gd name="connsiteY634" fmla="*/ 1501803 h 6858000"/>
              <a:gd name="connsiteX635" fmla="*/ 6516292 w 7467600"/>
              <a:gd name="connsiteY635" fmla="*/ 1263064 h 6858000"/>
              <a:gd name="connsiteX636" fmla="*/ 291466 w 7467600"/>
              <a:gd name="connsiteY636" fmla="*/ 1250369 h 6858000"/>
              <a:gd name="connsiteX637" fmla="*/ 323180 w 7467600"/>
              <a:gd name="connsiteY637" fmla="*/ 1435283 h 6858000"/>
              <a:gd name="connsiteX638" fmla="*/ 349381 w 7467600"/>
              <a:gd name="connsiteY638" fmla="*/ 1875041 h 6858000"/>
              <a:gd name="connsiteX639" fmla="*/ 374363 w 7467600"/>
              <a:gd name="connsiteY639" fmla="*/ 1506494 h 6858000"/>
              <a:gd name="connsiteX640" fmla="*/ 302168 w 7467600"/>
              <a:gd name="connsiteY640" fmla="*/ 1274495 h 6858000"/>
              <a:gd name="connsiteX641" fmla="*/ 291466 w 7467600"/>
              <a:gd name="connsiteY641" fmla="*/ 1250369 h 6858000"/>
              <a:gd name="connsiteX642" fmla="*/ 678222 w 7467600"/>
              <a:gd name="connsiteY642" fmla="*/ 1248670 h 6858000"/>
              <a:gd name="connsiteX643" fmla="*/ 775536 w 7467600"/>
              <a:gd name="connsiteY643" fmla="*/ 1388015 h 6858000"/>
              <a:gd name="connsiteX644" fmla="*/ 894529 w 7467600"/>
              <a:gd name="connsiteY644" fmla="*/ 1567739 h 6858000"/>
              <a:gd name="connsiteX645" fmla="*/ 948000 w 7467600"/>
              <a:gd name="connsiteY645" fmla="*/ 1663088 h 6858000"/>
              <a:gd name="connsiteX646" fmla="*/ 1006812 w 7467600"/>
              <a:gd name="connsiteY646" fmla="*/ 1767683 h 6858000"/>
              <a:gd name="connsiteX647" fmla="*/ 1149133 w 7467600"/>
              <a:gd name="connsiteY647" fmla="*/ 1971513 h 6858000"/>
              <a:gd name="connsiteX648" fmla="*/ 1333952 w 7467600"/>
              <a:gd name="connsiteY648" fmla="*/ 2251620 h 6858000"/>
              <a:gd name="connsiteX649" fmla="*/ 1337329 w 7467600"/>
              <a:gd name="connsiteY649" fmla="*/ 2258350 h 6858000"/>
              <a:gd name="connsiteX650" fmla="*/ 1014726 w 7467600"/>
              <a:gd name="connsiteY650" fmla="*/ 1615556 h 6858000"/>
              <a:gd name="connsiteX651" fmla="*/ 678222 w 7467600"/>
              <a:gd name="connsiteY651" fmla="*/ 1248670 h 6858000"/>
              <a:gd name="connsiteX652" fmla="*/ 6691602 w 7467600"/>
              <a:gd name="connsiteY652" fmla="*/ 1140573 h 6858000"/>
              <a:gd name="connsiteX653" fmla="*/ 6571100 w 7467600"/>
              <a:gd name="connsiteY653" fmla="*/ 1183662 h 6858000"/>
              <a:gd name="connsiteX654" fmla="*/ 6241687 w 7467600"/>
              <a:gd name="connsiteY654" fmla="*/ 1257600 h 6858000"/>
              <a:gd name="connsiteX655" fmla="*/ 5693009 w 7467600"/>
              <a:gd name="connsiteY655" fmla="*/ 1478256 h 6858000"/>
              <a:gd name="connsiteX656" fmla="*/ 6548420 w 7467600"/>
              <a:gd name="connsiteY656" fmla="*/ 1214599 h 6858000"/>
              <a:gd name="connsiteX657" fmla="*/ 6605473 w 7467600"/>
              <a:gd name="connsiteY657" fmla="*/ 1184686 h 6858000"/>
              <a:gd name="connsiteX658" fmla="*/ 6691602 w 7467600"/>
              <a:gd name="connsiteY658" fmla="*/ 1140573 h 6858000"/>
              <a:gd name="connsiteX659" fmla="*/ 4002475 w 7467600"/>
              <a:gd name="connsiteY659" fmla="*/ 1037802 h 6858000"/>
              <a:gd name="connsiteX660" fmla="*/ 4000324 w 7467600"/>
              <a:gd name="connsiteY660" fmla="*/ 1039362 h 6858000"/>
              <a:gd name="connsiteX661" fmla="*/ 4002862 w 7467600"/>
              <a:gd name="connsiteY661" fmla="*/ 1042866 h 6858000"/>
              <a:gd name="connsiteX662" fmla="*/ 4002475 w 7467600"/>
              <a:gd name="connsiteY662" fmla="*/ 1037802 h 6858000"/>
              <a:gd name="connsiteX663" fmla="*/ 506322 w 7467600"/>
              <a:gd name="connsiteY663" fmla="*/ 1020997 h 6858000"/>
              <a:gd name="connsiteX664" fmla="*/ 533068 w 7467600"/>
              <a:gd name="connsiteY664" fmla="*/ 1029409 h 6858000"/>
              <a:gd name="connsiteX665" fmla="*/ 1232525 w 7467600"/>
              <a:gd name="connsiteY665" fmla="*/ 1804675 h 6858000"/>
              <a:gd name="connsiteX666" fmla="*/ 1388858 w 7467600"/>
              <a:gd name="connsiteY666" fmla="*/ 2368011 h 6858000"/>
              <a:gd name="connsiteX667" fmla="*/ 1384098 w 7467600"/>
              <a:gd name="connsiteY667" fmla="*/ 2378125 h 6858000"/>
              <a:gd name="connsiteX668" fmla="*/ 1425393 w 7467600"/>
              <a:gd name="connsiteY668" fmla="*/ 2589124 h 6858000"/>
              <a:gd name="connsiteX669" fmla="*/ 1424001 w 7467600"/>
              <a:gd name="connsiteY669" fmla="*/ 2597541 h 6858000"/>
              <a:gd name="connsiteX670" fmla="*/ 2152729 w 7467600"/>
              <a:gd name="connsiteY670" fmla="*/ 2864487 h 6858000"/>
              <a:gd name="connsiteX671" fmla="*/ 2020609 w 7467600"/>
              <a:gd name="connsiteY671" fmla="*/ 2539671 h 6858000"/>
              <a:gd name="connsiteX672" fmla="*/ 2018920 w 7467600"/>
              <a:gd name="connsiteY672" fmla="*/ 2536309 h 6858000"/>
              <a:gd name="connsiteX673" fmla="*/ 1342441 w 7467600"/>
              <a:gd name="connsiteY673" fmla="*/ 1173017 h 6858000"/>
              <a:gd name="connsiteX674" fmla="*/ 1367925 w 7467600"/>
              <a:gd name="connsiteY674" fmla="*/ 1135648 h 6858000"/>
              <a:gd name="connsiteX675" fmla="*/ 1771401 w 7467600"/>
              <a:gd name="connsiteY675" fmla="*/ 1806673 h 6858000"/>
              <a:gd name="connsiteX676" fmla="*/ 1972385 w 7467600"/>
              <a:gd name="connsiteY676" fmla="*/ 2198735 h 6858000"/>
              <a:gd name="connsiteX677" fmla="*/ 2040892 w 7467600"/>
              <a:gd name="connsiteY677" fmla="*/ 2405205 h 6858000"/>
              <a:gd name="connsiteX678" fmla="*/ 2131689 w 7467600"/>
              <a:gd name="connsiteY678" fmla="*/ 1936926 h 6858000"/>
              <a:gd name="connsiteX679" fmla="*/ 2454820 w 7467600"/>
              <a:gd name="connsiteY679" fmla="*/ 1248808 h 6858000"/>
              <a:gd name="connsiteX680" fmla="*/ 2492512 w 7467600"/>
              <a:gd name="connsiteY680" fmla="*/ 1302920 h 6858000"/>
              <a:gd name="connsiteX681" fmla="*/ 2081216 w 7467600"/>
              <a:gd name="connsiteY681" fmla="*/ 2527513 h 6858000"/>
              <a:gd name="connsiteX682" fmla="*/ 2081211 w 7467600"/>
              <a:gd name="connsiteY682" fmla="*/ 2528916 h 6858000"/>
              <a:gd name="connsiteX683" fmla="*/ 2199067 w 7467600"/>
              <a:gd name="connsiteY683" fmla="*/ 2884061 h 6858000"/>
              <a:gd name="connsiteX684" fmla="*/ 3192586 w 7467600"/>
              <a:gd name="connsiteY684" fmla="*/ 3411496 h 6858000"/>
              <a:gd name="connsiteX685" fmla="*/ 3182620 w 7467600"/>
              <a:gd name="connsiteY685" fmla="*/ 3483279 h 6858000"/>
              <a:gd name="connsiteX686" fmla="*/ 2435119 w 7467600"/>
              <a:gd name="connsiteY686" fmla="*/ 3080173 h 6858000"/>
              <a:gd name="connsiteX687" fmla="*/ 2410152 w 7467600"/>
              <a:gd name="connsiteY687" fmla="*/ 3063751 h 6858000"/>
              <a:gd name="connsiteX688" fmla="*/ 2408099 w 7467600"/>
              <a:gd name="connsiteY688" fmla="*/ 3064403 h 6858000"/>
              <a:gd name="connsiteX689" fmla="*/ 2407218 w 7467600"/>
              <a:gd name="connsiteY689" fmla="*/ 3070324 h 6858000"/>
              <a:gd name="connsiteX690" fmla="*/ 2380138 w 7467600"/>
              <a:gd name="connsiteY690" fmla="*/ 3099341 h 6858000"/>
              <a:gd name="connsiteX691" fmla="*/ 1765923 w 7467600"/>
              <a:gd name="connsiteY691" fmla="*/ 3581043 h 6858000"/>
              <a:gd name="connsiteX692" fmla="*/ 1702258 w 7467600"/>
              <a:gd name="connsiteY692" fmla="*/ 3612286 h 6858000"/>
              <a:gd name="connsiteX693" fmla="*/ 1538370 w 7467600"/>
              <a:gd name="connsiteY693" fmla="*/ 3811804 h 6858000"/>
              <a:gd name="connsiteX694" fmla="*/ 542867 w 7467600"/>
              <a:gd name="connsiteY694" fmla="*/ 4944092 h 6858000"/>
              <a:gd name="connsiteX695" fmla="*/ 515800 w 7467600"/>
              <a:gd name="connsiteY695" fmla="*/ 4862180 h 6858000"/>
              <a:gd name="connsiteX696" fmla="*/ 909145 w 7467600"/>
              <a:gd name="connsiteY696" fmla="*/ 4199225 h 6858000"/>
              <a:gd name="connsiteX697" fmla="*/ 1214067 w 7467600"/>
              <a:gd name="connsiteY697" fmla="*/ 3908561 h 6858000"/>
              <a:gd name="connsiteX698" fmla="*/ 640967 w 7467600"/>
              <a:gd name="connsiteY698" fmla="*/ 4105601 h 6858000"/>
              <a:gd name="connsiteX699" fmla="*/ 112563 w 7467600"/>
              <a:gd name="connsiteY699" fmla="*/ 4396952 h 6858000"/>
              <a:gd name="connsiteX700" fmla="*/ 0 w 7467600"/>
              <a:gd name="connsiteY700" fmla="*/ 4466006 h 6858000"/>
              <a:gd name="connsiteX701" fmla="*/ 0 w 7467600"/>
              <a:gd name="connsiteY701" fmla="*/ 4233763 h 6858000"/>
              <a:gd name="connsiteX702" fmla="*/ 36881 w 7467600"/>
              <a:gd name="connsiteY702" fmla="*/ 4200118 h 6858000"/>
              <a:gd name="connsiteX703" fmla="*/ 910534 w 7467600"/>
              <a:gd name="connsiteY703" fmla="*/ 3629753 h 6858000"/>
              <a:gd name="connsiteX704" fmla="*/ 1578717 w 7467600"/>
              <a:gd name="connsiteY704" fmla="*/ 3575982 h 6858000"/>
              <a:gd name="connsiteX705" fmla="*/ 2338780 w 7467600"/>
              <a:gd name="connsiteY705" fmla="*/ 3033725 h 6858000"/>
              <a:gd name="connsiteX706" fmla="*/ 1807991 w 7467600"/>
              <a:gd name="connsiteY706" fmla="*/ 2807184 h 6858000"/>
              <a:gd name="connsiteX707" fmla="*/ 1416358 w 7467600"/>
              <a:gd name="connsiteY707" fmla="*/ 3112571 h 6858000"/>
              <a:gd name="connsiteX708" fmla="*/ 939066 w 7467600"/>
              <a:gd name="connsiteY708" fmla="*/ 3378798 h 6858000"/>
              <a:gd name="connsiteX709" fmla="*/ 115099 w 7467600"/>
              <a:gd name="connsiteY709" fmla="*/ 3607650 h 6858000"/>
              <a:gd name="connsiteX710" fmla="*/ 97284 w 7467600"/>
              <a:gd name="connsiteY710" fmla="*/ 3520393 h 6858000"/>
              <a:gd name="connsiteX711" fmla="*/ 922050 w 7467600"/>
              <a:gd name="connsiteY711" fmla="*/ 3074867 h 6858000"/>
              <a:gd name="connsiteX712" fmla="*/ 1405265 w 7467600"/>
              <a:gd name="connsiteY712" fmla="*/ 3016319 h 6858000"/>
              <a:gd name="connsiteX713" fmla="*/ 1407512 w 7467600"/>
              <a:gd name="connsiteY713" fmla="*/ 3018001 h 6858000"/>
              <a:gd name="connsiteX714" fmla="*/ 1726266 w 7467600"/>
              <a:gd name="connsiteY714" fmla="*/ 2777274 h 6858000"/>
              <a:gd name="connsiteX715" fmla="*/ 625390 w 7467600"/>
              <a:gd name="connsiteY715" fmla="*/ 2514541 h 6858000"/>
              <a:gd name="connsiteX716" fmla="*/ 619799 w 7467600"/>
              <a:gd name="connsiteY716" fmla="*/ 2527180 h 6858000"/>
              <a:gd name="connsiteX717" fmla="*/ 310030 w 7467600"/>
              <a:gd name="connsiteY717" fmla="*/ 2771818 h 6858000"/>
              <a:gd name="connsiteX718" fmla="*/ 173877 w 7467600"/>
              <a:gd name="connsiteY718" fmla="*/ 2937056 h 6858000"/>
              <a:gd name="connsiteX719" fmla="*/ 77889 w 7467600"/>
              <a:gd name="connsiteY719" fmla="*/ 3138440 h 6858000"/>
              <a:gd name="connsiteX720" fmla="*/ 0 w 7467600"/>
              <a:gd name="connsiteY720" fmla="*/ 3271395 h 6858000"/>
              <a:gd name="connsiteX721" fmla="*/ 0 w 7467600"/>
              <a:gd name="connsiteY721" fmla="*/ 3153002 h 6858000"/>
              <a:gd name="connsiteX722" fmla="*/ 2386 w 7467600"/>
              <a:gd name="connsiteY722" fmla="*/ 3149203 h 6858000"/>
              <a:gd name="connsiteX723" fmla="*/ 89753 w 7467600"/>
              <a:gd name="connsiteY723" fmla="*/ 2987702 h 6858000"/>
              <a:gd name="connsiteX724" fmla="*/ 76869 w 7467600"/>
              <a:gd name="connsiteY724" fmla="*/ 3005404 h 6858000"/>
              <a:gd name="connsiteX725" fmla="*/ 32049 w 7467600"/>
              <a:gd name="connsiteY725" fmla="*/ 3065814 h 6858000"/>
              <a:gd name="connsiteX726" fmla="*/ 0 w 7467600"/>
              <a:gd name="connsiteY726" fmla="*/ 3108744 h 6858000"/>
              <a:gd name="connsiteX727" fmla="*/ 0 w 7467600"/>
              <a:gd name="connsiteY727" fmla="*/ 3058059 h 6858000"/>
              <a:gd name="connsiteX728" fmla="*/ 7610 w 7467600"/>
              <a:gd name="connsiteY728" fmla="*/ 3047889 h 6858000"/>
              <a:gd name="connsiteX729" fmla="*/ 52419 w 7467600"/>
              <a:gd name="connsiteY729" fmla="*/ 2987479 h 6858000"/>
              <a:gd name="connsiteX730" fmla="*/ 59142 w 7467600"/>
              <a:gd name="connsiteY730" fmla="*/ 2978488 h 6858000"/>
              <a:gd name="connsiteX731" fmla="*/ 0 w 7467600"/>
              <a:gd name="connsiteY731" fmla="*/ 3015334 h 6858000"/>
              <a:gd name="connsiteX732" fmla="*/ 0 w 7467600"/>
              <a:gd name="connsiteY732" fmla="*/ 2914286 h 6858000"/>
              <a:gd name="connsiteX733" fmla="*/ 36383 w 7467600"/>
              <a:gd name="connsiteY733" fmla="*/ 2901128 h 6858000"/>
              <a:gd name="connsiteX734" fmla="*/ 156329 w 7467600"/>
              <a:gd name="connsiteY734" fmla="*/ 2840533 h 6858000"/>
              <a:gd name="connsiteX735" fmla="*/ 358355 w 7467600"/>
              <a:gd name="connsiteY735" fmla="*/ 2620471 h 6858000"/>
              <a:gd name="connsiteX736" fmla="*/ 510577 w 7467600"/>
              <a:gd name="connsiteY736" fmla="*/ 2501244 h 6858000"/>
              <a:gd name="connsiteX737" fmla="*/ 211967 w 7467600"/>
              <a:gd name="connsiteY737" fmla="*/ 2479171 h 6858000"/>
              <a:gd name="connsiteX738" fmla="*/ 0 w 7467600"/>
              <a:gd name="connsiteY738" fmla="*/ 2476398 h 6858000"/>
              <a:gd name="connsiteX739" fmla="*/ 0 w 7467600"/>
              <a:gd name="connsiteY739" fmla="*/ 2389189 h 6858000"/>
              <a:gd name="connsiteX740" fmla="*/ 103062 w 7467600"/>
              <a:gd name="connsiteY740" fmla="*/ 2389518 h 6858000"/>
              <a:gd name="connsiteX741" fmla="*/ 510734 w 7467600"/>
              <a:gd name="connsiteY741" fmla="*/ 2416201 h 6858000"/>
              <a:gd name="connsiteX742" fmla="*/ 279257 w 7467600"/>
              <a:gd name="connsiteY742" fmla="*/ 2092102 h 6858000"/>
              <a:gd name="connsiteX743" fmla="*/ 65265 w 7467600"/>
              <a:gd name="connsiteY743" fmla="*/ 2006049 h 6858000"/>
              <a:gd name="connsiteX744" fmla="*/ 0 w 7467600"/>
              <a:gd name="connsiteY744" fmla="*/ 1982532 h 6858000"/>
              <a:gd name="connsiteX745" fmla="*/ 0 w 7467600"/>
              <a:gd name="connsiteY745" fmla="*/ 1912789 h 6858000"/>
              <a:gd name="connsiteX746" fmla="*/ 97460 w 7467600"/>
              <a:gd name="connsiteY746" fmla="*/ 1953725 h 6858000"/>
              <a:gd name="connsiteX747" fmla="*/ 221272 w 7467600"/>
              <a:gd name="connsiteY747" fmla="*/ 1980766 h 6858000"/>
              <a:gd name="connsiteX748" fmla="*/ 116765 w 7467600"/>
              <a:gd name="connsiteY748" fmla="*/ 1911033 h 6858000"/>
              <a:gd name="connsiteX749" fmla="*/ 16405 w 7467600"/>
              <a:gd name="connsiteY749" fmla="*/ 1803412 h 6858000"/>
              <a:gd name="connsiteX750" fmla="*/ 0 w 7467600"/>
              <a:gd name="connsiteY750" fmla="*/ 1784777 h 6858000"/>
              <a:gd name="connsiteX751" fmla="*/ 0 w 7467600"/>
              <a:gd name="connsiteY751" fmla="*/ 1740082 h 6858000"/>
              <a:gd name="connsiteX752" fmla="*/ 39394 w 7467600"/>
              <a:gd name="connsiteY752" fmla="*/ 1784856 h 6858000"/>
              <a:gd name="connsiteX753" fmla="*/ 135813 w 7467600"/>
              <a:gd name="connsiteY753" fmla="*/ 1888838 h 6858000"/>
              <a:gd name="connsiteX754" fmla="*/ 242575 w 7467600"/>
              <a:gd name="connsiteY754" fmla="*/ 1958841 h 6858000"/>
              <a:gd name="connsiteX755" fmla="*/ 82197 w 7467600"/>
              <a:gd name="connsiteY755" fmla="*/ 1754826 h 6858000"/>
              <a:gd name="connsiteX756" fmla="*/ 0 w 7467600"/>
              <a:gd name="connsiteY756" fmla="*/ 1679650 h 6858000"/>
              <a:gd name="connsiteX757" fmla="*/ 0 w 7467600"/>
              <a:gd name="connsiteY757" fmla="*/ 1602463 h 6858000"/>
              <a:gd name="connsiteX758" fmla="*/ 84689 w 7467600"/>
              <a:gd name="connsiteY758" fmla="*/ 1677442 h 6858000"/>
              <a:gd name="connsiteX759" fmla="*/ 298437 w 7467600"/>
              <a:gd name="connsiteY759" fmla="*/ 1968019 h 6858000"/>
              <a:gd name="connsiteX760" fmla="*/ 227269 w 7467600"/>
              <a:gd name="connsiteY760" fmla="*/ 1114064 h 6858000"/>
              <a:gd name="connsiteX761" fmla="*/ 248003 w 7467600"/>
              <a:gd name="connsiteY761" fmla="*/ 1089613 h 6858000"/>
              <a:gd name="connsiteX762" fmla="*/ 427020 w 7467600"/>
              <a:gd name="connsiteY762" fmla="*/ 1619803 h 6858000"/>
              <a:gd name="connsiteX763" fmla="*/ 340345 w 7467600"/>
              <a:gd name="connsiteY763" fmla="*/ 2027739 h 6858000"/>
              <a:gd name="connsiteX764" fmla="*/ 360865 w 7467600"/>
              <a:gd name="connsiteY764" fmla="*/ 2044827 h 6858000"/>
              <a:gd name="connsiteX765" fmla="*/ 560414 w 7467600"/>
              <a:gd name="connsiteY765" fmla="*/ 2421457 h 6858000"/>
              <a:gd name="connsiteX766" fmla="*/ 1359703 w 7467600"/>
              <a:gd name="connsiteY766" fmla="*/ 2578554 h 6858000"/>
              <a:gd name="connsiteX767" fmla="*/ 1359422 w 7467600"/>
              <a:gd name="connsiteY767" fmla="*/ 2577994 h 6858000"/>
              <a:gd name="connsiteX768" fmla="*/ 828701 w 7467600"/>
              <a:gd name="connsiteY768" fmla="*/ 1839520 h 6858000"/>
              <a:gd name="connsiteX769" fmla="*/ 494427 w 7467600"/>
              <a:gd name="connsiteY769" fmla="*/ 1092333 h 6858000"/>
              <a:gd name="connsiteX770" fmla="*/ 506322 w 7467600"/>
              <a:gd name="connsiteY770" fmla="*/ 1020997 h 6858000"/>
              <a:gd name="connsiteX771" fmla="*/ 4570198 w 7467600"/>
              <a:gd name="connsiteY771" fmla="*/ 978081 h 6858000"/>
              <a:gd name="connsiteX772" fmla="*/ 4523691 w 7467600"/>
              <a:gd name="connsiteY772" fmla="*/ 1127776 h 6858000"/>
              <a:gd name="connsiteX773" fmla="*/ 4509875 w 7467600"/>
              <a:gd name="connsiteY773" fmla="*/ 1167552 h 6858000"/>
              <a:gd name="connsiteX774" fmla="*/ 4478168 w 7467600"/>
              <a:gd name="connsiteY774" fmla="*/ 1260735 h 6858000"/>
              <a:gd name="connsiteX775" fmla="*/ 4409309 w 7467600"/>
              <a:gd name="connsiteY775" fmla="*/ 1666996 h 6858000"/>
              <a:gd name="connsiteX776" fmla="*/ 4370031 w 7467600"/>
              <a:gd name="connsiteY776" fmla="*/ 1955666 h 6858000"/>
              <a:gd name="connsiteX777" fmla="*/ 4570198 w 7467600"/>
              <a:gd name="connsiteY777" fmla="*/ 978081 h 6858000"/>
              <a:gd name="connsiteX778" fmla="*/ 4557898 w 7467600"/>
              <a:gd name="connsiteY778" fmla="*/ 900011 h 6858000"/>
              <a:gd name="connsiteX779" fmla="*/ 4344840 w 7467600"/>
              <a:gd name="connsiteY779" fmla="*/ 1922038 h 6858000"/>
              <a:gd name="connsiteX780" fmla="*/ 4378710 w 7467600"/>
              <a:gd name="connsiteY780" fmla="*/ 1665516 h 6858000"/>
              <a:gd name="connsiteX781" fmla="*/ 4448798 w 7467600"/>
              <a:gd name="connsiteY781" fmla="*/ 1253024 h 6858000"/>
              <a:gd name="connsiteX782" fmla="*/ 4480315 w 7467600"/>
              <a:gd name="connsiteY782" fmla="*/ 1158454 h 6858000"/>
              <a:gd name="connsiteX783" fmla="*/ 4494133 w 7467600"/>
              <a:gd name="connsiteY783" fmla="*/ 1118676 h 6858000"/>
              <a:gd name="connsiteX784" fmla="*/ 4557898 w 7467600"/>
              <a:gd name="connsiteY784" fmla="*/ 900011 h 6858000"/>
              <a:gd name="connsiteX785" fmla="*/ 5870151 w 7467600"/>
              <a:gd name="connsiteY785" fmla="*/ 898890 h 6858000"/>
              <a:gd name="connsiteX786" fmla="*/ 5861335 w 7467600"/>
              <a:gd name="connsiteY786" fmla="*/ 899177 h 6858000"/>
              <a:gd name="connsiteX787" fmla="*/ 5843702 w 7467600"/>
              <a:gd name="connsiteY787" fmla="*/ 899748 h 6858000"/>
              <a:gd name="connsiteX788" fmla="*/ 5651107 w 7467600"/>
              <a:gd name="connsiteY788" fmla="*/ 920306 h 6858000"/>
              <a:gd name="connsiteX789" fmla="*/ 5459407 w 7467600"/>
              <a:gd name="connsiteY789" fmla="*/ 940975 h 6858000"/>
              <a:gd name="connsiteX790" fmla="*/ 5374846 w 7467600"/>
              <a:gd name="connsiteY790" fmla="*/ 941988 h 6858000"/>
              <a:gd name="connsiteX791" fmla="*/ 5256105 w 7467600"/>
              <a:gd name="connsiteY791" fmla="*/ 945632 h 6858000"/>
              <a:gd name="connsiteX792" fmla="*/ 5107071 w 7467600"/>
              <a:gd name="connsiteY792" fmla="*/ 969720 h 6858000"/>
              <a:gd name="connsiteX793" fmla="*/ 4998681 w 7467600"/>
              <a:gd name="connsiteY793" fmla="*/ 988771 h 6858000"/>
              <a:gd name="connsiteX794" fmla="*/ 5870151 w 7467600"/>
              <a:gd name="connsiteY794" fmla="*/ 898890 h 6858000"/>
              <a:gd name="connsiteX795" fmla="*/ 5504425 w 7467600"/>
              <a:gd name="connsiteY795" fmla="*/ 848067 h 6858000"/>
              <a:gd name="connsiteX796" fmla="*/ 4968849 w 7467600"/>
              <a:gd name="connsiteY796" fmla="*/ 962318 h 6858000"/>
              <a:gd name="connsiteX797" fmla="*/ 5104039 w 7467600"/>
              <a:gd name="connsiteY797" fmla="*/ 940634 h 6858000"/>
              <a:gd name="connsiteX798" fmla="*/ 5256311 w 7467600"/>
              <a:gd name="connsiteY798" fmla="*/ 916490 h 6858000"/>
              <a:gd name="connsiteX799" fmla="*/ 5377381 w 7467600"/>
              <a:gd name="connsiteY799" fmla="*/ 912671 h 6858000"/>
              <a:gd name="connsiteX800" fmla="*/ 5460148 w 7467600"/>
              <a:gd name="connsiteY800" fmla="*/ 911442 h 6858000"/>
              <a:gd name="connsiteX801" fmla="*/ 5648971 w 7467600"/>
              <a:gd name="connsiteY801" fmla="*/ 891331 h 6858000"/>
              <a:gd name="connsiteX802" fmla="*/ 5844807 w 7467600"/>
              <a:gd name="connsiteY802" fmla="*/ 870718 h 6858000"/>
              <a:gd name="connsiteX803" fmla="*/ 5862975 w 7467600"/>
              <a:gd name="connsiteY803" fmla="*/ 869756 h 6858000"/>
              <a:gd name="connsiteX804" fmla="*/ 5920887 w 7467600"/>
              <a:gd name="connsiteY804" fmla="*/ 865929 h 6858000"/>
              <a:gd name="connsiteX805" fmla="*/ 5504425 w 7467600"/>
              <a:gd name="connsiteY805" fmla="*/ 848067 h 6858000"/>
              <a:gd name="connsiteX806" fmla="*/ 3607114 w 7467600"/>
              <a:gd name="connsiteY806" fmla="*/ 467441 h 6858000"/>
              <a:gd name="connsiteX807" fmla="*/ 3296242 w 7467600"/>
              <a:gd name="connsiteY807" fmla="*/ 807991 h 6858000"/>
              <a:gd name="connsiteX808" fmla="*/ 3174674 w 7467600"/>
              <a:gd name="connsiteY808" fmla="*/ 919759 h 6858000"/>
              <a:gd name="connsiteX809" fmla="*/ 3042978 w 7467600"/>
              <a:gd name="connsiteY809" fmla="*/ 1054894 h 6858000"/>
              <a:gd name="connsiteX810" fmla="*/ 2968914 w 7467600"/>
              <a:gd name="connsiteY810" fmla="*/ 1133756 h 6858000"/>
              <a:gd name="connsiteX811" fmla="*/ 3103823 w 7467600"/>
              <a:gd name="connsiteY811" fmla="*/ 1026814 h 6858000"/>
              <a:gd name="connsiteX812" fmla="*/ 3607114 w 7467600"/>
              <a:gd name="connsiteY812" fmla="*/ 467441 h 6858000"/>
              <a:gd name="connsiteX813" fmla="*/ 3744487 w 7467600"/>
              <a:gd name="connsiteY813" fmla="*/ 383136 h 6858000"/>
              <a:gd name="connsiteX814" fmla="*/ 3970213 w 7467600"/>
              <a:gd name="connsiteY814" fmla="*/ 995559 h 6858000"/>
              <a:gd name="connsiteX815" fmla="*/ 3744487 w 7467600"/>
              <a:gd name="connsiteY815" fmla="*/ 383136 h 6858000"/>
              <a:gd name="connsiteX816" fmla="*/ 3624562 w 7467600"/>
              <a:gd name="connsiteY816" fmla="*/ 367041 h 6858000"/>
              <a:gd name="connsiteX817" fmla="*/ 3489712 w 7467600"/>
              <a:gd name="connsiteY817" fmla="*/ 485386 h 6858000"/>
              <a:gd name="connsiteX818" fmla="*/ 3182994 w 7467600"/>
              <a:gd name="connsiteY818" fmla="*/ 828265 h 6858000"/>
              <a:gd name="connsiteX819" fmla="*/ 2892114 w 7467600"/>
              <a:gd name="connsiteY819" fmla="*/ 1172635 h 6858000"/>
              <a:gd name="connsiteX820" fmla="*/ 3021459 w 7467600"/>
              <a:gd name="connsiteY820" fmla="*/ 1035385 h 6858000"/>
              <a:gd name="connsiteX821" fmla="*/ 3153873 w 7467600"/>
              <a:gd name="connsiteY821" fmla="*/ 898971 h 6858000"/>
              <a:gd name="connsiteX822" fmla="*/ 3276511 w 7467600"/>
              <a:gd name="connsiteY822" fmla="*/ 786423 h 6858000"/>
              <a:gd name="connsiteX823" fmla="*/ 3584154 w 7467600"/>
              <a:gd name="connsiteY823" fmla="*/ 448218 h 6858000"/>
              <a:gd name="connsiteX824" fmla="*/ 3624562 w 7467600"/>
              <a:gd name="connsiteY824" fmla="*/ 367041 h 6858000"/>
              <a:gd name="connsiteX825" fmla="*/ 3766672 w 7467600"/>
              <a:gd name="connsiteY825" fmla="*/ 359429 h 6858000"/>
              <a:gd name="connsiteX826" fmla="*/ 3996338 w 7467600"/>
              <a:gd name="connsiteY826" fmla="*/ 968237 h 6858000"/>
              <a:gd name="connsiteX827" fmla="*/ 3766672 w 7467600"/>
              <a:gd name="connsiteY827" fmla="*/ 359429 h 6858000"/>
              <a:gd name="connsiteX828" fmla="*/ 5805386 w 7467600"/>
              <a:gd name="connsiteY828" fmla="*/ 239240 h 6858000"/>
              <a:gd name="connsiteX829" fmla="*/ 5736947 w 7467600"/>
              <a:gd name="connsiteY829" fmla="*/ 261367 h 6858000"/>
              <a:gd name="connsiteX830" fmla="*/ 5427012 w 7467600"/>
              <a:gd name="connsiteY830" fmla="*/ 311272 h 6858000"/>
              <a:gd name="connsiteX831" fmla="*/ 5147818 w 7467600"/>
              <a:gd name="connsiteY831" fmla="*/ 322112 h 6858000"/>
              <a:gd name="connsiteX832" fmla="*/ 5060854 w 7467600"/>
              <a:gd name="connsiteY832" fmla="*/ 311882 h 6858000"/>
              <a:gd name="connsiteX833" fmla="*/ 4945989 w 7467600"/>
              <a:gd name="connsiteY833" fmla="*/ 300516 h 6858000"/>
              <a:gd name="connsiteX834" fmla="*/ 5410479 w 7467600"/>
              <a:gd name="connsiteY834" fmla="*/ 348434 h 6858000"/>
              <a:gd name="connsiteX835" fmla="*/ 5805386 w 7467600"/>
              <a:gd name="connsiteY835" fmla="*/ 239240 h 6858000"/>
              <a:gd name="connsiteX836" fmla="*/ 5905192 w 7467600"/>
              <a:gd name="connsiteY836" fmla="*/ 163079 h 6858000"/>
              <a:gd name="connsiteX837" fmla="*/ 5865655 w 7467600"/>
              <a:gd name="connsiteY837" fmla="*/ 171901 h 6858000"/>
              <a:gd name="connsiteX838" fmla="*/ 5259740 w 7467600"/>
              <a:gd name="connsiteY838" fmla="*/ 257013 h 6858000"/>
              <a:gd name="connsiteX839" fmla="*/ 5208466 w 7467600"/>
              <a:gd name="connsiteY839" fmla="*/ 257550 h 6858000"/>
              <a:gd name="connsiteX840" fmla="*/ 4980204 w 7467600"/>
              <a:gd name="connsiteY840" fmla="*/ 271903 h 6858000"/>
              <a:gd name="connsiteX841" fmla="*/ 5068068 w 7467600"/>
              <a:gd name="connsiteY841" fmla="*/ 282244 h 6858000"/>
              <a:gd name="connsiteX842" fmla="*/ 5153231 w 7467600"/>
              <a:gd name="connsiteY842" fmla="*/ 292240 h 6858000"/>
              <a:gd name="connsiteX843" fmla="*/ 5426491 w 7467600"/>
              <a:gd name="connsiteY843" fmla="*/ 281128 h 6858000"/>
              <a:gd name="connsiteX844" fmla="*/ 5731212 w 7467600"/>
              <a:gd name="connsiteY844" fmla="*/ 231951 h 6858000"/>
              <a:gd name="connsiteX845" fmla="*/ 5905192 w 7467600"/>
              <a:gd name="connsiteY845" fmla="*/ 163079 h 6858000"/>
              <a:gd name="connsiteX846" fmla="*/ 5944437 w 7467600"/>
              <a:gd name="connsiteY846" fmla="*/ 113829 h 6858000"/>
              <a:gd name="connsiteX847" fmla="*/ 5825032 w 7467600"/>
              <a:gd name="connsiteY847" fmla="*/ 146405 h 6858000"/>
              <a:gd name="connsiteX848" fmla="*/ 4955599 w 7467600"/>
              <a:gd name="connsiteY848" fmla="*/ 247008 h 6858000"/>
              <a:gd name="connsiteX849" fmla="*/ 5210104 w 7467600"/>
              <a:gd name="connsiteY849" fmla="*/ 228123 h 6858000"/>
              <a:gd name="connsiteX850" fmla="*/ 5261015 w 7467600"/>
              <a:gd name="connsiteY850" fmla="*/ 227087 h 6858000"/>
              <a:gd name="connsiteX851" fmla="*/ 5861181 w 7467600"/>
              <a:gd name="connsiteY851" fmla="*/ 143093 h 6858000"/>
              <a:gd name="connsiteX852" fmla="*/ 5961252 w 7467600"/>
              <a:gd name="connsiteY852" fmla="*/ 114820 h 6858000"/>
              <a:gd name="connsiteX853" fmla="*/ 5944437 w 7467600"/>
              <a:gd name="connsiteY853" fmla="*/ 113829 h 6858000"/>
              <a:gd name="connsiteX854" fmla="*/ 3882765 w 7467600"/>
              <a:gd name="connsiteY854" fmla="*/ 0 h 6858000"/>
              <a:gd name="connsiteX855" fmla="*/ 3995099 w 7467600"/>
              <a:gd name="connsiteY855" fmla="*/ 0 h 6858000"/>
              <a:gd name="connsiteX856" fmla="*/ 4163818 w 7467600"/>
              <a:gd name="connsiteY856" fmla="*/ 234104 h 6858000"/>
              <a:gd name="connsiteX857" fmla="*/ 4172099 w 7467600"/>
              <a:gd name="connsiteY857" fmla="*/ 234207 h 6858000"/>
              <a:gd name="connsiteX858" fmla="*/ 4784282 w 7467600"/>
              <a:gd name="connsiteY858" fmla="*/ 276561 h 6858000"/>
              <a:gd name="connsiteX859" fmla="*/ 4801687 w 7467600"/>
              <a:gd name="connsiteY859" fmla="*/ 267764 h 6858000"/>
              <a:gd name="connsiteX860" fmla="*/ 6082788 w 7467600"/>
              <a:gd name="connsiteY860" fmla="*/ 64119 h 6858000"/>
              <a:gd name="connsiteX861" fmla="*/ 6099442 w 7467600"/>
              <a:gd name="connsiteY861" fmla="*/ 82568 h 6858000"/>
              <a:gd name="connsiteX862" fmla="*/ 4804137 w 7467600"/>
              <a:gd name="connsiteY862" fmla="*/ 320931 h 6858000"/>
              <a:gd name="connsiteX863" fmla="*/ 4227047 w 7467600"/>
              <a:gd name="connsiteY863" fmla="*/ 313415 h 6858000"/>
              <a:gd name="connsiteX864" fmla="*/ 4346041 w 7467600"/>
              <a:gd name="connsiteY864" fmla="*/ 456086 h 6858000"/>
              <a:gd name="connsiteX865" fmla="*/ 4870967 w 7467600"/>
              <a:gd name="connsiteY865" fmla="*/ 963061 h 6858000"/>
              <a:gd name="connsiteX866" fmla="*/ 4889647 w 7467600"/>
              <a:gd name="connsiteY866" fmla="*/ 957147 h 6858000"/>
              <a:gd name="connsiteX867" fmla="*/ 5422504 w 7467600"/>
              <a:gd name="connsiteY867" fmla="*/ 805191 h 6858000"/>
              <a:gd name="connsiteX868" fmla="*/ 6087656 w 7467600"/>
              <a:gd name="connsiteY868" fmla="*/ 826703 h 6858000"/>
              <a:gd name="connsiteX869" fmla="*/ 6058717 w 7467600"/>
              <a:gd name="connsiteY869" fmla="*/ 865992 h 6858000"/>
              <a:gd name="connsiteX870" fmla="*/ 4974153 w 7467600"/>
              <a:gd name="connsiteY870" fmla="*/ 1045456 h 6858000"/>
              <a:gd name="connsiteX871" fmla="*/ 5627835 w 7467600"/>
              <a:gd name="connsiteY871" fmla="*/ 1472077 h 6858000"/>
              <a:gd name="connsiteX872" fmla="*/ 5629817 w 7467600"/>
              <a:gd name="connsiteY872" fmla="*/ 1471412 h 6858000"/>
              <a:gd name="connsiteX873" fmla="*/ 5634124 w 7467600"/>
              <a:gd name="connsiteY873" fmla="*/ 1470572 h 6858000"/>
              <a:gd name="connsiteX874" fmla="*/ 5755832 w 7467600"/>
              <a:gd name="connsiteY874" fmla="*/ 1383886 h 6858000"/>
              <a:gd name="connsiteX875" fmla="*/ 6014186 w 7467600"/>
              <a:gd name="connsiteY875" fmla="*/ 1279799 h 6858000"/>
              <a:gd name="connsiteX876" fmla="*/ 6901619 w 7467600"/>
              <a:gd name="connsiteY876" fmla="*/ 1047874 h 6858000"/>
              <a:gd name="connsiteX877" fmla="*/ 6931566 w 7467600"/>
              <a:gd name="connsiteY877" fmla="*/ 1062034 h 6858000"/>
              <a:gd name="connsiteX878" fmla="*/ 5790982 w 7467600"/>
              <a:gd name="connsiteY878" fmla="*/ 1561380 h 6858000"/>
              <a:gd name="connsiteX879" fmla="*/ 6188971 w 7467600"/>
              <a:gd name="connsiteY879" fmla="*/ 1755168 h 6858000"/>
              <a:gd name="connsiteX880" fmla="*/ 6202446 w 7467600"/>
              <a:gd name="connsiteY880" fmla="*/ 1752268 h 6858000"/>
              <a:gd name="connsiteX881" fmla="*/ 7179560 w 7467600"/>
              <a:gd name="connsiteY881" fmla="*/ 1467551 h 6858000"/>
              <a:gd name="connsiteX882" fmla="*/ 7158730 w 7467600"/>
              <a:gd name="connsiteY882" fmla="*/ 1507835 h 6858000"/>
              <a:gd name="connsiteX883" fmla="*/ 6326959 w 7467600"/>
              <a:gd name="connsiteY883" fmla="*/ 1817686 h 6858000"/>
              <a:gd name="connsiteX884" fmla="*/ 6537433 w 7467600"/>
              <a:gd name="connsiteY884" fmla="*/ 1907790 h 6858000"/>
              <a:gd name="connsiteX885" fmla="*/ 6550221 w 7467600"/>
              <a:gd name="connsiteY885" fmla="*/ 1910729 h 6858000"/>
              <a:gd name="connsiteX886" fmla="*/ 6964438 w 7467600"/>
              <a:gd name="connsiteY886" fmla="*/ 2209505 h 6858000"/>
              <a:gd name="connsiteX887" fmla="*/ 7367862 w 7467600"/>
              <a:gd name="connsiteY887" fmla="*/ 2806833 h 6858000"/>
              <a:gd name="connsiteX888" fmla="*/ 7364329 w 7467600"/>
              <a:gd name="connsiteY888" fmla="*/ 2826907 h 6858000"/>
              <a:gd name="connsiteX889" fmla="*/ 7290545 w 7467600"/>
              <a:gd name="connsiteY889" fmla="*/ 2850663 h 6858000"/>
              <a:gd name="connsiteX890" fmla="*/ 6472036 w 7467600"/>
              <a:gd name="connsiteY890" fmla="*/ 1959003 h 6858000"/>
              <a:gd name="connsiteX891" fmla="*/ 5792897 w 7467600"/>
              <a:gd name="connsiteY891" fmla="*/ 1647747 h 6858000"/>
              <a:gd name="connsiteX892" fmla="*/ 5842751 w 7467600"/>
              <a:gd name="connsiteY892" fmla="*/ 1816112 h 6858000"/>
              <a:gd name="connsiteX893" fmla="*/ 5847424 w 7467600"/>
              <a:gd name="connsiteY893" fmla="*/ 1815776 h 6858000"/>
              <a:gd name="connsiteX894" fmla="*/ 6399821 w 7467600"/>
              <a:gd name="connsiteY894" fmla="*/ 2344799 h 6858000"/>
              <a:gd name="connsiteX895" fmla="*/ 6323232 w 7467600"/>
              <a:gd name="connsiteY895" fmla="*/ 2389634 h 6858000"/>
              <a:gd name="connsiteX896" fmla="*/ 5942958 w 7467600"/>
              <a:gd name="connsiteY896" fmla="*/ 2077708 h 6858000"/>
              <a:gd name="connsiteX897" fmla="*/ 5921559 w 7467600"/>
              <a:gd name="connsiteY897" fmla="*/ 2378596 h 6858000"/>
              <a:gd name="connsiteX898" fmla="*/ 5817651 w 7467600"/>
              <a:gd name="connsiteY898" fmla="*/ 3023919 h 6858000"/>
              <a:gd name="connsiteX899" fmla="*/ 5729634 w 7467600"/>
              <a:gd name="connsiteY899" fmla="*/ 3051849 h 6858000"/>
              <a:gd name="connsiteX900" fmla="*/ 5611018 w 7467600"/>
              <a:gd name="connsiteY900" fmla="*/ 2316769 h 6858000"/>
              <a:gd name="connsiteX901" fmla="*/ 5687608 w 7467600"/>
              <a:gd name="connsiteY901" fmla="*/ 2039972 h 6858000"/>
              <a:gd name="connsiteX902" fmla="*/ 5657554 w 7467600"/>
              <a:gd name="connsiteY902" fmla="*/ 1576445 h 6858000"/>
              <a:gd name="connsiteX903" fmla="*/ 5150475 w 7467600"/>
              <a:gd name="connsiteY903" fmla="*/ 1274012 h 6858000"/>
              <a:gd name="connsiteX904" fmla="*/ 5349142 w 7467600"/>
              <a:gd name="connsiteY904" fmla="*/ 2204405 h 6858000"/>
              <a:gd name="connsiteX905" fmla="*/ 5262214 w 7467600"/>
              <a:gd name="connsiteY905" fmla="*/ 2233836 h 6858000"/>
              <a:gd name="connsiteX906" fmla="*/ 4981539 w 7467600"/>
              <a:gd name="connsiteY906" fmla="*/ 1542201 h 6858000"/>
              <a:gd name="connsiteX907" fmla="*/ 4958461 w 7467600"/>
              <a:gd name="connsiteY907" fmla="*/ 1136957 h 6858000"/>
              <a:gd name="connsiteX908" fmla="*/ 4655015 w 7467600"/>
              <a:gd name="connsiteY908" fmla="*/ 891426 h 6858000"/>
              <a:gd name="connsiteX909" fmla="*/ 4348002 w 7467600"/>
              <a:gd name="connsiteY909" fmla="*/ 2205895 h 6858000"/>
              <a:gd name="connsiteX910" fmla="*/ 4262250 w 7467600"/>
              <a:gd name="connsiteY910" fmla="*/ 2219972 h 6858000"/>
              <a:gd name="connsiteX911" fmla="*/ 4550611 w 7467600"/>
              <a:gd name="connsiteY911" fmla="*/ 817540 h 6858000"/>
              <a:gd name="connsiteX912" fmla="*/ 4564418 w 7467600"/>
              <a:gd name="connsiteY912" fmla="*/ 808293 h 6858000"/>
              <a:gd name="connsiteX913" fmla="*/ 4266388 w 7467600"/>
              <a:gd name="connsiteY913" fmla="*/ 500083 h 6858000"/>
              <a:gd name="connsiteX914" fmla="*/ 4032842 w 7467600"/>
              <a:gd name="connsiteY914" fmla="*/ 211809 h 6858000"/>
              <a:gd name="connsiteX915" fmla="*/ 3882765 w 7467600"/>
              <a:gd name="connsiteY915" fmla="*/ 0 h 6858000"/>
              <a:gd name="connsiteX916" fmla="*/ 3721337 w 7467600"/>
              <a:gd name="connsiteY916" fmla="*/ 0 h 6858000"/>
              <a:gd name="connsiteX917" fmla="*/ 3797544 w 7467600"/>
              <a:gd name="connsiteY917" fmla="*/ 0 h 6858000"/>
              <a:gd name="connsiteX918" fmla="*/ 3775734 w 7467600"/>
              <a:gd name="connsiteY918" fmla="*/ 95131 h 6858000"/>
              <a:gd name="connsiteX919" fmla="*/ 3724807 w 7467600"/>
              <a:gd name="connsiteY919" fmla="*/ 272257 h 6858000"/>
              <a:gd name="connsiteX920" fmla="*/ 3726844 w 7467600"/>
              <a:gd name="connsiteY920" fmla="*/ 282988 h 6858000"/>
              <a:gd name="connsiteX921" fmla="*/ 3742664 w 7467600"/>
              <a:gd name="connsiteY921" fmla="*/ 279918 h 6858000"/>
              <a:gd name="connsiteX922" fmla="*/ 4103910 w 7467600"/>
              <a:gd name="connsiteY922" fmla="*/ 1161917 h 6858000"/>
              <a:gd name="connsiteX923" fmla="*/ 4020269 w 7467600"/>
              <a:gd name="connsiteY923" fmla="*/ 1200406 h 6858000"/>
              <a:gd name="connsiteX924" fmla="*/ 3674882 w 7467600"/>
              <a:gd name="connsiteY924" fmla="*/ 488524 h 6858000"/>
              <a:gd name="connsiteX925" fmla="*/ 3132682 w 7467600"/>
              <a:gd name="connsiteY925" fmla="*/ 1072284 h 6858000"/>
              <a:gd name="connsiteX926" fmla="*/ 2716346 w 7467600"/>
              <a:gd name="connsiteY926" fmla="*/ 1276376 h 6858000"/>
              <a:gd name="connsiteX927" fmla="*/ 2716772 w 7467600"/>
              <a:gd name="connsiteY927" fmla="*/ 1255462 h 6858000"/>
              <a:gd name="connsiteX928" fmla="*/ 3471096 w 7467600"/>
              <a:gd name="connsiteY928" fmla="*/ 437072 h 6858000"/>
              <a:gd name="connsiteX929" fmla="*/ 3639057 w 7467600"/>
              <a:gd name="connsiteY929" fmla="*/ 286334 h 6858000"/>
              <a:gd name="connsiteX930" fmla="*/ 3640309 w 7467600"/>
              <a:gd name="connsiteY930" fmla="*/ 284664 h 6858000"/>
              <a:gd name="connsiteX931" fmla="*/ 3646022 w 7467600"/>
              <a:gd name="connsiteY931" fmla="*/ 276711 h 6858000"/>
              <a:gd name="connsiteX932" fmla="*/ 3707943 w 7467600"/>
              <a:gd name="connsiteY932" fmla="*/ 65958 h 6858000"/>
              <a:gd name="connsiteX933" fmla="*/ 3721337 w 7467600"/>
              <a:gd name="connsiteY933" fmla="*/ 0 h 6858000"/>
              <a:gd name="connsiteX934" fmla="*/ 2867960 w 7467600"/>
              <a:gd name="connsiteY934" fmla="*/ 0 h 6858000"/>
              <a:gd name="connsiteX935" fmla="*/ 2926351 w 7467600"/>
              <a:gd name="connsiteY935" fmla="*/ 0 h 6858000"/>
              <a:gd name="connsiteX936" fmla="*/ 2902823 w 7467600"/>
              <a:gd name="connsiteY936" fmla="*/ 262929 h 6858000"/>
              <a:gd name="connsiteX937" fmla="*/ 2940663 w 7467600"/>
              <a:gd name="connsiteY937" fmla="*/ 140884 h 6858000"/>
              <a:gd name="connsiteX938" fmla="*/ 2947039 w 7467600"/>
              <a:gd name="connsiteY938" fmla="*/ 122524 h 6858000"/>
              <a:gd name="connsiteX939" fmla="*/ 2984316 w 7467600"/>
              <a:gd name="connsiteY939" fmla="*/ 0 h 6858000"/>
              <a:gd name="connsiteX940" fmla="*/ 3016114 w 7467600"/>
              <a:gd name="connsiteY940" fmla="*/ 0 h 6858000"/>
              <a:gd name="connsiteX941" fmla="*/ 2979949 w 7467600"/>
              <a:gd name="connsiteY941" fmla="*/ 119274 h 6858000"/>
              <a:gd name="connsiteX942" fmla="*/ 3023879 w 7467600"/>
              <a:gd name="connsiteY942" fmla="*/ 0 h 6858000"/>
              <a:gd name="connsiteX943" fmla="*/ 3105400 w 7467600"/>
              <a:gd name="connsiteY943" fmla="*/ 0 h 6858000"/>
              <a:gd name="connsiteX944" fmla="*/ 3094669 w 7467600"/>
              <a:gd name="connsiteY944" fmla="*/ 30308 h 6858000"/>
              <a:gd name="connsiteX945" fmla="*/ 2901945 w 7467600"/>
              <a:gd name="connsiteY945" fmla="*/ 466538 h 6858000"/>
              <a:gd name="connsiteX946" fmla="*/ 2815209 w 7467600"/>
              <a:gd name="connsiteY946" fmla="*/ 497361 h 6858000"/>
              <a:gd name="connsiteX947" fmla="*/ 2844845 w 7467600"/>
              <a:gd name="connsiteY947" fmla="*/ 127638 h 6858000"/>
              <a:gd name="connsiteX948" fmla="*/ 2867960 w 7467600"/>
              <a:gd name="connsiteY948" fmla="*/ 0 h 6858000"/>
              <a:gd name="connsiteX949" fmla="*/ 1057230 w 7467600"/>
              <a:gd name="connsiteY949" fmla="*/ 0 h 6858000"/>
              <a:gd name="connsiteX950" fmla="*/ 1111003 w 7467600"/>
              <a:gd name="connsiteY950" fmla="*/ 0 h 6858000"/>
              <a:gd name="connsiteX951" fmla="*/ 1125553 w 7467600"/>
              <a:gd name="connsiteY951" fmla="*/ 52588 h 6858000"/>
              <a:gd name="connsiteX952" fmla="*/ 1304276 w 7467600"/>
              <a:gd name="connsiteY952" fmla="*/ 476275 h 6858000"/>
              <a:gd name="connsiteX953" fmla="*/ 1492066 w 7467600"/>
              <a:gd name="connsiteY953" fmla="*/ 886333 h 6858000"/>
              <a:gd name="connsiteX954" fmla="*/ 1423698 w 7467600"/>
              <a:gd name="connsiteY954" fmla="*/ 710817 h 6858000"/>
              <a:gd name="connsiteX955" fmla="*/ 1357609 w 7467600"/>
              <a:gd name="connsiteY955" fmla="*/ 532892 h 6858000"/>
              <a:gd name="connsiteX956" fmla="*/ 1309550 w 7467600"/>
              <a:gd name="connsiteY956" fmla="*/ 374031 h 6858000"/>
              <a:gd name="connsiteX957" fmla="*/ 1193673 w 7467600"/>
              <a:gd name="connsiteY957" fmla="*/ 49533 h 6858000"/>
              <a:gd name="connsiteX958" fmla="*/ 1164391 w 7467600"/>
              <a:gd name="connsiteY958" fmla="*/ 0 h 6858000"/>
              <a:gd name="connsiteX959" fmla="*/ 1200666 w 7467600"/>
              <a:gd name="connsiteY959" fmla="*/ 0 h 6858000"/>
              <a:gd name="connsiteX960" fmla="*/ 1223408 w 7467600"/>
              <a:gd name="connsiteY960" fmla="*/ 38996 h 6858000"/>
              <a:gd name="connsiteX961" fmla="*/ 1339635 w 7467600"/>
              <a:gd name="connsiteY961" fmla="*/ 365517 h 6858000"/>
              <a:gd name="connsiteX962" fmla="*/ 1387469 w 7467600"/>
              <a:gd name="connsiteY962" fmla="*/ 523079 h 6858000"/>
              <a:gd name="connsiteX963" fmla="*/ 1452685 w 7467600"/>
              <a:gd name="connsiteY963" fmla="*/ 699806 h 6858000"/>
              <a:gd name="connsiteX964" fmla="*/ 1492092 w 7467600"/>
              <a:gd name="connsiteY964" fmla="*/ 800424 h 6858000"/>
              <a:gd name="connsiteX965" fmla="*/ 1455302 w 7467600"/>
              <a:gd name="connsiteY965" fmla="*/ 632913 h 6858000"/>
              <a:gd name="connsiteX966" fmla="*/ 1222336 w 7467600"/>
              <a:gd name="connsiteY966" fmla="*/ 9480 h 6858000"/>
              <a:gd name="connsiteX967" fmla="*/ 1214634 w 7467600"/>
              <a:gd name="connsiteY967" fmla="*/ 0 h 6858000"/>
              <a:gd name="connsiteX968" fmla="*/ 1289827 w 7467600"/>
              <a:gd name="connsiteY968" fmla="*/ 0 h 6858000"/>
              <a:gd name="connsiteX969" fmla="*/ 1321076 w 7467600"/>
              <a:gd name="connsiteY969" fmla="*/ 59722 h 6858000"/>
              <a:gd name="connsiteX970" fmla="*/ 1512579 w 7467600"/>
              <a:gd name="connsiteY970" fmla="*/ 626441 h 6858000"/>
              <a:gd name="connsiteX971" fmla="*/ 1506076 w 7467600"/>
              <a:gd name="connsiteY971" fmla="*/ 1089289 h 6858000"/>
              <a:gd name="connsiteX972" fmla="*/ 1486346 w 7467600"/>
              <a:gd name="connsiteY972" fmla="*/ 1079919 h 6858000"/>
              <a:gd name="connsiteX973" fmla="*/ 1070511 w 7467600"/>
              <a:gd name="connsiteY973" fmla="*/ 48609 h 6858000"/>
              <a:gd name="connsiteX974" fmla="*/ 1057230 w 7467600"/>
              <a:gd name="connsiteY974" fmla="*/ 0 h 6858000"/>
              <a:gd name="connsiteX975" fmla="*/ 43151 w 7467600"/>
              <a:gd name="connsiteY975" fmla="*/ 0 h 6858000"/>
              <a:gd name="connsiteX976" fmla="*/ 95283 w 7467600"/>
              <a:gd name="connsiteY976" fmla="*/ 0 h 6858000"/>
              <a:gd name="connsiteX977" fmla="*/ 300708 w 7467600"/>
              <a:gd name="connsiteY977" fmla="*/ 154571 h 6858000"/>
              <a:gd name="connsiteX978" fmla="*/ 530414 w 7467600"/>
              <a:gd name="connsiteY978" fmla="*/ 354673 h 6858000"/>
              <a:gd name="connsiteX979" fmla="*/ 333785 w 7467600"/>
              <a:gd name="connsiteY979" fmla="*/ 161564 h 6858000"/>
              <a:gd name="connsiteX980" fmla="*/ 147005 w 7467600"/>
              <a:gd name="connsiteY980" fmla="*/ 0 h 6858000"/>
              <a:gd name="connsiteX981" fmla="*/ 272509 w 7467600"/>
              <a:gd name="connsiteY981" fmla="*/ 0 h 6858000"/>
              <a:gd name="connsiteX982" fmla="*/ 326276 w 7467600"/>
              <a:gd name="connsiteY982" fmla="*/ 45847 h 6858000"/>
              <a:gd name="connsiteX983" fmla="*/ 823759 w 7467600"/>
              <a:gd name="connsiteY983" fmla="*/ 574145 h 6858000"/>
              <a:gd name="connsiteX984" fmla="*/ 811254 w 7467600"/>
              <a:gd name="connsiteY984" fmla="*/ 665546 h 6858000"/>
              <a:gd name="connsiteX985" fmla="*/ 154042 w 7467600"/>
              <a:gd name="connsiteY985" fmla="*/ 261522 h 6858000"/>
              <a:gd name="connsiteX986" fmla="*/ 13550 w 7467600"/>
              <a:gd name="connsiteY986" fmla="*/ 158423 h 6858000"/>
              <a:gd name="connsiteX987" fmla="*/ 0 w 7467600"/>
              <a:gd name="connsiteY987" fmla="*/ 146618 h 6858000"/>
              <a:gd name="connsiteX988" fmla="*/ 0 w 7467600"/>
              <a:gd name="connsiteY988" fmla="*/ 59161 h 6858000"/>
              <a:gd name="connsiteX989" fmla="*/ 45427 w 7467600"/>
              <a:gd name="connsiteY989" fmla="*/ 101078 h 6858000"/>
              <a:gd name="connsiteX990" fmla="*/ 630103 w 7467600"/>
              <a:gd name="connsiteY990" fmla="*/ 485885 h 6858000"/>
              <a:gd name="connsiteX991" fmla="*/ 532040 w 7467600"/>
              <a:gd name="connsiteY991" fmla="*/ 399359 h 6858000"/>
              <a:gd name="connsiteX992" fmla="*/ 517618 w 7467600"/>
              <a:gd name="connsiteY992" fmla="*/ 385726 h 6858000"/>
              <a:gd name="connsiteX993" fmla="*/ 285074 w 7467600"/>
              <a:gd name="connsiteY993" fmla="*/ 182755 h 6858000"/>
              <a:gd name="connsiteX994" fmla="*/ 43151 w 7467600"/>
              <a:gd name="connsiteY994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90188 w 7467600"/>
              <a:gd name="connsiteY4" fmla="*/ 6584365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271814 w 7467600"/>
              <a:gd name="connsiteY16" fmla="*/ 6684601 h 6858000"/>
              <a:gd name="connsiteX17" fmla="*/ 7392158 w 7467600"/>
              <a:gd name="connsiteY17" fmla="*/ 6771365 h 6858000"/>
              <a:gd name="connsiteX18" fmla="*/ 7467600 w 7467600"/>
              <a:gd name="connsiteY18" fmla="*/ 6805948 h 6858000"/>
              <a:gd name="connsiteX19" fmla="*/ 7467600 w 7467600"/>
              <a:gd name="connsiteY19" fmla="*/ 6831490 h 6858000"/>
              <a:gd name="connsiteX20" fmla="*/ 7410696 w 7467600"/>
              <a:gd name="connsiteY20" fmla="*/ 6803861 h 6858000"/>
              <a:gd name="connsiteX21" fmla="*/ 7088673 w 7467600"/>
              <a:gd name="connsiteY21" fmla="*/ 6610396 h 6858000"/>
              <a:gd name="connsiteX22" fmla="*/ 7090188 w 7467600"/>
              <a:gd name="connsiteY22" fmla="*/ 6584365 h 6858000"/>
              <a:gd name="connsiteX23" fmla="*/ 1019354 w 7467600"/>
              <a:gd name="connsiteY23" fmla="*/ 6315006 h 6858000"/>
              <a:gd name="connsiteX24" fmla="*/ 441046 w 7467600"/>
              <a:gd name="connsiteY24" fmla="*/ 6691153 h 6858000"/>
              <a:gd name="connsiteX25" fmla="*/ 1019354 w 7467600"/>
              <a:gd name="connsiteY25" fmla="*/ 6315006 h 6858000"/>
              <a:gd name="connsiteX26" fmla="*/ 991680 w 7467600"/>
              <a:gd name="connsiteY26" fmla="*/ 6298413 h 6858000"/>
              <a:gd name="connsiteX27" fmla="*/ 409060 w 7467600"/>
              <a:gd name="connsiteY27" fmla="*/ 6671470 h 6858000"/>
              <a:gd name="connsiteX28" fmla="*/ 991680 w 7467600"/>
              <a:gd name="connsiteY28" fmla="*/ 6298413 h 6858000"/>
              <a:gd name="connsiteX29" fmla="*/ 103333 w 7467600"/>
              <a:gd name="connsiteY29" fmla="*/ 5699602 h 6858000"/>
              <a:gd name="connsiteX30" fmla="*/ 233938 w 7467600"/>
              <a:gd name="connsiteY30" fmla="*/ 5809416 h 6858000"/>
              <a:gd name="connsiteX31" fmla="*/ 883580 w 7467600"/>
              <a:gd name="connsiteY31" fmla="*/ 6180710 h 6858000"/>
              <a:gd name="connsiteX32" fmla="*/ 487337 w 7467600"/>
              <a:gd name="connsiteY32" fmla="*/ 5950182 h 6858000"/>
              <a:gd name="connsiteX33" fmla="*/ 354051 w 7467600"/>
              <a:gd name="connsiteY33" fmla="*/ 5854912 h 6858000"/>
              <a:gd name="connsiteX34" fmla="*/ 195436 w 7467600"/>
              <a:gd name="connsiteY34" fmla="*/ 5755068 h 6858000"/>
              <a:gd name="connsiteX35" fmla="*/ 103333 w 7467600"/>
              <a:gd name="connsiteY35" fmla="*/ 5699602 h 6858000"/>
              <a:gd name="connsiteX36" fmla="*/ 5539432 w 7467600"/>
              <a:gd name="connsiteY36" fmla="*/ 5642928 h 6858000"/>
              <a:gd name="connsiteX37" fmla="*/ 5555462 w 7467600"/>
              <a:gd name="connsiteY37" fmla="*/ 5694454 h 6858000"/>
              <a:gd name="connsiteX38" fmla="*/ 5828270 w 7467600"/>
              <a:gd name="connsiteY38" fmla="*/ 6320663 h 6858000"/>
              <a:gd name="connsiteX39" fmla="*/ 5947416 w 7467600"/>
              <a:gd name="connsiteY39" fmla="*/ 6574846 h 6858000"/>
              <a:gd name="connsiteX40" fmla="*/ 5539432 w 7467600"/>
              <a:gd name="connsiteY40" fmla="*/ 5642928 h 6858000"/>
              <a:gd name="connsiteX41" fmla="*/ 51253 w 7467600"/>
              <a:gd name="connsiteY41" fmla="*/ 5631825 h 6858000"/>
              <a:gd name="connsiteX42" fmla="*/ 211622 w 7467600"/>
              <a:gd name="connsiteY42" fmla="*/ 5728803 h 6858000"/>
              <a:gd name="connsiteX43" fmla="*/ 371652 w 7467600"/>
              <a:gd name="connsiteY43" fmla="*/ 5829062 h 6858000"/>
              <a:gd name="connsiteX44" fmla="*/ 505903 w 7467600"/>
              <a:gd name="connsiteY44" fmla="*/ 5925221 h 6858000"/>
              <a:gd name="connsiteX45" fmla="*/ 899240 w 7467600"/>
              <a:gd name="connsiteY45" fmla="*/ 6153068 h 6858000"/>
              <a:gd name="connsiteX46" fmla="*/ 988114 w 7467600"/>
              <a:gd name="connsiteY46" fmla="*/ 6174204 h 6858000"/>
              <a:gd name="connsiteX47" fmla="*/ 845971 w 7467600"/>
              <a:gd name="connsiteY47" fmla="*/ 6067177 h 6858000"/>
              <a:gd name="connsiteX48" fmla="*/ 448057 w 7467600"/>
              <a:gd name="connsiteY48" fmla="*/ 5841376 h 6858000"/>
              <a:gd name="connsiteX49" fmla="*/ 51253 w 7467600"/>
              <a:gd name="connsiteY49" fmla="*/ 5631825 h 6858000"/>
              <a:gd name="connsiteX50" fmla="*/ 2606687 w 7467600"/>
              <a:gd name="connsiteY50" fmla="*/ 5630718 h 6858000"/>
              <a:gd name="connsiteX51" fmla="*/ 2645658 w 7467600"/>
              <a:gd name="connsiteY51" fmla="*/ 6640259 h 6858000"/>
              <a:gd name="connsiteX52" fmla="*/ 2606687 w 7467600"/>
              <a:gd name="connsiteY52" fmla="*/ 5630718 h 6858000"/>
              <a:gd name="connsiteX53" fmla="*/ 3642057 w 7467600"/>
              <a:gd name="connsiteY53" fmla="*/ 5573487 h 6858000"/>
              <a:gd name="connsiteX54" fmla="*/ 3632981 w 7467600"/>
              <a:gd name="connsiteY54" fmla="*/ 5579437 h 6858000"/>
              <a:gd name="connsiteX55" fmla="*/ 3382436 w 7467600"/>
              <a:gd name="connsiteY55" fmla="*/ 5952726 h 6858000"/>
              <a:gd name="connsiteX56" fmla="*/ 3191929 w 7467600"/>
              <a:gd name="connsiteY56" fmla="*/ 6662669 h 6858000"/>
              <a:gd name="connsiteX57" fmla="*/ 3369898 w 7467600"/>
              <a:gd name="connsiteY57" fmla="*/ 6081771 h 6858000"/>
              <a:gd name="connsiteX58" fmla="*/ 3642057 w 7467600"/>
              <a:gd name="connsiteY58" fmla="*/ 5573487 h 6858000"/>
              <a:gd name="connsiteX59" fmla="*/ 2650666 w 7467600"/>
              <a:gd name="connsiteY59" fmla="*/ 5530686 h 6858000"/>
              <a:gd name="connsiteX60" fmla="*/ 2650249 w 7467600"/>
              <a:gd name="connsiteY60" fmla="*/ 5532101 h 6858000"/>
              <a:gd name="connsiteX61" fmla="*/ 2663808 w 7467600"/>
              <a:gd name="connsiteY61" fmla="*/ 6535215 h 6858000"/>
              <a:gd name="connsiteX62" fmla="*/ 2665418 w 7467600"/>
              <a:gd name="connsiteY62" fmla="*/ 6132756 h 6858000"/>
              <a:gd name="connsiteX63" fmla="*/ 2650666 w 7467600"/>
              <a:gd name="connsiteY63" fmla="*/ 5530686 h 6858000"/>
              <a:gd name="connsiteX64" fmla="*/ 2680277 w 7467600"/>
              <a:gd name="connsiteY64" fmla="*/ 5479204 h 6858000"/>
              <a:gd name="connsiteX65" fmla="*/ 2678972 w 7467600"/>
              <a:gd name="connsiteY65" fmla="*/ 5481582 h 6858000"/>
              <a:gd name="connsiteX66" fmla="*/ 2696666 w 7467600"/>
              <a:gd name="connsiteY66" fmla="*/ 6133836 h 6858000"/>
              <a:gd name="connsiteX67" fmla="*/ 2695769 w 7467600"/>
              <a:gd name="connsiteY67" fmla="*/ 6390955 h 6858000"/>
              <a:gd name="connsiteX68" fmla="*/ 2739893 w 7467600"/>
              <a:gd name="connsiteY68" fmla="*/ 6108357 h 6858000"/>
              <a:gd name="connsiteX69" fmla="*/ 2680277 w 7467600"/>
              <a:gd name="connsiteY69" fmla="*/ 5479204 h 6858000"/>
              <a:gd name="connsiteX70" fmla="*/ 1132195 w 7467600"/>
              <a:gd name="connsiteY70" fmla="*/ 5467980 h 6858000"/>
              <a:gd name="connsiteX71" fmla="*/ 1679056 w 7467600"/>
              <a:gd name="connsiteY71" fmla="*/ 5516907 h 6858000"/>
              <a:gd name="connsiteX72" fmla="*/ 2128648 w 7467600"/>
              <a:gd name="connsiteY72" fmla="*/ 5474249 h 6858000"/>
              <a:gd name="connsiteX73" fmla="*/ 1825619 w 7467600"/>
              <a:gd name="connsiteY73" fmla="*/ 5478447 h 6858000"/>
              <a:gd name="connsiteX74" fmla="*/ 1737798 w 7467600"/>
              <a:gd name="connsiteY74" fmla="*/ 5483353 h 6858000"/>
              <a:gd name="connsiteX75" fmla="*/ 1132195 w 7467600"/>
              <a:gd name="connsiteY75" fmla="*/ 5467980 h 6858000"/>
              <a:gd name="connsiteX76" fmla="*/ 6861797 w 7467600"/>
              <a:gd name="connsiteY76" fmla="*/ 5419899 h 6858000"/>
              <a:gd name="connsiteX77" fmla="*/ 6879594 w 7467600"/>
              <a:gd name="connsiteY77" fmla="*/ 5424547 h 6858000"/>
              <a:gd name="connsiteX78" fmla="*/ 7379510 w 7467600"/>
              <a:gd name="connsiteY78" fmla="*/ 5755454 h 6858000"/>
              <a:gd name="connsiteX79" fmla="*/ 7467600 w 7467600"/>
              <a:gd name="connsiteY79" fmla="*/ 5845526 h 6858000"/>
              <a:gd name="connsiteX80" fmla="*/ 7467600 w 7467600"/>
              <a:gd name="connsiteY80" fmla="*/ 5925131 h 6858000"/>
              <a:gd name="connsiteX81" fmla="*/ 7271900 w 7467600"/>
              <a:gd name="connsiteY81" fmla="*/ 5734551 h 6858000"/>
              <a:gd name="connsiteX82" fmla="*/ 7015907 w 7467600"/>
              <a:gd name="connsiteY82" fmla="*/ 5541548 h 6858000"/>
              <a:gd name="connsiteX83" fmla="*/ 7259646 w 7467600"/>
              <a:gd name="connsiteY83" fmla="*/ 5765985 h 6858000"/>
              <a:gd name="connsiteX84" fmla="*/ 7467600 w 7467600"/>
              <a:gd name="connsiteY84" fmla="*/ 5971257 h 6858000"/>
              <a:gd name="connsiteX85" fmla="*/ 7467600 w 7467600"/>
              <a:gd name="connsiteY85" fmla="*/ 6012219 h 6858000"/>
              <a:gd name="connsiteX86" fmla="*/ 7240170 w 7467600"/>
              <a:gd name="connsiteY86" fmla="*/ 5787985 h 6858000"/>
              <a:gd name="connsiteX87" fmla="*/ 6946849 w 7467600"/>
              <a:gd name="connsiteY87" fmla="*/ 5523271 h 6858000"/>
              <a:gd name="connsiteX88" fmla="*/ 6946972 w 7467600"/>
              <a:gd name="connsiteY88" fmla="*/ 5526491 h 6858000"/>
              <a:gd name="connsiteX89" fmla="*/ 7105827 w 7467600"/>
              <a:gd name="connsiteY89" fmla="*/ 5718700 h 6858000"/>
              <a:gd name="connsiteX90" fmla="*/ 7126431 w 7467600"/>
              <a:gd name="connsiteY90" fmla="*/ 5737872 h 6858000"/>
              <a:gd name="connsiteX91" fmla="*/ 7356878 w 7467600"/>
              <a:gd name="connsiteY91" fmla="*/ 5981332 h 6858000"/>
              <a:gd name="connsiteX92" fmla="*/ 7467600 w 7467600"/>
              <a:gd name="connsiteY92" fmla="*/ 6117703 h 6858000"/>
              <a:gd name="connsiteX93" fmla="*/ 7467600 w 7467600"/>
              <a:gd name="connsiteY93" fmla="*/ 6163634 h 6858000"/>
              <a:gd name="connsiteX94" fmla="*/ 7403637 w 7467600"/>
              <a:gd name="connsiteY94" fmla="*/ 6083957 h 6858000"/>
              <a:gd name="connsiteX95" fmla="*/ 7254615 w 7467600"/>
              <a:gd name="connsiteY95" fmla="*/ 5911918 h 6858000"/>
              <a:gd name="connsiteX96" fmla="*/ 7312589 w 7467600"/>
              <a:gd name="connsiteY96" fmla="*/ 5982309 h 6858000"/>
              <a:gd name="connsiteX97" fmla="*/ 7448321 w 7467600"/>
              <a:gd name="connsiteY97" fmla="*/ 6190991 h 6858000"/>
              <a:gd name="connsiteX98" fmla="*/ 7467600 w 7467600"/>
              <a:gd name="connsiteY98" fmla="*/ 6221686 h 6858000"/>
              <a:gd name="connsiteX99" fmla="*/ 7467600 w 7467600"/>
              <a:gd name="connsiteY99" fmla="*/ 6334256 h 6858000"/>
              <a:gd name="connsiteX100" fmla="*/ 7454976 w 7467600"/>
              <a:gd name="connsiteY100" fmla="*/ 6318297 h 6858000"/>
              <a:gd name="connsiteX101" fmla="*/ 7042773 w 7467600"/>
              <a:gd name="connsiteY101" fmla="*/ 5734011 h 6858000"/>
              <a:gd name="connsiteX102" fmla="*/ 6844835 w 7467600"/>
              <a:gd name="connsiteY102" fmla="*/ 5424988 h 6858000"/>
              <a:gd name="connsiteX103" fmla="*/ 6861797 w 7467600"/>
              <a:gd name="connsiteY103" fmla="*/ 5419899 h 6858000"/>
              <a:gd name="connsiteX104" fmla="*/ 1456157 w 7467600"/>
              <a:gd name="connsiteY104" fmla="*/ 5371404 h 6858000"/>
              <a:gd name="connsiteX105" fmla="*/ 1244432 w 7467600"/>
              <a:gd name="connsiteY105" fmla="*/ 5385601 h 6858000"/>
              <a:gd name="connsiteX106" fmla="*/ 973990 w 7467600"/>
              <a:gd name="connsiteY106" fmla="*/ 5424940 h 6858000"/>
              <a:gd name="connsiteX107" fmla="*/ 1103809 w 7467600"/>
              <a:gd name="connsiteY107" fmla="*/ 5433720 h 6858000"/>
              <a:gd name="connsiteX108" fmla="*/ 1123454 w 7467600"/>
              <a:gd name="connsiteY108" fmla="*/ 5435727 h 6858000"/>
              <a:gd name="connsiteX109" fmla="*/ 1737017 w 7467600"/>
              <a:gd name="connsiteY109" fmla="*/ 5452183 h 6858000"/>
              <a:gd name="connsiteX110" fmla="*/ 1824397 w 7467600"/>
              <a:gd name="connsiteY110" fmla="*/ 5447757 h 6858000"/>
              <a:gd name="connsiteX111" fmla="*/ 2070059 w 7467600"/>
              <a:gd name="connsiteY111" fmla="*/ 5441660 h 6858000"/>
              <a:gd name="connsiteX112" fmla="*/ 1456157 w 7467600"/>
              <a:gd name="connsiteY112" fmla="*/ 5371404 h 6858000"/>
              <a:gd name="connsiteX113" fmla="*/ 4988186 w 7467600"/>
              <a:gd name="connsiteY113" fmla="*/ 5216467 h 6858000"/>
              <a:gd name="connsiteX114" fmla="*/ 4777334 w 7467600"/>
              <a:gd name="connsiteY114" fmla="*/ 5406072 h 6858000"/>
              <a:gd name="connsiteX115" fmla="*/ 4718341 w 7467600"/>
              <a:gd name="connsiteY115" fmla="*/ 5468043 h 6858000"/>
              <a:gd name="connsiteX116" fmla="*/ 4604655 w 7467600"/>
              <a:gd name="connsiteY116" fmla="*/ 5583434 h 6858000"/>
              <a:gd name="connsiteX117" fmla="*/ 4565074 w 7467600"/>
              <a:gd name="connsiteY117" fmla="*/ 5618550 h 6858000"/>
              <a:gd name="connsiteX118" fmla="*/ 4988186 w 7467600"/>
              <a:gd name="connsiteY118" fmla="*/ 5216467 h 6858000"/>
              <a:gd name="connsiteX119" fmla="*/ 4978032 w 7467600"/>
              <a:gd name="connsiteY119" fmla="*/ 5183809 h 6858000"/>
              <a:gd name="connsiteX120" fmla="*/ 4463413 w 7467600"/>
              <a:gd name="connsiteY120" fmla="*/ 5615162 h 6858000"/>
              <a:gd name="connsiteX121" fmla="*/ 4358134 w 7467600"/>
              <a:gd name="connsiteY121" fmla="*/ 5742791 h 6858000"/>
              <a:gd name="connsiteX122" fmla="*/ 4376219 w 7467600"/>
              <a:gd name="connsiteY122" fmla="*/ 5729027 h 6858000"/>
              <a:gd name="connsiteX123" fmla="*/ 4582340 w 7467600"/>
              <a:gd name="connsiteY123" fmla="*/ 5561037 h 6858000"/>
              <a:gd name="connsiteX124" fmla="*/ 4694684 w 7467600"/>
              <a:gd name="connsiteY124" fmla="*/ 5447098 h 6858000"/>
              <a:gd name="connsiteX125" fmla="*/ 4754123 w 7467600"/>
              <a:gd name="connsiteY125" fmla="*/ 5384643 h 6858000"/>
              <a:gd name="connsiteX126" fmla="*/ 4978032 w 7467600"/>
              <a:gd name="connsiteY126" fmla="*/ 5183809 h 6858000"/>
              <a:gd name="connsiteX127" fmla="*/ 7467600 w 7467600"/>
              <a:gd name="connsiteY127" fmla="*/ 5277736 h 6858000"/>
              <a:gd name="connsiteX128" fmla="*/ 7450656 w 7467600"/>
              <a:gd name="connsiteY128" fmla="*/ 5134750 h 6858000"/>
              <a:gd name="connsiteX129" fmla="*/ 7467600 w 7467600"/>
              <a:gd name="connsiteY129" fmla="*/ 5142496 h 6858000"/>
              <a:gd name="connsiteX130" fmla="*/ 7467600 w 7467600"/>
              <a:gd name="connsiteY130" fmla="*/ 5158623 h 6858000"/>
              <a:gd name="connsiteX131" fmla="*/ 7427076 w 7467600"/>
              <a:gd name="connsiteY131" fmla="*/ 5142684 h 6858000"/>
              <a:gd name="connsiteX132" fmla="*/ 7467600 w 7467600"/>
              <a:gd name="connsiteY132" fmla="*/ 5164774 h 6858000"/>
              <a:gd name="connsiteX133" fmla="*/ 7467600 w 7467600"/>
              <a:gd name="connsiteY133" fmla="*/ 5199146 h 6858000"/>
              <a:gd name="connsiteX134" fmla="*/ 7391022 w 7467600"/>
              <a:gd name="connsiteY134" fmla="*/ 5158141 h 6858000"/>
              <a:gd name="connsiteX135" fmla="*/ 7312201 w 7467600"/>
              <a:gd name="connsiteY135" fmla="*/ 5128278 h 6858000"/>
              <a:gd name="connsiteX136" fmla="*/ 7343603 w 7467600"/>
              <a:gd name="connsiteY136" fmla="*/ 5149746 h 6858000"/>
              <a:gd name="connsiteX137" fmla="*/ 7467600 w 7467600"/>
              <a:gd name="connsiteY137" fmla="*/ 5277736 h 6858000"/>
              <a:gd name="connsiteX138" fmla="*/ 1903353 w 7467600"/>
              <a:gd name="connsiteY138" fmla="*/ 5044827 h 6858000"/>
              <a:gd name="connsiteX139" fmla="*/ 1936931 w 7467600"/>
              <a:gd name="connsiteY139" fmla="*/ 5093954 h 6858000"/>
              <a:gd name="connsiteX140" fmla="*/ 2195868 w 7467600"/>
              <a:gd name="connsiteY140" fmla="*/ 5396574 h 6858000"/>
              <a:gd name="connsiteX141" fmla="*/ 2088852 w 7467600"/>
              <a:gd name="connsiteY141" fmla="*/ 5166123 h 6858000"/>
              <a:gd name="connsiteX142" fmla="*/ 1958241 w 7467600"/>
              <a:gd name="connsiteY142" fmla="*/ 5067955 h 6858000"/>
              <a:gd name="connsiteX143" fmla="*/ 1903353 w 7467600"/>
              <a:gd name="connsiteY143" fmla="*/ 5044827 h 6858000"/>
              <a:gd name="connsiteX144" fmla="*/ 1979378 w 7467600"/>
              <a:gd name="connsiteY144" fmla="*/ 4769504 h 6858000"/>
              <a:gd name="connsiteX145" fmla="*/ 2882120 w 7467600"/>
              <a:gd name="connsiteY145" fmla="*/ 5064547 h 6858000"/>
              <a:gd name="connsiteX146" fmla="*/ 2793103 w 7467600"/>
              <a:gd name="connsiteY146" fmla="*/ 5039699 h 6858000"/>
              <a:gd name="connsiteX147" fmla="*/ 2770041 w 7467600"/>
              <a:gd name="connsiteY147" fmla="*/ 5033634 h 6858000"/>
              <a:gd name="connsiteX148" fmla="*/ 1979378 w 7467600"/>
              <a:gd name="connsiteY148" fmla="*/ 4769504 h 6858000"/>
              <a:gd name="connsiteX149" fmla="*/ 1927410 w 7467600"/>
              <a:gd name="connsiteY149" fmla="*/ 4716164 h 6858000"/>
              <a:gd name="connsiteX150" fmla="*/ 1959587 w 7467600"/>
              <a:gd name="connsiteY150" fmla="*/ 4728849 h 6858000"/>
              <a:gd name="connsiteX151" fmla="*/ 2777707 w 7467600"/>
              <a:gd name="connsiteY151" fmla="*/ 5003991 h 6858000"/>
              <a:gd name="connsiteX152" fmla="*/ 2800768 w 7467600"/>
              <a:gd name="connsiteY152" fmla="*/ 5010056 h 6858000"/>
              <a:gd name="connsiteX153" fmla="*/ 2879408 w 7467600"/>
              <a:gd name="connsiteY153" fmla="*/ 5031590 h 6858000"/>
              <a:gd name="connsiteX154" fmla="*/ 2862295 w 7467600"/>
              <a:gd name="connsiteY154" fmla="*/ 5022958 h 6858000"/>
              <a:gd name="connsiteX155" fmla="*/ 2813343 w 7467600"/>
              <a:gd name="connsiteY155" fmla="*/ 4998369 h 6858000"/>
              <a:gd name="connsiteX156" fmla="*/ 2646245 w 7467600"/>
              <a:gd name="connsiteY156" fmla="*/ 4930999 h 6858000"/>
              <a:gd name="connsiteX157" fmla="*/ 1999243 w 7467600"/>
              <a:gd name="connsiteY157" fmla="*/ 4730524 h 6858000"/>
              <a:gd name="connsiteX158" fmla="*/ 1979527 w 7467600"/>
              <a:gd name="connsiteY158" fmla="*/ 4726651 h 6858000"/>
              <a:gd name="connsiteX159" fmla="*/ 1927410 w 7467600"/>
              <a:gd name="connsiteY159" fmla="*/ 4716164 h 6858000"/>
              <a:gd name="connsiteX160" fmla="*/ 1997014 w 7467600"/>
              <a:gd name="connsiteY160" fmla="*/ 4698007 h 6858000"/>
              <a:gd name="connsiteX161" fmla="*/ 2005458 w 7467600"/>
              <a:gd name="connsiteY161" fmla="*/ 4699540 h 6858000"/>
              <a:gd name="connsiteX162" fmla="*/ 2657186 w 7467600"/>
              <a:gd name="connsiteY162" fmla="*/ 4901687 h 6858000"/>
              <a:gd name="connsiteX163" fmla="*/ 2826662 w 7467600"/>
              <a:gd name="connsiteY163" fmla="*/ 4970362 h 6858000"/>
              <a:gd name="connsiteX164" fmla="*/ 2876100 w 7467600"/>
              <a:gd name="connsiteY164" fmla="*/ 4995397 h 6858000"/>
              <a:gd name="connsiteX165" fmla="*/ 3042600 w 7467600"/>
              <a:gd name="connsiteY165" fmla="*/ 5059532 h 6858000"/>
              <a:gd name="connsiteX166" fmla="*/ 1997014 w 7467600"/>
              <a:gd name="connsiteY166" fmla="*/ 4698007 h 6858000"/>
              <a:gd name="connsiteX167" fmla="*/ 2305292 w 7467600"/>
              <a:gd name="connsiteY167" fmla="*/ 4219492 h 6858000"/>
              <a:gd name="connsiteX168" fmla="*/ 3360922 w 7467600"/>
              <a:gd name="connsiteY168" fmla="*/ 4529373 h 6858000"/>
              <a:gd name="connsiteX169" fmla="*/ 3492420 w 7467600"/>
              <a:gd name="connsiteY169" fmla="*/ 4510145 h 6858000"/>
              <a:gd name="connsiteX170" fmla="*/ 3364086 w 7467600"/>
              <a:gd name="connsiteY170" fmla="*/ 4480340 h 6858000"/>
              <a:gd name="connsiteX171" fmla="*/ 3225818 w 7467600"/>
              <a:gd name="connsiteY171" fmla="*/ 4411822 h 6858000"/>
              <a:gd name="connsiteX172" fmla="*/ 3129696 w 7467600"/>
              <a:gd name="connsiteY172" fmla="*/ 4360704 h 6858000"/>
              <a:gd name="connsiteX173" fmla="*/ 2814545 w 7467600"/>
              <a:gd name="connsiteY173" fmla="*/ 4282955 h 6858000"/>
              <a:gd name="connsiteX174" fmla="*/ 2305292 w 7467600"/>
              <a:gd name="connsiteY174" fmla="*/ 4219492 h 6858000"/>
              <a:gd name="connsiteX175" fmla="*/ 2626982 w 7467600"/>
              <a:gd name="connsiteY175" fmla="*/ 4206450 h 6858000"/>
              <a:gd name="connsiteX176" fmla="*/ 2490617 w 7467600"/>
              <a:gd name="connsiteY176" fmla="*/ 4206951 h 6858000"/>
              <a:gd name="connsiteX177" fmla="*/ 2819869 w 7467600"/>
              <a:gd name="connsiteY177" fmla="*/ 4252936 h 6858000"/>
              <a:gd name="connsiteX178" fmla="*/ 3143018 w 7467600"/>
              <a:gd name="connsiteY178" fmla="*/ 4332698 h 6858000"/>
              <a:gd name="connsiteX179" fmla="*/ 3241520 w 7467600"/>
              <a:gd name="connsiteY179" fmla="*/ 4385112 h 6858000"/>
              <a:gd name="connsiteX180" fmla="*/ 3374575 w 7467600"/>
              <a:gd name="connsiteY180" fmla="*/ 4451517 h 6858000"/>
              <a:gd name="connsiteX181" fmla="*/ 3505221 w 7467600"/>
              <a:gd name="connsiteY181" fmla="*/ 4480757 h 6858000"/>
              <a:gd name="connsiteX182" fmla="*/ 2626982 w 7467600"/>
              <a:gd name="connsiteY182" fmla="*/ 4206450 h 6858000"/>
              <a:gd name="connsiteX183" fmla="*/ 1310106 w 7467600"/>
              <a:gd name="connsiteY183" fmla="*/ 3943217 h 6858000"/>
              <a:gd name="connsiteX184" fmla="*/ 854994 w 7467600"/>
              <a:gd name="connsiteY184" fmla="*/ 4399136 h 6858000"/>
              <a:gd name="connsiteX185" fmla="*/ 742462 w 7467600"/>
              <a:gd name="connsiteY185" fmla="*/ 4594648 h 6858000"/>
              <a:gd name="connsiteX186" fmla="*/ 820602 w 7467600"/>
              <a:gd name="connsiteY186" fmla="*/ 4485915 h 6858000"/>
              <a:gd name="connsiteX187" fmla="*/ 878295 w 7467600"/>
              <a:gd name="connsiteY187" fmla="*/ 4403594 h 6858000"/>
              <a:gd name="connsiteX188" fmla="*/ 1240607 w 7467600"/>
              <a:gd name="connsiteY188" fmla="*/ 4010401 h 6858000"/>
              <a:gd name="connsiteX189" fmla="*/ 1310106 w 7467600"/>
              <a:gd name="connsiteY189" fmla="*/ 3943217 h 6858000"/>
              <a:gd name="connsiteX190" fmla="*/ 1423113 w 7467600"/>
              <a:gd name="connsiteY190" fmla="*/ 3874565 h 6858000"/>
              <a:gd name="connsiteX191" fmla="*/ 1260565 w 7467600"/>
              <a:gd name="connsiteY191" fmla="*/ 4031982 h 6858000"/>
              <a:gd name="connsiteX192" fmla="*/ 901900 w 7467600"/>
              <a:gd name="connsiteY192" fmla="*/ 4421236 h 6858000"/>
              <a:gd name="connsiteX193" fmla="*/ 845044 w 7467600"/>
              <a:gd name="connsiteY193" fmla="*/ 4502436 h 6858000"/>
              <a:gd name="connsiteX194" fmla="*/ 685926 w 7467600"/>
              <a:gd name="connsiteY194" fmla="*/ 4703069 h 6858000"/>
              <a:gd name="connsiteX195" fmla="*/ 684248 w 7467600"/>
              <a:gd name="connsiteY195" fmla="*/ 4706721 h 6858000"/>
              <a:gd name="connsiteX196" fmla="*/ 1423113 w 7467600"/>
              <a:gd name="connsiteY196" fmla="*/ 3874565 h 6858000"/>
              <a:gd name="connsiteX197" fmla="*/ 3316479 w 7467600"/>
              <a:gd name="connsiteY197" fmla="*/ 3872136 h 6858000"/>
              <a:gd name="connsiteX198" fmla="*/ 3546806 w 7467600"/>
              <a:gd name="connsiteY198" fmla="*/ 4356139 h 6858000"/>
              <a:gd name="connsiteX199" fmla="*/ 3364433 w 7467600"/>
              <a:gd name="connsiteY199" fmla="*/ 3953121 h 6858000"/>
              <a:gd name="connsiteX200" fmla="*/ 3316479 w 7467600"/>
              <a:gd name="connsiteY200" fmla="*/ 3872136 h 6858000"/>
              <a:gd name="connsiteX201" fmla="*/ 3291335 w 7467600"/>
              <a:gd name="connsiteY201" fmla="*/ 3767420 h 6858000"/>
              <a:gd name="connsiteX202" fmla="*/ 3390805 w 7467600"/>
              <a:gd name="connsiteY202" fmla="*/ 3937163 h 6858000"/>
              <a:gd name="connsiteX203" fmla="*/ 3579062 w 7467600"/>
              <a:gd name="connsiteY203" fmla="*/ 4359040 h 6858000"/>
              <a:gd name="connsiteX204" fmla="*/ 3467355 w 7467600"/>
              <a:gd name="connsiteY204" fmla="*/ 3988130 h 6858000"/>
              <a:gd name="connsiteX205" fmla="*/ 3310753 w 7467600"/>
              <a:gd name="connsiteY205" fmla="*/ 3787140 h 6858000"/>
              <a:gd name="connsiteX206" fmla="*/ 3291335 w 7467600"/>
              <a:gd name="connsiteY206" fmla="*/ 3767420 h 6858000"/>
              <a:gd name="connsiteX207" fmla="*/ 1635889 w 7467600"/>
              <a:gd name="connsiteY207" fmla="*/ 3709494 h 6858000"/>
              <a:gd name="connsiteX208" fmla="*/ 1634800 w 7467600"/>
              <a:gd name="connsiteY208" fmla="*/ 3731111 h 6858000"/>
              <a:gd name="connsiteX209" fmla="*/ 1635889 w 7467600"/>
              <a:gd name="connsiteY209" fmla="*/ 3709494 h 6858000"/>
              <a:gd name="connsiteX210" fmla="*/ 1510397 w 7467600"/>
              <a:gd name="connsiteY210" fmla="*/ 3684705 h 6858000"/>
              <a:gd name="connsiteX211" fmla="*/ 1146550 w 7467600"/>
              <a:gd name="connsiteY211" fmla="*/ 3802012 h 6858000"/>
              <a:gd name="connsiteX212" fmla="*/ 698834 w 7467600"/>
              <a:gd name="connsiteY212" fmla="*/ 3952272 h 6858000"/>
              <a:gd name="connsiteX213" fmla="*/ 34256 w 7467600"/>
              <a:gd name="connsiteY213" fmla="*/ 4347603 h 6858000"/>
              <a:gd name="connsiteX214" fmla="*/ 527241 w 7467600"/>
              <a:gd name="connsiteY214" fmla="*/ 4065078 h 6858000"/>
              <a:gd name="connsiteX215" fmla="*/ 1510397 w 7467600"/>
              <a:gd name="connsiteY215" fmla="*/ 3684705 h 6858000"/>
              <a:gd name="connsiteX216" fmla="*/ 1313114 w 7467600"/>
              <a:gd name="connsiteY216" fmla="*/ 3655216 h 6858000"/>
              <a:gd name="connsiteX217" fmla="*/ 1109304 w 7467600"/>
              <a:gd name="connsiteY217" fmla="*/ 3669030 h 6858000"/>
              <a:gd name="connsiteX218" fmla="*/ 8129 w 7467600"/>
              <a:gd name="connsiteY218" fmla="*/ 4330519 h 6858000"/>
              <a:gd name="connsiteX219" fmla="*/ 687572 w 7467600"/>
              <a:gd name="connsiteY219" fmla="*/ 3925629 h 6858000"/>
              <a:gd name="connsiteX220" fmla="*/ 1138365 w 7467600"/>
              <a:gd name="connsiteY220" fmla="*/ 3774515 h 6858000"/>
              <a:gd name="connsiteX221" fmla="*/ 1505579 w 7467600"/>
              <a:gd name="connsiteY221" fmla="*/ 3655526 h 6858000"/>
              <a:gd name="connsiteX222" fmla="*/ 1313114 w 7467600"/>
              <a:gd name="connsiteY222" fmla="*/ 3655216 h 6858000"/>
              <a:gd name="connsiteX223" fmla="*/ 3655073 w 7467600"/>
              <a:gd name="connsiteY223" fmla="*/ 3650884 h 6858000"/>
              <a:gd name="connsiteX224" fmla="*/ 3989938 w 7467600"/>
              <a:gd name="connsiteY224" fmla="*/ 3991685 h 6858000"/>
              <a:gd name="connsiteX225" fmla="*/ 4393907 w 7467600"/>
              <a:gd name="connsiteY225" fmla="*/ 4261258 h 6858000"/>
              <a:gd name="connsiteX226" fmla="*/ 4648051 w 7467600"/>
              <a:gd name="connsiteY226" fmla="*/ 4374051 h 6858000"/>
              <a:gd name="connsiteX227" fmla="*/ 4383389 w 7467600"/>
              <a:gd name="connsiteY227" fmla="*/ 4184369 h 6858000"/>
              <a:gd name="connsiteX228" fmla="*/ 4165508 w 7467600"/>
              <a:gd name="connsiteY228" fmla="*/ 4035196 h 6858000"/>
              <a:gd name="connsiteX229" fmla="*/ 4068162 w 7467600"/>
              <a:gd name="connsiteY229" fmla="*/ 3953394 h 6858000"/>
              <a:gd name="connsiteX230" fmla="*/ 3981416 w 7467600"/>
              <a:gd name="connsiteY230" fmla="*/ 3880482 h 6858000"/>
              <a:gd name="connsiteX231" fmla="*/ 3800147 w 7467600"/>
              <a:gd name="connsiteY231" fmla="*/ 3749872 h 6858000"/>
              <a:gd name="connsiteX232" fmla="*/ 3655073 w 7467600"/>
              <a:gd name="connsiteY232" fmla="*/ 3650884 h 6858000"/>
              <a:gd name="connsiteX233" fmla="*/ 3670252 w 7467600"/>
              <a:gd name="connsiteY233" fmla="*/ 3622798 h 6858000"/>
              <a:gd name="connsiteX234" fmla="*/ 3817258 w 7467600"/>
              <a:gd name="connsiteY234" fmla="*/ 3723577 h 6858000"/>
              <a:gd name="connsiteX235" fmla="*/ 4000461 w 7467600"/>
              <a:gd name="connsiteY235" fmla="*/ 3855966 h 6858000"/>
              <a:gd name="connsiteX236" fmla="*/ 4088180 w 7467600"/>
              <a:gd name="connsiteY236" fmla="*/ 3929774 h 6858000"/>
              <a:gd name="connsiteX237" fmla="*/ 4184555 w 7467600"/>
              <a:gd name="connsiteY237" fmla="*/ 4010683 h 6858000"/>
              <a:gd name="connsiteX238" fmla="*/ 4399563 w 7467600"/>
              <a:gd name="connsiteY238" fmla="*/ 4158106 h 6858000"/>
              <a:gd name="connsiteX239" fmla="*/ 4684469 w 7467600"/>
              <a:gd name="connsiteY239" fmla="*/ 4364680 h 6858000"/>
              <a:gd name="connsiteX240" fmla="*/ 4690271 w 7467600"/>
              <a:gd name="connsiteY240" fmla="*/ 4370034 h 6858000"/>
              <a:gd name="connsiteX241" fmla="*/ 4136093 w 7467600"/>
              <a:gd name="connsiteY241" fmla="*/ 3858466 h 6858000"/>
              <a:gd name="connsiteX242" fmla="*/ 3670252 w 7467600"/>
              <a:gd name="connsiteY242" fmla="*/ 3622798 h 6858000"/>
              <a:gd name="connsiteX243" fmla="*/ 4440129 w 7467600"/>
              <a:gd name="connsiteY243" fmla="*/ 3448571 h 6858000"/>
              <a:gd name="connsiteX244" fmla="*/ 4856525 w 7467600"/>
              <a:gd name="connsiteY244" fmla="*/ 3915351 h 6858000"/>
              <a:gd name="connsiteX245" fmla="*/ 5059055 w 7467600"/>
              <a:gd name="connsiteY245" fmla="*/ 4108918 h 6858000"/>
              <a:gd name="connsiteX246" fmla="*/ 5290070 w 7467600"/>
              <a:gd name="connsiteY246" fmla="*/ 4263619 h 6858000"/>
              <a:gd name="connsiteX247" fmla="*/ 4834991 w 7467600"/>
              <a:gd name="connsiteY247" fmla="*/ 3830985 h 6858000"/>
              <a:gd name="connsiteX248" fmla="*/ 4440129 w 7467600"/>
              <a:gd name="connsiteY248" fmla="*/ 3448571 h 6858000"/>
              <a:gd name="connsiteX249" fmla="*/ 4441737 w 7467600"/>
              <a:gd name="connsiteY249" fmla="*/ 3399734 h 6858000"/>
              <a:gd name="connsiteX250" fmla="*/ 4431236 w 7467600"/>
              <a:gd name="connsiteY250" fmla="*/ 3400954 h 6858000"/>
              <a:gd name="connsiteX251" fmla="*/ 4557150 w 7467600"/>
              <a:gd name="connsiteY251" fmla="*/ 3510023 h 6858000"/>
              <a:gd name="connsiteX252" fmla="*/ 4856936 w 7467600"/>
              <a:gd name="connsiteY252" fmla="*/ 3809146 h 6858000"/>
              <a:gd name="connsiteX253" fmla="*/ 5111996 w 7467600"/>
              <a:gd name="connsiteY253" fmla="*/ 4065759 h 6858000"/>
              <a:gd name="connsiteX254" fmla="*/ 5388878 w 7467600"/>
              <a:gd name="connsiteY254" fmla="*/ 4300185 h 6858000"/>
              <a:gd name="connsiteX255" fmla="*/ 5425556 w 7467600"/>
              <a:gd name="connsiteY255" fmla="*/ 4308967 h 6858000"/>
              <a:gd name="connsiteX256" fmla="*/ 4943646 w 7467600"/>
              <a:gd name="connsiteY256" fmla="*/ 3822916 h 6858000"/>
              <a:gd name="connsiteX257" fmla="*/ 4594837 w 7467600"/>
              <a:gd name="connsiteY257" fmla="*/ 3532274 h 6858000"/>
              <a:gd name="connsiteX258" fmla="*/ 4441737 w 7467600"/>
              <a:gd name="connsiteY258" fmla="*/ 3399734 h 6858000"/>
              <a:gd name="connsiteX259" fmla="*/ 5425834 w 7467600"/>
              <a:gd name="connsiteY259" fmla="*/ 3162785 h 6858000"/>
              <a:gd name="connsiteX260" fmla="*/ 5401644 w 7467600"/>
              <a:gd name="connsiteY260" fmla="*/ 3617847 h 6858000"/>
              <a:gd name="connsiteX261" fmla="*/ 5467256 w 7467600"/>
              <a:gd name="connsiteY261" fmla="*/ 4175494 h 6858000"/>
              <a:gd name="connsiteX262" fmla="*/ 5448069 w 7467600"/>
              <a:gd name="connsiteY262" fmla="*/ 3567554 h 6858000"/>
              <a:gd name="connsiteX263" fmla="*/ 5425834 w 7467600"/>
              <a:gd name="connsiteY263" fmla="*/ 3162785 h 6858000"/>
              <a:gd name="connsiteX264" fmla="*/ 1318687 w 7467600"/>
              <a:gd name="connsiteY264" fmla="*/ 3113840 h 6858000"/>
              <a:gd name="connsiteX265" fmla="*/ 1066793 w 7467600"/>
              <a:gd name="connsiteY265" fmla="*/ 3212171 h 6858000"/>
              <a:gd name="connsiteX266" fmla="*/ 993319 w 7467600"/>
              <a:gd name="connsiteY266" fmla="*/ 3247648 h 6858000"/>
              <a:gd name="connsiteX267" fmla="*/ 853081 w 7467600"/>
              <a:gd name="connsiteY267" fmla="*/ 3312410 h 6858000"/>
              <a:gd name="connsiteX268" fmla="*/ 805957 w 7467600"/>
              <a:gd name="connsiteY268" fmla="*/ 3330443 h 6858000"/>
              <a:gd name="connsiteX269" fmla="*/ 1318687 w 7467600"/>
              <a:gd name="connsiteY269" fmla="*/ 3113840 h 6858000"/>
              <a:gd name="connsiteX270" fmla="*/ 5453702 w 7467600"/>
              <a:gd name="connsiteY270" fmla="*/ 3090882 h 6858000"/>
              <a:gd name="connsiteX271" fmla="*/ 5480135 w 7467600"/>
              <a:gd name="connsiteY271" fmla="*/ 3565802 h 6858000"/>
              <a:gd name="connsiteX272" fmla="*/ 5499023 w 7467600"/>
              <a:gd name="connsiteY272" fmla="*/ 4166310 h 6858000"/>
              <a:gd name="connsiteX273" fmla="*/ 5547022 w 7467600"/>
              <a:gd name="connsiteY273" fmla="*/ 3607838 h 6858000"/>
              <a:gd name="connsiteX274" fmla="*/ 5515964 w 7467600"/>
              <a:gd name="connsiteY274" fmla="*/ 3378541 h 6858000"/>
              <a:gd name="connsiteX275" fmla="*/ 5453702 w 7467600"/>
              <a:gd name="connsiteY275" fmla="*/ 3090882 h 6858000"/>
              <a:gd name="connsiteX276" fmla="*/ 1238695 w 7467600"/>
              <a:gd name="connsiteY276" fmla="*/ 3076820 h 6858000"/>
              <a:gd name="connsiteX277" fmla="*/ 716371 w 7467600"/>
              <a:gd name="connsiteY277" fmla="*/ 3293249 h 6858000"/>
              <a:gd name="connsiteX278" fmla="*/ 579522 w 7467600"/>
              <a:gd name="connsiteY278" fmla="*/ 3371759 h 6858000"/>
              <a:gd name="connsiteX279" fmla="*/ 600288 w 7467600"/>
              <a:gd name="connsiteY279" fmla="*/ 3365555 h 6858000"/>
              <a:gd name="connsiteX280" fmla="*/ 840692 w 7467600"/>
              <a:gd name="connsiteY280" fmla="*/ 3284921 h 6858000"/>
              <a:gd name="connsiteX281" fmla="*/ 979248 w 7467600"/>
              <a:gd name="connsiteY281" fmla="*/ 3221003 h 6858000"/>
              <a:gd name="connsiteX282" fmla="*/ 1053282 w 7467600"/>
              <a:gd name="connsiteY282" fmla="*/ 3185247 h 6858000"/>
              <a:gd name="connsiteX283" fmla="*/ 1320603 w 7467600"/>
              <a:gd name="connsiteY283" fmla="*/ 3081281 h 6858000"/>
              <a:gd name="connsiteX284" fmla="*/ 1238695 w 7467600"/>
              <a:gd name="connsiteY284" fmla="*/ 3076820 h 6858000"/>
              <a:gd name="connsiteX285" fmla="*/ 5425627 w 7467600"/>
              <a:gd name="connsiteY285" fmla="*/ 2954192 h 6858000"/>
              <a:gd name="connsiteX286" fmla="*/ 5470770 w 7467600"/>
              <a:gd name="connsiteY286" fmla="*/ 3005435 h 6858000"/>
              <a:gd name="connsiteX287" fmla="*/ 5519779 w 7467600"/>
              <a:gd name="connsiteY287" fmla="*/ 4359223 h 6858000"/>
              <a:gd name="connsiteX288" fmla="*/ 5520293 w 7467600"/>
              <a:gd name="connsiteY288" fmla="*/ 4360602 h 6858000"/>
              <a:gd name="connsiteX289" fmla="*/ 5767221 w 7467600"/>
              <a:gd name="connsiteY289" fmla="*/ 4665564 h 6858000"/>
              <a:gd name="connsiteX290" fmla="*/ 6937169 w 7467600"/>
              <a:gd name="connsiteY290" fmla="*/ 4815941 h 6858000"/>
              <a:gd name="connsiteX291" fmla="*/ 6953922 w 7467600"/>
              <a:gd name="connsiteY291" fmla="*/ 4890068 h 6858000"/>
              <a:gd name="connsiteX292" fmla="*/ 6071359 w 7467600"/>
              <a:gd name="connsiteY292" fmla="*/ 4770770 h 6858000"/>
              <a:gd name="connsiteX293" fmla="*/ 6038839 w 7467600"/>
              <a:gd name="connsiteY293" fmla="*/ 4764474 h 6858000"/>
              <a:gd name="connsiteX294" fmla="*/ 6038706 w 7467600"/>
              <a:gd name="connsiteY294" fmla="*/ 4763847 h 6858000"/>
              <a:gd name="connsiteX295" fmla="*/ 6037784 w 7467600"/>
              <a:gd name="connsiteY295" fmla="*/ 4764270 h 6858000"/>
              <a:gd name="connsiteX296" fmla="*/ 6038839 w 7467600"/>
              <a:gd name="connsiteY296" fmla="*/ 4764474 h 6858000"/>
              <a:gd name="connsiteX297" fmla="*/ 6040338 w 7467600"/>
              <a:gd name="connsiteY297" fmla="*/ 4771418 h 6858000"/>
              <a:gd name="connsiteX298" fmla="*/ 6024488 w 7467600"/>
              <a:gd name="connsiteY298" fmla="*/ 4809903 h 6858000"/>
              <a:gd name="connsiteX299" fmla="*/ 5599771 w 7467600"/>
              <a:gd name="connsiteY299" fmla="*/ 5509652 h 6858000"/>
              <a:gd name="connsiteX300" fmla="*/ 5548843 w 7467600"/>
              <a:gd name="connsiteY300" fmla="*/ 5563845 h 6858000"/>
              <a:gd name="connsiteX301" fmla="*/ 5940952 w 7467600"/>
              <a:gd name="connsiteY301" fmla="*/ 6250028 h 6858000"/>
              <a:gd name="connsiteX302" fmla="*/ 6043441 w 7467600"/>
              <a:gd name="connsiteY302" fmla="*/ 6665847 h 6858000"/>
              <a:gd name="connsiteX303" fmla="*/ 6093432 w 7467600"/>
              <a:gd name="connsiteY303" fmla="*/ 6858000 h 6858000"/>
              <a:gd name="connsiteX304" fmla="*/ 6034344 w 7467600"/>
              <a:gd name="connsiteY304" fmla="*/ 6858000 h 6858000"/>
              <a:gd name="connsiteX305" fmla="*/ 6026679 w 7467600"/>
              <a:gd name="connsiteY305" fmla="*/ 6836959 h 6858000"/>
              <a:gd name="connsiteX306" fmla="*/ 5800441 w 7467600"/>
              <a:gd name="connsiteY306" fmla="*/ 6335286 h 6858000"/>
              <a:gd name="connsiteX307" fmla="*/ 5526562 w 7467600"/>
              <a:gd name="connsiteY307" fmla="*/ 5705388 h 6858000"/>
              <a:gd name="connsiteX308" fmla="*/ 5519640 w 7467600"/>
              <a:gd name="connsiteY308" fmla="*/ 5683774 h 6858000"/>
              <a:gd name="connsiteX309" fmla="*/ 5844559 w 7467600"/>
              <a:gd name="connsiteY309" fmla="*/ 6553349 h 6858000"/>
              <a:gd name="connsiteX310" fmla="*/ 5975994 w 7467600"/>
              <a:gd name="connsiteY310" fmla="*/ 6858000 h 6858000"/>
              <a:gd name="connsiteX311" fmla="*/ 5898547 w 7467600"/>
              <a:gd name="connsiteY311" fmla="*/ 6858000 h 6858000"/>
              <a:gd name="connsiteX312" fmla="*/ 5682041 w 7467600"/>
              <a:gd name="connsiteY312" fmla="*/ 6355860 h 6858000"/>
              <a:gd name="connsiteX313" fmla="*/ 5461758 w 7467600"/>
              <a:gd name="connsiteY313" fmla="*/ 5820220 h 6858000"/>
              <a:gd name="connsiteX314" fmla="*/ 5237282 w 7467600"/>
              <a:gd name="connsiteY314" fmla="*/ 6579086 h 6858000"/>
              <a:gd name="connsiteX315" fmla="*/ 5115009 w 7467600"/>
              <a:gd name="connsiteY315" fmla="*/ 6858000 h 6858000"/>
              <a:gd name="connsiteX316" fmla="*/ 5028074 w 7467600"/>
              <a:gd name="connsiteY316" fmla="*/ 6858000 h 6858000"/>
              <a:gd name="connsiteX317" fmla="*/ 5079508 w 7467600"/>
              <a:gd name="connsiteY317" fmla="*/ 6749074 h 6858000"/>
              <a:gd name="connsiteX318" fmla="*/ 5371846 w 7467600"/>
              <a:gd name="connsiteY318" fmla="*/ 5924413 h 6858000"/>
              <a:gd name="connsiteX319" fmla="*/ 5270512 w 7467600"/>
              <a:gd name="connsiteY319" fmla="*/ 6138975 h 6858000"/>
              <a:gd name="connsiteX320" fmla="*/ 5062409 w 7467600"/>
              <a:gd name="connsiteY320" fmla="*/ 6653544 h 6858000"/>
              <a:gd name="connsiteX321" fmla="*/ 5036628 w 7467600"/>
              <a:gd name="connsiteY321" fmla="*/ 6754247 h 6858000"/>
              <a:gd name="connsiteX322" fmla="*/ 5009112 w 7467600"/>
              <a:gd name="connsiteY322" fmla="*/ 6858000 h 6858000"/>
              <a:gd name="connsiteX323" fmla="*/ 4976679 w 7467600"/>
              <a:gd name="connsiteY323" fmla="*/ 6858000 h 6858000"/>
              <a:gd name="connsiteX324" fmla="*/ 5006537 w 7467600"/>
              <a:gd name="connsiteY324" fmla="*/ 6747068 h 6858000"/>
              <a:gd name="connsiteX325" fmla="*/ 5032723 w 7467600"/>
              <a:gd name="connsiteY325" fmla="*/ 6644957 h 6858000"/>
              <a:gd name="connsiteX326" fmla="*/ 5242949 w 7467600"/>
              <a:gd name="connsiteY326" fmla="*/ 6125175 h 6858000"/>
              <a:gd name="connsiteX327" fmla="*/ 5286321 w 7467600"/>
              <a:gd name="connsiteY327" fmla="*/ 6033555 h 6858000"/>
              <a:gd name="connsiteX328" fmla="*/ 5008210 w 7467600"/>
              <a:gd name="connsiteY328" fmla="*/ 6649194 h 6858000"/>
              <a:gd name="connsiteX329" fmla="*/ 4986321 w 7467600"/>
              <a:gd name="connsiteY329" fmla="*/ 6765687 h 6858000"/>
              <a:gd name="connsiteX330" fmla="*/ 4973474 w 7467600"/>
              <a:gd name="connsiteY330" fmla="*/ 6858000 h 6858000"/>
              <a:gd name="connsiteX331" fmla="*/ 4907178 w 7467600"/>
              <a:gd name="connsiteY331" fmla="*/ 6858000 h 6858000"/>
              <a:gd name="connsiteX332" fmla="*/ 4910810 w 7467600"/>
              <a:gd name="connsiteY332" fmla="*/ 6829660 h 6858000"/>
              <a:gd name="connsiteX333" fmla="*/ 4987461 w 7467600"/>
              <a:gd name="connsiteY333" fmla="*/ 6432994 h 6858000"/>
              <a:gd name="connsiteX334" fmla="*/ 5179262 w 7467600"/>
              <a:gd name="connsiteY334" fmla="*/ 6035044 h 6858000"/>
              <a:gd name="connsiteX335" fmla="*/ 4689678 w 7467600"/>
              <a:gd name="connsiteY335" fmla="*/ 6440241 h 6858000"/>
              <a:gd name="connsiteX336" fmla="*/ 4477543 w 7467600"/>
              <a:gd name="connsiteY336" fmla="*/ 6674836 h 6858000"/>
              <a:gd name="connsiteX337" fmla="*/ 4329957 w 7467600"/>
              <a:gd name="connsiteY337" fmla="*/ 6858000 h 6858000"/>
              <a:gd name="connsiteX338" fmla="*/ 4218595 w 7467600"/>
              <a:gd name="connsiteY338" fmla="*/ 6858000 h 6858000"/>
              <a:gd name="connsiteX339" fmla="*/ 4368888 w 7467600"/>
              <a:gd name="connsiteY339" fmla="*/ 6668412 h 6858000"/>
              <a:gd name="connsiteX340" fmla="*/ 4563091 w 7467600"/>
              <a:gd name="connsiteY340" fmla="*/ 6442508 h 6858000"/>
              <a:gd name="connsiteX341" fmla="*/ 5387324 w 7467600"/>
              <a:gd name="connsiteY341" fmla="*/ 5705830 h 6858000"/>
              <a:gd name="connsiteX342" fmla="*/ 5073620 w 7467600"/>
              <a:gd name="connsiteY342" fmla="*/ 5955437 h 6858000"/>
              <a:gd name="connsiteX343" fmla="*/ 4689789 w 7467600"/>
              <a:gd name="connsiteY343" fmla="*/ 6268382 h 6858000"/>
              <a:gd name="connsiteX344" fmla="*/ 4418722 w 7467600"/>
              <a:gd name="connsiteY344" fmla="*/ 6570886 h 6858000"/>
              <a:gd name="connsiteX345" fmla="*/ 4214944 w 7467600"/>
              <a:gd name="connsiteY345" fmla="*/ 6858000 h 6858000"/>
              <a:gd name="connsiteX346" fmla="*/ 4177898 w 7467600"/>
              <a:gd name="connsiteY346" fmla="*/ 6858000 h 6858000"/>
              <a:gd name="connsiteX347" fmla="*/ 4391597 w 7467600"/>
              <a:gd name="connsiteY347" fmla="*/ 6556370 h 6858000"/>
              <a:gd name="connsiteX348" fmla="*/ 4668889 w 7467600"/>
              <a:gd name="connsiteY348" fmla="*/ 6246399 h 6858000"/>
              <a:gd name="connsiteX349" fmla="*/ 5055427 w 7467600"/>
              <a:gd name="connsiteY349" fmla="*/ 5931476 h 6858000"/>
              <a:gd name="connsiteX350" fmla="*/ 5371814 w 7467600"/>
              <a:gd name="connsiteY350" fmla="*/ 5678975 h 6858000"/>
              <a:gd name="connsiteX351" fmla="*/ 4987918 w 7467600"/>
              <a:gd name="connsiteY351" fmla="*/ 5838701 h 6858000"/>
              <a:gd name="connsiteX352" fmla="*/ 4317146 w 7467600"/>
              <a:gd name="connsiteY352" fmla="*/ 6587716 h 6858000"/>
              <a:gd name="connsiteX353" fmla="*/ 4171627 w 7467600"/>
              <a:gd name="connsiteY353" fmla="*/ 6858000 h 6858000"/>
              <a:gd name="connsiteX354" fmla="*/ 4081585 w 7467600"/>
              <a:gd name="connsiteY354" fmla="*/ 6858000 h 6858000"/>
              <a:gd name="connsiteX355" fmla="*/ 4238603 w 7467600"/>
              <a:gd name="connsiteY355" fmla="*/ 6559341 h 6858000"/>
              <a:gd name="connsiteX356" fmla="*/ 4778333 w 7467600"/>
              <a:gd name="connsiteY356" fmla="*/ 5873626 h 6858000"/>
              <a:gd name="connsiteX357" fmla="*/ 5414185 w 7467600"/>
              <a:gd name="connsiteY357" fmla="*/ 5573882 h 6858000"/>
              <a:gd name="connsiteX358" fmla="*/ 5959648 w 7467600"/>
              <a:gd name="connsiteY358" fmla="*/ 4760797 h 6858000"/>
              <a:gd name="connsiteX359" fmla="*/ 5355019 w 7467600"/>
              <a:gd name="connsiteY359" fmla="*/ 4734672 h 6858000"/>
              <a:gd name="connsiteX360" fmla="*/ 5083565 w 7467600"/>
              <a:gd name="connsiteY360" fmla="*/ 5179121 h 6858000"/>
              <a:gd name="connsiteX361" fmla="*/ 4713577 w 7467600"/>
              <a:gd name="connsiteY361" fmla="*/ 5616803 h 6858000"/>
              <a:gd name="connsiteX362" fmla="*/ 3989559 w 7467600"/>
              <a:gd name="connsiteY362" fmla="*/ 6145945 h 6858000"/>
              <a:gd name="connsiteX363" fmla="*/ 3939824 w 7467600"/>
              <a:gd name="connsiteY363" fmla="*/ 6066900 h 6858000"/>
              <a:gd name="connsiteX364" fmla="*/ 4584537 w 7467600"/>
              <a:gd name="connsiteY364" fmla="*/ 5324826 h 6858000"/>
              <a:gd name="connsiteX365" fmla="*/ 5037105 w 7467600"/>
              <a:gd name="connsiteY365" fmla="*/ 5088765 h 6858000"/>
              <a:gd name="connsiteX366" fmla="*/ 5039930 w 7467600"/>
              <a:gd name="connsiteY366" fmla="*/ 5089585 h 6858000"/>
              <a:gd name="connsiteX367" fmla="*/ 5263764 w 7467600"/>
              <a:gd name="connsiteY367" fmla="*/ 4735525 h 6858000"/>
              <a:gd name="connsiteX368" fmla="*/ 4086300 w 7467600"/>
              <a:gd name="connsiteY368" fmla="*/ 4884599 h 6858000"/>
              <a:gd name="connsiteX369" fmla="*/ 4085485 w 7467600"/>
              <a:gd name="connsiteY369" fmla="*/ 4899070 h 6858000"/>
              <a:gd name="connsiteX370" fmla="*/ 3871915 w 7467600"/>
              <a:gd name="connsiteY370" fmla="*/ 5253645 h 6858000"/>
              <a:gd name="connsiteX371" fmla="*/ 3799374 w 7467600"/>
              <a:gd name="connsiteY371" fmla="*/ 5466127 h 6858000"/>
              <a:gd name="connsiteX372" fmla="*/ 3498850 w 7467600"/>
              <a:gd name="connsiteY372" fmla="*/ 6661888 h 6858000"/>
              <a:gd name="connsiteX373" fmla="*/ 3399216 w 7467600"/>
              <a:gd name="connsiteY373" fmla="*/ 6858000 h 6858000"/>
              <a:gd name="connsiteX374" fmla="*/ 3303688 w 7467600"/>
              <a:gd name="connsiteY374" fmla="*/ 6858000 h 6858000"/>
              <a:gd name="connsiteX375" fmla="*/ 3391774 w 7467600"/>
              <a:gd name="connsiteY375" fmla="*/ 6697181 h 6858000"/>
              <a:gd name="connsiteX376" fmla="*/ 3735540 w 7467600"/>
              <a:gd name="connsiteY376" fmla="*/ 5546923 h 6858000"/>
              <a:gd name="connsiteX377" fmla="*/ 3729438 w 7467600"/>
              <a:gd name="connsiteY377" fmla="*/ 5569058 h 6858000"/>
              <a:gd name="connsiteX378" fmla="*/ 3707782 w 7467600"/>
              <a:gd name="connsiteY378" fmla="*/ 5644908 h 6858000"/>
              <a:gd name="connsiteX379" fmla="*/ 3583827 w 7467600"/>
              <a:gd name="connsiteY379" fmla="*/ 6039215 h 6858000"/>
              <a:gd name="connsiteX380" fmla="*/ 3547861 w 7467600"/>
              <a:gd name="connsiteY380" fmla="*/ 6129609 h 6858000"/>
              <a:gd name="connsiteX381" fmla="*/ 3490905 w 7467600"/>
              <a:gd name="connsiteY381" fmla="*/ 6277660 h 6858000"/>
              <a:gd name="connsiteX382" fmla="*/ 3455859 w 7467600"/>
              <a:gd name="connsiteY382" fmla="*/ 6391301 h 6858000"/>
              <a:gd name="connsiteX383" fmla="*/ 3429112 w 7467600"/>
              <a:gd name="connsiteY383" fmla="*/ 6479469 h 6858000"/>
              <a:gd name="connsiteX384" fmla="*/ 3304862 w 7467600"/>
              <a:gd name="connsiteY384" fmla="*/ 6796476 h 6858000"/>
              <a:gd name="connsiteX385" fmla="*/ 3276071 w 7467600"/>
              <a:gd name="connsiteY385" fmla="*/ 6858000 h 6858000"/>
              <a:gd name="connsiteX386" fmla="*/ 3240805 w 7467600"/>
              <a:gd name="connsiteY386" fmla="*/ 6858000 h 6858000"/>
              <a:gd name="connsiteX387" fmla="*/ 3275917 w 7467600"/>
              <a:gd name="connsiteY387" fmla="*/ 6783192 h 6858000"/>
              <a:gd name="connsiteX388" fmla="*/ 3399358 w 7467600"/>
              <a:gd name="connsiteY388" fmla="*/ 6469011 h 6858000"/>
              <a:gd name="connsiteX389" fmla="*/ 3425650 w 7467600"/>
              <a:gd name="connsiteY389" fmla="*/ 6381333 h 6858000"/>
              <a:gd name="connsiteX390" fmla="*/ 3460661 w 7467600"/>
              <a:gd name="connsiteY390" fmla="*/ 6266763 h 6858000"/>
              <a:gd name="connsiteX391" fmla="*/ 3518021 w 7467600"/>
              <a:gd name="connsiteY391" fmla="*/ 6117298 h 6858000"/>
              <a:gd name="connsiteX392" fmla="*/ 3554035 w 7467600"/>
              <a:gd name="connsiteY392" fmla="*/ 6027832 h 6858000"/>
              <a:gd name="connsiteX393" fmla="*/ 3677174 w 7467600"/>
              <a:gd name="connsiteY393" fmla="*/ 5636351 h 6858000"/>
              <a:gd name="connsiteX394" fmla="*/ 3698819 w 7467600"/>
              <a:gd name="connsiteY394" fmla="*/ 5560503 h 6858000"/>
              <a:gd name="connsiteX395" fmla="*/ 3702094 w 7467600"/>
              <a:gd name="connsiteY395" fmla="*/ 5549194 h 6858000"/>
              <a:gd name="connsiteX396" fmla="*/ 3398355 w 7467600"/>
              <a:gd name="connsiteY396" fmla="*/ 6094603 h 6858000"/>
              <a:gd name="connsiteX397" fmla="*/ 3193941 w 7467600"/>
              <a:gd name="connsiteY397" fmla="*/ 6798775 h 6858000"/>
              <a:gd name="connsiteX398" fmla="*/ 3184140 w 7467600"/>
              <a:gd name="connsiteY398" fmla="*/ 6858000 h 6858000"/>
              <a:gd name="connsiteX399" fmla="*/ 3099978 w 7467600"/>
              <a:gd name="connsiteY399" fmla="*/ 6858000 h 6858000"/>
              <a:gd name="connsiteX400" fmla="*/ 3101556 w 7467600"/>
              <a:gd name="connsiteY400" fmla="*/ 6843337 h 6858000"/>
              <a:gd name="connsiteX401" fmla="*/ 3370162 w 7467600"/>
              <a:gd name="connsiteY401" fmla="*/ 5785550 h 6858000"/>
              <a:gd name="connsiteX402" fmla="*/ 3746477 w 7467600"/>
              <a:gd name="connsiteY402" fmla="*/ 5377889 h 6858000"/>
              <a:gd name="connsiteX403" fmla="*/ 3863399 w 7467600"/>
              <a:gd name="connsiteY403" fmla="*/ 5087257 h 6858000"/>
              <a:gd name="connsiteX404" fmla="*/ 3968712 w 7467600"/>
              <a:gd name="connsiteY404" fmla="*/ 4913989 h 6858000"/>
              <a:gd name="connsiteX405" fmla="*/ 2792390 w 7467600"/>
              <a:gd name="connsiteY405" fmla="*/ 5382974 h 6858000"/>
              <a:gd name="connsiteX406" fmla="*/ 2714982 w 7467600"/>
              <a:gd name="connsiteY406" fmla="*/ 5427051 h 6858000"/>
              <a:gd name="connsiteX407" fmla="*/ 2813361 w 7467600"/>
              <a:gd name="connsiteY407" fmla="*/ 6023912 h 6858000"/>
              <a:gd name="connsiteX408" fmla="*/ 2688430 w 7467600"/>
              <a:gd name="connsiteY408" fmla="*/ 6801564 h 6858000"/>
              <a:gd name="connsiteX409" fmla="*/ 2629626 w 7467600"/>
              <a:gd name="connsiteY409" fmla="*/ 6763394 h 6858000"/>
              <a:gd name="connsiteX410" fmla="*/ 2565328 w 7467600"/>
              <a:gd name="connsiteY410" fmla="*/ 5516399 h 6858000"/>
              <a:gd name="connsiteX411" fmla="*/ 1922999 w 7467600"/>
              <a:gd name="connsiteY411" fmla="*/ 5980343 h 6858000"/>
              <a:gd name="connsiteX412" fmla="*/ 1950261 w 7467600"/>
              <a:gd name="connsiteY412" fmla="*/ 6405858 h 6858000"/>
              <a:gd name="connsiteX413" fmla="*/ 2365554 w 7467600"/>
              <a:gd name="connsiteY413" fmla="*/ 6759107 h 6858000"/>
              <a:gd name="connsiteX414" fmla="*/ 2424142 w 7467600"/>
              <a:gd name="connsiteY414" fmla="*/ 6858000 h 6858000"/>
              <a:gd name="connsiteX415" fmla="*/ 2395994 w 7467600"/>
              <a:gd name="connsiteY415" fmla="*/ 6858000 h 6858000"/>
              <a:gd name="connsiteX416" fmla="*/ 2392863 w 7467600"/>
              <a:gd name="connsiteY416" fmla="*/ 6852964 h 6858000"/>
              <a:gd name="connsiteX417" fmla="*/ 2017589 w 7467600"/>
              <a:gd name="connsiteY417" fmla="*/ 6493982 h 6858000"/>
              <a:gd name="connsiteX418" fmla="*/ 2147336 w 7467600"/>
              <a:gd name="connsiteY418" fmla="*/ 6594052 h 6858000"/>
              <a:gd name="connsiteX419" fmla="*/ 2207047 w 7467600"/>
              <a:gd name="connsiteY419" fmla="*/ 6654540 h 6858000"/>
              <a:gd name="connsiteX420" fmla="*/ 2299106 w 7467600"/>
              <a:gd name="connsiteY420" fmla="*/ 6778931 h 6858000"/>
              <a:gd name="connsiteX421" fmla="*/ 2314430 w 7467600"/>
              <a:gd name="connsiteY421" fmla="*/ 6801144 h 6858000"/>
              <a:gd name="connsiteX422" fmla="*/ 2352406 w 7467600"/>
              <a:gd name="connsiteY422" fmla="*/ 6858000 h 6858000"/>
              <a:gd name="connsiteX423" fmla="*/ 2314492 w 7467600"/>
              <a:gd name="connsiteY423" fmla="*/ 6858000 h 6858000"/>
              <a:gd name="connsiteX424" fmla="*/ 2288095 w 7467600"/>
              <a:gd name="connsiteY424" fmla="*/ 6818030 h 6858000"/>
              <a:gd name="connsiteX425" fmla="*/ 2272768 w 7467600"/>
              <a:gd name="connsiteY425" fmla="*/ 6795822 h 6858000"/>
              <a:gd name="connsiteX426" fmla="*/ 2182715 w 7467600"/>
              <a:gd name="connsiteY426" fmla="*/ 6675071 h 6858000"/>
              <a:gd name="connsiteX427" fmla="*/ 2032061 w 7467600"/>
              <a:gd name="connsiteY427" fmla="*/ 6541380 h 6858000"/>
              <a:gd name="connsiteX428" fmla="*/ 2257220 w 7467600"/>
              <a:gd name="connsiteY428" fmla="*/ 6826257 h 6858000"/>
              <a:gd name="connsiteX429" fmla="*/ 2281324 w 7467600"/>
              <a:gd name="connsiteY429" fmla="*/ 6858000 h 6858000"/>
              <a:gd name="connsiteX430" fmla="*/ 2242860 w 7467600"/>
              <a:gd name="connsiteY430" fmla="*/ 6858000 h 6858000"/>
              <a:gd name="connsiteX431" fmla="*/ 2232818 w 7467600"/>
              <a:gd name="connsiteY431" fmla="*/ 6844926 h 6858000"/>
              <a:gd name="connsiteX432" fmla="*/ 1990172 w 7467600"/>
              <a:gd name="connsiteY432" fmla="*/ 6542121 h 6858000"/>
              <a:gd name="connsiteX433" fmla="*/ 2124090 w 7467600"/>
              <a:gd name="connsiteY433" fmla="*/ 6761017 h 6858000"/>
              <a:gd name="connsiteX434" fmla="*/ 2200380 w 7467600"/>
              <a:gd name="connsiteY434" fmla="*/ 6858000 h 6858000"/>
              <a:gd name="connsiteX435" fmla="*/ 2147507 w 7467600"/>
              <a:gd name="connsiteY435" fmla="*/ 6858000 h 6858000"/>
              <a:gd name="connsiteX436" fmla="*/ 2070668 w 7467600"/>
              <a:gd name="connsiteY436" fmla="*/ 6761520 h 6858000"/>
              <a:gd name="connsiteX437" fmla="*/ 1975142 w 7467600"/>
              <a:gd name="connsiteY437" fmla="*/ 6585570 h 6858000"/>
              <a:gd name="connsiteX438" fmla="*/ 2050035 w 7467600"/>
              <a:gd name="connsiteY438" fmla="*/ 6813345 h 6858000"/>
              <a:gd name="connsiteX439" fmla="*/ 2063025 w 7467600"/>
              <a:gd name="connsiteY439" fmla="*/ 6858000 h 6858000"/>
              <a:gd name="connsiteX440" fmla="*/ 2021675 w 7467600"/>
              <a:gd name="connsiteY440" fmla="*/ 6858000 h 6858000"/>
              <a:gd name="connsiteX441" fmla="*/ 2019308 w 7467600"/>
              <a:gd name="connsiteY441" fmla="*/ 6847118 h 6858000"/>
              <a:gd name="connsiteX442" fmla="*/ 1938835 w 7467600"/>
              <a:gd name="connsiteY442" fmla="*/ 6551160 h 6858000"/>
              <a:gd name="connsiteX443" fmla="*/ 1953230 w 7467600"/>
              <a:gd name="connsiteY443" fmla="*/ 6759699 h 6858000"/>
              <a:gd name="connsiteX444" fmla="*/ 1956763 w 7467600"/>
              <a:gd name="connsiteY444" fmla="*/ 6778191 h 6858000"/>
              <a:gd name="connsiteX445" fmla="*/ 1967925 w 7467600"/>
              <a:gd name="connsiteY445" fmla="*/ 6858000 h 6858000"/>
              <a:gd name="connsiteX446" fmla="*/ 1936622 w 7467600"/>
              <a:gd name="connsiteY446" fmla="*/ 6858000 h 6858000"/>
              <a:gd name="connsiteX447" fmla="*/ 1926261 w 7467600"/>
              <a:gd name="connsiteY447" fmla="*/ 6784064 h 6858000"/>
              <a:gd name="connsiteX448" fmla="*/ 1922724 w 7467600"/>
              <a:gd name="connsiteY448" fmla="*/ 6765577 h 6858000"/>
              <a:gd name="connsiteX449" fmla="*/ 1904650 w 7467600"/>
              <a:gd name="connsiteY449" fmla="*/ 6639616 h 6858000"/>
              <a:gd name="connsiteX450" fmla="*/ 1885273 w 7467600"/>
              <a:gd name="connsiteY450" fmla="*/ 6858000 h 6858000"/>
              <a:gd name="connsiteX451" fmla="*/ 1854363 w 7467600"/>
              <a:gd name="connsiteY451" fmla="*/ 6858000 h 6858000"/>
              <a:gd name="connsiteX452" fmla="*/ 1880391 w 7467600"/>
              <a:gd name="connsiteY452" fmla="*/ 6603796 h 6858000"/>
              <a:gd name="connsiteX453" fmla="*/ 1818273 w 7467600"/>
              <a:gd name="connsiteY453" fmla="*/ 6715729 h 6858000"/>
              <a:gd name="connsiteX454" fmla="*/ 1794691 w 7467600"/>
              <a:gd name="connsiteY454" fmla="*/ 6843239 h 6858000"/>
              <a:gd name="connsiteX455" fmla="*/ 1794914 w 7467600"/>
              <a:gd name="connsiteY455" fmla="*/ 6858000 h 6858000"/>
              <a:gd name="connsiteX456" fmla="*/ 1746128 w 7467600"/>
              <a:gd name="connsiteY456" fmla="*/ 6858000 h 6858000"/>
              <a:gd name="connsiteX457" fmla="*/ 1753934 w 7467600"/>
              <a:gd name="connsiteY457" fmla="*/ 6724796 h 6858000"/>
              <a:gd name="connsiteX458" fmla="*/ 1792053 w 7467600"/>
              <a:gd name="connsiteY458" fmla="*/ 6572396 h 6858000"/>
              <a:gd name="connsiteX459" fmla="*/ 1862248 w 7467600"/>
              <a:gd name="connsiteY459" fmla="*/ 6266397 h 6858000"/>
              <a:gd name="connsiteX460" fmla="*/ 1862250 w 7467600"/>
              <a:gd name="connsiteY460" fmla="*/ 6033531 h 6858000"/>
              <a:gd name="connsiteX461" fmla="*/ 1211999 w 7467600"/>
              <a:gd name="connsiteY461" fmla="*/ 6683610 h 6858000"/>
              <a:gd name="connsiteX462" fmla="*/ 1213266 w 7467600"/>
              <a:gd name="connsiteY462" fmla="*/ 6691947 h 6858000"/>
              <a:gd name="connsiteX463" fmla="*/ 1203370 w 7467600"/>
              <a:gd name="connsiteY463" fmla="*/ 6850676 h 6858000"/>
              <a:gd name="connsiteX464" fmla="*/ 1203671 w 7467600"/>
              <a:gd name="connsiteY464" fmla="*/ 6858000 h 6858000"/>
              <a:gd name="connsiteX465" fmla="*/ 1143180 w 7467600"/>
              <a:gd name="connsiteY465" fmla="*/ 6858000 h 6858000"/>
              <a:gd name="connsiteX466" fmla="*/ 1142176 w 7467600"/>
              <a:gd name="connsiteY466" fmla="*/ 6766045 h 6858000"/>
              <a:gd name="connsiteX467" fmla="*/ 1067484 w 7467600"/>
              <a:gd name="connsiteY467" fmla="*/ 6858000 h 6858000"/>
              <a:gd name="connsiteX468" fmla="*/ 953928 w 7467600"/>
              <a:gd name="connsiteY468" fmla="*/ 6858000 h 6858000"/>
              <a:gd name="connsiteX469" fmla="*/ 959715 w 7467600"/>
              <a:gd name="connsiteY469" fmla="*/ 6850185 h 6858000"/>
              <a:gd name="connsiteX470" fmla="*/ 1483788 w 7467600"/>
              <a:gd name="connsiteY470" fmla="*/ 6259174 h 6858000"/>
              <a:gd name="connsiteX471" fmla="*/ 1100671 w 7467600"/>
              <a:gd name="connsiteY471" fmla="*/ 6252137 h 6858000"/>
              <a:gd name="connsiteX472" fmla="*/ 1090144 w 7467600"/>
              <a:gd name="connsiteY472" fmla="*/ 6256748 h 6858000"/>
              <a:gd name="connsiteX473" fmla="*/ 1095872 w 7467600"/>
              <a:gd name="connsiteY473" fmla="*/ 6271892 h 6858000"/>
              <a:gd name="connsiteX474" fmla="*/ 262785 w 7467600"/>
              <a:gd name="connsiteY474" fmla="*/ 6845450 h 6858000"/>
              <a:gd name="connsiteX475" fmla="*/ 209968 w 7467600"/>
              <a:gd name="connsiteY475" fmla="*/ 6770713 h 6858000"/>
              <a:gd name="connsiteX476" fmla="*/ 873460 w 7467600"/>
              <a:gd name="connsiteY476" fmla="*/ 6253768 h 6858000"/>
              <a:gd name="connsiteX477" fmla="*/ 192686 w 7467600"/>
              <a:gd name="connsiteY477" fmla="*/ 5849257 h 6858000"/>
              <a:gd name="connsiteX478" fmla="*/ 4696 w 7467600"/>
              <a:gd name="connsiteY478" fmla="*/ 5697668 h 6858000"/>
              <a:gd name="connsiteX479" fmla="*/ 0 w 7467600"/>
              <a:gd name="connsiteY479" fmla="*/ 5689984 h 6858000"/>
              <a:gd name="connsiteX480" fmla="*/ 0 w 7467600"/>
              <a:gd name="connsiteY480" fmla="*/ 5513472 h 6858000"/>
              <a:gd name="connsiteX481" fmla="*/ 174101 w 7467600"/>
              <a:gd name="connsiteY481" fmla="*/ 5620277 h 6858000"/>
              <a:gd name="connsiteX482" fmla="*/ 891800 w 7467600"/>
              <a:gd name="connsiteY482" fmla="*/ 6036935 h 6858000"/>
              <a:gd name="connsiteX483" fmla="*/ 1072219 w 7467600"/>
              <a:gd name="connsiteY483" fmla="*/ 6169443 h 6858000"/>
              <a:gd name="connsiteX484" fmla="*/ 1074117 w 7467600"/>
              <a:gd name="connsiteY484" fmla="*/ 6170301 h 6858000"/>
              <a:gd name="connsiteX485" fmla="*/ 1083114 w 7467600"/>
              <a:gd name="connsiteY485" fmla="*/ 6174131 h 6858000"/>
              <a:gd name="connsiteX486" fmla="*/ 1543010 w 7467600"/>
              <a:gd name="connsiteY486" fmla="*/ 6191140 h 6858000"/>
              <a:gd name="connsiteX487" fmla="*/ 1551080 w 7467600"/>
              <a:gd name="connsiteY487" fmla="*/ 6195006 h 6858000"/>
              <a:gd name="connsiteX488" fmla="*/ 2345443 w 7467600"/>
              <a:gd name="connsiteY488" fmla="*/ 5549882 h 6858000"/>
              <a:gd name="connsiteX489" fmla="*/ 1721499 w 7467600"/>
              <a:gd name="connsiteY489" fmla="*/ 5599969 h 6858000"/>
              <a:gd name="connsiteX490" fmla="*/ 767716 w 7467600"/>
              <a:gd name="connsiteY490" fmla="*/ 5472768 h 6858000"/>
              <a:gd name="connsiteX491" fmla="*/ 722147 w 7467600"/>
              <a:gd name="connsiteY491" fmla="*/ 5393091 h 6858000"/>
              <a:gd name="connsiteX492" fmla="*/ 1485552 w 7467600"/>
              <a:gd name="connsiteY492" fmla="*/ 5313202 h 6858000"/>
              <a:gd name="connsiteX493" fmla="*/ 2143004 w 7467600"/>
              <a:gd name="connsiteY493" fmla="*/ 5402420 h 6858000"/>
              <a:gd name="connsiteX494" fmla="*/ 1933391 w 7467600"/>
              <a:gd name="connsiteY494" fmla="*/ 5156971 h 6858000"/>
              <a:gd name="connsiteX495" fmla="*/ 1827118 w 7467600"/>
              <a:gd name="connsiteY495" fmla="*/ 4968410 h 6858000"/>
              <a:gd name="connsiteX496" fmla="*/ 1837349 w 7467600"/>
              <a:gd name="connsiteY496" fmla="*/ 4956357 h 6858000"/>
              <a:gd name="connsiteX497" fmla="*/ 2162835 w 7467600"/>
              <a:gd name="connsiteY497" fmla="*/ 5187853 h 6858000"/>
              <a:gd name="connsiteX498" fmla="*/ 2257167 w 7467600"/>
              <a:gd name="connsiteY498" fmla="*/ 5462123 h 6858000"/>
              <a:gd name="connsiteX499" fmla="*/ 2261598 w 7467600"/>
              <a:gd name="connsiteY499" fmla="*/ 5467998 h 6858000"/>
              <a:gd name="connsiteX500" fmla="*/ 2437177 w 7467600"/>
              <a:gd name="connsiteY500" fmla="*/ 5479608 h 6858000"/>
              <a:gd name="connsiteX501" fmla="*/ 2445247 w 7467600"/>
              <a:gd name="connsiteY501" fmla="*/ 5483476 h 6858000"/>
              <a:gd name="connsiteX502" fmla="*/ 2743626 w 7467600"/>
              <a:gd name="connsiteY502" fmla="*/ 5304819 h 6858000"/>
              <a:gd name="connsiteX503" fmla="*/ 3048102 w 7467600"/>
              <a:gd name="connsiteY503" fmla="*/ 5150595 h 6858000"/>
              <a:gd name="connsiteX504" fmla="*/ 1799414 w 7467600"/>
              <a:gd name="connsiteY504" fmla="*/ 4694732 h 6858000"/>
              <a:gd name="connsiteX505" fmla="*/ 1771735 w 7467600"/>
              <a:gd name="connsiteY505" fmla="*/ 4619929 h 6858000"/>
              <a:gd name="connsiteX506" fmla="*/ 3104273 w 7467600"/>
              <a:gd name="connsiteY506" fmla="*/ 5076159 h 6858000"/>
              <a:gd name="connsiteX507" fmla="*/ 3113245 w 7467600"/>
              <a:gd name="connsiteY507" fmla="*/ 5090705 h 6858000"/>
              <a:gd name="connsiteX508" fmla="*/ 3126294 w 7467600"/>
              <a:gd name="connsiteY508" fmla="*/ 5114400 h 6858000"/>
              <a:gd name="connsiteX509" fmla="*/ 3937433 w 7467600"/>
              <a:gd name="connsiteY509" fmla="*/ 4830473 h 6858000"/>
              <a:gd name="connsiteX510" fmla="*/ 3590475 w 7467600"/>
              <a:gd name="connsiteY510" fmla="*/ 4597974 h 6858000"/>
              <a:gd name="connsiteX511" fmla="*/ 3100264 w 7467600"/>
              <a:gd name="connsiteY511" fmla="*/ 4579845 h 6858000"/>
              <a:gd name="connsiteX512" fmla="*/ 2183576 w 7467600"/>
              <a:gd name="connsiteY512" fmla="*/ 4227150 h 6858000"/>
              <a:gd name="connsiteX513" fmla="*/ 2151029 w 7467600"/>
              <a:gd name="connsiteY513" fmla="*/ 4146947 h 6858000"/>
              <a:gd name="connsiteX514" fmla="*/ 3563434 w 7467600"/>
              <a:gd name="connsiteY514" fmla="*/ 4469115 h 6858000"/>
              <a:gd name="connsiteX515" fmla="*/ 3177952 w 7467600"/>
              <a:gd name="connsiteY515" fmla="*/ 3657386 h 6858000"/>
              <a:gd name="connsiteX516" fmla="*/ 3189263 w 7467600"/>
              <a:gd name="connsiteY516" fmla="*/ 3625726 h 6858000"/>
              <a:gd name="connsiteX517" fmla="*/ 3560912 w 7467600"/>
              <a:gd name="connsiteY517" fmla="*/ 4079863 h 6858000"/>
              <a:gd name="connsiteX518" fmla="*/ 3626636 w 7467600"/>
              <a:gd name="connsiteY518" fmla="*/ 4512230 h 6858000"/>
              <a:gd name="connsiteX519" fmla="*/ 3653088 w 7467600"/>
              <a:gd name="connsiteY519" fmla="*/ 4521417 h 6858000"/>
              <a:gd name="connsiteX520" fmla="*/ 3988128 w 7467600"/>
              <a:gd name="connsiteY520" fmla="*/ 4817267 h 6858000"/>
              <a:gd name="connsiteX521" fmla="*/ 4830582 w 7467600"/>
              <a:gd name="connsiteY521" fmla="*/ 4676000 h 6858000"/>
              <a:gd name="connsiteX522" fmla="*/ 4830100 w 7467600"/>
              <a:gd name="connsiteY522" fmla="*/ 4675554 h 6858000"/>
              <a:gd name="connsiteX523" fmla="*/ 4036318 w 7467600"/>
              <a:gd name="connsiteY523" fmla="*/ 4147013 h 6858000"/>
              <a:gd name="connsiteX524" fmla="*/ 3432098 w 7467600"/>
              <a:gd name="connsiteY524" fmla="*/ 3537312 h 6858000"/>
              <a:gd name="connsiteX525" fmla="*/ 3446761 w 7467600"/>
              <a:gd name="connsiteY525" fmla="*/ 3461278 h 6858000"/>
              <a:gd name="connsiteX526" fmla="*/ 4419733 w 7467600"/>
              <a:gd name="connsiteY526" fmla="*/ 3963555 h 6858000"/>
              <a:gd name="connsiteX527" fmla="*/ 4781371 w 7467600"/>
              <a:gd name="connsiteY527" fmla="*/ 4458604 h 6858000"/>
              <a:gd name="connsiteX528" fmla="*/ 4780440 w 7467600"/>
              <a:gd name="connsiteY528" fmla="*/ 4470290 h 6858000"/>
              <a:gd name="connsiteX529" fmla="*/ 4898954 w 7467600"/>
              <a:gd name="connsiteY529" fmla="*/ 4662092 h 6858000"/>
              <a:gd name="connsiteX530" fmla="*/ 4900699 w 7467600"/>
              <a:gd name="connsiteY530" fmla="*/ 4670867 h 6858000"/>
              <a:gd name="connsiteX531" fmla="*/ 5714511 w 7467600"/>
              <a:gd name="connsiteY531" fmla="*/ 4663483 h 6858000"/>
              <a:gd name="connsiteX532" fmla="*/ 5464793 w 7467600"/>
              <a:gd name="connsiteY532" fmla="*/ 4393556 h 6858000"/>
              <a:gd name="connsiteX533" fmla="*/ 5461897 w 7467600"/>
              <a:gd name="connsiteY533" fmla="*/ 4390879 h 6858000"/>
              <a:gd name="connsiteX534" fmla="*/ 4294126 w 7467600"/>
              <a:gd name="connsiteY534" fmla="*/ 3303048 h 6858000"/>
              <a:gd name="connsiteX535" fmla="*/ 4305321 w 7467600"/>
              <a:gd name="connsiteY535" fmla="*/ 3256953 h 6858000"/>
              <a:gd name="connsiteX536" fmla="*/ 4949299 w 7467600"/>
              <a:gd name="connsiteY536" fmla="*/ 3766336 h 6858000"/>
              <a:gd name="connsiteX537" fmla="*/ 5291452 w 7467600"/>
              <a:gd name="connsiteY537" fmla="*/ 4076801 h 6858000"/>
              <a:gd name="connsiteX538" fmla="*/ 5434998 w 7467600"/>
              <a:gd name="connsiteY538" fmla="*/ 4254100 h 6858000"/>
              <a:gd name="connsiteX539" fmla="*/ 5351015 w 7467600"/>
              <a:gd name="connsiteY539" fmla="*/ 3760989 h 6858000"/>
              <a:gd name="connsiteX540" fmla="*/ 5413780 w 7467600"/>
              <a:gd name="connsiteY540" fmla="*/ 2966265 h 6858000"/>
              <a:gd name="connsiteX541" fmla="*/ 5425627 w 7467600"/>
              <a:gd name="connsiteY541" fmla="*/ 2954192 h 6858000"/>
              <a:gd name="connsiteX542" fmla="*/ 6604735 w 7467600"/>
              <a:gd name="connsiteY542" fmla="*/ 2041381 h 6858000"/>
              <a:gd name="connsiteX543" fmla="*/ 7204487 w 7467600"/>
              <a:gd name="connsiteY543" fmla="*/ 2742112 h 6858000"/>
              <a:gd name="connsiteX544" fmla="*/ 7131592 w 7467600"/>
              <a:gd name="connsiteY544" fmla="*/ 2672096 h 6858000"/>
              <a:gd name="connsiteX545" fmla="*/ 6996344 w 7467600"/>
              <a:gd name="connsiteY545" fmla="*/ 2518310 h 6858000"/>
              <a:gd name="connsiteX546" fmla="*/ 6735495 w 7467600"/>
              <a:gd name="connsiteY546" fmla="*/ 2196890 h 6858000"/>
              <a:gd name="connsiteX547" fmla="*/ 6721901 w 7467600"/>
              <a:gd name="connsiteY547" fmla="*/ 2179274 h 6858000"/>
              <a:gd name="connsiteX548" fmla="*/ 6604735 w 7467600"/>
              <a:gd name="connsiteY548" fmla="*/ 2041381 h 6858000"/>
              <a:gd name="connsiteX549" fmla="*/ 6591670 w 7467600"/>
              <a:gd name="connsiteY549" fmla="*/ 1988277 h 6858000"/>
              <a:gd name="connsiteX550" fmla="*/ 6747349 w 7467600"/>
              <a:gd name="connsiteY550" fmla="*/ 2160069 h 6858000"/>
              <a:gd name="connsiteX551" fmla="*/ 6760943 w 7467600"/>
              <a:gd name="connsiteY551" fmla="*/ 2177686 h 6858000"/>
              <a:gd name="connsiteX552" fmla="*/ 7021065 w 7467600"/>
              <a:gd name="connsiteY552" fmla="*/ 2498102 h 6858000"/>
              <a:gd name="connsiteX553" fmla="*/ 7155223 w 7467600"/>
              <a:gd name="connsiteY553" fmla="*/ 2650386 h 6858000"/>
              <a:gd name="connsiteX554" fmla="*/ 7203167 w 7467600"/>
              <a:gd name="connsiteY554" fmla="*/ 2697288 h 6858000"/>
              <a:gd name="connsiteX555" fmla="*/ 6937703 w 7467600"/>
              <a:gd name="connsiteY555" fmla="*/ 2321981 h 6858000"/>
              <a:gd name="connsiteX556" fmla="*/ 6591670 w 7467600"/>
              <a:gd name="connsiteY556" fmla="*/ 1988277 h 6858000"/>
              <a:gd name="connsiteX557" fmla="*/ 5798671 w 7467600"/>
              <a:gd name="connsiteY557" fmla="*/ 1981601 h 6858000"/>
              <a:gd name="connsiteX558" fmla="*/ 5754709 w 7467600"/>
              <a:gd name="connsiteY558" fmla="*/ 2071454 h 6858000"/>
              <a:gd name="connsiteX559" fmla="*/ 5763044 w 7467600"/>
              <a:gd name="connsiteY559" fmla="*/ 2842206 h 6858000"/>
              <a:gd name="connsiteX560" fmla="*/ 5764974 w 7467600"/>
              <a:gd name="connsiteY560" fmla="*/ 2799609 h 6858000"/>
              <a:gd name="connsiteX561" fmla="*/ 5767665 w 7467600"/>
              <a:gd name="connsiteY561" fmla="*/ 2666409 h 6858000"/>
              <a:gd name="connsiteX562" fmla="*/ 5763055 w 7467600"/>
              <a:gd name="connsiteY562" fmla="*/ 2579705 h 6858000"/>
              <a:gd name="connsiteX563" fmla="*/ 5758079 w 7467600"/>
              <a:gd name="connsiteY563" fmla="*/ 2492508 h 6858000"/>
              <a:gd name="connsiteX564" fmla="*/ 5779325 w 7467600"/>
              <a:gd name="connsiteY564" fmla="*/ 2197069 h 6858000"/>
              <a:gd name="connsiteX565" fmla="*/ 5798671 w 7467600"/>
              <a:gd name="connsiteY565" fmla="*/ 1981601 h 6858000"/>
              <a:gd name="connsiteX566" fmla="*/ 5829202 w 7467600"/>
              <a:gd name="connsiteY566" fmla="*/ 1971679 h 6858000"/>
              <a:gd name="connsiteX567" fmla="*/ 5809558 w 7467600"/>
              <a:gd name="connsiteY567" fmla="*/ 2198043 h 6858000"/>
              <a:gd name="connsiteX568" fmla="*/ 5788653 w 7467600"/>
              <a:gd name="connsiteY568" fmla="*/ 2489430 h 6858000"/>
              <a:gd name="connsiteX569" fmla="*/ 5793439 w 7467600"/>
              <a:gd name="connsiteY569" fmla="*/ 2575235 h 6858000"/>
              <a:gd name="connsiteX570" fmla="*/ 5796837 w 7467600"/>
              <a:gd name="connsiteY570" fmla="*/ 2637633 h 6858000"/>
              <a:gd name="connsiteX571" fmla="*/ 5818614 w 7467600"/>
              <a:gd name="connsiteY571" fmla="*/ 2473055 h 6858000"/>
              <a:gd name="connsiteX572" fmla="*/ 5829202 w 7467600"/>
              <a:gd name="connsiteY572" fmla="*/ 1971679 h 6858000"/>
              <a:gd name="connsiteX573" fmla="*/ 5911389 w 7467600"/>
              <a:gd name="connsiteY573" fmla="*/ 1898371 h 6858000"/>
              <a:gd name="connsiteX574" fmla="*/ 6237627 w 7467600"/>
              <a:gd name="connsiteY574" fmla="*/ 2231921 h 6858000"/>
              <a:gd name="connsiteX575" fmla="*/ 5911389 w 7467600"/>
              <a:gd name="connsiteY575" fmla="*/ 1898371 h 6858000"/>
              <a:gd name="connsiteX576" fmla="*/ 6944437 w 7467600"/>
              <a:gd name="connsiteY576" fmla="*/ 1575402 h 6858000"/>
              <a:gd name="connsiteX577" fmla="*/ 6304730 w 7467600"/>
              <a:gd name="connsiteY577" fmla="*/ 1766654 h 6858000"/>
              <a:gd name="connsiteX578" fmla="*/ 6944437 w 7467600"/>
              <a:gd name="connsiteY578" fmla="*/ 1575402 h 6858000"/>
              <a:gd name="connsiteX579" fmla="*/ 7019523 w 7467600"/>
              <a:gd name="connsiteY579" fmla="*/ 1519450 h 6858000"/>
              <a:gd name="connsiteX580" fmla="*/ 6298091 w 7467600"/>
              <a:gd name="connsiteY580" fmla="*/ 1737122 h 6858000"/>
              <a:gd name="connsiteX581" fmla="*/ 7019523 w 7467600"/>
              <a:gd name="connsiteY581" fmla="*/ 1519450 h 6858000"/>
              <a:gd name="connsiteX582" fmla="*/ 2399523 w 7467600"/>
              <a:gd name="connsiteY582" fmla="*/ 1428234 h 6858000"/>
              <a:gd name="connsiteX583" fmla="*/ 2224982 w 7467600"/>
              <a:gd name="connsiteY583" fmla="*/ 1826201 h 6858000"/>
              <a:gd name="connsiteX584" fmla="*/ 2096099 w 7467600"/>
              <a:gd name="connsiteY584" fmla="*/ 2345900 h 6858000"/>
              <a:gd name="connsiteX585" fmla="*/ 2283317 w 7467600"/>
              <a:gd name="connsiteY585" fmla="*/ 1796925 h 6858000"/>
              <a:gd name="connsiteX586" fmla="*/ 2399523 w 7467600"/>
              <a:gd name="connsiteY586" fmla="*/ 1428234 h 6858000"/>
              <a:gd name="connsiteX587" fmla="*/ 2448558 w 7467600"/>
              <a:gd name="connsiteY587" fmla="*/ 1373435 h 6858000"/>
              <a:gd name="connsiteX588" fmla="*/ 2312521 w 7467600"/>
              <a:gd name="connsiteY588" fmla="*/ 1806140 h 6858000"/>
              <a:gd name="connsiteX589" fmla="*/ 2127533 w 7467600"/>
              <a:gd name="connsiteY589" fmla="*/ 2348380 h 6858000"/>
              <a:gd name="connsiteX590" fmla="*/ 2358080 w 7467600"/>
              <a:gd name="connsiteY590" fmla="*/ 1866134 h 6858000"/>
              <a:gd name="connsiteX591" fmla="*/ 2407436 w 7467600"/>
              <a:gd name="connsiteY591" fmla="*/ 1651070 h 6858000"/>
              <a:gd name="connsiteX592" fmla="*/ 2448558 w 7467600"/>
              <a:gd name="connsiteY592" fmla="*/ 1373435 h 6858000"/>
              <a:gd name="connsiteX593" fmla="*/ 278707 w 7467600"/>
              <a:gd name="connsiteY593" fmla="*/ 1352270 h 6858000"/>
              <a:gd name="connsiteX594" fmla="*/ 321570 w 7467600"/>
              <a:gd name="connsiteY594" fmla="*/ 1861610 h 6858000"/>
              <a:gd name="connsiteX595" fmla="*/ 294281 w 7467600"/>
              <a:gd name="connsiteY595" fmla="*/ 1440658 h 6858000"/>
              <a:gd name="connsiteX596" fmla="*/ 278707 w 7467600"/>
              <a:gd name="connsiteY596" fmla="*/ 1352270 h 6858000"/>
              <a:gd name="connsiteX597" fmla="*/ 1423821 w 7467600"/>
              <a:gd name="connsiteY597" fmla="*/ 1351958 h 6858000"/>
              <a:gd name="connsiteX598" fmla="*/ 1638521 w 7467600"/>
              <a:gd name="connsiteY598" fmla="*/ 1908470 h 6858000"/>
              <a:gd name="connsiteX599" fmla="*/ 1754199 w 7467600"/>
              <a:gd name="connsiteY599" fmla="*/ 2149284 h 6858000"/>
              <a:gd name="connsiteX600" fmla="*/ 1908359 w 7467600"/>
              <a:gd name="connsiteY600" fmla="*/ 2364988 h 6858000"/>
              <a:gd name="connsiteX601" fmla="*/ 1647661 w 7467600"/>
              <a:gd name="connsiteY601" fmla="*/ 1825945 h 6858000"/>
              <a:gd name="connsiteX602" fmla="*/ 1423821 w 7467600"/>
              <a:gd name="connsiteY602" fmla="*/ 1351958 h 6858000"/>
              <a:gd name="connsiteX603" fmla="*/ 1431890 w 7467600"/>
              <a:gd name="connsiteY603" fmla="*/ 1306475 h 6858000"/>
              <a:gd name="connsiteX604" fmla="*/ 1507597 w 7467600"/>
              <a:gd name="connsiteY604" fmla="*/ 1446132 h 6858000"/>
              <a:gd name="connsiteX605" fmla="*/ 1674586 w 7467600"/>
              <a:gd name="connsiteY605" fmla="*/ 1813832 h 6858000"/>
              <a:gd name="connsiteX606" fmla="*/ 1815950 w 7467600"/>
              <a:gd name="connsiteY606" fmla="*/ 2128564 h 6858000"/>
              <a:gd name="connsiteX607" fmla="*/ 1984242 w 7467600"/>
              <a:gd name="connsiteY607" fmla="*/ 2430829 h 6858000"/>
              <a:gd name="connsiteX608" fmla="*/ 2014023 w 7467600"/>
              <a:gd name="connsiteY608" fmla="*/ 2450995 h 6858000"/>
              <a:gd name="connsiteX609" fmla="*/ 1747337 w 7467600"/>
              <a:gd name="connsiteY609" fmla="*/ 1855264 h 6858000"/>
              <a:gd name="connsiteX610" fmla="*/ 1533749 w 7467600"/>
              <a:gd name="connsiteY610" fmla="*/ 1478656 h 6858000"/>
              <a:gd name="connsiteX611" fmla="*/ 1431890 w 7467600"/>
              <a:gd name="connsiteY611" fmla="*/ 1306475 h 6858000"/>
              <a:gd name="connsiteX612" fmla="*/ 5052692 w 7467600"/>
              <a:gd name="connsiteY612" fmla="*/ 1292994 h 6858000"/>
              <a:gd name="connsiteX613" fmla="*/ 5200661 w 7467600"/>
              <a:gd name="connsiteY613" fmla="*/ 1635186 h 6858000"/>
              <a:gd name="connsiteX614" fmla="*/ 5297138 w 7467600"/>
              <a:gd name="connsiteY614" fmla="*/ 1906351 h 6858000"/>
              <a:gd name="connsiteX615" fmla="*/ 5052692 w 7467600"/>
              <a:gd name="connsiteY615" fmla="*/ 1292994 h 6858000"/>
              <a:gd name="connsiteX616" fmla="*/ 5009948 w 7467600"/>
              <a:gd name="connsiteY616" fmla="*/ 1273619 h 6858000"/>
              <a:gd name="connsiteX617" fmla="*/ 5121777 w 7467600"/>
              <a:gd name="connsiteY617" fmla="*/ 1654213 h 6858000"/>
              <a:gd name="connsiteX618" fmla="*/ 5293545 w 7467600"/>
              <a:gd name="connsiteY618" fmla="*/ 2072247 h 6858000"/>
              <a:gd name="connsiteX619" fmla="*/ 5294042 w 7467600"/>
              <a:gd name="connsiteY619" fmla="*/ 2065019 h 6858000"/>
              <a:gd name="connsiteX620" fmla="*/ 5171936 w 7467600"/>
              <a:gd name="connsiteY620" fmla="*/ 1647613 h 6858000"/>
              <a:gd name="connsiteX621" fmla="*/ 5009948 w 7467600"/>
              <a:gd name="connsiteY621" fmla="*/ 1273619 h 6858000"/>
              <a:gd name="connsiteX622" fmla="*/ 655236 w 7467600"/>
              <a:gd name="connsiteY622" fmla="*/ 1268632 h 6858000"/>
              <a:gd name="connsiteX623" fmla="*/ 839521 w 7467600"/>
              <a:gd name="connsiteY623" fmla="*/ 1685315 h 6858000"/>
              <a:gd name="connsiteX624" fmla="*/ 1109416 w 7467600"/>
              <a:gd name="connsiteY624" fmla="*/ 2061663 h 6858000"/>
              <a:gd name="connsiteX625" fmla="*/ 1298300 w 7467600"/>
              <a:gd name="connsiteY625" fmla="*/ 2247742 h 6858000"/>
              <a:gd name="connsiteX626" fmla="*/ 1125871 w 7467600"/>
              <a:gd name="connsiteY626" fmla="*/ 1989513 h 6858000"/>
              <a:gd name="connsiteX627" fmla="*/ 981574 w 7467600"/>
              <a:gd name="connsiteY627" fmla="*/ 1783157 h 6858000"/>
              <a:gd name="connsiteX628" fmla="*/ 922198 w 7467600"/>
              <a:gd name="connsiteY628" fmla="*/ 1677437 h 6858000"/>
              <a:gd name="connsiteX629" fmla="*/ 869293 w 7467600"/>
              <a:gd name="connsiteY629" fmla="*/ 1583214 h 6858000"/>
              <a:gd name="connsiteX630" fmla="*/ 751431 w 7467600"/>
              <a:gd name="connsiteY630" fmla="*/ 1405731 h 6858000"/>
              <a:gd name="connsiteX631" fmla="*/ 655236 w 7467600"/>
              <a:gd name="connsiteY631" fmla="*/ 1268632 h 6858000"/>
              <a:gd name="connsiteX632" fmla="*/ 6516292 w 7467600"/>
              <a:gd name="connsiteY632" fmla="*/ 1263064 h 6858000"/>
              <a:gd name="connsiteX633" fmla="*/ 5736320 w 7467600"/>
              <a:gd name="connsiteY633" fmla="*/ 1501803 h 6858000"/>
              <a:gd name="connsiteX634" fmla="*/ 6516292 w 7467600"/>
              <a:gd name="connsiteY634" fmla="*/ 1263064 h 6858000"/>
              <a:gd name="connsiteX635" fmla="*/ 291466 w 7467600"/>
              <a:gd name="connsiteY635" fmla="*/ 1250369 h 6858000"/>
              <a:gd name="connsiteX636" fmla="*/ 323180 w 7467600"/>
              <a:gd name="connsiteY636" fmla="*/ 1435283 h 6858000"/>
              <a:gd name="connsiteX637" fmla="*/ 349381 w 7467600"/>
              <a:gd name="connsiteY637" fmla="*/ 1875041 h 6858000"/>
              <a:gd name="connsiteX638" fmla="*/ 374363 w 7467600"/>
              <a:gd name="connsiteY638" fmla="*/ 1506494 h 6858000"/>
              <a:gd name="connsiteX639" fmla="*/ 302168 w 7467600"/>
              <a:gd name="connsiteY639" fmla="*/ 1274495 h 6858000"/>
              <a:gd name="connsiteX640" fmla="*/ 291466 w 7467600"/>
              <a:gd name="connsiteY640" fmla="*/ 1250369 h 6858000"/>
              <a:gd name="connsiteX641" fmla="*/ 678222 w 7467600"/>
              <a:gd name="connsiteY641" fmla="*/ 1248670 h 6858000"/>
              <a:gd name="connsiteX642" fmla="*/ 775536 w 7467600"/>
              <a:gd name="connsiteY642" fmla="*/ 1388015 h 6858000"/>
              <a:gd name="connsiteX643" fmla="*/ 894529 w 7467600"/>
              <a:gd name="connsiteY643" fmla="*/ 1567739 h 6858000"/>
              <a:gd name="connsiteX644" fmla="*/ 948000 w 7467600"/>
              <a:gd name="connsiteY644" fmla="*/ 1663088 h 6858000"/>
              <a:gd name="connsiteX645" fmla="*/ 1006812 w 7467600"/>
              <a:gd name="connsiteY645" fmla="*/ 1767683 h 6858000"/>
              <a:gd name="connsiteX646" fmla="*/ 1149133 w 7467600"/>
              <a:gd name="connsiteY646" fmla="*/ 1971513 h 6858000"/>
              <a:gd name="connsiteX647" fmla="*/ 1333952 w 7467600"/>
              <a:gd name="connsiteY647" fmla="*/ 2251620 h 6858000"/>
              <a:gd name="connsiteX648" fmla="*/ 1337329 w 7467600"/>
              <a:gd name="connsiteY648" fmla="*/ 2258350 h 6858000"/>
              <a:gd name="connsiteX649" fmla="*/ 1014726 w 7467600"/>
              <a:gd name="connsiteY649" fmla="*/ 1615556 h 6858000"/>
              <a:gd name="connsiteX650" fmla="*/ 678222 w 7467600"/>
              <a:gd name="connsiteY650" fmla="*/ 1248670 h 6858000"/>
              <a:gd name="connsiteX651" fmla="*/ 6691602 w 7467600"/>
              <a:gd name="connsiteY651" fmla="*/ 1140573 h 6858000"/>
              <a:gd name="connsiteX652" fmla="*/ 6571100 w 7467600"/>
              <a:gd name="connsiteY652" fmla="*/ 1183662 h 6858000"/>
              <a:gd name="connsiteX653" fmla="*/ 6241687 w 7467600"/>
              <a:gd name="connsiteY653" fmla="*/ 1257600 h 6858000"/>
              <a:gd name="connsiteX654" fmla="*/ 5693009 w 7467600"/>
              <a:gd name="connsiteY654" fmla="*/ 1478256 h 6858000"/>
              <a:gd name="connsiteX655" fmla="*/ 6548420 w 7467600"/>
              <a:gd name="connsiteY655" fmla="*/ 1214599 h 6858000"/>
              <a:gd name="connsiteX656" fmla="*/ 6605473 w 7467600"/>
              <a:gd name="connsiteY656" fmla="*/ 1184686 h 6858000"/>
              <a:gd name="connsiteX657" fmla="*/ 6691602 w 7467600"/>
              <a:gd name="connsiteY657" fmla="*/ 1140573 h 6858000"/>
              <a:gd name="connsiteX658" fmla="*/ 4002475 w 7467600"/>
              <a:gd name="connsiteY658" fmla="*/ 1037802 h 6858000"/>
              <a:gd name="connsiteX659" fmla="*/ 4000324 w 7467600"/>
              <a:gd name="connsiteY659" fmla="*/ 1039362 h 6858000"/>
              <a:gd name="connsiteX660" fmla="*/ 4002862 w 7467600"/>
              <a:gd name="connsiteY660" fmla="*/ 1042866 h 6858000"/>
              <a:gd name="connsiteX661" fmla="*/ 4002475 w 7467600"/>
              <a:gd name="connsiteY661" fmla="*/ 1037802 h 6858000"/>
              <a:gd name="connsiteX662" fmla="*/ 506322 w 7467600"/>
              <a:gd name="connsiteY662" fmla="*/ 1020997 h 6858000"/>
              <a:gd name="connsiteX663" fmla="*/ 533068 w 7467600"/>
              <a:gd name="connsiteY663" fmla="*/ 1029409 h 6858000"/>
              <a:gd name="connsiteX664" fmla="*/ 1232525 w 7467600"/>
              <a:gd name="connsiteY664" fmla="*/ 1804675 h 6858000"/>
              <a:gd name="connsiteX665" fmla="*/ 1388858 w 7467600"/>
              <a:gd name="connsiteY665" fmla="*/ 2368011 h 6858000"/>
              <a:gd name="connsiteX666" fmla="*/ 1384098 w 7467600"/>
              <a:gd name="connsiteY666" fmla="*/ 2378125 h 6858000"/>
              <a:gd name="connsiteX667" fmla="*/ 1425393 w 7467600"/>
              <a:gd name="connsiteY667" fmla="*/ 2589124 h 6858000"/>
              <a:gd name="connsiteX668" fmla="*/ 1424001 w 7467600"/>
              <a:gd name="connsiteY668" fmla="*/ 2597541 h 6858000"/>
              <a:gd name="connsiteX669" fmla="*/ 2152729 w 7467600"/>
              <a:gd name="connsiteY669" fmla="*/ 2864487 h 6858000"/>
              <a:gd name="connsiteX670" fmla="*/ 2020609 w 7467600"/>
              <a:gd name="connsiteY670" fmla="*/ 2539671 h 6858000"/>
              <a:gd name="connsiteX671" fmla="*/ 2018920 w 7467600"/>
              <a:gd name="connsiteY671" fmla="*/ 2536309 h 6858000"/>
              <a:gd name="connsiteX672" fmla="*/ 1342441 w 7467600"/>
              <a:gd name="connsiteY672" fmla="*/ 1173017 h 6858000"/>
              <a:gd name="connsiteX673" fmla="*/ 1367925 w 7467600"/>
              <a:gd name="connsiteY673" fmla="*/ 1135648 h 6858000"/>
              <a:gd name="connsiteX674" fmla="*/ 1771401 w 7467600"/>
              <a:gd name="connsiteY674" fmla="*/ 1806673 h 6858000"/>
              <a:gd name="connsiteX675" fmla="*/ 1972385 w 7467600"/>
              <a:gd name="connsiteY675" fmla="*/ 2198735 h 6858000"/>
              <a:gd name="connsiteX676" fmla="*/ 2040892 w 7467600"/>
              <a:gd name="connsiteY676" fmla="*/ 2405205 h 6858000"/>
              <a:gd name="connsiteX677" fmla="*/ 2131689 w 7467600"/>
              <a:gd name="connsiteY677" fmla="*/ 1936926 h 6858000"/>
              <a:gd name="connsiteX678" fmla="*/ 2454820 w 7467600"/>
              <a:gd name="connsiteY678" fmla="*/ 1248808 h 6858000"/>
              <a:gd name="connsiteX679" fmla="*/ 2492512 w 7467600"/>
              <a:gd name="connsiteY679" fmla="*/ 1302920 h 6858000"/>
              <a:gd name="connsiteX680" fmla="*/ 2081216 w 7467600"/>
              <a:gd name="connsiteY680" fmla="*/ 2527513 h 6858000"/>
              <a:gd name="connsiteX681" fmla="*/ 2081211 w 7467600"/>
              <a:gd name="connsiteY681" fmla="*/ 2528916 h 6858000"/>
              <a:gd name="connsiteX682" fmla="*/ 2199067 w 7467600"/>
              <a:gd name="connsiteY682" fmla="*/ 2884061 h 6858000"/>
              <a:gd name="connsiteX683" fmla="*/ 3192586 w 7467600"/>
              <a:gd name="connsiteY683" fmla="*/ 3411496 h 6858000"/>
              <a:gd name="connsiteX684" fmla="*/ 3182620 w 7467600"/>
              <a:gd name="connsiteY684" fmla="*/ 3483279 h 6858000"/>
              <a:gd name="connsiteX685" fmla="*/ 2435119 w 7467600"/>
              <a:gd name="connsiteY685" fmla="*/ 3080173 h 6858000"/>
              <a:gd name="connsiteX686" fmla="*/ 2410152 w 7467600"/>
              <a:gd name="connsiteY686" fmla="*/ 3063751 h 6858000"/>
              <a:gd name="connsiteX687" fmla="*/ 2408099 w 7467600"/>
              <a:gd name="connsiteY687" fmla="*/ 3064403 h 6858000"/>
              <a:gd name="connsiteX688" fmla="*/ 2407218 w 7467600"/>
              <a:gd name="connsiteY688" fmla="*/ 3070324 h 6858000"/>
              <a:gd name="connsiteX689" fmla="*/ 2380138 w 7467600"/>
              <a:gd name="connsiteY689" fmla="*/ 3099341 h 6858000"/>
              <a:gd name="connsiteX690" fmla="*/ 1765923 w 7467600"/>
              <a:gd name="connsiteY690" fmla="*/ 3581043 h 6858000"/>
              <a:gd name="connsiteX691" fmla="*/ 1702258 w 7467600"/>
              <a:gd name="connsiteY691" fmla="*/ 3612286 h 6858000"/>
              <a:gd name="connsiteX692" fmla="*/ 1538370 w 7467600"/>
              <a:gd name="connsiteY692" fmla="*/ 3811804 h 6858000"/>
              <a:gd name="connsiteX693" fmla="*/ 542867 w 7467600"/>
              <a:gd name="connsiteY693" fmla="*/ 4944092 h 6858000"/>
              <a:gd name="connsiteX694" fmla="*/ 515800 w 7467600"/>
              <a:gd name="connsiteY694" fmla="*/ 4862180 h 6858000"/>
              <a:gd name="connsiteX695" fmla="*/ 909145 w 7467600"/>
              <a:gd name="connsiteY695" fmla="*/ 4199225 h 6858000"/>
              <a:gd name="connsiteX696" fmla="*/ 1214067 w 7467600"/>
              <a:gd name="connsiteY696" fmla="*/ 3908561 h 6858000"/>
              <a:gd name="connsiteX697" fmla="*/ 640967 w 7467600"/>
              <a:gd name="connsiteY697" fmla="*/ 4105601 h 6858000"/>
              <a:gd name="connsiteX698" fmla="*/ 112563 w 7467600"/>
              <a:gd name="connsiteY698" fmla="*/ 4396952 h 6858000"/>
              <a:gd name="connsiteX699" fmla="*/ 0 w 7467600"/>
              <a:gd name="connsiteY699" fmla="*/ 4466006 h 6858000"/>
              <a:gd name="connsiteX700" fmla="*/ 0 w 7467600"/>
              <a:gd name="connsiteY700" fmla="*/ 4233763 h 6858000"/>
              <a:gd name="connsiteX701" fmla="*/ 36881 w 7467600"/>
              <a:gd name="connsiteY701" fmla="*/ 4200118 h 6858000"/>
              <a:gd name="connsiteX702" fmla="*/ 910534 w 7467600"/>
              <a:gd name="connsiteY702" fmla="*/ 3629753 h 6858000"/>
              <a:gd name="connsiteX703" fmla="*/ 1578717 w 7467600"/>
              <a:gd name="connsiteY703" fmla="*/ 3575982 h 6858000"/>
              <a:gd name="connsiteX704" fmla="*/ 2338780 w 7467600"/>
              <a:gd name="connsiteY704" fmla="*/ 3033725 h 6858000"/>
              <a:gd name="connsiteX705" fmla="*/ 1807991 w 7467600"/>
              <a:gd name="connsiteY705" fmla="*/ 2807184 h 6858000"/>
              <a:gd name="connsiteX706" fmla="*/ 1416358 w 7467600"/>
              <a:gd name="connsiteY706" fmla="*/ 3112571 h 6858000"/>
              <a:gd name="connsiteX707" fmla="*/ 939066 w 7467600"/>
              <a:gd name="connsiteY707" fmla="*/ 3378798 h 6858000"/>
              <a:gd name="connsiteX708" fmla="*/ 115099 w 7467600"/>
              <a:gd name="connsiteY708" fmla="*/ 3607650 h 6858000"/>
              <a:gd name="connsiteX709" fmla="*/ 97284 w 7467600"/>
              <a:gd name="connsiteY709" fmla="*/ 3520393 h 6858000"/>
              <a:gd name="connsiteX710" fmla="*/ 922050 w 7467600"/>
              <a:gd name="connsiteY710" fmla="*/ 3074867 h 6858000"/>
              <a:gd name="connsiteX711" fmla="*/ 1405265 w 7467600"/>
              <a:gd name="connsiteY711" fmla="*/ 3016319 h 6858000"/>
              <a:gd name="connsiteX712" fmla="*/ 1407512 w 7467600"/>
              <a:gd name="connsiteY712" fmla="*/ 3018001 h 6858000"/>
              <a:gd name="connsiteX713" fmla="*/ 1726266 w 7467600"/>
              <a:gd name="connsiteY713" fmla="*/ 2777274 h 6858000"/>
              <a:gd name="connsiteX714" fmla="*/ 625390 w 7467600"/>
              <a:gd name="connsiteY714" fmla="*/ 2514541 h 6858000"/>
              <a:gd name="connsiteX715" fmla="*/ 619799 w 7467600"/>
              <a:gd name="connsiteY715" fmla="*/ 2527180 h 6858000"/>
              <a:gd name="connsiteX716" fmla="*/ 310030 w 7467600"/>
              <a:gd name="connsiteY716" fmla="*/ 2771818 h 6858000"/>
              <a:gd name="connsiteX717" fmla="*/ 173877 w 7467600"/>
              <a:gd name="connsiteY717" fmla="*/ 2937056 h 6858000"/>
              <a:gd name="connsiteX718" fmla="*/ 77889 w 7467600"/>
              <a:gd name="connsiteY718" fmla="*/ 3138440 h 6858000"/>
              <a:gd name="connsiteX719" fmla="*/ 0 w 7467600"/>
              <a:gd name="connsiteY719" fmla="*/ 3271395 h 6858000"/>
              <a:gd name="connsiteX720" fmla="*/ 0 w 7467600"/>
              <a:gd name="connsiteY720" fmla="*/ 3153002 h 6858000"/>
              <a:gd name="connsiteX721" fmla="*/ 2386 w 7467600"/>
              <a:gd name="connsiteY721" fmla="*/ 3149203 h 6858000"/>
              <a:gd name="connsiteX722" fmla="*/ 89753 w 7467600"/>
              <a:gd name="connsiteY722" fmla="*/ 2987702 h 6858000"/>
              <a:gd name="connsiteX723" fmla="*/ 76869 w 7467600"/>
              <a:gd name="connsiteY723" fmla="*/ 3005404 h 6858000"/>
              <a:gd name="connsiteX724" fmla="*/ 32049 w 7467600"/>
              <a:gd name="connsiteY724" fmla="*/ 3065814 h 6858000"/>
              <a:gd name="connsiteX725" fmla="*/ 0 w 7467600"/>
              <a:gd name="connsiteY725" fmla="*/ 3108744 h 6858000"/>
              <a:gd name="connsiteX726" fmla="*/ 0 w 7467600"/>
              <a:gd name="connsiteY726" fmla="*/ 3058059 h 6858000"/>
              <a:gd name="connsiteX727" fmla="*/ 7610 w 7467600"/>
              <a:gd name="connsiteY727" fmla="*/ 3047889 h 6858000"/>
              <a:gd name="connsiteX728" fmla="*/ 52419 w 7467600"/>
              <a:gd name="connsiteY728" fmla="*/ 2987479 h 6858000"/>
              <a:gd name="connsiteX729" fmla="*/ 59142 w 7467600"/>
              <a:gd name="connsiteY729" fmla="*/ 2978488 h 6858000"/>
              <a:gd name="connsiteX730" fmla="*/ 0 w 7467600"/>
              <a:gd name="connsiteY730" fmla="*/ 3015334 h 6858000"/>
              <a:gd name="connsiteX731" fmla="*/ 0 w 7467600"/>
              <a:gd name="connsiteY731" fmla="*/ 2914286 h 6858000"/>
              <a:gd name="connsiteX732" fmla="*/ 36383 w 7467600"/>
              <a:gd name="connsiteY732" fmla="*/ 2901128 h 6858000"/>
              <a:gd name="connsiteX733" fmla="*/ 156329 w 7467600"/>
              <a:gd name="connsiteY733" fmla="*/ 2840533 h 6858000"/>
              <a:gd name="connsiteX734" fmla="*/ 358355 w 7467600"/>
              <a:gd name="connsiteY734" fmla="*/ 2620471 h 6858000"/>
              <a:gd name="connsiteX735" fmla="*/ 510577 w 7467600"/>
              <a:gd name="connsiteY735" fmla="*/ 2501244 h 6858000"/>
              <a:gd name="connsiteX736" fmla="*/ 211967 w 7467600"/>
              <a:gd name="connsiteY736" fmla="*/ 2479171 h 6858000"/>
              <a:gd name="connsiteX737" fmla="*/ 0 w 7467600"/>
              <a:gd name="connsiteY737" fmla="*/ 2476398 h 6858000"/>
              <a:gd name="connsiteX738" fmla="*/ 0 w 7467600"/>
              <a:gd name="connsiteY738" fmla="*/ 2389189 h 6858000"/>
              <a:gd name="connsiteX739" fmla="*/ 103062 w 7467600"/>
              <a:gd name="connsiteY739" fmla="*/ 2389518 h 6858000"/>
              <a:gd name="connsiteX740" fmla="*/ 510734 w 7467600"/>
              <a:gd name="connsiteY740" fmla="*/ 2416201 h 6858000"/>
              <a:gd name="connsiteX741" fmla="*/ 279257 w 7467600"/>
              <a:gd name="connsiteY741" fmla="*/ 2092102 h 6858000"/>
              <a:gd name="connsiteX742" fmla="*/ 65265 w 7467600"/>
              <a:gd name="connsiteY742" fmla="*/ 2006049 h 6858000"/>
              <a:gd name="connsiteX743" fmla="*/ 0 w 7467600"/>
              <a:gd name="connsiteY743" fmla="*/ 1982532 h 6858000"/>
              <a:gd name="connsiteX744" fmla="*/ 0 w 7467600"/>
              <a:gd name="connsiteY744" fmla="*/ 1912789 h 6858000"/>
              <a:gd name="connsiteX745" fmla="*/ 97460 w 7467600"/>
              <a:gd name="connsiteY745" fmla="*/ 1953725 h 6858000"/>
              <a:gd name="connsiteX746" fmla="*/ 221272 w 7467600"/>
              <a:gd name="connsiteY746" fmla="*/ 1980766 h 6858000"/>
              <a:gd name="connsiteX747" fmla="*/ 116765 w 7467600"/>
              <a:gd name="connsiteY747" fmla="*/ 1911033 h 6858000"/>
              <a:gd name="connsiteX748" fmla="*/ 16405 w 7467600"/>
              <a:gd name="connsiteY748" fmla="*/ 1803412 h 6858000"/>
              <a:gd name="connsiteX749" fmla="*/ 0 w 7467600"/>
              <a:gd name="connsiteY749" fmla="*/ 1784777 h 6858000"/>
              <a:gd name="connsiteX750" fmla="*/ 0 w 7467600"/>
              <a:gd name="connsiteY750" fmla="*/ 1740082 h 6858000"/>
              <a:gd name="connsiteX751" fmla="*/ 39394 w 7467600"/>
              <a:gd name="connsiteY751" fmla="*/ 1784856 h 6858000"/>
              <a:gd name="connsiteX752" fmla="*/ 135813 w 7467600"/>
              <a:gd name="connsiteY752" fmla="*/ 1888838 h 6858000"/>
              <a:gd name="connsiteX753" fmla="*/ 242575 w 7467600"/>
              <a:gd name="connsiteY753" fmla="*/ 1958841 h 6858000"/>
              <a:gd name="connsiteX754" fmla="*/ 82197 w 7467600"/>
              <a:gd name="connsiteY754" fmla="*/ 1754826 h 6858000"/>
              <a:gd name="connsiteX755" fmla="*/ 0 w 7467600"/>
              <a:gd name="connsiteY755" fmla="*/ 1679650 h 6858000"/>
              <a:gd name="connsiteX756" fmla="*/ 0 w 7467600"/>
              <a:gd name="connsiteY756" fmla="*/ 1602463 h 6858000"/>
              <a:gd name="connsiteX757" fmla="*/ 84689 w 7467600"/>
              <a:gd name="connsiteY757" fmla="*/ 1677442 h 6858000"/>
              <a:gd name="connsiteX758" fmla="*/ 298437 w 7467600"/>
              <a:gd name="connsiteY758" fmla="*/ 1968019 h 6858000"/>
              <a:gd name="connsiteX759" fmla="*/ 227269 w 7467600"/>
              <a:gd name="connsiteY759" fmla="*/ 1114064 h 6858000"/>
              <a:gd name="connsiteX760" fmla="*/ 248003 w 7467600"/>
              <a:gd name="connsiteY760" fmla="*/ 1089613 h 6858000"/>
              <a:gd name="connsiteX761" fmla="*/ 427020 w 7467600"/>
              <a:gd name="connsiteY761" fmla="*/ 1619803 h 6858000"/>
              <a:gd name="connsiteX762" fmla="*/ 340345 w 7467600"/>
              <a:gd name="connsiteY762" fmla="*/ 2027739 h 6858000"/>
              <a:gd name="connsiteX763" fmla="*/ 360865 w 7467600"/>
              <a:gd name="connsiteY763" fmla="*/ 2044827 h 6858000"/>
              <a:gd name="connsiteX764" fmla="*/ 560414 w 7467600"/>
              <a:gd name="connsiteY764" fmla="*/ 2421457 h 6858000"/>
              <a:gd name="connsiteX765" fmla="*/ 1359703 w 7467600"/>
              <a:gd name="connsiteY765" fmla="*/ 2578554 h 6858000"/>
              <a:gd name="connsiteX766" fmla="*/ 1359422 w 7467600"/>
              <a:gd name="connsiteY766" fmla="*/ 2577994 h 6858000"/>
              <a:gd name="connsiteX767" fmla="*/ 828701 w 7467600"/>
              <a:gd name="connsiteY767" fmla="*/ 1839520 h 6858000"/>
              <a:gd name="connsiteX768" fmla="*/ 494427 w 7467600"/>
              <a:gd name="connsiteY768" fmla="*/ 1092333 h 6858000"/>
              <a:gd name="connsiteX769" fmla="*/ 506322 w 7467600"/>
              <a:gd name="connsiteY769" fmla="*/ 1020997 h 6858000"/>
              <a:gd name="connsiteX770" fmla="*/ 4570198 w 7467600"/>
              <a:gd name="connsiteY770" fmla="*/ 978081 h 6858000"/>
              <a:gd name="connsiteX771" fmla="*/ 4523691 w 7467600"/>
              <a:gd name="connsiteY771" fmla="*/ 1127776 h 6858000"/>
              <a:gd name="connsiteX772" fmla="*/ 4509875 w 7467600"/>
              <a:gd name="connsiteY772" fmla="*/ 1167552 h 6858000"/>
              <a:gd name="connsiteX773" fmla="*/ 4478168 w 7467600"/>
              <a:gd name="connsiteY773" fmla="*/ 1260735 h 6858000"/>
              <a:gd name="connsiteX774" fmla="*/ 4409309 w 7467600"/>
              <a:gd name="connsiteY774" fmla="*/ 1666996 h 6858000"/>
              <a:gd name="connsiteX775" fmla="*/ 4370031 w 7467600"/>
              <a:gd name="connsiteY775" fmla="*/ 1955666 h 6858000"/>
              <a:gd name="connsiteX776" fmla="*/ 4570198 w 7467600"/>
              <a:gd name="connsiteY776" fmla="*/ 978081 h 6858000"/>
              <a:gd name="connsiteX777" fmla="*/ 4557898 w 7467600"/>
              <a:gd name="connsiteY777" fmla="*/ 900011 h 6858000"/>
              <a:gd name="connsiteX778" fmla="*/ 4344840 w 7467600"/>
              <a:gd name="connsiteY778" fmla="*/ 1922038 h 6858000"/>
              <a:gd name="connsiteX779" fmla="*/ 4378710 w 7467600"/>
              <a:gd name="connsiteY779" fmla="*/ 1665516 h 6858000"/>
              <a:gd name="connsiteX780" fmla="*/ 4448798 w 7467600"/>
              <a:gd name="connsiteY780" fmla="*/ 1253024 h 6858000"/>
              <a:gd name="connsiteX781" fmla="*/ 4480315 w 7467600"/>
              <a:gd name="connsiteY781" fmla="*/ 1158454 h 6858000"/>
              <a:gd name="connsiteX782" fmla="*/ 4494133 w 7467600"/>
              <a:gd name="connsiteY782" fmla="*/ 1118676 h 6858000"/>
              <a:gd name="connsiteX783" fmla="*/ 4557898 w 7467600"/>
              <a:gd name="connsiteY783" fmla="*/ 900011 h 6858000"/>
              <a:gd name="connsiteX784" fmla="*/ 5870151 w 7467600"/>
              <a:gd name="connsiteY784" fmla="*/ 898890 h 6858000"/>
              <a:gd name="connsiteX785" fmla="*/ 5861335 w 7467600"/>
              <a:gd name="connsiteY785" fmla="*/ 899177 h 6858000"/>
              <a:gd name="connsiteX786" fmla="*/ 5843702 w 7467600"/>
              <a:gd name="connsiteY786" fmla="*/ 899748 h 6858000"/>
              <a:gd name="connsiteX787" fmla="*/ 5651107 w 7467600"/>
              <a:gd name="connsiteY787" fmla="*/ 920306 h 6858000"/>
              <a:gd name="connsiteX788" fmla="*/ 5459407 w 7467600"/>
              <a:gd name="connsiteY788" fmla="*/ 940975 h 6858000"/>
              <a:gd name="connsiteX789" fmla="*/ 5374846 w 7467600"/>
              <a:gd name="connsiteY789" fmla="*/ 941988 h 6858000"/>
              <a:gd name="connsiteX790" fmla="*/ 5256105 w 7467600"/>
              <a:gd name="connsiteY790" fmla="*/ 945632 h 6858000"/>
              <a:gd name="connsiteX791" fmla="*/ 5107071 w 7467600"/>
              <a:gd name="connsiteY791" fmla="*/ 969720 h 6858000"/>
              <a:gd name="connsiteX792" fmla="*/ 4998681 w 7467600"/>
              <a:gd name="connsiteY792" fmla="*/ 988771 h 6858000"/>
              <a:gd name="connsiteX793" fmla="*/ 5870151 w 7467600"/>
              <a:gd name="connsiteY793" fmla="*/ 898890 h 6858000"/>
              <a:gd name="connsiteX794" fmla="*/ 5504425 w 7467600"/>
              <a:gd name="connsiteY794" fmla="*/ 848067 h 6858000"/>
              <a:gd name="connsiteX795" fmla="*/ 4968849 w 7467600"/>
              <a:gd name="connsiteY795" fmla="*/ 962318 h 6858000"/>
              <a:gd name="connsiteX796" fmla="*/ 5104039 w 7467600"/>
              <a:gd name="connsiteY796" fmla="*/ 940634 h 6858000"/>
              <a:gd name="connsiteX797" fmla="*/ 5256311 w 7467600"/>
              <a:gd name="connsiteY797" fmla="*/ 916490 h 6858000"/>
              <a:gd name="connsiteX798" fmla="*/ 5377381 w 7467600"/>
              <a:gd name="connsiteY798" fmla="*/ 912671 h 6858000"/>
              <a:gd name="connsiteX799" fmla="*/ 5460148 w 7467600"/>
              <a:gd name="connsiteY799" fmla="*/ 911442 h 6858000"/>
              <a:gd name="connsiteX800" fmla="*/ 5648971 w 7467600"/>
              <a:gd name="connsiteY800" fmla="*/ 891331 h 6858000"/>
              <a:gd name="connsiteX801" fmla="*/ 5844807 w 7467600"/>
              <a:gd name="connsiteY801" fmla="*/ 870718 h 6858000"/>
              <a:gd name="connsiteX802" fmla="*/ 5862975 w 7467600"/>
              <a:gd name="connsiteY802" fmla="*/ 869756 h 6858000"/>
              <a:gd name="connsiteX803" fmla="*/ 5920887 w 7467600"/>
              <a:gd name="connsiteY803" fmla="*/ 865929 h 6858000"/>
              <a:gd name="connsiteX804" fmla="*/ 5504425 w 7467600"/>
              <a:gd name="connsiteY804" fmla="*/ 848067 h 6858000"/>
              <a:gd name="connsiteX805" fmla="*/ 3607114 w 7467600"/>
              <a:gd name="connsiteY805" fmla="*/ 467441 h 6858000"/>
              <a:gd name="connsiteX806" fmla="*/ 3296242 w 7467600"/>
              <a:gd name="connsiteY806" fmla="*/ 807991 h 6858000"/>
              <a:gd name="connsiteX807" fmla="*/ 3174674 w 7467600"/>
              <a:gd name="connsiteY807" fmla="*/ 919759 h 6858000"/>
              <a:gd name="connsiteX808" fmla="*/ 3042978 w 7467600"/>
              <a:gd name="connsiteY808" fmla="*/ 1054894 h 6858000"/>
              <a:gd name="connsiteX809" fmla="*/ 2968914 w 7467600"/>
              <a:gd name="connsiteY809" fmla="*/ 1133756 h 6858000"/>
              <a:gd name="connsiteX810" fmla="*/ 3103823 w 7467600"/>
              <a:gd name="connsiteY810" fmla="*/ 1026814 h 6858000"/>
              <a:gd name="connsiteX811" fmla="*/ 3607114 w 7467600"/>
              <a:gd name="connsiteY811" fmla="*/ 467441 h 6858000"/>
              <a:gd name="connsiteX812" fmla="*/ 3744487 w 7467600"/>
              <a:gd name="connsiteY812" fmla="*/ 383136 h 6858000"/>
              <a:gd name="connsiteX813" fmla="*/ 3970213 w 7467600"/>
              <a:gd name="connsiteY813" fmla="*/ 995559 h 6858000"/>
              <a:gd name="connsiteX814" fmla="*/ 3744487 w 7467600"/>
              <a:gd name="connsiteY814" fmla="*/ 383136 h 6858000"/>
              <a:gd name="connsiteX815" fmla="*/ 3624562 w 7467600"/>
              <a:gd name="connsiteY815" fmla="*/ 367041 h 6858000"/>
              <a:gd name="connsiteX816" fmla="*/ 3489712 w 7467600"/>
              <a:gd name="connsiteY816" fmla="*/ 485386 h 6858000"/>
              <a:gd name="connsiteX817" fmla="*/ 3182994 w 7467600"/>
              <a:gd name="connsiteY817" fmla="*/ 828265 h 6858000"/>
              <a:gd name="connsiteX818" fmla="*/ 2892114 w 7467600"/>
              <a:gd name="connsiteY818" fmla="*/ 1172635 h 6858000"/>
              <a:gd name="connsiteX819" fmla="*/ 3021459 w 7467600"/>
              <a:gd name="connsiteY819" fmla="*/ 1035385 h 6858000"/>
              <a:gd name="connsiteX820" fmla="*/ 3153873 w 7467600"/>
              <a:gd name="connsiteY820" fmla="*/ 898971 h 6858000"/>
              <a:gd name="connsiteX821" fmla="*/ 3276511 w 7467600"/>
              <a:gd name="connsiteY821" fmla="*/ 786423 h 6858000"/>
              <a:gd name="connsiteX822" fmla="*/ 3584154 w 7467600"/>
              <a:gd name="connsiteY822" fmla="*/ 448218 h 6858000"/>
              <a:gd name="connsiteX823" fmla="*/ 3624562 w 7467600"/>
              <a:gd name="connsiteY823" fmla="*/ 367041 h 6858000"/>
              <a:gd name="connsiteX824" fmla="*/ 3766672 w 7467600"/>
              <a:gd name="connsiteY824" fmla="*/ 359429 h 6858000"/>
              <a:gd name="connsiteX825" fmla="*/ 3996338 w 7467600"/>
              <a:gd name="connsiteY825" fmla="*/ 968237 h 6858000"/>
              <a:gd name="connsiteX826" fmla="*/ 3766672 w 7467600"/>
              <a:gd name="connsiteY826" fmla="*/ 359429 h 6858000"/>
              <a:gd name="connsiteX827" fmla="*/ 5805386 w 7467600"/>
              <a:gd name="connsiteY827" fmla="*/ 239240 h 6858000"/>
              <a:gd name="connsiteX828" fmla="*/ 5736947 w 7467600"/>
              <a:gd name="connsiteY828" fmla="*/ 261367 h 6858000"/>
              <a:gd name="connsiteX829" fmla="*/ 5427012 w 7467600"/>
              <a:gd name="connsiteY829" fmla="*/ 311272 h 6858000"/>
              <a:gd name="connsiteX830" fmla="*/ 5147818 w 7467600"/>
              <a:gd name="connsiteY830" fmla="*/ 322112 h 6858000"/>
              <a:gd name="connsiteX831" fmla="*/ 5060854 w 7467600"/>
              <a:gd name="connsiteY831" fmla="*/ 311882 h 6858000"/>
              <a:gd name="connsiteX832" fmla="*/ 4945989 w 7467600"/>
              <a:gd name="connsiteY832" fmla="*/ 300516 h 6858000"/>
              <a:gd name="connsiteX833" fmla="*/ 5410479 w 7467600"/>
              <a:gd name="connsiteY833" fmla="*/ 348434 h 6858000"/>
              <a:gd name="connsiteX834" fmla="*/ 5805386 w 7467600"/>
              <a:gd name="connsiteY834" fmla="*/ 239240 h 6858000"/>
              <a:gd name="connsiteX835" fmla="*/ 5905192 w 7467600"/>
              <a:gd name="connsiteY835" fmla="*/ 163079 h 6858000"/>
              <a:gd name="connsiteX836" fmla="*/ 5865655 w 7467600"/>
              <a:gd name="connsiteY836" fmla="*/ 171901 h 6858000"/>
              <a:gd name="connsiteX837" fmla="*/ 5259740 w 7467600"/>
              <a:gd name="connsiteY837" fmla="*/ 257013 h 6858000"/>
              <a:gd name="connsiteX838" fmla="*/ 5208466 w 7467600"/>
              <a:gd name="connsiteY838" fmla="*/ 257550 h 6858000"/>
              <a:gd name="connsiteX839" fmla="*/ 4980204 w 7467600"/>
              <a:gd name="connsiteY839" fmla="*/ 271903 h 6858000"/>
              <a:gd name="connsiteX840" fmla="*/ 5068068 w 7467600"/>
              <a:gd name="connsiteY840" fmla="*/ 282244 h 6858000"/>
              <a:gd name="connsiteX841" fmla="*/ 5153231 w 7467600"/>
              <a:gd name="connsiteY841" fmla="*/ 292240 h 6858000"/>
              <a:gd name="connsiteX842" fmla="*/ 5426491 w 7467600"/>
              <a:gd name="connsiteY842" fmla="*/ 281128 h 6858000"/>
              <a:gd name="connsiteX843" fmla="*/ 5731212 w 7467600"/>
              <a:gd name="connsiteY843" fmla="*/ 231951 h 6858000"/>
              <a:gd name="connsiteX844" fmla="*/ 5905192 w 7467600"/>
              <a:gd name="connsiteY844" fmla="*/ 163079 h 6858000"/>
              <a:gd name="connsiteX845" fmla="*/ 5944437 w 7467600"/>
              <a:gd name="connsiteY845" fmla="*/ 113829 h 6858000"/>
              <a:gd name="connsiteX846" fmla="*/ 5825032 w 7467600"/>
              <a:gd name="connsiteY846" fmla="*/ 146405 h 6858000"/>
              <a:gd name="connsiteX847" fmla="*/ 4955599 w 7467600"/>
              <a:gd name="connsiteY847" fmla="*/ 247008 h 6858000"/>
              <a:gd name="connsiteX848" fmla="*/ 5210104 w 7467600"/>
              <a:gd name="connsiteY848" fmla="*/ 228123 h 6858000"/>
              <a:gd name="connsiteX849" fmla="*/ 5261015 w 7467600"/>
              <a:gd name="connsiteY849" fmla="*/ 227087 h 6858000"/>
              <a:gd name="connsiteX850" fmla="*/ 5861181 w 7467600"/>
              <a:gd name="connsiteY850" fmla="*/ 143093 h 6858000"/>
              <a:gd name="connsiteX851" fmla="*/ 5961252 w 7467600"/>
              <a:gd name="connsiteY851" fmla="*/ 114820 h 6858000"/>
              <a:gd name="connsiteX852" fmla="*/ 5944437 w 7467600"/>
              <a:gd name="connsiteY852" fmla="*/ 113829 h 6858000"/>
              <a:gd name="connsiteX853" fmla="*/ 3882765 w 7467600"/>
              <a:gd name="connsiteY853" fmla="*/ 0 h 6858000"/>
              <a:gd name="connsiteX854" fmla="*/ 3995099 w 7467600"/>
              <a:gd name="connsiteY854" fmla="*/ 0 h 6858000"/>
              <a:gd name="connsiteX855" fmla="*/ 4163818 w 7467600"/>
              <a:gd name="connsiteY855" fmla="*/ 234104 h 6858000"/>
              <a:gd name="connsiteX856" fmla="*/ 4172099 w 7467600"/>
              <a:gd name="connsiteY856" fmla="*/ 234207 h 6858000"/>
              <a:gd name="connsiteX857" fmla="*/ 4784282 w 7467600"/>
              <a:gd name="connsiteY857" fmla="*/ 276561 h 6858000"/>
              <a:gd name="connsiteX858" fmla="*/ 4801687 w 7467600"/>
              <a:gd name="connsiteY858" fmla="*/ 267764 h 6858000"/>
              <a:gd name="connsiteX859" fmla="*/ 6082788 w 7467600"/>
              <a:gd name="connsiteY859" fmla="*/ 64119 h 6858000"/>
              <a:gd name="connsiteX860" fmla="*/ 6099442 w 7467600"/>
              <a:gd name="connsiteY860" fmla="*/ 82568 h 6858000"/>
              <a:gd name="connsiteX861" fmla="*/ 4804137 w 7467600"/>
              <a:gd name="connsiteY861" fmla="*/ 320931 h 6858000"/>
              <a:gd name="connsiteX862" fmla="*/ 4227047 w 7467600"/>
              <a:gd name="connsiteY862" fmla="*/ 313415 h 6858000"/>
              <a:gd name="connsiteX863" fmla="*/ 4346041 w 7467600"/>
              <a:gd name="connsiteY863" fmla="*/ 456086 h 6858000"/>
              <a:gd name="connsiteX864" fmla="*/ 4870967 w 7467600"/>
              <a:gd name="connsiteY864" fmla="*/ 963061 h 6858000"/>
              <a:gd name="connsiteX865" fmla="*/ 4889647 w 7467600"/>
              <a:gd name="connsiteY865" fmla="*/ 957147 h 6858000"/>
              <a:gd name="connsiteX866" fmla="*/ 5422504 w 7467600"/>
              <a:gd name="connsiteY866" fmla="*/ 805191 h 6858000"/>
              <a:gd name="connsiteX867" fmla="*/ 6087656 w 7467600"/>
              <a:gd name="connsiteY867" fmla="*/ 826703 h 6858000"/>
              <a:gd name="connsiteX868" fmla="*/ 6058717 w 7467600"/>
              <a:gd name="connsiteY868" fmla="*/ 865992 h 6858000"/>
              <a:gd name="connsiteX869" fmla="*/ 4974153 w 7467600"/>
              <a:gd name="connsiteY869" fmla="*/ 1045456 h 6858000"/>
              <a:gd name="connsiteX870" fmla="*/ 5627835 w 7467600"/>
              <a:gd name="connsiteY870" fmla="*/ 1472077 h 6858000"/>
              <a:gd name="connsiteX871" fmla="*/ 5629817 w 7467600"/>
              <a:gd name="connsiteY871" fmla="*/ 1471412 h 6858000"/>
              <a:gd name="connsiteX872" fmla="*/ 5634124 w 7467600"/>
              <a:gd name="connsiteY872" fmla="*/ 1470572 h 6858000"/>
              <a:gd name="connsiteX873" fmla="*/ 5755832 w 7467600"/>
              <a:gd name="connsiteY873" fmla="*/ 1383886 h 6858000"/>
              <a:gd name="connsiteX874" fmla="*/ 6014186 w 7467600"/>
              <a:gd name="connsiteY874" fmla="*/ 1279799 h 6858000"/>
              <a:gd name="connsiteX875" fmla="*/ 6901619 w 7467600"/>
              <a:gd name="connsiteY875" fmla="*/ 1047874 h 6858000"/>
              <a:gd name="connsiteX876" fmla="*/ 6931566 w 7467600"/>
              <a:gd name="connsiteY876" fmla="*/ 1062034 h 6858000"/>
              <a:gd name="connsiteX877" fmla="*/ 5790982 w 7467600"/>
              <a:gd name="connsiteY877" fmla="*/ 1561380 h 6858000"/>
              <a:gd name="connsiteX878" fmla="*/ 6188971 w 7467600"/>
              <a:gd name="connsiteY878" fmla="*/ 1755168 h 6858000"/>
              <a:gd name="connsiteX879" fmla="*/ 6202446 w 7467600"/>
              <a:gd name="connsiteY879" fmla="*/ 1752268 h 6858000"/>
              <a:gd name="connsiteX880" fmla="*/ 7179560 w 7467600"/>
              <a:gd name="connsiteY880" fmla="*/ 1467551 h 6858000"/>
              <a:gd name="connsiteX881" fmla="*/ 7158730 w 7467600"/>
              <a:gd name="connsiteY881" fmla="*/ 1507835 h 6858000"/>
              <a:gd name="connsiteX882" fmla="*/ 6326959 w 7467600"/>
              <a:gd name="connsiteY882" fmla="*/ 1817686 h 6858000"/>
              <a:gd name="connsiteX883" fmla="*/ 6537433 w 7467600"/>
              <a:gd name="connsiteY883" fmla="*/ 1907790 h 6858000"/>
              <a:gd name="connsiteX884" fmla="*/ 6550221 w 7467600"/>
              <a:gd name="connsiteY884" fmla="*/ 1910729 h 6858000"/>
              <a:gd name="connsiteX885" fmla="*/ 6964438 w 7467600"/>
              <a:gd name="connsiteY885" fmla="*/ 2209505 h 6858000"/>
              <a:gd name="connsiteX886" fmla="*/ 7367862 w 7467600"/>
              <a:gd name="connsiteY886" fmla="*/ 2806833 h 6858000"/>
              <a:gd name="connsiteX887" fmla="*/ 7364329 w 7467600"/>
              <a:gd name="connsiteY887" fmla="*/ 2826907 h 6858000"/>
              <a:gd name="connsiteX888" fmla="*/ 7290545 w 7467600"/>
              <a:gd name="connsiteY888" fmla="*/ 2850663 h 6858000"/>
              <a:gd name="connsiteX889" fmla="*/ 6472036 w 7467600"/>
              <a:gd name="connsiteY889" fmla="*/ 1959003 h 6858000"/>
              <a:gd name="connsiteX890" fmla="*/ 5792897 w 7467600"/>
              <a:gd name="connsiteY890" fmla="*/ 1647747 h 6858000"/>
              <a:gd name="connsiteX891" fmla="*/ 5842751 w 7467600"/>
              <a:gd name="connsiteY891" fmla="*/ 1816112 h 6858000"/>
              <a:gd name="connsiteX892" fmla="*/ 5847424 w 7467600"/>
              <a:gd name="connsiteY892" fmla="*/ 1815776 h 6858000"/>
              <a:gd name="connsiteX893" fmla="*/ 6399821 w 7467600"/>
              <a:gd name="connsiteY893" fmla="*/ 2344799 h 6858000"/>
              <a:gd name="connsiteX894" fmla="*/ 6323232 w 7467600"/>
              <a:gd name="connsiteY894" fmla="*/ 2389634 h 6858000"/>
              <a:gd name="connsiteX895" fmla="*/ 5942958 w 7467600"/>
              <a:gd name="connsiteY895" fmla="*/ 2077708 h 6858000"/>
              <a:gd name="connsiteX896" fmla="*/ 5921559 w 7467600"/>
              <a:gd name="connsiteY896" fmla="*/ 2378596 h 6858000"/>
              <a:gd name="connsiteX897" fmla="*/ 5817651 w 7467600"/>
              <a:gd name="connsiteY897" fmla="*/ 3023919 h 6858000"/>
              <a:gd name="connsiteX898" fmla="*/ 5729634 w 7467600"/>
              <a:gd name="connsiteY898" fmla="*/ 3051849 h 6858000"/>
              <a:gd name="connsiteX899" fmla="*/ 5611018 w 7467600"/>
              <a:gd name="connsiteY899" fmla="*/ 2316769 h 6858000"/>
              <a:gd name="connsiteX900" fmla="*/ 5687608 w 7467600"/>
              <a:gd name="connsiteY900" fmla="*/ 2039972 h 6858000"/>
              <a:gd name="connsiteX901" fmla="*/ 5657554 w 7467600"/>
              <a:gd name="connsiteY901" fmla="*/ 1576445 h 6858000"/>
              <a:gd name="connsiteX902" fmla="*/ 5150475 w 7467600"/>
              <a:gd name="connsiteY902" fmla="*/ 1274012 h 6858000"/>
              <a:gd name="connsiteX903" fmla="*/ 5349142 w 7467600"/>
              <a:gd name="connsiteY903" fmla="*/ 2204405 h 6858000"/>
              <a:gd name="connsiteX904" fmla="*/ 5262214 w 7467600"/>
              <a:gd name="connsiteY904" fmla="*/ 2233836 h 6858000"/>
              <a:gd name="connsiteX905" fmla="*/ 4981539 w 7467600"/>
              <a:gd name="connsiteY905" fmla="*/ 1542201 h 6858000"/>
              <a:gd name="connsiteX906" fmla="*/ 4958461 w 7467600"/>
              <a:gd name="connsiteY906" fmla="*/ 1136957 h 6858000"/>
              <a:gd name="connsiteX907" fmla="*/ 4655015 w 7467600"/>
              <a:gd name="connsiteY907" fmla="*/ 891426 h 6858000"/>
              <a:gd name="connsiteX908" fmla="*/ 4348002 w 7467600"/>
              <a:gd name="connsiteY908" fmla="*/ 2205895 h 6858000"/>
              <a:gd name="connsiteX909" fmla="*/ 4262250 w 7467600"/>
              <a:gd name="connsiteY909" fmla="*/ 2219972 h 6858000"/>
              <a:gd name="connsiteX910" fmla="*/ 4550611 w 7467600"/>
              <a:gd name="connsiteY910" fmla="*/ 817540 h 6858000"/>
              <a:gd name="connsiteX911" fmla="*/ 4564418 w 7467600"/>
              <a:gd name="connsiteY911" fmla="*/ 808293 h 6858000"/>
              <a:gd name="connsiteX912" fmla="*/ 4266388 w 7467600"/>
              <a:gd name="connsiteY912" fmla="*/ 500083 h 6858000"/>
              <a:gd name="connsiteX913" fmla="*/ 4032842 w 7467600"/>
              <a:gd name="connsiteY913" fmla="*/ 211809 h 6858000"/>
              <a:gd name="connsiteX914" fmla="*/ 3882765 w 7467600"/>
              <a:gd name="connsiteY914" fmla="*/ 0 h 6858000"/>
              <a:gd name="connsiteX915" fmla="*/ 3721337 w 7467600"/>
              <a:gd name="connsiteY915" fmla="*/ 0 h 6858000"/>
              <a:gd name="connsiteX916" fmla="*/ 3797544 w 7467600"/>
              <a:gd name="connsiteY916" fmla="*/ 0 h 6858000"/>
              <a:gd name="connsiteX917" fmla="*/ 3775734 w 7467600"/>
              <a:gd name="connsiteY917" fmla="*/ 95131 h 6858000"/>
              <a:gd name="connsiteX918" fmla="*/ 3724807 w 7467600"/>
              <a:gd name="connsiteY918" fmla="*/ 272257 h 6858000"/>
              <a:gd name="connsiteX919" fmla="*/ 3726844 w 7467600"/>
              <a:gd name="connsiteY919" fmla="*/ 282988 h 6858000"/>
              <a:gd name="connsiteX920" fmla="*/ 3742664 w 7467600"/>
              <a:gd name="connsiteY920" fmla="*/ 279918 h 6858000"/>
              <a:gd name="connsiteX921" fmla="*/ 4103910 w 7467600"/>
              <a:gd name="connsiteY921" fmla="*/ 1161917 h 6858000"/>
              <a:gd name="connsiteX922" fmla="*/ 4020269 w 7467600"/>
              <a:gd name="connsiteY922" fmla="*/ 1200406 h 6858000"/>
              <a:gd name="connsiteX923" fmla="*/ 3674882 w 7467600"/>
              <a:gd name="connsiteY923" fmla="*/ 488524 h 6858000"/>
              <a:gd name="connsiteX924" fmla="*/ 3132682 w 7467600"/>
              <a:gd name="connsiteY924" fmla="*/ 1072284 h 6858000"/>
              <a:gd name="connsiteX925" fmla="*/ 2716346 w 7467600"/>
              <a:gd name="connsiteY925" fmla="*/ 1276376 h 6858000"/>
              <a:gd name="connsiteX926" fmla="*/ 2716772 w 7467600"/>
              <a:gd name="connsiteY926" fmla="*/ 1255462 h 6858000"/>
              <a:gd name="connsiteX927" fmla="*/ 3471096 w 7467600"/>
              <a:gd name="connsiteY927" fmla="*/ 437072 h 6858000"/>
              <a:gd name="connsiteX928" fmla="*/ 3639057 w 7467600"/>
              <a:gd name="connsiteY928" fmla="*/ 286334 h 6858000"/>
              <a:gd name="connsiteX929" fmla="*/ 3640309 w 7467600"/>
              <a:gd name="connsiteY929" fmla="*/ 284664 h 6858000"/>
              <a:gd name="connsiteX930" fmla="*/ 3646022 w 7467600"/>
              <a:gd name="connsiteY930" fmla="*/ 276711 h 6858000"/>
              <a:gd name="connsiteX931" fmla="*/ 3707943 w 7467600"/>
              <a:gd name="connsiteY931" fmla="*/ 65958 h 6858000"/>
              <a:gd name="connsiteX932" fmla="*/ 3721337 w 7467600"/>
              <a:gd name="connsiteY932" fmla="*/ 0 h 6858000"/>
              <a:gd name="connsiteX933" fmla="*/ 2867960 w 7467600"/>
              <a:gd name="connsiteY933" fmla="*/ 0 h 6858000"/>
              <a:gd name="connsiteX934" fmla="*/ 2926351 w 7467600"/>
              <a:gd name="connsiteY934" fmla="*/ 0 h 6858000"/>
              <a:gd name="connsiteX935" fmla="*/ 2902823 w 7467600"/>
              <a:gd name="connsiteY935" fmla="*/ 262929 h 6858000"/>
              <a:gd name="connsiteX936" fmla="*/ 2940663 w 7467600"/>
              <a:gd name="connsiteY936" fmla="*/ 140884 h 6858000"/>
              <a:gd name="connsiteX937" fmla="*/ 2947039 w 7467600"/>
              <a:gd name="connsiteY937" fmla="*/ 122524 h 6858000"/>
              <a:gd name="connsiteX938" fmla="*/ 2984316 w 7467600"/>
              <a:gd name="connsiteY938" fmla="*/ 0 h 6858000"/>
              <a:gd name="connsiteX939" fmla="*/ 3016114 w 7467600"/>
              <a:gd name="connsiteY939" fmla="*/ 0 h 6858000"/>
              <a:gd name="connsiteX940" fmla="*/ 2979949 w 7467600"/>
              <a:gd name="connsiteY940" fmla="*/ 119274 h 6858000"/>
              <a:gd name="connsiteX941" fmla="*/ 3023879 w 7467600"/>
              <a:gd name="connsiteY941" fmla="*/ 0 h 6858000"/>
              <a:gd name="connsiteX942" fmla="*/ 3105400 w 7467600"/>
              <a:gd name="connsiteY942" fmla="*/ 0 h 6858000"/>
              <a:gd name="connsiteX943" fmla="*/ 3094669 w 7467600"/>
              <a:gd name="connsiteY943" fmla="*/ 30308 h 6858000"/>
              <a:gd name="connsiteX944" fmla="*/ 2901945 w 7467600"/>
              <a:gd name="connsiteY944" fmla="*/ 466538 h 6858000"/>
              <a:gd name="connsiteX945" fmla="*/ 2815209 w 7467600"/>
              <a:gd name="connsiteY945" fmla="*/ 497361 h 6858000"/>
              <a:gd name="connsiteX946" fmla="*/ 2844845 w 7467600"/>
              <a:gd name="connsiteY946" fmla="*/ 127638 h 6858000"/>
              <a:gd name="connsiteX947" fmla="*/ 2867960 w 7467600"/>
              <a:gd name="connsiteY947" fmla="*/ 0 h 6858000"/>
              <a:gd name="connsiteX948" fmla="*/ 1057230 w 7467600"/>
              <a:gd name="connsiteY948" fmla="*/ 0 h 6858000"/>
              <a:gd name="connsiteX949" fmla="*/ 1111003 w 7467600"/>
              <a:gd name="connsiteY949" fmla="*/ 0 h 6858000"/>
              <a:gd name="connsiteX950" fmla="*/ 1125553 w 7467600"/>
              <a:gd name="connsiteY950" fmla="*/ 52588 h 6858000"/>
              <a:gd name="connsiteX951" fmla="*/ 1304276 w 7467600"/>
              <a:gd name="connsiteY951" fmla="*/ 476275 h 6858000"/>
              <a:gd name="connsiteX952" fmla="*/ 1492066 w 7467600"/>
              <a:gd name="connsiteY952" fmla="*/ 886333 h 6858000"/>
              <a:gd name="connsiteX953" fmla="*/ 1423698 w 7467600"/>
              <a:gd name="connsiteY953" fmla="*/ 710817 h 6858000"/>
              <a:gd name="connsiteX954" fmla="*/ 1357609 w 7467600"/>
              <a:gd name="connsiteY954" fmla="*/ 532892 h 6858000"/>
              <a:gd name="connsiteX955" fmla="*/ 1309550 w 7467600"/>
              <a:gd name="connsiteY955" fmla="*/ 374031 h 6858000"/>
              <a:gd name="connsiteX956" fmla="*/ 1193673 w 7467600"/>
              <a:gd name="connsiteY956" fmla="*/ 49533 h 6858000"/>
              <a:gd name="connsiteX957" fmla="*/ 1164391 w 7467600"/>
              <a:gd name="connsiteY957" fmla="*/ 0 h 6858000"/>
              <a:gd name="connsiteX958" fmla="*/ 1200666 w 7467600"/>
              <a:gd name="connsiteY958" fmla="*/ 0 h 6858000"/>
              <a:gd name="connsiteX959" fmla="*/ 1223408 w 7467600"/>
              <a:gd name="connsiteY959" fmla="*/ 38996 h 6858000"/>
              <a:gd name="connsiteX960" fmla="*/ 1339635 w 7467600"/>
              <a:gd name="connsiteY960" fmla="*/ 365517 h 6858000"/>
              <a:gd name="connsiteX961" fmla="*/ 1387469 w 7467600"/>
              <a:gd name="connsiteY961" fmla="*/ 523079 h 6858000"/>
              <a:gd name="connsiteX962" fmla="*/ 1452685 w 7467600"/>
              <a:gd name="connsiteY962" fmla="*/ 699806 h 6858000"/>
              <a:gd name="connsiteX963" fmla="*/ 1492092 w 7467600"/>
              <a:gd name="connsiteY963" fmla="*/ 800424 h 6858000"/>
              <a:gd name="connsiteX964" fmla="*/ 1455302 w 7467600"/>
              <a:gd name="connsiteY964" fmla="*/ 632913 h 6858000"/>
              <a:gd name="connsiteX965" fmla="*/ 1222336 w 7467600"/>
              <a:gd name="connsiteY965" fmla="*/ 9480 h 6858000"/>
              <a:gd name="connsiteX966" fmla="*/ 1214634 w 7467600"/>
              <a:gd name="connsiteY966" fmla="*/ 0 h 6858000"/>
              <a:gd name="connsiteX967" fmla="*/ 1289827 w 7467600"/>
              <a:gd name="connsiteY967" fmla="*/ 0 h 6858000"/>
              <a:gd name="connsiteX968" fmla="*/ 1321076 w 7467600"/>
              <a:gd name="connsiteY968" fmla="*/ 59722 h 6858000"/>
              <a:gd name="connsiteX969" fmla="*/ 1512579 w 7467600"/>
              <a:gd name="connsiteY969" fmla="*/ 626441 h 6858000"/>
              <a:gd name="connsiteX970" fmla="*/ 1506076 w 7467600"/>
              <a:gd name="connsiteY970" fmla="*/ 1089289 h 6858000"/>
              <a:gd name="connsiteX971" fmla="*/ 1486346 w 7467600"/>
              <a:gd name="connsiteY971" fmla="*/ 1079919 h 6858000"/>
              <a:gd name="connsiteX972" fmla="*/ 1070511 w 7467600"/>
              <a:gd name="connsiteY972" fmla="*/ 48609 h 6858000"/>
              <a:gd name="connsiteX973" fmla="*/ 1057230 w 7467600"/>
              <a:gd name="connsiteY973" fmla="*/ 0 h 6858000"/>
              <a:gd name="connsiteX974" fmla="*/ 43151 w 7467600"/>
              <a:gd name="connsiteY974" fmla="*/ 0 h 6858000"/>
              <a:gd name="connsiteX975" fmla="*/ 95283 w 7467600"/>
              <a:gd name="connsiteY975" fmla="*/ 0 h 6858000"/>
              <a:gd name="connsiteX976" fmla="*/ 300708 w 7467600"/>
              <a:gd name="connsiteY976" fmla="*/ 154571 h 6858000"/>
              <a:gd name="connsiteX977" fmla="*/ 530414 w 7467600"/>
              <a:gd name="connsiteY977" fmla="*/ 354673 h 6858000"/>
              <a:gd name="connsiteX978" fmla="*/ 333785 w 7467600"/>
              <a:gd name="connsiteY978" fmla="*/ 161564 h 6858000"/>
              <a:gd name="connsiteX979" fmla="*/ 147005 w 7467600"/>
              <a:gd name="connsiteY979" fmla="*/ 0 h 6858000"/>
              <a:gd name="connsiteX980" fmla="*/ 272509 w 7467600"/>
              <a:gd name="connsiteY980" fmla="*/ 0 h 6858000"/>
              <a:gd name="connsiteX981" fmla="*/ 326276 w 7467600"/>
              <a:gd name="connsiteY981" fmla="*/ 45847 h 6858000"/>
              <a:gd name="connsiteX982" fmla="*/ 823759 w 7467600"/>
              <a:gd name="connsiteY982" fmla="*/ 574145 h 6858000"/>
              <a:gd name="connsiteX983" fmla="*/ 811254 w 7467600"/>
              <a:gd name="connsiteY983" fmla="*/ 665546 h 6858000"/>
              <a:gd name="connsiteX984" fmla="*/ 154042 w 7467600"/>
              <a:gd name="connsiteY984" fmla="*/ 261522 h 6858000"/>
              <a:gd name="connsiteX985" fmla="*/ 13550 w 7467600"/>
              <a:gd name="connsiteY985" fmla="*/ 158423 h 6858000"/>
              <a:gd name="connsiteX986" fmla="*/ 0 w 7467600"/>
              <a:gd name="connsiteY986" fmla="*/ 146618 h 6858000"/>
              <a:gd name="connsiteX987" fmla="*/ 0 w 7467600"/>
              <a:gd name="connsiteY987" fmla="*/ 59161 h 6858000"/>
              <a:gd name="connsiteX988" fmla="*/ 45427 w 7467600"/>
              <a:gd name="connsiteY988" fmla="*/ 101078 h 6858000"/>
              <a:gd name="connsiteX989" fmla="*/ 630103 w 7467600"/>
              <a:gd name="connsiteY989" fmla="*/ 485885 h 6858000"/>
              <a:gd name="connsiteX990" fmla="*/ 532040 w 7467600"/>
              <a:gd name="connsiteY990" fmla="*/ 399359 h 6858000"/>
              <a:gd name="connsiteX991" fmla="*/ 517618 w 7467600"/>
              <a:gd name="connsiteY991" fmla="*/ 385726 h 6858000"/>
              <a:gd name="connsiteX992" fmla="*/ 285074 w 7467600"/>
              <a:gd name="connsiteY992" fmla="*/ 182755 h 6858000"/>
              <a:gd name="connsiteX993" fmla="*/ 43151 w 7467600"/>
              <a:gd name="connsiteY993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90188 w 7467600"/>
              <a:gd name="connsiteY4" fmla="*/ 6584365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271814 w 7467600"/>
              <a:gd name="connsiteY16" fmla="*/ 6684601 h 6858000"/>
              <a:gd name="connsiteX17" fmla="*/ 7392158 w 7467600"/>
              <a:gd name="connsiteY17" fmla="*/ 6771365 h 6858000"/>
              <a:gd name="connsiteX18" fmla="*/ 7467600 w 7467600"/>
              <a:gd name="connsiteY18" fmla="*/ 6805948 h 6858000"/>
              <a:gd name="connsiteX19" fmla="*/ 7467600 w 7467600"/>
              <a:gd name="connsiteY19" fmla="*/ 6831490 h 6858000"/>
              <a:gd name="connsiteX20" fmla="*/ 7410696 w 7467600"/>
              <a:gd name="connsiteY20" fmla="*/ 6803861 h 6858000"/>
              <a:gd name="connsiteX21" fmla="*/ 7088673 w 7467600"/>
              <a:gd name="connsiteY21" fmla="*/ 6610396 h 6858000"/>
              <a:gd name="connsiteX22" fmla="*/ 7090188 w 7467600"/>
              <a:gd name="connsiteY22" fmla="*/ 6584365 h 6858000"/>
              <a:gd name="connsiteX23" fmla="*/ 1019354 w 7467600"/>
              <a:gd name="connsiteY23" fmla="*/ 6315006 h 6858000"/>
              <a:gd name="connsiteX24" fmla="*/ 441046 w 7467600"/>
              <a:gd name="connsiteY24" fmla="*/ 6691153 h 6858000"/>
              <a:gd name="connsiteX25" fmla="*/ 1019354 w 7467600"/>
              <a:gd name="connsiteY25" fmla="*/ 6315006 h 6858000"/>
              <a:gd name="connsiteX26" fmla="*/ 991680 w 7467600"/>
              <a:gd name="connsiteY26" fmla="*/ 6298413 h 6858000"/>
              <a:gd name="connsiteX27" fmla="*/ 409060 w 7467600"/>
              <a:gd name="connsiteY27" fmla="*/ 6671470 h 6858000"/>
              <a:gd name="connsiteX28" fmla="*/ 991680 w 7467600"/>
              <a:gd name="connsiteY28" fmla="*/ 6298413 h 6858000"/>
              <a:gd name="connsiteX29" fmla="*/ 103333 w 7467600"/>
              <a:gd name="connsiteY29" fmla="*/ 5699602 h 6858000"/>
              <a:gd name="connsiteX30" fmla="*/ 233938 w 7467600"/>
              <a:gd name="connsiteY30" fmla="*/ 5809416 h 6858000"/>
              <a:gd name="connsiteX31" fmla="*/ 883580 w 7467600"/>
              <a:gd name="connsiteY31" fmla="*/ 6180710 h 6858000"/>
              <a:gd name="connsiteX32" fmla="*/ 487337 w 7467600"/>
              <a:gd name="connsiteY32" fmla="*/ 5950182 h 6858000"/>
              <a:gd name="connsiteX33" fmla="*/ 354051 w 7467600"/>
              <a:gd name="connsiteY33" fmla="*/ 5854912 h 6858000"/>
              <a:gd name="connsiteX34" fmla="*/ 195436 w 7467600"/>
              <a:gd name="connsiteY34" fmla="*/ 5755068 h 6858000"/>
              <a:gd name="connsiteX35" fmla="*/ 103333 w 7467600"/>
              <a:gd name="connsiteY35" fmla="*/ 5699602 h 6858000"/>
              <a:gd name="connsiteX36" fmla="*/ 5539432 w 7467600"/>
              <a:gd name="connsiteY36" fmla="*/ 5642928 h 6858000"/>
              <a:gd name="connsiteX37" fmla="*/ 5555462 w 7467600"/>
              <a:gd name="connsiteY37" fmla="*/ 5694454 h 6858000"/>
              <a:gd name="connsiteX38" fmla="*/ 5828270 w 7467600"/>
              <a:gd name="connsiteY38" fmla="*/ 6320663 h 6858000"/>
              <a:gd name="connsiteX39" fmla="*/ 5947416 w 7467600"/>
              <a:gd name="connsiteY39" fmla="*/ 6574846 h 6858000"/>
              <a:gd name="connsiteX40" fmla="*/ 5539432 w 7467600"/>
              <a:gd name="connsiteY40" fmla="*/ 5642928 h 6858000"/>
              <a:gd name="connsiteX41" fmla="*/ 51253 w 7467600"/>
              <a:gd name="connsiteY41" fmla="*/ 5631825 h 6858000"/>
              <a:gd name="connsiteX42" fmla="*/ 211622 w 7467600"/>
              <a:gd name="connsiteY42" fmla="*/ 5728803 h 6858000"/>
              <a:gd name="connsiteX43" fmla="*/ 371652 w 7467600"/>
              <a:gd name="connsiteY43" fmla="*/ 5829062 h 6858000"/>
              <a:gd name="connsiteX44" fmla="*/ 505903 w 7467600"/>
              <a:gd name="connsiteY44" fmla="*/ 5925221 h 6858000"/>
              <a:gd name="connsiteX45" fmla="*/ 899240 w 7467600"/>
              <a:gd name="connsiteY45" fmla="*/ 6153068 h 6858000"/>
              <a:gd name="connsiteX46" fmla="*/ 988114 w 7467600"/>
              <a:gd name="connsiteY46" fmla="*/ 6174204 h 6858000"/>
              <a:gd name="connsiteX47" fmla="*/ 845971 w 7467600"/>
              <a:gd name="connsiteY47" fmla="*/ 6067177 h 6858000"/>
              <a:gd name="connsiteX48" fmla="*/ 448057 w 7467600"/>
              <a:gd name="connsiteY48" fmla="*/ 5841376 h 6858000"/>
              <a:gd name="connsiteX49" fmla="*/ 51253 w 7467600"/>
              <a:gd name="connsiteY49" fmla="*/ 5631825 h 6858000"/>
              <a:gd name="connsiteX50" fmla="*/ 2606687 w 7467600"/>
              <a:gd name="connsiteY50" fmla="*/ 5630718 h 6858000"/>
              <a:gd name="connsiteX51" fmla="*/ 2645658 w 7467600"/>
              <a:gd name="connsiteY51" fmla="*/ 6640259 h 6858000"/>
              <a:gd name="connsiteX52" fmla="*/ 2606687 w 7467600"/>
              <a:gd name="connsiteY52" fmla="*/ 5630718 h 6858000"/>
              <a:gd name="connsiteX53" fmla="*/ 3642057 w 7467600"/>
              <a:gd name="connsiteY53" fmla="*/ 5573487 h 6858000"/>
              <a:gd name="connsiteX54" fmla="*/ 3632981 w 7467600"/>
              <a:gd name="connsiteY54" fmla="*/ 5579437 h 6858000"/>
              <a:gd name="connsiteX55" fmla="*/ 3382436 w 7467600"/>
              <a:gd name="connsiteY55" fmla="*/ 5952726 h 6858000"/>
              <a:gd name="connsiteX56" fmla="*/ 3191929 w 7467600"/>
              <a:gd name="connsiteY56" fmla="*/ 6662669 h 6858000"/>
              <a:gd name="connsiteX57" fmla="*/ 3369898 w 7467600"/>
              <a:gd name="connsiteY57" fmla="*/ 6081771 h 6858000"/>
              <a:gd name="connsiteX58" fmla="*/ 3642057 w 7467600"/>
              <a:gd name="connsiteY58" fmla="*/ 5573487 h 6858000"/>
              <a:gd name="connsiteX59" fmla="*/ 2650666 w 7467600"/>
              <a:gd name="connsiteY59" fmla="*/ 5530686 h 6858000"/>
              <a:gd name="connsiteX60" fmla="*/ 2650249 w 7467600"/>
              <a:gd name="connsiteY60" fmla="*/ 5532101 h 6858000"/>
              <a:gd name="connsiteX61" fmla="*/ 2663808 w 7467600"/>
              <a:gd name="connsiteY61" fmla="*/ 6535215 h 6858000"/>
              <a:gd name="connsiteX62" fmla="*/ 2665418 w 7467600"/>
              <a:gd name="connsiteY62" fmla="*/ 6132756 h 6858000"/>
              <a:gd name="connsiteX63" fmla="*/ 2650666 w 7467600"/>
              <a:gd name="connsiteY63" fmla="*/ 5530686 h 6858000"/>
              <a:gd name="connsiteX64" fmla="*/ 2680277 w 7467600"/>
              <a:gd name="connsiteY64" fmla="*/ 5479204 h 6858000"/>
              <a:gd name="connsiteX65" fmla="*/ 2678972 w 7467600"/>
              <a:gd name="connsiteY65" fmla="*/ 5481582 h 6858000"/>
              <a:gd name="connsiteX66" fmla="*/ 2696666 w 7467600"/>
              <a:gd name="connsiteY66" fmla="*/ 6133836 h 6858000"/>
              <a:gd name="connsiteX67" fmla="*/ 2695769 w 7467600"/>
              <a:gd name="connsiteY67" fmla="*/ 6390955 h 6858000"/>
              <a:gd name="connsiteX68" fmla="*/ 2739893 w 7467600"/>
              <a:gd name="connsiteY68" fmla="*/ 6108357 h 6858000"/>
              <a:gd name="connsiteX69" fmla="*/ 2680277 w 7467600"/>
              <a:gd name="connsiteY69" fmla="*/ 5479204 h 6858000"/>
              <a:gd name="connsiteX70" fmla="*/ 1132195 w 7467600"/>
              <a:gd name="connsiteY70" fmla="*/ 5467980 h 6858000"/>
              <a:gd name="connsiteX71" fmla="*/ 1679056 w 7467600"/>
              <a:gd name="connsiteY71" fmla="*/ 5516907 h 6858000"/>
              <a:gd name="connsiteX72" fmla="*/ 2128648 w 7467600"/>
              <a:gd name="connsiteY72" fmla="*/ 5474249 h 6858000"/>
              <a:gd name="connsiteX73" fmla="*/ 1825619 w 7467600"/>
              <a:gd name="connsiteY73" fmla="*/ 5478447 h 6858000"/>
              <a:gd name="connsiteX74" fmla="*/ 1737798 w 7467600"/>
              <a:gd name="connsiteY74" fmla="*/ 5483353 h 6858000"/>
              <a:gd name="connsiteX75" fmla="*/ 1132195 w 7467600"/>
              <a:gd name="connsiteY75" fmla="*/ 5467980 h 6858000"/>
              <a:gd name="connsiteX76" fmla="*/ 6861797 w 7467600"/>
              <a:gd name="connsiteY76" fmla="*/ 5419899 h 6858000"/>
              <a:gd name="connsiteX77" fmla="*/ 6879594 w 7467600"/>
              <a:gd name="connsiteY77" fmla="*/ 5424547 h 6858000"/>
              <a:gd name="connsiteX78" fmla="*/ 7379510 w 7467600"/>
              <a:gd name="connsiteY78" fmla="*/ 5755454 h 6858000"/>
              <a:gd name="connsiteX79" fmla="*/ 7467600 w 7467600"/>
              <a:gd name="connsiteY79" fmla="*/ 5845526 h 6858000"/>
              <a:gd name="connsiteX80" fmla="*/ 7467600 w 7467600"/>
              <a:gd name="connsiteY80" fmla="*/ 5925131 h 6858000"/>
              <a:gd name="connsiteX81" fmla="*/ 7271900 w 7467600"/>
              <a:gd name="connsiteY81" fmla="*/ 5734551 h 6858000"/>
              <a:gd name="connsiteX82" fmla="*/ 7015907 w 7467600"/>
              <a:gd name="connsiteY82" fmla="*/ 5541548 h 6858000"/>
              <a:gd name="connsiteX83" fmla="*/ 7259646 w 7467600"/>
              <a:gd name="connsiteY83" fmla="*/ 5765985 h 6858000"/>
              <a:gd name="connsiteX84" fmla="*/ 7467600 w 7467600"/>
              <a:gd name="connsiteY84" fmla="*/ 5971257 h 6858000"/>
              <a:gd name="connsiteX85" fmla="*/ 7467600 w 7467600"/>
              <a:gd name="connsiteY85" fmla="*/ 6012219 h 6858000"/>
              <a:gd name="connsiteX86" fmla="*/ 7240170 w 7467600"/>
              <a:gd name="connsiteY86" fmla="*/ 5787985 h 6858000"/>
              <a:gd name="connsiteX87" fmla="*/ 6946849 w 7467600"/>
              <a:gd name="connsiteY87" fmla="*/ 5523271 h 6858000"/>
              <a:gd name="connsiteX88" fmla="*/ 6946972 w 7467600"/>
              <a:gd name="connsiteY88" fmla="*/ 5526491 h 6858000"/>
              <a:gd name="connsiteX89" fmla="*/ 7105827 w 7467600"/>
              <a:gd name="connsiteY89" fmla="*/ 5718700 h 6858000"/>
              <a:gd name="connsiteX90" fmla="*/ 7126431 w 7467600"/>
              <a:gd name="connsiteY90" fmla="*/ 5737872 h 6858000"/>
              <a:gd name="connsiteX91" fmla="*/ 7356878 w 7467600"/>
              <a:gd name="connsiteY91" fmla="*/ 5981332 h 6858000"/>
              <a:gd name="connsiteX92" fmla="*/ 7467600 w 7467600"/>
              <a:gd name="connsiteY92" fmla="*/ 6117703 h 6858000"/>
              <a:gd name="connsiteX93" fmla="*/ 7467600 w 7467600"/>
              <a:gd name="connsiteY93" fmla="*/ 6163634 h 6858000"/>
              <a:gd name="connsiteX94" fmla="*/ 7403637 w 7467600"/>
              <a:gd name="connsiteY94" fmla="*/ 6083957 h 6858000"/>
              <a:gd name="connsiteX95" fmla="*/ 7254615 w 7467600"/>
              <a:gd name="connsiteY95" fmla="*/ 5911918 h 6858000"/>
              <a:gd name="connsiteX96" fmla="*/ 7312589 w 7467600"/>
              <a:gd name="connsiteY96" fmla="*/ 5982309 h 6858000"/>
              <a:gd name="connsiteX97" fmla="*/ 7448321 w 7467600"/>
              <a:gd name="connsiteY97" fmla="*/ 6190991 h 6858000"/>
              <a:gd name="connsiteX98" fmla="*/ 7467600 w 7467600"/>
              <a:gd name="connsiteY98" fmla="*/ 6221686 h 6858000"/>
              <a:gd name="connsiteX99" fmla="*/ 7467600 w 7467600"/>
              <a:gd name="connsiteY99" fmla="*/ 6334256 h 6858000"/>
              <a:gd name="connsiteX100" fmla="*/ 7454976 w 7467600"/>
              <a:gd name="connsiteY100" fmla="*/ 6318297 h 6858000"/>
              <a:gd name="connsiteX101" fmla="*/ 7042773 w 7467600"/>
              <a:gd name="connsiteY101" fmla="*/ 5734011 h 6858000"/>
              <a:gd name="connsiteX102" fmla="*/ 6844835 w 7467600"/>
              <a:gd name="connsiteY102" fmla="*/ 5424988 h 6858000"/>
              <a:gd name="connsiteX103" fmla="*/ 6861797 w 7467600"/>
              <a:gd name="connsiteY103" fmla="*/ 5419899 h 6858000"/>
              <a:gd name="connsiteX104" fmla="*/ 1456157 w 7467600"/>
              <a:gd name="connsiteY104" fmla="*/ 5371404 h 6858000"/>
              <a:gd name="connsiteX105" fmla="*/ 1244432 w 7467600"/>
              <a:gd name="connsiteY105" fmla="*/ 5385601 h 6858000"/>
              <a:gd name="connsiteX106" fmla="*/ 973990 w 7467600"/>
              <a:gd name="connsiteY106" fmla="*/ 5424940 h 6858000"/>
              <a:gd name="connsiteX107" fmla="*/ 1103809 w 7467600"/>
              <a:gd name="connsiteY107" fmla="*/ 5433720 h 6858000"/>
              <a:gd name="connsiteX108" fmla="*/ 1123454 w 7467600"/>
              <a:gd name="connsiteY108" fmla="*/ 5435727 h 6858000"/>
              <a:gd name="connsiteX109" fmla="*/ 1737017 w 7467600"/>
              <a:gd name="connsiteY109" fmla="*/ 5452183 h 6858000"/>
              <a:gd name="connsiteX110" fmla="*/ 1824397 w 7467600"/>
              <a:gd name="connsiteY110" fmla="*/ 5447757 h 6858000"/>
              <a:gd name="connsiteX111" fmla="*/ 2070059 w 7467600"/>
              <a:gd name="connsiteY111" fmla="*/ 5441660 h 6858000"/>
              <a:gd name="connsiteX112" fmla="*/ 1456157 w 7467600"/>
              <a:gd name="connsiteY112" fmla="*/ 5371404 h 6858000"/>
              <a:gd name="connsiteX113" fmla="*/ 4988186 w 7467600"/>
              <a:gd name="connsiteY113" fmla="*/ 5216467 h 6858000"/>
              <a:gd name="connsiteX114" fmla="*/ 4777334 w 7467600"/>
              <a:gd name="connsiteY114" fmla="*/ 5406072 h 6858000"/>
              <a:gd name="connsiteX115" fmla="*/ 4718341 w 7467600"/>
              <a:gd name="connsiteY115" fmla="*/ 5468043 h 6858000"/>
              <a:gd name="connsiteX116" fmla="*/ 4604655 w 7467600"/>
              <a:gd name="connsiteY116" fmla="*/ 5583434 h 6858000"/>
              <a:gd name="connsiteX117" fmla="*/ 4565074 w 7467600"/>
              <a:gd name="connsiteY117" fmla="*/ 5618550 h 6858000"/>
              <a:gd name="connsiteX118" fmla="*/ 4988186 w 7467600"/>
              <a:gd name="connsiteY118" fmla="*/ 5216467 h 6858000"/>
              <a:gd name="connsiteX119" fmla="*/ 4978032 w 7467600"/>
              <a:gd name="connsiteY119" fmla="*/ 5183809 h 6858000"/>
              <a:gd name="connsiteX120" fmla="*/ 4463413 w 7467600"/>
              <a:gd name="connsiteY120" fmla="*/ 5615162 h 6858000"/>
              <a:gd name="connsiteX121" fmla="*/ 4358134 w 7467600"/>
              <a:gd name="connsiteY121" fmla="*/ 5742791 h 6858000"/>
              <a:gd name="connsiteX122" fmla="*/ 4376219 w 7467600"/>
              <a:gd name="connsiteY122" fmla="*/ 5729027 h 6858000"/>
              <a:gd name="connsiteX123" fmla="*/ 4582340 w 7467600"/>
              <a:gd name="connsiteY123" fmla="*/ 5561037 h 6858000"/>
              <a:gd name="connsiteX124" fmla="*/ 4694684 w 7467600"/>
              <a:gd name="connsiteY124" fmla="*/ 5447098 h 6858000"/>
              <a:gd name="connsiteX125" fmla="*/ 4754123 w 7467600"/>
              <a:gd name="connsiteY125" fmla="*/ 5384643 h 6858000"/>
              <a:gd name="connsiteX126" fmla="*/ 4978032 w 7467600"/>
              <a:gd name="connsiteY126" fmla="*/ 5183809 h 6858000"/>
              <a:gd name="connsiteX127" fmla="*/ 7343603 w 7467600"/>
              <a:gd name="connsiteY127" fmla="*/ 5149746 h 6858000"/>
              <a:gd name="connsiteX128" fmla="*/ 7450656 w 7467600"/>
              <a:gd name="connsiteY128" fmla="*/ 5134750 h 6858000"/>
              <a:gd name="connsiteX129" fmla="*/ 7467600 w 7467600"/>
              <a:gd name="connsiteY129" fmla="*/ 5142496 h 6858000"/>
              <a:gd name="connsiteX130" fmla="*/ 7467600 w 7467600"/>
              <a:gd name="connsiteY130" fmla="*/ 5158623 h 6858000"/>
              <a:gd name="connsiteX131" fmla="*/ 7427076 w 7467600"/>
              <a:gd name="connsiteY131" fmla="*/ 5142684 h 6858000"/>
              <a:gd name="connsiteX132" fmla="*/ 7467600 w 7467600"/>
              <a:gd name="connsiteY132" fmla="*/ 5164774 h 6858000"/>
              <a:gd name="connsiteX133" fmla="*/ 7467600 w 7467600"/>
              <a:gd name="connsiteY133" fmla="*/ 5199146 h 6858000"/>
              <a:gd name="connsiteX134" fmla="*/ 7391022 w 7467600"/>
              <a:gd name="connsiteY134" fmla="*/ 5158141 h 6858000"/>
              <a:gd name="connsiteX135" fmla="*/ 7312201 w 7467600"/>
              <a:gd name="connsiteY135" fmla="*/ 5128278 h 6858000"/>
              <a:gd name="connsiteX136" fmla="*/ 7343603 w 7467600"/>
              <a:gd name="connsiteY136" fmla="*/ 5149746 h 6858000"/>
              <a:gd name="connsiteX137" fmla="*/ 1903353 w 7467600"/>
              <a:gd name="connsiteY137" fmla="*/ 5044827 h 6858000"/>
              <a:gd name="connsiteX138" fmla="*/ 1936931 w 7467600"/>
              <a:gd name="connsiteY138" fmla="*/ 5093954 h 6858000"/>
              <a:gd name="connsiteX139" fmla="*/ 2195868 w 7467600"/>
              <a:gd name="connsiteY139" fmla="*/ 5396574 h 6858000"/>
              <a:gd name="connsiteX140" fmla="*/ 2088852 w 7467600"/>
              <a:gd name="connsiteY140" fmla="*/ 5166123 h 6858000"/>
              <a:gd name="connsiteX141" fmla="*/ 1958241 w 7467600"/>
              <a:gd name="connsiteY141" fmla="*/ 5067955 h 6858000"/>
              <a:gd name="connsiteX142" fmla="*/ 1903353 w 7467600"/>
              <a:gd name="connsiteY142" fmla="*/ 5044827 h 6858000"/>
              <a:gd name="connsiteX143" fmla="*/ 1979378 w 7467600"/>
              <a:gd name="connsiteY143" fmla="*/ 4769504 h 6858000"/>
              <a:gd name="connsiteX144" fmla="*/ 2882120 w 7467600"/>
              <a:gd name="connsiteY144" fmla="*/ 5064547 h 6858000"/>
              <a:gd name="connsiteX145" fmla="*/ 2793103 w 7467600"/>
              <a:gd name="connsiteY145" fmla="*/ 5039699 h 6858000"/>
              <a:gd name="connsiteX146" fmla="*/ 2770041 w 7467600"/>
              <a:gd name="connsiteY146" fmla="*/ 5033634 h 6858000"/>
              <a:gd name="connsiteX147" fmla="*/ 1979378 w 7467600"/>
              <a:gd name="connsiteY147" fmla="*/ 4769504 h 6858000"/>
              <a:gd name="connsiteX148" fmla="*/ 1927410 w 7467600"/>
              <a:gd name="connsiteY148" fmla="*/ 4716164 h 6858000"/>
              <a:gd name="connsiteX149" fmla="*/ 1959587 w 7467600"/>
              <a:gd name="connsiteY149" fmla="*/ 4728849 h 6858000"/>
              <a:gd name="connsiteX150" fmla="*/ 2777707 w 7467600"/>
              <a:gd name="connsiteY150" fmla="*/ 5003991 h 6858000"/>
              <a:gd name="connsiteX151" fmla="*/ 2800768 w 7467600"/>
              <a:gd name="connsiteY151" fmla="*/ 5010056 h 6858000"/>
              <a:gd name="connsiteX152" fmla="*/ 2879408 w 7467600"/>
              <a:gd name="connsiteY152" fmla="*/ 5031590 h 6858000"/>
              <a:gd name="connsiteX153" fmla="*/ 2862295 w 7467600"/>
              <a:gd name="connsiteY153" fmla="*/ 5022958 h 6858000"/>
              <a:gd name="connsiteX154" fmla="*/ 2813343 w 7467600"/>
              <a:gd name="connsiteY154" fmla="*/ 4998369 h 6858000"/>
              <a:gd name="connsiteX155" fmla="*/ 2646245 w 7467600"/>
              <a:gd name="connsiteY155" fmla="*/ 4930999 h 6858000"/>
              <a:gd name="connsiteX156" fmla="*/ 1999243 w 7467600"/>
              <a:gd name="connsiteY156" fmla="*/ 4730524 h 6858000"/>
              <a:gd name="connsiteX157" fmla="*/ 1979527 w 7467600"/>
              <a:gd name="connsiteY157" fmla="*/ 4726651 h 6858000"/>
              <a:gd name="connsiteX158" fmla="*/ 1927410 w 7467600"/>
              <a:gd name="connsiteY158" fmla="*/ 4716164 h 6858000"/>
              <a:gd name="connsiteX159" fmla="*/ 1997014 w 7467600"/>
              <a:gd name="connsiteY159" fmla="*/ 4698007 h 6858000"/>
              <a:gd name="connsiteX160" fmla="*/ 2005458 w 7467600"/>
              <a:gd name="connsiteY160" fmla="*/ 4699540 h 6858000"/>
              <a:gd name="connsiteX161" fmla="*/ 2657186 w 7467600"/>
              <a:gd name="connsiteY161" fmla="*/ 4901687 h 6858000"/>
              <a:gd name="connsiteX162" fmla="*/ 2826662 w 7467600"/>
              <a:gd name="connsiteY162" fmla="*/ 4970362 h 6858000"/>
              <a:gd name="connsiteX163" fmla="*/ 2876100 w 7467600"/>
              <a:gd name="connsiteY163" fmla="*/ 4995397 h 6858000"/>
              <a:gd name="connsiteX164" fmla="*/ 3042600 w 7467600"/>
              <a:gd name="connsiteY164" fmla="*/ 5059532 h 6858000"/>
              <a:gd name="connsiteX165" fmla="*/ 1997014 w 7467600"/>
              <a:gd name="connsiteY165" fmla="*/ 4698007 h 6858000"/>
              <a:gd name="connsiteX166" fmla="*/ 2305292 w 7467600"/>
              <a:gd name="connsiteY166" fmla="*/ 4219492 h 6858000"/>
              <a:gd name="connsiteX167" fmla="*/ 3360922 w 7467600"/>
              <a:gd name="connsiteY167" fmla="*/ 4529373 h 6858000"/>
              <a:gd name="connsiteX168" fmla="*/ 3492420 w 7467600"/>
              <a:gd name="connsiteY168" fmla="*/ 4510145 h 6858000"/>
              <a:gd name="connsiteX169" fmla="*/ 3364086 w 7467600"/>
              <a:gd name="connsiteY169" fmla="*/ 4480340 h 6858000"/>
              <a:gd name="connsiteX170" fmla="*/ 3225818 w 7467600"/>
              <a:gd name="connsiteY170" fmla="*/ 4411822 h 6858000"/>
              <a:gd name="connsiteX171" fmla="*/ 3129696 w 7467600"/>
              <a:gd name="connsiteY171" fmla="*/ 4360704 h 6858000"/>
              <a:gd name="connsiteX172" fmla="*/ 2814545 w 7467600"/>
              <a:gd name="connsiteY172" fmla="*/ 4282955 h 6858000"/>
              <a:gd name="connsiteX173" fmla="*/ 2305292 w 7467600"/>
              <a:gd name="connsiteY173" fmla="*/ 4219492 h 6858000"/>
              <a:gd name="connsiteX174" fmla="*/ 2626982 w 7467600"/>
              <a:gd name="connsiteY174" fmla="*/ 4206450 h 6858000"/>
              <a:gd name="connsiteX175" fmla="*/ 2490617 w 7467600"/>
              <a:gd name="connsiteY175" fmla="*/ 4206951 h 6858000"/>
              <a:gd name="connsiteX176" fmla="*/ 2819869 w 7467600"/>
              <a:gd name="connsiteY176" fmla="*/ 4252936 h 6858000"/>
              <a:gd name="connsiteX177" fmla="*/ 3143018 w 7467600"/>
              <a:gd name="connsiteY177" fmla="*/ 4332698 h 6858000"/>
              <a:gd name="connsiteX178" fmla="*/ 3241520 w 7467600"/>
              <a:gd name="connsiteY178" fmla="*/ 4385112 h 6858000"/>
              <a:gd name="connsiteX179" fmla="*/ 3374575 w 7467600"/>
              <a:gd name="connsiteY179" fmla="*/ 4451517 h 6858000"/>
              <a:gd name="connsiteX180" fmla="*/ 3505221 w 7467600"/>
              <a:gd name="connsiteY180" fmla="*/ 4480757 h 6858000"/>
              <a:gd name="connsiteX181" fmla="*/ 2626982 w 7467600"/>
              <a:gd name="connsiteY181" fmla="*/ 4206450 h 6858000"/>
              <a:gd name="connsiteX182" fmla="*/ 1310106 w 7467600"/>
              <a:gd name="connsiteY182" fmla="*/ 3943217 h 6858000"/>
              <a:gd name="connsiteX183" fmla="*/ 854994 w 7467600"/>
              <a:gd name="connsiteY183" fmla="*/ 4399136 h 6858000"/>
              <a:gd name="connsiteX184" fmla="*/ 742462 w 7467600"/>
              <a:gd name="connsiteY184" fmla="*/ 4594648 h 6858000"/>
              <a:gd name="connsiteX185" fmla="*/ 820602 w 7467600"/>
              <a:gd name="connsiteY185" fmla="*/ 4485915 h 6858000"/>
              <a:gd name="connsiteX186" fmla="*/ 878295 w 7467600"/>
              <a:gd name="connsiteY186" fmla="*/ 4403594 h 6858000"/>
              <a:gd name="connsiteX187" fmla="*/ 1240607 w 7467600"/>
              <a:gd name="connsiteY187" fmla="*/ 4010401 h 6858000"/>
              <a:gd name="connsiteX188" fmla="*/ 1310106 w 7467600"/>
              <a:gd name="connsiteY188" fmla="*/ 3943217 h 6858000"/>
              <a:gd name="connsiteX189" fmla="*/ 1423113 w 7467600"/>
              <a:gd name="connsiteY189" fmla="*/ 3874565 h 6858000"/>
              <a:gd name="connsiteX190" fmla="*/ 1260565 w 7467600"/>
              <a:gd name="connsiteY190" fmla="*/ 4031982 h 6858000"/>
              <a:gd name="connsiteX191" fmla="*/ 901900 w 7467600"/>
              <a:gd name="connsiteY191" fmla="*/ 4421236 h 6858000"/>
              <a:gd name="connsiteX192" fmla="*/ 845044 w 7467600"/>
              <a:gd name="connsiteY192" fmla="*/ 4502436 h 6858000"/>
              <a:gd name="connsiteX193" fmla="*/ 685926 w 7467600"/>
              <a:gd name="connsiteY193" fmla="*/ 4703069 h 6858000"/>
              <a:gd name="connsiteX194" fmla="*/ 684248 w 7467600"/>
              <a:gd name="connsiteY194" fmla="*/ 4706721 h 6858000"/>
              <a:gd name="connsiteX195" fmla="*/ 1423113 w 7467600"/>
              <a:gd name="connsiteY195" fmla="*/ 3874565 h 6858000"/>
              <a:gd name="connsiteX196" fmla="*/ 3316479 w 7467600"/>
              <a:gd name="connsiteY196" fmla="*/ 3872136 h 6858000"/>
              <a:gd name="connsiteX197" fmla="*/ 3546806 w 7467600"/>
              <a:gd name="connsiteY197" fmla="*/ 4356139 h 6858000"/>
              <a:gd name="connsiteX198" fmla="*/ 3364433 w 7467600"/>
              <a:gd name="connsiteY198" fmla="*/ 3953121 h 6858000"/>
              <a:gd name="connsiteX199" fmla="*/ 3316479 w 7467600"/>
              <a:gd name="connsiteY199" fmla="*/ 3872136 h 6858000"/>
              <a:gd name="connsiteX200" fmla="*/ 3291335 w 7467600"/>
              <a:gd name="connsiteY200" fmla="*/ 3767420 h 6858000"/>
              <a:gd name="connsiteX201" fmla="*/ 3390805 w 7467600"/>
              <a:gd name="connsiteY201" fmla="*/ 3937163 h 6858000"/>
              <a:gd name="connsiteX202" fmla="*/ 3579062 w 7467600"/>
              <a:gd name="connsiteY202" fmla="*/ 4359040 h 6858000"/>
              <a:gd name="connsiteX203" fmla="*/ 3467355 w 7467600"/>
              <a:gd name="connsiteY203" fmla="*/ 3988130 h 6858000"/>
              <a:gd name="connsiteX204" fmla="*/ 3310753 w 7467600"/>
              <a:gd name="connsiteY204" fmla="*/ 3787140 h 6858000"/>
              <a:gd name="connsiteX205" fmla="*/ 3291335 w 7467600"/>
              <a:gd name="connsiteY205" fmla="*/ 3767420 h 6858000"/>
              <a:gd name="connsiteX206" fmla="*/ 1635889 w 7467600"/>
              <a:gd name="connsiteY206" fmla="*/ 3709494 h 6858000"/>
              <a:gd name="connsiteX207" fmla="*/ 1634800 w 7467600"/>
              <a:gd name="connsiteY207" fmla="*/ 3731111 h 6858000"/>
              <a:gd name="connsiteX208" fmla="*/ 1635889 w 7467600"/>
              <a:gd name="connsiteY208" fmla="*/ 3709494 h 6858000"/>
              <a:gd name="connsiteX209" fmla="*/ 1510397 w 7467600"/>
              <a:gd name="connsiteY209" fmla="*/ 3684705 h 6858000"/>
              <a:gd name="connsiteX210" fmla="*/ 1146550 w 7467600"/>
              <a:gd name="connsiteY210" fmla="*/ 3802012 h 6858000"/>
              <a:gd name="connsiteX211" fmla="*/ 698834 w 7467600"/>
              <a:gd name="connsiteY211" fmla="*/ 3952272 h 6858000"/>
              <a:gd name="connsiteX212" fmla="*/ 34256 w 7467600"/>
              <a:gd name="connsiteY212" fmla="*/ 4347603 h 6858000"/>
              <a:gd name="connsiteX213" fmla="*/ 527241 w 7467600"/>
              <a:gd name="connsiteY213" fmla="*/ 4065078 h 6858000"/>
              <a:gd name="connsiteX214" fmla="*/ 1510397 w 7467600"/>
              <a:gd name="connsiteY214" fmla="*/ 3684705 h 6858000"/>
              <a:gd name="connsiteX215" fmla="*/ 1313114 w 7467600"/>
              <a:gd name="connsiteY215" fmla="*/ 3655216 h 6858000"/>
              <a:gd name="connsiteX216" fmla="*/ 1109304 w 7467600"/>
              <a:gd name="connsiteY216" fmla="*/ 3669030 h 6858000"/>
              <a:gd name="connsiteX217" fmla="*/ 8129 w 7467600"/>
              <a:gd name="connsiteY217" fmla="*/ 4330519 h 6858000"/>
              <a:gd name="connsiteX218" fmla="*/ 687572 w 7467600"/>
              <a:gd name="connsiteY218" fmla="*/ 3925629 h 6858000"/>
              <a:gd name="connsiteX219" fmla="*/ 1138365 w 7467600"/>
              <a:gd name="connsiteY219" fmla="*/ 3774515 h 6858000"/>
              <a:gd name="connsiteX220" fmla="*/ 1505579 w 7467600"/>
              <a:gd name="connsiteY220" fmla="*/ 3655526 h 6858000"/>
              <a:gd name="connsiteX221" fmla="*/ 1313114 w 7467600"/>
              <a:gd name="connsiteY221" fmla="*/ 3655216 h 6858000"/>
              <a:gd name="connsiteX222" fmla="*/ 3655073 w 7467600"/>
              <a:gd name="connsiteY222" fmla="*/ 3650884 h 6858000"/>
              <a:gd name="connsiteX223" fmla="*/ 3989938 w 7467600"/>
              <a:gd name="connsiteY223" fmla="*/ 3991685 h 6858000"/>
              <a:gd name="connsiteX224" fmla="*/ 4393907 w 7467600"/>
              <a:gd name="connsiteY224" fmla="*/ 4261258 h 6858000"/>
              <a:gd name="connsiteX225" fmla="*/ 4648051 w 7467600"/>
              <a:gd name="connsiteY225" fmla="*/ 4374051 h 6858000"/>
              <a:gd name="connsiteX226" fmla="*/ 4383389 w 7467600"/>
              <a:gd name="connsiteY226" fmla="*/ 4184369 h 6858000"/>
              <a:gd name="connsiteX227" fmla="*/ 4165508 w 7467600"/>
              <a:gd name="connsiteY227" fmla="*/ 4035196 h 6858000"/>
              <a:gd name="connsiteX228" fmla="*/ 4068162 w 7467600"/>
              <a:gd name="connsiteY228" fmla="*/ 3953394 h 6858000"/>
              <a:gd name="connsiteX229" fmla="*/ 3981416 w 7467600"/>
              <a:gd name="connsiteY229" fmla="*/ 3880482 h 6858000"/>
              <a:gd name="connsiteX230" fmla="*/ 3800147 w 7467600"/>
              <a:gd name="connsiteY230" fmla="*/ 3749872 h 6858000"/>
              <a:gd name="connsiteX231" fmla="*/ 3655073 w 7467600"/>
              <a:gd name="connsiteY231" fmla="*/ 3650884 h 6858000"/>
              <a:gd name="connsiteX232" fmla="*/ 3670252 w 7467600"/>
              <a:gd name="connsiteY232" fmla="*/ 3622798 h 6858000"/>
              <a:gd name="connsiteX233" fmla="*/ 3817258 w 7467600"/>
              <a:gd name="connsiteY233" fmla="*/ 3723577 h 6858000"/>
              <a:gd name="connsiteX234" fmla="*/ 4000461 w 7467600"/>
              <a:gd name="connsiteY234" fmla="*/ 3855966 h 6858000"/>
              <a:gd name="connsiteX235" fmla="*/ 4088180 w 7467600"/>
              <a:gd name="connsiteY235" fmla="*/ 3929774 h 6858000"/>
              <a:gd name="connsiteX236" fmla="*/ 4184555 w 7467600"/>
              <a:gd name="connsiteY236" fmla="*/ 4010683 h 6858000"/>
              <a:gd name="connsiteX237" fmla="*/ 4399563 w 7467600"/>
              <a:gd name="connsiteY237" fmla="*/ 4158106 h 6858000"/>
              <a:gd name="connsiteX238" fmla="*/ 4684469 w 7467600"/>
              <a:gd name="connsiteY238" fmla="*/ 4364680 h 6858000"/>
              <a:gd name="connsiteX239" fmla="*/ 4690271 w 7467600"/>
              <a:gd name="connsiteY239" fmla="*/ 4370034 h 6858000"/>
              <a:gd name="connsiteX240" fmla="*/ 4136093 w 7467600"/>
              <a:gd name="connsiteY240" fmla="*/ 3858466 h 6858000"/>
              <a:gd name="connsiteX241" fmla="*/ 3670252 w 7467600"/>
              <a:gd name="connsiteY241" fmla="*/ 3622798 h 6858000"/>
              <a:gd name="connsiteX242" fmla="*/ 4440129 w 7467600"/>
              <a:gd name="connsiteY242" fmla="*/ 3448571 h 6858000"/>
              <a:gd name="connsiteX243" fmla="*/ 4856525 w 7467600"/>
              <a:gd name="connsiteY243" fmla="*/ 3915351 h 6858000"/>
              <a:gd name="connsiteX244" fmla="*/ 5059055 w 7467600"/>
              <a:gd name="connsiteY244" fmla="*/ 4108918 h 6858000"/>
              <a:gd name="connsiteX245" fmla="*/ 5290070 w 7467600"/>
              <a:gd name="connsiteY245" fmla="*/ 4263619 h 6858000"/>
              <a:gd name="connsiteX246" fmla="*/ 4834991 w 7467600"/>
              <a:gd name="connsiteY246" fmla="*/ 3830985 h 6858000"/>
              <a:gd name="connsiteX247" fmla="*/ 4440129 w 7467600"/>
              <a:gd name="connsiteY247" fmla="*/ 3448571 h 6858000"/>
              <a:gd name="connsiteX248" fmla="*/ 4441737 w 7467600"/>
              <a:gd name="connsiteY248" fmla="*/ 3399734 h 6858000"/>
              <a:gd name="connsiteX249" fmla="*/ 4431236 w 7467600"/>
              <a:gd name="connsiteY249" fmla="*/ 3400954 h 6858000"/>
              <a:gd name="connsiteX250" fmla="*/ 4557150 w 7467600"/>
              <a:gd name="connsiteY250" fmla="*/ 3510023 h 6858000"/>
              <a:gd name="connsiteX251" fmla="*/ 4856936 w 7467600"/>
              <a:gd name="connsiteY251" fmla="*/ 3809146 h 6858000"/>
              <a:gd name="connsiteX252" fmla="*/ 5111996 w 7467600"/>
              <a:gd name="connsiteY252" fmla="*/ 4065759 h 6858000"/>
              <a:gd name="connsiteX253" fmla="*/ 5388878 w 7467600"/>
              <a:gd name="connsiteY253" fmla="*/ 4300185 h 6858000"/>
              <a:gd name="connsiteX254" fmla="*/ 5425556 w 7467600"/>
              <a:gd name="connsiteY254" fmla="*/ 4308967 h 6858000"/>
              <a:gd name="connsiteX255" fmla="*/ 4943646 w 7467600"/>
              <a:gd name="connsiteY255" fmla="*/ 3822916 h 6858000"/>
              <a:gd name="connsiteX256" fmla="*/ 4594837 w 7467600"/>
              <a:gd name="connsiteY256" fmla="*/ 3532274 h 6858000"/>
              <a:gd name="connsiteX257" fmla="*/ 4441737 w 7467600"/>
              <a:gd name="connsiteY257" fmla="*/ 3399734 h 6858000"/>
              <a:gd name="connsiteX258" fmla="*/ 5425834 w 7467600"/>
              <a:gd name="connsiteY258" fmla="*/ 3162785 h 6858000"/>
              <a:gd name="connsiteX259" fmla="*/ 5401644 w 7467600"/>
              <a:gd name="connsiteY259" fmla="*/ 3617847 h 6858000"/>
              <a:gd name="connsiteX260" fmla="*/ 5467256 w 7467600"/>
              <a:gd name="connsiteY260" fmla="*/ 4175494 h 6858000"/>
              <a:gd name="connsiteX261" fmla="*/ 5448069 w 7467600"/>
              <a:gd name="connsiteY261" fmla="*/ 3567554 h 6858000"/>
              <a:gd name="connsiteX262" fmla="*/ 5425834 w 7467600"/>
              <a:gd name="connsiteY262" fmla="*/ 3162785 h 6858000"/>
              <a:gd name="connsiteX263" fmla="*/ 1318687 w 7467600"/>
              <a:gd name="connsiteY263" fmla="*/ 3113840 h 6858000"/>
              <a:gd name="connsiteX264" fmla="*/ 1066793 w 7467600"/>
              <a:gd name="connsiteY264" fmla="*/ 3212171 h 6858000"/>
              <a:gd name="connsiteX265" fmla="*/ 993319 w 7467600"/>
              <a:gd name="connsiteY265" fmla="*/ 3247648 h 6858000"/>
              <a:gd name="connsiteX266" fmla="*/ 853081 w 7467600"/>
              <a:gd name="connsiteY266" fmla="*/ 3312410 h 6858000"/>
              <a:gd name="connsiteX267" fmla="*/ 805957 w 7467600"/>
              <a:gd name="connsiteY267" fmla="*/ 3330443 h 6858000"/>
              <a:gd name="connsiteX268" fmla="*/ 1318687 w 7467600"/>
              <a:gd name="connsiteY268" fmla="*/ 3113840 h 6858000"/>
              <a:gd name="connsiteX269" fmla="*/ 5453702 w 7467600"/>
              <a:gd name="connsiteY269" fmla="*/ 3090882 h 6858000"/>
              <a:gd name="connsiteX270" fmla="*/ 5480135 w 7467600"/>
              <a:gd name="connsiteY270" fmla="*/ 3565802 h 6858000"/>
              <a:gd name="connsiteX271" fmla="*/ 5499023 w 7467600"/>
              <a:gd name="connsiteY271" fmla="*/ 4166310 h 6858000"/>
              <a:gd name="connsiteX272" fmla="*/ 5547022 w 7467600"/>
              <a:gd name="connsiteY272" fmla="*/ 3607838 h 6858000"/>
              <a:gd name="connsiteX273" fmla="*/ 5515964 w 7467600"/>
              <a:gd name="connsiteY273" fmla="*/ 3378541 h 6858000"/>
              <a:gd name="connsiteX274" fmla="*/ 5453702 w 7467600"/>
              <a:gd name="connsiteY274" fmla="*/ 3090882 h 6858000"/>
              <a:gd name="connsiteX275" fmla="*/ 1238695 w 7467600"/>
              <a:gd name="connsiteY275" fmla="*/ 3076820 h 6858000"/>
              <a:gd name="connsiteX276" fmla="*/ 716371 w 7467600"/>
              <a:gd name="connsiteY276" fmla="*/ 3293249 h 6858000"/>
              <a:gd name="connsiteX277" fmla="*/ 579522 w 7467600"/>
              <a:gd name="connsiteY277" fmla="*/ 3371759 h 6858000"/>
              <a:gd name="connsiteX278" fmla="*/ 600288 w 7467600"/>
              <a:gd name="connsiteY278" fmla="*/ 3365555 h 6858000"/>
              <a:gd name="connsiteX279" fmla="*/ 840692 w 7467600"/>
              <a:gd name="connsiteY279" fmla="*/ 3284921 h 6858000"/>
              <a:gd name="connsiteX280" fmla="*/ 979248 w 7467600"/>
              <a:gd name="connsiteY280" fmla="*/ 3221003 h 6858000"/>
              <a:gd name="connsiteX281" fmla="*/ 1053282 w 7467600"/>
              <a:gd name="connsiteY281" fmla="*/ 3185247 h 6858000"/>
              <a:gd name="connsiteX282" fmla="*/ 1320603 w 7467600"/>
              <a:gd name="connsiteY282" fmla="*/ 3081281 h 6858000"/>
              <a:gd name="connsiteX283" fmla="*/ 1238695 w 7467600"/>
              <a:gd name="connsiteY283" fmla="*/ 3076820 h 6858000"/>
              <a:gd name="connsiteX284" fmla="*/ 5425627 w 7467600"/>
              <a:gd name="connsiteY284" fmla="*/ 2954192 h 6858000"/>
              <a:gd name="connsiteX285" fmla="*/ 5470770 w 7467600"/>
              <a:gd name="connsiteY285" fmla="*/ 3005435 h 6858000"/>
              <a:gd name="connsiteX286" fmla="*/ 5519779 w 7467600"/>
              <a:gd name="connsiteY286" fmla="*/ 4359223 h 6858000"/>
              <a:gd name="connsiteX287" fmla="*/ 5520293 w 7467600"/>
              <a:gd name="connsiteY287" fmla="*/ 4360602 h 6858000"/>
              <a:gd name="connsiteX288" fmla="*/ 5767221 w 7467600"/>
              <a:gd name="connsiteY288" fmla="*/ 4665564 h 6858000"/>
              <a:gd name="connsiteX289" fmla="*/ 6937169 w 7467600"/>
              <a:gd name="connsiteY289" fmla="*/ 4815941 h 6858000"/>
              <a:gd name="connsiteX290" fmla="*/ 6953922 w 7467600"/>
              <a:gd name="connsiteY290" fmla="*/ 4890068 h 6858000"/>
              <a:gd name="connsiteX291" fmla="*/ 6071359 w 7467600"/>
              <a:gd name="connsiteY291" fmla="*/ 4770770 h 6858000"/>
              <a:gd name="connsiteX292" fmla="*/ 6038839 w 7467600"/>
              <a:gd name="connsiteY292" fmla="*/ 4764474 h 6858000"/>
              <a:gd name="connsiteX293" fmla="*/ 6038706 w 7467600"/>
              <a:gd name="connsiteY293" fmla="*/ 4763847 h 6858000"/>
              <a:gd name="connsiteX294" fmla="*/ 6037784 w 7467600"/>
              <a:gd name="connsiteY294" fmla="*/ 4764270 h 6858000"/>
              <a:gd name="connsiteX295" fmla="*/ 6038839 w 7467600"/>
              <a:gd name="connsiteY295" fmla="*/ 4764474 h 6858000"/>
              <a:gd name="connsiteX296" fmla="*/ 6040338 w 7467600"/>
              <a:gd name="connsiteY296" fmla="*/ 4771418 h 6858000"/>
              <a:gd name="connsiteX297" fmla="*/ 6024488 w 7467600"/>
              <a:gd name="connsiteY297" fmla="*/ 4809903 h 6858000"/>
              <a:gd name="connsiteX298" fmla="*/ 5599771 w 7467600"/>
              <a:gd name="connsiteY298" fmla="*/ 5509652 h 6858000"/>
              <a:gd name="connsiteX299" fmla="*/ 5548843 w 7467600"/>
              <a:gd name="connsiteY299" fmla="*/ 5563845 h 6858000"/>
              <a:gd name="connsiteX300" fmla="*/ 5940952 w 7467600"/>
              <a:gd name="connsiteY300" fmla="*/ 6250028 h 6858000"/>
              <a:gd name="connsiteX301" fmla="*/ 6043441 w 7467600"/>
              <a:gd name="connsiteY301" fmla="*/ 6665847 h 6858000"/>
              <a:gd name="connsiteX302" fmla="*/ 6093432 w 7467600"/>
              <a:gd name="connsiteY302" fmla="*/ 6858000 h 6858000"/>
              <a:gd name="connsiteX303" fmla="*/ 6034344 w 7467600"/>
              <a:gd name="connsiteY303" fmla="*/ 6858000 h 6858000"/>
              <a:gd name="connsiteX304" fmla="*/ 6026679 w 7467600"/>
              <a:gd name="connsiteY304" fmla="*/ 6836959 h 6858000"/>
              <a:gd name="connsiteX305" fmla="*/ 5800441 w 7467600"/>
              <a:gd name="connsiteY305" fmla="*/ 6335286 h 6858000"/>
              <a:gd name="connsiteX306" fmla="*/ 5526562 w 7467600"/>
              <a:gd name="connsiteY306" fmla="*/ 5705388 h 6858000"/>
              <a:gd name="connsiteX307" fmla="*/ 5519640 w 7467600"/>
              <a:gd name="connsiteY307" fmla="*/ 5683774 h 6858000"/>
              <a:gd name="connsiteX308" fmla="*/ 5844559 w 7467600"/>
              <a:gd name="connsiteY308" fmla="*/ 6553349 h 6858000"/>
              <a:gd name="connsiteX309" fmla="*/ 5975994 w 7467600"/>
              <a:gd name="connsiteY309" fmla="*/ 6858000 h 6858000"/>
              <a:gd name="connsiteX310" fmla="*/ 5898547 w 7467600"/>
              <a:gd name="connsiteY310" fmla="*/ 6858000 h 6858000"/>
              <a:gd name="connsiteX311" fmla="*/ 5682041 w 7467600"/>
              <a:gd name="connsiteY311" fmla="*/ 6355860 h 6858000"/>
              <a:gd name="connsiteX312" fmla="*/ 5461758 w 7467600"/>
              <a:gd name="connsiteY312" fmla="*/ 5820220 h 6858000"/>
              <a:gd name="connsiteX313" fmla="*/ 5237282 w 7467600"/>
              <a:gd name="connsiteY313" fmla="*/ 6579086 h 6858000"/>
              <a:gd name="connsiteX314" fmla="*/ 5115009 w 7467600"/>
              <a:gd name="connsiteY314" fmla="*/ 6858000 h 6858000"/>
              <a:gd name="connsiteX315" fmla="*/ 5028074 w 7467600"/>
              <a:gd name="connsiteY315" fmla="*/ 6858000 h 6858000"/>
              <a:gd name="connsiteX316" fmla="*/ 5079508 w 7467600"/>
              <a:gd name="connsiteY316" fmla="*/ 6749074 h 6858000"/>
              <a:gd name="connsiteX317" fmla="*/ 5371846 w 7467600"/>
              <a:gd name="connsiteY317" fmla="*/ 5924413 h 6858000"/>
              <a:gd name="connsiteX318" fmla="*/ 5270512 w 7467600"/>
              <a:gd name="connsiteY318" fmla="*/ 6138975 h 6858000"/>
              <a:gd name="connsiteX319" fmla="*/ 5062409 w 7467600"/>
              <a:gd name="connsiteY319" fmla="*/ 6653544 h 6858000"/>
              <a:gd name="connsiteX320" fmla="*/ 5036628 w 7467600"/>
              <a:gd name="connsiteY320" fmla="*/ 6754247 h 6858000"/>
              <a:gd name="connsiteX321" fmla="*/ 5009112 w 7467600"/>
              <a:gd name="connsiteY321" fmla="*/ 6858000 h 6858000"/>
              <a:gd name="connsiteX322" fmla="*/ 4976679 w 7467600"/>
              <a:gd name="connsiteY322" fmla="*/ 6858000 h 6858000"/>
              <a:gd name="connsiteX323" fmla="*/ 5006537 w 7467600"/>
              <a:gd name="connsiteY323" fmla="*/ 6747068 h 6858000"/>
              <a:gd name="connsiteX324" fmla="*/ 5032723 w 7467600"/>
              <a:gd name="connsiteY324" fmla="*/ 6644957 h 6858000"/>
              <a:gd name="connsiteX325" fmla="*/ 5242949 w 7467600"/>
              <a:gd name="connsiteY325" fmla="*/ 6125175 h 6858000"/>
              <a:gd name="connsiteX326" fmla="*/ 5286321 w 7467600"/>
              <a:gd name="connsiteY326" fmla="*/ 6033555 h 6858000"/>
              <a:gd name="connsiteX327" fmla="*/ 5008210 w 7467600"/>
              <a:gd name="connsiteY327" fmla="*/ 6649194 h 6858000"/>
              <a:gd name="connsiteX328" fmla="*/ 4986321 w 7467600"/>
              <a:gd name="connsiteY328" fmla="*/ 6765687 h 6858000"/>
              <a:gd name="connsiteX329" fmla="*/ 4973474 w 7467600"/>
              <a:gd name="connsiteY329" fmla="*/ 6858000 h 6858000"/>
              <a:gd name="connsiteX330" fmla="*/ 4907178 w 7467600"/>
              <a:gd name="connsiteY330" fmla="*/ 6858000 h 6858000"/>
              <a:gd name="connsiteX331" fmla="*/ 4910810 w 7467600"/>
              <a:gd name="connsiteY331" fmla="*/ 6829660 h 6858000"/>
              <a:gd name="connsiteX332" fmla="*/ 4987461 w 7467600"/>
              <a:gd name="connsiteY332" fmla="*/ 6432994 h 6858000"/>
              <a:gd name="connsiteX333" fmla="*/ 5179262 w 7467600"/>
              <a:gd name="connsiteY333" fmla="*/ 6035044 h 6858000"/>
              <a:gd name="connsiteX334" fmla="*/ 4689678 w 7467600"/>
              <a:gd name="connsiteY334" fmla="*/ 6440241 h 6858000"/>
              <a:gd name="connsiteX335" fmla="*/ 4477543 w 7467600"/>
              <a:gd name="connsiteY335" fmla="*/ 6674836 h 6858000"/>
              <a:gd name="connsiteX336" fmla="*/ 4329957 w 7467600"/>
              <a:gd name="connsiteY336" fmla="*/ 6858000 h 6858000"/>
              <a:gd name="connsiteX337" fmla="*/ 4218595 w 7467600"/>
              <a:gd name="connsiteY337" fmla="*/ 6858000 h 6858000"/>
              <a:gd name="connsiteX338" fmla="*/ 4368888 w 7467600"/>
              <a:gd name="connsiteY338" fmla="*/ 6668412 h 6858000"/>
              <a:gd name="connsiteX339" fmla="*/ 4563091 w 7467600"/>
              <a:gd name="connsiteY339" fmla="*/ 6442508 h 6858000"/>
              <a:gd name="connsiteX340" fmla="*/ 5387324 w 7467600"/>
              <a:gd name="connsiteY340" fmla="*/ 5705830 h 6858000"/>
              <a:gd name="connsiteX341" fmla="*/ 5073620 w 7467600"/>
              <a:gd name="connsiteY341" fmla="*/ 5955437 h 6858000"/>
              <a:gd name="connsiteX342" fmla="*/ 4689789 w 7467600"/>
              <a:gd name="connsiteY342" fmla="*/ 6268382 h 6858000"/>
              <a:gd name="connsiteX343" fmla="*/ 4418722 w 7467600"/>
              <a:gd name="connsiteY343" fmla="*/ 6570886 h 6858000"/>
              <a:gd name="connsiteX344" fmla="*/ 4214944 w 7467600"/>
              <a:gd name="connsiteY344" fmla="*/ 6858000 h 6858000"/>
              <a:gd name="connsiteX345" fmla="*/ 4177898 w 7467600"/>
              <a:gd name="connsiteY345" fmla="*/ 6858000 h 6858000"/>
              <a:gd name="connsiteX346" fmla="*/ 4391597 w 7467600"/>
              <a:gd name="connsiteY346" fmla="*/ 6556370 h 6858000"/>
              <a:gd name="connsiteX347" fmla="*/ 4668889 w 7467600"/>
              <a:gd name="connsiteY347" fmla="*/ 6246399 h 6858000"/>
              <a:gd name="connsiteX348" fmla="*/ 5055427 w 7467600"/>
              <a:gd name="connsiteY348" fmla="*/ 5931476 h 6858000"/>
              <a:gd name="connsiteX349" fmla="*/ 5371814 w 7467600"/>
              <a:gd name="connsiteY349" fmla="*/ 5678975 h 6858000"/>
              <a:gd name="connsiteX350" fmla="*/ 4987918 w 7467600"/>
              <a:gd name="connsiteY350" fmla="*/ 5838701 h 6858000"/>
              <a:gd name="connsiteX351" fmla="*/ 4317146 w 7467600"/>
              <a:gd name="connsiteY351" fmla="*/ 6587716 h 6858000"/>
              <a:gd name="connsiteX352" fmla="*/ 4171627 w 7467600"/>
              <a:gd name="connsiteY352" fmla="*/ 6858000 h 6858000"/>
              <a:gd name="connsiteX353" fmla="*/ 4081585 w 7467600"/>
              <a:gd name="connsiteY353" fmla="*/ 6858000 h 6858000"/>
              <a:gd name="connsiteX354" fmla="*/ 4238603 w 7467600"/>
              <a:gd name="connsiteY354" fmla="*/ 6559341 h 6858000"/>
              <a:gd name="connsiteX355" fmla="*/ 4778333 w 7467600"/>
              <a:gd name="connsiteY355" fmla="*/ 5873626 h 6858000"/>
              <a:gd name="connsiteX356" fmla="*/ 5414185 w 7467600"/>
              <a:gd name="connsiteY356" fmla="*/ 5573882 h 6858000"/>
              <a:gd name="connsiteX357" fmla="*/ 5959648 w 7467600"/>
              <a:gd name="connsiteY357" fmla="*/ 4760797 h 6858000"/>
              <a:gd name="connsiteX358" fmla="*/ 5355019 w 7467600"/>
              <a:gd name="connsiteY358" fmla="*/ 4734672 h 6858000"/>
              <a:gd name="connsiteX359" fmla="*/ 5083565 w 7467600"/>
              <a:gd name="connsiteY359" fmla="*/ 5179121 h 6858000"/>
              <a:gd name="connsiteX360" fmla="*/ 4713577 w 7467600"/>
              <a:gd name="connsiteY360" fmla="*/ 5616803 h 6858000"/>
              <a:gd name="connsiteX361" fmla="*/ 3989559 w 7467600"/>
              <a:gd name="connsiteY361" fmla="*/ 6145945 h 6858000"/>
              <a:gd name="connsiteX362" fmla="*/ 3939824 w 7467600"/>
              <a:gd name="connsiteY362" fmla="*/ 6066900 h 6858000"/>
              <a:gd name="connsiteX363" fmla="*/ 4584537 w 7467600"/>
              <a:gd name="connsiteY363" fmla="*/ 5324826 h 6858000"/>
              <a:gd name="connsiteX364" fmla="*/ 5037105 w 7467600"/>
              <a:gd name="connsiteY364" fmla="*/ 5088765 h 6858000"/>
              <a:gd name="connsiteX365" fmla="*/ 5039930 w 7467600"/>
              <a:gd name="connsiteY365" fmla="*/ 5089585 h 6858000"/>
              <a:gd name="connsiteX366" fmla="*/ 5263764 w 7467600"/>
              <a:gd name="connsiteY366" fmla="*/ 4735525 h 6858000"/>
              <a:gd name="connsiteX367" fmla="*/ 4086300 w 7467600"/>
              <a:gd name="connsiteY367" fmla="*/ 4884599 h 6858000"/>
              <a:gd name="connsiteX368" fmla="*/ 4085485 w 7467600"/>
              <a:gd name="connsiteY368" fmla="*/ 4899070 h 6858000"/>
              <a:gd name="connsiteX369" fmla="*/ 3871915 w 7467600"/>
              <a:gd name="connsiteY369" fmla="*/ 5253645 h 6858000"/>
              <a:gd name="connsiteX370" fmla="*/ 3799374 w 7467600"/>
              <a:gd name="connsiteY370" fmla="*/ 5466127 h 6858000"/>
              <a:gd name="connsiteX371" fmla="*/ 3498850 w 7467600"/>
              <a:gd name="connsiteY371" fmla="*/ 6661888 h 6858000"/>
              <a:gd name="connsiteX372" fmla="*/ 3399216 w 7467600"/>
              <a:gd name="connsiteY372" fmla="*/ 6858000 h 6858000"/>
              <a:gd name="connsiteX373" fmla="*/ 3303688 w 7467600"/>
              <a:gd name="connsiteY373" fmla="*/ 6858000 h 6858000"/>
              <a:gd name="connsiteX374" fmla="*/ 3391774 w 7467600"/>
              <a:gd name="connsiteY374" fmla="*/ 6697181 h 6858000"/>
              <a:gd name="connsiteX375" fmla="*/ 3735540 w 7467600"/>
              <a:gd name="connsiteY375" fmla="*/ 5546923 h 6858000"/>
              <a:gd name="connsiteX376" fmla="*/ 3729438 w 7467600"/>
              <a:gd name="connsiteY376" fmla="*/ 5569058 h 6858000"/>
              <a:gd name="connsiteX377" fmla="*/ 3707782 w 7467600"/>
              <a:gd name="connsiteY377" fmla="*/ 5644908 h 6858000"/>
              <a:gd name="connsiteX378" fmla="*/ 3583827 w 7467600"/>
              <a:gd name="connsiteY378" fmla="*/ 6039215 h 6858000"/>
              <a:gd name="connsiteX379" fmla="*/ 3547861 w 7467600"/>
              <a:gd name="connsiteY379" fmla="*/ 6129609 h 6858000"/>
              <a:gd name="connsiteX380" fmla="*/ 3490905 w 7467600"/>
              <a:gd name="connsiteY380" fmla="*/ 6277660 h 6858000"/>
              <a:gd name="connsiteX381" fmla="*/ 3455859 w 7467600"/>
              <a:gd name="connsiteY381" fmla="*/ 6391301 h 6858000"/>
              <a:gd name="connsiteX382" fmla="*/ 3429112 w 7467600"/>
              <a:gd name="connsiteY382" fmla="*/ 6479469 h 6858000"/>
              <a:gd name="connsiteX383" fmla="*/ 3304862 w 7467600"/>
              <a:gd name="connsiteY383" fmla="*/ 6796476 h 6858000"/>
              <a:gd name="connsiteX384" fmla="*/ 3276071 w 7467600"/>
              <a:gd name="connsiteY384" fmla="*/ 6858000 h 6858000"/>
              <a:gd name="connsiteX385" fmla="*/ 3240805 w 7467600"/>
              <a:gd name="connsiteY385" fmla="*/ 6858000 h 6858000"/>
              <a:gd name="connsiteX386" fmla="*/ 3275917 w 7467600"/>
              <a:gd name="connsiteY386" fmla="*/ 6783192 h 6858000"/>
              <a:gd name="connsiteX387" fmla="*/ 3399358 w 7467600"/>
              <a:gd name="connsiteY387" fmla="*/ 6469011 h 6858000"/>
              <a:gd name="connsiteX388" fmla="*/ 3425650 w 7467600"/>
              <a:gd name="connsiteY388" fmla="*/ 6381333 h 6858000"/>
              <a:gd name="connsiteX389" fmla="*/ 3460661 w 7467600"/>
              <a:gd name="connsiteY389" fmla="*/ 6266763 h 6858000"/>
              <a:gd name="connsiteX390" fmla="*/ 3518021 w 7467600"/>
              <a:gd name="connsiteY390" fmla="*/ 6117298 h 6858000"/>
              <a:gd name="connsiteX391" fmla="*/ 3554035 w 7467600"/>
              <a:gd name="connsiteY391" fmla="*/ 6027832 h 6858000"/>
              <a:gd name="connsiteX392" fmla="*/ 3677174 w 7467600"/>
              <a:gd name="connsiteY392" fmla="*/ 5636351 h 6858000"/>
              <a:gd name="connsiteX393" fmla="*/ 3698819 w 7467600"/>
              <a:gd name="connsiteY393" fmla="*/ 5560503 h 6858000"/>
              <a:gd name="connsiteX394" fmla="*/ 3702094 w 7467600"/>
              <a:gd name="connsiteY394" fmla="*/ 5549194 h 6858000"/>
              <a:gd name="connsiteX395" fmla="*/ 3398355 w 7467600"/>
              <a:gd name="connsiteY395" fmla="*/ 6094603 h 6858000"/>
              <a:gd name="connsiteX396" fmla="*/ 3193941 w 7467600"/>
              <a:gd name="connsiteY396" fmla="*/ 6798775 h 6858000"/>
              <a:gd name="connsiteX397" fmla="*/ 3184140 w 7467600"/>
              <a:gd name="connsiteY397" fmla="*/ 6858000 h 6858000"/>
              <a:gd name="connsiteX398" fmla="*/ 3099978 w 7467600"/>
              <a:gd name="connsiteY398" fmla="*/ 6858000 h 6858000"/>
              <a:gd name="connsiteX399" fmla="*/ 3101556 w 7467600"/>
              <a:gd name="connsiteY399" fmla="*/ 6843337 h 6858000"/>
              <a:gd name="connsiteX400" fmla="*/ 3370162 w 7467600"/>
              <a:gd name="connsiteY400" fmla="*/ 5785550 h 6858000"/>
              <a:gd name="connsiteX401" fmla="*/ 3746477 w 7467600"/>
              <a:gd name="connsiteY401" fmla="*/ 5377889 h 6858000"/>
              <a:gd name="connsiteX402" fmla="*/ 3863399 w 7467600"/>
              <a:gd name="connsiteY402" fmla="*/ 5087257 h 6858000"/>
              <a:gd name="connsiteX403" fmla="*/ 3968712 w 7467600"/>
              <a:gd name="connsiteY403" fmla="*/ 4913989 h 6858000"/>
              <a:gd name="connsiteX404" fmla="*/ 2792390 w 7467600"/>
              <a:gd name="connsiteY404" fmla="*/ 5382974 h 6858000"/>
              <a:gd name="connsiteX405" fmla="*/ 2714982 w 7467600"/>
              <a:gd name="connsiteY405" fmla="*/ 5427051 h 6858000"/>
              <a:gd name="connsiteX406" fmla="*/ 2813361 w 7467600"/>
              <a:gd name="connsiteY406" fmla="*/ 6023912 h 6858000"/>
              <a:gd name="connsiteX407" fmla="*/ 2688430 w 7467600"/>
              <a:gd name="connsiteY407" fmla="*/ 6801564 h 6858000"/>
              <a:gd name="connsiteX408" fmla="*/ 2629626 w 7467600"/>
              <a:gd name="connsiteY408" fmla="*/ 6763394 h 6858000"/>
              <a:gd name="connsiteX409" fmla="*/ 2565328 w 7467600"/>
              <a:gd name="connsiteY409" fmla="*/ 5516399 h 6858000"/>
              <a:gd name="connsiteX410" fmla="*/ 1922999 w 7467600"/>
              <a:gd name="connsiteY410" fmla="*/ 5980343 h 6858000"/>
              <a:gd name="connsiteX411" fmla="*/ 1950261 w 7467600"/>
              <a:gd name="connsiteY411" fmla="*/ 6405858 h 6858000"/>
              <a:gd name="connsiteX412" fmla="*/ 2365554 w 7467600"/>
              <a:gd name="connsiteY412" fmla="*/ 6759107 h 6858000"/>
              <a:gd name="connsiteX413" fmla="*/ 2424142 w 7467600"/>
              <a:gd name="connsiteY413" fmla="*/ 6858000 h 6858000"/>
              <a:gd name="connsiteX414" fmla="*/ 2395994 w 7467600"/>
              <a:gd name="connsiteY414" fmla="*/ 6858000 h 6858000"/>
              <a:gd name="connsiteX415" fmla="*/ 2392863 w 7467600"/>
              <a:gd name="connsiteY415" fmla="*/ 6852964 h 6858000"/>
              <a:gd name="connsiteX416" fmla="*/ 2017589 w 7467600"/>
              <a:gd name="connsiteY416" fmla="*/ 6493982 h 6858000"/>
              <a:gd name="connsiteX417" fmla="*/ 2147336 w 7467600"/>
              <a:gd name="connsiteY417" fmla="*/ 6594052 h 6858000"/>
              <a:gd name="connsiteX418" fmla="*/ 2207047 w 7467600"/>
              <a:gd name="connsiteY418" fmla="*/ 6654540 h 6858000"/>
              <a:gd name="connsiteX419" fmla="*/ 2299106 w 7467600"/>
              <a:gd name="connsiteY419" fmla="*/ 6778931 h 6858000"/>
              <a:gd name="connsiteX420" fmla="*/ 2314430 w 7467600"/>
              <a:gd name="connsiteY420" fmla="*/ 6801144 h 6858000"/>
              <a:gd name="connsiteX421" fmla="*/ 2352406 w 7467600"/>
              <a:gd name="connsiteY421" fmla="*/ 6858000 h 6858000"/>
              <a:gd name="connsiteX422" fmla="*/ 2314492 w 7467600"/>
              <a:gd name="connsiteY422" fmla="*/ 6858000 h 6858000"/>
              <a:gd name="connsiteX423" fmla="*/ 2288095 w 7467600"/>
              <a:gd name="connsiteY423" fmla="*/ 6818030 h 6858000"/>
              <a:gd name="connsiteX424" fmla="*/ 2272768 w 7467600"/>
              <a:gd name="connsiteY424" fmla="*/ 6795822 h 6858000"/>
              <a:gd name="connsiteX425" fmla="*/ 2182715 w 7467600"/>
              <a:gd name="connsiteY425" fmla="*/ 6675071 h 6858000"/>
              <a:gd name="connsiteX426" fmla="*/ 2032061 w 7467600"/>
              <a:gd name="connsiteY426" fmla="*/ 6541380 h 6858000"/>
              <a:gd name="connsiteX427" fmla="*/ 2257220 w 7467600"/>
              <a:gd name="connsiteY427" fmla="*/ 6826257 h 6858000"/>
              <a:gd name="connsiteX428" fmla="*/ 2281324 w 7467600"/>
              <a:gd name="connsiteY428" fmla="*/ 6858000 h 6858000"/>
              <a:gd name="connsiteX429" fmla="*/ 2242860 w 7467600"/>
              <a:gd name="connsiteY429" fmla="*/ 6858000 h 6858000"/>
              <a:gd name="connsiteX430" fmla="*/ 2232818 w 7467600"/>
              <a:gd name="connsiteY430" fmla="*/ 6844926 h 6858000"/>
              <a:gd name="connsiteX431" fmla="*/ 1990172 w 7467600"/>
              <a:gd name="connsiteY431" fmla="*/ 6542121 h 6858000"/>
              <a:gd name="connsiteX432" fmla="*/ 2124090 w 7467600"/>
              <a:gd name="connsiteY432" fmla="*/ 6761017 h 6858000"/>
              <a:gd name="connsiteX433" fmla="*/ 2200380 w 7467600"/>
              <a:gd name="connsiteY433" fmla="*/ 6858000 h 6858000"/>
              <a:gd name="connsiteX434" fmla="*/ 2147507 w 7467600"/>
              <a:gd name="connsiteY434" fmla="*/ 6858000 h 6858000"/>
              <a:gd name="connsiteX435" fmla="*/ 2070668 w 7467600"/>
              <a:gd name="connsiteY435" fmla="*/ 6761520 h 6858000"/>
              <a:gd name="connsiteX436" fmla="*/ 1975142 w 7467600"/>
              <a:gd name="connsiteY436" fmla="*/ 6585570 h 6858000"/>
              <a:gd name="connsiteX437" fmla="*/ 2050035 w 7467600"/>
              <a:gd name="connsiteY437" fmla="*/ 6813345 h 6858000"/>
              <a:gd name="connsiteX438" fmla="*/ 2063025 w 7467600"/>
              <a:gd name="connsiteY438" fmla="*/ 6858000 h 6858000"/>
              <a:gd name="connsiteX439" fmla="*/ 2021675 w 7467600"/>
              <a:gd name="connsiteY439" fmla="*/ 6858000 h 6858000"/>
              <a:gd name="connsiteX440" fmla="*/ 2019308 w 7467600"/>
              <a:gd name="connsiteY440" fmla="*/ 6847118 h 6858000"/>
              <a:gd name="connsiteX441" fmla="*/ 1938835 w 7467600"/>
              <a:gd name="connsiteY441" fmla="*/ 6551160 h 6858000"/>
              <a:gd name="connsiteX442" fmla="*/ 1953230 w 7467600"/>
              <a:gd name="connsiteY442" fmla="*/ 6759699 h 6858000"/>
              <a:gd name="connsiteX443" fmla="*/ 1956763 w 7467600"/>
              <a:gd name="connsiteY443" fmla="*/ 6778191 h 6858000"/>
              <a:gd name="connsiteX444" fmla="*/ 1967925 w 7467600"/>
              <a:gd name="connsiteY444" fmla="*/ 6858000 h 6858000"/>
              <a:gd name="connsiteX445" fmla="*/ 1936622 w 7467600"/>
              <a:gd name="connsiteY445" fmla="*/ 6858000 h 6858000"/>
              <a:gd name="connsiteX446" fmla="*/ 1926261 w 7467600"/>
              <a:gd name="connsiteY446" fmla="*/ 6784064 h 6858000"/>
              <a:gd name="connsiteX447" fmla="*/ 1922724 w 7467600"/>
              <a:gd name="connsiteY447" fmla="*/ 6765577 h 6858000"/>
              <a:gd name="connsiteX448" fmla="*/ 1904650 w 7467600"/>
              <a:gd name="connsiteY448" fmla="*/ 6639616 h 6858000"/>
              <a:gd name="connsiteX449" fmla="*/ 1885273 w 7467600"/>
              <a:gd name="connsiteY449" fmla="*/ 6858000 h 6858000"/>
              <a:gd name="connsiteX450" fmla="*/ 1854363 w 7467600"/>
              <a:gd name="connsiteY450" fmla="*/ 6858000 h 6858000"/>
              <a:gd name="connsiteX451" fmla="*/ 1880391 w 7467600"/>
              <a:gd name="connsiteY451" fmla="*/ 6603796 h 6858000"/>
              <a:gd name="connsiteX452" fmla="*/ 1818273 w 7467600"/>
              <a:gd name="connsiteY452" fmla="*/ 6715729 h 6858000"/>
              <a:gd name="connsiteX453" fmla="*/ 1794691 w 7467600"/>
              <a:gd name="connsiteY453" fmla="*/ 6843239 h 6858000"/>
              <a:gd name="connsiteX454" fmla="*/ 1794914 w 7467600"/>
              <a:gd name="connsiteY454" fmla="*/ 6858000 h 6858000"/>
              <a:gd name="connsiteX455" fmla="*/ 1746128 w 7467600"/>
              <a:gd name="connsiteY455" fmla="*/ 6858000 h 6858000"/>
              <a:gd name="connsiteX456" fmla="*/ 1753934 w 7467600"/>
              <a:gd name="connsiteY456" fmla="*/ 6724796 h 6858000"/>
              <a:gd name="connsiteX457" fmla="*/ 1792053 w 7467600"/>
              <a:gd name="connsiteY457" fmla="*/ 6572396 h 6858000"/>
              <a:gd name="connsiteX458" fmla="*/ 1862248 w 7467600"/>
              <a:gd name="connsiteY458" fmla="*/ 6266397 h 6858000"/>
              <a:gd name="connsiteX459" fmla="*/ 1862250 w 7467600"/>
              <a:gd name="connsiteY459" fmla="*/ 6033531 h 6858000"/>
              <a:gd name="connsiteX460" fmla="*/ 1211999 w 7467600"/>
              <a:gd name="connsiteY460" fmla="*/ 6683610 h 6858000"/>
              <a:gd name="connsiteX461" fmla="*/ 1213266 w 7467600"/>
              <a:gd name="connsiteY461" fmla="*/ 6691947 h 6858000"/>
              <a:gd name="connsiteX462" fmla="*/ 1203370 w 7467600"/>
              <a:gd name="connsiteY462" fmla="*/ 6850676 h 6858000"/>
              <a:gd name="connsiteX463" fmla="*/ 1203671 w 7467600"/>
              <a:gd name="connsiteY463" fmla="*/ 6858000 h 6858000"/>
              <a:gd name="connsiteX464" fmla="*/ 1143180 w 7467600"/>
              <a:gd name="connsiteY464" fmla="*/ 6858000 h 6858000"/>
              <a:gd name="connsiteX465" fmla="*/ 1142176 w 7467600"/>
              <a:gd name="connsiteY465" fmla="*/ 6766045 h 6858000"/>
              <a:gd name="connsiteX466" fmla="*/ 1067484 w 7467600"/>
              <a:gd name="connsiteY466" fmla="*/ 6858000 h 6858000"/>
              <a:gd name="connsiteX467" fmla="*/ 953928 w 7467600"/>
              <a:gd name="connsiteY467" fmla="*/ 6858000 h 6858000"/>
              <a:gd name="connsiteX468" fmla="*/ 959715 w 7467600"/>
              <a:gd name="connsiteY468" fmla="*/ 6850185 h 6858000"/>
              <a:gd name="connsiteX469" fmla="*/ 1483788 w 7467600"/>
              <a:gd name="connsiteY469" fmla="*/ 6259174 h 6858000"/>
              <a:gd name="connsiteX470" fmla="*/ 1100671 w 7467600"/>
              <a:gd name="connsiteY470" fmla="*/ 6252137 h 6858000"/>
              <a:gd name="connsiteX471" fmla="*/ 1090144 w 7467600"/>
              <a:gd name="connsiteY471" fmla="*/ 6256748 h 6858000"/>
              <a:gd name="connsiteX472" fmla="*/ 1095872 w 7467600"/>
              <a:gd name="connsiteY472" fmla="*/ 6271892 h 6858000"/>
              <a:gd name="connsiteX473" fmla="*/ 262785 w 7467600"/>
              <a:gd name="connsiteY473" fmla="*/ 6845450 h 6858000"/>
              <a:gd name="connsiteX474" fmla="*/ 209968 w 7467600"/>
              <a:gd name="connsiteY474" fmla="*/ 6770713 h 6858000"/>
              <a:gd name="connsiteX475" fmla="*/ 873460 w 7467600"/>
              <a:gd name="connsiteY475" fmla="*/ 6253768 h 6858000"/>
              <a:gd name="connsiteX476" fmla="*/ 192686 w 7467600"/>
              <a:gd name="connsiteY476" fmla="*/ 5849257 h 6858000"/>
              <a:gd name="connsiteX477" fmla="*/ 4696 w 7467600"/>
              <a:gd name="connsiteY477" fmla="*/ 5697668 h 6858000"/>
              <a:gd name="connsiteX478" fmla="*/ 0 w 7467600"/>
              <a:gd name="connsiteY478" fmla="*/ 5689984 h 6858000"/>
              <a:gd name="connsiteX479" fmla="*/ 0 w 7467600"/>
              <a:gd name="connsiteY479" fmla="*/ 5513472 h 6858000"/>
              <a:gd name="connsiteX480" fmla="*/ 174101 w 7467600"/>
              <a:gd name="connsiteY480" fmla="*/ 5620277 h 6858000"/>
              <a:gd name="connsiteX481" fmla="*/ 891800 w 7467600"/>
              <a:gd name="connsiteY481" fmla="*/ 6036935 h 6858000"/>
              <a:gd name="connsiteX482" fmla="*/ 1072219 w 7467600"/>
              <a:gd name="connsiteY482" fmla="*/ 6169443 h 6858000"/>
              <a:gd name="connsiteX483" fmla="*/ 1074117 w 7467600"/>
              <a:gd name="connsiteY483" fmla="*/ 6170301 h 6858000"/>
              <a:gd name="connsiteX484" fmla="*/ 1083114 w 7467600"/>
              <a:gd name="connsiteY484" fmla="*/ 6174131 h 6858000"/>
              <a:gd name="connsiteX485" fmla="*/ 1543010 w 7467600"/>
              <a:gd name="connsiteY485" fmla="*/ 6191140 h 6858000"/>
              <a:gd name="connsiteX486" fmla="*/ 1551080 w 7467600"/>
              <a:gd name="connsiteY486" fmla="*/ 6195006 h 6858000"/>
              <a:gd name="connsiteX487" fmla="*/ 2345443 w 7467600"/>
              <a:gd name="connsiteY487" fmla="*/ 5549882 h 6858000"/>
              <a:gd name="connsiteX488" fmla="*/ 1721499 w 7467600"/>
              <a:gd name="connsiteY488" fmla="*/ 5599969 h 6858000"/>
              <a:gd name="connsiteX489" fmla="*/ 767716 w 7467600"/>
              <a:gd name="connsiteY489" fmla="*/ 5472768 h 6858000"/>
              <a:gd name="connsiteX490" fmla="*/ 722147 w 7467600"/>
              <a:gd name="connsiteY490" fmla="*/ 5393091 h 6858000"/>
              <a:gd name="connsiteX491" fmla="*/ 1485552 w 7467600"/>
              <a:gd name="connsiteY491" fmla="*/ 5313202 h 6858000"/>
              <a:gd name="connsiteX492" fmla="*/ 2143004 w 7467600"/>
              <a:gd name="connsiteY492" fmla="*/ 5402420 h 6858000"/>
              <a:gd name="connsiteX493" fmla="*/ 1933391 w 7467600"/>
              <a:gd name="connsiteY493" fmla="*/ 5156971 h 6858000"/>
              <a:gd name="connsiteX494" fmla="*/ 1827118 w 7467600"/>
              <a:gd name="connsiteY494" fmla="*/ 4968410 h 6858000"/>
              <a:gd name="connsiteX495" fmla="*/ 1837349 w 7467600"/>
              <a:gd name="connsiteY495" fmla="*/ 4956357 h 6858000"/>
              <a:gd name="connsiteX496" fmla="*/ 2162835 w 7467600"/>
              <a:gd name="connsiteY496" fmla="*/ 5187853 h 6858000"/>
              <a:gd name="connsiteX497" fmla="*/ 2257167 w 7467600"/>
              <a:gd name="connsiteY497" fmla="*/ 5462123 h 6858000"/>
              <a:gd name="connsiteX498" fmla="*/ 2261598 w 7467600"/>
              <a:gd name="connsiteY498" fmla="*/ 5467998 h 6858000"/>
              <a:gd name="connsiteX499" fmla="*/ 2437177 w 7467600"/>
              <a:gd name="connsiteY499" fmla="*/ 5479608 h 6858000"/>
              <a:gd name="connsiteX500" fmla="*/ 2445247 w 7467600"/>
              <a:gd name="connsiteY500" fmla="*/ 5483476 h 6858000"/>
              <a:gd name="connsiteX501" fmla="*/ 2743626 w 7467600"/>
              <a:gd name="connsiteY501" fmla="*/ 5304819 h 6858000"/>
              <a:gd name="connsiteX502" fmla="*/ 3048102 w 7467600"/>
              <a:gd name="connsiteY502" fmla="*/ 5150595 h 6858000"/>
              <a:gd name="connsiteX503" fmla="*/ 1799414 w 7467600"/>
              <a:gd name="connsiteY503" fmla="*/ 4694732 h 6858000"/>
              <a:gd name="connsiteX504" fmla="*/ 1771735 w 7467600"/>
              <a:gd name="connsiteY504" fmla="*/ 4619929 h 6858000"/>
              <a:gd name="connsiteX505" fmla="*/ 3104273 w 7467600"/>
              <a:gd name="connsiteY505" fmla="*/ 5076159 h 6858000"/>
              <a:gd name="connsiteX506" fmla="*/ 3113245 w 7467600"/>
              <a:gd name="connsiteY506" fmla="*/ 5090705 h 6858000"/>
              <a:gd name="connsiteX507" fmla="*/ 3126294 w 7467600"/>
              <a:gd name="connsiteY507" fmla="*/ 5114400 h 6858000"/>
              <a:gd name="connsiteX508" fmla="*/ 3937433 w 7467600"/>
              <a:gd name="connsiteY508" fmla="*/ 4830473 h 6858000"/>
              <a:gd name="connsiteX509" fmla="*/ 3590475 w 7467600"/>
              <a:gd name="connsiteY509" fmla="*/ 4597974 h 6858000"/>
              <a:gd name="connsiteX510" fmla="*/ 3100264 w 7467600"/>
              <a:gd name="connsiteY510" fmla="*/ 4579845 h 6858000"/>
              <a:gd name="connsiteX511" fmla="*/ 2183576 w 7467600"/>
              <a:gd name="connsiteY511" fmla="*/ 4227150 h 6858000"/>
              <a:gd name="connsiteX512" fmla="*/ 2151029 w 7467600"/>
              <a:gd name="connsiteY512" fmla="*/ 4146947 h 6858000"/>
              <a:gd name="connsiteX513" fmla="*/ 3563434 w 7467600"/>
              <a:gd name="connsiteY513" fmla="*/ 4469115 h 6858000"/>
              <a:gd name="connsiteX514" fmla="*/ 3177952 w 7467600"/>
              <a:gd name="connsiteY514" fmla="*/ 3657386 h 6858000"/>
              <a:gd name="connsiteX515" fmla="*/ 3189263 w 7467600"/>
              <a:gd name="connsiteY515" fmla="*/ 3625726 h 6858000"/>
              <a:gd name="connsiteX516" fmla="*/ 3560912 w 7467600"/>
              <a:gd name="connsiteY516" fmla="*/ 4079863 h 6858000"/>
              <a:gd name="connsiteX517" fmla="*/ 3626636 w 7467600"/>
              <a:gd name="connsiteY517" fmla="*/ 4512230 h 6858000"/>
              <a:gd name="connsiteX518" fmla="*/ 3653088 w 7467600"/>
              <a:gd name="connsiteY518" fmla="*/ 4521417 h 6858000"/>
              <a:gd name="connsiteX519" fmla="*/ 3988128 w 7467600"/>
              <a:gd name="connsiteY519" fmla="*/ 4817267 h 6858000"/>
              <a:gd name="connsiteX520" fmla="*/ 4830582 w 7467600"/>
              <a:gd name="connsiteY520" fmla="*/ 4676000 h 6858000"/>
              <a:gd name="connsiteX521" fmla="*/ 4830100 w 7467600"/>
              <a:gd name="connsiteY521" fmla="*/ 4675554 h 6858000"/>
              <a:gd name="connsiteX522" fmla="*/ 4036318 w 7467600"/>
              <a:gd name="connsiteY522" fmla="*/ 4147013 h 6858000"/>
              <a:gd name="connsiteX523" fmla="*/ 3432098 w 7467600"/>
              <a:gd name="connsiteY523" fmla="*/ 3537312 h 6858000"/>
              <a:gd name="connsiteX524" fmla="*/ 3446761 w 7467600"/>
              <a:gd name="connsiteY524" fmla="*/ 3461278 h 6858000"/>
              <a:gd name="connsiteX525" fmla="*/ 4419733 w 7467600"/>
              <a:gd name="connsiteY525" fmla="*/ 3963555 h 6858000"/>
              <a:gd name="connsiteX526" fmla="*/ 4781371 w 7467600"/>
              <a:gd name="connsiteY526" fmla="*/ 4458604 h 6858000"/>
              <a:gd name="connsiteX527" fmla="*/ 4780440 w 7467600"/>
              <a:gd name="connsiteY527" fmla="*/ 4470290 h 6858000"/>
              <a:gd name="connsiteX528" fmla="*/ 4898954 w 7467600"/>
              <a:gd name="connsiteY528" fmla="*/ 4662092 h 6858000"/>
              <a:gd name="connsiteX529" fmla="*/ 4900699 w 7467600"/>
              <a:gd name="connsiteY529" fmla="*/ 4670867 h 6858000"/>
              <a:gd name="connsiteX530" fmla="*/ 5714511 w 7467600"/>
              <a:gd name="connsiteY530" fmla="*/ 4663483 h 6858000"/>
              <a:gd name="connsiteX531" fmla="*/ 5464793 w 7467600"/>
              <a:gd name="connsiteY531" fmla="*/ 4393556 h 6858000"/>
              <a:gd name="connsiteX532" fmla="*/ 5461897 w 7467600"/>
              <a:gd name="connsiteY532" fmla="*/ 4390879 h 6858000"/>
              <a:gd name="connsiteX533" fmla="*/ 4294126 w 7467600"/>
              <a:gd name="connsiteY533" fmla="*/ 3303048 h 6858000"/>
              <a:gd name="connsiteX534" fmla="*/ 4305321 w 7467600"/>
              <a:gd name="connsiteY534" fmla="*/ 3256953 h 6858000"/>
              <a:gd name="connsiteX535" fmla="*/ 4949299 w 7467600"/>
              <a:gd name="connsiteY535" fmla="*/ 3766336 h 6858000"/>
              <a:gd name="connsiteX536" fmla="*/ 5291452 w 7467600"/>
              <a:gd name="connsiteY536" fmla="*/ 4076801 h 6858000"/>
              <a:gd name="connsiteX537" fmla="*/ 5434998 w 7467600"/>
              <a:gd name="connsiteY537" fmla="*/ 4254100 h 6858000"/>
              <a:gd name="connsiteX538" fmla="*/ 5351015 w 7467600"/>
              <a:gd name="connsiteY538" fmla="*/ 3760989 h 6858000"/>
              <a:gd name="connsiteX539" fmla="*/ 5413780 w 7467600"/>
              <a:gd name="connsiteY539" fmla="*/ 2966265 h 6858000"/>
              <a:gd name="connsiteX540" fmla="*/ 5425627 w 7467600"/>
              <a:gd name="connsiteY540" fmla="*/ 2954192 h 6858000"/>
              <a:gd name="connsiteX541" fmla="*/ 6604735 w 7467600"/>
              <a:gd name="connsiteY541" fmla="*/ 2041381 h 6858000"/>
              <a:gd name="connsiteX542" fmla="*/ 7204487 w 7467600"/>
              <a:gd name="connsiteY542" fmla="*/ 2742112 h 6858000"/>
              <a:gd name="connsiteX543" fmla="*/ 7131592 w 7467600"/>
              <a:gd name="connsiteY543" fmla="*/ 2672096 h 6858000"/>
              <a:gd name="connsiteX544" fmla="*/ 6996344 w 7467600"/>
              <a:gd name="connsiteY544" fmla="*/ 2518310 h 6858000"/>
              <a:gd name="connsiteX545" fmla="*/ 6735495 w 7467600"/>
              <a:gd name="connsiteY545" fmla="*/ 2196890 h 6858000"/>
              <a:gd name="connsiteX546" fmla="*/ 6721901 w 7467600"/>
              <a:gd name="connsiteY546" fmla="*/ 2179274 h 6858000"/>
              <a:gd name="connsiteX547" fmla="*/ 6604735 w 7467600"/>
              <a:gd name="connsiteY547" fmla="*/ 2041381 h 6858000"/>
              <a:gd name="connsiteX548" fmla="*/ 6591670 w 7467600"/>
              <a:gd name="connsiteY548" fmla="*/ 1988277 h 6858000"/>
              <a:gd name="connsiteX549" fmla="*/ 6747349 w 7467600"/>
              <a:gd name="connsiteY549" fmla="*/ 2160069 h 6858000"/>
              <a:gd name="connsiteX550" fmla="*/ 6760943 w 7467600"/>
              <a:gd name="connsiteY550" fmla="*/ 2177686 h 6858000"/>
              <a:gd name="connsiteX551" fmla="*/ 7021065 w 7467600"/>
              <a:gd name="connsiteY551" fmla="*/ 2498102 h 6858000"/>
              <a:gd name="connsiteX552" fmla="*/ 7155223 w 7467600"/>
              <a:gd name="connsiteY552" fmla="*/ 2650386 h 6858000"/>
              <a:gd name="connsiteX553" fmla="*/ 7203167 w 7467600"/>
              <a:gd name="connsiteY553" fmla="*/ 2697288 h 6858000"/>
              <a:gd name="connsiteX554" fmla="*/ 6937703 w 7467600"/>
              <a:gd name="connsiteY554" fmla="*/ 2321981 h 6858000"/>
              <a:gd name="connsiteX555" fmla="*/ 6591670 w 7467600"/>
              <a:gd name="connsiteY555" fmla="*/ 1988277 h 6858000"/>
              <a:gd name="connsiteX556" fmla="*/ 5798671 w 7467600"/>
              <a:gd name="connsiteY556" fmla="*/ 1981601 h 6858000"/>
              <a:gd name="connsiteX557" fmla="*/ 5754709 w 7467600"/>
              <a:gd name="connsiteY557" fmla="*/ 2071454 h 6858000"/>
              <a:gd name="connsiteX558" fmla="*/ 5763044 w 7467600"/>
              <a:gd name="connsiteY558" fmla="*/ 2842206 h 6858000"/>
              <a:gd name="connsiteX559" fmla="*/ 5764974 w 7467600"/>
              <a:gd name="connsiteY559" fmla="*/ 2799609 h 6858000"/>
              <a:gd name="connsiteX560" fmla="*/ 5767665 w 7467600"/>
              <a:gd name="connsiteY560" fmla="*/ 2666409 h 6858000"/>
              <a:gd name="connsiteX561" fmla="*/ 5763055 w 7467600"/>
              <a:gd name="connsiteY561" fmla="*/ 2579705 h 6858000"/>
              <a:gd name="connsiteX562" fmla="*/ 5758079 w 7467600"/>
              <a:gd name="connsiteY562" fmla="*/ 2492508 h 6858000"/>
              <a:gd name="connsiteX563" fmla="*/ 5779325 w 7467600"/>
              <a:gd name="connsiteY563" fmla="*/ 2197069 h 6858000"/>
              <a:gd name="connsiteX564" fmla="*/ 5798671 w 7467600"/>
              <a:gd name="connsiteY564" fmla="*/ 1981601 h 6858000"/>
              <a:gd name="connsiteX565" fmla="*/ 5829202 w 7467600"/>
              <a:gd name="connsiteY565" fmla="*/ 1971679 h 6858000"/>
              <a:gd name="connsiteX566" fmla="*/ 5809558 w 7467600"/>
              <a:gd name="connsiteY566" fmla="*/ 2198043 h 6858000"/>
              <a:gd name="connsiteX567" fmla="*/ 5788653 w 7467600"/>
              <a:gd name="connsiteY567" fmla="*/ 2489430 h 6858000"/>
              <a:gd name="connsiteX568" fmla="*/ 5793439 w 7467600"/>
              <a:gd name="connsiteY568" fmla="*/ 2575235 h 6858000"/>
              <a:gd name="connsiteX569" fmla="*/ 5796837 w 7467600"/>
              <a:gd name="connsiteY569" fmla="*/ 2637633 h 6858000"/>
              <a:gd name="connsiteX570" fmla="*/ 5818614 w 7467600"/>
              <a:gd name="connsiteY570" fmla="*/ 2473055 h 6858000"/>
              <a:gd name="connsiteX571" fmla="*/ 5829202 w 7467600"/>
              <a:gd name="connsiteY571" fmla="*/ 1971679 h 6858000"/>
              <a:gd name="connsiteX572" fmla="*/ 5911389 w 7467600"/>
              <a:gd name="connsiteY572" fmla="*/ 1898371 h 6858000"/>
              <a:gd name="connsiteX573" fmla="*/ 6237627 w 7467600"/>
              <a:gd name="connsiteY573" fmla="*/ 2231921 h 6858000"/>
              <a:gd name="connsiteX574" fmla="*/ 5911389 w 7467600"/>
              <a:gd name="connsiteY574" fmla="*/ 1898371 h 6858000"/>
              <a:gd name="connsiteX575" fmla="*/ 6944437 w 7467600"/>
              <a:gd name="connsiteY575" fmla="*/ 1575402 h 6858000"/>
              <a:gd name="connsiteX576" fmla="*/ 6304730 w 7467600"/>
              <a:gd name="connsiteY576" fmla="*/ 1766654 h 6858000"/>
              <a:gd name="connsiteX577" fmla="*/ 6944437 w 7467600"/>
              <a:gd name="connsiteY577" fmla="*/ 1575402 h 6858000"/>
              <a:gd name="connsiteX578" fmla="*/ 7019523 w 7467600"/>
              <a:gd name="connsiteY578" fmla="*/ 1519450 h 6858000"/>
              <a:gd name="connsiteX579" fmla="*/ 6298091 w 7467600"/>
              <a:gd name="connsiteY579" fmla="*/ 1737122 h 6858000"/>
              <a:gd name="connsiteX580" fmla="*/ 7019523 w 7467600"/>
              <a:gd name="connsiteY580" fmla="*/ 1519450 h 6858000"/>
              <a:gd name="connsiteX581" fmla="*/ 2399523 w 7467600"/>
              <a:gd name="connsiteY581" fmla="*/ 1428234 h 6858000"/>
              <a:gd name="connsiteX582" fmla="*/ 2224982 w 7467600"/>
              <a:gd name="connsiteY582" fmla="*/ 1826201 h 6858000"/>
              <a:gd name="connsiteX583" fmla="*/ 2096099 w 7467600"/>
              <a:gd name="connsiteY583" fmla="*/ 2345900 h 6858000"/>
              <a:gd name="connsiteX584" fmla="*/ 2283317 w 7467600"/>
              <a:gd name="connsiteY584" fmla="*/ 1796925 h 6858000"/>
              <a:gd name="connsiteX585" fmla="*/ 2399523 w 7467600"/>
              <a:gd name="connsiteY585" fmla="*/ 1428234 h 6858000"/>
              <a:gd name="connsiteX586" fmla="*/ 2448558 w 7467600"/>
              <a:gd name="connsiteY586" fmla="*/ 1373435 h 6858000"/>
              <a:gd name="connsiteX587" fmla="*/ 2312521 w 7467600"/>
              <a:gd name="connsiteY587" fmla="*/ 1806140 h 6858000"/>
              <a:gd name="connsiteX588" fmla="*/ 2127533 w 7467600"/>
              <a:gd name="connsiteY588" fmla="*/ 2348380 h 6858000"/>
              <a:gd name="connsiteX589" fmla="*/ 2358080 w 7467600"/>
              <a:gd name="connsiteY589" fmla="*/ 1866134 h 6858000"/>
              <a:gd name="connsiteX590" fmla="*/ 2407436 w 7467600"/>
              <a:gd name="connsiteY590" fmla="*/ 1651070 h 6858000"/>
              <a:gd name="connsiteX591" fmla="*/ 2448558 w 7467600"/>
              <a:gd name="connsiteY591" fmla="*/ 1373435 h 6858000"/>
              <a:gd name="connsiteX592" fmla="*/ 278707 w 7467600"/>
              <a:gd name="connsiteY592" fmla="*/ 1352270 h 6858000"/>
              <a:gd name="connsiteX593" fmla="*/ 321570 w 7467600"/>
              <a:gd name="connsiteY593" fmla="*/ 1861610 h 6858000"/>
              <a:gd name="connsiteX594" fmla="*/ 294281 w 7467600"/>
              <a:gd name="connsiteY594" fmla="*/ 1440658 h 6858000"/>
              <a:gd name="connsiteX595" fmla="*/ 278707 w 7467600"/>
              <a:gd name="connsiteY595" fmla="*/ 1352270 h 6858000"/>
              <a:gd name="connsiteX596" fmla="*/ 1423821 w 7467600"/>
              <a:gd name="connsiteY596" fmla="*/ 1351958 h 6858000"/>
              <a:gd name="connsiteX597" fmla="*/ 1638521 w 7467600"/>
              <a:gd name="connsiteY597" fmla="*/ 1908470 h 6858000"/>
              <a:gd name="connsiteX598" fmla="*/ 1754199 w 7467600"/>
              <a:gd name="connsiteY598" fmla="*/ 2149284 h 6858000"/>
              <a:gd name="connsiteX599" fmla="*/ 1908359 w 7467600"/>
              <a:gd name="connsiteY599" fmla="*/ 2364988 h 6858000"/>
              <a:gd name="connsiteX600" fmla="*/ 1647661 w 7467600"/>
              <a:gd name="connsiteY600" fmla="*/ 1825945 h 6858000"/>
              <a:gd name="connsiteX601" fmla="*/ 1423821 w 7467600"/>
              <a:gd name="connsiteY601" fmla="*/ 1351958 h 6858000"/>
              <a:gd name="connsiteX602" fmla="*/ 1431890 w 7467600"/>
              <a:gd name="connsiteY602" fmla="*/ 1306475 h 6858000"/>
              <a:gd name="connsiteX603" fmla="*/ 1507597 w 7467600"/>
              <a:gd name="connsiteY603" fmla="*/ 1446132 h 6858000"/>
              <a:gd name="connsiteX604" fmla="*/ 1674586 w 7467600"/>
              <a:gd name="connsiteY604" fmla="*/ 1813832 h 6858000"/>
              <a:gd name="connsiteX605" fmla="*/ 1815950 w 7467600"/>
              <a:gd name="connsiteY605" fmla="*/ 2128564 h 6858000"/>
              <a:gd name="connsiteX606" fmla="*/ 1984242 w 7467600"/>
              <a:gd name="connsiteY606" fmla="*/ 2430829 h 6858000"/>
              <a:gd name="connsiteX607" fmla="*/ 2014023 w 7467600"/>
              <a:gd name="connsiteY607" fmla="*/ 2450995 h 6858000"/>
              <a:gd name="connsiteX608" fmla="*/ 1747337 w 7467600"/>
              <a:gd name="connsiteY608" fmla="*/ 1855264 h 6858000"/>
              <a:gd name="connsiteX609" fmla="*/ 1533749 w 7467600"/>
              <a:gd name="connsiteY609" fmla="*/ 1478656 h 6858000"/>
              <a:gd name="connsiteX610" fmla="*/ 1431890 w 7467600"/>
              <a:gd name="connsiteY610" fmla="*/ 1306475 h 6858000"/>
              <a:gd name="connsiteX611" fmla="*/ 5052692 w 7467600"/>
              <a:gd name="connsiteY611" fmla="*/ 1292994 h 6858000"/>
              <a:gd name="connsiteX612" fmla="*/ 5200661 w 7467600"/>
              <a:gd name="connsiteY612" fmla="*/ 1635186 h 6858000"/>
              <a:gd name="connsiteX613" fmla="*/ 5297138 w 7467600"/>
              <a:gd name="connsiteY613" fmla="*/ 1906351 h 6858000"/>
              <a:gd name="connsiteX614" fmla="*/ 5052692 w 7467600"/>
              <a:gd name="connsiteY614" fmla="*/ 1292994 h 6858000"/>
              <a:gd name="connsiteX615" fmla="*/ 5009948 w 7467600"/>
              <a:gd name="connsiteY615" fmla="*/ 1273619 h 6858000"/>
              <a:gd name="connsiteX616" fmla="*/ 5121777 w 7467600"/>
              <a:gd name="connsiteY616" fmla="*/ 1654213 h 6858000"/>
              <a:gd name="connsiteX617" fmla="*/ 5293545 w 7467600"/>
              <a:gd name="connsiteY617" fmla="*/ 2072247 h 6858000"/>
              <a:gd name="connsiteX618" fmla="*/ 5294042 w 7467600"/>
              <a:gd name="connsiteY618" fmla="*/ 2065019 h 6858000"/>
              <a:gd name="connsiteX619" fmla="*/ 5171936 w 7467600"/>
              <a:gd name="connsiteY619" fmla="*/ 1647613 h 6858000"/>
              <a:gd name="connsiteX620" fmla="*/ 5009948 w 7467600"/>
              <a:gd name="connsiteY620" fmla="*/ 1273619 h 6858000"/>
              <a:gd name="connsiteX621" fmla="*/ 655236 w 7467600"/>
              <a:gd name="connsiteY621" fmla="*/ 1268632 h 6858000"/>
              <a:gd name="connsiteX622" fmla="*/ 839521 w 7467600"/>
              <a:gd name="connsiteY622" fmla="*/ 1685315 h 6858000"/>
              <a:gd name="connsiteX623" fmla="*/ 1109416 w 7467600"/>
              <a:gd name="connsiteY623" fmla="*/ 2061663 h 6858000"/>
              <a:gd name="connsiteX624" fmla="*/ 1298300 w 7467600"/>
              <a:gd name="connsiteY624" fmla="*/ 2247742 h 6858000"/>
              <a:gd name="connsiteX625" fmla="*/ 1125871 w 7467600"/>
              <a:gd name="connsiteY625" fmla="*/ 1989513 h 6858000"/>
              <a:gd name="connsiteX626" fmla="*/ 981574 w 7467600"/>
              <a:gd name="connsiteY626" fmla="*/ 1783157 h 6858000"/>
              <a:gd name="connsiteX627" fmla="*/ 922198 w 7467600"/>
              <a:gd name="connsiteY627" fmla="*/ 1677437 h 6858000"/>
              <a:gd name="connsiteX628" fmla="*/ 869293 w 7467600"/>
              <a:gd name="connsiteY628" fmla="*/ 1583214 h 6858000"/>
              <a:gd name="connsiteX629" fmla="*/ 751431 w 7467600"/>
              <a:gd name="connsiteY629" fmla="*/ 1405731 h 6858000"/>
              <a:gd name="connsiteX630" fmla="*/ 655236 w 7467600"/>
              <a:gd name="connsiteY630" fmla="*/ 1268632 h 6858000"/>
              <a:gd name="connsiteX631" fmla="*/ 6516292 w 7467600"/>
              <a:gd name="connsiteY631" fmla="*/ 1263064 h 6858000"/>
              <a:gd name="connsiteX632" fmla="*/ 5736320 w 7467600"/>
              <a:gd name="connsiteY632" fmla="*/ 1501803 h 6858000"/>
              <a:gd name="connsiteX633" fmla="*/ 6516292 w 7467600"/>
              <a:gd name="connsiteY633" fmla="*/ 1263064 h 6858000"/>
              <a:gd name="connsiteX634" fmla="*/ 291466 w 7467600"/>
              <a:gd name="connsiteY634" fmla="*/ 1250369 h 6858000"/>
              <a:gd name="connsiteX635" fmla="*/ 323180 w 7467600"/>
              <a:gd name="connsiteY635" fmla="*/ 1435283 h 6858000"/>
              <a:gd name="connsiteX636" fmla="*/ 349381 w 7467600"/>
              <a:gd name="connsiteY636" fmla="*/ 1875041 h 6858000"/>
              <a:gd name="connsiteX637" fmla="*/ 374363 w 7467600"/>
              <a:gd name="connsiteY637" fmla="*/ 1506494 h 6858000"/>
              <a:gd name="connsiteX638" fmla="*/ 302168 w 7467600"/>
              <a:gd name="connsiteY638" fmla="*/ 1274495 h 6858000"/>
              <a:gd name="connsiteX639" fmla="*/ 291466 w 7467600"/>
              <a:gd name="connsiteY639" fmla="*/ 1250369 h 6858000"/>
              <a:gd name="connsiteX640" fmla="*/ 678222 w 7467600"/>
              <a:gd name="connsiteY640" fmla="*/ 1248670 h 6858000"/>
              <a:gd name="connsiteX641" fmla="*/ 775536 w 7467600"/>
              <a:gd name="connsiteY641" fmla="*/ 1388015 h 6858000"/>
              <a:gd name="connsiteX642" fmla="*/ 894529 w 7467600"/>
              <a:gd name="connsiteY642" fmla="*/ 1567739 h 6858000"/>
              <a:gd name="connsiteX643" fmla="*/ 948000 w 7467600"/>
              <a:gd name="connsiteY643" fmla="*/ 1663088 h 6858000"/>
              <a:gd name="connsiteX644" fmla="*/ 1006812 w 7467600"/>
              <a:gd name="connsiteY644" fmla="*/ 1767683 h 6858000"/>
              <a:gd name="connsiteX645" fmla="*/ 1149133 w 7467600"/>
              <a:gd name="connsiteY645" fmla="*/ 1971513 h 6858000"/>
              <a:gd name="connsiteX646" fmla="*/ 1333952 w 7467600"/>
              <a:gd name="connsiteY646" fmla="*/ 2251620 h 6858000"/>
              <a:gd name="connsiteX647" fmla="*/ 1337329 w 7467600"/>
              <a:gd name="connsiteY647" fmla="*/ 2258350 h 6858000"/>
              <a:gd name="connsiteX648" fmla="*/ 1014726 w 7467600"/>
              <a:gd name="connsiteY648" fmla="*/ 1615556 h 6858000"/>
              <a:gd name="connsiteX649" fmla="*/ 678222 w 7467600"/>
              <a:gd name="connsiteY649" fmla="*/ 1248670 h 6858000"/>
              <a:gd name="connsiteX650" fmla="*/ 6691602 w 7467600"/>
              <a:gd name="connsiteY650" fmla="*/ 1140573 h 6858000"/>
              <a:gd name="connsiteX651" fmla="*/ 6571100 w 7467600"/>
              <a:gd name="connsiteY651" fmla="*/ 1183662 h 6858000"/>
              <a:gd name="connsiteX652" fmla="*/ 6241687 w 7467600"/>
              <a:gd name="connsiteY652" fmla="*/ 1257600 h 6858000"/>
              <a:gd name="connsiteX653" fmla="*/ 5693009 w 7467600"/>
              <a:gd name="connsiteY653" fmla="*/ 1478256 h 6858000"/>
              <a:gd name="connsiteX654" fmla="*/ 6548420 w 7467600"/>
              <a:gd name="connsiteY654" fmla="*/ 1214599 h 6858000"/>
              <a:gd name="connsiteX655" fmla="*/ 6605473 w 7467600"/>
              <a:gd name="connsiteY655" fmla="*/ 1184686 h 6858000"/>
              <a:gd name="connsiteX656" fmla="*/ 6691602 w 7467600"/>
              <a:gd name="connsiteY656" fmla="*/ 1140573 h 6858000"/>
              <a:gd name="connsiteX657" fmla="*/ 4002475 w 7467600"/>
              <a:gd name="connsiteY657" fmla="*/ 1037802 h 6858000"/>
              <a:gd name="connsiteX658" fmla="*/ 4000324 w 7467600"/>
              <a:gd name="connsiteY658" fmla="*/ 1039362 h 6858000"/>
              <a:gd name="connsiteX659" fmla="*/ 4002862 w 7467600"/>
              <a:gd name="connsiteY659" fmla="*/ 1042866 h 6858000"/>
              <a:gd name="connsiteX660" fmla="*/ 4002475 w 7467600"/>
              <a:gd name="connsiteY660" fmla="*/ 1037802 h 6858000"/>
              <a:gd name="connsiteX661" fmla="*/ 506322 w 7467600"/>
              <a:gd name="connsiteY661" fmla="*/ 1020997 h 6858000"/>
              <a:gd name="connsiteX662" fmla="*/ 533068 w 7467600"/>
              <a:gd name="connsiteY662" fmla="*/ 1029409 h 6858000"/>
              <a:gd name="connsiteX663" fmla="*/ 1232525 w 7467600"/>
              <a:gd name="connsiteY663" fmla="*/ 1804675 h 6858000"/>
              <a:gd name="connsiteX664" fmla="*/ 1388858 w 7467600"/>
              <a:gd name="connsiteY664" fmla="*/ 2368011 h 6858000"/>
              <a:gd name="connsiteX665" fmla="*/ 1384098 w 7467600"/>
              <a:gd name="connsiteY665" fmla="*/ 2378125 h 6858000"/>
              <a:gd name="connsiteX666" fmla="*/ 1425393 w 7467600"/>
              <a:gd name="connsiteY666" fmla="*/ 2589124 h 6858000"/>
              <a:gd name="connsiteX667" fmla="*/ 1424001 w 7467600"/>
              <a:gd name="connsiteY667" fmla="*/ 2597541 h 6858000"/>
              <a:gd name="connsiteX668" fmla="*/ 2152729 w 7467600"/>
              <a:gd name="connsiteY668" fmla="*/ 2864487 h 6858000"/>
              <a:gd name="connsiteX669" fmla="*/ 2020609 w 7467600"/>
              <a:gd name="connsiteY669" fmla="*/ 2539671 h 6858000"/>
              <a:gd name="connsiteX670" fmla="*/ 2018920 w 7467600"/>
              <a:gd name="connsiteY670" fmla="*/ 2536309 h 6858000"/>
              <a:gd name="connsiteX671" fmla="*/ 1342441 w 7467600"/>
              <a:gd name="connsiteY671" fmla="*/ 1173017 h 6858000"/>
              <a:gd name="connsiteX672" fmla="*/ 1367925 w 7467600"/>
              <a:gd name="connsiteY672" fmla="*/ 1135648 h 6858000"/>
              <a:gd name="connsiteX673" fmla="*/ 1771401 w 7467600"/>
              <a:gd name="connsiteY673" fmla="*/ 1806673 h 6858000"/>
              <a:gd name="connsiteX674" fmla="*/ 1972385 w 7467600"/>
              <a:gd name="connsiteY674" fmla="*/ 2198735 h 6858000"/>
              <a:gd name="connsiteX675" fmla="*/ 2040892 w 7467600"/>
              <a:gd name="connsiteY675" fmla="*/ 2405205 h 6858000"/>
              <a:gd name="connsiteX676" fmla="*/ 2131689 w 7467600"/>
              <a:gd name="connsiteY676" fmla="*/ 1936926 h 6858000"/>
              <a:gd name="connsiteX677" fmla="*/ 2454820 w 7467600"/>
              <a:gd name="connsiteY677" fmla="*/ 1248808 h 6858000"/>
              <a:gd name="connsiteX678" fmla="*/ 2492512 w 7467600"/>
              <a:gd name="connsiteY678" fmla="*/ 1302920 h 6858000"/>
              <a:gd name="connsiteX679" fmla="*/ 2081216 w 7467600"/>
              <a:gd name="connsiteY679" fmla="*/ 2527513 h 6858000"/>
              <a:gd name="connsiteX680" fmla="*/ 2081211 w 7467600"/>
              <a:gd name="connsiteY680" fmla="*/ 2528916 h 6858000"/>
              <a:gd name="connsiteX681" fmla="*/ 2199067 w 7467600"/>
              <a:gd name="connsiteY681" fmla="*/ 2884061 h 6858000"/>
              <a:gd name="connsiteX682" fmla="*/ 3192586 w 7467600"/>
              <a:gd name="connsiteY682" fmla="*/ 3411496 h 6858000"/>
              <a:gd name="connsiteX683" fmla="*/ 3182620 w 7467600"/>
              <a:gd name="connsiteY683" fmla="*/ 3483279 h 6858000"/>
              <a:gd name="connsiteX684" fmla="*/ 2435119 w 7467600"/>
              <a:gd name="connsiteY684" fmla="*/ 3080173 h 6858000"/>
              <a:gd name="connsiteX685" fmla="*/ 2410152 w 7467600"/>
              <a:gd name="connsiteY685" fmla="*/ 3063751 h 6858000"/>
              <a:gd name="connsiteX686" fmla="*/ 2408099 w 7467600"/>
              <a:gd name="connsiteY686" fmla="*/ 3064403 h 6858000"/>
              <a:gd name="connsiteX687" fmla="*/ 2407218 w 7467600"/>
              <a:gd name="connsiteY687" fmla="*/ 3070324 h 6858000"/>
              <a:gd name="connsiteX688" fmla="*/ 2380138 w 7467600"/>
              <a:gd name="connsiteY688" fmla="*/ 3099341 h 6858000"/>
              <a:gd name="connsiteX689" fmla="*/ 1765923 w 7467600"/>
              <a:gd name="connsiteY689" fmla="*/ 3581043 h 6858000"/>
              <a:gd name="connsiteX690" fmla="*/ 1702258 w 7467600"/>
              <a:gd name="connsiteY690" fmla="*/ 3612286 h 6858000"/>
              <a:gd name="connsiteX691" fmla="*/ 1538370 w 7467600"/>
              <a:gd name="connsiteY691" fmla="*/ 3811804 h 6858000"/>
              <a:gd name="connsiteX692" fmla="*/ 542867 w 7467600"/>
              <a:gd name="connsiteY692" fmla="*/ 4944092 h 6858000"/>
              <a:gd name="connsiteX693" fmla="*/ 515800 w 7467600"/>
              <a:gd name="connsiteY693" fmla="*/ 4862180 h 6858000"/>
              <a:gd name="connsiteX694" fmla="*/ 909145 w 7467600"/>
              <a:gd name="connsiteY694" fmla="*/ 4199225 h 6858000"/>
              <a:gd name="connsiteX695" fmla="*/ 1214067 w 7467600"/>
              <a:gd name="connsiteY695" fmla="*/ 3908561 h 6858000"/>
              <a:gd name="connsiteX696" fmla="*/ 640967 w 7467600"/>
              <a:gd name="connsiteY696" fmla="*/ 4105601 h 6858000"/>
              <a:gd name="connsiteX697" fmla="*/ 112563 w 7467600"/>
              <a:gd name="connsiteY697" fmla="*/ 4396952 h 6858000"/>
              <a:gd name="connsiteX698" fmla="*/ 0 w 7467600"/>
              <a:gd name="connsiteY698" fmla="*/ 4466006 h 6858000"/>
              <a:gd name="connsiteX699" fmla="*/ 0 w 7467600"/>
              <a:gd name="connsiteY699" fmla="*/ 4233763 h 6858000"/>
              <a:gd name="connsiteX700" fmla="*/ 36881 w 7467600"/>
              <a:gd name="connsiteY700" fmla="*/ 4200118 h 6858000"/>
              <a:gd name="connsiteX701" fmla="*/ 910534 w 7467600"/>
              <a:gd name="connsiteY701" fmla="*/ 3629753 h 6858000"/>
              <a:gd name="connsiteX702" fmla="*/ 1578717 w 7467600"/>
              <a:gd name="connsiteY702" fmla="*/ 3575982 h 6858000"/>
              <a:gd name="connsiteX703" fmla="*/ 2338780 w 7467600"/>
              <a:gd name="connsiteY703" fmla="*/ 3033725 h 6858000"/>
              <a:gd name="connsiteX704" fmla="*/ 1807991 w 7467600"/>
              <a:gd name="connsiteY704" fmla="*/ 2807184 h 6858000"/>
              <a:gd name="connsiteX705" fmla="*/ 1416358 w 7467600"/>
              <a:gd name="connsiteY705" fmla="*/ 3112571 h 6858000"/>
              <a:gd name="connsiteX706" fmla="*/ 939066 w 7467600"/>
              <a:gd name="connsiteY706" fmla="*/ 3378798 h 6858000"/>
              <a:gd name="connsiteX707" fmla="*/ 115099 w 7467600"/>
              <a:gd name="connsiteY707" fmla="*/ 3607650 h 6858000"/>
              <a:gd name="connsiteX708" fmla="*/ 97284 w 7467600"/>
              <a:gd name="connsiteY708" fmla="*/ 3520393 h 6858000"/>
              <a:gd name="connsiteX709" fmla="*/ 922050 w 7467600"/>
              <a:gd name="connsiteY709" fmla="*/ 3074867 h 6858000"/>
              <a:gd name="connsiteX710" fmla="*/ 1405265 w 7467600"/>
              <a:gd name="connsiteY710" fmla="*/ 3016319 h 6858000"/>
              <a:gd name="connsiteX711" fmla="*/ 1407512 w 7467600"/>
              <a:gd name="connsiteY711" fmla="*/ 3018001 h 6858000"/>
              <a:gd name="connsiteX712" fmla="*/ 1726266 w 7467600"/>
              <a:gd name="connsiteY712" fmla="*/ 2777274 h 6858000"/>
              <a:gd name="connsiteX713" fmla="*/ 625390 w 7467600"/>
              <a:gd name="connsiteY713" fmla="*/ 2514541 h 6858000"/>
              <a:gd name="connsiteX714" fmla="*/ 619799 w 7467600"/>
              <a:gd name="connsiteY714" fmla="*/ 2527180 h 6858000"/>
              <a:gd name="connsiteX715" fmla="*/ 310030 w 7467600"/>
              <a:gd name="connsiteY715" fmla="*/ 2771818 h 6858000"/>
              <a:gd name="connsiteX716" fmla="*/ 173877 w 7467600"/>
              <a:gd name="connsiteY716" fmla="*/ 2937056 h 6858000"/>
              <a:gd name="connsiteX717" fmla="*/ 77889 w 7467600"/>
              <a:gd name="connsiteY717" fmla="*/ 3138440 h 6858000"/>
              <a:gd name="connsiteX718" fmla="*/ 0 w 7467600"/>
              <a:gd name="connsiteY718" fmla="*/ 3271395 h 6858000"/>
              <a:gd name="connsiteX719" fmla="*/ 0 w 7467600"/>
              <a:gd name="connsiteY719" fmla="*/ 3153002 h 6858000"/>
              <a:gd name="connsiteX720" fmla="*/ 2386 w 7467600"/>
              <a:gd name="connsiteY720" fmla="*/ 3149203 h 6858000"/>
              <a:gd name="connsiteX721" fmla="*/ 89753 w 7467600"/>
              <a:gd name="connsiteY721" fmla="*/ 2987702 h 6858000"/>
              <a:gd name="connsiteX722" fmla="*/ 76869 w 7467600"/>
              <a:gd name="connsiteY722" fmla="*/ 3005404 h 6858000"/>
              <a:gd name="connsiteX723" fmla="*/ 32049 w 7467600"/>
              <a:gd name="connsiteY723" fmla="*/ 3065814 h 6858000"/>
              <a:gd name="connsiteX724" fmla="*/ 0 w 7467600"/>
              <a:gd name="connsiteY724" fmla="*/ 3108744 h 6858000"/>
              <a:gd name="connsiteX725" fmla="*/ 0 w 7467600"/>
              <a:gd name="connsiteY725" fmla="*/ 3058059 h 6858000"/>
              <a:gd name="connsiteX726" fmla="*/ 7610 w 7467600"/>
              <a:gd name="connsiteY726" fmla="*/ 3047889 h 6858000"/>
              <a:gd name="connsiteX727" fmla="*/ 52419 w 7467600"/>
              <a:gd name="connsiteY727" fmla="*/ 2987479 h 6858000"/>
              <a:gd name="connsiteX728" fmla="*/ 59142 w 7467600"/>
              <a:gd name="connsiteY728" fmla="*/ 2978488 h 6858000"/>
              <a:gd name="connsiteX729" fmla="*/ 0 w 7467600"/>
              <a:gd name="connsiteY729" fmla="*/ 3015334 h 6858000"/>
              <a:gd name="connsiteX730" fmla="*/ 0 w 7467600"/>
              <a:gd name="connsiteY730" fmla="*/ 2914286 h 6858000"/>
              <a:gd name="connsiteX731" fmla="*/ 36383 w 7467600"/>
              <a:gd name="connsiteY731" fmla="*/ 2901128 h 6858000"/>
              <a:gd name="connsiteX732" fmla="*/ 156329 w 7467600"/>
              <a:gd name="connsiteY732" fmla="*/ 2840533 h 6858000"/>
              <a:gd name="connsiteX733" fmla="*/ 358355 w 7467600"/>
              <a:gd name="connsiteY733" fmla="*/ 2620471 h 6858000"/>
              <a:gd name="connsiteX734" fmla="*/ 510577 w 7467600"/>
              <a:gd name="connsiteY734" fmla="*/ 2501244 h 6858000"/>
              <a:gd name="connsiteX735" fmla="*/ 211967 w 7467600"/>
              <a:gd name="connsiteY735" fmla="*/ 2479171 h 6858000"/>
              <a:gd name="connsiteX736" fmla="*/ 0 w 7467600"/>
              <a:gd name="connsiteY736" fmla="*/ 2476398 h 6858000"/>
              <a:gd name="connsiteX737" fmla="*/ 0 w 7467600"/>
              <a:gd name="connsiteY737" fmla="*/ 2389189 h 6858000"/>
              <a:gd name="connsiteX738" fmla="*/ 103062 w 7467600"/>
              <a:gd name="connsiteY738" fmla="*/ 2389518 h 6858000"/>
              <a:gd name="connsiteX739" fmla="*/ 510734 w 7467600"/>
              <a:gd name="connsiteY739" fmla="*/ 2416201 h 6858000"/>
              <a:gd name="connsiteX740" fmla="*/ 279257 w 7467600"/>
              <a:gd name="connsiteY740" fmla="*/ 2092102 h 6858000"/>
              <a:gd name="connsiteX741" fmla="*/ 65265 w 7467600"/>
              <a:gd name="connsiteY741" fmla="*/ 2006049 h 6858000"/>
              <a:gd name="connsiteX742" fmla="*/ 0 w 7467600"/>
              <a:gd name="connsiteY742" fmla="*/ 1982532 h 6858000"/>
              <a:gd name="connsiteX743" fmla="*/ 0 w 7467600"/>
              <a:gd name="connsiteY743" fmla="*/ 1912789 h 6858000"/>
              <a:gd name="connsiteX744" fmla="*/ 97460 w 7467600"/>
              <a:gd name="connsiteY744" fmla="*/ 1953725 h 6858000"/>
              <a:gd name="connsiteX745" fmla="*/ 221272 w 7467600"/>
              <a:gd name="connsiteY745" fmla="*/ 1980766 h 6858000"/>
              <a:gd name="connsiteX746" fmla="*/ 116765 w 7467600"/>
              <a:gd name="connsiteY746" fmla="*/ 1911033 h 6858000"/>
              <a:gd name="connsiteX747" fmla="*/ 16405 w 7467600"/>
              <a:gd name="connsiteY747" fmla="*/ 1803412 h 6858000"/>
              <a:gd name="connsiteX748" fmla="*/ 0 w 7467600"/>
              <a:gd name="connsiteY748" fmla="*/ 1784777 h 6858000"/>
              <a:gd name="connsiteX749" fmla="*/ 0 w 7467600"/>
              <a:gd name="connsiteY749" fmla="*/ 1740082 h 6858000"/>
              <a:gd name="connsiteX750" fmla="*/ 39394 w 7467600"/>
              <a:gd name="connsiteY750" fmla="*/ 1784856 h 6858000"/>
              <a:gd name="connsiteX751" fmla="*/ 135813 w 7467600"/>
              <a:gd name="connsiteY751" fmla="*/ 1888838 h 6858000"/>
              <a:gd name="connsiteX752" fmla="*/ 242575 w 7467600"/>
              <a:gd name="connsiteY752" fmla="*/ 1958841 h 6858000"/>
              <a:gd name="connsiteX753" fmla="*/ 82197 w 7467600"/>
              <a:gd name="connsiteY753" fmla="*/ 1754826 h 6858000"/>
              <a:gd name="connsiteX754" fmla="*/ 0 w 7467600"/>
              <a:gd name="connsiteY754" fmla="*/ 1679650 h 6858000"/>
              <a:gd name="connsiteX755" fmla="*/ 0 w 7467600"/>
              <a:gd name="connsiteY755" fmla="*/ 1602463 h 6858000"/>
              <a:gd name="connsiteX756" fmla="*/ 84689 w 7467600"/>
              <a:gd name="connsiteY756" fmla="*/ 1677442 h 6858000"/>
              <a:gd name="connsiteX757" fmla="*/ 298437 w 7467600"/>
              <a:gd name="connsiteY757" fmla="*/ 1968019 h 6858000"/>
              <a:gd name="connsiteX758" fmla="*/ 227269 w 7467600"/>
              <a:gd name="connsiteY758" fmla="*/ 1114064 h 6858000"/>
              <a:gd name="connsiteX759" fmla="*/ 248003 w 7467600"/>
              <a:gd name="connsiteY759" fmla="*/ 1089613 h 6858000"/>
              <a:gd name="connsiteX760" fmla="*/ 427020 w 7467600"/>
              <a:gd name="connsiteY760" fmla="*/ 1619803 h 6858000"/>
              <a:gd name="connsiteX761" fmla="*/ 340345 w 7467600"/>
              <a:gd name="connsiteY761" fmla="*/ 2027739 h 6858000"/>
              <a:gd name="connsiteX762" fmla="*/ 360865 w 7467600"/>
              <a:gd name="connsiteY762" fmla="*/ 2044827 h 6858000"/>
              <a:gd name="connsiteX763" fmla="*/ 560414 w 7467600"/>
              <a:gd name="connsiteY763" fmla="*/ 2421457 h 6858000"/>
              <a:gd name="connsiteX764" fmla="*/ 1359703 w 7467600"/>
              <a:gd name="connsiteY764" fmla="*/ 2578554 h 6858000"/>
              <a:gd name="connsiteX765" fmla="*/ 1359422 w 7467600"/>
              <a:gd name="connsiteY765" fmla="*/ 2577994 h 6858000"/>
              <a:gd name="connsiteX766" fmla="*/ 828701 w 7467600"/>
              <a:gd name="connsiteY766" fmla="*/ 1839520 h 6858000"/>
              <a:gd name="connsiteX767" fmla="*/ 494427 w 7467600"/>
              <a:gd name="connsiteY767" fmla="*/ 1092333 h 6858000"/>
              <a:gd name="connsiteX768" fmla="*/ 506322 w 7467600"/>
              <a:gd name="connsiteY768" fmla="*/ 1020997 h 6858000"/>
              <a:gd name="connsiteX769" fmla="*/ 4570198 w 7467600"/>
              <a:gd name="connsiteY769" fmla="*/ 978081 h 6858000"/>
              <a:gd name="connsiteX770" fmla="*/ 4523691 w 7467600"/>
              <a:gd name="connsiteY770" fmla="*/ 1127776 h 6858000"/>
              <a:gd name="connsiteX771" fmla="*/ 4509875 w 7467600"/>
              <a:gd name="connsiteY771" fmla="*/ 1167552 h 6858000"/>
              <a:gd name="connsiteX772" fmla="*/ 4478168 w 7467600"/>
              <a:gd name="connsiteY772" fmla="*/ 1260735 h 6858000"/>
              <a:gd name="connsiteX773" fmla="*/ 4409309 w 7467600"/>
              <a:gd name="connsiteY773" fmla="*/ 1666996 h 6858000"/>
              <a:gd name="connsiteX774" fmla="*/ 4370031 w 7467600"/>
              <a:gd name="connsiteY774" fmla="*/ 1955666 h 6858000"/>
              <a:gd name="connsiteX775" fmla="*/ 4570198 w 7467600"/>
              <a:gd name="connsiteY775" fmla="*/ 978081 h 6858000"/>
              <a:gd name="connsiteX776" fmla="*/ 4557898 w 7467600"/>
              <a:gd name="connsiteY776" fmla="*/ 900011 h 6858000"/>
              <a:gd name="connsiteX777" fmla="*/ 4344840 w 7467600"/>
              <a:gd name="connsiteY777" fmla="*/ 1922038 h 6858000"/>
              <a:gd name="connsiteX778" fmla="*/ 4378710 w 7467600"/>
              <a:gd name="connsiteY778" fmla="*/ 1665516 h 6858000"/>
              <a:gd name="connsiteX779" fmla="*/ 4448798 w 7467600"/>
              <a:gd name="connsiteY779" fmla="*/ 1253024 h 6858000"/>
              <a:gd name="connsiteX780" fmla="*/ 4480315 w 7467600"/>
              <a:gd name="connsiteY780" fmla="*/ 1158454 h 6858000"/>
              <a:gd name="connsiteX781" fmla="*/ 4494133 w 7467600"/>
              <a:gd name="connsiteY781" fmla="*/ 1118676 h 6858000"/>
              <a:gd name="connsiteX782" fmla="*/ 4557898 w 7467600"/>
              <a:gd name="connsiteY782" fmla="*/ 900011 h 6858000"/>
              <a:gd name="connsiteX783" fmla="*/ 5870151 w 7467600"/>
              <a:gd name="connsiteY783" fmla="*/ 898890 h 6858000"/>
              <a:gd name="connsiteX784" fmla="*/ 5861335 w 7467600"/>
              <a:gd name="connsiteY784" fmla="*/ 899177 h 6858000"/>
              <a:gd name="connsiteX785" fmla="*/ 5843702 w 7467600"/>
              <a:gd name="connsiteY785" fmla="*/ 899748 h 6858000"/>
              <a:gd name="connsiteX786" fmla="*/ 5651107 w 7467600"/>
              <a:gd name="connsiteY786" fmla="*/ 920306 h 6858000"/>
              <a:gd name="connsiteX787" fmla="*/ 5459407 w 7467600"/>
              <a:gd name="connsiteY787" fmla="*/ 940975 h 6858000"/>
              <a:gd name="connsiteX788" fmla="*/ 5374846 w 7467600"/>
              <a:gd name="connsiteY788" fmla="*/ 941988 h 6858000"/>
              <a:gd name="connsiteX789" fmla="*/ 5256105 w 7467600"/>
              <a:gd name="connsiteY789" fmla="*/ 945632 h 6858000"/>
              <a:gd name="connsiteX790" fmla="*/ 5107071 w 7467600"/>
              <a:gd name="connsiteY790" fmla="*/ 969720 h 6858000"/>
              <a:gd name="connsiteX791" fmla="*/ 4998681 w 7467600"/>
              <a:gd name="connsiteY791" fmla="*/ 988771 h 6858000"/>
              <a:gd name="connsiteX792" fmla="*/ 5870151 w 7467600"/>
              <a:gd name="connsiteY792" fmla="*/ 898890 h 6858000"/>
              <a:gd name="connsiteX793" fmla="*/ 5504425 w 7467600"/>
              <a:gd name="connsiteY793" fmla="*/ 848067 h 6858000"/>
              <a:gd name="connsiteX794" fmla="*/ 4968849 w 7467600"/>
              <a:gd name="connsiteY794" fmla="*/ 962318 h 6858000"/>
              <a:gd name="connsiteX795" fmla="*/ 5104039 w 7467600"/>
              <a:gd name="connsiteY795" fmla="*/ 940634 h 6858000"/>
              <a:gd name="connsiteX796" fmla="*/ 5256311 w 7467600"/>
              <a:gd name="connsiteY796" fmla="*/ 916490 h 6858000"/>
              <a:gd name="connsiteX797" fmla="*/ 5377381 w 7467600"/>
              <a:gd name="connsiteY797" fmla="*/ 912671 h 6858000"/>
              <a:gd name="connsiteX798" fmla="*/ 5460148 w 7467600"/>
              <a:gd name="connsiteY798" fmla="*/ 911442 h 6858000"/>
              <a:gd name="connsiteX799" fmla="*/ 5648971 w 7467600"/>
              <a:gd name="connsiteY799" fmla="*/ 891331 h 6858000"/>
              <a:gd name="connsiteX800" fmla="*/ 5844807 w 7467600"/>
              <a:gd name="connsiteY800" fmla="*/ 870718 h 6858000"/>
              <a:gd name="connsiteX801" fmla="*/ 5862975 w 7467600"/>
              <a:gd name="connsiteY801" fmla="*/ 869756 h 6858000"/>
              <a:gd name="connsiteX802" fmla="*/ 5920887 w 7467600"/>
              <a:gd name="connsiteY802" fmla="*/ 865929 h 6858000"/>
              <a:gd name="connsiteX803" fmla="*/ 5504425 w 7467600"/>
              <a:gd name="connsiteY803" fmla="*/ 848067 h 6858000"/>
              <a:gd name="connsiteX804" fmla="*/ 3607114 w 7467600"/>
              <a:gd name="connsiteY804" fmla="*/ 467441 h 6858000"/>
              <a:gd name="connsiteX805" fmla="*/ 3296242 w 7467600"/>
              <a:gd name="connsiteY805" fmla="*/ 807991 h 6858000"/>
              <a:gd name="connsiteX806" fmla="*/ 3174674 w 7467600"/>
              <a:gd name="connsiteY806" fmla="*/ 919759 h 6858000"/>
              <a:gd name="connsiteX807" fmla="*/ 3042978 w 7467600"/>
              <a:gd name="connsiteY807" fmla="*/ 1054894 h 6858000"/>
              <a:gd name="connsiteX808" fmla="*/ 2968914 w 7467600"/>
              <a:gd name="connsiteY808" fmla="*/ 1133756 h 6858000"/>
              <a:gd name="connsiteX809" fmla="*/ 3103823 w 7467600"/>
              <a:gd name="connsiteY809" fmla="*/ 1026814 h 6858000"/>
              <a:gd name="connsiteX810" fmla="*/ 3607114 w 7467600"/>
              <a:gd name="connsiteY810" fmla="*/ 467441 h 6858000"/>
              <a:gd name="connsiteX811" fmla="*/ 3744487 w 7467600"/>
              <a:gd name="connsiteY811" fmla="*/ 383136 h 6858000"/>
              <a:gd name="connsiteX812" fmla="*/ 3970213 w 7467600"/>
              <a:gd name="connsiteY812" fmla="*/ 995559 h 6858000"/>
              <a:gd name="connsiteX813" fmla="*/ 3744487 w 7467600"/>
              <a:gd name="connsiteY813" fmla="*/ 383136 h 6858000"/>
              <a:gd name="connsiteX814" fmla="*/ 3624562 w 7467600"/>
              <a:gd name="connsiteY814" fmla="*/ 367041 h 6858000"/>
              <a:gd name="connsiteX815" fmla="*/ 3489712 w 7467600"/>
              <a:gd name="connsiteY815" fmla="*/ 485386 h 6858000"/>
              <a:gd name="connsiteX816" fmla="*/ 3182994 w 7467600"/>
              <a:gd name="connsiteY816" fmla="*/ 828265 h 6858000"/>
              <a:gd name="connsiteX817" fmla="*/ 2892114 w 7467600"/>
              <a:gd name="connsiteY817" fmla="*/ 1172635 h 6858000"/>
              <a:gd name="connsiteX818" fmla="*/ 3021459 w 7467600"/>
              <a:gd name="connsiteY818" fmla="*/ 1035385 h 6858000"/>
              <a:gd name="connsiteX819" fmla="*/ 3153873 w 7467600"/>
              <a:gd name="connsiteY819" fmla="*/ 898971 h 6858000"/>
              <a:gd name="connsiteX820" fmla="*/ 3276511 w 7467600"/>
              <a:gd name="connsiteY820" fmla="*/ 786423 h 6858000"/>
              <a:gd name="connsiteX821" fmla="*/ 3584154 w 7467600"/>
              <a:gd name="connsiteY821" fmla="*/ 448218 h 6858000"/>
              <a:gd name="connsiteX822" fmla="*/ 3624562 w 7467600"/>
              <a:gd name="connsiteY822" fmla="*/ 367041 h 6858000"/>
              <a:gd name="connsiteX823" fmla="*/ 3766672 w 7467600"/>
              <a:gd name="connsiteY823" fmla="*/ 359429 h 6858000"/>
              <a:gd name="connsiteX824" fmla="*/ 3996338 w 7467600"/>
              <a:gd name="connsiteY824" fmla="*/ 968237 h 6858000"/>
              <a:gd name="connsiteX825" fmla="*/ 3766672 w 7467600"/>
              <a:gd name="connsiteY825" fmla="*/ 359429 h 6858000"/>
              <a:gd name="connsiteX826" fmla="*/ 5805386 w 7467600"/>
              <a:gd name="connsiteY826" fmla="*/ 239240 h 6858000"/>
              <a:gd name="connsiteX827" fmla="*/ 5736947 w 7467600"/>
              <a:gd name="connsiteY827" fmla="*/ 261367 h 6858000"/>
              <a:gd name="connsiteX828" fmla="*/ 5427012 w 7467600"/>
              <a:gd name="connsiteY828" fmla="*/ 311272 h 6858000"/>
              <a:gd name="connsiteX829" fmla="*/ 5147818 w 7467600"/>
              <a:gd name="connsiteY829" fmla="*/ 322112 h 6858000"/>
              <a:gd name="connsiteX830" fmla="*/ 5060854 w 7467600"/>
              <a:gd name="connsiteY830" fmla="*/ 311882 h 6858000"/>
              <a:gd name="connsiteX831" fmla="*/ 4945989 w 7467600"/>
              <a:gd name="connsiteY831" fmla="*/ 300516 h 6858000"/>
              <a:gd name="connsiteX832" fmla="*/ 5410479 w 7467600"/>
              <a:gd name="connsiteY832" fmla="*/ 348434 h 6858000"/>
              <a:gd name="connsiteX833" fmla="*/ 5805386 w 7467600"/>
              <a:gd name="connsiteY833" fmla="*/ 239240 h 6858000"/>
              <a:gd name="connsiteX834" fmla="*/ 5905192 w 7467600"/>
              <a:gd name="connsiteY834" fmla="*/ 163079 h 6858000"/>
              <a:gd name="connsiteX835" fmla="*/ 5865655 w 7467600"/>
              <a:gd name="connsiteY835" fmla="*/ 171901 h 6858000"/>
              <a:gd name="connsiteX836" fmla="*/ 5259740 w 7467600"/>
              <a:gd name="connsiteY836" fmla="*/ 257013 h 6858000"/>
              <a:gd name="connsiteX837" fmla="*/ 5208466 w 7467600"/>
              <a:gd name="connsiteY837" fmla="*/ 257550 h 6858000"/>
              <a:gd name="connsiteX838" fmla="*/ 4980204 w 7467600"/>
              <a:gd name="connsiteY838" fmla="*/ 271903 h 6858000"/>
              <a:gd name="connsiteX839" fmla="*/ 5068068 w 7467600"/>
              <a:gd name="connsiteY839" fmla="*/ 282244 h 6858000"/>
              <a:gd name="connsiteX840" fmla="*/ 5153231 w 7467600"/>
              <a:gd name="connsiteY840" fmla="*/ 292240 h 6858000"/>
              <a:gd name="connsiteX841" fmla="*/ 5426491 w 7467600"/>
              <a:gd name="connsiteY841" fmla="*/ 281128 h 6858000"/>
              <a:gd name="connsiteX842" fmla="*/ 5731212 w 7467600"/>
              <a:gd name="connsiteY842" fmla="*/ 231951 h 6858000"/>
              <a:gd name="connsiteX843" fmla="*/ 5905192 w 7467600"/>
              <a:gd name="connsiteY843" fmla="*/ 163079 h 6858000"/>
              <a:gd name="connsiteX844" fmla="*/ 5944437 w 7467600"/>
              <a:gd name="connsiteY844" fmla="*/ 113829 h 6858000"/>
              <a:gd name="connsiteX845" fmla="*/ 5825032 w 7467600"/>
              <a:gd name="connsiteY845" fmla="*/ 146405 h 6858000"/>
              <a:gd name="connsiteX846" fmla="*/ 4955599 w 7467600"/>
              <a:gd name="connsiteY846" fmla="*/ 247008 h 6858000"/>
              <a:gd name="connsiteX847" fmla="*/ 5210104 w 7467600"/>
              <a:gd name="connsiteY847" fmla="*/ 228123 h 6858000"/>
              <a:gd name="connsiteX848" fmla="*/ 5261015 w 7467600"/>
              <a:gd name="connsiteY848" fmla="*/ 227087 h 6858000"/>
              <a:gd name="connsiteX849" fmla="*/ 5861181 w 7467600"/>
              <a:gd name="connsiteY849" fmla="*/ 143093 h 6858000"/>
              <a:gd name="connsiteX850" fmla="*/ 5961252 w 7467600"/>
              <a:gd name="connsiteY850" fmla="*/ 114820 h 6858000"/>
              <a:gd name="connsiteX851" fmla="*/ 5944437 w 7467600"/>
              <a:gd name="connsiteY851" fmla="*/ 113829 h 6858000"/>
              <a:gd name="connsiteX852" fmla="*/ 3882765 w 7467600"/>
              <a:gd name="connsiteY852" fmla="*/ 0 h 6858000"/>
              <a:gd name="connsiteX853" fmla="*/ 3995099 w 7467600"/>
              <a:gd name="connsiteY853" fmla="*/ 0 h 6858000"/>
              <a:gd name="connsiteX854" fmla="*/ 4163818 w 7467600"/>
              <a:gd name="connsiteY854" fmla="*/ 234104 h 6858000"/>
              <a:gd name="connsiteX855" fmla="*/ 4172099 w 7467600"/>
              <a:gd name="connsiteY855" fmla="*/ 234207 h 6858000"/>
              <a:gd name="connsiteX856" fmla="*/ 4784282 w 7467600"/>
              <a:gd name="connsiteY856" fmla="*/ 276561 h 6858000"/>
              <a:gd name="connsiteX857" fmla="*/ 4801687 w 7467600"/>
              <a:gd name="connsiteY857" fmla="*/ 267764 h 6858000"/>
              <a:gd name="connsiteX858" fmla="*/ 6082788 w 7467600"/>
              <a:gd name="connsiteY858" fmla="*/ 64119 h 6858000"/>
              <a:gd name="connsiteX859" fmla="*/ 6099442 w 7467600"/>
              <a:gd name="connsiteY859" fmla="*/ 82568 h 6858000"/>
              <a:gd name="connsiteX860" fmla="*/ 4804137 w 7467600"/>
              <a:gd name="connsiteY860" fmla="*/ 320931 h 6858000"/>
              <a:gd name="connsiteX861" fmla="*/ 4227047 w 7467600"/>
              <a:gd name="connsiteY861" fmla="*/ 313415 h 6858000"/>
              <a:gd name="connsiteX862" fmla="*/ 4346041 w 7467600"/>
              <a:gd name="connsiteY862" fmla="*/ 456086 h 6858000"/>
              <a:gd name="connsiteX863" fmla="*/ 4870967 w 7467600"/>
              <a:gd name="connsiteY863" fmla="*/ 963061 h 6858000"/>
              <a:gd name="connsiteX864" fmla="*/ 4889647 w 7467600"/>
              <a:gd name="connsiteY864" fmla="*/ 957147 h 6858000"/>
              <a:gd name="connsiteX865" fmla="*/ 5422504 w 7467600"/>
              <a:gd name="connsiteY865" fmla="*/ 805191 h 6858000"/>
              <a:gd name="connsiteX866" fmla="*/ 6087656 w 7467600"/>
              <a:gd name="connsiteY866" fmla="*/ 826703 h 6858000"/>
              <a:gd name="connsiteX867" fmla="*/ 6058717 w 7467600"/>
              <a:gd name="connsiteY867" fmla="*/ 865992 h 6858000"/>
              <a:gd name="connsiteX868" fmla="*/ 4974153 w 7467600"/>
              <a:gd name="connsiteY868" fmla="*/ 1045456 h 6858000"/>
              <a:gd name="connsiteX869" fmla="*/ 5627835 w 7467600"/>
              <a:gd name="connsiteY869" fmla="*/ 1472077 h 6858000"/>
              <a:gd name="connsiteX870" fmla="*/ 5629817 w 7467600"/>
              <a:gd name="connsiteY870" fmla="*/ 1471412 h 6858000"/>
              <a:gd name="connsiteX871" fmla="*/ 5634124 w 7467600"/>
              <a:gd name="connsiteY871" fmla="*/ 1470572 h 6858000"/>
              <a:gd name="connsiteX872" fmla="*/ 5755832 w 7467600"/>
              <a:gd name="connsiteY872" fmla="*/ 1383886 h 6858000"/>
              <a:gd name="connsiteX873" fmla="*/ 6014186 w 7467600"/>
              <a:gd name="connsiteY873" fmla="*/ 1279799 h 6858000"/>
              <a:gd name="connsiteX874" fmla="*/ 6901619 w 7467600"/>
              <a:gd name="connsiteY874" fmla="*/ 1047874 h 6858000"/>
              <a:gd name="connsiteX875" fmla="*/ 6931566 w 7467600"/>
              <a:gd name="connsiteY875" fmla="*/ 1062034 h 6858000"/>
              <a:gd name="connsiteX876" fmla="*/ 5790982 w 7467600"/>
              <a:gd name="connsiteY876" fmla="*/ 1561380 h 6858000"/>
              <a:gd name="connsiteX877" fmla="*/ 6188971 w 7467600"/>
              <a:gd name="connsiteY877" fmla="*/ 1755168 h 6858000"/>
              <a:gd name="connsiteX878" fmla="*/ 6202446 w 7467600"/>
              <a:gd name="connsiteY878" fmla="*/ 1752268 h 6858000"/>
              <a:gd name="connsiteX879" fmla="*/ 7179560 w 7467600"/>
              <a:gd name="connsiteY879" fmla="*/ 1467551 h 6858000"/>
              <a:gd name="connsiteX880" fmla="*/ 7158730 w 7467600"/>
              <a:gd name="connsiteY880" fmla="*/ 1507835 h 6858000"/>
              <a:gd name="connsiteX881" fmla="*/ 6326959 w 7467600"/>
              <a:gd name="connsiteY881" fmla="*/ 1817686 h 6858000"/>
              <a:gd name="connsiteX882" fmla="*/ 6537433 w 7467600"/>
              <a:gd name="connsiteY882" fmla="*/ 1907790 h 6858000"/>
              <a:gd name="connsiteX883" fmla="*/ 6550221 w 7467600"/>
              <a:gd name="connsiteY883" fmla="*/ 1910729 h 6858000"/>
              <a:gd name="connsiteX884" fmla="*/ 6964438 w 7467600"/>
              <a:gd name="connsiteY884" fmla="*/ 2209505 h 6858000"/>
              <a:gd name="connsiteX885" fmla="*/ 7367862 w 7467600"/>
              <a:gd name="connsiteY885" fmla="*/ 2806833 h 6858000"/>
              <a:gd name="connsiteX886" fmla="*/ 7364329 w 7467600"/>
              <a:gd name="connsiteY886" fmla="*/ 2826907 h 6858000"/>
              <a:gd name="connsiteX887" fmla="*/ 7290545 w 7467600"/>
              <a:gd name="connsiteY887" fmla="*/ 2850663 h 6858000"/>
              <a:gd name="connsiteX888" fmla="*/ 6472036 w 7467600"/>
              <a:gd name="connsiteY888" fmla="*/ 1959003 h 6858000"/>
              <a:gd name="connsiteX889" fmla="*/ 5792897 w 7467600"/>
              <a:gd name="connsiteY889" fmla="*/ 1647747 h 6858000"/>
              <a:gd name="connsiteX890" fmla="*/ 5842751 w 7467600"/>
              <a:gd name="connsiteY890" fmla="*/ 1816112 h 6858000"/>
              <a:gd name="connsiteX891" fmla="*/ 5847424 w 7467600"/>
              <a:gd name="connsiteY891" fmla="*/ 1815776 h 6858000"/>
              <a:gd name="connsiteX892" fmla="*/ 6399821 w 7467600"/>
              <a:gd name="connsiteY892" fmla="*/ 2344799 h 6858000"/>
              <a:gd name="connsiteX893" fmla="*/ 6323232 w 7467600"/>
              <a:gd name="connsiteY893" fmla="*/ 2389634 h 6858000"/>
              <a:gd name="connsiteX894" fmla="*/ 5942958 w 7467600"/>
              <a:gd name="connsiteY894" fmla="*/ 2077708 h 6858000"/>
              <a:gd name="connsiteX895" fmla="*/ 5921559 w 7467600"/>
              <a:gd name="connsiteY895" fmla="*/ 2378596 h 6858000"/>
              <a:gd name="connsiteX896" fmla="*/ 5817651 w 7467600"/>
              <a:gd name="connsiteY896" fmla="*/ 3023919 h 6858000"/>
              <a:gd name="connsiteX897" fmla="*/ 5729634 w 7467600"/>
              <a:gd name="connsiteY897" fmla="*/ 3051849 h 6858000"/>
              <a:gd name="connsiteX898" fmla="*/ 5611018 w 7467600"/>
              <a:gd name="connsiteY898" fmla="*/ 2316769 h 6858000"/>
              <a:gd name="connsiteX899" fmla="*/ 5687608 w 7467600"/>
              <a:gd name="connsiteY899" fmla="*/ 2039972 h 6858000"/>
              <a:gd name="connsiteX900" fmla="*/ 5657554 w 7467600"/>
              <a:gd name="connsiteY900" fmla="*/ 1576445 h 6858000"/>
              <a:gd name="connsiteX901" fmla="*/ 5150475 w 7467600"/>
              <a:gd name="connsiteY901" fmla="*/ 1274012 h 6858000"/>
              <a:gd name="connsiteX902" fmla="*/ 5349142 w 7467600"/>
              <a:gd name="connsiteY902" fmla="*/ 2204405 h 6858000"/>
              <a:gd name="connsiteX903" fmla="*/ 5262214 w 7467600"/>
              <a:gd name="connsiteY903" fmla="*/ 2233836 h 6858000"/>
              <a:gd name="connsiteX904" fmla="*/ 4981539 w 7467600"/>
              <a:gd name="connsiteY904" fmla="*/ 1542201 h 6858000"/>
              <a:gd name="connsiteX905" fmla="*/ 4958461 w 7467600"/>
              <a:gd name="connsiteY905" fmla="*/ 1136957 h 6858000"/>
              <a:gd name="connsiteX906" fmla="*/ 4655015 w 7467600"/>
              <a:gd name="connsiteY906" fmla="*/ 891426 h 6858000"/>
              <a:gd name="connsiteX907" fmla="*/ 4348002 w 7467600"/>
              <a:gd name="connsiteY907" fmla="*/ 2205895 h 6858000"/>
              <a:gd name="connsiteX908" fmla="*/ 4262250 w 7467600"/>
              <a:gd name="connsiteY908" fmla="*/ 2219972 h 6858000"/>
              <a:gd name="connsiteX909" fmla="*/ 4550611 w 7467600"/>
              <a:gd name="connsiteY909" fmla="*/ 817540 h 6858000"/>
              <a:gd name="connsiteX910" fmla="*/ 4564418 w 7467600"/>
              <a:gd name="connsiteY910" fmla="*/ 808293 h 6858000"/>
              <a:gd name="connsiteX911" fmla="*/ 4266388 w 7467600"/>
              <a:gd name="connsiteY911" fmla="*/ 500083 h 6858000"/>
              <a:gd name="connsiteX912" fmla="*/ 4032842 w 7467600"/>
              <a:gd name="connsiteY912" fmla="*/ 211809 h 6858000"/>
              <a:gd name="connsiteX913" fmla="*/ 3882765 w 7467600"/>
              <a:gd name="connsiteY913" fmla="*/ 0 h 6858000"/>
              <a:gd name="connsiteX914" fmla="*/ 3721337 w 7467600"/>
              <a:gd name="connsiteY914" fmla="*/ 0 h 6858000"/>
              <a:gd name="connsiteX915" fmla="*/ 3797544 w 7467600"/>
              <a:gd name="connsiteY915" fmla="*/ 0 h 6858000"/>
              <a:gd name="connsiteX916" fmla="*/ 3775734 w 7467600"/>
              <a:gd name="connsiteY916" fmla="*/ 95131 h 6858000"/>
              <a:gd name="connsiteX917" fmla="*/ 3724807 w 7467600"/>
              <a:gd name="connsiteY917" fmla="*/ 272257 h 6858000"/>
              <a:gd name="connsiteX918" fmla="*/ 3726844 w 7467600"/>
              <a:gd name="connsiteY918" fmla="*/ 282988 h 6858000"/>
              <a:gd name="connsiteX919" fmla="*/ 3742664 w 7467600"/>
              <a:gd name="connsiteY919" fmla="*/ 279918 h 6858000"/>
              <a:gd name="connsiteX920" fmla="*/ 4103910 w 7467600"/>
              <a:gd name="connsiteY920" fmla="*/ 1161917 h 6858000"/>
              <a:gd name="connsiteX921" fmla="*/ 4020269 w 7467600"/>
              <a:gd name="connsiteY921" fmla="*/ 1200406 h 6858000"/>
              <a:gd name="connsiteX922" fmla="*/ 3674882 w 7467600"/>
              <a:gd name="connsiteY922" fmla="*/ 488524 h 6858000"/>
              <a:gd name="connsiteX923" fmla="*/ 3132682 w 7467600"/>
              <a:gd name="connsiteY923" fmla="*/ 1072284 h 6858000"/>
              <a:gd name="connsiteX924" fmla="*/ 2716346 w 7467600"/>
              <a:gd name="connsiteY924" fmla="*/ 1276376 h 6858000"/>
              <a:gd name="connsiteX925" fmla="*/ 2716772 w 7467600"/>
              <a:gd name="connsiteY925" fmla="*/ 1255462 h 6858000"/>
              <a:gd name="connsiteX926" fmla="*/ 3471096 w 7467600"/>
              <a:gd name="connsiteY926" fmla="*/ 437072 h 6858000"/>
              <a:gd name="connsiteX927" fmla="*/ 3639057 w 7467600"/>
              <a:gd name="connsiteY927" fmla="*/ 286334 h 6858000"/>
              <a:gd name="connsiteX928" fmla="*/ 3640309 w 7467600"/>
              <a:gd name="connsiteY928" fmla="*/ 284664 h 6858000"/>
              <a:gd name="connsiteX929" fmla="*/ 3646022 w 7467600"/>
              <a:gd name="connsiteY929" fmla="*/ 276711 h 6858000"/>
              <a:gd name="connsiteX930" fmla="*/ 3707943 w 7467600"/>
              <a:gd name="connsiteY930" fmla="*/ 65958 h 6858000"/>
              <a:gd name="connsiteX931" fmla="*/ 3721337 w 7467600"/>
              <a:gd name="connsiteY931" fmla="*/ 0 h 6858000"/>
              <a:gd name="connsiteX932" fmla="*/ 2867960 w 7467600"/>
              <a:gd name="connsiteY932" fmla="*/ 0 h 6858000"/>
              <a:gd name="connsiteX933" fmla="*/ 2926351 w 7467600"/>
              <a:gd name="connsiteY933" fmla="*/ 0 h 6858000"/>
              <a:gd name="connsiteX934" fmla="*/ 2902823 w 7467600"/>
              <a:gd name="connsiteY934" fmla="*/ 262929 h 6858000"/>
              <a:gd name="connsiteX935" fmla="*/ 2940663 w 7467600"/>
              <a:gd name="connsiteY935" fmla="*/ 140884 h 6858000"/>
              <a:gd name="connsiteX936" fmla="*/ 2947039 w 7467600"/>
              <a:gd name="connsiteY936" fmla="*/ 122524 h 6858000"/>
              <a:gd name="connsiteX937" fmla="*/ 2984316 w 7467600"/>
              <a:gd name="connsiteY937" fmla="*/ 0 h 6858000"/>
              <a:gd name="connsiteX938" fmla="*/ 3016114 w 7467600"/>
              <a:gd name="connsiteY938" fmla="*/ 0 h 6858000"/>
              <a:gd name="connsiteX939" fmla="*/ 2979949 w 7467600"/>
              <a:gd name="connsiteY939" fmla="*/ 119274 h 6858000"/>
              <a:gd name="connsiteX940" fmla="*/ 3023879 w 7467600"/>
              <a:gd name="connsiteY940" fmla="*/ 0 h 6858000"/>
              <a:gd name="connsiteX941" fmla="*/ 3105400 w 7467600"/>
              <a:gd name="connsiteY941" fmla="*/ 0 h 6858000"/>
              <a:gd name="connsiteX942" fmla="*/ 3094669 w 7467600"/>
              <a:gd name="connsiteY942" fmla="*/ 30308 h 6858000"/>
              <a:gd name="connsiteX943" fmla="*/ 2901945 w 7467600"/>
              <a:gd name="connsiteY943" fmla="*/ 466538 h 6858000"/>
              <a:gd name="connsiteX944" fmla="*/ 2815209 w 7467600"/>
              <a:gd name="connsiteY944" fmla="*/ 497361 h 6858000"/>
              <a:gd name="connsiteX945" fmla="*/ 2844845 w 7467600"/>
              <a:gd name="connsiteY945" fmla="*/ 127638 h 6858000"/>
              <a:gd name="connsiteX946" fmla="*/ 2867960 w 7467600"/>
              <a:gd name="connsiteY946" fmla="*/ 0 h 6858000"/>
              <a:gd name="connsiteX947" fmla="*/ 1057230 w 7467600"/>
              <a:gd name="connsiteY947" fmla="*/ 0 h 6858000"/>
              <a:gd name="connsiteX948" fmla="*/ 1111003 w 7467600"/>
              <a:gd name="connsiteY948" fmla="*/ 0 h 6858000"/>
              <a:gd name="connsiteX949" fmla="*/ 1125553 w 7467600"/>
              <a:gd name="connsiteY949" fmla="*/ 52588 h 6858000"/>
              <a:gd name="connsiteX950" fmla="*/ 1304276 w 7467600"/>
              <a:gd name="connsiteY950" fmla="*/ 476275 h 6858000"/>
              <a:gd name="connsiteX951" fmla="*/ 1492066 w 7467600"/>
              <a:gd name="connsiteY951" fmla="*/ 886333 h 6858000"/>
              <a:gd name="connsiteX952" fmla="*/ 1423698 w 7467600"/>
              <a:gd name="connsiteY952" fmla="*/ 710817 h 6858000"/>
              <a:gd name="connsiteX953" fmla="*/ 1357609 w 7467600"/>
              <a:gd name="connsiteY953" fmla="*/ 532892 h 6858000"/>
              <a:gd name="connsiteX954" fmla="*/ 1309550 w 7467600"/>
              <a:gd name="connsiteY954" fmla="*/ 374031 h 6858000"/>
              <a:gd name="connsiteX955" fmla="*/ 1193673 w 7467600"/>
              <a:gd name="connsiteY955" fmla="*/ 49533 h 6858000"/>
              <a:gd name="connsiteX956" fmla="*/ 1164391 w 7467600"/>
              <a:gd name="connsiteY956" fmla="*/ 0 h 6858000"/>
              <a:gd name="connsiteX957" fmla="*/ 1200666 w 7467600"/>
              <a:gd name="connsiteY957" fmla="*/ 0 h 6858000"/>
              <a:gd name="connsiteX958" fmla="*/ 1223408 w 7467600"/>
              <a:gd name="connsiteY958" fmla="*/ 38996 h 6858000"/>
              <a:gd name="connsiteX959" fmla="*/ 1339635 w 7467600"/>
              <a:gd name="connsiteY959" fmla="*/ 365517 h 6858000"/>
              <a:gd name="connsiteX960" fmla="*/ 1387469 w 7467600"/>
              <a:gd name="connsiteY960" fmla="*/ 523079 h 6858000"/>
              <a:gd name="connsiteX961" fmla="*/ 1452685 w 7467600"/>
              <a:gd name="connsiteY961" fmla="*/ 699806 h 6858000"/>
              <a:gd name="connsiteX962" fmla="*/ 1492092 w 7467600"/>
              <a:gd name="connsiteY962" fmla="*/ 800424 h 6858000"/>
              <a:gd name="connsiteX963" fmla="*/ 1455302 w 7467600"/>
              <a:gd name="connsiteY963" fmla="*/ 632913 h 6858000"/>
              <a:gd name="connsiteX964" fmla="*/ 1222336 w 7467600"/>
              <a:gd name="connsiteY964" fmla="*/ 9480 h 6858000"/>
              <a:gd name="connsiteX965" fmla="*/ 1214634 w 7467600"/>
              <a:gd name="connsiteY965" fmla="*/ 0 h 6858000"/>
              <a:gd name="connsiteX966" fmla="*/ 1289827 w 7467600"/>
              <a:gd name="connsiteY966" fmla="*/ 0 h 6858000"/>
              <a:gd name="connsiteX967" fmla="*/ 1321076 w 7467600"/>
              <a:gd name="connsiteY967" fmla="*/ 59722 h 6858000"/>
              <a:gd name="connsiteX968" fmla="*/ 1512579 w 7467600"/>
              <a:gd name="connsiteY968" fmla="*/ 626441 h 6858000"/>
              <a:gd name="connsiteX969" fmla="*/ 1506076 w 7467600"/>
              <a:gd name="connsiteY969" fmla="*/ 1089289 h 6858000"/>
              <a:gd name="connsiteX970" fmla="*/ 1486346 w 7467600"/>
              <a:gd name="connsiteY970" fmla="*/ 1079919 h 6858000"/>
              <a:gd name="connsiteX971" fmla="*/ 1070511 w 7467600"/>
              <a:gd name="connsiteY971" fmla="*/ 48609 h 6858000"/>
              <a:gd name="connsiteX972" fmla="*/ 1057230 w 7467600"/>
              <a:gd name="connsiteY972" fmla="*/ 0 h 6858000"/>
              <a:gd name="connsiteX973" fmla="*/ 43151 w 7467600"/>
              <a:gd name="connsiteY973" fmla="*/ 0 h 6858000"/>
              <a:gd name="connsiteX974" fmla="*/ 95283 w 7467600"/>
              <a:gd name="connsiteY974" fmla="*/ 0 h 6858000"/>
              <a:gd name="connsiteX975" fmla="*/ 300708 w 7467600"/>
              <a:gd name="connsiteY975" fmla="*/ 154571 h 6858000"/>
              <a:gd name="connsiteX976" fmla="*/ 530414 w 7467600"/>
              <a:gd name="connsiteY976" fmla="*/ 354673 h 6858000"/>
              <a:gd name="connsiteX977" fmla="*/ 333785 w 7467600"/>
              <a:gd name="connsiteY977" fmla="*/ 161564 h 6858000"/>
              <a:gd name="connsiteX978" fmla="*/ 147005 w 7467600"/>
              <a:gd name="connsiteY978" fmla="*/ 0 h 6858000"/>
              <a:gd name="connsiteX979" fmla="*/ 272509 w 7467600"/>
              <a:gd name="connsiteY979" fmla="*/ 0 h 6858000"/>
              <a:gd name="connsiteX980" fmla="*/ 326276 w 7467600"/>
              <a:gd name="connsiteY980" fmla="*/ 45847 h 6858000"/>
              <a:gd name="connsiteX981" fmla="*/ 823759 w 7467600"/>
              <a:gd name="connsiteY981" fmla="*/ 574145 h 6858000"/>
              <a:gd name="connsiteX982" fmla="*/ 811254 w 7467600"/>
              <a:gd name="connsiteY982" fmla="*/ 665546 h 6858000"/>
              <a:gd name="connsiteX983" fmla="*/ 154042 w 7467600"/>
              <a:gd name="connsiteY983" fmla="*/ 261522 h 6858000"/>
              <a:gd name="connsiteX984" fmla="*/ 13550 w 7467600"/>
              <a:gd name="connsiteY984" fmla="*/ 158423 h 6858000"/>
              <a:gd name="connsiteX985" fmla="*/ 0 w 7467600"/>
              <a:gd name="connsiteY985" fmla="*/ 146618 h 6858000"/>
              <a:gd name="connsiteX986" fmla="*/ 0 w 7467600"/>
              <a:gd name="connsiteY986" fmla="*/ 59161 h 6858000"/>
              <a:gd name="connsiteX987" fmla="*/ 45427 w 7467600"/>
              <a:gd name="connsiteY987" fmla="*/ 101078 h 6858000"/>
              <a:gd name="connsiteX988" fmla="*/ 630103 w 7467600"/>
              <a:gd name="connsiteY988" fmla="*/ 485885 h 6858000"/>
              <a:gd name="connsiteX989" fmla="*/ 532040 w 7467600"/>
              <a:gd name="connsiteY989" fmla="*/ 399359 h 6858000"/>
              <a:gd name="connsiteX990" fmla="*/ 517618 w 7467600"/>
              <a:gd name="connsiteY990" fmla="*/ 385726 h 6858000"/>
              <a:gd name="connsiteX991" fmla="*/ 285074 w 7467600"/>
              <a:gd name="connsiteY991" fmla="*/ 182755 h 6858000"/>
              <a:gd name="connsiteX992" fmla="*/ 43151 w 7467600"/>
              <a:gd name="connsiteY992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90188 w 7467600"/>
              <a:gd name="connsiteY4" fmla="*/ 6584365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271814 w 7467600"/>
              <a:gd name="connsiteY16" fmla="*/ 6684601 h 6858000"/>
              <a:gd name="connsiteX17" fmla="*/ 7392158 w 7467600"/>
              <a:gd name="connsiteY17" fmla="*/ 6771365 h 6858000"/>
              <a:gd name="connsiteX18" fmla="*/ 7467600 w 7467600"/>
              <a:gd name="connsiteY18" fmla="*/ 6805948 h 6858000"/>
              <a:gd name="connsiteX19" fmla="*/ 7467600 w 7467600"/>
              <a:gd name="connsiteY19" fmla="*/ 6831490 h 6858000"/>
              <a:gd name="connsiteX20" fmla="*/ 7410696 w 7467600"/>
              <a:gd name="connsiteY20" fmla="*/ 6803861 h 6858000"/>
              <a:gd name="connsiteX21" fmla="*/ 7088673 w 7467600"/>
              <a:gd name="connsiteY21" fmla="*/ 6610396 h 6858000"/>
              <a:gd name="connsiteX22" fmla="*/ 7090188 w 7467600"/>
              <a:gd name="connsiteY22" fmla="*/ 6584365 h 6858000"/>
              <a:gd name="connsiteX23" fmla="*/ 1019354 w 7467600"/>
              <a:gd name="connsiteY23" fmla="*/ 6315006 h 6858000"/>
              <a:gd name="connsiteX24" fmla="*/ 441046 w 7467600"/>
              <a:gd name="connsiteY24" fmla="*/ 6691153 h 6858000"/>
              <a:gd name="connsiteX25" fmla="*/ 1019354 w 7467600"/>
              <a:gd name="connsiteY25" fmla="*/ 6315006 h 6858000"/>
              <a:gd name="connsiteX26" fmla="*/ 991680 w 7467600"/>
              <a:gd name="connsiteY26" fmla="*/ 6298413 h 6858000"/>
              <a:gd name="connsiteX27" fmla="*/ 409060 w 7467600"/>
              <a:gd name="connsiteY27" fmla="*/ 6671470 h 6858000"/>
              <a:gd name="connsiteX28" fmla="*/ 991680 w 7467600"/>
              <a:gd name="connsiteY28" fmla="*/ 6298413 h 6858000"/>
              <a:gd name="connsiteX29" fmla="*/ 103333 w 7467600"/>
              <a:gd name="connsiteY29" fmla="*/ 5699602 h 6858000"/>
              <a:gd name="connsiteX30" fmla="*/ 233938 w 7467600"/>
              <a:gd name="connsiteY30" fmla="*/ 5809416 h 6858000"/>
              <a:gd name="connsiteX31" fmla="*/ 883580 w 7467600"/>
              <a:gd name="connsiteY31" fmla="*/ 6180710 h 6858000"/>
              <a:gd name="connsiteX32" fmla="*/ 487337 w 7467600"/>
              <a:gd name="connsiteY32" fmla="*/ 5950182 h 6858000"/>
              <a:gd name="connsiteX33" fmla="*/ 354051 w 7467600"/>
              <a:gd name="connsiteY33" fmla="*/ 5854912 h 6858000"/>
              <a:gd name="connsiteX34" fmla="*/ 195436 w 7467600"/>
              <a:gd name="connsiteY34" fmla="*/ 5755068 h 6858000"/>
              <a:gd name="connsiteX35" fmla="*/ 103333 w 7467600"/>
              <a:gd name="connsiteY35" fmla="*/ 5699602 h 6858000"/>
              <a:gd name="connsiteX36" fmla="*/ 5539432 w 7467600"/>
              <a:gd name="connsiteY36" fmla="*/ 5642928 h 6858000"/>
              <a:gd name="connsiteX37" fmla="*/ 5555462 w 7467600"/>
              <a:gd name="connsiteY37" fmla="*/ 5694454 h 6858000"/>
              <a:gd name="connsiteX38" fmla="*/ 5828270 w 7467600"/>
              <a:gd name="connsiteY38" fmla="*/ 6320663 h 6858000"/>
              <a:gd name="connsiteX39" fmla="*/ 5947416 w 7467600"/>
              <a:gd name="connsiteY39" fmla="*/ 6574846 h 6858000"/>
              <a:gd name="connsiteX40" fmla="*/ 5539432 w 7467600"/>
              <a:gd name="connsiteY40" fmla="*/ 5642928 h 6858000"/>
              <a:gd name="connsiteX41" fmla="*/ 51253 w 7467600"/>
              <a:gd name="connsiteY41" fmla="*/ 5631825 h 6858000"/>
              <a:gd name="connsiteX42" fmla="*/ 211622 w 7467600"/>
              <a:gd name="connsiteY42" fmla="*/ 5728803 h 6858000"/>
              <a:gd name="connsiteX43" fmla="*/ 371652 w 7467600"/>
              <a:gd name="connsiteY43" fmla="*/ 5829062 h 6858000"/>
              <a:gd name="connsiteX44" fmla="*/ 505903 w 7467600"/>
              <a:gd name="connsiteY44" fmla="*/ 5925221 h 6858000"/>
              <a:gd name="connsiteX45" fmla="*/ 899240 w 7467600"/>
              <a:gd name="connsiteY45" fmla="*/ 6153068 h 6858000"/>
              <a:gd name="connsiteX46" fmla="*/ 988114 w 7467600"/>
              <a:gd name="connsiteY46" fmla="*/ 6174204 h 6858000"/>
              <a:gd name="connsiteX47" fmla="*/ 845971 w 7467600"/>
              <a:gd name="connsiteY47" fmla="*/ 6067177 h 6858000"/>
              <a:gd name="connsiteX48" fmla="*/ 448057 w 7467600"/>
              <a:gd name="connsiteY48" fmla="*/ 5841376 h 6858000"/>
              <a:gd name="connsiteX49" fmla="*/ 51253 w 7467600"/>
              <a:gd name="connsiteY49" fmla="*/ 5631825 h 6858000"/>
              <a:gd name="connsiteX50" fmla="*/ 2606687 w 7467600"/>
              <a:gd name="connsiteY50" fmla="*/ 5630718 h 6858000"/>
              <a:gd name="connsiteX51" fmla="*/ 2645658 w 7467600"/>
              <a:gd name="connsiteY51" fmla="*/ 6640259 h 6858000"/>
              <a:gd name="connsiteX52" fmla="*/ 2606687 w 7467600"/>
              <a:gd name="connsiteY52" fmla="*/ 5630718 h 6858000"/>
              <a:gd name="connsiteX53" fmla="*/ 3642057 w 7467600"/>
              <a:gd name="connsiteY53" fmla="*/ 5573487 h 6858000"/>
              <a:gd name="connsiteX54" fmla="*/ 3632981 w 7467600"/>
              <a:gd name="connsiteY54" fmla="*/ 5579437 h 6858000"/>
              <a:gd name="connsiteX55" fmla="*/ 3382436 w 7467600"/>
              <a:gd name="connsiteY55" fmla="*/ 5952726 h 6858000"/>
              <a:gd name="connsiteX56" fmla="*/ 3191929 w 7467600"/>
              <a:gd name="connsiteY56" fmla="*/ 6662669 h 6858000"/>
              <a:gd name="connsiteX57" fmla="*/ 3369898 w 7467600"/>
              <a:gd name="connsiteY57" fmla="*/ 6081771 h 6858000"/>
              <a:gd name="connsiteX58" fmla="*/ 3642057 w 7467600"/>
              <a:gd name="connsiteY58" fmla="*/ 5573487 h 6858000"/>
              <a:gd name="connsiteX59" fmla="*/ 2650666 w 7467600"/>
              <a:gd name="connsiteY59" fmla="*/ 5530686 h 6858000"/>
              <a:gd name="connsiteX60" fmla="*/ 2650249 w 7467600"/>
              <a:gd name="connsiteY60" fmla="*/ 5532101 h 6858000"/>
              <a:gd name="connsiteX61" fmla="*/ 2663808 w 7467600"/>
              <a:gd name="connsiteY61" fmla="*/ 6535215 h 6858000"/>
              <a:gd name="connsiteX62" fmla="*/ 2665418 w 7467600"/>
              <a:gd name="connsiteY62" fmla="*/ 6132756 h 6858000"/>
              <a:gd name="connsiteX63" fmla="*/ 2650666 w 7467600"/>
              <a:gd name="connsiteY63" fmla="*/ 5530686 h 6858000"/>
              <a:gd name="connsiteX64" fmla="*/ 2680277 w 7467600"/>
              <a:gd name="connsiteY64" fmla="*/ 5479204 h 6858000"/>
              <a:gd name="connsiteX65" fmla="*/ 2678972 w 7467600"/>
              <a:gd name="connsiteY65" fmla="*/ 5481582 h 6858000"/>
              <a:gd name="connsiteX66" fmla="*/ 2696666 w 7467600"/>
              <a:gd name="connsiteY66" fmla="*/ 6133836 h 6858000"/>
              <a:gd name="connsiteX67" fmla="*/ 2695769 w 7467600"/>
              <a:gd name="connsiteY67" fmla="*/ 6390955 h 6858000"/>
              <a:gd name="connsiteX68" fmla="*/ 2739893 w 7467600"/>
              <a:gd name="connsiteY68" fmla="*/ 6108357 h 6858000"/>
              <a:gd name="connsiteX69" fmla="*/ 2680277 w 7467600"/>
              <a:gd name="connsiteY69" fmla="*/ 5479204 h 6858000"/>
              <a:gd name="connsiteX70" fmla="*/ 1132195 w 7467600"/>
              <a:gd name="connsiteY70" fmla="*/ 5467980 h 6858000"/>
              <a:gd name="connsiteX71" fmla="*/ 1679056 w 7467600"/>
              <a:gd name="connsiteY71" fmla="*/ 5516907 h 6858000"/>
              <a:gd name="connsiteX72" fmla="*/ 2128648 w 7467600"/>
              <a:gd name="connsiteY72" fmla="*/ 5474249 h 6858000"/>
              <a:gd name="connsiteX73" fmla="*/ 1825619 w 7467600"/>
              <a:gd name="connsiteY73" fmla="*/ 5478447 h 6858000"/>
              <a:gd name="connsiteX74" fmla="*/ 1737798 w 7467600"/>
              <a:gd name="connsiteY74" fmla="*/ 5483353 h 6858000"/>
              <a:gd name="connsiteX75" fmla="*/ 1132195 w 7467600"/>
              <a:gd name="connsiteY75" fmla="*/ 5467980 h 6858000"/>
              <a:gd name="connsiteX76" fmla="*/ 6861797 w 7467600"/>
              <a:gd name="connsiteY76" fmla="*/ 5419899 h 6858000"/>
              <a:gd name="connsiteX77" fmla="*/ 6879594 w 7467600"/>
              <a:gd name="connsiteY77" fmla="*/ 5424547 h 6858000"/>
              <a:gd name="connsiteX78" fmla="*/ 7379510 w 7467600"/>
              <a:gd name="connsiteY78" fmla="*/ 5755454 h 6858000"/>
              <a:gd name="connsiteX79" fmla="*/ 7467600 w 7467600"/>
              <a:gd name="connsiteY79" fmla="*/ 5845526 h 6858000"/>
              <a:gd name="connsiteX80" fmla="*/ 7467600 w 7467600"/>
              <a:gd name="connsiteY80" fmla="*/ 5925131 h 6858000"/>
              <a:gd name="connsiteX81" fmla="*/ 7271900 w 7467600"/>
              <a:gd name="connsiteY81" fmla="*/ 5734551 h 6858000"/>
              <a:gd name="connsiteX82" fmla="*/ 7015907 w 7467600"/>
              <a:gd name="connsiteY82" fmla="*/ 5541548 h 6858000"/>
              <a:gd name="connsiteX83" fmla="*/ 7259646 w 7467600"/>
              <a:gd name="connsiteY83" fmla="*/ 5765985 h 6858000"/>
              <a:gd name="connsiteX84" fmla="*/ 7467600 w 7467600"/>
              <a:gd name="connsiteY84" fmla="*/ 5971257 h 6858000"/>
              <a:gd name="connsiteX85" fmla="*/ 7467600 w 7467600"/>
              <a:gd name="connsiteY85" fmla="*/ 6012219 h 6858000"/>
              <a:gd name="connsiteX86" fmla="*/ 7240170 w 7467600"/>
              <a:gd name="connsiteY86" fmla="*/ 5787985 h 6858000"/>
              <a:gd name="connsiteX87" fmla="*/ 6946849 w 7467600"/>
              <a:gd name="connsiteY87" fmla="*/ 5523271 h 6858000"/>
              <a:gd name="connsiteX88" fmla="*/ 6946972 w 7467600"/>
              <a:gd name="connsiteY88" fmla="*/ 5526491 h 6858000"/>
              <a:gd name="connsiteX89" fmla="*/ 7105827 w 7467600"/>
              <a:gd name="connsiteY89" fmla="*/ 5718700 h 6858000"/>
              <a:gd name="connsiteX90" fmla="*/ 7126431 w 7467600"/>
              <a:gd name="connsiteY90" fmla="*/ 5737872 h 6858000"/>
              <a:gd name="connsiteX91" fmla="*/ 7356878 w 7467600"/>
              <a:gd name="connsiteY91" fmla="*/ 5981332 h 6858000"/>
              <a:gd name="connsiteX92" fmla="*/ 7467600 w 7467600"/>
              <a:gd name="connsiteY92" fmla="*/ 6117703 h 6858000"/>
              <a:gd name="connsiteX93" fmla="*/ 7467600 w 7467600"/>
              <a:gd name="connsiteY93" fmla="*/ 6163634 h 6858000"/>
              <a:gd name="connsiteX94" fmla="*/ 7403637 w 7467600"/>
              <a:gd name="connsiteY94" fmla="*/ 6083957 h 6858000"/>
              <a:gd name="connsiteX95" fmla="*/ 7254615 w 7467600"/>
              <a:gd name="connsiteY95" fmla="*/ 5911918 h 6858000"/>
              <a:gd name="connsiteX96" fmla="*/ 7312589 w 7467600"/>
              <a:gd name="connsiteY96" fmla="*/ 5982309 h 6858000"/>
              <a:gd name="connsiteX97" fmla="*/ 7448321 w 7467600"/>
              <a:gd name="connsiteY97" fmla="*/ 6190991 h 6858000"/>
              <a:gd name="connsiteX98" fmla="*/ 7467600 w 7467600"/>
              <a:gd name="connsiteY98" fmla="*/ 6221686 h 6858000"/>
              <a:gd name="connsiteX99" fmla="*/ 7467600 w 7467600"/>
              <a:gd name="connsiteY99" fmla="*/ 6334256 h 6858000"/>
              <a:gd name="connsiteX100" fmla="*/ 7454976 w 7467600"/>
              <a:gd name="connsiteY100" fmla="*/ 6318297 h 6858000"/>
              <a:gd name="connsiteX101" fmla="*/ 7042773 w 7467600"/>
              <a:gd name="connsiteY101" fmla="*/ 5734011 h 6858000"/>
              <a:gd name="connsiteX102" fmla="*/ 6844835 w 7467600"/>
              <a:gd name="connsiteY102" fmla="*/ 5424988 h 6858000"/>
              <a:gd name="connsiteX103" fmla="*/ 6861797 w 7467600"/>
              <a:gd name="connsiteY103" fmla="*/ 5419899 h 6858000"/>
              <a:gd name="connsiteX104" fmla="*/ 1456157 w 7467600"/>
              <a:gd name="connsiteY104" fmla="*/ 5371404 h 6858000"/>
              <a:gd name="connsiteX105" fmla="*/ 1244432 w 7467600"/>
              <a:gd name="connsiteY105" fmla="*/ 5385601 h 6858000"/>
              <a:gd name="connsiteX106" fmla="*/ 973990 w 7467600"/>
              <a:gd name="connsiteY106" fmla="*/ 5424940 h 6858000"/>
              <a:gd name="connsiteX107" fmla="*/ 1103809 w 7467600"/>
              <a:gd name="connsiteY107" fmla="*/ 5433720 h 6858000"/>
              <a:gd name="connsiteX108" fmla="*/ 1123454 w 7467600"/>
              <a:gd name="connsiteY108" fmla="*/ 5435727 h 6858000"/>
              <a:gd name="connsiteX109" fmla="*/ 1737017 w 7467600"/>
              <a:gd name="connsiteY109" fmla="*/ 5452183 h 6858000"/>
              <a:gd name="connsiteX110" fmla="*/ 1824397 w 7467600"/>
              <a:gd name="connsiteY110" fmla="*/ 5447757 h 6858000"/>
              <a:gd name="connsiteX111" fmla="*/ 2070059 w 7467600"/>
              <a:gd name="connsiteY111" fmla="*/ 5441660 h 6858000"/>
              <a:gd name="connsiteX112" fmla="*/ 1456157 w 7467600"/>
              <a:gd name="connsiteY112" fmla="*/ 5371404 h 6858000"/>
              <a:gd name="connsiteX113" fmla="*/ 4988186 w 7467600"/>
              <a:gd name="connsiteY113" fmla="*/ 5216467 h 6858000"/>
              <a:gd name="connsiteX114" fmla="*/ 4777334 w 7467600"/>
              <a:gd name="connsiteY114" fmla="*/ 5406072 h 6858000"/>
              <a:gd name="connsiteX115" fmla="*/ 4718341 w 7467600"/>
              <a:gd name="connsiteY115" fmla="*/ 5468043 h 6858000"/>
              <a:gd name="connsiteX116" fmla="*/ 4604655 w 7467600"/>
              <a:gd name="connsiteY116" fmla="*/ 5583434 h 6858000"/>
              <a:gd name="connsiteX117" fmla="*/ 4565074 w 7467600"/>
              <a:gd name="connsiteY117" fmla="*/ 5618550 h 6858000"/>
              <a:gd name="connsiteX118" fmla="*/ 4988186 w 7467600"/>
              <a:gd name="connsiteY118" fmla="*/ 5216467 h 6858000"/>
              <a:gd name="connsiteX119" fmla="*/ 4978032 w 7467600"/>
              <a:gd name="connsiteY119" fmla="*/ 5183809 h 6858000"/>
              <a:gd name="connsiteX120" fmla="*/ 4463413 w 7467600"/>
              <a:gd name="connsiteY120" fmla="*/ 5615162 h 6858000"/>
              <a:gd name="connsiteX121" fmla="*/ 4358134 w 7467600"/>
              <a:gd name="connsiteY121" fmla="*/ 5742791 h 6858000"/>
              <a:gd name="connsiteX122" fmla="*/ 4376219 w 7467600"/>
              <a:gd name="connsiteY122" fmla="*/ 5729027 h 6858000"/>
              <a:gd name="connsiteX123" fmla="*/ 4582340 w 7467600"/>
              <a:gd name="connsiteY123" fmla="*/ 5561037 h 6858000"/>
              <a:gd name="connsiteX124" fmla="*/ 4694684 w 7467600"/>
              <a:gd name="connsiteY124" fmla="*/ 5447098 h 6858000"/>
              <a:gd name="connsiteX125" fmla="*/ 4754123 w 7467600"/>
              <a:gd name="connsiteY125" fmla="*/ 5384643 h 6858000"/>
              <a:gd name="connsiteX126" fmla="*/ 4978032 w 7467600"/>
              <a:gd name="connsiteY126" fmla="*/ 5183809 h 6858000"/>
              <a:gd name="connsiteX127" fmla="*/ 7312201 w 7467600"/>
              <a:gd name="connsiteY127" fmla="*/ 5128278 h 6858000"/>
              <a:gd name="connsiteX128" fmla="*/ 7450656 w 7467600"/>
              <a:gd name="connsiteY128" fmla="*/ 5134750 h 6858000"/>
              <a:gd name="connsiteX129" fmla="*/ 7467600 w 7467600"/>
              <a:gd name="connsiteY129" fmla="*/ 5142496 h 6858000"/>
              <a:gd name="connsiteX130" fmla="*/ 7467600 w 7467600"/>
              <a:gd name="connsiteY130" fmla="*/ 5158623 h 6858000"/>
              <a:gd name="connsiteX131" fmla="*/ 7427076 w 7467600"/>
              <a:gd name="connsiteY131" fmla="*/ 5142684 h 6858000"/>
              <a:gd name="connsiteX132" fmla="*/ 7467600 w 7467600"/>
              <a:gd name="connsiteY132" fmla="*/ 5164774 h 6858000"/>
              <a:gd name="connsiteX133" fmla="*/ 7467600 w 7467600"/>
              <a:gd name="connsiteY133" fmla="*/ 5199146 h 6858000"/>
              <a:gd name="connsiteX134" fmla="*/ 7391022 w 7467600"/>
              <a:gd name="connsiteY134" fmla="*/ 5158141 h 6858000"/>
              <a:gd name="connsiteX135" fmla="*/ 7312201 w 7467600"/>
              <a:gd name="connsiteY135" fmla="*/ 5128278 h 6858000"/>
              <a:gd name="connsiteX136" fmla="*/ 1903353 w 7467600"/>
              <a:gd name="connsiteY136" fmla="*/ 5044827 h 6858000"/>
              <a:gd name="connsiteX137" fmla="*/ 1936931 w 7467600"/>
              <a:gd name="connsiteY137" fmla="*/ 5093954 h 6858000"/>
              <a:gd name="connsiteX138" fmla="*/ 2195868 w 7467600"/>
              <a:gd name="connsiteY138" fmla="*/ 5396574 h 6858000"/>
              <a:gd name="connsiteX139" fmla="*/ 2088852 w 7467600"/>
              <a:gd name="connsiteY139" fmla="*/ 5166123 h 6858000"/>
              <a:gd name="connsiteX140" fmla="*/ 1958241 w 7467600"/>
              <a:gd name="connsiteY140" fmla="*/ 5067955 h 6858000"/>
              <a:gd name="connsiteX141" fmla="*/ 1903353 w 7467600"/>
              <a:gd name="connsiteY141" fmla="*/ 5044827 h 6858000"/>
              <a:gd name="connsiteX142" fmla="*/ 1979378 w 7467600"/>
              <a:gd name="connsiteY142" fmla="*/ 4769504 h 6858000"/>
              <a:gd name="connsiteX143" fmla="*/ 2882120 w 7467600"/>
              <a:gd name="connsiteY143" fmla="*/ 5064547 h 6858000"/>
              <a:gd name="connsiteX144" fmla="*/ 2793103 w 7467600"/>
              <a:gd name="connsiteY144" fmla="*/ 5039699 h 6858000"/>
              <a:gd name="connsiteX145" fmla="*/ 2770041 w 7467600"/>
              <a:gd name="connsiteY145" fmla="*/ 5033634 h 6858000"/>
              <a:gd name="connsiteX146" fmla="*/ 1979378 w 7467600"/>
              <a:gd name="connsiteY146" fmla="*/ 4769504 h 6858000"/>
              <a:gd name="connsiteX147" fmla="*/ 1927410 w 7467600"/>
              <a:gd name="connsiteY147" fmla="*/ 4716164 h 6858000"/>
              <a:gd name="connsiteX148" fmla="*/ 1959587 w 7467600"/>
              <a:gd name="connsiteY148" fmla="*/ 4728849 h 6858000"/>
              <a:gd name="connsiteX149" fmla="*/ 2777707 w 7467600"/>
              <a:gd name="connsiteY149" fmla="*/ 5003991 h 6858000"/>
              <a:gd name="connsiteX150" fmla="*/ 2800768 w 7467600"/>
              <a:gd name="connsiteY150" fmla="*/ 5010056 h 6858000"/>
              <a:gd name="connsiteX151" fmla="*/ 2879408 w 7467600"/>
              <a:gd name="connsiteY151" fmla="*/ 5031590 h 6858000"/>
              <a:gd name="connsiteX152" fmla="*/ 2862295 w 7467600"/>
              <a:gd name="connsiteY152" fmla="*/ 5022958 h 6858000"/>
              <a:gd name="connsiteX153" fmla="*/ 2813343 w 7467600"/>
              <a:gd name="connsiteY153" fmla="*/ 4998369 h 6858000"/>
              <a:gd name="connsiteX154" fmla="*/ 2646245 w 7467600"/>
              <a:gd name="connsiteY154" fmla="*/ 4930999 h 6858000"/>
              <a:gd name="connsiteX155" fmla="*/ 1999243 w 7467600"/>
              <a:gd name="connsiteY155" fmla="*/ 4730524 h 6858000"/>
              <a:gd name="connsiteX156" fmla="*/ 1979527 w 7467600"/>
              <a:gd name="connsiteY156" fmla="*/ 4726651 h 6858000"/>
              <a:gd name="connsiteX157" fmla="*/ 1927410 w 7467600"/>
              <a:gd name="connsiteY157" fmla="*/ 4716164 h 6858000"/>
              <a:gd name="connsiteX158" fmla="*/ 1997014 w 7467600"/>
              <a:gd name="connsiteY158" fmla="*/ 4698007 h 6858000"/>
              <a:gd name="connsiteX159" fmla="*/ 2005458 w 7467600"/>
              <a:gd name="connsiteY159" fmla="*/ 4699540 h 6858000"/>
              <a:gd name="connsiteX160" fmla="*/ 2657186 w 7467600"/>
              <a:gd name="connsiteY160" fmla="*/ 4901687 h 6858000"/>
              <a:gd name="connsiteX161" fmla="*/ 2826662 w 7467600"/>
              <a:gd name="connsiteY161" fmla="*/ 4970362 h 6858000"/>
              <a:gd name="connsiteX162" fmla="*/ 2876100 w 7467600"/>
              <a:gd name="connsiteY162" fmla="*/ 4995397 h 6858000"/>
              <a:gd name="connsiteX163" fmla="*/ 3042600 w 7467600"/>
              <a:gd name="connsiteY163" fmla="*/ 5059532 h 6858000"/>
              <a:gd name="connsiteX164" fmla="*/ 1997014 w 7467600"/>
              <a:gd name="connsiteY164" fmla="*/ 4698007 h 6858000"/>
              <a:gd name="connsiteX165" fmla="*/ 2305292 w 7467600"/>
              <a:gd name="connsiteY165" fmla="*/ 4219492 h 6858000"/>
              <a:gd name="connsiteX166" fmla="*/ 3360922 w 7467600"/>
              <a:gd name="connsiteY166" fmla="*/ 4529373 h 6858000"/>
              <a:gd name="connsiteX167" fmla="*/ 3492420 w 7467600"/>
              <a:gd name="connsiteY167" fmla="*/ 4510145 h 6858000"/>
              <a:gd name="connsiteX168" fmla="*/ 3364086 w 7467600"/>
              <a:gd name="connsiteY168" fmla="*/ 4480340 h 6858000"/>
              <a:gd name="connsiteX169" fmla="*/ 3225818 w 7467600"/>
              <a:gd name="connsiteY169" fmla="*/ 4411822 h 6858000"/>
              <a:gd name="connsiteX170" fmla="*/ 3129696 w 7467600"/>
              <a:gd name="connsiteY170" fmla="*/ 4360704 h 6858000"/>
              <a:gd name="connsiteX171" fmla="*/ 2814545 w 7467600"/>
              <a:gd name="connsiteY171" fmla="*/ 4282955 h 6858000"/>
              <a:gd name="connsiteX172" fmla="*/ 2305292 w 7467600"/>
              <a:gd name="connsiteY172" fmla="*/ 4219492 h 6858000"/>
              <a:gd name="connsiteX173" fmla="*/ 2626982 w 7467600"/>
              <a:gd name="connsiteY173" fmla="*/ 4206450 h 6858000"/>
              <a:gd name="connsiteX174" fmla="*/ 2490617 w 7467600"/>
              <a:gd name="connsiteY174" fmla="*/ 4206951 h 6858000"/>
              <a:gd name="connsiteX175" fmla="*/ 2819869 w 7467600"/>
              <a:gd name="connsiteY175" fmla="*/ 4252936 h 6858000"/>
              <a:gd name="connsiteX176" fmla="*/ 3143018 w 7467600"/>
              <a:gd name="connsiteY176" fmla="*/ 4332698 h 6858000"/>
              <a:gd name="connsiteX177" fmla="*/ 3241520 w 7467600"/>
              <a:gd name="connsiteY177" fmla="*/ 4385112 h 6858000"/>
              <a:gd name="connsiteX178" fmla="*/ 3374575 w 7467600"/>
              <a:gd name="connsiteY178" fmla="*/ 4451517 h 6858000"/>
              <a:gd name="connsiteX179" fmla="*/ 3505221 w 7467600"/>
              <a:gd name="connsiteY179" fmla="*/ 4480757 h 6858000"/>
              <a:gd name="connsiteX180" fmla="*/ 2626982 w 7467600"/>
              <a:gd name="connsiteY180" fmla="*/ 4206450 h 6858000"/>
              <a:gd name="connsiteX181" fmla="*/ 1310106 w 7467600"/>
              <a:gd name="connsiteY181" fmla="*/ 3943217 h 6858000"/>
              <a:gd name="connsiteX182" fmla="*/ 854994 w 7467600"/>
              <a:gd name="connsiteY182" fmla="*/ 4399136 h 6858000"/>
              <a:gd name="connsiteX183" fmla="*/ 742462 w 7467600"/>
              <a:gd name="connsiteY183" fmla="*/ 4594648 h 6858000"/>
              <a:gd name="connsiteX184" fmla="*/ 820602 w 7467600"/>
              <a:gd name="connsiteY184" fmla="*/ 4485915 h 6858000"/>
              <a:gd name="connsiteX185" fmla="*/ 878295 w 7467600"/>
              <a:gd name="connsiteY185" fmla="*/ 4403594 h 6858000"/>
              <a:gd name="connsiteX186" fmla="*/ 1240607 w 7467600"/>
              <a:gd name="connsiteY186" fmla="*/ 4010401 h 6858000"/>
              <a:gd name="connsiteX187" fmla="*/ 1310106 w 7467600"/>
              <a:gd name="connsiteY187" fmla="*/ 3943217 h 6858000"/>
              <a:gd name="connsiteX188" fmla="*/ 1423113 w 7467600"/>
              <a:gd name="connsiteY188" fmla="*/ 3874565 h 6858000"/>
              <a:gd name="connsiteX189" fmla="*/ 1260565 w 7467600"/>
              <a:gd name="connsiteY189" fmla="*/ 4031982 h 6858000"/>
              <a:gd name="connsiteX190" fmla="*/ 901900 w 7467600"/>
              <a:gd name="connsiteY190" fmla="*/ 4421236 h 6858000"/>
              <a:gd name="connsiteX191" fmla="*/ 845044 w 7467600"/>
              <a:gd name="connsiteY191" fmla="*/ 4502436 h 6858000"/>
              <a:gd name="connsiteX192" fmla="*/ 685926 w 7467600"/>
              <a:gd name="connsiteY192" fmla="*/ 4703069 h 6858000"/>
              <a:gd name="connsiteX193" fmla="*/ 684248 w 7467600"/>
              <a:gd name="connsiteY193" fmla="*/ 4706721 h 6858000"/>
              <a:gd name="connsiteX194" fmla="*/ 1423113 w 7467600"/>
              <a:gd name="connsiteY194" fmla="*/ 3874565 h 6858000"/>
              <a:gd name="connsiteX195" fmla="*/ 3316479 w 7467600"/>
              <a:gd name="connsiteY195" fmla="*/ 3872136 h 6858000"/>
              <a:gd name="connsiteX196" fmla="*/ 3546806 w 7467600"/>
              <a:gd name="connsiteY196" fmla="*/ 4356139 h 6858000"/>
              <a:gd name="connsiteX197" fmla="*/ 3364433 w 7467600"/>
              <a:gd name="connsiteY197" fmla="*/ 3953121 h 6858000"/>
              <a:gd name="connsiteX198" fmla="*/ 3316479 w 7467600"/>
              <a:gd name="connsiteY198" fmla="*/ 3872136 h 6858000"/>
              <a:gd name="connsiteX199" fmla="*/ 3291335 w 7467600"/>
              <a:gd name="connsiteY199" fmla="*/ 3767420 h 6858000"/>
              <a:gd name="connsiteX200" fmla="*/ 3390805 w 7467600"/>
              <a:gd name="connsiteY200" fmla="*/ 3937163 h 6858000"/>
              <a:gd name="connsiteX201" fmla="*/ 3579062 w 7467600"/>
              <a:gd name="connsiteY201" fmla="*/ 4359040 h 6858000"/>
              <a:gd name="connsiteX202" fmla="*/ 3467355 w 7467600"/>
              <a:gd name="connsiteY202" fmla="*/ 3988130 h 6858000"/>
              <a:gd name="connsiteX203" fmla="*/ 3310753 w 7467600"/>
              <a:gd name="connsiteY203" fmla="*/ 3787140 h 6858000"/>
              <a:gd name="connsiteX204" fmla="*/ 3291335 w 7467600"/>
              <a:gd name="connsiteY204" fmla="*/ 3767420 h 6858000"/>
              <a:gd name="connsiteX205" fmla="*/ 1635889 w 7467600"/>
              <a:gd name="connsiteY205" fmla="*/ 3709494 h 6858000"/>
              <a:gd name="connsiteX206" fmla="*/ 1634800 w 7467600"/>
              <a:gd name="connsiteY206" fmla="*/ 3731111 h 6858000"/>
              <a:gd name="connsiteX207" fmla="*/ 1635889 w 7467600"/>
              <a:gd name="connsiteY207" fmla="*/ 3709494 h 6858000"/>
              <a:gd name="connsiteX208" fmla="*/ 1510397 w 7467600"/>
              <a:gd name="connsiteY208" fmla="*/ 3684705 h 6858000"/>
              <a:gd name="connsiteX209" fmla="*/ 1146550 w 7467600"/>
              <a:gd name="connsiteY209" fmla="*/ 3802012 h 6858000"/>
              <a:gd name="connsiteX210" fmla="*/ 698834 w 7467600"/>
              <a:gd name="connsiteY210" fmla="*/ 3952272 h 6858000"/>
              <a:gd name="connsiteX211" fmla="*/ 34256 w 7467600"/>
              <a:gd name="connsiteY211" fmla="*/ 4347603 h 6858000"/>
              <a:gd name="connsiteX212" fmla="*/ 527241 w 7467600"/>
              <a:gd name="connsiteY212" fmla="*/ 4065078 h 6858000"/>
              <a:gd name="connsiteX213" fmla="*/ 1510397 w 7467600"/>
              <a:gd name="connsiteY213" fmla="*/ 3684705 h 6858000"/>
              <a:gd name="connsiteX214" fmla="*/ 1313114 w 7467600"/>
              <a:gd name="connsiteY214" fmla="*/ 3655216 h 6858000"/>
              <a:gd name="connsiteX215" fmla="*/ 1109304 w 7467600"/>
              <a:gd name="connsiteY215" fmla="*/ 3669030 h 6858000"/>
              <a:gd name="connsiteX216" fmla="*/ 8129 w 7467600"/>
              <a:gd name="connsiteY216" fmla="*/ 4330519 h 6858000"/>
              <a:gd name="connsiteX217" fmla="*/ 687572 w 7467600"/>
              <a:gd name="connsiteY217" fmla="*/ 3925629 h 6858000"/>
              <a:gd name="connsiteX218" fmla="*/ 1138365 w 7467600"/>
              <a:gd name="connsiteY218" fmla="*/ 3774515 h 6858000"/>
              <a:gd name="connsiteX219" fmla="*/ 1505579 w 7467600"/>
              <a:gd name="connsiteY219" fmla="*/ 3655526 h 6858000"/>
              <a:gd name="connsiteX220" fmla="*/ 1313114 w 7467600"/>
              <a:gd name="connsiteY220" fmla="*/ 3655216 h 6858000"/>
              <a:gd name="connsiteX221" fmla="*/ 3655073 w 7467600"/>
              <a:gd name="connsiteY221" fmla="*/ 3650884 h 6858000"/>
              <a:gd name="connsiteX222" fmla="*/ 3989938 w 7467600"/>
              <a:gd name="connsiteY222" fmla="*/ 3991685 h 6858000"/>
              <a:gd name="connsiteX223" fmla="*/ 4393907 w 7467600"/>
              <a:gd name="connsiteY223" fmla="*/ 4261258 h 6858000"/>
              <a:gd name="connsiteX224" fmla="*/ 4648051 w 7467600"/>
              <a:gd name="connsiteY224" fmla="*/ 4374051 h 6858000"/>
              <a:gd name="connsiteX225" fmla="*/ 4383389 w 7467600"/>
              <a:gd name="connsiteY225" fmla="*/ 4184369 h 6858000"/>
              <a:gd name="connsiteX226" fmla="*/ 4165508 w 7467600"/>
              <a:gd name="connsiteY226" fmla="*/ 4035196 h 6858000"/>
              <a:gd name="connsiteX227" fmla="*/ 4068162 w 7467600"/>
              <a:gd name="connsiteY227" fmla="*/ 3953394 h 6858000"/>
              <a:gd name="connsiteX228" fmla="*/ 3981416 w 7467600"/>
              <a:gd name="connsiteY228" fmla="*/ 3880482 h 6858000"/>
              <a:gd name="connsiteX229" fmla="*/ 3800147 w 7467600"/>
              <a:gd name="connsiteY229" fmla="*/ 3749872 h 6858000"/>
              <a:gd name="connsiteX230" fmla="*/ 3655073 w 7467600"/>
              <a:gd name="connsiteY230" fmla="*/ 3650884 h 6858000"/>
              <a:gd name="connsiteX231" fmla="*/ 3670252 w 7467600"/>
              <a:gd name="connsiteY231" fmla="*/ 3622798 h 6858000"/>
              <a:gd name="connsiteX232" fmla="*/ 3817258 w 7467600"/>
              <a:gd name="connsiteY232" fmla="*/ 3723577 h 6858000"/>
              <a:gd name="connsiteX233" fmla="*/ 4000461 w 7467600"/>
              <a:gd name="connsiteY233" fmla="*/ 3855966 h 6858000"/>
              <a:gd name="connsiteX234" fmla="*/ 4088180 w 7467600"/>
              <a:gd name="connsiteY234" fmla="*/ 3929774 h 6858000"/>
              <a:gd name="connsiteX235" fmla="*/ 4184555 w 7467600"/>
              <a:gd name="connsiteY235" fmla="*/ 4010683 h 6858000"/>
              <a:gd name="connsiteX236" fmla="*/ 4399563 w 7467600"/>
              <a:gd name="connsiteY236" fmla="*/ 4158106 h 6858000"/>
              <a:gd name="connsiteX237" fmla="*/ 4684469 w 7467600"/>
              <a:gd name="connsiteY237" fmla="*/ 4364680 h 6858000"/>
              <a:gd name="connsiteX238" fmla="*/ 4690271 w 7467600"/>
              <a:gd name="connsiteY238" fmla="*/ 4370034 h 6858000"/>
              <a:gd name="connsiteX239" fmla="*/ 4136093 w 7467600"/>
              <a:gd name="connsiteY239" fmla="*/ 3858466 h 6858000"/>
              <a:gd name="connsiteX240" fmla="*/ 3670252 w 7467600"/>
              <a:gd name="connsiteY240" fmla="*/ 3622798 h 6858000"/>
              <a:gd name="connsiteX241" fmla="*/ 4440129 w 7467600"/>
              <a:gd name="connsiteY241" fmla="*/ 3448571 h 6858000"/>
              <a:gd name="connsiteX242" fmla="*/ 4856525 w 7467600"/>
              <a:gd name="connsiteY242" fmla="*/ 3915351 h 6858000"/>
              <a:gd name="connsiteX243" fmla="*/ 5059055 w 7467600"/>
              <a:gd name="connsiteY243" fmla="*/ 4108918 h 6858000"/>
              <a:gd name="connsiteX244" fmla="*/ 5290070 w 7467600"/>
              <a:gd name="connsiteY244" fmla="*/ 4263619 h 6858000"/>
              <a:gd name="connsiteX245" fmla="*/ 4834991 w 7467600"/>
              <a:gd name="connsiteY245" fmla="*/ 3830985 h 6858000"/>
              <a:gd name="connsiteX246" fmla="*/ 4440129 w 7467600"/>
              <a:gd name="connsiteY246" fmla="*/ 3448571 h 6858000"/>
              <a:gd name="connsiteX247" fmla="*/ 4441737 w 7467600"/>
              <a:gd name="connsiteY247" fmla="*/ 3399734 h 6858000"/>
              <a:gd name="connsiteX248" fmla="*/ 4431236 w 7467600"/>
              <a:gd name="connsiteY248" fmla="*/ 3400954 h 6858000"/>
              <a:gd name="connsiteX249" fmla="*/ 4557150 w 7467600"/>
              <a:gd name="connsiteY249" fmla="*/ 3510023 h 6858000"/>
              <a:gd name="connsiteX250" fmla="*/ 4856936 w 7467600"/>
              <a:gd name="connsiteY250" fmla="*/ 3809146 h 6858000"/>
              <a:gd name="connsiteX251" fmla="*/ 5111996 w 7467600"/>
              <a:gd name="connsiteY251" fmla="*/ 4065759 h 6858000"/>
              <a:gd name="connsiteX252" fmla="*/ 5388878 w 7467600"/>
              <a:gd name="connsiteY252" fmla="*/ 4300185 h 6858000"/>
              <a:gd name="connsiteX253" fmla="*/ 5425556 w 7467600"/>
              <a:gd name="connsiteY253" fmla="*/ 4308967 h 6858000"/>
              <a:gd name="connsiteX254" fmla="*/ 4943646 w 7467600"/>
              <a:gd name="connsiteY254" fmla="*/ 3822916 h 6858000"/>
              <a:gd name="connsiteX255" fmla="*/ 4594837 w 7467600"/>
              <a:gd name="connsiteY255" fmla="*/ 3532274 h 6858000"/>
              <a:gd name="connsiteX256" fmla="*/ 4441737 w 7467600"/>
              <a:gd name="connsiteY256" fmla="*/ 3399734 h 6858000"/>
              <a:gd name="connsiteX257" fmla="*/ 5425834 w 7467600"/>
              <a:gd name="connsiteY257" fmla="*/ 3162785 h 6858000"/>
              <a:gd name="connsiteX258" fmla="*/ 5401644 w 7467600"/>
              <a:gd name="connsiteY258" fmla="*/ 3617847 h 6858000"/>
              <a:gd name="connsiteX259" fmla="*/ 5467256 w 7467600"/>
              <a:gd name="connsiteY259" fmla="*/ 4175494 h 6858000"/>
              <a:gd name="connsiteX260" fmla="*/ 5448069 w 7467600"/>
              <a:gd name="connsiteY260" fmla="*/ 3567554 h 6858000"/>
              <a:gd name="connsiteX261" fmla="*/ 5425834 w 7467600"/>
              <a:gd name="connsiteY261" fmla="*/ 3162785 h 6858000"/>
              <a:gd name="connsiteX262" fmla="*/ 1318687 w 7467600"/>
              <a:gd name="connsiteY262" fmla="*/ 3113840 h 6858000"/>
              <a:gd name="connsiteX263" fmla="*/ 1066793 w 7467600"/>
              <a:gd name="connsiteY263" fmla="*/ 3212171 h 6858000"/>
              <a:gd name="connsiteX264" fmla="*/ 993319 w 7467600"/>
              <a:gd name="connsiteY264" fmla="*/ 3247648 h 6858000"/>
              <a:gd name="connsiteX265" fmla="*/ 853081 w 7467600"/>
              <a:gd name="connsiteY265" fmla="*/ 3312410 h 6858000"/>
              <a:gd name="connsiteX266" fmla="*/ 805957 w 7467600"/>
              <a:gd name="connsiteY266" fmla="*/ 3330443 h 6858000"/>
              <a:gd name="connsiteX267" fmla="*/ 1318687 w 7467600"/>
              <a:gd name="connsiteY267" fmla="*/ 3113840 h 6858000"/>
              <a:gd name="connsiteX268" fmla="*/ 5453702 w 7467600"/>
              <a:gd name="connsiteY268" fmla="*/ 3090882 h 6858000"/>
              <a:gd name="connsiteX269" fmla="*/ 5480135 w 7467600"/>
              <a:gd name="connsiteY269" fmla="*/ 3565802 h 6858000"/>
              <a:gd name="connsiteX270" fmla="*/ 5499023 w 7467600"/>
              <a:gd name="connsiteY270" fmla="*/ 4166310 h 6858000"/>
              <a:gd name="connsiteX271" fmla="*/ 5547022 w 7467600"/>
              <a:gd name="connsiteY271" fmla="*/ 3607838 h 6858000"/>
              <a:gd name="connsiteX272" fmla="*/ 5515964 w 7467600"/>
              <a:gd name="connsiteY272" fmla="*/ 3378541 h 6858000"/>
              <a:gd name="connsiteX273" fmla="*/ 5453702 w 7467600"/>
              <a:gd name="connsiteY273" fmla="*/ 3090882 h 6858000"/>
              <a:gd name="connsiteX274" fmla="*/ 1238695 w 7467600"/>
              <a:gd name="connsiteY274" fmla="*/ 3076820 h 6858000"/>
              <a:gd name="connsiteX275" fmla="*/ 716371 w 7467600"/>
              <a:gd name="connsiteY275" fmla="*/ 3293249 h 6858000"/>
              <a:gd name="connsiteX276" fmla="*/ 579522 w 7467600"/>
              <a:gd name="connsiteY276" fmla="*/ 3371759 h 6858000"/>
              <a:gd name="connsiteX277" fmla="*/ 600288 w 7467600"/>
              <a:gd name="connsiteY277" fmla="*/ 3365555 h 6858000"/>
              <a:gd name="connsiteX278" fmla="*/ 840692 w 7467600"/>
              <a:gd name="connsiteY278" fmla="*/ 3284921 h 6858000"/>
              <a:gd name="connsiteX279" fmla="*/ 979248 w 7467600"/>
              <a:gd name="connsiteY279" fmla="*/ 3221003 h 6858000"/>
              <a:gd name="connsiteX280" fmla="*/ 1053282 w 7467600"/>
              <a:gd name="connsiteY280" fmla="*/ 3185247 h 6858000"/>
              <a:gd name="connsiteX281" fmla="*/ 1320603 w 7467600"/>
              <a:gd name="connsiteY281" fmla="*/ 3081281 h 6858000"/>
              <a:gd name="connsiteX282" fmla="*/ 1238695 w 7467600"/>
              <a:gd name="connsiteY282" fmla="*/ 3076820 h 6858000"/>
              <a:gd name="connsiteX283" fmla="*/ 5425627 w 7467600"/>
              <a:gd name="connsiteY283" fmla="*/ 2954192 h 6858000"/>
              <a:gd name="connsiteX284" fmla="*/ 5470770 w 7467600"/>
              <a:gd name="connsiteY284" fmla="*/ 3005435 h 6858000"/>
              <a:gd name="connsiteX285" fmla="*/ 5519779 w 7467600"/>
              <a:gd name="connsiteY285" fmla="*/ 4359223 h 6858000"/>
              <a:gd name="connsiteX286" fmla="*/ 5520293 w 7467600"/>
              <a:gd name="connsiteY286" fmla="*/ 4360602 h 6858000"/>
              <a:gd name="connsiteX287" fmla="*/ 5767221 w 7467600"/>
              <a:gd name="connsiteY287" fmla="*/ 4665564 h 6858000"/>
              <a:gd name="connsiteX288" fmla="*/ 6937169 w 7467600"/>
              <a:gd name="connsiteY288" fmla="*/ 4815941 h 6858000"/>
              <a:gd name="connsiteX289" fmla="*/ 6953922 w 7467600"/>
              <a:gd name="connsiteY289" fmla="*/ 4890068 h 6858000"/>
              <a:gd name="connsiteX290" fmla="*/ 6071359 w 7467600"/>
              <a:gd name="connsiteY290" fmla="*/ 4770770 h 6858000"/>
              <a:gd name="connsiteX291" fmla="*/ 6038839 w 7467600"/>
              <a:gd name="connsiteY291" fmla="*/ 4764474 h 6858000"/>
              <a:gd name="connsiteX292" fmla="*/ 6038706 w 7467600"/>
              <a:gd name="connsiteY292" fmla="*/ 4763847 h 6858000"/>
              <a:gd name="connsiteX293" fmla="*/ 6037784 w 7467600"/>
              <a:gd name="connsiteY293" fmla="*/ 4764270 h 6858000"/>
              <a:gd name="connsiteX294" fmla="*/ 6038839 w 7467600"/>
              <a:gd name="connsiteY294" fmla="*/ 4764474 h 6858000"/>
              <a:gd name="connsiteX295" fmla="*/ 6040338 w 7467600"/>
              <a:gd name="connsiteY295" fmla="*/ 4771418 h 6858000"/>
              <a:gd name="connsiteX296" fmla="*/ 6024488 w 7467600"/>
              <a:gd name="connsiteY296" fmla="*/ 4809903 h 6858000"/>
              <a:gd name="connsiteX297" fmla="*/ 5599771 w 7467600"/>
              <a:gd name="connsiteY297" fmla="*/ 5509652 h 6858000"/>
              <a:gd name="connsiteX298" fmla="*/ 5548843 w 7467600"/>
              <a:gd name="connsiteY298" fmla="*/ 5563845 h 6858000"/>
              <a:gd name="connsiteX299" fmla="*/ 5940952 w 7467600"/>
              <a:gd name="connsiteY299" fmla="*/ 6250028 h 6858000"/>
              <a:gd name="connsiteX300" fmla="*/ 6043441 w 7467600"/>
              <a:gd name="connsiteY300" fmla="*/ 6665847 h 6858000"/>
              <a:gd name="connsiteX301" fmla="*/ 6093432 w 7467600"/>
              <a:gd name="connsiteY301" fmla="*/ 6858000 h 6858000"/>
              <a:gd name="connsiteX302" fmla="*/ 6034344 w 7467600"/>
              <a:gd name="connsiteY302" fmla="*/ 6858000 h 6858000"/>
              <a:gd name="connsiteX303" fmla="*/ 6026679 w 7467600"/>
              <a:gd name="connsiteY303" fmla="*/ 6836959 h 6858000"/>
              <a:gd name="connsiteX304" fmla="*/ 5800441 w 7467600"/>
              <a:gd name="connsiteY304" fmla="*/ 6335286 h 6858000"/>
              <a:gd name="connsiteX305" fmla="*/ 5526562 w 7467600"/>
              <a:gd name="connsiteY305" fmla="*/ 5705388 h 6858000"/>
              <a:gd name="connsiteX306" fmla="*/ 5519640 w 7467600"/>
              <a:gd name="connsiteY306" fmla="*/ 5683774 h 6858000"/>
              <a:gd name="connsiteX307" fmla="*/ 5844559 w 7467600"/>
              <a:gd name="connsiteY307" fmla="*/ 6553349 h 6858000"/>
              <a:gd name="connsiteX308" fmla="*/ 5975994 w 7467600"/>
              <a:gd name="connsiteY308" fmla="*/ 6858000 h 6858000"/>
              <a:gd name="connsiteX309" fmla="*/ 5898547 w 7467600"/>
              <a:gd name="connsiteY309" fmla="*/ 6858000 h 6858000"/>
              <a:gd name="connsiteX310" fmla="*/ 5682041 w 7467600"/>
              <a:gd name="connsiteY310" fmla="*/ 6355860 h 6858000"/>
              <a:gd name="connsiteX311" fmla="*/ 5461758 w 7467600"/>
              <a:gd name="connsiteY311" fmla="*/ 5820220 h 6858000"/>
              <a:gd name="connsiteX312" fmla="*/ 5237282 w 7467600"/>
              <a:gd name="connsiteY312" fmla="*/ 6579086 h 6858000"/>
              <a:gd name="connsiteX313" fmla="*/ 5115009 w 7467600"/>
              <a:gd name="connsiteY313" fmla="*/ 6858000 h 6858000"/>
              <a:gd name="connsiteX314" fmla="*/ 5028074 w 7467600"/>
              <a:gd name="connsiteY314" fmla="*/ 6858000 h 6858000"/>
              <a:gd name="connsiteX315" fmla="*/ 5079508 w 7467600"/>
              <a:gd name="connsiteY315" fmla="*/ 6749074 h 6858000"/>
              <a:gd name="connsiteX316" fmla="*/ 5371846 w 7467600"/>
              <a:gd name="connsiteY316" fmla="*/ 5924413 h 6858000"/>
              <a:gd name="connsiteX317" fmla="*/ 5270512 w 7467600"/>
              <a:gd name="connsiteY317" fmla="*/ 6138975 h 6858000"/>
              <a:gd name="connsiteX318" fmla="*/ 5062409 w 7467600"/>
              <a:gd name="connsiteY318" fmla="*/ 6653544 h 6858000"/>
              <a:gd name="connsiteX319" fmla="*/ 5036628 w 7467600"/>
              <a:gd name="connsiteY319" fmla="*/ 6754247 h 6858000"/>
              <a:gd name="connsiteX320" fmla="*/ 5009112 w 7467600"/>
              <a:gd name="connsiteY320" fmla="*/ 6858000 h 6858000"/>
              <a:gd name="connsiteX321" fmla="*/ 4976679 w 7467600"/>
              <a:gd name="connsiteY321" fmla="*/ 6858000 h 6858000"/>
              <a:gd name="connsiteX322" fmla="*/ 5006537 w 7467600"/>
              <a:gd name="connsiteY322" fmla="*/ 6747068 h 6858000"/>
              <a:gd name="connsiteX323" fmla="*/ 5032723 w 7467600"/>
              <a:gd name="connsiteY323" fmla="*/ 6644957 h 6858000"/>
              <a:gd name="connsiteX324" fmla="*/ 5242949 w 7467600"/>
              <a:gd name="connsiteY324" fmla="*/ 6125175 h 6858000"/>
              <a:gd name="connsiteX325" fmla="*/ 5286321 w 7467600"/>
              <a:gd name="connsiteY325" fmla="*/ 6033555 h 6858000"/>
              <a:gd name="connsiteX326" fmla="*/ 5008210 w 7467600"/>
              <a:gd name="connsiteY326" fmla="*/ 6649194 h 6858000"/>
              <a:gd name="connsiteX327" fmla="*/ 4986321 w 7467600"/>
              <a:gd name="connsiteY327" fmla="*/ 6765687 h 6858000"/>
              <a:gd name="connsiteX328" fmla="*/ 4973474 w 7467600"/>
              <a:gd name="connsiteY328" fmla="*/ 6858000 h 6858000"/>
              <a:gd name="connsiteX329" fmla="*/ 4907178 w 7467600"/>
              <a:gd name="connsiteY329" fmla="*/ 6858000 h 6858000"/>
              <a:gd name="connsiteX330" fmla="*/ 4910810 w 7467600"/>
              <a:gd name="connsiteY330" fmla="*/ 6829660 h 6858000"/>
              <a:gd name="connsiteX331" fmla="*/ 4987461 w 7467600"/>
              <a:gd name="connsiteY331" fmla="*/ 6432994 h 6858000"/>
              <a:gd name="connsiteX332" fmla="*/ 5179262 w 7467600"/>
              <a:gd name="connsiteY332" fmla="*/ 6035044 h 6858000"/>
              <a:gd name="connsiteX333" fmla="*/ 4689678 w 7467600"/>
              <a:gd name="connsiteY333" fmla="*/ 6440241 h 6858000"/>
              <a:gd name="connsiteX334" fmla="*/ 4477543 w 7467600"/>
              <a:gd name="connsiteY334" fmla="*/ 6674836 h 6858000"/>
              <a:gd name="connsiteX335" fmla="*/ 4329957 w 7467600"/>
              <a:gd name="connsiteY335" fmla="*/ 6858000 h 6858000"/>
              <a:gd name="connsiteX336" fmla="*/ 4218595 w 7467600"/>
              <a:gd name="connsiteY336" fmla="*/ 6858000 h 6858000"/>
              <a:gd name="connsiteX337" fmla="*/ 4368888 w 7467600"/>
              <a:gd name="connsiteY337" fmla="*/ 6668412 h 6858000"/>
              <a:gd name="connsiteX338" fmla="*/ 4563091 w 7467600"/>
              <a:gd name="connsiteY338" fmla="*/ 6442508 h 6858000"/>
              <a:gd name="connsiteX339" fmla="*/ 5387324 w 7467600"/>
              <a:gd name="connsiteY339" fmla="*/ 5705830 h 6858000"/>
              <a:gd name="connsiteX340" fmla="*/ 5073620 w 7467600"/>
              <a:gd name="connsiteY340" fmla="*/ 5955437 h 6858000"/>
              <a:gd name="connsiteX341" fmla="*/ 4689789 w 7467600"/>
              <a:gd name="connsiteY341" fmla="*/ 6268382 h 6858000"/>
              <a:gd name="connsiteX342" fmla="*/ 4418722 w 7467600"/>
              <a:gd name="connsiteY342" fmla="*/ 6570886 h 6858000"/>
              <a:gd name="connsiteX343" fmla="*/ 4214944 w 7467600"/>
              <a:gd name="connsiteY343" fmla="*/ 6858000 h 6858000"/>
              <a:gd name="connsiteX344" fmla="*/ 4177898 w 7467600"/>
              <a:gd name="connsiteY344" fmla="*/ 6858000 h 6858000"/>
              <a:gd name="connsiteX345" fmla="*/ 4391597 w 7467600"/>
              <a:gd name="connsiteY345" fmla="*/ 6556370 h 6858000"/>
              <a:gd name="connsiteX346" fmla="*/ 4668889 w 7467600"/>
              <a:gd name="connsiteY346" fmla="*/ 6246399 h 6858000"/>
              <a:gd name="connsiteX347" fmla="*/ 5055427 w 7467600"/>
              <a:gd name="connsiteY347" fmla="*/ 5931476 h 6858000"/>
              <a:gd name="connsiteX348" fmla="*/ 5371814 w 7467600"/>
              <a:gd name="connsiteY348" fmla="*/ 5678975 h 6858000"/>
              <a:gd name="connsiteX349" fmla="*/ 4987918 w 7467600"/>
              <a:gd name="connsiteY349" fmla="*/ 5838701 h 6858000"/>
              <a:gd name="connsiteX350" fmla="*/ 4317146 w 7467600"/>
              <a:gd name="connsiteY350" fmla="*/ 6587716 h 6858000"/>
              <a:gd name="connsiteX351" fmla="*/ 4171627 w 7467600"/>
              <a:gd name="connsiteY351" fmla="*/ 6858000 h 6858000"/>
              <a:gd name="connsiteX352" fmla="*/ 4081585 w 7467600"/>
              <a:gd name="connsiteY352" fmla="*/ 6858000 h 6858000"/>
              <a:gd name="connsiteX353" fmla="*/ 4238603 w 7467600"/>
              <a:gd name="connsiteY353" fmla="*/ 6559341 h 6858000"/>
              <a:gd name="connsiteX354" fmla="*/ 4778333 w 7467600"/>
              <a:gd name="connsiteY354" fmla="*/ 5873626 h 6858000"/>
              <a:gd name="connsiteX355" fmla="*/ 5414185 w 7467600"/>
              <a:gd name="connsiteY355" fmla="*/ 5573882 h 6858000"/>
              <a:gd name="connsiteX356" fmla="*/ 5959648 w 7467600"/>
              <a:gd name="connsiteY356" fmla="*/ 4760797 h 6858000"/>
              <a:gd name="connsiteX357" fmla="*/ 5355019 w 7467600"/>
              <a:gd name="connsiteY357" fmla="*/ 4734672 h 6858000"/>
              <a:gd name="connsiteX358" fmla="*/ 5083565 w 7467600"/>
              <a:gd name="connsiteY358" fmla="*/ 5179121 h 6858000"/>
              <a:gd name="connsiteX359" fmla="*/ 4713577 w 7467600"/>
              <a:gd name="connsiteY359" fmla="*/ 5616803 h 6858000"/>
              <a:gd name="connsiteX360" fmla="*/ 3989559 w 7467600"/>
              <a:gd name="connsiteY360" fmla="*/ 6145945 h 6858000"/>
              <a:gd name="connsiteX361" fmla="*/ 3939824 w 7467600"/>
              <a:gd name="connsiteY361" fmla="*/ 6066900 h 6858000"/>
              <a:gd name="connsiteX362" fmla="*/ 4584537 w 7467600"/>
              <a:gd name="connsiteY362" fmla="*/ 5324826 h 6858000"/>
              <a:gd name="connsiteX363" fmla="*/ 5037105 w 7467600"/>
              <a:gd name="connsiteY363" fmla="*/ 5088765 h 6858000"/>
              <a:gd name="connsiteX364" fmla="*/ 5039930 w 7467600"/>
              <a:gd name="connsiteY364" fmla="*/ 5089585 h 6858000"/>
              <a:gd name="connsiteX365" fmla="*/ 5263764 w 7467600"/>
              <a:gd name="connsiteY365" fmla="*/ 4735525 h 6858000"/>
              <a:gd name="connsiteX366" fmla="*/ 4086300 w 7467600"/>
              <a:gd name="connsiteY366" fmla="*/ 4884599 h 6858000"/>
              <a:gd name="connsiteX367" fmla="*/ 4085485 w 7467600"/>
              <a:gd name="connsiteY367" fmla="*/ 4899070 h 6858000"/>
              <a:gd name="connsiteX368" fmla="*/ 3871915 w 7467600"/>
              <a:gd name="connsiteY368" fmla="*/ 5253645 h 6858000"/>
              <a:gd name="connsiteX369" fmla="*/ 3799374 w 7467600"/>
              <a:gd name="connsiteY369" fmla="*/ 5466127 h 6858000"/>
              <a:gd name="connsiteX370" fmla="*/ 3498850 w 7467600"/>
              <a:gd name="connsiteY370" fmla="*/ 6661888 h 6858000"/>
              <a:gd name="connsiteX371" fmla="*/ 3399216 w 7467600"/>
              <a:gd name="connsiteY371" fmla="*/ 6858000 h 6858000"/>
              <a:gd name="connsiteX372" fmla="*/ 3303688 w 7467600"/>
              <a:gd name="connsiteY372" fmla="*/ 6858000 h 6858000"/>
              <a:gd name="connsiteX373" fmla="*/ 3391774 w 7467600"/>
              <a:gd name="connsiteY373" fmla="*/ 6697181 h 6858000"/>
              <a:gd name="connsiteX374" fmla="*/ 3735540 w 7467600"/>
              <a:gd name="connsiteY374" fmla="*/ 5546923 h 6858000"/>
              <a:gd name="connsiteX375" fmla="*/ 3729438 w 7467600"/>
              <a:gd name="connsiteY375" fmla="*/ 5569058 h 6858000"/>
              <a:gd name="connsiteX376" fmla="*/ 3707782 w 7467600"/>
              <a:gd name="connsiteY376" fmla="*/ 5644908 h 6858000"/>
              <a:gd name="connsiteX377" fmla="*/ 3583827 w 7467600"/>
              <a:gd name="connsiteY377" fmla="*/ 6039215 h 6858000"/>
              <a:gd name="connsiteX378" fmla="*/ 3547861 w 7467600"/>
              <a:gd name="connsiteY378" fmla="*/ 6129609 h 6858000"/>
              <a:gd name="connsiteX379" fmla="*/ 3490905 w 7467600"/>
              <a:gd name="connsiteY379" fmla="*/ 6277660 h 6858000"/>
              <a:gd name="connsiteX380" fmla="*/ 3455859 w 7467600"/>
              <a:gd name="connsiteY380" fmla="*/ 6391301 h 6858000"/>
              <a:gd name="connsiteX381" fmla="*/ 3429112 w 7467600"/>
              <a:gd name="connsiteY381" fmla="*/ 6479469 h 6858000"/>
              <a:gd name="connsiteX382" fmla="*/ 3304862 w 7467600"/>
              <a:gd name="connsiteY382" fmla="*/ 6796476 h 6858000"/>
              <a:gd name="connsiteX383" fmla="*/ 3276071 w 7467600"/>
              <a:gd name="connsiteY383" fmla="*/ 6858000 h 6858000"/>
              <a:gd name="connsiteX384" fmla="*/ 3240805 w 7467600"/>
              <a:gd name="connsiteY384" fmla="*/ 6858000 h 6858000"/>
              <a:gd name="connsiteX385" fmla="*/ 3275917 w 7467600"/>
              <a:gd name="connsiteY385" fmla="*/ 6783192 h 6858000"/>
              <a:gd name="connsiteX386" fmla="*/ 3399358 w 7467600"/>
              <a:gd name="connsiteY386" fmla="*/ 6469011 h 6858000"/>
              <a:gd name="connsiteX387" fmla="*/ 3425650 w 7467600"/>
              <a:gd name="connsiteY387" fmla="*/ 6381333 h 6858000"/>
              <a:gd name="connsiteX388" fmla="*/ 3460661 w 7467600"/>
              <a:gd name="connsiteY388" fmla="*/ 6266763 h 6858000"/>
              <a:gd name="connsiteX389" fmla="*/ 3518021 w 7467600"/>
              <a:gd name="connsiteY389" fmla="*/ 6117298 h 6858000"/>
              <a:gd name="connsiteX390" fmla="*/ 3554035 w 7467600"/>
              <a:gd name="connsiteY390" fmla="*/ 6027832 h 6858000"/>
              <a:gd name="connsiteX391" fmla="*/ 3677174 w 7467600"/>
              <a:gd name="connsiteY391" fmla="*/ 5636351 h 6858000"/>
              <a:gd name="connsiteX392" fmla="*/ 3698819 w 7467600"/>
              <a:gd name="connsiteY392" fmla="*/ 5560503 h 6858000"/>
              <a:gd name="connsiteX393" fmla="*/ 3702094 w 7467600"/>
              <a:gd name="connsiteY393" fmla="*/ 5549194 h 6858000"/>
              <a:gd name="connsiteX394" fmla="*/ 3398355 w 7467600"/>
              <a:gd name="connsiteY394" fmla="*/ 6094603 h 6858000"/>
              <a:gd name="connsiteX395" fmla="*/ 3193941 w 7467600"/>
              <a:gd name="connsiteY395" fmla="*/ 6798775 h 6858000"/>
              <a:gd name="connsiteX396" fmla="*/ 3184140 w 7467600"/>
              <a:gd name="connsiteY396" fmla="*/ 6858000 h 6858000"/>
              <a:gd name="connsiteX397" fmla="*/ 3099978 w 7467600"/>
              <a:gd name="connsiteY397" fmla="*/ 6858000 h 6858000"/>
              <a:gd name="connsiteX398" fmla="*/ 3101556 w 7467600"/>
              <a:gd name="connsiteY398" fmla="*/ 6843337 h 6858000"/>
              <a:gd name="connsiteX399" fmla="*/ 3370162 w 7467600"/>
              <a:gd name="connsiteY399" fmla="*/ 5785550 h 6858000"/>
              <a:gd name="connsiteX400" fmla="*/ 3746477 w 7467600"/>
              <a:gd name="connsiteY400" fmla="*/ 5377889 h 6858000"/>
              <a:gd name="connsiteX401" fmla="*/ 3863399 w 7467600"/>
              <a:gd name="connsiteY401" fmla="*/ 5087257 h 6858000"/>
              <a:gd name="connsiteX402" fmla="*/ 3968712 w 7467600"/>
              <a:gd name="connsiteY402" fmla="*/ 4913989 h 6858000"/>
              <a:gd name="connsiteX403" fmla="*/ 2792390 w 7467600"/>
              <a:gd name="connsiteY403" fmla="*/ 5382974 h 6858000"/>
              <a:gd name="connsiteX404" fmla="*/ 2714982 w 7467600"/>
              <a:gd name="connsiteY404" fmla="*/ 5427051 h 6858000"/>
              <a:gd name="connsiteX405" fmla="*/ 2813361 w 7467600"/>
              <a:gd name="connsiteY405" fmla="*/ 6023912 h 6858000"/>
              <a:gd name="connsiteX406" fmla="*/ 2688430 w 7467600"/>
              <a:gd name="connsiteY406" fmla="*/ 6801564 h 6858000"/>
              <a:gd name="connsiteX407" fmla="*/ 2629626 w 7467600"/>
              <a:gd name="connsiteY407" fmla="*/ 6763394 h 6858000"/>
              <a:gd name="connsiteX408" fmla="*/ 2565328 w 7467600"/>
              <a:gd name="connsiteY408" fmla="*/ 5516399 h 6858000"/>
              <a:gd name="connsiteX409" fmla="*/ 1922999 w 7467600"/>
              <a:gd name="connsiteY409" fmla="*/ 5980343 h 6858000"/>
              <a:gd name="connsiteX410" fmla="*/ 1950261 w 7467600"/>
              <a:gd name="connsiteY410" fmla="*/ 6405858 h 6858000"/>
              <a:gd name="connsiteX411" fmla="*/ 2365554 w 7467600"/>
              <a:gd name="connsiteY411" fmla="*/ 6759107 h 6858000"/>
              <a:gd name="connsiteX412" fmla="*/ 2424142 w 7467600"/>
              <a:gd name="connsiteY412" fmla="*/ 6858000 h 6858000"/>
              <a:gd name="connsiteX413" fmla="*/ 2395994 w 7467600"/>
              <a:gd name="connsiteY413" fmla="*/ 6858000 h 6858000"/>
              <a:gd name="connsiteX414" fmla="*/ 2392863 w 7467600"/>
              <a:gd name="connsiteY414" fmla="*/ 6852964 h 6858000"/>
              <a:gd name="connsiteX415" fmla="*/ 2017589 w 7467600"/>
              <a:gd name="connsiteY415" fmla="*/ 6493982 h 6858000"/>
              <a:gd name="connsiteX416" fmla="*/ 2147336 w 7467600"/>
              <a:gd name="connsiteY416" fmla="*/ 6594052 h 6858000"/>
              <a:gd name="connsiteX417" fmla="*/ 2207047 w 7467600"/>
              <a:gd name="connsiteY417" fmla="*/ 6654540 h 6858000"/>
              <a:gd name="connsiteX418" fmla="*/ 2299106 w 7467600"/>
              <a:gd name="connsiteY418" fmla="*/ 6778931 h 6858000"/>
              <a:gd name="connsiteX419" fmla="*/ 2314430 w 7467600"/>
              <a:gd name="connsiteY419" fmla="*/ 6801144 h 6858000"/>
              <a:gd name="connsiteX420" fmla="*/ 2352406 w 7467600"/>
              <a:gd name="connsiteY420" fmla="*/ 6858000 h 6858000"/>
              <a:gd name="connsiteX421" fmla="*/ 2314492 w 7467600"/>
              <a:gd name="connsiteY421" fmla="*/ 6858000 h 6858000"/>
              <a:gd name="connsiteX422" fmla="*/ 2288095 w 7467600"/>
              <a:gd name="connsiteY422" fmla="*/ 6818030 h 6858000"/>
              <a:gd name="connsiteX423" fmla="*/ 2272768 w 7467600"/>
              <a:gd name="connsiteY423" fmla="*/ 6795822 h 6858000"/>
              <a:gd name="connsiteX424" fmla="*/ 2182715 w 7467600"/>
              <a:gd name="connsiteY424" fmla="*/ 6675071 h 6858000"/>
              <a:gd name="connsiteX425" fmla="*/ 2032061 w 7467600"/>
              <a:gd name="connsiteY425" fmla="*/ 6541380 h 6858000"/>
              <a:gd name="connsiteX426" fmla="*/ 2257220 w 7467600"/>
              <a:gd name="connsiteY426" fmla="*/ 6826257 h 6858000"/>
              <a:gd name="connsiteX427" fmla="*/ 2281324 w 7467600"/>
              <a:gd name="connsiteY427" fmla="*/ 6858000 h 6858000"/>
              <a:gd name="connsiteX428" fmla="*/ 2242860 w 7467600"/>
              <a:gd name="connsiteY428" fmla="*/ 6858000 h 6858000"/>
              <a:gd name="connsiteX429" fmla="*/ 2232818 w 7467600"/>
              <a:gd name="connsiteY429" fmla="*/ 6844926 h 6858000"/>
              <a:gd name="connsiteX430" fmla="*/ 1990172 w 7467600"/>
              <a:gd name="connsiteY430" fmla="*/ 6542121 h 6858000"/>
              <a:gd name="connsiteX431" fmla="*/ 2124090 w 7467600"/>
              <a:gd name="connsiteY431" fmla="*/ 6761017 h 6858000"/>
              <a:gd name="connsiteX432" fmla="*/ 2200380 w 7467600"/>
              <a:gd name="connsiteY432" fmla="*/ 6858000 h 6858000"/>
              <a:gd name="connsiteX433" fmla="*/ 2147507 w 7467600"/>
              <a:gd name="connsiteY433" fmla="*/ 6858000 h 6858000"/>
              <a:gd name="connsiteX434" fmla="*/ 2070668 w 7467600"/>
              <a:gd name="connsiteY434" fmla="*/ 6761520 h 6858000"/>
              <a:gd name="connsiteX435" fmla="*/ 1975142 w 7467600"/>
              <a:gd name="connsiteY435" fmla="*/ 6585570 h 6858000"/>
              <a:gd name="connsiteX436" fmla="*/ 2050035 w 7467600"/>
              <a:gd name="connsiteY436" fmla="*/ 6813345 h 6858000"/>
              <a:gd name="connsiteX437" fmla="*/ 2063025 w 7467600"/>
              <a:gd name="connsiteY437" fmla="*/ 6858000 h 6858000"/>
              <a:gd name="connsiteX438" fmla="*/ 2021675 w 7467600"/>
              <a:gd name="connsiteY438" fmla="*/ 6858000 h 6858000"/>
              <a:gd name="connsiteX439" fmla="*/ 2019308 w 7467600"/>
              <a:gd name="connsiteY439" fmla="*/ 6847118 h 6858000"/>
              <a:gd name="connsiteX440" fmla="*/ 1938835 w 7467600"/>
              <a:gd name="connsiteY440" fmla="*/ 6551160 h 6858000"/>
              <a:gd name="connsiteX441" fmla="*/ 1953230 w 7467600"/>
              <a:gd name="connsiteY441" fmla="*/ 6759699 h 6858000"/>
              <a:gd name="connsiteX442" fmla="*/ 1956763 w 7467600"/>
              <a:gd name="connsiteY442" fmla="*/ 6778191 h 6858000"/>
              <a:gd name="connsiteX443" fmla="*/ 1967925 w 7467600"/>
              <a:gd name="connsiteY443" fmla="*/ 6858000 h 6858000"/>
              <a:gd name="connsiteX444" fmla="*/ 1936622 w 7467600"/>
              <a:gd name="connsiteY444" fmla="*/ 6858000 h 6858000"/>
              <a:gd name="connsiteX445" fmla="*/ 1926261 w 7467600"/>
              <a:gd name="connsiteY445" fmla="*/ 6784064 h 6858000"/>
              <a:gd name="connsiteX446" fmla="*/ 1922724 w 7467600"/>
              <a:gd name="connsiteY446" fmla="*/ 6765577 h 6858000"/>
              <a:gd name="connsiteX447" fmla="*/ 1904650 w 7467600"/>
              <a:gd name="connsiteY447" fmla="*/ 6639616 h 6858000"/>
              <a:gd name="connsiteX448" fmla="*/ 1885273 w 7467600"/>
              <a:gd name="connsiteY448" fmla="*/ 6858000 h 6858000"/>
              <a:gd name="connsiteX449" fmla="*/ 1854363 w 7467600"/>
              <a:gd name="connsiteY449" fmla="*/ 6858000 h 6858000"/>
              <a:gd name="connsiteX450" fmla="*/ 1880391 w 7467600"/>
              <a:gd name="connsiteY450" fmla="*/ 6603796 h 6858000"/>
              <a:gd name="connsiteX451" fmla="*/ 1818273 w 7467600"/>
              <a:gd name="connsiteY451" fmla="*/ 6715729 h 6858000"/>
              <a:gd name="connsiteX452" fmla="*/ 1794691 w 7467600"/>
              <a:gd name="connsiteY452" fmla="*/ 6843239 h 6858000"/>
              <a:gd name="connsiteX453" fmla="*/ 1794914 w 7467600"/>
              <a:gd name="connsiteY453" fmla="*/ 6858000 h 6858000"/>
              <a:gd name="connsiteX454" fmla="*/ 1746128 w 7467600"/>
              <a:gd name="connsiteY454" fmla="*/ 6858000 h 6858000"/>
              <a:gd name="connsiteX455" fmla="*/ 1753934 w 7467600"/>
              <a:gd name="connsiteY455" fmla="*/ 6724796 h 6858000"/>
              <a:gd name="connsiteX456" fmla="*/ 1792053 w 7467600"/>
              <a:gd name="connsiteY456" fmla="*/ 6572396 h 6858000"/>
              <a:gd name="connsiteX457" fmla="*/ 1862248 w 7467600"/>
              <a:gd name="connsiteY457" fmla="*/ 6266397 h 6858000"/>
              <a:gd name="connsiteX458" fmla="*/ 1862250 w 7467600"/>
              <a:gd name="connsiteY458" fmla="*/ 6033531 h 6858000"/>
              <a:gd name="connsiteX459" fmla="*/ 1211999 w 7467600"/>
              <a:gd name="connsiteY459" fmla="*/ 6683610 h 6858000"/>
              <a:gd name="connsiteX460" fmla="*/ 1213266 w 7467600"/>
              <a:gd name="connsiteY460" fmla="*/ 6691947 h 6858000"/>
              <a:gd name="connsiteX461" fmla="*/ 1203370 w 7467600"/>
              <a:gd name="connsiteY461" fmla="*/ 6850676 h 6858000"/>
              <a:gd name="connsiteX462" fmla="*/ 1203671 w 7467600"/>
              <a:gd name="connsiteY462" fmla="*/ 6858000 h 6858000"/>
              <a:gd name="connsiteX463" fmla="*/ 1143180 w 7467600"/>
              <a:gd name="connsiteY463" fmla="*/ 6858000 h 6858000"/>
              <a:gd name="connsiteX464" fmla="*/ 1142176 w 7467600"/>
              <a:gd name="connsiteY464" fmla="*/ 6766045 h 6858000"/>
              <a:gd name="connsiteX465" fmla="*/ 1067484 w 7467600"/>
              <a:gd name="connsiteY465" fmla="*/ 6858000 h 6858000"/>
              <a:gd name="connsiteX466" fmla="*/ 953928 w 7467600"/>
              <a:gd name="connsiteY466" fmla="*/ 6858000 h 6858000"/>
              <a:gd name="connsiteX467" fmla="*/ 959715 w 7467600"/>
              <a:gd name="connsiteY467" fmla="*/ 6850185 h 6858000"/>
              <a:gd name="connsiteX468" fmla="*/ 1483788 w 7467600"/>
              <a:gd name="connsiteY468" fmla="*/ 6259174 h 6858000"/>
              <a:gd name="connsiteX469" fmla="*/ 1100671 w 7467600"/>
              <a:gd name="connsiteY469" fmla="*/ 6252137 h 6858000"/>
              <a:gd name="connsiteX470" fmla="*/ 1090144 w 7467600"/>
              <a:gd name="connsiteY470" fmla="*/ 6256748 h 6858000"/>
              <a:gd name="connsiteX471" fmla="*/ 1095872 w 7467600"/>
              <a:gd name="connsiteY471" fmla="*/ 6271892 h 6858000"/>
              <a:gd name="connsiteX472" fmla="*/ 262785 w 7467600"/>
              <a:gd name="connsiteY472" fmla="*/ 6845450 h 6858000"/>
              <a:gd name="connsiteX473" fmla="*/ 209968 w 7467600"/>
              <a:gd name="connsiteY473" fmla="*/ 6770713 h 6858000"/>
              <a:gd name="connsiteX474" fmla="*/ 873460 w 7467600"/>
              <a:gd name="connsiteY474" fmla="*/ 6253768 h 6858000"/>
              <a:gd name="connsiteX475" fmla="*/ 192686 w 7467600"/>
              <a:gd name="connsiteY475" fmla="*/ 5849257 h 6858000"/>
              <a:gd name="connsiteX476" fmla="*/ 4696 w 7467600"/>
              <a:gd name="connsiteY476" fmla="*/ 5697668 h 6858000"/>
              <a:gd name="connsiteX477" fmla="*/ 0 w 7467600"/>
              <a:gd name="connsiteY477" fmla="*/ 5689984 h 6858000"/>
              <a:gd name="connsiteX478" fmla="*/ 0 w 7467600"/>
              <a:gd name="connsiteY478" fmla="*/ 5513472 h 6858000"/>
              <a:gd name="connsiteX479" fmla="*/ 174101 w 7467600"/>
              <a:gd name="connsiteY479" fmla="*/ 5620277 h 6858000"/>
              <a:gd name="connsiteX480" fmla="*/ 891800 w 7467600"/>
              <a:gd name="connsiteY480" fmla="*/ 6036935 h 6858000"/>
              <a:gd name="connsiteX481" fmla="*/ 1072219 w 7467600"/>
              <a:gd name="connsiteY481" fmla="*/ 6169443 h 6858000"/>
              <a:gd name="connsiteX482" fmla="*/ 1074117 w 7467600"/>
              <a:gd name="connsiteY482" fmla="*/ 6170301 h 6858000"/>
              <a:gd name="connsiteX483" fmla="*/ 1083114 w 7467600"/>
              <a:gd name="connsiteY483" fmla="*/ 6174131 h 6858000"/>
              <a:gd name="connsiteX484" fmla="*/ 1543010 w 7467600"/>
              <a:gd name="connsiteY484" fmla="*/ 6191140 h 6858000"/>
              <a:gd name="connsiteX485" fmla="*/ 1551080 w 7467600"/>
              <a:gd name="connsiteY485" fmla="*/ 6195006 h 6858000"/>
              <a:gd name="connsiteX486" fmla="*/ 2345443 w 7467600"/>
              <a:gd name="connsiteY486" fmla="*/ 5549882 h 6858000"/>
              <a:gd name="connsiteX487" fmla="*/ 1721499 w 7467600"/>
              <a:gd name="connsiteY487" fmla="*/ 5599969 h 6858000"/>
              <a:gd name="connsiteX488" fmla="*/ 767716 w 7467600"/>
              <a:gd name="connsiteY488" fmla="*/ 5472768 h 6858000"/>
              <a:gd name="connsiteX489" fmla="*/ 722147 w 7467600"/>
              <a:gd name="connsiteY489" fmla="*/ 5393091 h 6858000"/>
              <a:gd name="connsiteX490" fmla="*/ 1485552 w 7467600"/>
              <a:gd name="connsiteY490" fmla="*/ 5313202 h 6858000"/>
              <a:gd name="connsiteX491" fmla="*/ 2143004 w 7467600"/>
              <a:gd name="connsiteY491" fmla="*/ 5402420 h 6858000"/>
              <a:gd name="connsiteX492" fmla="*/ 1933391 w 7467600"/>
              <a:gd name="connsiteY492" fmla="*/ 5156971 h 6858000"/>
              <a:gd name="connsiteX493" fmla="*/ 1827118 w 7467600"/>
              <a:gd name="connsiteY493" fmla="*/ 4968410 h 6858000"/>
              <a:gd name="connsiteX494" fmla="*/ 1837349 w 7467600"/>
              <a:gd name="connsiteY494" fmla="*/ 4956357 h 6858000"/>
              <a:gd name="connsiteX495" fmla="*/ 2162835 w 7467600"/>
              <a:gd name="connsiteY495" fmla="*/ 5187853 h 6858000"/>
              <a:gd name="connsiteX496" fmla="*/ 2257167 w 7467600"/>
              <a:gd name="connsiteY496" fmla="*/ 5462123 h 6858000"/>
              <a:gd name="connsiteX497" fmla="*/ 2261598 w 7467600"/>
              <a:gd name="connsiteY497" fmla="*/ 5467998 h 6858000"/>
              <a:gd name="connsiteX498" fmla="*/ 2437177 w 7467600"/>
              <a:gd name="connsiteY498" fmla="*/ 5479608 h 6858000"/>
              <a:gd name="connsiteX499" fmla="*/ 2445247 w 7467600"/>
              <a:gd name="connsiteY499" fmla="*/ 5483476 h 6858000"/>
              <a:gd name="connsiteX500" fmla="*/ 2743626 w 7467600"/>
              <a:gd name="connsiteY500" fmla="*/ 5304819 h 6858000"/>
              <a:gd name="connsiteX501" fmla="*/ 3048102 w 7467600"/>
              <a:gd name="connsiteY501" fmla="*/ 5150595 h 6858000"/>
              <a:gd name="connsiteX502" fmla="*/ 1799414 w 7467600"/>
              <a:gd name="connsiteY502" fmla="*/ 4694732 h 6858000"/>
              <a:gd name="connsiteX503" fmla="*/ 1771735 w 7467600"/>
              <a:gd name="connsiteY503" fmla="*/ 4619929 h 6858000"/>
              <a:gd name="connsiteX504" fmla="*/ 3104273 w 7467600"/>
              <a:gd name="connsiteY504" fmla="*/ 5076159 h 6858000"/>
              <a:gd name="connsiteX505" fmla="*/ 3113245 w 7467600"/>
              <a:gd name="connsiteY505" fmla="*/ 5090705 h 6858000"/>
              <a:gd name="connsiteX506" fmla="*/ 3126294 w 7467600"/>
              <a:gd name="connsiteY506" fmla="*/ 5114400 h 6858000"/>
              <a:gd name="connsiteX507" fmla="*/ 3937433 w 7467600"/>
              <a:gd name="connsiteY507" fmla="*/ 4830473 h 6858000"/>
              <a:gd name="connsiteX508" fmla="*/ 3590475 w 7467600"/>
              <a:gd name="connsiteY508" fmla="*/ 4597974 h 6858000"/>
              <a:gd name="connsiteX509" fmla="*/ 3100264 w 7467600"/>
              <a:gd name="connsiteY509" fmla="*/ 4579845 h 6858000"/>
              <a:gd name="connsiteX510" fmla="*/ 2183576 w 7467600"/>
              <a:gd name="connsiteY510" fmla="*/ 4227150 h 6858000"/>
              <a:gd name="connsiteX511" fmla="*/ 2151029 w 7467600"/>
              <a:gd name="connsiteY511" fmla="*/ 4146947 h 6858000"/>
              <a:gd name="connsiteX512" fmla="*/ 3563434 w 7467600"/>
              <a:gd name="connsiteY512" fmla="*/ 4469115 h 6858000"/>
              <a:gd name="connsiteX513" fmla="*/ 3177952 w 7467600"/>
              <a:gd name="connsiteY513" fmla="*/ 3657386 h 6858000"/>
              <a:gd name="connsiteX514" fmla="*/ 3189263 w 7467600"/>
              <a:gd name="connsiteY514" fmla="*/ 3625726 h 6858000"/>
              <a:gd name="connsiteX515" fmla="*/ 3560912 w 7467600"/>
              <a:gd name="connsiteY515" fmla="*/ 4079863 h 6858000"/>
              <a:gd name="connsiteX516" fmla="*/ 3626636 w 7467600"/>
              <a:gd name="connsiteY516" fmla="*/ 4512230 h 6858000"/>
              <a:gd name="connsiteX517" fmla="*/ 3653088 w 7467600"/>
              <a:gd name="connsiteY517" fmla="*/ 4521417 h 6858000"/>
              <a:gd name="connsiteX518" fmla="*/ 3988128 w 7467600"/>
              <a:gd name="connsiteY518" fmla="*/ 4817267 h 6858000"/>
              <a:gd name="connsiteX519" fmla="*/ 4830582 w 7467600"/>
              <a:gd name="connsiteY519" fmla="*/ 4676000 h 6858000"/>
              <a:gd name="connsiteX520" fmla="*/ 4830100 w 7467600"/>
              <a:gd name="connsiteY520" fmla="*/ 4675554 h 6858000"/>
              <a:gd name="connsiteX521" fmla="*/ 4036318 w 7467600"/>
              <a:gd name="connsiteY521" fmla="*/ 4147013 h 6858000"/>
              <a:gd name="connsiteX522" fmla="*/ 3432098 w 7467600"/>
              <a:gd name="connsiteY522" fmla="*/ 3537312 h 6858000"/>
              <a:gd name="connsiteX523" fmla="*/ 3446761 w 7467600"/>
              <a:gd name="connsiteY523" fmla="*/ 3461278 h 6858000"/>
              <a:gd name="connsiteX524" fmla="*/ 4419733 w 7467600"/>
              <a:gd name="connsiteY524" fmla="*/ 3963555 h 6858000"/>
              <a:gd name="connsiteX525" fmla="*/ 4781371 w 7467600"/>
              <a:gd name="connsiteY525" fmla="*/ 4458604 h 6858000"/>
              <a:gd name="connsiteX526" fmla="*/ 4780440 w 7467600"/>
              <a:gd name="connsiteY526" fmla="*/ 4470290 h 6858000"/>
              <a:gd name="connsiteX527" fmla="*/ 4898954 w 7467600"/>
              <a:gd name="connsiteY527" fmla="*/ 4662092 h 6858000"/>
              <a:gd name="connsiteX528" fmla="*/ 4900699 w 7467600"/>
              <a:gd name="connsiteY528" fmla="*/ 4670867 h 6858000"/>
              <a:gd name="connsiteX529" fmla="*/ 5714511 w 7467600"/>
              <a:gd name="connsiteY529" fmla="*/ 4663483 h 6858000"/>
              <a:gd name="connsiteX530" fmla="*/ 5464793 w 7467600"/>
              <a:gd name="connsiteY530" fmla="*/ 4393556 h 6858000"/>
              <a:gd name="connsiteX531" fmla="*/ 5461897 w 7467600"/>
              <a:gd name="connsiteY531" fmla="*/ 4390879 h 6858000"/>
              <a:gd name="connsiteX532" fmla="*/ 4294126 w 7467600"/>
              <a:gd name="connsiteY532" fmla="*/ 3303048 h 6858000"/>
              <a:gd name="connsiteX533" fmla="*/ 4305321 w 7467600"/>
              <a:gd name="connsiteY533" fmla="*/ 3256953 h 6858000"/>
              <a:gd name="connsiteX534" fmla="*/ 4949299 w 7467600"/>
              <a:gd name="connsiteY534" fmla="*/ 3766336 h 6858000"/>
              <a:gd name="connsiteX535" fmla="*/ 5291452 w 7467600"/>
              <a:gd name="connsiteY535" fmla="*/ 4076801 h 6858000"/>
              <a:gd name="connsiteX536" fmla="*/ 5434998 w 7467600"/>
              <a:gd name="connsiteY536" fmla="*/ 4254100 h 6858000"/>
              <a:gd name="connsiteX537" fmla="*/ 5351015 w 7467600"/>
              <a:gd name="connsiteY537" fmla="*/ 3760989 h 6858000"/>
              <a:gd name="connsiteX538" fmla="*/ 5413780 w 7467600"/>
              <a:gd name="connsiteY538" fmla="*/ 2966265 h 6858000"/>
              <a:gd name="connsiteX539" fmla="*/ 5425627 w 7467600"/>
              <a:gd name="connsiteY539" fmla="*/ 2954192 h 6858000"/>
              <a:gd name="connsiteX540" fmla="*/ 6604735 w 7467600"/>
              <a:gd name="connsiteY540" fmla="*/ 2041381 h 6858000"/>
              <a:gd name="connsiteX541" fmla="*/ 7204487 w 7467600"/>
              <a:gd name="connsiteY541" fmla="*/ 2742112 h 6858000"/>
              <a:gd name="connsiteX542" fmla="*/ 7131592 w 7467600"/>
              <a:gd name="connsiteY542" fmla="*/ 2672096 h 6858000"/>
              <a:gd name="connsiteX543" fmla="*/ 6996344 w 7467600"/>
              <a:gd name="connsiteY543" fmla="*/ 2518310 h 6858000"/>
              <a:gd name="connsiteX544" fmla="*/ 6735495 w 7467600"/>
              <a:gd name="connsiteY544" fmla="*/ 2196890 h 6858000"/>
              <a:gd name="connsiteX545" fmla="*/ 6721901 w 7467600"/>
              <a:gd name="connsiteY545" fmla="*/ 2179274 h 6858000"/>
              <a:gd name="connsiteX546" fmla="*/ 6604735 w 7467600"/>
              <a:gd name="connsiteY546" fmla="*/ 2041381 h 6858000"/>
              <a:gd name="connsiteX547" fmla="*/ 6591670 w 7467600"/>
              <a:gd name="connsiteY547" fmla="*/ 1988277 h 6858000"/>
              <a:gd name="connsiteX548" fmla="*/ 6747349 w 7467600"/>
              <a:gd name="connsiteY548" fmla="*/ 2160069 h 6858000"/>
              <a:gd name="connsiteX549" fmla="*/ 6760943 w 7467600"/>
              <a:gd name="connsiteY549" fmla="*/ 2177686 h 6858000"/>
              <a:gd name="connsiteX550" fmla="*/ 7021065 w 7467600"/>
              <a:gd name="connsiteY550" fmla="*/ 2498102 h 6858000"/>
              <a:gd name="connsiteX551" fmla="*/ 7155223 w 7467600"/>
              <a:gd name="connsiteY551" fmla="*/ 2650386 h 6858000"/>
              <a:gd name="connsiteX552" fmla="*/ 7203167 w 7467600"/>
              <a:gd name="connsiteY552" fmla="*/ 2697288 h 6858000"/>
              <a:gd name="connsiteX553" fmla="*/ 6937703 w 7467600"/>
              <a:gd name="connsiteY553" fmla="*/ 2321981 h 6858000"/>
              <a:gd name="connsiteX554" fmla="*/ 6591670 w 7467600"/>
              <a:gd name="connsiteY554" fmla="*/ 1988277 h 6858000"/>
              <a:gd name="connsiteX555" fmla="*/ 5798671 w 7467600"/>
              <a:gd name="connsiteY555" fmla="*/ 1981601 h 6858000"/>
              <a:gd name="connsiteX556" fmla="*/ 5754709 w 7467600"/>
              <a:gd name="connsiteY556" fmla="*/ 2071454 h 6858000"/>
              <a:gd name="connsiteX557" fmla="*/ 5763044 w 7467600"/>
              <a:gd name="connsiteY557" fmla="*/ 2842206 h 6858000"/>
              <a:gd name="connsiteX558" fmla="*/ 5764974 w 7467600"/>
              <a:gd name="connsiteY558" fmla="*/ 2799609 h 6858000"/>
              <a:gd name="connsiteX559" fmla="*/ 5767665 w 7467600"/>
              <a:gd name="connsiteY559" fmla="*/ 2666409 h 6858000"/>
              <a:gd name="connsiteX560" fmla="*/ 5763055 w 7467600"/>
              <a:gd name="connsiteY560" fmla="*/ 2579705 h 6858000"/>
              <a:gd name="connsiteX561" fmla="*/ 5758079 w 7467600"/>
              <a:gd name="connsiteY561" fmla="*/ 2492508 h 6858000"/>
              <a:gd name="connsiteX562" fmla="*/ 5779325 w 7467600"/>
              <a:gd name="connsiteY562" fmla="*/ 2197069 h 6858000"/>
              <a:gd name="connsiteX563" fmla="*/ 5798671 w 7467600"/>
              <a:gd name="connsiteY563" fmla="*/ 1981601 h 6858000"/>
              <a:gd name="connsiteX564" fmla="*/ 5829202 w 7467600"/>
              <a:gd name="connsiteY564" fmla="*/ 1971679 h 6858000"/>
              <a:gd name="connsiteX565" fmla="*/ 5809558 w 7467600"/>
              <a:gd name="connsiteY565" fmla="*/ 2198043 h 6858000"/>
              <a:gd name="connsiteX566" fmla="*/ 5788653 w 7467600"/>
              <a:gd name="connsiteY566" fmla="*/ 2489430 h 6858000"/>
              <a:gd name="connsiteX567" fmla="*/ 5793439 w 7467600"/>
              <a:gd name="connsiteY567" fmla="*/ 2575235 h 6858000"/>
              <a:gd name="connsiteX568" fmla="*/ 5796837 w 7467600"/>
              <a:gd name="connsiteY568" fmla="*/ 2637633 h 6858000"/>
              <a:gd name="connsiteX569" fmla="*/ 5818614 w 7467600"/>
              <a:gd name="connsiteY569" fmla="*/ 2473055 h 6858000"/>
              <a:gd name="connsiteX570" fmla="*/ 5829202 w 7467600"/>
              <a:gd name="connsiteY570" fmla="*/ 1971679 h 6858000"/>
              <a:gd name="connsiteX571" fmla="*/ 5911389 w 7467600"/>
              <a:gd name="connsiteY571" fmla="*/ 1898371 h 6858000"/>
              <a:gd name="connsiteX572" fmla="*/ 6237627 w 7467600"/>
              <a:gd name="connsiteY572" fmla="*/ 2231921 h 6858000"/>
              <a:gd name="connsiteX573" fmla="*/ 5911389 w 7467600"/>
              <a:gd name="connsiteY573" fmla="*/ 1898371 h 6858000"/>
              <a:gd name="connsiteX574" fmla="*/ 6944437 w 7467600"/>
              <a:gd name="connsiteY574" fmla="*/ 1575402 h 6858000"/>
              <a:gd name="connsiteX575" fmla="*/ 6304730 w 7467600"/>
              <a:gd name="connsiteY575" fmla="*/ 1766654 h 6858000"/>
              <a:gd name="connsiteX576" fmla="*/ 6944437 w 7467600"/>
              <a:gd name="connsiteY576" fmla="*/ 1575402 h 6858000"/>
              <a:gd name="connsiteX577" fmla="*/ 7019523 w 7467600"/>
              <a:gd name="connsiteY577" fmla="*/ 1519450 h 6858000"/>
              <a:gd name="connsiteX578" fmla="*/ 6298091 w 7467600"/>
              <a:gd name="connsiteY578" fmla="*/ 1737122 h 6858000"/>
              <a:gd name="connsiteX579" fmla="*/ 7019523 w 7467600"/>
              <a:gd name="connsiteY579" fmla="*/ 1519450 h 6858000"/>
              <a:gd name="connsiteX580" fmla="*/ 2399523 w 7467600"/>
              <a:gd name="connsiteY580" fmla="*/ 1428234 h 6858000"/>
              <a:gd name="connsiteX581" fmla="*/ 2224982 w 7467600"/>
              <a:gd name="connsiteY581" fmla="*/ 1826201 h 6858000"/>
              <a:gd name="connsiteX582" fmla="*/ 2096099 w 7467600"/>
              <a:gd name="connsiteY582" fmla="*/ 2345900 h 6858000"/>
              <a:gd name="connsiteX583" fmla="*/ 2283317 w 7467600"/>
              <a:gd name="connsiteY583" fmla="*/ 1796925 h 6858000"/>
              <a:gd name="connsiteX584" fmla="*/ 2399523 w 7467600"/>
              <a:gd name="connsiteY584" fmla="*/ 1428234 h 6858000"/>
              <a:gd name="connsiteX585" fmla="*/ 2448558 w 7467600"/>
              <a:gd name="connsiteY585" fmla="*/ 1373435 h 6858000"/>
              <a:gd name="connsiteX586" fmla="*/ 2312521 w 7467600"/>
              <a:gd name="connsiteY586" fmla="*/ 1806140 h 6858000"/>
              <a:gd name="connsiteX587" fmla="*/ 2127533 w 7467600"/>
              <a:gd name="connsiteY587" fmla="*/ 2348380 h 6858000"/>
              <a:gd name="connsiteX588" fmla="*/ 2358080 w 7467600"/>
              <a:gd name="connsiteY588" fmla="*/ 1866134 h 6858000"/>
              <a:gd name="connsiteX589" fmla="*/ 2407436 w 7467600"/>
              <a:gd name="connsiteY589" fmla="*/ 1651070 h 6858000"/>
              <a:gd name="connsiteX590" fmla="*/ 2448558 w 7467600"/>
              <a:gd name="connsiteY590" fmla="*/ 1373435 h 6858000"/>
              <a:gd name="connsiteX591" fmla="*/ 278707 w 7467600"/>
              <a:gd name="connsiteY591" fmla="*/ 1352270 h 6858000"/>
              <a:gd name="connsiteX592" fmla="*/ 321570 w 7467600"/>
              <a:gd name="connsiteY592" fmla="*/ 1861610 h 6858000"/>
              <a:gd name="connsiteX593" fmla="*/ 294281 w 7467600"/>
              <a:gd name="connsiteY593" fmla="*/ 1440658 h 6858000"/>
              <a:gd name="connsiteX594" fmla="*/ 278707 w 7467600"/>
              <a:gd name="connsiteY594" fmla="*/ 1352270 h 6858000"/>
              <a:gd name="connsiteX595" fmla="*/ 1423821 w 7467600"/>
              <a:gd name="connsiteY595" fmla="*/ 1351958 h 6858000"/>
              <a:gd name="connsiteX596" fmla="*/ 1638521 w 7467600"/>
              <a:gd name="connsiteY596" fmla="*/ 1908470 h 6858000"/>
              <a:gd name="connsiteX597" fmla="*/ 1754199 w 7467600"/>
              <a:gd name="connsiteY597" fmla="*/ 2149284 h 6858000"/>
              <a:gd name="connsiteX598" fmla="*/ 1908359 w 7467600"/>
              <a:gd name="connsiteY598" fmla="*/ 2364988 h 6858000"/>
              <a:gd name="connsiteX599" fmla="*/ 1647661 w 7467600"/>
              <a:gd name="connsiteY599" fmla="*/ 1825945 h 6858000"/>
              <a:gd name="connsiteX600" fmla="*/ 1423821 w 7467600"/>
              <a:gd name="connsiteY600" fmla="*/ 1351958 h 6858000"/>
              <a:gd name="connsiteX601" fmla="*/ 1431890 w 7467600"/>
              <a:gd name="connsiteY601" fmla="*/ 1306475 h 6858000"/>
              <a:gd name="connsiteX602" fmla="*/ 1507597 w 7467600"/>
              <a:gd name="connsiteY602" fmla="*/ 1446132 h 6858000"/>
              <a:gd name="connsiteX603" fmla="*/ 1674586 w 7467600"/>
              <a:gd name="connsiteY603" fmla="*/ 1813832 h 6858000"/>
              <a:gd name="connsiteX604" fmla="*/ 1815950 w 7467600"/>
              <a:gd name="connsiteY604" fmla="*/ 2128564 h 6858000"/>
              <a:gd name="connsiteX605" fmla="*/ 1984242 w 7467600"/>
              <a:gd name="connsiteY605" fmla="*/ 2430829 h 6858000"/>
              <a:gd name="connsiteX606" fmla="*/ 2014023 w 7467600"/>
              <a:gd name="connsiteY606" fmla="*/ 2450995 h 6858000"/>
              <a:gd name="connsiteX607" fmla="*/ 1747337 w 7467600"/>
              <a:gd name="connsiteY607" fmla="*/ 1855264 h 6858000"/>
              <a:gd name="connsiteX608" fmla="*/ 1533749 w 7467600"/>
              <a:gd name="connsiteY608" fmla="*/ 1478656 h 6858000"/>
              <a:gd name="connsiteX609" fmla="*/ 1431890 w 7467600"/>
              <a:gd name="connsiteY609" fmla="*/ 1306475 h 6858000"/>
              <a:gd name="connsiteX610" fmla="*/ 5052692 w 7467600"/>
              <a:gd name="connsiteY610" fmla="*/ 1292994 h 6858000"/>
              <a:gd name="connsiteX611" fmla="*/ 5200661 w 7467600"/>
              <a:gd name="connsiteY611" fmla="*/ 1635186 h 6858000"/>
              <a:gd name="connsiteX612" fmla="*/ 5297138 w 7467600"/>
              <a:gd name="connsiteY612" fmla="*/ 1906351 h 6858000"/>
              <a:gd name="connsiteX613" fmla="*/ 5052692 w 7467600"/>
              <a:gd name="connsiteY613" fmla="*/ 1292994 h 6858000"/>
              <a:gd name="connsiteX614" fmla="*/ 5009948 w 7467600"/>
              <a:gd name="connsiteY614" fmla="*/ 1273619 h 6858000"/>
              <a:gd name="connsiteX615" fmla="*/ 5121777 w 7467600"/>
              <a:gd name="connsiteY615" fmla="*/ 1654213 h 6858000"/>
              <a:gd name="connsiteX616" fmla="*/ 5293545 w 7467600"/>
              <a:gd name="connsiteY616" fmla="*/ 2072247 h 6858000"/>
              <a:gd name="connsiteX617" fmla="*/ 5294042 w 7467600"/>
              <a:gd name="connsiteY617" fmla="*/ 2065019 h 6858000"/>
              <a:gd name="connsiteX618" fmla="*/ 5171936 w 7467600"/>
              <a:gd name="connsiteY618" fmla="*/ 1647613 h 6858000"/>
              <a:gd name="connsiteX619" fmla="*/ 5009948 w 7467600"/>
              <a:gd name="connsiteY619" fmla="*/ 1273619 h 6858000"/>
              <a:gd name="connsiteX620" fmla="*/ 655236 w 7467600"/>
              <a:gd name="connsiteY620" fmla="*/ 1268632 h 6858000"/>
              <a:gd name="connsiteX621" fmla="*/ 839521 w 7467600"/>
              <a:gd name="connsiteY621" fmla="*/ 1685315 h 6858000"/>
              <a:gd name="connsiteX622" fmla="*/ 1109416 w 7467600"/>
              <a:gd name="connsiteY622" fmla="*/ 2061663 h 6858000"/>
              <a:gd name="connsiteX623" fmla="*/ 1298300 w 7467600"/>
              <a:gd name="connsiteY623" fmla="*/ 2247742 h 6858000"/>
              <a:gd name="connsiteX624" fmla="*/ 1125871 w 7467600"/>
              <a:gd name="connsiteY624" fmla="*/ 1989513 h 6858000"/>
              <a:gd name="connsiteX625" fmla="*/ 981574 w 7467600"/>
              <a:gd name="connsiteY625" fmla="*/ 1783157 h 6858000"/>
              <a:gd name="connsiteX626" fmla="*/ 922198 w 7467600"/>
              <a:gd name="connsiteY626" fmla="*/ 1677437 h 6858000"/>
              <a:gd name="connsiteX627" fmla="*/ 869293 w 7467600"/>
              <a:gd name="connsiteY627" fmla="*/ 1583214 h 6858000"/>
              <a:gd name="connsiteX628" fmla="*/ 751431 w 7467600"/>
              <a:gd name="connsiteY628" fmla="*/ 1405731 h 6858000"/>
              <a:gd name="connsiteX629" fmla="*/ 655236 w 7467600"/>
              <a:gd name="connsiteY629" fmla="*/ 1268632 h 6858000"/>
              <a:gd name="connsiteX630" fmla="*/ 6516292 w 7467600"/>
              <a:gd name="connsiteY630" fmla="*/ 1263064 h 6858000"/>
              <a:gd name="connsiteX631" fmla="*/ 5736320 w 7467600"/>
              <a:gd name="connsiteY631" fmla="*/ 1501803 h 6858000"/>
              <a:gd name="connsiteX632" fmla="*/ 6516292 w 7467600"/>
              <a:gd name="connsiteY632" fmla="*/ 1263064 h 6858000"/>
              <a:gd name="connsiteX633" fmla="*/ 291466 w 7467600"/>
              <a:gd name="connsiteY633" fmla="*/ 1250369 h 6858000"/>
              <a:gd name="connsiteX634" fmla="*/ 323180 w 7467600"/>
              <a:gd name="connsiteY634" fmla="*/ 1435283 h 6858000"/>
              <a:gd name="connsiteX635" fmla="*/ 349381 w 7467600"/>
              <a:gd name="connsiteY635" fmla="*/ 1875041 h 6858000"/>
              <a:gd name="connsiteX636" fmla="*/ 374363 w 7467600"/>
              <a:gd name="connsiteY636" fmla="*/ 1506494 h 6858000"/>
              <a:gd name="connsiteX637" fmla="*/ 302168 w 7467600"/>
              <a:gd name="connsiteY637" fmla="*/ 1274495 h 6858000"/>
              <a:gd name="connsiteX638" fmla="*/ 291466 w 7467600"/>
              <a:gd name="connsiteY638" fmla="*/ 1250369 h 6858000"/>
              <a:gd name="connsiteX639" fmla="*/ 678222 w 7467600"/>
              <a:gd name="connsiteY639" fmla="*/ 1248670 h 6858000"/>
              <a:gd name="connsiteX640" fmla="*/ 775536 w 7467600"/>
              <a:gd name="connsiteY640" fmla="*/ 1388015 h 6858000"/>
              <a:gd name="connsiteX641" fmla="*/ 894529 w 7467600"/>
              <a:gd name="connsiteY641" fmla="*/ 1567739 h 6858000"/>
              <a:gd name="connsiteX642" fmla="*/ 948000 w 7467600"/>
              <a:gd name="connsiteY642" fmla="*/ 1663088 h 6858000"/>
              <a:gd name="connsiteX643" fmla="*/ 1006812 w 7467600"/>
              <a:gd name="connsiteY643" fmla="*/ 1767683 h 6858000"/>
              <a:gd name="connsiteX644" fmla="*/ 1149133 w 7467600"/>
              <a:gd name="connsiteY644" fmla="*/ 1971513 h 6858000"/>
              <a:gd name="connsiteX645" fmla="*/ 1333952 w 7467600"/>
              <a:gd name="connsiteY645" fmla="*/ 2251620 h 6858000"/>
              <a:gd name="connsiteX646" fmla="*/ 1337329 w 7467600"/>
              <a:gd name="connsiteY646" fmla="*/ 2258350 h 6858000"/>
              <a:gd name="connsiteX647" fmla="*/ 1014726 w 7467600"/>
              <a:gd name="connsiteY647" fmla="*/ 1615556 h 6858000"/>
              <a:gd name="connsiteX648" fmla="*/ 678222 w 7467600"/>
              <a:gd name="connsiteY648" fmla="*/ 1248670 h 6858000"/>
              <a:gd name="connsiteX649" fmla="*/ 6691602 w 7467600"/>
              <a:gd name="connsiteY649" fmla="*/ 1140573 h 6858000"/>
              <a:gd name="connsiteX650" fmla="*/ 6571100 w 7467600"/>
              <a:gd name="connsiteY650" fmla="*/ 1183662 h 6858000"/>
              <a:gd name="connsiteX651" fmla="*/ 6241687 w 7467600"/>
              <a:gd name="connsiteY651" fmla="*/ 1257600 h 6858000"/>
              <a:gd name="connsiteX652" fmla="*/ 5693009 w 7467600"/>
              <a:gd name="connsiteY652" fmla="*/ 1478256 h 6858000"/>
              <a:gd name="connsiteX653" fmla="*/ 6548420 w 7467600"/>
              <a:gd name="connsiteY653" fmla="*/ 1214599 h 6858000"/>
              <a:gd name="connsiteX654" fmla="*/ 6605473 w 7467600"/>
              <a:gd name="connsiteY654" fmla="*/ 1184686 h 6858000"/>
              <a:gd name="connsiteX655" fmla="*/ 6691602 w 7467600"/>
              <a:gd name="connsiteY655" fmla="*/ 1140573 h 6858000"/>
              <a:gd name="connsiteX656" fmla="*/ 4002475 w 7467600"/>
              <a:gd name="connsiteY656" fmla="*/ 1037802 h 6858000"/>
              <a:gd name="connsiteX657" fmla="*/ 4000324 w 7467600"/>
              <a:gd name="connsiteY657" fmla="*/ 1039362 h 6858000"/>
              <a:gd name="connsiteX658" fmla="*/ 4002862 w 7467600"/>
              <a:gd name="connsiteY658" fmla="*/ 1042866 h 6858000"/>
              <a:gd name="connsiteX659" fmla="*/ 4002475 w 7467600"/>
              <a:gd name="connsiteY659" fmla="*/ 1037802 h 6858000"/>
              <a:gd name="connsiteX660" fmla="*/ 506322 w 7467600"/>
              <a:gd name="connsiteY660" fmla="*/ 1020997 h 6858000"/>
              <a:gd name="connsiteX661" fmla="*/ 533068 w 7467600"/>
              <a:gd name="connsiteY661" fmla="*/ 1029409 h 6858000"/>
              <a:gd name="connsiteX662" fmla="*/ 1232525 w 7467600"/>
              <a:gd name="connsiteY662" fmla="*/ 1804675 h 6858000"/>
              <a:gd name="connsiteX663" fmla="*/ 1388858 w 7467600"/>
              <a:gd name="connsiteY663" fmla="*/ 2368011 h 6858000"/>
              <a:gd name="connsiteX664" fmla="*/ 1384098 w 7467600"/>
              <a:gd name="connsiteY664" fmla="*/ 2378125 h 6858000"/>
              <a:gd name="connsiteX665" fmla="*/ 1425393 w 7467600"/>
              <a:gd name="connsiteY665" fmla="*/ 2589124 h 6858000"/>
              <a:gd name="connsiteX666" fmla="*/ 1424001 w 7467600"/>
              <a:gd name="connsiteY666" fmla="*/ 2597541 h 6858000"/>
              <a:gd name="connsiteX667" fmla="*/ 2152729 w 7467600"/>
              <a:gd name="connsiteY667" fmla="*/ 2864487 h 6858000"/>
              <a:gd name="connsiteX668" fmla="*/ 2020609 w 7467600"/>
              <a:gd name="connsiteY668" fmla="*/ 2539671 h 6858000"/>
              <a:gd name="connsiteX669" fmla="*/ 2018920 w 7467600"/>
              <a:gd name="connsiteY669" fmla="*/ 2536309 h 6858000"/>
              <a:gd name="connsiteX670" fmla="*/ 1342441 w 7467600"/>
              <a:gd name="connsiteY670" fmla="*/ 1173017 h 6858000"/>
              <a:gd name="connsiteX671" fmla="*/ 1367925 w 7467600"/>
              <a:gd name="connsiteY671" fmla="*/ 1135648 h 6858000"/>
              <a:gd name="connsiteX672" fmla="*/ 1771401 w 7467600"/>
              <a:gd name="connsiteY672" fmla="*/ 1806673 h 6858000"/>
              <a:gd name="connsiteX673" fmla="*/ 1972385 w 7467600"/>
              <a:gd name="connsiteY673" fmla="*/ 2198735 h 6858000"/>
              <a:gd name="connsiteX674" fmla="*/ 2040892 w 7467600"/>
              <a:gd name="connsiteY674" fmla="*/ 2405205 h 6858000"/>
              <a:gd name="connsiteX675" fmla="*/ 2131689 w 7467600"/>
              <a:gd name="connsiteY675" fmla="*/ 1936926 h 6858000"/>
              <a:gd name="connsiteX676" fmla="*/ 2454820 w 7467600"/>
              <a:gd name="connsiteY676" fmla="*/ 1248808 h 6858000"/>
              <a:gd name="connsiteX677" fmla="*/ 2492512 w 7467600"/>
              <a:gd name="connsiteY677" fmla="*/ 1302920 h 6858000"/>
              <a:gd name="connsiteX678" fmla="*/ 2081216 w 7467600"/>
              <a:gd name="connsiteY678" fmla="*/ 2527513 h 6858000"/>
              <a:gd name="connsiteX679" fmla="*/ 2081211 w 7467600"/>
              <a:gd name="connsiteY679" fmla="*/ 2528916 h 6858000"/>
              <a:gd name="connsiteX680" fmla="*/ 2199067 w 7467600"/>
              <a:gd name="connsiteY680" fmla="*/ 2884061 h 6858000"/>
              <a:gd name="connsiteX681" fmla="*/ 3192586 w 7467600"/>
              <a:gd name="connsiteY681" fmla="*/ 3411496 h 6858000"/>
              <a:gd name="connsiteX682" fmla="*/ 3182620 w 7467600"/>
              <a:gd name="connsiteY682" fmla="*/ 3483279 h 6858000"/>
              <a:gd name="connsiteX683" fmla="*/ 2435119 w 7467600"/>
              <a:gd name="connsiteY683" fmla="*/ 3080173 h 6858000"/>
              <a:gd name="connsiteX684" fmla="*/ 2410152 w 7467600"/>
              <a:gd name="connsiteY684" fmla="*/ 3063751 h 6858000"/>
              <a:gd name="connsiteX685" fmla="*/ 2408099 w 7467600"/>
              <a:gd name="connsiteY685" fmla="*/ 3064403 h 6858000"/>
              <a:gd name="connsiteX686" fmla="*/ 2407218 w 7467600"/>
              <a:gd name="connsiteY686" fmla="*/ 3070324 h 6858000"/>
              <a:gd name="connsiteX687" fmla="*/ 2380138 w 7467600"/>
              <a:gd name="connsiteY687" fmla="*/ 3099341 h 6858000"/>
              <a:gd name="connsiteX688" fmla="*/ 1765923 w 7467600"/>
              <a:gd name="connsiteY688" fmla="*/ 3581043 h 6858000"/>
              <a:gd name="connsiteX689" fmla="*/ 1702258 w 7467600"/>
              <a:gd name="connsiteY689" fmla="*/ 3612286 h 6858000"/>
              <a:gd name="connsiteX690" fmla="*/ 1538370 w 7467600"/>
              <a:gd name="connsiteY690" fmla="*/ 3811804 h 6858000"/>
              <a:gd name="connsiteX691" fmla="*/ 542867 w 7467600"/>
              <a:gd name="connsiteY691" fmla="*/ 4944092 h 6858000"/>
              <a:gd name="connsiteX692" fmla="*/ 515800 w 7467600"/>
              <a:gd name="connsiteY692" fmla="*/ 4862180 h 6858000"/>
              <a:gd name="connsiteX693" fmla="*/ 909145 w 7467600"/>
              <a:gd name="connsiteY693" fmla="*/ 4199225 h 6858000"/>
              <a:gd name="connsiteX694" fmla="*/ 1214067 w 7467600"/>
              <a:gd name="connsiteY694" fmla="*/ 3908561 h 6858000"/>
              <a:gd name="connsiteX695" fmla="*/ 640967 w 7467600"/>
              <a:gd name="connsiteY695" fmla="*/ 4105601 h 6858000"/>
              <a:gd name="connsiteX696" fmla="*/ 112563 w 7467600"/>
              <a:gd name="connsiteY696" fmla="*/ 4396952 h 6858000"/>
              <a:gd name="connsiteX697" fmla="*/ 0 w 7467600"/>
              <a:gd name="connsiteY697" fmla="*/ 4466006 h 6858000"/>
              <a:gd name="connsiteX698" fmla="*/ 0 w 7467600"/>
              <a:gd name="connsiteY698" fmla="*/ 4233763 h 6858000"/>
              <a:gd name="connsiteX699" fmla="*/ 36881 w 7467600"/>
              <a:gd name="connsiteY699" fmla="*/ 4200118 h 6858000"/>
              <a:gd name="connsiteX700" fmla="*/ 910534 w 7467600"/>
              <a:gd name="connsiteY700" fmla="*/ 3629753 h 6858000"/>
              <a:gd name="connsiteX701" fmla="*/ 1578717 w 7467600"/>
              <a:gd name="connsiteY701" fmla="*/ 3575982 h 6858000"/>
              <a:gd name="connsiteX702" fmla="*/ 2338780 w 7467600"/>
              <a:gd name="connsiteY702" fmla="*/ 3033725 h 6858000"/>
              <a:gd name="connsiteX703" fmla="*/ 1807991 w 7467600"/>
              <a:gd name="connsiteY703" fmla="*/ 2807184 h 6858000"/>
              <a:gd name="connsiteX704" fmla="*/ 1416358 w 7467600"/>
              <a:gd name="connsiteY704" fmla="*/ 3112571 h 6858000"/>
              <a:gd name="connsiteX705" fmla="*/ 939066 w 7467600"/>
              <a:gd name="connsiteY705" fmla="*/ 3378798 h 6858000"/>
              <a:gd name="connsiteX706" fmla="*/ 115099 w 7467600"/>
              <a:gd name="connsiteY706" fmla="*/ 3607650 h 6858000"/>
              <a:gd name="connsiteX707" fmla="*/ 97284 w 7467600"/>
              <a:gd name="connsiteY707" fmla="*/ 3520393 h 6858000"/>
              <a:gd name="connsiteX708" fmla="*/ 922050 w 7467600"/>
              <a:gd name="connsiteY708" fmla="*/ 3074867 h 6858000"/>
              <a:gd name="connsiteX709" fmla="*/ 1405265 w 7467600"/>
              <a:gd name="connsiteY709" fmla="*/ 3016319 h 6858000"/>
              <a:gd name="connsiteX710" fmla="*/ 1407512 w 7467600"/>
              <a:gd name="connsiteY710" fmla="*/ 3018001 h 6858000"/>
              <a:gd name="connsiteX711" fmla="*/ 1726266 w 7467600"/>
              <a:gd name="connsiteY711" fmla="*/ 2777274 h 6858000"/>
              <a:gd name="connsiteX712" fmla="*/ 625390 w 7467600"/>
              <a:gd name="connsiteY712" fmla="*/ 2514541 h 6858000"/>
              <a:gd name="connsiteX713" fmla="*/ 619799 w 7467600"/>
              <a:gd name="connsiteY713" fmla="*/ 2527180 h 6858000"/>
              <a:gd name="connsiteX714" fmla="*/ 310030 w 7467600"/>
              <a:gd name="connsiteY714" fmla="*/ 2771818 h 6858000"/>
              <a:gd name="connsiteX715" fmla="*/ 173877 w 7467600"/>
              <a:gd name="connsiteY715" fmla="*/ 2937056 h 6858000"/>
              <a:gd name="connsiteX716" fmla="*/ 77889 w 7467600"/>
              <a:gd name="connsiteY716" fmla="*/ 3138440 h 6858000"/>
              <a:gd name="connsiteX717" fmla="*/ 0 w 7467600"/>
              <a:gd name="connsiteY717" fmla="*/ 3271395 h 6858000"/>
              <a:gd name="connsiteX718" fmla="*/ 0 w 7467600"/>
              <a:gd name="connsiteY718" fmla="*/ 3153002 h 6858000"/>
              <a:gd name="connsiteX719" fmla="*/ 2386 w 7467600"/>
              <a:gd name="connsiteY719" fmla="*/ 3149203 h 6858000"/>
              <a:gd name="connsiteX720" fmla="*/ 89753 w 7467600"/>
              <a:gd name="connsiteY720" fmla="*/ 2987702 h 6858000"/>
              <a:gd name="connsiteX721" fmla="*/ 76869 w 7467600"/>
              <a:gd name="connsiteY721" fmla="*/ 3005404 h 6858000"/>
              <a:gd name="connsiteX722" fmla="*/ 32049 w 7467600"/>
              <a:gd name="connsiteY722" fmla="*/ 3065814 h 6858000"/>
              <a:gd name="connsiteX723" fmla="*/ 0 w 7467600"/>
              <a:gd name="connsiteY723" fmla="*/ 3108744 h 6858000"/>
              <a:gd name="connsiteX724" fmla="*/ 0 w 7467600"/>
              <a:gd name="connsiteY724" fmla="*/ 3058059 h 6858000"/>
              <a:gd name="connsiteX725" fmla="*/ 7610 w 7467600"/>
              <a:gd name="connsiteY725" fmla="*/ 3047889 h 6858000"/>
              <a:gd name="connsiteX726" fmla="*/ 52419 w 7467600"/>
              <a:gd name="connsiteY726" fmla="*/ 2987479 h 6858000"/>
              <a:gd name="connsiteX727" fmla="*/ 59142 w 7467600"/>
              <a:gd name="connsiteY727" fmla="*/ 2978488 h 6858000"/>
              <a:gd name="connsiteX728" fmla="*/ 0 w 7467600"/>
              <a:gd name="connsiteY728" fmla="*/ 3015334 h 6858000"/>
              <a:gd name="connsiteX729" fmla="*/ 0 w 7467600"/>
              <a:gd name="connsiteY729" fmla="*/ 2914286 h 6858000"/>
              <a:gd name="connsiteX730" fmla="*/ 36383 w 7467600"/>
              <a:gd name="connsiteY730" fmla="*/ 2901128 h 6858000"/>
              <a:gd name="connsiteX731" fmla="*/ 156329 w 7467600"/>
              <a:gd name="connsiteY731" fmla="*/ 2840533 h 6858000"/>
              <a:gd name="connsiteX732" fmla="*/ 358355 w 7467600"/>
              <a:gd name="connsiteY732" fmla="*/ 2620471 h 6858000"/>
              <a:gd name="connsiteX733" fmla="*/ 510577 w 7467600"/>
              <a:gd name="connsiteY733" fmla="*/ 2501244 h 6858000"/>
              <a:gd name="connsiteX734" fmla="*/ 211967 w 7467600"/>
              <a:gd name="connsiteY734" fmla="*/ 2479171 h 6858000"/>
              <a:gd name="connsiteX735" fmla="*/ 0 w 7467600"/>
              <a:gd name="connsiteY735" fmla="*/ 2476398 h 6858000"/>
              <a:gd name="connsiteX736" fmla="*/ 0 w 7467600"/>
              <a:gd name="connsiteY736" fmla="*/ 2389189 h 6858000"/>
              <a:gd name="connsiteX737" fmla="*/ 103062 w 7467600"/>
              <a:gd name="connsiteY737" fmla="*/ 2389518 h 6858000"/>
              <a:gd name="connsiteX738" fmla="*/ 510734 w 7467600"/>
              <a:gd name="connsiteY738" fmla="*/ 2416201 h 6858000"/>
              <a:gd name="connsiteX739" fmla="*/ 279257 w 7467600"/>
              <a:gd name="connsiteY739" fmla="*/ 2092102 h 6858000"/>
              <a:gd name="connsiteX740" fmla="*/ 65265 w 7467600"/>
              <a:gd name="connsiteY740" fmla="*/ 2006049 h 6858000"/>
              <a:gd name="connsiteX741" fmla="*/ 0 w 7467600"/>
              <a:gd name="connsiteY741" fmla="*/ 1982532 h 6858000"/>
              <a:gd name="connsiteX742" fmla="*/ 0 w 7467600"/>
              <a:gd name="connsiteY742" fmla="*/ 1912789 h 6858000"/>
              <a:gd name="connsiteX743" fmla="*/ 97460 w 7467600"/>
              <a:gd name="connsiteY743" fmla="*/ 1953725 h 6858000"/>
              <a:gd name="connsiteX744" fmla="*/ 221272 w 7467600"/>
              <a:gd name="connsiteY744" fmla="*/ 1980766 h 6858000"/>
              <a:gd name="connsiteX745" fmla="*/ 116765 w 7467600"/>
              <a:gd name="connsiteY745" fmla="*/ 1911033 h 6858000"/>
              <a:gd name="connsiteX746" fmla="*/ 16405 w 7467600"/>
              <a:gd name="connsiteY746" fmla="*/ 1803412 h 6858000"/>
              <a:gd name="connsiteX747" fmla="*/ 0 w 7467600"/>
              <a:gd name="connsiteY747" fmla="*/ 1784777 h 6858000"/>
              <a:gd name="connsiteX748" fmla="*/ 0 w 7467600"/>
              <a:gd name="connsiteY748" fmla="*/ 1740082 h 6858000"/>
              <a:gd name="connsiteX749" fmla="*/ 39394 w 7467600"/>
              <a:gd name="connsiteY749" fmla="*/ 1784856 h 6858000"/>
              <a:gd name="connsiteX750" fmla="*/ 135813 w 7467600"/>
              <a:gd name="connsiteY750" fmla="*/ 1888838 h 6858000"/>
              <a:gd name="connsiteX751" fmla="*/ 242575 w 7467600"/>
              <a:gd name="connsiteY751" fmla="*/ 1958841 h 6858000"/>
              <a:gd name="connsiteX752" fmla="*/ 82197 w 7467600"/>
              <a:gd name="connsiteY752" fmla="*/ 1754826 h 6858000"/>
              <a:gd name="connsiteX753" fmla="*/ 0 w 7467600"/>
              <a:gd name="connsiteY753" fmla="*/ 1679650 h 6858000"/>
              <a:gd name="connsiteX754" fmla="*/ 0 w 7467600"/>
              <a:gd name="connsiteY754" fmla="*/ 1602463 h 6858000"/>
              <a:gd name="connsiteX755" fmla="*/ 84689 w 7467600"/>
              <a:gd name="connsiteY755" fmla="*/ 1677442 h 6858000"/>
              <a:gd name="connsiteX756" fmla="*/ 298437 w 7467600"/>
              <a:gd name="connsiteY756" fmla="*/ 1968019 h 6858000"/>
              <a:gd name="connsiteX757" fmla="*/ 227269 w 7467600"/>
              <a:gd name="connsiteY757" fmla="*/ 1114064 h 6858000"/>
              <a:gd name="connsiteX758" fmla="*/ 248003 w 7467600"/>
              <a:gd name="connsiteY758" fmla="*/ 1089613 h 6858000"/>
              <a:gd name="connsiteX759" fmla="*/ 427020 w 7467600"/>
              <a:gd name="connsiteY759" fmla="*/ 1619803 h 6858000"/>
              <a:gd name="connsiteX760" fmla="*/ 340345 w 7467600"/>
              <a:gd name="connsiteY760" fmla="*/ 2027739 h 6858000"/>
              <a:gd name="connsiteX761" fmla="*/ 360865 w 7467600"/>
              <a:gd name="connsiteY761" fmla="*/ 2044827 h 6858000"/>
              <a:gd name="connsiteX762" fmla="*/ 560414 w 7467600"/>
              <a:gd name="connsiteY762" fmla="*/ 2421457 h 6858000"/>
              <a:gd name="connsiteX763" fmla="*/ 1359703 w 7467600"/>
              <a:gd name="connsiteY763" fmla="*/ 2578554 h 6858000"/>
              <a:gd name="connsiteX764" fmla="*/ 1359422 w 7467600"/>
              <a:gd name="connsiteY764" fmla="*/ 2577994 h 6858000"/>
              <a:gd name="connsiteX765" fmla="*/ 828701 w 7467600"/>
              <a:gd name="connsiteY765" fmla="*/ 1839520 h 6858000"/>
              <a:gd name="connsiteX766" fmla="*/ 494427 w 7467600"/>
              <a:gd name="connsiteY766" fmla="*/ 1092333 h 6858000"/>
              <a:gd name="connsiteX767" fmla="*/ 506322 w 7467600"/>
              <a:gd name="connsiteY767" fmla="*/ 1020997 h 6858000"/>
              <a:gd name="connsiteX768" fmla="*/ 4570198 w 7467600"/>
              <a:gd name="connsiteY768" fmla="*/ 978081 h 6858000"/>
              <a:gd name="connsiteX769" fmla="*/ 4523691 w 7467600"/>
              <a:gd name="connsiteY769" fmla="*/ 1127776 h 6858000"/>
              <a:gd name="connsiteX770" fmla="*/ 4509875 w 7467600"/>
              <a:gd name="connsiteY770" fmla="*/ 1167552 h 6858000"/>
              <a:gd name="connsiteX771" fmla="*/ 4478168 w 7467600"/>
              <a:gd name="connsiteY771" fmla="*/ 1260735 h 6858000"/>
              <a:gd name="connsiteX772" fmla="*/ 4409309 w 7467600"/>
              <a:gd name="connsiteY772" fmla="*/ 1666996 h 6858000"/>
              <a:gd name="connsiteX773" fmla="*/ 4370031 w 7467600"/>
              <a:gd name="connsiteY773" fmla="*/ 1955666 h 6858000"/>
              <a:gd name="connsiteX774" fmla="*/ 4570198 w 7467600"/>
              <a:gd name="connsiteY774" fmla="*/ 978081 h 6858000"/>
              <a:gd name="connsiteX775" fmla="*/ 4557898 w 7467600"/>
              <a:gd name="connsiteY775" fmla="*/ 900011 h 6858000"/>
              <a:gd name="connsiteX776" fmla="*/ 4344840 w 7467600"/>
              <a:gd name="connsiteY776" fmla="*/ 1922038 h 6858000"/>
              <a:gd name="connsiteX777" fmla="*/ 4378710 w 7467600"/>
              <a:gd name="connsiteY777" fmla="*/ 1665516 h 6858000"/>
              <a:gd name="connsiteX778" fmla="*/ 4448798 w 7467600"/>
              <a:gd name="connsiteY778" fmla="*/ 1253024 h 6858000"/>
              <a:gd name="connsiteX779" fmla="*/ 4480315 w 7467600"/>
              <a:gd name="connsiteY779" fmla="*/ 1158454 h 6858000"/>
              <a:gd name="connsiteX780" fmla="*/ 4494133 w 7467600"/>
              <a:gd name="connsiteY780" fmla="*/ 1118676 h 6858000"/>
              <a:gd name="connsiteX781" fmla="*/ 4557898 w 7467600"/>
              <a:gd name="connsiteY781" fmla="*/ 900011 h 6858000"/>
              <a:gd name="connsiteX782" fmla="*/ 5870151 w 7467600"/>
              <a:gd name="connsiteY782" fmla="*/ 898890 h 6858000"/>
              <a:gd name="connsiteX783" fmla="*/ 5861335 w 7467600"/>
              <a:gd name="connsiteY783" fmla="*/ 899177 h 6858000"/>
              <a:gd name="connsiteX784" fmla="*/ 5843702 w 7467600"/>
              <a:gd name="connsiteY784" fmla="*/ 899748 h 6858000"/>
              <a:gd name="connsiteX785" fmla="*/ 5651107 w 7467600"/>
              <a:gd name="connsiteY785" fmla="*/ 920306 h 6858000"/>
              <a:gd name="connsiteX786" fmla="*/ 5459407 w 7467600"/>
              <a:gd name="connsiteY786" fmla="*/ 940975 h 6858000"/>
              <a:gd name="connsiteX787" fmla="*/ 5374846 w 7467600"/>
              <a:gd name="connsiteY787" fmla="*/ 941988 h 6858000"/>
              <a:gd name="connsiteX788" fmla="*/ 5256105 w 7467600"/>
              <a:gd name="connsiteY788" fmla="*/ 945632 h 6858000"/>
              <a:gd name="connsiteX789" fmla="*/ 5107071 w 7467600"/>
              <a:gd name="connsiteY789" fmla="*/ 969720 h 6858000"/>
              <a:gd name="connsiteX790" fmla="*/ 4998681 w 7467600"/>
              <a:gd name="connsiteY790" fmla="*/ 988771 h 6858000"/>
              <a:gd name="connsiteX791" fmla="*/ 5870151 w 7467600"/>
              <a:gd name="connsiteY791" fmla="*/ 898890 h 6858000"/>
              <a:gd name="connsiteX792" fmla="*/ 5504425 w 7467600"/>
              <a:gd name="connsiteY792" fmla="*/ 848067 h 6858000"/>
              <a:gd name="connsiteX793" fmla="*/ 4968849 w 7467600"/>
              <a:gd name="connsiteY793" fmla="*/ 962318 h 6858000"/>
              <a:gd name="connsiteX794" fmla="*/ 5104039 w 7467600"/>
              <a:gd name="connsiteY794" fmla="*/ 940634 h 6858000"/>
              <a:gd name="connsiteX795" fmla="*/ 5256311 w 7467600"/>
              <a:gd name="connsiteY795" fmla="*/ 916490 h 6858000"/>
              <a:gd name="connsiteX796" fmla="*/ 5377381 w 7467600"/>
              <a:gd name="connsiteY796" fmla="*/ 912671 h 6858000"/>
              <a:gd name="connsiteX797" fmla="*/ 5460148 w 7467600"/>
              <a:gd name="connsiteY797" fmla="*/ 911442 h 6858000"/>
              <a:gd name="connsiteX798" fmla="*/ 5648971 w 7467600"/>
              <a:gd name="connsiteY798" fmla="*/ 891331 h 6858000"/>
              <a:gd name="connsiteX799" fmla="*/ 5844807 w 7467600"/>
              <a:gd name="connsiteY799" fmla="*/ 870718 h 6858000"/>
              <a:gd name="connsiteX800" fmla="*/ 5862975 w 7467600"/>
              <a:gd name="connsiteY800" fmla="*/ 869756 h 6858000"/>
              <a:gd name="connsiteX801" fmla="*/ 5920887 w 7467600"/>
              <a:gd name="connsiteY801" fmla="*/ 865929 h 6858000"/>
              <a:gd name="connsiteX802" fmla="*/ 5504425 w 7467600"/>
              <a:gd name="connsiteY802" fmla="*/ 848067 h 6858000"/>
              <a:gd name="connsiteX803" fmla="*/ 3607114 w 7467600"/>
              <a:gd name="connsiteY803" fmla="*/ 467441 h 6858000"/>
              <a:gd name="connsiteX804" fmla="*/ 3296242 w 7467600"/>
              <a:gd name="connsiteY804" fmla="*/ 807991 h 6858000"/>
              <a:gd name="connsiteX805" fmla="*/ 3174674 w 7467600"/>
              <a:gd name="connsiteY805" fmla="*/ 919759 h 6858000"/>
              <a:gd name="connsiteX806" fmla="*/ 3042978 w 7467600"/>
              <a:gd name="connsiteY806" fmla="*/ 1054894 h 6858000"/>
              <a:gd name="connsiteX807" fmla="*/ 2968914 w 7467600"/>
              <a:gd name="connsiteY807" fmla="*/ 1133756 h 6858000"/>
              <a:gd name="connsiteX808" fmla="*/ 3103823 w 7467600"/>
              <a:gd name="connsiteY808" fmla="*/ 1026814 h 6858000"/>
              <a:gd name="connsiteX809" fmla="*/ 3607114 w 7467600"/>
              <a:gd name="connsiteY809" fmla="*/ 467441 h 6858000"/>
              <a:gd name="connsiteX810" fmla="*/ 3744487 w 7467600"/>
              <a:gd name="connsiteY810" fmla="*/ 383136 h 6858000"/>
              <a:gd name="connsiteX811" fmla="*/ 3970213 w 7467600"/>
              <a:gd name="connsiteY811" fmla="*/ 995559 h 6858000"/>
              <a:gd name="connsiteX812" fmla="*/ 3744487 w 7467600"/>
              <a:gd name="connsiteY812" fmla="*/ 383136 h 6858000"/>
              <a:gd name="connsiteX813" fmla="*/ 3624562 w 7467600"/>
              <a:gd name="connsiteY813" fmla="*/ 367041 h 6858000"/>
              <a:gd name="connsiteX814" fmla="*/ 3489712 w 7467600"/>
              <a:gd name="connsiteY814" fmla="*/ 485386 h 6858000"/>
              <a:gd name="connsiteX815" fmla="*/ 3182994 w 7467600"/>
              <a:gd name="connsiteY815" fmla="*/ 828265 h 6858000"/>
              <a:gd name="connsiteX816" fmla="*/ 2892114 w 7467600"/>
              <a:gd name="connsiteY816" fmla="*/ 1172635 h 6858000"/>
              <a:gd name="connsiteX817" fmla="*/ 3021459 w 7467600"/>
              <a:gd name="connsiteY817" fmla="*/ 1035385 h 6858000"/>
              <a:gd name="connsiteX818" fmla="*/ 3153873 w 7467600"/>
              <a:gd name="connsiteY818" fmla="*/ 898971 h 6858000"/>
              <a:gd name="connsiteX819" fmla="*/ 3276511 w 7467600"/>
              <a:gd name="connsiteY819" fmla="*/ 786423 h 6858000"/>
              <a:gd name="connsiteX820" fmla="*/ 3584154 w 7467600"/>
              <a:gd name="connsiteY820" fmla="*/ 448218 h 6858000"/>
              <a:gd name="connsiteX821" fmla="*/ 3624562 w 7467600"/>
              <a:gd name="connsiteY821" fmla="*/ 367041 h 6858000"/>
              <a:gd name="connsiteX822" fmla="*/ 3766672 w 7467600"/>
              <a:gd name="connsiteY822" fmla="*/ 359429 h 6858000"/>
              <a:gd name="connsiteX823" fmla="*/ 3996338 w 7467600"/>
              <a:gd name="connsiteY823" fmla="*/ 968237 h 6858000"/>
              <a:gd name="connsiteX824" fmla="*/ 3766672 w 7467600"/>
              <a:gd name="connsiteY824" fmla="*/ 359429 h 6858000"/>
              <a:gd name="connsiteX825" fmla="*/ 5805386 w 7467600"/>
              <a:gd name="connsiteY825" fmla="*/ 239240 h 6858000"/>
              <a:gd name="connsiteX826" fmla="*/ 5736947 w 7467600"/>
              <a:gd name="connsiteY826" fmla="*/ 261367 h 6858000"/>
              <a:gd name="connsiteX827" fmla="*/ 5427012 w 7467600"/>
              <a:gd name="connsiteY827" fmla="*/ 311272 h 6858000"/>
              <a:gd name="connsiteX828" fmla="*/ 5147818 w 7467600"/>
              <a:gd name="connsiteY828" fmla="*/ 322112 h 6858000"/>
              <a:gd name="connsiteX829" fmla="*/ 5060854 w 7467600"/>
              <a:gd name="connsiteY829" fmla="*/ 311882 h 6858000"/>
              <a:gd name="connsiteX830" fmla="*/ 4945989 w 7467600"/>
              <a:gd name="connsiteY830" fmla="*/ 300516 h 6858000"/>
              <a:gd name="connsiteX831" fmla="*/ 5410479 w 7467600"/>
              <a:gd name="connsiteY831" fmla="*/ 348434 h 6858000"/>
              <a:gd name="connsiteX832" fmla="*/ 5805386 w 7467600"/>
              <a:gd name="connsiteY832" fmla="*/ 239240 h 6858000"/>
              <a:gd name="connsiteX833" fmla="*/ 5905192 w 7467600"/>
              <a:gd name="connsiteY833" fmla="*/ 163079 h 6858000"/>
              <a:gd name="connsiteX834" fmla="*/ 5865655 w 7467600"/>
              <a:gd name="connsiteY834" fmla="*/ 171901 h 6858000"/>
              <a:gd name="connsiteX835" fmla="*/ 5259740 w 7467600"/>
              <a:gd name="connsiteY835" fmla="*/ 257013 h 6858000"/>
              <a:gd name="connsiteX836" fmla="*/ 5208466 w 7467600"/>
              <a:gd name="connsiteY836" fmla="*/ 257550 h 6858000"/>
              <a:gd name="connsiteX837" fmla="*/ 4980204 w 7467600"/>
              <a:gd name="connsiteY837" fmla="*/ 271903 h 6858000"/>
              <a:gd name="connsiteX838" fmla="*/ 5068068 w 7467600"/>
              <a:gd name="connsiteY838" fmla="*/ 282244 h 6858000"/>
              <a:gd name="connsiteX839" fmla="*/ 5153231 w 7467600"/>
              <a:gd name="connsiteY839" fmla="*/ 292240 h 6858000"/>
              <a:gd name="connsiteX840" fmla="*/ 5426491 w 7467600"/>
              <a:gd name="connsiteY840" fmla="*/ 281128 h 6858000"/>
              <a:gd name="connsiteX841" fmla="*/ 5731212 w 7467600"/>
              <a:gd name="connsiteY841" fmla="*/ 231951 h 6858000"/>
              <a:gd name="connsiteX842" fmla="*/ 5905192 w 7467600"/>
              <a:gd name="connsiteY842" fmla="*/ 163079 h 6858000"/>
              <a:gd name="connsiteX843" fmla="*/ 5944437 w 7467600"/>
              <a:gd name="connsiteY843" fmla="*/ 113829 h 6858000"/>
              <a:gd name="connsiteX844" fmla="*/ 5825032 w 7467600"/>
              <a:gd name="connsiteY844" fmla="*/ 146405 h 6858000"/>
              <a:gd name="connsiteX845" fmla="*/ 4955599 w 7467600"/>
              <a:gd name="connsiteY845" fmla="*/ 247008 h 6858000"/>
              <a:gd name="connsiteX846" fmla="*/ 5210104 w 7467600"/>
              <a:gd name="connsiteY846" fmla="*/ 228123 h 6858000"/>
              <a:gd name="connsiteX847" fmla="*/ 5261015 w 7467600"/>
              <a:gd name="connsiteY847" fmla="*/ 227087 h 6858000"/>
              <a:gd name="connsiteX848" fmla="*/ 5861181 w 7467600"/>
              <a:gd name="connsiteY848" fmla="*/ 143093 h 6858000"/>
              <a:gd name="connsiteX849" fmla="*/ 5961252 w 7467600"/>
              <a:gd name="connsiteY849" fmla="*/ 114820 h 6858000"/>
              <a:gd name="connsiteX850" fmla="*/ 5944437 w 7467600"/>
              <a:gd name="connsiteY850" fmla="*/ 113829 h 6858000"/>
              <a:gd name="connsiteX851" fmla="*/ 3882765 w 7467600"/>
              <a:gd name="connsiteY851" fmla="*/ 0 h 6858000"/>
              <a:gd name="connsiteX852" fmla="*/ 3995099 w 7467600"/>
              <a:gd name="connsiteY852" fmla="*/ 0 h 6858000"/>
              <a:gd name="connsiteX853" fmla="*/ 4163818 w 7467600"/>
              <a:gd name="connsiteY853" fmla="*/ 234104 h 6858000"/>
              <a:gd name="connsiteX854" fmla="*/ 4172099 w 7467600"/>
              <a:gd name="connsiteY854" fmla="*/ 234207 h 6858000"/>
              <a:gd name="connsiteX855" fmla="*/ 4784282 w 7467600"/>
              <a:gd name="connsiteY855" fmla="*/ 276561 h 6858000"/>
              <a:gd name="connsiteX856" fmla="*/ 4801687 w 7467600"/>
              <a:gd name="connsiteY856" fmla="*/ 267764 h 6858000"/>
              <a:gd name="connsiteX857" fmla="*/ 6082788 w 7467600"/>
              <a:gd name="connsiteY857" fmla="*/ 64119 h 6858000"/>
              <a:gd name="connsiteX858" fmla="*/ 6099442 w 7467600"/>
              <a:gd name="connsiteY858" fmla="*/ 82568 h 6858000"/>
              <a:gd name="connsiteX859" fmla="*/ 4804137 w 7467600"/>
              <a:gd name="connsiteY859" fmla="*/ 320931 h 6858000"/>
              <a:gd name="connsiteX860" fmla="*/ 4227047 w 7467600"/>
              <a:gd name="connsiteY860" fmla="*/ 313415 h 6858000"/>
              <a:gd name="connsiteX861" fmla="*/ 4346041 w 7467600"/>
              <a:gd name="connsiteY861" fmla="*/ 456086 h 6858000"/>
              <a:gd name="connsiteX862" fmla="*/ 4870967 w 7467600"/>
              <a:gd name="connsiteY862" fmla="*/ 963061 h 6858000"/>
              <a:gd name="connsiteX863" fmla="*/ 4889647 w 7467600"/>
              <a:gd name="connsiteY863" fmla="*/ 957147 h 6858000"/>
              <a:gd name="connsiteX864" fmla="*/ 5422504 w 7467600"/>
              <a:gd name="connsiteY864" fmla="*/ 805191 h 6858000"/>
              <a:gd name="connsiteX865" fmla="*/ 6087656 w 7467600"/>
              <a:gd name="connsiteY865" fmla="*/ 826703 h 6858000"/>
              <a:gd name="connsiteX866" fmla="*/ 6058717 w 7467600"/>
              <a:gd name="connsiteY866" fmla="*/ 865992 h 6858000"/>
              <a:gd name="connsiteX867" fmla="*/ 4974153 w 7467600"/>
              <a:gd name="connsiteY867" fmla="*/ 1045456 h 6858000"/>
              <a:gd name="connsiteX868" fmla="*/ 5627835 w 7467600"/>
              <a:gd name="connsiteY868" fmla="*/ 1472077 h 6858000"/>
              <a:gd name="connsiteX869" fmla="*/ 5629817 w 7467600"/>
              <a:gd name="connsiteY869" fmla="*/ 1471412 h 6858000"/>
              <a:gd name="connsiteX870" fmla="*/ 5634124 w 7467600"/>
              <a:gd name="connsiteY870" fmla="*/ 1470572 h 6858000"/>
              <a:gd name="connsiteX871" fmla="*/ 5755832 w 7467600"/>
              <a:gd name="connsiteY871" fmla="*/ 1383886 h 6858000"/>
              <a:gd name="connsiteX872" fmla="*/ 6014186 w 7467600"/>
              <a:gd name="connsiteY872" fmla="*/ 1279799 h 6858000"/>
              <a:gd name="connsiteX873" fmla="*/ 6901619 w 7467600"/>
              <a:gd name="connsiteY873" fmla="*/ 1047874 h 6858000"/>
              <a:gd name="connsiteX874" fmla="*/ 6931566 w 7467600"/>
              <a:gd name="connsiteY874" fmla="*/ 1062034 h 6858000"/>
              <a:gd name="connsiteX875" fmla="*/ 5790982 w 7467600"/>
              <a:gd name="connsiteY875" fmla="*/ 1561380 h 6858000"/>
              <a:gd name="connsiteX876" fmla="*/ 6188971 w 7467600"/>
              <a:gd name="connsiteY876" fmla="*/ 1755168 h 6858000"/>
              <a:gd name="connsiteX877" fmla="*/ 6202446 w 7467600"/>
              <a:gd name="connsiteY877" fmla="*/ 1752268 h 6858000"/>
              <a:gd name="connsiteX878" fmla="*/ 7179560 w 7467600"/>
              <a:gd name="connsiteY878" fmla="*/ 1467551 h 6858000"/>
              <a:gd name="connsiteX879" fmla="*/ 7158730 w 7467600"/>
              <a:gd name="connsiteY879" fmla="*/ 1507835 h 6858000"/>
              <a:gd name="connsiteX880" fmla="*/ 6326959 w 7467600"/>
              <a:gd name="connsiteY880" fmla="*/ 1817686 h 6858000"/>
              <a:gd name="connsiteX881" fmla="*/ 6537433 w 7467600"/>
              <a:gd name="connsiteY881" fmla="*/ 1907790 h 6858000"/>
              <a:gd name="connsiteX882" fmla="*/ 6550221 w 7467600"/>
              <a:gd name="connsiteY882" fmla="*/ 1910729 h 6858000"/>
              <a:gd name="connsiteX883" fmla="*/ 6964438 w 7467600"/>
              <a:gd name="connsiteY883" fmla="*/ 2209505 h 6858000"/>
              <a:gd name="connsiteX884" fmla="*/ 7367862 w 7467600"/>
              <a:gd name="connsiteY884" fmla="*/ 2806833 h 6858000"/>
              <a:gd name="connsiteX885" fmla="*/ 7364329 w 7467600"/>
              <a:gd name="connsiteY885" fmla="*/ 2826907 h 6858000"/>
              <a:gd name="connsiteX886" fmla="*/ 7290545 w 7467600"/>
              <a:gd name="connsiteY886" fmla="*/ 2850663 h 6858000"/>
              <a:gd name="connsiteX887" fmla="*/ 6472036 w 7467600"/>
              <a:gd name="connsiteY887" fmla="*/ 1959003 h 6858000"/>
              <a:gd name="connsiteX888" fmla="*/ 5792897 w 7467600"/>
              <a:gd name="connsiteY888" fmla="*/ 1647747 h 6858000"/>
              <a:gd name="connsiteX889" fmla="*/ 5842751 w 7467600"/>
              <a:gd name="connsiteY889" fmla="*/ 1816112 h 6858000"/>
              <a:gd name="connsiteX890" fmla="*/ 5847424 w 7467600"/>
              <a:gd name="connsiteY890" fmla="*/ 1815776 h 6858000"/>
              <a:gd name="connsiteX891" fmla="*/ 6399821 w 7467600"/>
              <a:gd name="connsiteY891" fmla="*/ 2344799 h 6858000"/>
              <a:gd name="connsiteX892" fmla="*/ 6323232 w 7467600"/>
              <a:gd name="connsiteY892" fmla="*/ 2389634 h 6858000"/>
              <a:gd name="connsiteX893" fmla="*/ 5942958 w 7467600"/>
              <a:gd name="connsiteY893" fmla="*/ 2077708 h 6858000"/>
              <a:gd name="connsiteX894" fmla="*/ 5921559 w 7467600"/>
              <a:gd name="connsiteY894" fmla="*/ 2378596 h 6858000"/>
              <a:gd name="connsiteX895" fmla="*/ 5817651 w 7467600"/>
              <a:gd name="connsiteY895" fmla="*/ 3023919 h 6858000"/>
              <a:gd name="connsiteX896" fmla="*/ 5729634 w 7467600"/>
              <a:gd name="connsiteY896" fmla="*/ 3051849 h 6858000"/>
              <a:gd name="connsiteX897" fmla="*/ 5611018 w 7467600"/>
              <a:gd name="connsiteY897" fmla="*/ 2316769 h 6858000"/>
              <a:gd name="connsiteX898" fmla="*/ 5687608 w 7467600"/>
              <a:gd name="connsiteY898" fmla="*/ 2039972 h 6858000"/>
              <a:gd name="connsiteX899" fmla="*/ 5657554 w 7467600"/>
              <a:gd name="connsiteY899" fmla="*/ 1576445 h 6858000"/>
              <a:gd name="connsiteX900" fmla="*/ 5150475 w 7467600"/>
              <a:gd name="connsiteY900" fmla="*/ 1274012 h 6858000"/>
              <a:gd name="connsiteX901" fmla="*/ 5349142 w 7467600"/>
              <a:gd name="connsiteY901" fmla="*/ 2204405 h 6858000"/>
              <a:gd name="connsiteX902" fmla="*/ 5262214 w 7467600"/>
              <a:gd name="connsiteY902" fmla="*/ 2233836 h 6858000"/>
              <a:gd name="connsiteX903" fmla="*/ 4981539 w 7467600"/>
              <a:gd name="connsiteY903" fmla="*/ 1542201 h 6858000"/>
              <a:gd name="connsiteX904" fmla="*/ 4958461 w 7467600"/>
              <a:gd name="connsiteY904" fmla="*/ 1136957 h 6858000"/>
              <a:gd name="connsiteX905" fmla="*/ 4655015 w 7467600"/>
              <a:gd name="connsiteY905" fmla="*/ 891426 h 6858000"/>
              <a:gd name="connsiteX906" fmla="*/ 4348002 w 7467600"/>
              <a:gd name="connsiteY906" fmla="*/ 2205895 h 6858000"/>
              <a:gd name="connsiteX907" fmla="*/ 4262250 w 7467600"/>
              <a:gd name="connsiteY907" fmla="*/ 2219972 h 6858000"/>
              <a:gd name="connsiteX908" fmla="*/ 4550611 w 7467600"/>
              <a:gd name="connsiteY908" fmla="*/ 817540 h 6858000"/>
              <a:gd name="connsiteX909" fmla="*/ 4564418 w 7467600"/>
              <a:gd name="connsiteY909" fmla="*/ 808293 h 6858000"/>
              <a:gd name="connsiteX910" fmla="*/ 4266388 w 7467600"/>
              <a:gd name="connsiteY910" fmla="*/ 500083 h 6858000"/>
              <a:gd name="connsiteX911" fmla="*/ 4032842 w 7467600"/>
              <a:gd name="connsiteY911" fmla="*/ 211809 h 6858000"/>
              <a:gd name="connsiteX912" fmla="*/ 3882765 w 7467600"/>
              <a:gd name="connsiteY912" fmla="*/ 0 h 6858000"/>
              <a:gd name="connsiteX913" fmla="*/ 3721337 w 7467600"/>
              <a:gd name="connsiteY913" fmla="*/ 0 h 6858000"/>
              <a:gd name="connsiteX914" fmla="*/ 3797544 w 7467600"/>
              <a:gd name="connsiteY914" fmla="*/ 0 h 6858000"/>
              <a:gd name="connsiteX915" fmla="*/ 3775734 w 7467600"/>
              <a:gd name="connsiteY915" fmla="*/ 95131 h 6858000"/>
              <a:gd name="connsiteX916" fmla="*/ 3724807 w 7467600"/>
              <a:gd name="connsiteY916" fmla="*/ 272257 h 6858000"/>
              <a:gd name="connsiteX917" fmla="*/ 3726844 w 7467600"/>
              <a:gd name="connsiteY917" fmla="*/ 282988 h 6858000"/>
              <a:gd name="connsiteX918" fmla="*/ 3742664 w 7467600"/>
              <a:gd name="connsiteY918" fmla="*/ 279918 h 6858000"/>
              <a:gd name="connsiteX919" fmla="*/ 4103910 w 7467600"/>
              <a:gd name="connsiteY919" fmla="*/ 1161917 h 6858000"/>
              <a:gd name="connsiteX920" fmla="*/ 4020269 w 7467600"/>
              <a:gd name="connsiteY920" fmla="*/ 1200406 h 6858000"/>
              <a:gd name="connsiteX921" fmla="*/ 3674882 w 7467600"/>
              <a:gd name="connsiteY921" fmla="*/ 488524 h 6858000"/>
              <a:gd name="connsiteX922" fmla="*/ 3132682 w 7467600"/>
              <a:gd name="connsiteY922" fmla="*/ 1072284 h 6858000"/>
              <a:gd name="connsiteX923" fmla="*/ 2716346 w 7467600"/>
              <a:gd name="connsiteY923" fmla="*/ 1276376 h 6858000"/>
              <a:gd name="connsiteX924" fmla="*/ 2716772 w 7467600"/>
              <a:gd name="connsiteY924" fmla="*/ 1255462 h 6858000"/>
              <a:gd name="connsiteX925" fmla="*/ 3471096 w 7467600"/>
              <a:gd name="connsiteY925" fmla="*/ 437072 h 6858000"/>
              <a:gd name="connsiteX926" fmla="*/ 3639057 w 7467600"/>
              <a:gd name="connsiteY926" fmla="*/ 286334 h 6858000"/>
              <a:gd name="connsiteX927" fmla="*/ 3640309 w 7467600"/>
              <a:gd name="connsiteY927" fmla="*/ 284664 h 6858000"/>
              <a:gd name="connsiteX928" fmla="*/ 3646022 w 7467600"/>
              <a:gd name="connsiteY928" fmla="*/ 276711 h 6858000"/>
              <a:gd name="connsiteX929" fmla="*/ 3707943 w 7467600"/>
              <a:gd name="connsiteY929" fmla="*/ 65958 h 6858000"/>
              <a:gd name="connsiteX930" fmla="*/ 3721337 w 7467600"/>
              <a:gd name="connsiteY930" fmla="*/ 0 h 6858000"/>
              <a:gd name="connsiteX931" fmla="*/ 2867960 w 7467600"/>
              <a:gd name="connsiteY931" fmla="*/ 0 h 6858000"/>
              <a:gd name="connsiteX932" fmla="*/ 2926351 w 7467600"/>
              <a:gd name="connsiteY932" fmla="*/ 0 h 6858000"/>
              <a:gd name="connsiteX933" fmla="*/ 2902823 w 7467600"/>
              <a:gd name="connsiteY933" fmla="*/ 262929 h 6858000"/>
              <a:gd name="connsiteX934" fmla="*/ 2940663 w 7467600"/>
              <a:gd name="connsiteY934" fmla="*/ 140884 h 6858000"/>
              <a:gd name="connsiteX935" fmla="*/ 2947039 w 7467600"/>
              <a:gd name="connsiteY935" fmla="*/ 122524 h 6858000"/>
              <a:gd name="connsiteX936" fmla="*/ 2984316 w 7467600"/>
              <a:gd name="connsiteY936" fmla="*/ 0 h 6858000"/>
              <a:gd name="connsiteX937" fmla="*/ 3016114 w 7467600"/>
              <a:gd name="connsiteY937" fmla="*/ 0 h 6858000"/>
              <a:gd name="connsiteX938" fmla="*/ 2979949 w 7467600"/>
              <a:gd name="connsiteY938" fmla="*/ 119274 h 6858000"/>
              <a:gd name="connsiteX939" fmla="*/ 3023879 w 7467600"/>
              <a:gd name="connsiteY939" fmla="*/ 0 h 6858000"/>
              <a:gd name="connsiteX940" fmla="*/ 3105400 w 7467600"/>
              <a:gd name="connsiteY940" fmla="*/ 0 h 6858000"/>
              <a:gd name="connsiteX941" fmla="*/ 3094669 w 7467600"/>
              <a:gd name="connsiteY941" fmla="*/ 30308 h 6858000"/>
              <a:gd name="connsiteX942" fmla="*/ 2901945 w 7467600"/>
              <a:gd name="connsiteY942" fmla="*/ 466538 h 6858000"/>
              <a:gd name="connsiteX943" fmla="*/ 2815209 w 7467600"/>
              <a:gd name="connsiteY943" fmla="*/ 497361 h 6858000"/>
              <a:gd name="connsiteX944" fmla="*/ 2844845 w 7467600"/>
              <a:gd name="connsiteY944" fmla="*/ 127638 h 6858000"/>
              <a:gd name="connsiteX945" fmla="*/ 2867960 w 7467600"/>
              <a:gd name="connsiteY945" fmla="*/ 0 h 6858000"/>
              <a:gd name="connsiteX946" fmla="*/ 1057230 w 7467600"/>
              <a:gd name="connsiteY946" fmla="*/ 0 h 6858000"/>
              <a:gd name="connsiteX947" fmla="*/ 1111003 w 7467600"/>
              <a:gd name="connsiteY947" fmla="*/ 0 h 6858000"/>
              <a:gd name="connsiteX948" fmla="*/ 1125553 w 7467600"/>
              <a:gd name="connsiteY948" fmla="*/ 52588 h 6858000"/>
              <a:gd name="connsiteX949" fmla="*/ 1304276 w 7467600"/>
              <a:gd name="connsiteY949" fmla="*/ 476275 h 6858000"/>
              <a:gd name="connsiteX950" fmla="*/ 1492066 w 7467600"/>
              <a:gd name="connsiteY950" fmla="*/ 886333 h 6858000"/>
              <a:gd name="connsiteX951" fmla="*/ 1423698 w 7467600"/>
              <a:gd name="connsiteY951" fmla="*/ 710817 h 6858000"/>
              <a:gd name="connsiteX952" fmla="*/ 1357609 w 7467600"/>
              <a:gd name="connsiteY952" fmla="*/ 532892 h 6858000"/>
              <a:gd name="connsiteX953" fmla="*/ 1309550 w 7467600"/>
              <a:gd name="connsiteY953" fmla="*/ 374031 h 6858000"/>
              <a:gd name="connsiteX954" fmla="*/ 1193673 w 7467600"/>
              <a:gd name="connsiteY954" fmla="*/ 49533 h 6858000"/>
              <a:gd name="connsiteX955" fmla="*/ 1164391 w 7467600"/>
              <a:gd name="connsiteY955" fmla="*/ 0 h 6858000"/>
              <a:gd name="connsiteX956" fmla="*/ 1200666 w 7467600"/>
              <a:gd name="connsiteY956" fmla="*/ 0 h 6858000"/>
              <a:gd name="connsiteX957" fmla="*/ 1223408 w 7467600"/>
              <a:gd name="connsiteY957" fmla="*/ 38996 h 6858000"/>
              <a:gd name="connsiteX958" fmla="*/ 1339635 w 7467600"/>
              <a:gd name="connsiteY958" fmla="*/ 365517 h 6858000"/>
              <a:gd name="connsiteX959" fmla="*/ 1387469 w 7467600"/>
              <a:gd name="connsiteY959" fmla="*/ 523079 h 6858000"/>
              <a:gd name="connsiteX960" fmla="*/ 1452685 w 7467600"/>
              <a:gd name="connsiteY960" fmla="*/ 699806 h 6858000"/>
              <a:gd name="connsiteX961" fmla="*/ 1492092 w 7467600"/>
              <a:gd name="connsiteY961" fmla="*/ 800424 h 6858000"/>
              <a:gd name="connsiteX962" fmla="*/ 1455302 w 7467600"/>
              <a:gd name="connsiteY962" fmla="*/ 632913 h 6858000"/>
              <a:gd name="connsiteX963" fmla="*/ 1222336 w 7467600"/>
              <a:gd name="connsiteY963" fmla="*/ 9480 h 6858000"/>
              <a:gd name="connsiteX964" fmla="*/ 1214634 w 7467600"/>
              <a:gd name="connsiteY964" fmla="*/ 0 h 6858000"/>
              <a:gd name="connsiteX965" fmla="*/ 1289827 w 7467600"/>
              <a:gd name="connsiteY965" fmla="*/ 0 h 6858000"/>
              <a:gd name="connsiteX966" fmla="*/ 1321076 w 7467600"/>
              <a:gd name="connsiteY966" fmla="*/ 59722 h 6858000"/>
              <a:gd name="connsiteX967" fmla="*/ 1512579 w 7467600"/>
              <a:gd name="connsiteY967" fmla="*/ 626441 h 6858000"/>
              <a:gd name="connsiteX968" fmla="*/ 1506076 w 7467600"/>
              <a:gd name="connsiteY968" fmla="*/ 1089289 h 6858000"/>
              <a:gd name="connsiteX969" fmla="*/ 1486346 w 7467600"/>
              <a:gd name="connsiteY969" fmla="*/ 1079919 h 6858000"/>
              <a:gd name="connsiteX970" fmla="*/ 1070511 w 7467600"/>
              <a:gd name="connsiteY970" fmla="*/ 48609 h 6858000"/>
              <a:gd name="connsiteX971" fmla="*/ 1057230 w 7467600"/>
              <a:gd name="connsiteY971" fmla="*/ 0 h 6858000"/>
              <a:gd name="connsiteX972" fmla="*/ 43151 w 7467600"/>
              <a:gd name="connsiteY972" fmla="*/ 0 h 6858000"/>
              <a:gd name="connsiteX973" fmla="*/ 95283 w 7467600"/>
              <a:gd name="connsiteY973" fmla="*/ 0 h 6858000"/>
              <a:gd name="connsiteX974" fmla="*/ 300708 w 7467600"/>
              <a:gd name="connsiteY974" fmla="*/ 154571 h 6858000"/>
              <a:gd name="connsiteX975" fmla="*/ 530414 w 7467600"/>
              <a:gd name="connsiteY975" fmla="*/ 354673 h 6858000"/>
              <a:gd name="connsiteX976" fmla="*/ 333785 w 7467600"/>
              <a:gd name="connsiteY976" fmla="*/ 161564 h 6858000"/>
              <a:gd name="connsiteX977" fmla="*/ 147005 w 7467600"/>
              <a:gd name="connsiteY977" fmla="*/ 0 h 6858000"/>
              <a:gd name="connsiteX978" fmla="*/ 272509 w 7467600"/>
              <a:gd name="connsiteY978" fmla="*/ 0 h 6858000"/>
              <a:gd name="connsiteX979" fmla="*/ 326276 w 7467600"/>
              <a:gd name="connsiteY979" fmla="*/ 45847 h 6858000"/>
              <a:gd name="connsiteX980" fmla="*/ 823759 w 7467600"/>
              <a:gd name="connsiteY980" fmla="*/ 574145 h 6858000"/>
              <a:gd name="connsiteX981" fmla="*/ 811254 w 7467600"/>
              <a:gd name="connsiteY981" fmla="*/ 665546 h 6858000"/>
              <a:gd name="connsiteX982" fmla="*/ 154042 w 7467600"/>
              <a:gd name="connsiteY982" fmla="*/ 261522 h 6858000"/>
              <a:gd name="connsiteX983" fmla="*/ 13550 w 7467600"/>
              <a:gd name="connsiteY983" fmla="*/ 158423 h 6858000"/>
              <a:gd name="connsiteX984" fmla="*/ 0 w 7467600"/>
              <a:gd name="connsiteY984" fmla="*/ 146618 h 6858000"/>
              <a:gd name="connsiteX985" fmla="*/ 0 w 7467600"/>
              <a:gd name="connsiteY985" fmla="*/ 59161 h 6858000"/>
              <a:gd name="connsiteX986" fmla="*/ 45427 w 7467600"/>
              <a:gd name="connsiteY986" fmla="*/ 101078 h 6858000"/>
              <a:gd name="connsiteX987" fmla="*/ 630103 w 7467600"/>
              <a:gd name="connsiteY987" fmla="*/ 485885 h 6858000"/>
              <a:gd name="connsiteX988" fmla="*/ 532040 w 7467600"/>
              <a:gd name="connsiteY988" fmla="*/ 399359 h 6858000"/>
              <a:gd name="connsiteX989" fmla="*/ 517618 w 7467600"/>
              <a:gd name="connsiteY989" fmla="*/ 385726 h 6858000"/>
              <a:gd name="connsiteX990" fmla="*/ 285074 w 7467600"/>
              <a:gd name="connsiteY990" fmla="*/ 182755 h 6858000"/>
              <a:gd name="connsiteX991" fmla="*/ 43151 w 7467600"/>
              <a:gd name="connsiteY991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90188 w 7467600"/>
              <a:gd name="connsiteY4" fmla="*/ 6584365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271814 w 7467600"/>
              <a:gd name="connsiteY16" fmla="*/ 6684601 h 6858000"/>
              <a:gd name="connsiteX17" fmla="*/ 7392158 w 7467600"/>
              <a:gd name="connsiteY17" fmla="*/ 6771365 h 6858000"/>
              <a:gd name="connsiteX18" fmla="*/ 7467600 w 7467600"/>
              <a:gd name="connsiteY18" fmla="*/ 6805948 h 6858000"/>
              <a:gd name="connsiteX19" fmla="*/ 7467600 w 7467600"/>
              <a:gd name="connsiteY19" fmla="*/ 6831490 h 6858000"/>
              <a:gd name="connsiteX20" fmla="*/ 7410696 w 7467600"/>
              <a:gd name="connsiteY20" fmla="*/ 6803861 h 6858000"/>
              <a:gd name="connsiteX21" fmla="*/ 7088673 w 7467600"/>
              <a:gd name="connsiteY21" fmla="*/ 6610396 h 6858000"/>
              <a:gd name="connsiteX22" fmla="*/ 7090188 w 7467600"/>
              <a:gd name="connsiteY22" fmla="*/ 6584365 h 6858000"/>
              <a:gd name="connsiteX23" fmla="*/ 1019354 w 7467600"/>
              <a:gd name="connsiteY23" fmla="*/ 6315006 h 6858000"/>
              <a:gd name="connsiteX24" fmla="*/ 441046 w 7467600"/>
              <a:gd name="connsiteY24" fmla="*/ 6691153 h 6858000"/>
              <a:gd name="connsiteX25" fmla="*/ 1019354 w 7467600"/>
              <a:gd name="connsiteY25" fmla="*/ 6315006 h 6858000"/>
              <a:gd name="connsiteX26" fmla="*/ 991680 w 7467600"/>
              <a:gd name="connsiteY26" fmla="*/ 6298413 h 6858000"/>
              <a:gd name="connsiteX27" fmla="*/ 409060 w 7467600"/>
              <a:gd name="connsiteY27" fmla="*/ 6671470 h 6858000"/>
              <a:gd name="connsiteX28" fmla="*/ 991680 w 7467600"/>
              <a:gd name="connsiteY28" fmla="*/ 6298413 h 6858000"/>
              <a:gd name="connsiteX29" fmla="*/ 103333 w 7467600"/>
              <a:gd name="connsiteY29" fmla="*/ 5699602 h 6858000"/>
              <a:gd name="connsiteX30" fmla="*/ 233938 w 7467600"/>
              <a:gd name="connsiteY30" fmla="*/ 5809416 h 6858000"/>
              <a:gd name="connsiteX31" fmla="*/ 883580 w 7467600"/>
              <a:gd name="connsiteY31" fmla="*/ 6180710 h 6858000"/>
              <a:gd name="connsiteX32" fmla="*/ 487337 w 7467600"/>
              <a:gd name="connsiteY32" fmla="*/ 5950182 h 6858000"/>
              <a:gd name="connsiteX33" fmla="*/ 354051 w 7467600"/>
              <a:gd name="connsiteY33" fmla="*/ 5854912 h 6858000"/>
              <a:gd name="connsiteX34" fmla="*/ 195436 w 7467600"/>
              <a:gd name="connsiteY34" fmla="*/ 5755068 h 6858000"/>
              <a:gd name="connsiteX35" fmla="*/ 103333 w 7467600"/>
              <a:gd name="connsiteY35" fmla="*/ 5699602 h 6858000"/>
              <a:gd name="connsiteX36" fmla="*/ 5539432 w 7467600"/>
              <a:gd name="connsiteY36" fmla="*/ 5642928 h 6858000"/>
              <a:gd name="connsiteX37" fmla="*/ 5555462 w 7467600"/>
              <a:gd name="connsiteY37" fmla="*/ 5694454 h 6858000"/>
              <a:gd name="connsiteX38" fmla="*/ 5828270 w 7467600"/>
              <a:gd name="connsiteY38" fmla="*/ 6320663 h 6858000"/>
              <a:gd name="connsiteX39" fmla="*/ 5947416 w 7467600"/>
              <a:gd name="connsiteY39" fmla="*/ 6574846 h 6858000"/>
              <a:gd name="connsiteX40" fmla="*/ 5539432 w 7467600"/>
              <a:gd name="connsiteY40" fmla="*/ 5642928 h 6858000"/>
              <a:gd name="connsiteX41" fmla="*/ 51253 w 7467600"/>
              <a:gd name="connsiteY41" fmla="*/ 5631825 h 6858000"/>
              <a:gd name="connsiteX42" fmla="*/ 211622 w 7467600"/>
              <a:gd name="connsiteY42" fmla="*/ 5728803 h 6858000"/>
              <a:gd name="connsiteX43" fmla="*/ 371652 w 7467600"/>
              <a:gd name="connsiteY43" fmla="*/ 5829062 h 6858000"/>
              <a:gd name="connsiteX44" fmla="*/ 505903 w 7467600"/>
              <a:gd name="connsiteY44" fmla="*/ 5925221 h 6858000"/>
              <a:gd name="connsiteX45" fmla="*/ 899240 w 7467600"/>
              <a:gd name="connsiteY45" fmla="*/ 6153068 h 6858000"/>
              <a:gd name="connsiteX46" fmla="*/ 988114 w 7467600"/>
              <a:gd name="connsiteY46" fmla="*/ 6174204 h 6858000"/>
              <a:gd name="connsiteX47" fmla="*/ 845971 w 7467600"/>
              <a:gd name="connsiteY47" fmla="*/ 6067177 h 6858000"/>
              <a:gd name="connsiteX48" fmla="*/ 448057 w 7467600"/>
              <a:gd name="connsiteY48" fmla="*/ 5841376 h 6858000"/>
              <a:gd name="connsiteX49" fmla="*/ 51253 w 7467600"/>
              <a:gd name="connsiteY49" fmla="*/ 5631825 h 6858000"/>
              <a:gd name="connsiteX50" fmla="*/ 2606687 w 7467600"/>
              <a:gd name="connsiteY50" fmla="*/ 5630718 h 6858000"/>
              <a:gd name="connsiteX51" fmla="*/ 2645658 w 7467600"/>
              <a:gd name="connsiteY51" fmla="*/ 6640259 h 6858000"/>
              <a:gd name="connsiteX52" fmla="*/ 2606687 w 7467600"/>
              <a:gd name="connsiteY52" fmla="*/ 5630718 h 6858000"/>
              <a:gd name="connsiteX53" fmla="*/ 3642057 w 7467600"/>
              <a:gd name="connsiteY53" fmla="*/ 5573487 h 6858000"/>
              <a:gd name="connsiteX54" fmla="*/ 3632981 w 7467600"/>
              <a:gd name="connsiteY54" fmla="*/ 5579437 h 6858000"/>
              <a:gd name="connsiteX55" fmla="*/ 3382436 w 7467600"/>
              <a:gd name="connsiteY55" fmla="*/ 5952726 h 6858000"/>
              <a:gd name="connsiteX56" fmla="*/ 3191929 w 7467600"/>
              <a:gd name="connsiteY56" fmla="*/ 6662669 h 6858000"/>
              <a:gd name="connsiteX57" fmla="*/ 3369898 w 7467600"/>
              <a:gd name="connsiteY57" fmla="*/ 6081771 h 6858000"/>
              <a:gd name="connsiteX58" fmla="*/ 3642057 w 7467600"/>
              <a:gd name="connsiteY58" fmla="*/ 5573487 h 6858000"/>
              <a:gd name="connsiteX59" fmla="*/ 2650666 w 7467600"/>
              <a:gd name="connsiteY59" fmla="*/ 5530686 h 6858000"/>
              <a:gd name="connsiteX60" fmla="*/ 2650249 w 7467600"/>
              <a:gd name="connsiteY60" fmla="*/ 5532101 h 6858000"/>
              <a:gd name="connsiteX61" fmla="*/ 2663808 w 7467600"/>
              <a:gd name="connsiteY61" fmla="*/ 6535215 h 6858000"/>
              <a:gd name="connsiteX62" fmla="*/ 2665418 w 7467600"/>
              <a:gd name="connsiteY62" fmla="*/ 6132756 h 6858000"/>
              <a:gd name="connsiteX63" fmla="*/ 2650666 w 7467600"/>
              <a:gd name="connsiteY63" fmla="*/ 5530686 h 6858000"/>
              <a:gd name="connsiteX64" fmla="*/ 2680277 w 7467600"/>
              <a:gd name="connsiteY64" fmla="*/ 5479204 h 6858000"/>
              <a:gd name="connsiteX65" fmla="*/ 2678972 w 7467600"/>
              <a:gd name="connsiteY65" fmla="*/ 5481582 h 6858000"/>
              <a:gd name="connsiteX66" fmla="*/ 2696666 w 7467600"/>
              <a:gd name="connsiteY66" fmla="*/ 6133836 h 6858000"/>
              <a:gd name="connsiteX67" fmla="*/ 2695769 w 7467600"/>
              <a:gd name="connsiteY67" fmla="*/ 6390955 h 6858000"/>
              <a:gd name="connsiteX68" fmla="*/ 2739893 w 7467600"/>
              <a:gd name="connsiteY68" fmla="*/ 6108357 h 6858000"/>
              <a:gd name="connsiteX69" fmla="*/ 2680277 w 7467600"/>
              <a:gd name="connsiteY69" fmla="*/ 5479204 h 6858000"/>
              <a:gd name="connsiteX70" fmla="*/ 1132195 w 7467600"/>
              <a:gd name="connsiteY70" fmla="*/ 5467980 h 6858000"/>
              <a:gd name="connsiteX71" fmla="*/ 1679056 w 7467600"/>
              <a:gd name="connsiteY71" fmla="*/ 5516907 h 6858000"/>
              <a:gd name="connsiteX72" fmla="*/ 2128648 w 7467600"/>
              <a:gd name="connsiteY72" fmla="*/ 5474249 h 6858000"/>
              <a:gd name="connsiteX73" fmla="*/ 1825619 w 7467600"/>
              <a:gd name="connsiteY73" fmla="*/ 5478447 h 6858000"/>
              <a:gd name="connsiteX74" fmla="*/ 1737798 w 7467600"/>
              <a:gd name="connsiteY74" fmla="*/ 5483353 h 6858000"/>
              <a:gd name="connsiteX75" fmla="*/ 1132195 w 7467600"/>
              <a:gd name="connsiteY75" fmla="*/ 5467980 h 6858000"/>
              <a:gd name="connsiteX76" fmla="*/ 6861797 w 7467600"/>
              <a:gd name="connsiteY76" fmla="*/ 5419899 h 6858000"/>
              <a:gd name="connsiteX77" fmla="*/ 6879594 w 7467600"/>
              <a:gd name="connsiteY77" fmla="*/ 5424547 h 6858000"/>
              <a:gd name="connsiteX78" fmla="*/ 7379510 w 7467600"/>
              <a:gd name="connsiteY78" fmla="*/ 5755454 h 6858000"/>
              <a:gd name="connsiteX79" fmla="*/ 7467600 w 7467600"/>
              <a:gd name="connsiteY79" fmla="*/ 5845526 h 6858000"/>
              <a:gd name="connsiteX80" fmla="*/ 7467600 w 7467600"/>
              <a:gd name="connsiteY80" fmla="*/ 5925131 h 6858000"/>
              <a:gd name="connsiteX81" fmla="*/ 7271900 w 7467600"/>
              <a:gd name="connsiteY81" fmla="*/ 5734551 h 6858000"/>
              <a:gd name="connsiteX82" fmla="*/ 7015907 w 7467600"/>
              <a:gd name="connsiteY82" fmla="*/ 5541548 h 6858000"/>
              <a:gd name="connsiteX83" fmla="*/ 7259646 w 7467600"/>
              <a:gd name="connsiteY83" fmla="*/ 5765985 h 6858000"/>
              <a:gd name="connsiteX84" fmla="*/ 7467600 w 7467600"/>
              <a:gd name="connsiteY84" fmla="*/ 5971257 h 6858000"/>
              <a:gd name="connsiteX85" fmla="*/ 7467600 w 7467600"/>
              <a:gd name="connsiteY85" fmla="*/ 6012219 h 6858000"/>
              <a:gd name="connsiteX86" fmla="*/ 7240170 w 7467600"/>
              <a:gd name="connsiteY86" fmla="*/ 5787985 h 6858000"/>
              <a:gd name="connsiteX87" fmla="*/ 6946849 w 7467600"/>
              <a:gd name="connsiteY87" fmla="*/ 5523271 h 6858000"/>
              <a:gd name="connsiteX88" fmla="*/ 6946972 w 7467600"/>
              <a:gd name="connsiteY88" fmla="*/ 5526491 h 6858000"/>
              <a:gd name="connsiteX89" fmla="*/ 7105827 w 7467600"/>
              <a:gd name="connsiteY89" fmla="*/ 5718700 h 6858000"/>
              <a:gd name="connsiteX90" fmla="*/ 7126431 w 7467600"/>
              <a:gd name="connsiteY90" fmla="*/ 5737872 h 6858000"/>
              <a:gd name="connsiteX91" fmla="*/ 7356878 w 7467600"/>
              <a:gd name="connsiteY91" fmla="*/ 5981332 h 6858000"/>
              <a:gd name="connsiteX92" fmla="*/ 7467600 w 7467600"/>
              <a:gd name="connsiteY92" fmla="*/ 6117703 h 6858000"/>
              <a:gd name="connsiteX93" fmla="*/ 7467600 w 7467600"/>
              <a:gd name="connsiteY93" fmla="*/ 6163634 h 6858000"/>
              <a:gd name="connsiteX94" fmla="*/ 7403637 w 7467600"/>
              <a:gd name="connsiteY94" fmla="*/ 6083957 h 6858000"/>
              <a:gd name="connsiteX95" fmla="*/ 7254615 w 7467600"/>
              <a:gd name="connsiteY95" fmla="*/ 5911918 h 6858000"/>
              <a:gd name="connsiteX96" fmla="*/ 7312589 w 7467600"/>
              <a:gd name="connsiteY96" fmla="*/ 5982309 h 6858000"/>
              <a:gd name="connsiteX97" fmla="*/ 7448321 w 7467600"/>
              <a:gd name="connsiteY97" fmla="*/ 6190991 h 6858000"/>
              <a:gd name="connsiteX98" fmla="*/ 7467600 w 7467600"/>
              <a:gd name="connsiteY98" fmla="*/ 6221686 h 6858000"/>
              <a:gd name="connsiteX99" fmla="*/ 7467600 w 7467600"/>
              <a:gd name="connsiteY99" fmla="*/ 6334256 h 6858000"/>
              <a:gd name="connsiteX100" fmla="*/ 7454976 w 7467600"/>
              <a:gd name="connsiteY100" fmla="*/ 6318297 h 6858000"/>
              <a:gd name="connsiteX101" fmla="*/ 7042773 w 7467600"/>
              <a:gd name="connsiteY101" fmla="*/ 5734011 h 6858000"/>
              <a:gd name="connsiteX102" fmla="*/ 6844835 w 7467600"/>
              <a:gd name="connsiteY102" fmla="*/ 5424988 h 6858000"/>
              <a:gd name="connsiteX103" fmla="*/ 6861797 w 7467600"/>
              <a:gd name="connsiteY103" fmla="*/ 5419899 h 6858000"/>
              <a:gd name="connsiteX104" fmla="*/ 1456157 w 7467600"/>
              <a:gd name="connsiteY104" fmla="*/ 5371404 h 6858000"/>
              <a:gd name="connsiteX105" fmla="*/ 1244432 w 7467600"/>
              <a:gd name="connsiteY105" fmla="*/ 5385601 h 6858000"/>
              <a:gd name="connsiteX106" fmla="*/ 973990 w 7467600"/>
              <a:gd name="connsiteY106" fmla="*/ 5424940 h 6858000"/>
              <a:gd name="connsiteX107" fmla="*/ 1103809 w 7467600"/>
              <a:gd name="connsiteY107" fmla="*/ 5433720 h 6858000"/>
              <a:gd name="connsiteX108" fmla="*/ 1123454 w 7467600"/>
              <a:gd name="connsiteY108" fmla="*/ 5435727 h 6858000"/>
              <a:gd name="connsiteX109" fmla="*/ 1737017 w 7467600"/>
              <a:gd name="connsiteY109" fmla="*/ 5452183 h 6858000"/>
              <a:gd name="connsiteX110" fmla="*/ 1824397 w 7467600"/>
              <a:gd name="connsiteY110" fmla="*/ 5447757 h 6858000"/>
              <a:gd name="connsiteX111" fmla="*/ 2070059 w 7467600"/>
              <a:gd name="connsiteY111" fmla="*/ 5441660 h 6858000"/>
              <a:gd name="connsiteX112" fmla="*/ 1456157 w 7467600"/>
              <a:gd name="connsiteY112" fmla="*/ 5371404 h 6858000"/>
              <a:gd name="connsiteX113" fmla="*/ 4988186 w 7467600"/>
              <a:gd name="connsiteY113" fmla="*/ 5216467 h 6858000"/>
              <a:gd name="connsiteX114" fmla="*/ 4777334 w 7467600"/>
              <a:gd name="connsiteY114" fmla="*/ 5406072 h 6858000"/>
              <a:gd name="connsiteX115" fmla="*/ 4718341 w 7467600"/>
              <a:gd name="connsiteY115" fmla="*/ 5468043 h 6858000"/>
              <a:gd name="connsiteX116" fmla="*/ 4604655 w 7467600"/>
              <a:gd name="connsiteY116" fmla="*/ 5583434 h 6858000"/>
              <a:gd name="connsiteX117" fmla="*/ 4565074 w 7467600"/>
              <a:gd name="connsiteY117" fmla="*/ 5618550 h 6858000"/>
              <a:gd name="connsiteX118" fmla="*/ 4988186 w 7467600"/>
              <a:gd name="connsiteY118" fmla="*/ 5216467 h 6858000"/>
              <a:gd name="connsiteX119" fmla="*/ 4978032 w 7467600"/>
              <a:gd name="connsiteY119" fmla="*/ 5183809 h 6858000"/>
              <a:gd name="connsiteX120" fmla="*/ 4463413 w 7467600"/>
              <a:gd name="connsiteY120" fmla="*/ 5615162 h 6858000"/>
              <a:gd name="connsiteX121" fmla="*/ 4358134 w 7467600"/>
              <a:gd name="connsiteY121" fmla="*/ 5742791 h 6858000"/>
              <a:gd name="connsiteX122" fmla="*/ 4376219 w 7467600"/>
              <a:gd name="connsiteY122" fmla="*/ 5729027 h 6858000"/>
              <a:gd name="connsiteX123" fmla="*/ 4582340 w 7467600"/>
              <a:gd name="connsiteY123" fmla="*/ 5561037 h 6858000"/>
              <a:gd name="connsiteX124" fmla="*/ 4694684 w 7467600"/>
              <a:gd name="connsiteY124" fmla="*/ 5447098 h 6858000"/>
              <a:gd name="connsiteX125" fmla="*/ 4754123 w 7467600"/>
              <a:gd name="connsiteY125" fmla="*/ 5384643 h 6858000"/>
              <a:gd name="connsiteX126" fmla="*/ 4978032 w 7467600"/>
              <a:gd name="connsiteY126" fmla="*/ 5183809 h 6858000"/>
              <a:gd name="connsiteX127" fmla="*/ 7312201 w 7467600"/>
              <a:gd name="connsiteY127" fmla="*/ 5128278 h 6858000"/>
              <a:gd name="connsiteX128" fmla="*/ 7450656 w 7467600"/>
              <a:gd name="connsiteY128" fmla="*/ 5134750 h 6858000"/>
              <a:gd name="connsiteX129" fmla="*/ 7467600 w 7467600"/>
              <a:gd name="connsiteY129" fmla="*/ 5142496 h 6858000"/>
              <a:gd name="connsiteX130" fmla="*/ 7467600 w 7467600"/>
              <a:gd name="connsiteY130" fmla="*/ 5158623 h 6858000"/>
              <a:gd name="connsiteX131" fmla="*/ 7427076 w 7467600"/>
              <a:gd name="connsiteY131" fmla="*/ 5142684 h 6858000"/>
              <a:gd name="connsiteX132" fmla="*/ 7467600 w 7467600"/>
              <a:gd name="connsiteY132" fmla="*/ 5164774 h 6858000"/>
              <a:gd name="connsiteX133" fmla="*/ 7467600 w 7467600"/>
              <a:gd name="connsiteY133" fmla="*/ 5199146 h 6858000"/>
              <a:gd name="connsiteX134" fmla="*/ 7312201 w 7467600"/>
              <a:gd name="connsiteY134" fmla="*/ 5128278 h 6858000"/>
              <a:gd name="connsiteX135" fmla="*/ 1903353 w 7467600"/>
              <a:gd name="connsiteY135" fmla="*/ 5044827 h 6858000"/>
              <a:gd name="connsiteX136" fmla="*/ 1936931 w 7467600"/>
              <a:gd name="connsiteY136" fmla="*/ 5093954 h 6858000"/>
              <a:gd name="connsiteX137" fmla="*/ 2195868 w 7467600"/>
              <a:gd name="connsiteY137" fmla="*/ 5396574 h 6858000"/>
              <a:gd name="connsiteX138" fmla="*/ 2088852 w 7467600"/>
              <a:gd name="connsiteY138" fmla="*/ 5166123 h 6858000"/>
              <a:gd name="connsiteX139" fmla="*/ 1958241 w 7467600"/>
              <a:gd name="connsiteY139" fmla="*/ 5067955 h 6858000"/>
              <a:gd name="connsiteX140" fmla="*/ 1903353 w 7467600"/>
              <a:gd name="connsiteY140" fmla="*/ 5044827 h 6858000"/>
              <a:gd name="connsiteX141" fmla="*/ 1979378 w 7467600"/>
              <a:gd name="connsiteY141" fmla="*/ 4769504 h 6858000"/>
              <a:gd name="connsiteX142" fmla="*/ 2882120 w 7467600"/>
              <a:gd name="connsiteY142" fmla="*/ 5064547 h 6858000"/>
              <a:gd name="connsiteX143" fmla="*/ 2793103 w 7467600"/>
              <a:gd name="connsiteY143" fmla="*/ 5039699 h 6858000"/>
              <a:gd name="connsiteX144" fmla="*/ 2770041 w 7467600"/>
              <a:gd name="connsiteY144" fmla="*/ 5033634 h 6858000"/>
              <a:gd name="connsiteX145" fmla="*/ 1979378 w 7467600"/>
              <a:gd name="connsiteY145" fmla="*/ 4769504 h 6858000"/>
              <a:gd name="connsiteX146" fmla="*/ 1927410 w 7467600"/>
              <a:gd name="connsiteY146" fmla="*/ 4716164 h 6858000"/>
              <a:gd name="connsiteX147" fmla="*/ 1959587 w 7467600"/>
              <a:gd name="connsiteY147" fmla="*/ 4728849 h 6858000"/>
              <a:gd name="connsiteX148" fmla="*/ 2777707 w 7467600"/>
              <a:gd name="connsiteY148" fmla="*/ 5003991 h 6858000"/>
              <a:gd name="connsiteX149" fmla="*/ 2800768 w 7467600"/>
              <a:gd name="connsiteY149" fmla="*/ 5010056 h 6858000"/>
              <a:gd name="connsiteX150" fmla="*/ 2879408 w 7467600"/>
              <a:gd name="connsiteY150" fmla="*/ 5031590 h 6858000"/>
              <a:gd name="connsiteX151" fmla="*/ 2862295 w 7467600"/>
              <a:gd name="connsiteY151" fmla="*/ 5022958 h 6858000"/>
              <a:gd name="connsiteX152" fmla="*/ 2813343 w 7467600"/>
              <a:gd name="connsiteY152" fmla="*/ 4998369 h 6858000"/>
              <a:gd name="connsiteX153" fmla="*/ 2646245 w 7467600"/>
              <a:gd name="connsiteY153" fmla="*/ 4930999 h 6858000"/>
              <a:gd name="connsiteX154" fmla="*/ 1999243 w 7467600"/>
              <a:gd name="connsiteY154" fmla="*/ 4730524 h 6858000"/>
              <a:gd name="connsiteX155" fmla="*/ 1979527 w 7467600"/>
              <a:gd name="connsiteY155" fmla="*/ 4726651 h 6858000"/>
              <a:gd name="connsiteX156" fmla="*/ 1927410 w 7467600"/>
              <a:gd name="connsiteY156" fmla="*/ 4716164 h 6858000"/>
              <a:gd name="connsiteX157" fmla="*/ 1997014 w 7467600"/>
              <a:gd name="connsiteY157" fmla="*/ 4698007 h 6858000"/>
              <a:gd name="connsiteX158" fmla="*/ 2005458 w 7467600"/>
              <a:gd name="connsiteY158" fmla="*/ 4699540 h 6858000"/>
              <a:gd name="connsiteX159" fmla="*/ 2657186 w 7467600"/>
              <a:gd name="connsiteY159" fmla="*/ 4901687 h 6858000"/>
              <a:gd name="connsiteX160" fmla="*/ 2826662 w 7467600"/>
              <a:gd name="connsiteY160" fmla="*/ 4970362 h 6858000"/>
              <a:gd name="connsiteX161" fmla="*/ 2876100 w 7467600"/>
              <a:gd name="connsiteY161" fmla="*/ 4995397 h 6858000"/>
              <a:gd name="connsiteX162" fmla="*/ 3042600 w 7467600"/>
              <a:gd name="connsiteY162" fmla="*/ 5059532 h 6858000"/>
              <a:gd name="connsiteX163" fmla="*/ 1997014 w 7467600"/>
              <a:gd name="connsiteY163" fmla="*/ 4698007 h 6858000"/>
              <a:gd name="connsiteX164" fmla="*/ 2305292 w 7467600"/>
              <a:gd name="connsiteY164" fmla="*/ 4219492 h 6858000"/>
              <a:gd name="connsiteX165" fmla="*/ 3360922 w 7467600"/>
              <a:gd name="connsiteY165" fmla="*/ 4529373 h 6858000"/>
              <a:gd name="connsiteX166" fmla="*/ 3492420 w 7467600"/>
              <a:gd name="connsiteY166" fmla="*/ 4510145 h 6858000"/>
              <a:gd name="connsiteX167" fmla="*/ 3364086 w 7467600"/>
              <a:gd name="connsiteY167" fmla="*/ 4480340 h 6858000"/>
              <a:gd name="connsiteX168" fmla="*/ 3225818 w 7467600"/>
              <a:gd name="connsiteY168" fmla="*/ 4411822 h 6858000"/>
              <a:gd name="connsiteX169" fmla="*/ 3129696 w 7467600"/>
              <a:gd name="connsiteY169" fmla="*/ 4360704 h 6858000"/>
              <a:gd name="connsiteX170" fmla="*/ 2814545 w 7467600"/>
              <a:gd name="connsiteY170" fmla="*/ 4282955 h 6858000"/>
              <a:gd name="connsiteX171" fmla="*/ 2305292 w 7467600"/>
              <a:gd name="connsiteY171" fmla="*/ 4219492 h 6858000"/>
              <a:gd name="connsiteX172" fmla="*/ 2626982 w 7467600"/>
              <a:gd name="connsiteY172" fmla="*/ 4206450 h 6858000"/>
              <a:gd name="connsiteX173" fmla="*/ 2490617 w 7467600"/>
              <a:gd name="connsiteY173" fmla="*/ 4206951 h 6858000"/>
              <a:gd name="connsiteX174" fmla="*/ 2819869 w 7467600"/>
              <a:gd name="connsiteY174" fmla="*/ 4252936 h 6858000"/>
              <a:gd name="connsiteX175" fmla="*/ 3143018 w 7467600"/>
              <a:gd name="connsiteY175" fmla="*/ 4332698 h 6858000"/>
              <a:gd name="connsiteX176" fmla="*/ 3241520 w 7467600"/>
              <a:gd name="connsiteY176" fmla="*/ 4385112 h 6858000"/>
              <a:gd name="connsiteX177" fmla="*/ 3374575 w 7467600"/>
              <a:gd name="connsiteY177" fmla="*/ 4451517 h 6858000"/>
              <a:gd name="connsiteX178" fmla="*/ 3505221 w 7467600"/>
              <a:gd name="connsiteY178" fmla="*/ 4480757 h 6858000"/>
              <a:gd name="connsiteX179" fmla="*/ 2626982 w 7467600"/>
              <a:gd name="connsiteY179" fmla="*/ 4206450 h 6858000"/>
              <a:gd name="connsiteX180" fmla="*/ 1310106 w 7467600"/>
              <a:gd name="connsiteY180" fmla="*/ 3943217 h 6858000"/>
              <a:gd name="connsiteX181" fmla="*/ 854994 w 7467600"/>
              <a:gd name="connsiteY181" fmla="*/ 4399136 h 6858000"/>
              <a:gd name="connsiteX182" fmla="*/ 742462 w 7467600"/>
              <a:gd name="connsiteY182" fmla="*/ 4594648 h 6858000"/>
              <a:gd name="connsiteX183" fmla="*/ 820602 w 7467600"/>
              <a:gd name="connsiteY183" fmla="*/ 4485915 h 6858000"/>
              <a:gd name="connsiteX184" fmla="*/ 878295 w 7467600"/>
              <a:gd name="connsiteY184" fmla="*/ 4403594 h 6858000"/>
              <a:gd name="connsiteX185" fmla="*/ 1240607 w 7467600"/>
              <a:gd name="connsiteY185" fmla="*/ 4010401 h 6858000"/>
              <a:gd name="connsiteX186" fmla="*/ 1310106 w 7467600"/>
              <a:gd name="connsiteY186" fmla="*/ 3943217 h 6858000"/>
              <a:gd name="connsiteX187" fmla="*/ 1423113 w 7467600"/>
              <a:gd name="connsiteY187" fmla="*/ 3874565 h 6858000"/>
              <a:gd name="connsiteX188" fmla="*/ 1260565 w 7467600"/>
              <a:gd name="connsiteY188" fmla="*/ 4031982 h 6858000"/>
              <a:gd name="connsiteX189" fmla="*/ 901900 w 7467600"/>
              <a:gd name="connsiteY189" fmla="*/ 4421236 h 6858000"/>
              <a:gd name="connsiteX190" fmla="*/ 845044 w 7467600"/>
              <a:gd name="connsiteY190" fmla="*/ 4502436 h 6858000"/>
              <a:gd name="connsiteX191" fmla="*/ 685926 w 7467600"/>
              <a:gd name="connsiteY191" fmla="*/ 4703069 h 6858000"/>
              <a:gd name="connsiteX192" fmla="*/ 684248 w 7467600"/>
              <a:gd name="connsiteY192" fmla="*/ 4706721 h 6858000"/>
              <a:gd name="connsiteX193" fmla="*/ 1423113 w 7467600"/>
              <a:gd name="connsiteY193" fmla="*/ 3874565 h 6858000"/>
              <a:gd name="connsiteX194" fmla="*/ 3316479 w 7467600"/>
              <a:gd name="connsiteY194" fmla="*/ 3872136 h 6858000"/>
              <a:gd name="connsiteX195" fmla="*/ 3546806 w 7467600"/>
              <a:gd name="connsiteY195" fmla="*/ 4356139 h 6858000"/>
              <a:gd name="connsiteX196" fmla="*/ 3364433 w 7467600"/>
              <a:gd name="connsiteY196" fmla="*/ 3953121 h 6858000"/>
              <a:gd name="connsiteX197" fmla="*/ 3316479 w 7467600"/>
              <a:gd name="connsiteY197" fmla="*/ 3872136 h 6858000"/>
              <a:gd name="connsiteX198" fmla="*/ 3291335 w 7467600"/>
              <a:gd name="connsiteY198" fmla="*/ 3767420 h 6858000"/>
              <a:gd name="connsiteX199" fmla="*/ 3390805 w 7467600"/>
              <a:gd name="connsiteY199" fmla="*/ 3937163 h 6858000"/>
              <a:gd name="connsiteX200" fmla="*/ 3579062 w 7467600"/>
              <a:gd name="connsiteY200" fmla="*/ 4359040 h 6858000"/>
              <a:gd name="connsiteX201" fmla="*/ 3467355 w 7467600"/>
              <a:gd name="connsiteY201" fmla="*/ 3988130 h 6858000"/>
              <a:gd name="connsiteX202" fmla="*/ 3310753 w 7467600"/>
              <a:gd name="connsiteY202" fmla="*/ 3787140 h 6858000"/>
              <a:gd name="connsiteX203" fmla="*/ 3291335 w 7467600"/>
              <a:gd name="connsiteY203" fmla="*/ 3767420 h 6858000"/>
              <a:gd name="connsiteX204" fmla="*/ 1635889 w 7467600"/>
              <a:gd name="connsiteY204" fmla="*/ 3709494 h 6858000"/>
              <a:gd name="connsiteX205" fmla="*/ 1634800 w 7467600"/>
              <a:gd name="connsiteY205" fmla="*/ 3731111 h 6858000"/>
              <a:gd name="connsiteX206" fmla="*/ 1635889 w 7467600"/>
              <a:gd name="connsiteY206" fmla="*/ 3709494 h 6858000"/>
              <a:gd name="connsiteX207" fmla="*/ 1510397 w 7467600"/>
              <a:gd name="connsiteY207" fmla="*/ 3684705 h 6858000"/>
              <a:gd name="connsiteX208" fmla="*/ 1146550 w 7467600"/>
              <a:gd name="connsiteY208" fmla="*/ 3802012 h 6858000"/>
              <a:gd name="connsiteX209" fmla="*/ 698834 w 7467600"/>
              <a:gd name="connsiteY209" fmla="*/ 3952272 h 6858000"/>
              <a:gd name="connsiteX210" fmla="*/ 34256 w 7467600"/>
              <a:gd name="connsiteY210" fmla="*/ 4347603 h 6858000"/>
              <a:gd name="connsiteX211" fmla="*/ 527241 w 7467600"/>
              <a:gd name="connsiteY211" fmla="*/ 4065078 h 6858000"/>
              <a:gd name="connsiteX212" fmla="*/ 1510397 w 7467600"/>
              <a:gd name="connsiteY212" fmla="*/ 3684705 h 6858000"/>
              <a:gd name="connsiteX213" fmla="*/ 1313114 w 7467600"/>
              <a:gd name="connsiteY213" fmla="*/ 3655216 h 6858000"/>
              <a:gd name="connsiteX214" fmla="*/ 1109304 w 7467600"/>
              <a:gd name="connsiteY214" fmla="*/ 3669030 h 6858000"/>
              <a:gd name="connsiteX215" fmla="*/ 8129 w 7467600"/>
              <a:gd name="connsiteY215" fmla="*/ 4330519 h 6858000"/>
              <a:gd name="connsiteX216" fmla="*/ 687572 w 7467600"/>
              <a:gd name="connsiteY216" fmla="*/ 3925629 h 6858000"/>
              <a:gd name="connsiteX217" fmla="*/ 1138365 w 7467600"/>
              <a:gd name="connsiteY217" fmla="*/ 3774515 h 6858000"/>
              <a:gd name="connsiteX218" fmla="*/ 1505579 w 7467600"/>
              <a:gd name="connsiteY218" fmla="*/ 3655526 h 6858000"/>
              <a:gd name="connsiteX219" fmla="*/ 1313114 w 7467600"/>
              <a:gd name="connsiteY219" fmla="*/ 3655216 h 6858000"/>
              <a:gd name="connsiteX220" fmla="*/ 3655073 w 7467600"/>
              <a:gd name="connsiteY220" fmla="*/ 3650884 h 6858000"/>
              <a:gd name="connsiteX221" fmla="*/ 3989938 w 7467600"/>
              <a:gd name="connsiteY221" fmla="*/ 3991685 h 6858000"/>
              <a:gd name="connsiteX222" fmla="*/ 4393907 w 7467600"/>
              <a:gd name="connsiteY222" fmla="*/ 4261258 h 6858000"/>
              <a:gd name="connsiteX223" fmla="*/ 4648051 w 7467600"/>
              <a:gd name="connsiteY223" fmla="*/ 4374051 h 6858000"/>
              <a:gd name="connsiteX224" fmla="*/ 4383389 w 7467600"/>
              <a:gd name="connsiteY224" fmla="*/ 4184369 h 6858000"/>
              <a:gd name="connsiteX225" fmla="*/ 4165508 w 7467600"/>
              <a:gd name="connsiteY225" fmla="*/ 4035196 h 6858000"/>
              <a:gd name="connsiteX226" fmla="*/ 4068162 w 7467600"/>
              <a:gd name="connsiteY226" fmla="*/ 3953394 h 6858000"/>
              <a:gd name="connsiteX227" fmla="*/ 3981416 w 7467600"/>
              <a:gd name="connsiteY227" fmla="*/ 3880482 h 6858000"/>
              <a:gd name="connsiteX228" fmla="*/ 3800147 w 7467600"/>
              <a:gd name="connsiteY228" fmla="*/ 3749872 h 6858000"/>
              <a:gd name="connsiteX229" fmla="*/ 3655073 w 7467600"/>
              <a:gd name="connsiteY229" fmla="*/ 3650884 h 6858000"/>
              <a:gd name="connsiteX230" fmla="*/ 3670252 w 7467600"/>
              <a:gd name="connsiteY230" fmla="*/ 3622798 h 6858000"/>
              <a:gd name="connsiteX231" fmla="*/ 3817258 w 7467600"/>
              <a:gd name="connsiteY231" fmla="*/ 3723577 h 6858000"/>
              <a:gd name="connsiteX232" fmla="*/ 4000461 w 7467600"/>
              <a:gd name="connsiteY232" fmla="*/ 3855966 h 6858000"/>
              <a:gd name="connsiteX233" fmla="*/ 4088180 w 7467600"/>
              <a:gd name="connsiteY233" fmla="*/ 3929774 h 6858000"/>
              <a:gd name="connsiteX234" fmla="*/ 4184555 w 7467600"/>
              <a:gd name="connsiteY234" fmla="*/ 4010683 h 6858000"/>
              <a:gd name="connsiteX235" fmla="*/ 4399563 w 7467600"/>
              <a:gd name="connsiteY235" fmla="*/ 4158106 h 6858000"/>
              <a:gd name="connsiteX236" fmla="*/ 4684469 w 7467600"/>
              <a:gd name="connsiteY236" fmla="*/ 4364680 h 6858000"/>
              <a:gd name="connsiteX237" fmla="*/ 4690271 w 7467600"/>
              <a:gd name="connsiteY237" fmla="*/ 4370034 h 6858000"/>
              <a:gd name="connsiteX238" fmla="*/ 4136093 w 7467600"/>
              <a:gd name="connsiteY238" fmla="*/ 3858466 h 6858000"/>
              <a:gd name="connsiteX239" fmla="*/ 3670252 w 7467600"/>
              <a:gd name="connsiteY239" fmla="*/ 3622798 h 6858000"/>
              <a:gd name="connsiteX240" fmla="*/ 4440129 w 7467600"/>
              <a:gd name="connsiteY240" fmla="*/ 3448571 h 6858000"/>
              <a:gd name="connsiteX241" fmla="*/ 4856525 w 7467600"/>
              <a:gd name="connsiteY241" fmla="*/ 3915351 h 6858000"/>
              <a:gd name="connsiteX242" fmla="*/ 5059055 w 7467600"/>
              <a:gd name="connsiteY242" fmla="*/ 4108918 h 6858000"/>
              <a:gd name="connsiteX243" fmla="*/ 5290070 w 7467600"/>
              <a:gd name="connsiteY243" fmla="*/ 4263619 h 6858000"/>
              <a:gd name="connsiteX244" fmla="*/ 4834991 w 7467600"/>
              <a:gd name="connsiteY244" fmla="*/ 3830985 h 6858000"/>
              <a:gd name="connsiteX245" fmla="*/ 4440129 w 7467600"/>
              <a:gd name="connsiteY245" fmla="*/ 3448571 h 6858000"/>
              <a:gd name="connsiteX246" fmla="*/ 4441737 w 7467600"/>
              <a:gd name="connsiteY246" fmla="*/ 3399734 h 6858000"/>
              <a:gd name="connsiteX247" fmla="*/ 4431236 w 7467600"/>
              <a:gd name="connsiteY247" fmla="*/ 3400954 h 6858000"/>
              <a:gd name="connsiteX248" fmla="*/ 4557150 w 7467600"/>
              <a:gd name="connsiteY248" fmla="*/ 3510023 h 6858000"/>
              <a:gd name="connsiteX249" fmla="*/ 4856936 w 7467600"/>
              <a:gd name="connsiteY249" fmla="*/ 3809146 h 6858000"/>
              <a:gd name="connsiteX250" fmla="*/ 5111996 w 7467600"/>
              <a:gd name="connsiteY250" fmla="*/ 4065759 h 6858000"/>
              <a:gd name="connsiteX251" fmla="*/ 5388878 w 7467600"/>
              <a:gd name="connsiteY251" fmla="*/ 4300185 h 6858000"/>
              <a:gd name="connsiteX252" fmla="*/ 5425556 w 7467600"/>
              <a:gd name="connsiteY252" fmla="*/ 4308967 h 6858000"/>
              <a:gd name="connsiteX253" fmla="*/ 4943646 w 7467600"/>
              <a:gd name="connsiteY253" fmla="*/ 3822916 h 6858000"/>
              <a:gd name="connsiteX254" fmla="*/ 4594837 w 7467600"/>
              <a:gd name="connsiteY254" fmla="*/ 3532274 h 6858000"/>
              <a:gd name="connsiteX255" fmla="*/ 4441737 w 7467600"/>
              <a:gd name="connsiteY255" fmla="*/ 3399734 h 6858000"/>
              <a:gd name="connsiteX256" fmla="*/ 5425834 w 7467600"/>
              <a:gd name="connsiteY256" fmla="*/ 3162785 h 6858000"/>
              <a:gd name="connsiteX257" fmla="*/ 5401644 w 7467600"/>
              <a:gd name="connsiteY257" fmla="*/ 3617847 h 6858000"/>
              <a:gd name="connsiteX258" fmla="*/ 5467256 w 7467600"/>
              <a:gd name="connsiteY258" fmla="*/ 4175494 h 6858000"/>
              <a:gd name="connsiteX259" fmla="*/ 5448069 w 7467600"/>
              <a:gd name="connsiteY259" fmla="*/ 3567554 h 6858000"/>
              <a:gd name="connsiteX260" fmla="*/ 5425834 w 7467600"/>
              <a:gd name="connsiteY260" fmla="*/ 3162785 h 6858000"/>
              <a:gd name="connsiteX261" fmla="*/ 1318687 w 7467600"/>
              <a:gd name="connsiteY261" fmla="*/ 3113840 h 6858000"/>
              <a:gd name="connsiteX262" fmla="*/ 1066793 w 7467600"/>
              <a:gd name="connsiteY262" fmla="*/ 3212171 h 6858000"/>
              <a:gd name="connsiteX263" fmla="*/ 993319 w 7467600"/>
              <a:gd name="connsiteY263" fmla="*/ 3247648 h 6858000"/>
              <a:gd name="connsiteX264" fmla="*/ 853081 w 7467600"/>
              <a:gd name="connsiteY264" fmla="*/ 3312410 h 6858000"/>
              <a:gd name="connsiteX265" fmla="*/ 805957 w 7467600"/>
              <a:gd name="connsiteY265" fmla="*/ 3330443 h 6858000"/>
              <a:gd name="connsiteX266" fmla="*/ 1318687 w 7467600"/>
              <a:gd name="connsiteY266" fmla="*/ 3113840 h 6858000"/>
              <a:gd name="connsiteX267" fmla="*/ 5453702 w 7467600"/>
              <a:gd name="connsiteY267" fmla="*/ 3090882 h 6858000"/>
              <a:gd name="connsiteX268" fmla="*/ 5480135 w 7467600"/>
              <a:gd name="connsiteY268" fmla="*/ 3565802 h 6858000"/>
              <a:gd name="connsiteX269" fmla="*/ 5499023 w 7467600"/>
              <a:gd name="connsiteY269" fmla="*/ 4166310 h 6858000"/>
              <a:gd name="connsiteX270" fmla="*/ 5547022 w 7467600"/>
              <a:gd name="connsiteY270" fmla="*/ 3607838 h 6858000"/>
              <a:gd name="connsiteX271" fmla="*/ 5515964 w 7467600"/>
              <a:gd name="connsiteY271" fmla="*/ 3378541 h 6858000"/>
              <a:gd name="connsiteX272" fmla="*/ 5453702 w 7467600"/>
              <a:gd name="connsiteY272" fmla="*/ 3090882 h 6858000"/>
              <a:gd name="connsiteX273" fmla="*/ 1238695 w 7467600"/>
              <a:gd name="connsiteY273" fmla="*/ 3076820 h 6858000"/>
              <a:gd name="connsiteX274" fmla="*/ 716371 w 7467600"/>
              <a:gd name="connsiteY274" fmla="*/ 3293249 h 6858000"/>
              <a:gd name="connsiteX275" fmla="*/ 579522 w 7467600"/>
              <a:gd name="connsiteY275" fmla="*/ 3371759 h 6858000"/>
              <a:gd name="connsiteX276" fmla="*/ 600288 w 7467600"/>
              <a:gd name="connsiteY276" fmla="*/ 3365555 h 6858000"/>
              <a:gd name="connsiteX277" fmla="*/ 840692 w 7467600"/>
              <a:gd name="connsiteY277" fmla="*/ 3284921 h 6858000"/>
              <a:gd name="connsiteX278" fmla="*/ 979248 w 7467600"/>
              <a:gd name="connsiteY278" fmla="*/ 3221003 h 6858000"/>
              <a:gd name="connsiteX279" fmla="*/ 1053282 w 7467600"/>
              <a:gd name="connsiteY279" fmla="*/ 3185247 h 6858000"/>
              <a:gd name="connsiteX280" fmla="*/ 1320603 w 7467600"/>
              <a:gd name="connsiteY280" fmla="*/ 3081281 h 6858000"/>
              <a:gd name="connsiteX281" fmla="*/ 1238695 w 7467600"/>
              <a:gd name="connsiteY281" fmla="*/ 3076820 h 6858000"/>
              <a:gd name="connsiteX282" fmla="*/ 5425627 w 7467600"/>
              <a:gd name="connsiteY282" fmla="*/ 2954192 h 6858000"/>
              <a:gd name="connsiteX283" fmla="*/ 5470770 w 7467600"/>
              <a:gd name="connsiteY283" fmla="*/ 3005435 h 6858000"/>
              <a:gd name="connsiteX284" fmla="*/ 5519779 w 7467600"/>
              <a:gd name="connsiteY284" fmla="*/ 4359223 h 6858000"/>
              <a:gd name="connsiteX285" fmla="*/ 5520293 w 7467600"/>
              <a:gd name="connsiteY285" fmla="*/ 4360602 h 6858000"/>
              <a:gd name="connsiteX286" fmla="*/ 5767221 w 7467600"/>
              <a:gd name="connsiteY286" fmla="*/ 4665564 h 6858000"/>
              <a:gd name="connsiteX287" fmla="*/ 6937169 w 7467600"/>
              <a:gd name="connsiteY287" fmla="*/ 4815941 h 6858000"/>
              <a:gd name="connsiteX288" fmla="*/ 6953922 w 7467600"/>
              <a:gd name="connsiteY288" fmla="*/ 4890068 h 6858000"/>
              <a:gd name="connsiteX289" fmla="*/ 6071359 w 7467600"/>
              <a:gd name="connsiteY289" fmla="*/ 4770770 h 6858000"/>
              <a:gd name="connsiteX290" fmla="*/ 6038839 w 7467600"/>
              <a:gd name="connsiteY290" fmla="*/ 4764474 h 6858000"/>
              <a:gd name="connsiteX291" fmla="*/ 6038706 w 7467600"/>
              <a:gd name="connsiteY291" fmla="*/ 4763847 h 6858000"/>
              <a:gd name="connsiteX292" fmla="*/ 6037784 w 7467600"/>
              <a:gd name="connsiteY292" fmla="*/ 4764270 h 6858000"/>
              <a:gd name="connsiteX293" fmla="*/ 6038839 w 7467600"/>
              <a:gd name="connsiteY293" fmla="*/ 4764474 h 6858000"/>
              <a:gd name="connsiteX294" fmla="*/ 6040338 w 7467600"/>
              <a:gd name="connsiteY294" fmla="*/ 4771418 h 6858000"/>
              <a:gd name="connsiteX295" fmla="*/ 6024488 w 7467600"/>
              <a:gd name="connsiteY295" fmla="*/ 4809903 h 6858000"/>
              <a:gd name="connsiteX296" fmla="*/ 5599771 w 7467600"/>
              <a:gd name="connsiteY296" fmla="*/ 5509652 h 6858000"/>
              <a:gd name="connsiteX297" fmla="*/ 5548843 w 7467600"/>
              <a:gd name="connsiteY297" fmla="*/ 5563845 h 6858000"/>
              <a:gd name="connsiteX298" fmla="*/ 5940952 w 7467600"/>
              <a:gd name="connsiteY298" fmla="*/ 6250028 h 6858000"/>
              <a:gd name="connsiteX299" fmla="*/ 6043441 w 7467600"/>
              <a:gd name="connsiteY299" fmla="*/ 6665847 h 6858000"/>
              <a:gd name="connsiteX300" fmla="*/ 6093432 w 7467600"/>
              <a:gd name="connsiteY300" fmla="*/ 6858000 h 6858000"/>
              <a:gd name="connsiteX301" fmla="*/ 6034344 w 7467600"/>
              <a:gd name="connsiteY301" fmla="*/ 6858000 h 6858000"/>
              <a:gd name="connsiteX302" fmla="*/ 6026679 w 7467600"/>
              <a:gd name="connsiteY302" fmla="*/ 6836959 h 6858000"/>
              <a:gd name="connsiteX303" fmla="*/ 5800441 w 7467600"/>
              <a:gd name="connsiteY303" fmla="*/ 6335286 h 6858000"/>
              <a:gd name="connsiteX304" fmla="*/ 5526562 w 7467600"/>
              <a:gd name="connsiteY304" fmla="*/ 5705388 h 6858000"/>
              <a:gd name="connsiteX305" fmla="*/ 5519640 w 7467600"/>
              <a:gd name="connsiteY305" fmla="*/ 5683774 h 6858000"/>
              <a:gd name="connsiteX306" fmla="*/ 5844559 w 7467600"/>
              <a:gd name="connsiteY306" fmla="*/ 6553349 h 6858000"/>
              <a:gd name="connsiteX307" fmla="*/ 5975994 w 7467600"/>
              <a:gd name="connsiteY307" fmla="*/ 6858000 h 6858000"/>
              <a:gd name="connsiteX308" fmla="*/ 5898547 w 7467600"/>
              <a:gd name="connsiteY308" fmla="*/ 6858000 h 6858000"/>
              <a:gd name="connsiteX309" fmla="*/ 5682041 w 7467600"/>
              <a:gd name="connsiteY309" fmla="*/ 6355860 h 6858000"/>
              <a:gd name="connsiteX310" fmla="*/ 5461758 w 7467600"/>
              <a:gd name="connsiteY310" fmla="*/ 5820220 h 6858000"/>
              <a:gd name="connsiteX311" fmla="*/ 5237282 w 7467600"/>
              <a:gd name="connsiteY311" fmla="*/ 6579086 h 6858000"/>
              <a:gd name="connsiteX312" fmla="*/ 5115009 w 7467600"/>
              <a:gd name="connsiteY312" fmla="*/ 6858000 h 6858000"/>
              <a:gd name="connsiteX313" fmla="*/ 5028074 w 7467600"/>
              <a:gd name="connsiteY313" fmla="*/ 6858000 h 6858000"/>
              <a:gd name="connsiteX314" fmla="*/ 5079508 w 7467600"/>
              <a:gd name="connsiteY314" fmla="*/ 6749074 h 6858000"/>
              <a:gd name="connsiteX315" fmla="*/ 5371846 w 7467600"/>
              <a:gd name="connsiteY315" fmla="*/ 5924413 h 6858000"/>
              <a:gd name="connsiteX316" fmla="*/ 5270512 w 7467600"/>
              <a:gd name="connsiteY316" fmla="*/ 6138975 h 6858000"/>
              <a:gd name="connsiteX317" fmla="*/ 5062409 w 7467600"/>
              <a:gd name="connsiteY317" fmla="*/ 6653544 h 6858000"/>
              <a:gd name="connsiteX318" fmla="*/ 5036628 w 7467600"/>
              <a:gd name="connsiteY318" fmla="*/ 6754247 h 6858000"/>
              <a:gd name="connsiteX319" fmla="*/ 5009112 w 7467600"/>
              <a:gd name="connsiteY319" fmla="*/ 6858000 h 6858000"/>
              <a:gd name="connsiteX320" fmla="*/ 4976679 w 7467600"/>
              <a:gd name="connsiteY320" fmla="*/ 6858000 h 6858000"/>
              <a:gd name="connsiteX321" fmla="*/ 5006537 w 7467600"/>
              <a:gd name="connsiteY321" fmla="*/ 6747068 h 6858000"/>
              <a:gd name="connsiteX322" fmla="*/ 5032723 w 7467600"/>
              <a:gd name="connsiteY322" fmla="*/ 6644957 h 6858000"/>
              <a:gd name="connsiteX323" fmla="*/ 5242949 w 7467600"/>
              <a:gd name="connsiteY323" fmla="*/ 6125175 h 6858000"/>
              <a:gd name="connsiteX324" fmla="*/ 5286321 w 7467600"/>
              <a:gd name="connsiteY324" fmla="*/ 6033555 h 6858000"/>
              <a:gd name="connsiteX325" fmla="*/ 5008210 w 7467600"/>
              <a:gd name="connsiteY325" fmla="*/ 6649194 h 6858000"/>
              <a:gd name="connsiteX326" fmla="*/ 4986321 w 7467600"/>
              <a:gd name="connsiteY326" fmla="*/ 6765687 h 6858000"/>
              <a:gd name="connsiteX327" fmla="*/ 4973474 w 7467600"/>
              <a:gd name="connsiteY327" fmla="*/ 6858000 h 6858000"/>
              <a:gd name="connsiteX328" fmla="*/ 4907178 w 7467600"/>
              <a:gd name="connsiteY328" fmla="*/ 6858000 h 6858000"/>
              <a:gd name="connsiteX329" fmla="*/ 4910810 w 7467600"/>
              <a:gd name="connsiteY329" fmla="*/ 6829660 h 6858000"/>
              <a:gd name="connsiteX330" fmla="*/ 4987461 w 7467600"/>
              <a:gd name="connsiteY330" fmla="*/ 6432994 h 6858000"/>
              <a:gd name="connsiteX331" fmla="*/ 5179262 w 7467600"/>
              <a:gd name="connsiteY331" fmla="*/ 6035044 h 6858000"/>
              <a:gd name="connsiteX332" fmla="*/ 4689678 w 7467600"/>
              <a:gd name="connsiteY332" fmla="*/ 6440241 h 6858000"/>
              <a:gd name="connsiteX333" fmla="*/ 4477543 w 7467600"/>
              <a:gd name="connsiteY333" fmla="*/ 6674836 h 6858000"/>
              <a:gd name="connsiteX334" fmla="*/ 4329957 w 7467600"/>
              <a:gd name="connsiteY334" fmla="*/ 6858000 h 6858000"/>
              <a:gd name="connsiteX335" fmla="*/ 4218595 w 7467600"/>
              <a:gd name="connsiteY335" fmla="*/ 6858000 h 6858000"/>
              <a:gd name="connsiteX336" fmla="*/ 4368888 w 7467600"/>
              <a:gd name="connsiteY336" fmla="*/ 6668412 h 6858000"/>
              <a:gd name="connsiteX337" fmla="*/ 4563091 w 7467600"/>
              <a:gd name="connsiteY337" fmla="*/ 6442508 h 6858000"/>
              <a:gd name="connsiteX338" fmla="*/ 5387324 w 7467600"/>
              <a:gd name="connsiteY338" fmla="*/ 5705830 h 6858000"/>
              <a:gd name="connsiteX339" fmla="*/ 5073620 w 7467600"/>
              <a:gd name="connsiteY339" fmla="*/ 5955437 h 6858000"/>
              <a:gd name="connsiteX340" fmla="*/ 4689789 w 7467600"/>
              <a:gd name="connsiteY340" fmla="*/ 6268382 h 6858000"/>
              <a:gd name="connsiteX341" fmla="*/ 4418722 w 7467600"/>
              <a:gd name="connsiteY341" fmla="*/ 6570886 h 6858000"/>
              <a:gd name="connsiteX342" fmla="*/ 4214944 w 7467600"/>
              <a:gd name="connsiteY342" fmla="*/ 6858000 h 6858000"/>
              <a:gd name="connsiteX343" fmla="*/ 4177898 w 7467600"/>
              <a:gd name="connsiteY343" fmla="*/ 6858000 h 6858000"/>
              <a:gd name="connsiteX344" fmla="*/ 4391597 w 7467600"/>
              <a:gd name="connsiteY344" fmla="*/ 6556370 h 6858000"/>
              <a:gd name="connsiteX345" fmla="*/ 4668889 w 7467600"/>
              <a:gd name="connsiteY345" fmla="*/ 6246399 h 6858000"/>
              <a:gd name="connsiteX346" fmla="*/ 5055427 w 7467600"/>
              <a:gd name="connsiteY346" fmla="*/ 5931476 h 6858000"/>
              <a:gd name="connsiteX347" fmla="*/ 5371814 w 7467600"/>
              <a:gd name="connsiteY347" fmla="*/ 5678975 h 6858000"/>
              <a:gd name="connsiteX348" fmla="*/ 4987918 w 7467600"/>
              <a:gd name="connsiteY348" fmla="*/ 5838701 h 6858000"/>
              <a:gd name="connsiteX349" fmla="*/ 4317146 w 7467600"/>
              <a:gd name="connsiteY349" fmla="*/ 6587716 h 6858000"/>
              <a:gd name="connsiteX350" fmla="*/ 4171627 w 7467600"/>
              <a:gd name="connsiteY350" fmla="*/ 6858000 h 6858000"/>
              <a:gd name="connsiteX351" fmla="*/ 4081585 w 7467600"/>
              <a:gd name="connsiteY351" fmla="*/ 6858000 h 6858000"/>
              <a:gd name="connsiteX352" fmla="*/ 4238603 w 7467600"/>
              <a:gd name="connsiteY352" fmla="*/ 6559341 h 6858000"/>
              <a:gd name="connsiteX353" fmla="*/ 4778333 w 7467600"/>
              <a:gd name="connsiteY353" fmla="*/ 5873626 h 6858000"/>
              <a:gd name="connsiteX354" fmla="*/ 5414185 w 7467600"/>
              <a:gd name="connsiteY354" fmla="*/ 5573882 h 6858000"/>
              <a:gd name="connsiteX355" fmla="*/ 5959648 w 7467600"/>
              <a:gd name="connsiteY355" fmla="*/ 4760797 h 6858000"/>
              <a:gd name="connsiteX356" fmla="*/ 5355019 w 7467600"/>
              <a:gd name="connsiteY356" fmla="*/ 4734672 h 6858000"/>
              <a:gd name="connsiteX357" fmla="*/ 5083565 w 7467600"/>
              <a:gd name="connsiteY357" fmla="*/ 5179121 h 6858000"/>
              <a:gd name="connsiteX358" fmla="*/ 4713577 w 7467600"/>
              <a:gd name="connsiteY358" fmla="*/ 5616803 h 6858000"/>
              <a:gd name="connsiteX359" fmla="*/ 3989559 w 7467600"/>
              <a:gd name="connsiteY359" fmla="*/ 6145945 h 6858000"/>
              <a:gd name="connsiteX360" fmla="*/ 3939824 w 7467600"/>
              <a:gd name="connsiteY360" fmla="*/ 6066900 h 6858000"/>
              <a:gd name="connsiteX361" fmla="*/ 4584537 w 7467600"/>
              <a:gd name="connsiteY361" fmla="*/ 5324826 h 6858000"/>
              <a:gd name="connsiteX362" fmla="*/ 5037105 w 7467600"/>
              <a:gd name="connsiteY362" fmla="*/ 5088765 h 6858000"/>
              <a:gd name="connsiteX363" fmla="*/ 5039930 w 7467600"/>
              <a:gd name="connsiteY363" fmla="*/ 5089585 h 6858000"/>
              <a:gd name="connsiteX364" fmla="*/ 5263764 w 7467600"/>
              <a:gd name="connsiteY364" fmla="*/ 4735525 h 6858000"/>
              <a:gd name="connsiteX365" fmla="*/ 4086300 w 7467600"/>
              <a:gd name="connsiteY365" fmla="*/ 4884599 h 6858000"/>
              <a:gd name="connsiteX366" fmla="*/ 4085485 w 7467600"/>
              <a:gd name="connsiteY366" fmla="*/ 4899070 h 6858000"/>
              <a:gd name="connsiteX367" fmla="*/ 3871915 w 7467600"/>
              <a:gd name="connsiteY367" fmla="*/ 5253645 h 6858000"/>
              <a:gd name="connsiteX368" fmla="*/ 3799374 w 7467600"/>
              <a:gd name="connsiteY368" fmla="*/ 5466127 h 6858000"/>
              <a:gd name="connsiteX369" fmla="*/ 3498850 w 7467600"/>
              <a:gd name="connsiteY369" fmla="*/ 6661888 h 6858000"/>
              <a:gd name="connsiteX370" fmla="*/ 3399216 w 7467600"/>
              <a:gd name="connsiteY370" fmla="*/ 6858000 h 6858000"/>
              <a:gd name="connsiteX371" fmla="*/ 3303688 w 7467600"/>
              <a:gd name="connsiteY371" fmla="*/ 6858000 h 6858000"/>
              <a:gd name="connsiteX372" fmla="*/ 3391774 w 7467600"/>
              <a:gd name="connsiteY372" fmla="*/ 6697181 h 6858000"/>
              <a:gd name="connsiteX373" fmla="*/ 3735540 w 7467600"/>
              <a:gd name="connsiteY373" fmla="*/ 5546923 h 6858000"/>
              <a:gd name="connsiteX374" fmla="*/ 3729438 w 7467600"/>
              <a:gd name="connsiteY374" fmla="*/ 5569058 h 6858000"/>
              <a:gd name="connsiteX375" fmla="*/ 3707782 w 7467600"/>
              <a:gd name="connsiteY375" fmla="*/ 5644908 h 6858000"/>
              <a:gd name="connsiteX376" fmla="*/ 3583827 w 7467600"/>
              <a:gd name="connsiteY376" fmla="*/ 6039215 h 6858000"/>
              <a:gd name="connsiteX377" fmla="*/ 3547861 w 7467600"/>
              <a:gd name="connsiteY377" fmla="*/ 6129609 h 6858000"/>
              <a:gd name="connsiteX378" fmla="*/ 3490905 w 7467600"/>
              <a:gd name="connsiteY378" fmla="*/ 6277660 h 6858000"/>
              <a:gd name="connsiteX379" fmla="*/ 3455859 w 7467600"/>
              <a:gd name="connsiteY379" fmla="*/ 6391301 h 6858000"/>
              <a:gd name="connsiteX380" fmla="*/ 3429112 w 7467600"/>
              <a:gd name="connsiteY380" fmla="*/ 6479469 h 6858000"/>
              <a:gd name="connsiteX381" fmla="*/ 3304862 w 7467600"/>
              <a:gd name="connsiteY381" fmla="*/ 6796476 h 6858000"/>
              <a:gd name="connsiteX382" fmla="*/ 3276071 w 7467600"/>
              <a:gd name="connsiteY382" fmla="*/ 6858000 h 6858000"/>
              <a:gd name="connsiteX383" fmla="*/ 3240805 w 7467600"/>
              <a:gd name="connsiteY383" fmla="*/ 6858000 h 6858000"/>
              <a:gd name="connsiteX384" fmla="*/ 3275917 w 7467600"/>
              <a:gd name="connsiteY384" fmla="*/ 6783192 h 6858000"/>
              <a:gd name="connsiteX385" fmla="*/ 3399358 w 7467600"/>
              <a:gd name="connsiteY385" fmla="*/ 6469011 h 6858000"/>
              <a:gd name="connsiteX386" fmla="*/ 3425650 w 7467600"/>
              <a:gd name="connsiteY386" fmla="*/ 6381333 h 6858000"/>
              <a:gd name="connsiteX387" fmla="*/ 3460661 w 7467600"/>
              <a:gd name="connsiteY387" fmla="*/ 6266763 h 6858000"/>
              <a:gd name="connsiteX388" fmla="*/ 3518021 w 7467600"/>
              <a:gd name="connsiteY388" fmla="*/ 6117298 h 6858000"/>
              <a:gd name="connsiteX389" fmla="*/ 3554035 w 7467600"/>
              <a:gd name="connsiteY389" fmla="*/ 6027832 h 6858000"/>
              <a:gd name="connsiteX390" fmla="*/ 3677174 w 7467600"/>
              <a:gd name="connsiteY390" fmla="*/ 5636351 h 6858000"/>
              <a:gd name="connsiteX391" fmla="*/ 3698819 w 7467600"/>
              <a:gd name="connsiteY391" fmla="*/ 5560503 h 6858000"/>
              <a:gd name="connsiteX392" fmla="*/ 3702094 w 7467600"/>
              <a:gd name="connsiteY392" fmla="*/ 5549194 h 6858000"/>
              <a:gd name="connsiteX393" fmla="*/ 3398355 w 7467600"/>
              <a:gd name="connsiteY393" fmla="*/ 6094603 h 6858000"/>
              <a:gd name="connsiteX394" fmla="*/ 3193941 w 7467600"/>
              <a:gd name="connsiteY394" fmla="*/ 6798775 h 6858000"/>
              <a:gd name="connsiteX395" fmla="*/ 3184140 w 7467600"/>
              <a:gd name="connsiteY395" fmla="*/ 6858000 h 6858000"/>
              <a:gd name="connsiteX396" fmla="*/ 3099978 w 7467600"/>
              <a:gd name="connsiteY396" fmla="*/ 6858000 h 6858000"/>
              <a:gd name="connsiteX397" fmla="*/ 3101556 w 7467600"/>
              <a:gd name="connsiteY397" fmla="*/ 6843337 h 6858000"/>
              <a:gd name="connsiteX398" fmla="*/ 3370162 w 7467600"/>
              <a:gd name="connsiteY398" fmla="*/ 5785550 h 6858000"/>
              <a:gd name="connsiteX399" fmla="*/ 3746477 w 7467600"/>
              <a:gd name="connsiteY399" fmla="*/ 5377889 h 6858000"/>
              <a:gd name="connsiteX400" fmla="*/ 3863399 w 7467600"/>
              <a:gd name="connsiteY400" fmla="*/ 5087257 h 6858000"/>
              <a:gd name="connsiteX401" fmla="*/ 3968712 w 7467600"/>
              <a:gd name="connsiteY401" fmla="*/ 4913989 h 6858000"/>
              <a:gd name="connsiteX402" fmla="*/ 2792390 w 7467600"/>
              <a:gd name="connsiteY402" fmla="*/ 5382974 h 6858000"/>
              <a:gd name="connsiteX403" fmla="*/ 2714982 w 7467600"/>
              <a:gd name="connsiteY403" fmla="*/ 5427051 h 6858000"/>
              <a:gd name="connsiteX404" fmla="*/ 2813361 w 7467600"/>
              <a:gd name="connsiteY404" fmla="*/ 6023912 h 6858000"/>
              <a:gd name="connsiteX405" fmla="*/ 2688430 w 7467600"/>
              <a:gd name="connsiteY405" fmla="*/ 6801564 h 6858000"/>
              <a:gd name="connsiteX406" fmla="*/ 2629626 w 7467600"/>
              <a:gd name="connsiteY406" fmla="*/ 6763394 h 6858000"/>
              <a:gd name="connsiteX407" fmla="*/ 2565328 w 7467600"/>
              <a:gd name="connsiteY407" fmla="*/ 5516399 h 6858000"/>
              <a:gd name="connsiteX408" fmla="*/ 1922999 w 7467600"/>
              <a:gd name="connsiteY408" fmla="*/ 5980343 h 6858000"/>
              <a:gd name="connsiteX409" fmla="*/ 1950261 w 7467600"/>
              <a:gd name="connsiteY409" fmla="*/ 6405858 h 6858000"/>
              <a:gd name="connsiteX410" fmla="*/ 2365554 w 7467600"/>
              <a:gd name="connsiteY410" fmla="*/ 6759107 h 6858000"/>
              <a:gd name="connsiteX411" fmla="*/ 2424142 w 7467600"/>
              <a:gd name="connsiteY411" fmla="*/ 6858000 h 6858000"/>
              <a:gd name="connsiteX412" fmla="*/ 2395994 w 7467600"/>
              <a:gd name="connsiteY412" fmla="*/ 6858000 h 6858000"/>
              <a:gd name="connsiteX413" fmla="*/ 2392863 w 7467600"/>
              <a:gd name="connsiteY413" fmla="*/ 6852964 h 6858000"/>
              <a:gd name="connsiteX414" fmla="*/ 2017589 w 7467600"/>
              <a:gd name="connsiteY414" fmla="*/ 6493982 h 6858000"/>
              <a:gd name="connsiteX415" fmla="*/ 2147336 w 7467600"/>
              <a:gd name="connsiteY415" fmla="*/ 6594052 h 6858000"/>
              <a:gd name="connsiteX416" fmla="*/ 2207047 w 7467600"/>
              <a:gd name="connsiteY416" fmla="*/ 6654540 h 6858000"/>
              <a:gd name="connsiteX417" fmla="*/ 2299106 w 7467600"/>
              <a:gd name="connsiteY417" fmla="*/ 6778931 h 6858000"/>
              <a:gd name="connsiteX418" fmla="*/ 2314430 w 7467600"/>
              <a:gd name="connsiteY418" fmla="*/ 6801144 h 6858000"/>
              <a:gd name="connsiteX419" fmla="*/ 2352406 w 7467600"/>
              <a:gd name="connsiteY419" fmla="*/ 6858000 h 6858000"/>
              <a:gd name="connsiteX420" fmla="*/ 2314492 w 7467600"/>
              <a:gd name="connsiteY420" fmla="*/ 6858000 h 6858000"/>
              <a:gd name="connsiteX421" fmla="*/ 2288095 w 7467600"/>
              <a:gd name="connsiteY421" fmla="*/ 6818030 h 6858000"/>
              <a:gd name="connsiteX422" fmla="*/ 2272768 w 7467600"/>
              <a:gd name="connsiteY422" fmla="*/ 6795822 h 6858000"/>
              <a:gd name="connsiteX423" fmla="*/ 2182715 w 7467600"/>
              <a:gd name="connsiteY423" fmla="*/ 6675071 h 6858000"/>
              <a:gd name="connsiteX424" fmla="*/ 2032061 w 7467600"/>
              <a:gd name="connsiteY424" fmla="*/ 6541380 h 6858000"/>
              <a:gd name="connsiteX425" fmla="*/ 2257220 w 7467600"/>
              <a:gd name="connsiteY425" fmla="*/ 6826257 h 6858000"/>
              <a:gd name="connsiteX426" fmla="*/ 2281324 w 7467600"/>
              <a:gd name="connsiteY426" fmla="*/ 6858000 h 6858000"/>
              <a:gd name="connsiteX427" fmla="*/ 2242860 w 7467600"/>
              <a:gd name="connsiteY427" fmla="*/ 6858000 h 6858000"/>
              <a:gd name="connsiteX428" fmla="*/ 2232818 w 7467600"/>
              <a:gd name="connsiteY428" fmla="*/ 6844926 h 6858000"/>
              <a:gd name="connsiteX429" fmla="*/ 1990172 w 7467600"/>
              <a:gd name="connsiteY429" fmla="*/ 6542121 h 6858000"/>
              <a:gd name="connsiteX430" fmla="*/ 2124090 w 7467600"/>
              <a:gd name="connsiteY430" fmla="*/ 6761017 h 6858000"/>
              <a:gd name="connsiteX431" fmla="*/ 2200380 w 7467600"/>
              <a:gd name="connsiteY431" fmla="*/ 6858000 h 6858000"/>
              <a:gd name="connsiteX432" fmla="*/ 2147507 w 7467600"/>
              <a:gd name="connsiteY432" fmla="*/ 6858000 h 6858000"/>
              <a:gd name="connsiteX433" fmla="*/ 2070668 w 7467600"/>
              <a:gd name="connsiteY433" fmla="*/ 6761520 h 6858000"/>
              <a:gd name="connsiteX434" fmla="*/ 1975142 w 7467600"/>
              <a:gd name="connsiteY434" fmla="*/ 6585570 h 6858000"/>
              <a:gd name="connsiteX435" fmla="*/ 2050035 w 7467600"/>
              <a:gd name="connsiteY435" fmla="*/ 6813345 h 6858000"/>
              <a:gd name="connsiteX436" fmla="*/ 2063025 w 7467600"/>
              <a:gd name="connsiteY436" fmla="*/ 6858000 h 6858000"/>
              <a:gd name="connsiteX437" fmla="*/ 2021675 w 7467600"/>
              <a:gd name="connsiteY437" fmla="*/ 6858000 h 6858000"/>
              <a:gd name="connsiteX438" fmla="*/ 2019308 w 7467600"/>
              <a:gd name="connsiteY438" fmla="*/ 6847118 h 6858000"/>
              <a:gd name="connsiteX439" fmla="*/ 1938835 w 7467600"/>
              <a:gd name="connsiteY439" fmla="*/ 6551160 h 6858000"/>
              <a:gd name="connsiteX440" fmla="*/ 1953230 w 7467600"/>
              <a:gd name="connsiteY440" fmla="*/ 6759699 h 6858000"/>
              <a:gd name="connsiteX441" fmla="*/ 1956763 w 7467600"/>
              <a:gd name="connsiteY441" fmla="*/ 6778191 h 6858000"/>
              <a:gd name="connsiteX442" fmla="*/ 1967925 w 7467600"/>
              <a:gd name="connsiteY442" fmla="*/ 6858000 h 6858000"/>
              <a:gd name="connsiteX443" fmla="*/ 1936622 w 7467600"/>
              <a:gd name="connsiteY443" fmla="*/ 6858000 h 6858000"/>
              <a:gd name="connsiteX444" fmla="*/ 1926261 w 7467600"/>
              <a:gd name="connsiteY444" fmla="*/ 6784064 h 6858000"/>
              <a:gd name="connsiteX445" fmla="*/ 1922724 w 7467600"/>
              <a:gd name="connsiteY445" fmla="*/ 6765577 h 6858000"/>
              <a:gd name="connsiteX446" fmla="*/ 1904650 w 7467600"/>
              <a:gd name="connsiteY446" fmla="*/ 6639616 h 6858000"/>
              <a:gd name="connsiteX447" fmla="*/ 1885273 w 7467600"/>
              <a:gd name="connsiteY447" fmla="*/ 6858000 h 6858000"/>
              <a:gd name="connsiteX448" fmla="*/ 1854363 w 7467600"/>
              <a:gd name="connsiteY448" fmla="*/ 6858000 h 6858000"/>
              <a:gd name="connsiteX449" fmla="*/ 1880391 w 7467600"/>
              <a:gd name="connsiteY449" fmla="*/ 6603796 h 6858000"/>
              <a:gd name="connsiteX450" fmla="*/ 1818273 w 7467600"/>
              <a:gd name="connsiteY450" fmla="*/ 6715729 h 6858000"/>
              <a:gd name="connsiteX451" fmla="*/ 1794691 w 7467600"/>
              <a:gd name="connsiteY451" fmla="*/ 6843239 h 6858000"/>
              <a:gd name="connsiteX452" fmla="*/ 1794914 w 7467600"/>
              <a:gd name="connsiteY452" fmla="*/ 6858000 h 6858000"/>
              <a:gd name="connsiteX453" fmla="*/ 1746128 w 7467600"/>
              <a:gd name="connsiteY453" fmla="*/ 6858000 h 6858000"/>
              <a:gd name="connsiteX454" fmla="*/ 1753934 w 7467600"/>
              <a:gd name="connsiteY454" fmla="*/ 6724796 h 6858000"/>
              <a:gd name="connsiteX455" fmla="*/ 1792053 w 7467600"/>
              <a:gd name="connsiteY455" fmla="*/ 6572396 h 6858000"/>
              <a:gd name="connsiteX456" fmla="*/ 1862248 w 7467600"/>
              <a:gd name="connsiteY456" fmla="*/ 6266397 h 6858000"/>
              <a:gd name="connsiteX457" fmla="*/ 1862250 w 7467600"/>
              <a:gd name="connsiteY457" fmla="*/ 6033531 h 6858000"/>
              <a:gd name="connsiteX458" fmla="*/ 1211999 w 7467600"/>
              <a:gd name="connsiteY458" fmla="*/ 6683610 h 6858000"/>
              <a:gd name="connsiteX459" fmla="*/ 1213266 w 7467600"/>
              <a:gd name="connsiteY459" fmla="*/ 6691947 h 6858000"/>
              <a:gd name="connsiteX460" fmla="*/ 1203370 w 7467600"/>
              <a:gd name="connsiteY460" fmla="*/ 6850676 h 6858000"/>
              <a:gd name="connsiteX461" fmla="*/ 1203671 w 7467600"/>
              <a:gd name="connsiteY461" fmla="*/ 6858000 h 6858000"/>
              <a:gd name="connsiteX462" fmla="*/ 1143180 w 7467600"/>
              <a:gd name="connsiteY462" fmla="*/ 6858000 h 6858000"/>
              <a:gd name="connsiteX463" fmla="*/ 1142176 w 7467600"/>
              <a:gd name="connsiteY463" fmla="*/ 6766045 h 6858000"/>
              <a:gd name="connsiteX464" fmla="*/ 1067484 w 7467600"/>
              <a:gd name="connsiteY464" fmla="*/ 6858000 h 6858000"/>
              <a:gd name="connsiteX465" fmla="*/ 953928 w 7467600"/>
              <a:gd name="connsiteY465" fmla="*/ 6858000 h 6858000"/>
              <a:gd name="connsiteX466" fmla="*/ 959715 w 7467600"/>
              <a:gd name="connsiteY466" fmla="*/ 6850185 h 6858000"/>
              <a:gd name="connsiteX467" fmla="*/ 1483788 w 7467600"/>
              <a:gd name="connsiteY467" fmla="*/ 6259174 h 6858000"/>
              <a:gd name="connsiteX468" fmla="*/ 1100671 w 7467600"/>
              <a:gd name="connsiteY468" fmla="*/ 6252137 h 6858000"/>
              <a:gd name="connsiteX469" fmla="*/ 1090144 w 7467600"/>
              <a:gd name="connsiteY469" fmla="*/ 6256748 h 6858000"/>
              <a:gd name="connsiteX470" fmla="*/ 1095872 w 7467600"/>
              <a:gd name="connsiteY470" fmla="*/ 6271892 h 6858000"/>
              <a:gd name="connsiteX471" fmla="*/ 262785 w 7467600"/>
              <a:gd name="connsiteY471" fmla="*/ 6845450 h 6858000"/>
              <a:gd name="connsiteX472" fmla="*/ 209968 w 7467600"/>
              <a:gd name="connsiteY472" fmla="*/ 6770713 h 6858000"/>
              <a:gd name="connsiteX473" fmla="*/ 873460 w 7467600"/>
              <a:gd name="connsiteY473" fmla="*/ 6253768 h 6858000"/>
              <a:gd name="connsiteX474" fmla="*/ 192686 w 7467600"/>
              <a:gd name="connsiteY474" fmla="*/ 5849257 h 6858000"/>
              <a:gd name="connsiteX475" fmla="*/ 4696 w 7467600"/>
              <a:gd name="connsiteY475" fmla="*/ 5697668 h 6858000"/>
              <a:gd name="connsiteX476" fmla="*/ 0 w 7467600"/>
              <a:gd name="connsiteY476" fmla="*/ 5689984 h 6858000"/>
              <a:gd name="connsiteX477" fmla="*/ 0 w 7467600"/>
              <a:gd name="connsiteY477" fmla="*/ 5513472 h 6858000"/>
              <a:gd name="connsiteX478" fmla="*/ 174101 w 7467600"/>
              <a:gd name="connsiteY478" fmla="*/ 5620277 h 6858000"/>
              <a:gd name="connsiteX479" fmla="*/ 891800 w 7467600"/>
              <a:gd name="connsiteY479" fmla="*/ 6036935 h 6858000"/>
              <a:gd name="connsiteX480" fmla="*/ 1072219 w 7467600"/>
              <a:gd name="connsiteY480" fmla="*/ 6169443 h 6858000"/>
              <a:gd name="connsiteX481" fmla="*/ 1074117 w 7467600"/>
              <a:gd name="connsiteY481" fmla="*/ 6170301 h 6858000"/>
              <a:gd name="connsiteX482" fmla="*/ 1083114 w 7467600"/>
              <a:gd name="connsiteY482" fmla="*/ 6174131 h 6858000"/>
              <a:gd name="connsiteX483" fmla="*/ 1543010 w 7467600"/>
              <a:gd name="connsiteY483" fmla="*/ 6191140 h 6858000"/>
              <a:gd name="connsiteX484" fmla="*/ 1551080 w 7467600"/>
              <a:gd name="connsiteY484" fmla="*/ 6195006 h 6858000"/>
              <a:gd name="connsiteX485" fmla="*/ 2345443 w 7467600"/>
              <a:gd name="connsiteY485" fmla="*/ 5549882 h 6858000"/>
              <a:gd name="connsiteX486" fmla="*/ 1721499 w 7467600"/>
              <a:gd name="connsiteY486" fmla="*/ 5599969 h 6858000"/>
              <a:gd name="connsiteX487" fmla="*/ 767716 w 7467600"/>
              <a:gd name="connsiteY487" fmla="*/ 5472768 h 6858000"/>
              <a:gd name="connsiteX488" fmla="*/ 722147 w 7467600"/>
              <a:gd name="connsiteY488" fmla="*/ 5393091 h 6858000"/>
              <a:gd name="connsiteX489" fmla="*/ 1485552 w 7467600"/>
              <a:gd name="connsiteY489" fmla="*/ 5313202 h 6858000"/>
              <a:gd name="connsiteX490" fmla="*/ 2143004 w 7467600"/>
              <a:gd name="connsiteY490" fmla="*/ 5402420 h 6858000"/>
              <a:gd name="connsiteX491" fmla="*/ 1933391 w 7467600"/>
              <a:gd name="connsiteY491" fmla="*/ 5156971 h 6858000"/>
              <a:gd name="connsiteX492" fmla="*/ 1827118 w 7467600"/>
              <a:gd name="connsiteY492" fmla="*/ 4968410 h 6858000"/>
              <a:gd name="connsiteX493" fmla="*/ 1837349 w 7467600"/>
              <a:gd name="connsiteY493" fmla="*/ 4956357 h 6858000"/>
              <a:gd name="connsiteX494" fmla="*/ 2162835 w 7467600"/>
              <a:gd name="connsiteY494" fmla="*/ 5187853 h 6858000"/>
              <a:gd name="connsiteX495" fmla="*/ 2257167 w 7467600"/>
              <a:gd name="connsiteY495" fmla="*/ 5462123 h 6858000"/>
              <a:gd name="connsiteX496" fmla="*/ 2261598 w 7467600"/>
              <a:gd name="connsiteY496" fmla="*/ 5467998 h 6858000"/>
              <a:gd name="connsiteX497" fmla="*/ 2437177 w 7467600"/>
              <a:gd name="connsiteY497" fmla="*/ 5479608 h 6858000"/>
              <a:gd name="connsiteX498" fmla="*/ 2445247 w 7467600"/>
              <a:gd name="connsiteY498" fmla="*/ 5483476 h 6858000"/>
              <a:gd name="connsiteX499" fmla="*/ 2743626 w 7467600"/>
              <a:gd name="connsiteY499" fmla="*/ 5304819 h 6858000"/>
              <a:gd name="connsiteX500" fmla="*/ 3048102 w 7467600"/>
              <a:gd name="connsiteY500" fmla="*/ 5150595 h 6858000"/>
              <a:gd name="connsiteX501" fmla="*/ 1799414 w 7467600"/>
              <a:gd name="connsiteY501" fmla="*/ 4694732 h 6858000"/>
              <a:gd name="connsiteX502" fmla="*/ 1771735 w 7467600"/>
              <a:gd name="connsiteY502" fmla="*/ 4619929 h 6858000"/>
              <a:gd name="connsiteX503" fmla="*/ 3104273 w 7467600"/>
              <a:gd name="connsiteY503" fmla="*/ 5076159 h 6858000"/>
              <a:gd name="connsiteX504" fmla="*/ 3113245 w 7467600"/>
              <a:gd name="connsiteY504" fmla="*/ 5090705 h 6858000"/>
              <a:gd name="connsiteX505" fmla="*/ 3126294 w 7467600"/>
              <a:gd name="connsiteY505" fmla="*/ 5114400 h 6858000"/>
              <a:gd name="connsiteX506" fmla="*/ 3937433 w 7467600"/>
              <a:gd name="connsiteY506" fmla="*/ 4830473 h 6858000"/>
              <a:gd name="connsiteX507" fmla="*/ 3590475 w 7467600"/>
              <a:gd name="connsiteY507" fmla="*/ 4597974 h 6858000"/>
              <a:gd name="connsiteX508" fmla="*/ 3100264 w 7467600"/>
              <a:gd name="connsiteY508" fmla="*/ 4579845 h 6858000"/>
              <a:gd name="connsiteX509" fmla="*/ 2183576 w 7467600"/>
              <a:gd name="connsiteY509" fmla="*/ 4227150 h 6858000"/>
              <a:gd name="connsiteX510" fmla="*/ 2151029 w 7467600"/>
              <a:gd name="connsiteY510" fmla="*/ 4146947 h 6858000"/>
              <a:gd name="connsiteX511" fmla="*/ 3563434 w 7467600"/>
              <a:gd name="connsiteY511" fmla="*/ 4469115 h 6858000"/>
              <a:gd name="connsiteX512" fmla="*/ 3177952 w 7467600"/>
              <a:gd name="connsiteY512" fmla="*/ 3657386 h 6858000"/>
              <a:gd name="connsiteX513" fmla="*/ 3189263 w 7467600"/>
              <a:gd name="connsiteY513" fmla="*/ 3625726 h 6858000"/>
              <a:gd name="connsiteX514" fmla="*/ 3560912 w 7467600"/>
              <a:gd name="connsiteY514" fmla="*/ 4079863 h 6858000"/>
              <a:gd name="connsiteX515" fmla="*/ 3626636 w 7467600"/>
              <a:gd name="connsiteY515" fmla="*/ 4512230 h 6858000"/>
              <a:gd name="connsiteX516" fmla="*/ 3653088 w 7467600"/>
              <a:gd name="connsiteY516" fmla="*/ 4521417 h 6858000"/>
              <a:gd name="connsiteX517" fmla="*/ 3988128 w 7467600"/>
              <a:gd name="connsiteY517" fmla="*/ 4817267 h 6858000"/>
              <a:gd name="connsiteX518" fmla="*/ 4830582 w 7467600"/>
              <a:gd name="connsiteY518" fmla="*/ 4676000 h 6858000"/>
              <a:gd name="connsiteX519" fmla="*/ 4830100 w 7467600"/>
              <a:gd name="connsiteY519" fmla="*/ 4675554 h 6858000"/>
              <a:gd name="connsiteX520" fmla="*/ 4036318 w 7467600"/>
              <a:gd name="connsiteY520" fmla="*/ 4147013 h 6858000"/>
              <a:gd name="connsiteX521" fmla="*/ 3432098 w 7467600"/>
              <a:gd name="connsiteY521" fmla="*/ 3537312 h 6858000"/>
              <a:gd name="connsiteX522" fmla="*/ 3446761 w 7467600"/>
              <a:gd name="connsiteY522" fmla="*/ 3461278 h 6858000"/>
              <a:gd name="connsiteX523" fmla="*/ 4419733 w 7467600"/>
              <a:gd name="connsiteY523" fmla="*/ 3963555 h 6858000"/>
              <a:gd name="connsiteX524" fmla="*/ 4781371 w 7467600"/>
              <a:gd name="connsiteY524" fmla="*/ 4458604 h 6858000"/>
              <a:gd name="connsiteX525" fmla="*/ 4780440 w 7467600"/>
              <a:gd name="connsiteY525" fmla="*/ 4470290 h 6858000"/>
              <a:gd name="connsiteX526" fmla="*/ 4898954 w 7467600"/>
              <a:gd name="connsiteY526" fmla="*/ 4662092 h 6858000"/>
              <a:gd name="connsiteX527" fmla="*/ 4900699 w 7467600"/>
              <a:gd name="connsiteY527" fmla="*/ 4670867 h 6858000"/>
              <a:gd name="connsiteX528" fmla="*/ 5714511 w 7467600"/>
              <a:gd name="connsiteY528" fmla="*/ 4663483 h 6858000"/>
              <a:gd name="connsiteX529" fmla="*/ 5464793 w 7467600"/>
              <a:gd name="connsiteY529" fmla="*/ 4393556 h 6858000"/>
              <a:gd name="connsiteX530" fmla="*/ 5461897 w 7467600"/>
              <a:gd name="connsiteY530" fmla="*/ 4390879 h 6858000"/>
              <a:gd name="connsiteX531" fmla="*/ 4294126 w 7467600"/>
              <a:gd name="connsiteY531" fmla="*/ 3303048 h 6858000"/>
              <a:gd name="connsiteX532" fmla="*/ 4305321 w 7467600"/>
              <a:gd name="connsiteY532" fmla="*/ 3256953 h 6858000"/>
              <a:gd name="connsiteX533" fmla="*/ 4949299 w 7467600"/>
              <a:gd name="connsiteY533" fmla="*/ 3766336 h 6858000"/>
              <a:gd name="connsiteX534" fmla="*/ 5291452 w 7467600"/>
              <a:gd name="connsiteY534" fmla="*/ 4076801 h 6858000"/>
              <a:gd name="connsiteX535" fmla="*/ 5434998 w 7467600"/>
              <a:gd name="connsiteY535" fmla="*/ 4254100 h 6858000"/>
              <a:gd name="connsiteX536" fmla="*/ 5351015 w 7467600"/>
              <a:gd name="connsiteY536" fmla="*/ 3760989 h 6858000"/>
              <a:gd name="connsiteX537" fmla="*/ 5413780 w 7467600"/>
              <a:gd name="connsiteY537" fmla="*/ 2966265 h 6858000"/>
              <a:gd name="connsiteX538" fmla="*/ 5425627 w 7467600"/>
              <a:gd name="connsiteY538" fmla="*/ 2954192 h 6858000"/>
              <a:gd name="connsiteX539" fmla="*/ 6604735 w 7467600"/>
              <a:gd name="connsiteY539" fmla="*/ 2041381 h 6858000"/>
              <a:gd name="connsiteX540" fmla="*/ 7204487 w 7467600"/>
              <a:gd name="connsiteY540" fmla="*/ 2742112 h 6858000"/>
              <a:gd name="connsiteX541" fmla="*/ 7131592 w 7467600"/>
              <a:gd name="connsiteY541" fmla="*/ 2672096 h 6858000"/>
              <a:gd name="connsiteX542" fmla="*/ 6996344 w 7467600"/>
              <a:gd name="connsiteY542" fmla="*/ 2518310 h 6858000"/>
              <a:gd name="connsiteX543" fmla="*/ 6735495 w 7467600"/>
              <a:gd name="connsiteY543" fmla="*/ 2196890 h 6858000"/>
              <a:gd name="connsiteX544" fmla="*/ 6721901 w 7467600"/>
              <a:gd name="connsiteY544" fmla="*/ 2179274 h 6858000"/>
              <a:gd name="connsiteX545" fmla="*/ 6604735 w 7467600"/>
              <a:gd name="connsiteY545" fmla="*/ 2041381 h 6858000"/>
              <a:gd name="connsiteX546" fmla="*/ 6591670 w 7467600"/>
              <a:gd name="connsiteY546" fmla="*/ 1988277 h 6858000"/>
              <a:gd name="connsiteX547" fmla="*/ 6747349 w 7467600"/>
              <a:gd name="connsiteY547" fmla="*/ 2160069 h 6858000"/>
              <a:gd name="connsiteX548" fmla="*/ 6760943 w 7467600"/>
              <a:gd name="connsiteY548" fmla="*/ 2177686 h 6858000"/>
              <a:gd name="connsiteX549" fmla="*/ 7021065 w 7467600"/>
              <a:gd name="connsiteY549" fmla="*/ 2498102 h 6858000"/>
              <a:gd name="connsiteX550" fmla="*/ 7155223 w 7467600"/>
              <a:gd name="connsiteY550" fmla="*/ 2650386 h 6858000"/>
              <a:gd name="connsiteX551" fmla="*/ 7203167 w 7467600"/>
              <a:gd name="connsiteY551" fmla="*/ 2697288 h 6858000"/>
              <a:gd name="connsiteX552" fmla="*/ 6937703 w 7467600"/>
              <a:gd name="connsiteY552" fmla="*/ 2321981 h 6858000"/>
              <a:gd name="connsiteX553" fmla="*/ 6591670 w 7467600"/>
              <a:gd name="connsiteY553" fmla="*/ 1988277 h 6858000"/>
              <a:gd name="connsiteX554" fmla="*/ 5798671 w 7467600"/>
              <a:gd name="connsiteY554" fmla="*/ 1981601 h 6858000"/>
              <a:gd name="connsiteX555" fmla="*/ 5754709 w 7467600"/>
              <a:gd name="connsiteY555" fmla="*/ 2071454 h 6858000"/>
              <a:gd name="connsiteX556" fmla="*/ 5763044 w 7467600"/>
              <a:gd name="connsiteY556" fmla="*/ 2842206 h 6858000"/>
              <a:gd name="connsiteX557" fmla="*/ 5764974 w 7467600"/>
              <a:gd name="connsiteY557" fmla="*/ 2799609 h 6858000"/>
              <a:gd name="connsiteX558" fmla="*/ 5767665 w 7467600"/>
              <a:gd name="connsiteY558" fmla="*/ 2666409 h 6858000"/>
              <a:gd name="connsiteX559" fmla="*/ 5763055 w 7467600"/>
              <a:gd name="connsiteY559" fmla="*/ 2579705 h 6858000"/>
              <a:gd name="connsiteX560" fmla="*/ 5758079 w 7467600"/>
              <a:gd name="connsiteY560" fmla="*/ 2492508 h 6858000"/>
              <a:gd name="connsiteX561" fmla="*/ 5779325 w 7467600"/>
              <a:gd name="connsiteY561" fmla="*/ 2197069 h 6858000"/>
              <a:gd name="connsiteX562" fmla="*/ 5798671 w 7467600"/>
              <a:gd name="connsiteY562" fmla="*/ 1981601 h 6858000"/>
              <a:gd name="connsiteX563" fmla="*/ 5829202 w 7467600"/>
              <a:gd name="connsiteY563" fmla="*/ 1971679 h 6858000"/>
              <a:gd name="connsiteX564" fmla="*/ 5809558 w 7467600"/>
              <a:gd name="connsiteY564" fmla="*/ 2198043 h 6858000"/>
              <a:gd name="connsiteX565" fmla="*/ 5788653 w 7467600"/>
              <a:gd name="connsiteY565" fmla="*/ 2489430 h 6858000"/>
              <a:gd name="connsiteX566" fmla="*/ 5793439 w 7467600"/>
              <a:gd name="connsiteY566" fmla="*/ 2575235 h 6858000"/>
              <a:gd name="connsiteX567" fmla="*/ 5796837 w 7467600"/>
              <a:gd name="connsiteY567" fmla="*/ 2637633 h 6858000"/>
              <a:gd name="connsiteX568" fmla="*/ 5818614 w 7467600"/>
              <a:gd name="connsiteY568" fmla="*/ 2473055 h 6858000"/>
              <a:gd name="connsiteX569" fmla="*/ 5829202 w 7467600"/>
              <a:gd name="connsiteY569" fmla="*/ 1971679 h 6858000"/>
              <a:gd name="connsiteX570" fmla="*/ 5911389 w 7467600"/>
              <a:gd name="connsiteY570" fmla="*/ 1898371 h 6858000"/>
              <a:gd name="connsiteX571" fmla="*/ 6237627 w 7467600"/>
              <a:gd name="connsiteY571" fmla="*/ 2231921 h 6858000"/>
              <a:gd name="connsiteX572" fmla="*/ 5911389 w 7467600"/>
              <a:gd name="connsiteY572" fmla="*/ 1898371 h 6858000"/>
              <a:gd name="connsiteX573" fmla="*/ 6944437 w 7467600"/>
              <a:gd name="connsiteY573" fmla="*/ 1575402 h 6858000"/>
              <a:gd name="connsiteX574" fmla="*/ 6304730 w 7467600"/>
              <a:gd name="connsiteY574" fmla="*/ 1766654 h 6858000"/>
              <a:gd name="connsiteX575" fmla="*/ 6944437 w 7467600"/>
              <a:gd name="connsiteY575" fmla="*/ 1575402 h 6858000"/>
              <a:gd name="connsiteX576" fmla="*/ 7019523 w 7467600"/>
              <a:gd name="connsiteY576" fmla="*/ 1519450 h 6858000"/>
              <a:gd name="connsiteX577" fmla="*/ 6298091 w 7467600"/>
              <a:gd name="connsiteY577" fmla="*/ 1737122 h 6858000"/>
              <a:gd name="connsiteX578" fmla="*/ 7019523 w 7467600"/>
              <a:gd name="connsiteY578" fmla="*/ 1519450 h 6858000"/>
              <a:gd name="connsiteX579" fmla="*/ 2399523 w 7467600"/>
              <a:gd name="connsiteY579" fmla="*/ 1428234 h 6858000"/>
              <a:gd name="connsiteX580" fmla="*/ 2224982 w 7467600"/>
              <a:gd name="connsiteY580" fmla="*/ 1826201 h 6858000"/>
              <a:gd name="connsiteX581" fmla="*/ 2096099 w 7467600"/>
              <a:gd name="connsiteY581" fmla="*/ 2345900 h 6858000"/>
              <a:gd name="connsiteX582" fmla="*/ 2283317 w 7467600"/>
              <a:gd name="connsiteY582" fmla="*/ 1796925 h 6858000"/>
              <a:gd name="connsiteX583" fmla="*/ 2399523 w 7467600"/>
              <a:gd name="connsiteY583" fmla="*/ 1428234 h 6858000"/>
              <a:gd name="connsiteX584" fmla="*/ 2448558 w 7467600"/>
              <a:gd name="connsiteY584" fmla="*/ 1373435 h 6858000"/>
              <a:gd name="connsiteX585" fmla="*/ 2312521 w 7467600"/>
              <a:gd name="connsiteY585" fmla="*/ 1806140 h 6858000"/>
              <a:gd name="connsiteX586" fmla="*/ 2127533 w 7467600"/>
              <a:gd name="connsiteY586" fmla="*/ 2348380 h 6858000"/>
              <a:gd name="connsiteX587" fmla="*/ 2358080 w 7467600"/>
              <a:gd name="connsiteY587" fmla="*/ 1866134 h 6858000"/>
              <a:gd name="connsiteX588" fmla="*/ 2407436 w 7467600"/>
              <a:gd name="connsiteY588" fmla="*/ 1651070 h 6858000"/>
              <a:gd name="connsiteX589" fmla="*/ 2448558 w 7467600"/>
              <a:gd name="connsiteY589" fmla="*/ 1373435 h 6858000"/>
              <a:gd name="connsiteX590" fmla="*/ 278707 w 7467600"/>
              <a:gd name="connsiteY590" fmla="*/ 1352270 h 6858000"/>
              <a:gd name="connsiteX591" fmla="*/ 321570 w 7467600"/>
              <a:gd name="connsiteY591" fmla="*/ 1861610 h 6858000"/>
              <a:gd name="connsiteX592" fmla="*/ 294281 w 7467600"/>
              <a:gd name="connsiteY592" fmla="*/ 1440658 h 6858000"/>
              <a:gd name="connsiteX593" fmla="*/ 278707 w 7467600"/>
              <a:gd name="connsiteY593" fmla="*/ 1352270 h 6858000"/>
              <a:gd name="connsiteX594" fmla="*/ 1423821 w 7467600"/>
              <a:gd name="connsiteY594" fmla="*/ 1351958 h 6858000"/>
              <a:gd name="connsiteX595" fmla="*/ 1638521 w 7467600"/>
              <a:gd name="connsiteY595" fmla="*/ 1908470 h 6858000"/>
              <a:gd name="connsiteX596" fmla="*/ 1754199 w 7467600"/>
              <a:gd name="connsiteY596" fmla="*/ 2149284 h 6858000"/>
              <a:gd name="connsiteX597" fmla="*/ 1908359 w 7467600"/>
              <a:gd name="connsiteY597" fmla="*/ 2364988 h 6858000"/>
              <a:gd name="connsiteX598" fmla="*/ 1647661 w 7467600"/>
              <a:gd name="connsiteY598" fmla="*/ 1825945 h 6858000"/>
              <a:gd name="connsiteX599" fmla="*/ 1423821 w 7467600"/>
              <a:gd name="connsiteY599" fmla="*/ 1351958 h 6858000"/>
              <a:gd name="connsiteX600" fmla="*/ 1431890 w 7467600"/>
              <a:gd name="connsiteY600" fmla="*/ 1306475 h 6858000"/>
              <a:gd name="connsiteX601" fmla="*/ 1507597 w 7467600"/>
              <a:gd name="connsiteY601" fmla="*/ 1446132 h 6858000"/>
              <a:gd name="connsiteX602" fmla="*/ 1674586 w 7467600"/>
              <a:gd name="connsiteY602" fmla="*/ 1813832 h 6858000"/>
              <a:gd name="connsiteX603" fmla="*/ 1815950 w 7467600"/>
              <a:gd name="connsiteY603" fmla="*/ 2128564 h 6858000"/>
              <a:gd name="connsiteX604" fmla="*/ 1984242 w 7467600"/>
              <a:gd name="connsiteY604" fmla="*/ 2430829 h 6858000"/>
              <a:gd name="connsiteX605" fmla="*/ 2014023 w 7467600"/>
              <a:gd name="connsiteY605" fmla="*/ 2450995 h 6858000"/>
              <a:gd name="connsiteX606" fmla="*/ 1747337 w 7467600"/>
              <a:gd name="connsiteY606" fmla="*/ 1855264 h 6858000"/>
              <a:gd name="connsiteX607" fmla="*/ 1533749 w 7467600"/>
              <a:gd name="connsiteY607" fmla="*/ 1478656 h 6858000"/>
              <a:gd name="connsiteX608" fmla="*/ 1431890 w 7467600"/>
              <a:gd name="connsiteY608" fmla="*/ 1306475 h 6858000"/>
              <a:gd name="connsiteX609" fmla="*/ 5052692 w 7467600"/>
              <a:gd name="connsiteY609" fmla="*/ 1292994 h 6858000"/>
              <a:gd name="connsiteX610" fmla="*/ 5200661 w 7467600"/>
              <a:gd name="connsiteY610" fmla="*/ 1635186 h 6858000"/>
              <a:gd name="connsiteX611" fmla="*/ 5297138 w 7467600"/>
              <a:gd name="connsiteY611" fmla="*/ 1906351 h 6858000"/>
              <a:gd name="connsiteX612" fmla="*/ 5052692 w 7467600"/>
              <a:gd name="connsiteY612" fmla="*/ 1292994 h 6858000"/>
              <a:gd name="connsiteX613" fmla="*/ 5009948 w 7467600"/>
              <a:gd name="connsiteY613" fmla="*/ 1273619 h 6858000"/>
              <a:gd name="connsiteX614" fmla="*/ 5121777 w 7467600"/>
              <a:gd name="connsiteY614" fmla="*/ 1654213 h 6858000"/>
              <a:gd name="connsiteX615" fmla="*/ 5293545 w 7467600"/>
              <a:gd name="connsiteY615" fmla="*/ 2072247 h 6858000"/>
              <a:gd name="connsiteX616" fmla="*/ 5294042 w 7467600"/>
              <a:gd name="connsiteY616" fmla="*/ 2065019 h 6858000"/>
              <a:gd name="connsiteX617" fmla="*/ 5171936 w 7467600"/>
              <a:gd name="connsiteY617" fmla="*/ 1647613 h 6858000"/>
              <a:gd name="connsiteX618" fmla="*/ 5009948 w 7467600"/>
              <a:gd name="connsiteY618" fmla="*/ 1273619 h 6858000"/>
              <a:gd name="connsiteX619" fmla="*/ 655236 w 7467600"/>
              <a:gd name="connsiteY619" fmla="*/ 1268632 h 6858000"/>
              <a:gd name="connsiteX620" fmla="*/ 839521 w 7467600"/>
              <a:gd name="connsiteY620" fmla="*/ 1685315 h 6858000"/>
              <a:gd name="connsiteX621" fmla="*/ 1109416 w 7467600"/>
              <a:gd name="connsiteY621" fmla="*/ 2061663 h 6858000"/>
              <a:gd name="connsiteX622" fmla="*/ 1298300 w 7467600"/>
              <a:gd name="connsiteY622" fmla="*/ 2247742 h 6858000"/>
              <a:gd name="connsiteX623" fmla="*/ 1125871 w 7467600"/>
              <a:gd name="connsiteY623" fmla="*/ 1989513 h 6858000"/>
              <a:gd name="connsiteX624" fmla="*/ 981574 w 7467600"/>
              <a:gd name="connsiteY624" fmla="*/ 1783157 h 6858000"/>
              <a:gd name="connsiteX625" fmla="*/ 922198 w 7467600"/>
              <a:gd name="connsiteY625" fmla="*/ 1677437 h 6858000"/>
              <a:gd name="connsiteX626" fmla="*/ 869293 w 7467600"/>
              <a:gd name="connsiteY626" fmla="*/ 1583214 h 6858000"/>
              <a:gd name="connsiteX627" fmla="*/ 751431 w 7467600"/>
              <a:gd name="connsiteY627" fmla="*/ 1405731 h 6858000"/>
              <a:gd name="connsiteX628" fmla="*/ 655236 w 7467600"/>
              <a:gd name="connsiteY628" fmla="*/ 1268632 h 6858000"/>
              <a:gd name="connsiteX629" fmla="*/ 6516292 w 7467600"/>
              <a:gd name="connsiteY629" fmla="*/ 1263064 h 6858000"/>
              <a:gd name="connsiteX630" fmla="*/ 5736320 w 7467600"/>
              <a:gd name="connsiteY630" fmla="*/ 1501803 h 6858000"/>
              <a:gd name="connsiteX631" fmla="*/ 6516292 w 7467600"/>
              <a:gd name="connsiteY631" fmla="*/ 1263064 h 6858000"/>
              <a:gd name="connsiteX632" fmla="*/ 291466 w 7467600"/>
              <a:gd name="connsiteY632" fmla="*/ 1250369 h 6858000"/>
              <a:gd name="connsiteX633" fmla="*/ 323180 w 7467600"/>
              <a:gd name="connsiteY633" fmla="*/ 1435283 h 6858000"/>
              <a:gd name="connsiteX634" fmla="*/ 349381 w 7467600"/>
              <a:gd name="connsiteY634" fmla="*/ 1875041 h 6858000"/>
              <a:gd name="connsiteX635" fmla="*/ 374363 w 7467600"/>
              <a:gd name="connsiteY635" fmla="*/ 1506494 h 6858000"/>
              <a:gd name="connsiteX636" fmla="*/ 302168 w 7467600"/>
              <a:gd name="connsiteY636" fmla="*/ 1274495 h 6858000"/>
              <a:gd name="connsiteX637" fmla="*/ 291466 w 7467600"/>
              <a:gd name="connsiteY637" fmla="*/ 1250369 h 6858000"/>
              <a:gd name="connsiteX638" fmla="*/ 678222 w 7467600"/>
              <a:gd name="connsiteY638" fmla="*/ 1248670 h 6858000"/>
              <a:gd name="connsiteX639" fmla="*/ 775536 w 7467600"/>
              <a:gd name="connsiteY639" fmla="*/ 1388015 h 6858000"/>
              <a:gd name="connsiteX640" fmla="*/ 894529 w 7467600"/>
              <a:gd name="connsiteY640" fmla="*/ 1567739 h 6858000"/>
              <a:gd name="connsiteX641" fmla="*/ 948000 w 7467600"/>
              <a:gd name="connsiteY641" fmla="*/ 1663088 h 6858000"/>
              <a:gd name="connsiteX642" fmla="*/ 1006812 w 7467600"/>
              <a:gd name="connsiteY642" fmla="*/ 1767683 h 6858000"/>
              <a:gd name="connsiteX643" fmla="*/ 1149133 w 7467600"/>
              <a:gd name="connsiteY643" fmla="*/ 1971513 h 6858000"/>
              <a:gd name="connsiteX644" fmla="*/ 1333952 w 7467600"/>
              <a:gd name="connsiteY644" fmla="*/ 2251620 h 6858000"/>
              <a:gd name="connsiteX645" fmla="*/ 1337329 w 7467600"/>
              <a:gd name="connsiteY645" fmla="*/ 2258350 h 6858000"/>
              <a:gd name="connsiteX646" fmla="*/ 1014726 w 7467600"/>
              <a:gd name="connsiteY646" fmla="*/ 1615556 h 6858000"/>
              <a:gd name="connsiteX647" fmla="*/ 678222 w 7467600"/>
              <a:gd name="connsiteY647" fmla="*/ 1248670 h 6858000"/>
              <a:gd name="connsiteX648" fmla="*/ 6691602 w 7467600"/>
              <a:gd name="connsiteY648" fmla="*/ 1140573 h 6858000"/>
              <a:gd name="connsiteX649" fmla="*/ 6571100 w 7467600"/>
              <a:gd name="connsiteY649" fmla="*/ 1183662 h 6858000"/>
              <a:gd name="connsiteX650" fmla="*/ 6241687 w 7467600"/>
              <a:gd name="connsiteY650" fmla="*/ 1257600 h 6858000"/>
              <a:gd name="connsiteX651" fmla="*/ 5693009 w 7467600"/>
              <a:gd name="connsiteY651" fmla="*/ 1478256 h 6858000"/>
              <a:gd name="connsiteX652" fmla="*/ 6548420 w 7467600"/>
              <a:gd name="connsiteY652" fmla="*/ 1214599 h 6858000"/>
              <a:gd name="connsiteX653" fmla="*/ 6605473 w 7467600"/>
              <a:gd name="connsiteY653" fmla="*/ 1184686 h 6858000"/>
              <a:gd name="connsiteX654" fmla="*/ 6691602 w 7467600"/>
              <a:gd name="connsiteY654" fmla="*/ 1140573 h 6858000"/>
              <a:gd name="connsiteX655" fmla="*/ 4002475 w 7467600"/>
              <a:gd name="connsiteY655" fmla="*/ 1037802 h 6858000"/>
              <a:gd name="connsiteX656" fmla="*/ 4000324 w 7467600"/>
              <a:gd name="connsiteY656" fmla="*/ 1039362 h 6858000"/>
              <a:gd name="connsiteX657" fmla="*/ 4002862 w 7467600"/>
              <a:gd name="connsiteY657" fmla="*/ 1042866 h 6858000"/>
              <a:gd name="connsiteX658" fmla="*/ 4002475 w 7467600"/>
              <a:gd name="connsiteY658" fmla="*/ 1037802 h 6858000"/>
              <a:gd name="connsiteX659" fmla="*/ 506322 w 7467600"/>
              <a:gd name="connsiteY659" fmla="*/ 1020997 h 6858000"/>
              <a:gd name="connsiteX660" fmla="*/ 533068 w 7467600"/>
              <a:gd name="connsiteY660" fmla="*/ 1029409 h 6858000"/>
              <a:gd name="connsiteX661" fmla="*/ 1232525 w 7467600"/>
              <a:gd name="connsiteY661" fmla="*/ 1804675 h 6858000"/>
              <a:gd name="connsiteX662" fmla="*/ 1388858 w 7467600"/>
              <a:gd name="connsiteY662" fmla="*/ 2368011 h 6858000"/>
              <a:gd name="connsiteX663" fmla="*/ 1384098 w 7467600"/>
              <a:gd name="connsiteY663" fmla="*/ 2378125 h 6858000"/>
              <a:gd name="connsiteX664" fmla="*/ 1425393 w 7467600"/>
              <a:gd name="connsiteY664" fmla="*/ 2589124 h 6858000"/>
              <a:gd name="connsiteX665" fmla="*/ 1424001 w 7467600"/>
              <a:gd name="connsiteY665" fmla="*/ 2597541 h 6858000"/>
              <a:gd name="connsiteX666" fmla="*/ 2152729 w 7467600"/>
              <a:gd name="connsiteY666" fmla="*/ 2864487 h 6858000"/>
              <a:gd name="connsiteX667" fmla="*/ 2020609 w 7467600"/>
              <a:gd name="connsiteY667" fmla="*/ 2539671 h 6858000"/>
              <a:gd name="connsiteX668" fmla="*/ 2018920 w 7467600"/>
              <a:gd name="connsiteY668" fmla="*/ 2536309 h 6858000"/>
              <a:gd name="connsiteX669" fmla="*/ 1342441 w 7467600"/>
              <a:gd name="connsiteY669" fmla="*/ 1173017 h 6858000"/>
              <a:gd name="connsiteX670" fmla="*/ 1367925 w 7467600"/>
              <a:gd name="connsiteY670" fmla="*/ 1135648 h 6858000"/>
              <a:gd name="connsiteX671" fmla="*/ 1771401 w 7467600"/>
              <a:gd name="connsiteY671" fmla="*/ 1806673 h 6858000"/>
              <a:gd name="connsiteX672" fmla="*/ 1972385 w 7467600"/>
              <a:gd name="connsiteY672" fmla="*/ 2198735 h 6858000"/>
              <a:gd name="connsiteX673" fmla="*/ 2040892 w 7467600"/>
              <a:gd name="connsiteY673" fmla="*/ 2405205 h 6858000"/>
              <a:gd name="connsiteX674" fmla="*/ 2131689 w 7467600"/>
              <a:gd name="connsiteY674" fmla="*/ 1936926 h 6858000"/>
              <a:gd name="connsiteX675" fmla="*/ 2454820 w 7467600"/>
              <a:gd name="connsiteY675" fmla="*/ 1248808 h 6858000"/>
              <a:gd name="connsiteX676" fmla="*/ 2492512 w 7467600"/>
              <a:gd name="connsiteY676" fmla="*/ 1302920 h 6858000"/>
              <a:gd name="connsiteX677" fmla="*/ 2081216 w 7467600"/>
              <a:gd name="connsiteY677" fmla="*/ 2527513 h 6858000"/>
              <a:gd name="connsiteX678" fmla="*/ 2081211 w 7467600"/>
              <a:gd name="connsiteY678" fmla="*/ 2528916 h 6858000"/>
              <a:gd name="connsiteX679" fmla="*/ 2199067 w 7467600"/>
              <a:gd name="connsiteY679" fmla="*/ 2884061 h 6858000"/>
              <a:gd name="connsiteX680" fmla="*/ 3192586 w 7467600"/>
              <a:gd name="connsiteY680" fmla="*/ 3411496 h 6858000"/>
              <a:gd name="connsiteX681" fmla="*/ 3182620 w 7467600"/>
              <a:gd name="connsiteY681" fmla="*/ 3483279 h 6858000"/>
              <a:gd name="connsiteX682" fmla="*/ 2435119 w 7467600"/>
              <a:gd name="connsiteY682" fmla="*/ 3080173 h 6858000"/>
              <a:gd name="connsiteX683" fmla="*/ 2410152 w 7467600"/>
              <a:gd name="connsiteY683" fmla="*/ 3063751 h 6858000"/>
              <a:gd name="connsiteX684" fmla="*/ 2408099 w 7467600"/>
              <a:gd name="connsiteY684" fmla="*/ 3064403 h 6858000"/>
              <a:gd name="connsiteX685" fmla="*/ 2407218 w 7467600"/>
              <a:gd name="connsiteY685" fmla="*/ 3070324 h 6858000"/>
              <a:gd name="connsiteX686" fmla="*/ 2380138 w 7467600"/>
              <a:gd name="connsiteY686" fmla="*/ 3099341 h 6858000"/>
              <a:gd name="connsiteX687" fmla="*/ 1765923 w 7467600"/>
              <a:gd name="connsiteY687" fmla="*/ 3581043 h 6858000"/>
              <a:gd name="connsiteX688" fmla="*/ 1702258 w 7467600"/>
              <a:gd name="connsiteY688" fmla="*/ 3612286 h 6858000"/>
              <a:gd name="connsiteX689" fmla="*/ 1538370 w 7467600"/>
              <a:gd name="connsiteY689" fmla="*/ 3811804 h 6858000"/>
              <a:gd name="connsiteX690" fmla="*/ 542867 w 7467600"/>
              <a:gd name="connsiteY690" fmla="*/ 4944092 h 6858000"/>
              <a:gd name="connsiteX691" fmla="*/ 515800 w 7467600"/>
              <a:gd name="connsiteY691" fmla="*/ 4862180 h 6858000"/>
              <a:gd name="connsiteX692" fmla="*/ 909145 w 7467600"/>
              <a:gd name="connsiteY692" fmla="*/ 4199225 h 6858000"/>
              <a:gd name="connsiteX693" fmla="*/ 1214067 w 7467600"/>
              <a:gd name="connsiteY693" fmla="*/ 3908561 h 6858000"/>
              <a:gd name="connsiteX694" fmla="*/ 640967 w 7467600"/>
              <a:gd name="connsiteY694" fmla="*/ 4105601 h 6858000"/>
              <a:gd name="connsiteX695" fmla="*/ 112563 w 7467600"/>
              <a:gd name="connsiteY695" fmla="*/ 4396952 h 6858000"/>
              <a:gd name="connsiteX696" fmla="*/ 0 w 7467600"/>
              <a:gd name="connsiteY696" fmla="*/ 4466006 h 6858000"/>
              <a:gd name="connsiteX697" fmla="*/ 0 w 7467600"/>
              <a:gd name="connsiteY697" fmla="*/ 4233763 h 6858000"/>
              <a:gd name="connsiteX698" fmla="*/ 36881 w 7467600"/>
              <a:gd name="connsiteY698" fmla="*/ 4200118 h 6858000"/>
              <a:gd name="connsiteX699" fmla="*/ 910534 w 7467600"/>
              <a:gd name="connsiteY699" fmla="*/ 3629753 h 6858000"/>
              <a:gd name="connsiteX700" fmla="*/ 1578717 w 7467600"/>
              <a:gd name="connsiteY700" fmla="*/ 3575982 h 6858000"/>
              <a:gd name="connsiteX701" fmla="*/ 2338780 w 7467600"/>
              <a:gd name="connsiteY701" fmla="*/ 3033725 h 6858000"/>
              <a:gd name="connsiteX702" fmla="*/ 1807991 w 7467600"/>
              <a:gd name="connsiteY702" fmla="*/ 2807184 h 6858000"/>
              <a:gd name="connsiteX703" fmla="*/ 1416358 w 7467600"/>
              <a:gd name="connsiteY703" fmla="*/ 3112571 h 6858000"/>
              <a:gd name="connsiteX704" fmla="*/ 939066 w 7467600"/>
              <a:gd name="connsiteY704" fmla="*/ 3378798 h 6858000"/>
              <a:gd name="connsiteX705" fmla="*/ 115099 w 7467600"/>
              <a:gd name="connsiteY705" fmla="*/ 3607650 h 6858000"/>
              <a:gd name="connsiteX706" fmla="*/ 97284 w 7467600"/>
              <a:gd name="connsiteY706" fmla="*/ 3520393 h 6858000"/>
              <a:gd name="connsiteX707" fmla="*/ 922050 w 7467600"/>
              <a:gd name="connsiteY707" fmla="*/ 3074867 h 6858000"/>
              <a:gd name="connsiteX708" fmla="*/ 1405265 w 7467600"/>
              <a:gd name="connsiteY708" fmla="*/ 3016319 h 6858000"/>
              <a:gd name="connsiteX709" fmla="*/ 1407512 w 7467600"/>
              <a:gd name="connsiteY709" fmla="*/ 3018001 h 6858000"/>
              <a:gd name="connsiteX710" fmla="*/ 1726266 w 7467600"/>
              <a:gd name="connsiteY710" fmla="*/ 2777274 h 6858000"/>
              <a:gd name="connsiteX711" fmla="*/ 625390 w 7467600"/>
              <a:gd name="connsiteY711" fmla="*/ 2514541 h 6858000"/>
              <a:gd name="connsiteX712" fmla="*/ 619799 w 7467600"/>
              <a:gd name="connsiteY712" fmla="*/ 2527180 h 6858000"/>
              <a:gd name="connsiteX713" fmla="*/ 310030 w 7467600"/>
              <a:gd name="connsiteY713" fmla="*/ 2771818 h 6858000"/>
              <a:gd name="connsiteX714" fmla="*/ 173877 w 7467600"/>
              <a:gd name="connsiteY714" fmla="*/ 2937056 h 6858000"/>
              <a:gd name="connsiteX715" fmla="*/ 77889 w 7467600"/>
              <a:gd name="connsiteY715" fmla="*/ 3138440 h 6858000"/>
              <a:gd name="connsiteX716" fmla="*/ 0 w 7467600"/>
              <a:gd name="connsiteY716" fmla="*/ 3271395 h 6858000"/>
              <a:gd name="connsiteX717" fmla="*/ 0 w 7467600"/>
              <a:gd name="connsiteY717" fmla="*/ 3153002 h 6858000"/>
              <a:gd name="connsiteX718" fmla="*/ 2386 w 7467600"/>
              <a:gd name="connsiteY718" fmla="*/ 3149203 h 6858000"/>
              <a:gd name="connsiteX719" fmla="*/ 89753 w 7467600"/>
              <a:gd name="connsiteY719" fmla="*/ 2987702 h 6858000"/>
              <a:gd name="connsiteX720" fmla="*/ 76869 w 7467600"/>
              <a:gd name="connsiteY720" fmla="*/ 3005404 h 6858000"/>
              <a:gd name="connsiteX721" fmla="*/ 32049 w 7467600"/>
              <a:gd name="connsiteY721" fmla="*/ 3065814 h 6858000"/>
              <a:gd name="connsiteX722" fmla="*/ 0 w 7467600"/>
              <a:gd name="connsiteY722" fmla="*/ 3108744 h 6858000"/>
              <a:gd name="connsiteX723" fmla="*/ 0 w 7467600"/>
              <a:gd name="connsiteY723" fmla="*/ 3058059 h 6858000"/>
              <a:gd name="connsiteX724" fmla="*/ 7610 w 7467600"/>
              <a:gd name="connsiteY724" fmla="*/ 3047889 h 6858000"/>
              <a:gd name="connsiteX725" fmla="*/ 52419 w 7467600"/>
              <a:gd name="connsiteY725" fmla="*/ 2987479 h 6858000"/>
              <a:gd name="connsiteX726" fmla="*/ 59142 w 7467600"/>
              <a:gd name="connsiteY726" fmla="*/ 2978488 h 6858000"/>
              <a:gd name="connsiteX727" fmla="*/ 0 w 7467600"/>
              <a:gd name="connsiteY727" fmla="*/ 3015334 h 6858000"/>
              <a:gd name="connsiteX728" fmla="*/ 0 w 7467600"/>
              <a:gd name="connsiteY728" fmla="*/ 2914286 h 6858000"/>
              <a:gd name="connsiteX729" fmla="*/ 36383 w 7467600"/>
              <a:gd name="connsiteY729" fmla="*/ 2901128 h 6858000"/>
              <a:gd name="connsiteX730" fmla="*/ 156329 w 7467600"/>
              <a:gd name="connsiteY730" fmla="*/ 2840533 h 6858000"/>
              <a:gd name="connsiteX731" fmla="*/ 358355 w 7467600"/>
              <a:gd name="connsiteY731" fmla="*/ 2620471 h 6858000"/>
              <a:gd name="connsiteX732" fmla="*/ 510577 w 7467600"/>
              <a:gd name="connsiteY732" fmla="*/ 2501244 h 6858000"/>
              <a:gd name="connsiteX733" fmla="*/ 211967 w 7467600"/>
              <a:gd name="connsiteY733" fmla="*/ 2479171 h 6858000"/>
              <a:gd name="connsiteX734" fmla="*/ 0 w 7467600"/>
              <a:gd name="connsiteY734" fmla="*/ 2476398 h 6858000"/>
              <a:gd name="connsiteX735" fmla="*/ 0 w 7467600"/>
              <a:gd name="connsiteY735" fmla="*/ 2389189 h 6858000"/>
              <a:gd name="connsiteX736" fmla="*/ 103062 w 7467600"/>
              <a:gd name="connsiteY736" fmla="*/ 2389518 h 6858000"/>
              <a:gd name="connsiteX737" fmla="*/ 510734 w 7467600"/>
              <a:gd name="connsiteY737" fmla="*/ 2416201 h 6858000"/>
              <a:gd name="connsiteX738" fmla="*/ 279257 w 7467600"/>
              <a:gd name="connsiteY738" fmla="*/ 2092102 h 6858000"/>
              <a:gd name="connsiteX739" fmla="*/ 65265 w 7467600"/>
              <a:gd name="connsiteY739" fmla="*/ 2006049 h 6858000"/>
              <a:gd name="connsiteX740" fmla="*/ 0 w 7467600"/>
              <a:gd name="connsiteY740" fmla="*/ 1982532 h 6858000"/>
              <a:gd name="connsiteX741" fmla="*/ 0 w 7467600"/>
              <a:gd name="connsiteY741" fmla="*/ 1912789 h 6858000"/>
              <a:gd name="connsiteX742" fmla="*/ 97460 w 7467600"/>
              <a:gd name="connsiteY742" fmla="*/ 1953725 h 6858000"/>
              <a:gd name="connsiteX743" fmla="*/ 221272 w 7467600"/>
              <a:gd name="connsiteY743" fmla="*/ 1980766 h 6858000"/>
              <a:gd name="connsiteX744" fmla="*/ 116765 w 7467600"/>
              <a:gd name="connsiteY744" fmla="*/ 1911033 h 6858000"/>
              <a:gd name="connsiteX745" fmla="*/ 16405 w 7467600"/>
              <a:gd name="connsiteY745" fmla="*/ 1803412 h 6858000"/>
              <a:gd name="connsiteX746" fmla="*/ 0 w 7467600"/>
              <a:gd name="connsiteY746" fmla="*/ 1784777 h 6858000"/>
              <a:gd name="connsiteX747" fmla="*/ 0 w 7467600"/>
              <a:gd name="connsiteY747" fmla="*/ 1740082 h 6858000"/>
              <a:gd name="connsiteX748" fmla="*/ 39394 w 7467600"/>
              <a:gd name="connsiteY748" fmla="*/ 1784856 h 6858000"/>
              <a:gd name="connsiteX749" fmla="*/ 135813 w 7467600"/>
              <a:gd name="connsiteY749" fmla="*/ 1888838 h 6858000"/>
              <a:gd name="connsiteX750" fmla="*/ 242575 w 7467600"/>
              <a:gd name="connsiteY750" fmla="*/ 1958841 h 6858000"/>
              <a:gd name="connsiteX751" fmla="*/ 82197 w 7467600"/>
              <a:gd name="connsiteY751" fmla="*/ 1754826 h 6858000"/>
              <a:gd name="connsiteX752" fmla="*/ 0 w 7467600"/>
              <a:gd name="connsiteY752" fmla="*/ 1679650 h 6858000"/>
              <a:gd name="connsiteX753" fmla="*/ 0 w 7467600"/>
              <a:gd name="connsiteY753" fmla="*/ 1602463 h 6858000"/>
              <a:gd name="connsiteX754" fmla="*/ 84689 w 7467600"/>
              <a:gd name="connsiteY754" fmla="*/ 1677442 h 6858000"/>
              <a:gd name="connsiteX755" fmla="*/ 298437 w 7467600"/>
              <a:gd name="connsiteY755" fmla="*/ 1968019 h 6858000"/>
              <a:gd name="connsiteX756" fmla="*/ 227269 w 7467600"/>
              <a:gd name="connsiteY756" fmla="*/ 1114064 h 6858000"/>
              <a:gd name="connsiteX757" fmla="*/ 248003 w 7467600"/>
              <a:gd name="connsiteY757" fmla="*/ 1089613 h 6858000"/>
              <a:gd name="connsiteX758" fmla="*/ 427020 w 7467600"/>
              <a:gd name="connsiteY758" fmla="*/ 1619803 h 6858000"/>
              <a:gd name="connsiteX759" fmla="*/ 340345 w 7467600"/>
              <a:gd name="connsiteY759" fmla="*/ 2027739 h 6858000"/>
              <a:gd name="connsiteX760" fmla="*/ 360865 w 7467600"/>
              <a:gd name="connsiteY760" fmla="*/ 2044827 h 6858000"/>
              <a:gd name="connsiteX761" fmla="*/ 560414 w 7467600"/>
              <a:gd name="connsiteY761" fmla="*/ 2421457 h 6858000"/>
              <a:gd name="connsiteX762" fmla="*/ 1359703 w 7467600"/>
              <a:gd name="connsiteY762" fmla="*/ 2578554 h 6858000"/>
              <a:gd name="connsiteX763" fmla="*/ 1359422 w 7467600"/>
              <a:gd name="connsiteY763" fmla="*/ 2577994 h 6858000"/>
              <a:gd name="connsiteX764" fmla="*/ 828701 w 7467600"/>
              <a:gd name="connsiteY764" fmla="*/ 1839520 h 6858000"/>
              <a:gd name="connsiteX765" fmla="*/ 494427 w 7467600"/>
              <a:gd name="connsiteY765" fmla="*/ 1092333 h 6858000"/>
              <a:gd name="connsiteX766" fmla="*/ 506322 w 7467600"/>
              <a:gd name="connsiteY766" fmla="*/ 1020997 h 6858000"/>
              <a:gd name="connsiteX767" fmla="*/ 4570198 w 7467600"/>
              <a:gd name="connsiteY767" fmla="*/ 978081 h 6858000"/>
              <a:gd name="connsiteX768" fmla="*/ 4523691 w 7467600"/>
              <a:gd name="connsiteY768" fmla="*/ 1127776 h 6858000"/>
              <a:gd name="connsiteX769" fmla="*/ 4509875 w 7467600"/>
              <a:gd name="connsiteY769" fmla="*/ 1167552 h 6858000"/>
              <a:gd name="connsiteX770" fmla="*/ 4478168 w 7467600"/>
              <a:gd name="connsiteY770" fmla="*/ 1260735 h 6858000"/>
              <a:gd name="connsiteX771" fmla="*/ 4409309 w 7467600"/>
              <a:gd name="connsiteY771" fmla="*/ 1666996 h 6858000"/>
              <a:gd name="connsiteX772" fmla="*/ 4370031 w 7467600"/>
              <a:gd name="connsiteY772" fmla="*/ 1955666 h 6858000"/>
              <a:gd name="connsiteX773" fmla="*/ 4570198 w 7467600"/>
              <a:gd name="connsiteY773" fmla="*/ 978081 h 6858000"/>
              <a:gd name="connsiteX774" fmla="*/ 4557898 w 7467600"/>
              <a:gd name="connsiteY774" fmla="*/ 900011 h 6858000"/>
              <a:gd name="connsiteX775" fmla="*/ 4344840 w 7467600"/>
              <a:gd name="connsiteY775" fmla="*/ 1922038 h 6858000"/>
              <a:gd name="connsiteX776" fmla="*/ 4378710 w 7467600"/>
              <a:gd name="connsiteY776" fmla="*/ 1665516 h 6858000"/>
              <a:gd name="connsiteX777" fmla="*/ 4448798 w 7467600"/>
              <a:gd name="connsiteY777" fmla="*/ 1253024 h 6858000"/>
              <a:gd name="connsiteX778" fmla="*/ 4480315 w 7467600"/>
              <a:gd name="connsiteY778" fmla="*/ 1158454 h 6858000"/>
              <a:gd name="connsiteX779" fmla="*/ 4494133 w 7467600"/>
              <a:gd name="connsiteY779" fmla="*/ 1118676 h 6858000"/>
              <a:gd name="connsiteX780" fmla="*/ 4557898 w 7467600"/>
              <a:gd name="connsiteY780" fmla="*/ 900011 h 6858000"/>
              <a:gd name="connsiteX781" fmla="*/ 5870151 w 7467600"/>
              <a:gd name="connsiteY781" fmla="*/ 898890 h 6858000"/>
              <a:gd name="connsiteX782" fmla="*/ 5861335 w 7467600"/>
              <a:gd name="connsiteY782" fmla="*/ 899177 h 6858000"/>
              <a:gd name="connsiteX783" fmla="*/ 5843702 w 7467600"/>
              <a:gd name="connsiteY783" fmla="*/ 899748 h 6858000"/>
              <a:gd name="connsiteX784" fmla="*/ 5651107 w 7467600"/>
              <a:gd name="connsiteY784" fmla="*/ 920306 h 6858000"/>
              <a:gd name="connsiteX785" fmla="*/ 5459407 w 7467600"/>
              <a:gd name="connsiteY785" fmla="*/ 940975 h 6858000"/>
              <a:gd name="connsiteX786" fmla="*/ 5374846 w 7467600"/>
              <a:gd name="connsiteY786" fmla="*/ 941988 h 6858000"/>
              <a:gd name="connsiteX787" fmla="*/ 5256105 w 7467600"/>
              <a:gd name="connsiteY787" fmla="*/ 945632 h 6858000"/>
              <a:gd name="connsiteX788" fmla="*/ 5107071 w 7467600"/>
              <a:gd name="connsiteY788" fmla="*/ 969720 h 6858000"/>
              <a:gd name="connsiteX789" fmla="*/ 4998681 w 7467600"/>
              <a:gd name="connsiteY789" fmla="*/ 988771 h 6858000"/>
              <a:gd name="connsiteX790" fmla="*/ 5870151 w 7467600"/>
              <a:gd name="connsiteY790" fmla="*/ 898890 h 6858000"/>
              <a:gd name="connsiteX791" fmla="*/ 5504425 w 7467600"/>
              <a:gd name="connsiteY791" fmla="*/ 848067 h 6858000"/>
              <a:gd name="connsiteX792" fmla="*/ 4968849 w 7467600"/>
              <a:gd name="connsiteY792" fmla="*/ 962318 h 6858000"/>
              <a:gd name="connsiteX793" fmla="*/ 5104039 w 7467600"/>
              <a:gd name="connsiteY793" fmla="*/ 940634 h 6858000"/>
              <a:gd name="connsiteX794" fmla="*/ 5256311 w 7467600"/>
              <a:gd name="connsiteY794" fmla="*/ 916490 h 6858000"/>
              <a:gd name="connsiteX795" fmla="*/ 5377381 w 7467600"/>
              <a:gd name="connsiteY795" fmla="*/ 912671 h 6858000"/>
              <a:gd name="connsiteX796" fmla="*/ 5460148 w 7467600"/>
              <a:gd name="connsiteY796" fmla="*/ 911442 h 6858000"/>
              <a:gd name="connsiteX797" fmla="*/ 5648971 w 7467600"/>
              <a:gd name="connsiteY797" fmla="*/ 891331 h 6858000"/>
              <a:gd name="connsiteX798" fmla="*/ 5844807 w 7467600"/>
              <a:gd name="connsiteY798" fmla="*/ 870718 h 6858000"/>
              <a:gd name="connsiteX799" fmla="*/ 5862975 w 7467600"/>
              <a:gd name="connsiteY799" fmla="*/ 869756 h 6858000"/>
              <a:gd name="connsiteX800" fmla="*/ 5920887 w 7467600"/>
              <a:gd name="connsiteY800" fmla="*/ 865929 h 6858000"/>
              <a:gd name="connsiteX801" fmla="*/ 5504425 w 7467600"/>
              <a:gd name="connsiteY801" fmla="*/ 848067 h 6858000"/>
              <a:gd name="connsiteX802" fmla="*/ 3607114 w 7467600"/>
              <a:gd name="connsiteY802" fmla="*/ 467441 h 6858000"/>
              <a:gd name="connsiteX803" fmla="*/ 3296242 w 7467600"/>
              <a:gd name="connsiteY803" fmla="*/ 807991 h 6858000"/>
              <a:gd name="connsiteX804" fmla="*/ 3174674 w 7467600"/>
              <a:gd name="connsiteY804" fmla="*/ 919759 h 6858000"/>
              <a:gd name="connsiteX805" fmla="*/ 3042978 w 7467600"/>
              <a:gd name="connsiteY805" fmla="*/ 1054894 h 6858000"/>
              <a:gd name="connsiteX806" fmla="*/ 2968914 w 7467600"/>
              <a:gd name="connsiteY806" fmla="*/ 1133756 h 6858000"/>
              <a:gd name="connsiteX807" fmla="*/ 3103823 w 7467600"/>
              <a:gd name="connsiteY807" fmla="*/ 1026814 h 6858000"/>
              <a:gd name="connsiteX808" fmla="*/ 3607114 w 7467600"/>
              <a:gd name="connsiteY808" fmla="*/ 467441 h 6858000"/>
              <a:gd name="connsiteX809" fmla="*/ 3744487 w 7467600"/>
              <a:gd name="connsiteY809" fmla="*/ 383136 h 6858000"/>
              <a:gd name="connsiteX810" fmla="*/ 3970213 w 7467600"/>
              <a:gd name="connsiteY810" fmla="*/ 995559 h 6858000"/>
              <a:gd name="connsiteX811" fmla="*/ 3744487 w 7467600"/>
              <a:gd name="connsiteY811" fmla="*/ 383136 h 6858000"/>
              <a:gd name="connsiteX812" fmla="*/ 3624562 w 7467600"/>
              <a:gd name="connsiteY812" fmla="*/ 367041 h 6858000"/>
              <a:gd name="connsiteX813" fmla="*/ 3489712 w 7467600"/>
              <a:gd name="connsiteY813" fmla="*/ 485386 h 6858000"/>
              <a:gd name="connsiteX814" fmla="*/ 3182994 w 7467600"/>
              <a:gd name="connsiteY814" fmla="*/ 828265 h 6858000"/>
              <a:gd name="connsiteX815" fmla="*/ 2892114 w 7467600"/>
              <a:gd name="connsiteY815" fmla="*/ 1172635 h 6858000"/>
              <a:gd name="connsiteX816" fmla="*/ 3021459 w 7467600"/>
              <a:gd name="connsiteY816" fmla="*/ 1035385 h 6858000"/>
              <a:gd name="connsiteX817" fmla="*/ 3153873 w 7467600"/>
              <a:gd name="connsiteY817" fmla="*/ 898971 h 6858000"/>
              <a:gd name="connsiteX818" fmla="*/ 3276511 w 7467600"/>
              <a:gd name="connsiteY818" fmla="*/ 786423 h 6858000"/>
              <a:gd name="connsiteX819" fmla="*/ 3584154 w 7467600"/>
              <a:gd name="connsiteY819" fmla="*/ 448218 h 6858000"/>
              <a:gd name="connsiteX820" fmla="*/ 3624562 w 7467600"/>
              <a:gd name="connsiteY820" fmla="*/ 367041 h 6858000"/>
              <a:gd name="connsiteX821" fmla="*/ 3766672 w 7467600"/>
              <a:gd name="connsiteY821" fmla="*/ 359429 h 6858000"/>
              <a:gd name="connsiteX822" fmla="*/ 3996338 w 7467600"/>
              <a:gd name="connsiteY822" fmla="*/ 968237 h 6858000"/>
              <a:gd name="connsiteX823" fmla="*/ 3766672 w 7467600"/>
              <a:gd name="connsiteY823" fmla="*/ 359429 h 6858000"/>
              <a:gd name="connsiteX824" fmla="*/ 5805386 w 7467600"/>
              <a:gd name="connsiteY824" fmla="*/ 239240 h 6858000"/>
              <a:gd name="connsiteX825" fmla="*/ 5736947 w 7467600"/>
              <a:gd name="connsiteY825" fmla="*/ 261367 h 6858000"/>
              <a:gd name="connsiteX826" fmla="*/ 5427012 w 7467600"/>
              <a:gd name="connsiteY826" fmla="*/ 311272 h 6858000"/>
              <a:gd name="connsiteX827" fmla="*/ 5147818 w 7467600"/>
              <a:gd name="connsiteY827" fmla="*/ 322112 h 6858000"/>
              <a:gd name="connsiteX828" fmla="*/ 5060854 w 7467600"/>
              <a:gd name="connsiteY828" fmla="*/ 311882 h 6858000"/>
              <a:gd name="connsiteX829" fmla="*/ 4945989 w 7467600"/>
              <a:gd name="connsiteY829" fmla="*/ 300516 h 6858000"/>
              <a:gd name="connsiteX830" fmla="*/ 5410479 w 7467600"/>
              <a:gd name="connsiteY830" fmla="*/ 348434 h 6858000"/>
              <a:gd name="connsiteX831" fmla="*/ 5805386 w 7467600"/>
              <a:gd name="connsiteY831" fmla="*/ 239240 h 6858000"/>
              <a:gd name="connsiteX832" fmla="*/ 5905192 w 7467600"/>
              <a:gd name="connsiteY832" fmla="*/ 163079 h 6858000"/>
              <a:gd name="connsiteX833" fmla="*/ 5865655 w 7467600"/>
              <a:gd name="connsiteY833" fmla="*/ 171901 h 6858000"/>
              <a:gd name="connsiteX834" fmla="*/ 5259740 w 7467600"/>
              <a:gd name="connsiteY834" fmla="*/ 257013 h 6858000"/>
              <a:gd name="connsiteX835" fmla="*/ 5208466 w 7467600"/>
              <a:gd name="connsiteY835" fmla="*/ 257550 h 6858000"/>
              <a:gd name="connsiteX836" fmla="*/ 4980204 w 7467600"/>
              <a:gd name="connsiteY836" fmla="*/ 271903 h 6858000"/>
              <a:gd name="connsiteX837" fmla="*/ 5068068 w 7467600"/>
              <a:gd name="connsiteY837" fmla="*/ 282244 h 6858000"/>
              <a:gd name="connsiteX838" fmla="*/ 5153231 w 7467600"/>
              <a:gd name="connsiteY838" fmla="*/ 292240 h 6858000"/>
              <a:gd name="connsiteX839" fmla="*/ 5426491 w 7467600"/>
              <a:gd name="connsiteY839" fmla="*/ 281128 h 6858000"/>
              <a:gd name="connsiteX840" fmla="*/ 5731212 w 7467600"/>
              <a:gd name="connsiteY840" fmla="*/ 231951 h 6858000"/>
              <a:gd name="connsiteX841" fmla="*/ 5905192 w 7467600"/>
              <a:gd name="connsiteY841" fmla="*/ 163079 h 6858000"/>
              <a:gd name="connsiteX842" fmla="*/ 5944437 w 7467600"/>
              <a:gd name="connsiteY842" fmla="*/ 113829 h 6858000"/>
              <a:gd name="connsiteX843" fmla="*/ 5825032 w 7467600"/>
              <a:gd name="connsiteY843" fmla="*/ 146405 h 6858000"/>
              <a:gd name="connsiteX844" fmla="*/ 4955599 w 7467600"/>
              <a:gd name="connsiteY844" fmla="*/ 247008 h 6858000"/>
              <a:gd name="connsiteX845" fmla="*/ 5210104 w 7467600"/>
              <a:gd name="connsiteY845" fmla="*/ 228123 h 6858000"/>
              <a:gd name="connsiteX846" fmla="*/ 5261015 w 7467600"/>
              <a:gd name="connsiteY846" fmla="*/ 227087 h 6858000"/>
              <a:gd name="connsiteX847" fmla="*/ 5861181 w 7467600"/>
              <a:gd name="connsiteY847" fmla="*/ 143093 h 6858000"/>
              <a:gd name="connsiteX848" fmla="*/ 5961252 w 7467600"/>
              <a:gd name="connsiteY848" fmla="*/ 114820 h 6858000"/>
              <a:gd name="connsiteX849" fmla="*/ 5944437 w 7467600"/>
              <a:gd name="connsiteY849" fmla="*/ 113829 h 6858000"/>
              <a:gd name="connsiteX850" fmla="*/ 3882765 w 7467600"/>
              <a:gd name="connsiteY850" fmla="*/ 0 h 6858000"/>
              <a:gd name="connsiteX851" fmla="*/ 3995099 w 7467600"/>
              <a:gd name="connsiteY851" fmla="*/ 0 h 6858000"/>
              <a:gd name="connsiteX852" fmla="*/ 4163818 w 7467600"/>
              <a:gd name="connsiteY852" fmla="*/ 234104 h 6858000"/>
              <a:gd name="connsiteX853" fmla="*/ 4172099 w 7467600"/>
              <a:gd name="connsiteY853" fmla="*/ 234207 h 6858000"/>
              <a:gd name="connsiteX854" fmla="*/ 4784282 w 7467600"/>
              <a:gd name="connsiteY854" fmla="*/ 276561 h 6858000"/>
              <a:gd name="connsiteX855" fmla="*/ 4801687 w 7467600"/>
              <a:gd name="connsiteY855" fmla="*/ 267764 h 6858000"/>
              <a:gd name="connsiteX856" fmla="*/ 6082788 w 7467600"/>
              <a:gd name="connsiteY856" fmla="*/ 64119 h 6858000"/>
              <a:gd name="connsiteX857" fmla="*/ 6099442 w 7467600"/>
              <a:gd name="connsiteY857" fmla="*/ 82568 h 6858000"/>
              <a:gd name="connsiteX858" fmla="*/ 4804137 w 7467600"/>
              <a:gd name="connsiteY858" fmla="*/ 320931 h 6858000"/>
              <a:gd name="connsiteX859" fmla="*/ 4227047 w 7467600"/>
              <a:gd name="connsiteY859" fmla="*/ 313415 h 6858000"/>
              <a:gd name="connsiteX860" fmla="*/ 4346041 w 7467600"/>
              <a:gd name="connsiteY860" fmla="*/ 456086 h 6858000"/>
              <a:gd name="connsiteX861" fmla="*/ 4870967 w 7467600"/>
              <a:gd name="connsiteY861" fmla="*/ 963061 h 6858000"/>
              <a:gd name="connsiteX862" fmla="*/ 4889647 w 7467600"/>
              <a:gd name="connsiteY862" fmla="*/ 957147 h 6858000"/>
              <a:gd name="connsiteX863" fmla="*/ 5422504 w 7467600"/>
              <a:gd name="connsiteY863" fmla="*/ 805191 h 6858000"/>
              <a:gd name="connsiteX864" fmla="*/ 6087656 w 7467600"/>
              <a:gd name="connsiteY864" fmla="*/ 826703 h 6858000"/>
              <a:gd name="connsiteX865" fmla="*/ 6058717 w 7467600"/>
              <a:gd name="connsiteY865" fmla="*/ 865992 h 6858000"/>
              <a:gd name="connsiteX866" fmla="*/ 4974153 w 7467600"/>
              <a:gd name="connsiteY866" fmla="*/ 1045456 h 6858000"/>
              <a:gd name="connsiteX867" fmla="*/ 5627835 w 7467600"/>
              <a:gd name="connsiteY867" fmla="*/ 1472077 h 6858000"/>
              <a:gd name="connsiteX868" fmla="*/ 5629817 w 7467600"/>
              <a:gd name="connsiteY868" fmla="*/ 1471412 h 6858000"/>
              <a:gd name="connsiteX869" fmla="*/ 5634124 w 7467600"/>
              <a:gd name="connsiteY869" fmla="*/ 1470572 h 6858000"/>
              <a:gd name="connsiteX870" fmla="*/ 5755832 w 7467600"/>
              <a:gd name="connsiteY870" fmla="*/ 1383886 h 6858000"/>
              <a:gd name="connsiteX871" fmla="*/ 6014186 w 7467600"/>
              <a:gd name="connsiteY871" fmla="*/ 1279799 h 6858000"/>
              <a:gd name="connsiteX872" fmla="*/ 6901619 w 7467600"/>
              <a:gd name="connsiteY872" fmla="*/ 1047874 h 6858000"/>
              <a:gd name="connsiteX873" fmla="*/ 6931566 w 7467600"/>
              <a:gd name="connsiteY873" fmla="*/ 1062034 h 6858000"/>
              <a:gd name="connsiteX874" fmla="*/ 5790982 w 7467600"/>
              <a:gd name="connsiteY874" fmla="*/ 1561380 h 6858000"/>
              <a:gd name="connsiteX875" fmla="*/ 6188971 w 7467600"/>
              <a:gd name="connsiteY875" fmla="*/ 1755168 h 6858000"/>
              <a:gd name="connsiteX876" fmla="*/ 6202446 w 7467600"/>
              <a:gd name="connsiteY876" fmla="*/ 1752268 h 6858000"/>
              <a:gd name="connsiteX877" fmla="*/ 7179560 w 7467600"/>
              <a:gd name="connsiteY877" fmla="*/ 1467551 h 6858000"/>
              <a:gd name="connsiteX878" fmla="*/ 7158730 w 7467600"/>
              <a:gd name="connsiteY878" fmla="*/ 1507835 h 6858000"/>
              <a:gd name="connsiteX879" fmla="*/ 6326959 w 7467600"/>
              <a:gd name="connsiteY879" fmla="*/ 1817686 h 6858000"/>
              <a:gd name="connsiteX880" fmla="*/ 6537433 w 7467600"/>
              <a:gd name="connsiteY880" fmla="*/ 1907790 h 6858000"/>
              <a:gd name="connsiteX881" fmla="*/ 6550221 w 7467600"/>
              <a:gd name="connsiteY881" fmla="*/ 1910729 h 6858000"/>
              <a:gd name="connsiteX882" fmla="*/ 6964438 w 7467600"/>
              <a:gd name="connsiteY882" fmla="*/ 2209505 h 6858000"/>
              <a:gd name="connsiteX883" fmla="*/ 7367862 w 7467600"/>
              <a:gd name="connsiteY883" fmla="*/ 2806833 h 6858000"/>
              <a:gd name="connsiteX884" fmla="*/ 7364329 w 7467600"/>
              <a:gd name="connsiteY884" fmla="*/ 2826907 h 6858000"/>
              <a:gd name="connsiteX885" fmla="*/ 7290545 w 7467600"/>
              <a:gd name="connsiteY885" fmla="*/ 2850663 h 6858000"/>
              <a:gd name="connsiteX886" fmla="*/ 6472036 w 7467600"/>
              <a:gd name="connsiteY886" fmla="*/ 1959003 h 6858000"/>
              <a:gd name="connsiteX887" fmla="*/ 5792897 w 7467600"/>
              <a:gd name="connsiteY887" fmla="*/ 1647747 h 6858000"/>
              <a:gd name="connsiteX888" fmla="*/ 5842751 w 7467600"/>
              <a:gd name="connsiteY888" fmla="*/ 1816112 h 6858000"/>
              <a:gd name="connsiteX889" fmla="*/ 5847424 w 7467600"/>
              <a:gd name="connsiteY889" fmla="*/ 1815776 h 6858000"/>
              <a:gd name="connsiteX890" fmla="*/ 6399821 w 7467600"/>
              <a:gd name="connsiteY890" fmla="*/ 2344799 h 6858000"/>
              <a:gd name="connsiteX891" fmla="*/ 6323232 w 7467600"/>
              <a:gd name="connsiteY891" fmla="*/ 2389634 h 6858000"/>
              <a:gd name="connsiteX892" fmla="*/ 5942958 w 7467600"/>
              <a:gd name="connsiteY892" fmla="*/ 2077708 h 6858000"/>
              <a:gd name="connsiteX893" fmla="*/ 5921559 w 7467600"/>
              <a:gd name="connsiteY893" fmla="*/ 2378596 h 6858000"/>
              <a:gd name="connsiteX894" fmla="*/ 5817651 w 7467600"/>
              <a:gd name="connsiteY894" fmla="*/ 3023919 h 6858000"/>
              <a:gd name="connsiteX895" fmla="*/ 5729634 w 7467600"/>
              <a:gd name="connsiteY895" fmla="*/ 3051849 h 6858000"/>
              <a:gd name="connsiteX896" fmla="*/ 5611018 w 7467600"/>
              <a:gd name="connsiteY896" fmla="*/ 2316769 h 6858000"/>
              <a:gd name="connsiteX897" fmla="*/ 5687608 w 7467600"/>
              <a:gd name="connsiteY897" fmla="*/ 2039972 h 6858000"/>
              <a:gd name="connsiteX898" fmla="*/ 5657554 w 7467600"/>
              <a:gd name="connsiteY898" fmla="*/ 1576445 h 6858000"/>
              <a:gd name="connsiteX899" fmla="*/ 5150475 w 7467600"/>
              <a:gd name="connsiteY899" fmla="*/ 1274012 h 6858000"/>
              <a:gd name="connsiteX900" fmla="*/ 5349142 w 7467600"/>
              <a:gd name="connsiteY900" fmla="*/ 2204405 h 6858000"/>
              <a:gd name="connsiteX901" fmla="*/ 5262214 w 7467600"/>
              <a:gd name="connsiteY901" fmla="*/ 2233836 h 6858000"/>
              <a:gd name="connsiteX902" fmla="*/ 4981539 w 7467600"/>
              <a:gd name="connsiteY902" fmla="*/ 1542201 h 6858000"/>
              <a:gd name="connsiteX903" fmla="*/ 4958461 w 7467600"/>
              <a:gd name="connsiteY903" fmla="*/ 1136957 h 6858000"/>
              <a:gd name="connsiteX904" fmla="*/ 4655015 w 7467600"/>
              <a:gd name="connsiteY904" fmla="*/ 891426 h 6858000"/>
              <a:gd name="connsiteX905" fmla="*/ 4348002 w 7467600"/>
              <a:gd name="connsiteY905" fmla="*/ 2205895 h 6858000"/>
              <a:gd name="connsiteX906" fmla="*/ 4262250 w 7467600"/>
              <a:gd name="connsiteY906" fmla="*/ 2219972 h 6858000"/>
              <a:gd name="connsiteX907" fmla="*/ 4550611 w 7467600"/>
              <a:gd name="connsiteY907" fmla="*/ 817540 h 6858000"/>
              <a:gd name="connsiteX908" fmla="*/ 4564418 w 7467600"/>
              <a:gd name="connsiteY908" fmla="*/ 808293 h 6858000"/>
              <a:gd name="connsiteX909" fmla="*/ 4266388 w 7467600"/>
              <a:gd name="connsiteY909" fmla="*/ 500083 h 6858000"/>
              <a:gd name="connsiteX910" fmla="*/ 4032842 w 7467600"/>
              <a:gd name="connsiteY910" fmla="*/ 211809 h 6858000"/>
              <a:gd name="connsiteX911" fmla="*/ 3882765 w 7467600"/>
              <a:gd name="connsiteY911" fmla="*/ 0 h 6858000"/>
              <a:gd name="connsiteX912" fmla="*/ 3721337 w 7467600"/>
              <a:gd name="connsiteY912" fmla="*/ 0 h 6858000"/>
              <a:gd name="connsiteX913" fmla="*/ 3797544 w 7467600"/>
              <a:gd name="connsiteY913" fmla="*/ 0 h 6858000"/>
              <a:gd name="connsiteX914" fmla="*/ 3775734 w 7467600"/>
              <a:gd name="connsiteY914" fmla="*/ 95131 h 6858000"/>
              <a:gd name="connsiteX915" fmla="*/ 3724807 w 7467600"/>
              <a:gd name="connsiteY915" fmla="*/ 272257 h 6858000"/>
              <a:gd name="connsiteX916" fmla="*/ 3726844 w 7467600"/>
              <a:gd name="connsiteY916" fmla="*/ 282988 h 6858000"/>
              <a:gd name="connsiteX917" fmla="*/ 3742664 w 7467600"/>
              <a:gd name="connsiteY917" fmla="*/ 279918 h 6858000"/>
              <a:gd name="connsiteX918" fmla="*/ 4103910 w 7467600"/>
              <a:gd name="connsiteY918" fmla="*/ 1161917 h 6858000"/>
              <a:gd name="connsiteX919" fmla="*/ 4020269 w 7467600"/>
              <a:gd name="connsiteY919" fmla="*/ 1200406 h 6858000"/>
              <a:gd name="connsiteX920" fmla="*/ 3674882 w 7467600"/>
              <a:gd name="connsiteY920" fmla="*/ 488524 h 6858000"/>
              <a:gd name="connsiteX921" fmla="*/ 3132682 w 7467600"/>
              <a:gd name="connsiteY921" fmla="*/ 1072284 h 6858000"/>
              <a:gd name="connsiteX922" fmla="*/ 2716346 w 7467600"/>
              <a:gd name="connsiteY922" fmla="*/ 1276376 h 6858000"/>
              <a:gd name="connsiteX923" fmla="*/ 2716772 w 7467600"/>
              <a:gd name="connsiteY923" fmla="*/ 1255462 h 6858000"/>
              <a:gd name="connsiteX924" fmla="*/ 3471096 w 7467600"/>
              <a:gd name="connsiteY924" fmla="*/ 437072 h 6858000"/>
              <a:gd name="connsiteX925" fmla="*/ 3639057 w 7467600"/>
              <a:gd name="connsiteY925" fmla="*/ 286334 h 6858000"/>
              <a:gd name="connsiteX926" fmla="*/ 3640309 w 7467600"/>
              <a:gd name="connsiteY926" fmla="*/ 284664 h 6858000"/>
              <a:gd name="connsiteX927" fmla="*/ 3646022 w 7467600"/>
              <a:gd name="connsiteY927" fmla="*/ 276711 h 6858000"/>
              <a:gd name="connsiteX928" fmla="*/ 3707943 w 7467600"/>
              <a:gd name="connsiteY928" fmla="*/ 65958 h 6858000"/>
              <a:gd name="connsiteX929" fmla="*/ 3721337 w 7467600"/>
              <a:gd name="connsiteY929" fmla="*/ 0 h 6858000"/>
              <a:gd name="connsiteX930" fmla="*/ 2867960 w 7467600"/>
              <a:gd name="connsiteY930" fmla="*/ 0 h 6858000"/>
              <a:gd name="connsiteX931" fmla="*/ 2926351 w 7467600"/>
              <a:gd name="connsiteY931" fmla="*/ 0 h 6858000"/>
              <a:gd name="connsiteX932" fmla="*/ 2902823 w 7467600"/>
              <a:gd name="connsiteY932" fmla="*/ 262929 h 6858000"/>
              <a:gd name="connsiteX933" fmla="*/ 2940663 w 7467600"/>
              <a:gd name="connsiteY933" fmla="*/ 140884 h 6858000"/>
              <a:gd name="connsiteX934" fmla="*/ 2947039 w 7467600"/>
              <a:gd name="connsiteY934" fmla="*/ 122524 h 6858000"/>
              <a:gd name="connsiteX935" fmla="*/ 2984316 w 7467600"/>
              <a:gd name="connsiteY935" fmla="*/ 0 h 6858000"/>
              <a:gd name="connsiteX936" fmla="*/ 3016114 w 7467600"/>
              <a:gd name="connsiteY936" fmla="*/ 0 h 6858000"/>
              <a:gd name="connsiteX937" fmla="*/ 2979949 w 7467600"/>
              <a:gd name="connsiteY937" fmla="*/ 119274 h 6858000"/>
              <a:gd name="connsiteX938" fmla="*/ 3023879 w 7467600"/>
              <a:gd name="connsiteY938" fmla="*/ 0 h 6858000"/>
              <a:gd name="connsiteX939" fmla="*/ 3105400 w 7467600"/>
              <a:gd name="connsiteY939" fmla="*/ 0 h 6858000"/>
              <a:gd name="connsiteX940" fmla="*/ 3094669 w 7467600"/>
              <a:gd name="connsiteY940" fmla="*/ 30308 h 6858000"/>
              <a:gd name="connsiteX941" fmla="*/ 2901945 w 7467600"/>
              <a:gd name="connsiteY941" fmla="*/ 466538 h 6858000"/>
              <a:gd name="connsiteX942" fmla="*/ 2815209 w 7467600"/>
              <a:gd name="connsiteY942" fmla="*/ 497361 h 6858000"/>
              <a:gd name="connsiteX943" fmla="*/ 2844845 w 7467600"/>
              <a:gd name="connsiteY943" fmla="*/ 127638 h 6858000"/>
              <a:gd name="connsiteX944" fmla="*/ 2867960 w 7467600"/>
              <a:gd name="connsiteY944" fmla="*/ 0 h 6858000"/>
              <a:gd name="connsiteX945" fmla="*/ 1057230 w 7467600"/>
              <a:gd name="connsiteY945" fmla="*/ 0 h 6858000"/>
              <a:gd name="connsiteX946" fmla="*/ 1111003 w 7467600"/>
              <a:gd name="connsiteY946" fmla="*/ 0 h 6858000"/>
              <a:gd name="connsiteX947" fmla="*/ 1125553 w 7467600"/>
              <a:gd name="connsiteY947" fmla="*/ 52588 h 6858000"/>
              <a:gd name="connsiteX948" fmla="*/ 1304276 w 7467600"/>
              <a:gd name="connsiteY948" fmla="*/ 476275 h 6858000"/>
              <a:gd name="connsiteX949" fmla="*/ 1492066 w 7467600"/>
              <a:gd name="connsiteY949" fmla="*/ 886333 h 6858000"/>
              <a:gd name="connsiteX950" fmla="*/ 1423698 w 7467600"/>
              <a:gd name="connsiteY950" fmla="*/ 710817 h 6858000"/>
              <a:gd name="connsiteX951" fmla="*/ 1357609 w 7467600"/>
              <a:gd name="connsiteY951" fmla="*/ 532892 h 6858000"/>
              <a:gd name="connsiteX952" fmla="*/ 1309550 w 7467600"/>
              <a:gd name="connsiteY952" fmla="*/ 374031 h 6858000"/>
              <a:gd name="connsiteX953" fmla="*/ 1193673 w 7467600"/>
              <a:gd name="connsiteY953" fmla="*/ 49533 h 6858000"/>
              <a:gd name="connsiteX954" fmla="*/ 1164391 w 7467600"/>
              <a:gd name="connsiteY954" fmla="*/ 0 h 6858000"/>
              <a:gd name="connsiteX955" fmla="*/ 1200666 w 7467600"/>
              <a:gd name="connsiteY955" fmla="*/ 0 h 6858000"/>
              <a:gd name="connsiteX956" fmla="*/ 1223408 w 7467600"/>
              <a:gd name="connsiteY956" fmla="*/ 38996 h 6858000"/>
              <a:gd name="connsiteX957" fmla="*/ 1339635 w 7467600"/>
              <a:gd name="connsiteY957" fmla="*/ 365517 h 6858000"/>
              <a:gd name="connsiteX958" fmla="*/ 1387469 w 7467600"/>
              <a:gd name="connsiteY958" fmla="*/ 523079 h 6858000"/>
              <a:gd name="connsiteX959" fmla="*/ 1452685 w 7467600"/>
              <a:gd name="connsiteY959" fmla="*/ 699806 h 6858000"/>
              <a:gd name="connsiteX960" fmla="*/ 1492092 w 7467600"/>
              <a:gd name="connsiteY960" fmla="*/ 800424 h 6858000"/>
              <a:gd name="connsiteX961" fmla="*/ 1455302 w 7467600"/>
              <a:gd name="connsiteY961" fmla="*/ 632913 h 6858000"/>
              <a:gd name="connsiteX962" fmla="*/ 1222336 w 7467600"/>
              <a:gd name="connsiteY962" fmla="*/ 9480 h 6858000"/>
              <a:gd name="connsiteX963" fmla="*/ 1214634 w 7467600"/>
              <a:gd name="connsiteY963" fmla="*/ 0 h 6858000"/>
              <a:gd name="connsiteX964" fmla="*/ 1289827 w 7467600"/>
              <a:gd name="connsiteY964" fmla="*/ 0 h 6858000"/>
              <a:gd name="connsiteX965" fmla="*/ 1321076 w 7467600"/>
              <a:gd name="connsiteY965" fmla="*/ 59722 h 6858000"/>
              <a:gd name="connsiteX966" fmla="*/ 1512579 w 7467600"/>
              <a:gd name="connsiteY966" fmla="*/ 626441 h 6858000"/>
              <a:gd name="connsiteX967" fmla="*/ 1506076 w 7467600"/>
              <a:gd name="connsiteY967" fmla="*/ 1089289 h 6858000"/>
              <a:gd name="connsiteX968" fmla="*/ 1486346 w 7467600"/>
              <a:gd name="connsiteY968" fmla="*/ 1079919 h 6858000"/>
              <a:gd name="connsiteX969" fmla="*/ 1070511 w 7467600"/>
              <a:gd name="connsiteY969" fmla="*/ 48609 h 6858000"/>
              <a:gd name="connsiteX970" fmla="*/ 1057230 w 7467600"/>
              <a:gd name="connsiteY970" fmla="*/ 0 h 6858000"/>
              <a:gd name="connsiteX971" fmla="*/ 43151 w 7467600"/>
              <a:gd name="connsiteY971" fmla="*/ 0 h 6858000"/>
              <a:gd name="connsiteX972" fmla="*/ 95283 w 7467600"/>
              <a:gd name="connsiteY972" fmla="*/ 0 h 6858000"/>
              <a:gd name="connsiteX973" fmla="*/ 300708 w 7467600"/>
              <a:gd name="connsiteY973" fmla="*/ 154571 h 6858000"/>
              <a:gd name="connsiteX974" fmla="*/ 530414 w 7467600"/>
              <a:gd name="connsiteY974" fmla="*/ 354673 h 6858000"/>
              <a:gd name="connsiteX975" fmla="*/ 333785 w 7467600"/>
              <a:gd name="connsiteY975" fmla="*/ 161564 h 6858000"/>
              <a:gd name="connsiteX976" fmla="*/ 147005 w 7467600"/>
              <a:gd name="connsiteY976" fmla="*/ 0 h 6858000"/>
              <a:gd name="connsiteX977" fmla="*/ 272509 w 7467600"/>
              <a:gd name="connsiteY977" fmla="*/ 0 h 6858000"/>
              <a:gd name="connsiteX978" fmla="*/ 326276 w 7467600"/>
              <a:gd name="connsiteY978" fmla="*/ 45847 h 6858000"/>
              <a:gd name="connsiteX979" fmla="*/ 823759 w 7467600"/>
              <a:gd name="connsiteY979" fmla="*/ 574145 h 6858000"/>
              <a:gd name="connsiteX980" fmla="*/ 811254 w 7467600"/>
              <a:gd name="connsiteY980" fmla="*/ 665546 h 6858000"/>
              <a:gd name="connsiteX981" fmla="*/ 154042 w 7467600"/>
              <a:gd name="connsiteY981" fmla="*/ 261522 h 6858000"/>
              <a:gd name="connsiteX982" fmla="*/ 13550 w 7467600"/>
              <a:gd name="connsiteY982" fmla="*/ 158423 h 6858000"/>
              <a:gd name="connsiteX983" fmla="*/ 0 w 7467600"/>
              <a:gd name="connsiteY983" fmla="*/ 146618 h 6858000"/>
              <a:gd name="connsiteX984" fmla="*/ 0 w 7467600"/>
              <a:gd name="connsiteY984" fmla="*/ 59161 h 6858000"/>
              <a:gd name="connsiteX985" fmla="*/ 45427 w 7467600"/>
              <a:gd name="connsiteY985" fmla="*/ 101078 h 6858000"/>
              <a:gd name="connsiteX986" fmla="*/ 630103 w 7467600"/>
              <a:gd name="connsiteY986" fmla="*/ 485885 h 6858000"/>
              <a:gd name="connsiteX987" fmla="*/ 532040 w 7467600"/>
              <a:gd name="connsiteY987" fmla="*/ 399359 h 6858000"/>
              <a:gd name="connsiteX988" fmla="*/ 517618 w 7467600"/>
              <a:gd name="connsiteY988" fmla="*/ 385726 h 6858000"/>
              <a:gd name="connsiteX989" fmla="*/ 285074 w 7467600"/>
              <a:gd name="connsiteY989" fmla="*/ 182755 h 6858000"/>
              <a:gd name="connsiteX990" fmla="*/ 43151 w 7467600"/>
              <a:gd name="connsiteY990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90188 w 7467600"/>
              <a:gd name="connsiteY4" fmla="*/ 6584365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271814 w 7467600"/>
              <a:gd name="connsiteY16" fmla="*/ 6684601 h 6858000"/>
              <a:gd name="connsiteX17" fmla="*/ 7392158 w 7467600"/>
              <a:gd name="connsiteY17" fmla="*/ 6771365 h 6858000"/>
              <a:gd name="connsiteX18" fmla="*/ 7467600 w 7467600"/>
              <a:gd name="connsiteY18" fmla="*/ 6805948 h 6858000"/>
              <a:gd name="connsiteX19" fmla="*/ 7467600 w 7467600"/>
              <a:gd name="connsiteY19" fmla="*/ 6831490 h 6858000"/>
              <a:gd name="connsiteX20" fmla="*/ 7410696 w 7467600"/>
              <a:gd name="connsiteY20" fmla="*/ 6803861 h 6858000"/>
              <a:gd name="connsiteX21" fmla="*/ 7088673 w 7467600"/>
              <a:gd name="connsiteY21" fmla="*/ 6610396 h 6858000"/>
              <a:gd name="connsiteX22" fmla="*/ 7090188 w 7467600"/>
              <a:gd name="connsiteY22" fmla="*/ 6584365 h 6858000"/>
              <a:gd name="connsiteX23" fmla="*/ 1019354 w 7467600"/>
              <a:gd name="connsiteY23" fmla="*/ 6315006 h 6858000"/>
              <a:gd name="connsiteX24" fmla="*/ 441046 w 7467600"/>
              <a:gd name="connsiteY24" fmla="*/ 6691153 h 6858000"/>
              <a:gd name="connsiteX25" fmla="*/ 1019354 w 7467600"/>
              <a:gd name="connsiteY25" fmla="*/ 6315006 h 6858000"/>
              <a:gd name="connsiteX26" fmla="*/ 991680 w 7467600"/>
              <a:gd name="connsiteY26" fmla="*/ 6298413 h 6858000"/>
              <a:gd name="connsiteX27" fmla="*/ 409060 w 7467600"/>
              <a:gd name="connsiteY27" fmla="*/ 6671470 h 6858000"/>
              <a:gd name="connsiteX28" fmla="*/ 991680 w 7467600"/>
              <a:gd name="connsiteY28" fmla="*/ 6298413 h 6858000"/>
              <a:gd name="connsiteX29" fmla="*/ 103333 w 7467600"/>
              <a:gd name="connsiteY29" fmla="*/ 5699602 h 6858000"/>
              <a:gd name="connsiteX30" fmla="*/ 233938 w 7467600"/>
              <a:gd name="connsiteY30" fmla="*/ 5809416 h 6858000"/>
              <a:gd name="connsiteX31" fmla="*/ 883580 w 7467600"/>
              <a:gd name="connsiteY31" fmla="*/ 6180710 h 6858000"/>
              <a:gd name="connsiteX32" fmla="*/ 487337 w 7467600"/>
              <a:gd name="connsiteY32" fmla="*/ 5950182 h 6858000"/>
              <a:gd name="connsiteX33" fmla="*/ 354051 w 7467600"/>
              <a:gd name="connsiteY33" fmla="*/ 5854912 h 6858000"/>
              <a:gd name="connsiteX34" fmla="*/ 195436 w 7467600"/>
              <a:gd name="connsiteY34" fmla="*/ 5755068 h 6858000"/>
              <a:gd name="connsiteX35" fmla="*/ 103333 w 7467600"/>
              <a:gd name="connsiteY35" fmla="*/ 5699602 h 6858000"/>
              <a:gd name="connsiteX36" fmla="*/ 5539432 w 7467600"/>
              <a:gd name="connsiteY36" fmla="*/ 5642928 h 6858000"/>
              <a:gd name="connsiteX37" fmla="*/ 5555462 w 7467600"/>
              <a:gd name="connsiteY37" fmla="*/ 5694454 h 6858000"/>
              <a:gd name="connsiteX38" fmla="*/ 5828270 w 7467600"/>
              <a:gd name="connsiteY38" fmla="*/ 6320663 h 6858000"/>
              <a:gd name="connsiteX39" fmla="*/ 5947416 w 7467600"/>
              <a:gd name="connsiteY39" fmla="*/ 6574846 h 6858000"/>
              <a:gd name="connsiteX40" fmla="*/ 5539432 w 7467600"/>
              <a:gd name="connsiteY40" fmla="*/ 5642928 h 6858000"/>
              <a:gd name="connsiteX41" fmla="*/ 51253 w 7467600"/>
              <a:gd name="connsiteY41" fmla="*/ 5631825 h 6858000"/>
              <a:gd name="connsiteX42" fmla="*/ 211622 w 7467600"/>
              <a:gd name="connsiteY42" fmla="*/ 5728803 h 6858000"/>
              <a:gd name="connsiteX43" fmla="*/ 371652 w 7467600"/>
              <a:gd name="connsiteY43" fmla="*/ 5829062 h 6858000"/>
              <a:gd name="connsiteX44" fmla="*/ 505903 w 7467600"/>
              <a:gd name="connsiteY44" fmla="*/ 5925221 h 6858000"/>
              <a:gd name="connsiteX45" fmla="*/ 899240 w 7467600"/>
              <a:gd name="connsiteY45" fmla="*/ 6153068 h 6858000"/>
              <a:gd name="connsiteX46" fmla="*/ 988114 w 7467600"/>
              <a:gd name="connsiteY46" fmla="*/ 6174204 h 6858000"/>
              <a:gd name="connsiteX47" fmla="*/ 845971 w 7467600"/>
              <a:gd name="connsiteY47" fmla="*/ 6067177 h 6858000"/>
              <a:gd name="connsiteX48" fmla="*/ 448057 w 7467600"/>
              <a:gd name="connsiteY48" fmla="*/ 5841376 h 6858000"/>
              <a:gd name="connsiteX49" fmla="*/ 51253 w 7467600"/>
              <a:gd name="connsiteY49" fmla="*/ 5631825 h 6858000"/>
              <a:gd name="connsiteX50" fmla="*/ 2606687 w 7467600"/>
              <a:gd name="connsiteY50" fmla="*/ 5630718 h 6858000"/>
              <a:gd name="connsiteX51" fmla="*/ 2645658 w 7467600"/>
              <a:gd name="connsiteY51" fmla="*/ 6640259 h 6858000"/>
              <a:gd name="connsiteX52" fmla="*/ 2606687 w 7467600"/>
              <a:gd name="connsiteY52" fmla="*/ 5630718 h 6858000"/>
              <a:gd name="connsiteX53" fmla="*/ 3642057 w 7467600"/>
              <a:gd name="connsiteY53" fmla="*/ 5573487 h 6858000"/>
              <a:gd name="connsiteX54" fmla="*/ 3632981 w 7467600"/>
              <a:gd name="connsiteY54" fmla="*/ 5579437 h 6858000"/>
              <a:gd name="connsiteX55" fmla="*/ 3382436 w 7467600"/>
              <a:gd name="connsiteY55" fmla="*/ 5952726 h 6858000"/>
              <a:gd name="connsiteX56" fmla="*/ 3191929 w 7467600"/>
              <a:gd name="connsiteY56" fmla="*/ 6662669 h 6858000"/>
              <a:gd name="connsiteX57" fmla="*/ 3369898 w 7467600"/>
              <a:gd name="connsiteY57" fmla="*/ 6081771 h 6858000"/>
              <a:gd name="connsiteX58" fmla="*/ 3642057 w 7467600"/>
              <a:gd name="connsiteY58" fmla="*/ 5573487 h 6858000"/>
              <a:gd name="connsiteX59" fmla="*/ 2650666 w 7467600"/>
              <a:gd name="connsiteY59" fmla="*/ 5530686 h 6858000"/>
              <a:gd name="connsiteX60" fmla="*/ 2650249 w 7467600"/>
              <a:gd name="connsiteY60" fmla="*/ 5532101 h 6858000"/>
              <a:gd name="connsiteX61" fmla="*/ 2663808 w 7467600"/>
              <a:gd name="connsiteY61" fmla="*/ 6535215 h 6858000"/>
              <a:gd name="connsiteX62" fmla="*/ 2665418 w 7467600"/>
              <a:gd name="connsiteY62" fmla="*/ 6132756 h 6858000"/>
              <a:gd name="connsiteX63" fmla="*/ 2650666 w 7467600"/>
              <a:gd name="connsiteY63" fmla="*/ 5530686 h 6858000"/>
              <a:gd name="connsiteX64" fmla="*/ 2680277 w 7467600"/>
              <a:gd name="connsiteY64" fmla="*/ 5479204 h 6858000"/>
              <a:gd name="connsiteX65" fmla="*/ 2678972 w 7467600"/>
              <a:gd name="connsiteY65" fmla="*/ 5481582 h 6858000"/>
              <a:gd name="connsiteX66" fmla="*/ 2696666 w 7467600"/>
              <a:gd name="connsiteY66" fmla="*/ 6133836 h 6858000"/>
              <a:gd name="connsiteX67" fmla="*/ 2695769 w 7467600"/>
              <a:gd name="connsiteY67" fmla="*/ 6390955 h 6858000"/>
              <a:gd name="connsiteX68" fmla="*/ 2739893 w 7467600"/>
              <a:gd name="connsiteY68" fmla="*/ 6108357 h 6858000"/>
              <a:gd name="connsiteX69" fmla="*/ 2680277 w 7467600"/>
              <a:gd name="connsiteY69" fmla="*/ 5479204 h 6858000"/>
              <a:gd name="connsiteX70" fmla="*/ 1132195 w 7467600"/>
              <a:gd name="connsiteY70" fmla="*/ 5467980 h 6858000"/>
              <a:gd name="connsiteX71" fmla="*/ 1679056 w 7467600"/>
              <a:gd name="connsiteY71" fmla="*/ 5516907 h 6858000"/>
              <a:gd name="connsiteX72" fmla="*/ 2128648 w 7467600"/>
              <a:gd name="connsiteY72" fmla="*/ 5474249 h 6858000"/>
              <a:gd name="connsiteX73" fmla="*/ 1825619 w 7467600"/>
              <a:gd name="connsiteY73" fmla="*/ 5478447 h 6858000"/>
              <a:gd name="connsiteX74" fmla="*/ 1737798 w 7467600"/>
              <a:gd name="connsiteY74" fmla="*/ 5483353 h 6858000"/>
              <a:gd name="connsiteX75" fmla="*/ 1132195 w 7467600"/>
              <a:gd name="connsiteY75" fmla="*/ 5467980 h 6858000"/>
              <a:gd name="connsiteX76" fmla="*/ 6861797 w 7467600"/>
              <a:gd name="connsiteY76" fmla="*/ 5419899 h 6858000"/>
              <a:gd name="connsiteX77" fmla="*/ 6879594 w 7467600"/>
              <a:gd name="connsiteY77" fmla="*/ 5424547 h 6858000"/>
              <a:gd name="connsiteX78" fmla="*/ 7379510 w 7467600"/>
              <a:gd name="connsiteY78" fmla="*/ 5755454 h 6858000"/>
              <a:gd name="connsiteX79" fmla="*/ 7467600 w 7467600"/>
              <a:gd name="connsiteY79" fmla="*/ 5845526 h 6858000"/>
              <a:gd name="connsiteX80" fmla="*/ 7467600 w 7467600"/>
              <a:gd name="connsiteY80" fmla="*/ 5925131 h 6858000"/>
              <a:gd name="connsiteX81" fmla="*/ 7271900 w 7467600"/>
              <a:gd name="connsiteY81" fmla="*/ 5734551 h 6858000"/>
              <a:gd name="connsiteX82" fmla="*/ 7015907 w 7467600"/>
              <a:gd name="connsiteY82" fmla="*/ 5541548 h 6858000"/>
              <a:gd name="connsiteX83" fmla="*/ 7259646 w 7467600"/>
              <a:gd name="connsiteY83" fmla="*/ 5765985 h 6858000"/>
              <a:gd name="connsiteX84" fmla="*/ 7467600 w 7467600"/>
              <a:gd name="connsiteY84" fmla="*/ 5971257 h 6858000"/>
              <a:gd name="connsiteX85" fmla="*/ 7467600 w 7467600"/>
              <a:gd name="connsiteY85" fmla="*/ 6012219 h 6858000"/>
              <a:gd name="connsiteX86" fmla="*/ 7240170 w 7467600"/>
              <a:gd name="connsiteY86" fmla="*/ 5787985 h 6858000"/>
              <a:gd name="connsiteX87" fmla="*/ 6946849 w 7467600"/>
              <a:gd name="connsiteY87" fmla="*/ 5523271 h 6858000"/>
              <a:gd name="connsiteX88" fmla="*/ 6946972 w 7467600"/>
              <a:gd name="connsiteY88" fmla="*/ 5526491 h 6858000"/>
              <a:gd name="connsiteX89" fmla="*/ 7105827 w 7467600"/>
              <a:gd name="connsiteY89" fmla="*/ 5718700 h 6858000"/>
              <a:gd name="connsiteX90" fmla="*/ 7126431 w 7467600"/>
              <a:gd name="connsiteY90" fmla="*/ 5737872 h 6858000"/>
              <a:gd name="connsiteX91" fmla="*/ 7356878 w 7467600"/>
              <a:gd name="connsiteY91" fmla="*/ 5981332 h 6858000"/>
              <a:gd name="connsiteX92" fmla="*/ 7467600 w 7467600"/>
              <a:gd name="connsiteY92" fmla="*/ 6117703 h 6858000"/>
              <a:gd name="connsiteX93" fmla="*/ 7467600 w 7467600"/>
              <a:gd name="connsiteY93" fmla="*/ 6163634 h 6858000"/>
              <a:gd name="connsiteX94" fmla="*/ 7403637 w 7467600"/>
              <a:gd name="connsiteY94" fmla="*/ 6083957 h 6858000"/>
              <a:gd name="connsiteX95" fmla="*/ 7254615 w 7467600"/>
              <a:gd name="connsiteY95" fmla="*/ 5911918 h 6858000"/>
              <a:gd name="connsiteX96" fmla="*/ 7312589 w 7467600"/>
              <a:gd name="connsiteY96" fmla="*/ 5982309 h 6858000"/>
              <a:gd name="connsiteX97" fmla="*/ 7448321 w 7467600"/>
              <a:gd name="connsiteY97" fmla="*/ 6190991 h 6858000"/>
              <a:gd name="connsiteX98" fmla="*/ 7467600 w 7467600"/>
              <a:gd name="connsiteY98" fmla="*/ 6221686 h 6858000"/>
              <a:gd name="connsiteX99" fmla="*/ 7467600 w 7467600"/>
              <a:gd name="connsiteY99" fmla="*/ 6334256 h 6858000"/>
              <a:gd name="connsiteX100" fmla="*/ 7454976 w 7467600"/>
              <a:gd name="connsiteY100" fmla="*/ 6318297 h 6858000"/>
              <a:gd name="connsiteX101" fmla="*/ 7042773 w 7467600"/>
              <a:gd name="connsiteY101" fmla="*/ 5734011 h 6858000"/>
              <a:gd name="connsiteX102" fmla="*/ 6844835 w 7467600"/>
              <a:gd name="connsiteY102" fmla="*/ 5424988 h 6858000"/>
              <a:gd name="connsiteX103" fmla="*/ 6861797 w 7467600"/>
              <a:gd name="connsiteY103" fmla="*/ 5419899 h 6858000"/>
              <a:gd name="connsiteX104" fmla="*/ 1456157 w 7467600"/>
              <a:gd name="connsiteY104" fmla="*/ 5371404 h 6858000"/>
              <a:gd name="connsiteX105" fmla="*/ 1244432 w 7467600"/>
              <a:gd name="connsiteY105" fmla="*/ 5385601 h 6858000"/>
              <a:gd name="connsiteX106" fmla="*/ 973990 w 7467600"/>
              <a:gd name="connsiteY106" fmla="*/ 5424940 h 6858000"/>
              <a:gd name="connsiteX107" fmla="*/ 1103809 w 7467600"/>
              <a:gd name="connsiteY107" fmla="*/ 5433720 h 6858000"/>
              <a:gd name="connsiteX108" fmla="*/ 1123454 w 7467600"/>
              <a:gd name="connsiteY108" fmla="*/ 5435727 h 6858000"/>
              <a:gd name="connsiteX109" fmla="*/ 1737017 w 7467600"/>
              <a:gd name="connsiteY109" fmla="*/ 5452183 h 6858000"/>
              <a:gd name="connsiteX110" fmla="*/ 1824397 w 7467600"/>
              <a:gd name="connsiteY110" fmla="*/ 5447757 h 6858000"/>
              <a:gd name="connsiteX111" fmla="*/ 2070059 w 7467600"/>
              <a:gd name="connsiteY111" fmla="*/ 5441660 h 6858000"/>
              <a:gd name="connsiteX112" fmla="*/ 1456157 w 7467600"/>
              <a:gd name="connsiteY112" fmla="*/ 5371404 h 6858000"/>
              <a:gd name="connsiteX113" fmla="*/ 4988186 w 7467600"/>
              <a:gd name="connsiteY113" fmla="*/ 5216467 h 6858000"/>
              <a:gd name="connsiteX114" fmla="*/ 4777334 w 7467600"/>
              <a:gd name="connsiteY114" fmla="*/ 5406072 h 6858000"/>
              <a:gd name="connsiteX115" fmla="*/ 4718341 w 7467600"/>
              <a:gd name="connsiteY115" fmla="*/ 5468043 h 6858000"/>
              <a:gd name="connsiteX116" fmla="*/ 4604655 w 7467600"/>
              <a:gd name="connsiteY116" fmla="*/ 5583434 h 6858000"/>
              <a:gd name="connsiteX117" fmla="*/ 4565074 w 7467600"/>
              <a:gd name="connsiteY117" fmla="*/ 5618550 h 6858000"/>
              <a:gd name="connsiteX118" fmla="*/ 4988186 w 7467600"/>
              <a:gd name="connsiteY118" fmla="*/ 5216467 h 6858000"/>
              <a:gd name="connsiteX119" fmla="*/ 4978032 w 7467600"/>
              <a:gd name="connsiteY119" fmla="*/ 5183809 h 6858000"/>
              <a:gd name="connsiteX120" fmla="*/ 4463413 w 7467600"/>
              <a:gd name="connsiteY120" fmla="*/ 5615162 h 6858000"/>
              <a:gd name="connsiteX121" fmla="*/ 4358134 w 7467600"/>
              <a:gd name="connsiteY121" fmla="*/ 5742791 h 6858000"/>
              <a:gd name="connsiteX122" fmla="*/ 4376219 w 7467600"/>
              <a:gd name="connsiteY122" fmla="*/ 5729027 h 6858000"/>
              <a:gd name="connsiteX123" fmla="*/ 4582340 w 7467600"/>
              <a:gd name="connsiteY123" fmla="*/ 5561037 h 6858000"/>
              <a:gd name="connsiteX124" fmla="*/ 4694684 w 7467600"/>
              <a:gd name="connsiteY124" fmla="*/ 5447098 h 6858000"/>
              <a:gd name="connsiteX125" fmla="*/ 4754123 w 7467600"/>
              <a:gd name="connsiteY125" fmla="*/ 5384643 h 6858000"/>
              <a:gd name="connsiteX126" fmla="*/ 4978032 w 7467600"/>
              <a:gd name="connsiteY126" fmla="*/ 5183809 h 6858000"/>
              <a:gd name="connsiteX127" fmla="*/ 7312201 w 7467600"/>
              <a:gd name="connsiteY127" fmla="*/ 5128278 h 6858000"/>
              <a:gd name="connsiteX128" fmla="*/ 7450656 w 7467600"/>
              <a:gd name="connsiteY128" fmla="*/ 5134750 h 6858000"/>
              <a:gd name="connsiteX129" fmla="*/ 7467600 w 7467600"/>
              <a:gd name="connsiteY129" fmla="*/ 5142496 h 6858000"/>
              <a:gd name="connsiteX130" fmla="*/ 7467600 w 7467600"/>
              <a:gd name="connsiteY130" fmla="*/ 5158623 h 6858000"/>
              <a:gd name="connsiteX131" fmla="*/ 7427076 w 7467600"/>
              <a:gd name="connsiteY131" fmla="*/ 5142684 h 6858000"/>
              <a:gd name="connsiteX132" fmla="*/ 7467600 w 7467600"/>
              <a:gd name="connsiteY132" fmla="*/ 5164774 h 6858000"/>
              <a:gd name="connsiteX133" fmla="*/ 7312201 w 7467600"/>
              <a:gd name="connsiteY133" fmla="*/ 5128278 h 6858000"/>
              <a:gd name="connsiteX134" fmla="*/ 1903353 w 7467600"/>
              <a:gd name="connsiteY134" fmla="*/ 5044827 h 6858000"/>
              <a:gd name="connsiteX135" fmla="*/ 1936931 w 7467600"/>
              <a:gd name="connsiteY135" fmla="*/ 5093954 h 6858000"/>
              <a:gd name="connsiteX136" fmla="*/ 2195868 w 7467600"/>
              <a:gd name="connsiteY136" fmla="*/ 5396574 h 6858000"/>
              <a:gd name="connsiteX137" fmla="*/ 2088852 w 7467600"/>
              <a:gd name="connsiteY137" fmla="*/ 5166123 h 6858000"/>
              <a:gd name="connsiteX138" fmla="*/ 1958241 w 7467600"/>
              <a:gd name="connsiteY138" fmla="*/ 5067955 h 6858000"/>
              <a:gd name="connsiteX139" fmla="*/ 1903353 w 7467600"/>
              <a:gd name="connsiteY139" fmla="*/ 5044827 h 6858000"/>
              <a:gd name="connsiteX140" fmla="*/ 1979378 w 7467600"/>
              <a:gd name="connsiteY140" fmla="*/ 4769504 h 6858000"/>
              <a:gd name="connsiteX141" fmla="*/ 2882120 w 7467600"/>
              <a:gd name="connsiteY141" fmla="*/ 5064547 h 6858000"/>
              <a:gd name="connsiteX142" fmla="*/ 2793103 w 7467600"/>
              <a:gd name="connsiteY142" fmla="*/ 5039699 h 6858000"/>
              <a:gd name="connsiteX143" fmla="*/ 2770041 w 7467600"/>
              <a:gd name="connsiteY143" fmla="*/ 5033634 h 6858000"/>
              <a:gd name="connsiteX144" fmla="*/ 1979378 w 7467600"/>
              <a:gd name="connsiteY144" fmla="*/ 4769504 h 6858000"/>
              <a:gd name="connsiteX145" fmla="*/ 1927410 w 7467600"/>
              <a:gd name="connsiteY145" fmla="*/ 4716164 h 6858000"/>
              <a:gd name="connsiteX146" fmla="*/ 1959587 w 7467600"/>
              <a:gd name="connsiteY146" fmla="*/ 4728849 h 6858000"/>
              <a:gd name="connsiteX147" fmla="*/ 2777707 w 7467600"/>
              <a:gd name="connsiteY147" fmla="*/ 5003991 h 6858000"/>
              <a:gd name="connsiteX148" fmla="*/ 2800768 w 7467600"/>
              <a:gd name="connsiteY148" fmla="*/ 5010056 h 6858000"/>
              <a:gd name="connsiteX149" fmla="*/ 2879408 w 7467600"/>
              <a:gd name="connsiteY149" fmla="*/ 5031590 h 6858000"/>
              <a:gd name="connsiteX150" fmla="*/ 2862295 w 7467600"/>
              <a:gd name="connsiteY150" fmla="*/ 5022958 h 6858000"/>
              <a:gd name="connsiteX151" fmla="*/ 2813343 w 7467600"/>
              <a:gd name="connsiteY151" fmla="*/ 4998369 h 6858000"/>
              <a:gd name="connsiteX152" fmla="*/ 2646245 w 7467600"/>
              <a:gd name="connsiteY152" fmla="*/ 4930999 h 6858000"/>
              <a:gd name="connsiteX153" fmla="*/ 1999243 w 7467600"/>
              <a:gd name="connsiteY153" fmla="*/ 4730524 h 6858000"/>
              <a:gd name="connsiteX154" fmla="*/ 1979527 w 7467600"/>
              <a:gd name="connsiteY154" fmla="*/ 4726651 h 6858000"/>
              <a:gd name="connsiteX155" fmla="*/ 1927410 w 7467600"/>
              <a:gd name="connsiteY155" fmla="*/ 4716164 h 6858000"/>
              <a:gd name="connsiteX156" fmla="*/ 1997014 w 7467600"/>
              <a:gd name="connsiteY156" fmla="*/ 4698007 h 6858000"/>
              <a:gd name="connsiteX157" fmla="*/ 2005458 w 7467600"/>
              <a:gd name="connsiteY157" fmla="*/ 4699540 h 6858000"/>
              <a:gd name="connsiteX158" fmla="*/ 2657186 w 7467600"/>
              <a:gd name="connsiteY158" fmla="*/ 4901687 h 6858000"/>
              <a:gd name="connsiteX159" fmla="*/ 2826662 w 7467600"/>
              <a:gd name="connsiteY159" fmla="*/ 4970362 h 6858000"/>
              <a:gd name="connsiteX160" fmla="*/ 2876100 w 7467600"/>
              <a:gd name="connsiteY160" fmla="*/ 4995397 h 6858000"/>
              <a:gd name="connsiteX161" fmla="*/ 3042600 w 7467600"/>
              <a:gd name="connsiteY161" fmla="*/ 5059532 h 6858000"/>
              <a:gd name="connsiteX162" fmla="*/ 1997014 w 7467600"/>
              <a:gd name="connsiteY162" fmla="*/ 4698007 h 6858000"/>
              <a:gd name="connsiteX163" fmla="*/ 2305292 w 7467600"/>
              <a:gd name="connsiteY163" fmla="*/ 4219492 h 6858000"/>
              <a:gd name="connsiteX164" fmla="*/ 3360922 w 7467600"/>
              <a:gd name="connsiteY164" fmla="*/ 4529373 h 6858000"/>
              <a:gd name="connsiteX165" fmla="*/ 3492420 w 7467600"/>
              <a:gd name="connsiteY165" fmla="*/ 4510145 h 6858000"/>
              <a:gd name="connsiteX166" fmla="*/ 3364086 w 7467600"/>
              <a:gd name="connsiteY166" fmla="*/ 4480340 h 6858000"/>
              <a:gd name="connsiteX167" fmla="*/ 3225818 w 7467600"/>
              <a:gd name="connsiteY167" fmla="*/ 4411822 h 6858000"/>
              <a:gd name="connsiteX168" fmla="*/ 3129696 w 7467600"/>
              <a:gd name="connsiteY168" fmla="*/ 4360704 h 6858000"/>
              <a:gd name="connsiteX169" fmla="*/ 2814545 w 7467600"/>
              <a:gd name="connsiteY169" fmla="*/ 4282955 h 6858000"/>
              <a:gd name="connsiteX170" fmla="*/ 2305292 w 7467600"/>
              <a:gd name="connsiteY170" fmla="*/ 4219492 h 6858000"/>
              <a:gd name="connsiteX171" fmla="*/ 2626982 w 7467600"/>
              <a:gd name="connsiteY171" fmla="*/ 4206450 h 6858000"/>
              <a:gd name="connsiteX172" fmla="*/ 2490617 w 7467600"/>
              <a:gd name="connsiteY172" fmla="*/ 4206951 h 6858000"/>
              <a:gd name="connsiteX173" fmla="*/ 2819869 w 7467600"/>
              <a:gd name="connsiteY173" fmla="*/ 4252936 h 6858000"/>
              <a:gd name="connsiteX174" fmla="*/ 3143018 w 7467600"/>
              <a:gd name="connsiteY174" fmla="*/ 4332698 h 6858000"/>
              <a:gd name="connsiteX175" fmla="*/ 3241520 w 7467600"/>
              <a:gd name="connsiteY175" fmla="*/ 4385112 h 6858000"/>
              <a:gd name="connsiteX176" fmla="*/ 3374575 w 7467600"/>
              <a:gd name="connsiteY176" fmla="*/ 4451517 h 6858000"/>
              <a:gd name="connsiteX177" fmla="*/ 3505221 w 7467600"/>
              <a:gd name="connsiteY177" fmla="*/ 4480757 h 6858000"/>
              <a:gd name="connsiteX178" fmla="*/ 2626982 w 7467600"/>
              <a:gd name="connsiteY178" fmla="*/ 4206450 h 6858000"/>
              <a:gd name="connsiteX179" fmla="*/ 1310106 w 7467600"/>
              <a:gd name="connsiteY179" fmla="*/ 3943217 h 6858000"/>
              <a:gd name="connsiteX180" fmla="*/ 854994 w 7467600"/>
              <a:gd name="connsiteY180" fmla="*/ 4399136 h 6858000"/>
              <a:gd name="connsiteX181" fmla="*/ 742462 w 7467600"/>
              <a:gd name="connsiteY181" fmla="*/ 4594648 h 6858000"/>
              <a:gd name="connsiteX182" fmla="*/ 820602 w 7467600"/>
              <a:gd name="connsiteY182" fmla="*/ 4485915 h 6858000"/>
              <a:gd name="connsiteX183" fmla="*/ 878295 w 7467600"/>
              <a:gd name="connsiteY183" fmla="*/ 4403594 h 6858000"/>
              <a:gd name="connsiteX184" fmla="*/ 1240607 w 7467600"/>
              <a:gd name="connsiteY184" fmla="*/ 4010401 h 6858000"/>
              <a:gd name="connsiteX185" fmla="*/ 1310106 w 7467600"/>
              <a:gd name="connsiteY185" fmla="*/ 3943217 h 6858000"/>
              <a:gd name="connsiteX186" fmla="*/ 1423113 w 7467600"/>
              <a:gd name="connsiteY186" fmla="*/ 3874565 h 6858000"/>
              <a:gd name="connsiteX187" fmla="*/ 1260565 w 7467600"/>
              <a:gd name="connsiteY187" fmla="*/ 4031982 h 6858000"/>
              <a:gd name="connsiteX188" fmla="*/ 901900 w 7467600"/>
              <a:gd name="connsiteY188" fmla="*/ 4421236 h 6858000"/>
              <a:gd name="connsiteX189" fmla="*/ 845044 w 7467600"/>
              <a:gd name="connsiteY189" fmla="*/ 4502436 h 6858000"/>
              <a:gd name="connsiteX190" fmla="*/ 685926 w 7467600"/>
              <a:gd name="connsiteY190" fmla="*/ 4703069 h 6858000"/>
              <a:gd name="connsiteX191" fmla="*/ 684248 w 7467600"/>
              <a:gd name="connsiteY191" fmla="*/ 4706721 h 6858000"/>
              <a:gd name="connsiteX192" fmla="*/ 1423113 w 7467600"/>
              <a:gd name="connsiteY192" fmla="*/ 3874565 h 6858000"/>
              <a:gd name="connsiteX193" fmla="*/ 3316479 w 7467600"/>
              <a:gd name="connsiteY193" fmla="*/ 3872136 h 6858000"/>
              <a:gd name="connsiteX194" fmla="*/ 3546806 w 7467600"/>
              <a:gd name="connsiteY194" fmla="*/ 4356139 h 6858000"/>
              <a:gd name="connsiteX195" fmla="*/ 3364433 w 7467600"/>
              <a:gd name="connsiteY195" fmla="*/ 3953121 h 6858000"/>
              <a:gd name="connsiteX196" fmla="*/ 3316479 w 7467600"/>
              <a:gd name="connsiteY196" fmla="*/ 3872136 h 6858000"/>
              <a:gd name="connsiteX197" fmla="*/ 3291335 w 7467600"/>
              <a:gd name="connsiteY197" fmla="*/ 3767420 h 6858000"/>
              <a:gd name="connsiteX198" fmla="*/ 3390805 w 7467600"/>
              <a:gd name="connsiteY198" fmla="*/ 3937163 h 6858000"/>
              <a:gd name="connsiteX199" fmla="*/ 3579062 w 7467600"/>
              <a:gd name="connsiteY199" fmla="*/ 4359040 h 6858000"/>
              <a:gd name="connsiteX200" fmla="*/ 3467355 w 7467600"/>
              <a:gd name="connsiteY200" fmla="*/ 3988130 h 6858000"/>
              <a:gd name="connsiteX201" fmla="*/ 3310753 w 7467600"/>
              <a:gd name="connsiteY201" fmla="*/ 3787140 h 6858000"/>
              <a:gd name="connsiteX202" fmla="*/ 3291335 w 7467600"/>
              <a:gd name="connsiteY202" fmla="*/ 3767420 h 6858000"/>
              <a:gd name="connsiteX203" fmla="*/ 1635889 w 7467600"/>
              <a:gd name="connsiteY203" fmla="*/ 3709494 h 6858000"/>
              <a:gd name="connsiteX204" fmla="*/ 1634800 w 7467600"/>
              <a:gd name="connsiteY204" fmla="*/ 3731111 h 6858000"/>
              <a:gd name="connsiteX205" fmla="*/ 1635889 w 7467600"/>
              <a:gd name="connsiteY205" fmla="*/ 3709494 h 6858000"/>
              <a:gd name="connsiteX206" fmla="*/ 1510397 w 7467600"/>
              <a:gd name="connsiteY206" fmla="*/ 3684705 h 6858000"/>
              <a:gd name="connsiteX207" fmla="*/ 1146550 w 7467600"/>
              <a:gd name="connsiteY207" fmla="*/ 3802012 h 6858000"/>
              <a:gd name="connsiteX208" fmla="*/ 698834 w 7467600"/>
              <a:gd name="connsiteY208" fmla="*/ 3952272 h 6858000"/>
              <a:gd name="connsiteX209" fmla="*/ 34256 w 7467600"/>
              <a:gd name="connsiteY209" fmla="*/ 4347603 h 6858000"/>
              <a:gd name="connsiteX210" fmla="*/ 527241 w 7467600"/>
              <a:gd name="connsiteY210" fmla="*/ 4065078 h 6858000"/>
              <a:gd name="connsiteX211" fmla="*/ 1510397 w 7467600"/>
              <a:gd name="connsiteY211" fmla="*/ 3684705 h 6858000"/>
              <a:gd name="connsiteX212" fmla="*/ 1313114 w 7467600"/>
              <a:gd name="connsiteY212" fmla="*/ 3655216 h 6858000"/>
              <a:gd name="connsiteX213" fmla="*/ 1109304 w 7467600"/>
              <a:gd name="connsiteY213" fmla="*/ 3669030 h 6858000"/>
              <a:gd name="connsiteX214" fmla="*/ 8129 w 7467600"/>
              <a:gd name="connsiteY214" fmla="*/ 4330519 h 6858000"/>
              <a:gd name="connsiteX215" fmla="*/ 687572 w 7467600"/>
              <a:gd name="connsiteY215" fmla="*/ 3925629 h 6858000"/>
              <a:gd name="connsiteX216" fmla="*/ 1138365 w 7467600"/>
              <a:gd name="connsiteY216" fmla="*/ 3774515 h 6858000"/>
              <a:gd name="connsiteX217" fmla="*/ 1505579 w 7467600"/>
              <a:gd name="connsiteY217" fmla="*/ 3655526 h 6858000"/>
              <a:gd name="connsiteX218" fmla="*/ 1313114 w 7467600"/>
              <a:gd name="connsiteY218" fmla="*/ 3655216 h 6858000"/>
              <a:gd name="connsiteX219" fmla="*/ 3655073 w 7467600"/>
              <a:gd name="connsiteY219" fmla="*/ 3650884 h 6858000"/>
              <a:gd name="connsiteX220" fmla="*/ 3989938 w 7467600"/>
              <a:gd name="connsiteY220" fmla="*/ 3991685 h 6858000"/>
              <a:gd name="connsiteX221" fmla="*/ 4393907 w 7467600"/>
              <a:gd name="connsiteY221" fmla="*/ 4261258 h 6858000"/>
              <a:gd name="connsiteX222" fmla="*/ 4648051 w 7467600"/>
              <a:gd name="connsiteY222" fmla="*/ 4374051 h 6858000"/>
              <a:gd name="connsiteX223" fmla="*/ 4383389 w 7467600"/>
              <a:gd name="connsiteY223" fmla="*/ 4184369 h 6858000"/>
              <a:gd name="connsiteX224" fmla="*/ 4165508 w 7467600"/>
              <a:gd name="connsiteY224" fmla="*/ 4035196 h 6858000"/>
              <a:gd name="connsiteX225" fmla="*/ 4068162 w 7467600"/>
              <a:gd name="connsiteY225" fmla="*/ 3953394 h 6858000"/>
              <a:gd name="connsiteX226" fmla="*/ 3981416 w 7467600"/>
              <a:gd name="connsiteY226" fmla="*/ 3880482 h 6858000"/>
              <a:gd name="connsiteX227" fmla="*/ 3800147 w 7467600"/>
              <a:gd name="connsiteY227" fmla="*/ 3749872 h 6858000"/>
              <a:gd name="connsiteX228" fmla="*/ 3655073 w 7467600"/>
              <a:gd name="connsiteY228" fmla="*/ 3650884 h 6858000"/>
              <a:gd name="connsiteX229" fmla="*/ 3670252 w 7467600"/>
              <a:gd name="connsiteY229" fmla="*/ 3622798 h 6858000"/>
              <a:gd name="connsiteX230" fmla="*/ 3817258 w 7467600"/>
              <a:gd name="connsiteY230" fmla="*/ 3723577 h 6858000"/>
              <a:gd name="connsiteX231" fmla="*/ 4000461 w 7467600"/>
              <a:gd name="connsiteY231" fmla="*/ 3855966 h 6858000"/>
              <a:gd name="connsiteX232" fmla="*/ 4088180 w 7467600"/>
              <a:gd name="connsiteY232" fmla="*/ 3929774 h 6858000"/>
              <a:gd name="connsiteX233" fmla="*/ 4184555 w 7467600"/>
              <a:gd name="connsiteY233" fmla="*/ 4010683 h 6858000"/>
              <a:gd name="connsiteX234" fmla="*/ 4399563 w 7467600"/>
              <a:gd name="connsiteY234" fmla="*/ 4158106 h 6858000"/>
              <a:gd name="connsiteX235" fmla="*/ 4684469 w 7467600"/>
              <a:gd name="connsiteY235" fmla="*/ 4364680 h 6858000"/>
              <a:gd name="connsiteX236" fmla="*/ 4690271 w 7467600"/>
              <a:gd name="connsiteY236" fmla="*/ 4370034 h 6858000"/>
              <a:gd name="connsiteX237" fmla="*/ 4136093 w 7467600"/>
              <a:gd name="connsiteY237" fmla="*/ 3858466 h 6858000"/>
              <a:gd name="connsiteX238" fmla="*/ 3670252 w 7467600"/>
              <a:gd name="connsiteY238" fmla="*/ 3622798 h 6858000"/>
              <a:gd name="connsiteX239" fmla="*/ 4440129 w 7467600"/>
              <a:gd name="connsiteY239" fmla="*/ 3448571 h 6858000"/>
              <a:gd name="connsiteX240" fmla="*/ 4856525 w 7467600"/>
              <a:gd name="connsiteY240" fmla="*/ 3915351 h 6858000"/>
              <a:gd name="connsiteX241" fmla="*/ 5059055 w 7467600"/>
              <a:gd name="connsiteY241" fmla="*/ 4108918 h 6858000"/>
              <a:gd name="connsiteX242" fmla="*/ 5290070 w 7467600"/>
              <a:gd name="connsiteY242" fmla="*/ 4263619 h 6858000"/>
              <a:gd name="connsiteX243" fmla="*/ 4834991 w 7467600"/>
              <a:gd name="connsiteY243" fmla="*/ 3830985 h 6858000"/>
              <a:gd name="connsiteX244" fmla="*/ 4440129 w 7467600"/>
              <a:gd name="connsiteY244" fmla="*/ 3448571 h 6858000"/>
              <a:gd name="connsiteX245" fmla="*/ 4441737 w 7467600"/>
              <a:gd name="connsiteY245" fmla="*/ 3399734 h 6858000"/>
              <a:gd name="connsiteX246" fmla="*/ 4431236 w 7467600"/>
              <a:gd name="connsiteY246" fmla="*/ 3400954 h 6858000"/>
              <a:gd name="connsiteX247" fmla="*/ 4557150 w 7467600"/>
              <a:gd name="connsiteY247" fmla="*/ 3510023 h 6858000"/>
              <a:gd name="connsiteX248" fmla="*/ 4856936 w 7467600"/>
              <a:gd name="connsiteY248" fmla="*/ 3809146 h 6858000"/>
              <a:gd name="connsiteX249" fmla="*/ 5111996 w 7467600"/>
              <a:gd name="connsiteY249" fmla="*/ 4065759 h 6858000"/>
              <a:gd name="connsiteX250" fmla="*/ 5388878 w 7467600"/>
              <a:gd name="connsiteY250" fmla="*/ 4300185 h 6858000"/>
              <a:gd name="connsiteX251" fmla="*/ 5425556 w 7467600"/>
              <a:gd name="connsiteY251" fmla="*/ 4308967 h 6858000"/>
              <a:gd name="connsiteX252" fmla="*/ 4943646 w 7467600"/>
              <a:gd name="connsiteY252" fmla="*/ 3822916 h 6858000"/>
              <a:gd name="connsiteX253" fmla="*/ 4594837 w 7467600"/>
              <a:gd name="connsiteY253" fmla="*/ 3532274 h 6858000"/>
              <a:gd name="connsiteX254" fmla="*/ 4441737 w 7467600"/>
              <a:gd name="connsiteY254" fmla="*/ 3399734 h 6858000"/>
              <a:gd name="connsiteX255" fmla="*/ 5425834 w 7467600"/>
              <a:gd name="connsiteY255" fmla="*/ 3162785 h 6858000"/>
              <a:gd name="connsiteX256" fmla="*/ 5401644 w 7467600"/>
              <a:gd name="connsiteY256" fmla="*/ 3617847 h 6858000"/>
              <a:gd name="connsiteX257" fmla="*/ 5467256 w 7467600"/>
              <a:gd name="connsiteY257" fmla="*/ 4175494 h 6858000"/>
              <a:gd name="connsiteX258" fmla="*/ 5448069 w 7467600"/>
              <a:gd name="connsiteY258" fmla="*/ 3567554 h 6858000"/>
              <a:gd name="connsiteX259" fmla="*/ 5425834 w 7467600"/>
              <a:gd name="connsiteY259" fmla="*/ 3162785 h 6858000"/>
              <a:gd name="connsiteX260" fmla="*/ 1318687 w 7467600"/>
              <a:gd name="connsiteY260" fmla="*/ 3113840 h 6858000"/>
              <a:gd name="connsiteX261" fmla="*/ 1066793 w 7467600"/>
              <a:gd name="connsiteY261" fmla="*/ 3212171 h 6858000"/>
              <a:gd name="connsiteX262" fmla="*/ 993319 w 7467600"/>
              <a:gd name="connsiteY262" fmla="*/ 3247648 h 6858000"/>
              <a:gd name="connsiteX263" fmla="*/ 853081 w 7467600"/>
              <a:gd name="connsiteY263" fmla="*/ 3312410 h 6858000"/>
              <a:gd name="connsiteX264" fmla="*/ 805957 w 7467600"/>
              <a:gd name="connsiteY264" fmla="*/ 3330443 h 6858000"/>
              <a:gd name="connsiteX265" fmla="*/ 1318687 w 7467600"/>
              <a:gd name="connsiteY265" fmla="*/ 3113840 h 6858000"/>
              <a:gd name="connsiteX266" fmla="*/ 5453702 w 7467600"/>
              <a:gd name="connsiteY266" fmla="*/ 3090882 h 6858000"/>
              <a:gd name="connsiteX267" fmla="*/ 5480135 w 7467600"/>
              <a:gd name="connsiteY267" fmla="*/ 3565802 h 6858000"/>
              <a:gd name="connsiteX268" fmla="*/ 5499023 w 7467600"/>
              <a:gd name="connsiteY268" fmla="*/ 4166310 h 6858000"/>
              <a:gd name="connsiteX269" fmla="*/ 5547022 w 7467600"/>
              <a:gd name="connsiteY269" fmla="*/ 3607838 h 6858000"/>
              <a:gd name="connsiteX270" fmla="*/ 5515964 w 7467600"/>
              <a:gd name="connsiteY270" fmla="*/ 3378541 h 6858000"/>
              <a:gd name="connsiteX271" fmla="*/ 5453702 w 7467600"/>
              <a:gd name="connsiteY271" fmla="*/ 3090882 h 6858000"/>
              <a:gd name="connsiteX272" fmla="*/ 1238695 w 7467600"/>
              <a:gd name="connsiteY272" fmla="*/ 3076820 h 6858000"/>
              <a:gd name="connsiteX273" fmla="*/ 716371 w 7467600"/>
              <a:gd name="connsiteY273" fmla="*/ 3293249 h 6858000"/>
              <a:gd name="connsiteX274" fmla="*/ 579522 w 7467600"/>
              <a:gd name="connsiteY274" fmla="*/ 3371759 h 6858000"/>
              <a:gd name="connsiteX275" fmla="*/ 600288 w 7467600"/>
              <a:gd name="connsiteY275" fmla="*/ 3365555 h 6858000"/>
              <a:gd name="connsiteX276" fmla="*/ 840692 w 7467600"/>
              <a:gd name="connsiteY276" fmla="*/ 3284921 h 6858000"/>
              <a:gd name="connsiteX277" fmla="*/ 979248 w 7467600"/>
              <a:gd name="connsiteY277" fmla="*/ 3221003 h 6858000"/>
              <a:gd name="connsiteX278" fmla="*/ 1053282 w 7467600"/>
              <a:gd name="connsiteY278" fmla="*/ 3185247 h 6858000"/>
              <a:gd name="connsiteX279" fmla="*/ 1320603 w 7467600"/>
              <a:gd name="connsiteY279" fmla="*/ 3081281 h 6858000"/>
              <a:gd name="connsiteX280" fmla="*/ 1238695 w 7467600"/>
              <a:gd name="connsiteY280" fmla="*/ 3076820 h 6858000"/>
              <a:gd name="connsiteX281" fmla="*/ 5425627 w 7467600"/>
              <a:gd name="connsiteY281" fmla="*/ 2954192 h 6858000"/>
              <a:gd name="connsiteX282" fmla="*/ 5470770 w 7467600"/>
              <a:gd name="connsiteY282" fmla="*/ 3005435 h 6858000"/>
              <a:gd name="connsiteX283" fmla="*/ 5519779 w 7467600"/>
              <a:gd name="connsiteY283" fmla="*/ 4359223 h 6858000"/>
              <a:gd name="connsiteX284" fmla="*/ 5520293 w 7467600"/>
              <a:gd name="connsiteY284" fmla="*/ 4360602 h 6858000"/>
              <a:gd name="connsiteX285" fmla="*/ 5767221 w 7467600"/>
              <a:gd name="connsiteY285" fmla="*/ 4665564 h 6858000"/>
              <a:gd name="connsiteX286" fmla="*/ 6937169 w 7467600"/>
              <a:gd name="connsiteY286" fmla="*/ 4815941 h 6858000"/>
              <a:gd name="connsiteX287" fmla="*/ 6953922 w 7467600"/>
              <a:gd name="connsiteY287" fmla="*/ 4890068 h 6858000"/>
              <a:gd name="connsiteX288" fmla="*/ 6071359 w 7467600"/>
              <a:gd name="connsiteY288" fmla="*/ 4770770 h 6858000"/>
              <a:gd name="connsiteX289" fmla="*/ 6038839 w 7467600"/>
              <a:gd name="connsiteY289" fmla="*/ 4764474 h 6858000"/>
              <a:gd name="connsiteX290" fmla="*/ 6038706 w 7467600"/>
              <a:gd name="connsiteY290" fmla="*/ 4763847 h 6858000"/>
              <a:gd name="connsiteX291" fmla="*/ 6037784 w 7467600"/>
              <a:gd name="connsiteY291" fmla="*/ 4764270 h 6858000"/>
              <a:gd name="connsiteX292" fmla="*/ 6038839 w 7467600"/>
              <a:gd name="connsiteY292" fmla="*/ 4764474 h 6858000"/>
              <a:gd name="connsiteX293" fmla="*/ 6040338 w 7467600"/>
              <a:gd name="connsiteY293" fmla="*/ 4771418 h 6858000"/>
              <a:gd name="connsiteX294" fmla="*/ 6024488 w 7467600"/>
              <a:gd name="connsiteY294" fmla="*/ 4809903 h 6858000"/>
              <a:gd name="connsiteX295" fmla="*/ 5599771 w 7467600"/>
              <a:gd name="connsiteY295" fmla="*/ 5509652 h 6858000"/>
              <a:gd name="connsiteX296" fmla="*/ 5548843 w 7467600"/>
              <a:gd name="connsiteY296" fmla="*/ 5563845 h 6858000"/>
              <a:gd name="connsiteX297" fmla="*/ 5940952 w 7467600"/>
              <a:gd name="connsiteY297" fmla="*/ 6250028 h 6858000"/>
              <a:gd name="connsiteX298" fmla="*/ 6043441 w 7467600"/>
              <a:gd name="connsiteY298" fmla="*/ 6665847 h 6858000"/>
              <a:gd name="connsiteX299" fmla="*/ 6093432 w 7467600"/>
              <a:gd name="connsiteY299" fmla="*/ 6858000 h 6858000"/>
              <a:gd name="connsiteX300" fmla="*/ 6034344 w 7467600"/>
              <a:gd name="connsiteY300" fmla="*/ 6858000 h 6858000"/>
              <a:gd name="connsiteX301" fmla="*/ 6026679 w 7467600"/>
              <a:gd name="connsiteY301" fmla="*/ 6836959 h 6858000"/>
              <a:gd name="connsiteX302" fmla="*/ 5800441 w 7467600"/>
              <a:gd name="connsiteY302" fmla="*/ 6335286 h 6858000"/>
              <a:gd name="connsiteX303" fmla="*/ 5526562 w 7467600"/>
              <a:gd name="connsiteY303" fmla="*/ 5705388 h 6858000"/>
              <a:gd name="connsiteX304" fmla="*/ 5519640 w 7467600"/>
              <a:gd name="connsiteY304" fmla="*/ 5683774 h 6858000"/>
              <a:gd name="connsiteX305" fmla="*/ 5844559 w 7467600"/>
              <a:gd name="connsiteY305" fmla="*/ 6553349 h 6858000"/>
              <a:gd name="connsiteX306" fmla="*/ 5975994 w 7467600"/>
              <a:gd name="connsiteY306" fmla="*/ 6858000 h 6858000"/>
              <a:gd name="connsiteX307" fmla="*/ 5898547 w 7467600"/>
              <a:gd name="connsiteY307" fmla="*/ 6858000 h 6858000"/>
              <a:gd name="connsiteX308" fmla="*/ 5682041 w 7467600"/>
              <a:gd name="connsiteY308" fmla="*/ 6355860 h 6858000"/>
              <a:gd name="connsiteX309" fmla="*/ 5461758 w 7467600"/>
              <a:gd name="connsiteY309" fmla="*/ 5820220 h 6858000"/>
              <a:gd name="connsiteX310" fmla="*/ 5237282 w 7467600"/>
              <a:gd name="connsiteY310" fmla="*/ 6579086 h 6858000"/>
              <a:gd name="connsiteX311" fmla="*/ 5115009 w 7467600"/>
              <a:gd name="connsiteY311" fmla="*/ 6858000 h 6858000"/>
              <a:gd name="connsiteX312" fmla="*/ 5028074 w 7467600"/>
              <a:gd name="connsiteY312" fmla="*/ 6858000 h 6858000"/>
              <a:gd name="connsiteX313" fmla="*/ 5079508 w 7467600"/>
              <a:gd name="connsiteY313" fmla="*/ 6749074 h 6858000"/>
              <a:gd name="connsiteX314" fmla="*/ 5371846 w 7467600"/>
              <a:gd name="connsiteY314" fmla="*/ 5924413 h 6858000"/>
              <a:gd name="connsiteX315" fmla="*/ 5270512 w 7467600"/>
              <a:gd name="connsiteY315" fmla="*/ 6138975 h 6858000"/>
              <a:gd name="connsiteX316" fmla="*/ 5062409 w 7467600"/>
              <a:gd name="connsiteY316" fmla="*/ 6653544 h 6858000"/>
              <a:gd name="connsiteX317" fmla="*/ 5036628 w 7467600"/>
              <a:gd name="connsiteY317" fmla="*/ 6754247 h 6858000"/>
              <a:gd name="connsiteX318" fmla="*/ 5009112 w 7467600"/>
              <a:gd name="connsiteY318" fmla="*/ 6858000 h 6858000"/>
              <a:gd name="connsiteX319" fmla="*/ 4976679 w 7467600"/>
              <a:gd name="connsiteY319" fmla="*/ 6858000 h 6858000"/>
              <a:gd name="connsiteX320" fmla="*/ 5006537 w 7467600"/>
              <a:gd name="connsiteY320" fmla="*/ 6747068 h 6858000"/>
              <a:gd name="connsiteX321" fmla="*/ 5032723 w 7467600"/>
              <a:gd name="connsiteY321" fmla="*/ 6644957 h 6858000"/>
              <a:gd name="connsiteX322" fmla="*/ 5242949 w 7467600"/>
              <a:gd name="connsiteY322" fmla="*/ 6125175 h 6858000"/>
              <a:gd name="connsiteX323" fmla="*/ 5286321 w 7467600"/>
              <a:gd name="connsiteY323" fmla="*/ 6033555 h 6858000"/>
              <a:gd name="connsiteX324" fmla="*/ 5008210 w 7467600"/>
              <a:gd name="connsiteY324" fmla="*/ 6649194 h 6858000"/>
              <a:gd name="connsiteX325" fmla="*/ 4986321 w 7467600"/>
              <a:gd name="connsiteY325" fmla="*/ 6765687 h 6858000"/>
              <a:gd name="connsiteX326" fmla="*/ 4973474 w 7467600"/>
              <a:gd name="connsiteY326" fmla="*/ 6858000 h 6858000"/>
              <a:gd name="connsiteX327" fmla="*/ 4907178 w 7467600"/>
              <a:gd name="connsiteY327" fmla="*/ 6858000 h 6858000"/>
              <a:gd name="connsiteX328" fmla="*/ 4910810 w 7467600"/>
              <a:gd name="connsiteY328" fmla="*/ 6829660 h 6858000"/>
              <a:gd name="connsiteX329" fmla="*/ 4987461 w 7467600"/>
              <a:gd name="connsiteY329" fmla="*/ 6432994 h 6858000"/>
              <a:gd name="connsiteX330" fmla="*/ 5179262 w 7467600"/>
              <a:gd name="connsiteY330" fmla="*/ 6035044 h 6858000"/>
              <a:gd name="connsiteX331" fmla="*/ 4689678 w 7467600"/>
              <a:gd name="connsiteY331" fmla="*/ 6440241 h 6858000"/>
              <a:gd name="connsiteX332" fmla="*/ 4477543 w 7467600"/>
              <a:gd name="connsiteY332" fmla="*/ 6674836 h 6858000"/>
              <a:gd name="connsiteX333" fmla="*/ 4329957 w 7467600"/>
              <a:gd name="connsiteY333" fmla="*/ 6858000 h 6858000"/>
              <a:gd name="connsiteX334" fmla="*/ 4218595 w 7467600"/>
              <a:gd name="connsiteY334" fmla="*/ 6858000 h 6858000"/>
              <a:gd name="connsiteX335" fmla="*/ 4368888 w 7467600"/>
              <a:gd name="connsiteY335" fmla="*/ 6668412 h 6858000"/>
              <a:gd name="connsiteX336" fmla="*/ 4563091 w 7467600"/>
              <a:gd name="connsiteY336" fmla="*/ 6442508 h 6858000"/>
              <a:gd name="connsiteX337" fmla="*/ 5387324 w 7467600"/>
              <a:gd name="connsiteY337" fmla="*/ 5705830 h 6858000"/>
              <a:gd name="connsiteX338" fmla="*/ 5073620 w 7467600"/>
              <a:gd name="connsiteY338" fmla="*/ 5955437 h 6858000"/>
              <a:gd name="connsiteX339" fmla="*/ 4689789 w 7467600"/>
              <a:gd name="connsiteY339" fmla="*/ 6268382 h 6858000"/>
              <a:gd name="connsiteX340" fmla="*/ 4418722 w 7467600"/>
              <a:gd name="connsiteY340" fmla="*/ 6570886 h 6858000"/>
              <a:gd name="connsiteX341" fmla="*/ 4214944 w 7467600"/>
              <a:gd name="connsiteY341" fmla="*/ 6858000 h 6858000"/>
              <a:gd name="connsiteX342" fmla="*/ 4177898 w 7467600"/>
              <a:gd name="connsiteY342" fmla="*/ 6858000 h 6858000"/>
              <a:gd name="connsiteX343" fmla="*/ 4391597 w 7467600"/>
              <a:gd name="connsiteY343" fmla="*/ 6556370 h 6858000"/>
              <a:gd name="connsiteX344" fmla="*/ 4668889 w 7467600"/>
              <a:gd name="connsiteY344" fmla="*/ 6246399 h 6858000"/>
              <a:gd name="connsiteX345" fmla="*/ 5055427 w 7467600"/>
              <a:gd name="connsiteY345" fmla="*/ 5931476 h 6858000"/>
              <a:gd name="connsiteX346" fmla="*/ 5371814 w 7467600"/>
              <a:gd name="connsiteY346" fmla="*/ 5678975 h 6858000"/>
              <a:gd name="connsiteX347" fmla="*/ 4987918 w 7467600"/>
              <a:gd name="connsiteY347" fmla="*/ 5838701 h 6858000"/>
              <a:gd name="connsiteX348" fmla="*/ 4317146 w 7467600"/>
              <a:gd name="connsiteY348" fmla="*/ 6587716 h 6858000"/>
              <a:gd name="connsiteX349" fmla="*/ 4171627 w 7467600"/>
              <a:gd name="connsiteY349" fmla="*/ 6858000 h 6858000"/>
              <a:gd name="connsiteX350" fmla="*/ 4081585 w 7467600"/>
              <a:gd name="connsiteY350" fmla="*/ 6858000 h 6858000"/>
              <a:gd name="connsiteX351" fmla="*/ 4238603 w 7467600"/>
              <a:gd name="connsiteY351" fmla="*/ 6559341 h 6858000"/>
              <a:gd name="connsiteX352" fmla="*/ 4778333 w 7467600"/>
              <a:gd name="connsiteY352" fmla="*/ 5873626 h 6858000"/>
              <a:gd name="connsiteX353" fmla="*/ 5414185 w 7467600"/>
              <a:gd name="connsiteY353" fmla="*/ 5573882 h 6858000"/>
              <a:gd name="connsiteX354" fmla="*/ 5959648 w 7467600"/>
              <a:gd name="connsiteY354" fmla="*/ 4760797 h 6858000"/>
              <a:gd name="connsiteX355" fmla="*/ 5355019 w 7467600"/>
              <a:gd name="connsiteY355" fmla="*/ 4734672 h 6858000"/>
              <a:gd name="connsiteX356" fmla="*/ 5083565 w 7467600"/>
              <a:gd name="connsiteY356" fmla="*/ 5179121 h 6858000"/>
              <a:gd name="connsiteX357" fmla="*/ 4713577 w 7467600"/>
              <a:gd name="connsiteY357" fmla="*/ 5616803 h 6858000"/>
              <a:gd name="connsiteX358" fmla="*/ 3989559 w 7467600"/>
              <a:gd name="connsiteY358" fmla="*/ 6145945 h 6858000"/>
              <a:gd name="connsiteX359" fmla="*/ 3939824 w 7467600"/>
              <a:gd name="connsiteY359" fmla="*/ 6066900 h 6858000"/>
              <a:gd name="connsiteX360" fmla="*/ 4584537 w 7467600"/>
              <a:gd name="connsiteY360" fmla="*/ 5324826 h 6858000"/>
              <a:gd name="connsiteX361" fmla="*/ 5037105 w 7467600"/>
              <a:gd name="connsiteY361" fmla="*/ 5088765 h 6858000"/>
              <a:gd name="connsiteX362" fmla="*/ 5039930 w 7467600"/>
              <a:gd name="connsiteY362" fmla="*/ 5089585 h 6858000"/>
              <a:gd name="connsiteX363" fmla="*/ 5263764 w 7467600"/>
              <a:gd name="connsiteY363" fmla="*/ 4735525 h 6858000"/>
              <a:gd name="connsiteX364" fmla="*/ 4086300 w 7467600"/>
              <a:gd name="connsiteY364" fmla="*/ 4884599 h 6858000"/>
              <a:gd name="connsiteX365" fmla="*/ 4085485 w 7467600"/>
              <a:gd name="connsiteY365" fmla="*/ 4899070 h 6858000"/>
              <a:gd name="connsiteX366" fmla="*/ 3871915 w 7467600"/>
              <a:gd name="connsiteY366" fmla="*/ 5253645 h 6858000"/>
              <a:gd name="connsiteX367" fmla="*/ 3799374 w 7467600"/>
              <a:gd name="connsiteY367" fmla="*/ 5466127 h 6858000"/>
              <a:gd name="connsiteX368" fmla="*/ 3498850 w 7467600"/>
              <a:gd name="connsiteY368" fmla="*/ 6661888 h 6858000"/>
              <a:gd name="connsiteX369" fmla="*/ 3399216 w 7467600"/>
              <a:gd name="connsiteY369" fmla="*/ 6858000 h 6858000"/>
              <a:gd name="connsiteX370" fmla="*/ 3303688 w 7467600"/>
              <a:gd name="connsiteY370" fmla="*/ 6858000 h 6858000"/>
              <a:gd name="connsiteX371" fmla="*/ 3391774 w 7467600"/>
              <a:gd name="connsiteY371" fmla="*/ 6697181 h 6858000"/>
              <a:gd name="connsiteX372" fmla="*/ 3735540 w 7467600"/>
              <a:gd name="connsiteY372" fmla="*/ 5546923 h 6858000"/>
              <a:gd name="connsiteX373" fmla="*/ 3729438 w 7467600"/>
              <a:gd name="connsiteY373" fmla="*/ 5569058 h 6858000"/>
              <a:gd name="connsiteX374" fmla="*/ 3707782 w 7467600"/>
              <a:gd name="connsiteY374" fmla="*/ 5644908 h 6858000"/>
              <a:gd name="connsiteX375" fmla="*/ 3583827 w 7467600"/>
              <a:gd name="connsiteY375" fmla="*/ 6039215 h 6858000"/>
              <a:gd name="connsiteX376" fmla="*/ 3547861 w 7467600"/>
              <a:gd name="connsiteY376" fmla="*/ 6129609 h 6858000"/>
              <a:gd name="connsiteX377" fmla="*/ 3490905 w 7467600"/>
              <a:gd name="connsiteY377" fmla="*/ 6277660 h 6858000"/>
              <a:gd name="connsiteX378" fmla="*/ 3455859 w 7467600"/>
              <a:gd name="connsiteY378" fmla="*/ 6391301 h 6858000"/>
              <a:gd name="connsiteX379" fmla="*/ 3429112 w 7467600"/>
              <a:gd name="connsiteY379" fmla="*/ 6479469 h 6858000"/>
              <a:gd name="connsiteX380" fmla="*/ 3304862 w 7467600"/>
              <a:gd name="connsiteY380" fmla="*/ 6796476 h 6858000"/>
              <a:gd name="connsiteX381" fmla="*/ 3276071 w 7467600"/>
              <a:gd name="connsiteY381" fmla="*/ 6858000 h 6858000"/>
              <a:gd name="connsiteX382" fmla="*/ 3240805 w 7467600"/>
              <a:gd name="connsiteY382" fmla="*/ 6858000 h 6858000"/>
              <a:gd name="connsiteX383" fmla="*/ 3275917 w 7467600"/>
              <a:gd name="connsiteY383" fmla="*/ 6783192 h 6858000"/>
              <a:gd name="connsiteX384" fmla="*/ 3399358 w 7467600"/>
              <a:gd name="connsiteY384" fmla="*/ 6469011 h 6858000"/>
              <a:gd name="connsiteX385" fmla="*/ 3425650 w 7467600"/>
              <a:gd name="connsiteY385" fmla="*/ 6381333 h 6858000"/>
              <a:gd name="connsiteX386" fmla="*/ 3460661 w 7467600"/>
              <a:gd name="connsiteY386" fmla="*/ 6266763 h 6858000"/>
              <a:gd name="connsiteX387" fmla="*/ 3518021 w 7467600"/>
              <a:gd name="connsiteY387" fmla="*/ 6117298 h 6858000"/>
              <a:gd name="connsiteX388" fmla="*/ 3554035 w 7467600"/>
              <a:gd name="connsiteY388" fmla="*/ 6027832 h 6858000"/>
              <a:gd name="connsiteX389" fmla="*/ 3677174 w 7467600"/>
              <a:gd name="connsiteY389" fmla="*/ 5636351 h 6858000"/>
              <a:gd name="connsiteX390" fmla="*/ 3698819 w 7467600"/>
              <a:gd name="connsiteY390" fmla="*/ 5560503 h 6858000"/>
              <a:gd name="connsiteX391" fmla="*/ 3702094 w 7467600"/>
              <a:gd name="connsiteY391" fmla="*/ 5549194 h 6858000"/>
              <a:gd name="connsiteX392" fmla="*/ 3398355 w 7467600"/>
              <a:gd name="connsiteY392" fmla="*/ 6094603 h 6858000"/>
              <a:gd name="connsiteX393" fmla="*/ 3193941 w 7467600"/>
              <a:gd name="connsiteY393" fmla="*/ 6798775 h 6858000"/>
              <a:gd name="connsiteX394" fmla="*/ 3184140 w 7467600"/>
              <a:gd name="connsiteY394" fmla="*/ 6858000 h 6858000"/>
              <a:gd name="connsiteX395" fmla="*/ 3099978 w 7467600"/>
              <a:gd name="connsiteY395" fmla="*/ 6858000 h 6858000"/>
              <a:gd name="connsiteX396" fmla="*/ 3101556 w 7467600"/>
              <a:gd name="connsiteY396" fmla="*/ 6843337 h 6858000"/>
              <a:gd name="connsiteX397" fmla="*/ 3370162 w 7467600"/>
              <a:gd name="connsiteY397" fmla="*/ 5785550 h 6858000"/>
              <a:gd name="connsiteX398" fmla="*/ 3746477 w 7467600"/>
              <a:gd name="connsiteY398" fmla="*/ 5377889 h 6858000"/>
              <a:gd name="connsiteX399" fmla="*/ 3863399 w 7467600"/>
              <a:gd name="connsiteY399" fmla="*/ 5087257 h 6858000"/>
              <a:gd name="connsiteX400" fmla="*/ 3968712 w 7467600"/>
              <a:gd name="connsiteY400" fmla="*/ 4913989 h 6858000"/>
              <a:gd name="connsiteX401" fmla="*/ 2792390 w 7467600"/>
              <a:gd name="connsiteY401" fmla="*/ 5382974 h 6858000"/>
              <a:gd name="connsiteX402" fmla="*/ 2714982 w 7467600"/>
              <a:gd name="connsiteY402" fmla="*/ 5427051 h 6858000"/>
              <a:gd name="connsiteX403" fmla="*/ 2813361 w 7467600"/>
              <a:gd name="connsiteY403" fmla="*/ 6023912 h 6858000"/>
              <a:gd name="connsiteX404" fmla="*/ 2688430 w 7467600"/>
              <a:gd name="connsiteY404" fmla="*/ 6801564 h 6858000"/>
              <a:gd name="connsiteX405" fmla="*/ 2629626 w 7467600"/>
              <a:gd name="connsiteY405" fmla="*/ 6763394 h 6858000"/>
              <a:gd name="connsiteX406" fmla="*/ 2565328 w 7467600"/>
              <a:gd name="connsiteY406" fmla="*/ 5516399 h 6858000"/>
              <a:gd name="connsiteX407" fmla="*/ 1922999 w 7467600"/>
              <a:gd name="connsiteY407" fmla="*/ 5980343 h 6858000"/>
              <a:gd name="connsiteX408" fmla="*/ 1950261 w 7467600"/>
              <a:gd name="connsiteY408" fmla="*/ 6405858 h 6858000"/>
              <a:gd name="connsiteX409" fmla="*/ 2365554 w 7467600"/>
              <a:gd name="connsiteY409" fmla="*/ 6759107 h 6858000"/>
              <a:gd name="connsiteX410" fmla="*/ 2424142 w 7467600"/>
              <a:gd name="connsiteY410" fmla="*/ 6858000 h 6858000"/>
              <a:gd name="connsiteX411" fmla="*/ 2395994 w 7467600"/>
              <a:gd name="connsiteY411" fmla="*/ 6858000 h 6858000"/>
              <a:gd name="connsiteX412" fmla="*/ 2392863 w 7467600"/>
              <a:gd name="connsiteY412" fmla="*/ 6852964 h 6858000"/>
              <a:gd name="connsiteX413" fmla="*/ 2017589 w 7467600"/>
              <a:gd name="connsiteY413" fmla="*/ 6493982 h 6858000"/>
              <a:gd name="connsiteX414" fmla="*/ 2147336 w 7467600"/>
              <a:gd name="connsiteY414" fmla="*/ 6594052 h 6858000"/>
              <a:gd name="connsiteX415" fmla="*/ 2207047 w 7467600"/>
              <a:gd name="connsiteY415" fmla="*/ 6654540 h 6858000"/>
              <a:gd name="connsiteX416" fmla="*/ 2299106 w 7467600"/>
              <a:gd name="connsiteY416" fmla="*/ 6778931 h 6858000"/>
              <a:gd name="connsiteX417" fmla="*/ 2314430 w 7467600"/>
              <a:gd name="connsiteY417" fmla="*/ 6801144 h 6858000"/>
              <a:gd name="connsiteX418" fmla="*/ 2352406 w 7467600"/>
              <a:gd name="connsiteY418" fmla="*/ 6858000 h 6858000"/>
              <a:gd name="connsiteX419" fmla="*/ 2314492 w 7467600"/>
              <a:gd name="connsiteY419" fmla="*/ 6858000 h 6858000"/>
              <a:gd name="connsiteX420" fmla="*/ 2288095 w 7467600"/>
              <a:gd name="connsiteY420" fmla="*/ 6818030 h 6858000"/>
              <a:gd name="connsiteX421" fmla="*/ 2272768 w 7467600"/>
              <a:gd name="connsiteY421" fmla="*/ 6795822 h 6858000"/>
              <a:gd name="connsiteX422" fmla="*/ 2182715 w 7467600"/>
              <a:gd name="connsiteY422" fmla="*/ 6675071 h 6858000"/>
              <a:gd name="connsiteX423" fmla="*/ 2032061 w 7467600"/>
              <a:gd name="connsiteY423" fmla="*/ 6541380 h 6858000"/>
              <a:gd name="connsiteX424" fmla="*/ 2257220 w 7467600"/>
              <a:gd name="connsiteY424" fmla="*/ 6826257 h 6858000"/>
              <a:gd name="connsiteX425" fmla="*/ 2281324 w 7467600"/>
              <a:gd name="connsiteY425" fmla="*/ 6858000 h 6858000"/>
              <a:gd name="connsiteX426" fmla="*/ 2242860 w 7467600"/>
              <a:gd name="connsiteY426" fmla="*/ 6858000 h 6858000"/>
              <a:gd name="connsiteX427" fmla="*/ 2232818 w 7467600"/>
              <a:gd name="connsiteY427" fmla="*/ 6844926 h 6858000"/>
              <a:gd name="connsiteX428" fmla="*/ 1990172 w 7467600"/>
              <a:gd name="connsiteY428" fmla="*/ 6542121 h 6858000"/>
              <a:gd name="connsiteX429" fmla="*/ 2124090 w 7467600"/>
              <a:gd name="connsiteY429" fmla="*/ 6761017 h 6858000"/>
              <a:gd name="connsiteX430" fmla="*/ 2200380 w 7467600"/>
              <a:gd name="connsiteY430" fmla="*/ 6858000 h 6858000"/>
              <a:gd name="connsiteX431" fmla="*/ 2147507 w 7467600"/>
              <a:gd name="connsiteY431" fmla="*/ 6858000 h 6858000"/>
              <a:gd name="connsiteX432" fmla="*/ 2070668 w 7467600"/>
              <a:gd name="connsiteY432" fmla="*/ 6761520 h 6858000"/>
              <a:gd name="connsiteX433" fmla="*/ 1975142 w 7467600"/>
              <a:gd name="connsiteY433" fmla="*/ 6585570 h 6858000"/>
              <a:gd name="connsiteX434" fmla="*/ 2050035 w 7467600"/>
              <a:gd name="connsiteY434" fmla="*/ 6813345 h 6858000"/>
              <a:gd name="connsiteX435" fmla="*/ 2063025 w 7467600"/>
              <a:gd name="connsiteY435" fmla="*/ 6858000 h 6858000"/>
              <a:gd name="connsiteX436" fmla="*/ 2021675 w 7467600"/>
              <a:gd name="connsiteY436" fmla="*/ 6858000 h 6858000"/>
              <a:gd name="connsiteX437" fmla="*/ 2019308 w 7467600"/>
              <a:gd name="connsiteY437" fmla="*/ 6847118 h 6858000"/>
              <a:gd name="connsiteX438" fmla="*/ 1938835 w 7467600"/>
              <a:gd name="connsiteY438" fmla="*/ 6551160 h 6858000"/>
              <a:gd name="connsiteX439" fmla="*/ 1953230 w 7467600"/>
              <a:gd name="connsiteY439" fmla="*/ 6759699 h 6858000"/>
              <a:gd name="connsiteX440" fmla="*/ 1956763 w 7467600"/>
              <a:gd name="connsiteY440" fmla="*/ 6778191 h 6858000"/>
              <a:gd name="connsiteX441" fmla="*/ 1967925 w 7467600"/>
              <a:gd name="connsiteY441" fmla="*/ 6858000 h 6858000"/>
              <a:gd name="connsiteX442" fmla="*/ 1936622 w 7467600"/>
              <a:gd name="connsiteY442" fmla="*/ 6858000 h 6858000"/>
              <a:gd name="connsiteX443" fmla="*/ 1926261 w 7467600"/>
              <a:gd name="connsiteY443" fmla="*/ 6784064 h 6858000"/>
              <a:gd name="connsiteX444" fmla="*/ 1922724 w 7467600"/>
              <a:gd name="connsiteY444" fmla="*/ 6765577 h 6858000"/>
              <a:gd name="connsiteX445" fmla="*/ 1904650 w 7467600"/>
              <a:gd name="connsiteY445" fmla="*/ 6639616 h 6858000"/>
              <a:gd name="connsiteX446" fmla="*/ 1885273 w 7467600"/>
              <a:gd name="connsiteY446" fmla="*/ 6858000 h 6858000"/>
              <a:gd name="connsiteX447" fmla="*/ 1854363 w 7467600"/>
              <a:gd name="connsiteY447" fmla="*/ 6858000 h 6858000"/>
              <a:gd name="connsiteX448" fmla="*/ 1880391 w 7467600"/>
              <a:gd name="connsiteY448" fmla="*/ 6603796 h 6858000"/>
              <a:gd name="connsiteX449" fmla="*/ 1818273 w 7467600"/>
              <a:gd name="connsiteY449" fmla="*/ 6715729 h 6858000"/>
              <a:gd name="connsiteX450" fmla="*/ 1794691 w 7467600"/>
              <a:gd name="connsiteY450" fmla="*/ 6843239 h 6858000"/>
              <a:gd name="connsiteX451" fmla="*/ 1794914 w 7467600"/>
              <a:gd name="connsiteY451" fmla="*/ 6858000 h 6858000"/>
              <a:gd name="connsiteX452" fmla="*/ 1746128 w 7467600"/>
              <a:gd name="connsiteY452" fmla="*/ 6858000 h 6858000"/>
              <a:gd name="connsiteX453" fmla="*/ 1753934 w 7467600"/>
              <a:gd name="connsiteY453" fmla="*/ 6724796 h 6858000"/>
              <a:gd name="connsiteX454" fmla="*/ 1792053 w 7467600"/>
              <a:gd name="connsiteY454" fmla="*/ 6572396 h 6858000"/>
              <a:gd name="connsiteX455" fmla="*/ 1862248 w 7467600"/>
              <a:gd name="connsiteY455" fmla="*/ 6266397 h 6858000"/>
              <a:gd name="connsiteX456" fmla="*/ 1862250 w 7467600"/>
              <a:gd name="connsiteY456" fmla="*/ 6033531 h 6858000"/>
              <a:gd name="connsiteX457" fmla="*/ 1211999 w 7467600"/>
              <a:gd name="connsiteY457" fmla="*/ 6683610 h 6858000"/>
              <a:gd name="connsiteX458" fmla="*/ 1213266 w 7467600"/>
              <a:gd name="connsiteY458" fmla="*/ 6691947 h 6858000"/>
              <a:gd name="connsiteX459" fmla="*/ 1203370 w 7467600"/>
              <a:gd name="connsiteY459" fmla="*/ 6850676 h 6858000"/>
              <a:gd name="connsiteX460" fmla="*/ 1203671 w 7467600"/>
              <a:gd name="connsiteY460" fmla="*/ 6858000 h 6858000"/>
              <a:gd name="connsiteX461" fmla="*/ 1143180 w 7467600"/>
              <a:gd name="connsiteY461" fmla="*/ 6858000 h 6858000"/>
              <a:gd name="connsiteX462" fmla="*/ 1142176 w 7467600"/>
              <a:gd name="connsiteY462" fmla="*/ 6766045 h 6858000"/>
              <a:gd name="connsiteX463" fmla="*/ 1067484 w 7467600"/>
              <a:gd name="connsiteY463" fmla="*/ 6858000 h 6858000"/>
              <a:gd name="connsiteX464" fmla="*/ 953928 w 7467600"/>
              <a:gd name="connsiteY464" fmla="*/ 6858000 h 6858000"/>
              <a:gd name="connsiteX465" fmla="*/ 959715 w 7467600"/>
              <a:gd name="connsiteY465" fmla="*/ 6850185 h 6858000"/>
              <a:gd name="connsiteX466" fmla="*/ 1483788 w 7467600"/>
              <a:gd name="connsiteY466" fmla="*/ 6259174 h 6858000"/>
              <a:gd name="connsiteX467" fmla="*/ 1100671 w 7467600"/>
              <a:gd name="connsiteY467" fmla="*/ 6252137 h 6858000"/>
              <a:gd name="connsiteX468" fmla="*/ 1090144 w 7467600"/>
              <a:gd name="connsiteY468" fmla="*/ 6256748 h 6858000"/>
              <a:gd name="connsiteX469" fmla="*/ 1095872 w 7467600"/>
              <a:gd name="connsiteY469" fmla="*/ 6271892 h 6858000"/>
              <a:gd name="connsiteX470" fmla="*/ 262785 w 7467600"/>
              <a:gd name="connsiteY470" fmla="*/ 6845450 h 6858000"/>
              <a:gd name="connsiteX471" fmla="*/ 209968 w 7467600"/>
              <a:gd name="connsiteY471" fmla="*/ 6770713 h 6858000"/>
              <a:gd name="connsiteX472" fmla="*/ 873460 w 7467600"/>
              <a:gd name="connsiteY472" fmla="*/ 6253768 h 6858000"/>
              <a:gd name="connsiteX473" fmla="*/ 192686 w 7467600"/>
              <a:gd name="connsiteY473" fmla="*/ 5849257 h 6858000"/>
              <a:gd name="connsiteX474" fmla="*/ 4696 w 7467600"/>
              <a:gd name="connsiteY474" fmla="*/ 5697668 h 6858000"/>
              <a:gd name="connsiteX475" fmla="*/ 0 w 7467600"/>
              <a:gd name="connsiteY475" fmla="*/ 5689984 h 6858000"/>
              <a:gd name="connsiteX476" fmla="*/ 0 w 7467600"/>
              <a:gd name="connsiteY476" fmla="*/ 5513472 h 6858000"/>
              <a:gd name="connsiteX477" fmla="*/ 174101 w 7467600"/>
              <a:gd name="connsiteY477" fmla="*/ 5620277 h 6858000"/>
              <a:gd name="connsiteX478" fmla="*/ 891800 w 7467600"/>
              <a:gd name="connsiteY478" fmla="*/ 6036935 h 6858000"/>
              <a:gd name="connsiteX479" fmla="*/ 1072219 w 7467600"/>
              <a:gd name="connsiteY479" fmla="*/ 6169443 h 6858000"/>
              <a:gd name="connsiteX480" fmla="*/ 1074117 w 7467600"/>
              <a:gd name="connsiteY480" fmla="*/ 6170301 h 6858000"/>
              <a:gd name="connsiteX481" fmla="*/ 1083114 w 7467600"/>
              <a:gd name="connsiteY481" fmla="*/ 6174131 h 6858000"/>
              <a:gd name="connsiteX482" fmla="*/ 1543010 w 7467600"/>
              <a:gd name="connsiteY482" fmla="*/ 6191140 h 6858000"/>
              <a:gd name="connsiteX483" fmla="*/ 1551080 w 7467600"/>
              <a:gd name="connsiteY483" fmla="*/ 6195006 h 6858000"/>
              <a:gd name="connsiteX484" fmla="*/ 2345443 w 7467600"/>
              <a:gd name="connsiteY484" fmla="*/ 5549882 h 6858000"/>
              <a:gd name="connsiteX485" fmla="*/ 1721499 w 7467600"/>
              <a:gd name="connsiteY485" fmla="*/ 5599969 h 6858000"/>
              <a:gd name="connsiteX486" fmla="*/ 767716 w 7467600"/>
              <a:gd name="connsiteY486" fmla="*/ 5472768 h 6858000"/>
              <a:gd name="connsiteX487" fmla="*/ 722147 w 7467600"/>
              <a:gd name="connsiteY487" fmla="*/ 5393091 h 6858000"/>
              <a:gd name="connsiteX488" fmla="*/ 1485552 w 7467600"/>
              <a:gd name="connsiteY488" fmla="*/ 5313202 h 6858000"/>
              <a:gd name="connsiteX489" fmla="*/ 2143004 w 7467600"/>
              <a:gd name="connsiteY489" fmla="*/ 5402420 h 6858000"/>
              <a:gd name="connsiteX490" fmla="*/ 1933391 w 7467600"/>
              <a:gd name="connsiteY490" fmla="*/ 5156971 h 6858000"/>
              <a:gd name="connsiteX491" fmla="*/ 1827118 w 7467600"/>
              <a:gd name="connsiteY491" fmla="*/ 4968410 h 6858000"/>
              <a:gd name="connsiteX492" fmla="*/ 1837349 w 7467600"/>
              <a:gd name="connsiteY492" fmla="*/ 4956357 h 6858000"/>
              <a:gd name="connsiteX493" fmla="*/ 2162835 w 7467600"/>
              <a:gd name="connsiteY493" fmla="*/ 5187853 h 6858000"/>
              <a:gd name="connsiteX494" fmla="*/ 2257167 w 7467600"/>
              <a:gd name="connsiteY494" fmla="*/ 5462123 h 6858000"/>
              <a:gd name="connsiteX495" fmla="*/ 2261598 w 7467600"/>
              <a:gd name="connsiteY495" fmla="*/ 5467998 h 6858000"/>
              <a:gd name="connsiteX496" fmla="*/ 2437177 w 7467600"/>
              <a:gd name="connsiteY496" fmla="*/ 5479608 h 6858000"/>
              <a:gd name="connsiteX497" fmla="*/ 2445247 w 7467600"/>
              <a:gd name="connsiteY497" fmla="*/ 5483476 h 6858000"/>
              <a:gd name="connsiteX498" fmla="*/ 2743626 w 7467600"/>
              <a:gd name="connsiteY498" fmla="*/ 5304819 h 6858000"/>
              <a:gd name="connsiteX499" fmla="*/ 3048102 w 7467600"/>
              <a:gd name="connsiteY499" fmla="*/ 5150595 h 6858000"/>
              <a:gd name="connsiteX500" fmla="*/ 1799414 w 7467600"/>
              <a:gd name="connsiteY500" fmla="*/ 4694732 h 6858000"/>
              <a:gd name="connsiteX501" fmla="*/ 1771735 w 7467600"/>
              <a:gd name="connsiteY501" fmla="*/ 4619929 h 6858000"/>
              <a:gd name="connsiteX502" fmla="*/ 3104273 w 7467600"/>
              <a:gd name="connsiteY502" fmla="*/ 5076159 h 6858000"/>
              <a:gd name="connsiteX503" fmla="*/ 3113245 w 7467600"/>
              <a:gd name="connsiteY503" fmla="*/ 5090705 h 6858000"/>
              <a:gd name="connsiteX504" fmla="*/ 3126294 w 7467600"/>
              <a:gd name="connsiteY504" fmla="*/ 5114400 h 6858000"/>
              <a:gd name="connsiteX505" fmla="*/ 3937433 w 7467600"/>
              <a:gd name="connsiteY505" fmla="*/ 4830473 h 6858000"/>
              <a:gd name="connsiteX506" fmla="*/ 3590475 w 7467600"/>
              <a:gd name="connsiteY506" fmla="*/ 4597974 h 6858000"/>
              <a:gd name="connsiteX507" fmla="*/ 3100264 w 7467600"/>
              <a:gd name="connsiteY507" fmla="*/ 4579845 h 6858000"/>
              <a:gd name="connsiteX508" fmla="*/ 2183576 w 7467600"/>
              <a:gd name="connsiteY508" fmla="*/ 4227150 h 6858000"/>
              <a:gd name="connsiteX509" fmla="*/ 2151029 w 7467600"/>
              <a:gd name="connsiteY509" fmla="*/ 4146947 h 6858000"/>
              <a:gd name="connsiteX510" fmla="*/ 3563434 w 7467600"/>
              <a:gd name="connsiteY510" fmla="*/ 4469115 h 6858000"/>
              <a:gd name="connsiteX511" fmla="*/ 3177952 w 7467600"/>
              <a:gd name="connsiteY511" fmla="*/ 3657386 h 6858000"/>
              <a:gd name="connsiteX512" fmla="*/ 3189263 w 7467600"/>
              <a:gd name="connsiteY512" fmla="*/ 3625726 h 6858000"/>
              <a:gd name="connsiteX513" fmla="*/ 3560912 w 7467600"/>
              <a:gd name="connsiteY513" fmla="*/ 4079863 h 6858000"/>
              <a:gd name="connsiteX514" fmla="*/ 3626636 w 7467600"/>
              <a:gd name="connsiteY514" fmla="*/ 4512230 h 6858000"/>
              <a:gd name="connsiteX515" fmla="*/ 3653088 w 7467600"/>
              <a:gd name="connsiteY515" fmla="*/ 4521417 h 6858000"/>
              <a:gd name="connsiteX516" fmla="*/ 3988128 w 7467600"/>
              <a:gd name="connsiteY516" fmla="*/ 4817267 h 6858000"/>
              <a:gd name="connsiteX517" fmla="*/ 4830582 w 7467600"/>
              <a:gd name="connsiteY517" fmla="*/ 4676000 h 6858000"/>
              <a:gd name="connsiteX518" fmla="*/ 4830100 w 7467600"/>
              <a:gd name="connsiteY518" fmla="*/ 4675554 h 6858000"/>
              <a:gd name="connsiteX519" fmla="*/ 4036318 w 7467600"/>
              <a:gd name="connsiteY519" fmla="*/ 4147013 h 6858000"/>
              <a:gd name="connsiteX520" fmla="*/ 3432098 w 7467600"/>
              <a:gd name="connsiteY520" fmla="*/ 3537312 h 6858000"/>
              <a:gd name="connsiteX521" fmla="*/ 3446761 w 7467600"/>
              <a:gd name="connsiteY521" fmla="*/ 3461278 h 6858000"/>
              <a:gd name="connsiteX522" fmla="*/ 4419733 w 7467600"/>
              <a:gd name="connsiteY522" fmla="*/ 3963555 h 6858000"/>
              <a:gd name="connsiteX523" fmla="*/ 4781371 w 7467600"/>
              <a:gd name="connsiteY523" fmla="*/ 4458604 h 6858000"/>
              <a:gd name="connsiteX524" fmla="*/ 4780440 w 7467600"/>
              <a:gd name="connsiteY524" fmla="*/ 4470290 h 6858000"/>
              <a:gd name="connsiteX525" fmla="*/ 4898954 w 7467600"/>
              <a:gd name="connsiteY525" fmla="*/ 4662092 h 6858000"/>
              <a:gd name="connsiteX526" fmla="*/ 4900699 w 7467600"/>
              <a:gd name="connsiteY526" fmla="*/ 4670867 h 6858000"/>
              <a:gd name="connsiteX527" fmla="*/ 5714511 w 7467600"/>
              <a:gd name="connsiteY527" fmla="*/ 4663483 h 6858000"/>
              <a:gd name="connsiteX528" fmla="*/ 5464793 w 7467600"/>
              <a:gd name="connsiteY528" fmla="*/ 4393556 h 6858000"/>
              <a:gd name="connsiteX529" fmla="*/ 5461897 w 7467600"/>
              <a:gd name="connsiteY529" fmla="*/ 4390879 h 6858000"/>
              <a:gd name="connsiteX530" fmla="*/ 4294126 w 7467600"/>
              <a:gd name="connsiteY530" fmla="*/ 3303048 h 6858000"/>
              <a:gd name="connsiteX531" fmla="*/ 4305321 w 7467600"/>
              <a:gd name="connsiteY531" fmla="*/ 3256953 h 6858000"/>
              <a:gd name="connsiteX532" fmla="*/ 4949299 w 7467600"/>
              <a:gd name="connsiteY532" fmla="*/ 3766336 h 6858000"/>
              <a:gd name="connsiteX533" fmla="*/ 5291452 w 7467600"/>
              <a:gd name="connsiteY533" fmla="*/ 4076801 h 6858000"/>
              <a:gd name="connsiteX534" fmla="*/ 5434998 w 7467600"/>
              <a:gd name="connsiteY534" fmla="*/ 4254100 h 6858000"/>
              <a:gd name="connsiteX535" fmla="*/ 5351015 w 7467600"/>
              <a:gd name="connsiteY535" fmla="*/ 3760989 h 6858000"/>
              <a:gd name="connsiteX536" fmla="*/ 5413780 w 7467600"/>
              <a:gd name="connsiteY536" fmla="*/ 2966265 h 6858000"/>
              <a:gd name="connsiteX537" fmla="*/ 5425627 w 7467600"/>
              <a:gd name="connsiteY537" fmla="*/ 2954192 h 6858000"/>
              <a:gd name="connsiteX538" fmla="*/ 6604735 w 7467600"/>
              <a:gd name="connsiteY538" fmla="*/ 2041381 h 6858000"/>
              <a:gd name="connsiteX539" fmla="*/ 7204487 w 7467600"/>
              <a:gd name="connsiteY539" fmla="*/ 2742112 h 6858000"/>
              <a:gd name="connsiteX540" fmla="*/ 7131592 w 7467600"/>
              <a:gd name="connsiteY540" fmla="*/ 2672096 h 6858000"/>
              <a:gd name="connsiteX541" fmla="*/ 6996344 w 7467600"/>
              <a:gd name="connsiteY541" fmla="*/ 2518310 h 6858000"/>
              <a:gd name="connsiteX542" fmla="*/ 6735495 w 7467600"/>
              <a:gd name="connsiteY542" fmla="*/ 2196890 h 6858000"/>
              <a:gd name="connsiteX543" fmla="*/ 6721901 w 7467600"/>
              <a:gd name="connsiteY543" fmla="*/ 2179274 h 6858000"/>
              <a:gd name="connsiteX544" fmla="*/ 6604735 w 7467600"/>
              <a:gd name="connsiteY544" fmla="*/ 2041381 h 6858000"/>
              <a:gd name="connsiteX545" fmla="*/ 6591670 w 7467600"/>
              <a:gd name="connsiteY545" fmla="*/ 1988277 h 6858000"/>
              <a:gd name="connsiteX546" fmla="*/ 6747349 w 7467600"/>
              <a:gd name="connsiteY546" fmla="*/ 2160069 h 6858000"/>
              <a:gd name="connsiteX547" fmla="*/ 6760943 w 7467600"/>
              <a:gd name="connsiteY547" fmla="*/ 2177686 h 6858000"/>
              <a:gd name="connsiteX548" fmla="*/ 7021065 w 7467600"/>
              <a:gd name="connsiteY548" fmla="*/ 2498102 h 6858000"/>
              <a:gd name="connsiteX549" fmla="*/ 7155223 w 7467600"/>
              <a:gd name="connsiteY549" fmla="*/ 2650386 h 6858000"/>
              <a:gd name="connsiteX550" fmla="*/ 7203167 w 7467600"/>
              <a:gd name="connsiteY550" fmla="*/ 2697288 h 6858000"/>
              <a:gd name="connsiteX551" fmla="*/ 6937703 w 7467600"/>
              <a:gd name="connsiteY551" fmla="*/ 2321981 h 6858000"/>
              <a:gd name="connsiteX552" fmla="*/ 6591670 w 7467600"/>
              <a:gd name="connsiteY552" fmla="*/ 1988277 h 6858000"/>
              <a:gd name="connsiteX553" fmla="*/ 5798671 w 7467600"/>
              <a:gd name="connsiteY553" fmla="*/ 1981601 h 6858000"/>
              <a:gd name="connsiteX554" fmla="*/ 5754709 w 7467600"/>
              <a:gd name="connsiteY554" fmla="*/ 2071454 h 6858000"/>
              <a:gd name="connsiteX555" fmla="*/ 5763044 w 7467600"/>
              <a:gd name="connsiteY555" fmla="*/ 2842206 h 6858000"/>
              <a:gd name="connsiteX556" fmla="*/ 5764974 w 7467600"/>
              <a:gd name="connsiteY556" fmla="*/ 2799609 h 6858000"/>
              <a:gd name="connsiteX557" fmla="*/ 5767665 w 7467600"/>
              <a:gd name="connsiteY557" fmla="*/ 2666409 h 6858000"/>
              <a:gd name="connsiteX558" fmla="*/ 5763055 w 7467600"/>
              <a:gd name="connsiteY558" fmla="*/ 2579705 h 6858000"/>
              <a:gd name="connsiteX559" fmla="*/ 5758079 w 7467600"/>
              <a:gd name="connsiteY559" fmla="*/ 2492508 h 6858000"/>
              <a:gd name="connsiteX560" fmla="*/ 5779325 w 7467600"/>
              <a:gd name="connsiteY560" fmla="*/ 2197069 h 6858000"/>
              <a:gd name="connsiteX561" fmla="*/ 5798671 w 7467600"/>
              <a:gd name="connsiteY561" fmla="*/ 1981601 h 6858000"/>
              <a:gd name="connsiteX562" fmla="*/ 5829202 w 7467600"/>
              <a:gd name="connsiteY562" fmla="*/ 1971679 h 6858000"/>
              <a:gd name="connsiteX563" fmla="*/ 5809558 w 7467600"/>
              <a:gd name="connsiteY563" fmla="*/ 2198043 h 6858000"/>
              <a:gd name="connsiteX564" fmla="*/ 5788653 w 7467600"/>
              <a:gd name="connsiteY564" fmla="*/ 2489430 h 6858000"/>
              <a:gd name="connsiteX565" fmla="*/ 5793439 w 7467600"/>
              <a:gd name="connsiteY565" fmla="*/ 2575235 h 6858000"/>
              <a:gd name="connsiteX566" fmla="*/ 5796837 w 7467600"/>
              <a:gd name="connsiteY566" fmla="*/ 2637633 h 6858000"/>
              <a:gd name="connsiteX567" fmla="*/ 5818614 w 7467600"/>
              <a:gd name="connsiteY567" fmla="*/ 2473055 h 6858000"/>
              <a:gd name="connsiteX568" fmla="*/ 5829202 w 7467600"/>
              <a:gd name="connsiteY568" fmla="*/ 1971679 h 6858000"/>
              <a:gd name="connsiteX569" fmla="*/ 5911389 w 7467600"/>
              <a:gd name="connsiteY569" fmla="*/ 1898371 h 6858000"/>
              <a:gd name="connsiteX570" fmla="*/ 6237627 w 7467600"/>
              <a:gd name="connsiteY570" fmla="*/ 2231921 h 6858000"/>
              <a:gd name="connsiteX571" fmla="*/ 5911389 w 7467600"/>
              <a:gd name="connsiteY571" fmla="*/ 1898371 h 6858000"/>
              <a:gd name="connsiteX572" fmla="*/ 6944437 w 7467600"/>
              <a:gd name="connsiteY572" fmla="*/ 1575402 h 6858000"/>
              <a:gd name="connsiteX573" fmla="*/ 6304730 w 7467600"/>
              <a:gd name="connsiteY573" fmla="*/ 1766654 h 6858000"/>
              <a:gd name="connsiteX574" fmla="*/ 6944437 w 7467600"/>
              <a:gd name="connsiteY574" fmla="*/ 1575402 h 6858000"/>
              <a:gd name="connsiteX575" fmla="*/ 7019523 w 7467600"/>
              <a:gd name="connsiteY575" fmla="*/ 1519450 h 6858000"/>
              <a:gd name="connsiteX576" fmla="*/ 6298091 w 7467600"/>
              <a:gd name="connsiteY576" fmla="*/ 1737122 h 6858000"/>
              <a:gd name="connsiteX577" fmla="*/ 7019523 w 7467600"/>
              <a:gd name="connsiteY577" fmla="*/ 1519450 h 6858000"/>
              <a:gd name="connsiteX578" fmla="*/ 2399523 w 7467600"/>
              <a:gd name="connsiteY578" fmla="*/ 1428234 h 6858000"/>
              <a:gd name="connsiteX579" fmla="*/ 2224982 w 7467600"/>
              <a:gd name="connsiteY579" fmla="*/ 1826201 h 6858000"/>
              <a:gd name="connsiteX580" fmla="*/ 2096099 w 7467600"/>
              <a:gd name="connsiteY580" fmla="*/ 2345900 h 6858000"/>
              <a:gd name="connsiteX581" fmla="*/ 2283317 w 7467600"/>
              <a:gd name="connsiteY581" fmla="*/ 1796925 h 6858000"/>
              <a:gd name="connsiteX582" fmla="*/ 2399523 w 7467600"/>
              <a:gd name="connsiteY582" fmla="*/ 1428234 h 6858000"/>
              <a:gd name="connsiteX583" fmla="*/ 2448558 w 7467600"/>
              <a:gd name="connsiteY583" fmla="*/ 1373435 h 6858000"/>
              <a:gd name="connsiteX584" fmla="*/ 2312521 w 7467600"/>
              <a:gd name="connsiteY584" fmla="*/ 1806140 h 6858000"/>
              <a:gd name="connsiteX585" fmla="*/ 2127533 w 7467600"/>
              <a:gd name="connsiteY585" fmla="*/ 2348380 h 6858000"/>
              <a:gd name="connsiteX586" fmla="*/ 2358080 w 7467600"/>
              <a:gd name="connsiteY586" fmla="*/ 1866134 h 6858000"/>
              <a:gd name="connsiteX587" fmla="*/ 2407436 w 7467600"/>
              <a:gd name="connsiteY587" fmla="*/ 1651070 h 6858000"/>
              <a:gd name="connsiteX588" fmla="*/ 2448558 w 7467600"/>
              <a:gd name="connsiteY588" fmla="*/ 1373435 h 6858000"/>
              <a:gd name="connsiteX589" fmla="*/ 278707 w 7467600"/>
              <a:gd name="connsiteY589" fmla="*/ 1352270 h 6858000"/>
              <a:gd name="connsiteX590" fmla="*/ 321570 w 7467600"/>
              <a:gd name="connsiteY590" fmla="*/ 1861610 h 6858000"/>
              <a:gd name="connsiteX591" fmla="*/ 294281 w 7467600"/>
              <a:gd name="connsiteY591" fmla="*/ 1440658 h 6858000"/>
              <a:gd name="connsiteX592" fmla="*/ 278707 w 7467600"/>
              <a:gd name="connsiteY592" fmla="*/ 1352270 h 6858000"/>
              <a:gd name="connsiteX593" fmla="*/ 1423821 w 7467600"/>
              <a:gd name="connsiteY593" fmla="*/ 1351958 h 6858000"/>
              <a:gd name="connsiteX594" fmla="*/ 1638521 w 7467600"/>
              <a:gd name="connsiteY594" fmla="*/ 1908470 h 6858000"/>
              <a:gd name="connsiteX595" fmla="*/ 1754199 w 7467600"/>
              <a:gd name="connsiteY595" fmla="*/ 2149284 h 6858000"/>
              <a:gd name="connsiteX596" fmla="*/ 1908359 w 7467600"/>
              <a:gd name="connsiteY596" fmla="*/ 2364988 h 6858000"/>
              <a:gd name="connsiteX597" fmla="*/ 1647661 w 7467600"/>
              <a:gd name="connsiteY597" fmla="*/ 1825945 h 6858000"/>
              <a:gd name="connsiteX598" fmla="*/ 1423821 w 7467600"/>
              <a:gd name="connsiteY598" fmla="*/ 1351958 h 6858000"/>
              <a:gd name="connsiteX599" fmla="*/ 1431890 w 7467600"/>
              <a:gd name="connsiteY599" fmla="*/ 1306475 h 6858000"/>
              <a:gd name="connsiteX600" fmla="*/ 1507597 w 7467600"/>
              <a:gd name="connsiteY600" fmla="*/ 1446132 h 6858000"/>
              <a:gd name="connsiteX601" fmla="*/ 1674586 w 7467600"/>
              <a:gd name="connsiteY601" fmla="*/ 1813832 h 6858000"/>
              <a:gd name="connsiteX602" fmla="*/ 1815950 w 7467600"/>
              <a:gd name="connsiteY602" fmla="*/ 2128564 h 6858000"/>
              <a:gd name="connsiteX603" fmla="*/ 1984242 w 7467600"/>
              <a:gd name="connsiteY603" fmla="*/ 2430829 h 6858000"/>
              <a:gd name="connsiteX604" fmla="*/ 2014023 w 7467600"/>
              <a:gd name="connsiteY604" fmla="*/ 2450995 h 6858000"/>
              <a:gd name="connsiteX605" fmla="*/ 1747337 w 7467600"/>
              <a:gd name="connsiteY605" fmla="*/ 1855264 h 6858000"/>
              <a:gd name="connsiteX606" fmla="*/ 1533749 w 7467600"/>
              <a:gd name="connsiteY606" fmla="*/ 1478656 h 6858000"/>
              <a:gd name="connsiteX607" fmla="*/ 1431890 w 7467600"/>
              <a:gd name="connsiteY607" fmla="*/ 1306475 h 6858000"/>
              <a:gd name="connsiteX608" fmla="*/ 5052692 w 7467600"/>
              <a:gd name="connsiteY608" fmla="*/ 1292994 h 6858000"/>
              <a:gd name="connsiteX609" fmla="*/ 5200661 w 7467600"/>
              <a:gd name="connsiteY609" fmla="*/ 1635186 h 6858000"/>
              <a:gd name="connsiteX610" fmla="*/ 5297138 w 7467600"/>
              <a:gd name="connsiteY610" fmla="*/ 1906351 h 6858000"/>
              <a:gd name="connsiteX611" fmla="*/ 5052692 w 7467600"/>
              <a:gd name="connsiteY611" fmla="*/ 1292994 h 6858000"/>
              <a:gd name="connsiteX612" fmla="*/ 5009948 w 7467600"/>
              <a:gd name="connsiteY612" fmla="*/ 1273619 h 6858000"/>
              <a:gd name="connsiteX613" fmla="*/ 5121777 w 7467600"/>
              <a:gd name="connsiteY613" fmla="*/ 1654213 h 6858000"/>
              <a:gd name="connsiteX614" fmla="*/ 5293545 w 7467600"/>
              <a:gd name="connsiteY614" fmla="*/ 2072247 h 6858000"/>
              <a:gd name="connsiteX615" fmla="*/ 5294042 w 7467600"/>
              <a:gd name="connsiteY615" fmla="*/ 2065019 h 6858000"/>
              <a:gd name="connsiteX616" fmla="*/ 5171936 w 7467600"/>
              <a:gd name="connsiteY616" fmla="*/ 1647613 h 6858000"/>
              <a:gd name="connsiteX617" fmla="*/ 5009948 w 7467600"/>
              <a:gd name="connsiteY617" fmla="*/ 1273619 h 6858000"/>
              <a:gd name="connsiteX618" fmla="*/ 655236 w 7467600"/>
              <a:gd name="connsiteY618" fmla="*/ 1268632 h 6858000"/>
              <a:gd name="connsiteX619" fmla="*/ 839521 w 7467600"/>
              <a:gd name="connsiteY619" fmla="*/ 1685315 h 6858000"/>
              <a:gd name="connsiteX620" fmla="*/ 1109416 w 7467600"/>
              <a:gd name="connsiteY620" fmla="*/ 2061663 h 6858000"/>
              <a:gd name="connsiteX621" fmla="*/ 1298300 w 7467600"/>
              <a:gd name="connsiteY621" fmla="*/ 2247742 h 6858000"/>
              <a:gd name="connsiteX622" fmla="*/ 1125871 w 7467600"/>
              <a:gd name="connsiteY622" fmla="*/ 1989513 h 6858000"/>
              <a:gd name="connsiteX623" fmla="*/ 981574 w 7467600"/>
              <a:gd name="connsiteY623" fmla="*/ 1783157 h 6858000"/>
              <a:gd name="connsiteX624" fmla="*/ 922198 w 7467600"/>
              <a:gd name="connsiteY624" fmla="*/ 1677437 h 6858000"/>
              <a:gd name="connsiteX625" fmla="*/ 869293 w 7467600"/>
              <a:gd name="connsiteY625" fmla="*/ 1583214 h 6858000"/>
              <a:gd name="connsiteX626" fmla="*/ 751431 w 7467600"/>
              <a:gd name="connsiteY626" fmla="*/ 1405731 h 6858000"/>
              <a:gd name="connsiteX627" fmla="*/ 655236 w 7467600"/>
              <a:gd name="connsiteY627" fmla="*/ 1268632 h 6858000"/>
              <a:gd name="connsiteX628" fmla="*/ 6516292 w 7467600"/>
              <a:gd name="connsiteY628" fmla="*/ 1263064 h 6858000"/>
              <a:gd name="connsiteX629" fmla="*/ 5736320 w 7467600"/>
              <a:gd name="connsiteY629" fmla="*/ 1501803 h 6858000"/>
              <a:gd name="connsiteX630" fmla="*/ 6516292 w 7467600"/>
              <a:gd name="connsiteY630" fmla="*/ 1263064 h 6858000"/>
              <a:gd name="connsiteX631" fmla="*/ 291466 w 7467600"/>
              <a:gd name="connsiteY631" fmla="*/ 1250369 h 6858000"/>
              <a:gd name="connsiteX632" fmla="*/ 323180 w 7467600"/>
              <a:gd name="connsiteY632" fmla="*/ 1435283 h 6858000"/>
              <a:gd name="connsiteX633" fmla="*/ 349381 w 7467600"/>
              <a:gd name="connsiteY633" fmla="*/ 1875041 h 6858000"/>
              <a:gd name="connsiteX634" fmla="*/ 374363 w 7467600"/>
              <a:gd name="connsiteY634" fmla="*/ 1506494 h 6858000"/>
              <a:gd name="connsiteX635" fmla="*/ 302168 w 7467600"/>
              <a:gd name="connsiteY635" fmla="*/ 1274495 h 6858000"/>
              <a:gd name="connsiteX636" fmla="*/ 291466 w 7467600"/>
              <a:gd name="connsiteY636" fmla="*/ 1250369 h 6858000"/>
              <a:gd name="connsiteX637" fmla="*/ 678222 w 7467600"/>
              <a:gd name="connsiteY637" fmla="*/ 1248670 h 6858000"/>
              <a:gd name="connsiteX638" fmla="*/ 775536 w 7467600"/>
              <a:gd name="connsiteY638" fmla="*/ 1388015 h 6858000"/>
              <a:gd name="connsiteX639" fmla="*/ 894529 w 7467600"/>
              <a:gd name="connsiteY639" fmla="*/ 1567739 h 6858000"/>
              <a:gd name="connsiteX640" fmla="*/ 948000 w 7467600"/>
              <a:gd name="connsiteY640" fmla="*/ 1663088 h 6858000"/>
              <a:gd name="connsiteX641" fmla="*/ 1006812 w 7467600"/>
              <a:gd name="connsiteY641" fmla="*/ 1767683 h 6858000"/>
              <a:gd name="connsiteX642" fmla="*/ 1149133 w 7467600"/>
              <a:gd name="connsiteY642" fmla="*/ 1971513 h 6858000"/>
              <a:gd name="connsiteX643" fmla="*/ 1333952 w 7467600"/>
              <a:gd name="connsiteY643" fmla="*/ 2251620 h 6858000"/>
              <a:gd name="connsiteX644" fmla="*/ 1337329 w 7467600"/>
              <a:gd name="connsiteY644" fmla="*/ 2258350 h 6858000"/>
              <a:gd name="connsiteX645" fmla="*/ 1014726 w 7467600"/>
              <a:gd name="connsiteY645" fmla="*/ 1615556 h 6858000"/>
              <a:gd name="connsiteX646" fmla="*/ 678222 w 7467600"/>
              <a:gd name="connsiteY646" fmla="*/ 1248670 h 6858000"/>
              <a:gd name="connsiteX647" fmla="*/ 6691602 w 7467600"/>
              <a:gd name="connsiteY647" fmla="*/ 1140573 h 6858000"/>
              <a:gd name="connsiteX648" fmla="*/ 6571100 w 7467600"/>
              <a:gd name="connsiteY648" fmla="*/ 1183662 h 6858000"/>
              <a:gd name="connsiteX649" fmla="*/ 6241687 w 7467600"/>
              <a:gd name="connsiteY649" fmla="*/ 1257600 h 6858000"/>
              <a:gd name="connsiteX650" fmla="*/ 5693009 w 7467600"/>
              <a:gd name="connsiteY650" fmla="*/ 1478256 h 6858000"/>
              <a:gd name="connsiteX651" fmla="*/ 6548420 w 7467600"/>
              <a:gd name="connsiteY651" fmla="*/ 1214599 h 6858000"/>
              <a:gd name="connsiteX652" fmla="*/ 6605473 w 7467600"/>
              <a:gd name="connsiteY652" fmla="*/ 1184686 h 6858000"/>
              <a:gd name="connsiteX653" fmla="*/ 6691602 w 7467600"/>
              <a:gd name="connsiteY653" fmla="*/ 1140573 h 6858000"/>
              <a:gd name="connsiteX654" fmla="*/ 4002475 w 7467600"/>
              <a:gd name="connsiteY654" fmla="*/ 1037802 h 6858000"/>
              <a:gd name="connsiteX655" fmla="*/ 4000324 w 7467600"/>
              <a:gd name="connsiteY655" fmla="*/ 1039362 h 6858000"/>
              <a:gd name="connsiteX656" fmla="*/ 4002862 w 7467600"/>
              <a:gd name="connsiteY656" fmla="*/ 1042866 h 6858000"/>
              <a:gd name="connsiteX657" fmla="*/ 4002475 w 7467600"/>
              <a:gd name="connsiteY657" fmla="*/ 1037802 h 6858000"/>
              <a:gd name="connsiteX658" fmla="*/ 506322 w 7467600"/>
              <a:gd name="connsiteY658" fmla="*/ 1020997 h 6858000"/>
              <a:gd name="connsiteX659" fmla="*/ 533068 w 7467600"/>
              <a:gd name="connsiteY659" fmla="*/ 1029409 h 6858000"/>
              <a:gd name="connsiteX660" fmla="*/ 1232525 w 7467600"/>
              <a:gd name="connsiteY660" fmla="*/ 1804675 h 6858000"/>
              <a:gd name="connsiteX661" fmla="*/ 1388858 w 7467600"/>
              <a:gd name="connsiteY661" fmla="*/ 2368011 h 6858000"/>
              <a:gd name="connsiteX662" fmla="*/ 1384098 w 7467600"/>
              <a:gd name="connsiteY662" fmla="*/ 2378125 h 6858000"/>
              <a:gd name="connsiteX663" fmla="*/ 1425393 w 7467600"/>
              <a:gd name="connsiteY663" fmla="*/ 2589124 h 6858000"/>
              <a:gd name="connsiteX664" fmla="*/ 1424001 w 7467600"/>
              <a:gd name="connsiteY664" fmla="*/ 2597541 h 6858000"/>
              <a:gd name="connsiteX665" fmla="*/ 2152729 w 7467600"/>
              <a:gd name="connsiteY665" fmla="*/ 2864487 h 6858000"/>
              <a:gd name="connsiteX666" fmla="*/ 2020609 w 7467600"/>
              <a:gd name="connsiteY666" fmla="*/ 2539671 h 6858000"/>
              <a:gd name="connsiteX667" fmla="*/ 2018920 w 7467600"/>
              <a:gd name="connsiteY667" fmla="*/ 2536309 h 6858000"/>
              <a:gd name="connsiteX668" fmla="*/ 1342441 w 7467600"/>
              <a:gd name="connsiteY668" fmla="*/ 1173017 h 6858000"/>
              <a:gd name="connsiteX669" fmla="*/ 1367925 w 7467600"/>
              <a:gd name="connsiteY669" fmla="*/ 1135648 h 6858000"/>
              <a:gd name="connsiteX670" fmla="*/ 1771401 w 7467600"/>
              <a:gd name="connsiteY670" fmla="*/ 1806673 h 6858000"/>
              <a:gd name="connsiteX671" fmla="*/ 1972385 w 7467600"/>
              <a:gd name="connsiteY671" fmla="*/ 2198735 h 6858000"/>
              <a:gd name="connsiteX672" fmla="*/ 2040892 w 7467600"/>
              <a:gd name="connsiteY672" fmla="*/ 2405205 h 6858000"/>
              <a:gd name="connsiteX673" fmla="*/ 2131689 w 7467600"/>
              <a:gd name="connsiteY673" fmla="*/ 1936926 h 6858000"/>
              <a:gd name="connsiteX674" fmla="*/ 2454820 w 7467600"/>
              <a:gd name="connsiteY674" fmla="*/ 1248808 h 6858000"/>
              <a:gd name="connsiteX675" fmla="*/ 2492512 w 7467600"/>
              <a:gd name="connsiteY675" fmla="*/ 1302920 h 6858000"/>
              <a:gd name="connsiteX676" fmla="*/ 2081216 w 7467600"/>
              <a:gd name="connsiteY676" fmla="*/ 2527513 h 6858000"/>
              <a:gd name="connsiteX677" fmla="*/ 2081211 w 7467600"/>
              <a:gd name="connsiteY677" fmla="*/ 2528916 h 6858000"/>
              <a:gd name="connsiteX678" fmla="*/ 2199067 w 7467600"/>
              <a:gd name="connsiteY678" fmla="*/ 2884061 h 6858000"/>
              <a:gd name="connsiteX679" fmla="*/ 3192586 w 7467600"/>
              <a:gd name="connsiteY679" fmla="*/ 3411496 h 6858000"/>
              <a:gd name="connsiteX680" fmla="*/ 3182620 w 7467600"/>
              <a:gd name="connsiteY680" fmla="*/ 3483279 h 6858000"/>
              <a:gd name="connsiteX681" fmla="*/ 2435119 w 7467600"/>
              <a:gd name="connsiteY681" fmla="*/ 3080173 h 6858000"/>
              <a:gd name="connsiteX682" fmla="*/ 2410152 w 7467600"/>
              <a:gd name="connsiteY682" fmla="*/ 3063751 h 6858000"/>
              <a:gd name="connsiteX683" fmla="*/ 2408099 w 7467600"/>
              <a:gd name="connsiteY683" fmla="*/ 3064403 h 6858000"/>
              <a:gd name="connsiteX684" fmla="*/ 2407218 w 7467600"/>
              <a:gd name="connsiteY684" fmla="*/ 3070324 h 6858000"/>
              <a:gd name="connsiteX685" fmla="*/ 2380138 w 7467600"/>
              <a:gd name="connsiteY685" fmla="*/ 3099341 h 6858000"/>
              <a:gd name="connsiteX686" fmla="*/ 1765923 w 7467600"/>
              <a:gd name="connsiteY686" fmla="*/ 3581043 h 6858000"/>
              <a:gd name="connsiteX687" fmla="*/ 1702258 w 7467600"/>
              <a:gd name="connsiteY687" fmla="*/ 3612286 h 6858000"/>
              <a:gd name="connsiteX688" fmla="*/ 1538370 w 7467600"/>
              <a:gd name="connsiteY688" fmla="*/ 3811804 h 6858000"/>
              <a:gd name="connsiteX689" fmla="*/ 542867 w 7467600"/>
              <a:gd name="connsiteY689" fmla="*/ 4944092 h 6858000"/>
              <a:gd name="connsiteX690" fmla="*/ 515800 w 7467600"/>
              <a:gd name="connsiteY690" fmla="*/ 4862180 h 6858000"/>
              <a:gd name="connsiteX691" fmla="*/ 909145 w 7467600"/>
              <a:gd name="connsiteY691" fmla="*/ 4199225 h 6858000"/>
              <a:gd name="connsiteX692" fmla="*/ 1214067 w 7467600"/>
              <a:gd name="connsiteY692" fmla="*/ 3908561 h 6858000"/>
              <a:gd name="connsiteX693" fmla="*/ 640967 w 7467600"/>
              <a:gd name="connsiteY693" fmla="*/ 4105601 h 6858000"/>
              <a:gd name="connsiteX694" fmla="*/ 112563 w 7467600"/>
              <a:gd name="connsiteY694" fmla="*/ 4396952 h 6858000"/>
              <a:gd name="connsiteX695" fmla="*/ 0 w 7467600"/>
              <a:gd name="connsiteY695" fmla="*/ 4466006 h 6858000"/>
              <a:gd name="connsiteX696" fmla="*/ 0 w 7467600"/>
              <a:gd name="connsiteY696" fmla="*/ 4233763 h 6858000"/>
              <a:gd name="connsiteX697" fmla="*/ 36881 w 7467600"/>
              <a:gd name="connsiteY697" fmla="*/ 4200118 h 6858000"/>
              <a:gd name="connsiteX698" fmla="*/ 910534 w 7467600"/>
              <a:gd name="connsiteY698" fmla="*/ 3629753 h 6858000"/>
              <a:gd name="connsiteX699" fmla="*/ 1578717 w 7467600"/>
              <a:gd name="connsiteY699" fmla="*/ 3575982 h 6858000"/>
              <a:gd name="connsiteX700" fmla="*/ 2338780 w 7467600"/>
              <a:gd name="connsiteY700" fmla="*/ 3033725 h 6858000"/>
              <a:gd name="connsiteX701" fmla="*/ 1807991 w 7467600"/>
              <a:gd name="connsiteY701" fmla="*/ 2807184 h 6858000"/>
              <a:gd name="connsiteX702" fmla="*/ 1416358 w 7467600"/>
              <a:gd name="connsiteY702" fmla="*/ 3112571 h 6858000"/>
              <a:gd name="connsiteX703" fmla="*/ 939066 w 7467600"/>
              <a:gd name="connsiteY703" fmla="*/ 3378798 h 6858000"/>
              <a:gd name="connsiteX704" fmla="*/ 115099 w 7467600"/>
              <a:gd name="connsiteY704" fmla="*/ 3607650 h 6858000"/>
              <a:gd name="connsiteX705" fmla="*/ 97284 w 7467600"/>
              <a:gd name="connsiteY705" fmla="*/ 3520393 h 6858000"/>
              <a:gd name="connsiteX706" fmla="*/ 922050 w 7467600"/>
              <a:gd name="connsiteY706" fmla="*/ 3074867 h 6858000"/>
              <a:gd name="connsiteX707" fmla="*/ 1405265 w 7467600"/>
              <a:gd name="connsiteY707" fmla="*/ 3016319 h 6858000"/>
              <a:gd name="connsiteX708" fmla="*/ 1407512 w 7467600"/>
              <a:gd name="connsiteY708" fmla="*/ 3018001 h 6858000"/>
              <a:gd name="connsiteX709" fmla="*/ 1726266 w 7467600"/>
              <a:gd name="connsiteY709" fmla="*/ 2777274 h 6858000"/>
              <a:gd name="connsiteX710" fmla="*/ 625390 w 7467600"/>
              <a:gd name="connsiteY710" fmla="*/ 2514541 h 6858000"/>
              <a:gd name="connsiteX711" fmla="*/ 619799 w 7467600"/>
              <a:gd name="connsiteY711" fmla="*/ 2527180 h 6858000"/>
              <a:gd name="connsiteX712" fmla="*/ 310030 w 7467600"/>
              <a:gd name="connsiteY712" fmla="*/ 2771818 h 6858000"/>
              <a:gd name="connsiteX713" fmla="*/ 173877 w 7467600"/>
              <a:gd name="connsiteY713" fmla="*/ 2937056 h 6858000"/>
              <a:gd name="connsiteX714" fmla="*/ 77889 w 7467600"/>
              <a:gd name="connsiteY714" fmla="*/ 3138440 h 6858000"/>
              <a:gd name="connsiteX715" fmla="*/ 0 w 7467600"/>
              <a:gd name="connsiteY715" fmla="*/ 3271395 h 6858000"/>
              <a:gd name="connsiteX716" fmla="*/ 0 w 7467600"/>
              <a:gd name="connsiteY716" fmla="*/ 3153002 h 6858000"/>
              <a:gd name="connsiteX717" fmla="*/ 2386 w 7467600"/>
              <a:gd name="connsiteY717" fmla="*/ 3149203 h 6858000"/>
              <a:gd name="connsiteX718" fmla="*/ 89753 w 7467600"/>
              <a:gd name="connsiteY718" fmla="*/ 2987702 h 6858000"/>
              <a:gd name="connsiteX719" fmla="*/ 76869 w 7467600"/>
              <a:gd name="connsiteY719" fmla="*/ 3005404 h 6858000"/>
              <a:gd name="connsiteX720" fmla="*/ 32049 w 7467600"/>
              <a:gd name="connsiteY720" fmla="*/ 3065814 h 6858000"/>
              <a:gd name="connsiteX721" fmla="*/ 0 w 7467600"/>
              <a:gd name="connsiteY721" fmla="*/ 3108744 h 6858000"/>
              <a:gd name="connsiteX722" fmla="*/ 0 w 7467600"/>
              <a:gd name="connsiteY722" fmla="*/ 3058059 h 6858000"/>
              <a:gd name="connsiteX723" fmla="*/ 7610 w 7467600"/>
              <a:gd name="connsiteY723" fmla="*/ 3047889 h 6858000"/>
              <a:gd name="connsiteX724" fmla="*/ 52419 w 7467600"/>
              <a:gd name="connsiteY724" fmla="*/ 2987479 h 6858000"/>
              <a:gd name="connsiteX725" fmla="*/ 59142 w 7467600"/>
              <a:gd name="connsiteY725" fmla="*/ 2978488 h 6858000"/>
              <a:gd name="connsiteX726" fmla="*/ 0 w 7467600"/>
              <a:gd name="connsiteY726" fmla="*/ 3015334 h 6858000"/>
              <a:gd name="connsiteX727" fmla="*/ 0 w 7467600"/>
              <a:gd name="connsiteY727" fmla="*/ 2914286 h 6858000"/>
              <a:gd name="connsiteX728" fmla="*/ 36383 w 7467600"/>
              <a:gd name="connsiteY728" fmla="*/ 2901128 h 6858000"/>
              <a:gd name="connsiteX729" fmla="*/ 156329 w 7467600"/>
              <a:gd name="connsiteY729" fmla="*/ 2840533 h 6858000"/>
              <a:gd name="connsiteX730" fmla="*/ 358355 w 7467600"/>
              <a:gd name="connsiteY730" fmla="*/ 2620471 h 6858000"/>
              <a:gd name="connsiteX731" fmla="*/ 510577 w 7467600"/>
              <a:gd name="connsiteY731" fmla="*/ 2501244 h 6858000"/>
              <a:gd name="connsiteX732" fmla="*/ 211967 w 7467600"/>
              <a:gd name="connsiteY732" fmla="*/ 2479171 h 6858000"/>
              <a:gd name="connsiteX733" fmla="*/ 0 w 7467600"/>
              <a:gd name="connsiteY733" fmla="*/ 2476398 h 6858000"/>
              <a:gd name="connsiteX734" fmla="*/ 0 w 7467600"/>
              <a:gd name="connsiteY734" fmla="*/ 2389189 h 6858000"/>
              <a:gd name="connsiteX735" fmla="*/ 103062 w 7467600"/>
              <a:gd name="connsiteY735" fmla="*/ 2389518 h 6858000"/>
              <a:gd name="connsiteX736" fmla="*/ 510734 w 7467600"/>
              <a:gd name="connsiteY736" fmla="*/ 2416201 h 6858000"/>
              <a:gd name="connsiteX737" fmla="*/ 279257 w 7467600"/>
              <a:gd name="connsiteY737" fmla="*/ 2092102 h 6858000"/>
              <a:gd name="connsiteX738" fmla="*/ 65265 w 7467600"/>
              <a:gd name="connsiteY738" fmla="*/ 2006049 h 6858000"/>
              <a:gd name="connsiteX739" fmla="*/ 0 w 7467600"/>
              <a:gd name="connsiteY739" fmla="*/ 1982532 h 6858000"/>
              <a:gd name="connsiteX740" fmla="*/ 0 w 7467600"/>
              <a:gd name="connsiteY740" fmla="*/ 1912789 h 6858000"/>
              <a:gd name="connsiteX741" fmla="*/ 97460 w 7467600"/>
              <a:gd name="connsiteY741" fmla="*/ 1953725 h 6858000"/>
              <a:gd name="connsiteX742" fmla="*/ 221272 w 7467600"/>
              <a:gd name="connsiteY742" fmla="*/ 1980766 h 6858000"/>
              <a:gd name="connsiteX743" fmla="*/ 116765 w 7467600"/>
              <a:gd name="connsiteY743" fmla="*/ 1911033 h 6858000"/>
              <a:gd name="connsiteX744" fmla="*/ 16405 w 7467600"/>
              <a:gd name="connsiteY744" fmla="*/ 1803412 h 6858000"/>
              <a:gd name="connsiteX745" fmla="*/ 0 w 7467600"/>
              <a:gd name="connsiteY745" fmla="*/ 1784777 h 6858000"/>
              <a:gd name="connsiteX746" fmla="*/ 0 w 7467600"/>
              <a:gd name="connsiteY746" fmla="*/ 1740082 h 6858000"/>
              <a:gd name="connsiteX747" fmla="*/ 39394 w 7467600"/>
              <a:gd name="connsiteY747" fmla="*/ 1784856 h 6858000"/>
              <a:gd name="connsiteX748" fmla="*/ 135813 w 7467600"/>
              <a:gd name="connsiteY748" fmla="*/ 1888838 h 6858000"/>
              <a:gd name="connsiteX749" fmla="*/ 242575 w 7467600"/>
              <a:gd name="connsiteY749" fmla="*/ 1958841 h 6858000"/>
              <a:gd name="connsiteX750" fmla="*/ 82197 w 7467600"/>
              <a:gd name="connsiteY750" fmla="*/ 1754826 h 6858000"/>
              <a:gd name="connsiteX751" fmla="*/ 0 w 7467600"/>
              <a:gd name="connsiteY751" fmla="*/ 1679650 h 6858000"/>
              <a:gd name="connsiteX752" fmla="*/ 0 w 7467600"/>
              <a:gd name="connsiteY752" fmla="*/ 1602463 h 6858000"/>
              <a:gd name="connsiteX753" fmla="*/ 84689 w 7467600"/>
              <a:gd name="connsiteY753" fmla="*/ 1677442 h 6858000"/>
              <a:gd name="connsiteX754" fmla="*/ 298437 w 7467600"/>
              <a:gd name="connsiteY754" fmla="*/ 1968019 h 6858000"/>
              <a:gd name="connsiteX755" fmla="*/ 227269 w 7467600"/>
              <a:gd name="connsiteY755" fmla="*/ 1114064 h 6858000"/>
              <a:gd name="connsiteX756" fmla="*/ 248003 w 7467600"/>
              <a:gd name="connsiteY756" fmla="*/ 1089613 h 6858000"/>
              <a:gd name="connsiteX757" fmla="*/ 427020 w 7467600"/>
              <a:gd name="connsiteY757" fmla="*/ 1619803 h 6858000"/>
              <a:gd name="connsiteX758" fmla="*/ 340345 w 7467600"/>
              <a:gd name="connsiteY758" fmla="*/ 2027739 h 6858000"/>
              <a:gd name="connsiteX759" fmla="*/ 360865 w 7467600"/>
              <a:gd name="connsiteY759" fmla="*/ 2044827 h 6858000"/>
              <a:gd name="connsiteX760" fmla="*/ 560414 w 7467600"/>
              <a:gd name="connsiteY760" fmla="*/ 2421457 h 6858000"/>
              <a:gd name="connsiteX761" fmla="*/ 1359703 w 7467600"/>
              <a:gd name="connsiteY761" fmla="*/ 2578554 h 6858000"/>
              <a:gd name="connsiteX762" fmla="*/ 1359422 w 7467600"/>
              <a:gd name="connsiteY762" fmla="*/ 2577994 h 6858000"/>
              <a:gd name="connsiteX763" fmla="*/ 828701 w 7467600"/>
              <a:gd name="connsiteY763" fmla="*/ 1839520 h 6858000"/>
              <a:gd name="connsiteX764" fmla="*/ 494427 w 7467600"/>
              <a:gd name="connsiteY764" fmla="*/ 1092333 h 6858000"/>
              <a:gd name="connsiteX765" fmla="*/ 506322 w 7467600"/>
              <a:gd name="connsiteY765" fmla="*/ 1020997 h 6858000"/>
              <a:gd name="connsiteX766" fmla="*/ 4570198 w 7467600"/>
              <a:gd name="connsiteY766" fmla="*/ 978081 h 6858000"/>
              <a:gd name="connsiteX767" fmla="*/ 4523691 w 7467600"/>
              <a:gd name="connsiteY767" fmla="*/ 1127776 h 6858000"/>
              <a:gd name="connsiteX768" fmla="*/ 4509875 w 7467600"/>
              <a:gd name="connsiteY768" fmla="*/ 1167552 h 6858000"/>
              <a:gd name="connsiteX769" fmla="*/ 4478168 w 7467600"/>
              <a:gd name="connsiteY769" fmla="*/ 1260735 h 6858000"/>
              <a:gd name="connsiteX770" fmla="*/ 4409309 w 7467600"/>
              <a:gd name="connsiteY770" fmla="*/ 1666996 h 6858000"/>
              <a:gd name="connsiteX771" fmla="*/ 4370031 w 7467600"/>
              <a:gd name="connsiteY771" fmla="*/ 1955666 h 6858000"/>
              <a:gd name="connsiteX772" fmla="*/ 4570198 w 7467600"/>
              <a:gd name="connsiteY772" fmla="*/ 978081 h 6858000"/>
              <a:gd name="connsiteX773" fmla="*/ 4557898 w 7467600"/>
              <a:gd name="connsiteY773" fmla="*/ 900011 h 6858000"/>
              <a:gd name="connsiteX774" fmla="*/ 4344840 w 7467600"/>
              <a:gd name="connsiteY774" fmla="*/ 1922038 h 6858000"/>
              <a:gd name="connsiteX775" fmla="*/ 4378710 w 7467600"/>
              <a:gd name="connsiteY775" fmla="*/ 1665516 h 6858000"/>
              <a:gd name="connsiteX776" fmla="*/ 4448798 w 7467600"/>
              <a:gd name="connsiteY776" fmla="*/ 1253024 h 6858000"/>
              <a:gd name="connsiteX777" fmla="*/ 4480315 w 7467600"/>
              <a:gd name="connsiteY777" fmla="*/ 1158454 h 6858000"/>
              <a:gd name="connsiteX778" fmla="*/ 4494133 w 7467600"/>
              <a:gd name="connsiteY778" fmla="*/ 1118676 h 6858000"/>
              <a:gd name="connsiteX779" fmla="*/ 4557898 w 7467600"/>
              <a:gd name="connsiteY779" fmla="*/ 900011 h 6858000"/>
              <a:gd name="connsiteX780" fmla="*/ 5870151 w 7467600"/>
              <a:gd name="connsiteY780" fmla="*/ 898890 h 6858000"/>
              <a:gd name="connsiteX781" fmla="*/ 5861335 w 7467600"/>
              <a:gd name="connsiteY781" fmla="*/ 899177 h 6858000"/>
              <a:gd name="connsiteX782" fmla="*/ 5843702 w 7467600"/>
              <a:gd name="connsiteY782" fmla="*/ 899748 h 6858000"/>
              <a:gd name="connsiteX783" fmla="*/ 5651107 w 7467600"/>
              <a:gd name="connsiteY783" fmla="*/ 920306 h 6858000"/>
              <a:gd name="connsiteX784" fmla="*/ 5459407 w 7467600"/>
              <a:gd name="connsiteY784" fmla="*/ 940975 h 6858000"/>
              <a:gd name="connsiteX785" fmla="*/ 5374846 w 7467600"/>
              <a:gd name="connsiteY785" fmla="*/ 941988 h 6858000"/>
              <a:gd name="connsiteX786" fmla="*/ 5256105 w 7467600"/>
              <a:gd name="connsiteY786" fmla="*/ 945632 h 6858000"/>
              <a:gd name="connsiteX787" fmla="*/ 5107071 w 7467600"/>
              <a:gd name="connsiteY787" fmla="*/ 969720 h 6858000"/>
              <a:gd name="connsiteX788" fmla="*/ 4998681 w 7467600"/>
              <a:gd name="connsiteY788" fmla="*/ 988771 h 6858000"/>
              <a:gd name="connsiteX789" fmla="*/ 5870151 w 7467600"/>
              <a:gd name="connsiteY789" fmla="*/ 898890 h 6858000"/>
              <a:gd name="connsiteX790" fmla="*/ 5504425 w 7467600"/>
              <a:gd name="connsiteY790" fmla="*/ 848067 h 6858000"/>
              <a:gd name="connsiteX791" fmla="*/ 4968849 w 7467600"/>
              <a:gd name="connsiteY791" fmla="*/ 962318 h 6858000"/>
              <a:gd name="connsiteX792" fmla="*/ 5104039 w 7467600"/>
              <a:gd name="connsiteY792" fmla="*/ 940634 h 6858000"/>
              <a:gd name="connsiteX793" fmla="*/ 5256311 w 7467600"/>
              <a:gd name="connsiteY793" fmla="*/ 916490 h 6858000"/>
              <a:gd name="connsiteX794" fmla="*/ 5377381 w 7467600"/>
              <a:gd name="connsiteY794" fmla="*/ 912671 h 6858000"/>
              <a:gd name="connsiteX795" fmla="*/ 5460148 w 7467600"/>
              <a:gd name="connsiteY795" fmla="*/ 911442 h 6858000"/>
              <a:gd name="connsiteX796" fmla="*/ 5648971 w 7467600"/>
              <a:gd name="connsiteY796" fmla="*/ 891331 h 6858000"/>
              <a:gd name="connsiteX797" fmla="*/ 5844807 w 7467600"/>
              <a:gd name="connsiteY797" fmla="*/ 870718 h 6858000"/>
              <a:gd name="connsiteX798" fmla="*/ 5862975 w 7467600"/>
              <a:gd name="connsiteY798" fmla="*/ 869756 h 6858000"/>
              <a:gd name="connsiteX799" fmla="*/ 5920887 w 7467600"/>
              <a:gd name="connsiteY799" fmla="*/ 865929 h 6858000"/>
              <a:gd name="connsiteX800" fmla="*/ 5504425 w 7467600"/>
              <a:gd name="connsiteY800" fmla="*/ 848067 h 6858000"/>
              <a:gd name="connsiteX801" fmla="*/ 3607114 w 7467600"/>
              <a:gd name="connsiteY801" fmla="*/ 467441 h 6858000"/>
              <a:gd name="connsiteX802" fmla="*/ 3296242 w 7467600"/>
              <a:gd name="connsiteY802" fmla="*/ 807991 h 6858000"/>
              <a:gd name="connsiteX803" fmla="*/ 3174674 w 7467600"/>
              <a:gd name="connsiteY803" fmla="*/ 919759 h 6858000"/>
              <a:gd name="connsiteX804" fmla="*/ 3042978 w 7467600"/>
              <a:gd name="connsiteY804" fmla="*/ 1054894 h 6858000"/>
              <a:gd name="connsiteX805" fmla="*/ 2968914 w 7467600"/>
              <a:gd name="connsiteY805" fmla="*/ 1133756 h 6858000"/>
              <a:gd name="connsiteX806" fmla="*/ 3103823 w 7467600"/>
              <a:gd name="connsiteY806" fmla="*/ 1026814 h 6858000"/>
              <a:gd name="connsiteX807" fmla="*/ 3607114 w 7467600"/>
              <a:gd name="connsiteY807" fmla="*/ 467441 h 6858000"/>
              <a:gd name="connsiteX808" fmla="*/ 3744487 w 7467600"/>
              <a:gd name="connsiteY808" fmla="*/ 383136 h 6858000"/>
              <a:gd name="connsiteX809" fmla="*/ 3970213 w 7467600"/>
              <a:gd name="connsiteY809" fmla="*/ 995559 h 6858000"/>
              <a:gd name="connsiteX810" fmla="*/ 3744487 w 7467600"/>
              <a:gd name="connsiteY810" fmla="*/ 383136 h 6858000"/>
              <a:gd name="connsiteX811" fmla="*/ 3624562 w 7467600"/>
              <a:gd name="connsiteY811" fmla="*/ 367041 h 6858000"/>
              <a:gd name="connsiteX812" fmla="*/ 3489712 w 7467600"/>
              <a:gd name="connsiteY812" fmla="*/ 485386 h 6858000"/>
              <a:gd name="connsiteX813" fmla="*/ 3182994 w 7467600"/>
              <a:gd name="connsiteY813" fmla="*/ 828265 h 6858000"/>
              <a:gd name="connsiteX814" fmla="*/ 2892114 w 7467600"/>
              <a:gd name="connsiteY814" fmla="*/ 1172635 h 6858000"/>
              <a:gd name="connsiteX815" fmla="*/ 3021459 w 7467600"/>
              <a:gd name="connsiteY815" fmla="*/ 1035385 h 6858000"/>
              <a:gd name="connsiteX816" fmla="*/ 3153873 w 7467600"/>
              <a:gd name="connsiteY816" fmla="*/ 898971 h 6858000"/>
              <a:gd name="connsiteX817" fmla="*/ 3276511 w 7467600"/>
              <a:gd name="connsiteY817" fmla="*/ 786423 h 6858000"/>
              <a:gd name="connsiteX818" fmla="*/ 3584154 w 7467600"/>
              <a:gd name="connsiteY818" fmla="*/ 448218 h 6858000"/>
              <a:gd name="connsiteX819" fmla="*/ 3624562 w 7467600"/>
              <a:gd name="connsiteY819" fmla="*/ 367041 h 6858000"/>
              <a:gd name="connsiteX820" fmla="*/ 3766672 w 7467600"/>
              <a:gd name="connsiteY820" fmla="*/ 359429 h 6858000"/>
              <a:gd name="connsiteX821" fmla="*/ 3996338 w 7467600"/>
              <a:gd name="connsiteY821" fmla="*/ 968237 h 6858000"/>
              <a:gd name="connsiteX822" fmla="*/ 3766672 w 7467600"/>
              <a:gd name="connsiteY822" fmla="*/ 359429 h 6858000"/>
              <a:gd name="connsiteX823" fmla="*/ 5805386 w 7467600"/>
              <a:gd name="connsiteY823" fmla="*/ 239240 h 6858000"/>
              <a:gd name="connsiteX824" fmla="*/ 5736947 w 7467600"/>
              <a:gd name="connsiteY824" fmla="*/ 261367 h 6858000"/>
              <a:gd name="connsiteX825" fmla="*/ 5427012 w 7467600"/>
              <a:gd name="connsiteY825" fmla="*/ 311272 h 6858000"/>
              <a:gd name="connsiteX826" fmla="*/ 5147818 w 7467600"/>
              <a:gd name="connsiteY826" fmla="*/ 322112 h 6858000"/>
              <a:gd name="connsiteX827" fmla="*/ 5060854 w 7467600"/>
              <a:gd name="connsiteY827" fmla="*/ 311882 h 6858000"/>
              <a:gd name="connsiteX828" fmla="*/ 4945989 w 7467600"/>
              <a:gd name="connsiteY828" fmla="*/ 300516 h 6858000"/>
              <a:gd name="connsiteX829" fmla="*/ 5410479 w 7467600"/>
              <a:gd name="connsiteY829" fmla="*/ 348434 h 6858000"/>
              <a:gd name="connsiteX830" fmla="*/ 5805386 w 7467600"/>
              <a:gd name="connsiteY830" fmla="*/ 239240 h 6858000"/>
              <a:gd name="connsiteX831" fmla="*/ 5905192 w 7467600"/>
              <a:gd name="connsiteY831" fmla="*/ 163079 h 6858000"/>
              <a:gd name="connsiteX832" fmla="*/ 5865655 w 7467600"/>
              <a:gd name="connsiteY832" fmla="*/ 171901 h 6858000"/>
              <a:gd name="connsiteX833" fmla="*/ 5259740 w 7467600"/>
              <a:gd name="connsiteY833" fmla="*/ 257013 h 6858000"/>
              <a:gd name="connsiteX834" fmla="*/ 5208466 w 7467600"/>
              <a:gd name="connsiteY834" fmla="*/ 257550 h 6858000"/>
              <a:gd name="connsiteX835" fmla="*/ 4980204 w 7467600"/>
              <a:gd name="connsiteY835" fmla="*/ 271903 h 6858000"/>
              <a:gd name="connsiteX836" fmla="*/ 5068068 w 7467600"/>
              <a:gd name="connsiteY836" fmla="*/ 282244 h 6858000"/>
              <a:gd name="connsiteX837" fmla="*/ 5153231 w 7467600"/>
              <a:gd name="connsiteY837" fmla="*/ 292240 h 6858000"/>
              <a:gd name="connsiteX838" fmla="*/ 5426491 w 7467600"/>
              <a:gd name="connsiteY838" fmla="*/ 281128 h 6858000"/>
              <a:gd name="connsiteX839" fmla="*/ 5731212 w 7467600"/>
              <a:gd name="connsiteY839" fmla="*/ 231951 h 6858000"/>
              <a:gd name="connsiteX840" fmla="*/ 5905192 w 7467600"/>
              <a:gd name="connsiteY840" fmla="*/ 163079 h 6858000"/>
              <a:gd name="connsiteX841" fmla="*/ 5944437 w 7467600"/>
              <a:gd name="connsiteY841" fmla="*/ 113829 h 6858000"/>
              <a:gd name="connsiteX842" fmla="*/ 5825032 w 7467600"/>
              <a:gd name="connsiteY842" fmla="*/ 146405 h 6858000"/>
              <a:gd name="connsiteX843" fmla="*/ 4955599 w 7467600"/>
              <a:gd name="connsiteY843" fmla="*/ 247008 h 6858000"/>
              <a:gd name="connsiteX844" fmla="*/ 5210104 w 7467600"/>
              <a:gd name="connsiteY844" fmla="*/ 228123 h 6858000"/>
              <a:gd name="connsiteX845" fmla="*/ 5261015 w 7467600"/>
              <a:gd name="connsiteY845" fmla="*/ 227087 h 6858000"/>
              <a:gd name="connsiteX846" fmla="*/ 5861181 w 7467600"/>
              <a:gd name="connsiteY846" fmla="*/ 143093 h 6858000"/>
              <a:gd name="connsiteX847" fmla="*/ 5961252 w 7467600"/>
              <a:gd name="connsiteY847" fmla="*/ 114820 h 6858000"/>
              <a:gd name="connsiteX848" fmla="*/ 5944437 w 7467600"/>
              <a:gd name="connsiteY848" fmla="*/ 113829 h 6858000"/>
              <a:gd name="connsiteX849" fmla="*/ 3882765 w 7467600"/>
              <a:gd name="connsiteY849" fmla="*/ 0 h 6858000"/>
              <a:gd name="connsiteX850" fmla="*/ 3995099 w 7467600"/>
              <a:gd name="connsiteY850" fmla="*/ 0 h 6858000"/>
              <a:gd name="connsiteX851" fmla="*/ 4163818 w 7467600"/>
              <a:gd name="connsiteY851" fmla="*/ 234104 h 6858000"/>
              <a:gd name="connsiteX852" fmla="*/ 4172099 w 7467600"/>
              <a:gd name="connsiteY852" fmla="*/ 234207 h 6858000"/>
              <a:gd name="connsiteX853" fmla="*/ 4784282 w 7467600"/>
              <a:gd name="connsiteY853" fmla="*/ 276561 h 6858000"/>
              <a:gd name="connsiteX854" fmla="*/ 4801687 w 7467600"/>
              <a:gd name="connsiteY854" fmla="*/ 267764 h 6858000"/>
              <a:gd name="connsiteX855" fmla="*/ 6082788 w 7467600"/>
              <a:gd name="connsiteY855" fmla="*/ 64119 h 6858000"/>
              <a:gd name="connsiteX856" fmla="*/ 6099442 w 7467600"/>
              <a:gd name="connsiteY856" fmla="*/ 82568 h 6858000"/>
              <a:gd name="connsiteX857" fmla="*/ 4804137 w 7467600"/>
              <a:gd name="connsiteY857" fmla="*/ 320931 h 6858000"/>
              <a:gd name="connsiteX858" fmla="*/ 4227047 w 7467600"/>
              <a:gd name="connsiteY858" fmla="*/ 313415 h 6858000"/>
              <a:gd name="connsiteX859" fmla="*/ 4346041 w 7467600"/>
              <a:gd name="connsiteY859" fmla="*/ 456086 h 6858000"/>
              <a:gd name="connsiteX860" fmla="*/ 4870967 w 7467600"/>
              <a:gd name="connsiteY860" fmla="*/ 963061 h 6858000"/>
              <a:gd name="connsiteX861" fmla="*/ 4889647 w 7467600"/>
              <a:gd name="connsiteY861" fmla="*/ 957147 h 6858000"/>
              <a:gd name="connsiteX862" fmla="*/ 5422504 w 7467600"/>
              <a:gd name="connsiteY862" fmla="*/ 805191 h 6858000"/>
              <a:gd name="connsiteX863" fmla="*/ 6087656 w 7467600"/>
              <a:gd name="connsiteY863" fmla="*/ 826703 h 6858000"/>
              <a:gd name="connsiteX864" fmla="*/ 6058717 w 7467600"/>
              <a:gd name="connsiteY864" fmla="*/ 865992 h 6858000"/>
              <a:gd name="connsiteX865" fmla="*/ 4974153 w 7467600"/>
              <a:gd name="connsiteY865" fmla="*/ 1045456 h 6858000"/>
              <a:gd name="connsiteX866" fmla="*/ 5627835 w 7467600"/>
              <a:gd name="connsiteY866" fmla="*/ 1472077 h 6858000"/>
              <a:gd name="connsiteX867" fmla="*/ 5629817 w 7467600"/>
              <a:gd name="connsiteY867" fmla="*/ 1471412 h 6858000"/>
              <a:gd name="connsiteX868" fmla="*/ 5634124 w 7467600"/>
              <a:gd name="connsiteY868" fmla="*/ 1470572 h 6858000"/>
              <a:gd name="connsiteX869" fmla="*/ 5755832 w 7467600"/>
              <a:gd name="connsiteY869" fmla="*/ 1383886 h 6858000"/>
              <a:gd name="connsiteX870" fmla="*/ 6014186 w 7467600"/>
              <a:gd name="connsiteY870" fmla="*/ 1279799 h 6858000"/>
              <a:gd name="connsiteX871" fmla="*/ 6901619 w 7467600"/>
              <a:gd name="connsiteY871" fmla="*/ 1047874 h 6858000"/>
              <a:gd name="connsiteX872" fmla="*/ 6931566 w 7467600"/>
              <a:gd name="connsiteY872" fmla="*/ 1062034 h 6858000"/>
              <a:gd name="connsiteX873" fmla="*/ 5790982 w 7467600"/>
              <a:gd name="connsiteY873" fmla="*/ 1561380 h 6858000"/>
              <a:gd name="connsiteX874" fmla="*/ 6188971 w 7467600"/>
              <a:gd name="connsiteY874" fmla="*/ 1755168 h 6858000"/>
              <a:gd name="connsiteX875" fmla="*/ 6202446 w 7467600"/>
              <a:gd name="connsiteY875" fmla="*/ 1752268 h 6858000"/>
              <a:gd name="connsiteX876" fmla="*/ 7179560 w 7467600"/>
              <a:gd name="connsiteY876" fmla="*/ 1467551 h 6858000"/>
              <a:gd name="connsiteX877" fmla="*/ 7158730 w 7467600"/>
              <a:gd name="connsiteY877" fmla="*/ 1507835 h 6858000"/>
              <a:gd name="connsiteX878" fmla="*/ 6326959 w 7467600"/>
              <a:gd name="connsiteY878" fmla="*/ 1817686 h 6858000"/>
              <a:gd name="connsiteX879" fmla="*/ 6537433 w 7467600"/>
              <a:gd name="connsiteY879" fmla="*/ 1907790 h 6858000"/>
              <a:gd name="connsiteX880" fmla="*/ 6550221 w 7467600"/>
              <a:gd name="connsiteY880" fmla="*/ 1910729 h 6858000"/>
              <a:gd name="connsiteX881" fmla="*/ 6964438 w 7467600"/>
              <a:gd name="connsiteY881" fmla="*/ 2209505 h 6858000"/>
              <a:gd name="connsiteX882" fmla="*/ 7367862 w 7467600"/>
              <a:gd name="connsiteY882" fmla="*/ 2806833 h 6858000"/>
              <a:gd name="connsiteX883" fmla="*/ 7364329 w 7467600"/>
              <a:gd name="connsiteY883" fmla="*/ 2826907 h 6858000"/>
              <a:gd name="connsiteX884" fmla="*/ 7290545 w 7467600"/>
              <a:gd name="connsiteY884" fmla="*/ 2850663 h 6858000"/>
              <a:gd name="connsiteX885" fmla="*/ 6472036 w 7467600"/>
              <a:gd name="connsiteY885" fmla="*/ 1959003 h 6858000"/>
              <a:gd name="connsiteX886" fmla="*/ 5792897 w 7467600"/>
              <a:gd name="connsiteY886" fmla="*/ 1647747 h 6858000"/>
              <a:gd name="connsiteX887" fmla="*/ 5842751 w 7467600"/>
              <a:gd name="connsiteY887" fmla="*/ 1816112 h 6858000"/>
              <a:gd name="connsiteX888" fmla="*/ 5847424 w 7467600"/>
              <a:gd name="connsiteY888" fmla="*/ 1815776 h 6858000"/>
              <a:gd name="connsiteX889" fmla="*/ 6399821 w 7467600"/>
              <a:gd name="connsiteY889" fmla="*/ 2344799 h 6858000"/>
              <a:gd name="connsiteX890" fmla="*/ 6323232 w 7467600"/>
              <a:gd name="connsiteY890" fmla="*/ 2389634 h 6858000"/>
              <a:gd name="connsiteX891" fmla="*/ 5942958 w 7467600"/>
              <a:gd name="connsiteY891" fmla="*/ 2077708 h 6858000"/>
              <a:gd name="connsiteX892" fmla="*/ 5921559 w 7467600"/>
              <a:gd name="connsiteY892" fmla="*/ 2378596 h 6858000"/>
              <a:gd name="connsiteX893" fmla="*/ 5817651 w 7467600"/>
              <a:gd name="connsiteY893" fmla="*/ 3023919 h 6858000"/>
              <a:gd name="connsiteX894" fmla="*/ 5729634 w 7467600"/>
              <a:gd name="connsiteY894" fmla="*/ 3051849 h 6858000"/>
              <a:gd name="connsiteX895" fmla="*/ 5611018 w 7467600"/>
              <a:gd name="connsiteY895" fmla="*/ 2316769 h 6858000"/>
              <a:gd name="connsiteX896" fmla="*/ 5687608 w 7467600"/>
              <a:gd name="connsiteY896" fmla="*/ 2039972 h 6858000"/>
              <a:gd name="connsiteX897" fmla="*/ 5657554 w 7467600"/>
              <a:gd name="connsiteY897" fmla="*/ 1576445 h 6858000"/>
              <a:gd name="connsiteX898" fmla="*/ 5150475 w 7467600"/>
              <a:gd name="connsiteY898" fmla="*/ 1274012 h 6858000"/>
              <a:gd name="connsiteX899" fmla="*/ 5349142 w 7467600"/>
              <a:gd name="connsiteY899" fmla="*/ 2204405 h 6858000"/>
              <a:gd name="connsiteX900" fmla="*/ 5262214 w 7467600"/>
              <a:gd name="connsiteY900" fmla="*/ 2233836 h 6858000"/>
              <a:gd name="connsiteX901" fmla="*/ 4981539 w 7467600"/>
              <a:gd name="connsiteY901" fmla="*/ 1542201 h 6858000"/>
              <a:gd name="connsiteX902" fmla="*/ 4958461 w 7467600"/>
              <a:gd name="connsiteY902" fmla="*/ 1136957 h 6858000"/>
              <a:gd name="connsiteX903" fmla="*/ 4655015 w 7467600"/>
              <a:gd name="connsiteY903" fmla="*/ 891426 h 6858000"/>
              <a:gd name="connsiteX904" fmla="*/ 4348002 w 7467600"/>
              <a:gd name="connsiteY904" fmla="*/ 2205895 h 6858000"/>
              <a:gd name="connsiteX905" fmla="*/ 4262250 w 7467600"/>
              <a:gd name="connsiteY905" fmla="*/ 2219972 h 6858000"/>
              <a:gd name="connsiteX906" fmla="*/ 4550611 w 7467600"/>
              <a:gd name="connsiteY906" fmla="*/ 817540 h 6858000"/>
              <a:gd name="connsiteX907" fmla="*/ 4564418 w 7467600"/>
              <a:gd name="connsiteY907" fmla="*/ 808293 h 6858000"/>
              <a:gd name="connsiteX908" fmla="*/ 4266388 w 7467600"/>
              <a:gd name="connsiteY908" fmla="*/ 500083 h 6858000"/>
              <a:gd name="connsiteX909" fmla="*/ 4032842 w 7467600"/>
              <a:gd name="connsiteY909" fmla="*/ 211809 h 6858000"/>
              <a:gd name="connsiteX910" fmla="*/ 3882765 w 7467600"/>
              <a:gd name="connsiteY910" fmla="*/ 0 h 6858000"/>
              <a:gd name="connsiteX911" fmla="*/ 3721337 w 7467600"/>
              <a:gd name="connsiteY911" fmla="*/ 0 h 6858000"/>
              <a:gd name="connsiteX912" fmla="*/ 3797544 w 7467600"/>
              <a:gd name="connsiteY912" fmla="*/ 0 h 6858000"/>
              <a:gd name="connsiteX913" fmla="*/ 3775734 w 7467600"/>
              <a:gd name="connsiteY913" fmla="*/ 95131 h 6858000"/>
              <a:gd name="connsiteX914" fmla="*/ 3724807 w 7467600"/>
              <a:gd name="connsiteY914" fmla="*/ 272257 h 6858000"/>
              <a:gd name="connsiteX915" fmla="*/ 3726844 w 7467600"/>
              <a:gd name="connsiteY915" fmla="*/ 282988 h 6858000"/>
              <a:gd name="connsiteX916" fmla="*/ 3742664 w 7467600"/>
              <a:gd name="connsiteY916" fmla="*/ 279918 h 6858000"/>
              <a:gd name="connsiteX917" fmla="*/ 4103910 w 7467600"/>
              <a:gd name="connsiteY917" fmla="*/ 1161917 h 6858000"/>
              <a:gd name="connsiteX918" fmla="*/ 4020269 w 7467600"/>
              <a:gd name="connsiteY918" fmla="*/ 1200406 h 6858000"/>
              <a:gd name="connsiteX919" fmla="*/ 3674882 w 7467600"/>
              <a:gd name="connsiteY919" fmla="*/ 488524 h 6858000"/>
              <a:gd name="connsiteX920" fmla="*/ 3132682 w 7467600"/>
              <a:gd name="connsiteY920" fmla="*/ 1072284 h 6858000"/>
              <a:gd name="connsiteX921" fmla="*/ 2716346 w 7467600"/>
              <a:gd name="connsiteY921" fmla="*/ 1276376 h 6858000"/>
              <a:gd name="connsiteX922" fmla="*/ 2716772 w 7467600"/>
              <a:gd name="connsiteY922" fmla="*/ 1255462 h 6858000"/>
              <a:gd name="connsiteX923" fmla="*/ 3471096 w 7467600"/>
              <a:gd name="connsiteY923" fmla="*/ 437072 h 6858000"/>
              <a:gd name="connsiteX924" fmla="*/ 3639057 w 7467600"/>
              <a:gd name="connsiteY924" fmla="*/ 286334 h 6858000"/>
              <a:gd name="connsiteX925" fmla="*/ 3640309 w 7467600"/>
              <a:gd name="connsiteY925" fmla="*/ 284664 h 6858000"/>
              <a:gd name="connsiteX926" fmla="*/ 3646022 w 7467600"/>
              <a:gd name="connsiteY926" fmla="*/ 276711 h 6858000"/>
              <a:gd name="connsiteX927" fmla="*/ 3707943 w 7467600"/>
              <a:gd name="connsiteY927" fmla="*/ 65958 h 6858000"/>
              <a:gd name="connsiteX928" fmla="*/ 3721337 w 7467600"/>
              <a:gd name="connsiteY928" fmla="*/ 0 h 6858000"/>
              <a:gd name="connsiteX929" fmla="*/ 2867960 w 7467600"/>
              <a:gd name="connsiteY929" fmla="*/ 0 h 6858000"/>
              <a:gd name="connsiteX930" fmla="*/ 2926351 w 7467600"/>
              <a:gd name="connsiteY930" fmla="*/ 0 h 6858000"/>
              <a:gd name="connsiteX931" fmla="*/ 2902823 w 7467600"/>
              <a:gd name="connsiteY931" fmla="*/ 262929 h 6858000"/>
              <a:gd name="connsiteX932" fmla="*/ 2940663 w 7467600"/>
              <a:gd name="connsiteY932" fmla="*/ 140884 h 6858000"/>
              <a:gd name="connsiteX933" fmla="*/ 2947039 w 7467600"/>
              <a:gd name="connsiteY933" fmla="*/ 122524 h 6858000"/>
              <a:gd name="connsiteX934" fmla="*/ 2984316 w 7467600"/>
              <a:gd name="connsiteY934" fmla="*/ 0 h 6858000"/>
              <a:gd name="connsiteX935" fmla="*/ 3016114 w 7467600"/>
              <a:gd name="connsiteY935" fmla="*/ 0 h 6858000"/>
              <a:gd name="connsiteX936" fmla="*/ 2979949 w 7467600"/>
              <a:gd name="connsiteY936" fmla="*/ 119274 h 6858000"/>
              <a:gd name="connsiteX937" fmla="*/ 3023879 w 7467600"/>
              <a:gd name="connsiteY937" fmla="*/ 0 h 6858000"/>
              <a:gd name="connsiteX938" fmla="*/ 3105400 w 7467600"/>
              <a:gd name="connsiteY938" fmla="*/ 0 h 6858000"/>
              <a:gd name="connsiteX939" fmla="*/ 3094669 w 7467600"/>
              <a:gd name="connsiteY939" fmla="*/ 30308 h 6858000"/>
              <a:gd name="connsiteX940" fmla="*/ 2901945 w 7467600"/>
              <a:gd name="connsiteY940" fmla="*/ 466538 h 6858000"/>
              <a:gd name="connsiteX941" fmla="*/ 2815209 w 7467600"/>
              <a:gd name="connsiteY941" fmla="*/ 497361 h 6858000"/>
              <a:gd name="connsiteX942" fmla="*/ 2844845 w 7467600"/>
              <a:gd name="connsiteY942" fmla="*/ 127638 h 6858000"/>
              <a:gd name="connsiteX943" fmla="*/ 2867960 w 7467600"/>
              <a:gd name="connsiteY943" fmla="*/ 0 h 6858000"/>
              <a:gd name="connsiteX944" fmla="*/ 1057230 w 7467600"/>
              <a:gd name="connsiteY944" fmla="*/ 0 h 6858000"/>
              <a:gd name="connsiteX945" fmla="*/ 1111003 w 7467600"/>
              <a:gd name="connsiteY945" fmla="*/ 0 h 6858000"/>
              <a:gd name="connsiteX946" fmla="*/ 1125553 w 7467600"/>
              <a:gd name="connsiteY946" fmla="*/ 52588 h 6858000"/>
              <a:gd name="connsiteX947" fmla="*/ 1304276 w 7467600"/>
              <a:gd name="connsiteY947" fmla="*/ 476275 h 6858000"/>
              <a:gd name="connsiteX948" fmla="*/ 1492066 w 7467600"/>
              <a:gd name="connsiteY948" fmla="*/ 886333 h 6858000"/>
              <a:gd name="connsiteX949" fmla="*/ 1423698 w 7467600"/>
              <a:gd name="connsiteY949" fmla="*/ 710817 h 6858000"/>
              <a:gd name="connsiteX950" fmla="*/ 1357609 w 7467600"/>
              <a:gd name="connsiteY950" fmla="*/ 532892 h 6858000"/>
              <a:gd name="connsiteX951" fmla="*/ 1309550 w 7467600"/>
              <a:gd name="connsiteY951" fmla="*/ 374031 h 6858000"/>
              <a:gd name="connsiteX952" fmla="*/ 1193673 w 7467600"/>
              <a:gd name="connsiteY952" fmla="*/ 49533 h 6858000"/>
              <a:gd name="connsiteX953" fmla="*/ 1164391 w 7467600"/>
              <a:gd name="connsiteY953" fmla="*/ 0 h 6858000"/>
              <a:gd name="connsiteX954" fmla="*/ 1200666 w 7467600"/>
              <a:gd name="connsiteY954" fmla="*/ 0 h 6858000"/>
              <a:gd name="connsiteX955" fmla="*/ 1223408 w 7467600"/>
              <a:gd name="connsiteY955" fmla="*/ 38996 h 6858000"/>
              <a:gd name="connsiteX956" fmla="*/ 1339635 w 7467600"/>
              <a:gd name="connsiteY956" fmla="*/ 365517 h 6858000"/>
              <a:gd name="connsiteX957" fmla="*/ 1387469 w 7467600"/>
              <a:gd name="connsiteY957" fmla="*/ 523079 h 6858000"/>
              <a:gd name="connsiteX958" fmla="*/ 1452685 w 7467600"/>
              <a:gd name="connsiteY958" fmla="*/ 699806 h 6858000"/>
              <a:gd name="connsiteX959" fmla="*/ 1492092 w 7467600"/>
              <a:gd name="connsiteY959" fmla="*/ 800424 h 6858000"/>
              <a:gd name="connsiteX960" fmla="*/ 1455302 w 7467600"/>
              <a:gd name="connsiteY960" fmla="*/ 632913 h 6858000"/>
              <a:gd name="connsiteX961" fmla="*/ 1222336 w 7467600"/>
              <a:gd name="connsiteY961" fmla="*/ 9480 h 6858000"/>
              <a:gd name="connsiteX962" fmla="*/ 1214634 w 7467600"/>
              <a:gd name="connsiteY962" fmla="*/ 0 h 6858000"/>
              <a:gd name="connsiteX963" fmla="*/ 1289827 w 7467600"/>
              <a:gd name="connsiteY963" fmla="*/ 0 h 6858000"/>
              <a:gd name="connsiteX964" fmla="*/ 1321076 w 7467600"/>
              <a:gd name="connsiteY964" fmla="*/ 59722 h 6858000"/>
              <a:gd name="connsiteX965" fmla="*/ 1512579 w 7467600"/>
              <a:gd name="connsiteY965" fmla="*/ 626441 h 6858000"/>
              <a:gd name="connsiteX966" fmla="*/ 1506076 w 7467600"/>
              <a:gd name="connsiteY966" fmla="*/ 1089289 h 6858000"/>
              <a:gd name="connsiteX967" fmla="*/ 1486346 w 7467600"/>
              <a:gd name="connsiteY967" fmla="*/ 1079919 h 6858000"/>
              <a:gd name="connsiteX968" fmla="*/ 1070511 w 7467600"/>
              <a:gd name="connsiteY968" fmla="*/ 48609 h 6858000"/>
              <a:gd name="connsiteX969" fmla="*/ 1057230 w 7467600"/>
              <a:gd name="connsiteY969" fmla="*/ 0 h 6858000"/>
              <a:gd name="connsiteX970" fmla="*/ 43151 w 7467600"/>
              <a:gd name="connsiteY970" fmla="*/ 0 h 6858000"/>
              <a:gd name="connsiteX971" fmla="*/ 95283 w 7467600"/>
              <a:gd name="connsiteY971" fmla="*/ 0 h 6858000"/>
              <a:gd name="connsiteX972" fmla="*/ 300708 w 7467600"/>
              <a:gd name="connsiteY972" fmla="*/ 154571 h 6858000"/>
              <a:gd name="connsiteX973" fmla="*/ 530414 w 7467600"/>
              <a:gd name="connsiteY973" fmla="*/ 354673 h 6858000"/>
              <a:gd name="connsiteX974" fmla="*/ 333785 w 7467600"/>
              <a:gd name="connsiteY974" fmla="*/ 161564 h 6858000"/>
              <a:gd name="connsiteX975" fmla="*/ 147005 w 7467600"/>
              <a:gd name="connsiteY975" fmla="*/ 0 h 6858000"/>
              <a:gd name="connsiteX976" fmla="*/ 272509 w 7467600"/>
              <a:gd name="connsiteY976" fmla="*/ 0 h 6858000"/>
              <a:gd name="connsiteX977" fmla="*/ 326276 w 7467600"/>
              <a:gd name="connsiteY977" fmla="*/ 45847 h 6858000"/>
              <a:gd name="connsiteX978" fmla="*/ 823759 w 7467600"/>
              <a:gd name="connsiteY978" fmla="*/ 574145 h 6858000"/>
              <a:gd name="connsiteX979" fmla="*/ 811254 w 7467600"/>
              <a:gd name="connsiteY979" fmla="*/ 665546 h 6858000"/>
              <a:gd name="connsiteX980" fmla="*/ 154042 w 7467600"/>
              <a:gd name="connsiteY980" fmla="*/ 261522 h 6858000"/>
              <a:gd name="connsiteX981" fmla="*/ 13550 w 7467600"/>
              <a:gd name="connsiteY981" fmla="*/ 158423 h 6858000"/>
              <a:gd name="connsiteX982" fmla="*/ 0 w 7467600"/>
              <a:gd name="connsiteY982" fmla="*/ 146618 h 6858000"/>
              <a:gd name="connsiteX983" fmla="*/ 0 w 7467600"/>
              <a:gd name="connsiteY983" fmla="*/ 59161 h 6858000"/>
              <a:gd name="connsiteX984" fmla="*/ 45427 w 7467600"/>
              <a:gd name="connsiteY984" fmla="*/ 101078 h 6858000"/>
              <a:gd name="connsiteX985" fmla="*/ 630103 w 7467600"/>
              <a:gd name="connsiteY985" fmla="*/ 485885 h 6858000"/>
              <a:gd name="connsiteX986" fmla="*/ 532040 w 7467600"/>
              <a:gd name="connsiteY986" fmla="*/ 399359 h 6858000"/>
              <a:gd name="connsiteX987" fmla="*/ 517618 w 7467600"/>
              <a:gd name="connsiteY987" fmla="*/ 385726 h 6858000"/>
              <a:gd name="connsiteX988" fmla="*/ 285074 w 7467600"/>
              <a:gd name="connsiteY988" fmla="*/ 182755 h 6858000"/>
              <a:gd name="connsiteX989" fmla="*/ 43151 w 7467600"/>
              <a:gd name="connsiteY989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90188 w 7467600"/>
              <a:gd name="connsiteY4" fmla="*/ 6584365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271814 w 7467600"/>
              <a:gd name="connsiteY16" fmla="*/ 6684601 h 6858000"/>
              <a:gd name="connsiteX17" fmla="*/ 7392158 w 7467600"/>
              <a:gd name="connsiteY17" fmla="*/ 6771365 h 6858000"/>
              <a:gd name="connsiteX18" fmla="*/ 7467600 w 7467600"/>
              <a:gd name="connsiteY18" fmla="*/ 6805948 h 6858000"/>
              <a:gd name="connsiteX19" fmla="*/ 7467600 w 7467600"/>
              <a:gd name="connsiteY19" fmla="*/ 6831490 h 6858000"/>
              <a:gd name="connsiteX20" fmla="*/ 7410696 w 7467600"/>
              <a:gd name="connsiteY20" fmla="*/ 6803861 h 6858000"/>
              <a:gd name="connsiteX21" fmla="*/ 7088673 w 7467600"/>
              <a:gd name="connsiteY21" fmla="*/ 6610396 h 6858000"/>
              <a:gd name="connsiteX22" fmla="*/ 7090188 w 7467600"/>
              <a:gd name="connsiteY22" fmla="*/ 6584365 h 6858000"/>
              <a:gd name="connsiteX23" fmla="*/ 1019354 w 7467600"/>
              <a:gd name="connsiteY23" fmla="*/ 6315006 h 6858000"/>
              <a:gd name="connsiteX24" fmla="*/ 441046 w 7467600"/>
              <a:gd name="connsiteY24" fmla="*/ 6691153 h 6858000"/>
              <a:gd name="connsiteX25" fmla="*/ 1019354 w 7467600"/>
              <a:gd name="connsiteY25" fmla="*/ 6315006 h 6858000"/>
              <a:gd name="connsiteX26" fmla="*/ 991680 w 7467600"/>
              <a:gd name="connsiteY26" fmla="*/ 6298413 h 6858000"/>
              <a:gd name="connsiteX27" fmla="*/ 409060 w 7467600"/>
              <a:gd name="connsiteY27" fmla="*/ 6671470 h 6858000"/>
              <a:gd name="connsiteX28" fmla="*/ 991680 w 7467600"/>
              <a:gd name="connsiteY28" fmla="*/ 6298413 h 6858000"/>
              <a:gd name="connsiteX29" fmla="*/ 103333 w 7467600"/>
              <a:gd name="connsiteY29" fmla="*/ 5699602 h 6858000"/>
              <a:gd name="connsiteX30" fmla="*/ 233938 w 7467600"/>
              <a:gd name="connsiteY30" fmla="*/ 5809416 h 6858000"/>
              <a:gd name="connsiteX31" fmla="*/ 883580 w 7467600"/>
              <a:gd name="connsiteY31" fmla="*/ 6180710 h 6858000"/>
              <a:gd name="connsiteX32" fmla="*/ 487337 w 7467600"/>
              <a:gd name="connsiteY32" fmla="*/ 5950182 h 6858000"/>
              <a:gd name="connsiteX33" fmla="*/ 354051 w 7467600"/>
              <a:gd name="connsiteY33" fmla="*/ 5854912 h 6858000"/>
              <a:gd name="connsiteX34" fmla="*/ 195436 w 7467600"/>
              <a:gd name="connsiteY34" fmla="*/ 5755068 h 6858000"/>
              <a:gd name="connsiteX35" fmla="*/ 103333 w 7467600"/>
              <a:gd name="connsiteY35" fmla="*/ 5699602 h 6858000"/>
              <a:gd name="connsiteX36" fmla="*/ 5539432 w 7467600"/>
              <a:gd name="connsiteY36" fmla="*/ 5642928 h 6858000"/>
              <a:gd name="connsiteX37" fmla="*/ 5555462 w 7467600"/>
              <a:gd name="connsiteY37" fmla="*/ 5694454 h 6858000"/>
              <a:gd name="connsiteX38" fmla="*/ 5828270 w 7467600"/>
              <a:gd name="connsiteY38" fmla="*/ 6320663 h 6858000"/>
              <a:gd name="connsiteX39" fmla="*/ 5947416 w 7467600"/>
              <a:gd name="connsiteY39" fmla="*/ 6574846 h 6858000"/>
              <a:gd name="connsiteX40" fmla="*/ 5539432 w 7467600"/>
              <a:gd name="connsiteY40" fmla="*/ 5642928 h 6858000"/>
              <a:gd name="connsiteX41" fmla="*/ 51253 w 7467600"/>
              <a:gd name="connsiteY41" fmla="*/ 5631825 h 6858000"/>
              <a:gd name="connsiteX42" fmla="*/ 211622 w 7467600"/>
              <a:gd name="connsiteY42" fmla="*/ 5728803 h 6858000"/>
              <a:gd name="connsiteX43" fmla="*/ 371652 w 7467600"/>
              <a:gd name="connsiteY43" fmla="*/ 5829062 h 6858000"/>
              <a:gd name="connsiteX44" fmla="*/ 505903 w 7467600"/>
              <a:gd name="connsiteY44" fmla="*/ 5925221 h 6858000"/>
              <a:gd name="connsiteX45" fmla="*/ 899240 w 7467600"/>
              <a:gd name="connsiteY45" fmla="*/ 6153068 h 6858000"/>
              <a:gd name="connsiteX46" fmla="*/ 988114 w 7467600"/>
              <a:gd name="connsiteY46" fmla="*/ 6174204 h 6858000"/>
              <a:gd name="connsiteX47" fmla="*/ 845971 w 7467600"/>
              <a:gd name="connsiteY47" fmla="*/ 6067177 h 6858000"/>
              <a:gd name="connsiteX48" fmla="*/ 448057 w 7467600"/>
              <a:gd name="connsiteY48" fmla="*/ 5841376 h 6858000"/>
              <a:gd name="connsiteX49" fmla="*/ 51253 w 7467600"/>
              <a:gd name="connsiteY49" fmla="*/ 5631825 h 6858000"/>
              <a:gd name="connsiteX50" fmla="*/ 2606687 w 7467600"/>
              <a:gd name="connsiteY50" fmla="*/ 5630718 h 6858000"/>
              <a:gd name="connsiteX51" fmla="*/ 2645658 w 7467600"/>
              <a:gd name="connsiteY51" fmla="*/ 6640259 h 6858000"/>
              <a:gd name="connsiteX52" fmla="*/ 2606687 w 7467600"/>
              <a:gd name="connsiteY52" fmla="*/ 5630718 h 6858000"/>
              <a:gd name="connsiteX53" fmla="*/ 3642057 w 7467600"/>
              <a:gd name="connsiteY53" fmla="*/ 5573487 h 6858000"/>
              <a:gd name="connsiteX54" fmla="*/ 3632981 w 7467600"/>
              <a:gd name="connsiteY54" fmla="*/ 5579437 h 6858000"/>
              <a:gd name="connsiteX55" fmla="*/ 3382436 w 7467600"/>
              <a:gd name="connsiteY55" fmla="*/ 5952726 h 6858000"/>
              <a:gd name="connsiteX56" fmla="*/ 3191929 w 7467600"/>
              <a:gd name="connsiteY56" fmla="*/ 6662669 h 6858000"/>
              <a:gd name="connsiteX57" fmla="*/ 3369898 w 7467600"/>
              <a:gd name="connsiteY57" fmla="*/ 6081771 h 6858000"/>
              <a:gd name="connsiteX58" fmla="*/ 3642057 w 7467600"/>
              <a:gd name="connsiteY58" fmla="*/ 5573487 h 6858000"/>
              <a:gd name="connsiteX59" fmla="*/ 2650666 w 7467600"/>
              <a:gd name="connsiteY59" fmla="*/ 5530686 h 6858000"/>
              <a:gd name="connsiteX60" fmla="*/ 2650249 w 7467600"/>
              <a:gd name="connsiteY60" fmla="*/ 5532101 h 6858000"/>
              <a:gd name="connsiteX61" fmla="*/ 2663808 w 7467600"/>
              <a:gd name="connsiteY61" fmla="*/ 6535215 h 6858000"/>
              <a:gd name="connsiteX62" fmla="*/ 2665418 w 7467600"/>
              <a:gd name="connsiteY62" fmla="*/ 6132756 h 6858000"/>
              <a:gd name="connsiteX63" fmla="*/ 2650666 w 7467600"/>
              <a:gd name="connsiteY63" fmla="*/ 5530686 h 6858000"/>
              <a:gd name="connsiteX64" fmla="*/ 2680277 w 7467600"/>
              <a:gd name="connsiteY64" fmla="*/ 5479204 h 6858000"/>
              <a:gd name="connsiteX65" fmla="*/ 2678972 w 7467600"/>
              <a:gd name="connsiteY65" fmla="*/ 5481582 h 6858000"/>
              <a:gd name="connsiteX66" fmla="*/ 2696666 w 7467600"/>
              <a:gd name="connsiteY66" fmla="*/ 6133836 h 6858000"/>
              <a:gd name="connsiteX67" fmla="*/ 2695769 w 7467600"/>
              <a:gd name="connsiteY67" fmla="*/ 6390955 h 6858000"/>
              <a:gd name="connsiteX68" fmla="*/ 2739893 w 7467600"/>
              <a:gd name="connsiteY68" fmla="*/ 6108357 h 6858000"/>
              <a:gd name="connsiteX69" fmla="*/ 2680277 w 7467600"/>
              <a:gd name="connsiteY69" fmla="*/ 5479204 h 6858000"/>
              <a:gd name="connsiteX70" fmla="*/ 1132195 w 7467600"/>
              <a:gd name="connsiteY70" fmla="*/ 5467980 h 6858000"/>
              <a:gd name="connsiteX71" fmla="*/ 1679056 w 7467600"/>
              <a:gd name="connsiteY71" fmla="*/ 5516907 h 6858000"/>
              <a:gd name="connsiteX72" fmla="*/ 2128648 w 7467600"/>
              <a:gd name="connsiteY72" fmla="*/ 5474249 h 6858000"/>
              <a:gd name="connsiteX73" fmla="*/ 1825619 w 7467600"/>
              <a:gd name="connsiteY73" fmla="*/ 5478447 h 6858000"/>
              <a:gd name="connsiteX74" fmla="*/ 1737798 w 7467600"/>
              <a:gd name="connsiteY74" fmla="*/ 5483353 h 6858000"/>
              <a:gd name="connsiteX75" fmla="*/ 1132195 w 7467600"/>
              <a:gd name="connsiteY75" fmla="*/ 5467980 h 6858000"/>
              <a:gd name="connsiteX76" fmla="*/ 6861797 w 7467600"/>
              <a:gd name="connsiteY76" fmla="*/ 5419899 h 6858000"/>
              <a:gd name="connsiteX77" fmla="*/ 6879594 w 7467600"/>
              <a:gd name="connsiteY77" fmla="*/ 5424547 h 6858000"/>
              <a:gd name="connsiteX78" fmla="*/ 7379510 w 7467600"/>
              <a:gd name="connsiteY78" fmla="*/ 5755454 h 6858000"/>
              <a:gd name="connsiteX79" fmla="*/ 7467600 w 7467600"/>
              <a:gd name="connsiteY79" fmla="*/ 5845526 h 6858000"/>
              <a:gd name="connsiteX80" fmla="*/ 7467600 w 7467600"/>
              <a:gd name="connsiteY80" fmla="*/ 5925131 h 6858000"/>
              <a:gd name="connsiteX81" fmla="*/ 7271900 w 7467600"/>
              <a:gd name="connsiteY81" fmla="*/ 5734551 h 6858000"/>
              <a:gd name="connsiteX82" fmla="*/ 7015907 w 7467600"/>
              <a:gd name="connsiteY82" fmla="*/ 5541548 h 6858000"/>
              <a:gd name="connsiteX83" fmla="*/ 7259646 w 7467600"/>
              <a:gd name="connsiteY83" fmla="*/ 5765985 h 6858000"/>
              <a:gd name="connsiteX84" fmla="*/ 7467600 w 7467600"/>
              <a:gd name="connsiteY84" fmla="*/ 5971257 h 6858000"/>
              <a:gd name="connsiteX85" fmla="*/ 7467600 w 7467600"/>
              <a:gd name="connsiteY85" fmla="*/ 6012219 h 6858000"/>
              <a:gd name="connsiteX86" fmla="*/ 7240170 w 7467600"/>
              <a:gd name="connsiteY86" fmla="*/ 5787985 h 6858000"/>
              <a:gd name="connsiteX87" fmla="*/ 6946849 w 7467600"/>
              <a:gd name="connsiteY87" fmla="*/ 5523271 h 6858000"/>
              <a:gd name="connsiteX88" fmla="*/ 6946972 w 7467600"/>
              <a:gd name="connsiteY88" fmla="*/ 5526491 h 6858000"/>
              <a:gd name="connsiteX89" fmla="*/ 7105827 w 7467600"/>
              <a:gd name="connsiteY89" fmla="*/ 5718700 h 6858000"/>
              <a:gd name="connsiteX90" fmla="*/ 7126431 w 7467600"/>
              <a:gd name="connsiteY90" fmla="*/ 5737872 h 6858000"/>
              <a:gd name="connsiteX91" fmla="*/ 7356878 w 7467600"/>
              <a:gd name="connsiteY91" fmla="*/ 5981332 h 6858000"/>
              <a:gd name="connsiteX92" fmla="*/ 7467600 w 7467600"/>
              <a:gd name="connsiteY92" fmla="*/ 6117703 h 6858000"/>
              <a:gd name="connsiteX93" fmla="*/ 7467600 w 7467600"/>
              <a:gd name="connsiteY93" fmla="*/ 6163634 h 6858000"/>
              <a:gd name="connsiteX94" fmla="*/ 7403637 w 7467600"/>
              <a:gd name="connsiteY94" fmla="*/ 6083957 h 6858000"/>
              <a:gd name="connsiteX95" fmla="*/ 7254615 w 7467600"/>
              <a:gd name="connsiteY95" fmla="*/ 5911918 h 6858000"/>
              <a:gd name="connsiteX96" fmla="*/ 7312589 w 7467600"/>
              <a:gd name="connsiteY96" fmla="*/ 5982309 h 6858000"/>
              <a:gd name="connsiteX97" fmla="*/ 7448321 w 7467600"/>
              <a:gd name="connsiteY97" fmla="*/ 6190991 h 6858000"/>
              <a:gd name="connsiteX98" fmla="*/ 7467600 w 7467600"/>
              <a:gd name="connsiteY98" fmla="*/ 6221686 h 6858000"/>
              <a:gd name="connsiteX99" fmla="*/ 7467600 w 7467600"/>
              <a:gd name="connsiteY99" fmla="*/ 6334256 h 6858000"/>
              <a:gd name="connsiteX100" fmla="*/ 7454976 w 7467600"/>
              <a:gd name="connsiteY100" fmla="*/ 6318297 h 6858000"/>
              <a:gd name="connsiteX101" fmla="*/ 7042773 w 7467600"/>
              <a:gd name="connsiteY101" fmla="*/ 5734011 h 6858000"/>
              <a:gd name="connsiteX102" fmla="*/ 6844835 w 7467600"/>
              <a:gd name="connsiteY102" fmla="*/ 5424988 h 6858000"/>
              <a:gd name="connsiteX103" fmla="*/ 6861797 w 7467600"/>
              <a:gd name="connsiteY103" fmla="*/ 5419899 h 6858000"/>
              <a:gd name="connsiteX104" fmla="*/ 1456157 w 7467600"/>
              <a:gd name="connsiteY104" fmla="*/ 5371404 h 6858000"/>
              <a:gd name="connsiteX105" fmla="*/ 1244432 w 7467600"/>
              <a:gd name="connsiteY105" fmla="*/ 5385601 h 6858000"/>
              <a:gd name="connsiteX106" fmla="*/ 973990 w 7467600"/>
              <a:gd name="connsiteY106" fmla="*/ 5424940 h 6858000"/>
              <a:gd name="connsiteX107" fmla="*/ 1103809 w 7467600"/>
              <a:gd name="connsiteY107" fmla="*/ 5433720 h 6858000"/>
              <a:gd name="connsiteX108" fmla="*/ 1123454 w 7467600"/>
              <a:gd name="connsiteY108" fmla="*/ 5435727 h 6858000"/>
              <a:gd name="connsiteX109" fmla="*/ 1737017 w 7467600"/>
              <a:gd name="connsiteY109" fmla="*/ 5452183 h 6858000"/>
              <a:gd name="connsiteX110" fmla="*/ 1824397 w 7467600"/>
              <a:gd name="connsiteY110" fmla="*/ 5447757 h 6858000"/>
              <a:gd name="connsiteX111" fmla="*/ 2070059 w 7467600"/>
              <a:gd name="connsiteY111" fmla="*/ 5441660 h 6858000"/>
              <a:gd name="connsiteX112" fmla="*/ 1456157 w 7467600"/>
              <a:gd name="connsiteY112" fmla="*/ 5371404 h 6858000"/>
              <a:gd name="connsiteX113" fmla="*/ 4988186 w 7467600"/>
              <a:gd name="connsiteY113" fmla="*/ 5216467 h 6858000"/>
              <a:gd name="connsiteX114" fmla="*/ 4777334 w 7467600"/>
              <a:gd name="connsiteY114" fmla="*/ 5406072 h 6858000"/>
              <a:gd name="connsiteX115" fmla="*/ 4718341 w 7467600"/>
              <a:gd name="connsiteY115" fmla="*/ 5468043 h 6858000"/>
              <a:gd name="connsiteX116" fmla="*/ 4604655 w 7467600"/>
              <a:gd name="connsiteY116" fmla="*/ 5583434 h 6858000"/>
              <a:gd name="connsiteX117" fmla="*/ 4565074 w 7467600"/>
              <a:gd name="connsiteY117" fmla="*/ 5618550 h 6858000"/>
              <a:gd name="connsiteX118" fmla="*/ 4988186 w 7467600"/>
              <a:gd name="connsiteY118" fmla="*/ 5216467 h 6858000"/>
              <a:gd name="connsiteX119" fmla="*/ 4978032 w 7467600"/>
              <a:gd name="connsiteY119" fmla="*/ 5183809 h 6858000"/>
              <a:gd name="connsiteX120" fmla="*/ 4463413 w 7467600"/>
              <a:gd name="connsiteY120" fmla="*/ 5615162 h 6858000"/>
              <a:gd name="connsiteX121" fmla="*/ 4358134 w 7467600"/>
              <a:gd name="connsiteY121" fmla="*/ 5742791 h 6858000"/>
              <a:gd name="connsiteX122" fmla="*/ 4376219 w 7467600"/>
              <a:gd name="connsiteY122" fmla="*/ 5729027 h 6858000"/>
              <a:gd name="connsiteX123" fmla="*/ 4582340 w 7467600"/>
              <a:gd name="connsiteY123" fmla="*/ 5561037 h 6858000"/>
              <a:gd name="connsiteX124" fmla="*/ 4694684 w 7467600"/>
              <a:gd name="connsiteY124" fmla="*/ 5447098 h 6858000"/>
              <a:gd name="connsiteX125" fmla="*/ 4754123 w 7467600"/>
              <a:gd name="connsiteY125" fmla="*/ 5384643 h 6858000"/>
              <a:gd name="connsiteX126" fmla="*/ 4978032 w 7467600"/>
              <a:gd name="connsiteY126" fmla="*/ 5183809 h 6858000"/>
              <a:gd name="connsiteX127" fmla="*/ 7312201 w 7467600"/>
              <a:gd name="connsiteY127" fmla="*/ 5128278 h 6858000"/>
              <a:gd name="connsiteX128" fmla="*/ 7450656 w 7467600"/>
              <a:gd name="connsiteY128" fmla="*/ 5134750 h 6858000"/>
              <a:gd name="connsiteX129" fmla="*/ 7467600 w 7467600"/>
              <a:gd name="connsiteY129" fmla="*/ 5142496 h 6858000"/>
              <a:gd name="connsiteX130" fmla="*/ 7467600 w 7467600"/>
              <a:gd name="connsiteY130" fmla="*/ 5158623 h 6858000"/>
              <a:gd name="connsiteX131" fmla="*/ 7427076 w 7467600"/>
              <a:gd name="connsiteY131" fmla="*/ 5142684 h 6858000"/>
              <a:gd name="connsiteX132" fmla="*/ 7312201 w 7467600"/>
              <a:gd name="connsiteY132" fmla="*/ 5128278 h 6858000"/>
              <a:gd name="connsiteX133" fmla="*/ 1903353 w 7467600"/>
              <a:gd name="connsiteY133" fmla="*/ 5044827 h 6858000"/>
              <a:gd name="connsiteX134" fmla="*/ 1936931 w 7467600"/>
              <a:gd name="connsiteY134" fmla="*/ 5093954 h 6858000"/>
              <a:gd name="connsiteX135" fmla="*/ 2195868 w 7467600"/>
              <a:gd name="connsiteY135" fmla="*/ 5396574 h 6858000"/>
              <a:gd name="connsiteX136" fmla="*/ 2088852 w 7467600"/>
              <a:gd name="connsiteY136" fmla="*/ 5166123 h 6858000"/>
              <a:gd name="connsiteX137" fmla="*/ 1958241 w 7467600"/>
              <a:gd name="connsiteY137" fmla="*/ 5067955 h 6858000"/>
              <a:gd name="connsiteX138" fmla="*/ 1903353 w 7467600"/>
              <a:gd name="connsiteY138" fmla="*/ 5044827 h 6858000"/>
              <a:gd name="connsiteX139" fmla="*/ 1979378 w 7467600"/>
              <a:gd name="connsiteY139" fmla="*/ 4769504 h 6858000"/>
              <a:gd name="connsiteX140" fmla="*/ 2882120 w 7467600"/>
              <a:gd name="connsiteY140" fmla="*/ 5064547 h 6858000"/>
              <a:gd name="connsiteX141" fmla="*/ 2793103 w 7467600"/>
              <a:gd name="connsiteY141" fmla="*/ 5039699 h 6858000"/>
              <a:gd name="connsiteX142" fmla="*/ 2770041 w 7467600"/>
              <a:gd name="connsiteY142" fmla="*/ 5033634 h 6858000"/>
              <a:gd name="connsiteX143" fmla="*/ 1979378 w 7467600"/>
              <a:gd name="connsiteY143" fmla="*/ 4769504 h 6858000"/>
              <a:gd name="connsiteX144" fmla="*/ 1927410 w 7467600"/>
              <a:gd name="connsiteY144" fmla="*/ 4716164 h 6858000"/>
              <a:gd name="connsiteX145" fmla="*/ 1959587 w 7467600"/>
              <a:gd name="connsiteY145" fmla="*/ 4728849 h 6858000"/>
              <a:gd name="connsiteX146" fmla="*/ 2777707 w 7467600"/>
              <a:gd name="connsiteY146" fmla="*/ 5003991 h 6858000"/>
              <a:gd name="connsiteX147" fmla="*/ 2800768 w 7467600"/>
              <a:gd name="connsiteY147" fmla="*/ 5010056 h 6858000"/>
              <a:gd name="connsiteX148" fmla="*/ 2879408 w 7467600"/>
              <a:gd name="connsiteY148" fmla="*/ 5031590 h 6858000"/>
              <a:gd name="connsiteX149" fmla="*/ 2862295 w 7467600"/>
              <a:gd name="connsiteY149" fmla="*/ 5022958 h 6858000"/>
              <a:gd name="connsiteX150" fmla="*/ 2813343 w 7467600"/>
              <a:gd name="connsiteY150" fmla="*/ 4998369 h 6858000"/>
              <a:gd name="connsiteX151" fmla="*/ 2646245 w 7467600"/>
              <a:gd name="connsiteY151" fmla="*/ 4930999 h 6858000"/>
              <a:gd name="connsiteX152" fmla="*/ 1999243 w 7467600"/>
              <a:gd name="connsiteY152" fmla="*/ 4730524 h 6858000"/>
              <a:gd name="connsiteX153" fmla="*/ 1979527 w 7467600"/>
              <a:gd name="connsiteY153" fmla="*/ 4726651 h 6858000"/>
              <a:gd name="connsiteX154" fmla="*/ 1927410 w 7467600"/>
              <a:gd name="connsiteY154" fmla="*/ 4716164 h 6858000"/>
              <a:gd name="connsiteX155" fmla="*/ 1997014 w 7467600"/>
              <a:gd name="connsiteY155" fmla="*/ 4698007 h 6858000"/>
              <a:gd name="connsiteX156" fmla="*/ 2005458 w 7467600"/>
              <a:gd name="connsiteY156" fmla="*/ 4699540 h 6858000"/>
              <a:gd name="connsiteX157" fmla="*/ 2657186 w 7467600"/>
              <a:gd name="connsiteY157" fmla="*/ 4901687 h 6858000"/>
              <a:gd name="connsiteX158" fmla="*/ 2826662 w 7467600"/>
              <a:gd name="connsiteY158" fmla="*/ 4970362 h 6858000"/>
              <a:gd name="connsiteX159" fmla="*/ 2876100 w 7467600"/>
              <a:gd name="connsiteY159" fmla="*/ 4995397 h 6858000"/>
              <a:gd name="connsiteX160" fmla="*/ 3042600 w 7467600"/>
              <a:gd name="connsiteY160" fmla="*/ 5059532 h 6858000"/>
              <a:gd name="connsiteX161" fmla="*/ 1997014 w 7467600"/>
              <a:gd name="connsiteY161" fmla="*/ 4698007 h 6858000"/>
              <a:gd name="connsiteX162" fmla="*/ 2305292 w 7467600"/>
              <a:gd name="connsiteY162" fmla="*/ 4219492 h 6858000"/>
              <a:gd name="connsiteX163" fmla="*/ 3360922 w 7467600"/>
              <a:gd name="connsiteY163" fmla="*/ 4529373 h 6858000"/>
              <a:gd name="connsiteX164" fmla="*/ 3492420 w 7467600"/>
              <a:gd name="connsiteY164" fmla="*/ 4510145 h 6858000"/>
              <a:gd name="connsiteX165" fmla="*/ 3364086 w 7467600"/>
              <a:gd name="connsiteY165" fmla="*/ 4480340 h 6858000"/>
              <a:gd name="connsiteX166" fmla="*/ 3225818 w 7467600"/>
              <a:gd name="connsiteY166" fmla="*/ 4411822 h 6858000"/>
              <a:gd name="connsiteX167" fmla="*/ 3129696 w 7467600"/>
              <a:gd name="connsiteY167" fmla="*/ 4360704 h 6858000"/>
              <a:gd name="connsiteX168" fmla="*/ 2814545 w 7467600"/>
              <a:gd name="connsiteY168" fmla="*/ 4282955 h 6858000"/>
              <a:gd name="connsiteX169" fmla="*/ 2305292 w 7467600"/>
              <a:gd name="connsiteY169" fmla="*/ 4219492 h 6858000"/>
              <a:gd name="connsiteX170" fmla="*/ 2626982 w 7467600"/>
              <a:gd name="connsiteY170" fmla="*/ 4206450 h 6858000"/>
              <a:gd name="connsiteX171" fmla="*/ 2490617 w 7467600"/>
              <a:gd name="connsiteY171" fmla="*/ 4206951 h 6858000"/>
              <a:gd name="connsiteX172" fmla="*/ 2819869 w 7467600"/>
              <a:gd name="connsiteY172" fmla="*/ 4252936 h 6858000"/>
              <a:gd name="connsiteX173" fmla="*/ 3143018 w 7467600"/>
              <a:gd name="connsiteY173" fmla="*/ 4332698 h 6858000"/>
              <a:gd name="connsiteX174" fmla="*/ 3241520 w 7467600"/>
              <a:gd name="connsiteY174" fmla="*/ 4385112 h 6858000"/>
              <a:gd name="connsiteX175" fmla="*/ 3374575 w 7467600"/>
              <a:gd name="connsiteY175" fmla="*/ 4451517 h 6858000"/>
              <a:gd name="connsiteX176" fmla="*/ 3505221 w 7467600"/>
              <a:gd name="connsiteY176" fmla="*/ 4480757 h 6858000"/>
              <a:gd name="connsiteX177" fmla="*/ 2626982 w 7467600"/>
              <a:gd name="connsiteY177" fmla="*/ 4206450 h 6858000"/>
              <a:gd name="connsiteX178" fmla="*/ 1310106 w 7467600"/>
              <a:gd name="connsiteY178" fmla="*/ 3943217 h 6858000"/>
              <a:gd name="connsiteX179" fmla="*/ 854994 w 7467600"/>
              <a:gd name="connsiteY179" fmla="*/ 4399136 h 6858000"/>
              <a:gd name="connsiteX180" fmla="*/ 742462 w 7467600"/>
              <a:gd name="connsiteY180" fmla="*/ 4594648 h 6858000"/>
              <a:gd name="connsiteX181" fmla="*/ 820602 w 7467600"/>
              <a:gd name="connsiteY181" fmla="*/ 4485915 h 6858000"/>
              <a:gd name="connsiteX182" fmla="*/ 878295 w 7467600"/>
              <a:gd name="connsiteY182" fmla="*/ 4403594 h 6858000"/>
              <a:gd name="connsiteX183" fmla="*/ 1240607 w 7467600"/>
              <a:gd name="connsiteY183" fmla="*/ 4010401 h 6858000"/>
              <a:gd name="connsiteX184" fmla="*/ 1310106 w 7467600"/>
              <a:gd name="connsiteY184" fmla="*/ 3943217 h 6858000"/>
              <a:gd name="connsiteX185" fmla="*/ 1423113 w 7467600"/>
              <a:gd name="connsiteY185" fmla="*/ 3874565 h 6858000"/>
              <a:gd name="connsiteX186" fmla="*/ 1260565 w 7467600"/>
              <a:gd name="connsiteY186" fmla="*/ 4031982 h 6858000"/>
              <a:gd name="connsiteX187" fmla="*/ 901900 w 7467600"/>
              <a:gd name="connsiteY187" fmla="*/ 4421236 h 6858000"/>
              <a:gd name="connsiteX188" fmla="*/ 845044 w 7467600"/>
              <a:gd name="connsiteY188" fmla="*/ 4502436 h 6858000"/>
              <a:gd name="connsiteX189" fmla="*/ 685926 w 7467600"/>
              <a:gd name="connsiteY189" fmla="*/ 4703069 h 6858000"/>
              <a:gd name="connsiteX190" fmla="*/ 684248 w 7467600"/>
              <a:gd name="connsiteY190" fmla="*/ 4706721 h 6858000"/>
              <a:gd name="connsiteX191" fmla="*/ 1423113 w 7467600"/>
              <a:gd name="connsiteY191" fmla="*/ 3874565 h 6858000"/>
              <a:gd name="connsiteX192" fmla="*/ 3316479 w 7467600"/>
              <a:gd name="connsiteY192" fmla="*/ 3872136 h 6858000"/>
              <a:gd name="connsiteX193" fmla="*/ 3546806 w 7467600"/>
              <a:gd name="connsiteY193" fmla="*/ 4356139 h 6858000"/>
              <a:gd name="connsiteX194" fmla="*/ 3364433 w 7467600"/>
              <a:gd name="connsiteY194" fmla="*/ 3953121 h 6858000"/>
              <a:gd name="connsiteX195" fmla="*/ 3316479 w 7467600"/>
              <a:gd name="connsiteY195" fmla="*/ 3872136 h 6858000"/>
              <a:gd name="connsiteX196" fmla="*/ 3291335 w 7467600"/>
              <a:gd name="connsiteY196" fmla="*/ 3767420 h 6858000"/>
              <a:gd name="connsiteX197" fmla="*/ 3390805 w 7467600"/>
              <a:gd name="connsiteY197" fmla="*/ 3937163 h 6858000"/>
              <a:gd name="connsiteX198" fmla="*/ 3579062 w 7467600"/>
              <a:gd name="connsiteY198" fmla="*/ 4359040 h 6858000"/>
              <a:gd name="connsiteX199" fmla="*/ 3467355 w 7467600"/>
              <a:gd name="connsiteY199" fmla="*/ 3988130 h 6858000"/>
              <a:gd name="connsiteX200" fmla="*/ 3310753 w 7467600"/>
              <a:gd name="connsiteY200" fmla="*/ 3787140 h 6858000"/>
              <a:gd name="connsiteX201" fmla="*/ 3291335 w 7467600"/>
              <a:gd name="connsiteY201" fmla="*/ 3767420 h 6858000"/>
              <a:gd name="connsiteX202" fmla="*/ 1635889 w 7467600"/>
              <a:gd name="connsiteY202" fmla="*/ 3709494 h 6858000"/>
              <a:gd name="connsiteX203" fmla="*/ 1634800 w 7467600"/>
              <a:gd name="connsiteY203" fmla="*/ 3731111 h 6858000"/>
              <a:gd name="connsiteX204" fmla="*/ 1635889 w 7467600"/>
              <a:gd name="connsiteY204" fmla="*/ 3709494 h 6858000"/>
              <a:gd name="connsiteX205" fmla="*/ 1510397 w 7467600"/>
              <a:gd name="connsiteY205" fmla="*/ 3684705 h 6858000"/>
              <a:gd name="connsiteX206" fmla="*/ 1146550 w 7467600"/>
              <a:gd name="connsiteY206" fmla="*/ 3802012 h 6858000"/>
              <a:gd name="connsiteX207" fmla="*/ 698834 w 7467600"/>
              <a:gd name="connsiteY207" fmla="*/ 3952272 h 6858000"/>
              <a:gd name="connsiteX208" fmla="*/ 34256 w 7467600"/>
              <a:gd name="connsiteY208" fmla="*/ 4347603 h 6858000"/>
              <a:gd name="connsiteX209" fmla="*/ 527241 w 7467600"/>
              <a:gd name="connsiteY209" fmla="*/ 4065078 h 6858000"/>
              <a:gd name="connsiteX210" fmla="*/ 1510397 w 7467600"/>
              <a:gd name="connsiteY210" fmla="*/ 3684705 h 6858000"/>
              <a:gd name="connsiteX211" fmla="*/ 1313114 w 7467600"/>
              <a:gd name="connsiteY211" fmla="*/ 3655216 h 6858000"/>
              <a:gd name="connsiteX212" fmla="*/ 1109304 w 7467600"/>
              <a:gd name="connsiteY212" fmla="*/ 3669030 h 6858000"/>
              <a:gd name="connsiteX213" fmla="*/ 8129 w 7467600"/>
              <a:gd name="connsiteY213" fmla="*/ 4330519 h 6858000"/>
              <a:gd name="connsiteX214" fmla="*/ 687572 w 7467600"/>
              <a:gd name="connsiteY214" fmla="*/ 3925629 h 6858000"/>
              <a:gd name="connsiteX215" fmla="*/ 1138365 w 7467600"/>
              <a:gd name="connsiteY215" fmla="*/ 3774515 h 6858000"/>
              <a:gd name="connsiteX216" fmla="*/ 1505579 w 7467600"/>
              <a:gd name="connsiteY216" fmla="*/ 3655526 h 6858000"/>
              <a:gd name="connsiteX217" fmla="*/ 1313114 w 7467600"/>
              <a:gd name="connsiteY217" fmla="*/ 3655216 h 6858000"/>
              <a:gd name="connsiteX218" fmla="*/ 3655073 w 7467600"/>
              <a:gd name="connsiteY218" fmla="*/ 3650884 h 6858000"/>
              <a:gd name="connsiteX219" fmla="*/ 3989938 w 7467600"/>
              <a:gd name="connsiteY219" fmla="*/ 3991685 h 6858000"/>
              <a:gd name="connsiteX220" fmla="*/ 4393907 w 7467600"/>
              <a:gd name="connsiteY220" fmla="*/ 4261258 h 6858000"/>
              <a:gd name="connsiteX221" fmla="*/ 4648051 w 7467600"/>
              <a:gd name="connsiteY221" fmla="*/ 4374051 h 6858000"/>
              <a:gd name="connsiteX222" fmla="*/ 4383389 w 7467600"/>
              <a:gd name="connsiteY222" fmla="*/ 4184369 h 6858000"/>
              <a:gd name="connsiteX223" fmla="*/ 4165508 w 7467600"/>
              <a:gd name="connsiteY223" fmla="*/ 4035196 h 6858000"/>
              <a:gd name="connsiteX224" fmla="*/ 4068162 w 7467600"/>
              <a:gd name="connsiteY224" fmla="*/ 3953394 h 6858000"/>
              <a:gd name="connsiteX225" fmla="*/ 3981416 w 7467600"/>
              <a:gd name="connsiteY225" fmla="*/ 3880482 h 6858000"/>
              <a:gd name="connsiteX226" fmla="*/ 3800147 w 7467600"/>
              <a:gd name="connsiteY226" fmla="*/ 3749872 h 6858000"/>
              <a:gd name="connsiteX227" fmla="*/ 3655073 w 7467600"/>
              <a:gd name="connsiteY227" fmla="*/ 3650884 h 6858000"/>
              <a:gd name="connsiteX228" fmla="*/ 3670252 w 7467600"/>
              <a:gd name="connsiteY228" fmla="*/ 3622798 h 6858000"/>
              <a:gd name="connsiteX229" fmla="*/ 3817258 w 7467600"/>
              <a:gd name="connsiteY229" fmla="*/ 3723577 h 6858000"/>
              <a:gd name="connsiteX230" fmla="*/ 4000461 w 7467600"/>
              <a:gd name="connsiteY230" fmla="*/ 3855966 h 6858000"/>
              <a:gd name="connsiteX231" fmla="*/ 4088180 w 7467600"/>
              <a:gd name="connsiteY231" fmla="*/ 3929774 h 6858000"/>
              <a:gd name="connsiteX232" fmla="*/ 4184555 w 7467600"/>
              <a:gd name="connsiteY232" fmla="*/ 4010683 h 6858000"/>
              <a:gd name="connsiteX233" fmla="*/ 4399563 w 7467600"/>
              <a:gd name="connsiteY233" fmla="*/ 4158106 h 6858000"/>
              <a:gd name="connsiteX234" fmla="*/ 4684469 w 7467600"/>
              <a:gd name="connsiteY234" fmla="*/ 4364680 h 6858000"/>
              <a:gd name="connsiteX235" fmla="*/ 4690271 w 7467600"/>
              <a:gd name="connsiteY235" fmla="*/ 4370034 h 6858000"/>
              <a:gd name="connsiteX236" fmla="*/ 4136093 w 7467600"/>
              <a:gd name="connsiteY236" fmla="*/ 3858466 h 6858000"/>
              <a:gd name="connsiteX237" fmla="*/ 3670252 w 7467600"/>
              <a:gd name="connsiteY237" fmla="*/ 3622798 h 6858000"/>
              <a:gd name="connsiteX238" fmla="*/ 4440129 w 7467600"/>
              <a:gd name="connsiteY238" fmla="*/ 3448571 h 6858000"/>
              <a:gd name="connsiteX239" fmla="*/ 4856525 w 7467600"/>
              <a:gd name="connsiteY239" fmla="*/ 3915351 h 6858000"/>
              <a:gd name="connsiteX240" fmla="*/ 5059055 w 7467600"/>
              <a:gd name="connsiteY240" fmla="*/ 4108918 h 6858000"/>
              <a:gd name="connsiteX241" fmla="*/ 5290070 w 7467600"/>
              <a:gd name="connsiteY241" fmla="*/ 4263619 h 6858000"/>
              <a:gd name="connsiteX242" fmla="*/ 4834991 w 7467600"/>
              <a:gd name="connsiteY242" fmla="*/ 3830985 h 6858000"/>
              <a:gd name="connsiteX243" fmla="*/ 4440129 w 7467600"/>
              <a:gd name="connsiteY243" fmla="*/ 3448571 h 6858000"/>
              <a:gd name="connsiteX244" fmla="*/ 4441737 w 7467600"/>
              <a:gd name="connsiteY244" fmla="*/ 3399734 h 6858000"/>
              <a:gd name="connsiteX245" fmla="*/ 4431236 w 7467600"/>
              <a:gd name="connsiteY245" fmla="*/ 3400954 h 6858000"/>
              <a:gd name="connsiteX246" fmla="*/ 4557150 w 7467600"/>
              <a:gd name="connsiteY246" fmla="*/ 3510023 h 6858000"/>
              <a:gd name="connsiteX247" fmla="*/ 4856936 w 7467600"/>
              <a:gd name="connsiteY247" fmla="*/ 3809146 h 6858000"/>
              <a:gd name="connsiteX248" fmla="*/ 5111996 w 7467600"/>
              <a:gd name="connsiteY248" fmla="*/ 4065759 h 6858000"/>
              <a:gd name="connsiteX249" fmla="*/ 5388878 w 7467600"/>
              <a:gd name="connsiteY249" fmla="*/ 4300185 h 6858000"/>
              <a:gd name="connsiteX250" fmla="*/ 5425556 w 7467600"/>
              <a:gd name="connsiteY250" fmla="*/ 4308967 h 6858000"/>
              <a:gd name="connsiteX251" fmla="*/ 4943646 w 7467600"/>
              <a:gd name="connsiteY251" fmla="*/ 3822916 h 6858000"/>
              <a:gd name="connsiteX252" fmla="*/ 4594837 w 7467600"/>
              <a:gd name="connsiteY252" fmla="*/ 3532274 h 6858000"/>
              <a:gd name="connsiteX253" fmla="*/ 4441737 w 7467600"/>
              <a:gd name="connsiteY253" fmla="*/ 3399734 h 6858000"/>
              <a:gd name="connsiteX254" fmla="*/ 5425834 w 7467600"/>
              <a:gd name="connsiteY254" fmla="*/ 3162785 h 6858000"/>
              <a:gd name="connsiteX255" fmla="*/ 5401644 w 7467600"/>
              <a:gd name="connsiteY255" fmla="*/ 3617847 h 6858000"/>
              <a:gd name="connsiteX256" fmla="*/ 5467256 w 7467600"/>
              <a:gd name="connsiteY256" fmla="*/ 4175494 h 6858000"/>
              <a:gd name="connsiteX257" fmla="*/ 5448069 w 7467600"/>
              <a:gd name="connsiteY257" fmla="*/ 3567554 h 6858000"/>
              <a:gd name="connsiteX258" fmla="*/ 5425834 w 7467600"/>
              <a:gd name="connsiteY258" fmla="*/ 3162785 h 6858000"/>
              <a:gd name="connsiteX259" fmla="*/ 1318687 w 7467600"/>
              <a:gd name="connsiteY259" fmla="*/ 3113840 h 6858000"/>
              <a:gd name="connsiteX260" fmla="*/ 1066793 w 7467600"/>
              <a:gd name="connsiteY260" fmla="*/ 3212171 h 6858000"/>
              <a:gd name="connsiteX261" fmla="*/ 993319 w 7467600"/>
              <a:gd name="connsiteY261" fmla="*/ 3247648 h 6858000"/>
              <a:gd name="connsiteX262" fmla="*/ 853081 w 7467600"/>
              <a:gd name="connsiteY262" fmla="*/ 3312410 h 6858000"/>
              <a:gd name="connsiteX263" fmla="*/ 805957 w 7467600"/>
              <a:gd name="connsiteY263" fmla="*/ 3330443 h 6858000"/>
              <a:gd name="connsiteX264" fmla="*/ 1318687 w 7467600"/>
              <a:gd name="connsiteY264" fmla="*/ 3113840 h 6858000"/>
              <a:gd name="connsiteX265" fmla="*/ 5453702 w 7467600"/>
              <a:gd name="connsiteY265" fmla="*/ 3090882 h 6858000"/>
              <a:gd name="connsiteX266" fmla="*/ 5480135 w 7467600"/>
              <a:gd name="connsiteY266" fmla="*/ 3565802 h 6858000"/>
              <a:gd name="connsiteX267" fmla="*/ 5499023 w 7467600"/>
              <a:gd name="connsiteY267" fmla="*/ 4166310 h 6858000"/>
              <a:gd name="connsiteX268" fmla="*/ 5547022 w 7467600"/>
              <a:gd name="connsiteY268" fmla="*/ 3607838 h 6858000"/>
              <a:gd name="connsiteX269" fmla="*/ 5515964 w 7467600"/>
              <a:gd name="connsiteY269" fmla="*/ 3378541 h 6858000"/>
              <a:gd name="connsiteX270" fmla="*/ 5453702 w 7467600"/>
              <a:gd name="connsiteY270" fmla="*/ 3090882 h 6858000"/>
              <a:gd name="connsiteX271" fmla="*/ 1238695 w 7467600"/>
              <a:gd name="connsiteY271" fmla="*/ 3076820 h 6858000"/>
              <a:gd name="connsiteX272" fmla="*/ 716371 w 7467600"/>
              <a:gd name="connsiteY272" fmla="*/ 3293249 h 6858000"/>
              <a:gd name="connsiteX273" fmla="*/ 579522 w 7467600"/>
              <a:gd name="connsiteY273" fmla="*/ 3371759 h 6858000"/>
              <a:gd name="connsiteX274" fmla="*/ 600288 w 7467600"/>
              <a:gd name="connsiteY274" fmla="*/ 3365555 h 6858000"/>
              <a:gd name="connsiteX275" fmla="*/ 840692 w 7467600"/>
              <a:gd name="connsiteY275" fmla="*/ 3284921 h 6858000"/>
              <a:gd name="connsiteX276" fmla="*/ 979248 w 7467600"/>
              <a:gd name="connsiteY276" fmla="*/ 3221003 h 6858000"/>
              <a:gd name="connsiteX277" fmla="*/ 1053282 w 7467600"/>
              <a:gd name="connsiteY277" fmla="*/ 3185247 h 6858000"/>
              <a:gd name="connsiteX278" fmla="*/ 1320603 w 7467600"/>
              <a:gd name="connsiteY278" fmla="*/ 3081281 h 6858000"/>
              <a:gd name="connsiteX279" fmla="*/ 1238695 w 7467600"/>
              <a:gd name="connsiteY279" fmla="*/ 3076820 h 6858000"/>
              <a:gd name="connsiteX280" fmla="*/ 5425627 w 7467600"/>
              <a:gd name="connsiteY280" fmla="*/ 2954192 h 6858000"/>
              <a:gd name="connsiteX281" fmla="*/ 5470770 w 7467600"/>
              <a:gd name="connsiteY281" fmla="*/ 3005435 h 6858000"/>
              <a:gd name="connsiteX282" fmla="*/ 5519779 w 7467600"/>
              <a:gd name="connsiteY282" fmla="*/ 4359223 h 6858000"/>
              <a:gd name="connsiteX283" fmla="*/ 5520293 w 7467600"/>
              <a:gd name="connsiteY283" fmla="*/ 4360602 h 6858000"/>
              <a:gd name="connsiteX284" fmla="*/ 5767221 w 7467600"/>
              <a:gd name="connsiteY284" fmla="*/ 4665564 h 6858000"/>
              <a:gd name="connsiteX285" fmla="*/ 6937169 w 7467600"/>
              <a:gd name="connsiteY285" fmla="*/ 4815941 h 6858000"/>
              <a:gd name="connsiteX286" fmla="*/ 6953922 w 7467600"/>
              <a:gd name="connsiteY286" fmla="*/ 4890068 h 6858000"/>
              <a:gd name="connsiteX287" fmla="*/ 6071359 w 7467600"/>
              <a:gd name="connsiteY287" fmla="*/ 4770770 h 6858000"/>
              <a:gd name="connsiteX288" fmla="*/ 6038839 w 7467600"/>
              <a:gd name="connsiteY288" fmla="*/ 4764474 h 6858000"/>
              <a:gd name="connsiteX289" fmla="*/ 6038706 w 7467600"/>
              <a:gd name="connsiteY289" fmla="*/ 4763847 h 6858000"/>
              <a:gd name="connsiteX290" fmla="*/ 6037784 w 7467600"/>
              <a:gd name="connsiteY290" fmla="*/ 4764270 h 6858000"/>
              <a:gd name="connsiteX291" fmla="*/ 6038839 w 7467600"/>
              <a:gd name="connsiteY291" fmla="*/ 4764474 h 6858000"/>
              <a:gd name="connsiteX292" fmla="*/ 6040338 w 7467600"/>
              <a:gd name="connsiteY292" fmla="*/ 4771418 h 6858000"/>
              <a:gd name="connsiteX293" fmla="*/ 6024488 w 7467600"/>
              <a:gd name="connsiteY293" fmla="*/ 4809903 h 6858000"/>
              <a:gd name="connsiteX294" fmla="*/ 5599771 w 7467600"/>
              <a:gd name="connsiteY294" fmla="*/ 5509652 h 6858000"/>
              <a:gd name="connsiteX295" fmla="*/ 5548843 w 7467600"/>
              <a:gd name="connsiteY295" fmla="*/ 5563845 h 6858000"/>
              <a:gd name="connsiteX296" fmla="*/ 5940952 w 7467600"/>
              <a:gd name="connsiteY296" fmla="*/ 6250028 h 6858000"/>
              <a:gd name="connsiteX297" fmla="*/ 6043441 w 7467600"/>
              <a:gd name="connsiteY297" fmla="*/ 6665847 h 6858000"/>
              <a:gd name="connsiteX298" fmla="*/ 6093432 w 7467600"/>
              <a:gd name="connsiteY298" fmla="*/ 6858000 h 6858000"/>
              <a:gd name="connsiteX299" fmla="*/ 6034344 w 7467600"/>
              <a:gd name="connsiteY299" fmla="*/ 6858000 h 6858000"/>
              <a:gd name="connsiteX300" fmla="*/ 6026679 w 7467600"/>
              <a:gd name="connsiteY300" fmla="*/ 6836959 h 6858000"/>
              <a:gd name="connsiteX301" fmla="*/ 5800441 w 7467600"/>
              <a:gd name="connsiteY301" fmla="*/ 6335286 h 6858000"/>
              <a:gd name="connsiteX302" fmla="*/ 5526562 w 7467600"/>
              <a:gd name="connsiteY302" fmla="*/ 5705388 h 6858000"/>
              <a:gd name="connsiteX303" fmla="*/ 5519640 w 7467600"/>
              <a:gd name="connsiteY303" fmla="*/ 5683774 h 6858000"/>
              <a:gd name="connsiteX304" fmla="*/ 5844559 w 7467600"/>
              <a:gd name="connsiteY304" fmla="*/ 6553349 h 6858000"/>
              <a:gd name="connsiteX305" fmla="*/ 5975994 w 7467600"/>
              <a:gd name="connsiteY305" fmla="*/ 6858000 h 6858000"/>
              <a:gd name="connsiteX306" fmla="*/ 5898547 w 7467600"/>
              <a:gd name="connsiteY306" fmla="*/ 6858000 h 6858000"/>
              <a:gd name="connsiteX307" fmla="*/ 5682041 w 7467600"/>
              <a:gd name="connsiteY307" fmla="*/ 6355860 h 6858000"/>
              <a:gd name="connsiteX308" fmla="*/ 5461758 w 7467600"/>
              <a:gd name="connsiteY308" fmla="*/ 5820220 h 6858000"/>
              <a:gd name="connsiteX309" fmla="*/ 5237282 w 7467600"/>
              <a:gd name="connsiteY309" fmla="*/ 6579086 h 6858000"/>
              <a:gd name="connsiteX310" fmla="*/ 5115009 w 7467600"/>
              <a:gd name="connsiteY310" fmla="*/ 6858000 h 6858000"/>
              <a:gd name="connsiteX311" fmla="*/ 5028074 w 7467600"/>
              <a:gd name="connsiteY311" fmla="*/ 6858000 h 6858000"/>
              <a:gd name="connsiteX312" fmla="*/ 5079508 w 7467600"/>
              <a:gd name="connsiteY312" fmla="*/ 6749074 h 6858000"/>
              <a:gd name="connsiteX313" fmla="*/ 5371846 w 7467600"/>
              <a:gd name="connsiteY313" fmla="*/ 5924413 h 6858000"/>
              <a:gd name="connsiteX314" fmla="*/ 5270512 w 7467600"/>
              <a:gd name="connsiteY314" fmla="*/ 6138975 h 6858000"/>
              <a:gd name="connsiteX315" fmla="*/ 5062409 w 7467600"/>
              <a:gd name="connsiteY315" fmla="*/ 6653544 h 6858000"/>
              <a:gd name="connsiteX316" fmla="*/ 5036628 w 7467600"/>
              <a:gd name="connsiteY316" fmla="*/ 6754247 h 6858000"/>
              <a:gd name="connsiteX317" fmla="*/ 5009112 w 7467600"/>
              <a:gd name="connsiteY317" fmla="*/ 6858000 h 6858000"/>
              <a:gd name="connsiteX318" fmla="*/ 4976679 w 7467600"/>
              <a:gd name="connsiteY318" fmla="*/ 6858000 h 6858000"/>
              <a:gd name="connsiteX319" fmla="*/ 5006537 w 7467600"/>
              <a:gd name="connsiteY319" fmla="*/ 6747068 h 6858000"/>
              <a:gd name="connsiteX320" fmla="*/ 5032723 w 7467600"/>
              <a:gd name="connsiteY320" fmla="*/ 6644957 h 6858000"/>
              <a:gd name="connsiteX321" fmla="*/ 5242949 w 7467600"/>
              <a:gd name="connsiteY321" fmla="*/ 6125175 h 6858000"/>
              <a:gd name="connsiteX322" fmla="*/ 5286321 w 7467600"/>
              <a:gd name="connsiteY322" fmla="*/ 6033555 h 6858000"/>
              <a:gd name="connsiteX323" fmla="*/ 5008210 w 7467600"/>
              <a:gd name="connsiteY323" fmla="*/ 6649194 h 6858000"/>
              <a:gd name="connsiteX324" fmla="*/ 4986321 w 7467600"/>
              <a:gd name="connsiteY324" fmla="*/ 6765687 h 6858000"/>
              <a:gd name="connsiteX325" fmla="*/ 4973474 w 7467600"/>
              <a:gd name="connsiteY325" fmla="*/ 6858000 h 6858000"/>
              <a:gd name="connsiteX326" fmla="*/ 4907178 w 7467600"/>
              <a:gd name="connsiteY326" fmla="*/ 6858000 h 6858000"/>
              <a:gd name="connsiteX327" fmla="*/ 4910810 w 7467600"/>
              <a:gd name="connsiteY327" fmla="*/ 6829660 h 6858000"/>
              <a:gd name="connsiteX328" fmla="*/ 4987461 w 7467600"/>
              <a:gd name="connsiteY328" fmla="*/ 6432994 h 6858000"/>
              <a:gd name="connsiteX329" fmla="*/ 5179262 w 7467600"/>
              <a:gd name="connsiteY329" fmla="*/ 6035044 h 6858000"/>
              <a:gd name="connsiteX330" fmla="*/ 4689678 w 7467600"/>
              <a:gd name="connsiteY330" fmla="*/ 6440241 h 6858000"/>
              <a:gd name="connsiteX331" fmla="*/ 4477543 w 7467600"/>
              <a:gd name="connsiteY331" fmla="*/ 6674836 h 6858000"/>
              <a:gd name="connsiteX332" fmla="*/ 4329957 w 7467600"/>
              <a:gd name="connsiteY332" fmla="*/ 6858000 h 6858000"/>
              <a:gd name="connsiteX333" fmla="*/ 4218595 w 7467600"/>
              <a:gd name="connsiteY333" fmla="*/ 6858000 h 6858000"/>
              <a:gd name="connsiteX334" fmla="*/ 4368888 w 7467600"/>
              <a:gd name="connsiteY334" fmla="*/ 6668412 h 6858000"/>
              <a:gd name="connsiteX335" fmla="*/ 4563091 w 7467600"/>
              <a:gd name="connsiteY335" fmla="*/ 6442508 h 6858000"/>
              <a:gd name="connsiteX336" fmla="*/ 5387324 w 7467600"/>
              <a:gd name="connsiteY336" fmla="*/ 5705830 h 6858000"/>
              <a:gd name="connsiteX337" fmla="*/ 5073620 w 7467600"/>
              <a:gd name="connsiteY337" fmla="*/ 5955437 h 6858000"/>
              <a:gd name="connsiteX338" fmla="*/ 4689789 w 7467600"/>
              <a:gd name="connsiteY338" fmla="*/ 6268382 h 6858000"/>
              <a:gd name="connsiteX339" fmla="*/ 4418722 w 7467600"/>
              <a:gd name="connsiteY339" fmla="*/ 6570886 h 6858000"/>
              <a:gd name="connsiteX340" fmla="*/ 4214944 w 7467600"/>
              <a:gd name="connsiteY340" fmla="*/ 6858000 h 6858000"/>
              <a:gd name="connsiteX341" fmla="*/ 4177898 w 7467600"/>
              <a:gd name="connsiteY341" fmla="*/ 6858000 h 6858000"/>
              <a:gd name="connsiteX342" fmla="*/ 4391597 w 7467600"/>
              <a:gd name="connsiteY342" fmla="*/ 6556370 h 6858000"/>
              <a:gd name="connsiteX343" fmla="*/ 4668889 w 7467600"/>
              <a:gd name="connsiteY343" fmla="*/ 6246399 h 6858000"/>
              <a:gd name="connsiteX344" fmla="*/ 5055427 w 7467600"/>
              <a:gd name="connsiteY344" fmla="*/ 5931476 h 6858000"/>
              <a:gd name="connsiteX345" fmla="*/ 5371814 w 7467600"/>
              <a:gd name="connsiteY345" fmla="*/ 5678975 h 6858000"/>
              <a:gd name="connsiteX346" fmla="*/ 4987918 w 7467600"/>
              <a:gd name="connsiteY346" fmla="*/ 5838701 h 6858000"/>
              <a:gd name="connsiteX347" fmla="*/ 4317146 w 7467600"/>
              <a:gd name="connsiteY347" fmla="*/ 6587716 h 6858000"/>
              <a:gd name="connsiteX348" fmla="*/ 4171627 w 7467600"/>
              <a:gd name="connsiteY348" fmla="*/ 6858000 h 6858000"/>
              <a:gd name="connsiteX349" fmla="*/ 4081585 w 7467600"/>
              <a:gd name="connsiteY349" fmla="*/ 6858000 h 6858000"/>
              <a:gd name="connsiteX350" fmla="*/ 4238603 w 7467600"/>
              <a:gd name="connsiteY350" fmla="*/ 6559341 h 6858000"/>
              <a:gd name="connsiteX351" fmla="*/ 4778333 w 7467600"/>
              <a:gd name="connsiteY351" fmla="*/ 5873626 h 6858000"/>
              <a:gd name="connsiteX352" fmla="*/ 5414185 w 7467600"/>
              <a:gd name="connsiteY352" fmla="*/ 5573882 h 6858000"/>
              <a:gd name="connsiteX353" fmla="*/ 5959648 w 7467600"/>
              <a:gd name="connsiteY353" fmla="*/ 4760797 h 6858000"/>
              <a:gd name="connsiteX354" fmla="*/ 5355019 w 7467600"/>
              <a:gd name="connsiteY354" fmla="*/ 4734672 h 6858000"/>
              <a:gd name="connsiteX355" fmla="*/ 5083565 w 7467600"/>
              <a:gd name="connsiteY355" fmla="*/ 5179121 h 6858000"/>
              <a:gd name="connsiteX356" fmla="*/ 4713577 w 7467600"/>
              <a:gd name="connsiteY356" fmla="*/ 5616803 h 6858000"/>
              <a:gd name="connsiteX357" fmla="*/ 3989559 w 7467600"/>
              <a:gd name="connsiteY357" fmla="*/ 6145945 h 6858000"/>
              <a:gd name="connsiteX358" fmla="*/ 3939824 w 7467600"/>
              <a:gd name="connsiteY358" fmla="*/ 6066900 h 6858000"/>
              <a:gd name="connsiteX359" fmla="*/ 4584537 w 7467600"/>
              <a:gd name="connsiteY359" fmla="*/ 5324826 h 6858000"/>
              <a:gd name="connsiteX360" fmla="*/ 5037105 w 7467600"/>
              <a:gd name="connsiteY360" fmla="*/ 5088765 h 6858000"/>
              <a:gd name="connsiteX361" fmla="*/ 5039930 w 7467600"/>
              <a:gd name="connsiteY361" fmla="*/ 5089585 h 6858000"/>
              <a:gd name="connsiteX362" fmla="*/ 5263764 w 7467600"/>
              <a:gd name="connsiteY362" fmla="*/ 4735525 h 6858000"/>
              <a:gd name="connsiteX363" fmla="*/ 4086300 w 7467600"/>
              <a:gd name="connsiteY363" fmla="*/ 4884599 h 6858000"/>
              <a:gd name="connsiteX364" fmla="*/ 4085485 w 7467600"/>
              <a:gd name="connsiteY364" fmla="*/ 4899070 h 6858000"/>
              <a:gd name="connsiteX365" fmla="*/ 3871915 w 7467600"/>
              <a:gd name="connsiteY365" fmla="*/ 5253645 h 6858000"/>
              <a:gd name="connsiteX366" fmla="*/ 3799374 w 7467600"/>
              <a:gd name="connsiteY366" fmla="*/ 5466127 h 6858000"/>
              <a:gd name="connsiteX367" fmla="*/ 3498850 w 7467600"/>
              <a:gd name="connsiteY367" fmla="*/ 6661888 h 6858000"/>
              <a:gd name="connsiteX368" fmla="*/ 3399216 w 7467600"/>
              <a:gd name="connsiteY368" fmla="*/ 6858000 h 6858000"/>
              <a:gd name="connsiteX369" fmla="*/ 3303688 w 7467600"/>
              <a:gd name="connsiteY369" fmla="*/ 6858000 h 6858000"/>
              <a:gd name="connsiteX370" fmla="*/ 3391774 w 7467600"/>
              <a:gd name="connsiteY370" fmla="*/ 6697181 h 6858000"/>
              <a:gd name="connsiteX371" fmla="*/ 3735540 w 7467600"/>
              <a:gd name="connsiteY371" fmla="*/ 5546923 h 6858000"/>
              <a:gd name="connsiteX372" fmla="*/ 3729438 w 7467600"/>
              <a:gd name="connsiteY372" fmla="*/ 5569058 h 6858000"/>
              <a:gd name="connsiteX373" fmla="*/ 3707782 w 7467600"/>
              <a:gd name="connsiteY373" fmla="*/ 5644908 h 6858000"/>
              <a:gd name="connsiteX374" fmla="*/ 3583827 w 7467600"/>
              <a:gd name="connsiteY374" fmla="*/ 6039215 h 6858000"/>
              <a:gd name="connsiteX375" fmla="*/ 3547861 w 7467600"/>
              <a:gd name="connsiteY375" fmla="*/ 6129609 h 6858000"/>
              <a:gd name="connsiteX376" fmla="*/ 3490905 w 7467600"/>
              <a:gd name="connsiteY376" fmla="*/ 6277660 h 6858000"/>
              <a:gd name="connsiteX377" fmla="*/ 3455859 w 7467600"/>
              <a:gd name="connsiteY377" fmla="*/ 6391301 h 6858000"/>
              <a:gd name="connsiteX378" fmla="*/ 3429112 w 7467600"/>
              <a:gd name="connsiteY378" fmla="*/ 6479469 h 6858000"/>
              <a:gd name="connsiteX379" fmla="*/ 3304862 w 7467600"/>
              <a:gd name="connsiteY379" fmla="*/ 6796476 h 6858000"/>
              <a:gd name="connsiteX380" fmla="*/ 3276071 w 7467600"/>
              <a:gd name="connsiteY380" fmla="*/ 6858000 h 6858000"/>
              <a:gd name="connsiteX381" fmla="*/ 3240805 w 7467600"/>
              <a:gd name="connsiteY381" fmla="*/ 6858000 h 6858000"/>
              <a:gd name="connsiteX382" fmla="*/ 3275917 w 7467600"/>
              <a:gd name="connsiteY382" fmla="*/ 6783192 h 6858000"/>
              <a:gd name="connsiteX383" fmla="*/ 3399358 w 7467600"/>
              <a:gd name="connsiteY383" fmla="*/ 6469011 h 6858000"/>
              <a:gd name="connsiteX384" fmla="*/ 3425650 w 7467600"/>
              <a:gd name="connsiteY384" fmla="*/ 6381333 h 6858000"/>
              <a:gd name="connsiteX385" fmla="*/ 3460661 w 7467600"/>
              <a:gd name="connsiteY385" fmla="*/ 6266763 h 6858000"/>
              <a:gd name="connsiteX386" fmla="*/ 3518021 w 7467600"/>
              <a:gd name="connsiteY386" fmla="*/ 6117298 h 6858000"/>
              <a:gd name="connsiteX387" fmla="*/ 3554035 w 7467600"/>
              <a:gd name="connsiteY387" fmla="*/ 6027832 h 6858000"/>
              <a:gd name="connsiteX388" fmla="*/ 3677174 w 7467600"/>
              <a:gd name="connsiteY388" fmla="*/ 5636351 h 6858000"/>
              <a:gd name="connsiteX389" fmla="*/ 3698819 w 7467600"/>
              <a:gd name="connsiteY389" fmla="*/ 5560503 h 6858000"/>
              <a:gd name="connsiteX390" fmla="*/ 3702094 w 7467600"/>
              <a:gd name="connsiteY390" fmla="*/ 5549194 h 6858000"/>
              <a:gd name="connsiteX391" fmla="*/ 3398355 w 7467600"/>
              <a:gd name="connsiteY391" fmla="*/ 6094603 h 6858000"/>
              <a:gd name="connsiteX392" fmla="*/ 3193941 w 7467600"/>
              <a:gd name="connsiteY392" fmla="*/ 6798775 h 6858000"/>
              <a:gd name="connsiteX393" fmla="*/ 3184140 w 7467600"/>
              <a:gd name="connsiteY393" fmla="*/ 6858000 h 6858000"/>
              <a:gd name="connsiteX394" fmla="*/ 3099978 w 7467600"/>
              <a:gd name="connsiteY394" fmla="*/ 6858000 h 6858000"/>
              <a:gd name="connsiteX395" fmla="*/ 3101556 w 7467600"/>
              <a:gd name="connsiteY395" fmla="*/ 6843337 h 6858000"/>
              <a:gd name="connsiteX396" fmla="*/ 3370162 w 7467600"/>
              <a:gd name="connsiteY396" fmla="*/ 5785550 h 6858000"/>
              <a:gd name="connsiteX397" fmla="*/ 3746477 w 7467600"/>
              <a:gd name="connsiteY397" fmla="*/ 5377889 h 6858000"/>
              <a:gd name="connsiteX398" fmla="*/ 3863399 w 7467600"/>
              <a:gd name="connsiteY398" fmla="*/ 5087257 h 6858000"/>
              <a:gd name="connsiteX399" fmla="*/ 3968712 w 7467600"/>
              <a:gd name="connsiteY399" fmla="*/ 4913989 h 6858000"/>
              <a:gd name="connsiteX400" fmla="*/ 2792390 w 7467600"/>
              <a:gd name="connsiteY400" fmla="*/ 5382974 h 6858000"/>
              <a:gd name="connsiteX401" fmla="*/ 2714982 w 7467600"/>
              <a:gd name="connsiteY401" fmla="*/ 5427051 h 6858000"/>
              <a:gd name="connsiteX402" fmla="*/ 2813361 w 7467600"/>
              <a:gd name="connsiteY402" fmla="*/ 6023912 h 6858000"/>
              <a:gd name="connsiteX403" fmla="*/ 2688430 w 7467600"/>
              <a:gd name="connsiteY403" fmla="*/ 6801564 h 6858000"/>
              <a:gd name="connsiteX404" fmla="*/ 2629626 w 7467600"/>
              <a:gd name="connsiteY404" fmla="*/ 6763394 h 6858000"/>
              <a:gd name="connsiteX405" fmla="*/ 2565328 w 7467600"/>
              <a:gd name="connsiteY405" fmla="*/ 5516399 h 6858000"/>
              <a:gd name="connsiteX406" fmla="*/ 1922999 w 7467600"/>
              <a:gd name="connsiteY406" fmla="*/ 5980343 h 6858000"/>
              <a:gd name="connsiteX407" fmla="*/ 1950261 w 7467600"/>
              <a:gd name="connsiteY407" fmla="*/ 6405858 h 6858000"/>
              <a:gd name="connsiteX408" fmla="*/ 2365554 w 7467600"/>
              <a:gd name="connsiteY408" fmla="*/ 6759107 h 6858000"/>
              <a:gd name="connsiteX409" fmla="*/ 2424142 w 7467600"/>
              <a:gd name="connsiteY409" fmla="*/ 6858000 h 6858000"/>
              <a:gd name="connsiteX410" fmla="*/ 2395994 w 7467600"/>
              <a:gd name="connsiteY410" fmla="*/ 6858000 h 6858000"/>
              <a:gd name="connsiteX411" fmla="*/ 2392863 w 7467600"/>
              <a:gd name="connsiteY411" fmla="*/ 6852964 h 6858000"/>
              <a:gd name="connsiteX412" fmla="*/ 2017589 w 7467600"/>
              <a:gd name="connsiteY412" fmla="*/ 6493982 h 6858000"/>
              <a:gd name="connsiteX413" fmla="*/ 2147336 w 7467600"/>
              <a:gd name="connsiteY413" fmla="*/ 6594052 h 6858000"/>
              <a:gd name="connsiteX414" fmla="*/ 2207047 w 7467600"/>
              <a:gd name="connsiteY414" fmla="*/ 6654540 h 6858000"/>
              <a:gd name="connsiteX415" fmla="*/ 2299106 w 7467600"/>
              <a:gd name="connsiteY415" fmla="*/ 6778931 h 6858000"/>
              <a:gd name="connsiteX416" fmla="*/ 2314430 w 7467600"/>
              <a:gd name="connsiteY416" fmla="*/ 6801144 h 6858000"/>
              <a:gd name="connsiteX417" fmla="*/ 2352406 w 7467600"/>
              <a:gd name="connsiteY417" fmla="*/ 6858000 h 6858000"/>
              <a:gd name="connsiteX418" fmla="*/ 2314492 w 7467600"/>
              <a:gd name="connsiteY418" fmla="*/ 6858000 h 6858000"/>
              <a:gd name="connsiteX419" fmla="*/ 2288095 w 7467600"/>
              <a:gd name="connsiteY419" fmla="*/ 6818030 h 6858000"/>
              <a:gd name="connsiteX420" fmla="*/ 2272768 w 7467600"/>
              <a:gd name="connsiteY420" fmla="*/ 6795822 h 6858000"/>
              <a:gd name="connsiteX421" fmla="*/ 2182715 w 7467600"/>
              <a:gd name="connsiteY421" fmla="*/ 6675071 h 6858000"/>
              <a:gd name="connsiteX422" fmla="*/ 2032061 w 7467600"/>
              <a:gd name="connsiteY422" fmla="*/ 6541380 h 6858000"/>
              <a:gd name="connsiteX423" fmla="*/ 2257220 w 7467600"/>
              <a:gd name="connsiteY423" fmla="*/ 6826257 h 6858000"/>
              <a:gd name="connsiteX424" fmla="*/ 2281324 w 7467600"/>
              <a:gd name="connsiteY424" fmla="*/ 6858000 h 6858000"/>
              <a:gd name="connsiteX425" fmla="*/ 2242860 w 7467600"/>
              <a:gd name="connsiteY425" fmla="*/ 6858000 h 6858000"/>
              <a:gd name="connsiteX426" fmla="*/ 2232818 w 7467600"/>
              <a:gd name="connsiteY426" fmla="*/ 6844926 h 6858000"/>
              <a:gd name="connsiteX427" fmla="*/ 1990172 w 7467600"/>
              <a:gd name="connsiteY427" fmla="*/ 6542121 h 6858000"/>
              <a:gd name="connsiteX428" fmla="*/ 2124090 w 7467600"/>
              <a:gd name="connsiteY428" fmla="*/ 6761017 h 6858000"/>
              <a:gd name="connsiteX429" fmla="*/ 2200380 w 7467600"/>
              <a:gd name="connsiteY429" fmla="*/ 6858000 h 6858000"/>
              <a:gd name="connsiteX430" fmla="*/ 2147507 w 7467600"/>
              <a:gd name="connsiteY430" fmla="*/ 6858000 h 6858000"/>
              <a:gd name="connsiteX431" fmla="*/ 2070668 w 7467600"/>
              <a:gd name="connsiteY431" fmla="*/ 6761520 h 6858000"/>
              <a:gd name="connsiteX432" fmla="*/ 1975142 w 7467600"/>
              <a:gd name="connsiteY432" fmla="*/ 6585570 h 6858000"/>
              <a:gd name="connsiteX433" fmla="*/ 2050035 w 7467600"/>
              <a:gd name="connsiteY433" fmla="*/ 6813345 h 6858000"/>
              <a:gd name="connsiteX434" fmla="*/ 2063025 w 7467600"/>
              <a:gd name="connsiteY434" fmla="*/ 6858000 h 6858000"/>
              <a:gd name="connsiteX435" fmla="*/ 2021675 w 7467600"/>
              <a:gd name="connsiteY435" fmla="*/ 6858000 h 6858000"/>
              <a:gd name="connsiteX436" fmla="*/ 2019308 w 7467600"/>
              <a:gd name="connsiteY436" fmla="*/ 6847118 h 6858000"/>
              <a:gd name="connsiteX437" fmla="*/ 1938835 w 7467600"/>
              <a:gd name="connsiteY437" fmla="*/ 6551160 h 6858000"/>
              <a:gd name="connsiteX438" fmla="*/ 1953230 w 7467600"/>
              <a:gd name="connsiteY438" fmla="*/ 6759699 h 6858000"/>
              <a:gd name="connsiteX439" fmla="*/ 1956763 w 7467600"/>
              <a:gd name="connsiteY439" fmla="*/ 6778191 h 6858000"/>
              <a:gd name="connsiteX440" fmla="*/ 1967925 w 7467600"/>
              <a:gd name="connsiteY440" fmla="*/ 6858000 h 6858000"/>
              <a:gd name="connsiteX441" fmla="*/ 1936622 w 7467600"/>
              <a:gd name="connsiteY441" fmla="*/ 6858000 h 6858000"/>
              <a:gd name="connsiteX442" fmla="*/ 1926261 w 7467600"/>
              <a:gd name="connsiteY442" fmla="*/ 6784064 h 6858000"/>
              <a:gd name="connsiteX443" fmla="*/ 1922724 w 7467600"/>
              <a:gd name="connsiteY443" fmla="*/ 6765577 h 6858000"/>
              <a:gd name="connsiteX444" fmla="*/ 1904650 w 7467600"/>
              <a:gd name="connsiteY444" fmla="*/ 6639616 h 6858000"/>
              <a:gd name="connsiteX445" fmla="*/ 1885273 w 7467600"/>
              <a:gd name="connsiteY445" fmla="*/ 6858000 h 6858000"/>
              <a:gd name="connsiteX446" fmla="*/ 1854363 w 7467600"/>
              <a:gd name="connsiteY446" fmla="*/ 6858000 h 6858000"/>
              <a:gd name="connsiteX447" fmla="*/ 1880391 w 7467600"/>
              <a:gd name="connsiteY447" fmla="*/ 6603796 h 6858000"/>
              <a:gd name="connsiteX448" fmla="*/ 1818273 w 7467600"/>
              <a:gd name="connsiteY448" fmla="*/ 6715729 h 6858000"/>
              <a:gd name="connsiteX449" fmla="*/ 1794691 w 7467600"/>
              <a:gd name="connsiteY449" fmla="*/ 6843239 h 6858000"/>
              <a:gd name="connsiteX450" fmla="*/ 1794914 w 7467600"/>
              <a:gd name="connsiteY450" fmla="*/ 6858000 h 6858000"/>
              <a:gd name="connsiteX451" fmla="*/ 1746128 w 7467600"/>
              <a:gd name="connsiteY451" fmla="*/ 6858000 h 6858000"/>
              <a:gd name="connsiteX452" fmla="*/ 1753934 w 7467600"/>
              <a:gd name="connsiteY452" fmla="*/ 6724796 h 6858000"/>
              <a:gd name="connsiteX453" fmla="*/ 1792053 w 7467600"/>
              <a:gd name="connsiteY453" fmla="*/ 6572396 h 6858000"/>
              <a:gd name="connsiteX454" fmla="*/ 1862248 w 7467600"/>
              <a:gd name="connsiteY454" fmla="*/ 6266397 h 6858000"/>
              <a:gd name="connsiteX455" fmla="*/ 1862250 w 7467600"/>
              <a:gd name="connsiteY455" fmla="*/ 6033531 h 6858000"/>
              <a:gd name="connsiteX456" fmla="*/ 1211999 w 7467600"/>
              <a:gd name="connsiteY456" fmla="*/ 6683610 h 6858000"/>
              <a:gd name="connsiteX457" fmla="*/ 1213266 w 7467600"/>
              <a:gd name="connsiteY457" fmla="*/ 6691947 h 6858000"/>
              <a:gd name="connsiteX458" fmla="*/ 1203370 w 7467600"/>
              <a:gd name="connsiteY458" fmla="*/ 6850676 h 6858000"/>
              <a:gd name="connsiteX459" fmla="*/ 1203671 w 7467600"/>
              <a:gd name="connsiteY459" fmla="*/ 6858000 h 6858000"/>
              <a:gd name="connsiteX460" fmla="*/ 1143180 w 7467600"/>
              <a:gd name="connsiteY460" fmla="*/ 6858000 h 6858000"/>
              <a:gd name="connsiteX461" fmla="*/ 1142176 w 7467600"/>
              <a:gd name="connsiteY461" fmla="*/ 6766045 h 6858000"/>
              <a:gd name="connsiteX462" fmla="*/ 1067484 w 7467600"/>
              <a:gd name="connsiteY462" fmla="*/ 6858000 h 6858000"/>
              <a:gd name="connsiteX463" fmla="*/ 953928 w 7467600"/>
              <a:gd name="connsiteY463" fmla="*/ 6858000 h 6858000"/>
              <a:gd name="connsiteX464" fmla="*/ 959715 w 7467600"/>
              <a:gd name="connsiteY464" fmla="*/ 6850185 h 6858000"/>
              <a:gd name="connsiteX465" fmla="*/ 1483788 w 7467600"/>
              <a:gd name="connsiteY465" fmla="*/ 6259174 h 6858000"/>
              <a:gd name="connsiteX466" fmla="*/ 1100671 w 7467600"/>
              <a:gd name="connsiteY466" fmla="*/ 6252137 h 6858000"/>
              <a:gd name="connsiteX467" fmla="*/ 1090144 w 7467600"/>
              <a:gd name="connsiteY467" fmla="*/ 6256748 h 6858000"/>
              <a:gd name="connsiteX468" fmla="*/ 1095872 w 7467600"/>
              <a:gd name="connsiteY468" fmla="*/ 6271892 h 6858000"/>
              <a:gd name="connsiteX469" fmla="*/ 262785 w 7467600"/>
              <a:gd name="connsiteY469" fmla="*/ 6845450 h 6858000"/>
              <a:gd name="connsiteX470" fmla="*/ 209968 w 7467600"/>
              <a:gd name="connsiteY470" fmla="*/ 6770713 h 6858000"/>
              <a:gd name="connsiteX471" fmla="*/ 873460 w 7467600"/>
              <a:gd name="connsiteY471" fmla="*/ 6253768 h 6858000"/>
              <a:gd name="connsiteX472" fmla="*/ 192686 w 7467600"/>
              <a:gd name="connsiteY472" fmla="*/ 5849257 h 6858000"/>
              <a:gd name="connsiteX473" fmla="*/ 4696 w 7467600"/>
              <a:gd name="connsiteY473" fmla="*/ 5697668 h 6858000"/>
              <a:gd name="connsiteX474" fmla="*/ 0 w 7467600"/>
              <a:gd name="connsiteY474" fmla="*/ 5689984 h 6858000"/>
              <a:gd name="connsiteX475" fmla="*/ 0 w 7467600"/>
              <a:gd name="connsiteY475" fmla="*/ 5513472 h 6858000"/>
              <a:gd name="connsiteX476" fmla="*/ 174101 w 7467600"/>
              <a:gd name="connsiteY476" fmla="*/ 5620277 h 6858000"/>
              <a:gd name="connsiteX477" fmla="*/ 891800 w 7467600"/>
              <a:gd name="connsiteY477" fmla="*/ 6036935 h 6858000"/>
              <a:gd name="connsiteX478" fmla="*/ 1072219 w 7467600"/>
              <a:gd name="connsiteY478" fmla="*/ 6169443 h 6858000"/>
              <a:gd name="connsiteX479" fmla="*/ 1074117 w 7467600"/>
              <a:gd name="connsiteY479" fmla="*/ 6170301 h 6858000"/>
              <a:gd name="connsiteX480" fmla="*/ 1083114 w 7467600"/>
              <a:gd name="connsiteY480" fmla="*/ 6174131 h 6858000"/>
              <a:gd name="connsiteX481" fmla="*/ 1543010 w 7467600"/>
              <a:gd name="connsiteY481" fmla="*/ 6191140 h 6858000"/>
              <a:gd name="connsiteX482" fmla="*/ 1551080 w 7467600"/>
              <a:gd name="connsiteY482" fmla="*/ 6195006 h 6858000"/>
              <a:gd name="connsiteX483" fmla="*/ 2345443 w 7467600"/>
              <a:gd name="connsiteY483" fmla="*/ 5549882 h 6858000"/>
              <a:gd name="connsiteX484" fmla="*/ 1721499 w 7467600"/>
              <a:gd name="connsiteY484" fmla="*/ 5599969 h 6858000"/>
              <a:gd name="connsiteX485" fmla="*/ 767716 w 7467600"/>
              <a:gd name="connsiteY485" fmla="*/ 5472768 h 6858000"/>
              <a:gd name="connsiteX486" fmla="*/ 722147 w 7467600"/>
              <a:gd name="connsiteY486" fmla="*/ 5393091 h 6858000"/>
              <a:gd name="connsiteX487" fmla="*/ 1485552 w 7467600"/>
              <a:gd name="connsiteY487" fmla="*/ 5313202 h 6858000"/>
              <a:gd name="connsiteX488" fmla="*/ 2143004 w 7467600"/>
              <a:gd name="connsiteY488" fmla="*/ 5402420 h 6858000"/>
              <a:gd name="connsiteX489" fmla="*/ 1933391 w 7467600"/>
              <a:gd name="connsiteY489" fmla="*/ 5156971 h 6858000"/>
              <a:gd name="connsiteX490" fmla="*/ 1827118 w 7467600"/>
              <a:gd name="connsiteY490" fmla="*/ 4968410 h 6858000"/>
              <a:gd name="connsiteX491" fmla="*/ 1837349 w 7467600"/>
              <a:gd name="connsiteY491" fmla="*/ 4956357 h 6858000"/>
              <a:gd name="connsiteX492" fmla="*/ 2162835 w 7467600"/>
              <a:gd name="connsiteY492" fmla="*/ 5187853 h 6858000"/>
              <a:gd name="connsiteX493" fmla="*/ 2257167 w 7467600"/>
              <a:gd name="connsiteY493" fmla="*/ 5462123 h 6858000"/>
              <a:gd name="connsiteX494" fmla="*/ 2261598 w 7467600"/>
              <a:gd name="connsiteY494" fmla="*/ 5467998 h 6858000"/>
              <a:gd name="connsiteX495" fmla="*/ 2437177 w 7467600"/>
              <a:gd name="connsiteY495" fmla="*/ 5479608 h 6858000"/>
              <a:gd name="connsiteX496" fmla="*/ 2445247 w 7467600"/>
              <a:gd name="connsiteY496" fmla="*/ 5483476 h 6858000"/>
              <a:gd name="connsiteX497" fmla="*/ 2743626 w 7467600"/>
              <a:gd name="connsiteY497" fmla="*/ 5304819 h 6858000"/>
              <a:gd name="connsiteX498" fmla="*/ 3048102 w 7467600"/>
              <a:gd name="connsiteY498" fmla="*/ 5150595 h 6858000"/>
              <a:gd name="connsiteX499" fmla="*/ 1799414 w 7467600"/>
              <a:gd name="connsiteY499" fmla="*/ 4694732 h 6858000"/>
              <a:gd name="connsiteX500" fmla="*/ 1771735 w 7467600"/>
              <a:gd name="connsiteY500" fmla="*/ 4619929 h 6858000"/>
              <a:gd name="connsiteX501" fmla="*/ 3104273 w 7467600"/>
              <a:gd name="connsiteY501" fmla="*/ 5076159 h 6858000"/>
              <a:gd name="connsiteX502" fmla="*/ 3113245 w 7467600"/>
              <a:gd name="connsiteY502" fmla="*/ 5090705 h 6858000"/>
              <a:gd name="connsiteX503" fmla="*/ 3126294 w 7467600"/>
              <a:gd name="connsiteY503" fmla="*/ 5114400 h 6858000"/>
              <a:gd name="connsiteX504" fmla="*/ 3937433 w 7467600"/>
              <a:gd name="connsiteY504" fmla="*/ 4830473 h 6858000"/>
              <a:gd name="connsiteX505" fmla="*/ 3590475 w 7467600"/>
              <a:gd name="connsiteY505" fmla="*/ 4597974 h 6858000"/>
              <a:gd name="connsiteX506" fmla="*/ 3100264 w 7467600"/>
              <a:gd name="connsiteY506" fmla="*/ 4579845 h 6858000"/>
              <a:gd name="connsiteX507" fmla="*/ 2183576 w 7467600"/>
              <a:gd name="connsiteY507" fmla="*/ 4227150 h 6858000"/>
              <a:gd name="connsiteX508" fmla="*/ 2151029 w 7467600"/>
              <a:gd name="connsiteY508" fmla="*/ 4146947 h 6858000"/>
              <a:gd name="connsiteX509" fmla="*/ 3563434 w 7467600"/>
              <a:gd name="connsiteY509" fmla="*/ 4469115 h 6858000"/>
              <a:gd name="connsiteX510" fmla="*/ 3177952 w 7467600"/>
              <a:gd name="connsiteY510" fmla="*/ 3657386 h 6858000"/>
              <a:gd name="connsiteX511" fmla="*/ 3189263 w 7467600"/>
              <a:gd name="connsiteY511" fmla="*/ 3625726 h 6858000"/>
              <a:gd name="connsiteX512" fmla="*/ 3560912 w 7467600"/>
              <a:gd name="connsiteY512" fmla="*/ 4079863 h 6858000"/>
              <a:gd name="connsiteX513" fmla="*/ 3626636 w 7467600"/>
              <a:gd name="connsiteY513" fmla="*/ 4512230 h 6858000"/>
              <a:gd name="connsiteX514" fmla="*/ 3653088 w 7467600"/>
              <a:gd name="connsiteY514" fmla="*/ 4521417 h 6858000"/>
              <a:gd name="connsiteX515" fmla="*/ 3988128 w 7467600"/>
              <a:gd name="connsiteY515" fmla="*/ 4817267 h 6858000"/>
              <a:gd name="connsiteX516" fmla="*/ 4830582 w 7467600"/>
              <a:gd name="connsiteY516" fmla="*/ 4676000 h 6858000"/>
              <a:gd name="connsiteX517" fmla="*/ 4830100 w 7467600"/>
              <a:gd name="connsiteY517" fmla="*/ 4675554 h 6858000"/>
              <a:gd name="connsiteX518" fmla="*/ 4036318 w 7467600"/>
              <a:gd name="connsiteY518" fmla="*/ 4147013 h 6858000"/>
              <a:gd name="connsiteX519" fmla="*/ 3432098 w 7467600"/>
              <a:gd name="connsiteY519" fmla="*/ 3537312 h 6858000"/>
              <a:gd name="connsiteX520" fmla="*/ 3446761 w 7467600"/>
              <a:gd name="connsiteY520" fmla="*/ 3461278 h 6858000"/>
              <a:gd name="connsiteX521" fmla="*/ 4419733 w 7467600"/>
              <a:gd name="connsiteY521" fmla="*/ 3963555 h 6858000"/>
              <a:gd name="connsiteX522" fmla="*/ 4781371 w 7467600"/>
              <a:gd name="connsiteY522" fmla="*/ 4458604 h 6858000"/>
              <a:gd name="connsiteX523" fmla="*/ 4780440 w 7467600"/>
              <a:gd name="connsiteY523" fmla="*/ 4470290 h 6858000"/>
              <a:gd name="connsiteX524" fmla="*/ 4898954 w 7467600"/>
              <a:gd name="connsiteY524" fmla="*/ 4662092 h 6858000"/>
              <a:gd name="connsiteX525" fmla="*/ 4900699 w 7467600"/>
              <a:gd name="connsiteY525" fmla="*/ 4670867 h 6858000"/>
              <a:gd name="connsiteX526" fmla="*/ 5714511 w 7467600"/>
              <a:gd name="connsiteY526" fmla="*/ 4663483 h 6858000"/>
              <a:gd name="connsiteX527" fmla="*/ 5464793 w 7467600"/>
              <a:gd name="connsiteY527" fmla="*/ 4393556 h 6858000"/>
              <a:gd name="connsiteX528" fmla="*/ 5461897 w 7467600"/>
              <a:gd name="connsiteY528" fmla="*/ 4390879 h 6858000"/>
              <a:gd name="connsiteX529" fmla="*/ 4294126 w 7467600"/>
              <a:gd name="connsiteY529" fmla="*/ 3303048 h 6858000"/>
              <a:gd name="connsiteX530" fmla="*/ 4305321 w 7467600"/>
              <a:gd name="connsiteY530" fmla="*/ 3256953 h 6858000"/>
              <a:gd name="connsiteX531" fmla="*/ 4949299 w 7467600"/>
              <a:gd name="connsiteY531" fmla="*/ 3766336 h 6858000"/>
              <a:gd name="connsiteX532" fmla="*/ 5291452 w 7467600"/>
              <a:gd name="connsiteY532" fmla="*/ 4076801 h 6858000"/>
              <a:gd name="connsiteX533" fmla="*/ 5434998 w 7467600"/>
              <a:gd name="connsiteY533" fmla="*/ 4254100 h 6858000"/>
              <a:gd name="connsiteX534" fmla="*/ 5351015 w 7467600"/>
              <a:gd name="connsiteY534" fmla="*/ 3760989 h 6858000"/>
              <a:gd name="connsiteX535" fmla="*/ 5413780 w 7467600"/>
              <a:gd name="connsiteY535" fmla="*/ 2966265 h 6858000"/>
              <a:gd name="connsiteX536" fmla="*/ 5425627 w 7467600"/>
              <a:gd name="connsiteY536" fmla="*/ 2954192 h 6858000"/>
              <a:gd name="connsiteX537" fmla="*/ 6604735 w 7467600"/>
              <a:gd name="connsiteY537" fmla="*/ 2041381 h 6858000"/>
              <a:gd name="connsiteX538" fmla="*/ 7204487 w 7467600"/>
              <a:gd name="connsiteY538" fmla="*/ 2742112 h 6858000"/>
              <a:gd name="connsiteX539" fmla="*/ 7131592 w 7467600"/>
              <a:gd name="connsiteY539" fmla="*/ 2672096 h 6858000"/>
              <a:gd name="connsiteX540" fmla="*/ 6996344 w 7467600"/>
              <a:gd name="connsiteY540" fmla="*/ 2518310 h 6858000"/>
              <a:gd name="connsiteX541" fmla="*/ 6735495 w 7467600"/>
              <a:gd name="connsiteY541" fmla="*/ 2196890 h 6858000"/>
              <a:gd name="connsiteX542" fmla="*/ 6721901 w 7467600"/>
              <a:gd name="connsiteY542" fmla="*/ 2179274 h 6858000"/>
              <a:gd name="connsiteX543" fmla="*/ 6604735 w 7467600"/>
              <a:gd name="connsiteY543" fmla="*/ 2041381 h 6858000"/>
              <a:gd name="connsiteX544" fmla="*/ 6591670 w 7467600"/>
              <a:gd name="connsiteY544" fmla="*/ 1988277 h 6858000"/>
              <a:gd name="connsiteX545" fmla="*/ 6747349 w 7467600"/>
              <a:gd name="connsiteY545" fmla="*/ 2160069 h 6858000"/>
              <a:gd name="connsiteX546" fmla="*/ 6760943 w 7467600"/>
              <a:gd name="connsiteY546" fmla="*/ 2177686 h 6858000"/>
              <a:gd name="connsiteX547" fmla="*/ 7021065 w 7467600"/>
              <a:gd name="connsiteY547" fmla="*/ 2498102 h 6858000"/>
              <a:gd name="connsiteX548" fmla="*/ 7155223 w 7467600"/>
              <a:gd name="connsiteY548" fmla="*/ 2650386 h 6858000"/>
              <a:gd name="connsiteX549" fmla="*/ 7203167 w 7467600"/>
              <a:gd name="connsiteY549" fmla="*/ 2697288 h 6858000"/>
              <a:gd name="connsiteX550" fmla="*/ 6937703 w 7467600"/>
              <a:gd name="connsiteY550" fmla="*/ 2321981 h 6858000"/>
              <a:gd name="connsiteX551" fmla="*/ 6591670 w 7467600"/>
              <a:gd name="connsiteY551" fmla="*/ 1988277 h 6858000"/>
              <a:gd name="connsiteX552" fmla="*/ 5798671 w 7467600"/>
              <a:gd name="connsiteY552" fmla="*/ 1981601 h 6858000"/>
              <a:gd name="connsiteX553" fmla="*/ 5754709 w 7467600"/>
              <a:gd name="connsiteY553" fmla="*/ 2071454 h 6858000"/>
              <a:gd name="connsiteX554" fmla="*/ 5763044 w 7467600"/>
              <a:gd name="connsiteY554" fmla="*/ 2842206 h 6858000"/>
              <a:gd name="connsiteX555" fmla="*/ 5764974 w 7467600"/>
              <a:gd name="connsiteY555" fmla="*/ 2799609 h 6858000"/>
              <a:gd name="connsiteX556" fmla="*/ 5767665 w 7467600"/>
              <a:gd name="connsiteY556" fmla="*/ 2666409 h 6858000"/>
              <a:gd name="connsiteX557" fmla="*/ 5763055 w 7467600"/>
              <a:gd name="connsiteY557" fmla="*/ 2579705 h 6858000"/>
              <a:gd name="connsiteX558" fmla="*/ 5758079 w 7467600"/>
              <a:gd name="connsiteY558" fmla="*/ 2492508 h 6858000"/>
              <a:gd name="connsiteX559" fmla="*/ 5779325 w 7467600"/>
              <a:gd name="connsiteY559" fmla="*/ 2197069 h 6858000"/>
              <a:gd name="connsiteX560" fmla="*/ 5798671 w 7467600"/>
              <a:gd name="connsiteY560" fmla="*/ 1981601 h 6858000"/>
              <a:gd name="connsiteX561" fmla="*/ 5829202 w 7467600"/>
              <a:gd name="connsiteY561" fmla="*/ 1971679 h 6858000"/>
              <a:gd name="connsiteX562" fmla="*/ 5809558 w 7467600"/>
              <a:gd name="connsiteY562" fmla="*/ 2198043 h 6858000"/>
              <a:gd name="connsiteX563" fmla="*/ 5788653 w 7467600"/>
              <a:gd name="connsiteY563" fmla="*/ 2489430 h 6858000"/>
              <a:gd name="connsiteX564" fmla="*/ 5793439 w 7467600"/>
              <a:gd name="connsiteY564" fmla="*/ 2575235 h 6858000"/>
              <a:gd name="connsiteX565" fmla="*/ 5796837 w 7467600"/>
              <a:gd name="connsiteY565" fmla="*/ 2637633 h 6858000"/>
              <a:gd name="connsiteX566" fmla="*/ 5818614 w 7467600"/>
              <a:gd name="connsiteY566" fmla="*/ 2473055 h 6858000"/>
              <a:gd name="connsiteX567" fmla="*/ 5829202 w 7467600"/>
              <a:gd name="connsiteY567" fmla="*/ 1971679 h 6858000"/>
              <a:gd name="connsiteX568" fmla="*/ 5911389 w 7467600"/>
              <a:gd name="connsiteY568" fmla="*/ 1898371 h 6858000"/>
              <a:gd name="connsiteX569" fmla="*/ 6237627 w 7467600"/>
              <a:gd name="connsiteY569" fmla="*/ 2231921 h 6858000"/>
              <a:gd name="connsiteX570" fmla="*/ 5911389 w 7467600"/>
              <a:gd name="connsiteY570" fmla="*/ 1898371 h 6858000"/>
              <a:gd name="connsiteX571" fmla="*/ 6944437 w 7467600"/>
              <a:gd name="connsiteY571" fmla="*/ 1575402 h 6858000"/>
              <a:gd name="connsiteX572" fmla="*/ 6304730 w 7467600"/>
              <a:gd name="connsiteY572" fmla="*/ 1766654 h 6858000"/>
              <a:gd name="connsiteX573" fmla="*/ 6944437 w 7467600"/>
              <a:gd name="connsiteY573" fmla="*/ 1575402 h 6858000"/>
              <a:gd name="connsiteX574" fmla="*/ 7019523 w 7467600"/>
              <a:gd name="connsiteY574" fmla="*/ 1519450 h 6858000"/>
              <a:gd name="connsiteX575" fmla="*/ 6298091 w 7467600"/>
              <a:gd name="connsiteY575" fmla="*/ 1737122 h 6858000"/>
              <a:gd name="connsiteX576" fmla="*/ 7019523 w 7467600"/>
              <a:gd name="connsiteY576" fmla="*/ 1519450 h 6858000"/>
              <a:gd name="connsiteX577" fmla="*/ 2399523 w 7467600"/>
              <a:gd name="connsiteY577" fmla="*/ 1428234 h 6858000"/>
              <a:gd name="connsiteX578" fmla="*/ 2224982 w 7467600"/>
              <a:gd name="connsiteY578" fmla="*/ 1826201 h 6858000"/>
              <a:gd name="connsiteX579" fmla="*/ 2096099 w 7467600"/>
              <a:gd name="connsiteY579" fmla="*/ 2345900 h 6858000"/>
              <a:gd name="connsiteX580" fmla="*/ 2283317 w 7467600"/>
              <a:gd name="connsiteY580" fmla="*/ 1796925 h 6858000"/>
              <a:gd name="connsiteX581" fmla="*/ 2399523 w 7467600"/>
              <a:gd name="connsiteY581" fmla="*/ 1428234 h 6858000"/>
              <a:gd name="connsiteX582" fmla="*/ 2448558 w 7467600"/>
              <a:gd name="connsiteY582" fmla="*/ 1373435 h 6858000"/>
              <a:gd name="connsiteX583" fmla="*/ 2312521 w 7467600"/>
              <a:gd name="connsiteY583" fmla="*/ 1806140 h 6858000"/>
              <a:gd name="connsiteX584" fmla="*/ 2127533 w 7467600"/>
              <a:gd name="connsiteY584" fmla="*/ 2348380 h 6858000"/>
              <a:gd name="connsiteX585" fmla="*/ 2358080 w 7467600"/>
              <a:gd name="connsiteY585" fmla="*/ 1866134 h 6858000"/>
              <a:gd name="connsiteX586" fmla="*/ 2407436 w 7467600"/>
              <a:gd name="connsiteY586" fmla="*/ 1651070 h 6858000"/>
              <a:gd name="connsiteX587" fmla="*/ 2448558 w 7467600"/>
              <a:gd name="connsiteY587" fmla="*/ 1373435 h 6858000"/>
              <a:gd name="connsiteX588" fmla="*/ 278707 w 7467600"/>
              <a:gd name="connsiteY588" fmla="*/ 1352270 h 6858000"/>
              <a:gd name="connsiteX589" fmla="*/ 321570 w 7467600"/>
              <a:gd name="connsiteY589" fmla="*/ 1861610 h 6858000"/>
              <a:gd name="connsiteX590" fmla="*/ 294281 w 7467600"/>
              <a:gd name="connsiteY590" fmla="*/ 1440658 h 6858000"/>
              <a:gd name="connsiteX591" fmla="*/ 278707 w 7467600"/>
              <a:gd name="connsiteY591" fmla="*/ 1352270 h 6858000"/>
              <a:gd name="connsiteX592" fmla="*/ 1423821 w 7467600"/>
              <a:gd name="connsiteY592" fmla="*/ 1351958 h 6858000"/>
              <a:gd name="connsiteX593" fmla="*/ 1638521 w 7467600"/>
              <a:gd name="connsiteY593" fmla="*/ 1908470 h 6858000"/>
              <a:gd name="connsiteX594" fmla="*/ 1754199 w 7467600"/>
              <a:gd name="connsiteY594" fmla="*/ 2149284 h 6858000"/>
              <a:gd name="connsiteX595" fmla="*/ 1908359 w 7467600"/>
              <a:gd name="connsiteY595" fmla="*/ 2364988 h 6858000"/>
              <a:gd name="connsiteX596" fmla="*/ 1647661 w 7467600"/>
              <a:gd name="connsiteY596" fmla="*/ 1825945 h 6858000"/>
              <a:gd name="connsiteX597" fmla="*/ 1423821 w 7467600"/>
              <a:gd name="connsiteY597" fmla="*/ 1351958 h 6858000"/>
              <a:gd name="connsiteX598" fmla="*/ 1431890 w 7467600"/>
              <a:gd name="connsiteY598" fmla="*/ 1306475 h 6858000"/>
              <a:gd name="connsiteX599" fmla="*/ 1507597 w 7467600"/>
              <a:gd name="connsiteY599" fmla="*/ 1446132 h 6858000"/>
              <a:gd name="connsiteX600" fmla="*/ 1674586 w 7467600"/>
              <a:gd name="connsiteY600" fmla="*/ 1813832 h 6858000"/>
              <a:gd name="connsiteX601" fmla="*/ 1815950 w 7467600"/>
              <a:gd name="connsiteY601" fmla="*/ 2128564 h 6858000"/>
              <a:gd name="connsiteX602" fmla="*/ 1984242 w 7467600"/>
              <a:gd name="connsiteY602" fmla="*/ 2430829 h 6858000"/>
              <a:gd name="connsiteX603" fmla="*/ 2014023 w 7467600"/>
              <a:gd name="connsiteY603" fmla="*/ 2450995 h 6858000"/>
              <a:gd name="connsiteX604" fmla="*/ 1747337 w 7467600"/>
              <a:gd name="connsiteY604" fmla="*/ 1855264 h 6858000"/>
              <a:gd name="connsiteX605" fmla="*/ 1533749 w 7467600"/>
              <a:gd name="connsiteY605" fmla="*/ 1478656 h 6858000"/>
              <a:gd name="connsiteX606" fmla="*/ 1431890 w 7467600"/>
              <a:gd name="connsiteY606" fmla="*/ 1306475 h 6858000"/>
              <a:gd name="connsiteX607" fmla="*/ 5052692 w 7467600"/>
              <a:gd name="connsiteY607" fmla="*/ 1292994 h 6858000"/>
              <a:gd name="connsiteX608" fmla="*/ 5200661 w 7467600"/>
              <a:gd name="connsiteY608" fmla="*/ 1635186 h 6858000"/>
              <a:gd name="connsiteX609" fmla="*/ 5297138 w 7467600"/>
              <a:gd name="connsiteY609" fmla="*/ 1906351 h 6858000"/>
              <a:gd name="connsiteX610" fmla="*/ 5052692 w 7467600"/>
              <a:gd name="connsiteY610" fmla="*/ 1292994 h 6858000"/>
              <a:gd name="connsiteX611" fmla="*/ 5009948 w 7467600"/>
              <a:gd name="connsiteY611" fmla="*/ 1273619 h 6858000"/>
              <a:gd name="connsiteX612" fmla="*/ 5121777 w 7467600"/>
              <a:gd name="connsiteY612" fmla="*/ 1654213 h 6858000"/>
              <a:gd name="connsiteX613" fmla="*/ 5293545 w 7467600"/>
              <a:gd name="connsiteY613" fmla="*/ 2072247 h 6858000"/>
              <a:gd name="connsiteX614" fmla="*/ 5294042 w 7467600"/>
              <a:gd name="connsiteY614" fmla="*/ 2065019 h 6858000"/>
              <a:gd name="connsiteX615" fmla="*/ 5171936 w 7467600"/>
              <a:gd name="connsiteY615" fmla="*/ 1647613 h 6858000"/>
              <a:gd name="connsiteX616" fmla="*/ 5009948 w 7467600"/>
              <a:gd name="connsiteY616" fmla="*/ 1273619 h 6858000"/>
              <a:gd name="connsiteX617" fmla="*/ 655236 w 7467600"/>
              <a:gd name="connsiteY617" fmla="*/ 1268632 h 6858000"/>
              <a:gd name="connsiteX618" fmla="*/ 839521 w 7467600"/>
              <a:gd name="connsiteY618" fmla="*/ 1685315 h 6858000"/>
              <a:gd name="connsiteX619" fmla="*/ 1109416 w 7467600"/>
              <a:gd name="connsiteY619" fmla="*/ 2061663 h 6858000"/>
              <a:gd name="connsiteX620" fmla="*/ 1298300 w 7467600"/>
              <a:gd name="connsiteY620" fmla="*/ 2247742 h 6858000"/>
              <a:gd name="connsiteX621" fmla="*/ 1125871 w 7467600"/>
              <a:gd name="connsiteY621" fmla="*/ 1989513 h 6858000"/>
              <a:gd name="connsiteX622" fmla="*/ 981574 w 7467600"/>
              <a:gd name="connsiteY622" fmla="*/ 1783157 h 6858000"/>
              <a:gd name="connsiteX623" fmla="*/ 922198 w 7467600"/>
              <a:gd name="connsiteY623" fmla="*/ 1677437 h 6858000"/>
              <a:gd name="connsiteX624" fmla="*/ 869293 w 7467600"/>
              <a:gd name="connsiteY624" fmla="*/ 1583214 h 6858000"/>
              <a:gd name="connsiteX625" fmla="*/ 751431 w 7467600"/>
              <a:gd name="connsiteY625" fmla="*/ 1405731 h 6858000"/>
              <a:gd name="connsiteX626" fmla="*/ 655236 w 7467600"/>
              <a:gd name="connsiteY626" fmla="*/ 1268632 h 6858000"/>
              <a:gd name="connsiteX627" fmla="*/ 6516292 w 7467600"/>
              <a:gd name="connsiteY627" fmla="*/ 1263064 h 6858000"/>
              <a:gd name="connsiteX628" fmla="*/ 5736320 w 7467600"/>
              <a:gd name="connsiteY628" fmla="*/ 1501803 h 6858000"/>
              <a:gd name="connsiteX629" fmla="*/ 6516292 w 7467600"/>
              <a:gd name="connsiteY629" fmla="*/ 1263064 h 6858000"/>
              <a:gd name="connsiteX630" fmla="*/ 291466 w 7467600"/>
              <a:gd name="connsiteY630" fmla="*/ 1250369 h 6858000"/>
              <a:gd name="connsiteX631" fmla="*/ 323180 w 7467600"/>
              <a:gd name="connsiteY631" fmla="*/ 1435283 h 6858000"/>
              <a:gd name="connsiteX632" fmla="*/ 349381 w 7467600"/>
              <a:gd name="connsiteY632" fmla="*/ 1875041 h 6858000"/>
              <a:gd name="connsiteX633" fmla="*/ 374363 w 7467600"/>
              <a:gd name="connsiteY633" fmla="*/ 1506494 h 6858000"/>
              <a:gd name="connsiteX634" fmla="*/ 302168 w 7467600"/>
              <a:gd name="connsiteY634" fmla="*/ 1274495 h 6858000"/>
              <a:gd name="connsiteX635" fmla="*/ 291466 w 7467600"/>
              <a:gd name="connsiteY635" fmla="*/ 1250369 h 6858000"/>
              <a:gd name="connsiteX636" fmla="*/ 678222 w 7467600"/>
              <a:gd name="connsiteY636" fmla="*/ 1248670 h 6858000"/>
              <a:gd name="connsiteX637" fmla="*/ 775536 w 7467600"/>
              <a:gd name="connsiteY637" fmla="*/ 1388015 h 6858000"/>
              <a:gd name="connsiteX638" fmla="*/ 894529 w 7467600"/>
              <a:gd name="connsiteY638" fmla="*/ 1567739 h 6858000"/>
              <a:gd name="connsiteX639" fmla="*/ 948000 w 7467600"/>
              <a:gd name="connsiteY639" fmla="*/ 1663088 h 6858000"/>
              <a:gd name="connsiteX640" fmla="*/ 1006812 w 7467600"/>
              <a:gd name="connsiteY640" fmla="*/ 1767683 h 6858000"/>
              <a:gd name="connsiteX641" fmla="*/ 1149133 w 7467600"/>
              <a:gd name="connsiteY641" fmla="*/ 1971513 h 6858000"/>
              <a:gd name="connsiteX642" fmla="*/ 1333952 w 7467600"/>
              <a:gd name="connsiteY642" fmla="*/ 2251620 h 6858000"/>
              <a:gd name="connsiteX643" fmla="*/ 1337329 w 7467600"/>
              <a:gd name="connsiteY643" fmla="*/ 2258350 h 6858000"/>
              <a:gd name="connsiteX644" fmla="*/ 1014726 w 7467600"/>
              <a:gd name="connsiteY644" fmla="*/ 1615556 h 6858000"/>
              <a:gd name="connsiteX645" fmla="*/ 678222 w 7467600"/>
              <a:gd name="connsiteY645" fmla="*/ 1248670 h 6858000"/>
              <a:gd name="connsiteX646" fmla="*/ 6691602 w 7467600"/>
              <a:gd name="connsiteY646" fmla="*/ 1140573 h 6858000"/>
              <a:gd name="connsiteX647" fmla="*/ 6571100 w 7467600"/>
              <a:gd name="connsiteY647" fmla="*/ 1183662 h 6858000"/>
              <a:gd name="connsiteX648" fmla="*/ 6241687 w 7467600"/>
              <a:gd name="connsiteY648" fmla="*/ 1257600 h 6858000"/>
              <a:gd name="connsiteX649" fmla="*/ 5693009 w 7467600"/>
              <a:gd name="connsiteY649" fmla="*/ 1478256 h 6858000"/>
              <a:gd name="connsiteX650" fmla="*/ 6548420 w 7467600"/>
              <a:gd name="connsiteY650" fmla="*/ 1214599 h 6858000"/>
              <a:gd name="connsiteX651" fmla="*/ 6605473 w 7467600"/>
              <a:gd name="connsiteY651" fmla="*/ 1184686 h 6858000"/>
              <a:gd name="connsiteX652" fmla="*/ 6691602 w 7467600"/>
              <a:gd name="connsiteY652" fmla="*/ 1140573 h 6858000"/>
              <a:gd name="connsiteX653" fmla="*/ 4002475 w 7467600"/>
              <a:gd name="connsiteY653" fmla="*/ 1037802 h 6858000"/>
              <a:gd name="connsiteX654" fmla="*/ 4000324 w 7467600"/>
              <a:gd name="connsiteY654" fmla="*/ 1039362 h 6858000"/>
              <a:gd name="connsiteX655" fmla="*/ 4002862 w 7467600"/>
              <a:gd name="connsiteY655" fmla="*/ 1042866 h 6858000"/>
              <a:gd name="connsiteX656" fmla="*/ 4002475 w 7467600"/>
              <a:gd name="connsiteY656" fmla="*/ 1037802 h 6858000"/>
              <a:gd name="connsiteX657" fmla="*/ 506322 w 7467600"/>
              <a:gd name="connsiteY657" fmla="*/ 1020997 h 6858000"/>
              <a:gd name="connsiteX658" fmla="*/ 533068 w 7467600"/>
              <a:gd name="connsiteY658" fmla="*/ 1029409 h 6858000"/>
              <a:gd name="connsiteX659" fmla="*/ 1232525 w 7467600"/>
              <a:gd name="connsiteY659" fmla="*/ 1804675 h 6858000"/>
              <a:gd name="connsiteX660" fmla="*/ 1388858 w 7467600"/>
              <a:gd name="connsiteY660" fmla="*/ 2368011 h 6858000"/>
              <a:gd name="connsiteX661" fmla="*/ 1384098 w 7467600"/>
              <a:gd name="connsiteY661" fmla="*/ 2378125 h 6858000"/>
              <a:gd name="connsiteX662" fmla="*/ 1425393 w 7467600"/>
              <a:gd name="connsiteY662" fmla="*/ 2589124 h 6858000"/>
              <a:gd name="connsiteX663" fmla="*/ 1424001 w 7467600"/>
              <a:gd name="connsiteY663" fmla="*/ 2597541 h 6858000"/>
              <a:gd name="connsiteX664" fmla="*/ 2152729 w 7467600"/>
              <a:gd name="connsiteY664" fmla="*/ 2864487 h 6858000"/>
              <a:gd name="connsiteX665" fmla="*/ 2020609 w 7467600"/>
              <a:gd name="connsiteY665" fmla="*/ 2539671 h 6858000"/>
              <a:gd name="connsiteX666" fmla="*/ 2018920 w 7467600"/>
              <a:gd name="connsiteY666" fmla="*/ 2536309 h 6858000"/>
              <a:gd name="connsiteX667" fmla="*/ 1342441 w 7467600"/>
              <a:gd name="connsiteY667" fmla="*/ 1173017 h 6858000"/>
              <a:gd name="connsiteX668" fmla="*/ 1367925 w 7467600"/>
              <a:gd name="connsiteY668" fmla="*/ 1135648 h 6858000"/>
              <a:gd name="connsiteX669" fmla="*/ 1771401 w 7467600"/>
              <a:gd name="connsiteY669" fmla="*/ 1806673 h 6858000"/>
              <a:gd name="connsiteX670" fmla="*/ 1972385 w 7467600"/>
              <a:gd name="connsiteY670" fmla="*/ 2198735 h 6858000"/>
              <a:gd name="connsiteX671" fmla="*/ 2040892 w 7467600"/>
              <a:gd name="connsiteY671" fmla="*/ 2405205 h 6858000"/>
              <a:gd name="connsiteX672" fmla="*/ 2131689 w 7467600"/>
              <a:gd name="connsiteY672" fmla="*/ 1936926 h 6858000"/>
              <a:gd name="connsiteX673" fmla="*/ 2454820 w 7467600"/>
              <a:gd name="connsiteY673" fmla="*/ 1248808 h 6858000"/>
              <a:gd name="connsiteX674" fmla="*/ 2492512 w 7467600"/>
              <a:gd name="connsiteY674" fmla="*/ 1302920 h 6858000"/>
              <a:gd name="connsiteX675" fmla="*/ 2081216 w 7467600"/>
              <a:gd name="connsiteY675" fmla="*/ 2527513 h 6858000"/>
              <a:gd name="connsiteX676" fmla="*/ 2081211 w 7467600"/>
              <a:gd name="connsiteY676" fmla="*/ 2528916 h 6858000"/>
              <a:gd name="connsiteX677" fmla="*/ 2199067 w 7467600"/>
              <a:gd name="connsiteY677" fmla="*/ 2884061 h 6858000"/>
              <a:gd name="connsiteX678" fmla="*/ 3192586 w 7467600"/>
              <a:gd name="connsiteY678" fmla="*/ 3411496 h 6858000"/>
              <a:gd name="connsiteX679" fmla="*/ 3182620 w 7467600"/>
              <a:gd name="connsiteY679" fmla="*/ 3483279 h 6858000"/>
              <a:gd name="connsiteX680" fmla="*/ 2435119 w 7467600"/>
              <a:gd name="connsiteY680" fmla="*/ 3080173 h 6858000"/>
              <a:gd name="connsiteX681" fmla="*/ 2410152 w 7467600"/>
              <a:gd name="connsiteY681" fmla="*/ 3063751 h 6858000"/>
              <a:gd name="connsiteX682" fmla="*/ 2408099 w 7467600"/>
              <a:gd name="connsiteY682" fmla="*/ 3064403 h 6858000"/>
              <a:gd name="connsiteX683" fmla="*/ 2407218 w 7467600"/>
              <a:gd name="connsiteY683" fmla="*/ 3070324 h 6858000"/>
              <a:gd name="connsiteX684" fmla="*/ 2380138 w 7467600"/>
              <a:gd name="connsiteY684" fmla="*/ 3099341 h 6858000"/>
              <a:gd name="connsiteX685" fmla="*/ 1765923 w 7467600"/>
              <a:gd name="connsiteY685" fmla="*/ 3581043 h 6858000"/>
              <a:gd name="connsiteX686" fmla="*/ 1702258 w 7467600"/>
              <a:gd name="connsiteY686" fmla="*/ 3612286 h 6858000"/>
              <a:gd name="connsiteX687" fmla="*/ 1538370 w 7467600"/>
              <a:gd name="connsiteY687" fmla="*/ 3811804 h 6858000"/>
              <a:gd name="connsiteX688" fmla="*/ 542867 w 7467600"/>
              <a:gd name="connsiteY688" fmla="*/ 4944092 h 6858000"/>
              <a:gd name="connsiteX689" fmla="*/ 515800 w 7467600"/>
              <a:gd name="connsiteY689" fmla="*/ 4862180 h 6858000"/>
              <a:gd name="connsiteX690" fmla="*/ 909145 w 7467600"/>
              <a:gd name="connsiteY690" fmla="*/ 4199225 h 6858000"/>
              <a:gd name="connsiteX691" fmla="*/ 1214067 w 7467600"/>
              <a:gd name="connsiteY691" fmla="*/ 3908561 h 6858000"/>
              <a:gd name="connsiteX692" fmla="*/ 640967 w 7467600"/>
              <a:gd name="connsiteY692" fmla="*/ 4105601 h 6858000"/>
              <a:gd name="connsiteX693" fmla="*/ 112563 w 7467600"/>
              <a:gd name="connsiteY693" fmla="*/ 4396952 h 6858000"/>
              <a:gd name="connsiteX694" fmla="*/ 0 w 7467600"/>
              <a:gd name="connsiteY694" fmla="*/ 4466006 h 6858000"/>
              <a:gd name="connsiteX695" fmla="*/ 0 w 7467600"/>
              <a:gd name="connsiteY695" fmla="*/ 4233763 h 6858000"/>
              <a:gd name="connsiteX696" fmla="*/ 36881 w 7467600"/>
              <a:gd name="connsiteY696" fmla="*/ 4200118 h 6858000"/>
              <a:gd name="connsiteX697" fmla="*/ 910534 w 7467600"/>
              <a:gd name="connsiteY697" fmla="*/ 3629753 h 6858000"/>
              <a:gd name="connsiteX698" fmla="*/ 1578717 w 7467600"/>
              <a:gd name="connsiteY698" fmla="*/ 3575982 h 6858000"/>
              <a:gd name="connsiteX699" fmla="*/ 2338780 w 7467600"/>
              <a:gd name="connsiteY699" fmla="*/ 3033725 h 6858000"/>
              <a:gd name="connsiteX700" fmla="*/ 1807991 w 7467600"/>
              <a:gd name="connsiteY700" fmla="*/ 2807184 h 6858000"/>
              <a:gd name="connsiteX701" fmla="*/ 1416358 w 7467600"/>
              <a:gd name="connsiteY701" fmla="*/ 3112571 h 6858000"/>
              <a:gd name="connsiteX702" fmla="*/ 939066 w 7467600"/>
              <a:gd name="connsiteY702" fmla="*/ 3378798 h 6858000"/>
              <a:gd name="connsiteX703" fmla="*/ 115099 w 7467600"/>
              <a:gd name="connsiteY703" fmla="*/ 3607650 h 6858000"/>
              <a:gd name="connsiteX704" fmla="*/ 97284 w 7467600"/>
              <a:gd name="connsiteY704" fmla="*/ 3520393 h 6858000"/>
              <a:gd name="connsiteX705" fmla="*/ 922050 w 7467600"/>
              <a:gd name="connsiteY705" fmla="*/ 3074867 h 6858000"/>
              <a:gd name="connsiteX706" fmla="*/ 1405265 w 7467600"/>
              <a:gd name="connsiteY706" fmla="*/ 3016319 h 6858000"/>
              <a:gd name="connsiteX707" fmla="*/ 1407512 w 7467600"/>
              <a:gd name="connsiteY707" fmla="*/ 3018001 h 6858000"/>
              <a:gd name="connsiteX708" fmla="*/ 1726266 w 7467600"/>
              <a:gd name="connsiteY708" fmla="*/ 2777274 h 6858000"/>
              <a:gd name="connsiteX709" fmla="*/ 625390 w 7467600"/>
              <a:gd name="connsiteY709" fmla="*/ 2514541 h 6858000"/>
              <a:gd name="connsiteX710" fmla="*/ 619799 w 7467600"/>
              <a:gd name="connsiteY710" fmla="*/ 2527180 h 6858000"/>
              <a:gd name="connsiteX711" fmla="*/ 310030 w 7467600"/>
              <a:gd name="connsiteY711" fmla="*/ 2771818 h 6858000"/>
              <a:gd name="connsiteX712" fmla="*/ 173877 w 7467600"/>
              <a:gd name="connsiteY712" fmla="*/ 2937056 h 6858000"/>
              <a:gd name="connsiteX713" fmla="*/ 77889 w 7467600"/>
              <a:gd name="connsiteY713" fmla="*/ 3138440 h 6858000"/>
              <a:gd name="connsiteX714" fmla="*/ 0 w 7467600"/>
              <a:gd name="connsiteY714" fmla="*/ 3271395 h 6858000"/>
              <a:gd name="connsiteX715" fmla="*/ 0 w 7467600"/>
              <a:gd name="connsiteY715" fmla="*/ 3153002 h 6858000"/>
              <a:gd name="connsiteX716" fmla="*/ 2386 w 7467600"/>
              <a:gd name="connsiteY716" fmla="*/ 3149203 h 6858000"/>
              <a:gd name="connsiteX717" fmla="*/ 89753 w 7467600"/>
              <a:gd name="connsiteY717" fmla="*/ 2987702 h 6858000"/>
              <a:gd name="connsiteX718" fmla="*/ 76869 w 7467600"/>
              <a:gd name="connsiteY718" fmla="*/ 3005404 h 6858000"/>
              <a:gd name="connsiteX719" fmla="*/ 32049 w 7467600"/>
              <a:gd name="connsiteY719" fmla="*/ 3065814 h 6858000"/>
              <a:gd name="connsiteX720" fmla="*/ 0 w 7467600"/>
              <a:gd name="connsiteY720" fmla="*/ 3108744 h 6858000"/>
              <a:gd name="connsiteX721" fmla="*/ 0 w 7467600"/>
              <a:gd name="connsiteY721" fmla="*/ 3058059 h 6858000"/>
              <a:gd name="connsiteX722" fmla="*/ 7610 w 7467600"/>
              <a:gd name="connsiteY722" fmla="*/ 3047889 h 6858000"/>
              <a:gd name="connsiteX723" fmla="*/ 52419 w 7467600"/>
              <a:gd name="connsiteY723" fmla="*/ 2987479 h 6858000"/>
              <a:gd name="connsiteX724" fmla="*/ 59142 w 7467600"/>
              <a:gd name="connsiteY724" fmla="*/ 2978488 h 6858000"/>
              <a:gd name="connsiteX725" fmla="*/ 0 w 7467600"/>
              <a:gd name="connsiteY725" fmla="*/ 3015334 h 6858000"/>
              <a:gd name="connsiteX726" fmla="*/ 0 w 7467600"/>
              <a:gd name="connsiteY726" fmla="*/ 2914286 h 6858000"/>
              <a:gd name="connsiteX727" fmla="*/ 36383 w 7467600"/>
              <a:gd name="connsiteY727" fmla="*/ 2901128 h 6858000"/>
              <a:gd name="connsiteX728" fmla="*/ 156329 w 7467600"/>
              <a:gd name="connsiteY728" fmla="*/ 2840533 h 6858000"/>
              <a:gd name="connsiteX729" fmla="*/ 358355 w 7467600"/>
              <a:gd name="connsiteY729" fmla="*/ 2620471 h 6858000"/>
              <a:gd name="connsiteX730" fmla="*/ 510577 w 7467600"/>
              <a:gd name="connsiteY730" fmla="*/ 2501244 h 6858000"/>
              <a:gd name="connsiteX731" fmla="*/ 211967 w 7467600"/>
              <a:gd name="connsiteY731" fmla="*/ 2479171 h 6858000"/>
              <a:gd name="connsiteX732" fmla="*/ 0 w 7467600"/>
              <a:gd name="connsiteY732" fmla="*/ 2476398 h 6858000"/>
              <a:gd name="connsiteX733" fmla="*/ 0 w 7467600"/>
              <a:gd name="connsiteY733" fmla="*/ 2389189 h 6858000"/>
              <a:gd name="connsiteX734" fmla="*/ 103062 w 7467600"/>
              <a:gd name="connsiteY734" fmla="*/ 2389518 h 6858000"/>
              <a:gd name="connsiteX735" fmla="*/ 510734 w 7467600"/>
              <a:gd name="connsiteY735" fmla="*/ 2416201 h 6858000"/>
              <a:gd name="connsiteX736" fmla="*/ 279257 w 7467600"/>
              <a:gd name="connsiteY736" fmla="*/ 2092102 h 6858000"/>
              <a:gd name="connsiteX737" fmla="*/ 65265 w 7467600"/>
              <a:gd name="connsiteY737" fmla="*/ 2006049 h 6858000"/>
              <a:gd name="connsiteX738" fmla="*/ 0 w 7467600"/>
              <a:gd name="connsiteY738" fmla="*/ 1982532 h 6858000"/>
              <a:gd name="connsiteX739" fmla="*/ 0 w 7467600"/>
              <a:gd name="connsiteY739" fmla="*/ 1912789 h 6858000"/>
              <a:gd name="connsiteX740" fmla="*/ 97460 w 7467600"/>
              <a:gd name="connsiteY740" fmla="*/ 1953725 h 6858000"/>
              <a:gd name="connsiteX741" fmla="*/ 221272 w 7467600"/>
              <a:gd name="connsiteY741" fmla="*/ 1980766 h 6858000"/>
              <a:gd name="connsiteX742" fmla="*/ 116765 w 7467600"/>
              <a:gd name="connsiteY742" fmla="*/ 1911033 h 6858000"/>
              <a:gd name="connsiteX743" fmla="*/ 16405 w 7467600"/>
              <a:gd name="connsiteY743" fmla="*/ 1803412 h 6858000"/>
              <a:gd name="connsiteX744" fmla="*/ 0 w 7467600"/>
              <a:gd name="connsiteY744" fmla="*/ 1784777 h 6858000"/>
              <a:gd name="connsiteX745" fmla="*/ 0 w 7467600"/>
              <a:gd name="connsiteY745" fmla="*/ 1740082 h 6858000"/>
              <a:gd name="connsiteX746" fmla="*/ 39394 w 7467600"/>
              <a:gd name="connsiteY746" fmla="*/ 1784856 h 6858000"/>
              <a:gd name="connsiteX747" fmla="*/ 135813 w 7467600"/>
              <a:gd name="connsiteY747" fmla="*/ 1888838 h 6858000"/>
              <a:gd name="connsiteX748" fmla="*/ 242575 w 7467600"/>
              <a:gd name="connsiteY748" fmla="*/ 1958841 h 6858000"/>
              <a:gd name="connsiteX749" fmla="*/ 82197 w 7467600"/>
              <a:gd name="connsiteY749" fmla="*/ 1754826 h 6858000"/>
              <a:gd name="connsiteX750" fmla="*/ 0 w 7467600"/>
              <a:gd name="connsiteY750" fmla="*/ 1679650 h 6858000"/>
              <a:gd name="connsiteX751" fmla="*/ 0 w 7467600"/>
              <a:gd name="connsiteY751" fmla="*/ 1602463 h 6858000"/>
              <a:gd name="connsiteX752" fmla="*/ 84689 w 7467600"/>
              <a:gd name="connsiteY752" fmla="*/ 1677442 h 6858000"/>
              <a:gd name="connsiteX753" fmla="*/ 298437 w 7467600"/>
              <a:gd name="connsiteY753" fmla="*/ 1968019 h 6858000"/>
              <a:gd name="connsiteX754" fmla="*/ 227269 w 7467600"/>
              <a:gd name="connsiteY754" fmla="*/ 1114064 h 6858000"/>
              <a:gd name="connsiteX755" fmla="*/ 248003 w 7467600"/>
              <a:gd name="connsiteY755" fmla="*/ 1089613 h 6858000"/>
              <a:gd name="connsiteX756" fmla="*/ 427020 w 7467600"/>
              <a:gd name="connsiteY756" fmla="*/ 1619803 h 6858000"/>
              <a:gd name="connsiteX757" fmla="*/ 340345 w 7467600"/>
              <a:gd name="connsiteY757" fmla="*/ 2027739 h 6858000"/>
              <a:gd name="connsiteX758" fmla="*/ 360865 w 7467600"/>
              <a:gd name="connsiteY758" fmla="*/ 2044827 h 6858000"/>
              <a:gd name="connsiteX759" fmla="*/ 560414 w 7467600"/>
              <a:gd name="connsiteY759" fmla="*/ 2421457 h 6858000"/>
              <a:gd name="connsiteX760" fmla="*/ 1359703 w 7467600"/>
              <a:gd name="connsiteY760" fmla="*/ 2578554 h 6858000"/>
              <a:gd name="connsiteX761" fmla="*/ 1359422 w 7467600"/>
              <a:gd name="connsiteY761" fmla="*/ 2577994 h 6858000"/>
              <a:gd name="connsiteX762" fmla="*/ 828701 w 7467600"/>
              <a:gd name="connsiteY762" fmla="*/ 1839520 h 6858000"/>
              <a:gd name="connsiteX763" fmla="*/ 494427 w 7467600"/>
              <a:gd name="connsiteY763" fmla="*/ 1092333 h 6858000"/>
              <a:gd name="connsiteX764" fmla="*/ 506322 w 7467600"/>
              <a:gd name="connsiteY764" fmla="*/ 1020997 h 6858000"/>
              <a:gd name="connsiteX765" fmla="*/ 4570198 w 7467600"/>
              <a:gd name="connsiteY765" fmla="*/ 978081 h 6858000"/>
              <a:gd name="connsiteX766" fmla="*/ 4523691 w 7467600"/>
              <a:gd name="connsiteY766" fmla="*/ 1127776 h 6858000"/>
              <a:gd name="connsiteX767" fmla="*/ 4509875 w 7467600"/>
              <a:gd name="connsiteY767" fmla="*/ 1167552 h 6858000"/>
              <a:gd name="connsiteX768" fmla="*/ 4478168 w 7467600"/>
              <a:gd name="connsiteY768" fmla="*/ 1260735 h 6858000"/>
              <a:gd name="connsiteX769" fmla="*/ 4409309 w 7467600"/>
              <a:gd name="connsiteY769" fmla="*/ 1666996 h 6858000"/>
              <a:gd name="connsiteX770" fmla="*/ 4370031 w 7467600"/>
              <a:gd name="connsiteY770" fmla="*/ 1955666 h 6858000"/>
              <a:gd name="connsiteX771" fmla="*/ 4570198 w 7467600"/>
              <a:gd name="connsiteY771" fmla="*/ 978081 h 6858000"/>
              <a:gd name="connsiteX772" fmla="*/ 4557898 w 7467600"/>
              <a:gd name="connsiteY772" fmla="*/ 900011 h 6858000"/>
              <a:gd name="connsiteX773" fmla="*/ 4344840 w 7467600"/>
              <a:gd name="connsiteY773" fmla="*/ 1922038 h 6858000"/>
              <a:gd name="connsiteX774" fmla="*/ 4378710 w 7467600"/>
              <a:gd name="connsiteY774" fmla="*/ 1665516 h 6858000"/>
              <a:gd name="connsiteX775" fmla="*/ 4448798 w 7467600"/>
              <a:gd name="connsiteY775" fmla="*/ 1253024 h 6858000"/>
              <a:gd name="connsiteX776" fmla="*/ 4480315 w 7467600"/>
              <a:gd name="connsiteY776" fmla="*/ 1158454 h 6858000"/>
              <a:gd name="connsiteX777" fmla="*/ 4494133 w 7467600"/>
              <a:gd name="connsiteY777" fmla="*/ 1118676 h 6858000"/>
              <a:gd name="connsiteX778" fmla="*/ 4557898 w 7467600"/>
              <a:gd name="connsiteY778" fmla="*/ 900011 h 6858000"/>
              <a:gd name="connsiteX779" fmla="*/ 5870151 w 7467600"/>
              <a:gd name="connsiteY779" fmla="*/ 898890 h 6858000"/>
              <a:gd name="connsiteX780" fmla="*/ 5861335 w 7467600"/>
              <a:gd name="connsiteY780" fmla="*/ 899177 h 6858000"/>
              <a:gd name="connsiteX781" fmla="*/ 5843702 w 7467600"/>
              <a:gd name="connsiteY781" fmla="*/ 899748 h 6858000"/>
              <a:gd name="connsiteX782" fmla="*/ 5651107 w 7467600"/>
              <a:gd name="connsiteY782" fmla="*/ 920306 h 6858000"/>
              <a:gd name="connsiteX783" fmla="*/ 5459407 w 7467600"/>
              <a:gd name="connsiteY783" fmla="*/ 940975 h 6858000"/>
              <a:gd name="connsiteX784" fmla="*/ 5374846 w 7467600"/>
              <a:gd name="connsiteY784" fmla="*/ 941988 h 6858000"/>
              <a:gd name="connsiteX785" fmla="*/ 5256105 w 7467600"/>
              <a:gd name="connsiteY785" fmla="*/ 945632 h 6858000"/>
              <a:gd name="connsiteX786" fmla="*/ 5107071 w 7467600"/>
              <a:gd name="connsiteY786" fmla="*/ 969720 h 6858000"/>
              <a:gd name="connsiteX787" fmla="*/ 4998681 w 7467600"/>
              <a:gd name="connsiteY787" fmla="*/ 988771 h 6858000"/>
              <a:gd name="connsiteX788" fmla="*/ 5870151 w 7467600"/>
              <a:gd name="connsiteY788" fmla="*/ 898890 h 6858000"/>
              <a:gd name="connsiteX789" fmla="*/ 5504425 w 7467600"/>
              <a:gd name="connsiteY789" fmla="*/ 848067 h 6858000"/>
              <a:gd name="connsiteX790" fmla="*/ 4968849 w 7467600"/>
              <a:gd name="connsiteY790" fmla="*/ 962318 h 6858000"/>
              <a:gd name="connsiteX791" fmla="*/ 5104039 w 7467600"/>
              <a:gd name="connsiteY791" fmla="*/ 940634 h 6858000"/>
              <a:gd name="connsiteX792" fmla="*/ 5256311 w 7467600"/>
              <a:gd name="connsiteY792" fmla="*/ 916490 h 6858000"/>
              <a:gd name="connsiteX793" fmla="*/ 5377381 w 7467600"/>
              <a:gd name="connsiteY793" fmla="*/ 912671 h 6858000"/>
              <a:gd name="connsiteX794" fmla="*/ 5460148 w 7467600"/>
              <a:gd name="connsiteY794" fmla="*/ 911442 h 6858000"/>
              <a:gd name="connsiteX795" fmla="*/ 5648971 w 7467600"/>
              <a:gd name="connsiteY795" fmla="*/ 891331 h 6858000"/>
              <a:gd name="connsiteX796" fmla="*/ 5844807 w 7467600"/>
              <a:gd name="connsiteY796" fmla="*/ 870718 h 6858000"/>
              <a:gd name="connsiteX797" fmla="*/ 5862975 w 7467600"/>
              <a:gd name="connsiteY797" fmla="*/ 869756 h 6858000"/>
              <a:gd name="connsiteX798" fmla="*/ 5920887 w 7467600"/>
              <a:gd name="connsiteY798" fmla="*/ 865929 h 6858000"/>
              <a:gd name="connsiteX799" fmla="*/ 5504425 w 7467600"/>
              <a:gd name="connsiteY799" fmla="*/ 848067 h 6858000"/>
              <a:gd name="connsiteX800" fmla="*/ 3607114 w 7467600"/>
              <a:gd name="connsiteY800" fmla="*/ 467441 h 6858000"/>
              <a:gd name="connsiteX801" fmla="*/ 3296242 w 7467600"/>
              <a:gd name="connsiteY801" fmla="*/ 807991 h 6858000"/>
              <a:gd name="connsiteX802" fmla="*/ 3174674 w 7467600"/>
              <a:gd name="connsiteY802" fmla="*/ 919759 h 6858000"/>
              <a:gd name="connsiteX803" fmla="*/ 3042978 w 7467600"/>
              <a:gd name="connsiteY803" fmla="*/ 1054894 h 6858000"/>
              <a:gd name="connsiteX804" fmla="*/ 2968914 w 7467600"/>
              <a:gd name="connsiteY804" fmla="*/ 1133756 h 6858000"/>
              <a:gd name="connsiteX805" fmla="*/ 3103823 w 7467600"/>
              <a:gd name="connsiteY805" fmla="*/ 1026814 h 6858000"/>
              <a:gd name="connsiteX806" fmla="*/ 3607114 w 7467600"/>
              <a:gd name="connsiteY806" fmla="*/ 467441 h 6858000"/>
              <a:gd name="connsiteX807" fmla="*/ 3744487 w 7467600"/>
              <a:gd name="connsiteY807" fmla="*/ 383136 h 6858000"/>
              <a:gd name="connsiteX808" fmla="*/ 3970213 w 7467600"/>
              <a:gd name="connsiteY808" fmla="*/ 995559 h 6858000"/>
              <a:gd name="connsiteX809" fmla="*/ 3744487 w 7467600"/>
              <a:gd name="connsiteY809" fmla="*/ 383136 h 6858000"/>
              <a:gd name="connsiteX810" fmla="*/ 3624562 w 7467600"/>
              <a:gd name="connsiteY810" fmla="*/ 367041 h 6858000"/>
              <a:gd name="connsiteX811" fmla="*/ 3489712 w 7467600"/>
              <a:gd name="connsiteY811" fmla="*/ 485386 h 6858000"/>
              <a:gd name="connsiteX812" fmla="*/ 3182994 w 7467600"/>
              <a:gd name="connsiteY812" fmla="*/ 828265 h 6858000"/>
              <a:gd name="connsiteX813" fmla="*/ 2892114 w 7467600"/>
              <a:gd name="connsiteY813" fmla="*/ 1172635 h 6858000"/>
              <a:gd name="connsiteX814" fmla="*/ 3021459 w 7467600"/>
              <a:gd name="connsiteY814" fmla="*/ 1035385 h 6858000"/>
              <a:gd name="connsiteX815" fmla="*/ 3153873 w 7467600"/>
              <a:gd name="connsiteY815" fmla="*/ 898971 h 6858000"/>
              <a:gd name="connsiteX816" fmla="*/ 3276511 w 7467600"/>
              <a:gd name="connsiteY816" fmla="*/ 786423 h 6858000"/>
              <a:gd name="connsiteX817" fmla="*/ 3584154 w 7467600"/>
              <a:gd name="connsiteY817" fmla="*/ 448218 h 6858000"/>
              <a:gd name="connsiteX818" fmla="*/ 3624562 w 7467600"/>
              <a:gd name="connsiteY818" fmla="*/ 367041 h 6858000"/>
              <a:gd name="connsiteX819" fmla="*/ 3766672 w 7467600"/>
              <a:gd name="connsiteY819" fmla="*/ 359429 h 6858000"/>
              <a:gd name="connsiteX820" fmla="*/ 3996338 w 7467600"/>
              <a:gd name="connsiteY820" fmla="*/ 968237 h 6858000"/>
              <a:gd name="connsiteX821" fmla="*/ 3766672 w 7467600"/>
              <a:gd name="connsiteY821" fmla="*/ 359429 h 6858000"/>
              <a:gd name="connsiteX822" fmla="*/ 5805386 w 7467600"/>
              <a:gd name="connsiteY822" fmla="*/ 239240 h 6858000"/>
              <a:gd name="connsiteX823" fmla="*/ 5736947 w 7467600"/>
              <a:gd name="connsiteY823" fmla="*/ 261367 h 6858000"/>
              <a:gd name="connsiteX824" fmla="*/ 5427012 w 7467600"/>
              <a:gd name="connsiteY824" fmla="*/ 311272 h 6858000"/>
              <a:gd name="connsiteX825" fmla="*/ 5147818 w 7467600"/>
              <a:gd name="connsiteY825" fmla="*/ 322112 h 6858000"/>
              <a:gd name="connsiteX826" fmla="*/ 5060854 w 7467600"/>
              <a:gd name="connsiteY826" fmla="*/ 311882 h 6858000"/>
              <a:gd name="connsiteX827" fmla="*/ 4945989 w 7467600"/>
              <a:gd name="connsiteY827" fmla="*/ 300516 h 6858000"/>
              <a:gd name="connsiteX828" fmla="*/ 5410479 w 7467600"/>
              <a:gd name="connsiteY828" fmla="*/ 348434 h 6858000"/>
              <a:gd name="connsiteX829" fmla="*/ 5805386 w 7467600"/>
              <a:gd name="connsiteY829" fmla="*/ 239240 h 6858000"/>
              <a:gd name="connsiteX830" fmla="*/ 5905192 w 7467600"/>
              <a:gd name="connsiteY830" fmla="*/ 163079 h 6858000"/>
              <a:gd name="connsiteX831" fmla="*/ 5865655 w 7467600"/>
              <a:gd name="connsiteY831" fmla="*/ 171901 h 6858000"/>
              <a:gd name="connsiteX832" fmla="*/ 5259740 w 7467600"/>
              <a:gd name="connsiteY832" fmla="*/ 257013 h 6858000"/>
              <a:gd name="connsiteX833" fmla="*/ 5208466 w 7467600"/>
              <a:gd name="connsiteY833" fmla="*/ 257550 h 6858000"/>
              <a:gd name="connsiteX834" fmla="*/ 4980204 w 7467600"/>
              <a:gd name="connsiteY834" fmla="*/ 271903 h 6858000"/>
              <a:gd name="connsiteX835" fmla="*/ 5068068 w 7467600"/>
              <a:gd name="connsiteY835" fmla="*/ 282244 h 6858000"/>
              <a:gd name="connsiteX836" fmla="*/ 5153231 w 7467600"/>
              <a:gd name="connsiteY836" fmla="*/ 292240 h 6858000"/>
              <a:gd name="connsiteX837" fmla="*/ 5426491 w 7467600"/>
              <a:gd name="connsiteY837" fmla="*/ 281128 h 6858000"/>
              <a:gd name="connsiteX838" fmla="*/ 5731212 w 7467600"/>
              <a:gd name="connsiteY838" fmla="*/ 231951 h 6858000"/>
              <a:gd name="connsiteX839" fmla="*/ 5905192 w 7467600"/>
              <a:gd name="connsiteY839" fmla="*/ 163079 h 6858000"/>
              <a:gd name="connsiteX840" fmla="*/ 5944437 w 7467600"/>
              <a:gd name="connsiteY840" fmla="*/ 113829 h 6858000"/>
              <a:gd name="connsiteX841" fmla="*/ 5825032 w 7467600"/>
              <a:gd name="connsiteY841" fmla="*/ 146405 h 6858000"/>
              <a:gd name="connsiteX842" fmla="*/ 4955599 w 7467600"/>
              <a:gd name="connsiteY842" fmla="*/ 247008 h 6858000"/>
              <a:gd name="connsiteX843" fmla="*/ 5210104 w 7467600"/>
              <a:gd name="connsiteY843" fmla="*/ 228123 h 6858000"/>
              <a:gd name="connsiteX844" fmla="*/ 5261015 w 7467600"/>
              <a:gd name="connsiteY844" fmla="*/ 227087 h 6858000"/>
              <a:gd name="connsiteX845" fmla="*/ 5861181 w 7467600"/>
              <a:gd name="connsiteY845" fmla="*/ 143093 h 6858000"/>
              <a:gd name="connsiteX846" fmla="*/ 5961252 w 7467600"/>
              <a:gd name="connsiteY846" fmla="*/ 114820 h 6858000"/>
              <a:gd name="connsiteX847" fmla="*/ 5944437 w 7467600"/>
              <a:gd name="connsiteY847" fmla="*/ 113829 h 6858000"/>
              <a:gd name="connsiteX848" fmla="*/ 3882765 w 7467600"/>
              <a:gd name="connsiteY848" fmla="*/ 0 h 6858000"/>
              <a:gd name="connsiteX849" fmla="*/ 3995099 w 7467600"/>
              <a:gd name="connsiteY849" fmla="*/ 0 h 6858000"/>
              <a:gd name="connsiteX850" fmla="*/ 4163818 w 7467600"/>
              <a:gd name="connsiteY850" fmla="*/ 234104 h 6858000"/>
              <a:gd name="connsiteX851" fmla="*/ 4172099 w 7467600"/>
              <a:gd name="connsiteY851" fmla="*/ 234207 h 6858000"/>
              <a:gd name="connsiteX852" fmla="*/ 4784282 w 7467600"/>
              <a:gd name="connsiteY852" fmla="*/ 276561 h 6858000"/>
              <a:gd name="connsiteX853" fmla="*/ 4801687 w 7467600"/>
              <a:gd name="connsiteY853" fmla="*/ 267764 h 6858000"/>
              <a:gd name="connsiteX854" fmla="*/ 6082788 w 7467600"/>
              <a:gd name="connsiteY854" fmla="*/ 64119 h 6858000"/>
              <a:gd name="connsiteX855" fmla="*/ 6099442 w 7467600"/>
              <a:gd name="connsiteY855" fmla="*/ 82568 h 6858000"/>
              <a:gd name="connsiteX856" fmla="*/ 4804137 w 7467600"/>
              <a:gd name="connsiteY856" fmla="*/ 320931 h 6858000"/>
              <a:gd name="connsiteX857" fmla="*/ 4227047 w 7467600"/>
              <a:gd name="connsiteY857" fmla="*/ 313415 h 6858000"/>
              <a:gd name="connsiteX858" fmla="*/ 4346041 w 7467600"/>
              <a:gd name="connsiteY858" fmla="*/ 456086 h 6858000"/>
              <a:gd name="connsiteX859" fmla="*/ 4870967 w 7467600"/>
              <a:gd name="connsiteY859" fmla="*/ 963061 h 6858000"/>
              <a:gd name="connsiteX860" fmla="*/ 4889647 w 7467600"/>
              <a:gd name="connsiteY860" fmla="*/ 957147 h 6858000"/>
              <a:gd name="connsiteX861" fmla="*/ 5422504 w 7467600"/>
              <a:gd name="connsiteY861" fmla="*/ 805191 h 6858000"/>
              <a:gd name="connsiteX862" fmla="*/ 6087656 w 7467600"/>
              <a:gd name="connsiteY862" fmla="*/ 826703 h 6858000"/>
              <a:gd name="connsiteX863" fmla="*/ 6058717 w 7467600"/>
              <a:gd name="connsiteY863" fmla="*/ 865992 h 6858000"/>
              <a:gd name="connsiteX864" fmla="*/ 4974153 w 7467600"/>
              <a:gd name="connsiteY864" fmla="*/ 1045456 h 6858000"/>
              <a:gd name="connsiteX865" fmla="*/ 5627835 w 7467600"/>
              <a:gd name="connsiteY865" fmla="*/ 1472077 h 6858000"/>
              <a:gd name="connsiteX866" fmla="*/ 5629817 w 7467600"/>
              <a:gd name="connsiteY866" fmla="*/ 1471412 h 6858000"/>
              <a:gd name="connsiteX867" fmla="*/ 5634124 w 7467600"/>
              <a:gd name="connsiteY867" fmla="*/ 1470572 h 6858000"/>
              <a:gd name="connsiteX868" fmla="*/ 5755832 w 7467600"/>
              <a:gd name="connsiteY868" fmla="*/ 1383886 h 6858000"/>
              <a:gd name="connsiteX869" fmla="*/ 6014186 w 7467600"/>
              <a:gd name="connsiteY869" fmla="*/ 1279799 h 6858000"/>
              <a:gd name="connsiteX870" fmla="*/ 6901619 w 7467600"/>
              <a:gd name="connsiteY870" fmla="*/ 1047874 h 6858000"/>
              <a:gd name="connsiteX871" fmla="*/ 6931566 w 7467600"/>
              <a:gd name="connsiteY871" fmla="*/ 1062034 h 6858000"/>
              <a:gd name="connsiteX872" fmla="*/ 5790982 w 7467600"/>
              <a:gd name="connsiteY872" fmla="*/ 1561380 h 6858000"/>
              <a:gd name="connsiteX873" fmla="*/ 6188971 w 7467600"/>
              <a:gd name="connsiteY873" fmla="*/ 1755168 h 6858000"/>
              <a:gd name="connsiteX874" fmla="*/ 6202446 w 7467600"/>
              <a:gd name="connsiteY874" fmla="*/ 1752268 h 6858000"/>
              <a:gd name="connsiteX875" fmla="*/ 7179560 w 7467600"/>
              <a:gd name="connsiteY875" fmla="*/ 1467551 h 6858000"/>
              <a:gd name="connsiteX876" fmla="*/ 7158730 w 7467600"/>
              <a:gd name="connsiteY876" fmla="*/ 1507835 h 6858000"/>
              <a:gd name="connsiteX877" fmla="*/ 6326959 w 7467600"/>
              <a:gd name="connsiteY877" fmla="*/ 1817686 h 6858000"/>
              <a:gd name="connsiteX878" fmla="*/ 6537433 w 7467600"/>
              <a:gd name="connsiteY878" fmla="*/ 1907790 h 6858000"/>
              <a:gd name="connsiteX879" fmla="*/ 6550221 w 7467600"/>
              <a:gd name="connsiteY879" fmla="*/ 1910729 h 6858000"/>
              <a:gd name="connsiteX880" fmla="*/ 6964438 w 7467600"/>
              <a:gd name="connsiteY880" fmla="*/ 2209505 h 6858000"/>
              <a:gd name="connsiteX881" fmla="*/ 7367862 w 7467600"/>
              <a:gd name="connsiteY881" fmla="*/ 2806833 h 6858000"/>
              <a:gd name="connsiteX882" fmla="*/ 7364329 w 7467600"/>
              <a:gd name="connsiteY882" fmla="*/ 2826907 h 6858000"/>
              <a:gd name="connsiteX883" fmla="*/ 7290545 w 7467600"/>
              <a:gd name="connsiteY883" fmla="*/ 2850663 h 6858000"/>
              <a:gd name="connsiteX884" fmla="*/ 6472036 w 7467600"/>
              <a:gd name="connsiteY884" fmla="*/ 1959003 h 6858000"/>
              <a:gd name="connsiteX885" fmla="*/ 5792897 w 7467600"/>
              <a:gd name="connsiteY885" fmla="*/ 1647747 h 6858000"/>
              <a:gd name="connsiteX886" fmla="*/ 5842751 w 7467600"/>
              <a:gd name="connsiteY886" fmla="*/ 1816112 h 6858000"/>
              <a:gd name="connsiteX887" fmla="*/ 5847424 w 7467600"/>
              <a:gd name="connsiteY887" fmla="*/ 1815776 h 6858000"/>
              <a:gd name="connsiteX888" fmla="*/ 6399821 w 7467600"/>
              <a:gd name="connsiteY888" fmla="*/ 2344799 h 6858000"/>
              <a:gd name="connsiteX889" fmla="*/ 6323232 w 7467600"/>
              <a:gd name="connsiteY889" fmla="*/ 2389634 h 6858000"/>
              <a:gd name="connsiteX890" fmla="*/ 5942958 w 7467600"/>
              <a:gd name="connsiteY890" fmla="*/ 2077708 h 6858000"/>
              <a:gd name="connsiteX891" fmla="*/ 5921559 w 7467600"/>
              <a:gd name="connsiteY891" fmla="*/ 2378596 h 6858000"/>
              <a:gd name="connsiteX892" fmla="*/ 5817651 w 7467600"/>
              <a:gd name="connsiteY892" fmla="*/ 3023919 h 6858000"/>
              <a:gd name="connsiteX893" fmla="*/ 5729634 w 7467600"/>
              <a:gd name="connsiteY893" fmla="*/ 3051849 h 6858000"/>
              <a:gd name="connsiteX894" fmla="*/ 5611018 w 7467600"/>
              <a:gd name="connsiteY894" fmla="*/ 2316769 h 6858000"/>
              <a:gd name="connsiteX895" fmla="*/ 5687608 w 7467600"/>
              <a:gd name="connsiteY895" fmla="*/ 2039972 h 6858000"/>
              <a:gd name="connsiteX896" fmla="*/ 5657554 w 7467600"/>
              <a:gd name="connsiteY896" fmla="*/ 1576445 h 6858000"/>
              <a:gd name="connsiteX897" fmla="*/ 5150475 w 7467600"/>
              <a:gd name="connsiteY897" fmla="*/ 1274012 h 6858000"/>
              <a:gd name="connsiteX898" fmla="*/ 5349142 w 7467600"/>
              <a:gd name="connsiteY898" fmla="*/ 2204405 h 6858000"/>
              <a:gd name="connsiteX899" fmla="*/ 5262214 w 7467600"/>
              <a:gd name="connsiteY899" fmla="*/ 2233836 h 6858000"/>
              <a:gd name="connsiteX900" fmla="*/ 4981539 w 7467600"/>
              <a:gd name="connsiteY900" fmla="*/ 1542201 h 6858000"/>
              <a:gd name="connsiteX901" fmla="*/ 4958461 w 7467600"/>
              <a:gd name="connsiteY901" fmla="*/ 1136957 h 6858000"/>
              <a:gd name="connsiteX902" fmla="*/ 4655015 w 7467600"/>
              <a:gd name="connsiteY902" fmla="*/ 891426 h 6858000"/>
              <a:gd name="connsiteX903" fmla="*/ 4348002 w 7467600"/>
              <a:gd name="connsiteY903" fmla="*/ 2205895 h 6858000"/>
              <a:gd name="connsiteX904" fmla="*/ 4262250 w 7467600"/>
              <a:gd name="connsiteY904" fmla="*/ 2219972 h 6858000"/>
              <a:gd name="connsiteX905" fmla="*/ 4550611 w 7467600"/>
              <a:gd name="connsiteY905" fmla="*/ 817540 h 6858000"/>
              <a:gd name="connsiteX906" fmla="*/ 4564418 w 7467600"/>
              <a:gd name="connsiteY906" fmla="*/ 808293 h 6858000"/>
              <a:gd name="connsiteX907" fmla="*/ 4266388 w 7467600"/>
              <a:gd name="connsiteY907" fmla="*/ 500083 h 6858000"/>
              <a:gd name="connsiteX908" fmla="*/ 4032842 w 7467600"/>
              <a:gd name="connsiteY908" fmla="*/ 211809 h 6858000"/>
              <a:gd name="connsiteX909" fmla="*/ 3882765 w 7467600"/>
              <a:gd name="connsiteY909" fmla="*/ 0 h 6858000"/>
              <a:gd name="connsiteX910" fmla="*/ 3721337 w 7467600"/>
              <a:gd name="connsiteY910" fmla="*/ 0 h 6858000"/>
              <a:gd name="connsiteX911" fmla="*/ 3797544 w 7467600"/>
              <a:gd name="connsiteY911" fmla="*/ 0 h 6858000"/>
              <a:gd name="connsiteX912" fmla="*/ 3775734 w 7467600"/>
              <a:gd name="connsiteY912" fmla="*/ 95131 h 6858000"/>
              <a:gd name="connsiteX913" fmla="*/ 3724807 w 7467600"/>
              <a:gd name="connsiteY913" fmla="*/ 272257 h 6858000"/>
              <a:gd name="connsiteX914" fmla="*/ 3726844 w 7467600"/>
              <a:gd name="connsiteY914" fmla="*/ 282988 h 6858000"/>
              <a:gd name="connsiteX915" fmla="*/ 3742664 w 7467600"/>
              <a:gd name="connsiteY915" fmla="*/ 279918 h 6858000"/>
              <a:gd name="connsiteX916" fmla="*/ 4103910 w 7467600"/>
              <a:gd name="connsiteY916" fmla="*/ 1161917 h 6858000"/>
              <a:gd name="connsiteX917" fmla="*/ 4020269 w 7467600"/>
              <a:gd name="connsiteY917" fmla="*/ 1200406 h 6858000"/>
              <a:gd name="connsiteX918" fmla="*/ 3674882 w 7467600"/>
              <a:gd name="connsiteY918" fmla="*/ 488524 h 6858000"/>
              <a:gd name="connsiteX919" fmla="*/ 3132682 w 7467600"/>
              <a:gd name="connsiteY919" fmla="*/ 1072284 h 6858000"/>
              <a:gd name="connsiteX920" fmla="*/ 2716346 w 7467600"/>
              <a:gd name="connsiteY920" fmla="*/ 1276376 h 6858000"/>
              <a:gd name="connsiteX921" fmla="*/ 2716772 w 7467600"/>
              <a:gd name="connsiteY921" fmla="*/ 1255462 h 6858000"/>
              <a:gd name="connsiteX922" fmla="*/ 3471096 w 7467600"/>
              <a:gd name="connsiteY922" fmla="*/ 437072 h 6858000"/>
              <a:gd name="connsiteX923" fmla="*/ 3639057 w 7467600"/>
              <a:gd name="connsiteY923" fmla="*/ 286334 h 6858000"/>
              <a:gd name="connsiteX924" fmla="*/ 3640309 w 7467600"/>
              <a:gd name="connsiteY924" fmla="*/ 284664 h 6858000"/>
              <a:gd name="connsiteX925" fmla="*/ 3646022 w 7467600"/>
              <a:gd name="connsiteY925" fmla="*/ 276711 h 6858000"/>
              <a:gd name="connsiteX926" fmla="*/ 3707943 w 7467600"/>
              <a:gd name="connsiteY926" fmla="*/ 65958 h 6858000"/>
              <a:gd name="connsiteX927" fmla="*/ 3721337 w 7467600"/>
              <a:gd name="connsiteY927" fmla="*/ 0 h 6858000"/>
              <a:gd name="connsiteX928" fmla="*/ 2867960 w 7467600"/>
              <a:gd name="connsiteY928" fmla="*/ 0 h 6858000"/>
              <a:gd name="connsiteX929" fmla="*/ 2926351 w 7467600"/>
              <a:gd name="connsiteY929" fmla="*/ 0 h 6858000"/>
              <a:gd name="connsiteX930" fmla="*/ 2902823 w 7467600"/>
              <a:gd name="connsiteY930" fmla="*/ 262929 h 6858000"/>
              <a:gd name="connsiteX931" fmla="*/ 2940663 w 7467600"/>
              <a:gd name="connsiteY931" fmla="*/ 140884 h 6858000"/>
              <a:gd name="connsiteX932" fmla="*/ 2947039 w 7467600"/>
              <a:gd name="connsiteY932" fmla="*/ 122524 h 6858000"/>
              <a:gd name="connsiteX933" fmla="*/ 2984316 w 7467600"/>
              <a:gd name="connsiteY933" fmla="*/ 0 h 6858000"/>
              <a:gd name="connsiteX934" fmla="*/ 3016114 w 7467600"/>
              <a:gd name="connsiteY934" fmla="*/ 0 h 6858000"/>
              <a:gd name="connsiteX935" fmla="*/ 2979949 w 7467600"/>
              <a:gd name="connsiteY935" fmla="*/ 119274 h 6858000"/>
              <a:gd name="connsiteX936" fmla="*/ 3023879 w 7467600"/>
              <a:gd name="connsiteY936" fmla="*/ 0 h 6858000"/>
              <a:gd name="connsiteX937" fmla="*/ 3105400 w 7467600"/>
              <a:gd name="connsiteY937" fmla="*/ 0 h 6858000"/>
              <a:gd name="connsiteX938" fmla="*/ 3094669 w 7467600"/>
              <a:gd name="connsiteY938" fmla="*/ 30308 h 6858000"/>
              <a:gd name="connsiteX939" fmla="*/ 2901945 w 7467600"/>
              <a:gd name="connsiteY939" fmla="*/ 466538 h 6858000"/>
              <a:gd name="connsiteX940" fmla="*/ 2815209 w 7467600"/>
              <a:gd name="connsiteY940" fmla="*/ 497361 h 6858000"/>
              <a:gd name="connsiteX941" fmla="*/ 2844845 w 7467600"/>
              <a:gd name="connsiteY941" fmla="*/ 127638 h 6858000"/>
              <a:gd name="connsiteX942" fmla="*/ 2867960 w 7467600"/>
              <a:gd name="connsiteY942" fmla="*/ 0 h 6858000"/>
              <a:gd name="connsiteX943" fmla="*/ 1057230 w 7467600"/>
              <a:gd name="connsiteY943" fmla="*/ 0 h 6858000"/>
              <a:gd name="connsiteX944" fmla="*/ 1111003 w 7467600"/>
              <a:gd name="connsiteY944" fmla="*/ 0 h 6858000"/>
              <a:gd name="connsiteX945" fmla="*/ 1125553 w 7467600"/>
              <a:gd name="connsiteY945" fmla="*/ 52588 h 6858000"/>
              <a:gd name="connsiteX946" fmla="*/ 1304276 w 7467600"/>
              <a:gd name="connsiteY946" fmla="*/ 476275 h 6858000"/>
              <a:gd name="connsiteX947" fmla="*/ 1492066 w 7467600"/>
              <a:gd name="connsiteY947" fmla="*/ 886333 h 6858000"/>
              <a:gd name="connsiteX948" fmla="*/ 1423698 w 7467600"/>
              <a:gd name="connsiteY948" fmla="*/ 710817 h 6858000"/>
              <a:gd name="connsiteX949" fmla="*/ 1357609 w 7467600"/>
              <a:gd name="connsiteY949" fmla="*/ 532892 h 6858000"/>
              <a:gd name="connsiteX950" fmla="*/ 1309550 w 7467600"/>
              <a:gd name="connsiteY950" fmla="*/ 374031 h 6858000"/>
              <a:gd name="connsiteX951" fmla="*/ 1193673 w 7467600"/>
              <a:gd name="connsiteY951" fmla="*/ 49533 h 6858000"/>
              <a:gd name="connsiteX952" fmla="*/ 1164391 w 7467600"/>
              <a:gd name="connsiteY952" fmla="*/ 0 h 6858000"/>
              <a:gd name="connsiteX953" fmla="*/ 1200666 w 7467600"/>
              <a:gd name="connsiteY953" fmla="*/ 0 h 6858000"/>
              <a:gd name="connsiteX954" fmla="*/ 1223408 w 7467600"/>
              <a:gd name="connsiteY954" fmla="*/ 38996 h 6858000"/>
              <a:gd name="connsiteX955" fmla="*/ 1339635 w 7467600"/>
              <a:gd name="connsiteY955" fmla="*/ 365517 h 6858000"/>
              <a:gd name="connsiteX956" fmla="*/ 1387469 w 7467600"/>
              <a:gd name="connsiteY956" fmla="*/ 523079 h 6858000"/>
              <a:gd name="connsiteX957" fmla="*/ 1452685 w 7467600"/>
              <a:gd name="connsiteY957" fmla="*/ 699806 h 6858000"/>
              <a:gd name="connsiteX958" fmla="*/ 1492092 w 7467600"/>
              <a:gd name="connsiteY958" fmla="*/ 800424 h 6858000"/>
              <a:gd name="connsiteX959" fmla="*/ 1455302 w 7467600"/>
              <a:gd name="connsiteY959" fmla="*/ 632913 h 6858000"/>
              <a:gd name="connsiteX960" fmla="*/ 1222336 w 7467600"/>
              <a:gd name="connsiteY960" fmla="*/ 9480 h 6858000"/>
              <a:gd name="connsiteX961" fmla="*/ 1214634 w 7467600"/>
              <a:gd name="connsiteY961" fmla="*/ 0 h 6858000"/>
              <a:gd name="connsiteX962" fmla="*/ 1289827 w 7467600"/>
              <a:gd name="connsiteY962" fmla="*/ 0 h 6858000"/>
              <a:gd name="connsiteX963" fmla="*/ 1321076 w 7467600"/>
              <a:gd name="connsiteY963" fmla="*/ 59722 h 6858000"/>
              <a:gd name="connsiteX964" fmla="*/ 1512579 w 7467600"/>
              <a:gd name="connsiteY964" fmla="*/ 626441 h 6858000"/>
              <a:gd name="connsiteX965" fmla="*/ 1506076 w 7467600"/>
              <a:gd name="connsiteY965" fmla="*/ 1089289 h 6858000"/>
              <a:gd name="connsiteX966" fmla="*/ 1486346 w 7467600"/>
              <a:gd name="connsiteY966" fmla="*/ 1079919 h 6858000"/>
              <a:gd name="connsiteX967" fmla="*/ 1070511 w 7467600"/>
              <a:gd name="connsiteY967" fmla="*/ 48609 h 6858000"/>
              <a:gd name="connsiteX968" fmla="*/ 1057230 w 7467600"/>
              <a:gd name="connsiteY968" fmla="*/ 0 h 6858000"/>
              <a:gd name="connsiteX969" fmla="*/ 43151 w 7467600"/>
              <a:gd name="connsiteY969" fmla="*/ 0 h 6858000"/>
              <a:gd name="connsiteX970" fmla="*/ 95283 w 7467600"/>
              <a:gd name="connsiteY970" fmla="*/ 0 h 6858000"/>
              <a:gd name="connsiteX971" fmla="*/ 300708 w 7467600"/>
              <a:gd name="connsiteY971" fmla="*/ 154571 h 6858000"/>
              <a:gd name="connsiteX972" fmla="*/ 530414 w 7467600"/>
              <a:gd name="connsiteY972" fmla="*/ 354673 h 6858000"/>
              <a:gd name="connsiteX973" fmla="*/ 333785 w 7467600"/>
              <a:gd name="connsiteY973" fmla="*/ 161564 h 6858000"/>
              <a:gd name="connsiteX974" fmla="*/ 147005 w 7467600"/>
              <a:gd name="connsiteY974" fmla="*/ 0 h 6858000"/>
              <a:gd name="connsiteX975" fmla="*/ 272509 w 7467600"/>
              <a:gd name="connsiteY975" fmla="*/ 0 h 6858000"/>
              <a:gd name="connsiteX976" fmla="*/ 326276 w 7467600"/>
              <a:gd name="connsiteY976" fmla="*/ 45847 h 6858000"/>
              <a:gd name="connsiteX977" fmla="*/ 823759 w 7467600"/>
              <a:gd name="connsiteY977" fmla="*/ 574145 h 6858000"/>
              <a:gd name="connsiteX978" fmla="*/ 811254 w 7467600"/>
              <a:gd name="connsiteY978" fmla="*/ 665546 h 6858000"/>
              <a:gd name="connsiteX979" fmla="*/ 154042 w 7467600"/>
              <a:gd name="connsiteY979" fmla="*/ 261522 h 6858000"/>
              <a:gd name="connsiteX980" fmla="*/ 13550 w 7467600"/>
              <a:gd name="connsiteY980" fmla="*/ 158423 h 6858000"/>
              <a:gd name="connsiteX981" fmla="*/ 0 w 7467600"/>
              <a:gd name="connsiteY981" fmla="*/ 146618 h 6858000"/>
              <a:gd name="connsiteX982" fmla="*/ 0 w 7467600"/>
              <a:gd name="connsiteY982" fmla="*/ 59161 h 6858000"/>
              <a:gd name="connsiteX983" fmla="*/ 45427 w 7467600"/>
              <a:gd name="connsiteY983" fmla="*/ 101078 h 6858000"/>
              <a:gd name="connsiteX984" fmla="*/ 630103 w 7467600"/>
              <a:gd name="connsiteY984" fmla="*/ 485885 h 6858000"/>
              <a:gd name="connsiteX985" fmla="*/ 532040 w 7467600"/>
              <a:gd name="connsiteY985" fmla="*/ 399359 h 6858000"/>
              <a:gd name="connsiteX986" fmla="*/ 517618 w 7467600"/>
              <a:gd name="connsiteY986" fmla="*/ 385726 h 6858000"/>
              <a:gd name="connsiteX987" fmla="*/ 285074 w 7467600"/>
              <a:gd name="connsiteY987" fmla="*/ 182755 h 6858000"/>
              <a:gd name="connsiteX988" fmla="*/ 43151 w 7467600"/>
              <a:gd name="connsiteY988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90188 w 7467600"/>
              <a:gd name="connsiteY4" fmla="*/ 6584365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271814 w 7467600"/>
              <a:gd name="connsiteY16" fmla="*/ 6684601 h 6858000"/>
              <a:gd name="connsiteX17" fmla="*/ 7392158 w 7467600"/>
              <a:gd name="connsiteY17" fmla="*/ 6771365 h 6858000"/>
              <a:gd name="connsiteX18" fmla="*/ 7467600 w 7467600"/>
              <a:gd name="connsiteY18" fmla="*/ 6805948 h 6858000"/>
              <a:gd name="connsiteX19" fmla="*/ 7467600 w 7467600"/>
              <a:gd name="connsiteY19" fmla="*/ 6831490 h 6858000"/>
              <a:gd name="connsiteX20" fmla="*/ 7410696 w 7467600"/>
              <a:gd name="connsiteY20" fmla="*/ 6803861 h 6858000"/>
              <a:gd name="connsiteX21" fmla="*/ 7088673 w 7467600"/>
              <a:gd name="connsiteY21" fmla="*/ 6610396 h 6858000"/>
              <a:gd name="connsiteX22" fmla="*/ 7090188 w 7467600"/>
              <a:gd name="connsiteY22" fmla="*/ 6584365 h 6858000"/>
              <a:gd name="connsiteX23" fmla="*/ 1019354 w 7467600"/>
              <a:gd name="connsiteY23" fmla="*/ 6315006 h 6858000"/>
              <a:gd name="connsiteX24" fmla="*/ 441046 w 7467600"/>
              <a:gd name="connsiteY24" fmla="*/ 6691153 h 6858000"/>
              <a:gd name="connsiteX25" fmla="*/ 1019354 w 7467600"/>
              <a:gd name="connsiteY25" fmla="*/ 6315006 h 6858000"/>
              <a:gd name="connsiteX26" fmla="*/ 991680 w 7467600"/>
              <a:gd name="connsiteY26" fmla="*/ 6298413 h 6858000"/>
              <a:gd name="connsiteX27" fmla="*/ 409060 w 7467600"/>
              <a:gd name="connsiteY27" fmla="*/ 6671470 h 6858000"/>
              <a:gd name="connsiteX28" fmla="*/ 991680 w 7467600"/>
              <a:gd name="connsiteY28" fmla="*/ 6298413 h 6858000"/>
              <a:gd name="connsiteX29" fmla="*/ 103333 w 7467600"/>
              <a:gd name="connsiteY29" fmla="*/ 5699602 h 6858000"/>
              <a:gd name="connsiteX30" fmla="*/ 233938 w 7467600"/>
              <a:gd name="connsiteY30" fmla="*/ 5809416 h 6858000"/>
              <a:gd name="connsiteX31" fmla="*/ 883580 w 7467600"/>
              <a:gd name="connsiteY31" fmla="*/ 6180710 h 6858000"/>
              <a:gd name="connsiteX32" fmla="*/ 487337 w 7467600"/>
              <a:gd name="connsiteY32" fmla="*/ 5950182 h 6858000"/>
              <a:gd name="connsiteX33" fmla="*/ 354051 w 7467600"/>
              <a:gd name="connsiteY33" fmla="*/ 5854912 h 6858000"/>
              <a:gd name="connsiteX34" fmla="*/ 195436 w 7467600"/>
              <a:gd name="connsiteY34" fmla="*/ 5755068 h 6858000"/>
              <a:gd name="connsiteX35" fmla="*/ 103333 w 7467600"/>
              <a:gd name="connsiteY35" fmla="*/ 5699602 h 6858000"/>
              <a:gd name="connsiteX36" fmla="*/ 5539432 w 7467600"/>
              <a:gd name="connsiteY36" fmla="*/ 5642928 h 6858000"/>
              <a:gd name="connsiteX37" fmla="*/ 5555462 w 7467600"/>
              <a:gd name="connsiteY37" fmla="*/ 5694454 h 6858000"/>
              <a:gd name="connsiteX38" fmla="*/ 5828270 w 7467600"/>
              <a:gd name="connsiteY38" fmla="*/ 6320663 h 6858000"/>
              <a:gd name="connsiteX39" fmla="*/ 5947416 w 7467600"/>
              <a:gd name="connsiteY39" fmla="*/ 6574846 h 6858000"/>
              <a:gd name="connsiteX40" fmla="*/ 5539432 w 7467600"/>
              <a:gd name="connsiteY40" fmla="*/ 5642928 h 6858000"/>
              <a:gd name="connsiteX41" fmla="*/ 51253 w 7467600"/>
              <a:gd name="connsiteY41" fmla="*/ 5631825 h 6858000"/>
              <a:gd name="connsiteX42" fmla="*/ 211622 w 7467600"/>
              <a:gd name="connsiteY42" fmla="*/ 5728803 h 6858000"/>
              <a:gd name="connsiteX43" fmla="*/ 371652 w 7467600"/>
              <a:gd name="connsiteY43" fmla="*/ 5829062 h 6858000"/>
              <a:gd name="connsiteX44" fmla="*/ 505903 w 7467600"/>
              <a:gd name="connsiteY44" fmla="*/ 5925221 h 6858000"/>
              <a:gd name="connsiteX45" fmla="*/ 899240 w 7467600"/>
              <a:gd name="connsiteY45" fmla="*/ 6153068 h 6858000"/>
              <a:gd name="connsiteX46" fmla="*/ 988114 w 7467600"/>
              <a:gd name="connsiteY46" fmla="*/ 6174204 h 6858000"/>
              <a:gd name="connsiteX47" fmla="*/ 845971 w 7467600"/>
              <a:gd name="connsiteY47" fmla="*/ 6067177 h 6858000"/>
              <a:gd name="connsiteX48" fmla="*/ 448057 w 7467600"/>
              <a:gd name="connsiteY48" fmla="*/ 5841376 h 6858000"/>
              <a:gd name="connsiteX49" fmla="*/ 51253 w 7467600"/>
              <a:gd name="connsiteY49" fmla="*/ 5631825 h 6858000"/>
              <a:gd name="connsiteX50" fmla="*/ 2606687 w 7467600"/>
              <a:gd name="connsiteY50" fmla="*/ 5630718 h 6858000"/>
              <a:gd name="connsiteX51" fmla="*/ 2645658 w 7467600"/>
              <a:gd name="connsiteY51" fmla="*/ 6640259 h 6858000"/>
              <a:gd name="connsiteX52" fmla="*/ 2606687 w 7467600"/>
              <a:gd name="connsiteY52" fmla="*/ 5630718 h 6858000"/>
              <a:gd name="connsiteX53" fmla="*/ 3642057 w 7467600"/>
              <a:gd name="connsiteY53" fmla="*/ 5573487 h 6858000"/>
              <a:gd name="connsiteX54" fmla="*/ 3632981 w 7467600"/>
              <a:gd name="connsiteY54" fmla="*/ 5579437 h 6858000"/>
              <a:gd name="connsiteX55" fmla="*/ 3382436 w 7467600"/>
              <a:gd name="connsiteY55" fmla="*/ 5952726 h 6858000"/>
              <a:gd name="connsiteX56" fmla="*/ 3191929 w 7467600"/>
              <a:gd name="connsiteY56" fmla="*/ 6662669 h 6858000"/>
              <a:gd name="connsiteX57" fmla="*/ 3369898 w 7467600"/>
              <a:gd name="connsiteY57" fmla="*/ 6081771 h 6858000"/>
              <a:gd name="connsiteX58" fmla="*/ 3642057 w 7467600"/>
              <a:gd name="connsiteY58" fmla="*/ 5573487 h 6858000"/>
              <a:gd name="connsiteX59" fmla="*/ 2650666 w 7467600"/>
              <a:gd name="connsiteY59" fmla="*/ 5530686 h 6858000"/>
              <a:gd name="connsiteX60" fmla="*/ 2650249 w 7467600"/>
              <a:gd name="connsiteY60" fmla="*/ 5532101 h 6858000"/>
              <a:gd name="connsiteX61" fmla="*/ 2663808 w 7467600"/>
              <a:gd name="connsiteY61" fmla="*/ 6535215 h 6858000"/>
              <a:gd name="connsiteX62" fmla="*/ 2665418 w 7467600"/>
              <a:gd name="connsiteY62" fmla="*/ 6132756 h 6858000"/>
              <a:gd name="connsiteX63" fmla="*/ 2650666 w 7467600"/>
              <a:gd name="connsiteY63" fmla="*/ 5530686 h 6858000"/>
              <a:gd name="connsiteX64" fmla="*/ 2680277 w 7467600"/>
              <a:gd name="connsiteY64" fmla="*/ 5479204 h 6858000"/>
              <a:gd name="connsiteX65" fmla="*/ 2678972 w 7467600"/>
              <a:gd name="connsiteY65" fmla="*/ 5481582 h 6858000"/>
              <a:gd name="connsiteX66" fmla="*/ 2696666 w 7467600"/>
              <a:gd name="connsiteY66" fmla="*/ 6133836 h 6858000"/>
              <a:gd name="connsiteX67" fmla="*/ 2695769 w 7467600"/>
              <a:gd name="connsiteY67" fmla="*/ 6390955 h 6858000"/>
              <a:gd name="connsiteX68" fmla="*/ 2739893 w 7467600"/>
              <a:gd name="connsiteY68" fmla="*/ 6108357 h 6858000"/>
              <a:gd name="connsiteX69" fmla="*/ 2680277 w 7467600"/>
              <a:gd name="connsiteY69" fmla="*/ 5479204 h 6858000"/>
              <a:gd name="connsiteX70" fmla="*/ 1132195 w 7467600"/>
              <a:gd name="connsiteY70" fmla="*/ 5467980 h 6858000"/>
              <a:gd name="connsiteX71" fmla="*/ 1679056 w 7467600"/>
              <a:gd name="connsiteY71" fmla="*/ 5516907 h 6858000"/>
              <a:gd name="connsiteX72" fmla="*/ 2128648 w 7467600"/>
              <a:gd name="connsiteY72" fmla="*/ 5474249 h 6858000"/>
              <a:gd name="connsiteX73" fmla="*/ 1825619 w 7467600"/>
              <a:gd name="connsiteY73" fmla="*/ 5478447 h 6858000"/>
              <a:gd name="connsiteX74" fmla="*/ 1737798 w 7467600"/>
              <a:gd name="connsiteY74" fmla="*/ 5483353 h 6858000"/>
              <a:gd name="connsiteX75" fmla="*/ 1132195 w 7467600"/>
              <a:gd name="connsiteY75" fmla="*/ 5467980 h 6858000"/>
              <a:gd name="connsiteX76" fmla="*/ 6861797 w 7467600"/>
              <a:gd name="connsiteY76" fmla="*/ 5419899 h 6858000"/>
              <a:gd name="connsiteX77" fmla="*/ 6879594 w 7467600"/>
              <a:gd name="connsiteY77" fmla="*/ 5424547 h 6858000"/>
              <a:gd name="connsiteX78" fmla="*/ 7379510 w 7467600"/>
              <a:gd name="connsiteY78" fmla="*/ 5755454 h 6858000"/>
              <a:gd name="connsiteX79" fmla="*/ 7467600 w 7467600"/>
              <a:gd name="connsiteY79" fmla="*/ 5845526 h 6858000"/>
              <a:gd name="connsiteX80" fmla="*/ 7467600 w 7467600"/>
              <a:gd name="connsiteY80" fmla="*/ 5925131 h 6858000"/>
              <a:gd name="connsiteX81" fmla="*/ 7271900 w 7467600"/>
              <a:gd name="connsiteY81" fmla="*/ 5734551 h 6858000"/>
              <a:gd name="connsiteX82" fmla="*/ 7015907 w 7467600"/>
              <a:gd name="connsiteY82" fmla="*/ 5541548 h 6858000"/>
              <a:gd name="connsiteX83" fmla="*/ 7259646 w 7467600"/>
              <a:gd name="connsiteY83" fmla="*/ 5765985 h 6858000"/>
              <a:gd name="connsiteX84" fmla="*/ 7467600 w 7467600"/>
              <a:gd name="connsiteY84" fmla="*/ 5971257 h 6858000"/>
              <a:gd name="connsiteX85" fmla="*/ 7467600 w 7467600"/>
              <a:gd name="connsiteY85" fmla="*/ 6012219 h 6858000"/>
              <a:gd name="connsiteX86" fmla="*/ 7240170 w 7467600"/>
              <a:gd name="connsiteY86" fmla="*/ 5787985 h 6858000"/>
              <a:gd name="connsiteX87" fmla="*/ 6946849 w 7467600"/>
              <a:gd name="connsiteY87" fmla="*/ 5523271 h 6858000"/>
              <a:gd name="connsiteX88" fmla="*/ 6946972 w 7467600"/>
              <a:gd name="connsiteY88" fmla="*/ 5526491 h 6858000"/>
              <a:gd name="connsiteX89" fmla="*/ 7105827 w 7467600"/>
              <a:gd name="connsiteY89" fmla="*/ 5718700 h 6858000"/>
              <a:gd name="connsiteX90" fmla="*/ 7126431 w 7467600"/>
              <a:gd name="connsiteY90" fmla="*/ 5737872 h 6858000"/>
              <a:gd name="connsiteX91" fmla="*/ 7356878 w 7467600"/>
              <a:gd name="connsiteY91" fmla="*/ 5981332 h 6858000"/>
              <a:gd name="connsiteX92" fmla="*/ 7467600 w 7467600"/>
              <a:gd name="connsiteY92" fmla="*/ 6117703 h 6858000"/>
              <a:gd name="connsiteX93" fmla="*/ 7467600 w 7467600"/>
              <a:gd name="connsiteY93" fmla="*/ 6163634 h 6858000"/>
              <a:gd name="connsiteX94" fmla="*/ 7403637 w 7467600"/>
              <a:gd name="connsiteY94" fmla="*/ 6083957 h 6858000"/>
              <a:gd name="connsiteX95" fmla="*/ 7254615 w 7467600"/>
              <a:gd name="connsiteY95" fmla="*/ 5911918 h 6858000"/>
              <a:gd name="connsiteX96" fmla="*/ 7312589 w 7467600"/>
              <a:gd name="connsiteY96" fmla="*/ 5982309 h 6858000"/>
              <a:gd name="connsiteX97" fmla="*/ 7448321 w 7467600"/>
              <a:gd name="connsiteY97" fmla="*/ 6190991 h 6858000"/>
              <a:gd name="connsiteX98" fmla="*/ 7467600 w 7467600"/>
              <a:gd name="connsiteY98" fmla="*/ 6221686 h 6858000"/>
              <a:gd name="connsiteX99" fmla="*/ 7467600 w 7467600"/>
              <a:gd name="connsiteY99" fmla="*/ 6334256 h 6858000"/>
              <a:gd name="connsiteX100" fmla="*/ 7454976 w 7467600"/>
              <a:gd name="connsiteY100" fmla="*/ 6318297 h 6858000"/>
              <a:gd name="connsiteX101" fmla="*/ 7042773 w 7467600"/>
              <a:gd name="connsiteY101" fmla="*/ 5734011 h 6858000"/>
              <a:gd name="connsiteX102" fmla="*/ 6844835 w 7467600"/>
              <a:gd name="connsiteY102" fmla="*/ 5424988 h 6858000"/>
              <a:gd name="connsiteX103" fmla="*/ 6861797 w 7467600"/>
              <a:gd name="connsiteY103" fmla="*/ 5419899 h 6858000"/>
              <a:gd name="connsiteX104" fmla="*/ 1456157 w 7467600"/>
              <a:gd name="connsiteY104" fmla="*/ 5371404 h 6858000"/>
              <a:gd name="connsiteX105" fmla="*/ 1244432 w 7467600"/>
              <a:gd name="connsiteY105" fmla="*/ 5385601 h 6858000"/>
              <a:gd name="connsiteX106" fmla="*/ 973990 w 7467600"/>
              <a:gd name="connsiteY106" fmla="*/ 5424940 h 6858000"/>
              <a:gd name="connsiteX107" fmla="*/ 1103809 w 7467600"/>
              <a:gd name="connsiteY107" fmla="*/ 5433720 h 6858000"/>
              <a:gd name="connsiteX108" fmla="*/ 1123454 w 7467600"/>
              <a:gd name="connsiteY108" fmla="*/ 5435727 h 6858000"/>
              <a:gd name="connsiteX109" fmla="*/ 1737017 w 7467600"/>
              <a:gd name="connsiteY109" fmla="*/ 5452183 h 6858000"/>
              <a:gd name="connsiteX110" fmla="*/ 1824397 w 7467600"/>
              <a:gd name="connsiteY110" fmla="*/ 5447757 h 6858000"/>
              <a:gd name="connsiteX111" fmla="*/ 2070059 w 7467600"/>
              <a:gd name="connsiteY111" fmla="*/ 5441660 h 6858000"/>
              <a:gd name="connsiteX112" fmla="*/ 1456157 w 7467600"/>
              <a:gd name="connsiteY112" fmla="*/ 5371404 h 6858000"/>
              <a:gd name="connsiteX113" fmla="*/ 4988186 w 7467600"/>
              <a:gd name="connsiteY113" fmla="*/ 5216467 h 6858000"/>
              <a:gd name="connsiteX114" fmla="*/ 4777334 w 7467600"/>
              <a:gd name="connsiteY114" fmla="*/ 5406072 h 6858000"/>
              <a:gd name="connsiteX115" fmla="*/ 4718341 w 7467600"/>
              <a:gd name="connsiteY115" fmla="*/ 5468043 h 6858000"/>
              <a:gd name="connsiteX116" fmla="*/ 4604655 w 7467600"/>
              <a:gd name="connsiteY116" fmla="*/ 5583434 h 6858000"/>
              <a:gd name="connsiteX117" fmla="*/ 4565074 w 7467600"/>
              <a:gd name="connsiteY117" fmla="*/ 5618550 h 6858000"/>
              <a:gd name="connsiteX118" fmla="*/ 4988186 w 7467600"/>
              <a:gd name="connsiteY118" fmla="*/ 5216467 h 6858000"/>
              <a:gd name="connsiteX119" fmla="*/ 4978032 w 7467600"/>
              <a:gd name="connsiteY119" fmla="*/ 5183809 h 6858000"/>
              <a:gd name="connsiteX120" fmla="*/ 4463413 w 7467600"/>
              <a:gd name="connsiteY120" fmla="*/ 5615162 h 6858000"/>
              <a:gd name="connsiteX121" fmla="*/ 4358134 w 7467600"/>
              <a:gd name="connsiteY121" fmla="*/ 5742791 h 6858000"/>
              <a:gd name="connsiteX122" fmla="*/ 4376219 w 7467600"/>
              <a:gd name="connsiteY122" fmla="*/ 5729027 h 6858000"/>
              <a:gd name="connsiteX123" fmla="*/ 4582340 w 7467600"/>
              <a:gd name="connsiteY123" fmla="*/ 5561037 h 6858000"/>
              <a:gd name="connsiteX124" fmla="*/ 4694684 w 7467600"/>
              <a:gd name="connsiteY124" fmla="*/ 5447098 h 6858000"/>
              <a:gd name="connsiteX125" fmla="*/ 4754123 w 7467600"/>
              <a:gd name="connsiteY125" fmla="*/ 5384643 h 6858000"/>
              <a:gd name="connsiteX126" fmla="*/ 4978032 w 7467600"/>
              <a:gd name="connsiteY126" fmla="*/ 5183809 h 6858000"/>
              <a:gd name="connsiteX127" fmla="*/ 7312201 w 7467600"/>
              <a:gd name="connsiteY127" fmla="*/ 5128278 h 6858000"/>
              <a:gd name="connsiteX128" fmla="*/ 7450656 w 7467600"/>
              <a:gd name="connsiteY128" fmla="*/ 5134750 h 6858000"/>
              <a:gd name="connsiteX129" fmla="*/ 7467600 w 7467600"/>
              <a:gd name="connsiteY129" fmla="*/ 5142496 h 6858000"/>
              <a:gd name="connsiteX130" fmla="*/ 7467600 w 7467600"/>
              <a:gd name="connsiteY130" fmla="*/ 5158623 h 6858000"/>
              <a:gd name="connsiteX131" fmla="*/ 7312201 w 7467600"/>
              <a:gd name="connsiteY131" fmla="*/ 5128278 h 6858000"/>
              <a:gd name="connsiteX132" fmla="*/ 1903353 w 7467600"/>
              <a:gd name="connsiteY132" fmla="*/ 5044827 h 6858000"/>
              <a:gd name="connsiteX133" fmla="*/ 1936931 w 7467600"/>
              <a:gd name="connsiteY133" fmla="*/ 5093954 h 6858000"/>
              <a:gd name="connsiteX134" fmla="*/ 2195868 w 7467600"/>
              <a:gd name="connsiteY134" fmla="*/ 5396574 h 6858000"/>
              <a:gd name="connsiteX135" fmla="*/ 2088852 w 7467600"/>
              <a:gd name="connsiteY135" fmla="*/ 5166123 h 6858000"/>
              <a:gd name="connsiteX136" fmla="*/ 1958241 w 7467600"/>
              <a:gd name="connsiteY136" fmla="*/ 5067955 h 6858000"/>
              <a:gd name="connsiteX137" fmla="*/ 1903353 w 7467600"/>
              <a:gd name="connsiteY137" fmla="*/ 5044827 h 6858000"/>
              <a:gd name="connsiteX138" fmla="*/ 1979378 w 7467600"/>
              <a:gd name="connsiteY138" fmla="*/ 4769504 h 6858000"/>
              <a:gd name="connsiteX139" fmla="*/ 2882120 w 7467600"/>
              <a:gd name="connsiteY139" fmla="*/ 5064547 h 6858000"/>
              <a:gd name="connsiteX140" fmla="*/ 2793103 w 7467600"/>
              <a:gd name="connsiteY140" fmla="*/ 5039699 h 6858000"/>
              <a:gd name="connsiteX141" fmla="*/ 2770041 w 7467600"/>
              <a:gd name="connsiteY141" fmla="*/ 5033634 h 6858000"/>
              <a:gd name="connsiteX142" fmla="*/ 1979378 w 7467600"/>
              <a:gd name="connsiteY142" fmla="*/ 4769504 h 6858000"/>
              <a:gd name="connsiteX143" fmla="*/ 1927410 w 7467600"/>
              <a:gd name="connsiteY143" fmla="*/ 4716164 h 6858000"/>
              <a:gd name="connsiteX144" fmla="*/ 1959587 w 7467600"/>
              <a:gd name="connsiteY144" fmla="*/ 4728849 h 6858000"/>
              <a:gd name="connsiteX145" fmla="*/ 2777707 w 7467600"/>
              <a:gd name="connsiteY145" fmla="*/ 5003991 h 6858000"/>
              <a:gd name="connsiteX146" fmla="*/ 2800768 w 7467600"/>
              <a:gd name="connsiteY146" fmla="*/ 5010056 h 6858000"/>
              <a:gd name="connsiteX147" fmla="*/ 2879408 w 7467600"/>
              <a:gd name="connsiteY147" fmla="*/ 5031590 h 6858000"/>
              <a:gd name="connsiteX148" fmla="*/ 2862295 w 7467600"/>
              <a:gd name="connsiteY148" fmla="*/ 5022958 h 6858000"/>
              <a:gd name="connsiteX149" fmla="*/ 2813343 w 7467600"/>
              <a:gd name="connsiteY149" fmla="*/ 4998369 h 6858000"/>
              <a:gd name="connsiteX150" fmla="*/ 2646245 w 7467600"/>
              <a:gd name="connsiteY150" fmla="*/ 4930999 h 6858000"/>
              <a:gd name="connsiteX151" fmla="*/ 1999243 w 7467600"/>
              <a:gd name="connsiteY151" fmla="*/ 4730524 h 6858000"/>
              <a:gd name="connsiteX152" fmla="*/ 1979527 w 7467600"/>
              <a:gd name="connsiteY152" fmla="*/ 4726651 h 6858000"/>
              <a:gd name="connsiteX153" fmla="*/ 1927410 w 7467600"/>
              <a:gd name="connsiteY153" fmla="*/ 4716164 h 6858000"/>
              <a:gd name="connsiteX154" fmla="*/ 1997014 w 7467600"/>
              <a:gd name="connsiteY154" fmla="*/ 4698007 h 6858000"/>
              <a:gd name="connsiteX155" fmla="*/ 2005458 w 7467600"/>
              <a:gd name="connsiteY155" fmla="*/ 4699540 h 6858000"/>
              <a:gd name="connsiteX156" fmla="*/ 2657186 w 7467600"/>
              <a:gd name="connsiteY156" fmla="*/ 4901687 h 6858000"/>
              <a:gd name="connsiteX157" fmla="*/ 2826662 w 7467600"/>
              <a:gd name="connsiteY157" fmla="*/ 4970362 h 6858000"/>
              <a:gd name="connsiteX158" fmla="*/ 2876100 w 7467600"/>
              <a:gd name="connsiteY158" fmla="*/ 4995397 h 6858000"/>
              <a:gd name="connsiteX159" fmla="*/ 3042600 w 7467600"/>
              <a:gd name="connsiteY159" fmla="*/ 5059532 h 6858000"/>
              <a:gd name="connsiteX160" fmla="*/ 1997014 w 7467600"/>
              <a:gd name="connsiteY160" fmla="*/ 4698007 h 6858000"/>
              <a:gd name="connsiteX161" fmla="*/ 2305292 w 7467600"/>
              <a:gd name="connsiteY161" fmla="*/ 4219492 h 6858000"/>
              <a:gd name="connsiteX162" fmla="*/ 3360922 w 7467600"/>
              <a:gd name="connsiteY162" fmla="*/ 4529373 h 6858000"/>
              <a:gd name="connsiteX163" fmla="*/ 3492420 w 7467600"/>
              <a:gd name="connsiteY163" fmla="*/ 4510145 h 6858000"/>
              <a:gd name="connsiteX164" fmla="*/ 3364086 w 7467600"/>
              <a:gd name="connsiteY164" fmla="*/ 4480340 h 6858000"/>
              <a:gd name="connsiteX165" fmla="*/ 3225818 w 7467600"/>
              <a:gd name="connsiteY165" fmla="*/ 4411822 h 6858000"/>
              <a:gd name="connsiteX166" fmla="*/ 3129696 w 7467600"/>
              <a:gd name="connsiteY166" fmla="*/ 4360704 h 6858000"/>
              <a:gd name="connsiteX167" fmla="*/ 2814545 w 7467600"/>
              <a:gd name="connsiteY167" fmla="*/ 4282955 h 6858000"/>
              <a:gd name="connsiteX168" fmla="*/ 2305292 w 7467600"/>
              <a:gd name="connsiteY168" fmla="*/ 4219492 h 6858000"/>
              <a:gd name="connsiteX169" fmla="*/ 2626982 w 7467600"/>
              <a:gd name="connsiteY169" fmla="*/ 4206450 h 6858000"/>
              <a:gd name="connsiteX170" fmla="*/ 2490617 w 7467600"/>
              <a:gd name="connsiteY170" fmla="*/ 4206951 h 6858000"/>
              <a:gd name="connsiteX171" fmla="*/ 2819869 w 7467600"/>
              <a:gd name="connsiteY171" fmla="*/ 4252936 h 6858000"/>
              <a:gd name="connsiteX172" fmla="*/ 3143018 w 7467600"/>
              <a:gd name="connsiteY172" fmla="*/ 4332698 h 6858000"/>
              <a:gd name="connsiteX173" fmla="*/ 3241520 w 7467600"/>
              <a:gd name="connsiteY173" fmla="*/ 4385112 h 6858000"/>
              <a:gd name="connsiteX174" fmla="*/ 3374575 w 7467600"/>
              <a:gd name="connsiteY174" fmla="*/ 4451517 h 6858000"/>
              <a:gd name="connsiteX175" fmla="*/ 3505221 w 7467600"/>
              <a:gd name="connsiteY175" fmla="*/ 4480757 h 6858000"/>
              <a:gd name="connsiteX176" fmla="*/ 2626982 w 7467600"/>
              <a:gd name="connsiteY176" fmla="*/ 4206450 h 6858000"/>
              <a:gd name="connsiteX177" fmla="*/ 1310106 w 7467600"/>
              <a:gd name="connsiteY177" fmla="*/ 3943217 h 6858000"/>
              <a:gd name="connsiteX178" fmla="*/ 854994 w 7467600"/>
              <a:gd name="connsiteY178" fmla="*/ 4399136 h 6858000"/>
              <a:gd name="connsiteX179" fmla="*/ 742462 w 7467600"/>
              <a:gd name="connsiteY179" fmla="*/ 4594648 h 6858000"/>
              <a:gd name="connsiteX180" fmla="*/ 820602 w 7467600"/>
              <a:gd name="connsiteY180" fmla="*/ 4485915 h 6858000"/>
              <a:gd name="connsiteX181" fmla="*/ 878295 w 7467600"/>
              <a:gd name="connsiteY181" fmla="*/ 4403594 h 6858000"/>
              <a:gd name="connsiteX182" fmla="*/ 1240607 w 7467600"/>
              <a:gd name="connsiteY182" fmla="*/ 4010401 h 6858000"/>
              <a:gd name="connsiteX183" fmla="*/ 1310106 w 7467600"/>
              <a:gd name="connsiteY183" fmla="*/ 3943217 h 6858000"/>
              <a:gd name="connsiteX184" fmla="*/ 1423113 w 7467600"/>
              <a:gd name="connsiteY184" fmla="*/ 3874565 h 6858000"/>
              <a:gd name="connsiteX185" fmla="*/ 1260565 w 7467600"/>
              <a:gd name="connsiteY185" fmla="*/ 4031982 h 6858000"/>
              <a:gd name="connsiteX186" fmla="*/ 901900 w 7467600"/>
              <a:gd name="connsiteY186" fmla="*/ 4421236 h 6858000"/>
              <a:gd name="connsiteX187" fmla="*/ 845044 w 7467600"/>
              <a:gd name="connsiteY187" fmla="*/ 4502436 h 6858000"/>
              <a:gd name="connsiteX188" fmla="*/ 685926 w 7467600"/>
              <a:gd name="connsiteY188" fmla="*/ 4703069 h 6858000"/>
              <a:gd name="connsiteX189" fmla="*/ 684248 w 7467600"/>
              <a:gd name="connsiteY189" fmla="*/ 4706721 h 6858000"/>
              <a:gd name="connsiteX190" fmla="*/ 1423113 w 7467600"/>
              <a:gd name="connsiteY190" fmla="*/ 3874565 h 6858000"/>
              <a:gd name="connsiteX191" fmla="*/ 3316479 w 7467600"/>
              <a:gd name="connsiteY191" fmla="*/ 3872136 h 6858000"/>
              <a:gd name="connsiteX192" fmla="*/ 3546806 w 7467600"/>
              <a:gd name="connsiteY192" fmla="*/ 4356139 h 6858000"/>
              <a:gd name="connsiteX193" fmla="*/ 3364433 w 7467600"/>
              <a:gd name="connsiteY193" fmla="*/ 3953121 h 6858000"/>
              <a:gd name="connsiteX194" fmla="*/ 3316479 w 7467600"/>
              <a:gd name="connsiteY194" fmla="*/ 3872136 h 6858000"/>
              <a:gd name="connsiteX195" fmla="*/ 3291335 w 7467600"/>
              <a:gd name="connsiteY195" fmla="*/ 3767420 h 6858000"/>
              <a:gd name="connsiteX196" fmla="*/ 3390805 w 7467600"/>
              <a:gd name="connsiteY196" fmla="*/ 3937163 h 6858000"/>
              <a:gd name="connsiteX197" fmla="*/ 3579062 w 7467600"/>
              <a:gd name="connsiteY197" fmla="*/ 4359040 h 6858000"/>
              <a:gd name="connsiteX198" fmla="*/ 3467355 w 7467600"/>
              <a:gd name="connsiteY198" fmla="*/ 3988130 h 6858000"/>
              <a:gd name="connsiteX199" fmla="*/ 3310753 w 7467600"/>
              <a:gd name="connsiteY199" fmla="*/ 3787140 h 6858000"/>
              <a:gd name="connsiteX200" fmla="*/ 3291335 w 7467600"/>
              <a:gd name="connsiteY200" fmla="*/ 3767420 h 6858000"/>
              <a:gd name="connsiteX201" fmla="*/ 1635889 w 7467600"/>
              <a:gd name="connsiteY201" fmla="*/ 3709494 h 6858000"/>
              <a:gd name="connsiteX202" fmla="*/ 1634800 w 7467600"/>
              <a:gd name="connsiteY202" fmla="*/ 3731111 h 6858000"/>
              <a:gd name="connsiteX203" fmla="*/ 1635889 w 7467600"/>
              <a:gd name="connsiteY203" fmla="*/ 3709494 h 6858000"/>
              <a:gd name="connsiteX204" fmla="*/ 1510397 w 7467600"/>
              <a:gd name="connsiteY204" fmla="*/ 3684705 h 6858000"/>
              <a:gd name="connsiteX205" fmla="*/ 1146550 w 7467600"/>
              <a:gd name="connsiteY205" fmla="*/ 3802012 h 6858000"/>
              <a:gd name="connsiteX206" fmla="*/ 698834 w 7467600"/>
              <a:gd name="connsiteY206" fmla="*/ 3952272 h 6858000"/>
              <a:gd name="connsiteX207" fmla="*/ 34256 w 7467600"/>
              <a:gd name="connsiteY207" fmla="*/ 4347603 h 6858000"/>
              <a:gd name="connsiteX208" fmla="*/ 527241 w 7467600"/>
              <a:gd name="connsiteY208" fmla="*/ 4065078 h 6858000"/>
              <a:gd name="connsiteX209" fmla="*/ 1510397 w 7467600"/>
              <a:gd name="connsiteY209" fmla="*/ 3684705 h 6858000"/>
              <a:gd name="connsiteX210" fmla="*/ 1313114 w 7467600"/>
              <a:gd name="connsiteY210" fmla="*/ 3655216 h 6858000"/>
              <a:gd name="connsiteX211" fmla="*/ 1109304 w 7467600"/>
              <a:gd name="connsiteY211" fmla="*/ 3669030 h 6858000"/>
              <a:gd name="connsiteX212" fmla="*/ 8129 w 7467600"/>
              <a:gd name="connsiteY212" fmla="*/ 4330519 h 6858000"/>
              <a:gd name="connsiteX213" fmla="*/ 687572 w 7467600"/>
              <a:gd name="connsiteY213" fmla="*/ 3925629 h 6858000"/>
              <a:gd name="connsiteX214" fmla="*/ 1138365 w 7467600"/>
              <a:gd name="connsiteY214" fmla="*/ 3774515 h 6858000"/>
              <a:gd name="connsiteX215" fmla="*/ 1505579 w 7467600"/>
              <a:gd name="connsiteY215" fmla="*/ 3655526 h 6858000"/>
              <a:gd name="connsiteX216" fmla="*/ 1313114 w 7467600"/>
              <a:gd name="connsiteY216" fmla="*/ 3655216 h 6858000"/>
              <a:gd name="connsiteX217" fmla="*/ 3655073 w 7467600"/>
              <a:gd name="connsiteY217" fmla="*/ 3650884 h 6858000"/>
              <a:gd name="connsiteX218" fmla="*/ 3989938 w 7467600"/>
              <a:gd name="connsiteY218" fmla="*/ 3991685 h 6858000"/>
              <a:gd name="connsiteX219" fmla="*/ 4393907 w 7467600"/>
              <a:gd name="connsiteY219" fmla="*/ 4261258 h 6858000"/>
              <a:gd name="connsiteX220" fmla="*/ 4648051 w 7467600"/>
              <a:gd name="connsiteY220" fmla="*/ 4374051 h 6858000"/>
              <a:gd name="connsiteX221" fmla="*/ 4383389 w 7467600"/>
              <a:gd name="connsiteY221" fmla="*/ 4184369 h 6858000"/>
              <a:gd name="connsiteX222" fmla="*/ 4165508 w 7467600"/>
              <a:gd name="connsiteY222" fmla="*/ 4035196 h 6858000"/>
              <a:gd name="connsiteX223" fmla="*/ 4068162 w 7467600"/>
              <a:gd name="connsiteY223" fmla="*/ 3953394 h 6858000"/>
              <a:gd name="connsiteX224" fmla="*/ 3981416 w 7467600"/>
              <a:gd name="connsiteY224" fmla="*/ 3880482 h 6858000"/>
              <a:gd name="connsiteX225" fmla="*/ 3800147 w 7467600"/>
              <a:gd name="connsiteY225" fmla="*/ 3749872 h 6858000"/>
              <a:gd name="connsiteX226" fmla="*/ 3655073 w 7467600"/>
              <a:gd name="connsiteY226" fmla="*/ 3650884 h 6858000"/>
              <a:gd name="connsiteX227" fmla="*/ 3670252 w 7467600"/>
              <a:gd name="connsiteY227" fmla="*/ 3622798 h 6858000"/>
              <a:gd name="connsiteX228" fmla="*/ 3817258 w 7467600"/>
              <a:gd name="connsiteY228" fmla="*/ 3723577 h 6858000"/>
              <a:gd name="connsiteX229" fmla="*/ 4000461 w 7467600"/>
              <a:gd name="connsiteY229" fmla="*/ 3855966 h 6858000"/>
              <a:gd name="connsiteX230" fmla="*/ 4088180 w 7467600"/>
              <a:gd name="connsiteY230" fmla="*/ 3929774 h 6858000"/>
              <a:gd name="connsiteX231" fmla="*/ 4184555 w 7467600"/>
              <a:gd name="connsiteY231" fmla="*/ 4010683 h 6858000"/>
              <a:gd name="connsiteX232" fmla="*/ 4399563 w 7467600"/>
              <a:gd name="connsiteY232" fmla="*/ 4158106 h 6858000"/>
              <a:gd name="connsiteX233" fmla="*/ 4684469 w 7467600"/>
              <a:gd name="connsiteY233" fmla="*/ 4364680 h 6858000"/>
              <a:gd name="connsiteX234" fmla="*/ 4690271 w 7467600"/>
              <a:gd name="connsiteY234" fmla="*/ 4370034 h 6858000"/>
              <a:gd name="connsiteX235" fmla="*/ 4136093 w 7467600"/>
              <a:gd name="connsiteY235" fmla="*/ 3858466 h 6858000"/>
              <a:gd name="connsiteX236" fmla="*/ 3670252 w 7467600"/>
              <a:gd name="connsiteY236" fmla="*/ 3622798 h 6858000"/>
              <a:gd name="connsiteX237" fmla="*/ 4440129 w 7467600"/>
              <a:gd name="connsiteY237" fmla="*/ 3448571 h 6858000"/>
              <a:gd name="connsiteX238" fmla="*/ 4856525 w 7467600"/>
              <a:gd name="connsiteY238" fmla="*/ 3915351 h 6858000"/>
              <a:gd name="connsiteX239" fmla="*/ 5059055 w 7467600"/>
              <a:gd name="connsiteY239" fmla="*/ 4108918 h 6858000"/>
              <a:gd name="connsiteX240" fmla="*/ 5290070 w 7467600"/>
              <a:gd name="connsiteY240" fmla="*/ 4263619 h 6858000"/>
              <a:gd name="connsiteX241" fmla="*/ 4834991 w 7467600"/>
              <a:gd name="connsiteY241" fmla="*/ 3830985 h 6858000"/>
              <a:gd name="connsiteX242" fmla="*/ 4440129 w 7467600"/>
              <a:gd name="connsiteY242" fmla="*/ 3448571 h 6858000"/>
              <a:gd name="connsiteX243" fmla="*/ 4441737 w 7467600"/>
              <a:gd name="connsiteY243" fmla="*/ 3399734 h 6858000"/>
              <a:gd name="connsiteX244" fmla="*/ 4431236 w 7467600"/>
              <a:gd name="connsiteY244" fmla="*/ 3400954 h 6858000"/>
              <a:gd name="connsiteX245" fmla="*/ 4557150 w 7467600"/>
              <a:gd name="connsiteY245" fmla="*/ 3510023 h 6858000"/>
              <a:gd name="connsiteX246" fmla="*/ 4856936 w 7467600"/>
              <a:gd name="connsiteY246" fmla="*/ 3809146 h 6858000"/>
              <a:gd name="connsiteX247" fmla="*/ 5111996 w 7467600"/>
              <a:gd name="connsiteY247" fmla="*/ 4065759 h 6858000"/>
              <a:gd name="connsiteX248" fmla="*/ 5388878 w 7467600"/>
              <a:gd name="connsiteY248" fmla="*/ 4300185 h 6858000"/>
              <a:gd name="connsiteX249" fmla="*/ 5425556 w 7467600"/>
              <a:gd name="connsiteY249" fmla="*/ 4308967 h 6858000"/>
              <a:gd name="connsiteX250" fmla="*/ 4943646 w 7467600"/>
              <a:gd name="connsiteY250" fmla="*/ 3822916 h 6858000"/>
              <a:gd name="connsiteX251" fmla="*/ 4594837 w 7467600"/>
              <a:gd name="connsiteY251" fmla="*/ 3532274 h 6858000"/>
              <a:gd name="connsiteX252" fmla="*/ 4441737 w 7467600"/>
              <a:gd name="connsiteY252" fmla="*/ 3399734 h 6858000"/>
              <a:gd name="connsiteX253" fmla="*/ 5425834 w 7467600"/>
              <a:gd name="connsiteY253" fmla="*/ 3162785 h 6858000"/>
              <a:gd name="connsiteX254" fmla="*/ 5401644 w 7467600"/>
              <a:gd name="connsiteY254" fmla="*/ 3617847 h 6858000"/>
              <a:gd name="connsiteX255" fmla="*/ 5467256 w 7467600"/>
              <a:gd name="connsiteY255" fmla="*/ 4175494 h 6858000"/>
              <a:gd name="connsiteX256" fmla="*/ 5448069 w 7467600"/>
              <a:gd name="connsiteY256" fmla="*/ 3567554 h 6858000"/>
              <a:gd name="connsiteX257" fmla="*/ 5425834 w 7467600"/>
              <a:gd name="connsiteY257" fmla="*/ 3162785 h 6858000"/>
              <a:gd name="connsiteX258" fmla="*/ 1318687 w 7467600"/>
              <a:gd name="connsiteY258" fmla="*/ 3113840 h 6858000"/>
              <a:gd name="connsiteX259" fmla="*/ 1066793 w 7467600"/>
              <a:gd name="connsiteY259" fmla="*/ 3212171 h 6858000"/>
              <a:gd name="connsiteX260" fmla="*/ 993319 w 7467600"/>
              <a:gd name="connsiteY260" fmla="*/ 3247648 h 6858000"/>
              <a:gd name="connsiteX261" fmla="*/ 853081 w 7467600"/>
              <a:gd name="connsiteY261" fmla="*/ 3312410 h 6858000"/>
              <a:gd name="connsiteX262" fmla="*/ 805957 w 7467600"/>
              <a:gd name="connsiteY262" fmla="*/ 3330443 h 6858000"/>
              <a:gd name="connsiteX263" fmla="*/ 1318687 w 7467600"/>
              <a:gd name="connsiteY263" fmla="*/ 3113840 h 6858000"/>
              <a:gd name="connsiteX264" fmla="*/ 5453702 w 7467600"/>
              <a:gd name="connsiteY264" fmla="*/ 3090882 h 6858000"/>
              <a:gd name="connsiteX265" fmla="*/ 5480135 w 7467600"/>
              <a:gd name="connsiteY265" fmla="*/ 3565802 h 6858000"/>
              <a:gd name="connsiteX266" fmla="*/ 5499023 w 7467600"/>
              <a:gd name="connsiteY266" fmla="*/ 4166310 h 6858000"/>
              <a:gd name="connsiteX267" fmla="*/ 5547022 w 7467600"/>
              <a:gd name="connsiteY267" fmla="*/ 3607838 h 6858000"/>
              <a:gd name="connsiteX268" fmla="*/ 5515964 w 7467600"/>
              <a:gd name="connsiteY268" fmla="*/ 3378541 h 6858000"/>
              <a:gd name="connsiteX269" fmla="*/ 5453702 w 7467600"/>
              <a:gd name="connsiteY269" fmla="*/ 3090882 h 6858000"/>
              <a:gd name="connsiteX270" fmla="*/ 1238695 w 7467600"/>
              <a:gd name="connsiteY270" fmla="*/ 3076820 h 6858000"/>
              <a:gd name="connsiteX271" fmla="*/ 716371 w 7467600"/>
              <a:gd name="connsiteY271" fmla="*/ 3293249 h 6858000"/>
              <a:gd name="connsiteX272" fmla="*/ 579522 w 7467600"/>
              <a:gd name="connsiteY272" fmla="*/ 3371759 h 6858000"/>
              <a:gd name="connsiteX273" fmla="*/ 600288 w 7467600"/>
              <a:gd name="connsiteY273" fmla="*/ 3365555 h 6858000"/>
              <a:gd name="connsiteX274" fmla="*/ 840692 w 7467600"/>
              <a:gd name="connsiteY274" fmla="*/ 3284921 h 6858000"/>
              <a:gd name="connsiteX275" fmla="*/ 979248 w 7467600"/>
              <a:gd name="connsiteY275" fmla="*/ 3221003 h 6858000"/>
              <a:gd name="connsiteX276" fmla="*/ 1053282 w 7467600"/>
              <a:gd name="connsiteY276" fmla="*/ 3185247 h 6858000"/>
              <a:gd name="connsiteX277" fmla="*/ 1320603 w 7467600"/>
              <a:gd name="connsiteY277" fmla="*/ 3081281 h 6858000"/>
              <a:gd name="connsiteX278" fmla="*/ 1238695 w 7467600"/>
              <a:gd name="connsiteY278" fmla="*/ 3076820 h 6858000"/>
              <a:gd name="connsiteX279" fmla="*/ 5425627 w 7467600"/>
              <a:gd name="connsiteY279" fmla="*/ 2954192 h 6858000"/>
              <a:gd name="connsiteX280" fmla="*/ 5470770 w 7467600"/>
              <a:gd name="connsiteY280" fmla="*/ 3005435 h 6858000"/>
              <a:gd name="connsiteX281" fmla="*/ 5519779 w 7467600"/>
              <a:gd name="connsiteY281" fmla="*/ 4359223 h 6858000"/>
              <a:gd name="connsiteX282" fmla="*/ 5520293 w 7467600"/>
              <a:gd name="connsiteY282" fmla="*/ 4360602 h 6858000"/>
              <a:gd name="connsiteX283" fmla="*/ 5767221 w 7467600"/>
              <a:gd name="connsiteY283" fmla="*/ 4665564 h 6858000"/>
              <a:gd name="connsiteX284" fmla="*/ 6937169 w 7467600"/>
              <a:gd name="connsiteY284" fmla="*/ 4815941 h 6858000"/>
              <a:gd name="connsiteX285" fmla="*/ 6953922 w 7467600"/>
              <a:gd name="connsiteY285" fmla="*/ 4890068 h 6858000"/>
              <a:gd name="connsiteX286" fmla="*/ 6071359 w 7467600"/>
              <a:gd name="connsiteY286" fmla="*/ 4770770 h 6858000"/>
              <a:gd name="connsiteX287" fmla="*/ 6038839 w 7467600"/>
              <a:gd name="connsiteY287" fmla="*/ 4764474 h 6858000"/>
              <a:gd name="connsiteX288" fmla="*/ 6038706 w 7467600"/>
              <a:gd name="connsiteY288" fmla="*/ 4763847 h 6858000"/>
              <a:gd name="connsiteX289" fmla="*/ 6037784 w 7467600"/>
              <a:gd name="connsiteY289" fmla="*/ 4764270 h 6858000"/>
              <a:gd name="connsiteX290" fmla="*/ 6038839 w 7467600"/>
              <a:gd name="connsiteY290" fmla="*/ 4764474 h 6858000"/>
              <a:gd name="connsiteX291" fmla="*/ 6040338 w 7467600"/>
              <a:gd name="connsiteY291" fmla="*/ 4771418 h 6858000"/>
              <a:gd name="connsiteX292" fmla="*/ 6024488 w 7467600"/>
              <a:gd name="connsiteY292" fmla="*/ 4809903 h 6858000"/>
              <a:gd name="connsiteX293" fmla="*/ 5599771 w 7467600"/>
              <a:gd name="connsiteY293" fmla="*/ 5509652 h 6858000"/>
              <a:gd name="connsiteX294" fmla="*/ 5548843 w 7467600"/>
              <a:gd name="connsiteY294" fmla="*/ 5563845 h 6858000"/>
              <a:gd name="connsiteX295" fmla="*/ 5940952 w 7467600"/>
              <a:gd name="connsiteY295" fmla="*/ 6250028 h 6858000"/>
              <a:gd name="connsiteX296" fmla="*/ 6043441 w 7467600"/>
              <a:gd name="connsiteY296" fmla="*/ 6665847 h 6858000"/>
              <a:gd name="connsiteX297" fmla="*/ 6093432 w 7467600"/>
              <a:gd name="connsiteY297" fmla="*/ 6858000 h 6858000"/>
              <a:gd name="connsiteX298" fmla="*/ 6034344 w 7467600"/>
              <a:gd name="connsiteY298" fmla="*/ 6858000 h 6858000"/>
              <a:gd name="connsiteX299" fmla="*/ 6026679 w 7467600"/>
              <a:gd name="connsiteY299" fmla="*/ 6836959 h 6858000"/>
              <a:gd name="connsiteX300" fmla="*/ 5800441 w 7467600"/>
              <a:gd name="connsiteY300" fmla="*/ 6335286 h 6858000"/>
              <a:gd name="connsiteX301" fmla="*/ 5526562 w 7467600"/>
              <a:gd name="connsiteY301" fmla="*/ 5705388 h 6858000"/>
              <a:gd name="connsiteX302" fmla="*/ 5519640 w 7467600"/>
              <a:gd name="connsiteY302" fmla="*/ 5683774 h 6858000"/>
              <a:gd name="connsiteX303" fmla="*/ 5844559 w 7467600"/>
              <a:gd name="connsiteY303" fmla="*/ 6553349 h 6858000"/>
              <a:gd name="connsiteX304" fmla="*/ 5975994 w 7467600"/>
              <a:gd name="connsiteY304" fmla="*/ 6858000 h 6858000"/>
              <a:gd name="connsiteX305" fmla="*/ 5898547 w 7467600"/>
              <a:gd name="connsiteY305" fmla="*/ 6858000 h 6858000"/>
              <a:gd name="connsiteX306" fmla="*/ 5682041 w 7467600"/>
              <a:gd name="connsiteY306" fmla="*/ 6355860 h 6858000"/>
              <a:gd name="connsiteX307" fmla="*/ 5461758 w 7467600"/>
              <a:gd name="connsiteY307" fmla="*/ 5820220 h 6858000"/>
              <a:gd name="connsiteX308" fmla="*/ 5237282 w 7467600"/>
              <a:gd name="connsiteY308" fmla="*/ 6579086 h 6858000"/>
              <a:gd name="connsiteX309" fmla="*/ 5115009 w 7467600"/>
              <a:gd name="connsiteY309" fmla="*/ 6858000 h 6858000"/>
              <a:gd name="connsiteX310" fmla="*/ 5028074 w 7467600"/>
              <a:gd name="connsiteY310" fmla="*/ 6858000 h 6858000"/>
              <a:gd name="connsiteX311" fmla="*/ 5079508 w 7467600"/>
              <a:gd name="connsiteY311" fmla="*/ 6749074 h 6858000"/>
              <a:gd name="connsiteX312" fmla="*/ 5371846 w 7467600"/>
              <a:gd name="connsiteY312" fmla="*/ 5924413 h 6858000"/>
              <a:gd name="connsiteX313" fmla="*/ 5270512 w 7467600"/>
              <a:gd name="connsiteY313" fmla="*/ 6138975 h 6858000"/>
              <a:gd name="connsiteX314" fmla="*/ 5062409 w 7467600"/>
              <a:gd name="connsiteY314" fmla="*/ 6653544 h 6858000"/>
              <a:gd name="connsiteX315" fmla="*/ 5036628 w 7467600"/>
              <a:gd name="connsiteY315" fmla="*/ 6754247 h 6858000"/>
              <a:gd name="connsiteX316" fmla="*/ 5009112 w 7467600"/>
              <a:gd name="connsiteY316" fmla="*/ 6858000 h 6858000"/>
              <a:gd name="connsiteX317" fmla="*/ 4976679 w 7467600"/>
              <a:gd name="connsiteY317" fmla="*/ 6858000 h 6858000"/>
              <a:gd name="connsiteX318" fmla="*/ 5006537 w 7467600"/>
              <a:gd name="connsiteY318" fmla="*/ 6747068 h 6858000"/>
              <a:gd name="connsiteX319" fmla="*/ 5032723 w 7467600"/>
              <a:gd name="connsiteY319" fmla="*/ 6644957 h 6858000"/>
              <a:gd name="connsiteX320" fmla="*/ 5242949 w 7467600"/>
              <a:gd name="connsiteY320" fmla="*/ 6125175 h 6858000"/>
              <a:gd name="connsiteX321" fmla="*/ 5286321 w 7467600"/>
              <a:gd name="connsiteY321" fmla="*/ 6033555 h 6858000"/>
              <a:gd name="connsiteX322" fmla="*/ 5008210 w 7467600"/>
              <a:gd name="connsiteY322" fmla="*/ 6649194 h 6858000"/>
              <a:gd name="connsiteX323" fmla="*/ 4986321 w 7467600"/>
              <a:gd name="connsiteY323" fmla="*/ 6765687 h 6858000"/>
              <a:gd name="connsiteX324" fmla="*/ 4973474 w 7467600"/>
              <a:gd name="connsiteY324" fmla="*/ 6858000 h 6858000"/>
              <a:gd name="connsiteX325" fmla="*/ 4907178 w 7467600"/>
              <a:gd name="connsiteY325" fmla="*/ 6858000 h 6858000"/>
              <a:gd name="connsiteX326" fmla="*/ 4910810 w 7467600"/>
              <a:gd name="connsiteY326" fmla="*/ 6829660 h 6858000"/>
              <a:gd name="connsiteX327" fmla="*/ 4987461 w 7467600"/>
              <a:gd name="connsiteY327" fmla="*/ 6432994 h 6858000"/>
              <a:gd name="connsiteX328" fmla="*/ 5179262 w 7467600"/>
              <a:gd name="connsiteY328" fmla="*/ 6035044 h 6858000"/>
              <a:gd name="connsiteX329" fmla="*/ 4689678 w 7467600"/>
              <a:gd name="connsiteY329" fmla="*/ 6440241 h 6858000"/>
              <a:gd name="connsiteX330" fmla="*/ 4477543 w 7467600"/>
              <a:gd name="connsiteY330" fmla="*/ 6674836 h 6858000"/>
              <a:gd name="connsiteX331" fmla="*/ 4329957 w 7467600"/>
              <a:gd name="connsiteY331" fmla="*/ 6858000 h 6858000"/>
              <a:gd name="connsiteX332" fmla="*/ 4218595 w 7467600"/>
              <a:gd name="connsiteY332" fmla="*/ 6858000 h 6858000"/>
              <a:gd name="connsiteX333" fmla="*/ 4368888 w 7467600"/>
              <a:gd name="connsiteY333" fmla="*/ 6668412 h 6858000"/>
              <a:gd name="connsiteX334" fmla="*/ 4563091 w 7467600"/>
              <a:gd name="connsiteY334" fmla="*/ 6442508 h 6858000"/>
              <a:gd name="connsiteX335" fmla="*/ 5387324 w 7467600"/>
              <a:gd name="connsiteY335" fmla="*/ 5705830 h 6858000"/>
              <a:gd name="connsiteX336" fmla="*/ 5073620 w 7467600"/>
              <a:gd name="connsiteY336" fmla="*/ 5955437 h 6858000"/>
              <a:gd name="connsiteX337" fmla="*/ 4689789 w 7467600"/>
              <a:gd name="connsiteY337" fmla="*/ 6268382 h 6858000"/>
              <a:gd name="connsiteX338" fmla="*/ 4418722 w 7467600"/>
              <a:gd name="connsiteY338" fmla="*/ 6570886 h 6858000"/>
              <a:gd name="connsiteX339" fmla="*/ 4214944 w 7467600"/>
              <a:gd name="connsiteY339" fmla="*/ 6858000 h 6858000"/>
              <a:gd name="connsiteX340" fmla="*/ 4177898 w 7467600"/>
              <a:gd name="connsiteY340" fmla="*/ 6858000 h 6858000"/>
              <a:gd name="connsiteX341" fmla="*/ 4391597 w 7467600"/>
              <a:gd name="connsiteY341" fmla="*/ 6556370 h 6858000"/>
              <a:gd name="connsiteX342" fmla="*/ 4668889 w 7467600"/>
              <a:gd name="connsiteY342" fmla="*/ 6246399 h 6858000"/>
              <a:gd name="connsiteX343" fmla="*/ 5055427 w 7467600"/>
              <a:gd name="connsiteY343" fmla="*/ 5931476 h 6858000"/>
              <a:gd name="connsiteX344" fmla="*/ 5371814 w 7467600"/>
              <a:gd name="connsiteY344" fmla="*/ 5678975 h 6858000"/>
              <a:gd name="connsiteX345" fmla="*/ 4987918 w 7467600"/>
              <a:gd name="connsiteY345" fmla="*/ 5838701 h 6858000"/>
              <a:gd name="connsiteX346" fmla="*/ 4317146 w 7467600"/>
              <a:gd name="connsiteY346" fmla="*/ 6587716 h 6858000"/>
              <a:gd name="connsiteX347" fmla="*/ 4171627 w 7467600"/>
              <a:gd name="connsiteY347" fmla="*/ 6858000 h 6858000"/>
              <a:gd name="connsiteX348" fmla="*/ 4081585 w 7467600"/>
              <a:gd name="connsiteY348" fmla="*/ 6858000 h 6858000"/>
              <a:gd name="connsiteX349" fmla="*/ 4238603 w 7467600"/>
              <a:gd name="connsiteY349" fmla="*/ 6559341 h 6858000"/>
              <a:gd name="connsiteX350" fmla="*/ 4778333 w 7467600"/>
              <a:gd name="connsiteY350" fmla="*/ 5873626 h 6858000"/>
              <a:gd name="connsiteX351" fmla="*/ 5414185 w 7467600"/>
              <a:gd name="connsiteY351" fmla="*/ 5573882 h 6858000"/>
              <a:gd name="connsiteX352" fmla="*/ 5959648 w 7467600"/>
              <a:gd name="connsiteY352" fmla="*/ 4760797 h 6858000"/>
              <a:gd name="connsiteX353" fmla="*/ 5355019 w 7467600"/>
              <a:gd name="connsiteY353" fmla="*/ 4734672 h 6858000"/>
              <a:gd name="connsiteX354" fmla="*/ 5083565 w 7467600"/>
              <a:gd name="connsiteY354" fmla="*/ 5179121 h 6858000"/>
              <a:gd name="connsiteX355" fmla="*/ 4713577 w 7467600"/>
              <a:gd name="connsiteY355" fmla="*/ 5616803 h 6858000"/>
              <a:gd name="connsiteX356" fmla="*/ 3989559 w 7467600"/>
              <a:gd name="connsiteY356" fmla="*/ 6145945 h 6858000"/>
              <a:gd name="connsiteX357" fmla="*/ 3939824 w 7467600"/>
              <a:gd name="connsiteY357" fmla="*/ 6066900 h 6858000"/>
              <a:gd name="connsiteX358" fmla="*/ 4584537 w 7467600"/>
              <a:gd name="connsiteY358" fmla="*/ 5324826 h 6858000"/>
              <a:gd name="connsiteX359" fmla="*/ 5037105 w 7467600"/>
              <a:gd name="connsiteY359" fmla="*/ 5088765 h 6858000"/>
              <a:gd name="connsiteX360" fmla="*/ 5039930 w 7467600"/>
              <a:gd name="connsiteY360" fmla="*/ 5089585 h 6858000"/>
              <a:gd name="connsiteX361" fmla="*/ 5263764 w 7467600"/>
              <a:gd name="connsiteY361" fmla="*/ 4735525 h 6858000"/>
              <a:gd name="connsiteX362" fmla="*/ 4086300 w 7467600"/>
              <a:gd name="connsiteY362" fmla="*/ 4884599 h 6858000"/>
              <a:gd name="connsiteX363" fmla="*/ 4085485 w 7467600"/>
              <a:gd name="connsiteY363" fmla="*/ 4899070 h 6858000"/>
              <a:gd name="connsiteX364" fmla="*/ 3871915 w 7467600"/>
              <a:gd name="connsiteY364" fmla="*/ 5253645 h 6858000"/>
              <a:gd name="connsiteX365" fmla="*/ 3799374 w 7467600"/>
              <a:gd name="connsiteY365" fmla="*/ 5466127 h 6858000"/>
              <a:gd name="connsiteX366" fmla="*/ 3498850 w 7467600"/>
              <a:gd name="connsiteY366" fmla="*/ 6661888 h 6858000"/>
              <a:gd name="connsiteX367" fmla="*/ 3399216 w 7467600"/>
              <a:gd name="connsiteY367" fmla="*/ 6858000 h 6858000"/>
              <a:gd name="connsiteX368" fmla="*/ 3303688 w 7467600"/>
              <a:gd name="connsiteY368" fmla="*/ 6858000 h 6858000"/>
              <a:gd name="connsiteX369" fmla="*/ 3391774 w 7467600"/>
              <a:gd name="connsiteY369" fmla="*/ 6697181 h 6858000"/>
              <a:gd name="connsiteX370" fmla="*/ 3735540 w 7467600"/>
              <a:gd name="connsiteY370" fmla="*/ 5546923 h 6858000"/>
              <a:gd name="connsiteX371" fmla="*/ 3729438 w 7467600"/>
              <a:gd name="connsiteY371" fmla="*/ 5569058 h 6858000"/>
              <a:gd name="connsiteX372" fmla="*/ 3707782 w 7467600"/>
              <a:gd name="connsiteY372" fmla="*/ 5644908 h 6858000"/>
              <a:gd name="connsiteX373" fmla="*/ 3583827 w 7467600"/>
              <a:gd name="connsiteY373" fmla="*/ 6039215 h 6858000"/>
              <a:gd name="connsiteX374" fmla="*/ 3547861 w 7467600"/>
              <a:gd name="connsiteY374" fmla="*/ 6129609 h 6858000"/>
              <a:gd name="connsiteX375" fmla="*/ 3490905 w 7467600"/>
              <a:gd name="connsiteY375" fmla="*/ 6277660 h 6858000"/>
              <a:gd name="connsiteX376" fmla="*/ 3455859 w 7467600"/>
              <a:gd name="connsiteY376" fmla="*/ 6391301 h 6858000"/>
              <a:gd name="connsiteX377" fmla="*/ 3429112 w 7467600"/>
              <a:gd name="connsiteY377" fmla="*/ 6479469 h 6858000"/>
              <a:gd name="connsiteX378" fmla="*/ 3304862 w 7467600"/>
              <a:gd name="connsiteY378" fmla="*/ 6796476 h 6858000"/>
              <a:gd name="connsiteX379" fmla="*/ 3276071 w 7467600"/>
              <a:gd name="connsiteY379" fmla="*/ 6858000 h 6858000"/>
              <a:gd name="connsiteX380" fmla="*/ 3240805 w 7467600"/>
              <a:gd name="connsiteY380" fmla="*/ 6858000 h 6858000"/>
              <a:gd name="connsiteX381" fmla="*/ 3275917 w 7467600"/>
              <a:gd name="connsiteY381" fmla="*/ 6783192 h 6858000"/>
              <a:gd name="connsiteX382" fmla="*/ 3399358 w 7467600"/>
              <a:gd name="connsiteY382" fmla="*/ 6469011 h 6858000"/>
              <a:gd name="connsiteX383" fmla="*/ 3425650 w 7467600"/>
              <a:gd name="connsiteY383" fmla="*/ 6381333 h 6858000"/>
              <a:gd name="connsiteX384" fmla="*/ 3460661 w 7467600"/>
              <a:gd name="connsiteY384" fmla="*/ 6266763 h 6858000"/>
              <a:gd name="connsiteX385" fmla="*/ 3518021 w 7467600"/>
              <a:gd name="connsiteY385" fmla="*/ 6117298 h 6858000"/>
              <a:gd name="connsiteX386" fmla="*/ 3554035 w 7467600"/>
              <a:gd name="connsiteY386" fmla="*/ 6027832 h 6858000"/>
              <a:gd name="connsiteX387" fmla="*/ 3677174 w 7467600"/>
              <a:gd name="connsiteY387" fmla="*/ 5636351 h 6858000"/>
              <a:gd name="connsiteX388" fmla="*/ 3698819 w 7467600"/>
              <a:gd name="connsiteY388" fmla="*/ 5560503 h 6858000"/>
              <a:gd name="connsiteX389" fmla="*/ 3702094 w 7467600"/>
              <a:gd name="connsiteY389" fmla="*/ 5549194 h 6858000"/>
              <a:gd name="connsiteX390" fmla="*/ 3398355 w 7467600"/>
              <a:gd name="connsiteY390" fmla="*/ 6094603 h 6858000"/>
              <a:gd name="connsiteX391" fmla="*/ 3193941 w 7467600"/>
              <a:gd name="connsiteY391" fmla="*/ 6798775 h 6858000"/>
              <a:gd name="connsiteX392" fmla="*/ 3184140 w 7467600"/>
              <a:gd name="connsiteY392" fmla="*/ 6858000 h 6858000"/>
              <a:gd name="connsiteX393" fmla="*/ 3099978 w 7467600"/>
              <a:gd name="connsiteY393" fmla="*/ 6858000 h 6858000"/>
              <a:gd name="connsiteX394" fmla="*/ 3101556 w 7467600"/>
              <a:gd name="connsiteY394" fmla="*/ 6843337 h 6858000"/>
              <a:gd name="connsiteX395" fmla="*/ 3370162 w 7467600"/>
              <a:gd name="connsiteY395" fmla="*/ 5785550 h 6858000"/>
              <a:gd name="connsiteX396" fmla="*/ 3746477 w 7467600"/>
              <a:gd name="connsiteY396" fmla="*/ 5377889 h 6858000"/>
              <a:gd name="connsiteX397" fmla="*/ 3863399 w 7467600"/>
              <a:gd name="connsiteY397" fmla="*/ 5087257 h 6858000"/>
              <a:gd name="connsiteX398" fmla="*/ 3968712 w 7467600"/>
              <a:gd name="connsiteY398" fmla="*/ 4913989 h 6858000"/>
              <a:gd name="connsiteX399" fmla="*/ 2792390 w 7467600"/>
              <a:gd name="connsiteY399" fmla="*/ 5382974 h 6858000"/>
              <a:gd name="connsiteX400" fmla="*/ 2714982 w 7467600"/>
              <a:gd name="connsiteY400" fmla="*/ 5427051 h 6858000"/>
              <a:gd name="connsiteX401" fmla="*/ 2813361 w 7467600"/>
              <a:gd name="connsiteY401" fmla="*/ 6023912 h 6858000"/>
              <a:gd name="connsiteX402" fmla="*/ 2688430 w 7467600"/>
              <a:gd name="connsiteY402" fmla="*/ 6801564 h 6858000"/>
              <a:gd name="connsiteX403" fmla="*/ 2629626 w 7467600"/>
              <a:gd name="connsiteY403" fmla="*/ 6763394 h 6858000"/>
              <a:gd name="connsiteX404" fmla="*/ 2565328 w 7467600"/>
              <a:gd name="connsiteY404" fmla="*/ 5516399 h 6858000"/>
              <a:gd name="connsiteX405" fmla="*/ 1922999 w 7467600"/>
              <a:gd name="connsiteY405" fmla="*/ 5980343 h 6858000"/>
              <a:gd name="connsiteX406" fmla="*/ 1950261 w 7467600"/>
              <a:gd name="connsiteY406" fmla="*/ 6405858 h 6858000"/>
              <a:gd name="connsiteX407" fmla="*/ 2365554 w 7467600"/>
              <a:gd name="connsiteY407" fmla="*/ 6759107 h 6858000"/>
              <a:gd name="connsiteX408" fmla="*/ 2424142 w 7467600"/>
              <a:gd name="connsiteY408" fmla="*/ 6858000 h 6858000"/>
              <a:gd name="connsiteX409" fmla="*/ 2395994 w 7467600"/>
              <a:gd name="connsiteY409" fmla="*/ 6858000 h 6858000"/>
              <a:gd name="connsiteX410" fmla="*/ 2392863 w 7467600"/>
              <a:gd name="connsiteY410" fmla="*/ 6852964 h 6858000"/>
              <a:gd name="connsiteX411" fmla="*/ 2017589 w 7467600"/>
              <a:gd name="connsiteY411" fmla="*/ 6493982 h 6858000"/>
              <a:gd name="connsiteX412" fmla="*/ 2147336 w 7467600"/>
              <a:gd name="connsiteY412" fmla="*/ 6594052 h 6858000"/>
              <a:gd name="connsiteX413" fmla="*/ 2207047 w 7467600"/>
              <a:gd name="connsiteY413" fmla="*/ 6654540 h 6858000"/>
              <a:gd name="connsiteX414" fmla="*/ 2299106 w 7467600"/>
              <a:gd name="connsiteY414" fmla="*/ 6778931 h 6858000"/>
              <a:gd name="connsiteX415" fmla="*/ 2314430 w 7467600"/>
              <a:gd name="connsiteY415" fmla="*/ 6801144 h 6858000"/>
              <a:gd name="connsiteX416" fmla="*/ 2352406 w 7467600"/>
              <a:gd name="connsiteY416" fmla="*/ 6858000 h 6858000"/>
              <a:gd name="connsiteX417" fmla="*/ 2314492 w 7467600"/>
              <a:gd name="connsiteY417" fmla="*/ 6858000 h 6858000"/>
              <a:gd name="connsiteX418" fmla="*/ 2288095 w 7467600"/>
              <a:gd name="connsiteY418" fmla="*/ 6818030 h 6858000"/>
              <a:gd name="connsiteX419" fmla="*/ 2272768 w 7467600"/>
              <a:gd name="connsiteY419" fmla="*/ 6795822 h 6858000"/>
              <a:gd name="connsiteX420" fmla="*/ 2182715 w 7467600"/>
              <a:gd name="connsiteY420" fmla="*/ 6675071 h 6858000"/>
              <a:gd name="connsiteX421" fmla="*/ 2032061 w 7467600"/>
              <a:gd name="connsiteY421" fmla="*/ 6541380 h 6858000"/>
              <a:gd name="connsiteX422" fmla="*/ 2257220 w 7467600"/>
              <a:gd name="connsiteY422" fmla="*/ 6826257 h 6858000"/>
              <a:gd name="connsiteX423" fmla="*/ 2281324 w 7467600"/>
              <a:gd name="connsiteY423" fmla="*/ 6858000 h 6858000"/>
              <a:gd name="connsiteX424" fmla="*/ 2242860 w 7467600"/>
              <a:gd name="connsiteY424" fmla="*/ 6858000 h 6858000"/>
              <a:gd name="connsiteX425" fmla="*/ 2232818 w 7467600"/>
              <a:gd name="connsiteY425" fmla="*/ 6844926 h 6858000"/>
              <a:gd name="connsiteX426" fmla="*/ 1990172 w 7467600"/>
              <a:gd name="connsiteY426" fmla="*/ 6542121 h 6858000"/>
              <a:gd name="connsiteX427" fmla="*/ 2124090 w 7467600"/>
              <a:gd name="connsiteY427" fmla="*/ 6761017 h 6858000"/>
              <a:gd name="connsiteX428" fmla="*/ 2200380 w 7467600"/>
              <a:gd name="connsiteY428" fmla="*/ 6858000 h 6858000"/>
              <a:gd name="connsiteX429" fmla="*/ 2147507 w 7467600"/>
              <a:gd name="connsiteY429" fmla="*/ 6858000 h 6858000"/>
              <a:gd name="connsiteX430" fmla="*/ 2070668 w 7467600"/>
              <a:gd name="connsiteY430" fmla="*/ 6761520 h 6858000"/>
              <a:gd name="connsiteX431" fmla="*/ 1975142 w 7467600"/>
              <a:gd name="connsiteY431" fmla="*/ 6585570 h 6858000"/>
              <a:gd name="connsiteX432" fmla="*/ 2050035 w 7467600"/>
              <a:gd name="connsiteY432" fmla="*/ 6813345 h 6858000"/>
              <a:gd name="connsiteX433" fmla="*/ 2063025 w 7467600"/>
              <a:gd name="connsiteY433" fmla="*/ 6858000 h 6858000"/>
              <a:gd name="connsiteX434" fmla="*/ 2021675 w 7467600"/>
              <a:gd name="connsiteY434" fmla="*/ 6858000 h 6858000"/>
              <a:gd name="connsiteX435" fmla="*/ 2019308 w 7467600"/>
              <a:gd name="connsiteY435" fmla="*/ 6847118 h 6858000"/>
              <a:gd name="connsiteX436" fmla="*/ 1938835 w 7467600"/>
              <a:gd name="connsiteY436" fmla="*/ 6551160 h 6858000"/>
              <a:gd name="connsiteX437" fmla="*/ 1953230 w 7467600"/>
              <a:gd name="connsiteY437" fmla="*/ 6759699 h 6858000"/>
              <a:gd name="connsiteX438" fmla="*/ 1956763 w 7467600"/>
              <a:gd name="connsiteY438" fmla="*/ 6778191 h 6858000"/>
              <a:gd name="connsiteX439" fmla="*/ 1967925 w 7467600"/>
              <a:gd name="connsiteY439" fmla="*/ 6858000 h 6858000"/>
              <a:gd name="connsiteX440" fmla="*/ 1936622 w 7467600"/>
              <a:gd name="connsiteY440" fmla="*/ 6858000 h 6858000"/>
              <a:gd name="connsiteX441" fmla="*/ 1926261 w 7467600"/>
              <a:gd name="connsiteY441" fmla="*/ 6784064 h 6858000"/>
              <a:gd name="connsiteX442" fmla="*/ 1922724 w 7467600"/>
              <a:gd name="connsiteY442" fmla="*/ 6765577 h 6858000"/>
              <a:gd name="connsiteX443" fmla="*/ 1904650 w 7467600"/>
              <a:gd name="connsiteY443" fmla="*/ 6639616 h 6858000"/>
              <a:gd name="connsiteX444" fmla="*/ 1885273 w 7467600"/>
              <a:gd name="connsiteY444" fmla="*/ 6858000 h 6858000"/>
              <a:gd name="connsiteX445" fmla="*/ 1854363 w 7467600"/>
              <a:gd name="connsiteY445" fmla="*/ 6858000 h 6858000"/>
              <a:gd name="connsiteX446" fmla="*/ 1880391 w 7467600"/>
              <a:gd name="connsiteY446" fmla="*/ 6603796 h 6858000"/>
              <a:gd name="connsiteX447" fmla="*/ 1818273 w 7467600"/>
              <a:gd name="connsiteY447" fmla="*/ 6715729 h 6858000"/>
              <a:gd name="connsiteX448" fmla="*/ 1794691 w 7467600"/>
              <a:gd name="connsiteY448" fmla="*/ 6843239 h 6858000"/>
              <a:gd name="connsiteX449" fmla="*/ 1794914 w 7467600"/>
              <a:gd name="connsiteY449" fmla="*/ 6858000 h 6858000"/>
              <a:gd name="connsiteX450" fmla="*/ 1746128 w 7467600"/>
              <a:gd name="connsiteY450" fmla="*/ 6858000 h 6858000"/>
              <a:gd name="connsiteX451" fmla="*/ 1753934 w 7467600"/>
              <a:gd name="connsiteY451" fmla="*/ 6724796 h 6858000"/>
              <a:gd name="connsiteX452" fmla="*/ 1792053 w 7467600"/>
              <a:gd name="connsiteY452" fmla="*/ 6572396 h 6858000"/>
              <a:gd name="connsiteX453" fmla="*/ 1862248 w 7467600"/>
              <a:gd name="connsiteY453" fmla="*/ 6266397 h 6858000"/>
              <a:gd name="connsiteX454" fmla="*/ 1862250 w 7467600"/>
              <a:gd name="connsiteY454" fmla="*/ 6033531 h 6858000"/>
              <a:gd name="connsiteX455" fmla="*/ 1211999 w 7467600"/>
              <a:gd name="connsiteY455" fmla="*/ 6683610 h 6858000"/>
              <a:gd name="connsiteX456" fmla="*/ 1213266 w 7467600"/>
              <a:gd name="connsiteY456" fmla="*/ 6691947 h 6858000"/>
              <a:gd name="connsiteX457" fmla="*/ 1203370 w 7467600"/>
              <a:gd name="connsiteY457" fmla="*/ 6850676 h 6858000"/>
              <a:gd name="connsiteX458" fmla="*/ 1203671 w 7467600"/>
              <a:gd name="connsiteY458" fmla="*/ 6858000 h 6858000"/>
              <a:gd name="connsiteX459" fmla="*/ 1143180 w 7467600"/>
              <a:gd name="connsiteY459" fmla="*/ 6858000 h 6858000"/>
              <a:gd name="connsiteX460" fmla="*/ 1142176 w 7467600"/>
              <a:gd name="connsiteY460" fmla="*/ 6766045 h 6858000"/>
              <a:gd name="connsiteX461" fmla="*/ 1067484 w 7467600"/>
              <a:gd name="connsiteY461" fmla="*/ 6858000 h 6858000"/>
              <a:gd name="connsiteX462" fmla="*/ 953928 w 7467600"/>
              <a:gd name="connsiteY462" fmla="*/ 6858000 h 6858000"/>
              <a:gd name="connsiteX463" fmla="*/ 959715 w 7467600"/>
              <a:gd name="connsiteY463" fmla="*/ 6850185 h 6858000"/>
              <a:gd name="connsiteX464" fmla="*/ 1483788 w 7467600"/>
              <a:gd name="connsiteY464" fmla="*/ 6259174 h 6858000"/>
              <a:gd name="connsiteX465" fmla="*/ 1100671 w 7467600"/>
              <a:gd name="connsiteY465" fmla="*/ 6252137 h 6858000"/>
              <a:gd name="connsiteX466" fmla="*/ 1090144 w 7467600"/>
              <a:gd name="connsiteY466" fmla="*/ 6256748 h 6858000"/>
              <a:gd name="connsiteX467" fmla="*/ 1095872 w 7467600"/>
              <a:gd name="connsiteY467" fmla="*/ 6271892 h 6858000"/>
              <a:gd name="connsiteX468" fmla="*/ 262785 w 7467600"/>
              <a:gd name="connsiteY468" fmla="*/ 6845450 h 6858000"/>
              <a:gd name="connsiteX469" fmla="*/ 209968 w 7467600"/>
              <a:gd name="connsiteY469" fmla="*/ 6770713 h 6858000"/>
              <a:gd name="connsiteX470" fmla="*/ 873460 w 7467600"/>
              <a:gd name="connsiteY470" fmla="*/ 6253768 h 6858000"/>
              <a:gd name="connsiteX471" fmla="*/ 192686 w 7467600"/>
              <a:gd name="connsiteY471" fmla="*/ 5849257 h 6858000"/>
              <a:gd name="connsiteX472" fmla="*/ 4696 w 7467600"/>
              <a:gd name="connsiteY472" fmla="*/ 5697668 h 6858000"/>
              <a:gd name="connsiteX473" fmla="*/ 0 w 7467600"/>
              <a:gd name="connsiteY473" fmla="*/ 5689984 h 6858000"/>
              <a:gd name="connsiteX474" fmla="*/ 0 w 7467600"/>
              <a:gd name="connsiteY474" fmla="*/ 5513472 h 6858000"/>
              <a:gd name="connsiteX475" fmla="*/ 174101 w 7467600"/>
              <a:gd name="connsiteY475" fmla="*/ 5620277 h 6858000"/>
              <a:gd name="connsiteX476" fmla="*/ 891800 w 7467600"/>
              <a:gd name="connsiteY476" fmla="*/ 6036935 h 6858000"/>
              <a:gd name="connsiteX477" fmla="*/ 1072219 w 7467600"/>
              <a:gd name="connsiteY477" fmla="*/ 6169443 h 6858000"/>
              <a:gd name="connsiteX478" fmla="*/ 1074117 w 7467600"/>
              <a:gd name="connsiteY478" fmla="*/ 6170301 h 6858000"/>
              <a:gd name="connsiteX479" fmla="*/ 1083114 w 7467600"/>
              <a:gd name="connsiteY479" fmla="*/ 6174131 h 6858000"/>
              <a:gd name="connsiteX480" fmla="*/ 1543010 w 7467600"/>
              <a:gd name="connsiteY480" fmla="*/ 6191140 h 6858000"/>
              <a:gd name="connsiteX481" fmla="*/ 1551080 w 7467600"/>
              <a:gd name="connsiteY481" fmla="*/ 6195006 h 6858000"/>
              <a:gd name="connsiteX482" fmla="*/ 2345443 w 7467600"/>
              <a:gd name="connsiteY482" fmla="*/ 5549882 h 6858000"/>
              <a:gd name="connsiteX483" fmla="*/ 1721499 w 7467600"/>
              <a:gd name="connsiteY483" fmla="*/ 5599969 h 6858000"/>
              <a:gd name="connsiteX484" fmla="*/ 767716 w 7467600"/>
              <a:gd name="connsiteY484" fmla="*/ 5472768 h 6858000"/>
              <a:gd name="connsiteX485" fmla="*/ 722147 w 7467600"/>
              <a:gd name="connsiteY485" fmla="*/ 5393091 h 6858000"/>
              <a:gd name="connsiteX486" fmla="*/ 1485552 w 7467600"/>
              <a:gd name="connsiteY486" fmla="*/ 5313202 h 6858000"/>
              <a:gd name="connsiteX487" fmla="*/ 2143004 w 7467600"/>
              <a:gd name="connsiteY487" fmla="*/ 5402420 h 6858000"/>
              <a:gd name="connsiteX488" fmla="*/ 1933391 w 7467600"/>
              <a:gd name="connsiteY488" fmla="*/ 5156971 h 6858000"/>
              <a:gd name="connsiteX489" fmla="*/ 1827118 w 7467600"/>
              <a:gd name="connsiteY489" fmla="*/ 4968410 h 6858000"/>
              <a:gd name="connsiteX490" fmla="*/ 1837349 w 7467600"/>
              <a:gd name="connsiteY490" fmla="*/ 4956357 h 6858000"/>
              <a:gd name="connsiteX491" fmla="*/ 2162835 w 7467600"/>
              <a:gd name="connsiteY491" fmla="*/ 5187853 h 6858000"/>
              <a:gd name="connsiteX492" fmla="*/ 2257167 w 7467600"/>
              <a:gd name="connsiteY492" fmla="*/ 5462123 h 6858000"/>
              <a:gd name="connsiteX493" fmla="*/ 2261598 w 7467600"/>
              <a:gd name="connsiteY493" fmla="*/ 5467998 h 6858000"/>
              <a:gd name="connsiteX494" fmla="*/ 2437177 w 7467600"/>
              <a:gd name="connsiteY494" fmla="*/ 5479608 h 6858000"/>
              <a:gd name="connsiteX495" fmla="*/ 2445247 w 7467600"/>
              <a:gd name="connsiteY495" fmla="*/ 5483476 h 6858000"/>
              <a:gd name="connsiteX496" fmla="*/ 2743626 w 7467600"/>
              <a:gd name="connsiteY496" fmla="*/ 5304819 h 6858000"/>
              <a:gd name="connsiteX497" fmla="*/ 3048102 w 7467600"/>
              <a:gd name="connsiteY497" fmla="*/ 5150595 h 6858000"/>
              <a:gd name="connsiteX498" fmla="*/ 1799414 w 7467600"/>
              <a:gd name="connsiteY498" fmla="*/ 4694732 h 6858000"/>
              <a:gd name="connsiteX499" fmla="*/ 1771735 w 7467600"/>
              <a:gd name="connsiteY499" fmla="*/ 4619929 h 6858000"/>
              <a:gd name="connsiteX500" fmla="*/ 3104273 w 7467600"/>
              <a:gd name="connsiteY500" fmla="*/ 5076159 h 6858000"/>
              <a:gd name="connsiteX501" fmla="*/ 3113245 w 7467600"/>
              <a:gd name="connsiteY501" fmla="*/ 5090705 h 6858000"/>
              <a:gd name="connsiteX502" fmla="*/ 3126294 w 7467600"/>
              <a:gd name="connsiteY502" fmla="*/ 5114400 h 6858000"/>
              <a:gd name="connsiteX503" fmla="*/ 3937433 w 7467600"/>
              <a:gd name="connsiteY503" fmla="*/ 4830473 h 6858000"/>
              <a:gd name="connsiteX504" fmla="*/ 3590475 w 7467600"/>
              <a:gd name="connsiteY504" fmla="*/ 4597974 h 6858000"/>
              <a:gd name="connsiteX505" fmla="*/ 3100264 w 7467600"/>
              <a:gd name="connsiteY505" fmla="*/ 4579845 h 6858000"/>
              <a:gd name="connsiteX506" fmla="*/ 2183576 w 7467600"/>
              <a:gd name="connsiteY506" fmla="*/ 4227150 h 6858000"/>
              <a:gd name="connsiteX507" fmla="*/ 2151029 w 7467600"/>
              <a:gd name="connsiteY507" fmla="*/ 4146947 h 6858000"/>
              <a:gd name="connsiteX508" fmla="*/ 3563434 w 7467600"/>
              <a:gd name="connsiteY508" fmla="*/ 4469115 h 6858000"/>
              <a:gd name="connsiteX509" fmla="*/ 3177952 w 7467600"/>
              <a:gd name="connsiteY509" fmla="*/ 3657386 h 6858000"/>
              <a:gd name="connsiteX510" fmla="*/ 3189263 w 7467600"/>
              <a:gd name="connsiteY510" fmla="*/ 3625726 h 6858000"/>
              <a:gd name="connsiteX511" fmla="*/ 3560912 w 7467600"/>
              <a:gd name="connsiteY511" fmla="*/ 4079863 h 6858000"/>
              <a:gd name="connsiteX512" fmla="*/ 3626636 w 7467600"/>
              <a:gd name="connsiteY512" fmla="*/ 4512230 h 6858000"/>
              <a:gd name="connsiteX513" fmla="*/ 3653088 w 7467600"/>
              <a:gd name="connsiteY513" fmla="*/ 4521417 h 6858000"/>
              <a:gd name="connsiteX514" fmla="*/ 3988128 w 7467600"/>
              <a:gd name="connsiteY514" fmla="*/ 4817267 h 6858000"/>
              <a:gd name="connsiteX515" fmla="*/ 4830582 w 7467600"/>
              <a:gd name="connsiteY515" fmla="*/ 4676000 h 6858000"/>
              <a:gd name="connsiteX516" fmla="*/ 4830100 w 7467600"/>
              <a:gd name="connsiteY516" fmla="*/ 4675554 h 6858000"/>
              <a:gd name="connsiteX517" fmla="*/ 4036318 w 7467600"/>
              <a:gd name="connsiteY517" fmla="*/ 4147013 h 6858000"/>
              <a:gd name="connsiteX518" fmla="*/ 3432098 w 7467600"/>
              <a:gd name="connsiteY518" fmla="*/ 3537312 h 6858000"/>
              <a:gd name="connsiteX519" fmla="*/ 3446761 w 7467600"/>
              <a:gd name="connsiteY519" fmla="*/ 3461278 h 6858000"/>
              <a:gd name="connsiteX520" fmla="*/ 4419733 w 7467600"/>
              <a:gd name="connsiteY520" fmla="*/ 3963555 h 6858000"/>
              <a:gd name="connsiteX521" fmla="*/ 4781371 w 7467600"/>
              <a:gd name="connsiteY521" fmla="*/ 4458604 h 6858000"/>
              <a:gd name="connsiteX522" fmla="*/ 4780440 w 7467600"/>
              <a:gd name="connsiteY522" fmla="*/ 4470290 h 6858000"/>
              <a:gd name="connsiteX523" fmla="*/ 4898954 w 7467600"/>
              <a:gd name="connsiteY523" fmla="*/ 4662092 h 6858000"/>
              <a:gd name="connsiteX524" fmla="*/ 4900699 w 7467600"/>
              <a:gd name="connsiteY524" fmla="*/ 4670867 h 6858000"/>
              <a:gd name="connsiteX525" fmla="*/ 5714511 w 7467600"/>
              <a:gd name="connsiteY525" fmla="*/ 4663483 h 6858000"/>
              <a:gd name="connsiteX526" fmla="*/ 5464793 w 7467600"/>
              <a:gd name="connsiteY526" fmla="*/ 4393556 h 6858000"/>
              <a:gd name="connsiteX527" fmla="*/ 5461897 w 7467600"/>
              <a:gd name="connsiteY527" fmla="*/ 4390879 h 6858000"/>
              <a:gd name="connsiteX528" fmla="*/ 4294126 w 7467600"/>
              <a:gd name="connsiteY528" fmla="*/ 3303048 h 6858000"/>
              <a:gd name="connsiteX529" fmla="*/ 4305321 w 7467600"/>
              <a:gd name="connsiteY529" fmla="*/ 3256953 h 6858000"/>
              <a:gd name="connsiteX530" fmla="*/ 4949299 w 7467600"/>
              <a:gd name="connsiteY530" fmla="*/ 3766336 h 6858000"/>
              <a:gd name="connsiteX531" fmla="*/ 5291452 w 7467600"/>
              <a:gd name="connsiteY531" fmla="*/ 4076801 h 6858000"/>
              <a:gd name="connsiteX532" fmla="*/ 5434998 w 7467600"/>
              <a:gd name="connsiteY532" fmla="*/ 4254100 h 6858000"/>
              <a:gd name="connsiteX533" fmla="*/ 5351015 w 7467600"/>
              <a:gd name="connsiteY533" fmla="*/ 3760989 h 6858000"/>
              <a:gd name="connsiteX534" fmla="*/ 5413780 w 7467600"/>
              <a:gd name="connsiteY534" fmla="*/ 2966265 h 6858000"/>
              <a:gd name="connsiteX535" fmla="*/ 5425627 w 7467600"/>
              <a:gd name="connsiteY535" fmla="*/ 2954192 h 6858000"/>
              <a:gd name="connsiteX536" fmla="*/ 6604735 w 7467600"/>
              <a:gd name="connsiteY536" fmla="*/ 2041381 h 6858000"/>
              <a:gd name="connsiteX537" fmla="*/ 7204487 w 7467600"/>
              <a:gd name="connsiteY537" fmla="*/ 2742112 h 6858000"/>
              <a:gd name="connsiteX538" fmla="*/ 7131592 w 7467600"/>
              <a:gd name="connsiteY538" fmla="*/ 2672096 h 6858000"/>
              <a:gd name="connsiteX539" fmla="*/ 6996344 w 7467600"/>
              <a:gd name="connsiteY539" fmla="*/ 2518310 h 6858000"/>
              <a:gd name="connsiteX540" fmla="*/ 6735495 w 7467600"/>
              <a:gd name="connsiteY540" fmla="*/ 2196890 h 6858000"/>
              <a:gd name="connsiteX541" fmla="*/ 6721901 w 7467600"/>
              <a:gd name="connsiteY541" fmla="*/ 2179274 h 6858000"/>
              <a:gd name="connsiteX542" fmla="*/ 6604735 w 7467600"/>
              <a:gd name="connsiteY542" fmla="*/ 2041381 h 6858000"/>
              <a:gd name="connsiteX543" fmla="*/ 6591670 w 7467600"/>
              <a:gd name="connsiteY543" fmla="*/ 1988277 h 6858000"/>
              <a:gd name="connsiteX544" fmla="*/ 6747349 w 7467600"/>
              <a:gd name="connsiteY544" fmla="*/ 2160069 h 6858000"/>
              <a:gd name="connsiteX545" fmla="*/ 6760943 w 7467600"/>
              <a:gd name="connsiteY545" fmla="*/ 2177686 h 6858000"/>
              <a:gd name="connsiteX546" fmla="*/ 7021065 w 7467600"/>
              <a:gd name="connsiteY546" fmla="*/ 2498102 h 6858000"/>
              <a:gd name="connsiteX547" fmla="*/ 7155223 w 7467600"/>
              <a:gd name="connsiteY547" fmla="*/ 2650386 h 6858000"/>
              <a:gd name="connsiteX548" fmla="*/ 7203167 w 7467600"/>
              <a:gd name="connsiteY548" fmla="*/ 2697288 h 6858000"/>
              <a:gd name="connsiteX549" fmla="*/ 6937703 w 7467600"/>
              <a:gd name="connsiteY549" fmla="*/ 2321981 h 6858000"/>
              <a:gd name="connsiteX550" fmla="*/ 6591670 w 7467600"/>
              <a:gd name="connsiteY550" fmla="*/ 1988277 h 6858000"/>
              <a:gd name="connsiteX551" fmla="*/ 5798671 w 7467600"/>
              <a:gd name="connsiteY551" fmla="*/ 1981601 h 6858000"/>
              <a:gd name="connsiteX552" fmla="*/ 5754709 w 7467600"/>
              <a:gd name="connsiteY552" fmla="*/ 2071454 h 6858000"/>
              <a:gd name="connsiteX553" fmla="*/ 5763044 w 7467600"/>
              <a:gd name="connsiteY553" fmla="*/ 2842206 h 6858000"/>
              <a:gd name="connsiteX554" fmla="*/ 5764974 w 7467600"/>
              <a:gd name="connsiteY554" fmla="*/ 2799609 h 6858000"/>
              <a:gd name="connsiteX555" fmla="*/ 5767665 w 7467600"/>
              <a:gd name="connsiteY555" fmla="*/ 2666409 h 6858000"/>
              <a:gd name="connsiteX556" fmla="*/ 5763055 w 7467600"/>
              <a:gd name="connsiteY556" fmla="*/ 2579705 h 6858000"/>
              <a:gd name="connsiteX557" fmla="*/ 5758079 w 7467600"/>
              <a:gd name="connsiteY557" fmla="*/ 2492508 h 6858000"/>
              <a:gd name="connsiteX558" fmla="*/ 5779325 w 7467600"/>
              <a:gd name="connsiteY558" fmla="*/ 2197069 h 6858000"/>
              <a:gd name="connsiteX559" fmla="*/ 5798671 w 7467600"/>
              <a:gd name="connsiteY559" fmla="*/ 1981601 h 6858000"/>
              <a:gd name="connsiteX560" fmla="*/ 5829202 w 7467600"/>
              <a:gd name="connsiteY560" fmla="*/ 1971679 h 6858000"/>
              <a:gd name="connsiteX561" fmla="*/ 5809558 w 7467600"/>
              <a:gd name="connsiteY561" fmla="*/ 2198043 h 6858000"/>
              <a:gd name="connsiteX562" fmla="*/ 5788653 w 7467600"/>
              <a:gd name="connsiteY562" fmla="*/ 2489430 h 6858000"/>
              <a:gd name="connsiteX563" fmla="*/ 5793439 w 7467600"/>
              <a:gd name="connsiteY563" fmla="*/ 2575235 h 6858000"/>
              <a:gd name="connsiteX564" fmla="*/ 5796837 w 7467600"/>
              <a:gd name="connsiteY564" fmla="*/ 2637633 h 6858000"/>
              <a:gd name="connsiteX565" fmla="*/ 5818614 w 7467600"/>
              <a:gd name="connsiteY565" fmla="*/ 2473055 h 6858000"/>
              <a:gd name="connsiteX566" fmla="*/ 5829202 w 7467600"/>
              <a:gd name="connsiteY566" fmla="*/ 1971679 h 6858000"/>
              <a:gd name="connsiteX567" fmla="*/ 5911389 w 7467600"/>
              <a:gd name="connsiteY567" fmla="*/ 1898371 h 6858000"/>
              <a:gd name="connsiteX568" fmla="*/ 6237627 w 7467600"/>
              <a:gd name="connsiteY568" fmla="*/ 2231921 h 6858000"/>
              <a:gd name="connsiteX569" fmla="*/ 5911389 w 7467600"/>
              <a:gd name="connsiteY569" fmla="*/ 1898371 h 6858000"/>
              <a:gd name="connsiteX570" fmla="*/ 6944437 w 7467600"/>
              <a:gd name="connsiteY570" fmla="*/ 1575402 h 6858000"/>
              <a:gd name="connsiteX571" fmla="*/ 6304730 w 7467600"/>
              <a:gd name="connsiteY571" fmla="*/ 1766654 h 6858000"/>
              <a:gd name="connsiteX572" fmla="*/ 6944437 w 7467600"/>
              <a:gd name="connsiteY572" fmla="*/ 1575402 h 6858000"/>
              <a:gd name="connsiteX573" fmla="*/ 7019523 w 7467600"/>
              <a:gd name="connsiteY573" fmla="*/ 1519450 h 6858000"/>
              <a:gd name="connsiteX574" fmla="*/ 6298091 w 7467600"/>
              <a:gd name="connsiteY574" fmla="*/ 1737122 h 6858000"/>
              <a:gd name="connsiteX575" fmla="*/ 7019523 w 7467600"/>
              <a:gd name="connsiteY575" fmla="*/ 1519450 h 6858000"/>
              <a:gd name="connsiteX576" fmla="*/ 2399523 w 7467600"/>
              <a:gd name="connsiteY576" fmla="*/ 1428234 h 6858000"/>
              <a:gd name="connsiteX577" fmla="*/ 2224982 w 7467600"/>
              <a:gd name="connsiteY577" fmla="*/ 1826201 h 6858000"/>
              <a:gd name="connsiteX578" fmla="*/ 2096099 w 7467600"/>
              <a:gd name="connsiteY578" fmla="*/ 2345900 h 6858000"/>
              <a:gd name="connsiteX579" fmla="*/ 2283317 w 7467600"/>
              <a:gd name="connsiteY579" fmla="*/ 1796925 h 6858000"/>
              <a:gd name="connsiteX580" fmla="*/ 2399523 w 7467600"/>
              <a:gd name="connsiteY580" fmla="*/ 1428234 h 6858000"/>
              <a:gd name="connsiteX581" fmla="*/ 2448558 w 7467600"/>
              <a:gd name="connsiteY581" fmla="*/ 1373435 h 6858000"/>
              <a:gd name="connsiteX582" fmla="*/ 2312521 w 7467600"/>
              <a:gd name="connsiteY582" fmla="*/ 1806140 h 6858000"/>
              <a:gd name="connsiteX583" fmla="*/ 2127533 w 7467600"/>
              <a:gd name="connsiteY583" fmla="*/ 2348380 h 6858000"/>
              <a:gd name="connsiteX584" fmla="*/ 2358080 w 7467600"/>
              <a:gd name="connsiteY584" fmla="*/ 1866134 h 6858000"/>
              <a:gd name="connsiteX585" fmla="*/ 2407436 w 7467600"/>
              <a:gd name="connsiteY585" fmla="*/ 1651070 h 6858000"/>
              <a:gd name="connsiteX586" fmla="*/ 2448558 w 7467600"/>
              <a:gd name="connsiteY586" fmla="*/ 1373435 h 6858000"/>
              <a:gd name="connsiteX587" fmla="*/ 278707 w 7467600"/>
              <a:gd name="connsiteY587" fmla="*/ 1352270 h 6858000"/>
              <a:gd name="connsiteX588" fmla="*/ 321570 w 7467600"/>
              <a:gd name="connsiteY588" fmla="*/ 1861610 h 6858000"/>
              <a:gd name="connsiteX589" fmla="*/ 294281 w 7467600"/>
              <a:gd name="connsiteY589" fmla="*/ 1440658 h 6858000"/>
              <a:gd name="connsiteX590" fmla="*/ 278707 w 7467600"/>
              <a:gd name="connsiteY590" fmla="*/ 1352270 h 6858000"/>
              <a:gd name="connsiteX591" fmla="*/ 1423821 w 7467600"/>
              <a:gd name="connsiteY591" fmla="*/ 1351958 h 6858000"/>
              <a:gd name="connsiteX592" fmla="*/ 1638521 w 7467600"/>
              <a:gd name="connsiteY592" fmla="*/ 1908470 h 6858000"/>
              <a:gd name="connsiteX593" fmla="*/ 1754199 w 7467600"/>
              <a:gd name="connsiteY593" fmla="*/ 2149284 h 6858000"/>
              <a:gd name="connsiteX594" fmla="*/ 1908359 w 7467600"/>
              <a:gd name="connsiteY594" fmla="*/ 2364988 h 6858000"/>
              <a:gd name="connsiteX595" fmla="*/ 1647661 w 7467600"/>
              <a:gd name="connsiteY595" fmla="*/ 1825945 h 6858000"/>
              <a:gd name="connsiteX596" fmla="*/ 1423821 w 7467600"/>
              <a:gd name="connsiteY596" fmla="*/ 1351958 h 6858000"/>
              <a:gd name="connsiteX597" fmla="*/ 1431890 w 7467600"/>
              <a:gd name="connsiteY597" fmla="*/ 1306475 h 6858000"/>
              <a:gd name="connsiteX598" fmla="*/ 1507597 w 7467600"/>
              <a:gd name="connsiteY598" fmla="*/ 1446132 h 6858000"/>
              <a:gd name="connsiteX599" fmla="*/ 1674586 w 7467600"/>
              <a:gd name="connsiteY599" fmla="*/ 1813832 h 6858000"/>
              <a:gd name="connsiteX600" fmla="*/ 1815950 w 7467600"/>
              <a:gd name="connsiteY600" fmla="*/ 2128564 h 6858000"/>
              <a:gd name="connsiteX601" fmla="*/ 1984242 w 7467600"/>
              <a:gd name="connsiteY601" fmla="*/ 2430829 h 6858000"/>
              <a:gd name="connsiteX602" fmla="*/ 2014023 w 7467600"/>
              <a:gd name="connsiteY602" fmla="*/ 2450995 h 6858000"/>
              <a:gd name="connsiteX603" fmla="*/ 1747337 w 7467600"/>
              <a:gd name="connsiteY603" fmla="*/ 1855264 h 6858000"/>
              <a:gd name="connsiteX604" fmla="*/ 1533749 w 7467600"/>
              <a:gd name="connsiteY604" fmla="*/ 1478656 h 6858000"/>
              <a:gd name="connsiteX605" fmla="*/ 1431890 w 7467600"/>
              <a:gd name="connsiteY605" fmla="*/ 1306475 h 6858000"/>
              <a:gd name="connsiteX606" fmla="*/ 5052692 w 7467600"/>
              <a:gd name="connsiteY606" fmla="*/ 1292994 h 6858000"/>
              <a:gd name="connsiteX607" fmla="*/ 5200661 w 7467600"/>
              <a:gd name="connsiteY607" fmla="*/ 1635186 h 6858000"/>
              <a:gd name="connsiteX608" fmla="*/ 5297138 w 7467600"/>
              <a:gd name="connsiteY608" fmla="*/ 1906351 h 6858000"/>
              <a:gd name="connsiteX609" fmla="*/ 5052692 w 7467600"/>
              <a:gd name="connsiteY609" fmla="*/ 1292994 h 6858000"/>
              <a:gd name="connsiteX610" fmla="*/ 5009948 w 7467600"/>
              <a:gd name="connsiteY610" fmla="*/ 1273619 h 6858000"/>
              <a:gd name="connsiteX611" fmla="*/ 5121777 w 7467600"/>
              <a:gd name="connsiteY611" fmla="*/ 1654213 h 6858000"/>
              <a:gd name="connsiteX612" fmla="*/ 5293545 w 7467600"/>
              <a:gd name="connsiteY612" fmla="*/ 2072247 h 6858000"/>
              <a:gd name="connsiteX613" fmla="*/ 5294042 w 7467600"/>
              <a:gd name="connsiteY613" fmla="*/ 2065019 h 6858000"/>
              <a:gd name="connsiteX614" fmla="*/ 5171936 w 7467600"/>
              <a:gd name="connsiteY614" fmla="*/ 1647613 h 6858000"/>
              <a:gd name="connsiteX615" fmla="*/ 5009948 w 7467600"/>
              <a:gd name="connsiteY615" fmla="*/ 1273619 h 6858000"/>
              <a:gd name="connsiteX616" fmla="*/ 655236 w 7467600"/>
              <a:gd name="connsiteY616" fmla="*/ 1268632 h 6858000"/>
              <a:gd name="connsiteX617" fmla="*/ 839521 w 7467600"/>
              <a:gd name="connsiteY617" fmla="*/ 1685315 h 6858000"/>
              <a:gd name="connsiteX618" fmla="*/ 1109416 w 7467600"/>
              <a:gd name="connsiteY618" fmla="*/ 2061663 h 6858000"/>
              <a:gd name="connsiteX619" fmla="*/ 1298300 w 7467600"/>
              <a:gd name="connsiteY619" fmla="*/ 2247742 h 6858000"/>
              <a:gd name="connsiteX620" fmla="*/ 1125871 w 7467600"/>
              <a:gd name="connsiteY620" fmla="*/ 1989513 h 6858000"/>
              <a:gd name="connsiteX621" fmla="*/ 981574 w 7467600"/>
              <a:gd name="connsiteY621" fmla="*/ 1783157 h 6858000"/>
              <a:gd name="connsiteX622" fmla="*/ 922198 w 7467600"/>
              <a:gd name="connsiteY622" fmla="*/ 1677437 h 6858000"/>
              <a:gd name="connsiteX623" fmla="*/ 869293 w 7467600"/>
              <a:gd name="connsiteY623" fmla="*/ 1583214 h 6858000"/>
              <a:gd name="connsiteX624" fmla="*/ 751431 w 7467600"/>
              <a:gd name="connsiteY624" fmla="*/ 1405731 h 6858000"/>
              <a:gd name="connsiteX625" fmla="*/ 655236 w 7467600"/>
              <a:gd name="connsiteY625" fmla="*/ 1268632 h 6858000"/>
              <a:gd name="connsiteX626" fmla="*/ 6516292 w 7467600"/>
              <a:gd name="connsiteY626" fmla="*/ 1263064 h 6858000"/>
              <a:gd name="connsiteX627" fmla="*/ 5736320 w 7467600"/>
              <a:gd name="connsiteY627" fmla="*/ 1501803 h 6858000"/>
              <a:gd name="connsiteX628" fmla="*/ 6516292 w 7467600"/>
              <a:gd name="connsiteY628" fmla="*/ 1263064 h 6858000"/>
              <a:gd name="connsiteX629" fmla="*/ 291466 w 7467600"/>
              <a:gd name="connsiteY629" fmla="*/ 1250369 h 6858000"/>
              <a:gd name="connsiteX630" fmla="*/ 323180 w 7467600"/>
              <a:gd name="connsiteY630" fmla="*/ 1435283 h 6858000"/>
              <a:gd name="connsiteX631" fmla="*/ 349381 w 7467600"/>
              <a:gd name="connsiteY631" fmla="*/ 1875041 h 6858000"/>
              <a:gd name="connsiteX632" fmla="*/ 374363 w 7467600"/>
              <a:gd name="connsiteY632" fmla="*/ 1506494 h 6858000"/>
              <a:gd name="connsiteX633" fmla="*/ 302168 w 7467600"/>
              <a:gd name="connsiteY633" fmla="*/ 1274495 h 6858000"/>
              <a:gd name="connsiteX634" fmla="*/ 291466 w 7467600"/>
              <a:gd name="connsiteY634" fmla="*/ 1250369 h 6858000"/>
              <a:gd name="connsiteX635" fmla="*/ 678222 w 7467600"/>
              <a:gd name="connsiteY635" fmla="*/ 1248670 h 6858000"/>
              <a:gd name="connsiteX636" fmla="*/ 775536 w 7467600"/>
              <a:gd name="connsiteY636" fmla="*/ 1388015 h 6858000"/>
              <a:gd name="connsiteX637" fmla="*/ 894529 w 7467600"/>
              <a:gd name="connsiteY637" fmla="*/ 1567739 h 6858000"/>
              <a:gd name="connsiteX638" fmla="*/ 948000 w 7467600"/>
              <a:gd name="connsiteY638" fmla="*/ 1663088 h 6858000"/>
              <a:gd name="connsiteX639" fmla="*/ 1006812 w 7467600"/>
              <a:gd name="connsiteY639" fmla="*/ 1767683 h 6858000"/>
              <a:gd name="connsiteX640" fmla="*/ 1149133 w 7467600"/>
              <a:gd name="connsiteY640" fmla="*/ 1971513 h 6858000"/>
              <a:gd name="connsiteX641" fmla="*/ 1333952 w 7467600"/>
              <a:gd name="connsiteY641" fmla="*/ 2251620 h 6858000"/>
              <a:gd name="connsiteX642" fmla="*/ 1337329 w 7467600"/>
              <a:gd name="connsiteY642" fmla="*/ 2258350 h 6858000"/>
              <a:gd name="connsiteX643" fmla="*/ 1014726 w 7467600"/>
              <a:gd name="connsiteY643" fmla="*/ 1615556 h 6858000"/>
              <a:gd name="connsiteX644" fmla="*/ 678222 w 7467600"/>
              <a:gd name="connsiteY644" fmla="*/ 1248670 h 6858000"/>
              <a:gd name="connsiteX645" fmla="*/ 6691602 w 7467600"/>
              <a:gd name="connsiteY645" fmla="*/ 1140573 h 6858000"/>
              <a:gd name="connsiteX646" fmla="*/ 6571100 w 7467600"/>
              <a:gd name="connsiteY646" fmla="*/ 1183662 h 6858000"/>
              <a:gd name="connsiteX647" fmla="*/ 6241687 w 7467600"/>
              <a:gd name="connsiteY647" fmla="*/ 1257600 h 6858000"/>
              <a:gd name="connsiteX648" fmla="*/ 5693009 w 7467600"/>
              <a:gd name="connsiteY648" fmla="*/ 1478256 h 6858000"/>
              <a:gd name="connsiteX649" fmla="*/ 6548420 w 7467600"/>
              <a:gd name="connsiteY649" fmla="*/ 1214599 h 6858000"/>
              <a:gd name="connsiteX650" fmla="*/ 6605473 w 7467600"/>
              <a:gd name="connsiteY650" fmla="*/ 1184686 h 6858000"/>
              <a:gd name="connsiteX651" fmla="*/ 6691602 w 7467600"/>
              <a:gd name="connsiteY651" fmla="*/ 1140573 h 6858000"/>
              <a:gd name="connsiteX652" fmla="*/ 4002475 w 7467600"/>
              <a:gd name="connsiteY652" fmla="*/ 1037802 h 6858000"/>
              <a:gd name="connsiteX653" fmla="*/ 4000324 w 7467600"/>
              <a:gd name="connsiteY653" fmla="*/ 1039362 h 6858000"/>
              <a:gd name="connsiteX654" fmla="*/ 4002862 w 7467600"/>
              <a:gd name="connsiteY654" fmla="*/ 1042866 h 6858000"/>
              <a:gd name="connsiteX655" fmla="*/ 4002475 w 7467600"/>
              <a:gd name="connsiteY655" fmla="*/ 1037802 h 6858000"/>
              <a:gd name="connsiteX656" fmla="*/ 506322 w 7467600"/>
              <a:gd name="connsiteY656" fmla="*/ 1020997 h 6858000"/>
              <a:gd name="connsiteX657" fmla="*/ 533068 w 7467600"/>
              <a:gd name="connsiteY657" fmla="*/ 1029409 h 6858000"/>
              <a:gd name="connsiteX658" fmla="*/ 1232525 w 7467600"/>
              <a:gd name="connsiteY658" fmla="*/ 1804675 h 6858000"/>
              <a:gd name="connsiteX659" fmla="*/ 1388858 w 7467600"/>
              <a:gd name="connsiteY659" fmla="*/ 2368011 h 6858000"/>
              <a:gd name="connsiteX660" fmla="*/ 1384098 w 7467600"/>
              <a:gd name="connsiteY660" fmla="*/ 2378125 h 6858000"/>
              <a:gd name="connsiteX661" fmla="*/ 1425393 w 7467600"/>
              <a:gd name="connsiteY661" fmla="*/ 2589124 h 6858000"/>
              <a:gd name="connsiteX662" fmla="*/ 1424001 w 7467600"/>
              <a:gd name="connsiteY662" fmla="*/ 2597541 h 6858000"/>
              <a:gd name="connsiteX663" fmla="*/ 2152729 w 7467600"/>
              <a:gd name="connsiteY663" fmla="*/ 2864487 h 6858000"/>
              <a:gd name="connsiteX664" fmla="*/ 2020609 w 7467600"/>
              <a:gd name="connsiteY664" fmla="*/ 2539671 h 6858000"/>
              <a:gd name="connsiteX665" fmla="*/ 2018920 w 7467600"/>
              <a:gd name="connsiteY665" fmla="*/ 2536309 h 6858000"/>
              <a:gd name="connsiteX666" fmla="*/ 1342441 w 7467600"/>
              <a:gd name="connsiteY666" fmla="*/ 1173017 h 6858000"/>
              <a:gd name="connsiteX667" fmla="*/ 1367925 w 7467600"/>
              <a:gd name="connsiteY667" fmla="*/ 1135648 h 6858000"/>
              <a:gd name="connsiteX668" fmla="*/ 1771401 w 7467600"/>
              <a:gd name="connsiteY668" fmla="*/ 1806673 h 6858000"/>
              <a:gd name="connsiteX669" fmla="*/ 1972385 w 7467600"/>
              <a:gd name="connsiteY669" fmla="*/ 2198735 h 6858000"/>
              <a:gd name="connsiteX670" fmla="*/ 2040892 w 7467600"/>
              <a:gd name="connsiteY670" fmla="*/ 2405205 h 6858000"/>
              <a:gd name="connsiteX671" fmla="*/ 2131689 w 7467600"/>
              <a:gd name="connsiteY671" fmla="*/ 1936926 h 6858000"/>
              <a:gd name="connsiteX672" fmla="*/ 2454820 w 7467600"/>
              <a:gd name="connsiteY672" fmla="*/ 1248808 h 6858000"/>
              <a:gd name="connsiteX673" fmla="*/ 2492512 w 7467600"/>
              <a:gd name="connsiteY673" fmla="*/ 1302920 h 6858000"/>
              <a:gd name="connsiteX674" fmla="*/ 2081216 w 7467600"/>
              <a:gd name="connsiteY674" fmla="*/ 2527513 h 6858000"/>
              <a:gd name="connsiteX675" fmla="*/ 2081211 w 7467600"/>
              <a:gd name="connsiteY675" fmla="*/ 2528916 h 6858000"/>
              <a:gd name="connsiteX676" fmla="*/ 2199067 w 7467600"/>
              <a:gd name="connsiteY676" fmla="*/ 2884061 h 6858000"/>
              <a:gd name="connsiteX677" fmla="*/ 3192586 w 7467600"/>
              <a:gd name="connsiteY677" fmla="*/ 3411496 h 6858000"/>
              <a:gd name="connsiteX678" fmla="*/ 3182620 w 7467600"/>
              <a:gd name="connsiteY678" fmla="*/ 3483279 h 6858000"/>
              <a:gd name="connsiteX679" fmla="*/ 2435119 w 7467600"/>
              <a:gd name="connsiteY679" fmla="*/ 3080173 h 6858000"/>
              <a:gd name="connsiteX680" fmla="*/ 2410152 w 7467600"/>
              <a:gd name="connsiteY680" fmla="*/ 3063751 h 6858000"/>
              <a:gd name="connsiteX681" fmla="*/ 2408099 w 7467600"/>
              <a:gd name="connsiteY681" fmla="*/ 3064403 h 6858000"/>
              <a:gd name="connsiteX682" fmla="*/ 2407218 w 7467600"/>
              <a:gd name="connsiteY682" fmla="*/ 3070324 h 6858000"/>
              <a:gd name="connsiteX683" fmla="*/ 2380138 w 7467600"/>
              <a:gd name="connsiteY683" fmla="*/ 3099341 h 6858000"/>
              <a:gd name="connsiteX684" fmla="*/ 1765923 w 7467600"/>
              <a:gd name="connsiteY684" fmla="*/ 3581043 h 6858000"/>
              <a:gd name="connsiteX685" fmla="*/ 1702258 w 7467600"/>
              <a:gd name="connsiteY685" fmla="*/ 3612286 h 6858000"/>
              <a:gd name="connsiteX686" fmla="*/ 1538370 w 7467600"/>
              <a:gd name="connsiteY686" fmla="*/ 3811804 h 6858000"/>
              <a:gd name="connsiteX687" fmla="*/ 542867 w 7467600"/>
              <a:gd name="connsiteY687" fmla="*/ 4944092 h 6858000"/>
              <a:gd name="connsiteX688" fmla="*/ 515800 w 7467600"/>
              <a:gd name="connsiteY688" fmla="*/ 4862180 h 6858000"/>
              <a:gd name="connsiteX689" fmla="*/ 909145 w 7467600"/>
              <a:gd name="connsiteY689" fmla="*/ 4199225 h 6858000"/>
              <a:gd name="connsiteX690" fmla="*/ 1214067 w 7467600"/>
              <a:gd name="connsiteY690" fmla="*/ 3908561 h 6858000"/>
              <a:gd name="connsiteX691" fmla="*/ 640967 w 7467600"/>
              <a:gd name="connsiteY691" fmla="*/ 4105601 h 6858000"/>
              <a:gd name="connsiteX692" fmla="*/ 112563 w 7467600"/>
              <a:gd name="connsiteY692" fmla="*/ 4396952 h 6858000"/>
              <a:gd name="connsiteX693" fmla="*/ 0 w 7467600"/>
              <a:gd name="connsiteY693" fmla="*/ 4466006 h 6858000"/>
              <a:gd name="connsiteX694" fmla="*/ 0 w 7467600"/>
              <a:gd name="connsiteY694" fmla="*/ 4233763 h 6858000"/>
              <a:gd name="connsiteX695" fmla="*/ 36881 w 7467600"/>
              <a:gd name="connsiteY695" fmla="*/ 4200118 h 6858000"/>
              <a:gd name="connsiteX696" fmla="*/ 910534 w 7467600"/>
              <a:gd name="connsiteY696" fmla="*/ 3629753 h 6858000"/>
              <a:gd name="connsiteX697" fmla="*/ 1578717 w 7467600"/>
              <a:gd name="connsiteY697" fmla="*/ 3575982 h 6858000"/>
              <a:gd name="connsiteX698" fmla="*/ 2338780 w 7467600"/>
              <a:gd name="connsiteY698" fmla="*/ 3033725 h 6858000"/>
              <a:gd name="connsiteX699" fmla="*/ 1807991 w 7467600"/>
              <a:gd name="connsiteY699" fmla="*/ 2807184 h 6858000"/>
              <a:gd name="connsiteX700" fmla="*/ 1416358 w 7467600"/>
              <a:gd name="connsiteY700" fmla="*/ 3112571 h 6858000"/>
              <a:gd name="connsiteX701" fmla="*/ 939066 w 7467600"/>
              <a:gd name="connsiteY701" fmla="*/ 3378798 h 6858000"/>
              <a:gd name="connsiteX702" fmla="*/ 115099 w 7467600"/>
              <a:gd name="connsiteY702" fmla="*/ 3607650 h 6858000"/>
              <a:gd name="connsiteX703" fmla="*/ 97284 w 7467600"/>
              <a:gd name="connsiteY703" fmla="*/ 3520393 h 6858000"/>
              <a:gd name="connsiteX704" fmla="*/ 922050 w 7467600"/>
              <a:gd name="connsiteY704" fmla="*/ 3074867 h 6858000"/>
              <a:gd name="connsiteX705" fmla="*/ 1405265 w 7467600"/>
              <a:gd name="connsiteY705" fmla="*/ 3016319 h 6858000"/>
              <a:gd name="connsiteX706" fmla="*/ 1407512 w 7467600"/>
              <a:gd name="connsiteY706" fmla="*/ 3018001 h 6858000"/>
              <a:gd name="connsiteX707" fmla="*/ 1726266 w 7467600"/>
              <a:gd name="connsiteY707" fmla="*/ 2777274 h 6858000"/>
              <a:gd name="connsiteX708" fmla="*/ 625390 w 7467600"/>
              <a:gd name="connsiteY708" fmla="*/ 2514541 h 6858000"/>
              <a:gd name="connsiteX709" fmla="*/ 619799 w 7467600"/>
              <a:gd name="connsiteY709" fmla="*/ 2527180 h 6858000"/>
              <a:gd name="connsiteX710" fmla="*/ 310030 w 7467600"/>
              <a:gd name="connsiteY710" fmla="*/ 2771818 h 6858000"/>
              <a:gd name="connsiteX711" fmla="*/ 173877 w 7467600"/>
              <a:gd name="connsiteY711" fmla="*/ 2937056 h 6858000"/>
              <a:gd name="connsiteX712" fmla="*/ 77889 w 7467600"/>
              <a:gd name="connsiteY712" fmla="*/ 3138440 h 6858000"/>
              <a:gd name="connsiteX713" fmla="*/ 0 w 7467600"/>
              <a:gd name="connsiteY713" fmla="*/ 3271395 h 6858000"/>
              <a:gd name="connsiteX714" fmla="*/ 0 w 7467600"/>
              <a:gd name="connsiteY714" fmla="*/ 3153002 h 6858000"/>
              <a:gd name="connsiteX715" fmla="*/ 2386 w 7467600"/>
              <a:gd name="connsiteY715" fmla="*/ 3149203 h 6858000"/>
              <a:gd name="connsiteX716" fmla="*/ 89753 w 7467600"/>
              <a:gd name="connsiteY716" fmla="*/ 2987702 h 6858000"/>
              <a:gd name="connsiteX717" fmla="*/ 76869 w 7467600"/>
              <a:gd name="connsiteY717" fmla="*/ 3005404 h 6858000"/>
              <a:gd name="connsiteX718" fmla="*/ 32049 w 7467600"/>
              <a:gd name="connsiteY718" fmla="*/ 3065814 h 6858000"/>
              <a:gd name="connsiteX719" fmla="*/ 0 w 7467600"/>
              <a:gd name="connsiteY719" fmla="*/ 3108744 h 6858000"/>
              <a:gd name="connsiteX720" fmla="*/ 0 w 7467600"/>
              <a:gd name="connsiteY720" fmla="*/ 3058059 h 6858000"/>
              <a:gd name="connsiteX721" fmla="*/ 7610 w 7467600"/>
              <a:gd name="connsiteY721" fmla="*/ 3047889 h 6858000"/>
              <a:gd name="connsiteX722" fmla="*/ 52419 w 7467600"/>
              <a:gd name="connsiteY722" fmla="*/ 2987479 h 6858000"/>
              <a:gd name="connsiteX723" fmla="*/ 59142 w 7467600"/>
              <a:gd name="connsiteY723" fmla="*/ 2978488 h 6858000"/>
              <a:gd name="connsiteX724" fmla="*/ 0 w 7467600"/>
              <a:gd name="connsiteY724" fmla="*/ 3015334 h 6858000"/>
              <a:gd name="connsiteX725" fmla="*/ 0 w 7467600"/>
              <a:gd name="connsiteY725" fmla="*/ 2914286 h 6858000"/>
              <a:gd name="connsiteX726" fmla="*/ 36383 w 7467600"/>
              <a:gd name="connsiteY726" fmla="*/ 2901128 h 6858000"/>
              <a:gd name="connsiteX727" fmla="*/ 156329 w 7467600"/>
              <a:gd name="connsiteY727" fmla="*/ 2840533 h 6858000"/>
              <a:gd name="connsiteX728" fmla="*/ 358355 w 7467600"/>
              <a:gd name="connsiteY728" fmla="*/ 2620471 h 6858000"/>
              <a:gd name="connsiteX729" fmla="*/ 510577 w 7467600"/>
              <a:gd name="connsiteY729" fmla="*/ 2501244 h 6858000"/>
              <a:gd name="connsiteX730" fmla="*/ 211967 w 7467600"/>
              <a:gd name="connsiteY730" fmla="*/ 2479171 h 6858000"/>
              <a:gd name="connsiteX731" fmla="*/ 0 w 7467600"/>
              <a:gd name="connsiteY731" fmla="*/ 2476398 h 6858000"/>
              <a:gd name="connsiteX732" fmla="*/ 0 w 7467600"/>
              <a:gd name="connsiteY732" fmla="*/ 2389189 h 6858000"/>
              <a:gd name="connsiteX733" fmla="*/ 103062 w 7467600"/>
              <a:gd name="connsiteY733" fmla="*/ 2389518 h 6858000"/>
              <a:gd name="connsiteX734" fmla="*/ 510734 w 7467600"/>
              <a:gd name="connsiteY734" fmla="*/ 2416201 h 6858000"/>
              <a:gd name="connsiteX735" fmla="*/ 279257 w 7467600"/>
              <a:gd name="connsiteY735" fmla="*/ 2092102 h 6858000"/>
              <a:gd name="connsiteX736" fmla="*/ 65265 w 7467600"/>
              <a:gd name="connsiteY736" fmla="*/ 2006049 h 6858000"/>
              <a:gd name="connsiteX737" fmla="*/ 0 w 7467600"/>
              <a:gd name="connsiteY737" fmla="*/ 1982532 h 6858000"/>
              <a:gd name="connsiteX738" fmla="*/ 0 w 7467600"/>
              <a:gd name="connsiteY738" fmla="*/ 1912789 h 6858000"/>
              <a:gd name="connsiteX739" fmla="*/ 97460 w 7467600"/>
              <a:gd name="connsiteY739" fmla="*/ 1953725 h 6858000"/>
              <a:gd name="connsiteX740" fmla="*/ 221272 w 7467600"/>
              <a:gd name="connsiteY740" fmla="*/ 1980766 h 6858000"/>
              <a:gd name="connsiteX741" fmla="*/ 116765 w 7467600"/>
              <a:gd name="connsiteY741" fmla="*/ 1911033 h 6858000"/>
              <a:gd name="connsiteX742" fmla="*/ 16405 w 7467600"/>
              <a:gd name="connsiteY742" fmla="*/ 1803412 h 6858000"/>
              <a:gd name="connsiteX743" fmla="*/ 0 w 7467600"/>
              <a:gd name="connsiteY743" fmla="*/ 1784777 h 6858000"/>
              <a:gd name="connsiteX744" fmla="*/ 0 w 7467600"/>
              <a:gd name="connsiteY744" fmla="*/ 1740082 h 6858000"/>
              <a:gd name="connsiteX745" fmla="*/ 39394 w 7467600"/>
              <a:gd name="connsiteY745" fmla="*/ 1784856 h 6858000"/>
              <a:gd name="connsiteX746" fmla="*/ 135813 w 7467600"/>
              <a:gd name="connsiteY746" fmla="*/ 1888838 h 6858000"/>
              <a:gd name="connsiteX747" fmla="*/ 242575 w 7467600"/>
              <a:gd name="connsiteY747" fmla="*/ 1958841 h 6858000"/>
              <a:gd name="connsiteX748" fmla="*/ 82197 w 7467600"/>
              <a:gd name="connsiteY748" fmla="*/ 1754826 h 6858000"/>
              <a:gd name="connsiteX749" fmla="*/ 0 w 7467600"/>
              <a:gd name="connsiteY749" fmla="*/ 1679650 h 6858000"/>
              <a:gd name="connsiteX750" fmla="*/ 0 w 7467600"/>
              <a:gd name="connsiteY750" fmla="*/ 1602463 h 6858000"/>
              <a:gd name="connsiteX751" fmla="*/ 84689 w 7467600"/>
              <a:gd name="connsiteY751" fmla="*/ 1677442 h 6858000"/>
              <a:gd name="connsiteX752" fmla="*/ 298437 w 7467600"/>
              <a:gd name="connsiteY752" fmla="*/ 1968019 h 6858000"/>
              <a:gd name="connsiteX753" fmla="*/ 227269 w 7467600"/>
              <a:gd name="connsiteY753" fmla="*/ 1114064 h 6858000"/>
              <a:gd name="connsiteX754" fmla="*/ 248003 w 7467600"/>
              <a:gd name="connsiteY754" fmla="*/ 1089613 h 6858000"/>
              <a:gd name="connsiteX755" fmla="*/ 427020 w 7467600"/>
              <a:gd name="connsiteY755" fmla="*/ 1619803 h 6858000"/>
              <a:gd name="connsiteX756" fmla="*/ 340345 w 7467600"/>
              <a:gd name="connsiteY756" fmla="*/ 2027739 h 6858000"/>
              <a:gd name="connsiteX757" fmla="*/ 360865 w 7467600"/>
              <a:gd name="connsiteY757" fmla="*/ 2044827 h 6858000"/>
              <a:gd name="connsiteX758" fmla="*/ 560414 w 7467600"/>
              <a:gd name="connsiteY758" fmla="*/ 2421457 h 6858000"/>
              <a:gd name="connsiteX759" fmla="*/ 1359703 w 7467600"/>
              <a:gd name="connsiteY759" fmla="*/ 2578554 h 6858000"/>
              <a:gd name="connsiteX760" fmla="*/ 1359422 w 7467600"/>
              <a:gd name="connsiteY760" fmla="*/ 2577994 h 6858000"/>
              <a:gd name="connsiteX761" fmla="*/ 828701 w 7467600"/>
              <a:gd name="connsiteY761" fmla="*/ 1839520 h 6858000"/>
              <a:gd name="connsiteX762" fmla="*/ 494427 w 7467600"/>
              <a:gd name="connsiteY762" fmla="*/ 1092333 h 6858000"/>
              <a:gd name="connsiteX763" fmla="*/ 506322 w 7467600"/>
              <a:gd name="connsiteY763" fmla="*/ 1020997 h 6858000"/>
              <a:gd name="connsiteX764" fmla="*/ 4570198 w 7467600"/>
              <a:gd name="connsiteY764" fmla="*/ 978081 h 6858000"/>
              <a:gd name="connsiteX765" fmla="*/ 4523691 w 7467600"/>
              <a:gd name="connsiteY765" fmla="*/ 1127776 h 6858000"/>
              <a:gd name="connsiteX766" fmla="*/ 4509875 w 7467600"/>
              <a:gd name="connsiteY766" fmla="*/ 1167552 h 6858000"/>
              <a:gd name="connsiteX767" fmla="*/ 4478168 w 7467600"/>
              <a:gd name="connsiteY767" fmla="*/ 1260735 h 6858000"/>
              <a:gd name="connsiteX768" fmla="*/ 4409309 w 7467600"/>
              <a:gd name="connsiteY768" fmla="*/ 1666996 h 6858000"/>
              <a:gd name="connsiteX769" fmla="*/ 4370031 w 7467600"/>
              <a:gd name="connsiteY769" fmla="*/ 1955666 h 6858000"/>
              <a:gd name="connsiteX770" fmla="*/ 4570198 w 7467600"/>
              <a:gd name="connsiteY770" fmla="*/ 978081 h 6858000"/>
              <a:gd name="connsiteX771" fmla="*/ 4557898 w 7467600"/>
              <a:gd name="connsiteY771" fmla="*/ 900011 h 6858000"/>
              <a:gd name="connsiteX772" fmla="*/ 4344840 w 7467600"/>
              <a:gd name="connsiteY772" fmla="*/ 1922038 h 6858000"/>
              <a:gd name="connsiteX773" fmla="*/ 4378710 w 7467600"/>
              <a:gd name="connsiteY773" fmla="*/ 1665516 h 6858000"/>
              <a:gd name="connsiteX774" fmla="*/ 4448798 w 7467600"/>
              <a:gd name="connsiteY774" fmla="*/ 1253024 h 6858000"/>
              <a:gd name="connsiteX775" fmla="*/ 4480315 w 7467600"/>
              <a:gd name="connsiteY775" fmla="*/ 1158454 h 6858000"/>
              <a:gd name="connsiteX776" fmla="*/ 4494133 w 7467600"/>
              <a:gd name="connsiteY776" fmla="*/ 1118676 h 6858000"/>
              <a:gd name="connsiteX777" fmla="*/ 4557898 w 7467600"/>
              <a:gd name="connsiteY777" fmla="*/ 900011 h 6858000"/>
              <a:gd name="connsiteX778" fmla="*/ 5870151 w 7467600"/>
              <a:gd name="connsiteY778" fmla="*/ 898890 h 6858000"/>
              <a:gd name="connsiteX779" fmla="*/ 5861335 w 7467600"/>
              <a:gd name="connsiteY779" fmla="*/ 899177 h 6858000"/>
              <a:gd name="connsiteX780" fmla="*/ 5843702 w 7467600"/>
              <a:gd name="connsiteY780" fmla="*/ 899748 h 6858000"/>
              <a:gd name="connsiteX781" fmla="*/ 5651107 w 7467600"/>
              <a:gd name="connsiteY781" fmla="*/ 920306 h 6858000"/>
              <a:gd name="connsiteX782" fmla="*/ 5459407 w 7467600"/>
              <a:gd name="connsiteY782" fmla="*/ 940975 h 6858000"/>
              <a:gd name="connsiteX783" fmla="*/ 5374846 w 7467600"/>
              <a:gd name="connsiteY783" fmla="*/ 941988 h 6858000"/>
              <a:gd name="connsiteX784" fmla="*/ 5256105 w 7467600"/>
              <a:gd name="connsiteY784" fmla="*/ 945632 h 6858000"/>
              <a:gd name="connsiteX785" fmla="*/ 5107071 w 7467600"/>
              <a:gd name="connsiteY785" fmla="*/ 969720 h 6858000"/>
              <a:gd name="connsiteX786" fmla="*/ 4998681 w 7467600"/>
              <a:gd name="connsiteY786" fmla="*/ 988771 h 6858000"/>
              <a:gd name="connsiteX787" fmla="*/ 5870151 w 7467600"/>
              <a:gd name="connsiteY787" fmla="*/ 898890 h 6858000"/>
              <a:gd name="connsiteX788" fmla="*/ 5504425 w 7467600"/>
              <a:gd name="connsiteY788" fmla="*/ 848067 h 6858000"/>
              <a:gd name="connsiteX789" fmla="*/ 4968849 w 7467600"/>
              <a:gd name="connsiteY789" fmla="*/ 962318 h 6858000"/>
              <a:gd name="connsiteX790" fmla="*/ 5104039 w 7467600"/>
              <a:gd name="connsiteY790" fmla="*/ 940634 h 6858000"/>
              <a:gd name="connsiteX791" fmla="*/ 5256311 w 7467600"/>
              <a:gd name="connsiteY791" fmla="*/ 916490 h 6858000"/>
              <a:gd name="connsiteX792" fmla="*/ 5377381 w 7467600"/>
              <a:gd name="connsiteY792" fmla="*/ 912671 h 6858000"/>
              <a:gd name="connsiteX793" fmla="*/ 5460148 w 7467600"/>
              <a:gd name="connsiteY793" fmla="*/ 911442 h 6858000"/>
              <a:gd name="connsiteX794" fmla="*/ 5648971 w 7467600"/>
              <a:gd name="connsiteY794" fmla="*/ 891331 h 6858000"/>
              <a:gd name="connsiteX795" fmla="*/ 5844807 w 7467600"/>
              <a:gd name="connsiteY795" fmla="*/ 870718 h 6858000"/>
              <a:gd name="connsiteX796" fmla="*/ 5862975 w 7467600"/>
              <a:gd name="connsiteY796" fmla="*/ 869756 h 6858000"/>
              <a:gd name="connsiteX797" fmla="*/ 5920887 w 7467600"/>
              <a:gd name="connsiteY797" fmla="*/ 865929 h 6858000"/>
              <a:gd name="connsiteX798" fmla="*/ 5504425 w 7467600"/>
              <a:gd name="connsiteY798" fmla="*/ 848067 h 6858000"/>
              <a:gd name="connsiteX799" fmla="*/ 3607114 w 7467600"/>
              <a:gd name="connsiteY799" fmla="*/ 467441 h 6858000"/>
              <a:gd name="connsiteX800" fmla="*/ 3296242 w 7467600"/>
              <a:gd name="connsiteY800" fmla="*/ 807991 h 6858000"/>
              <a:gd name="connsiteX801" fmla="*/ 3174674 w 7467600"/>
              <a:gd name="connsiteY801" fmla="*/ 919759 h 6858000"/>
              <a:gd name="connsiteX802" fmla="*/ 3042978 w 7467600"/>
              <a:gd name="connsiteY802" fmla="*/ 1054894 h 6858000"/>
              <a:gd name="connsiteX803" fmla="*/ 2968914 w 7467600"/>
              <a:gd name="connsiteY803" fmla="*/ 1133756 h 6858000"/>
              <a:gd name="connsiteX804" fmla="*/ 3103823 w 7467600"/>
              <a:gd name="connsiteY804" fmla="*/ 1026814 h 6858000"/>
              <a:gd name="connsiteX805" fmla="*/ 3607114 w 7467600"/>
              <a:gd name="connsiteY805" fmla="*/ 467441 h 6858000"/>
              <a:gd name="connsiteX806" fmla="*/ 3744487 w 7467600"/>
              <a:gd name="connsiteY806" fmla="*/ 383136 h 6858000"/>
              <a:gd name="connsiteX807" fmla="*/ 3970213 w 7467600"/>
              <a:gd name="connsiteY807" fmla="*/ 995559 h 6858000"/>
              <a:gd name="connsiteX808" fmla="*/ 3744487 w 7467600"/>
              <a:gd name="connsiteY808" fmla="*/ 383136 h 6858000"/>
              <a:gd name="connsiteX809" fmla="*/ 3624562 w 7467600"/>
              <a:gd name="connsiteY809" fmla="*/ 367041 h 6858000"/>
              <a:gd name="connsiteX810" fmla="*/ 3489712 w 7467600"/>
              <a:gd name="connsiteY810" fmla="*/ 485386 h 6858000"/>
              <a:gd name="connsiteX811" fmla="*/ 3182994 w 7467600"/>
              <a:gd name="connsiteY811" fmla="*/ 828265 h 6858000"/>
              <a:gd name="connsiteX812" fmla="*/ 2892114 w 7467600"/>
              <a:gd name="connsiteY812" fmla="*/ 1172635 h 6858000"/>
              <a:gd name="connsiteX813" fmla="*/ 3021459 w 7467600"/>
              <a:gd name="connsiteY813" fmla="*/ 1035385 h 6858000"/>
              <a:gd name="connsiteX814" fmla="*/ 3153873 w 7467600"/>
              <a:gd name="connsiteY814" fmla="*/ 898971 h 6858000"/>
              <a:gd name="connsiteX815" fmla="*/ 3276511 w 7467600"/>
              <a:gd name="connsiteY815" fmla="*/ 786423 h 6858000"/>
              <a:gd name="connsiteX816" fmla="*/ 3584154 w 7467600"/>
              <a:gd name="connsiteY816" fmla="*/ 448218 h 6858000"/>
              <a:gd name="connsiteX817" fmla="*/ 3624562 w 7467600"/>
              <a:gd name="connsiteY817" fmla="*/ 367041 h 6858000"/>
              <a:gd name="connsiteX818" fmla="*/ 3766672 w 7467600"/>
              <a:gd name="connsiteY818" fmla="*/ 359429 h 6858000"/>
              <a:gd name="connsiteX819" fmla="*/ 3996338 w 7467600"/>
              <a:gd name="connsiteY819" fmla="*/ 968237 h 6858000"/>
              <a:gd name="connsiteX820" fmla="*/ 3766672 w 7467600"/>
              <a:gd name="connsiteY820" fmla="*/ 359429 h 6858000"/>
              <a:gd name="connsiteX821" fmla="*/ 5805386 w 7467600"/>
              <a:gd name="connsiteY821" fmla="*/ 239240 h 6858000"/>
              <a:gd name="connsiteX822" fmla="*/ 5736947 w 7467600"/>
              <a:gd name="connsiteY822" fmla="*/ 261367 h 6858000"/>
              <a:gd name="connsiteX823" fmla="*/ 5427012 w 7467600"/>
              <a:gd name="connsiteY823" fmla="*/ 311272 h 6858000"/>
              <a:gd name="connsiteX824" fmla="*/ 5147818 w 7467600"/>
              <a:gd name="connsiteY824" fmla="*/ 322112 h 6858000"/>
              <a:gd name="connsiteX825" fmla="*/ 5060854 w 7467600"/>
              <a:gd name="connsiteY825" fmla="*/ 311882 h 6858000"/>
              <a:gd name="connsiteX826" fmla="*/ 4945989 w 7467600"/>
              <a:gd name="connsiteY826" fmla="*/ 300516 h 6858000"/>
              <a:gd name="connsiteX827" fmla="*/ 5410479 w 7467600"/>
              <a:gd name="connsiteY827" fmla="*/ 348434 h 6858000"/>
              <a:gd name="connsiteX828" fmla="*/ 5805386 w 7467600"/>
              <a:gd name="connsiteY828" fmla="*/ 239240 h 6858000"/>
              <a:gd name="connsiteX829" fmla="*/ 5905192 w 7467600"/>
              <a:gd name="connsiteY829" fmla="*/ 163079 h 6858000"/>
              <a:gd name="connsiteX830" fmla="*/ 5865655 w 7467600"/>
              <a:gd name="connsiteY830" fmla="*/ 171901 h 6858000"/>
              <a:gd name="connsiteX831" fmla="*/ 5259740 w 7467600"/>
              <a:gd name="connsiteY831" fmla="*/ 257013 h 6858000"/>
              <a:gd name="connsiteX832" fmla="*/ 5208466 w 7467600"/>
              <a:gd name="connsiteY832" fmla="*/ 257550 h 6858000"/>
              <a:gd name="connsiteX833" fmla="*/ 4980204 w 7467600"/>
              <a:gd name="connsiteY833" fmla="*/ 271903 h 6858000"/>
              <a:gd name="connsiteX834" fmla="*/ 5068068 w 7467600"/>
              <a:gd name="connsiteY834" fmla="*/ 282244 h 6858000"/>
              <a:gd name="connsiteX835" fmla="*/ 5153231 w 7467600"/>
              <a:gd name="connsiteY835" fmla="*/ 292240 h 6858000"/>
              <a:gd name="connsiteX836" fmla="*/ 5426491 w 7467600"/>
              <a:gd name="connsiteY836" fmla="*/ 281128 h 6858000"/>
              <a:gd name="connsiteX837" fmla="*/ 5731212 w 7467600"/>
              <a:gd name="connsiteY837" fmla="*/ 231951 h 6858000"/>
              <a:gd name="connsiteX838" fmla="*/ 5905192 w 7467600"/>
              <a:gd name="connsiteY838" fmla="*/ 163079 h 6858000"/>
              <a:gd name="connsiteX839" fmla="*/ 5944437 w 7467600"/>
              <a:gd name="connsiteY839" fmla="*/ 113829 h 6858000"/>
              <a:gd name="connsiteX840" fmla="*/ 5825032 w 7467600"/>
              <a:gd name="connsiteY840" fmla="*/ 146405 h 6858000"/>
              <a:gd name="connsiteX841" fmla="*/ 4955599 w 7467600"/>
              <a:gd name="connsiteY841" fmla="*/ 247008 h 6858000"/>
              <a:gd name="connsiteX842" fmla="*/ 5210104 w 7467600"/>
              <a:gd name="connsiteY842" fmla="*/ 228123 h 6858000"/>
              <a:gd name="connsiteX843" fmla="*/ 5261015 w 7467600"/>
              <a:gd name="connsiteY843" fmla="*/ 227087 h 6858000"/>
              <a:gd name="connsiteX844" fmla="*/ 5861181 w 7467600"/>
              <a:gd name="connsiteY844" fmla="*/ 143093 h 6858000"/>
              <a:gd name="connsiteX845" fmla="*/ 5961252 w 7467600"/>
              <a:gd name="connsiteY845" fmla="*/ 114820 h 6858000"/>
              <a:gd name="connsiteX846" fmla="*/ 5944437 w 7467600"/>
              <a:gd name="connsiteY846" fmla="*/ 113829 h 6858000"/>
              <a:gd name="connsiteX847" fmla="*/ 3882765 w 7467600"/>
              <a:gd name="connsiteY847" fmla="*/ 0 h 6858000"/>
              <a:gd name="connsiteX848" fmla="*/ 3995099 w 7467600"/>
              <a:gd name="connsiteY848" fmla="*/ 0 h 6858000"/>
              <a:gd name="connsiteX849" fmla="*/ 4163818 w 7467600"/>
              <a:gd name="connsiteY849" fmla="*/ 234104 h 6858000"/>
              <a:gd name="connsiteX850" fmla="*/ 4172099 w 7467600"/>
              <a:gd name="connsiteY850" fmla="*/ 234207 h 6858000"/>
              <a:gd name="connsiteX851" fmla="*/ 4784282 w 7467600"/>
              <a:gd name="connsiteY851" fmla="*/ 276561 h 6858000"/>
              <a:gd name="connsiteX852" fmla="*/ 4801687 w 7467600"/>
              <a:gd name="connsiteY852" fmla="*/ 267764 h 6858000"/>
              <a:gd name="connsiteX853" fmla="*/ 6082788 w 7467600"/>
              <a:gd name="connsiteY853" fmla="*/ 64119 h 6858000"/>
              <a:gd name="connsiteX854" fmla="*/ 6099442 w 7467600"/>
              <a:gd name="connsiteY854" fmla="*/ 82568 h 6858000"/>
              <a:gd name="connsiteX855" fmla="*/ 4804137 w 7467600"/>
              <a:gd name="connsiteY855" fmla="*/ 320931 h 6858000"/>
              <a:gd name="connsiteX856" fmla="*/ 4227047 w 7467600"/>
              <a:gd name="connsiteY856" fmla="*/ 313415 h 6858000"/>
              <a:gd name="connsiteX857" fmla="*/ 4346041 w 7467600"/>
              <a:gd name="connsiteY857" fmla="*/ 456086 h 6858000"/>
              <a:gd name="connsiteX858" fmla="*/ 4870967 w 7467600"/>
              <a:gd name="connsiteY858" fmla="*/ 963061 h 6858000"/>
              <a:gd name="connsiteX859" fmla="*/ 4889647 w 7467600"/>
              <a:gd name="connsiteY859" fmla="*/ 957147 h 6858000"/>
              <a:gd name="connsiteX860" fmla="*/ 5422504 w 7467600"/>
              <a:gd name="connsiteY860" fmla="*/ 805191 h 6858000"/>
              <a:gd name="connsiteX861" fmla="*/ 6087656 w 7467600"/>
              <a:gd name="connsiteY861" fmla="*/ 826703 h 6858000"/>
              <a:gd name="connsiteX862" fmla="*/ 6058717 w 7467600"/>
              <a:gd name="connsiteY862" fmla="*/ 865992 h 6858000"/>
              <a:gd name="connsiteX863" fmla="*/ 4974153 w 7467600"/>
              <a:gd name="connsiteY863" fmla="*/ 1045456 h 6858000"/>
              <a:gd name="connsiteX864" fmla="*/ 5627835 w 7467600"/>
              <a:gd name="connsiteY864" fmla="*/ 1472077 h 6858000"/>
              <a:gd name="connsiteX865" fmla="*/ 5629817 w 7467600"/>
              <a:gd name="connsiteY865" fmla="*/ 1471412 h 6858000"/>
              <a:gd name="connsiteX866" fmla="*/ 5634124 w 7467600"/>
              <a:gd name="connsiteY866" fmla="*/ 1470572 h 6858000"/>
              <a:gd name="connsiteX867" fmla="*/ 5755832 w 7467600"/>
              <a:gd name="connsiteY867" fmla="*/ 1383886 h 6858000"/>
              <a:gd name="connsiteX868" fmla="*/ 6014186 w 7467600"/>
              <a:gd name="connsiteY868" fmla="*/ 1279799 h 6858000"/>
              <a:gd name="connsiteX869" fmla="*/ 6901619 w 7467600"/>
              <a:gd name="connsiteY869" fmla="*/ 1047874 h 6858000"/>
              <a:gd name="connsiteX870" fmla="*/ 6931566 w 7467600"/>
              <a:gd name="connsiteY870" fmla="*/ 1062034 h 6858000"/>
              <a:gd name="connsiteX871" fmla="*/ 5790982 w 7467600"/>
              <a:gd name="connsiteY871" fmla="*/ 1561380 h 6858000"/>
              <a:gd name="connsiteX872" fmla="*/ 6188971 w 7467600"/>
              <a:gd name="connsiteY872" fmla="*/ 1755168 h 6858000"/>
              <a:gd name="connsiteX873" fmla="*/ 6202446 w 7467600"/>
              <a:gd name="connsiteY873" fmla="*/ 1752268 h 6858000"/>
              <a:gd name="connsiteX874" fmla="*/ 7179560 w 7467600"/>
              <a:gd name="connsiteY874" fmla="*/ 1467551 h 6858000"/>
              <a:gd name="connsiteX875" fmla="*/ 7158730 w 7467600"/>
              <a:gd name="connsiteY875" fmla="*/ 1507835 h 6858000"/>
              <a:gd name="connsiteX876" fmla="*/ 6326959 w 7467600"/>
              <a:gd name="connsiteY876" fmla="*/ 1817686 h 6858000"/>
              <a:gd name="connsiteX877" fmla="*/ 6537433 w 7467600"/>
              <a:gd name="connsiteY877" fmla="*/ 1907790 h 6858000"/>
              <a:gd name="connsiteX878" fmla="*/ 6550221 w 7467600"/>
              <a:gd name="connsiteY878" fmla="*/ 1910729 h 6858000"/>
              <a:gd name="connsiteX879" fmla="*/ 6964438 w 7467600"/>
              <a:gd name="connsiteY879" fmla="*/ 2209505 h 6858000"/>
              <a:gd name="connsiteX880" fmla="*/ 7367862 w 7467600"/>
              <a:gd name="connsiteY880" fmla="*/ 2806833 h 6858000"/>
              <a:gd name="connsiteX881" fmla="*/ 7364329 w 7467600"/>
              <a:gd name="connsiteY881" fmla="*/ 2826907 h 6858000"/>
              <a:gd name="connsiteX882" fmla="*/ 7290545 w 7467600"/>
              <a:gd name="connsiteY882" fmla="*/ 2850663 h 6858000"/>
              <a:gd name="connsiteX883" fmla="*/ 6472036 w 7467600"/>
              <a:gd name="connsiteY883" fmla="*/ 1959003 h 6858000"/>
              <a:gd name="connsiteX884" fmla="*/ 5792897 w 7467600"/>
              <a:gd name="connsiteY884" fmla="*/ 1647747 h 6858000"/>
              <a:gd name="connsiteX885" fmla="*/ 5842751 w 7467600"/>
              <a:gd name="connsiteY885" fmla="*/ 1816112 h 6858000"/>
              <a:gd name="connsiteX886" fmla="*/ 5847424 w 7467600"/>
              <a:gd name="connsiteY886" fmla="*/ 1815776 h 6858000"/>
              <a:gd name="connsiteX887" fmla="*/ 6399821 w 7467600"/>
              <a:gd name="connsiteY887" fmla="*/ 2344799 h 6858000"/>
              <a:gd name="connsiteX888" fmla="*/ 6323232 w 7467600"/>
              <a:gd name="connsiteY888" fmla="*/ 2389634 h 6858000"/>
              <a:gd name="connsiteX889" fmla="*/ 5942958 w 7467600"/>
              <a:gd name="connsiteY889" fmla="*/ 2077708 h 6858000"/>
              <a:gd name="connsiteX890" fmla="*/ 5921559 w 7467600"/>
              <a:gd name="connsiteY890" fmla="*/ 2378596 h 6858000"/>
              <a:gd name="connsiteX891" fmla="*/ 5817651 w 7467600"/>
              <a:gd name="connsiteY891" fmla="*/ 3023919 h 6858000"/>
              <a:gd name="connsiteX892" fmla="*/ 5729634 w 7467600"/>
              <a:gd name="connsiteY892" fmla="*/ 3051849 h 6858000"/>
              <a:gd name="connsiteX893" fmla="*/ 5611018 w 7467600"/>
              <a:gd name="connsiteY893" fmla="*/ 2316769 h 6858000"/>
              <a:gd name="connsiteX894" fmla="*/ 5687608 w 7467600"/>
              <a:gd name="connsiteY894" fmla="*/ 2039972 h 6858000"/>
              <a:gd name="connsiteX895" fmla="*/ 5657554 w 7467600"/>
              <a:gd name="connsiteY895" fmla="*/ 1576445 h 6858000"/>
              <a:gd name="connsiteX896" fmla="*/ 5150475 w 7467600"/>
              <a:gd name="connsiteY896" fmla="*/ 1274012 h 6858000"/>
              <a:gd name="connsiteX897" fmla="*/ 5349142 w 7467600"/>
              <a:gd name="connsiteY897" fmla="*/ 2204405 h 6858000"/>
              <a:gd name="connsiteX898" fmla="*/ 5262214 w 7467600"/>
              <a:gd name="connsiteY898" fmla="*/ 2233836 h 6858000"/>
              <a:gd name="connsiteX899" fmla="*/ 4981539 w 7467600"/>
              <a:gd name="connsiteY899" fmla="*/ 1542201 h 6858000"/>
              <a:gd name="connsiteX900" fmla="*/ 4958461 w 7467600"/>
              <a:gd name="connsiteY900" fmla="*/ 1136957 h 6858000"/>
              <a:gd name="connsiteX901" fmla="*/ 4655015 w 7467600"/>
              <a:gd name="connsiteY901" fmla="*/ 891426 h 6858000"/>
              <a:gd name="connsiteX902" fmla="*/ 4348002 w 7467600"/>
              <a:gd name="connsiteY902" fmla="*/ 2205895 h 6858000"/>
              <a:gd name="connsiteX903" fmla="*/ 4262250 w 7467600"/>
              <a:gd name="connsiteY903" fmla="*/ 2219972 h 6858000"/>
              <a:gd name="connsiteX904" fmla="*/ 4550611 w 7467600"/>
              <a:gd name="connsiteY904" fmla="*/ 817540 h 6858000"/>
              <a:gd name="connsiteX905" fmla="*/ 4564418 w 7467600"/>
              <a:gd name="connsiteY905" fmla="*/ 808293 h 6858000"/>
              <a:gd name="connsiteX906" fmla="*/ 4266388 w 7467600"/>
              <a:gd name="connsiteY906" fmla="*/ 500083 h 6858000"/>
              <a:gd name="connsiteX907" fmla="*/ 4032842 w 7467600"/>
              <a:gd name="connsiteY907" fmla="*/ 211809 h 6858000"/>
              <a:gd name="connsiteX908" fmla="*/ 3882765 w 7467600"/>
              <a:gd name="connsiteY908" fmla="*/ 0 h 6858000"/>
              <a:gd name="connsiteX909" fmla="*/ 3721337 w 7467600"/>
              <a:gd name="connsiteY909" fmla="*/ 0 h 6858000"/>
              <a:gd name="connsiteX910" fmla="*/ 3797544 w 7467600"/>
              <a:gd name="connsiteY910" fmla="*/ 0 h 6858000"/>
              <a:gd name="connsiteX911" fmla="*/ 3775734 w 7467600"/>
              <a:gd name="connsiteY911" fmla="*/ 95131 h 6858000"/>
              <a:gd name="connsiteX912" fmla="*/ 3724807 w 7467600"/>
              <a:gd name="connsiteY912" fmla="*/ 272257 h 6858000"/>
              <a:gd name="connsiteX913" fmla="*/ 3726844 w 7467600"/>
              <a:gd name="connsiteY913" fmla="*/ 282988 h 6858000"/>
              <a:gd name="connsiteX914" fmla="*/ 3742664 w 7467600"/>
              <a:gd name="connsiteY914" fmla="*/ 279918 h 6858000"/>
              <a:gd name="connsiteX915" fmla="*/ 4103910 w 7467600"/>
              <a:gd name="connsiteY915" fmla="*/ 1161917 h 6858000"/>
              <a:gd name="connsiteX916" fmla="*/ 4020269 w 7467600"/>
              <a:gd name="connsiteY916" fmla="*/ 1200406 h 6858000"/>
              <a:gd name="connsiteX917" fmla="*/ 3674882 w 7467600"/>
              <a:gd name="connsiteY917" fmla="*/ 488524 h 6858000"/>
              <a:gd name="connsiteX918" fmla="*/ 3132682 w 7467600"/>
              <a:gd name="connsiteY918" fmla="*/ 1072284 h 6858000"/>
              <a:gd name="connsiteX919" fmla="*/ 2716346 w 7467600"/>
              <a:gd name="connsiteY919" fmla="*/ 1276376 h 6858000"/>
              <a:gd name="connsiteX920" fmla="*/ 2716772 w 7467600"/>
              <a:gd name="connsiteY920" fmla="*/ 1255462 h 6858000"/>
              <a:gd name="connsiteX921" fmla="*/ 3471096 w 7467600"/>
              <a:gd name="connsiteY921" fmla="*/ 437072 h 6858000"/>
              <a:gd name="connsiteX922" fmla="*/ 3639057 w 7467600"/>
              <a:gd name="connsiteY922" fmla="*/ 286334 h 6858000"/>
              <a:gd name="connsiteX923" fmla="*/ 3640309 w 7467600"/>
              <a:gd name="connsiteY923" fmla="*/ 284664 h 6858000"/>
              <a:gd name="connsiteX924" fmla="*/ 3646022 w 7467600"/>
              <a:gd name="connsiteY924" fmla="*/ 276711 h 6858000"/>
              <a:gd name="connsiteX925" fmla="*/ 3707943 w 7467600"/>
              <a:gd name="connsiteY925" fmla="*/ 65958 h 6858000"/>
              <a:gd name="connsiteX926" fmla="*/ 3721337 w 7467600"/>
              <a:gd name="connsiteY926" fmla="*/ 0 h 6858000"/>
              <a:gd name="connsiteX927" fmla="*/ 2867960 w 7467600"/>
              <a:gd name="connsiteY927" fmla="*/ 0 h 6858000"/>
              <a:gd name="connsiteX928" fmla="*/ 2926351 w 7467600"/>
              <a:gd name="connsiteY928" fmla="*/ 0 h 6858000"/>
              <a:gd name="connsiteX929" fmla="*/ 2902823 w 7467600"/>
              <a:gd name="connsiteY929" fmla="*/ 262929 h 6858000"/>
              <a:gd name="connsiteX930" fmla="*/ 2940663 w 7467600"/>
              <a:gd name="connsiteY930" fmla="*/ 140884 h 6858000"/>
              <a:gd name="connsiteX931" fmla="*/ 2947039 w 7467600"/>
              <a:gd name="connsiteY931" fmla="*/ 122524 h 6858000"/>
              <a:gd name="connsiteX932" fmla="*/ 2984316 w 7467600"/>
              <a:gd name="connsiteY932" fmla="*/ 0 h 6858000"/>
              <a:gd name="connsiteX933" fmla="*/ 3016114 w 7467600"/>
              <a:gd name="connsiteY933" fmla="*/ 0 h 6858000"/>
              <a:gd name="connsiteX934" fmla="*/ 2979949 w 7467600"/>
              <a:gd name="connsiteY934" fmla="*/ 119274 h 6858000"/>
              <a:gd name="connsiteX935" fmla="*/ 3023879 w 7467600"/>
              <a:gd name="connsiteY935" fmla="*/ 0 h 6858000"/>
              <a:gd name="connsiteX936" fmla="*/ 3105400 w 7467600"/>
              <a:gd name="connsiteY936" fmla="*/ 0 h 6858000"/>
              <a:gd name="connsiteX937" fmla="*/ 3094669 w 7467600"/>
              <a:gd name="connsiteY937" fmla="*/ 30308 h 6858000"/>
              <a:gd name="connsiteX938" fmla="*/ 2901945 w 7467600"/>
              <a:gd name="connsiteY938" fmla="*/ 466538 h 6858000"/>
              <a:gd name="connsiteX939" fmla="*/ 2815209 w 7467600"/>
              <a:gd name="connsiteY939" fmla="*/ 497361 h 6858000"/>
              <a:gd name="connsiteX940" fmla="*/ 2844845 w 7467600"/>
              <a:gd name="connsiteY940" fmla="*/ 127638 h 6858000"/>
              <a:gd name="connsiteX941" fmla="*/ 2867960 w 7467600"/>
              <a:gd name="connsiteY941" fmla="*/ 0 h 6858000"/>
              <a:gd name="connsiteX942" fmla="*/ 1057230 w 7467600"/>
              <a:gd name="connsiteY942" fmla="*/ 0 h 6858000"/>
              <a:gd name="connsiteX943" fmla="*/ 1111003 w 7467600"/>
              <a:gd name="connsiteY943" fmla="*/ 0 h 6858000"/>
              <a:gd name="connsiteX944" fmla="*/ 1125553 w 7467600"/>
              <a:gd name="connsiteY944" fmla="*/ 52588 h 6858000"/>
              <a:gd name="connsiteX945" fmla="*/ 1304276 w 7467600"/>
              <a:gd name="connsiteY945" fmla="*/ 476275 h 6858000"/>
              <a:gd name="connsiteX946" fmla="*/ 1492066 w 7467600"/>
              <a:gd name="connsiteY946" fmla="*/ 886333 h 6858000"/>
              <a:gd name="connsiteX947" fmla="*/ 1423698 w 7467600"/>
              <a:gd name="connsiteY947" fmla="*/ 710817 h 6858000"/>
              <a:gd name="connsiteX948" fmla="*/ 1357609 w 7467600"/>
              <a:gd name="connsiteY948" fmla="*/ 532892 h 6858000"/>
              <a:gd name="connsiteX949" fmla="*/ 1309550 w 7467600"/>
              <a:gd name="connsiteY949" fmla="*/ 374031 h 6858000"/>
              <a:gd name="connsiteX950" fmla="*/ 1193673 w 7467600"/>
              <a:gd name="connsiteY950" fmla="*/ 49533 h 6858000"/>
              <a:gd name="connsiteX951" fmla="*/ 1164391 w 7467600"/>
              <a:gd name="connsiteY951" fmla="*/ 0 h 6858000"/>
              <a:gd name="connsiteX952" fmla="*/ 1200666 w 7467600"/>
              <a:gd name="connsiteY952" fmla="*/ 0 h 6858000"/>
              <a:gd name="connsiteX953" fmla="*/ 1223408 w 7467600"/>
              <a:gd name="connsiteY953" fmla="*/ 38996 h 6858000"/>
              <a:gd name="connsiteX954" fmla="*/ 1339635 w 7467600"/>
              <a:gd name="connsiteY954" fmla="*/ 365517 h 6858000"/>
              <a:gd name="connsiteX955" fmla="*/ 1387469 w 7467600"/>
              <a:gd name="connsiteY955" fmla="*/ 523079 h 6858000"/>
              <a:gd name="connsiteX956" fmla="*/ 1452685 w 7467600"/>
              <a:gd name="connsiteY956" fmla="*/ 699806 h 6858000"/>
              <a:gd name="connsiteX957" fmla="*/ 1492092 w 7467600"/>
              <a:gd name="connsiteY957" fmla="*/ 800424 h 6858000"/>
              <a:gd name="connsiteX958" fmla="*/ 1455302 w 7467600"/>
              <a:gd name="connsiteY958" fmla="*/ 632913 h 6858000"/>
              <a:gd name="connsiteX959" fmla="*/ 1222336 w 7467600"/>
              <a:gd name="connsiteY959" fmla="*/ 9480 h 6858000"/>
              <a:gd name="connsiteX960" fmla="*/ 1214634 w 7467600"/>
              <a:gd name="connsiteY960" fmla="*/ 0 h 6858000"/>
              <a:gd name="connsiteX961" fmla="*/ 1289827 w 7467600"/>
              <a:gd name="connsiteY961" fmla="*/ 0 h 6858000"/>
              <a:gd name="connsiteX962" fmla="*/ 1321076 w 7467600"/>
              <a:gd name="connsiteY962" fmla="*/ 59722 h 6858000"/>
              <a:gd name="connsiteX963" fmla="*/ 1512579 w 7467600"/>
              <a:gd name="connsiteY963" fmla="*/ 626441 h 6858000"/>
              <a:gd name="connsiteX964" fmla="*/ 1506076 w 7467600"/>
              <a:gd name="connsiteY964" fmla="*/ 1089289 h 6858000"/>
              <a:gd name="connsiteX965" fmla="*/ 1486346 w 7467600"/>
              <a:gd name="connsiteY965" fmla="*/ 1079919 h 6858000"/>
              <a:gd name="connsiteX966" fmla="*/ 1070511 w 7467600"/>
              <a:gd name="connsiteY966" fmla="*/ 48609 h 6858000"/>
              <a:gd name="connsiteX967" fmla="*/ 1057230 w 7467600"/>
              <a:gd name="connsiteY967" fmla="*/ 0 h 6858000"/>
              <a:gd name="connsiteX968" fmla="*/ 43151 w 7467600"/>
              <a:gd name="connsiteY968" fmla="*/ 0 h 6858000"/>
              <a:gd name="connsiteX969" fmla="*/ 95283 w 7467600"/>
              <a:gd name="connsiteY969" fmla="*/ 0 h 6858000"/>
              <a:gd name="connsiteX970" fmla="*/ 300708 w 7467600"/>
              <a:gd name="connsiteY970" fmla="*/ 154571 h 6858000"/>
              <a:gd name="connsiteX971" fmla="*/ 530414 w 7467600"/>
              <a:gd name="connsiteY971" fmla="*/ 354673 h 6858000"/>
              <a:gd name="connsiteX972" fmla="*/ 333785 w 7467600"/>
              <a:gd name="connsiteY972" fmla="*/ 161564 h 6858000"/>
              <a:gd name="connsiteX973" fmla="*/ 147005 w 7467600"/>
              <a:gd name="connsiteY973" fmla="*/ 0 h 6858000"/>
              <a:gd name="connsiteX974" fmla="*/ 272509 w 7467600"/>
              <a:gd name="connsiteY974" fmla="*/ 0 h 6858000"/>
              <a:gd name="connsiteX975" fmla="*/ 326276 w 7467600"/>
              <a:gd name="connsiteY975" fmla="*/ 45847 h 6858000"/>
              <a:gd name="connsiteX976" fmla="*/ 823759 w 7467600"/>
              <a:gd name="connsiteY976" fmla="*/ 574145 h 6858000"/>
              <a:gd name="connsiteX977" fmla="*/ 811254 w 7467600"/>
              <a:gd name="connsiteY977" fmla="*/ 665546 h 6858000"/>
              <a:gd name="connsiteX978" fmla="*/ 154042 w 7467600"/>
              <a:gd name="connsiteY978" fmla="*/ 261522 h 6858000"/>
              <a:gd name="connsiteX979" fmla="*/ 13550 w 7467600"/>
              <a:gd name="connsiteY979" fmla="*/ 158423 h 6858000"/>
              <a:gd name="connsiteX980" fmla="*/ 0 w 7467600"/>
              <a:gd name="connsiteY980" fmla="*/ 146618 h 6858000"/>
              <a:gd name="connsiteX981" fmla="*/ 0 w 7467600"/>
              <a:gd name="connsiteY981" fmla="*/ 59161 h 6858000"/>
              <a:gd name="connsiteX982" fmla="*/ 45427 w 7467600"/>
              <a:gd name="connsiteY982" fmla="*/ 101078 h 6858000"/>
              <a:gd name="connsiteX983" fmla="*/ 630103 w 7467600"/>
              <a:gd name="connsiteY983" fmla="*/ 485885 h 6858000"/>
              <a:gd name="connsiteX984" fmla="*/ 532040 w 7467600"/>
              <a:gd name="connsiteY984" fmla="*/ 399359 h 6858000"/>
              <a:gd name="connsiteX985" fmla="*/ 517618 w 7467600"/>
              <a:gd name="connsiteY985" fmla="*/ 385726 h 6858000"/>
              <a:gd name="connsiteX986" fmla="*/ 285074 w 7467600"/>
              <a:gd name="connsiteY986" fmla="*/ 182755 h 6858000"/>
              <a:gd name="connsiteX987" fmla="*/ 43151 w 7467600"/>
              <a:gd name="connsiteY987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90188 w 7467600"/>
              <a:gd name="connsiteY4" fmla="*/ 6584365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271814 w 7467600"/>
              <a:gd name="connsiteY16" fmla="*/ 6684601 h 6858000"/>
              <a:gd name="connsiteX17" fmla="*/ 7392158 w 7467600"/>
              <a:gd name="connsiteY17" fmla="*/ 6771365 h 6858000"/>
              <a:gd name="connsiteX18" fmla="*/ 7467600 w 7467600"/>
              <a:gd name="connsiteY18" fmla="*/ 6805948 h 6858000"/>
              <a:gd name="connsiteX19" fmla="*/ 7467600 w 7467600"/>
              <a:gd name="connsiteY19" fmla="*/ 6831490 h 6858000"/>
              <a:gd name="connsiteX20" fmla="*/ 7410696 w 7467600"/>
              <a:gd name="connsiteY20" fmla="*/ 6803861 h 6858000"/>
              <a:gd name="connsiteX21" fmla="*/ 7088673 w 7467600"/>
              <a:gd name="connsiteY21" fmla="*/ 6610396 h 6858000"/>
              <a:gd name="connsiteX22" fmla="*/ 7090188 w 7467600"/>
              <a:gd name="connsiteY22" fmla="*/ 6584365 h 6858000"/>
              <a:gd name="connsiteX23" fmla="*/ 1019354 w 7467600"/>
              <a:gd name="connsiteY23" fmla="*/ 6315006 h 6858000"/>
              <a:gd name="connsiteX24" fmla="*/ 441046 w 7467600"/>
              <a:gd name="connsiteY24" fmla="*/ 6691153 h 6858000"/>
              <a:gd name="connsiteX25" fmla="*/ 1019354 w 7467600"/>
              <a:gd name="connsiteY25" fmla="*/ 6315006 h 6858000"/>
              <a:gd name="connsiteX26" fmla="*/ 991680 w 7467600"/>
              <a:gd name="connsiteY26" fmla="*/ 6298413 h 6858000"/>
              <a:gd name="connsiteX27" fmla="*/ 409060 w 7467600"/>
              <a:gd name="connsiteY27" fmla="*/ 6671470 h 6858000"/>
              <a:gd name="connsiteX28" fmla="*/ 991680 w 7467600"/>
              <a:gd name="connsiteY28" fmla="*/ 6298413 h 6858000"/>
              <a:gd name="connsiteX29" fmla="*/ 103333 w 7467600"/>
              <a:gd name="connsiteY29" fmla="*/ 5699602 h 6858000"/>
              <a:gd name="connsiteX30" fmla="*/ 233938 w 7467600"/>
              <a:gd name="connsiteY30" fmla="*/ 5809416 h 6858000"/>
              <a:gd name="connsiteX31" fmla="*/ 883580 w 7467600"/>
              <a:gd name="connsiteY31" fmla="*/ 6180710 h 6858000"/>
              <a:gd name="connsiteX32" fmla="*/ 487337 w 7467600"/>
              <a:gd name="connsiteY32" fmla="*/ 5950182 h 6858000"/>
              <a:gd name="connsiteX33" fmla="*/ 354051 w 7467600"/>
              <a:gd name="connsiteY33" fmla="*/ 5854912 h 6858000"/>
              <a:gd name="connsiteX34" fmla="*/ 195436 w 7467600"/>
              <a:gd name="connsiteY34" fmla="*/ 5755068 h 6858000"/>
              <a:gd name="connsiteX35" fmla="*/ 103333 w 7467600"/>
              <a:gd name="connsiteY35" fmla="*/ 5699602 h 6858000"/>
              <a:gd name="connsiteX36" fmla="*/ 5539432 w 7467600"/>
              <a:gd name="connsiteY36" fmla="*/ 5642928 h 6858000"/>
              <a:gd name="connsiteX37" fmla="*/ 5555462 w 7467600"/>
              <a:gd name="connsiteY37" fmla="*/ 5694454 h 6858000"/>
              <a:gd name="connsiteX38" fmla="*/ 5828270 w 7467600"/>
              <a:gd name="connsiteY38" fmla="*/ 6320663 h 6858000"/>
              <a:gd name="connsiteX39" fmla="*/ 5947416 w 7467600"/>
              <a:gd name="connsiteY39" fmla="*/ 6574846 h 6858000"/>
              <a:gd name="connsiteX40" fmla="*/ 5539432 w 7467600"/>
              <a:gd name="connsiteY40" fmla="*/ 5642928 h 6858000"/>
              <a:gd name="connsiteX41" fmla="*/ 51253 w 7467600"/>
              <a:gd name="connsiteY41" fmla="*/ 5631825 h 6858000"/>
              <a:gd name="connsiteX42" fmla="*/ 211622 w 7467600"/>
              <a:gd name="connsiteY42" fmla="*/ 5728803 h 6858000"/>
              <a:gd name="connsiteX43" fmla="*/ 371652 w 7467600"/>
              <a:gd name="connsiteY43" fmla="*/ 5829062 h 6858000"/>
              <a:gd name="connsiteX44" fmla="*/ 505903 w 7467600"/>
              <a:gd name="connsiteY44" fmla="*/ 5925221 h 6858000"/>
              <a:gd name="connsiteX45" fmla="*/ 899240 w 7467600"/>
              <a:gd name="connsiteY45" fmla="*/ 6153068 h 6858000"/>
              <a:gd name="connsiteX46" fmla="*/ 988114 w 7467600"/>
              <a:gd name="connsiteY46" fmla="*/ 6174204 h 6858000"/>
              <a:gd name="connsiteX47" fmla="*/ 845971 w 7467600"/>
              <a:gd name="connsiteY47" fmla="*/ 6067177 h 6858000"/>
              <a:gd name="connsiteX48" fmla="*/ 448057 w 7467600"/>
              <a:gd name="connsiteY48" fmla="*/ 5841376 h 6858000"/>
              <a:gd name="connsiteX49" fmla="*/ 51253 w 7467600"/>
              <a:gd name="connsiteY49" fmla="*/ 5631825 h 6858000"/>
              <a:gd name="connsiteX50" fmla="*/ 2606687 w 7467600"/>
              <a:gd name="connsiteY50" fmla="*/ 5630718 h 6858000"/>
              <a:gd name="connsiteX51" fmla="*/ 2645658 w 7467600"/>
              <a:gd name="connsiteY51" fmla="*/ 6640259 h 6858000"/>
              <a:gd name="connsiteX52" fmla="*/ 2606687 w 7467600"/>
              <a:gd name="connsiteY52" fmla="*/ 5630718 h 6858000"/>
              <a:gd name="connsiteX53" fmla="*/ 3642057 w 7467600"/>
              <a:gd name="connsiteY53" fmla="*/ 5573487 h 6858000"/>
              <a:gd name="connsiteX54" fmla="*/ 3632981 w 7467600"/>
              <a:gd name="connsiteY54" fmla="*/ 5579437 h 6858000"/>
              <a:gd name="connsiteX55" fmla="*/ 3382436 w 7467600"/>
              <a:gd name="connsiteY55" fmla="*/ 5952726 h 6858000"/>
              <a:gd name="connsiteX56" fmla="*/ 3191929 w 7467600"/>
              <a:gd name="connsiteY56" fmla="*/ 6662669 h 6858000"/>
              <a:gd name="connsiteX57" fmla="*/ 3369898 w 7467600"/>
              <a:gd name="connsiteY57" fmla="*/ 6081771 h 6858000"/>
              <a:gd name="connsiteX58" fmla="*/ 3642057 w 7467600"/>
              <a:gd name="connsiteY58" fmla="*/ 5573487 h 6858000"/>
              <a:gd name="connsiteX59" fmla="*/ 2650666 w 7467600"/>
              <a:gd name="connsiteY59" fmla="*/ 5530686 h 6858000"/>
              <a:gd name="connsiteX60" fmla="*/ 2650249 w 7467600"/>
              <a:gd name="connsiteY60" fmla="*/ 5532101 h 6858000"/>
              <a:gd name="connsiteX61" fmla="*/ 2663808 w 7467600"/>
              <a:gd name="connsiteY61" fmla="*/ 6535215 h 6858000"/>
              <a:gd name="connsiteX62" fmla="*/ 2665418 w 7467600"/>
              <a:gd name="connsiteY62" fmla="*/ 6132756 h 6858000"/>
              <a:gd name="connsiteX63" fmla="*/ 2650666 w 7467600"/>
              <a:gd name="connsiteY63" fmla="*/ 5530686 h 6858000"/>
              <a:gd name="connsiteX64" fmla="*/ 2680277 w 7467600"/>
              <a:gd name="connsiteY64" fmla="*/ 5479204 h 6858000"/>
              <a:gd name="connsiteX65" fmla="*/ 2678972 w 7467600"/>
              <a:gd name="connsiteY65" fmla="*/ 5481582 h 6858000"/>
              <a:gd name="connsiteX66" fmla="*/ 2696666 w 7467600"/>
              <a:gd name="connsiteY66" fmla="*/ 6133836 h 6858000"/>
              <a:gd name="connsiteX67" fmla="*/ 2695769 w 7467600"/>
              <a:gd name="connsiteY67" fmla="*/ 6390955 h 6858000"/>
              <a:gd name="connsiteX68" fmla="*/ 2739893 w 7467600"/>
              <a:gd name="connsiteY68" fmla="*/ 6108357 h 6858000"/>
              <a:gd name="connsiteX69" fmla="*/ 2680277 w 7467600"/>
              <a:gd name="connsiteY69" fmla="*/ 5479204 h 6858000"/>
              <a:gd name="connsiteX70" fmla="*/ 1132195 w 7467600"/>
              <a:gd name="connsiteY70" fmla="*/ 5467980 h 6858000"/>
              <a:gd name="connsiteX71" fmla="*/ 1679056 w 7467600"/>
              <a:gd name="connsiteY71" fmla="*/ 5516907 h 6858000"/>
              <a:gd name="connsiteX72" fmla="*/ 2128648 w 7467600"/>
              <a:gd name="connsiteY72" fmla="*/ 5474249 h 6858000"/>
              <a:gd name="connsiteX73" fmla="*/ 1825619 w 7467600"/>
              <a:gd name="connsiteY73" fmla="*/ 5478447 h 6858000"/>
              <a:gd name="connsiteX74" fmla="*/ 1737798 w 7467600"/>
              <a:gd name="connsiteY74" fmla="*/ 5483353 h 6858000"/>
              <a:gd name="connsiteX75" fmla="*/ 1132195 w 7467600"/>
              <a:gd name="connsiteY75" fmla="*/ 5467980 h 6858000"/>
              <a:gd name="connsiteX76" fmla="*/ 6861797 w 7467600"/>
              <a:gd name="connsiteY76" fmla="*/ 5419899 h 6858000"/>
              <a:gd name="connsiteX77" fmla="*/ 6879594 w 7467600"/>
              <a:gd name="connsiteY77" fmla="*/ 5424547 h 6858000"/>
              <a:gd name="connsiteX78" fmla="*/ 7379510 w 7467600"/>
              <a:gd name="connsiteY78" fmla="*/ 5755454 h 6858000"/>
              <a:gd name="connsiteX79" fmla="*/ 7467600 w 7467600"/>
              <a:gd name="connsiteY79" fmla="*/ 5845526 h 6858000"/>
              <a:gd name="connsiteX80" fmla="*/ 7467600 w 7467600"/>
              <a:gd name="connsiteY80" fmla="*/ 5925131 h 6858000"/>
              <a:gd name="connsiteX81" fmla="*/ 7271900 w 7467600"/>
              <a:gd name="connsiteY81" fmla="*/ 5734551 h 6858000"/>
              <a:gd name="connsiteX82" fmla="*/ 7015907 w 7467600"/>
              <a:gd name="connsiteY82" fmla="*/ 5541548 h 6858000"/>
              <a:gd name="connsiteX83" fmla="*/ 7259646 w 7467600"/>
              <a:gd name="connsiteY83" fmla="*/ 5765985 h 6858000"/>
              <a:gd name="connsiteX84" fmla="*/ 7467600 w 7467600"/>
              <a:gd name="connsiteY84" fmla="*/ 5971257 h 6858000"/>
              <a:gd name="connsiteX85" fmla="*/ 7467600 w 7467600"/>
              <a:gd name="connsiteY85" fmla="*/ 6012219 h 6858000"/>
              <a:gd name="connsiteX86" fmla="*/ 7240170 w 7467600"/>
              <a:gd name="connsiteY86" fmla="*/ 5787985 h 6858000"/>
              <a:gd name="connsiteX87" fmla="*/ 6946849 w 7467600"/>
              <a:gd name="connsiteY87" fmla="*/ 5523271 h 6858000"/>
              <a:gd name="connsiteX88" fmla="*/ 6946972 w 7467600"/>
              <a:gd name="connsiteY88" fmla="*/ 5526491 h 6858000"/>
              <a:gd name="connsiteX89" fmla="*/ 7105827 w 7467600"/>
              <a:gd name="connsiteY89" fmla="*/ 5718700 h 6858000"/>
              <a:gd name="connsiteX90" fmla="*/ 7126431 w 7467600"/>
              <a:gd name="connsiteY90" fmla="*/ 5737872 h 6858000"/>
              <a:gd name="connsiteX91" fmla="*/ 7356878 w 7467600"/>
              <a:gd name="connsiteY91" fmla="*/ 5981332 h 6858000"/>
              <a:gd name="connsiteX92" fmla="*/ 7467600 w 7467600"/>
              <a:gd name="connsiteY92" fmla="*/ 6117703 h 6858000"/>
              <a:gd name="connsiteX93" fmla="*/ 7467600 w 7467600"/>
              <a:gd name="connsiteY93" fmla="*/ 6163634 h 6858000"/>
              <a:gd name="connsiteX94" fmla="*/ 7403637 w 7467600"/>
              <a:gd name="connsiteY94" fmla="*/ 6083957 h 6858000"/>
              <a:gd name="connsiteX95" fmla="*/ 7254615 w 7467600"/>
              <a:gd name="connsiteY95" fmla="*/ 5911918 h 6858000"/>
              <a:gd name="connsiteX96" fmla="*/ 7312589 w 7467600"/>
              <a:gd name="connsiteY96" fmla="*/ 5982309 h 6858000"/>
              <a:gd name="connsiteX97" fmla="*/ 7448321 w 7467600"/>
              <a:gd name="connsiteY97" fmla="*/ 6190991 h 6858000"/>
              <a:gd name="connsiteX98" fmla="*/ 7467600 w 7467600"/>
              <a:gd name="connsiteY98" fmla="*/ 6221686 h 6858000"/>
              <a:gd name="connsiteX99" fmla="*/ 7467600 w 7467600"/>
              <a:gd name="connsiteY99" fmla="*/ 6334256 h 6858000"/>
              <a:gd name="connsiteX100" fmla="*/ 7454976 w 7467600"/>
              <a:gd name="connsiteY100" fmla="*/ 6318297 h 6858000"/>
              <a:gd name="connsiteX101" fmla="*/ 7042773 w 7467600"/>
              <a:gd name="connsiteY101" fmla="*/ 5734011 h 6858000"/>
              <a:gd name="connsiteX102" fmla="*/ 6844835 w 7467600"/>
              <a:gd name="connsiteY102" fmla="*/ 5424988 h 6858000"/>
              <a:gd name="connsiteX103" fmla="*/ 6861797 w 7467600"/>
              <a:gd name="connsiteY103" fmla="*/ 5419899 h 6858000"/>
              <a:gd name="connsiteX104" fmla="*/ 1456157 w 7467600"/>
              <a:gd name="connsiteY104" fmla="*/ 5371404 h 6858000"/>
              <a:gd name="connsiteX105" fmla="*/ 1244432 w 7467600"/>
              <a:gd name="connsiteY105" fmla="*/ 5385601 h 6858000"/>
              <a:gd name="connsiteX106" fmla="*/ 973990 w 7467600"/>
              <a:gd name="connsiteY106" fmla="*/ 5424940 h 6858000"/>
              <a:gd name="connsiteX107" fmla="*/ 1103809 w 7467600"/>
              <a:gd name="connsiteY107" fmla="*/ 5433720 h 6858000"/>
              <a:gd name="connsiteX108" fmla="*/ 1123454 w 7467600"/>
              <a:gd name="connsiteY108" fmla="*/ 5435727 h 6858000"/>
              <a:gd name="connsiteX109" fmla="*/ 1737017 w 7467600"/>
              <a:gd name="connsiteY109" fmla="*/ 5452183 h 6858000"/>
              <a:gd name="connsiteX110" fmla="*/ 1824397 w 7467600"/>
              <a:gd name="connsiteY110" fmla="*/ 5447757 h 6858000"/>
              <a:gd name="connsiteX111" fmla="*/ 2070059 w 7467600"/>
              <a:gd name="connsiteY111" fmla="*/ 5441660 h 6858000"/>
              <a:gd name="connsiteX112" fmla="*/ 1456157 w 7467600"/>
              <a:gd name="connsiteY112" fmla="*/ 5371404 h 6858000"/>
              <a:gd name="connsiteX113" fmla="*/ 4988186 w 7467600"/>
              <a:gd name="connsiteY113" fmla="*/ 5216467 h 6858000"/>
              <a:gd name="connsiteX114" fmla="*/ 4777334 w 7467600"/>
              <a:gd name="connsiteY114" fmla="*/ 5406072 h 6858000"/>
              <a:gd name="connsiteX115" fmla="*/ 4718341 w 7467600"/>
              <a:gd name="connsiteY115" fmla="*/ 5468043 h 6858000"/>
              <a:gd name="connsiteX116" fmla="*/ 4604655 w 7467600"/>
              <a:gd name="connsiteY116" fmla="*/ 5583434 h 6858000"/>
              <a:gd name="connsiteX117" fmla="*/ 4565074 w 7467600"/>
              <a:gd name="connsiteY117" fmla="*/ 5618550 h 6858000"/>
              <a:gd name="connsiteX118" fmla="*/ 4988186 w 7467600"/>
              <a:gd name="connsiteY118" fmla="*/ 5216467 h 6858000"/>
              <a:gd name="connsiteX119" fmla="*/ 4978032 w 7467600"/>
              <a:gd name="connsiteY119" fmla="*/ 5183809 h 6858000"/>
              <a:gd name="connsiteX120" fmla="*/ 4463413 w 7467600"/>
              <a:gd name="connsiteY120" fmla="*/ 5615162 h 6858000"/>
              <a:gd name="connsiteX121" fmla="*/ 4358134 w 7467600"/>
              <a:gd name="connsiteY121" fmla="*/ 5742791 h 6858000"/>
              <a:gd name="connsiteX122" fmla="*/ 4376219 w 7467600"/>
              <a:gd name="connsiteY122" fmla="*/ 5729027 h 6858000"/>
              <a:gd name="connsiteX123" fmla="*/ 4582340 w 7467600"/>
              <a:gd name="connsiteY123" fmla="*/ 5561037 h 6858000"/>
              <a:gd name="connsiteX124" fmla="*/ 4694684 w 7467600"/>
              <a:gd name="connsiteY124" fmla="*/ 5447098 h 6858000"/>
              <a:gd name="connsiteX125" fmla="*/ 4754123 w 7467600"/>
              <a:gd name="connsiteY125" fmla="*/ 5384643 h 6858000"/>
              <a:gd name="connsiteX126" fmla="*/ 4978032 w 7467600"/>
              <a:gd name="connsiteY126" fmla="*/ 5183809 h 6858000"/>
              <a:gd name="connsiteX127" fmla="*/ 7312201 w 7467600"/>
              <a:gd name="connsiteY127" fmla="*/ 5128278 h 6858000"/>
              <a:gd name="connsiteX128" fmla="*/ 7450656 w 7467600"/>
              <a:gd name="connsiteY128" fmla="*/ 5134750 h 6858000"/>
              <a:gd name="connsiteX129" fmla="*/ 7467600 w 7467600"/>
              <a:gd name="connsiteY129" fmla="*/ 5142496 h 6858000"/>
              <a:gd name="connsiteX130" fmla="*/ 7312201 w 7467600"/>
              <a:gd name="connsiteY130" fmla="*/ 5128278 h 6858000"/>
              <a:gd name="connsiteX131" fmla="*/ 1903353 w 7467600"/>
              <a:gd name="connsiteY131" fmla="*/ 5044827 h 6858000"/>
              <a:gd name="connsiteX132" fmla="*/ 1936931 w 7467600"/>
              <a:gd name="connsiteY132" fmla="*/ 5093954 h 6858000"/>
              <a:gd name="connsiteX133" fmla="*/ 2195868 w 7467600"/>
              <a:gd name="connsiteY133" fmla="*/ 5396574 h 6858000"/>
              <a:gd name="connsiteX134" fmla="*/ 2088852 w 7467600"/>
              <a:gd name="connsiteY134" fmla="*/ 5166123 h 6858000"/>
              <a:gd name="connsiteX135" fmla="*/ 1958241 w 7467600"/>
              <a:gd name="connsiteY135" fmla="*/ 5067955 h 6858000"/>
              <a:gd name="connsiteX136" fmla="*/ 1903353 w 7467600"/>
              <a:gd name="connsiteY136" fmla="*/ 5044827 h 6858000"/>
              <a:gd name="connsiteX137" fmla="*/ 1979378 w 7467600"/>
              <a:gd name="connsiteY137" fmla="*/ 4769504 h 6858000"/>
              <a:gd name="connsiteX138" fmla="*/ 2882120 w 7467600"/>
              <a:gd name="connsiteY138" fmla="*/ 5064547 h 6858000"/>
              <a:gd name="connsiteX139" fmla="*/ 2793103 w 7467600"/>
              <a:gd name="connsiteY139" fmla="*/ 5039699 h 6858000"/>
              <a:gd name="connsiteX140" fmla="*/ 2770041 w 7467600"/>
              <a:gd name="connsiteY140" fmla="*/ 5033634 h 6858000"/>
              <a:gd name="connsiteX141" fmla="*/ 1979378 w 7467600"/>
              <a:gd name="connsiteY141" fmla="*/ 4769504 h 6858000"/>
              <a:gd name="connsiteX142" fmla="*/ 1927410 w 7467600"/>
              <a:gd name="connsiteY142" fmla="*/ 4716164 h 6858000"/>
              <a:gd name="connsiteX143" fmla="*/ 1959587 w 7467600"/>
              <a:gd name="connsiteY143" fmla="*/ 4728849 h 6858000"/>
              <a:gd name="connsiteX144" fmla="*/ 2777707 w 7467600"/>
              <a:gd name="connsiteY144" fmla="*/ 5003991 h 6858000"/>
              <a:gd name="connsiteX145" fmla="*/ 2800768 w 7467600"/>
              <a:gd name="connsiteY145" fmla="*/ 5010056 h 6858000"/>
              <a:gd name="connsiteX146" fmla="*/ 2879408 w 7467600"/>
              <a:gd name="connsiteY146" fmla="*/ 5031590 h 6858000"/>
              <a:gd name="connsiteX147" fmla="*/ 2862295 w 7467600"/>
              <a:gd name="connsiteY147" fmla="*/ 5022958 h 6858000"/>
              <a:gd name="connsiteX148" fmla="*/ 2813343 w 7467600"/>
              <a:gd name="connsiteY148" fmla="*/ 4998369 h 6858000"/>
              <a:gd name="connsiteX149" fmla="*/ 2646245 w 7467600"/>
              <a:gd name="connsiteY149" fmla="*/ 4930999 h 6858000"/>
              <a:gd name="connsiteX150" fmla="*/ 1999243 w 7467600"/>
              <a:gd name="connsiteY150" fmla="*/ 4730524 h 6858000"/>
              <a:gd name="connsiteX151" fmla="*/ 1979527 w 7467600"/>
              <a:gd name="connsiteY151" fmla="*/ 4726651 h 6858000"/>
              <a:gd name="connsiteX152" fmla="*/ 1927410 w 7467600"/>
              <a:gd name="connsiteY152" fmla="*/ 4716164 h 6858000"/>
              <a:gd name="connsiteX153" fmla="*/ 1997014 w 7467600"/>
              <a:gd name="connsiteY153" fmla="*/ 4698007 h 6858000"/>
              <a:gd name="connsiteX154" fmla="*/ 2005458 w 7467600"/>
              <a:gd name="connsiteY154" fmla="*/ 4699540 h 6858000"/>
              <a:gd name="connsiteX155" fmla="*/ 2657186 w 7467600"/>
              <a:gd name="connsiteY155" fmla="*/ 4901687 h 6858000"/>
              <a:gd name="connsiteX156" fmla="*/ 2826662 w 7467600"/>
              <a:gd name="connsiteY156" fmla="*/ 4970362 h 6858000"/>
              <a:gd name="connsiteX157" fmla="*/ 2876100 w 7467600"/>
              <a:gd name="connsiteY157" fmla="*/ 4995397 h 6858000"/>
              <a:gd name="connsiteX158" fmla="*/ 3042600 w 7467600"/>
              <a:gd name="connsiteY158" fmla="*/ 5059532 h 6858000"/>
              <a:gd name="connsiteX159" fmla="*/ 1997014 w 7467600"/>
              <a:gd name="connsiteY159" fmla="*/ 4698007 h 6858000"/>
              <a:gd name="connsiteX160" fmla="*/ 2305292 w 7467600"/>
              <a:gd name="connsiteY160" fmla="*/ 4219492 h 6858000"/>
              <a:gd name="connsiteX161" fmla="*/ 3360922 w 7467600"/>
              <a:gd name="connsiteY161" fmla="*/ 4529373 h 6858000"/>
              <a:gd name="connsiteX162" fmla="*/ 3492420 w 7467600"/>
              <a:gd name="connsiteY162" fmla="*/ 4510145 h 6858000"/>
              <a:gd name="connsiteX163" fmla="*/ 3364086 w 7467600"/>
              <a:gd name="connsiteY163" fmla="*/ 4480340 h 6858000"/>
              <a:gd name="connsiteX164" fmla="*/ 3225818 w 7467600"/>
              <a:gd name="connsiteY164" fmla="*/ 4411822 h 6858000"/>
              <a:gd name="connsiteX165" fmla="*/ 3129696 w 7467600"/>
              <a:gd name="connsiteY165" fmla="*/ 4360704 h 6858000"/>
              <a:gd name="connsiteX166" fmla="*/ 2814545 w 7467600"/>
              <a:gd name="connsiteY166" fmla="*/ 4282955 h 6858000"/>
              <a:gd name="connsiteX167" fmla="*/ 2305292 w 7467600"/>
              <a:gd name="connsiteY167" fmla="*/ 4219492 h 6858000"/>
              <a:gd name="connsiteX168" fmla="*/ 2626982 w 7467600"/>
              <a:gd name="connsiteY168" fmla="*/ 4206450 h 6858000"/>
              <a:gd name="connsiteX169" fmla="*/ 2490617 w 7467600"/>
              <a:gd name="connsiteY169" fmla="*/ 4206951 h 6858000"/>
              <a:gd name="connsiteX170" fmla="*/ 2819869 w 7467600"/>
              <a:gd name="connsiteY170" fmla="*/ 4252936 h 6858000"/>
              <a:gd name="connsiteX171" fmla="*/ 3143018 w 7467600"/>
              <a:gd name="connsiteY171" fmla="*/ 4332698 h 6858000"/>
              <a:gd name="connsiteX172" fmla="*/ 3241520 w 7467600"/>
              <a:gd name="connsiteY172" fmla="*/ 4385112 h 6858000"/>
              <a:gd name="connsiteX173" fmla="*/ 3374575 w 7467600"/>
              <a:gd name="connsiteY173" fmla="*/ 4451517 h 6858000"/>
              <a:gd name="connsiteX174" fmla="*/ 3505221 w 7467600"/>
              <a:gd name="connsiteY174" fmla="*/ 4480757 h 6858000"/>
              <a:gd name="connsiteX175" fmla="*/ 2626982 w 7467600"/>
              <a:gd name="connsiteY175" fmla="*/ 4206450 h 6858000"/>
              <a:gd name="connsiteX176" fmla="*/ 1310106 w 7467600"/>
              <a:gd name="connsiteY176" fmla="*/ 3943217 h 6858000"/>
              <a:gd name="connsiteX177" fmla="*/ 854994 w 7467600"/>
              <a:gd name="connsiteY177" fmla="*/ 4399136 h 6858000"/>
              <a:gd name="connsiteX178" fmla="*/ 742462 w 7467600"/>
              <a:gd name="connsiteY178" fmla="*/ 4594648 h 6858000"/>
              <a:gd name="connsiteX179" fmla="*/ 820602 w 7467600"/>
              <a:gd name="connsiteY179" fmla="*/ 4485915 h 6858000"/>
              <a:gd name="connsiteX180" fmla="*/ 878295 w 7467600"/>
              <a:gd name="connsiteY180" fmla="*/ 4403594 h 6858000"/>
              <a:gd name="connsiteX181" fmla="*/ 1240607 w 7467600"/>
              <a:gd name="connsiteY181" fmla="*/ 4010401 h 6858000"/>
              <a:gd name="connsiteX182" fmla="*/ 1310106 w 7467600"/>
              <a:gd name="connsiteY182" fmla="*/ 3943217 h 6858000"/>
              <a:gd name="connsiteX183" fmla="*/ 1423113 w 7467600"/>
              <a:gd name="connsiteY183" fmla="*/ 3874565 h 6858000"/>
              <a:gd name="connsiteX184" fmla="*/ 1260565 w 7467600"/>
              <a:gd name="connsiteY184" fmla="*/ 4031982 h 6858000"/>
              <a:gd name="connsiteX185" fmla="*/ 901900 w 7467600"/>
              <a:gd name="connsiteY185" fmla="*/ 4421236 h 6858000"/>
              <a:gd name="connsiteX186" fmla="*/ 845044 w 7467600"/>
              <a:gd name="connsiteY186" fmla="*/ 4502436 h 6858000"/>
              <a:gd name="connsiteX187" fmla="*/ 685926 w 7467600"/>
              <a:gd name="connsiteY187" fmla="*/ 4703069 h 6858000"/>
              <a:gd name="connsiteX188" fmla="*/ 684248 w 7467600"/>
              <a:gd name="connsiteY188" fmla="*/ 4706721 h 6858000"/>
              <a:gd name="connsiteX189" fmla="*/ 1423113 w 7467600"/>
              <a:gd name="connsiteY189" fmla="*/ 3874565 h 6858000"/>
              <a:gd name="connsiteX190" fmla="*/ 3316479 w 7467600"/>
              <a:gd name="connsiteY190" fmla="*/ 3872136 h 6858000"/>
              <a:gd name="connsiteX191" fmla="*/ 3546806 w 7467600"/>
              <a:gd name="connsiteY191" fmla="*/ 4356139 h 6858000"/>
              <a:gd name="connsiteX192" fmla="*/ 3364433 w 7467600"/>
              <a:gd name="connsiteY192" fmla="*/ 3953121 h 6858000"/>
              <a:gd name="connsiteX193" fmla="*/ 3316479 w 7467600"/>
              <a:gd name="connsiteY193" fmla="*/ 3872136 h 6858000"/>
              <a:gd name="connsiteX194" fmla="*/ 3291335 w 7467600"/>
              <a:gd name="connsiteY194" fmla="*/ 3767420 h 6858000"/>
              <a:gd name="connsiteX195" fmla="*/ 3390805 w 7467600"/>
              <a:gd name="connsiteY195" fmla="*/ 3937163 h 6858000"/>
              <a:gd name="connsiteX196" fmla="*/ 3579062 w 7467600"/>
              <a:gd name="connsiteY196" fmla="*/ 4359040 h 6858000"/>
              <a:gd name="connsiteX197" fmla="*/ 3467355 w 7467600"/>
              <a:gd name="connsiteY197" fmla="*/ 3988130 h 6858000"/>
              <a:gd name="connsiteX198" fmla="*/ 3310753 w 7467600"/>
              <a:gd name="connsiteY198" fmla="*/ 3787140 h 6858000"/>
              <a:gd name="connsiteX199" fmla="*/ 3291335 w 7467600"/>
              <a:gd name="connsiteY199" fmla="*/ 3767420 h 6858000"/>
              <a:gd name="connsiteX200" fmla="*/ 1635889 w 7467600"/>
              <a:gd name="connsiteY200" fmla="*/ 3709494 h 6858000"/>
              <a:gd name="connsiteX201" fmla="*/ 1634800 w 7467600"/>
              <a:gd name="connsiteY201" fmla="*/ 3731111 h 6858000"/>
              <a:gd name="connsiteX202" fmla="*/ 1635889 w 7467600"/>
              <a:gd name="connsiteY202" fmla="*/ 3709494 h 6858000"/>
              <a:gd name="connsiteX203" fmla="*/ 1510397 w 7467600"/>
              <a:gd name="connsiteY203" fmla="*/ 3684705 h 6858000"/>
              <a:gd name="connsiteX204" fmla="*/ 1146550 w 7467600"/>
              <a:gd name="connsiteY204" fmla="*/ 3802012 h 6858000"/>
              <a:gd name="connsiteX205" fmla="*/ 698834 w 7467600"/>
              <a:gd name="connsiteY205" fmla="*/ 3952272 h 6858000"/>
              <a:gd name="connsiteX206" fmla="*/ 34256 w 7467600"/>
              <a:gd name="connsiteY206" fmla="*/ 4347603 h 6858000"/>
              <a:gd name="connsiteX207" fmla="*/ 527241 w 7467600"/>
              <a:gd name="connsiteY207" fmla="*/ 4065078 h 6858000"/>
              <a:gd name="connsiteX208" fmla="*/ 1510397 w 7467600"/>
              <a:gd name="connsiteY208" fmla="*/ 3684705 h 6858000"/>
              <a:gd name="connsiteX209" fmla="*/ 1313114 w 7467600"/>
              <a:gd name="connsiteY209" fmla="*/ 3655216 h 6858000"/>
              <a:gd name="connsiteX210" fmla="*/ 1109304 w 7467600"/>
              <a:gd name="connsiteY210" fmla="*/ 3669030 h 6858000"/>
              <a:gd name="connsiteX211" fmla="*/ 8129 w 7467600"/>
              <a:gd name="connsiteY211" fmla="*/ 4330519 h 6858000"/>
              <a:gd name="connsiteX212" fmla="*/ 687572 w 7467600"/>
              <a:gd name="connsiteY212" fmla="*/ 3925629 h 6858000"/>
              <a:gd name="connsiteX213" fmla="*/ 1138365 w 7467600"/>
              <a:gd name="connsiteY213" fmla="*/ 3774515 h 6858000"/>
              <a:gd name="connsiteX214" fmla="*/ 1505579 w 7467600"/>
              <a:gd name="connsiteY214" fmla="*/ 3655526 h 6858000"/>
              <a:gd name="connsiteX215" fmla="*/ 1313114 w 7467600"/>
              <a:gd name="connsiteY215" fmla="*/ 3655216 h 6858000"/>
              <a:gd name="connsiteX216" fmla="*/ 3655073 w 7467600"/>
              <a:gd name="connsiteY216" fmla="*/ 3650884 h 6858000"/>
              <a:gd name="connsiteX217" fmla="*/ 3989938 w 7467600"/>
              <a:gd name="connsiteY217" fmla="*/ 3991685 h 6858000"/>
              <a:gd name="connsiteX218" fmla="*/ 4393907 w 7467600"/>
              <a:gd name="connsiteY218" fmla="*/ 4261258 h 6858000"/>
              <a:gd name="connsiteX219" fmla="*/ 4648051 w 7467600"/>
              <a:gd name="connsiteY219" fmla="*/ 4374051 h 6858000"/>
              <a:gd name="connsiteX220" fmla="*/ 4383389 w 7467600"/>
              <a:gd name="connsiteY220" fmla="*/ 4184369 h 6858000"/>
              <a:gd name="connsiteX221" fmla="*/ 4165508 w 7467600"/>
              <a:gd name="connsiteY221" fmla="*/ 4035196 h 6858000"/>
              <a:gd name="connsiteX222" fmla="*/ 4068162 w 7467600"/>
              <a:gd name="connsiteY222" fmla="*/ 3953394 h 6858000"/>
              <a:gd name="connsiteX223" fmla="*/ 3981416 w 7467600"/>
              <a:gd name="connsiteY223" fmla="*/ 3880482 h 6858000"/>
              <a:gd name="connsiteX224" fmla="*/ 3800147 w 7467600"/>
              <a:gd name="connsiteY224" fmla="*/ 3749872 h 6858000"/>
              <a:gd name="connsiteX225" fmla="*/ 3655073 w 7467600"/>
              <a:gd name="connsiteY225" fmla="*/ 3650884 h 6858000"/>
              <a:gd name="connsiteX226" fmla="*/ 3670252 w 7467600"/>
              <a:gd name="connsiteY226" fmla="*/ 3622798 h 6858000"/>
              <a:gd name="connsiteX227" fmla="*/ 3817258 w 7467600"/>
              <a:gd name="connsiteY227" fmla="*/ 3723577 h 6858000"/>
              <a:gd name="connsiteX228" fmla="*/ 4000461 w 7467600"/>
              <a:gd name="connsiteY228" fmla="*/ 3855966 h 6858000"/>
              <a:gd name="connsiteX229" fmla="*/ 4088180 w 7467600"/>
              <a:gd name="connsiteY229" fmla="*/ 3929774 h 6858000"/>
              <a:gd name="connsiteX230" fmla="*/ 4184555 w 7467600"/>
              <a:gd name="connsiteY230" fmla="*/ 4010683 h 6858000"/>
              <a:gd name="connsiteX231" fmla="*/ 4399563 w 7467600"/>
              <a:gd name="connsiteY231" fmla="*/ 4158106 h 6858000"/>
              <a:gd name="connsiteX232" fmla="*/ 4684469 w 7467600"/>
              <a:gd name="connsiteY232" fmla="*/ 4364680 h 6858000"/>
              <a:gd name="connsiteX233" fmla="*/ 4690271 w 7467600"/>
              <a:gd name="connsiteY233" fmla="*/ 4370034 h 6858000"/>
              <a:gd name="connsiteX234" fmla="*/ 4136093 w 7467600"/>
              <a:gd name="connsiteY234" fmla="*/ 3858466 h 6858000"/>
              <a:gd name="connsiteX235" fmla="*/ 3670252 w 7467600"/>
              <a:gd name="connsiteY235" fmla="*/ 3622798 h 6858000"/>
              <a:gd name="connsiteX236" fmla="*/ 4440129 w 7467600"/>
              <a:gd name="connsiteY236" fmla="*/ 3448571 h 6858000"/>
              <a:gd name="connsiteX237" fmla="*/ 4856525 w 7467600"/>
              <a:gd name="connsiteY237" fmla="*/ 3915351 h 6858000"/>
              <a:gd name="connsiteX238" fmla="*/ 5059055 w 7467600"/>
              <a:gd name="connsiteY238" fmla="*/ 4108918 h 6858000"/>
              <a:gd name="connsiteX239" fmla="*/ 5290070 w 7467600"/>
              <a:gd name="connsiteY239" fmla="*/ 4263619 h 6858000"/>
              <a:gd name="connsiteX240" fmla="*/ 4834991 w 7467600"/>
              <a:gd name="connsiteY240" fmla="*/ 3830985 h 6858000"/>
              <a:gd name="connsiteX241" fmla="*/ 4440129 w 7467600"/>
              <a:gd name="connsiteY241" fmla="*/ 3448571 h 6858000"/>
              <a:gd name="connsiteX242" fmla="*/ 4441737 w 7467600"/>
              <a:gd name="connsiteY242" fmla="*/ 3399734 h 6858000"/>
              <a:gd name="connsiteX243" fmla="*/ 4431236 w 7467600"/>
              <a:gd name="connsiteY243" fmla="*/ 3400954 h 6858000"/>
              <a:gd name="connsiteX244" fmla="*/ 4557150 w 7467600"/>
              <a:gd name="connsiteY244" fmla="*/ 3510023 h 6858000"/>
              <a:gd name="connsiteX245" fmla="*/ 4856936 w 7467600"/>
              <a:gd name="connsiteY245" fmla="*/ 3809146 h 6858000"/>
              <a:gd name="connsiteX246" fmla="*/ 5111996 w 7467600"/>
              <a:gd name="connsiteY246" fmla="*/ 4065759 h 6858000"/>
              <a:gd name="connsiteX247" fmla="*/ 5388878 w 7467600"/>
              <a:gd name="connsiteY247" fmla="*/ 4300185 h 6858000"/>
              <a:gd name="connsiteX248" fmla="*/ 5425556 w 7467600"/>
              <a:gd name="connsiteY248" fmla="*/ 4308967 h 6858000"/>
              <a:gd name="connsiteX249" fmla="*/ 4943646 w 7467600"/>
              <a:gd name="connsiteY249" fmla="*/ 3822916 h 6858000"/>
              <a:gd name="connsiteX250" fmla="*/ 4594837 w 7467600"/>
              <a:gd name="connsiteY250" fmla="*/ 3532274 h 6858000"/>
              <a:gd name="connsiteX251" fmla="*/ 4441737 w 7467600"/>
              <a:gd name="connsiteY251" fmla="*/ 3399734 h 6858000"/>
              <a:gd name="connsiteX252" fmla="*/ 5425834 w 7467600"/>
              <a:gd name="connsiteY252" fmla="*/ 3162785 h 6858000"/>
              <a:gd name="connsiteX253" fmla="*/ 5401644 w 7467600"/>
              <a:gd name="connsiteY253" fmla="*/ 3617847 h 6858000"/>
              <a:gd name="connsiteX254" fmla="*/ 5467256 w 7467600"/>
              <a:gd name="connsiteY254" fmla="*/ 4175494 h 6858000"/>
              <a:gd name="connsiteX255" fmla="*/ 5448069 w 7467600"/>
              <a:gd name="connsiteY255" fmla="*/ 3567554 h 6858000"/>
              <a:gd name="connsiteX256" fmla="*/ 5425834 w 7467600"/>
              <a:gd name="connsiteY256" fmla="*/ 3162785 h 6858000"/>
              <a:gd name="connsiteX257" fmla="*/ 1318687 w 7467600"/>
              <a:gd name="connsiteY257" fmla="*/ 3113840 h 6858000"/>
              <a:gd name="connsiteX258" fmla="*/ 1066793 w 7467600"/>
              <a:gd name="connsiteY258" fmla="*/ 3212171 h 6858000"/>
              <a:gd name="connsiteX259" fmla="*/ 993319 w 7467600"/>
              <a:gd name="connsiteY259" fmla="*/ 3247648 h 6858000"/>
              <a:gd name="connsiteX260" fmla="*/ 853081 w 7467600"/>
              <a:gd name="connsiteY260" fmla="*/ 3312410 h 6858000"/>
              <a:gd name="connsiteX261" fmla="*/ 805957 w 7467600"/>
              <a:gd name="connsiteY261" fmla="*/ 3330443 h 6858000"/>
              <a:gd name="connsiteX262" fmla="*/ 1318687 w 7467600"/>
              <a:gd name="connsiteY262" fmla="*/ 3113840 h 6858000"/>
              <a:gd name="connsiteX263" fmla="*/ 5453702 w 7467600"/>
              <a:gd name="connsiteY263" fmla="*/ 3090882 h 6858000"/>
              <a:gd name="connsiteX264" fmla="*/ 5480135 w 7467600"/>
              <a:gd name="connsiteY264" fmla="*/ 3565802 h 6858000"/>
              <a:gd name="connsiteX265" fmla="*/ 5499023 w 7467600"/>
              <a:gd name="connsiteY265" fmla="*/ 4166310 h 6858000"/>
              <a:gd name="connsiteX266" fmla="*/ 5547022 w 7467600"/>
              <a:gd name="connsiteY266" fmla="*/ 3607838 h 6858000"/>
              <a:gd name="connsiteX267" fmla="*/ 5515964 w 7467600"/>
              <a:gd name="connsiteY267" fmla="*/ 3378541 h 6858000"/>
              <a:gd name="connsiteX268" fmla="*/ 5453702 w 7467600"/>
              <a:gd name="connsiteY268" fmla="*/ 3090882 h 6858000"/>
              <a:gd name="connsiteX269" fmla="*/ 1238695 w 7467600"/>
              <a:gd name="connsiteY269" fmla="*/ 3076820 h 6858000"/>
              <a:gd name="connsiteX270" fmla="*/ 716371 w 7467600"/>
              <a:gd name="connsiteY270" fmla="*/ 3293249 h 6858000"/>
              <a:gd name="connsiteX271" fmla="*/ 579522 w 7467600"/>
              <a:gd name="connsiteY271" fmla="*/ 3371759 h 6858000"/>
              <a:gd name="connsiteX272" fmla="*/ 600288 w 7467600"/>
              <a:gd name="connsiteY272" fmla="*/ 3365555 h 6858000"/>
              <a:gd name="connsiteX273" fmla="*/ 840692 w 7467600"/>
              <a:gd name="connsiteY273" fmla="*/ 3284921 h 6858000"/>
              <a:gd name="connsiteX274" fmla="*/ 979248 w 7467600"/>
              <a:gd name="connsiteY274" fmla="*/ 3221003 h 6858000"/>
              <a:gd name="connsiteX275" fmla="*/ 1053282 w 7467600"/>
              <a:gd name="connsiteY275" fmla="*/ 3185247 h 6858000"/>
              <a:gd name="connsiteX276" fmla="*/ 1320603 w 7467600"/>
              <a:gd name="connsiteY276" fmla="*/ 3081281 h 6858000"/>
              <a:gd name="connsiteX277" fmla="*/ 1238695 w 7467600"/>
              <a:gd name="connsiteY277" fmla="*/ 3076820 h 6858000"/>
              <a:gd name="connsiteX278" fmla="*/ 5425627 w 7467600"/>
              <a:gd name="connsiteY278" fmla="*/ 2954192 h 6858000"/>
              <a:gd name="connsiteX279" fmla="*/ 5470770 w 7467600"/>
              <a:gd name="connsiteY279" fmla="*/ 3005435 h 6858000"/>
              <a:gd name="connsiteX280" fmla="*/ 5519779 w 7467600"/>
              <a:gd name="connsiteY280" fmla="*/ 4359223 h 6858000"/>
              <a:gd name="connsiteX281" fmla="*/ 5520293 w 7467600"/>
              <a:gd name="connsiteY281" fmla="*/ 4360602 h 6858000"/>
              <a:gd name="connsiteX282" fmla="*/ 5767221 w 7467600"/>
              <a:gd name="connsiteY282" fmla="*/ 4665564 h 6858000"/>
              <a:gd name="connsiteX283" fmla="*/ 6937169 w 7467600"/>
              <a:gd name="connsiteY283" fmla="*/ 4815941 h 6858000"/>
              <a:gd name="connsiteX284" fmla="*/ 6953922 w 7467600"/>
              <a:gd name="connsiteY284" fmla="*/ 4890068 h 6858000"/>
              <a:gd name="connsiteX285" fmla="*/ 6071359 w 7467600"/>
              <a:gd name="connsiteY285" fmla="*/ 4770770 h 6858000"/>
              <a:gd name="connsiteX286" fmla="*/ 6038839 w 7467600"/>
              <a:gd name="connsiteY286" fmla="*/ 4764474 h 6858000"/>
              <a:gd name="connsiteX287" fmla="*/ 6038706 w 7467600"/>
              <a:gd name="connsiteY287" fmla="*/ 4763847 h 6858000"/>
              <a:gd name="connsiteX288" fmla="*/ 6037784 w 7467600"/>
              <a:gd name="connsiteY288" fmla="*/ 4764270 h 6858000"/>
              <a:gd name="connsiteX289" fmla="*/ 6038839 w 7467600"/>
              <a:gd name="connsiteY289" fmla="*/ 4764474 h 6858000"/>
              <a:gd name="connsiteX290" fmla="*/ 6040338 w 7467600"/>
              <a:gd name="connsiteY290" fmla="*/ 4771418 h 6858000"/>
              <a:gd name="connsiteX291" fmla="*/ 6024488 w 7467600"/>
              <a:gd name="connsiteY291" fmla="*/ 4809903 h 6858000"/>
              <a:gd name="connsiteX292" fmla="*/ 5599771 w 7467600"/>
              <a:gd name="connsiteY292" fmla="*/ 5509652 h 6858000"/>
              <a:gd name="connsiteX293" fmla="*/ 5548843 w 7467600"/>
              <a:gd name="connsiteY293" fmla="*/ 5563845 h 6858000"/>
              <a:gd name="connsiteX294" fmla="*/ 5940952 w 7467600"/>
              <a:gd name="connsiteY294" fmla="*/ 6250028 h 6858000"/>
              <a:gd name="connsiteX295" fmla="*/ 6043441 w 7467600"/>
              <a:gd name="connsiteY295" fmla="*/ 6665847 h 6858000"/>
              <a:gd name="connsiteX296" fmla="*/ 6093432 w 7467600"/>
              <a:gd name="connsiteY296" fmla="*/ 6858000 h 6858000"/>
              <a:gd name="connsiteX297" fmla="*/ 6034344 w 7467600"/>
              <a:gd name="connsiteY297" fmla="*/ 6858000 h 6858000"/>
              <a:gd name="connsiteX298" fmla="*/ 6026679 w 7467600"/>
              <a:gd name="connsiteY298" fmla="*/ 6836959 h 6858000"/>
              <a:gd name="connsiteX299" fmla="*/ 5800441 w 7467600"/>
              <a:gd name="connsiteY299" fmla="*/ 6335286 h 6858000"/>
              <a:gd name="connsiteX300" fmla="*/ 5526562 w 7467600"/>
              <a:gd name="connsiteY300" fmla="*/ 5705388 h 6858000"/>
              <a:gd name="connsiteX301" fmla="*/ 5519640 w 7467600"/>
              <a:gd name="connsiteY301" fmla="*/ 5683774 h 6858000"/>
              <a:gd name="connsiteX302" fmla="*/ 5844559 w 7467600"/>
              <a:gd name="connsiteY302" fmla="*/ 6553349 h 6858000"/>
              <a:gd name="connsiteX303" fmla="*/ 5975994 w 7467600"/>
              <a:gd name="connsiteY303" fmla="*/ 6858000 h 6858000"/>
              <a:gd name="connsiteX304" fmla="*/ 5898547 w 7467600"/>
              <a:gd name="connsiteY304" fmla="*/ 6858000 h 6858000"/>
              <a:gd name="connsiteX305" fmla="*/ 5682041 w 7467600"/>
              <a:gd name="connsiteY305" fmla="*/ 6355860 h 6858000"/>
              <a:gd name="connsiteX306" fmla="*/ 5461758 w 7467600"/>
              <a:gd name="connsiteY306" fmla="*/ 5820220 h 6858000"/>
              <a:gd name="connsiteX307" fmla="*/ 5237282 w 7467600"/>
              <a:gd name="connsiteY307" fmla="*/ 6579086 h 6858000"/>
              <a:gd name="connsiteX308" fmla="*/ 5115009 w 7467600"/>
              <a:gd name="connsiteY308" fmla="*/ 6858000 h 6858000"/>
              <a:gd name="connsiteX309" fmla="*/ 5028074 w 7467600"/>
              <a:gd name="connsiteY309" fmla="*/ 6858000 h 6858000"/>
              <a:gd name="connsiteX310" fmla="*/ 5079508 w 7467600"/>
              <a:gd name="connsiteY310" fmla="*/ 6749074 h 6858000"/>
              <a:gd name="connsiteX311" fmla="*/ 5371846 w 7467600"/>
              <a:gd name="connsiteY311" fmla="*/ 5924413 h 6858000"/>
              <a:gd name="connsiteX312" fmla="*/ 5270512 w 7467600"/>
              <a:gd name="connsiteY312" fmla="*/ 6138975 h 6858000"/>
              <a:gd name="connsiteX313" fmla="*/ 5062409 w 7467600"/>
              <a:gd name="connsiteY313" fmla="*/ 6653544 h 6858000"/>
              <a:gd name="connsiteX314" fmla="*/ 5036628 w 7467600"/>
              <a:gd name="connsiteY314" fmla="*/ 6754247 h 6858000"/>
              <a:gd name="connsiteX315" fmla="*/ 5009112 w 7467600"/>
              <a:gd name="connsiteY315" fmla="*/ 6858000 h 6858000"/>
              <a:gd name="connsiteX316" fmla="*/ 4976679 w 7467600"/>
              <a:gd name="connsiteY316" fmla="*/ 6858000 h 6858000"/>
              <a:gd name="connsiteX317" fmla="*/ 5006537 w 7467600"/>
              <a:gd name="connsiteY317" fmla="*/ 6747068 h 6858000"/>
              <a:gd name="connsiteX318" fmla="*/ 5032723 w 7467600"/>
              <a:gd name="connsiteY318" fmla="*/ 6644957 h 6858000"/>
              <a:gd name="connsiteX319" fmla="*/ 5242949 w 7467600"/>
              <a:gd name="connsiteY319" fmla="*/ 6125175 h 6858000"/>
              <a:gd name="connsiteX320" fmla="*/ 5286321 w 7467600"/>
              <a:gd name="connsiteY320" fmla="*/ 6033555 h 6858000"/>
              <a:gd name="connsiteX321" fmla="*/ 5008210 w 7467600"/>
              <a:gd name="connsiteY321" fmla="*/ 6649194 h 6858000"/>
              <a:gd name="connsiteX322" fmla="*/ 4986321 w 7467600"/>
              <a:gd name="connsiteY322" fmla="*/ 6765687 h 6858000"/>
              <a:gd name="connsiteX323" fmla="*/ 4973474 w 7467600"/>
              <a:gd name="connsiteY323" fmla="*/ 6858000 h 6858000"/>
              <a:gd name="connsiteX324" fmla="*/ 4907178 w 7467600"/>
              <a:gd name="connsiteY324" fmla="*/ 6858000 h 6858000"/>
              <a:gd name="connsiteX325" fmla="*/ 4910810 w 7467600"/>
              <a:gd name="connsiteY325" fmla="*/ 6829660 h 6858000"/>
              <a:gd name="connsiteX326" fmla="*/ 4987461 w 7467600"/>
              <a:gd name="connsiteY326" fmla="*/ 6432994 h 6858000"/>
              <a:gd name="connsiteX327" fmla="*/ 5179262 w 7467600"/>
              <a:gd name="connsiteY327" fmla="*/ 6035044 h 6858000"/>
              <a:gd name="connsiteX328" fmla="*/ 4689678 w 7467600"/>
              <a:gd name="connsiteY328" fmla="*/ 6440241 h 6858000"/>
              <a:gd name="connsiteX329" fmla="*/ 4477543 w 7467600"/>
              <a:gd name="connsiteY329" fmla="*/ 6674836 h 6858000"/>
              <a:gd name="connsiteX330" fmla="*/ 4329957 w 7467600"/>
              <a:gd name="connsiteY330" fmla="*/ 6858000 h 6858000"/>
              <a:gd name="connsiteX331" fmla="*/ 4218595 w 7467600"/>
              <a:gd name="connsiteY331" fmla="*/ 6858000 h 6858000"/>
              <a:gd name="connsiteX332" fmla="*/ 4368888 w 7467600"/>
              <a:gd name="connsiteY332" fmla="*/ 6668412 h 6858000"/>
              <a:gd name="connsiteX333" fmla="*/ 4563091 w 7467600"/>
              <a:gd name="connsiteY333" fmla="*/ 6442508 h 6858000"/>
              <a:gd name="connsiteX334" fmla="*/ 5387324 w 7467600"/>
              <a:gd name="connsiteY334" fmla="*/ 5705830 h 6858000"/>
              <a:gd name="connsiteX335" fmla="*/ 5073620 w 7467600"/>
              <a:gd name="connsiteY335" fmla="*/ 5955437 h 6858000"/>
              <a:gd name="connsiteX336" fmla="*/ 4689789 w 7467600"/>
              <a:gd name="connsiteY336" fmla="*/ 6268382 h 6858000"/>
              <a:gd name="connsiteX337" fmla="*/ 4418722 w 7467600"/>
              <a:gd name="connsiteY337" fmla="*/ 6570886 h 6858000"/>
              <a:gd name="connsiteX338" fmla="*/ 4214944 w 7467600"/>
              <a:gd name="connsiteY338" fmla="*/ 6858000 h 6858000"/>
              <a:gd name="connsiteX339" fmla="*/ 4177898 w 7467600"/>
              <a:gd name="connsiteY339" fmla="*/ 6858000 h 6858000"/>
              <a:gd name="connsiteX340" fmla="*/ 4391597 w 7467600"/>
              <a:gd name="connsiteY340" fmla="*/ 6556370 h 6858000"/>
              <a:gd name="connsiteX341" fmla="*/ 4668889 w 7467600"/>
              <a:gd name="connsiteY341" fmla="*/ 6246399 h 6858000"/>
              <a:gd name="connsiteX342" fmla="*/ 5055427 w 7467600"/>
              <a:gd name="connsiteY342" fmla="*/ 5931476 h 6858000"/>
              <a:gd name="connsiteX343" fmla="*/ 5371814 w 7467600"/>
              <a:gd name="connsiteY343" fmla="*/ 5678975 h 6858000"/>
              <a:gd name="connsiteX344" fmla="*/ 4987918 w 7467600"/>
              <a:gd name="connsiteY344" fmla="*/ 5838701 h 6858000"/>
              <a:gd name="connsiteX345" fmla="*/ 4317146 w 7467600"/>
              <a:gd name="connsiteY345" fmla="*/ 6587716 h 6858000"/>
              <a:gd name="connsiteX346" fmla="*/ 4171627 w 7467600"/>
              <a:gd name="connsiteY346" fmla="*/ 6858000 h 6858000"/>
              <a:gd name="connsiteX347" fmla="*/ 4081585 w 7467600"/>
              <a:gd name="connsiteY347" fmla="*/ 6858000 h 6858000"/>
              <a:gd name="connsiteX348" fmla="*/ 4238603 w 7467600"/>
              <a:gd name="connsiteY348" fmla="*/ 6559341 h 6858000"/>
              <a:gd name="connsiteX349" fmla="*/ 4778333 w 7467600"/>
              <a:gd name="connsiteY349" fmla="*/ 5873626 h 6858000"/>
              <a:gd name="connsiteX350" fmla="*/ 5414185 w 7467600"/>
              <a:gd name="connsiteY350" fmla="*/ 5573882 h 6858000"/>
              <a:gd name="connsiteX351" fmla="*/ 5959648 w 7467600"/>
              <a:gd name="connsiteY351" fmla="*/ 4760797 h 6858000"/>
              <a:gd name="connsiteX352" fmla="*/ 5355019 w 7467600"/>
              <a:gd name="connsiteY352" fmla="*/ 4734672 h 6858000"/>
              <a:gd name="connsiteX353" fmla="*/ 5083565 w 7467600"/>
              <a:gd name="connsiteY353" fmla="*/ 5179121 h 6858000"/>
              <a:gd name="connsiteX354" fmla="*/ 4713577 w 7467600"/>
              <a:gd name="connsiteY354" fmla="*/ 5616803 h 6858000"/>
              <a:gd name="connsiteX355" fmla="*/ 3989559 w 7467600"/>
              <a:gd name="connsiteY355" fmla="*/ 6145945 h 6858000"/>
              <a:gd name="connsiteX356" fmla="*/ 3939824 w 7467600"/>
              <a:gd name="connsiteY356" fmla="*/ 6066900 h 6858000"/>
              <a:gd name="connsiteX357" fmla="*/ 4584537 w 7467600"/>
              <a:gd name="connsiteY357" fmla="*/ 5324826 h 6858000"/>
              <a:gd name="connsiteX358" fmla="*/ 5037105 w 7467600"/>
              <a:gd name="connsiteY358" fmla="*/ 5088765 h 6858000"/>
              <a:gd name="connsiteX359" fmla="*/ 5039930 w 7467600"/>
              <a:gd name="connsiteY359" fmla="*/ 5089585 h 6858000"/>
              <a:gd name="connsiteX360" fmla="*/ 5263764 w 7467600"/>
              <a:gd name="connsiteY360" fmla="*/ 4735525 h 6858000"/>
              <a:gd name="connsiteX361" fmla="*/ 4086300 w 7467600"/>
              <a:gd name="connsiteY361" fmla="*/ 4884599 h 6858000"/>
              <a:gd name="connsiteX362" fmla="*/ 4085485 w 7467600"/>
              <a:gd name="connsiteY362" fmla="*/ 4899070 h 6858000"/>
              <a:gd name="connsiteX363" fmla="*/ 3871915 w 7467600"/>
              <a:gd name="connsiteY363" fmla="*/ 5253645 h 6858000"/>
              <a:gd name="connsiteX364" fmla="*/ 3799374 w 7467600"/>
              <a:gd name="connsiteY364" fmla="*/ 5466127 h 6858000"/>
              <a:gd name="connsiteX365" fmla="*/ 3498850 w 7467600"/>
              <a:gd name="connsiteY365" fmla="*/ 6661888 h 6858000"/>
              <a:gd name="connsiteX366" fmla="*/ 3399216 w 7467600"/>
              <a:gd name="connsiteY366" fmla="*/ 6858000 h 6858000"/>
              <a:gd name="connsiteX367" fmla="*/ 3303688 w 7467600"/>
              <a:gd name="connsiteY367" fmla="*/ 6858000 h 6858000"/>
              <a:gd name="connsiteX368" fmla="*/ 3391774 w 7467600"/>
              <a:gd name="connsiteY368" fmla="*/ 6697181 h 6858000"/>
              <a:gd name="connsiteX369" fmla="*/ 3735540 w 7467600"/>
              <a:gd name="connsiteY369" fmla="*/ 5546923 h 6858000"/>
              <a:gd name="connsiteX370" fmla="*/ 3729438 w 7467600"/>
              <a:gd name="connsiteY370" fmla="*/ 5569058 h 6858000"/>
              <a:gd name="connsiteX371" fmla="*/ 3707782 w 7467600"/>
              <a:gd name="connsiteY371" fmla="*/ 5644908 h 6858000"/>
              <a:gd name="connsiteX372" fmla="*/ 3583827 w 7467600"/>
              <a:gd name="connsiteY372" fmla="*/ 6039215 h 6858000"/>
              <a:gd name="connsiteX373" fmla="*/ 3547861 w 7467600"/>
              <a:gd name="connsiteY373" fmla="*/ 6129609 h 6858000"/>
              <a:gd name="connsiteX374" fmla="*/ 3490905 w 7467600"/>
              <a:gd name="connsiteY374" fmla="*/ 6277660 h 6858000"/>
              <a:gd name="connsiteX375" fmla="*/ 3455859 w 7467600"/>
              <a:gd name="connsiteY375" fmla="*/ 6391301 h 6858000"/>
              <a:gd name="connsiteX376" fmla="*/ 3429112 w 7467600"/>
              <a:gd name="connsiteY376" fmla="*/ 6479469 h 6858000"/>
              <a:gd name="connsiteX377" fmla="*/ 3304862 w 7467600"/>
              <a:gd name="connsiteY377" fmla="*/ 6796476 h 6858000"/>
              <a:gd name="connsiteX378" fmla="*/ 3276071 w 7467600"/>
              <a:gd name="connsiteY378" fmla="*/ 6858000 h 6858000"/>
              <a:gd name="connsiteX379" fmla="*/ 3240805 w 7467600"/>
              <a:gd name="connsiteY379" fmla="*/ 6858000 h 6858000"/>
              <a:gd name="connsiteX380" fmla="*/ 3275917 w 7467600"/>
              <a:gd name="connsiteY380" fmla="*/ 6783192 h 6858000"/>
              <a:gd name="connsiteX381" fmla="*/ 3399358 w 7467600"/>
              <a:gd name="connsiteY381" fmla="*/ 6469011 h 6858000"/>
              <a:gd name="connsiteX382" fmla="*/ 3425650 w 7467600"/>
              <a:gd name="connsiteY382" fmla="*/ 6381333 h 6858000"/>
              <a:gd name="connsiteX383" fmla="*/ 3460661 w 7467600"/>
              <a:gd name="connsiteY383" fmla="*/ 6266763 h 6858000"/>
              <a:gd name="connsiteX384" fmla="*/ 3518021 w 7467600"/>
              <a:gd name="connsiteY384" fmla="*/ 6117298 h 6858000"/>
              <a:gd name="connsiteX385" fmla="*/ 3554035 w 7467600"/>
              <a:gd name="connsiteY385" fmla="*/ 6027832 h 6858000"/>
              <a:gd name="connsiteX386" fmla="*/ 3677174 w 7467600"/>
              <a:gd name="connsiteY386" fmla="*/ 5636351 h 6858000"/>
              <a:gd name="connsiteX387" fmla="*/ 3698819 w 7467600"/>
              <a:gd name="connsiteY387" fmla="*/ 5560503 h 6858000"/>
              <a:gd name="connsiteX388" fmla="*/ 3702094 w 7467600"/>
              <a:gd name="connsiteY388" fmla="*/ 5549194 h 6858000"/>
              <a:gd name="connsiteX389" fmla="*/ 3398355 w 7467600"/>
              <a:gd name="connsiteY389" fmla="*/ 6094603 h 6858000"/>
              <a:gd name="connsiteX390" fmla="*/ 3193941 w 7467600"/>
              <a:gd name="connsiteY390" fmla="*/ 6798775 h 6858000"/>
              <a:gd name="connsiteX391" fmla="*/ 3184140 w 7467600"/>
              <a:gd name="connsiteY391" fmla="*/ 6858000 h 6858000"/>
              <a:gd name="connsiteX392" fmla="*/ 3099978 w 7467600"/>
              <a:gd name="connsiteY392" fmla="*/ 6858000 h 6858000"/>
              <a:gd name="connsiteX393" fmla="*/ 3101556 w 7467600"/>
              <a:gd name="connsiteY393" fmla="*/ 6843337 h 6858000"/>
              <a:gd name="connsiteX394" fmla="*/ 3370162 w 7467600"/>
              <a:gd name="connsiteY394" fmla="*/ 5785550 h 6858000"/>
              <a:gd name="connsiteX395" fmla="*/ 3746477 w 7467600"/>
              <a:gd name="connsiteY395" fmla="*/ 5377889 h 6858000"/>
              <a:gd name="connsiteX396" fmla="*/ 3863399 w 7467600"/>
              <a:gd name="connsiteY396" fmla="*/ 5087257 h 6858000"/>
              <a:gd name="connsiteX397" fmla="*/ 3968712 w 7467600"/>
              <a:gd name="connsiteY397" fmla="*/ 4913989 h 6858000"/>
              <a:gd name="connsiteX398" fmla="*/ 2792390 w 7467600"/>
              <a:gd name="connsiteY398" fmla="*/ 5382974 h 6858000"/>
              <a:gd name="connsiteX399" fmla="*/ 2714982 w 7467600"/>
              <a:gd name="connsiteY399" fmla="*/ 5427051 h 6858000"/>
              <a:gd name="connsiteX400" fmla="*/ 2813361 w 7467600"/>
              <a:gd name="connsiteY400" fmla="*/ 6023912 h 6858000"/>
              <a:gd name="connsiteX401" fmla="*/ 2688430 w 7467600"/>
              <a:gd name="connsiteY401" fmla="*/ 6801564 h 6858000"/>
              <a:gd name="connsiteX402" fmla="*/ 2629626 w 7467600"/>
              <a:gd name="connsiteY402" fmla="*/ 6763394 h 6858000"/>
              <a:gd name="connsiteX403" fmla="*/ 2565328 w 7467600"/>
              <a:gd name="connsiteY403" fmla="*/ 5516399 h 6858000"/>
              <a:gd name="connsiteX404" fmla="*/ 1922999 w 7467600"/>
              <a:gd name="connsiteY404" fmla="*/ 5980343 h 6858000"/>
              <a:gd name="connsiteX405" fmla="*/ 1950261 w 7467600"/>
              <a:gd name="connsiteY405" fmla="*/ 6405858 h 6858000"/>
              <a:gd name="connsiteX406" fmla="*/ 2365554 w 7467600"/>
              <a:gd name="connsiteY406" fmla="*/ 6759107 h 6858000"/>
              <a:gd name="connsiteX407" fmla="*/ 2424142 w 7467600"/>
              <a:gd name="connsiteY407" fmla="*/ 6858000 h 6858000"/>
              <a:gd name="connsiteX408" fmla="*/ 2395994 w 7467600"/>
              <a:gd name="connsiteY408" fmla="*/ 6858000 h 6858000"/>
              <a:gd name="connsiteX409" fmla="*/ 2392863 w 7467600"/>
              <a:gd name="connsiteY409" fmla="*/ 6852964 h 6858000"/>
              <a:gd name="connsiteX410" fmla="*/ 2017589 w 7467600"/>
              <a:gd name="connsiteY410" fmla="*/ 6493982 h 6858000"/>
              <a:gd name="connsiteX411" fmla="*/ 2147336 w 7467600"/>
              <a:gd name="connsiteY411" fmla="*/ 6594052 h 6858000"/>
              <a:gd name="connsiteX412" fmla="*/ 2207047 w 7467600"/>
              <a:gd name="connsiteY412" fmla="*/ 6654540 h 6858000"/>
              <a:gd name="connsiteX413" fmla="*/ 2299106 w 7467600"/>
              <a:gd name="connsiteY413" fmla="*/ 6778931 h 6858000"/>
              <a:gd name="connsiteX414" fmla="*/ 2314430 w 7467600"/>
              <a:gd name="connsiteY414" fmla="*/ 6801144 h 6858000"/>
              <a:gd name="connsiteX415" fmla="*/ 2352406 w 7467600"/>
              <a:gd name="connsiteY415" fmla="*/ 6858000 h 6858000"/>
              <a:gd name="connsiteX416" fmla="*/ 2314492 w 7467600"/>
              <a:gd name="connsiteY416" fmla="*/ 6858000 h 6858000"/>
              <a:gd name="connsiteX417" fmla="*/ 2288095 w 7467600"/>
              <a:gd name="connsiteY417" fmla="*/ 6818030 h 6858000"/>
              <a:gd name="connsiteX418" fmla="*/ 2272768 w 7467600"/>
              <a:gd name="connsiteY418" fmla="*/ 6795822 h 6858000"/>
              <a:gd name="connsiteX419" fmla="*/ 2182715 w 7467600"/>
              <a:gd name="connsiteY419" fmla="*/ 6675071 h 6858000"/>
              <a:gd name="connsiteX420" fmla="*/ 2032061 w 7467600"/>
              <a:gd name="connsiteY420" fmla="*/ 6541380 h 6858000"/>
              <a:gd name="connsiteX421" fmla="*/ 2257220 w 7467600"/>
              <a:gd name="connsiteY421" fmla="*/ 6826257 h 6858000"/>
              <a:gd name="connsiteX422" fmla="*/ 2281324 w 7467600"/>
              <a:gd name="connsiteY422" fmla="*/ 6858000 h 6858000"/>
              <a:gd name="connsiteX423" fmla="*/ 2242860 w 7467600"/>
              <a:gd name="connsiteY423" fmla="*/ 6858000 h 6858000"/>
              <a:gd name="connsiteX424" fmla="*/ 2232818 w 7467600"/>
              <a:gd name="connsiteY424" fmla="*/ 6844926 h 6858000"/>
              <a:gd name="connsiteX425" fmla="*/ 1990172 w 7467600"/>
              <a:gd name="connsiteY425" fmla="*/ 6542121 h 6858000"/>
              <a:gd name="connsiteX426" fmla="*/ 2124090 w 7467600"/>
              <a:gd name="connsiteY426" fmla="*/ 6761017 h 6858000"/>
              <a:gd name="connsiteX427" fmla="*/ 2200380 w 7467600"/>
              <a:gd name="connsiteY427" fmla="*/ 6858000 h 6858000"/>
              <a:gd name="connsiteX428" fmla="*/ 2147507 w 7467600"/>
              <a:gd name="connsiteY428" fmla="*/ 6858000 h 6858000"/>
              <a:gd name="connsiteX429" fmla="*/ 2070668 w 7467600"/>
              <a:gd name="connsiteY429" fmla="*/ 6761520 h 6858000"/>
              <a:gd name="connsiteX430" fmla="*/ 1975142 w 7467600"/>
              <a:gd name="connsiteY430" fmla="*/ 6585570 h 6858000"/>
              <a:gd name="connsiteX431" fmla="*/ 2050035 w 7467600"/>
              <a:gd name="connsiteY431" fmla="*/ 6813345 h 6858000"/>
              <a:gd name="connsiteX432" fmla="*/ 2063025 w 7467600"/>
              <a:gd name="connsiteY432" fmla="*/ 6858000 h 6858000"/>
              <a:gd name="connsiteX433" fmla="*/ 2021675 w 7467600"/>
              <a:gd name="connsiteY433" fmla="*/ 6858000 h 6858000"/>
              <a:gd name="connsiteX434" fmla="*/ 2019308 w 7467600"/>
              <a:gd name="connsiteY434" fmla="*/ 6847118 h 6858000"/>
              <a:gd name="connsiteX435" fmla="*/ 1938835 w 7467600"/>
              <a:gd name="connsiteY435" fmla="*/ 6551160 h 6858000"/>
              <a:gd name="connsiteX436" fmla="*/ 1953230 w 7467600"/>
              <a:gd name="connsiteY436" fmla="*/ 6759699 h 6858000"/>
              <a:gd name="connsiteX437" fmla="*/ 1956763 w 7467600"/>
              <a:gd name="connsiteY437" fmla="*/ 6778191 h 6858000"/>
              <a:gd name="connsiteX438" fmla="*/ 1967925 w 7467600"/>
              <a:gd name="connsiteY438" fmla="*/ 6858000 h 6858000"/>
              <a:gd name="connsiteX439" fmla="*/ 1936622 w 7467600"/>
              <a:gd name="connsiteY439" fmla="*/ 6858000 h 6858000"/>
              <a:gd name="connsiteX440" fmla="*/ 1926261 w 7467600"/>
              <a:gd name="connsiteY440" fmla="*/ 6784064 h 6858000"/>
              <a:gd name="connsiteX441" fmla="*/ 1922724 w 7467600"/>
              <a:gd name="connsiteY441" fmla="*/ 6765577 h 6858000"/>
              <a:gd name="connsiteX442" fmla="*/ 1904650 w 7467600"/>
              <a:gd name="connsiteY442" fmla="*/ 6639616 h 6858000"/>
              <a:gd name="connsiteX443" fmla="*/ 1885273 w 7467600"/>
              <a:gd name="connsiteY443" fmla="*/ 6858000 h 6858000"/>
              <a:gd name="connsiteX444" fmla="*/ 1854363 w 7467600"/>
              <a:gd name="connsiteY444" fmla="*/ 6858000 h 6858000"/>
              <a:gd name="connsiteX445" fmla="*/ 1880391 w 7467600"/>
              <a:gd name="connsiteY445" fmla="*/ 6603796 h 6858000"/>
              <a:gd name="connsiteX446" fmla="*/ 1818273 w 7467600"/>
              <a:gd name="connsiteY446" fmla="*/ 6715729 h 6858000"/>
              <a:gd name="connsiteX447" fmla="*/ 1794691 w 7467600"/>
              <a:gd name="connsiteY447" fmla="*/ 6843239 h 6858000"/>
              <a:gd name="connsiteX448" fmla="*/ 1794914 w 7467600"/>
              <a:gd name="connsiteY448" fmla="*/ 6858000 h 6858000"/>
              <a:gd name="connsiteX449" fmla="*/ 1746128 w 7467600"/>
              <a:gd name="connsiteY449" fmla="*/ 6858000 h 6858000"/>
              <a:gd name="connsiteX450" fmla="*/ 1753934 w 7467600"/>
              <a:gd name="connsiteY450" fmla="*/ 6724796 h 6858000"/>
              <a:gd name="connsiteX451" fmla="*/ 1792053 w 7467600"/>
              <a:gd name="connsiteY451" fmla="*/ 6572396 h 6858000"/>
              <a:gd name="connsiteX452" fmla="*/ 1862248 w 7467600"/>
              <a:gd name="connsiteY452" fmla="*/ 6266397 h 6858000"/>
              <a:gd name="connsiteX453" fmla="*/ 1862250 w 7467600"/>
              <a:gd name="connsiteY453" fmla="*/ 6033531 h 6858000"/>
              <a:gd name="connsiteX454" fmla="*/ 1211999 w 7467600"/>
              <a:gd name="connsiteY454" fmla="*/ 6683610 h 6858000"/>
              <a:gd name="connsiteX455" fmla="*/ 1213266 w 7467600"/>
              <a:gd name="connsiteY455" fmla="*/ 6691947 h 6858000"/>
              <a:gd name="connsiteX456" fmla="*/ 1203370 w 7467600"/>
              <a:gd name="connsiteY456" fmla="*/ 6850676 h 6858000"/>
              <a:gd name="connsiteX457" fmla="*/ 1203671 w 7467600"/>
              <a:gd name="connsiteY457" fmla="*/ 6858000 h 6858000"/>
              <a:gd name="connsiteX458" fmla="*/ 1143180 w 7467600"/>
              <a:gd name="connsiteY458" fmla="*/ 6858000 h 6858000"/>
              <a:gd name="connsiteX459" fmla="*/ 1142176 w 7467600"/>
              <a:gd name="connsiteY459" fmla="*/ 6766045 h 6858000"/>
              <a:gd name="connsiteX460" fmla="*/ 1067484 w 7467600"/>
              <a:gd name="connsiteY460" fmla="*/ 6858000 h 6858000"/>
              <a:gd name="connsiteX461" fmla="*/ 953928 w 7467600"/>
              <a:gd name="connsiteY461" fmla="*/ 6858000 h 6858000"/>
              <a:gd name="connsiteX462" fmla="*/ 959715 w 7467600"/>
              <a:gd name="connsiteY462" fmla="*/ 6850185 h 6858000"/>
              <a:gd name="connsiteX463" fmla="*/ 1483788 w 7467600"/>
              <a:gd name="connsiteY463" fmla="*/ 6259174 h 6858000"/>
              <a:gd name="connsiteX464" fmla="*/ 1100671 w 7467600"/>
              <a:gd name="connsiteY464" fmla="*/ 6252137 h 6858000"/>
              <a:gd name="connsiteX465" fmla="*/ 1090144 w 7467600"/>
              <a:gd name="connsiteY465" fmla="*/ 6256748 h 6858000"/>
              <a:gd name="connsiteX466" fmla="*/ 1095872 w 7467600"/>
              <a:gd name="connsiteY466" fmla="*/ 6271892 h 6858000"/>
              <a:gd name="connsiteX467" fmla="*/ 262785 w 7467600"/>
              <a:gd name="connsiteY467" fmla="*/ 6845450 h 6858000"/>
              <a:gd name="connsiteX468" fmla="*/ 209968 w 7467600"/>
              <a:gd name="connsiteY468" fmla="*/ 6770713 h 6858000"/>
              <a:gd name="connsiteX469" fmla="*/ 873460 w 7467600"/>
              <a:gd name="connsiteY469" fmla="*/ 6253768 h 6858000"/>
              <a:gd name="connsiteX470" fmla="*/ 192686 w 7467600"/>
              <a:gd name="connsiteY470" fmla="*/ 5849257 h 6858000"/>
              <a:gd name="connsiteX471" fmla="*/ 4696 w 7467600"/>
              <a:gd name="connsiteY471" fmla="*/ 5697668 h 6858000"/>
              <a:gd name="connsiteX472" fmla="*/ 0 w 7467600"/>
              <a:gd name="connsiteY472" fmla="*/ 5689984 h 6858000"/>
              <a:gd name="connsiteX473" fmla="*/ 0 w 7467600"/>
              <a:gd name="connsiteY473" fmla="*/ 5513472 h 6858000"/>
              <a:gd name="connsiteX474" fmla="*/ 174101 w 7467600"/>
              <a:gd name="connsiteY474" fmla="*/ 5620277 h 6858000"/>
              <a:gd name="connsiteX475" fmla="*/ 891800 w 7467600"/>
              <a:gd name="connsiteY475" fmla="*/ 6036935 h 6858000"/>
              <a:gd name="connsiteX476" fmla="*/ 1072219 w 7467600"/>
              <a:gd name="connsiteY476" fmla="*/ 6169443 h 6858000"/>
              <a:gd name="connsiteX477" fmla="*/ 1074117 w 7467600"/>
              <a:gd name="connsiteY477" fmla="*/ 6170301 h 6858000"/>
              <a:gd name="connsiteX478" fmla="*/ 1083114 w 7467600"/>
              <a:gd name="connsiteY478" fmla="*/ 6174131 h 6858000"/>
              <a:gd name="connsiteX479" fmla="*/ 1543010 w 7467600"/>
              <a:gd name="connsiteY479" fmla="*/ 6191140 h 6858000"/>
              <a:gd name="connsiteX480" fmla="*/ 1551080 w 7467600"/>
              <a:gd name="connsiteY480" fmla="*/ 6195006 h 6858000"/>
              <a:gd name="connsiteX481" fmla="*/ 2345443 w 7467600"/>
              <a:gd name="connsiteY481" fmla="*/ 5549882 h 6858000"/>
              <a:gd name="connsiteX482" fmla="*/ 1721499 w 7467600"/>
              <a:gd name="connsiteY482" fmla="*/ 5599969 h 6858000"/>
              <a:gd name="connsiteX483" fmla="*/ 767716 w 7467600"/>
              <a:gd name="connsiteY483" fmla="*/ 5472768 h 6858000"/>
              <a:gd name="connsiteX484" fmla="*/ 722147 w 7467600"/>
              <a:gd name="connsiteY484" fmla="*/ 5393091 h 6858000"/>
              <a:gd name="connsiteX485" fmla="*/ 1485552 w 7467600"/>
              <a:gd name="connsiteY485" fmla="*/ 5313202 h 6858000"/>
              <a:gd name="connsiteX486" fmla="*/ 2143004 w 7467600"/>
              <a:gd name="connsiteY486" fmla="*/ 5402420 h 6858000"/>
              <a:gd name="connsiteX487" fmla="*/ 1933391 w 7467600"/>
              <a:gd name="connsiteY487" fmla="*/ 5156971 h 6858000"/>
              <a:gd name="connsiteX488" fmla="*/ 1827118 w 7467600"/>
              <a:gd name="connsiteY488" fmla="*/ 4968410 h 6858000"/>
              <a:gd name="connsiteX489" fmla="*/ 1837349 w 7467600"/>
              <a:gd name="connsiteY489" fmla="*/ 4956357 h 6858000"/>
              <a:gd name="connsiteX490" fmla="*/ 2162835 w 7467600"/>
              <a:gd name="connsiteY490" fmla="*/ 5187853 h 6858000"/>
              <a:gd name="connsiteX491" fmla="*/ 2257167 w 7467600"/>
              <a:gd name="connsiteY491" fmla="*/ 5462123 h 6858000"/>
              <a:gd name="connsiteX492" fmla="*/ 2261598 w 7467600"/>
              <a:gd name="connsiteY492" fmla="*/ 5467998 h 6858000"/>
              <a:gd name="connsiteX493" fmla="*/ 2437177 w 7467600"/>
              <a:gd name="connsiteY493" fmla="*/ 5479608 h 6858000"/>
              <a:gd name="connsiteX494" fmla="*/ 2445247 w 7467600"/>
              <a:gd name="connsiteY494" fmla="*/ 5483476 h 6858000"/>
              <a:gd name="connsiteX495" fmla="*/ 2743626 w 7467600"/>
              <a:gd name="connsiteY495" fmla="*/ 5304819 h 6858000"/>
              <a:gd name="connsiteX496" fmla="*/ 3048102 w 7467600"/>
              <a:gd name="connsiteY496" fmla="*/ 5150595 h 6858000"/>
              <a:gd name="connsiteX497" fmla="*/ 1799414 w 7467600"/>
              <a:gd name="connsiteY497" fmla="*/ 4694732 h 6858000"/>
              <a:gd name="connsiteX498" fmla="*/ 1771735 w 7467600"/>
              <a:gd name="connsiteY498" fmla="*/ 4619929 h 6858000"/>
              <a:gd name="connsiteX499" fmla="*/ 3104273 w 7467600"/>
              <a:gd name="connsiteY499" fmla="*/ 5076159 h 6858000"/>
              <a:gd name="connsiteX500" fmla="*/ 3113245 w 7467600"/>
              <a:gd name="connsiteY500" fmla="*/ 5090705 h 6858000"/>
              <a:gd name="connsiteX501" fmla="*/ 3126294 w 7467600"/>
              <a:gd name="connsiteY501" fmla="*/ 5114400 h 6858000"/>
              <a:gd name="connsiteX502" fmla="*/ 3937433 w 7467600"/>
              <a:gd name="connsiteY502" fmla="*/ 4830473 h 6858000"/>
              <a:gd name="connsiteX503" fmla="*/ 3590475 w 7467600"/>
              <a:gd name="connsiteY503" fmla="*/ 4597974 h 6858000"/>
              <a:gd name="connsiteX504" fmla="*/ 3100264 w 7467600"/>
              <a:gd name="connsiteY504" fmla="*/ 4579845 h 6858000"/>
              <a:gd name="connsiteX505" fmla="*/ 2183576 w 7467600"/>
              <a:gd name="connsiteY505" fmla="*/ 4227150 h 6858000"/>
              <a:gd name="connsiteX506" fmla="*/ 2151029 w 7467600"/>
              <a:gd name="connsiteY506" fmla="*/ 4146947 h 6858000"/>
              <a:gd name="connsiteX507" fmla="*/ 3563434 w 7467600"/>
              <a:gd name="connsiteY507" fmla="*/ 4469115 h 6858000"/>
              <a:gd name="connsiteX508" fmla="*/ 3177952 w 7467600"/>
              <a:gd name="connsiteY508" fmla="*/ 3657386 h 6858000"/>
              <a:gd name="connsiteX509" fmla="*/ 3189263 w 7467600"/>
              <a:gd name="connsiteY509" fmla="*/ 3625726 h 6858000"/>
              <a:gd name="connsiteX510" fmla="*/ 3560912 w 7467600"/>
              <a:gd name="connsiteY510" fmla="*/ 4079863 h 6858000"/>
              <a:gd name="connsiteX511" fmla="*/ 3626636 w 7467600"/>
              <a:gd name="connsiteY511" fmla="*/ 4512230 h 6858000"/>
              <a:gd name="connsiteX512" fmla="*/ 3653088 w 7467600"/>
              <a:gd name="connsiteY512" fmla="*/ 4521417 h 6858000"/>
              <a:gd name="connsiteX513" fmla="*/ 3988128 w 7467600"/>
              <a:gd name="connsiteY513" fmla="*/ 4817267 h 6858000"/>
              <a:gd name="connsiteX514" fmla="*/ 4830582 w 7467600"/>
              <a:gd name="connsiteY514" fmla="*/ 4676000 h 6858000"/>
              <a:gd name="connsiteX515" fmla="*/ 4830100 w 7467600"/>
              <a:gd name="connsiteY515" fmla="*/ 4675554 h 6858000"/>
              <a:gd name="connsiteX516" fmla="*/ 4036318 w 7467600"/>
              <a:gd name="connsiteY516" fmla="*/ 4147013 h 6858000"/>
              <a:gd name="connsiteX517" fmla="*/ 3432098 w 7467600"/>
              <a:gd name="connsiteY517" fmla="*/ 3537312 h 6858000"/>
              <a:gd name="connsiteX518" fmla="*/ 3446761 w 7467600"/>
              <a:gd name="connsiteY518" fmla="*/ 3461278 h 6858000"/>
              <a:gd name="connsiteX519" fmla="*/ 4419733 w 7467600"/>
              <a:gd name="connsiteY519" fmla="*/ 3963555 h 6858000"/>
              <a:gd name="connsiteX520" fmla="*/ 4781371 w 7467600"/>
              <a:gd name="connsiteY520" fmla="*/ 4458604 h 6858000"/>
              <a:gd name="connsiteX521" fmla="*/ 4780440 w 7467600"/>
              <a:gd name="connsiteY521" fmla="*/ 4470290 h 6858000"/>
              <a:gd name="connsiteX522" fmla="*/ 4898954 w 7467600"/>
              <a:gd name="connsiteY522" fmla="*/ 4662092 h 6858000"/>
              <a:gd name="connsiteX523" fmla="*/ 4900699 w 7467600"/>
              <a:gd name="connsiteY523" fmla="*/ 4670867 h 6858000"/>
              <a:gd name="connsiteX524" fmla="*/ 5714511 w 7467600"/>
              <a:gd name="connsiteY524" fmla="*/ 4663483 h 6858000"/>
              <a:gd name="connsiteX525" fmla="*/ 5464793 w 7467600"/>
              <a:gd name="connsiteY525" fmla="*/ 4393556 h 6858000"/>
              <a:gd name="connsiteX526" fmla="*/ 5461897 w 7467600"/>
              <a:gd name="connsiteY526" fmla="*/ 4390879 h 6858000"/>
              <a:gd name="connsiteX527" fmla="*/ 4294126 w 7467600"/>
              <a:gd name="connsiteY527" fmla="*/ 3303048 h 6858000"/>
              <a:gd name="connsiteX528" fmla="*/ 4305321 w 7467600"/>
              <a:gd name="connsiteY528" fmla="*/ 3256953 h 6858000"/>
              <a:gd name="connsiteX529" fmla="*/ 4949299 w 7467600"/>
              <a:gd name="connsiteY529" fmla="*/ 3766336 h 6858000"/>
              <a:gd name="connsiteX530" fmla="*/ 5291452 w 7467600"/>
              <a:gd name="connsiteY530" fmla="*/ 4076801 h 6858000"/>
              <a:gd name="connsiteX531" fmla="*/ 5434998 w 7467600"/>
              <a:gd name="connsiteY531" fmla="*/ 4254100 h 6858000"/>
              <a:gd name="connsiteX532" fmla="*/ 5351015 w 7467600"/>
              <a:gd name="connsiteY532" fmla="*/ 3760989 h 6858000"/>
              <a:gd name="connsiteX533" fmla="*/ 5413780 w 7467600"/>
              <a:gd name="connsiteY533" fmla="*/ 2966265 h 6858000"/>
              <a:gd name="connsiteX534" fmla="*/ 5425627 w 7467600"/>
              <a:gd name="connsiteY534" fmla="*/ 2954192 h 6858000"/>
              <a:gd name="connsiteX535" fmla="*/ 6604735 w 7467600"/>
              <a:gd name="connsiteY535" fmla="*/ 2041381 h 6858000"/>
              <a:gd name="connsiteX536" fmla="*/ 7204487 w 7467600"/>
              <a:gd name="connsiteY536" fmla="*/ 2742112 h 6858000"/>
              <a:gd name="connsiteX537" fmla="*/ 7131592 w 7467600"/>
              <a:gd name="connsiteY537" fmla="*/ 2672096 h 6858000"/>
              <a:gd name="connsiteX538" fmla="*/ 6996344 w 7467600"/>
              <a:gd name="connsiteY538" fmla="*/ 2518310 h 6858000"/>
              <a:gd name="connsiteX539" fmla="*/ 6735495 w 7467600"/>
              <a:gd name="connsiteY539" fmla="*/ 2196890 h 6858000"/>
              <a:gd name="connsiteX540" fmla="*/ 6721901 w 7467600"/>
              <a:gd name="connsiteY540" fmla="*/ 2179274 h 6858000"/>
              <a:gd name="connsiteX541" fmla="*/ 6604735 w 7467600"/>
              <a:gd name="connsiteY541" fmla="*/ 2041381 h 6858000"/>
              <a:gd name="connsiteX542" fmla="*/ 6591670 w 7467600"/>
              <a:gd name="connsiteY542" fmla="*/ 1988277 h 6858000"/>
              <a:gd name="connsiteX543" fmla="*/ 6747349 w 7467600"/>
              <a:gd name="connsiteY543" fmla="*/ 2160069 h 6858000"/>
              <a:gd name="connsiteX544" fmla="*/ 6760943 w 7467600"/>
              <a:gd name="connsiteY544" fmla="*/ 2177686 h 6858000"/>
              <a:gd name="connsiteX545" fmla="*/ 7021065 w 7467600"/>
              <a:gd name="connsiteY545" fmla="*/ 2498102 h 6858000"/>
              <a:gd name="connsiteX546" fmla="*/ 7155223 w 7467600"/>
              <a:gd name="connsiteY546" fmla="*/ 2650386 h 6858000"/>
              <a:gd name="connsiteX547" fmla="*/ 7203167 w 7467600"/>
              <a:gd name="connsiteY547" fmla="*/ 2697288 h 6858000"/>
              <a:gd name="connsiteX548" fmla="*/ 6937703 w 7467600"/>
              <a:gd name="connsiteY548" fmla="*/ 2321981 h 6858000"/>
              <a:gd name="connsiteX549" fmla="*/ 6591670 w 7467600"/>
              <a:gd name="connsiteY549" fmla="*/ 1988277 h 6858000"/>
              <a:gd name="connsiteX550" fmla="*/ 5798671 w 7467600"/>
              <a:gd name="connsiteY550" fmla="*/ 1981601 h 6858000"/>
              <a:gd name="connsiteX551" fmla="*/ 5754709 w 7467600"/>
              <a:gd name="connsiteY551" fmla="*/ 2071454 h 6858000"/>
              <a:gd name="connsiteX552" fmla="*/ 5763044 w 7467600"/>
              <a:gd name="connsiteY552" fmla="*/ 2842206 h 6858000"/>
              <a:gd name="connsiteX553" fmla="*/ 5764974 w 7467600"/>
              <a:gd name="connsiteY553" fmla="*/ 2799609 h 6858000"/>
              <a:gd name="connsiteX554" fmla="*/ 5767665 w 7467600"/>
              <a:gd name="connsiteY554" fmla="*/ 2666409 h 6858000"/>
              <a:gd name="connsiteX555" fmla="*/ 5763055 w 7467600"/>
              <a:gd name="connsiteY555" fmla="*/ 2579705 h 6858000"/>
              <a:gd name="connsiteX556" fmla="*/ 5758079 w 7467600"/>
              <a:gd name="connsiteY556" fmla="*/ 2492508 h 6858000"/>
              <a:gd name="connsiteX557" fmla="*/ 5779325 w 7467600"/>
              <a:gd name="connsiteY557" fmla="*/ 2197069 h 6858000"/>
              <a:gd name="connsiteX558" fmla="*/ 5798671 w 7467600"/>
              <a:gd name="connsiteY558" fmla="*/ 1981601 h 6858000"/>
              <a:gd name="connsiteX559" fmla="*/ 5829202 w 7467600"/>
              <a:gd name="connsiteY559" fmla="*/ 1971679 h 6858000"/>
              <a:gd name="connsiteX560" fmla="*/ 5809558 w 7467600"/>
              <a:gd name="connsiteY560" fmla="*/ 2198043 h 6858000"/>
              <a:gd name="connsiteX561" fmla="*/ 5788653 w 7467600"/>
              <a:gd name="connsiteY561" fmla="*/ 2489430 h 6858000"/>
              <a:gd name="connsiteX562" fmla="*/ 5793439 w 7467600"/>
              <a:gd name="connsiteY562" fmla="*/ 2575235 h 6858000"/>
              <a:gd name="connsiteX563" fmla="*/ 5796837 w 7467600"/>
              <a:gd name="connsiteY563" fmla="*/ 2637633 h 6858000"/>
              <a:gd name="connsiteX564" fmla="*/ 5818614 w 7467600"/>
              <a:gd name="connsiteY564" fmla="*/ 2473055 h 6858000"/>
              <a:gd name="connsiteX565" fmla="*/ 5829202 w 7467600"/>
              <a:gd name="connsiteY565" fmla="*/ 1971679 h 6858000"/>
              <a:gd name="connsiteX566" fmla="*/ 5911389 w 7467600"/>
              <a:gd name="connsiteY566" fmla="*/ 1898371 h 6858000"/>
              <a:gd name="connsiteX567" fmla="*/ 6237627 w 7467600"/>
              <a:gd name="connsiteY567" fmla="*/ 2231921 h 6858000"/>
              <a:gd name="connsiteX568" fmla="*/ 5911389 w 7467600"/>
              <a:gd name="connsiteY568" fmla="*/ 1898371 h 6858000"/>
              <a:gd name="connsiteX569" fmla="*/ 6944437 w 7467600"/>
              <a:gd name="connsiteY569" fmla="*/ 1575402 h 6858000"/>
              <a:gd name="connsiteX570" fmla="*/ 6304730 w 7467600"/>
              <a:gd name="connsiteY570" fmla="*/ 1766654 h 6858000"/>
              <a:gd name="connsiteX571" fmla="*/ 6944437 w 7467600"/>
              <a:gd name="connsiteY571" fmla="*/ 1575402 h 6858000"/>
              <a:gd name="connsiteX572" fmla="*/ 7019523 w 7467600"/>
              <a:gd name="connsiteY572" fmla="*/ 1519450 h 6858000"/>
              <a:gd name="connsiteX573" fmla="*/ 6298091 w 7467600"/>
              <a:gd name="connsiteY573" fmla="*/ 1737122 h 6858000"/>
              <a:gd name="connsiteX574" fmla="*/ 7019523 w 7467600"/>
              <a:gd name="connsiteY574" fmla="*/ 1519450 h 6858000"/>
              <a:gd name="connsiteX575" fmla="*/ 2399523 w 7467600"/>
              <a:gd name="connsiteY575" fmla="*/ 1428234 h 6858000"/>
              <a:gd name="connsiteX576" fmla="*/ 2224982 w 7467600"/>
              <a:gd name="connsiteY576" fmla="*/ 1826201 h 6858000"/>
              <a:gd name="connsiteX577" fmla="*/ 2096099 w 7467600"/>
              <a:gd name="connsiteY577" fmla="*/ 2345900 h 6858000"/>
              <a:gd name="connsiteX578" fmla="*/ 2283317 w 7467600"/>
              <a:gd name="connsiteY578" fmla="*/ 1796925 h 6858000"/>
              <a:gd name="connsiteX579" fmla="*/ 2399523 w 7467600"/>
              <a:gd name="connsiteY579" fmla="*/ 1428234 h 6858000"/>
              <a:gd name="connsiteX580" fmla="*/ 2448558 w 7467600"/>
              <a:gd name="connsiteY580" fmla="*/ 1373435 h 6858000"/>
              <a:gd name="connsiteX581" fmla="*/ 2312521 w 7467600"/>
              <a:gd name="connsiteY581" fmla="*/ 1806140 h 6858000"/>
              <a:gd name="connsiteX582" fmla="*/ 2127533 w 7467600"/>
              <a:gd name="connsiteY582" fmla="*/ 2348380 h 6858000"/>
              <a:gd name="connsiteX583" fmla="*/ 2358080 w 7467600"/>
              <a:gd name="connsiteY583" fmla="*/ 1866134 h 6858000"/>
              <a:gd name="connsiteX584" fmla="*/ 2407436 w 7467600"/>
              <a:gd name="connsiteY584" fmla="*/ 1651070 h 6858000"/>
              <a:gd name="connsiteX585" fmla="*/ 2448558 w 7467600"/>
              <a:gd name="connsiteY585" fmla="*/ 1373435 h 6858000"/>
              <a:gd name="connsiteX586" fmla="*/ 278707 w 7467600"/>
              <a:gd name="connsiteY586" fmla="*/ 1352270 h 6858000"/>
              <a:gd name="connsiteX587" fmla="*/ 321570 w 7467600"/>
              <a:gd name="connsiteY587" fmla="*/ 1861610 h 6858000"/>
              <a:gd name="connsiteX588" fmla="*/ 294281 w 7467600"/>
              <a:gd name="connsiteY588" fmla="*/ 1440658 h 6858000"/>
              <a:gd name="connsiteX589" fmla="*/ 278707 w 7467600"/>
              <a:gd name="connsiteY589" fmla="*/ 1352270 h 6858000"/>
              <a:gd name="connsiteX590" fmla="*/ 1423821 w 7467600"/>
              <a:gd name="connsiteY590" fmla="*/ 1351958 h 6858000"/>
              <a:gd name="connsiteX591" fmla="*/ 1638521 w 7467600"/>
              <a:gd name="connsiteY591" fmla="*/ 1908470 h 6858000"/>
              <a:gd name="connsiteX592" fmla="*/ 1754199 w 7467600"/>
              <a:gd name="connsiteY592" fmla="*/ 2149284 h 6858000"/>
              <a:gd name="connsiteX593" fmla="*/ 1908359 w 7467600"/>
              <a:gd name="connsiteY593" fmla="*/ 2364988 h 6858000"/>
              <a:gd name="connsiteX594" fmla="*/ 1647661 w 7467600"/>
              <a:gd name="connsiteY594" fmla="*/ 1825945 h 6858000"/>
              <a:gd name="connsiteX595" fmla="*/ 1423821 w 7467600"/>
              <a:gd name="connsiteY595" fmla="*/ 1351958 h 6858000"/>
              <a:gd name="connsiteX596" fmla="*/ 1431890 w 7467600"/>
              <a:gd name="connsiteY596" fmla="*/ 1306475 h 6858000"/>
              <a:gd name="connsiteX597" fmla="*/ 1507597 w 7467600"/>
              <a:gd name="connsiteY597" fmla="*/ 1446132 h 6858000"/>
              <a:gd name="connsiteX598" fmla="*/ 1674586 w 7467600"/>
              <a:gd name="connsiteY598" fmla="*/ 1813832 h 6858000"/>
              <a:gd name="connsiteX599" fmla="*/ 1815950 w 7467600"/>
              <a:gd name="connsiteY599" fmla="*/ 2128564 h 6858000"/>
              <a:gd name="connsiteX600" fmla="*/ 1984242 w 7467600"/>
              <a:gd name="connsiteY600" fmla="*/ 2430829 h 6858000"/>
              <a:gd name="connsiteX601" fmla="*/ 2014023 w 7467600"/>
              <a:gd name="connsiteY601" fmla="*/ 2450995 h 6858000"/>
              <a:gd name="connsiteX602" fmla="*/ 1747337 w 7467600"/>
              <a:gd name="connsiteY602" fmla="*/ 1855264 h 6858000"/>
              <a:gd name="connsiteX603" fmla="*/ 1533749 w 7467600"/>
              <a:gd name="connsiteY603" fmla="*/ 1478656 h 6858000"/>
              <a:gd name="connsiteX604" fmla="*/ 1431890 w 7467600"/>
              <a:gd name="connsiteY604" fmla="*/ 1306475 h 6858000"/>
              <a:gd name="connsiteX605" fmla="*/ 5052692 w 7467600"/>
              <a:gd name="connsiteY605" fmla="*/ 1292994 h 6858000"/>
              <a:gd name="connsiteX606" fmla="*/ 5200661 w 7467600"/>
              <a:gd name="connsiteY606" fmla="*/ 1635186 h 6858000"/>
              <a:gd name="connsiteX607" fmla="*/ 5297138 w 7467600"/>
              <a:gd name="connsiteY607" fmla="*/ 1906351 h 6858000"/>
              <a:gd name="connsiteX608" fmla="*/ 5052692 w 7467600"/>
              <a:gd name="connsiteY608" fmla="*/ 1292994 h 6858000"/>
              <a:gd name="connsiteX609" fmla="*/ 5009948 w 7467600"/>
              <a:gd name="connsiteY609" fmla="*/ 1273619 h 6858000"/>
              <a:gd name="connsiteX610" fmla="*/ 5121777 w 7467600"/>
              <a:gd name="connsiteY610" fmla="*/ 1654213 h 6858000"/>
              <a:gd name="connsiteX611" fmla="*/ 5293545 w 7467600"/>
              <a:gd name="connsiteY611" fmla="*/ 2072247 h 6858000"/>
              <a:gd name="connsiteX612" fmla="*/ 5294042 w 7467600"/>
              <a:gd name="connsiteY612" fmla="*/ 2065019 h 6858000"/>
              <a:gd name="connsiteX613" fmla="*/ 5171936 w 7467600"/>
              <a:gd name="connsiteY613" fmla="*/ 1647613 h 6858000"/>
              <a:gd name="connsiteX614" fmla="*/ 5009948 w 7467600"/>
              <a:gd name="connsiteY614" fmla="*/ 1273619 h 6858000"/>
              <a:gd name="connsiteX615" fmla="*/ 655236 w 7467600"/>
              <a:gd name="connsiteY615" fmla="*/ 1268632 h 6858000"/>
              <a:gd name="connsiteX616" fmla="*/ 839521 w 7467600"/>
              <a:gd name="connsiteY616" fmla="*/ 1685315 h 6858000"/>
              <a:gd name="connsiteX617" fmla="*/ 1109416 w 7467600"/>
              <a:gd name="connsiteY617" fmla="*/ 2061663 h 6858000"/>
              <a:gd name="connsiteX618" fmla="*/ 1298300 w 7467600"/>
              <a:gd name="connsiteY618" fmla="*/ 2247742 h 6858000"/>
              <a:gd name="connsiteX619" fmla="*/ 1125871 w 7467600"/>
              <a:gd name="connsiteY619" fmla="*/ 1989513 h 6858000"/>
              <a:gd name="connsiteX620" fmla="*/ 981574 w 7467600"/>
              <a:gd name="connsiteY620" fmla="*/ 1783157 h 6858000"/>
              <a:gd name="connsiteX621" fmla="*/ 922198 w 7467600"/>
              <a:gd name="connsiteY621" fmla="*/ 1677437 h 6858000"/>
              <a:gd name="connsiteX622" fmla="*/ 869293 w 7467600"/>
              <a:gd name="connsiteY622" fmla="*/ 1583214 h 6858000"/>
              <a:gd name="connsiteX623" fmla="*/ 751431 w 7467600"/>
              <a:gd name="connsiteY623" fmla="*/ 1405731 h 6858000"/>
              <a:gd name="connsiteX624" fmla="*/ 655236 w 7467600"/>
              <a:gd name="connsiteY624" fmla="*/ 1268632 h 6858000"/>
              <a:gd name="connsiteX625" fmla="*/ 6516292 w 7467600"/>
              <a:gd name="connsiteY625" fmla="*/ 1263064 h 6858000"/>
              <a:gd name="connsiteX626" fmla="*/ 5736320 w 7467600"/>
              <a:gd name="connsiteY626" fmla="*/ 1501803 h 6858000"/>
              <a:gd name="connsiteX627" fmla="*/ 6516292 w 7467600"/>
              <a:gd name="connsiteY627" fmla="*/ 1263064 h 6858000"/>
              <a:gd name="connsiteX628" fmla="*/ 291466 w 7467600"/>
              <a:gd name="connsiteY628" fmla="*/ 1250369 h 6858000"/>
              <a:gd name="connsiteX629" fmla="*/ 323180 w 7467600"/>
              <a:gd name="connsiteY629" fmla="*/ 1435283 h 6858000"/>
              <a:gd name="connsiteX630" fmla="*/ 349381 w 7467600"/>
              <a:gd name="connsiteY630" fmla="*/ 1875041 h 6858000"/>
              <a:gd name="connsiteX631" fmla="*/ 374363 w 7467600"/>
              <a:gd name="connsiteY631" fmla="*/ 1506494 h 6858000"/>
              <a:gd name="connsiteX632" fmla="*/ 302168 w 7467600"/>
              <a:gd name="connsiteY632" fmla="*/ 1274495 h 6858000"/>
              <a:gd name="connsiteX633" fmla="*/ 291466 w 7467600"/>
              <a:gd name="connsiteY633" fmla="*/ 1250369 h 6858000"/>
              <a:gd name="connsiteX634" fmla="*/ 678222 w 7467600"/>
              <a:gd name="connsiteY634" fmla="*/ 1248670 h 6858000"/>
              <a:gd name="connsiteX635" fmla="*/ 775536 w 7467600"/>
              <a:gd name="connsiteY635" fmla="*/ 1388015 h 6858000"/>
              <a:gd name="connsiteX636" fmla="*/ 894529 w 7467600"/>
              <a:gd name="connsiteY636" fmla="*/ 1567739 h 6858000"/>
              <a:gd name="connsiteX637" fmla="*/ 948000 w 7467600"/>
              <a:gd name="connsiteY637" fmla="*/ 1663088 h 6858000"/>
              <a:gd name="connsiteX638" fmla="*/ 1006812 w 7467600"/>
              <a:gd name="connsiteY638" fmla="*/ 1767683 h 6858000"/>
              <a:gd name="connsiteX639" fmla="*/ 1149133 w 7467600"/>
              <a:gd name="connsiteY639" fmla="*/ 1971513 h 6858000"/>
              <a:gd name="connsiteX640" fmla="*/ 1333952 w 7467600"/>
              <a:gd name="connsiteY640" fmla="*/ 2251620 h 6858000"/>
              <a:gd name="connsiteX641" fmla="*/ 1337329 w 7467600"/>
              <a:gd name="connsiteY641" fmla="*/ 2258350 h 6858000"/>
              <a:gd name="connsiteX642" fmla="*/ 1014726 w 7467600"/>
              <a:gd name="connsiteY642" fmla="*/ 1615556 h 6858000"/>
              <a:gd name="connsiteX643" fmla="*/ 678222 w 7467600"/>
              <a:gd name="connsiteY643" fmla="*/ 1248670 h 6858000"/>
              <a:gd name="connsiteX644" fmla="*/ 6691602 w 7467600"/>
              <a:gd name="connsiteY644" fmla="*/ 1140573 h 6858000"/>
              <a:gd name="connsiteX645" fmla="*/ 6571100 w 7467600"/>
              <a:gd name="connsiteY645" fmla="*/ 1183662 h 6858000"/>
              <a:gd name="connsiteX646" fmla="*/ 6241687 w 7467600"/>
              <a:gd name="connsiteY646" fmla="*/ 1257600 h 6858000"/>
              <a:gd name="connsiteX647" fmla="*/ 5693009 w 7467600"/>
              <a:gd name="connsiteY647" fmla="*/ 1478256 h 6858000"/>
              <a:gd name="connsiteX648" fmla="*/ 6548420 w 7467600"/>
              <a:gd name="connsiteY648" fmla="*/ 1214599 h 6858000"/>
              <a:gd name="connsiteX649" fmla="*/ 6605473 w 7467600"/>
              <a:gd name="connsiteY649" fmla="*/ 1184686 h 6858000"/>
              <a:gd name="connsiteX650" fmla="*/ 6691602 w 7467600"/>
              <a:gd name="connsiteY650" fmla="*/ 1140573 h 6858000"/>
              <a:gd name="connsiteX651" fmla="*/ 4002475 w 7467600"/>
              <a:gd name="connsiteY651" fmla="*/ 1037802 h 6858000"/>
              <a:gd name="connsiteX652" fmla="*/ 4000324 w 7467600"/>
              <a:gd name="connsiteY652" fmla="*/ 1039362 h 6858000"/>
              <a:gd name="connsiteX653" fmla="*/ 4002862 w 7467600"/>
              <a:gd name="connsiteY653" fmla="*/ 1042866 h 6858000"/>
              <a:gd name="connsiteX654" fmla="*/ 4002475 w 7467600"/>
              <a:gd name="connsiteY654" fmla="*/ 1037802 h 6858000"/>
              <a:gd name="connsiteX655" fmla="*/ 506322 w 7467600"/>
              <a:gd name="connsiteY655" fmla="*/ 1020997 h 6858000"/>
              <a:gd name="connsiteX656" fmla="*/ 533068 w 7467600"/>
              <a:gd name="connsiteY656" fmla="*/ 1029409 h 6858000"/>
              <a:gd name="connsiteX657" fmla="*/ 1232525 w 7467600"/>
              <a:gd name="connsiteY657" fmla="*/ 1804675 h 6858000"/>
              <a:gd name="connsiteX658" fmla="*/ 1388858 w 7467600"/>
              <a:gd name="connsiteY658" fmla="*/ 2368011 h 6858000"/>
              <a:gd name="connsiteX659" fmla="*/ 1384098 w 7467600"/>
              <a:gd name="connsiteY659" fmla="*/ 2378125 h 6858000"/>
              <a:gd name="connsiteX660" fmla="*/ 1425393 w 7467600"/>
              <a:gd name="connsiteY660" fmla="*/ 2589124 h 6858000"/>
              <a:gd name="connsiteX661" fmla="*/ 1424001 w 7467600"/>
              <a:gd name="connsiteY661" fmla="*/ 2597541 h 6858000"/>
              <a:gd name="connsiteX662" fmla="*/ 2152729 w 7467600"/>
              <a:gd name="connsiteY662" fmla="*/ 2864487 h 6858000"/>
              <a:gd name="connsiteX663" fmla="*/ 2020609 w 7467600"/>
              <a:gd name="connsiteY663" fmla="*/ 2539671 h 6858000"/>
              <a:gd name="connsiteX664" fmla="*/ 2018920 w 7467600"/>
              <a:gd name="connsiteY664" fmla="*/ 2536309 h 6858000"/>
              <a:gd name="connsiteX665" fmla="*/ 1342441 w 7467600"/>
              <a:gd name="connsiteY665" fmla="*/ 1173017 h 6858000"/>
              <a:gd name="connsiteX666" fmla="*/ 1367925 w 7467600"/>
              <a:gd name="connsiteY666" fmla="*/ 1135648 h 6858000"/>
              <a:gd name="connsiteX667" fmla="*/ 1771401 w 7467600"/>
              <a:gd name="connsiteY667" fmla="*/ 1806673 h 6858000"/>
              <a:gd name="connsiteX668" fmla="*/ 1972385 w 7467600"/>
              <a:gd name="connsiteY668" fmla="*/ 2198735 h 6858000"/>
              <a:gd name="connsiteX669" fmla="*/ 2040892 w 7467600"/>
              <a:gd name="connsiteY669" fmla="*/ 2405205 h 6858000"/>
              <a:gd name="connsiteX670" fmla="*/ 2131689 w 7467600"/>
              <a:gd name="connsiteY670" fmla="*/ 1936926 h 6858000"/>
              <a:gd name="connsiteX671" fmla="*/ 2454820 w 7467600"/>
              <a:gd name="connsiteY671" fmla="*/ 1248808 h 6858000"/>
              <a:gd name="connsiteX672" fmla="*/ 2492512 w 7467600"/>
              <a:gd name="connsiteY672" fmla="*/ 1302920 h 6858000"/>
              <a:gd name="connsiteX673" fmla="*/ 2081216 w 7467600"/>
              <a:gd name="connsiteY673" fmla="*/ 2527513 h 6858000"/>
              <a:gd name="connsiteX674" fmla="*/ 2081211 w 7467600"/>
              <a:gd name="connsiteY674" fmla="*/ 2528916 h 6858000"/>
              <a:gd name="connsiteX675" fmla="*/ 2199067 w 7467600"/>
              <a:gd name="connsiteY675" fmla="*/ 2884061 h 6858000"/>
              <a:gd name="connsiteX676" fmla="*/ 3192586 w 7467600"/>
              <a:gd name="connsiteY676" fmla="*/ 3411496 h 6858000"/>
              <a:gd name="connsiteX677" fmla="*/ 3182620 w 7467600"/>
              <a:gd name="connsiteY677" fmla="*/ 3483279 h 6858000"/>
              <a:gd name="connsiteX678" fmla="*/ 2435119 w 7467600"/>
              <a:gd name="connsiteY678" fmla="*/ 3080173 h 6858000"/>
              <a:gd name="connsiteX679" fmla="*/ 2410152 w 7467600"/>
              <a:gd name="connsiteY679" fmla="*/ 3063751 h 6858000"/>
              <a:gd name="connsiteX680" fmla="*/ 2408099 w 7467600"/>
              <a:gd name="connsiteY680" fmla="*/ 3064403 h 6858000"/>
              <a:gd name="connsiteX681" fmla="*/ 2407218 w 7467600"/>
              <a:gd name="connsiteY681" fmla="*/ 3070324 h 6858000"/>
              <a:gd name="connsiteX682" fmla="*/ 2380138 w 7467600"/>
              <a:gd name="connsiteY682" fmla="*/ 3099341 h 6858000"/>
              <a:gd name="connsiteX683" fmla="*/ 1765923 w 7467600"/>
              <a:gd name="connsiteY683" fmla="*/ 3581043 h 6858000"/>
              <a:gd name="connsiteX684" fmla="*/ 1702258 w 7467600"/>
              <a:gd name="connsiteY684" fmla="*/ 3612286 h 6858000"/>
              <a:gd name="connsiteX685" fmla="*/ 1538370 w 7467600"/>
              <a:gd name="connsiteY685" fmla="*/ 3811804 h 6858000"/>
              <a:gd name="connsiteX686" fmla="*/ 542867 w 7467600"/>
              <a:gd name="connsiteY686" fmla="*/ 4944092 h 6858000"/>
              <a:gd name="connsiteX687" fmla="*/ 515800 w 7467600"/>
              <a:gd name="connsiteY687" fmla="*/ 4862180 h 6858000"/>
              <a:gd name="connsiteX688" fmla="*/ 909145 w 7467600"/>
              <a:gd name="connsiteY688" fmla="*/ 4199225 h 6858000"/>
              <a:gd name="connsiteX689" fmla="*/ 1214067 w 7467600"/>
              <a:gd name="connsiteY689" fmla="*/ 3908561 h 6858000"/>
              <a:gd name="connsiteX690" fmla="*/ 640967 w 7467600"/>
              <a:gd name="connsiteY690" fmla="*/ 4105601 h 6858000"/>
              <a:gd name="connsiteX691" fmla="*/ 112563 w 7467600"/>
              <a:gd name="connsiteY691" fmla="*/ 4396952 h 6858000"/>
              <a:gd name="connsiteX692" fmla="*/ 0 w 7467600"/>
              <a:gd name="connsiteY692" fmla="*/ 4466006 h 6858000"/>
              <a:gd name="connsiteX693" fmla="*/ 0 w 7467600"/>
              <a:gd name="connsiteY693" fmla="*/ 4233763 h 6858000"/>
              <a:gd name="connsiteX694" fmla="*/ 36881 w 7467600"/>
              <a:gd name="connsiteY694" fmla="*/ 4200118 h 6858000"/>
              <a:gd name="connsiteX695" fmla="*/ 910534 w 7467600"/>
              <a:gd name="connsiteY695" fmla="*/ 3629753 h 6858000"/>
              <a:gd name="connsiteX696" fmla="*/ 1578717 w 7467600"/>
              <a:gd name="connsiteY696" fmla="*/ 3575982 h 6858000"/>
              <a:gd name="connsiteX697" fmla="*/ 2338780 w 7467600"/>
              <a:gd name="connsiteY697" fmla="*/ 3033725 h 6858000"/>
              <a:gd name="connsiteX698" fmla="*/ 1807991 w 7467600"/>
              <a:gd name="connsiteY698" fmla="*/ 2807184 h 6858000"/>
              <a:gd name="connsiteX699" fmla="*/ 1416358 w 7467600"/>
              <a:gd name="connsiteY699" fmla="*/ 3112571 h 6858000"/>
              <a:gd name="connsiteX700" fmla="*/ 939066 w 7467600"/>
              <a:gd name="connsiteY700" fmla="*/ 3378798 h 6858000"/>
              <a:gd name="connsiteX701" fmla="*/ 115099 w 7467600"/>
              <a:gd name="connsiteY701" fmla="*/ 3607650 h 6858000"/>
              <a:gd name="connsiteX702" fmla="*/ 97284 w 7467600"/>
              <a:gd name="connsiteY702" fmla="*/ 3520393 h 6858000"/>
              <a:gd name="connsiteX703" fmla="*/ 922050 w 7467600"/>
              <a:gd name="connsiteY703" fmla="*/ 3074867 h 6858000"/>
              <a:gd name="connsiteX704" fmla="*/ 1405265 w 7467600"/>
              <a:gd name="connsiteY704" fmla="*/ 3016319 h 6858000"/>
              <a:gd name="connsiteX705" fmla="*/ 1407512 w 7467600"/>
              <a:gd name="connsiteY705" fmla="*/ 3018001 h 6858000"/>
              <a:gd name="connsiteX706" fmla="*/ 1726266 w 7467600"/>
              <a:gd name="connsiteY706" fmla="*/ 2777274 h 6858000"/>
              <a:gd name="connsiteX707" fmla="*/ 625390 w 7467600"/>
              <a:gd name="connsiteY707" fmla="*/ 2514541 h 6858000"/>
              <a:gd name="connsiteX708" fmla="*/ 619799 w 7467600"/>
              <a:gd name="connsiteY708" fmla="*/ 2527180 h 6858000"/>
              <a:gd name="connsiteX709" fmla="*/ 310030 w 7467600"/>
              <a:gd name="connsiteY709" fmla="*/ 2771818 h 6858000"/>
              <a:gd name="connsiteX710" fmla="*/ 173877 w 7467600"/>
              <a:gd name="connsiteY710" fmla="*/ 2937056 h 6858000"/>
              <a:gd name="connsiteX711" fmla="*/ 77889 w 7467600"/>
              <a:gd name="connsiteY711" fmla="*/ 3138440 h 6858000"/>
              <a:gd name="connsiteX712" fmla="*/ 0 w 7467600"/>
              <a:gd name="connsiteY712" fmla="*/ 3271395 h 6858000"/>
              <a:gd name="connsiteX713" fmla="*/ 0 w 7467600"/>
              <a:gd name="connsiteY713" fmla="*/ 3153002 h 6858000"/>
              <a:gd name="connsiteX714" fmla="*/ 2386 w 7467600"/>
              <a:gd name="connsiteY714" fmla="*/ 3149203 h 6858000"/>
              <a:gd name="connsiteX715" fmla="*/ 89753 w 7467600"/>
              <a:gd name="connsiteY715" fmla="*/ 2987702 h 6858000"/>
              <a:gd name="connsiteX716" fmla="*/ 76869 w 7467600"/>
              <a:gd name="connsiteY716" fmla="*/ 3005404 h 6858000"/>
              <a:gd name="connsiteX717" fmla="*/ 32049 w 7467600"/>
              <a:gd name="connsiteY717" fmla="*/ 3065814 h 6858000"/>
              <a:gd name="connsiteX718" fmla="*/ 0 w 7467600"/>
              <a:gd name="connsiteY718" fmla="*/ 3108744 h 6858000"/>
              <a:gd name="connsiteX719" fmla="*/ 0 w 7467600"/>
              <a:gd name="connsiteY719" fmla="*/ 3058059 h 6858000"/>
              <a:gd name="connsiteX720" fmla="*/ 7610 w 7467600"/>
              <a:gd name="connsiteY720" fmla="*/ 3047889 h 6858000"/>
              <a:gd name="connsiteX721" fmla="*/ 52419 w 7467600"/>
              <a:gd name="connsiteY721" fmla="*/ 2987479 h 6858000"/>
              <a:gd name="connsiteX722" fmla="*/ 59142 w 7467600"/>
              <a:gd name="connsiteY722" fmla="*/ 2978488 h 6858000"/>
              <a:gd name="connsiteX723" fmla="*/ 0 w 7467600"/>
              <a:gd name="connsiteY723" fmla="*/ 3015334 h 6858000"/>
              <a:gd name="connsiteX724" fmla="*/ 0 w 7467600"/>
              <a:gd name="connsiteY724" fmla="*/ 2914286 h 6858000"/>
              <a:gd name="connsiteX725" fmla="*/ 36383 w 7467600"/>
              <a:gd name="connsiteY725" fmla="*/ 2901128 h 6858000"/>
              <a:gd name="connsiteX726" fmla="*/ 156329 w 7467600"/>
              <a:gd name="connsiteY726" fmla="*/ 2840533 h 6858000"/>
              <a:gd name="connsiteX727" fmla="*/ 358355 w 7467600"/>
              <a:gd name="connsiteY727" fmla="*/ 2620471 h 6858000"/>
              <a:gd name="connsiteX728" fmla="*/ 510577 w 7467600"/>
              <a:gd name="connsiteY728" fmla="*/ 2501244 h 6858000"/>
              <a:gd name="connsiteX729" fmla="*/ 211967 w 7467600"/>
              <a:gd name="connsiteY729" fmla="*/ 2479171 h 6858000"/>
              <a:gd name="connsiteX730" fmla="*/ 0 w 7467600"/>
              <a:gd name="connsiteY730" fmla="*/ 2476398 h 6858000"/>
              <a:gd name="connsiteX731" fmla="*/ 0 w 7467600"/>
              <a:gd name="connsiteY731" fmla="*/ 2389189 h 6858000"/>
              <a:gd name="connsiteX732" fmla="*/ 103062 w 7467600"/>
              <a:gd name="connsiteY732" fmla="*/ 2389518 h 6858000"/>
              <a:gd name="connsiteX733" fmla="*/ 510734 w 7467600"/>
              <a:gd name="connsiteY733" fmla="*/ 2416201 h 6858000"/>
              <a:gd name="connsiteX734" fmla="*/ 279257 w 7467600"/>
              <a:gd name="connsiteY734" fmla="*/ 2092102 h 6858000"/>
              <a:gd name="connsiteX735" fmla="*/ 65265 w 7467600"/>
              <a:gd name="connsiteY735" fmla="*/ 2006049 h 6858000"/>
              <a:gd name="connsiteX736" fmla="*/ 0 w 7467600"/>
              <a:gd name="connsiteY736" fmla="*/ 1982532 h 6858000"/>
              <a:gd name="connsiteX737" fmla="*/ 0 w 7467600"/>
              <a:gd name="connsiteY737" fmla="*/ 1912789 h 6858000"/>
              <a:gd name="connsiteX738" fmla="*/ 97460 w 7467600"/>
              <a:gd name="connsiteY738" fmla="*/ 1953725 h 6858000"/>
              <a:gd name="connsiteX739" fmla="*/ 221272 w 7467600"/>
              <a:gd name="connsiteY739" fmla="*/ 1980766 h 6858000"/>
              <a:gd name="connsiteX740" fmla="*/ 116765 w 7467600"/>
              <a:gd name="connsiteY740" fmla="*/ 1911033 h 6858000"/>
              <a:gd name="connsiteX741" fmla="*/ 16405 w 7467600"/>
              <a:gd name="connsiteY741" fmla="*/ 1803412 h 6858000"/>
              <a:gd name="connsiteX742" fmla="*/ 0 w 7467600"/>
              <a:gd name="connsiteY742" fmla="*/ 1784777 h 6858000"/>
              <a:gd name="connsiteX743" fmla="*/ 0 w 7467600"/>
              <a:gd name="connsiteY743" fmla="*/ 1740082 h 6858000"/>
              <a:gd name="connsiteX744" fmla="*/ 39394 w 7467600"/>
              <a:gd name="connsiteY744" fmla="*/ 1784856 h 6858000"/>
              <a:gd name="connsiteX745" fmla="*/ 135813 w 7467600"/>
              <a:gd name="connsiteY745" fmla="*/ 1888838 h 6858000"/>
              <a:gd name="connsiteX746" fmla="*/ 242575 w 7467600"/>
              <a:gd name="connsiteY746" fmla="*/ 1958841 h 6858000"/>
              <a:gd name="connsiteX747" fmla="*/ 82197 w 7467600"/>
              <a:gd name="connsiteY747" fmla="*/ 1754826 h 6858000"/>
              <a:gd name="connsiteX748" fmla="*/ 0 w 7467600"/>
              <a:gd name="connsiteY748" fmla="*/ 1679650 h 6858000"/>
              <a:gd name="connsiteX749" fmla="*/ 0 w 7467600"/>
              <a:gd name="connsiteY749" fmla="*/ 1602463 h 6858000"/>
              <a:gd name="connsiteX750" fmla="*/ 84689 w 7467600"/>
              <a:gd name="connsiteY750" fmla="*/ 1677442 h 6858000"/>
              <a:gd name="connsiteX751" fmla="*/ 298437 w 7467600"/>
              <a:gd name="connsiteY751" fmla="*/ 1968019 h 6858000"/>
              <a:gd name="connsiteX752" fmla="*/ 227269 w 7467600"/>
              <a:gd name="connsiteY752" fmla="*/ 1114064 h 6858000"/>
              <a:gd name="connsiteX753" fmla="*/ 248003 w 7467600"/>
              <a:gd name="connsiteY753" fmla="*/ 1089613 h 6858000"/>
              <a:gd name="connsiteX754" fmla="*/ 427020 w 7467600"/>
              <a:gd name="connsiteY754" fmla="*/ 1619803 h 6858000"/>
              <a:gd name="connsiteX755" fmla="*/ 340345 w 7467600"/>
              <a:gd name="connsiteY755" fmla="*/ 2027739 h 6858000"/>
              <a:gd name="connsiteX756" fmla="*/ 360865 w 7467600"/>
              <a:gd name="connsiteY756" fmla="*/ 2044827 h 6858000"/>
              <a:gd name="connsiteX757" fmla="*/ 560414 w 7467600"/>
              <a:gd name="connsiteY757" fmla="*/ 2421457 h 6858000"/>
              <a:gd name="connsiteX758" fmla="*/ 1359703 w 7467600"/>
              <a:gd name="connsiteY758" fmla="*/ 2578554 h 6858000"/>
              <a:gd name="connsiteX759" fmla="*/ 1359422 w 7467600"/>
              <a:gd name="connsiteY759" fmla="*/ 2577994 h 6858000"/>
              <a:gd name="connsiteX760" fmla="*/ 828701 w 7467600"/>
              <a:gd name="connsiteY760" fmla="*/ 1839520 h 6858000"/>
              <a:gd name="connsiteX761" fmla="*/ 494427 w 7467600"/>
              <a:gd name="connsiteY761" fmla="*/ 1092333 h 6858000"/>
              <a:gd name="connsiteX762" fmla="*/ 506322 w 7467600"/>
              <a:gd name="connsiteY762" fmla="*/ 1020997 h 6858000"/>
              <a:gd name="connsiteX763" fmla="*/ 4570198 w 7467600"/>
              <a:gd name="connsiteY763" fmla="*/ 978081 h 6858000"/>
              <a:gd name="connsiteX764" fmla="*/ 4523691 w 7467600"/>
              <a:gd name="connsiteY764" fmla="*/ 1127776 h 6858000"/>
              <a:gd name="connsiteX765" fmla="*/ 4509875 w 7467600"/>
              <a:gd name="connsiteY765" fmla="*/ 1167552 h 6858000"/>
              <a:gd name="connsiteX766" fmla="*/ 4478168 w 7467600"/>
              <a:gd name="connsiteY766" fmla="*/ 1260735 h 6858000"/>
              <a:gd name="connsiteX767" fmla="*/ 4409309 w 7467600"/>
              <a:gd name="connsiteY767" fmla="*/ 1666996 h 6858000"/>
              <a:gd name="connsiteX768" fmla="*/ 4370031 w 7467600"/>
              <a:gd name="connsiteY768" fmla="*/ 1955666 h 6858000"/>
              <a:gd name="connsiteX769" fmla="*/ 4570198 w 7467600"/>
              <a:gd name="connsiteY769" fmla="*/ 978081 h 6858000"/>
              <a:gd name="connsiteX770" fmla="*/ 4557898 w 7467600"/>
              <a:gd name="connsiteY770" fmla="*/ 900011 h 6858000"/>
              <a:gd name="connsiteX771" fmla="*/ 4344840 w 7467600"/>
              <a:gd name="connsiteY771" fmla="*/ 1922038 h 6858000"/>
              <a:gd name="connsiteX772" fmla="*/ 4378710 w 7467600"/>
              <a:gd name="connsiteY772" fmla="*/ 1665516 h 6858000"/>
              <a:gd name="connsiteX773" fmla="*/ 4448798 w 7467600"/>
              <a:gd name="connsiteY773" fmla="*/ 1253024 h 6858000"/>
              <a:gd name="connsiteX774" fmla="*/ 4480315 w 7467600"/>
              <a:gd name="connsiteY774" fmla="*/ 1158454 h 6858000"/>
              <a:gd name="connsiteX775" fmla="*/ 4494133 w 7467600"/>
              <a:gd name="connsiteY775" fmla="*/ 1118676 h 6858000"/>
              <a:gd name="connsiteX776" fmla="*/ 4557898 w 7467600"/>
              <a:gd name="connsiteY776" fmla="*/ 900011 h 6858000"/>
              <a:gd name="connsiteX777" fmla="*/ 5870151 w 7467600"/>
              <a:gd name="connsiteY777" fmla="*/ 898890 h 6858000"/>
              <a:gd name="connsiteX778" fmla="*/ 5861335 w 7467600"/>
              <a:gd name="connsiteY778" fmla="*/ 899177 h 6858000"/>
              <a:gd name="connsiteX779" fmla="*/ 5843702 w 7467600"/>
              <a:gd name="connsiteY779" fmla="*/ 899748 h 6858000"/>
              <a:gd name="connsiteX780" fmla="*/ 5651107 w 7467600"/>
              <a:gd name="connsiteY780" fmla="*/ 920306 h 6858000"/>
              <a:gd name="connsiteX781" fmla="*/ 5459407 w 7467600"/>
              <a:gd name="connsiteY781" fmla="*/ 940975 h 6858000"/>
              <a:gd name="connsiteX782" fmla="*/ 5374846 w 7467600"/>
              <a:gd name="connsiteY782" fmla="*/ 941988 h 6858000"/>
              <a:gd name="connsiteX783" fmla="*/ 5256105 w 7467600"/>
              <a:gd name="connsiteY783" fmla="*/ 945632 h 6858000"/>
              <a:gd name="connsiteX784" fmla="*/ 5107071 w 7467600"/>
              <a:gd name="connsiteY784" fmla="*/ 969720 h 6858000"/>
              <a:gd name="connsiteX785" fmla="*/ 4998681 w 7467600"/>
              <a:gd name="connsiteY785" fmla="*/ 988771 h 6858000"/>
              <a:gd name="connsiteX786" fmla="*/ 5870151 w 7467600"/>
              <a:gd name="connsiteY786" fmla="*/ 898890 h 6858000"/>
              <a:gd name="connsiteX787" fmla="*/ 5504425 w 7467600"/>
              <a:gd name="connsiteY787" fmla="*/ 848067 h 6858000"/>
              <a:gd name="connsiteX788" fmla="*/ 4968849 w 7467600"/>
              <a:gd name="connsiteY788" fmla="*/ 962318 h 6858000"/>
              <a:gd name="connsiteX789" fmla="*/ 5104039 w 7467600"/>
              <a:gd name="connsiteY789" fmla="*/ 940634 h 6858000"/>
              <a:gd name="connsiteX790" fmla="*/ 5256311 w 7467600"/>
              <a:gd name="connsiteY790" fmla="*/ 916490 h 6858000"/>
              <a:gd name="connsiteX791" fmla="*/ 5377381 w 7467600"/>
              <a:gd name="connsiteY791" fmla="*/ 912671 h 6858000"/>
              <a:gd name="connsiteX792" fmla="*/ 5460148 w 7467600"/>
              <a:gd name="connsiteY792" fmla="*/ 911442 h 6858000"/>
              <a:gd name="connsiteX793" fmla="*/ 5648971 w 7467600"/>
              <a:gd name="connsiteY793" fmla="*/ 891331 h 6858000"/>
              <a:gd name="connsiteX794" fmla="*/ 5844807 w 7467600"/>
              <a:gd name="connsiteY794" fmla="*/ 870718 h 6858000"/>
              <a:gd name="connsiteX795" fmla="*/ 5862975 w 7467600"/>
              <a:gd name="connsiteY795" fmla="*/ 869756 h 6858000"/>
              <a:gd name="connsiteX796" fmla="*/ 5920887 w 7467600"/>
              <a:gd name="connsiteY796" fmla="*/ 865929 h 6858000"/>
              <a:gd name="connsiteX797" fmla="*/ 5504425 w 7467600"/>
              <a:gd name="connsiteY797" fmla="*/ 848067 h 6858000"/>
              <a:gd name="connsiteX798" fmla="*/ 3607114 w 7467600"/>
              <a:gd name="connsiteY798" fmla="*/ 467441 h 6858000"/>
              <a:gd name="connsiteX799" fmla="*/ 3296242 w 7467600"/>
              <a:gd name="connsiteY799" fmla="*/ 807991 h 6858000"/>
              <a:gd name="connsiteX800" fmla="*/ 3174674 w 7467600"/>
              <a:gd name="connsiteY800" fmla="*/ 919759 h 6858000"/>
              <a:gd name="connsiteX801" fmla="*/ 3042978 w 7467600"/>
              <a:gd name="connsiteY801" fmla="*/ 1054894 h 6858000"/>
              <a:gd name="connsiteX802" fmla="*/ 2968914 w 7467600"/>
              <a:gd name="connsiteY802" fmla="*/ 1133756 h 6858000"/>
              <a:gd name="connsiteX803" fmla="*/ 3103823 w 7467600"/>
              <a:gd name="connsiteY803" fmla="*/ 1026814 h 6858000"/>
              <a:gd name="connsiteX804" fmla="*/ 3607114 w 7467600"/>
              <a:gd name="connsiteY804" fmla="*/ 467441 h 6858000"/>
              <a:gd name="connsiteX805" fmla="*/ 3744487 w 7467600"/>
              <a:gd name="connsiteY805" fmla="*/ 383136 h 6858000"/>
              <a:gd name="connsiteX806" fmla="*/ 3970213 w 7467600"/>
              <a:gd name="connsiteY806" fmla="*/ 995559 h 6858000"/>
              <a:gd name="connsiteX807" fmla="*/ 3744487 w 7467600"/>
              <a:gd name="connsiteY807" fmla="*/ 383136 h 6858000"/>
              <a:gd name="connsiteX808" fmla="*/ 3624562 w 7467600"/>
              <a:gd name="connsiteY808" fmla="*/ 367041 h 6858000"/>
              <a:gd name="connsiteX809" fmla="*/ 3489712 w 7467600"/>
              <a:gd name="connsiteY809" fmla="*/ 485386 h 6858000"/>
              <a:gd name="connsiteX810" fmla="*/ 3182994 w 7467600"/>
              <a:gd name="connsiteY810" fmla="*/ 828265 h 6858000"/>
              <a:gd name="connsiteX811" fmla="*/ 2892114 w 7467600"/>
              <a:gd name="connsiteY811" fmla="*/ 1172635 h 6858000"/>
              <a:gd name="connsiteX812" fmla="*/ 3021459 w 7467600"/>
              <a:gd name="connsiteY812" fmla="*/ 1035385 h 6858000"/>
              <a:gd name="connsiteX813" fmla="*/ 3153873 w 7467600"/>
              <a:gd name="connsiteY813" fmla="*/ 898971 h 6858000"/>
              <a:gd name="connsiteX814" fmla="*/ 3276511 w 7467600"/>
              <a:gd name="connsiteY814" fmla="*/ 786423 h 6858000"/>
              <a:gd name="connsiteX815" fmla="*/ 3584154 w 7467600"/>
              <a:gd name="connsiteY815" fmla="*/ 448218 h 6858000"/>
              <a:gd name="connsiteX816" fmla="*/ 3624562 w 7467600"/>
              <a:gd name="connsiteY816" fmla="*/ 367041 h 6858000"/>
              <a:gd name="connsiteX817" fmla="*/ 3766672 w 7467600"/>
              <a:gd name="connsiteY817" fmla="*/ 359429 h 6858000"/>
              <a:gd name="connsiteX818" fmla="*/ 3996338 w 7467600"/>
              <a:gd name="connsiteY818" fmla="*/ 968237 h 6858000"/>
              <a:gd name="connsiteX819" fmla="*/ 3766672 w 7467600"/>
              <a:gd name="connsiteY819" fmla="*/ 359429 h 6858000"/>
              <a:gd name="connsiteX820" fmla="*/ 5805386 w 7467600"/>
              <a:gd name="connsiteY820" fmla="*/ 239240 h 6858000"/>
              <a:gd name="connsiteX821" fmla="*/ 5736947 w 7467600"/>
              <a:gd name="connsiteY821" fmla="*/ 261367 h 6858000"/>
              <a:gd name="connsiteX822" fmla="*/ 5427012 w 7467600"/>
              <a:gd name="connsiteY822" fmla="*/ 311272 h 6858000"/>
              <a:gd name="connsiteX823" fmla="*/ 5147818 w 7467600"/>
              <a:gd name="connsiteY823" fmla="*/ 322112 h 6858000"/>
              <a:gd name="connsiteX824" fmla="*/ 5060854 w 7467600"/>
              <a:gd name="connsiteY824" fmla="*/ 311882 h 6858000"/>
              <a:gd name="connsiteX825" fmla="*/ 4945989 w 7467600"/>
              <a:gd name="connsiteY825" fmla="*/ 300516 h 6858000"/>
              <a:gd name="connsiteX826" fmla="*/ 5410479 w 7467600"/>
              <a:gd name="connsiteY826" fmla="*/ 348434 h 6858000"/>
              <a:gd name="connsiteX827" fmla="*/ 5805386 w 7467600"/>
              <a:gd name="connsiteY827" fmla="*/ 239240 h 6858000"/>
              <a:gd name="connsiteX828" fmla="*/ 5905192 w 7467600"/>
              <a:gd name="connsiteY828" fmla="*/ 163079 h 6858000"/>
              <a:gd name="connsiteX829" fmla="*/ 5865655 w 7467600"/>
              <a:gd name="connsiteY829" fmla="*/ 171901 h 6858000"/>
              <a:gd name="connsiteX830" fmla="*/ 5259740 w 7467600"/>
              <a:gd name="connsiteY830" fmla="*/ 257013 h 6858000"/>
              <a:gd name="connsiteX831" fmla="*/ 5208466 w 7467600"/>
              <a:gd name="connsiteY831" fmla="*/ 257550 h 6858000"/>
              <a:gd name="connsiteX832" fmla="*/ 4980204 w 7467600"/>
              <a:gd name="connsiteY832" fmla="*/ 271903 h 6858000"/>
              <a:gd name="connsiteX833" fmla="*/ 5068068 w 7467600"/>
              <a:gd name="connsiteY833" fmla="*/ 282244 h 6858000"/>
              <a:gd name="connsiteX834" fmla="*/ 5153231 w 7467600"/>
              <a:gd name="connsiteY834" fmla="*/ 292240 h 6858000"/>
              <a:gd name="connsiteX835" fmla="*/ 5426491 w 7467600"/>
              <a:gd name="connsiteY835" fmla="*/ 281128 h 6858000"/>
              <a:gd name="connsiteX836" fmla="*/ 5731212 w 7467600"/>
              <a:gd name="connsiteY836" fmla="*/ 231951 h 6858000"/>
              <a:gd name="connsiteX837" fmla="*/ 5905192 w 7467600"/>
              <a:gd name="connsiteY837" fmla="*/ 163079 h 6858000"/>
              <a:gd name="connsiteX838" fmla="*/ 5944437 w 7467600"/>
              <a:gd name="connsiteY838" fmla="*/ 113829 h 6858000"/>
              <a:gd name="connsiteX839" fmla="*/ 5825032 w 7467600"/>
              <a:gd name="connsiteY839" fmla="*/ 146405 h 6858000"/>
              <a:gd name="connsiteX840" fmla="*/ 4955599 w 7467600"/>
              <a:gd name="connsiteY840" fmla="*/ 247008 h 6858000"/>
              <a:gd name="connsiteX841" fmla="*/ 5210104 w 7467600"/>
              <a:gd name="connsiteY841" fmla="*/ 228123 h 6858000"/>
              <a:gd name="connsiteX842" fmla="*/ 5261015 w 7467600"/>
              <a:gd name="connsiteY842" fmla="*/ 227087 h 6858000"/>
              <a:gd name="connsiteX843" fmla="*/ 5861181 w 7467600"/>
              <a:gd name="connsiteY843" fmla="*/ 143093 h 6858000"/>
              <a:gd name="connsiteX844" fmla="*/ 5961252 w 7467600"/>
              <a:gd name="connsiteY844" fmla="*/ 114820 h 6858000"/>
              <a:gd name="connsiteX845" fmla="*/ 5944437 w 7467600"/>
              <a:gd name="connsiteY845" fmla="*/ 113829 h 6858000"/>
              <a:gd name="connsiteX846" fmla="*/ 3882765 w 7467600"/>
              <a:gd name="connsiteY846" fmla="*/ 0 h 6858000"/>
              <a:gd name="connsiteX847" fmla="*/ 3995099 w 7467600"/>
              <a:gd name="connsiteY847" fmla="*/ 0 h 6858000"/>
              <a:gd name="connsiteX848" fmla="*/ 4163818 w 7467600"/>
              <a:gd name="connsiteY848" fmla="*/ 234104 h 6858000"/>
              <a:gd name="connsiteX849" fmla="*/ 4172099 w 7467600"/>
              <a:gd name="connsiteY849" fmla="*/ 234207 h 6858000"/>
              <a:gd name="connsiteX850" fmla="*/ 4784282 w 7467600"/>
              <a:gd name="connsiteY850" fmla="*/ 276561 h 6858000"/>
              <a:gd name="connsiteX851" fmla="*/ 4801687 w 7467600"/>
              <a:gd name="connsiteY851" fmla="*/ 267764 h 6858000"/>
              <a:gd name="connsiteX852" fmla="*/ 6082788 w 7467600"/>
              <a:gd name="connsiteY852" fmla="*/ 64119 h 6858000"/>
              <a:gd name="connsiteX853" fmla="*/ 6099442 w 7467600"/>
              <a:gd name="connsiteY853" fmla="*/ 82568 h 6858000"/>
              <a:gd name="connsiteX854" fmla="*/ 4804137 w 7467600"/>
              <a:gd name="connsiteY854" fmla="*/ 320931 h 6858000"/>
              <a:gd name="connsiteX855" fmla="*/ 4227047 w 7467600"/>
              <a:gd name="connsiteY855" fmla="*/ 313415 h 6858000"/>
              <a:gd name="connsiteX856" fmla="*/ 4346041 w 7467600"/>
              <a:gd name="connsiteY856" fmla="*/ 456086 h 6858000"/>
              <a:gd name="connsiteX857" fmla="*/ 4870967 w 7467600"/>
              <a:gd name="connsiteY857" fmla="*/ 963061 h 6858000"/>
              <a:gd name="connsiteX858" fmla="*/ 4889647 w 7467600"/>
              <a:gd name="connsiteY858" fmla="*/ 957147 h 6858000"/>
              <a:gd name="connsiteX859" fmla="*/ 5422504 w 7467600"/>
              <a:gd name="connsiteY859" fmla="*/ 805191 h 6858000"/>
              <a:gd name="connsiteX860" fmla="*/ 6087656 w 7467600"/>
              <a:gd name="connsiteY860" fmla="*/ 826703 h 6858000"/>
              <a:gd name="connsiteX861" fmla="*/ 6058717 w 7467600"/>
              <a:gd name="connsiteY861" fmla="*/ 865992 h 6858000"/>
              <a:gd name="connsiteX862" fmla="*/ 4974153 w 7467600"/>
              <a:gd name="connsiteY862" fmla="*/ 1045456 h 6858000"/>
              <a:gd name="connsiteX863" fmla="*/ 5627835 w 7467600"/>
              <a:gd name="connsiteY863" fmla="*/ 1472077 h 6858000"/>
              <a:gd name="connsiteX864" fmla="*/ 5629817 w 7467600"/>
              <a:gd name="connsiteY864" fmla="*/ 1471412 h 6858000"/>
              <a:gd name="connsiteX865" fmla="*/ 5634124 w 7467600"/>
              <a:gd name="connsiteY865" fmla="*/ 1470572 h 6858000"/>
              <a:gd name="connsiteX866" fmla="*/ 5755832 w 7467600"/>
              <a:gd name="connsiteY866" fmla="*/ 1383886 h 6858000"/>
              <a:gd name="connsiteX867" fmla="*/ 6014186 w 7467600"/>
              <a:gd name="connsiteY867" fmla="*/ 1279799 h 6858000"/>
              <a:gd name="connsiteX868" fmla="*/ 6901619 w 7467600"/>
              <a:gd name="connsiteY868" fmla="*/ 1047874 h 6858000"/>
              <a:gd name="connsiteX869" fmla="*/ 6931566 w 7467600"/>
              <a:gd name="connsiteY869" fmla="*/ 1062034 h 6858000"/>
              <a:gd name="connsiteX870" fmla="*/ 5790982 w 7467600"/>
              <a:gd name="connsiteY870" fmla="*/ 1561380 h 6858000"/>
              <a:gd name="connsiteX871" fmla="*/ 6188971 w 7467600"/>
              <a:gd name="connsiteY871" fmla="*/ 1755168 h 6858000"/>
              <a:gd name="connsiteX872" fmla="*/ 6202446 w 7467600"/>
              <a:gd name="connsiteY872" fmla="*/ 1752268 h 6858000"/>
              <a:gd name="connsiteX873" fmla="*/ 7179560 w 7467600"/>
              <a:gd name="connsiteY873" fmla="*/ 1467551 h 6858000"/>
              <a:gd name="connsiteX874" fmla="*/ 7158730 w 7467600"/>
              <a:gd name="connsiteY874" fmla="*/ 1507835 h 6858000"/>
              <a:gd name="connsiteX875" fmla="*/ 6326959 w 7467600"/>
              <a:gd name="connsiteY875" fmla="*/ 1817686 h 6858000"/>
              <a:gd name="connsiteX876" fmla="*/ 6537433 w 7467600"/>
              <a:gd name="connsiteY876" fmla="*/ 1907790 h 6858000"/>
              <a:gd name="connsiteX877" fmla="*/ 6550221 w 7467600"/>
              <a:gd name="connsiteY877" fmla="*/ 1910729 h 6858000"/>
              <a:gd name="connsiteX878" fmla="*/ 6964438 w 7467600"/>
              <a:gd name="connsiteY878" fmla="*/ 2209505 h 6858000"/>
              <a:gd name="connsiteX879" fmla="*/ 7367862 w 7467600"/>
              <a:gd name="connsiteY879" fmla="*/ 2806833 h 6858000"/>
              <a:gd name="connsiteX880" fmla="*/ 7364329 w 7467600"/>
              <a:gd name="connsiteY880" fmla="*/ 2826907 h 6858000"/>
              <a:gd name="connsiteX881" fmla="*/ 7290545 w 7467600"/>
              <a:gd name="connsiteY881" fmla="*/ 2850663 h 6858000"/>
              <a:gd name="connsiteX882" fmla="*/ 6472036 w 7467600"/>
              <a:gd name="connsiteY882" fmla="*/ 1959003 h 6858000"/>
              <a:gd name="connsiteX883" fmla="*/ 5792897 w 7467600"/>
              <a:gd name="connsiteY883" fmla="*/ 1647747 h 6858000"/>
              <a:gd name="connsiteX884" fmla="*/ 5842751 w 7467600"/>
              <a:gd name="connsiteY884" fmla="*/ 1816112 h 6858000"/>
              <a:gd name="connsiteX885" fmla="*/ 5847424 w 7467600"/>
              <a:gd name="connsiteY885" fmla="*/ 1815776 h 6858000"/>
              <a:gd name="connsiteX886" fmla="*/ 6399821 w 7467600"/>
              <a:gd name="connsiteY886" fmla="*/ 2344799 h 6858000"/>
              <a:gd name="connsiteX887" fmla="*/ 6323232 w 7467600"/>
              <a:gd name="connsiteY887" fmla="*/ 2389634 h 6858000"/>
              <a:gd name="connsiteX888" fmla="*/ 5942958 w 7467600"/>
              <a:gd name="connsiteY888" fmla="*/ 2077708 h 6858000"/>
              <a:gd name="connsiteX889" fmla="*/ 5921559 w 7467600"/>
              <a:gd name="connsiteY889" fmla="*/ 2378596 h 6858000"/>
              <a:gd name="connsiteX890" fmla="*/ 5817651 w 7467600"/>
              <a:gd name="connsiteY890" fmla="*/ 3023919 h 6858000"/>
              <a:gd name="connsiteX891" fmla="*/ 5729634 w 7467600"/>
              <a:gd name="connsiteY891" fmla="*/ 3051849 h 6858000"/>
              <a:gd name="connsiteX892" fmla="*/ 5611018 w 7467600"/>
              <a:gd name="connsiteY892" fmla="*/ 2316769 h 6858000"/>
              <a:gd name="connsiteX893" fmla="*/ 5687608 w 7467600"/>
              <a:gd name="connsiteY893" fmla="*/ 2039972 h 6858000"/>
              <a:gd name="connsiteX894" fmla="*/ 5657554 w 7467600"/>
              <a:gd name="connsiteY894" fmla="*/ 1576445 h 6858000"/>
              <a:gd name="connsiteX895" fmla="*/ 5150475 w 7467600"/>
              <a:gd name="connsiteY895" fmla="*/ 1274012 h 6858000"/>
              <a:gd name="connsiteX896" fmla="*/ 5349142 w 7467600"/>
              <a:gd name="connsiteY896" fmla="*/ 2204405 h 6858000"/>
              <a:gd name="connsiteX897" fmla="*/ 5262214 w 7467600"/>
              <a:gd name="connsiteY897" fmla="*/ 2233836 h 6858000"/>
              <a:gd name="connsiteX898" fmla="*/ 4981539 w 7467600"/>
              <a:gd name="connsiteY898" fmla="*/ 1542201 h 6858000"/>
              <a:gd name="connsiteX899" fmla="*/ 4958461 w 7467600"/>
              <a:gd name="connsiteY899" fmla="*/ 1136957 h 6858000"/>
              <a:gd name="connsiteX900" fmla="*/ 4655015 w 7467600"/>
              <a:gd name="connsiteY900" fmla="*/ 891426 h 6858000"/>
              <a:gd name="connsiteX901" fmla="*/ 4348002 w 7467600"/>
              <a:gd name="connsiteY901" fmla="*/ 2205895 h 6858000"/>
              <a:gd name="connsiteX902" fmla="*/ 4262250 w 7467600"/>
              <a:gd name="connsiteY902" fmla="*/ 2219972 h 6858000"/>
              <a:gd name="connsiteX903" fmla="*/ 4550611 w 7467600"/>
              <a:gd name="connsiteY903" fmla="*/ 817540 h 6858000"/>
              <a:gd name="connsiteX904" fmla="*/ 4564418 w 7467600"/>
              <a:gd name="connsiteY904" fmla="*/ 808293 h 6858000"/>
              <a:gd name="connsiteX905" fmla="*/ 4266388 w 7467600"/>
              <a:gd name="connsiteY905" fmla="*/ 500083 h 6858000"/>
              <a:gd name="connsiteX906" fmla="*/ 4032842 w 7467600"/>
              <a:gd name="connsiteY906" fmla="*/ 211809 h 6858000"/>
              <a:gd name="connsiteX907" fmla="*/ 3882765 w 7467600"/>
              <a:gd name="connsiteY907" fmla="*/ 0 h 6858000"/>
              <a:gd name="connsiteX908" fmla="*/ 3721337 w 7467600"/>
              <a:gd name="connsiteY908" fmla="*/ 0 h 6858000"/>
              <a:gd name="connsiteX909" fmla="*/ 3797544 w 7467600"/>
              <a:gd name="connsiteY909" fmla="*/ 0 h 6858000"/>
              <a:gd name="connsiteX910" fmla="*/ 3775734 w 7467600"/>
              <a:gd name="connsiteY910" fmla="*/ 95131 h 6858000"/>
              <a:gd name="connsiteX911" fmla="*/ 3724807 w 7467600"/>
              <a:gd name="connsiteY911" fmla="*/ 272257 h 6858000"/>
              <a:gd name="connsiteX912" fmla="*/ 3726844 w 7467600"/>
              <a:gd name="connsiteY912" fmla="*/ 282988 h 6858000"/>
              <a:gd name="connsiteX913" fmla="*/ 3742664 w 7467600"/>
              <a:gd name="connsiteY913" fmla="*/ 279918 h 6858000"/>
              <a:gd name="connsiteX914" fmla="*/ 4103910 w 7467600"/>
              <a:gd name="connsiteY914" fmla="*/ 1161917 h 6858000"/>
              <a:gd name="connsiteX915" fmla="*/ 4020269 w 7467600"/>
              <a:gd name="connsiteY915" fmla="*/ 1200406 h 6858000"/>
              <a:gd name="connsiteX916" fmla="*/ 3674882 w 7467600"/>
              <a:gd name="connsiteY916" fmla="*/ 488524 h 6858000"/>
              <a:gd name="connsiteX917" fmla="*/ 3132682 w 7467600"/>
              <a:gd name="connsiteY917" fmla="*/ 1072284 h 6858000"/>
              <a:gd name="connsiteX918" fmla="*/ 2716346 w 7467600"/>
              <a:gd name="connsiteY918" fmla="*/ 1276376 h 6858000"/>
              <a:gd name="connsiteX919" fmla="*/ 2716772 w 7467600"/>
              <a:gd name="connsiteY919" fmla="*/ 1255462 h 6858000"/>
              <a:gd name="connsiteX920" fmla="*/ 3471096 w 7467600"/>
              <a:gd name="connsiteY920" fmla="*/ 437072 h 6858000"/>
              <a:gd name="connsiteX921" fmla="*/ 3639057 w 7467600"/>
              <a:gd name="connsiteY921" fmla="*/ 286334 h 6858000"/>
              <a:gd name="connsiteX922" fmla="*/ 3640309 w 7467600"/>
              <a:gd name="connsiteY922" fmla="*/ 284664 h 6858000"/>
              <a:gd name="connsiteX923" fmla="*/ 3646022 w 7467600"/>
              <a:gd name="connsiteY923" fmla="*/ 276711 h 6858000"/>
              <a:gd name="connsiteX924" fmla="*/ 3707943 w 7467600"/>
              <a:gd name="connsiteY924" fmla="*/ 65958 h 6858000"/>
              <a:gd name="connsiteX925" fmla="*/ 3721337 w 7467600"/>
              <a:gd name="connsiteY925" fmla="*/ 0 h 6858000"/>
              <a:gd name="connsiteX926" fmla="*/ 2867960 w 7467600"/>
              <a:gd name="connsiteY926" fmla="*/ 0 h 6858000"/>
              <a:gd name="connsiteX927" fmla="*/ 2926351 w 7467600"/>
              <a:gd name="connsiteY927" fmla="*/ 0 h 6858000"/>
              <a:gd name="connsiteX928" fmla="*/ 2902823 w 7467600"/>
              <a:gd name="connsiteY928" fmla="*/ 262929 h 6858000"/>
              <a:gd name="connsiteX929" fmla="*/ 2940663 w 7467600"/>
              <a:gd name="connsiteY929" fmla="*/ 140884 h 6858000"/>
              <a:gd name="connsiteX930" fmla="*/ 2947039 w 7467600"/>
              <a:gd name="connsiteY930" fmla="*/ 122524 h 6858000"/>
              <a:gd name="connsiteX931" fmla="*/ 2984316 w 7467600"/>
              <a:gd name="connsiteY931" fmla="*/ 0 h 6858000"/>
              <a:gd name="connsiteX932" fmla="*/ 3016114 w 7467600"/>
              <a:gd name="connsiteY932" fmla="*/ 0 h 6858000"/>
              <a:gd name="connsiteX933" fmla="*/ 2979949 w 7467600"/>
              <a:gd name="connsiteY933" fmla="*/ 119274 h 6858000"/>
              <a:gd name="connsiteX934" fmla="*/ 3023879 w 7467600"/>
              <a:gd name="connsiteY934" fmla="*/ 0 h 6858000"/>
              <a:gd name="connsiteX935" fmla="*/ 3105400 w 7467600"/>
              <a:gd name="connsiteY935" fmla="*/ 0 h 6858000"/>
              <a:gd name="connsiteX936" fmla="*/ 3094669 w 7467600"/>
              <a:gd name="connsiteY936" fmla="*/ 30308 h 6858000"/>
              <a:gd name="connsiteX937" fmla="*/ 2901945 w 7467600"/>
              <a:gd name="connsiteY937" fmla="*/ 466538 h 6858000"/>
              <a:gd name="connsiteX938" fmla="*/ 2815209 w 7467600"/>
              <a:gd name="connsiteY938" fmla="*/ 497361 h 6858000"/>
              <a:gd name="connsiteX939" fmla="*/ 2844845 w 7467600"/>
              <a:gd name="connsiteY939" fmla="*/ 127638 h 6858000"/>
              <a:gd name="connsiteX940" fmla="*/ 2867960 w 7467600"/>
              <a:gd name="connsiteY940" fmla="*/ 0 h 6858000"/>
              <a:gd name="connsiteX941" fmla="*/ 1057230 w 7467600"/>
              <a:gd name="connsiteY941" fmla="*/ 0 h 6858000"/>
              <a:gd name="connsiteX942" fmla="*/ 1111003 w 7467600"/>
              <a:gd name="connsiteY942" fmla="*/ 0 h 6858000"/>
              <a:gd name="connsiteX943" fmla="*/ 1125553 w 7467600"/>
              <a:gd name="connsiteY943" fmla="*/ 52588 h 6858000"/>
              <a:gd name="connsiteX944" fmla="*/ 1304276 w 7467600"/>
              <a:gd name="connsiteY944" fmla="*/ 476275 h 6858000"/>
              <a:gd name="connsiteX945" fmla="*/ 1492066 w 7467600"/>
              <a:gd name="connsiteY945" fmla="*/ 886333 h 6858000"/>
              <a:gd name="connsiteX946" fmla="*/ 1423698 w 7467600"/>
              <a:gd name="connsiteY946" fmla="*/ 710817 h 6858000"/>
              <a:gd name="connsiteX947" fmla="*/ 1357609 w 7467600"/>
              <a:gd name="connsiteY947" fmla="*/ 532892 h 6858000"/>
              <a:gd name="connsiteX948" fmla="*/ 1309550 w 7467600"/>
              <a:gd name="connsiteY948" fmla="*/ 374031 h 6858000"/>
              <a:gd name="connsiteX949" fmla="*/ 1193673 w 7467600"/>
              <a:gd name="connsiteY949" fmla="*/ 49533 h 6858000"/>
              <a:gd name="connsiteX950" fmla="*/ 1164391 w 7467600"/>
              <a:gd name="connsiteY950" fmla="*/ 0 h 6858000"/>
              <a:gd name="connsiteX951" fmla="*/ 1200666 w 7467600"/>
              <a:gd name="connsiteY951" fmla="*/ 0 h 6858000"/>
              <a:gd name="connsiteX952" fmla="*/ 1223408 w 7467600"/>
              <a:gd name="connsiteY952" fmla="*/ 38996 h 6858000"/>
              <a:gd name="connsiteX953" fmla="*/ 1339635 w 7467600"/>
              <a:gd name="connsiteY953" fmla="*/ 365517 h 6858000"/>
              <a:gd name="connsiteX954" fmla="*/ 1387469 w 7467600"/>
              <a:gd name="connsiteY954" fmla="*/ 523079 h 6858000"/>
              <a:gd name="connsiteX955" fmla="*/ 1452685 w 7467600"/>
              <a:gd name="connsiteY955" fmla="*/ 699806 h 6858000"/>
              <a:gd name="connsiteX956" fmla="*/ 1492092 w 7467600"/>
              <a:gd name="connsiteY956" fmla="*/ 800424 h 6858000"/>
              <a:gd name="connsiteX957" fmla="*/ 1455302 w 7467600"/>
              <a:gd name="connsiteY957" fmla="*/ 632913 h 6858000"/>
              <a:gd name="connsiteX958" fmla="*/ 1222336 w 7467600"/>
              <a:gd name="connsiteY958" fmla="*/ 9480 h 6858000"/>
              <a:gd name="connsiteX959" fmla="*/ 1214634 w 7467600"/>
              <a:gd name="connsiteY959" fmla="*/ 0 h 6858000"/>
              <a:gd name="connsiteX960" fmla="*/ 1289827 w 7467600"/>
              <a:gd name="connsiteY960" fmla="*/ 0 h 6858000"/>
              <a:gd name="connsiteX961" fmla="*/ 1321076 w 7467600"/>
              <a:gd name="connsiteY961" fmla="*/ 59722 h 6858000"/>
              <a:gd name="connsiteX962" fmla="*/ 1512579 w 7467600"/>
              <a:gd name="connsiteY962" fmla="*/ 626441 h 6858000"/>
              <a:gd name="connsiteX963" fmla="*/ 1506076 w 7467600"/>
              <a:gd name="connsiteY963" fmla="*/ 1089289 h 6858000"/>
              <a:gd name="connsiteX964" fmla="*/ 1486346 w 7467600"/>
              <a:gd name="connsiteY964" fmla="*/ 1079919 h 6858000"/>
              <a:gd name="connsiteX965" fmla="*/ 1070511 w 7467600"/>
              <a:gd name="connsiteY965" fmla="*/ 48609 h 6858000"/>
              <a:gd name="connsiteX966" fmla="*/ 1057230 w 7467600"/>
              <a:gd name="connsiteY966" fmla="*/ 0 h 6858000"/>
              <a:gd name="connsiteX967" fmla="*/ 43151 w 7467600"/>
              <a:gd name="connsiteY967" fmla="*/ 0 h 6858000"/>
              <a:gd name="connsiteX968" fmla="*/ 95283 w 7467600"/>
              <a:gd name="connsiteY968" fmla="*/ 0 h 6858000"/>
              <a:gd name="connsiteX969" fmla="*/ 300708 w 7467600"/>
              <a:gd name="connsiteY969" fmla="*/ 154571 h 6858000"/>
              <a:gd name="connsiteX970" fmla="*/ 530414 w 7467600"/>
              <a:gd name="connsiteY970" fmla="*/ 354673 h 6858000"/>
              <a:gd name="connsiteX971" fmla="*/ 333785 w 7467600"/>
              <a:gd name="connsiteY971" fmla="*/ 161564 h 6858000"/>
              <a:gd name="connsiteX972" fmla="*/ 147005 w 7467600"/>
              <a:gd name="connsiteY972" fmla="*/ 0 h 6858000"/>
              <a:gd name="connsiteX973" fmla="*/ 272509 w 7467600"/>
              <a:gd name="connsiteY973" fmla="*/ 0 h 6858000"/>
              <a:gd name="connsiteX974" fmla="*/ 326276 w 7467600"/>
              <a:gd name="connsiteY974" fmla="*/ 45847 h 6858000"/>
              <a:gd name="connsiteX975" fmla="*/ 823759 w 7467600"/>
              <a:gd name="connsiteY975" fmla="*/ 574145 h 6858000"/>
              <a:gd name="connsiteX976" fmla="*/ 811254 w 7467600"/>
              <a:gd name="connsiteY976" fmla="*/ 665546 h 6858000"/>
              <a:gd name="connsiteX977" fmla="*/ 154042 w 7467600"/>
              <a:gd name="connsiteY977" fmla="*/ 261522 h 6858000"/>
              <a:gd name="connsiteX978" fmla="*/ 13550 w 7467600"/>
              <a:gd name="connsiteY978" fmla="*/ 158423 h 6858000"/>
              <a:gd name="connsiteX979" fmla="*/ 0 w 7467600"/>
              <a:gd name="connsiteY979" fmla="*/ 146618 h 6858000"/>
              <a:gd name="connsiteX980" fmla="*/ 0 w 7467600"/>
              <a:gd name="connsiteY980" fmla="*/ 59161 h 6858000"/>
              <a:gd name="connsiteX981" fmla="*/ 45427 w 7467600"/>
              <a:gd name="connsiteY981" fmla="*/ 101078 h 6858000"/>
              <a:gd name="connsiteX982" fmla="*/ 630103 w 7467600"/>
              <a:gd name="connsiteY982" fmla="*/ 485885 h 6858000"/>
              <a:gd name="connsiteX983" fmla="*/ 532040 w 7467600"/>
              <a:gd name="connsiteY983" fmla="*/ 399359 h 6858000"/>
              <a:gd name="connsiteX984" fmla="*/ 517618 w 7467600"/>
              <a:gd name="connsiteY984" fmla="*/ 385726 h 6858000"/>
              <a:gd name="connsiteX985" fmla="*/ 285074 w 7467600"/>
              <a:gd name="connsiteY985" fmla="*/ 182755 h 6858000"/>
              <a:gd name="connsiteX986" fmla="*/ 43151 w 7467600"/>
              <a:gd name="connsiteY986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90188 w 7467600"/>
              <a:gd name="connsiteY4" fmla="*/ 6584365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271814 w 7467600"/>
              <a:gd name="connsiteY16" fmla="*/ 6684601 h 6858000"/>
              <a:gd name="connsiteX17" fmla="*/ 7392158 w 7467600"/>
              <a:gd name="connsiteY17" fmla="*/ 6771365 h 6858000"/>
              <a:gd name="connsiteX18" fmla="*/ 7467600 w 7467600"/>
              <a:gd name="connsiteY18" fmla="*/ 6805948 h 6858000"/>
              <a:gd name="connsiteX19" fmla="*/ 7467600 w 7467600"/>
              <a:gd name="connsiteY19" fmla="*/ 6831490 h 6858000"/>
              <a:gd name="connsiteX20" fmla="*/ 7410696 w 7467600"/>
              <a:gd name="connsiteY20" fmla="*/ 6803861 h 6858000"/>
              <a:gd name="connsiteX21" fmla="*/ 7088673 w 7467600"/>
              <a:gd name="connsiteY21" fmla="*/ 6610396 h 6858000"/>
              <a:gd name="connsiteX22" fmla="*/ 7090188 w 7467600"/>
              <a:gd name="connsiteY22" fmla="*/ 6584365 h 6858000"/>
              <a:gd name="connsiteX23" fmla="*/ 1019354 w 7467600"/>
              <a:gd name="connsiteY23" fmla="*/ 6315006 h 6858000"/>
              <a:gd name="connsiteX24" fmla="*/ 441046 w 7467600"/>
              <a:gd name="connsiteY24" fmla="*/ 6691153 h 6858000"/>
              <a:gd name="connsiteX25" fmla="*/ 1019354 w 7467600"/>
              <a:gd name="connsiteY25" fmla="*/ 6315006 h 6858000"/>
              <a:gd name="connsiteX26" fmla="*/ 991680 w 7467600"/>
              <a:gd name="connsiteY26" fmla="*/ 6298413 h 6858000"/>
              <a:gd name="connsiteX27" fmla="*/ 409060 w 7467600"/>
              <a:gd name="connsiteY27" fmla="*/ 6671470 h 6858000"/>
              <a:gd name="connsiteX28" fmla="*/ 991680 w 7467600"/>
              <a:gd name="connsiteY28" fmla="*/ 6298413 h 6858000"/>
              <a:gd name="connsiteX29" fmla="*/ 103333 w 7467600"/>
              <a:gd name="connsiteY29" fmla="*/ 5699602 h 6858000"/>
              <a:gd name="connsiteX30" fmla="*/ 233938 w 7467600"/>
              <a:gd name="connsiteY30" fmla="*/ 5809416 h 6858000"/>
              <a:gd name="connsiteX31" fmla="*/ 883580 w 7467600"/>
              <a:gd name="connsiteY31" fmla="*/ 6180710 h 6858000"/>
              <a:gd name="connsiteX32" fmla="*/ 487337 w 7467600"/>
              <a:gd name="connsiteY32" fmla="*/ 5950182 h 6858000"/>
              <a:gd name="connsiteX33" fmla="*/ 354051 w 7467600"/>
              <a:gd name="connsiteY33" fmla="*/ 5854912 h 6858000"/>
              <a:gd name="connsiteX34" fmla="*/ 195436 w 7467600"/>
              <a:gd name="connsiteY34" fmla="*/ 5755068 h 6858000"/>
              <a:gd name="connsiteX35" fmla="*/ 103333 w 7467600"/>
              <a:gd name="connsiteY35" fmla="*/ 5699602 h 6858000"/>
              <a:gd name="connsiteX36" fmla="*/ 5539432 w 7467600"/>
              <a:gd name="connsiteY36" fmla="*/ 5642928 h 6858000"/>
              <a:gd name="connsiteX37" fmla="*/ 5555462 w 7467600"/>
              <a:gd name="connsiteY37" fmla="*/ 5694454 h 6858000"/>
              <a:gd name="connsiteX38" fmla="*/ 5828270 w 7467600"/>
              <a:gd name="connsiteY38" fmla="*/ 6320663 h 6858000"/>
              <a:gd name="connsiteX39" fmla="*/ 5947416 w 7467600"/>
              <a:gd name="connsiteY39" fmla="*/ 6574846 h 6858000"/>
              <a:gd name="connsiteX40" fmla="*/ 5539432 w 7467600"/>
              <a:gd name="connsiteY40" fmla="*/ 5642928 h 6858000"/>
              <a:gd name="connsiteX41" fmla="*/ 51253 w 7467600"/>
              <a:gd name="connsiteY41" fmla="*/ 5631825 h 6858000"/>
              <a:gd name="connsiteX42" fmla="*/ 211622 w 7467600"/>
              <a:gd name="connsiteY42" fmla="*/ 5728803 h 6858000"/>
              <a:gd name="connsiteX43" fmla="*/ 371652 w 7467600"/>
              <a:gd name="connsiteY43" fmla="*/ 5829062 h 6858000"/>
              <a:gd name="connsiteX44" fmla="*/ 505903 w 7467600"/>
              <a:gd name="connsiteY44" fmla="*/ 5925221 h 6858000"/>
              <a:gd name="connsiteX45" fmla="*/ 899240 w 7467600"/>
              <a:gd name="connsiteY45" fmla="*/ 6153068 h 6858000"/>
              <a:gd name="connsiteX46" fmla="*/ 988114 w 7467600"/>
              <a:gd name="connsiteY46" fmla="*/ 6174204 h 6858000"/>
              <a:gd name="connsiteX47" fmla="*/ 845971 w 7467600"/>
              <a:gd name="connsiteY47" fmla="*/ 6067177 h 6858000"/>
              <a:gd name="connsiteX48" fmla="*/ 448057 w 7467600"/>
              <a:gd name="connsiteY48" fmla="*/ 5841376 h 6858000"/>
              <a:gd name="connsiteX49" fmla="*/ 51253 w 7467600"/>
              <a:gd name="connsiteY49" fmla="*/ 5631825 h 6858000"/>
              <a:gd name="connsiteX50" fmla="*/ 2606687 w 7467600"/>
              <a:gd name="connsiteY50" fmla="*/ 5630718 h 6858000"/>
              <a:gd name="connsiteX51" fmla="*/ 2645658 w 7467600"/>
              <a:gd name="connsiteY51" fmla="*/ 6640259 h 6858000"/>
              <a:gd name="connsiteX52" fmla="*/ 2606687 w 7467600"/>
              <a:gd name="connsiteY52" fmla="*/ 5630718 h 6858000"/>
              <a:gd name="connsiteX53" fmla="*/ 3642057 w 7467600"/>
              <a:gd name="connsiteY53" fmla="*/ 5573487 h 6858000"/>
              <a:gd name="connsiteX54" fmla="*/ 3632981 w 7467600"/>
              <a:gd name="connsiteY54" fmla="*/ 5579437 h 6858000"/>
              <a:gd name="connsiteX55" fmla="*/ 3382436 w 7467600"/>
              <a:gd name="connsiteY55" fmla="*/ 5952726 h 6858000"/>
              <a:gd name="connsiteX56" fmla="*/ 3191929 w 7467600"/>
              <a:gd name="connsiteY56" fmla="*/ 6662669 h 6858000"/>
              <a:gd name="connsiteX57" fmla="*/ 3369898 w 7467600"/>
              <a:gd name="connsiteY57" fmla="*/ 6081771 h 6858000"/>
              <a:gd name="connsiteX58" fmla="*/ 3642057 w 7467600"/>
              <a:gd name="connsiteY58" fmla="*/ 5573487 h 6858000"/>
              <a:gd name="connsiteX59" fmla="*/ 2650666 w 7467600"/>
              <a:gd name="connsiteY59" fmla="*/ 5530686 h 6858000"/>
              <a:gd name="connsiteX60" fmla="*/ 2650249 w 7467600"/>
              <a:gd name="connsiteY60" fmla="*/ 5532101 h 6858000"/>
              <a:gd name="connsiteX61" fmla="*/ 2663808 w 7467600"/>
              <a:gd name="connsiteY61" fmla="*/ 6535215 h 6858000"/>
              <a:gd name="connsiteX62" fmla="*/ 2665418 w 7467600"/>
              <a:gd name="connsiteY62" fmla="*/ 6132756 h 6858000"/>
              <a:gd name="connsiteX63" fmla="*/ 2650666 w 7467600"/>
              <a:gd name="connsiteY63" fmla="*/ 5530686 h 6858000"/>
              <a:gd name="connsiteX64" fmla="*/ 2680277 w 7467600"/>
              <a:gd name="connsiteY64" fmla="*/ 5479204 h 6858000"/>
              <a:gd name="connsiteX65" fmla="*/ 2678972 w 7467600"/>
              <a:gd name="connsiteY65" fmla="*/ 5481582 h 6858000"/>
              <a:gd name="connsiteX66" fmla="*/ 2696666 w 7467600"/>
              <a:gd name="connsiteY66" fmla="*/ 6133836 h 6858000"/>
              <a:gd name="connsiteX67" fmla="*/ 2695769 w 7467600"/>
              <a:gd name="connsiteY67" fmla="*/ 6390955 h 6858000"/>
              <a:gd name="connsiteX68" fmla="*/ 2739893 w 7467600"/>
              <a:gd name="connsiteY68" fmla="*/ 6108357 h 6858000"/>
              <a:gd name="connsiteX69" fmla="*/ 2680277 w 7467600"/>
              <a:gd name="connsiteY69" fmla="*/ 5479204 h 6858000"/>
              <a:gd name="connsiteX70" fmla="*/ 1132195 w 7467600"/>
              <a:gd name="connsiteY70" fmla="*/ 5467980 h 6858000"/>
              <a:gd name="connsiteX71" fmla="*/ 1679056 w 7467600"/>
              <a:gd name="connsiteY71" fmla="*/ 5516907 h 6858000"/>
              <a:gd name="connsiteX72" fmla="*/ 2128648 w 7467600"/>
              <a:gd name="connsiteY72" fmla="*/ 5474249 h 6858000"/>
              <a:gd name="connsiteX73" fmla="*/ 1825619 w 7467600"/>
              <a:gd name="connsiteY73" fmla="*/ 5478447 h 6858000"/>
              <a:gd name="connsiteX74" fmla="*/ 1737798 w 7467600"/>
              <a:gd name="connsiteY74" fmla="*/ 5483353 h 6858000"/>
              <a:gd name="connsiteX75" fmla="*/ 1132195 w 7467600"/>
              <a:gd name="connsiteY75" fmla="*/ 5467980 h 6858000"/>
              <a:gd name="connsiteX76" fmla="*/ 6861797 w 7467600"/>
              <a:gd name="connsiteY76" fmla="*/ 5419899 h 6858000"/>
              <a:gd name="connsiteX77" fmla="*/ 6879594 w 7467600"/>
              <a:gd name="connsiteY77" fmla="*/ 5424547 h 6858000"/>
              <a:gd name="connsiteX78" fmla="*/ 7379510 w 7467600"/>
              <a:gd name="connsiteY78" fmla="*/ 5755454 h 6858000"/>
              <a:gd name="connsiteX79" fmla="*/ 7467600 w 7467600"/>
              <a:gd name="connsiteY79" fmla="*/ 5845526 h 6858000"/>
              <a:gd name="connsiteX80" fmla="*/ 7467600 w 7467600"/>
              <a:gd name="connsiteY80" fmla="*/ 5925131 h 6858000"/>
              <a:gd name="connsiteX81" fmla="*/ 7271900 w 7467600"/>
              <a:gd name="connsiteY81" fmla="*/ 5734551 h 6858000"/>
              <a:gd name="connsiteX82" fmla="*/ 7015907 w 7467600"/>
              <a:gd name="connsiteY82" fmla="*/ 5541548 h 6858000"/>
              <a:gd name="connsiteX83" fmla="*/ 7259646 w 7467600"/>
              <a:gd name="connsiteY83" fmla="*/ 5765985 h 6858000"/>
              <a:gd name="connsiteX84" fmla="*/ 7467600 w 7467600"/>
              <a:gd name="connsiteY84" fmla="*/ 5971257 h 6858000"/>
              <a:gd name="connsiteX85" fmla="*/ 7467600 w 7467600"/>
              <a:gd name="connsiteY85" fmla="*/ 6012219 h 6858000"/>
              <a:gd name="connsiteX86" fmla="*/ 7240170 w 7467600"/>
              <a:gd name="connsiteY86" fmla="*/ 5787985 h 6858000"/>
              <a:gd name="connsiteX87" fmla="*/ 6946849 w 7467600"/>
              <a:gd name="connsiteY87" fmla="*/ 5523271 h 6858000"/>
              <a:gd name="connsiteX88" fmla="*/ 6946972 w 7467600"/>
              <a:gd name="connsiteY88" fmla="*/ 5526491 h 6858000"/>
              <a:gd name="connsiteX89" fmla="*/ 7105827 w 7467600"/>
              <a:gd name="connsiteY89" fmla="*/ 5718700 h 6858000"/>
              <a:gd name="connsiteX90" fmla="*/ 7126431 w 7467600"/>
              <a:gd name="connsiteY90" fmla="*/ 5737872 h 6858000"/>
              <a:gd name="connsiteX91" fmla="*/ 7356878 w 7467600"/>
              <a:gd name="connsiteY91" fmla="*/ 5981332 h 6858000"/>
              <a:gd name="connsiteX92" fmla="*/ 7467600 w 7467600"/>
              <a:gd name="connsiteY92" fmla="*/ 6117703 h 6858000"/>
              <a:gd name="connsiteX93" fmla="*/ 7467600 w 7467600"/>
              <a:gd name="connsiteY93" fmla="*/ 6163634 h 6858000"/>
              <a:gd name="connsiteX94" fmla="*/ 7403637 w 7467600"/>
              <a:gd name="connsiteY94" fmla="*/ 6083957 h 6858000"/>
              <a:gd name="connsiteX95" fmla="*/ 7254615 w 7467600"/>
              <a:gd name="connsiteY95" fmla="*/ 5911918 h 6858000"/>
              <a:gd name="connsiteX96" fmla="*/ 7312589 w 7467600"/>
              <a:gd name="connsiteY96" fmla="*/ 5982309 h 6858000"/>
              <a:gd name="connsiteX97" fmla="*/ 7448321 w 7467600"/>
              <a:gd name="connsiteY97" fmla="*/ 6190991 h 6858000"/>
              <a:gd name="connsiteX98" fmla="*/ 7467600 w 7467600"/>
              <a:gd name="connsiteY98" fmla="*/ 6221686 h 6858000"/>
              <a:gd name="connsiteX99" fmla="*/ 7467600 w 7467600"/>
              <a:gd name="connsiteY99" fmla="*/ 6334256 h 6858000"/>
              <a:gd name="connsiteX100" fmla="*/ 7454976 w 7467600"/>
              <a:gd name="connsiteY100" fmla="*/ 6318297 h 6858000"/>
              <a:gd name="connsiteX101" fmla="*/ 7042773 w 7467600"/>
              <a:gd name="connsiteY101" fmla="*/ 5734011 h 6858000"/>
              <a:gd name="connsiteX102" fmla="*/ 6844835 w 7467600"/>
              <a:gd name="connsiteY102" fmla="*/ 5424988 h 6858000"/>
              <a:gd name="connsiteX103" fmla="*/ 6861797 w 7467600"/>
              <a:gd name="connsiteY103" fmla="*/ 5419899 h 6858000"/>
              <a:gd name="connsiteX104" fmla="*/ 1456157 w 7467600"/>
              <a:gd name="connsiteY104" fmla="*/ 5371404 h 6858000"/>
              <a:gd name="connsiteX105" fmla="*/ 1244432 w 7467600"/>
              <a:gd name="connsiteY105" fmla="*/ 5385601 h 6858000"/>
              <a:gd name="connsiteX106" fmla="*/ 973990 w 7467600"/>
              <a:gd name="connsiteY106" fmla="*/ 5424940 h 6858000"/>
              <a:gd name="connsiteX107" fmla="*/ 1103809 w 7467600"/>
              <a:gd name="connsiteY107" fmla="*/ 5433720 h 6858000"/>
              <a:gd name="connsiteX108" fmla="*/ 1123454 w 7467600"/>
              <a:gd name="connsiteY108" fmla="*/ 5435727 h 6858000"/>
              <a:gd name="connsiteX109" fmla="*/ 1737017 w 7467600"/>
              <a:gd name="connsiteY109" fmla="*/ 5452183 h 6858000"/>
              <a:gd name="connsiteX110" fmla="*/ 1824397 w 7467600"/>
              <a:gd name="connsiteY110" fmla="*/ 5447757 h 6858000"/>
              <a:gd name="connsiteX111" fmla="*/ 2070059 w 7467600"/>
              <a:gd name="connsiteY111" fmla="*/ 5441660 h 6858000"/>
              <a:gd name="connsiteX112" fmla="*/ 1456157 w 7467600"/>
              <a:gd name="connsiteY112" fmla="*/ 5371404 h 6858000"/>
              <a:gd name="connsiteX113" fmla="*/ 4988186 w 7467600"/>
              <a:gd name="connsiteY113" fmla="*/ 5216467 h 6858000"/>
              <a:gd name="connsiteX114" fmla="*/ 4777334 w 7467600"/>
              <a:gd name="connsiteY114" fmla="*/ 5406072 h 6858000"/>
              <a:gd name="connsiteX115" fmla="*/ 4718341 w 7467600"/>
              <a:gd name="connsiteY115" fmla="*/ 5468043 h 6858000"/>
              <a:gd name="connsiteX116" fmla="*/ 4604655 w 7467600"/>
              <a:gd name="connsiteY116" fmla="*/ 5583434 h 6858000"/>
              <a:gd name="connsiteX117" fmla="*/ 4565074 w 7467600"/>
              <a:gd name="connsiteY117" fmla="*/ 5618550 h 6858000"/>
              <a:gd name="connsiteX118" fmla="*/ 4988186 w 7467600"/>
              <a:gd name="connsiteY118" fmla="*/ 5216467 h 6858000"/>
              <a:gd name="connsiteX119" fmla="*/ 4978032 w 7467600"/>
              <a:gd name="connsiteY119" fmla="*/ 5183809 h 6858000"/>
              <a:gd name="connsiteX120" fmla="*/ 4463413 w 7467600"/>
              <a:gd name="connsiteY120" fmla="*/ 5615162 h 6858000"/>
              <a:gd name="connsiteX121" fmla="*/ 4358134 w 7467600"/>
              <a:gd name="connsiteY121" fmla="*/ 5742791 h 6858000"/>
              <a:gd name="connsiteX122" fmla="*/ 4376219 w 7467600"/>
              <a:gd name="connsiteY122" fmla="*/ 5729027 h 6858000"/>
              <a:gd name="connsiteX123" fmla="*/ 4582340 w 7467600"/>
              <a:gd name="connsiteY123" fmla="*/ 5561037 h 6858000"/>
              <a:gd name="connsiteX124" fmla="*/ 4694684 w 7467600"/>
              <a:gd name="connsiteY124" fmla="*/ 5447098 h 6858000"/>
              <a:gd name="connsiteX125" fmla="*/ 4754123 w 7467600"/>
              <a:gd name="connsiteY125" fmla="*/ 5384643 h 6858000"/>
              <a:gd name="connsiteX126" fmla="*/ 4978032 w 7467600"/>
              <a:gd name="connsiteY126" fmla="*/ 5183809 h 6858000"/>
              <a:gd name="connsiteX127" fmla="*/ 7312201 w 7467600"/>
              <a:gd name="connsiteY127" fmla="*/ 5128278 h 6858000"/>
              <a:gd name="connsiteX128" fmla="*/ 7450656 w 7467600"/>
              <a:gd name="connsiteY128" fmla="*/ 5134750 h 6858000"/>
              <a:gd name="connsiteX129" fmla="*/ 7312201 w 7467600"/>
              <a:gd name="connsiteY129" fmla="*/ 5128278 h 6858000"/>
              <a:gd name="connsiteX130" fmla="*/ 1903353 w 7467600"/>
              <a:gd name="connsiteY130" fmla="*/ 5044827 h 6858000"/>
              <a:gd name="connsiteX131" fmla="*/ 1936931 w 7467600"/>
              <a:gd name="connsiteY131" fmla="*/ 5093954 h 6858000"/>
              <a:gd name="connsiteX132" fmla="*/ 2195868 w 7467600"/>
              <a:gd name="connsiteY132" fmla="*/ 5396574 h 6858000"/>
              <a:gd name="connsiteX133" fmla="*/ 2088852 w 7467600"/>
              <a:gd name="connsiteY133" fmla="*/ 5166123 h 6858000"/>
              <a:gd name="connsiteX134" fmla="*/ 1958241 w 7467600"/>
              <a:gd name="connsiteY134" fmla="*/ 5067955 h 6858000"/>
              <a:gd name="connsiteX135" fmla="*/ 1903353 w 7467600"/>
              <a:gd name="connsiteY135" fmla="*/ 5044827 h 6858000"/>
              <a:gd name="connsiteX136" fmla="*/ 1979378 w 7467600"/>
              <a:gd name="connsiteY136" fmla="*/ 4769504 h 6858000"/>
              <a:gd name="connsiteX137" fmla="*/ 2882120 w 7467600"/>
              <a:gd name="connsiteY137" fmla="*/ 5064547 h 6858000"/>
              <a:gd name="connsiteX138" fmla="*/ 2793103 w 7467600"/>
              <a:gd name="connsiteY138" fmla="*/ 5039699 h 6858000"/>
              <a:gd name="connsiteX139" fmla="*/ 2770041 w 7467600"/>
              <a:gd name="connsiteY139" fmla="*/ 5033634 h 6858000"/>
              <a:gd name="connsiteX140" fmla="*/ 1979378 w 7467600"/>
              <a:gd name="connsiteY140" fmla="*/ 4769504 h 6858000"/>
              <a:gd name="connsiteX141" fmla="*/ 1927410 w 7467600"/>
              <a:gd name="connsiteY141" fmla="*/ 4716164 h 6858000"/>
              <a:gd name="connsiteX142" fmla="*/ 1959587 w 7467600"/>
              <a:gd name="connsiteY142" fmla="*/ 4728849 h 6858000"/>
              <a:gd name="connsiteX143" fmla="*/ 2777707 w 7467600"/>
              <a:gd name="connsiteY143" fmla="*/ 5003991 h 6858000"/>
              <a:gd name="connsiteX144" fmla="*/ 2800768 w 7467600"/>
              <a:gd name="connsiteY144" fmla="*/ 5010056 h 6858000"/>
              <a:gd name="connsiteX145" fmla="*/ 2879408 w 7467600"/>
              <a:gd name="connsiteY145" fmla="*/ 5031590 h 6858000"/>
              <a:gd name="connsiteX146" fmla="*/ 2862295 w 7467600"/>
              <a:gd name="connsiteY146" fmla="*/ 5022958 h 6858000"/>
              <a:gd name="connsiteX147" fmla="*/ 2813343 w 7467600"/>
              <a:gd name="connsiteY147" fmla="*/ 4998369 h 6858000"/>
              <a:gd name="connsiteX148" fmla="*/ 2646245 w 7467600"/>
              <a:gd name="connsiteY148" fmla="*/ 4930999 h 6858000"/>
              <a:gd name="connsiteX149" fmla="*/ 1999243 w 7467600"/>
              <a:gd name="connsiteY149" fmla="*/ 4730524 h 6858000"/>
              <a:gd name="connsiteX150" fmla="*/ 1979527 w 7467600"/>
              <a:gd name="connsiteY150" fmla="*/ 4726651 h 6858000"/>
              <a:gd name="connsiteX151" fmla="*/ 1927410 w 7467600"/>
              <a:gd name="connsiteY151" fmla="*/ 4716164 h 6858000"/>
              <a:gd name="connsiteX152" fmla="*/ 1997014 w 7467600"/>
              <a:gd name="connsiteY152" fmla="*/ 4698007 h 6858000"/>
              <a:gd name="connsiteX153" fmla="*/ 2005458 w 7467600"/>
              <a:gd name="connsiteY153" fmla="*/ 4699540 h 6858000"/>
              <a:gd name="connsiteX154" fmla="*/ 2657186 w 7467600"/>
              <a:gd name="connsiteY154" fmla="*/ 4901687 h 6858000"/>
              <a:gd name="connsiteX155" fmla="*/ 2826662 w 7467600"/>
              <a:gd name="connsiteY155" fmla="*/ 4970362 h 6858000"/>
              <a:gd name="connsiteX156" fmla="*/ 2876100 w 7467600"/>
              <a:gd name="connsiteY156" fmla="*/ 4995397 h 6858000"/>
              <a:gd name="connsiteX157" fmla="*/ 3042600 w 7467600"/>
              <a:gd name="connsiteY157" fmla="*/ 5059532 h 6858000"/>
              <a:gd name="connsiteX158" fmla="*/ 1997014 w 7467600"/>
              <a:gd name="connsiteY158" fmla="*/ 4698007 h 6858000"/>
              <a:gd name="connsiteX159" fmla="*/ 2305292 w 7467600"/>
              <a:gd name="connsiteY159" fmla="*/ 4219492 h 6858000"/>
              <a:gd name="connsiteX160" fmla="*/ 3360922 w 7467600"/>
              <a:gd name="connsiteY160" fmla="*/ 4529373 h 6858000"/>
              <a:gd name="connsiteX161" fmla="*/ 3492420 w 7467600"/>
              <a:gd name="connsiteY161" fmla="*/ 4510145 h 6858000"/>
              <a:gd name="connsiteX162" fmla="*/ 3364086 w 7467600"/>
              <a:gd name="connsiteY162" fmla="*/ 4480340 h 6858000"/>
              <a:gd name="connsiteX163" fmla="*/ 3225818 w 7467600"/>
              <a:gd name="connsiteY163" fmla="*/ 4411822 h 6858000"/>
              <a:gd name="connsiteX164" fmla="*/ 3129696 w 7467600"/>
              <a:gd name="connsiteY164" fmla="*/ 4360704 h 6858000"/>
              <a:gd name="connsiteX165" fmla="*/ 2814545 w 7467600"/>
              <a:gd name="connsiteY165" fmla="*/ 4282955 h 6858000"/>
              <a:gd name="connsiteX166" fmla="*/ 2305292 w 7467600"/>
              <a:gd name="connsiteY166" fmla="*/ 4219492 h 6858000"/>
              <a:gd name="connsiteX167" fmla="*/ 2626982 w 7467600"/>
              <a:gd name="connsiteY167" fmla="*/ 4206450 h 6858000"/>
              <a:gd name="connsiteX168" fmla="*/ 2490617 w 7467600"/>
              <a:gd name="connsiteY168" fmla="*/ 4206951 h 6858000"/>
              <a:gd name="connsiteX169" fmla="*/ 2819869 w 7467600"/>
              <a:gd name="connsiteY169" fmla="*/ 4252936 h 6858000"/>
              <a:gd name="connsiteX170" fmla="*/ 3143018 w 7467600"/>
              <a:gd name="connsiteY170" fmla="*/ 4332698 h 6858000"/>
              <a:gd name="connsiteX171" fmla="*/ 3241520 w 7467600"/>
              <a:gd name="connsiteY171" fmla="*/ 4385112 h 6858000"/>
              <a:gd name="connsiteX172" fmla="*/ 3374575 w 7467600"/>
              <a:gd name="connsiteY172" fmla="*/ 4451517 h 6858000"/>
              <a:gd name="connsiteX173" fmla="*/ 3505221 w 7467600"/>
              <a:gd name="connsiteY173" fmla="*/ 4480757 h 6858000"/>
              <a:gd name="connsiteX174" fmla="*/ 2626982 w 7467600"/>
              <a:gd name="connsiteY174" fmla="*/ 4206450 h 6858000"/>
              <a:gd name="connsiteX175" fmla="*/ 1310106 w 7467600"/>
              <a:gd name="connsiteY175" fmla="*/ 3943217 h 6858000"/>
              <a:gd name="connsiteX176" fmla="*/ 854994 w 7467600"/>
              <a:gd name="connsiteY176" fmla="*/ 4399136 h 6858000"/>
              <a:gd name="connsiteX177" fmla="*/ 742462 w 7467600"/>
              <a:gd name="connsiteY177" fmla="*/ 4594648 h 6858000"/>
              <a:gd name="connsiteX178" fmla="*/ 820602 w 7467600"/>
              <a:gd name="connsiteY178" fmla="*/ 4485915 h 6858000"/>
              <a:gd name="connsiteX179" fmla="*/ 878295 w 7467600"/>
              <a:gd name="connsiteY179" fmla="*/ 4403594 h 6858000"/>
              <a:gd name="connsiteX180" fmla="*/ 1240607 w 7467600"/>
              <a:gd name="connsiteY180" fmla="*/ 4010401 h 6858000"/>
              <a:gd name="connsiteX181" fmla="*/ 1310106 w 7467600"/>
              <a:gd name="connsiteY181" fmla="*/ 3943217 h 6858000"/>
              <a:gd name="connsiteX182" fmla="*/ 1423113 w 7467600"/>
              <a:gd name="connsiteY182" fmla="*/ 3874565 h 6858000"/>
              <a:gd name="connsiteX183" fmla="*/ 1260565 w 7467600"/>
              <a:gd name="connsiteY183" fmla="*/ 4031982 h 6858000"/>
              <a:gd name="connsiteX184" fmla="*/ 901900 w 7467600"/>
              <a:gd name="connsiteY184" fmla="*/ 4421236 h 6858000"/>
              <a:gd name="connsiteX185" fmla="*/ 845044 w 7467600"/>
              <a:gd name="connsiteY185" fmla="*/ 4502436 h 6858000"/>
              <a:gd name="connsiteX186" fmla="*/ 685926 w 7467600"/>
              <a:gd name="connsiteY186" fmla="*/ 4703069 h 6858000"/>
              <a:gd name="connsiteX187" fmla="*/ 684248 w 7467600"/>
              <a:gd name="connsiteY187" fmla="*/ 4706721 h 6858000"/>
              <a:gd name="connsiteX188" fmla="*/ 1423113 w 7467600"/>
              <a:gd name="connsiteY188" fmla="*/ 3874565 h 6858000"/>
              <a:gd name="connsiteX189" fmla="*/ 3316479 w 7467600"/>
              <a:gd name="connsiteY189" fmla="*/ 3872136 h 6858000"/>
              <a:gd name="connsiteX190" fmla="*/ 3546806 w 7467600"/>
              <a:gd name="connsiteY190" fmla="*/ 4356139 h 6858000"/>
              <a:gd name="connsiteX191" fmla="*/ 3364433 w 7467600"/>
              <a:gd name="connsiteY191" fmla="*/ 3953121 h 6858000"/>
              <a:gd name="connsiteX192" fmla="*/ 3316479 w 7467600"/>
              <a:gd name="connsiteY192" fmla="*/ 3872136 h 6858000"/>
              <a:gd name="connsiteX193" fmla="*/ 3291335 w 7467600"/>
              <a:gd name="connsiteY193" fmla="*/ 3767420 h 6858000"/>
              <a:gd name="connsiteX194" fmla="*/ 3390805 w 7467600"/>
              <a:gd name="connsiteY194" fmla="*/ 3937163 h 6858000"/>
              <a:gd name="connsiteX195" fmla="*/ 3579062 w 7467600"/>
              <a:gd name="connsiteY195" fmla="*/ 4359040 h 6858000"/>
              <a:gd name="connsiteX196" fmla="*/ 3467355 w 7467600"/>
              <a:gd name="connsiteY196" fmla="*/ 3988130 h 6858000"/>
              <a:gd name="connsiteX197" fmla="*/ 3310753 w 7467600"/>
              <a:gd name="connsiteY197" fmla="*/ 3787140 h 6858000"/>
              <a:gd name="connsiteX198" fmla="*/ 3291335 w 7467600"/>
              <a:gd name="connsiteY198" fmla="*/ 3767420 h 6858000"/>
              <a:gd name="connsiteX199" fmla="*/ 1635889 w 7467600"/>
              <a:gd name="connsiteY199" fmla="*/ 3709494 h 6858000"/>
              <a:gd name="connsiteX200" fmla="*/ 1634800 w 7467600"/>
              <a:gd name="connsiteY200" fmla="*/ 3731111 h 6858000"/>
              <a:gd name="connsiteX201" fmla="*/ 1635889 w 7467600"/>
              <a:gd name="connsiteY201" fmla="*/ 3709494 h 6858000"/>
              <a:gd name="connsiteX202" fmla="*/ 1510397 w 7467600"/>
              <a:gd name="connsiteY202" fmla="*/ 3684705 h 6858000"/>
              <a:gd name="connsiteX203" fmla="*/ 1146550 w 7467600"/>
              <a:gd name="connsiteY203" fmla="*/ 3802012 h 6858000"/>
              <a:gd name="connsiteX204" fmla="*/ 698834 w 7467600"/>
              <a:gd name="connsiteY204" fmla="*/ 3952272 h 6858000"/>
              <a:gd name="connsiteX205" fmla="*/ 34256 w 7467600"/>
              <a:gd name="connsiteY205" fmla="*/ 4347603 h 6858000"/>
              <a:gd name="connsiteX206" fmla="*/ 527241 w 7467600"/>
              <a:gd name="connsiteY206" fmla="*/ 4065078 h 6858000"/>
              <a:gd name="connsiteX207" fmla="*/ 1510397 w 7467600"/>
              <a:gd name="connsiteY207" fmla="*/ 3684705 h 6858000"/>
              <a:gd name="connsiteX208" fmla="*/ 1313114 w 7467600"/>
              <a:gd name="connsiteY208" fmla="*/ 3655216 h 6858000"/>
              <a:gd name="connsiteX209" fmla="*/ 1109304 w 7467600"/>
              <a:gd name="connsiteY209" fmla="*/ 3669030 h 6858000"/>
              <a:gd name="connsiteX210" fmla="*/ 8129 w 7467600"/>
              <a:gd name="connsiteY210" fmla="*/ 4330519 h 6858000"/>
              <a:gd name="connsiteX211" fmla="*/ 687572 w 7467600"/>
              <a:gd name="connsiteY211" fmla="*/ 3925629 h 6858000"/>
              <a:gd name="connsiteX212" fmla="*/ 1138365 w 7467600"/>
              <a:gd name="connsiteY212" fmla="*/ 3774515 h 6858000"/>
              <a:gd name="connsiteX213" fmla="*/ 1505579 w 7467600"/>
              <a:gd name="connsiteY213" fmla="*/ 3655526 h 6858000"/>
              <a:gd name="connsiteX214" fmla="*/ 1313114 w 7467600"/>
              <a:gd name="connsiteY214" fmla="*/ 3655216 h 6858000"/>
              <a:gd name="connsiteX215" fmla="*/ 3655073 w 7467600"/>
              <a:gd name="connsiteY215" fmla="*/ 3650884 h 6858000"/>
              <a:gd name="connsiteX216" fmla="*/ 3989938 w 7467600"/>
              <a:gd name="connsiteY216" fmla="*/ 3991685 h 6858000"/>
              <a:gd name="connsiteX217" fmla="*/ 4393907 w 7467600"/>
              <a:gd name="connsiteY217" fmla="*/ 4261258 h 6858000"/>
              <a:gd name="connsiteX218" fmla="*/ 4648051 w 7467600"/>
              <a:gd name="connsiteY218" fmla="*/ 4374051 h 6858000"/>
              <a:gd name="connsiteX219" fmla="*/ 4383389 w 7467600"/>
              <a:gd name="connsiteY219" fmla="*/ 4184369 h 6858000"/>
              <a:gd name="connsiteX220" fmla="*/ 4165508 w 7467600"/>
              <a:gd name="connsiteY220" fmla="*/ 4035196 h 6858000"/>
              <a:gd name="connsiteX221" fmla="*/ 4068162 w 7467600"/>
              <a:gd name="connsiteY221" fmla="*/ 3953394 h 6858000"/>
              <a:gd name="connsiteX222" fmla="*/ 3981416 w 7467600"/>
              <a:gd name="connsiteY222" fmla="*/ 3880482 h 6858000"/>
              <a:gd name="connsiteX223" fmla="*/ 3800147 w 7467600"/>
              <a:gd name="connsiteY223" fmla="*/ 3749872 h 6858000"/>
              <a:gd name="connsiteX224" fmla="*/ 3655073 w 7467600"/>
              <a:gd name="connsiteY224" fmla="*/ 3650884 h 6858000"/>
              <a:gd name="connsiteX225" fmla="*/ 3670252 w 7467600"/>
              <a:gd name="connsiteY225" fmla="*/ 3622798 h 6858000"/>
              <a:gd name="connsiteX226" fmla="*/ 3817258 w 7467600"/>
              <a:gd name="connsiteY226" fmla="*/ 3723577 h 6858000"/>
              <a:gd name="connsiteX227" fmla="*/ 4000461 w 7467600"/>
              <a:gd name="connsiteY227" fmla="*/ 3855966 h 6858000"/>
              <a:gd name="connsiteX228" fmla="*/ 4088180 w 7467600"/>
              <a:gd name="connsiteY228" fmla="*/ 3929774 h 6858000"/>
              <a:gd name="connsiteX229" fmla="*/ 4184555 w 7467600"/>
              <a:gd name="connsiteY229" fmla="*/ 4010683 h 6858000"/>
              <a:gd name="connsiteX230" fmla="*/ 4399563 w 7467600"/>
              <a:gd name="connsiteY230" fmla="*/ 4158106 h 6858000"/>
              <a:gd name="connsiteX231" fmla="*/ 4684469 w 7467600"/>
              <a:gd name="connsiteY231" fmla="*/ 4364680 h 6858000"/>
              <a:gd name="connsiteX232" fmla="*/ 4690271 w 7467600"/>
              <a:gd name="connsiteY232" fmla="*/ 4370034 h 6858000"/>
              <a:gd name="connsiteX233" fmla="*/ 4136093 w 7467600"/>
              <a:gd name="connsiteY233" fmla="*/ 3858466 h 6858000"/>
              <a:gd name="connsiteX234" fmla="*/ 3670252 w 7467600"/>
              <a:gd name="connsiteY234" fmla="*/ 3622798 h 6858000"/>
              <a:gd name="connsiteX235" fmla="*/ 4440129 w 7467600"/>
              <a:gd name="connsiteY235" fmla="*/ 3448571 h 6858000"/>
              <a:gd name="connsiteX236" fmla="*/ 4856525 w 7467600"/>
              <a:gd name="connsiteY236" fmla="*/ 3915351 h 6858000"/>
              <a:gd name="connsiteX237" fmla="*/ 5059055 w 7467600"/>
              <a:gd name="connsiteY237" fmla="*/ 4108918 h 6858000"/>
              <a:gd name="connsiteX238" fmla="*/ 5290070 w 7467600"/>
              <a:gd name="connsiteY238" fmla="*/ 4263619 h 6858000"/>
              <a:gd name="connsiteX239" fmla="*/ 4834991 w 7467600"/>
              <a:gd name="connsiteY239" fmla="*/ 3830985 h 6858000"/>
              <a:gd name="connsiteX240" fmla="*/ 4440129 w 7467600"/>
              <a:gd name="connsiteY240" fmla="*/ 3448571 h 6858000"/>
              <a:gd name="connsiteX241" fmla="*/ 4441737 w 7467600"/>
              <a:gd name="connsiteY241" fmla="*/ 3399734 h 6858000"/>
              <a:gd name="connsiteX242" fmla="*/ 4431236 w 7467600"/>
              <a:gd name="connsiteY242" fmla="*/ 3400954 h 6858000"/>
              <a:gd name="connsiteX243" fmla="*/ 4557150 w 7467600"/>
              <a:gd name="connsiteY243" fmla="*/ 3510023 h 6858000"/>
              <a:gd name="connsiteX244" fmla="*/ 4856936 w 7467600"/>
              <a:gd name="connsiteY244" fmla="*/ 3809146 h 6858000"/>
              <a:gd name="connsiteX245" fmla="*/ 5111996 w 7467600"/>
              <a:gd name="connsiteY245" fmla="*/ 4065759 h 6858000"/>
              <a:gd name="connsiteX246" fmla="*/ 5388878 w 7467600"/>
              <a:gd name="connsiteY246" fmla="*/ 4300185 h 6858000"/>
              <a:gd name="connsiteX247" fmla="*/ 5425556 w 7467600"/>
              <a:gd name="connsiteY247" fmla="*/ 4308967 h 6858000"/>
              <a:gd name="connsiteX248" fmla="*/ 4943646 w 7467600"/>
              <a:gd name="connsiteY248" fmla="*/ 3822916 h 6858000"/>
              <a:gd name="connsiteX249" fmla="*/ 4594837 w 7467600"/>
              <a:gd name="connsiteY249" fmla="*/ 3532274 h 6858000"/>
              <a:gd name="connsiteX250" fmla="*/ 4441737 w 7467600"/>
              <a:gd name="connsiteY250" fmla="*/ 3399734 h 6858000"/>
              <a:gd name="connsiteX251" fmla="*/ 5425834 w 7467600"/>
              <a:gd name="connsiteY251" fmla="*/ 3162785 h 6858000"/>
              <a:gd name="connsiteX252" fmla="*/ 5401644 w 7467600"/>
              <a:gd name="connsiteY252" fmla="*/ 3617847 h 6858000"/>
              <a:gd name="connsiteX253" fmla="*/ 5467256 w 7467600"/>
              <a:gd name="connsiteY253" fmla="*/ 4175494 h 6858000"/>
              <a:gd name="connsiteX254" fmla="*/ 5448069 w 7467600"/>
              <a:gd name="connsiteY254" fmla="*/ 3567554 h 6858000"/>
              <a:gd name="connsiteX255" fmla="*/ 5425834 w 7467600"/>
              <a:gd name="connsiteY255" fmla="*/ 3162785 h 6858000"/>
              <a:gd name="connsiteX256" fmla="*/ 1318687 w 7467600"/>
              <a:gd name="connsiteY256" fmla="*/ 3113840 h 6858000"/>
              <a:gd name="connsiteX257" fmla="*/ 1066793 w 7467600"/>
              <a:gd name="connsiteY257" fmla="*/ 3212171 h 6858000"/>
              <a:gd name="connsiteX258" fmla="*/ 993319 w 7467600"/>
              <a:gd name="connsiteY258" fmla="*/ 3247648 h 6858000"/>
              <a:gd name="connsiteX259" fmla="*/ 853081 w 7467600"/>
              <a:gd name="connsiteY259" fmla="*/ 3312410 h 6858000"/>
              <a:gd name="connsiteX260" fmla="*/ 805957 w 7467600"/>
              <a:gd name="connsiteY260" fmla="*/ 3330443 h 6858000"/>
              <a:gd name="connsiteX261" fmla="*/ 1318687 w 7467600"/>
              <a:gd name="connsiteY261" fmla="*/ 3113840 h 6858000"/>
              <a:gd name="connsiteX262" fmla="*/ 5453702 w 7467600"/>
              <a:gd name="connsiteY262" fmla="*/ 3090882 h 6858000"/>
              <a:gd name="connsiteX263" fmla="*/ 5480135 w 7467600"/>
              <a:gd name="connsiteY263" fmla="*/ 3565802 h 6858000"/>
              <a:gd name="connsiteX264" fmla="*/ 5499023 w 7467600"/>
              <a:gd name="connsiteY264" fmla="*/ 4166310 h 6858000"/>
              <a:gd name="connsiteX265" fmla="*/ 5547022 w 7467600"/>
              <a:gd name="connsiteY265" fmla="*/ 3607838 h 6858000"/>
              <a:gd name="connsiteX266" fmla="*/ 5515964 w 7467600"/>
              <a:gd name="connsiteY266" fmla="*/ 3378541 h 6858000"/>
              <a:gd name="connsiteX267" fmla="*/ 5453702 w 7467600"/>
              <a:gd name="connsiteY267" fmla="*/ 3090882 h 6858000"/>
              <a:gd name="connsiteX268" fmla="*/ 1238695 w 7467600"/>
              <a:gd name="connsiteY268" fmla="*/ 3076820 h 6858000"/>
              <a:gd name="connsiteX269" fmla="*/ 716371 w 7467600"/>
              <a:gd name="connsiteY269" fmla="*/ 3293249 h 6858000"/>
              <a:gd name="connsiteX270" fmla="*/ 579522 w 7467600"/>
              <a:gd name="connsiteY270" fmla="*/ 3371759 h 6858000"/>
              <a:gd name="connsiteX271" fmla="*/ 600288 w 7467600"/>
              <a:gd name="connsiteY271" fmla="*/ 3365555 h 6858000"/>
              <a:gd name="connsiteX272" fmla="*/ 840692 w 7467600"/>
              <a:gd name="connsiteY272" fmla="*/ 3284921 h 6858000"/>
              <a:gd name="connsiteX273" fmla="*/ 979248 w 7467600"/>
              <a:gd name="connsiteY273" fmla="*/ 3221003 h 6858000"/>
              <a:gd name="connsiteX274" fmla="*/ 1053282 w 7467600"/>
              <a:gd name="connsiteY274" fmla="*/ 3185247 h 6858000"/>
              <a:gd name="connsiteX275" fmla="*/ 1320603 w 7467600"/>
              <a:gd name="connsiteY275" fmla="*/ 3081281 h 6858000"/>
              <a:gd name="connsiteX276" fmla="*/ 1238695 w 7467600"/>
              <a:gd name="connsiteY276" fmla="*/ 3076820 h 6858000"/>
              <a:gd name="connsiteX277" fmla="*/ 5425627 w 7467600"/>
              <a:gd name="connsiteY277" fmla="*/ 2954192 h 6858000"/>
              <a:gd name="connsiteX278" fmla="*/ 5470770 w 7467600"/>
              <a:gd name="connsiteY278" fmla="*/ 3005435 h 6858000"/>
              <a:gd name="connsiteX279" fmla="*/ 5519779 w 7467600"/>
              <a:gd name="connsiteY279" fmla="*/ 4359223 h 6858000"/>
              <a:gd name="connsiteX280" fmla="*/ 5520293 w 7467600"/>
              <a:gd name="connsiteY280" fmla="*/ 4360602 h 6858000"/>
              <a:gd name="connsiteX281" fmla="*/ 5767221 w 7467600"/>
              <a:gd name="connsiteY281" fmla="*/ 4665564 h 6858000"/>
              <a:gd name="connsiteX282" fmla="*/ 6937169 w 7467600"/>
              <a:gd name="connsiteY282" fmla="*/ 4815941 h 6858000"/>
              <a:gd name="connsiteX283" fmla="*/ 6953922 w 7467600"/>
              <a:gd name="connsiteY283" fmla="*/ 4890068 h 6858000"/>
              <a:gd name="connsiteX284" fmla="*/ 6071359 w 7467600"/>
              <a:gd name="connsiteY284" fmla="*/ 4770770 h 6858000"/>
              <a:gd name="connsiteX285" fmla="*/ 6038839 w 7467600"/>
              <a:gd name="connsiteY285" fmla="*/ 4764474 h 6858000"/>
              <a:gd name="connsiteX286" fmla="*/ 6038706 w 7467600"/>
              <a:gd name="connsiteY286" fmla="*/ 4763847 h 6858000"/>
              <a:gd name="connsiteX287" fmla="*/ 6037784 w 7467600"/>
              <a:gd name="connsiteY287" fmla="*/ 4764270 h 6858000"/>
              <a:gd name="connsiteX288" fmla="*/ 6038839 w 7467600"/>
              <a:gd name="connsiteY288" fmla="*/ 4764474 h 6858000"/>
              <a:gd name="connsiteX289" fmla="*/ 6040338 w 7467600"/>
              <a:gd name="connsiteY289" fmla="*/ 4771418 h 6858000"/>
              <a:gd name="connsiteX290" fmla="*/ 6024488 w 7467600"/>
              <a:gd name="connsiteY290" fmla="*/ 4809903 h 6858000"/>
              <a:gd name="connsiteX291" fmla="*/ 5599771 w 7467600"/>
              <a:gd name="connsiteY291" fmla="*/ 5509652 h 6858000"/>
              <a:gd name="connsiteX292" fmla="*/ 5548843 w 7467600"/>
              <a:gd name="connsiteY292" fmla="*/ 5563845 h 6858000"/>
              <a:gd name="connsiteX293" fmla="*/ 5940952 w 7467600"/>
              <a:gd name="connsiteY293" fmla="*/ 6250028 h 6858000"/>
              <a:gd name="connsiteX294" fmla="*/ 6043441 w 7467600"/>
              <a:gd name="connsiteY294" fmla="*/ 6665847 h 6858000"/>
              <a:gd name="connsiteX295" fmla="*/ 6093432 w 7467600"/>
              <a:gd name="connsiteY295" fmla="*/ 6858000 h 6858000"/>
              <a:gd name="connsiteX296" fmla="*/ 6034344 w 7467600"/>
              <a:gd name="connsiteY296" fmla="*/ 6858000 h 6858000"/>
              <a:gd name="connsiteX297" fmla="*/ 6026679 w 7467600"/>
              <a:gd name="connsiteY297" fmla="*/ 6836959 h 6858000"/>
              <a:gd name="connsiteX298" fmla="*/ 5800441 w 7467600"/>
              <a:gd name="connsiteY298" fmla="*/ 6335286 h 6858000"/>
              <a:gd name="connsiteX299" fmla="*/ 5526562 w 7467600"/>
              <a:gd name="connsiteY299" fmla="*/ 5705388 h 6858000"/>
              <a:gd name="connsiteX300" fmla="*/ 5519640 w 7467600"/>
              <a:gd name="connsiteY300" fmla="*/ 5683774 h 6858000"/>
              <a:gd name="connsiteX301" fmla="*/ 5844559 w 7467600"/>
              <a:gd name="connsiteY301" fmla="*/ 6553349 h 6858000"/>
              <a:gd name="connsiteX302" fmla="*/ 5975994 w 7467600"/>
              <a:gd name="connsiteY302" fmla="*/ 6858000 h 6858000"/>
              <a:gd name="connsiteX303" fmla="*/ 5898547 w 7467600"/>
              <a:gd name="connsiteY303" fmla="*/ 6858000 h 6858000"/>
              <a:gd name="connsiteX304" fmla="*/ 5682041 w 7467600"/>
              <a:gd name="connsiteY304" fmla="*/ 6355860 h 6858000"/>
              <a:gd name="connsiteX305" fmla="*/ 5461758 w 7467600"/>
              <a:gd name="connsiteY305" fmla="*/ 5820220 h 6858000"/>
              <a:gd name="connsiteX306" fmla="*/ 5237282 w 7467600"/>
              <a:gd name="connsiteY306" fmla="*/ 6579086 h 6858000"/>
              <a:gd name="connsiteX307" fmla="*/ 5115009 w 7467600"/>
              <a:gd name="connsiteY307" fmla="*/ 6858000 h 6858000"/>
              <a:gd name="connsiteX308" fmla="*/ 5028074 w 7467600"/>
              <a:gd name="connsiteY308" fmla="*/ 6858000 h 6858000"/>
              <a:gd name="connsiteX309" fmla="*/ 5079508 w 7467600"/>
              <a:gd name="connsiteY309" fmla="*/ 6749074 h 6858000"/>
              <a:gd name="connsiteX310" fmla="*/ 5371846 w 7467600"/>
              <a:gd name="connsiteY310" fmla="*/ 5924413 h 6858000"/>
              <a:gd name="connsiteX311" fmla="*/ 5270512 w 7467600"/>
              <a:gd name="connsiteY311" fmla="*/ 6138975 h 6858000"/>
              <a:gd name="connsiteX312" fmla="*/ 5062409 w 7467600"/>
              <a:gd name="connsiteY312" fmla="*/ 6653544 h 6858000"/>
              <a:gd name="connsiteX313" fmla="*/ 5036628 w 7467600"/>
              <a:gd name="connsiteY313" fmla="*/ 6754247 h 6858000"/>
              <a:gd name="connsiteX314" fmla="*/ 5009112 w 7467600"/>
              <a:gd name="connsiteY314" fmla="*/ 6858000 h 6858000"/>
              <a:gd name="connsiteX315" fmla="*/ 4976679 w 7467600"/>
              <a:gd name="connsiteY315" fmla="*/ 6858000 h 6858000"/>
              <a:gd name="connsiteX316" fmla="*/ 5006537 w 7467600"/>
              <a:gd name="connsiteY316" fmla="*/ 6747068 h 6858000"/>
              <a:gd name="connsiteX317" fmla="*/ 5032723 w 7467600"/>
              <a:gd name="connsiteY317" fmla="*/ 6644957 h 6858000"/>
              <a:gd name="connsiteX318" fmla="*/ 5242949 w 7467600"/>
              <a:gd name="connsiteY318" fmla="*/ 6125175 h 6858000"/>
              <a:gd name="connsiteX319" fmla="*/ 5286321 w 7467600"/>
              <a:gd name="connsiteY319" fmla="*/ 6033555 h 6858000"/>
              <a:gd name="connsiteX320" fmla="*/ 5008210 w 7467600"/>
              <a:gd name="connsiteY320" fmla="*/ 6649194 h 6858000"/>
              <a:gd name="connsiteX321" fmla="*/ 4986321 w 7467600"/>
              <a:gd name="connsiteY321" fmla="*/ 6765687 h 6858000"/>
              <a:gd name="connsiteX322" fmla="*/ 4973474 w 7467600"/>
              <a:gd name="connsiteY322" fmla="*/ 6858000 h 6858000"/>
              <a:gd name="connsiteX323" fmla="*/ 4907178 w 7467600"/>
              <a:gd name="connsiteY323" fmla="*/ 6858000 h 6858000"/>
              <a:gd name="connsiteX324" fmla="*/ 4910810 w 7467600"/>
              <a:gd name="connsiteY324" fmla="*/ 6829660 h 6858000"/>
              <a:gd name="connsiteX325" fmla="*/ 4987461 w 7467600"/>
              <a:gd name="connsiteY325" fmla="*/ 6432994 h 6858000"/>
              <a:gd name="connsiteX326" fmla="*/ 5179262 w 7467600"/>
              <a:gd name="connsiteY326" fmla="*/ 6035044 h 6858000"/>
              <a:gd name="connsiteX327" fmla="*/ 4689678 w 7467600"/>
              <a:gd name="connsiteY327" fmla="*/ 6440241 h 6858000"/>
              <a:gd name="connsiteX328" fmla="*/ 4477543 w 7467600"/>
              <a:gd name="connsiteY328" fmla="*/ 6674836 h 6858000"/>
              <a:gd name="connsiteX329" fmla="*/ 4329957 w 7467600"/>
              <a:gd name="connsiteY329" fmla="*/ 6858000 h 6858000"/>
              <a:gd name="connsiteX330" fmla="*/ 4218595 w 7467600"/>
              <a:gd name="connsiteY330" fmla="*/ 6858000 h 6858000"/>
              <a:gd name="connsiteX331" fmla="*/ 4368888 w 7467600"/>
              <a:gd name="connsiteY331" fmla="*/ 6668412 h 6858000"/>
              <a:gd name="connsiteX332" fmla="*/ 4563091 w 7467600"/>
              <a:gd name="connsiteY332" fmla="*/ 6442508 h 6858000"/>
              <a:gd name="connsiteX333" fmla="*/ 5387324 w 7467600"/>
              <a:gd name="connsiteY333" fmla="*/ 5705830 h 6858000"/>
              <a:gd name="connsiteX334" fmla="*/ 5073620 w 7467600"/>
              <a:gd name="connsiteY334" fmla="*/ 5955437 h 6858000"/>
              <a:gd name="connsiteX335" fmla="*/ 4689789 w 7467600"/>
              <a:gd name="connsiteY335" fmla="*/ 6268382 h 6858000"/>
              <a:gd name="connsiteX336" fmla="*/ 4418722 w 7467600"/>
              <a:gd name="connsiteY336" fmla="*/ 6570886 h 6858000"/>
              <a:gd name="connsiteX337" fmla="*/ 4214944 w 7467600"/>
              <a:gd name="connsiteY337" fmla="*/ 6858000 h 6858000"/>
              <a:gd name="connsiteX338" fmla="*/ 4177898 w 7467600"/>
              <a:gd name="connsiteY338" fmla="*/ 6858000 h 6858000"/>
              <a:gd name="connsiteX339" fmla="*/ 4391597 w 7467600"/>
              <a:gd name="connsiteY339" fmla="*/ 6556370 h 6858000"/>
              <a:gd name="connsiteX340" fmla="*/ 4668889 w 7467600"/>
              <a:gd name="connsiteY340" fmla="*/ 6246399 h 6858000"/>
              <a:gd name="connsiteX341" fmla="*/ 5055427 w 7467600"/>
              <a:gd name="connsiteY341" fmla="*/ 5931476 h 6858000"/>
              <a:gd name="connsiteX342" fmla="*/ 5371814 w 7467600"/>
              <a:gd name="connsiteY342" fmla="*/ 5678975 h 6858000"/>
              <a:gd name="connsiteX343" fmla="*/ 4987918 w 7467600"/>
              <a:gd name="connsiteY343" fmla="*/ 5838701 h 6858000"/>
              <a:gd name="connsiteX344" fmla="*/ 4317146 w 7467600"/>
              <a:gd name="connsiteY344" fmla="*/ 6587716 h 6858000"/>
              <a:gd name="connsiteX345" fmla="*/ 4171627 w 7467600"/>
              <a:gd name="connsiteY345" fmla="*/ 6858000 h 6858000"/>
              <a:gd name="connsiteX346" fmla="*/ 4081585 w 7467600"/>
              <a:gd name="connsiteY346" fmla="*/ 6858000 h 6858000"/>
              <a:gd name="connsiteX347" fmla="*/ 4238603 w 7467600"/>
              <a:gd name="connsiteY347" fmla="*/ 6559341 h 6858000"/>
              <a:gd name="connsiteX348" fmla="*/ 4778333 w 7467600"/>
              <a:gd name="connsiteY348" fmla="*/ 5873626 h 6858000"/>
              <a:gd name="connsiteX349" fmla="*/ 5414185 w 7467600"/>
              <a:gd name="connsiteY349" fmla="*/ 5573882 h 6858000"/>
              <a:gd name="connsiteX350" fmla="*/ 5959648 w 7467600"/>
              <a:gd name="connsiteY350" fmla="*/ 4760797 h 6858000"/>
              <a:gd name="connsiteX351" fmla="*/ 5355019 w 7467600"/>
              <a:gd name="connsiteY351" fmla="*/ 4734672 h 6858000"/>
              <a:gd name="connsiteX352" fmla="*/ 5083565 w 7467600"/>
              <a:gd name="connsiteY352" fmla="*/ 5179121 h 6858000"/>
              <a:gd name="connsiteX353" fmla="*/ 4713577 w 7467600"/>
              <a:gd name="connsiteY353" fmla="*/ 5616803 h 6858000"/>
              <a:gd name="connsiteX354" fmla="*/ 3989559 w 7467600"/>
              <a:gd name="connsiteY354" fmla="*/ 6145945 h 6858000"/>
              <a:gd name="connsiteX355" fmla="*/ 3939824 w 7467600"/>
              <a:gd name="connsiteY355" fmla="*/ 6066900 h 6858000"/>
              <a:gd name="connsiteX356" fmla="*/ 4584537 w 7467600"/>
              <a:gd name="connsiteY356" fmla="*/ 5324826 h 6858000"/>
              <a:gd name="connsiteX357" fmla="*/ 5037105 w 7467600"/>
              <a:gd name="connsiteY357" fmla="*/ 5088765 h 6858000"/>
              <a:gd name="connsiteX358" fmla="*/ 5039930 w 7467600"/>
              <a:gd name="connsiteY358" fmla="*/ 5089585 h 6858000"/>
              <a:gd name="connsiteX359" fmla="*/ 5263764 w 7467600"/>
              <a:gd name="connsiteY359" fmla="*/ 4735525 h 6858000"/>
              <a:gd name="connsiteX360" fmla="*/ 4086300 w 7467600"/>
              <a:gd name="connsiteY360" fmla="*/ 4884599 h 6858000"/>
              <a:gd name="connsiteX361" fmla="*/ 4085485 w 7467600"/>
              <a:gd name="connsiteY361" fmla="*/ 4899070 h 6858000"/>
              <a:gd name="connsiteX362" fmla="*/ 3871915 w 7467600"/>
              <a:gd name="connsiteY362" fmla="*/ 5253645 h 6858000"/>
              <a:gd name="connsiteX363" fmla="*/ 3799374 w 7467600"/>
              <a:gd name="connsiteY363" fmla="*/ 5466127 h 6858000"/>
              <a:gd name="connsiteX364" fmla="*/ 3498850 w 7467600"/>
              <a:gd name="connsiteY364" fmla="*/ 6661888 h 6858000"/>
              <a:gd name="connsiteX365" fmla="*/ 3399216 w 7467600"/>
              <a:gd name="connsiteY365" fmla="*/ 6858000 h 6858000"/>
              <a:gd name="connsiteX366" fmla="*/ 3303688 w 7467600"/>
              <a:gd name="connsiteY366" fmla="*/ 6858000 h 6858000"/>
              <a:gd name="connsiteX367" fmla="*/ 3391774 w 7467600"/>
              <a:gd name="connsiteY367" fmla="*/ 6697181 h 6858000"/>
              <a:gd name="connsiteX368" fmla="*/ 3735540 w 7467600"/>
              <a:gd name="connsiteY368" fmla="*/ 5546923 h 6858000"/>
              <a:gd name="connsiteX369" fmla="*/ 3729438 w 7467600"/>
              <a:gd name="connsiteY369" fmla="*/ 5569058 h 6858000"/>
              <a:gd name="connsiteX370" fmla="*/ 3707782 w 7467600"/>
              <a:gd name="connsiteY370" fmla="*/ 5644908 h 6858000"/>
              <a:gd name="connsiteX371" fmla="*/ 3583827 w 7467600"/>
              <a:gd name="connsiteY371" fmla="*/ 6039215 h 6858000"/>
              <a:gd name="connsiteX372" fmla="*/ 3547861 w 7467600"/>
              <a:gd name="connsiteY372" fmla="*/ 6129609 h 6858000"/>
              <a:gd name="connsiteX373" fmla="*/ 3490905 w 7467600"/>
              <a:gd name="connsiteY373" fmla="*/ 6277660 h 6858000"/>
              <a:gd name="connsiteX374" fmla="*/ 3455859 w 7467600"/>
              <a:gd name="connsiteY374" fmla="*/ 6391301 h 6858000"/>
              <a:gd name="connsiteX375" fmla="*/ 3429112 w 7467600"/>
              <a:gd name="connsiteY375" fmla="*/ 6479469 h 6858000"/>
              <a:gd name="connsiteX376" fmla="*/ 3304862 w 7467600"/>
              <a:gd name="connsiteY376" fmla="*/ 6796476 h 6858000"/>
              <a:gd name="connsiteX377" fmla="*/ 3276071 w 7467600"/>
              <a:gd name="connsiteY377" fmla="*/ 6858000 h 6858000"/>
              <a:gd name="connsiteX378" fmla="*/ 3240805 w 7467600"/>
              <a:gd name="connsiteY378" fmla="*/ 6858000 h 6858000"/>
              <a:gd name="connsiteX379" fmla="*/ 3275917 w 7467600"/>
              <a:gd name="connsiteY379" fmla="*/ 6783192 h 6858000"/>
              <a:gd name="connsiteX380" fmla="*/ 3399358 w 7467600"/>
              <a:gd name="connsiteY380" fmla="*/ 6469011 h 6858000"/>
              <a:gd name="connsiteX381" fmla="*/ 3425650 w 7467600"/>
              <a:gd name="connsiteY381" fmla="*/ 6381333 h 6858000"/>
              <a:gd name="connsiteX382" fmla="*/ 3460661 w 7467600"/>
              <a:gd name="connsiteY382" fmla="*/ 6266763 h 6858000"/>
              <a:gd name="connsiteX383" fmla="*/ 3518021 w 7467600"/>
              <a:gd name="connsiteY383" fmla="*/ 6117298 h 6858000"/>
              <a:gd name="connsiteX384" fmla="*/ 3554035 w 7467600"/>
              <a:gd name="connsiteY384" fmla="*/ 6027832 h 6858000"/>
              <a:gd name="connsiteX385" fmla="*/ 3677174 w 7467600"/>
              <a:gd name="connsiteY385" fmla="*/ 5636351 h 6858000"/>
              <a:gd name="connsiteX386" fmla="*/ 3698819 w 7467600"/>
              <a:gd name="connsiteY386" fmla="*/ 5560503 h 6858000"/>
              <a:gd name="connsiteX387" fmla="*/ 3702094 w 7467600"/>
              <a:gd name="connsiteY387" fmla="*/ 5549194 h 6858000"/>
              <a:gd name="connsiteX388" fmla="*/ 3398355 w 7467600"/>
              <a:gd name="connsiteY388" fmla="*/ 6094603 h 6858000"/>
              <a:gd name="connsiteX389" fmla="*/ 3193941 w 7467600"/>
              <a:gd name="connsiteY389" fmla="*/ 6798775 h 6858000"/>
              <a:gd name="connsiteX390" fmla="*/ 3184140 w 7467600"/>
              <a:gd name="connsiteY390" fmla="*/ 6858000 h 6858000"/>
              <a:gd name="connsiteX391" fmla="*/ 3099978 w 7467600"/>
              <a:gd name="connsiteY391" fmla="*/ 6858000 h 6858000"/>
              <a:gd name="connsiteX392" fmla="*/ 3101556 w 7467600"/>
              <a:gd name="connsiteY392" fmla="*/ 6843337 h 6858000"/>
              <a:gd name="connsiteX393" fmla="*/ 3370162 w 7467600"/>
              <a:gd name="connsiteY393" fmla="*/ 5785550 h 6858000"/>
              <a:gd name="connsiteX394" fmla="*/ 3746477 w 7467600"/>
              <a:gd name="connsiteY394" fmla="*/ 5377889 h 6858000"/>
              <a:gd name="connsiteX395" fmla="*/ 3863399 w 7467600"/>
              <a:gd name="connsiteY395" fmla="*/ 5087257 h 6858000"/>
              <a:gd name="connsiteX396" fmla="*/ 3968712 w 7467600"/>
              <a:gd name="connsiteY396" fmla="*/ 4913989 h 6858000"/>
              <a:gd name="connsiteX397" fmla="*/ 2792390 w 7467600"/>
              <a:gd name="connsiteY397" fmla="*/ 5382974 h 6858000"/>
              <a:gd name="connsiteX398" fmla="*/ 2714982 w 7467600"/>
              <a:gd name="connsiteY398" fmla="*/ 5427051 h 6858000"/>
              <a:gd name="connsiteX399" fmla="*/ 2813361 w 7467600"/>
              <a:gd name="connsiteY399" fmla="*/ 6023912 h 6858000"/>
              <a:gd name="connsiteX400" fmla="*/ 2688430 w 7467600"/>
              <a:gd name="connsiteY400" fmla="*/ 6801564 h 6858000"/>
              <a:gd name="connsiteX401" fmla="*/ 2629626 w 7467600"/>
              <a:gd name="connsiteY401" fmla="*/ 6763394 h 6858000"/>
              <a:gd name="connsiteX402" fmla="*/ 2565328 w 7467600"/>
              <a:gd name="connsiteY402" fmla="*/ 5516399 h 6858000"/>
              <a:gd name="connsiteX403" fmla="*/ 1922999 w 7467600"/>
              <a:gd name="connsiteY403" fmla="*/ 5980343 h 6858000"/>
              <a:gd name="connsiteX404" fmla="*/ 1950261 w 7467600"/>
              <a:gd name="connsiteY404" fmla="*/ 6405858 h 6858000"/>
              <a:gd name="connsiteX405" fmla="*/ 2365554 w 7467600"/>
              <a:gd name="connsiteY405" fmla="*/ 6759107 h 6858000"/>
              <a:gd name="connsiteX406" fmla="*/ 2424142 w 7467600"/>
              <a:gd name="connsiteY406" fmla="*/ 6858000 h 6858000"/>
              <a:gd name="connsiteX407" fmla="*/ 2395994 w 7467600"/>
              <a:gd name="connsiteY407" fmla="*/ 6858000 h 6858000"/>
              <a:gd name="connsiteX408" fmla="*/ 2392863 w 7467600"/>
              <a:gd name="connsiteY408" fmla="*/ 6852964 h 6858000"/>
              <a:gd name="connsiteX409" fmla="*/ 2017589 w 7467600"/>
              <a:gd name="connsiteY409" fmla="*/ 6493982 h 6858000"/>
              <a:gd name="connsiteX410" fmla="*/ 2147336 w 7467600"/>
              <a:gd name="connsiteY410" fmla="*/ 6594052 h 6858000"/>
              <a:gd name="connsiteX411" fmla="*/ 2207047 w 7467600"/>
              <a:gd name="connsiteY411" fmla="*/ 6654540 h 6858000"/>
              <a:gd name="connsiteX412" fmla="*/ 2299106 w 7467600"/>
              <a:gd name="connsiteY412" fmla="*/ 6778931 h 6858000"/>
              <a:gd name="connsiteX413" fmla="*/ 2314430 w 7467600"/>
              <a:gd name="connsiteY413" fmla="*/ 6801144 h 6858000"/>
              <a:gd name="connsiteX414" fmla="*/ 2352406 w 7467600"/>
              <a:gd name="connsiteY414" fmla="*/ 6858000 h 6858000"/>
              <a:gd name="connsiteX415" fmla="*/ 2314492 w 7467600"/>
              <a:gd name="connsiteY415" fmla="*/ 6858000 h 6858000"/>
              <a:gd name="connsiteX416" fmla="*/ 2288095 w 7467600"/>
              <a:gd name="connsiteY416" fmla="*/ 6818030 h 6858000"/>
              <a:gd name="connsiteX417" fmla="*/ 2272768 w 7467600"/>
              <a:gd name="connsiteY417" fmla="*/ 6795822 h 6858000"/>
              <a:gd name="connsiteX418" fmla="*/ 2182715 w 7467600"/>
              <a:gd name="connsiteY418" fmla="*/ 6675071 h 6858000"/>
              <a:gd name="connsiteX419" fmla="*/ 2032061 w 7467600"/>
              <a:gd name="connsiteY419" fmla="*/ 6541380 h 6858000"/>
              <a:gd name="connsiteX420" fmla="*/ 2257220 w 7467600"/>
              <a:gd name="connsiteY420" fmla="*/ 6826257 h 6858000"/>
              <a:gd name="connsiteX421" fmla="*/ 2281324 w 7467600"/>
              <a:gd name="connsiteY421" fmla="*/ 6858000 h 6858000"/>
              <a:gd name="connsiteX422" fmla="*/ 2242860 w 7467600"/>
              <a:gd name="connsiteY422" fmla="*/ 6858000 h 6858000"/>
              <a:gd name="connsiteX423" fmla="*/ 2232818 w 7467600"/>
              <a:gd name="connsiteY423" fmla="*/ 6844926 h 6858000"/>
              <a:gd name="connsiteX424" fmla="*/ 1990172 w 7467600"/>
              <a:gd name="connsiteY424" fmla="*/ 6542121 h 6858000"/>
              <a:gd name="connsiteX425" fmla="*/ 2124090 w 7467600"/>
              <a:gd name="connsiteY425" fmla="*/ 6761017 h 6858000"/>
              <a:gd name="connsiteX426" fmla="*/ 2200380 w 7467600"/>
              <a:gd name="connsiteY426" fmla="*/ 6858000 h 6858000"/>
              <a:gd name="connsiteX427" fmla="*/ 2147507 w 7467600"/>
              <a:gd name="connsiteY427" fmla="*/ 6858000 h 6858000"/>
              <a:gd name="connsiteX428" fmla="*/ 2070668 w 7467600"/>
              <a:gd name="connsiteY428" fmla="*/ 6761520 h 6858000"/>
              <a:gd name="connsiteX429" fmla="*/ 1975142 w 7467600"/>
              <a:gd name="connsiteY429" fmla="*/ 6585570 h 6858000"/>
              <a:gd name="connsiteX430" fmla="*/ 2050035 w 7467600"/>
              <a:gd name="connsiteY430" fmla="*/ 6813345 h 6858000"/>
              <a:gd name="connsiteX431" fmla="*/ 2063025 w 7467600"/>
              <a:gd name="connsiteY431" fmla="*/ 6858000 h 6858000"/>
              <a:gd name="connsiteX432" fmla="*/ 2021675 w 7467600"/>
              <a:gd name="connsiteY432" fmla="*/ 6858000 h 6858000"/>
              <a:gd name="connsiteX433" fmla="*/ 2019308 w 7467600"/>
              <a:gd name="connsiteY433" fmla="*/ 6847118 h 6858000"/>
              <a:gd name="connsiteX434" fmla="*/ 1938835 w 7467600"/>
              <a:gd name="connsiteY434" fmla="*/ 6551160 h 6858000"/>
              <a:gd name="connsiteX435" fmla="*/ 1953230 w 7467600"/>
              <a:gd name="connsiteY435" fmla="*/ 6759699 h 6858000"/>
              <a:gd name="connsiteX436" fmla="*/ 1956763 w 7467600"/>
              <a:gd name="connsiteY436" fmla="*/ 6778191 h 6858000"/>
              <a:gd name="connsiteX437" fmla="*/ 1967925 w 7467600"/>
              <a:gd name="connsiteY437" fmla="*/ 6858000 h 6858000"/>
              <a:gd name="connsiteX438" fmla="*/ 1936622 w 7467600"/>
              <a:gd name="connsiteY438" fmla="*/ 6858000 h 6858000"/>
              <a:gd name="connsiteX439" fmla="*/ 1926261 w 7467600"/>
              <a:gd name="connsiteY439" fmla="*/ 6784064 h 6858000"/>
              <a:gd name="connsiteX440" fmla="*/ 1922724 w 7467600"/>
              <a:gd name="connsiteY440" fmla="*/ 6765577 h 6858000"/>
              <a:gd name="connsiteX441" fmla="*/ 1904650 w 7467600"/>
              <a:gd name="connsiteY441" fmla="*/ 6639616 h 6858000"/>
              <a:gd name="connsiteX442" fmla="*/ 1885273 w 7467600"/>
              <a:gd name="connsiteY442" fmla="*/ 6858000 h 6858000"/>
              <a:gd name="connsiteX443" fmla="*/ 1854363 w 7467600"/>
              <a:gd name="connsiteY443" fmla="*/ 6858000 h 6858000"/>
              <a:gd name="connsiteX444" fmla="*/ 1880391 w 7467600"/>
              <a:gd name="connsiteY444" fmla="*/ 6603796 h 6858000"/>
              <a:gd name="connsiteX445" fmla="*/ 1818273 w 7467600"/>
              <a:gd name="connsiteY445" fmla="*/ 6715729 h 6858000"/>
              <a:gd name="connsiteX446" fmla="*/ 1794691 w 7467600"/>
              <a:gd name="connsiteY446" fmla="*/ 6843239 h 6858000"/>
              <a:gd name="connsiteX447" fmla="*/ 1794914 w 7467600"/>
              <a:gd name="connsiteY447" fmla="*/ 6858000 h 6858000"/>
              <a:gd name="connsiteX448" fmla="*/ 1746128 w 7467600"/>
              <a:gd name="connsiteY448" fmla="*/ 6858000 h 6858000"/>
              <a:gd name="connsiteX449" fmla="*/ 1753934 w 7467600"/>
              <a:gd name="connsiteY449" fmla="*/ 6724796 h 6858000"/>
              <a:gd name="connsiteX450" fmla="*/ 1792053 w 7467600"/>
              <a:gd name="connsiteY450" fmla="*/ 6572396 h 6858000"/>
              <a:gd name="connsiteX451" fmla="*/ 1862248 w 7467600"/>
              <a:gd name="connsiteY451" fmla="*/ 6266397 h 6858000"/>
              <a:gd name="connsiteX452" fmla="*/ 1862250 w 7467600"/>
              <a:gd name="connsiteY452" fmla="*/ 6033531 h 6858000"/>
              <a:gd name="connsiteX453" fmla="*/ 1211999 w 7467600"/>
              <a:gd name="connsiteY453" fmla="*/ 6683610 h 6858000"/>
              <a:gd name="connsiteX454" fmla="*/ 1213266 w 7467600"/>
              <a:gd name="connsiteY454" fmla="*/ 6691947 h 6858000"/>
              <a:gd name="connsiteX455" fmla="*/ 1203370 w 7467600"/>
              <a:gd name="connsiteY455" fmla="*/ 6850676 h 6858000"/>
              <a:gd name="connsiteX456" fmla="*/ 1203671 w 7467600"/>
              <a:gd name="connsiteY456" fmla="*/ 6858000 h 6858000"/>
              <a:gd name="connsiteX457" fmla="*/ 1143180 w 7467600"/>
              <a:gd name="connsiteY457" fmla="*/ 6858000 h 6858000"/>
              <a:gd name="connsiteX458" fmla="*/ 1142176 w 7467600"/>
              <a:gd name="connsiteY458" fmla="*/ 6766045 h 6858000"/>
              <a:gd name="connsiteX459" fmla="*/ 1067484 w 7467600"/>
              <a:gd name="connsiteY459" fmla="*/ 6858000 h 6858000"/>
              <a:gd name="connsiteX460" fmla="*/ 953928 w 7467600"/>
              <a:gd name="connsiteY460" fmla="*/ 6858000 h 6858000"/>
              <a:gd name="connsiteX461" fmla="*/ 959715 w 7467600"/>
              <a:gd name="connsiteY461" fmla="*/ 6850185 h 6858000"/>
              <a:gd name="connsiteX462" fmla="*/ 1483788 w 7467600"/>
              <a:gd name="connsiteY462" fmla="*/ 6259174 h 6858000"/>
              <a:gd name="connsiteX463" fmla="*/ 1100671 w 7467600"/>
              <a:gd name="connsiteY463" fmla="*/ 6252137 h 6858000"/>
              <a:gd name="connsiteX464" fmla="*/ 1090144 w 7467600"/>
              <a:gd name="connsiteY464" fmla="*/ 6256748 h 6858000"/>
              <a:gd name="connsiteX465" fmla="*/ 1095872 w 7467600"/>
              <a:gd name="connsiteY465" fmla="*/ 6271892 h 6858000"/>
              <a:gd name="connsiteX466" fmla="*/ 262785 w 7467600"/>
              <a:gd name="connsiteY466" fmla="*/ 6845450 h 6858000"/>
              <a:gd name="connsiteX467" fmla="*/ 209968 w 7467600"/>
              <a:gd name="connsiteY467" fmla="*/ 6770713 h 6858000"/>
              <a:gd name="connsiteX468" fmla="*/ 873460 w 7467600"/>
              <a:gd name="connsiteY468" fmla="*/ 6253768 h 6858000"/>
              <a:gd name="connsiteX469" fmla="*/ 192686 w 7467600"/>
              <a:gd name="connsiteY469" fmla="*/ 5849257 h 6858000"/>
              <a:gd name="connsiteX470" fmla="*/ 4696 w 7467600"/>
              <a:gd name="connsiteY470" fmla="*/ 5697668 h 6858000"/>
              <a:gd name="connsiteX471" fmla="*/ 0 w 7467600"/>
              <a:gd name="connsiteY471" fmla="*/ 5689984 h 6858000"/>
              <a:gd name="connsiteX472" fmla="*/ 0 w 7467600"/>
              <a:gd name="connsiteY472" fmla="*/ 5513472 h 6858000"/>
              <a:gd name="connsiteX473" fmla="*/ 174101 w 7467600"/>
              <a:gd name="connsiteY473" fmla="*/ 5620277 h 6858000"/>
              <a:gd name="connsiteX474" fmla="*/ 891800 w 7467600"/>
              <a:gd name="connsiteY474" fmla="*/ 6036935 h 6858000"/>
              <a:gd name="connsiteX475" fmla="*/ 1072219 w 7467600"/>
              <a:gd name="connsiteY475" fmla="*/ 6169443 h 6858000"/>
              <a:gd name="connsiteX476" fmla="*/ 1074117 w 7467600"/>
              <a:gd name="connsiteY476" fmla="*/ 6170301 h 6858000"/>
              <a:gd name="connsiteX477" fmla="*/ 1083114 w 7467600"/>
              <a:gd name="connsiteY477" fmla="*/ 6174131 h 6858000"/>
              <a:gd name="connsiteX478" fmla="*/ 1543010 w 7467600"/>
              <a:gd name="connsiteY478" fmla="*/ 6191140 h 6858000"/>
              <a:gd name="connsiteX479" fmla="*/ 1551080 w 7467600"/>
              <a:gd name="connsiteY479" fmla="*/ 6195006 h 6858000"/>
              <a:gd name="connsiteX480" fmla="*/ 2345443 w 7467600"/>
              <a:gd name="connsiteY480" fmla="*/ 5549882 h 6858000"/>
              <a:gd name="connsiteX481" fmla="*/ 1721499 w 7467600"/>
              <a:gd name="connsiteY481" fmla="*/ 5599969 h 6858000"/>
              <a:gd name="connsiteX482" fmla="*/ 767716 w 7467600"/>
              <a:gd name="connsiteY482" fmla="*/ 5472768 h 6858000"/>
              <a:gd name="connsiteX483" fmla="*/ 722147 w 7467600"/>
              <a:gd name="connsiteY483" fmla="*/ 5393091 h 6858000"/>
              <a:gd name="connsiteX484" fmla="*/ 1485552 w 7467600"/>
              <a:gd name="connsiteY484" fmla="*/ 5313202 h 6858000"/>
              <a:gd name="connsiteX485" fmla="*/ 2143004 w 7467600"/>
              <a:gd name="connsiteY485" fmla="*/ 5402420 h 6858000"/>
              <a:gd name="connsiteX486" fmla="*/ 1933391 w 7467600"/>
              <a:gd name="connsiteY486" fmla="*/ 5156971 h 6858000"/>
              <a:gd name="connsiteX487" fmla="*/ 1827118 w 7467600"/>
              <a:gd name="connsiteY487" fmla="*/ 4968410 h 6858000"/>
              <a:gd name="connsiteX488" fmla="*/ 1837349 w 7467600"/>
              <a:gd name="connsiteY488" fmla="*/ 4956357 h 6858000"/>
              <a:gd name="connsiteX489" fmla="*/ 2162835 w 7467600"/>
              <a:gd name="connsiteY489" fmla="*/ 5187853 h 6858000"/>
              <a:gd name="connsiteX490" fmla="*/ 2257167 w 7467600"/>
              <a:gd name="connsiteY490" fmla="*/ 5462123 h 6858000"/>
              <a:gd name="connsiteX491" fmla="*/ 2261598 w 7467600"/>
              <a:gd name="connsiteY491" fmla="*/ 5467998 h 6858000"/>
              <a:gd name="connsiteX492" fmla="*/ 2437177 w 7467600"/>
              <a:gd name="connsiteY492" fmla="*/ 5479608 h 6858000"/>
              <a:gd name="connsiteX493" fmla="*/ 2445247 w 7467600"/>
              <a:gd name="connsiteY493" fmla="*/ 5483476 h 6858000"/>
              <a:gd name="connsiteX494" fmla="*/ 2743626 w 7467600"/>
              <a:gd name="connsiteY494" fmla="*/ 5304819 h 6858000"/>
              <a:gd name="connsiteX495" fmla="*/ 3048102 w 7467600"/>
              <a:gd name="connsiteY495" fmla="*/ 5150595 h 6858000"/>
              <a:gd name="connsiteX496" fmla="*/ 1799414 w 7467600"/>
              <a:gd name="connsiteY496" fmla="*/ 4694732 h 6858000"/>
              <a:gd name="connsiteX497" fmla="*/ 1771735 w 7467600"/>
              <a:gd name="connsiteY497" fmla="*/ 4619929 h 6858000"/>
              <a:gd name="connsiteX498" fmla="*/ 3104273 w 7467600"/>
              <a:gd name="connsiteY498" fmla="*/ 5076159 h 6858000"/>
              <a:gd name="connsiteX499" fmla="*/ 3113245 w 7467600"/>
              <a:gd name="connsiteY499" fmla="*/ 5090705 h 6858000"/>
              <a:gd name="connsiteX500" fmla="*/ 3126294 w 7467600"/>
              <a:gd name="connsiteY500" fmla="*/ 5114400 h 6858000"/>
              <a:gd name="connsiteX501" fmla="*/ 3937433 w 7467600"/>
              <a:gd name="connsiteY501" fmla="*/ 4830473 h 6858000"/>
              <a:gd name="connsiteX502" fmla="*/ 3590475 w 7467600"/>
              <a:gd name="connsiteY502" fmla="*/ 4597974 h 6858000"/>
              <a:gd name="connsiteX503" fmla="*/ 3100264 w 7467600"/>
              <a:gd name="connsiteY503" fmla="*/ 4579845 h 6858000"/>
              <a:gd name="connsiteX504" fmla="*/ 2183576 w 7467600"/>
              <a:gd name="connsiteY504" fmla="*/ 4227150 h 6858000"/>
              <a:gd name="connsiteX505" fmla="*/ 2151029 w 7467600"/>
              <a:gd name="connsiteY505" fmla="*/ 4146947 h 6858000"/>
              <a:gd name="connsiteX506" fmla="*/ 3563434 w 7467600"/>
              <a:gd name="connsiteY506" fmla="*/ 4469115 h 6858000"/>
              <a:gd name="connsiteX507" fmla="*/ 3177952 w 7467600"/>
              <a:gd name="connsiteY507" fmla="*/ 3657386 h 6858000"/>
              <a:gd name="connsiteX508" fmla="*/ 3189263 w 7467600"/>
              <a:gd name="connsiteY508" fmla="*/ 3625726 h 6858000"/>
              <a:gd name="connsiteX509" fmla="*/ 3560912 w 7467600"/>
              <a:gd name="connsiteY509" fmla="*/ 4079863 h 6858000"/>
              <a:gd name="connsiteX510" fmla="*/ 3626636 w 7467600"/>
              <a:gd name="connsiteY510" fmla="*/ 4512230 h 6858000"/>
              <a:gd name="connsiteX511" fmla="*/ 3653088 w 7467600"/>
              <a:gd name="connsiteY511" fmla="*/ 4521417 h 6858000"/>
              <a:gd name="connsiteX512" fmla="*/ 3988128 w 7467600"/>
              <a:gd name="connsiteY512" fmla="*/ 4817267 h 6858000"/>
              <a:gd name="connsiteX513" fmla="*/ 4830582 w 7467600"/>
              <a:gd name="connsiteY513" fmla="*/ 4676000 h 6858000"/>
              <a:gd name="connsiteX514" fmla="*/ 4830100 w 7467600"/>
              <a:gd name="connsiteY514" fmla="*/ 4675554 h 6858000"/>
              <a:gd name="connsiteX515" fmla="*/ 4036318 w 7467600"/>
              <a:gd name="connsiteY515" fmla="*/ 4147013 h 6858000"/>
              <a:gd name="connsiteX516" fmla="*/ 3432098 w 7467600"/>
              <a:gd name="connsiteY516" fmla="*/ 3537312 h 6858000"/>
              <a:gd name="connsiteX517" fmla="*/ 3446761 w 7467600"/>
              <a:gd name="connsiteY517" fmla="*/ 3461278 h 6858000"/>
              <a:gd name="connsiteX518" fmla="*/ 4419733 w 7467600"/>
              <a:gd name="connsiteY518" fmla="*/ 3963555 h 6858000"/>
              <a:gd name="connsiteX519" fmla="*/ 4781371 w 7467600"/>
              <a:gd name="connsiteY519" fmla="*/ 4458604 h 6858000"/>
              <a:gd name="connsiteX520" fmla="*/ 4780440 w 7467600"/>
              <a:gd name="connsiteY520" fmla="*/ 4470290 h 6858000"/>
              <a:gd name="connsiteX521" fmla="*/ 4898954 w 7467600"/>
              <a:gd name="connsiteY521" fmla="*/ 4662092 h 6858000"/>
              <a:gd name="connsiteX522" fmla="*/ 4900699 w 7467600"/>
              <a:gd name="connsiteY522" fmla="*/ 4670867 h 6858000"/>
              <a:gd name="connsiteX523" fmla="*/ 5714511 w 7467600"/>
              <a:gd name="connsiteY523" fmla="*/ 4663483 h 6858000"/>
              <a:gd name="connsiteX524" fmla="*/ 5464793 w 7467600"/>
              <a:gd name="connsiteY524" fmla="*/ 4393556 h 6858000"/>
              <a:gd name="connsiteX525" fmla="*/ 5461897 w 7467600"/>
              <a:gd name="connsiteY525" fmla="*/ 4390879 h 6858000"/>
              <a:gd name="connsiteX526" fmla="*/ 4294126 w 7467600"/>
              <a:gd name="connsiteY526" fmla="*/ 3303048 h 6858000"/>
              <a:gd name="connsiteX527" fmla="*/ 4305321 w 7467600"/>
              <a:gd name="connsiteY527" fmla="*/ 3256953 h 6858000"/>
              <a:gd name="connsiteX528" fmla="*/ 4949299 w 7467600"/>
              <a:gd name="connsiteY528" fmla="*/ 3766336 h 6858000"/>
              <a:gd name="connsiteX529" fmla="*/ 5291452 w 7467600"/>
              <a:gd name="connsiteY529" fmla="*/ 4076801 h 6858000"/>
              <a:gd name="connsiteX530" fmla="*/ 5434998 w 7467600"/>
              <a:gd name="connsiteY530" fmla="*/ 4254100 h 6858000"/>
              <a:gd name="connsiteX531" fmla="*/ 5351015 w 7467600"/>
              <a:gd name="connsiteY531" fmla="*/ 3760989 h 6858000"/>
              <a:gd name="connsiteX532" fmla="*/ 5413780 w 7467600"/>
              <a:gd name="connsiteY532" fmla="*/ 2966265 h 6858000"/>
              <a:gd name="connsiteX533" fmla="*/ 5425627 w 7467600"/>
              <a:gd name="connsiteY533" fmla="*/ 2954192 h 6858000"/>
              <a:gd name="connsiteX534" fmla="*/ 6604735 w 7467600"/>
              <a:gd name="connsiteY534" fmla="*/ 2041381 h 6858000"/>
              <a:gd name="connsiteX535" fmla="*/ 7204487 w 7467600"/>
              <a:gd name="connsiteY535" fmla="*/ 2742112 h 6858000"/>
              <a:gd name="connsiteX536" fmla="*/ 7131592 w 7467600"/>
              <a:gd name="connsiteY536" fmla="*/ 2672096 h 6858000"/>
              <a:gd name="connsiteX537" fmla="*/ 6996344 w 7467600"/>
              <a:gd name="connsiteY537" fmla="*/ 2518310 h 6858000"/>
              <a:gd name="connsiteX538" fmla="*/ 6735495 w 7467600"/>
              <a:gd name="connsiteY538" fmla="*/ 2196890 h 6858000"/>
              <a:gd name="connsiteX539" fmla="*/ 6721901 w 7467600"/>
              <a:gd name="connsiteY539" fmla="*/ 2179274 h 6858000"/>
              <a:gd name="connsiteX540" fmla="*/ 6604735 w 7467600"/>
              <a:gd name="connsiteY540" fmla="*/ 2041381 h 6858000"/>
              <a:gd name="connsiteX541" fmla="*/ 6591670 w 7467600"/>
              <a:gd name="connsiteY541" fmla="*/ 1988277 h 6858000"/>
              <a:gd name="connsiteX542" fmla="*/ 6747349 w 7467600"/>
              <a:gd name="connsiteY542" fmla="*/ 2160069 h 6858000"/>
              <a:gd name="connsiteX543" fmla="*/ 6760943 w 7467600"/>
              <a:gd name="connsiteY543" fmla="*/ 2177686 h 6858000"/>
              <a:gd name="connsiteX544" fmla="*/ 7021065 w 7467600"/>
              <a:gd name="connsiteY544" fmla="*/ 2498102 h 6858000"/>
              <a:gd name="connsiteX545" fmla="*/ 7155223 w 7467600"/>
              <a:gd name="connsiteY545" fmla="*/ 2650386 h 6858000"/>
              <a:gd name="connsiteX546" fmla="*/ 7203167 w 7467600"/>
              <a:gd name="connsiteY546" fmla="*/ 2697288 h 6858000"/>
              <a:gd name="connsiteX547" fmla="*/ 6937703 w 7467600"/>
              <a:gd name="connsiteY547" fmla="*/ 2321981 h 6858000"/>
              <a:gd name="connsiteX548" fmla="*/ 6591670 w 7467600"/>
              <a:gd name="connsiteY548" fmla="*/ 1988277 h 6858000"/>
              <a:gd name="connsiteX549" fmla="*/ 5798671 w 7467600"/>
              <a:gd name="connsiteY549" fmla="*/ 1981601 h 6858000"/>
              <a:gd name="connsiteX550" fmla="*/ 5754709 w 7467600"/>
              <a:gd name="connsiteY550" fmla="*/ 2071454 h 6858000"/>
              <a:gd name="connsiteX551" fmla="*/ 5763044 w 7467600"/>
              <a:gd name="connsiteY551" fmla="*/ 2842206 h 6858000"/>
              <a:gd name="connsiteX552" fmla="*/ 5764974 w 7467600"/>
              <a:gd name="connsiteY552" fmla="*/ 2799609 h 6858000"/>
              <a:gd name="connsiteX553" fmla="*/ 5767665 w 7467600"/>
              <a:gd name="connsiteY553" fmla="*/ 2666409 h 6858000"/>
              <a:gd name="connsiteX554" fmla="*/ 5763055 w 7467600"/>
              <a:gd name="connsiteY554" fmla="*/ 2579705 h 6858000"/>
              <a:gd name="connsiteX555" fmla="*/ 5758079 w 7467600"/>
              <a:gd name="connsiteY555" fmla="*/ 2492508 h 6858000"/>
              <a:gd name="connsiteX556" fmla="*/ 5779325 w 7467600"/>
              <a:gd name="connsiteY556" fmla="*/ 2197069 h 6858000"/>
              <a:gd name="connsiteX557" fmla="*/ 5798671 w 7467600"/>
              <a:gd name="connsiteY557" fmla="*/ 1981601 h 6858000"/>
              <a:gd name="connsiteX558" fmla="*/ 5829202 w 7467600"/>
              <a:gd name="connsiteY558" fmla="*/ 1971679 h 6858000"/>
              <a:gd name="connsiteX559" fmla="*/ 5809558 w 7467600"/>
              <a:gd name="connsiteY559" fmla="*/ 2198043 h 6858000"/>
              <a:gd name="connsiteX560" fmla="*/ 5788653 w 7467600"/>
              <a:gd name="connsiteY560" fmla="*/ 2489430 h 6858000"/>
              <a:gd name="connsiteX561" fmla="*/ 5793439 w 7467600"/>
              <a:gd name="connsiteY561" fmla="*/ 2575235 h 6858000"/>
              <a:gd name="connsiteX562" fmla="*/ 5796837 w 7467600"/>
              <a:gd name="connsiteY562" fmla="*/ 2637633 h 6858000"/>
              <a:gd name="connsiteX563" fmla="*/ 5818614 w 7467600"/>
              <a:gd name="connsiteY563" fmla="*/ 2473055 h 6858000"/>
              <a:gd name="connsiteX564" fmla="*/ 5829202 w 7467600"/>
              <a:gd name="connsiteY564" fmla="*/ 1971679 h 6858000"/>
              <a:gd name="connsiteX565" fmla="*/ 5911389 w 7467600"/>
              <a:gd name="connsiteY565" fmla="*/ 1898371 h 6858000"/>
              <a:gd name="connsiteX566" fmla="*/ 6237627 w 7467600"/>
              <a:gd name="connsiteY566" fmla="*/ 2231921 h 6858000"/>
              <a:gd name="connsiteX567" fmla="*/ 5911389 w 7467600"/>
              <a:gd name="connsiteY567" fmla="*/ 1898371 h 6858000"/>
              <a:gd name="connsiteX568" fmla="*/ 6944437 w 7467600"/>
              <a:gd name="connsiteY568" fmla="*/ 1575402 h 6858000"/>
              <a:gd name="connsiteX569" fmla="*/ 6304730 w 7467600"/>
              <a:gd name="connsiteY569" fmla="*/ 1766654 h 6858000"/>
              <a:gd name="connsiteX570" fmla="*/ 6944437 w 7467600"/>
              <a:gd name="connsiteY570" fmla="*/ 1575402 h 6858000"/>
              <a:gd name="connsiteX571" fmla="*/ 7019523 w 7467600"/>
              <a:gd name="connsiteY571" fmla="*/ 1519450 h 6858000"/>
              <a:gd name="connsiteX572" fmla="*/ 6298091 w 7467600"/>
              <a:gd name="connsiteY572" fmla="*/ 1737122 h 6858000"/>
              <a:gd name="connsiteX573" fmla="*/ 7019523 w 7467600"/>
              <a:gd name="connsiteY573" fmla="*/ 1519450 h 6858000"/>
              <a:gd name="connsiteX574" fmla="*/ 2399523 w 7467600"/>
              <a:gd name="connsiteY574" fmla="*/ 1428234 h 6858000"/>
              <a:gd name="connsiteX575" fmla="*/ 2224982 w 7467600"/>
              <a:gd name="connsiteY575" fmla="*/ 1826201 h 6858000"/>
              <a:gd name="connsiteX576" fmla="*/ 2096099 w 7467600"/>
              <a:gd name="connsiteY576" fmla="*/ 2345900 h 6858000"/>
              <a:gd name="connsiteX577" fmla="*/ 2283317 w 7467600"/>
              <a:gd name="connsiteY577" fmla="*/ 1796925 h 6858000"/>
              <a:gd name="connsiteX578" fmla="*/ 2399523 w 7467600"/>
              <a:gd name="connsiteY578" fmla="*/ 1428234 h 6858000"/>
              <a:gd name="connsiteX579" fmla="*/ 2448558 w 7467600"/>
              <a:gd name="connsiteY579" fmla="*/ 1373435 h 6858000"/>
              <a:gd name="connsiteX580" fmla="*/ 2312521 w 7467600"/>
              <a:gd name="connsiteY580" fmla="*/ 1806140 h 6858000"/>
              <a:gd name="connsiteX581" fmla="*/ 2127533 w 7467600"/>
              <a:gd name="connsiteY581" fmla="*/ 2348380 h 6858000"/>
              <a:gd name="connsiteX582" fmla="*/ 2358080 w 7467600"/>
              <a:gd name="connsiteY582" fmla="*/ 1866134 h 6858000"/>
              <a:gd name="connsiteX583" fmla="*/ 2407436 w 7467600"/>
              <a:gd name="connsiteY583" fmla="*/ 1651070 h 6858000"/>
              <a:gd name="connsiteX584" fmla="*/ 2448558 w 7467600"/>
              <a:gd name="connsiteY584" fmla="*/ 1373435 h 6858000"/>
              <a:gd name="connsiteX585" fmla="*/ 278707 w 7467600"/>
              <a:gd name="connsiteY585" fmla="*/ 1352270 h 6858000"/>
              <a:gd name="connsiteX586" fmla="*/ 321570 w 7467600"/>
              <a:gd name="connsiteY586" fmla="*/ 1861610 h 6858000"/>
              <a:gd name="connsiteX587" fmla="*/ 294281 w 7467600"/>
              <a:gd name="connsiteY587" fmla="*/ 1440658 h 6858000"/>
              <a:gd name="connsiteX588" fmla="*/ 278707 w 7467600"/>
              <a:gd name="connsiteY588" fmla="*/ 1352270 h 6858000"/>
              <a:gd name="connsiteX589" fmla="*/ 1423821 w 7467600"/>
              <a:gd name="connsiteY589" fmla="*/ 1351958 h 6858000"/>
              <a:gd name="connsiteX590" fmla="*/ 1638521 w 7467600"/>
              <a:gd name="connsiteY590" fmla="*/ 1908470 h 6858000"/>
              <a:gd name="connsiteX591" fmla="*/ 1754199 w 7467600"/>
              <a:gd name="connsiteY591" fmla="*/ 2149284 h 6858000"/>
              <a:gd name="connsiteX592" fmla="*/ 1908359 w 7467600"/>
              <a:gd name="connsiteY592" fmla="*/ 2364988 h 6858000"/>
              <a:gd name="connsiteX593" fmla="*/ 1647661 w 7467600"/>
              <a:gd name="connsiteY593" fmla="*/ 1825945 h 6858000"/>
              <a:gd name="connsiteX594" fmla="*/ 1423821 w 7467600"/>
              <a:gd name="connsiteY594" fmla="*/ 1351958 h 6858000"/>
              <a:gd name="connsiteX595" fmla="*/ 1431890 w 7467600"/>
              <a:gd name="connsiteY595" fmla="*/ 1306475 h 6858000"/>
              <a:gd name="connsiteX596" fmla="*/ 1507597 w 7467600"/>
              <a:gd name="connsiteY596" fmla="*/ 1446132 h 6858000"/>
              <a:gd name="connsiteX597" fmla="*/ 1674586 w 7467600"/>
              <a:gd name="connsiteY597" fmla="*/ 1813832 h 6858000"/>
              <a:gd name="connsiteX598" fmla="*/ 1815950 w 7467600"/>
              <a:gd name="connsiteY598" fmla="*/ 2128564 h 6858000"/>
              <a:gd name="connsiteX599" fmla="*/ 1984242 w 7467600"/>
              <a:gd name="connsiteY599" fmla="*/ 2430829 h 6858000"/>
              <a:gd name="connsiteX600" fmla="*/ 2014023 w 7467600"/>
              <a:gd name="connsiteY600" fmla="*/ 2450995 h 6858000"/>
              <a:gd name="connsiteX601" fmla="*/ 1747337 w 7467600"/>
              <a:gd name="connsiteY601" fmla="*/ 1855264 h 6858000"/>
              <a:gd name="connsiteX602" fmla="*/ 1533749 w 7467600"/>
              <a:gd name="connsiteY602" fmla="*/ 1478656 h 6858000"/>
              <a:gd name="connsiteX603" fmla="*/ 1431890 w 7467600"/>
              <a:gd name="connsiteY603" fmla="*/ 1306475 h 6858000"/>
              <a:gd name="connsiteX604" fmla="*/ 5052692 w 7467600"/>
              <a:gd name="connsiteY604" fmla="*/ 1292994 h 6858000"/>
              <a:gd name="connsiteX605" fmla="*/ 5200661 w 7467600"/>
              <a:gd name="connsiteY605" fmla="*/ 1635186 h 6858000"/>
              <a:gd name="connsiteX606" fmla="*/ 5297138 w 7467600"/>
              <a:gd name="connsiteY606" fmla="*/ 1906351 h 6858000"/>
              <a:gd name="connsiteX607" fmla="*/ 5052692 w 7467600"/>
              <a:gd name="connsiteY607" fmla="*/ 1292994 h 6858000"/>
              <a:gd name="connsiteX608" fmla="*/ 5009948 w 7467600"/>
              <a:gd name="connsiteY608" fmla="*/ 1273619 h 6858000"/>
              <a:gd name="connsiteX609" fmla="*/ 5121777 w 7467600"/>
              <a:gd name="connsiteY609" fmla="*/ 1654213 h 6858000"/>
              <a:gd name="connsiteX610" fmla="*/ 5293545 w 7467600"/>
              <a:gd name="connsiteY610" fmla="*/ 2072247 h 6858000"/>
              <a:gd name="connsiteX611" fmla="*/ 5294042 w 7467600"/>
              <a:gd name="connsiteY611" fmla="*/ 2065019 h 6858000"/>
              <a:gd name="connsiteX612" fmla="*/ 5171936 w 7467600"/>
              <a:gd name="connsiteY612" fmla="*/ 1647613 h 6858000"/>
              <a:gd name="connsiteX613" fmla="*/ 5009948 w 7467600"/>
              <a:gd name="connsiteY613" fmla="*/ 1273619 h 6858000"/>
              <a:gd name="connsiteX614" fmla="*/ 655236 w 7467600"/>
              <a:gd name="connsiteY614" fmla="*/ 1268632 h 6858000"/>
              <a:gd name="connsiteX615" fmla="*/ 839521 w 7467600"/>
              <a:gd name="connsiteY615" fmla="*/ 1685315 h 6858000"/>
              <a:gd name="connsiteX616" fmla="*/ 1109416 w 7467600"/>
              <a:gd name="connsiteY616" fmla="*/ 2061663 h 6858000"/>
              <a:gd name="connsiteX617" fmla="*/ 1298300 w 7467600"/>
              <a:gd name="connsiteY617" fmla="*/ 2247742 h 6858000"/>
              <a:gd name="connsiteX618" fmla="*/ 1125871 w 7467600"/>
              <a:gd name="connsiteY618" fmla="*/ 1989513 h 6858000"/>
              <a:gd name="connsiteX619" fmla="*/ 981574 w 7467600"/>
              <a:gd name="connsiteY619" fmla="*/ 1783157 h 6858000"/>
              <a:gd name="connsiteX620" fmla="*/ 922198 w 7467600"/>
              <a:gd name="connsiteY620" fmla="*/ 1677437 h 6858000"/>
              <a:gd name="connsiteX621" fmla="*/ 869293 w 7467600"/>
              <a:gd name="connsiteY621" fmla="*/ 1583214 h 6858000"/>
              <a:gd name="connsiteX622" fmla="*/ 751431 w 7467600"/>
              <a:gd name="connsiteY622" fmla="*/ 1405731 h 6858000"/>
              <a:gd name="connsiteX623" fmla="*/ 655236 w 7467600"/>
              <a:gd name="connsiteY623" fmla="*/ 1268632 h 6858000"/>
              <a:gd name="connsiteX624" fmla="*/ 6516292 w 7467600"/>
              <a:gd name="connsiteY624" fmla="*/ 1263064 h 6858000"/>
              <a:gd name="connsiteX625" fmla="*/ 5736320 w 7467600"/>
              <a:gd name="connsiteY625" fmla="*/ 1501803 h 6858000"/>
              <a:gd name="connsiteX626" fmla="*/ 6516292 w 7467600"/>
              <a:gd name="connsiteY626" fmla="*/ 1263064 h 6858000"/>
              <a:gd name="connsiteX627" fmla="*/ 291466 w 7467600"/>
              <a:gd name="connsiteY627" fmla="*/ 1250369 h 6858000"/>
              <a:gd name="connsiteX628" fmla="*/ 323180 w 7467600"/>
              <a:gd name="connsiteY628" fmla="*/ 1435283 h 6858000"/>
              <a:gd name="connsiteX629" fmla="*/ 349381 w 7467600"/>
              <a:gd name="connsiteY629" fmla="*/ 1875041 h 6858000"/>
              <a:gd name="connsiteX630" fmla="*/ 374363 w 7467600"/>
              <a:gd name="connsiteY630" fmla="*/ 1506494 h 6858000"/>
              <a:gd name="connsiteX631" fmla="*/ 302168 w 7467600"/>
              <a:gd name="connsiteY631" fmla="*/ 1274495 h 6858000"/>
              <a:gd name="connsiteX632" fmla="*/ 291466 w 7467600"/>
              <a:gd name="connsiteY632" fmla="*/ 1250369 h 6858000"/>
              <a:gd name="connsiteX633" fmla="*/ 678222 w 7467600"/>
              <a:gd name="connsiteY633" fmla="*/ 1248670 h 6858000"/>
              <a:gd name="connsiteX634" fmla="*/ 775536 w 7467600"/>
              <a:gd name="connsiteY634" fmla="*/ 1388015 h 6858000"/>
              <a:gd name="connsiteX635" fmla="*/ 894529 w 7467600"/>
              <a:gd name="connsiteY635" fmla="*/ 1567739 h 6858000"/>
              <a:gd name="connsiteX636" fmla="*/ 948000 w 7467600"/>
              <a:gd name="connsiteY636" fmla="*/ 1663088 h 6858000"/>
              <a:gd name="connsiteX637" fmla="*/ 1006812 w 7467600"/>
              <a:gd name="connsiteY637" fmla="*/ 1767683 h 6858000"/>
              <a:gd name="connsiteX638" fmla="*/ 1149133 w 7467600"/>
              <a:gd name="connsiteY638" fmla="*/ 1971513 h 6858000"/>
              <a:gd name="connsiteX639" fmla="*/ 1333952 w 7467600"/>
              <a:gd name="connsiteY639" fmla="*/ 2251620 h 6858000"/>
              <a:gd name="connsiteX640" fmla="*/ 1337329 w 7467600"/>
              <a:gd name="connsiteY640" fmla="*/ 2258350 h 6858000"/>
              <a:gd name="connsiteX641" fmla="*/ 1014726 w 7467600"/>
              <a:gd name="connsiteY641" fmla="*/ 1615556 h 6858000"/>
              <a:gd name="connsiteX642" fmla="*/ 678222 w 7467600"/>
              <a:gd name="connsiteY642" fmla="*/ 1248670 h 6858000"/>
              <a:gd name="connsiteX643" fmla="*/ 6691602 w 7467600"/>
              <a:gd name="connsiteY643" fmla="*/ 1140573 h 6858000"/>
              <a:gd name="connsiteX644" fmla="*/ 6571100 w 7467600"/>
              <a:gd name="connsiteY644" fmla="*/ 1183662 h 6858000"/>
              <a:gd name="connsiteX645" fmla="*/ 6241687 w 7467600"/>
              <a:gd name="connsiteY645" fmla="*/ 1257600 h 6858000"/>
              <a:gd name="connsiteX646" fmla="*/ 5693009 w 7467600"/>
              <a:gd name="connsiteY646" fmla="*/ 1478256 h 6858000"/>
              <a:gd name="connsiteX647" fmla="*/ 6548420 w 7467600"/>
              <a:gd name="connsiteY647" fmla="*/ 1214599 h 6858000"/>
              <a:gd name="connsiteX648" fmla="*/ 6605473 w 7467600"/>
              <a:gd name="connsiteY648" fmla="*/ 1184686 h 6858000"/>
              <a:gd name="connsiteX649" fmla="*/ 6691602 w 7467600"/>
              <a:gd name="connsiteY649" fmla="*/ 1140573 h 6858000"/>
              <a:gd name="connsiteX650" fmla="*/ 4002475 w 7467600"/>
              <a:gd name="connsiteY650" fmla="*/ 1037802 h 6858000"/>
              <a:gd name="connsiteX651" fmla="*/ 4000324 w 7467600"/>
              <a:gd name="connsiteY651" fmla="*/ 1039362 h 6858000"/>
              <a:gd name="connsiteX652" fmla="*/ 4002862 w 7467600"/>
              <a:gd name="connsiteY652" fmla="*/ 1042866 h 6858000"/>
              <a:gd name="connsiteX653" fmla="*/ 4002475 w 7467600"/>
              <a:gd name="connsiteY653" fmla="*/ 1037802 h 6858000"/>
              <a:gd name="connsiteX654" fmla="*/ 506322 w 7467600"/>
              <a:gd name="connsiteY654" fmla="*/ 1020997 h 6858000"/>
              <a:gd name="connsiteX655" fmla="*/ 533068 w 7467600"/>
              <a:gd name="connsiteY655" fmla="*/ 1029409 h 6858000"/>
              <a:gd name="connsiteX656" fmla="*/ 1232525 w 7467600"/>
              <a:gd name="connsiteY656" fmla="*/ 1804675 h 6858000"/>
              <a:gd name="connsiteX657" fmla="*/ 1388858 w 7467600"/>
              <a:gd name="connsiteY657" fmla="*/ 2368011 h 6858000"/>
              <a:gd name="connsiteX658" fmla="*/ 1384098 w 7467600"/>
              <a:gd name="connsiteY658" fmla="*/ 2378125 h 6858000"/>
              <a:gd name="connsiteX659" fmla="*/ 1425393 w 7467600"/>
              <a:gd name="connsiteY659" fmla="*/ 2589124 h 6858000"/>
              <a:gd name="connsiteX660" fmla="*/ 1424001 w 7467600"/>
              <a:gd name="connsiteY660" fmla="*/ 2597541 h 6858000"/>
              <a:gd name="connsiteX661" fmla="*/ 2152729 w 7467600"/>
              <a:gd name="connsiteY661" fmla="*/ 2864487 h 6858000"/>
              <a:gd name="connsiteX662" fmla="*/ 2020609 w 7467600"/>
              <a:gd name="connsiteY662" fmla="*/ 2539671 h 6858000"/>
              <a:gd name="connsiteX663" fmla="*/ 2018920 w 7467600"/>
              <a:gd name="connsiteY663" fmla="*/ 2536309 h 6858000"/>
              <a:gd name="connsiteX664" fmla="*/ 1342441 w 7467600"/>
              <a:gd name="connsiteY664" fmla="*/ 1173017 h 6858000"/>
              <a:gd name="connsiteX665" fmla="*/ 1367925 w 7467600"/>
              <a:gd name="connsiteY665" fmla="*/ 1135648 h 6858000"/>
              <a:gd name="connsiteX666" fmla="*/ 1771401 w 7467600"/>
              <a:gd name="connsiteY666" fmla="*/ 1806673 h 6858000"/>
              <a:gd name="connsiteX667" fmla="*/ 1972385 w 7467600"/>
              <a:gd name="connsiteY667" fmla="*/ 2198735 h 6858000"/>
              <a:gd name="connsiteX668" fmla="*/ 2040892 w 7467600"/>
              <a:gd name="connsiteY668" fmla="*/ 2405205 h 6858000"/>
              <a:gd name="connsiteX669" fmla="*/ 2131689 w 7467600"/>
              <a:gd name="connsiteY669" fmla="*/ 1936926 h 6858000"/>
              <a:gd name="connsiteX670" fmla="*/ 2454820 w 7467600"/>
              <a:gd name="connsiteY670" fmla="*/ 1248808 h 6858000"/>
              <a:gd name="connsiteX671" fmla="*/ 2492512 w 7467600"/>
              <a:gd name="connsiteY671" fmla="*/ 1302920 h 6858000"/>
              <a:gd name="connsiteX672" fmla="*/ 2081216 w 7467600"/>
              <a:gd name="connsiteY672" fmla="*/ 2527513 h 6858000"/>
              <a:gd name="connsiteX673" fmla="*/ 2081211 w 7467600"/>
              <a:gd name="connsiteY673" fmla="*/ 2528916 h 6858000"/>
              <a:gd name="connsiteX674" fmla="*/ 2199067 w 7467600"/>
              <a:gd name="connsiteY674" fmla="*/ 2884061 h 6858000"/>
              <a:gd name="connsiteX675" fmla="*/ 3192586 w 7467600"/>
              <a:gd name="connsiteY675" fmla="*/ 3411496 h 6858000"/>
              <a:gd name="connsiteX676" fmla="*/ 3182620 w 7467600"/>
              <a:gd name="connsiteY676" fmla="*/ 3483279 h 6858000"/>
              <a:gd name="connsiteX677" fmla="*/ 2435119 w 7467600"/>
              <a:gd name="connsiteY677" fmla="*/ 3080173 h 6858000"/>
              <a:gd name="connsiteX678" fmla="*/ 2410152 w 7467600"/>
              <a:gd name="connsiteY678" fmla="*/ 3063751 h 6858000"/>
              <a:gd name="connsiteX679" fmla="*/ 2408099 w 7467600"/>
              <a:gd name="connsiteY679" fmla="*/ 3064403 h 6858000"/>
              <a:gd name="connsiteX680" fmla="*/ 2407218 w 7467600"/>
              <a:gd name="connsiteY680" fmla="*/ 3070324 h 6858000"/>
              <a:gd name="connsiteX681" fmla="*/ 2380138 w 7467600"/>
              <a:gd name="connsiteY681" fmla="*/ 3099341 h 6858000"/>
              <a:gd name="connsiteX682" fmla="*/ 1765923 w 7467600"/>
              <a:gd name="connsiteY682" fmla="*/ 3581043 h 6858000"/>
              <a:gd name="connsiteX683" fmla="*/ 1702258 w 7467600"/>
              <a:gd name="connsiteY683" fmla="*/ 3612286 h 6858000"/>
              <a:gd name="connsiteX684" fmla="*/ 1538370 w 7467600"/>
              <a:gd name="connsiteY684" fmla="*/ 3811804 h 6858000"/>
              <a:gd name="connsiteX685" fmla="*/ 542867 w 7467600"/>
              <a:gd name="connsiteY685" fmla="*/ 4944092 h 6858000"/>
              <a:gd name="connsiteX686" fmla="*/ 515800 w 7467600"/>
              <a:gd name="connsiteY686" fmla="*/ 4862180 h 6858000"/>
              <a:gd name="connsiteX687" fmla="*/ 909145 w 7467600"/>
              <a:gd name="connsiteY687" fmla="*/ 4199225 h 6858000"/>
              <a:gd name="connsiteX688" fmla="*/ 1214067 w 7467600"/>
              <a:gd name="connsiteY688" fmla="*/ 3908561 h 6858000"/>
              <a:gd name="connsiteX689" fmla="*/ 640967 w 7467600"/>
              <a:gd name="connsiteY689" fmla="*/ 4105601 h 6858000"/>
              <a:gd name="connsiteX690" fmla="*/ 112563 w 7467600"/>
              <a:gd name="connsiteY690" fmla="*/ 4396952 h 6858000"/>
              <a:gd name="connsiteX691" fmla="*/ 0 w 7467600"/>
              <a:gd name="connsiteY691" fmla="*/ 4466006 h 6858000"/>
              <a:gd name="connsiteX692" fmla="*/ 0 w 7467600"/>
              <a:gd name="connsiteY692" fmla="*/ 4233763 h 6858000"/>
              <a:gd name="connsiteX693" fmla="*/ 36881 w 7467600"/>
              <a:gd name="connsiteY693" fmla="*/ 4200118 h 6858000"/>
              <a:gd name="connsiteX694" fmla="*/ 910534 w 7467600"/>
              <a:gd name="connsiteY694" fmla="*/ 3629753 h 6858000"/>
              <a:gd name="connsiteX695" fmla="*/ 1578717 w 7467600"/>
              <a:gd name="connsiteY695" fmla="*/ 3575982 h 6858000"/>
              <a:gd name="connsiteX696" fmla="*/ 2338780 w 7467600"/>
              <a:gd name="connsiteY696" fmla="*/ 3033725 h 6858000"/>
              <a:gd name="connsiteX697" fmla="*/ 1807991 w 7467600"/>
              <a:gd name="connsiteY697" fmla="*/ 2807184 h 6858000"/>
              <a:gd name="connsiteX698" fmla="*/ 1416358 w 7467600"/>
              <a:gd name="connsiteY698" fmla="*/ 3112571 h 6858000"/>
              <a:gd name="connsiteX699" fmla="*/ 939066 w 7467600"/>
              <a:gd name="connsiteY699" fmla="*/ 3378798 h 6858000"/>
              <a:gd name="connsiteX700" fmla="*/ 115099 w 7467600"/>
              <a:gd name="connsiteY700" fmla="*/ 3607650 h 6858000"/>
              <a:gd name="connsiteX701" fmla="*/ 97284 w 7467600"/>
              <a:gd name="connsiteY701" fmla="*/ 3520393 h 6858000"/>
              <a:gd name="connsiteX702" fmla="*/ 922050 w 7467600"/>
              <a:gd name="connsiteY702" fmla="*/ 3074867 h 6858000"/>
              <a:gd name="connsiteX703" fmla="*/ 1405265 w 7467600"/>
              <a:gd name="connsiteY703" fmla="*/ 3016319 h 6858000"/>
              <a:gd name="connsiteX704" fmla="*/ 1407512 w 7467600"/>
              <a:gd name="connsiteY704" fmla="*/ 3018001 h 6858000"/>
              <a:gd name="connsiteX705" fmla="*/ 1726266 w 7467600"/>
              <a:gd name="connsiteY705" fmla="*/ 2777274 h 6858000"/>
              <a:gd name="connsiteX706" fmla="*/ 625390 w 7467600"/>
              <a:gd name="connsiteY706" fmla="*/ 2514541 h 6858000"/>
              <a:gd name="connsiteX707" fmla="*/ 619799 w 7467600"/>
              <a:gd name="connsiteY707" fmla="*/ 2527180 h 6858000"/>
              <a:gd name="connsiteX708" fmla="*/ 310030 w 7467600"/>
              <a:gd name="connsiteY708" fmla="*/ 2771818 h 6858000"/>
              <a:gd name="connsiteX709" fmla="*/ 173877 w 7467600"/>
              <a:gd name="connsiteY709" fmla="*/ 2937056 h 6858000"/>
              <a:gd name="connsiteX710" fmla="*/ 77889 w 7467600"/>
              <a:gd name="connsiteY710" fmla="*/ 3138440 h 6858000"/>
              <a:gd name="connsiteX711" fmla="*/ 0 w 7467600"/>
              <a:gd name="connsiteY711" fmla="*/ 3271395 h 6858000"/>
              <a:gd name="connsiteX712" fmla="*/ 0 w 7467600"/>
              <a:gd name="connsiteY712" fmla="*/ 3153002 h 6858000"/>
              <a:gd name="connsiteX713" fmla="*/ 2386 w 7467600"/>
              <a:gd name="connsiteY713" fmla="*/ 3149203 h 6858000"/>
              <a:gd name="connsiteX714" fmla="*/ 89753 w 7467600"/>
              <a:gd name="connsiteY714" fmla="*/ 2987702 h 6858000"/>
              <a:gd name="connsiteX715" fmla="*/ 76869 w 7467600"/>
              <a:gd name="connsiteY715" fmla="*/ 3005404 h 6858000"/>
              <a:gd name="connsiteX716" fmla="*/ 32049 w 7467600"/>
              <a:gd name="connsiteY716" fmla="*/ 3065814 h 6858000"/>
              <a:gd name="connsiteX717" fmla="*/ 0 w 7467600"/>
              <a:gd name="connsiteY717" fmla="*/ 3108744 h 6858000"/>
              <a:gd name="connsiteX718" fmla="*/ 0 w 7467600"/>
              <a:gd name="connsiteY718" fmla="*/ 3058059 h 6858000"/>
              <a:gd name="connsiteX719" fmla="*/ 7610 w 7467600"/>
              <a:gd name="connsiteY719" fmla="*/ 3047889 h 6858000"/>
              <a:gd name="connsiteX720" fmla="*/ 52419 w 7467600"/>
              <a:gd name="connsiteY720" fmla="*/ 2987479 h 6858000"/>
              <a:gd name="connsiteX721" fmla="*/ 59142 w 7467600"/>
              <a:gd name="connsiteY721" fmla="*/ 2978488 h 6858000"/>
              <a:gd name="connsiteX722" fmla="*/ 0 w 7467600"/>
              <a:gd name="connsiteY722" fmla="*/ 3015334 h 6858000"/>
              <a:gd name="connsiteX723" fmla="*/ 0 w 7467600"/>
              <a:gd name="connsiteY723" fmla="*/ 2914286 h 6858000"/>
              <a:gd name="connsiteX724" fmla="*/ 36383 w 7467600"/>
              <a:gd name="connsiteY724" fmla="*/ 2901128 h 6858000"/>
              <a:gd name="connsiteX725" fmla="*/ 156329 w 7467600"/>
              <a:gd name="connsiteY725" fmla="*/ 2840533 h 6858000"/>
              <a:gd name="connsiteX726" fmla="*/ 358355 w 7467600"/>
              <a:gd name="connsiteY726" fmla="*/ 2620471 h 6858000"/>
              <a:gd name="connsiteX727" fmla="*/ 510577 w 7467600"/>
              <a:gd name="connsiteY727" fmla="*/ 2501244 h 6858000"/>
              <a:gd name="connsiteX728" fmla="*/ 211967 w 7467600"/>
              <a:gd name="connsiteY728" fmla="*/ 2479171 h 6858000"/>
              <a:gd name="connsiteX729" fmla="*/ 0 w 7467600"/>
              <a:gd name="connsiteY729" fmla="*/ 2476398 h 6858000"/>
              <a:gd name="connsiteX730" fmla="*/ 0 w 7467600"/>
              <a:gd name="connsiteY730" fmla="*/ 2389189 h 6858000"/>
              <a:gd name="connsiteX731" fmla="*/ 103062 w 7467600"/>
              <a:gd name="connsiteY731" fmla="*/ 2389518 h 6858000"/>
              <a:gd name="connsiteX732" fmla="*/ 510734 w 7467600"/>
              <a:gd name="connsiteY732" fmla="*/ 2416201 h 6858000"/>
              <a:gd name="connsiteX733" fmla="*/ 279257 w 7467600"/>
              <a:gd name="connsiteY733" fmla="*/ 2092102 h 6858000"/>
              <a:gd name="connsiteX734" fmla="*/ 65265 w 7467600"/>
              <a:gd name="connsiteY734" fmla="*/ 2006049 h 6858000"/>
              <a:gd name="connsiteX735" fmla="*/ 0 w 7467600"/>
              <a:gd name="connsiteY735" fmla="*/ 1982532 h 6858000"/>
              <a:gd name="connsiteX736" fmla="*/ 0 w 7467600"/>
              <a:gd name="connsiteY736" fmla="*/ 1912789 h 6858000"/>
              <a:gd name="connsiteX737" fmla="*/ 97460 w 7467600"/>
              <a:gd name="connsiteY737" fmla="*/ 1953725 h 6858000"/>
              <a:gd name="connsiteX738" fmla="*/ 221272 w 7467600"/>
              <a:gd name="connsiteY738" fmla="*/ 1980766 h 6858000"/>
              <a:gd name="connsiteX739" fmla="*/ 116765 w 7467600"/>
              <a:gd name="connsiteY739" fmla="*/ 1911033 h 6858000"/>
              <a:gd name="connsiteX740" fmla="*/ 16405 w 7467600"/>
              <a:gd name="connsiteY740" fmla="*/ 1803412 h 6858000"/>
              <a:gd name="connsiteX741" fmla="*/ 0 w 7467600"/>
              <a:gd name="connsiteY741" fmla="*/ 1784777 h 6858000"/>
              <a:gd name="connsiteX742" fmla="*/ 0 w 7467600"/>
              <a:gd name="connsiteY742" fmla="*/ 1740082 h 6858000"/>
              <a:gd name="connsiteX743" fmla="*/ 39394 w 7467600"/>
              <a:gd name="connsiteY743" fmla="*/ 1784856 h 6858000"/>
              <a:gd name="connsiteX744" fmla="*/ 135813 w 7467600"/>
              <a:gd name="connsiteY744" fmla="*/ 1888838 h 6858000"/>
              <a:gd name="connsiteX745" fmla="*/ 242575 w 7467600"/>
              <a:gd name="connsiteY745" fmla="*/ 1958841 h 6858000"/>
              <a:gd name="connsiteX746" fmla="*/ 82197 w 7467600"/>
              <a:gd name="connsiteY746" fmla="*/ 1754826 h 6858000"/>
              <a:gd name="connsiteX747" fmla="*/ 0 w 7467600"/>
              <a:gd name="connsiteY747" fmla="*/ 1679650 h 6858000"/>
              <a:gd name="connsiteX748" fmla="*/ 0 w 7467600"/>
              <a:gd name="connsiteY748" fmla="*/ 1602463 h 6858000"/>
              <a:gd name="connsiteX749" fmla="*/ 84689 w 7467600"/>
              <a:gd name="connsiteY749" fmla="*/ 1677442 h 6858000"/>
              <a:gd name="connsiteX750" fmla="*/ 298437 w 7467600"/>
              <a:gd name="connsiteY750" fmla="*/ 1968019 h 6858000"/>
              <a:gd name="connsiteX751" fmla="*/ 227269 w 7467600"/>
              <a:gd name="connsiteY751" fmla="*/ 1114064 h 6858000"/>
              <a:gd name="connsiteX752" fmla="*/ 248003 w 7467600"/>
              <a:gd name="connsiteY752" fmla="*/ 1089613 h 6858000"/>
              <a:gd name="connsiteX753" fmla="*/ 427020 w 7467600"/>
              <a:gd name="connsiteY753" fmla="*/ 1619803 h 6858000"/>
              <a:gd name="connsiteX754" fmla="*/ 340345 w 7467600"/>
              <a:gd name="connsiteY754" fmla="*/ 2027739 h 6858000"/>
              <a:gd name="connsiteX755" fmla="*/ 360865 w 7467600"/>
              <a:gd name="connsiteY755" fmla="*/ 2044827 h 6858000"/>
              <a:gd name="connsiteX756" fmla="*/ 560414 w 7467600"/>
              <a:gd name="connsiteY756" fmla="*/ 2421457 h 6858000"/>
              <a:gd name="connsiteX757" fmla="*/ 1359703 w 7467600"/>
              <a:gd name="connsiteY757" fmla="*/ 2578554 h 6858000"/>
              <a:gd name="connsiteX758" fmla="*/ 1359422 w 7467600"/>
              <a:gd name="connsiteY758" fmla="*/ 2577994 h 6858000"/>
              <a:gd name="connsiteX759" fmla="*/ 828701 w 7467600"/>
              <a:gd name="connsiteY759" fmla="*/ 1839520 h 6858000"/>
              <a:gd name="connsiteX760" fmla="*/ 494427 w 7467600"/>
              <a:gd name="connsiteY760" fmla="*/ 1092333 h 6858000"/>
              <a:gd name="connsiteX761" fmla="*/ 506322 w 7467600"/>
              <a:gd name="connsiteY761" fmla="*/ 1020997 h 6858000"/>
              <a:gd name="connsiteX762" fmla="*/ 4570198 w 7467600"/>
              <a:gd name="connsiteY762" fmla="*/ 978081 h 6858000"/>
              <a:gd name="connsiteX763" fmla="*/ 4523691 w 7467600"/>
              <a:gd name="connsiteY763" fmla="*/ 1127776 h 6858000"/>
              <a:gd name="connsiteX764" fmla="*/ 4509875 w 7467600"/>
              <a:gd name="connsiteY764" fmla="*/ 1167552 h 6858000"/>
              <a:gd name="connsiteX765" fmla="*/ 4478168 w 7467600"/>
              <a:gd name="connsiteY765" fmla="*/ 1260735 h 6858000"/>
              <a:gd name="connsiteX766" fmla="*/ 4409309 w 7467600"/>
              <a:gd name="connsiteY766" fmla="*/ 1666996 h 6858000"/>
              <a:gd name="connsiteX767" fmla="*/ 4370031 w 7467600"/>
              <a:gd name="connsiteY767" fmla="*/ 1955666 h 6858000"/>
              <a:gd name="connsiteX768" fmla="*/ 4570198 w 7467600"/>
              <a:gd name="connsiteY768" fmla="*/ 978081 h 6858000"/>
              <a:gd name="connsiteX769" fmla="*/ 4557898 w 7467600"/>
              <a:gd name="connsiteY769" fmla="*/ 900011 h 6858000"/>
              <a:gd name="connsiteX770" fmla="*/ 4344840 w 7467600"/>
              <a:gd name="connsiteY770" fmla="*/ 1922038 h 6858000"/>
              <a:gd name="connsiteX771" fmla="*/ 4378710 w 7467600"/>
              <a:gd name="connsiteY771" fmla="*/ 1665516 h 6858000"/>
              <a:gd name="connsiteX772" fmla="*/ 4448798 w 7467600"/>
              <a:gd name="connsiteY772" fmla="*/ 1253024 h 6858000"/>
              <a:gd name="connsiteX773" fmla="*/ 4480315 w 7467600"/>
              <a:gd name="connsiteY773" fmla="*/ 1158454 h 6858000"/>
              <a:gd name="connsiteX774" fmla="*/ 4494133 w 7467600"/>
              <a:gd name="connsiteY774" fmla="*/ 1118676 h 6858000"/>
              <a:gd name="connsiteX775" fmla="*/ 4557898 w 7467600"/>
              <a:gd name="connsiteY775" fmla="*/ 900011 h 6858000"/>
              <a:gd name="connsiteX776" fmla="*/ 5870151 w 7467600"/>
              <a:gd name="connsiteY776" fmla="*/ 898890 h 6858000"/>
              <a:gd name="connsiteX777" fmla="*/ 5861335 w 7467600"/>
              <a:gd name="connsiteY777" fmla="*/ 899177 h 6858000"/>
              <a:gd name="connsiteX778" fmla="*/ 5843702 w 7467600"/>
              <a:gd name="connsiteY778" fmla="*/ 899748 h 6858000"/>
              <a:gd name="connsiteX779" fmla="*/ 5651107 w 7467600"/>
              <a:gd name="connsiteY779" fmla="*/ 920306 h 6858000"/>
              <a:gd name="connsiteX780" fmla="*/ 5459407 w 7467600"/>
              <a:gd name="connsiteY780" fmla="*/ 940975 h 6858000"/>
              <a:gd name="connsiteX781" fmla="*/ 5374846 w 7467600"/>
              <a:gd name="connsiteY781" fmla="*/ 941988 h 6858000"/>
              <a:gd name="connsiteX782" fmla="*/ 5256105 w 7467600"/>
              <a:gd name="connsiteY782" fmla="*/ 945632 h 6858000"/>
              <a:gd name="connsiteX783" fmla="*/ 5107071 w 7467600"/>
              <a:gd name="connsiteY783" fmla="*/ 969720 h 6858000"/>
              <a:gd name="connsiteX784" fmla="*/ 4998681 w 7467600"/>
              <a:gd name="connsiteY784" fmla="*/ 988771 h 6858000"/>
              <a:gd name="connsiteX785" fmla="*/ 5870151 w 7467600"/>
              <a:gd name="connsiteY785" fmla="*/ 898890 h 6858000"/>
              <a:gd name="connsiteX786" fmla="*/ 5504425 w 7467600"/>
              <a:gd name="connsiteY786" fmla="*/ 848067 h 6858000"/>
              <a:gd name="connsiteX787" fmla="*/ 4968849 w 7467600"/>
              <a:gd name="connsiteY787" fmla="*/ 962318 h 6858000"/>
              <a:gd name="connsiteX788" fmla="*/ 5104039 w 7467600"/>
              <a:gd name="connsiteY788" fmla="*/ 940634 h 6858000"/>
              <a:gd name="connsiteX789" fmla="*/ 5256311 w 7467600"/>
              <a:gd name="connsiteY789" fmla="*/ 916490 h 6858000"/>
              <a:gd name="connsiteX790" fmla="*/ 5377381 w 7467600"/>
              <a:gd name="connsiteY790" fmla="*/ 912671 h 6858000"/>
              <a:gd name="connsiteX791" fmla="*/ 5460148 w 7467600"/>
              <a:gd name="connsiteY791" fmla="*/ 911442 h 6858000"/>
              <a:gd name="connsiteX792" fmla="*/ 5648971 w 7467600"/>
              <a:gd name="connsiteY792" fmla="*/ 891331 h 6858000"/>
              <a:gd name="connsiteX793" fmla="*/ 5844807 w 7467600"/>
              <a:gd name="connsiteY793" fmla="*/ 870718 h 6858000"/>
              <a:gd name="connsiteX794" fmla="*/ 5862975 w 7467600"/>
              <a:gd name="connsiteY794" fmla="*/ 869756 h 6858000"/>
              <a:gd name="connsiteX795" fmla="*/ 5920887 w 7467600"/>
              <a:gd name="connsiteY795" fmla="*/ 865929 h 6858000"/>
              <a:gd name="connsiteX796" fmla="*/ 5504425 w 7467600"/>
              <a:gd name="connsiteY796" fmla="*/ 848067 h 6858000"/>
              <a:gd name="connsiteX797" fmla="*/ 3607114 w 7467600"/>
              <a:gd name="connsiteY797" fmla="*/ 467441 h 6858000"/>
              <a:gd name="connsiteX798" fmla="*/ 3296242 w 7467600"/>
              <a:gd name="connsiteY798" fmla="*/ 807991 h 6858000"/>
              <a:gd name="connsiteX799" fmla="*/ 3174674 w 7467600"/>
              <a:gd name="connsiteY799" fmla="*/ 919759 h 6858000"/>
              <a:gd name="connsiteX800" fmla="*/ 3042978 w 7467600"/>
              <a:gd name="connsiteY800" fmla="*/ 1054894 h 6858000"/>
              <a:gd name="connsiteX801" fmla="*/ 2968914 w 7467600"/>
              <a:gd name="connsiteY801" fmla="*/ 1133756 h 6858000"/>
              <a:gd name="connsiteX802" fmla="*/ 3103823 w 7467600"/>
              <a:gd name="connsiteY802" fmla="*/ 1026814 h 6858000"/>
              <a:gd name="connsiteX803" fmla="*/ 3607114 w 7467600"/>
              <a:gd name="connsiteY803" fmla="*/ 467441 h 6858000"/>
              <a:gd name="connsiteX804" fmla="*/ 3744487 w 7467600"/>
              <a:gd name="connsiteY804" fmla="*/ 383136 h 6858000"/>
              <a:gd name="connsiteX805" fmla="*/ 3970213 w 7467600"/>
              <a:gd name="connsiteY805" fmla="*/ 995559 h 6858000"/>
              <a:gd name="connsiteX806" fmla="*/ 3744487 w 7467600"/>
              <a:gd name="connsiteY806" fmla="*/ 383136 h 6858000"/>
              <a:gd name="connsiteX807" fmla="*/ 3624562 w 7467600"/>
              <a:gd name="connsiteY807" fmla="*/ 367041 h 6858000"/>
              <a:gd name="connsiteX808" fmla="*/ 3489712 w 7467600"/>
              <a:gd name="connsiteY808" fmla="*/ 485386 h 6858000"/>
              <a:gd name="connsiteX809" fmla="*/ 3182994 w 7467600"/>
              <a:gd name="connsiteY809" fmla="*/ 828265 h 6858000"/>
              <a:gd name="connsiteX810" fmla="*/ 2892114 w 7467600"/>
              <a:gd name="connsiteY810" fmla="*/ 1172635 h 6858000"/>
              <a:gd name="connsiteX811" fmla="*/ 3021459 w 7467600"/>
              <a:gd name="connsiteY811" fmla="*/ 1035385 h 6858000"/>
              <a:gd name="connsiteX812" fmla="*/ 3153873 w 7467600"/>
              <a:gd name="connsiteY812" fmla="*/ 898971 h 6858000"/>
              <a:gd name="connsiteX813" fmla="*/ 3276511 w 7467600"/>
              <a:gd name="connsiteY813" fmla="*/ 786423 h 6858000"/>
              <a:gd name="connsiteX814" fmla="*/ 3584154 w 7467600"/>
              <a:gd name="connsiteY814" fmla="*/ 448218 h 6858000"/>
              <a:gd name="connsiteX815" fmla="*/ 3624562 w 7467600"/>
              <a:gd name="connsiteY815" fmla="*/ 367041 h 6858000"/>
              <a:gd name="connsiteX816" fmla="*/ 3766672 w 7467600"/>
              <a:gd name="connsiteY816" fmla="*/ 359429 h 6858000"/>
              <a:gd name="connsiteX817" fmla="*/ 3996338 w 7467600"/>
              <a:gd name="connsiteY817" fmla="*/ 968237 h 6858000"/>
              <a:gd name="connsiteX818" fmla="*/ 3766672 w 7467600"/>
              <a:gd name="connsiteY818" fmla="*/ 359429 h 6858000"/>
              <a:gd name="connsiteX819" fmla="*/ 5805386 w 7467600"/>
              <a:gd name="connsiteY819" fmla="*/ 239240 h 6858000"/>
              <a:gd name="connsiteX820" fmla="*/ 5736947 w 7467600"/>
              <a:gd name="connsiteY820" fmla="*/ 261367 h 6858000"/>
              <a:gd name="connsiteX821" fmla="*/ 5427012 w 7467600"/>
              <a:gd name="connsiteY821" fmla="*/ 311272 h 6858000"/>
              <a:gd name="connsiteX822" fmla="*/ 5147818 w 7467600"/>
              <a:gd name="connsiteY822" fmla="*/ 322112 h 6858000"/>
              <a:gd name="connsiteX823" fmla="*/ 5060854 w 7467600"/>
              <a:gd name="connsiteY823" fmla="*/ 311882 h 6858000"/>
              <a:gd name="connsiteX824" fmla="*/ 4945989 w 7467600"/>
              <a:gd name="connsiteY824" fmla="*/ 300516 h 6858000"/>
              <a:gd name="connsiteX825" fmla="*/ 5410479 w 7467600"/>
              <a:gd name="connsiteY825" fmla="*/ 348434 h 6858000"/>
              <a:gd name="connsiteX826" fmla="*/ 5805386 w 7467600"/>
              <a:gd name="connsiteY826" fmla="*/ 239240 h 6858000"/>
              <a:gd name="connsiteX827" fmla="*/ 5905192 w 7467600"/>
              <a:gd name="connsiteY827" fmla="*/ 163079 h 6858000"/>
              <a:gd name="connsiteX828" fmla="*/ 5865655 w 7467600"/>
              <a:gd name="connsiteY828" fmla="*/ 171901 h 6858000"/>
              <a:gd name="connsiteX829" fmla="*/ 5259740 w 7467600"/>
              <a:gd name="connsiteY829" fmla="*/ 257013 h 6858000"/>
              <a:gd name="connsiteX830" fmla="*/ 5208466 w 7467600"/>
              <a:gd name="connsiteY830" fmla="*/ 257550 h 6858000"/>
              <a:gd name="connsiteX831" fmla="*/ 4980204 w 7467600"/>
              <a:gd name="connsiteY831" fmla="*/ 271903 h 6858000"/>
              <a:gd name="connsiteX832" fmla="*/ 5068068 w 7467600"/>
              <a:gd name="connsiteY832" fmla="*/ 282244 h 6858000"/>
              <a:gd name="connsiteX833" fmla="*/ 5153231 w 7467600"/>
              <a:gd name="connsiteY833" fmla="*/ 292240 h 6858000"/>
              <a:gd name="connsiteX834" fmla="*/ 5426491 w 7467600"/>
              <a:gd name="connsiteY834" fmla="*/ 281128 h 6858000"/>
              <a:gd name="connsiteX835" fmla="*/ 5731212 w 7467600"/>
              <a:gd name="connsiteY835" fmla="*/ 231951 h 6858000"/>
              <a:gd name="connsiteX836" fmla="*/ 5905192 w 7467600"/>
              <a:gd name="connsiteY836" fmla="*/ 163079 h 6858000"/>
              <a:gd name="connsiteX837" fmla="*/ 5944437 w 7467600"/>
              <a:gd name="connsiteY837" fmla="*/ 113829 h 6858000"/>
              <a:gd name="connsiteX838" fmla="*/ 5825032 w 7467600"/>
              <a:gd name="connsiteY838" fmla="*/ 146405 h 6858000"/>
              <a:gd name="connsiteX839" fmla="*/ 4955599 w 7467600"/>
              <a:gd name="connsiteY839" fmla="*/ 247008 h 6858000"/>
              <a:gd name="connsiteX840" fmla="*/ 5210104 w 7467600"/>
              <a:gd name="connsiteY840" fmla="*/ 228123 h 6858000"/>
              <a:gd name="connsiteX841" fmla="*/ 5261015 w 7467600"/>
              <a:gd name="connsiteY841" fmla="*/ 227087 h 6858000"/>
              <a:gd name="connsiteX842" fmla="*/ 5861181 w 7467600"/>
              <a:gd name="connsiteY842" fmla="*/ 143093 h 6858000"/>
              <a:gd name="connsiteX843" fmla="*/ 5961252 w 7467600"/>
              <a:gd name="connsiteY843" fmla="*/ 114820 h 6858000"/>
              <a:gd name="connsiteX844" fmla="*/ 5944437 w 7467600"/>
              <a:gd name="connsiteY844" fmla="*/ 113829 h 6858000"/>
              <a:gd name="connsiteX845" fmla="*/ 3882765 w 7467600"/>
              <a:gd name="connsiteY845" fmla="*/ 0 h 6858000"/>
              <a:gd name="connsiteX846" fmla="*/ 3995099 w 7467600"/>
              <a:gd name="connsiteY846" fmla="*/ 0 h 6858000"/>
              <a:gd name="connsiteX847" fmla="*/ 4163818 w 7467600"/>
              <a:gd name="connsiteY847" fmla="*/ 234104 h 6858000"/>
              <a:gd name="connsiteX848" fmla="*/ 4172099 w 7467600"/>
              <a:gd name="connsiteY848" fmla="*/ 234207 h 6858000"/>
              <a:gd name="connsiteX849" fmla="*/ 4784282 w 7467600"/>
              <a:gd name="connsiteY849" fmla="*/ 276561 h 6858000"/>
              <a:gd name="connsiteX850" fmla="*/ 4801687 w 7467600"/>
              <a:gd name="connsiteY850" fmla="*/ 267764 h 6858000"/>
              <a:gd name="connsiteX851" fmla="*/ 6082788 w 7467600"/>
              <a:gd name="connsiteY851" fmla="*/ 64119 h 6858000"/>
              <a:gd name="connsiteX852" fmla="*/ 6099442 w 7467600"/>
              <a:gd name="connsiteY852" fmla="*/ 82568 h 6858000"/>
              <a:gd name="connsiteX853" fmla="*/ 4804137 w 7467600"/>
              <a:gd name="connsiteY853" fmla="*/ 320931 h 6858000"/>
              <a:gd name="connsiteX854" fmla="*/ 4227047 w 7467600"/>
              <a:gd name="connsiteY854" fmla="*/ 313415 h 6858000"/>
              <a:gd name="connsiteX855" fmla="*/ 4346041 w 7467600"/>
              <a:gd name="connsiteY855" fmla="*/ 456086 h 6858000"/>
              <a:gd name="connsiteX856" fmla="*/ 4870967 w 7467600"/>
              <a:gd name="connsiteY856" fmla="*/ 963061 h 6858000"/>
              <a:gd name="connsiteX857" fmla="*/ 4889647 w 7467600"/>
              <a:gd name="connsiteY857" fmla="*/ 957147 h 6858000"/>
              <a:gd name="connsiteX858" fmla="*/ 5422504 w 7467600"/>
              <a:gd name="connsiteY858" fmla="*/ 805191 h 6858000"/>
              <a:gd name="connsiteX859" fmla="*/ 6087656 w 7467600"/>
              <a:gd name="connsiteY859" fmla="*/ 826703 h 6858000"/>
              <a:gd name="connsiteX860" fmla="*/ 6058717 w 7467600"/>
              <a:gd name="connsiteY860" fmla="*/ 865992 h 6858000"/>
              <a:gd name="connsiteX861" fmla="*/ 4974153 w 7467600"/>
              <a:gd name="connsiteY861" fmla="*/ 1045456 h 6858000"/>
              <a:gd name="connsiteX862" fmla="*/ 5627835 w 7467600"/>
              <a:gd name="connsiteY862" fmla="*/ 1472077 h 6858000"/>
              <a:gd name="connsiteX863" fmla="*/ 5629817 w 7467600"/>
              <a:gd name="connsiteY863" fmla="*/ 1471412 h 6858000"/>
              <a:gd name="connsiteX864" fmla="*/ 5634124 w 7467600"/>
              <a:gd name="connsiteY864" fmla="*/ 1470572 h 6858000"/>
              <a:gd name="connsiteX865" fmla="*/ 5755832 w 7467600"/>
              <a:gd name="connsiteY865" fmla="*/ 1383886 h 6858000"/>
              <a:gd name="connsiteX866" fmla="*/ 6014186 w 7467600"/>
              <a:gd name="connsiteY866" fmla="*/ 1279799 h 6858000"/>
              <a:gd name="connsiteX867" fmla="*/ 6901619 w 7467600"/>
              <a:gd name="connsiteY867" fmla="*/ 1047874 h 6858000"/>
              <a:gd name="connsiteX868" fmla="*/ 6931566 w 7467600"/>
              <a:gd name="connsiteY868" fmla="*/ 1062034 h 6858000"/>
              <a:gd name="connsiteX869" fmla="*/ 5790982 w 7467600"/>
              <a:gd name="connsiteY869" fmla="*/ 1561380 h 6858000"/>
              <a:gd name="connsiteX870" fmla="*/ 6188971 w 7467600"/>
              <a:gd name="connsiteY870" fmla="*/ 1755168 h 6858000"/>
              <a:gd name="connsiteX871" fmla="*/ 6202446 w 7467600"/>
              <a:gd name="connsiteY871" fmla="*/ 1752268 h 6858000"/>
              <a:gd name="connsiteX872" fmla="*/ 7179560 w 7467600"/>
              <a:gd name="connsiteY872" fmla="*/ 1467551 h 6858000"/>
              <a:gd name="connsiteX873" fmla="*/ 7158730 w 7467600"/>
              <a:gd name="connsiteY873" fmla="*/ 1507835 h 6858000"/>
              <a:gd name="connsiteX874" fmla="*/ 6326959 w 7467600"/>
              <a:gd name="connsiteY874" fmla="*/ 1817686 h 6858000"/>
              <a:gd name="connsiteX875" fmla="*/ 6537433 w 7467600"/>
              <a:gd name="connsiteY875" fmla="*/ 1907790 h 6858000"/>
              <a:gd name="connsiteX876" fmla="*/ 6550221 w 7467600"/>
              <a:gd name="connsiteY876" fmla="*/ 1910729 h 6858000"/>
              <a:gd name="connsiteX877" fmla="*/ 6964438 w 7467600"/>
              <a:gd name="connsiteY877" fmla="*/ 2209505 h 6858000"/>
              <a:gd name="connsiteX878" fmla="*/ 7367862 w 7467600"/>
              <a:gd name="connsiteY878" fmla="*/ 2806833 h 6858000"/>
              <a:gd name="connsiteX879" fmla="*/ 7364329 w 7467600"/>
              <a:gd name="connsiteY879" fmla="*/ 2826907 h 6858000"/>
              <a:gd name="connsiteX880" fmla="*/ 7290545 w 7467600"/>
              <a:gd name="connsiteY880" fmla="*/ 2850663 h 6858000"/>
              <a:gd name="connsiteX881" fmla="*/ 6472036 w 7467600"/>
              <a:gd name="connsiteY881" fmla="*/ 1959003 h 6858000"/>
              <a:gd name="connsiteX882" fmla="*/ 5792897 w 7467600"/>
              <a:gd name="connsiteY882" fmla="*/ 1647747 h 6858000"/>
              <a:gd name="connsiteX883" fmla="*/ 5842751 w 7467600"/>
              <a:gd name="connsiteY883" fmla="*/ 1816112 h 6858000"/>
              <a:gd name="connsiteX884" fmla="*/ 5847424 w 7467600"/>
              <a:gd name="connsiteY884" fmla="*/ 1815776 h 6858000"/>
              <a:gd name="connsiteX885" fmla="*/ 6399821 w 7467600"/>
              <a:gd name="connsiteY885" fmla="*/ 2344799 h 6858000"/>
              <a:gd name="connsiteX886" fmla="*/ 6323232 w 7467600"/>
              <a:gd name="connsiteY886" fmla="*/ 2389634 h 6858000"/>
              <a:gd name="connsiteX887" fmla="*/ 5942958 w 7467600"/>
              <a:gd name="connsiteY887" fmla="*/ 2077708 h 6858000"/>
              <a:gd name="connsiteX888" fmla="*/ 5921559 w 7467600"/>
              <a:gd name="connsiteY888" fmla="*/ 2378596 h 6858000"/>
              <a:gd name="connsiteX889" fmla="*/ 5817651 w 7467600"/>
              <a:gd name="connsiteY889" fmla="*/ 3023919 h 6858000"/>
              <a:gd name="connsiteX890" fmla="*/ 5729634 w 7467600"/>
              <a:gd name="connsiteY890" fmla="*/ 3051849 h 6858000"/>
              <a:gd name="connsiteX891" fmla="*/ 5611018 w 7467600"/>
              <a:gd name="connsiteY891" fmla="*/ 2316769 h 6858000"/>
              <a:gd name="connsiteX892" fmla="*/ 5687608 w 7467600"/>
              <a:gd name="connsiteY892" fmla="*/ 2039972 h 6858000"/>
              <a:gd name="connsiteX893" fmla="*/ 5657554 w 7467600"/>
              <a:gd name="connsiteY893" fmla="*/ 1576445 h 6858000"/>
              <a:gd name="connsiteX894" fmla="*/ 5150475 w 7467600"/>
              <a:gd name="connsiteY894" fmla="*/ 1274012 h 6858000"/>
              <a:gd name="connsiteX895" fmla="*/ 5349142 w 7467600"/>
              <a:gd name="connsiteY895" fmla="*/ 2204405 h 6858000"/>
              <a:gd name="connsiteX896" fmla="*/ 5262214 w 7467600"/>
              <a:gd name="connsiteY896" fmla="*/ 2233836 h 6858000"/>
              <a:gd name="connsiteX897" fmla="*/ 4981539 w 7467600"/>
              <a:gd name="connsiteY897" fmla="*/ 1542201 h 6858000"/>
              <a:gd name="connsiteX898" fmla="*/ 4958461 w 7467600"/>
              <a:gd name="connsiteY898" fmla="*/ 1136957 h 6858000"/>
              <a:gd name="connsiteX899" fmla="*/ 4655015 w 7467600"/>
              <a:gd name="connsiteY899" fmla="*/ 891426 h 6858000"/>
              <a:gd name="connsiteX900" fmla="*/ 4348002 w 7467600"/>
              <a:gd name="connsiteY900" fmla="*/ 2205895 h 6858000"/>
              <a:gd name="connsiteX901" fmla="*/ 4262250 w 7467600"/>
              <a:gd name="connsiteY901" fmla="*/ 2219972 h 6858000"/>
              <a:gd name="connsiteX902" fmla="*/ 4550611 w 7467600"/>
              <a:gd name="connsiteY902" fmla="*/ 817540 h 6858000"/>
              <a:gd name="connsiteX903" fmla="*/ 4564418 w 7467600"/>
              <a:gd name="connsiteY903" fmla="*/ 808293 h 6858000"/>
              <a:gd name="connsiteX904" fmla="*/ 4266388 w 7467600"/>
              <a:gd name="connsiteY904" fmla="*/ 500083 h 6858000"/>
              <a:gd name="connsiteX905" fmla="*/ 4032842 w 7467600"/>
              <a:gd name="connsiteY905" fmla="*/ 211809 h 6858000"/>
              <a:gd name="connsiteX906" fmla="*/ 3882765 w 7467600"/>
              <a:gd name="connsiteY906" fmla="*/ 0 h 6858000"/>
              <a:gd name="connsiteX907" fmla="*/ 3721337 w 7467600"/>
              <a:gd name="connsiteY907" fmla="*/ 0 h 6858000"/>
              <a:gd name="connsiteX908" fmla="*/ 3797544 w 7467600"/>
              <a:gd name="connsiteY908" fmla="*/ 0 h 6858000"/>
              <a:gd name="connsiteX909" fmla="*/ 3775734 w 7467600"/>
              <a:gd name="connsiteY909" fmla="*/ 95131 h 6858000"/>
              <a:gd name="connsiteX910" fmla="*/ 3724807 w 7467600"/>
              <a:gd name="connsiteY910" fmla="*/ 272257 h 6858000"/>
              <a:gd name="connsiteX911" fmla="*/ 3726844 w 7467600"/>
              <a:gd name="connsiteY911" fmla="*/ 282988 h 6858000"/>
              <a:gd name="connsiteX912" fmla="*/ 3742664 w 7467600"/>
              <a:gd name="connsiteY912" fmla="*/ 279918 h 6858000"/>
              <a:gd name="connsiteX913" fmla="*/ 4103910 w 7467600"/>
              <a:gd name="connsiteY913" fmla="*/ 1161917 h 6858000"/>
              <a:gd name="connsiteX914" fmla="*/ 4020269 w 7467600"/>
              <a:gd name="connsiteY914" fmla="*/ 1200406 h 6858000"/>
              <a:gd name="connsiteX915" fmla="*/ 3674882 w 7467600"/>
              <a:gd name="connsiteY915" fmla="*/ 488524 h 6858000"/>
              <a:gd name="connsiteX916" fmla="*/ 3132682 w 7467600"/>
              <a:gd name="connsiteY916" fmla="*/ 1072284 h 6858000"/>
              <a:gd name="connsiteX917" fmla="*/ 2716346 w 7467600"/>
              <a:gd name="connsiteY917" fmla="*/ 1276376 h 6858000"/>
              <a:gd name="connsiteX918" fmla="*/ 2716772 w 7467600"/>
              <a:gd name="connsiteY918" fmla="*/ 1255462 h 6858000"/>
              <a:gd name="connsiteX919" fmla="*/ 3471096 w 7467600"/>
              <a:gd name="connsiteY919" fmla="*/ 437072 h 6858000"/>
              <a:gd name="connsiteX920" fmla="*/ 3639057 w 7467600"/>
              <a:gd name="connsiteY920" fmla="*/ 286334 h 6858000"/>
              <a:gd name="connsiteX921" fmla="*/ 3640309 w 7467600"/>
              <a:gd name="connsiteY921" fmla="*/ 284664 h 6858000"/>
              <a:gd name="connsiteX922" fmla="*/ 3646022 w 7467600"/>
              <a:gd name="connsiteY922" fmla="*/ 276711 h 6858000"/>
              <a:gd name="connsiteX923" fmla="*/ 3707943 w 7467600"/>
              <a:gd name="connsiteY923" fmla="*/ 65958 h 6858000"/>
              <a:gd name="connsiteX924" fmla="*/ 3721337 w 7467600"/>
              <a:gd name="connsiteY924" fmla="*/ 0 h 6858000"/>
              <a:gd name="connsiteX925" fmla="*/ 2867960 w 7467600"/>
              <a:gd name="connsiteY925" fmla="*/ 0 h 6858000"/>
              <a:gd name="connsiteX926" fmla="*/ 2926351 w 7467600"/>
              <a:gd name="connsiteY926" fmla="*/ 0 h 6858000"/>
              <a:gd name="connsiteX927" fmla="*/ 2902823 w 7467600"/>
              <a:gd name="connsiteY927" fmla="*/ 262929 h 6858000"/>
              <a:gd name="connsiteX928" fmla="*/ 2940663 w 7467600"/>
              <a:gd name="connsiteY928" fmla="*/ 140884 h 6858000"/>
              <a:gd name="connsiteX929" fmla="*/ 2947039 w 7467600"/>
              <a:gd name="connsiteY929" fmla="*/ 122524 h 6858000"/>
              <a:gd name="connsiteX930" fmla="*/ 2984316 w 7467600"/>
              <a:gd name="connsiteY930" fmla="*/ 0 h 6858000"/>
              <a:gd name="connsiteX931" fmla="*/ 3016114 w 7467600"/>
              <a:gd name="connsiteY931" fmla="*/ 0 h 6858000"/>
              <a:gd name="connsiteX932" fmla="*/ 2979949 w 7467600"/>
              <a:gd name="connsiteY932" fmla="*/ 119274 h 6858000"/>
              <a:gd name="connsiteX933" fmla="*/ 3023879 w 7467600"/>
              <a:gd name="connsiteY933" fmla="*/ 0 h 6858000"/>
              <a:gd name="connsiteX934" fmla="*/ 3105400 w 7467600"/>
              <a:gd name="connsiteY934" fmla="*/ 0 h 6858000"/>
              <a:gd name="connsiteX935" fmla="*/ 3094669 w 7467600"/>
              <a:gd name="connsiteY935" fmla="*/ 30308 h 6858000"/>
              <a:gd name="connsiteX936" fmla="*/ 2901945 w 7467600"/>
              <a:gd name="connsiteY936" fmla="*/ 466538 h 6858000"/>
              <a:gd name="connsiteX937" fmla="*/ 2815209 w 7467600"/>
              <a:gd name="connsiteY937" fmla="*/ 497361 h 6858000"/>
              <a:gd name="connsiteX938" fmla="*/ 2844845 w 7467600"/>
              <a:gd name="connsiteY938" fmla="*/ 127638 h 6858000"/>
              <a:gd name="connsiteX939" fmla="*/ 2867960 w 7467600"/>
              <a:gd name="connsiteY939" fmla="*/ 0 h 6858000"/>
              <a:gd name="connsiteX940" fmla="*/ 1057230 w 7467600"/>
              <a:gd name="connsiteY940" fmla="*/ 0 h 6858000"/>
              <a:gd name="connsiteX941" fmla="*/ 1111003 w 7467600"/>
              <a:gd name="connsiteY941" fmla="*/ 0 h 6858000"/>
              <a:gd name="connsiteX942" fmla="*/ 1125553 w 7467600"/>
              <a:gd name="connsiteY942" fmla="*/ 52588 h 6858000"/>
              <a:gd name="connsiteX943" fmla="*/ 1304276 w 7467600"/>
              <a:gd name="connsiteY943" fmla="*/ 476275 h 6858000"/>
              <a:gd name="connsiteX944" fmla="*/ 1492066 w 7467600"/>
              <a:gd name="connsiteY944" fmla="*/ 886333 h 6858000"/>
              <a:gd name="connsiteX945" fmla="*/ 1423698 w 7467600"/>
              <a:gd name="connsiteY945" fmla="*/ 710817 h 6858000"/>
              <a:gd name="connsiteX946" fmla="*/ 1357609 w 7467600"/>
              <a:gd name="connsiteY946" fmla="*/ 532892 h 6858000"/>
              <a:gd name="connsiteX947" fmla="*/ 1309550 w 7467600"/>
              <a:gd name="connsiteY947" fmla="*/ 374031 h 6858000"/>
              <a:gd name="connsiteX948" fmla="*/ 1193673 w 7467600"/>
              <a:gd name="connsiteY948" fmla="*/ 49533 h 6858000"/>
              <a:gd name="connsiteX949" fmla="*/ 1164391 w 7467600"/>
              <a:gd name="connsiteY949" fmla="*/ 0 h 6858000"/>
              <a:gd name="connsiteX950" fmla="*/ 1200666 w 7467600"/>
              <a:gd name="connsiteY950" fmla="*/ 0 h 6858000"/>
              <a:gd name="connsiteX951" fmla="*/ 1223408 w 7467600"/>
              <a:gd name="connsiteY951" fmla="*/ 38996 h 6858000"/>
              <a:gd name="connsiteX952" fmla="*/ 1339635 w 7467600"/>
              <a:gd name="connsiteY952" fmla="*/ 365517 h 6858000"/>
              <a:gd name="connsiteX953" fmla="*/ 1387469 w 7467600"/>
              <a:gd name="connsiteY953" fmla="*/ 523079 h 6858000"/>
              <a:gd name="connsiteX954" fmla="*/ 1452685 w 7467600"/>
              <a:gd name="connsiteY954" fmla="*/ 699806 h 6858000"/>
              <a:gd name="connsiteX955" fmla="*/ 1492092 w 7467600"/>
              <a:gd name="connsiteY955" fmla="*/ 800424 h 6858000"/>
              <a:gd name="connsiteX956" fmla="*/ 1455302 w 7467600"/>
              <a:gd name="connsiteY956" fmla="*/ 632913 h 6858000"/>
              <a:gd name="connsiteX957" fmla="*/ 1222336 w 7467600"/>
              <a:gd name="connsiteY957" fmla="*/ 9480 h 6858000"/>
              <a:gd name="connsiteX958" fmla="*/ 1214634 w 7467600"/>
              <a:gd name="connsiteY958" fmla="*/ 0 h 6858000"/>
              <a:gd name="connsiteX959" fmla="*/ 1289827 w 7467600"/>
              <a:gd name="connsiteY959" fmla="*/ 0 h 6858000"/>
              <a:gd name="connsiteX960" fmla="*/ 1321076 w 7467600"/>
              <a:gd name="connsiteY960" fmla="*/ 59722 h 6858000"/>
              <a:gd name="connsiteX961" fmla="*/ 1512579 w 7467600"/>
              <a:gd name="connsiteY961" fmla="*/ 626441 h 6858000"/>
              <a:gd name="connsiteX962" fmla="*/ 1506076 w 7467600"/>
              <a:gd name="connsiteY962" fmla="*/ 1089289 h 6858000"/>
              <a:gd name="connsiteX963" fmla="*/ 1486346 w 7467600"/>
              <a:gd name="connsiteY963" fmla="*/ 1079919 h 6858000"/>
              <a:gd name="connsiteX964" fmla="*/ 1070511 w 7467600"/>
              <a:gd name="connsiteY964" fmla="*/ 48609 h 6858000"/>
              <a:gd name="connsiteX965" fmla="*/ 1057230 w 7467600"/>
              <a:gd name="connsiteY965" fmla="*/ 0 h 6858000"/>
              <a:gd name="connsiteX966" fmla="*/ 43151 w 7467600"/>
              <a:gd name="connsiteY966" fmla="*/ 0 h 6858000"/>
              <a:gd name="connsiteX967" fmla="*/ 95283 w 7467600"/>
              <a:gd name="connsiteY967" fmla="*/ 0 h 6858000"/>
              <a:gd name="connsiteX968" fmla="*/ 300708 w 7467600"/>
              <a:gd name="connsiteY968" fmla="*/ 154571 h 6858000"/>
              <a:gd name="connsiteX969" fmla="*/ 530414 w 7467600"/>
              <a:gd name="connsiteY969" fmla="*/ 354673 h 6858000"/>
              <a:gd name="connsiteX970" fmla="*/ 333785 w 7467600"/>
              <a:gd name="connsiteY970" fmla="*/ 161564 h 6858000"/>
              <a:gd name="connsiteX971" fmla="*/ 147005 w 7467600"/>
              <a:gd name="connsiteY971" fmla="*/ 0 h 6858000"/>
              <a:gd name="connsiteX972" fmla="*/ 272509 w 7467600"/>
              <a:gd name="connsiteY972" fmla="*/ 0 h 6858000"/>
              <a:gd name="connsiteX973" fmla="*/ 326276 w 7467600"/>
              <a:gd name="connsiteY973" fmla="*/ 45847 h 6858000"/>
              <a:gd name="connsiteX974" fmla="*/ 823759 w 7467600"/>
              <a:gd name="connsiteY974" fmla="*/ 574145 h 6858000"/>
              <a:gd name="connsiteX975" fmla="*/ 811254 w 7467600"/>
              <a:gd name="connsiteY975" fmla="*/ 665546 h 6858000"/>
              <a:gd name="connsiteX976" fmla="*/ 154042 w 7467600"/>
              <a:gd name="connsiteY976" fmla="*/ 261522 h 6858000"/>
              <a:gd name="connsiteX977" fmla="*/ 13550 w 7467600"/>
              <a:gd name="connsiteY977" fmla="*/ 158423 h 6858000"/>
              <a:gd name="connsiteX978" fmla="*/ 0 w 7467600"/>
              <a:gd name="connsiteY978" fmla="*/ 146618 h 6858000"/>
              <a:gd name="connsiteX979" fmla="*/ 0 w 7467600"/>
              <a:gd name="connsiteY979" fmla="*/ 59161 h 6858000"/>
              <a:gd name="connsiteX980" fmla="*/ 45427 w 7467600"/>
              <a:gd name="connsiteY980" fmla="*/ 101078 h 6858000"/>
              <a:gd name="connsiteX981" fmla="*/ 630103 w 7467600"/>
              <a:gd name="connsiteY981" fmla="*/ 485885 h 6858000"/>
              <a:gd name="connsiteX982" fmla="*/ 532040 w 7467600"/>
              <a:gd name="connsiteY982" fmla="*/ 399359 h 6858000"/>
              <a:gd name="connsiteX983" fmla="*/ 517618 w 7467600"/>
              <a:gd name="connsiteY983" fmla="*/ 385726 h 6858000"/>
              <a:gd name="connsiteX984" fmla="*/ 285074 w 7467600"/>
              <a:gd name="connsiteY984" fmla="*/ 182755 h 6858000"/>
              <a:gd name="connsiteX985" fmla="*/ 43151 w 7467600"/>
              <a:gd name="connsiteY985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90188 w 7467600"/>
              <a:gd name="connsiteY4" fmla="*/ 6584365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271814 w 7467600"/>
              <a:gd name="connsiteY16" fmla="*/ 6684601 h 6858000"/>
              <a:gd name="connsiteX17" fmla="*/ 7392158 w 7467600"/>
              <a:gd name="connsiteY17" fmla="*/ 6771365 h 6858000"/>
              <a:gd name="connsiteX18" fmla="*/ 7467600 w 7467600"/>
              <a:gd name="connsiteY18" fmla="*/ 6805948 h 6858000"/>
              <a:gd name="connsiteX19" fmla="*/ 7467600 w 7467600"/>
              <a:gd name="connsiteY19" fmla="*/ 6831490 h 6858000"/>
              <a:gd name="connsiteX20" fmla="*/ 7410696 w 7467600"/>
              <a:gd name="connsiteY20" fmla="*/ 6803861 h 6858000"/>
              <a:gd name="connsiteX21" fmla="*/ 7088673 w 7467600"/>
              <a:gd name="connsiteY21" fmla="*/ 6610396 h 6858000"/>
              <a:gd name="connsiteX22" fmla="*/ 7090188 w 7467600"/>
              <a:gd name="connsiteY22" fmla="*/ 6584365 h 6858000"/>
              <a:gd name="connsiteX23" fmla="*/ 1019354 w 7467600"/>
              <a:gd name="connsiteY23" fmla="*/ 6315006 h 6858000"/>
              <a:gd name="connsiteX24" fmla="*/ 441046 w 7467600"/>
              <a:gd name="connsiteY24" fmla="*/ 6691153 h 6858000"/>
              <a:gd name="connsiteX25" fmla="*/ 1019354 w 7467600"/>
              <a:gd name="connsiteY25" fmla="*/ 6315006 h 6858000"/>
              <a:gd name="connsiteX26" fmla="*/ 991680 w 7467600"/>
              <a:gd name="connsiteY26" fmla="*/ 6298413 h 6858000"/>
              <a:gd name="connsiteX27" fmla="*/ 409060 w 7467600"/>
              <a:gd name="connsiteY27" fmla="*/ 6671470 h 6858000"/>
              <a:gd name="connsiteX28" fmla="*/ 991680 w 7467600"/>
              <a:gd name="connsiteY28" fmla="*/ 6298413 h 6858000"/>
              <a:gd name="connsiteX29" fmla="*/ 103333 w 7467600"/>
              <a:gd name="connsiteY29" fmla="*/ 5699602 h 6858000"/>
              <a:gd name="connsiteX30" fmla="*/ 233938 w 7467600"/>
              <a:gd name="connsiteY30" fmla="*/ 5809416 h 6858000"/>
              <a:gd name="connsiteX31" fmla="*/ 883580 w 7467600"/>
              <a:gd name="connsiteY31" fmla="*/ 6180710 h 6858000"/>
              <a:gd name="connsiteX32" fmla="*/ 487337 w 7467600"/>
              <a:gd name="connsiteY32" fmla="*/ 5950182 h 6858000"/>
              <a:gd name="connsiteX33" fmla="*/ 354051 w 7467600"/>
              <a:gd name="connsiteY33" fmla="*/ 5854912 h 6858000"/>
              <a:gd name="connsiteX34" fmla="*/ 195436 w 7467600"/>
              <a:gd name="connsiteY34" fmla="*/ 5755068 h 6858000"/>
              <a:gd name="connsiteX35" fmla="*/ 103333 w 7467600"/>
              <a:gd name="connsiteY35" fmla="*/ 5699602 h 6858000"/>
              <a:gd name="connsiteX36" fmla="*/ 5539432 w 7467600"/>
              <a:gd name="connsiteY36" fmla="*/ 5642928 h 6858000"/>
              <a:gd name="connsiteX37" fmla="*/ 5555462 w 7467600"/>
              <a:gd name="connsiteY37" fmla="*/ 5694454 h 6858000"/>
              <a:gd name="connsiteX38" fmla="*/ 5828270 w 7467600"/>
              <a:gd name="connsiteY38" fmla="*/ 6320663 h 6858000"/>
              <a:gd name="connsiteX39" fmla="*/ 5947416 w 7467600"/>
              <a:gd name="connsiteY39" fmla="*/ 6574846 h 6858000"/>
              <a:gd name="connsiteX40" fmla="*/ 5539432 w 7467600"/>
              <a:gd name="connsiteY40" fmla="*/ 5642928 h 6858000"/>
              <a:gd name="connsiteX41" fmla="*/ 51253 w 7467600"/>
              <a:gd name="connsiteY41" fmla="*/ 5631825 h 6858000"/>
              <a:gd name="connsiteX42" fmla="*/ 211622 w 7467600"/>
              <a:gd name="connsiteY42" fmla="*/ 5728803 h 6858000"/>
              <a:gd name="connsiteX43" fmla="*/ 371652 w 7467600"/>
              <a:gd name="connsiteY43" fmla="*/ 5829062 h 6858000"/>
              <a:gd name="connsiteX44" fmla="*/ 505903 w 7467600"/>
              <a:gd name="connsiteY44" fmla="*/ 5925221 h 6858000"/>
              <a:gd name="connsiteX45" fmla="*/ 899240 w 7467600"/>
              <a:gd name="connsiteY45" fmla="*/ 6153068 h 6858000"/>
              <a:gd name="connsiteX46" fmla="*/ 988114 w 7467600"/>
              <a:gd name="connsiteY46" fmla="*/ 6174204 h 6858000"/>
              <a:gd name="connsiteX47" fmla="*/ 845971 w 7467600"/>
              <a:gd name="connsiteY47" fmla="*/ 6067177 h 6858000"/>
              <a:gd name="connsiteX48" fmla="*/ 448057 w 7467600"/>
              <a:gd name="connsiteY48" fmla="*/ 5841376 h 6858000"/>
              <a:gd name="connsiteX49" fmla="*/ 51253 w 7467600"/>
              <a:gd name="connsiteY49" fmla="*/ 5631825 h 6858000"/>
              <a:gd name="connsiteX50" fmla="*/ 2606687 w 7467600"/>
              <a:gd name="connsiteY50" fmla="*/ 5630718 h 6858000"/>
              <a:gd name="connsiteX51" fmla="*/ 2645658 w 7467600"/>
              <a:gd name="connsiteY51" fmla="*/ 6640259 h 6858000"/>
              <a:gd name="connsiteX52" fmla="*/ 2606687 w 7467600"/>
              <a:gd name="connsiteY52" fmla="*/ 5630718 h 6858000"/>
              <a:gd name="connsiteX53" fmla="*/ 3642057 w 7467600"/>
              <a:gd name="connsiteY53" fmla="*/ 5573487 h 6858000"/>
              <a:gd name="connsiteX54" fmla="*/ 3632981 w 7467600"/>
              <a:gd name="connsiteY54" fmla="*/ 5579437 h 6858000"/>
              <a:gd name="connsiteX55" fmla="*/ 3382436 w 7467600"/>
              <a:gd name="connsiteY55" fmla="*/ 5952726 h 6858000"/>
              <a:gd name="connsiteX56" fmla="*/ 3191929 w 7467600"/>
              <a:gd name="connsiteY56" fmla="*/ 6662669 h 6858000"/>
              <a:gd name="connsiteX57" fmla="*/ 3369898 w 7467600"/>
              <a:gd name="connsiteY57" fmla="*/ 6081771 h 6858000"/>
              <a:gd name="connsiteX58" fmla="*/ 3642057 w 7467600"/>
              <a:gd name="connsiteY58" fmla="*/ 5573487 h 6858000"/>
              <a:gd name="connsiteX59" fmla="*/ 2650666 w 7467600"/>
              <a:gd name="connsiteY59" fmla="*/ 5530686 h 6858000"/>
              <a:gd name="connsiteX60" fmla="*/ 2650249 w 7467600"/>
              <a:gd name="connsiteY60" fmla="*/ 5532101 h 6858000"/>
              <a:gd name="connsiteX61" fmla="*/ 2663808 w 7467600"/>
              <a:gd name="connsiteY61" fmla="*/ 6535215 h 6858000"/>
              <a:gd name="connsiteX62" fmla="*/ 2665418 w 7467600"/>
              <a:gd name="connsiteY62" fmla="*/ 6132756 h 6858000"/>
              <a:gd name="connsiteX63" fmla="*/ 2650666 w 7467600"/>
              <a:gd name="connsiteY63" fmla="*/ 5530686 h 6858000"/>
              <a:gd name="connsiteX64" fmla="*/ 2680277 w 7467600"/>
              <a:gd name="connsiteY64" fmla="*/ 5479204 h 6858000"/>
              <a:gd name="connsiteX65" fmla="*/ 2678972 w 7467600"/>
              <a:gd name="connsiteY65" fmla="*/ 5481582 h 6858000"/>
              <a:gd name="connsiteX66" fmla="*/ 2696666 w 7467600"/>
              <a:gd name="connsiteY66" fmla="*/ 6133836 h 6858000"/>
              <a:gd name="connsiteX67" fmla="*/ 2695769 w 7467600"/>
              <a:gd name="connsiteY67" fmla="*/ 6390955 h 6858000"/>
              <a:gd name="connsiteX68" fmla="*/ 2739893 w 7467600"/>
              <a:gd name="connsiteY68" fmla="*/ 6108357 h 6858000"/>
              <a:gd name="connsiteX69" fmla="*/ 2680277 w 7467600"/>
              <a:gd name="connsiteY69" fmla="*/ 5479204 h 6858000"/>
              <a:gd name="connsiteX70" fmla="*/ 1132195 w 7467600"/>
              <a:gd name="connsiteY70" fmla="*/ 5467980 h 6858000"/>
              <a:gd name="connsiteX71" fmla="*/ 1679056 w 7467600"/>
              <a:gd name="connsiteY71" fmla="*/ 5516907 h 6858000"/>
              <a:gd name="connsiteX72" fmla="*/ 2128648 w 7467600"/>
              <a:gd name="connsiteY72" fmla="*/ 5474249 h 6858000"/>
              <a:gd name="connsiteX73" fmla="*/ 1825619 w 7467600"/>
              <a:gd name="connsiteY73" fmla="*/ 5478447 h 6858000"/>
              <a:gd name="connsiteX74" fmla="*/ 1737798 w 7467600"/>
              <a:gd name="connsiteY74" fmla="*/ 5483353 h 6858000"/>
              <a:gd name="connsiteX75" fmla="*/ 1132195 w 7467600"/>
              <a:gd name="connsiteY75" fmla="*/ 5467980 h 6858000"/>
              <a:gd name="connsiteX76" fmla="*/ 6861797 w 7467600"/>
              <a:gd name="connsiteY76" fmla="*/ 5419899 h 6858000"/>
              <a:gd name="connsiteX77" fmla="*/ 6879594 w 7467600"/>
              <a:gd name="connsiteY77" fmla="*/ 5424547 h 6858000"/>
              <a:gd name="connsiteX78" fmla="*/ 7379510 w 7467600"/>
              <a:gd name="connsiteY78" fmla="*/ 5755454 h 6858000"/>
              <a:gd name="connsiteX79" fmla="*/ 7467600 w 7467600"/>
              <a:gd name="connsiteY79" fmla="*/ 5845526 h 6858000"/>
              <a:gd name="connsiteX80" fmla="*/ 7467600 w 7467600"/>
              <a:gd name="connsiteY80" fmla="*/ 5925131 h 6858000"/>
              <a:gd name="connsiteX81" fmla="*/ 7271900 w 7467600"/>
              <a:gd name="connsiteY81" fmla="*/ 5734551 h 6858000"/>
              <a:gd name="connsiteX82" fmla="*/ 7015907 w 7467600"/>
              <a:gd name="connsiteY82" fmla="*/ 5541548 h 6858000"/>
              <a:gd name="connsiteX83" fmla="*/ 7259646 w 7467600"/>
              <a:gd name="connsiteY83" fmla="*/ 5765985 h 6858000"/>
              <a:gd name="connsiteX84" fmla="*/ 7467600 w 7467600"/>
              <a:gd name="connsiteY84" fmla="*/ 5971257 h 6858000"/>
              <a:gd name="connsiteX85" fmla="*/ 7467600 w 7467600"/>
              <a:gd name="connsiteY85" fmla="*/ 6012219 h 6858000"/>
              <a:gd name="connsiteX86" fmla="*/ 7240170 w 7467600"/>
              <a:gd name="connsiteY86" fmla="*/ 5787985 h 6858000"/>
              <a:gd name="connsiteX87" fmla="*/ 6946849 w 7467600"/>
              <a:gd name="connsiteY87" fmla="*/ 5523271 h 6858000"/>
              <a:gd name="connsiteX88" fmla="*/ 6946972 w 7467600"/>
              <a:gd name="connsiteY88" fmla="*/ 5526491 h 6858000"/>
              <a:gd name="connsiteX89" fmla="*/ 7105827 w 7467600"/>
              <a:gd name="connsiteY89" fmla="*/ 5718700 h 6858000"/>
              <a:gd name="connsiteX90" fmla="*/ 7126431 w 7467600"/>
              <a:gd name="connsiteY90" fmla="*/ 5737872 h 6858000"/>
              <a:gd name="connsiteX91" fmla="*/ 7356878 w 7467600"/>
              <a:gd name="connsiteY91" fmla="*/ 5981332 h 6858000"/>
              <a:gd name="connsiteX92" fmla="*/ 7467600 w 7467600"/>
              <a:gd name="connsiteY92" fmla="*/ 6117703 h 6858000"/>
              <a:gd name="connsiteX93" fmla="*/ 7467600 w 7467600"/>
              <a:gd name="connsiteY93" fmla="*/ 6163634 h 6858000"/>
              <a:gd name="connsiteX94" fmla="*/ 7403637 w 7467600"/>
              <a:gd name="connsiteY94" fmla="*/ 6083957 h 6858000"/>
              <a:gd name="connsiteX95" fmla="*/ 7254615 w 7467600"/>
              <a:gd name="connsiteY95" fmla="*/ 5911918 h 6858000"/>
              <a:gd name="connsiteX96" fmla="*/ 7312589 w 7467600"/>
              <a:gd name="connsiteY96" fmla="*/ 5982309 h 6858000"/>
              <a:gd name="connsiteX97" fmla="*/ 7448321 w 7467600"/>
              <a:gd name="connsiteY97" fmla="*/ 6190991 h 6858000"/>
              <a:gd name="connsiteX98" fmla="*/ 7467600 w 7467600"/>
              <a:gd name="connsiteY98" fmla="*/ 6221686 h 6858000"/>
              <a:gd name="connsiteX99" fmla="*/ 7467600 w 7467600"/>
              <a:gd name="connsiteY99" fmla="*/ 6334256 h 6858000"/>
              <a:gd name="connsiteX100" fmla="*/ 7454976 w 7467600"/>
              <a:gd name="connsiteY100" fmla="*/ 6318297 h 6858000"/>
              <a:gd name="connsiteX101" fmla="*/ 7042773 w 7467600"/>
              <a:gd name="connsiteY101" fmla="*/ 5734011 h 6858000"/>
              <a:gd name="connsiteX102" fmla="*/ 6844835 w 7467600"/>
              <a:gd name="connsiteY102" fmla="*/ 5424988 h 6858000"/>
              <a:gd name="connsiteX103" fmla="*/ 6861797 w 7467600"/>
              <a:gd name="connsiteY103" fmla="*/ 5419899 h 6858000"/>
              <a:gd name="connsiteX104" fmla="*/ 1456157 w 7467600"/>
              <a:gd name="connsiteY104" fmla="*/ 5371404 h 6858000"/>
              <a:gd name="connsiteX105" fmla="*/ 1244432 w 7467600"/>
              <a:gd name="connsiteY105" fmla="*/ 5385601 h 6858000"/>
              <a:gd name="connsiteX106" fmla="*/ 973990 w 7467600"/>
              <a:gd name="connsiteY106" fmla="*/ 5424940 h 6858000"/>
              <a:gd name="connsiteX107" fmla="*/ 1103809 w 7467600"/>
              <a:gd name="connsiteY107" fmla="*/ 5433720 h 6858000"/>
              <a:gd name="connsiteX108" fmla="*/ 1123454 w 7467600"/>
              <a:gd name="connsiteY108" fmla="*/ 5435727 h 6858000"/>
              <a:gd name="connsiteX109" fmla="*/ 1737017 w 7467600"/>
              <a:gd name="connsiteY109" fmla="*/ 5452183 h 6858000"/>
              <a:gd name="connsiteX110" fmla="*/ 1824397 w 7467600"/>
              <a:gd name="connsiteY110" fmla="*/ 5447757 h 6858000"/>
              <a:gd name="connsiteX111" fmla="*/ 2070059 w 7467600"/>
              <a:gd name="connsiteY111" fmla="*/ 5441660 h 6858000"/>
              <a:gd name="connsiteX112" fmla="*/ 1456157 w 7467600"/>
              <a:gd name="connsiteY112" fmla="*/ 5371404 h 6858000"/>
              <a:gd name="connsiteX113" fmla="*/ 4988186 w 7467600"/>
              <a:gd name="connsiteY113" fmla="*/ 5216467 h 6858000"/>
              <a:gd name="connsiteX114" fmla="*/ 4777334 w 7467600"/>
              <a:gd name="connsiteY114" fmla="*/ 5406072 h 6858000"/>
              <a:gd name="connsiteX115" fmla="*/ 4718341 w 7467600"/>
              <a:gd name="connsiteY115" fmla="*/ 5468043 h 6858000"/>
              <a:gd name="connsiteX116" fmla="*/ 4604655 w 7467600"/>
              <a:gd name="connsiteY116" fmla="*/ 5583434 h 6858000"/>
              <a:gd name="connsiteX117" fmla="*/ 4565074 w 7467600"/>
              <a:gd name="connsiteY117" fmla="*/ 5618550 h 6858000"/>
              <a:gd name="connsiteX118" fmla="*/ 4988186 w 7467600"/>
              <a:gd name="connsiteY118" fmla="*/ 5216467 h 6858000"/>
              <a:gd name="connsiteX119" fmla="*/ 4978032 w 7467600"/>
              <a:gd name="connsiteY119" fmla="*/ 5183809 h 6858000"/>
              <a:gd name="connsiteX120" fmla="*/ 4463413 w 7467600"/>
              <a:gd name="connsiteY120" fmla="*/ 5615162 h 6858000"/>
              <a:gd name="connsiteX121" fmla="*/ 4358134 w 7467600"/>
              <a:gd name="connsiteY121" fmla="*/ 5742791 h 6858000"/>
              <a:gd name="connsiteX122" fmla="*/ 4376219 w 7467600"/>
              <a:gd name="connsiteY122" fmla="*/ 5729027 h 6858000"/>
              <a:gd name="connsiteX123" fmla="*/ 4582340 w 7467600"/>
              <a:gd name="connsiteY123" fmla="*/ 5561037 h 6858000"/>
              <a:gd name="connsiteX124" fmla="*/ 4694684 w 7467600"/>
              <a:gd name="connsiteY124" fmla="*/ 5447098 h 6858000"/>
              <a:gd name="connsiteX125" fmla="*/ 4754123 w 7467600"/>
              <a:gd name="connsiteY125" fmla="*/ 5384643 h 6858000"/>
              <a:gd name="connsiteX126" fmla="*/ 4978032 w 7467600"/>
              <a:gd name="connsiteY126" fmla="*/ 5183809 h 6858000"/>
              <a:gd name="connsiteX127" fmla="*/ 1903353 w 7467600"/>
              <a:gd name="connsiteY127" fmla="*/ 5044827 h 6858000"/>
              <a:gd name="connsiteX128" fmla="*/ 1936931 w 7467600"/>
              <a:gd name="connsiteY128" fmla="*/ 5093954 h 6858000"/>
              <a:gd name="connsiteX129" fmla="*/ 2195868 w 7467600"/>
              <a:gd name="connsiteY129" fmla="*/ 5396574 h 6858000"/>
              <a:gd name="connsiteX130" fmla="*/ 2088852 w 7467600"/>
              <a:gd name="connsiteY130" fmla="*/ 5166123 h 6858000"/>
              <a:gd name="connsiteX131" fmla="*/ 1958241 w 7467600"/>
              <a:gd name="connsiteY131" fmla="*/ 5067955 h 6858000"/>
              <a:gd name="connsiteX132" fmla="*/ 1903353 w 7467600"/>
              <a:gd name="connsiteY132" fmla="*/ 5044827 h 6858000"/>
              <a:gd name="connsiteX133" fmla="*/ 1979378 w 7467600"/>
              <a:gd name="connsiteY133" fmla="*/ 4769504 h 6858000"/>
              <a:gd name="connsiteX134" fmla="*/ 2882120 w 7467600"/>
              <a:gd name="connsiteY134" fmla="*/ 5064547 h 6858000"/>
              <a:gd name="connsiteX135" fmla="*/ 2793103 w 7467600"/>
              <a:gd name="connsiteY135" fmla="*/ 5039699 h 6858000"/>
              <a:gd name="connsiteX136" fmla="*/ 2770041 w 7467600"/>
              <a:gd name="connsiteY136" fmla="*/ 5033634 h 6858000"/>
              <a:gd name="connsiteX137" fmla="*/ 1979378 w 7467600"/>
              <a:gd name="connsiteY137" fmla="*/ 4769504 h 6858000"/>
              <a:gd name="connsiteX138" fmla="*/ 1927410 w 7467600"/>
              <a:gd name="connsiteY138" fmla="*/ 4716164 h 6858000"/>
              <a:gd name="connsiteX139" fmla="*/ 1959587 w 7467600"/>
              <a:gd name="connsiteY139" fmla="*/ 4728849 h 6858000"/>
              <a:gd name="connsiteX140" fmla="*/ 2777707 w 7467600"/>
              <a:gd name="connsiteY140" fmla="*/ 5003991 h 6858000"/>
              <a:gd name="connsiteX141" fmla="*/ 2800768 w 7467600"/>
              <a:gd name="connsiteY141" fmla="*/ 5010056 h 6858000"/>
              <a:gd name="connsiteX142" fmla="*/ 2879408 w 7467600"/>
              <a:gd name="connsiteY142" fmla="*/ 5031590 h 6858000"/>
              <a:gd name="connsiteX143" fmla="*/ 2862295 w 7467600"/>
              <a:gd name="connsiteY143" fmla="*/ 5022958 h 6858000"/>
              <a:gd name="connsiteX144" fmla="*/ 2813343 w 7467600"/>
              <a:gd name="connsiteY144" fmla="*/ 4998369 h 6858000"/>
              <a:gd name="connsiteX145" fmla="*/ 2646245 w 7467600"/>
              <a:gd name="connsiteY145" fmla="*/ 4930999 h 6858000"/>
              <a:gd name="connsiteX146" fmla="*/ 1999243 w 7467600"/>
              <a:gd name="connsiteY146" fmla="*/ 4730524 h 6858000"/>
              <a:gd name="connsiteX147" fmla="*/ 1979527 w 7467600"/>
              <a:gd name="connsiteY147" fmla="*/ 4726651 h 6858000"/>
              <a:gd name="connsiteX148" fmla="*/ 1927410 w 7467600"/>
              <a:gd name="connsiteY148" fmla="*/ 4716164 h 6858000"/>
              <a:gd name="connsiteX149" fmla="*/ 1997014 w 7467600"/>
              <a:gd name="connsiteY149" fmla="*/ 4698007 h 6858000"/>
              <a:gd name="connsiteX150" fmla="*/ 2005458 w 7467600"/>
              <a:gd name="connsiteY150" fmla="*/ 4699540 h 6858000"/>
              <a:gd name="connsiteX151" fmla="*/ 2657186 w 7467600"/>
              <a:gd name="connsiteY151" fmla="*/ 4901687 h 6858000"/>
              <a:gd name="connsiteX152" fmla="*/ 2826662 w 7467600"/>
              <a:gd name="connsiteY152" fmla="*/ 4970362 h 6858000"/>
              <a:gd name="connsiteX153" fmla="*/ 2876100 w 7467600"/>
              <a:gd name="connsiteY153" fmla="*/ 4995397 h 6858000"/>
              <a:gd name="connsiteX154" fmla="*/ 3042600 w 7467600"/>
              <a:gd name="connsiteY154" fmla="*/ 5059532 h 6858000"/>
              <a:gd name="connsiteX155" fmla="*/ 1997014 w 7467600"/>
              <a:gd name="connsiteY155" fmla="*/ 4698007 h 6858000"/>
              <a:gd name="connsiteX156" fmla="*/ 2305292 w 7467600"/>
              <a:gd name="connsiteY156" fmla="*/ 4219492 h 6858000"/>
              <a:gd name="connsiteX157" fmla="*/ 3360922 w 7467600"/>
              <a:gd name="connsiteY157" fmla="*/ 4529373 h 6858000"/>
              <a:gd name="connsiteX158" fmla="*/ 3492420 w 7467600"/>
              <a:gd name="connsiteY158" fmla="*/ 4510145 h 6858000"/>
              <a:gd name="connsiteX159" fmla="*/ 3364086 w 7467600"/>
              <a:gd name="connsiteY159" fmla="*/ 4480340 h 6858000"/>
              <a:gd name="connsiteX160" fmla="*/ 3225818 w 7467600"/>
              <a:gd name="connsiteY160" fmla="*/ 4411822 h 6858000"/>
              <a:gd name="connsiteX161" fmla="*/ 3129696 w 7467600"/>
              <a:gd name="connsiteY161" fmla="*/ 4360704 h 6858000"/>
              <a:gd name="connsiteX162" fmla="*/ 2814545 w 7467600"/>
              <a:gd name="connsiteY162" fmla="*/ 4282955 h 6858000"/>
              <a:gd name="connsiteX163" fmla="*/ 2305292 w 7467600"/>
              <a:gd name="connsiteY163" fmla="*/ 4219492 h 6858000"/>
              <a:gd name="connsiteX164" fmla="*/ 2626982 w 7467600"/>
              <a:gd name="connsiteY164" fmla="*/ 4206450 h 6858000"/>
              <a:gd name="connsiteX165" fmla="*/ 2490617 w 7467600"/>
              <a:gd name="connsiteY165" fmla="*/ 4206951 h 6858000"/>
              <a:gd name="connsiteX166" fmla="*/ 2819869 w 7467600"/>
              <a:gd name="connsiteY166" fmla="*/ 4252936 h 6858000"/>
              <a:gd name="connsiteX167" fmla="*/ 3143018 w 7467600"/>
              <a:gd name="connsiteY167" fmla="*/ 4332698 h 6858000"/>
              <a:gd name="connsiteX168" fmla="*/ 3241520 w 7467600"/>
              <a:gd name="connsiteY168" fmla="*/ 4385112 h 6858000"/>
              <a:gd name="connsiteX169" fmla="*/ 3374575 w 7467600"/>
              <a:gd name="connsiteY169" fmla="*/ 4451517 h 6858000"/>
              <a:gd name="connsiteX170" fmla="*/ 3505221 w 7467600"/>
              <a:gd name="connsiteY170" fmla="*/ 4480757 h 6858000"/>
              <a:gd name="connsiteX171" fmla="*/ 2626982 w 7467600"/>
              <a:gd name="connsiteY171" fmla="*/ 4206450 h 6858000"/>
              <a:gd name="connsiteX172" fmla="*/ 1310106 w 7467600"/>
              <a:gd name="connsiteY172" fmla="*/ 3943217 h 6858000"/>
              <a:gd name="connsiteX173" fmla="*/ 854994 w 7467600"/>
              <a:gd name="connsiteY173" fmla="*/ 4399136 h 6858000"/>
              <a:gd name="connsiteX174" fmla="*/ 742462 w 7467600"/>
              <a:gd name="connsiteY174" fmla="*/ 4594648 h 6858000"/>
              <a:gd name="connsiteX175" fmla="*/ 820602 w 7467600"/>
              <a:gd name="connsiteY175" fmla="*/ 4485915 h 6858000"/>
              <a:gd name="connsiteX176" fmla="*/ 878295 w 7467600"/>
              <a:gd name="connsiteY176" fmla="*/ 4403594 h 6858000"/>
              <a:gd name="connsiteX177" fmla="*/ 1240607 w 7467600"/>
              <a:gd name="connsiteY177" fmla="*/ 4010401 h 6858000"/>
              <a:gd name="connsiteX178" fmla="*/ 1310106 w 7467600"/>
              <a:gd name="connsiteY178" fmla="*/ 3943217 h 6858000"/>
              <a:gd name="connsiteX179" fmla="*/ 1423113 w 7467600"/>
              <a:gd name="connsiteY179" fmla="*/ 3874565 h 6858000"/>
              <a:gd name="connsiteX180" fmla="*/ 1260565 w 7467600"/>
              <a:gd name="connsiteY180" fmla="*/ 4031982 h 6858000"/>
              <a:gd name="connsiteX181" fmla="*/ 901900 w 7467600"/>
              <a:gd name="connsiteY181" fmla="*/ 4421236 h 6858000"/>
              <a:gd name="connsiteX182" fmla="*/ 845044 w 7467600"/>
              <a:gd name="connsiteY182" fmla="*/ 4502436 h 6858000"/>
              <a:gd name="connsiteX183" fmla="*/ 685926 w 7467600"/>
              <a:gd name="connsiteY183" fmla="*/ 4703069 h 6858000"/>
              <a:gd name="connsiteX184" fmla="*/ 684248 w 7467600"/>
              <a:gd name="connsiteY184" fmla="*/ 4706721 h 6858000"/>
              <a:gd name="connsiteX185" fmla="*/ 1423113 w 7467600"/>
              <a:gd name="connsiteY185" fmla="*/ 3874565 h 6858000"/>
              <a:gd name="connsiteX186" fmla="*/ 3316479 w 7467600"/>
              <a:gd name="connsiteY186" fmla="*/ 3872136 h 6858000"/>
              <a:gd name="connsiteX187" fmla="*/ 3546806 w 7467600"/>
              <a:gd name="connsiteY187" fmla="*/ 4356139 h 6858000"/>
              <a:gd name="connsiteX188" fmla="*/ 3364433 w 7467600"/>
              <a:gd name="connsiteY188" fmla="*/ 3953121 h 6858000"/>
              <a:gd name="connsiteX189" fmla="*/ 3316479 w 7467600"/>
              <a:gd name="connsiteY189" fmla="*/ 3872136 h 6858000"/>
              <a:gd name="connsiteX190" fmla="*/ 3291335 w 7467600"/>
              <a:gd name="connsiteY190" fmla="*/ 3767420 h 6858000"/>
              <a:gd name="connsiteX191" fmla="*/ 3390805 w 7467600"/>
              <a:gd name="connsiteY191" fmla="*/ 3937163 h 6858000"/>
              <a:gd name="connsiteX192" fmla="*/ 3579062 w 7467600"/>
              <a:gd name="connsiteY192" fmla="*/ 4359040 h 6858000"/>
              <a:gd name="connsiteX193" fmla="*/ 3467355 w 7467600"/>
              <a:gd name="connsiteY193" fmla="*/ 3988130 h 6858000"/>
              <a:gd name="connsiteX194" fmla="*/ 3310753 w 7467600"/>
              <a:gd name="connsiteY194" fmla="*/ 3787140 h 6858000"/>
              <a:gd name="connsiteX195" fmla="*/ 3291335 w 7467600"/>
              <a:gd name="connsiteY195" fmla="*/ 3767420 h 6858000"/>
              <a:gd name="connsiteX196" fmla="*/ 1635889 w 7467600"/>
              <a:gd name="connsiteY196" fmla="*/ 3709494 h 6858000"/>
              <a:gd name="connsiteX197" fmla="*/ 1634800 w 7467600"/>
              <a:gd name="connsiteY197" fmla="*/ 3731111 h 6858000"/>
              <a:gd name="connsiteX198" fmla="*/ 1635889 w 7467600"/>
              <a:gd name="connsiteY198" fmla="*/ 3709494 h 6858000"/>
              <a:gd name="connsiteX199" fmla="*/ 1510397 w 7467600"/>
              <a:gd name="connsiteY199" fmla="*/ 3684705 h 6858000"/>
              <a:gd name="connsiteX200" fmla="*/ 1146550 w 7467600"/>
              <a:gd name="connsiteY200" fmla="*/ 3802012 h 6858000"/>
              <a:gd name="connsiteX201" fmla="*/ 698834 w 7467600"/>
              <a:gd name="connsiteY201" fmla="*/ 3952272 h 6858000"/>
              <a:gd name="connsiteX202" fmla="*/ 34256 w 7467600"/>
              <a:gd name="connsiteY202" fmla="*/ 4347603 h 6858000"/>
              <a:gd name="connsiteX203" fmla="*/ 527241 w 7467600"/>
              <a:gd name="connsiteY203" fmla="*/ 4065078 h 6858000"/>
              <a:gd name="connsiteX204" fmla="*/ 1510397 w 7467600"/>
              <a:gd name="connsiteY204" fmla="*/ 3684705 h 6858000"/>
              <a:gd name="connsiteX205" fmla="*/ 1313114 w 7467600"/>
              <a:gd name="connsiteY205" fmla="*/ 3655216 h 6858000"/>
              <a:gd name="connsiteX206" fmla="*/ 1109304 w 7467600"/>
              <a:gd name="connsiteY206" fmla="*/ 3669030 h 6858000"/>
              <a:gd name="connsiteX207" fmla="*/ 8129 w 7467600"/>
              <a:gd name="connsiteY207" fmla="*/ 4330519 h 6858000"/>
              <a:gd name="connsiteX208" fmla="*/ 687572 w 7467600"/>
              <a:gd name="connsiteY208" fmla="*/ 3925629 h 6858000"/>
              <a:gd name="connsiteX209" fmla="*/ 1138365 w 7467600"/>
              <a:gd name="connsiteY209" fmla="*/ 3774515 h 6858000"/>
              <a:gd name="connsiteX210" fmla="*/ 1505579 w 7467600"/>
              <a:gd name="connsiteY210" fmla="*/ 3655526 h 6858000"/>
              <a:gd name="connsiteX211" fmla="*/ 1313114 w 7467600"/>
              <a:gd name="connsiteY211" fmla="*/ 3655216 h 6858000"/>
              <a:gd name="connsiteX212" fmla="*/ 3655073 w 7467600"/>
              <a:gd name="connsiteY212" fmla="*/ 3650884 h 6858000"/>
              <a:gd name="connsiteX213" fmla="*/ 3989938 w 7467600"/>
              <a:gd name="connsiteY213" fmla="*/ 3991685 h 6858000"/>
              <a:gd name="connsiteX214" fmla="*/ 4393907 w 7467600"/>
              <a:gd name="connsiteY214" fmla="*/ 4261258 h 6858000"/>
              <a:gd name="connsiteX215" fmla="*/ 4648051 w 7467600"/>
              <a:gd name="connsiteY215" fmla="*/ 4374051 h 6858000"/>
              <a:gd name="connsiteX216" fmla="*/ 4383389 w 7467600"/>
              <a:gd name="connsiteY216" fmla="*/ 4184369 h 6858000"/>
              <a:gd name="connsiteX217" fmla="*/ 4165508 w 7467600"/>
              <a:gd name="connsiteY217" fmla="*/ 4035196 h 6858000"/>
              <a:gd name="connsiteX218" fmla="*/ 4068162 w 7467600"/>
              <a:gd name="connsiteY218" fmla="*/ 3953394 h 6858000"/>
              <a:gd name="connsiteX219" fmla="*/ 3981416 w 7467600"/>
              <a:gd name="connsiteY219" fmla="*/ 3880482 h 6858000"/>
              <a:gd name="connsiteX220" fmla="*/ 3800147 w 7467600"/>
              <a:gd name="connsiteY220" fmla="*/ 3749872 h 6858000"/>
              <a:gd name="connsiteX221" fmla="*/ 3655073 w 7467600"/>
              <a:gd name="connsiteY221" fmla="*/ 3650884 h 6858000"/>
              <a:gd name="connsiteX222" fmla="*/ 3670252 w 7467600"/>
              <a:gd name="connsiteY222" fmla="*/ 3622798 h 6858000"/>
              <a:gd name="connsiteX223" fmla="*/ 3817258 w 7467600"/>
              <a:gd name="connsiteY223" fmla="*/ 3723577 h 6858000"/>
              <a:gd name="connsiteX224" fmla="*/ 4000461 w 7467600"/>
              <a:gd name="connsiteY224" fmla="*/ 3855966 h 6858000"/>
              <a:gd name="connsiteX225" fmla="*/ 4088180 w 7467600"/>
              <a:gd name="connsiteY225" fmla="*/ 3929774 h 6858000"/>
              <a:gd name="connsiteX226" fmla="*/ 4184555 w 7467600"/>
              <a:gd name="connsiteY226" fmla="*/ 4010683 h 6858000"/>
              <a:gd name="connsiteX227" fmla="*/ 4399563 w 7467600"/>
              <a:gd name="connsiteY227" fmla="*/ 4158106 h 6858000"/>
              <a:gd name="connsiteX228" fmla="*/ 4684469 w 7467600"/>
              <a:gd name="connsiteY228" fmla="*/ 4364680 h 6858000"/>
              <a:gd name="connsiteX229" fmla="*/ 4690271 w 7467600"/>
              <a:gd name="connsiteY229" fmla="*/ 4370034 h 6858000"/>
              <a:gd name="connsiteX230" fmla="*/ 4136093 w 7467600"/>
              <a:gd name="connsiteY230" fmla="*/ 3858466 h 6858000"/>
              <a:gd name="connsiteX231" fmla="*/ 3670252 w 7467600"/>
              <a:gd name="connsiteY231" fmla="*/ 3622798 h 6858000"/>
              <a:gd name="connsiteX232" fmla="*/ 4440129 w 7467600"/>
              <a:gd name="connsiteY232" fmla="*/ 3448571 h 6858000"/>
              <a:gd name="connsiteX233" fmla="*/ 4856525 w 7467600"/>
              <a:gd name="connsiteY233" fmla="*/ 3915351 h 6858000"/>
              <a:gd name="connsiteX234" fmla="*/ 5059055 w 7467600"/>
              <a:gd name="connsiteY234" fmla="*/ 4108918 h 6858000"/>
              <a:gd name="connsiteX235" fmla="*/ 5290070 w 7467600"/>
              <a:gd name="connsiteY235" fmla="*/ 4263619 h 6858000"/>
              <a:gd name="connsiteX236" fmla="*/ 4834991 w 7467600"/>
              <a:gd name="connsiteY236" fmla="*/ 3830985 h 6858000"/>
              <a:gd name="connsiteX237" fmla="*/ 4440129 w 7467600"/>
              <a:gd name="connsiteY237" fmla="*/ 3448571 h 6858000"/>
              <a:gd name="connsiteX238" fmla="*/ 4441737 w 7467600"/>
              <a:gd name="connsiteY238" fmla="*/ 3399734 h 6858000"/>
              <a:gd name="connsiteX239" fmla="*/ 4431236 w 7467600"/>
              <a:gd name="connsiteY239" fmla="*/ 3400954 h 6858000"/>
              <a:gd name="connsiteX240" fmla="*/ 4557150 w 7467600"/>
              <a:gd name="connsiteY240" fmla="*/ 3510023 h 6858000"/>
              <a:gd name="connsiteX241" fmla="*/ 4856936 w 7467600"/>
              <a:gd name="connsiteY241" fmla="*/ 3809146 h 6858000"/>
              <a:gd name="connsiteX242" fmla="*/ 5111996 w 7467600"/>
              <a:gd name="connsiteY242" fmla="*/ 4065759 h 6858000"/>
              <a:gd name="connsiteX243" fmla="*/ 5388878 w 7467600"/>
              <a:gd name="connsiteY243" fmla="*/ 4300185 h 6858000"/>
              <a:gd name="connsiteX244" fmla="*/ 5425556 w 7467600"/>
              <a:gd name="connsiteY244" fmla="*/ 4308967 h 6858000"/>
              <a:gd name="connsiteX245" fmla="*/ 4943646 w 7467600"/>
              <a:gd name="connsiteY245" fmla="*/ 3822916 h 6858000"/>
              <a:gd name="connsiteX246" fmla="*/ 4594837 w 7467600"/>
              <a:gd name="connsiteY246" fmla="*/ 3532274 h 6858000"/>
              <a:gd name="connsiteX247" fmla="*/ 4441737 w 7467600"/>
              <a:gd name="connsiteY247" fmla="*/ 3399734 h 6858000"/>
              <a:gd name="connsiteX248" fmla="*/ 5425834 w 7467600"/>
              <a:gd name="connsiteY248" fmla="*/ 3162785 h 6858000"/>
              <a:gd name="connsiteX249" fmla="*/ 5401644 w 7467600"/>
              <a:gd name="connsiteY249" fmla="*/ 3617847 h 6858000"/>
              <a:gd name="connsiteX250" fmla="*/ 5467256 w 7467600"/>
              <a:gd name="connsiteY250" fmla="*/ 4175494 h 6858000"/>
              <a:gd name="connsiteX251" fmla="*/ 5448069 w 7467600"/>
              <a:gd name="connsiteY251" fmla="*/ 3567554 h 6858000"/>
              <a:gd name="connsiteX252" fmla="*/ 5425834 w 7467600"/>
              <a:gd name="connsiteY252" fmla="*/ 3162785 h 6858000"/>
              <a:gd name="connsiteX253" fmla="*/ 1318687 w 7467600"/>
              <a:gd name="connsiteY253" fmla="*/ 3113840 h 6858000"/>
              <a:gd name="connsiteX254" fmla="*/ 1066793 w 7467600"/>
              <a:gd name="connsiteY254" fmla="*/ 3212171 h 6858000"/>
              <a:gd name="connsiteX255" fmla="*/ 993319 w 7467600"/>
              <a:gd name="connsiteY255" fmla="*/ 3247648 h 6858000"/>
              <a:gd name="connsiteX256" fmla="*/ 853081 w 7467600"/>
              <a:gd name="connsiteY256" fmla="*/ 3312410 h 6858000"/>
              <a:gd name="connsiteX257" fmla="*/ 805957 w 7467600"/>
              <a:gd name="connsiteY257" fmla="*/ 3330443 h 6858000"/>
              <a:gd name="connsiteX258" fmla="*/ 1318687 w 7467600"/>
              <a:gd name="connsiteY258" fmla="*/ 3113840 h 6858000"/>
              <a:gd name="connsiteX259" fmla="*/ 5453702 w 7467600"/>
              <a:gd name="connsiteY259" fmla="*/ 3090882 h 6858000"/>
              <a:gd name="connsiteX260" fmla="*/ 5480135 w 7467600"/>
              <a:gd name="connsiteY260" fmla="*/ 3565802 h 6858000"/>
              <a:gd name="connsiteX261" fmla="*/ 5499023 w 7467600"/>
              <a:gd name="connsiteY261" fmla="*/ 4166310 h 6858000"/>
              <a:gd name="connsiteX262" fmla="*/ 5547022 w 7467600"/>
              <a:gd name="connsiteY262" fmla="*/ 3607838 h 6858000"/>
              <a:gd name="connsiteX263" fmla="*/ 5515964 w 7467600"/>
              <a:gd name="connsiteY263" fmla="*/ 3378541 h 6858000"/>
              <a:gd name="connsiteX264" fmla="*/ 5453702 w 7467600"/>
              <a:gd name="connsiteY264" fmla="*/ 3090882 h 6858000"/>
              <a:gd name="connsiteX265" fmla="*/ 1238695 w 7467600"/>
              <a:gd name="connsiteY265" fmla="*/ 3076820 h 6858000"/>
              <a:gd name="connsiteX266" fmla="*/ 716371 w 7467600"/>
              <a:gd name="connsiteY266" fmla="*/ 3293249 h 6858000"/>
              <a:gd name="connsiteX267" fmla="*/ 579522 w 7467600"/>
              <a:gd name="connsiteY267" fmla="*/ 3371759 h 6858000"/>
              <a:gd name="connsiteX268" fmla="*/ 600288 w 7467600"/>
              <a:gd name="connsiteY268" fmla="*/ 3365555 h 6858000"/>
              <a:gd name="connsiteX269" fmla="*/ 840692 w 7467600"/>
              <a:gd name="connsiteY269" fmla="*/ 3284921 h 6858000"/>
              <a:gd name="connsiteX270" fmla="*/ 979248 w 7467600"/>
              <a:gd name="connsiteY270" fmla="*/ 3221003 h 6858000"/>
              <a:gd name="connsiteX271" fmla="*/ 1053282 w 7467600"/>
              <a:gd name="connsiteY271" fmla="*/ 3185247 h 6858000"/>
              <a:gd name="connsiteX272" fmla="*/ 1320603 w 7467600"/>
              <a:gd name="connsiteY272" fmla="*/ 3081281 h 6858000"/>
              <a:gd name="connsiteX273" fmla="*/ 1238695 w 7467600"/>
              <a:gd name="connsiteY273" fmla="*/ 3076820 h 6858000"/>
              <a:gd name="connsiteX274" fmla="*/ 5425627 w 7467600"/>
              <a:gd name="connsiteY274" fmla="*/ 2954192 h 6858000"/>
              <a:gd name="connsiteX275" fmla="*/ 5470770 w 7467600"/>
              <a:gd name="connsiteY275" fmla="*/ 3005435 h 6858000"/>
              <a:gd name="connsiteX276" fmla="*/ 5519779 w 7467600"/>
              <a:gd name="connsiteY276" fmla="*/ 4359223 h 6858000"/>
              <a:gd name="connsiteX277" fmla="*/ 5520293 w 7467600"/>
              <a:gd name="connsiteY277" fmla="*/ 4360602 h 6858000"/>
              <a:gd name="connsiteX278" fmla="*/ 5767221 w 7467600"/>
              <a:gd name="connsiteY278" fmla="*/ 4665564 h 6858000"/>
              <a:gd name="connsiteX279" fmla="*/ 6937169 w 7467600"/>
              <a:gd name="connsiteY279" fmla="*/ 4815941 h 6858000"/>
              <a:gd name="connsiteX280" fmla="*/ 6953922 w 7467600"/>
              <a:gd name="connsiteY280" fmla="*/ 4890068 h 6858000"/>
              <a:gd name="connsiteX281" fmla="*/ 6071359 w 7467600"/>
              <a:gd name="connsiteY281" fmla="*/ 4770770 h 6858000"/>
              <a:gd name="connsiteX282" fmla="*/ 6038839 w 7467600"/>
              <a:gd name="connsiteY282" fmla="*/ 4764474 h 6858000"/>
              <a:gd name="connsiteX283" fmla="*/ 6038706 w 7467600"/>
              <a:gd name="connsiteY283" fmla="*/ 4763847 h 6858000"/>
              <a:gd name="connsiteX284" fmla="*/ 6037784 w 7467600"/>
              <a:gd name="connsiteY284" fmla="*/ 4764270 h 6858000"/>
              <a:gd name="connsiteX285" fmla="*/ 6038839 w 7467600"/>
              <a:gd name="connsiteY285" fmla="*/ 4764474 h 6858000"/>
              <a:gd name="connsiteX286" fmla="*/ 6040338 w 7467600"/>
              <a:gd name="connsiteY286" fmla="*/ 4771418 h 6858000"/>
              <a:gd name="connsiteX287" fmla="*/ 6024488 w 7467600"/>
              <a:gd name="connsiteY287" fmla="*/ 4809903 h 6858000"/>
              <a:gd name="connsiteX288" fmla="*/ 5599771 w 7467600"/>
              <a:gd name="connsiteY288" fmla="*/ 5509652 h 6858000"/>
              <a:gd name="connsiteX289" fmla="*/ 5548843 w 7467600"/>
              <a:gd name="connsiteY289" fmla="*/ 5563845 h 6858000"/>
              <a:gd name="connsiteX290" fmla="*/ 5940952 w 7467600"/>
              <a:gd name="connsiteY290" fmla="*/ 6250028 h 6858000"/>
              <a:gd name="connsiteX291" fmla="*/ 6043441 w 7467600"/>
              <a:gd name="connsiteY291" fmla="*/ 6665847 h 6858000"/>
              <a:gd name="connsiteX292" fmla="*/ 6093432 w 7467600"/>
              <a:gd name="connsiteY292" fmla="*/ 6858000 h 6858000"/>
              <a:gd name="connsiteX293" fmla="*/ 6034344 w 7467600"/>
              <a:gd name="connsiteY293" fmla="*/ 6858000 h 6858000"/>
              <a:gd name="connsiteX294" fmla="*/ 6026679 w 7467600"/>
              <a:gd name="connsiteY294" fmla="*/ 6836959 h 6858000"/>
              <a:gd name="connsiteX295" fmla="*/ 5800441 w 7467600"/>
              <a:gd name="connsiteY295" fmla="*/ 6335286 h 6858000"/>
              <a:gd name="connsiteX296" fmla="*/ 5526562 w 7467600"/>
              <a:gd name="connsiteY296" fmla="*/ 5705388 h 6858000"/>
              <a:gd name="connsiteX297" fmla="*/ 5519640 w 7467600"/>
              <a:gd name="connsiteY297" fmla="*/ 5683774 h 6858000"/>
              <a:gd name="connsiteX298" fmla="*/ 5844559 w 7467600"/>
              <a:gd name="connsiteY298" fmla="*/ 6553349 h 6858000"/>
              <a:gd name="connsiteX299" fmla="*/ 5975994 w 7467600"/>
              <a:gd name="connsiteY299" fmla="*/ 6858000 h 6858000"/>
              <a:gd name="connsiteX300" fmla="*/ 5898547 w 7467600"/>
              <a:gd name="connsiteY300" fmla="*/ 6858000 h 6858000"/>
              <a:gd name="connsiteX301" fmla="*/ 5682041 w 7467600"/>
              <a:gd name="connsiteY301" fmla="*/ 6355860 h 6858000"/>
              <a:gd name="connsiteX302" fmla="*/ 5461758 w 7467600"/>
              <a:gd name="connsiteY302" fmla="*/ 5820220 h 6858000"/>
              <a:gd name="connsiteX303" fmla="*/ 5237282 w 7467600"/>
              <a:gd name="connsiteY303" fmla="*/ 6579086 h 6858000"/>
              <a:gd name="connsiteX304" fmla="*/ 5115009 w 7467600"/>
              <a:gd name="connsiteY304" fmla="*/ 6858000 h 6858000"/>
              <a:gd name="connsiteX305" fmla="*/ 5028074 w 7467600"/>
              <a:gd name="connsiteY305" fmla="*/ 6858000 h 6858000"/>
              <a:gd name="connsiteX306" fmla="*/ 5079508 w 7467600"/>
              <a:gd name="connsiteY306" fmla="*/ 6749074 h 6858000"/>
              <a:gd name="connsiteX307" fmla="*/ 5371846 w 7467600"/>
              <a:gd name="connsiteY307" fmla="*/ 5924413 h 6858000"/>
              <a:gd name="connsiteX308" fmla="*/ 5270512 w 7467600"/>
              <a:gd name="connsiteY308" fmla="*/ 6138975 h 6858000"/>
              <a:gd name="connsiteX309" fmla="*/ 5062409 w 7467600"/>
              <a:gd name="connsiteY309" fmla="*/ 6653544 h 6858000"/>
              <a:gd name="connsiteX310" fmla="*/ 5036628 w 7467600"/>
              <a:gd name="connsiteY310" fmla="*/ 6754247 h 6858000"/>
              <a:gd name="connsiteX311" fmla="*/ 5009112 w 7467600"/>
              <a:gd name="connsiteY311" fmla="*/ 6858000 h 6858000"/>
              <a:gd name="connsiteX312" fmla="*/ 4976679 w 7467600"/>
              <a:gd name="connsiteY312" fmla="*/ 6858000 h 6858000"/>
              <a:gd name="connsiteX313" fmla="*/ 5006537 w 7467600"/>
              <a:gd name="connsiteY313" fmla="*/ 6747068 h 6858000"/>
              <a:gd name="connsiteX314" fmla="*/ 5032723 w 7467600"/>
              <a:gd name="connsiteY314" fmla="*/ 6644957 h 6858000"/>
              <a:gd name="connsiteX315" fmla="*/ 5242949 w 7467600"/>
              <a:gd name="connsiteY315" fmla="*/ 6125175 h 6858000"/>
              <a:gd name="connsiteX316" fmla="*/ 5286321 w 7467600"/>
              <a:gd name="connsiteY316" fmla="*/ 6033555 h 6858000"/>
              <a:gd name="connsiteX317" fmla="*/ 5008210 w 7467600"/>
              <a:gd name="connsiteY317" fmla="*/ 6649194 h 6858000"/>
              <a:gd name="connsiteX318" fmla="*/ 4986321 w 7467600"/>
              <a:gd name="connsiteY318" fmla="*/ 6765687 h 6858000"/>
              <a:gd name="connsiteX319" fmla="*/ 4973474 w 7467600"/>
              <a:gd name="connsiteY319" fmla="*/ 6858000 h 6858000"/>
              <a:gd name="connsiteX320" fmla="*/ 4907178 w 7467600"/>
              <a:gd name="connsiteY320" fmla="*/ 6858000 h 6858000"/>
              <a:gd name="connsiteX321" fmla="*/ 4910810 w 7467600"/>
              <a:gd name="connsiteY321" fmla="*/ 6829660 h 6858000"/>
              <a:gd name="connsiteX322" fmla="*/ 4987461 w 7467600"/>
              <a:gd name="connsiteY322" fmla="*/ 6432994 h 6858000"/>
              <a:gd name="connsiteX323" fmla="*/ 5179262 w 7467600"/>
              <a:gd name="connsiteY323" fmla="*/ 6035044 h 6858000"/>
              <a:gd name="connsiteX324" fmla="*/ 4689678 w 7467600"/>
              <a:gd name="connsiteY324" fmla="*/ 6440241 h 6858000"/>
              <a:gd name="connsiteX325" fmla="*/ 4477543 w 7467600"/>
              <a:gd name="connsiteY325" fmla="*/ 6674836 h 6858000"/>
              <a:gd name="connsiteX326" fmla="*/ 4329957 w 7467600"/>
              <a:gd name="connsiteY326" fmla="*/ 6858000 h 6858000"/>
              <a:gd name="connsiteX327" fmla="*/ 4218595 w 7467600"/>
              <a:gd name="connsiteY327" fmla="*/ 6858000 h 6858000"/>
              <a:gd name="connsiteX328" fmla="*/ 4368888 w 7467600"/>
              <a:gd name="connsiteY328" fmla="*/ 6668412 h 6858000"/>
              <a:gd name="connsiteX329" fmla="*/ 4563091 w 7467600"/>
              <a:gd name="connsiteY329" fmla="*/ 6442508 h 6858000"/>
              <a:gd name="connsiteX330" fmla="*/ 5387324 w 7467600"/>
              <a:gd name="connsiteY330" fmla="*/ 5705830 h 6858000"/>
              <a:gd name="connsiteX331" fmla="*/ 5073620 w 7467600"/>
              <a:gd name="connsiteY331" fmla="*/ 5955437 h 6858000"/>
              <a:gd name="connsiteX332" fmla="*/ 4689789 w 7467600"/>
              <a:gd name="connsiteY332" fmla="*/ 6268382 h 6858000"/>
              <a:gd name="connsiteX333" fmla="*/ 4418722 w 7467600"/>
              <a:gd name="connsiteY333" fmla="*/ 6570886 h 6858000"/>
              <a:gd name="connsiteX334" fmla="*/ 4214944 w 7467600"/>
              <a:gd name="connsiteY334" fmla="*/ 6858000 h 6858000"/>
              <a:gd name="connsiteX335" fmla="*/ 4177898 w 7467600"/>
              <a:gd name="connsiteY335" fmla="*/ 6858000 h 6858000"/>
              <a:gd name="connsiteX336" fmla="*/ 4391597 w 7467600"/>
              <a:gd name="connsiteY336" fmla="*/ 6556370 h 6858000"/>
              <a:gd name="connsiteX337" fmla="*/ 4668889 w 7467600"/>
              <a:gd name="connsiteY337" fmla="*/ 6246399 h 6858000"/>
              <a:gd name="connsiteX338" fmla="*/ 5055427 w 7467600"/>
              <a:gd name="connsiteY338" fmla="*/ 5931476 h 6858000"/>
              <a:gd name="connsiteX339" fmla="*/ 5371814 w 7467600"/>
              <a:gd name="connsiteY339" fmla="*/ 5678975 h 6858000"/>
              <a:gd name="connsiteX340" fmla="*/ 4987918 w 7467600"/>
              <a:gd name="connsiteY340" fmla="*/ 5838701 h 6858000"/>
              <a:gd name="connsiteX341" fmla="*/ 4317146 w 7467600"/>
              <a:gd name="connsiteY341" fmla="*/ 6587716 h 6858000"/>
              <a:gd name="connsiteX342" fmla="*/ 4171627 w 7467600"/>
              <a:gd name="connsiteY342" fmla="*/ 6858000 h 6858000"/>
              <a:gd name="connsiteX343" fmla="*/ 4081585 w 7467600"/>
              <a:gd name="connsiteY343" fmla="*/ 6858000 h 6858000"/>
              <a:gd name="connsiteX344" fmla="*/ 4238603 w 7467600"/>
              <a:gd name="connsiteY344" fmla="*/ 6559341 h 6858000"/>
              <a:gd name="connsiteX345" fmla="*/ 4778333 w 7467600"/>
              <a:gd name="connsiteY345" fmla="*/ 5873626 h 6858000"/>
              <a:gd name="connsiteX346" fmla="*/ 5414185 w 7467600"/>
              <a:gd name="connsiteY346" fmla="*/ 5573882 h 6858000"/>
              <a:gd name="connsiteX347" fmla="*/ 5959648 w 7467600"/>
              <a:gd name="connsiteY347" fmla="*/ 4760797 h 6858000"/>
              <a:gd name="connsiteX348" fmla="*/ 5355019 w 7467600"/>
              <a:gd name="connsiteY348" fmla="*/ 4734672 h 6858000"/>
              <a:gd name="connsiteX349" fmla="*/ 5083565 w 7467600"/>
              <a:gd name="connsiteY349" fmla="*/ 5179121 h 6858000"/>
              <a:gd name="connsiteX350" fmla="*/ 4713577 w 7467600"/>
              <a:gd name="connsiteY350" fmla="*/ 5616803 h 6858000"/>
              <a:gd name="connsiteX351" fmla="*/ 3989559 w 7467600"/>
              <a:gd name="connsiteY351" fmla="*/ 6145945 h 6858000"/>
              <a:gd name="connsiteX352" fmla="*/ 3939824 w 7467600"/>
              <a:gd name="connsiteY352" fmla="*/ 6066900 h 6858000"/>
              <a:gd name="connsiteX353" fmla="*/ 4584537 w 7467600"/>
              <a:gd name="connsiteY353" fmla="*/ 5324826 h 6858000"/>
              <a:gd name="connsiteX354" fmla="*/ 5037105 w 7467600"/>
              <a:gd name="connsiteY354" fmla="*/ 5088765 h 6858000"/>
              <a:gd name="connsiteX355" fmla="*/ 5039930 w 7467600"/>
              <a:gd name="connsiteY355" fmla="*/ 5089585 h 6858000"/>
              <a:gd name="connsiteX356" fmla="*/ 5263764 w 7467600"/>
              <a:gd name="connsiteY356" fmla="*/ 4735525 h 6858000"/>
              <a:gd name="connsiteX357" fmla="*/ 4086300 w 7467600"/>
              <a:gd name="connsiteY357" fmla="*/ 4884599 h 6858000"/>
              <a:gd name="connsiteX358" fmla="*/ 4085485 w 7467600"/>
              <a:gd name="connsiteY358" fmla="*/ 4899070 h 6858000"/>
              <a:gd name="connsiteX359" fmla="*/ 3871915 w 7467600"/>
              <a:gd name="connsiteY359" fmla="*/ 5253645 h 6858000"/>
              <a:gd name="connsiteX360" fmla="*/ 3799374 w 7467600"/>
              <a:gd name="connsiteY360" fmla="*/ 5466127 h 6858000"/>
              <a:gd name="connsiteX361" fmla="*/ 3498850 w 7467600"/>
              <a:gd name="connsiteY361" fmla="*/ 6661888 h 6858000"/>
              <a:gd name="connsiteX362" fmla="*/ 3399216 w 7467600"/>
              <a:gd name="connsiteY362" fmla="*/ 6858000 h 6858000"/>
              <a:gd name="connsiteX363" fmla="*/ 3303688 w 7467600"/>
              <a:gd name="connsiteY363" fmla="*/ 6858000 h 6858000"/>
              <a:gd name="connsiteX364" fmla="*/ 3391774 w 7467600"/>
              <a:gd name="connsiteY364" fmla="*/ 6697181 h 6858000"/>
              <a:gd name="connsiteX365" fmla="*/ 3735540 w 7467600"/>
              <a:gd name="connsiteY365" fmla="*/ 5546923 h 6858000"/>
              <a:gd name="connsiteX366" fmla="*/ 3729438 w 7467600"/>
              <a:gd name="connsiteY366" fmla="*/ 5569058 h 6858000"/>
              <a:gd name="connsiteX367" fmla="*/ 3707782 w 7467600"/>
              <a:gd name="connsiteY367" fmla="*/ 5644908 h 6858000"/>
              <a:gd name="connsiteX368" fmla="*/ 3583827 w 7467600"/>
              <a:gd name="connsiteY368" fmla="*/ 6039215 h 6858000"/>
              <a:gd name="connsiteX369" fmla="*/ 3547861 w 7467600"/>
              <a:gd name="connsiteY369" fmla="*/ 6129609 h 6858000"/>
              <a:gd name="connsiteX370" fmla="*/ 3490905 w 7467600"/>
              <a:gd name="connsiteY370" fmla="*/ 6277660 h 6858000"/>
              <a:gd name="connsiteX371" fmla="*/ 3455859 w 7467600"/>
              <a:gd name="connsiteY371" fmla="*/ 6391301 h 6858000"/>
              <a:gd name="connsiteX372" fmla="*/ 3429112 w 7467600"/>
              <a:gd name="connsiteY372" fmla="*/ 6479469 h 6858000"/>
              <a:gd name="connsiteX373" fmla="*/ 3304862 w 7467600"/>
              <a:gd name="connsiteY373" fmla="*/ 6796476 h 6858000"/>
              <a:gd name="connsiteX374" fmla="*/ 3276071 w 7467600"/>
              <a:gd name="connsiteY374" fmla="*/ 6858000 h 6858000"/>
              <a:gd name="connsiteX375" fmla="*/ 3240805 w 7467600"/>
              <a:gd name="connsiteY375" fmla="*/ 6858000 h 6858000"/>
              <a:gd name="connsiteX376" fmla="*/ 3275917 w 7467600"/>
              <a:gd name="connsiteY376" fmla="*/ 6783192 h 6858000"/>
              <a:gd name="connsiteX377" fmla="*/ 3399358 w 7467600"/>
              <a:gd name="connsiteY377" fmla="*/ 6469011 h 6858000"/>
              <a:gd name="connsiteX378" fmla="*/ 3425650 w 7467600"/>
              <a:gd name="connsiteY378" fmla="*/ 6381333 h 6858000"/>
              <a:gd name="connsiteX379" fmla="*/ 3460661 w 7467600"/>
              <a:gd name="connsiteY379" fmla="*/ 6266763 h 6858000"/>
              <a:gd name="connsiteX380" fmla="*/ 3518021 w 7467600"/>
              <a:gd name="connsiteY380" fmla="*/ 6117298 h 6858000"/>
              <a:gd name="connsiteX381" fmla="*/ 3554035 w 7467600"/>
              <a:gd name="connsiteY381" fmla="*/ 6027832 h 6858000"/>
              <a:gd name="connsiteX382" fmla="*/ 3677174 w 7467600"/>
              <a:gd name="connsiteY382" fmla="*/ 5636351 h 6858000"/>
              <a:gd name="connsiteX383" fmla="*/ 3698819 w 7467600"/>
              <a:gd name="connsiteY383" fmla="*/ 5560503 h 6858000"/>
              <a:gd name="connsiteX384" fmla="*/ 3702094 w 7467600"/>
              <a:gd name="connsiteY384" fmla="*/ 5549194 h 6858000"/>
              <a:gd name="connsiteX385" fmla="*/ 3398355 w 7467600"/>
              <a:gd name="connsiteY385" fmla="*/ 6094603 h 6858000"/>
              <a:gd name="connsiteX386" fmla="*/ 3193941 w 7467600"/>
              <a:gd name="connsiteY386" fmla="*/ 6798775 h 6858000"/>
              <a:gd name="connsiteX387" fmla="*/ 3184140 w 7467600"/>
              <a:gd name="connsiteY387" fmla="*/ 6858000 h 6858000"/>
              <a:gd name="connsiteX388" fmla="*/ 3099978 w 7467600"/>
              <a:gd name="connsiteY388" fmla="*/ 6858000 h 6858000"/>
              <a:gd name="connsiteX389" fmla="*/ 3101556 w 7467600"/>
              <a:gd name="connsiteY389" fmla="*/ 6843337 h 6858000"/>
              <a:gd name="connsiteX390" fmla="*/ 3370162 w 7467600"/>
              <a:gd name="connsiteY390" fmla="*/ 5785550 h 6858000"/>
              <a:gd name="connsiteX391" fmla="*/ 3746477 w 7467600"/>
              <a:gd name="connsiteY391" fmla="*/ 5377889 h 6858000"/>
              <a:gd name="connsiteX392" fmla="*/ 3863399 w 7467600"/>
              <a:gd name="connsiteY392" fmla="*/ 5087257 h 6858000"/>
              <a:gd name="connsiteX393" fmla="*/ 3968712 w 7467600"/>
              <a:gd name="connsiteY393" fmla="*/ 4913989 h 6858000"/>
              <a:gd name="connsiteX394" fmla="*/ 2792390 w 7467600"/>
              <a:gd name="connsiteY394" fmla="*/ 5382974 h 6858000"/>
              <a:gd name="connsiteX395" fmla="*/ 2714982 w 7467600"/>
              <a:gd name="connsiteY395" fmla="*/ 5427051 h 6858000"/>
              <a:gd name="connsiteX396" fmla="*/ 2813361 w 7467600"/>
              <a:gd name="connsiteY396" fmla="*/ 6023912 h 6858000"/>
              <a:gd name="connsiteX397" fmla="*/ 2688430 w 7467600"/>
              <a:gd name="connsiteY397" fmla="*/ 6801564 h 6858000"/>
              <a:gd name="connsiteX398" fmla="*/ 2629626 w 7467600"/>
              <a:gd name="connsiteY398" fmla="*/ 6763394 h 6858000"/>
              <a:gd name="connsiteX399" fmla="*/ 2565328 w 7467600"/>
              <a:gd name="connsiteY399" fmla="*/ 5516399 h 6858000"/>
              <a:gd name="connsiteX400" fmla="*/ 1922999 w 7467600"/>
              <a:gd name="connsiteY400" fmla="*/ 5980343 h 6858000"/>
              <a:gd name="connsiteX401" fmla="*/ 1950261 w 7467600"/>
              <a:gd name="connsiteY401" fmla="*/ 6405858 h 6858000"/>
              <a:gd name="connsiteX402" fmla="*/ 2365554 w 7467600"/>
              <a:gd name="connsiteY402" fmla="*/ 6759107 h 6858000"/>
              <a:gd name="connsiteX403" fmla="*/ 2424142 w 7467600"/>
              <a:gd name="connsiteY403" fmla="*/ 6858000 h 6858000"/>
              <a:gd name="connsiteX404" fmla="*/ 2395994 w 7467600"/>
              <a:gd name="connsiteY404" fmla="*/ 6858000 h 6858000"/>
              <a:gd name="connsiteX405" fmla="*/ 2392863 w 7467600"/>
              <a:gd name="connsiteY405" fmla="*/ 6852964 h 6858000"/>
              <a:gd name="connsiteX406" fmla="*/ 2017589 w 7467600"/>
              <a:gd name="connsiteY406" fmla="*/ 6493982 h 6858000"/>
              <a:gd name="connsiteX407" fmla="*/ 2147336 w 7467600"/>
              <a:gd name="connsiteY407" fmla="*/ 6594052 h 6858000"/>
              <a:gd name="connsiteX408" fmla="*/ 2207047 w 7467600"/>
              <a:gd name="connsiteY408" fmla="*/ 6654540 h 6858000"/>
              <a:gd name="connsiteX409" fmla="*/ 2299106 w 7467600"/>
              <a:gd name="connsiteY409" fmla="*/ 6778931 h 6858000"/>
              <a:gd name="connsiteX410" fmla="*/ 2314430 w 7467600"/>
              <a:gd name="connsiteY410" fmla="*/ 6801144 h 6858000"/>
              <a:gd name="connsiteX411" fmla="*/ 2352406 w 7467600"/>
              <a:gd name="connsiteY411" fmla="*/ 6858000 h 6858000"/>
              <a:gd name="connsiteX412" fmla="*/ 2314492 w 7467600"/>
              <a:gd name="connsiteY412" fmla="*/ 6858000 h 6858000"/>
              <a:gd name="connsiteX413" fmla="*/ 2288095 w 7467600"/>
              <a:gd name="connsiteY413" fmla="*/ 6818030 h 6858000"/>
              <a:gd name="connsiteX414" fmla="*/ 2272768 w 7467600"/>
              <a:gd name="connsiteY414" fmla="*/ 6795822 h 6858000"/>
              <a:gd name="connsiteX415" fmla="*/ 2182715 w 7467600"/>
              <a:gd name="connsiteY415" fmla="*/ 6675071 h 6858000"/>
              <a:gd name="connsiteX416" fmla="*/ 2032061 w 7467600"/>
              <a:gd name="connsiteY416" fmla="*/ 6541380 h 6858000"/>
              <a:gd name="connsiteX417" fmla="*/ 2257220 w 7467600"/>
              <a:gd name="connsiteY417" fmla="*/ 6826257 h 6858000"/>
              <a:gd name="connsiteX418" fmla="*/ 2281324 w 7467600"/>
              <a:gd name="connsiteY418" fmla="*/ 6858000 h 6858000"/>
              <a:gd name="connsiteX419" fmla="*/ 2242860 w 7467600"/>
              <a:gd name="connsiteY419" fmla="*/ 6858000 h 6858000"/>
              <a:gd name="connsiteX420" fmla="*/ 2232818 w 7467600"/>
              <a:gd name="connsiteY420" fmla="*/ 6844926 h 6858000"/>
              <a:gd name="connsiteX421" fmla="*/ 1990172 w 7467600"/>
              <a:gd name="connsiteY421" fmla="*/ 6542121 h 6858000"/>
              <a:gd name="connsiteX422" fmla="*/ 2124090 w 7467600"/>
              <a:gd name="connsiteY422" fmla="*/ 6761017 h 6858000"/>
              <a:gd name="connsiteX423" fmla="*/ 2200380 w 7467600"/>
              <a:gd name="connsiteY423" fmla="*/ 6858000 h 6858000"/>
              <a:gd name="connsiteX424" fmla="*/ 2147507 w 7467600"/>
              <a:gd name="connsiteY424" fmla="*/ 6858000 h 6858000"/>
              <a:gd name="connsiteX425" fmla="*/ 2070668 w 7467600"/>
              <a:gd name="connsiteY425" fmla="*/ 6761520 h 6858000"/>
              <a:gd name="connsiteX426" fmla="*/ 1975142 w 7467600"/>
              <a:gd name="connsiteY426" fmla="*/ 6585570 h 6858000"/>
              <a:gd name="connsiteX427" fmla="*/ 2050035 w 7467600"/>
              <a:gd name="connsiteY427" fmla="*/ 6813345 h 6858000"/>
              <a:gd name="connsiteX428" fmla="*/ 2063025 w 7467600"/>
              <a:gd name="connsiteY428" fmla="*/ 6858000 h 6858000"/>
              <a:gd name="connsiteX429" fmla="*/ 2021675 w 7467600"/>
              <a:gd name="connsiteY429" fmla="*/ 6858000 h 6858000"/>
              <a:gd name="connsiteX430" fmla="*/ 2019308 w 7467600"/>
              <a:gd name="connsiteY430" fmla="*/ 6847118 h 6858000"/>
              <a:gd name="connsiteX431" fmla="*/ 1938835 w 7467600"/>
              <a:gd name="connsiteY431" fmla="*/ 6551160 h 6858000"/>
              <a:gd name="connsiteX432" fmla="*/ 1953230 w 7467600"/>
              <a:gd name="connsiteY432" fmla="*/ 6759699 h 6858000"/>
              <a:gd name="connsiteX433" fmla="*/ 1956763 w 7467600"/>
              <a:gd name="connsiteY433" fmla="*/ 6778191 h 6858000"/>
              <a:gd name="connsiteX434" fmla="*/ 1967925 w 7467600"/>
              <a:gd name="connsiteY434" fmla="*/ 6858000 h 6858000"/>
              <a:gd name="connsiteX435" fmla="*/ 1936622 w 7467600"/>
              <a:gd name="connsiteY435" fmla="*/ 6858000 h 6858000"/>
              <a:gd name="connsiteX436" fmla="*/ 1926261 w 7467600"/>
              <a:gd name="connsiteY436" fmla="*/ 6784064 h 6858000"/>
              <a:gd name="connsiteX437" fmla="*/ 1922724 w 7467600"/>
              <a:gd name="connsiteY437" fmla="*/ 6765577 h 6858000"/>
              <a:gd name="connsiteX438" fmla="*/ 1904650 w 7467600"/>
              <a:gd name="connsiteY438" fmla="*/ 6639616 h 6858000"/>
              <a:gd name="connsiteX439" fmla="*/ 1885273 w 7467600"/>
              <a:gd name="connsiteY439" fmla="*/ 6858000 h 6858000"/>
              <a:gd name="connsiteX440" fmla="*/ 1854363 w 7467600"/>
              <a:gd name="connsiteY440" fmla="*/ 6858000 h 6858000"/>
              <a:gd name="connsiteX441" fmla="*/ 1880391 w 7467600"/>
              <a:gd name="connsiteY441" fmla="*/ 6603796 h 6858000"/>
              <a:gd name="connsiteX442" fmla="*/ 1818273 w 7467600"/>
              <a:gd name="connsiteY442" fmla="*/ 6715729 h 6858000"/>
              <a:gd name="connsiteX443" fmla="*/ 1794691 w 7467600"/>
              <a:gd name="connsiteY443" fmla="*/ 6843239 h 6858000"/>
              <a:gd name="connsiteX444" fmla="*/ 1794914 w 7467600"/>
              <a:gd name="connsiteY444" fmla="*/ 6858000 h 6858000"/>
              <a:gd name="connsiteX445" fmla="*/ 1746128 w 7467600"/>
              <a:gd name="connsiteY445" fmla="*/ 6858000 h 6858000"/>
              <a:gd name="connsiteX446" fmla="*/ 1753934 w 7467600"/>
              <a:gd name="connsiteY446" fmla="*/ 6724796 h 6858000"/>
              <a:gd name="connsiteX447" fmla="*/ 1792053 w 7467600"/>
              <a:gd name="connsiteY447" fmla="*/ 6572396 h 6858000"/>
              <a:gd name="connsiteX448" fmla="*/ 1862248 w 7467600"/>
              <a:gd name="connsiteY448" fmla="*/ 6266397 h 6858000"/>
              <a:gd name="connsiteX449" fmla="*/ 1862250 w 7467600"/>
              <a:gd name="connsiteY449" fmla="*/ 6033531 h 6858000"/>
              <a:gd name="connsiteX450" fmla="*/ 1211999 w 7467600"/>
              <a:gd name="connsiteY450" fmla="*/ 6683610 h 6858000"/>
              <a:gd name="connsiteX451" fmla="*/ 1213266 w 7467600"/>
              <a:gd name="connsiteY451" fmla="*/ 6691947 h 6858000"/>
              <a:gd name="connsiteX452" fmla="*/ 1203370 w 7467600"/>
              <a:gd name="connsiteY452" fmla="*/ 6850676 h 6858000"/>
              <a:gd name="connsiteX453" fmla="*/ 1203671 w 7467600"/>
              <a:gd name="connsiteY453" fmla="*/ 6858000 h 6858000"/>
              <a:gd name="connsiteX454" fmla="*/ 1143180 w 7467600"/>
              <a:gd name="connsiteY454" fmla="*/ 6858000 h 6858000"/>
              <a:gd name="connsiteX455" fmla="*/ 1142176 w 7467600"/>
              <a:gd name="connsiteY455" fmla="*/ 6766045 h 6858000"/>
              <a:gd name="connsiteX456" fmla="*/ 1067484 w 7467600"/>
              <a:gd name="connsiteY456" fmla="*/ 6858000 h 6858000"/>
              <a:gd name="connsiteX457" fmla="*/ 953928 w 7467600"/>
              <a:gd name="connsiteY457" fmla="*/ 6858000 h 6858000"/>
              <a:gd name="connsiteX458" fmla="*/ 959715 w 7467600"/>
              <a:gd name="connsiteY458" fmla="*/ 6850185 h 6858000"/>
              <a:gd name="connsiteX459" fmla="*/ 1483788 w 7467600"/>
              <a:gd name="connsiteY459" fmla="*/ 6259174 h 6858000"/>
              <a:gd name="connsiteX460" fmla="*/ 1100671 w 7467600"/>
              <a:gd name="connsiteY460" fmla="*/ 6252137 h 6858000"/>
              <a:gd name="connsiteX461" fmla="*/ 1090144 w 7467600"/>
              <a:gd name="connsiteY461" fmla="*/ 6256748 h 6858000"/>
              <a:gd name="connsiteX462" fmla="*/ 1095872 w 7467600"/>
              <a:gd name="connsiteY462" fmla="*/ 6271892 h 6858000"/>
              <a:gd name="connsiteX463" fmla="*/ 262785 w 7467600"/>
              <a:gd name="connsiteY463" fmla="*/ 6845450 h 6858000"/>
              <a:gd name="connsiteX464" fmla="*/ 209968 w 7467600"/>
              <a:gd name="connsiteY464" fmla="*/ 6770713 h 6858000"/>
              <a:gd name="connsiteX465" fmla="*/ 873460 w 7467600"/>
              <a:gd name="connsiteY465" fmla="*/ 6253768 h 6858000"/>
              <a:gd name="connsiteX466" fmla="*/ 192686 w 7467600"/>
              <a:gd name="connsiteY466" fmla="*/ 5849257 h 6858000"/>
              <a:gd name="connsiteX467" fmla="*/ 4696 w 7467600"/>
              <a:gd name="connsiteY467" fmla="*/ 5697668 h 6858000"/>
              <a:gd name="connsiteX468" fmla="*/ 0 w 7467600"/>
              <a:gd name="connsiteY468" fmla="*/ 5689984 h 6858000"/>
              <a:gd name="connsiteX469" fmla="*/ 0 w 7467600"/>
              <a:gd name="connsiteY469" fmla="*/ 5513472 h 6858000"/>
              <a:gd name="connsiteX470" fmla="*/ 174101 w 7467600"/>
              <a:gd name="connsiteY470" fmla="*/ 5620277 h 6858000"/>
              <a:gd name="connsiteX471" fmla="*/ 891800 w 7467600"/>
              <a:gd name="connsiteY471" fmla="*/ 6036935 h 6858000"/>
              <a:gd name="connsiteX472" fmla="*/ 1072219 w 7467600"/>
              <a:gd name="connsiteY472" fmla="*/ 6169443 h 6858000"/>
              <a:gd name="connsiteX473" fmla="*/ 1074117 w 7467600"/>
              <a:gd name="connsiteY473" fmla="*/ 6170301 h 6858000"/>
              <a:gd name="connsiteX474" fmla="*/ 1083114 w 7467600"/>
              <a:gd name="connsiteY474" fmla="*/ 6174131 h 6858000"/>
              <a:gd name="connsiteX475" fmla="*/ 1543010 w 7467600"/>
              <a:gd name="connsiteY475" fmla="*/ 6191140 h 6858000"/>
              <a:gd name="connsiteX476" fmla="*/ 1551080 w 7467600"/>
              <a:gd name="connsiteY476" fmla="*/ 6195006 h 6858000"/>
              <a:gd name="connsiteX477" fmla="*/ 2345443 w 7467600"/>
              <a:gd name="connsiteY477" fmla="*/ 5549882 h 6858000"/>
              <a:gd name="connsiteX478" fmla="*/ 1721499 w 7467600"/>
              <a:gd name="connsiteY478" fmla="*/ 5599969 h 6858000"/>
              <a:gd name="connsiteX479" fmla="*/ 767716 w 7467600"/>
              <a:gd name="connsiteY479" fmla="*/ 5472768 h 6858000"/>
              <a:gd name="connsiteX480" fmla="*/ 722147 w 7467600"/>
              <a:gd name="connsiteY480" fmla="*/ 5393091 h 6858000"/>
              <a:gd name="connsiteX481" fmla="*/ 1485552 w 7467600"/>
              <a:gd name="connsiteY481" fmla="*/ 5313202 h 6858000"/>
              <a:gd name="connsiteX482" fmla="*/ 2143004 w 7467600"/>
              <a:gd name="connsiteY482" fmla="*/ 5402420 h 6858000"/>
              <a:gd name="connsiteX483" fmla="*/ 1933391 w 7467600"/>
              <a:gd name="connsiteY483" fmla="*/ 5156971 h 6858000"/>
              <a:gd name="connsiteX484" fmla="*/ 1827118 w 7467600"/>
              <a:gd name="connsiteY484" fmla="*/ 4968410 h 6858000"/>
              <a:gd name="connsiteX485" fmla="*/ 1837349 w 7467600"/>
              <a:gd name="connsiteY485" fmla="*/ 4956357 h 6858000"/>
              <a:gd name="connsiteX486" fmla="*/ 2162835 w 7467600"/>
              <a:gd name="connsiteY486" fmla="*/ 5187853 h 6858000"/>
              <a:gd name="connsiteX487" fmla="*/ 2257167 w 7467600"/>
              <a:gd name="connsiteY487" fmla="*/ 5462123 h 6858000"/>
              <a:gd name="connsiteX488" fmla="*/ 2261598 w 7467600"/>
              <a:gd name="connsiteY488" fmla="*/ 5467998 h 6858000"/>
              <a:gd name="connsiteX489" fmla="*/ 2437177 w 7467600"/>
              <a:gd name="connsiteY489" fmla="*/ 5479608 h 6858000"/>
              <a:gd name="connsiteX490" fmla="*/ 2445247 w 7467600"/>
              <a:gd name="connsiteY490" fmla="*/ 5483476 h 6858000"/>
              <a:gd name="connsiteX491" fmla="*/ 2743626 w 7467600"/>
              <a:gd name="connsiteY491" fmla="*/ 5304819 h 6858000"/>
              <a:gd name="connsiteX492" fmla="*/ 3048102 w 7467600"/>
              <a:gd name="connsiteY492" fmla="*/ 5150595 h 6858000"/>
              <a:gd name="connsiteX493" fmla="*/ 1799414 w 7467600"/>
              <a:gd name="connsiteY493" fmla="*/ 4694732 h 6858000"/>
              <a:gd name="connsiteX494" fmla="*/ 1771735 w 7467600"/>
              <a:gd name="connsiteY494" fmla="*/ 4619929 h 6858000"/>
              <a:gd name="connsiteX495" fmla="*/ 3104273 w 7467600"/>
              <a:gd name="connsiteY495" fmla="*/ 5076159 h 6858000"/>
              <a:gd name="connsiteX496" fmla="*/ 3113245 w 7467600"/>
              <a:gd name="connsiteY496" fmla="*/ 5090705 h 6858000"/>
              <a:gd name="connsiteX497" fmla="*/ 3126294 w 7467600"/>
              <a:gd name="connsiteY497" fmla="*/ 5114400 h 6858000"/>
              <a:gd name="connsiteX498" fmla="*/ 3937433 w 7467600"/>
              <a:gd name="connsiteY498" fmla="*/ 4830473 h 6858000"/>
              <a:gd name="connsiteX499" fmla="*/ 3590475 w 7467600"/>
              <a:gd name="connsiteY499" fmla="*/ 4597974 h 6858000"/>
              <a:gd name="connsiteX500" fmla="*/ 3100264 w 7467600"/>
              <a:gd name="connsiteY500" fmla="*/ 4579845 h 6858000"/>
              <a:gd name="connsiteX501" fmla="*/ 2183576 w 7467600"/>
              <a:gd name="connsiteY501" fmla="*/ 4227150 h 6858000"/>
              <a:gd name="connsiteX502" fmla="*/ 2151029 w 7467600"/>
              <a:gd name="connsiteY502" fmla="*/ 4146947 h 6858000"/>
              <a:gd name="connsiteX503" fmla="*/ 3563434 w 7467600"/>
              <a:gd name="connsiteY503" fmla="*/ 4469115 h 6858000"/>
              <a:gd name="connsiteX504" fmla="*/ 3177952 w 7467600"/>
              <a:gd name="connsiteY504" fmla="*/ 3657386 h 6858000"/>
              <a:gd name="connsiteX505" fmla="*/ 3189263 w 7467600"/>
              <a:gd name="connsiteY505" fmla="*/ 3625726 h 6858000"/>
              <a:gd name="connsiteX506" fmla="*/ 3560912 w 7467600"/>
              <a:gd name="connsiteY506" fmla="*/ 4079863 h 6858000"/>
              <a:gd name="connsiteX507" fmla="*/ 3626636 w 7467600"/>
              <a:gd name="connsiteY507" fmla="*/ 4512230 h 6858000"/>
              <a:gd name="connsiteX508" fmla="*/ 3653088 w 7467600"/>
              <a:gd name="connsiteY508" fmla="*/ 4521417 h 6858000"/>
              <a:gd name="connsiteX509" fmla="*/ 3988128 w 7467600"/>
              <a:gd name="connsiteY509" fmla="*/ 4817267 h 6858000"/>
              <a:gd name="connsiteX510" fmla="*/ 4830582 w 7467600"/>
              <a:gd name="connsiteY510" fmla="*/ 4676000 h 6858000"/>
              <a:gd name="connsiteX511" fmla="*/ 4830100 w 7467600"/>
              <a:gd name="connsiteY511" fmla="*/ 4675554 h 6858000"/>
              <a:gd name="connsiteX512" fmla="*/ 4036318 w 7467600"/>
              <a:gd name="connsiteY512" fmla="*/ 4147013 h 6858000"/>
              <a:gd name="connsiteX513" fmla="*/ 3432098 w 7467600"/>
              <a:gd name="connsiteY513" fmla="*/ 3537312 h 6858000"/>
              <a:gd name="connsiteX514" fmla="*/ 3446761 w 7467600"/>
              <a:gd name="connsiteY514" fmla="*/ 3461278 h 6858000"/>
              <a:gd name="connsiteX515" fmla="*/ 4419733 w 7467600"/>
              <a:gd name="connsiteY515" fmla="*/ 3963555 h 6858000"/>
              <a:gd name="connsiteX516" fmla="*/ 4781371 w 7467600"/>
              <a:gd name="connsiteY516" fmla="*/ 4458604 h 6858000"/>
              <a:gd name="connsiteX517" fmla="*/ 4780440 w 7467600"/>
              <a:gd name="connsiteY517" fmla="*/ 4470290 h 6858000"/>
              <a:gd name="connsiteX518" fmla="*/ 4898954 w 7467600"/>
              <a:gd name="connsiteY518" fmla="*/ 4662092 h 6858000"/>
              <a:gd name="connsiteX519" fmla="*/ 4900699 w 7467600"/>
              <a:gd name="connsiteY519" fmla="*/ 4670867 h 6858000"/>
              <a:gd name="connsiteX520" fmla="*/ 5714511 w 7467600"/>
              <a:gd name="connsiteY520" fmla="*/ 4663483 h 6858000"/>
              <a:gd name="connsiteX521" fmla="*/ 5464793 w 7467600"/>
              <a:gd name="connsiteY521" fmla="*/ 4393556 h 6858000"/>
              <a:gd name="connsiteX522" fmla="*/ 5461897 w 7467600"/>
              <a:gd name="connsiteY522" fmla="*/ 4390879 h 6858000"/>
              <a:gd name="connsiteX523" fmla="*/ 4294126 w 7467600"/>
              <a:gd name="connsiteY523" fmla="*/ 3303048 h 6858000"/>
              <a:gd name="connsiteX524" fmla="*/ 4305321 w 7467600"/>
              <a:gd name="connsiteY524" fmla="*/ 3256953 h 6858000"/>
              <a:gd name="connsiteX525" fmla="*/ 4949299 w 7467600"/>
              <a:gd name="connsiteY525" fmla="*/ 3766336 h 6858000"/>
              <a:gd name="connsiteX526" fmla="*/ 5291452 w 7467600"/>
              <a:gd name="connsiteY526" fmla="*/ 4076801 h 6858000"/>
              <a:gd name="connsiteX527" fmla="*/ 5434998 w 7467600"/>
              <a:gd name="connsiteY527" fmla="*/ 4254100 h 6858000"/>
              <a:gd name="connsiteX528" fmla="*/ 5351015 w 7467600"/>
              <a:gd name="connsiteY528" fmla="*/ 3760989 h 6858000"/>
              <a:gd name="connsiteX529" fmla="*/ 5413780 w 7467600"/>
              <a:gd name="connsiteY529" fmla="*/ 2966265 h 6858000"/>
              <a:gd name="connsiteX530" fmla="*/ 5425627 w 7467600"/>
              <a:gd name="connsiteY530" fmla="*/ 2954192 h 6858000"/>
              <a:gd name="connsiteX531" fmla="*/ 6604735 w 7467600"/>
              <a:gd name="connsiteY531" fmla="*/ 2041381 h 6858000"/>
              <a:gd name="connsiteX532" fmla="*/ 7204487 w 7467600"/>
              <a:gd name="connsiteY532" fmla="*/ 2742112 h 6858000"/>
              <a:gd name="connsiteX533" fmla="*/ 7131592 w 7467600"/>
              <a:gd name="connsiteY533" fmla="*/ 2672096 h 6858000"/>
              <a:gd name="connsiteX534" fmla="*/ 6996344 w 7467600"/>
              <a:gd name="connsiteY534" fmla="*/ 2518310 h 6858000"/>
              <a:gd name="connsiteX535" fmla="*/ 6735495 w 7467600"/>
              <a:gd name="connsiteY535" fmla="*/ 2196890 h 6858000"/>
              <a:gd name="connsiteX536" fmla="*/ 6721901 w 7467600"/>
              <a:gd name="connsiteY536" fmla="*/ 2179274 h 6858000"/>
              <a:gd name="connsiteX537" fmla="*/ 6604735 w 7467600"/>
              <a:gd name="connsiteY537" fmla="*/ 2041381 h 6858000"/>
              <a:gd name="connsiteX538" fmla="*/ 6591670 w 7467600"/>
              <a:gd name="connsiteY538" fmla="*/ 1988277 h 6858000"/>
              <a:gd name="connsiteX539" fmla="*/ 6747349 w 7467600"/>
              <a:gd name="connsiteY539" fmla="*/ 2160069 h 6858000"/>
              <a:gd name="connsiteX540" fmla="*/ 6760943 w 7467600"/>
              <a:gd name="connsiteY540" fmla="*/ 2177686 h 6858000"/>
              <a:gd name="connsiteX541" fmla="*/ 7021065 w 7467600"/>
              <a:gd name="connsiteY541" fmla="*/ 2498102 h 6858000"/>
              <a:gd name="connsiteX542" fmla="*/ 7155223 w 7467600"/>
              <a:gd name="connsiteY542" fmla="*/ 2650386 h 6858000"/>
              <a:gd name="connsiteX543" fmla="*/ 7203167 w 7467600"/>
              <a:gd name="connsiteY543" fmla="*/ 2697288 h 6858000"/>
              <a:gd name="connsiteX544" fmla="*/ 6937703 w 7467600"/>
              <a:gd name="connsiteY544" fmla="*/ 2321981 h 6858000"/>
              <a:gd name="connsiteX545" fmla="*/ 6591670 w 7467600"/>
              <a:gd name="connsiteY545" fmla="*/ 1988277 h 6858000"/>
              <a:gd name="connsiteX546" fmla="*/ 5798671 w 7467600"/>
              <a:gd name="connsiteY546" fmla="*/ 1981601 h 6858000"/>
              <a:gd name="connsiteX547" fmla="*/ 5754709 w 7467600"/>
              <a:gd name="connsiteY547" fmla="*/ 2071454 h 6858000"/>
              <a:gd name="connsiteX548" fmla="*/ 5763044 w 7467600"/>
              <a:gd name="connsiteY548" fmla="*/ 2842206 h 6858000"/>
              <a:gd name="connsiteX549" fmla="*/ 5764974 w 7467600"/>
              <a:gd name="connsiteY549" fmla="*/ 2799609 h 6858000"/>
              <a:gd name="connsiteX550" fmla="*/ 5767665 w 7467600"/>
              <a:gd name="connsiteY550" fmla="*/ 2666409 h 6858000"/>
              <a:gd name="connsiteX551" fmla="*/ 5763055 w 7467600"/>
              <a:gd name="connsiteY551" fmla="*/ 2579705 h 6858000"/>
              <a:gd name="connsiteX552" fmla="*/ 5758079 w 7467600"/>
              <a:gd name="connsiteY552" fmla="*/ 2492508 h 6858000"/>
              <a:gd name="connsiteX553" fmla="*/ 5779325 w 7467600"/>
              <a:gd name="connsiteY553" fmla="*/ 2197069 h 6858000"/>
              <a:gd name="connsiteX554" fmla="*/ 5798671 w 7467600"/>
              <a:gd name="connsiteY554" fmla="*/ 1981601 h 6858000"/>
              <a:gd name="connsiteX555" fmla="*/ 5829202 w 7467600"/>
              <a:gd name="connsiteY555" fmla="*/ 1971679 h 6858000"/>
              <a:gd name="connsiteX556" fmla="*/ 5809558 w 7467600"/>
              <a:gd name="connsiteY556" fmla="*/ 2198043 h 6858000"/>
              <a:gd name="connsiteX557" fmla="*/ 5788653 w 7467600"/>
              <a:gd name="connsiteY557" fmla="*/ 2489430 h 6858000"/>
              <a:gd name="connsiteX558" fmla="*/ 5793439 w 7467600"/>
              <a:gd name="connsiteY558" fmla="*/ 2575235 h 6858000"/>
              <a:gd name="connsiteX559" fmla="*/ 5796837 w 7467600"/>
              <a:gd name="connsiteY559" fmla="*/ 2637633 h 6858000"/>
              <a:gd name="connsiteX560" fmla="*/ 5818614 w 7467600"/>
              <a:gd name="connsiteY560" fmla="*/ 2473055 h 6858000"/>
              <a:gd name="connsiteX561" fmla="*/ 5829202 w 7467600"/>
              <a:gd name="connsiteY561" fmla="*/ 1971679 h 6858000"/>
              <a:gd name="connsiteX562" fmla="*/ 5911389 w 7467600"/>
              <a:gd name="connsiteY562" fmla="*/ 1898371 h 6858000"/>
              <a:gd name="connsiteX563" fmla="*/ 6237627 w 7467600"/>
              <a:gd name="connsiteY563" fmla="*/ 2231921 h 6858000"/>
              <a:gd name="connsiteX564" fmla="*/ 5911389 w 7467600"/>
              <a:gd name="connsiteY564" fmla="*/ 1898371 h 6858000"/>
              <a:gd name="connsiteX565" fmla="*/ 6944437 w 7467600"/>
              <a:gd name="connsiteY565" fmla="*/ 1575402 h 6858000"/>
              <a:gd name="connsiteX566" fmla="*/ 6304730 w 7467600"/>
              <a:gd name="connsiteY566" fmla="*/ 1766654 h 6858000"/>
              <a:gd name="connsiteX567" fmla="*/ 6944437 w 7467600"/>
              <a:gd name="connsiteY567" fmla="*/ 1575402 h 6858000"/>
              <a:gd name="connsiteX568" fmla="*/ 7019523 w 7467600"/>
              <a:gd name="connsiteY568" fmla="*/ 1519450 h 6858000"/>
              <a:gd name="connsiteX569" fmla="*/ 6298091 w 7467600"/>
              <a:gd name="connsiteY569" fmla="*/ 1737122 h 6858000"/>
              <a:gd name="connsiteX570" fmla="*/ 7019523 w 7467600"/>
              <a:gd name="connsiteY570" fmla="*/ 1519450 h 6858000"/>
              <a:gd name="connsiteX571" fmla="*/ 2399523 w 7467600"/>
              <a:gd name="connsiteY571" fmla="*/ 1428234 h 6858000"/>
              <a:gd name="connsiteX572" fmla="*/ 2224982 w 7467600"/>
              <a:gd name="connsiteY572" fmla="*/ 1826201 h 6858000"/>
              <a:gd name="connsiteX573" fmla="*/ 2096099 w 7467600"/>
              <a:gd name="connsiteY573" fmla="*/ 2345900 h 6858000"/>
              <a:gd name="connsiteX574" fmla="*/ 2283317 w 7467600"/>
              <a:gd name="connsiteY574" fmla="*/ 1796925 h 6858000"/>
              <a:gd name="connsiteX575" fmla="*/ 2399523 w 7467600"/>
              <a:gd name="connsiteY575" fmla="*/ 1428234 h 6858000"/>
              <a:gd name="connsiteX576" fmla="*/ 2448558 w 7467600"/>
              <a:gd name="connsiteY576" fmla="*/ 1373435 h 6858000"/>
              <a:gd name="connsiteX577" fmla="*/ 2312521 w 7467600"/>
              <a:gd name="connsiteY577" fmla="*/ 1806140 h 6858000"/>
              <a:gd name="connsiteX578" fmla="*/ 2127533 w 7467600"/>
              <a:gd name="connsiteY578" fmla="*/ 2348380 h 6858000"/>
              <a:gd name="connsiteX579" fmla="*/ 2358080 w 7467600"/>
              <a:gd name="connsiteY579" fmla="*/ 1866134 h 6858000"/>
              <a:gd name="connsiteX580" fmla="*/ 2407436 w 7467600"/>
              <a:gd name="connsiteY580" fmla="*/ 1651070 h 6858000"/>
              <a:gd name="connsiteX581" fmla="*/ 2448558 w 7467600"/>
              <a:gd name="connsiteY581" fmla="*/ 1373435 h 6858000"/>
              <a:gd name="connsiteX582" fmla="*/ 278707 w 7467600"/>
              <a:gd name="connsiteY582" fmla="*/ 1352270 h 6858000"/>
              <a:gd name="connsiteX583" fmla="*/ 321570 w 7467600"/>
              <a:gd name="connsiteY583" fmla="*/ 1861610 h 6858000"/>
              <a:gd name="connsiteX584" fmla="*/ 294281 w 7467600"/>
              <a:gd name="connsiteY584" fmla="*/ 1440658 h 6858000"/>
              <a:gd name="connsiteX585" fmla="*/ 278707 w 7467600"/>
              <a:gd name="connsiteY585" fmla="*/ 1352270 h 6858000"/>
              <a:gd name="connsiteX586" fmla="*/ 1423821 w 7467600"/>
              <a:gd name="connsiteY586" fmla="*/ 1351958 h 6858000"/>
              <a:gd name="connsiteX587" fmla="*/ 1638521 w 7467600"/>
              <a:gd name="connsiteY587" fmla="*/ 1908470 h 6858000"/>
              <a:gd name="connsiteX588" fmla="*/ 1754199 w 7467600"/>
              <a:gd name="connsiteY588" fmla="*/ 2149284 h 6858000"/>
              <a:gd name="connsiteX589" fmla="*/ 1908359 w 7467600"/>
              <a:gd name="connsiteY589" fmla="*/ 2364988 h 6858000"/>
              <a:gd name="connsiteX590" fmla="*/ 1647661 w 7467600"/>
              <a:gd name="connsiteY590" fmla="*/ 1825945 h 6858000"/>
              <a:gd name="connsiteX591" fmla="*/ 1423821 w 7467600"/>
              <a:gd name="connsiteY591" fmla="*/ 1351958 h 6858000"/>
              <a:gd name="connsiteX592" fmla="*/ 1431890 w 7467600"/>
              <a:gd name="connsiteY592" fmla="*/ 1306475 h 6858000"/>
              <a:gd name="connsiteX593" fmla="*/ 1507597 w 7467600"/>
              <a:gd name="connsiteY593" fmla="*/ 1446132 h 6858000"/>
              <a:gd name="connsiteX594" fmla="*/ 1674586 w 7467600"/>
              <a:gd name="connsiteY594" fmla="*/ 1813832 h 6858000"/>
              <a:gd name="connsiteX595" fmla="*/ 1815950 w 7467600"/>
              <a:gd name="connsiteY595" fmla="*/ 2128564 h 6858000"/>
              <a:gd name="connsiteX596" fmla="*/ 1984242 w 7467600"/>
              <a:gd name="connsiteY596" fmla="*/ 2430829 h 6858000"/>
              <a:gd name="connsiteX597" fmla="*/ 2014023 w 7467600"/>
              <a:gd name="connsiteY597" fmla="*/ 2450995 h 6858000"/>
              <a:gd name="connsiteX598" fmla="*/ 1747337 w 7467600"/>
              <a:gd name="connsiteY598" fmla="*/ 1855264 h 6858000"/>
              <a:gd name="connsiteX599" fmla="*/ 1533749 w 7467600"/>
              <a:gd name="connsiteY599" fmla="*/ 1478656 h 6858000"/>
              <a:gd name="connsiteX600" fmla="*/ 1431890 w 7467600"/>
              <a:gd name="connsiteY600" fmla="*/ 1306475 h 6858000"/>
              <a:gd name="connsiteX601" fmla="*/ 5052692 w 7467600"/>
              <a:gd name="connsiteY601" fmla="*/ 1292994 h 6858000"/>
              <a:gd name="connsiteX602" fmla="*/ 5200661 w 7467600"/>
              <a:gd name="connsiteY602" fmla="*/ 1635186 h 6858000"/>
              <a:gd name="connsiteX603" fmla="*/ 5297138 w 7467600"/>
              <a:gd name="connsiteY603" fmla="*/ 1906351 h 6858000"/>
              <a:gd name="connsiteX604" fmla="*/ 5052692 w 7467600"/>
              <a:gd name="connsiteY604" fmla="*/ 1292994 h 6858000"/>
              <a:gd name="connsiteX605" fmla="*/ 5009948 w 7467600"/>
              <a:gd name="connsiteY605" fmla="*/ 1273619 h 6858000"/>
              <a:gd name="connsiteX606" fmla="*/ 5121777 w 7467600"/>
              <a:gd name="connsiteY606" fmla="*/ 1654213 h 6858000"/>
              <a:gd name="connsiteX607" fmla="*/ 5293545 w 7467600"/>
              <a:gd name="connsiteY607" fmla="*/ 2072247 h 6858000"/>
              <a:gd name="connsiteX608" fmla="*/ 5294042 w 7467600"/>
              <a:gd name="connsiteY608" fmla="*/ 2065019 h 6858000"/>
              <a:gd name="connsiteX609" fmla="*/ 5171936 w 7467600"/>
              <a:gd name="connsiteY609" fmla="*/ 1647613 h 6858000"/>
              <a:gd name="connsiteX610" fmla="*/ 5009948 w 7467600"/>
              <a:gd name="connsiteY610" fmla="*/ 1273619 h 6858000"/>
              <a:gd name="connsiteX611" fmla="*/ 655236 w 7467600"/>
              <a:gd name="connsiteY611" fmla="*/ 1268632 h 6858000"/>
              <a:gd name="connsiteX612" fmla="*/ 839521 w 7467600"/>
              <a:gd name="connsiteY612" fmla="*/ 1685315 h 6858000"/>
              <a:gd name="connsiteX613" fmla="*/ 1109416 w 7467600"/>
              <a:gd name="connsiteY613" fmla="*/ 2061663 h 6858000"/>
              <a:gd name="connsiteX614" fmla="*/ 1298300 w 7467600"/>
              <a:gd name="connsiteY614" fmla="*/ 2247742 h 6858000"/>
              <a:gd name="connsiteX615" fmla="*/ 1125871 w 7467600"/>
              <a:gd name="connsiteY615" fmla="*/ 1989513 h 6858000"/>
              <a:gd name="connsiteX616" fmla="*/ 981574 w 7467600"/>
              <a:gd name="connsiteY616" fmla="*/ 1783157 h 6858000"/>
              <a:gd name="connsiteX617" fmla="*/ 922198 w 7467600"/>
              <a:gd name="connsiteY617" fmla="*/ 1677437 h 6858000"/>
              <a:gd name="connsiteX618" fmla="*/ 869293 w 7467600"/>
              <a:gd name="connsiteY618" fmla="*/ 1583214 h 6858000"/>
              <a:gd name="connsiteX619" fmla="*/ 751431 w 7467600"/>
              <a:gd name="connsiteY619" fmla="*/ 1405731 h 6858000"/>
              <a:gd name="connsiteX620" fmla="*/ 655236 w 7467600"/>
              <a:gd name="connsiteY620" fmla="*/ 1268632 h 6858000"/>
              <a:gd name="connsiteX621" fmla="*/ 6516292 w 7467600"/>
              <a:gd name="connsiteY621" fmla="*/ 1263064 h 6858000"/>
              <a:gd name="connsiteX622" fmla="*/ 5736320 w 7467600"/>
              <a:gd name="connsiteY622" fmla="*/ 1501803 h 6858000"/>
              <a:gd name="connsiteX623" fmla="*/ 6516292 w 7467600"/>
              <a:gd name="connsiteY623" fmla="*/ 1263064 h 6858000"/>
              <a:gd name="connsiteX624" fmla="*/ 291466 w 7467600"/>
              <a:gd name="connsiteY624" fmla="*/ 1250369 h 6858000"/>
              <a:gd name="connsiteX625" fmla="*/ 323180 w 7467600"/>
              <a:gd name="connsiteY625" fmla="*/ 1435283 h 6858000"/>
              <a:gd name="connsiteX626" fmla="*/ 349381 w 7467600"/>
              <a:gd name="connsiteY626" fmla="*/ 1875041 h 6858000"/>
              <a:gd name="connsiteX627" fmla="*/ 374363 w 7467600"/>
              <a:gd name="connsiteY627" fmla="*/ 1506494 h 6858000"/>
              <a:gd name="connsiteX628" fmla="*/ 302168 w 7467600"/>
              <a:gd name="connsiteY628" fmla="*/ 1274495 h 6858000"/>
              <a:gd name="connsiteX629" fmla="*/ 291466 w 7467600"/>
              <a:gd name="connsiteY629" fmla="*/ 1250369 h 6858000"/>
              <a:gd name="connsiteX630" fmla="*/ 678222 w 7467600"/>
              <a:gd name="connsiteY630" fmla="*/ 1248670 h 6858000"/>
              <a:gd name="connsiteX631" fmla="*/ 775536 w 7467600"/>
              <a:gd name="connsiteY631" fmla="*/ 1388015 h 6858000"/>
              <a:gd name="connsiteX632" fmla="*/ 894529 w 7467600"/>
              <a:gd name="connsiteY632" fmla="*/ 1567739 h 6858000"/>
              <a:gd name="connsiteX633" fmla="*/ 948000 w 7467600"/>
              <a:gd name="connsiteY633" fmla="*/ 1663088 h 6858000"/>
              <a:gd name="connsiteX634" fmla="*/ 1006812 w 7467600"/>
              <a:gd name="connsiteY634" fmla="*/ 1767683 h 6858000"/>
              <a:gd name="connsiteX635" fmla="*/ 1149133 w 7467600"/>
              <a:gd name="connsiteY635" fmla="*/ 1971513 h 6858000"/>
              <a:gd name="connsiteX636" fmla="*/ 1333952 w 7467600"/>
              <a:gd name="connsiteY636" fmla="*/ 2251620 h 6858000"/>
              <a:gd name="connsiteX637" fmla="*/ 1337329 w 7467600"/>
              <a:gd name="connsiteY637" fmla="*/ 2258350 h 6858000"/>
              <a:gd name="connsiteX638" fmla="*/ 1014726 w 7467600"/>
              <a:gd name="connsiteY638" fmla="*/ 1615556 h 6858000"/>
              <a:gd name="connsiteX639" fmla="*/ 678222 w 7467600"/>
              <a:gd name="connsiteY639" fmla="*/ 1248670 h 6858000"/>
              <a:gd name="connsiteX640" fmla="*/ 6691602 w 7467600"/>
              <a:gd name="connsiteY640" fmla="*/ 1140573 h 6858000"/>
              <a:gd name="connsiteX641" fmla="*/ 6571100 w 7467600"/>
              <a:gd name="connsiteY641" fmla="*/ 1183662 h 6858000"/>
              <a:gd name="connsiteX642" fmla="*/ 6241687 w 7467600"/>
              <a:gd name="connsiteY642" fmla="*/ 1257600 h 6858000"/>
              <a:gd name="connsiteX643" fmla="*/ 5693009 w 7467600"/>
              <a:gd name="connsiteY643" fmla="*/ 1478256 h 6858000"/>
              <a:gd name="connsiteX644" fmla="*/ 6548420 w 7467600"/>
              <a:gd name="connsiteY644" fmla="*/ 1214599 h 6858000"/>
              <a:gd name="connsiteX645" fmla="*/ 6605473 w 7467600"/>
              <a:gd name="connsiteY645" fmla="*/ 1184686 h 6858000"/>
              <a:gd name="connsiteX646" fmla="*/ 6691602 w 7467600"/>
              <a:gd name="connsiteY646" fmla="*/ 1140573 h 6858000"/>
              <a:gd name="connsiteX647" fmla="*/ 4002475 w 7467600"/>
              <a:gd name="connsiteY647" fmla="*/ 1037802 h 6858000"/>
              <a:gd name="connsiteX648" fmla="*/ 4000324 w 7467600"/>
              <a:gd name="connsiteY648" fmla="*/ 1039362 h 6858000"/>
              <a:gd name="connsiteX649" fmla="*/ 4002862 w 7467600"/>
              <a:gd name="connsiteY649" fmla="*/ 1042866 h 6858000"/>
              <a:gd name="connsiteX650" fmla="*/ 4002475 w 7467600"/>
              <a:gd name="connsiteY650" fmla="*/ 1037802 h 6858000"/>
              <a:gd name="connsiteX651" fmla="*/ 506322 w 7467600"/>
              <a:gd name="connsiteY651" fmla="*/ 1020997 h 6858000"/>
              <a:gd name="connsiteX652" fmla="*/ 533068 w 7467600"/>
              <a:gd name="connsiteY652" fmla="*/ 1029409 h 6858000"/>
              <a:gd name="connsiteX653" fmla="*/ 1232525 w 7467600"/>
              <a:gd name="connsiteY653" fmla="*/ 1804675 h 6858000"/>
              <a:gd name="connsiteX654" fmla="*/ 1388858 w 7467600"/>
              <a:gd name="connsiteY654" fmla="*/ 2368011 h 6858000"/>
              <a:gd name="connsiteX655" fmla="*/ 1384098 w 7467600"/>
              <a:gd name="connsiteY655" fmla="*/ 2378125 h 6858000"/>
              <a:gd name="connsiteX656" fmla="*/ 1425393 w 7467600"/>
              <a:gd name="connsiteY656" fmla="*/ 2589124 h 6858000"/>
              <a:gd name="connsiteX657" fmla="*/ 1424001 w 7467600"/>
              <a:gd name="connsiteY657" fmla="*/ 2597541 h 6858000"/>
              <a:gd name="connsiteX658" fmla="*/ 2152729 w 7467600"/>
              <a:gd name="connsiteY658" fmla="*/ 2864487 h 6858000"/>
              <a:gd name="connsiteX659" fmla="*/ 2020609 w 7467600"/>
              <a:gd name="connsiteY659" fmla="*/ 2539671 h 6858000"/>
              <a:gd name="connsiteX660" fmla="*/ 2018920 w 7467600"/>
              <a:gd name="connsiteY660" fmla="*/ 2536309 h 6858000"/>
              <a:gd name="connsiteX661" fmla="*/ 1342441 w 7467600"/>
              <a:gd name="connsiteY661" fmla="*/ 1173017 h 6858000"/>
              <a:gd name="connsiteX662" fmla="*/ 1367925 w 7467600"/>
              <a:gd name="connsiteY662" fmla="*/ 1135648 h 6858000"/>
              <a:gd name="connsiteX663" fmla="*/ 1771401 w 7467600"/>
              <a:gd name="connsiteY663" fmla="*/ 1806673 h 6858000"/>
              <a:gd name="connsiteX664" fmla="*/ 1972385 w 7467600"/>
              <a:gd name="connsiteY664" fmla="*/ 2198735 h 6858000"/>
              <a:gd name="connsiteX665" fmla="*/ 2040892 w 7467600"/>
              <a:gd name="connsiteY665" fmla="*/ 2405205 h 6858000"/>
              <a:gd name="connsiteX666" fmla="*/ 2131689 w 7467600"/>
              <a:gd name="connsiteY666" fmla="*/ 1936926 h 6858000"/>
              <a:gd name="connsiteX667" fmla="*/ 2454820 w 7467600"/>
              <a:gd name="connsiteY667" fmla="*/ 1248808 h 6858000"/>
              <a:gd name="connsiteX668" fmla="*/ 2492512 w 7467600"/>
              <a:gd name="connsiteY668" fmla="*/ 1302920 h 6858000"/>
              <a:gd name="connsiteX669" fmla="*/ 2081216 w 7467600"/>
              <a:gd name="connsiteY669" fmla="*/ 2527513 h 6858000"/>
              <a:gd name="connsiteX670" fmla="*/ 2081211 w 7467600"/>
              <a:gd name="connsiteY670" fmla="*/ 2528916 h 6858000"/>
              <a:gd name="connsiteX671" fmla="*/ 2199067 w 7467600"/>
              <a:gd name="connsiteY671" fmla="*/ 2884061 h 6858000"/>
              <a:gd name="connsiteX672" fmla="*/ 3192586 w 7467600"/>
              <a:gd name="connsiteY672" fmla="*/ 3411496 h 6858000"/>
              <a:gd name="connsiteX673" fmla="*/ 3182620 w 7467600"/>
              <a:gd name="connsiteY673" fmla="*/ 3483279 h 6858000"/>
              <a:gd name="connsiteX674" fmla="*/ 2435119 w 7467600"/>
              <a:gd name="connsiteY674" fmla="*/ 3080173 h 6858000"/>
              <a:gd name="connsiteX675" fmla="*/ 2410152 w 7467600"/>
              <a:gd name="connsiteY675" fmla="*/ 3063751 h 6858000"/>
              <a:gd name="connsiteX676" fmla="*/ 2408099 w 7467600"/>
              <a:gd name="connsiteY676" fmla="*/ 3064403 h 6858000"/>
              <a:gd name="connsiteX677" fmla="*/ 2407218 w 7467600"/>
              <a:gd name="connsiteY677" fmla="*/ 3070324 h 6858000"/>
              <a:gd name="connsiteX678" fmla="*/ 2380138 w 7467600"/>
              <a:gd name="connsiteY678" fmla="*/ 3099341 h 6858000"/>
              <a:gd name="connsiteX679" fmla="*/ 1765923 w 7467600"/>
              <a:gd name="connsiteY679" fmla="*/ 3581043 h 6858000"/>
              <a:gd name="connsiteX680" fmla="*/ 1702258 w 7467600"/>
              <a:gd name="connsiteY680" fmla="*/ 3612286 h 6858000"/>
              <a:gd name="connsiteX681" fmla="*/ 1538370 w 7467600"/>
              <a:gd name="connsiteY681" fmla="*/ 3811804 h 6858000"/>
              <a:gd name="connsiteX682" fmla="*/ 542867 w 7467600"/>
              <a:gd name="connsiteY682" fmla="*/ 4944092 h 6858000"/>
              <a:gd name="connsiteX683" fmla="*/ 515800 w 7467600"/>
              <a:gd name="connsiteY683" fmla="*/ 4862180 h 6858000"/>
              <a:gd name="connsiteX684" fmla="*/ 909145 w 7467600"/>
              <a:gd name="connsiteY684" fmla="*/ 4199225 h 6858000"/>
              <a:gd name="connsiteX685" fmla="*/ 1214067 w 7467600"/>
              <a:gd name="connsiteY685" fmla="*/ 3908561 h 6858000"/>
              <a:gd name="connsiteX686" fmla="*/ 640967 w 7467600"/>
              <a:gd name="connsiteY686" fmla="*/ 4105601 h 6858000"/>
              <a:gd name="connsiteX687" fmla="*/ 112563 w 7467600"/>
              <a:gd name="connsiteY687" fmla="*/ 4396952 h 6858000"/>
              <a:gd name="connsiteX688" fmla="*/ 0 w 7467600"/>
              <a:gd name="connsiteY688" fmla="*/ 4466006 h 6858000"/>
              <a:gd name="connsiteX689" fmla="*/ 0 w 7467600"/>
              <a:gd name="connsiteY689" fmla="*/ 4233763 h 6858000"/>
              <a:gd name="connsiteX690" fmla="*/ 36881 w 7467600"/>
              <a:gd name="connsiteY690" fmla="*/ 4200118 h 6858000"/>
              <a:gd name="connsiteX691" fmla="*/ 910534 w 7467600"/>
              <a:gd name="connsiteY691" fmla="*/ 3629753 h 6858000"/>
              <a:gd name="connsiteX692" fmla="*/ 1578717 w 7467600"/>
              <a:gd name="connsiteY692" fmla="*/ 3575982 h 6858000"/>
              <a:gd name="connsiteX693" fmla="*/ 2338780 w 7467600"/>
              <a:gd name="connsiteY693" fmla="*/ 3033725 h 6858000"/>
              <a:gd name="connsiteX694" fmla="*/ 1807991 w 7467600"/>
              <a:gd name="connsiteY694" fmla="*/ 2807184 h 6858000"/>
              <a:gd name="connsiteX695" fmla="*/ 1416358 w 7467600"/>
              <a:gd name="connsiteY695" fmla="*/ 3112571 h 6858000"/>
              <a:gd name="connsiteX696" fmla="*/ 939066 w 7467600"/>
              <a:gd name="connsiteY696" fmla="*/ 3378798 h 6858000"/>
              <a:gd name="connsiteX697" fmla="*/ 115099 w 7467600"/>
              <a:gd name="connsiteY697" fmla="*/ 3607650 h 6858000"/>
              <a:gd name="connsiteX698" fmla="*/ 97284 w 7467600"/>
              <a:gd name="connsiteY698" fmla="*/ 3520393 h 6858000"/>
              <a:gd name="connsiteX699" fmla="*/ 922050 w 7467600"/>
              <a:gd name="connsiteY699" fmla="*/ 3074867 h 6858000"/>
              <a:gd name="connsiteX700" fmla="*/ 1405265 w 7467600"/>
              <a:gd name="connsiteY700" fmla="*/ 3016319 h 6858000"/>
              <a:gd name="connsiteX701" fmla="*/ 1407512 w 7467600"/>
              <a:gd name="connsiteY701" fmla="*/ 3018001 h 6858000"/>
              <a:gd name="connsiteX702" fmla="*/ 1726266 w 7467600"/>
              <a:gd name="connsiteY702" fmla="*/ 2777274 h 6858000"/>
              <a:gd name="connsiteX703" fmla="*/ 625390 w 7467600"/>
              <a:gd name="connsiteY703" fmla="*/ 2514541 h 6858000"/>
              <a:gd name="connsiteX704" fmla="*/ 619799 w 7467600"/>
              <a:gd name="connsiteY704" fmla="*/ 2527180 h 6858000"/>
              <a:gd name="connsiteX705" fmla="*/ 310030 w 7467600"/>
              <a:gd name="connsiteY705" fmla="*/ 2771818 h 6858000"/>
              <a:gd name="connsiteX706" fmla="*/ 173877 w 7467600"/>
              <a:gd name="connsiteY706" fmla="*/ 2937056 h 6858000"/>
              <a:gd name="connsiteX707" fmla="*/ 77889 w 7467600"/>
              <a:gd name="connsiteY707" fmla="*/ 3138440 h 6858000"/>
              <a:gd name="connsiteX708" fmla="*/ 0 w 7467600"/>
              <a:gd name="connsiteY708" fmla="*/ 3271395 h 6858000"/>
              <a:gd name="connsiteX709" fmla="*/ 0 w 7467600"/>
              <a:gd name="connsiteY709" fmla="*/ 3153002 h 6858000"/>
              <a:gd name="connsiteX710" fmla="*/ 2386 w 7467600"/>
              <a:gd name="connsiteY710" fmla="*/ 3149203 h 6858000"/>
              <a:gd name="connsiteX711" fmla="*/ 89753 w 7467600"/>
              <a:gd name="connsiteY711" fmla="*/ 2987702 h 6858000"/>
              <a:gd name="connsiteX712" fmla="*/ 76869 w 7467600"/>
              <a:gd name="connsiteY712" fmla="*/ 3005404 h 6858000"/>
              <a:gd name="connsiteX713" fmla="*/ 32049 w 7467600"/>
              <a:gd name="connsiteY713" fmla="*/ 3065814 h 6858000"/>
              <a:gd name="connsiteX714" fmla="*/ 0 w 7467600"/>
              <a:gd name="connsiteY714" fmla="*/ 3108744 h 6858000"/>
              <a:gd name="connsiteX715" fmla="*/ 0 w 7467600"/>
              <a:gd name="connsiteY715" fmla="*/ 3058059 h 6858000"/>
              <a:gd name="connsiteX716" fmla="*/ 7610 w 7467600"/>
              <a:gd name="connsiteY716" fmla="*/ 3047889 h 6858000"/>
              <a:gd name="connsiteX717" fmla="*/ 52419 w 7467600"/>
              <a:gd name="connsiteY717" fmla="*/ 2987479 h 6858000"/>
              <a:gd name="connsiteX718" fmla="*/ 59142 w 7467600"/>
              <a:gd name="connsiteY718" fmla="*/ 2978488 h 6858000"/>
              <a:gd name="connsiteX719" fmla="*/ 0 w 7467600"/>
              <a:gd name="connsiteY719" fmla="*/ 3015334 h 6858000"/>
              <a:gd name="connsiteX720" fmla="*/ 0 w 7467600"/>
              <a:gd name="connsiteY720" fmla="*/ 2914286 h 6858000"/>
              <a:gd name="connsiteX721" fmla="*/ 36383 w 7467600"/>
              <a:gd name="connsiteY721" fmla="*/ 2901128 h 6858000"/>
              <a:gd name="connsiteX722" fmla="*/ 156329 w 7467600"/>
              <a:gd name="connsiteY722" fmla="*/ 2840533 h 6858000"/>
              <a:gd name="connsiteX723" fmla="*/ 358355 w 7467600"/>
              <a:gd name="connsiteY723" fmla="*/ 2620471 h 6858000"/>
              <a:gd name="connsiteX724" fmla="*/ 510577 w 7467600"/>
              <a:gd name="connsiteY724" fmla="*/ 2501244 h 6858000"/>
              <a:gd name="connsiteX725" fmla="*/ 211967 w 7467600"/>
              <a:gd name="connsiteY725" fmla="*/ 2479171 h 6858000"/>
              <a:gd name="connsiteX726" fmla="*/ 0 w 7467600"/>
              <a:gd name="connsiteY726" fmla="*/ 2476398 h 6858000"/>
              <a:gd name="connsiteX727" fmla="*/ 0 w 7467600"/>
              <a:gd name="connsiteY727" fmla="*/ 2389189 h 6858000"/>
              <a:gd name="connsiteX728" fmla="*/ 103062 w 7467600"/>
              <a:gd name="connsiteY728" fmla="*/ 2389518 h 6858000"/>
              <a:gd name="connsiteX729" fmla="*/ 510734 w 7467600"/>
              <a:gd name="connsiteY729" fmla="*/ 2416201 h 6858000"/>
              <a:gd name="connsiteX730" fmla="*/ 279257 w 7467600"/>
              <a:gd name="connsiteY730" fmla="*/ 2092102 h 6858000"/>
              <a:gd name="connsiteX731" fmla="*/ 65265 w 7467600"/>
              <a:gd name="connsiteY731" fmla="*/ 2006049 h 6858000"/>
              <a:gd name="connsiteX732" fmla="*/ 0 w 7467600"/>
              <a:gd name="connsiteY732" fmla="*/ 1982532 h 6858000"/>
              <a:gd name="connsiteX733" fmla="*/ 0 w 7467600"/>
              <a:gd name="connsiteY733" fmla="*/ 1912789 h 6858000"/>
              <a:gd name="connsiteX734" fmla="*/ 97460 w 7467600"/>
              <a:gd name="connsiteY734" fmla="*/ 1953725 h 6858000"/>
              <a:gd name="connsiteX735" fmla="*/ 221272 w 7467600"/>
              <a:gd name="connsiteY735" fmla="*/ 1980766 h 6858000"/>
              <a:gd name="connsiteX736" fmla="*/ 116765 w 7467600"/>
              <a:gd name="connsiteY736" fmla="*/ 1911033 h 6858000"/>
              <a:gd name="connsiteX737" fmla="*/ 16405 w 7467600"/>
              <a:gd name="connsiteY737" fmla="*/ 1803412 h 6858000"/>
              <a:gd name="connsiteX738" fmla="*/ 0 w 7467600"/>
              <a:gd name="connsiteY738" fmla="*/ 1784777 h 6858000"/>
              <a:gd name="connsiteX739" fmla="*/ 0 w 7467600"/>
              <a:gd name="connsiteY739" fmla="*/ 1740082 h 6858000"/>
              <a:gd name="connsiteX740" fmla="*/ 39394 w 7467600"/>
              <a:gd name="connsiteY740" fmla="*/ 1784856 h 6858000"/>
              <a:gd name="connsiteX741" fmla="*/ 135813 w 7467600"/>
              <a:gd name="connsiteY741" fmla="*/ 1888838 h 6858000"/>
              <a:gd name="connsiteX742" fmla="*/ 242575 w 7467600"/>
              <a:gd name="connsiteY742" fmla="*/ 1958841 h 6858000"/>
              <a:gd name="connsiteX743" fmla="*/ 82197 w 7467600"/>
              <a:gd name="connsiteY743" fmla="*/ 1754826 h 6858000"/>
              <a:gd name="connsiteX744" fmla="*/ 0 w 7467600"/>
              <a:gd name="connsiteY744" fmla="*/ 1679650 h 6858000"/>
              <a:gd name="connsiteX745" fmla="*/ 0 w 7467600"/>
              <a:gd name="connsiteY745" fmla="*/ 1602463 h 6858000"/>
              <a:gd name="connsiteX746" fmla="*/ 84689 w 7467600"/>
              <a:gd name="connsiteY746" fmla="*/ 1677442 h 6858000"/>
              <a:gd name="connsiteX747" fmla="*/ 298437 w 7467600"/>
              <a:gd name="connsiteY747" fmla="*/ 1968019 h 6858000"/>
              <a:gd name="connsiteX748" fmla="*/ 227269 w 7467600"/>
              <a:gd name="connsiteY748" fmla="*/ 1114064 h 6858000"/>
              <a:gd name="connsiteX749" fmla="*/ 248003 w 7467600"/>
              <a:gd name="connsiteY749" fmla="*/ 1089613 h 6858000"/>
              <a:gd name="connsiteX750" fmla="*/ 427020 w 7467600"/>
              <a:gd name="connsiteY750" fmla="*/ 1619803 h 6858000"/>
              <a:gd name="connsiteX751" fmla="*/ 340345 w 7467600"/>
              <a:gd name="connsiteY751" fmla="*/ 2027739 h 6858000"/>
              <a:gd name="connsiteX752" fmla="*/ 360865 w 7467600"/>
              <a:gd name="connsiteY752" fmla="*/ 2044827 h 6858000"/>
              <a:gd name="connsiteX753" fmla="*/ 560414 w 7467600"/>
              <a:gd name="connsiteY753" fmla="*/ 2421457 h 6858000"/>
              <a:gd name="connsiteX754" fmla="*/ 1359703 w 7467600"/>
              <a:gd name="connsiteY754" fmla="*/ 2578554 h 6858000"/>
              <a:gd name="connsiteX755" fmla="*/ 1359422 w 7467600"/>
              <a:gd name="connsiteY755" fmla="*/ 2577994 h 6858000"/>
              <a:gd name="connsiteX756" fmla="*/ 828701 w 7467600"/>
              <a:gd name="connsiteY756" fmla="*/ 1839520 h 6858000"/>
              <a:gd name="connsiteX757" fmla="*/ 494427 w 7467600"/>
              <a:gd name="connsiteY757" fmla="*/ 1092333 h 6858000"/>
              <a:gd name="connsiteX758" fmla="*/ 506322 w 7467600"/>
              <a:gd name="connsiteY758" fmla="*/ 1020997 h 6858000"/>
              <a:gd name="connsiteX759" fmla="*/ 4570198 w 7467600"/>
              <a:gd name="connsiteY759" fmla="*/ 978081 h 6858000"/>
              <a:gd name="connsiteX760" fmla="*/ 4523691 w 7467600"/>
              <a:gd name="connsiteY760" fmla="*/ 1127776 h 6858000"/>
              <a:gd name="connsiteX761" fmla="*/ 4509875 w 7467600"/>
              <a:gd name="connsiteY761" fmla="*/ 1167552 h 6858000"/>
              <a:gd name="connsiteX762" fmla="*/ 4478168 w 7467600"/>
              <a:gd name="connsiteY762" fmla="*/ 1260735 h 6858000"/>
              <a:gd name="connsiteX763" fmla="*/ 4409309 w 7467600"/>
              <a:gd name="connsiteY763" fmla="*/ 1666996 h 6858000"/>
              <a:gd name="connsiteX764" fmla="*/ 4370031 w 7467600"/>
              <a:gd name="connsiteY764" fmla="*/ 1955666 h 6858000"/>
              <a:gd name="connsiteX765" fmla="*/ 4570198 w 7467600"/>
              <a:gd name="connsiteY765" fmla="*/ 978081 h 6858000"/>
              <a:gd name="connsiteX766" fmla="*/ 4557898 w 7467600"/>
              <a:gd name="connsiteY766" fmla="*/ 900011 h 6858000"/>
              <a:gd name="connsiteX767" fmla="*/ 4344840 w 7467600"/>
              <a:gd name="connsiteY767" fmla="*/ 1922038 h 6858000"/>
              <a:gd name="connsiteX768" fmla="*/ 4378710 w 7467600"/>
              <a:gd name="connsiteY768" fmla="*/ 1665516 h 6858000"/>
              <a:gd name="connsiteX769" fmla="*/ 4448798 w 7467600"/>
              <a:gd name="connsiteY769" fmla="*/ 1253024 h 6858000"/>
              <a:gd name="connsiteX770" fmla="*/ 4480315 w 7467600"/>
              <a:gd name="connsiteY770" fmla="*/ 1158454 h 6858000"/>
              <a:gd name="connsiteX771" fmla="*/ 4494133 w 7467600"/>
              <a:gd name="connsiteY771" fmla="*/ 1118676 h 6858000"/>
              <a:gd name="connsiteX772" fmla="*/ 4557898 w 7467600"/>
              <a:gd name="connsiteY772" fmla="*/ 900011 h 6858000"/>
              <a:gd name="connsiteX773" fmla="*/ 5870151 w 7467600"/>
              <a:gd name="connsiteY773" fmla="*/ 898890 h 6858000"/>
              <a:gd name="connsiteX774" fmla="*/ 5861335 w 7467600"/>
              <a:gd name="connsiteY774" fmla="*/ 899177 h 6858000"/>
              <a:gd name="connsiteX775" fmla="*/ 5843702 w 7467600"/>
              <a:gd name="connsiteY775" fmla="*/ 899748 h 6858000"/>
              <a:gd name="connsiteX776" fmla="*/ 5651107 w 7467600"/>
              <a:gd name="connsiteY776" fmla="*/ 920306 h 6858000"/>
              <a:gd name="connsiteX777" fmla="*/ 5459407 w 7467600"/>
              <a:gd name="connsiteY777" fmla="*/ 940975 h 6858000"/>
              <a:gd name="connsiteX778" fmla="*/ 5374846 w 7467600"/>
              <a:gd name="connsiteY778" fmla="*/ 941988 h 6858000"/>
              <a:gd name="connsiteX779" fmla="*/ 5256105 w 7467600"/>
              <a:gd name="connsiteY779" fmla="*/ 945632 h 6858000"/>
              <a:gd name="connsiteX780" fmla="*/ 5107071 w 7467600"/>
              <a:gd name="connsiteY780" fmla="*/ 969720 h 6858000"/>
              <a:gd name="connsiteX781" fmla="*/ 4998681 w 7467600"/>
              <a:gd name="connsiteY781" fmla="*/ 988771 h 6858000"/>
              <a:gd name="connsiteX782" fmla="*/ 5870151 w 7467600"/>
              <a:gd name="connsiteY782" fmla="*/ 898890 h 6858000"/>
              <a:gd name="connsiteX783" fmla="*/ 5504425 w 7467600"/>
              <a:gd name="connsiteY783" fmla="*/ 848067 h 6858000"/>
              <a:gd name="connsiteX784" fmla="*/ 4968849 w 7467600"/>
              <a:gd name="connsiteY784" fmla="*/ 962318 h 6858000"/>
              <a:gd name="connsiteX785" fmla="*/ 5104039 w 7467600"/>
              <a:gd name="connsiteY785" fmla="*/ 940634 h 6858000"/>
              <a:gd name="connsiteX786" fmla="*/ 5256311 w 7467600"/>
              <a:gd name="connsiteY786" fmla="*/ 916490 h 6858000"/>
              <a:gd name="connsiteX787" fmla="*/ 5377381 w 7467600"/>
              <a:gd name="connsiteY787" fmla="*/ 912671 h 6858000"/>
              <a:gd name="connsiteX788" fmla="*/ 5460148 w 7467600"/>
              <a:gd name="connsiteY788" fmla="*/ 911442 h 6858000"/>
              <a:gd name="connsiteX789" fmla="*/ 5648971 w 7467600"/>
              <a:gd name="connsiteY789" fmla="*/ 891331 h 6858000"/>
              <a:gd name="connsiteX790" fmla="*/ 5844807 w 7467600"/>
              <a:gd name="connsiteY790" fmla="*/ 870718 h 6858000"/>
              <a:gd name="connsiteX791" fmla="*/ 5862975 w 7467600"/>
              <a:gd name="connsiteY791" fmla="*/ 869756 h 6858000"/>
              <a:gd name="connsiteX792" fmla="*/ 5920887 w 7467600"/>
              <a:gd name="connsiteY792" fmla="*/ 865929 h 6858000"/>
              <a:gd name="connsiteX793" fmla="*/ 5504425 w 7467600"/>
              <a:gd name="connsiteY793" fmla="*/ 848067 h 6858000"/>
              <a:gd name="connsiteX794" fmla="*/ 3607114 w 7467600"/>
              <a:gd name="connsiteY794" fmla="*/ 467441 h 6858000"/>
              <a:gd name="connsiteX795" fmla="*/ 3296242 w 7467600"/>
              <a:gd name="connsiteY795" fmla="*/ 807991 h 6858000"/>
              <a:gd name="connsiteX796" fmla="*/ 3174674 w 7467600"/>
              <a:gd name="connsiteY796" fmla="*/ 919759 h 6858000"/>
              <a:gd name="connsiteX797" fmla="*/ 3042978 w 7467600"/>
              <a:gd name="connsiteY797" fmla="*/ 1054894 h 6858000"/>
              <a:gd name="connsiteX798" fmla="*/ 2968914 w 7467600"/>
              <a:gd name="connsiteY798" fmla="*/ 1133756 h 6858000"/>
              <a:gd name="connsiteX799" fmla="*/ 3103823 w 7467600"/>
              <a:gd name="connsiteY799" fmla="*/ 1026814 h 6858000"/>
              <a:gd name="connsiteX800" fmla="*/ 3607114 w 7467600"/>
              <a:gd name="connsiteY800" fmla="*/ 467441 h 6858000"/>
              <a:gd name="connsiteX801" fmla="*/ 3744487 w 7467600"/>
              <a:gd name="connsiteY801" fmla="*/ 383136 h 6858000"/>
              <a:gd name="connsiteX802" fmla="*/ 3970213 w 7467600"/>
              <a:gd name="connsiteY802" fmla="*/ 995559 h 6858000"/>
              <a:gd name="connsiteX803" fmla="*/ 3744487 w 7467600"/>
              <a:gd name="connsiteY803" fmla="*/ 383136 h 6858000"/>
              <a:gd name="connsiteX804" fmla="*/ 3624562 w 7467600"/>
              <a:gd name="connsiteY804" fmla="*/ 367041 h 6858000"/>
              <a:gd name="connsiteX805" fmla="*/ 3489712 w 7467600"/>
              <a:gd name="connsiteY805" fmla="*/ 485386 h 6858000"/>
              <a:gd name="connsiteX806" fmla="*/ 3182994 w 7467600"/>
              <a:gd name="connsiteY806" fmla="*/ 828265 h 6858000"/>
              <a:gd name="connsiteX807" fmla="*/ 2892114 w 7467600"/>
              <a:gd name="connsiteY807" fmla="*/ 1172635 h 6858000"/>
              <a:gd name="connsiteX808" fmla="*/ 3021459 w 7467600"/>
              <a:gd name="connsiteY808" fmla="*/ 1035385 h 6858000"/>
              <a:gd name="connsiteX809" fmla="*/ 3153873 w 7467600"/>
              <a:gd name="connsiteY809" fmla="*/ 898971 h 6858000"/>
              <a:gd name="connsiteX810" fmla="*/ 3276511 w 7467600"/>
              <a:gd name="connsiteY810" fmla="*/ 786423 h 6858000"/>
              <a:gd name="connsiteX811" fmla="*/ 3584154 w 7467600"/>
              <a:gd name="connsiteY811" fmla="*/ 448218 h 6858000"/>
              <a:gd name="connsiteX812" fmla="*/ 3624562 w 7467600"/>
              <a:gd name="connsiteY812" fmla="*/ 367041 h 6858000"/>
              <a:gd name="connsiteX813" fmla="*/ 3766672 w 7467600"/>
              <a:gd name="connsiteY813" fmla="*/ 359429 h 6858000"/>
              <a:gd name="connsiteX814" fmla="*/ 3996338 w 7467600"/>
              <a:gd name="connsiteY814" fmla="*/ 968237 h 6858000"/>
              <a:gd name="connsiteX815" fmla="*/ 3766672 w 7467600"/>
              <a:gd name="connsiteY815" fmla="*/ 359429 h 6858000"/>
              <a:gd name="connsiteX816" fmla="*/ 5805386 w 7467600"/>
              <a:gd name="connsiteY816" fmla="*/ 239240 h 6858000"/>
              <a:gd name="connsiteX817" fmla="*/ 5736947 w 7467600"/>
              <a:gd name="connsiteY817" fmla="*/ 261367 h 6858000"/>
              <a:gd name="connsiteX818" fmla="*/ 5427012 w 7467600"/>
              <a:gd name="connsiteY818" fmla="*/ 311272 h 6858000"/>
              <a:gd name="connsiteX819" fmla="*/ 5147818 w 7467600"/>
              <a:gd name="connsiteY819" fmla="*/ 322112 h 6858000"/>
              <a:gd name="connsiteX820" fmla="*/ 5060854 w 7467600"/>
              <a:gd name="connsiteY820" fmla="*/ 311882 h 6858000"/>
              <a:gd name="connsiteX821" fmla="*/ 4945989 w 7467600"/>
              <a:gd name="connsiteY821" fmla="*/ 300516 h 6858000"/>
              <a:gd name="connsiteX822" fmla="*/ 5410479 w 7467600"/>
              <a:gd name="connsiteY822" fmla="*/ 348434 h 6858000"/>
              <a:gd name="connsiteX823" fmla="*/ 5805386 w 7467600"/>
              <a:gd name="connsiteY823" fmla="*/ 239240 h 6858000"/>
              <a:gd name="connsiteX824" fmla="*/ 5905192 w 7467600"/>
              <a:gd name="connsiteY824" fmla="*/ 163079 h 6858000"/>
              <a:gd name="connsiteX825" fmla="*/ 5865655 w 7467600"/>
              <a:gd name="connsiteY825" fmla="*/ 171901 h 6858000"/>
              <a:gd name="connsiteX826" fmla="*/ 5259740 w 7467600"/>
              <a:gd name="connsiteY826" fmla="*/ 257013 h 6858000"/>
              <a:gd name="connsiteX827" fmla="*/ 5208466 w 7467600"/>
              <a:gd name="connsiteY827" fmla="*/ 257550 h 6858000"/>
              <a:gd name="connsiteX828" fmla="*/ 4980204 w 7467600"/>
              <a:gd name="connsiteY828" fmla="*/ 271903 h 6858000"/>
              <a:gd name="connsiteX829" fmla="*/ 5068068 w 7467600"/>
              <a:gd name="connsiteY829" fmla="*/ 282244 h 6858000"/>
              <a:gd name="connsiteX830" fmla="*/ 5153231 w 7467600"/>
              <a:gd name="connsiteY830" fmla="*/ 292240 h 6858000"/>
              <a:gd name="connsiteX831" fmla="*/ 5426491 w 7467600"/>
              <a:gd name="connsiteY831" fmla="*/ 281128 h 6858000"/>
              <a:gd name="connsiteX832" fmla="*/ 5731212 w 7467600"/>
              <a:gd name="connsiteY832" fmla="*/ 231951 h 6858000"/>
              <a:gd name="connsiteX833" fmla="*/ 5905192 w 7467600"/>
              <a:gd name="connsiteY833" fmla="*/ 163079 h 6858000"/>
              <a:gd name="connsiteX834" fmla="*/ 5944437 w 7467600"/>
              <a:gd name="connsiteY834" fmla="*/ 113829 h 6858000"/>
              <a:gd name="connsiteX835" fmla="*/ 5825032 w 7467600"/>
              <a:gd name="connsiteY835" fmla="*/ 146405 h 6858000"/>
              <a:gd name="connsiteX836" fmla="*/ 4955599 w 7467600"/>
              <a:gd name="connsiteY836" fmla="*/ 247008 h 6858000"/>
              <a:gd name="connsiteX837" fmla="*/ 5210104 w 7467600"/>
              <a:gd name="connsiteY837" fmla="*/ 228123 h 6858000"/>
              <a:gd name="connsiteX838" fmla="*/ 5261015 w 7467600"/>
              <a:gd name="connsiteY838" fmla="*/ 227087 h 6858000"/>
              <a:gd name="connsiteX839" fmla="*/ 5861181 w 7467600"/>
              <a:gd name="connsiteY839" fmla="*/ 143093 h 6858000"/>
              <a:gd name="connsiteX840" fmla="*/ 5961252 w 7467600"/>
              <a:gd name="connsiteY840" fmla="*/ 114820 h 6858000"/>
              <a:gd name="connsiteX841" fmla="*/ 5944437 w 7467600"/>
              <a:gd name="connsiteY841" fmla="*/ 113829 h 6858000"/>
              <a:gd name="connsiteX842" fmla="*/ 3882765 w 7467600"/>
              <a:gd name="connsiteY842" fmla="*/ 0 h 6858000"/>
              <a:gd name="connsiteX843" fmla="*/ 3995099 w 7467600"/>
              <a:gd name="connsiteY843" fmla="*/ 0 h 6858000"/>
              <a:gd name="connsiteX844" fmla="*/ 4163818 w 7467600"/>
              <a:gd name="connsiteY844" fmla="*/ 234104 h 6858000"/>
              <a:gd name="connsiteX845" fmla="*/ 4172099 w 7467600"/>
              <a:gd name="connsiteY845" fmla="*/ 234207 h 6858000"/>
              <a:gd name="connsiteX846" fmla="*/ 4784282 w 7467600"/>
              <a:gd name="connsiteY846" fmla="*/ 276561 h 6858000"/>
              <a:gd name="connsiteX847" fmla="*/ 4801687 w 7467600"/>
              <a:gd name="connsiteY847" fmla="*/ 267764 h 6858000"/>
              <a:gd name="connsiteX848" fmla="*/ 6082788 w 7467600"/>
              <a:gd name="connsiteY848" fmla="*/ 64119 h 6858000"/>
              <a:gd name="connsiteX849" fmla="*/ 6099442 w 7467600"/>
              <a:gd name="connsiteY849" fmla="*/ 82568 h 6858000"/>
              <a:gd name="connsiteX850" fmla="*/ 4804137 w 7467600"/>
              <a:gd name="connsiteY850" fmla="*/ 320931 h 6858000"/>
              <a:gd name="connsiteX851" fmla="*/ 4227047 w 7467600"/>
              <a:gd name="connsiteY851" fmla="*/ 313415 h 6858000"/>
              <a:gd name="connsiteX852" fmla="*/ 4346041 w 7467600"/>
              <a:gd name="connsiteY852" fmla="*/ 456086 h 6858000"/>
              <a:gd name="connsiteX853" fmla="*/ 4870967 w 7467600"/>
              <a:gd name="connsiteY853" fmla="*/ 963061 h 6858000"/>
              <a:gd name="connsiteX854" fmla="*/ 4889647 w 7467600"/>
              <a:gd name="connsiteY854" fmla="*/ 957147 h 6858000"/>
              <a:gd name="connsiteX855" fmla="*/ 5422504 w 7467600"/>
              <a:gd name="connsiteY855" fmla="*/ 805191 h 6858000"/>
              <a:gd name="connsiteX856" fmla="*/ 6087656 w 7467600"/>
              <a:gd name="connsiteY856" fmla="*/ 826703 h 6858000"/>
              <a:gd name="connsiteX857" fmla="*/ 6058717 w 7467600"/>
              <a:gd name="connsiteY857" fmla="*/ 865992 h 6858000"/>
              <a:gd name="connsiteX858" fmla="*/ 4974153 w 7467600"/>
              <a:gd name="connsiteY858" fmla="*/ 1045456 h 6858000"/>
              <a:gd name="connsiteX859" fmla="*/ 5627835 w 7467600"/>
              <a:gd name="connsiteY859" fmla="*/ 1472077 h 6858000"/>
              <a:gd name="connsiteX860" fmla="*/ 5629817 w 7467600"/>
              <a:gd name="connsiteY860" fmla="*/ 1471412 h 6858000"/>
              <a:gd name="connsiteX861" fmla="*/ 5634124 w 7467600"/>
              <a:gd name="connsiteY861" fmla="*/ 1470572 h 6858000"/>
              <a:gd name="connsiteX862" fmla="*/ 5755832 w 7467600"/>
              <a:gd name="connsiteY862" fmla="*/ 1383886 h 6858000"/>
              <a:gd name="connsiteX863" fmla="*/ 6014186 w 7467600"/>
              <a:gd name="connsiteY863" fmla="*/ 1279799 h 6858000"/>
              <a:gd name="connsiteX864" fmla="*/ 6901619 w 7467600"/>
              <a:gd name="connsiteY864" fmla="*/ 1047874 h 6858000"/>
              <a:gd name="connsiteX865" fmla="*/ 6931566 w 7467600"/>
              <a:gd name="connsiteY865" fmla="*/ 1062034 h 6858000"/>
              <a:gd name="connsiteX866" fmla="*/ 5790982 w 7467600"/>
              <a:gd name="connsiteY866" fmla="*/ 1561380 h 6858000"/>
              <a:gd name="connsiteX867" fmla="*/ 6188971 w 7467600"/>
              <a:gd name="connsiteY867" fmla="*/ 1755168 h 6858000"/>
              <a:gd name="connsiteX868" fmla="*/ 6202446 w 7467600"/>
              <a:gd name="connsiteY868" fmla="*/ 1752268 h 6858000"/>
              <a:gd name="connsiteX869" fmla="*/ 7179560 w 7467600"/>
              <a:gd name="connsiteY869" fmla="*/ 1467551 h 6858000"/>
              <a:gd name="connsiteX870" fmla="*/ 7158730 w 7467600"/>
              <a:gd name="connsiteY870" fmla="*/ 1507835 h 6858000"/>
              <a:gd name="connsiteX871" fmla="*/ 6326959 w 7467600"/>
              <a:gd name="connsiteY871" fmla="*/ 1817686 h 6858000"/>
              <a:gd name="connsiteX872" fmla="*/ 6537433 w 7467600"/>
              <a:gd name="connsiteY872" fmla="*/ 1907790 h 6858000"/>
              <a:gd name="connsiteX873" fmla="*/ 6550221 w 7467600"/>
              <a:gd name="connsiteY873" fmla="*/ 1910729 h 6858000"/>
              <a:gd name="connsiteX874" fmla="*/ 6964438 w 7467600"/>
              <a:gd name="connsiteY874" fmla="*/ 2209505 h 6858000"/>
              <a:gd name="connsiteX875" fmla="*/ 7367862 w 7467600"/>
              <a:gd name="connsiteY875" fmla="*/ 2806833 h 6858000"/>
              <a:gd name="connsiteX876" fmla="*/ 7364329 w 7467600"/>
              <a:gd name="connsiteY876" fmla="*/ 2826907 h 6858000"/>
              <a:gd name="connsiteX877" fmla="*/ 7290545 w 7467600"/>
              <a:gd name="connsiteY877" fmla="*/ 2850663 h 6858000"/>
              <a:gd name="connsiteX878" fmla="*/ 6472036 w 7467600"/>
              <a:gd name="connsiteY878" fmla="*/ 1959003 h 6858000"/>
              <a:gd name="connsiteX879" fmla="*/ 5792897 w 7467600"/>
              <a:gd name="connsiteY879" fmla="*/ 1647747 h 6858000"/>
              <a:gd name="connsiteX880" fmla="*/ 5842751 w 7467600"/>
              <a:gd name="connsiteY880" fmla="*/ 1816112 h 6858000"/>
              <a:gd name="connsiteX881" fmla="*/ 5847424 w 7467600"/>
              <a:gd name="connsiteY881" fmla="*/ 1815776 h 6858000"/>
              <a:gd name="connsiteX882" fmla="*/ 6399821 w 7467600"/>
              <a:gd name="connsiteY882" fmla="*/ 2344799 h 6858000"/>
              <a:gd name="connsiteX883" fmla="*/ 6323232 w 7467600"/>
              <a:gd name="connsiteY883" fmla="*/ 2389634 h 6858000"/>
              <a:gd name="connsiteX884" fmla="*/ 5942958 w 7467600"/>
              <a:gd name="connsiteY884" fmla="*/ 2077708 h 6858000"/>
              <a:gd name="connsiteX885" fmla="*/ 5921559 w 7467600"/>
              <a:gd name="connsiteY885" fmla="*/ 2378596 h 6858000"/>
              <a:gd name="connsiteX886" fmla="*/ 5817651 w 7467600"/>
              <a:gd name="connsiteY886" fmla="*/ 3023919 h 6858000"/>
              <a:gd name="connsiteX887" fmla="*/ 5729634 w 7467600"/>
              <a:gd name="connsiteY887" fmla="*/ 3051849 h 6858000"/>
              <a:gd name="connsiteX888" fmla="*/ 5611018 w 7467600"/>
              <a:gd name="connsiteY888" fmla="*/ 2316769 h 6858000"/>
              <a:gd name="connsiteX889" fmla="*/ 5687608 w 7467600"/>
              <a:gd name="connsiteY889" fmla="*/ 2039972 h 6858000"/>
              <a:gd name="connsiteX890" fmla="*/ 5657554 w 7467600"/>
              <a:gd name="connsiteY890" fmla="*/ 1576445 h 6858000"/>
              <a:gd name="connsiteX891" fmla="*/ 5150475 w 7467600"/>
              <a:gd name="connsiteY891" fmla="*/ 1274012 h 6858000"/>
              <a:gd name="connsiteX892" fmla="*/ 5349142 w 7467600"/>
              <a:gd name="connsiteY892" fmla="*/ 2204405 h 6858000"/>
              <a:gd name="connsiteX893" fmla="*/ 5262214 w 7467600"/>
              <a:gd name="connsiteY893" fmla="*/ 2233836 h 6858000"/>
              <a:gd name="connsiteX894" fmla="*/ 4981539 w 7467600"/>
              <a:gd name="connsiteY894" fmla="*/ 1542201 h 6858000"/>
              <a:gd name="connsiteX895" fmla="*/ 4958461 w 7467600"/>
              <a:gd name="connsiteY895" fmla="*/ 1136957 h 6858000"/>
              <a:gd name="connsiteX896" fmla="*/ 4655015 w 7467600"/>
              <a:gd name="connsiteY896" fmla="*/ 891426 h 6858000"/>
              <a:gd name="connsiteX897" fmla="*/ 4348002 w 7467600"/>
              <a:gd name="connsiteY897" fmla="*/ 2205895 h 6858000"/>
              <a:gd name="connsiteX898" fmla="*/ 4262250 w 7467600"/>
              <a:gd name="connsiteY898" fmla="*/ 2219972 h 6858000"/>
              <a:gd name="connsiteX899" fmla="*/ 4550611 w 7467600"/>
              <a:gd name="connsiteY899" fmla="*/ 817540 h 6858000"/>
              <a:gd name="connsiteX900" fmla="*/ 4564418 w 7467600"/>
              <a:gd name="connsiteY900" fmla="*/ 808293 h 6858000"/>
              <a:gd name="connsiteX901" fmla="*/ 4266388 w 7467600"/>
              <a:gd name="connsiteY901" fmla="*/ 500083 h 6858000"/>
              <a:gd name="connsiteX902" fmla="*/ 4032842 w 7467600"/>
              <a:gd name="connsiteY902" fmla="*/ 211809 h 6858000"/>
              <a:gd name="connsiteX903" fmla="*/ 3882765 w 7467600"/>
              <a:gd name="connsiteY903" fmla="*/ 0 h 6858000"/>
              <a:gd name="connsiteX904" fmla="*/ 3721337 w 7467600"/>
              <a:gd name="connsiteY904" fmla="*/ 0 h 6858000"/>
              <a:gd name="connsiteX905" fmla="*/ 3797544 w 7467600"/>
              <a:gd name="connsiteY905" fmla="*/ 0 h 6858000"/>
              <a:gd name="connsiteX906" fmla="*/ 3775734 w 7467600"/>
              <a:gd name="connsiteY906" fmla="*/ 95131 h 6858000"/>
              <a:gd name="connsiteX907" fmla="*/ 3724807 w 7467600"/>
              <a:gd name="connsiteY907" fmla="*/ 272257 h 6858000"/>
              <a:gd name="connsiteX908" fmla="*/ 3726844 w 7467600"/>
              <a:gd name="connsiteY908" fmla="*/ 282988 h 6858000"/>
              <a:gd name="connsiteX909" fmla="*/ 3742664 w 7467600"/>
              <a:gd name="connsiteY909" fmla="*/ 279918 h 6858000"/>
              <a:gd name="connsiteX910" fmla="*/ 4103910 w 7467600"/>
              <a:gd name="connsiteY910" fmla="*/ 1161917 h 6858000"/>
              <a:gd name="connsiteX911" fmla="*/ 4020269 w 7467600"/>
              <a:gd name="connsiteY911" fmla="*/ 1200406 h 6858000"/>
              <a:gd name="connsiteX912" fmla="*/ 3674882 w 7467600"/>
              <a:gd name="connsiteY912" fmla="*/ 488524 h 6858000"/>
              <a:gd name="connsiteX913" fmla="*/ 3132682 w 7467600"/>
              <a:gd name="connsiteY913" fmla="*/ 1072284 h 6858000"/>
              <a:gd name="connsiteX914" fmla="*/ 2716346 w 7467600"/>
              <a:gd name="connsiteY914" fmla="*/ 1276376 h 6858000"/>
              <a:gd name="connsiteX915" fmla="*/ 2716772 w 7467600"/>
              <a:gd name="connsiteY915" fmla="*/ 1255462 h 6858000"/>
              <a:gd name="connsiteX916" fmla="*/ 3471096 w 7467600"/>
              <a:gd name="connsiteY916" fmla="*/ 437072 h 6858000"/>
              <a:gd name="connsiteX917" fmla="*/ 3639057 w 7467600"/>
              <a:gd name="connsiteY917" fmla="*/ 286334 h 6858000"/>
              <a:gd name="connsiteX918" fmla="*/ 3640309 w 7467600"/>
              <a:gd name="connsiteY918" fmla="*/ 284664 h 6858000"/>
              <a:gd name="connsiteX919" fmla="*/ 3646022 w 7467600"/>
              <a:gd name="connsiteY919" fmla="*/ 276711 h 6858000"/>
              <a:gd name="connsiteX920" fmla="*/ 3707943 w 7467600"/>
              <a:gd name="connsiteY920" fmla="*/ 65958 h 6858000"/>
              <a:gd name="connsiteX921" fmla="*/ 3721337 w 7467600"/>
              <a:gd name="connsiteY921" fmla="*/ 0 h 6858000"/>
              <a:gd name="connsiteX922" fmla="*/ 2867960 w 7467600"/>
              <a:gd name="connsiteY922" fmla="*/ 0 h 6858000"/>
              <a:gd name="connsiteX923" fmla="*/ 2926351 w 7467600"/>
              <a:gd name="connsiteY923" fmla="*/ 0 h 6858000"/>
              <a:gd name="connsiteX924" fmla="*/ 2902823 w 7467600"/>
              <a:gd name="connsiteY924" fmla="*/ 262929 h 6858000"/>
              <a:gd name="connsiteX925" fmla="*/ 2940663 w 7467600"/>
              <a:gd name="connsiteY925" fmla="*/ 140884 h 6858000"/>
              <a:gd name="connsiteX926" fmla="*/ 2947039 w 7467600"/>
              <a:gd name="connsiteY926" fmla="*/ 122524 h 6858000"/>
              <a:gd name="connsiteX927" fmla="*/ 2984316 w 7467600"/>
              <a:gd name="connsiteY927" fmla="*/ 0 h 6858000"/>
              <a:gd name="connsiteX928" fmla="*/ 3016114 w 7467600"/>
              <a:gd name="connsiteY928" fmla="*/ 0 h 6858000"/>
              <a:gd name="connsiteX929" fmla="*/ 2979949 w 7467600"/>
              <a:gd name="connsiteY929" fmla="*/ 119274 h 6858000"/>
              <a:gd name="connsiteX930" fmla="*/ 3023879 w 7467600"/>
              <a:gd name="connsiteY930" fmla="*/ 0 h 6858000"/>
              <a:gd name="connsiteX931" fmla="*/ 3105400 w 7467600"/>
              <a:gd name="connsiteY931" fmla="*/ 0 h 6858000"/>
              <a:gd name="connsiteX932" fmla="*/ 3094669 w 7467600"/>
              <a:gd name="connsiteY932" fmla="*/ 30308 h 6858000"/>
              <a:gd name="connsiteX933" fmla="*/ 2901945 w 7467600"/>
              <a:gd name="connsiteY933" fmla="*/ 466538 h 6858000"/>
              <a:gd name="connsiteX934" fmla="*/ 2815209 w 7467600"/>
              <a:gd name="connsiteY934" fmla="*/ 497361 h 6858000"/>
              <a:gd name="connsiteX935" fmla="*/ 2844845 w 7467600"/>
              <a:gd name="connsiteY935" fmla="*/ 127638 h 6858000"/>
              <a:gd name="connsiteX936" fmla="*/ 2867960 w 7467600"/>
              <a:gd name="connsiteY936" fmla="*/ 0 h 6858000"/>
              <a:gd name="connsiteX937" fmla="*/ 1057230 w 7467600"/>
              <a:gd name="connsiteY937" fmla="*/ 0 h 6858000"/>
              <a:gd name="connsiteX938" fmla="*/ 1111003 w 7467600"/>
              <a:gd name="connsiteY938" fmla="*/ 0 h 6858000"/>
              <a:gd name="connsiteX939" fmla="*/ 1125553 w 7467600"/>
              <a:gd name="connsiteY939" fmla="*/ 52588 h 6858000"/>
              <a:gd name="connsiteX940" fmla="*/ 1304276 w 7467600"/>
              <a:gd name="connsiteY940" fmla="*/ 476275 h 6858000"/>
              <a:gd name="connsiteX941" fmla="*/ 1492066 w 7467600"/>
              <a:gd name="connsiteY941" fmla="*/ 886333 h 6858000"/>
              <a:gd name="connsiteX942" fmla="*/ 1423698 w 7467600"/>
              <a:gd name="connsiteY942" fmla="*/ 710817 h 6858000"/>
              <a:gd name="connsiteX943" fmla="*/ 1357609 w 7467600"/>
              <a:gd name="connsiteY943" fmla="*/ 532892 h 6858000"/>
              <a:gd name="connsiteX944" fmla="*/ 1309550 w 7467600"/>
              <a:gd name="connsiteY944" fmla="*/ 374031 h 6858000"/>
              <a:gd name="connsiteX945" fmla="*/ 1193673 w 7467600"/>
              <a:gd name="connsiteY945" fmla="*/ 49533 h 6858000"/>
              <a:gd name="connsiteX946" fmla="*/ 1164391 w 7467600"/>
              <a:gd name="connsiteY946" fmla="*/ 0 h 6858000"/>
              <a:gd name="connsiteX947" fmla="*/ 1200666 w 7467600"/>
              <a:gd name="connsiteY947" fmla="*/ 0 h 6858000"/>
              <a:gd name="connsiteX948" fmla="*/ 1223408 w 7467600"/>
              <a:gd name="connsiteY948" fmla="*/ 38996 h 6858000"/>
              <a:gd name="connsiteX949" fmla="*/ 1339635 w 7467600"/>
              <a:gd name="connsiteY949" fmla="*/ 365517 h 6858000"/>
              <a:gd name="connsiteX950" fmla="*/ 1387469 w 7467600"/>
              <a:gd name="connsiteY950" fmla="*/ 523079 h 6858000"/>
              <a:gd name="connsiteX951" fmla="*/ 1452685 w 7467600"/>
              <a:gd name="connsiteY951" fmla="*/ 699806 h 6858000"/>
              <a:gd name="connsiteX952" fmla="*/ 1492092 w 7467600"/>
              <a:gd name="connsiteY952" fmla="*/ 800424 h 6858000"/>
              <a:gd name="connsiteX953" fmla="*/ 1455302 w 7467600"/>
              <a:gd name="connsiteY953" fmla="*/ 632913 h 6858000"/>
              <a:gd name="connsiteX954" fmla="*/ 1222336 w 7467600"/>
              <a:gd name="connsiteY954" fmla="*/ 9480 h 6858000"/>
              <a:gd name="connsiteX955" fmla="*/ 1214634 w 7467600"/>
              <a:gd name="connsiteY955" fmla="*/ 0 h 6858000"/>
              <a:gd name="connsiteX956" fmla="*/ 1289827 w 7467600"/>
              <a:gd name="connsiteY956" fmla="*/ 0 h 6858000"/>
              <a:gd name="connsiteX957" fmla="*/ 1321076 w 7467600"/>
              <a:gd name="connsiteY957" fmla="*/ 59722 h 6858000"/>
              <a:gd name="connsiteX958" fmla="*/ 1512579 w 7467600"/>
              <a:gd name="connsiteY958" fmla="*/ 626441 h 6858000"/>
              <a:gd name="connsiteX959" fmla="*/ 1506076 w 7467600"/>
              <a:gd name="connsiteY959" fmla="*/ 1089289 h 6858000"/>
              <a:gd name="connsiteX960" fmla="*/ 1486346 w 7467600"/>
              <a:gd name="connsiteY960" fmla="*/ 1079919 h 6858000"/>
              <a:gd name="connsiteX961" fmla="*/ 1070511 w 7467600"/>
              <a:gd name="connsiteY961" fmla="*/ 48609 h 6858000"/>
              <a:gd name="connsiteX962" fmla="*/ 1057230 w 7467600"/>
              <a:gd name="connsiteY962" fmla="*/ 0 h 6858000"/>
              <a:gd name="connsiteX963" fmla="*/ 43151 w 7467600"/>
              <a:gd name="connsiteY963" fmla="*/ 0 h 6858000"/>
              <a:gd name="connsiteX964" fmla="*/ 95283 w 7467600"/>
              <a:gd name="connsiteY964" fmla="*/ 0 h 6858000"/>
              <a:gd name="connsiteX965" fmla="*/ 300708 w 7467600"/>
              <a:gd name="connsiteY965" fmla="*/ 154571 h 6858000"/>
              <a:gd name="connsiteX966" fmla="*/ 530414 w 7467600"/>
              <a:gd name="connsiteY966" fmla="*/ 354673 h 6858000"/>
              <a:gd name="connsiteX967" fmla="*/ 333785 w 7467600"/>
              <a:gd name="connsiteY967" fmla="*/ 161564 h 6858000"/>
              <a:gd name="connsiteX968" fmla="*/ 147005 w 7467600"/>
              <a:gd name="connsiteY968" fmla="*/ 0 h 6858000"/>
              <a:gd name="connsiteX969" fmla="*/ 272509 w 7467600"/>
              <a:gd name="connsiteY969" fmla="*/ 0 h 6858000"/>
              <a:gd name="connsiteX970" fmla="*/ 326276 w 7467600"/>
              <a:gd name="connsiteY970" fmla="*/ 45847 h 6858000"/>
              <a:gd name="connsiteX971" fmla="*/ 823759 w 7467600"/>
              <a:gd name="connsiteY971" fmla="*/ 574145 h 6858000"/>
              <a:gd name="connsiteX972" fmla="*/ 811254 w 7467600"/>
              <a:gd name="connsiteY972" fmla="*/ 665546 h 6858000"/>
              <a:gd name="connsiteX973" fmla="*/ 154042 w 7467600"/>
              <a:gd name="connsiteY973" fmla="*/ 261522 h 6858000"/>
              <a:gd name="connsiteX974" fmla="*/ 13550 w 7467600"/>
              <a:gd name="connsiteY974" fmla="*/ 158423 h 6858000"/>
              <a:gd name="connsiteX975" fmla="*/ 0 w 7467600"/>
              <a:gd name="connsiteY975" fmla="*/ 146618 h 6858000"/>
              <a:gd name="connsiteX976" fmla="*/ 0 w 7467600"/>
              <a:gd name="connsiteY976" fmla="*/ 59161 h 6858000"/>
              <a:gd name="connsiteX977" fmla="*/ 45427 w 7467600"/>
              <a:gd name="connsiteY977" fmla="*/ 101078 h 6858000"/>
              <a:gd name="connsiteX978" fmla="*/ 630103 w 7467600"/>
              <a:gd name="connsiteY978" fmla="*/ 485885 h 6858000"/>
              <a:gd name="connsiteX979" fmla="*/ 532040 w 7467600"/>
              <a:gd name="connsiteY979" fmla="*/ 399359 h 6858000"/>
              <a:gd name="connsiteX980" fmla="*/ 517618 w 7467600"/>
              <a:gd name="connsiteY980" fmla="*/ 385726 h 6858000"/>
              <a:gd name="connsiteX981" fmla="*/ 285074 w 7467600"/>
              <a:gd name="connsiteY981" fmla="*/ 182755 h 6858000"/>
              <a:gd name="connsiteX982" fmla="*/ 43151 w 7467600"/>
              <a:gd name="connsiteY982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90188 w 7467600"/>
              <a:gd name="connsiteY4" fmla="*/ 6584365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271814 w 7467600"/>
              <a:gd name="connsiteY16" fmla="*/ 6684601 h 6858000"/>
              <a:gd name="connsiteX17" fmla="*/ 7392158 w 7467600"/>
              <a:gd name="connsiteY17" fmla="*/ 6771365 h 6858000"/>
              <a:gd name="connsiteX18" fmla="*/ 7467600 w 7467600"/>
              <a:gd name="connsiteY18" fmla="*/ 6805948 h 6858000"/>
              <a:gd name="connsiteX19" fmla="*/ 7467600 w 7467600"/>
              <a:gd name="connsiteY19" fmla="*/ 6831490 h 6858000"/>
              <a:gd name="connsiteX20" fmla="*/ 7410696 w 7467600"/>
              <a:gd name="connsiteY20" fmla="*/ 6803861 h 6858000"/>
              <a:gd name="connsiteX21" fmla="*/ 7088673 w 7467600"/>
              <a:gd name="connsiteY21" fmla="*/ 6610396 h 6858000"/>
              <a:gd name="connsiteX22" fmla="*/ 7090188 w 7467600"/>
              <a:gd name="connsiteY22" fmla="*/ 6584365 h 6858000"/>
              <a:gd name="connsiteX23" fmla="*/ 1019354 w 7467600"/>
              <a:gd name="connsiteY23" fmla="*/ 6315006 h 6858000"/>
              <a:gd name="connsiteX24" fmla="*/ 441046 w 7467600"/>
              <a:gd name="connsiteY24" fmla="*/ 6691153 h 6858000"/>
              <a:gd name="connsiteX25" fmla="*/ 1019354 w 7467600"/>
              <a:gd name="connsiteY25" fmla="*/ 6315006 h 6858000"/>
              <a:gd name="connsiteX26" fmla="*/ 991680 w 7467600"/>
              <a:gd name="connsiteY26" fmla="*/ 6298413 h 6858000"/>
              <a:gd name="connsiteX27" fmla="*/ 409060 w 7467600"/>
              <a:gd name="connsiteY27" fmla="*/ 6671470 h 6858000"/>
              <a:gd name="connsiteX28" fmla="*/ 991680 w 7467600"/>
              <a:gd name="connsiteY28" fmla="*/ 6298413 h 6858000"/>
              <a:gd name="connsiteX29" fmla="*/ 103333 w 7467600"/>
              <a:gd name="connsiteY29" fmla="*/ 5699602 h 6858000"/>
              <a:gd name="connsiteX30" fmla="*/ 233938 w 7467600"/>
              <a:gd name="connsiteY30" fmla="*/ 5809416 h 6858000"/>
              <a:gd name="connsiteX31" fmla="*/ 883580 w 7467600"/>
              <a:gd name="connsiteY31" fmla="*/ 6180710 h 6858000"/>
              <a:gd name="connsiteX32" fmla="*/ 487337 w 7467600"/>
              <a:gd name="connsiteY32" fmla="*/ 5950182 h 6858000"/>
              <a:gd name="connsiteX33" fmla="*/ 354051 w 7467600"/>
              <a:gd name="connsiteY33" fmla="*/ 5854912 h 6858000"/>
              <a:gd name="connsiteX34" fmla="*/ 195436 w 7467600"/>
              <a:gd name="connsiteY34" fmla="*/ 5755068 h 6858000"/>
              <a:gd name="connsiteX35" fmla="*/ 103333 w 7467600"/>
              <a:gd name="connsiteY35" fmla="*/ 5699602 h 6858000"/>
              <a:gd name="connsiteX36" fmla="*/ 5539432 w 7467600"/>
              <a:gd name="connsiteY36" fmla="*/ 5642928 h 6858000"/>
              <a:gd name="connsiteX37" fmla="*/ 5555462 w 7467600"/>
              <a:gd name="connsiteY37" fmla="*/ 5694454 h 6858000"/>
              <a:gd name="connsiteX38" fmla="*/ 5828270 w 7467600"/>
              <a:gd name="connsiteY38" fmla="*/ 6320663 h 6858000"/>
              <a:gd name="connsiteX39" fmla="*/ 5947416 w 7467600"/>
              <a:gd name="connsiteY39" fmla="*/ 6574846 h 6858000"/>
              <a:gd name="connsiteX40" fmla="*/ 5539432 w 7467600"/>
              <a:gd name="connsiteY40" fmla="*/ 5642928 h 6858000"/>
              <a:gd name="connsiteX41" fmla="*/ 51253 w 7467600"/>
              <a:gd name="connsiteY41" fmla="*/ 5631825 h 6858000"/>
              <a:gd name="connsiteX42" fmla="*/ 211622 w 7467600"/>
              <a:gd name="connsiteY42" fmla="*/ 5728803 h 6858000"/>
              <a:gd name="connsiteX43" fmla="*/ 371652 w 7467600"/>
              <a:gd name="connsiteY43" fmla="*/ 5829062 h 6858000"/>
              <a:gd name="connsiteX44" fmla="*/ 505903 w 7467600"/>
              <a:gd name="connsiteY44" fmla="*/ 5925221 h 6858000"/>
              <a:gd name="connsiteX45" fmla="*/ 899240 w 7467600"/>
              <a:gd name="connsiteY45" fmla="*/ 6153068 h 6858000"/>
              <a:gd name="connsiteX46" fmla="*/ 988114 w 7467600"/>
              <a:gd name="connsiteY46" fmla="*/ 6174204 h 6858000"/>
              <a:gd name="connsiteX47" fmla="*/ 845971 w 7467600"/>
              <a:gd name="connsiteY47" fmla="*/ 6067177 h 6858000"/>
              <a:gd name="connsiteX48" fmla="*/ 448057 w 7467600"/>
              <a:gd name="connsiteY48" fmla="*/ 5841376 h 6858000"/>
              <a:gd name="connsiteX49" fmla="*/ 51253 w 7467600"/>
              <a:gd name="connsiteY49" fmla="*/ 5631825 h 6858000"/>
              <a:gd name="connsiteX50" fmla="*/ 2606687 w 7467600"/>
              <a:gd name="connsiteY50" fmla="*/ 5630718 h 6858000"/>
              <a:gd name="connsiteX51" fmla="*/ 2645658 w 7467600"/>
              <a:gd name="connsiteY51" fmla="*/ 6640259 h 6858000"/>
              <a:gd name="connsiteX52" fmla="*/ 2606687 w 7467600"/>
              <a:gd name="connsiteY52" fmla="*/ 5630718 h 6858000"/>
              <a:gd name="connsiteX53" fmla="*/ 3642057 w 7467600"/>
              <a:gd name="connsiteY53" fmla="*/ 5573487 h 6858000"/>
              <a:gd name="connsiteX54" fmla="*/ 3632981 w 7467600"/>
              <a:gd name="connsiteY54" fmla="*/ 5579437 h 6858000"/>
              <a:gd name="connsiteX55" fmla="*/ 3382436 w 7467600"/>
              <a:gd name="connsiteY55" fmla="*/ 5952726 h 6858000"/>
              <a:gd name="connsiteX56" fmla="*/ 3191929 w 7467600"/>
              <a:gd name="connsiteY56" fmla="*/ 6662669 h 6858000"/>
              <a:gd name="connsiteX57" fmla="*/ 3369898 w 7467600"/>
              <a:gd name="connsiteY57" fmla="*/ 6081771 h 6858000"/>
              <a:gd name="connsiteX58" fmla="*/ 3642057 w 7467600"/>
              <a:gd name="connsiteY58" fmla="*/ 5573487 h 6858000"/>
              <a:gd name="connsiteX59" fmla="*/ 2650666 w 7467600"/>
              <a:gd name="connsiteY59" fmla="*/ 5530686 h 6858000"/>
              <a:gd name="connsiteX60" fmla="*/ 2650249 w 7467600"/>
              <a:gd name="connsiteY60" fmla="*/ 5532101 h 6858000"/>
              <a:gd name="connsiteX61" fmla="*/ 2663808 w 7467600"/>
              <a:gd name="connsiteY61" fmla="*/ 6535215 h 6858000"/>
              <a:gd name="connsiteX62" fmla="*/ 2665418 w 7467600"/>
              <a:gd name="connsiteY62" fmla="*/ 6132756 h 6858000"/>
              <a:gd name="connsiteX63" fmla="*/ 2650666 w 7467600"/>
              <a:gd name="connsiteY63" fmla="*/ 5530686 h 6858000"/>
              <a:gd name="connsiteX64" fmla="*/ 2680277 w 7467600"/>
              <a:gd name="connsiteY64" fmla="*/ 5479204 h 6858000"/>
              <a:gd name="connsiteX65" fmla="*/ 2678972 w 7467600"/>
              <a:gd name="connsiteY65" fmla="*/ 5481582 h 6858000"/>
              <a:gd name="connsiteX66" fmla="*/ 2696666 w 7467600"/>
              <a:gd name="connsiteY66" fmla="*/ 6133836 h 6858000"/>
              <a:gd name="connsiteX67" fmla="*/ 2695769 w 7467600"/>
              <a:gd name="connsiteY67" fmla="*/ 6390955 h 6858000"/>
              <a:gd name="connsiteX68" fmla="*/ 2739893 w 7467600"/>
              <a:gd name="connsiteY68" fmla="*/ 6108357 h 6858000"/>
              <a:gd name="connsiteX69" fmla="*/ 2680277 w 7467600"/>
              <a:gd name="connsiteY69" fmla="*/ 5479204 h 6858000"/>
              <a:gd name="connsiteX70" fmla="*/ 1132195 w 7467600"/>
              <a:gd name="connsiteY70" fmla="*/ 5467980 h 6858000"/>
              <a:gd name="connsiteX71" fmla="*/ 1679056 w 7467600"/>
              <a:gd name="connsiteY71" fmla="*/ 5516907 h 6858000"/>
              <a:gd name="connsiteX72" fmla="*/ 2128648 w 7467600"/>
              <a:gd name="connsiteY72" fmla="*/ 5474249 h 6858000"/>
              <a:gd name="connsiteX73" fmla="*/ 1825619 w 7467600"/>
              <a:gd name="connsiteY73" fmla="*/ 5478447 h 6858000"/>
              <a:gd name="connsiteX74" fmla="*/ 1737798 w 7467600"/>
              <a:gd name="connsiteY74" fmla="*/ 5483353 h 6858000"/>
              <a:gd name="connsiteX75" fmla="*/ 1132195 w 7467600"/>
              <a:gd name="connsiteY75" fmla="*/ 5467980 h 6858000"/>
              <a:gd name="connsiteX76" fmla="*/ 6844835 w 7467600"/>
              <a:gd name="connsiteY76" fmla="*/ 5424988 h 6858000"/>
              <a:gd name="connsiteX77" fmla="*/ 6879594 w 7467600"/>
              <a:gd name="connsiteY77" fmla="*/ 5424547 h 6858000"/>
              <a:gd name="connsiteX78" fmla="*/ 7379510 w 7467600"/>
              <a:gd name="connsiteY78" fmla="*/ 5755454 h 6858000"/>
              <a:gd name="connsiteX79" fmla="*/ 7467600 w 7467600"/>
              <a:gd name="connsiteY79" fmla="*/ 5845526 h 6858000"/>
              <a:gd name="connsiteX80" fmla="*/ 7467600 w 7467600"/>
              <a:gd name="connsiteY80" fmla="*/ 5925131 h 6858000"/>
              <a:gd name="connsiteX81" fmla="*/ 7271900 w 7467600"/>
              <a:gd name="connsiteY81" fmla="*/ 5734551 h 6858000"/>
              <a:gd name="connsiteX82" fmla="*/ 7015907 w 7467600"/>
              <a:gd name="connsiteY82" fmla="*/ 5541548 h 6858000"/>
              <a:gd name="connsiteX83" fmla="*/ 7259646 w 7467600"/>
              <a:gd name="connsiteY83" fmla="*/ 5765985 h 6858000"/>
              <a:gd name="connsiteX84" fmla="*/ 7467600 w 7467600"/>
              <a:gd name="connsiteY84" fmla="*/ 5971257 h 6858000"/>
              <a:gd name="connsiteX85" fmla="*/ 7467600 w 7467600"/>
              <a:gd name="connsiteY85" fmla="*/ 6012219 h 6858000"/>
              <a:gd name="connsiteX86" fmla="*/ 7240170 w 7467600"/>
              <a:gd name="connsiteY86" fmla="*/ 5787985 h 6858000"/>
              <a:gd name="connsiteX87" fmla="*/ 6946849 w 7467600"/>
              <a:gd name="connsiteY87" fmla="*/ 5523271 h 6858000"/>
              <a:gd name="connsiteX88" fmla="*/ 6946972 w 7467600"/>
              <a:gd name="connsiteY88" fmla="*/ 5526491 h 6858000"/>
              <a:gd name="connsiteX89" fmla="*/ 7105827 w 7467600"/>
              <a:gd name="connsiteY89" fmla="*/ 5718700 h 6858000"/>
              <a:gd name="connsiteX90" fmla="*/ 7126431 w 7467600"/>
              <a:gd name="connsiteY90" fmla="*/ 5737872 h 6858000"/>
              <a:gd name="connsiteX91" fmla="*/ 7356878 w 7467600"/>
              <a:gd name="connsiteY91" fmla="*/ 5981332 h 6858000"/>
              <a:gd name="connsiteX92" fmla="*/ 7467600 w 7467600"/>
              <a:gd name="connsiteY92" fmla="*/ 6117703 h 6858000"/>
              <a:gd name="connsiteX93" fmla="*/ 7467600 w 7467600"/>
              <a:gd name="connsiteY93" fmla="*/ 6163634 h 6858000"/>
              <a:gd name="connsiteX94" fmla="*/ 7403637 w 7467600"/>
              <a:gd name="connsiteY94" fmla="*/ 6083957 h 6858000"/>
              <a:gd name="connsiteX95" fmla="*/ 7254615 w 7467600"/>
              <a:gd name="connsiteY95" fmla="*/ 5911918 h 6858000"/>
              <a:gd name="connsiteX96" fmla="*/ 7312589 w 7467600"/>
              <a:gd name="connsiteY96" fmla="*/ 5982309 h 6858000"/>
              <a:gd name="connsiteX97" fmla="*/ 7448321 w 7467600"/>
              <a:gd name="connsiteY97" fmla="*/ 6190991 h 6858000"/>
              <a:gd name="connsiteX98" fmla="*/ 7467600 w 7467600"/>
              <a:gd name="connsiteY98" fmla="*/ 6221686 h 6858000"/>
              <a:gd name="connsiteX99" fmla="*/ 7467600 w 7467600"/>
              <a:gd name="connsiteY99" fmla="*/ 6334256 h 6858000"/>
              <a:gd name="connsiteX100" fmla="*/ 7454976 w 7467600"/>
              <a:gd name="connsiteY100" fmla="*/ 6318297 h 6858000"/>
              <a:gd name="connsiteX101" fmla="*/ 7042773 w 7467600"/>
              <a:gd name="connsiteY101" fmla="*/ 5734011 h 6858000"/>
              <a:gd name="connsiteX102" fmla="*/ 6844835 w 7467600"/>
              <a:gd name="connsiteY102" fmla="*/ 5424988 h 6858000"/>
              <a:gd name="connsiteX103" fmla="*/ 1456157 w 7467600"/>
              <a:gd name="connsiteY103" fmla="*/ 5371404 h 6858000"/>
              <a:gd name="connsiteX104" fmla="*/ 1244432 w 7467600"/>
              <a:gd name="connsiteY104" fmla="*/ 5385601 h 6858000"/>
              <a:gd name="connsiteX105" fmla="*/ 973990 w 7467600"/>
              <a:gd name="connsiteY105" fmla="*/ 5424940 h 6858000"/>
              <a:gd name="connsiteX106" fmla="*/ 1103809 w 7467600"/>
              <a:gd name="connsiteY106" fmla="*/ 5433720 h 6858000"/>
              <a:gd name="connsiteX107" fmla="*/ 1123454 w 7467600"/>
              <a:gd name="connsiteY107" fmla="*/ 5435727 h 6858000"/>
              <a:gd name="connsiteX108" fmla="*/ 1737017 w 7467600"/>
              <a:gd name="connsiteY108" fmla="*/ 5452183 h 6858000"/>
              <a:gd name="connsiteX109" fmla="*/ 1824397 w 7467600"/>
              <a:gd name="connsiteY109" fmla="*/ 5447757 h 6858000"/>
              <a:gd name="connsiteX110" fmla="*/ 2070059 w 7467600"/>
              <a:gd name="connsiteY110" fmla="*/ 5441660 h 6858000"/>
              <a:gd name="connsiteX111" fmla="*/ 1456157 w 7467600"/>
              <a:gd name="connsiteY111" fmla="*/ 5371404 h 6858000"/>
              <a:gd name="connsiteX112" fmla="*/ 4988186 w 7467600"/>
              <a:gd name="connsiteY112" fmla="*/ 5216467 h 6858000"/>
              <a:gd name="connsiteX113" fmla="*/ 4777334 w 7467600"/>
              <a:gd name="connsiteY113" fmla="*/ 5406072 h 6858000"/>
              <a:gd name="connsiteX114" fmla="*/ 4718341 w 7467600"/>
              <a:gd name="connsiteY114" fmla="*/ 5468043 h 6858000"/>
              <a:gd name="connsiteX115" fmla="*/ 4604655 w 7467600"/>
              <a:gd name="connsiteY115" fmla="*/ 5583434 h 6858000"/>
              <a:gd name="connsiteX116" fmla="*/ 4565074 w 7467600"/>
              <a:gd name="connsiteY116" fmla="*/ 5618550 h 6858000"/>
              <a:gd name="connsiteX117" fmla="*/ 4988186 w 7467600"/>
              <a:gd name="connsiteY117" fmla="*/ 5216467 h 6858000"/>
              <a:gd name="connsiteX118" fmla="*/ 4978032 w 7467600"/>
              <a:gd name="connsiteY118" fmla="*/ 5183809 h 6858000"/>
              <a:gd name="connsiteX119" fmla="*/ 4463413 w 7467600"/>
              <a:gd name="connsiteY119" fmla="*/ 5615162 h 6858000"/>
              <a:gd name="connsiteX120" fmla="*/ 4358134 w 7467600"/>
              <a:gd name="connsiteY120" fmla="*/ 5742791 h 6858000"/>
              <a:gd name="connsiteX121" fmla="*/ 4376219 w 7467600"/>
              <a:gd name="connsiteY121" fmla="*/ 5729027 h 6858000"/>
              <a:gd name="connsiteX122" fmla="*/ 4582340 w 7467600"/>
              <a:gd name="connsiteY122" fmla="*/ 5561037 h 6858000"/>
              <a:gd name="connsiteX123" fmla="*/ 4694684 w 7467600"/>
              <a:gd name="connsiteY123" fmla="*/ 5447098 h 6858000"/>
              <a:gd name="connsiteX124" fmla="*/ 4754123 w 7467600"/>
              <a:gd name="connsiteY124" fmla="*/ 5384643 h 6858000"/>
              <a:gd name="connsiteX125" fmla="*/ 4978032 w 7467600"/>
              <a:gd name="connsiteY125" fmla="*/ 5183809 h 6858000"/>
              <a:gd name="connsiteX126" fmla="*/ 1903353 w 7467600"/>
              <a:gd name="connsiteY126" fmla="*/ 5044827 h 6858000"/>
              <a:gd name="connsiteX127" fmla="*/ 1936931 w 7467600"/>
              <a:gd name="connsiteY127" fmla="*/ 5093954 h 6858000"/>
              <a:gd name="connsiteX128" fmla="*/ 2195868 w 7467600"/>
              <a:gd name="connsiteY128" fmla="*/ 5396574 h 6858000"/>
              <a:gd name="connsiteX129" fmla="*/ 2088852 w 7467600"/>
              <a:gd name="connsiteY129" fmla="*/ 5166123 h 6858000"/>
              <a:gd name="connsiteX130" fmla="*/ 1958241 w 7467600"/>
              <a:gd name="connsiteY130" fmla="*/ 5067955 h 6858000"/>
              <a:gd name="connsiteX131" fmla="*/ 1903353 w 7467600"/>
              <a:gd name="connsiteY131" fmla="*/ 5044827 h 6858000"/>
              <a:gd name="connsiteX132" fmla="*/ 1979378 w 7467600"/>
              <a:gd name="connsiteY132" fmla="*/ 4769504 h 6858000"/>
              <a:gd name="connsiteX133" fmla="*/ 2882120 w 7467600"/>
              <a:gd name="connsiteY133" fmla="*/ 5064547 h 6858000"/>
              <a:gd name="connsiteX134" fmla="*/ 2793103 w 7467600"/>
              <a:gd name="connsiteY134" fmla="*/ 5039699 h 6858000"/>
              <a:gd name="connsiteX135" fmla="*/ 2770041 w 7467600"/>
              <a:gd name="connsiteY135" fmla="*/ 5033634 h 6858000"/>
              <a:gd name="connsiteX136" fmla="*/ 1979378 w 7467600"/>
              <a:gd name="connsiteY136" fmla="*/ 4769504 h 6858000"/>
              <a:gd name="connsiteX137" fmla="*/ 1927410 w 7467600"/>
              <a:gd name="connsiteY137" fmla="*/ 4716164 h 6858000"/>
              <a:gd name="connsiteX138" fmla="*/ 1959587 w 7467600"/>
              <a:gd name="connsiteY138" fmla="*/ 4728849 h 6858000"/>
              <a:gd name="connsiteX139" fmla="*/ 2777707 w 7467600"/>
              <a:gd name="connsiteY139" fmla="*/ 5003991 h 6858000"/>
              <a:gd name="connsiteX140" fmla="*/ 2800768 w 7467600"/>
              <a:gd name="connsiteY140" fmla="*/ 5010056 h 6858000"/>
              <a:gd name="connsiteX141" fmla="*/ 2879408 w 7467600"/>
              <a:gd name="connsiteY141" fmla="*/ 5031590 h 6858000"/>
              <a:gd name="connsiteX142" fmla="*/ 2862295 w 7467600"/>
              <a:gd name="connsiteY142" fmla="*/ 5022958 h 6858000"/>
              <a:gd name="connsiteX143" fmla="*/ 2813343 w 7467600"/>
              <a:gd name="connsiteY143" fmla="*/ 4998369 h 6858000"/>
              <a:gd name="connsiteX144" fmla="*/ 2646245 w 7467600"/>
              <a:gd name="connsiteY144" fmla="*/ 4930999 h 6858000"/>
              <a:gd name="connsiteX145" fmla="*/ 1999243 w 7467600"/>
              <a:gd name="connsiteY145" fmla="*/ 4730524 h 6858000"/>
              <a:gd name="connsiteX146" fmla="*/ 1979527 w 7467600"/>
              <a:gd name="connsiteY146" fmla="*/ 4726651 h 6858000"/>
              <a:gd name="connsiteX147" fmla="*/ 1927410 w 7467600"/>
              <a:gd name="connsiteY147" fmla="*/ 4716164 h 6858000"/>
              <a:gd name="connsiteX148" fmla="*/ 1997014 w 7467600"/>
              <a:gd name="connsiteY148" fmla="*/ 4698007 h 6858000"/>
              <a:gd name="connsiteX149" fmla="*/ 2005458 w 7467600"/>
              <a:gd name="connsiteY149" fmla="*/ 4699540 h 6858000"/>
              <a:gd name="connsiteX150" fmla="*/ 2657186 w 7467600"/>
              <a:gd name="connsiteY150" fmla="*/ 4901687 h 6858000"/>
              <a:gd name="connsiteX151" fmla="*/ 2826662 w 7467600"/>
              <a:gd name="connsiteY151" fmla="*/ 4970362 h 6858000"/>
              <a:gd name="connsiteX152" fmla="*/ 2876100 w 7467600"/>
              <a:gd name="connsiteY152" fmla="*/ 4995397 h 6858000"/>
              <a:gd name="connsiteX153" fmla="*/ 3042600 w 7467600"/>
              <a:gd name="connsiteY153" fmla="*/ 5059532 h 6858000"/>
              <a:gd name="connsiteX154" fmla="*/ 1997014 w 7467600"/>
              <a:gd name="connsiteY154" fmla="*/ 4698007 h 6858000"/>
              <a:gd name="connsiteX155" fmla="*/ 2305292 w 7467600"/>
              <a:gd name="connsiteY155" fmla="*/ 4219492 h 6858000"/>
              <a:gd name="connsiteX156" fmla="*/ 3360922 w 7467600"/>
              <a:gd name="connsiteY156" fmla="*/ 4529373 h 6858000"/>
              <a:gd name="connsiteX157" fmla="*/ 3492420 w 7467600"/>
              <a:gd name="connsiteY157" fmla="*/ 4510145 h 6858000"/>
              <a:gd name="connsiteX158" fmla="*/ 3364086 w 7467600"/>
              <a:gd name="connsiteY158" fmla="*/ 4480340 h 6858000"/>
              <a:gd name="connsiteX159" fmla="*/ 3225818 w 7467600"/>
              <a:gd name="connsiteY159" fmla="*/ 4411822 h 6858000"/>
              <a:gd name="connsiteX160" fmla="*/ 3129696 w 7467600"/>
              <a:gd name="connsiteY160" fmla="*/ 4360704 h 6858000"/>
              <a:gd name="connsiteX161" fmla="*/ 2814545 w 7467600"/>
              <a:gd name="connsiteY161" fmla="*/ 4282955 h 6858000"/>
              <a:gd name="connsiteX162" fmla="*/ 2305292 w 7467600"/>
              <a:gd name="connsiteY162" fmla="*/ 4219492 h 6858000"/>
              <a:gd name="connsiteX163" fmla="*/ 2626982 w 7467600"/>
              <a:gd name="connsiteY163" fmla="*/ 4206450 h 6858000"/>
              <a:gd name="connsiteX164" fmla="*/ 2490617 w 7467600"/>
              <a:gd name="connsiteY164" fmla="*/ 4206951 h 6858000"/>
              <a:gd name="connsiteX165" fmla="*/ 2819869 w 7467600"/>
              <a:gd name="connsiteY165" fmla="*/ 4252936 h 6858000"/>
              <a:gd name="connsiteX166" fmla="*/ 3143018 w 7467600"/>
              <a:gd name="connsiteY166" fmla="*/ 4332698 h 6858000"/>
              <a:gd name="connsiteX167" fmla="*/ 3241520 w 7467600"/>
              <a:gd name="connsiteY167" fmla="*/ 4385112 h 6858000"/>
              <a:gd name="connsiteX168" fmla="*/ 3374575 w 7467600"/>
              <a:gd name="connsiteY168" fmla="*/ 4451517 h 6858000"/>
              <a:gd name="connsiteX169" fmla="*/ 3505221 w 7467600"/>
              <a:gd name="connsiteY169" fmla="*/ 4480757 h 6858000"/>
              <a:gd name="connsiteX170" fmla="*/ 2626982 w 7467600"/>
              <a:gd name="connsiteY170" fmla="*/ 4206450 h 6858000"/>
              <a:gd name="connsiteX171" fmla="*/ 1310106 w 7467600"/>
              <a:gd name="connsiteY171" fmla="*/ 3943217 h 6858000"/>
              <a:gd name="connsiteX172" fmla="*/ 854994 w 7467600"/>
              <a:gd name="connsiteY172" fmla="*/ 4399136 h 6858000"/>
              <a:gd name="connsiteX173" fmla="*/ 742462 w 7467600"/>
              <a:gd name="connsiteY173" fmla="*/ 4594648 h 6858000"/>
              <a:gd name="connsiteX174" fmla="*/ 820602 w 7467600"/>
              <a:gd name="connsiteY174" fmla="*/ 4485915 h 6858000"/>
              <a:gd name="connsiteX175" fmla="*/ 878295 w 7467600"/>
              <a:gd name="connsiteY175" fmla="*/ 4403594 h 6858000"/>
              <a:gd name="connsiteX176" fmla="*/ 1240607 w 7467600"/>
              <a:gd name="connsiteY176" fmla="*/ 4010401 h 6858000"/>
              <a:gd name="connsiteX177" fmla="*/ 1310106 w 7467600"/>
              <a:gd name="connsiteY177" fmla="*/ 3943217 h 6858000"/>
              <a:gd name="connsiteX178" fmla="*/ 1423113 w 7467600"/>
              <a:gd name="connsiteY178" fmla="*/ 3874565 h 6858000"/>
              <a:gd name="connsiteX179" fmla="*/ 1260565 w 7467600"/>
              <a:gd name="connsiteY179" fmla="*/ 4031982 h 6858000"/>
              <a:gd name="connsiteX180" fmla="*/ 901900 w 7467600"/>
              <a:gd name="connsiteY180" fmla="*/ 4421236 h 6858000"/>
              <a:gd name="connsiteX181" fmla="*/ 845044 w 7467600"/>
              <a:gd name="connsiteY181" fmla="*/ 4502436 h 6858000"/>
              <a:gd name="connsiteX182" fmla="*/ 685926 w 7467600"/>
              <a:gd name="connsiteY182" fmla="*/ 4703069 h 6858000"/>
              <a:gd name="connsiteX183" fmla="*/ 684248 w 7467600"/>
              <a:gd name="connsiteY183" fmla="*/ 4706721 h 6858000"/>
              <a:gd name="connsiteX184" fmla="*/ 1423113 w 7467600"/>
              <a:gd name="connsiteY184" fmla="*/ 3874565 h 6858000"/>
              <a:gd name="connsiteX185" fmla="*/ 3316479 w 7467600"/>
              <a:gd name="connsiteY185" fmla="*/ 3872136 h 6858000"/>
              <a:gd name="connsiteX186" fmla="*/ 3546806 w 7467600"/>
              <a:gd name="connsiteY186" fmla="*/ 4356139 h 6858000"/>
              <a:gd name="connsiteX187" fmla="*/ 3364433 w 7467600"/>
              <a:gd name="connsiteY187" fmla="*/ 3953121 h 6858000"/>
              <a:gd name="connsiteX188" fmla="*/ 3316479 w 7467600"/>
              <a:gd name="connsiteY188" fmla="*/ 3872136 h 6858000"/>
              <a:gd name="connsiteX189" fmla="*/ 3291335 w 7467600"/>
              <a:gd name="connsiteY189" fmla="*/ 3767420 h 6858000"/>
              <a:gd name="connsiteX190" fmla="*/ 3390805 w 7467600"/>
              <a:gd name="connsiteY190" fmla="*/ 3937163 h 6858000"/>
              <a:gd name="connsiteX191" fmla="*/ 3579062 w 7467600"/>
              <a:gd name="connsiteY191" fmla="*/ 4359040 h 6858000"/>
              <a:gd name="connsiteX192" fmla="*/ 3467355 w 7467600"/>
              <a:gd name="connsiteY192" fmla="*/ 3988130 h 6858000"/>
              <a:gd name="connsiteX193" fmla="*/ 3310753 w 7467600"/>
              <a:gd name="connsiteY193" fmla="*/ 3787140 h 6858000"/>
              <a:gd name="connsiteX194" fmla="*/ 3291335 w 7467600"/>
              <a:gd name="connsiteY194" fmla="*/ 3767420 h 6858000"/>
              <a:gd name="connsiteX195" fmla="*/ 1635889 w 7467600"/>
              <a:gd name="connsiteY195" fmla="*/ 3709494 h 6858000"/>
              <a:gd name="connsiteX196" fmla="*/ 1634800 w 7467600"/>
              <a:gd name="connsiteY196" fmla="*/ 3731111 h 6858000"/>
              <a:gd name="connsiteX197" fmla="*/ 1635889 w 7467600"/>
              <a:gd name="connsiteY197" fmla="*/ 3709494 h 6858000"/>
              <a:gd name="connsiteX198" fmla="*/ 1510397 w 7467600"/>
              <a:gd name="connsiteY198" fmla="*/ 3684705 h 6858000"/>
              <a:gd name="connsiteX199" fmla="*/ 1146550 w 7467600"/>
              <a:gd name="connsiteY199" fmla="*/ 3802012 h 6858000"/>
              <a:gd name="connsiteX200" fmla="*/ 698834 w 7467600"/>
              <a:gd name="connsiteY200" fmla="*/ 3952272 h 6858000"/>
              <a:gd name="connsiteX201" fmla="*/ 34256 w 7467600"/>
              <a:gd name="connsiteY201" fmla="*/ 4347603 h 6858000"/>
              <a:gd name="connsiteX202" fmla="*/ 527241 w 7467600"/>
              <a:gd name="connsiteY202" fmla="*/ 4065078 h 6858000"/>
              <a:gd name="connsiteX203" fmla="*/ 1510397 w 7467600"/>
              <a:gd name="connsiteY203" fmla="*/ 3684705 h 6858000"/>
              <a:gd name="connsiteX204" fmla="*/ 1313114 w 7467600"/>
              <a:gd name="connsiteY204" fmla="*/ 3655216 h 6858000"/>
              <a:gd name="connsiteX205" fmla="*/ 1109304 w 7467600"/>
              <a:gd name="connsiteY205" fmla="*/ 3669030 h 6858000"/>
              <a:gd name="connsiteX206" fmla="*/ 8129 w 7467600"/>
              <a:gd name="connsiteY206" fmla="*/ 4330519 h 6858000"/>
              <a:gd name="connsiteX207" fmla="*/ 687572 w 7467600"/>
              <a:gd name="connsiteY207" fmla="*/ 3925629 h 6858000"/>
              <a:gd name="connsiteX208" fmla="*/ 1138365 w 7467600"/>
              <a:gd name="connsiteY208" fmla="*/ 3774515 h 6858000"/>
              <a:gd name="connsiteX209" fmla="*/ 1505579 w 7467600"/>
              <a:gd name="connsiteY209" fmla="*/ 3655526 h 6858000"/>
              <a:gd name="connsiteX210" fmla="*/ 1313114 w 7467600"/>
              <a:gd name="connsiteY210" fmla="*/ 3655216 h 6858000"/>
              <a:gd name="connsiteX211" fmla="*/ 3655073 w 7467600"/>
              <a:gd name="connsiteY211" fmla="*/ 3650884 h 6858000"/>
              <a:gd name="connsiteX212" fmla="*/ 3989938 w 7467600"/>
              <a:gd name="connsiteY212" fmla="*/ 3991685 h 6858000"/>
              <a:gd name="connsiteX213" fmla="*/ 4393907 w 7467600"/>
              <a:gd name="connsiteY213" fmla="*/ 4261258 h 6858000"/>
              <a:gd name="connsiteX214" fmla="*/ 4648051 w 7467600"/>
              <a:gd name="connsiteY214" fmla="*/ 4374051 h 6858000"/>
              <a:gd name="connsiteX215" fmla="*/ 4383389 w 7467600"/>
              <a:gd name="connsiteY215" fmla="*/ 4184369 h 6858000"/>
              <a:gd name="connsiteX216" fmla="*/ 4165508 w 7467600"/>
              <a:gd name="connsiteY216" fmla="*/ 4035196 h 6858000"/>
              <a:gd name="connsiteX217" fmla="*/ 4068162 w 7467600"/>
              <a:gd name="connsiteY217" fmla="*/ 3953394 h 6858000"/>
              <a:gd name="connsiteX218" fmla="*/ 3981416 w 7467600"/>
              <a:gd name="connsiteY218" fmla="*/ 3880482 h 6858000"/>
              <a:gd name="connsiteX219" fmla="*/ 3800147 w 7467600"/>
              <a:gd name="connsiteY219" fmla="*/ 3749872 h 6858000"/>
              <a:gd name="connsiteX220" fmla="*/ 3655073 w 7467600"/>
              <a:gd name="connsiteY220" fmla="*/ 3650884 h 6858000"/>
              <a:gd name="connsiteX221" fmla="*/ 3670252 w 7467600"/>
              <a:gd name="connsiteY221" fmla="*/ 3622798 h 6858000"/>
              <a:gd name="connsiteX222" fmla="*/ 3817258 w 7467600"/>
              <a:gd name="connsiteY222" fmla="*/ 3723577 h 6858000"/>
              <a:gd name="connsiteX223" fmla="*/ 4000461 w 7467600"/>
              <a:gd name="connsiteY223" fmla="*/ 3855966 h 6858000"/>
              <a:gd name="connsiteX224" fmla="*/ 4088180 w 7467600"/>
              <a:gd name="connsiteY224" fmla="*/ 3929774 h 6858000"/>
              <a:gd name="connsiteX225" fmla="*/ 4184555 w 7467600"/>
              <a:gd name="connsiteY225" fmla="*/ 4010683 h 6858000"/>
              <a:gd name="connsiteX226" fmla="*/ 4399563 w 7467600"/>
              <a:gd name="connsiteY226" fmla="*/ 4158106 h 6858000"/>
              <a:gd name="connsiteX227" fmla="*/ 4684469 w 7467600"/>
              <a:gd name="connsiteY227" fmla="*/ 4364680 h 6858000"/>
              <a:gd name="connsiteX228" fmla="*/ 4690271 w 7467600"/>
              <a:gd name="connsiteY228" fmla="*/ 4370034 h 6858000"/>
              <a:gd name="connsiteX229" fmla="*/ 4136093 w 7467600"/>
              <a:gd name="connsiteY229" fmla="*/ 3858466 h 6858000"/>
              <a:gd name="connsiteX230" fmla="*/ 3670252 w 7467600"/>
              <a:gd name="connsiteY230" fmla="*/ 3622798 h 6858000"/>
              <a:gd name="connsiteX231" fmla="*/ 4440129 w 7467600"/>
              <a:gd name="connsiteY231" fmla="*/ 3448571 h 6858000"/>
              <a:gd name="connsiteX232" fmla="*/ 4856525 w 7467600"/>
              <a:gd name="connsiteY232" fmla="*/ 3915351 h 6858000"/>
              <a:gd name="connsiteX233" fmla="*/ 5059055 w 7467600"/>
              <a:gd name="connsiteY233" fmla="*/ 4108918 h 6858000"/>
              <a:gd name="connsiteX234" fmla="*/ 5290070 w 7467600"/>
              <a:gd name="connsiteY234" fmla="*/ 4263619 h 6858000"/>
              <a:gd name="connsiteX235" fmla="*/ 4834991 w 7467600"/>
              <a:gd name="connsiteY235" fmla="*/ 3830985 h 6858000"/>
              <a:gd name="connsiteX236" fmla="*/ 4440129 w 7467600"/>
              <a:gd name="connsiteY236" fmla="*/ 3448571 h 6858000"/>
              <a:gd name="connsiteX237" fmla="*/ 4441737 w 7467600"/>
              <a:gd name="connsiteY237" fmla="*/ 3399734 h 6858000"/>
              <a:gd name="connsiteX238" fmla="*/ 4431236 w 7467600"/>
              <a:gd name="connsiteY238" fmla="*/ 3400954 h 6858000"/>
              <a:gd name="connsiteX239" fmla="*/ 4557150 w 7467600"/>
              <a:gd name="connsiteY239" fmla="*/ 3510023 h 6858000"/>
              <a:gd name="connsiteX240" fmla="*/ 4856936 w 7467600"/>
              <a:gd name="connsiteY240" fmla="*/ 3809146 h 6858000"/>
              <a:gd name="connsiteX241" fmla="*/ 5111996 w 7467600"/>
              <a:gd name="connsiteY241" fmla="*/ 4065759 h 6858000"/>
              <a:gd name="connsiteX242" fmla="*/ 5388878 w 7467600"/>
              <a:gd name="connsiteY242" fmla="*/ 4300185 h 6858000"/>
              <a:gd name="connsiteX243" fmla="*/ 5425556 w 7467600"/>
              <a:gd name="connsiteY243" fmla="*/ 4308967 h 6858000"/>
              <a:gd name="connsiteX244" fmla="*/ 4943646 w 7467600"/>
              <a:gd name="connsiteY244" fmla="*/ 3822916 h 6858000"/>
              <a:gd name="connsiteX245" fmla="*/ 4594837 w 7467600"/>
              <a:gd name="connsiteY245" fmla="*/ 3532274 h 6858000"/>
              <a:gd name="connsiteX246" fmla="*/ 4441737 w 7467600"/>
              <a:gd name="connsiteY246" fmla="*/ 3399734 h 6858000"/>
              <a:gd name="connsiteX247" fmla="*/ 5425834 w 7467600"/>
              <a:gd name="connsiteY247" fmla="*/ 3162785 h 6858000"/>
              <a:gd name="connsiteX248" fmla="*/ 5401644 w 7467600"/>
              <a:gd name="connsiteY248" fmla="*/ 3617847 h 6858000"/>
              <a:gd name="connsiteX249" fmla="*/ 5467256 w 7467600"/>
              <a:gd name="connsiteY249" fmla="*/ 4175494 h 6858000"/>
              <a:gd name="connsiteX250" fmla="*/ 5448069 w 7467600"/>
              <a:gd name="connsiteY250" fmla="*/ 3567554 h 6858000"/>
              <a:gd name="connsiteX251" fmla="*/ 5425834 w 7467600"/>
              <a:gd name="connsiteY251" fmla="*/ 3162785 h 6858000"/>
              <a:gd name="connsiteX252" fmla="*/ 1318687 w 7467600"/>
              <a:gd name="connsiteY252" fmla="*/ 3113840 h 6858000"/>
              <a:gd name="connsiteX253" fmla="*/ 1066793 w 7467600"/>
              <a:gd name="connsiteY253" fmla="*/ 3212171 h 6858000"/>
              <a:gd name="connsiteX254" fmla="*/ 993319 w 7467600"/>
              <a:gd name="connsiteY254" fmla="*/ 3247648 h 6858000"/>
              <a:gd name="connsiteX255" fmla="*/ 853081 w 7467600"/>
              <a:gd name="connsiteY255" fmla="*/ 3312410 h 6858000"/>
              <a:gd name="connsiteX256" fmla="*/ 805957 w 7467600"/>
              <a:gd name="connsiteY256" fmla="*/ 3330443 h 6858000"/>
              <a:gd name="connsiteX257" fmla="*/ 1318687 w 7467600"/>
              <a:gd name="connsiteY257" fmla="*/ 3113840 h 6858000"/>
              <a:gd name="connsiteX258" fmla="*/ 5453702 w 7467600"/>
              <a:gd name="connsiteY258" fmla="*/ 3090882 h 6858000"/>
              <a:gd name="connsiteX259" fmla="*/ 5480135 w 7467600"/>
              <a:gd name="connsiteY259" fmla="*/ 3565802 h 6858000"/>
              <a:gd name="connsiteX260" fmla="*/ 5499023 w 7467600"/>
              <a:gd name="connsiteY260" fmla="*/ 4166310 h 6858000"/>
              <a:gd name="connsiteX261" fmla="*/ 5547022 w 7467600"/>
              <a:gd name="connsiteY261" fmla="*/ 3607838 h 6858000"/>
              <a:gd name="connsiteX262" fmla="*/ 5515964 w 7467600"/>
              <a:gd name="connsiteY262" fmla="*/ 3378541 h 6858000"/>
              <a:gd name="connsiteX263" fmla="*/ 5453702 w 7467600"/>
              <a:gd name="connsiteY263" fmla="*/ 3090882 h 6858000"/>
              <a:gd name="connsiteX264" fmla="*/ 1238695 w 7467600"/>
              <a:gd name="connsiteY264" fmla="*/ 3076820 h 6858000"/>
              <a:gd name="connsiteX265" fmla="*/ 716371 w 7467600"/>
              <a:gd name="connsiteY265" fmla="*/ 3293249 h 6858000"/>
              <a:gd name="connsiteX266" fmla="*/ 579522 w 7467600"/>
              <a:gd name="connsiteY266" fmla="*/ 3371759 h 6858000"/>
              <a:gd name="connsiteX267" fmla="*/ 600288 w 7467600"/>
              <a:gd name="connsiteY267" fmla="*/ 3365555 h 6858000"/>
              <a:gd name="connsiteX268" fmla="*/ 840692 w 7467600"/>
              <a:gd name="connsiteY268" fmla="*/ 3284921 h 6858000"/>
              <a:gd name="connsiteX269" fmla="*/ 979248 w 7467600"/>
              <a:gd name="connsiteY269" fmla="*/ 3221003 h 6858000"/>
              <a:gd name="connsiteX270" fmla="*/ 1053282 w 7467600"/>
              <a:gd name="connsiteY270" fmla="*/ 3185247 h 6858000"/>
              <a:gd name="connsiteX271" fmla="*/ 1320603 w 7467600"/>
              <a:gd name="connsiteY271" fmla="*/ 3081281 h 6858000"/>
              <a:gd name="connsiteX272" fmla="*/ 1238695 w 7467600"/>
              <a:gd name="connsiteY272" fmla="*/ 3076820 h 6858000"/>
              <a:gd name="connsiteX273" fmla="*/ 5425627 w 7467600"/>
              <a:gd name="connsiteY273" fmla="*/ 2954192 h 6858000"/>
              <a:gd name="connsiteX274" fmla="*/ 5470770 w 7467600"/>
              <a:gd name="connsiteY274" fmla="*/ 3005435 h 6858000"/>
              <a:gd name="connsiteX275" fmla="*/ 5519779 w 7467600"/>
              <a:gd name="connsiteY275" fmla="*/ 4359223 h 6858000"/>
              <a:gd name="connsiteX276" fmla="*/ 5520293 w 7467600"/>
              <a:gd name="connsiteY276" fmla="*/ 4360602 h 6858000"/>
              <a:gd name="connsiteX277" fmla="*/ 5767221 w 7467600"/>
              <a:gd name="connsiteY277" fmla="*/ 4665564 h 6858000"/>
              <a:gd name="connsiteX278" fmla="*/ 6937169 w 7467600"/>
              <a:gd name="connsiteY278" fmla="*/ 4815941 h 6858000"/>
              <a:gd name="connsiteX279" fmla="*/ 6953922 w 7467600"/>
              <a:gd name="connsiteY279" fmla="*/ 4890068 h 6858000"/>
              <a:gd name="connsiteX280" fmla="*/ 6071359 w 7467600"/>
              <a:gd name="connsiteY280" fmla="*/ 4770770 h 6858000"/>
              <a:gd name="connsiteX281" fmla="*/ 6038839 w 7467600"/>
              <a:gd name="connsiteY281" fmla="*/ 4764474 h 6858000"/>
              <a:gd name="connsiteX282" fmla="*/ 6038706 w 7467600"/>
              <a:gd name="connsiteY282" fmla="*/ 4763847 h 6858000"/>
              <a:gd name="connsiteX283" fmla="*/ 6037784 w 7467600"/>
              <a:gd name="connsiteY283" fmla="*/ 4764270 h 6858000"/>
              <a:gd name="connsiteX284" fmla="*/ 6038839 w 7467600"/>
              <a:gd name="connsiteY284" fmla="*/ 4764474 h 6858000"/>
              <a:gd name="connsiteX285" fmla="*/ 6040338 w 7467600"/>
              <a:gd name="connsiteY285" fmla="*/ 4771418 h 6858000"/>
              <a:gd name="connsiteX286" fmla="*/ 6024488 w 7467600"/>
              <a:gd name="connsiteY286" fmla="*/ 4809903 h 6858000"/>
              <a:gd name="connsiteX287" fmla="*/ 5599771 w 7467600"/>
              <a:gd name="connsiteY287" fmla="*/ 5509652 h 6858000"/>
              <a:gd name="connsiteX288" fmla="*/ 5548843 w 7467600"/>
              <a:gd name="connsiteY288" fmla="*/ 5563845 h 6858000"/>
              <a:gd name="connsiteX289" fmla="*/ 5940952 w 7467600"/>
              <a:gd name="connsiteY289" fmla="*/ 6250028 h 6858000"/>
              <a:gd name="connsiteX290" fmla="*/ 6043441 w 7467600"/>
              <a:gd name="connsiteY290" fmla="*/ 6665847 h 6858000"/>
              <a:gd name="connsiteX291" fmla="*/ 6093432 w 7467600"/>
              <a:gd name="connsiteY291" fmla="*/ 6858000 h 6858000"/>
              <a:gd name="connsiteX292" fmla="*/ 6034344 w 7467600"/>
              <a:gd name="connsiteY292" fmla="*/ 6858000 h 6858000"/>
              <a:gd name="connsiteX293" fmla="*/ 6026679 w 7467600"/>
              <a:gd name="connsiteY293" fmla="*/ 6836959 h 6858000"/>
              <a:gd name="connsiteX294" fmla="*/ 5800441 w 7467600"/>
              <a:gd name="connsiteY294" fmla="*/ 6335286 h 6858000"/>
              <a:gd name="connsiteX295" fmla="*/ 5526562 w 7467600"/>
              <a:gd name="connsiteY295" fmla="*/ 5705388 h 6858000"/>
              <a:gd name="connsiteX296" fmla="*/ 5519640 w 7467600"/>
              <a:gd name="connsiteY296" fmla="*/ 5683774 h 6858000"/>
              <a:gd name="connsiteX297" fmla="*/ 5844559 w 7467600"/>
              <a:gd name="connsiteY297" fmla="*/ 6553349 h 6858000"/>
              <a:gd name="connsiteX298" fmla="*/ 5975994 w 7467600"/>
              <a:gd name="connsiteY298" fmla="*/ 6858000 h 6858000"/>
              <a:gd name="connsiteX299" fmla="*/ 5898547 w 7467600"/>
              <a:gd name="connsiteY299" fmla="*/ 6858000 h 6858000"/>
              <a:gd name="connsiteX300" fmla="*/ 5682041 w 7467600"/>
              <a:gd name="connsiteY300" fmla="*/ 6355860 h 6858000"/>
              <a:gd name="connsiteX301" fmla="*/ 5461758 w 7467600"/>
              <a:gd name="connsiteY301" fmla="*/ 5820220 h 6858000"/>
              <a:gd name="connsiteX302" fmla="*/ 5237282 w 7467600"/>
              <a:gd name="connsiteY302" fmla="*/ 6579086 h 6858000"/>
              <a:gd name="connsiteX303" fmla="*/ 5115009 w 7467600"/>
              <a:gd name="connsiteY303" fmla="*/ 6858000 h 6858000"/>
              <a:gd name="connsiteX304" fmla="*/ 5028074 w 7467600"/>
              <a:gd name="connsiteY304" fmla="*/ 6858000 h 6858000"/>
              <a:gd name="connsiteX305" fmla="*/ 5079508 w 7467600"/>
              <a:gd name="connsiteY305" fmla="*/ 6749074 h 6858000"/>
              <a:gd name="connsiteX306" fmla="*/ 5371846 w 7467600"/>
              <a:gd name="connsiteY306" fmla="*/ 5924413 h 6858000"/>
              <a:gd name="connsiteX307" fmla="*/ 5270512 w 7467600"/>
              <a:gd name="connsiteY307" fmla="*/ 6138975 h 6858000"/>
              <a:gd name="connsiteX308" fmla="*/ 5062409 w 7467600"/>
              <a:gd name="connsiteY308" fmla="*/ 6653544 h 6858000"/>
              <a:gd name="connsiteX309" fmla="*/ 5036628 w 7467600"/>
              <a:gd name="connsiteY309" fmla="*/ 6754247 h 6858000"/>
              <a:gd name="connsiteX310" fmla="*/ 5009112 w 7467600"/>
              <a:gd name="connsiteY310" fmla="*/ 6858000 h 6858000"/>
              <a:gd name="connsiteX311" fmla="*/ 4976679 w 7467600"/>
              <a:gd name="connsiteY311" fmla="*/ 6858000 h 6858000"/>
              <a:gd name="connsiteX312" fmla="*/ 5006537 w 7467600"/>
              <a:gd name="connsiteY312" fmla="*/ 6747068 h 6858000"/>
              <a:gd name="connsiteX313" fmla="*/ 5032723 w 7467600"/>
              <a:gd name="connsiteY313" fmla="*/ 6644957 h 6858000"/>
              <a:gd name="connsiteX314" fmla="*/ 5242949 w 7467600"/>
              <a:gd name="connsiteY314" fmla="*/ 6125175 h 6858000"/>
              <a:gd name="connsiteX315" fmla="*/ 5286321 w 7467600"/>
              <a:gd name="connsiteY315" fmla="*/ 6033555 h 6858000"/>
              <a:gd name="connsiteX316" fmla="*/ 5008210 w 7467600"/>
              <a:gd name="connsiteY316" fmla="*/ 6649194 h 6858000"/>
              <a:gd name="connsiteX317" fmla="*/ 4986321 w 7467600"/>
              <a:gd name="connsiteY317" fmla="*/ 6765687 h 6858000"/>
              <a:gd name="connsiteX318" fmla="*/ 4973474 w 7467600"/>
              <a:gd name="connsiteY318" fmla="*/ 6858000 h 6858000"/>
              <a:gd name="connsiteX319" fmla="*/ 4907178 w 7467600"/>
              <a:gd name="connsiteY319" fmla="*/ 6858000 h 6858000"/>
              <a:gd name="connsiteX320" fmla="*/ 4910810 w 7467600"/>
              <a:gd name="connsiteY320" fmla="*/ 6829660 h 6858000"/>
              <a:gd name="connsiteX321" fmla="*/ 4987461 w 7467600"/>
              <a:gd name="connsiteY321" fmla="*/ 6432994 h 6858000"/>
              <a:gd name="connsiteX322" fmla="*/ 5179262 w 7467600"/>
              <a:gd name="connsiteY322" fmla="*/ 6035044 h 6858000"/>
              <a:gd name="connsiteX323" fmla="*/ 4689678 w 7467600"/>
              <a:gd name="connsiteY323" fmla="*/ 6440241 h 6858000"/>
              <a:gd name="connsiteX324" fmla="*/ 4477543 w 7467600"/>
              <a:gd name="connsiteY324" fmla="*/ 6674836 h 6858000"/>
              <a:gd name="connsiteX325" fmla="*/ 4329957 w 7467600"/>
              <a:gd name="connsiteY325" fmla="*/ 6858000 h 6858000"/>
              <a:gd name="connsiteX326" fmla="*/ 4218595 w 7467600"/>
              <a:gd name="connsiteY326" fmla="*/ 6858000 h 6858000"/>
              <a:gd name="connsiteX327" fmla="*/ 4368888 w 7467600"/>
              <a:gd name="connsiteY327" fmla="*/ 6668412 h 6858000"/>
              <a:gd name="connsiteX328" fmla="*/ 4563091 w 7467600"/>
              <a:gd name="connsiteY328" fmla="*/ 6442508 h 6858000"/>
              <a:gd name="connsiteX329" fmla="*/ 5387324 w 7467600"/>
              <a:gd name="connsiteY329" fmla="*/ 5705830 h 6858000"/>
              <a:gd name="connsiteX330" fmla="*/ 5073620 w 7467600"/>
              <a:gd name="connsiteY330" fmla="*/ 5955437 h 6858000"/>
              <a:gd name="connsiteX331" fmla="*/ 4689789 w 7467600"/>
              <a:gd name="connsiteY331" fmla="*/ 6268382 h 6858000"/>
              <a:gd name="connsiteX332" fmla="*/ 4418722 w 7467600"/>
              <a:gd name="connsiteY332" fmla="*/ 6570886 h 6858000"/>
              <a:gd name="connsiteX333" fmla="*/ 4214944 w 7467600"/>
              <a:gd name="connsiteY333" fmla="*/ 6858000 h 6858000"/>
              <a:gd name="connsiteX334" fmla="*/ 4177898 w 7467600"/>
              <a:gd name="connsiteY334" fmla="*/ 6858000 h 6858000"/>
              <a:gd name="connsiteX335" fmla="*/ 4391597 w 7467600"/>
              <a:gd name="connsiteY335" fmla="*/ 6556370 h 6858000"/>
              <a:gd name="connsiteX336" fmla="*/ 4668889 w 7467600"/>
              <a:gd name="connsiteY336" fmla="*/ 6246399 h 6858000"/>
              <a:gd name="connsiteX337" fmla="*/ 5055427 w 7467600"/>
              <a:gd name="connsiteY337" fmla="*/ 5931476 h 6858000"/>
              <a:gd name="connsiteX338" fmla="*/ 5371814 w 7467600"/>
              <a:gd name="connsiteY338" fmla="*/ 5678975 h 6858000"/>
              <a:gd name="connsiteX339" fmla="*/ 4987918 w 7467600"/>
              <a:gd name="connsiteY339" fmla="*/ 5838701 h 6858000"/>
              <a:gd name="connsiteX340" fmla="*/ 4317146 w 7467600"/>
              <a:gd name="connsiteY340" fmla="*/ 6587716 h 6858000"/>
              <a:gd name="connsiteX341" fmla="*/ 4171627 w 7467600"/>
              <a:gd name="connsiteY341" fmla="*/ 6858000 h 6858000"/>
              <a:gd name="connsiteX342" fmla="*/ 4081585 w 7467600"/>
              <a:gd name="connsiteY342" fmla="*/ 6858000 h 6858000"/>
              <a:gd name="connsiteX343" fmla="*/ 4238603 w 7467600"/>
              <a:gd name="connsiteY343" fmla="*/ 6559341 h 6858000"/>
              <a:gd name="connsiteX344" fmla="*/ 4778333 w 7467600"/>
              <a:gd name="connsiteY344" fmla="*/ 5873626 h 6858000"/>
              <a:gd name="connsiteX345" fmla="*/ 5414185 w 7467600"/>
              <a:gd name="connsiteY345" fmla="*/ 5573882 h 6858000"/>
              <a:gd name="connsiteX346" fmla="*/ 5959648 w 7467600"/>
              <a:gd name="connsiteY346" fmla="*/ 4760797 h 6858000"/>
              <a:gd name="connsiteX347" fmla="*/ 5355019 w 7467600"/>
              <a:gd name="connsiteY347" fmla="*/ 4734672 h 6858000"/>
              <a:gd name="connsiteX348" fmla="*/ 5083565 w 7467600"/>
              <a:gd name="connsiteY348" fmla="*/ 5179121 h 6858000"/>
              <a:gd name="connsiteX349" fmla="*/ 4713577 w 7467600"/>
              <a:gd name="connsiteY349" fmla="*/ 5616803 h 6858000"/>
              <a:gd name="connsiteX350" fmla="*/ 3989559 w 7467600"/>
              <a:gd name="connsiteY350" fmla="*/ 6145945 h 6858000"/>
              <a:gd name="connsiteX351" fmla="*/ 3939824 w 7467600"/>
              <a:gd name="connsiteY351" fmla="*/ 6066900 h 6858000"/>
              <a:gd name="connsiteX352" fmla="*/ 4584537 w 7467600"/>
              <a:gd name="connsiteY352" fmla="*/ 5324826 h 6858000"/>
              <a:gd name="connsiteX353" fmla="*/ 5037105 w 7467600"/>
              <a:gd name="connsiteY353" fmla="*/ 5088765 h 6858000"/>
              <a:gd name="connsiteX354" fmla="*/ 5039930 w 7467600"/>
              <a:gd name="connsiteY354" fmla="*/ 5089585 h 6858000"/>
              <a:gd name="connsiteX355" fmla="*/ 5263764 w 7467600"/>
              <a:gd name="connsiteY355" fmla="*/ 4735525 h 6858000"/>
              <a:gd name="connsiteX356" fmla="*/ 4086300 w 7467600"/>
              <a:gd name="connsiteY356" fmla="*/ 4884599 h 6858000"/>
              <a:gd name="connsiteX357" fmla="*/ 4085485 w 7467600"/>
              <a:gd name="connsiteY357" fmla="*/ 4899070 h 6858000"/>
              <a:gd name="connsiteX358" fmla="*/ 3871915 w 7467600"/>
              <a:gd name="connsiteY358" fmla="*/ 5253645 h 6858000"/>
              <a:gd name="connsiteX359" fmla="*/ 3799374 w 7467600"/>
              <a:gd name="connsiteY359" fmla="*/ 5466127 h 6858000"/>
              <a:gd name="connsiteX360" fmla="*/ 3498850 w 7467600"/>
              <a:gd name="connsiteY360" fmla="*/ 6661888 h 6858000"/>
              <a:gd name="connsiteX361" fmla="*/ 3399216 w 7467600"/>
              <a:gd name="connsiteY361" fmla="*/ 6858000 h 6858000"/>
              <a:gd name="connsiteX362" fmla="*/ 3303688 w 7467600"/>
              <a:gd name="connsiteY362" fmla="*/ 6858000 h 6858000"/>
              <a:gd name="connsiteX363" fmla="*/ 3391774 w 7467600"/>
              <a:gd name="connsiteY363" fmla="*/ 6697181 h 6858000"/>
              <a:gd name="connsiteX364" fmla="*/ 3735540 w 7467600"/>
              <a:gd name="connsiteY364" fmla="*/ 5546923 h 6858000"/>
              <a:gd name="connsiteX365" fmla="*/ 3729438 w 7467600"/>
              <a:gd name="connsiteY365" fmla="*/ 5569058 h 6858000"/>
              <a:gd name="connsiteX366" fmla="*/ 3707782 w 7467600"/>
              <a:gd name="connsiteY366" fmla="*/ 5644908 h 6858000"/>
              <a:gd name="connsiteX367" fmla="*/ 3583827 w 7467600"/>
              <a:gd name="connsiteY367" fmla="*/ 6039215 h 6858000"/>
              <a:gd name="connsiteX368" fmla="*/ 3547861 w 7467600"/>
              <a:gd name="connsiteY368" fmla="*/ 6129609 h 6858000"/>
              <a:gd name="connsiteX369" fmla="*/ 3490905 w 7467600"/>
              <a:gd name="connsiteY369" fmla="*/ 6277660 h 6858000"/>
              <a:gd name="connsiteX370" fmla="*/ 3455859 w 7467600"/>
              <a:gd name="connsiteY370" fmla="*/ 6391301 h 6858000"/>
              <a:gd name="connsiteX371" fmla="*/ 3429112 w 7467600"/>
              <a:gd name="connsiteY371" fmla="*/ 6479469 h 6858000"/>
              <a:gd name="connsiteX372" fmla="*/ 3304862 w 7467600"/>
              <a:gd name="connsiteY372" fmla="*/ 6796476 h 6858000"/>
              <a:gd name="connsiteX373" fmla="*/ 3276071 w 7467600"/>
              <a:gd name="connsiteY373" fmla="*/ 6858000 h 6858000"/>
              <a:gd name="connsiteX374" fmla="*/ 3240805 w 7467600"/>
              <a:gd name="connsiteY374" fmla="*/ 6858000 h 6858000"/>
              <a:gd name="connsiteX375" fmla="*/ 3275917 w 7467600"/>
              <a:gd name="connsiteY375" fmla="*/ 6783192 h 6858000"/>
              <a:gd name="connsiteX376" fmla="*/ 3399358 w 7467600"/>
              <a:gd name="connsiteY376" fmla="*/ 6469011 h 6858000"/>
              <a:gd name="connsiteX377" fmla="*/ 3425650 w 7467600"/>
              <a:gd name="connsiteY377" fmla="*/ 6381333 h 6858000"/>
              <a:gd name="connsiteX378" fmla="*/ 3460661 w 7467600"/>
              <a:gd name="connsiteY378" fmla="*/ 6266763 h 6858000"/>
              <a:gd name="connsiteX379" fmla="*/ 3518021 w 7467600"/>
              <a:gd name="connsiteY379" fmla="*/ 6117298 h 6858000"/>
              <a:gd name="connsiteX380" fmla="*/ 3554035 w 7467600"/>
              <a:gd name="connsiteY380" fmla="*/ 6027832 h 6858000"/>
              <a:gd name="connsiteX381" fmla="*/ 3677174 w 7467600"/>
              <a:gd name="connsiteY381" fmla="*/ 5636351 h 6858000"/>
              <a:gd name="connsiteX382" fmla="*/ 3698819 w 7467600"/>
              <a:gd name="connsiteY382" fmla="*/ 5560503 h 6858000"/>
              <a:gd name="connsiteX383" fmla="*/ 3702094 w 7467600"/>
              <a:gd name="connsiteY383" fmla="*/ 5549194 h 6858000"/>
              <a:gd name="connsiteX384" fmla="*/ 3398355 w 7467600"/>
              <a:gd name="connsiteY384" fmla="*/ 6094603 h 6858000"/>
              <a:gd name="connsiteX385" fmla="*/ 3193941 w 7467600"/>
              <a:gd name="connsiteY385" fmla="*/ 6798775 h 6858000"/>
              <a:gd name="connsiteX386" fmla="*/ 3184140 w 7467600"/>
              <a:gd name="connsiteY386" fmla="*/ 6858000 h 6858000"/>
              <a:gd name="connsiteX387" fmla="*/ 3099978 w 7467600"/>
              <a:gd name="connsiteY387" fmla="*/ 6858000 h 6858000"/>
              <a:gd name="connsiteX388" fmla="*/ 3101556 w 7467600"/>
              <a:gd name="connsiteY388" fmla="*/ 6843337 h 6858000"/>
              <a:gd name="connsiteX389" fmla="*/ 3370162 w 7467600"/>
              <a:gd name="connsiteY389" fmla="*/ 5785550 h 6858000"/>
              <a:gd name="connsiteX390" fmla="*/ 3746477 w 7467600"/>
              <a:gd name="connsiteY390" fmla="*/ 5377889 h 6858000"/>
              <a:gd name="connsiteX391" fmla="*/ 3863399 w 7467600"/>
              <a:gd name="connsiteY391" fmla="*/ 5087257 h 6858000"/>
              <a:gd name="connsiteX392" fmla="*/ 3968712 w 7467600"/>
              <a:gd name="connsiteY392" fmla="*/ 4913989 h 6858000"/>
              <a:gd name="connsiteX393" fmla="*/ 2792390 w 7467600"/>
              <a:gd name="connsiteY393" fmla="*/ 5382974 h 6858000"/>
              <a:gd name="connsiteX394" fmla="*/ 2714982 w 7467600"/>
              <a:gd name="connsiteY394" fmla="*/ 5427051 h 6858000"/>
              <a:gd name="connsiteX395" fmla="*/ 2813361 w 7467600"/>
              <a:gd name="connsiteY395" fmla="*/ 6023912 h 6858000"/>
              <a:gd name="connsiteX396" fmla="*/ 2688430 w 7467600"/>
              <a:gd name="connsiteY396" fmla="*/ 6801564 h 6858000"/>
              <a:gd name="connsiteX397" fmla="*/ 2629626 w 7467600"/>
              <a:gd name="connsiteY397" fmla="*/ 6763394 h 6858000"/>
              <a:gd name="connsiteX398" fmla="*/ 2565328 w 7467600"/>
              <a:gd name="connsiteY398" fmla="*/ 5516399 h 6858000"/>
              <a:gd name="connsiteX399" fmla="*/ 1922999 w 7467600"/>
              <a:gd name="connsiteY399" fmla="*/ 5980343 h 6858000"/>
              <a:gd name="connsiteX400" fmla="*/ 1950261 w 7467600"/>
              <a:gd name="connsiteY400" fmla="*/ 6405858 h 6858000"/>
              <a:gd name="connsiteX401" fmla="*/ 2365554 w 7467600"/>
              <a:gd name="connsiteY401" fmla="*/ 6759107 h 6858000"/>
              <a:gd name="connsiteX402" fmla="*/ 2424142 w 7467600"/>
              <a:gd name="connsiteY402" fmla="*/ 6858000 h 6858000"/>
              <a:gd name="connsiteX403" fmla="*/ 2395994 w 7467600"/>
              <a:gd name="connsiteY403" fmla="*/ 6858000 h 6858000"/>
              <a:gd name="connsiteX404" fmla="*/ 2392863 w 7467600"/>
              <a:gd name="connsiteY404" fmla="*/ 6852964 h 6858000"/>
              <a:gd name="connsiteX405" fmla="*/ 2017589 w 7467600"/>
              <a:gd name="connsiteY405" fmla="*/ 6493982 h 6858000"/>
              <a:gd name="connsiteX406" fmla="*/ 2147336 w 7467600"/>
              <a:gd name="connsiteY406" fmla="*/ 6594052 h 6858000"/>
              <a:gd name="connsiteX407" fmla="*/ 2207047 w 7467600"/>
              <a:gd name="connsiteY407" fmla="*/ 6654540 h 6858000"/>
              <a:gd name="connsiteX408" fmla="*/ 2299106 w 7467600"/>
              <a:gd name="connsiteY408" fmla="*/ 6778931 h 6858000"/>
              <a:gd name="connsiteX409" fmla="*/ 2314430 w 7467600"/>
              <a:gd name="connsiteY409" fmla="*/ 6801144 h 6858000"/>
              <a:gd name="connsiteX410" fmla="*/ 2352406 w 7467600"/>
              <a:gd name="connsiteY410" fmla="*/ 6858000 h 6858000"/>
              <a:gd name="connsiteX411" fmla="*/ 2314492 w 7467600"/>
              <a:gd name="connsiteY411" fmla="*/ 6858000 h 6858000"/>
              <a:gd name="connsiteX412" fmla="*/ 2288095 w 7467600"/>
              <a:gd name="connsiteY412" fmla="*/ 6818030 h 6858000"/>
              <a:gd name="connsiteX413" fmla="*/ 2272768 w 7467600"/>
              <a:gd name="connsiteY413" fmla="*/ 6795822 h 6858000"/>
              <a:gd name="connsiteX414" fmla="*/ 2182715 w 7467600"/>
              <a:gd name="connsiteY414" fmla="*/ 6675071 h 6858000"/>
              <a:gd name="connsiteX415" fmla="*/ 2032061 w 7467600"/>
              <a:gd name="connsiteY415" fmla="*/ 6541380 h 6858000"/>
              <a:gd name="connsiteX416" fmla="*/ 2257220 w 7467600"/>
              <a:gd name="connsiteY416" fmla="*/ 6826257 h 6858000"/>
              <a:gd name="connsiteX417" fmla="*/ 2281324 w 7467600"/>
              <a:gd name="connsiteY417" fmla="*/ 6858000 h 6858000"/>
              <a:gd name="connsiteX418" fmla="*/ 2242860 w 7467600"/>
              <a:gd name="connsiteY418" fmla="*/ 6858000 h 6858000"/>
              <a:gd name="connsiteX419" fmla="*/ 2232818 w 7467600"/>
              <a:gd name="connsiteY419" fmla="*/ 6844926 h 6858000"/>
              <a:gd name="connsiteX420" fmla="*/ 1990172 w 7467600"/>
              <a:gd name="connsiteY420" fmla="*/ 6542121 h 6858000"/>
              <a:gd name="connsiteX421" fmla="*/ 2124090 w 7467600"/>
              <a:gd name="connsiteY421" fmla="*/ 6761017 h 6858000"/>
              <a:gd name="connsiteX422" fmla="*/ 2200380 w 7467600"/>
              <a:gd name="connsiteY422" fmla="*/ 6858000 h 6858000"/>
              <a:gd name="connsiteX423" fmla="*/ 2147507 w 7467600"/>
              <a:gd name="connsiteY423" fmla="*/ 6858000 h 6858000"/>
              <a:gd name="connsiteX424" fmla="*/ 2070668 w 7467600"/>
              <a:gd name="connsiteY424" fmla="*/ 6761520 h 6858000"/>
              <a:gd name="connsiteX425" fmla="*/ 1975142 w 7467600"/>
              <a:gd name="connsiteY425" fmla="*/ 6585570 h 6858000"/>
              <a:gd name="connsiteX426" fmla="*/ 2050035 w 7467600"/>
              <a:gd name="connsiteY426" fmla="*/ 6813345 h 6858000"/>
              <a:gd name="connsiteX427" fmla="*/ 2063025 w 7467600"/>
              <a:gd name="connsiteY427" fmla="*/ 6858000 h 6858000"/>
              <a:gd name="connsiteX428" fmla="*/ 2021675 w 7467600"/>
              <a:gd name="connsiteY428" fmla="*/ 6858000 h 6858000"/>
              <a:gd name="connsiteX429" fmla="*/ 2019308 w 7467600"/>
              <a:gd name="connsiteY429" fmla="*/ 6847118 h 6858000"/>
              <a:gd name="connsiteX430" fmla="*/ 1938835 w 7467600"/>
              <a:gd name="connsiteY430" fmla="*/ 6551160 h 6858000"/>
              <a:gd name="connsiteX431" fmla="*/ 1953230 w 7467600"/>
              <a:gd name="connsiteY431" fmla="*/ 6759699 h 6858000"/>
              <a:gd name="connsiteX432" fmla="*/ 1956763 w 7467600"/>
              <a:gd name="connsiteY432" fmla="*/ 6778191 h 6858000"/>
              <a:gd name="connsiteX433" fmla="*/ 1967925 w 7467600"/>
              <a:gd name="connsiteY433" fmla="*/ 6858000 h 6858000"/>
              <a:gd name="connsiteX434" fmla="*/ 1936622 w 7467600"/>
              <a:gd name="connsiteY434" fmla="*/ 6858000 h 6858000"/>
              <a:gd name="connsiteX435" fmla="*/ 1926261 w 7467600"/>
              <a:gd name="connsiteY435" fmla="*/ 6784064 h 6858000"/>
              <a:gd name="connsiteX436" fmla="*/ 1922724 w 7467600"/>
              <a:gd name="connsiteY436" fmla="*/ 6765577 h 6858000"/>
              <a:gd name="connsiteX437" fmla="*/ 1904650 w 7467600"/>
              <a:gd name="connsiteY437" fmla="*/ 6639616 h 6858000"/>
              <a:gd name="connsiteX438" fmla="*/ 1885273 w 7467600"/>
              <a:gd name="connsiteY438" fmla="*/ 6858000 h 6858000"/>
              <a:gd name="connsiteX439" fmla="*/ 1854363 w 7467600"/>
              <a:gd name="connsiteY439" fmla="*/ 6858000 h 6858000"/>
              <a:gd name="connsiteX440" fmla="*/ 1880391 w 7467600"/>
              <a:gd name="connsiteY440" fmla="*/ 6603796 h 6858000"/>
              <a:gd name="connsiteX441" fmla="*/ 1818273 w 7467600"/>
              <a:gd name="connsiteY441" fmla="*/ 6715729 h 6858000"/>
              <a:gd name="connsiteX442" fmla="*/ 1794691 w 7467600"/>
              <a:gd name="connsiteY442" fmla="*/ 6843239 h 6858000"/>
              <a:gd name="connsiteX443" fmla="*/ 1794914 w 7467600"/>
              <a:gd name="connsiteY443" fmla="*/ 6858000 h 6858000"/>
              <a:gd name="connsiteX444" fmla="*/ 1746128 w 7467600"/>
              <a:gd name="connsiteY444" fmla="*/ 6858000 h 6858000"/>
              <a:gd name="connsiteX445" fmla="*/ 1753934 w 7467600"/>
              <a:gd name="connsiteY445" fmla="*/ 6724796 h 6858000"/>
              <a:gd name="connsiteX446" fmla="*/ 1792053 w 7467600"/>
              <a:gd name="connsiteY446" fmla="*/ 6572396 h 6858000"/>
              <a:gd name="connsiteX447" fmla="*/ 1862248 w 7467600"/>
              <a:gd name="connsiteY447" fmla="*/ 6266397 h 6858000"/>
              <a:gd name="connsiteX448" fmla="*/ 1862250 w 7467600"/>
              <a:gd name="connsiteY448" fmla="*/ 6033531 h 6858000"/>
              <a:gd name="connsiteX449" fmla="*/ 1211999 w 7467600"/>
              <a:gd name="connsiteY449" fmla="*/ 6683610 h 6858000"/>
              <a:gd name="connsiteX450" fmla="*/ 1213266 w 7467600"/>
              <a:gd name="connsiteY450" fmla="*/ 6691947 h 6858000"/>
              <a:gd name="connsiteX451" fmla="*/ 1203370 w 7467600"/>
              <a:gd name="connsiteY451" fmla="*/ 6850676 h 6858000"/>
              <a:gd name="connsiteX452" fmla="*/ 1203671 w 7467600"/>
              <a:gd name="connsiteY452" fmla="*/ 6858000 h 6858000"/>
              <a:gd name="connsiteX453" fmla="*/ 1143180 w 7467600"/>
              <a:gd name="connsiteY453" fmla="*/ 6858000 h 6858000"/>
              <a:gd name="connsiteX454" fmla="*/ 1142176 w 7467600"/>
              <a:gd name="connsiteY454" fmla="*/ 6766045 h 6858000"/>
              <a:gd name="connsiteX455" fmla="*/ 1067484 w 7467600"/>
              <a:gd name="connsiteY455" fmla="*/ 6858000 h 6858000"/>
              <a:gd name="connsiteX456" fmla="*/ 953928 w 7467600"/>
              <a:gd name="connsiteY456" fmla="*/ 6858000 h 6858000"/>
              <a:gd name="connsiteX457" fmla="*/ 959715 w 7467600"/>
              <a:gd name="connsiteY457" fmla="*/ 6850185 h 6858000"/>
              <a:gd name="connsiteX458" fmla="*/ 1483788 w 7467600"/>
              <a:gd name="connsiteY458" fmla="*/ 6259174 h 6858000"/>
              <a:gd name="connsiteX459" fmla="*/ 1100671 w 7467600"/>
              <a:gd name="connsiteY459" fmla="*/ 6252137 h 6858000"/>
              <a:gd name="connsiteX460" fmla="*/ 1090144 w 7467600"/>
              <a:gd name="connsiteY460" fmla="*/ 6256748 h 6858000"/>
              <a:gd name="connsiteX461" fmla="*/ 1095872 w 7467600"/>
              <a:gd name="connsiteY461" fmla="*/ 6271892 h 6858000"/>
              <a:gd name="connsiteX462" fmla="*/ 262785 w 7467600"/>
              <a:gd name="connsiteY462" fmla="*/ 6845450 h 6858000"/>
              <a:gd name="connsiteX463" fmla="*/ 209968 w 7467600"/>
              <a:gd name="connsiteY463" fmla="*/ 6770713 h 6858000"/>
              <a:gd name="connsiteX464" fmla="*/ 873460 w 7467600"/>
              <a:gd name="connsiteY464" fmla="*/ 6253768 h 6858000"/>
              <a:gd name="connsiteX465" fmla="*/ 192686 w 7467600"/>
              <a:gd name="connsiteY465" fmla="*/ 5849257 h 6858000"/>
              <a:gd name="connsiteX466" fmla="*/ 4696 w 7467600"/>
              <a:gd name="connsiteY466" fmla="*/ 5697668 h 6858000"/>
              <a:gd name="connsiteX467" fmla="*/ 0 w 7467600"/>
              <a:gd name="connsiteY467" fmla="*/ 5689984 h 6858000"/>
              <a:gd name="connsiteX468" fmla="*/ 0 w 7467600"/>
              <a:gd name="connsiteY468" fmla="*/ 5513472 h 6858000"/>
              <a:gd name="connsiteX469" fmla="*/ 174101 w 7467600"/>
              <a:gd name="connsiteY469" fmla="*/ 5620277 h 6858000"/>
              <a:gd name="connsiteX470" fmla="*/ 891800 w 7467600"/>
              <a:gd name="connsiteY470" fmla="*/ 6036935 h 6858000"/>
              <a:gd name="connsiteX471" fmla="*/ 1072219 w 7467600"/>
              <a:gd name="connsiteY471" fmla="*/ 6169443 h 6858000"/>
              <a:gd name="connsiteX472" fmla="*/ 1074117 w 7467600"/>
              <a:gd name="connsiteY472" fmla="*/ 6170301 h 6858000"/>
              <a:gd name="connsiteX473" fmla="*/ 1083114 w 7467600"/>
              <a:gd name="connsiteY473" fmla="*/ 6174131 h 6858000"/>
              <a:gd name="connsiteX474" fmla="*/ 1543010 w 7467600"/>
              <a:gd name="connsiteY474" fmla="*/ 6191140 h 6858000"/>
              <a:gd name="connsiteX475" fmla="*/ 1551080 w 7467600"/>
              <a:gd name="connsiteY475" fmla="*/ 6195006 h 6858000"/>
              <a:gd name="connsiteX476" fmla="*/ 2345443 w 7467600"/>
              <a:gd name="connsiteY476" fmla="*/ 5549882 h 6858000"/>
              <a:gd name="connsiteX477" fmla="*/ 1721499 w 7467600"/>
              <a:gd name="connsiteY477" fmla="*/ 5599969 h 6858000"/>
              <a:gd name="connsiteX478" fmla="*/ 767716 w 7467600"/>
              <a:gd name="connsiteY478" fmla="*/ 5472768 h 6858000"/>
              <a:gd name="connsiteX479" fmla="*/ 722147 w 7467600"/>
              <a:gd name="connsiteY479" fmla="*/ 5393091 h 6858000"/>
              <a:gd name="connsiteX480" fmla="*/ 1485552 w 7467600"/>
              <a:gd name="connsiteY480" fmla="*/ 5313202 h 6858000"/>
              <a:gd name="connsiteX481" fmla="*/ 2143004 w 7467600"/>
              <a:gd name="connsiteY481" fmla="*/ 5402420 h 6858000"/>
              <a:gd name="connsiteX482" fmla="*/ 1933391 w 7467600"/>
              <a:gd name="connsiteY482" fmla="*/ 5156971 h 6858000"/>
              <a:gd name="connsiteX483" fmla="*/ 1827118 w 7467600"/>
              <a:gd name="connsiteY483" fmla="*/ 4968410 h 6858000"/>
              <a:gd name="connsiteX484" fmla="*/ 1837349 w 7467600"/>
              <a:gd name="connsiteY484" fmla="*/ 4956357 h 6858000"/>
              <a:gd name="connsiteX485" fmla="*/ 2162835 w 7467600"/>
              <a:gd name="connsiteY485" fmla="*/ 5187853 h 6858000"/>
              <a:gd name="connsiteX486" fmla="*/ 2257167 w 7467600"/>
              <a:gd name="connsiteY486" fmla="*/ 5462123 h 6858000"/>
              <a:gd name="connsiteX487" fmla="*/ 2261598 w 7467600"/>
              <a:gd name="connsiteY487" fmla="*/ 5467998 h 6858000"/>
              <a:gd name="connsiteX488" fmla="*/ 2437177 w 7467600"/>
              <a:gd name="connsiteY488" fmla="*/ 5479608 h 6858000"/>
              <a:gd name="connsiteX489" fmla="*/ 2445247 w 7467600"/>
              <a:gd name="connsiteY489" fmla="*/ 5483476 h 6858000"/>
              <a:gd name="connsiteX490" fmla="*/ 2743626 w 7467600"/>
              <a:gd name="connsiteY490" fmla="*/ 5304819 h 6858000"/>
              <a:gd name="connsiteX491" fmla="*/ 3048102 w 7467600"/>
              <a:gd name="connsiteY491" fmla="*/ 5150595 h 6858000"/>
              <a:gd name="connsiteX492" fmla="*/ 1799414 w 7467600"/>
              <a:gd name="connsiteY492" fmla="*/ 4694732 h 6858000"/>
              <a:gd name="connsiteX493" fmla="*/ 1771735 w 7467600"/>
              <a:gd name="connsiteY493" fmla="*/ 4619929 h 6858000"/>
              <a:gd name="connsiteX494" fmla="*/ 3104273 w 7467600"/>
              <a:gd name="connsiteY494" fmla="*/ 5076159 h 6858000"/>
              <a:gd name="connsiteX495" fmla="*/ 3113245 w 7467600"/>
              <a:gd name="connsiteY495" fmla="*/ 5090705 h 6858000"/>
              <a:gd name="connsiteX496" fmla="*/ 3126294 w 7467600"/>
              <a:gd name="connsiteY496" fmla="*/ 5114400 h 6858000"/>
              <a:gd name="connsiteX497" fmla="*/ 3937433 w 7467600"/>
              <a:gd name="connsiteY497" fmla="*/ 4830473 h 6858000"/>
              <a:gd name="connsiteX498" fmla="*/ 3590475 w 7467600"/>
              <a:gd name="connsiteY498" fmla="*/ 4597974 h 6858000"/>
              <a:gd name="connsiteX499" fmla="*/ 3100264 w 7467600"/>
              <a:gd name="connsiteY499" fmla="*/ 4579845 h 6858000"/>
              <a:gd name="connsiteX500" fmla="*/ 2183576 w 7467600"/>
              <a:gd name="connsiteY500" fmla="*/ 4227150 h 6858000"/>
              <a:gd name="connsiteX501" fmla="*/ 2151029 w 7467600"/>
              <a:gd name="connsiteY501" fmla="*/ 4146947 h 6858000"/>
              <a:gd name="connsiteX502" fmla="*/ 3563434 w 7467600"/>
              <a:gd name="connsiteY502" fmla="*/ 4469115 h 6858000"/>
              <a:gd name="connsiteX503" fmla="*/ 3177952 w 7467600"/>
              <a:gd name="connsiteY503" fmla="*/ 3657386 h 6858000"/>
              <a:gd name="connsiteX504" fmla="*/ 3189263 w 7467600"/>
              <a:gd name="connsiteY504" fmla="*/ 3625726 h 6858000"/>
              <a:gd name="connsiteX505" fmla="*/ 3560912 w 7467600"/>
              <a:gd name="connsiteY505" fmla="*/ 4079863 h 6858000"/>
              <a:gd name="connsiteX506" fmla="*/ 3626636 w 7467600"/>
              <a:gd name="connsiteY506" fmla="*/ 4512230 h 6858000"/>
              <a:gd name="connsiteX507" fmla="*/ 3653088 w 7467600"/>
              <a:gd name="connsiteY507" fmla="*/ 4521417 h 6858000"/>
              <a:gd name="connsiteX508" fmla="*/ 3988128 w 7467600"/>
              <a:gd name="connsiteY508" fmla="*/ 4817267 h 6858000"/>
              <a:gd name="connsiteX509" fmla="*/ 4830582 w 7467600"/>
              <a:gd name="connsiteY509" fmla="*/ 4676000 h 6858000"/>
              <a:gd name="connsiteX510" fmla="*/ 4830100 w 7467600"/>
              <a:gd name="connsiteY510" fmla="*/ 4675554 h 6858000"/>
              <a:gd name="connsiteX511" fmla="*/ 4036318 w 7467600"/>
              <a:gd name="connsiteY511" fmla="*/ 4147013 h 6858000"/>
              <a:gd name="connsiteX512" fmla="*/ 3432098 w 7467600"/>
              <a:gd name="connsiteY512" fmla="*/ 3537312 h 6858000"/>
              <a:gd name="connsiteX513" fmla="*/ 3446761 w 7467600"/>
              <a:gd name="connsiteY513" fmla="*/ 3461278 h 6858000"/>
              <a:gd name="connsiteX514" fmla="*/ 4419733 w 7467600"/>
              <a:gd name="connsiteY514" fmla="*/ 3963555 h 6858000"/>
              <a:gd name="connsiteX515" fmla="*/ 4781371 w 7467600"/>
              <a:gd name="connsiteY515" fmla="*/ 4458604 h 6858000"/>
              <a:gd name="connsiteX516" fmla="*/ 4780440 w 7467600"/>
              <a:gd name="connsiteY516" fmla="*/ 4470290 h 6858000"/>
              <a:gd name="connsiteX517" fmla="*/ 4898954 w 7467600"/>
              <a:gd name="connsiteY517" fmla="*/ 4662092 h 6858000"/>
              <a:gd name="connsiteX518" fmla="*/ 4900699 w 7467600"/>
              <a:gd name="connsiteY518" fmla="*/ 4670867 h 6858000"/>
              <a:gd name="connsiteX519" fmla="*/ 5714511 w 7467600"/>
              <a:gd name="connsiteY519" fmla="*/ 4663483 h 6858000"/>
              <a:gd name="connsiteX520" fmla="*/ 5464793 w 7467600"/>
              <a:gd name="connsiteY520" fmla="*/ 4393556 h 6858000"/>
              <a:gd name="connsiteX521" fmla="*/ 5461897 w 7467600"/>
              <a:gd name="connsiteY521" fmla="*/ 4390879 h 6858000"/>
              <a:gd name="connsiteX522" fmla="*/ 4294126 w 7467600"/>
              <a:gd name="connsiteY522" fmla="*/ 3303048 h 6858000"/>
              <a:gd name="connsiteX523" fmla="*/ 4305321 w 7467600"/>
              <a:gd name="connsiteY523" fmla="*/ 3256953 h 6858000"/>
              <a:gd name="connsiteX524" fmla="*/ 4949299 w 7467600"/>
              <a:gd name="connsiteY524" fmla="*/ 3766336 h 6858000"/>
              <a:gd name="connsiteX525" fmla="*/ 5291452 w 7467600"/>
              <a:gd name="connsiteY525" fmla="*/ 4076801 h 6858000"/>
              <a:gd name="connsiteX526" fmla="*/ 5434998 w 7467600"/>
              <a:gd name="connsiteY526" fmla="*/ 4254100 h 6858000"/>
              <a:gd name="connsiteX527" fmla="*/ 5351015 w 7467600"/>
              <a:gd name="connsiteY527" fmla="*/ 3760989 h 6858000"/>
              <a:gd name="connsiteX528" fmla="*/ 5413780 w 7467600"/>
              <a:gd name="connsiteY528" fmla="*/ 2966265 h 6858000"/>
              <a:gd name="connsiteX529" fmla="*/ 5425627 w 7467600"/>
              <a:gd name="connsiteY529" fmla="*/ 2954192 h 6858000"/>
              <a:gd name="connsiteX530" fmla="*/ 6604735 w 7467600"/>
              <a:gd name="connsiteY530" fmla="*/ 2041381 h 6858000"/>
              <a:gd name="connsiteX531" fmla="*/ 7204487 w 7467600"/>
              <a:gd name="connsiteY531" fmla="*/ 2742112 h 6858000"/>
              <a:gd name="connsiteX532" fmla="*/ 7131592 w 7467600"/>
              <a:gd name="connsiteY532" fmla="*/ 2672096 h 6858000"/>
              <a:gd name="connsiteX533" fmla="*/ 6996344 w 7467600"/>
              <a:gd name="connsiteY533" fmla="*/ 2518310 h 6858000"/>
              <a:gd name="connsiteX534" fmla="*/ 6735495 w 7467600"/>
              <a:gd name="connsiteY534" fmla="*/ 2196890 h 6858000"/>
              <a:gd name="connsiteX535" fmla="*/ 6721901 w 7467600"/>
              <a:gd name="connsiteY535" fmla="*/ 2179274 h 6858000"/>
              <a:gd name="connsiteX536" fmla="*/ 6604735 w 7467600"/>
              <a:gd name="connsiteY536" fmla="*/ 2041381 h 6858000"/>
              <a:gd name="connsiteX537" fmla="*/ 6591670 w 7467600"/>
              <a:gd name="connsiteY537" fmla="*/ 1988277 h 6858000"/>
              <a:gd name="connsiteX538" fmla="*/ 6747349 w 7467600"/>
              <a:gd name="connsiteY538" fmla="*/ 2160069 h 6858000"/>
              <a:gd name="connsiteX539" fmla="*/ 6760943 w 7467600"/>
              <a:gd name="connsiteY539" fmla="*/ 2177686 h 6858000"/>
              <a:gd name="connsiteX540" fmla="*/ 7021065 w 7467600"/>
              <a:gd name="connsiteY540" fmla="*/ 2498102 h 6858000"/>
              <a:gd name="connsiteX541" fmla="*/ 7155223 w 7467600"/>
              <a:gd name="connsiteY541" fmla="*/ 2650386 h 6858000"/>
              <a:gd name="connsiteX542" fmla="*/ 7203167 w 7467600"/>
              <a:gd name="connsiteY542" fmla="*/ 2697288 h 6858000"/>
              <a:gd name="connsiteX543" fmla="*/ 6937703 w 7467600"/>
              <a:gd name="connsiteY543" fmla="*/ 2321981 h 6858000"/>
              <a:gd name="connsiteX544" fmla="*/ 6591670 w 7467600"/>
              <a:gd name="connsiteY544" fmla="*/ 1988277 h 6858000"/>
              <a:gd name="connsiteX545" fmla="*/ 5798671 w 7467600"/>
              <a:gd name="connsiteY545" fmla="*/ 1981601 h 6858000"/>
              <a:gd name="connsiteX546" fmla="*/ 5754709 w 7467600"/>
              <a:gd name="connsiteY546" fmla="*/ 2071454 h 6858000"/>
              <a:gd name="connsiteX547" fmla="*/ 5763044 w 7467600"/>
              <a:gd name="connsiteY547" fmla="*/ 2842206 h 6858000"/>
              <a:gd name="connsiteX548" fmla="*/ 5764974 w 7467600"/>
              <a:gd name="connsiteY548" fmla="*/ 2799609 h 6858000"/>
              <a:gd name="connsiteX549" fmla="*/ 5767665 w 7467600"/>
              <a:gd name="connsiteY549" fmla="*/ 2666409 h 6858000"/>
              <a:gd name="connsiteX550" fmla="*/ 5763055 w 7467600"/>
              <a:gd name="connsiteY550" fmla="*/ 2579705 h 6858000"/>
              <a:gd name="connsiteX551" fmla="*/ 5758079 w 7467600"/>
              <a:gd name="connsiteY551" fmla="*/ 2492508 h 6858000"/>
              <a:gd name="connsiteX552" fmla="*/ 5779325 w 7467600"/>
              <a:gd name="connsiteY552" fmla="*/ 2197069 h 6858000"/>
              <a:gd name="connsiteX553" fmla="*/ 5798671 w 7467600"/>
              <a:gd name="connsiteY553" fmla="*/ 1981601 h 6858000"/>
              <a:gd name="connsiteX554" fmla="*/ 5829202 w 7467600"/>
              <a:gd name="connsiteY554" fmla="*/ 1971679 h 6858000"/>
              <a:gd name="connsiteX555" fmla="*/ 5809558 w 7467600"/>
              <a:gd name="connsiteY555" fmla="*/ 2198043 h 6858000"/>
              <a:gd name="connsiteX556" fmla="*/ 5788653 w 7467600"/>
              <a:gd name="connsiteY556" fmla="*/ 2489430 h 6858000"/>
              <a:gd name="connsiteX557" fmla="*/ 5793439 w 7467600"/>
              <a:gd name="connsiteY557" fmla="*/ 2575235 h 6858000"/>
              <a:gd name="connsiteX558" fmla="*/ 5796837 w 7467600"/>
              <a:gd name="connsiteY558" fmla="*/ 2637633 h 6858000"/>
              <a:gd name="connsiteX559" fmla="*/ 5818614 w 7467600"/>
              <a:gd name="connsiteY559" fmla="*/ 2473055 h 6858000"/>
              <a:gd name="connsiteX560" fmla="*/ 5829202 w 7467600"/>
              <a:gd name="connsiteY560" fmla="*/ 1971679 h 6858000"/>
              <a:gd name="connsiteX561" fmla="*/ 5911389 w 7467600"/>
              <a:gd name="connsiteY561" fmla="*/ 1898371 h 6858000"/>
              <a:gd name="connsiteX562" fmla="*/ 6237627 w 7467600"/>
              <a:gd name="connsiteY562" fmla="*/ 2231921 h 6858000"/>
              <a:gd name="connsiteX563" fmla="*/ 5911389 w 7467600"/>
              <a:gd name="connsiteY563" fmla="*/ 1898371 h 6858000"/>
              <a:gd name="connsiteX564" fmla="*/ 6944437 w 7467600"/>
              <a:gd name="connsiteY564" fmla="*/ 1575402 h 6858000"/>
              <a:gd name="connsiteX565" fmla="*/ 6304730 w 7467600"/>
              <a:gd name="connsiteY565" fmla="*/ 1766654 h 6858000"/>
              <a:gd name="connsiteX566" fmla="*/ 6944437 w 7467600"/>
              <a:gd name="connsiteY566" fmla="*/ 1575402 h 6858000"/>
              <a:gd name="connsiteX567" fmla="*/ 7019523 w 7467600"/>
              <a:gd name="connsiteY567" fmla="*/ 1519450 h 6858000"/>
              <a:gd name="connsiteX568" fmla="*/ 6298091 w 7467600"/>
              <a:gd name="connsiteY568" fmla="*/ 1737122 h 6858000"/>
              <a:gd name="connsiteX569" fmla="*/ 7019523 w 7467600"/>
              <a:gd name="connsiteY569" fmla="*/ 1519450 h 6858000"/>
              <a:gd name="connsiteX570" fmla="*/ 2399523 w 7467600"/>
              <a:gd name="connsiteY570" fmla="*/ 1428234 h 6858000"/>
              <a:gd name="connsiteX571" fmla="*/ 2224982 w 7467600"/>
              <a:gd name="connsiteY571" fmla="*/ 1826201 h 6858000"/>
              <a:gd name="connsiteX572" fmla="*/ 2096099 w 7467600"/>
              <a:gd name="connsiteY572" fmla="*/ 2345900 h 6858000"/>
              <a:gd name="connsiteX573" fmla="*/ 2283317 w 7467600"/>
              <a:gd name="connsiteY573" fmla="*/ 1796925 h 6858000"/>
              <a:gd name="connsiteX574" fmla="*/ 2399523 w 7467600"/>
              <a:gd name="connsiteY574" fmla="*/ 1428234 h 6858000"/>
              <a:gd name="connsiteX575" fmla="*/ 2448558 w 7467600"/>
              <a:gd name="connsiteY575" fmla="*/ 1373435 h 6858000"/>
              <a:gd name="connsiteX576" fmla="*/ 2312521 w 7467600"/>
              <a:gd name="connsiteY576" fmla="*/ 1806140 h 6858000"/>
              <a:gd name="connsiteX577" fmla="*/ 2127533 w 7467600"/>
              <a:gd name="connsiteY577" fmla="*/ 2348380 h 6858000"/>
              <a:gd name="connsiteX578" fmla="*/ 2358080 w 7467600"/>
              <a:gd name="connsiteY578" fmla="*/ 1866134 h 6858000"/>
              <a:gd name="connsiteX579" fmla="*/ 2407436 w 7467600"/>
              <a:gd name="connsiteY579" fmla="*/ 1651070 h 6858000"/>
              <a:gd name="connsiteX580" fmla="*/ 2448558 w 7467600"/>
              <a:gd name="connsiteY580" fmla="*/ 1373435 h 6858000"/>
              <a:gd name="connsiteX581" fmla="*/ 278707 w 7467600"/>
              <a:gd name="connsiteY581" fmla="*/ 1352270 h 6858000"/>
              <a:gd name="connsiteX582" fmla="*/ 321570 w 7467600"/>
              <a:gd name="connsiteY582" fmla="*/ 1861610 h 6858000"/>
              <a:gd name="connsiteX583" fmla="*/ 294281 w 7467600"/>
              <a:gd name="connsiteY583" fmla="*/ 1440658 h 6858000"/>
              <a:gd name="connsiteX584" fmla="*/ 278707 w 7467600"/>
              <a:gd name="connsiteY584" fmla="*/ 1352270 h 6858000"/>
              <a:gd name="connsiteX585" fmla="*/ 1423821 w 7467600"/>
              <a:gd name="connsiteY585" fmla="*/ 1351958 h 6858000"/>
              <a:gd name="connsiteX586" fmla="*/ 1638521 w 7467600"/>
              <a:gd name="connsiteY586" fmla="*/ 1908470 h 6858000"/>
              <a:gd name="connsiteX587" fmla="*/ 1754199 w 7467600"/>
              <a:gd name="connsiteY587" fmla="*/ 2149284 h 6858000"/>
              <a:gd name="connsiteX588" fmla="*/ 1908359 w 7467600"/>
              <a:gd name="connsiteY588" fmla="*/ 2364988 h 6858000"/>
              <a:gd name="connsiteX589" fmla="*/ 1647661 w 7467600"/>
              <a:gd name="connsiteY589" fmla="*/ 1825945 h 6858000"/>
              <a:gd name="connsiteX590" fmla="*/ 1423821 w 7467600"/>
              <a:gd name="connsiteY590" fmla="*/ 1351958 h 6858000"/>
              <a:gd name="connsiteX591" fmla="*/ 1431890 w 7467600"/>
              <a:gd name="connsiteY591" fmla="*/ 1306475 h 6858000"/>
              <a:gd name="connsiteX592" fmla="*/ 1507597 w 7467600"/>
              <a:gd name="connsiteY592" fmla="*/ 1446132 h 6858000"/>
              <a:gd name="connsiteX593" fmla="*/ 1674586 w 7467600"/>
              <a:gd name="connsiteY593" fmla="*/ 1813832 h 6858000"/>
              <a:gd name="connsiteX594" fmla="*/ 1815950 w 7467600"/>
              <a:gd name="connsiteY594" fmla="*/ 2128564 h 6858000"/>
              <a:gd name="connsiteX595" fmla="*/ 1984242 w 7467600"/>
              <a:gd name="connsiteY595" fmla="*/ 2430829 h 6858000"/>
              <a:gd name="connsiteX596" fmla="*/ 2014023 w 7467600"/>
              <a:gd name="connsiteY596" fmla="*/ 2450995 h 6858000"/>
              <a:gd name="connsiteX597" fmla="*/ 1747337 w 7467600"/>
              <a:gd name="connsiteY597" fmla="*/ 1855264 h 6858000"/>
              <a:gd name="connsiteX598" fmla="*/ 1533749 w 7467600"/>
              <a:gd name="connsiteY598" fmla="*/ 1478656 h 6858000"/>
              <a:gd name="connsiteX599" fmla="*/ 1431890 w 7467600"/>
              <a:gd name="connsiteY599" fmla="*/ 1306475 h 6858000"/>
              <a:gd name="connsiteX600" fmla="*/ 5052692 w 7467600"/>
              <a:gd name="connsiteY600" fmla="*/ 1292994 h 6858000"/>
              <a:gd name="connsiteX601" fmla="*/ 5200661 w 7467600"/>
              <a:gd name="connsiteY601" fmla="*/ 1635186 h 6858000"/>
              <a:gd name="connsiteX602" fmla="*/ 5297138 w 7467600"/>
              <a:gd name="connsiteY602" fmla="*/ 1906351 h 6858000"/>
              <a:gd name="connsiteX603" fmla="*/ 5052692 w 7467600"/>
              <a:gd name="connsiteY603" fmla="*/ 1292994 h 6858000"/>
              <a:gd name="connsiteX604" fmla="*/ 5009948 w 7467600"/>
              <a:gd name="connsiteY604" fmla="*/ 1273619 h 6858000"/>
              <a:gd name="connsiteX605" fmla="*/ 5121777 w 7467600"/>
              <a:gd name="connsiteY605" fmla="*/ 1654213 h 6858000"/>
              <a:gd name="connsiteX606" fmla="*/ 5293545 w 7467600"/>
              <a:gd name="connsiteY606" fmla="*/ 2072247 h 6858000"/>
              <a:gd name="connsiteX607" fmla="*/ 5294042 w 7467600"/>
              <a:gd name="connsiteY607" fmla="*/ 2065019 h 6858000"/>
              <a:gd name="connsiteX608" fmla="*/ 5171936 w 7467600"/>
              <a:gd name="connsiteY608" fmla="*/ 1647613 h 6858000"/>
              <a:gd name="connsiteX609" fmla="*/ 5009948 w 7467600"/>
              <a:gd name="connsiteY609" fmla="*/ 1273619 h 6858000"/>
              <a:gd name="connsiteX610" fmla="*/ 655236 w 7467600"/>
              <a:gd name="connsiteY610" fmla="*/ 1268632 h 6858000"/>
              <a:gd name="connsiteX611" fmla="*/ 839521 w 7467600"/>
              <a:gd name="connsiteY611" fmla="*/ 1685315 h 6858000"/>
              <a:gd name="connsiteX612" fmla="*/ 1109416 w 7467600"/>
              <a:gd name="connsiteY612" fmla="*/ 2061663 h 6858000"/>
              <a:gd name="connsiteX613" fmla="*/ 1298300 w 7467600"/>
              <a:gd name="connsiteY613" fmla="*/ 2247742 h 6858000"/>
              <a:gd name="connsiteX614" fmla="*/ 1125871 w 7467600"/>
              <a:gd name="connsiteY614" fmla="*/ 1989513 h 6858000"/>
              <a:gd name="connsiteX615" fmla="*/ 981574 w 7467600"/>
              <a:gd name="connsiteY615" fmla="*/ 1783157 h 6858000"/>
              <a:gd name="connsiteX616" fmla="*/ 922198 w 7467600"/>
              <a:gd name="connsiteY616" fmla="*/ 1677437 h 6858000"/>
              <a:gd name="connsiteX617" fmla="*/ 869293 w 7467600"/>
              <a:gd name="connsiteY617" fmla="*/ 1583214 h 6858000"/>
              <a:gd name="connsiteX618" fmla="*/ 751431 w 7467600"/>
              <a:gd name="connsiteY618" fmla="*/ 1405731 h 6858000"/>
              <a:gd name="connsiteX619" fmla="*/ 655236 w 7467600"/>
              <a:gd name="connsiteY619" fmla="*/ 1268632 h 6858000"/>
              <a:gd name="connsiteX620" fmla="*/ 6516292 w 7467600"/>
              <a:gd name="connsiteY620" fmla="*/ 1263064 h 6858000"/>
              <a:gd name="connsiteX621" fmla="*/ 5736320 w 7467600"/>
              <a:gd name="connsiteY621" fmla="*/ 1501803 h 6858000"/>
              <a:gd name="connsiteX622" fmla="*/ 6516292 w 7467600"/>
              <a:gd name="connsiteY622" fmla="*/ 1263064 h 6858000"/>
              <a:gd name="connsiteX623" fmla="*/ 291466 w 7467600"/>
              <a:gd name="connsiteY623" fmla="*/ 1250369 h 6858000"/>
              <a:gd name="connsiteX624" fmla="*/ 323180 w 7467600"/>
              <a:gd name="connsiteY624" fmla="*/ 1435283 h 6858000"/>
              <a:gd name="connsiteX625" fmla="*/ 349381 w 7467600"/>
              <a:gd name="connsiteY625" fmla="*/ 1875041 h 6858000"/>
              <a:gd name="connsiteX626" fmla="*/ 374363 w 7467600"/>
              <a:gd name="connsiteY626" fmla="*/ 1506494 h 6858000"/>
              <a:gd name="connsiteX627" fmla="*/ 302168 w 7467600"/>
              <a:gd name="connsiteY627" fmla="*/ 1274495 h 6858000"/>
              <a:gd name="connsiteX628" fmla="*/ 291466 w 7467600"/>
              <a:gd name="connsiteY628" fmla="*/ 1250369 h 6858000"/>
              <a:gd name="connsiteX629" fmla="*/ 678222 w 7467600"/>
              <a:gd name="connsiteY629" fmla="*/ 1248670 h 6858000"/>
              <a:gd name="connsiteX630" fmla="*/ 775536 w 7467600"/>
              <a:gd name="connsiteY630" fmla="*/ 1388015 h 6858000"/>
              <a:gd name="connsiteX631" fmla="*/ 894529 w 7467600"/>
              <a:gd name="connsiteY631" fmla="*/ 1567739 h 6858000"/>
              <a:gd name="connsiteX632" fmla="*/ 948000 w 7467600"/>
              <a:gd name="connsiteY632" fmla="*/ 1663088 h 6858000"/>
              <a:gd name="connsiteX633" fmla="*/ 1006812 w 7467600"/>
              <a:gd name="connsiteY633" fmla="*/ 1767683 h 6858000"/>
              <a:gd name="connsiteX634" fmla="*/ 1149133 w 7467600"/>
              <a:gd name="connsiteY634" fmla="*/ 1971513 h 6858000"/>
              <a:gd name="connsiteX635" fmla="*/ 1333952 w 7467600"/>
              <a:gd name="connsiteY635" fmla="*/ 2251620 h 6858000"/>
              <a:gd name="connsiteX636" fmla="*/ 1337329 w 7467600"/>
              <a:gd name="connsiteY636" fmla="*/ 2258350 h 6858000"/>
              <a:gd name="connsiteX637" fmla="*/ 1014726 w 7467600"/>
              <a:gd name="connsiteY637" fmla="*/ 1615556 h 6858000"/>
              <a:gd name="connsiteX638" fmla="*/ 678222 w 7467600"/>
              <a:gd name="connsiteY638" fmla="*/ 1248670 h 6858000"/>
              <a:gd name="connsiteX639" fmla="*/ 6691602 w 7467600"/>
              <a:gd name="connsiteY639" fmla="*/ 1140573 h 6858000"/>
              <a:gd name="connsiteX640" fmla="*/ 6571100 w 7467600"/>
              <a:gd name="connsiteY640" fmla="*/ 1183662 h 6858000"/>
              <a:gd name="connsiteX641" fmla="*/ 6241687 w 7467600"/>
              <a:gd name="connsiteY641" fmla="*/ 1257600 h 6858000"/>
              <a:gd name="connsiteX642" fmla="*/ 5693009 w 7467600"/>
              <a:gd name="connsiteY642" fmla="*/ 1478256 h 6858000"/>
              <a:gd name="connsiteX643" fmla="*/ 6548420 w 7467600"/>
              <a:gd name="connsiteY643" fmla="*/ 1214599 h 6858000"/>
              <a:gd name="connsiteX644" fmla="*/ 6605473 w 7467600"/>
              <a:gd name="connsiteY644" fmla="*/ 1184686 h 6858000"/>
              <a:gd name="connsiteX645" fmla="*/ 6691602 w 7467600"/>
              <a:gd name="connsiteY645" fmla="*/ 1140573 h 6858000"/>
              <a:gd name="connsiteX646" fmla="*/ 4002475 w 7467600"/>
              <a:gd name="connsiteY646" fmla="*/ 1037802 h 6858000"/>
              <a:gd name="connsiteX647" fmla="*/ 4000324 w 7467600"/>
              <a:gd name="connsiteY647" fmla="*/ 1039362 h 6858000"/>
              <a:gd name="connsiteX648" fmla="*/ 4002862 w 7467600"/>
              <a:gd name="connsiteY648" fmla="*/ 1042866 h 6858000"/>
              <a:gd name="connsiteX649" fmla="*/ 4002475 w 7467600"/>
              <a:gd name="connsiteY649" fmla="*/ 1037802 h 6858000"/>
              <a:gd name="connsiteX650" fmla="*/ 506322 w 7467600"/>
              <a:gd name="connsiteY650" fmla="*/ 1020997 h 6858000"/>
              <a:gd name="connsiteX651" fmla="*/ 533068 w 7467600"/>
              <a:gd name="connsiteY651" fmla="*/ 1029409 h 6858000"/>
              <a:gd name="connsiteX652" fmla="*/ 1232525 w 7467600"/>
              <a:gd name="connsiteY652" fmla="*/ 1804675 h 6858000"/>
              <a:gd name="connsiteX653" fmla="*/ 1388858 w 7467600"/>
              <a:gd name="connsiteY653" fmla="*/ 2368011 h 6858000"/>
              <a:gd name="connsiteX654" fmla="*/ 1384098 w 7467600"/>
              <a:gd name="connsiteY654" fmla="*/ 2378125 h 6858000"/>
              <a:gd name="connsiteX655" fmla="*/ 1425393 w 7467600"/>
              <a:gd name="connsiteY655" fmla="*/ 2589124 h 6858000"/>
              <a:gd name="connsiteX656" fmla="*/ 1424001 w 7467600"/>
              <a:gd name="connsiteY656" fmla="*/ 2597541 h 6858000"/>
              <a:gd name="connsiteX657" fmla="*/ 2152729 w 7467600"/>
              <a:gd name="connsiteY657" fmla="*/ 2864487 h 6858000"/>
              <a:gd name="connsiteX658" fmla="*/ 2020609 w 7467600"/>
              <a:gd name="connsiteY658" fmla="*/ 2539671 h 6858000"/>
              <a:gd name="connsiteX659" fmla="*/ 2018920 w 7467600"/>
              <a:gd name="connsiteY659" fmla="*/ 2536309 h 6858000"/>
              <a:gd name="connsiteX660" fmla="*/ 1342441 w 7467600"/>
              <a:gd name="connsiteY660" fmla="*/ 1173017 h 6858000"/>
              <a:gd name="connsiteX661" fmla="*/ 1367925 w 7467600"/>
              <a:gd name="connsiteY661" fmla="*/ 1135648 h 6858000"/>
              <a:gd name="connsiteX662" fmla="*/ 1771401 w 7467600"/>
              <a:gd name="connsiteY662" fmla="*/ 1806673 h 6858000"/>
              <a:gd name="connsiteX663" fmla="*/ 1972385 w 7467600"/>
              <a:gd name="connsiteY663" fmla="*/ 2198735 h 6858000"/>
              <a:gd name="connsiteX664" fmla="*/ 2040892 w 7467600"/>
              <a:gd name="connsiteY664" fmla="*/ 2405205 h 6858000"/>
              <a:gd name="connsiteX665" fmla="*/ 2131689 w 7467600"/>
              <a:gd name="connsiteY665" fmla="*/ 1936926 h 6858000"/>
              <a:gd name="connsiteX666" fmla="*/ 2454820 w 7467600"/>
              <a:gd name="connsiteY666" fmla="*/ 1248808 h 6858000"/>
              <a:gd name="connsiteX667" fmla="*/ 2492512 w 7467600"/>
              <a:gd name="connsiteY667" fmla="*/ 1302920 h 6858000"/>
              <a:gd name="connsiteX668" fmla="*/ 2081216 w 7467600"/>
              <a:gd name="connsiteY668" fmla="*/ 2527513 h 6858000"/>
              <a:gd name="connsiteX669" fmla="*/ 2081211 w 7467600"/>
              <a:gd name="connsiteY669" fmla="*/ 2528916 h 6858000"/>
              <a:gd name="connsiteX670" fmla="*/ 2199067 w 7467600"/>
              <a:gd name="connsiteY670" fmla="*/ 2884061 h 6858000"/>
              <a:gd name="connsiteX671" fmla="*/ 3192586 w 7467600"/>
              <a:gd name="connsiteY671" fmla="*/ 3411496 h 6858000"/>
              <a:gd name="connsiteX672" fmla="*/ 3182620 w 7467600"/>
              <a:gd name="connsiteY672" fmla="*/ 3483279 h 6858000"/>
              <a:gd name="connsiteX673" fmla="*/ 2435119 w 7467600"/>
              <a:gd name="connsiteY673" fmla="*/ 3080173 h 6858000"/>
              <a:gd name="connsiteX674" fmla="*/ 2410152 w 7467600"/>
              <a:gd name="connsiteY674" fmla="*/ 3063751 h 6858000"/>
              <a:gd name="connsiteX675" fmla="*/ 2408099 w 7467600"/>
              <a:gd name="connsiteY675" fmla="*/ 3064403 h 6858000"/>
              <a:gd name="connsiteX676" fmla="*/ 2407218 w 7467600"/>
              <a:gd name="connsiteY676" fmla="*/ 3070324 h 6858000"/>
              <a:gd name="connsiteX677" fmla="*/ 2380138 w 7467600"/>
              <a:gd name="connsiteY677" fmla="*/ 3099341 h 6858000"/>
              <a:gd name="connsiteX678" fmla="*/ 1765923 w 7467600"/>
              <a:gd name="connsiteY678" fmla="*/ 3581043 h 6858000"/>
              <a:gd name="connsiteX679" fmla="*/ 1702258 w 7467600"/>
              <a:gd name="connsiteY679" fmla="*/ 3612286 h 6858000"/>
              <a:gd name="connsiteX680" fmla="*/ 1538370 w 7467600"/>
              <a:gd name="connsiteY680" fmla="*/ 3811804 h 6858000"/>
              <a:gd name="connsiteX681" fmla="*/ 542867 w 7467600"/>
              <a:gd name="connsiteY681" fmla="*/ 4944092 h 6858000"/>
              <a:gd name="connsiteX682" fmla="*/ 515800 w 7467600"/>
              <a:gd name="connsiteY682" fmla="*/ 4862180 h 6858000"/>
              <a:gd name="connsiteX683" fmla="*/ 909145 w 7467600"/>
              <a:gd name="connsiteY683" fmla="*/ 4199225 h 6858000"/>
              <a:gd name="connsiteX684" fmla="*/ 1214067 w 7467600"/>
              <a:gd name="connsiteY684" fmla="*/ 3908561 h 6858000"/>
              <a:gd name="connsiteX685" fmla="*/ 640967 w 7467600"/>
              <a:gd name="connsiteY685" fmla="*/ 4105601 h 6858000"/>
              <a:gd name="connsiteX686" fmla="*/ 112563 w 7467600"/>
              <a:gd name="connsiteY686" fmla="*/ 4396952 h 6858000"/>
              <a:gd name="connsiteX687" fmla="*/ 0 w 7467600"/>
              <a:gd name="connsiteY687" fmla="*/ 4466006 h 6858000"/>
              <a:gd name="connsiteX688" fmla="*/ 0 w 7467600"/>
              <a:gd name="connsiteY688" fmla="*/ 4233763 h 6858000"/>
              <a:gd name="connsiteX689" fmla="*/ 36881 w 7467600"/>
              <a:gd name="connsiteY689" fmla="*/ 4200118 h 6858000"/>
              <a:gd name="connsiteX690" fmla="*/ 910534 w 7467600"/>
              <a:gd name="connsiteY690" fmla="*/ 3629753 h 6858000"/>
              <a:gd name="connsiteX691" fmla="*/ 1578717 w 7467600"/>
              <a:gd name="connsiteY691" fmla="*/ 3575982 h 6858000"/>
              <a:gd name="connsiteX692" fmla="*/ 2338780 w 7467600"/>
              <a:gd name="connsiteY692" fmla="*/ 3033725 h 6858000"/>
              <a:gd name="connsiteX693" fmla="*/ 1807991 w 7467600"/>
              <a:gd name="connsiteY693" fmla="*/ 2807184 h 6858000"/>
              <a:gd name="connsiteX694" fmla="*/ 1416358 w 7467600"/>
              <a:gd name="connsiteY694" fmla="*/ 3112571 h 6858000"/>
              <a:gd name="connsiteX695" fmla="*/ 939066 w 7467600"/>
              <a:gd name="connsiteY695" fmla="*/ 3378798 h 6858000"/>
              <a:gd name="connsiteX696" fmla="*/ 115099 w 7467600"/>
              <a:gd name="connsiteY696" fmla="*/ 3607650 h 6858000"/>
              <a:gd name="connsiteX697" fmla="*/ 97284 w 7467600"/>
              <a:gd name="connsiteY697" fmla="*/ 3520393 h 6858000"/>
              <a:gd name="connsiteX698" fmla="*/ 922050 w 7467600"/>
              <a:gd name="connsiteY698" fmla="*/ 3074867 h 6858000"/>
              <a:gd name="connsiteX699" fmla="*/ 1405265 w 7467600"/>
              <a:gd name="connsiteY699" fmla="*/ 3016319 h 6858000"/>
              <a:gd name="connsiteX700" fmla="*/ 1407512 w 7467600"/>
              <a:gd name="connsiteY700" fmla="*/ 3018001 h 6858000"/>
              <a:gd name="connsiteX701" fmla="*/ 1726266 w 7467600"/>
              <a:gd name="connsiteY701" fmla="*/ 2777274 h 6858000"/>
              <a:gd name="connsiteX702" fmla="*/ 625390 w 7467600"/>
              <a:gd name="connsiteY702" fmla="*/ 2514541 h 6858000"/>
              <a:gd name="connsiteX703" fmla="*/ 619799 w 7467600"/>
              <a:gd name="connsiteY703" fmla="*/ 2527180 h 6858000"/>
              <a:gd name="connsiteX704" fmla="*/ 310030 w 7467600"/>
              <a:gd name="connsiteY704" fmla="*/ 2771818 h 6858000"/>
              <a:gd name="connsiteX705" fmla="*/ 173877 w 7467600"/>
              <a:gd name="connsiteY705" fmla="*/ 2937056 h 6858000"/>
              <a:gd name="connsiteX706" fmla="*/ 77889 w 7467600"/>
              <a:gd name="connsiteY706" fmla="*/ 3138440 h 6858000"/>
              <a:gd name="connsiteX707" fmla="*/ 0 w 7467600"/>
              <a:gd name="connsiteY707" fmla="*/ 3271395 h 6858000"/>
              <a:gd name="connsiteX708" fmla="*/ 0 w 7467600"/>
              <a:gd name="connsiteY708" fmla="*/ 3153002 h 6858000"/>
              <a:gd name="connsiteX709" fmla="*/ 2386 w 7467600"/>
              <a:gd name="connsiteY709" fmla="*/ 3149203 h 6858000"/>
              <a:gd name="connsiteX710" fmla="*/ 89753 w 7467600"/>
              <a:gd name="connsiteY710" fmla="*/ 2987702 h 6858000"/>
              <a:gd name="connsiteX711" fmla="*/ 76869 w 7467600"/>
              <a:gd name="connsiteY711" fmla="*/ 3005404 h 6858000"/>
              <a:gd name="connsiteX712" fmla="*/ 32049 w 7467600"/>
              <a:gd name="connsiteY712" fmla="*/ 3065814 h 6858000"/>
              <a:gd name="connsiteX713" fmla="*/ 0 w 7467600"/>
              <a:gd name="connsiteY713" fmla="*/ 3108744 h 6858000"/>
              <a:gd name="connsiteX714" fmla="*/ 0 w 7467600"/>
              <a:gd name="connsiteY714" fmla="*/ 3058059 h 6858000"/>
              <a:gd name="connsiteX715" fmla="*/ 7610 w 7467600"/>
              <a:gd name="connsiteY715" fmla="*/ 3047889 h 6858000"/>
              <a:gd name="connsiteX716" fmla="*/ 52419 w 7467600"/>
              <a:gd name="connsiteY716" fmla="*/ 2987479 h 6858000"/>
              <a:gd name="connsiteX717" fmla="*/ 59142 w 7467600"/>
              <a:gd name="connsiteY717" fmla="*/ 2978488 h 6858000"/>
              <a:gd name="connsiteX718" fmla="*/ 0 w 7467600"/>
              <a:gd name="connsiteY718" fmla="*/ 3015334 h 6858000"/>
              <a:gd name="connsiteX719" fmla="*/ 0 w 7467600"/>
              <a:gd name="connsiteY719" fmla="*/ 2914286 h 6858000"/>
              <a:gd name="connsiteX720" fmla="*/ 36383 w 7467600"/>
              <a:gd name="connsiteY720" fmla="*/ 2901128 h 6858000"/>
              <a:gd name="connsiteX721" fmla="*/ 156329 w 7467600"/>
              <a:gd name="connsiteY721" fmla="*/ 2840533 h 6858000"/>
              <a:gd name="connsiteX722" fmla="*/ 358355 w 7467600"/>
              <a:gd name="connsiteY722" fmla="*/ 2620471 h 6858000"/>
              <a:gd name="connsiteX723" fmla="*/ 510577 w 7467600"/>
              <a:gd name="connsiteY723" fmla="*/ 2501244 h 6858000"/>
              <a:gd name="connsiteX724" fmla="*/ 211967 w 7467600"/>
              <a:gd name="connsiteY724" fmla="*/ 2479171 h 6858000"/>
              <a:gd name="connsiteX725" fmla="*/ 0 w 7467600"/>
              <a:gd name="connsiteY725" fmla="*/ 2476398 h 6858000"/>
              <a:gd name="connsiteX726" fmla="*/ 0 w 7467600"/>
              <a:gd name="connsiteY726" fmla="*/ 2389189 h 6858000"/>
              <a:gd name="connsiteX727" fmla="*/ 103062 w 7467600"/>
              <a:gd name="connsiteY727" fmla="*/ 2389518 h 6858000"/>
              <a:gd name="connsiteX728" fmla="*/ 510734 w 7467600"/>
              <a:gd name="connsiteY728" fmla="*/ 2416201 h 6858000"/>
              <a:gd name="connsiteX729" fmla="*/ 279257 w 7467600"/>
              <a:gd name="connsiteY729" fmla="*/ 2092102 h 6858000"/>
              <a:gd name="connsiteX730" fmla="*/ 65265 w 7467600"/>
              <a:gd name="connsiteY730" fmla="*/ 2006049 h 6858000"/>
              <a:gd name="connsiteX731" fmla="*/ 0 w 7467600"/>
              <a:gd name="connsiteY731" fmla="*/ 1982532 h 6858000"/>
              <a:gd name="connsiteX732" fmla="*/ 0 w 7467600"/>
              <a:gd name="connsiteY732" fmla="*/ 1912789 h 6858000"/>
              <a:gd name="connsiteX733" fmla="*/ 97460 w 7467600"/>
              <a:gd name="connsiteY733" fmla="*/ 1953725 h 6858000"/>
              <a:gd name="connsiteX734" fmla="*/ 221272 w 7467600"/>
              <a:gd name="connsiteY734" fmla="*/ 1980766 h 6858000"/>
              <a:gd name="connsiteX735" fmla="*/ 116765 w 7467600"/>
              <a:gd name="connsiteY735" fmla="*/ 1911033 h 6858000"/>
              <a:gd name="connsiteX736" fmla="*/ 16405 w 7467600"/>
              <a:gd name="connsiteY736" fmla="*/ 1803412 h 6858000"/>
              <a:gd name="connsiteX737" fmla="*/ 0 w 7467600"/>
              <a:gd name="connsiteY737" fmla="*/ 1784777 h 6858000"/>
              <a:gd name="connsiteX738" fmla="*/ 0 w 7467600"/>
              <a:gd name="connsiteY738" fmla="*/ 1740082 h 6858000"/>
              <a:gd name="connsiteX739" fmla="*/ 39394 w 7467600"/>
              <a:gd name="connsiteY739" fmla="*/ 1784856 h 6858000"/>
              <a:gd name="connsiteX740" fmla="*/ 135813 w 7467600"/>
              <a:gd name="connsiteY740" fmla="*/ 1888838 h 6858000"/>
              <a:gd name="connsiteX741" fmla="*/ 242575 w 7467600"/>
              <a:gd name="connsiteY741" fmla="*/ 1958841 h 6858000"/>
              <a:gd name="connsiteX742" fmla="*/ 82197 w 7467600"/>
              <a:gd name="connsiteY742" fmla="*/ 1754826 h 6858000"/>
              <a:gd name="connsiteX743" fmla="*/ 0 w 7467600"/>
              <a:gd name="connsiteY743" fmla="*/ 1679650 h 6858000"/>
              <a:gd name="connsiteX744" fmla="*/ 0 w 7467600"/>
              <a:gd name="connsiteY744" fmla="*/ 1602463 h 6858000"/>
              <a:gd name="connsiteX745" fmla="*/ 84689 w 7467600"/>
              <a:gd name="connsiteY745" fmla="*/ 1677442 h 6858000"/>
              <a:gd name="connsiteX746" fmla="*/ 298437 w 7467600"/>
              <a:gd name="connsiteY746" fmla="*/ 1968019 h 6858000"/>
              <a:gd name="connsiteX747" fmla="*/ 227269 w 7467600"/>
              <a:gd name="connsiteY747" fmla="*/ 1114064 h 6858000"/>
              <a:gd name="connsiteX748" fmla="*/ 248003 w 7467600"/>
              <a:gd name="connsiteY748" fmla="*/ 1089613 h 6858000"/>
              <a:gd name="connsiteX749" fmla="*/ 427020 w 7467600"/>
              <a:gd name="connsiteY749" fmla="*/ 1619803 h 6858000"/>
              <a:gd name="connsiteX750" fmla="*/ 340345 w 7467600"/>
              <a:gd name="connsiteY750" fmla="*/ 2027739 h 6858000"/>
              <a:gd name="connsiteX751" fmla="*/ 360865 w 7467600"/>
              <a:gd name="connsiteY751" fmla="*/ 2044827 h 6858000"/>
              <a:gd name="connsiteX752" fmla="*/ 560414 w 7467600"/>
              <a:gd name="connsiteY752" fmla="*/ 2421457 h 6858000"/>
              <a:gd name="connsiteX753" fmla="*/ 1359703 w 7467600"/>
              <a:gd name="connsiteY753" fmla="*/ 2578554 h 6858000"/>
              <a:gd name="connsiteX754" fmla="*/ 1359422 w 7467600"/>
              <a:gd name="connsiteY754" fmla="*/ 2577994 h 6858000"/>
              <a:gd name="connsiteX755" fmla="*/ 828701 w 7467600"/>
              <a:gd name="connsiteY755" fmla="*/ 1839520 h 6858000"/>
              <a:gd name="connsiteX756" fmla="*/ 494427 w 7467600"/>
              <a:gd name="connsiteY756" fmla="*/ 1092333 h 6858000"/>
              <a:gd name="connsiteX757" fmla="*/ 506322 w 7467600"/>
              <a:gd name="connsiteY757" fmla="*/ 1020997 h 6858000"/>
              <a:gd name="connsiteX758" fmla="*/ 4570198 w 7467600"/>
              <a:gd name="connsiteY758" fmla="*/ 978081 h 6858000"/>
              <a:gd name="connsiteX759" fmla="*/ 4523691 w 7467600"/>
              <a:gd name="connsiteY759" fmla="*/ 1127776 h 6858000"/>
              <a:gd name="connsiteX760" fmla="*/ 4509875 w 7467600"/>
              <a:gd name="connsiteY760" fmla="*/ 1167552 h 6858000"/>
              <a:gd name="connsiteX761" fmla="*/ 4478168 w 7467600"/>
              <a:gd name="connsiteY761" fmla="*/ 1260735 h 6858000"/>
              <a:gd name="connsiteX762" fmla="*/ 4409309 w 7467600"/>
              <a:gd name="connsiteY762" fmla="*/ 1666996 h 6858000"/>
              <a:gd name="connsiteX763" fmla="*/ 4370031 w 7467600"/>
              <a:gd name="connsiteY763" fmla="*/ 1955666 h 6858000"/>
              <a:gd name="connsiteX764" fmla="*/ 4570198 w 7467600"/>
              <a:gd name="connsiteY764" fmla="*/ 978081 h 6858000"/>
              <a:gd name="connsiteX765" fmla="*/ 4557898 w 7467600"/>
              <a:gd name="connsiteY765" fmla="*/ 900011 h 6858000"/>
              <a:gd name="connsiteX766" fmla="*/ 4344840 w 7467600"/>
              <a:gd name="connsiteY766" fmla="*/ 1922038 h 6858000"/>
              <a:gd name="connsiteX767" fmla="*/ 4378710 w 7467600"/>
              <a:gd name="connsiteY767" fmla="*/ 1665516 h 6858000"/>
              <a:gd name="connsiteX768" fmla="*/ 4448798 w 7467600"/>
              <a:gd name="connsiteY768" fmla="*/ 1253024 h 6858000"/>
              <a:gd name="connsiteX769" fmla="*/ 4480315 w 7467600"/>
              <a:gd name="connsiteY769" fmla="*/ 1158454 h 6858000"/>
              <a:gd name="connsiteX770" fmla="*/ 4494133 w 7467600"/>
              <a:gd name="connsiteY770" fmla="*/ 1118676 h 6858000"/>
              <a:gd name="connsiteX771" fmla="*/ 4557898 w 7467600"/>
              <a:gd name="connsiteY771" fmla="*/ 900011 h 6858000"/>
              <a:gd name="connsiteX772" fmla="*/ 5870151 w 7467600"/>
              <a:gd name="connsiteY772" fmla="*/ 898890 h 6858000"/>
              <a:gd name="connsiteX773" fmla="*/ 5861335 w 7467600"/>
              <a:gd name="connsiteY773" fmla="*/ 899177 h 6858000"/>
              <a:gd name="connsiteX774" fmla="*/ 5843702 w 7467600"/>
              <a:gd name="connsiteY774" fmla="*/ 899748 h 6858000"/>
              <a:gd name="connsiteX775" fmla="*/ 5651107 w 7467600"/>
              <a:gd name="connsiteY775" fmla="*/ 920306 h 6858000"/>
              <a:gd name="connsiteX776" fmla="*/ 5459407 w 7467600"/>
              <a:gd name="connsiteY776" fmla="*/ 940975 h 6858000"/>
              <a:gd name="connsiteX777" fmla="*/ 5374846 w 7467600"/>
              <a:gd name="connsiteY777" fmla="*/ 941988 h 6858000"/>
              <a:gd name="connsiteX778" fmla="*/ 5256105 w 7467600"/>
              <a:gd name="connsiteY778" fmla="*/ 945632 h 6858000"/>
              <a:gd name="connsiteX779" fmla="*/ 5107071 w 7467600"/>
              <a:gd name="connsiteY779" fmla="*/ 969720 h 6858000"/>
              <a:gd name="connsiteX780" fmla="*/ 4998681 w 7467600"/>
              <a:gd name="connsiteY780" fmla="*/ 988771 h 6858000"/>
              <a:gd name="connsiteX781" fmla="*/ 5870151 w 7467600"/>
              <a:gd name="connsiteY781" fmla="*/ 898890 h 6858000"/>
              <a:gd name="connsiteX782" fmla="*/ 5504425 w 7467600"/>
              <a:gd name="connsiteY782" fmla="*/ 848067 h 6858000"/>
              <a:gd name="connsiteX783" fmla="*/ 4968849 w 7467600"/>
              <a:gd name="connsiteY783" fmla="*/ 962318 h 6858000"/>
              <a:gd name="connsiteX784" fmla="*/ 5104039 w 7467600"/>
              <a:gd name="connsiteY784" fmla="*/ 940634 h 6858000"/>
              <a:gd name="connsiteX785" fmla="*/ 5256311 w 7467600"/>
              <a:gd name="connsiteY785" fmla="*/ 916490 h 6858000"/>
              <a:gd name="connsiteX786" fmla="*/ 5377381 w 7467600"/>
              <a:gd name="connsiteY786" fmla="*/ 912671 h 6858000"/>
              <a:gd name="connsiteX787" fmla="*/ 5460148 w 7467600"/>
              <a:gd name="connsiteY787" fmla="*/ 911442 h 6858000"/>
              <a:gd name="connsiteX788" fmla="*/ 5648971 w 7467600"/>
              <a:gd name="connsiteY788" fmla="*/ 891331 h 6858000"/>
              <a:gd name="connsiteX789" fmla="*/ 5844807 w 7467600"/>
              <a:gd name="connsiteY789" fmla="*/ 870718 h 6858000"/>
              <a:gd name="connsiteX790" fmla="*/ 5862975 w 7467600"/>
              <a:gd name="connsiteY790" fmla="*/ 869756 h 6858000"/>
              <a:gd name="connsiteX791" fmla="*/ 5920887 w 7467600"/>
              <a:gd name="connsiteY791" fmla="*/ 865929 h 6858000"/>
              <a:gd name="connsiteX792" fmla="*/ 5504425 w 7467600"/>
              <a:gd name="connsiteY792" fmla="*/ 848067 h 6858000"/>
              <a:gd name="connsiteX793" fmla="*/ 3607114 w 7467600"/>
              <a:gd name="connsiteY793" fmla="*/ 467441 h 6858000"/>
              <a:gd name="connsiteX794" fmla="*/ 3296242 w 7467600"/>
              <a:gd name="connsiteY794" fmla="*/ 807991 h 6858000"/>
              <a:gd name="connsiteX795" fmla="*/ 3174674 w 7467600"/>
              <a:gd name="connsiteY795" fmla="*/ 919759 h 6858000"/>
              <a:gd name="connsiteX796" fmla="*/ 3042978 w 7467600"/>
              <a:gd name="connsiteY796" fmla="*/ 1054894 h 6858000"/>
              <a:gd name="connsiteX797" fmla="*/ 2968914 w 7467600"/>
              <a:gd name="connsiteY797" fmla="*/ 1133756 h 6858000"/>
              <a:gd name="connsiteX798" fmla="*/ 3103823 w 7467600"/>
              <a:gd name="connsiteY798" fmla="*/ 1026814 h 6858000"/>
              <a:gd name="connsiteX799" fmla="*/ 3607114 w 7467600"/>
              <a:gd name="connsiteY799" fmla="*/ 467441 h 6858000"/>
              <a:gd name="connsiteX800" fmla="*/ 3744487 w 7467600"/>
              <a:gd name="connsiteY800" fmla="*/ 383136 h 6858000"/>
              <a:gd name="connsiteX801" fmla="*/ 3970213 w 7467600"/>
              <a:gd name="connsiteY801" fmla="*/ 995559 h 6858000"/>
              <a:gd name="connsiteX802" fmla="*/ 3744487 w 7467600"/>
              <a:gd name="connsiteY802" fmla="*/ 383136 h 6858000"/>
              <a:gd name="connsiteX803" fmla="*/ 3624562 w 7467600"/>
              <a:gd name="connsiteY803" fmla="*/ 367041 h 6858000"/>
              <a:gd name="connsiteX804" fmla="*/ 3489712 w 7467600"/>
              <a:gd name="connsiteY804" fmla="*/ 485386 h 6858000"/>
              <a:gd name="connsiteX805" fmla="*/ 3182994 w 7467600"/>
              <a:gd name="connsiteY805" fmla="*/ 828265 h 6858000"/>
              <a:gd name="connsiteX806" fmla="*/ 2892114 w 7467600"/>
              <a:gd name="connsiteY806" fmla="*/ 1172635 h 6858000"/>
              <a:gd name="connsiteX807" fmla="*/ 3021459 w 7467600"/>
              <a:gd name="connsiteY807" fmla="*/ 1035385 h 6858000"/>
              <a:gd name="connsiteX808" fmla="*/ 3153873 w 7467600"/>
              <a:gd name="connsiteY808" fmla="*/ 898971 h 6858000"/>
              <a:gd name="connsiteX809" fmla="*/ 3276511 w 7467600"/>
              <a:gd name="connsiteY809" fmla="*/ 786423 h 6858000"/>
              <a:gd name="connsiteX810" fmla="*/ 3584154 w 7467600"/>
              <a:gd name="connsiteY810" fmla="*/ 448218 h 6858000"/>
              <a:gd name="connsiteX811" fmla="*/ 3624562 w 7467600"/>
              <a:gd name="connsiteY811" fmla="*/ 367041 h 6858000"/>
              <a:gd name="connsiteX812" fmla="*/ 3766672 w 7467600"/>
              <a:gd name="connsiteY812" fmla="*/ 359429 h 6858000"/>
              <a:gd name="connsiteX813" fmla="*/ 3996338 w 7467600"/>
              <a:gd name="connsiteY813" fmla="*/ 968237 h 6858000"/>
              <a:gd name="connsiteX814" fmla="*/ 3766672 w 7467600"/>
              <a:gd name="connsiteY814" fmla="*/ 359429 h 6858000"/>
              <a:gd name="connsiteX815" fmla="*/ 5805386 w 7467600"/>
              <a:gd name="connsiteY815" fmla="*/ 239240 h 6858000"/>
              <a:gd name="connsiteX816" fmla="*/ 5736947 w 7467600"/>
              <a:gd name="connsiteY816" fmla="*/ 261367 h 6858000"/>
              <a:gd name="connsiteX817" fmla="*/ 5427012 w 7467600"/>
              <a:gd name="connsiteY817" fmla="*/ 311272 h 6858000"/>
              <a:gd name="connsiteX818" fmla="*/ 5147818 w 7467600"/>
              <a:gd name="connsiteY818" fmla="*/ 322112 h 6858000"/>
              <a:gd name="connsiteX819" fmla="*/ 5060854 w 7467600"/>
              <a:gd name="connsiteY819" fmla="*/ 311882 h 6858000"/>
              <a:gd name="connsiteX820" fmla="*/ 4945989 w 7467600"/>
              <a:gd name="connsiteY820" fmla="*/ 300516 h 6858000"/>
              <a:gd name="connsiteX821" fmla="*/ 5410479 w 7467600"/>
              <a:gd name="connsiteY821" fmla="*/ 348434 h 6858000"/>
              <a:gd name="connsiteX822" fmla="*/ 5805386 w 7467600"/>
              <a:gd name="connsiteY822" fmla="*/ 239240 h 6858000"/>
              <a:gd name="connsiteX823" fmla="*/ 5905192 w 7467600"/>
              <a:gd name="connsiteY823" fmla="*/ 163079 h 6858000"/>
              <a:gd name="connsiteX824" fmla="*/ 5865655 w 7467600"/>
              <a:gd name="connsiteY824" fmla="*/ 171901 h 6858000"/>
              <a:gd name="connsiteX825" fmla="*/ 5259740 w 7467600"/>
              <a:gd name="connsiteY825" fmla="*/ 257013 h 6858000"/>
              <a:gd name="connsiteX826" fmla="*/ 5208466 w 7467600"/>
              <a:gd name="connsiteY826" fmla="*/ 257550 h 6858000"/>
              <a:gd name="connsiteX827" fmla="*/ 4980204 w 7467600"/>
              <a:gd name="connsiteY827" fmla="*/ 271903 h 6858000"/>
              <a:gd name="connsiteX828" fmla="*/ 5068068 w 7467600"/>
              <a:gd name="connsiteY828" fmla="*/ 282244 h 6858000"/>
              <a:gd name="connsiteX829" fmla="*/ 5153231 w 7467600"/>
              <a:gd name="connsiteY829" fmla="*/ 292240 h 6858000"/>
              <a:gd name="connsiteX830" fmla="*/ 5426491 w 7467600"/>
              <a:gd name="connsiteY830" fmla="*/ 281128 h 6858000"/>
              <a:gd name="connsiteX831" fmla="*/ 5731212 w 7467600"/>
              <a:gd name="connsiteY831" fmla="*/ 231951 h 6858000"/>
              <a:gd name="connsiteX832" fmla="*/ 5905192 w 7467600"/>
              <a:gd name="connsiteY832" fmla="*/ 163079 h 6858000"/>
              <a:gd name="connsiteX833" fmla="*/ 5944437 w 7467600"/>
              <a:gd name="connsiteY833" fmla="*/ 113829 h 6858000"/>
              <a:gd name="connsiteX834" fmla="*/ 5825032 w 7467600"/>
              <a:gd name="connsiteY834" fmla="*/ 146405 h 6858000"/>
              <a:gd name="connsiteX835" fmla="*/ 4955599 w 7467600"/>
              <a:gd name="connsiteY835" fmla="*/ 247008 h 6858000"/>
              <a:gd name="connsiteX836" fmla="*/ 5210104 w 7467600"/>
              <a:gd name="connsiteY836" fmla="*/ 228123 h 6858000"/>
              <a:gd name="connsiteX837" fmla="*/ 5261015 w 7467600"/>
              <a:gd name="connsiteY837" fmla="*/ 227087 h 6858000"/>
              <a:gd name="connsiteX838" fmla="*/ 5861181 w 7467600"/>
              <a:gd name="connsiteY838" fmla="*/ 143093 h 6858000"/>
              <a:gd name="connsiteX839" fmla="*/ 5961252 w 7467600"/>
              <a:gd name="connsiteY839" fmla="*/ 114820 h 6858000"/>
              <a:gd name="connsiteX840" fmla="*/ 5944437 w 7467600"/>
              <a:gd name="connsiteY840" fmla="*/ 113829 h 6858000"/>
              <a:gd name="connsiteX841" fmla="*/ 3882765 w 7467600"/>
              <a:gd name="connsiteY841" fmla="*/ 0 h 6858000"/>
              <a:gd name="connsiteX842" fmla="*/ 3995099 w 7467600"/>
              <a:gd name="connsiteY842" fmla="*/ 0 h 6858000"/>
              <a:gd name="connsiteX843" fmla="*/ 4163818 w 7467600"/>
              <a:gd name="connsiteY843" fmla="*/ 234104 h 6858000"/>
              <a:gd name="connsiteX844" fmla="*/ 4172099 w 7467600"/>
              <a:gd name="connsiteY844" fmla="*/ 234207 h 6858000"/>
              <a:gd name="connsiteX845" fmla="*/ 4784282 w 7467600"/>
              <a:gd name="connsiteY845" fmla="*/ 276561 h 6858000"/>
              <a:gd name="connsiteX846" fmla="*/ 4801687 w 7467600"/>
              <a:gd name="connsiteY846" fmla="*/ 267764 h 6858000"/>
              <a:gd name="connsiteX847" fmla="*/ 6082788 w 7467600"/>
              <a:gd name="connsiteY847" fmla="*/ 64119 h 6858000"/>
              <a:gd name="connsiteX848" fmla="*/ 6099442 w 7467600"/>
              <a:gd name="connsiteY848" fmla="*/ 82568 h 6858000"/>
              <a:gd name="connsiteX849" fmla="*/ 4804137 w 7467600"/>
              <a:gd name="connsiteY849" fmla="*/ 320931 h 6858000"/>
              <a:gd name="connsiteX850" fmla="*/ 4227047 w 7467600"/>
              <a:gd name="connsiteY850" fmla="*/ 313415 h 6858000"/>
              <a:gd name="connsiteX851" fmla="*/ 4346041 w 7467600"/>
              <a:gd name="connsiteY851" fmla="*/ 456086 h 6858000"/>
              <a:gd name="connsiteX852" fmla="*/ 4870967 w 7467600"/>
              <a:gd name="connsiteY852" fmla="*/ 963061 h 6858000"/>
              <a:gd name="connsiteX853" fmla="*/ 4889647 w 7467600"/>
              <a:gd name="connsiteY853" fmla="*/ 957147 h 6858000"/>
              <a:gd name="connsiteX854" fmla="*/ 5422504 w 7467600"/>
              <a:gd name="connsiteY854" fmla="*/ 805191 h 6858000"/>
              <a:gd name="connsiteX855" fmla="*/ 6087656 w 7467600"/>
              <a:gd name="connsiteY855" fmla="*/ 826703 h 6858000"/>
              <a:gd name="connsiteX856" fmla="*/ 6058717 w 7467600"/>
              <a:gd name="connsiteY856" fmla="*/ 865992 h 6858000"/>
              <a:gd name="connsiteX857" fmla="*/ 4974153 w 7467600"/>
              <a:gd name="connsiteY857" fmla="*/ 1045456 h 6858000"/>
              <a:gd name="connsiteX858" fmla="*/ 5627835 w 7467600"/>
              <a:gd name="connsiteY858" fmla="*/ 1472077 h 6858000"/>
              <a:gd name="connsiteX859" fmla="*/ 5629817 w 7467600"/>
              <a:gd name="connsiteY859" fmla="*/ 1471412 h 6858000"/>
              <a:gd name="connsiteX860" fmla="*/ 5634124 w 7467600"/>
              <a:gd name="connsiteY860" fmla="*/ 1470572 h 6858000"/>
              <a:gd name="connsiteX861" fmla="*/ 5755832 w 7467600"/>
              <a:gd name="connsiteY861" fmla="*/ 1383886 h 6858000"/>
              <a:gd name="connsiteX862" fmla="*/ 6014186 w 7467600"/>
              <a:gd name="connsiteY862" fmla="*/ 1279799 h 6858000"/>
              <a:gd name="connsiteX863" fmla="*/ 6901619 w 7467600"/>
              <a:gd name="connsiteY863" fmla="*/ 1047874 h 6858000"/>
              <a:gd name="connsiteX864" fmla="*/ 6931566 w 7467600"/>
              <a:gd name="connsiteY864" fmla="*/ 1062034 h 6858000"/>
              <a:gd name="connsiteX865" fmla="*/ 5790982 w 7467600"/>
              <a:gd name="connsiteY865" fmla="*/ 1561380 h 6858000"/>
              <a:gd name="connsiteX866" fmla="*/ 6188971 w 7467600"/>
              <a:gd name="connsiteY866" fmla="*/ 1755168 h 6858000"/>
              <a:gd name="connsiteX867" fmla="*/ 6202446 w 7467600"/>
              <a:gd name="connsiteY867" fmla="*/ 1752268 h 6858000"/>
              <a:gd name="connsiteX868" fmla="*/ 7179560 w 7467600"/>
              <a:gd name="connsiteY868" fmla="*/ 1467551 h 6858000"/>
              <a:gd name="connsiteX869" fmla="*/ 7158730 w 7467600"/>
              <a:gd name="connsiteY869" fmla="*/ 1507835 h 6858000"/>
              <a:gd name="connsiteX870" fmla="*/ 6326959 w 7467600"/>
              <a:gd name="connsiteY870" fmla="*/ 1817686 h 6858000"/>
              <a:gd name="connsiteX871" fmla="*/ 6537433 w 7467600"/>
              <a:gd name="connsiteY871" fmla="*/ 1907790 h 6858000"/>
              <a:gd name="connsiteX872" fmla="*/ 6550221 w 7467600"/>
              <a:gd name="connsiteY872" fmla="*/ 1910729 h 6858000"/>
              <a:gd name="connsiteX873" fmla="*/ 6964438 w 7467600"/>
              <a:gd name="connsiteY873" fmla="*/ 2209505 h 6858000"/>
              <a:gd name="connsiteX874" fmla="*/ 7367862 w 7467600"/>
              <a:gd name="connsiteY874" fmla="*/ 2806833 h 6858000"/>
              <a:gd name="connsiteX875" fmla="*/ 7364329 w 7467600"/>
              <a:gd name="connsiteY875" fmla="*/ 2826907 h 6858000"/>
              <a:gd name="connsiteX876" fmla="*/ 7290545 w 7467600"/>
              <a:gd name="connsiteY876" fmla="*/ 2850663 h 6858000"/>
              <a:gd name="connsiteX877" fmla="*/ 6472036 w 7467600"/>
              <a:gd name="connsiteY877" fmla="*/ 1959003 h 6858000"/>
              <a:gd name="connsiteX878" fmla="*/ 5792897 w 7467600"/>
              <a:gd name="connsiteY878" fmla="*/ 1647747 h 6858000"/>
              <a:gd name="connsiteX879" fmla="*/ 5842751 w 7467600"/>
              <a:gd name="connsiteY879" fmla="*/ 1816112 h 6858000"/>
              <a:gd name="connsiteX880" fmla="*/ 5847424 w 7467600"/>
              <a:gd name="connsiteY880" fmla="*/ 1815776 h 6858000"/>
              <a:gd name="connsiteX881" fmla="*/ 6399821 w 7467600"/>
              <a:gd name="connsiteY881" fmla="*/ 2344799 h 6858000"/>
              <a:gd name="connsiteX882" fmla="*/ 6323232 w 7467600"/>
              <a:gd name="connsiteY882" fmla="*/ 2389634 h 6858000"/>
              <a:gd name="connsiteX883" fmla="*/ 5942958 w 7467600"/>
              <a:gd name="connsiteY883" fmla="*/ 2077708 h 6858000"/>
              <a:gd name="connsiteX884" fmla="*/ 5921559 w 7467600"/>
              <a:gd name="connsiteY884" fmla="*/ 2378596 h 6858000"/>
              <a:gd name="connsiteX885" fmla="*/ 5817651 w 7467600"/>
              <a:gd name="connsiteY885" fmla="*/ 3023919 h 6858000"/>
              <a:gd name="connsiteX886" fmla="*/ 5729634 w 7467600"/>
              <a:gd name="connsiteY886" fmla="*/ 3051849 h 6858000"/>
              <a:gd name="connsiteX887" fmla="*/ 5611018 w 7467600"/>
              <a:gd name="connsiteY887" fmla="*/ 2316769 h 6858000"/>
              <a:gd name="connsiteX888" fmla="*/ 5687608 w 7467600"/>
              <a:gd name="connsiteY888" fmla="*/ 2039972 h 6858000"/>
              <a:gd name="connsiteX889" fmla="*/ 5657554 w 7467600"/>
              <a:gd name="connsiteY889" fmla="*/ 1576445 h 6858000"/>
              <a:gd name="connsiteX890" fmla="*/ 5150475 w 7467600"/>
              <a:gd name="connsiteY890" fmla="*/ 1274012 h 6858000"/>
              <a:gd name="connsiteX891" fmla="*/ 5349142 w 7467600"/>
              <a:gd name="connsiteY891" fmla="*/ 2204405 h 6858000"/>
              <a:gd name="connsiteX892" fmla="*/ 5262214 w 7467600"/>
              <a:gd name="connsiteY892" fmla="*/ 2233836 h 6858000"/>
              <a:gd name="connsiteX893" fmla="*/ 4981539 w 7467600"/>
              <a:gd name="connsiteY893" fmla="*/ 1542201 h 6858000"/>
              <a:gd name="connsiteX894" fmla="*/ 4958461 w 7467600"/>
              <a:gd name="connsiteY894" fmla="*/ 1136957 h 6858000"/>
              <a:gd name="connsiteX895" fmla="*/ 4655015 w 7467600"/>
              <a:gd name="connsiteY895" fmla="*/ 891426 h 6858000"/>
              <a:gd name="connsiteX896" fmla="*/ 4348002 w 7467600"/>
              <a:gd name="connsiteY896" fmla="*/ 2205895 h 6858000"/>
              <a:gd name="connsiteX897" fmla="*/ 4262250 w 7467600"/>
              <a:gd name="connsiteY897" fmla="*/ 2219972 h 6858000"/>
              <a:gd name="connsiteX898" fmla="*/ 4550611 w 7467600"/>
              <a:gd name="connsiteY898" fmla="*/ 817540 h 6858000"/>
              <a:gd name="connsiteX899" fmla="*/ 4564418 w 7467600"/>
              <a:gd name="connsiteY899" fmla="*/ 808293 h 6858000"/>
              <a:gd name="connsiteX900" fmla="*/ 4266388 w 7467600"/>
              <a:gd name="connsiteY900" fmla="*/ 500083 h 6858000"/>
              <a:gd name="connsiteX901" fmla="*/ 4032842 w 7467600"/>
              <a:gd name="connsiteY901" fmla="*/ 211809 h 6858000"/>
              <a:gd name="connsiteX902" fmla="*/ 3882765 w 7467600"/>
              <a:gd name="connsiteY902" fmla="*/ 0 h 6858000"/>
              <a:gd name="connsiteX903" fmla="*/ 3721337 w 7467600"/>
              <a:gd name="connsiteY903" fmla="*/ 0 h 6858000"/>
              <a:gd name="connsiteX904" fmla="*/ 3797544 w 7467600"/>
              <a:gd name="connsiteY904" fmla="*/ 0 h 6858000"/>
              <a:gd name="connsiteX905" fmla="*/ 3775734 w 7467600"/>
              <a:gd name="connsiteY905" fmla="*/ 95131 h 6858000"/>
              <a:gd name="connsiteX906" fmla="*/ 3724807 w 7467600"/>
              <a:gd name="connsiteY906" fmla="*/ 272257 h 6858000"/>
              <a:gd name="connsiteX907" fmla="*/ 3726844 w 7467600"/>
              <a:gd name="connsiteY907" fmla="*/ 282988 h 6858000"/>
              <a:gd name="connsiteX908" fmla="*/ 3742664 w 7467600"/>
              <a:gd name="connsiteY908" fmla="*/ 279918 h 6858000"/>
              <a:gd name="connsiteX909" fmla="*/ 4103910 w 7467600"/>
              <a:gd name="connsiteY909" fmla="*/ 1161917 h 6858000"/>
              <a:gd name="connsiteX910" fmla="*/ 4020269 w 7467600"/>
              <a:gd name="connsiteY910" fmla="*/ 1200406 h 6858000"/>
              <a:gd name="connsiteX911" fmla="*/ 3674882 w 7467600"/>
              <a:gd name="connsiteY911" fmla="*/ 488524 h 6858000"/>
              <a:gd name="connsiteX912" fmla="*/ 3132682 w 7467600"/>
              <a:gd name="connsiteY912" fmla="*/ 1072284 h 6858000"/>
              <a:gd name="connsiteX913" fmla="*/ 2716346 w 7467600"/>
              <a:gd name="connsiteY913" fmla="*/ 1276376 h 6858000"/>
              <a:gd name="connsiteX914" fmla="*/ 2716772 w 7467600"/>
              <a:gd name="connsiteY914" fmla="*/ 1255462 h 6858000"/>
              <a:gd name="connsiteX915" fmla="*/ 3471096 w 7467600"/>
              <a:gd name="connsiteY915" fmla="*/ 437072 h 6858000"/>
              <a:gd name="connsiteX916" fmla="*/ 3639057 w 7467600"/>
              <a:gd name="connsiteY916" fmla="*/ 286334 h 6858000"/>
              <a:gd name="connsiteX917" fmla="*/ 3640309 w 7467600"/>
              <a:gd name="connsiteY917" fmla="*/ 284664 h 6858000"/>
              <a:gd name="connsiteX918" fmla="*/ 3646022 w 7467600"/>
              <a:gd name="connsiteY918" fmla="*/ 276711 h 6858000"/>
              <a:gd name="connsiteX919" fmla="*/ 3707943 w 7467600"/>
              <a:gd name="connsiteY919" fmla="*/ 65958 h 6858000"/>
              <a:gd name="connsiteX920" fmla="*/ 3721337 w 7467600"/>
              <a:gd name="connsiteY920" fmla="*/ 0 h 6858000"/>
              <a:gd name="connsiteX921" fmla="*/ 2867960 w 7467600"/>
              <a:gd name="connsiteY921" fmla="*/ 0 h 6858000"/>
              <a:gd name="connsiteX922" fmla="*/ 2926351 w 7467600"/>
              <a:gd name="connsiteY922" fmla="*/ 0 h 6858000"/>
              <a:gd name="connsiteX923" fmla="*/ 2902823 w 7467600"/>
              <a:gd name="connsiteY923" fmla="*/ 262929 h 6858000"/>
              <a:gd name="connsiteX924" fmla="*/ 2940663 w 7467600"/>
              <a:gd name="connsiteY924" fmla="*/ 140884 h 6858000"/>
              <a:gd name="connsiteX925" fmla="*/ 2947039 w 7467600"/>
              <a:gd name="connsiteY925" fmla="*/ 122524 h 6858000"/>
              <a:gd name="connsiteX926" fmla="*/ 2984316 w 7467600"/>
              <a:gd name="connsiteY926" fmla="*/ 0 h 6858000"/>
              <a:gd name="connsiteX927" fmla="*/ 3016114 w 7467600"/>
              <a:gd name="connsiteY927" fmla="*/ 0 h 6858000"/>
              <a:gd name="connsiteX928" fmla="*/ 2979949 w 7467600"/>
              <a:gd name="connsiteY928" fmla="*/ 119274 h 6858000"/>
              <a:gd name="connsiteX929" fmla="*/ 3023879 w 7467600"/>
              <a:gd name="connsiteY929" fmla="*/ 0 h 6858000"/>
              <a:gd name="connsiteX930" fmla="*/ 3105400 w 7467600"/>
              <a:gd name="connsiteY930" fmla="*/ 0 h 6858000"/>
              <a:gd name="connsiteX931" fmla="*/ 3094669 w 7467600"/>
              <a:gd name="connsiteY931" fmla="*/ 30308 h 6858000"/>
              <a:gd name="connsiteX932" fmla="*/ 2901945 w 7467600"/>
              <a:gd name="connsiteY932" fmla="*/ 466538 h 6858000"/>
              <a:gd name="connsiteX933" fmla="*/ 2815209 w 7467600"/>
              <a:gd name="connsiteY933" fmla="*/ 497361 h 6858000"/>
              <a:gd name="connsiteX934" fmla="*/ 2844845 w 7467600"/>
              <a:gd name="connsiteY934" fmla="*/ 127638 h 6858000"/>
              <a:gd name="connsiteX935" fmla="*/ 2867960 w 7467600"/>
              <a:gd name="connsiteY935" fmla="*/ 0 h 6858000"/>
              <a:gd name="connsiteX936" fmla="*/ 1057230 w 7467600"/>
              <a:gd name="connsiteY936" fmla="*/ 0 h 6858000"/>
              <a:gd name="connsiteX937" fmla="*/ 1111003 w 7467600"/>
              <a:gd name="connsiteY937" fmla="*/ 0 h 6858000"/>
              <a:gd name="connsiteX938" fmla="*/ 1125553 w 7467600"/>
              <a:gd name="connsiteY938" fmla="*/ 52588 h 6858000"/>
              <a:gd name="connsiteX939" fmla="*/ 1304276 w 7467600"/>
              <a:gd name="connsiteY939" fmla="*/ 476275 h 6858000"/>
              <a:gd name="connsiteX940" fmla="*/ 1492066 w 7467600"/>
              <a:gd name="connsiteY940" fmla="*/ 886333 h 6858000"/>
              <a:gd name="connsiteX941" fmla="*/ 1423698 w 7467600"/>
              <a:gd name="connsiteY941" fmla="*/ 710817 h 6858000"/>
              <a:gd name="connsiteX942" fmla="*/ 1357609 w 7467600"/>
              <a:gd name="connsiteY942" fmla="*/ 532892 h 6858000"/>
              <a:gd name="connsiteX943" fmla="*/ 1309550 w 7467600"/>
              <a:gd name="connsiteY943" fmla="*/ 374031 h 6858000"/>
              <a:gd name="connsiteX944" fmla="*/ 1193673 w 7467600"/>
              <a:gd name="connsiteY944" fmla="*/ 49533 h 6858000"/>
              <a:gd name="connsiteX945" fmla="*/ 1164391 w 7467600"/>
              <a:gd name="connsiteY945" fmla="*/ 0 h 6858000"/>
              <a:gd name="connsiteX946" fmla="*/ 1200666 w 7467600"/>
              <a:gd name="connsiteY946" fmla="*/ 0 h 6858000"/>
              <a:gd name="connsiteX947" fmla="*/ 1223408 w 7467600"/>
              <a:gd name="connsiteY947" fmla="*/ 38996 h 6858000"/>
              <a:gd name="connsiteX948" fmla="*/ 1339635 w 7467600"/>
              <a:gd name="connsiteY948" fmla="*/ 365517 h 6858000"/>
              <a:gd name="connsiteX949" fmla="*/ 1387469 w 7467600"/>
              <a:gd name="connsiteY949" fmla="*/ 523079 h 6858000"/>
              <a:gd name="connsiteX950" fmla="*/ 1452685 w 7467600"/>
              <a:gd name="connsiteY950" fmla="*/ 699806 h 6858000"/>
              <a:gd name="connsiteX951" fmla="*/ 1492092 w 7467600"/>
              <a:gd name="connsiteY951" fmla="*/ 800424 h 6858000"/>
              <a:gd name="connsiteX952" fmla="*/ 1455302 w 7467600"/>
              <a:gd name="connsiteY952" fmla="*/ 632913 h 6858000"/>
              <a:gd name="connsiteX953" fmla="*/ 1222336 w 7467600"/>
              <a:gd name="connsiteY953" fmla="*/ 9480 h 6858000"/>
              <a:gd name="connsiteX954" fmla="*/ 1214634 w 7467600"/>
              <a:gd name="connsiteY954" fmla="*/ 0 h 6858000"/>
              <a:gd name="connsiteX955" fmla="*/ 1289827 w 7467600"/>
              <a:gd name="connsiteY955" fmla="*/ 0 h 6858000"/>
              <a:gd name="connsiteX956" fmla="*/ 1321076 w 7467600"/>
              <a:gd name="connsiteY956" fmla="*/ 59722 h 6858000"/>
              <a:gd name="connsiteX957" fmla="*/ 1512579 w 7467600"/>
              <a:gd name="connsiteY957" fmla="*/ 626441 h 6858000"/>
              <a:gd name="connsiteX958" fmla="*/ 1506076 w 7467600"/>
              <a:gd name="connsiteY958" fmla="*/ 1089289 h 6858000"/>
              <a:gd name="connsiteX959" fmla="*/ 1486346 w 7467600"/>
              <a:gd name="connsiteY959" fmla="*/ 1079919 h 6858000"/>
              <a:gd name="connsiteX960" fmla="*/ 1070511 w 7467600"/>
              <a:gd name="connsiteY960" fmla="*/ 48609 h 6858000"/>
              <a:gd name="connsiteX961" fmla="*/ 1057230 w 7467600"/>
              <a:gd name="connsiteY961" fmla="*/ 0 h 6858000"/>
              <a:gd name="connsiteX962" fmla="*/ 43151 w 7467600"/>
              <a:gd name="connsiteY962" fmla="*/ 0 h 6858000"/>
              <a:gd name="connsiteX963" fmla="*/ 95283 w 7467600"/>
              <a:gd name="connsiteY963" fmla="*/ 0 h 6858000"/>
              <a:gd name="connsiteX964" fmla="*/ 300708 w 7467600"/>
              <a:gd name="connsiteY964" fmla="*/ 154571 h 6858000"/>
              <a:gd name="connsiteX965" fmla="*/ 530414 w 7467600"/>
              <a:gd name="connsiteY965" fmla="*/ 354673 h 6858000"/>
              <a:gd name="connsiteX966" fmla="*/ 333785 w 7467600"/>
              <a:gd name="connsiteY966" fmla="*/ 161564 h 6858000"/>
              <a:gd name="connsiteX967" fmla="*/ 147005 w 7467600"/>
              <a:gd name="connsiteY967" fmla="*/ 0 h 6858000"/>
              <a:gd name="connsiteX968" fmla="*/ 272509 w 7467600"/>
              <a:gd name="connsiteY968" fmla="*/ 0 h 6858000"/>
              <a:gd name="connsiteX969" fmla="*/ 326276 w 7467600"/>
              <a:gd name="connsiteY969" fmla="*/ 45847 h 6858000"/>
              <a:gd name="connsiteX970" fmla="*/ 823759 w 7467600"/>
              <a:gd name="connsiteY970" fmla="*/ 574145 h 6858000"/>
              <a:gd name="connsiteX971" fmla="*/ 811254 w 7467600"/>
              <a:gd name="connsiteY971" fmla="*/ 665546 h 6858000"/>
              <a:gd name="connsiteX972" fmla="*/ 154042 w 7467600"/>
              <a:gd name="connsiteY972" fmla="*/ 261522 h 6858000"/>
              <a:gd name="connsiteX973" fmla="*/ 13550 w 7467600"/>
              <a:gd name="connsiteY973" fmla="*/ 158423 h 6858000"/>
              <a:gd name="connsiteX974" fmla="*/ 0 w 7467600"/>
              <a:gd name="connsiteY974" fmla="*/ 146618 h 6858000"/>
              <a:gd name="connsiteX975" fmla="*/ 0 w 7467600"/>
              <a:gd name="connsiteY975" fmla="*/ 59161 h 6858000"/>
              <a:gd name="connsiteX976" fmla="*/ 45427 w 7467600"/>
              <a:gd name="connsiteY976" fmla="*/ 101078 h 6858000"/>
              <a:gd name="connsiteX977" fmla="*/ 630103 w 7467600"/>
              <a:gd name="connsiteY977" fmla="*/ 485885 h 6858000"/>
              <a:gd name="connsiteX978" fmla="*/ 532040 w 7467600"/>
              <a:gd name="connsiteY978" fmla="*/ 399359 h 6858000"/>
              <a:gd name="connsiteX979" fmla="*/ 517618 w 7467600"/>
              <a:gd name="connsiteY979" fmla="*/ 385726 h 6858000"/>
              <a:gd name="connsiteX980" fmla="*/ 285074 w 7467600"/>
              <a:gd name="connsiteY980" fmla="*/ 182755 h 6858000"/>
              <a:gd name="connsiteX981" fmla="*/ 43151 w 7467600"/>
              <a:gd name="connsiteY981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90188 w 7467600"/>
              <a:gd name="connsiteY4" fmla="*/ 6584365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271814 w 7467600"/>
              <a:gd name="connsiteY16" fmla="*/ 6684601 h 6858000"/>
              <a:gd name="connsiteX17" fmla="*/ 7392158 w 7467600"/>
              <a:gd name="connsiteY17" fmla="*/ 6771365 h 6858000"/>
              <a:gd name="connsiteX18" fmla="*/ 7467600 w 7467600"/>
              <a:gd name="connsiteY18" fmla="*/ 6805948 h 6858000"/>
              <a:gd name="connsiteX19" fmla="*/ 7467600 w 7467600"/>
              <a:gd name="connsiteY19" fmla="*/ 6831490 h 6858000"/>
              <a:gd name="connsiteX20" fmla="*/ 7410696 w 7467600"/>
              <a:gd name="connsiteY20" fmla="*/ 6803861 h 6858000"/>
              <a:gd name="connsiteX21" fmla="*/ 7088673 w 7467600"/>
              <a:gd name="connsiteY21" fmla="*/ 6610396 h 6858000"/>
              <a:gd name="connsiteX22" fmla="*/ 7090188 w 7467600"/>
              <a:gd name="connsiteY22" fmla="*/ 6584365 h 6858000"/>
              <a:gd name="connsiteX23" fmla="*/ 1019354 w 7467600"/>
              <a:gd name="connsiteY23" fmla="*/ 6315006 h 6858000"/>
              <a:gd name="connsiteX24" fmla="*/ 441046 w 7467600"/>
              <a:gd name="connsiteY24" fmla="*/ 6691153 h 6858000"/>
              <a:gd name="connsiteX25" fmla="*/ 1019354 w 7467600"/>
              <a:gd name="connsiteY25" fmla="*/ 6315006 h 6858000"/>
              <a:gd name="connsiteX26" fmla="*/ 991680 w 7467600"/>
              <a:gd name="connsiteY26" fmla="*/ 6298413 h 6858000"/>
              <a:gd name="connsiteX27" fmla="*/ 409060 w 7467600"/>
              <a:gd name="connsiteY27" fmla="*/ 6671470 h 6858000"/>
              <a:gd name="connsiteX28" fmla="*/ 991680 w 7467600"/>
              <a:gd name="connsiteY28" fmla="*/ 6298413 h 6858000"/>
              <a:gd name="connsiteX29" fmla="*/ 103333 w 7467600"/>
              <a:gd name="connsiteY29" fmla="*/ 5699602 h 6858000"/>
              <a:gd name="connsiteX30" fmla="*/ 233938 w 7467600"/>
              <a:gd name="connsiteY30" fmla="*/ 5809416 h 6858000"/>
              <a:gd name="connsiteX31" fmla="*/ 883580 w 7467600"/>
              <a:gd name="connsiteY31" fmla="*/ 6180710 h 6858000"/>
              <a:gd name="connsiteX32" fmla="*/ 487337 w 7467600"/>
              <a:gd name="connsiteY32" fmla="*/ 5950182 h 6858000"/>
              <a:gd name="connsiteX33" fmla="*/ 354051 w 7467600"/>
              <a:gd name="connsiteY33" fmla="*/ 5854912 h 6858000"/>
              <a:gd name="connsiteX34" fmla="*/ 195436 w 7467600"/>
              <a:gd name="connsiteY34" fmla="*/ 5755068 h 6858000"/>
              <a:gd name="connsiteX35" fmla="*/ 103333 w 7467600"/>
              <a:gd name="connsiteY35" fmla="*/ 5699602 h 6858000"/>
              <a:gd name="connsiteX36" fmla="*/ 5539432 w 7467600"/>
              <a:gd name="connsiteY36" fmla="*/ 5642928 h 6858000"/>
              <a:gd name="connsiteX37" fmla="*/ 5555462 w 7467600"/>
              <a:gd name="connsiteY37" fmla="*/ 5694454 h 6858000"/>
              <a:gd name="connsiteX38" fmla="*/ 5828270 w 7467600"/>
              <a:gd name="connsiteY38" fmla="*/ 6320663 h 6858000"/>
              <a:gd name="connsiteX39" fmla="*/ 5947416 w 7467600"/>
              <a:gd name="connsiteY39" fmla="*/ 6574846 h 6858000"/>
              <a:gd name="connsiteX40" fmla="*/ 5539432 w 7467600"/>
              <a:gd name="connsiteY40" fmla="*/ 5642928 h 6858000"/>
              <a:gd name="connsiteX41" fmla="*/ 51253 w 7467600"/>
              <a:gd name="connsiteY41" fmla="*/ 5631825 h 6858000"/>
              <a:gd name="connsiteX42" fmla="*/ 211622 w 7467600"/>
              <a:gd name="connsiteY42" fmla="*/ 5728803 h 6858000"/>
              <a:gd name="connsiteX43" fmla="*/ 371652 w 7467600"/>
              <a:gd name="connsiteY43" fmla="*/ 5829062 h 6858000"/>
              <a:gd name="connsiteX44" fmla="*/ 505903 w 7467600"/>
              <a:gd name="connsiteY44" fmla="*/ 5925221 h 6858000"/>
              <a:gd name="connsiteX45" fmla="*/ 899240 w 7467600"/>
              <a:gd name="connsiteY45" fmla="*/ 6153068 h 6858000"/>
              <a:gd name="connsiteX46" fmla="*/ 988114 w 7467600"/>
              <a:gd name="connsiteY46" fmla="*/ 6174204 h 6858000"/>
              <a:gd name="connsiteX47" fmla="*/ 845971 w 7467600"/>
              <a:gd name="connsiteY47" fmla="*/ 6067177 h 6858000"/>
              <a:gd name="connsiteX48" fmla="*/ 448057 w 7467600"/>
              <a:gd name="connsiteY48" fmla="*/ 5841376 h 6858000"/>
              <a:gd name="connsiteX49" fmla="*/ 51253 w 7467600"/>
              <a:gd name="connsiteY49" fmla="*/ 5631825 h 6858000"/>
              <a:gd name="connsiteX50" fmla="*/ 2606687 w 7467600"/>
              <a:gd name="connsiteY50" fmla="*/ 5630718 h 6858000"/>
              <a:gd name="connsiteX51" fmla="*/ 2645658 w 7467600"/>
              <a:gd name="connsiteY51" fmla="*/ 6640259 h 6858000"/>
              <a:gd name="connsiteX52" fmla="*/ 2606687 w 7467600"/>
              <a:gd name="connsiteY52" fmla="*/ 5630718 h 6858000"/>
              <a:gd name="connsiteX53" fmla="*/ 3642057 w 7467600"/>
              <a:gd name="connsiteY53" fmla="*/ 5573487 h 6858000"/>
              <a:gd name="connsiteX54" fmla="*/ 3632981 w 7467600"/>
              <a:gd name="connsiteY54" fmla="*/ 5579437 h 6858000"/>
              <a:gd name="connsiteX55" fmla="*/ 3382436 w 7467600"/>
              <a:gd name="connsiteY55" fmla="*/ 5952726 h 6858000"/>
              <a:gd name="connsiteX56" fmla="*/ 3191929 w 7467600"/>
              <a:gd name="connsiteY56" fmla="*/ 6662669 h 6858000"/>
              <a:gd name="connsiteX57" fmla="*/ 3369898 w 7467600"/>
              <a:gd name="connsiteY57" fmla="*/ 6081771 h 6858000"/>
              <a:gd name="connsiteX58" fmla="*/ 3642057 w 7467600"/>
              <a:gd name="connsiteY58" fmla="*/ 5573487 h 6858000"/>
              <a:gd name="connsiteX59" fmla="*/ 2650666 w 7467600"/>
              <a:gd name="connsiteY59" fmla="*/ 5530686 h 6858000"/>
              <a:gd name="connsiteX60" fmla="*/ 2650249 w 7467600"/>
              <a:gd name="connsiteY60" fmla="*/ 5532101 h 6858000"/>
              <a:gd name="connsiteX61" fmla="*/ 2663808 w 7467600"/>
              <a:gd name="connsiteY61" fmla="*/ 6535215 h 6858000"/>
              <a:gd name="connsiteX62" fmla="*/ 2665418 w 7467600"/>
              <a:gd name="connsiteY62" fmla="*/ 6132756 h 6858000"/>
              <a:gd name="connsiteX63" fmla="*/ 2650666 w 7467600"/>
              <a:gd name="connsiteY63" fmla="*/ 5530686 h 6858000"/>
              <a:gd name="connsiteX64" fmla="*/ 2680277 w 7467600"/>
              <a:gd name="connsiteY64" fmla="*/ 5479204 h 6858000"/>
              <a:gd name="connsiteX65" fmla="*/ 2678972 w 7467600"/>
              <a:gd name="connsiteY65" fmla="*/ 5481582 h 6858000"/>
              <a:gd name="connsiteX66" fmla="*/ 2696666 w 7467600"/>
              <a:gd name="connsiteY66" fmla="*/ 6133836 h 6858000"/>
              <a:gd name="connsiteX67" fmla="*/ 2695769 w 7467600"/>
              <a:gd name="connsiteY67" fmla="*/ 6390955 h 6858000"/>
              <a:gd name="connsiteX68" fmla="*/ 2739893 w 7467600"/>
              <a:gd name="connsiteY68" fmla="*/ 6108357 h 6858000"/>
              <a:gd name="connsiteX69" fmla="*/ 2680277 w 7467600"/>
              <a:gd name="connsiteY69" fmla="*/ 5479204 h 6858000"/>
              <a:gd name="connsiteX70" fmla="*/ 1132195 w 7467600"/>
              <a:gd name="connsiteY70" fmla="*/ 5467980 h 6858000"/>
              <a:gd name="connsiteX71" fmla="*/ 1679056 w 7467600"/>
              <a:gd name="connsiteY71" fmla="*/ 5516907 h 6858000"/>
              <a:gd name="connsiteX72" fmla="*/ 2128648 w 7467600"/>
              <a:gd name="connsiteY72" fmla="*/ 5474249 h 6858000"/>
              <a:gd name="connsiteX73" fmla="*/ 1825619 w 7467600"/>
              <a:gd name="connsiteY73" fmla="*/ 5478447 h 6858000"/>
              <a:gd name="connsiteX74" fmla="*/ 1737798 w 7467600"/>
              <a:gd name="connsiteY74" fmla="*/ 5483353 h 6858000"/>
              <a:gd name="connsiteX75" fmla="*/ 1132195 w 7467600"/>
              <a:gd name="connsiteY75" fmla="*/ 5467980 h 6858000"/>
              <a:gd name="connsiteX76" fmla="*/ 6844835 w 7467600"/>
              <a:gd name="connsiteY76" fmla="*/ 5424988 h 6858000"/>
              <a:gd name="connsiteX77" fmla="*/ 6879594 w 7467600"/>
              <a:gd name="connsiteY77" fmla="*/ 5424547 h 6858000"/>
              <a:gd name="connsiteX78" fmla="*/ 7379510 w 7467600"/>
              <a:gd name="connsiteY78" fmla="*/ 5755454 h 6858000"/>
              <a:gd name="connsiteX79" fmla="*/ 7467600 w 7467600"/>
              <a:gd name="connsiteY79" fmla="*/ 5845526 h 6858000"/>
              <a:gd name="connsiteX80" fmla="*/ 7467600 w 7467600"/>
              <a:gd name="connsiteY80" fmla="*/ 5925131 h 6858000"/>
              <a:gd name="connsiteX81" fmla="*/ 7271900 w 7467600"/>
              <a:gd name="connsiteY81" fmla="*/ 5734551 h 6858000"/>
              <a:gd name="connsiteX82" fmla="*/ 7015907 w 7467600"/>
              <a:gd name="connsiteY82" fmla="*/ 5541548 h 6858000"/>
              <a:gd name="connsiteX83" fmla="*/ 7259646 w 7467600"/>
              <a:gd name="connsiteY83" fmla="*/ 5765985 h 6858000"/>
              <a:gd name="connsiteX84" fmla="*/ 7467600 w 7467600"/>
              <a:gd name="connsiteY84" fmla="*/ 5971257 h 6858000"/>
              <a:gd name="connsiteX85" fmla="*/ 7467600 w 7467600"/>
              <a:gd name="connsiteY85" fmla="*/ 6012219 h 6858000"/>
              <a:gd name="connsiteX86" fmla="*/ 7240170 w 7467600"/>
              <a:gd name="connsiteY86" fmla="*/ 5787985 h 6858000"/>
              <a:gd name="connsiteX87" fmla="*/ 6946849 w 7467600"/>
              <a:gd name="connsiteY87" fmla="*/ 5523271 h 6858000"/>
              <a:gd name="connsiteX88" fmla="*/ 6946972 w 7467600"/>
              <a:gd name="connsiteY88" fmla="*/ 5526491 h 6858000"/>
              <a:gd name="connsiteX89" fmla="*/ 7105827 w 7467600"/>
              <a:gd name="connsiteY89" fmla="*/ 5718700 h 6858000"/>
              <a:gd name="connsiteX90" fmla="*/ 7356878 w 7467600"/>
              <a:gd name="connsiteY90" fmla="*/ 5981332 h 6858000"/>
              <a:gd name="connsiteX91" fmla="*/ 7467600 w 7467600"/>
              <a:gd name="connsiteY91" fmla="*/ 6117703 h 6858000"/>
              <a:gd name="connsiteX92" fmla="*/ 7467600 w 7467600"/>
              <a:gd name="connsiteY92" fmla="*/ 6163634 h 6858000"/>
              <a:gd name="connsiteX93" fmla="*/ 7403637 w 7467600"/>
              <a:gd name="connsiteY93" fmla="*/ 6083957 h 6858000"/>
              <a:gd name="connsiteX94" fmla="*/ 7254615 w 7467600"/>
              <a:gd name="connsiteY94" fmla="*/ 5911918 h 6858000"/>
              <a:gd name="connsiteX95" fmla="*/ 7312589 w 7467600"/>
              <a:gd name="connsiteY95" fmla="*/ 5982309 h 6858000"/>
              <a:gd name="connsiteX96" fmla="*/ 7448321 w 7467600"/>
              <a:gd name="connsiteY96" fmla="*/ 6190991 h 6858000"/>
              <a:gd name="connsiteX97" fmla="*/ 7467600 w 7467600"/>
              <a:gd name="connsiteY97" fmla="*/ 6221686 h 6858000"/>
              <a:gd name="connsiteX98" fmla="*/ 7467600 w 7467600"/>
              <a:gd name="connsiteY98" fmla="*/ 6334256 h 6858000"/>
              <a:gd name="connsiteX99" fmla="*/ 7454976 w 7467600"/>
              <a:gd name="connsiteY99" fmla="*/ 6318297 h 6858000"/>
              <a:gd name="connsiteX100" fmla="*/ 7042773 w 7467600"/>
              <a:gd name="connsiteY100" fmla="*/ 5734011 h 6858000"/>
              <a:gd name="connsiteX101" fmla="*/ 6844835 w 7467600"/>
              <a:gd name="connsiteY101" fmla="*/ 5424988 h 6858000"/>
              <a:gd name="connsiteX102" fmla="*/ 1456157 w 7467600"/>
              <a:gd name="connsiteY102" fmla="*/ 5371404 h 6858000"/>
              <a:gd name="connsiteX103" fmla="*/ 1244432 w 7467600"/>
              <a:gd name="connsiteY103" fmla="*/ 5385601 h 6858000"/>
              <a:gd name="connsiteX104" fmla="*/ 973990 w 7467600"/>
              <a:gd name="connsiteY104" fmla="*/ 5424940 h 6858000"/>
              <a:gd name="connsiteX105" fmla="*/ 1103809 w 7467600"/>
              <a:gd name="connsiteY105" fmla="*/ 5433720 h 6858000"/>
              <a:gd name="connsiteX106" fmla="*/ 1123454 w 7467600"/>
              <a:gd name="connsiteY106" fmla="*/ 5435727 h 6858000"/>
              <a:gd name="connsiteX107" fmla="*/ 1737017 w 7467600"/>
              <a:gd name="connsiteY107" fmla="*/ 5452183 h 6858000"/>
              <a:gd name="connsiteX108" fmla="*/ 1824397 w 7467600"/>
              <a:gd name="connsiteY108" fmla="*/ 5447757 h 6858000"/>
              <a:gd name="connsiteX109" fmla="*/ 2070059 w 7467600"/>
              <a:gd name="connsiteY109" fmla="*/ 5441660 h 6858000"/>
              <a:gd name="connsiteX110" fmla="*/ 1456157 w 7467600"/>
              <a:gd name="connsiteY110" fmla="*/ 5371404 h 6858000"/>
              <a:gd name="connsiteX111" fmla="*/ 4988186 w 7467600"/>
              <a:gd name="connsiteY111" fmla="*/ 5216467 h 6858000"/>
              <a:gd name="connsiteX112" fmla="*/ 4777334 w 7467600"/>
              <a:gd name="connsiteY112" fmla="*/ 5406072 h 6858000"/>
              <a:gd name="connsiteX113" fmla="*/ 4718341 w 7467600"/>
              <a:gd name="connsiteY113" fmla="*/ 5468043 h 6858000"/>
              <a:gd name="connsiteX114" fmla="*/ 4604655 w 7467600"/>
              <a:gd name="connsiteY114" fmla="*/ 5583434 h 6858000"/>
              <a:gd name="connsiteX115" fmla="*/ 4565074 w 7467600"/>
              <a:gd name="connsiteY115" fmla="*/ 5618550 h 6858000"/>
              <a:gd name="connsiteX116" fmla="*/ 4988186 w 7467600"/>
              <a:gd name="connsiteY116" fmla="*/ 5216467 h 6858000"/>
              <a:gd name="connsiteX117" fmla="*/ 4978032 w 7467600"/>
              <a:gd name="connsiteY117" fmla="*/ 5183809 h 6858000"/>
              <a:gd name="connsiteX118" fmla="*/ 4463413 w 7467600"/>
              <a:gd name="connsiteY118" fmla="*/ 5615162 h 6858000"/>
              <a:gd name="connsiteX119" fmla="*/ 4358134 w 7467600"/>
              <a:gd name="connsiteY119" fmla="*/ 5742791 h 6858000"/>
              <a:gd name="connsiteX120" fmla="*/ 4376219 w 7467600"/>
              <a:gd name="connsiteY120" fmla="*/ 5729027 h 6858000"/>
              <a:gd name="connsiteX121" fmla="*/ 4582340 w 7467600"/>
              <a:gd name="connsiteY121" fmla="*/ 5561037 h 6858000"/>
              <a:gd name="connsiteX122" fmla="*/ 4694684 w 7467600"/>
              <a:gd name="connsiteY122" fmla="*/ 5447098 h 6858000"/>
              <a:gd name="connsiteX123" fmla="*/ 4754123 w 7467600"/>
              <a:gd name="connsiteY123" fmla="*/ 5384643 h 6858000"/>
              <a:gd name="connsiteX124" fmla="*/ 4978032 w 7467600"/>
              <a:gd name="connsiteY124" fmla="*/ 5183809 h 6858000"/>
              <a:gd name="connsiteX125" fmla="*/ 1903353 w 7467600"/>
              <a:gd name="connsiteY125" fmla="*/ 5044827 h 6858000"/>
              <a:gd name="connsiteX126" fmla="*/ 1936931 w 7467600"/>
              <a:gd name="connsiteY126" fmla="*/ 5093954 h 6858000"/>
              <a:gd name="connsiteX127" fmla="*/ 2195868 w 7467600"/>
              <a:gd name="connsiteY127" fmla="*/ 5396574 h 6858000"/>
              <a:gd name="connsiteX128" fmla="*/ 2088852 w 7467600"/>
              <a:gd name="connsiteY128" fmla="*/ 5166123 h 6858000"/>
              <a:gd name="connsiteX129" fmla="*/ 1958241 w 7467600"/>
              <a:gd name="connsiteY129" fmla="*/ 5067955 h 6858000"/>
              <a:gd name="connsiteX130" fmla="*/ 1903353 w 7467600"/>
              <a:gd name="connsiteY130" fmla="*/ 5044827 h 6858000"/>
              <a:gd name="connsiteX131" fmla="*/ 1979378 w 7467600"/>
              <a:gd name="connsiteY131" fmla="*/ 4769504 h 6858000"/>
              <a:gd name="connsiteX132" fmla="*/ 2882120 w 7467600"/>
              <a:gd name="connsiteY132" fmla="*/ 5064547 h 6858000"/>
              <a:gd name="connsiteX133" fmla="*/ 2793103 w 7467600"/>
              <a:gd name="connsiteY133" fmla="*/ 5039699 h 6858000"/>
              <a:gd name="connsiteX134" fmla="*/ 2770041 w 7467600"/>
              <a:gd name="connsiteY134" fmla="*/ 5033634 h 6858000"/>
              <a:gd name="connsiteX135" fmla="*/ 1979378 w 7467600"/>
              <a:gd name="connsiteY135" fmla="*/ 4769504 h 6858000"/>
              <a:gd name="connsiteX136" fmla="*/ 1927410 w 7467600"/>
              <a:gd name="connsiteY136" fmla="*/ 4716164 h 6858000"/>
              <a:gd name="connsiteX137" fmla="*/ 1959587 w 7467600"/>
              <a:gd name="connsiteY137" fmla="*/ 4728849 h 6858000"/>
              <a:gd name="connsiteX138" fmla="*/ 2777707 w 7467600"/>
              <a:gd name="connsiteY138" fmla="*/ 5003991 h 6858000"/>
              <a:gd name="connsiteX139" fmla="*/ 2800768 w 7467600"/>
              <a:gd name="connsiteY139" fmla="*/ 5010056 h 6858000"/>
              <a:gd name="connsiteX140" fmla="*/ 2879408 w 7467600"/>
              <a:gd name="connsiteY140" fmla="*/ 5031590 h 6858000"/>
              <a:gd name="connsiteX141" fmla="*/ 2862295 w 7467600"/>
              <a:gd name="connsiteY141" fmla="*/ 5022958 h 6858000"/>
              <a:gd name="connsiteX142" fmla="*/ 2813343 w 7467600"/>
              <a:gd name="connsiteY142" fmla="*/ 4998369 h 6858000"/>
              <a:gd name="connsiteX143" fmla="*/ 2646245 w 7467600"/>
              <a:gd name="connsiteY143" fmla="*/ 4930999 h 6858000"/>
              <a:gd name="connsiteX144" fmla="*/ 1999243 w 7467600"/>
              <a:gd name="connsiteY144" fmla="*/ 4730524 h 6858000"/>
              <a:gd name="connsiteX145" fmla="*/ 1979527 w 7467600"/>
              <a:gd name="connsiteY145" fmla="*/ 4726651 h 6858000"/>
              <a:gd name="connsiteX146" fmla="*/ 1927410 w 7467600"/>
              <a:gd name="connsiteY146" fmla="*/ 4716164 h 6858000"/>
              <a:gd name="connsiteX147" fmla="*/ 1997014 w 7467600"/>
              <a:gd name="connsiteY147" fmla="*/ 4698007 h 6858000"/>
              <a:gd name="connsiteX148" fmla="*/ 2005458 w 7467600"/>
              <a:gd name="connsiteY148" fmla="*/ 4699540 h 6858000"/>
              <a:gd name="connsiteX149" fmla="*/ 2657186 w 7467600"/>
              <a:gd name="connsiteY149" fmla="*/ 4901687 h 6858000"/>
              <a:gd name="connsiteX150" fmla="*/ 2826662 w 7467600"/>
              <a:gd name="connsiteY150" fmla="*/ 4970362 h 6858000"/>
              <a:gd name="connsiteX151" fmla="*/ 2876100 w 7467600"/>
              <a:gd name="connsiteY151" fmla="*/ 4995397 h 6858000"/>
              <a:gd name="connsiteX152" fmla="*/ 3042600 w 7467600"/>
              <a:gd name="connsiteY152" fmla="*/ 5059532 h 6858000"/>
              <a:gd name="connsiteX153" fmla="*/ 1997014 w 7467600"/>
              <a:gd name="connsiteY153" fmla="*/ 4698007 h 6858000"/>
              <a:gd name="connsiteX154" fmla="*/ 2305292 w 7467600"/>
              <a:gd name="connsiteY154" fmla="*/ 4219492 h 6858000"/>
              <a:gd name="connsiteX155" fmla="*/ 3360922 w 7467600"/>
              <a:gd name="connsiteY155" fmla="*/ 4529373 h 6858000"/>
              <a:gd name="connsiteX156" fmla="*/ 3492420 w 7467600"/>
              <a:gd name="connsiteY156" fmla="*/ 4510145 h 6858000"/>
              <a:gd name="connsiteX157" fmla="*/ 3364086 w 7467600"/>
              <a:gd name="connsiteY157" fmla="*/ 4480340 h 6858000"/>
              <a:gd name="connsiteX158" fmla="*/ 3225818 w 7467600"/>
              <a:gd name="connsiteY158" fmla="*/ 4411822 h 6858000"/>
              <a:gd name="connsiteX159" fmla="*/ 3129696 w 7467600"/>
              <a:gd name="connsiteY159" fmla="*/ 4360704 h 6858000"/>
              <a:gd name="connsiteX160" fmla="*/ 2814545 w 7467600"/>
              <a:gd name="connsiteY160" fmla="*/ 4282955 h 6858000"/>
              <a:gd name="connsiteX161" fmla="*/ 2305292 w 7467600"/>
              <a:gd name="connsiteY161" fmla="*/ 4219492 h 6858000"/>
              <a:gd name="connsiteX162" fmla="*/ 2626982 w 7467600"/>
              <a:gd name="connsiteY162" fmla="*/ 4206450 h 6858000"/>
              <a:gd name="connsiteX163" fmla="*/ 2490617 w 7467600"/>
              <a:gd name="connsiteY163" fmla="*/ 4206951 h 6858000"/>
              <a:gd name="connsiteX164" fmla="*/ 2819869 w 7467600"/>
              <a:gd name="connsiteY164" fmla="*/ 4252936 h 6858000"/>
              <a:gd name="connsiteX165" fmla="*/ 3143018 w 7467600"/>
              <a:gd name="connsiteY165" fmla="*/ 4332698 h 6858000"/>
              <a:gd name="connsiteX166" fmla="*/ 3241520 w 7467600"/>
              <a:gd name="connsiteY166" fmla="*/ 4385112 h 6858000"/>
              <a:gd name="connsiteX167" fmla="*/ 3374575 w 7467600"/>
              <a:gd name="connsiteY167" fmla="*/ 4451517 h 6858000"/>
              <a:gd name="connsiteX168" fmla="*/ 3505221 w 7467600"/>
              <a:gd name="connsiteY168" fmla="*/ 4480757 h 6858000"/>
              <a:gd name="connsiteX169" fmla="*/ 2626982 w 7467600"/>
              <a:gd name="connsiteY169" fmla="*/ 4206450 h 6858000"/>
              <a:gd name="connsiteX170" fmla="*/ 1310106 w 7467600"/>
              <a:gd name="connsiteY170" fmla="*/ 3943217 h 6858000"/>
              <a:gd name="connsiteX171" fmla="*/ 854994 w 7467600"/>
              <a:gd name="connsiteY171" fmla="*/ 4399136 h 6858000"/>
              <a:gd name="connsiteX172" fmla="*/ 742462 w 7467600"/>
              <a:gd name="connsiteY172" fmla="*/ 4594648 h 6858000"/>
              <a:gd name="connsiteX173" fmla="*/ 820602 w 7467600"/>
              <a:gd name="connsiteY173" fmla="*/ 4485915 h 6858000"/>
              <a:gd name="connsiteX174" fmla="*/ 878295 w 7467600"/>
              <a:gd name="connsiteY174" fmla="*/ 4403594 h 6858000"/>
              <a:gd name="connsiteX175" fmla="*/ 1240607 w 7467600"/>
              <a:gd name="connsiteY175" fmla="*/ 4010401 h 6858000"/>
              <a:gd name="connsiteX176" fmla="*/ 1310106 w 7467600"/>
              <a:gd name="connsiteY176" fmla="*/ 3943217 h 6858000"/>
              <a:gd name="connsiteX177" fmla="*/ 1423113 w 7467600"/>
              <a:gd name="connsiteY177" fmla="*/ 3874565 h 6858000"/>
              <a:gd name="connsiteX178" fmla="*/ 1260565 w 7467600"/>
              <a:gd name="connsiteY178" fmla="*/ 4031982 h 6858000"/>
              <a:gd name="connsiteX179" fmla="*/ 901900 w 7467600"/>
              <a:gd name="connsiteY179" fmla="*/ 4421236 h 6858000"/>
              <a:gd name="connsiteX180" fmla="*/ 845044 w 7467600"/>
              <a:gd name="connsiteY180" fmla="*/ 4502436 h 6858000"/>
              <a:gd name="connsiteX181" fmla="*/ 685926 w 7467600"/>
              <a:gd name="connsiteY181" fmla="*/ 4703069 h 6858000"/>
              <a:gd name="connsiteX182" fmla="*/ 684248 w 7467600"/>
              <a:gd name="connsiteY182" fmla="*/ 4706721 h 6858000"/>
              <a:gd name="connsiteX183" fmla="*/ 1423113 w 7467600"/>
              <a:gd name="connsiteY183" fmla="*/ 3874565 h 6858000"/>
              <a:gd name="connsiteX184" fmla="*/ 3316479 w 7467600"/>
              <a:gd name="connsiteY184" fmla="*/ 3872136 h 6858000"/>
              <a:gd name="connsiteX185" fmla="*/ 3546806 w 7467600"/>
              <a:gd name="connsiteY185" fmla="*/ 4356139 h 6858000"/>
              <a:gd name="connsiteX186" fmla="*/ 3364433 w 7467600"/>
              <a:gd name="connsiteY186" fmla="*/ 3953121 h 6858000"/>
              <a:gd name="connsiteX187" fmla="*/ 3316479 w 7467600"/>
              <a:gd name="connsiteY187" fmla="*/ 3872136 h 6858000"/>
              <a:gd name="connsiteX188" fmla="*/ 3291335 w 7467600"/>
              <a:gd name="connsiteY188" fmla="*/ 3767420 h 6858000"/>
              <a:gd name="connsiteX189" fmla="*/ 3390805 w 7467600"/>
              <a:gd name="connsiteY189" fmla="*/ 3937163 h 6858000"/>
              <a:gd name="connsiteX190" fmla="*/ 3579062 w 7467600"/>
              <a:gd name="connsiteY190" fmla="*/ 4359040 h 6858000"/>
              <a:gd name="connsiteX191" fmla="*/ 3467355 w 7467600"/>
              <a:gd name="connsiteY191" fmla="*/ 3988130 h 6858000"/>
              <a:gd name="connsiteX192" fmla="*/ 3310753 w 7467600"/>
              <a:gd name="connsiteY192" fmla="*/ 3787140 h 6858000"/>
              <a:gd name="connsiteX193" fmla="*/ 3291335 w 7467600"/>
              <a:gd name="connsiteY193" fmla="*/ 3767420 h 6858000"/>
              <a:gd name="connsiteX194" fmla="*/ 1635889 w 7467600"/>
              <a:gd name="connsiteY194" fmla="*/ 3709494 h 6858000"/>
              <a:gd name="connsiteX195" fmla="*/ 1634800 w 7467600"/>
              <a:gd name="connsiteY195" fmla="*/ 3731111 h 6858000"/>
              <a:gd name="connsiteX196" fmla="*/ 1635889 w 7467600"/>
              <a:gd name="connsiteY196" fmla="*/ 3709494 h 6858000"/>
              <a:gd name="connsiteX197" fmla="*/ 1510397 w 7467600"/>
              <a:gd name="connsiteY197" fmla="*/ 3684705 h 6858000"/>
              <a:gd name="connsiteX198" fmla="*/ 1146550 w 7467600"/>
              <a:gd name="connsiteY198" fmla="*/ 3802012 h 6858000"/>
              <a:gd name="connsiteX199" fmla="*/ 698834 w 7467600"/>
              <a:gd name="connsiteY199" fmla="*/ 3952272 h 6858000"/>
              <a:gd name="connsiteX200" fmla="*/ 34256 w 7467600"/>
              <a:gd name="connsiteY200" fmla="*/ 4347603 h 6858000"/>
              <a:gd name="connsiteX201" fmla="*/ 527241 w 7467600"/>
              <a:gd name="connsiteY201" fmla="*/ 4065078 h 6858000"/>
              <a:gd name="connsiteX202" fmla="*/ 1510397 w 7467600"/>
              <a:gd name="connsiteY202" fmla="*/ 3684705 h 6858000"/>
              <a:gd name="connsiteX203" fmla="*/ 1313114 w 7467600"/>
              <a:gd name="connsiteY203" fmla="*/ 3655216 h 6858000"/>
              <a:gd name="connsiteX204" fmla="*/ 1109304 w 7467600"/>
              <a:gd name="connsiteY204" fmla="*/ 3669030 h 6858000"/>
              <a:gd name="connsiteX205" fmla="*/ 8129 w 7467600"/>
              <a:gd name="connsiteY205" fmla="*/ 4330519 h 6858000"/>
              <a:gd name="connsiteX206" fmla="*/ 687572 w 7467600"/>
              <a:gd name="connsiteY206" fmla="*/ 3925629 h 6858000"/>
              <a:gd name="connsiteX207" fmla="*/ 1138365 w 7467600"/>
              <a:gd name="connsiteY207" fmla="*/ 3774515 h 6858000"/>
              <a:gd name="connsiteX208" fmla="*/ 1505579 w 7467600"/>
              <a:gd name="connsiteY208" fmla="*/ 3655526 h 6858000"/>
              <a:gd name="connsiteX209" fmla="*/ 1313114 w 7467600"/>
              <a:gd name="connsiteY209" fmla="*/ 3655216 h 6858000"/>
              <a:gd name="connsiteX210" fmla="*/ 3655073 w 7467600"/>
              <a:gd name="connsiteY210" fmla="*/ 3650884 h 6858000"/>
              <a:gd name="connsiteX211" fmla="*/ 3989938 w 7467600"/>
              <a:gd name="connsiteY211" fmla="*/ 3991685 h 6858000"/>
              <a:gd name="connsiteX212" fmla="*/ 4393907 w 7467600"/>
              <a:gd name="connsiteY212" fmla="*/ 4261258 h 6858000"/>
              <a:gd name="connsiteX213" fmla="*/ 4648051 w 7467600"/>
              <a:gd name="connsiteY213" fmla="*/ 4374051 h 6858000"/>
              <a:gd name="connsiteX214" fmla="*/ 4383389 w 7467600"/>
              <a:gd name="connsiteY214" fmla="*/ 4184369 h 6858000"/>
              <a:gd name="connsiteX215" fmla="*/ 4165508 w 7467600"/>
              <a:gd name="connsiteY215" fmla="*/ 4035196 h 6858000"/>
              <a:gd name="connsiteX216" fmla="*/ 4068162 w 7467600"/>
              <a:gd name="connsiteY216" fmla="*/ 3953394 h 6858000"/>
              <a:gd name="connsiteX217" fmla="*/ 3981416 w 7467600"/>
              <a:gd name="connsiteY217" fmla="*/ 3880482 h 6858000"/>
              <a:gd name="connsiteX218" fmla="*/ 3800147 w 7467600"/>
              <a:gd name="connsiteY218" fmla="*/ 3749872 h 6858000"/>
              <a:gd name="connsiteX219" fmla="*/ 3655073 w 7467600"/>
              <a:gd name="connsiteY219" fmla="*/ 3650884 h 6858000"/>
              <a:gd name="connsiteX220" fmla="*/ 3670252 w 7467600"/>
              <a:gd name="connsiteY220" fmla="*/ 3622798 h 6858000"/>
              <a:gd name="connsiteX221" fmla="*/ 3817258 w 7467600"/>
              <a:gd name="connsiteY221" fmla="*/ 3723577 h 6858000"/>
              <a:gd name="connsiteX222" fmla="*/ 4000461 w 7467600"/>
              <a:gd name="connsiteY222" fmla="*/ 3855966 h 6858000"/>
              <a:gd name="connsiteX223" fmla="*/ 4088180 w 7467600"/>
              <a:gd name="connsiteY223" fmla="*/ 3929774 h 6858000"/>
              <a:gd name="connsiteX224" fmla="*/ 4184555 w 7467600"/>
              <a:gd name="connsiteY224" fmla="*/ 4010683 h 6858000"/>
              <a:gd name="connsiteX225" fmla="*/ 4399563 w 7467600"/>
              <a:gd name="connsiteY225" fmla="*/ 4158106 h 6858000"/>
              <a:gd name="connsiteX226" fmla="*/ 4684469 w 7467600"/>
              <a:gd name="connsiteY226" fmla="*/ 4364680 h 6858000"/>
              <a:gd name="connsiteX227" fmla="*/ 4690271 w 7467600"/>
              <a:gd name="connsiteY227" fmla="*/ 4370034 h 6858000"/>
              <a:gd name="connsiteX228" fmla="*/ 4136093 w 7467600"/>
              <a:gd name="connsiteY228" fmla="*/ 3858466 h 6858000"/>
              <a:gd name="connsiteX229" fmla="*/ 3670252 w 7467600"/>
              <a:gd name="connsiteY229" fmla="*/ 3622798 h 6858000"/>
              <a:gd name="connsiteX230" fmla="*/ 4440129 w 7467600"/>
              <a:gd name="connsiteY230" fmla="*/ 3448571 h 6858000"/>
              <a:gd name="connsiteX231" fmla="*/ 4856525 w 7467600"/>
              <a:gd name="connsiteY231" fmla="*/ 3915351 h 6858000"/>
              <a:gd name="connsiteX232" fmla="*/ 5059055 w 7467600"/>
              <a:gd name="connsiteY232" fmla="*/ 4108918 h 6858000"/>
              <a:gd name="connsiteX233" fmla="*/ 5290070 w 7467600"/>
              <a:gd name="connsiteY233" fmla="*/ 4263619 h 6858000"/>
              <a:gd name="connsiteX234" fmla="*/ 4834991 w 7467600"/>
              <a:gd name="connsiteY234" fmla="*/ 3830985 h 6858000"/>
              <a:gd name="connsiteX235" fmla="*/ 4440129 w 7467600"/>
              <a:gd name="connsiteY235" fmla="*/ 3448571 h 6858000"/>
              <a:gd name="connsiteX236" fmla="*/ 4441737 w 7467600"/>
              <a:gd name="connsiteY236" fmla="*/ 3399734 h 6858000"/>
              <a:gd name="connsiteX237" fmla="*/ 4431236 w 7467600"/>
              <a:gd name="connsiteY237" fmla="*/ 3400954 h 6858000"/>
              <a:gd name="connsiteX238" fmla="*/ 4557150 w 7467600"/>
              <a:gd name="connsiteY238" fmla="*/ 3510023 h 6858000"/>
              <a:gd name="connsiteX239" fmla="*/ 4856936 w 7467600"/>
              <a:gd name="connsiteY239" fmla="*/ 3809146 h 6858000"/>
              <a:gd name="connsiteX240" fmla="*/ 5111996 w 7467600"/>
              <a:gd name="connsiteY240" fmla="*/ 4065759 h 6858000"/>
              <a:gd name="connsiteX241" fmla="*/ 5388878 w 7467600"/>
              <a:gd name="connsiteY241" fmla="*/ 4300185 h 6858000"/>
              <a:gd name="connsiteX242" fmla="*/ 5425556 w 7467600"/>
              <a:gd name="connsiteY242" fmla="*/ 4308967 h 6858000"/>
              <a:gd name="connsiteX243" fmla="*/ 4943646 w 7467600"/>
              <a:gd name="connsiteY243" fmla="*/ 3822916 h 6858000"/>
              <a:gd name="connsiteX244" fmla="*/ 4594837 w 7467600"/>
              <a:gd name="connsiteY244" fmla="*/ 3532274 h 6858000"/>
              <a:gd name="connsiteX245" fmla="*/ 4441737 w 7467600"/>
              <a:gd name="connsiteY245" fmla="*/ 3399734 h 6858000"/>
              <a:gd name="connsiteX246" fmla="*/ 5425834 w 7467600"/>
              <a:gd name="connsiteY246" fmla="*/ 3162785 h 6858000"/>
              <a:gd name="connsiteX247" fmla="*/ 5401644 w 7467600"/>
              <a:gd name="connsiteY247" fmla="*/ 3617847 h 6858000"/>
              <a:gd name="connsiteX248" fmla="*/ 5467256 w 7467600"/>
              <a:gd name="connsiteY248" fmla="*/ 4175494 h 6858000"/>
              <a:gd name="connsiteX249" fmla="*/ 5448069 w 7467600"/>
              <a:gd name="connsiteY249" fmla="*/ 3567554 h 6858000"/>
              <a:gd name="connsiteX250" fmla="*/ 5425834 w 7467600"/>
              <a:gd name="connsiteY250" fmla="*/ 3162785 h 6858000"/>
              <a:gd name="connsiteX251" fmla="*/ 1318687 w 7467600"/>
              <a:gd name="connsiteY251" fmla="*/ 3113840 h 6858000"/>
              <a:gd name="connsiteX252" fmla="*/ 1066793 w 7467600"/>
              <a:gd name="connsiteY252" fmla="*/ 3212171 h 6858000"/>
              <a:gd name="connsiteX253" fmla="*/ 993319 w 7467600"/>
              <a:gd name="connsiteY253" fmla="*/ 3247648 h 6858000"/>
              <a:gd name="connsiteX254" fmla="*/ 853081 w 7467600"/>
              <a:gd name="connsiteY254" fmla="*/ 3312410 h 6858000"/>
              <a:gd name="connsiteX255" fmla="*/ 805957 w 7467600"/>
              <a:gd name="connsiteY255" fmla="*/ 3330443 h 6858000"/>
              <a:gd name="connsiteX256" fmla="*/ 1318687 w 7467600"/>
              <a:gd name="connsiteY256" fmla="*/ 3113840 h 6858000"/>
              <a:gd name="connsiteX257" fmla="*/ 5453702 w 7467600"/>
              <a:gd name="connsiteY257" fmla="*/ 3090882 h 6858000"/>
              <a:gd name="connsiteX258" fmla="*/ 5480135 w 7467600"/>
              <a:gd name="connsiteY258" fmla="*/ 3565802 h 6858000"/>
              <a:gd name="connsiteX259" fmla="*/ 5499023 w 7467600"/>
              <a:gd name="connsiteY259" fmla="*/ 4166310 h 6858000"/>
              <a:gd name="connsiteX260" fmla="*/ 5547022 w 7467600"/>
              <a:gd name="connsiteY260" fmla="*/ 3607838 h 6858000"/>
              <a:gd name="connsiteX261" fmla="*/ 5515964 w 7467600"/>
              <a:gd name="connsiteY261" fmla="*/ 3378541 h 6858000"/>
              <a:gd name="connsiteX262" fmla="*/ 5453702 w 7467600"/>
              <a:gd name="connsiteY262" fmla="*/ 3090882 h 6858000"/>
              <a:gd name="connsiteX263" fmla="*/ 1238695 w 7467600"/>
              <a:gd name="connsiteY263" fmla="*/ 3076820 h 6858000"/>
              <a:gd name="connsiteX264" fmla="*/ 716371 w 7467600"/>
              <a:gd name="connsiteY264" fmla="*/ 3293249 h 6858000"/>
              <a:gd name="connsiteX265" fmla="*/ 579522 w 7467600"/>
              <a:gd name="connsiteY265" fmla="*/ 3371759 h 6858000"/>
              <a:gd name="connsiteX266" fmla="*/ 600288 w 7467600"/>
              <a:gd name="connsiteY266" fmla="*/ 3365555 h 6858000"/>
              <a:gd name="connsiteX267" fmla="*/ 840692 w 7467600"/>
              <a:gd name="connsiteY267" fmla="*/ 3284921 h 6858000"/>
              <a:gd name="connsiteX268" fmla="*/ 979248 w 7467600"/>
              <a:gd name="connsiteY268" fmla="*/ 3221003 h 6858000"/>
              <a:gd name="connsiteX269" fmla="*/ 1053282 w 7467600"/>
              <a:gd name="connsiteY269" fmla="*/ 3185247 h 6858000"/>
              <a:gd name="connsiteX270" fmla="*/ 1320603 w 7467600"/>
              <a:gd name="connsiteY270" fmla="*/ 3081281 h 6858000"/>
              <a:gd name="connsiteX271" fmla="*/ 1238695 w 7467600"/>
              <a:gd name="connsiteY271" fmla="*/ 3076820 h 6858000"/>
              <a:gd name="connsiteX272" fmla="*/ 5425627 w 7467600"/>
              <a:gd name="connsiteY272" fmla="*/ 2954192 h 6858000"/>
              <a:gd name="connsiteX273" fmla="*/ 5470770 w 7467600"/>
              <a:gd name="connsiteY273" fmla="*/ 3005435 h 6858000"/>
              <a:gd name="connsiteX274" fmla="*/ 5519779 w 7467600"/>
              <a:gd name="connsiteY274" fmla="*/ 4359223 h 6858000"/>
              <a:gd name="connsiteX275" fmla="*/ 5520293 w 7467600"/>
              <a:gd name="connsiteY275" fmla="*/ 4360602 h 6858000"/>
              <a:gd name="connsiteX276" fmla="*/ 5767221 w 7467600"/>
              <a:gd name="connsiteY276" fmla="*/ 4665564 h 6858000"/>
              <a:gd name="connsiteX277" fmla="*/ 6937169 w 7467600"/>
              <a:gd name="connsiteY277" fmla="*/ 4815941 h 6858000"/>
              <a:gd name="connsiteX278" fmla="*/ 6953922 w 7467600"/>
              <a:gd name="connsiteY278" fmla="*/ 4890068 h 6858000"/>
              <a:gd name="connsiteX279" fmla="*/ 6071359 w 7467600"/>
              <a:gd name="connsiteY279" fmla="*/ 4770770 h 6858000"/>
              <a:gd name="connsiteX280" fmla="*/ 6038839 w 7467600"/>
              <a:gd name="connsiteY280" fmla="*/ 4764474 h 6858000"/>
              <a:gd name="connsiteX281" fmla="*/ 6038706 w 7467600"/>
              <a:gd name="connsiteY281" fmla="*/ 4763847 h 6858000"/>
              <a:gd name="connsiteX282" fmla="*/ 6037784 w 7467600"/>
              <a:gd name="connsiteY282" fmla="*/ 4764270 h 6858000"/>
              <a:gd name="connsiteX283" fmla="*/ 6038839 w 7467600"/>
              <a:gd name="connsiteY283" fmla="*/ 4764474 h 6858000"/>
              <a:gd name="connsiteX284" fmla="*/ 6040338 w 7467600"/>
              <a:gd name="connsiteY284" fmla="*/ 4771418 h 6858000"/>
              <a:gd name="connsiteX285" fmla="*/ 6024488 w 7467600"/>
              <a:gd name="connsiteY285" fmla="*/ 4809903 h 6858000"/>
              <a:gd name="connsiteX286" fmla="*/ 5599771 w 7467600"/>
              <a:gd name="connsiteY286" fmla="*/ 5509652 h 6858000"/>
              <a:gd name="connsiteX287" fmla="*/ 5548843 w 7467600"/>
              <a:gd name="connsiteY287" fmla="*/ 5563845 h 6858000"/>
              <a:gd name="connsiteX288" fmla="*/ 5940952 w 7467600"/>
              <a:gd name="connsiteY288" fmla="*/ 6250028 h 6858000"/>
              <a:gd name="connsiteX289" fmla="*/ 6043441 w 7467600"/>
              <a:gd name="connsiteY289" fmla="*/ 6665847 h 6858000"/>
              <a:gd name="connsiteX290" fmla="*/ 6093432 w 7467600"/>
              <a:gd name="connsiteY290" fmla="*/ 6858000 h 6858000"/>
              <a:gd name="connsiteX291" fmla="*/ 6034344 w 7467600"/>
              <a:gd name="connsiteY291" fmla="*/ 6858000 h 6858000"/>
              <a:gd name="connsiteX292" fmla="*/ 6026679 w 7467600"/>
              <a:gd name="connsiteY292" fmla="*/ 6836959 h 6858000"/>
              <a:gd name="connsiteX293" fmla="*/ 5800441 w 7467600"/>
              <a:gd name="connsiteY293" fmla="*/ 6335286 h 6858000"/>
              <a:gd name="connsiteX294" fmla="*/ 5526562 w 7467600"/>
              <a:gd name="connsiteY294" fmla="*/ 5705388 h 6858000"/>
              <a:gd name="connsiteX295" fmla="*/ 5519640 w 7467600"/>
              <a:gd name="connsiteY295" fmla="*/ 5683774 h 6858000"/>
              <a:gd name="connsiteX296" fmla="*/ 5844559 w 7467600"/>
              <a:gd name="connsiteY296" fmla="*/ 6553349 h 6858000"/>
              <a:gd name="connsiteX297" fmla="*/ 5975994 w 7467600"/>
              <a:gd name="connsiteY297" fmla="*/ 6858000 h 6858000"/>
              <a:gd name="connsiteX298" fmla="*/ 5898547 w 7467600"/>
              <a:gd name="connsiteY298" fmla="*/ 6858000 h 6858000"/>
              <a:gd name="connsiteX299" fmla="*/ 5682041 w 7467600"/>
              <a:gd name="connsiteY299" fmla="*/ 6355860 h 6858000"/>
              <a:gd name="connsiteX300" fmla="*/ 5461758 w 7467600"/>
              <a:gd name="connsiteY300" fmla="*/ 5820220 h 6858000"/>
              <a:gd name="connsiteX301" fmla="*/ 5237282 w 7467600"/>
              <a:gd name="connsiteY301" fmla="*/ 6579086 h 6858000"/>
              <a:gd name="connsiteX302" fmla="*/ 5115009 w 7467600"/>
              <a:gd name="connsiteY302" fmla="*/ 6858000 h 6858000"/>
              <a:gd name="connsiteX303" fmla="*/ 5028074 w 7467600"/>
              <a:gd name="connsiteY303" fmla="*/ 6858000 h 6858000"/>
              <a:gd name="connsiteX304" fmla="*/ 5079508 w 7467600"/>
              <a:gd name="connsiteY304" fmla="*/ 6749074 h 6858000"/>
              <a:gd name="connsiteX305" fmla="*/ 5371846 w 7467600"/>
              <a:gd name="connsiteY305" fmla="*/ 5924413 h 6858000"/>
              <a:gd name="connsiteX306" fmla="*/ 5270512 w 7467600"/>
              <a:gd name="connsiteY306" fmla="*/ 6138975 h 6858000"/>
              <a:gd name="connsiteX307" fmla="*/ 5062409 w 7467600"/>
              <a:gd name="connsiteY307" fmla="*/ 6653544 h 6858000"/>
              <a:gd name="connsiteX308" fmla="*/ 5036628 w 7467600"/>
              <a:gd name="connsiteY308" fmla="*/ 6754247 h 6858000"/>
              <a:gd name="connsiteX309" fmla="*/ 5009112 w 7467600"/>
              <a:gd name="connsiteY309" fmla="*/ 6858000 h 6858000"/>
              <a:gd name="connsiteX310" fmla="*/ 4976679 w 7467600"/>
              <a:gd name="connsiteY310" fmla="*/ 6858000 h 6858000"/>
              <a:gd name="connsiteX311" fmla="*/ 5006537 w 7467600"/>
              <a:gd name="connsiteY311" fmla="*/ 6747068 h 6858000"/>
              <a:gd name="connsiteX312" fmla="*/ 5032723 w 7467600"/>
              <a:gd name="connsiteY312" fmla="*/ 6644957 h 6858000"/>
              <a:gd name="connsiteX313" fmla="*/ 5242949 w 7467600"/>
              <a:gd name="connsiteY313" fmla="*/ 6125175 h 6858000"/>
              <a:gd name="connsiteX314" fmla="*/ 5286321 w 7467600"/>
              <a:gd name="connsiteY314" fmla="*/ 6033555 h 6858000"/>
              <a:gd name="connsiteX315" fmla="*/ 5008210 w 7467600"/>
              <a:gd name="connsiteY315" fmla="*/ 6649194 h 6858000"/>
              <a:gd name="connsiteX316" fmla="*/ 4986321 w 7467600"/>
              <a:gd name="connsiteY316" fmla="*/ 6765687 h 6858000"/>
              <a:gd name="connsiteX317" fmla="*/ 4973474 w 7467600"/>
              <a:gd name="connsiteY317" fmla="*/ 6858000 h 6858000"/>
              <a:gd name="connsiteX318" fmla="*/ 4907178 w 7467600"/>
              <a:gd name="connsiteY318" fmla="*/ 6858000 h 6858000"/>
              <a:gd name="connsiteX319" fmla="*/ 4910810 w 7467600"/>
              <a:gd name="connsiteY319" fmla="*/ 6829660 h 6858000"/>
              <a:gd name="connsiteX320" fmla="*/ 4987461 w 7467600"/>
              <a:gd name="connsiteY320" fmla="*/ 6432994 h 6858000"/>
              <a:gd name="connsiteX321" fmla="*/ 5179262 w 7467600"/>
              <a:gd name="connsiteY321" fmla="*/ 6035044 h 6858000"/>
              <a:gd name="connsiteX322" fmla="*/ 4689678 w 7467600"/>
              <a:gd name="connsiteY322" fmla="*/ 6440241 h 6858000"/>
              <a:gd name="connsiteX323" fmla="*/ 4477543 w 7467600"/>
              <a:gd name="connsiteY323" fmla="*/ 6674836 h 6858000"/>
              <a:gd name="connsiteX324" fmla="*/ 4329957 w 7467600"/>
              <a:gd name="connsiteY324" fmla="*/ 6858000 h 6858000"/>
              <a:gd name="connsiteX325" fmla="*/ 4218595 w 7467600"/>
              <a:gd name="connsiteY325" fmla="*/ 6858000 h 6858000"/>
              <a:gd name="connsiteX326" fmla="*/ 4368888 w 7467600"/>
              <a:gd name="connsiteY326" fmla="*/ 6668412 h 6858000"/>
              <a:gd name="connsiteX327" fmla="*/ 4563091 w 7467600"/>
              <a:gd name="connsiteY327" fmla="*/ 6442508 h 6858000"/>
              <a:gd name="connsiteX328" fmla="*/ 5387324 w 7467600"/>
              <a:gd name="connsiteY328" fmla="*/ 5705830 h 6858000"/>
              <a:gd name="connsiteX329" fmla="*/ 5073620 w 7467600"/>
              <a:gd name="connsiteY329" fmla="*/ 5955437 h 6858000"/>
              <a:gd name="connsiteX330" fmla="*/ 4689789 w 7467600"/>
              <a:gd name="connsiteY330" fmla="*/ 6268382 h 6858000"/>
              <a:gd name="connsiteX331" fmla="*/ 4418722 w 7467600"/>
              <a:gd name="connsiteY331" fmla="*/ 6570886 h 6858000"/>
              <a:gd name="connsiteX332" fmla="*/ 4214944 w 7467600"/>
              <a:gd name="connsiteY332" fmla="*/ 6858000 h 6858000"/>
              <a:gd name="connsiteX333" fmla="*/ 4177898 w 7467600"/>
              <a:gd name="connsiteY333" fmla="*/ 6858000 h 6858000"/>
              <a:gd name="connsiteX334" fmla="*/ 4391597 w 7467600"/>
              <a:gd name="connsiteY334" fmla="*/ 6556370 h 6858000"/>
              <a:gd name="connsiteX335" fmla="*/ 4668889 w 7467600"/>
              <a:gd name="connsiteY335" fmla="*/ 6246399 h 6858000"/>
              <a:gd name="connsiteX336" fmla="*/ 5055427 w 7467600"/>
              <a:gd name="connsiteY336" fmla="*/ 5931476 h 6858000"/>
              <a:gd name="connsiteX337" fmla="*/ 5371814 w 7467600"/>
              <a:gd name="connsiteY337" fmla="*/ 5678975 h 6858000"/>
              <a:gd name="connsiteX338" fmla="*/ 4987918 w 7467600"/>
              <a:gd name="connsiteY338" fmla="*/ 5838701 h 6858000"/>
              <a:gd name="connsiteX339" fmla="*/ 4317146 w 7467600"/>
              <a:gd name="connsiteY339" fmla="*/ 6587716 h 6858000"/>
              <a:gd name="connsiteX340" fmla="*/ 4171627 w 7467600"/>
              <a:gd name="connsiteY340" fmla="*/ 6858000 h 6858000"/>
              <a:gd name="connsiteX341" fmla="*/ 4081585 w 7467600"/>
              <a:gd name="connsiteY341" fmla="*/ 6858000 h 6858000"/>
              <a:gd name="connsiteX342" fmla="*/ 4238603 w 7467600"/>
              <a:gd name="connsiteY342" fmla="*/ 6559341 h 6858000"/>
              <a:gd name="connsiteX343" fmla="*/ 4778333 w 7467600"/>
              <a:gd name="connsiteY343" fmla="*/ 5873626 h 6858000"/>
              <a:gd name="connsiteX344" fmla="*/ 5414185 w 7467600"/>
              <a:gd name="connsiteY344" fmla="*/ 5573882 h 6858000"/>
              <a:gd name="connsiteX345" fmla="*/ 5959648 w 7467600"/>
              <a:gd name="connsiteY345" fmla="*/ 4760797 h 6858000"/>
              <a:gd name="connsiteX346" fmla="*/ 5355019 w 7467600"/>
              <a:gd name="connsiteY346" fmla="*/ 4734672 h 6858000"/>
              <a:gd name="connsiteX347" fmla="*/ 5083565 w 7467600"/>
              <a:gd name="connsiteY347" fmla="*/ 5179121 h 6858000"/>
              <a:gd name="connsiteX348" fmla="*/ 4713577 w 7467600"/>
              <a:gd name="connsiteY348" fmla="*/ 5616803 h 6858000"/>
              <a:gd name="connsiteX349" fmla="*/ 3989559 w 7467600"/>
              <a:gd name="connsiteY349" fmla="*/ 6145945 h 6858000"/>
              <a:gd name="connsiteX350" fmla="*/ 3939824 w 7467600"/>
              <a:gd name="connsiteY350" fmla="*/ 6066900 h 6858000"/>
              <a:gd name="connsiteX351" fmla="*/ 4584537 w 7467600"/>
              <a:gd name="connsiteY351" fmla="*/ 5324826 h 6858000"/>
              <a:gd name="connsiteX352" fmla="*/ 5037105 w 7467600"/>
              <a:gd name="connsiteY352" fmla="*/ 5088765 h 6858000"/>
              <a:gd name="connsiteX353" fmla="*/ 5039930 w 7467600"/>
              <a:gd name="connsiteY353" fmla="*/ 5089585 h 6858000"/>
              <a:gd name="connsiteX354" fmla="*/ 5263764 w 7467600"/>
              <a:gd name="connsiteY354" fmla="*/ 4735525 h 6858000"/>
              <a:gd name="connsiteX355" fmla="*/ 4086300 w 7467600"/>
              <a:gd name="connsiteY355" fmla="*/ 4884599 h 6858000"/>
              <a:gd name="connsiteX356" fmla="*/ 4085485 w 7467600"/>
              <a:gd name="connsiteY356" fmla="*/ 4899070 h 6858000"/>
              <a:gd name="connsiteX357" fmla="*/ 3871915 w 7467600"/>
              <a:gd name="connsiteY357" fmla="*/ 5253645 h 6858000"/>
              <a:gd name="connsiteX358" fmla="*/ 3799374 w 7467600"/>
              <a:gd name="connsiteY358" fmla="*/ 5466127 h 6858000"/>
              <a:gd name="connsiteX359" fmla="*/ 3498850 w 7467600"/>
              <a:gd name="connsiteY359" fmla="*/ 6661888 h 6858000"/>
              <a:gd name="connsiteX360" fmla="*/ 3399216 w 7467600"/>
              <a:gd name="connsiteY360" fmla="*/ 6858000 h 6858000"/>
              <a:gd name="connsiteX361" fmla="*/ 3303688 w 7467600"/>
              <a:gd name="connsiteY361" fmla="*/ 6858000 h 6858000"/>
              <a:gd name="connsiteX362" fmla="*/ 3391774 w 7467600"/>
              <a:gd name="connsiteY362" fmla="*/ 6697181 h 6858000"/>
              <a:gd name="connsiteX363" fmla="*/ 3735540 w 7467600"/>
              <a:gd name="connsiteY363" fmla="*/ 5546923 h 6858000"/>
              <a:gd name="connsiteX364" fmla="*/ 3729438 w 7467600"/>
              <a:gd name="connsiteY364" fmla="*/ 5569058 h 6858000"/>
              <a:gd name="connsiteX365" fmla="*/ 3707782 w 7467600"/>
              <a:gd name="connsiteY365" fmla="*/ 5644908 h 6858000"/>
              <a:gd name="connsiteX366" fmla="*/ 3583827 w 7467600"/>
              <a:gd name="connsiteY366" fmla="*/ 6039215 h 6858000"/>
              <a:gd name="connsiteX367" fmla="*/ 3547861 w 7467600"/>
              <a:gd name="connsiteY367" fmla="*/ 6129609 h 6858000"/>
              <a:gd name="connsiteX368" fmla="*/ 3490905 w 7467600"/>
              <a:gd name="connsiteY368" fmla="*/ 6277660 h 6858000"/>
              <a:gd name="connsiteX369" fmla="*/ 3455859 w 7467600"/>
              <a:gd name="connsiteY369" fmla="*/ 6391301 h 6858000"/>
              <a:gd name="connsiteX370" fmla="*/ 3429112 w 7467600"/>
              <a:gd name="connsiteY370" fmla="*/ 6479469 h 6858000"/>
              <a:gd name="connsiteX371" fmla="*/ 3304862 w 7467600"/>
              <a:gd name="connsiteY371" fmla="*/ 6796476 h 6858000"/>
              <a:gd name="connsiteX372" fmla="*/ 3276071 w 7467600"/>
              <a:gd name="connsiteY372" fmla="*/ 6858000 h 6858000"/>
              <a:gd name="connsiteX373" fmla="*/ 3240805 w 7467600"/>
              <a:gd name="connsiteY373" fmla="*/ 6858000 h 6858000"/>
              <a:gd name="connsiteX374" fmla="*/ 3275917 w 7467600"/>
              <a:gd name="connsiteY374" fmla="*/ 6783192 h 6858000"/>
              <a:gd name="connsiteX375" fmla="*/ 3399358 w 7467600"/>
              <a:gd name="connsiteY375" fmla="*/ 6469011 h 6858000"/>
              <a:gd name="connsiteX376" fmla="*/ 3425650 w 7467600"/>
              <a:gd name="connsiteY376" fmla="*/ 6381333 h 6858000"/>
              <a:gd name="connsiteX377" fmla="*/ 3460661 w 7467600"/>
              <a:gd name="connsiteY377" fmla="*/ 6266763 h 6858000"/>
              <a:gd name="connsiteX378" fmla="*/ 3518021 w 7467600"/>
              <a:gd name="connsiteY378" fmla="*/ 6117298 h 6858000"/>
              <a:gd name="connsiteX379" fmla="*/ 3554035 w 7467600"/>
              <a:gd name="connsiteY379" fmla="*/ 6027832 h 6858000"/>
              <a:gd name="connsiteX380" fmla="*/ 3677174 w 7467600"/>
              <a:gd name="connsiteY380" fmla="*/ 5636351 h 6858000"/>
              <a:gd name="connsiteX381" fmla="*/ 3698819 w 7467600"/>
              <a:gd name="connsiteY381" fmla="*/ 5560503 h 6858000"/>
              <a:gd name="connsiteX382" fmla="*/ 3702094 w 7467600"/>
              <a:gd name="connsiteY382" fmla="*/ 5549194 h 6858000"/>
              <a:gd name="connsiteX383" fmla="*/ 3398355 w 7467600"/>
              <a:gd name="connsiteY383" fmla="*/ 6094603 h 6858000"/>
              <a:gd name="connsiteX384" fmla="*/ 3193941 w 7467600"/>
              <a:gd name="connsiteY384" fmla="*/ 6798775 h 6858000"/>
              <a:gd name="connsiteX385" fmla="*/ 3184140 w 7467600"/>
              <a:gd name="connsiteY385" fmla="*/ 6858000 h 6858000"/>
              <a:gd name="connsiteX386" fmla="*/ 3099978 w 7467600"/>
              <a:gd name="connsiteY386" fmla="*/ 6858000 h 6858000"/>
              <a:gd name="connsiteX387" fmla="*/ 3101556 w 7467600"/>
              <a:gd name="connsiteY387" fmla="*/ 6843337 h 6858000"/>
              <a:gd name="connsiteX388" fmla="*/ 3370162 w 7467600"/>
              <a:gd name="connsiteY388" fmla="*/ 5785550 h 6858000"/>
              <a:gd name="connsiteX389" fmla="*/ 3746477 w 7467600"/>
              <a:gd name="connsiteY389" fmla="*/ 5377889 h 6858000"/>
              <a:gd name="connsiteX390" fmla="*/ 3863399 w 7467600"/>
              <a:gd name="connsiteY390" fmla="*/ 5087257 h 6858000"/>
              <a:gd name="connsiteX391" fmla="*/ 3968712 w 7467600"/>
              <a:gd name="connsiteY391" fmla="*/ 4913989 h 6858000"/>
              <a:gd name="connsiteX392" fmla="*/ 2792390 w 7467600"/>
              <a:gd name="connsiteY392" fmla="*/ 5382974 h 6858000"/>
              <a:gd name="connsiteX393" fmla="*/ 2714982 w 7467600"/>
              <a:gd name="connsiteY393" fmla="*/ 5427051 h 6858000"/>
              <a:gd name="connsiteX394" fmla="*/ 2813361 w 7467600"/>
              <a:gd name="connsiteY394" fmla="*/ 6023912 h 6858000"/>
              <a:gd name="connsiteX395" fmla="*/ 2688430 w 7467600"/>
              <a:gd name="connsiteY395" fmla="*/ 6801564 h 6858000"/>
              <a:gd name="connsiteX396" fmla="*/ 2629626 w 7467600"/>
              <a:gd name="connsiteY396" fmla="*/ 6763394 h 6858000"/>
              <a:gd name="connsiteX397" fmla="*/ 2565328 w 7467600"/>
              <a:gd name="connsiteY397" fmla="*/ 5516399 h 6858000"/>
              <a:gd name="connsiteX398" fmla="*/ 1922999 w 7467600"/>
              <a:gd name="connsiteY398" fmla="*/ 5980343 h 6858000"/>
              <a:gd name="connsiteX399" fmla="*/ 1950261 w 7467600"/>
              <a:gd name="connsiteY399" fmla="*/ 6405858 h 6858000"/>
              <a:gd name="connsiteX400" fmla="*/ 2365554 w 7467600"/>
              <a:gd name="connsiteY400" fmla="*/ 6759107 h 6858000"/>
              <a:gd name="connsiteX401" fmla="*/ 2424142 w 7467600"/>
              <a:gd name="connsiteY401" fmla="*/ 6858000 h 6858000"/>
              <a:gd name="connsiteX402" fmla="*/ 2395994 w 7467600"/>
              <a:gd name="connsiteY402" fmla="*/ 6858000 h 6858000"/>
              <a:gd name="connsiteX403" fmla="*/ 2392863 w 7467600"/>
              <a:gd name="connsiteY403" fmla="*/ 6852964 h 6858000"/>
              <a:gd name="connsiteX404" fmla="*/ 2017589 w 7467600"/>
              <a:gd name="connsiteY404" fmla="*/ 6493982 h 6858000"/>
              <a:gd name="connsiteX405" fmla="*/ 2147336 w 7467600"/>
              <a:gd name="connsiteY405" fmla="*/ 6594052 h 6858000"/>
              <a:gd name="connsiteX406" fmla="*/ 2207047 w 7467600"/>
              <a:gd name="connsiteY406" fmla="*/ 6654540 h 6858000"/>
              <a:gd name="connsiteX407" fmla="*/ 2299106 w 7467600"/>
              <a:gd name="connsiteY407" fmla="*/ 6778931 h 6858000"/>
              <a:gd name="connsiteX408" fmla="*/ 2314430 w 7467600"/>
              <a:gd name="connsiteY408" fmla="*/ 6801144 h 6858000"/>
              <a:gd name="connsiteX409" fmla="*/ 2352406 w 7467600"/>
              <a:gd name="connsiteY409" fmla="*/ 6858000 h 6858000"/>
              <a:gd name="connsiteX410" fmla="*/ 2314492 w 7467600"/>
              <a:gd name="connsiteY410" fmla="*/ 6858000 h 6858000"/>
              <a:gd name="connsiteX411" fmla="*/ 2288095 w 7467600"/>
              <a:gd name="connsiteY411" fmla="*/ 6818030 h 6858000"/>
              <a:gd name="connsiteX412" fmla="*/ 2272768 w 7467600"/>
              <a:gd name="connsiteY412" fmla="*/ 6795822 h 6858000"/>
              <a:gd name="connsiteX413" fmla="*/ 2182715 w 7467600"/>
              <a:gd name="connsiteY413" fmla="*/ 6675071 h 6858000"/>
              <a:gd name="connsiteX414" fmla="*/ 2032061 w 7467600"/>
              <a:gd name="connsiteY414" fmla="*/ 6541380 h 6858000"/>
              <a:gd name="connsiteX415" fmla="*/ 2257220 w 7467600"/>
              <a:gd name="connsiteY415" fmla="*/ 6826257 h 6858000"/>
              <a:gd name="connsiteX416" fmla="*/ 2281324 w 7467600"/>
              <a:gd name="connsiteY416" fmla="*/ 6858000 h 6858000"/>
              <a:gd name="connsiteX417" fmla="*/ 2242860 w 7467600"/>
              <a:gd name="connsiteY417" fmla="*/ 6858000 h 6858000"/>
              <a:gd name="connsiteX418" fmla="*/ 2232818 w 7467600"/>
              <a:gd name="connsiteY418" fmla="*/ 6844926 h 6858000"/>
              <a:gd name="connsiteX419" fmla="*/ 1990172 w 7467600"/>
              <a:gd name="connsiteY419" fmla="*/ 6542121 h 6858000"/>
              <a:gd name="connsiteX420" fmla="*/ 2124090 w 7467600"/>
              <a:gd name="connsiteY420" fmla="*/ 6761017 h 6858000"/>
              <a:gd name="connsiteX421" fmla="*/ 2200380 w 7467600"/>
              <a:gd name="connsiteY421" fmla="*/ 6858000 h 6858000"/>
              <a:gd name="connsiteX422" fmla="*/ 2147507 w 7467600"/>
              <a:gd name="connsiteY422" fmla="*/ 6858000 h 6858000"/>
              <a:gd name="connsiteX423" fmla="*/ 2070668 w 7467600"/>
              <a:gd name="connsiteY423" fmla="*/ 6761520 h 6858000"/>
              <a:gd name="connsiteX424" fmla="*/ 1975142 w 7467600"/>
              <a:gd name="connsiteY424" fmla="*/ 6585570 h 6858000"/>
              <a:gd name="connsiteX425" fmla="*/ 2050035 w 7467600"/>
              <a:gd name="connsiteY425" fmla="*/ 6813345 h 6858000"/>
              <a:gd name="connsiteX426" fmla="*/ 2063025 w 7467600"/>
              <a:gd name="connsiteY426" fmla="*/ 6858000 h 6858000"/>
              <a:gd name="connsiteX427" fmla="*/ 2021675 w 7467600"/>
              <a:gd name="connsiteY427" fmla="*/ 6858000 h 6858000"/>
              <a:gd name="connsiteX428" fmla="*/ 2019308 w 7467600"/>
              <a:gd name="connsiteY428" fmla="*/ 6847118 h 6858000"/>
              <a:gd name="connsiteX429" fmla="*/ 1938835 w 7467600"/>
              <a:gd name="connsiteY429" fmla="*/ 6551160 h 6858000"/>
              <a:gd name="connsiteX430" fmla="*/ 1953230 w 7467600"/>
              <a:gd name="connsiteY430" fmla="*/ 6759699 h 6858000"/>
              <a:gd name="connsiteX431" fmla="*/ 1956763 w 7467600"/>
              <a:gd name="connsiteY431" fmla="*/ 6778191 h 6858000"/>
              <a:gd name="connsiteX432" fmla="*/ 1967925 w 7467600"/>
              <a:gd name="connsiteY432" fmla="*/ 6858000 h 6858000"/>
              <a:gd name="connsiteX433" fmla="*/ 1936622 w 7467600"/>
              <a:gd name="connsiteY433" fmla="*/ 6858000 h 6858000"/>
              <a:gd name="connsiteX434" fmla="*/ 1926261 w 7467600"/>
              <a:gd name="connsiteY434" fmla="*/ 6784064 h 6858000"/>
              <a:gd name="connsiteX435" fmla="*/ 1922724 w 7467600"/>
              <a:gd name="connsiteY435" fmla="*/ 6765577 h 6858000"/>
              <a:gd name="connsiteX436" fmla="*/ 1904650 w 7467600"/>
              <a:gd name="connsiteY436" fmla="*/ 6639616 h 6858000"/>
              <a:gd name="connsiteX437" fmla="*/ 1885273 w 7467600"/>
              <a:gd name="connsiteY437" fmla="*/ 6858000 h 6858000"/>
              <a:gd name="connsiteX438" fmla="*/ 1854363 w 7467600"/>
              <a:gd name="connsiteY438" fmla="*/ 6858000 h 6858000"/>
              <a:gd name="connsiteX439" fmla="*/ 1880391 w 7467600"/>
              <a:gd name="connsiteY439" fmla="*/ 6603796 h 6858000"/>
              <a:gd name="connsiteX440" fmla="*/ 1818273 w 7467600"/>
              <a:gd name="connsiteY440" fmla="*/ 6715729 h 6858000"/>
              <a:gd name="connsiteX441" fmla="*/ 1794691 w 7467600"/>
              <a:gd name="connsiteY441" fmla="*/ 6843239 h 6858000"/>
              <a:gd name="connsiteX442" fmla="*/ 1794914 w 7467600"/>
              <a:gd name="connsiteY442" fmla="*/ 6858000 h 6858000"/>
              <a:gd name="connsiteX443" fmla="*/ 1746128 w 7467600"/>
              <a:gd name="connsiteY443" fmla="*/ 6858000 h 6858000"/>
              <a:gd name="connsiteX444" fmla="*/ 1753934 w 7467600"/>
              <a:gd name="connsiteY444" fmla="*/ 6724796 h 6858000"/>
              <a:gd name="connsiteX445" fmla="*/ 1792053 w 7467600"/>
              <a:gd name="connsiteY445" fmla="*/ 6572396 h 6858000"/>
              <a:gd name="connsiteX446" fmla="*/ 1862248 w 7467600"/>
              <a:gd name="connsiteY446" fmla="*/ 6266397 h 6858000"/>
              <a:gd name="connsiteX447" fmla="*/ 1862250 w 7467600"/>
              <a:gd name="connsiteY447" fmla="*/ 6033531 h 6858000"/>
              <a:gd name="connsiteX448" fmla="*/ 1211999 w 7467600"/>
              <a:gd name="connsiteY448" fmla="*/ 6683610 h 6858000"/>
              <a:gd name="connsiteX449" fmla="*/ 1213266 w 7467600"/>
              <a:gd name="connsiteY449" fmla="*/ 6691947 h 6858000"/>
              <a:gd name="connsiteX450" fmla="*/ 1203370 w 7467600"/>
              <a:gd name="connsiteY450" fmla="*/ 6850676 h 6858000"/>
              <a:gd name="connsiteX451" fmla="*/ 1203671 w 7467600"/>
              <a:gd name="connsiteY451" fmla="*/ 6858000 h 6858000"/>
              <a:gd name="connsiteX452" fmla="*/ 1143180 w 7467600"/>
              <a:gd name="connsiteY452" fmla="*/ 6858000 h 6858000"/>
              <a:gd name="connsiteX453" fmla="*/ 1142176 w 7467600"/>
              <a:gd name="connsiteY453" fmla="*/ 6766045 h 6858000"/>
              <a:gd name="connsiteX454" fmla="*/ 1067484 w 7467600"/>
              <a:gd name="connsiteY454" fmla="*/ 6858000 h 6858000"/>
              <a:gd name="connsiteX455" fmla="*/ 953928 w 7467600"/>
              <a:gd name="connsiteY455" fmla="*/ 6858000 h 6858000"/>
              <a:gd name="connsiteX456" fmla="*/ 959715 w 7467600"/>
              <a:gd name="connsiteY456" fmla="*/ 6850185 h 6858000"/>
              <a:gd name="connsiteX457" fmla="*/ 1483788 w 7467600"/>
              <a:gd name="connsiteY457" fmla="*/ 6259174 h 6858000"/>
              <a:gd name="connsiteX458" fmla="*/ 1100671 w 7467600"/>
              <a:gd name="connsiteY458" fmla="*/ 6252137 h 6858000"/>
              <a:gd name="connsiteX459" fmla="*/ 1090144 w 7467600"/>
              <a:gd name="connsiteY459" fmla="*/ 6256748 h 6858000"/>
              <a:gd name="connsiteX460" fmla="*/ 1095872 w 7467600"/>
              <a:gd name="connsiteY460" fmla="*/ 6271892 h 6858000"/>
              <a:gd name="connsiteX461" fmla="*/ 262785 w 7467600"/>
              <a:gd name="connsiteY461" fmla="*/ 6845450 h 6858000"/>
              <a:gd name="connsiteX462" fmla="*/ 209968 w 7467600"/>
              <a:gd name="connsiteY462" fmla="*/ 6770713 h 6858000"/>
              <a:gd name="connsiteX463" fmla="*/ 873460 w 7467600"/>
              <a:gd name="connsiteY463" fmla="*/ 6253768 h 6858000"/>
              <a:gd name="connsiteX464" fmla="*/ 192686 w 7467600"/>
              <a:gd name="connsiteY464" fmla="*/ 5849257 h 6858000"/>
              <a:gd name="connsiteX465" fmla="*/ 4696 w 7467600"/>
              <a:gd name="connsiteY465" fmla="*/ 5697668 h 6858000"/>
              <a:gd name="connsiteX466" fmla="*/ 0 w 7467600"/>
              <a:gd name="connsiteY466" fmla="*/ 5689984 h 6858000"/>
              <a:gd name="connsiteX467" fmla="*/ 0 w 7467600"/>
              <a:gd name="connsiteY467" fmla="*/ 5513472 h 6858000"/>
              <a:gd name="connsiteX468" fmla="*/ 174101 w 7467600"/>
              <a:gd name="connsiteY468" fmla="*/ 5620277 h 6858000"/>
              <a:gd name="connsiteX469" fmla="*/ 891800 w 7467600"/>
              <a:gd name="connsiteY469" fmla="*/ 6036935 h 6858000"/>
              <a:gd name="connsiteX470" fmla="*/ 1072219 w 7467600"/>
              <a:gd name="connsiteY470" fmla="*/ 6169443 h 6858000"/>
              <a:gd name="connsiteX471" fmla="*/ 1074117 w 7467600"/>
              <a:gd name="connsiteY471" fmla="*/ 6170301 h 6858000"/>
              <a:gd name="connsiteX472" fmla="*/ 1083114 w 7467600"/>
              <a:gd name="connsiteY472" fmla="*/ 6174131 h 6858000"/>
              <a:gd name="connsiteX473" fmla="*/ 1543010 w 7467600"/>
              <a:gd name="connsiteY473" fmla="*/ 6191140 h 6858000"/>
              <a:gd name="connsiteX474" fmla="*/ 1551080 w 7467600"/>
              <a:gd name="connsiteY474" fmla="*/ 6195006 h 6858000"/>
              <a:gd name="connsiteX475" fmla="*/ 2345443 w 7467600"/>
              <a:gd name="connsiteY475" fmla="*/ 5549882 h 6858000"/>
              <a:gd name="connsiteX476" fmla="*/ 1721499 w 7467600"/>
              <a:gd name="connsiteY476" fmla="*/ 5599969 h 6858000"/>
              <a:gd name="connsiteX477" fmla="*/ 767716 w 7467600"/>
              <a:gd name="connsiteY477" fmla="*/ 5472768 h 6858000"/>
              <a:gd name="connsiteX478" fmla="*/ 722147 w 7467600"/>
              <a:gd name="connsiteY478" fmla="*/ 5393091 h 6858000"/>
              <a:gd name="connsiteX479" fmla="*/ 1485552 w 7467600"/>
              <a:gd name="connsiteY479" fmla="*/ 5313202 h 6858000"/>
              <a:gd name="connsiteX480" fmla="*/ 2143004 w 7467600"/>
              <a:gd name="connsiteY480" fmla="*/ 5402420 h 6858000"/>
              <a:gd name="connsiteX481" fmla="*/ 1933391 w 7467600"/>
              <a:gd name="connsiteY481" fmla="*/ 5156971 h 6858000"/>
              <a:gd name="connsiteX482" fmla="*/ 1827118 w 7467600"/>
              <a:gd name="connsiteY482" fmla="*/ 4968410 h 6858000"/>
              <a:gd name="connsiteX483" fmla="*/ 1837349 w 7467600"/>
              <a:gd name="connsiteY483" fmla="*/ 4956357 h 6858000"/>
              <a:gd name="connsiteX484" fmla="*/ 2162835 w 7467600"/>
              <a:gd name="connsiteY484" fmla="*/ 5187853 h 6858000"/>
              <a:gd name="connsiteX485" fmla="*/ 2257167 w 7467600"/>
              <a:gd name="connsiteY485" fmla="*/ 5462123 h 6858000"/>
              <a:gd name="connsiteX486" fmla="*/ 2261598 w 7467600"/>
              <a:gd name="connsiteY486" fmla="*/ 5467998 h 6858000"/>
              <a:gd name="connsiteX487" fmla="*/ 2437177 w 7467600"/>
              <a:gd name="connsiteY487" fmla="*/ 5479608 h 6858000"/>
              <a:gd name="connsiteX488" fmla="*/ 2445247 w 7467600"/>
              <a:gd name="connsiteY488" fmla="*/ 5483476 h 6858000"/>
              <a:gd name="connsiteX489" fmla="*/ 2743626 w 7467600"/>
              <a:gd name="connsiteY489" fmla="*/ 5304819 h 6858000"/>
              <a:gd name="connsiteX490" fmla="*/ 3048102 w 7467600"/>
              <a:gd name="connsiteY490" fmla="*/ 5150595 h 6858000"/>
              <a:gd name="connsiteX491" fmla="*/ 1799414 w 7467600"/>
              <a:gd name="connsiteY491" fmla="*/ 4694732 h 6858000"/>
              <a:gd name="connsiteX492" fmla="*/ 1771735 w 7467600"/>
              <a:gd name="connsiteY492" fmla="*/ 4619929 h 6858000"/>
              <a:gd name="connsiteX493" fmla="*/ 3104273 w 7467600"/>
              <a:gd name="connsiteY493" fmla="*/ 5076159 h 6858000"/>
              <a:gd name="connsiteX494" fmla="*/ 3113245 w 7467600"/>
              <a:gd name="connsiteY494" fmla="*/ 5090705 h 6858000"/>
              <a:gd name="connsiteX495" fmla="*/ 3126294 w 7467600"/>
              <a:gd name="connsiteY495" fmla="*/ 5114400 h 6858000"/>
              <a:gd name="connsiteX496" fmla="*/ 3937433 w 7467600"/>
              <a:gd name="connsiteY496" fmla="*/ 4830473 h 6858000"/>
              <a:gd name="connsiteX497" fmla="*/ 3590475 w 7467600"/>
              <a:gd name="connsiteY497" fmla="*/ 4597974 h 6858000"/>
              <a:gd name="connsiteX498" fmla="*/ 3100264 w 7467600"/>
              <a:gd name="connsiteY498" fmla="*/ 4579845 h 6858000"/>
              <a:gd name="connsiteX499" fmla="*/ 2183576 w 7467600"/>
              <a:gd name="connsiteY499" fmla="*/ 4227150 h 6858000"/>
              <a:gd name="connsiteX500" fmla="*/ 2151029 w 7467600"/>
              <a:gd name="connsiteY500" fmla="*/ 4146947 h 6858000"/>
              <a:gd name="connsiteX501" fmla="*/ 3563434 w 7467600"/>
              <a:gd name="connsiteY501" fmla="*/ 4469115 h 6858000"/>
              <a:gd name="connsiteX502" fmla="*/ 3177952 w 7467600"/>
              <a:gd name="connsiteY502" fmla="*/ 3657386 h 6858000"/>
              <a:gd name="connsiteX503" fmla="*/ 3189263 w 7467600"/>
              <a:gd name="connsiteY503" fmla="*/ 3625726 h 6858000"/>
              <a:gd name="connsiteX504" fmla="*/ 3560912 w 7467600"/>
              <a:gd name="connsiteY504" fmla="*/ 4079863 h 6858000"/>
              <a:gd name="connsiteX505" fmla="*/ 3626636 w 7467600"/>
              <a:gd name="connsiteY505" fmla="*/ 4512230 h 6858000"/>
              <a:gd name="connsiteX506" fmla="*/ 3653088 w 7467600"/>
              <a:gd name="connsiteY506" fmla="*/ 4521417 h 6858000"/>
              <a:gd name="connsiteX507" fmla="*/ 3988128 w 7467600"/>
              <a:gd name="connsiteY507" fmla="*/ 4817267 h 6858000"/>
              <a:gd name="connsiteX508" fmla="*/ 4830582 w 7467600"/>
              <a:gd name="connsiteY508" fmla="*/ 4676000 h 6858000"/>
              <a:gd name="connsiteX509" fmla="*/ 4830100 w 7467600"/>
              <a:gd name="connsiteY509" fmla="*/ 4675554 h 6858000"/>
              <a:gd name="connsiteX510" fmla="*/ 4036318 w 7467600"/>
              <a:gd name="connsiteY510" fmla="*/ 4147013 h 6858000"/>
              <a:gd name="connsiteX511" fmla="*/ 3432098 w 7467600"/>
              <a:gd name="connsiteY511" fmla="*/ 3537312 h 6858000"/>
              <a:gd name="connsiteX512" fmla="*/ 3446761 w 7467600"/>
              <a:gd name="connsiteY512" fmla="*/ 3461278 h 6858000"/>
              <a:gd name="connsiteX513" fmla="*/ 4419733 w 7467600"/>
              <a:gd name="connsiteY513" fmla="*/ 3963555 h 6858000"/>
              <a:gd name="connsiteX514" fmla="*/ 4781371 w 7467600"/>
              <a:gd name="connsiteY514" fmla="*/ 4458604 h 6858000"/>
              <a:gd name="connsiteX515" fmla="*/ 4780440 w 7467600"/>
              <a:gd name="connsiteY515" fmla="*/ 4470290 h 6858000"/>
              <a:gd name="connsiteX516" fmla="*/ 4898954 w 7467600"/>
              <a:gd name="connsiteY516" fmla="*/ 4662092 h 6858000"/>
              <a:gd name="connsiteX517" fmla="*/ 4900699 w 7467600"/>
              <a:gd name="connsiteY517" fmla="*/ 4670867 h 6858000"/>
              <a:gd name="connsiteX518" fmla="*/ 5714511 w 7467600"/>
              <a:gd name="connsiteY518" fmla="*/ 4663483 h 6858000"/>
              <a:gd name="connsiteX519" fmla="*/ 5464793 w 7467600"/>
              <a:gd name="connsiteY519" fmla="*/ 4393556 h 6858000"/>
              <a:gd name="connsiteX520" fmla="*/ 5461897 w 7467600"/>
              <a:gd name="connsiteY520" fmla="*/ 4390879 h 6858000"/>
              <a:gd name="connsiteX521" fmla="*/ 4294126 w 7467600"/>
              <a:gd name="connsiteY521" fmla="*/ 3303048 h 6858000"/>
              <a:gd name="connsiteX522" fmla="*/ 4305321 w 7467600"/>
              <a:gd name="connsiteY522" fmla="*/ 3256953 h 6858000"/>
              <a:gd name="connsiteX523" fmla="*/ 4949299 w 7467600"/>
              <a:gd name="connsiteY523" fmla="*/ 3766336 h 6858000"/>
              <a:gd name="connsiteX524" fmla="*/ 5291452 w 7467600"/>
              <a:gd name="connsiteY524" fmla="*/ 4076801 h 6858000"/>
              <a:gd name="connsiteX525" fmla="*/ 5434998 w 7467600"/>
              <a:gd name="connsiteY525" fmla="*/ 4254100 h 6858000"/>
              <a:gd name="connsiteX526" fmla="*/ 5351015 w 7467600"/>
              <a:gd name="connsiteY526" fmla="*/ 3760989 h 6858000"/>
              <a:gd name="connsiteX527" fmla="*/ 5413780 w 7467600"/>
              <a:gd name="connsiteY527" fmla="*/ 2966265 h 6858000"/>
              <a:gd name="connsiteX528" fmla="*/ 5425627 w 7467600"/>
              <a:gd name="connsiteY528" fmla="*/ 2954192 h 6858000"/>
              <a:gd name="connsiteX529" fmla="*/ 6604735 w 7467600"/>
              <a:gd name="connsiteY529" fmla="*/ 2041381 h 6858000"/>
              <a:gd name="connsiteX530" fmla="*/ 7204487 w 7467600"/>
              <a:gd name="connsiteY530" fmla="*/ 2742112 h 6858000"/>
              <a:gd name="connsiteX531" fmla="*/ 7131592 w 7467600"/>
              <a:gd name="connsiteY531" fmla="*/ 2672096 h 6858000"/>
              <a:gd name="connsiteX532" fmla="*/ 6996344 w 7467600"/>
              <a:gd name="connsiteY532" fmla="*/ 2518310 h 6858000"/>
              <a:gd name="connsiteX533" fmla="*/ 6735495 w 7467600"/>
              <a:gd name="connsiteY533" fmla="*/ 2196890 h 6858000"/>
              <a:gd name="connsiteX534" fmla="*/ 6721901 w 7467600"/>
              <a:gd name="connsiteY534" fmla="*/ 2179274 h 6858000"/>
              <a:gd name="connsiteX535" fmla="*/ 6604735 w 7467600"/>
              <a:gd name="connsiteY535" fmla="*/ 2041381 h 6858000"/>
              <a:gd name="connsiteX536" fmla="*/ 6591670 w 7467600"/>
              <a:gd name="connsiteY536" fmla="*/ 1988277 h 6858000"/>
              <a:gd name="connsiteX537" fmla="*/ 6747349 w 7467600"/>
              <a:gd name="connsiteY537" fmla="*/ 2160069 h 6858000"/>
              <a:gd name="connsiteX538" fmla="*/ 6760943 w 7467600"/>
              <a:gd name="connsiteY538" fmla="*/ 2177686 h 6858000"/>
              <a:gd name="connsiteX539" fmla="*/ 7021065 w 7467600"/>
              <a:gd name="connsiteY539" fmla="*/ 2498102 h 6858000"/>
              <a:gd name="connsiteX540" fmla="*/ 7155223 w 7467600"/>
              <a:gd name="connsiteY540" fmla="*/ 2650386 h 6858000"/>
              <a:gd name="connsiteX541" fmla="*/ 7203167 w 7467600"/>
              <a:gd name="connsiteY541" fmla="*/ 2697288 h 6858000"/>
              <a:gd name="connsiteX542" fmla="*/ 6937703 w 7467600"/>
              <a:gd name="connsiteY542" fmla="*/ 2321981 h 6858000"/>
              <a:gd name="connsiteX543" fmla="*/ 6591670 w 7467600"/>
              <a:gd name="connsiteY543" fmla="*/ 1988277 h 6858000"/>
              <a:gd name="connsiteX544" fmla="*/ 5798671 w 7467600"/>
              <a:gd name="connsiteY544" fmla="*/ 1981601 h 6858000"/>
              <a:gd name="connsiteX545" fmla="*/ 5754709 w 7467600"/>
              <a:gd name="connsiteY545" fmla="*/ 2071454 h 6858000"/>
              <a:gd name="connsiteX546" fmla="*/ 5763044 w 7467600"/>
              <a:gd name="connsiteY546" fmla="*/ 2842206 h 6858000"/>
              <a:gd name="connsiteX547" fmla="*/ 5764974 w 7467600"/>
              <a:gd name="connsiteY547" fmla="*/ 2799609 h 6858000"/>
              <a:gd name="connsiteX548" fmla="*/ 5767665 w 7467600"/>
              <a:gd name="connsiteY548" fmla="*/ 2666409 h 6858000"/>
              <a:gd name="connsiteX549" fmla="*/ 5763055 w 7467600"/>
              <a:gd name="connsiteY549" fmla="*/ 2579705 h 6858000"/>
              <a:gd name="connsiteX550" fmla="*/ 5758079 w 7467600"/>
              <a:gd name="connsiteY550" fmla="*/ 2492508 h 6858000"/>
              <a:gd name="connsiteX551" fmla="*/ 5779325 w 7467600"/>
              <a:gd name="connsiteY551" fmla="*/ 2197069 h 6858000"/>
              <a:gd name="connsiteX552" fmla="*/ 5798671 w 7467600"/>
              <a:gd name="connsiteY552" fmla="*/ 1981601 h 6858000"/>
              <a:gd name="connsiteX553" fmla="*/ 5829202 w 7467600"/>
              <a:gd name="connsiteY553" fmla="*/ 1971679 h 6858000"/>
              <a:gd name="connsiteX554" fmla="*/ 5809558 w 7467600"/>
              <a:gd name="connsiteY554" fmla="*/ 2198043 h 6858000"/>
              <a:gd name="connsiteX555" fmla="*/ 5788653 w 7467600"/>
              <a:gd name="connsiteY555" fmla="*/ 2489430 h 6858000"/>
              <a:gd name="connsiteX556" fmla="*/ 5793439 w 7467600"/>
              <a:gd name="connsiteY556" fmla="*/ 2575235 h 6858000"/>
              <a:gd name="connsiteX557" fmla="*/ 5796837 w 7467600"/>
              <a:gd name="connsiteY557" fmla="*/ 2637633 h 6858000"/>
              <a:gd name="connsiteX558" fmla="*/ 5818614 w 7467600"/>
              <a:gd name="connsiteY558" fmla="*/ 2473055 h 6858000"/>
              <a:gd name="connsiteX559" fmla="*/ 5829202 w 7467600"/>
              <a:gd name="connsiteY559" fmla="*/ 1971679 h 6858000"/>
              <a:gd name="connsiteX560" fmla="*/ 5911389 w 7467600"/>
              <a:gd name="connsiteY560" fmla="*/ 1898371 h 6858000"/>
              <a:gd name="connsiteX561" fmla="*/ 6237627 w 7467600"/>
              <a:gd name="connsiteY561" fmla="*/ 2231921 h 6858000"/>
              <a:gd name="connsiteX562" fmla="*/ 5911389 w 7467600"/>
              <a:gd name="connsiteY562" fmla="*/ 1898371 h 6858000"/>
              <a:gd name="connsiteX563" fmla="*/ 6944437 w 7467600"/>
              <a:gd name="connsiteY563" fmla="*/ 1575402 h 6858000"/>
              <a:gd name="connsiteX564" fmla="*/ 6304730 w 7467600"/>
              <a:gd name="connsiteY564" fmla="*/ 1766654 h 6858000"/>
              <a:gd name="connsiteX565" fmla="*/ 6944437 w 7467600"/>
              <a:gd name="connsiteY565" fmla="*/ 1575402 h 6858000"/>
              <a:gd name="connsiteX566" fmla="*/ 7019523 w 7467600"/>
              <a:gd name="connsiteY566" fmla="*/ 1519450 h 6858000"/>
              <a:gd name="connsiteX567" fmla="*/ 6298091 w 7467600"/>
              <a:gd name="connsiteY567" fmla="*/ 1737122 h 6858000"/>
              <a:gd name="connsiteX568" fmla="*/ 7019523 w 7467600"/>
              <a:gd name="connsiteY568" fmla="*/ 1519450 h 6858000"/>
              <a:gd name="connsiteX569" fmla="*/ 2399523 w 7467600"/>
              <a:gd name="connsiteY569" fmla="*/ 1428234 h 6858000"/>
              <a:gd name="connsiteX570" fmla="*/ 2224982 w 7467600"/>
              <a:gd name="connsiteY570" fmla="*/ 1826201 h 6858000"/>
              <a:gd name="connsiteX571" fmla="*/ 2096099 w 7467600"/>
              <a:gd name="connsiteY571" fmla="*/ 2345900 h 6858000"/>
              <a:gd name="connsiteX572" fmla="*/ 2283317 w 7467600"/>
              <a:gd name="connsiteY572" fmla="*/ 1796925 h 6858000"/>
              <a:gd name="connsiteX573" fmla="*/ 2399523 w 7467600"/>
              <a:gd name="connsiteY573" fmla="*/ 1428234 h 6858000"/>
              <a:gd name="connsiteX574" fmla="*/ 2448558 w 7467600"/>
              <a:gd name="connsiteY574" fmla="*/ 1373435 h 6858000"/>
              <a:gd name="connsiteX575" fmla="*/ 2312521 w 7467600"/>
              <a:gd name="connsiteY575" fmla="*/ 1806140 h 6858000"/>
              <a:gd name="connsiteX576" fmla="*/ 2127533 w 7467600"/>
              <a:gd name="connsiteY576" fmla="*/ 2348380 h 6858000"/>
              <a:gd name="connsiteX577" fmla="*/ 2358080 w 7467600"/>
              <a:gd name="connsiteY577" fmla="*/ 1866134 h 6858000"/>
              <a:gd name="connsiteX578" fmla="*/ 2407436 w 7467600"/>
              <a:gd name="connsiteY578" fmla="*/ 1651070 h 6858000"/>
              <a:gd name="connsiteX579" fmla="*/ 2448558 w 7467600"/>
              <a:gd name="connsiteY579" fmla="*/ 1373435 h 6858000"/>
              <a:gd name="connsiteX580" fmla="*/ 278707 w 7467600"/>
              <a:gd name="connsiteY580" fmla="*/ 1352270 h 6858000"/>
              <a:gd name="connsiteX581" fmla="*/ 321570 w 7467600"/>
              <a:gd name="connsiteY581" fmla="*/ 1861610 h 6858000"/>
              <a:gd name="connsiteX582" fmla="*/ 294281 w 7467600"/>
              <a:gd name="connsiteY582" fmla="*/ 1440658 h 6858000"/>
              <a:gd name="connsiteX583" fmla="*/ 278707 w 7467600"/>
              <a:gd name="connsiteY583" fmla="*/ 1352270 h 6858000"/>
              <a:gd name="connsiteX584" fmla="*/ 1423821 w 7467600"/>
              <a:gd name="connsiteY584" fmla="*/ 1351958 h 6858000"/>
              <a:gd name="connsiteX585" fmla="*/ 1638521 w 7467600"/>
              <a:gd name="connsiteY585" fmla="*/ 1908470 h 6858000"/>
              <a:gd name="connsiteX586" fmla="*/ 1754199 w 7467600"/>
              <a:gd name="connsiteY586" fmla="*/ 2149284 h 6858000"/>
              <a:gd name="connsiteX587" fmla="*/ 1908359 w 7467600"/>
              <a:gd name="connsiteY587" fmla="*/ 2364988 h 6858000"/>
              <a:gd name="connsiteX588" fmla="*/ 1647661 w 7467600"/>
              <a:gd name="connsiteY588" fmla="*/ 1825945 h 6858000"/>
              <a:gd name="connsiteX589" fmla="*/ 1423821 w 7467600"/>
              <a:gd name="connsiteY589" fmla="*/ 1351958 h 6858000"/>
              <a:gd name="connsiteX590" fmla="*/ 1431890 w 7467600"/>
              <a:gd name="connsiteY590" fmla="*/ 1306475 h 6858000"/>
              <a:gd name="connsiteX591" fmla="*/ 1507597 w 7467600"/>
              <a:gd name="connsiteY591" fmla="*/ 1446132 h 6858000"/>
              <a:gd name="connsiteX592" fmla="*/ 1674586 w 7467600"/>
              <a:gd name="connsiteY592" fmla="*/ 1813832 h 6858000"/>
              <a:gd name="connsiteX593" fmla="*/ 1815950 w 7467600"/>
              <a:gd name="connsiteY593" fmla="*/ 2128564 h 6858000"/>
              <a:gd name="connsiteX594" fmla="*/ 1984242 w 7467600"/>
              <a:gd name="connsiteY594" fmla="*/ 2430829 h 6858000"/>
              <a:gd name="connsiteX595" fmla="*/ 2014023 w 7467600"/>
              <a:gd name="connsiteY595" fmla="*/ 2450995 h 6858000"/>
              <a:gd name="connsiteX596" fmla="*/ 1747337 w 7467600"/>
              <a:gd name="connsiteY596" fmla="*/ 1855264 h 6858000"/>
              <a:gd name="connsiteX597" fmla="*/ 1533749 w 7467600"/>
              <a:gd name="connsiteY597" fmla="*/ 1478656 h 6858000"/>
              <a:gd name="connsiteX598" fmla="*/ 1431890 w 7467600"/>
              <a:gd name="connsiteY598" fmla="*/ 1306475 h 6858000"/>
              <a:gd name="connsiteX599" fmla="*/ 5052692 w 7467600"/>
              <a:gd name="connsiteY599" fmla="*/ 1292994 h 6858000"/>
              <a:gd name="connsiteX600" fmla="*/ 5200661 w 7467600"/>
              <a:gd name="connsiteY600" fmla="*/ 1635186 h 6858000"/>
              <a:gd name="connsiteX601" fmla="*/ 5297138 w 7467600"/>
              <a:gd name="connsiteY601" fmla="*/ 1906351 h 6858000"/>
              <a:gd name="connsiteX602" fmla="*/ 5052692 w 7467600"/>
              <a:gd name="connsiteY602" fmla="*/ 1292994 h 6858000"/>
              <a:gd name="connsiteX603" fmla="*/ 5009948 w 7467600"/>
              <a:gd name="connsiteY603" fmla="*/ 1273619 h 6858000"/>
              <a:gd name="connsiteX604" fmla="*/ 5121777 w 7467600"/>
              <a:gd name="connsiteY604" fmla="*/ 1654213 h 6858000"/>
              <a:gd name="connsiteX605" fmla="*/ 5293545 w 7467600"/>
              <a:gd name="connsiteY605" fmla="*/ 2072247 h 6858000"/>
              <a:gd name="connsiteX606" fmla="*/ 5294042 w 7467600"/>
              <a:gd name="connsiteY606" fmla="*/ 2065019 h 6858000"/>
              <a:gd name="connsiteX607" fmla="*/ 5171936 w 7467600"/>
              <a:gd name="connsiteY607" fmla="*/ 1647613 h 6858000"/>
              <a:gd name="connsiteX608" fmla="*/ 5009948 w 7467600"/>
              <a:gd name="connsiteY608" fmla="*/ 1273619 h 6858000"/>
              <a:gd name="connsiteX609" fmla="*/ 655236 w 7467600"/>
              <a:gd name="connsiteY609" fmla="*/ 1268632 h 6858000"/>
              <a:gd name="connsiteX610" fmla="*/ 839521 w 7467600"/>
              <a:gd name="connsiteY610" fmla="*/ 1685315 h 6858000"/>
              <a:gd name="connsiteX611" fmla="*/ 1109416 w 7467600"/>
              <a:gd name="connsiteY611" fmla="*/ 2061663 h 6858000"/>
              <a:gd name="connsiteX612" fmla="*/ 1298300 w 7467600"/>
              <a:gd name="connsiteY612" fmla="*/ 2247742 h 6858000"/>
              <a:gd name="connsiteX613" fmla="*/ 1125871 w 7467600"/>
              <a:gd name="connsiteY613" fmla="*/ 1989513 h 6858000"/>
              <a:gd name="connsiteX614" fmla="*/ 981574 w 7467600"/>
              <a:gd name="connsiteY614" fmla="*/ 1783157 h 6858000"/>
              <a:gd name="connsiteX615" fmla="*/ 922198 w 7467600"/>
              <a:gd name="connsiteY615" fmla="*/ 1677437 h 6858000"/>
              <a:gd name="connsiteX616" fmla="*/ 869293 w 7467600"/>
              <a:gd name="connsiteY616" fmla="*/ 1583214 h 6858000"/>
              <a:gd name="connsiteX617" fmla="*/ 751431 w 7467600"/>
              <a:gd name="connsiteY617" fmla="*/ 1405731 h 6858000"/>
              <a:gd name="connsiteX618" fmla="*/ 655236 w 7467600"/>
              <a:gd name="connsiteY618" fmla="*/ 1268632 h 6858000"/>
              <a:gd name="connsiteX619" fmla="*/ 6516292 w 7467600"/>
              <a:gd name="connsiteY619" fmla="*/ 1263064 h 6858000"/>
              <a:gd name="connsiteX620" fmla="*/ 5736320 w 7467600"/>
              <a:gd name="connsiteY620" fmla="*/ 1501803 h 6858000"/>
              <a:gd name="connsiteX621" fmla="*/ 6516292 w 7467600"/>
              <a:gd name="connsiteY621" fmla="*/ 1263064 h 6858000"/>
              <a:gd name="connsiteX622" fmla="*/ 291466 w 7467600"/>
              <a:gd name="connsiteY622" fmla="*/ 1250369 h 6858000"/>
              <a:gd name="connsiteX623" fmla="*/ 323180 w 7467600"/>
              <a:gd name="connsiteY623" fmla="*/ 1435283 h 6858000"/>
              <a:gd name="connsiteX624" fmla="*/ 349381 w 7467600"/>
              <a:gd name="connsiteY624" fmla="*/ 1875041 h 6858000"/>
              <a:gd name="connsiteX625" fmla="*/ 374363 w 7467600"/>
              <a:gd name="connsiteY625" fmla="*/ 1506494 h 6858000"/>
              <a:gd name="connsiteX626" fmla="*/ 302168 w 7467600"/>
              <a:gd name="connsiteY626" fmla="*/ 1274495 h 6858000"/>
              <a:gd name="connsiteX627" fmla="*/ 291466 w 7467600"/>
              <a:gd name="connsiteY627" fmla="*/ 1250369 h 6858000"/>
              <a:gd name="connsiteX628" fmla="*/ 678222 w 7467600"/>
              <a:gd name="connsiteY628" fmla="*/ 1248670 h 6858000"/>
              <a:gd name="connsiteX629" fmla="*/ 775536 w 7467600"/>
              <a:gd name="connsiteY629" fmla="*/ 1388015 h 6858000"/>
              <a:gd name="connsiteX630" fmla="*/ 894529 w 7467600"/>
              <a:gd name="connsiteY630" fmla="*/ 1567739 h 6858000"/>
              <a:gd name="connsiteX631" fmla="*/ 948000 w 7467600"/>
              <a:gd name="connsiteY631" fmla="*/ 1663088 h 6858000"/>
              <a:gd name="connsiteX632" fmla="*/ 1006812 w 7467600"/>
              <a:gd name="connsiteY632" fmla="*/ 1767683 h 6858000"/>
              <a:gd name="connsiteX633" fmla="*/ 1149133 w 7467600"/>
              <a:gd name="connsiteY633" fmla="*/ 1971513 h 6858000"/>
              <a:gd name="connsiteX634" fmla="*/ 1333952 w 7467600"/>
              <a:gd name="connsiteY634" fmla="*/ 2251620 h 6858000"/>
              <a:gd name="connsiteX635" fmla="*/ 1337329 w 7467600"/>
              <a:gd name="connsiteY635" fmla="*/ 2258350 h 6858000"/>
              <a:gd name="connsiteX636" fmla="*/ 1014726 w 7467600"/>
              <a:gd name="connsiteY636" fmla="*/ 1615556 h 6858000"/>
              <a:gd name="connsiteX637" fmla="*/ 678222 w 7467600"/>
              <a:gd name="connsiteY637" fmla="*/ 1248670 h 6858000"/>
              <a:gd name="connsiteX638" fmla="*/ 6691602 w 7467600"/>
              <a:gd name="connsiteY638" fmla="*/ 1140573 h 6858000"/>
              <a:gd name="connsiteX639" fmla="*/ 6571100 w 7467600"/>
              <a:gd name="connsiteY639" fmla="*/ 1183662 h 6858000"/>
              <a:gd name="connsiteX640" fmla="*/ 6241687 w 7467600"/>
              <a:gd name="connsiteY640" fmla="*/ 1257600 h 6858000"/>
              <a:gd name="connsiteX641" fmla="*/ 5693009 w 7467600"/>
              <a:gd name="connsiteY641" fmla="*/ 1478256 h 6858000"/>
              <a:gd name="connsiteX642" fmla="*/ 6548420 w 7467600"/>
              <a:gd name="connsiteY642" fmla="*/ 1214599 h 6858000"/>
              <a:gd name="connsiteX643" fmla="*/ 6605473 w 7467600"/>
              <a:gd name="connsiteY643" fmla="*/ 1184686 h 6858000"/>
              <a:gd name="connsiteX644" fmla="*/ 6691602 w 7467600"/>
              <a:gd name="connsiteY644" fmla="*/ 1140573 h 6858000"/>
              <a:gd name="connsiteX645" fmla="*/ 4002475 w 7467600"/>
              <a:gd name="connsiteY645" fmla="*/ 1037802 h 6858000"/>
              <a:gd name="connsiteX646" fmla="*/ 4000324 w 7467600"/>
              <a:gd name="connsiteY646" fmla="*/ 1039362 h 6858000"/>
              <a:gd name="connsiteX647" fmla="*/ 4002862 w 7467600"/>
              <a:gd name="connsiteY647" fmla="*/ 1042866 h 6858000"/>
              <a:gd name="connsiteX648" fmla="*/ 4002475 w 7467600"/>
              <a:gd name="connsiteY648" fmla="*/ 1037802 h 6858000"/>
              <a:gd name="connsiteX649" fmla="*/ 506322 w 7467600"/>
              <a:gd name="connsiteY649" fmla="*/ 1020997 h 6858000"/>
              <a:gd name="connsiteX650" fmla="*/ 533068 w 7467600"/>
              <a:gd name="connsiteY650" fmla="*/ 1029409 h 6858000"/>
              <a:gd name="connsiteX651" fmla="*/ 1232525 w 7467600"/>
              <a:gd name="connsiteY651" fmla="*/ 1804675 h 6858000"/>
              <a:gd name="connsiteX652" fmla="*/ 1388858 w 7467600"/>
              <a:gd name="connsiteY652" fmla="*/ 2368011 h 6858000"/>
              <a:gd name="connsiteX653" fmla="*/ 1384098 w 7467600"/>
              <a:gd name="connsiteY653" fmla="*/ 2378125 h 6858000"/>
              <a:gd name="connsiteX654" fmla="*/ 1425393 w 7467600"/>
              <a:gd name="connsiteY654" fmla="*/ 2589124 h 6858000"/>
              <a:gd name="connsiteX655" fmla="*/ 1424001 w 7467600"/>
              <a:gd name="connsiteY655" fmla="*/ 2597541 h 6858000"/>
              <a:gd name="connsiteX656" fmla="*/ 2152729 w 7467600"/>
              <a:gd name="connsiteY656" fmla="*/ 2864487 h 6858000"/>
              <a:gd name="connsiteX657" fmla="*/ 2020609 w 7467600"/>
              <a:gd name="connsiteY657" fmla="*/ 2539671 h 6858000"/>
              <a:gd name="connsiteX658" fmla="*/ 2018920 w 7467600"/>
              <a:gd name="connsiteY658" fmla="*/ 2536309 h 6858000"/>
              <a:gd name="connsiteX659" fmla="*/ 1342441 w 7467600"/>
              <a:gd name="connsiteY659" fmla="*/ 1173017 h 6858000"/>
              <a:gd name="connsiteX660" fmla="*/ 1367925 w 7467600"/>
              <a:gd name="connsiteY660" fmla="*/ 1135648 h 6858000"/>
              <a:gd name="connsiteX661" fmla="*/ 1771401 w 7467600"/>
              <a:gd name="connsiteY661" fmla="*/ 1806673 h 6858000"/>
              <a:gd name="connsiteX662" fmla="*/ 1972385 w 7467600"/>
              <a:gd name="connsiteY662" fmla="*/ 2198735 h 6858000"/>
              <a:gd name="connsiteX663" fmla="*/ 2040892 w 7467600"/>
              <a:gd name="connsiteY663" fmla="*/ 2405205 h 6858000"/>
              <a:gd name="connsiteX664" fmla="*/ 2131689 w 7467600"/>
              <a:gd name="connsiteY664" fmla="*/ 1936926 h 6858000"/>
              <a:gd name="connsiteX665" fmla="*/ 2454820 w 7467600"/>
              <a:gd name="connsiteY665" fmla="*/ 1248808 h 6858000"/>
              <a:gd name="connsiteX666" fmla="*/ 2492512 w 7467600"/>
              <a:gd name="connsiteY666" fmla="*/ 1302920 h 6858000"/>
              <a:gd name="connsiteX667" fmla="*/ 2081216 w 7467600"/>
              <a:gd name="connsiteY667" fmla="*/ 2527513 h 6858000"/>
              <a:gd name="connsiteX668" fmla="*/ 2081211 w 7467600"/>
              <a:gd name="connsiteY668" fmla="*/ 2528916 h 6858000"/>
              <a:gd name="connsiteX669" fmla="*/ 2199067 w 7467600"/>
              <a:gd name="connsiteY669" fmla="*/ 2884061 h 6858000"/>
              <a:gd name="connsiteX670" fmla="*/ 3192586 w 7467600"/>
              <a:gd name="connsiteY670" fmla="*/ 3411496 h 6858000"/>
              <a:gd name="connsiteX671" fmla="*/ 3182620 w 7467600"/>
              <a:gd name="connsiteY671" fmla="*/ 3483279 h 6858000"/>
              <a:gd name="connsiteX672" fmla="*/ 2435119 w 7467600"/>
              <a:gd name="connsiteY672" fmla="*/ 3080173 h 6858000"/>
              <a:gd name="connsiteX673" fmla="*/ 2410152 w 7467600"/>
              <a:gd name="connsiteY673" fmla="*/ 3063751 h 6858000"/>
              <a:gd name="connsiteX674" fmla="*/ 2408099 w 7467600"/>
              <a:gd name="connsiteY674" fmla="*/ 3064403 h 6858000"/>
              <a:gd name="connsiteX675" fmla="*/ 2407218 w 7467600"/>
              <a:gd name="connsiteY675" fmla="*/ 3070324 h 6858000"/>
              <a:gd name="connsiteX676" fmla="*/ 2380138 w 7467600"/>
              <a:gd name="connsiteY676" fmla="*/ 3099341 h 6858000"/>
              <a:gd name="connsiteX677" fmla="*/ 1765923 w 7467600"/>
              <a:gd name="connsiteY677" fmla="*/ 3581043 h 6858000"/>
              <a:gd name="connsiteX678" fmla="*/ 1702258 w 7467600"/>
              <a:gd name="connsiteY678" fmla="*/ 3612286 h 6858000"/>
              <a:gd name="connsiteX679" fmla="*/ 1538370 w 7467600"/>
              <a:gd name="connsiteY679" fmla="*/ 3811804 h 6858000"/>
              <a:gd name="connsiteX680" fmla="*/ 542867 w 7467600"/>
              <a:gd name="connsiteY680" fmla="*/ 4944092 h 6858000"/>
              <a:gd name="connsiteX681" fmla="*/ 515800 w 7467600"/>
              <a:gd name="connsiteY681" fmla="*/ 4862180 h 6858000"/>
              <a:gd name="connsiteX682" fmla="*/ 909145 w 7467600"/>
              <a:gd name="connsiteY682" fmla="*/ 4199225 h 6858000"/>
              <a:gd name="connsiteX683" fmla="*/ 1214067 w 7467600"/>
              <a:gd name="connsiteY683" fmla="*/ 3908561 h 6858000"/>
              <a:gd name="connsiteX684" fmla="*/ 640967 w 7467600"/>
              <a:gd name="connsiteY684" fmla="*/ 4105601 h 6858000"/>
              <a:gd name="connsiteX685" fmla="*/ 112563 w 7467600"/>
              <a:gd name="connsiteY685" fmla="*/ 4396952 h 6858000"/>
              <a:gd name="connsiteX686" fmla="*/ 0 w 7467600"/>
              <a:gd name="connsiteY686" fmla="*/ 4466006 h 6858000"/>
              <a:gd name="connsiteX687" fmla="*/ 0 w 7467600"/>
              <a:gd name="connsiteY687" fmla="*/ 4233763 h 6858000"/>
              <a:gd name="connsiteX688" fmla="*/ 36881 w 7467600"/>
              <a:gd name="connsiteY688" fmla="*/ 4200118 h 6858000"/>
              <a:gd name="connsiteX689" fmla="*/ 910534 w 7467600"/>
              <a:gd name="connsiteY689" fmla="*/ 3629753 h 6858000"/>
              <a:gd name="connsiteX690" fmla="*/ 1578717 w 7467600"/>
              <a:gd name="connsiteY690" fmla="*/ 3575982 h 6858000"/>
              <a:gd name="connsiteX691" fmla="*/ 2338780 w 7467600"/>
              <a:gd name="connsiteY691" fmla="*/ 3033725 h 6858000"/>
              <a:gd name="connsiteX692" fmla="*/ 1807991 w 7467600"/>
              <a:gd name="connsiteY692" fmla="*/ 2807184 h 6858000"/>
              <a:gd name="connsiteX693" fmla="*/ 1416358 w 7467600"/>
              <a:gd name="connsiteY693" fmla="*/ 3112571 h 6858000"/>
              <a:gd name="connsiteX694" fmla="*/ 939066 w 7467600"/>
              <a:gd name="connsiteY694" fmla="*/ 3378798 h 6858000"/>
              <a:gd name="connsiteX695" fmla="*/ 115099 w 7467600"/>
              <a:gd name="connsiteY695" fmla="*/ 3607650 h 6858000"/>
              <a:gd name="connsiteX696" fmla="*/ 97284 w 7467600"/>
              <a:gd name="connsiteY696" fmla="*/ 3520393 h 6858000"/>
              <a:gd name="connsiteX697" fmla="*/ 922050 w 7467600"/>
              <a:gd name="connsiteY697" fmla="*/ 3074867 h 6858000"/>
              <a:gd name="connsiteX698" fmla="*/ 1405265 w 7467600"/>
              <a:gd name="connsiteY698" fmla="*/ 3016319 h 6858000"/>
              <a:gd name="connsiteX699" fmla="*/ 1407512 w 7467600"/>
              <a:gd name="connsiteY699" fmla="*/ 3018001 h 6858000"/>
              <a:gd name="connsiteX700" fmla="*/ 1726266 w 7467600"/>
              <a:gd name="connsiteY700" fmla="*/ 2777274 h 6858000"/>
              <a:gd name="connsiteX701" fmla="*/ 625390 w 7467600"/>
              <a:gd name="connsiteY701" fmla="*/ 2514541 h 6858000"/>
              <a:gd name="connsiteX702" fmla="*/ 619799 w 7467600"/>
              <a:gd name="connsiteY702" fmla="*/ 2527180 h 6858000"/>
              <a:gd name="connsiteX703" fmla="*/ 310030 w 7467600"/>
              <a:gd name="connsiteY703" fmla="*/ 2771818 h 6858000"/>
              <a:gd name="connsiteX704" fmla="*/ 173877 w 7467600"/>
              <a:gd name="connsiteY704" fmla="*/ 2937056 h 6858000"/>
              <a:gd name="connsiteX705" fmla="*/ 77889 w 7467600"/>
              <a:gd name="connsiteY705" fmla="*/ 3138440 h 6858000"/>
              <a:gd name="connsiteX706" fmla="*/ 0 w 7467600"/>
              <a:gd name="connsiteY706" fmla="*/ 3271395 h 6858000"/>
              <a:gd name="connsiteX707" fmla="*/ 0 w 7467600"/>
              <a:gd name="connsiteY707" fmla="*/ 3153002 h 6858000"/>
              <a:gd name="connsiteX708" fmla="*/ 2386 w 7467600"/>
              <a:gd name="connsiteY708" fmla="*/ 3149203 h 6858000"/>
              <a:gd name="connsiteX709" fmla="*/ 89753 w 7467600"/>
              <a:gd name="connsiteY709" fmla="*/ 2987702 h 6858000"/>
              <a:gd name="connsiteX710" fmla="*/ 76869 w 7467600"/>
              <a:gd name="connsiteY710" fmla="*/ 3005404 h 6858000"/>
              <a:gd name="connsiteX711" fmla="*/ 32049 w 7467600"/>
              <a:gd name="connsiteY711" fmla="*/ 3065814 h 6858000"/>
              <a:gd name="connsiteX712" fmla="*/ 0 w 7467600"/>
              <a:gd name="connsiteY712" fmla="*/ 3108744 h 6858000"/>
              <a:gd name="connsiteX713" fmla="*/ 0 w 7467600"/>
              <a:gd name="connsiteY713" fmla="*/ 3058059 h 6858000"/>
              <a:gd name="connsiteX714" fmla="*/ 7610 w 7467600"/>
              <a:gd name="connsiteY714" fmla="*/ 3047889 h 6858000"/>
              <a:gd name="connsiteX715" fmla="*/ 52419 w 7467600"/>
              <a:gd name="connsiteY715" fmla="*/ 2987479 h 6858000"/>
              <a:gd name="connsiteX716" fmla="*/ 59142 w 7467600"/>
              <a:gd name="connsiteY716" fmla="*/ 2978488 h 6858000"/>
              <a:gd name="connsiteX717" fmla="*/ 0 w 7467600"/>
              <a:gd name="connsiteY717" fmla="*/ 3015334 h 6858000"/>
              <a:gd name="connsiteX718" fmla="*/ 0 w 7467600"/>
              <a:gd name="connsiteY718" fmla="*/ 2914286 h 6858000"/>
              <a:gd name="connsiteX719" fmla="*/ 36383 w 7467600"/>
              <a:gd name="connsiteY719" fmla="*/ 2901128 h 6858000"/>
              <a:gd name="connsiteX720" fmla="*/ 156329 w 7467600"/>
              <a:gd name="connsiteY720" fmla="*/ 2840533 h 6858000"/>
              <a:gd name="connsiteX721" fmla="*/ 358355 w 7467600"/>
              <a:gd name="connsiteY721" fmla="*/ 2620471 h 6858000"/>
              <a:gd name="connsiteX722" fmla="*/ 510577 w 7467600"/>
              <a:gd name="connsiteY722" fmla="*/ 2501244 h 6858000"/>
              <a:gd name="connsiteX723" fmla="*/ 211967 w 7467600"/>
              <a:gd name="connsiteY723" fmla="*/ 2479171 h 6858000"/>
              <a:gd name="connsiteX724" fmla="*/ 0 w 7467600"/>
              <a:gd name="connsiteY724" fmla="*/ 2476398 h 6858000"/>
              <a:gd name="connsiteX725" fmla="*/ 0 w 7467600"/>
              <a:gd name="connsiteY725" fmla="*/ 2389189 h 6858000"/>
              <a:gd name="connsiteX726" fmla="*/ 103062 w 7467600"/>
              <a:gd name="connsiteY726" fmla="*/ 2389518 h 6858000"/>
              <a:gd name="connsiteX727" fmla="*/ 510734 w 7467600"/>
              <a:gd name="connsiteY727" fmla="*/ 2416201 h 6858000"/>
              <a:gd name="connsiteX728" fmla="*/ 279257 w 7467600"/>
              <a:gd name="connsiteY728" fmla="*/ 2092102 h 6858000"/>
              <a:gd name="connsiteX729" fmla="*/ 65265 w 7467600"/>
              <a:gd name="connsiteY729" fmla="*/ 2006049 h 6858000"/>
              <a:gd name="connsiteX730" fmla="*/ 0 w 7467600"/>
              <a:gd name="connsiteY730" fmla="*/ 1982532 h 6858000"/>
              <a:gd name="connsiteX731" fmla="*/ 0 w 7467600"/>
              <a:gd name="connsiteY731" fmla="*/ 1912789 h 6858000"/>
              <a:gd name="connsiteX732" fmla="*/ 97460 w 7467600"/>
              <a:gd name="connsiteY732" fmla="*/ 1953725 h 6858000"/>
              <a:gd name="connsiteX733" fmla="*/ 221272 w 7467600"/>
              <a:gd name="connsiteY733" fmla="*/ 1980766 h 6858000"/>
              <a:gd name="connsiteX734" fmla="*/ 116765 w 7467600"/>
              <a:gd name="connsiteY734" fmla="*/ 1911033 h 6858000"/>
              <a:gd name="connsiteX735" fmla="*/ 16405 w 7467600"/>
              <a:gd name="connsiteY735" fmla="*/ 1803412 h 6858000"/>
              <a:gd name="connsiteX736" fmla="*/ 0 w 7467600"/>
              <a:gd name="connsiteY736" fmla="*/ 1784777 h 6858000"/>
              <a:gd name="connsiteX737" fmla="*/ 0 w 7467600"/>
              <a:gd name="connsiteY737" fmla="*/ 1740082 h 6858000"/>
              <a:gd name="connsiteX738" fmla="*/ 39394 w 7467600"/>
              <a:gd name="connsiteY738" fmla="*/ 1784856 h 6858000"/>
              <a:gd name="connsiteX739" fmla="*/ 135813 w 7467600"/>
              <a:gd name="connsiteY739" fmla="*/ 1888838 h 6858000"/>
              <a:gd name="connsiteX740" fmla="*/ 242575 w 7467600"/>
              <a:gd name="connsiteY740" fmla="*/ 1958841 h 6858000"/>
              <a:gd name="connsiteX741" fmla="*/ 82197 w 7467600"/>
              <a:gd name="connsiteY741" fmla="*/ 1754826 h 6858000"/>
              <a:gd name="connsiteX742" fmla="*/ 0 w 7467600"/>
              <a:gd name="connsiteY742" fmla="*/ 1679650 h 6858000"/>
              <a:gd name="connsiteX743" fmla="*/ 0 w 7467600"/>
              <a:gd name="connsiteY743" fmla="*/ 1602463 h 6858000"/>
              <a:gd name="connsiteX744" fmla="*/ 84689 w 7467600"/>
              <a:gd name="connsiteY744" fmla="*/ 1677442 h 6858000"/>
              <a:gd name="connsiteX745" fmla="*/ 298437 w 7467600"/>
              <a:gd name="connsiteY745" fmla="*/ 1968019 h 6858000"/>
              <a:gd name="connsiteX746" fmla="*/ 227269 w 7467600"/>
              <a:gd name="connsiteY746" fmla="*/ 1114064 h 6858000"/>
              <a:gd name="connsiteX747" fmla="*/ 248003 w 7467600"/>
              <a:gd name="connsiteY747" fmla="*/ 1089613 h 6858000"/>
              <a:gd name="connsiteX748" fmla="*/ 427020 w 7467600"/>
              <a:gd name="connsiteY748" fmla="*/ 1619803 h 6858000"/>
              <a:gd name="connsiteX749" fmla="*/ 340345 w 7467600"/>
              <a:gd name="connsiteY749" fmla="*/ 2027739 h 6858000"/>
              <a:gd name="connsiteX750" fmla="*/ 360865 w 7467600"/>
              <a:gd name="connsiteY750" fmla="*/ 2044827 h 6858000"/>
              <a:gd name="connsiteX751" fmla="*/ 560414 w 7467600"/>
              <a:gd name="connsiteY751" fmla="*/ 2421457 h 6858000"/>
              <a:gd name="connsiteX752" fmla="*/ 1359703 w 7467600"/>
              <a:gd name="connsiteY752" fmla="*/ 2578554 h 6858000"/>
              <a:gd name="connsiteX753" fmla="*/ 1359422 w 7467600"/>
              <a:gd name="connsiteY753" fmla="*/ 2577994 h 6858000"/>
              <a:gd name="connsiteX754" fmla="*/ 828701 w 7467600"/>
              <a:gd name="connsiteY754" fmla="*/ 1839520 h 6858000"/>
              <a:gd name="connsiteX755" fmla="*/ 494427 w 7467600"/>
              <a:gd name="connsiteY755" fmla="*/ 1092333 h 6858000"/>
              <a:gd name="connsiteX756" fmla="*/ 506322 w 7467600"/>
              <a:gd name="connsiteY756" fmla="*/ 1020997 h 6858000"/>
              <a:gd name="connsiteX757" fmla="*/ 4570198 w 7467600"/>
              <a:gd name="connsiteY757" fmla="*/ 978081 h 6858000"/>
              <a:gd name="connsiteX758" fmla="*/ 4523691 w 7467600"/>
              <a:gd name="connsiteY758" fmla="*/ 1127776 h 6858000"/>
              <a:gd name="connsiteX759" fmla="*/ 4509875 w 7467600"/>
              <a:gd name="connsiteY759" fmla="*/ 1167552 h 6858000"/>
              <a:gd name="connsiteX760" fmla="*/ 4478168 w 7467600"/>
              <a:gd name="connsiteY760" fmla="*/ 1260735 h 6858000"/>
              <a:gd name="connsiteX761" fmla="*/ 4409309 w 7467600"/>
              <a:gd name="connsiteY761" fmla="*/ 1666996 h 6858000"/>
              <a:gd name="connsiteX762" fmla="*/ 4370031 w 7467600"/>
              <a:gd name="connsiteY762" fmla="*/ 1955666 h 6858000"/>
              <a:gd name="connsiteX763" fmla="*/ 4570198 w 7467600"/>
              <a:gd name="connsiteY763" fmla="*/ 978081 h 6858000"/>
              <a:gd name="connsiteX764" fmla="*/ 4557898 w 7467600"/>
              <a:gd name="connsiteY764" fmla="*/ 900011 h 6858000"/>
              <a:gd name="connsiteX765" fmla="*/ 4344840 w 7467600"/>
              <a:gd name="connsiteY765" fmla="*/ 1922038 h 6858000"/>
              <a:gd name="connsiteX766" fmla="*/ 4378710 w 7467600"/>
              <a:gd name="connsiteY766" fmla="*/ 1665516 h 6858000"/>
              <a:gd name="connsiteX767" fmla="*/ 4448798 w 7467600"/>
              <a:gd name="connsiteY767" fmla="*/ 1253024 h 6858000"/>
              <a:gd name="connsiteX768" fmla="*/ 4480315 w 7467600"/>
              <a:gd name="connsiteY768" fmla="*/ 1158454 h 6858000"/>
              <a:gd name="connsiteX769" fmla="*/ 4494133 w 7467600"/>
              <a:gd name="connsiteY769" fmla="*/ 1118676 h 6858000"/>
              <a:gd name="connsiteX770" fmla="*/ 4557898 w 7467600"/>
              <a:gd name="connsiteY770" fmla="*/ 900011 h 6858000"/>
              <a:gd name="connsiteX771" fmla="*/ 5870151 w 7467600"/>
              <a:gd name="connsiteY771" fmla="*/ 898890 h 6858000"/>
              <a:gd name="connsiteX772" fmla="*/ 5861335 w 7467600"/>
              <a:gd name="connsiteY772" fmla="*/ 899177 h 6858000"/>
              <a:gd name="connsiteX773" fmla="*/ 5843702 w 7467600"/>
              <a:gd name="connsiteY773" fmla="*/ 899748 h 6858000"/>
              <a:gd name="connsiteX774" fmla="*/ 5651107 w 7467600"/>
              <a:gd name="connsiteY774" fmla="*/ 920306 h 6858000"/>
              <a:gd name="connsiteX775" fmla="*/ 5459407 w 7467600"/>
              <a:gd name="connsiteY775" fmla="*/ 940975 h 6858000"/>
              <a:gd name="connsiteX776" fmla="*/ 5374846 w 7467600"/>
              <a:gd name="connsiteY776" fmla="*/ 941988 h 6858000"/>
              <a:gd name="connsiteX777" fmla="*/ 5256105 w 7467600"/>
              <a:gd name="connsiteY777" fmla="*/ 945632 h 6858000"/>
              <a:gd name="connsiteX778" fmla="*/ 5107071 w 7467600"/>
              <a:gd name="connsiteY778" fmla="*/ 969720 h 6858000"/>
              <a:gd name="connsiteX779" fmla="*/ 4998681 w 7467600"/>
              <a:gd name="connsiteY779" fmla="*/ 988771 h 6858000"/>
              <a:gd name="connsiteX780" fmla="*/ 5870151 w 7467600"/>
              <a:gd name="connsiteY780" fmla="*/ 898890 h 6858000"/>
              <a:gd name="connsiteX781" fmla="*/ 5504425 w 7467600"/>
              <a:gd name="connsiteY781" fmla="*/ 848067 h 6858000"/>
              <a:gd name="connsiteX782" fmla="*/ 4968849 w 7467600"/>
              <a:gd name="connsiteY782" fmla="*/ 962318 h 6858000"/>
              <a:gd name="connsiteX783" fmla="*/ 5104039 w 7467600"/>
              <a:gd name="connsiteY783" fmla="*/ 940634 h 6858000"/>
              <a:gd name="connsiteX784" fmla="*/ 5256311 w 7467600"/>
              <a:gd name="connsiteY784" fmla="*/ 916490 h 6858000"/>
              <a:gd name="connsiteX785" fmla="*/ 5377381 w 7467600"/>
              <a:gd name="connsiteY785" fmla="*/ 912671 h 6858000"/>
              <a:gd name="connsiteX786" fmla="*/ 5460148 w 7467600"/>
              <a:gd name="connsiteY786" fmla="*/ 911442 h 6858000"/>
              <a:gd name="connsiteX787" fmla="*/ 5648971 w 7467600"/>
              <a:gd name="connsiteY787" fmla="*/ 891331 h 6858000"/>
              <a:gd name="connsiteX788" fmla="*/ 5844807 w 7467600"/>
              <a:gd name="connsiteY788" fmla="*/ 870718 h 6858000"/>
              <a:gd name="connsiteX789" fmla="*/ 5862975 w 7467600"/>
              <a:gd name="connsiteY789" fmla="*/ 869756 h 6858000"/>
              <a:gd name="connsiteX790" fmla="*/ 5920887 w 7467600"/>
              <a:gd name="connsiteY790" fmla="*/ 865929 h 6858000"/>
              <a:gd name="connsiteX791" fmla="*/ 5504425 w 7467600"/>
              <a:gd name="connsiteY791" fmla="*/ 848067 h 6858000"/>
              <a:gd name="connsiteX792" fmla="*/ 3607114 w 7467600"/>
              <a:gd name="connsiteY792" fmla="*/ 467441 h 6858000"/>
              <a:gd name="connsiteX793" fmla="*/ 3296242 w 7467600"/>
              <a:gd name="connsiteY793" fmla="*/ 807991 h 6858000"/>
              <a:gd name="connsiteX794" fmla="*/ 3174674 w 7467600"/>
              <a:gd name="connsiteY794" fmla="*/ 919759 h 6858000"/>
              <a:gd name="connsiteX795" fmla="*/ 3042978 w 7467600"/>
              <a:gd name="connsiteY795" fmla="*/ 1054894 h 6858000"/>
              <a:gd name="connsiteX796" fmla="*/ 2968914 w 7467600"/>
              <a:gd name="connsiteY796" fmla="*/ 1133756 h 6858000"/>
              <a:gd name="connsiteX797" fmla="*/ 3103823 w 7467600"/>
              <a:gd name="connsiteY797" fmla="*/ 1026814 h 6858000"/>
              <a:gd name="connsiteX798" fmla="*/ 3607114 w 7467600"/>
              <a:gd name="connsiteY798" fmla="*/ 467441 h 6858000"/>
              <a:gd name="connsiteX799" fmla="*/ 3744487 w 7467600"/>
              <a:gd name="connsiteY799" fmla="*/ 383136 h 6858000"/>
              <a:gd name="connsiteX800" fmla="*/ 3970213 w 7467600"/>
              <a:gd name="connsiteY800" fmla="*/ 995559 h 6858000"/>
              <a:gd name="connsiteX801" fmla="*/ 3744487 w 7467600"/>
              <a:gd name="connsiteY801" fmla="*/ 383136 h 6858000"/>
              <a:gd name="connsiteX802" fmla="*/ 3624562 w 7467600"/>
              <a:gd name="connsiteY802" fmla="*/ 367041 h 6858000"/>
              <a:gd name="connsiteX803" fmla="*/ 3489712 w 7467600"/>
              <a:gd name="connsiteY803" fmla="*/ 485386 h 6858000"/>
              <a:gd name="connsiteX804" fmla="*/ 3182994 w 7467600"/>
              <a:gd name="connsiteY804" fmla="*/ 828265 h 6858000"/>
              <a:gd name="connsiteX805" fmla="*/ 2892114 w 7467600"/>
              <a:gd name="connsiteY805" fmla="*/ 1172635 h 6858000"/>
              <a:gd name="connsiteX806" fmla="*/ 3021459 w 7467600"/>
              <a:gd name="connsiteY806" fmla="*/ 1035385 h 6858000"/>
              <a:gd name="connsiteX807" fmla="*/ 3153873 w 7467600"/>
              <a:gd name="connsiteY807" fmla="*/ 898971 h 6858000"/>
              <a:gd name="connsiteX808" fmla="*/ 3276511 w 7467600"/>
              <a:gd name="connsiteY808" fmla="*/ 786423 h 6858000"/>
              <a:gd name="connsiteX809" fmla="*/ 3584154 w 7467600"/>
              <a:gd name="connsiteY809" fmla="*/ 448218 h 6858000"/>
              <a:gd name="connsiteX810" fmla="*/ 3624562 w 7467600"/>
              <a:gd name="connsiteY810" fmla="*/ 367041 h 6858000"/>
              <a:gd name="connsiteX811" fmla="*/ 3766672 w 7467600"/>
              <a:gd name="connsiteY811" fmla="*/ 359429 h 6858000"/>
              <a:gd name="connsiteX812" fmla="*/ 3996338 w 7467600"/>
              <a:gd name="connsiteY812" fmla="*/ 968237 h 6858000"/>
              <a:gd name="connsiteX813" fmla="*/ 3766672 w 7467600"/>
              <a:gd name="connsiteY813" fmla="*/ 359429 h 6858000"/>
              <a:gd name="connsiteX814" fmla="*/ 5805386 w 7467600"/>
              <a:gd name="connsiteY814" fmla="*/ 239240 h 6858000"/>
              <a:gd name="connsiteX815" fmla="*/ 5736947 w 7467600"/>
              <a:gd name="connsiteY815" fmla="*/ 261367 h 6858000"/>
              <a:gd name="connsiteX816" fmla="*/ 5427012 w 7467600"/>
              <a:gd name="connsiteY816" fmla="*/ 311272 h 6858000"/>
              <a:gd name="connsiteX817" fmla="*/ 5147818 w 7467600"/>
              <a:gd name="connsiteY817" fmla="*/ 322112 h 6858000"/>
              <a:gd name="connsiteX818" fmla="*/ 5060854 w 7467600"/>
              <a:gd name="connsiteY818" fmla="*/ 311882 h 6858000"/>
              <a:gd name="connsiteX819" fmla="*/ 4945989 w 7467600"/>
              <a:gd name="connsiteY819" fmla="*/ 300516 h 6858000"/>
              <a:gd name="connsiteX820" fmla="*/ 5410479 w 7467600"/>
              <a:gd name="connsiteY820" fmla="*/ 348434 h 6858000"/>
              <a:gd name="connsiteX821" fmla="*/ 5805386 w 7467600"/>
              <a:gd name="connsiteY821" fmla="*/ 239240 h 6858000"/>
              <a:gd name="connsiteX822" fmla="*/ 5905192 w 7467600"/>
              <a:gd name="connsiteY822" fmla="*/ 163079 h 6858000"/>
              <a:gd name="connsiteX823" fmla="*/ 5865655 w 7467600"/>
              <a:gd name="connsiteY823" fmla="*/ 171901 h 6858000"/>
              <a:gd name="connsiteX824" fmla="*/ 5259740 w 7467600"/>
              <a:gd name="connsiteY824" fmla="*/ 257013 h 6858000"/>
              <a:gd name="connsiteX825" fmla="*/ 5208466 w 7467600"/>
              <a:gd name="connsiteY825" fmla="*/ 257550 h 6858000"/>
              <a:gd name="connsiteX826" fmla="*/ 4980204 w 7467600"/>
              <a:gd name="connsiteY826" fmla="*/ 271903 h 6858000"/>
              <a:gd name="connsiteX827" fmla="*/ 5068068 w 7467600"/>
              <a:gd name="connsiteY827" fmla="*/ 282244 h 6858000"/>
              <a:gd name="connsiteX828" fmla="*/ 5153231 w 7467600"/>
              <a:gd name="connsiteY828" fmla="*/ 292240 h 6858000"/>
              <a:gd name="connsiteX829" fmla="*/ 5426491 w 7467600"/>
              <a:gd name="connsiteY829" fmla="*/ 281128 h 6858000"/>
              <a:gd name="connsiteX830" fmla="*/ 5731212 w 7467600"/>
              <a:gd name="connsiteY830" fmla="*/ 231951 h 6858000"/>
              <a:gd name="connsiteX831" fmla="*/ 5905192 w 7467600"/>
              <a:gd name="connsiteY831" fmla="*/ 163079 h 6858000"/>
              <a:gd name="connsiteX832" fmla="*/ 5944437 w 7467600"/>
              <a:gd name="connsiteY832" fmla="*/ 113829 h 6858000"/>
              <a:gd name="connsiteX833" fmla="*/ 5825032 w 7467600"/>
              <a:gd name="connsiteY833" fmla="*/ 146405 h 6858000"/>
              <a:gd name="connsiteX834" fmla="*/ 4955599 w 7467600"/>
              <a:gd name="connsiteY834" fmla="*/ 247008 h 6858000"/>
              <a:gd name="connsiteX835" fmla="*/ 5210104 w 7467600"/>
              <a:gd name="connsiteY835" fmla="*/ 228123 h 6858000"/>
              <a:gd name="connsiteX836" fmla="*/ 5261015 w 7467600"/>
              <a:gd name="connsiteY836" fmla="*/ 227087 h 6858000"/>
              <a:gd name="connsiteX837" fmla="*/ 5861181 w 7467600"/>
              <a:gd name="connsiteY837" fmla="*/ 143093 h 6858000"/>
              <a:gd name="connsiteX838" fmla="*/ 5961252 w 7467600"/>
              <a:gd name="connsiteY838" fmla="*/ 114820 h 6858000"/>
              <a:gd name="connsiteX839" fmla="*/ 5944437 w 7467600"/>
              <a:gd name="connsiteY839" fmla="*/ 113829 h 6858000"/>
              <a:gd name="connsiteX840" fmla="*/ 3882765 w 7467600"/>
              <a:gd name="connsiteY840" fmla="*/ 0 h 6858000"/>
              <a:gd name="connsiteX841" fmla="*/ 3995099 w 7467600"/>
              <a:gd name="connsiteY841" fmla="*/ 0 h 6858000"/>
              <a:gd name="connsiteX842" fmla="*/ 4163818 w 7467600"/>
              <a:gd name="connsiteY842" fmla="*/ 234104 h 6858000"/>
              <a:gd name="connsiteX843" fmla="*/ 4172099 w 7467600"/>
              <a:gd name="connsiteY843" fmla="*/ 234207 h 6858000"/>
              <a:gd name="connsiteX844" fmla="*/ 4784282 w 7467600"/>
              <a:gd name="connsiteY844" fmla="*/ 276561 h 6858000"/>
              <a:gd name="connsiteX845" fmla="*/ 4801687 w 7467600"/>
              <a:gd name="connsiteY845" fmla="*/ 267764 h 6858000"/>
              <a:gd name="connsiteX846" fmla="*/ 6082788 w 7467600"/>
              <a:gd name="connsiteY846" fmla="*/ 64119 h 6858000"/>
              <a:gd name="connsiteX847" fmla="*/ 6099442 w 7467600"/>
              <a:gd name="connsiteY847" fmla="*/ 82568 h 6858000"/>
              <a:gd name="connsiteX848" fmla="*/ 4804137 w 7467600"/>
              <a:gd name="connsiteY848" fmla="*/ 320931 h 6858000"/>
              <a:gd name="connsiteX849" fmla="*/ 4227047 w 7467600"/>
              <a:gd name="connsiteY849" fmla="*/ 313415 h 6858000"/>
              <a:gd name="connsiteX850" fmla="*/ 4346041 w 7467600"/>
              <a:gd name="connsiteY850" fmla="*/ 456086 h 6858000"/>
              <a:gd name="connsiteX851" fmla="*/ 4870967 w 7467600"/>
              <a:gd name="connsiteY851" fmla="*/ 963061 h 6858000"/>
              <a:gd name="connsiteX852" fmla="*/ 4889647 w 7467600"/>
              <a:gd name="connsiteY852" fmla="*/ 957147 h 6858000"/>
              <a:gd name="connsiteX853" fmla="*/ 5422504 w 7467600"/>
              <a:gd name="connsiteY853" fmla="*/ 805191 h 6858000"/>
              <a:gd name="connsiteX854" fmla="*/ 6087656 w 7467600"/>
              <a:gd name="connsiteY854" fmla="*/ 826703 h 6858000"/>
              <a:gd name="connsiteX855" fmla="*/ 6058717 w 7467600"/>
              <a:gd name="connsiteY855" fmla="*/ 865992 h 6858000"/>
              <a:gd name="connsiteX856" fmla="*/ 4974153 w 7467600"/>
              <a:gd name="connsiteY856" fmla="*/ 1045456 h 6858000"/>
              <a:gd name="connsiteX857" fmla="*/ 5627835 w 7467600"/>
              <a:gd name="connsiteY857" fmla="*/ 1472077 h 6858000"/>
              <a:gd name="connsiteX858" fmla="*/ 5629817 w 7467600"/>
              <a:gd name="connsiteY858" fmla="*/ 1471412 h 6858000"/>
              <a:gd name="connsiteX859" fmla="*/ 5634124 w 7467600"/>
              <a:gd name="connsiteY859" fmla="*/ 1470572 h 6858000"/>
              <a:gd name="connsiteX860" fmla="*/ 5755832 w 7467600"/>
              <a:gd name="connsiteY860" fmla="*/ 1383886 h 6858000"/>
              <a:gd name="connsiteX861" fmla="*/ 6014186 w 7467600"/>
              <a:gd name="connsiteY861" fmla="*/ 1279799 h 6858000"/>
              <a:gd name="connsiteX862" fmla="*/ 6901619 w 7467600"/>
              <a:gd name="connsiteY862" fmla="*/ 1047874 h 6858000"/>
              <a:gd name="connsiteX863" fmla="*/ 6931566 w 7467600"/>
              <a:gd name="connsiteY863" fmla="*/ 1062034 h 6858000"/>
              <a:gd name="connsiteX864" fmla="*/ 5790982 w 7467600"/>
              <a:gd name="connsiteY864" fmla="*/ 1561380 h 6858000"/>
              <a:gd name="connsiteX865" fmla="*/ 6188971 w 7467600"/>
              <a:gd name="connsiteY865" fmla="*/ 1755168 h 6858000"/>
              <a:gd name="connsiteX866" fmla="*/ 6202446 w 7467600"/>
              <a:gd name="connsiteY866" fmla="*/ 1752268 h 6858000"/>
              <a:gd name="connsiteX867" fmla="*/ 7179560 w 7467600"/>
              <a:gd name="connsiteY867" fmla="*/ 1467551 h 6858000"/>
              <a:gd name="connsiteX868" fmla="*/ 7158730 w 7467600"/>
              <a:gd name="connsiteY868" fmla="*/ 1507835 h 6858000"/>
              <a:gd name="connsiteX869" fmla="*/ 6326959 w 7467600"/>
              <a:gd name="connsiteY869" fmla="*/ 1817686 h 6858000"/>
              <a:gd name="connsiteX870" fmla="*/ 6537433 w 7467600"/>
              <a:gd name="connsiteY870" fmla="*/ 1907790 h 6858000"/>
              <a:gd name="connsiteX871" fmla="*/ 6550221 w 7467600"/>
              <a:gd name="connsiteY871" fmla="*/ 1910729 h 6858000"/>
              <a:gd name="connsiteX872" fmla="*/ 6964438 w 7467600"/>
              <a:gd name="connsiteY872" fmla="*/ 2209505 h 6858000"/>
              <a:gd name="connsiteX873" fmla="*/ 7367862 w 7467600"/>
              <a:gd name="connsiteY873" fmla="*/ 2806833 h 6858000"/>
              <a:gd name="connsiteX874" fmla="*/ 7364329 w 7467600"/>
              <a:gd name="connsiteY874" fmla="*/ 2826907 h 6858000"/>
              <a:gd name="connsiteX875" fmla="*/ 7290545 w 7467600"/>
              <a:gd name="connsiteY875" fmla="*/ 2850663 h 6858000"/>
              <a:gd name="connsiteX876" fmla="*/ 6472036 w 7467600"/>
              <a:gd name="connsiteY876" fmla="*/ 1959003 h 6858000"/>
              <a:gd name="connsiteX877" fmla="*/ 5792897 w 7467600"/>
              <a:gd name="connsiteY877" fmla="*/ 1647747 h 6858000"/>
              <a:gd name="connsiteX878" fmla="*/ 5842751 w 7467600"/>
              <a:gd name="connsiteY878" fmla="*/ 1816112 h 6858000"/>
              <a:gd name="connsiteX879" fmla="*/ 5847424 w 7467600"/>
              <a:gd name="connsiteY879" fmla="*/ 1815776 h 6858000"/>
              <a:gd name="connsiteX880" fmla="*/ 6399821 w 7467600"/>
              <a:gd name="connsiteY880" fmla="*/ 2344799 h 6858000"/>
              <a:gd name="connsiteX881" fmla="*/ 6323232 w 7467600"/>
              <a:gd name="connsiteY881" fmla="*/ 2389634 h 6858000"/>
              <a:gd name="connsiteX882" fmla="*/ 5942958 w 7467600"/>
              <a:gd name="connsiteY882" fmla="*/ 2077708 h 6858000"/>
              <a:gd name="connsiteX883" fmla="*/ 5921559 w 7467600"/>
              <a:gd name="connsiteY883" fmla="*/ 2378596 h 6858000"/>
              <a:gd name="connsiteX884" fmla="*/ 5817651 w 7467600"/>
              <a:gd name="connsiteY884" fmla="*/ 3023919 h 6858000"/>
              <a:gd name="connsiteX885" fmla="*/ 5729634 w 7467600"/>
              <a:gd name="connsiteY885" fmla="*/ 3051849 h 6858000"/>
              <a:gd name="connsiteX886" fmla="*/ 5611018 w 7467600"/>
              <a:gd name="connsiteY886" fmla="*/ 2316769 h 6858000"/>
              <a:gd name="connsiteX887" fmla="*/ 5687608 w 7467600"/>
              <a:gd name="connsiteY887" fmla="*/ 2039972 h 6858000"/>
              <a:gd name="connsiteX888" fmla="*/ 5657554 w 7467600"/>
              <a:gd name="connsiteY888" fmla="*/ 1576445 h 6858000"/>
              <a:gd name="connsiteX889" fmla="*/ 5150475 w 7467600"/>
              <a:gd name="connsiteY889" fmla="*/ 1274012 h 6858000"/>
              <a:gd name="connsiteX890" fmla="*/ 5349142 w 7467600"/>
              <a:gd name="connsiteY890" fmla="*/ 2204405 h 6858000"/>
              <a:gd name="connsiteX891" fmla="*/ 5262214 w 7467600"/>
              <a:gd name="connsiteY891" fmla="*/ 2233836 h 6858000"/>
              <a:gd name="connsiteX892" fmla="*/ 4981539 w 7467600"/>
              <a:gd name="connsiteY892" fmla="*/ 1542201 h 6858000"/>
              <a:gd name="connsiteX893" fmla="*/ 4958461 w 7467600"/>
              <a:gd name="connsiteY893" fmla="*/ 1136957 h 6858000"/>
              <a:gd name="connsiteX894" fmla="*/ 4655015 w 7467600"/>
              <a:gd name="connsiteY894" fmla="*/ 891426 h 6858000"/>
              <a:gd name="connsiteX895" fmla="*/ 4348002 w 7467600"/>
              <a:gd name="connsiteY895" fmla="*/ 2205895 h 6858000"/>
              <a:gd name="connsiteX896" fmla="*/ 4262250 w 7467600"/>
              <a:gd name="connsiteY896" fmla="*/ 2219972 h 6858000"/>
              <a:gd name="connsiteX897" fmla="*/ 4550611 w 7467600"/>
              <a:gd name="connsiteY897" fmla="*/ 817540 h 6858000"/>
              <a:gd name="connsiteX898" fmla="*/ 4564418 w 7467600"/>
              <a:gd name="connsiteY898" fmla="*/ 808293 h 6858000"/>
              <a:gd name="connsiteX899" fmla="*/ 4266388 w 7467600"/>
              <a:gd name="connsiteY899" fmla="*/ 500083 h 6858000"/>
              <a:gd name="connsiteX900" fmla="*/ 4032842 w 7467600"/>
              <a:gd name="connsiteY900" fmla="*/ 211809 h 6858000"/>
              <a:gd name="connsiteX901" fmla="*/ 3882765 w 7467600"/>
              <a:gd name="connsiteY901" fmla="*/ 0 h 6858000"/>
              <a:gd name="connsiteX902" fmla="*/ 3721337 w 7467600"/>
              <a:gd name="connsiteY902" fmla="*/ 0 h 6858000"/>
              <a:gd name="connsiteX903" fmla="*/ 3797544 w 7467600"/>
              <a:gd name="connsiteY903" fmla="*/ 0 h 6858000"/>
              <a:gd name="connsiteX904" fmla="*/ 3775734 w 7467600"/>
              <a:gd name="connsiteY904" fmla="*/ 95131 h 6858000"/>
              <a:gd name="connsiteX905" fmla="*/ 3724807 w 7467600"/>
              <a:gd name="connsiteY905" fmla="*/ 272257 h 6858000"/>
              <a:gd name="connsiteX906" fmla="*/ 3726844 w 7467600"/>
              <a:gd name="connsiteY906" fmla="*/ 282988 h 6858000"/>
              <a:gd name="connsiteX907" fmla="*/ 3742664 w 7467600"/>
              <a:gd name="connsiteY907" fmla="*/ 279918 h 6858000"/>
              <a:gd name="connsiteX908" fmla="*/ 4103910 w 7467600"/>
              <a:gd name="connsiteY908" fmla="*/ 1161917 h 6858000"/>
              <a:gd name="connsiteX909" fmla="*/ 4020269 w 7467600"/>
              <a:gd name="connsiteY909" fmla="*/ 1200406 h 6858000"/>
              <a:gd name="connsiteX910" fmla="*/ 3674882 w 7467600"/>
              <a:gd name="connsiteY910" fmla="*/ 488524 h 6858000"/>
              <a:gd name="connsiteX911" fmla="*/ 3132682 w 7467600"/>
              <a:gd name="connsiteY911" fmla="*/ 1072284 h 6858000"/>
              <a:gd name="connsiteX912" fmla="*/ 2716346 w 7467600"/>
              <a:gd name="connsiteY912" fmla="*/ 1276376 h 6858000"/>
              <a:gd name="connsiteX913" fmla="*/ 2716772 w 7467600"/>
              <a:gd name="connsiteY913" fmla="*/ 1255462 h 6858000"/>
              <a:gd name="connsiteX914" fmla="*/ 3471096 w 7467600"/>
              <a:gd name="connsiteY914" fmla="*/ 437072 h 6858000"/>
              <a:gd name="connsiteX915" fmla="*/ 3639057 w 7467600"/>
              <a:gd name="connsiteY915" fmla="*/ 286334 h 6858000"/>
              <a:gd name="connsiteX916" fmla="*/ 3640309 w 7467600"/>
              <a:gd name="connsiteY916" fmla="*/ 284664 h 6858000"/>
              <a:gd name="connsiteX917" fmla="*/ 3646022 w 7467600"/>
              <a:gd name="connsiteY917" fmla="*/ 276711 h 6858000"/>
              <a:gd name="connsiteX918" fmla="*/ 3707943 w 7467600"/>
              <a:gd name="connsiteY918" fmla="*/ 65958 h 6858000"/>
              <a:gd name="connsiteX919" fmla="*/ 3721337 w 7467600"/>
              <a:gd name="connsiteY919" fmla="*/ 0 h 6858000"/>
              <a:gd name="connsiteX920" fmla="*/ 2867960 w 7467600"/>
              <a:gd name="connsiteY920" fmla="*/ 0 h 6858000"/>
              <a:gd name="connsiteX921" fmla="*/ 2926351 w 7467600"/>
              <a:gd name="connsiteY921" fmla="*/ 0 h 6858000"/>
              <a:gd name="connsiteX922" fmla="*/ 2902823 w 7467600"/>
              <a:gd name="connsiteY922" fmla="*/ 262929 h 6858000"/>
              <a:gd name="connsiteX923" fmla="*/ 2940663 w 7467600"/>
              <a:gd name="connsiteY923" fmla="*/ 140884 h 6858000"/>
              <a:gd name="connsiteX924" fmla="*/ 2947039 w 7467600"/>
              <a:gd name="connsiteY924" fmla="*/ 122524 h 6858000"/>
              <a:gd name="connsiteX925" fmla="*/ 2984316 w 7467600"/>
              <a:gd name="connsiteY925" fmla="*/ 0 h 6858000"/>
              <a:gd name="connsiteX926" fmla="*/ 3016114 w 7467600"/>
              <a:gd name="connsiteY926" fmla="*/ 0 h 6858000"/>
              <a:gd name="connsiteX927" fmla="*/ 2979949 w 7467600"/>
              <a:gd name="connsiteY927" fmla="*/ 119274 h 6858000"/>
              <a:gd name="connsiteX928" fmla="*/ 3023879 w 7467600"/>
              <a:gd name="connsiteY928" fmla="*/ 0 h 6858000"/>
              <a:gd name="connsiteX929" fmla="*/ 3105400 w 7467600"/>
              <a:gd name="connsiteY929" fmla="*/ 0 h 6858000"/>
              <a:gd name="connsiteX930" fmla="*/ 3094669 w 7467600"/>
              <a:gd name="connsiteY930" fmla="*/ 30308 h 6858000"/>
              <a:gd name="connsiteX931" fmla="*/ 2901945 w 7467600"/>
              <a:gd name="connsiteY931" fmla="*/ 466538 h 6858000"/>
              <a:gd name="connsiteX932" fmla="*/ 2815209 w 7467600"/>
              <a:gd name="connsiteY932" fmla="*/ 497361 h 6858000"/>
              <a:gd name="connsiteX933" fmla="*/ 2844845 w 7467600"/>
              <a:gd name="connsiteY933" fmla="*/ 127638 h 6858000"/>
              <a:gd name="connsiteX934" fmla="*/ 2867960 w 7467600"/>
              <a:gd name="connsiteY934" fmla="*/ 0 h 6858000"/>
              <a:gd name="connsiteX935" fmla="*/ 1057230 w 7467600"/>
              <a:gd name="connsiteY935" fmla="*/ 0 h 6858000"/>
              <a:gd name="connsiteX936" fmla="*/ 1111003 w 7467600"/>
              <a:gd name="connsiteY936" fmla="*/ 0 h 6858000"/>
              <a:gd name="connsiteX937" fmla="*/ 1125553 w 7467600"/>
              <a:gd name="connsiteY937" fmla="*/ 52588 h 6858000"/>
              <a:gd name="connsiteX938" fmla="*/ 1304276 w 7467600"/>
              <a:gd name="connsiteY938" fmla="*/ 476275 h 6858000"/>
              <a:gd name="connsiteX939" fmla="*/ 1492066 w 7467600"/>
              <a:gd name="connsiteY939" fmla="*/ 886333 h 6858000"/>
              <a:gd name="connsiteX940" fmla="*/ 1423698 w 7467600"/>
              <a:gd name="connsiteY940" fmla="*/ 710817 h 6858000"/>
              <a:gd name="connsiteX941" fmla="*/ 1357609 w 7467600"/>
              <a:gd name="connsiteY941" fmla="*/ 532892 h 6858000"/>
              <a:gd name="connsiteX942" fmla="*/ 1309550 w 7467600"/>
              <a:gd name="connsiteY942" fmla="*/ 374031 h 6858000"/>
              <a:gd name="connsiteX943" fmla="*/ 1193673 w 7467600"/>
              <a:gd name="connsiteY943" fmla="*/ 49533 h 6858000"/>
              <a:gd name="connsiteX944" fmla="*/ 1164391 w 7467600"/>
              <a:gd name="connsiteY944" fmla="*/ 0 h 6858000"/>
              <a:gd name="connsiteX945" fmla="*/ 1200666 w 7467600"/>
              <a:gd name="connsiteY945" fmla="*/ 0 h 6858000"/>
              <a:gd name="connsiteX946" fmla="*/ 1223408 w 7467600"/>
              <a:gd name="connsiteY946" fmla="*/ 38996 h 6858000"/>
              <a:gd name="connsiteX947" fmla="*/ 1339635 w 7467600"/>
              <a:gd name="connsiteY947" fmla="*/ 365517 h 6858000"/>
              <a:gd name="connsiteX948" fmla="*/ 1387469 w 7467600"/>
              <a:gd name="connsiteY948" fmla="*/ 523079 h 6858000"/>
              <a:gd name="connsiteX949" fmla="*/ 1452685 w 7467600"/>
              <a:gd name="connsiteY949" fmla="*/ 699806 h 6858000"/>
              <a:gd name="connsiteX950" fmla="*/ 1492092 w 7467600"/>
              <a:gd name="connsiteY950" fmla="*/ 800424 h 6858000"/>
              <a:gd name="connsiteX951" fmla="*/ 1455302 w 7467600"/>
              <a:gd name="connsiteY951" fmla="*/ 632913 h 6858000"/>
              <a:gd name="connsiteX952" fmla="*/ 1222336 w 7467600"/>
              <a:gd name="connsiteY952" fmla="*/ 9480 h 6858000"/>
              <a:gd name="connsiteX953" fmla="*/ 1214634 w 7467600"/>
              <a:gd name="connsiteY953" fmla="*/ 0 h 6858000"/>
              <a:gd name="connsiteX954" fmla="*/ 1289827 w 7467600"/>
              <a:gd name="connsiteY954" fmla="*/ 0 h 6858000"/>
              <a:gd name="connsiteX955" fmla="*/ 1321076 w 7467600"/>
              <a:gd name="connsiteY955" fmla="*/ 59722 h 6858000"/>
              <a:gd name="connsiteX956" fmla="*/ 1512579 w 7467600"/>
              <a:gd name="connsiteY956" fmla="*/ 626441 h 6858000"/>
              <a:gd name="connsiteX957" fmla="*/ 1506076 w 7467600"/>
              <a:gd name="connsiteY957" fmla="*/ 1089289 h 6858000"/>
              <a:gd name="connsiteX958" fmla="*/ 1486346 w 7467600"/>
              <a:gd name="connsiteY958" fmla="*/ 1079919 h 6858000"/>
              <a:gd name="connsiteX959" fmla="*/ 1070511 w 7467600"/>
              <a:gd name="connsiteY959" fmla="*/ 48609 h 6858000"/>
              <a:gd name="connsiteX960" fmla="*/ 1057230 w 7467600"/>
              <a:gd name="connsiteY960" fmla="*/ 0 h 6858000"/>
              <a:gd name="connsiteX961" fmla="*/ 43151 w 7467600"/>
              <a:gd name="connsiteY961" fmla="*/ 0 h 6858000"/>
              <a:gd name="connsiteX962" fmla="*/ 95283 w 7467600"/>
              <a:gd name="connsiteY962" fmla="*/ 0 h 6858000"/>
              <a:gd name="connsiteX963" fmla="*/ 300708 w 7467600"/>
              <a:gd name="connsiteY963" fmla="*/ 154571 h 6858000"/>
              <a:gd name="connsiteX964" fmla="*/ 530414 w 7467600"/>
              <a:gd name="connsiteY964" fmla="*/ 354673 h 6858000"/>
              <a:gd name="connsiteX965" fmla="*/ 333785 w 7467600"/>
              <a:gd name="connsiteY965" fmla="*/ 161564 h 6858000"/>
              <a:gd name="connsiteX966" fmla="*/ 147005 w 7467600"/>
              <a:gd name="connsiteY966" fmla="*/ 0 h 6858000"/>
              <a:gd name="connsiteX967" fmla="*/ 272509 w 7467600"/>
              <a:gd name="connsiteY967" fmla="*/ 0 h 6858000"/>
              <a:gd name="connsiteX968" fmla="*/ 326276 w 7467600"/>
              <a:gd name="connsiteY968" fmla="*/ 45847 h 6858000"/>
              <a:gd name="connsiteX969" fmla="*/ 823759 w 7467600"/>
              <a:gd name="connsiteY969" fmla="*/ 574145 h 6858000"/>
              <a:gd name="connsiteX970" fmla="*/ 811254 w 7467600"/>
              <a:gd name="connsiteY970" fmla="*/ 665546 h 6858000"/>
              <a:gd name="connsiteX971" fmla="*/ 154042 w 7467600"/>
              <a:gd name="connsiteY971" fmla="*/ 261522 h 6858000"/>
              <a:gd name="connsiteX972" fmla="*/ 13550 w 7467600"/>
              <a:gd name="connsiteY972" fmla="*/ 158423 h 6858000"/>
              <a:gd name="connsiteX973" fmla="*/ 0 w 7467600"/>
              <a:gd name="connsiteY973" fmla="*/ 146618 h 6858000"/>
              <a:gd name="connsiteX974" fmla="*/ 0 w 7467600"/>
              <a:gd name="connsiteY974" fmla="*/ 59161 h 6858000"/>
              <a:gd name="connsiteX975" fmla="*/ 45427 w 7467600"/>
              <a:gd name="connsiteY975" fmla="*/ 101078 h 6858000"/>
              <a:gd name="connsiteX976" fmla="*/ 630103 w 7467600"/>
              <a:gd name="connsiteY976" fmla="*/ 485885 h 6858000"/>
              <a:gd name="connsiteX977" fmla="*/ 532040 w 7467600"/>
              <a:gd name="connsiteY977" fmla="*/ 399359 h 6858000"/>
              <a:gd name="connsiteX978" fmla="*/ 517618 w 7467600"/>
              <a:gd name="connsiteY978" fmla="*/ 385726 h 6858000"/>
              <a:gd name="connsiteX979" fmla="*/ 285074 w 7467600"/>
              <a:gd name="connsiteY979" fmla="*/ 182755 h 6858000"/>
              <a:gd name="connsiteX980" fmla="*/ 43151 w 7467600"/>
              <a:gd name="connsiteY980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88673 w 7467600"/>
              <a:gd name="connsiteY4" fmla="*/ 6610396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271814 w 7467600"/>
              <a:gd name="connsiteY16" fmla="*/ 6684601 h 6858000"/>
              <a:gd name="connsiteX17" fmla="*/ 7392158 w 7467600"/>
              <a:gd name="connsiteY17" fmla="*/ 6771365 h 6858000"/>
              <a:gd name="connsiteX18" fmla="*/ 7467600 w 7467600"/>
              <a:gd name="connsiteY18" fmla="*/ 6805948 h 6858000"/>
              <a:gd name="connsiteX19" fmla="*/ 7467600 w 7467600"/>
              <a:gd name="connsiteY19" fmla="*/ 6831490 h 6858000"/>
              <a:gd name="connsiteX20" fmla="*/ 7410696 w 7467600"/>
              <a:gd name="connsiteY20" fmla="*/ 6803861 h 6858000"/>
              <a:gd name="connsiteX21" fmla="*/ 7088673 w 7467600"/>
              <a:gd name="connsiteY21" fmla="*/ 6610396 h 6858000"/>
              <a:gd name="connsiteX22" fmla="*/ 1019354 w 7467600"/>
              <a:gd name="connsiteY22" fmla="*/ 6315006 h 6858000"/>
              <a:gd name="connsiteX23" fmla="*/ 441046 w 7467600"/>
              <a:gd name="connsiteY23" fmla="*/ 6691153 h 6858000"/>
              <a:gd name="connsiteX24" fmla="*/ 1019354 w 7467600"/>
              <a:gd name="connsiteY24" fmla="*/ 6315006 h 6858000"/>
              <a:gd name="connsiteX25" fmla="*/ 991680 w 7467600"/>
              <a:gd name="connsiteY25" fmla="*/ 6298413 h 6858000"/>
              <a:gd name="connsiteX26" fmla="*/ 409060 w 7467600"/>
              <a:gd name="connsiteY26" fmla="*/ 6671470 h 6858000"/>
              <a:gd name="connsiteX27" fmla="*/ 991680 w 7467600"/>
              <a:gd name="connsiteY27" fmla="*/ 6298413 h 6858000"/>
              <a:gd name="connsiteX28" fmla="*/ 103333 w 7467600"/>
              <a:gd name="connsiteY28" fmla="*/ 5699602 h 6858000"/>
              <a:gd name="connsiteX29" fmla="*/ 233938 w 7467600"/>
              <a:gd name="connsiteY29" fmla="*/ 5809416 h 6858000"/>
              <a:gd name="connsiteX30" fmla="*/ 883580 w 7467600"/>
              <a:gd name="connsiteY30" fmla="*/ 6180710 h 6858000"/>
              <a:gd name="connsiteX31" fmla="*/ 487337 w 7467600"/>
              <a:gd name="connsiteY31" fmla="*/ 5950182 h 6858000"/>
              <a:gd name="connsiteX32" fmla="*/ 354051 w 7467600"/>
              <a:gd name="connsiteY32" fmla="*/ 5854912 h 6858000"/>
              <a:gd name="connsiteX33" fmla="*/ 195436 w 7467600"/>
              <a:gd name="connsiteY33" fmla="*/ 5755068 h 6858000"/>
              <a:gd name="connsiteX34" fmla="*/ 103333 w 7467600"/>
              <a:gd name="connsiteY34" fmla="*/ 5699602 h 6858000"/>
              <a:gd name="connsiteX35" fmla="*/ 5539432 w 7467600"/>
              <a:gd name="connsiteY35" fmla="*/ 5642928 h 6858000"/>
              <a:gd name="connsiteX36" fmla="*/ 5555462 w 7467600"/>
              <a:gd name="connsiteY36" fmla="*/ 5694454 h 6858000"/>
              <a:gd name="connsiteX37" fmla="*/ 5828270 w 7467600"/>
              <a:gd name="connsiteY37" fmla="*/ 6320663 h 6858000"/>
              <a:gd name="connsiteX38" fmla="*/ 5947416 w 7467600"/>
              <a:gd name="connsiteY38" fmla="*/ 6574846 h 6858000"/>
              <a:gd name="connsiteX39" fmla="*/ 5539432 w 7467600"/>
              <a:gd name="connsiteY39" fmla="*/ 5642928 h 6858000"/>
              <a:gd name="connsiteX40" fmla="*/ 51253 w 7467600"/>
              <a:gd name="connsiteY40" fmla="*/ 5631825 h 6858000"/>
              <a:gd name="connsiteX41" fmla="*/ 211622 w 7467600"/>
              <a:gd name="connsiteY41" fmla="*/ 5728803 h 6858000"/>
              <a:gd name="connsiteX42" fmla="*/ 371652 w 7467600"/>
              <a:gd name="connsiteY42" fmla="*/ 5829062 h 6858000"/>
              <a:gd name="connsiteX43" fmla="*/ 505903 w 7467600"/>
              <a:gd name="connsiteY43" fmla="*/ 5925221 h 6858000"/>
              <a:gd name="connsiteX44" fmla="*/ 899240 w 7467600"/>
              <a:gd name="connsiteY44" fmla="*/ 6153068 h 6858000"/>
              <a:gd name="connsiteX45" fmla="*/ 988114 w 7467600"/>
              <a:gd name="connsiteY45" fmla="*/ 6174204 h 6858000"/>
              <a:gd name="connsiteX46" fmla="*/ 845971 w 7467600"/>
              <a:gd name="connsiteY46" fmla="*/ 6067177 h 6858000"/>
              <a:gd name="connsiteX47" fmla="*/ 448057 w 7467600"/>
              <a:gd name="connsiteY47" fmla="*/ 5841376 h 6858000"/>
              <a:gd name="connsiteX48" fmla="*/ 51253 w 7467600"/>
              <a:gd name="connsiteY48" fmla="*/ 5631825 h 6858000"/>
              <a:gd name="connsiteX49" fmla="*/ 2606687 w 7467600"/>
              <a:gd name="connsiteY49" fmla="*/ 5630718 h 6858000"/>
              <a:gd name="connsiteX50" fmla="*/ 2645658 w 7467600"/>
              <a:gd name="connsiteY50" fmla="*/ 6640259 h 6858000"/>
              <a:gd name="connsiteX51" fmla="*/ 2606687 w 7467600"/>
              <a:gd name="connsiteY51" fmla="*/ 5630718 h 6858000"/>
              <a:gd name="connsiteX52" fmla="*/ 3642057 w 7467600"/>
              <a:gd name="connsiteY52" fmla="*/ 5573487 h 6858000"/>
              <a:gd name="connsiteX53" fmla="*/ 3632981 w 7467600"/>
              <a:gd name="connsiteY53" fmla="*/ 5579437 h 6858000"/>
              <a:gd name="connsiteX54" fmla="*/ 3382436 w 7467600"/>
              <a:gd name="connsiteY54" fmla="*/ 5952726 h 6858000"/>
              <a:gd name="connsiteX55" fmla="*/ 3191929 w 7467600"/>
              <a:gd name="connsiteY55" fmla="*/ 6662669 h 6858000"/>
              <a:gd name="connsiteX56" fmla="*/ 3369898 w 7467600"/>
              <a:gd name="connsiteY56" fmla="*/ 6081771 h 6858000"/>
              <a:gd name="connsiteX57" fmla="*/ 3642057 w 7467600"/>
              <a:gd name="connsiteY57" fmla="*/ 5573487 h 6858000"/>
              <a:gd name="connsiteX58" fmla="*/ 2650666 w 7467600"/>
              <a:gd name="connsiteY58" fmla="*/ 5530686 h 6858000"/>
              <a:gd name="connsiteX59" fmla="*/ 2650249 w 7467600"/>
              <a:gd name="connsiteY59" fmla="*/ 5532101 h 6858000"/>
              <a:gd name="connsiteX60" fmla="*/ 2663808 w 7467600"/>
              <a:gd name="connsiteY60" fmla="*/ 6535215 h 6858000"/>
              <a:gd name="connsiteX61" fmla="*/ 2665418 w 7467600"/>
              <a:gd name="connsiteY61" fmla="*/ 6132756 h 6858000"/>
              <a:gd name="connsiteX62" fmla="*/ 2650666 w 7467600"/>
              <a:gd name="connsiteY62" fmla="*/ 5530686 h 6858000"/>
              <a:gd name="connsiteX63" fmla="*/ 2680277 w 7467600"/>
              <a:gd name="connsiteY63" fmla="*/ 5479204 h 6858000"/>
              <a:gd name="connsiteX64" fmla="*/ 2678972 w 7467600"/>
              <a:gd name="connsiteY64" fmla="*/ 5481582 h 6858000"/>
              <a:gd name="connsiteX65" fmla="*/ 2696666 w 7467600"/>
              <a:gd name="connsiteY65" fmla="*/ 6133836 h 6858000"/>
              <a:gd name="connsiteX66" fmla="*/ 2695769 w 7467600"/>
              <a:gd name="connsiteY66" fmla="*/ 6390955 h 6858000"/>
              <a:gd name="connsiteX67" fmla="*/ 2739893 w 7467600"/>
              <a:gd name="connsiteY67" fmla="*/ 6108357 h 6858000"/>
              <a:gd name="connsiteX68" fmla="*/ 2680277 w 7467600"/>
              <a:gd name="connsiteY68" fmla="*/ 5479204 h 6858000"/>
              <a:gd name="connsiteX69" fmla="*/ 1132195 w 7467600"/>
              <a:gd name="connsiteY69" fmla="*/ 5467980 h 6858000"/>
              <a:gd name="connsiteX70" fmla="*/ 1679056 w 7467600"/>
              <a:gd name="connsiteY70" fmla="*/ 5516907 h 6858000"/>
              <a:gd name="connsiteX71" fmla="*/ 2128648 w 7467600"/>
              <a:gd name="connsiteY71" fmla="*/ 5474249 h 6858000"/>
              <a:gd name="connsiteX72" fmla="*/ 1825619 w 7467600"/>
              <a:gd name="connsiteY72" fmla="*/ 5478447 h 6858000"/>
              <a:gd name="connsiteX73" fmla="*/ 1737798 w 7467600"/>
              <a:gd name="connsiteY73" fmla="*/ 5483353 h 6858000"/>
              <a:gd name="connsiteX74" fmla="*/ 1132195 w 7467600"/>
              <a:gd name="connsiteY74" fmla="*/ 5467980 h 6858000"/>
              <a:gd name="connsiteX75" fmla="*/ 6844835 w 7467600"/>
              <a:gd name="connsiteY75" fmla="*/ 5424988 h 6858000"/>
              <a:gd name="connsiteX76" fmla="*/ 6879594 w 7467600"/>
              <a:gd name="connsiteY76" fmla="*/ 5424547 h 6858000"/>
              <a:gd name="connsiteX77" fmla="*/ 7379510 w 7467600"/>
              <a:gd name="connsiteY77" fmla="*/ 5755454 h 6858000"/>
              <a:gd name="connsiteX78" fmla="*/ 7467600 w 7467600"/>
              <a:gd name="connsiteY78" fmla="*/ 5845526 h 6858000"/>
              <a:gd name="connsiteX79" fmla="*/ 7467600 w 7467600"/>
              <a:gd name="connsiteY79" fmla="*/ 5925131 h 6858000"/>
              <a:gd name="connsiteX80" fmla="*/ 7271900 w 7467600"/>
              <a:gd name="connsiteY80" fmla="*/ 5734551 h 6858000"/>
              <a:gd name="connsiteX81" fmla="*/ 7015907 w 7467600"/>
              <a:gd name="connsiteY81" fmla="*/ 5541548 h 6858000"/>
              <a:gd name="connsiteX82" fmla="*/ 7259646 w 7467600"/>
              <a:gd name="connsiteY82" fmla="*/ 5765985 h 6858000"/>
              <a:gd name="connsiteX83" fmla="*/ 7467600 w 7467600"/>
              <a:gd name="connsiteY83" fmla="*/ 5971257 h 6858000"/>
              <a:gd name="connsiteX84" fmla="*/ 7467600 w 7467600"/>
              <a:gd name="connsiteY84" fmla="*/ 6012219 h 6858000"/>
              <a:gd name="connsiteX85" fmla="*/ 7240170 w 7467600"/>
              <a:gd name="connsiteY85" fmla="*/ 5787985 h 6858000"/>
              <a:gd name="connsiteX86" fmla="*/ 6946849 w 7467600"/>
              <a:gd name="connsiteY86" fmla="*/ 5523271 h 6858000"/>
              <a:gd name="connsiteX87" fmla="*/ 6946972 w 7467600"/>
              <a:gd name="connsiteY87" fmla="*/ 5526491 h 6858000"/>
              <a:gd name="connsiteX88" fmla="*/ 7105827 w 7467600"/>
              <a:gd name="connsiteY88" fmla="*/ 5718700 h 6858000"/>
              <a:gd name="connsiteX89" fmla="*/ 7356878 w 7467600"/>
              <a:gd name="connsiteY89" fmla="*/ 5981332 h 6858000"/>
              <a:gd name="connsiteX90" fmla="*/ 7467600 w 7467600"/>
              <a:gd name="connsiteY90" fmla="*/ 6117703 h 6858000"/>
              <a:gd name="connsiteX91" fmla="*/ 7467600 w 7467600"/>
              <a:gd name="connsiteY91" fmla="*/ 6163634 h 6858000"/>
              <a:gd name="connsiteX92" fmla="*/ 7403637 w 7467600"/>
              <a:gd name="connsiteY92" fmla="*/ 6083957 h 6858000"/>
              <a:gd name="connsiteX93" fmla="*/ 7254615 w 7467600"/>
              <a:gd name="connsiteY93" fmla="*/ 5911918 h 6858000"/>
              <a:gd name="connsiteX94" fmla="*/ 7312589 w 7467600"/>
              <a:gd name="connsiteY94" fmla="*/ 5982309 h 6858000"/>
              <a:gd name="connsiteX95" fmla="*/ 7448321 w 7467600"/>
              <a:gd name="connsiteY95" fmla="*/ 6190991 h 6858000"/>
              <a:gd name="connsiteX96" fmla="*/ 7467600 w 7467600"/>
              <a:gd name="connsiteY96" fmla="*/ 6221686 h 6858000"/>
              <a:gd name="connsiteX97" fmla="*/ 7467600 w 7467600"/>
              <a:gd name="connsiteY97" fmla="*/ 6334256 h 6858000"/>
              <a:gd name="connsiteX98" fmla="*/ 7454976 w 7467600"/>
              <a:gd name="connsiteY98" fmla="*/ 6318297 h 6858000"/>
              <a:gd name="connsiteX99" fmla="*/ 7042773 w 7467600"/>
              <a:gd name="connsiteY99" fmla="*/ 5734011 h 6858000"/>
              <a:gd name="connsiteX100" fmla="*/ 6844835 w 7467600"/>
              <a:gd name="connsiteY100" fmla="*/ 5424988 h 6858000"/>
              <a:gd name="connsiteX101" fmla="*/ 1456157 w 7467600"/>
              <a:gd name="connsiteY101" fmla="*/ 5371404 h 6858000"/>
              <a:gd name="connsiteX102" fmla="*/ 1244432 w 7467600"/>
              <a:gd name="connsiteY102" fmla="*/ 5385601 h 6858000"/>
              <a:gd name="connsiteX103" fmla="*/ 973990 w 7467600"/>
              <a:gd name="connsiteY103" fmla="*/ 5424940 h 6858000"/>
              <a:gd name="connsiteX104" fmla="*/ 1103809 w 7467600"/>
              <a:gd name="connsiteY104" fmla="*/ 5433720 h 6858000"/>
              <a:gd name="connsiteX105" fmla="*/ 1123454 w 7467600"/>
              <a:gd name="connsiteY105" fmla="*/ 5435727 h 6858000"/>
              <a:gd name="connsiteX106" fmla="*/ 1737017 w 7467600"/>
              <a:gd name="connsiteY106" fmla="*/ 5452183 h 6858000"/>
              <a:gd name="connsiteX107" fmla="*/ 1824397 w 7467600"/>
              <a:gd name="connsiteY107" fmla="*/ 5447757 h 6858000"/>
              <a:gd name="connsiteX108" fmla="*/ 2070059 w 7467600"/>
              <a:gd name="connsiteY108" fmla="*/ 5441660 h 6858000"/>
              <a:gd name="connsiteX109" fmla="*/ 1456157 w 7467600"/>
              <a:gd name="connsiteY109" fmla="*/ 5371404 h 6858000"/>
              <a:gd name="connsiteX110" fmla="*/ 4988186 w 7467600"/>
              <a:gd name="connsiteY110" fmla="*/ 5216467 h 6858000"/>
              <a:gd name="connsiteX111" fmla="*/ 4777334 w 7467600"/>
              <a:gd name="connsiteY111" fmla="*/ 5406072 h 6858000"/>
              <a:gd name="connsiteX112" fmla="*/ 4718341 w 7467600"/>
              <a:gd name="connsiteY112" fmla="*/ 5468043 h 6858000"/>
              <a:gd name="connsiteX113" fmla="*/ 4604655 w 7467600"/>
              <a:gd name="connsiteY113" fmla="*/ 5583434 h 6858000"/>
              <a:gd name="connsiteX114" fmla="*/ 4565074 w 7467600"/>
              <a:gd name="connsiteY114" fmla="*/ 5618550 h 6858000"/>
              <a:gd name="connsiteX115" fmla="*/ 4988186 w 7467600"/>
              <a:gd name="connsiteY115" fmla="*/ 5216467 h 6858000"/>
              <a:gd name="connsiteX116" fmla="*/ 4978032 w 7467600"/>
              <a:gd name="connsiteY116" fmla="*/ 5183809 h 6858000"/>
              <a:gd name="connsiteX117" fmla="*/ 4463413 w 7467600"/>
              <a:gd name="connsiteY117" fmla="*/ 5615162 h 6858000"/>
              <a:gd name="connsiteX118" fmla="*/ 4358134 w 7467600"/>
              <a:gd name="connsiteY118" fmla="*/ 5742791 h 6858000"/>
              <a:gd name="connsiteX119" fmla="*/ 4376219 w 7467600"/>
              <a:gd name="connsiteY119" fmla="*/ 5729027 h 6858000"/>
              <a:gd name="connsiteX120" fmla="*/ 4582340 w 7467600"/>
              <a:gd name="connsiteY120" fmla="*/ 5561037 h 6858000"/>
              <a:gd name="connsiteX121" fmla="*/ 4694684 w 7467600"/>
              <a:gd name="connsiteY121" fmla="*/ 5447098 h 6858000"/>
              <a:gd name="connsiteX122" fmla="*/ 4754123 w 7467600"/>
              <a:gd name="connsiteY122" fmla="*/ 5384643 h 6858000"/>
              <a:gd name="connsiteX123" fmla="*/ 4978032 w 7467600"/>
              <a:gd name="connsiteY123" fmla="*/ 5183809 h 6858000"/>
              <a:gd name="connsiteX124" fmla="*/ 1903353 w 7467600"/>
              <a:gd name="connsiteY124" fmla="*/ 5044827 h 6858000"/>
              <a:gd name="connsiteX125" fmla="*/ 1936931 w 7467600"/>
              <a:gd name="connsiteY125" fmla="*/ 5093954 h 6858000"/>
              <a:gd name="connsiteX126" fmla="*/ 2195868 w 7467600"/>
              <a:gd name="connsiteY126" fmla="*/ 5396574 h 6858000"/>
              <a:gd name="connsiteX127" fmla="*/ 2088852 w 7467600"/>
              <a:gd name="connsiteY127" fmla="*/ 5166123 h 6858000"/>
              <a:gd name="connsiteX128" fmla="*/ 1958241 w 7467600"/>
              <a:gd name="connsiteY128" fmla="*/ 5067955 h 6858000"/>
              <a:gd name="connsiteX129" fmla="*/ 1903353 w 7467600"/>
              <a:gd name="connsiteY129" fmla="*/ 5044827 h 6858000"/>
              <a:gd name="connsiteX130" fmla="*/ 1979378 w 7467600"/>
              <a:gd name="connsiteY130" fmla="*/ 4769504 h 6858000"/>
              <a:gd name="connsiteX131" fmla="*/ 2882120 w 7467600"/>
              <a:gd name="connsiteY131" fmla="*/ 5064547 h 6858000"/>
              <a:gd name="connsiteX132" fmla="*/ 2793103 w 7467600"/>
              <a:gd name="connsiteY132" fmla="*/ 5039699 h 6858000"/>
              <a:gd name="connsiteX133" fmla="*/ 2770041 w 7467600"/>
              <a:gd name="connsiteY133" fmla="*/ 5033634 h 6858000"/>
              <a:gd name="connsiteX134" fmla="*/ 1979378 w 7467600"/>
              <a:gd name="connsiteY134" fmla="*/ 4769504 h 6858000"/>
              <a:gd name="connsiteX135" fmla="*/ 1927410 w 7467600"/>
              <a:gd name="connsiteY135" fmla="*/ 4716164 h 6858000"/>
              <a:gd name="connsiteX136" fmla="*/ 1959587 w 7467600"/>
              <a:gd name="connsiteY136" fmla="*/ 4728849 h 6858000"/>
              <a:gd name="connsiteX137" fmla="*/ 2777707 w 7467600"/>
              <a:gd name="connsiteY137" fmla="*/ 5003991 h 6858000"/>
              <a:gd name="connsiteX138" fmla="*/ 2800768 w 7467600"/>
              <a:gd name="connsiteY138" fmla="*/ 5010056 h 6858000"/>
              <a:gd name="connsiteX139" fmla="*/ 2879408 w 7467600"/>
              <a:gd name="connsiteY139" fmla="*/ 5031590 h 6858000"/>
              <a:gd name="connsiteX140" fmla="*/ 2862295 w 7467600"/>
              <a:gd name="connsiteY140" fmla="*/ 5022958 h 6858000"/>
              <a:gd name="connsiteX141" fmla="*/ 2813343 w 7467600"/>
              <a:gd name="connsiteY141" fmla="*/ 4998369 h 6858000"/>
              <a:gd name="connsiteX142" fmla="*/ 2646245 w 7467600"/>
              <a:gd name="connsiteY142" fmla="*/ 4930999 h 6858000"/>
              <a:gd name="connsiteX143" fmla="*/ 1999243 w 7467600"/>
              <a:gd name="connsiteY143" fmla="*/ 4730524 h 6858000"/>
              <a:gd name="connsiteX144" fmla="*/ 1979527 w 7467600"/>
              <a:gd name="connsiteY144" fmla="*/ 4726651 h 6858000"/>
              <a:gd name="connsiteX145" fmla="*/ 1927410 w 7467600"/>
              <a:gd name="connsiteY145" fmla="*/ 4716164 h 6858000"/>
              <a:gd name="connsiteX146" fmla="*/ 1997014 w 7467600"/>
              <a:gd name="connsiteY146" fmla="*/ 4698007 h 6858000"/>
              <a:gd name="connsiteX147" fmla="*/ 2005458 w 7467600"/>
              <a:gd name="connsiteY147" fmla="*/ 4699540 h 6858000"/>
              <a:gd name="connsiteX148" fmla="*/ 2657186 w 7467600"/>
              <a:gd name="connsiteY148" fmla="*/ 4901687 h 6858000"/>
              <a:gd name="connsiteX149" fmla="*/ 2826662 w 7467600"/>
              <a:gd name="connsiteY149" fmla="*/ 4970362 h 6858000"/>
              <a:gd name="connsiteX150" fmla="*/ 2876100 w 7467600"/>
              <a:gd name="connsiteY150" fmla="*/ 4995397 h 6858000"/>
              <a:gd name="connsiteX151" fmla="*/ 3042600 w 7467600"/>
              <a:gd name="connsiteY151" fmla="*/ 5059532 h 6858000"/>
              <a:gd name="connsiteX152" fmla="*/ 1997014 w 7467600"/>
              <a:gd name="connsiteY152" fmla="*/ 4698007 h 6858000"/>
              <a:gd name="connsiteX153" fmla="*/ 2305292 w 7467600"/>
              <a:gd name="connsiteY153" fmla="*/ 4219492 h 6858000"/>
              <a:gd name="connsiteX154" fmla="*/ 3360922 w 7467600"/>
              <a:gd name="connsiteY154" fmla="*/ 4529373 h 6858000"/>
              <a:gd name="connsiteX155" fmla="*/ 3492420 w 7467600"/>
              <a:gd name="connsiteY155" fmla="*/ 4510145 h 6858000"/>
              <a:gd name="connsiteX156" fmla="*/ 3364086 w 7467600"/>
              <a:gd name="connsiteY156" fmla="*/ 4480340 h 6858000"/>
              <a:gd name="connsiteX157" fmla="*/ 3225818 w 7467600"/>
              <a:gd name="connsiteY157" fmla="*/ 4411822 h 6858000"/>
              <a:gd name="connsiteX158" fmla="*/ 3129696 w 7467600"/>
              <a:gd name="connsiteY158" fmla="*/ 4360704 h 6858000"/>
              <a:gd name="connsiteX159" fmla="*/ 2814545 w 7467600"/>
              <a:gd name="connsiteY159" fmla="*/ 4282955 h 6858000"/>
              <a:gd name="connsiteX160" fmla="*/ 2305292 w 7467600"/>
              <a:gd name="connsiteY160" fmla="*/ 4219492 h 6858000"/>
              <a:gd name="connsiteX161" fmla="*/ 2626982 w 7467600"/>
              <a:gd name="connsiteY161" fmla="*/ 4206450 h 6858000"/>
              <a:gd name="connsiteX162" fmla="*/ 2490617 w 7467600"/>
              <a:gd name="connsiteY162" fmla="*/ 4206951 h 6858000"/>
              <a:gd name="connsiteX163" fmla="*/ 2819869 w 7467600"/>
              <a:gd name="connsiteY163" fmla="*/ 4252936 h 6858000"/>
              <a:gd name="connsiteX164" fmla="*/ 3143018 w 7467600"/>
              <a:gd name="connsiteY164" fmla="*/ 4332698 h 6858000"/>
              <a:gd name="connsiteX165" fmla="*/ 3241520 w 7467600"/>
              <a:gd name="connsiteY165" fmla="*/ 4385112 h 6858000"/>
              <a:gd name="connsiteX166" fmla="*/ 3374575 w 7467600"/>
              <a:gd name="connsiteY166" fmla="*/ 4451517 h 6858000"/>
              <a:gd name="connsiteX167" fmla="*/ 3505221 w 7467600"/>
              <a:gd name="connsiteY167" fmla="*/ 4480757 h 6858000"/>
              <a:gd name="connsiteX168" fmla="*/ 2626982 w 7467600"/>
              <a:gd name="connsiteY168" fmla="*/ 4206450 h 6858000"/>
              <a:gd name="connsiteX169" fmla="*/ 1310106 w 7467600"/>
              <a:gd name="connsiteY169" fmla="*/ 3943217 h 6858000"/>
              <a:gd name="connsiteX170" fmla="*/ 854994 w 7467600"/>
              <a:gd name="connsiteY170" fmla="*/ 4399136 h 6858000"/>
              <a:gd name="connsiteX171" fmla="*/ 742462 w 7467600"/>
              <a:gd name="connsiteY171" fmla="*/ 4594648 h 6858000"/>
              <a:gd name="connsiteX172" fmla="*/ 820602 w 7467600"/>
              <a:gd name="connsiteY172" fmla="*/ 4485915 h 6858000"/>
              <a:gd name="connsiteX173" fmla="*/ 878295 w 7467600"/>
              <a:gd name="connsiteY173" fmla="*/ 4403594 h 6858000"/>
              <a:gd name="connsiteX174" fmla="*/ 1240607 w 7467600"/>
              <a:gd name="connsiteY174" fmla="*/ 4010401 h 6858000"/>
              <a:gd name="connsiteX175" fmla="*/ 1310106 w 7467600"/>
              <a:gd name="connsiteY175" fmla="*/ 3943217 h 6858000"/>
              <a:gd name="connsiteX176" fmla="*/ 1423113 w 7467600"/>
              <a:gd name="connsiteY176" fmla="*/ 3874565 h 6858000"/>
              <a:gd name="connsiteX177" fmla="*/ 1260565 w 7467600"/>
              <a:gd name="connsiteY177" fmla="*/ 4031982 h 6858000"/>
              <a:gd name="connsiteX178" fmla="*/ 901900 w 7467600"/>
              <a:gd name="connsiteY178" fmla="*/ 4421236 h 6858000"/>
              <a:gd name="connsiteX179" fmla="*/ 845044 w 7467600"/>
              <a:gd name="connsiteY179" fmla="*/ 4502436 h 6858000"/>
              <a:gd name="connsiteX180" fmla="*/ 685926 w 7467600"/>
              <a:gd name="connsiteY180" fmla="*/ 4703069 h 6858000"/>
              <a:gd name="connsiteX181" fmla="*/ 684248 w 7467600"/>
              <a:gd name="connsiteY181" fmla="*/ 4706721 h 6858000"/>
              <a:gd name="connsiteX182" fmla="*/ 1423113 w 7467600"/>
              <a:gd name="connsiteY182" fmla="*/ 3874565 h 6858000"/>
              <a:gd name="connsiteX183" fmla="*/ 3316479 w 7467600"/>
              <a:gd name="connsiteY183" fmla="*/ 3872136 h 6858000"/>
              <a:gd name="connsiteX184" fmla="*/ 3546806 w 7467600"/>
              <a:gd name="connsiteY184" fmla="*/ 4356139 h 6858000"/>
              <a:gd name="connsiteX185" fmla="*/ 3364433 w 7467600"/>
              <a:gd name="connsiteY185" fmla="*/ 3953121 h 6858000"/>
              <a:gd name="connsiteX186" fmla="*/ 3316479 w 7467600"/>
              <a:gd name="connsiteY186" fmla="*/ 3872136 h 6858000"/>
              <a:gd name="connsiteX187" fmla="*/ 3291335 w 7467600"/>
              <a:gd name="connsiteY187" fmla="*/ 3767420 h 6858000"/>
              <a:gd name="connsiteX188" fmla="*/ 3390805 w 7467600"/>
              <a:gd name="connsiteY188" fmla="*/ 3937163 h 6858000"/>
              <a:gd name="connsiteX189" fmla="*/ 3579062 w 7467600"/>
              <a:gd name="connsiteY189" fmla="*/ 4359040 h 6858000"/>
              <a:gd name="connsiteX190" fmla="*/ 3467355 w 7467600"/>
              <a:gd name="connsiteY190" fmla="*/ 3988130 h 6858000"/>
              <a:gd name="connsiteX191" fmla="*/ 3310753 w 7467600"/>
              <a:gd name="connsiteY191" fmla="*/ 3787140 h 6858000"/>
              <a:gd name="connsiteX192" fmla="*/ 3291335 w 7467600"/>
              <a:gd name="connsiteY192" fmla="*/ 3767420 h 6858000"/>
              <a:gd name="connsiteX193" fmla="*/ 1635889 w 7467600"/>
              <a:gd name="connsiteY193" fmla="*/ 3709494 h 6858000"/>
              <a:gd name="connsiteX194" fmla="*/ 1634800 w 7467600"/>
              <a:gd name="connsiteY194" fmla="*/ 3731111 h 6858000"/>
              <a:gd name="connsiteX195" fmla="*/ 1635889 w 7467600"/>
              <a:gd name="connsiteY195" fmla="*/ 3709494 h 6858000"/>
              <a:gd name="connsiteX196" fmla="*/ 1510397 w 7467600"/>
              <a:gd name="connsiteY196" fmla="*/ 3684705 h 6858000"/>
              <a:gd name="connsiteX197" fmla="*/ 1146550 w 7467600"/>
              <a:gd name="connsiteY197" fmla="*/ 3802012 h 6858000"/>
              <a:gd name="connsiteX198" fmla="*/ 698834 w 7467600"/>
              <a:gd name="connsiteY198" fmla="*/ 3952272 h 6858000"/>
              <a:gd name="connsiteX199" fmla="*/ 34256 w 7467600"/>
              <a:gd name="connsiteY199" fmla="*/ 4347603 h 6858000"/>
              <a:gd name="connsiteX200" fmla="*/ 527241 w 7467600"/>
              <a:gd name="connsiteY200" fmla="*/ 4065078 h 6858000"/>
              <a:gd name="connsiteX201" fmla="*/ 1510397 w 7467600"/>
              <a:gd name="connsiteY201" fmla="*/ 3684705 h 6858000"/>
              <a:gd name="connsiteX202" fmla="*/ 1313114 w 7467600"/>
              <a:gd name="connsiteY202" fmla="*/ 3655216 h 6858000"/>
              <a:gd name="connsiteX203" fmla="*/ 1109304 w 7467600"/>
              <a:gd name="connsiteY203" fmla="*/ 3669030 h 6858000"/>
              <a:gd name="connsiteX204" fmla="*/ 8129 w 7467600"/>
              <a:gd name="connsiteY204" fmla="*/ 4330519 h 6858000"/>
              <a:gd name="connsiteX205" fmla="*/ 687572 w 7467600"/>
              <a:gd name="connsiteY205" fmla="*/ 3925629 h 6858000"/>
              <a:gd name="connsiteX206" fmla="*/ 1138365 w 7467600"/>
              <a:gd name="connsiteY206" fmla="*/ 3774515 h 6858000"/>
              <a:gd name="connsiteX207" fmla="*/ 1505579 w 7467600"/>
              <a:gd name="connsiteY207" fmla="*/ 3655526 h 6858000"/>
              <a:gd name="connsiteX208" fmla="*/ 1313114 w 7467600"/>
              <a:gd name="connsiteY208" fmla="*/ 3655216 h 6858000"/>
              <a:gd name="connsiteX209" fmla="*/ 3655073 w 7467600"/>
              <a:gd name="connsiteY209" fmla="*/ 3650884 h 6858000"/>
              <a:gd name="connsiteX210" fmla="*/ 3989938 w 7467600"/>
              <a:gd name="connsiteY210" fmla="*/ 3991685 h 6858000"/>
              <a:gd name="connsiteX211" fmla="*/ 4393907 w 7467600"/>
              <a:gd name="connsiteY211" fmla="*/ 4261258 h 6858000"/>
              <a:gd name="connsiteX212" fmla="*/ 4648051 w 7467600"/>
              <a:gd name="connsiteY212" fmla="*/ 4374051 h 6858000"/>
              <a:gd name="connsiteX213" fmla="*/ 4383389 w 7467600"/>
              <a:gd name="connsiteY213" fmla="*/ 4184369 h 6858000"/>
              <a:gd name="connsiteX214" fmla="*/ 4165508 w 7467600"/>
              <a:gd name="connsiteY214" fmla="*/ 4035196 h 6858000"/>
              <a:gd name="connsiteX215" fmla="*/ 4068162 w 7467600"/>
              <a:gd name="connsiteY215" fmla="*/ 3953394 h 6858000"/>
              <a:gd name="connsiteX216" fmla="*/ 3981416 w 7467600"/>
              <a:gd name="connsiteY216" fmla="*/ 3880482 h 6858000"/>
              <a:gd name="connsiteX217" fmla="*/ 3800147 w 7467600"/>
              <a:gd name="connsiteY217" fmla="*/ 3749872 h 6858000"/>
              <a:gd name="connsiteX218" fmla="*/ 3655073 w 7467600"/>
              <a:gd name="connsiteY218" fmla="*/ 3650884 h 6858000"/>
              <a:gd name="connsiteX219" fmla="*/ 3670252 w 7467600"/>
              <a:gd name="connsiteY219" fmla="*/ 3622798 h 6858000"/>
              <a:gd name="connsiteX220" fmla="*/ 3817258 w 7467600"/>
              <a:gd name="connsiteY220" fmla="*/ 3723577 h 6858000"/>
              <a:gd name="connsiteX221" fmla="*/ 4000461 w 7467600"/>
              <a:gd name="connsiteY221" fmla="*/ 3855966 h 6858000"/>
              <a:gd name="connsiteX222" fmla="*/ 4088180 w 7467600"/>
              <a:gd name="connsiteY222" fmla="*/ 3929774 h 6858000"/>
              <a:gd name="connsiteX223" fmla="*/ 4184555 w 7467600"/>
              <a:gd name="connsiteY223" fmla="*/ 4010683 h 6858000"/>
              <a:gd name="connsiteX224" fmla="*/ 4399563 w 7467600"/>
              <a:gd name="connsiteY224" fmla="*/ 4158106 h 6858000"/>
              <a:gd name="connsiteX225" fmla="*/ 4684469 w 7467600"/>
              <a:gd name="connsiteY225" fmla="*/ 4364680 h 6858000"/>
              <a:gd name="connsiteX226" fmla="*/ 4690271 w 7467600"/>
              <a:gd name="connsiteY226" fmla="*/ 4370034 h 6858000"/>
              <a:gd name="connsiteX227" fmla="*/ 4136093 w 7467600"/>
              <a:gd name="connsiteY227" fmla="*/ 3858466 h 6858000"/>
              <a:gd name="connsiteX228" fmla="*/ 3670252 w 7467600"/>
              <a:gd name="connsiteY228" fmla="*/ 3622798 h 6858000"/>
              <a:gd name="connsiteX229" fmla="*/ 4440129 w 7467600"/>
              <a:gd name="connsiteY229" fmla="*/ 3448571 h 6858000"/>
              <a:gd name="connsiteX230" fmla="*/ 4856525 w 7467600"/>
              <a:gd name="connsiteY230" fmla="*/ 3915351 h 6858000"/>
              <a:gd name="connsiteX231" fmla="*/ 5059055 w 7467600"/>
              <a:gd name="connsiteY231" fmla="*/ 4108918 h 6858000"/>
              <a:gd name="connsiteX232" fmla="*/ 5290070 w 7467600"/>
              <a:gd name="connsiteY232" fmla="*/ 4263619 h 6858000"/>
              <a:gd name="connsiteX233" fmla="*/ 4834991 w 7467600"/>
              <a:gd name="connsiteY233" fmla="*/ 3830985 h 6858000"/>
              <a:gd name="connsiteX234" fmla="*/ 4440129 w 7467600"/>
              <a:gd name="connsiteY234" fmla="*/ 3448571 h 6858000"/>
              <a:gd name="connsiteX235" fmla="*/ 4441737 w 7467600"/>
              <a:gd name="connsiteY235" fmla="*/ 3399734 h 6858000"/>
              <a:gd name="connsiteX236" fmla="*/ 4431236 w 7467600"/>
              <a:gd name="connsiteY236" fmla="*/ 3400954 h 6858000"/>
              <a:gd name="connsiteX237" fmla="*/ 4557150 w 7467600"/>
              <a:gd name="connsiteY237" fmla="*/ 3510023 h 6858000"/>
              <a:gd name="connsiteX238" fmla="*/ 4856936 w 7467600"/>
              <a:gd name="connsiteY238" fmla="*/ 3809146 h 6858000"/>
              <a:gd name="connsiteX239" fmla="*/ 5111996 w 7467600"/>
              <a:gd name="connsiteY239" fmla="*/ 4065759 h 6858000"/>
              <a:gd name="connsiteX240" fmla="*/ 5388878 w 7467600"/>
              <a:gd name="connsiteY240" fmla="*/ 4300185 h 6858000"/>
              <a:gd name="connsiteX241" fmla="*/ 5425556 w 7467600"/>
              <a:gd name="connsiteY241" fmla="*/ 4308967 h 6858000"/>
              <a:gd name="connsiteX242" fmla="*/ 4943646 w 7467600"/>
              <a:gd name="connsiteY242" fmla="*/ 3822916 h 6858000"/>
              <a:gd name="connsiteX243" fmla="*/ 4594837 w 7467600"/>
              <a:gd name="connsiteY243" fmla="*/ 3532274 h 6858000"/>
              <a:gd name="connsiteX244" fmla="*/ 4441737 w 7467600"/>
              <a:gd name="connsiteY244" fmla="*/ 3399734 h 6858000"/>
              <a:gd name="connsiteX245" fmla="*/ 5425834 w 7467600"/>
              <a:gd name="connsiteY245" fmla="*/ 3162785 h 6858000"/>
              <a:gd name="connsiteX246" fmla="*/ 5401644 w 7467600"/>
              <a:gd name="connsiteY246" fmla="*/ 3617847 h 6858000"/>
              <a:gd name="connsiteX247" fmla="*/ 5467256 w 7467600"/>
              <a:gd name="connsiteY247" fmla="*/ 4175494 h 6858000"/>
              <a:gd name="connsiteX248" fmla="*/ 5448069 w 7467600"/>
              <a:gd name="connsiteY248" fmla="*/ 3567554 h 6858000"/>
              <a:gd name="connsiteX249" fmla="*/ 5425834 w 7467600"/>
              <a:gd name="connsiteY249" fmla="*/ 3162785 h 6858000"/>
              <a:gd name="connsiteX250" fmla="*/ 1318687 w 7467600"/>
              <a:gd name="connsiteY250" fmla="*/ 3113840 h 6858000"/>
              <a:gd name="connsiteX251" fmla="*/ 1066793 w 7467600"/>
              <a:gd name="connsiteY251" fmla="*/ 3212171 h 6858000"/>
              <a:gd name="connsiteX252" fmla="*/ 993319 w 7467600"/>
              <a:gd name="connsiteY252" fmla="*/ 3247648 h 6858000"/>
              <a:gd name="connsiteX253" fmla="*/ 853081 w 7467600"/>
              <a:gd name="connsiteY253" fmla="*/ 3312410 h 6858000"/>
              <a:gd name="connsiteX254" fmla="*/ 805957 w 7467600"/>
              <a:gd name="connsiteY254" fmla="*/ 3330443 h 6858000"/>
              <a:gd name="connsiteX255" fmla="*/ 1318687 w 7467600"/>
              <a:gd name="connsiteY255" fmla="*/ 3113840 h 6858000"/>
              <a:gd name="connsiteX256" fmla="*/ 5453702 w 7467600"/>
              <a:gd name="connsiteY256" fmla="*/ 3090882 h 6858000"/>
              <a:gd name="connsiteX257" fmla="*/ 5480135 w 7467600"/>
              <a:gd name="connsiteY257" fmla="*/ 3565802 h 6858000"/>
              <a:gd name="connsiteX258" fmla="*/ 5499023 w 7467600"/>
              <a:gd name="connsiteY258" fmla="*/ 4166310 h 6858000"/>
              <a:gd name="connsiteX259" fmla="*/ 5547022 w 7467600"/>
              <a:gd name="connsiteY259" fmla="*/ 3607838 h 6858000"/>
              <a:gd name="connsiteX260" fmla="*/ 5515964 w 7467600"/>
              <a:gd name="connsiteY260" fmla="*/ 3378541 h 6858000"/>
              <a:gd name="connsiteX261" fmla="*/ 5453702 w 7467600"/>
              <a:gd name="connsiteY261" fmla="*/ 3090882 h 6858000"/>
              <a:gd name="connsiteX262" fmla="*/ 1238695 w 7467600"/>
              <a:gd name="connsiteY262" fmla="*/ 3076820 h 6858000"/>
              <a:gd name="connsiteX263" fmla="*/ 716371 w 7467600"/>
              <a:gd name="connsiteY263" fmla="*/ 3293249 h 6858000"/>
              <a:gd name="connsiteX264" fmla="*/ 579522 w 7467600"/>
              <a:gd name="connsiteY264" fmla="*/ 3371759 h 6858000"/>
              <a:gd name="connsiteX265" fmla="*/ 600288 w 7467600"/>
              <a:gd name="connsiteY265" fmla="*/ 3365555 h 6858000"/>
              <a:gd name="connsiteX266" fmla="*/ 840692 w 7467600"/>
              <a:gd name="connsiteY266" fmla="*/ 3284921 h 6858000"/>
              <a:gd name="connsiteX267" fmla="*/ 979248 w 7467600"/>
              <a:gd name="connsiteY267" fmla="*/ 3221003 h 6858000"/>
              <a:gd name="connsiteX268" fmla="*/ 1053282 w 7467600"/>
              <a:gd name="connsiteY268" fmla="*/ 3185247 h 6858000"/>
              <a:gd name="connsiteX269" fmla="*/ 1320603 w 7467600"/>
              <a:gd name="connsiteY269" fmla="*/ 3081281 h 6858000"/>
              <a:gd name="connsiteX270" fmla="*/ 1238695 w 7467600"/>
              <a:gd name="connsiteY270" fmla="*/ 3076820 h 6858000"/>
              <a:gd name="connsiteX271" fmla="*/ 5425627 w 7467600"/>
              <a:gd name="connsiteY271" fmla="*/ 2954192 h 6858000"/>
              <a:gd name="connsiteX272" fmla="*/ 5470770 w 7467600"/>
              <a:gd name="connsiteY272" fmla="*/ 3005435 h 6858000"/>
              <a:gd name="connsiteX273" fmla="*/ 5519779 w 7467600"/>
              <a:gd name="connsiteY273" fmla="*/ 4359223 h 6858000"/>
              <a:gd name="connsiteX274" fmla="*/ 5520293 w 7467600"/>
              <a:gd name="connsiteY274" fmla="*/ 4360602 h 6858000"/>
              <a:gd name="connsiteX275" fmla="*/ 5767221 w 7467600"/>
              <a:gd name="connsiteY275" fmla="*/ 4665564 h 6858000"/>
              <a:gd name="connsiteX276" fmla="*/ 6937169 w 7467600"/>
              <a:gd name="connsiteY276" fmla="*/ 4815941 h 6858000"/>
              <a:gd name="connsiteX277" fmla="*/ 6953922 w 7467600"/>
              <a:gd name="connsiteY277" fmla="*/ 4890068 h 6858000"/>
              <a:gd name="connsiteX278" fmla="*/ 6071359 w 7467600"/>
              <a:gd name="connsiteY278" fmla="*/ 4770770 h 6858000"/>
              <a:gd name="connsiteX279" fmla="*/ 6038839 w 7467600"/>
              <a:gd name="connsiteY279" fmla="*/ 4764474 h 6858000"/>
              <a:gd name="connsiteX280" fmla="*/ 6038706 w 7467600"/>
              <a:gd name="connsiteY280" fmla="*/ 4763847 h 6858000"/>
              <a:gd name="connsiteX281" fmla="*/ 6037784 w 7467600"/>
              <a:gd name="connsiteY281" fmla="*/ 4764270 h 6858000"/>
              <a:gd name="connsiteX282" fmla="*/ 6038839 w 7467600"/>
              <a:gd name="connsiteY282" fmla="*/ 4764474 h 6858000"/>
              <a:gd name="connsiteX283" fmla="*/ 6040338 w 7467600"/>
              <a:gd name="connsiteY283" fmla="*/ 4771418 h 6858000"/>
              <a:gd name="connsiteX284" fmla="*/ 6024488 w 7467600"/>
              <a:gd name="connsiteY284" fmla="*/ 4809903 h 6858000"/>
              <a:gd name="connsiteX285" fmla="*/ 5599771 w 7467600"/>
              <a:gd name="connsiteY285" fmla="*/ 5509652 h 6858000"/>
              <a:gd name="connsiteX286" fmla="*/ 5548843 w 7467600"/>
              <a:gd name="connsiteY286" fmla="*/ 5563845 h 6858000"/>
              <a:gd name="connsiteX287" fmla="*/ 5940952 w 7467600"/>
              <a:gd name="connsiteY287" fmla="*/ 6250028 h 6858000"/>
              <a:gd name="connsiteX288" fmla="*/ 6043441 w 7467600"/>
              <a:gd name="connsiteY288" fmla="*/ 6665847 h 6858000"/>
              <a:gd name="connsiteX289" fmla="*/ 6093432 w 7467600"/>
              <a:gd name="connsiteY289" fmla="*/ 6858000 h 6858000"/>
              <a:gd name="connsiteX290" fmla="*/ 6034344 w 7467600"/>
              <a:gd name="connsiteY290" fmla="*/ 6858000 h 6858000"/>
              <a:gd name="connsiteX291" fmla="*/ 6026679 w 7467600"/>
              <a:gd name="connsiteY291" fmla="*/ 6836959 h 6858000"/>
              <a:gd name="connsiteX292" fmla="*/ 5800441 w 7467600"/>
              <a:gd name="connsiteY292" fmla="*/ 6335286 h 6858000"/>
              <a:gd name="connsiteX293" fmla="*/ 5526562 w 7467600"/>
              <a:gd name="connsiteY293" fmla="*/ 5705388 h 6858000"/>
              <a:gd name="connsiteX294" fmla="*/ 5519640 w 7467600"/>
              <a:gd name="connsiteY294" fmla="*/ 5683774 h 6858000"/>
              <a:gd name="connsiteX295" fmla="*/ 5844559 w 7467600"/>
              <a:gd name="connsiteY295" fmla="*/ 6553349 h 6858000"/>
              <a:gd name="connsiteX296" fmla="*/ 5975994 w 7467600"/>
              <a:gd name="connsiteY296" fmla="*/ 6858000 h 6858000"/>
              <a:gd name="connsiteX297" fmla="*/ 5898547 w 7467600"/>
              <a:gd name="connsiteY297" fmla="*/ 6858000 h 6858000"/>
              <a:gd name="connsiteX298" fmla="*/ 5682041 w 7467600"/>
              <a:gd name="connsiteY298" fmla="*/ 6355860 h 6858000"/>
              <a:gd name="connsiteX299" fmla="*/ 5461758 w 7467600"/>
              <a:gd name="connsiteY299" fmla="*/ 5820220 h 6858000"/>
              <a:gd name="connsiteX300" fmla="*/ 5237282 w 7467600"/>
              <a:gd name="connsiteY300" fmla="*/ 6579086 h 6858000"/>
              <a:gd name="connsiteX301" fmla="*/ 5115009 w 7467600"/>
              <a:gd name="connsiteY301" fmla="*/ 6858000 h 6858000"/>
              <a:gd name="connsiteX302" fmla="*/ 5028074 w 7467600"/>
              <a:gd name="connsiteY302" fmla="*/ 6858000 h 6858000"/>
              <a:gd name="connsiteX303" fmla="*/ 5079508 w 7467600"/>
              <a:gd name="connsiteY303" fmla="*/ 6749074 h 6858000"/>
              <a:gd name="connsiteX304" fmla="*/ 5371846 w 7467600"/>
              <a:gd name="connsiteY304" fmla="*/ 5924413 h 6858000"/>
              <a:gd name="connsiteX305" fmla="*/ 5270512 w 7467600"/>
              <a:gd name="connsiteY305" fmla="*/ 6138975 h 6858000"/>
              <a:gd name="connsiteX306" fmla="*/ 5062409 w 7467600"/>
              <a:gd name="connsiteY306" fmla="*/ 6653544 h 6858000"/>
              <a:gd name="connsiteX307" fmla="*/ 5036628 w 7467600"/>
              <a:gd name="connsiteY307" fmla="*/ 6754247 h 6858000"/>
              <a:gd name="connsiteX308" fmla="*/ 5009112 w 7467600"/>
              <a:gd name="connsiteY308" fmla="*/ 6858000 h 6858000"/>
              <a:gd name="connsiteX309" fmla="*/ 4976679 w 7467600"/>
              <a:gd name="connsiteY309" fmla="*/ 6858000 h 6858000"/>
              <a:gd name="connsiteX310" fmla="*/ 5006537 w 7467600"/>
              <a:gd name="connsiteY310" fmla="*/ 6747068 h 6858000"/>
              <a:gd name="connsiteX311" fmla="*/ 5032723 w 7467600"/>
              <a:gd name="connsiteY311" fmla="*/ 6644957 h 6858000"/>
              <a:gd name="connsiteX312" fmla="*/ 5242949 w 7467600"/>
              <a:gd name="connsiteY312" fmla="*/ 6125175 h 6858000"/>
              <a:gd name="connsiteX313" fmla="*/ 5286321 w 7467600"/>
              <a:gd name="connsiteY313" fmla="*/ 6033555 h 6858000"/>
              <a:gd name="connsiteX314" fmla="*/ 5008210 w 7467600"/>
              <a:gd name="connsiteY314" fmla="*/ 6649194 h 6858000"/>
              <a:gd name="connsiteX315" fmla="*/ 4986321 w 7467600"/>
              <a:gd name="connsiteY315" fmla="*/ 6765687 h 6858000"/>
              <a:gd name="connsiteX316" fmla="*/ 4973474 w 7467600"/>
              <a:gd name="connsiteY316" fmla="*/ 6858000 h 6858000"/>
              <a:gd name="connsiteX317" fmla="*/ 4907178 w 7467600"/>
              <a:gd name="connsiteY317" fmla="*/ 6858000 h 6858000"/>
              <a:gd name="connsiteX318" fmla="*/ 4910810 w 7467600"/>
              <a:gd name="connsiteY318" fmla="*/ 6829660 h 6858000"/>
              <a:gd name="connsiteX319" fmla="*/ 4987461 w 7467600"/>
              <a:gd name="connsiteY319" fmla="*/ 6432994 h 6858000"/>
              <a:gd name="connsiteX320" fmla="*/ 5179262 w 7467600"/>
              <a:gd name="connsiteY320" fmla="*/ 6035044 h 6858000"/>
              <a:gd name="connsiteX321" fmla="*/ 4689678 w 7467600"/>
              <a:gd name="connsiteY321" fmla="*/ 6440241 h 6858000"/>
              <a:gd name="connsiteX322" fmla="*/ 4477543 w 7467600"/>
              <a:gd name="connsiteY322" fmla="*/ 6674836 h 6858000"/>
              <a:gd name="connsiteX323" fmla="*/ 4329957 w 7467600"/>
              <a:gd name="connsiteY323" fmla="*/ 6858000 h 6858000"/>
              <a:gd name="connsiteX324" fmla="*/ 4218595 w 7467600"/>
              <a:gd name="connsiteY324" fmla="*/ 6858000 h 6858000"/>
              <a:gd name="connsiteX325" fmla="*/ 4368888 w 7467600"/>
              <a:gd name="connsiteY325" fmla="*/ 6668412 h 6858000"/>
              <a:gd name="connsiteX326" fmla="*/ 4563091 w 7467600"/>
              <a:gd name="connsiteY326" fmla="*/ 6442508 h 6858000"/>
              <a:gd name="connsiteX327" fmla="*/ 5387324 w 7467600"/>
              <a:gd name="connsiteY327" fmla="*/ 5705830 h 6858000"/>
              <a:gd name="connsiteX328" fmla="*/ 5073620 w 7467600"/>
              <a:gd name="connsiteY328" fmla="*/ 5955437 h 6858000"/>
              <a:gd name="connsiteX329" fmla="*/ 4689789 w 7467600"/>
              <a:gd name="connsiteY329" fmla="*/ 6268382 h 6858000"/>
              <a:gd name="connsiteX330" fmla="*/ 4418722 w 7467600"/>
              <a:gd name="connsiteY330" fmla="*/ 6570886 h 6858000"/>
              <a:gd name="connsiteX331" fmla="*/ 4214944 w 7467600"/>
              <a:gd name="connsiteY331" fmla="*/ 6858000 h 6858000"/>
              <a:gd name="connsiteX332" fmla="*/ 4177898 w 7467600"/>
              <a:gd name="connsiteY332" fmla="*/ 6858000 h 6858000"/>
              <a:gd name="connsiteX333" fmla="*/ 4391597 w 7467600"/>
              <a:gd name="connsiteY333" fmla="*/ 6556370 h 6858000"/>
              <a:gd name="connsiteX334" fmla="*/ 4668889 w 7467600"/>
              <a:gd name="connsiteY334" fmla="*/ 6246399 h 6858000"/>
              <a:gd name="connsiteX335" fmla="*/ 5055427 w 7467600"/>
              <a:gd name="connsiteY335" fmla="*/ 5931476 h 6858000"/>
              <a:gd name="connsiteX336" fmla="*/ 5371814 w 7467600"/>
              <a:gd name="connsiteY336" fmla="*/ 5678975 h 6858000"/>
              <a:gd name="connsiteX337" fmla="*/ 4987918 w 7467600"/>
              <a:gd name="connsiteY337" fmla="*/ 5838701 h 6858000"/>
              <a:gd name="connsiteX338" fmla="*/ 4317146 w 7467600"/>
              <a:gd name="connsiteY338" fmla="*/ 6587716 h 6858000"/>
              <a:gd name="connsiteX339" fmla="*/ 4171627 w 7467600"/>
              <a:gd name="connsiteY339" fmla="*/ 6858000 h 6858000"/>
              <a:gd name="connsiteX340" fmla="*/ 4081585 w 7467600"/>
              <a:gd name="connsiteY340" fmla="*/ 6858000 h 6858000"/>
              <a:gd name="connsiteX341" fmla="*/ 4238603 w 7467600"/>
              <a:gd name="connsiteY341" fmla="*/ 6559341 h 6858000"/>
              <a:gd name="connsiteX342" fmla="*/ 4778333 w 7467600"/>
              <a:gd name="connsiteY342" fmla="*/ 5873626 h 6858000"/>
              <a:gd name="connsiteX343" fmla="*/ 5414185 w 7467600"/>
              <a:gd name="connsiteY343" fmla="*/ 5573882 h 6858000"/>
              <a:gd name="connsiteX344" fmla="*/ 5959648 w 7467600"/>
              <a:gd name="connsiteY344" fmla="*/ 4760797 h 6858000"/>
              <a:gd name="connsiteX345" fmla="*/ 5355019 w 7467600"/>
              <a:gd name="connsiteY345" fmla="*/ 4734672 h 6858000"/>
              <a:gd name="connsiteX346" fmla="*/ 5083565 w 7467600"/>
              <a:gd name="connsiteY346" fmla="*/ 5179121 h 6858000"/>
              <a:gd name="connsiteX347" fmla="*/ 4713577 w 7467600"/>
              <a:gd name="connsiteY347" fmla="*/ 5616803 h 6858000"/>
              <a:gd name="connsiteX348" fmla="*/ 3989559 w 7467600"/>
              <a:gd name="connsiteY348" fmla="*/ 6145945 h 6858000"/>
              <a:gd name="connsiteX349" fmla="*/ 3939824 w 7467600"/>
              <a:gd name="connsiteY349" fmla="*/ 6066900 h 6858000"/>
              <a:gd name="connsiteX350" fmla="*/ 4584537 w 7467600"/>
              <a:gd name="connsiteY350" fmla="*/ 5324826 h 6858000"/>
              <a:gd name="connsiteX351" fmla="*/ 5037105 w 7467600"/>
              <a:gd name="connsiteY351" fmla="*/ 5088765 h 6858000"/>
              <a:gd name="connsiteX352" fmla="*/ 5039930 w 7467600"/>
              <a:gd name="connsiteY352" fmla="*/ 5089585 h 6858000"/>
              <a:gd name="connsiteX353" fmla="*/ 5263764 w 7467600"/>
              <a:gd name="connsiteY353" fmla="*/ 4735525 h 6858000"/>
              <a:gd name="connsiteX354" fmla="*/ 4086300 w 7467600"/>
              <a:gd name="connsiteY354" fmla="*/ 4884599 h 6858000"/>
              <a:gd name="connsiteX355" fmla="*/ 4085485 w 7467600"/>
              <a:gd name="connsiteY355" fmla="*/ 4899070 h 6858000"/>
              <a:gd name="connsiteX356" fmla="*/ 3871915 w 7467600"/>
              <a:gd name="connsiteY356" fmla="*/ 5253645 h 6858000"/>
              <a:gd name="connsiteX357" fmla="*/ 3799374 w 7467600"/>
              <a:gd name="connsiteY357" fmla="*/ 5466127 h 6858000"/>
              <a:gd name="connsiteX358" fmla="*/ 3498850 w 7467600"/>
              <a:gd name="connsiteY358" fmla="*/ 6661888 h 6858000"/>
              <a:gd name="connsiteX359" fmla="*/ 3399216 w 7467600"/>
              <a:gd name="connsiteY359" fmla="*/ 6858000 h 6858000"/>
              <a:gd name="connsiteX360" fmla="*/ 3303688 w 7467600"/>
              <a:gd name="connsiteY360" fmla="*/ 6858000 h 6858000"/>
              <a:gd name="connsiteX361" fmla="*/ 3391774 w 7467600"/>
              <a:gd name="connsiteY361" fmla="*/ 6697181 h 6858000"/>
              <a:gd name="connsiteX362" fmla="*/ 3735540 w 7467600"/>
              <a:gd name="connsiteY362" fmla="*/ 5546923 h 6858000"/>
              <a:gd name="connsiteX363" fmla="*/ 3729438 w 7467600"/>
              <a:gd name="connsiteY363" fmla="*/ 5569058 h 6858000"/>
              <a:gd name="connsiteX364" fmla="*/ 3707782 w 7467600"/>
              <a:gd name="connsiteY364" fmla="*/ 5644908 h 6858000"/>
              <a:gd name="connsiteX365" fmla="*/ 3583827 w 7467600"/>
              <a:gd name="connsiteY365" fmla="*/ 6039215 h 6858000"/>
              <a:gd name="connsiteX366" fmla="*/ 3547861 w 7467600"/>
              <a:gd name="connsiteY366" fmla="*/ 6129609 h 6858000"/>
              <a:gd name="connsiteX367" fmla="*/ 3490905 w 7467600"/>
              <a:gd name="connsiteY367" fmla="*/ 6277660 h 6858000"/>
              <a:gd name="connsiteX368" fmla="*/ 3455859 w 7467600"/>
              <a:gd name="connsiteY368" fmla="*/ 6391301 h 6858000"/>
              <a:gd name="connsiteX369" fmla="*/ 3429112 w 7467600"/>
              <a:gd name="connsiteY369" fmla="*/ 6479469 h 6858000"/>
              <a:gd name="connsiteX370" fmla="*/ 3304862 w 7467600"/>
              <a:gd name="connsiteY370" fmla="*/ 6796476 h 6858000"/>
              <a:gd name="connsiteX371" fmla="*/ 3276071 w 7467600"/>
              <a:gd name="connsiteY371" fmla="*/ 6858000 h 6858000"/>
              <a:gd name="connsiteX372" fmla="*/ 3240805 w 7467600"/>
              <a:gd name="connsiteY372" fmla="*/ 6858000 h 6858000"/>
              <a:gd name="connsiteX373" fmla="*/ 3275917 w 7467600"/>
              <a:gd name="connsiteY373" fmla="*/ 6783192 h 6858000"/>
              <a:gd name="connsiteX374" fmla="*/ 3399358 w 7467600"/>
              <a:gd name="connsiteY374" fmla="*/ 6469011 h 6858000"/>
              <a:gd name="connsiteX375" fmla="*/ 3425650 w 7467600"/>
              <a:gd name="connsiteY375" fmla="*/ 6381333 h 6858000"/>
              <a:gd name="connsiteX376" fmla="*/ 3460661 w 7467600"/>
              <a:gd name="connsiteY376" fmla="*/ 6266763 h 6858000"/>
              <a:gd name="connsiteX377" fmla="*/ 3518021 w 7467600"/>
              <a:gd name="connsiteY377" fmla="*/ 6117298 h 6858000"/>
              <a:gd name="connsiteX378" fmla="*/ 3554035 w 7467600"/>
              <a:gd name="connsiteY378" fmla="*/ 6027832 h 6858000"/>
              <a:gd name="connsiteX379" fmla="*/ 3677174 w 7467600"/>
              <a:gd name="connsiteY379" fmla="*/ 5636351 h 6858000"/>
              <a:gd name="connsiteX380" fmla="*/ 3698819 w 7467600"/>
              <a:gd name="connsiteY380" fmla="*/ 5560503 h 6858000"/>
              <a:gd name="connsiteX381" fmla="*/ 3702094 w 7467600"/>
              <a:gd name="connsiteY381" fmla="*/ 5549194 h 6858000"/>
              <a:gd name="connsiteX382" fmla="*/ 3398355 w 7467600"/>
              <a:gd name="connsiteY382" fmla="*/ 6094603 h 6858000"/>
              <a:gd name="connsiteX383" fmla="*/ 3193941 w 7467600"/>
              <a:gd name="connsiteY383" fmla="*/ 6798775 h 6858000"/>
              <a:gd name="connsiteX384" fmla="*/ 3184140 w 7467600"/>
              <a:gd name="connsiteY384" fmla="*/ 6858000 h 6858000"/>
              <a:gd name="connsiteX385" fmla="*/ 3099978 w 7467600"/>
              <a:gd name="connsiteY385" fmla="*/ 6858000 h 6858000"/>
              <a:gd name="connsiteX386" fmla="*/ 3101556 w 7467600"/>
              <a:gd name="connsiteY386" fmla="*/ 6843337 h 6858000"/>
              <a:gd name="connsiteX387" fmla="*/ 3370162 w 7467600"/>
              <a:gd name="connsiteY387" fmla="*/ 5785550 h 6858000"/>
              <a:gd name="connsiteX388" fmla="*/ 3746477 w 7467600"/>
              <a:gd name="connsiteY388" fmla="*/ 5377889 h 6858000"/>
              <a:gd name="connsiteX389" fmla="*/ 3863399 w 7467600"/>
              <a:gd name="connsiteY389" fmla="*/ 5087257 h 6858000"/>
              <a:gd name="connsiteX390" fmla="*/ 3968712 w 7467600"/>
              <a:gd name="connsiteY390" fmla="*/ 4913989 h 6858000"/>
              <a:gd name="connsiteX391" fmla="*/ 2792390 w 7467600"/>
              <a:gd name="connsiteY391" fmla="*/ 5382974 h 6858000"/>
              <a:gd name="connsiteX392" fmla="*/ 2714982 w 7467600"/>
              <a:gd name="connsiteY392" fmla="*/ 5427051 h 6858000"/>
              <a:gd name="connsiteX393" fmla="*/ 2813361 w 7467600"/>
              <a:gd name="connsiteY393" fmla="*/ 6023912 h 6858000"/>
              <a:gd name="connsiteX394" fmla="*/ 2688430 w 7467600"/>
              <a:gd name="connsiteY394" fmla="*/ 6801564 h 6858000"/>
              <a:gd name="connsiteX395" fmla="*/ 2629626 w 7467600"/>
              <a:gd name="connsiteY395" fmla="*/ 6763394 h 6858000"/>
              <a:gd name="connsiteX396" fmla="*/ 2565328 w 7467600"/>
              <a:gd name="connsiteY396" fmla="*/ 5516399 h 6858000"/>
              <a:gd name="connsiteX397" fmla="*/ 1922999 w 7467600"/>
              <a:gd name="connsiteY397" fmla="*/ 5980343 h 6858000"/>
              <a:gd name="connsiteX398" fmla="*/ 1950261 w 7467600"/>
              <a:gd name="connsiteY398" fmla="*/ 6405858 h 6858000"/>
              <a:gd name="connsiteX399" fmla="*/ 2365554 w 7467600"/>
              <a:gd name="connsiteY399" fmla="*/ 6759107 h 6858000"/>
              <a:gd name="connsiteX400" fmla="*/ 2424142 w 7467600"/>
              <a:gd name="connsiteY400" fmla="*/ 6858000 h 6858000"/>
              <a:gd name="connsiteX401" fmla="*/ 2395994 w 7467600"/>
              <a:gd name="connsiteY401" fmla="*/ 6858000 h 6858000"/>
              <a:gd name="connsiteX402" fmla="*/ 2392863 w 7467600"/>
              <a:gd name="connsiteY402" fmla="*/ 6852964 h 6858000"/>
              <a:gd name="connsiteX403" fmla="*/ 2017589 w 7467600"/>
              <a:gd name="connsiteY403" fmla="*/ 6493982 h 6858000"/>
              <a:gd name="connsiteX404" fmla="*/ 2147336 w 7467600"/>
              <a:gd name="connsiteY404" fmla="*/ 6594052 h 6858000"/>
              <a:gd name="connsiteX405" fmla="*/ 2207047 w 7467600"/>
              <a:gd name="connsiteY405" fmla="*/ 6654540 h 6858000"/>
              <a:gd name="connsiteX406" fmla="*/ 2299106 w 7467600"/>
              <a:gd name="connsiteY406" fmla="*/ 6778931 h 6858000"/>
              <a:gd name="connsiteX407" fmla="*/ 2314430 w 7467600"/>
              <a:gd name="connsiteY407" fmla="*/ 6801144 h 6858000"/>
              <a:gd name="connsiteX408" fmla="*/ 2352406 w 7467600"/>
              <a:gd name="connsiteY408" fmla="*/ 6858000 h 6858000"/>
              <a:gd name="connsiteX409" fmla="*/ 2314492 w 7467600"/>
              <a:gd name="connsiteY409" fmla="*/ 6858000 h 6858000"/>
              <a:gd name="connsiteX410" fmla="*/ 2288095 w 7467600"/>
              <a:gd name="connsiteY410" fmla="*/ 6818030 h 6858000"/>
              <a:gd name="connsiteX411" fmla="*/ 2272768 w 7467600"/>
              <a:gd name="connsiteY411" fmla="*/ 6795822 h 6858000"/>
              <a:gd name="connsiteX412" fmla="*/ 2182715 w 7467600"/>
              <a:gd name="connsiteY412" fmla="*/ 6675071 h 6858000"/>
              <a:gd name="connsiteX413" fmla="*/ 2032061 w 7467600"/>
              <a:gd name="connsiteY413" fmla="*/ 6541380 h 6858000"/>
              <a:gd name="connsiteX414" fmla="*/ 2257220 w 7467600"/>
              <a:gd name="connsiteY414" fmla="*/ 6826257 h 6858000"/>
              <a:gd name="connsiteX415" fmla="*/ 2281324 w 7467600"/>
              <a:gd name="connsiteY415" fmla="*/ 6858000 h 6858000"/>
              <a:gd name="connsiteX416" fmla="*/ 2242860 w 7467600"/>
              <a:gd name="connsiteY416" fmla="*/ 6858000 h 6858000"/>
              <a:gd name="connsiteX417" fmla="*/ 2232818 w 7467600"/>
              <a:gd name="connsiteY417" fmla="*/ 6844926 h 6858000"/>
              <a:gd name="connsiteX418" fmla="*/ 1990172 w 7467600"/>
              <a:gd name="connsiteY418" fmla="*/ 6542121 h 6858000"/>
              <a:gd name="connsiteX419" fmla="*/ 2124090 w 7467600"/>
              <a:gd name="connsiteY419" fmla="*/ 6761017 h 6858000"/>
              <a:gd name="connsiteX420" fmla="*/ 2200380 w 7467600"/>
              <a:gd name="connsiteY420" fmla="*/ 6858000 h 6858000"/>
              <a:gd name="connsiteX421" fmla="*/ 2147507 w 7467600"/>
              <a:gd name="connsiteY421" fmla="*/ 6858000 h 6858000"/>
              <a:gd name="connsiteX422" fmla="*/ 2070668 w 7467600"/>
              <a:gd name="connsiteY422" fmla="*/ 6761520 h 6858000"/>
              <a:gd name="connsiteX423" fmla="*/ 1975142 w 7467600"/>
              <a:gd name="connsiteY423" fmla="*/ 6585570 h 6858000"/>
              <a:gd name="connsiteX424" fmla="*/ 2050035 w 7467600"/>
              <a:gd name="connsiteY424" fmla="*/ 6813345 h 6858000"/>
              <a:gd name="connsiteX425" fmla="*/ 2063025 w 7467600"/>
              <a:gd name="connsiteY425" fmla="*/ 6858000 h 6858000"/>
              <a:gd name="connsiteX426" fmla="*/ 2021675 w 7467600"/>
              <a:gd name="connsiteY426" fmla="*/ 6858000 h 6858000"/>
              <a:gd name="connsiteX427" fmla="*/ 2019308 w 7467600"/>
              <a:gd name="connsiteY427" fmla="*/ 6847118 h 6858000"/>
              <a:gd name="connsiteX428" fmla="*/ 1938835 w 7467600"/>
              <a:gd name="connsiteY428" fmla="*/ 6551160 h 6858000"/>
              <a:gd name="connsiteX429" fmla="*/ 1953230 w 7467600"/>
              <a:gd name="connsiteY429" fmla="*/ 6759699 h 6858000"/>
              <a:gd name="connsiteX430" fmla="*/ 1956763 w 7467600"/>
              <a:gd name="connsiteY430" fmla="*/ 6778191 h 6858000"/>
              <a:gd name="connsiteX431" fmla="*/ 1967925 w 7467600"/>
              <a:gd name="connsiteY431" fmla="*/ 6858000 h 6858000"/>
              <a:gd name="connsiteX432" fmla="*/ 1936622 w 7467600"/>
              <a:gd name="connsiteY432" fmla="*/ 6858000 h 6858000"/>
              <a:gd name="connsiteX433" fmla="*/ 1926261 w 7467600"/>
              <a:gd name="connsiteY433" fmla="*/ 6784064 h 6858000"/>
              <a:gd name="connsiteX434" fmla="*/ 1922724 w 7467600"/>
              <a:gd name="connsiteY434" fmla="*/ 6765577 h 6858000"/>
              <a:gd name="connsiteX435" fmla="*/ 1904650 w 7467600"/>
              <a:gd name="connsiteY435" fmla="*/ 6639616 h 6858000"/>
              <a:gd name="connsiteX436" fmla="*/ 1885273 w 7467600"/>
              <a:gd name="connsiteY436" fmla="*/ 6858000 h 6858000"/>
              <a:gd name="connsiteX437" fmla="*/ 1854363 w 7467600"/>
              <a:gd name="connsiteY437" fmla="*/ 6858000 h 6858000"/>
              <a:gd name="connsiteX438" fmla="*/ 1880391 w 7467600"/>
              <a:gd name="connsiteY438" fmla="*/ 6603796 h 6858000"/>
              <a:gd name="connsiteX439" fmla="*/ 1818273 w 7467600"/>
              <a:gd name="connsiteY439" fmla="*/ 6715729 h 6858000"/>
              <a:gd name="connsiteX440" fmla="*/ 1794691 w 7467600"/>
              <a:gd name="connsiteY440" fmla="*/ 6843239 h 6858000"/>
              <a:gd name="connsiteX441" fmla="*/ 1794914 w 7467600"/>
              <a:gd name="connsiteY441" fmla="*/ 6858000 h 6858000"/>
              <a:gd name="connsiteX442" fmla="*/ 1746128 w 7467600"/>
              <a:gd name="connsiteY442" fmla="*/ 6858000 h 6858000"/>
              <a:gd name="connsiteX443" fmla="*/ 1753934 w 7467600"/>
              <a:gd name="connsiteY443" fmla="*/ 6724796 h 6858000"/>
              <a:gd name="connsiteX444" fmla="*/ 1792053 w 7467600"/>
              <a:gd name="connsiteY444" fmla="*/ 6572396 h 6858000"/>
              <a:gd name="connsiteX445" fmla="*/ 1862248 w 7467600"/>
              <a:gd name="connsiteY445" fmla="*/ 6266397 h 6858000"/>
              <a:gd name="connsiteX446" fmla="*/ 1862250 w 7467600"/>
              <a:gd name="connsiteY446" fmla="*/ 6033531 h 6858000"/>
              <a:gd name="connsiteX447" fmla="*/ 1211999 w 7467600"/>
              <a:gd name="connsiteY447" fmla="*/ 6683610 h 6858000"/>
              <a:gd name="connsiteX448" fmla="*/ 1213266 w 7467600"/>
              <a:gd name="connsiteY448" fmla="*/ 6691947 h 6858000"/>
              <a:gd name="connsiteX449" fmla="*/ 1203370 w 7467600"/>
              <a:gd name="connsiteY449" fmla="*/ 6850676 h 6858000"/>
              <a:gd name="connsiteX450" fmla="*/ 1203671 w 7467600"/>
              <a:gd name="connsiteY450" fmla="*/ 6858000 h 6858000"/>
              <a:gd name="connsiteX451" fmla="*/ 1143180 w 7467600"/>
              <a:gd name="connsiteY451" fmla="*/ 6858000 h 6858000"/>
              <a:gd name="connsiteX452" fmla="*/ 1142176 w 7467600"/>
              <a:gd name="connsiteY452" fmla="*/ 6766045 h 6858000"/>
              <a:gd name="connsiteX453" fmla="*/ 1067484 w 7467600"/>
              <a:gd name="connsiteY453" fmla="*/ 6858000 h 6858000"/>
              <a:gd name="connsiteX454" fmla="*/ 953928 w 7467600"/>
              <a:gd name="connsiteY454" fmla="*/ 6858000 h 6858000"/>
              <a:gd name="connsiteX455" fmla="*/ 959715 w 7467600"/>
              <a:gd name="connsiteY455" fmla="*/ 6850185 h 6858000"/>
              <a:gd name="connsiteX456" fmla="*/ 1483788 w 7467600"/>
              <a:gd name="connsiteY456" fmla="*/ 6259174 h 6858000"/>
              <a:gd name="connsiteX457" fmla="*/ 1100671 w 7467600"/>
              <a:gd name="connsiteY457" fmla="*/ 6252137 h 6858000"/>
              <a:gd name="connsiteX458" fmla="*/ 1090144 w 7467600"/>
              <a:gd name="connsiteY458" fmla="*/ 6256748 h 6858000"/>
              <a:gd name="connsiteX459" fmla="*/ 1095872 w 7467600"/>
              <a:gd name="connsiteY459" fmla="*/ 6271892 h 6858000"/>
              <a:gd name="connsiteX460" fmla="*/ 262785 w 7467600"/>
              <a:gd name="connsiteY460" fmla="*/ 6845450 h 6858000"/>
              <a:gd name="connsiteX461" fmla="*/ 209968 w 7467600"/>
              <a:gd name="connsiteY461" fmla="*/ 6770713 h 6858000"/>
              <a:gd name="connsiteX462" fmla="*/ 873460 w 7467600"/>
              <a:gd name="connsiteY462" fmla="*/ 6253768 h 6858000"/>
              <a:gd name="connsiteX463" fmla="*/ 192686 w 7467600"/>
              <a:gd name="connsiteY463" fmla="*/ 5849257 h 6858000"/>
              <a:gd name="connsiteX464" fmla="*/ 4696 w 7467600"/>
              <a:gd name="connsiteY464" fmla="*/ 5697668 h 6858000"/>
              <a:gd name="connsiteX465" fmla="*/ 0 w 7467600"/>
              <a:gd name="connsiteY465" fmla="*/ 5689984 h 6858000"/>
              <a:gd name="connsiteX466" fmla="*/ 0 w 7467600"/>
              <a:gd name="connsiteY466" fmla="*/ 5513472 h 6858000"/>
              <a:gd name="connsiteX467" fmla="*/ 174101 w 7467600"/>
              <a:gd name="connsiteY467" fmla="*/ 5620277 h 6858000"/>
              <a:gd name="connsiteX468" fmla="*/ 891800 w 7467600"/>
              <a:gd name="connsiteY468" fmla="*/ 6036935 h 6858000"/>
              <a:gd name="connsiteX469" fmla="*/ 1072219 w 7467600"/>
              <a:gd name="connsiteY469" fmla="*/ 6169443 h 6858000"/>
              <a:gd name="connsiteX470" fmla="*/ 1074117 w 7467600"/>
              <a:gd name="connsiteY470" fmla="*/ 6170301 h 6858000"/>
              <a:gd name="connsiteX471" fmla="*/ 1083114 w 7467600"/>
              <a:gd name="connsiteY471" fmla="*/ 6174131 h 6858000"/>
              <a:gd name="connsiteX472" fmla="*/ 1543010 w 7467600"/>
              <a:gd name="connsiteY472" fmla="*/ 6191140 h 6858000"/>
              <a:gd name="connsiteX473" fmla="*/ 1551080 w 7467600"/>
              <a:gd name="connsiteY473" fmla="*/ 6195006 h 6858000"/>
              <a:gd name="connsiteX474" fmla="*/ 2345443 w 7467600"/>
              <a:gd name="connsiteY474" fmla="*/ 5549882 h 6858000"/>
              <a:gd name="connsiteX475" fmla="*/ 1721499 w 7467600"/>
              <a:gd name="connsiteY475" fmla="*/ 5599969 h 6858000"/>
              <a:gd name="connsiteX476" fmla="*/ 767716 w 7467600"/>
              <a:gd name="connsiteY476" fmla="*/ 5472768 h 6858000"/>
              <a:gd name="connsiteX477" fmla="*/ 722147 w 7467600"/>
              <a:gd name="connsiteY477" fmla="*/ 5393091 h 6858000"/>
              <a:gd name="connsiteX478" fmla="*/ 1485552 w 7467600"/>
              <a:gd name="connsiteY478" fmla="*/ 5313202 h 6858000"/>
              <a:gd name="connsiteX479" fmla="*/ 2143004 w 7467600"/>
              <a:gd name="connsiteY479" fmla="*/ 5402420 h 6858000"/>
              <a:gd name="connsiteX480" fmla="*/ 1933391 w 7467600"/>
              <a:gd name="connsiteY480" fmla="*/ 5156971 h 6858000"/>
              <a:gd name="connsiteX481" fmla="*/ 1827118 w 7467600"/>
              <a:gd name="connsiteY481" fmla="*/ 4968410 h 6858000"/>
              <a:gd name="connsiteX482" fmla="*/ 1837349 w 7467600"/>
              <a:gd name="connsiteY482" fmla="*/ 4956357 h 6858000"/>
              <a:gd name="connsiteX483" fmla="*/ 2162835 w 7467600"/>
              <a:gd name="connsiteY483" fmla="*/ 5187853 h 6858000"/>
              <a:gd name="connsiteX484" fmla="*/ 2257167 w 7467600"/>
              <a:gd name="connsiteY484" fmla="*/ 5462123 h 6858000"/>
              <a:gd name="connsiteX485" fmla="*/ 2261598 w 7467600"/>
              <a:gd name="connsiteY485" fmla="*/ 5467998 h 6858000"/>
              <a:gd name="connsiteX486" fmla="*/ 2437177 w 7467600"/>
              <a:gd name="connsiteY486" fmla="*/ 5479608 h 6858000"/>
              <a:gd name="connsiteX487" fmla="*/ 2445247 w 7467600"/>
              <a:gd name="connsiteY487" fmla="*/ 5483476 h 6858000"/>
              <a:gd name="connsiteX488" fmla="*/ 2743626 w 7467600"/>
              <a:gd name="connsiteY488" fmla="*/ 5304819 h 6858000"/>
              <a:gd name="connsiteX489" fmla="*/ 3048102 w 7467600"/>
              <a:gd name="connsiteY489" fmla="*/ 5150595 h 6858000"/>
              <a:gd name="connsiteX490" fmla="*/ 1799414 w 7467600"/>
              <a:gd name="connsiteY490" fmla="*/ 4694732 h 6858000"/>
              <a:gd name="connsiteX491" fmla="*/ 1771735 w 7467600"/>
              <a:gd name="connsiteY491" fmla="*/ 4619929 h 6858000"/>
              <a:gd name="connsiteX492" fmla="*/ 3104273 w 7467600"/>
              <a:gd name="connsiteY492" fmla="*/ 5076159 h 6858000"/>
              <a:gd name="connsiteX493" fmla="*/ 3113245 w 7467600"/>
              <a:gd name="connsiteY493" fmla="*/ 5090705 h 6858000"/>
              <a:gd name="connsiteX494" fmla="*/ 3126294 w 7467600"/>
              <a:gd name="connsiteY494" fmla="*/ 5114400 h 6858000"/>
              <a:gd name="connsiteX495" fmla="*/ 3937433 w 7467600"/>
              <a:gd name="connsiteY495" fmla="*/ 4830473 h 6858000"/>
              <a:gd name="connsiteX496" fmla="*/ 3590475 w 7467600"/>
              <a:gd name="connsiteY496" fmla="*/ 4597974 h 6858000"/>
              <a:gd name="connsiteX497" fmla="*/ 3100264 w 7467600"/>
              <a:gd name="connsiteY497" fmla="*/ 4579845 h 6858000"/>
              <a:gd name="connsiteX498" fmla="*/ 2183576 w 7467600"/>
              <a:gd name="connsiteY498" fmla="*/ 4227150 h 6858000"/>
              <a:gd name="connsiteX499" fmla="*/ 2151029 w 7467600"/>
              <a:gd name="connsiteY499" fmla="*/ 4146947 h 6858000"/>
              <a:gd name="connsiteX500" fmla="*/ 3563434 w 7467600"/>
              <a:gd name="connsiteY500" fmla="*/ 4469115 h 6858000"/>
              <a:gd name="connsiteX501" fmla="*/ 3177952 w 7467600"/>
              <a:gd name="connsiteY501" fmla="*/ 3657386 h 6858000"/>
              <a:gd name="connsiteX502" fmla="*/ 3189263 w 7467600"/>
              <a:gd name="connsiteY502" fmla="*/ 3625726 h 6858000"/>
              <a:gd name="connsiteX503" fmla="*/ 3560912 w 7467600"/>
              <a:gd name="connsiteY503" fmla="*/ 4079863 h 6858000"/>
              <a:gd name="connsiteX504" fmla="*/ 3626636 w 7467600"/>
              <a:gd name="connsiteY504" fmla="*/ 4512230 h 6858000"/>
              <a:gd name="connsiteX505" fmla="*/ 3653088 w 7467600"/>
              <a:gd name="connsiteY505" fmla="*/ 4521417 h 6858000"/>
              <a:gd name="connsiteX506" fmla="*/ 3988128 w 7467600"/>
              <a:gd name="connsiteY506" fmla="*/ 4817267 h 6858000"/>
              <a:gd name="connsiteX507" fmla="*/ 4830582 w 7467600"/>
              <a:gd name="connsiteY507" fmla="*/ 4676000 h 6858000"/>
              <a:gd name="connsiteX508" fmla="*/ 4830100 w 7467600"/>
              <a:gd name="connsiteY508" fmla="*/ 4675554 h 6858000"/>
              <a:gd name="connsiteX509" fmla="*/ 4036318 w 7467600"/>
              <a:gd name="connsiteY509" fmla="*/ 4147013 h 6858000"/>
              <a:gd name="connsiteX510" fmla="*/ 3432098 w 7467600"/>
              <a:gd name="connsiteY510" fmla="*/ 3537312 h 6858000"/>
              <a:gd name="connsiteX511" fmla="*/ 3446761 w 7467600"/>
              <a:gd name="connsiteY511" fmla="*/ 3461278 h 6858000"/>
              <a:gd name="connsiteX512" fmla="*/ 4419733 w 7467600"/>
              <a:gd name="connsiteY512" fmla="*/ 3963555 h 6858000"/>
              <a:gd name="connsiteX513" fmla="*/ 4781371 w 7467600"/>
              <a:gd name="connsiteY513" fmla="*/ 4458604 h 6858000"/>
              <a:gd name="connsiteX514" fmla="*/ 4780440 w 7467600"/>
              <a:gd name="connsiteY514" fmla="*/ 4470290 h 6858000"/>
              <a:gd name="connsiteX515" fmla="*/ 4898954 w 7467600"/>
              <a:gd name="connsiteY515" fmla="*/ 4662092 h 6858000"/>
              <a:gd name="connsiteX516" fmla="*/ 4900699 w 7467600"/>
              <a:gd name="connsiteY516" fmla="*/ 4670867 h 6858000"/>
              <a:gd name="connsiteX517" fmla="*/ 5714511 w 7467600"/>
              <a:gd name="connsiteY517" fmla="*/ 4663483 h 6858000"/>
              <a:gd name="connsiteX518" fmla="*/ 5464793 w 7467600"/>
              <a:gd name="connsiteY518" fmla="*/ 4393556 h 6858000"/>
              <a:gd name="connsiteX519" fmla="*/ 5461897 w 7467600"/>
              <a:gd name="connsiteY519" fmla="*/ 4390879 h 6858000"/>
              <a:gd name="connsiteX520" fmla="*/ 4294126 w 7467600"/>
              <a:gd name="connsiteY520" fmla="*/ 3303048 h 6858000"/>
              <a:gd name="connsiteX521" fmla="*/ 4305321 w 7467600"/>
              <a:gd name="connsiteY521" fmla="*/ 3256953 h 6858000"/>
              <a:gd name="connsiteX522" fmla="*/ 4949299 w 7467600"/>
              <a:gd name="connsiteY522" fmla="*/ 3766336 h 6858000"/>
              <a:gd name="connsiteX523" fmla="*/ 5291452 w 7467600"/>
              <a:gd name="connsiteY523" fmla="*/ 4076801 h 6858000"/>
              <a:gd name="connsiteX524" fmla="*/ 5434998 w 7467600"/>
              <a:gd name="connsiteY524" fmla="*/ 4254100 h 6858000"/>
              <a:gd name="connsiteX525" fmla="*/ 5351015 w 7467600"/>
              <a:gd name="connsiteY525" fmla="*/ 3760989 h 6858000"/>
              <a:gd name="connsiteX526" fmla="*/ 5413780 w 7467600"/>
              <a:gd name="connsiteY526" fmla="*/ 2966265 h 6858000"/>
              <a:gd name="connsiteX527" fmla="*/ 5425627 w 7467600"/>
              <a:gd name="connsiteY527" fmla="*/ 2954192 h 6858000"/>
              <a:gd name="connsiteX528" fmla="*/ 6604735 w 7467600"/>
              <a:gd name="connsiteY528" fmla="*/ 2041381 h 6858000"/>
              <a:gd name="connsiteX529" fmla="*/ 7204487 w 7467600"/>
              <a:gd name="connsiteY529" fmla="*/ 2742112 h 6858000"/>
              <a:gd name="connsiteX530" fmla="*/ 7131592 w 7467600"/>
              <a:gd name="connsiteY530" fmla="*/ 2672096 h 6858000"/>
              <a:gd name="connsiteX531" fmla="*/ 6996344 w 7467600"/>
              <a:gd name="connsiteY531" fmla="*/ 2518310 h 6858000"/>
              <a:gd name="connsiteX532" fmla="*/ 6735495 w 7467600"/>
              <a:gd name="connsiteY532" fmla="*/ 2196890 h 6858000"/>
              <a:gd name="connsiteX533" fmla="*/ 6721901 w 7467600"/>
              <a:gd name="connsiteY533" fmla="*/ 2179274 h 6858000"/>
              <a:gd name="connsiteX534" fmla="*/ 6604735 w 7467600"/>
              <a:gd name="connsiteY534" fmla="*/ 2041381 h 6858000"/>
              <a:gd name="connsiteX535" fmla="*/ 6591670 w 7467600"/>
              <a:gd name="connsiteY535" fmla="*/ 1988277 h 6858000"/>
              <a:gd name="connsiteX536" fmla="*/ 6747349 w 7467600"/>
              <a:gd name="connsiteY536" fmla="*/ 2160069 h 6858000"/>
              <a:gd name="connsiteX537" fmla="*/ 6760943 w 7467600"/>
              <a:gd name="connsiteY537" fmla="*/ 2177686 h 6858000"/>
              <a:gd name="connsiteX538" fmla="*/ 7021065 w 7467600"/>
              <a:gd name="connsiteY538" fmla="*/ 2498102 h 6858000"/>
              <a:gd name="connsiteX539" fmla="*/ 7155223 w 7467600"/>
              <a:gd name="connsiteY539" fmla="*/ 2650386 h 6858000"/>
              <a:gd name="connsiteX540" fmla="*/ 7203167 w 7467600"/>
              <a:gd name="connsiteY540" fmla="*/ 2697288 h 6858000"/>
              <a:gd name="connsiteX541" fmla="*/ 6937703 w 7467600"/>
              <a:gd name="connsiteY541" fmla="*/ 2321981 h 6858000"/>
              <a:gd name="connsiteX542" fmla="*/ 6591670 w 7467600"/>
              <a:gd name="connsiteY542" fmla="*/ 1988277 h 6858000"/>
              <a:gd name="connsiteX543" fmla="*/ 5798671 w 7467600"/>
              <a:gd name="connsiteY543" fmla="*/ 1981601 h 6858000"/>
              <a:gd name="connsiteX544" fmla="*/ 5754709 w 7467600"/>
              <a:gd name="connsiteY544" fmla="*/ 2071454 h 6858000"/>
              <a:gd name="connsiteX545" fmla="*/ 5763044 w 7467600"/>
              <a:gd name="connsiteY545" fmla="*/ 2842206 h 6858000"/>
              <a:gd name="connsiteX546" fmla="*/ 5764974 w 7467600"/>
              <a:gd name="connsiteY546" fmla="*/ 2799609 h 6858000"/>
              <a:gd name="connsiteX547" fmla="*/ 5767665 w 7467600"/>
              <a:gd name="connsiteY547" fmla="*/ 2666409 h 6858000"/>
              <a:gd name="connsiteX548" fmla="*/ 5763055 w 7467600"/>
              <a:gd name="connsiteY548" fmla="*/ 2579705 h 6858000"/>
              <a:gd name="connsiteX549" fmla="*/ 5758079 w 7467600"/>
              <a:gd name="connsiteY549" fmla="*/ 2492508 h 6858000"/>
              <a:gd name="connsiteX550" fmla="*/ 5779325 w 7467600"/>
              <a:gd name="connsiteY550" fmla="*/ 2197069 h 6858000"/>
              <a:gd name="connsiteX551" fmla="*/ 5798671 w 7467600"/>
              <a:gd name="connsiteY551" fmla="*/ 1981601 h 6858000"/>
              <a:gd name="connsiteX552" fmla="*/ 5829202 w 7467600"/>
              <a:gd name="connsiteY552" fmla="*/ 1971679 h 6858000"/>
              <a:gd name="connsiteX553" fmla="*/ 5809558 w 7467600"/>
              <a:gd name="connsiteY553" fmla="*/ 2198043 h 6858000"/>
              <a:gd name="connsiteX554" fmla="*/ 5788653 w 7467600"/>
              <a:gd name="connsiteY554" fmla="*/ 2489430 h 6858000"/>
              <a:gd name="connsiteX555" fmla="*/ 5793439 w 7467600"/>
              <a:gd name="connsiteY555" fmla="*/ 2575235 h 6858000"/>
              <a:gd name="connsiteX556" fmla="*/ 5796837 w 7467600"/>
              <a:gd name="connsiteY556" fmla="*/ 2637633 h 6858000"/>
              <a:gd name="connsiteX557" fmla="*/ 5818614 w 7467600"/>
              <a:gd name="connsiteY557" fmla="*/ 2473055 h 6858000"/>
              <a:gd name="connsiteX558" fmla="*/ 5829202 w 7467600"/>
              <a:gd name="connsiteY558" fmla="*/ 1971679 h 6858000"/>
              <a:gd name="connsiteX559" fmla="*/ 5911389 w 7467600"/>
              <a:gd name="connsiteY559" fmla="*/ 1898371 h 6858000"/>
              <a:gd name="connsiteX560" fmla="*/ 6237627 w 7467600"/>
              <a:gd name="connsiteY560" fmla="*/ 2231921 h 6858000"/>
              <a:gd name="connsiteX561" fmla="*/ 5911389 w 7467600"/>
              <a:gd name="connsiteY561" fmla="*/ 1898371 h 6858000"/>
              <a:gd name="connsiteX562" fmla="*/ 6944437 w 7467600"/>
              <a:gd name="connsiteY562" fmla="*/ 1575402 h 6858000"/>
              <a:gd name="connsiteX563" fmla="*/ 6304730 w 7467600"/>
              <a:gd name="connsiteY563" fmla="*/ 1766654 h 6858000"/>
              <a:gd name="connsiteX564" fmla="*/ 6944437 w 7467600"/>
              <a:gd name="connsiteY564" fmla="*/ 1575402 h 6858000"/>
              <a:gd name="connsiteX565" fmla="*/ 7019523 w 7467600"/>
              <a:gd name="connsiteY565" fmla="*/ 1519450 h 6858000"/>
              <a:gd name="connsiteX566" fmla="*/ 6298091 w 7467600"/>
              <a:gd name="connsiteY566" fmla="*/ 1737122 h 6858000"/>
              <a:gd name="connsiteX567" fmla="*/ 7019523 w 7467600"/>
              <a:gd name="connsiteY567" fmla="*/ 1519450 h 6858000"/>
              <a:gd name="connsiteX568" fmla="*/ 2399523 w 7467600"/>
              <a:gd name="connsiteY568" fmla="*/ 1428234 h 6858000"/>
              <a:gd name="connsiteX569" fmla="*/ 2224982 w 7467600"/>
              <a:gd name="connsiteY569" fmla="*/ 1826201 h 6858000"/>
              <a:gd name="connsiteX570" fmla="*/ 2096099 w 7467600"/>
              <a:gd name="connsiteY570" fmla="*/ 2345900 h 6858000"/>
              <a:gd name="connsiteX571" fmla="*/ 2283317 w 7467600"/>
              <a:gd name="connsiteY571" fmla="*/ 1796925 h 6858000"/>
              <a:gd name="connsiteX572" fmla="*/ 2399523 w 7467600"/>
              <a:gd name="connsiteY572" fmla="*/ 1428234 h 6858000"/>
              <a:gd name="connsiteX573" fmla="*/ 2448558 w 7467600"/>
              <a:gd name="connsiteY573" fmla="*/ 1373435 h 6858000"/>
              <a:gd name="connsiteX574" fmla="*/ 2312521 w 7467600"/>
              <a:gd name="connsiteY574" fmla="*/ 1806140 h 6858000"/>
              <a:gd name="connsiteX575" fmla="*/ 2127533 w 7467600"/>
              <a:gd name="connsiteY575" fmla="*/ 2348380 h 6858000"/>
              <a:gd name="connsiteX576" fmla="*/ 2358080 w 7467600"/>
              <a:gd name="connsiteY576" fmla="*/ 1866134 h 6858000"/>
              <a:gd name="connsiteX577" fmla="*/ 2407436 w 7467600"/>
              <a:gd name="connsiteY577" fmla="*/ 1651070 h 6858000"/>
              <a:gd name="connsiteX578" fmla="*/ 2448558 w 7467600"/>
              <a:gd name="connsiteY578" fmla="*/ 1373435 h 6858000"/>
              <a:gd name="connsiteX579" fmla="*/ 278707 w 7467600"/>
              <a:gd name="connsiteY579" fmla="*/ 1352270 h 6858000"/>
              <a:gd name="connsiteX580" fmla="*/ 321570 w 7467600"/>
              <a:gd name="connsiteY580" fmla="*/ 1861610 h 6858000"/>
              <a:gd name="connsiteX581" fmla="*/ 294281 w 7467600"/>
              <a:gd name="connsiteY581" fmla="*/ 1440658 h 6858000"/>
              <a:gd name="connsiteX582" fmla="*/ 278707 w 7467600"/>
              <a:gd name="connsiteY582" fmla="*/ 1352270 h 6858000"/>
              <a:gd name="connsiteX583" fmla="*/ 1423821 w 7467600"/>
              <a:gd name="connsiteY583" fmla="*/ 1351958 h 6858000"/>
              <a:gd name="connsiteX584" fmla="*/ 1638521 w 7467600"/>
              <a:gd name="connsiteY584" fmla="*/ 1908470 h 6858000"/>
              <a:gd name="connsiteX585" fmla="*/ 1754199 w 7467600"/>
              <a:gd name="connsiteY585" fmla="*/ 2149284 h 6858000"/>
              <a:gd name="connsiteX586" fmla="*/ 1908359 w 7467600"/>
              <a:gd name="connsiteY586" fmla="*/ 2364988 h 6858000"/>
              <a:gd name="connsiteX587" fmla="*/ 1647661 w 7467600"/>
              <a:gd name="connsiteY587" fmla="*/ 1825945 h 6858000"/>
              <a:gd name="connsiteX588" fmla="*/ 1423821 w 7467600"/>
              <a:gd name="connsiteY588" fmla="*/ 1351958 h 6858000"/>
              <a:gd name="connsiteX589" fmla="*/ 1431890 w 7467600"/>
              <a:gd name="connsiteY589" fmla="*/ 1306475 h 6858000"/>
              <a:gd name="connsiteX590" fmla="*/ 1507597 w 7467600"/>
              <a:gd name="connsiteY590" fmla="*/ 1446132 h 6858000"/>
              <a:gd name="connsiteX591" fmla="*/ 1674586 w 7467600"/>
              <a:gd name="connsiteY591" fmla="*/ 1813832 h 6858000"/>
              <a:gd name="connsiteX592" fmla="*/ 1815950 w 7467600"/>
              <a:gd name="connsiteY592" fmla="*/ 2128564 h 6858000"/>
              <a:gd name="connsiteX593" fmla="*/ 1984242 w 7467600"/>
              <a:gd name="connsiteY593" fmla="*/ 2430829 h 6858000"/>
              <a:gd name="connsiteX594" fmla="*/ 2014023 w 7467600"/>
              <a:gd name="connsiteY594" fmla="*/ 2450995 h 6858000"/>
              <a:gd name="connsiteX595" fmla="*/ 1747337 w 7467600"/>
              <a:gd name="connsiteY595" fmla="*/ 1855264 h 6858000"/>
              <a:gd name="connsiteX596" fmla="*/ 1533749 w 7467600"/>
              <a:gd name="connsiteY596" fmla="*/ 1478656 h 6858000"/>
              <a:gd name="connsiteX597" fmla="*/ 1431890 w 7467600"/>
              <a:gd name="connsiteY597" fmla="*/ 1306475 h 6858000"/>
              <a:gd name="connsiteX598" fmla="*/ 5052692 w 7467600"/>
              <a:gd name="connsiteY598" fmla="*/ 1292994 h 6858000"/>
              <a:gd name="connsiteX599" fmla="*/ 5200661 w 7467600"/>
              <a:gd name="connsiteY599" fmla="*/ 1635186 h 6858000"/>
              <a:gd name="connsiteX600" fmla="*/ 5297138 w 7467600"/>
              <a:gd name="connsiteY600" fmla="*/ 1906351 h 6858000"/>
              <a:gd name="connsiteX601" fmla="*/ 5052692 w 7467600"/>
              <a:gd name="connsiteY601" fmla="*/ 1292994 h 6858000"/>
              <a:gd name="connsiteX602" fmla="*/ 5009948 w 7467600"/>
              <a:gd name="connsiteY602" fmla="*/ 1273619 h 6858000"/>
              <a:gd name="connsiteX603" fmla="*/ 5121777 w 7467600"/>
              <a:gd name="connsiteY603" fmla="*/ 1654213 h 6858000"/>
              <a:gd name="connsiteX604" fmla="*/ 5293545 w 7467600"/>
              <a:gd name="connsiteY604" fmla="*/ 2072247 h 6858000"/>
              <a:gd name="connsiteX605" fmla="*/ 5294042 w 7467600"/>
              <a:gd name="connsiteY605" fmla="*/ 2065019 h 6858000"/>
              <a:gd name="connsiteX606" fmla="*/ 5171936 w 7467600"/>
              <a:gd name="connsiteY606" fmla="*/ 1647613 h 6858000"/>
              <a:gd name="connsiteX607" fmla="*/ 5009948 w 7467600"/>
              <a:gd name="connsiteY607" fmla="*/ 1273619 h 6858000"/>
              <a:gd name="connsiteX608" fmla="*/ 655236 w 7467600"/>
              <a:gd name="connsiteY608" fmla="*/ 1268632 h 6858000"/>
              <a:gd name="connsiteX609" fmla="*/ 839521 w 7467600"/>
              <a:gd name="connsiteY609" fmla="*/ 1685315 h 6858000"/>
              <a:gd name="connsiteX610" fmla="*/ 1109416 w 7467600"/>
              <a:gd name="connsiteY610" fmla="*/ 2061663 h 6858000"/>
              <a:gd name="connsiteX611" fmla="*/ 1298300 w 7467600"/>
              <a:gd name="connsiteY611" fmla="*/ 2247742 h 6858000"/>
              <a:gd name="connsiteX612" fmla="*/ 1125871 w 7467600"/>
              <a:gd name="connsiteY612" fmla="*/ 1989513 h 6858000"/>
              <a:gd name="connsiteX613" fmla="*/ 981574 w 7467600"/>
              <a:gd name="connsiteY613" fmla="*/ 1783157 h 6858000"/>
              <a:gd name="connsiteX614" fmla="*/ 922198 w 7467600"/>
              <a:gd name="connsiteY614" fmla="*/ 1677437 h 6858000"/>
              <a:gd name="connsiteX615" fmla="*/ 869293 w 7467600"/>
              <a:gd name="connsiteY615" fmla="*/ 1583214 h 6858000"/>
              <a:gd name="connsiteX616" fmla="*/ 751431 w 7467600"/>
              <a:gd name="connsiteY616" fmla="*/ 1405731 h 6858000"/>
              <a:gd name="connsiteX617" fmla="*/ 655236 w 7467600"/>
              <a:gd name="connsiteY617" fmla="*/ 1268632 h 6858000"/>
              <a:gd name="connsiteX618" fmla="*/ 6516292 w 7467600"/>
              <a:gd name="connsiteY618" fmla="*/ 1263064 h 6858000"/>
              <a:gd name="connsiteX619" fmla="*/ 5736320 w 7467600"/>
              <a:gd name="connsiteY619" fmla="*/ 1501803 h 6858000"/>
              <a:gd name="connsiteX620" fmla="*/ 6516292 w 7467600"/>
              <a:gd name="connsiteY620" fmla="*/ 1263064 h 6858000"/>
              <a:gd name="connsiteX621" fmla="*/ 291466 w 7467600"/>
              <a:gd name="connsiteY621" fmla="*/ 1250369 h 6858000"/>
              <a:gd name="connsiteX622" fmla="*/ 323180 w 7467600"/>
              <a:gd name="connsiteY622" fmla="*/ 1435283 h 6858000"/>
              <a:gd name="connsiteX623" fmla="*/ 349381 w 7467600"/>
              <a:gd name="connsiteY623" fmla="*/ 1875041 h 6858000"/>
              <a:gd name="connsiteX624" fmla="*/ 374363 w 7467600"/>
              <a:gd name="connsiteY624" fmla="*/ 1506494 h 6858000"/>
              <a:gd name="connsiteX625" fmla="*/ 302168 w 7467600"/>
              <a:gd name="connsiteY625" fmla="*/ 1274495 h 6858000"/>
              <a:gd name="connsiteX626" fmla="*/ 291466 w 7467600"/>
              <a:gd name="connsiteY626" fmla="*/ 1250369 h 6858000"/>
              <a:gd name="connsiteX627" fmla="*/ 678222 w 7467600"/>
              <a:gd name="connsiteY627" fmla="*/ 1248670 h 6858000"/>
              <a:gd name="connsiteX628" fmla="*/ 775536 w 7467600"/>
              <a:gd name="connsiteY628" fmla="*/ 1388015 h 6858000"/>
              <a:gd name="connsiteX629" fmla="*/ 894529 w 7467600"/>
              <a:gd name="connsiteY629" fmla="*/ 1567739 h 6858000"/>
              <a:gd name="connsiteX630" fmla="*/ 948000 w 7467600"/>
              <a:gd name="connsiteY630" fmla="*/ 1663088 h 6858000"/>
              <a:gd name="connsiteX631" fmla="*/ 1006812 w 7467600"/>
              <a:gd name="connsiteY631" fmla="*/ 1767683 h 6858000"/>
              <a:gd name="connsiteX632" fmla="*/ 1149133 w 7467600"/>
              <a:gd name="connsiteY632" fmla="*/ 1971513 h 6858000"/>
              <a:gd name="connsiteX633" fmla="*/ 1333952 w 7467600"/>
              <a:gd name="connsiteY633" fmla="*/ 2251620 h 6858000"/>
              <a:gd name="connsiteX634" fmla="*/ 1337329 w 7467600"/>
              <a:gd name="connsiteY634" fmla="*/ 2258350 h 6858000"/>
              <a:gd name="connsiteX635" fmla="*/ 1014726 w 7467600"/>
              <a:gd name="connsiteY635" fmla="*/ 1615556 h 6858000"/>
              <a:gd name="connsiteX636" fmla="*/ 678222 w 7467600"/>
              <a:gd name="connsiteY636" fmla="*/ 1248670 h 6858000"/>
              <a:gd name="connsiteX637" fmla="*/ 6691602 w 7467600"/>
              <a:gd name="connsiteY637" fmla="*/ 1140573 h 6858000"/>
              <a:gd name="connsiteX638" fmla="*/ 6571100 w 7467600"/>
              <a:gd name="connsiteY638" fmla="*/ 1183662 h 6858000"/>
              <a:gd name="connsiteX639" fmla="*/ 6241687 w 7467600"/>
              <a:gd name="connsiteY639" fmla="*/ 1257600 h 6858000"/>
              <a:gd name="connsiteX640" fmla="*/ 5693009 w 7467600"/>
              <a:gd name="connsiteY640" fmla="*/ 1478256 h 6858000"/>
              <a:gd name="connsiteX641" fmla="*/ 6548420 w 7467600"/>
              <a:gd name="connsiteY641" fmla="*/ 1214599 h 6858000"/>
              <a:gd name="connsiteX642" fmla="*/ 6605473 w 7467600"/>
              <a:gd name="connsiteY642" fmla="*/ 1184686 h 6858000"/>
              <a:gd name="connsiteX643" fmla="*/ 6691602 w 7467600"/>
              <a:gd name="connsiteY643" fmla="*/ 1140573 h 6858000"/>
              <a:gd name="connsiteX644" fmla="*/ 4002475 w 7467600"/>
              <a:gd name="connsiteY644" fmla="*/ 1037802 h 6858000"/>
              <a:gd name="connsiteX645" fmla="*/ 4000324 w 7467600"/>
              <a:gd name="connsiteY645" fmla="*/ 1039362 h 6858000"/>
              <a:gd name="connsiteX646" fmla="*/ 4002862 w 7467600"/>
              <a:gd name="connsiteY646" fmla="*/ 1042866 h 6858000"/>
              <a:gd name="connsiteX647" fmla="*/ 4002475 w 7467600"/>
              <a:gd name="connsiteY647" fmla="*/ 1037802 h 6858000"/>
              <a:gd name="connsiteX648" fmla="*/ 506322 w 7467600"/>
              <a:gd name="connsiteY648" fmla="*/ 1020997 h 6858000"/>
              <a:gd name="connsiteX649" fmla="*/ 533068 w 7467600"/>
              <a:gd name="connsiteY649" fmla="*/ 1029409 h 6858000"/>
              <a:gd name="connsiteX650" fmla="*/ 1232525 w 7467600"/>
              <a:gd name="connsiteY650" fmla="*/ 1804675 h 6858000"/>
              <a:gd name="connsiteX651" fmla="*/ 1388858 w 7467600"/>
              <a:gd name="connsiteY651" fmla="*/ 2368011 h 6858000"/>
              <a:gd name="connsiteX652" fmla="*/ 1384098 w 7467600"/>
              <a:gd name="connsiteY652" fmla="*/ 2378125 h 6858000"/>
              <a:gd name="connsiteX653" fmla="*/ 1425393 w 7467600"/>
              <a:gd name="connsiteY653" fmla="*/ 2589124 h 6858000"/>
              <a:gd name="connsiteX654" fmla="*/ 1424001 w 7467600"/>
              <a:gd name="connsiteY654" fmla="*/ 2597541 h 6858000"/>
              <a:gd name="connsiteX655" fmla="*/ 2152729 w 7467600"/>
              <a:gd name="connsiteY655" fmla="*/ 2864487 h 6858000"/>
              <a:gd name="connsiteX656" fmla="*/ 2020609 w 7467600"/>
              <a:gd name="connsiteY656" fmla="*/ 2539671 h 6858000"/>
              <a:gd name="connsiteX657" fmla="*/ 2018920 w 7467600"/>
              <a:gd name="connsiteY657" fmla="*/ 2536309 h 6858000"/>
              <a:gd name="connsiteX658" fmla="*/ 1342441 w 7467600"/>
              <a:gd name="connsiteY658" fmla="*/ 1173017 h 6858000"/>
              <a:gd name="connsiteX659" fmla="*/ 1367925 w 7467600"/>
              <a:gd name="connsiteY659" fmla="*/ 1135648 h 6858000"/>
              <a:gd name="connsiteX660" fmla="*/ 1771401 w 7467600"/>
              <a:gd name="connsiteY660" fmla="*/ 1806673 h 6858000"/>
              <a:gd name="connsiteX661" fmla="*/ 1972385 w 7467600"/>
              <a:gd name="connsiteY661" fmla="*/ 2198735 h 6858000"/>
              <a:gd name="connsiteX662" fmla="*/ 2040892 w 7467600"/>
              <a:gd name="connsiteY662" fmla="*/ 2405205 h 6858000"/>
              <a:gd name="connsiteX663" fmla="*/ 2131689 w 7467600"/>
              <a:gd name="connsiteY663" fmla="*/ 1936926 h 6858000"/>
              <a:gd name="connsiteX664" fmla="*/ 2454820 w 7467600"/>
              <a:gd name="connsiteY664" fmla="*/ 1248808 h 6858000"/>
              <a:gd name="connsiteX665" fmla="*/ 2492512 w 7467600"/>
              <a:gd name="connsiteY665" fmla="*/ 1302920 h 6858000"/>
              <a:gd name="connsiteX666" fmla="*/ 2081216 w 7467600"/>
              <a:gd name="connsiteY666" fmla="*/ 2527513 h 6858000"/>
              <a:gd name="connsiteX667" fmla="*/ 2081211 w 7467600"/>
              <a:gd name="connsiteY667" fmla="*/ 2528916 h 6858000"/>
              <a:gd name="connsiteX668" fmla="*/ 2199067 w 7467600"/>
              <a:gd name="connsiteY668" fmla="*/ 2884061 h 6858000"/>
              <a:gd name="connsiteX669" fmla="*/ 3192586 w 7467600"/>
              <a:gd name="connsiteY669" fmla="*/ 3411496 h 6858000"/>
              <a:gd name="connsiteX670" fmla="*/ 3182620 w 7467600"/>
              <a:gd name="connsiteY670" fmla="*/ 3483279 h 6858000"/>
              <a:gd name="connsiteX671" fmla="*/ 2435119 w 7467600"/>
              <a:gd name="connsiteY671" fmla="*/ 3080173 h 6858000"/>
              <a:gd name="connsiteX672" fmla="*/ 2410152 w 7467600"/>
              <a:gd name="connsiteY672" fmla="*/ 3063751 h 6858000"/>
              <a:gd name="connsiteX673" fmla="*/ 2408099 w 7467600"/>
              <a:gd name="connsiteY673" fmla="*/ 3064403 h 6858000"/>
              <a:gd name="connsiteX674" fmla="*/ 2407218 w 7467600"/>
              <a:gd name="connsiteY674" fmla="*/ 3070324 h 6858000"/>
              <a:gd name="connsiteX675" fmla="*/ 2380138 w 7467600"/>
              <a:gd name="connsiteY675" fmla="*/ 3099341 h 6858000"/>
              <a:gd name="connsiteX676" fmla="*/ 1765923 w 7467600"/>
              <a:gd name="connsiteY676" fmla="*/ 3581043 h 6858000"/>
              <a:gd name="connsiteX677" fmla="*/ 1702258 w 7467600"/>
              <a:gd name="connsiteY677" fmla="*/ 3612286 h 6858000"/>
              <a:gd name="connsiteX678" fmla="*/ 1538370 w 7467600"/>
              <a:gd name="connsiteY678" fmla="*/ 3811804 h 6858000"/>
              <a:gd name="connsiteX679" fmla="*/ 542867 w 7467600"/>
              <a:gd name="connsiteY679" fmla="*/ 4944092 h 6858000"/>
              <a:gd name="connsiteX680" fmla="*/ 515800 w 7467600"/>
              <a:gd name="connsiteY680" fmla="*/ 4862180 h 6858000"/>
              <a:gd name="connsiteX681" fmla="*/ 909145 w 7467600"/>
              <a:gd name="connsiteY681" fmla="*/ 4199225 h 6858000"/>
              <a:gd name="connsiteX682" fmla="*/ 1214067 w 7467600"/>
              <a:gd name="connsiteY682" fmla="*/ 3908561 h 6858000"/>
              <a:gd name="connsiteX683" fmla="*/ 640967 w 7467600"/>
              <a:gd name="connsiteY683" fmla="*/ 4105601 h 6858000"/>
              <a:gd name="connsiteX684" fmla="*/ 112563 w 7467600"/>
              <a:gd name="connsiteY684" fmla="*/ 4396952 h 6858000"/>
              <a:gd name="connsiteX685" fmla="*/ 0 w 7467600"/>
              <a:gd name="connsiteY685" fmla="*/ 4466006 h 6858000"/>
              <a:gd name="connsiteX686" fmla="*/ 0 w 7467600"/>
              <a:gd name="connsiteY686" fmla="*/ 4233763 h 6858000"/>
              <a:gd name="connsiteX687" fmla="*/ 36881 w 7467600"/>
              <a:gd name="connsiteY687" fmla="*/ 4200118 h 6858000"/>
              <a:gd name="connsiteX688" fmla="*/ 910534 w 7467600"/>
              <a:gd name="connsiteY688" fmla="*/ 3629753 h 6858000"/>
              <a:gd name="connsiteX689" fmla="*/ 1578717 w 7467600"/>
              <a:gd name="connsiteY689" fmla="*/ 3575982 h 6858000"/>
              <a:gd name="connsiteX690" fmla="*/ 2338780 w 7467600"/>
              <a:gd name="connsiteY690" fmla="*/ 3033725 h 6858000"/>
              <a:gd name="connsiteX691" fmla="*/ 1807991 w 7467600"/>
              <a:gd name="connsiteY691" fmla="*/ 2807184 h 6858000"/>
              <a:gd name="connsiteX692" fmla="*/ 1416358 w 7467600"/>
              <a:gd name="connsiteY692" fmla="*/ 3112571 h 6858000"/>
              <a:gd name="connsiteX693" fmla="*/ 939066 w 7467600"/>
              <a:gd name="connsiteY693" fmla="*/ 3378798 h 6858000"/>
              <a:gd name="connsiteX694" fmla="*/ 115099 w 7467600"/>
              <a:gd name="connsiteY694" fmla="*/ 3607650 h 6858000"/>
              <a:gd name="connsiteX695" fmla="*/ 97284 w 7467600"/>
              <a:gd name="connsiteY695" fmla="*/ 3520393 h 6858000"/>
              <a:gd name="connsiteX696" fmla="*/ 922050 w 7467600"/>
              <a:gd name="connsiteY696" fmla="*/ 3074867 h 6858000"/>
              <a:gd name="connsiteX697" fmla="*/ 1405265 w 7467600"/>
              <a:gd name="connsiteY697" fmla="*/ 3016319 h 6858000"/>
              <a:gd name="connsiteX698" fmla="*/ 1407512 w 7467600"/>
              <a:gd name="connsiteY698" fmla="*/ 3018001 h 6858000"/>
              <a:gd name="connsiteX699" fmla="*/ 1726266 w 7467600"/>
              <a:gd name="connsiteY699" fmla="*/ 2777274 h 6858000"/>
              <a:gd name="connsiteX700" fmla="*/ 625390 w 7467600"/>
              <a:gd name="connsiteY700" fmla="*/ 2514541 h 6858000"/>
              <a:gd name="connsiteX701" fmla="*/ 619799 w 7467600"/>
              <a:gd name="connsiteY701" fmla="*/ 2527180 h 6858000"/>
              <a:gd name="connsiteX702" fmla="*/ 310030 w 7467600"/>
              <a:gd name="connsiteY702" fmla="*/ 2771818 h 6858000"/>
              <a:gd name="connsiteX703" fmla="*/ 173877 w 7467600"/>
              <a:gd name="connsiteY703" fmla="*/ 2937056 h 6858000"/>
              <a:gd name="connsiteX704" fmla="*/ 77889 w 7467600"/>
              <a:gd name="connsiteY704" fmla="*/ 3138440 h 6858000"/>
              <a:gd name="connsiteX705" fmla="*/ 0 w 7467600"/>
              <a:gd name="connsiteY705" fmla="*/ 3271395 h 6858000"/>
              <a:gd name="connsiteX706" fmla="*/ 0 w 7467600"/>
              <a:gd name="connsiteY706" fmla="*/ 3153002 h 6858000"/>
              <a:gd name="connsiteX707" fmla="*/ 2386 w 7467600"/>
              <a:gd name="connsiteY707" fmla="*/ 3149203 h 6858000"/>
              <a:gd name="connsiteX708" fmla="*/ 89753 w 7467600"/>
              <a:gd name="connsiteY708" fmla="*/ 2987702 h 6858000"/>
              <a:gd name="connsiteX709" fmla="*/ 76869 w 7467600"/>
              <a:gd name="connsiteY709" fmla="*/ 3005404 h 6858000"/>
              <a:gd name="connsiteX710" fmla="*/ 32049 w 7467600"/>
              <a:gd name="connsiteY710" fmla="*/ 3065814 h 6858000"/>
              <a:gd name="connsiteX711" fmla="*/ 0 w 7467600"/>
              <a:gd name="connsiteY711" fmla="*/ 3108744 h 6858000"/>
              <a:gd name="connsiteX712" fmla="*/ 0 w 7467600"/>
              <a:gd name="connsiteY712" fmla="*/ 3058059 h 6858000"/>
              <a:gd name="connsiteX713" fmla="*/ 7610 w 7467600"/>
              <a:gd name="connsiteY713" fmla="*/ 3047889 h 6858000"/>
              <a:gd name="connsiteX714" fmla="*/ 52419 w 7467600"/>
              <a:gd name="connsiteY714" fmla="*/ 2987479 h 6858000"/>
              <a:gd name="connsiteX715" fmla="*/ 59142 w 7467600"/>
              <a:gd name="connsiteY715" fmla="*/ 2978488 h 6858000"/>
              <a:gd name="connsiteX716" fmla="*/ 0 w 7467600"/>
              <a:gd name="connsiteY716" fmla="*/ 3015334 h 6858000"/>
              <a:gd name="connsiteX717" fmla="*/ 0 w 7467600"/>
              <a:gd name="connsiteY717" fmla="*/ 2914286 h 6858000"/>
              <a:gd name="connsiteX718" fmla="*/ 36383 w 7467600"/>
              <a:gd name="connsiteY718" fmla="*/ 2901128 h 6858000"/>
              <a:gd name="connsiteX719" fmla="*/ 156329 w 7467600"/>
              <a:gd name="connsiteY719" fmla="*/ 2840533 h 6858000"/>
              <a:gd name="connsiteX720" fmla="*/ 358355 w 7467600"/>
              <a:gd name="connsiteY720" fmla="*/ 2620471 h 6858000"/>
              <a:gd name="connsiteX721" fmla="*/ 510577 w 7467600"/>
              <a:gd name="connsiteY721" fmla="*/ 2501244 h 6858000"/>
              <a:gd name="connsiteX722" fmla="*/ 211967 w 7467600"/>
              <a:gd name="connsiteY722" fmla="*/ 2479171 h 6858000"/>
              <a:gd name="connsiteX723" fmla="*/ 0 w 7467600"/>
              <a:gd name="connsiteY723" fmla="*/ 2476398 h 6858000"/>
              <a:gd name="connsiteX724" fmla="*/ 0 w 7467600"/>
              <a:gd name="connsiteY724" fmla="*/ 2389189 h 6858000"/>
              <a:gd name="connsiteX725" fmla="*/ 103062 w 7467600"/>
              <a:gd name="connsiteY725" fmla="*/ 2389518 h 6858000"/>
              <a:gd name="connsiteX726" fmla="*/ 510734 w 7467600"/>
              <a:gd name="connsiteY726" fmla="*/ 2416201 h 6858000"/>
              <a:gd name="connsiteX727" fmla="*/ 279257 w 7467600"/>
              <a:gd name="connsiteY727" fmla="*/ 2092102 h 6858000"/>
              <a:gd name="connsiteX728" fmla="*/ 65265 w 7467600"/>
              <a:gd name="connsiteY728" fmla="*/ 2006049 h 6858000"/>
              <a:gd name="connsiteX729" fmla="*/ 0 w 7467600"/>
              <a:gd name="connsiteY729" fmla="*/ 1982532 h 6858000"/>
              <a:gd name="connsiteX730" fmla="*/ 0 w 7467600"/>
              <a:gd name="connsiteY730" fmla="*/ 1912789 h 6858000"/>
              <a:gd name="connsiteX731" fmla="*/ 97460 w 7467600"/>
              <a:gd name="connsiteY731" fmla="*/ 1953725 h 6858000"/>
              <a:gd name="connsiteX732" fmla="*/ 221272 w 7467600"/>
              <a:gd name="connsiteY732" fmla="*/ 1980766 h 6858000"/>
              <a:gd name="connsiteX733" fmla="*/ 116765 w 7467600"/>
              <a:gd name="connsiteY733" fmla="*/ 1911033 h 6858000"/>
              <a:gd name="connsiteX734" fmla="*/ 16405 w 7467600"/>
              <a:gd name="connsiteY734" fmla="*/ 1803412 h 6858000"/>
              <a:gd name="connsiteX735" fmla="*/ 0 w 7467600"/>
              <a:gd name="connsiteY735" fmla="*/ 1784777 h 6858000"/>
              <a:gd name="connsiteX736" fmla="*/ 0 w 7467600"/>
              <a:gd name="connsiteY736" fmla="*/ 1740082 h 6858000"/>
              <a:gd name="connsiteX737" fmla="*/ 39394 w 7467600"/>
              <a:gd name="connsiteY737" fmla="*/ 1784856 h 6858000"/>
              <a:gd name="connsiteX738" fmla="*/ 135813 w 7467600"/>
              <a:gd name="connsiteY738" fmla="*/ 1888838 h 6858000"/>
              <a:gd name="connsiteX739" fmla="*/ 242575 w 7467600"/>
              <a:gd name="connsiteY739" fmla="*/ 1958841 h 6858000"/>
              <a:gd name="connsiteX740" fmla="*/ 82197 w 7467600"/>
              <a:gd name="connsiteY740" fmla="*/ 1754826 h 6858000"/>
              <a:gd name="connsiteX741" fmla="*/ 0 w 7467600"/>
              <a:gd name="connsiteY741" fmla="*/ 1679650 h 6858000"/>
              <a:gd name="connsiteX742" fmla="*/ 0 w 7467600"/>
              <a:gd name="connsiteY742" fmla="*/ 1602463 h 6858000"/>
              <a:gd name="connsiteX743" fmla="*/ 84689 w 7467600"/>
              <a:gd name="connsiteY743" fmla="*/ 1677442 h 6858000"/>
              <a:gd name="connsiteX744" fmla="*/ 298437 w 7467600"/>
              <a:gd name="connsiteY744" fmla="*/ 1968019 h 6858000"/>
              <a:gd name="connsiteX745" fmla="*/ 227269 w 7467600"/>
              <a:gd name="connsiteY745" fmla="*/ 1114064 h 6858000"/>
              <a:gd name="connsiteX746" fmla="*/ 248003 w 7467600"/>
              <a:gd name="connsiteY746" fmla="*/ 1089613 h 6858000"/>
              <a:gd name="connsiteX747" fmla="*/ 427020 w 7467600"/>
              <a:gd name="connsiteY747" fmla="*/ 1619803 h 6858000"/>
              <a:gd name="connsiteX748" fmla="*/ 340345 w 7467600"/>
              <a:gd name="connsiteY748" fmla="*/ 2027739 h 6858000"/>
              <a:gd name="connsiteX749" fmla="*/ 360865 w 7467600"/>
              <a:gd name="connsiteY749" fmla="*/ 2044827 h 6858000"/>
              <a:gd name="connsiteX750" fmla="*/ 560414 w 7467600"/>
              <a:gd name="connsiteY750" fmla="*/ 2421457 h 6858000"/>
              <a:gd name="connsiteX751" fmla="*/ 1359703 w 7467600"/>
              <a:gd name="connsiteY751" fmla="*/ 2578554 h 6858000"/>
              <a:gd name="connsiteX752" fmla="*/ 1359422 w 7467600"/>
              <a:gd name="connsiteY752" fmla="*/ 2577994 h 6858000"/>
              <a:gd name="connsiteX753" fmla="*/ 828701 w 7467600"/>
              <a:gd name="connsiteY753" fmla="*/ 1839520 h 6858000"/>
              <a:gd name="connsiteX754" fmla="*/ 494427 w 7467600"/>
              <a:gd name="connsiteY754" fmla="*/ 1092333 h 6858000"/>
              <a:gd name="connsiteX755" fmla="*/ 506322 w 7467600"/>
              <a:gd name="connsiteY755" fmla="*/ 1020997 h 6858000"/>
              <a:gd name="connsiteX756" fmla="*/ 4570198 w 7467600"/>
              <a:gd name="connsiteY756" fmla="*/ 978081 h 6858000"/>
              <a:gd name="connsiteX757" fmla="*/ 4523691 w 7467600"/>
              <a:gd name="connsiteY757" fmla="*/ 1127776 h 6858000"/>
              <a:gd name="connsiteX758" fmla="*/ 4509875 w 7467600"/>
              <a:gd name="connsiteY758" fmla="*/ 1167552 h 6858000"/>
              <a:gd name="connsiteX759" fmla="*/ 4478168 w 7467600"/>
              <a:gd name="connsiteY759" fmla="*/ 1260735 h 6858000"/>
              <a:gd name="connsiteX760" fmla="*/ 4409309 w 7467600"/>
              <a:gd name="connsiteY760" fmla="*/ 1666996 h 6858000"/>
              <a:gd name="connsiteX761" fmla="*/ 4370031 w 7467600"/>
              <a:gd name="connsiteY761" fmla="*/ 1955666 h 6858000"/>
              <a:gd name="connsiteX762" fmla="*/ 4570198 w 7467600"/>
              <a:gd name="connsiteY762" fmla="*/ 978081 h 6858000"/>
              <a:gd name="connsiteX763" fmla="*/ 4557898 w 7467600"/>
              <a:gd name="connsiteY763" fmla="*/ 900011 h 6858000"/>
              <a:gd name="connsiteX764" fmla="*/ 4344840 w 7467600"/>
              <a:gd name="connsiteY764" fmla="*/ 1922038 h 6858000"/>
              <a:gd name="connsiteX765" fmla="*/ 4378710 w 7467600"/>
              <a:gd name="connsiteY765" fmla="*/ 1665516 h 6858000"/>
              <a:gd name="connsiteX766" fmla="*/ 4448798 w 7467600"/>
              <a:gd name="connsiteY766" fmla="*/ 1253024 h 6858000"/>
              <a:gd name="connsiteX767" fmla="*/ 4480315 w 7467600"/>
              <a:gd name="connsiteY767" fmla="*/ 1158454 h 6858000"/>
              <a:gd name="connsiteX768" fmla="*/ 4494133 w 7467600"/>
              <a:gd name="connsiteY768" fmla="*/ 1118676 h 6858000"/>
              <a:gd name="connsiteX769" fmla="*/ 4557898 w 7467600"/>
              <a:gd name="connsiteY769" fmla="*/ 900011 h 6858000"/>
              <a:gd name="connsiteX770" fmla="*/ 5870151 w 7467600"/>
              <a:gd name="connsiteY770" fmla="*/ 898890 h 6858000"/>
              <a:gd name="connsiteX771" fmla="*/ 5861335 w 7467600"/>
              <a:gd name="connsiteY771" fmla="*/ 899177 h 6858000"/>
              <a:gd name="connsiteX772" fmla="*/ 5843702 w 7467600"/>
              <a:gd name="connsiteY772" fmla="*/ 899748 h 6858000"/>
              <a:gd name="connsiteX773" fmla="*/ 5651107 w 7467600"/>
              <a:gd name="connsiteY773" fmla="*/ 920306 h 6858000"/>
              <a:gd name="connsiteX774" fmla="*/ 5459407 w 7467600"/>
              <a:gd name="connsiteY774" fmla="*/ 940975 h 6858000"/>
              <a:gd name="connsiteX775" fmla="*/ 5374846 w 7467600"/>
              <a:gd name="connsiteY775" fmla="*/ 941988 h 6858000"/>
              <a:gd name="connsiteX776" fmla="*/ 5256105 w 7467600"/>
              <a:gd name="connsiteY776" fmla="*/ 945632 h 6858000"/>
              <a:gd name="connsiteX777" fmla="*/ 5107071 w 7467600"/>
              <a:gd name="connsiteY777" fmla="*/ 969720 h 6858000"/>
              <a:gd name="connsiteX778" fmla="*/ 4998681 w 7467600"/>
              <a:gd name="connsiteY778" fmla="*/ 988771 h 6858000"/>
              <a:gd name="connsiteX779" fmla="*/ 5870151 w 7467600"/>
              <a:gd name="connsiteY779" fmla="*/ 898890 h 6858000"/>
              <a:gd name="connsiteX780" fmla="*/ 5504425 w 7467600"/>
              <a:gd name="connsiteY780" fmla="*/ 848067 h 6858000"/>
              <a:gd name="connsiteX781" fmla="*/ 4968849 w 7467600"/>
              <a:gd name="connsiteY781" fmla="*/ 962318 h 6858000"/>
              <a:gd name="connsiteX782" fmla="*/ 5104039 w 7467600"/>
              <a:gd name="connsiteY782" fmla="*/ 940634 h 6858000"/>
              <a:gd name="connsiteX783" fmla="*/ 5256311 w 7467600"/>
              <a:gd name="connsiteY783" fmla="*/ 916490 h 6858000"/>
              <a:gd name="connsiteX784" fmla="*/ 5377381 w 7467600"/>
              <a:gd name="connsiteY784" fmla="*/ 912671 h 6858000"/>
              <a:gd name="connsiteX785" fmla="*/ 5460148 w 7467600"/>
              <a:gd name="connsiteY785" fmla="*/ 911442 h 6858000"/>
              <a:gd name="connsiteX786" fmla="*/ 5648971 w 7467600"/>
              <a:gd name="connsiteY786" fmla="*/ 891331 h 6858000"/>
              <a:gd name="connsiteX787" fmla="*/ 5844807 w 7467600"/>
              <a:gd name="connsiteY787" fmla="*/ 870718 h 6858000"/>
              <a:gd name="connsiteX788" fmla="*/ 5862975 w 7467600"/>
              <a:gd name="connsiteY788" fmla="*/ 869756 h 6858000"/>
              <a:gd name="connsiteX789" fmla="*/ 5920887 w 7467600"/>
              <a:gd name="connsiteY789" fmla="*/ 865929 h 6858000"/>
              <a:gd name="connsiteX790" fmla="*/ 5504425 w 7467600"/>
              <a:gd name="connsiteY790" fmla="*/ 848067 h 6858000"/>
              <a:gd name="connsiteX791" fmla="*/ 3607114 w 7467600"/>
              <a:gd name="connsiteY791" fmla="*/ 467441 h 6858000"/>
              <a:gd name="connsiteX792" fmla="*/ 3296242 w 7467600"/>
              <a:gd name="connsiteY792" fmla="*/ 807991 h 6858000"/>
              <a:gd name="connsiteX793" fmla="*/ 3174674 w 7467600"/>
              <a:gd name="connsiteY793" fmla="*/ 919759 h 6858000"/>
              <a:gd name="connsiteX794" fmla="*/ 3042978 w 7467600"/>
              <a:gd name="connsiteY794" fmla="*/ 1054894 h 6858000"/>
              <a:gd name="connsiteX795" fmla="*/ 2968914 w 7467600"/>
              <a:gd name="connsiteY795" fmla="*/ 1133756 h 6858000"/>
              <a:gd name="connsiteX796" fmla="*/ 3103823 w 7467600"/>
              <a:gd name="connsiteY796" fmla="*/ 1026814 h 6858000"/>
              <a:gd name="connsiteX797" fmla="*/ 3607114 w 7467600"/>
              <a:gd name="connsiteY797" fmla="*/ 467441 h 6858000"/>
              <a:gd name="connsiteX798" fmla="*/ 3744487 w 7467600"/>
              <a:gd name="connsiteY798" fmla="*/ 383136 h 6858000"/>
              <a:gd name="connsiteX799" fmla="*/ 3970213 w 7467600"/>
              <a:gd name="connsiteY799" fmla="*/ 995559 h 6858000"/>
              <a:gd name="connsiteX800" fmla="*/ 3744487 w 7467600"/>
              <a:gd name="connsiteY800" fmla="*/ 383136 h 6858000"/>
              <a:gd name="connsiteX801" fmla="*/ 3624562 w 7467600"/>
              <a:gd name="connsiteY801" fmla="*/ 367041 h 6858000"/>
              <a:gd name="connsiteX802" fmla="*/ 3489712 w 7467600"/>
              <a:gd name="connsiteY802" fmla="*/ 485386 h 6858000"/>
              <a:gd name="connsiteX803" fmla="*/ 3182994 w 7467600"/>
              <a:gd name="connsiteY803" fmla="*/ 828265 h 6858000"/>
              <a:gd name="connsiteX804" fmla="*/ 2892114 w 7467600"/>
              <a:gd name="connsiteY804" fmla="*/ 1172635 h 6858000"/>
              <a:gd name="connsiteX805" fmla="*/ 3021459 w 7467600"/>
              <a:gd name="connsiteY805" fmla="*/ 1035385 h 6858000"/>
              <a:gd name="connsiteX806" fmla="*/ 3153873 w 7467600"/>
              <a:gd name="connsiteY806" fmla="*/ 898971 h 6858000"/>
              <a:gd name="connsiteX807" fmla="*/ 3276511 w 7467600"/>
              <a:gd name="connsiteY807" fmla="*/ 786423 h 6858000"/>
              <a:gd name="connsiteX808" fmla="*/ 3584154 w 7467600"/>
              <a:gd name="connsiteY808" fmla="*/ 448218 h 6858000"/>
              <a:gd name="connsiteX809" fmla="*/ 3624562 w 7467600"/>
              <a:gd name="connsiteY809" fmla="*/ 367041 h 6858000"/>
              <a:gd name="connsiteX810" fmla="*/ 3766672 w 7467600"/>
              <a:gd name="connsiteY810" fmla="*/ 359429 h 6858000"/>
              <a:gd name="connsiteX811" fmla="*/ 3996338 w 7467600"/>
              <a:gd name="connsiteY811" fmla="*/ 968237 h 6858000"/>
              <a:gd name="connsiteX812" fmla="*/ 3766672 w 7467600"/>
              <a:gd name="connsiteY812" fmla="*/ 359429 h 6858000"/>
              <a:gd name="connsiteX813" fmla="*/ 5805386 w 7467600"/>
              <a:gd name="connsiteY813" fmla="*/ 239240 h 6858000"/>
              <a:gd name="connsiteX814" fmla="*/ 5736947 w 7467600"/>
              <a:gd name="connsiteY814" fmla="*/ 261367 h 6858000"/>
              <a:gd name="connsiteX815" fmla="*/ 5427012 w 7467600"/>
              <a:gd name="connsiteY815" fmla="*/ 311272 h 6858000"/>
              <a:gd name="connsiteX816" fmla="*/ 5147818 w 7467600"/>
              <a:gd name="connsiteY816" fmla="*/ 322112 h 6858000"/>
              <a:gd name="connsiteX817" fmla="*/ 5060854 w 7467600"/>
              <a:gd name="connsiteY817" fmla="*/ 311882 h 6858000"/>
              <a:gd name="connsiteX818" fmla="*/ 4945989 w 7467600"/>
              <a:gd name="connsiteY818" fmla="*/ 300516 h 6858000"/>
              <a:gd name="connsiteX819" fmla="*/ 5410479 w 7467600"/>
              <a:gd name="connsiteY819" fmla="*/ 348434 h 6858000"/>
              <a:gd name="connsiteX820" fmla="*/ 5805386 w 7467600"/>
              <a:gd name="connsiteY820" fmla="*/ 239240 h 6858000"/>
              <a:gd name="connsiteX821" fmla="*/ 5905192 w 7467600"/>
              <a:gd name="connsiteY821" fmla="*/ 163079 h 6858000"/>
              <a:gd name="connsiteX822" fmla="*/ 5865655 w 7467600"/>
              <a:gd name="connsiteY822" fmla="*/ 171901 h 6858000"/>
              <a:gd name="connsiteX823" fmla="*/ 5259740 w 7467600"/>
              <a:gd name="connsiteY823" fmla="*/ 257013 h 6858000"/>
              <a:gd name="connsiteX824" fmla="*/ 5208466 w 7467600"/>
              <a:gd name="connsiteY824" fmla="*/ 257550 h 6858000"/>
              <a:gd name="connsiteX825" fmla="*/ 4980204 w 7467600"/>
              <a:gd name="connsiteY825" fmla="*/ 271903 h 6858000"/>
              <a:gd name="connsiteX826" fmla="*/ 5068068 w 7467600"/>
              <a:gd name="connsiteY826" fmla="*/ 282244 h 6858000"/>
              <a:gd name="connsiteX827" fmla="*/ 5153231 w 7467600"/>
              <a:gd name="connsiteY827" fmla="*/ 292240 h 6858000"/>
              <a:gd name="connsiteX828" fmla="*/ 5426491 w 7467600"/>
              <a:gd name="connsiteY828" fmla="*/ 281128 h 6858000"/>
              <a:gd name="connsiteX829" fmla="*/ 5731212 w 7467600"/>
              <a:gd name="connsiteY829" fmla="*/ 231951 h 6858000"/>
              <a:gd name="connsiteX830" fmla="*/ 5905192 w 7467600"/>
              <a:gd name="connsiteY830" fmla="*/ 163079 h 6858000"/>
              <a:gd name="connsiteX831" fmla="*/ 5944437 w 7467600"/>
              <a:gd name="connsiteY831" fmla="*/ 113829 h 6858000"/>
              <a:gd name="connsiteX832" fmla="*/ 5825032 w 7467600"/>
              <a:gd name="connsiteY832" fmla="*/ 146405 h 6858000"/>
              <a:gd name="connsiteX833" fmla="*/ 4955599 w 7467600"/>
              <a:gd name="connsiteY833" fmla="*/ 247008 h 6858000"/>
              <a:gd name="connsiteX834" fmla="*/ 5210104 w 7467600"/>
              <a:gd name="connsiteY834" fmla="*/ 228123 h 6858000"/>
              <a:gd name="connsiteX835" fmla="*/ 5261015 w 7467600"/>
              <a:gd name="connsiteY835" fmla="*/ 227087 h 6858000"/>
              <a:gd name="connsiteX836" fmla="*/ 5861181 w 7467600"/>
              <a:gd name="connsiteY836" fmla="*/ 143093 h 6858000"/>
              <a:gd name="connsiteX837" fmla="*/ 5961252 w 7467600"/>
              <a:gd name="connsiteY837" fmla="*/ 114820 h 6858000"/>
              <a:gd name="connsiteX838" fmla="*/ 5944437 w 7467600"/>
              <a:gd name="connsiteY838" fmla="*/ 113829 h 6858000"/>
              <a:gd name="connsiteX839" fmla="*/ 3882765 w 7467600"/>
              <a:gd name="connsiteY839" fmla="*/ 0 h 6858000"/>
              <a:gd name="connsiteX840" fmla="*/ 3995099 w 7467600"/>
              <a:gd name="connsiteY840" fmla="*/ 0 h 6858000"/>
              <a:gd name="connsiteX841" fmla="*/ 4163818 w 7467600"/>
              <a:gd name="connsiteY841" fmla="*/ 234104 h 6858000"/>
              <a:gd name="connsiteX842" fmla="*/ 4172099 w 7467600"/>
              <a:gd name="connsiteY842" fmla="*/ 234207 h 6858000"/>
              <a:gd name="connsiteX843" fmla="*/ 4784282 w 7467600"/>
              <a:gd name="connsiteY843" fmla="*/ 276561 h 6858000"/>
              <a:gd name="connsiteX844" fmla="*/ 4801687 w 7467600"/>
              <a:gd name="connsiteY844" fmla="*/ 267764 h 6858000"/>
              <a:gd name="connsiteX845" fmla="*/ 6082788 w 7467600"/>
              <a:gd name="connsiteY845" fmla="*/ 64119 h 6858000"/>
              <a:gd name="connsiteX846" fmla="*/ 6099442 w 7467600"/>
              <a:gd name="connsiteY846" fmla="*/ 82568 h 6858000"/>
              <a:gd name="connsiteX847" fmla="*/ 4804137 w 7467600"/>
              <a:gd name="connsiteY847" fmla="*/ 320931 h 6858000"/>
              <a:gd name="connsiteX848" fmla="*/ 4227047 w 7467600"/>
              <a:gd name="connsiteY848" fmla="*/ 313415 h 6858000"/>
              <a:gd name="connsiteX849" fmla="*/ 4346041 w 7467600"/>
              <a:gd name="connsiteY849" fmla="*/ 456086 h 6858000"/>
              <a:gd name="connsiteX850" fmla="*/ 4870967 w 7467600"/>
              <a:gd name="connsiteY850" fmla="*/ 963061 h 6858000"/>
              <a:gd name="connsiteX851" fmla="*/ 4889647 w 7467600"/>
              <a:gd name="connsiteY851" fmla="*/ 957147 h 6858000"/>
              <a:gd name="connsiteX852" fmla="*/ 5422504 w 7467600"/>
              <a:gd name="connsiteY852" fmla="*/ 805191 h 6858000"/>
              <a:gd name="connsiteX853" fmla="*/ 6087656 w 7467600"/>
              <a:gd name="connsiteY853" fmla="*/ 826703 h 6858000"/>
              <a:gd name="connsiteX854" fmla="*/ 6058717 w 7467600"/>
              <a:gd name="connsiteY854" fmla="*/ 865992 h 6858000"/>
              <a:gd name="connsiteX855" fmla="*/ 4974153 w 7467600"/>
              <a:gd name="connsiteY855" fmla="*/ 1045456 h 6858000"/>
              <a:gd name="connsiteX856" fmla="*/ 5627835 w 7467600"/>
              <a:gd name="connsiteY856" fmla="*/ 1472077 h 6858000"/>
              <a:gd name="connsiteX857" fmla="*/ 5629817 w 7467600"/>
              <a:gd name="connsiteY857" fmla="*/ 1471412 h 6858000"/>
              <a:gd name="connsiteX858" fmla="*/ 5634124 w 7467600"/>
              <a:gd name="connsiteY858" fmla="*/ 1470572 h 6858000"/>
              <a:gd name="connsiteX859" fmla="*/ 5755832 w 7467600"/>
              <a:gd name="connsiteY859" fmla="*/ 1383886 h 6858000"/>
              <a:gd name="connsiteX860" fmla="*/ 6014186 w 7467600"/>
              <a:gd name="connsiteY860" fmla="*/ 1279799 h 6858000"/>
              <a:gd name="connsiteX861" fmla="*/ 6901619 w 7467600"/>
              <a:gd name="connsiteY861" fmla="*/ 1047874 h 6858000"/>
              <a:gd name="connsiteX862" fmla="*/ 6931566 w 7467600"/>
              <a:gd name="connsiteY862" fmla="*/ 1062034 h 6858000"/>
              <a:gd name="connsiteX863" fmla="*/ 5790982 w 7467600"/>
              <a:gd name="connsiteY863" fmla="*/ 1561380 h 6858000"/>
              <a:gd name="connsiteX864" fmla="*/ 6188971 w 7467600"/>
              <a:gd name="connsiteY864" fmla="*/ 1755168 h 6858000"/>
              <a:gd name="connsiteX865" fmla="*/ 6202446 w 7467600"/>
              <a:gd name="connsiteY865" fmla="*/ 1752268 h 6858000"/>
              <a:gd name="connsiteX866" fmla="*/ 7179560 w 7467600"/>
              <a:gd name="connsiteY866" fmla="*/ 1467551 h 6858000"/>
              <a:gd name="connsiteX867" fmla="*/ 7158730 w 7467600"/>
              <a:gd name="connsiteY867" fmla="*/ 1507835 h 6858000"/>
              <a:gd name="connsiteX868" fmla="*/ 6326959 w 7467600"/>
              <a:gd name="connsiteY868" fmla="*/ 1817686 h 6858000"/>
              <a:gd name="connsiteX869" fmla="*/ 6537433 w 7467600"/>
              <a:gd name="connsiteY869" fmla="*/ 1907790 h 6858000"/>
              <a:gd name="connsiteX870" fmla="*/ 6550221 w 7467600"/>
              <a:gd name="connsiteY870" fmla="*/ 1910729 h 6858000"/>
              <a:gd name="connsiteX871" fmla="*/ 6964438 w 7467600"/>
              <a:gd name="connsiteY871" fmla="*/ 2209505 h 6858000"/>
              <a:gd name="connsiteX872" fmla="*/ 7367862 w 7467600"/>
              <a:gd name="connsiteY872" fmla="*/ 2806833 h 6858000"/>
              <a:gd name="connsiteX873" fmla="*/ 7364329 w 7467600"/>
              <a:gd name="connsiteY873" fmla="*/ 2826907 h 6858000"/>
              <a:gd name="connsiteX874" fmla="*/ 7290545 w 7467600"/>
              <a:gd name="connsiteY874" fmla="*/ 2850663 h 6858000"/>
              <a:gd name="connsiteX875" fmla="*/ 6472036 w 7467600"/>
              <a:gd name="connsiteY875" fmla="*/ 1959003 h 6858000"/>
              <a:gd name="connsiteX876" fmla="*/ 5792897 w 7467600"/>
              <a:gd name="connsiteY876" fmla="*/ 1647747 h 6858000"/>
              <a:gd name="connsiteX877" fmla="*/ 5842751 w 7467600"/>
              <a:gd name="connsiteY877" fmla="*/ 1816112 h 6858000"/>
              <a:gd name="connsiteX878" fmla="*/ 5847424 w 7467600"/>
              <a:gd name="connsiteY878" fmla="*/ 1815776 h 6858000"/>
              <a:gd name="connsiteX879" fmla="*/ 6399821 w 7467600"/>
              <a:gd name="connsiteY879" fmla="*/ 2344799 h 6858000"/>
              <a:gd name="connsiteX880" fmla="*/ 6323232 w 7467600"/>
              <a:gd name="connsiteY880" fmla="*/ 2389634 h 6858000"/>
              <a:gd name="connsiteX881" fmla="*/ 5942958 w 7467600"/>
              <a:gd name="connsiteY881" fmla="*/ 2077708 h 6858000"/>
              <a:gd name="connsiteX882" fmla="*/ 5921559 w 7467600"/>
              <a:gd name="connsiteY882" fmla="*/ 2378596 h 6858000"/>
              <a:gd name="connsiteX883" fmla="*/ 5817651 w 7467600"/>
              <a:gd name="connsiteY883" fmla="*/ 3023919 h 6858000"/>
              <a:gd name="connsiteX884" fmla="*/ 5729634 w 7467600"/>
              <a:gd name="connsiteY884" fmla="*/ 3051849 h 6858000"/>
              <a:gd name="connsiteX885" fmla="*/ 5611018 w 7467600"/>
              <a:gd name="connsiteY885" fmla="*/ 2316769 h 6858000"/>
              <a:gd name="connsiteX886" fmla="*/ 5687608 w 7467600"/>
              <a:gd name="connsiteY886" fmla="*/ 2039972 h 6858000"/>
              <a:gd name="connsiteX887" fmla="*/ 5657554 w 7467600"/>
              <a:gd name="connsiteY887" fmla="*/ 1576445 h 6858000"/>
              <a:gd name="connsiteX888" fmla="*/ 5150475 w 7467600"/>
              <a:gd name="connsiteY888" fmla="*/ 1274012 h 6858000"/>
              <a:gd name="connsiteX889" fmla="*/ 5349142 w 7467600"/>
              <a:gd name="connsiteY889" fmla="*/ 2204405 h 6858000"/>
              <a:gd name="connsiteX890" fmla="*/ 5262214 w 7467600"/>
              <a:gd name="connsiteY890" fmla="*/ 2233836 h 6858000"/>
              <a:gd name="connsiteX891" fmla="*/ 4981539 w 7467600"/>
              <a:gd name="connsiteY891" fmla="*/ 1542201 h 6858000"/>
              <a:gd name="connsiteX892" fmla="*/ 4958461 w 7467600"/>
              <a:gd name="connsiteY892" fmla="*/ 1136957 h 6858000"/>
              <a:gd name="connsiteX893" fmla="*/ 4655015 w 7467600"/>
              <a:gd name="connsiteY893" fmla="*/ 891426 h 6858000"/>
              <a:gd name="connsiteX894" fmla="*/ 4348002 w 7467600"/>
              <a:gd name="connsiteY894" fmla="*/ 2205895 h 6858000"/>
              <a:gd name="connsiteX895" fmla="*/ 4262250 w 7467600"/>
              <a:gd name="connsiteY895" fmla="*/ 2219972 h 6858000"/>
              <a:gd name="connsiteX896" fmla="*/ 4550611 w 7467600"/>
              <a:gd name="connsiteY896" fmla="*/ 817540 h 6858000"/>
              <a:gd name="connsiteX897" fmla="*/ 4564418 w 7467600"/>
              <a:gd name="connsiteY897" fmla="*/ 808293 h 6858000"/>
              <a:gd name="connsiteX898" fmla="*/ 4266388 w 7467600"/>
              <a:gd name="connsiteY898" fmla="*/ 500083 h 6858000"/>
              <a:gd name="connsiteX899" fmla="*/ 4032842 w 7467600"/>
              <a:gd name="connsiteY899" fmla="*/ 211809 h 6858000"/>
              <a:gd name="connsiteX900" fmla="*/ 3882765 w 7467600"/>
              <a:gd name="connsiteY900" fmla="*/ 0 h 6858000"/>
              <a:gd name="connsiteX901" fmla="*/ 3721337 w 7467600"/>
              <a:gd name="connsiteY901" fmla="*/ 0 h 6858000"/>
              <a:gd name="connsiteX902" fmla="*/ 3797544 w 7467600"/>
              <a:gd name="connsiteY902" fmla="*/ 0 h 6858000"/>
              <a:gd name="connsiteX903" fmla="*/ 3775734 w 7467600"/>
              <a:gd name="connsiteY903" fmla="*/ 95131 h 6858000"/>
              <a:gd name="connsiteX904" fmla="*/ 3724807 w 7467600"/>
              <a:gd name="connsiteY904" fmla="*/ 272257 h 6858000"/>
              <a:gd name="connsiteX905" fmla="*/ 3726844 w 7467600"/>
              <a:gd name="connsiteY905" fmla="*/ 282988 h 6858000"/>
              <a:gd name="connsiteX906" fmla="*/ 3742664 w 7467600"/>
              <a:gd name="connsiteY906" fmla="*/ 279918 h 6858000"/>
              <a:gd name="connsiteX907" fmla="*/ 4103910 w 7467600"/>
              <a:gd name="connsiteY907" fmla="*/ 1161917 h 6858000"/>
              <a:gd name="connsiteX908" fmla="*/ 4020269 w 7467600"/>
              <a:gd name="connsiteY908" fmla="*/ 1200406 h 6858000"/>
              <a:gd name="connsiteX909" fmla="*/ 3674882 w 7467600"/>
              <a:gd name="connsiteY909" fmla="*/ 488524 h 6858000"/>
              <a:gd name="connsiteX910" fmla="*/ 3132682 w 7467600"/>
              <a:gd name="connsiteY910" fmla="*/ 1072284 h 6858000"/>
              <a:gd name="connsiteX911" fmla="*/ 2716346 w 7467600"/>
              <a:gd name="connsiteY911" fmla="*/ 1276376 h 6858000"/>
              <a:gd name="connsiteX912" fmla="*/ 2716772 w 7467600"/>
              <a:gd name="connsiteY912" fmla="*/ 1255462 h 6858000"/>
              <a:gd name="connsiteX913" fmla="*/ 3471096 w 7467600"/>
              <a:gd name="connsiteY913" fmla="*/ 437072 h 6858000"/>
              <a:gd name="connsiteX914" fmla="*/ 3639057 w 7467600"/>
              <a:gd name="connsiteY914" fmla="*/ 286334 h 6858000"/>
              <a:gd name="connsiteX915" fmla="*/ 3640309 w 7467600"/>
              <a:gd name="connsiteY915" fmla="*/ 284664 h 6858000"/>
              <a:gd name="connsiteX916" fmla="*/ 3646022 w 7467600"/>
              <a:gd name="connsiteY916" fmla="*/ 276711 h 6858000"/>
              <a:gd name="connsiteX917" fmla="*/ 3707943 w 7467600"/>
              <a:gd name="connsiteY917" fmla="*/ 65958 h 6858000"/>
              <a:gd name="connsiteX918" fmla="*/ 3721337 w 7467600"/>
              <a:gd name="connsiteY918" fmla="*/ 0 h 6858000"/>
              <a:gd name="connsiteX919" fmla="*/ 2867960 w 7467600"/>
              <a:gd name="connsiteY919" fmla="*/ 0 h 6858000"/>
              <a:gd name="connsiteX920" fmla="*/ 2926351 w 7467600"/>
              <a:gd name="connsiteY920" fmla="*/ 0 h 6858000"/>
              <a:gd name="connsiteX921" fmla="*/ 2902823 w 7467600"/>
              <a:gd name="connsiteY921" fmla="*/ 262929 h 6858000"/>
              <a:gd name="connsiteX922" fmla="*/ 2940663 w 7467600"/>
              <a:gd name="connsiteY922" fmla="*/ 140884 h 6858000"/>
              <a:gd name="connsiteX923" fmla="*/ 2947039 w 7467600"/>
              <a:gd name="connsiteY923" fmla="*/ 122524 h 6858000"/>
              <a:gd name="connsiteX924" fmla="*/ 2984316 w 7467600"/>
              <a:gd name="connsiteY924" fmla="*/ 0 h 6858000"/>
              <a:gd name="connsiteX925" fmla="*/ 3016114 w 7467600"/>
              <a:gd name="connsiteY925" fmla="*/ 0 h 6858000"/>
              <a:gd name="connsiteX926" fmla="*/ 2979949 w 7467600"/>
              <a:gd name="connsiteY926" fmla="*/ 119274 h 6858000"/>
              <a:gd name="connsiteX927" fmla="*/ 3023879 w 7467600"/>
              <a:gd name="connsiteY927" fmla="*/ 0 h 6858000"/>
              <a:gd name="connsiteX928" fmla="*/ 3105400 w 7467600"/>
              <a:gd name="connsiteY928" fmla="*/ 0 h 6858000"/>
              <a:gd name="connsiteX929" fmla="*/ 3094669 w 7467600"/>
              <a:gd name="connsiteY929" fmla="*/ 30308 h 6858000"/>
              <a:gd name="connsiteX930" fmla="*/ 2901945 w 7467600"/>
              <a:gd name="connsiteY930" fmla="*/ 466538 h 6858000"/>
              <a:gd name="connsiteX931" fmla="*/ 2815209 w 7467600"/>
              <a:gd name="connsiteY931" fmla="*/ 497361 h 6858000"/>
              <a:gd name="connsiteX932" fmla="*/ 2844845 w 7467600"/>
              <a:gd name="connsiteY932" fmla="*/ 127638 h 6858000"/>
              <a:gd name="connsiteX933" fmla="*/ 2867960 w 7467600"/>
              <a:gd name="connsiteY933" fmla="*/ 0 h 6858000"/>
              <a:gd name="connsiteX934" fmla="*/ 1057230 w 7467600"/>
              <a:gd name="connsiteY934" fmla="*/ 0 h 6858000"/>
              <a:gd name="connsiteX935" fmla="*/ 1111003 w 7467600"/>
              <a:gd name="connsiteY935" fmla="*/ 0 h 6858000"/>
              <a:gd name="connsiteX936" fmla="*/ 1125553 w 7467600"/>
              <a:gd name="connsiteY936" fmla="*/ 52588 h 6858000"/>
              <a:gd name="connsiteX937" fmla="*/ 1304276 w 7467600"/>
              <a:gd name="connsiteY937" fmla="*/ 476275 h 6858000"/>
              <a:gd name="connsiteX938" fmla="*/ 1492066 w 7467600"/>
              <a:gd name="connsiteY938" fmla="*/ 886333 h 6858000"/>
              <a:gd name="connsiteX939" fmla="*/ 1423698 w 7467600"/>
              <a:gd name="connsiteY939" fmla="*/ 710817 h 6858000"/>
              <a:gd name="connsiteX940" fmla="*/ 1357609 w 7467600"/>
              <a:gd name="connsiteY940" fmla="*/ 532892 h 6858000"/>
              <a:gd name="connsiteX941" fmla="*/ 1309550 w 7467600"/>
              <a:gd name="connsiteY941" fmla="*/ 374031 h 6858000"/>
              <a:gd name="connsiteX942" fmla="*/ 1193673 w 7467600"/>
              <a:gd name="connsiteY942" fmla="*/ 49533 h 6858000"/>
              <a:gd name="connsiteX943" fmla="*/ 1164391 w 7467600"/>
              <a:gd name="connsiteY943" fmla="*/ 0 h 6858000"/>
              <a:gd name="connsiteX944" fmla="*/ 1200666 w 7467600"/>
              <a:gd name="connsiteY944" fmla="*/ 0 h 6858000"/>
              <a:gd name="connsiteX945" fmla="*/ 1223408 w 7467600"/>
              <a:gd name="connsiteY945" fmla="*/ 38996 h 6858000"/>
              <a:gd name="connsiteX946" fmla="*/ 1339635 w 7467600"/>
              <a:gd name="connsiteY946" fmla="*/ 365517 h 6858000"/>
              <a:gd name="connsiteX947" fmla="*/ 1387469 w 7467600"/>
              <a:gd name="connsiteY947" fmla="*/ 523079 h 6858000"/>
              <a:gd name="connsiteX948" fmla="*/ 1452685 w 7467600"/>
              <a:gd name="connsiteY948" fmla="*/ 699806 h 6858000"/>
              <a:gd name="connsiteX949" fmla="*/ 1492092 w 7467600"/>
              <a:gd name="connsiteY949" fmla="*/ 800424 h 6858000"/>
              <a:gd name="connsiteX950" fmla="*/ 1455302 w 7467600"/>
              <a:gd name="connsiteY950" fmla="*/ 632913 h 6858000"/>
              <a:gd name="connsiteX951" fmla="*/ 1222336 w 7467600"/>
              <a:gd name="connsiteY951" fmla="*/ 9480 h 6858000"/>
              <a:gd name="connsiteX952" fmla="*/ 1214634 w 7467600"/>
              <a:gd name="connsiteY952" fmla="*/ 0 h 6858000"/>
              <a:gd name="connsiteX953" fmla="*/ 1289827 w 7467600"/>
              <a:gd name="connsiteY953" fmla="*/ 0 h 6858000"/>
              <a:gd name="connsiteX954" fmla="*/ 1321076 w 7467600"/>
              <a:gd name="connsiteY954" fmla="*/ 59722 h 6858000"/>
              <a:gd name="connsiteX955" fmla="*/ 1512579 w 7467600"/>
              <a:gd name="connsiteY955" fmla="*/ 626441 h 6858000"/>
              <a:gd name="connsiteX956" fmla="*/ 1506076 w 7467600"/>
              <a:gd name="connsiteY956" fmla="*/ 1089289 h 6858000"/>
              <a:gd name="connsiteX957" fmla="*/ 1486346 w 7467600"/>
              <a:gd name="connsiteY957" fmla="*/ 1079919 h 6858000"/>
              <a:gd name="connsiteX958" fmla="*/ 1070511 w 7467600"/>
              <a:gd name="connsiteY958" fmla="*/ 48609 h 6858000"/>
              <a:gd name="connsiteX959" fmla="*/ 1057230 w 7467600"/>
              <a:gd name="connsiteY959" fmla="*/ 0 h 6858000"/>
              <a:gd name="connsiteX960" fmla="*/ 43151 w 7467600"/>
              <a:gd name="connsiteY960" fmla="*/ 0 h 6858000"/>
              <a:gd name="connsiteX961" fmla="*/ 95283 w 7467600"/>
              <a:gd name="connsiteY961" fmla="*/ 0 h 6858000"/>
              <a:gd name="connsiteX962" fmla="*/ 300708 w 7467600"/>
              <a:gd name="connsiteY962" fmla="*/ 154571 h 6858000"/>
              <a:gd name="connsiteX963" fmla="*/ 530414 w 7467600"/>
              <a:gd name="connsiteY963" fmla="*/ 354673 h 6858000"/>
              <a:gd name="connsiteX964" fmla="*/ 333785 w 7467600"/>
              <a:gd name="connsiteY964" fmla="*/ 161564 h 6858000"/>
              <a:gd name="connsiteX965" fmla="*/ 147005 w 7467600"/>
              <a:gd name="connsiteY965" fmla="*/ 0 h 6858000"/>
              <a:gd name="connsiteX966" fmla="*/ 272509 w 7467600"/>
              <a:gd name="connsiteY966" fmla="*/ 0 h 6858000"/>
              <a:gd name="connsiteX967" fmla="*/ 326276 w 7467600"/>
              <a:gd name="connsiteY967" fmla="*/ 45847 h 6858000"/>
              <a:gd name="connsiteX968" fmla="*/ 823759 w 7467600"/>
              <a:gd name="connsiteY968" fmla="*/ 574145 h 6858000"/>
              <a:gd name="connsiteX969" fmla="*/ 811254 w 7467600"/>
              <a:gd name="connsiteY969" fmla="*/ 665546 h 6858000"/>
              <a:gd name="connsiteX970" fmla="*/ 154042 w 7467600"/>
              <a:gd name="connsiteY970" fmla="*/ 261522 h 6858000"/>
              <a:gd name="connsiteX971" fmla="*/ 13550 w 7467600"/>
              <a:gd name="connsiteY971" fmla="*/ 158423 h 6858000"/>
              <a:gd name="connsiteX972" fmla="*/ 0 w 7467600"/>
              <a:gd name="connsiteY972" fmla="*/ 146618 h 6858000"/>
              <a:gd name="connsiteX973" fmla="*/ 0 w 7467600"/>
              <a:gd name="connsiteY973" fmla="*/ 59161 h 6858000"/>
              <a:gd name="connsiteX974" fmla="*/ 45427 w 7467600"/>
              <a:gd name="connsiteY974" fmla="*/ 101078 h 6858000"/>
              <a:gd name="connsiteX975" fmla="*/ 630103 w 7467600"/>
              <a:gd name="connsiteY975" fmla="*/ 485885 h 6858000"/>
              <a:gd name="connsiteX976" fmla="*/ 532040 w 7467600"/>
              <a:gd name="connsiteY976" fmla="*/ 399359 h 6858000"/>
              <a:gd name="connsiteX977" fmla="*/ 517618 w 7467600"/>
              <a:gd name="connsiteY977" fmla="*/ 385726 h 6858000"/>
              <a:gd name="connsiteX978" fmla="*/ 285074 w 7467600"/>
              <a:gd name="connsiteY978" fmla="*/ 182755 h 6858000"/>
              <a:gd name="connsiteX979" fmla="*/ 43151 w 7467600"/>
              <a:gd name="connsiteY979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88673 w 7467600"/>
              <a:gd name="connsiteY4" fmla="*/ 6610396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392158 w 7467600"/>
              <a:gd name="connsiteY16" fmla="*/ 6771365 h 6858000"/>
              <a:gd name="connsiteX17" fmla="*/ 7467600 w 7467600"/>
              <a:gd name="connsiteY17" fmla="*/ 6805948 h 6858000"/>
              <a:gd name="connsiteX18" fmla="*/ 7467600 w 7467600"/>
              <a:gd name="connsiteY18" fmla="*/ 6831490 h 6858000"/>
              <a:gd name="connsiteX19" fmla="*/ 7410696 w 7467600"/>
              <a:gd name="connsiteY19" fmla="*/ 6803861 h 6858000"/>
              <a:gd name="connsiteX20" fmla="*/ 7088673 w 7467600"/>
              <a:gd name="connsiteY20" fmla="*/ 6610396 h 6858000"/>
              <a:gd name="connsiteX21" fmla="*/ 1019354 w 7467600"/>
              <a:gd name="connsiteY21" fmla="*/ 6315006 h 6858000"/>
              <a:gd name="connsiteX22" fmla="*/ 441046 w 7467600"/>
              <a:gd name="connsiteY22" fmla="*/ 6691153 h 6858000"/>
              <a:gd name="connsiteX23" fmla="*/ 1019354 w 7467600"/>
              <a:gd name="connsiteY23" fmla="*/ 6315006 h 6858000"/>
              <a:gd name="connsiteX24" fmla="*/ 991680 w 7467600"/>
              <a:gd name="connsiteY24" fmla="*/ 6298413 h 6858000"/>
              <a:gd name="connsiteX25" fmla="*/ 409060 w 7467600"/>
              <a:gd name="connsiteY25" fmla="*/ 6671470 h 6858000"/>
              <a:gd name="connsiteX26" fmla="*/ 991680 w 7467600"/>
              <a:gd name="connsiteY26" fmla="*/ 6298413 h 6858000"/>
              <a:gd name="connsiteX27" fmla="*/ 103333 w 7467600"/>
              <a:gd name="connsiteY27" fmla="*/ 5699602 h 6858000"/>
              <a:gd name="connsiteX28" fmla="*/ 233938 w 7467600"/>
              <a:gd name="connsiteY28" fmla="*/ 5809416 h 6858000"/>
              <a:gd name="connsiteX29" fmla="*/ 883580 w 7467600"/>
              <a:gd name="connsiteY29" fmla="*/ 6180710 h 6858000"/>
              <a:gd name="connsiteX30" fmla="*/ 487337 w 7467600"/>
              <a:gd name="connsiteY30" fmla="*/ 5950182 h 6858000"/>
              <a:gd name="connsiteX31" fmla="*/ 354051 w 7467600"/>
              <a:gd name="connsiteY31" fmla="*/ 5854912 h 6858000"/>
              <a:gd name="connsiteX32" fmla="*/ 195436 w 7467600"/>
              <a:gd name="connsiteY32" fmla="*/ 5755068 h 6858000"/>
              <a:gd name="connsiteX33" fmla="*/ 103333 w 7467600"/>
              <a:gd name="connsiteY33" fmla="*/ 5699602 h 6858000"/>
              <a:gd name="connsiteX34" fmla="*/ 5539432 w 7467600"/>
              <a:gd name="connsiteY34" fmla="*/ 5642928 h 6858000"/>
              <a:gd name="connsiteX35" fmla="*/ 5555462 w 7467600"/>
              <a:gd name="connsiteY35" fmla="*/ 5694454 h 6858000"/>
              <a:gd name="connsiteX36" fmla="*/ 5828270 w 7467600"/>
              <a:gd name="connsiteY36" fmla="*/ 6320663 h 6858000"/>
              <a:gd name="connsiteX37" fmla="*/ 5947416 w 7467600"/>
              <a:gd name="connsiteY37" fmla="*/ 6574846 h 6858000"/>
              <a:gd name="connsiteX38" fmla="*/ 5539432 w 7467600"/>
              <a:gd name="connsiteY38" fmla="*/ 5642928 h 6858000"/>
              <a:gd name="connsiteX39" fmla="*/ 51253 w 7467600"/>
              <a:gd name="connsiteY39" fmla="*/ 5631825 h 6858000"/>
              <a:gd name="connsiteX40" fmla="*/ 211622 w 7467600"/>
              <a:gd name="connsiteY40" fmla="*/ 5728803 h 6858000"/>
              <a:gd name="connsiteX41" fmla="*/ 371652 w 7467600"/>
              <a:gd name="connsiteY41" fmla="*/ 5829062 h 6858000"/>
              <a:gd name="connsiteX42" fmla="*/ 505903 w 7467600"/>
              <a:gd name="connsiteY42" fmla="*/ 5925221 h 6858000"/>
              <a:gd name="connsiteX43" fmla="*/ 899240 w 7467600"/>
              <a:gd name="connsiteY43" fmla="*/ 6153068 h 6858000"/>
              <a:gd name="connsiteX44" fmla="*/ 988114 w 7467600"/>
              <a:gd name="connsiteY44" fmla="*/ 6174204 h 6858000"/>
              <a:gd name="connsiteX45" fmla="*/ 845971 w 7467600"/>
              <a:gd name="connsiteY45" fmla="*/ 6067177 h 6858000"/>
              <a:gd name="connsiteX46" fmla="*/ 448057 w 7467600"/>
              <a:gd name="connsiteY46" fmla="*/ 5841376 h 6858000"/>
              <a:gd name="connsiteX47" fmla="*/ 51253 w 7467600"/>
              <a:gd name="connsiteY47" fmla="*/ 5631825 h 6858000"/>
              <a:gd name="connsiteX48" fmla="*/ 2606687 w 7467600"/>
              <a:gd name="connsiteY48" fmla="*/ 5630718 h 6858000"/>
              <a:gd name="connsiteX49" fmla="*/ 2645658 w 7467600"/>
              <a:gd name="connsiteY49" fmla="*/ 6640259 h 6858000"/>
              <a:gd name="connsiteX50" fmla="*/ 2606687 w 7467600"/>
              <a:gd name="connsiteY50" fmla="*/ 5630718 h 6858000"/>
              <a:gd name="connsiteX51" fmla="*/ 3642057 w 7467600"/>
              <a:gd name="connsiteY51" fmla="*/ 5573487 h 6858000"/>
              <a:gd name="connsiteX52" fmla="*/ 3632981 w 7467600"/>
              <a:gd name="connsiteY52" fmla="*/ 5579437 h 6858000"/>
              <a:gd name="connsiteX53" fmla="*/ 3382436 w 7467600"/>
              <a:gd name="connsiteY53" fmla="*/ 5952726 h 6858000"/>
              <a:gd name="connsiteX54" fmla="*/ 3191929 w 7467600"/>
              <a:gd name="connsiteY54" fmla="*/ 6662669 h 6858000"/>
              <a:gd name="connsiteX55" fmla="*/ 3369898 w 7467600"/>
              <a:gd name="connsiteY55" fmla="*/ 6081771 h 6858000"/>
              <a:gd name="connsiteX56" fmla="*/ 3642057 w 7467600"/>
              <a:gd name="connsiteY56" fmla="*/ 5573487 h 6858000"/>
              <a:gd name="connsiteX57" fmla="*/ 2650666 w 7467600"/>
              <a:gd name="connsiteY57" fmla="*/ 5530686 h 6858000"/>
              <a:gd name="connsiteX58" fmla="*/ 2650249 w 7467600"/>
              <a:gd name="connsiteY58" fmla="*/ 5532101 h 6858000"/>
              <a:gd name="connsiteX59" fmla="*/ 2663808 w 7467600"/>
              <a:gd name="connsiteY59" fmla="*/ 6535215 h 6858000"/>
              <a:gd name="connsiteX60" fmla="*/ 2665418 w 7467600"/>
              <a:gd name="connsiteY60" fmla="*/ 6132756 h 6858000"/>
              <a:gd name="connsiteX61" fmla="*/ 2650666 w 7467600"/>
              <a:gd name="connsiteY61" fmla="*/ 5530686 h 6858000"/>
              <a:gd name="connsiteX62" fmla="*/ 2680277 w 7467600"/>
              <a:gd name="connsiteY62" fmla="*/ 5479204 h 6858000"/>
              <a:gd name="connsiteX63" fmla="*/ 2678972 w 7467600"/>
              <a:gd name="connsiteY63" fmla="*/ 5481582 h 6858000"/>
              <a:gd name="connsiteX64" fmla="*/ 2696666 w 7467600"/>
              <a:gd name="connsiteY64" fmla="*/ 6133836 h 6858000"/>
              <a:gd name="connsiteX65" fmla="*/ 2695769 w 7467600"/>
              <a:gd name="connsiteY65" fmla="*/ 6390955 h 6858000"/>
              <a:gd name="connsiteX66" fmla="*/ 2739893 w 7467600"/>
              <a:gd name="connsiteY66" fmla="*/ 6108357 h 6858000"/>
              <a:gd name="connsiteX67" fmla="*/ 2680277 w 7467600"/>
              <a:gd name="connsiteY67" fmla="*/ 5479204 h 6858000"/>
              <a:gd name="connsiteX68" fmla="*/ 1132195 w 7467600"/>
              <a:gd name="connsiteY68" fmla="*/ 5467980 h 6858000"/>
              <a:gd name="connsiteX69" fmla="*/ 1679056 w 7467600"/>
              <a:gd name="connsiteY69" fmla="*/ 5516907 h 6858000"/>
              <a:gd name="connsiteX70" fmla="*/ 2128648 w 7467600"/>
              <a:gd name="connsiteY70" fmla="*/ 5474249 h 6858000"/>
              <a:gd name="connsiteX71" fmla="*/ 1825619 w 7467600"/>
              <a:gd name="connsiteY71" fmla="*/ 5478447 h 6858000"/>
              <a:gd name="connsiteX72" fmla="*/ 1737798 w 7467600"/>
              <a:gd name="connsiteY72" fmla="*/ 5483353 h 6858000"/>
              <a:gd name="connsiteX73" fmla="*/ 1132195 w 7467600"/>
              <a:gd name="connsiteY73" fmla="*/ 5467980 h 6858000"/>
              <a:gd name="connsiteX74" fmla="*/ 6844835 w 7467600"/>
              <a:gd name="connsiteY74" fmla="*/ 5424988 h 6858000"/>
              <a:gd name="connsiteX75" fmla="*/ 6879594 w 7467600"/>
              <a:gd name="connsiteY75" fmla="*/ 5424547 h 6858000"/>
              <a:gd name="connsiteX76" fmla="*/ 7379510 w 7467600"/>
              <a:gd name="connsiteY76" fmla="*/ 5755454 h 6858000"/>
              <a:gd name="connsiteX77" fmla="*/ 7467600 w 7467600"/>
              <a:gd name="connsiteY77" fmla="*/ 5845526 h 6858000"/>
              <a:gd name="connsiteX78" fmla="*/ 7467600 w 7467600"/>
              <a:gd name="connsiteY78" fmla="*/ 5925131 h 6858000"/>
              <a:gd name="connsiteX79" fmla="*/ 7271900 w 7467600"/>
              <a:gd name="connsiteY79" fmla="*/ 5734551 h 6858000"/>
              <a:gd name="connsiteX80" fmla="*/ 7015907 w 7467600"/>
              <a:gd name="connsiteY80" fmla="*/ 5541548 h 6858000"/>
              <a:gd name="connsiteX81" fmla="*/ 7259646 w 7467600"/>
              <a:gd name="connsiteY81" fmla="*/ 5765985 h 6858000"/>
              <a:gd name="connsiteX82" fmla="*/ 7467600 w 7467600"/>
              <a:gd name="connsiteY82" fmla="*/ 5971257 h 6858000"/>
              <a:gd name="connsiteX83" fmla="*/ 7467600 w 7467600"/>
              <a:gd name="connsiteY83" fmla="*/ 6012219 h 6858000"/>
              <a:gd name="connsiteX84" fmla="*/ 7240170 w 7467600"/>
              <a:gd name="connsiteY84" fmla="*/ 5787985 h 6858000"/>
              <a:gd name="connsiteX85" fmla="*/ 6946849 w 7467600"/>
              <a:gd name="connsiteY85" fmla="*/ 5523271 h 6858000"/>
              <a:gd name="connsiteX86" fmla="*/ 6946972 w 7467600"/>
              <a:gd name="connsiteY86" fmla="*/ 5526491 h 6858000"/>
              <a:gd name="connsiteX87" fmla="*/ 7105827 w 7467600"/>
              <a:gd name="connsiteY87" fmla="*/ 5718700 h 6858000"/>
              <a:gd name="connsiteX88" fmla="*/ 7356878 w 7467600"/>
              <a:gd name="connsiteY88" fmla="*/ 5981332 h 6858000"/>
              <a:gd name="connsiteX89" fmla="*/ 7467600 w 7467600"/>
              <a:gd name="connsiteY89" fmla="*/ 6117703 h 6858000"/>
              <a:gd name="connsiteX90" fmla="*/ 7467600 w 7467600"/>
              <a:gd name="connsiteY90" fmla="*/ 6163634 h 6858000"/>
              <a:gd name="connsiteX91" fmla="*/ 7403637 w 7467600"/>
              <a:gd name="connsiteY91" fmla="*/ 6083957 h 6858000"/>
              <a:gd name="connsiteX92" fmla="*/ 7254615 w 7467600"/>
              <a:gd name="connsiteY92" fmla="*/ 5911918 h 6858000"/>
              <a:gd name="connsiteX93" fmla="*/ 7312589 w 7467600"/>
              <a:gd name="connsiteY93" fmla="*/ 5982309 h 6858000"/>
              <a:gd name="connsiteX94" fmla="*/ 7448321 w 7467600"/>
              <a:gd name="connsiteY94" fmla="*/ 6190991 h 6858000"/>
              <a:gd name="connsiteX95" fmla="*/ 7467600 w 7467600"/>
              <a:gd name="connsiteY95" fmla="*/ 6221686 h 6858000"/>
              <a:gd name="connsiteX96" fmla="*/ 7467600 w 7467600"/>
              <a:gd name="connsiteY96" fmla="*/ 6334256 h 6858000"/>
              <a:gd name="connsiteX97" fmla="*/ 7454976 w 7467600"/>
              <a:gd name="connsiteY97" fmla="*/ 6318297 h 6858000"/>
              <a:gd name="connsiteX98" fmla="*/ 7042773 w 7467600"/>
              <a:gd name="connsiteY98" fmla="*/ 5734011 h 6858000"/>
              <a:gd name="connsiteX99" fmla="*/ 6844835 w 7467600"/>
              <a:gd name="connsiteY99" fmla="*/ 5424988 h 6858000"/>
              <a:gd name="connsiteX100" fmla="*/ 1456157 w 7467600"/>
              <a:gd name="connsiteY100" fmla="*/ 5371404 h 6858000"/>
              <a:gd name="connsiteX101" fmla="*/ 1244432 w 7467600"/>
              <a:gd name="connsiteY101" fmla="*/ 5385601 h 6858000"/>
              <a:gd name="connsiteX102" fmla="*/ 973990 w 7467600"/>
              <a:gd name="connsiteY102" fmla="*/ 5424940 h 6858000"/>
              <a:gd name="connsiteX103" fmla="*/ 1103809 w 7467600"/>
              <a:gd name="connsiteY103" fmla="*/ 5433720 h 6858000"/>
              <a:gd name="connsiteX104" fmla="*/ 1123454 w 7467600"/>
              <a:gd name="connsiteY104" fmla="*/ 5435727 h 6858000"/>
              <a:gd name="connsiteX105" fmla="*/ 1737017 w 7467600"/>
              <a:gd name="connsiteY105" fmla="*/ 5452183 h 6858000"/>
              <a:gd name="connsiteX106" fmla="*/ 1824397 w 7467600"/>
              <a:gd name="connsiteY106" fmla="*/ 5447757 h 6858000"/>
              <a:gd name="connsiteX107" fmla="*/ 2070059 w 7467600"/>
              <a:gd name="connsiteY107" fmla="*/ 5441660 h 6858000"/>
              <a:gd name="connsiteX108" fmla="*/ 1456157 w 7467600"/>
              <a:gd name="connsiteY108" fmla="*/ 5371404 h 6858000"/>
              <a:gd name="connsiteX109" fmla="*/ 4988186 w 7467600"/>
              <a:gd name="connsiteY109" fmla="*/ 5216467 h 6858000"/>
              <a:gd name="connsiteX110" fmla="*/ 4777334 w 7467600"/>
              <a:gd name="connsiteY110" fmla="*/ 5406072 h 6858000"/>
              <a:gd name="connsiteX111" fmla="*/ 4718341 w 7467600"/>
              <a:gd name="connsiteY111" fmla="*/ 5468043 h 6858000"/>
              <a:gd name="connsiteX112" fmla="*/ 4604655 w 7467600"/>
              <a:gd name="connsiteY112" fmla="*/ 5583434 h 6858000"/>
              <a:gd name="connsiteX113" fmla="*/ 4565074 w 7467600"/>
              <a:gd name="connsiteY113" fmla="*/ 5618550 h 6858000"/>
              <a:gd name="connsiteX114" fmla="*/ 4988186 w 7467600"/>
              <a:gd name="connsiteY114" fmla="*/ 5216467 h 6858000"/>
              <a:gd name="connsiteX115" fmla="*/ 4978032 w 7467600"/>
              <a:gd name="connsiteY115" fmla="*/ 5183809 h 6858000"/>
              <a:gd name="connsiteX116" fmla="*/ 4463413 w 7467600"/>
              <a:gd name="connsiteY116" fmla="*/ 5615162 h 6858000"/>
              <a:gd name="connsiteX117" fmla="*/ 4358134 w 7467600"/>
              <a:gd name="connsiteY117" fmla="*/ 5742791 h 6858000"/>
              <a:gd name="connsiteX118" fmla="*/ 4376219 w 7467600"/>
              <a:gd name="connsiteY118" fmla="*/ 5729027 h 6858000"/>
              <a:gd name="connsiteX119" fmla="*/ 4582340 w 7467600"/>
              <a:gd name="connsiteY119" fmla="*/ 5561037 h 6858000"/>
              <a:gd name="connsiteX120" fmla="*/ 4694684 w 7467600"/>
              <a:gd name="connsiteY120" fmla="*/ 5447098 h 6858000"/>
              <a:gd name="connsiteX121" fmla="*/ 4754123 w 7467600"/>
              <a:gd name="connsiteY121" fmla="*/ 5384643 h 6858000"/>
              <a:gd name="connsiteX122" fmla="*/ 4978032 w 7467600"/>
              <a:gd name="connsiteY122" fmla="*/ 5183809 h 6858000"/>
              <a:gd name="connsiteX123" fmla="*/ 1903353 w 7467600"/>
              <a:gd name="connsiteY123" fmla="*/ 5044827 h 6858000"/>
              <a:gd name="connsiteX124" fmla="*/ 1936931 w 7467600"/>
              <a:gd name="connsiteY124" fmla="*/ 5093954 h 6858000"/>
              <a:gd name="connsiteX125" fmla="*/ 2195868 w 7467600"/>
              <a:gd name="connsiteY125" fmla="*/ 5396574 h 6858000"/>
              <a:gd name="connsiteX126" fmla="*/ 2088852 w 7467600"/>
              <a:gd name="connsiteY126" fmla="*/ 5166123 h 6858000"/>
              <a:gd name="connsiteX127" fmla="*/ 1958241 w 7467600"/>
              <a:gd name="connsiteY127" fmla="*/ 5067955 h 6858000"/>
              <a:gd name="connsiteX128" fmla="*/ 1903353 w 7467600"/>
              <a:gd name="connsiteY128" fmla="*/ 5044827 h 6858000"/>
              <a:gd name="connsiteX129" fmla="*/ 1979378 w 7467600"/>
              <a:gd name="connsiteY129" fmla="*/ 4769504 h 6858000"/>
              <a:gd name="connsiteX130" fmla="*/ 2882120 w 7467600"/>
              <a:gd name="connsiteY130" fmla="*/ 5064547 h 6858000"/>
              <a:gd name="connsiteX131" fmla="*/ 2793103 w 7467600"/>
              <a:gd name="connsiteY131" fmla="*/ 5039699 h 6858000"/>
              <a:gd name="connsiteX132" fmla="*/ 2770041 w 7467600"/>
              <a:gd name="connsiteY132" fmla="*/ 5033634 h 6858000"/>
              <a:gd name="connsiteX133" fmla="*/ 1979378 w 7467600"/>
              <a:gd name="connsiteY133" fmla="*/ 4769504 h 6858000"/>
              <a:gd name="connsiteX134" fmla="*/ 1927410 w 7467600"/>
              <a:gd name="connsiteY134" fmla="*/ 4716164 h 6858000"/>
              <a:gd name="connsiteX135" fmla="*/ 1959587 w 7467600"/>
              <a:gd name="connsiteY135" fmla="*/ 4728849 h 6858000"/>
              <a:gd name="connsiteX136" fmla="*/ 2777707 w 7467600"/>
              <a:gd name="connsiteY136" fmla="*/ 5003991 h 6858000"/>
              <a:gd name="connsiteX137" fmla="*/ 2800768 w 7467600"/>
              <a:gd name="connsiteY137" fmla="*/ 5010056 h 6858000"/>
              <a:gd name="connsiteX138" fmla="*/ 2879408 w 7467600"/>
              <a:gd name="connsiteY138" fmla="*/ 5031590 h 6858000"/>
              <a:gd name="connsiteX139" fmla="*/ 2862295 w 7467600"/>
              <a:gd name="connsiteY139" fmla="*/ 5022958 h 6858000"/>
              <a:gd name="connsiteX140" fmla="*/ 2813343 w 7467600"/>
              <a:gd name="connsiteY140" fmla="*/ 4998369 h 6858000"/>
              <a:gd name="connsiteX141" fmla="*/ 2646245 w 7467600"/>
              <a:gd name="connsiteY141" fmla="*/ 4930999 h 6858000"/>
              <a:gd name="connsiteX142" fmla="*/ 1999243 w 7467600"/>
              <a:gd name="connsiteY142" fmla="*/ 4730524 h 6858000"/>
              <a:gd name="connsiteX143" fmla="*/ 1979527 w 7467600"/>
              <a:gd name="connsiteY143" fmla="*/ 4726651 h 6858000"/>
              <a:gd name="connsiteX144" fmla="*/ 1927410 w 7467600"/>
              <a:gd name="connsiteY144" fmla="*/ 4716164 h 6858000"/>
              <a:gd name="connsiteX145" fmla="*/ 1997014 w 7467600"/>
              <a:gd name="connsiteY145" fmla="*/ 4698007 h 6858000"/>
              <a:gd name="connsiteX146" fmla="*/ 2005458 w 7467600"/>
              <a:gd name="connsiteY146" fmla="*/ 4699540 h 6858000"/>
              <a:gd name="connsiteX147" fmla="*/ 2657186 w 7467600"/>
              <a:gd name="connsiteY147" fmla="*/ 4901687 h 6858000"/>
              <a:gd name="connsiteX148" fmla="*/ 2826662 w 7467600"/>
              <a:gd name="connsiteY148" fmla="*/ 4970362 h 6858000"/>
              <a:gd name="connsiteX149" fmla="*/ 2876100 w 7467600"/>
              <a:gd name="connsiteY149" fmla="*/ 4995397 h 6858000"/>
              <a:gd name="connsiteX150" fmla="*/ 3042600 w 7467600"/>
              <a:gd name="connsiteY150" fmla="*/ 5059532 h 6858000"/>
              <a:gd name="connsiteX151" fmla="*/ 1997014 w 7467600"/>
              <a:gd name="connsiteY151" fmla="*/ 4698007 h 6858000"/>
              <a:gd name="connsiteX152" fmla="*/ 2305292 w 7467600"/>
              <a:gd name="connsiteY152" fmla="*/ 4219492 h 6858000"/>
              <a:gd name="connsiteX153" fmla="*/ 3360922 w 7467600"/>
              <a:gd name="connsiteY153" fmla="*/ 4529373 h 6858000"/>
              <a:gd name="connsiteX154" fmla="*/ 3492420 w 7467600"/>
              <a:gd name="connsiteY154" fmla="*/ 4510145 h 6858000"/>
              <a:gd name="connsiteX155" fmla="*/ 3364086 w 7467600"/>
              <a:gd name="connsiteY155" fmla="*/ 4480340 h 6858000"/>
              <a:gd name="connsiteX156" fmla="*/ 3225818 w 7467600"/>
              <a:gd name="connsiteY156" fmla="*/ 4411822 h 6858000"/>
              <a:gd name="connsiteX157" fmla="*/ 3129696 w 7467600"/>
              <a:gd name="connsiteY157" fmla="*/ 4360704 h 6858000"/>
              <a:gd name="connsiteX158" fmla="*/ 2814545 w 7467600"/>
              <a:gd name="connsiteY158" fmla="*/ 4282955 h 6858000"/>
              <a:gd name="connsiteX159" fmla="*/ 2305292 w 7467600"/>
              <a:gd name="connsiteY159" fmla="*/ 4219492 h 6858000"/>
              <a:gd name="connsiteX160" fmla="*/ 2626982 w 7467600"/>
              <a:gd name="connsiteY160" fmla="*/ 4206450 h 6858000"/>
              <a:gd name="connsiteX161" fmla="*/ 2490617 w 7467600"/>
              <a:gd name="connsiteY161" fmla="*/ 4206951 h 6858000"/>
              <a:gd name="connsiteX162" fmla="*/ 2819869 w 7467600"/>
              <a:gd name="connsiteY162" fmla="*/ 4252936 h 6858000"/>
              <a:gd name="connsiteX163" fmla="*/ 3143018 w 7467600"/>
              <a:gd name="connsiteY163" fmla="*/ 4332698 h 6858000"/>
              <a:gd name="connsiteX164" fmla="*/ 3241520 w 7467600"/>
              <a:gd name="connsiteY164" fmla="*/ 4385112 h 6858000"/>
              <a:gd name="connsiteX165" fmla="*/ 3374575 w 7467600"/>
              <a:gd name="connsiteY165" fmla="*/ 4451517 h 6858000"/>
              <a:gd name="connsiteX166" fmla="*/ 3505221 w 7467600"/>
              <a:gd name="connsiteY166" fmla="*/ 4480757 h 6858000"/>
              <a:gd name="connsiteX167" fmla="*/ 2626982 w 7467600"/>
              <a:gd name="connsiteY167" fmla="*/ 4206450 h 6858000"/>
              <a:gd name="connsiteX168" fmla="*/ 1310106 w 7467600"/>
              <a:gd name="connsiteY168" fmla="*/ 3943217 h 6858000"/>
              <a:gd name="connsiteX169" fmla="*/ 854994 w 7467600"/>
              <a:gd name="connsiteY169" fmla="*/ 4399136 h 6858000"/>
              <a:gd name="connsiteX170" fmla="*/ 742462 w 7467600"/>
              <a:gd name="connsiteY170" fmla="*/ 4594648 h 6858000"/>
              <a:gd name="connsiteX171" fmla="*/ 820602 w 7467600"/>
              <a:gd name="connsiteY171" fmla="*/ 4485915 h 6858000"/>
              <a:gd name="connsiteX172" fmla="*/ 878295 w 7467600"/>
              <a:gd name="connsiteY172" fmla="*/ 4403594 h 6858000"/>
              <a:gd name="connsiteX173" fmla="*/ 1240607 w 7467600"/>
              <a:gd name="connsiteY173" fmla="*/ 4010401 h 6858000"/>
              <a:gd name="connsiteX174" fmla="*/ 1310106 w 7467600"/>
              <a:gd name="connsiteY174" fmla="*/ 3943217 h 6858000"/>
              <a:gd name="connsiteX175" fmla="*/ 1423113 w 7467600"/>
              <a:gd name="connsiteY175" fmla="*/ 3874565 h 6858000"/>
              <a:gd name="connsiteX176" fmla="*/ 1260565 w 7467600"/>
              <a:gd name="connsiteY176" fmla="*/ 4031982 h 6858000"/>
              <a:gd name="connsiteX177" fmla="*/ 901900 w 7467600"/>
              <a:gd name="connsiteY177" fmla="*/ 4421236 h 6858000"/>
              <a:gd name="connsiteX178" fmla="*/ 845044 w 7467600"/>
              <a:gd name="connsiteY178" fmla="*/ 4502436 h 6858000"/>
              <a:gd name="connsiteX179" fmla="*/ 685926 w 7467600"/>
              <a:gd name="connsiteY179" fmla="*/ 4703069 h 6858000"/>
              <a:gd name="connsiteX180" fmla="*/ 684248 w 7467600"/>
              <a:gd name="connsiteY180" fmla="*/ 4706721 h 6858000"/>
              <a:gd name="connsiteX181" fmla="*/ 1423113 w 7467600"/>
              <a:gd name="connsiteY181" fmla="*/ 3874565 h 6858000"/>
              <a:gd name="connsiteX182" fmla="*/ 3316479 w 7467600"/>
              <a:gd name="connsiteY182" fmla="*/ 3872136 h 6858000"/>
              <a:gd name="connsiteX183" fmla="*/ 3546806 w 7467600"/>
              <a:gd name="connsiteY183" fmla="*/ 4356139 h 6858000"/>
              <a:gd name="connsiteX184" fmla="*/ 3364433 w 7467600"/>
              <a:gd name="connsiteY184" fmla="*/ 3953121 h 6858000"/>
              <a:gd name="connsiteX185" fmla="*/ 3316479 w 7467600"/>
              <a:gd name="connsiteY185" fmla="*/ 3872136 h 6858000"/>
              <a:gd name="connsiteX186" fmla="*/ 3291335 w 7467600"/>
              <a:gd name="connsiteY186" fmla="*/ 3767420 h 6858000"/>
              <a:gd name="connsiteX187" fmla="*/ 3390805 w 7467600"/>
              <a:gd name="connsiteY187" fmla="*/ 3937163 h 6858000"/>
              <a:gd name="connsiteX188" fmla="*/ 3579062 w 7467600"/>
              <a:gd name="connsiteY188" fmla="*/ 4359040 h 6858000"/>
              <a:gd name="connsiteX189" fmla="*/ 3467355 w 7467600"/>
              <a:gd name="connsiteY189" fmla="*/ 3988130 h 6858000"/>
              <a:gd name="connsiteX190" fmla="*/ 3310753 w 7467600"/>
              <a:gd name="connsiteY190" fmla="*/ 3787140 h 6858000"/>
              <a:gd name="connsiteX191" fmla="*/ 3291335 w 7467600"/>
              <a:gd name="connsiteY191" fmla="*/ 3767420 h 6858000"/>
              <a:gd name="connsiteX192" fmla="*/ 1635889 w 7467600"/>
              <a:gd name="connsiteY192" fmla="*/ 3709494 h 6858000"/>
              <a:gd name="connsiteX193" fmla="*/ 1634800 w 7467600"/>
              <a:gd name="connsiteY193" fmla="*/ 3731111 h 6858000"/>
              <a:gd name="connsiteX194" fmla="*/ 1635889 w 7467600"/>
              <a:gd name="connsiteY194" fmla="*/ 3709494 h 6858000"/>
              <a:gd name="connsiteX195" fmla="*/ 1510397 w 7467600"/>
              <a:gd name="connsiteY195" fmla="*/ 3684705 h 6858000"/>
              <a:gd name="connsiteX196" fmla="*/ 1146550 w 7467600"/>
              <a:gd name="connsiteY196" fmla="*/ 3802012 h 6858000"/>
              <a:gd name="connsiteX197" fmla="*/ 698834 w 7467600"/>
              <a:gd name="connsiteY197" fmla="*/ 3952272 h 6858000"/>
              <a:gd name="connsiteX198" fmla="*/ 34256 w 7467600"/>
              <a:gd name="connsiteY198" fmla="*/ 4347603 h 6858000"/>
              <a:gd name="connsiteX199" fmla="*/ 527241 w 7467600"/>
              <a:gd name="connsiteY199" fmla="*/ 4065078 h 6858000"/>
              <a:gd name="connsiteX200" fmla="*/ 1510397 w 7467600"/>
              <a:gd name="connsiteY200" fmla="*/ 3684705 h 6858000"/>
              <a:gd name="connsiteX201" fmla="*/ 1313114 w 7467600"/>
              <a:gd name="connsiteY201" fmla="*/ 3655216 h 6858000"/>
              <a:gd name="connsiteX202" fmla="*/ 1109304 w 7467600"/>
              <a:gd name="connsiteY202" fmla="*/ 3669030 h 6858000"/>
              <a:gd name="connsiteX203" fmla="*/ 8129 w 7467600"/>
              <a:gd name="connsiteY203" fmla="*/ 4330519 h 6858000"/>
              <a:gd name="connsiteX204" fmla="*/ 687572 w 7467600"/>
              <a:gd name="connsiteY204" fmla="*/ 3925629 h 6858000"/>
              <a:gd name="connsiteX205" fmla="*/ 1138365 w 7467600"/>
              <a:gd name="connsiteY205" fmla="*/ 3774515 h 6858000"/>
              <a:gd name="connsiteX206" fmla="*/ 1505579 w 7467600"/>
              <a:gd name="connsiteY206" fmla="*/ 3655526 h 6858000"/>
              <a:gd name="connsiteX207" fmla="*/ 1313114 w 7467600"/>
              <a:gd name="connsiteY207" fmla="*/ 3655216 h 6858000"/>
              <a:gd name="connsiteX208" fmla="*/ 3655073 w 7467600"/>
              <a:gd name="connsiteY208" fmla="*/ 3650884 h 6858000"/>
              <a:gd name="connsiteX209" fmla="*/ 3989938 w 7467600"/>
              <a:gd name="connsiteY209" fmla="*/ 3991685 h 6858000"/>
              <a:gd name="connsiteX210" fmla="*/ 4393907 w 7467600"/>
              <a:gd name="connsiteY210" fmla="*/ 4261258 h 6858000"/>
              <a:gd name="connsiteX211" fmla="*/ 4648051 w 7467600"/>
              <a:gd name="connsiteY211" fmla="*/ 4374051 h 6858000"/>
              <a:gd name="connsiteX212" fmla="*/ 4383389 w 7467600"/>
              <a:gd name="connsiteY212" fmla="*/ 4184369 h 6858000"/>
              <a:gd name="connsiteX213" fmla="*/ 4165508 w 7467600"/>
              <a:gd name="connsiteY213" fmla="*/ 4035196 h 6858000"/>
              <a:gd name="connsiteX214" fmla="*/ 4068162 w 7467600"/>
              <a:gd name="connsiteY214" fmla="*/ 3953394 h 6858000"/>
              <a:gd name="connsiteX215" fmla="*/ 3981416 w 7467600"/>
              <a:gd name="connsiteY215" fmla="*/ 3880482 h 6858000"/>
              <a:gd name="connsiteX216" fmla="*/ 3800147 w 7467600"/>
              <a:gd name="connsiteY216" fmla="*/ 3749872 h 6858000"/>
              <a:gd name="connsiteX217" fmla="*/ 3655073 w 7467600"/>
              <a:gd name="connsiteY217" fmla="*/ 3650884 h 6858000"/>
              <a:gd name="connsiteX218" fmla="*/ 3670252 w 7467600"/>
              <a:gd name="connsiteY218" fmla="*/ 3622798 h 6858000"/>
              <a:gd name="connsiteX219" fmla="*/ 3817258 w 7467600"/>
              <a:gd name="connsiteY219" fmla="*/ 3723577 h 6858000"/>
              <a:gd name="connsiteX220" fmla="*/ 4000461 w 7467600"/>
              <a:gd name="connsiteY220" fmla="*/ 3855966 h 6858000"/>
              <a:gd name="connsiteX221" fmla="*/ 4088180 w 7467600"/>
              <a:gd name="connsiteY221" fmla="*/ 3929774 h 6858000"/>
              <a:gd name="connsiteX222" fmla="*/ 4184555 w 7467600"/>
              <a:gd name="connsiteY222" fmla="*/ 4010683 h 6858000"/>
              <a:gd name="connsiteX223" fmla="*/ 4399563 w 7467600"/>
              <a:gd name="connsiteY223" fmla="*/ 4158106 h 6858000"/>
              <a:gd name="connsiteX224" fmla="*/ 4684469 w 7467600"/>
              <a:gd name="connsiteY224" fmla="*/ 4364680 h 6858000"/>
              <a:gd name="connsiteX225" fmla="*/ 4690271 w 7467600"/>
              <a:gd name="connsiteY225" fmla="*/ 4370034 h 6858000"/>
              <a:gd name="connsiteX226" fmla="*/ 4136093 w 7467600"/>
              <a:gd name="connsiteY226" fmla="*/ 3858466 h 6858000"/>
              <a:gd name="connsiteX227" fmla="*/ 3670252 w 7467600"/>
              <a:gd name="connsiteY227" fmla="*/ 3622798 h 6858000"/>
              <a:gd name="connsiteX228" fmla="*/ 4440129 w 7467600"/>
              <a:gd name="connsiteY228" fmla="*/ 3448571 h 6858000"/>
              <a:gd name="connsiteX229" fmla="*/ 4856525 w 7467600"/>
              <a:gd name="connsiteY229" fmla="*/ 3915351 h 6858000"/>
              <a:gd name="connsiteX230" fmla="*/ 5059055 w 7467600"/>
              <a:gd name="connsiteY230" fmla="*/ 4108918 h 6858000"/>
              <a:gd name="connsiteX231" fmla="*/ 5290070 w 7467600"/>
              <a:gd name="connsiteY231" fmla="*/ 4263619 h 6858000"/>
              <a:gd name="connsiteX232" fmla="*/ 4834991 w 7467600"/>
              <a:gd name="connsiteY232" fmla="*/ 3830985 h 6858000"/>
              <a:gd name="connsiteX233" fmla="*/ 4440129 w 7467600"/>
              <a:gd name="connsiteY233" fmla="*/ 3448571 h 6858000"/>
              <a:gd name="connsiteX234" fmla="*/ 4441737 w 7467600"/>
              <a:gd name="connsiteY234" fmla="*/ 3399734 h 6858000"/>
              <a:gd name="connsiteX235" fmla="*/ 4431236 w 7467600"/>
              <a:gd name="connsiteY235" fmla="*/ 3400954 h 6858000"/>
              <a:gd name="connsiteX236" fmla="*/ 4557150 w 7467600"/>
              <a:gd name="connsiteY236" fmla="*/ 3510023 h 6858000"/>
              <a:gd name="connsiteX237" fmla="*/ 4856936 w 7467600"/>
              <a:gd name="connsiteY237" fmla="*/ 3809146 h 6858000"/>
              <a:gd name="connsiteX238" fmla="*/ 5111996 w 7467600"/>
              <a:gd name="connsiteY238" fmla="*/ 4065759 h 6858000"/>
              <a:gd name="connsiteX239" fmla="*/ 5388878 w 7467600"/>
              <a:gd name="connsiteY239" fmla="*/ 4300185 h 6858000"/>
              <a:gd name="connsiteX240" fmla="*/ 5425556 w 7467600"/>
              <a:gd name="connsiteY240" fmla="*/ 4308967 h 6858000"/>
              <a:gd name="connsiteX241" fmla="*/ 4943646 w 7467600"/>
              <a:gd name="connsiteY241" fmla="*/ 3822916 h 6858000"/>
              <a:gd name="connsiteX242" fmla="*/ 4594837 w 7467600"/>
              <a:gd name="connsiteY242" fmla="*/ 3532274 h 6858000"/>
              <a:gd name="connsiteX243" fmla="*/ 4441737 w 7467600"/>
              <a:gd name="connsiteY243" fmla="*/ 3399734 h 6858000"/>
              <a:gd name="connsiteX244" fmla="*/ 5425834 w 7467600"/>
              <a:gd name="connsiteY244" fmla="*/ 3162785 h 6858000"/>
              <a:gd name="connsiteX245" fmla="*/ 5401644 w 7467600"/>
              <a:gd name="connsiteY245" fmla="*/ 3617847 h 6858000"/>
              <a:gd name="connsiteX246" fmla="*/ 5467256 w 7467600"/>
              <a:gd name="connsiteY246" fmla="*/ 4175494 h 6858000"/>
              <a:gd name="connsiteX247" fmla="*/ 5448069 w 7467600"/>
              <a:gd name="connsiteY247" fmla="*/ 3567554 h 6858000"/>
              <a:gd name="connsiteX248" fmla="*/ 5425834 w 7467600"/>
              <a:gd name="connsiteY248" fmla="*/ 3162785 h 6858000"/>
              <a:gd name="connsiteX249" fmla="*/ 1318687 w 7467600"/>
              <a:gd name="connsiteY249" fmla="*/ 3113840 h 6858000"/>
              <a:gd name="connsiteX250" fmla="*/ 1066793 w 7467600"/>
              <a:gd name="connsiteY250" fmla="*/ 3212171 h 6858000"/>
              <a:gd name="connsiteX251" fmla="*/ 993319 w 7467600"/>
              <a:gd name="connsiteY251" fmla="*/ 3247648 h 6858000"/>
              <a:gd name="connsiteX252" fmla="*/ 853081 w 7467600"/>
              <a:gd name="connsiteY252" fmla="*/ 3312410 h 6858000"/>
              <a:gd name="connsiteX253" fmla="*/ 805957 w 7467600"/>
              <a:gd name="connsiteY253" fmla="*/ 3330443 h 6858000"/>
              <a:gd name="connsiteX254" fmla="*/ 1318687 w 7467600"/>
              <a:gd name="connsiteY254" fmla="*/ 3113840 h 6858000"/>
              <a:gd name="connsiteX255" fmla="*/ 5453702 w 7467600"/>
              <a:gd name="connsiteY255" fmla="*/ 3090882 h 6858000"/>
              <a:gd name="connsiteX256" fmla="*/ 5480135 w 7467600"/>
              <a:gd name="connsiteY256" fmla="*/ 3565802 h 6858000"/>
              <a:gd name="connsiteX257" fmla="*/ 5499023 w 7467600"/>
              <a:gd name="connsiteY257" fmla="*/ 4166310 h 6858000"/>
              <a:gd name="connsiteX258" fmla="*/ 5547022 w 7467600"/>
              <a:gd name="connsiteY258" fmla="*/ 3607838 h 6858000"/>
              <a:gd name="connsiteX259" fmla="*/ 5515964 w 7467600"/>
              <a:gd name="connsiteY259" fmla="*/ 3378541 h 6858000"/>
              <a:gd name="connsiteX260" fmla="*/ 5453702 w 7467600"/>
              <a:gd name="connsiteY260" fmla="*/ 3090882 h 6858000"/>
              <a:gd name="connsiteX261" fmla="*/ 1238695 w 7467600"/>
              <a:gd name="connsiteY261" fmla="*/ 3076820 h 6858000"/>
              <a:gd name="connsiteX262" fmla="*/ 716371 w 7467600"/>
              <a:gd name="connsiteY262" fmla="*/ 3293249 h 6858000"/>
              <a:gd name="connsiteX263" fmla="*/ 579522 w 7467600"/>
              <a:gd name="connsiteY263" fmla="*/ 3371759 h 6858000"/>
              <a:gd name="connsiteX264" fmla="*/ 600288 w 7467600"/>
              <a:gd name="connsiteY264" fmla="*/ 3365555 h 6858000"/>
              <a:gd name="connsiteX265" fmla="*/ 840692 w 7467600"/>
              <a:gd name="connsiteY265" fmla="*/ 3284921 h 6858000"/>
              <a:gd name="connsiteX266" fmla="*/ 979248 w 7467600"/>
              <a:gd name="connsiteY266" fmla="*/ 3221003 h 6858000"/>
              <a:gd name="connsiteX267" fmla="*/ 1053282 w 7467600"/>
              <a:gd name="connsiteY267" fmla="*/ 3185247 h 6858000"/>
              <a:gd name="connsiteX268" fmla="*/ 1320603 w 7467600"/>
              <a:gd name="connsiteY268" fmla="*/ 3081281 h 6858000"/>
              <a:gd name="connsiteX269" fmla="*/ 1238695 w 7467600"/>
              <a:gd name="connsiteY269" fmla="*/ 3076820 h 6858000"/>
              <a:gd name="connsiteX270" fmla="*/ 5425627 w 7467600"/>
              <a:gd name="connsiteY270" fmla="*/ 2954192 h 6858000"/>
              <a:gd name="connsiteX271" fmla="*/ 5470770 w 7467600"/>
              <a:gd name="connsiteY271" fmla="*/ 3005435 h 6858000"/>
              <a:gd name="connsiteX272" fmla="*/ 5519779 w 7467600"/>
              <a:gd name="connsiteY272" fmla="*/ 4359223 h 6858000"/>
              <a:gd name="connsiteX273" fmla="*/ 5520293 w 7467600"/>
              <a:gd name="connsiteY273" fmla="*/ 4360602 h 6858000"/>
              <a:gd name="connsiteX274" fmla="*/ 5767221 w 7467600"/>
              <a:gd name="connsiteY274" fmla="*/ 4665564 h 6858000"/>
              <a:gd name="connsiteX275" fmla="*/ 6937169 w 7467600"/>
              <a:gd name="connsiteY275" fmla="*/ 4815941 h 6858000"/>
              <a:gd name="connsiteX276" fmla="*/ 6953922 w 7467600"/>
              <a:gd name="connsiteY276" fmla="*/ 4890068 h 6858000"/>
              <a:gd name="connsiteX277" fmla="*/ 6071359 w 7467600"/>
              <a:gd name="connsiteY277" fmla="*/ 4770770 h 6858000"/>
              <a:gd name="connsiteX278" fmla="*/ 6038839 w 7467600"/>
              <a:gd name="connsiteY278" fmla="*/ 4764474 h 6858000"/>
              <a:gd name="connsiteX279" fmla="*/ 6038706 w 7467600"/>
              <a:gd name="connsiteY279" fmla="*/ 4763847 h 6858000"/>
              <a:gd name="connsiteX280" fmla="*/ 6037784 w 7467600"/>
              <a:gd name="connsiteY280" fmla="*/ 4764270 h 6858000"/>
              <a:gd name="connsiteX281" fmla="*/ 6038839 w 7467600"/>
              <a:gd name="connsiteY281" fmla="*/ 4764474 h 6858000"/>
              <a:gd name="connsiteX282" fmla="*/ 6040338 w 7467600"/>
              <a:gd name="connsiteY282" fmla="*/ 4771418 h 6858000"/>
              <a:gd name="connsiteX283" fmla="*/ 6024488 w 7467600"/>
              <a:gd name="connsiteY283" fmla="*/ 4809903 h 6858000"/>
              <a:gd name="connsiteX284" fmla="*/ 5599771 w 7467600"/>
              <a:gd name="connsiteY284" fmla="*/ 5509652 h 6858000"/>
              <a:gd name="connsiteX285" fmla="*/ 5548843 w 7467600"/>
              <a:gd name="connsiteY285" fmla="*/ 5563845 h 6858000"/>
              <a:gd name="connsiteX286" fmla="*/ 5940952 w 7467600"/>
              <a:gd name="connsiteY286" fmla="*/ 6250028 h 6858000"/>
              <a:gd name="connsiteX287" fmla="*/ 6043441 w 7467600"/>
              <a:gd name="connsiteY287" fmla="*/ 6665847 h 6858000"/>
              <a:gd name="connsiteX288" fmla="*/ 6093432 w 7467600"/>
              <a:gd name="connsiteY288" fmla="*/ 6858000 h 6858000"/>
              <a:gd name="connsiteX289" fmla="*/ 6034344 w 7467600"/>
              <a:gd name="connsiteY289" fmla="*/ 6858000 h 6858000"/>
              <a:gd name="connsiteX290" fmla="*/ 6026679 w 7467600"/>
              <a:gd name="connsiteY290" fmla="*/ 6836959 h 6858000"/>
              <a:gd name="connsiteX291" fmla="*/ 5800441 w 7467600"/>
              <a:gd name="connsiteY291" fmla="*/ 6335286 h 6858000"/>
              <a:gd name="connsiteX292" fmla="*/ 5526562 w 7467600"/>
              <a:gd name="connsiteY292" fmla="*/ 5705388 h 6858000"/>
              <a:gd name="connsiteX293" fmla="*/ 5519640 w 7467600"/>
              <a:gd name="connsiteY293" fmla="*/ 5683774 h 6858000"/>
              <a:gd name="connsiteX294" fmla="*/ 5844559 w 7467600"/>
              <a:gd name="connsiteY294" fmla="*/ 6553349 h 6858000"/>
              <a:gd name="connsiteX295" fmla="*/ 5975994 w 7467600"/>
              <a:gd name="connsiteY295" fmla="*/ 6858000 h 6858000"/>
              <a:gd name="connsiteX296" fmla="*/ 5898547 w 7467600"/>
              <a:gd name="connsiteY296" fmla="*/ 6858000 h 6858000"/>
              <a:gd name="connsiteX297" fmla="*/ 5682041 w 7467600"/>
              <a:gd name="connsiteY297" fmla="*/ 6355860 h 6858000"/>
              <a:gd name="connsiteX298" fmla="*/ 5461758 w 7467600"/>
              <a:gd name="connsiteY298" fmla="*/ 5820220 h 6858000"/>
              <a:gd name="connsiteX299" fmla="*/ 5237282 w 7467600"/>
              <a:gd name="connsiteY299" fmla="*/ 6579086 h 6858000"/>
              <a:gd name="connsiteX300" fmla="*/ 5115009 w 7467600"/>
              <a:gd name="connsiteY300" fmla="*/ 6858000 h 6858000"/>
              <a:gd name="connsiteX301" fmla="*/ 5028074 w 7467600"/>
              <a:gd name="connsiteY301" fmla="*/ 6858000 h 6858000"/>
              <a:gd name="connsiteX302" fmla="*/ 5079508 w 7467600"/>
              <a:gd name="connsiteY302" fmla="*/ 6749074 h 6858000"/>
              <a:gd name="connsiteX303" fmla="*/ 5371846 w 7467600"/>
              <a:gd name="connsiteY303" fmla="*/ 5924413 h 6858000"/>
              <a:gd name="connsiteX304" fmla="*/ 5270512 w 7467600"/>
              <a:gd name="connsiteY304" fmla="*/ 6138975 h 6858000"/>
              <a:gd name="connsiteX305" fmla="*/ 5062409 w 7467600"/>
              <a:gd name="connsiteY305" fmla="*/ 6653544 h 6858000"/>
              <a:gd name="connsiteX306" fmla="*/ 5036628 w 7467600"/>
              <a:gd name="connsiteY306" fmla="*/ 6754247 h 6858000"/>
              <a:gd name="connsiteX307" fmla="*/ 5009112 w 7467600"/>
              <a:gd name="connsiteY307" fmla="*/ 6858000 h 6858000"/>
              <a:gd name="connsiteX308" fmla="*/ 4976679 w 7467600"/>
              <a:gd name="connsiteY308" fmla="*/ 6858000 h 6858000"/>
              <a:gd name="connsiteX309" fmla="*/ 5006537 w 7467600"/>
              <a:gd name="connsiteY309" fmla="*/ 6747068 h 6858000"/>
              <a:gd name="connsiteX310" fmla="*/ 5032723 w 7467600"/>
              <a:gd name="connsiteY310" fmla="*/ 6644957 h 6858000"/>
              <a:gd name="connsiteX311" fmla="*/ 5242949 w 7467600"/>
              <a:gd name="connsiteY311" fmla="*/ 6125175 h 6858000"/>
              <a:gd name="connsiteX312" fmla="*/ 5286321 w 7467600"/>
              <a:gd name="connsiteY312" fmla="*/ 6033555 h 6858000"/>
              <a:gd name="connsiteX313" fmla="*/ 5008210 w 7467600"/>
              <a:gd name="connsiteY313" fmla="*/ 6649194 h 6858000"/>
              <a:gd name="connsiteX314" fmla="*/ 4986321 w 7467600"/>
              <a:gd name="connsiteY314" fmla="*/ 6765687 h 6858000"/>
              <a:gd name="connsiteX315" fmla="*/ 4973474 w 7467600"/>
              <a:gd name="connsiteY315" fmla="*/ 6858000 h 6858000"/>
              <a:gd name="connsiteX316" fmla="*/ 4907178 w 7467600"/>
              <a:gd name="connsiteY316" fmla="*/ 6858000 h 6858000"/>
              <a:gd name="connsiteX317" fmla="*/ 4910810 w 7467600"/>
              <a:gd name="connsiteY317" fmla="*/ 6829660 h 6858000"/>
              <a:gd name="connsiteX318" fmla="*/ 4987461 w 7467600"/>
              <a:gd name="connsiteY318" fmla="*/ 6432994 h 6858000"/>
              <a:gd name="connsiteX319" fmla="*/ 5179262 w 7467600"/>
              <a:gd name="connsiteY319" fmla="*/ 6035044 h 6858000"/>
              <a:gd name="connsiteX320" fmla="*/ 4689678 w 7467600"/>
              <a:gd name="connsiteY320" fmla="*/ 6440241 h 6858000"/>
              <a:gd name="connsiteX321" fmla="*/ 4477543 w 7467600"/>
              <a:gd name="connsiteY321" fmla="*/ 6674836 h 6858000"/>
              <a:gd name="connsiteX322" fmla="*/ 4329957 w 7467600"/>
              <a:gd name="connsiteY322" fmla="*/ 6858000 h 6858000"/>
              <a:gd name="connsiteX323" fmla="*/ 4218595 w 7467600"/>
              <a:gd name="connsiteY323" fmla="*/ 6858000 h 6858000"/>
              <a:gd name="connsiteX324" fmla="*/ 4368888 w 7467600"/>
              <a:gd name="connsiteY324" fmla="*/ 6668412 h 6858000"/>
              <a:gd name="connsiteX325" fmla="*/ 4563091 w 7467600"/>
              <a:gd name="connsiteY325" fmla="*/ 6442508 h 6858000"/>
              <a:gd name="connsiteX326" fmla="*/ 5387324 w 7467600"/>
              <a:gd name="connsiteY326" fmla="*/ 5705830 h 6858000"/>
              <a:gd name="connsiteX327" fmla="*/ 5073620 w 7467600"/>
              <a:gd name="connsiteY327" fmla="*/ 5955437 h 6858000"/>
              <a:gd name="connsiteX328" fmla="*/ 4689789 w 7467600"/>
              <a:gd name="connsiteY328" fmla="*/ 6268382 h 6858000"/>
              <a:gd name="connsiteX329" fmla="*/ 4418722 w 7467600"/>
              <a:gd name="connsiteY329" fmla="*/ 6570886 h 6858000"/>
              <a:gd name="connsiteX330" fmla="*/ 4214944 w 7467600"/>
              <a:gd name="connsiteY330" fmla="*/ 6858000 h 6858000"/>
              <a:gd name="connsiteX331" fmla="*/ 4177898 w 7467600"/>
              <a:gd name="connsiteY331" fmla="*/ 6858000 h 6858000"/>
              <a:gd name="connsiteX332" fmla="*/ 4391597 w 7467600"/>
              <a:gd name="connsiteY332" fmla="*/ 6556370 h 6858000"/>
              <a:gd name="connsiteX333" fmla="*/ 4668889 w 7467600"/>
              <a:gd name="connsiteY333" fmla="*/ 6246399 h 6858000"/>
              <a:gd name="connsiteX334" fmla="*/ 5055427 w 7467600"/>
              <a:gd name="connsiteY334" fmla="*/ 5931476 h 6858000"/>
              <a:gd name="connsiteX335" fmla="*/ 5371814 w 7467600"/>
              <a:gd name="connsiteY335" fmla="*/ 5678975 h 6858000"/>
              <a:gd name="connsiteX336" fmla="*/ 4987918 w 7467600"/>
              <a:gd name="connsiteY336" fmla="*/ 5838701 h 6858000"/>
              <a:gd name="connsiteX337" fmla="*/ 4317146 w 7467600"/>
              <a:gd name="connsiteY337" fmla="*/ 6587716 h 6858000"/>
              <a:gd name="connsiteX338" fmla="*/ 4171627 w 7467600"/>
              <a:gd name="connsiteY338" fmla="*/ 6858000 h 6858000"/>
              <a:gd name="connsiteX339" fmla="*/ 4081585 w 7467600"/>
              <a:gd name="connsiteY339" fmla="*/ 6858000 h 6858000"/>
              <a:gd name="connsiteX340" fmla="*/ 4238603 w 7467600"/>
              <a:gd name="connsiteY340" fmla="*/ 6559341 h 6858000"/>
              <a:gd name="connsiteX341" fmla="*/ 4778333 w 7467600"/>
              <a:gd name="connsiteY341" fmla="*/ 5873626 h 6858000"/>
              <a:gd name="connsiteX342" fmla="*/ 5414185 w 7467600"/>
              <a:gd name="connsiteY342" fmla="*/ 5573882 h 6858000"/>
              <a:gd name="connsiteX343" fmla="*/ 5959648 w 7467600"/>
              <a:gd name="connsiteY343" fmla="*/ 4760797 h 6858000"/>
              <a:gd name="connsiteX344" fmla="*/ 5355019 w 7467600"/>
              <a:gd name="connsiteY344" fmla="*/ 4734672 h 6858000"/>
              <a:gd name="connsiteX345" fmla="*/ 5083565 w 7467600"/>
              <a:gd name="connsiteY345" fmla="*/ 5179121 h 6858000"/>
              <a:gd name="connsiteX346" fmla="*/ 4713577 w 7467600"/>
              <a:gd name="connsiteY346" fmla="*/ 5616803 h 6858000"/>
              <a:gd name="connsiteX347" fmla="*/ 3989559 w 7467600"/>
              <a:gd name="connsiteY347" fmla="*/ 6145945 h 6858000"/>
              <a:gd name="connsiteX348" fmla="*/ 3939824 w 7467600"/>
              <a:gd name="connsiteY348" fmla="*/ 6066900 h 6858000"/>
              <a:gd name="connsiteX349" fmla="*/ 4584537 w 7467600"/>
              <a:gd name="connsiteY349" fmla="*/ 5324826 h 6858000"/>
              <a:gd name="connsiteX350" fmla="*/ 5037105 w 7467600"/>
              <a:gd name="connsiteY350" fmla="*/ 5088765 h 6858000"/>
              <a:gd name="connsiteX351" fmla="*/ 5039930 w 7467600"/>
              <a:gd name="connsiteY351" fmla="*/ 5089585 h 6858000"/>
              <a:gd name="connsiteX352" fmla="*/ 5263764 w 7467600"/>
              <a:gd name="connsiteY352" fmla="*/ 4735525 h 6858000"/>
              <a:gd name="connsiteX353" fmla="*/ 4086300 w 7467600"/>
              <a:gd name="connsiteY353" fmla="*/ 4884599 h 6858000"/>
              <a:gd name="connsiteX354" fmla="*/ 4085485 w 7467600"/>
              <a:gd name="connsiteY354" fmla="*/ 4899070 h 6858000"/>
              <a:gd name="connsiteX355" fmla="*/ 3871915 w 7467600"/>
              <a:gd name="connsiteY355" fmla="*/ 5253645 h 6858000"/>
              <a:gd name="connsiteX356" fmla="*/ 3799374 w 7467600"/>
              <a:gd name="connsiteY356" fmla="*/ 5466127 h 6858000"/>
              <a:gd name="connsiteX357" fmla="*/ 3498850 w 7467600"/>
              <a:gd name="connsiteY357" fmla="*/ 6661888 h 6858000"/>
              <a:gd name="connsiteX358" fmla="*/ 3399216 w 7467600"/>
              <a:gd name="connsiteY358" fmla="*/ 6858000 h 6858000"/>
              <a:gd name="connsiteX359" fmla="*/ 3303688 w 7467600"/>
              <a:gd name="connsiteY359" fmla="*/ 6858000 h 6858000"/>
              <a:gd name="connsiteX360" fmla="*/ 3391774 w 7467600"/>
              <a:gd name="connsiteY360" fmla="*/ 6697181 h 6858000"/>
              <a:gd name="connsiteX361" fmla="*/ 3735540 w 7467600"/>
              <a:gd name="connsiteY361" fmla="*/ 5546923 h 6858000"/>
              <a:gd name="connsiteX362" fmla="*/ 3729438 w 7467600"/>
              <a:gd name="connsiteY362" fmla="*/ 5569058 h 6858000"/>
              <a:gd name="connsiteX363" fmla="*/ 3707782 w 7467600"/>
              <a:gd name="connsiteY363" fmla="*/ 5644908 h 6858000"/>
              <a:gd name="connsiteX364" fmla="*/ 3583827 w 7467600"/>
              <a:gd name="connsiteY364" fmla="*/ 6039215 h 6858000"/>
              <a:gd name="connsiteX365" fmla="*/ 3547861 w 7467600"/>
              <a:gd name="connsiteY365" fmla="*/ 6129609 h 6858000"/>
              <a:gd name="connsiteX366" fmla="*/ 3490905 w 7467600"/>
              <a:gd name="connsiteY366" fmla="*/ 6277660 h 6858000"/>
              <a:gd name="connsiteX367" fmla="*/ 3455859 w 7467600"/>
              <a:gd name="connsiteY367" fmla="*/ 6391301 h 6858000"/>
              <a:gd name="connsiteX368" fmla="*/ 3429112 w 7467600"/>
              <a:gd name="connsiteY368" fmla="*/ 6479469 h 6858000"/>
              <a:gd name="connsiteX369" fmla="*/ 3304862 w 7467600"/>
              <a:gd name="connsiteY369" fmla="*/ 6796476 h 6858000"/>
              <a:gd name="connsiteX370" fmla="*/ 3276071 w 7467600"/>
              <a:gd name="connsiteY370" fmla="*/ 6858000 h 6858000"/>
              <a:gd name="connsiteX371" fmla="*/ 3240805 w 7467600"/>
              <a:gd name="connsiteY371" fmla="*/ 6858000 h 6858000"/>
              <a:gd name="connsiteX372" fmla="*/ 3275917 w 7467600"/>
              <a:gd name="connsiteY372" fmla="*/ 6783192 h 6858000"/>
              <a:gd name="connsiteX373" fmla="*/ 3399358 w 7467600"/>
              <a:gd name="connsiteY373" fmla="*/ 6469011 h 6858000"/>
              <a:gd name="connsiteX374" fmla="*/ 3425650 w 7467600"/>
              <a:gd name="connsiteY374" fmla="*/ 6381333 h 6858000"/>
              <a:gd name="connsiteX375" fmla="*/ 3460661 w 7467600"/>
              <a:gd name="connsiteY375" fmla="*/ 6266763 h 6858000"/>
              <a:gd name="connsiteX376" fmla="*/ 3518021 w 7467600"/>
              <a:gd name="connsiteY376" fmla="*/ 6117298 h 6858000"/>
              <a:gd name="connsiteX377" fmla="*/ 3554035 w 7467600"/>
              <a:gd name="connsiteY377" fmla="*/ 6027832 h 6858000"/>
              <a:gd name="connsiteX378" fmla="*/ 3677174 w 7467600"/>
              <a:gd name="connsiteY378" fmla="*/ 5636351 h 6858000"/>
              <a:gd name="connsiteX379" fmla="*/ 3698819 w 7467600"/>
              <a:gd name="connsiteY379" fmla="*/ 5560503 h 6858000"/>
              <a:gd name="connsiteX380" fmla="*/ 3702094 w 7467600"/>
              <a:gd name="connsiteY380" fmla="*/ 5549194 h 6858000"/>
              <a:gd name="connsiteX381" fmla="*/ 3398355 w 7467600"/>
              <a:gd name="connsiteY381" fmla="*/ 6094603 h 6858000"/>
              <a:gd name="connsiteX382" fmla="*/ 3193941 w 7467600"/>
              <a:gd name="connsiteY382" fmla="*/ 6798775 h 6858000"/>
              <a:gd name="connsiteX383" fmla="*/ 3184140 w 7467600"/>
              <a:gd name="connsiteY383" fmla="*/ 6858000 h 6858000"/>
              <a:gd name="connsiteX384" fmla="*/ 3099978 w 7467600"/>
              <a:gd name="connsiteY384" fmla="*/ 6858000 h 6858000"/>
              <a:gd name="connsiteX385" fmla="*/ 3101556 w 7467600"/>
              <a:gd name="connsiteY385" fmla="*/ 6843337 h 6858000"/>
              <a:gd name="connsiteX386" fmla="*/ 3370162 w 7467600"/>
              <a:gd name="connsiteY386" fmla="*/ 5785550 h 6858000"/>
              <a:gd name="connsiteX387" fmla="*/ 3746477 w 7467600"/>
              <a:gd name="connsiteY387" fmla="*/ 5377889 h 6858000"/>
              <a:gd name="connsiteX388" fmla="*/ 3863399 w 7467600"/>
              <a:gd name="connsiteY388" fmla="*/ 5087257 h 6858000"/>
              <a:gd name="connsiteX389" fmla="*/ 3968712 w 7467600"/>
              <a:gd name="connsiteY389" fmla="*/ 4913989 h 6858000"/>
              <a:gd name="connsiteX390" fmla="*/ 2792390 w 7467600"/>
              <a:gd name="connsiteY390" fmla="*/ 5382974 h 6858000"/>
              <a:gd name="connsiteX391" fmla="*/ 2714982 w 7467600"/>
              <a:gd name="connsiteY391" fmla="*/ 5427051 h 6858000"/>
              <a:gd name="connsiteX392" fmla="*/ 2813361 w 7467600"/>
              <a:gd name="connsiteY392" fmla="*/ 6023912 h 6858000"/>
              <a:gd name="connsiteX393" fmla="*/ 2688430 w 7467600"/>
              <a:gd name="connsiteY393" fmla="*/ 6801564 h 6858000"/>
              <a:gd name="connsiteX394" fmla="*/ 2629626 w 7467600"/>
              <a:gd name="connsiteY394" fmla="*/ 6763394 h 6858000"/>
              <a:gd name="connsiteX395" fmla="*/ 2565328 w 7467600"/>
              <a:gd name="connsiteY395" fmla="*/ 5516399 h 6858000"/>
              <a:gd name="connsiteX396" fmla="*/ 1922999 w 7467600"/>
              <a:gd name="connsiteY396" fmla="*/ 5980343 h 6858000"/>
              <a:gd name="connsiteX397" fmla="*/ 1950261 w 7467600"/>
              <a:gd name="connsiteY397" fmla="*/ 6405858 h 6858000"/>
              <a:gd name="connsiteX398" fmla="*/ 2365554 w 7467600"/>
              <a:gd name="connsiteY398" fmla="*/ 6759107 h 6858000"/>
              <a:gd name="connsiteX399" fmla="*/ 2424142 w 7467600"/>
              <a:gd name="connsiteY399" fmla="*/ 6858000 h 6858000"/>
              <a:gd name="connsiteX400" fmla="*/ 2395994 w 7467600"/>
              <a:gd name="connsiteY400" fmla="*/ 6858000 h 6858000"/>
              <a:gd name="connsiteX401" fmla="*/ 2392863 w 7467600"/>
              <a:gd name="connsiteY401" fmla="*/ 6852964 h 6858000"/>
              <a:gd name="connsiteX402" fmla="*/ 2017589 w 7467600"/>
              <a:gd name="connsiteY402" fmla="*/ 6493982 h 6858000"/>
              <a:gd name="connsiteX403" fmla="*/ 2147336 w 7467600"/>
              <a:gd name="connsiteY403" fmla="*/ 6594052 h 6858000"/>
              <a:gd name="connsiteX404" fmla="*/ 2207047 w 7467600"/>
              <a:gd name="connsiteY404" fmla="*/ 6654540 h 6858000"/>
              <a:gd name="connsiteX405" fmla="*/ 2299106 w 7467600"/>
              <a:gd name="connsiteY405" fmla="*/ 6778931 h 6858000"/>
              <a:gd name="connsiteX406" fmla="*/ 2314430 w 7467600"/>
              <a:gd name="connsiteY406" fmla="*/ 6801144 h 6858000"/>
              <a:gd name="connsiteX407" fmla="*/ 2352406 w 7467600"/>
              <a:gd name="connsiteY407" fmla="*/ 6858000 h 6858000"/>
              <a:gd name="connsiteX408" fmla="*/ 2314492 w 7467600"/>
              <a:gd name="connsiteY408" fmla="*/ 6858000 h 6858000"/>
              <a:gd name="connsiteX409" fmla="*/ 2288095 w 7467600"/>
              <a:gd name="connsiteY409" fmla="*/ 6818030 h 6858000"/>
              <a:gd name="connsiteX410" fmla="*/ 2272768 w 7467600"/>
              <a:gd name="connsiteY410" fmla="*/ 6795822 h 6858000"/>
              <a:gd name="connsiteX411" fmla="*/ 2182715 w 7467600"/>
              <a:gd name="connsiteY411" fmla="*/ 6675071 h 6858000"/>
              <a:gd name="connsiteX412" fmla="*/ 2032061 w 7467600"/>
              <a:gd name="connsiteY412" fmla="*/ 6541380 h 6858000"/>
              <a:gd name="connsiteX413" fmla="*/ 2257220 w 7467600"/>
              <a:gd name="connsiteY413" fmla="*/ 6826257 h 6858000"/>
              <a:gd name="connsiteX414" fmla="*/ 2281324 w 7467600"/>
              <a:gd name="connsiteY414" fmla="*/ 6858000 h 6858000"/>
              <a:gd name="connsiteX415" fmla="*/ 2242860 w 7467600"/>
              <a:gd name="connsiteY415" fmla="*/ 6858000 h 6858000"/>
              <a:gd name="connsiteX416" fmla="*/ 2232818 w 7467600"/>
              <a:gd name="connsiteY416" fmla="*/ 6844926 h 6858000"/>
              <a:gd name="connsiteX417" fmla="*/ 1990172 w 7467600"/>
              <a:gd name="connsiteY417" fmla="*/ 6542121 h 6858000"/>
              <a:gd name="connsiteX418" fmla="*/ 2124090 w 7467600"/>
              <a:gd name="connsiteY418" fmla="*/ 6761017 h 6858000"/>
              <a:gd name="connsiteX419" fmla="*/ 2200380 w 7467600"/>
              <a:gd name="connsiteY419" fmla="*/ 6858000 h 6858000"/>
              <a:gd name="connsiteX420" fmla="*/ 2147507 w 7467600"/>
              <a:gd name="connsiteY420" fmla="*/ 6858000 h 6858000"/>
              <a:gd name="connsiteX421" fmla="*/ 2070668 w 7467600"/>
              <a:gd name="connsiteY421" fmla="*/ 6761520 h 6858000"/>
              <a:gd name="connsiteX422" fmla="*/ 1975142 w 7467600"/>
              <a:gd name="connsiteY422" fmla="*/ 6585570 h 6858000"/>
              <a:gd name="connsiteX423" fmla="*/ 2050035 w 7467600"/>
              <a:gd name="connsiteY423" fmla="*/ 6813345 h 6858000"/>
              <a:gd name="connsiteX424" fmla="*/ 2063025 w 7467600"/>
              <a:gd name="connsiteY424" fmla="*/ 6858000 h 6858000"/>
              <a:gd name="connsiteX425" fmla="*/ 2021675 w 7467600"/>
              <a:gd name="connsiteY425" fmla="*/ 6858000 h 6858000"/>
              <a:gd name="connsiteX426" fmla="*/ 2019308 w 7467600"/>
              <a:gd name="connsiteY426" fmla="*/ 6847118 h 6858000"/>
              <a:gd name="connsiteX427" fmla="*/ 1938835 w 7467600"/>
              <a:gd name="connsiteY427" fmla="*/ 6551160 h 6858000"/>
              <a:gd name="connsiteX428" fmla="*/ 1953230 w 7467600"/>
              <a:gd name="connsiteY428" fmla="*/ 6759699 h 6858000"/>
              <a:gd name="connsiteX429" fmla="*/ 1956763 w 7467600"/>
              <a:gd name="connsiteY429" fmla="*/ 6778191 h 6858000"/>
              <a:gd name="connsiteX430" fmla="*/ 1967925 w 7467600"/>
              <a:gd name="connsiteY430" fmla="*/ 6858000 h 6858000"/>
              <a:gd name="connsiteX431" fmla="*/ 1936622 w 7467600"/>
              <a:gd name="connsiteY431" fmla="*/ 6858000 h 6858000"/>
              <a:gd name="connsiteX432" fmla="*/ 1926261 w 7467600"/>
              <a:gd name="connsiteY432" fmla="*/ 6784064 h 6858000"/>
              <a:gd name="connsiteX433" fmla="*/ 1922724 w 7467600"/>
              <a:gd name="connsiteY433" fmla="*/ 6765577 h 6858000"/>
              <a:gd name="connsiteX434" fmla="*/ 1904650 w 7467600"/>
              <a:gd name="connsiteY434" fmla="*/ 6639616 h 6858000"/>
              <a:gd name="connsiteX435" fmla="*/ 1885273 w 7467600"/>
              <a:gd name="connsiteY435" fmla="*/ 6858000 h 6858000"/>
              <a:gd name="connsiteX436" fmla="*/ 1854363 w 7467600"/>
              <a:gd name="connsiteY436" fmla="*/ 6858000 h 6858000"/>
              <a:gd name="connsiteX437" fmla="*/ 1880391 w 7467600"/>
              <a:gd name="connsiteY437" fmla="*/ 6603796 h 6858000"/>
              <a:gd name="connsiteX438" fmla="*/ 1818273 w 7467600"/>
              <a:gd name="connsiteY438" fmla="*/ 6715729 h 6858000"/>
              <a:gd name="connsiteX439" fmla="*/ 1794691 w 7467600"/>
              <a:gd name="connsiteY439" fmla="*/ 6843239 h 6858000"/>
              <a:gd name="connsiteX440" fmla="*/ 1794914 w 7467600"/>
              <a:gd name="connsiteY440" fmla="*/ 6858000 h 6858000"/>
              <a:gd name="connsiteX441" fmla="*/ 1746128 w 7467600"/>
              <a:gd name="connsiteY441" fmla="*/ 6858000 h 6858000"/>
              <a:gd name="connsiteX442" fmla="*/ 1753934 w 7467600"/>
              <a:gd name="connsiteY442" fmla="*/ 6724796 h 6858000"/>
              <a:gd name="connsiteX443" fmla="*/ 1792053 w 7467600"/>
              <a:gd name="connsiteY443" fmla="*/ 6572396 h 6858000"/>
              <a:gd name="connsiteX444" fmla="*/ 1862248 w 7467600"/>
              <a:gd name="connsiteY444" fmla="*/ 6266397 h 6858000"/>
              <a:gd name="connsiteX445" fmla="*/ 1862250 w 7467600"/>
              <a:gd name="connsiteY445" fmla="*/ 6033531 h 6858000"/>
              <a:gd name="connsiteX446" fmla="*/ 1211999 w 7467600"/>
              <a:gd name="connsiteY446" fmla="*/ 6683610 h 6858000"/>
              <a:gd name="connsiteX447" fmla="*/ 1213266 w 7467600"/>
              <a:gd name="connsiteY447" fmla="*/ 6691947 h 6858000"/>
              <a:gd name="connsiteX448" fmla="*/ 1203370 w 7467600"/>
              <a:gd name="connsiteY448" fmla="*/ 6850676 h 6858000"/>
              <a:gd name="connsiteX449" fmla="*/ 1203671 w 7467600"/>
              <a:gd name="connsiteY449" fmla="*/ 6858000 h 6858000"/>
              <a:gd name="connsiteX450" fmla="*/ 1143180 w 7467600"/>
              <a:gd name="connsiteY450" fmla="*/ 6858000 h 6858000"/>
              <a:gd name="connsiteX451" fmla="*/ 1142176 w 7467600"/>
              <a:gd name="connsiteY451" fmla="*/ 6766045 h 6858000"/>
              <a:gd name="connsiteX452" fmla="*/ 1067484 w 7467600"/>
              <a:gd name="connsiteY452" fmla="*/ 6858000 h 6858000"/>
              <a:gd name="connsiteX453" fmla="*/ 953928 w 7467600"/>
              <a:gd name="connsiteY453" fmla="*/ 6858000 h 6858000"/>
              <a:gd name="connsiteX454" fmla="*/ 959715 w 7467600"/>
              <a:gd name="connsiteY454" fmla="*/ 6850185 h 6858000"/>
              <a:gd name="connsiteX455" fmla="*/ 1483788 w 7467600"/>
              <a:gd name="connsiteY455" fmla="*/ 6259174 h 6858000"/>
              <a:gd name="connsiteX456" fmla="*/ 1100671 w 7467600"/>
              <a:gd name="connsiteY456" fmla="*/ 6252137 h 6858000"/>
              <a:gd name="connsiteX457" fmla="*/ 1090144 w 7467600"/>
              <a:gd name="connsiteY457" fmla="*/ 6256748 h 6858000"/>
              <a:gd name="connsiteX458" fmla="*/ 1095872 w 7467600"/>
              <a:gd name="connsiteY458" fmla="*/ 6271892 h 6858000"/>
              <a:gd name="connsiteX459" fmla="*/ 262785 w 7467600"/>
              <a:gd name="connsiteY459" fmla="*/ 6845450 h 6858000"/>
              <a:gd name="connsiteX460" fmla="*/ 209968 w 7467600"/>
              <a:gd name="connsiteY460" fmla="*/ 6770713 h 6858000"/>
              <a:gd name="connsiteX461" fmla="*/ 873460 w 7467600"/>
              <a:gd name="connsiteY461" fmla="*/ 6253768 h 6858000"/>
              <a:gd name="connsiteX462" fmla="*/ 192686 w 7467600"/>
              <a:gd name="connsiteY462" fmla="*/ 5849257 h 6858000"/>
              <a:gd name="connsiteX463" fmla="*/ 4696 w 7467600"/>
              <a:gd name="connsiteY463" fmla="*/ 5697668 h 6858000"/>
              <a:gd name="connsiteX464" fmla="*/ 0 w 7467600"/>
              <a:gd name="connsiteY464" fmla="*/ 5689984 h 6858000"/>
              <a:gd name="connsiteX465" fmla="*/ 0 w 7467600"/>
              <a:gd name="connsiteY465" fmla="*/ 5513472 h 6858000"/>
              <a:gd name="connsiteX466" fmla="*/ 174101 w 7467600"/>
              <a:gd name="connsiteY466" fmla="*/ 5620277 h 6858000"/>
              <a:gd name="connsiteX467" fmla="*/ 891800 w 7467600"/>
              <a:gd name="connsiteY467" fmla="*/ 6036935 h 6858000"/>
              <a:gd name="connsiteX468" fmla="*/ 1072219 w 7467600"/>
              <a:gd name="connsiteY468" fmla="*/ 6169443 h 6858000"/>
              <a:gd name="connsiteX469" fmla="*/ 1074117 w 7467600"/>
              <a:gd name="connsiteY469" fmla="*/ 6170301 h 6858000"/>
              <a:gd name="connsiteX470" fmla="*/ 1083114 w 7467600"/>
              <a:gd name="connsiteY470" fmla="*/ 6174131 h 6858000"/>
              <a:gd name="connsiteX471" fmla="*/ 1543010 w 7467600"/>
              <a:gd name="connsiteY471" fmla="*/ 6191140 h 6858000"/>
              <a:gd name="connsiteX472" fmla="*/ 1551080 w 7467600"/>
              <a:gd name="connsiteY472" fmla="*/ 6195006 h 6858000"/>
              <a:gd name="connsiteX473" fmla="*/ 2345443 w 7467600"/>
              <a:gd name="connsiteY473" fmla="*/ 5549882 h 6858000"/>
              <a:gd name="connsiteX474" fmla="*/ 1721499 w 7467600"/>
              <a:gd name="connsiteY474" fmla="*/ 5599969 h 6858000"/>
              <a:gd name="connsiteX475" fmla="*/ 767716 w 7467600"/>
              <a:gd name="connsiteY475" fmla="*/ 5472768 h 6858000"/>
              <a:gd name="connsiteX476" fmla="*/ 722147 w 7467600"/>
              <a:gd name="connsiteY476" fmla="*/ 5393091 h 6858000"/>
              <a:gd name="connsiteX477" fmla="*/ 1485552 w 7467600"/>
              <a:gd name="connsiteY477" fmla="*/ 5313202 h 6858000"/>
              <a:gd name="connsiteX478" fmla="*/ 2143004 w 7467600"/>
              <a:gd name="connsiteY478" fmla="*/ 5402420 h 6858000"/>
              <a:gd name="connsiteX479" fmla="*/ 1933391 w 7467600"/>
              <a:gd name="connsiteY479" fmla="*/ 5156971 h 6858000"/>
              <a:gd name="connsiteX480" fmla="*/ 1827118 w 7467600"/>
              <a:gd name="connsiteY480" fmla="*/ 4968410 h 6858000"/>
              <a:gd name="connsiteX481" fmla="*/ 1837349 w 7467600"/>
              <a:gd name="connsiteY481" fmla="*/ 4956357 h 6858000"/>
              <a:gd name="connsiteX482" fmla="*/ 2162835 w 7467600"/>
              <a:gd name="connsiteY482" fmla="*/ 5187853 h 6858000"/>
              <a:gd name="connsiteX483" fmla="*/ 2257167 w 7467600"/>
              <a:gd name="connsiteY483" fmla="*/ 5462123 h 6858000"/>
              <a:gd name="connsiteX484" fmla="*/ 2261598 w 7467600"/>
              <a:gd name="connsiteY484" fmla="*/ 5467998 h 6858000"/>
              <a:gd name="connsiteX485" fmla="*/ 2437177 w 7467600"/>
              <a:gd name="connsiteY485" fmla="*/ 5479608 h 6858000"/>
              <a:gd name="connsiteX486" fmla="*/ 2445247 w 7467600"/>
              <a:gd name="connsiteY486" fmla="*/ 5483476 h 6858000"/>
              <a:gd name="connsiteX487" fmla="*/ 2743626 w 7467600"/>
              <a:gd name="connsiteY487" fmla="*/ 5304819 h 6858000"/>
              <a:gd name="connsiteX488" fmla="*/ 3048102 w 7467600"/>
              <a:gd name="connsiteY488" fmla="*/ 5150595 h 6858000"/>
              <a:gd name="connsiteX489" fmla="*/ 1799414 w 7467600"/>
              <a:gd name="connsiteY489" fmla="*/ 4694732 h 6858000"/>
              <a:gd name="connsiteX490" fmla="*/ 1771735 w 7467600"/>
              <a:gd name="connsiteY490" fmla="*/ 4619929 h 6858000"/>
              <a:gd name="connsiteX491" fmla="*/ 3104273 w 7467600"/>
              <a:gd name="connsiteY491" fmla="*/ 5076159 h 6858000"/>
              <a:gd name="connsiteX492" fmla="*/ 3113245 w 7467600"/>
              <a:gd name="connsiteY492" fmla="*/ 5090705 h 6858000"/>
              <a:gd name="connsiteX493" fmla="*/ 3126294 w 7467600"/>
              <a:gd name="connsiteY493" fmla="*/ 5114400 h 6858000"/>
              <a:gd name="connsiteX494" fmla="*/ 3937433 w 7467600"/>
              <a:gd name="connsiteY494" fmla="*/ 4830473 h 6858000"/>
              <a:gd name="connsiteX495" fmla="*/ 3590475 w 7467600"/>
              <a:gd name="connsiteY495" fmla="*/ 4597974 h 6858000"/>
              <a:gd name="connsiteX496" fmla="*/ 3100264 w 7467600"/>
              <a:gd name="connsiteY496" fmla="*/ 4579845 h 6858000"/>
              <a:gd name="connsiteX497" fmla="*/ 2183576 w 7467600"/>
              <a:gd name="connsiteY497" fmla="*/ 4227150 h 6858000"/>
              <a:gd name="connsiteX498" fmla="*/ 2151029 w 7467600"/>
              <a:gd name="connsiteY498" fmla="*/ 4146947 h 6858000"/>
              <a:gd name="connsiteX499" fmla="*/ 3563434 w 7467600"/>
              <a:gd name="connsiteY499" fmla="*/ 4469115 h 6858000"/>
              <a:gd name="connsiteX500" fmla="*/ 3177952 w 7467600"/>
              <a:gd name="connsiteY500" fmla="*/ 3657386 h 6858000"/>
              <a:gd name="connsiteX501" fmla="*/ 3189263 w 7467600"/>
              <a:gd name="connsiteY501" fmla="*/ 3625726 h 6858000"/>
              <a:gd name="connsiteX502" fmla="*/ 3560912 w 7467600"/>
              <a:gd name="connsiteY502" fmla="*/ 4079863 h 6858000"/>
              <a:gd name="connsiteX503" fmla="*/ 3626636 w 7467600"/>
              <a:gd name="connsiteY503" fmla="*/ 4512230 h 6858000"/>
              <a:gd name="connsiteX504" fmla="*/ 3653088 w 7467600"/>
              <a:gd name="connsiteY504" fmla="*/ 4521417 h 6858000"/>
              <a:gd name="connsiteX505" fmla="*/ 3988128 w 7467600"/>
              <a:gd name="connsiteY505" fmla="*/ 4817267 h 6858000"/>
              <a:gd name="connsiteX506" fmla="*/ 4830582 w 7467600"/>
              <a:gd name="connsiteY506" fmla="*/ 4676000 h 6858000"/>
              <a:gd name="connsiteX507" fmla="*/ 4830100 w 7467600"/>
              <a:gd name="connsiteY507" fmla="*/ 4675554 h 6858000"/>
              <a:gd name="connsiteX508" fmla="*/ 4036318 w 7467600"/>
              <a:gd name="connsiteY508" fmla="*/ 4147013 h 6858000"/>
              <a:gd name="connsiteX509" fmla="*/ 3432098 w 7467600"/>
              <a:gd name="connsiteY509" fmla="*/ 3537312 h 6858000"/>
              <a:gd name="connsiteX510" fmla="*/ 3446761 w 7467600"/>
              <a:gd name="connsiteY510" fmla="*/ 3461278 h 6858000"/>
              <a:gd name="connsiteX511" fmla="*/ 4419733 w 7467600"/>
              <a:gd name="connsiteY511" fmla="*/ 3963555 h 6858000"/>
              <a:gd name="connsiteX512" fmla="*/ 4781371 w 7467600"/>
              <a:gd name="connsiteY512" fmla="*/ 4458604 h 6858000"/>
              <a:gd name="connsiteX513" fmla="*/ 4780440 w 7467600"/>
              <a:gd name="connsiteY513" fmla="*/ 4470290 h 6858000"/>
              <a:gd name="connsiteX514" fmla="*/ 4898954 w 7467600"/>
              <a:gd name="connsiteY514" fmla="*/ 4662092 h 6858000"/>
              <a:gd name="connsiteX515" fmla="*/ 4900699 w 7467600"/>
              <a:gd name="connsiteY515" fmla="*/ 4670867 h 6858000"/>
              <a:gd name="connsiteX516" fmla="*/ 5714511 w 7467600"/>
              <a:gd name="connsiteY516" fmla="*/ 4663483 h 6858000"/>
              <a:gd name="connsiteX517" fmla="*/ 5464793 w 7467600"/>
              <a:gd name="connsiteY517" fmla="*/ 4393556 h 6858000"/>
              <a:gd name="connsiteX518" fmla="*/ 5461897 w 7467600"/>
              <a:gd name="connsiteY518" fmla="*/ 4390879 h 6858000"/>
              <a:gd name="connsiteX519" fmla="*/ 4294126 w 7467600"/>
              <a:gd name="connsiteY519" fmla="*/ 3303048 h 6858000"/>
              <a:gd name="connsiteX520" fmla="*/ 4305321 w 7467600"/>
              <a:gd name="connsiteY520" fmla="*/ 3256953 h 6858000"/>
              <a:gd name="connsiteX521" fmla="*/ 4949299 w 7467600"/>
              <a:gd name="connsiteY521" fmla="*/ 3766336 h 6858000"/>
              <a:gd name="connsiteX522" fmla="*/ 5291452 w 7467600"/>
              <a:gd name="connsiteY522" fmla="*/ 4076801 h 6858000"/>
              <a:gd name="connsiteX523" fmla="*/ 5434998 w 7467600"/>
              <a:gd name="connsiteY523" fmla="*/ 4254100 h 6858000"/>
              <a:gd name="connsiteX524" fmla="*/ 5351015 w 7467600"/>
              <a:gd name="connsiteY524" fmla="*/ 3760989 h 6858000"/>
              <a:gd name="connsiteX525" fmla="*/ 5413780 w 7467600"/>
              <a:gd name="connsiteY525" fmla="*/ 2966265 h 6858000"/>
              <a:gd name="connsiteX526" fmla="*/ 5425627 w 7467600"/>
              <a:gd name="connsiteY526" fmla="*/ 2954192 h 6858000"/>
              <a:gd name="connsiteX527" fmla="*/ 6604735 w 7467600"/>
              <a:gd name="connsiteY527" fmla="*/ 2041381 h 6858000"/>
              <a:gd name="connsiteX528" fmla="*/ 7204487 w 7467600"/>
              <a:gd name="connsiteY528" fmla="*/ 2742112 h 6858000"/>
              <a:gd name="connsiteX529" fmla="*/ 7131592 w 7467600"/>
              <a:gd name="connsiteY529" fmla="*/ 2672096 h 6858000"/>
              <a:gd name="connsiteX530" fmla="*/ 6996344 w 7467600"/>
              <a:gd name="connsiteY530" fmla="*/ 2518310 h 6858000"/>
              <a:gd name="connsiteX531" fmla="*/ 6735495 w 7467600"/>
              <a:gd name="connsiteY531" fmla="*/ 2196890 h 6858000"/>
              <a:gd name="connsiteX532" fmla="*/ 6721901 w 7467600"/>
              <a:gd name="connsiteY532" fmla="*/ 2179274 h 6858000"/>
              <a:gd name="connsiteX533" fmla="*/ 6604735 w 7467600"/>
              <a:gd name="connsiteY533" fmla="*/ 2041381 h 6858000"/>
              <a:gd name="connsiteX534" fmla="*/ 6591670 w 7467600"/>
              <a:gd name="connsiteY534" fmla="*/ 1988277 h 6858000"/>
              <a:gd name="connsiteX535" fmla="*/ 6747349 w 7467600"/>
              <a:gd name="connsiteY535" fmla="*/ 2160069 h 6858000"/>
              <a:gd name="connsiteX536" fmla="*/ 6760943 w 7467600"/>
              <a:gd name="connsiteY536" fmla="*/ 2177686 h 6858000"/>
              <a:gd name="connsiteX537" fmla="*/ 7021065 w 7467600"/>
              <a:gd name="connsiteY537" fmla="*/ 2498102 h 6858000"/>
              <a:gd name="connsiteX538" fmla="*/ 7155223 w 7467600"/>
              <a:gd name="connsiteY538" fmla="*/ 2650386 h 6858000"/>
              <a:gd name="connsiteX539" fmla="*/ 7203167 w 7467600"/>
              <a:gd name="connsiteY539" fmla="*/ 2697288 h 6858000"/>
              <a:gd name="connsiteX540" fmla="*/ 6937703 w 7467600"/>
              <a:gd name="connsiteY540" fmla="*/ 2321981 h 6858000"/>
              <a:gd name="connsiteX541" fmla="*/ 6591670 w 7467600"/>
              <a:gd name="connsiteY541" fmla="*/ 1988277 h 6858000"/>
              <a:gd name="connsiteX542" fmla="*/ 5798671 w 7467600"/>
              <a:gd name="connsiteY542" fmla="*/ 1981601 h 6858000"/>
              <a:gd name="connsiteX543" fmla="*/ 5754709 w 7467600"/>
              <a:gd name="connsiteY543" fmla="*/ 2071454 h 6858000"/>
              <a:gd name="connsiteX544" fmla="*/ 5763044 w 7467600"/>
              <a:gd name="connsiteY544" fmla="*/ 2842206 h 6858000"/>
              <a:gd name="connsiteX545" fmla="*/ 5764974 w 7467600"/>
              <a:gd name="connsiteY545" fmla="*/ 2799609 h 6858000"/>
              <a:gd name="connsiteX546" fmla="*/ 5767665 w 7467600"/>
              <a:gd name="connsiteY546" fmla="*/ 2666409 h 6858000"/>
              <a:gd name="connsiteX547" fmla="*/ 5763055 w 7467600"/>
              <a:gd name="connsiteY547" fmla="*/ 2579705 h 6858000"/>
              <a:gd name="connsiteX548" fmla="*/ 5758079 w 7467600"/>
              <a:gd name="connsiteY548" fmla="*/ 2492508 h 6858000"/>
              <a:gd name="connsiteX549" fmla="*/ 5779325 w 7467600"/>
              <a:gd name="connsiteY549" fmla="*/ 2197069 h 6858000"/>
              <a:gd name="connsiteX550" fmla="*/ 5798671 w 7467600"/>
              <a:gd name="connsiteY550" fmla="*/ 1981601 h 6858000"/>
              <a:gd name="connsiteX551" fmla="*/ 5829202 w 7467600"/>
              <a:gd name="connsiteY551" fmla="*/ 1971679 h 6858000"/>
              <a:gd name="connsiteX552" fmla="*/ 5809558 w 7467600"/>
              <a:gd name="connsiteY552" fmla="*/ 2198043 h 6858000"/>
              <a:gd name="connsiteX553" fmla="*/ 5788653 w 7467600"/>
              <a:gd name="connsiteY553" fmla="*/ 2489430 h 6858000"/>
              <a:gd name="connsiteX554" fmla="*/ 5793439 w 7467600"/>
              <a:gd name="connsiteY554" fmla="*/ 2575235 h 6858000"/>
              <a:gd name="connsiteX555" fmla="*/ 5796837 w 7467600"/>
              <a:gd name="connsiteY555" fmla="*/ 2637633 h 6858000"/>
              <a:gd name="connsiteX556" fmla="*/ 5818614 w 7467600"/>
              <a:gd name="connsiteY556" fmla="*/ 2473055 h 6858000"/>
              <a:gd name="connsiteX557" fmla="*/ 5829202 w 7467600"/>
              <a:gd name="connsiteY557" fmla="*/ 1971679 h 6858000"/>
              <a:gd name="connsiteX558" fmla="*/ 5911389 w 7467600"/>
              <a:gd name="connsiteY558" fmla="*/ 1898371 h 6858000"/>
              <a:gd name="connsiteX559" fmla="*/ 6237627 w 7467600"/>
              <a:gd name="connsiteY559" fmla="*/ 2231921 h 6858000"/>
              <a:gd name="connsiteX560" fmla="*/ 5911389 w 7467600"/>
              <a:gd name="connsiteY560" fmla="*/ 1898371 h 6858000"/>
              <a:gd name="connsiteX561" fmla="*/ 6944437 w 7467600"/>
              <a:gd name="connsiteY561" fmla="*/ 1575402 h 6858000"/>
              <a:gd name="connsiteX562" fmla="*/ 6304730 w 7467600"/>
              <a:gd name="connsiteY562" fmla="*/ 1766654 h 6858000"/>
              <a:gd name="connsiteX563" fmla="*/ 6944437 w 7467600"/>
              <a:gd name="connsiteY563" fmla="*/ 1575402 h 6858000"/>
              <a:gd name="connsiteX564" fmla="*/ 7019523 w 7467600"/>
              <a:gd name="connsiteY564" fmla="*/ 1519450 h 6858000"/>
              <a:gd name="connsiteX565" fmla="*/ 6298091 w 7467600"/>
              <a:gd name="connsiteY565" fmla="*/ 1737122 h 6858000"/>
              <a:gd name="connsiteX566" fmla="*/ 7019523 w 7467600"/>
              <a:gd name="connsiteY566" fmla="*/ 1519450 h 6858000"/>
              <a:gd name="connsiteX567" fmla="*/ 2399523 w 7467600"/>
              <a:gd name="connsiteY567" fmla="*/ 1428234 h 6858000"/>
              <a:gd name="connsiteX568" fmla="*/ 2224982 w 7467600"/>
              <a:gd name="connsiteY568" fmla="*/ 1826201 h 6858000"/>
              <a:gd name="connsiteX569" fmla="*/ 2096099 w 7467600"/>
              <a:gd name="connsiteY569" fmla="*/ 2345900 h 6858000"/>
              <a:gd name="connsiteX570" fmla="*/ 2283317 w 7467600"/>
              <a:gd name="connsiteY570" fmla="*/ 1796925 h 6858000"/>
              <a:gd name="connsiteX571" fmla="*/ 2399523 w 7467600"/>
              <a:gd name="connsiteY571" fmla="*/ 1428234 h 6858000"/>
              <a:gd name="connsiteX572" fmla="*/ 2448558 w 7467600"/>
              <a:gd name="connsiteY572" fmla="*/ 1373435 h 6858000"/>
              <a:gd name="connsiteX573" fmla="*/ 2312521 w 7467600"/>
              <a:gd name="connsiteY573" fmla="*/ 1806140 h 6858000"/>
              <a:gd name="connsiteX574" fmla="*/ 2127533 w 7467600"/>
              <a:gd name="connsiteY574" fmla="*/ 2348380 h 6858000"/>
              <a:gd name="connsiteX575" fmla="*/ 2358080 w 7467600"/>
              <a:gd name="connsiteY575" fmla="*/ 1866134 h 6858000"/>
              <a:gd name="connsiteX576" fmla="*/ 2407436 w 7467600"/>
              <a:gd name="connsiteY576" fmla="*/ 1651070 h 6858000"/>
              <a:gd name="connsiteX577" fmla="*/ 2448558 w 7467600"/>
              <a:gd name="connsiteY577" fmla="*/ 1373435 h 6858000"/>
              <a:gd name="connsiteX578" fmla="*/ 278707 w 7467600"/>
              <a:gd name="connsiteY578" fmla="*/ 1352270 h 6858000"/>
              <a:gd name="connsiteX579" fmla="*/ 321570 w 7467600"/>
              <a:gd name="connsiteY579" fmla="*/ 1861610 h 6858000"/>
              <a:gd name="connsiteX580" fmla="*/ 294281 w 7467600"/>
              <a:gd name="connsiteY580" fmla="*/ 1440658 h 6858000"/>
              <a:gd name="connsiteX581" fmla="*/ 278707 w 7467600"/>
              <a:gd name="connsiteY581" fmla="*/ 1352270 h 6858000"/>
              <a:gd name="connsiteX582" fmla="*/ 1423821 w 7467600"/>
              <a:gd name="connsiteY582" fmla="*/ 1351958 h 6858000"/>
              <a:gd name="connsiteX583" fmla="*/ 1638521 w 7467600"/>
              <a:gd name="connsiteY583" fmla="*/ 1908470 h 6858000"/>
              <a:gd name="connsiteX584" fmla="*/ 1754199 w 7467600"/>
              <a:gd name="connsiteY584" fmla="*/ 2149284 h 6858000"/>
              <a:gd name="connsiteX585" fmla="*/ 1908359 w 7467600"/>
              <a:gd name="connsiteY585" fmla="*/ 2364988 h 6858000"/>
              <a:gd name="connsiteX586" fmla="*/ 1647661 w 7467600"/>
              <a:gd name="connsiteY586" fmla="*/ 1825945 h 6858000"/>
              <a:gd name="connsiteX587" fmla="*/ 1423821 w 7467600"/>
              <a:gd name="connsiteY587" fmla="*/ 1351958 h 6858000"/>
              <a:gd name="connsiteX588" fmla="*/ 1431890 w 7467600"/>
              <a:gd name="connsiteY588" fmla="*/ 1306475 h 6858000"/>
              <a:gd name="connsiteX589" fmla="*/ 1507597 w 7467600"/>
              <a:gd name="connsiteY589" fmla="*/ 1446132 h 6858000"/>
              <a:gd name="connsiteX590" fmla="*/ 1674586 w 7467600"/>
              <a:gd name="connsiteY590" fmla="*/ 1813832 h 6858000"/>
              <a:gd name="connsiteX591" fmla="*/ 1815950 w 7467600"/>
              <a:gd name="connsiteY591" fmla="*/ 2128564 h 6858000"/>
              <a:gd name="connsiteX592" fmla="*/ 1984242 w 7467600"/>
              <a:gd name="connsiteY592" fmla="*/ 2430829 h 6858000"/>
              <a:gd name="connsiteX593" fmla="*/ 2014023 w 7467600"/>
              <a:gd name="connsiteY593" fmla="*/ 2450995 h 6858000"/>
              <a:gd name="connsiteX594" fmla="*/ 1747337 w 7467600"/>
              <a:gd name="connsiteY594" fmla="*/ 1855264 h 6858000"/>
              <a:gd name="connsiteX595" fmla="*/ 1533749 w 7467600"/>
              <a:gd name="connsiteY595" fmla="*/ 1478656 h 6858000"/>
              <a:gd name="connsiteX596" fmla="*/ 1431890 w 7467600"/>
              <a:gd name="connsiteY596" fmla="*/ 1306475 h 6858000"/>
              <a:gd name="connsiteX597" fmla="*/ 5052692 w 7467600"/>
              <a:gd name="connsiteY597" fmla="*/ 1292994 h 6858000"/>
              <a:gd name="connsiteX598" fmla="*/ 5200661 w 7467600"/>
              <a:gd name="connsiteY598" fmla="*/ 1635186 h 6858000"/>
              <a:gd name="connsiteX599" fmla="*/ 5297138 w 7467600"/>
              <a:gd name="connsiteY599" fmla="*/ 1906351 h 6858000"/>
              <a:gd name="connsiteX600" fmla="*/ 5052692 w 7467600"/>
              <a:gd name="connsiteY600" fmla="*/ 1292994 h 6858000"/>
              <a:gd name="connsiteX601" fmla="*/ 5009948 w 7467600"/>
              <a:gd name="connsiteY601" fmla="*/ 1273619 h 6858000"/>
              <a:gd name="connsiteX602" fmla="*/ 5121777 w 7467600"/>
              <a:gd name="connsiteY602" fmla="*/ 1654213 h 6858000"/>
              <a:gd name="connsiteX603" fmla="*/ 5293545 w 7467600"/>
              <a:gd name="connsiteY603" fmla="*/ 2072247 h 6858000"/>
              <a:gd name="connsiteX604" fmla="*/ 5294042 w 7467600"/>
              <a:gd name="connsiteY604" fmla="*/ 2065019 h 6858000"/>
              <a:gd name="connsiteX605" fmla="*/ 5171936 w 7467600"/>
              <a:gd name="connsiteY605" fmla="*/ 1647613 h 6858000"/>
              <a:gd name="connsiteX606" fmla="*/ 5009948 w 7467600"/>
              <a:gd name="connsiteY606" fmla="*/ 1273619 h 6858000"/>
              <a:gd name="connsiteX607" fmla="*/ 655236 w 7467600"/>
              <a:gd name="connsiteY607" fmla="*/ 1268632 h 6858000"/>
              <a:gd name="connsiteX608" fmla="*/ 839521 w 7467600"/>
              <a:gd name="connsiteY608" fmla="*/ 1685315 h 6858000"/>
              <a:gd name="connsiteX609" fmla="*/ 1109416 w 7467600"/>
              <a:gd name="connsiteY609" fmla="*/ 2061663 h 6858000"/>
              <a:gd name="connsiteX610" fmla="*/ 1298300 w 7467600"/>
              <a:gd name="connsiteY610" fmla="*/ 2247742 h 6858000"/>
              <a:gd name="connsiteX611" fmla="*/ 1125871 w 7467600"/>
              <a:gd name="connsiteY611" fmla="*/ 1989513 h 6858000"/>
              <a:gd name="connsiteX612" fmla="*/ 981574 w 7467600"/>
              <a:gd name="connsiteY612" fmla="*/ 1783157 h 6858000"/>
              <a:gd name="connsiteX613" fmla="*/ 922198 w 7467600"/>
              <a:gd name="connsiteY613" fmla="*/ 1677437 h 6858000"/>
              <a:gd name="connsiteX614" fmla="*/ 869293 w 7467600"/>
              <a:gd name="connsiteY614" fmla="*/ 1583214 h 6858000"/>
              <a:gd name="connsiteX615" fmla="*/ 751431 w 7467600"/>
              <a:gd name="connsiteY615" fmla="*/ 1405731 h 6858000"/>
              <a:gd name="connsiteX616" fmla="*/ 655236 w 7467600"/>
              <a:gd name="connsiteY616" fmla="*/ 1268632 h 6858000"/>
              <a:gd name="connsiteX617" fmla="*/ 6516292 w 7467600"/>
              <a:gd name="connsiteY617" fmla="*/ 1263064 h 6858000"/>
              <a:gd name="connsiteX618" fmla="*/ 5736320 w 7467600"/>
              <a:gd name="connsiteY618" fmla="*/ 1501803 h 6858000"/>
              <a:gd name="connsiteX619" fmla="*/ 6516292 w 7467600"/>
              <a:gd name="connsiteY619" fmla="*/ 1263064 h 6858000"/>
              <a:gd name="connsiteX620" fmla="*/ 291466 w 7467600"/>
              <a:gd name="connsiteY620" fmla="*/ 1250369 h 6858000"/>
              <a:gd name="connsiteX621" fmla="*/ 323180 w 7467600"/>
              <a:gd name="connsiteY621" fmla="*/ 1435283 h 6858000"/>
              <a:gd name="connsiteX622" fmla="*/ 349381 w 7467600"/>
              <a:gd name="connsiteY622" fmla="*/ 1875041 h 6858000"/>
              <a:gd name="connsiteX623" fmla="*/ 374363 w 7467600"/>
              <a:gd name="connsiteY623" fmla="*/ 1506494 h 6858000"/>
              <a:gd name="connsiteX624" fmla="*/ 302168 w 7467600"/>
              <a:gd name="connsiteY624" fmla="*/ 1274495 h 6858000"/>
              <a:gd name="connsiteX625" fmla="*/ 291466 w 7467600"/>
              <a:gd name="connsiteY625" fmla="*/ 1250369 h 6858000"/>
              <a:gd name="connsiteX626" fmla="*/ 678222 w 7467600"/>
              <a:gd name="connsiteY626" fmla="*/ 1248670 h 6858000"/>
              <a:gd name="connsiteX627" fmla="*/ 775536 w 7467600"/>
              <a:gd name="connsiteY627" fmla="*/ 1388015 h 6858000"/>
              <a:gd name="connsiteX628" fmla="*/ 894529 w 7467600"/>
              <a:gd name="connsiteY628" fmla="*/ 1567739 h 6858000"/>
              <a:gd name="connsiteX629" fmla="*/ 948000 w 7467600"/>
              <a:gd name="connsiteY629" fmla="*/ 1663088 h 6858000"/>
              <a:gd name="connsiteX630" fmla="*/ 1006812 w 7467600"/>
              <a:gd name="connsiteY630" fmla="*/ 1767683 h 6858000"/>
              <a:gd name="connsiteX631" fmla="*/ 1149133 w 7467600"/>
              <a:gd name="connsiteY631" fmla="*/ 1971513 h 6858000"/>
              <a:gd name="connsiteX632" fmla="*/ 1333952 w 7467600"/>
              <a:gd name="connsiteY632" fmla="*/ 2251620 h 6858000"/>
              <a:gd name="connsiteX633" fmla="*/ 1337329 w 7467600"/>
              <a:gd name="connsiteY633" fmla="*/ 2258350 h 6858000"/>
              <a:gd name="connsiteX634" fmla="*/ 1014726 w 7467600"/>
              <a:gd name="connsiteY634" fmla="*/ 1615556 h 6858000"/>
              <a:gd name="connsiteX635" fmla="*/ 678222 w 7467600"/>
              <a:gd name="connsiteY635" fmla="*/ 1248670 h 6858000"/>
              <a:gd name="connsiteX636" fmla="*/ 6691602 w 7467600"/>
              <a:gd name="connsiteY636" fmla="*/ 1140573 h 6858000"/>
              <a:gd name="connsiteX637" fmla="*/ 6571100 w 7467600"/>
              <a:gd name="connsiteY637" fmla="*/ 1183662 h 6858000"/>
              <a:gd name="connsiteX638" fmla="*/ 6241687 w 7467600"/>
              <a:gd name="connsiteY638" fmla="*/ 1257600 h 6858000"/>
              <a:gd name="connsiteX639" fmla="*/ 5693009 w 7467600"/>
              <a:gd name="connsiteY639" fmla="*/ 1478256 h 6858000"/>
              <a:gd name="connsiteX640" fmla="*/ 6548420 w 7467600"/>
              <a:gd name="connsiteY640" fmla="*/ 1214599 h 6858000"/>
              <a:gd name="connsiteX641" fmla="*/ 6605473 w 7467600"/>
              <a:gd name="connsiteY641" fmla="*/ 1184686 h 6858000"/>
              <a:gd name="connsiteX642" fmla="*/ 6691602 w 7467600"/>
              <a:gd name="connsiteY642" fmla="*/ 1140573 h 6858000"/>
              <a:gd name="connsiteX643" fmla="*/ 4002475 w 7467600"/>
              <a:gd name="connsiteY643" fmla="*/ 1037802 h 6858000"/>
              <a:gd name="connsiteX644" fmla="*/ 4000324 w 7467600"/>
              <a:gd name="connsiteY644" fmla="*/ 1039362 h 6858000"/>
              <a:gd name="connsiteX645" fmla="*/ 4002862 w 7467600"/>
              <a:gd name="connsiteY645" fmla="*/ 1042866 h 6858000"/>
              <a:gd name="connsiteX646" fmla="*/ 4002475 w 7467600"/>
              <a:gd name="connsiteY646" fmla="*/ 1037802 h 6858000"/>
              <a:gd name="connsiteX647" fmla="*/ 506322 w 7467600"/>
              <a:gd name="connsiteY647" fmla="*/ 1020997 h 6858000"/>
              <a:gd name="connsiteX648" fmla="*/ 533068 w 7467600"/>
              <a:gd name="connsiteY648" fmla="*/ 1029409 h 6858000"/>
              <a:gd name="connsiteX649" fmla="*/ 1232525 w 7467600"/>
              <a:gd name="connsiteY649" fmla="*/ 1804675 h 6858000"/>
              <a:gd name="connsiteX650" fmla="*/ 1388858 w 7467600"/>
              <a:gd name="connsiteY650" fmla="*/ 2368011 h 6858000"/>
              <a:gd name="connsiteX651" fmla="*/ 1384098 w 7467600"/>
              <a:gd name="connsiteY651" fmla="*/ 2378125 h 6858000"/>
              <a:gd name="connsiteX652" fmla="*/ 1425393 w 7467600"/>
              <a:gd name="connsiteY652" fmla="*/ 2589124 h 6858000"/>
              <a:gd name="connsiteX653" fmla="*/ 1424001 w 7467600"/>
              <a:gd name="connsiteY653" fmla="*/ 2597541 h 6858000"/>
              <a:gd name="connsiteX654" fmla="*/ 2152729 w 7467600"/>
              <a:gd name="connsiteY654" fmla="*/ 2864487 h 6858000"/>
              <a:gd name="connsiteX655" fmla="*/ 2020609 w 7467600"/>
              <a:gd name="connsiteY655" fmla="*/ 2539671 h 6858000"/>
              <a:gd name="connsiteX656" fmla="*/ 2018920 w 7467600"/>
              <a:gd name="connsiteY656" fmla="*/ 2536309 h 6858000"/>
              <a:gd name="connsiteX657" fmla="*/ 1342441 w 7467600"/>
              <a:gd name="connsiteY657" fmla="*/ 1173017 h 6858000"/>
              <a:gd name="connsiteX658" fmla="*/ 1367925 w 7467600"/>
              <a:gd name="connsiteY658" fmla="*/ 1135648 h 6858000"/>
              <a:gd name="connsiteX659" fmla="*/ 1771401 w 7467600"/>
              <a:gd name="connsiteY659" fmla="*/ 1806673 h 6858000"/>
              <a:gd name="connsiteX660" fmla="*/ 1972385 w 7467600"/>
              <a:gd name="connsiteY660" fmla="*/ 2198735 h 6858000"/>
              <a:gd name="connsiteX661" fmla="*/ 2040892 w 7467600"/>
              <a:gd name="connsiteY661" fmla="*/ 2405205 h 6858000"/>
              <a:gd name="connsiteX662" fmla="*/ 2131689 w 7467600"/>
              <a:gd name="connsiteY662" fmla="*/ 1936926 h 6858000"/>
              <a:gd name="connsiteX663" fmla="*/ 2454820 w 7467600"/>
              <a:gd name="connsiteY663" fmla="*/ 1248808 h 6858000"/>
              <a:gd name="connsiteX664" fmla="*/ 2492512 w 7467600"/>
              <a:gd name="connsiteY664" fmla="*/ 1302920 h 6858000"/>
              <a:gd name="connsiteX665" fmla="*/ 2081216 w 7467600"/>
              <a:gd name="connsiteY665" fmla="*/ 2527513 h 6858000"/>
              <a:gd name="connsiteX666" fmla="*/ 2081211 w 7467600"/>
              <a:gd name="connsiteY666" fmla="*/ 2528916 h 6858000"/>
              <a:gd name="connsiteX667" fmla="*/ 2199067 w 7467600"/>
              <a:gd name="connsiteY667" fmla="*/ 2884061 h 6858000"/>
              <a:gd name="connsiteX668" fmla="*/ 3192586 w 7467600"/>
              <a:gd name="connsiteY668" fmla="*/ 3411496 h 6858000"/>
              <a:gd name="connsiteX669" fmla="*/ 3182620 w 7467600"/>
              <a:gd name="connsiteY669" fmla="*/ 3483279 h 6858000"/>
              <a:gd name="connsiteX670" fmla="*/ 2435119 w 7467600"/>
              <a:gd name="connsiteY670" fmla="*/ 3080173 h 6858000"/>
              <a:gd name="connsiteX671" fmla="*/ 2410152 w 7467600"/>
              <a:gd name="connsiteY671" fmla="*/ 3063751 h 6858000"/>
              <a:gd name="connsiteX672" fmla="*/ 2408099 w 7467600"/>
              <a:gd name="connsiteY672" fmla="*/ 3064403 h 6858000"/>
              <a:gd name="connsiteX673" fmla="*/ 2407218 w 7467600"/>
              <a:gd name="connsiteY673" fmla="*/ 3070324 h 6858000"/>
              <a:gd name="connsiteX674" fmla="*/ 2380138 w 7467600"/>
              <a:gd name="connsiteY674" fmla="*/ 3099341 h 6858000"/>
              <a:gd name="connsiteX675" fmla="*/ 1765923 w 7467600"/>
              <a:gd name="connsiteY675" fmla="*/ 3581043 h 6858000"/>
              <a:gd name="connsiteX676" fmla="*/ 1702258 w 7467600"/>
              <a:gd name="connsiteY676" fmla="*/ 3612286 h 6858000"/>
              <a:gd name="connsiteX677" fmla="*/ 1538370 w 7467600"/>
              <a:gd name="connsiteY677" fmla="*/ 3811804 h 6858000"/>
              <a:gd name="connsiteX678" fmla="*/ 542867 w 7467600"/>
              <a:gd name="connsiteY678" fmla="*/ 4944092 h 6858000"/>
              <a:gd name="connsiteX679" fmla="*/ 515800 w 7467600"/>
              <a:gd name="connsiteY679" fmla="*/ 4862180 h 6858000"/>
              <a:gd name="connsiteX680" fmla="*/ 909145 w 7467600"/>
              <a:gd name="connsiteY680" fmla="*/ 4199225 h 6858000"/>
              <a:gd name="connsiteX681" fmla="*/ 1214067 w 7467600"/>
              <a:gd name="connsiteY681" fmla="*/ 3908561 h 6858000"/>
              <a:gd name="connsiteX682" fmla="*/ 640967 w 7467600"/>
              <a:gd name="connsiteY682" fmla="*/ 4105601 h 6858000"/>
              <a:gd name="connsiteX683" fmla="*/ 112563 w 7467600"/>
              <a:gd name="connsiteY683" fmla="*/ 4396952 h 6858000"/>
              <a:gd name="connsiteX684" fmla="*/ 0 w 7467600"/>
              <a:gd name="connsiteY684" fmla="*/ 4466006 h 6858000"/>
              <a:gd name="connsiteX685" fmla="*/ 0 w 7467600"/>
              <a:gd name="connsiteY685" fmla="*/ 4233763 h 6858000"/>
              <a:gd name="connsiteX686" fmla="*/ 36881 w 7467600"/>
              <a:gd name="connsiteY686" fmla="*/ 4200118 h 6858000"/>
              <a:gd name="connsiteX687" fmla="*/ 910534 w 7467600"/>
              <a:gd name="connsiteY687" fmla="*/ 3629753 h 6858000"/>
              <a:gd name="connsiteX688" fmla="*/ 1578717 w 7467600"/>
              <a:gd name="connsiteY688" fmla="*/ 3575982 h 6858000"/>
              <a:gd name="connsiteX689" fmla="*/ 2338780 w 7467600"/>
              <a:gd name="connsiteY689" fmla="*/ 3033725 h 6858000"/>
              <a:gd name="connsiteX690" fmla="*/ 1807991 w 7467600"/>
              <a:gd name="connsiteY690" fmla="*/ 2807184 h 6858000"/>
              <a:gd name="connsiteX691" fmla="*/ 1416358 w 7467600"/>
              <a:gd name="connsiteY691" fmla="*/ 3112571 h 6858000"/>
              <a:gd name="connsiteX692" fmla="*/ 939066 w 7467600"/>
              <a:gd name="connsiteY692" fmla="*/ 3378798 h 6858000"/>
              <a:gd name="connsiteX693" fmla="*/ 115099 w 7467600"/>
              <a:gd name="connsiteY693" fmla="*/ 3607650 h 6858000"/>
              <a:gd name="connsiteX694" fmla="*/ 97284 w 7467600"/>
              <a:gd name="connsiteY694" fmla="*/ 3520393 h 6858000"/>
              <a:gd name="connsiteX695" fmla="*/ 922050 w 7467600"/>
              <a:gd name="connsiteY695" fmla="*/ 3074867 h 6858000"/>
              <a:gd name="connsiteX696" fmla="*/ 1405265 w 7467600"/>
              <a:gd name="connsiteY696" fmla="*/ 3016319 h 6858000"/>
              <a:gd name="connsiteX697" fmla="*/ 1407512 w 7467600"/>
              <a:gd name="connsiteY697" fmla="*/ 3018001 h 6858000"/>
              <a:gd name="connsiteX698" fmla="*/ 1726266 w 7467600"/>
              <a:gd name="connsiteY698" fmla="*/ 2777274 h 6858000"/>
              <a:gd name="connsiteX699" fmla="*/ 625390 w 7467600"/>
              <a:gd name="connsiteY699" fmla="*/ 2514541 h 6858000"/>
              <a:gd name="connsiteX700" fmla="*/ 619799 w 7467600"/>
              <a:gd name="connsiteY700" fmla="*/ 2527180 h 6858000"/>
              <a:gd name="connsiteX701" fmla="*/ 310030 w 7467600"/>
              <a:gd name="connsiteY701" fmla="*/ 2771818 h 6858000"/>
              <a:gd name="connsiteX702" fmla="*/ 173877 w 7467600"/>
              <a:gd name="connsiteY702" fmla="*/ 2937056 h 6858000"/>
              <a:gd name="connsiteX703" fmla="*/ 77889 w 7467600"/>
              <a:gd name="connsiteY703" fmla="*/ 3138440 h 6858000"/>
              <a:gd name="connsiteX704" fmla="*/ 0 w 7467600"/>
              <a:gd name="connsiteY704" fmla="*/ 3271395 h 6858000"/>
              <a:gd name="connsiteX705" fmla="*/ 0 w 7467600"/>
              <a:gd name="connsiteY705" fmla="*/ 3153002 h 6858000"/>
              <a:gd name="connsiteX706" fmla="*/ 2386 w 7467600"/>
              <a:gd name="connsiteY706" fmla="*/ 3149203 h 6858000"/>
              <a:gd name="connsiteX707" fmla="*/ 89753 w 7467600"/>
              <a:gd name="connsiteY707" fmla="*/ 2987702 h 6858000"/>
              <a:gd name="connsiteX708" fmla="*/ 76869 w 7467600"/>
              <a:gd name="connsiteY708" fmla="*/ 3005404 h 6858000"/>
              <a:gd name="connsiteX709" fmla="*/ 32049 w 7467600"/>
              <a:gd name="connsiteY709" fmla="*/ 3065814 h 6858000"/>
              <a:gd name="connsiteX710" fmla="*/ 0 w 7467600"/>
              <a:gd name="connsiteY710" fmla="*/ 3108744 h 6858000"/>
              <a:gd name="connsiteX711" fmla="*/ 0 w 7467600"/>
              <a:gd name="connsiteY711" fmla="*/ 3058059 h 6858000"/>
              <a:gd name="connsiteX712" fmla="*/ 7610 w 7467600"/>
              <a:gd name="connsiteY712" fmla="*/ 3047889 h 6858000"/>
              <a:gd name="connsiteX713" fmla="*/ 52419 w 7467600"/>
              <a:gd name="connsiteY713" fmla="*/ 2987479 h 6858000"/>
              <a:gd name="connsiteX714" fmla="*/ 59142 w 7467600"/>
              <a:gd name="connsiteY714" fmla="*/ 2978488 h 6858000"/>
              <a:gd name="connsiteX715" fmla="*/ 0 w 7467600"/>
              <a:gd name="connsiteY715" fmla="*/ 3015334 h 6858000"/>
              <a:gd name="connsiteX716" fmla="*/ 0 w 7467600"/>
              <a:gd name="connsiteY716" fmla="*/ 2914286 h 6858000"/>
              <a:gd name="connsiteX717" fmla="*/ 36383 w 7467600"/>
              <a:gd name="connsiteY717" fmla="*/ 2901128 h 6858000"/>
              <a:gd name="connsiteX718" fmla="*/ 156329 w 7467600"/>
              <a:gd name="connsiteY718" fmla="*/ 2840533 h 6858000"/>
              <a:gd name="connsiteX719" fmla="*/ 358355 w 7467600"/>
              <a:gd name="connsiteY719" fmla="*/ 2620471 h 6858000"/>
              <a:gd name="connsiteX720" fmla="*/ 510577 w 7467600"/>
              <a:gd name="connsiteY720" fmla="*/ 2501244 h 6858000"/>
              <a:gd name="connsiteX721" fmla="*/ 211967 w 7467600"/>
              <a:gd name="connsiteY721" fmla="*/ 2479171 h 6858000"/>
              <a:gd name="connsiteX722" fmla="*/ 0 w 7467600"/>
              <a:gd name="connsiteY722" fmla="*/ 2476398 h 6858000"/>
              <a:gd name="connsiteX723" fmla="*/ 0 w 7467600"/>
              <a:gd name="connsiteY723" fmla="*/ 2389189 h 6858000"/>
              <a:gd name="connsiteX724" fmla="*/ 103062 w 7467600"/>
              <a:gd name="connsiteY724" fmla="*/ 2389518 h 6858000"/>
              <a:gd name="connsiteX725" fmla="*/ 510734 w 7467600"/>
              <a:gd name="connsiteY725" fmla="*/ 2416201 h 6858000"/>
              <a:gd name="connsiteX726" fmla="*/ 279257 w 7467600"/>
              <a:gd name="connsiteY726" fmla="*/ 2092102 h 6858000"/>
              <a:gd name="connsiteX727" fmla="*/ 65265 w 7467600"/>
              <a:gd name="connsiteY727" fmla="*/ 2006049 h 6858000"/>
              <a:gd name="connsiteX728" fmla="*/ 0 w 7467600"/>
              <a:gd name="connsiteY728" fmla="*/ 1982532 h 6858000"/>
              <a:gd name="connsiteX729" fmla="*/ 0 w 7467600"/>
              <a:gd name="connsiteY729" fmla="*/ 1912789 h 6858000"/>
              <a:gd name="connsiteX730" fmla="*/ 97460 w 7467600"/>
              <a:gd name="connsiteY730" fmla="*/ 1953725 h 6858000"/>
              <a:gd name="connsiteX731" fmla="*/ 221272 w 7467600"/>
              <a:gd name="connsiteY731" fmla="*/ 1980766 h 6858000"/>
              <a:gd name="connsiteX732" fmla="*/ 116765 w 7467600"/>
              <a:gd name="connsiteY732" fmla="*/ 1911033 h 6858000"/>
              <a:gd name="connsiteX733" fmla="*/ 16405 w 7467600"/>
              <a:gd name="connsiteY733" fmla="*/ 1803412 h 6858000"/>
              <a:gd name="connsiteX734" fmla="*/ 0 w 7467600"/>
              <a:gd name="connsiteY734" fmla="*/ 1784777 h 6858000"/>
              <a:gd name="connsiteX735" fmla="*/ 0 w 7467600"/>
              <a:gd name="connsiteY735" fmla="*/ 1740082 h 6858000"/>
              <a:gd name="connsiteX736" fmla="*/ 39394 w 7467600"/>
              <a:gd name="connsiteY736" fmla="*/ 1784856 h 6858000"/>
              <a:gd name="connsiteX737" fmla="*/ 135813 w 7467600"/>
              <a:gd name="connsiteY737" fmla="*/ 1888838 h 6858000"/>
              <a:gd name="connsiteX738" fmla="*/ 242575 w 7467600"/>
              <a:gd name="connsiteY738" fmla="*/ 1958841 h 6858000"/>
              <a:gd name="connsiteX739" fmla="*/ 82197 w 7467600"/>
              <a:gd name="connsiteY739" fmla="*/ 1754826 h 6858000"/>
              <a:gd name="connsiteX740" fmla="*/ 0 w 7467600"/>
              <a:gd name="connsiteY740" fmla="*/ 1679650 h 6858000"/>
              <a:gd name="connsiteX741" fmla="*/ 0 w 7467600"/>
              <a:gd name="connsiteY741" fmla="*/ 1602463 h 6858000"/>
              <a:gd name="connsiteX742" fmla="*/ 84689 w 7467600"/>
              <a:gd name="connsiteY742" fmla="*/ 1677442 h 6858000"/>
              <a:gd name="connsiteX743" fmla="*/ 298437 w 7467600"/>
              <a:gd name="connsiteY743" fmla="*/ 1968019 h 6858000"/>
              <a:gd name="connsiteX744" fmla="*/ 227269 w 7467600"/>
              <a:gd name="connsiteY744" fmla="*/ 1114064 h 6858000"/>
              <a:gd name="connsiteX745" fmla="*/ 248003 w 7467600"/>
              <a:gd name="connsiteY745" fmla="*/ 1089613 h 6858000"/>
              <a:gd name="connsiteX746" fmla="*/ 427020 w 7467600"/>
              <a:gd name="connsiteY746" fmla="*/ 1619803 h 6858000"/>
              <a:gd name="connsiteX747" fmla="*/ 340345 w 7467600"/>
              <a:gd name="connsiteY747" fmla="*/ 2027739 h 6858000"/>
              <a:gd name="connsiteX748" fmla="*/ 360865 w 7467600"/>
              <a:gd name="connsiteY748" fmla="*/ 2044827 h 6858000"/>
              <a:gd name="connsiteX749" fmla="*/ 560414 w 7467600"/>
              <a:gd name="connsiteY749" fmla="*/ 2421457 h 6858000"/>
              <a:gd name="connsiteX750" fmla="*/ 1359703 w 7467600"/>
              <a:gd name="connsiteY750" fmla="*/ 2578554 h 6858000"/>
              <a:gd name="connsiteX751" fmla="*/ 1359422 w 7467600"/>
              <a:gd name="connsiteY751" fmla="*/ 2577994 h 6858000"/>
              <a:gd name="connsiteX752" fmla="*/ 828701 w 7467600"/>
              <a:gd name="connsiteY752" fmla="*/ 1839520 h 6858000"/>
              <a:gd name="connsiteX753" fmla="*/ 494427 w 7467600"/>
              <a:gd name="connsiteY753" fmla="*/ 1092333 h 6858000"/>
              <a:gd name="connsiteX754" fmla="*/ 506322 w 7467600"/>
              <a:gd name="connsiteY754" fmla="*/ 1020997 h 6858000"/>
              <a:gd name="connsiteX755" fmla="*/ 4570198 w 7467600"/>
              <a:gd name="connsiteY755" fmla="*/ 978081 h 6858000"/>
              <a:gd name="connsiteX756" fmla="*/ 4523691 w 7467600"/>
              <a:gd name="connsiteY756" fmla="*/ 1127776 h 6858000"/>
              <a:gd name="connsiteX757" fmla="*/ 4509875 w 7467600"/>
              <a:gd name="connsiteY757" fmla="*/ 1167552 h 6858000"/>
              <a:gd name="connsiteX758" fmla="*/ 4478168 w 7467600"/>
              <a:gd name="connsiteY758" fmla="*/ 1260735 h 6858000"/>
              <a:gd name="connsiteX759" fmla="*/ 4409309 w 7467600"/>
              <a:gd name="connsiteY759" fmla="*/ 1666996 h 6858000"/>
              <a:gd name="connsiteX760" fmla="*/ 4370031 w 7467600"/>
              <a:gd name="connsiteY760" fmla="*/ 1955666 h 6858000"/>
              <a:gd name="connsiteX761" fmla="*/ 4570198 w 7467600"/>
              <a:gd name="connsiteY761" fmla="*/ 978081 h 6858000"/>
              <a:gd name="connsiteX762" fmla="*/ 4557898 w 7467600"/>
              <a:gd name="connsiteY762" fmla="*/ 900011 h 6858000"/>
              <a:gd name="connsiteX763" fmla="*/ 4344840 w 7467600"/>
              <a:gd name="connsiteY763" fmla="*/ 1922038 h 6858000"/>
              <a:gd name="connsiteX764" fmla="*/ 4378710 w 7467600"/>
              <a:gd name="connsiteY764" fmla="*/ 1665516 h 6858000"/>
              <a:gd name="connsiteX765" fmla="*/ 4448798 w 7467600"/>
              <a:gd name="connsiteY765" fmla="*/ 1253024 h 6858000"/>
              <a:gd name="connsiteX766" fmla="*/ 4480315 w 7467600"/>
              <a:gd name="connsiteY766" fmla="*/ 1158454 h 6858000"/>
              <a:gd name="connsiteX767" fmla="*/ 4494133 w 7467600"/>
              <a:gd name="connsiteY767" fmla="*/ 1118676 h 6858000"/>
              <a:gd name="connsiteX768" fmla="*/ 4557898 w 7467600"/>
              <a:gd name="connsiteY768" fmla="*/ 900011 h 6858000"/>
              <a:gd name="connsiteX769" fmla="*/ 5870151 w 7467600"/>
              <a:gd name="connsiteY769" fmla="*/ 898890 h 6858000"/>
              <a:gd name="connsiteX770" fmla="*/ 5861335 w 7467600"/>
              <a:gd name="connsiteY770" fmla="*/ 899177 h 6858000"/>
              <a:gd name="connsiteX771" fmla="*/ 5843702 w 7467600"/>
              <a:gd name="connsiteY771" fmla="*/ 899748 h 6858000"/>
              <a:gd name="connsiteX772" fmla="*/ 5651107 w 7467600"/>
              <a:gd name="connsiteY772" fmla="*/ 920306 h 6858000"/>
              <a:gd name="connsiteX773" fmla="*/ 5459407 w 7467600"/>
              <a:gd name="connsiteY773" fmla="*/ 940975 h 6858000"/>
              <a:gd name="connsiteX774" fmla="*/ 5374846 w 7467600"/>
              <a:gd name="connsiteY774" fmla="*/ 941988 h 6858000"/>
              <a:gd name="connsiteX775" fmla="*/ 5256105 w 7467600"/>
              <a:gd name="connsiteY775" fmla="*/ 945632 h 6858000"/>
              <a:gd name="connsiteX776" fmla="*/ 5107071 w 7467600"/>
              <a:gd name="connsiteY776" fmla="*/ 969720 h 6858000"/>
              <a:gd name="connsiteX777" fmla="*/ 4998681 w 7467600"/>
              <a:gd name="connsiteY777" fmla="*/ 988771 h 6858000"/>
              <a:gd name="connsiteX778" fmla="*/ 5870151 w 7467600"/>
              <a:gd name="connsiteY778" fmla="*/ 898890 h 6858000"/>
              <a:gd name="connsiteX779" fmla="*/ 5504425 w 7467600"/>
              <a:gd name="connsiteY779" fmla="*/ 848067 h 6858000"/>
              <a:gd name="connsiteX780" fmla="*/ 4968849 w 7467600"/>
              <a:gd name="connsiteY780" fmla="*/ 962318 h 6858000"/>
              <a:gd name="connsiteX781" fmla="*/ 5104039 w 7467600"/>
              <a:gd name="connsiteY781" fmla="*/ 940634 h 6858000"/>
              <a:gd name="connsiteX782" fmla="*/ 5256311 w 7467600"/>
              <a:gd name="connsiteY782" fmla="*/ 916490 h 6858000"/>
              <a:gd name="connsiteX783" fmla="*/ 5377381 w 7467600"/>
              <a:gd name="connsiteY783" fmla="*/ 912671 h 6858000"/>
              <a:gd name="connsiteX784" fmla="*/ 5460148 w 7467600"/>
              <a:gd name="connsiteY784" fmla="*/ 911442 h 6858000"/>
              <a:gd name="connsiteX785" fmla="*/ 5648971 w 7467600"/>
              <a:gd name="connsiteY785" fmla="*/ 891331 h 6858000"/>
              <a:gd name="connsiteX786" fmla="*/ 5844807 w 7467600"/>
              <a:gd name="connsiteY786" fmla="*/ 870718 h 6858000"/>
              <a:gd name="connsiteX787" fmla="*/ 5862975 w 7467600"/>
              <a:gd name="connsiteY787" fmla="*/ 869756 h 6858000"/>
              <a:gd name="connsiteX788" fmla="*/ 5920887 w 7467600"/>
              <a:gd name="connsiteY788" fmla="*/ 865929 h 6858000"/>
              <a:gd name="connsiteX789" fmla="*/ 5504425 w 7467600"/>
              <a:gd name="connsiteY789" fmla="*/ 848067 h 6858000"/>
              <a:gd name="connsiteX790" fmla="*/ 3607114 w 7467600"/>
              <a:gd name="connsiteY790" fmla="*/ 467441 h 6858000"/>
              <a:gd name="connsiteX791" fmla="*/ 3296242 w 7467600"/>
              <a:gd name="connsiteY791" fmla="*/ 807991 h 6858000"/>
              <a:gd name="connsiteX792" fmla="*/ 3174674 w 7467600"/>
              <a:gd name="connsiteY792" fmla="*/ 919759 h 6858000"/>
              <a:gd name="connsiteX793" fmla="*/ 3042978 w 7467600"/>
              <a:gd name="connsiteY793" fmla="*/ 1054894 h 6858000"/>
              <a:gd name="connsiteX794" fmla="*/ 2968914 w 7467600"/>
              <a:gd name="connsiteY794" fmla="*/ 1133756 h 6858000"/>
              <a:gd name="connsiteX795" fmla="*/ 3103823 w 7467600"/>
              <a:gd name="connsiteY795" fmla="*/ 1026814 h 6858000"/>
              <a:gd name="connsiteX796" fmla="*/ 3607114 w 7467600"/>
              <a:gd name="connsiteY796" fmla="*/ 467441 h 6858000"/>
              <a:gd name="connsiteX797" fmla="*/ 3744487 w 7467600"/>
              <a:gd name="connsiteY797" fmla="*/ 383136 h 6858000"/>
              <a:gd name="connsiteX798" fmla="*/ 3970213 w 7467600"/>
              <a:gd name="connsiteY798" fmla="*/ 995559 h 6858000"/>
              <a:gd name="connsiteX799" fmla="*/ 3744487 w 7467600"/>
              <a:gd name="connsiteY799" fmla="*/ 383136 h 6858000"/>
              <a:gd name="connsiteX800" fmla="*/ 3624562 w 7467600"/>
              <a:gd name="connsiteY800" fmla="*/ 367041 h 6858000"/>
              <a:gd name="connsiteX801" fmla="*/ 3489712 w 7467600"/>
              <a:gd name="connsiteY801" fmla="*/ 485386 h 6858000"/>
              <a:gd name="connsiteX802" fmla="*/ 3182994 w 7467600"/>
              <a:gd name="connsiteY802" fmla="*/ 828265 h 6858000"/>
              <a:gd name="connsiteX803" fmla="*/ 2892114 w 7467600"/>
              <a:gd name="connsiteY803" fmla="*/ 1172635 h 6858000"/>
              <a:gd name="connsiteX804" fmla="*/ 3021459 w 7467600"/>
              <a:gd name="connsiteY804" fmla="*/ 1035385 h 6858000"/>
              <a:gd name="connsiteX805" fmla="*/ 3153873 w 7467600"/>
              <a:gd name="connsiteY805" fmla="*/ 898971 h 6858000"/>
              <a:gd name="connsiteX806" fmla="*/ 3276511 w 7467600"/>
              <a:gd name="connsiteY806" fmla="*/ 786423 h 6858000"/>
              <a:gd name="connsiteX807" fmla="*/ 3584154 w 7467600"/>
              <a:gd name="connsiteY807" fmla="*/ 448218 h 6858000"/>
              <a:gd name="connsiteX808" fmla="*/ 3624562 w 7467600"/>
              <a:gd name="connsiteY808" fmla="*/ 367041 h 6858000"/>
              <a:gd name="connsiteX809" fmla="*/ 3766672 w 7467600"/>
              <a:gd name="connsiteY809" fmla="*/ 359429 h 6858000"/>
              <a:gd name="connsiteX810" fmla="*/ 3996338 w 7467600"/>
              <a:gd name="connsiteY810" fmla="*/ 968237 h 6858000"/>
              <a:gd name="connsiteX811" fmla="*/ 3766672 w 7467600"/>
              <a:gd name="connsiteY811" fmla="*/ 359429 h 6858000"/>
              <a:gd name="connsiteX812" fmla="*/ 5805386 w 7467600"/>
              <a:gd name="connsiteY812" fmla="*/ 239240 h 6858000"/>
              <a:gd name="connsiteX813" fmla="*/ 5736947 w 7467600"/>
              <a:gd name="connsiteY813" fmla="*/ 261367 h 6858000"/>
              <a:gd name="connsiteX814" fmla="*/ 5427012 w 7467600"/>
              <a:gd name="connsiteY814" fmla="*/ 311272 h 6858000"/>
              <a:gd name="connsiteX815" fmla="*/ 5147818 w 7467600"/>
              <a:gd name="connsiteY815" fmla="*/ 322112 h 6858000"/>
              <a:gd name="connsiteX816" fmla="*/ 5060854 w 7467600"/>
              <a:gd name="connsiteY816" fmla="*/ 311882 h 6858000"/>
              <a:gd name="connsiteX817" fmla="*/ 4945989 w 7467600"/>
              <a:gd name="connsiteY817" fmla="*/ 300516 h 6858000"/>
              <a:gd name="connsiteX818" fmla="*/ 5410479 w 7467600"/>
              <a:gd name="connsiteY818" fmla="*/ 348434 h 6858000"/>
              <a:gd name="connsiteX819" fmla="*/ 5805386 w 7467600"/>
              <a:gd name="connsiteY819" fmla="*/ 239240 h 6858000"/>
              <a:gd name="connsiteX820" fmla="*/ 5905192 w 7467600"/>
              <a:gd name="connsiteY820" fmla="*/ 163079 h 6858000"/>
              <a:gd name="connsiteX821" fmla="*/ 5865655 w 7467600"/>
              <a:gd name="connsiteY821" fmla="*/ 171901 h 6858000"/>
              <a:gd name="connsiteX822" fmla="*/ 5259740 w 7467600"/>
              <a:gd name="connsiteY822" fmla="*/ 257013 h 6858000"/>
              <a:gd name="connsiteX823" fmla="*/ 5208466 w 7467600"/>
              <a:gd name="connsiteY823" fmla="*/ 257550 h 6858000"/>
              <a:gd name="connsiteX824" fmla="*/ 4980204 w 7467600"/>
              <a:gd name="connsiteY824" fmla="*/ 271903 h 6858000"/>
              <a:gd name="connsiteX825" fmla="*/ 5068068 w 7467600"/>
              <a:gd name="connsiteY825" fmla="*/ 282244 h 6858000"/>
              <a:gd name="connsiteX826" fmla="*/ 5153231 w 7467600"/>
              <a:gd name="connsiteY826" fmla="*/ 292240 h 6858000"/>
              <a:gd name="connsiteX827" fmla="*/ 5426491 w 7467600"/>
              <a:gd name="connsiteY827" fmla="*/ 281128 h 6858000"/>
              <a:gd name="connsiteX828" fmla="*/ 5731212 w 7467600"/>
              <a:gd name="connsiteY828" fmla="*/ 231951 h 6858000"/>
              <a:gd name="connsiteX829" fmla="*/ 5905192 w 7467600"/>
              <a:gd name="connsiteY829" fmla="*/ 163079 h 6858000"/>
              <a:gd name="connsiteX830" fmla="*/ 5944437 w 7467600"/>
              <a:gd name="connsiteY830" fmla="*/ 113829 h 6858000"/>
              <a:gd name="connsiteX831" fmla="*/ 5825032 w 7467600"/>
              <a:gd name="connsiteY831" fmla="*/ 146405 h 6858000"/>
              <a:gd name="connsiteX832" fmla="*/ 4955599 w 7467600"/>
              <a:gd name="connsiteY832" fmla="*/ 247008 h 6858000"/>
              <a:gd name="connsiteX833" fmla="*/ 5210104 w 7467600"/>
              <a:gd name="connsiteY833" fmla="*/ 228123 h 6858000"/>
              <a:gd name="connsiteX834" fmla="*/ 5261015 w 7467600"/>
              <a:gd name="connsiteY834" fmla="*/ 227087 h 6858000"/>
              <a:gd name="connsiteX835" fmla="*/ 5861181 w 7467600"/>
              <a:gd name="connsiteY835" fmla="*/ 143093 h 6858000"/>
              <a:gd name="connsiteX836" fmla="*/ 5961252 w 7467600"/>
              <a:gd name="connsiteY836" fmla="*/ 114820 h 6858000"/>
              <a:gd name="connsiteX837" fmla="*/ 5944437 w 7467600"/>
              <a:gd name="connsiteY837" fmla="*/ 113829 h 6858000"/>
              <a:gd name="connsiteX838" fmla="*/ 3882765 w 7467600"/>
              <a:gd name="connsiteY838" fmla="*/ 0 h 6858000"/>
              <a:gd name="connsiteX839" fmla="*/ 3995099 w 7467600"/>
              <a:gd name="connsiteY839" fmla="*/ 0 h 6858000"/>
              <a:gd name="connsiteX840" fmla="*/ 4163818 w 7467600"/>
              <a:gd name="connsiteY840" fmla="*/ 234104 h 6858000"/>
              <a:gd name="connsiteX841" fmla="*/ 4172099 w 7467600"/>
              <a:gd name="connsiteY841" fmla="*/ 234207 h 6858000"/>
              <a:gd name="connsiteX842" fmla="*/ 4784282 w 7467600"/>
              <a:gd name="connsiteY842" fmla="*/ 276561 h 6858000"/>
              <a:gd name="connsiteX843" fmla="*/ 4801687 w 7467600"/>
              <a:gd name="connsiteY843" fmla="*/ 267764 h 6858000"/>
              <a:gd name="connsiteX844" fmla="*/ 6082788 w 7467600"/>
              <a:gd name="connsiteY844" fmla="*/ 64119 h 6858000"/>
              <a:gd name="connsiteX845" fmla="*/ 6099442 w 7467600"/>
              <a:gd name="connsiteY845" fmla="*/ 82568 h 6858000"/>
              <a:gd name="connsiteX846" fmla="*/ 4804137 w 7467600"/>
              <a:gd name="connsiteY846" fmla="*/ 320931 h 6858000"/>
              <a:gd name="connsiteX847" fmla="*/ 4227047 w 7467600"/>
              <a:gd name="connsiteY847" fmla="*/ 313415 h 6858000"/>
              <a:gd name="connsiteX848" fmla="*/ 4346041 w 7467600"/>
              <a:gd name="connsiteY848" fmla="*/ 456086 h 6858000"/>
              <a:gd name="connsiteX849" fmla="*/ 4870967 w 7467600"/>
              <a:gd name="connsiteY849" fmla="*/ 963061 h 6858000"/>
              <a:gd name="connsiteX850" fmla="*/ 4889647 w 7467600"/>
              <a:gd name="connsiteY850" fmla="*/ 957147 h 6858000"/>
              <a:gd name="connsiteX851" fmla="*/ 5422504 w 7467600"/>
              <a:gd name="connsiteY851" fmla="*/ 805191 h 6858000"/>
              <a:gd name="connsiteX852" fmla="*/ 6087656 w 7467600"/>
              <a:gd name="connsiteY852" fmla="*/ 826703 h 6858000"/>
              <a:gd name="connsiteX853" fmla="*/ 6058717 w 7467600"/>
              <a:gd name="connsiteY853" fmla="*/ 865992 h 6858000"/>
              <a:gd name="connsiteX854" fmla="*/ 4974153 w 7467600"/>
              <a:gd name="connsiteY854" fmla="*/ 1045456 h 6858000"/>
              <a:gd name="connsiteX855" fmla="*/ 5627835 w 7467600"/>
              <a:gd name="connsiteY855" fmla="*/ 1472077 h 6858000"/>
              <a:gd name="connsiteX856" fmla="*/ 5629817 w 7467600"/>
              <a:gd name="connsiteY856" fmla="*/ 1471412 h 6858000"/>
              <a:gd name="connsiteX857" fmla="*/ 5634124 w 7467600"/>
              <a:gd name="connsiteY857" fmla="*/ 1470572 h 6858000"/>
              <a:gd name="connsiteX858" fmla="*/ 5755832 w 7467600"/>
              <a:gd name="connsiteY858" fmla="*/ 1383886 h 6858000"/>
              <a:gd name="connsiteX859" fmla="*/ 6014186 w 7467600"/>
              <a:gd name="connsiteY859" fmla="*/ 1279799 h 6858000"/>
              <a:gd name="connsiteX860" fmla="*/ 6901619 w 7467600"/>
              <a:gd name="connsiteY860" fmla="*/ 1047874 h 6858000"/>
              <a:gd name="connsiteX861" fmla="*/ 6931566 w 7467600"/>
              <a:gd name="connsiteY861" fmla="*/ 1062034 h 6858000"/>
              <a:gd name="connsiteX862" fmla="*/ 5790982 w 7467600"/>
              <a:gd name="connsiteY862" fmla="*/ 1561380 h 6858000"/>
              <a:gd name="connsiteX863" fmla="*/ 6188971 w 7467600"/>
              <a:gd name="connsiteY863" fmla="*/ 1755168 h 6858000"/>
              <a:gd name="connsiteX864" fmla="*/ 6202446 w 7467600"/>
              <a:gd name="connsiteY864" fmla="*/ 1752268 h 6858000"/>
              <a:gd name="connsiteX865" fmla="*/ 7179560 w 7467600"/>
              <a:gd name="connsiteY865" fmla="*/ 1467551 h 6858000"/>
              <a:gd name="connsiteX866" fmla="*/ 7158730 w 7467600"/>
              <a:gd name="connsiteY866" fmla="*/ 1507835 h 6858000"/>
              <a:gd name="connsiteX867" fmla="*/ 6326959 w 7467600"/>
              <a:gd name="connsiteY867" fmla="*/ 1817686 h 6858000"/>
              <a:gd name="connsiteX868" fmla="*/ 6537433 w 7467600"/>
              <a:gd name="connsiteY868" fmla="*/ 1907790 h 6858000"/>
              <a:gd name="connsiteX869" fmla="*/ 6550221 w 7467600"/>
              <a:gd name="connsiteY869" fmla="*/ 1910729 h 6858000"/>
              <a:gd name="connsiteX870" fmla="*/ 6964438 w 7467600"/>
              <a:gd name="connsiteY870" fmla="*/ 2209505 h 6858000"/>
              <a:gd name="connsiteX871" fmla="*/ 7367862 w 7467600"/>
              <a:gd name="connsiteY871" fmla="*/ 2806833 h 6858000"/>
              <a:gd name="connsiteX872" fmla="*/ 7364329 w 7467600"/>
              <a:gd name="connsiteY872" fmla="*/ 2826907 h 6858000"/>
              <a:gd name="connsiteX873" fmla="*/ 7290545 w 7467600"/>
              <a:gd name="connsiteY873" fmla="*/ 2850663 h 6858000"/>
              <a:gd name="connsiteX874" fmla="*/ 6472036 w 7467600"/>
              <a:gd name="connsiteY874" fmla="*/ 1959003 h 6858000"/>
              <a:gd name="connsiteX875" fmla="*/ 5792897 w 7467600"/>
              <a:gd name="connsiteY875" fmla="*/ 1647747 h 6858000"/>
              <a:gd name="connsiteX876" fmla="*/ 5842751 w 7467600"/>
              <a:gd name="connsiteY876" fmla="*/ 1816112 h 6858000"/>
              <a:gd name="connsiteX877" fmla="*/ 5847424 w 7467600"/>
              <a:gd name="connsiteY877" fmla="*/ 1815776 h 6858000"/>
              <a:gd name="connsiteX878" fmla="*/ 6399821 w 7467600"/>
              <a:gd name="connsiteY878" fmla="*/ 2344799 h 6858000"/>
              <a:gd name="connsiteX879" fmla="*/ 6323232 w 7467600"/>
              <a:gd name="connsiteY879" fmla="*/ 2389634 h 6858000"/>
              <a:gd name="connsiteX880" fmla="*/ 5942958 w 7467600"/>
              <a:gd name="connsiteY880" fmla="*/ 2077708 h 6858000"/>
              <a:gd name="connsiteX881" fmla="*/ 5921559 w 7467600"/>
              <a:gd name="connsiteY881" fmla="*/ 2378596 h 6858000"/>
              <a:gd name="connsiteX882" fmla="*/ 5817651 w 7467600"/>
              <a:gd name="connsiteY882" fmla="*/ 3023919 h 6858000"/>
              <a:gd name="connsiteX883" fmla="*/ 5729634 w 7467600"/>
              <a:gd name="connsiteY883" fmla="*/ 3051849 h 6858000"/>
              <a:gd name="connsiteX884" fmla="*/ 5611018 w 7467600"/>
              <a:gd name="connsiteY884" fmla="*/ 2316769 h 6858000"/>
              <a:gd name="connsiteX885" fmla="*/ 5687608 w 7467600"/>
              <a:gd name="connsiteY885" fmla="*/ 2039972 h 6858000"/>
              <a:gd name="connsiteX886" fmla="*/ 5657554 w 7467600"/>
              <a:gd name="connsiteY886" fmla="*/ 1576445 h 6858000"/>
              <a:gd name="connsiteX887" fmla="*/ 5150475 w 7467600"/>
              <a:gd name="connsiteY887" fmla="*/ 1274012 h 6858000"/>
              <a:gd name="connsiteX888" fmla="*/ 5349142 w 7467600"/>
              <a:gd name="connsiteY888" fmla="*/ 2204405 h 6858000"/>
              <a:gd name="connsiteX889" fmla="*/ 5262214 w 7467600"/>
              <a:gd name="connsiteY889" fmla="*/ 2233836 h 6858000"/>
              <a:gd name="connsiteX890" fmla="*/ 4981539 w 7467600"/>
              <a:gd name="connsiteY890" fmla="*/ 1542201 h 6858000"/>
              <a:gd name="connsiteX891" fmla="*/ 4958461 w 7467600"/>
              <a:gd name="connsiteY891" fmla="*/ 1136957 h 6858000"/>
              <a:gd name="connsiteX892" fmla="*/ 4655015 w 7467600"/>
              <a:gd name="connsiteY892" fmla="*/ 891426 h 6858000"/>
              <a:gd name="connsiteX893" fmla="*/ 4348002 w 7467600"/>
              <a:gd name="connsiteY893" fmla="*/ 2205895 h 6858000"/>
              <a:gd name="connsiteX894" fmla="*/ 4262250 w 7467600"/>
              <a:gd name="connsiteY894" fmla="*/ 2219972 h 6858000"/>
              <a:gd name="connsiteX895" fmla="*/ 4550611 w 7467600"/>
              <a:gd name="connsiteY895" fmla="*/ 817540 h 6858000"/>
              <a:gd name="connsiteX896" fmla="*/ 4564418 w 7467600"/>
              <a:gd name="connsiteY896" fmla="*/ 808293 h 6858000"/>
              <a:gd name="connsiteX897" fmla="*/ 4266388 w 7467600"/>
              <a:gd name="connsiteY897" fmla="*/ 500083 h 6858000"/>
              <a:gd name="connsiteX898" fmla="*/ 4032842 w 7467600"/>
              <a:gd name="connsiteY898" fmla="*/ 211809 h 6858000"/>
              <a:gd name="connsiteX899" fmla="*/ 3882765 w 7467600"/>
              <a:gd name="connsiteY899" fmla="*/ 0 h 6858000"/>
              <a:gd name="connsiteX900" fmla="*/ 3721337 w 7467600"/>
              <a:gd name="connsiteY900" fmla="*/ 0 h 6858000"/>
              <a:gd name="connsiteX901" fmla="*/ 3797544 w 7467600"/>
              <a:gd name="connsiteY901" fmla="*/ 0 h 6858000"/>
              <a:gd name="connsiteX902" fmla="*/ 3775734 w 7467600"/>
              <a:gd name="connsiteY902" fmla="*/ 95131 h 6858000"/>
              <a:gd name="connsiteX903" fmla="*/ 3724807 w 7467600"/>
              <a:gd name="connsiteY903" fmla="*/ 272257 h 6858000"/>
              <a:gd name="connsiteX904" fmla="*/ 3726844 w 7467600"/>
              <a:gd name="connsiteY904" fmla="*/ 282988 h 6858000"/>
              <a:gd name="connsiteX905" fmla="*/ 3742664 w 7467600"/>
              <a:gd name="connsiteY905" fmla="*/ 279918 h 6858000"/>
              <a:gd name="connsiteX906" fmla="*/ 4103910 w 7467600"/>
              <a:gd name="connsiteY906" fmla="*/ 1161917 h 6858000"/>
              <a:gd name="connsiteX907" fmla="*/ 4020269 w 7467600"/>
              <a:gd name="connsiteY907" fmla="*/ 1200406 h 6858000"/>
              <a:gd name="connsiteX908" fmla="*/ 3674882 w 7467600"/>
              <a:gd name="connsiteY908" fmla="*/ 488524 h 6858000"/>
              <a:gd name="connsiteX909" fmla="*/ 3132682 w 7467600"/>
              <a:gd name="connsiteY909" fmla="*/ 1072284 h 6858000"/>
              <a:gd name="connsiteX910" fmla="*/ 2716346 w 7467600"/>
              <a:gd name="connsiteY910" fmla="*/ 1276376 h 6858000"/>
              <a:gd name="connsiteX911" fmla="*/ 2716772 w 7467600"/>
              <a:gd name="connsiteY911" fmla="*/ 1255462 h 6858000"/>
              <a:gd name="connsiteX912" fmla="*/ 3471096 w 7467600"/>
              <a:gd name="connsiteY912" fmla="*/ 437072 h 6858000"/>
              <a:gd name="connsiteX913" fmla="*/ 3639057 w 7467600"/>
              <a:gd name="connsiteY913" fmla="*/ 286334 h 6858000"/>
              <a:gd name="connsiteX914" fmla="*/ 3640309 w 7467600"/>
              <a:gd name="connsiteY914" fmla="*/ 284664 h 6858000"/>
              <a:gd name="connsiteX915" fmla="*/ 3646022 w 7467600"/>
              <a:gd name="connsiteY915" fmla="*/ 276711 h 6858000"/>
              <a:gd name="connsiteX916" fmla="*/ 3707943 w 7467600"/>
              <a:gd name="connsiteY916" fmla="*/ 65958 h 6858000"/>
              <a:gd name="connsiteX917" fmla="*/ 3721337 w 7467600"/>
              <a:gd name="connsiteY917" fmla="*/ 0 h 6858000"/>
              <a:gd name="connsiteX918" fmla="*/ 2867960 w 7467600"/>
              <a:gd name="connsiteY918" fmla="*/ 0 h 6858000"/>
              <a:gd name="connsiteX919" fmla="*/ 2926351 w 7467600"/>
              <a:gd name="connsiteY919" fmla="*/ 0 h 6858000"/>
              <a:gd name="connsiteX920" fmla="*/ 2902823 w 7467600"/>
              <a:gd name="connsiteY920" fmla="*/ 262929 h 6858000"/>
              <a:gd name="connsiteX921" fmla="*/ 2940663 w 7467600"/>
              <a:gd name="connsiteY921" fmla="*/ 140884 h 6858000"/>
              <a:gd name="connsiteX922" fmla="*/ 2947039 w 7467600"/>
              <a:gd name="connsiteY922" fmla="*/ 122524 h 6858000"/>
              <a:gd name="connsiteX923" fmla="*/ 2984316 w 7467600"/>
              <a:gd name="connsiteY923" fmla="*/ 0 h 6858000"/>
              <a:gd name="connsiteX924" fmla="*/ 3016114 w 7467600"/>
              <a:gd name="connsiteY924" fmla="*/ 0 h 6858000"/>
              <a:gd name="connsiteX925" fmla="*/ 2979949 w 7467600"/>
              <a:gd name="connsiteY925" fmla="*/ 119274 h 6858000"/>
              <a:gd name="connsiteX926" fmla="*/ 3023879 w 7467600"/>
              <a:gd name="connsiteY926" fmla="*/ 0 h 6858000"/>
              <a:gd name="connsiteX927" fmla="*/ 3105400 w 7467600"/>
              <a:gd name="connsiteY927" fmla="*/ 0 h 6858000"/>
              <a:gd name="connsiteX928" fmla="*/ 3094669 w 7467600"/>
              <a:gd name="connsiteY928" fmla="*/ 30308 h 6858000"/>
              <a:gd name="connsiteX929" fmla="*/ 2901945 w 7467600"/>
              <a:gd name="connsiteY929" fmla="*/ 466538 h 6858000"/>
              <a:gd name="connsiteX930" fmla="*/ 2815209 w 7467600"/>
              <a:gd name="connsiteY930" fmla="*/ 497361 h 6858000"/>
              <a:gd name="connsiteX931" fmla="*/ 2844845 w 7467600"/>
              <a:gd name="connsiteY931" fmla="*/ 127638 h 6858000"/>
              <a:gd name="connsiteX932" fmla="*/ 2867960 w 7467600"/>
              <a:gd name="connsiteY932" fmla="*/ 0 h 6858000"/>
              <a:gd name="connsiteX933" fmla="*/ 1057230 w 7467600"/>
              <a:gd name="connsiteY933" fmla="*/ 0 h 6858000"/>
              <a:gd name="connsiteX934" fmla="*/ 1111003 w 7467600"/>
              <a:gd name="connsiteY934" fmla="*/ 0 h 6858000"/>
              <a:gd name="connsiteX935" fmla="*/ 1125553 w 7467600"/>
              <a:gd name="connsiteY935" fmla="*/ 52588 h 6858000"/>
              <a:gd name="connsiteX936" fmla="*/ 1304276 w 7467600"/>
              <a:gd name="connsiteY936" fmla="*/ 476275 h 6858000"/>
              <a:gd name="connsiteX937" fmla="*/ 1492066 w 7467600"/>
              <a:gd name="connsiteY937" fmla="*/ 886333 h 6858000"/>
              <a:gd name="connsiteX938" fmla="*/ 1423698 w 7467600"/>
              <a:gd name="connsiteY938" fmla="*/ 710817 h 6858000"/>
              <a:gd name="connsiteX939" fmla="*/ 1357609 w 7467600"/>
              <a:gd name="connsiteY939" fmla="*/ 532892 h 6858000"/>
              <a:gd name="connsiteX940" fmla="*/ 1309550 w 7467600"/>
              <a:gd name="connsiteY940" fmla="*/ 374031 h 6858000"/>
              <a:gd name="connsiteX941" fmla="*/ 1193673 w 7467600"/>
              <a:gd name="connsiteY941" fmla="*/ 49533 h 6858000"/>
              <a:gd name="connsiteX942" fmla="*/ 1164391 w 7467600"/>
              <a:gd name="connsiteY942" fmla="*/ 0 h 6858000"/>
              <a:gd name="connsiteX943" fmla="*/ 1200666 w 7467600"/>
              <a:gd name="connsiteY943" fmla="*/ 0 h 6858000"/>
              <a:gd name="connsiteX944" fmla="*/ 1223408 w 7467600"/>
              <a:gd name="connsiteY944" fmla="*/ 38996 h 6858000"/>
              <a:gd name="connsiteX945" fmla="*/ 1339635 w 7467600"/>
              <a:gd name="connsiteY945" fmla="*/ 365517 h 6858000"/>
              <a:gd name="connsiteX946" fmla="*/ 1387469 w 7467600"/>
              <a:gd name="connsiteY946" fmla="*/ 523079 h 6858000"/>
              <a:gd name="connsiteX947" fmla="*/ 1452685 w 7467600"/>
              <a:gd name="connsiteY947" fmla="*/ 699806 h 6858000"/>
              <a:gd name="connsiteX948" fmla="*/ 1492092 w 7467600"/>
              <a:gd name="connsiteY948" fmla="*/ 800424 h 6858000"/>
              <a:gd name="connsiteX949" fmla="*/ 1455302 w 7467600"/>
              <a:gd name="connsiteY949" fmla="*/ 632913 h 6858000"/>
              <a:gd name="connsiteX950" fmla="*/ 1222336 w 7467600"/>
              <a:gd name="connsiteY950" fmla="*/ 9480 h 6858000"/>
              <a:gd name="connsiteX951" fmla="*/ 1214634 w 7467600"/>
              <a:gd name="connsiteY951" fmla="*/ 0 h 6858000"/>
              <a:gd name="connsiteX952" fmla="*/ 1289827 w 7467600"/>
              <a:gd name="connsiteY952" fmla="*/ 0 h 6858000"/>
              <a:gd name="connsiteX953" fmla="*/ 1321076 w 7467600"/>
              <a:gd name="connsiteY953" fmla="*/ 59722 h 6858000"/>
              <a:gd name="connsiteX954" fmla="*/ 1512579 w 7467600"/>
              <a:gd name="connsiteY954" fmla="*/ 626441 h 6858000"/>
              <a:gd name="connsiteX955" fmla="*/ 1506076 w 7467600"/>
              <a:gd name="connsiteY955" fmla="*/ 1089289 h 6858000"/>
              <a:gd name="connsiteX956" fmla="*/ 1486346 w 7467600"/>
              <a:gd name="connsiteY956" fmla="*/ 1079919 h 6858000"/>
              <a:gd name="connsiteX957" fmla="*/ 1070511 w 7467600"/>
              <a:gd name="connsiteY957" fmla="*/ 48609 h 6858000"/>
              <a:gd name="connsiteX958" fmla="*/ 1057230 w 7467600"/>
              <a:gd name="connsiteY958" fmla="*/ 0 h 6858000"/>
              <a:gd name="connsiteX959" fmla="*/ 43151 w 7467600"/>
              <a:gd name="connsiteY959" fmla="*/ 0 h 6858000"/>
              <a:gd name="connsiteX960" fmla="*/ 95283 w 7467600"/>
              <a:gd name="connsiteY960" fmla="*/ 0 h 6858000"/>
              <a:gd name="connsiteX961" fmla="*/ 300708 w 7467600"/>
              <a:gd name="connsiteY961" fmla="*/ 154571 h 6858000"/>
              <a:gd name="connsiteX962" fmla="*/ 530414 w 7467600"/>
              <a:gd name="connsiteY962" fmla="*/ 354673 h 6858000"/>
              <a:gd name="connsiteX963" fmla="*/ 333785 w 7467600"/>
              <a:gd name="connsiteY963" fmla="*/ 161564 h 6858000"/>
              <a:gd name="connsiteX964" fmla="*/ 147005 w 7467600"/>
              <a:gd name="connsiteY964" fmla="*/ 0 h 6858000"/>
              <a:gd name="connsiteX965" fmla="*/ 272509 w 7467600"/>
              <a:gd name="connsiteY965" fmla="*/ 0 h 6858000"/>
              <a:gd name="connsiteX966" fmla="*/ 326276 w 7467600"/>
              <a:gd name="connsiteY966" fmla="*/ 45847 h 6858000"/>
              <a:gd name="connsiteX967" fmla="*/ 823759 w 7467600"/>
              <a:gd name="connsiteY967" fmla="*/ 574145 h 6858000"/>
              <a:gd name="connsiteX968" fmla="*/ 811254 w 7467600"/>
              <a:gd name="connsiteY968" fmla="*/ 665546 h 6858000"/>
              <a:gd name="connsiteX969" fmla="*/ 154042 w 7467600"/>
              <a:gd name="connsiteY969" fmla="*/ 261522 h 6858000"/>
              <a:gd name="connsiteX970" fmla="*/ 13550 w 7467600"/>
              <a:gd name="connsiteY970" fmla="*/ 158423 h 6858000"/>
              <a:gd name="connsiteX971" fmla="*/ 0 w 7467600"/>
              <a:gd name="connsiteY971" fmla="*/ 146618 h 6858000"/>
              <a:gd name="connsiteX972" fmla="*/ 0 w 7467600"/>
              <a:gd name="connsiteY972" fmla="*/ 59161 h 6858000"/>
              <a:gd name="connsiteX973" fmla="*/ 45427 w 7467600"/>
              <a:gd name="connsiteY973" fmla="*/ 101078 h 6858000"/>
              <a:gd name="connsiteX974" fmla="*/ 630103 w 7467600"/>
              <a:gd name="connsiteY974" fmla="*/ 485885 h 6858000"/>
              <a:gd name="connsiteX975" fmla="*/ 532040 w 7467600"/>
              <a:gd name="connsiteY975" fmla="*/ 399359 h 6858000"/>
              <a:gd name="connsiteX976" fmla="*/ 517618 w 7467600"/>
              <a:gd name="connsiteY976" fmla="*/ 385726 h 6858000"/>
              <a:gd name="connsiteX977" fmla="*/ 285074 w 7467600"/>
              <a:gd name="connsiteY977" fmla="*/ 182755 h 6858000"/>
              <a:gd name="connsiteX978" fmla="*/ 43151 w 7467600"/>
              <a:gd name="connsiteY978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88673 w 7467600"/>
              <a:gd name="connsiteY4" fmla="*/ 6610396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392158 w 7467600"/>
              <a:gd name="connsiteY16" fmla="*/ 6771365 h 6858000"/>
              <a:gd name="connsiteX17" fmla="*/ 7467600 w 7467600"/>
              <a:gd name="connsiteY17" fmla="*/ 6805948 h 6858000"/>
              <a:gd name="connsiteX18" fmla="*/ 7467600 w 7467600"/>
              <a:gd name="connsiteY18" fmla="*/ 6831490 h 6858000"/>
              <a:gd name="connsiteX19" fmla="*/ 7410696 w 7467600"/>
              <a:gd name="connsiteY19" fmla="*/ 6803861 h 6858000"/>
              <a:gd name="connsiteX20" fmla="*/ 7088673 w 7467600"/>
              <a:gd name="connsiteY20" fmla="*/ 6610396 h 6858000"/>
              <a:gd name="connsiteX21" fmla="*/ 1019354 w 7467600"/>
              <a:gd name="connsiteY21" fmla="*/ 6315006 h 6858000"/>
              <a:gd name="connsiteX22" fmla="*/ 441046 w 7467600"/>
              <a:gd name="connsiteY22" fmla="*/ 6691153 h 6858000"/>
              <a:gd name="connsiteX23" fmla="*/ 1019354 w 7467600"/>
              <a:gd name="connsiteY23" fmla="*/ 6315006 h 6858000"/>
              <a:gd name="connsiteX24" fmla="*/ 991680 w 7467600"/>
              <a:gd name="connsiteY24" fmla="*/ 6298413 h 6858000"/>
              <a:gd name="connsiteX25" fmla="*/ 409060 w 7467600"/>
              <a:gd name="connsiteY25" fmla="*/ 6671470 h 6858000"/>
              <a:gd name="connsiteX26" fmla="*/ 991680 w 7467600"/>
              <a:gd name="connsiteY26" fmla="*/ 6298413 h 6858000"/>
              <a:gd name="connsiteX27" fmla="*/ 103333 w 7467600"/>
              <a:gd name="connsiteY27" fmla="*/ 5699602 h 6858000"/>
              <a:gd name="connsiteX28" fmla="*/ 233938 w 7467600"/>
              <a:gd name="connsiteY28" fmla="*/ 5809416 h 6858000"/>
              <a:gd name="connsiteX29" fmla="*/ 883580 w 7467600"/>
              <a:gd name="connsiteY29" fmla="*/ 6180710 h 6858000"/>
              <a:gd name="connsiteX30" fmla="*/ 487337 w 7467600"/>
              <a:gd name="connsiteY30" fmla="*/ 5950182 h 6858000"/>
              <a:gd name="connsiteX31" fmla="*/ 354051 w 7467600"/>
              <a:gd name="connsiteY31" fmla="*/ 5854912 h 6858000"/>
              <a:gd name="connsiteX32" fmla="*/ 195436 w 7467600"/>
              <a:gd name="connsiteY32" fmla="*/ 5755068 h 6858000"/>
              <a:gd name="connsiteX33" fmla="*/ 103333 w 7467600"/>
              <a:gd name="connsiteY33" fmla="*/ 5699602 h 6858000"/>
              <a:gd name="connsiteX34" fmla="*/ 5539432 w 7467600"/>
              <a:gd name="connsiteY34" fmla="*/ 5642928 h 6858000"/>
              <a:gd name="connsiteX35" fmla="*/ 5555462 w 7467600"/>
              <a:gd name="connsiteY35" fmla="*/ 5694454 h 6858000"/>
              <a:gd name="connsiteX36" fmla="*/ 5828270 w 7467600"/>
              <a:gd name="connsiteY36" fmla="*/ 6320663 h 6858000"/>
              <a:gd name="connsiteX37" fmla="*/ 5947416 w 7467600"/>
              <a:gd name="connsiteY37" fmla="*/ 6574846 h 6858000"/>
              <a:gd name="connsiteX38" fmla="*/ 5539432 w 7467600"/>
              <a:gd name="connsiteY38" fmla="*/ 5642928 h 6858000"/>
              <a:gd name="connsiteX39" fmla="*/ 51253 w 7467600"/>
              <a:gd name="connsiteY39" fmla="*/ 5631825 h 6858000"/>
              <a:gd name="connsiteX40" fmla="*/ 211622 w 7467600"/>
              <a:gd name="connsiteY40" fmla="*/ 5728803 h 6858000"/>
              <a:gd name="connsiteX41" fmla="*/ 371652 w 7467600"/>
              <a:gd name="connsiteY41" fmla="*/ 5829062 h 6858000"/>
              <a:gd name="connsiteX42" fmla="*/ 505903 w 7467600"/>
              <a:gd name="connsiteY42" fmla="*/ 5925221 h 6858000"/>
              <a:gd name="connsiteX43" fmla="*/ 899240 w 7467600"/>
              <a:gd name="connsiteY43" fmla="*/ 6153068 h 6858000"/>
              <a:gd name="connsiteX44" fmla="*/ 988114 w 7467600"/>
              <a:gd name="connsiteY44" fmla="*/ 6174204 h 6858000"/>
              <a:gd name="connsiteX45" fmla="*/ 845971 w 7467600"/>
              <a:gd name="connsiteY45" fmla="*/ 6067177 h 6858000"/>
              <a:gd name="connsiteX46" fmla="*/ 448057 w 7467600"/>
              <a:gd name="connsiteY46" fmla="*/ 5841376 h 6858000"/>
              <a:gd name="connsiteX47" fmla="*/ 51253 w 7467600"/>
              <a:gd name="connsiteY47" fmla="*/ 5631825 h 6858000"/>
              <a:gd name="connsiteX48" fmla="*/ 2606687 w 7467600"/>
              <a:gd name="connsiteY48" fmla="*/ 5630718 h 6858000"/>
              <a:gd name="connsiteX49" fmla="*/ 2645658 w 7467600"/>
              <a:gd name="connsiteY49" fmla="*/ 6640259 h 6858000"/>
              <a:gd name="connsiteX50" fmla="*/ 2606687 w 7467600"/>
              <a:gd name="connsiteY50" fmla="*/ 5630718 h 6858000"/>
              <a:gd name="connsiteX51" fmla="*/ 3642057 w 7467600"/>
              <a:gd name="connsiteY51" fmla="*/ 5573487 h 6858000"/>
              <a:gd name="connsiteX52" fmla="*/ 3632981 w 7467600"/>
              <a:gd name="connsiteY52" fmla="*/ 5579437 h 6858000"/>
              <a:gd name="connsiteX53" fmla="*/ 3382436 w 7467600"/>
              <a:gd name="connsiteY53" fmla="*/ 5952726 h 6858000"/>
              <a:gd name="connsiteX54" fmla="*/ 3191929 w 7467600"/>
              <a:gd name="connsiteY54" fmla="*/ 6662669 h 6858000"/>
              <a:gd name="connsiteX55" fmla="*/ 3369898 w 7467600"/>
              <a:gd name="connsiteY55" fmla="*/ 6081771 h 6858000"/>
              <a:gd name="connsiteX56" fmla="*/ 3642057 w 7467600"/>
              <a:gd name="connsiteY56" fmla="*/ 5573487 h 6858000"/>
              <a:gd name="connsiteX57" fmla="*/ 2650666 w 7467600"/>
              <a:gd name="connsiteY57" fmla="*/ 5530686 h 6858000"/>
              <a:gd name="connsiteX58" fmla="*/ 2650249 w 7467600"/>
              <a:gd name="connsiteY58" fmla="*/ 5532101 h 6858000"/>
              <a:gd name="connsiteX59" fmla="*/ 2663808 w 7467600"/>
              <a:gd name="connsiteY59" fmla="*/ 6535215 h 6858000"/>
              <a:gd name="connsiteX60" fmla="*/ 2665418 w 7467600"/>
              <a:gd name="connsiteY60" fmla="*/ 6132756 h 6858000"/>
              <a:gd name="connsiteX61" fmla="*/ 2650666 w 7467600"/>
              <a:gd name="connsiteY61" fmla="*/ 5530686 h 6858000"/>
              <a:gd name="connsiteX62" fmla="*/ 2680277 w 7467600"/>
              <a:gd name="connsiteY62" fmla="*/ 5479204 h 6858000"/>
              <a:gd name="connsiteX63" fmla="*/ 2678972 w 7467600"/>
              <a:gd name="connsiteY63" fmla="*/ 5481582 h 6858000"/>
              <a:gd name="connsiteX64" fmla="*/ 2696666 w 7467600"/>
              <a:gd name="connsiteY64" fmla="*/ 6133836 h 6858000"/>
              <a:gd name="connsiteX65" fmla="*/ 2695769 w 7467600"/>
              <a:gd name="connsiteY65" fmla="*/ 6390955 h 6858000"/>
              <a:gd name="connsiteX66" fmla="*/ 2739893 w 7467600"/>
              <a:gd name="connsiteY66" fmla="*/ 6108357 h 6858000"/>
              <a:gd name="connsiteX67" fmla="*/ 2680277 w 7467600"/>
              <a:gd name="connsiteY67" fmla="*/ 5479204 h 6858000"/>
              <a:gd name="connsiteX68" fmla="*/ 1132195 w 7467600"/>
              <a:gd name="connsiteY68" fmla="*/ 5467980 h 6858000"/>
              <a:gd name="connsiteX69" fmla="*/ 1679056 w 7467600"/>
              <a:gd name="connsiteY69" fmla="*/ 5516907 h 6858000"/>
              <a:gd name="connsiteX70" fmla="*/ 2128648 w 7467600"/>
              <a:gd name="connsiteY70" fmla="*/ 5474249 h 6858000"/>
              <a:gd name="connsiteX71" fmla="*/ 1825619 w 7467600"/>
              <a:gd name="connsiteY71" fmla="*/ 5478447 h 6858000"/>
              <a:gd name="connsiteX72" fmla="*/ 1737798 w 7467600"/>
              <a:gd name="connsiteY72" fmla="*/ 5483353 h 6858000"/>
              <a:gd name="connsiteX73" fmla="*/ 1132195 w 7467600"/>
              <a:gd name="connsiteY73" fmla="*/ 5467980 h 6858000"/>
              <a:gd name="connsiteX74" fmla="*/ 6844835 w 7467600"/>
              <a:gd name="connsiteY74" fmla="*/ 5424988 h 6858000"/>
              <a:gd name="connsiteX75" fmla="*/ 6879594 w 7467600"/>
              <a:gd name="connsiteY75" fmla="*/ 5424547 h 6858000"/>
              <a:gd name="connsiteX76" fmla="*/ 7379510 w 7467600"/>
              <a:gd name="connsiteY76" fmla="*/ 5755454 h 6858000"/>
              <a:gd name="connsiteX77" fmla="*/ 7467600 w 7467600"/>
              <a:gd name="connsiteY77" fmla="*/ 5845526 h 6858000"/>
              <a:gd name="connsiteX78" fmla="*/ 7467600 w 7467600"/>
              <a:gd name="connsiteY78" fmla="*/ 5925131 h 6858000"/>
              <a:gd name="connsiteX79" fmla="*/ 7271900 w 7467600"/>
              <a:gd name="connsiteY79" fmla="*/ 5734551 h 6858000"/>
              <a:gd name="connsiteX80" fmla="*/ 7015907 w 7467600"/>
              <a:gd name="connsiteY80" fmla="*/ 5541548 h 6858000"/>
              <a:gd name="connsiteX81" fmla="*/ 7259646 w 7467600"/>
              <a:gd name="connsiteY81" fmla="*/ 5765985 h 6858000"/>
              <a:gd name="connsiteX82" fmla="*/ 7467600 w 7467600"/>
              <a:gd name="connsiteY82" fmla="*/ 5971257 h 6858000"/>
              <a:gd name="connsiteX83" fmla="*/ 7467600 w 7467600"/>
              <a:gd name="connsiteY83" fmla="*/ 6012219 h 6858000"/>
              <a:gd name="connsiteX84" fmla="*/ 6946849 w 7467600"/>
              <a:gd name="connsiteY84" fmla="*/ 5523271 h 6858000"/>
              <a:gd name="connsiteX85" fmla="*/ 6946972 w 7467600"/>
              <a:gd name="connsiteY85" fmla="*/ 5526491 h 6858000"/>
              <a:gd name="connsiteX86" fmla="*/ 7105827 w 7467600"/>
              <a:gd name="connsiteY86" fmla="*/ 5718700 h 6858000"/>
              <a:gd name="connsiteX87" fmla="*/ 7356878 w 7467600"/>
              <a:gd name="connsiteY87" fmla="*/ 5981332 h 6858000"/>
              <a:gd name="connsiteX88" fmla="*/ 7467600 w 7467600"/>
              <a:gd name="connsiteY88" fmla="*/ 6117703 h 6858000"/>
              <a:gd name="connsiteX89" fmla="*/ 7467600 w 7467600"/>
              <a:gd name="connsiteY89" fmla="*/ 6163634 h 6858000"/>
              <a:gd name="connsiteX90" fmla="*/ 7403637 w 7467600"/>
              <a:gd name="connsiteY90" fmla="*/ 6083957 h 6858000"/>
              <a:gd name="connsiteX91" fmla="*/ 7254615 w 7467600"/>
              <a:gd name="connsiteY91" fmla="*/ 5911918 h 6858000"/>
              <a:gd name="connsiteX92" fmla="*/ 7312589 w 7467600"/>
              <a:gd name="connsiteY92" fmla="*/ 5982309 h 6858000"/>
              <a:gd name="connsiteX93" fmla="*/ 7448321 w 7467600"/>
              <a:gd name="connsiteY93" fmla="*/ 6190991 h 6858000"/>
              <a:gd name="connsiteX94" fmla="*/ 7467600 w 7467600"/>
              <a:gd name="connsiteY94" fmla="*/ 6221686 h 6858000"/>
              <a:gd name="connsiteX95" fmla="*/ 7467600 w 7467600"/>
              <a:gd name="connsiteY95" fmla="*/ 6334256 h 6858000"/>
              <a:gd name="connsiteX96" fmla="*/ 7454976 w 7467600"/>
              <a:gd name="connsiteY96" fmla="*/ 6318297 h 6858000"/>
              <a:gd name="connsiteX97" fmla="*/ 7042773 w 7467600"/>
              <a:gd name="connsiteY97" fmla="*/ 5734011 h 6858000"/>
              <a:gd name="connsiteX98" fmla="*/ 6844835 w 7467600"/>
              <a:gd name="connsiteY98" fmla="*/ 5424988 h 6858000"/>
              <a:gd name="connsiteX99" fmla="*/ 1456157 w 7467600"/>
              <a:gd name="connsiteY99" fmla="*/ 5371404 h 6858000"/>
              <a:gd name="connsiteX100" fmla="*/ 1244432 w 7467600"/>
              <a:gd name="connsiteY100" fmla="*/ 5385601 h 6858000"/>
              <a:gd name="connsiteX101" fmla="*/ 973990 w 7467600"/>
              <a:gd name="connsiteY101" fmla="*/ 5424940 h 6858000"/>
              <a:gd name="connsiteX102" fmla="*/ 1103809 w 7467600"/>
              <a:gd name="connsiteY102" fmla="*/ 5433720 h 6858000"/>
              <a:gd name="connsiteX103" fmla="*/ 1123454 w 7467600"/>
              <a:gd name="connsiteY103" fmla="*/ 5435727 h 6858000"/>
              <a:gd name="connsiteX104" fmla="*/ 1737017 w 7467600"/>
              <a:gd name="connsiteY104" fmla="*/ 5452183 h 6858000"/>
              <a:gd name="connsiteX105" fmla="*/ 1824397 w 7467600"/>
              <a:gd name="connsiteY105" fmla="*/ 5447757 h 6858000"/>
              <a:gd name="connsiteX106" fmla="*/ 2070059 w 7467600"/>
              <a:gd name="connsiteY106" fmla="*/ 5441660 h 6858000"/>
              <a:gd name="connsiteX107" fmla="*/ 1456157 w 7467600"/>
              <a:gd name="connsiteY107" fmla="*/ 5371404 h 6858000"/>
              <a:gd name="connsiteX108" fmla="*/ 4988186 w 7467600"/>
              <a:gd name="connsiteY108" fmla="*/ 5216467 h 6858000"/>
              <a:gd name="connsiteX109" fmla="*/ 4777334 w 7467600"/>
              <a:gd name="connsiteY109" fmla="*/ 5406072 h 6858000"/>
              <a:gd name="connsiteX110" fmla="*/ 4718341 w 7467600"/>
              <a:gd name="connsiteY110" fmla="*/ 5468043 h 6858000"/>
              <a:gd name="connsiteX111" fmla="*/ 4604655 w 7467600"/>
              <a:gd name="connsiteY111" fmla="*/ 5583434 h 6858000"/>
              <a:gd name="connsiteX112" fmla="*/ 4565074 w 7467600"/>
              <a:gd name="connsiteY112" fmla="*/ 5618550 h 6858000"/>
              <a:gd name="connsiteX113" fmla="*/ 4988186 w 7467600"/>
              <a:gd name="connsiteY113" fmla="*/ 5216467 h 6858000"/>
              <a:gd name="connsiteX114" fmla="*/ 4978032 w 7467600"/>
              <a:gd name="connsiteY114" fmla="*/ 5183809 h 6858000"/>
              <a:gd name="connsiteX115" fmla="*/ 4463413 w 7467600"/>
              <a:gd name="connsiteY115" fmla="*/ 5615162 h 6858000"/>
              <a:gd name="connsiteX116" fmla="*/ 4358134 w 7467600"/>
              <a:gd name="connsiteY116" fmla="*/ 5742791 h 6858000"/>
              <a:gd name="connsiteX117" fmla="*/ 4376219 w 7467600"/>
              <a:gd name="connsiteY117" fmla="*/ 5729027 h 6858000"/>
              <a:gd name="connsiteX118" fmla="*/ 4582340 w 7467600"/>
              <a:gd name="connsiteY118" fmla="*/ 5561037 h 6858000"/>
              <a:gd name="connsiteX119" fmla="*/ 4694684 w 7467600"/>
              <a:gd name="connsiteY119" fmla="*/ 5447098 h 6858000"/>
              <a:gd name="connsiteX120" fmla="*/ 4754123 w 7467600"/>
              <a:gd name="connsiteY120" fmla="*/ 5384643 h 6858000"/>
              <a:gd name="connsiteX121" fmla="*/ 4978032 w 7467600"/>
              <a:gd name="connsiteY121" fmla="*/ 5183809 h 6858000"/>
              <a:gd name="connsiteX122" fmla="*/ 1903353 w 7467600"/>
              <a:gd name="connsiteY122" fmla="*/ 5044827 h 6858000"/>
              <a:gd name="connsiteX123" fmla="*/ 1936931 w 7467600"/>
              <a:gd name="connsiteY123" fmla="*/ 5093954 h 6858000"/>
              <a:gd name="connsiteX124" fmla="*/ 2195868 w 7467600"/>
              <a:gd name="connsiteY124" fmla="*/ 5396574 h 6858000"/>
              <a:gd name="connsiteX125" fmla="*/ 2088852 w 7467600"/>
              <a:gd name="connsiteY125" fmla="*/ 5166123 h 6858000"/>
              <a:gd name="connsiteX126" fmla="*/ 1958241 w 7467600"/>
              <a:gd name="connsiteY126" fmla="*/ 5067955 h 6858000"/>
              <a:gd name="connsiteX127" fmla="*/ 1903353 w 7467600"/>
              <a:gd name="connsiteY127" fmla="*/ 5044827 h 6858000"/>
              <a:gd name="connsiteX128" fmla="*/ 1979378 w 7467600"/>
              <a:gd name="connsiteY128" fmla="*/ 4769504 h 6858000"/>
              <a:gd name="connsiteX129" fmla="*/ 2882120 w 7467600"/>
              <a:gd name="connsiteY129" fmla="*/ 5064547 h 6858000"/>
              <a:gd name="connsiteX130" fmla="*/ 2793103 w 7467600"/>
              <a:gd name="connsiteY130" fmla="*/ 5039699 h 6858000"/>
              <a:gd name="connsiteX131" fmla="*/ 2770041 w 7467600"/>
              <a:gd name="connsiteY131" fmla="*/ 5033634 h 6858000"/>
              <a:gd name="connsiteX132" fmla="*/ 1979378 w 7467600"/>
              <a:gd name="connsiteY132" fmla="*/ 4769504 h 6858000"/>
              <a:gd name="connsiteX133" fmla="*/ 1927410 w 7467600"/>
              <a:gd name="connsiteY133" fmla="*/ 4716164 h 6858000"/>
              <a:gd name="connsiteX134" fmla="*/ 1959587 w 7467600"/>
              <a:gd name="connsiteY134" fmla="*/ 4728849 h 6858000"/>
              <a:gd name="connsiteX135" fmla="*/ 2777707 w 7467600"/>
              <a:gd name="connsiteY135" fmla="*/ 5003991 h 6858000"/>
              <a:gd name="connsiteX136" fmla="*/ 2800768 w 7467600"/>
              <a:gd name="connsiteY136" fmla="*/ 5010056 h 6858000"/>
              <a:gd name="connsiteX137" fmla="*/ 2879408 w 7467600"/>
              <a:gd name="connsiteY137" fmla="*/ 5031590 h 6858000"/>
              <a:gd name="connsiteX138" fmla="*/ 2862295 w 7467600"/>
              <a:gd name="connsiteY138" fmla="*/ 5022958 h 6858000"/>
              <a:gd name="connsiteX139" fmla="*/ 2813343 w 7467600"/>
              <a:gd name="connsiteY139" fmla="*/ 4998369 h 6858000"/>
              <a:gd name="connsiteX140" fmla="*/ 2646245 w 7467600"/>
              <a:gd name="connsiteY140" fmla="*/ 4930999 h 6858000"/>
              <a:gd name="connsiteX141" fmla="*/ 1999243 w 7467600"/>
              <a:gd name="connsiteY141" fmla="*/ 4730524 h 6858000"/>
              <a:gd name="connsiteX142" fmla="*/ 1979527 w 7467600"/>
              <a:gd name="connsiteY142" fmla="*/ 4726651 h 6858000"/>
              <a:gd name="connsiteX143" fmla="*/ 1927410 w 7467600"/>
              <a:gd name="connsiteY143" fmla="*/ 4716164 h 6858000"/>
              <a:gd name="connsiteX144" fmla="*/ 1997014 w 7467600"/>
              <a:gd name="connsiteY144" fmla="*/ 4698007 h 6858000"/>
              <a:gd name="connsiteX145" fmla="*/ 2005458 w 7467600"/>
              <a:gd name="connsiteY145" fmla="*/ 4699540 h 6858000"/>
              <a:gd name="connsiteX146" fmla="*/ 2657186 w 7467600"/>
              <a:gd name="connsiteY146" fmla="*/ 4901687 h 6858000"/>
              <a:gd name="connsiteX147" fmla="*/ 2826662 w 7467600"/>
              <a:gd name="connsiteY147" fmla="*/ 4970362 h 6858000"/>
              <a:gd name="connsiteX148" fmla="*/ 2876100 w 7467600"/>
              <a:gd name="connsiteY148" fmla="*/ 4995397 h 6858000"/>
              <a:gd name="connsiteX149" fmla="*/ 3042600 w 7467600"/>
              <a:gd name="connsiteY149" fmla="*/ 5059532 h 6858000"/>
              <a:gd name="connsiteX150" fmla="*/ 1997014 w 7467600"/>
              <a:gd name="connsiteY150" fmla="*/ 4698007 h 6858000"/>
              <a:gd name="connsiteX151" fmla="*/ 2305292 w 7467600"/>
              <a:gd name="connsiteY151" fmla="*/ 4219492 h 6858000"/>
              <a:gd name="connsiteX152" fmla="*/ 3360922 w 7467600"/>
              <a:gd name="connsiteY152" fmla="*/ 4529373 h 6858000"/>
              <a:gd name="connsiteX153" fmla="*/ 3492420 w 7467600"/>
              <a:gd name="connsiteY153" fmla="*/ 4510145 h 6858000"/>
              <a:gd name="connsiteX154" fmla="*/ 3364086 w 7467600"/>
              <a:gd name="connsiteY154" fmla="*/ 4480340 h 6858000"/>
              <a:gd name="connsiteX155" fmla="*/ 3225818 w 7467600"/>
              <a:gd name="connsiteY155" fmla="*/ 4411822 h 6858000"/>
              <a:gd name="connsiteX156" fmla="*/ 3129696 w 7467600"/>
              <a:gd name="connsiteY156" fmla="*/ 4360704 h 6858000"/>
              <a:gd name="connsiteX157" fmla="*/ 2814545 w 7467600"/>
              <a:gd name="connsiteY157" fmla="*/ 4282955 h 6858000"/>
              <a:gd name="connsiteX158" fmla="*/ 2305292 w 7467600"/>
              <a:gd name="connsiteY158" fmla="*/ 4219492 h 6858000"/>
              <a:gd name="connsiteX159" fmla="*/ 2626982 w 7467600"/>
              <a:gd name="connsiteY159" fmla="*/ 4206450 h 6858000"/>
              <a:gd name="connsiteX160" fmla="*/ 2490617 w 7467600"/>
              <a:gd name="connsiteY160" fmla="*/ 4206951 h 6858000"/>
              <a:gd name="connsiteX161" fmla="*/ 2819869 w 7467600"/>
              <a:gd name="connsiteY161" fmla="*/ 4252936 h 6858000"/>
              <a:gd name="connsiteX162" fmla="*/ 3143018 w 7467600"/>
              <a:gd name="connsiteY162" fmla="*/ 4332698 h 6858000"/>
              <a:gd name="connsiteX163" fmla="*/ 3241520 w 7467600"/>
              <a:gd name="connsiteY163" fmla="*/ 4385112 h 6858000"/>
              <a:gd name="connsiteX164" fmla="*/ 3374575 w 7467600"/>
              <a:gd name="connsiteY164" fmla="*/ 4451517 h 6858000"/>
              <a:gd name="connsiteX165" fmla="*/ 3505221 w 7467600"/>
              <a:gd name="connsiteY165" fmla="*/ 4480757 h 6858000"/>
              <a:gd name="connsiteX166" fmla="*/ 2626982 w 7467600"/>
              <a:gd name="connsiteY166" fmla="*/ 4206450 h 6858000"/>
              <a:gd name="connsiteX167" fmla="*/ 1310106 w 7467600"/>
              <a:gd name="connsiteY167" fmla="*/ 3943217 h 6858000"/>
              <a:gd name="connsiteX168" fmla="*/ 854994 w 7467600"/>
              <a:gd name="connsiteY168" fmla="*/ 4399136 h 6858000"/>
              <a:gd name="connsiteX169" fmla="*/ 742462 w 7467600"/>
              <a:gd name="connsiteY169" fmla="*/ 4594648 h 6858000"/>
              <a:gd name="connsiteX170" fmla="*/ 820602 w 7467600"/>
              <a:gd name="connsiteY170" fmla="*/ 4485915 h 6858000"/>
              <a:gd name="connsiteX171" fmla="*/ 878295 w 7467600"/>
              <a:gd name="connsiteY171" fmla="*/ 4403594 h 6858000"/>
              <a:gd name="connsiteX172" fmla="*/ 1240607 w 7467600"/>
              <a:gd name="connsiteY172" fmla="*/ 4010401 h 6858000"/>
              <a:gd name="connsiteX173" fmla="*/ 1310106 w 7467600"/>
              <a:gd name="connsiteY173" fmla="*/ 3943217 h 6858000"/>
              <a:gd name="connsiteX174" fmla="*/ 1423113 w 7467600"/>
              <a:gd name="connsiteY174" fmla="*/ 3874565 h 6858000"/>
              <a:gd name="connsiteX175" fmla="*/ 1260565 w 7467600"/>
              <a:gd name="connsiteY175" fmla="*/ 4031982 h 6858000"/>
              <a:gd name="connsiteX176" fmla="*/ 901900 w 7467600"/>
              <a:gd name="connsiteY176" fmla="*/ 4421236 h 6858000"/>
              <a:gd name="connsiteX177" fmla="*/ 845044 w 7467600"/>
              <a:gd name="connsiteY177" fmla="*/ 4502436 h 6858000"/>
              <a:gd name="connsiteX178" fmla="*/ 685926 w 7467600"/>
              <a:gd name="connsiteY178" fmla="*/ 4703069 h 6858000"/>
              <a:gd name="connsiteX179" fmla="*/ 684248 w 7467600"/>
              <a:gd name="connsiteY179" fmla="*/ 4706721 h 6858000"/>
              <a:gd name="connsiteX180" fmla="*/ 1423113 w 7467600"/>
              <a:gd name="connsiteY180" fmla="*/ 3874565 h 6858000"/>
              <a:gd name="connsiteX181" fmla="*/ 3316479 w 7467600"/>
              <a:gd name="connsiteY181" fmla="*/ 3872136 h 6858000"/>
              <a:gd name="connsiteX182" fmla="*/ 3546806 w 7467600"/>
              <a:gd name="connsiteY182" fmla="*/ 4356139 h 6858000"/>
              <a:gd name="connsiteX183" fmla="*/ 3364433 w 7467600"/>
              <a:gd name="connsiteY183" fmla="*/ 3953121 h 6858000"/>
              <a:gd name="connsiteX184" fmla="*/ 3316479 w 7467600"/>
              <a:gd name="connsiteY184" fmla="*/ 3872136 h 6858000"/>
              <a:gd name="connsiteX185" fmla="*/ 3291335 w 7467600"/>
              <a:gd name="connsiteY185" fmla="*/ 3767420 h 6858000"/>
              <a:gd name="connsiteX186" fmla="*/ 3390805 w 7467600"/>
              <a:gd name="connsiteY186" fmla="*/ 3937163 h 6858000"/>
              <a:gd name="connsiteX187" fmla="*/ 3579062 w 7467600"/>
              <a:gd name="connsiteY187" fmla="*/ 4359040 h 6858000"/>
              <a:gd name="connsiteX188" fmla="*/ 3467355 w 7467600"/>
              <a:gd name="connsiteY188" fmla="*/ 3988130 h 6858000"/>
              <a:gd name="connsiteX189" fmla="*/ 3310753 w 7467600"/>
              <a:gd name="connsiteY189" fmla="*/ 3787140 h 6858000"/>
              <a:gd name="connsiteX190" fmla="*/ 3291335 w 7467600"/>
              <a:gd name="connsiteY190" fmla="*/ 3767420 h 6858000"/>
              <a:gd name="connsiteX191" fmla="*/ 1635889 w 7467600"/>
              <a:gd name="connsiteY191" fmla="*/ 3709494 h 6858000"/>
              <a:gd name="connsiteX192" fmla="*/ 1634800 w 7467600"/>
              <a:gd name="connsiteY192" fmla="*/ 3731111 h 6858000"/>
              <a:gd name="connsiteX193" fmla="*/ 1635889 w 7467600"/>
              <a:gd name="connsiteY193" fmla="*/ 3709494 h 6858000"/>
              <a:gd name="connsiteX194" fmla="*/ 1510397 w 7467600"/>
              <a:gd name="connsiteY194" fmla="*/ 3684705 h 6858000"/>
              <a:gd name="connsiteX195" fmla="*/ 1146550 w 7467600"/>
              <a:gd name="connsiteY195" fmla="*/ 3802012 h 6858000"/>
              <a:gd name="connsiteX196" fmla="*/ 698834 w 7467600"/>
              <a:gd name="connsiteY196" fmla="*/ 3952272 h 6858000"/>
              <a:gd name="connsiteX197" fmla="*/ 34256 w 7467600"/>
              <a:gd name="connsiteY197" fmla="*/ 4347603 h 6858000"/>
              <a:gd name="connsiteX198" fmla="*/ 527241 w 7467600"/>
              <a:gd name="connsiteY198" fmla="*/ 4065078 h 6858000"/>
              <a:gd name="connsiteX199" fmla="*/ 1510397 w 7467600"/>
              <a:gd name="connsiteY199" fmla="*/ 3684705 h 6858000"/>
              <a:gd name="connsiteX200" fmla="*/ 1313114 w 7467600"/>
              <a:gd name="connsiteY200" fmla="*/ 3655216 h 6858000"/>
              <a:gd name="connsiteX201" fmla="*/ 1109304 w 7467600"/>
              <a:gd name="connsiteY201" fmla="*/ 3669030 h 6858000"/>
              <a:gd name="connsiteX202" fmla="*/ 8129 w 7467600"/>
              <a:gd name="connsiteY202" fmla="*/ 4330519 h 6858000"/>
              <a:gd name="connsiteX203" fmla="*/ 687572 w 7467600"/>
              <a:gd name="connsiteY203" fmla="*/ 3925629 h 6858000"/>
              <a:gd name="connsiteX204" fmla="*/ 1138365 w 7467600"/>
              <a:gd name="connsiteY204" fmla="*/ 3774515 h 6858000"/>
              <a:gd name="connsiteX205" fmla="*/ 1505579 w 7467600"/>
              <a:gd name="connsiteY205" fmla="*/ 3655526 h 6858000"/>
              <a:gd name="connsiteX206" fmla="*/ 1313114 w 7467600"/>
              <a:gd name="connsiteY206" fmla="*/ 3655216 h 6858000"/>
              <a:gd name="connsiteX207" fmla="*/ 3655073 w 7467600"/>
              <a:gd name="connsiteY207" fmla="*/ 3650884 h 6858000"/>
              <a:gd name="connsiteX208" fmla="*/ 3989938 w 7467600"/>
              <a:gd name="connsiteY208" fmla="*/ 3991685 h 6858000"/>
              <a:gd name="connsiteX209" fmla="*/ 4393907 w 7467600"/>
              <a:gd name="connsiteY209" fmla="*/ 4261258 h 6858000"/>
              <a:gd name="connsiteX210" fmla="*/ 4648051 w 7467600"/>
              <a:gd name="connsiteY210" fmla="*/ 4374051 h 6858000"/>
              <a:gd name="connsiteX211" fmla="*/ 4383389 w 7467600"/>
              <a:gd name="connsiteY211" fmla="*/ 4184369 h 6858000"/>
              <a:gd name="connsiteX212" fmla="*/ 4165508 w 7467600"/>
              <a:gd name="connsiteY212" fmla="*/ 4035196 h 6858000"/>
              <a:gd name="connsiteX213" fmla="*/ 4068162 w 7467600"/>
              <a:gd name="connsiteY213" fmla="*/ 3953394 h 6858000"/>
              <a:gd name="connsiteX214" fmla="*/ 3981416 w 7467600"/>
              <a:gd name="connsiteY214" fmla="*/ 3880482 h 6858000"/>
              <a:gd name="connsiteX215" fmla="*/ 3800147 w 7467600"/>
              <a:gd name="connsiteY215" fmla="*/ 3749872 h 6858000"/>
              <a:gd name="connsiteX216" fmla="*/ 3655073 w 7467600"/>
              <a:gd name="connsiteY216" fmla="*/ 3650884 h 6858000"/>
              <a:gd name="connsiteX217" fmla="*/ 3670252 w 7467600"/>
              <a:gd name="connsiteY217" fmla="*/ 3622798 h 6858000"/>
              <a:gd name="connsiteX218" fmla="*/ 3817258 w 7467600"/>
              <a:gd name="connsiteY218" fmla="*/ 3723577 h 6858000"/>
              <a:gd name="connsiteX219" fmla="*/ 4000461 w 7467600"/>
              <a:gd name="connsiteY219" fmla="*/ 3855966 h 6858000"/>
              <a:gd name="connsiteX220" fmla="*/ 4088180 w 7467600"/>
              <a:gd name="connsiteY220" fmla="*/ 3929774 h 6858000"/>
              <a:gd name="connsiteX221" fmla="*/ 4184555 w 7467600"/>
              <a:gd name="connsiteY221" fmla="*/ 4010683 h 6858000"/>
              <a:gd name="connsiteX222" fmla="*/ 4399563 w 7467600"/>
              <a:gd name="connsiteY222" fmla="*/ 4158106 h 6858000"/>
              <a:gd name="connsiteX223" fmla="*/ 4684469 w 7467600"/>
              <a:gd name="connsiteY223" fmla="*/ 4364680 h 6858000"/>
              <a:gd name="connsiteX224" fmla="*/ 4690271 w 7467600"/>
              <a:gd name="connsiteY224" fmla="*/ 4370034 h 6858000"/>
              <a:gd name="connsiteX225" fmla="*/ 4136093 w 7467600"/>
              <a:gd name="connsiteY225" fmla="*/ 3858466 h 6858000"/>
              <a:gd name="connsiteX226" fmla="*/ 3670252 w 7467600"/>
              <a:gd name="connsiteY226" fmla="*/ 3622798 h 6858000"/>
              <a:gd name="connsiteX227" fmla="*/ 4440129 w 7467600"/>
              <a:gd name="connsiteY227" fmla="*/ 3448571 h 6858000"/>
              <a:gd name="connsiteX228" fmla="*/ 4856525 w 7467600"/>
              <a:gd name="connsiteY228" fmla="*/ 3915351 h 6858000"/>
              <a:gd name="connsiteX229" fmla="*/ 5059055 w 7467600"/>
              <a:gd name="connsiteY229" fmla="*/ 4108918 h 6858000"/>
              <a:gd name="connsiteX230" fmla="*/ 5290070 w 7467600"/>
              <a:gd name="connsiteY230" fmla="*/ 4263619 h 6858000"/>
              <a:gd name="connsiteX231" fmla="*/ 4834991 w 7467600"/>
              <a:gd name="connsiteY231" fmla="*/ 3830985 h 6858000"/>
              <a:gd name="connsiteX232" fmla="*/ 4440129 w 7467600"/>
              <a:gd name="connsiteY232" fmla="*/ 3448571 h 6858000"/>
              <a:gd name="connsiteX233" fmla="*/ 4441737 w 7467600"/>
              <a:gd name="connsiteY233" fmla="*/ 3399734 h 6858000"/>
              <a:gd name="connsiteX234" fmla="*/ 4431236 w 7467600"/>
              <a:gd name="connsiteY234" fmla="*/ 3400954 h 6858000"/>
              <a:gd name="connsiteX235" fmla="*/ 4557150 w 7467600"/>
              <a:gd name="connsiteY235" fmla="*/ 3510023 h 6858000"/>
              <a:gd name="connsiteX236" fmla="*/ 4856936 w 7467600"/>
              <a:gd name="connsiteY236" fmla="*/ 3809146 h 6858000"/>
              <a:gd name="connsiteX237" fmla="*/ 5111996 w 7467600"/>
              <a:gd name="connsiteY237" fmla="*/ 4065759 h 6858000"/>
              <a:gd name="connsiteX238" fmla="*/ 5388878 w 7467600"/>
              <a:gd name="connsiteY238" fmla="*/ 4300185 h 6858000"/>
              <a:gd name="connsiteX239" fmla="*/ 5425556 w 7467600"/>
              <a:gd name="connsiteY239" fmla="*/ 4308967 h 6858000"/>
              <a:gd name="connsiteX240" fmla="*/ 4943646 w 7467600"/>
              <a:gd name="connsiteY240" fmla="*/ 3822916 h 6858000"/>
              <a:gd name="connsiteX241" fmla="*/ 4594837 w 7467600"/>
              <a:gd name="connsiteY241" fmla="*/ 3532274 h 6858000"/>
              <a:gd name="connsiteX242" fmla="*/ 4441737 w 7467600"/>
              <a:gd name="connsiteY242" fmla="*/ 3399734 h 6858000"/>
              <a:gd name="connsiteX243" fmla="*/ 5425834 w 7467600"/>
              <a:gd name="connsiteY243" fmla="*/ 3162785 h 6858000"/>
              <a:gd name="connsiteX244" fmla="*/ 5401644 w 7467600"/>
              <a:gd name="connsiteY244" fmla="*/ 3617847 h 6858000"/>
              <a:gd name="connsiteX245" fmla="*/ 5467256 w 7467600"/>
              <a:gd name="connsiteY245" fmla="*/ 4175494 h 6858000"/>
              <a:gd name="connsiteX246" fmla="*/ 5448069 w 7467600"/>
              <a:gd name="connsiteY246" fmla="*/ 3567554 h 6858000"/>
              <a:gd name="connsiteX247" fmla="*/ 5425834 w 7467600"/>
              <a:gd name="connsiteY247" fmla="*/ 3162785 h 6858000"/>
              <a:gd name="connsiteX248" fmla="*/ 1318687 w 7467600"/>
              <a:gd name="connsiteY248" fmla="*/ 3113840 h 6858000"/>
              <a:gd name="connsiteX249" fmla="*/ 1066793 w 7467600"/>
              <a:gd name="connsiteY249" fmla="*/ 3212171 h 6858000"/>
              <a:gd name="connsiteX250" fmla="*/ 993319 w 7467600"/>
              <a:gd name="connsiteY250" fmla="*/ 3247648 h 6858000"/>
              <a:gd name="connsiteX251" fmla="*/ 853081 w 7467600"/>
              <a:gd name="connsiteY251" fmla="*/ 3312410 h 6858000"/>
              <a:gd name="connsiteX252" fmla="*/ 805957 w 7467600"/>
              <a:gd name="connsiteY252" fmla="*/ 3330443 h 6858000"/>
              <a:gd name="connsiteX253" fmla="*/ 1318687 w 7467600"/>
              <a:gd name="connsiteY253" fmla="*/ 3113840 h 6858000"/>
              <a:gd name="connsiteX254" fmla="*/ 5453702 w 7467600"/>
              <a:gd name="connsiteY254" fmla="*/ 3090882 h 6858000"/>
              <a:gd name="connsiteX255" fmla="*/ 5480135 w 7467600"/>
              <a:gd name="connsiteY255" fmla="*/ 3565802 h 6858000"/>
              <a:gd name="connsiteX256" fmla="*/ 5499023 w 7467600"/>
              <a:gd name="connsiteY256" fmla="*/ 4166310 h 6858000"/>
              <a:gd name="connsiteX257" fmla="*/ 5547022 w 7467600"/>
              <a:gd name="connsiteY257" fmla="*/ 3607838 h 6858000"/>
              <a:gd name="connsiteX258" fmla="*/ 5515964 w 7467600"/>
              <a:gd name="connsiteY258" fmla="*/ 3378541 h 6858000"/>
              <a:gd name="connsiteX259" fmla="*/ 5453702 w 7467600"/>
              <a:gd name="connsiteY259" fmla="*/ 3090882 h 6858000"/>
              <a:gd name="connsiteX260" fmla="*/ 1238695 w 7467600"/>
              <a:gd name="connsiteY260" fmla="*/ 3076820 h 6858000"/>
              <a:gd name="connsiteX261" fmla="*/ 716371 w 7467600"/>
              <a:gd name="connsiteY261" fmla="*/ 3293249 h 6858000"/>
              <a:gd name="connsiteX262" fmla="*/ 579522 w 7467600"/>
              <a:gd name="connsiteY262" fmla="*/ 3371759 h 6858000"/>
              <a:gd name="connsiteX263" fmla="*/ 600288 w 7467600"/>
              <a:gd name="connsiteY263" fmla="*/ 3365555 h 6858000"/>
              <a:gd name="connsiteX264" fmla="*/ 840692 w 7467600"/>
              <a:gd name="connsiteY264" fmla="*/ 3284921 h 6858000"/>
              <a:gd name="connsiteX265" fmla="*/ 979248 w 7467600"/>
              <a:gd name="connsiteY265" fmla="*/ 3221003 h 6858000"/>
              <a:gd name="connsiteX266" fmla="*/ 1053282 w 7467600"/>
              <a:gd name="connsiteY266" fmla="*/ 3185247 h 6858000"/>
              <a:gd name="connsiteX267" fmla="*/ 1320603 w 7467600"/>
              <a:gd name="connsiteY267" fmla="*/ 3081281 h 6858000"/>
              <a:gd name="connsiteX268" fmla="*/ 1238695 w 7467600"/>
              <a:gd name="connsiteY268" fmla="*/ 3076820 h 6858000"/>
              <a:gd name="connsiteX269" fmla="*/ 5425627 w 7467600"/>
              <a:gd name="connsiteY269" fmla="*/ 2954192 h 6858000"/>
              <a:gd name="connsiteX270" fmla="*/ 5470770 w 7467600"/>
              <a:gd name="connsiteY270" fmla="*/ 3005435 h 6858000"/>
              <a:gd name="connsiteX271" fmla="*/ 5519779 w 7467600"/>
              <a:gd name="connsiteY271" fmla="*/ 4359223 h 6858000"/>
              <a:gd name="connsiteX272" fmla="*/ 5520293 w 7467600"/>
              <a:gd name="connsiteY272" fmla="*/ 4360602 h 6858000"/>
              <a:gd name="connsiteX273" fmla="*/ 5767221 w 7467600"/>
              <a:gd name="connsiteY273" fmla="*/ 4665564 h 6858000"/>
              <a:gd name="connsiteX274" fmla="*/ 6937169 w 7467600"/>
              <a:gd name="connsiteY274" fmla="*/ 4815941 h 6858000"/>
              <a:gd name="connsiteX275" fmla="*/ 6953922 w 7467600"/>
              <a:gd name="connsiteY275" fmla="*/ 4890068 h 6858000"/>
              <a:gd name="connsiteX276" fmla="*/ 6071359 w 7467600"/>
              <a:gd name="connsiteY276" fmla="*/ 4770770 h 6858000"/>
              <a:gd name="connsiteX277" fmla="*/ 6038839 w 7467600"/>
              <a:gd name="connsiteY277" fmla="*/ 4764474 h 6858000"/>
              <a:gd name="connsiteX278" fmla="*/ 6038706 w 7467600"/>
              <a:gd name="connsiteY278" fmla="*/ 4763847 h 6858000"/>
              <a:gd name="connsiteX279" fmla="*/ 6037784 w 7467600"/>
              <a:gd name="connsiteY279" fmla="*/ 4764270 h 6858000"/>
              <a:gd name="connsiteX280" fmla="*/ 6038839 w 7467600"/>
              <a:gd name="connsiteY280" fmla="*/ 4764474 h 6858000"/>
              <a:gd name="connsiteX281" fmla="*/ 6040338 w 7467600"/>
              <a:gd name="connsiteY281" fmla="*/ 4771418 h 6858000"/>
              <a:gd name="connsiteX282" fmla="*/ 6024488 w 7467600"/>
              <a:gd name="connsiteY282" fmla="*/ 4809903 h 6858000"/>
              <a:gd name="connsiteX283" fmla="*/ 5599771 w 7467600"/>
              <a:gd name="connsiteY283" fmla="*/ 5509652 h 6858000"/>
              <a:gd name="connsiteX284" fmla="*/ 5548843 w 7467600"/>
              <a:gd name="connsiteY284" fmla="*/ 5563845 h 6858000"/>
              <a:gd name="connsiteX285" fmla="*/ 5940952 w 7467600"/>
              <a:gd name="connsiteY285" fmla="*/ 6250028 h 6858000"/>
              <a:gd name="connsiteX286" fmla="*/ 6043441 w 7467600"/>
              <a:gd name="connsiteY286" fmla="*/ 6665847 h 6858000"/>
              <a:gd name="connsiteX287" fmla="*/ 6093432 w 7467600"/>
              <a:gd name="connsiteY287" fmla="*/ 6858000 h 6858000"/>
              <a:gd name="connsiteX288" fmla="*/ 6034344 w 7467600"/>
              <a:gd name="connsiteY288" fmla="*/ 6858000 h 6858000"/>
              <a:gd name="connsiteX289" fmla="*/ 6026679 w 7467600"/>
              <a:gd name="connsiteY289" fmla="*/ 6836959 h 6858000"/>
              <a:gd name="connsiteX290" fmla="*/ 5800441 w 7467600"/>
              <a:gd name="connsiteY290" fmla="*/ 6335286 h 6858000"/>
              <a:gd name="connsiteX291" fmla="*/ 5526562 w 7467600"/>
              <a:gd name="connsiteY291" fmla="*/ 5705388 h 6858000"/>
              <a:gd name="connsiteX292" fmla="*/ 5519640 w 7467600"/>
              <a:gd name="connsiteY292" fmla="*/ 5683774 h 6858000"/>
              <a:gd name="connsiteX293" fmla="*/ 5844559 w 7467600"/>
              <a:gd name="connsiteY293" fmla="*/ 6553349 h 6858000"/>
              <a:gd name="connsiteX294" fmla="*/ 5975994 w 7467600"/>
              <a:gd name="connsiteY294" fmla="*/ 6858000 h 6858000"/>
              <a:gd name="connsiteX295" fmla="*/ 5898547 w 7467600"/>
              <a:gd name="connsiteY295" fmla="*/ 6858000 h 6858000"/>
              <a:gd name="connsiteX296" fmla="*/ 5682041 w 7467600"/>
              <a:gd name="connsiteY296" fmla="*/ 6355860 h 6858000"/>
              <a:gd name="connsiteX297" fmla="*/ 5461758 w 7467600"/>
              <a:gd name="connsiteY297" fmla="*/ 5820220 h 6858000"/>
              <a:gd name="connsiteX298" fmla="*/ 5237282 w 7467600"/>
              <a:gd name="connsiteY298" fmla="*/ 6579086 h 6858000"/>
              <a:gd name="connsiteX299" fmla="*/ 5115009 w 7467600"/>
              <a:gd name="connsiteY299" fmla="*/ 6858000 h 6858000"/>
              <a:gd name="connsiteX300" fmla="*/ 5028074 w 7467600"/>
              <a:gd name="connsiteY300" fmla="*/ 6858000 h 6858000"/>
              <a:gd name="connsiteX301" fmla="*/ 5079508 w 7467600"/>
              <a:gd name="connsiteY301" fmla="*/ 6749074 h 6858000"/>
              <a:gd name="connsiteX302" fmla="*/ 5371846 w 7467600"/>
              <a:gd name="connsiteY302" fmla="*/ 5924413 h 6858000"/>
              <a:gd name="connsiteX303" fmla="*/ 5270512 w 7467600"/>
              <a:gd name="connsiteY303" fmla="*/ 6138975 h 6858000"/>
              <a:gd name="connsiteX304" fmla="*/ 5062409 w 7467600"/>
              <a:gd name="connsiteY304" fmla="*/ 6653544 h 6858000"/>
              <a:gd name="connsiteX305" fmla="*/ 5036628 w 7467600"/>
              <a:gd name="connsiteY305" fmla="*/ 6754247 h 6858000"/>
              <a:gd name="connsiteX306" fmla="*/ 5009112 w 7467600"/>
              <a:gd name="connsiteY306" fmla="*/ 6858000 h 6858000"/>
              <a:gd name="connsiteX307" fmla="*/ 4976679 w 7467600"/>
              <a:gd name="connsiteY307" fmla="*/ 6858000 h 6858000"/>
              <a:gd name="connsiteX308" fmla="*/ 5006537 w 7467600"/>
              <a:gd name="connsiteY308" fmla="*/ 6747068 h 6858000"/>
              <a:gd name="connsiteX309" fmla="*/ 5032723 w 7467600"/>
              <a:gd name="connsiteY309" fmla="*/ 6644957 h 6858000"/>
              <a:gd name="connsiteX310" fmla="*/ 5242949 w 7467600"/>
              <a:gd name="connsiteY310" fmla="*/ 6125175 h 6858000"/>
              <a:gd name="connsiteX311" fmla="*/ 5286321 w 7467600"/>
              <a:gd name="connsiteY311" fmla="*/ 6033555 h 6858000"/>
              <a:gd name="connsiteX312" fmla="*/ 5008210 w 7467600"/>
              <a:gd name="connsiteY312" fmla="*/ 6649194 h 6858000"/>
              <a:gd name="connsiteX313" fmla="*/ 4986321 w 7467600"/>
              <a:gd name="connsiteY313" fmla="*/ 6765687 h 6858000"/>
              <a:gd name="connsiteX314" fmla="*/ 4973474 w 7467600"/>
              <a:gd name="connsiteY314" fmla="*/ 6858000 h 6858000"/>
              <a:gd name="connsiteX315" fmla="*/ 4907178 w 7467600"/>
              <a:gd name="connsiteY315" fmla="*/ 6858000 h 6858000"/>
              <a:gd name="connsiteX316" fmla="*/ 4910810 w 7467600"/>
              <a:gd name="connsiteY316" fmla="*/ 6829660 h 6858000"/>
              <a:gd name="connsiteX317" fmla="*/ 4987461 w 7467600"/>
              <a:gd name="connsiteY317" fmla="*/ 6432994 h 6858000"/>
              <a:gd name="connsiteX318" fmla="*/ 5179262 w 7467600"/>
              <a:gd name="connsiteY318" fmla="*/ 6035044 h 6858000"/>
              <a:gd name="connsiteX319" fmla="*/ 4689678 w 7467600"/>
              <a:gd name="connsiteY319" fmla="*/ 6440241 h 6858000"/>
              <a:gd name="connsiteX320" fmla="*/ 4477543 w 7467600"/>
              <a:gd name="connsiteY320" fmla="*/ 6674836 h 6858000"/>
              <a:gd name="connsiteX321" fmla="*/ 4329957 w 7467600"/>
              <a:gd name="connsiteY321" fmla="*/ 6858000 h 6858000"/>
              <a:gd name="connsiteX322" fmla="*/ 4218595 w 7467600"/>
              <a:gd name="connsiteY322" fmla="*/ 6858000 h 6858000"/>
              <a:gd name="connsiteX323" fmla="*/ 4368888 w 7467600"/>
              <a:gd name="connsiteY323" fmla="*/ 6668412 h 6858000"/>
              <a:gd name="connsiteX324" fmla="*/ 4563091 w 7467600"/>
              <a:gd name="connsiteY324" fmla="*/ 6442508 h 6858000"/>
              <a:gd name="connsiteX325" fmla="*/ 5387324 w 7467600"/>
              <a:gd name="connsiteY325" fmla="*/ 5705830 h 6858000"/>
              <a:gd name="connsiteX326" fmla="*/ 5073620 w 7467600"/>
              <a:gd name="connsiteY326" fmla="*/ 5955437 h 6858000"/>
              <a:gd name="connsiteX327" fmla="*/ 4689789 w 7467600"/>
              <a:gd name="connsiteY327" fmla="*/ 6268382 h 6858000"/>
              <a:gd name="connsiteX328" fmla="*/ 4418722 w 7467600"/>
              <a:gd name="connsiteY328" fmla="*/ 6570886 h 6858000"/>
              <a:gd name="connsiteX329" fmla="*/ 4214944 w 7467600"/>
              <a:gd name="connsiteY329" fmla="*/ 6858000 h 6858000"/>
              <a:gd name="connsiteX330" fmla="*/ 4177898 w 7467600"/>
              <a:gd name="connsiteY330" fmla="*/ 6858000 h 6858000"/>
              <a:gd name="connsiteX331" fmla="*/ 4391597 w 7467600"/>
              <a:gd name="connsiteY331" fmla="*/ 6556370 h 6858000"/>
              <a:gd name="connsiteX332" fmla="*/ 4668889 w 7467600"/>
              <a:gd name="connsiteY332" fmla="*/ 6246399 h 6858000"/>
              <a:gd name="connsiteX333" fmla="*/ 5055427 w 7467600"/>
              <a:gd name="connsiteY333" fmla="*/ 5931476 h 6858000"/>
              <a:gd name="connsiteX334" fmla="*/ 5371814 w 7467600"/>
              <a:gd name="connsiteY334" fmla="*/ 5678975 h 6858000"/>
              <a:gd name="connsiteX335" fmla="*/ 4987918 w 7467600"/>
              <a:gd name="connsiteY335" fmla="*/ 5838701 h 6858000"/>
              <a:gd name="connsiteX336" fmla="*/ 4317146 w 7467600"/>
              <a:gd name="connsiteY336" fmla="*/ 6587716 h 6858000"/>
              <a:gd name="connsiteX337" fmla="*/ 4171627 w 7467600"/>
              <a:gd name="connsiteY337" fmla="*/ 6858000 h 6858000"/>
              <a:gd name="connsiteX338" fmla="*/ 4081585 w 7467600"/>
              <a:gd name="connsiteY338" fmla="*/ 6858000 h 6858000"/>
              <a:gd name="connsiteX339" fmla="*/ 4238603 w 7467600"/>
              <a:gd name="connsiteY339" fmla="*/ 6559341 h 6858000"/>
              <a:gd name="connsiteX340" fmla="*/ 4778333 w 7467600"/>
              <a:gd name="connsiteY340" fmla="*/ 5873626 h 6858000"/>
              <a:gd name="connsiteX341" fmla="*/ 5414185 w 7467600"/>
              <a:gd name="connsiteY341" fmla="*/ 5573882 h 6858000"/>
              <a:gd name="connsiteX342" fmla="*/ 5959648 w 7467600"/>
              <a:gd name="connsiteY342" fmla="*/ 4760797 h 6858000"/>
              <a:gd name="connsiteX343" fmla="*/ 5355019 w 7467600"/>
              <a:gd name="connsiteY343" fmla="*/ 4734672 h 6858000"/>
              <a:gd name="connsiteX344" fmla="*/ 5083565 w 7467600"/>
              <a:gd name="connsiteY344" fmla="*/ 5179121 h 6858000"/>
              <a:gd name="connsiteX345" fmla="*/ 4713577 w 7467600"/>
              <a:gd name="connsiteY345" fmla="*/ 5616803 h 6858000"/>
              <a:gd name="connsiteX346" fmla="*/ 3989559 w 7467600"/>
              <a:gd name="connsiteY346" fmla="*/ 6145945 h 6858000"/>
              <a:gd name="connsiteX347" fmla="*/ 3939824 w 7467600"/>
              <a:gd name="connsiteY347" fmla="*/ 6066900 h 6858000"/>
              <a:gd name="connsiteX348" fmla="*/ 4584537 w 7467600"/>
              <a:gd name="connsiteY348" fmla="*/ 5324826 h 6858000"/>
              <a:gd name="connsiteX349" fmla="*/ 5037105 w 7467600"/>
              <a:gd name="connsiteY349" fmla="*/ 5088765 h 6858000"/>
              <a:gd name="connsiteX350" fmla="*/ 5039930 w 7467600"/>
              <a:gd name="connsiteY350" fmla="*/ 5089585 h 6858000"/>
              <a:gd name="connsiteX351" fmla="*/ 5263764 w 7467600"/>
              <a:gd name="connsiteY351" fmla="*/ 4735525 h 6858000"/>
              <a:gd name="connsiteX352" fmla="*/ 4086300 w 7467600"/>
              <a:gd name="connsiteY352" fmla="*/ 4884599 h 6858000"/>
              <a:gd name="connsiteX353" fmla="*/ 4085485 w 7467600"/>
              <a:gd name="connsiteY353" fmla="*/ 4899070 h 6858000"/>
              <a:gd name="connsiteX354" fmla="*/ 3871915 w 7467600"/>
              <a:gd name="connsiteY354" fmla="*/ 5253645 h 6858000"/>
              <a:gd name="connsiteX355" fmla="*/ 3799374 w 7467600"/>
              <a:gd name="connsiteY355" fmla="*/ 5466127 h 6858000"/>
              <a:gd name="connsiteX356" fmla="*/ 3498850 w 7467600"/>
              <a:gd name="connsiteY356" fmla="*/ 6661888 h 6858000"/>
              <a:gd name="connsiteX357" fmla="*/ 3399216 w 7467600"/>
              <a:gd name="connsiteY357" fmla="*/ 6858000 h 6858000"/>
              <a:gd name="connsiteX358" fmla="*/ 3303688 w 7467600"/>
              <a:gd name="connsiteY358" fmla="*/ 6858000 h 6858000"/>
              <a:gd name="connsiteX359" fmla="*/ 3391774 w 7467600"/>
              <a:gd name="connsiteY359" fmla="*/ 6697181 h 6858000"/>
              <a:gd name="connsiteX360" fmla="*/ 3735540 w 7467600"/>
              <a:gd name="connsiteY360" fmla="*/ 5546923 h 6858000"/>
              <a:gd name="connsiteX361" fmla="*/ 3729438 w 7467600"/>
              <a:gd name="connsiteY361" fmla="*/ 5569058 h 6858000"/>
              <a:gd name="connsiteX362" fmla="*/ 3707782 w 7467600"/>
              <a:gd name="connsiteY362" fmla="*/ 5644908 h 6858000"/>
              <a:gd name="connsiteX363" fmla="*/ 3583827 w 7467600"/>
              <a:gd name="connsiteY363" fmla="*/ 6039215 h 6858000"/>
              <a:gd name="connsiteX364" fmla="*/ 3547861 w 7467600"/>
              <a:gd name="connsiteY364" fmla="*/ 6129609 h 6858000"/>
              <a:gd name="connsiteX365" fmla="*/ 3490905 w 7467600"/>
              <a:gd name="connsiteY365" fmla="*/ 6277660 h 6858000"/>
              <a:gd name="connsiteX366" fmla="*/ 3455859 w 7467600"/>
              <a:gd name="connsiteY366" fmla="*/ 6391301 h 6858000"/>
              <a:gd name="connsiteX367" fmla="*/ 3429112 w 7467600"/>
              <a:gd name="connsiteY367" fmla="*/ 6479469 h 6858000"/>
              <a:gd name="connsiteX368" fmla="*/ 3304862 w 7467600"/>
              <a:gd name="connsiteY368" fmla="*/ 6796476 h 6858000"/>
              <a:gd name="connsiteX369" fmla="*/ 3276071 w 7467600"/>
              <a:gd name="connsiteY369" fmla="*/ 6858000 h 6858000"/>
              <a:gd name="connsiteX370" fmla="*/ 3240805 w 7467600"/>
              <a:gd name="connsiteY370" fmla="*/ 6858000 h 6858000"/>
              <a:gd name="connsiteX371" fmla="*/ 3275917 w 7467600"/>
              <a:gd name="connsiteY371" fmla="*/ 6783192 h 6858000"/>
              <a:gd name="connsiteX372" fmla="*/ 3399358 w 7467600"/>
              <a:gd name="connsiteY372" fmla="*/ 6469011 h 6858000"/>
              <a:gd name="connsiteX373" fmla="*/ 3425650 w 7467600"/>
              <a:gd name="connsiteY373" fmla="*/ 6381333 h 6858000"/>
              <a:gd name="connsiteX374" fmla="*/ 3460661 w 7467600"/>
              <a:gd name="connsiteY374" fmla="*/ 6266763 h 6858000"/>
              <a:gd name="connsiteX375" fmla="*/ 3518021 w 7467600"/>
              <a:gd name="connsiteY375" fmla="*/ 6117298 h 6858000"/>
              <a:gd name="connsiteX376" fmla="*/ 3554035 w 7467600"/>
              <a:gd name="connsiteY376" fmla="*/ 6027832 h 6858000"/>
              <a:gd name="connsiteX377" fmla="*/ 3677174 w 7467600"/>
              <a:gd name="connsiteY377" fmla="*/ 5636351 h 6858000"/>
              <a:gd name="connsiteX378" fmla="*/ 3698819 w 7467600"/>
              <a:gd name="connsiteY378" fmla="*/ 5560503 h 6858000"/>
              <a:gd name="connsiteX379" fmla="*/ 3702094 w 7467600"/>
              <a:gd name="connsiteY379" fmla="*/ 5549194 h 6858000"/>
              <a:gd name="connsiteX380" fmla="*/ 3398355 w 7467600"/>
              <a:gd name="connsiteY380" fmla="*/ 6094603 h 6858000"/>
              <a:gd name="connsiteX381" fmla="*/ 3193941 w 7467600"/>
              <a:gd name="connsiteY381" fmla="*/ 6798775 h 6858000"/>
              <a:gd name="connsiteX382" fmla="*/ 3184140 w 7467600"/>
              <a:gd name="connsiteY382" fmla="*/ 6858000 h 6858000"/>
              <a:gd name="connsiteX383" fmla="*/ 3099978 w 7467600"/>
              <a:gd name="connsiteY383" fmla="*/ 6858000 h 6858000"/>
              <a:gd name="connsiteX384" fmla="*/ 3101556 w 7467600"/>
              <a:gd name="connsiteY384" fmla="*/ 6843337 h 6858000"/>
              <a:gd name="connsiteX385" fmla="*/ 3370162 w 7467600"/>
              <a:gd name="connsiteY385" fmla="*/ 5785550 h 6858000"/>
              <a:gd name="connsiteX386" fmla="*/ 3746477 w 7467600"/>
              <a:gd name="connsiteY386" fmla="*/ 5377889 h 6858000"/>
              <a:gd name="connsiteX387" fmla="*/ 3863399 w 7467600"/>
              <a:gd name="connsiteY387" fmla="*/ 5087257 h 6858000"/>
              <a:gd name="connsiteX388" fmla="*/ 3968712 w 7467600"/>
              <a:gd name="connsiteY388" fmla="*/ 4913989 h 6858000"/>
              <a:gd name="connsiteX389" fmla="*/ 2792390 w 7467600"/>
              <a:gd name="connsiteY389" fmla="*/ 5382974 h 6858000"/>
              <a:gd name="connsiteX390" fmla="*/ 2714982 w 7467600"/>
              <a:gd name="connsiteY390" fmla="*/ 5427051 h 6858000"/>
              <a:gd name="connsiteX391" fmla="*/ 2813361 w 7467600"/>
              <a:gd name="connsiteY391" fmla="*/ 6023912 h 6858000"/>
              <a:gd name="connsiteX392" fmla="*/ 2688430 w 7467600"/>
              <a:gd name="connsiteY392" fmla="*/ 6801564 h 6858000"/>
              <a:gd name="connsiteX393" fmla="*/ 2629626 w 7467600"/>
              <a:gd name="connsiteY393" fmla="*/ 6763394 h 6858000"/>
              <a:gd name="connsiteX394" fmla="*/ 2565328 w 7467600"/>
              <a:gd name="connsiteY394" fmla="*/ 5516399 h 6858000"/>
              <a:gd name="connsiteX395" fmla="*/ 1922999 w 7467600"/>
              <a:gd name="connsiteY395" fmla="*/ 5980343 h 6858000"/>
              <a:gd name="connsiteX396" fmla="*/ 1950261 w 7467600"/>
              <a:gd name="connsiteY396" fmla="*/ 6405858 h 6858000"/>
              <a:gd name="connsiteX397" fmla="*/ 2365554 w 7467600"/>
              <a:gd name="connsiteY397" fmla="*/ 6759107 h 6858000"/>
              <a:gd name="connsiteX398" fmla="*/ 2424142 w 7467600"/>
              <a:gd name="connsiteY398" fmla="*/ 6858000 h 6858000"/>
              <a:gd name="connsiteX399" fmla="*/ 2395994 w 7467600"/>
              <a:gd name="connsiteY399" fmla="*/ 6858000 h 6858000"/>
              <a:gd name="connsiteX400" fmla="*/ 2392863 w 7467600"/>
              <a:gd name="connsiteY400" fmla="*/ 6852964 h 6858000"/>
              <a:gd name="connsiteX401" fmla="*/ 2017589 w 7467600"/>
              <a:gd name="connsiteY401" fmla="*/ 6493982 h 6858000"/>
              <a:gd name="connsiteX402" fmla="*/ 2147336 w 7467600"/>
              <a:gd name="connsiteY402" fmla="*/ 6594052 h 6858000"/>
              <a:gd name="connsiteX403" fmla="*/ 2207047 w 7467600"/>
              <a:gd name="connsiteY403" fmla="*/ 6654540 h 6858000"/>
              <a:gd name="connsiteX404" fmla="*/ 2299106 w 7467600"/>
              <a:gd name="connsiteY404" fmla="*/ 6778931 h 6858000"/>
              <a:gd name="connsiteX405" fmla="*/ 2314430 w 7467600"/>
              <a:gd name="connsiteY405" fmla="*/ 6801144 h 6858000"/>
              <a:gd name="connsiteX406" fmla="*/ 2352406 w 7467600"/>
              <a:gd name="connsiteY406" fmla="*/ 6858000 h 6858000"/>
              <a:gd name="connsiteX407" fmla="*/ 2314492 w 7467600"/>
              <a:gd name="connsiteY407" fmla="*/ 6858000 h 6858000"/>
              <a:gd name="connsiteX408" fmla="*/ 2288095 w 7467600"/>
              <a:gd name="connsiteY408" fmla="*/ 6818030 h 6858000"/>
              <a:gd name="connsiteX409" fmla="*/ 2272768 w 7467600"/>
              <a:gd name="connsiteY409" fmla="*/ 6795822 h 6858000"/>
              <a:gd name="connsiteX410" fmla="*/ 2182715 w 7467600"/>
              <a:gd name="connsiteY410" fmla="*/ 6675071 h 6858000"/>
              <a:gd name="connsiteX411" fmla="*/ 2032061 w 7467600"/>
              <a:gd name="connsiteY411" fmla="*/ 6541380 h 6858000"/>
              <a:gd name="connsiteX412" fmla="*/ 2257220 w 7467600"/>
              <a:gd name="connsiteY412" fmla="*/ 6826257 h 6858000"/>
              <a:gd name="connsiteX413" fmla="*/ 2281324 w 7467600"/>
              <a:gd name="connsiteY413" fmla="*/ 6858000 h 6858000"/>
              <a:gd name="connsiteX414" fmla="*/ 2242860 w 7467600"/>
              <a:gd name="connsiteY414" fmla="*/ 6858000 h 6858000"/>
              <a:gd name="connsiteX415" fmla="*/ 2232818 w 7467600"/>
              <a:gd name="connsiteY415" fmla="*/ 6844926 h 6858000"/>
              <a:gd name="connsiteX416" fmla="*/ 1990172 w 7467600"/>
              <a:gd name="connsiteY416" fmla="*/ 6542121 h 6858000"/>
              <a:gd name="connsiteX417" fmla="*/ 2124090 w 7467600"/>
              <a:gd name="connsiteY417" fmla="*/ 6761017 h 6858000"/>
              <a:gd name="connsiteX418" fmla="*/ 2200380 w 7467600"/>
              <a:gd name="connsiteY418" fmla="*/ 6858000 h 6858000"/>
              <a:gd name="connsiteX419" fmla="*/ 2147507 w 7467600"/>
              <a:gd name="connsiteY419" fmla="*/ 6858000 h 6858000"/>
              <a:gd name="connsiteX420" fmla="*/ 2070668 w 7467600"/>
              <a:gd name="connsiteY420" fmla="*/ 6761520 h 6858000"/>
              <a:gd name="connsiteX421" fmla="*/ 1975142 w 7467600"/>
              <a:gd name="connsiteY421" fmla="*/ 6585570 h 6858000"/>
              <a:gd name="connsiteX422" fmla="*/ 2050035 w 7467600"/>
              <a:gd name="connsiteY422" fmla="*/ 6813345 h 6858000"/>
              <a:gd name="connsiteX423" fmla="*/ 2063025 w 7467600"/>
              <a:gd name="connsiteY423" fmla="*/ 6858000 h 6858000"/>
              <a:gd name="connsiteX424" fmla="*/ 2021675 w 7467600"/>
              <a:gd name="connsiteY424" fmla="*/ 6858000 h 6858000"/>
              <a:gd name="connsiteX425" fmla="*/ 2019308 w 7467600"/>
              <a:gd name="connsiteY425" fmla="*/ 6847118 h 6858000"/>
              <a:gd name="connsiteX426" fmla="*/ 1938835 w 7467600"/>
              <a:gd name="connsiteY426" fmla="*/ 6551160 h 6858000"/>
              <a:gd name="connsiteX427" fmla="*/ 1953230 w 7467600"/>
              <a:gd name="connsiteY427" fmla="*/ 6759699 h 6858000"/>
              <a:gd name="connsiteX428" fmla="*/ 1956763 w 7467600"/>
              <a:gd name="connsiteY428" fmla="*/ 6778191 h 6858000"/>
              <a:gd name="connsiteX429" fmla="*/ 1967925 w 7467600"/>
              <a:gd name="connsiteY429" fmla="*/ 6858000 h 6858000"/>
              <a:gd name="connsiteX430" fmla="*/ 1936622 w 7467600"/>
              <a:gd name="connsiteY430" fmla="*/ 6858000 h 6858000"/>
              <a:gd name="connsiteX431" fmla="*/ 1926261 w 7467600"/>
              <a:gd name="connsiteY431" fmla="*/ 6784064 h 6858000"/>
              <a:gd name="connsiteX432" fmla="*/ 1922724 w 7467600"/>
              <a:gd name="connsiteY432" fmla="*/ 6765577 h 6858000"/>
              <a:gd name="connsiteX433" fmla="*/ 1904650 w 7467600"/>
              <a:gd name="connsiteY433" fmla="*/ 6639616 h 6858000"/>
              <a:gd name="connsiteX434" fmla="*/ 1885273 w 7467600"/>
              <a:gd name="connsiteY434" fmla="*/ 6858000 h 6858000"/>
              <a:gd name="connsiteX435" fmla="*/ 1854363 w 7467600"/>
              <a:gd name="connsiteY435" fmla="*/ 6858000 h 6858000"/>
              <a:gd name="connsiteX436" fmla="*/ 1880391 w 7467600"/>
              <a:gd name="connsiteY436" fmla="*/ 6603796 h 6858000"/>
              <a:gd name="connsiteX437" fmla="*/ 1818273 w 7467600"/>
              <a:gd name="connsiteY437" fmla="*/ 6715729 h 6858000"/>
              <a:gd name="connsiteX438" fmla="*/ 1794691 w 7467600"/>
              <a:gd name="connsiteY438" fmla="*/ 6843239 h 6858000"/>
              <a:gd name="connsiteX439" fmla="*/ 1794914 w 7467600"/>
              <a:gd name="connsiteY439" fmla="*/ 6858000 h 6858000"/>
              <a:gd name="connsiteX440" fmla="*/ 1746128 w 7467600"/>
              <a:gd name="connsiteY440" fmla="*/ 6858000 h 6858000"/>
              <a:gd name="connsiteX441" fmla="*/ 1753934 w 7467600"/>
              <a:gd name="connsiteY441" fmla="*/ 6724796 h 6858000"/>
              <a:gd name="connsiteX442" fmla="*/ 1792053 w 7467600"/>
              <a:gd name="connsiteY442" fmla="*/ 6572396 h 6858000"/>
              <a:gd name="connsiteX443" fmla="*/ 1862248 w 7467600"/>
              <a:gd name="connsiteY443" fmla="*/ 6266397 h 6858000"/>
              <a:gd name="connsiteX444" fmla="*/ 1862250 w 7467600"/>
              <a:gd name="connsiteY444" fmla="*/ 6033531 h 6858000"/>
              <a:gd name="connsiteX445" fmla="*/ 1211999 w 7467600"/>
              <a:gd name="connsiteY445" fmla="*/ 6683610 h 6858000"/>
              <a:gd name="connsiteX446" fmla="*/ 1213266 w 7467600"/>
              <a:gd name="connsiteY446" fmla="*/ 6691947 h 6858000"/>
              <a:gd name="connsiteX447" fmla="*/ 1203370 w 7467600"/>
              <a:gd name="connsiteY447" fmla="*/ 6850676 h 6858000"/>
              <a:gd name="connsiteX448" fmla="*/ 1203671 w 7467600"/>
              <a:gd name="connsiteY448" fmla="*/ 6858000 h 6858000"/>
              <a:gd name="connsiteX449" fmla="*/ 1143180 w 7467600"/>
              <a:gd name="connsiteY449" fmla="*/ 6858000 h 6858000"/>
              <a:gd name="connsiteX450" fmla="*/ 1142176 w 7467600"/>
              <a:gd name="connsiteY450" fmla="*/ 6766045 h 6858000"/>
              <a:gd name="connsiteX451" fmla="*/ 1067484 w 7467600"/>
              <a:gd name="connsiteY451" fmla="*/ 6858000 h 6858000"/>
              <a:gd name="connsiteX452" fmla="*/ 953928 w 7467600"/>
              <a:gd name="connsiteY452" fmla="*/ 6858000 h 6858000"/>
              <a:gd name="connsiteX453" fmla="*/ 959715 w 7467600"/>
              <a:gd name="connsiteY453" fmla="*/ 6850185 h 6858000"/>
              <a:gd name="connsiteX454" fmla="*/ 1483788 w 7467600"/>
              <a:gd name="connsiteY454" fmla="*/ 6259174 h 6858000"/>
              <a:gd name="connsiteX455" fmla="*/ 1100671 w 7467600"/>
              <a:gd name="connsiteY455" fmla="*/ 6252137 h 6858000"/>
              <a:gd name="connsiteX456" fmla="*/ 1090144 w 7467600"/>
              <a:gd name="connsiteY456" fmla="*/ 6256748 h 6858000"/>
              <a:gd name="connsiteX457" fmla="*/ 1095872 w 7467600"/>
              <a:gd name="connsiteY457" fmla="*/ 6271892 h 6858000"/>
              <a:gd name="connsiteX458" fmla="*/ 262785 w 7467600"/>
              <a:gd name="connsiteY458" fmla="*/ 6845450 h 6858000"/>
              <a:gd name="connsiteX459" fmla="*/ 209968 w 7467600"/>
              <a:gd name="connsiteY459" fmla="*/ 6770713 h 6858000"/>
              <a:gd name="connsiteX460" fmla="*/ 873460 w 7467600"/>
              <a:gd name="connsiteY460" fmla="*/ 6253768 h 6858000"/>
              <a:gd name="connsiteX461" fmla="*/ 192686 w 7467600"/>
              <a:gd name="connsiteY461" fmla="*/ 5849257 h 6858000"/>
              <a:gd name="connsiteX462" fmla="*/ 4696 w 7467600"/>
              <a:gd name="connsiteY462" fmla="*/ 5697668 h 6858000"/>
              <a:gd name="connsiteX463" fmla="*/ 0 w 7467600"/>
              <a:gd name="connsiteY463" fmla="*/ 5689984 h 6858000"/>
              <a:gd name="connsiteX464" fmla="*/ 0 w 7467600"/>
              <a:gd name="connsiteY464" fmla="*/ 5513472 h 6858000"/>
              <a:gd name="connsiteX465" fmla="*/ 174101 w 7467600"/>
              <a:gd name="connsiteY465" fmla="*/ 5620277 h 6858000"/>
              <a:gd name="connsiteX466" fmla="*/ 891800 w 7467600"/>
              <a:gd name="connsiteY466" fmla="*/ 6036935 h 6858000"/>
              <a:gd name="connsiteX467" fmla="*/ 1072219 w 7467600"/>
              <a:gd name="connsiteY467" fmla="*/ 6169443 h 6858000"/>
              <a:gd name="connsiteX468" fmla="*/ 1074117 w 7467600"/>
              <a:gd name="connsiteY468" fmla="*/ 6170301 h 6858000"/>
              <a:gd name="connsiteX469" fmla="*/ 1083114 w 7467600"/>
              <a:gd name="connsiteY469" fmla="*/ 6174131 h 6858000"/>
              <a:gd name="connsiteX470" fmla="*/ 1543010 w 7467600"/>
              <a:gd name="connsiteY470" fmla="*/ 6191140 h 6858000"/>
              <a:gd name="connsiteX471" fmla="*/ 1551080 w 7467600"/>
              <a:gd name="connsiteY471" fmla="*/ 6195006 h 6858000"/>
              <a:gd name="connsiteX472" fmla="*/ 2345443 w 7467600"/>
              <a:gd name="connsiteY472" fmla="*/ 5549882 h 6858000"/>
              <a:gd name="connsiteX473" fmla="*/ 1721499 w 7467600"/>
              <a:gd name="connsiteY473" fmla="*/ 5599969 h 6858000"/>
              <a:gd name="connsiteX474" fmla="*/ 767716 w 7467600"/>
              <a:gd name="connsiteY474" fmla="*/ 5472768 h 6858000"/>
              <a:gd name="connsiteX475" fmla="*/ 722147 w 7467600"/>
              <a:gd name="connsiteY475" fmla="*/ 5393091 h 6858000"/>
              <a:gd name="connsiteX476" fmla="*/ 1485552 w 7467600"/>
              <a:gd name="connsiteY476" fmla="*/ 5313202 h 6858000"/>
              <a:gd name="connsiteX477" fmla="*/ 2143004 w 7467600"/>
              <a:gd name="connsiteY477" fmla="*/ 5402420 h 6858000"/>
              <a:gd name="connsiteX478" fmla="*/ 1933391 w 7467600"/>
              <a:gd name="connsiteY478" fmla="*/ 5156971 h 6858000"/>
              <a:gd name="connsiteX479" fmla="*/ 1827118 w 7467600"/>
              <a:gd name="connsiteY479" fmla="*/ 4968410 h 6858000"/>
              <a:gd name="connsiteX480" fmla="*/ 1837349 w 7467600"/>
              <a:gd name="connsiteY480" fmla="*/ 4956357 h 6858000"/>
              <a:gd name="connsiteX481" fmla="*/ 2162835 w 7467600"/>
              <a:gd name="connsiteY481" fmla="*/ 5187853 h 6858000"/>
              <a:gd name="connsiteX482" fmla="*/ 2257167 w 7467600"/>
              <a:gd name="connsiteY482" fmla="*/ 5462123 h 6858000"/>
              <a:gd name="connsiteX483" fmla="*/ 2261598 w 7467600"/>
              <a:gd name="connsiteY483" fmla="*/ 5467998 h 6858000"/>
              <a:gd name="connsiteX484" fmla="*/ 2437177 w 7467600"/>
              <a:gd name="connsiteY484" fmla="*/ 5479608 h 6858000"/>
              <a:gd name="connsiteX485" fmla="*/ 2445247 w 7467600"/>
              <a:gd name="connsiteY485" fmla="*/ 5483476 h 6858000"/>
              <a:gd name="connsiteX486" fmla="*/ 2743626 w 7467600"/>
              <a:gd name="connsiteY486" fmla="*/ 5304819 h 6858000"/>
              <a:gd name="connsiteX487" fmla="*/ 3048102 w 7467600"/>
              <a:gd name="connsiteY487" fmla="*/ 5150595 h 6858000"/>
              <a:gd name="connsiteX488" fmla="*/ 1799414 w 7467600"/>
              <a:gd name="connsiteY488" fmla="*/ 4694732 h 6858000"/>
              <a:gd name="connsiteX489" fmla="*/ 1771735 w 7467600"/>
              <a:gd name="connsiteY489" fmla="*/ 4619929 h 6858000"/>
              <a:gd name="connsiteX490" fmla="*/ 3104273 w 7467600"/>
              <a:gd name="connsiteY490" fmla="*/ 5076159 h 6858000"/>
              <a:gd name="connsiteX491" fmla="*/ 3113245 w 7467600"/>
              <a:gd name="connsiteY491" fmla="*/ 5090705 h 6858000"/>
              <a:gd name="connsiteX492" fmla="*/ 3126294 w 7467600"/>
              <a:gd name="connsiteY492" fmla="*/ 5114400 h 6858000"/>
              <a:gd name="connsiteX493" fmla="*/ 3937433 w 7467600"/>
              <a:gd name="connsiteY493" fmla="*/ 4830473 h 6858000"/>
              <a:gd name="connsiteX494" fmla="*/ 3590475 w 7467600"/>
              <a:gd name="connsiteY494" fmla="*/ 4597974 h 6858000"/>
              <a:gd name="connsiteX495" fmla="*/ 3100264 w 7467600"/>
              <a:gd name="connsiteY495" fmla="*/ 4579845 h 6858000"/>
              <a:gd name="connsiteX496" fmla="*/ 2183576 w 7467600"/>
              <a:gd name="connsiteY496" fmla="*/ 4227150 h 6858000"/>
              <a:gd name="connsiteX497" fmla="*/ 2151029 w 7467600"/>
              <a:gd name="connsiteY497" fmla="*/ 4146947 h 6858000"/>
              <a:gd name="connsiteX498" fmla="*/ 3563434 w 7467600"/>
              <a:gd name="connsiteY498" fmla="*/ 4469115 h 6858000"/>
              <a:gd name="connsiteX499" fmla="*/ 3177952 w 7467600"/>
              <a:gd name="connsiteY499" fmla="*/ 3657386 h 6858000"/>
              <a:gd name="connsiteX500" fmla="*/ 3189263 w 7467600"/>
              <a:gd name="connsiteY500" fmla="*/ 3625726 h 6858000"/>
              <a:gd name="connsiteX501" fmla="*/ 3560912 w 7467600"/>
              <a:gd name="connsiteY501" fmla="*/ 4079863 h 6858000"/>
              <a:gd name="connsiteX502" fmla="*/ 3626636 w 7467600"/>
              <a:gd name="connsiteY502" fmla="*/ 4512230 h 6858000"/>
              <a:gd name="connsiteX503" fmla="*/ 3653088 w 7467600"/>
              <a:gd name="connsiteY503" fmla="*/ 4521417 h 6858000"/>
              <a:gd name="connsiteX504" fmla="*/ 3988128 w 7467600"/>
              <a:gd name="connsiteY504" fmla="*/ 4817267 h 6858000"/>
              <a:gd name="connsiteX505" fmla="*/ 4830582 w 7467600"/>
              <a:gd name="connsiteY505" fmla="*/ 4676000 h 6858000"/>
              <a:gd name="connsiteX506" fmla="*/ 4830100 w 7467600"/>
              <a:gd name="connsiteY506" fmla="*/ 4675554 h 6858000"/>
              <a:gd name="connsiteX507" fmla="*/ 4036318 w 7467600"/>
              <a:gd name="connsiteY507" fmla="*/ 4147013 h 6858000"/>
              <a:gd name="connsiteX508" fmla="*/ 3432098 w 7467600"/>
              <a:gd name="connsiteY508" fmla="*/ 3537312 h 6858000"/>
              <a:gd name="connsiteX509" fmla="*/ 3446761 w 7467600"/>
              <a:gd name="connsiteY509" fmla="*/ 3461278 h 6858000"/>
              <a:gd name="connsiteX510" fmla="*/ 4419733 w 7467600"/>
              <a:gd name="connsiteY510" fmla="*/ 3963555 h 6858000"/>
              <a:gd name="connsiteX511" fmla="*/ 4781371 w 7467600"/>
              <a:gd name="connsiteY511" fmla="*/ 4458604 h 6858000"/>
              <a:gd name="connsiteX512" fmla="*/ 4780440 w 7467600"/>
              <a:gd name="connsiteY512" fmla="*/ 4470290 h 6858000"/>
              <a:gd name="connsiteX513" fmla="*/ 4898954 w 7467600"/>
              <a:gd name="connsiteY513" fmla="*/ 4662092 h 6858000"/>
              <a:gd name="connsiteX514" fmla="*/ 4900699 w 7467600"/>
              <a:gd name="connsiteY514" fmla="*/ 4670867 h 6858000"/>
              <a:gd name="connsiteX515" fmla="*/ 5714511 w 7467600"/>
              <a:gd name="connsiteY515" fmla="*/ 4663483 h 6858000"/>
              <a:gd name="connsiteX516" fmla="*/ 5464793 w 7467600"/>
              <a:gd name="connsiteY516" fmla="*/ 4393556 h 6858000"/>
              <a:gd name="connsiteX517" fmla="*/ 5461897 w 7467600"/>
              <a:gd name="connsiteY517" fmla="*/ 4390879 h 6858000"/>
              <a:gd name="connsiteX518" fmla="*/ 4294126 w 7467600"/>
              <a:gd name="connsiteY518" fmla="*/ 3303048 h 6858000"/>
              <a:gd name="connsiteX519" fmla="*/ 4305321 w 7467600"/>
              <a:gd name="connsiteY519" fmla="*/ 3256953 h 6858000"/>
              <a:gd name="connsiteX520" fmla="*/ 4949299 w 7467600"/>
              <a:gd name="connsiteY520" fmla="*/ 3766336 h 6858000"/>
              <a:gd name="connsiteX521" fmla="*/ 5291452 w 7467600"/>
              <a:gd name="connsiteY521" fmla="*/ 4076801 h 6858000"/>
              <a:gd name="connsiteX522" fmla="*/ 5434998 w 7467600"/>
              <a:gd name="connsiteY522" fmla="*/ 4254100 h 6858000"/>
              <a:gd name="connsiteX523" fmla="*/ 5351015 w 7467600"/>
              <a:gd name="connsiteY523" fmla="*/ 3760989 h 6858000"/>
              <a:gd name="connsiteX524" fmla="*/ 5413780 w 7467600"/>
              <a:gd name="connsiteY524" fmla="*/ 2966265 h 6858000"/>
              <a:gd name="connsiteX525" fmla="*/ 5425627 w 7467600"/>
              <a:gd name="connsiteY525" fmla="*/ 2954192 h 6858000"/>
              <a:gd name="connsiteX526" fmla="*/ 6604735 w 7467600"/>
              <a:gd name="connsiteY526" fmla="*/ 2041381 h 6858000"/>
              <a:gd name="connsiteX527" fmla="*/ 7204487 w 7467600"/>
              <a:gd name="connsiteY527" fmla="*/ 2742112 h 6858000"/>
              <a:gd name="connsiteX528" fmla="*/ 7131592 w 7467600"/>
              <a:gd name="connsiteY528" fmla="*/ 2672096 h 6858000"/>
              <a:gd name="connsiteX529" fmla="*/ 6996344 w 7467600"/>
              <a:gd name="connsiteY529" fmla="*/ 2518310 h 6858000"/>
              <a:gd name="connsiteX530" fmla="*/ 6735495 w 7467600"/>
              <a:gd name="connsiteY530" fmla="*/ 2196890 h 6858000"/>
              <a:gd name="connsiteX531" fmla="*/ 6721901 w 7467600"/>
              <a:gd name="connsiteY531" fmla="*/ 2179274 h 6858000"/>
              <a:gd name="connsiteX532" fmla="*/ 6604735 w 7467600"/>
              <a:gd name="connsiteY532" fmla="*/ 2041381 h 6858000"/>
              <a:gd name="connsiteX533" fmla="*/ 6591670 w 7467600"/>
              <a:gd name="connsiteY533" fmla="*/ 1988277 h 6858000"/>
              <a:gd name="connsiteX534" fmla="*/ 6747349 w 7467600"/>
              <a:gd name="connsiteY534" fmla="*/ 2160069 h 6858000"/>
              <a:gd name="connsiteX535" fmla="*/ 6760943 w 7467600"/>
              <a:gd name="connsiteY535" fmla="*/ 2177686 h 6858000"/>
              <a:gd name="connsiteX536" fmla="*/ 7021065 w 7467600"/>
              <a:gd name="connsiteY536" fmla="*/ 2498102 h 6858000"/>
              <a:gd name="connsiteX537" fmla="*/ 7155223 w 7467600"/>
              <a:gd name="connsiteY537" fmla="*/ 2650386 h 6858000"/>
              <a:gd name="connsiteX538" fmla="*/ 7203167 w 7467600"/>
              <a:gd name="connsiteY538" fmla="*/ 2697288 h 6858000"/>
              <a:gd name="connsiteX539" fmla="*/ 6937703 w 7467600"/>
              <a:gd name="connsiteY539" fmla="*/ 2321981 h 6858000"/>
              <a:gd name="connsiteX540" fmla="*/ 6591670 w 7467600"/>
              <a:gd name="connsiteY540" fmla="*/ 1988277 h 6858000"/>
              <a:gd name="connsiteX541" fmla="*/ 5798671 w 7467600"/>
              <a:gd name="connsiteY541" fmla="*/ 1981601 h 6858000"/>
              <a:gd name="connsiteX542" fmla="*/ 5754709 w 7467600"/>
              <a:gd name="connsiteY542" fmla="*/ 2071454 h 6858000"/>
              <a:gd name="connsiteX543" fmla="*/ 5763044 w 7467600"/>
              <a:gd name="connsiteY543" fmla="*/ 2842206 h 6858000"/>
              <a:gd name="connsiteX544" fmla="*/ 5764974 w 7467600"/>
              <a:gd name="connsiteY544" fmla="*/ 2799609 h 6858000"/>
              <a:gd name="connsiteX545" fmla="*/ 5767665 w 7467600"/>
              <a:gd name="connsiteY545" fmla="*/ 2666409 h 6858000"/>
              <a:gd name="connsiteX546" fmla="*/ 5763055 w 7467600"/>
              <a:gd name="connsiteY546" fmla="*/ 2579705 h 6858000"/>
              <a:gd name="connsiteX547" fmla="*/ 5758079 w 7467600"/>
              <a:gd name="connsiteY547" fmla="*/ 2492508 h 6858000"/>
              <a:gd name="connsiteX548" fmla="*/ 5779325 w 7467600"/>
              <a:gd name="connsiteY548" fmla="*/ 2197069 h 6858000"/>
              <a:gd name="connsiteX549" fmla="*/ 5798671 w 7467600"/>
              <a:gd name="connsiteY549" fmla="*/ 1981601 h 6858000"/>
              <a:gd name="connsiteX550" fmla="*/ 5829202 w 7467600"/>
              <a:gd name="connsiteY550" fmla="*/ 1971679 h 6858000"/>
              <a:gd name="connsiteX551" fmla="*/ 5809558 w 7467600"/>
              <a:gd name="connsiteY551" fmla="*/ 2198043 h 6858000"/>
              <a:gd name="connsiteX552" fmla="*/ 5788653 w 7467600"/>
              <a:gd name="connsiteY552" fmla="*/ 2489430 h 6858000"/>
              <a:gd name="connsiteX553" fmla="*/ 5793439 w 7467600"/>
              <a:gd name="connsiteY553" fmla="*/ 2575235 h 6858000"/>
              <a:gd name="connsiteX554" fmla="*/ 5796837 w 7467600"/>
              <a:gd name="connsiteY554" fmla="*/ 2637633 h 6858000"/>
              <a:gd name="connsiteX555" fmla="*/ 5818614 w 7467600"/>
              <a:gd name="connsiteY555" fmla="*/ 2473055 h 6858000"/>
              <a:gd name="connsiteX556" fmla="*/ 5829202 w 7467600"/>
              <a:gd name="connsiteY556" fmla="*/ 1971679 h 6858000"/>
              <a:gd name="connsiteX557" fmla="*/ 5911389 w 7467600"/>
              <a:gd name="connsiteY557" fmla="*/ 1898371 h 6858000"/>
              <a:gd name="connsiteX558" fmla="*/ 6237627 w 7467600"/>
              <a:gd name="connsiteY558" fmla="*/ 2231921 h 6858000"/>
              <a:gd name="connsiteX559" fmla="*/ 5911389 w 7467600"/>
              <a:gd name="connsiteY559" fmla="*/ 1898371 h 6858000"/>
              <a:gd name="connsiteX560" fmla="*/ 6944437 w 7467600"/>
              <a:gd name="connsiteY560" fmla="*/ 1575402 h 6858000"/>
              <a:gd name="connsiteX561" fmla="*/ 6304730 w 7467600"/>
              <a:gd name="connsiteY561" fmla="*/ 1766654 h 6858000"/>
              <a:gd name="connsiteX562" fmla="*/ 6944437 w 7467600"/>
              <a:gd name="connsiteY562" fmla="*/ 1575402 h 6858000"/>
              <a:gd name="connsiteX563" fmla="*/ 7019523 w 7467600"/>
              <a:gd name="connsiteY563" fmla="*/ 1519450 h 6858000"/>
              <a:gd name="connsiteX564" fmla="*/ 6298091 w 7467600"/>
              <a:gd name="connsiteY564" fmla="*/ 1737122 h 6858000"/>
              <a:gd name="connsiteX565" fmla="*/ 7019523 w 7467600"/>
              <a:gd name="connsiteY565" fmla="*/ 1519450 h 6858000"/>
              <a:gd name="connsiteX566" fmla="*/ 2399523 w 7467600"/>
              <a:gd name="connsiteY566" fmla="*/ 1428234 h 6858000"/>
              <a:gd name="connsiteX567" fmla="*/ 2224982 w 7467600"/>
              <a:gd name="connsiteY567" fmla="*/ 1826201 h 6858000"/>
              <a:gd name="connsiteX568" fmla="*/ 2096099 w 7467600"/>
              <a:gd name="connsiteY568" fmla="*/ 2345900 h 6858000"/>
              <a:gd name="connsiteX569" fmla="*/ 2283317 w 7467600"/>
              <a:gd name="connsiteY569" fmla="*/ 1796925 h 6858000"/>
              <a:gd name="connsiteX570" fmla="*/ 2399523 w 7467600"/>
              <a:gd name="connsiteY570" fmla="*/ 1428234 h 6858000"/>
              <a:gd name="connsiteX571" fmla="*/ 2448558 w 7467600"/>
              <a:gd name="connsiteY571" fmla="*/ 1373435 h 6858000"/>
              <a:gd name="connsiteX572" fmla="*/ 2312521 w 7467600"/>
              <a:gd name="connsiteY572" fmla="*/ 1806140 h 6858000"/>
              <a:gd name="connsiteX573" fmla="*/ 2127533 w 7467600"/>
              <a:gd name="connsiteY573" fmla="*/ 2348380 h 6858000"/>
              <a:gd name="connsiteX574" fmla="*/ 2358080 w 7467600"/>
              <a:gd name="connsiteY574" fmla="*/ 1866134 h 6858000"/>
              <a:gd name="connsiteX575" fmla="*/ 2407436 w 7467600"/>
              <a:gd name="connsiteY575" fmla="*/ 1651070 h 6858000"/>
              <a:gd name="connsiteX576" fmla="*/ 2448558 w 7467600"/>
              <a:gd name="connsiteY576" fmla="*/ 1373435 h 6858000"/>
              <a:gd name="connsiteX577" fmla="*/ 278707 w 7467600"/>
              <a:gd name="connsiteY577" fmla="*/ 1352270 h 6858000"/>
              <a:gd name="connsiteX578" fmla="*/ 321570 w 7467600"/>
              <a:gd name="connsiteY578" fmla="*/ 1861610 h 6858000"/>
              <a:gd name="connsiteX579" fmla="*/ 294281 w 7467600"/>
              <a:gd name="connsiteY579" fmla="*/ 1440658 h 6858000"/>
              <a:gd name="connsiteX580" fmla="*/ 278707 w 7467600"/>
              <a:gd name="connsiteY580" fmla="*/ 1352270 h 6858000"/>
              <a:gd name="connsiteX581" fmla="*/ 1423821 w 7467600"/>
              <a:gd name="connsiteY581" fmla="*/ 1351958 h 6858000"/>
              <a:gd name="connsiteX582" fmla="*/ 1638521 w 7467600"/>
              <a:gd name="connsiteY582" fmla="*/ 1908470 h 6858000"/>
              <a:gd name="connsiteX583" fmla="*/ 1754199 w 7467600"/>
              <a:gd name="connsiteY583" fmla="*/ 2149284 h 6858000"/>
              <a:gd name="connsiteX584" fmla="*/ 1908359 w 7467600"/>
              <a:gd name="connsiteY584" fmla="*/ 2364988 h 6858000"/>
              <a:gd name="connsiteX585" fmla="*/ 1647661 w 7467600"/>
              <a:gd name="connsiteY585" fmla="*/ 1825945 h 6858000"/>
              <a:gd name="connsiteX586" fmla="*/ 1423821 w 7467600"/>
              <a:gd name="connsiteY586" fmla="*/ 1351958 h 6858000"/>
              <a:gd name="connsiteX587" fmla="*/ 1431890 w 7467600"/>
              <a:gd name="connsiteY587" fmla="*/ 1306475 h 6858000"/>
              <a:gd name="connsiteX588" fmla="*/ 1507597 w 7467600"/>
              <a:gd name="connsiteY588" fmla="*/ 1446132 h 6858000"/>
              <a:gd name="connsiteX589" fmla="*/ 1674586 w 7467600"/>
              <a:gd name="connsiteY589" fmla="*/ 1813832 h 6858000"/>
              <a:gd name="connsiteX590" fmla="*/ 1815950 w 7467600"/>
              <a:gd name="connsiteY590" fmla="*/ 2128564 h 6858000"/>
              <a:gd name="connsiteX591" fmla="*/ 1984242 w 7467600"/>
              <a:gd name="connsiteY591" fmla="*/ 2430829 h 6858000"/>
              <a:gd name="connsiteX592" fmla="*/ 2014023 w 7467600"/>
              <a:gd name="connsiteY592" fmla="*/ 2450995 h 6858000"/>
              <a:gd name="connsiteX593" fmla="*/ 1747337 w 7467600"/>
              <a:gd name="connsiteY593" fmla="*/ 1855264 h 6858000"/>
              <a:gd name="connsiteX594" fmla="*/ 1533749 w 7467600"/>
              <a:gd name="connsiteY594" fmla="*/ 1478656 h 6858000"/>
              <a:gd name="connsiteX595" fmla="*/ 1431890 w 7467600"/>
              <a:gd name="connsiteY595" fmla="*/ 1306475 h 6858000"/>
              <a:gd name="connsiteX596" fmla="*/ 5052692 w 7467600"/>
              <a:gd name="connsiteY596" fmla="*/ 1292994 h 6858000"/>
              <a:gd name="connsiteX597" fmla="*/ 5200661 w 7467600"/>
              <a:gd name="connsiteY597" fmla="*/ 1635186 h 6858000"/>
              <a:gd name="connsiteX598" fmla="*/ 5297138 w 7467600"/>
              <a:gd name="connsiteY598" fmla="*/ 1906351 h 6858000"/>
              <a:gd name="connsiteX599" fmla="*/ 5052692 w 7467600"/>
              <a:gd name="connsiteY599" fmla="*/ 1292994 h 6858000"/>
              <a:gd name="connsiteX600" fmla="*/ 5009948 w 7467600"/>
              <a:gd name="connsiteY600" fmla="*/ 1273619 h 6858000"/>
              <a:gd name="connsiteX601" fmla="*/ 5121777 w 7467600"/>
              <a:gd name="connsiteY601" fmla="*/ 1654213 h 6858000"/>
              <a:gd name="connsiteX602" fmla="*/ 5293545 w 7467600"/>
              <a:gd name="connsiteY602" fmla="*/ 2072247 h 6858000"/>
              <a:gd name="connsiteX603" fmla="*/ 5294042 w 7467600"/>
              <a:gd name="connsiteY603" fmla="*/ 2065019 h 6858000"/>
              <a:gd name="connsiteX604" fmla="*/ 5171936 w 7467600"/>
              <a:gd name="connsiteY604" fmla="*/ 1647613 h 6858000"/>
              <a:gd name="connsiteX605" fmla="*/ 5009948 w 7467600"/>
              <a:gd name="connsiteY605" fmla="*/ 1273619 h 6858000"/>
              <a:gd name="connsiteX606" fmla="*/ 655236 w 7467600"/>
              <a:gd name="connsiteY606" fmla="*/ 1268632 h 6858000"/>
              <a:gd name="connsiteX607" fmla="*/ 839521 w 7467600"/>
              <a:gd name="connsiteY607" fmla="*/ 1685315 h 6858000"/>
              <a:gd name="connsiteX608" fmla="*/ 1109416 w 7467600"/>
              <a:gd name="connsiteY608" fmla="*/ 2061663 h 6858000"/>
              <a:gd name="connsiteX609" fmla="*/ 1298300 w 7467600"/>
              <a:gd name="connsiteY609" fmla="*/ 2247742 h 6858000"/>
              <a:gd name="connsiteX610" fmla="*/ 1125871 w 7467600"/>
              <a:gd name="connsiteY610" fmla="*/ 1989513 h 6858000"/>
              <a:gd name="connsiteX611" fmla="*/ 981574 w 7467600"/>
              <a:gd name="connsiteY611" fmla="*/ 1783157 h 6858000"/>
              <a:gd name="connsiteX612" fmla="*/ 922198 w 7467600"/>
              <a:gd name="connsiteY612" fmla="*/ 1677437 h 6858000"/>
              <a:gd name="connsiteX613" fmla="*/ 869293 w 7467600"/>
              <a:gd name="connsiteY613" fmla="*/ 1583214 h 6858000"/>
              <a:gd name="connsiteX614" fmla="*/ 751431 w 7467600"/>
              <a:gd name="connsiteY614" fmla="*/ 1405731 h 6858000"/>
              <a:gd name="connsiteX615" fmla="*/ 655236 w 7467600"/>
              <a:gd name="connsiteY615" fmla="*/ 1268632 h 6858000"/>
              <a:gd name="connsiteX616" fmla="*/ 6516292 w 7467600"/>
              <a:gd name="connsiteY616" fmla="*/ 1263064 h 6858000"/>
              <a:gd name="connsiteX617" fmla="*/ 5736320 w 7467600"/>
              <a:gd name="connsiteY617" fmla="*/ 1501803 h 6858000"/>
              <a:gd name="connsiteX618" fmla="*/ 6516292 w 7467600"/>
              <a:gd name="connsiteY618" fmla="*/ 1263064 h 6858000"/>
              <a:gd name="connsiteX619" fmla="*/ 291466 w 7467600"/>
              <a:gd name="connsiteY619" fmla="*/ 1250369 h 6858000"/>
              <a:gd name="connsiteX620" fmla="*/ 323180 w 7467600"/>
              <a:gd name="connsiteY620" fmla="*/ 1435283 h 6858000"/>
              <a:gd name="connsiteX621" fmla="*/ 349381 w 7467600"/>
              <a:gd name="connsiteY621" fmla="*/ 1875041 h 6858000"/>
              <a:gd name="connsiteX622" fmla="*/ 374363 w 7467600"/>
              <a:gd name="connsiteY622" fmla="*/ 1506494 h 6858000"/>
              <a:gd name="connsiteX623" fmla="*/ 302168 w 7467600"/>
              <a:gd name="connsiteY623" fmla="*/ 1274495 h 6858000"/>
              <a:gd name="connsiteX624" fmla="*/ 291466 w 7467600"/>
              <a:gd name="connsiteY624" fmla="*/ 1250369 h 6858000"/>
              <a:gd name="connsiteX625" fmla="*/ 678222 w 7467600"/>
              <a:gd name="connsiteY625" fmla="*/ 1248670 h 6858000"/>
              <a:gd name="connsiteX626" fmla="*/ 775536 w 7467600"/>
              <a:gd name="connsiteY626" fmla="*/ 1388015 h 6858000"/>
              <a:gd name="connsiteX627" fmla="*/ 894529 w 7467600"/>
              <a:gd name="connsiteY627" fmla="*/ 1567739 h 6858000"/>
              <a:gd name="connsiteX628" fmla="*/ 948000 w 7467600"/>
              <a:gd name="connsiteY628" fmla="*/ 1663088 h 6858000"/>
              <a:gd name="connsiteX629" fmla="*/ 1006812 w 7467600"/>
              <a:gd name="connsiteY629" fmla="*/ 1767683 h 6858000"/>
              <a:gd name="connsiteX630" fmla="*/ 1149133 w 7467600"/>
              <a:gd name="connsiteY630" fmla="*/ 1971513 h 6858000"/>
              <a:gd name="connsiteX631" fmla="*/ 1333952 w 7467600"/>
              <a:gd name="connsiteY631" fmla="*/ 2251620 h 6858000"/>
              <a:gd name="connsiteX632" fmla="*/ 1337329 w 7467600"/>
              <a:gd name="connsiteY632" fmla="*/ 2258350 h 6858000"/>
              <a:gd name="connsiteX633" fmla="*/ 1014726 w 7467600"/>
              <a:gd name="connsiteY633" fmla="*/ 1615556 h 6858000"/>
              <a:gd name="connsiteX634" fmla="*/ 678222 w 7467600"/>
              <a:gd name="connsiteY634" fmla="*/ 1248670 h 6858000"/>
              <a:gd name="connsiteX635" fmla="*/ 6691602 w 7467600"/>
              <a:gd name="connsiteY635" fmla="*/ 1140573 h 6858000"/>
              <a:gd name="connsiteX636" fmla="*/ 6571100 w 7467600"/>
              <a:gd name="connsiteY636" fmla="*/ 1183662 h 6858000"/>
              <a:gd name="connsiteX637" fmla="*/ 6241687 w 7467600"/>
              <a:gd name="connsiteY637" fmla="*/ 1257600 h 6858000"/>
              <a:gd name="connsiteX638" fmla="*/ 5693009 w 7467600"/>
              <a:gd name="connsiteY638" fmla="*/ 1478256 h 6858000"/>
              <a:gd name="connsiteX639" fmla="*/ 6548420 w 7467600"/>
              <a:gd name="connsiteY639" fmla="*/ 1214599 h 6858000"/>
              <a:gd name="connsiteX640" fmla="*/ 6605473 w 7467600"/>
              <a:gd name="connsiteY640" fmla="*/ 1184686 h 6858000"/>
              <a:gd name="connsiteX641" fmla="*/ 6691602 w 7467600"/>
              <a:gd name="connsiteY641" fmla="*/ 1140573 h 6858000"/>
              <a:gd name="connsiteX642" fmla="*/ 4002475 w 7467600"/>
              <a:gd name="connsiteY642" fmla="*/ 1037802 h 6858000"/>
              <a:gd name="connsiteX643" fmla="*/ 4000324 w 7467600"/>
              <a:gd name="connsiteY643" fmla="*/ 1039362 h 6858000"/>
              <a:gd name="connsiteX644" fmla="*/ 4002862 w 7467600"/>
              <a:gd name="connsiteY644" fmla="*/ 1042866 h 6858000"/>
              <a:gd name="connsiteX645" fmla="*/ 4002475 w 7467600"/>
              <a:gd name="connsiteY645" fmla="*/ 1037802 h 6858000"/>
              <a:gd name="connsiteX646" fmla="*/ 506322 w 7467600"/>
              <a:gd name="connsiteY646" fmla="*/ 1020997 h 6858000"/>
              <a:gd name="connsiteX647" fmla="*/ 533068 w 7467600"/>
              <a:gd name="connsiteY647" fmla="*/ 1029409 h 6858000"/>
              <a:gd name="connsiteX648" fmla="*/ 1232525 w 7467600"/>
              <a:gd name="connsiteY648" fmla="*/ 1804675 h 6858000"/>
              <a:gd name="connsiteX649" fmla="*/ 1388858 w 7467600"/>
              <a:gd name="connsiteY649" fmla="*/ 2368011 h 6858000"/>
              <a:gd name="connsiteX650" fmla="*/ 1384098 w 7467600"/>
              <a:gd name="connsiteY650" fmla="*/ 2378125 h 6858000"/>
              <a:gd name="connsiteX651" fmla="*/ 1425393 w 7467600"/>
              <a:gd name="connsiteY651" fmla="*/ 2589124 h 6858000"/>
              <a:gd name="connsiteX652" fmla="*/ 1424001 w 7467600"/>
              <a:gd name="connsiteY652" fmla="*/ 2597541 h 6858000"/>
              <a:gd name="connsiteX653" fmla="*/ 2152729 w 7467600"/>
              <a:gd name="connsiteY653" fmla="*/ 2864487 h 6858000"/>
              <a:gd name="connsiteX654" fmla="*/ 2020609 w 7467600"/>
              <a:gd name="connsiteY654" fmla="*/ 2539671 h 6858000"/>
              <a:gd name="connsiteX655" fmla="*/ 2018920 w 7467600"/>
              <a:gd name="connsiteY655" fmla="*/ 2536309 h 6858000"/>
              <a:gd name="connsiteX656" fmla="*/ 1342441 w 7467600"/>
              <a:gd name="connsiteY656" fmla="*/ 1173017 h 6858000"/>
              <a:gd name="connsiteX657" fmla="*/ 1367925 w 7467600"/>
              <a:gd name="connsiteY657" fmla="*/ 1135648 h 6858000"/>
              <a:gd name="connsiteX658" fmla="*/ 1771401 w 7467600"/>
              <a:gd name="connsiteY658" fmla="*/ 1806673 h 6858000"/>
              <a:gd name="connsiteX659" fmla="*/ 1972385 w 7467600"/>
              <a:gd name="connsiteY659" fmla="*/ 2198735 h 6858000"/>
              <a:gd name="connsiteX660" fmla="*/ 2040892 w 7467600"/>
              <a:gd name="connsiteY660" fmla="*/ 2405205 h 6858000"/>
              <a:gd name="connsiteX661" fmla="*/ 2131689 w 7467600"/>
              <a:gd name="connsiteY661" fmla="*/ 1936926 h 6858000"/>
              <a:gd name="connsiteX662" fmla="*/ 2454820 w 7467600"/>
              <a:gd name="connsiteY662" fmla="*/ 1248808 h 6858000"/>
              <a:gd name="connsiteX663" fmla="*/ 2492512 w 7467600"/>
              <a:gd name="connsiteY663" fmla="*/ 1302920 h 6858000"/>
              <a:gd name="connsiteX664" fmla="*/ 2081216 w 7467600"/>
              <a:gd name="connsiteY664" fmla="*/ 2527513 h 6858000"/>
              <a:gd name="connsiteX665" fmla="*/ 2081211 w 7467600"/>
              <a:gd name="connsiteY665" fmla="*/ 2528916 h 6858000"/>
              <a:gd name="connsiteX666" fmla="*/ 2199067 w 7467600"/>
              <a:gd name="connsiteY666" fmla="*/ 2884061 h 6858000"/>
              <a:gd name="connsiteX667" fmla="*/ 3192586 w 7467600"/>
              <a:gd name="connsiteY667" fmla="*/ 3411496 h 6858000"/>
              <a:gd name="connsiteX668" fmla="*/ 3182620 w 7467600"/>
              <a:gd name="connsiteY668" fmla="*/ 3483279 h 6858000"/>
              <a:gd name="connsiteX669" fmla="*/ 2435119 w 7467600"/>
              <a:gd name="connsiteY669" fmla="*/ 3080173 h 6858000"/>
              <a:gd name="connsiteX670" fmla="*/ 2410152 w 7467600"/>
              <a:gd name="connsiteY670" fmla="*/ 3063751 h 6858000"/>
              <a:gd name="connsiteX671" fmla="*/ 2408099 w 7467600"/>
              <a:gd name="connsiteY671" fmla="*/ 3064403 h 6858000"/>
              <a:gd name="connsiteX672" fmla="*/ 2407218 w 7467600"/>
              <a:gd name="connsiteY672" fmla="*/ 3070324 h 6858000"/>
              <a:gd name="connsiteX673" fmla="*/ 2380138 w 7467600"/>
              <a:gd name="connsiteY673" fmla="*/ 3099341 h 6858000"/>
              <a:gd name="connsiteX674" fmla="*/ 1765923 w 7467600"/>
              <a:gd name="connsiteY674" fmla="*/ 3581043 h 6858000"/>
              <a:gd name="connsiteX675" fmla="*/ 1702258 w 7467600"/>
              <a:gd name="connsiteY675" fmla="*/ 3612286 h 6858000"/>
              <a:gd name="connsiteX676" fmla="*/ 1538370 w 7467600"/>
              <a:gd name="connsiteY676" fmla="*/ 3811804 h 6858000"/>
              <a:gd name="connsiteX677" fmla="*/ 542867 w 7467600"/>
              <a:gd name="connsiteY677" fmla="*/ 4944092 h 6858000"/>
              <a:gd name="connsiteX678" fmla="*/ 515800 w 7467600"/>
              <a:gd name="connsiteY678" fmla="*/ 4862180 h 6858000"/>
              <a:gd name="connsiteX679" fmla="*/ 909145 w 7467600"/>
              <a:gd name="connsiteY679" fmla="*/ 4199225 h 6858000"/>
              <a:gd name="connsiteX680" fmla="*/ 1214067 w 7467600"/>
              <a:gd name="connsiteY680" fmla="*/ 3908561 h 6858000"/>
              <a:gd name="connsiteX681" fmla="*/ 640967 w 7467600"/>
              <a:gd name="connsiteY681" fmla="*/ 4105601 h 6858000"/>
              <a:gd name="connsiteX682" fmla="*/ 112563 w 7467600"/>
              <a:gd name="connsiteY682" fmla="*/ 4396952 h 6858000"/>
              <a:gd name="connsiteX683" fmla="*/ 0 w 7467600"/>
              <a:gd name="connsiteY683" fmla="*/ 4466006 h 6858000"/>
              <a:gd name="connsiteX684" fmla="*/ 0 w 7467600"/>
              <a:gd name="connsiteY684" fmla="*/ 4233763 h 6858000"/>
              <a:gd name="connsiteX685" fmla="*/ 36881 w 7467600"/>
              <a:gd name="connsiteY685" fmla="*/ 4200118 h 6858000"/>
              <a:gd name="connsiteX686" fmla="*/ 910534 w 7467600"/>
              <a:gd name="connsiteY686" fmla="*/ 3629753 h 6858000"/>
              <a:gd name="connsiteX687" fmla="*/ 1578717 w 7467600"/>
              <a:gd name="connsiteY687" fmla="*/ 3575982 h 6858000"/>
              <a:gd name="connsiteX688" fmla="*/ 2338780 w 7467600"/>
              <a:gd name="connsiteY688" fmla="*/ 3033725 h 6858000"/>
              <a:gd name="connsiteX689" fmla="*/ 1807991 w 7467600"/>
              <a:gd name="connsiteY689" fmla="*/ 2807184 h 6858000"/>
              <a:gd name="connsiteX690" fmla="*/ 1416358 w 7467600"/>
              <a:gd name="connsiteY690" fmla="*/ 3112571 h 6858000"/>
              <a:gd name="connsiteX691" fmla="*/ 939066 w 7467600"/>
              <a:gd name="connsiteY691" fmla="*/ 3378798 h 6858000"/>
              <a:gd name="connsiteX692" fmla="*/ 115099 w 7467600"/>
              <a:gd name="connsiteY692" fmla="*/ 3607650 h 6858000"/>
              <a:gd name="connsiteX693" fmla="*/ 97284 w 7467600"/>
              <a:gd name="connsiteY693" fmla="*/ 3520393 h 6858000"/>
              <a:gd name="connsiteX694" fmla="*/ 922050 w 7467600"/>
              <a:gd name="connsiteY694" fmla="*/ 3074867 h 6858000"/>
              <a:gd name="connsiteX695" fmla="*/ 1405265 w 7467600"/>
              <a:gd name="connsiteY695" fmla="*/ 3016319 h 6858000"/>
              <a:gd name="connsiteX696" fmla="*/ 1407512 w 7467600"/>
              <a:gd name="connsiteY696" fmla="*/ 3018001 h 6858000"/>
              <a:gd name="connsiteX697" fmla="*/ 1726266 w 7467600"/>
              <a:gd name="connsiteY697" fmla="*/ 2777274 h 6858000"/>
              <a:gd name="connsiteX698" fmla="*/ 625390 w 7467600"/>
              <a:gd name="connsiteY698" fmla="*/ 2514541 h 6858000"/>
              <a:gd name="connsiteX699" fmla="*/ 619799 w 7467600"/>
              <a:gd name="connsiteY699" fmla="*/ 2527180 h 6858000"/>
              <a:gd name="connsiteX700" fmla="*/ 310030 w 7467600"/>
              <a:gd name="connsiteY700" fmla="*/ 2771818 h 6858000"/>
              <a:gd name="connsiteX701" fmla="*/ 173877 w 7467600"/>
              <a:gd name="connsiteY701" fmla="*/ 2937056 h 6858000"/>
              <a:gd name="connsiteX702" fmla="*/ 77889 w 7467600"/>
              <a:gd name="connsiteY702" fmla="*/ 3138440 h 6858000"/>
              <a:gd name="connsiteX703" fmla="*/ 0 w 7467600"/>
              <a:gd name="connsiteY703" fmla="*/ 3271395 h 6858000"/>
              <a:gd name="connsiteX704" fmla="*/ 0 w 7467600"/>
              <a:gd name="connsiteY704" fmla="*/ 3153002 h 6858000"/>
              <a:gd name="connsiteX705" fmla="*/ 2386 w 7467600"/>
              <a:gd name="connsiteY705" fmla="*/ 3149203 h 6858000"/>
              <a:gd name="connsiteX706" fmla="*/ 89753 w 7467600"/>
              <a:gd name="connsiteY706" fmla="*/ 2987702 h 6858000"/>
              <a:gd name="connsiteX707" fmla="*/ 76869 w 7467600"/>
              <a:gd name="connsiteY707" fmla="*/ 3005404 h 6858000"/>
              <a:gd name="connsiteX708" fmla="*/ 32049 w 7467600"/>
              <a:gd name="connsiteY708" fmla="*/ 3065814 h 6858000"/>
              <a:gd name="connsiteX709" fmla="*/ 0 w 7467600"/>
              <a:gd name="connsiteY709" fmla="*/ 3108744 h 6858000"/>
              <a:gd name="connsiteX710" fmla="*/ 0 w 7467600"/>
              <a:gd name="connsiteY710" fmla="*/ 3058059 h 6858000"/>
              <a:gd name="connsiteX711" fmla="*/ 7610 w 7467600"/>
              <a:gd name="connsiteY711" fmla="*/ 3047889 h 6858000"/>
              <a:gd name="connsiteX712" fmla="*/ 52419 w 7467600"/>
              <a:gd name="connsiteY712" fmla="*/ 2987479 h 6858000"/>
              <a:gd name="connsiteX713" fmla="*/ 59142 w 7467600"/>
              <a:gd name="connsiteY713" fmla="*/ 2978488 h 6858000"/>
              <a:gd name="connsiteX714" fmla="*/ 0 w 7467600"/>
              <a:gd name="connsiteY714" fmla="*/ 3015334 h 6858000"/>
              <a:gd name="connsiteX715" fmla="*/ 0 w 7467600"/>
              <a:gd name="connsiteY715" fmla="*/ 2914286 h 6858000"/>
              <a:gd name="connsiteX716" fmla="*/ 36383 w 7467600"/>
              <a:gd name="connsiteY716" fmla="*/ 2901128 h 6858000"/>
              <a:gd name="connsiteX717" fmla="*/ 156329 w 7467600"/>
              <a:gd name="connsiteY717" fmla="*/ 2840533 h 6858000"/>
              <a:gd name="connsiteX718" fmla="*/ 358355 w 7467600"/>
              <a:gd name="connsiteY718" fmla="*/ 2620471 h 6858000"/>
              <a:gd name="connsiteX719" fmla="*/ 510577 w 7467600"/>
              <a:gd name="connsiteY719" fmla="*/ 2501244 h 6858000"/>
              <a:gd name="connsiteX720" fmla="*/ 211967 w 7467600"/>
              <a:gd name="connsiteY720" fmla="*/ 2479171 h 6858000"/>
              <a:gd name="connsiteX721" fmla="*/ 0 w 7467600"/>
              <a:gd name="connsiteY721" fmla="*/ 2476398 h 6858000"/>
              <a:gd name="connsiteX722" fmla="*/ 0 w 7467600"/>
              <a:gd name="connsiteY722" fmla="*/ 2389189 h 6858000"/>
              <a:gd name="connsiteX723" fmla="*/ 103062 w 7467600"/>
              <a:gd name="connsiteY723" fmla="*/ 2389518 h 6858000"/>
              <a:gd name="connsiteX724" fmla="*/ 510734 w 7467600"/>
              <a:gd name="connsiteY724" fmla="*/ 2416201 h 6858000"/>
              <a:gd name="connsiteX725" fmla="*/ 279257 w 7467600"/>
              <a:gd name="connsiteY725" fmla="*/ 2092102 h 6858000"/>
              <a:gd name="connsiteX726" fmla="*/ 65265 w 7467600"/>
              <a:gd name="connsiteY726" fmla="*/ 2006049 h 6858000"/>
              <a:gd name="connsiteX727" fmla="*/ 0 w 7467600"/>
              <a:gd name="connsiteY727" fmla="*/ 1982532 h 6858000"/>
              <a:gd name="connsiteX728" fmla="*/ 0 w 7467600"/>
              <a:gd name="connsiteY728" fmla="*/ 1912789 h 6858000"/>
              <a:gd name="connsiteX729" fmla="*/ 97460 w 7467600"/>
              <a:gd name="connsiteY729" fmla="*/ 1953725 h 6858000"/>
              <a:gd name="connsiteX730" fmla="*/ 221272 w 7467600"/>
              <a:gd name="connsiteY730" fmla="*/ 1980766 h 6858000"/>
              <a:gd name="connsiteX731" fmla="*/ 116765 w 7467600"/>
              <a:gd name="connsiteY731" fmla="*/ 1911033 h 6858000"/>
              <a:gd name="connsiteX732" fmla="*/ 16405 w 7467600"/>
              <a:gd name="connsiteY732" fmla="*/ 1803412 h 6858000"/>
              <a:gd name="connsiteX733" fmla="*/ 0 w 7467600"/>
              <a:gd name="connsiteY733" fmla="*/ 1784777 h 6858000"/>
              <a:gd name="connsiteX734" fmla="*/ 0 w 7467600"/>
              <a:gd name="connsiteY734" fmla="*/ 1740082 h 6858000"/>
              <a:gd name="connsiteX735" fmla="*/ 39394 w 7467600"/>
              <a:gd name="connsiteY735" fmla="*/ 1784856 h 6858000"/>
              <a:gd name="connsiteX736" fmla="*/ 135813 w 7467600"/>
              <a:gd name="connsiteY736" fmla="*/ 1888838 h 6858000"/>
              <a:gd name="connsiteX737" fmla="*/ 242575 w 7467600"/>
              <a:gd name="connsiteY737" fmla="*/ 1958841 h 6858000"/>
              <a:gd name="connsiteX738" fmla="*/ 82197 w 7467600"/>
              <a:gd name="connsiteY738" fmla="*/ 1754826 h 6858000"/>
              <a:gd name="connsiteX739" fmla="*/ 0 w 7467600"/>
              <a:gd name="connsiteY739" fmla="*/ 1679650 h 6858000"/>
              <a:gd name="connsiteX740" fmla="*/ 0 w 7467600"/>
              <a:gd name="connsiteY740" fmla="*/ 1602463 h 6858000"/>
              <a:gd name="connsiteX741" fmla="*/ 84689 w 7467600"/>
              <a:gd name="connsiteY741" fmla="*/ 1677442 h 6858000"/>
              <a:gd name="connsiteX742" fmla="*/ 298437 w 7467600"/>
              <a:gd name="connsiteY742" fmla="*/ 1968019 h 6858000"/>
              <a:gd name="connsiteX743" fmla="*/ 227269 w 7467600"/>
              <a:gd name="connsiteY743" fmla="*/ 1114064 h 6858000"/>
              <a:gd name="connsiteX744" fmla="*/ 248003 w 7467600"/>
              <a:gd name="connsiteY744" fmla="*/ 1089613 h 6858000"/>
              <a:gd name="connsiteX745" fmla="*/ 427020 w 7467600"/>
              <a:gd name="connsiteY745" fmla="*/ 1619803 h 6858000"/>
              <a:gd name="connsiteX746" fmla="*/ 340345 w 7467600"/>
              <a:gd name="connsiteY746" fmla="*/ 2027739 h 6858000"/>
              <a:gd name="connsiteX747" fmla="*/ 360865 w 7467600"/>
              <a:gd name="connsiteY747" fmla="*/ 2044827 h 6858000"/>
              <a:gd name="connsiteX748" fmla="*/ 560414 w 7467600"/>
              <a:gd name="connsiteY748" fmla="*/ 2421457 h 6858000"/>
              <a:gd name="connsiteX749" fmla="*/ 1359703 w 7467600"/>
              <a:gd name="connsiteY749" fmla="*/ 2578554 h 6858000"/>
              <a:gd name="connsiteX750" fmla="*/ 1359422 w 7467600"/>
              <a:gd name="connsiteY750" fmla="*/ 2577994 h 6858000"/>
              <a:gd name="connsiteX751" fmla="*/ 828701 w 7467600"/>
              <a:gd name="connsiteY751" fmla="*/ 1839520 h 6858000"/>
              <a:gd name="connsiteX752" fmla="*/ 494427 w 7467600"/>
              <a:gd name="connsiteY752" fmla="*/ 1092333 h 6858000"/>
              <a:gd name="connsiteX753" fmla="*/ 506322 w 7467600"/>
              <a:gd name="connsiteY753" fmla="*/ 1020997 h 6858000"/>
              <a:gd name="connsiteX754" fmla="*/ 4570198 w 7467600"/>
              <a:gd name="connsiteY754" fmla="*/ 978081 h 6858000"/>
              <a:gd name="connsiteX755" fmla="*/ 4523691 w 7467600"/>
              <a:gd name="connsiteY755" fmla="*/ 1127776 h 6858000"/>
              <a:gd name="connsiteX756" fmla="*/ 4509875 w 7467600"/>
              <a:gd name="connsiteY756" fmla="*/ 1167552 h 6858000"/>
              <a:gd name="connsiteX757" fmla="*/ 4478168 w 7467600"/>
              <a:gd name="connsiteY757" fmla="*/ 1260735 h 6858000"/>
              <a:gd name="connsiteX758" fmla="*/ 4409309 w 7467600"/>
              <a:gd name="connsiteY758" fmla="*/ 1666996 h 6858000"/>
              <a:gd name="connsiteX759" fmla="*/ 4370031 w 7467600"/>
              <a:gd name="connsiteY759" fmla="*/ 1955666 h 6858000"/>
              <a:gd name="connsiteX760" fmla="*/ 4570198 w 7467600"/>
              <a:gd name="connsiteY760" fmla="*/ 978081 h 6858000"/>
              <a:gd name="connsiteX761" fmla="*/ 4557898 w 7467600"/>
              <a:gd name="connsiteY761" fmla="*/ 900011 h 6858000"/>
              <a:gd name="connsiteX762" fmla="*/ 4344840 w 7467600"/>
              <a:gd name="connsiteY762" fmla="*/ 1922038 h 6858000"/>
              <a:gd name="connsiteX763" fmla="*/ 4378710 w 7467600"/>
              <a:gd name="connsiteY763" fmla="*/ 1665516 h 6858000"/>
              <a:gd name="connsiteX764" fmla="*/ 4448798 w 7467600"/>
              <a:gd name="connsiteY764" fmla="*/ 1253024 h 6858000"/>
              <a:gd name="connsiteX765" fmla="*/ 4480315 w 7467600"/>
              <a:gd name="connsiteY765" fmla="*/ 1158454 h 6858000"/>
              <a:gd name="connsiteX766" fmla="*/ 4494133 w 7467600"/>
              <a:gd name="connsiteY766" fmla="*/ 1118676 h 6858000"/>
              <a:gd name="connsiteX767" fmla="*/ 4557898 w 7467600"/>
              <a:gd name="connsiteY767" fmla="*/ 900011 h 6858000"/>
              <a:gd name="connsiteX768" fmla="*/ 5870151 w 7467600"/>
              <a:gd name="connsiteY768" fmla="*/ 898890 h 6858000"/>
              <a:gd name="connsiteX769" fmla="*/ 5861335 w 7467600"/>
              <a:gd name="connsiteY769" fmla="*/ 899177 h 6858000"/>
              <a:gd name="connsiteX770" fmla="*/ 5843702 w 7467600"/>
              <a:gd name="connsiteY770" fmla="*/ 899748 h 6858000"/>
              <a:gd name="connsiteX771" fmla="*/ 5651107 w 7467600"/>
              <a:gd name="connsiteY771" fmla="*/ 920306 h 6858000"/>
              <a:gd name="connsiteX772" fmla="*/ 5459407 w 7467600"/>
              <a:gd name="connsiteY772" fmla="*/ 940975 h 6858000"/>
              <a:gd name="connsiteX773" fmla="*/ 5374846 w 7467600"/>
              <a:gd name="connsiteY773" fmla="*/ 941988 h 6858000"/>
              <a:gd name="connsiteX774" fmla="*/ 5256105 w 7467600"/>
              <a:gd name="connsiteY774" fmla="*/ 945632 h 6858000"/>
              <a:gd name="connsiteX775" fmla="*/ 5107071 w 7467600"/>
              <a:gd name="connsiteY775" fmla="*/ 969720 h 6858000"/>
              <a:gd name="connsiteX776" fmla="*/ 4998681 w 7467600"/>
              <a:gd name="connsiteY776" fmla="*/ 988771 h 6858000"/>
              <a:gd name="connsiteX777" fmla="*/ 5870151 w 7467600"/>
              <a:gd name="connsiteY777" fmla="*/ 898890 h 6858000"/>
              <a:gd name="connsiteX778" fmla="*/ 5504425 w 7467600"/>
              <a:gd name="connsiteY778" fmla="*/ 848067 h 6858000"/>
              <a:gd name="connsiteX779" fmla="*/ 4968849 w 7467600"/>
              <a:gd name="connsiteY779" fmla="*/ 962318 h 6858000"/>
              <a:gd name="connsiteX780" fmla="*/ 5104039 w 7467600"/>
              <a:gd name="connsiteY780" fmla="*/ 940634 h 6858000"/>
              <a:gd name="connsiteX781" fmla="*/ 5256311 w 7467600"/>
              <a:gd name="connsiteY781" fmla="*/ 916490 h 6858000"/>
              <a:gd name="connsiteX782" fmla="*/ 5377381 w 7467600"/>
              <a:gd name="connsiteY782" fmla="*/ 912671 h 6858000"/>
              <a:gd name="connsiteX783" fmla="*/ 5460148 w 7467600"/>
              <a:gd name="connsiteY783" fmla="*/ 911442 h 6858000"/>
              <a:gd name="connsiteX784" fmla="*/ 5648971 w 7467600"/>
              <a:gd name="connsiteY784" fmla="*/ 891331 h 6858000"/>
              <a:gd name="connsiteX785" fmla="*/ 5844807 w 7467600"/>
              <a:gd name="connsiteY785" fmla="*/ 870718 h 6858000"/>
              <a:gd name="connsiteX786" fmla="*/ 5862975 w 7467600"/>
              <a:gd name="connsiteY786" fmla="*/ 869756 h 6858000"/>
              <a:gd name="connsiteX787" fmla="*/ 5920887 w 7467600"/>
              <a:gd name="connsiteY787" fmla="*/ 865929 h 6858000"/>
              <a:gd name="connsiteX788" fmla="*/ 5504425 w 7467600"/>
              <a:gd name="connsiteY788" fmla="*/ 848067 h 6858000"/>
              <a:gd name="connsiteX789" fmla="*/ 3607114 w 7467600"/>
              <a:gd name="connsiteY789" fmla="*/ 467441 h 6858000"/>
              <a:gd name="connsiteX790" fmla="*/ 3296242 w 7467600"/>
              <a:gd name="connsiteY790" fmla="*/ 807991 h 6858000"/>
              <a:gd name="connsiteX791" fmla="*/ 3174674 w 7467600"/>
              <a:gd name="connsiteY791" fmla="*/ 919759 h 6858000"/>
              <a:gd name="connsiteX792" fmla="*/ 3042978 w 7467600"/>
              <a:gd name="connsiteY792" fmla="*/ 1054894 h 6858000"/>
              <a:gd name="connsiteX793" fmla="*/ 2968914 w 7467600"/>
              <a:gd name="connsiteY793" fmla="*/ 1133756 h 6858000"/>
              <a:gd name="connsiteX794" fmla="*/ 3103823 w 7467600"/>
              <a:gd name="connsiteY794" fmla="*/ 1026814 h 6858000"/>
              <a:gd name="connsiteX795" fmla="*/ 3607114 w 7467600"/>
              <a:gd name="connsiteY795" fmla="*/ 467441 h 6858000"/>
              <a:gd name="connsiteX796" fmla="*/ 3744487 w 7467600"/>
              <a:gd name="connsiteY796" fmla="*/ 383136 h 6858000"/>
              <a:gd name="connsiteX797" fmla="*/ 3970213 w 7467600"/>
              <a:gd name="connsiteY797" fmla="*/ 995559 h 6858000"/>
              <a:gd name="connsiteX798" fmla="*/ 3744487 w 7467600"/>
              <a:gd name="connsiteY798" fmla="*/ 383136 h 6858000"/>
              <a:gd name="connsiteX799" fmla="*/ 3624562 w 7467600"/>
              <a:gd name="connsiteY799" fmla="*/ 367041 h 6858000"/>
              <a:gd name="connsiteX800" fmla="*/ 3489712 w 7467600"/>
              <a:gd name="connsiteY800" fmla="*/ 485386 h 6858000"/>
              <a:gd name="connsiteX801" fmla="*/ 3182994 w 7467600"/>
              <a:gd name="connsiteY801" fmla="*/ 828265 h 6858000"/>
              <a:gd name="connsiteX802" fmla="*/ 2892114 w 7467600"/>
              <a:gd name="connsiteY802" fmla="*/ 1172635 h 6858000"/>
              <a:gd name="connsiteX803" fmla="*/ 3021459 w 7467600"/>
              <a:gd name="connsiteY803" fmla="*/ 1035385 h 6858000"/>
              <a:gd name="connsiteX804" fmla="*/ 3153873 w 7467600"/>
              <a:gd name="connsiteY804" fmla="*/ 898971 h 6858000"/>
              <a:gd name="connsiteX805" fmla="*/ 3276511 w 7467600"/>
              <a:gd name="connsiteY805" fmla="*/ 786423 h 6858000"/>
              <a:gd name="connsiteX806" fmla="*/ 3584154 w 7467600"/>
              <a:gd name="connsiteY806" fmla="*/ 448218 h 6858000"/>
              <a:gd name="connsiteX807" fmla="*/ 3624562 w 7467600"/>
              <a:gd name="connsiteY807" fmla="*/ 367041 h 6858000"/>
              <a:gd name="connsiteX808" fmla="*/ 3766672 w 7467600"/>
              <a:gd name="connsiteY808" fmla="*/ 359429 h 6858000"/>
              <a:gd name="connsiteX809" fmla="*/ 3996338 w 7467600"/>
              <a:gd name="connsiteY809" fmla="*/ 968237 h 6858000"/>
              <a:gd name="connsiteX810" fmla="*/ 3766672 w 7467600"/>
              <a:gd name="connsiteY810" fmla="*/ 359429 h 6858000"/>
              <a:gd name="connsiteX811" fmla="*/ 5805386 w 7467600"/>
              <a:gd name="connsiteY811" fmla="*/ 239240 h 6858000"/>
              <a:gd name="connsiteX812" fmla="*/ 5736947 w 7467600"/>
              <a:gd name="connsiteY812" fmla="*/ 261367 h 6858000"/>
              <a:gd name="connsiteX813" fmla="*/ 5427012 w 7467600"/>
              <a:gd name="connsiteY813" fmla="*/ 311272 h 6858000"/>
              <a:gd name="connsiteX814" fmla="*/ 5147818 w 7467600"/>
              <a:gd name="connsiteY814" fmla="*/ 322112 h 6858000"/>
              <a:gd name="connsiteX815" fmla="*/ 5060854 w 7467600"/>
              <a:gd name="connsiteY815" fmla="*/ 311882 h 6858000"/>
              <a:gd name="connsiteX816" fmla="*/ 4945989 w 7467600"/>
              <a:gd name="connsiteY816" fmla="*/ 300516 h 6858000"/>
              <a:gd name="connsiteX817" fmla="*/ 5410479 w 7467600"/>
              <a:gd name="connsiteY817" fmla="*/ 348434 h 6858000"/>
              <a:gd name="connsiteX818" fmla="*/ 5805386 w 7467600"/>
              <a:gd name="connsiteY818" fmla="*/ 239240 h 6858000"/>
              <a:gd name="connsiteX819" fmla="*/ 5905192 w 7467600"/>
              <a:gd name="connsiteY819" fmla="*/ 163079 h 6858000"/>
              <a:gd name="connsiteX820" fmla="*/ 5865655 w 7467600"/>
              <a:gd name="connsiteY820" fmla="*/ 171901 h 6858000"/>
              <a:gd name="connsiteX821" fmla="*/ 5259740 w 7467600"/>
              <a:gd name="connsiteY821" fmla="*/ 257013 h 6858000"/>
              <a:gd name="connsiteX822" fmla="*/ 5208466 w 7467600"/>
              <a:gd name="connsiteY822" fmla="*/ 257550 h 6858000"/>
              <a:gd name="connsiteX823" fmla="*/ 4980204 w 7467600"/>
              <a:gd name="connsiteY823" fmla="*/ 271903 h 6858000"/>
              <a:gd name="connsiteX824" fmla="*/ 5068068 w 7467600"/>
              <a:gd name="connsiteY824" fmla="*/ 282244 h 6858000"/>
              <a:gd name="connsiteX825" fmla="*/ 5153231 w 7467600"/>
              <a:gd name="connsiteY825" fmla="*/ 292240 h 6858000"/>
              <a:gd name="connsiteX826" fmla="*/ 5426491 w 7467600"/>
              <a:gd name="connsiteY826" fmla="*/ 281128 h 6858000"/>
              <a:gd name="connsiteX827" fmla="*/ 5731212 w 7467600"/>
              <a:gd name="connsiteY827" fmla="*/ 231951 h 6858000"/>
              <a:gd name="connsiteX828" fmla="*/ 5905192 w 7467600"/>
              <a:gd name="connsiteY828" fmla="*/ 163079 h 6858000"/>
              <a:gd name="connsiteX829" fmla="*/ 5944437 w 7467600"/>
              <a:gd name="connsiteY829" fmla="*/ 113829 h 6858000"/>
              <a:gd name="connsiteX830" fmla="*/ 5825032 w 7467600"/>
              <a:gd name="connsiteY830" fmla="*/ 146405 h 6858000"/>
              <a:gd name="connsiteX831" fmla="*/ 4955599 w 7467600"/>
              <a:gd name="connsiteY831" fmla="*/ 247008 h 6858000"/>
              <a:gd name="connsiteX832" fmla="*/ 5210104 w 7467600"/>
              <a:gd name="connsiteY832" fmla="*/ 228123 h 6858000"/>
              <a:gd name="connsiteX833" fmla="*/ 5261015 w 7467600"/>
              <a:gd name="connsiteY833" fmla="*/ 227087 h 6858000"/>
              <a:gd name="connsiteX834" fmla="*/ 5861181 w 7467600"/>
              <a:gd name="connsiteY834" fmla="*/ 143093 h 6858000"/>
              <a:gd name="connsiteX835" fmla="*/ 5961252 w 7467600"/>
              <a:gd name="connsiteY835" fmla="*/ 114820 h 6858000"/>
              <a:gd name="connsiteX836" fmla="*/ 5944437 w 7467600"/>
              <a:gd name="connsiteY836" fmla="*/ 113829 h 6858000"/>
              <a:gd name="connsiteX837" fmla="*/ 3882765 w 7467600"/>
              <a:gd name="connsiteY837" fmla="*/ 0 h 6858000"/>
              <a:gd name="connsiteX838" fmla="*/ 3995099 w 7467600"/>
              <a:gd name="connsiteY838" fmla="*/ 0 h 6858000"/>
              <a:gd name="connsiteX839" fmla="*/ 4163818 w 7467600"/>
              <a:gd name="connsiteY839" fmla="*/ 234104 h 6858000"/>
              <a:gd name="connsiteX840" fmla="*/ 4172099 w 7467600"/>
              <a:gd name="connsiteY840" fmla="*/ 234207 h 6858000"/>
              <a:gd name="connsiteX841" fmla="*/ 4784282 w 7467600"/>
              <a:gd name="connsiteY841" fmla="*/ 276561 h 6858000"/>
              <a:gd name="connsiteX842" fmla="*/ 4801687 w 7467600"/>
              <a:gd name="connsiteY842" fmla="*/ 267764 h 6858000"/>
              <a:gd name="connsiteX843" fmla="*/ 6082788 w 7467600"/>
              <a:gd name="connsiteY843" fmla="*/ 64119 h 6858000"/>
              <a:gd name="connsiteX844" fmla="*/ 6099442 w 7467600"/>
              <a:gd name="connsiteY844" fmla="*/ 82568 h 6858000"/>
              <a:gd name="connsiteX845" fmla="*/ 4804137 w 7467600"/>
              <a:gd name="connsiteY845" fmla="*/ 320931 h 6858000"/>
              <a:gd name="connsiteX846" fmla="*/ 4227047 w 7467600"/>
              <a:gd name="connsiteY846" fmla="*/ 313415 h 6858000"/>
              <a:gd name="connsiteX847" fmla="*/ 4346041 w 7467600"/>
              <a:gd name="connsiteY847" fmla="*/ 456086 h 6858000"/>
              <a:gd name="connsiteX848" fmla="*/ 4870967 w 7467600"/>
              <a:gd name="connsiteY848" fmla="*/ 963061 h 6858000"/>
              <a:gd name="connsiteX849" fmla="*/ 4889647 w 7467600"/>
              <a:gd name="connsiteY849" fmla="*/ 957147 h 6858000"/>
              <a:gd name="connsiteX850" fmla="*/ 5422504 w 7467600"/>
              <a:gd name="connsiteY850" fmla="*/ 805191 h 6858000"/>
              <a:gd name="connsiteX851" fmla="*/ 6087656 w 7467600"/>
              <a:gd name="connsiteY851" fmla="*/ 826703 h 6858000"/>
              <a:gd name="connsiteX852" fmla="*/ 6058717 w 7467600"/>
              <a:gd name="connsiteY852" fmla="*/ 865992 h 6858000"/>
              <a:gd name="connsiteX853" fmla="*/ 4974153 w 7467600"/>
              <a:gd name="connsiteY853" fmla="*/ 1045456 h 6858000"/>
              <a:gd name="connsiteX854" fmla="*/ 5627835 w 7467600"/>
              <a:gd name="connsiteY854" fmla="*/ 1472077 h 6858000"/>
              <a:gd name="connsiteX855" fmla="*/ 5629817 w 7467600"/>
              <a:gd name="connsiteY855" fmla="*/ 1471412 h 6858000"/>
              <a:gd name="connsiteX856" fmla="*/ 5634124 w 7467600"/>
              <a:gd name="connsiteY856" fmla="*/ 1470572 h 6858000"/>
              <a:gd name="connsiteX857" fmla="*/ 5755832 w 7467600"/>
              <a:gd name="connsiteY857" fmla="*/ 1383886 h 6858000"/>
              <a:gd name="connsiteX858" fmla="*/ 6014186 w 7467600"/>
              <a:gd name="connsiteY858" fmla="*/ 1279799 h 6858000"/>
              <a:gd name="connsiteX859" fmla="*/ 6901619 w 7467600"/>
              <a:gd name="connsiteY859" fmla="*/ 1047874 h 6858000"/>
              <a:gd name="connsiteX860" fmla="*/ 6931566 w 7467600"/>
              <a:gd name="connsiteY860" fmla="*/ 1062034 h 6858000"/>
              <a:gd name="connsiteX861" fmla="*/ 5790982 w 7467600"/>
              <a:gd name="connsiteY861" fmla="*/ 1561380 h 6858000"/>
              <a:gd name="connsiteX862" fmla="*/ 6188971 w 7467600"/>
              <a:gd name="connsiteY862" fmla="*/ 1755168 h 6858000"/>
              <a:gd name="connsiteX863" fmla="*/ 6202446 w 7467600"/>
              <a:gd name="connsiteY863" fmla="*/ 1752268 h 6858000"/>
              <a:gd name="connsiteX864" fmla="*/ 7179560 w 7467600"/>
              <a:gd name="connsiteY864" fmla="*/ 1467551 h 6858000"/>
              <a:gd name="connsiteX865" fmla="*/ 7158730 w 7467600"/>
              <a:gd name="connsiteY865" fmla="*/ 1507835 h 6858000"/>
              <a:gd name="connsiteX866" fmla="*/ 6326959 w 7467600"/>
              <a:gd name="connsiteY866" fmla="*/ 1817686 h 6858000"/>
              <a:gd name="connsiteX867" fmla="*/ 6537433 w 7467600"/>
              <a:gd name="connsiteY867" fmla="*/ 1907790 h 6858000"/>
              <a:gd name="connsiteX868" fmla="*/ 6550221 w 7467600"/>
              <a:gd name="connsiteY868" fmla="*/ 1910729 h 6858000"/>
              <a:gd name="connsiteX869" fmla="*/ 6964438 w 7467600"/>
              <a:gd name="connsiteY869" fmla="*/ 2209505 h 6858000"/>
              <a:gd name="connsiteX870" fmla="*/ 7367862 w 7467600"/>
              <a:gd name="connsiteY870" fmla="*/ 2806833 h 6858000"/>
              <a:gd name="connsiteX871" fmla="*/ 7364329 w 7467600"/>
              <a:gd name="connsiteY871" fmla="*/ 2826907 h 6858000"/>
              <a:gd name="connsiteX872" fmla="*/ 7290545 w 7467600"/>
              <a:gd name="connsiteY872" fmla="*/ 2850663 h 6858000"/>
              <a:gd name="connsiteX873" fmla="*/ 6472036 w 7467600"/>
              <a:gd name="connsiteY873" fmla="*/ 1959003 h 6858000"/>
              <a:gd name="connsiteX874" fmla="*/ 5792897 w 7467600"/>
              <a:gd name="connsiteY874" fmla="*/ 1647747 h 6858000"/>
              <a:gd name="connsiteX875" fmla="*/ 5842751 w 7467600"/>
              <a:gd name="connsiteY875" fmla="*/ 1816112 h 6858000"/>
              <a:gd name="connsiteX876" fmla="*/ 5847424 w 7467600"/>
              <a:gd name="connsiteY876" fmla="*/ 1815776 h 6858000"/>
              <a:gd name="connsiteX877" fmla="*/ 6399821 w 7467600"/>
              <a:gd name="connsiteY877" fmla="*/ 2344799 h 6858000"/>
              <a:gd name="connsiteX878" fmla="*/ 6323232 w 7467600"/>
              <a:gd name="connsiteY878" fmla="*/ 2389634 h 6858000"/>
              <a:gd name="connsiteX879" fmla="*/ 5942958 w 7467600"/>
              <a:gd name="connsiteY879" fmla="*/ 2077708 h 6858000"/>
              <a:gd name="connsiteX880" fmla="*/ 5921559 w 7467600"/>
              <a:gd name="connsiteY880" fmla="*/ 2378596 h 6858000"/>
              <a:gd name="connsiteX881" fmla="*/ 5817651 w 7467600"/>
              <a:gd name="connsiteY881" fmla="*/ 3023919 h 6858000"/>
              <a:gd name="connsiteX882" fmla="*/ 5729634 w 7467600"/>
              <a:gd name="connsiteY882" fmla="*/ 3051849 h 6858000"/>
              <a:gd name="connsiteX883" fmla="*/ 5611018 w 7467600"/>
              <a:gd name="connsiteY883" fmla="*/ 2316769 h 6858000"/>
              <a:gd name="connsiteX884" fmla="*/ 5687608 w 7467600"/>
              <a:gd name="connsiteY884" fmla="*/ 2039972 h 6858000"/>
              <a:gd name="connsiteX885" fmla="*/ 5657554 w 7467600"/>
              <a:gd name="connsiteY885" fmla="*/ 1576445 h 6858000"/>
              <a:gd name="connsiteX886" fmla="*/ 5150475 w 7467600"/>
              <a:gd name="connsiteY886" fmla="*/ 1274012 h 6858000"/>
              <a:gd name="connsiteX887" fmla="*/ 5349142 w 7467600"/>
              <a:gd name="connsiteY887" fmla="*/ 2204405 h 6858000"/>
              <a:gd name="connsiteX888" fmla="*/ 5262214 w 7467600"/>
              <a:gd name="connsiteY888" fmla="*/ 2233836 h 6858000"/>
              <a:gd name="connsiteX889" fmla="*/ 4981539 w 7467600"/>
              <a:gd name="connsiteY889" fmla="*/ 1542201 h 6858000"/>
              <a:gd name="connsiteX890" fmla="*/ 4958461 w 7467600"/>
              <a:gd name="connsiteY890" fmla="*/ 1136957 h 6858000"/>
              <a:gd name="connsiteX891" fmla="*/ 4655015 w 7467600"/>
              <a:gd name="connsiteY891" fmla="*/ 891426 h 6858000"/>
              <a:gd name="connsiteX892" fmla="*/ 4348002 w 7467600"/>
              <a:gd name="connsiteY892" fmla="*/ 2205895 h 6858000"/>
              <a:gd name="connsiteX893" fmla="*/ 4262250 w 7467600"/>
              <a:gd name="connsiteY893" fmla="*/ 2219972 h 6858000"/>
              <a:gd name="connsiteX894" fmla="*/ 4550611 w 7467600"/>
              <a:gd name="connsiteY894" fmla="*/ 817540 h 6858000"/>
              <a:gd name="connsiteX895" fmla="*/ 4564418 w 7467600"/>
              <a:gd name="connsiteY895" fmla="*/ 808293 h 6858000"/>
              <a:gd name="connsiteX896" fmla="*/ 4266388 w 7467600"/>
              <a:gd name="connsiteY896" fmla="*/ 500083 h 6858000"/>
              <a:gd name="connsiteX897" fmla="*/ 4032842 w 7467600"/>
              <a:gd name="connsiteY897" fmla="*/ 211809 h 6858000"/>
              <a:gd name="connsiteX898" fmla="*/ 3882765 w 7467600"/>
              <a:gd name="connsiteY898" fmla="*/ 0 h 6858000"/>
              <a:gd name="connsiteX899" fmla="*/ 3721337 w 7467600"/>
              <a:gd name="connsiteY899" fmla="*/ 0 h 6858000"/>
              <a:gd name="connsiteX900" fmla="*/ 3797544 w 7467600"/>
              <a:gd name="connsiteY900" fmla="*/ 0 h 6858000"/>
              <a:gd name="connsiteX901" fmla="*/ 3775734 w 7467600"/>
              <a:gd name="connsiteY901" fmla="*/ 95131 h 6858000"/>
              <a:gd name="connsiteX902" fmla="*/ 3724807 w 7467600"/>
              <a:gd name="connsiteY902" fmla="*/ 272257 h 6858000"/>
              <a:gd name="connsiteX903" fmla="*/ 3726844 w 7467600"/>
              <a:gd name="connsiteY903" fmla="*/ 282988 h 6858000"/>
              <a:gd name="connsiteX904" fmla="*/ 3742664 w 7467600"/>
              <a:gd name="connsiteY904" fmla="*/ 279918 h 6858000"/>
              <a:gd name="connsiteX905" fmla="*/ 4103910 w 7467600"/>
              <a:gd name="connsiteY905" fmla="*/ 1161917 h 6858000"/>
              <a:gd name="connsiteX906" fmla="*/ 4020269 w 7467600"/>
              <a:gd name="connsiteY906" fmla="*/ 1200406 h 6858000"/>
              <a:gd name="connsiteX907" fmla="*/ 3674882 w 7467600"/>
              <a:gd name="connsiteY907" fmla="*/ 488524 h 6858000"/>
              <a:gd name="connsiteX908" fmla="*/ 3132682 w 7467600"/>
              <a:gd name="connsiteY908" fmla="*/ 1072284 h 6858000"/>
              <a:gd name="connsiteX909" fmla="*/ 2716346 w 7467600"/>
              <a:gd name="connsiteY909" fmla="*/ 1276376 h 6858000"/>
              <a:gd name="connsiteX910" fmla="*/ 2716772 w 7467600"/>
              <a:gd name="connsiteY910" fmla="*/ 1255462 h 6858000"/>
              <a:gd name="connsiteX911" fmla="*/ 3471096 w 7467600"/>
              <a:gd name="connsiteY911" fmla="*/ 437072 h 6858000"/>
              <a:gd name="connsiteX912" fmla="*/ 3639057 w 7467600"/>
              <a:gd name="connsiteY912" fmla="*/ 286334 h 6858000"/>
              <a:gd name="connsiteX913" fmla="*/ 3640309 w 7467600"/>
              <a:gd name="connsiteY913" fmla="*/ 284664 h 6858000"/>
              <a:gd name="connsiteX914" fmla="*/ 3646022 w 7467600"/>
              <a:gd name="connsiteY914" fmla="*/ 276711 h 6858000"/>
              <a:gd name="connsiteX915" fmla="*/ 3707943 w 7467600"/>
              <a:gd name="connsiteY915" fmla="*/ 65958 h 6858000"/>
              <a:gd name="connsiteX916" fmla="*/ 3721337 w 7467600"/>
              <a:gd name="connsiteY916" fmla="*/ 0 h 6858000"/>
              <a:gd name="connsiteX917" fmla="*/ 2867960 w 7467600"/>
              <a:gd name="connsiteY917" fmla="*/ 0 h 6858000"/>
              <a:gd name="connsiteX918" fmla="*/ 2926351 w 7467600"/>
              <a:gd name="connsiteY918" fmla="*/ 0 h 6858000"/>
              <a:gd name="connsiteX919" fmla="*/ 2902823 w 7467600"/>
              <a:gd name="connsiteY919" fmla="*/ 262929 h 6858000"/>
              <a:gd name="connsiteX920" fmla="*/ 2940663 w 7467600"/>
              <a:gd name="connsiteY920" fmla="*/ 140884 h 6858000"/>
              <a:gd name="connsiteX921" fmla="*/ 2947039 w 7467600"/>
              <a:gd name="connsiteY921" fmla="*/ 122524 h 6858000"/>
              <a:gd name="connsiteX922" fmla="*/ 2984316 w 7467600"/>
              <a:gd name="connsiteY922" fmla="*/ 0 h 6858000"/>
              <a:gd name="connsiteX923" fmla="*/ 3016114 w 7467600"/>
              <a:gd name="connsiteY923" fmla="*/ 0 h 6858000"/>
              <a:gd name="connsiteX924" fmla="*/ 2979949 w 7467600"/>
              <a:gd name="connsiteY924" fmla="*/ 119274 h 6858000"/>
              <a:gd name="connsiteX925" fmla="*/ 3023879 w 7467600"/>
              <a:gd name="connsiteY925" fmla="*/ 0 h 6858000"/>
              <a:gd name="connsiteX926" fmla="*/ 3105400 w 7467600"/>
              <a:gd name="connsiteY926" fmla="*/ 0 h 6858000"/>
              <a:gd name="connsiteX927" fmla="*/ 3094669 w 7467600"/>
              <a:gd name="connsiteY927" fmla="*/ 30308 h 6858000"/>
              <a:gd name="connsiteX928" fmla="*/ 2901945 w 7467600"/>
              <a:gd name="connsiteY928" fmla="*/ 466538 h 6858000"/>
              <a:gd name="connsiteX929" fmla="*/ 2815209 w 7467600"/>
              <a:gd name="connsiteY929" fmla="*/ 497361 h 6858000"/>
              <a:gd name="connsiteX930" fmla="*/ 2844845 w 7467600"/>
              <a:gd name="connsiteY930" fmla="*/ 127638 h 6858000"/>
              <a:gd name="connsiteX931" fmla="*/ 2867960 w 7467600"/>
              <a:gd name="connsiteY931" fmla="*/ 0 h 6858000"/>
              <a:gd name="connsiteX932" fmla="*/ 1057230 w 7467600"/>
              <a:gd name="connsiteY932" fmla="*/ 0 h 6858000"/>
              <a:gd name="connsiteX933" fmla="*/ 1111003 w 7467600"/>
              <a:gd name="connsiteY933" fmla="*/ 0 h 6858000"/>
              <a:gd name="connsiteX934" fmla="*/ 1125553 w 7467600"/>
              <a:gd name="connsiteY934" fmla="*/ 52588 h 6858000"/>
              <a:gd name="connsiteX935" fmla="*/ 1304276 w 7467600"/>
              <a:gd name="connsiteY935" fmla="*/ 476275 h 6858000"/>
              <a:gd name="connsiteX936" fmla="*/ 1492066 w 7467600"/>
              <a:gd name="connsiteY936" fmla="*/ 886333 h 6858000"/>
              <a:gd name="connsiteX937" fmla="*/ 1423698 w 7467600"/>
              <a:gd name="connsiteY937" fmla="*/ 710817 h 6858000"/>
              <a:gd name="connsiteX938" fmla="*/ 1357609 w 7467600"/>
              <a:gd name="connsiteY938" fmla="*/ 532892 h 6858000"/>
              <a:gd name="connsiteX939" fmla="*/ 1309550 w 7467600"/>
              <a:gd name="connsiteY939" fmla="*/ 374031 h 6858000"/>
              <a:gd name="connsiteX940" fmla="*/ 1193673 w 7467600"/>
              <a:gd name="connsiteY940" fmla="*/ 49533 h 6858000"/>
              <a:gd name="connsiteX941" fmla="*/ 1164391 w 7467600"/>
              <a:gd name="connsiteY941" fmla="*/ 0 h 6858000"/>
              <a:gd name="connsiteX942" fmla="*/ 1200666 w 7467600"/>
              <a:gd name="connsiteY942" fmla="*/ 0 h 6858000"/>
              <a:gd name="connsiteX943" fmla="*/ 1223408 w 7467600"/>
              <a:gd name="connsiteY943" fmla="*/ 38996 h 6858000"/>
              <a:gd name="connsiteX944" fmla="*/ 1339635 w 7467600"/>
              <a:gd name="connsiteY944" fmla="*/ 365517 h 6858000"/>
              <a:gd name="connsiteX945" fmla="*/ 1387469 w 7467600"/>
              <a:gd name="connsiteY945" fmla="*/ 523079 h 6858000"/>
              <a:gd name="connsiteX946" fmla="*/ 1452685 w 7467600"/>
              <a:gd name="connsiteY946" fmla="*/ 699806 h 6858000"/>
              <a:gd name="connsiteX947" fmla="*/ 1492092 w 7467600"/>
              <a:gd name="connsiteY947" fmla="*/ 800424 h 6858000"/>
              <a:gd name="connsiteX948" fmla="*/ 1455302 w 7467600"/>
              <a:gd name="connsiteY948" fmla="*/ 632913 h 6858000"/>
              <a:gd name="connsiteX949" fmla="*/ 1222336 w 7467600"/>
              <a:gd name="connsiteY949" fmla="*/ 9480 h 6858000"/>
              <a:gd name="connsiteX950" fmla="*/ 1214634 w 7467600"/>
              <a:gd name="connsiteY950" fmla="*/ 0 h 6858000"/>
              <a:gd name="connsiteX951" fmla="*/ 1289827 w 7467600"/>
              <a:gd name="connsiteY951" fmla="*/ 0 h 6858000"/>
              <a:gd name="connsiteX952" fmla="*/ 1321076 w 7467600"/>
              <a:gd name="connsiteY952" fmla="*/ 59722 h 6858000"/>
              <a:gd name="connsiteX953" fmla="*/ 1512579 w 7467600"/>
              <a:gd name="connsiteY953" fmla="*/ 626441 h 6858000"/>
              <a:gd name="connsiteX954" fmla="*/ 1506076 w 7467600"/>
              <a:gd name="connsiteY954" fmla="*/ 1089289 h 6858000"/>
              <a:gd name="connsiteX955" fmla="*/ 1486346 w 7467600"/>
              <a:gd name="connsiteY955" fmla="*/ 1079919 h 6858000"/>
              <a:gd name="connsiteX956" fmla="*/ 1070511 w 7467600"/>
              <a:gd name="connsiteY956" fmla="*/ 48609 h 6858000"/>
              <a:gd name="connsiteX957" fmla="*/ 1057230 w 7467600"/>
              <a:gd name="connsiteY957" fmla="*/ 0 h 6858000"/>
              <a:gd name="connsiteX958" fmla="*/ 43151 w 7467600"/>
              <a:gd name="connsiteY958" fmla="*/ 0 h 6858000"/>
              <a:gd name="connsiteX959" fmla="*/ 95283 w 7467600"/>
              <a:gd name="connsiteY959" fmla="*/ 0 h 6858000"/>
              <a:gd name="connsiteX960" fmla="*/ 300708 w 7467600"/>
              <a:gd name="connsiteY960" fmla="*/ 154571 h 6858000"/>
              <a:gd name="connsiteX961" fmla="*/ 530414 w 7467600"/>
              <a:gd name="connsiteY961" fmla="*/ 354673 h 6858000"/>
              <a:gd name="connsiteX962" fmla="*/ 333785 w 7467600"/>
              <a:gd name="connsiteY962" fmla="*/ 161564 h 6858000"/>
              <a:gd name="connsiteX963" fmla="*/ 147005 w 7467600"/>
              <a:gd name="connsiteY963" fmla="*/ 0 h 6858000"/>
              <a:gd name="connsiteX964" fmla="*/ 272509 w 7467600"/>
              <a:gd name="connsiteY964" fmla="*/ 0 h 6858000"/>
              <a:gd name="connsiteX965" fmla="*/ 326276 w 7467600"/>
              <a:gd name="connsiteY965" fmla="*/ 45847 h 6858000"/>
              <a:gd name="connsiteX966" fmla="*/ 823759 w 7467600"/>
              <a:gd name="connsiteY966" fmla="*/ 574145 h 6858000"/>
              <a:gd name="connsiteX967" fmla="*/ 811254 w 7467600"/>
              <a:gd name="connsiteY967" fmla="*/ 665546 h 6858000"/>
              <a:gd name="connsiteX968" fmla="*/ 154042 w 7467600"/>
              <a:gd name="connsiteY968" fmla="*/ 261522 h 6858000"/>
              <a:gd name="connsiteX969" fmla="*/ 13550 w 7467600"/>
              <a:gd name="connsiteY969" fmla="*/ 158423 h 6858000"/>
              <a:gd name="connsiteX970" fmla="*/ 0 w 7467600"/>
              <a:gd name="connsiteY970" fmla="*/ 146618 h 6858000"/>
              <a:gd name="connsiteX971" fmla="*/ 0 w 7467600"/>
              <a:gd name="connsiteY971" fmla="*/ 59161 h 6858000"/>
              <a:gd name="connsiteX972" fmla="*/ 45427 w 7467600"/>
              <a:gd name="connsiteY972" fmla="*/ 101078 h 6858000"/>
              <a:gd name="connsiteX973" fmla="*/ 630103 w 7467600"/>
              <a:gd name="connsiteY973" fmla="*/ 485885 h 6858000"/>
              <a:gd name="connsiteX974" fmla="*/ 532040 w 7467600"/>
              <a:gd name="connsiteY974" fmla="*/ 399359 h 6858000"/>
              <a:gd name="connsiteX975" fmla="*/ 517618 w 7467600"/>
              <a:gd name="connsiteY975" fmla="*/ 385726 h 6858000"/>
              <a:gd name="connsiteX976" fmla="*/ 285074 w 7467600"/>
              <a:gd name="connsiteY976" fmla="*/ 182755 h 6858000"/>
              <a:gd name="connsiteX977" fmla="*/ 43151 w 7467600"/>
              <a:gd name="connsiteY977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88673 w 7467600"/>
              <a:gd name="connsiteY4" fmla="*/ 6610396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392158 w 7467600"/>
              <a:gd name="connsiteY16" fmla="*/ 6771365 h 6858000"/>
              <a:gd name="connsiteX17" fmla="*/ 7467600 w 7467600"/>
              <a:gd name="connsiteY17" fmla="*/ 6805948 h 6858000"/>
              <a:gd name="connsiteX18" fmla="*/ 7467600 w 7467600"/>
              <a:gd name="connsiteY18" fmla="*/ 6831490 h 6858000"/>
              <a:gd name="connsiteX19" fmla="*/ 7410696 w 7467600"/>
              <a:gd name="connsiteY19" fmla="*/ 6803861 h 6858000"/>
              <a:gd name="connsiteX20" fmla="*/ 7088673 w 7467600"/>
              <a:gd name="connsiteY20" fmla="*/ 6610396 h 6858000"/>
              <a:gd name="connsiteX21" fmla="*/ 1019354 w 7467600"/>
              <a:gd name="connsiteY21" fmla="*/ 6315006 h 6858000"/>
              <a:gd name="connsiteX22" fmla="*/ 441046 w 7467600"/>
              <a:gd name="connsiteY22" fmla="*/ 6691153 h 6858000"/>
              <a:gd name="connsiteX23" fmla="*/ 1019354 w 7467600"/>
              <a:gd name="connsiteY23" fmla="*/ 6315006 h 6858000"/>
              <a:gd name="connsiteX24" fmla="*/ 991680 w 7467600"/>
              <a:gd name="connsiteY24" fmla="*/ 6298413 h 6858000"/>
              <a:gd name="connsiteX25" fmla="*/ 409060 w 7467600"/>
              <a:gd name="connsiteY25" fmla="*/ 6671470 h 6858000"/>
              <a:gd name="connsiteX26" fmla="*/ 991680 w 7467600"/>
              <a:gd name="connsiteY26" fmla="*/ 6298413 h 6858000"/>
              <a:gd name="connsiteX27" fmla="*/ 103333 w 7467600"/>
              <a:gd name="connsiteY27" fmla="*/ 5699602 h 6858000"/>
              <a:gd name="connsiteX28" fmla="*/ 233938 w 7467600"/>
              <a:gd name="connsiteY28" fmla="*/ 5809416 h 6858000"/>
              <a:gd name="connsiteX29" fmla="*/ 883580 w 7467600"/>
              <a:gd name="connsiteY29" fmla="*/ 6180710 h 6858000"/>
              <a:gd name="connsiteX30" fmla="*/ 487337 w 7467600"/>
              <a:gd name="connsiteY30" fmla="*/ 5950182 h 6858000"/>
              <a:gd name="connsiteX31" fmla="*/ 354051 w 7467600"/>
              <a:gd name="connsiteY31" fmla="*/ 5854912 h 6858000"/>
              <a:gd name="connsiteX32" fmla="*/ 195436 w 7467600"/>
              <a:gd name="connsiteY32" fmla="*/ 5755068 h 6858000"/>
              <a:gd name="connsiteX33" fmla="*/ 103333 w 7467600"/>
              <a:gd name="connsiteY33" fmla="*/ 5699602 h 6858000"/>
              <a:gd name="connsiteX34" fmla="*/ 5539432 w 7467600"/>
              <a:gd name="connsiteY34" fmla="*/ 5642928 h 6858000"/>
              <a:gd name="connsiteX35" fmla="*/ 5555462 w 7467600"/>
              <a:gd name="connsiteY35" fmla="*/ 5694454 h 6858000"/>
              <a:gd name="connsiteX36" fmla="*/ 5828270 w 7467600"/>
              <a:gd name="connsiteY36" fmla="*/ 6320663 h 6858000"/>
              <a:gd name="connsiteX37" fmla="*/ 5947416 w 7467600"/>
              <a:gd name="connsiteY37" fmla="*/ 6574846 h 6858000"/>
              <a:gd name="connsiteX38" fmla="*/ 5539432 w 7467600"/>
              <a:gd name="connsiteY38" fmla="*/ 5642928 h 6858000"/>
              <a:gd name="connsiteX39" fmla="*/ 51253 w 7467600"/>
              <a:gd name="connsiteY39" fmla="*/ 5631825 h 6858000"/>
              <a:gd name="connsiteX40" fmla="*/ 211622 w 7467600"/>
              <a:gd name="connsiteY40" fmla="*/ 5728803 h 6858000"/>
              <a:gd name="connsiteX41" fmla="*/ 371652 w 7467600"/>
              <a:gd name="connsiteY41" fmla="*/ 5829062 h 6858000"/>
              <a:gd name="connsiteX42" fmla="*/ 505903 w 7467600"/>
              <a:gd name="connsiteY42" fmla="*/ 5925221 h 6858000"/>
              <a:gd name="connsiteX43" fmla="*/ 899240 w 7467600"/>
              <a:gd name="connsiteY43" fmla="*/ 6153068 h 6858000"/>
              <a:gd name="connsiteX44" fmla="*/ 988114 w 7467600"/>
              <a:gd name="connsiteY44" fmla="*/ 6174204 h 6858000"/>
              <a:gd name="connsiteX45" fmla="*/ 845971 w 7467600"/>
              <a:gd name="connsiteY45" fmla="*/ 6067177 h 6858000"/>
              <a:gd name="connsiteX46" fmla="*/ 448057 w 7467600"/>
              <a:gd name="connsiteY46" fmla="*/ 5841376 h 6858000"/>
              <a:gd name="connsiteX47" fmla="*/ 51253 w 7467600"/>
              <a:gd name="connsiteY47" fmla="*/ 5631825 h 6858000"/>
              <a:gd name="connsiteX48" fmla="*/ 2606687 w 7467600"/>
              <a:gd name="connsiteY48" fmla="*/ 5630718 h 6858000"/>
              <a:gd name="connsiteX49" fmla="*/ 2645658 w 7467600"/>
              <a:gd name="connsiteY49" fmla="*/ 6640259 h 6858000"/>
              <a:gd name="connsiteX50" fmla="*/ 2606687 w 7467600"/>
              <a:gd name="connsiteY50" fmla="*/ 5630718 h 6858000"/>
              <a:gd name="connsiteX51" fmla="*/ 3642057 w 7467600"/>
              <a:gd name="connsiteY51" fmla="*/ 5573487 h 6858000"/>
              <a:gd name="connsiteX52" fmla="*/ 3632981 w 7467600"/>
              <a:gd name="connsiteY52" fmla="*/ 5579437 h 6858000"/>
              <a:gd name="connsiteX53" fmla="*/ 3382436 w 7467600"/>
              <a:gd name="connsiteY53" fmla="*/ 5952726 h 6858000"/>
              <a:gd name="connsiteX54" fmla="*/ 3191929 w 7467600"/>
              <a:gd name="connsiteY54" fmla="*/ 6662669 h 6858000"/>
              <a:gd name="connsiteX55" fmla="*/ 3369898 w 7467600"/>
              <a:gd name="connsiteY55" fmla="*/ 6081771 h 6858000"/>
              <a:gd name="connsiteX56" fmla="*/ 3642057 w 7467600"/>
              <a:gd name="connsiteY56" fmla="*/ 5573487 h 6858000"/>
              <a:gd name="connsiteX57" fmla="*/ 2650666 w 7467600"/>
              <a:gd name="connsiteY57" fmla="*/ 5530686 h 6858000"/>
              <a:gd name="connsiteX58" fmla="*/ 2650249 w 7467600"/>
              <a:gd name="connsiteY58" fmla="*/ 5532101 h 6858000"/>
              <a:gd name="connsiteX59" fmla="*/ 2663808 w 7467600"/>
              <a:gd name="connsiteY59" fmla="*/ 6535215 h 6858000"/>
              <a:gd name="connsiteX60" fmla="*/ 2665418 w 7467600"/>
              <a:gd name="connsiteY60" fmla="*/ 6132756 h 6858000"/>
              <a:gd name="connsiteX61" fmla="*/ 2650666 w 7467600"/>
              <a:gd name="connsiteY61" fmla="*/ 5530686 h 6858000"/>
              <a:gd name="connsiteX62" fmla="*/ 2680277 w 7467600"/>
              <a:gd name="connsiteY62" fmla="*/ 5479204 h 6858000"/>
              <a:gd name="connsiteX63" fmla="*/ 2678972 w 7467600"/>
              <a:gd name="connsiteY63" fmla="*/ 5481582 h 6858000"/>
              <a:gd name="connsiteX64" fmla="*/ 2696666 w 7467600"/>
              <a:gd name="connsiteY64" fmla="*/ 6133836 h 6858000"/>
              <a:gd name="connsiteX65" fmla="*/ 2695769 w 7467600"/>
              <a:gd name="connsiteY65" fmla="*/ 6390955 h 6858000"/>
              <a:gd name="connsiteX66" fmla="*/ 2739893 w 7467600"/>
              <a:gd name="connsiteY66" fmla="*/ 6108357 h 6858000"/>
              <a:gd name="connsiteX67" fmla="*/ 2680277 w 7467600"/>
              <a:gd name="connsiteY67" fmla="*/ 5479204 h 6858000"/>
              <a:gd name="connsiteX68" fmla="*/ 1132195 w 7467600"/>
              <a:gd name="connsiteY68" fmla="*/ 5467980 h 6858000"/>
              <a:gd name="connsiteX69" fmla="*/ 1679056 w 7467600"/>
              <a:gd name="connsiteY69" fmla="*/ 5516907 h 6858000"/>
              <a:gd name="connsiteX70" fmla="*/ 2128648 w 7467600"/>
              <a:gd name="connsiteY70" fmla="*/ 5474249 h 6858000"/>
              <a:gd name="connsiteX71" fmla="*/ 1825619 w 7467600"/>
              <a:gd name="connsiteY71" fmla="*/ 5478447 h 6858000"/>
              <a:gd name="connsiteX72" fmla="*/ 1737798 w 7467600"/>
              <a:gd name="connsiteY72" fmla="*/ 5483353 h 6858000"/>
              <a:gd name="connsiteX73" fmla="*/ 1132195 w 7467600"/>
              <a:gd name="connsiteY73" fmla="*/ 5467980 h 6858000"/>
              <a:gd name="connsiteX74" fmla="*/ 6844835 w 7467600"/>
              <a:gd name="connsiteY74" fmla="*/ 5424988 h 6858000"/>
              <a:gd name="connsiteX75" fmla="*/ 6879594 w 7467600"/>
              <a:gd name="connsiteY75" fmla="*/ 5424547 h 6858000"/>
              <a:gd name="connsiteX76" fmla="*/ 7379510 w 7467600"/>
              <a:gd name="connsiteY76" fmla="*/ 5755454 h 6858000"/>
              <a:gd name="connsiteX77" fmla="*/ 7467600 w 7467600"/>
              <a:gd name="connsiteY77" fmla="*/ 5845526 h 6858000"/>
              <a:gd name="connsiteX78" fmla="*/ 7467600 w 7467600"/>
              <a:gd name="connsiteY78" fmla="*/ 5925131 h 6858000"/>
              <a:gd name="connsiteX79" fmla="*/ 7271900 w 7467600"/>
              <a:gd name="connsiteY79" fmla="*/ 5734551 h 6858000"/>
              <a:gd name="connsiteX80" fmla="*/ 7015907 w 7467600"/>
              <a:gd name="connsiteY80" fmla="*/ 5541548 h 6858000"/>
              <a:gd name="connsiteX81" fmla="*/ 7259646 w 7467600"/>
              <a:gd name="connsiteY81" fmla="*/ 5765985 h 6858000"/>
              <a:gd name="connsiteX82" fmla="*/ 7467600 w 7467600"/>
              <a:gd name="connsiteY82" fmla="*/ 6012219 h 6858000"/>
              <a:gd name="connsiteX83" fmla="*/ 6946849 w 7467600"/>
              <a:gd name="connsiteY83" fmla="*/ 5523271 h 6858000"/>
              <a:gd name="connsiteX84" fmla="*/ 6946972 w 7467600"/>
              <a:gd name="connsiteY84" fmla="*/ 5526491 h 6858000"/>
              <a:gd name="connsiteX85" fmla="*/ 7105827 w 7467600"/>
              <a:gd name="connsiteY85" fmla="*/ 5718700 h 6858000"/>
              <a:gd name="connsiteX86" fmla="*/ 7356878 w 7467600"/>
              <a:gd name="connsiteY86" fmla="*/ 5981332 h 6858000"/>
              <a:gd name="connsiteX87" fmla="*/ 7467600 w 7467600"/>
              <a:gd name="connsiteY87" fmla="*/ 6117703 h 6858000"/>
              <a:gd name="connsiteX88" fmla="*/ 7467600 w 7467600"/>
              <a:gd name="connsiteY88" fmla="*/ 6163634 h 6858000"/>
              <a:gd name="connsiteX89" fmla="*/ 7403637 w 7467600"/>
              <a:gd name="connsiteY89" fmla="*/ 6083957 h 6858000"/>
              <a:gd name="connsiteX90" fmla="*/ 7254615 w 7467600"/>
              <a:gd name="connsiteY90" fmla="*/ 5911918 h 6858000"/>
              <a:gd name="connsiteX91" fmla="*/ 7312589 w 7467600"/>
              <a:gd name="connsiteY91" fmla="*/ 5982309 h 6858000"/>
              <a:gd name="connsiteX92" fmla="*/ 7448321 w 7467600"/>
              <a:gd name="connsiteY92" fmla="*/ 6190991 h 6858000"/>
              <a:gd name="connsiteX93" fmla="*/ 7467600 w 7467600"/>
              <a:gd name="connsiteY93" fmla="*/ 6221686 h 6858000"/>
              <a:gd name="connsiteX94" fmla="*/ 7467600 w 7467600"/>
              <a:gd name="connsiteY94" fmla="*/ 6334256 h 6858000"/>
              <a:gd name="connsiteX95" fmla="*/ 7454976 w 7467600"/>
              <a:gd name="connsiteY95" fmla="*/ 6318297 h 6858000"/>
              <a:gd name="connsiteX96" fmla="*/ 7042773 w 7467600"/>
              <a:gd name="connsiteY96" fmla="*/ 5734011 h 6858000"/>
              <a:gd name="connsiteX97" fmla="*/ 6844835 w 7467600"/>
              <a:gd name="connsiteY97" fmla="*/ 5424988 h 6858000"/>
              <a:gd name="connsiteX98" fmla="*/ 1456157 w 7467600"/>
              <a:gd name="connsiteY98" fmla="*/ 5371404 h 6858000"/>
              <a:gd name="connsiteX99" fmla="*/ 1244432 w 7467600"/>
              <a:gd name="connsiteY99" fmla="*/ 5385601 h 6858000"/>
              <a:gd name="connsiteX100" fmla="*/ 973990 w 7467600"/>
              <a:gd name="connsiteY100" fmla="*/ 5424940 h 6858000"/>
              <a:gd name="connsiteX101" fmla="*/ 1103809 w 7467600"/>
              <a:gd name="connsiteY101" fmla="*/ 5433720 h 6858000"/>
              <a:gd name="connsiteX102" fmla="*/ 1123454 w 7467600"/>
              <a:gd name="connsiteY102" fmla="*/ 5435727 h 6858000"/>
              <a:gd name="connsiteX103" fmla="*/ 1737017 w 7467600"/>
              <a:gd name="connsiteY103" fmla="*/ 5452183 h 6858000"/>
              <a:gd name="connsiteX104" fmla="*/ 1824397 w 7467600"/>
              <a:gd name="connsiteY104" fmla="*/ 5447757 h 6858000"/>
              <a:gd name="connsiteX105" fmla="*/ 2070059 w 7467600"/>
              <a:gd name="connsiteY105" fmla="*/ 5441660 h 6858000"/>
              <a:gd name="connsiteX106" fmla="*/ 1456157 w 7467600"/>
              <a:gd name="connsiteY106" fmla="*/ 5371404 h 6858000"/>
              <a:gd name="connsiteX107" fmla="*/ 4988186 w 7467600"/>
              <a:gd name="connsiteY107" fmla="*/ 5216467 h 6858000"/>
              <a:gd name="connsiteX108" fmla="*/ 4777334 w 7467600"/>
              <a:gd name="connsiteY108" fmla="*/ 5406072 h 6858000"/>
              <a:gd name="connsiteX109" fmla="*/ 4718341 w 7467600"/>
              <a:gd name="connsiteY109" fmla="*/ 5468043 h 6858000"/>
              <a:gd name="connsiteX110" fmla="*/ 4604655 w 7467600"/>
              <a:gd name="connsiteY110" fmla="*/ 5583434 h 6858000"/>
              <a:gd name="connsiteX111" fmla="*/ 4565074 w 7467600"/>
              <a:gd name="connsiteY111" fmla="*/ 5618550 h 6858000"/>
              <a:gd name="connsiteX112" fmla="*/ 4988186 w 7467600"/>
              <a:gd name="connsiteY112" fmla="*/ 5216467 h 6858000"/>
              <a:gd name="connsiteX113" fmla="*/ 4978032 w 7467600"/>
              <a:gd name="connsiteY113" fmla="*/ 5183809 h 6858000"/>
              <a:gd name="connsiteX114" fmla="*/ 4463413 w 7467600"/>
              <a:gd name="connsiteY114" fmla="*/ 5615162 h 6858000"/>
              <a:gd name="connsiteX115" fmla="*/ 4358134 w 7467600"/>
              <a:gd name="connsiteY115" fmla="*/ 5742791 h 6858000"/>
              <a:gd name="connsiteX116" fmla="*/ 4376219 w 7467600"/>
              <a:gd name="connsiteY116" fmla="*/ 5729027 h 6858000"/>
              <a:gd name="connsiteX117" fmla="*/ 4582340 w 7467600"/>
              <a:gd name="connsiteY117" fmla="*/ 5561037 h 6858000"/>
              <a:gd name="connsiteX118" fmla="*/ 4694684 w 7467600"/>
              <a:gd name="connsiteY118" fmla="*/ 5447098 h 6858000"/>
              <a:gd name="connsiteX119" fmla="*/ 4754123 w 7467600"/>
              <a:gd name="connsiteY119" fmla="*/ 5384643 h 6858000"/>
              <a:gd name="connsiteX120" fmla="*/ 4978032 w 7467600"/>
              <a:gd name="connsiteY120" fmla="*/ 5183809 h 6858000"/>
              <a:gd name="connsiteX121" fmla="*/ 1903353 w 7467600"/>
              <a:gd name="connsiteY121" fmla="*/ 5044827 h 6858000"/>
              <a:gd name="connsiteX122" fmla="*/ 1936931 w 7467600"/>
              <a:gd name="connsiteY122" fmla="*/ 5093954 h 6858000"/>
              <a:gd name="connsiteX123" fmla="*/ 2195868 w 7467600"/>
              <a:gd name="connsiteY123" fmla="*/ 5396574 h 6858000"/>
              <a:gd name="connsiteX124" fmla="*/ 2088852 w 7467600"/>
              <a:gd name="connsiteY124" fmla="*/ 5166123 h 6858000"/>
              <a:gd name="connsiteX125" fmla="*/ 1958241 w 7467600"/>
              <a:gd name="connsiteY125" fmla="*/ 5067955 h 6858000"/>
              <a:gd name="connsiteX126" fmla="*/ 1903353 w 7467600"/>
              <a:gd name="connsiteY126" fmla="*/ 5044827 h 6858000"/>
              <a:gd name="connsiteX127" fmla="*/ 1979378 w 7467600"/>
              <a:gd name="connsiteY127" fmla="*/ 4769504 h 6858000"/>
              <a:gd name="connsiteX128" fmla="*/ 2882120 w 7467600"/>
              <a:gd name="connsiteY128" fmla="*/ 5064547 h 6858000"/>
              <a:gd name="connsiteX129" fmla="*/ 2793103 w 7467600"/>
              <a:gd name="connsiteY129" fmla="*/ 5039699 h 6858000"/>
              <a:gd name="connsiteX130" fmla="*/ 2770041 w 7467600"/>
              <a:gd name="connsiteY130" fmla="*/ 5033634 h 6858000"/>
              <a:gd name="connsiteX131" fmla="*/ 1979378 w 7467600"/>
              <a:gd name="connsiteY131" fmla="*/ 4769504 h 6858000"/>
              <a:gd name="connsiteX132" fmla="*/ 1927410 w 7467600"/>
              <a:gd name="connsiteY132" fmla="*/ 4716164 h 6858000"/>
              <a:gd name="connsiteX133" fmla="*/ 1959587 w 7467600"/>
              <a:gd name="connsiteY133" fmla="*/ 4728849 h 6858000"/>
              <a:gd name="connsiteX134" fmla="*/ 2777707 w 7467600"/>
              <a:gd name="connsiteY134" fmla="*/ 5003991 h 6858000"/>
              <a:gd name="connsiteX135" fmla="*/ 2800768 w 7467600"/>
              <a:gd name="connsiteY135" fmla="*/ 5010056 h 6858000"/>
              <a:gd name="connsiteX136" fmla="*/ 2879408 w 7467600"/>
              <a:gd name="connsiteY136" fmla="*/ 5031590 h 6858000"/>
              <a:gd name="connsiteX137" fmla="*/ 2862295 w 7467600"/>
              <a:gd name="connsiteY137" fmla="*/ 5022958 h 6858000"/>
              <a:gd name="connsiteX138" fmla="*/ 2813343 w 7467600"/>
              <a:gd name="connsiteY138" fmla="*/ 4998369 h 6858000"/>
              <a:gd name="connsiteX139" fmla="*/ 2646245 w 7467600"/>
              <a:gd name="connsiteY139" fmla="*/ 4930999 h 6858000"/>
              <a:gd name="connsiteX140" fmla="*/ 1999243 w 7467600"/>
              <a:gd name="connsiteY140" fmla="*/ 4730524 h 6858000"/>
              <a:gd name="connsiteX141" fmla="*/ 1979527 w 7467600"/>
              <a:gd name="connsiteY141" fmla="*/ 4726651 h 6858000"/>
              <a:gd name="connsiteX142" fmla="*/ 1927410 w 7467600"/>
              <a:gd name="connsiteY142" fmla="*/ 4716164 h 6858000"/>
              <a:gd name="connsiteX143" fmla="*/ 1997014 w 7467600"/>
              <a:gd name="connsiteY143" fmla="*/ 4698007 h 6858000"/>
              <a:gd name="connsiteX144" fmla="*/ 2005458 w 7467600"/>
              <a:gd name="connsiteY144" fmla="*/ 4699540 h 6858000"/>
              <a:gd name="connsiteX145" fmla="*/ 2657186 w 7467600"/>
              <a:gd name="connsiteY145" fmla="*/ 4901687 h 6858000"/>
              <a:gd name="connsiteX146" fmla="*/ 2826662 w 7467600"/>
              <a:gd name="connsiteY146" fmla="*/ 4970362 h 6858000"/>
              <a:gd name="connsiteX147" fmla="*/ 2876100 w 7467600"/>
              <a:gd name="connsiteY147" fmla="*/ 4995397 h 6858000"/>
              <a:gd name="connsiteX148" fmla="*/ 3042600 w 7467600"/>
              <a:gd name="connsiteY148" fmla="*/ 5059532 h 6858000"/>
              <a:gd name="connsiteX149" fmla="*/ 1997014 w 7467600"/>
              <a:gd name="connsiteY149" fmla="*/ 4698007 h 6858000"/>
              <a:gd name="connsiteX150" fmla="*/ 2305292 w 7467600"/>
              <a:gd name="connsiteY150" fmla="*/ 4219492 h 6858000"/>
              <a:gd name="connsiteX151" fmla="*/ 3360922 w 7467600"/>
              <a:gd name="connsiteY151" fmla="*/ 4529373 h 6858000"/>
              <a:gd name="connsiteX152" fmla="*/ 3492420 w 7467600"/>
              <a:gd name="connsiteY152" fmla="*/ 4510145 h 6858000"/>
              <a:gd name="connsiteX153" fmla="*/ 3364086 w 7467600"/>
              <a:gd name="connsiteY153" fmla="*/ 4480340 h 6858000"/>
              <a:gd name="connsiteX154" fmla="*/ 3225818 w 7467600"/>
              <a:gd name="connsiteY154" fmla="*/ 4411822 h 6858000"/>
              <a:gd name="connsiteX155" fmla="*/ 3129696 w 7467600"/>
              <a:gd name="connsiteY155" fmla="*/ 4360704 h 6858000"/>
              <a:gd name="connsiteX156" fmla="*/ 2814545 w 7467600"/>
              <a:gd name="connsiteY156" fmla="*/ 4282955 h 6858000"/>
              <a:gd name="connsiteX157" fmla="*/ 2305292 w 7467600"/>
              <a:gd name="connsiteY157" fmla="*/ 4219492 h 6858000"/>
              <a:gd name="connsiteX158" fmla="*/ 2626982 w 7467600"/>
              <a:gd name="connsiteY158" fmla="*/ 4206450 h 6858000"/>
              <a:gd name="connsiteX159" fmla="*/ 2490617 w 7467600"/>
              <a:gd name="connsiteY159" fmla="*/ 4206951 h 6858000"/>
              <a:gd name="connsiteX160" fmla="*/ 2819869 w 7467600"/>
              <a:gd name="connsiteY160" fmla="*/ 4252936 h 6858000"/>
              <a:gd name="connsiteX161" fmla="*/ 3143018 w 7467600"/>
              <a:gd name="connsiteY161" fmla="*/ 4332698 h 6858000"/>
              <a:gd name="connsiteX162" fmla="*/ 3241520 w 7467600"/>
              <a:gd name="connsiteY162" fmla="*/ 4385112 h 6858000"/>
              <a:gd name="connsiteX163" fmla="*/ 3374575 w 7467600"/>
              <a:gd name="connsiteY163" fmla="*/ 4451517 h 6858000"/>
              <a:gd name="connsiteX164" fmla="*/ 3505221 w 7467600"/>
              <a:gd name="connsiteY164" fmla="*/ 4480757 h 6858000"/>
              <a:gd name="connsiteX165" fmla="*/ 2626982 w 7467600"/>
              <a:gd name="connsiteY165" fmla="*/ 4206450 h 6858000"/>
              <a:gd name="connsiteX166" fmla="*/ 1310106 w 7467600"/>
              <a:gd name="connsiteY166" fmla="*/ 3943217 h 6858000"/>
              <a:gd name="connsiteX167" fmla="*/ 854994 w 7467600"/>
              <a:gd name="connsiteY167" fmla="*/ 4399136 h 6858000"/>
              <a:gd name="connsiteX168" fmla="*/ 742462 w 7467600"/>
              <a:gd name="connsiteY168" fmla="*/ 4594648 h 6858000"/>
              <a:gd name="connsiteX169" fmla="*/ 820602 w 7467600"/>
              <a:gd name="connsiteY169" fmla="*/ 4485915 h 6858000"/>
              <a:gd name="connsiteX170" fmla="*/ 878295 w 7467600"/>
              <a:gd name="connsiteY170" fmla="*/ 4403594 h 6858000"/>
              <a:gd name="connsiteX171" fmla="*/ 1240607 w 7467600"/>
              <a:gd name="connsiteY171" fmla="*/ 4010401 h 6858000"/>
              <a:gd name="connsiteX172" fmla="*/ 1310106 w 7467600"/>
              <a:gd name="connsiteY172" fmla="*/ 3943217 h 6858000"/>
              <a:gd name="connsiteX173" fmla="*/ 1423113 w 7467600"/>
              <a:gd name="connsiteY173" fmla="*/ 3874565 h 6858000"/>
              <a:gd name="connsiteX174" fmla="*/ 1260565 w 7467600"/>
              <a:gd name="connsiteY174" fmla="*/ 4031982 h 6858000"/>
              <a:gd name="connsiteX175" fmla="*/ 901900 w 7467600"/>
              <a:gd name="connsiteY175" fmla="*/ 4421236 h 6858000"/>
              <a:gd name="connsiteX176" fmla="*/ 845044 w 7467600"/>
              <a:gd name="connsiteY176" fmla="*/ 4502436 h 6858000"/>
              <a:gd name="connsiteX177" fmla="*/ 685926 w 7467600"/>
              <a:gd name="connsiteY177" fmla="*/ 4703069 h 6858000"/>
              <a:gd name="connsiteX178" fmla="*/ 684248 w 7467600"/>
              <a:gd name="connsiteY178" fmla="*/ 4706721 h 6858000"/>
              <a:gd name="connsiteX179" fmla="*/ 1423113 w 7467600"/>
              <a:gd name="connsiteY179" fmla="*/ 3874565 h 6858000"/>
              <a:gd name="connsiteX180" fmla="*/ 3316479 w 7467600"/>
              <a:gd name="connsiteY180" fmla="*/ 3872136 h 6858000"/>
              <a:gd name="connsiteX181" fmla="*/ 3546806 w 7467600"/>
              <a:gd name="connsiteY181" fmla="*/ 4356139 h 6858000"/>
              <a:gd name="connsiteX182" fmla="*/ 3364433 w 7467600"/>
              <a:gd name="connsiteY182" fmla="*/ 3953121 h 6858000"/>
              <a:gd name="connsiteX183" fmla="*/ 3316479 w 7467600"/>
              <a:gd name="connsiteY183" fmla="*/ 3872136 h 6858000"/>
              <a:gd name="connsiteX184" fmla="*/ 3291335 w 7467600"/>
              <a:gd name="connsiteY184" fmla="*/ 3767420 h 6858000"/>
              <a:gd name="connsiteX185" fmla="*/ 3390805 w 7467600"/>
              <a:gd name="connsiteY185" fmla="*/ 3937163 h 6858000"/>
              <a:gd name="connsiteX186" fmla="*/ 3579062 w 7467600"/>
              <a:gd name="connsiteY186" fmla="*/ 4359040 h 6858000"/>
              <a:gd name="connsiteX187" fmla="*/ 3467355 w 7467600"/>
              <a:gd name="connsiteY187" fmla="*/ 3988130 h 6858000"/>
              <a:gd name="connsiteX188" fmla="*/ 3310753 w 7467600"/>
              <a:gd name="connsiteY188" fmla="*/ 3787140 h 6858000"/>
              <a:gd name="connsiteX189" fmla="*/ 3291335 w 7467600"/>
              <a:gd name="connsiteY189" fmla="*/ 3767420 h 6858000"/>
              <a:gd name="connsiteX190" fmla="*/ 1635889 w 7467600"/>
              <a:gd name="connsiteY190" fmla="*/ 3709494 h 6858000"/>
              <a:gd name="connsiteX191" fmla="*/ 1634800 w 7467600"/>
              <a:gd name="connsiteY191" fmla="*/ 3731111 h 6858000"/>
              <a:gd name="connsiteX192" fmla="*/ 1635889 w 7467600"/>
              <a:gd name="connsiteY192" fmla="*/ 3709494 h 6858000"/>
              <a:gd name="connsiteX193" fmla="*/ 1510397 w 7467600"/>
              <a:gd name="connsiteY193" fmla="*/ 3684705 h 6858000"/>
              <a:gd name="connsiteX194" fmla="*/ 1146550 w 7467600"/>
              <a:gd name="connsiteY194" fmla="*/ 3802012 h 6858000"/>
              <a:gd name="connsiteX195" fmla="*/ 698834 w 7467600"/>
              <a:gd name="connsiteY195" fmla="*/ 3952272 h 6858000"/>
              <a:gd name="connsiteX196" fmla="*/ 34256 w 7467600"/>
              <a:gd name="connsiteY196" fmla="*/ 4347603 h 6858000"/>
              <a:gd name="connsiteX197" fmla="*/ 527241 w 7467600"/>
              <a:gd name="connsiteY197" fmla="*/ 4065078 h 6858000"/>
              <a:gd name="connsiteX198" fmla="*/ 1510397 w 7467600"/>
              <a:gd name="connsiteY198" fmla="*/ 3684705 h 6858000"/>
              <a:gd name="connsiteX199" fmla="*/ 1313114 w 7467600"/>
              <a:gd name="connsiteY199" fmla="*/ 3655216 h 6858000"/>
              <a:gd name="connsiteX200" fmla="*/ 1109304 w 7467600"/>
              <a:gd name="connsiteY200" fmla="*/ 3669030 h 6858000"/>
              <a:gd name="connsiteX201" fmla="*/ 8129 w 7467600"/>
              <a:gd name="connsiteY201" fmla="*/ 4330519 h 6858000"/>
              <a:gd name="connsiteX202" fmla="*/ 687572 w 7467600"/>
              <a:gd name="connsiteY202" fmla="*/ 3925629 h 6858000"/>
              <a:gd name="connsiteX203" fmla="*/ 1138365 w 7467600"/>
              <a:gd name="connsiteY203" fmla="*/ 3774515 h 6858000"/>
              <a:gd name="connsiteX204" fmla="*/ 1505579 w 7467600"/>
              <a:gd name="connsiteY204" fmla="*/ 3655526 h 6858000"/>
              <a:gd name="connsiteX205" fmla="*/ 1313114 w 7467600"/>
              <a:gd name="connsiteY205" fmla="*/ 3655216 h 6858000"/>
              <a:gd name="connsiteX206" fmla="*/ 3655073 w 7467600"/>
              <a:gd name="connsiteY206" fmla="*/ 3650884 h 6858000"/>
              <a:gd name="connsiteX207" fmla="*/ 3989938 w 7467600"/>
              <a:gd name="connsiteY207" fmla="*/ 3991685 h 6858000"/>
              <a:gd name="connsiteX208" fmla="*/ 4393907 w 7467600"/>
              <a:gd name="connsiteY208" fmla="*/ 4261258 h 6858000"/>
              <a:gd name="connsiteX209" fmla="*/ 4648051 w 7467600"/>
              <a:gd name="connsiteY209" fmla="*/ 4374051 h 6858000"/>
              <a:gd name="connsiteX210" fmla="*/ 4383389 w 7467600"/>
              <a:gd name="connsiteY210" fmla="*/ 4184369 h 6858000"/>
              <a:gd name="connsiteX211" fmla="*/ 4165508 w 7467600"/>
              <a:gd name="connsiteY211" fmla="*/ 4035196 h 6858000"/>
              <a:gd name="connsiteX212" fmla="*/ 4068162 w 7467600"/>
              <a:gd name="connsiteY212" fmla="*/ 3953394 h 6858000"/>
              <a:gd name="connsiteX213" fmla="*/ 3981416 w 7467600"/>
              <a:gd name="connsiteY213" fmla="*/ 3880482 h 6858000"/>
              <a:gd name="connsiteX214" fmla="*/ 3800147 w 7467600"/>
              <a:gd name="connsiteY214" fmla="*/ 3749872 h 6858000"/>
              <a:gd name="connsiteX215" fmla="*/ 3655073 w 7467600"/>
              <a:gd name="connsiteY215" fmla="*/ 3650884 h 6858000"/>
              <a:gd name="connsiteX216" fmla="*/ 3670252 w 7467600"/>
              <a:gd name="connsiteY216" fmla="*/ 3622798 h 6858000"/>
              <a:gd name="connsiteX217" fmla="*/ 3817258 w 7467600"/>
              <a:gd name="connsiteY217" fmla="*/ 3723577 h 6858000"/>
              <a:gd name="connsiteX218" fmla="*/ 4000461 w 7467600"/>
              <a:gd name="connsiteY218" fmla="*/ 3855966 h 6858000"/>
              <a:gd name="connsiteX219" fmla="*/ 4088180 w 7467600"/>
              <a:gd name="connsiteY219" fmla="*/ 3929774 h 6858000"/>
              <a:gd name="connsiteX220" fmla="*/ 4184555 w 7467600"/>
              <a:gd name="connsiteY220" fmla="*/ 4010683 h 6858000"/>
              <a:gd name="connsiteX221" fmla="*/ 4399563 w 7467600"/>
              <a:gd name="connsiteY221" fmla="*/ 4158106 h 6858000"/>
              <a:gd name="connsiteX222" fmla="*/ 4684469 w 7467600"/>
              <a:gd name="connsiteY222" fmla="*/ 4364680 h 6858000"/>
              <a:gd name="connsiteX223" fmla="*/ 4690271 w 7467600"/>
              <a:gd name="connsiteY223" fmla="*/ 4370034 h 6858000"/>
              <a:gd name="connsiteX224" fmla="*/ 4136093 w 7467600"/>
              <a:gd name="connsiteY224" fmla="*/ 3858466 h 6858000"/>
              <a:gd name="connsiteX225" fmla="*/ 3670252 w 7467600"/>
              <a:gd name="connsiteY225" fmla="*/ 3622798 h 6858000"/>
              <a:gd name="connsiteX226" fmla="*/ 4440129 w 7467600"/>
              <a:gd name="connsiteY226" fmla="*/ 3448571 h 6858000"/>
              <a:gd name="connsiteX227" fmla="*/ 4856525 w 7467600"/>
              <a:gd name="connsiteY227" fmla="*/ 3915351 h 6858000"/>
              <a:gd name="connsiteX228" fmla="*/ 5059055 w 7467600"/>
              <a:gd name="connsiteY228" fmla="*/ 4108918 h 6858000"/>
              <a:gd name="connsiteX229" fmla="*/ 5290070 w 7467600"/>
              <a:gd name="connsiteY229" fmla="*/ 4263619 h 6858000"/>
              <a:gd name="connsiteX230" fmla="*/ 4834991 w 7467600"/>
              <a:gd name="connsiteY230" fmla="*/ 3830985 h 6858000"/>
              <a:gd name="connsiteX231" fmla="*/ 4440129 w 7467600"/>
              <a:gd name="connsiteY231" fmla="*/ 3448571 h 6858000"/>
              <a:gd name="connsiteX232" fmla="*/ 4441737 w 7467600"/>
              <a:gd name="connsiteY232" fmla="*/ 3399734 h 6858000"/>
              <a:gd name="connsiteX233" fmla="*/ 4431236 w 7467600"/>
              <a:gd name="connsiteY233" fmla="*/ 3400954 h 6858000"/>
              <a:gd name="connsiteX234" fmla="*/ 4557150 w 7467600"/>
              <a:gd name="connsiteY234" fmla="*/ 3510023 h 6858000"/>
              <a:gd name="connsiteX235" fmla="*/ 4856936 w 7467600"/>
              <a:gd name="connsiteY235" fmla="*/ 3809146 h 6858000"/>
              <a:gd name="connsiteX236" fmla="*/ 5111996 w 7467600"/>
              <a:gd name="connsiteY236" fmla="*/ 4065759 h 6858000"/>
              <a:gd name="connsiteX237" fmla="*/ 5388878 w 7467600"/>
              <a:gd name="connsiteY237" fmla="*/ 4300185 h 6858000"/>
              <a:gd name="connsiteX238" fmla="*/ 5425556 w 7467600"/>
              <a:gd name="connsiteY238" fmla="*/ 4308967 h 6858000"/>
              <a:gd name="connsiteX239" fmla="*/ 4943646 w 7467600"/>
              <a:gd name="connsiteY239" fmla="*/ 3822916 h 6858000"/>
              <a:gd name="connsiteX240" fmla="*/ 4594837 w 7467600"/>
              <a:gd name="connsiteY240" fmla="*/ 3532274 h 6858000"/>
              <a:gd name="connsiteX241" fmla="*/ 4441737 w 7467600"/>
              <a:gd name="connsiteY241" fmla="*/ 3399734 h 6858000"/>
              <a:gd name="connsiteX242" fmla="*/ 5425834 w 7467600"/>
              <a:gd name="connsiteY242" fmla="*/ 3162785 h 6858000"/>
              <a:gd name="connsiteX243" fmla="*/ 5401644 w 7467600"/>
              <a:gd name="connsiteY243" fmla="*/ 3617847 h 6858000"/>
              <a:gd name="connsiteX244" fmla="*/ 5467256 w 7467600"/>
              <a:gd name="connsiteY244" fmla="*/ 4175494 h 6858000"/>
              <a:gd name="connsiteX245" fmla="*/ 5448069 w 7467600"/>
              <a:gd name="connsiteY245" fmla="*/ 3567554 h 6858000"/>
              <a:gd name="connsiteX246" fmla="*/ 5425834 w 7467600"/>
              <a:gd name="connsiteY246" fmla="*/ 3162785 h 6858000"/>
              <a:gd name="connsiteX247" fmla="*/ 1318687 w 7467600"/>
              <a:gd name="connsiteY247" fmla="*/ 3113840 h 6858000"/>
              <a:gd name="connsiteX248" fmla="*/ 1066793 w 7467600"/>
              <a:gd name="connsiteY248" fmla="*/ 3212171 h 6858000"/>
              <a:gd name="connsiteX249" fmla="*/ 993319 w 7467600"/>
              <a:gd name="connsiteY249" fmla="*/ 3247648 h 6858000"/>
              <a:gd name="connsiteX250" fmla="*/ 853081 w 7467600"/>
              <a:gd name="connsiteY250" fmla="*/ 3312410 h 6858000"/>
              <a:gd name="connsiteX251" fmla="*/ 805957 w 7467600"/>
              <a:gd name="connsiteY251" fmla="*/ 3330443 h 6858000"/>
              <a:gd name="connsiteX252" fmla="*/ 1318687 w 7467600"/>
              <a:gd name="connsiteY252" fmla="*/ 3113840 h 6858000"/>
              <a:gd name="connsiteX253" fmla="*/ 5453702 w 7467600"/>
              <a:gd name="connsiteY253" fmla="*/ 3090882 h 6858000"/>
              <a:gd name="connsiteX254" fmla="*/ 5480135 w 7467600"/>
              <a:gd name="connsiteY254" fmla="*/ 3565802 h 6858000"/>
              <a:gd name="connsiteX255" fmla="*/ 5499023 w 7467600"/>
              <a:gd name="connsiteY255" fmla="*/ 4166310 h 6858000"/>
              <a:gd name="connsiteX256" fmla="*/ 5547022 w 7467600"/>
              <a:gd name="connsiteY256" fmla="*/ 3607838 h 6858000"/>
              <a:gd name="connsiteX257" fmla="*/ 5515964 w 7467600"/>
              <a:gd name="connsiteY257" fmla="*/ 3378541 h 6858000"/>
              <a:gd name="connsiteX258" fmla="*/ 5453702 w 7467600"/>
              <a:gd name="connsiteY258" fmla="*/ 3090882 h 6858000"/>
              <a:gd name="connsiteX259" fmla="*/ 1238695 w 7467600"/>
              <a:gd name="connsiteY259" fmla="*/ 3076820 h 6858000"/>
              <a:gd name="connsiteX260" fmla="*/ 716371 w 7467600"/>
              <a:gd name="connsiteY260" fmla="*/ 3293249 h 6858000"/>
              <a:gd name="connsiteX261" fmla="*/ 579522 w 7467600"/>
              <a:gd name="connsiteY261" fmla="*/ 3371759 h 6858000"/>
              <a:gd name="connsiteX262" fmla="*/ 600288 w 7467600"/>
              <a:gd name="connsiteY262" fmla="*/ 3365555 h 6858000"/>
              <a:gd name="connsiteX263" fmla="*/ 840692 w 7467600"/>
              <a:gd name="connsiteY263" fmla="*/ 3284921 h 6858000"/>
              <a:gd name="connsiteX264" fmla="*/ 979248 w 7467600"/>
              <a:gd name="connsiteY264" fmla="*/ 3221003 h 6858000"/>
              <a:gd name="connsiteX265" fmla="*/ 1053282 w 7467600"/>
              <a:gd name="connsiteY265" fmla="*/ 3185247 h 6858000"/>
              <a:gd name="connsiteX266" fmla="*/ 1320603 w 7467600"/>
              <a:gd name="connsiteY266" fmla="*/ 3081281 h 6858000"/>
              <a:gd name="connsiteX267" fmla="*/ 1238695 w 7467600"/>
              <a:gd name="connsiteY267" fmla="*/ 3076820 h 6858000"/>
              <a:gd name="connsiteX268" fmla="*/ 5425627 w 7467600"/>
              <a:gd name="connsiteY268" fmla="*/ 2954192 h 6858000"/>
              <a:gd name="connsiteX269" fmla="*/ 5470770 w 7467600"/>
              <a:gd name="connsiteY269" fmla="*/ 3005435 h 6858000"/>
              <a:gd name="connsiteX270" fmla="*/ 5519779 w 7467600"/>
              <a:gd name="connsiteY270" fmla="*/ 4359223 h 6858000"/>
              <a:gd name="connsiteX271" fmla="*/ 5520293 w 7467600"/>
              <a:gd name="connsiteY271" fmla="*/ 4360602 h 6858000"/>
              <a:gd name="connsiteX272" fmla="*/ 5767221 w 7467600"/>
              <a:gd name="connsiteY272" fmla="*/ 4665564 h 6858000"/>
              <a:gd name="connsiteX273" fmla="*/ 6937169 w 7467600"/>
              <a:gd name="connsiteY273" fmla="*/ 4815941 h 6858000"/>
              <a:gd name="connsiteX274" fmla="*/ 6953922 w 7467600"/>
              <a:gd name="connsiteY274" fmla="*/ 4890068 h 6858000"/>
              <a:gd name="connsiteX275" fmla="*/ 6071359 w 7467600"/>
              <a:gd name="connsiteY275" fmla="*/ 4770770 h 6858000"/>
              <a:gd name="connsiteX276" fmla="*/ 6038839 w 7467600"/>
              <a:gd name="connsiteY276" fmla="*/ 4764474 h 6858000"/>
              <a:gd name="connsiteX277" fmla="*/ 6038706 w 7467600"/>
              <a:gd name="connsiteY277" fmla="*/ 4763847 h 6858000"/>
              <a:gd name="connsiteX278" fmla="*/ 6037784 w 7467600"/>
              <a:gd name="connsiteY278" fmla="*/ 4764270 h 6858000"/>
              <a:gd name="connsiteX279" fmla="*/ 6038839 w 7467600"/>
              <a:gd name="connsiteY279" fmla="*/ 4764474 h 6858000"/>
              <a:gd name="connsiteX280" fmla="*/ 6040338 w 7467600"/>
              <a:gd name="connsiteY280" fmla="*/ 4771418 h 6858000"/>
              <a:gd name="connsiteX281" fmla="*/ 6024488 w 7467600"/>
              <a:gd name="connsiteY281" fmla="*/ 4809903 h 6858000"/>
              <a:gd name="connsiteX282" fmla="*/ 5599771 w 7467600"/>
              <a:gd name="connsiteY282" fmla="*/ 5509652 h 6858000"/>
              <a:gd name="connsiteX283" fmla="*/ 5548843 w 7467600"/>
              <a:gd name="connsiteY283" fmla="*/ 5563845 h 6858000"/>
              <a:gd name="connsiteX284" fmla="*/ 5940952 w 7467600"/>
              <a:gd name="connsiteY284" fmla="*/ 6250028 h 6858000"/>
              <a:gd name="connsiteX285" fmla="*/ 6043441 w 7467600"/>
              <a:gd name="connsiteY285" fmla="*/ 6665847 h 6858000"/>
              <a:gd name="connsiteX286" fmla="*/ 6093432 w 7467600"/>
              <a:gd name="connsiteY286" fmla="*/ 6858000 h 6858000"/>
              <a:gd name="connsiteX287" fmla="*/ 6034344 w 7467600"/>
              <a:gd name="connsiteY287" fmla="*/ 6858000 h 6858000"/>
              <a:gd name="connsiteX288" fmla="*/ 6026679 w 7467600"/>
              <a:gd name="connsiteY288" fmla="*/ 6836959 h 6858000"/>
              <a:gd name="connsiteX289" fmla="*/ 5800441 w 7467600"/>
              <a:gd name="connsiteY289" fmla="*/ 6335286 h 6858000"/>
              <a:gd name="connsiteX290" fmla="*/ 5526562 w 7467600"/>
              <a:gd name="connsiteY290" fmla="*/ 5705388 h 6858000"/>
              <a:gd name="connsiteX291" fmla="*/ 5519640 w 7467600"/>
              <a:gd name="connsiteY291" fmla="*/ 5683774 h 6858000"/>
              <a:gd name="connsiteX292" fmla="*/ 5844559 w 7467600"/>
              <a:gd name="connsiteY292" fmla="*/ 6553349 h 6858000"/>
              <a:gd name="connsiteX293" fmla="*/ 5975994 w 7467600"/>
              <a:gd name="connsiteY293" fmla="*/ 6858000 h 6858000"/>
              <a:gd name="connsiteX294" fmla="*/ 5898547 w 7467600"/>
              <a:gd name="connsiteY294" fmla="*/ 6858000 h 6858000"/>
              <a:gd name="connsiteX295" fmla="*/ 5682041 w 7467600"/>
              <a:gd name="connsiteY295" fmla="*/ 6355860 h 6858000"/>
              <a:gd name="connsiteX296" fmla="*/ 5461758 w 7467600"/>
              <a:gd name="connsiteY296" fmla="*/ 5820220 h 6858000"/>
              <a:gd name="connsiteX297" fmla="*/ 5237282 w 7467600"/>
              <a:gd name="connsiteY297" fmla="*/ 6579086 h 6858000"/>
              <a:gd name="connsiteX298" fmla="*/ 5115009 w 7467600"/>
              <a:gd name="connsiteY298" fmla="*/ 6858000 h 6858000"/>
              <a:gd name="connsiteX299" fmla="*/ 5028074 w 7467600"/>
              <a:gd name="connsiteY299" fmla="*/ 6858000 h 6858000"/>
              <a:gd name="connsiteX300" fmla="*/ 5079508 w 7467600"/>
              <a:gd name="connsiteY300" fmla="*/ 6749074 h 6858000"/>
              <a:gd name="connsiteX301" fmla="*/ 5371846 w 7467600"/>
              <a:gd name="connsiteY301" fmla="*/ 5924413 h 6858000"/>
              <a:gd name="connsiteX302" fmla="*/ 5270512 w 7467600"/>
              <a:gd name="connsiteY302" fmla="*/ 6138975 h 6858000"/>
              <a:gd name="connsiteX303" fmla="*/ 5062409 w 7467600"/>
              <a:gd name="connsiteY303" fmla="*/ 6653544 h 6858000"/>
              <a:gd name="connsiteX304" fmla="*/ 5036628 w 7467600"/>
              <a:gd name="connsiteY304" fmla="*/ 6754247 h 6858000"/>
              <a:gd name="connsiteX305" fmla="*/ 5009112 w 7467600"/>
              <a:gd name="connsiteY305" fmla="*/ 6858000 h 6858000"/>
              <a:gd name="connsiteX306" fmla="*/ 4976679 w 7467600"/>
              <a:gd name="connsiteY306" fmla="*/ 6858000 h 6858000"/>
              <a:gd name="connsiteX307" fmla="*/ 5006537 w 7467600"/>
              <a:gd name="connsiteY307" fmla="*/ 6747068 h 6858000"/>
              <a:gd name="connsiteX308" fmla="*/ 5032723 w 7467600"/>
              <a:gd name="connsiteY308" fmla="*/ 6644957 h 6858000"/>
              <a:gd name="connsiteX309" fmla="*/ 5242949 w 7467600"/>
              <a:gd name="connsiteY309" fmla="*/ 6125175 h 6858000"/>
              <a:gd name="connsiteX310" fmla="*/ 5286321 w 7467600"/>
              <a:gd name="connsiteY310" fmla="*/ 6033555 h 6858000"/>
              <a:gd name="connsiteX311" fmla="*/ 5008210 w 7467600"/>
              <a:gd name="connsiteY311" fmla="*/ 6649194 h 6858000"/>
              <a:gd name="connsiteX312" fmla="*/ 4986321 w 7467600"/>
              <a:gd name="connsiteY312" fmla="*/ 6765687 h 6858000"/>
              <a:gd name="connsiteX313" fmla="*/ 4973474 w 7467600"/>
              <a:gd name="connsiteY313" fmla="*/ 6858000 h 6858000"/>
              <a:gd name="connsiteX314" fmla="*/ 4907178 w 7467600"/>
              <a:gd name="connsiteY314" fmla="*/ 6858000 h 6858000"/>
              <a:gd name="connsiteX315" fmla="*/ 4910810 w 7467600"/>
              <a:gd name="connsiteY315" fmla="*/ 6829660 h 6858000"/>
              <a:gd name="connsiteX316" fmla="*/ 4987461 w 7467600"/>
              <a:gd name="connsiteY316" fmla="*/ 6432994 h 6858000"/>
              <a:gd name="connsiteX317" fmla="*/ 5179262 w 7467600"/>
              <a:gd name="connsiteY317" fmla="*/ 6035044 h 6858000"/>
              <a:gd name="connsiteX318" fmla="*/ 4689678 w 7467600"/>
              <a:gd name="connsiteY318" fmla="*/ 6440241 h 6858000"/>
              <a:gd name="connsiteX319" fmla="*/ 4477543 w 7467600"/>
              <a:gd name="connsiteY319" fmla="*/ 6674836 h 6858000"/>
              <a:gd name="connsiteX320" fmla="*/ 4329957 w 7467600"/>
              <a:gd name="connsiteY320" fmla="*/ 6858000 h 6858000"/>
              <a:gd name="connsiteX321" fmla="*/ 4218595 w 7467600"/>
              <a:gd name="connsiteY321" fmla="*/ 6858000 h 6858000"/>
              <a:gd name="connsiteX322" fmla="*/ 4368888 w 7467600"/>
              <a:gd name="connsiteY322" fmla="*/ 6668412 h 6858000"/>
              <a:gd name="connsiteX323" fmla="*/ 4563091 w 7467600"/>
              <a:gd name="connsiteY323" fmla="*/ 6442508 h 6858000"/>
              <a:gd name="connsiteX324" fmla="*/ 5387324 w 7467600"/>
              <a:gd name="connsiteY324" fmla="*/ 5705830 h 6858000"/>
              <a:gd name="connsiteX325" fmla="*/ 5073620 w 7467600"/>
              <a:gd name="connsiteY325" fmla="*/ 5955437 h 6858000"/>
              <a:gd name="connsiteX326" fmla="*/ 4689789 w 7467600"/>
              <a:gd name="connsiteY326" fmla="*/ 6268382 h 6858000"/>
              <a:gd name="connsiteX327" fmla="*/ 4418722 w 7467600"/>
              <a:gd name="connsiteY327" fmla="*/ 6570886 h 6858000"/>
              <a:gd name="connsiteX328" fmla="*/ 4214944 w 7467600"/>
              <a:gd name="connsiteY328" fmla="*/ 6858000 h 6858000"/>
              <a:gd name="connsiteX329" fmla="*/ 4177898 w 7467600"/>
              <a:gd name="connsiteY329" fmla="*/ 6858000 h 6858000"/>
              <a:gd name="connsiteX330" fmla="*/ 4391597 w 7467600"/>
              <a:gd name="connsiteY330" fmla="*/ 6556370 h 6858000"/>
              <a:gd name="connsiteX331" fmla="*/ 4668889 w 7467600"/>
              <a:gd name="connsiteY331" fmla="*/ 6246399 h 6858000"/>
              <a:gd name="connsiteX332" fmla="*/ 5055427 w 7467600"/>
              <a:gd name="connsiteY332" fmla="*/ 5931476 h 6858000"/>
              <a:gd name="connsiteX333" fmla="*/ 5371814 w 7467600"/>
              <a:gd name="connsiteY333" fmla="*/ 5678975 h 6858000"/>
              <a:gd name="connsiteX334" fmla="*/ 4987918 w 7467600"/>
              <a:gd name="connsiteY334" fmla="*/ 5838701 h 6858000"/>
              <a:gd name="connsiteX335" fmla="*/ 4317146 w 7467600"/>
              <a:gd name="connsiteY335" fmla="*/ 6587716 h 6858000"/>
              <a:gd name="connsiteX336" fmla="*/ 4171627 w 7467600"/>
              <a:gd name="connsiteY336" fmla="*/ 6858000 h 6858000"/>
              <a:gd name="connsiteX337" fmla="*/ 4081585 w 7467600"/>
              <a:gd name="connsiteY337" fmla="*/ 6858000 h 6858000"/>
              <a:gd name="connsiteX338" fmla="*/ 4238603 w 7467600"/>
              <a:gd name="connsiteY338" fmla="*/ 6559341 h 6858000"/>
              <a:gd name="connsiteX339" fmla="*/ 4778333 w 7467600"/>
              <a:gd name="connsiteY339" fmla="*/ 5873626 h 6858000"/>
              <a:gd name="connsiteX340" fmla="*/ 5414185 w 7467600"/>
              <a:gd name="connsiteY340" fmla="*/ 5573882 h 6858000"/>
              <a:gd name="connsiteX341" fmla="*/ 5959648 w 7467600"/>
              <a:gd name="connsiteY341" fmla="*/ 4760797 h 6858000"/>
              <a:gd name="connsiteX342" fmla="*/ 5355019 w 7467600"/>
              <a:gd name="connsiteY342" fmla="*/ 4734672 h 6858000"/>
              <a:gd name="connsiteX343" fmla="*/ 5083565 w 7467600"/>
              <a:gd name="connsiteY343" fmla="*/ 5179121 h 6858000"/>
              <a:gd name="connsiteX344" fmla="*/ 4713577 w 7467600"/>
              <a:gd name="connsiteY344" fmla="*/ 5616803 h 6858000"/>
              <a:gd name="connsiteX345" fmla="*/ 3989559 w 7467600"/>
              <a:gd name="connsiteY345" fmla="*/ 6145945 h 6858000"/>
              <a:gd name="connsiteX346" fmla="*/ 3939824 w 7467600"/>
              <a:gd name="connsiteY346" fmla="*/ 6066900 h 6858000"/>
              <a:gd name="connsiteX347" fmla="*/ 4584537 w 7467600"/>
              <a:gd name="connsiteY347" fmla="*/ 5324826 h 6858000"/>
              <a:gd name="connsiteX348" fmla="*/ 5037105 w 7467600"/>
              <a:gd name="connsiteY348" fmla="*/ 5088765 h 6858000"/>
              <a:gd name="connsiteX349" fmla="*/ 5039930 w 7467600"/>
              <a:gd name="connsiteY349" fmla="*/ 5089585 h 6858000"/>
              <a:gd name="connsiteX350" fmla="*/ 5263764 w 7467600"/>
              <a:gd name="connsiteY350" fmla="*/ 4735525 h 6858000"/>
              <a:gd name="connsiteX351" fmla="*/ 4086300 w 7467600"/>
              <a:gd name="connsiteY351" fmla="*/ 4884599 h 6858000"/>
              <a:gd name="connsiteX352" fmla="*/ 4085485 w 7467600"/>
              <a:gd name="connsiteY352" fmla="*/ 4899070 h 6858000"/>
              <a:gd name="connsiteX353" fmla="*/ 3871915 w 7467600"/>
              <a:gd name="connsiteY353" fmla="*/ 5253645 h 6858000"/>
              <a:gd name="connsiteX354" fmla="*/ 3799374 w 7467600"/>
              <a:gd name="connsiteY354" fmla="*/ 5466127 h 6858000"/>
              <a:gd name="connsiteX355" fmla="*/ 3498850 w 7467600"/>
              <a:gd name="connsiteY355" fmla="*/ 6661888 h 6858000"/>
              <a:gd name="connsiteX356" fmla="*/ 3399216 w 7467600"/>
              <a:gd name="connsiteY356" fmla="*/ 6858000 h 6858000"/>
              <a:gd name="connsiteX357" fmla="*/ 3303688 w 7467600"/>
              <a:gd name="connsiteY357" fmla="*/ 6858000 h 6858000"/>
              <a:gd name="connsiteX358" fmla="*/ 3391774 w 7467600"/>
              <a:gd name="connsiteY358" fmla="*/ 6697181 h 6858000"/>
              <a:gd name="connsiteX359" fmla="*/ 3735540 w 7467600"/>
              <a:gd name="connsiteY359" fmla="*/ 5546923 h 6858000"/>
              <a:gd name="connsiteX360" fmla="*/ 3729438 w 7467600"/>
              <a:gd name="connsiteY360" fmla="*/ 5569058 h 6858000"/>
              <a:gd name="connsiteX361" fmla="*/ 3707782 w 7467600"/>
              <a:gd name="connsiteY361" fmla="*/ 5644908 h 6858000"/>
              <a:gd name="connsiteX362" fmla="*/ 3583827 w 7467600"/>
              <a:gd name="connsiteY362" fmla="*/ 6039215 h 6858000"/>
              <a:gd name="connsiteX363" fmla="*/ 3547861 w 7467600"/>
              <a:gd name="connsiteY363" fmla="*/ 6129609 h 6858000"/>
              <a:gd name="connsiteX364" fmla="*/ 3490905 w 7467600"/>
              <a:gd name="connsiteY364" fmla="*/ 6277660 h 6858000"/>
              <a:gd name="connsiteX365" fmla="*/ 3455859 w 7467600"/>
              <a:gd name="connsiteY365" fmla="*/ 6391301 h 6858000"/>
              <a:gd name="connsiteX366" fmla="*/ 3429112 w 7467600"/>
              <a:gd name="connsiteY366" fmla="*/ 6479469 h 6858000"/>
              <a:gd name="connsiteX367" fmla="*/ 3304862 w 7467600"/>
              <a:gd name="connsiteY367" fmla="*/ 6796476 h 6858000"/>
              <a:gd name="connsiteX368" fmla="*/ 3276071 w 7467600"/>
              <a:gd name="connsiteY368" fmla="*/ 6858000 h 6858000"/>
              <a:gd name="connsiteX369" fmla="*/ 3240805 w 7467600"/>
              <a:gd name="connsiteY369" fmla="*/ 6858000 h 6858000"/>
              <a:gd name="connsiteX370" fmla="*/ 3275917 w 7467600"/>
              <a:gd name="connsiteY370" fmla="*/ 6783192 h 6858000"/>
              <a:gd name="connsiteX371" fmla="*/ 3399358 w 7467600"/>
              <a:gd name="connsiteY371" fmla="*/ 6469011 h 6858000"/>
              <a:gd name="connsiteX372" fmla="*/ 3425650 w 7467600"/>
              <a:gd name="connsiteY372" fmla="*/ 6381333 h 6858000"/>
              <a:gd name="connsiteX373" fmla="*/ 3460661 w 7467600"/>
              <a:gd name="connsiteY373" fmla="*/ 6266763 h 6858000"/>
              <a:gd name="connsiteX374" fmla="*/ 3518021 w 7467600"/>
              <a:gd name="connsiteY374" fmla="*/ 6117298 h 6858000"/>
              <a:gd name="connsiteX375" fmla="*/ 3554035 w 7467600"/>
              <a:gd name="connsiteY375" fmla="*/ 6027832 h 6858000"/>
              <a:gd name="connsiteX376" fmla="*/ 3677174 w 7467600"/>
              <a:gd name="connsiteY376" fmla="*/ 5636351 h 6858000"/>
              <a:gd name="connsiteX377" fmla="*/ 3698819 w 7467600"/>
              <a:gd name="connsiteY377" fmla="*/ 5560503 h 6858000"/>
              <a:gd name="connsiteX378" fmla="*/ 3702094 w 7467600"/>
              <a:gd name="connsiteY378" fmla="*/ 5549194 h 6858000"/>
              <a:gd name="connsiteX379" fmla="*/ 3398355 w 7467600"/>
              <a:gd name="connsiteY379" fmla="*/ 6094603 h 6858000"/>
              <a:gd name="connsiteX380" fmla="*/ 3193941 w 7467600"/>
              <a:gd name="connsiteY380" fmla="*/ 6798775 h 6858000"/>
              <a:gd name="connsiteX381" fmla="*/ 3184140 w 7467600"/>
              <a:gd name="connsiteY381" fmla="*/ 6858000 h 6858000"/>
              <a:gd name="connsiteX382" fmla="*/ 3099978 w 7467600"/>
              <a:gd name="connsiteY382" fmla="*/ 6858000 h 6858000"/>
              <a:gd name="connsiteX383" fmla="*/ 3101556 w 7467600"/>
              <a:gd name="connsiteY383" fmla="*/ 6843337 h 6858000"/>
              <a:gd name="connsiteX384" fmla="*/ 3370162 w 7467600"/>
              <a:gd name="connsiteY384" fmla="*/ 5785550 h 6858000"/>
              <a:gd name="connsiteX385" fmla="*/ 3746477 w 7467600"/>
              <a:gd name="connsiteY385" fmla="*/ 5377889 h 6858000"/>
              <a:gd name="connsiteX386" fmla="*/ 3863399 w 7467600"/>
              <a:gd name="connsiteY386" fmla="*/ 5087257 h 6858000"/>
              <a:gd name="connsiteX387" fmla="*/ 3968712 w 7467600"/>
              <a:gd name="connsiteY387" fmla="*/ 4913989 h 6858000"/>
              <a:gd name="connsiteX388" fmla="*/ 2792390 w 7467600"/>
              <a:gd name="connsiteY388" fmla="*/ 5382974 h 6858000"/>
              <a:gd name="connsiteX389" fmla="*/ 2714982 w 7467600"/>
              <a:gd name="connsiteY389" fmla="*/ 5427051 h 6858000"/>
              <a:gd name="connsiteX390" fmla="*/ 2813361 w 7467600"/>
              <a:gd name="connsiteY390" fmla="*/ 6023912 h 6858000"/>
              <a:gd name="connsiteX391" fmla="*/ 2688430 w 7467600"/>
              <a:gd name="connsiteY391" fmla="*/ 6801564 h 6858000"/>
              <a:gd name="connsiteX392" fmla="*/ 2629626 w 7467600"/>
              <a:gd name="connsiteY392" fmla="*/ 6763394 h 6858000"/>
              <a:gd name="connsiteX393" fmla="*/ 2565328 w 7467600"/>
              <a:gd name="connsiteY393" fmla="*/ 5516399 h 6858000"/>
              <a:gd name="connsiteX394" fmla="*/ 1922999 w 7467600"/>
              <a:gd name="connsiteY394" fmla="*/ 5980343 h 6858000"/>
              <a:gd name="connsiteX395" fmla="*/ 1950261 w 7467600"/>
              <a:gd name="connsiteY395" fmla="*/ 6405858 h 6858000"/>
              <a:gd name="connsiteX396" fmla="*/ 2365554 w 7467600"/>
              <a:gd name="connsiteY396" fmla="*/ 6759107 h 6858000"/>
              <a:gd name="connsiteX397" fmla="*/ 2424142 w 7467600"/>
              <a:gd name="connsiteY397" fmla="*/ 6858000 h 6858000"/>
              <a:gd name="connsiteX398" fmla="*/ 2395994 w 7467600"/>
              <a:gd name="connsiteY398" fmla="*/ 6858000 h 6858000"/>
              <a:gd name="connsiteX399" fmla="*/ 2392863 w 7467600"/>
              <a:gd name="connsiteY399" fmla="*/ 6852964 h 6858000"/>
              <a:gd name="connsiteX400" fmla="*/ 2017589 w 7467600"/>
              <a:gd name="connsiteY400" fmla="*/ 6493982 h 6858000"/>
              <a:gd name="connsiteX401" fmla="*/ 2147336 w 7467600"/>
              <a:gd name="connsiteY401" fmla="*/ 6594052 h 6858000"/>
              <a:gd name="connsiteX402" fmla="*/ 2207047 w 7467600"/>
              <a:gd name="connsiteY402" fmla="*/ 6654540 h 6858000"/>
              <a:gd name="connsiteX403" fmla="*/ 2299106 w 7467600"/>
              <a:gd name="connsiteY403" fmla="*/ 6778931 h 6858000"/>
              <a:gd name="connsiteX404" fmla="*/ 2314430 w 7467600"/>
              <a:gd name="connsiteY404" fmla="*/ 6801144 h 6858000"/>
              <a:gd name="connsiteX405" fmla="*/ 2352406 w 7467600"/>
              <a:gd name="connsiteY405" fmla="*/ 6858000 h 6858000"/>
              <a:gd name="connsiteX406" fmla="*/ 2314492 w 7467600"/>
              <a:gd name="connsiteY406" fmla="*/ 6858000 h 6858000"/>
              <a:gd name="connsiteX407" fmla="*/ 2288095 w 7467600"/>
              <a:gd name="connsiteY407" fmla="*/ 6818030 h 6858000"/>
              <a:gd name="connsiteX408" fmla="*/ 2272768 w 7467600"/>
              <a:gd name="connsiteY408" fmla="*/ 6795822 h 6858000"/>
              <a:gd name="connsiteX409" fmla="*/ 2182715 w 7467600"/>
              <a:gd name="connsiteY409" fmla="*/ 6675071 h 6858000"/>
              <a:gd name="connsiteX410" fmla="*/ 2032061 w 7467600"/>
              <a:gd name="connsiteY410" fmla="*/ 6541380 h 6858000"/>
              <a:gd name="connsiteX411" fmla="*/ 2257220 w 7467600"/>
              <a:gd name="connsiteY411" fmla="*/ 6826257 h 6858000"/>
              <a:gd name="connsiteX412" fmla="*/ 2281324 w 7467600"/>
              <a:gd name="connsiteY412" fmla="*/ 6858000 h 6858000"/>
              <a:gd name="connsiteX413" fmla="*/ 2242860 w 7467600"/>
              <a:gd name="connsiteY413" fmla="*/ 6858000 h 6858000"/>
              <a:gd name="connsiteX414" fmla="*/ 2232818 w 7467600"/>
              <a:gd name="connsiteY414" fmla="*/ 6844926 h 6858000"/>
              <a:gd name="connsiteX415" fmla="*/ 1990172 w 7467600"/>
              <a:gd name="connsiteY415" fmla="*/ 6542121 h 6858000"/>
              <a:gd name="connsiteX416" fmla="*/ 2124090 w 7467600"/>
              <a:gd name="connsiteY416" fmla="*/ 6761017 h 6858000"/>
              <a:gd name="connsiteX417" fmla="*/ 2200380 w 7467600"/>
              <a:gd name="connsiteY417" fmla="*/ 6858000 h 6858000"/>
              <a:gd name="connsiteX418" fmla="*/ 2147507 w 7467600"/>
              <a:gd name="connsiteY418" fmla="*/ 6858000 h 6858000"/>
              <a:gd name="connsiteX419" fmla="*/ 2070668 w 7467600"/>
              <a:gd name="connsiteY419" fmla="*/ 6761520 h 6858000"/>
              <a:gd name="connsiteX420" fmla="*/ 1975142 w 7467600"/>
              <a:gd name="connsiteY420" fmla="*/ 6585570 h 6858000"/>
              <a:gd name="connsiteX421" fmla="*/ 2050035 w 7467600"/>
              <a:gd name="connsiteY421" fmla="*/ 6813345 h 6858000"/>
              <a:gd name="connsiteX422" fmla="*/ 2063025 w 7467600"/>
              <a:gd name="connsiteY422" fmla="*/ 6858000 h 6858000"/>
              <a:gd name="connsiteX423" fmla="*/ 2021675 w 7467600"/>
              <a:gd name="connsiteY423" fmla="*/ 6858000 h 6858000"/>
              <a:gd name="connsiteX424" fmla="*/ 2019308 w 7467600"/>
              <a:gd name="connsiteY424" fmla="*/ 6847118 h 6858000"/>
              <a:gd name="connsiteX425" fmla="*/ 1938835 w 7467600"/>
              <a:gd name="connsiteY425" fmla="*/ 6551160 h 6858000"/>
              <a:gd name="connsiteX426" fmla="*/ 1953230 w 7467600"/>
              <a:gd name="connsiteY426" fmla="*/ 6759699 h 6858000"/>
              <a:gd name="connsiteX427" fmla="*/ 1956763 w 7467600"/>
              <a:gd name="connsiteY427" fmla="*/ 6778191 h 6858000"/>
              <a:gd name="connsiteX428" fmla="*/ 1967925 w 7467600"/>
              <a:gd name="connsiteY428" fmla="*/ 6858000 h 6858000"/>
              <a:gd name="connsiteX429" fmla="*/ 1936622 w 7467600"/>
              <a:gd name="connsiteY429" fmla="*/ 6858000 h 6858000"/>
              <a:gd name="connsiteX430" fmla="*/ 1926261 w 7467600"/>
              <a:gd name="connsiteY430" fmla="*/ 6784064 h 6858000"/>
              <a:gd name="connsiteX431" fmla="*/ 1922724 w 7467600"/>
              <a:gd name="connsiteY431" fmla="*/ 6765577 h 6858000"/>
              <a:gd name="connsiteX432" fmla="*/ 1904650 w 7467600"/>
              <a:gd name="connsiteY432" fmla="*/ 6639616 h 6858000"/>
              <a:gd name="connsiteX433" fmla="*/ 1885273 w 7467600"/>
              <a:gd name="connsiteY433" fmla="*/ 6858000 h 6858000"/>
              <a:gd name="connsiteX434" fmla="*/ 1854363 w 7467600"/>
              <a:gd name="connsiteY434" fmla="*/ 6858000 h 6858000"/>
              <a:gd name="connsiteX435" fmla="*/ 1880391 w 7467600"/>
              <a:gd name="connsiteY435" fmla="*/ 6603796 h 6858000"/>
              <a:gd name="connsiteX436" fmla="*/ 1818273 w 7467600"/>
              <a:gd name="connsiteY436" fmla="*/ 6715729 h 6858000"/>
              <a:gd name="connsiteX437" fmla="*/ 1794691 w 7467600"/>
              <a:gd name="connsiteY437" fmla="*/ 6843239 h 6858000"/>
              <a:gd name="connsiteX438" fmla="*/ 1794914 w 7467600"/>
              <a:gd name="connsiteY438" fmla="*/ 6858000 h 6858000"/>
              <a:gd name="connsiteX439" fmla="*/ 1746128 w 7467600"/>
              <a:gd name="connsiteY439" fmla="*/ 6858000 h 6858000"/>
              <a:gd name="connsiteX440" fmla="*/ 1753934 w 7467600"/>
              <a:gd name="connsiteY440" fmla="*/ 6724796 h 6858000"/>
              <a:gd name="connsiteX441" fmla="*/ 1792053 w 7467600"/>
              <a:gd name="connsiteY441" fmla="*/ 6572396 h 6858000"/>
              <a:gd name="connsiteX442" fmla="*/ 1862248 w 7467600"/>
              <a:gd name="connsiteY442" fmla="*/ 6266397 h 6858000"/>
              <a:gd name="connsiteX443" fmla="*/ 1862250 w 7467600"/>
              <a:gd name="connsiteY443" fmla="*/ 6033531 h 6858000"/>
              <a:gd name="connsiteX444" fmla="*/ 1211999 w 7467600"/>
              <a:gd name="connsiteY444" fmla="*/ 6683610 h 6858000"/>
              <a:gd name="connsiteX445" fmla="*/ 1213266 w 7467600"/>
              <a:gd name="connsiteY445" fmla="*/ 6691947 h 6858000"/>
              <a:gd name="connsiteX446" fmla="*/ 1203370 w 7467600"/>
              <a:gd name="connsiteY446" fmla="*/ 6850676 h 6858000"/>
              <a:gd name="connsiteX447" fmla="*/ 1203671 w 7467600"/>
              <a:gd name="connsiteY447" fmla="*/ 6858000 h 6858000"/>
              <a:gd name="connsiteX448" fmla="*/ 1143180 w 7467600"/>
              <a:gd name="connsiteY448" fmla="*/ 6858000 h 6858000"/>
              <a:gd name="connsiteX449" fmla="*/ 1142176 w 7467600"/>
              <a:gd name="connsiteY449" fmla="*/ 6766045 h 6858000"/>
              <a:gd name="connsiteX450" fmla="*/ 1067484 w 7467600"/>
              <a:gd name="connsiteY450" fmla="*/ 6858000 h 6858000"/>
              <a:gd name="connsiteX451" fmla="*/ 953928 w 7467600"/>
              <a:gd name="connsiteY451" fmla="*/ 6858000 h 6858000"/>
              <a:gd name="connsiteX452" fmla="*/ 959715 w 7467600"/>
              <a:gd name="connsiteY452" fmla="*/ 6850185 h 6858000"/>
              <a:gd name="connsiteX453" fmla="*/ 1483788 w 7467600"/>
              <a:gd name="connsiteY453" fmla="*/ 6259174 h 6858000"/>
              <a:gd name="connsiteX454" fmla="*/ 1100671 w 7467600"/>
              <a:gd name="connsiteY454" fmla="*/ 6252137 h 6858000"/>
              <a:gd name="connsiteX455" fmla="*/ 1090144 w 7467600"/>
              <a:gd name="connsiteY455" fmla="*/ 6256748 h 6858000"/>
              <a:gd name="connsiteX456" fmla="*/ 1095872 w 7467600"/>
              <a:gd name="connsiteY456" fmla="*/ 6271892 h 6858000"/>
              <a:gd name="connsiteX457" fmla="*/ 262785 w 7467600"/>
              <a:gd name="connsiteY457" fmla="*/ 6845450 h 6858000"/>
              <a:gd name="connsiteX458" fmla="*/ 209968 w 7467600"/>
              <a:gd name="connsiteY458" fmla="*/ 6770713 h 6858000"/>
              <a:gd name="connsiteX459" fmla="*/ 873460 w 7467600"/>
              <a:gd name="connsiteY459" fmla="*/ 6253768 h 6858000"/>
              <a:gd name="connsiteX460" fmla="*/ 192686 w 7467600"/>
              <a:gd name="connsiteY460" fmla="*/ 5849257 h 6858000"/>
              <a:gd name="connsiteX461" fmla="*/ 4696 w 7467600"/>
              <a:gd name="connsiteY461" fmla="*/ 5697668 h 6858000"/>
              <a:gd name="connsiteX462" fmla="*/ 0 w 7467600"/>
              <a:gd name="connsiteY462" fmla="*/ 5689984 h 6858000"/>
              <a:gd name="connsiteX463" fmla="*/ 0 w 7467600"/>
              <a:gd name="connsiteY463" fmla="*/ 5513472 h 6858000"/>
              <a:gd name="connsiteX464" fmla="*/ 174101 w 7467600"/>
              <a:gd name="connsiteY464" fmla="*/ 5620277 h 6858000"/>
              <a:gd name="connsiteX465" fmla="*/ 891800 w 7467600"/>
              <a:gd name="connsiteY465" fmla="*/ 6036935 h 6858000"/>
              <a:gd name="connsiteX466" fmla="*/ 1072219 w 7467600"/>
              <a:gd name="connsiteY466" fmla="*/ 6169443 h 6858000"/>
              <a:gd name="connsiteX467" fmla="*/ 1074117 w 7467600"/>
              <a:gd name="connsiteY467" fmla="*/ 6170301 h 6858000"/>
              <a:gd name="connsiteX468" fmla="*/ 1083114 w 7467600"/>
              <a:gd name="connsiteY468" fmla="*/ 6174131 h 6858000"/>
              <a:gd name="connsiteX469" fmla="*/ 1543010 w 7467600"/>
              <a:gd name="connsiteY469" fmla="*/ 6191140 h 6858000"/>
              <a:gd name="connsiteX470" fmla="*/ 1551080 w 7467600"/>
              <a:gd name="connsiteY470" fmla="*/ 6195006 h 6858000"/>
              <a:gd name="connsiteX471" fmla="*/ 2345443 w 7467600"/>
              <a:gd name="connsiteY471" fmla="*/ 5549882 h 6858000"/>
              <a:gd name="connsiteX472" fmla="*/ 1721499 w 7467600"/>
              <a:gd name="connsiteY472" fmla="*/ 5599969 h 6858000"/>
              <a:gd name="connsiteX473" fmla="*/ 767716 w 7467600"/>
              <a:gd name="connsiteY473" fmla="*/ 5472768 h 6858000"/>
              <a:gd name="connsiteX474" fmla="*/ 722147 w 7467600"/>
              <a:gd name="connsiteY474" fmla="*/ 5393091 h 6858000"/>
              <a:gd name="connsiteX475" fmla="*/ 1485552 w 7467600"/>
              <a:gd name="connsiteY475" fmla="*/ 5313202 h 6858000"/>
              <a:gd name="connsiteX476" fmla="*/ 2143004 w 7467600"/>
              <a:gd name="connsiteY476" fmla="*/ 5402420 h 6858000"/>
              <a:gd name="connsiteX477" fmla="*/ 1933391 w 7467600"/>
              <a:gd name="connsiteY477" fmla="*/ 5156971 h 6858000"/>
              <a:gd name="connsiteX478" fmla="*/ 1827118 w 7467600"/>
              <a:gd name="connsiteY478" fmla="*/ 4968410 h 6858000"/>
              <a:gd name="connsiteX479" fmla="*/ 1837349 w 7467600"/>
              <a:gd name="connsiteY479" fmla="*/ 4956357 h 6858000"/>
              <a:gd name="connsiteX480" fmla="*/ 2162835 w 7467600"/>
              <a:gd name="connsiteY480" fmla="*/ 5187853 h 6858000"/>
              <a:gd name="connsiteX481" fmla="*/ 2257167 w 7467600"/>
              <a:gd name="connsiteY481" fmla="*/ 5462123 h 6858000"/>
              <a:gd name="connsiteX482" fmla="*/ 2261598 w 7467600"/>
              <a:gd name="connsiteY482" fmla="*/ 5467998 h 6858000"/>
              <a:gd name="connsiteX483" fmla="*/ 2437177 w 7467600"/>
              <a:gd name="connsiteY483" fmla="*/ 5479608 h 6858000"/>
              <a:gd name="connsiteX484" fmla="*/ 2445247 w 7467600"/>
              <a:gd name="connsiteY484" fmla="*/ 5483476 h 6858000"/>
              <a:gd name="connsiteX485" fmla="*/ 2743626 w 7467600"/>
              <a:gd name="connsiteY485" fmla="*/ 5304819 h 6858000"/>
              <a:gd name="connsiteX486" fmla="*/ 3048102 w 7467600"/>
              <a:gd name="connsiteY486" fmla="*/ 5150595 h 6858000"/>
              <a:gd name="connsiteX487" fmla="*/ 1799414 w 7467600"/>
              <a:gd name="connsiteY487" fmla="*/ 4694732 h 6858000"/>
              <a:gd name="connsiteX488" fmla="*/ 1771735 w 7467600"/>
              <a:gd name="connsiteY488" fmla="*/ 4619929 h 6858000"/>
              <a:gd name="connsiteX489" fmla="*/ 3104273 w 7467600"/>
              <a:gd name="connsiteY489" fmla="*/ 5076159 h 6858000"/>
              <a:gd name="connsiteX490" fmla="*/ 3113245 w 7467600"/>
              <a:gd name="connsiteY490" fmla="*/ 5090705 h 6858000"/>
              <a:gd name="connsiteX491" fmla="*/ 3126294 w 7467600"/>
              <a:gd name="connsiteY491" fmla="*/ 5114400 h 6858000"/>
              <a:gd name="connsiteX492" fmla="*/ 3937433 w 7467600"/>
              <a:gd name="connsiteY492" fmla="*/ 4830473 h 6858000"/>
              <a:gd name="connsiteX493" fmla="*/ 3590475 w 7467600"/>
              <a:gd name="connsiteY493" fmla="*/ 4597974 h 6858000"/>
              <a:gd name="connsiteX494" fmla="*/ 3100264 w 7467600"/>
              <a:gd name="connsiteY494" fmla="*/ 4579845 h 6858000"/>
              <a:gd name="connsiteX495" fmla="*/ 2183576 w 7467600"/>
              <a:gd name="connsiteY495" fmla="*/ 4227150 h 6858000"/>
              <a:gd name="connsiteX496" fmla="*/ 2151029 w 7467600"/>
              <a:gd name="connsiteY496" fmla="*/ 4146947 h 6858000"/>
              <a:gd name="connsiteX497" fmla="*/ 3563434 w 7467600"/>
              <a:gd name="connsiteY497" fmla="*/ 4469115 h 6858000"/>
              <a:gd name="connsiteX498" fmla="*/ 3177952 w 7467600"/>
              <a:gd name="connsiteY498" fmla="*/ 3657386 h 6858000"/>
              <a:gd name="connsiteX499" fmla="*/ 3189263 w 7467600"/>
              <a:gd name="connsiteY499" fmla="*/ 3625726 h 6858000"/>
              <a:gd name="connsiteX500" fmla="*/ 3560912 w 7467600"/>
              <a:gd name="connsiteY500" fmla="*/ 4079863 h 6858000"/>
              <a:gd name="connsiteX501" fmla="*/ 3626636 w 7467600"/>
              <a:gd name="connsiteY501" fmla="*/ 4512230 h 6858000"/>
              <a:gd name="connsiteX502" fmla="*/ 3653088 w 7467600"/>
              <a:gd name="connsiteY502" fmla="*/ 4521417 h 6858000"/>
              <a:gd name="connsiteX503" fmla="*/ 3988128 w 7467600"/>
              <a:gd name="connsiteY503" fmla="*/ 4817267 h 6858000"/>
              <a:gd name="connsiteX504" fmla="*/ 4830582 w 7467600"/>
              <a:gd name="connsiteY504" fmla="*/ 4676000 h 6858000"/>
              <a:gd name="connsiteX505" fmla="*/ 4830100 w 7467600"/>
              <a:gd name="connsiteY505" fmla="*/ 4675554 h 6858000"/>
              <a:gd name="connsiteX506" fmla="*/ 4036318 w 7467600"/>
              <a:gd name="connsiteY506" fmla="*/ 4147013 h 6858000"/>
              <a:gd name="connsiteX507" fmla="*/ 3432098 w 7467600"/>
              <a:gd name="connsiteY507" fmla="*/ 3537312 h 6858000"/>
              <a:gd name="connsiteX508" fmla="*/ 3446761 w 7467600"/>
              <a:gd name="connsiteY508" fmla="*/ 3461278 h 6858000"/>
              <a:gd name="connsiteX509" fmla="*/ 4419733 w 7467600"/>
              <a:gd name="connsiteY509" fmla="*/ 3963555 h 6858000"/>
              <a:gd name="connsiteX510" fmla="*/ 4781371 w 7467600"/>
              <a:gd name="connsiteY510" fmla="*/ 4458604 h 6858000"/>
              <a:gd name="connsiteX511" fmla="*/ 4780440 w 7467600"/>
              <a:gd name="connsiteY511" fmla="*/ 4470290 h 6858000"/>
              <a:gd name="connsiteX512" fmla="*/ 4898954 w 7467600"/>
              <a:gd name="connsiteY512" fmla="*/ 4662092 h 6858000"/>
              <a:gd name="connsiteX513" fmla="*/ 4900699 w 7467600"/>
              <a:gd name="connsiteY513" fmla="*/ 4670867 h 6858000"/>
              <a:gd name="connsiteX514" fmla="*/ 5714511 w 7467600"/>
              <a:gd name="connsiteY514" fmla="*/ 4663483 h 6858000"/>
              <a:gd name="connsiteX515" fmla="*/ 5464793 w 7467600"/>
              <a:gd name="connsiteY515" fmla="*/ 4393556 h 6858000"/>
              <a:gd name="connsiteX516" fmla="*/ 5461897 w 7467600"/>
              <a:gd name="connsiteY516" fmla="*/ 4390879 h 6858000"/>
              <a:gd name="connsiteX517" fmla="*/ 4294126 w 7467600"/>
              <a:gd name="connsiteY517" fmla="*/ 3303048 h 6858000"/>
              <a:gd name="connsiteX518" fmla="*/ 4305321 w 7467600"/>
              <a:gd name="connsiteY518" fmla="*/ 3256953 h 6858000"/>
              <a:gd name="connsiteX519" fmla="*/ 4949299 w 7467600"/>
              <a:gd name="connsiteY519" fmla="*/ 3766336 h 6858000"/>
              <a:gd name="connsiteX520" fmla="*/ 5291452 w 7467600"/>
              <a:gd name="connsiteY520" fmla="*/ 4076801 h 6858000"/>
              <a:gd name="connsiteX521" fmla="*/ 5434998 w 7467600"/>
              <a:gd name="connsiteY521" fmla="*/ 4254100 h 6858000"/>
              <a:gd name="connsiteX522" fmla="*/ 5351015 w 7467600"/>
              <a:gd name="connsiteY522" fmla="*/ 3760989 h 6858000"/>
              <a:gd name="connsiteX523" fmla="*/ 5413780 w 7467600"/>
              <a:gd name="connsiteY523" fmla="*/ 2966265 h 6858000"/>
              <a:gd name="connsiteX524" fmla="*/ 5425627 w 7467600"/>
              <a:gd name="connsiteY524" fmla="*/ 2954192 h 6858000"/>
              <a:gd name="connsiteX525" fmla="*/ 6604735 w 7467600"/>
              <a:gd name="connsiteY525" fmla="*/ 2041381 h 6858000"/>
              <a:gd name="connsiteX526" fmla="*/ 7204487 w 7467600"/>
              <a:gd name="connsiteY526" fmla="*/ 2742112 h 6858000"/>
              <a:gd name="connsiteX527" fmla="*/ 7131592 w 7467600"/>
              <a:gd name="connsiteY527" fmla="*/ 2672096 h 6858000"/>
              <a:gd name="connsiteX528" fmla="*/ 6996344 w 7467600"/>
              <a:gd name="connsiteY528" fmla="*/ 2518310 h 6858000"/>
              <a:gd name="connsiteX529" fmla="*/ 6735495 w 7467600"/>
              <a:gd name="connsiteY529" fmla="*/ 2196890 h 6858000"/>
              <a:gd name="connsiteX530" fmla="*/ 6721901 w 7467600"/>
              <a:gd name="connsiteY530" fmla="*/ 2179274 h 6858000"/>
              <a:gd name="connsiteX531" fmla="*/ 6604735 w 7467600"/>
              <a:gd name="connsiteY531" fmla="*/ 2041381 h 6858000"/>
              <a:gd name="connsiteX532" fmla="*/ 6591670 w 7467600"/>
              <a:gd name="connsiteY532" fmla="*/ 1988277 h 6858000"/>
              <a:gd name="connsiteX533" fmla="*/ 6747349 w 7467600"/>
              <a:gd name="connsiteY533" fmla="*/ 2160069 h 6858000"/>
              <a:gd name="connsiteX534" fmla="*/ 6760943 w 7467600"/>
              <a:gd name="connsiteY534" fmla="*/ 2177686 h 6858000"/>
              <a:gd name="connsiteX535" fmla="*/ 7021065 w 7467600"/>
              <a:gd name="connsiteY535" fmla="*/ 2498102 h 6858000"/>
              <a:gd name="connsiteX536" fmla="*/ 7155223 w 7467600"/>
              <a:gd name="connsiteY536" fmla="*/ 2650386 h 6858000"/>
              <a:gd name="connsiteX537" fmla="*/ 7203167 w 7467600"/>
              <a:gd name="connsiteY537" fmla="*/ 2697288 h 6858000"/>
              <a:gd name="connsiteX538" fmla="*/ 6937703 w 7467600"/>
              <a:gd name="connsiteY538" fmla="*/ 2321981 h 6858000"/>
              <a:gd name="connsiteX539" fmla="*/ 6591670 w 7467600"/>
              <a:gd name="connsiteY539" fmla="*/ 1988277 h 6858000"/>
              <a:gd name="connsiteX540" fmla="*/ 5798671 w 7467600"/>
              <a:gd name="connsiteY540" fmla="*/ 1981601 h 6858000"/>
              <a:gd name="connsiteX541" fmla="*/ 5754709 w 7467600"/>
              <a:gd name="connsiteY541" fmla="*/ 2071454 h 6858000"/>
              <a:gd name="connsiteX542" fmla="*/ 5763044 w 7467600"/>
              <a:gd name="connsiteY542" fmla="*/ 2842206 h 6858000"/>
              <a:gd name="connsiteX543" fmla="*/ 5764974 w 7467600"/>
              <a:gd name="connsiteY543" fmla="*/ 2799609 h 6858000"/>
              <a:gd name="connsiteX544" fmla="*/ 5767665 w 7467600"/>
              <a:gd name="connsiteY544" fmla="*/ 2666409 h 6858000"/>
              <a:gd name="connsiteX545" fmla="*/ 5763055 w 7467600"/>
              <a:gd name="connsiteY545" fmla="*/ 2579705 h 6858000"/>
              <a:gd name="connsiteX546" fmla="*/ 5758079 w 7467600"/>
              <a:gd name="connsiteY546" fmla="*/ 2492508 h 6858000"/>
              <a:gd name="connsiteX547" fmla="*/ 5779325 w 7467600"/>
              <a:gd name="connsiteY547" fmla="*/ 2197069 h 6858000"/>
              <a:gd name="connsiteX548" fmla="*/ 5798671 w 7467600"/>
              <a:gd name="connsiteY548" fmla="*/ 1981601 h 6858000"/>
              <a:gd name="connsiteX549" fmla="*/ 5829202 w 7467600"/>
              <a:gd name="connsiteY549" fmla="*/ 1971679 h 6858000"/>
              <a:gd name="connsiteX550" fmla="*/ 5809558 w 7467600"/>
              <a:gd name="connsiteY550" fmla="*/ 2198043 h 6858000"/>
              <a:gd name="connsiteX551" fmla="*/ 5788653 w 7467600"/>
              <a:gd name="connsiteY551" fmla="*/ 2489430 h 6858000"/>
              <a:gd name="connsiteX552" fmla="*/ 5793439 w 7467600"/>
              <a:gd name="connsiteY552" fmla="*/ 2575235 h 6858000"/>
              <a:gd name="connsiteX553" fmla="*/ 5796837 w 7467600"/>
              <a:gd name="connsiteY553" fmla="*/ 2637633 h 6858000"/>
              <a:gd name="connsiteX554" fmla="*/ 5818614 w 7467600"/>
              <a:gd name="connsiteY554" fmla="*/ 2473055 h 6858000"/>
              <a:gd name="connsiteX555" fmla="*/ 5829202 w 7467600"/>
              <a:gd name="connsiteY555" fmla="*/ 1971679 h 6858000"/>
              <a:gd name="connsiteX556" fmla="*/ 5911389 w 7467600"/>
              <a:gd name="connsiteY556" fmla="*/ 1898371 h 6858000"/>
              <a:gd name="connsiteX557" fmla="*/ 6237627 w 7467600"/>
              <a:gd name="connsiteY557" fmla="*/ 2231921 h 6858000"/>
              <a:gd name="connsiteX558" fmla="*/ 5911389 w 7467600"/>
              <a:gd name="connsiteY558" fmla="*/ 1898371 h 6858000"/>
              <a:gd name="connsiteX559" fmla="*/ 6944437 w 7467600"/>
              <a:gd name="connsiteY559" fmla="*/ 1575402 h 6858000"/>
              <a:gd name="connsiteX560" fmla="*/ 6304730 w 7467600"/>
              <a:gd name="connsiteY560" fmla="*/ 1766654 h 6858000"/>
              <a:gd name="connsiteX561" fmla="*/ 6944437 w 7467600"/>
              <a:gd name="connsiteY561" fmla="*/ 1575402 h 6858000"/>
              <a:gd name="connsiteX562" fmla="*/ 7019523 w 7467600"/>
              <a:gd name="connsiteY562" fmla="*/ 1519450 h 6858000"/>
              <a:gd name="connsiteX563" fmla="*/ 6298091 w 7467600"/>
              <a:gd name="connsiteY563" fmla="*/ 1737122 h 6858000"/>
              <a:gd name="connsiteX564" fmla="*/ 7019523 w 7467600"/>
              <a:gd name="connsiteY564" fmla="*/ 1519450 h 6858000"/>
              <a:gd name="connsiteX565" fmla="*/ 2399523 w 7467600"/>
              <a:gd name="connsiteY565" fmla="*/ 1428234 h 6858000"/>
              <a:gd name="connsiteX566" fmla="*/ 2224982 w 7467600"/>
              <a:gd name="connsiteY566" fmla="*/ 1826201 h 6858000"/>
              <a:gd name="connsiteX567" fmla="*/ 2096099 w 7467600"/>
              <a:gd name="connsiteY567" fmla="*/ 2345900 h 6858000"/>
              <a:gd name="connsiteX568" fmla="*/ 2283317 w 7467600"/>
              <a:gd name="connsiteY568" fmla="*/ 1796925 h 6858000"/>
              <a:gd name="connsiteX569" fmla="*/ 2399523 w 7467600"/>
              <a:gd name="connsiteY569" fmla="*/ 1428234 h 6858000"/>
              <a:gd name="connsiteX570" fmla="*/ 2448558 w 7467600"/>
              <a:gd name="connsiteY570" fmla="*/ 1373435 h 6858000"/>
              <a:gd name="connsiteX571" fmla="*/ 2312521 w 7467600"/>
              <a:gd name="connsiteY571" fmla="*/ 1806140 h 6858000"/>
              <a:gd name="connsiteX572" fmla="*/ 2127533 w 7467600"/>
              <a:gd name="connsiteY572" fmla="*/ 2348380 h 6858000"/>
              <a:gd name="connsiteX573" fmla="*/ 2358080 w 7467600"/>
              <a:gd name="connsiteY573" fmla="*/ 1866134 h 6858000"/>
              <a:gd name="connsiteX574" fmla="*/ 2407436 w 7467600"/>
              <a:gd name="connsiteY574" fmla="*/ 1651070 h 6858000"/>
              <a:gd name="connsiteX575" fmla="*/ 2448558 w 7467600"/>
              <a:gd name="connsiteY575" fmla="*/ 1373435 h 6858000"/>
              <a:gd name="connsiteX576" fmla="*/ 278707 w 7467600"/>
              <a:gd name="connsiteY576" fmla="*/ 1352270 h 6858000"/>
              <a:gd name="connsiteX577" fmla="*/ 321570 w 7467600"/>
              <a:gd name="connsiteY577" fmla="*/ 1861610 h 6858000"/>
              <a:gd name="connsiteX578" fmla="*/ 294281 w 7467600"/>
              <a:gd name="connsiteY578" fmla="*/ 1440658 h 6858000"/>
              <a:gd name="connsiteX579" fmla="*/ 278707 w 7467600"/>
              <a:gd name="connsiteY579" fmla="*/ 1352270 h 6858000"/>
              <a:gd name="connsiteX580" fmla="*/ 1423821 w 7467600"/>
              <a:gd name="connsiteY580" fmla="*/ 1351958 h 6858000"/>
              <a:gd name="connsiteX581" fmla="*/ 1638521 w 7467600"/>
              <a:gd name="connsiteY581" fmla="*/ 1908470 h 6858000"/>
              <a:gd name="connsiteX582" fmla="*/ 1754199 w 7467600"/>
              <a:gd name="connsiteY582" fmla="*/ 2149284 h 6858000"/>
              <a:gd name="connsiteX583" fmla="*/ 1908359 w 7467600"/>
              <a:gd name="connsiteY583" fmla="*/ 2364988 h 6858000"/>
              <a:gd name="connsiteX584" fmla="*/ 1647661 w 7467600"/>
              <a:gd name="connsiteY584" fmla="*/ 1825945 h 6858000"/>
              <a:gd name="connsiteX585" fmla="*/ 1423821 w 7467600"/>
              <a:gd name="connsiteY585" fmla="*/ 1351958 h 6858000"/>
              <a:gd name="connsiteX586" fmla="*/ 1431890 w 7467600"/>
              <a:gd name="connsiteY586" fmla="*/ 1306475 h 6858000"/>
              <a:gd name="connsiteX587" fmla="*/ 1507597 w 7467600"/>
              <a:gd name="connsiteY587" fmla="*/ 1446132 h 6858000"/>
              <a:gd name="connsiteX588" fmla="*/ 1674586 w 7467600"/>
              <a:gd name="connsiteY588" fmla="*/ 1813832 h 6858000"/>
              <a:gd name="connsiteX589" fmla="*/ 1815950 w 7467600"/>
              <a:gd name="connsiteY589" fmla="*/ 2128564 h 6858000"/>
              <a:gd name="connsiteX590" fmla="*/ 1984242 w 7467600"/>
              <a:gd name="connsiteY590" fmla="*/ 2430829 h 6858000"/>
              <a:gd name="connsiteX591" fmla="*/ 2014023 w 7467600"/>
              <a:gd name="connsiteY591" fmla="*/ 2450995 h 6858000"/>
              <a:gd name="connsiteX592" fmla="*/ 1747337 w 7467600"/>
              <a:gd name="connsiteY592" fmla="*/ 1855264 h 6858000"/>
              <a:gd name="connsiteX593" fmla="*/ 1533749 w 7467600"/>
              <a:gd name="connsiteY593" fmla="*/ 1478656 h 6858000"/>
              <a:gd name="connsiteX594" fmla="*/ 1431890 w 7467600"/>
              <a:gd name="connsiteY594" fmla="*/ 1306475 h 6858000"/>
              <a:gd name="connsiteX595" fmla="*/ 5052692 w 7467600"/>
              <a:gd name="connsiteY595" fmla="*/ 1292994 h 6858000"/>
              <a:gd name="connsiteX596" fmla="*/ 5200661 w 7467600"/>
              <a:gd name="connsiteY596" fmla="*/ 1635186 h 6858000"/>
              <a:gd name="connsiteX597" fmla="*/ 5297138 w 7467600"/>
              <a:gd name="connsiteY597" fmla="*/ 1906351 h 6858000"/>
              <a:gd name="connsiteX598" fmla="*/ 5052692 w 7467600"/>
              <a:gd name="connsiteY598" fmla="*/ 1292994 h 6858000"/>
              <a:gd name="connsiteX599" fmla="*/ 5009948 w 7467600"/>
              <a:gd name="connsiteY599" fmla="*/ 1273619 h 6858000"/>
              <a:gd name="connsiteX600" fmla="*/ 5121777 w 7467600"/>
              <a:gd name="connsiteY600" fmla="*/ 1654213 h 6858000"/>
              <a:gd name="connsiteX601" fmla="*/ 5293545 w 7467600"/>
              <a:gd name="connsiteY601" fmla="*/ 2072247 h 6858000"/>
              <a:gd name="connsiteX602" fmla="*/ 5294042 w 7467600"/>
              <a:gd name="connsiteY602" fmla="*/ 2065019 h 6858000"/>
              <a:gd name="connsiteX603" fmla="*/ 5171936 w 7467600"/>
              <a:gd name="connsiteY603" fmla="*/ 1647613 h 6858000"/>
              <a:gd name="connsiteX604" fmla="*/ 5009948 w 7467600"/>
              <a:gd name="connsiteY604" fmla="*/ 1273619 h 6858000"/>
              <a:gd name="connsiteX605" fmla="*/ 655236 w 7467600"/>
              <a:gd name="connsiteY605" fmla="*/ 1268632 h 6858000"/>
              <a:gd name="connsiteX606" fmla="*/ 839521 w 7467600"/>
              <a:gd name="connsiteY606" fmla="*/ 1685315 h 6858000"/>
              <a:gd name="connsiteX607" fmla="*/ 1109416 w 7467600"/>
              <a:gd name="connsiteY607" fmla="*/ 2061663 h 6858000"/>
              <a:gd name="connsiteX608" fmla="*/ 1298300 w 7467600"/>
              <a:gd name="connsiteY608" fmla="*/ 2247742 h 6858000"/>
              <a:gd name="connsiteX609" fmla="*/ 1125871 w 7467600"/>
              <a:gd name="connsiteY609" fmla="*/ 1989513 h 6858000"/>
              <a:gd name="connsiteX610" fmla="*/ 981574 w 7467600"/>
              <a:gd name="connsiteY610" fmla="*/ 1783157 h 6858000"/>
              <a:gd name="connsiteX611" fmla="*/ 922198 w 7467600"/>
              <a:gd name="connsiteY611" fmla="*/ 1677437 h 6858000"/>
              <a:gd name="connsiteX612" fmla="*/ 869293 w 7467600"/>
              <a:gd name="connsiteY612" fmla="*/ 1583214 h 6858000"/>
              <a:gd name="connsiteX613" fmla="*/ 751431 w 7467600"/>
              <a:gd name="connsiteY613" fmla="*/ 1405731 h 6858000"/>
              <a:gd name="connsiteX614" fmla="*/ 655236 w 7467600"/>
              <a:gd name="connsiteY614" fmla="*/ 1268632 h 6858000"/>
              <a:gd name="connsiteX615" fmla="*/ 6516292 w 7467600"/>
              <a:gd name="connsiteY615" fmla="*/ 1263064 h 6858000"/>
              <a:gd name="connsiteX616" fmla="*/ 5736320 w 7467600"/>
              <a:gd name="connsiteY616" fmla="*/ 1501803 h 6858000"/>
              <a:gd name="connsiteX617" fmla="*/ 6516292 w 7467600"/>
              <a:gd name="connsiteY617" fmla="*/ 1263064 h 6858000"/>
              <a:gd name="connsiteX618" fmla="*/ 291466 w 7467600"/>
              <a:gd name="connsiteY618" fmla="*/ 1250369 h 6858000"/>
              <a:gd name="connsiteX619" fmla="*/ 323180 w 7467600"/>
              <a:gd name="connsiteY619" fmla="*/ 1435283 h 6858000"/>
              <a:gd name="connsiteX620" fmla="*/ 349381 w 7467600"/>
              <a:gd name="connsiteY620" fmla="*/ 1875041 h 6858000"/>
              <a:gd name="connsiteX621" fmla="*/ 374363 w 7467600"/>
              <a:gd name="connsiteY621" fmla="*/ 1506494 h 6858000"/>
              <a:gd name="connsiteX622" fmla="*/ 302168 w 7467600"/>
              <a:gd name="connsiteY622" fmla="*/ 1274495 h 6858000"/>
              <a:gd name="connsiteX623" fmla="*/ 291466 w 7467600"/>
              <a:gd name="connsiteY623" fmla="*/ 1250369 h 6858000"/>
              <a:gd name="connsiteX624" fmla="*/ 678222 w 7467600"/>
              <a:gd name="connsiteY624" fmla="*/ 1248670 h 6858000"/>
              <a:gd name="connsiteX625" fmla="*/ 775536 w 7467600"/>
              <a:gd name="connsiteY625" fmla="*/ 1388015 h 6858000"/>
              <a:gd name="connsiteX626" fmla="*/ 894529 w 7467600"/>
              <a:gd name="connsiteY626" fmla="*/ 1567739 h 6858000"/>
              <a:gd name="connsiteX627" fmla="*/ 948000 w 7467600"/>
              <a:gd name="connsiteY627" fmla="*/ 1663088 h 6858000"/>
              <a:gd name="connsiteX628" fmla="*/ 1006812 w 7467600"/>
              <a:gd name="connsiteY628" fmla="*/ 1767683 h 6858000"/>
              <a:gd name="connsiteX629" fmla="*/ 1149133 w 7467600"/>
              <a:gd name="connsiteY629" fmla="*/ 1971513 h 6858000"/>
              <a:gd name="connsiteX630" fmla="*/ 1333952 w 7467600"/>
              <a:gd name="connsiteY630" fmla="*/ 2251620 h 6858000"/>
              <a:gd name="connsiteX631" fmla="*/ 1337329 w 7467600"/>
              <a:gd name="connsiteY631" fmla="*/ 2258350 h 6858000"/>
              <a:gd name="connsiteX632" fmla="*/ 1014726 w 7467600"/>
              <a:gd name="connsiteY632" fmla="*/ 1615556 h 6858000"/>
              <a:gd name="connsiteX633" fmla="*/ 678222 w 7467600"/>
              <a:gd name="connsiteY633" fmla="*/ 1248670 h 6858000"/>
              <a:gd name="connsiteX634" fmla="*/ 6691602 w 7467600"/>
              <a:gd name="connsiteY634" fmla="*/ 1140573 h 6858000"/>
              <a:gd name="connsiteX635" fmla="*/ 6571100 w 7467600"/>
              <a:gd name="connsiteY635" fmla="*/ 1183662 h 6858000"/>
              <a:gd name="connsiteX636" fmla="*/ 6241687 w 7467600"/>
              <a:gd name="connsiteY636" fmla="*/ 1257600 h 6858000"/>
              <a:gd name="connsiteX637" fmla="*/ 5693009 w 7467600"/>
              <a:gd name="connsiteY637" fmla="*/ 1478256 h 6858000"/>
              <a:gd name="connsiteX638" fmla="*/ 6548420 w 7467600"/>
              <a:gd name="connsiteY638" fmla="*/ 1214599 h 6858000"/>
              <a:gd name="connsiteX639" fmla="*/ 6605473 w 7467600"/>
              <a:gd name="connsiteY639" fmla="*/ 1184686 h 6858000"/>
              <a:gd name="connsiteX640" fmla="*/ 6691602 w 7467600"/>
              <a:gd name="connsiteY640" fmla="*/ 1140573 h 6858000"/>
              <a:gd name="connsiteX641" fmla="*/ 4002475 w 7467600"/>
              <a:gd name="connsiteY641" fmla="*/ 1037802 h 6858000"/>
              <a:gd name="connsiteX642" fmla="*/ 4000324 w 7467600"/>
              <a:gd name="connsiteY642" fmla="*/ 1039362 h 6858000"/>
              <a:gd name="connsiteX643" fmla="*/ 4002862 w 7467600"/>
              <a:gd name="connsiteY643" fmla="*/ 1042866 h 6858000"/>
              <a:gd name="connsiteX644" fmla="*/ 4002475 w 7467600"/>
              <a:gd name="connsiteY644" fmla="*/ 1037802 h 6858000"/>
              <a:gd name="connsiteX645" fmla="*/ 506322 w 7467600"/>
              <a:gd name="connsiteY645" fmla="*/ 1020997 h 6858000"/>
              <a:gd name="connsiteX646" fmla="*/ 533068 w 7467600"/>
              <a:gd name="connsiteY646" fmla="*/ 1029409 h 6858000"/>
              <a:gd name="connsiteX647" fmla="*/ 1232525 w 7467600"/>
              <a:gd name="connsiteY647" fmla="*/ 1804675 h 6858000"/>
              <a:gd name="connsiteX648" fmla="*/ 1388858 w 7467600"/>
              <a:gd name="connsiteY648" fmla="*/ 2368011 h 6858000"/>
              <a:gd name="connsiteX649" fmla="*/ 1384098 w 7467600"/>
              <a:gd name="connsiteY649" fmla="*/ 2378125 h 6858000"/>
              <a:gd name="connsiteX650" fmla="*/ 1425393 w 7467600"/>
              <a:gd name="connsiteY650" fmla="*/ 2589124 h 6858000"/>
              <a:gd name="connsiteX651" fmla="*/ 1424001 w 7467600"/>
              <a:gd name="connsiteY651" fmla="*/ 2597541 h 6858000"/>
              <a:gd name="connsiteX652" fmla="*/ 2152729 w 7467600"/>
              <a:gd name="connsiteY652" fmla="*/ 2864487 h 6858000"/>
              <a:gd name="connsiteX653" fmla="*/ 2020609 w 7467600"/>
              <a:gd name="connsiteY653" fmla="*/ 2539671 h 6858000"/>
              <a:gd name="connsiteX654" fmla="*/ 2018920 w 7467600"/>
              <a:gd name="connsiteY654" fmla="*/ 2536309 h 6858000"/>
              <a:gd name="connsiteX655" fmla="*/ 1342441 w 7467600"/>
              <a:gd name="connsiteY655" fmla="*/ 1173017 h 6858000"/>
              <a:gd name="connsiteX656" fmla="*/ 1367925 w 7467600"/>
              <a:gd name="connsiteY656" fmla="*/ 1135648 h 6858000"/>
              <a:gd name="connsiteX657" fmla="*/ 1771401 w 7467600"/>
              <a:gd name="connsiteY657" fmla="*/ 1806673 h 6858000"/>
              <a:gd name="connsiteX658" fmla="*/ 1972385 w 7467600"/>
              <a:gd name="connsiteY658" fmla="*/ 2198735 h 6858000"/>
              <a:gd name="connsiteX659" fmla="*/ 2040892 w 7467600"/>
              <a:gd name="connsiteY659" fmla="*/ 2405205 h 6858000"/>
              <a:gd name="connsiteX660" fmla="*/ 2131689 w 7467600"/>
              <a:gd name="connsiteY660" fmla="*/ 1936926 h 6858000"/>
              <a:gd name="connsiteX661" fmla="*/ 2454820 w 7467600"/>
              <a:gd name="connsiteY661" fmla="*/ 1248808 h 6858000"/>
              <a:gd name="connsiteX662" fmla="*/ 2492512 w 7467600"/>
              <a:gd name="connsiteY662" fmla="*/ 1302920 h 6858000"/>
              <a:gd name="connsiteX663" fmla="*/ 2081216 w 7467600"/>
              <a:gd name="connsiteY663" fmla="*/ 2527513 h 6858000"/>
              <a:gd name="connsiteX664" fmla="*/ 2081211 w 7467600"/>
              <a:gd name="connsiteY664" fmla="*/ 2528916 h 6858000"/>
              <a:gd name="connsiteX665" fmla="*/ 2199067 w 7467600"/>
              <a:gd name="connsiteY665" fmla="*/ 2884061 h 6858000"/>
              <a:gd name="connsiteX666" fmla="*/ 3192586 w 7467600"/>
              <a:gd name="connsiteY666" fmla="*/ 3411496 h 6858000"/>
              <a:gd name="connsiteX667" fmla="*/ 3182620 w 7467600"/>
              <a:gd name="connsiteY667" fmla="*/ 3483279 h 6858000"/>
              <a:gd name="connsiteX668" fmla="*/ 2435119 w 7467600"/>
              <a:gd name="connsiteY668" fmla="*/ 3080173 h 6858000"/>
              <a:gd name="connsiteX669" fmla="*/ 2410152 w 7467600"/>
              <a:gd name="connsiteY669" fmla="*/ 3063751 h 6858000"/>
              <a:gd name="connsiteX670" fmla="*/ 2408099 w 7467600"/>
              <a:gd name="connsiteY670" fmla="*/ 3064403 h 6858000"/>
              <a:gd name="connsiteX671" fmla="*/ 2407218 w 7467600"/>
              <a:gd name="connsiteY671" fmla="*/ 3070324 h 6858000"/>
              <a:gd name="connsiteX672" fmla="*/ 2380138 w 7467600"/>
              <a:gd name="connsiteY672" fmla="*/ 3099341 h 6858000"/>
              <a:gd name="connsiteX673" fmla="*/ 1765923 w 7467600"/>
              <a:gd name="connsiteY673" fmla="*/ 3581043 h 6858000"/>
              <a:gd name="connsiteX674" fmla="*/ 1702258 w 7467600"/>
              <a:gd name="connsiteY674" fmla="*/ 3612286 h 6858000"/>
              <a:gd name="connsiteX675" fmla="*/ 1538370 w 7467600"/>
              <a:gd name="connsiteY675" fmla="*/ 3811804 h 6858000"/>
              <a:gd name="connsiteX676" fmla="*/ 542867 w 7467600"/>
              <a:gd name="connsiteY676" fmla="*/ 4944092 h 6858000"/>
              <a:gd name="connsiteX677" fmla="*/ 515800 w 7467600"/>
              <a:gd name="connsiteY677" fmla="*/ 4862180 h 6858000"/>
              <a:gd name="connsiteX678" fmla="*/ 909145 w 7467600"/>
              <a:gd name="connsiteY678" fmla="*/ 4199225 h 6858000"/>
              <a:gd name="connsiteX679" fmla="*/ 1214067 w 7467600"/>
              <a:gd name="connsiteY679" fmla="*/ 3908561 h 6858000"/>
              <a:gd name="connsiteX680" fmla="*/ 640967 w 7467600"/>
              <a:gd name="connsiteY680" fmla="*/ 4105601 h 6858000"/>
              <a:gd name="connsiteX681" fmla="*/ 112563 w 7467600"/>
              <a:gd name="connsiteY681" fmla="*/ 4396952 h 6858000"/>
              <a:gd name="connsiteX682" fmla="*/ 0 w 7467600"/>
              <a:gd name="connsiteY682" fmla="*/ 4466006 h 6858000"/>
              <a:gd name="connsiteX683" fmla="*/ 0 w 7467600"/>
              <a:gd name="connsiteY683" fmla="*/ 4233763 h 6858000"/>
              <a:gd name="connsiteX684" fmla="*/ 36881 w 7467600"/>
              <a:gd name="connsiteY684" fmla="*/ 4200118 h 6858000"/>
              <a:gd name="connsiteX685" fmla="*/ 910534 w 7467600"/>
              <a:gd name="connsiteY685" fmla="*/ 3629753 h 6858000"/>
              <a:gd name="connsiteX686" fmla="*/ 1578717 w 7467600"/>
              <a:gd name="connsiteY686" fmla="*/ 3575982 h 6858000"/>
              <a:gd name="connsiteX687" fmla="*/ 2338780 w 7467600"/>
              <a:gd name="connsiteY687" fmla="*/ 3033725 h 6858000"/>
              <a:gd name="connsiteX688" fmla="*/ 1807991 w 7467600"/>
              <a:gd name="connsiteY688" fmla="*/ 2807184 h 6858000"/>
              <a:gd name="connsiteX689" fmla="*/ 1416358 w 7467600"/>
              <a:gd name="connsiteY689" fmla="*/ 3112571 h 6858000"/>
              <a:gd name="connsiteX690" fmla="*/ 939066 w 7467600"/>
              <a:gd name="connsiteY690" fmla="*/ 3378798 h 6858000"/>
              <a:gd name="connsiteX691" fmla="*/ 115099 w 7467600"/>
              <a:gd name="connsiteY691" fmla="*/ 3607650 h 6858000"/>
              <a:gd name="connsiteX692" fmla="*/ 97284 w 7467600"/>
              <a:gd name="connsiteY692" fmla="*/ 3520393 h 6858000"/>
              <a:gd name="connsiteX693" fmla="*/ 922050 w 7467600"/>
              <a:gd name="connsiteY693" fmla="*/ 3074867 h 6858000"/>
              <a:gd name="connsiteX694" fmla="*/ 1405265 w 7467600"/>
              <a:gd name="connsiteY694" fmla="*/ 3016319 h 6858000"/>
              <a:gd name="connsiteX695" fmla="*/ 1407512 w 7467600"/>
              <a:gd name="connsiteY695" fmla="*/ 3018001 h 6858000"/>
              <a:gd name="connsiteX696" fmla="*/ 1726266 w 7467600"/>
              <a:gd name="connsiteY696" fmla="*/ 2777274 h 6858000"/>
              <a:gd name="connsiteX697" fmla="*/ 625390 w 7467600"/>
              <a:gd name="connsiteY697" fmla="*/ 2514541 h 6858000"/>
              <a:gd name="connsiteX698" fmla="*/ 619799 w 7467600"/>
              <a:gd name="connsiteY698" fmla="*/ 2527180 h 6858000"/>
              <a:gd name="connsiteX699" fmla="*/ 310030 w 7467600"/>
              <a:gd name="connsiteY699" fmla="*/ 2771818 h 6858000"/>
              <a:gd name="connsiteX700" fmla="*/ 173877 w 7467600"/>
              <a:gd name="connsiteY700" fmla="*/ 2937056 h 6858000"/>
              <a:gd name="connsiteX701" fmla="*/ 77889 w 7467600"/>
              <a:gd name="connsiteY701" fmla="*/ 3138440 h 6858000"/>
              <a:gd name="connsiteX702" fmla="*/ 0 w 7467600"/>
              <a:gd name="connsiteY702" fmla="*/ 3271395 h 6858000"/>
              <a:gd name="connsiteX703" fmla="*/ 0 w 7467600"/>
              <a:gd name="connsiteY703" fmla="*/ 3153002 h 6858000"/>
              <a:gd name="connsiteX704" fmla="*/ 2386 w 7467600"/>
              <a:gd name="connsiteY704" fmla="*/ 3149203 h 6858000"/>
              <a:gd name="connsiteX705" fmla="*/ 89753 w 7467600"/>
              <a:gd name="connsiteY705" fmla="*/ 2987702 h 6858000"/>
              <a:gd name="connsiteX706" fmla="*/ 76869 w 7467600"/>
              <a:gd name="connsiteY706" fmla="*/ 3005404 h 6858000"/>
              <a:gd name="connsiteX707" fmla="*/ 32049 w 7467600"/>
              <a:gd name="connsiteY707" fmla="*/ 3065814 h 6858000"/>
              <a:gd name="connsiteX708" fmla="*/ 0 w 7467600"/>
              <a:gd name="connsiteY708" fmla="*/ 3108744 h 6858000"/>
              <a:gd name="connsiteX709" fmla="*/ 0 w 7467600"/>
              <a:gd name="connsiteY709" fmla="*/ 3058059 h 6858000"/>
              <a:gd name="connsiteX710" fmla="*/ 7610 w 7467600"/>
              <a:gd name="connsiteY710" fmla="*/ 3047889 h 6858000"/>
              <a:gd name="connsiteX711" fmla="*/ 52419 w 7467600"/>
              <a:gd name="connsiteY711" fmla="*/ 2987479 h 6858000"/>
              <a:gd name="connsiteX712" fmla="*/ 59142 w 7467600"/>
              <a:gd name="connsiteY712" fmla="*/ 2978488 h 6858000"/>
              <a:gd name="connsiteX713" fmla="*/ 0 w 7467600"/>
              <a:gd name="connsiteY713" fmla="*/ 3015334 h 6858000"/>
              <a:gd name="connsiteX714" fmla="*/ 0 w 7467600"/>
              <a:gd name="connsiteY714" fmla="*/ 2914286 h 6858000"/>
              <a:gd name="connsiteX715" fmla="*/ 36383 w 7467600"/>
              <a:gd name="connsiteY715" fmla="*/ 2901128 h 6858000"/>
              <a:gd name="connsiteX716" fmla="*/ 156329 w 7467600"/>
              <a:gd name="connsiteY716" fmla="*/ 2840533 h 6858000"/>
              <a:gd name="connsiteX717" fmla="*/ 358355 w 7467600"/>
              <a:gd name="connsiteY717" fmla="*/ 2620471 h 6858000"/>
              <a:gd name="connsiteX718" fmla="*/ 510577 w 7467600"/>
              <a:gd name="connsiteY718" fmla="*/ 2501244 h 6858000"/>
              <a:gd name="connsiteX719" fmla="*/ 211967 w 7467600"/>
              <a:gd name="connsiteY719" fmla="*/ 2479171 h 6858000"/>
              <a:gd name="connsiteX720" fmla="*/ 0 w 7467600"/>
              <a:gd name="connsiteY720" fmla="*/ 2476398 h 6858000"/>
              <a:gd name="connsiteX721" fmla="*/ 0 w 7467600"/>
              <a:gd name="connsiteY721" fmla="*/ 2389189 h 6858000"/>
              <a:gd name="connsiteX722" fmla="*/ 103062 w 7467600"/>
              <a:gd name="connsiteY722" fmla="*/ 2389518 h 6858000"/>
              <a:gd name="connsiteX723" fmla="*/ 510734 w 7467600"/>
              <a:gd name="connsiteY723" fmla="*/ 2416201 h 6858000"/>
              <a:gd name="connsiteX724" fmla="*/ 279257 w 7467600"/>
              <a:gd name="connsiteY724" fmla="*/ 2092102 h 6858000"/>
              <a:gd name="connsiteX725" fmla="*/ 65265 w 7467600"/>
              <a:gd name="connsiteY725" fmla="*/ 2006049 h 6858000"/>
              <a:gd name="connsiteX726" fmla="*/ 0 w 7467600"/>
              <a:gd name="connsiteY726" fmla="*/ 1982532 h 6858000"/>
              <a:gd name="connsiteX727" fmla="*/ 0 w 7467600"/>
              <a:gd name="connsiteY727" fmla="*/ 1912789 h 6858000"/>
              <a:gd name="connsiteX728" fmla="*/ 97460 w 7467600"/>
              <a:gd name="connsiteY728" fmla="*/ 1953725 h 6858000"/>
              <a:gd name="connsiteX729" fmla="*/ 221272 w 7467600"/>
              <a:gd name="connsiteY729" fmla="*/ 1980766 h 6858000"/>
              <a:gd name="connsiteX730" fmla="*/ 116765 w 7467600"/>
              <a:gd name="connsiteY730" fmla="*/ 1911033 h 6858000"/>
              <a:gd name="connsiteX731" fmla="*/ 16405 w 7467600"/>
              <a:gd name="connsiteY731" fmla="*/ 1803412 h 6858000"/>
              <a:gd name="connsiteX732" fmla="*/ 0 w 7467600"/>
              <a:gd name="connsiteY732" fmla="*/ 1784777 h 6858000"/>
              <a:gd name="connsiteX733" fmla="*/ 0 w 7467600"/>
              <a:gd name="connsiteY733" fmla="*/ 1740082 h 6858000"/>
              <a:gd name="connsiteX734" fmla="*/ 39394 w 7467600"/>
              <a:gd name="connsiteY734" fmla="*/ 1784856 h 6858000"/>
              <a:gd name="connsiteX735" fmla="*/ 135813 w 7467600"/>
              <a:gd name="connsiteY735" fmla="*/ 1888838 h 6858000"/>
              <a:gd name="connsiteX736" fmla="*/ 242575 w 7467600"/>
              <a:gd name="connsiteY736" fmla="*/ 1958841 h 6858000"/>
              <a:gd name="connsiteX737" fmla="*/ 82197 w 7467600"/>
              <a:gd name="connsiteY737" fmla="*/ 1754826 h 6858000"/>
              <a:gd name="connsiteX738" fmla="*/ 0 w 7467600"/>
              <a:gd name="connsiteY738" fmla="*/ 1679650 h 6858000"/>
              <a:gd name="connsiteX739" fmla="*/ 0 w 7467600"/>
              <a:gd name="connsiteY739" fmla="*/ 1602463 h 6858000"/>
              <a:gd name="connsiteX740" fmla="*/ 84689 w 7467600"/>
              <a:gd name="connsiteY740" fmla="*/ 1677442 h 6858000"/>
              <a:gd name="connsiteX741" fmla="*/ 298437 w 7467600"/>
              <a:gd name="connsiteY741" fmla="*/ 1968019 h 6858000"/>
              <a:gd name="connsiteX742" fmla="*/ 227269 w 7467600"/>
              <a:gd name="connsiteY742" fmla="*/ 1114064 h 6858000"/>
              <a:gd name="connsiteX743" fmla="*/ 248003 w 7467600"/>
              <a:gd name="connsiteY743" fmla="*/ 1089613 h 6858000"/>
              <a:gd name="connsiteX744" fmla="*/ 427020 w 7467600"/>
              <a:gd name="connsiteY744" fmla="*/ 1619803 h 6858000"/>
              <a:gd name="connsiteX745" fmla="*/ 340345 w 7467600"/>
              <a:gd name="connsiteY745" fmla="*/ 2027739 h 6858000"/>
              <a:gd name="connsiteX746" fmla="*/ 360865 w 7467600"/>
              <a:gd name="connsiteY746" fmla="*/ 2044827 h 6858000"/>
              <a:gd name="connsiteX747" fmla="*/ 560414 w 7467600"/>
              <a:gd name="connsiteY747" fmla="*/ 2421457 h 6858000"/>
              <a:gd name="connsiteX748" fmla="*/ 1359703 w 7467600"/>
              <a:gd name="connsiteY748" fmla="*/ 2578554 h 6858000"/>
              <a:gd name="connsiteX749" fmla="*/ 1359422 w 7467600"/>
              <a:gd name="connsiteY749" fmla="*/ 2577994 h 6858000"/>
              <a:gd name="connsiteX750" fmla="*/ 828701 w 7467600"/>
              <a:gd name="connsiteY750" fmla="*/ 1839520 h 6858000"/>
              <a:gd name="connsiteX751" fmla="*/ 494427 w 7467600"/>
              <a:gd name="connsiteY751" fmla="*/ 1092333 h 6858000"/>
              <a:gd name="connsiteX752" fmla="*/ 506322 w 7467600"/>
              <a:gd name="connsiteY752" fmla="*/ 1020997 h 6858000"/>
              <a:gd name="connsiteX753" fmla="*/ 4570198 w 7467600"/>
              <a:gd name="connsiteY753" fmla="*/ 978081 h 6858000"/>
              <a:gd name="connsiteX754" fmla="*/ 4523691 w 7467600"/>
              <a:gd name="connsiteY754" fmla="*/ 1127776 h 6858000"/>
              <a:gd name="connsiteX755" fmla="*/ 4509875 w 7467600"/>
              <a:gd name="connsiteY755" fmla="*/ 1167552 h 6858000"/>
              <a:gd name="connsiteX756" fmla="*/ 4478168 w 7467600"/>
              <a:gd name="connsiteY756" fmla="*/ 1260735 h 6858000"/>
              <a:gd name="connsiteX757" fmla="*/ 4409309 w 7467600"/>
              <a:gd name="connsiteY757" fmla="*/ 1666996 h 6858000"/>
              <a:gd name="connsiteX758" fmla="*/ 4370031 w 7467600"/>
              <a:gd name="connsiteY758" fmla="*/ 1955666 h 6858000"/>
              <a:gd name="connsiteX759" fmla="*/ 4570198 w 7467600"/>
              <a:gd name="connsiteY759" fmla="*/ 978081 h 6858000"/>
              <a:gd name="connsiteX760" fmla="*/ 4557898 w 7467600"/>
              <a:gd name="connsiteY760" fmla="*/ 900011 h 6858000"/>
              <a:gd name="connsiteX761" fmla="*/ 4344840 w 7467600"/>
              <a:gd name="connsiteY761" fmla="*/ 1922038 h 6858000"/>
              <a:gd name="connsiteX762" fmla="*/ 4378710 w 7467600"/>
              <a:gd name="connsiteY762" fmla="*/ 1665516 h 6858000"/>
              <a:gd name="connsiteX763" fmla="*/ 4448798 w 7467600"/>
              <a:gd name="connsiteY763" fmla="*/ 1253024 h 6858000"/>
              <a:gd name="connsiteX764" fmla="*/ 4480315 w 7467600"/>
              <a:gd name="connsiteY764" fmla="*/ 1158454 h 6858000"/>
              <a:gd name="connsiteX765" fmla="*/ 4494133 w 7467600"/>
              <a:gd name="connsiteY765" fmla="*/ 1118676 h 6858000"/>
              <a:gd name="connsiteX766" fmla="*/ 4557898 w 7467600"/>
              <a:gd name="connsiteY766" fmla="*/ 900011 h 6858000"/>
              <a:gd name="connsiteX767" fmla="*/ 5870151 w 7467600"/>
              <a:gd name="connsiteY767" fmla="*/ 898890 h 6858000"/>
              <a:gd name="connsiteX768" fmla="*/ 5861335 w 7467600"/>
              <a:gd name="connsiteY768" fmla="*/ 899177 h 6858000"/>
              <a:gd name="connsiteX769" fmla="*/ 5843702 w 7467600"/>
              <a:gd name="connsiteY769" fmla="*/ 899748 h 6858000"/>
              <a:gd name="connsiteX770" fmla="*/ 5651107 w 7467600"/>
              <a:gd name="connsiteY770" fmla="*/ 920306 h 6858000"/>
              <a:gd name="connsiteX771" fmla="*/ 5459407 w 7467600"/>
              <a:gd name="connsiteY771" fmla="*/ 940975 h 6858000"/>
              <a:gd name="connsiteX772" fmla="*/ 5374846 w 7467600"/>
              <a:gd name="connsiteY772" fmla="*/ 941988 h 6858000"/>
              <a:gd name="connsiteX773" fmla="*/ 5256105 w 7467600"/>
              <a:gd name="connsiteY773" fmla="*/ 945632 h 6858000"/>
              <a:gd name="connsiteX774" fmla="*/ 5107071 w 7467600"/>
              <a:gd name="connsiteY774" fmla="*/ 969720 h 6858000"/>
              <a:gd name="connsiteX775" fmla="*/ 4998681 w 7467600"/>
              <a:gd name="connsiteY775" fmla="*/ 988771 h 6858000"/>
              <a:gd name="connsiteX776" fmla="*/ 5870151 w 7467600"/>
              <a:gd name="connsiteY776" fmla="*/ 898890 h 6858000"/>
              <a:gd name="connsiteX777" fmla="*/ 5504425 w 7467600"/>
              <a:gd name="connsiteY777" fmla="*/ 848067 h 6858000"/>
              <a:gd name="connsiteX778" fmla="*/ 4968849 w 7467600"/>
              <a:gd name="connsiteY778" fmla="*/ 962318 h 6858000"/>
              <a:gd name="connsiteX779" fmla="*/ 5104039 w 7467600"/>
              <a:gd name="connsiteY779" fmla="*/ 940634 h 6858000"/>
              <a:gd name="connsiteX780" fmla="*/ 5256311 w 7467600"/>
              <a:gd name="connsiteY780" fmla="*/ 916490 h 6858000"/>
              <a:gd name="connsiteX781" fmla="*/ 5377381 w 7467600"/>
              <a:gd name="connsiteY781" fmla="*/ 912671 h 6858000"/>
              <a:gd name="connsiteX782" fmla="*/ 5460148 w 7467600"/>
              <a:gd name="connsiteY782" fmla="*/ 911442 h 6858000"/>
              <a:gd name="connsiteX783" fmla="*/ 5648971 w 7467600"/>
              <a:gd name="connsiteY783" fmla="*/ 891331 h 6858000"/>
              <a:gd name="connsiteX784" fmla="*/ 5844807 w 7467600"/>
              <a:gd name="connsiteY784" fmla="*/ 870718 h 6858000"/>
              <a:gd name="connsiteX785" fmla="*/ 5862975 w 7467600"/>
              <a:gd name="connsiteY785" fmla="*/ 869756 h 6858000"/>
              <a:gd name="connsiteX786" fmla="*/ 5920887 w 7467600"/>
              <a:gd name="connsiteY786" fmla="*/ 865929 h 6858000"/>
              <a:gd name="connsiteX787" fmla="*/ 5504425 w 7467600"/>
              <a:gd name="connsiteY787" fmla="*/ 848067 h 6858000"/>
              <a:gd name="connsiteX788" fmla="*/ 3607114 w 7467600"/>
              <a:gd name="connsiteY788" fmla="*/ 467441 h 6858000"/>
              <a:gd name="connsiteX789" fmla="*/ 3296242 w 7467600"/>
              <a:gd name="connsiteY789" fmla="*/ 807991 h 6858000"/>
              <a:gd name="connsiteX790" fmla="*/ 3174674 w 7467600"/>
              <a:gd name="connsiteY790" fmla="*/ 919759 h 6858000"/>
              <a:gd name="connsiteX791" fmla="*/ 3042978 w 7467600"/>
              <a:gd name="connsiteY791" fmla="*/ 1054894 h 6858000"/>
              <a:gd name="connsiteX792" fmla="*/ 2968914 w 7467600"/>
              <a:gd name="connsiteY792" fmla="*/ 1133756 h 6858000"/>
              <a:gd name="connsiteX793" fmla="*/ 3103823 w 7467600"/>
              <a:gd name="connsiteY793" fmla="*/ 1026814 h 6858000"/>
              <a:gd name="connsiteX794" fmla="*/ 3607114 w 7467600"/>
              <a:gd name="connsiteY794" fmla="*/ 467441 h 6858000"/>
              <a:gd name="connsiteX795" fmla="*/ 3744487 w 7467600"/>
              <a:gd name="connsiteY795" fmla="*/ 383136 h 6858000"/>
              <a:gd name="connsiteX796" fmla="*/ 3970213 w 7467600"/>
              <a:gd name="connsiteY796" fmla="*/ 995559 h 6858000"/>
              <a:gd name="connsiteX797" fmla="*/ 3744487 w 7467600"/>
              <a:gd name="connsiteY797" fmla="*/ 383136 h 6858000"/>
              <a:gd name="connsiteX798" fmla="*/ 3624562 w 7467600"/>
              <a:gd name="connsiteY798" fmla="*/ 367041 h 6858000"/>
              <a:gd name="connsiteX799" fmla="*/ 3489712 w 7467600"/>
              <a:gd name="connsiteY799" fmla="*/ 485386 h 6858000"/>
              <a:gd name="connsiteX800" fmla="*/ 3182994 w 7467600"/>
              <a:gd name="connsiteY800" fmla="*/ 828265 h 6858000"/>
              <a:gd name="connsiteX801" fmla="*/ 2892114 w 7467600"/>
              <a:gd name="connsiteY801" fmla="*/ 1172635 h 6858000"/>
              <a:gd name="connsiteX802" fmla="*/ 3021459 w 7467600"/>
              <a:gd name="connsiteY802" fmla="*/ 1035385 h 6858000"/>
              <a:gd name="connsiteX803" fmla="*/ 3153873 w 7467600"/>
              <a:gd name="connsiteY803" fmla="*/ 898971 h 6858000"/>
              <a:gd name="connsiteX804" fmla="*/ 3276511 w 7467600"/>
              <a:gd name="connsiteY804" fmla="*/ 786423 h 6858000"/>
              <a:gd name="connsiteX805" fmla="*/ 3584154 w 7467600"/>
              <a:gd name="connsiteY805" fmla="*/ 448218 h 6858000"/>
              <a:gd name="connsiteX806" fmla="*/ 3624562 w 7467600"/>
              <a:gd name="connsiteY806" fmla="*/ 367041 h 6858000"/>
              <a:gd name="connsiteX807" fmla="*/ 3766672 w 7467600"/>
              <a:gd name="connsiteY807" fmla="*/ 359429 h 6858000"/>
              <a:gd name="connsiteX808" fmla="*/ 3996338 w 7467600"/>
              <a:gd name="connsiteY808" fmla="*/ 968237 h 6858000"/>
              <a:gd name="connsiteX809" fmla="*/ 3766672 w 7467600"/>
              <a:gd name="connsiteY809" fmla="*/ 359429 h 6858000"/>
              <a:gd name="connsiteX810" fmla="*/ 5805386 w 7467600"/>
              <a:gd name="connsiteY810" fmla="*/ 239240 h 6858000"/>
              <a:gd name="connsiteX811" fmla="*/ 5736947 w 7467600"/>
              <a:gd name="connsiteY811" fmla="*/ 261367 h 6858000"/>
              <a:gd name="connsiteX812" fmla="*/ 5427012 w 7467600"/>
              <a:gd name="connsiteY812" fmla="*/ 311272 h 6858000"/>
              <a:gd name="connsiteX813" fmla="*/ 5147818 w 7467600"/>
              <a:gd name="connsiteY813" fmla="*/ 322112 h 6858000"/>
              <a:gd name="connsiteX814" fmla="*/ 5060854 w 7467600"/>
              <a:gd name="connsiteY814" fmla="*/ 311882 h 6858000"/>
              <a:gd name="connsiteX815" fmla="*/ 4945989 w 7467600"/>
              <a:gd name="connsiteY815" fmla="*/ 300516 h 6858000"/>
              <a:gd name="connsiteX816" fmla="*/ 5410479 w 7467600"/>
              <a:gd name="connsiteY816" fmla="*/ 348434 h 6858000"/>
              <a:gd name="connsiteX817" fmla="*/ 5805386 w 7467600"/>
              <a:gd name="connsiteY817" fmla="*/ 239240 h 6858000"/>
              <a:gd name="connsiteX818" fmla="*/ 5905192 w 7467600"/>
              <a:gd name="connsiteY818" fmla="*/ 163079 h 6858000"/>
              <a:gd name="connsiteX819" fmla="*/ 5865655 w 7467600"/>
              <a:gd name="connsiteY819" fmla="*/ 171901 h 6858000"/>
              <a:gd name="connsiteX820" fmla="*/ 5259740 w 7467600"/>
              <a:gd name="connsiteY820" fmla="*/ 257013 h 6858000"/>
              <a:gd name="connsiteX821" fmla="*/ 5208466 w 7467600"/>
              <a:gd name="connsiteY821" fmla="*/ 257550 h 6858000"/>
              <a:gd name="connsiteX822" fmla="*/ 4980204 w 7467600"/>
              <a:gd name="connsiteY822" fmla="*/ 271903 h 6858000"/>
              <a:gd name="connsiteX823" fmla="*/ 5068068 w 7467600"/>
              <a:gd name="connsiteY823" fmla="*/ 282244 h 6858000"/>
              <a:gd name="connsiteX824" fmla="*/ 5153231 w 7467600"/>
              <a:gd name="connsiteY824" fmla="*/ 292240 h 6858000"/>
              <a:gd name="connsiteX825" fmla="*/ 5426491 w 7467600"/>
              <a:gd name="connsiteY825" fmla="*/ 281128 h 6858000"/>
              <a:gd name="connsiteX826" fmla="*/ 5731212 w 7467600"/>
              <a:gd name="connsiteY826" fmla="*/ 231951 h 6858000"/>
              <a:gd name="connsiteX827" fmla="*/ 5905192 w 7467600"/>
              <a:gd name="connsiteY827" fmla="*/ 163079 h 6858000"/>
              <a:gd name="connsiteX828" fmla="*/ 5944437 w 7467600"/>
              <a:gd name="connsiteY828" fmla="*/ 113829 h 6858000"/>
              <a:gd name="connsiteX829" fmla="*/ 5825032 w 7467600"/>
              <a:gd name="connsiteY829" fmla="*/ 146405 h 6858000"/>
              <a:gd name="connsiteX830" fmla="*/ 4955599 w 7467600"/>
              <a:gd name="connsiteY830" fmla="*/ 247008 h 6858000"/>
              <a:gd name="connsiteX831" fmla="*/ 5210104 w 7467600"/>
              <a:gd name="connsiteY831" fmla="*/ 228123 h 6858000"/>
              <a:gd name="connsiteX832" fmla="*/ 5261015 w 7467600"/>
              <a:gd name="connsiteY832" fmla="*/ 227087 h 6858000"/>
              <a:gd name="connsiteX833" fmla="*/ 5861181 w 7467600"/>
              <a:gd name="connsiteY833" fmla="*/ 143093 h 6858000"/>
              <a:gd name="connsiteX834" fmla="*/ 5961252 w 7467600"/>
              <a:gd name="connsiteY834" fmla="*/ 114820 h 6858000"/>
              <a:gd name="connsiteX835" fmla="*/ 5944437 w 7467600"/>
              <a:gd name="connsiteY835" fmla="*/ 113829 h 6858000"/>
              <a:gd name="connsiteX836" fmla="*/ 3882765 w 7467600"/>
              <a:gd name="connsiteY836" fmla="*/ 0 h 6858000"/>
              <a:gd name="connsiteX837" fmla="*/ 3995099 w 7467600"/>
              <a:gd name="connsiteY837" fmla="*/ 0 h 6858000"/>
              <a:gd name="connsiteX838" fmla="*/ 4163818 w 7467600"/>
              <a:gd name="connsiteY838" fmla="*/ 234104 h 6858000"/>
              <a:gd name="connsiteX839" fmla="*/ 4172099 w 7467600"/>
              <a:gd name="connsiteY839" fmla="*/ 234207 h 6858000"/>
              <a:gd name="connsiteX840" fmla="*/ 4784282 w 7467600"/>
              <a:gd name="connsiteY840" fmla="*/ 276561 h 6858000"/>
              <a:gd name="connsiteX841" fmla="*/ 4801687 w 7467600"/>
              <a:gd name="connsiteY841" fmla="*/ 267764 h 6858000"/>
              <a:gd name="connsiteX842" fmla="*/ 6082788 w 7467600"/>
              <a:gd name="connsiteY842" fmla="*/ 64119 h 6858000"/>
              <a:gd name="connsiteX843" fmla="*/ 6099442 w 7467600"/>
              <a:gd name="connsiteY843" fmla="*/ 82568 h 6858000"/>
              <a:gd name="connsiteX844" fmla="*/ 4804137 w 7467600"/>
              <a:gd name="connsiteY844" fmla="*/ 320931 h 6858000"/>
              <a:gd name="connsiteX845" fmla="*/ 4227047 w 7467600"/>
              <a:gd name="connsiteY845" fmla="*/ 313415 h 6858000"/>
              <a:gd name="connsiteX846" fmla="*/ 4346041 w 7467600"/>
              <a:gd name="connsiteY846" fmla="*/ 456086 h 6858000"/>
              <a:gd name="connsiteX847" fmla="*/ 4870967 w 7467600"/>
              <a:gd name="connsiteY847" fmla="*/ 963061 h 6858000"/>
              <a:gd name="connsiteX848" fmla="*/ 4889647 w 7467600"/>
              <a:gd name="connsiteY848" fmla="*/ 957147 h 6858000"/>
              <a:gd name="connsiteX849" fmla="*/ 5422504 w 7467600"/>
              <a:gd name="connsiteY849" fmla="*/ 805191 h 6858000"/>
              <a:gd name="connsiteX850" fmla="*/ 6087656 w 7467600"/>
              <a:gd name="connsiteY850" fmla="*/ 826703 h 6858000"/>
              <a:gd name="connsiteX851" fmla="*/ 6058717 w 7467600"/>
              <a:gd name="connsiteY851" fmla="*/ 865992 h 6858000"/>
              <a:gd name="connsiteX852" fmla="*/ 4974153 w 7467600"/>
              <a:gd name="connsiteY852" fmla="*/ 1045456 h 6858000"/>
              <a:gd name="connsiteX853" fmla="*/ 5627835 w 7467600"/>
              <a:gd name="connsiteY853" fmla="*/ 1472077 h 6858000"/>
              <a:gd name="connsiteX854" fmla="*/ 5629817 w 7467600"/>
              <a:gd name="connsiteY854" fmla="*/ 1471412 h 6858000"/>
              <a:gd name="connsiteX855" fmla="*/ 5634124 w 7467600"/>
              <a:gd name="connsiteY855" fmla="*/ 1470572 h 6858000"/>
              <a:gd name="connsiteX856" fmla="*/ 5755832 w 7467600"/>
              <a:gd name="connsiteY856" fmla="*/ 1383886 h 6858000"/>
              <a:gd name="connsiteX857" fmla="*/ 6014186 w 7467600"/>
              <a:gd name="connsiteY857" fmla="*/ 1279799 h 6858000"/>
              <a:gd name="connsiteX858" fmla="*/ 6901619 w 7467600"/>
              <a:gd name="connsiteY858" fmla="*/ 1047874 h 6858000"/>
              <a:gd name="connsiteX859" fmla="*/ 6931566 w 7467600"/>
              <a:gd name="connsiteY859" fmla="*/ 1062034 h 6858000"/>
              <a:gd name="connsiteX860" fmla="*/ 5790982 w 7467600"/>
              <a:gd name="connsiteY860" fmla="*/ 1561380 h 6858000"/>
              <a:gd name="connsiteX861" fmla="*/ 6188971 w 7467600"/>
              <a:gd name="connsiteY861" fmla="*/ 1755168 h 6858000"/>
              <a:gd name="connsiteX862" fmla="*/ 6202446 w 7467600"/>
              <a:gd name="connsiteY862" fmla="*/ 1752268 h 6858000"/>
              <a:gd name="connsiteX863" fmla="*/ 7179560 w 7467600"/>
              <a:gd name="connsiteY863" fmla="*/ 1467551 h 6858000"/>
              <a:gd name="connsiteX864" fmla="*/ 7158730 w 7467600"/>
              <a:gd name="connsiteY864" fmla="*/ 1507835 h 6858000"/>
              <a:gd name="connsiteX865" fmla="*/ 6326959 w 7467600"/>
              <a:gd name="connsiteY865" fmla="*/ 1817686 h 6858000"/>
              <a:gd name="connsiteX866" fmla="*/ 6537433 w 7467600"/>
              <a:gd name="connsiteY866" fmla="*/ 1907790 h 6858000"/>
              <a:gd name="connsiteX867" fmla="*/ 6550221 w 7467600"/>
              <a:gd name="connsiteY867" fmla="*/ 1910729 h 6858000"/>
              <a:gd name="connsiteX868" fmla="*/ 6964438 w 7467600"/>
              <a:gd name="connsiteY868" fmla="*/ 2209505 h 6858000"/>
              <a:gd name="connsiteX869" fmla="*/ 7367862 w 7467600"/>
              <a:gd name="connsiteY869" fmla="*/ 2806833 h 6858000"/>
              <a:gd name="connsiteX870" fmla="*/ 7364329 w 7467600"/>
              <a:gd name="connsiteY870" fmla="*/ 2826907 h 6858000"/>
              <a:gd name="connsiteX871" fmla="*/ 7290545 w 7467600"/>
              <a:gd name="connsiteY871" fmla="*/ 2850663 h 6858000"/>
              <a:gd name="connsiteX872" fmla="*/ 6472036 w 7467600"/>
              <a:gd name="connsiteY872" fmla="*/ 1959003 h 6858000"/>
              <a:gd name="connsiteX873" fmla="*/ 5792897 w 7467600"/>
              <a:gd name="connsiteY873" fmla="*/ 1647747 h 6858000"/>
              <a:gd name="connsiteX874" fmla="*/ 5842751 w 7467600"/>
              <a:gd name="connsiteY874" fmla="*/ 1816112 h 6858000"/>
              <a:gd name="connsiteX875" fmla="*/ 5847424 w 7467600"/>
              <a:gd name="connsiteY875" fmla="*/ 1815776 h 6858000"/>
              <a:gd name="connsiteX876" fmla="*/ 6399821 w 7467600"/>
              <a:gd name="connsiteY876" fmla="*/ 2344799 h 6858000"/>
              <a:gd name="connsiteX877" fmla="*/ 6323232 w 7467600"/>
              <a:gd name="connsiteY877" fmla="*/ 2389634 h 6858000"/>
              <a:gd name="connsiteX878" fmla="*/ 5942958 w 7467600"/>
              <a:gd name="connsiteY878" fmla="*/ 2077708 h 6858000"/>
              <a:gd name="connsiteX879" fmla="*/ 5921559 w 7467600"/>
              <a:gd name="connsiteY879" fmla="*/ 2378596 h 6858000"/>
              <a:gd name="connsiteX880" fmla="*/ 5817651 w 7467600"/>
              <a:gd name="connsiteY880" fmla="*/ 3023919 h 6858000"/>
              <a:gd name="connsiteX881" fmla="*/ 5729634 w 7467600"/>
              <a:gd name="connsiteY881" fmla="*/ 3051849 h 6858000"/>
              <a:gd name="connsiteX882" fmla="*/ 5611018 w 7467600"/>
              <a:gd name="connsiteY882" fmla="*/ 2316769 h 6858000"/>
              <a:gd name="connsiteX883" fmla="*/ 5687608 w 7467600"/>
              <a:gd name="connsiteY883" fmla="*/ 2039972 h 6858000"/>
              <a:gd name="connsiteX884" fmla="*/ 5657554 w 7467600"/>
              <a:gd name="connsiteY884" fmla="*/ 1576445 h 6858000"/>
              <a:gd name="connsiteX885" fmla="*/ 5150475 w 7467600"/>
              <a:gd name="connsiteY885" fmla="*/ 1274012 h 6858000"/>
              <a:gd name="connsiteX886" fmla="*/ 5349142 w 7467600"/>
              <a:gd name="connsiteY886" fmla="*/ 2204405 h 6858000"/>
              <a:gd name="connsiteX887" fmla="*/ 5262214 w 7467600"/>
              <a:gd name="connsiteY887" fmla="*/ 2233836 h 6858000"/>
              <a:gd name="connsiteX888" fmla="*/ 4981539 w 7467600"/>
              <a:gd name="connsiteY888" fmla="*/ 1542201 h 6858000"/>
              <a:gd name="connsiteX889" fmla="*/ 4958461 w 7467600"/>
              <a:gd name="connsiteY889" fmla="*/ 1136957 h 6858000"/>
              <a:gd name="connsiteX890" fmla="*/ 4655015 w 7467600"/>
              <a:gd name="connsiteY890" fmla="*/ 891426 h 6858000"/>
              <a:gd name="connsiteX891" fmla="*/ 4348002 w 7467600"/>
              <a:gd name="connsiteY891" fmla="*/ 2205895 h 6858000"/>
              <a:gd name="connsiteX892" fmla="*/ 4262250 w 7467600"/>
              <a:gd name="connsiteY892" fmla="*/ 2219972 h 6858000"/>
              <a:gd name="connsiteX893" fmla="*/ 4550611 w 7467600"/>
              <a:gd name="connsiteY893" fmla="*/ 817540 h 6858000"/>
              <a:gd name="connsiteX894" fmla="*/ 4564418 w 7467600"/>
              <a:gd name="connsiteY894" fmla="*/ 808293 h 6858000"/>
              <a:gd name="connsiteX895" fmla="*/ 4266388 w 7467600"/>
              <a:gd name="connsiteY895" fmla="*/ 500083 h 6858000"/>
              <a:gd name="connsiteX896" fmla="*/ 4032842 w 7467600"/>
              <a:gd name="connsiteY896" fmla="*/ 211809 h 6858000"/>
              <a:gd name="connsiteX897" fmla="*/ 3882765 w 7467600"/>
              <a:gd name="connsiteY897" fmla="*/ 0 h 6858000"/>
              <a:gd name="connsiteX898" fmla="*/ 3721337 w 7467600"/>
              <a:gd name="connsiteY898" fmla="*/ 0 h 6858000"/>
              <a:gd name="connsiteX899" fmla="*/ 3797544 w 7467600"/>
              <a:gd name="connsiteY899" fmla="*/ 0 h 6858000"/>
              <a:gd name="connsiteX900" fmla="*/ 3775734 w 7467600"/>
              <a:gd name="connsiteY900" fmla="*/ 95131 h 6858000"/>
              <a:gd name="connsiteX901" fmla="*/ 3724807 w 7467600"/>
              <a:gd name="connsiteY901" fmla="*/ 272257 h 6858000"/>
              <a:gd name="connsiteX902" fmla="*/ 3726844 w 7467600"/>
              <a:gd name="connsiteY902" fmla="*/ 282988 h 6858000"/>
              <a:gd name="connsiteX903" fmla="*/ 3742664 w 7467600"/>
              <a:gd name="connsiteY903" fmla="*/ 279918 h 6858000"/>
              <a:gd name="connsiteX904" fmla="*/ 4103910 w 7467600"/>
              <a:gd name="connsiteY904" fmla="*/ 1161917 h 6858000"/>
              <a:gd name="connsiteX905" fmla="*/ 4020269 w 7467600"/>
              <a:gd name="connsiteY905" fmla="*/ 1200406 h 6858000"/>
              <a:gd name="connsiteX906" fmla="*/ 3674882 w 7467600"/>
              <a:gd name="connsiteY906" fmla="*/ 488524 h 6858000"/>
              <a:gd name="connsiteX907" fmla="*/ 3132682 w 7467600"/>
              <a:gd name="connsiteY907" fmla="*/ 1072284 h 6858000"/>
              <a:gd name="connsiteX908" fmla="*/ 2716346 w 7467600"/>
              <a:gd name="connsiteY908" fmla="*/ 1276376 h 6858000"/>
              <a:gd name="connsiteX909" fmla="*/ 2716772 w 7467600"/>
              <a:gd name="connsiteY909" fmla="*/ 1255462 h 6858000"/>
              <a:gd name="connsiteX910" fmla="*/ 3471096 w 7467600"/>
              <a:gd name="connsiteY910" fmla="*/ 437072 h 6858000"/>
              <a:gd name="connsiteX911" fmla="*/ 3639057 w 7467600"/>
              <a:gd name="connsiteY911" fmla="*/ 286334 h 6858000"/>
              <a:gd name="connsiteX912" fmla="*/ 3640309 w 7467600"/>
              <a:gd name="connsiteY912" fmla="*/ 284664 h 6858000"/>
              <a:gd name="connsiteX913" fmla="*/ 3646022 w 7467600"/>
              <a:gd name="connsiteY913" fmla="*/ 276711 h 6858000"/>
              <a:gd name="connsiteX914" fmla="*/ 3707943 w 7467600"/>
              <a:gd name="connsiteY914" fmla="*/ 65958 h 6858000"/>
              <a:gd name="connsiteX915" fmla="*/ 3721337 w 7467600"/>
              <a:gd name="connsiteY915" fmla="*/ 0 h 6858000"/>
              <a:gd name="connsiteX916" fmla="*/ 2867960 w 7467600"/>
              <a:gd name="connsiteY916" fmla="*/ 0 h 6858000"/>
              <a:gd name="connsiteX917" fmla="*/ 2926351 w 7467600"/>
              <a:gd name="connsiteY917" fmla="*/ 0 h 6858000"/>
              <a:gd name="connsiteX918" fmla="*/ 2902823 w 7467600"/>
              <a:gd name="connsiteY918" fmla="*/ 262929 h 6858000"/>
              <a:gd name="connsiteX919" fmla="*/ 2940663 w 7467600"/>
              <a:gd name="connsiteY919" fmla="*/ 140884 h 6858000"/>
              <a:gd name="connsiteX920" fmla="*/ 2947039 w 7467600"/>
              <a:gd name="connsiteY920" fmla="*/ 122524 h 6858000"/>
              <a:gd name="connsiteX921" fmla="*/ 2984316 w 7467600"/>
              <a:gd name="connsiteY921" fmla="*/ 0 h 6858000"/>
              <a:gd name="connsiteX922" fmla="*/ 3016114 w 7467600"/>
              <a:gd name="connsiteY922" fmla="*/ 0 h 6858000"/>
              <a:gd name="connsiteX923" fmla="*/ 2979949 w 7467600"/>
              <a:gd name="connsiteY923" fmla="*/ 119274 h 6858000"/>
              <a:gd name="connsiteX924" fmla="*/ 3023879 w 7467600"/>
              <a:gd name="connsiteY924" fmla="*/ 0 h 6858000"/>
              <a:gd name="connsiteX925" fmla="*/ 3105400 w 7467600"/>
              <a:gd name="connsiteY925" fmla="*/ 0 h 6858000"/>
              <a:gd name="connsiteX926" fmla="*/ 3094669 w 7467600"/>
              <a:gd name="connsiteY926" fmla="*/ 30308 h 6858000"/>
              <a:gd name="connsiteX927" fmla="*/ 2901945 w 7467600"/>
              <a:gd name="connsiteY927" fmla="*/ 466538 h 6858000"/>
              <a:gd name="connsiteX928" fmla="*/ 2815209 w 7467600"/>
              <a:gd name="connsiteY928" fmla="*/ 497361 h 6858000"/>
              <a:gd name="connsiteX929" fmla="*/ 2844845 w 7467600"/>
              <a:gd name="connsiteY929" fmla="*/ 127638 h 6858000"/>
              <a:gd name="connsiteX930" fmla="*/ 2867960 w 7467600"/>
              <a:gd name="connsiteY930" fmla="*/ 0 h 6858000"/>
              <a:gd name="connsiteX931" fmla="*/ 1057230 w 7467600"/>
              <a:gd name="connsiteY931" fmla="*/ 0 h 6858000"/>
              <a:gd name="connsiteX932" fmla="*/ 1111003 w 7467600"/>
              <a:gd name="connsiteY932" fmla="*/ 0 h 6858000"/>
              <a:gd name="connsiteX933" fmla="*/ 1125553 w 7467600"/>
              <a:gd name="connsiteY933" fmla="*/ 52588 h 6858000"/>
              <a:gd name="connsiteX934" fmla="*/ 1304276 w 7467600"/>
              <a:gd name="connsiteY934" fmla="*/ 476275 h 6858000"/>
              <a:gd name="connsiteX935" fmla="*/ 1492066 w 7467600"/>
              <a:gd name="connsiteY935" fmla="*/ 886333 h 6858000"/>
              <a:gd name="connsiteX936" fmla="*/ 1423698 w 7467600"/>
              <a:gd name="connsiteY936" fmla="*/ 710817 h 6858000"/>
              <a:gd name="connsiteX937" fmla="*/ 1357609 w 7467600"/>
              <a:gd name="connsiteY937" fmla="*/ 532892 h 6858000"/>
              <a:gd name="connsiteX938" fmla="*/ 1309550 w 7467600"/>
              <a:gd name="connsiteY938" fmla="*/ 374031 h 6858000"/>
              <a:gd name="connsiteX939" fmla="*/ 1193673 w 7467600"/>
              <a:gd name="connsiteY939" fmla="*/ 49533 h 6858000"/>
              <a:gd name="connsiteX940" fmla="*/ 1164391 w 7467600"/>
              <a:gd name="connsiteY940" fmla="*/ 0 h 6858000"/>
              <a:gd name="connsiteX941" fmla="*/ 1200666 w 7467600"/>
              <a:gd name="connsiteY941" fmla="*/ 0 h 6858000"/>
              <a:gd name="connsiteX942" fmla="*/ 1223408 w 7467600"/>
              <a:gd name="connsiteY942" fmla="*/ 38996 h 6858000"/>
              <a:gd name="connsiteX943" fmla="*/ 1339635 w 7467600"/>
              <a:gd name="connsiteY943" fmla="*/ 365517 h 6858000"/>
              <a:gd name="connsiteX944" fmla="*/ 1387469 w 7467600"/>
              <a:gd name="connsiteY944" fmla="*/ 523079 h 6858000"/>
              <a:gd name="connsiteX945" fmla="*/ 1452685 w 7467600"/>
              <a:gd name="connsiteY945" fmla="*/ 699806 h 6858000"/>
              <a:gd name="connsiteX946" fmla="*/ 1492092 w 7467600"/>
              <a:gd name="connsiteY946" fmla="*/ 800424 h 6858000"/>
              <a:gd name="connsiteX947" fmla="*/ 1455302 w 7467600"/>
              <a:gd name="connsiteY947" fmla="*/ 632913 h 6858000"/>
              <a:gd name="connsiteX948" fmla="*/ 1222336 w 7467600"/>
              <a:gd name="connsiteY948" fmla="*/ 9480 h 6858000"/>
              <a:gd name="connsiteX949" fmla="*/ 1214634 w 7467600"/>
              <a:gd name="connsiteY949" fmla="*/ 0 h 6858000"/>
              <a:gd name="connsiteX950" fmla="*/ 1289827 w 7467600"/>
              <a:gd name="connsiteY950" fmla="*/ 0 h 6858000"/>
              <a:gd name="connsiteX951" fmla="*/ 1321076 w 7467600"/>
              <a:gd name="connsiteY951" fmla="*/ 59722 h 6858000"/>
              <a:gd name="connsiteX952" fmla="*/ 1512579 w 7467600"/>
              <a:gd name="connsiteY952" fmla="*/ 626441 h 6858000"/>
              <a:gd name="connsiteX953" fmla="*/ 1506076 w 7467600"/>
              <a:gd name="connsiteY953" fmla="*/ 1089289 h 6858000"/>
              <a:gd name="connsiteX954" fmla="*/ 1486346 w 7467600"/>
              <a:gd name="connsiteY954" fmla="*/ 1079919 h 6858000"/>
              <a:gd name="connsiteX955" fmla="*/ 1070511 w 7467600"/>
              <a:gd name="connsiteY955" fmla="*/ 48609 h 6858000"/>
              <a:gd name="connsiteX956" fmla="*/ 1057230 w 7467600"/>
              <a:gd name="connsiteY956" fmla="*/ 0 h 6858000"/>
              <a:gd name="connsiteX957" fmla="*/ 43151 w 7467600"/>
              <a:gd name="connsiteY957" fmla="*/ 0 h 6858000"/>
              <a:gd name="connsiteX958" fmla="*/ 95283 w 7467600"/>
              <a:gd name="connsiteY958" fmla="*/ 0 h 6858000"/>
              <a:gd name="connsiteX959" fmla="*/ 300708 w 7467600"/>
              <a:gd name="connsiteY959" fmla="*/ 154571 h 6858000"/>
              <a:gd name="connsiteX960" fmla="*/ 530414 w 7467600"/>
              <a:gd name="connsiteY960" fmla="*/ 354673 h 6858000"/>
              <a:gd name="connsiteX961" fmla="*/ 333785 w 7467600"/>
              <a:gd name="connsiteY961" fmla="*/ 161564 h 6858000"/>
              <a:gd name="connsiteX962" fmla="*/ 147005 w 7467600"/>
              <a:gd name="connsiteY962" fmla="*/ 0 h 6858000"/>
              <a:gd name="connsiteX963" fmla="*/ 272509 w 7467600"/>
              <a:gd name="connsiteY963" fmla="*/ 0 h 6858000"/>
              <a:gd name="connsiteX964" fmla="*/ 326276 w 7467600"/>
              <a:gd name="connsiteY964" fmla="*/ 45847 h 6858000"/>
              <a:gd name="connsiteX965" fmla="*/ 823759 w 7467600"/>
              <a:gd name="connsiteY965" fmla="*/ 574145 h 6858000"/>
              <a:gd name="connsiteX966" fmla="*/ 811254 w 7467600"/>
              <a:gd name="connsiteY966" fmla="*/ 665546 h 6858000"/>
              <a:gd name="connsiteX967" fmla="*/ 154042 w 7467600"/>
              <a:gd name="connsiteY967" fmla="*/ 261522 h 6858000"/>
              <a:gd name="connsiteX968" fmla="*/ 13550 w 7467600"/>
              <a:gd name="connsiteY968" fmla="*/ 158423 h 6858000"/>
              <a:gd name="connsiteX969" fmla="*/ 0 w 7467600"/>
              <a:gd name="connsiteY969" fmla="*/ 146618 h 6858000"/>
              <a:gd name="connsiteX970" fmla="*/ 0 w 7467600"/>
              <a:gd name="connsiteY970" fmla="*/ 59161 h 6858000"/>
              <a:gd name="connsiteX971" fmla="*/ 45427 w 7467600"/>
              <a:gd name="connsiteY971" fmla="*/ 101078 h 6858000"/>
              <a:gd name="connsiteX972" fmla="*/ 630103 w 7467600"/>
              <a:gd name="connsiteY972" fmla="*/ 485885 h 6858000"/>
              <a:gd name="connsiteX973" fmla="*/ 532040 w 7467600"/>
              <a:gd name="connsiteY973" fmla="*/ 399359 h 6858000"/>
              <a:gd name="connsiteX974" fmla="*/ 517618 w 7467600"/>
              <a:gd name="connsiteY974" fmla="*/ 385726 h 6858000"/>
              <a:gd name="connsiteX975" fmla="*/ 285074 w 7467600"/>
              <a:gd name="connsiteY975" fmla="*/ 182755 h 6858000"/>
              <a:gd name="connsiteX976" fmla="*/ 43151 w 7467600"/>
              <a:gd name="connsiteY976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88673 w 7467600"/>
              <a:gd name="connsiteY4" fmla="*/ 6610396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392158 w 7467600"/>
              <a:gd name="connsiteY16" fmla="*/ 6771365 h 6858000"/>
              <a:gd name="connsiteX17" fmla="*/ 7467600 w 7467600"/>
              <a:gd name="connsiteY17" fmla="*/ 6805948 h 6858000"/>
              <a:gd name="connsiteX18" fmla="*/ 7467600 w 7467600"/>
              <a:gd name="connsiteY18" fmla="*/ 6831490 h 6858000"/>
              <a:gd name="connsiteX19" fmla="*/ 7410696 w 7467600"/>
              <a:gd name="connsiteY19" fmla="*/ 6803861 h 6858000"/>
              <a:gd name="connsiteX20" fmla="*/ 7088673 w 7467600"/>
              <a:gd name="connsiteY20" fmla="*/ 6610396 h 6858000"/>
              <a:gd name="connsiteX21" fmla="*/ 1019354 w 7467600"/>
              <a:gd name="connsiteY21" fmla="*/ 6315006 h 6858000"/>
              <a:gd name="connsiteX22" fmla="*/ 441046 w 7467600"/>
              <a:gd name="connsiteY22" fmla="*/ 6691153 h 6858000"/>
              <a:gd name="connsiteX23" fmla="*/ 1019354 w 7467600"/>
              <a:gd name="connsiteY23" fmla="*/ 6315006 h 6858000"/>
              <a:gd name="connsiteX24" fmla="*/ 991680 w 7467600"/>
              <a:gd name="connsiteY24" fmla="*/ 6298413 h 6858000"/>
              <a:gd name="connsiteX25" fmla="*/ 409060 w 7467600"/>
              <a:gd name="connsiteY25" fmla="*/ 6671470 h 6858000"/>
              <a:gd name="connsiteX26" fmla="*/ 991680 w 7467600"/>
              <a:gd name="connsiteY26" fmla="*/ 6298413 h 6858000"/>
              <a:gd name="connsiteX27" fmla="*/ 103333 w 7467600"/>
              <a:gd name="connsiteY27" fmla="*/ 5699602 h 6858000"/>
              <a:gd name="connsiteX28" fmla="*/ 233938 w 7467600"/>
              <a:gd name="connsiteY28" fmla="*/ 5809416 h 6858000"/>
              <a:gd name="connsiteX29" fmla="*/ 883580 w 7467600"/>
              <a:gd name="connsiteY29" fmla="*/ 6180710 h 6858000"/>
              <a:gd name="connsiteX30" fmla="*/ 487337 w 7467600"/>
              <a:gd name="connsiteY30" fmla="*/ 5950182 h 6858000"/>
              <a:gd name="connsiteX31" fmla="*/ 354051 w 7467600"/>
              <a:gd name="connsiteY31" fmla="*/ 5854912 h 6858000"/>
              <a:gd name="connsiteX32" fmla="*/ 195436 w 7467600"/>
              <a:gd name="connsiteY32" fmla="*/ 5755068 h 6858000"/>
              <a:gd name="connsiteX33" fmla="*/ 103333 w 7467600"/>
              <a:gd name="connsiteY33" fmla="*/ 5699602 h 6858000"/>
              <a:gd name="connsiteX34" fmla="*/ 5539432 w 7467600"/>
              <a:gd name="connsiteY34" fmla="*/ 5642928 h 6858000"/>
              <a:gd name="connsiteX35" fmla="*/ 5555462 w 7467600"/>
              <a:gd name="connsiteY35" fmla="*/ 5694454 h 6858000"/>
              <a:gd name="connsiteX36" fmla="*/ 5828270 w 7467600"/>
              <a:gd name="connsiteY36" fmla="*/ 6320663 h 6858000"/>
              <a:gd name="connsiteX37" fmla="*/ 5947416 w 7467600"/>
              <a:gd name="connsiteY37" fmla="*/ 6574846 h 6858000"/>
              <a:gd name="connsiteX38" fmla="*/ 5539432 w 7467600"/>
              <a:gd name="connsiteY38" fmla="*/ 5642928 h 6858000"/>
              <a:gd name="connsiteX39" fmla="*/ 51253 w 7467600"/>
              <a:gd name="connsiteY39" fmla="*/ 5631825 h 6858000"/>
              <a:gd name="connsiteX40" fmla="*/ 211622 w 7467600"/>
              <a:gd name="connsiteY40" fmla="*/ 5728803 h 6858000"/>
              <a:gd name="connsiteX41" fmla="*/ 371652 w 7467600"/>
              <a:gd name="connsiteY41" fmla="*/ 5829062 h 6858000"/>
              <a:gd name="connsiteX42" fmla="*/ 505903 w 7467600"/>
              <a:gd name="connsiteY42" fmla="*/ 5925221 h 6858000"/>
              <a:gd name="connsiteX43" fmla="*/ 899240 w 7467600"/>
              <a:gd name="connsiteY43" fmla="*/ 6153068 h 6858000"/>
              <a:gd name="connsiteX44" fmla="*/ 988114 w 7467600"/>
              <a:gd name="connsiteY44" fmla="*/ 6174204 h 6858000"/>
              <a:gd name="connsiteX45" fmla="*/ 845971 w 7467600"/>
              <a:gd name="connsiteY45" fmla="*/ 6067177 h 6858000"/>
              <a:gd name="connsiteX46" fmla="*/ 448057 w 7467600"/>
              <a:gd name="connsiteY46" fmla="*/ 5841376 h 6858000"/>
              <a:gd name="connsiteX47" fmla="*/ 51253 w 7467600"/>
              <a:gd name="connsiteY47" fmla="*/ 5631825 h 6858000"/>
              <a:gd name="connsiteX48" fmla="*/ 2606687 w 7467600"/>
              <a:gd name="connsiteY48" fmla="*/ 5630718 h 6858000"/>
              <a:gd name="connsiteX49" fmla="*/ 2645658 w 7467600"/>
              <a:gd name="connsiteY49" fmla="*/ 6640259 h 6858000"/>
              <a:gd name="connsiteX50" fmla="*/ 2606687 w 7467600"/>
              <a:gd name="connsiteY50" fmla="*/ 5630718 h 6858000"/>
              <a:gd name="connsiteX51" fmla="*/ 3642057 w 7467600"/>
              <a:gd name="connsiteY51" fmla="*/ 5573487 h 6858000"/>
              <a:gd name="connsiteX52" fmla="*/ 3632981 w 7467600"/>
              <a:gd name="connsiteY52" fmla="*/ 5579437 h 6858000"/>
              <a:gd name="connsiteX53" fmla="*/ 3382436 w 7467600"/>
              <a:gd name="connsiteY53" fmla="*/ 5952726 h 6858000"/>
              <a:gd name="connsiteX54" fmla="*/ 3191929 w 7467600"/>
              <a:gd name="connsiteY54" fmla="*/ 6662669 h 6858000"/>
              <a:gd name="connsiteX55" fmla="*/ 3369898 w 7467600"/>
              <a:gd name="connsiteY55" fmla="*/ 6081771 h 6858000"/>
              <a:gd name="connsiteX56" fmla="*/ 3642057 w 7467600"/>
              <a:gd name="connsiteY56" fmla="*/ 5573487 h 6858000"/>
              <a:gd name="connsiteX57" fmla="*/ 2650666 w 7467600"/>
              <a:gd name="connsiteY57" fmla="*/ 5530686 h 6858000"/>
              <a:gd name="connsiteX58" fmla="*/ 2650249 w 7467600"/>
              <a:gd name="connsiteY58" fmla="*/ 5532101 h 6858000"/>
              <a:gd name="connsiteX59" fmla="*/ 2663808 w 7467600"/>
              <a:gd name="connsiteY59" fmla="*/ 6535215 h 6858000"/>
              <a:gd name="connsiteX60" fmla="*/ 2665418 w 7467600"/>
              <a:gd name="connsiteY60" fmla="*/ 6132756 h 6858000"/>
              <a:gd name="connsiteX61" fmla="*/ 2650666 w 7467600"/>
              <a:gd name="connsiteY61" fmla="*/ 5530686 h 6858000"/>
              <a:gd name="connsiteX62" fmla="*/ 2680277 w 7467600"/>
              <a:gd name="connsiteY62" fmla="*/ 5479204 h 6858000"/>
              <a:gd name="connsiteX63" fmla="*/ 2678972 w 7467600"/>
              <a:gd name="connsiteY63" fmla="*/ 5481582 h 6858000"/>
              <a:gd name="connsiteX64" fmla="*/ 2696666 w 7467600"/>
              <a:gd name="connsiteY64" fmla="*/ 6133836 h 6858000"/>
              <a:gd name="connsiteX65" fmla="*/ 2695769 w 7467600"/>
              <a:gd name="connsiteY65" fmla="*/ 6390955 h 6858000"/>
              <a:gd name="connsiteX66" fmla="*/ 2739893 w 7467600"/>
              <a:gd name="connsiteY66" fmla="*/ 6108357 h 6858000"/>
              <a:gd name="connsiteX67" fmla="*/ 2680277 w 7467600"/>
              <a:gd name="connsiteY67" fmla="*/ 5479204 h 6858000"/>
              <a:gd name="connsiteX68" fmla="*/ 1132195 w 7467600"/>
              <a:gd name="connsiteY68" fmla="*/ 5467980 h 6858000"/>
              <a:gd name="connsiteX69" fmla="*/ 1679056 w 7467600"/>
              <a:gd name="connsiteY69" fmla="*/ 5516907 h 6858000"/>
              <a:gd name="connsiteX70" fmla="*/ 2128648 w 7467600"/>
              <a:gd name="connsiteY70" fmla="*/ 5474249 h 6858000"/>
              <a:gd name="connsiteX71" fmla="*/ 1825619 w 7467600"/>
              <a:gd name="connsiteY71" fmla="*/ 5478447 h 6858000"/>
              <a:gd name="connsiteX72" fmla="*/ 1737798 w 7467600"/>
              <a:gd name="connsiteY72" fmla="*/ 5483353 h 6858000"/>
              <a:gd name="connsiteX73" fmla="*/ 1132195 w 7467600"/>
              <a:gd name="connsiteY73" fmla="*/ 5467980 h 6858000"/>
              <a:gd name="connsiteX74" fmla="*/ 6844835 w 7467600"/>
              <a:gd name="connsiteY74" fmla="*/ 5424988 h 6858000"/>
              <a:gd name="connsiteX75" fmla="*/ 6879594 w 7467600"/>
              <a:gd name="connsiteY75" fmla="*/ 5424547 h 6858000"/>
              <a:gd name="connsiteX76" fmla="*/ 7379510 w 7467600"/>
              <a:gd name="connsiteY76" fmla="*/ 5755454 h 6858000"/>
              <a:gd name="connsiteX77" fmla="*/ 7467600 w 7467600"/>
              <a:gd name="connsiteY77" fmla="*/ 5845526 h 6858000"/>
              <a:gd name="connsiteX78" fmla="*/ 7271900 w 7467600"/>
              <a:gd name="connsiteY78" fmla="*/ 5734551 h 6858000"/>
              <a:gd name="connsiteX79" fmla="*/ 7015907 w 7467600"/>
              <a:gd name="connsiteY79" fmla="*/ 5541548 h 6858000"/>
              <a:gd name="connsiteX80" fmla="*/ 7259646 w 7467600"/>
              <a:gd name="connsiteY80" fmla="*/ 5765985 h 6858000"/>
              <a:gd name="connsiteX81" fmla="*/ 7467600 w 7467600"/>
              <a:gd name="connsiteY81" fmla="*/ 6012219 h 6858000"/>
              <a:gd name="connsiteX82" fmla="*/ 6946849 w 7467600"/>
              <a:gd name="connsiteY82" fmla="*/ 5523271 h 6858000"/>
              <a:gd name="connsiteX83" fmla="*/ 6946972 w 7467600"/>
              <a:gd name="connsiteY83" fmla="*/ 5526491 h 6858000"/>
              <a:gd name="connsiteX84" fmla="*/ 7105827 w 7467600"/>
              <a:gd name="connsiteY84" fmla="*/ 5718700 h 6858000"/>
              <a:gd name="connsiteX85" fmla="*/ 7356878 w 7467600"/>
              <a:gd name="connsiteY85" fmla="*/ 5981332 h 6858000"/>
              <a:gd name="connsiteX86" fmla="*/ 7467600 w 7467600"/>
              <a:gd name="connsiteY86" fmla="*/ 6117703 h 6858000"/>
              <a:gd name="connsiteX87" fmla="*/ 7467600 w 7467600"/>
              <a:gd name="connsiteY87" fmla="*/ 6163634 h 6858000"/>
              <a:gd name="connsiteX88" fmla="*/ 7403637 w 7467600"/>
              <a:gd name="connsiteY88" fmla="*/ 6083957 h 6858000"/>
              <a:gd name="connsiteX89" fmla="*/ 7254615 w 7467600"/>
              <a:gd name="connsiteY89" fmla="*/ 5911918 h 6858000"/>
              <a:gd name="connsiteX90" fmla="*/ 7312589 w 7467600"/>
              <a:gd name="connsiteY90" fmla="*/ 5982309 h 6858000"/>
              <a:gd name="connsiteX91" fmla="*/ 7448321 w 7467600"/>
              <a:gd name="connsiteY91" fmla="*/ 6190991 h 6858000"/>
              <a:gd name="connsiteX92" fmla="*/ 7467600 w 7467600"/>
              <a:gd name="connsiteY92" fmla="*/ 6221686 h 6858000"/>
              <a:gd name="connsiteX93" fmla="*/ 7467600 w 7467600"/>
              <a:gd name="connsiteY93" fmla="*/ 6334256 h 6858000"/>
              <a:gd name="connsiteX94" fmla="*/ 7454976 w 7467600"/>
              <a:gd name="connsiteY94" fmla="*/ 6318297 h 6858000"/>
              <a:gd name="connsiteX95" fmla="*/ 7042773 w 7467600"/>
              <a:gd name="connsiteY95" fmla="*/ 5734011 h 6858000"/>
              <a:gd name="connsiteX96" fmla="*/ 6844835 w 7467600"/>
              <a:gd name="connsiteY96" fmla="*/ 5424988 h 6858000"/>
              <a:gd name="connsiteX97" fmla="*/ 1456157 w 7467600"/>
              <a:gd name="connsiteY97" fmla="*/ 5371404 h 6858000"/>
              <a:gd name="connsiteX98" fmla="*/ 1244432 w 7467600"/>
              <a:gd name="connsiteY98" fmla="*/ 5385601 h 6858000"/>
              <a:gd name="connsiteX99" fmla="*/ 973990 w 7467600"/>
              <a:gd name="connsiteY99" fmla="*/ 5424940 h 6858000"/>
              <a:gd name="connsiteX100" fmla="*/ 1103809 w 7467600"/>
              <a:gd name="connsiteY100" fmla="*/ 5433720 h 6858000"/>
              <a:gd name="connsiteX101" fmla="*/ 1123454 w 7467600"/>
              <a:gd name="connsiteY101" fmla="*/ 5435727 h 6858000"/>
              <a:gd name="connsiteX102" fmla="*/ 1737017 w 7467600"/>
              <a:gd name="connsiteY102" fmla="*/ 5452183 h 6858000"/>
              <a:gd name="connsiteX103" fmla="*/ 1824397 w 7467600"/>
              <a:gd name="connsiteY103" fmla="*/ 5447757 h 6858000"/>
              <a:gd name="connsiteX104" fmla="*/ 2070059 w 7467600"/>
              <a:gd name="connsiteY104" fmla="*/ 5441660 h 6858000"/>
              <a:gd name="connsiteX105" fmla="*/ 1456157 w 7467600"/>
              <a:gd name="connsiteY105" fmla="*/ 5371404 h 6858000"/>
              <a:gd name="connsiteX106" fmla="*/ 4988186 w 7467600"/>
              <a:gd name="connsiteY106" fmla="*/ 5216467 h 6858000"/>
              <a:gd name="connsiteX107" fmla="*/ 4777334 w 7467600"/>
              <a:gd name="connsiteY107" fmla="*/ 5406072 h 6858000"/>
              <a:gd name="connsiteX108" fmla="*/ 4718341 w 7467600"/>
              <a:gd name="connsiteY108" fmla="*/ 5468043 h 6858000"/>
              <a:gd name="connsiteX109" fmla="*/ 4604655 w 7467600"/>
              <a:gd name="connsiteY109" fmla="*/ 5583434 h 6858000"/>
              <a:gd name="connsiteX110" fmla="*/ 4565074 w 7467600"/>
              <a:gd name="connsiteY110" fmla="*/ 5618550 h 6858000"/>
              <a:gd name="connsiteX111" fmla="*/ 4988186 w 7467600"/>
              <a:gd name="connsiteY111" fmla="*/ 5216467 h 6858000"/>
              <a:gd name="connsiteX112" fmla="*/ 4978032 w 7467600"/>
              <a:gd name="connsiteY112" fmla="*/ 5183809 h 6858000"/>
              <a:gd name="connsiteX113" fmla="*/ 4463413 w 7467600"/>
              <a:gd name="connsiteY113" fmla="*/ 5615162 h 6858000"/>
              <a:gd name="connsiteX114" fmla="*/ 4358134 w 7467600"/>
              <a:gd name="connsiteY114" fmla="*/ 5742791 h 6858000"/>
              <a:gd name="connsiteX115" fmla="*/ 4376219 w 7467600"/>
              <a:gd name="connsiteY115" fmla="*/ 5729027 h 6858000"/>
              <a:gd name="connsiteX116" fmla="*/ 4582340 w 7467600"/>
              <a:gd name="connsiteY116" fmla="*/ 5561037 h 6858000"/>
              <a:gd name="connsiteX117" fmla="*/ 4694684 w 7467600"/>
              <a:gd name="connsiteY117" fmla="*/ 5447098 h 6858000"/>
              <a:gd name="connsiteX118" fmla="*/ 4754123 w 7467600"/>
              <a:gd name="connsiteY118" fmla="*/ 5384643 h 6858000"/>
              <a:gd name="connsiteX119" fmla="*/ 4978032 w 7467600"/>
              <a:gd name="connsiteY119" fmla="*/ 5183809 h 6858000"/>
              <a:gd name="connsiteX120" fmla="*/ 1903353 w 7467600"/>
              <a:gd name="connsiteY120" fmla="*/ 5044827 h 6858000"/>
              <a:gd name="connsiteX121" fmla="*/ 1936931 w 7467600"/>
              <a:gd name="connsiteY121" fmla="*/ 5093954 h 6858000"/>
              <a:gd name="connsiteX122" fmla="*/ 2195868 w 7467600"/>
              <a:gd name="connsiteY122" fmla="*/ 5396574 h 6858000"/>
              <a:gd name="connsiteX123" fmla="*/ 2088852 w 7467600"/>
              <a:gd name="connsiteY123" fmla="*/ 5166123 h 6858000"/>
              <a:gd name="connsiteX124" fmla="*/ 1958241 w 7467600"/>
              <a:gd name="connsiteY124" fmla="*/ 5067955 h 6858000"/>
              <a:gd name="connsiteX125" fmla="*/ 1903353 w 7467600"/>
              <a:gd name="connsiteY125" fmla="*/ 5044827 h 6858000"/>
              <a:gd name="connsiteX126" fmla="*/ 1979378 w 7467600"/>
              <a:gd name="connsiteY126" fmla="*/ 4769504 h 6858000"/>
              <a:gd name="connsiteX127" fmla="*/ 2882120 w 7467600"/>
              <a:gd name="connsiteY127" fmla="*/ 5064547 h 6858000"/>
              <a:gd name="connsiteX128" fmla="*/ 2793103 w 7467600"/>
              <a:gd name="connsiteY128" fmla="*/ 5039699 h 6858000"/>
              <a:gd name="connsiteX129" fmla="*/ 2770041 w 7467600"/>
              <a:gd name="connsiteY129" fmla="*/ 5033634 h 6858000"/>
              <a:gd name="connsiteX130" fmla="*/ 1979378 w 7467600"/>
              <a:gd name="connsiteY130" fmla="*/ 4769504 h 6858000"/>
              <a:gd name="connsiteX131" fmla="*/ 1927410 w 7467600"/>
              <a:gd name="connsiteY131" fmla="*/ 4716164 h 6858000"/>
              <a:gd name="connsiteX132" fmla="*/ 1959587 w 7467600"/>
              <a:gd name="connsiteY132" fmla="*/ 4728849 h 6858000"/>
              <a:gd name="connsiteX133" fmla="*/ 2777707 w 7467600"/>
              <a:gd name="connsiteY133" fmla="*/ 5003991 h 6858000"/>
              <a:gd name="connsiteX134" fmla="*/ 2800768 w 7467600"/>
              <a:gd name="connsiteY134" fmla="*/ 5010056 h 6858000"/>
              <a:gd name="connsiteX135" fmla="*/ 2879408 w 7467600"/>
              <a:gd name="connsiteY135" fmla="*/ 5031590 h 6858000"/>
              <a:gd name="connsiteX136" fmla="*/ 2862295 w 7467600"/>
              <a:gd name="connsiteY136" fmla="*/ 5022958 h 6858000"/>
              <a:gd name="connsiteX137" fmla="*/ 2813343 w 7467600"/>
              <a:gd name="connsiteY137" fmla="*/ 4998369 h 6858000"/>
              <a:gd name="connsiteX138" fmla="*/ 2646245 w 7467600"/>
              <a:gd name="connsiteY138" fmla="*/ 4930999 h 6858000"/>
              <a:gd name="connsiteX139" fmla="*/ 1999243 w 7467600"/>
              <a:gd name="connsiteY139" fmla="*/ 4730524 h 6858000"/>
              <a:gd name="connsiteX140" fmla="*/ 1979527 w 7467600"/>
              <a:gd name="connsiteY140" fmla="*/ 4726651 h 6858000"/>
              <a:gd name="connsiteX141" fmla="*/ 1927410 w 7467600"/>
              <a:gd name="connsiteY141" fmla="*/ 4716164 h 6858000"/>
              <a:gd name="connsiteX142" fmla="*/ 1997014 w 7467600"/>
              <a:gd name="connsiteY142" fmla="*/ 4698007 h 6858000"/>
              <a:gd name="connsiteX143" fmla="*/ 2005458 w 7467600"/>
              <a:gd name="connsiteY143" fmla="*/ 4699540 h 6858000"/>
              <a:gd name="connsiteX144" fmla="*/ 2657186 w 7467600"/>
              <a:gd name="connsiteY144" fmla="*/ 4901687 h 6858000"/>
              <a:gd name="connsiteX145" fmla="*/ 2826662 w 7467600"/>
              <a:gd name="connsiteY145" fmla="*/ 4970362 h 6858000"/>
              <a:gd name="connsiteX146" fmla="*/ 2876100 w 7467600"/>
              <a:gd name="connsiteY146" fmla="*/ 4995397 h 6858000"/>
              <a:gd name="connsiteX147" fmla="*/ 3042600 w 7467600"/>
              <a:gd name="connsiteY147" fmla="*/ 5059532 h 6858000"/>
              <a:gd name="connsiteX148" fmla="*/ 1997014 w 7467600"/>
              <a:gd name="connsiteY148" fmla="*/ 4698007 h 6858000"/>
              <a:gd name="connsiteX149" fmla="*/ 2305292 w 7467600"/>
              <a:gd name="connsiteY149" fmla="*/ 4219492 h 6858000"/>
              <a:gd name="connsiteX150" fmla="*/ 3360922 w 7467600"/>
              <a:gd name="connsiteY150" fmla="*/ 4529373 h 6858000"/>
              <a:gd name="connsiteX151" fmla="*/ 3492420 w 7467600"/>
              <a:gd name="connsiteY151" fmla="*/ 4510145 h 6858000"/>
              <a:gd name="connsiteX152" fmla="*/ 3364086 w 7467600"/>
              <a:gd name="connsiteY152" fmla="*/ 4480340 h 6858000"/>
              <a:gd name="connsiteX153" fmla="*/ 3225818 w 7467600"/>
              <a:gd name="connsiteY153" fmla="*/ 4411822 h 6858000"/>
              <a:gd name="connsiteX154" fmla="*/ 3129696 w 7467600"/>
              <a:gd name="connsiteY154" fmla="*/ 4360704 h 6858000"/>
              <a:gd name="connsiteX155" fmla="*/ 2814545 w 7467600"/>
              <a:gd name="connsiteY155" fmla="*/ 4282955 h 6858000"/>
              <a:gd name="connsiteX156" fmla="*/ 2305292 w 7467600"/>
              <a:gd name="connsiteY156" fmla="*/ 4219492 h 6858000"/>
              <a:gd name="connsiteX157" fmla="*/ 2626982 w 7467600"/>
              <a:gd name="connsiteY157" fmla="*/ 4206450 h 6858000"/>
              <a:gd name="connsiteX158" fmla="*/ 2490617 w 7467600"/>
              <a:gd name="connsiteY158" fmla="*/ 4206951 h 6858000"/>
              <a:gd name="connsiteX159" fmla="*/ 2819869 w 7467600"/>
              <a:gd name="connsiteY159" fmla="*/ 4252936 h 6858000"/>
              <a:gd name="connsiteX160" fmla="*/ 3143018 w 7467600"/>
              <a:gd name="connsiteY160" fmla="*/ 4332698 h 6858000"/>
              <a:gd name="connsiteX161" fmla="*/ 3241520 w 7467600"/>
              <a:gd name="connsiteY161" fmla="*/ 4385112 h 6858000"/>
              <a:gd name="connsiteX162" fmla="*/ 3374575 w 7467600"/>
              <a:gd name="connsiteY162" fmla="*/ 4451517 h 6858000"/>
              <a:gd name="connsiteX163" fmla="*/ 3505221 w 7467600"/>
              <a:gd name="connsiteY163" fmla="*/ 4480757 h 6858000"/>
              <a:gd name="connsiteX164" fmla="*/ 2626982 w 7467600"/>
              <a:gd name="connsiteY164" fmla="*/ 4206450 h 6858000"/>
              <a:gd name="connsiteX165" fmla="*/ 1310106 w 7467600"/>
              <a:gd name="connsiteY165" fmla="*/ 3943217 h 6858000"/>
              <a:gd name="connsiteX166" fmla="*/ 854994 w 7467600"/>
              <a:gd name="connsiteY166" fmla="*/ 4399136 h 6858000"/>
              <a:gd name="connsiteX167" fmla="*/ 742462 w 7467600"/>
              <a:gd name="connsiteY167" fmla="*/ 4594648 h 6858000"/>
              <a:gd name="connsiteX168" fmla="*/ 820602 w 7467600"/>
              <a:gd name="connsiteY168" fmla="*/ 4485915 h 6858000"/>
              <a:gd name="connsiteX169" fmla="*/ 878295 w 7467600"/>
              <a:gd name="connsiteY169" fmla="*/ 4403594 h 6858000"/>
              <a:gd name="connsiteX170" fmla="*/ 1240607 w 7467600"/>
              <a:gd name="connsiteY170" fmla="*/ 4010401 h 6858000"/>
              <a:gd name="connsiteX171" fmla="*/ 1310106 w 7467600"/>
              <a:gd name="connsiteY171" fmla="*/ 3943217 h 6858000"/>
              <a:gd name="connsiteX172" fmla="*/ 1423113 w 7467600"/>
              <a:gd name="connsiteY172" fmla="*/ 3874565 h 6858000"/>
              <a:gd name="connsiteX173" fmla="*/ 1260565 w 7467600"/>
              <a:gd name="connsiteY173" fmla="*/ 4031982 h 6858000"/>
              <a:gd name="connsiteX174" fmla="*/ 901900 w 7467600"/>
              <a:gd name="connsiteY174" fmla="*/ 4421236 h 6858000"/>
              <a:gd name="connsiteX175" fmla="*/ 845044 w 7467600"/>
              <a:gd name="connsiteY175" fmla="*/ 4502436 h 6858000"/>
              <a:gd name="connsiteX176" fmla="*/ 685926 w 7467600"/>
              <a:gd name="connsiteY176" fmla="*/ 4703069 h 6858000"/>
              <a:gd name="connsiteX177" fmla="*/ 684248 w 7467600"/>
              <a:gd name="connsiteY177" fmla="*/ 4706721 h 6858000"/>
              <a:gd name="connsiteX178" fmla="*/ 1423113 w 7467600"/>
              <a:gd name="connsiteY178" fmla="*/ 3874565 h 6858000"/>
              <a:gd name="connsiteX179" fmla="*/ 3316479 w 7467600"/>
              <a:gd name="connsiteY179" fmla="*/ 3872136 h 6858000"/>
              <a:gd name="connsiteX180" fmla="*/ 3546806 w 7467600"/>
              <a:gd name="connsiteY180" fmla="*/ 4356139 h 6858000"/>
              <a:gd name="connsiteX181" fmla="*/ 3364433 w 7467600"/>
              <a:gd name="connsiteY181" fmla="*/ 3953121 h 6858000"/>
              <a:gd name="connsiteX182" fmla="*/ 3316479 w 7467600"/>
              <a:gd name="connsiteY182" fmla="*/ 3872136 h 6858000"/>
              <a:gd name="connsiteX183" fmla="*/ 3291335 w 7467600"/>
              <a:gd name="connsiteY183" fmla="*/ 3767420 h 6858000"/>
              <a:gd name="connsiteX184" fmla="*/ 3390805 w 7467600"/>
              <a:gd name="connsiteY184" fmla="*/ 3937163 h 6858000"/>
              <a:gd name="connsiteX185" fmla="*/ 3579062 w 7467600"/>
              <a:gd name="connsiteY185" fmla="*/ 4359040 h 6858000"/>
              <a:gd name="connsiteX186" fmla="*/ 3467355 w 7467600"/>
              <a:gd name="connsiteY186" fmla="*/ 3988130 h 6858000"/>
              <a:gd name="connsiteX187" fmla="*/ 3310753 w 7467600"/>
              <a:gd name="connsiteY187" fmla="*/ 3787140 h 6858000"/>
              <a:gd name="connsiteX188" fmla="*/ 3291335 w 7467600"/>
              <a:gd name="connsiteY188" fmla="*/ 3767420 h 6858000"/>
              <a:gd name="connsiteX189" fmla="*/ 1635889 w 7467600"/>
              <a:gd name="connsiteY189" fmla="*/ 3709494 h 6858000"/>
              <a:gd name="connsiteX190" fmla="*/ 1634800 w 7467600"/>
              <a:gd name="connsiteY190" fmla="*/ 3731111 h 6858000"/>
              <a:gd name="connsiteX191" fmla="*/ 1635889 w 7467600"/>
              <a:gd name="connsiteY191" fmla="*/ 3709494 h 6858000"/>
              <a:gd name="connsiteX192" fmla="*/ 1510397 w 7467600"/>
              <a:gd name="connsiteY192" fmla="*/ 3684705 h 6858000"/>
              <a:gd name="connsiteX193" fmla="*/ 1146550 w 7467600"/>
              <a:gd name="connsiteY193" fmla="*/ 3802012 h 6858000"/>
              <a:gd name="connsiteX194" fmla="*/ 698834 w 7467600"/>
              <a:gd name="connsiteY194" fmla="*/ 3952272 h 6858000"/>
              <a:gd name="connsiteX195" fmla="*/ 34256 w 7467600"/>
              <a:gd name="connsiteY195" fmla="*/ 4347603 h 6858000"/>
              <a:gd name="connsiteX196" fmla="*/ 527241 w 7467600"/>
              <a:gd name="connsiteY196" fmla="*/ 4065078 h 6858000"/>
              <a:gd name="connsiteX197" fmla="*/ 1510397 w 7467600"/>
              <a:gd name="connsiteY197" fmla="*/ 3684705 h 6858000"/>
              <a:gd name="connsiteX198" fmla="*/ 1313114 w 7467600"/>
              <a:gd name="connsiteY198" fmla="*/ 3655216 h 6858000"/>
              <a:gd name="connsiteX199" fmla="*/ 1109304 w 7467600"/>
              <a:gd name="connsiteY199" fmla="*/ 3669030 h 6858000"/>
              <a:gd name="connsiteX200" fmla="*/ 8129 w 7467600"/>
              <a:gd name="connsiteY200" fmla="*/ 4330519 h 6858000"/>
              <a:gd name="connsiteX201" fmla="*/ 687572 w 7467600"/>
              <a:gd name="connsiteY201" fmla="*/ 3925629 h 6858000"/>
              <a:gd name="connsiteX202" fmla="*/ 1138365 w 7467600"/>
              <a:gd name="connsiteY202" fmla="*/ 3774515 h 6858000"/>
              <a:gd name="connsiteX203" fmla="*/ 1505579 w 7467600"/>
              <a:gd name="connsiteY203" fmla="*/ 3655526 h 6858000"/>
              <a:gd name="connsiteX204" fmla="*/ 1313114 w 7467600"/>
              <a:gd name="connsiteY204" fmla="*/ 3655216 h 6858000"/>
              <a:gd name="connsiteX205" fmla="*/ 3655073 w 7467600"/>
              <a:gd name="connsiteY205" fmla="*/ 3650884 h 6858000"/>
              <a:gd name="connsiteX206" fmla="*/ 3989938 w 7467600"/>
              <a:gd name="connsiteY206" fmla="*/ 3991685 h 6858000"/>
              <a:gd name="connsiteX207" fmla="*/ 4393907 w 7467600"/>
              <a:gd name="connsiteY207" fmla="*/ 4261258 h 6858000"/>
              <a:gd name="connsiteX208" fmla="*/ 4648051 w 7467600"/>
              <a:gd name="connsiteY208" fmla="*/ 4374051 h 6858000"/>
              <a:gd name="connsiteX209" fmla="*/ 4383389 w 7467600"/>
              <a:gd name="connsiteY209" fmla="*/ 4184369 h 6858000"/>
              <a:gd name="connsiteX210" fmla="*/ 4165508 w 7467600"/>
              <a:gd name="connsiteY210" fmla="*/ 4035196 h 6858000"/>
              <a:gd name="connsiteX211" fmla="*/ 4068162 w 7467600"/>
              <a:gd name="connsiteY211" fmla="*/ 3953394 h 6858000"/>
              <a:gd name="connsiteX212" fmla="*/ 3981416 w 7467600"/>
              <a:gd name="connsiteY212" fmla="*/ 3880482 h 6858000"/>
              <a:gd name="connsiteX213" fmla="*/ 3800147 w 7467600"/>
              <a:gd name="connsiteY213" fmla="*/ 3749872 h 6858000"/>
              <a:gd name="connsiteX214" fmla="*/ 3655073 w 7467600"/>
              <a:gd name="connsiteY214" fmla="*/ 3650884 h 6858000"/>
              <a:gd name="connsiteX215" fmla="*/ 3670252 w 7467600"/>
              <a:gd name="connsiteY215" fmla="*/ 3622798 h 6858000"/>
              <a:gd name="connsiteX216" fmla="*/ 3817258 w 7467600"/>
              <a:gd name="connsiteY216" fmla="*/ 3723577 h 6858000"/>
              <a:gd name="connsiteX217" fmla="*/ 4000461 w 7467600"/>
              <a:gd name="connsiteY217" fmla="*/ 3855966 h 6858000"/>
              <a:gd name="connsiteX218" fmla="*/ 4088180 w 7467600"/>
              <a:gd name="connsiteY218" fmla="*/ 3929774 h 6858000"/>
              <a:gd name="connsiteX219" fmla="*/ 4184555 w 7467600"/>
              <a:gd name="connsiteY219" fmla="*/ 4010683 h 6858000"/>
              <a:gd name="connsiteX220" fmla="*/ 4399563 w 7467600"/>
              <a:gd name="connsiteY220" fmla="*/ 4158106 h 6858000"/>
              <a:gd name="connsiteX221" fmla="*/ 4684469 w 7467600"/>
              <a:gd name="connsiteY221" fmla="*/ 4364680 h 6858000"/>
              <a:gd name="connsiteX222" fmla="*/ 4690271 w 7467600"/>
              <a:gd name="connsiteY222" fmla="*/ 4370034 h 6858000"/>
              <a:gd name="connsiteX223" fmla="*/ 4136093 w 7467600"/>
              <a:gd name="connsiteY223" fmla="*/ 3858466 h 6858000"/>
              <a:gd name="connsiteX224" fmla="*/ 3670252 w 7467600"/>
              <a:gd name="connsiteY224" fmla="*/ 3622798 h 6858000"/>
              <a:gd name="connsiteX225" fmla="*/ 4440129 w 7467600"/>
              <a:gd name="connsiteY225" fmla="*/ 3448571 h 6858000"/>
              <a:gd name="connsiteX226" fmla="*/ 4856525 w 7467600"/>
              <a:gd name="connsiteY226" fmla="*/ 3915351 h 6858000"/>
              <a:gd name="connsiteX227" fmla="*/ 5059055 w 7467600"/>
              <a:gd name="connsiteY227" fmla="*/ 4108918 h 6858000"/>
              <a:gd name="connsiteX228" fmla="*/ 5290070 w 7467600"/>
              <a:gd name="connsiteY228" fmla="*/ 4263619 h 6858000"/>
              <a:gd name="connsiteX229" fmla="*/ 4834991 w 7467600"/>
              <a:gd name="connsiteY229" fmla="*/ 3830985 h 6858000"/>
              <a:gd name="connsiteX230" fmla="*/ 4440129 w 7467600"/>
              <a:gd name="connsiteY230" fmla="*/ 3448571 h 6858000"/>
              <a:gd name="connsiteX231" fmla="*/ 4441737 w 7467600"/>
              <a:gd name="connsiteY231" fmla="*/ 3399734 h 6858000"/>
              <a:gd name="connsiteX232" fmla="*/ 4431236 w 7467600"/>
              <a:gd name="connsiteY232" fmla="*/ 3400954 h 6858000"/>
              <a:gd name="connsiteX233" fmla="*/ 4557150 w 7467600"/>
              <a:gd name="connsiteY233" fmla="*/ 3510023 h 6858000"/>
              <a:gd name="connsiteX234" fmla="*/ 4856936 w 7467600"/>
              <a:gd name="connsiteY234" fmla="*/ 3809146 h 6858000"/>
              <a:gd name="connsiteX235" fmla="*/ 5111996 w 7467600"/>
              <a:gd name="connsiteY235" fmla="*/ 4065759 h 6858000"/>
              <a:gd name="connsiteX236" fmla="*/ 5388878 w 7467600"/>
              <a:gd name="connsiteY236" fmla="*/ 4300185 h 6858000"/>
              <a:gd name="connsiteX237" fmla="*/ 5425556 w 7467600"/>
              <a:gd name="connsiteY237" fmla="*/ 4308967 h 6858000"/>
              <a:gd name="connsiteX238" fmla="*/ 4943646 w 7467600"/>
              <a:gd name="connsiteY238" fmla="*/ 3822916 h 6858000"/>
              <a:gd name="connsiteX239" fmla="*/ 4594837 w 7467600"/>
              <a:gd name="connsiteY239" fmla="*/ 3532274 h 6858000"/>
              <a:gd name="connsiteX240" fmla="*/ 4441737 w 7467600"/>
              <a:gd name="connsiteY240" fmla="*/ 3399734 h 6858000"/>
              <a:gd name="connsiteX241" fmla="*/ 5425834 w 7467600"/>
              <a:gd name="connsiteY241" fmla="*/ 3162785 h 6858000"/>
              <a:gd name="connsiteX242" fmla="*/ 5401644 w 7467600"/>
              <a:gd name="connsiteY242" fmla="*/ 3617847 h 6858000"/>
              <a:gd name="connsiteX243" fmla="*/ 5467256 w 7467600"/>
              <a:gd name="connsiteY243" fmla="*/ 4175494 h 6858000"/>
              <a:gd name="connsiteX244" fmla="*/ 5448069 w 7467600"/>
              <a:gd name="connsiteY244" fmla="*/ 3567554 h 6858000"/>
              <a:gd name="connsiteX245" fmla="*/ 5425834 w 7467600"/>
              <a:gd name="connsiteY245" fmla="*/ 3162785 h 6858000"/>
              <a:gd name="connsiteX246" fmla="*/ 1318687 w 7467600"/>
              <a:gd name="connsiteY246" fmla="*/ 3113840 h 6858000"/>
              <a:gd name="connsiteX247" fmla="*/ 1066793 w 7467600"/>
              <a:gd name="connsiteY247" fmla="*/ 3212171 h 6858000"/>
              <a:gd name="connsiteX248" fmla="*/ 993319 w 7467600"/>
              <a:gd name="connsiteY248" fmla="*/ 3247648 h 6858000"/>
              <a:gd name="connsiteX249" fmla="*/ 853081 w 7467600"/>
              <a:gd name="connsiteY249" fmla="*/ 3312410 h 6858000"/>
              <a:gd name="connsiteX250" fmla="*/ 805957 w 7467600"/>
              <a:gd name="connsiteY250" fmla="*/ 3330443 h 6858000"/>
              <a:gd name="connsiteX251" fmla="*/ 1318687 w 7467600"/>
              <a:gd name="connsiteY251" fmla="*/ 3113840 h 6858000"/>
              <a:gd name="connsiteX252" fmla="*/ 5453702 w 7467600"/>
              <a:gd name="connsiteY252" fmla="*/ 3090882 h 6858000"/>
              <a:gd name="connsiteX253" fmla="*/ 5480135 w 7467600"/>
              <a:gd name="connsiteY253" fmla="*/ 3565802 h 6858000"/>
              <a:gd name="connsiteX254" fmla="*/ 5499023 w 7467600"/>
              <a:gd name="connsiteY254" fmla="*/ 4166310 h 6858000"/>
              <a:gd name="connsiteX255" fmla="*/ 5547022 w 7467600"/>
              <a:gd name="connsiteY255" fmla="*/ 3607838 h 6858000"/>
              <a:gd name="connsiteX256" fmla="*/ 5515964 w 7467600"/>
              <a:gd name="connsiteY256" fmla="*/ 3378541 h 6858000"/>
              <a:gd name="connsiteX257" fmla="*/ 5453702 w 7467600"/>
              <a:gd name="connsiteY257" fmla="*/ 3090882 h 6858000"/>
              <a:gd name="connsiteX258" fmla="*/ 1238695 w 7467600"/>
              <a:gd name="connsiteY258" fmla="*/ 3076820 h 6858000"/>
              <a:gd name="connsiteX259" fmla="*/ 716371 w 7467600"/>
              <a:gd name="connsiteY259" fmla="*/ 3293249 h 6858000"/>
              <a:gd name="connsiteX260" fmla="*/ 579522 w 7467600"/>
              <a:gd name="connsiteY260" fmla="*/ 3371759 h 6858000"/>
              <a:gd name="connsiteX261" fmla="*/ 600288 w 7467600"/>
              <a:gd name="connsiteY261" fmla="*/ 3365555 h 6858000"/>
              <a:gd name="connsiteX262" fmla="*/ 840692 w 7467600"/>
              <a:gd name="connsiteY262" fmla="*/ 3284921 h 6858000"/>
              <a:gd name="connsiteX263" fmla="*/ 979248 w 7467600"/>
              <a:gd name="connsiteY263" fmla="*/ 3221003 h 6858000"/>
              <a:gd name="connsiteX264" fmla="*/ 1053282 w 7467600"/>
              <a:gd name="connsiteY264" fmla="*/ 3185247 h 6858000"/>
              <a:gd name="connsiteX265" fmla="*/ 1320603 w 7467600"/>
              <a:gd name="connsiteY265" fmla="*/ 3081281 h 6858000"/>
              <a:gd name="connsiteX266" fmla="*/ 1238695 w 7467600"/>
              <a:gd name="connsiteY266" fmla="*/ 3076820 h 6858000"/>
              <a:gd name="connsiteX267" fmla="*/ 5425627 w 7467600"/>
              <a:gd name="connsiteY267" fmla="*/ 2954192 h 6858000"/>
              <a:gd name="connsiteX268" fmla="*/ 5470770 w 7467600"/>
              <a:gd name="connsiteY268" fmla="*/ 3005435 h 6858000"/>
              <a:gd name="connsiteX269" fmla="*/ 5519779 w 7467600"/>
              <a:gd name="connsiteY269" fmla="*/ 4359223 h 6858000"/>
              <a:gd name="connsiteX270" fmla="*/ 5520293 w 7467600"/>
              <a:gd name="connsiteY270" fmla="*/ 4360602 h 6858000"/>
              <a:gd name="connsiteX271" fmla="*/ 5767221 w 7467600"/>
              <a:gd name="connsiteY271" fmla="*/ 4665564 h 6858000"/>
              <a:gd name="connsiteX272" fmla="*/ 6937169 w 7467600"/>
              <a:gd name="connsiteY272" fmla="*/ 4815941 h 6858000"/>
              <a:gd name="connsiteX273" fmla="*/ 6953922 w 7467600"/>
              <a:gd name="connsiteY273" fmla="*/ 4890068 h 6858000"/>
              <a:gd name="connsiteX274" fmla="*/ 6071359 w 7467600"/>
              <a:gd name="connsiteY274" fmla="*/ 4770770 h 6858000"/>
              <a:gd name="connsiteX275" fmla="*/ 6038839 w 7467600"/>
              <a:gd name="connsiteY275" fmla="*/ 4764474 h 6858000"/>
              <a:gd name="connsiteX276" fmla="*/ 6038706 w 7467600"/>
              <a:gd name="connsiteY276" fmla="*/ 4763847 h 6858000"/>
              <a:gd name="connsiteX277" fmla="*/ 6037784 w 7467600"/>
              <a:gd name="connsiteY277" fmla="*/ 4764270 h 6858000"/>
              <a:gd name="connsiteX278" fmla="*/ 6038839 w 7467600"/>
              <a:gd name="connsiteY278" fmla="*/ 4764474 h 6858000"/>
              <a:gd name="connsiteX279" fmla="*/ 6040338 w 7467600"/>
              <a:gd name="connsiteY279" fmla="*/ 4771418 h 6858000"/>
              <a:gd name="connsiteX280" fmla="*/ 6024488 w 7467600"/>
              <a:gd name="connsiteY280" fmla="*/ 4809903 h 6858000"/>
              <a:gd name="connsiteX281" fmla="*/ 5599771 w 7467600"/>
              <a:gd name="connsiteY281" fmla="*/ 5509652 h 6858000"/>
              <a:gd name="connsiteX282" fmla="*/ 5548843 w 7467600"/>
              <a:gd name="connsiteY282" fmla="*/ 5563845 h 6858000"/>
              <a:gd name="connsiteX283" fmla="*/ 5940952 w 7467600"/>
              <a:gd name="connsiteY283" fmla="*/ 6250028 h 6858000"/>
              <a:gd name="connsiteX284" fmla="*/ 6043441 w 7467600"/>
              <a:gd name="connsiteY284" fmla="*/ 6665847 h 6858000"/>
              <a:gd name="connsiteX285" fmla="*/ 6093432 w 7467600"/>
              <a:gd name="connsiteY285" fmla="*/ 6858000 h 6858000"/>
              <a:gd name="connsiteX286" fmla="*/ 6034344 w 7467600"/>
              <a:gd name="connsiteY286" fmla="*/ 6858000 h 6858000"/>
              <a:gd name="connsiteX287" fmla="*/ 6026679 w 7467600"/>
              <a:gd name="connsiteY287" fmla="*/ 6836959 h 6858000"/>
              <a:gd name="connsiteX288" fmla="*/ 5800441 w 7467600"/>
              <a:gd name="connsiteY288" fmla="*/ 6335286 h 6858000"/>
              <a:gd name="connsiteX289" fmla="*/ 5526562 w 7467600"/>
              <a:gd name="connsiteY289" fmla="*/ 5705388 h 6858000"/>
              <a:gd name="connsiteX290" fmla="*/ 5519640 w 7467600"/>
              <a:gd name="connsiteY290" fmla="*/ 5683774 h 6858000"/>
              <a:gd name="connsiteX291" fmla="*/ 5844559 w 7467600"/>
              <a:gd name="connsiteY291" fmla="*/ 6553349 h 6858000"/>
              <a:gd name="connsiteX292" fmla="*/ 5975994 w 7467600"/>
              <a:gd name="connsiteY292" fmla="*/ 6858000 h 6858000"/>
              <a:gd name="connsiteX293" fmla="*/ 5898547 w 7467600"/>
              <a:gd name="connsiteY293" fmla="*/ 6858000 h 6858000"/>
              <a:gd name="connsiteX294" fmla="*/ 5682041 w 7467600"/>
              <a:gd name="connsiteY294" fmla="*/ 6355860 h 6858000"/>
              <a:gd name="connsiteX295" fmla="*/ 5461758 w 7467600"/>
              <a:gd name="connsiteY295" fmla="*/ 5820220 h 6858000"/>
              <a:gd name="connsiteX296" fmla="*/ 5237282 w 7467600"/>
              <a:gd name="connsiteY296" fmla="*/ 6579086 h 6858000"/>
              <a:gd name="connsiteX297" fmla="*/ 5115009 w 7467600"/>
              <a:gd name="connsiteY297" fmla="*/ 6858000 h 6858000"/>
              <a:gd name="connsiteX298" fmla="*/ 5028074 w 7467600"/>
              <a:gd name="connsiteY298" fmla="*/ 6858000 h 6858000"/>
              <a:gd name="connsiteX299" fmla="*/ 5079508 w 7467600"/>
              <a:gd name="connsiteY299" fmla="*/ 6749074 h 6858000"/>
              <a:gd name="connsiteX300" fmla="*/ 5371846 w 7467600"/>
              <a:gd name="connsiteY300" fmla="*/ 5924413 h 6858000"/>
              <a:gd name="connsiteX301" fmla="*/ 5270512 w 7467600"/>
              <a:gd name="connsiteY301" fmla="*/ 6138975 h 6858000"/>
              <a:gd name="connsiteX302" fmla="*/ 5062409 w 7467600"/>
              <a:gd name="connsiteY302" fmla="*/ 6653544 h 6858000"/>
              <a:gd name="connsiteX303" fmla="*/ 5036628 w 7467600"/>
              <a:gd name="connsiteY303" fmla="*/ 6754247 h 6858000"/>
              <a:gd name="connsiteX304" fmla="*/ 5009112 w 7467600"/>
              <a:gd name="connsiteY304" fmla="*/ 6858000 h 6858000"/>
              <a:gd name="connsiteX305" fmla="*/ 4976679 w 7467600"/>
              <a:gd name="connsiteY305" fmla="*/ 6858000 h 6858000"/>
              <a:gd name="connsiteX306" fmla="*/ 5006537 w 7467600"/>
              <a:gd name="connsiteY306" fmla="*/ 6747068 h 6858000"/>
              <a:gd name="connsiteX307" fmla="*/ 5032723 w 7467600"/>
              <a:gd name="connsiteY307" fmla="*/ 6644957 h 6858000"/>
              <a:gd name="connsiteX308" fmla="*/ 5242949 w 7467600"/>
              <a:gd name="connsiteY308" fmla="*/ 6125175 h 6858000"/>
              <a:gd name="connsiteX309" fmla="*/ 5286321 w 7467600"/>
              <a:gd name="connsiteY309" fmla="*/ 6033555 h 6858000"/>
              <a:gd name="connsiteX310" fmla="*/ 5008210 w 7467600"/>
              <a:gd name="connsiteY310" fmla="*/ 6649194 h 6858000"/>
              <a:gd name="connsiteX311" fmla="*/ 4986321 w 7467600"/>
              <a:gd name="connsiteY311" fmla="*/ 6765687 h 6858000"/>
              <a:gd name="connsiteX312" fmla="*/ 4973474 w 7467600"/>
              <a:gd name="connsiteY312" fmla="*/ 6858000 h 6858000"/>
              <a:gd name="connsiteX313" fmla="*/ 4907178 w 7467600"/>
              <a:gd name="connsiteY313" fmla="*/ 6858000 h 6858000"/>
              <a:gd name="connsiteX314" fmla="*/ 4910810 w 7467600"/>
              <a:gd name="connsiteY314" fmla="*/ 6829660 h 6858000"/>
              <a:gd name="connsiteX315" fmla="*/ 4987461 w 7467600"/>
              <a:gd name="connsiteY315" fmla="*/ 6432994 h 6858000"/>
              <a:gd name="connsiteX316" fmla="*/ 5179262 w 7467600"/>
              <a:gd name="connsiteY316" fmla="*/ 6035044 h 6858000"/>
              <a:gd name="connsiteX317" fmla="*/ 4689678 w 7467600"/>
              <a:gd name="connsiteY317" fmla="*/ 6440241 h 6858000"/>
              <a:gd name="connsiteX318" fmla="*/ 4477543 w 7467600"/>
              <a:gd name="connsiteY318" fmla="*/ 6674836 h 6858000"/>
              <a:gd name="connsiteX319" fmla="*/ 4329957 w 7467600"/>
              <a:gd name="connsiteY319" fmla="*/ 6858000 h 6858000"/>
              <a:gd name="connsiteX320" fmla="*/ 4218595 w 7467600"/>
              <a:gd name="connsiteY320" fmla="*/ 6858000 h 6858000"/>
              <a:gd name="connsiteX321" fmla="*/ 4368888 w 7467600"/>
              <a:gd name="connsiteY321" fmla="*/ 6668412 h 6858000"/>
              <a:gd name="connsiteX322" fmla="*/ 4563091 w 7467600"/>
              <a:gd name="connsiteY322" fmla="*/ 6442508 h 6858000"/>
              <a:gd name="connsiteX323" fmla="*/ 5387324 w 7467600"/>
              <a:gd name="connsiteY323" fmla="*/ 5705830 h 6858000"/>
              <a:gd name="connsiteX324" fmla="*/ 5073620 w 7467600"/>
              <a:gd name="connsiteY324" fmla="*/ 5955437 h 6858000"/>
              <a:gd name="connsiteX325" fmla="*/ 4689789 w 7467600"/>
              <a:gd name="connsiteY325" fmla="*/ 6268382 h 6858000"/>
              <a:gd name="connsiteX326" fmla="*/ 4418722 w 7467600"/>
              <a:gd name="connsiteY326" fmla="*/ 6570886 h 6858000"/>
              <a:gd name="connsiteX327" fmla="*/ 4214944 w 7467600"/>
              <a:gd name="connsiteY327" fmla="*/ 6858000 h 6858000"/>
              <a:gd name="connsiteX328" fmla="*/ 4177898 w 7467600"/>
              <a:gd name="connsiteY328" fmla="*/ 6858000 h 6858000"/>
              <a:gd name="connsiteX329" fmla="*/ 4391597 w 7467600"/>
              <a:gd name="connsiteY329" fmla="*/ 6556370 h 6858000"/>
              <a:gd name="connsiteX330" fmla="*/ 4668889 w 7467600"/>
              <a:gd name="connsiteY330" fmla="*/ 6246399 h 6858000"/>
              <a:gd name="connsiteX331" fmla="*/ 5055427 w 7467600"/>
              <a:gd name="connsiteY331" fmla="*/ 5931476 h 6858000"/>
              <a:gd name="connsiteX332" fmla="*/ 5371814 w 7467600"/>
              <a:gd name="connsiteY332" fmla="*/ 5678975 h 6858000"/>
              <a:gd name="connsiteX333" fmla="*/ 4987918 w 7467600"/>
              <a:gd name="connsiteY333" fmla="*/ 5838701 h 6858000"/>
              <a:gd name="connsiteX334" fmla="*/ 4317146 w 7467600"/>
              <a:gd name="connsiteY334" fmla="*/ 6587716 h 6858000"/>
              <a:gd name="connsiteX335" fmla="*/ 4171627 w 7467600"/>
              <a:gd name="connsiteY335" fmla="*/ 6858000 h 6858000"/>
              <a:gd name="connsiteX336" fmla="*/ 4081585 w 7467600"/>
              <a:gd name="connsiteY336" fmla="*/ 6858000 h 6858000"/>
              <a:gd name="connsiteX337" fmla="*/ 4238603 w 7467600"/>
              <a:gd name="connsiteY337" fmla="*/ 6559341 h 6858000"/>
              <a:gd name="connsiteX338" fmla="*/ 4778333 w 7467600"/>
              <a:gd name="connsiteY338" fmla="*/ 5873626 h 6858000"/>
              <a:gd name="connsiteX339" fmla="*/ 5414185 w 7467600"/>
              <a:gd name="connsiteY339" fmla="*/ 5573882 h 6858000"/>
              <a:gd name="connsiteX340" fmla="*/ 5959648 w 7467600"/>
              <a:gd name="connsiteY340" fmla="*/ 4760797 h 6858000"/>
              <a:gd name="connsiteX341" fmla="*/ 5355019 w 7467600"/>
              <a:gd name="connsiteY341" fmla="*/ 4734672 h 6858000"/>
              <a:gd name="connsiteX342" fmla="*/ 5083565 w 7467600"/>
              <a:gd name="connsiteY342" fmla="*/ 5179121 h 6858000"/>
              <a:gd name="connsiteX343" fmla="*/ 4713577 w 7467600"/>
              <a:gd name="connsiteY343" fmla="*/ 5616803 h 6858000"/>
              <a:gd name="connsiteX344" fmla="*/ 3989559 w 7467600"/>
              <a:gd name="connsiteY344" fmla="*/ 6145945 h 6858000"/>
              <a:gd name="connsiteX345" fmla="*/ 3939824 w 7467600"/>
              <a:gd name="connsiteY345" fmla="*/ 6066900 h 6858000"/>
              <a:gd name="connsiteX346" fmla="*/ 4584537 w 7467600"/>
              <a:gd name="connsiteY346" fmla="*/ 5324826 h 6858000"/>
              <a:gd name="connsiteX347" fmla="*/ 5037105 w 7467600"/>
              <a:gd name="connsiteY347" fmla="*/ 5088765 h 6858000"/>
              <a:gd name="connsiteX348" fmla="*/ 5039930 w 7467600"/>
              <a:gd name="connsiteY348" fmla="*/ 5089585 h 6858000"/>
              <a:gd name="connsiteX349" fmla="*/ 5263764 w 7467600"/>
              <a:gd name="connsiteY349" fmla="*/ 4735525 h 6858000"/>
              <a:gd name="connsiteX350" fmla="*/ 4086300 w 7467600"/>
              <a:gd name="connsiteY350" fmla="*/ 4884599 h 6858000"/>
              <a:gd name="connsiteX351" fmla="*/ 4085485 w 7467600"/>
              <a:gd name="connsiteY351" fmla="*/ 4899070 h 6858000"/>
              <a:gd name="connsiteX352" fmla="*/ 3871915 w 7467600"/>
              <a:gd name="connsiteY352" fmla="*/ 5253645 h 6858000"/>
              <a:gd name="connsiteX353" fmla="*/ 3799374 w 7467600"/>
              <a:gd name="connsiteY353" fmla="*/ 5466127 h 6858000"/>
              <a:gd name="connsiteX354" fmla="*/ 3498850 w 7467600"/>
              <a:gd name="connsiteY354" fmla="*/ 6661888 h 6858000"/>
              <a:gd name="connsiteX355" fmla="*/ 3399216 w 7467600"/>
              <a:gd name="connsiteY355" fmla="*/ 6858000 h 6858000"/>
              <a:gd name="connsiteX356" fmla="*/ 3303688 w 7467600"/>
              <a:gd name="connsiteY356" fmla="*/ 6858000 h 6858000"/>
              <a:gd name="connsiteX357" fmla="*/ 3391774 w 7467600"/>
              <a:gd name="connsiteY357" fmla="*/ 6697181 h 6858000"/>
              <a:gd name="connsiteX358" fmla="*/ 3735540 w 7467600"/>
              <a:gd name="connsiteY358" fmla="*/ 5546923 h 6858000"/>
              <a:gd name="connsiteX359" fmla="*/ 3729438 w 7467600"/>
              <a:gd name="connsiteY359" fmla="*/ 5569058 h 6858000"/>
              <a:gd name="connsiteX360" fmla="*/ 3707782 w 7467600"/>
              <a:gd name="connsiteY360" fmla="*/ 5644908 h 6858000"/>
              <a:gd name="connsiteX361" fmla="*/ 3583827 w 7467600"/>
              <a:gd name="connsiteY361" fmla="*/ 6039215 h 6858000"/>
              <a:gd name="connsiteX362" fmla="*/ 3547861 w 7467600"/>
              <a:gd name="connsiteY362" fmla="*/ 6129609 h 6858000"/>
              <a:gd name="connsiteX363" fmla="*/ 3490905 w 7467600"/>
              <a:gd name="connsiteY363" fmla="*/ 6277660 h 6858000"/>
              <a:gd name="connsiteX364" fmla="*/ 3455859 w 7467600"/>
              <a:gd name="connsiteY364" fmla="*/ 6391301 h 6858000"/>
              <a:gd name="connsiteX365" fmla="*/ 3429112 w 7467600"/>
              <a:gd name="connsiteY365" fmla="*/ 6479469 h 6858000"/>
              <a:gd name="connsiteX366" fmla="*/ 3304862 w 7467600"/>
              <a:gd name="connsiteY366" fmla="*/ 6796476 h 6858000"/>
              <a:gd name="connsiteX367" fmla="*/ 3276071 w 7467600"/>
              <a:gd name="connsiteY367" fmla="*/ 6858000 h 6858000"/>
              <a:gd name="connsiteX368" fmla="*/ 3240805 w 7467600"/>
              <a:gd name="connsiteY368" fmla="*/ 6858000 h 6858000"/>
              <a:gd name="connsiteX369" fmla="*/ 3275917 w 7467600"/>
              <a:gd name="connsiteY369" fmla="*/ 6783192 h 6858000"/>
              <a:gd name="connsiteX370" fmla="*/ 3399358 w 7467600"/>
              <a:gd name="connsiteY370" fmla="*/ 6469011 h 6858000"/>
              <a:gd name="connsiteX371" fmla="*/ 3425650 w 7467600"/>
              <a:gd name="connsiteY371" fmla="*/ 6381333 h 6858000"/>
              <a:gd name="connsiteX372" fmla="*/ 3460661 w 7467600"/>
              <a:gd name="connsiteY372" fmla="*/ 6266763 h 6858000"/>
              <a:gd name="connsiteX373" fmla="*/ 3518021 w 7467600"/>
              <a:gd name="connsiteY373" fmla="*/ 6117298 h 6858000"/>
              <a:gd name="connsiteX374" fmla="*/ 3554035 w 7467600"/>
              <a:gd name="connsiteY374" fmla="*/ 6027832 h 6858000"/>
              <a:gd name="connsiteX375" fmla="*/ 3677174 w 7467600"/>
              <a:gd name="connsiteY375" fmla="*/ 5636351 h 6858000"/>
              <a:gd name="connsiteX376" fmla="*/ 3698819 w 7467600"/>
              <a:gd name="connsiteY376" fmla="*/ 5560503 h 6858000"/>
              <a:gd name="connsiteX377" fmla="*/ 3702094 w 7467600"/>
              <a:gd name="connsiteY377" fmla="*/ 5549194 h 6858000"/>
              <a:gd name="connsiteX378" fmla="*/ 3398355 w 7467600"/>
              <a:gd name="connsiteY378" fmla="*/ 6094603 h 6858000"/>
              <a:gd name="connsiteX379" fmla="*/ 3193941 w 7467600"/>
              <a:gd name="connsiteY379" fmla="*/ 6798775 h 6858000"/>
              <a:gd name="connsiteX380" fmla="*/ 3184140 w 7467600"/>
              <a:gd name="connsiteY380" fmla="*/ 6858000 h 6858000"/>
              <a:gd name="connsiteX381" fmla="*/ 3099978 w 7467600"/>
              <a:gd name="connsiteY381" fmla="*/ 6858000 h 6858000"/>
              <a:gd name="connsiteX382" fmla="*/ 3101556 w 7467600"/>
              <a:gd name="connsiteY382" fmla="*/ 6843337 h 6858000"/>
              <a:gd name="connsiteX383" fmla="*/ 3370162 w 7467600"/>
              <a:gd name="connsiteY383" fmla="*/ 5785550 h 6858000"/>
              <a:gd name="connsiteX384" fmla="*/ 3746477 w 7467600"/>
              <a:gd name="connsiteY384" fmla="*/ 5377889 h 6858000"/>
              <a:gd name="connsiteX385" fmla="*/ 3863399 w 7467600"/>
              <a:gd name="connsiteY385" fmla="*/ 5087257 h 6858000"/>
              <a:gd name="connsiteX386" fmla="*/ 3968712 w 7467600"/>
              <a:gd name="connsiteY386" fmla="*/ 4913989 h 6858000"/>
              <a:gd name="connsiteX387" fmla="*/ 2792390 w 7467600"/>
              <a:gd name="connsiteY387" fmla="*/ 5382974 h 6858000"/>
              <a:gd name="connsiteX388" fmla="*/ 2714982 w 7467600"/>
              <a:gd name="connsiteY388" fmla="*/ 5427051 h 6858000"/>
              <a:gd name="connsiteX389" fmla="*/ 2813361 w 7467600"/>
              <a:gd name="connsiteY389" fmla="*/ 6023912 h 6858000"/>
              <a:gd name="connsiteX390" fmla="*/ 2688430 w 7467600"/>
              <a:gd name="connsiteY390" fmla="*/ 6801564 h 6858000"/>
              <a:gd name="connsiteX391" fmla="*/ 2629626 w 7467600"/>
              <a:gd name="connsiteY391" fmla="*/ 6763394 h 6858000"/>
              <a:gd name="connsiteX392" fmla="*/ 2565328 w 7467600"/>
              <a:gd name="connsiteY392" fmla="*/ 5516399 h 6858000"/>
              <a:gd name="connsiteX393" fmla="*/ 1922999 w 7467600"/>
              <a:gd name="connsiteY393" fmla="*/ 5980343 h 6858000"/>
              <a:gd name="connsiteX394" fmla="*/ 1950261 w 7467600"/>
              <a:gd name="connsiteY394" fmla="*/ 6405858 h 6858000"/>
              <a:gd name="connsiteX395" fmla="*/ 2365554 w 7467600"/>
              <a:gd name="connsiteY395" fmla="*/ 6759107 h 6858000"/>
              <a:gd name="connsiteX396" fmla="*/ 2424142 w 7467600"/>
              <a:gd name="connsiteY396" fmla="*/ 6858000 h 6858000"/>
              <a:gd name="connsiteX397" fmla="*/ 2395994 w 7467600"/>
              <a:gd name="connsiteY397" fmla="*/ 6858000 h 6858000"/>
              <a:gd name="connsiteX398" fmla="*/ 2392863 w 7467600"/>
              <a:gd name="connsiteY398" fmla="*/ 6852964 h 6858000"/>
              <a:gd name="connsiteX399" fmla="*/ 2017589 w 7467600"/>
              <a:gd name="connsiteY399" fmla="*/ 6493982 h 6858000"/>
              <a:gd name="connsiteX400" fmla="*/ 2147336 w 7467600"/>
              <a:gd name="connsiteY400" fmla="*/ 6594052 h 6858000"/>
              <a:gd name="connsiteX401" fmla="*/ 2207047 w 7467600"/>
              <a:gd name="connsiteY401" fmla="*/ 6654540 h 6858000"/>
              <a:gd name="connsiteX402" fmla="*/ 2299106 w 7467600"/>
              <a:gd name="connsiteY402" fmla="*/ 6778931 h 6858000"/>
              <a:gd name="connsiteX403" fmla="*/ 2314430 w 7467600"/>
              <a:gd name="connsiteY403" fmla="*/ 6801144 h 6858000"/>
              <a:gd name="connsiteX404" fmla="*/ 2352406 w 7467600"/>
              <a:gd name="connsiteY404" fmla="*/ 6858000 h 6858000"/>
              <a:gd name="connsiteX405" fmla="*/ 2314492 w 7467600"/>
              <a:gd name="connsiteY405" fmla="*/ 6858000 h 6858000"/>
              <a:gd name="connsiteX406" fmla="*/ 2288095 w 7467600"/>
              <a:gd name="connsiteY406" fmla="*/ 6818030 h 6858000"/>
              <a:gd name="connsiteX407" fmla="*/ 2272768 w 7467600"/>
              <a:gd name="connsiteY407" fmla="*/ 6795822 h 6858000"/>
              <a:gd name="connsiteX408" fmla="*/ 2182715 w 7467600"/>
              <a:gd name="connsiteY408" fmla="*/ 6675071 h 6858000"/>
              <a:gd name="connsiteX409" fmla="*/ 2032061 w 7467600"/>
              <a:gd name="connsiteY409" fmla="*/ 6541380 h 6858000"/>
              <a:gd name="connsiteX410" fmla="*/ 2257220 w 7467600"/>
              <a:gd name="connsiteY410" fmla="*/ 6826257 h 6858000"/>
              <a:gd name="connsiteX411" fmla="*/ 2281324 w 7467600"/>
              <a:gd name="connsiteY411" fmla="*/ 6858000 h 6858000"/>
              <a:gd name="connsiteX412" fmla="*/ 2242860 w 7467600"/>
              <a:gd name="connsiteY412" fmla="*/ 6858000 h 6858000"/>
              <a:gd name="connsiteX413" fmla="*/ 2232818 w 7467600"/>
              <a:gd name="connsiteY413" fmla="*/ 6844926 h 6858000"/>
              <a:gd name="connsiteX414" fmla="*/ 1990172 w 7467600"/>
              <a:gd name="connsiteY414" fmla="*/ 6542121 h 6858000"/>
              <a:gd name="connsiteX415" fmla="*/ 2124090 w 7467600"/>
              <a:gd name="connsiteY415" fmla="*/ 6761017 h 6858000"/>
              <a:gd name="connsiteX416" fmla="*/ 2200380 w 7467600"/>
              <a:gd name="connsiteY416" fmla="*/ 6858000 h 6858000"/>
              <a:gd name="connsiteX417" fmla="*/ 2147507 w 7467600"/>
              <a:gd name="connsiteY417" fmla="*/ 6858000 h 6858000"/>
              <a:gd name="connsiteX418" fmla="*/ 2070668 w 7467600"/>
              <a:gd name="connsiteY418" fmla="*/ 6761520 h 6858000"/>
              <a:gd name="connsiteX419" fmla="*/ 1975142 w 7467600"/>
              <a:gd name="connsiteY419" fmla="*/ 6585570 h 6858000"/>
              <a:gd name="connsiteX420" fmla="*/ 2050035 w 7467600"/>
              <a:gd name="connsiteY420" fmla="*/ 6813345 h 6858000"/>
              <a:gd name="connsiteX421" fmla="*/ 2063025 w 7467600"/>
              <a:gd name="connsiteY421" fmla="*/ 6858000 h 6858000"/>
              <a:gd name="connsiteX422" fmla="*/ 2021675 w 7467600"/>
              <a:gd name="connsiteY422" fmla="*/ 6858000 h 6858000"/>
              <a:gd name="connsiteX423" fmla="*/ 2019308 w 7467600"/>
              <a:gd name="connsiteY423" fmla="*/ 6847118 h 6858000"/>
              <a:gd name="connsiteX424" fmla="*/ 1938835 w 7467600"/>
              <a:gd name="connsiteY424" fmla="*/ 6551160 h 6858000"/>
              <a:gd name="connsiteX425" fmla="*/ 1953230 w 7467600"/>
              <a:gd name="connsiteY425" fmla="*/ 6759699 h 6858000"/>
              <a:gd name="connsiteX426" fmla="*/ 1956763 w 7467600"/>
              <a:gd name="connsiteY426" fmla="*/ 6778191 h 6858000"/>
              <a:gd name="connsiteX427" fmla="*/ 1967925 w 7467600"/>
              <a:gd name="connsiteY427" fmla="*/ 6858000 h 6858000"/>
              <a:gd name="connsiteX428" fmla="*/ 1936622 w 7467600"/>
              <a:gd name="connsiteY428" fmla="*/ 6858000 h 6858000"/>
              <a:gd name="connsiteX429" fmla="*/ 1926261 w 7467600"/>
              <a:gd name="connsiteY429" fmla="*/ 6784064 h 6858000"/>
              <a:gd name="connsiteX430" fmla="*/ 1922724 w 7467600"/>
              <a:gd name="connsiteY430" fmla="*/ 6765577 h 6858000"/>
              <a:gd name="connsiteX431" fmla="*/ 1904650 w 7467600"/>
              <a:gd name="connsiteY431" fmla="*/ 6639616 h 6858000"/>
              <a:gd name="connsiteX432" fmla="*/ 1885273 w 7467600"/>
              <a:gd name="connsiteY432" fmla="*/ 6858000 h 6858000"/>
              <a:gd name="connsiteX433" fmla="*/ 1854363 w 7467600"/>
              <a:gd name="connsiteY433" fmla="*/ 6858000 h 6858000"/>
              <a:gd name="connsiteX434" fmla="*/ 1880391 w 7467600"/>
              <a:gd name="connsiteY434" fmla="*/ 6603796 h 6858000"/>
              <a:gd name="connsiteX435" fmla="*/ 1818273 w 7467600"/>
              <a:gd name="connsiteY435" fmla="*/ 6715729 h 6858000"/>
              <a:gd name="connsiteX436" fmla="*/ 1794691 w 7467600"/>
              <a:gd name="connsiteY436" fmla="*/ 6843239 h 6858000"/>
              <a:gd name="connsiteX437" fmla="*/ 1794914 w 7467600"/>
              <a:gd name="connsiteY437" fmla="*/ 6858000 h 6858000"/>
              <a:gd name="connsiteX438" fmla="*/ 1746128 w 7467600"/>
              <a:gd name="connsiteY438" fmla="*/ 6858000 h 6858000"/>
              <a:gd name="connsiteX439" fmla="*/ 1753934 w 7467600"/>
              <a:gd name="connsiteY439" fmla="*/ 6724796 h 6858000"/>
              <a:gd name="connsiteX440" fmla="*/ 1792053 w 7467600"/>
              <a:gd name="connsiteY440" fmla="*/ 6572396 h 6858000"/>
              <a:gd name="connsiteX441" fmla="*/ 1862248 w 7467600"/>
              <a:gd name="connsiteY441" fmla="*/ 6266397 h 6858000"/>
              <a:gd name="connsiteX442" fmla="*/ 1862250 w 7467600"/>
              <a:gd name="connsiteY442" fmla="*/ 6033531 h 6858000"/>
              <a:gd name="connsiteX443" fmla="*/ 1211999 w 7467600"/>
              <a:gd name="connsiteY443" fmla="*/ 6683610 h 6858000"/>
              <a:gd name="connsiteX444" fmla="*/ 1213266 w 7467600"/>
              <a:gd name="connsiteY444" fmla="*/ 6691947 h 6858000"/>
              <a:gd name="connsiteX445" fmla="*/ 1203370 w 7467600"/>
              <a:gd name="connsiteY445" fmla="*/ 6850676 h 6858000"/>
              <a:gd name="connsiteX446" fmla="*/ 1203671 w 7467600"/>
              <a:gd name="connsiteY446" fmla="*/ 6858000 h 6858000"/>
              <a:gd name="connsiteX447" fmla="*/ 1143180 w 7467600"/>
              <a:gd name="connsiteY447" fmla="*/ 6858000 h 6858000"/>
              <a:gd name="connsiteX448" fmla="*/ 1142176 w 7467600"/>
              <a:gd name="connsiteY448" fmla="*/ 6766045 h 6858000"/>
              <a:gd name="connsiteX449" fmla="*/ 1067484 w 7467600"/>
              <a:gd name="connsiteY449" fmla="*/ 6858000 h 6858000"/>
              <a:gd name="connsiteX450" fmla="*/ 953928 w 7467600"/>
              <a:gd name="connsiteY450" fmla="*/ 6858000 h 6858000"/>
              <a:gd name="connsiteX451" fmla="*/ 959715 w 7467600"/>
              <a:gd name="connsiteY451" fmla="*/ 6850185 h 6858000"/>
              <a:gd name="connsiteX452" fmla="*/ 1483788 w 7467600"/>
              <a:gd name="connsiteY452" fmla="*/ 6259174 h 6858000"/>
              <a:gd name="connsiteX453" fmla="*/ 1100671 w 7467600"/>
              <a:gd name="connsiteY453" fmla="*/ 6252137 h 6858000"/>
              <a:gd name="connsiteX454" fmla="*/ 1090144 w 7467600"/>
              <a:gd name="connsiteY454" fmla="*/ 6256748 h 6858000"/>
              <a:gd name="connsiteX455" fmla="*/ 1095872 w 7467600"/>
              <a:gd name="connsiteY455" fmla="*/ 6271892 h 6858000"/>
              <a:gd name="connsiteX456" fmla="*/ 262785 w 7467600"/>
              <a:gd name="connsiteY456" fmla="*/ 6845450 h 6858000"/>
              <a:gd name="connsiteX457" fmla="*/ 209968 w 7467600"/>
              <a:gd name="connsiteY457" fmla="*/ 6770713 h 6858000"/>
              <a:gd name="connsiteX458" fmla="*/ 873460 w 7467600"/>
              <a:gd name="connsiteY458" fmla="*/ 6253768 h 6858000"/>
              <a:gd name="connsiteX459" fmla="*/ 192686 w 7467600"/>
              <a:gd name="connsiteY459" fmla="*/ 5849257 h 6858000"/>
              <a:gd name="connsiteX460" fmla="*/ 4696 w 7467600"/>
              <a:gd name="connsiteY460" fmla="*/ 5697668 h 6858000"/>
              <a:gd name="connsiteX461" fmla="*/ 0 w 7467600"/>
              <a:gd name="connsiteY461" fmla="*/ 5689984 h 6858000"/>
              <a:gd name="connsiteX462" fmla="*/ 0 w 7467600"/>
              <a:gd name="connsiteY462" fmla="*/ 5513472 h 6858000"/>
              <a:gd name="connsiteX463" fmla="*/ 174101 w 7467600"/>
              <a:gd name="connsiteY463" fmla="*/ 5620277 h 6858000"/>
              <a:gd name="connsiteX464" fmla="*/ 891800 w 7467600"/>
              <a:gd name="connsiteY464" fmla="*/ 6036935 h 6858000"/>
              <a:gd name="connsiteX465" fmla="*/ 1072219 w 7467600"/>
              <a:gd name="connsiteY465" fmla="*/ 6169443 h 6858000"/>
              <a:gd name="connsiteX466" fmla="*/ 1074117 w 7467600"/>
              <a:gd name="connsiteY466" fmla="*/ 6170301 h 6858000"/>
              <a:gd name="connsiteX467" fmla="*/ 1083114 w 7467600"/>
              <a:gd name="connsiteY467" fmla="*/ 6174131 h 6858000"/>
              <a:gd name="connsiteX468" fmla="*/ 1543010 w 7467600"/>
              <a:gd name="connsiteY468" fmla="*/ 6191140 h 6858000"/>
              <a:gd name="connsiteX469" fmla="*/ 1551080 w 7467600"/>
              <a:gd name="connsiteY469" fmla="*/ 6195006 h 6858000"/>
              <a:gd name="connsiteX470" fmla="*/ 2345443 w 7467600"/>
              <a:gd name="connsiteY470" fmla="*/ 5549882 h 6858000"/>
              <a:gd name="connsiteX471" fmla="*/ 1721499 w 7467600"/>
              <a:gd name="connsiteY471" fmla="*/ 5599969 h 6858000"/>
              <a:gd name="connsiteX472" fmla="*/ 767716 w 7467600"/>
              <a:gd name="connsiteY472" fmla="*/ 5472768 h 6858000"/>
              <a:gd name="connsiteX473" fmla="*/ 722147 w 7467600"/>
              <a:gd name="connsiteY473" fmla="*/ 5393091 h 6858000"/>
              <a:gd name="connsiteX474" fmla="*/ 1485552 w 7467600"/>
              <a:gd name="connsiteY474" fmla="*/ 5313202 h 6858000"/>
              <a:gd name="connsiteX475" fmla="*/ 2143004 w 7467600"/>
              <a:gd name="connsiteY475" fmla="*/ 5402420 h 6858000"/>
              <a:gd name="connsiteX476" fmla="*/ 1933391 w 7467600"/>
              <a:gd name="connsiteY476" fmla="*/ 5156971 h 6858000"/>
              <a:gd name="connsiteX477" fmla="*/ 1827118 w 7467600"/>
              <a:gd name="connsiteY477" fmla="*/ 4968410 h 6858000"/>
              <a:gd name="connsiteX478" fmla="*/ 1837349 w 7467600"/>
              <a:gd name="connsiteY478" fmla="*/ 4956357 h 6858000"/>
              <a:gd name="connsiteX479" fmla="*/ 2162835 w 7467600"/>
              <a:gd name="connsiteY479" fmla="*/ 5187853 h 6858000"/>
              <a:gd name="connsiteX480" fmla="*/ 2257167 w 7467600"/>
              <a:gd name="connsiteY480" fmla="*/ 5462123 h 6858000"/>
              <a:gd name="connsiteX481" fmla="*/ 2261598 w 7467600"/>
              <a:gd name="connsiteY481" fmla="*/ 5467998 h 6858000"/>
              <a:gd name="connsiteX482" fmla="*/ 2437177 w 7467600"/>
              <a:gd name="connsiteY482" fmla="*/ 5479608 h 6858000"/>
              <a:gd name="connsiteX483" fmla="*/ 2445247 w 7467600"/>
              <a:gd name="connsiteY483" fmla="*/ 5483476 h 6858000"/>
              <a:gd name="connsiteX484" fmla="*/ 2743626 w 7467600"/>
              <a:gd name="connsiteY484" fmla="*/ 5304819 h 6858000"/>
              <a:gd name="connsiteX485" fmla="*/ 3048102 w 7467600"/>
              <a:gd name="connsiteY485" fmla="*/ 5150595 h 6858000"/>
              <a:gd name="connsiteX486" fmla="*/ 1799414 w 7467600"/>
              <a:gd name="connsiteY486" fmla="*/ 4694732 h 6858000"/>
              <a:gd name="connsiteX487" fmla="*/ 1771735 w 7467600"/>
              <a:gd name="connsiteY487" fmla="*/ 4619929 h 6858000"/>
              <a:gd name="connsiteX488" fmla="*/ 3104273 w 7467600"/>
              <a:gd name="connsiteY488" fmla="*/ 5076159 h 6858000"/>
              <a:gd name="connsiteX489" fmla="*/ 3113245 w 7467600"/>
              <a:gd name="connsiteY489" fmla="*/ 5090705 h 6858000"/>
              <a:gd name="connsiteX490" fmla="*/ 3126294 w 7467600"/>
              <a:gd name="connsiteY490" fmla="*/ 5114400 h 6858000"/>
              <a:gd name="connsiteX491" fmla="*/ 3937433 w 7467600"/>
              <a:gd name="connsiteY491" fmla="*/ 4830473 h 6858000"/>
              <a:gd name="connsiteX492" fmla="*/ 3590475 w 7467600"/>
              <a:gd name="connsiteY492" fmla="*/ 4597974 h 6858000"/>
              <a:gd name="connsiteX493" fmla="*/ 3100264 w 7467600"/>
              <a:gd name="connsiteY493" fmla="*/ 4579845 h 6858000"/>
              <a:gd name="connsiteX494" fmla="*/ 2183576 w 7467600"/>
              <a:gd name="connsiteY494" fmla="*/ 4227150 h 6858000"/>
              <a:gd name="connsiteX495" fmla="*/ 2151029 w 7467600"/>
              <a:gd name="connsiteY495" fmla="*/ 4146947 h 6858000"/>
              <a:gd name="connsiteX496" fmla="*/ 3563434 w 7467600"/>
              <a:gd name="connsiteY496" fmla="*/ 4469115 h 6858000"/>
              <a:gd name="connsiteX497" fmla="*/ 3177952 w 7467600"/>
              <a:gd name="connsiteY497" fmla="*/ 3657386 h 6858000"/>
              <a:gd name="connsiteX498" fmla="*/ 3189263 w 7467600"/>
              <a:gd name="connsiteY498" fmla="*/ 3625726 h 6858000"/>
              <a:gd name="connsiteX499" fmla="*/ 3560912 w 7467600"/>
              <a:gd name="connsiteY499" fmla="*/ 4079863 h 6858000"/>
              <a:gd name="connsiteX500" fmla="*/ 3626636 w 7467600"/>
              <a:gd name="connsiteY500" fmla="*/ 4512230 h 6858000"/>
              <a:gd name="connsiteX501" fmla="*/ 3653088 w 7467600"/>
              <a:gd name="connsiteY501" fmla="*/ 4521417 h 6858000"/>
              <a:gd name="connsiteX502" fmla="*/ 3988128 w 7467600"/>
              <a:gd name="connsiteY502" fmla="*/ 4817267 h 6858000"/>
              <a:gd name="connsiteX503" fmla="*/ 4830582 w 7467600"/>
              <a:gd name="connsiteY503" fmla="*/ 4676000 h 6858000"/>
              <a:gd name="connsiteX504" fmla="*/ 4830100 w 7467600"/>
              <a:gd name="connsiteY504" fmla="*/ 4675554 h 6858000"/>
              <a:gd name="connsiteX505" fmla="*/ 4036318 w 7467600"/>
              <a:gd name="connsiteY505" fmla="*/ 4147013 h 6858000"/>
              <a:gd name="connsiteX506" fmla="*/ 3432098 w 7467600"/>
              <a:gd name="connsiteY506" fmla="*/ 3537312 h 6858000"/>
              <a:gd name="connsiteX507" fmla="*/ 3446761 w 7467600"/>
              <a:gd name="connsiteY507" fmla="*/ 3461278 h 6858000"/>
              <a:gd name="connsiteX508" fmla="*/ 4419733 w 7467600"/>
              <a:gd name="connsiteY508" fmla="*/ 3963555 h 6858000"/>
              <a:gd name="connsiteX509" fmla="*/ 4781371 w 7467600"/>
              <a:gd name="connsiteY509" fmla="*/ 4458604 h 6858000"/>
              <a:gd name="connsiteX510" fmla="*/ 4780440 w 7467600"/>
              <a:gd name="connsiteY510" fmla="*/ 4470290 h 6858000"/>
              <a:gd name="connsiteX511" fmla="*/ 4898954 w 7467600"/>
              <a:gd name="connsiteY511" fmla="*/ 4662092 h 6858000"/>
              <a:gd name="connsiteX512" fmla="*/ 4900699 w 7467600"/>
              <a:gd name="connsiteY512" fmla="*/ 4670867 h 6858000"/>
              <a:gd name="connsiteX513" fmla="*/ 5714511 w 7467600"/>
              <a:gd name="connsiteY513" fmla="*/ 4663483 h 6858000"/>
              <a:gd name="connsiteX514" fmla="*/ 5464793 w 7467600"/>
              <a:gd name="connsiteY514" fmla="*/ 4393556 h 6858000"/>
              <a:gd name="connsiteX515" fmla="*/ 5461897 w 7467600"/>
              <a:gd name="connsiteY515" fmla="*/ 4390879 h 6858000"/>
              <a:gd name="connsiteX516" fmla="*/ 4294126 w 7467600"/>
              <a:gd name="connsiteY516" fmla="*/ 3303048 h 6858000"/>
              <a:gd name="connsiteX517" fmla="*/ 4305321 w 7467600"/>
              <a:gd name="connsiteY517" fmla="*/ 3256953 h 6858000"/>
              <a:gd name="connsiteX518" fmla="*/ 4949299 w 7467600"/>
              <a:gd name="connsiteY518" fmla="*/ 3766336 h 6858000"/>
              <a:gd name="connsiteX519" fmla="*/ 5291452 w 7467600"/>
              <a:gd name="connsiteY519" fmla="*/ 4076801 h 6858000"/>
              <a:gd name="connsiteX520" fmla="*/ 5434998 w 7467600"/>
              <a:gd name="connsiteY520" fmla="*/ 4254100 h 6858000"/>
              <a:gd name="connsiteX521" fmla="*/ 5351015 w 7467600"/>
              <a:gd name="connsiteY521" fmla="*/ 3760989 h 6858000"/>
              <a:gd name="connsiteX522" fmla="*/ 5413780 w 7467600"/>
              <a:gd name="connsiteY522" fmla="*/ 2966265 h 6858000"/>
              <a:gd name="connsiteX523" fmla="*/ 5425627 w 7467600"/>
              <a:gd name="connsiteY523" fmla="*/ 2954192 h 6858000"/>
              <a:gd name="connsiteX524" fmla="*/ 6604735 w 7467600"/>
              <a:gd name="connsiteY524" fmla="*/ 2041381 h 6858000"/>
              <a:gd name="connsiteX525" fmla="*/ 7204487 w 7467600"/>
              <a:gd name="connsiteY525" fmla="*/ 2742112 h 6858000"/>
              <a:gd name="connsiteX526" fmla="*/ 7131592 w 7467600"/>
              <a:gd name="connsiteY526" fmla="*/ 2672096 h 6858000"/>
              <a:gd name="connsiteX527" fmla="*/ 6996344 w 7467600"/>
              <a:gd name="connsiteY527" fmla="*/ 2518310 h 6858000"/>
              <a:gd name="connsiteX528" fmla="*/ 6735495 w 7467600"/>
              <a:gd name="connsiteY528" fmla="*/ 2196890 h 6858000"/>
              <a:gd name="connsiteX529" fmla="*/ 6721901 w 7467600"/>
              <a:gd name="connsiteY529" fmla="*/ 2179274 h 6858000"/>
              <a:gd name="connsiteX530" fmla="*/ 6604735 w 7467600"/>
              <a:gd name="connsiteY530" fmla="*/ 2041381 h 6858000"/>
              <a:gd name="connsiteX531" fmla="*/ 6591670 w 7467600"/>
              <a:gd name="connsiteY531" fmla="*/ 1988277 h 6858000"/>
              <a:gd name="connsiteX532" fmla="*/ 6747349 w 7467600"/>
              <a:gd name="connsiteY532" fmla="*/ 2160069 h 6858000"/>
              <a:gd name="connsiteX533" fmla="*/ 6760943 w 7467600"/>
              <a:gd name="connsiteY533" fmla="*/ 2177686 h 6858000"/>
              <a:gd name="connsiteX534" fmla="*/ 7021065 w 7467600"/>
              <a:gd name="connsiteY534" fmla="*/ 2498102 h 6858000"/>
              <a:gd name="connsiteX535" fmla="*/ 7155223 w 7467600"/>
              <a:gd name="connsiteY535" fmla="*/ 2650386 h 6858000"/>
              <a:gd name="connsiteX536" fmla="*/ 7203167 w 7467600"/>
              <a:gd name="connsiteY536" fmla="*/ 2697288 h 6858000"/>
              <a:gd name="connsiteX537" fmla="*/ 6937703 w 7467600"/>
              <a:gd name="connsiteY537" fmla="*/ 2321981 h 6858000"/>
              <a:gd name="connsiteX538" fmla="*/ 6591670 w 7467600"/>
              <a:gd name="connsiteY538" fmla="*/ 1988277 h 6858000"/>
              <a:gd name="connsiteX539" fmla="*/ 5798671 w 7467600"/>
              <a:gd name="connsiteY539" fmla="*/ 1981601 h 6858000"/>
              <a:gd name="connsiteX540" fmla="*/ 5754709 w 7467600"/>
              <a:gd name="connsiteY540" fmla="*/ 2071454 h 6858000"/>
              <a:gd name="connsiteX541" fmla="*/ 5763044 w 7467600"/>
              <a:gd name="connsiteY541" fmla="*/ 2842206 h 6858000"/>
              <a:gd name="connsiteX542" fmla="*/ 5764974 w 7467600"/>
              <a:gd name="connsiteY542" fmla="*/ 2799609 h 6858000"/>
              <a:gd name="connsiteX543" fmla="*/ 5767665 w 7467600"/>
              <a:gd name="connsiteY543" fmla="*/ 2666409 h 6858000"/>
              <a:gd name="connsiteX544" fmla="*/ 5763055 w 7467600"/>
              <a:gd name="connsiteY544" fmla="*/ 2579705 h 6858000"/>
              <a:gd name="connsiteX545" fmla="*/ 5758079 w 7467600"/>
              <a:gd name="connsiteY545" fmla="*/ 2492508 h 6858000"/>
              <a:gd name="connsiteX546" fmla="*/ 5779325 w 7467600"/>
              <a:gd name="connsiteY546" fmla="*/ 2197069 h 6858000"/>
              <a:gd name="connsiteX547" fmla="*/ 5798671 w 7467600"/>
              <a:gd name="connsiteY547" fmla="*/ 1981601 h 6858000"/>
              <a:gd name="connsiteX548" fmla="*/ 5829202 w 7467600"/>
              <a:gd name="connsiteY548" fmla="*/ 1971679 h 6858000"/>
              <a:gd name="connsiteX549" fmla="*/ 5809558 w 7467600"/>
              <a:gd name="connsiteY549" fmla="*/ 2198043 h 6858000"/>
              <a:gd name="connsiteX550" fmla="*/ 5788653 w 7467600"/>
              <a:gd name="connsiteY550" fmla="*/ 2489430 h 6858000"/>
              <a:gd name="connsiteX551" fmla="*/ 5793439 w 7467600"/>
              <a:gd name="connsiteY551" fmla="*/ 2575235 h 6858000"/>
              <a:gd name="connsiteX552" fmla="*/ 5796837 w 7467600"/>
              <a:gd name="connsiteY552" fmla="*/ 2637633 h 6858000"/>
              <a:gd name="connsiteX553" fmla="*/ 5818614 w 7467600"/>
              <a:gd name="connsiteY553" fmla="*/ 2473055 h 6858000"/>
              <a:gd name="connsiteX554" fmla="*/ 5829202 w 7467600"/>
              <a:gd name="connsiteY554" fmla="*/ 1971679 h 6858000"/>
              <a:gd name="connsiteX555" fmla="*/ 5911389 w 7467600"/>
              <a:gd name="connsiteY555" fmla="*/ 1898371 h 6858000"/>
              <a:gd name="connsiteX556" fmla="*/ 6237627 w 7467600"/>
              <a:gd name="connsiteY556" fmla="*/ 2231921 h 6858000"/>
              <a:gd name="connsiteX557" fmla="*/ 5911389 w 7467600"/>
              <a:gd name="connsiteY557" fmla="*/ 1898371 h 6858000"/>
              <a:gd name="connsiteX558" fmla="*/ 6944437 w 7467600"/>
              <a:gd name="connsiteY558" fmla="*/ 1575402 h 6858000"/>
              <a:gd name="connsiteX559" fmla="*/ 6304730 w 7467600"/>
              <a:gd name="connsiteY559" fmla="*/ 1766654 h 6858000"/>
              <a:gd name="connsiteX560" fmla="*/ 6944437 w 7467600"/>
              <a:gd name="connsiteY560" fmla="*/ 1575402 h 6858000"/>
              <a:gd name="connsiteX561" fmla="*/ 7019523 w 7467600"/>
              <a:gd name="connsiteY561" fmla="*/ 1519450 h 6858000"/>
              <a:gd name="connsiteX562" fmla="*/ 6298091 w 7467600"/>
              <a:gd name="connsiteY562" fmla="*/ 1737122 h 6858000"/>
              <a:gd name="connsiteX563" fmla="*/ 7019523 w 7467600"/>
              <a:gd name="connsiteY563" fmla="*/ 1519450 h 6858000"/>
              <a:gd name="connsiteX564" fmla="*/ 2399523 w 7467600"/>
              <a:gd name="connsiteY564" fmla="*/ 1428234 h 6858000"/>
              <a:gd name="connsiteX565" fmla="*/ 2224982 w 7467600"/>
              <a:gd name="connsiteY565" fmla="*/ 1826201 h 6858000"/>
              <a:gd name="connsiteX566" fmla="*/ 2096099 w 7467600"/>
              <a:gd name="connsiteY566" fmla="*/ 2345900 h 6858000"/>
              <a:gd name="connsiteX567" fmla="*/ 2283317 w 7467600"/>
              <a:gd name="connsiteY567" fmla="*/ 1796925 h 6858000"/>
              <a:gd name="connsiteX568" fmla="*/ 2399523 w 7467600"/>
              <a:gd name="connsiteY568" fmla="*/ 1428234 h 6858000"/>
              <a:gd name="connsiteX569" fmla="*/ 2448558 w 7467600"/>
              <a:gd name="connsiteY569" fmla="*/ 1373435 h 6858000"/>
              <a:gd name="connsiteX570" fmla="*/ 2312521 w 7467600"/>
              <a:gd name="connsiteY570" fmla="*/ 1806140 h 6858000"/>
              <a:gd name="connsiteX571" fmla="*/ 2127533 w 7467600"/>
              <a:gd name="connsiteY571" fmla="*/ 2348380 h 6858000"/>
              <a:gd name="connsiteX572" fmla="*/ 2358080 w 7467600"/>
              <a:gd name="connsiteY572" fmla="*/ 1866134 h 6858000"/>
              <a:gd name="connsiteX573" fmla="*/ 2407436 w 7467600"/>
              <a:gd name="connsiteY573" fmla="*/ 1651070 h 6858000"/>
              <a:gd name="connsiteX574" fmla="*/ 2448558 w 7467600"/>
              <a:gd name="connsiteY574" fmla="*/ 1373435 h 6858000"/>
              <a:gd name="connsiteX575" fmla="*/ 278707 w 7467600"/>
              <a:gd name="connsiteY575" fmla="*/ 1352270 h 6858000"/>
              <a:gd name="connsiteX576" fmla="*/ 321570 w 7467600"/>
              <a:gd name="connsiteY576" fmla="*/ 1861610 h 6858000"/>
              <a:gd name="connsiteX577" fmla="*/ 294281 w 7467600"/>
              <a:gd name="connsiteY577" fmla="*/ 1440658 h 6858000"/>
              <a:gd name="connsiteX578" fmla="*/ 278707 w 7467600"/>
              <a:gd name="connsiteY578" fmla="*/ 1352270 h 6858000"/>
              <a:gd name="connsiteX579" fmla="*/ 1423821 w 7467600"/>
              <a:gd name="connsiteY579" fmla="*/ 1351958 h 6858000"/>
              <a:gd name="connsiteX580" fmla="*/ 1638521 w 7467600"/>
              <a:gd name="connsiteY580" fmla="*/ 1908470 h 6858000"/>
              <a:gd name="connsiteX581" fmla="*/ 1754199 w 7467600"/>
              <a:gd name="connsiteY581" fmla="*/ 2149284 h 6858000"/>
              <a:gd name="connsiteX582" fmla="*/ 1908359 w 7467600"/>
              <a:gd name="connsiteY582" fmla="*/ 2364988 h 6858000"/>
              <a:gd name="connsiteX583" fmla="*/ 1647661 w 7467600"/>
              <a:gd name="connsiteY583" fmla="*/ 1825945 h 6858000"/>
              <a:gd name="connsiteX584" fmla="*/ 1423821 w 7467600"/>
              <a:gd name="connsiteY584" fmla="*/ 1351958 h 6858000"/>
              <a:gd name="connsiteX585" fmla="*/ 1431890 w 7467600"/>
              <a:gd name="connsiteY585" fmla="*/ 1306475 h 6858000"/>
              <a:gd name="connsiteX586" fmla="*/ 1507597 w 7467600"/>
              <a:gd name="connsiteY586" fmla="*/ 1446132 h 6858000"/>
              <a:gd name="connsiteX587" fmla="*/ 1674586 w 7467600"/>
              <a:gd name="connsiteY587" fmla="*/ 1813832 h 6858000"/>
              <a:gd name="connsiteX588" fmla="*/ 1815950 w 7467600"/>
              <a:gd name="connsiteY588" fmla="*/ 2128564 h 6858000"/>
              <a:gd name="connsiteX589" fmla="*/ 1984242 w 7467600"/>
              <a:gd name="connsiteY589" fmla="*/ 2430829 h 6858000"/>
              <a:gd name="connsiteX590" fmla="*/ 2014023 w 7467600"/>
              <a:gd name="connsiteY590" fmla="*/ 2450995 h 6858000"/>
              <a:gd name="connsiteX591" fmla="*/ 1747337 w 7467600"/>
              <a:gd name="connsiteY591" fmla="*/ 1855264 h 6858000"/>
              <a:gd name="connsiteX592" fmla="*/ 1533749 w 7467600"/>
              <a:gd name="connsiteY592" fmla="*/ 1478656 h 6858000"/>
              <a:gd name="connsiteX593" fmla="*/ 1431890 w 7467600"/>
              <a:gd name="connsiteY593" fmla="*/ 1306475 h 6858000"/>
              <a:gd name="connsiteX594" fmla="*/ 5052692 w 7467600"/>
              <a:gd name="connsiteY594" fmla="*/ 1292994 h 6858000"/>
              <a:gd name="connsiteX595" fmla="*/ 5200661 w 7467600"/>
              <a:gd name="connsiteY595" fmla="*/ 1635186 h 6858000"/>
              <a:gd name="connsiteX596" fmla="*/ 5297138 w 7467600"/>
              <a:gd name="connsiteY596" fmla="*/ 1906351 h 6858000"/>
              <a:gd name="connsiteX597" fmla="*/ 5052692 w 7467600"/>
              <a:gd name="connsiteY597" fmla="*/ 1292994 h 6858000"/>
              <a:gd name="connsiteX598" fmla="*/ 5009948 w 7467600"/>
              <a:gd name="connsiteY598" fmla="*/ 1273619 h 6858000"/>
              <a:gd name="connsiteX599" fmla="*/ 5121777 w 7467600"/>
              <a:gd name="connsiteY599" fmla="*/ 1654213 h 6858000"/>
              <a:gd name="connsiteX600" fmla="*/ 5293545 w 7467600"/>
              <a:gd name="connsiteY600" fmla="*/ 2072247 h 6858000"/>
              <a:gd name="connsiteX601" fmla="*/ 5294042 w 7467600"/>
              <a:gd name="connsiteY601" fmla="*/ 2065019 h 6858000"/>
              <a:gd name="connsiteX602" fmla="*/ 5171936 w 7467600"/>
              <a:gd name="connsiteY602" fmla="*/ 1647613 h 6858000"/>
              <a:gd name="connsiteX603" fmla="*/ 5009948 w 7467600"/>
              <a:gd name="connsiteY603" fmla="*/ 1273619 h 6858000"/>
              <a:gd name="connsiteX604" fmla="*/ 655236 w 7467600"/>
              <a:gd name="connsiteY604" fmla="*/ 1268632 h 6858000"/>
              <a:gd name="connsiteX605" fmla="*/ 839521 w 7467600"/>
              <a:gd name="connsiteY605" fmla="*/ 1685315 h 6858000"/>
              <a:gd name="connsiteX606" fmla="*/ 1109416 w 7467600"/>
              <a:gd name="connsiteY606" fmla="*/ 2061663 h 6858000"/>
              <a:gd name="connsiteX607" fmla="*/ 1298300 w 7467600"/>
              <a:gd name="connsiteY607" fmla="*/ 2247742 h 6858000"/>
              <a:gd name="connsiteX608" fmla="*/ 1125871 w 7467600"/>
              <a:gd name="connsiteY608" fmla="*/ 1989513 h 6858000"/>
              <a:gd name="connsiteX609" fmla="*/ 981574 w 7467600"/>
              <a:gd name="connsiteY609" fmla="*/ 1783157 h 6858000"/>
              <a:gd name="connsiteX610" fmla="*/ 922198 w 7467600"/>
              <a:gd name="connsiteY610" fmla="*/ 1677437 h 6858000"/>
              <a:gd name="connsiteX611" fmla="*/ 869293 w 7467600"/>
              <a:gd name="connsiteY611" fmla="*/ 1583214 h 6858000"/>
              <a:gd name="connsiteX612" fmla="*/ 751431 w 7467600"/>
              <a:gd name="connsiteY612" fmla="*/ 1405731 h 6858000"/>
              <a:gd name="connsiteX613" fmla="*/ 655236 w 7467600"/>
              <a:gd name="connsiteY613" fmla="*/ 1268632 h 6858000"/>
              <a:gd name="connsiteX614" fmla="*/ 6516292 w 7467600"/>
              <a:gd name="connsiteY614" fmla="*/ 1263064 h 6858000"/>
              <a:gd name="connsiteX615" fmla="*/ 5736320 w 7467600"/>
              <a:gd name="connsiteY615" fmla="*/ 1501803 h 6858000"/>
              <a:gd name="connsiteX616" fmla="*/ 6516292 w 7467600"/>
              <a:gd name="connsiteY616" fmla="*/ 1263064 h 6858000"/>
              <a:gd name="connsiteX617" fmla="*/ 291466 w 7467600"/>
              <a:gd name="connsiteY617" fmla="*/ 1250369 h 6858000"/>
              <a:gd name="connsiteX618" fmla="*/ 323180 w 7467600"/>
              <a:gd name="connsiteY618" fmla="*/ 1435283 h 6858000"/>
              <a:gd name="connsiteX619" fmla="*/ 349381 w 7467600"/>
              <a:gd name="connsiteY619" fmla="*/ 1875041 h 6858000"/>
              <a:gd name="connsiteX620" fmla="*/ 374363 w 7467600"/>
              <a:gd name="connsiteY620" fmla="*/ 1506494 h 6858000"/>
              <a:gd name="connsiteX621" fmla="*/ 302168 w 7467600"/>
              <a:gd name="connsiteY621" fmla="*/ 1274495 h 6858000"/>
              <a:gd name="connsiteX622" fmla="*/ 291466 w 7467600"/>
              <a:gd name="connsiteY622" fmla="*/ 1250369 h 6858000"/>
              <a:gd name="connsiteX623" fmla="*/ 678222 w 7467600"/>
              <a:gd name="connsiteY623" fmla="*/ 1248670 h 6858000"/>
              <a:gd name="connsiteX624" fmla="*/ 775536 w 7467600"/>
              <a:gd name="connsiteY624" fmla="*/ 1388015 h 6858000"/>
              <a:gd name="connsiteX625" fmla="*/ 894529 w 7467600"/>
              <a:gd name="connsiteY625" fmla="*/ 1567739 h 6858000"/>
              <a:gd name="connsiteX626" fmla="*/ 948000 w 7467600"/>
              <a:gd name="connsiteY626" fmla="*/ 1663088 h 6858000"/>
              <a:gd name="connsiteX627" fmla="*/ 1006812 w 7467600"/>
              <a:gd name="connsiteY627" fmla="*/ 1767683 h 6858000"/>
              <a:gd name="connsiteX628" fmla="*/ 1149133 w 7467600"/>
              <a:gd name="connsiteY628" fmla="*/ 1971513 h 6858000"/>
              <a:gd name="connsiteX629" fmla="*/ 1333952 w 7467600"/>
              <a:gd name="connsiteY629" fmla="*/ 2251620 h 6858000"/>
              <a:gd name="connsiteX630" fmla="*/ 1337329 w 7467600"/>
              <a:gd name="connsiteY630" fmla="*/ 2258350 h 6858000"/>
              <a:gd name="connsiteX631" fmla="*/ 1014726 w 7467600"/>
              <a:gd name="connsiteY631" fmla="*/ 1615556 h 6858000"/>
              <a:gd name="connsiteX632" fmla="*/ 678222 w 7467600"/>
              <a:gd name="connsiteY632" fmla="*/ 1248670 h 6858000"/>
              <a:gd name="connsiteX633" fmla="*/ 6691602 w 7467600"/>
              <a:gd name="connsiteY633" fmla="*/ 1140573 h 6858000"/>
              <a:gd name="connsiteX634" fmla="*/ 6571100 w 7467600"/>
              <a:gd name="connsiteY634" fmla="*/ 1183662 h 6858000"/>
              <a:gd name="connsiteX635" fmla="*/ 6241687 w 7467600"/>
              <a:gd name="connsiteY635" fmla="*/ 1257600 h 6858000"/>
              <a:gd name="connsiteX636" fmla="*/ 5693009 w 7467600"/>
              <a:gd name="connsiteY636" fmla="*/ 1478256 h 6858000"/>
              <a:gd name="connsiteX637" fmla="*/ 6548420 w 7467600"/>
              <a:gd name="connsiteY637" fmla="*/ 1214599 h 6858000"/>
              <a:gd name="connsiteX638" fmla="*/ 6605473 w 7467600"/>
              <a:gd name="connsiteY638" fmla="*/ 1184686 h 6858000"/>
              <a:gd name="connsiteX639" fmla="*/ 6691602 w 7467600"/>
              <a:gd name="connsiteY639" fmla="*/ 1140573 h 6858000"/>
              <a:gd name="connsiteX640" fmla="*/ 4002475 w 7467600"/>
              <a:gd name="connsiteY640" fmla="*/ 1037802 h 6858000"/>
              <a:gd name="connsiteX641" fmla="*/ 4000324 w 7467600"/>
              <a:gd name="connsiteY641" fmla="*/ 1039362 h 6858000"/>
              <a:gd name="connsiteX642" fmla="*/ 4002862 w 7467600"/>
              <a:gd name="connsiteY642" fmla="*/ 1042866 h 6858000"/>
              <a:gd name="connsiteX643" fmla="*/ 4002475 w 7467600"/>
              <a:gd name="connsiteY643" fmla="*/ 1037802 h 6858000"/>
              <a:gd name="connsiteX644" fmla="*/ 506322 w 7467600"/>
              <a:gd name="connsiteY644" fmla="*/ 1020997 h 6858000"/>
              <a:gd name="connsiteX645" fmla="*/ 533068 w 7467600"/>
              <a:gd name="connsiteY645" fmla="*/ 1029409 h 6858000"/>
              <a:gd name="connsiteX646" fmla="*/ 1232525 w 7467600"/>
              <a:gd name="connsiteY646" fmla="*/ 1804675 h 6858000"/>
              <a:gd name="connsiteX647" fmla="*/ 1388858 w 7467600"/>
              <a:gd name="connsiteY647" fmla="*/ 2368011 h 6858000"/>
              <a:gd name="connsiteX648" fmla="*/ 1384098 w 7467600"/>
              <a:gd name="connsiteY648" fmla="*/ 2378125 h 6858000"/>
              <a:gd name="connsiteX649" fmla="*/ 1425393 w 7467600"/>
              <a:gd name="connsiteY649" fmla="*/ 2589124 h 6858000"/>
              <a:gd name="connsiteX650" fmla="*/ 1424001 w 7467600"/>
              <a:gd name="connsiteY650" fmla="*/ 2597541 h 6858000"/>
              <a:gd name="connsiteX651" fmla="*/ 2152729 w 7467600"/>
              <a:gd name="connsiteY651" fmla="*/ 2864487 h 6858000"/>
              <a:gd name="connsiteX652" fmla="*/ 2020609 w 7467600"/>
              <a:gd name="connsiteY652" fmla="*/ 2539671 h 6858000"/>
              <a:gd name="connsiteX653" fmla="*/ 2018920 w 7467600"/>
              <a:gd name="connsiteY653" fmla="*/ 2536309 h 6858000"/>
              <a:gd name="connsiteX654" fmla="*/ 1342441 w 7467600"/>
              <a:gd name="connsiteY654" fmla="*/ 1173017 h 6858000"/>
              <a:gd name="connsiteX655" fmla="*/ 1367925 w 7467600"/>
              <a:gd name="connsiteY655" fmla="*/ 1135648 h 6858000"/>
              <a:gd name="connsiteX656" fmla="*/ 1771401 w 7467600"/>
              <a:gd name="connsiteY656" fmla="*/ 1806673 h 6858000"/>
              <a:gd name="connsiteX657" fmla="*/ 1972385 w 7467600"/>
              <a:gd name="connsiteY657" fmla="*/ 2198735 h 6858000"/>
              <a:gd name="connsiteX658" fmla="*/ 2040892 w 7467600"/>
              <a:gd name="connsiteY658" fmla="*/ 2405205 h 6858000"/>
              <a:gd name="connsiteX659" fmla="*/ 2131689 w 7467600"/>
              <a:gd name="connsiteY659" fmla="*/ 1936926 h 6858000"/>
              <a:gd name="connsiteX660" fmla="*/ 2454820 w 7467600"/>
              <a:gd name="connsiteY660" fmla="*/ 1248808 h 6858000"/>
              <a:gd name="connsiteX661" fmla="*/ 2492512 w 7467600"/>
              <a:gd name="connsiteY661" fmla="*/ 1302920 h 6858000"/>
              <a:gd name="connsiteX662" fmla="*/ 2081216 w 7467600"/>
              <a:gd name="connsiteY662" fmla="*/ 2527513 h 6858000"/>
              <a:gd name="connsiteX663" fmla="*/ 2081211 w 7467600"/>
              <a:gd name="connsiteY663" fmla="*/ 2528916 h 6858000"/>
              <a:gd name="connsiteX664" fmla="*/ 2199067 w 7467600"/>
              <a:gd name="connsiteY664" fmla="*/ 2884061 h 6858000"/>
              <a:gd name="connsiteX665" fmla="*/ 3192586 w 7467600"/>
              <a:gd name="connsiteY665" fmla="*/ 3411496 h 6858000"/>
              <a:gd name="connsiteX666" fmla="*/ 3182620 w 7467600"/>
              <a:gd name="connsiteY666" fmla="*/ 3483279 h 6858000"/>
              <a:gd name="connsiteX667" fmla="*/ 2435119 w 7467600"/>
              <a:gd name="connsiteY667" fmla="*/ 3080173 h 6858000"/>
              <a:gd name="connsiteX668" fmla="*/ 2410152 w 7467600"/>
              <a:gd name="connsiteY668" fmla="*/ 3063751 h 6858000"/>
              <a:gd name="connsiteX669" fmla="*/ 2408099 w 7467600"/>
              <a:gd name="connsiteY669" fmla="*/ 3064403 h 6858000"/>
              <a:gd name="connsiteX670" fmla="*/ 2407218 w 7467600"/>
              <a:gd name="connsiteY670" fmla="*/ 3070324 h 6858000"/>
              <a:gd name="connsiteX671" fmla="*/ 2380138 w 7467600"/>
              <a:gd name="connsiteY671" fmla="*/ 3099341 h 6858000"/>
              <a:gd name="connsiteX672" fmla="*/ 1765923 w 7467600"/>
              <a:gd name="connsiteY672" fmla="*/ 3581043 h 6858000"/>
              <a:gd name="connsiteX673" fmla="*/ 1702258 w 7467600"/>
              <a:gd name="connsiteY673" fmla="*/ 3612286 h 6858000"/>
              <a:gd name="connsiteX674" fmla="*/ 1538370 w 7467600"/>
              <a:gd name="connsiteY674" fmla="*/ 3811804 h 6858000"/>
              <a:gd name="connsiteX675" fmla="*/ 542867 w 7467600"/>
              <a:gd name="connsiteY675" fmla="*/ 4944092 h 6858000"/>
              <a:gd name="connsiteX676" fmla="*/ 515800 w 7467600"/>
              <a:gd name="connsiteY676" fmla="*/ 4862180 h 6858000"/>
              <a:gd name="connsiteX677" fmla="*/ 909145 w 7467600"/>
              <a:gd name="connsiteY677" fmla="*/ 4199225 h 6858000"/>
              <a:gd name="connsiteX678" fmla="*/ 1214067 w 7467600"/>
              <a:gd name="connsiteY678" fmla="*/ 3908561 h 6858000"/>
              <a:gd name="connsiteX679" fmla="*/ 640967 w 7467600"/>
              <a:gd name="connsiteY679" fmla="*/ 4105601 h 6858000"/>
              <a:gd name="connsiteX680" fmla="*/ 112563 w 7467600"/>
              <a:gd name="connsiteY680" fmla="*/ 4396952 h 6858000"/>
              <a:gd name="connsiteX681" fmla="*/ 0 w 7467600"/>
              <a:gd name="connsiteY681" fmla="*/ 4466006 h 6858000"/>
              <a:gd name="connsiteX682" fmla="*/ 0 w 7467600"/>
              <a:gd name="connsiteY682" fmla="*/ 4233763 h 6858000"/>
              <a:gd name="connsiteX683" fmla="*/ 36881 w 7467600"/>
              <a:gd name="connsiteY683" fmla="*/ 4200118 h 6858000"/>
              <a:gd name="connsiteX684" fmla="*/ 910534 w 7467600"/>
              <a:gd name="connsiteY684" fmla="*/ 3629753 h 6858000"/>
              <a:gd name="connsiteX685" fmla="*/ 1578717 w 7467600"/>
              <a:gd name="connsiteY685" fmla="*/ 3575982 h 6858000"/>
              <a:gd name="connsiteX686" fmla="*/ 2338780 w 7467600"/>
              <a:gd name="connsiteY686" fmla="*/ 3033725 h 6858000"/>
              <a:gd name="connsiteX687" fmla="*/ 1807991 w 7467600"/>
              <a:gd name="connsiteY687" fmla="*/ 2807184 h 6858000"/>
              <a:gd name="connsiteX688" fmla="*/ 1416358 w 7467600"/>
              <a:gd name="connsiteY688" fmla="*/ 3112571 h 6858000"/>
              <a:gd name="connsiteX689" fmla="*/ 939066 w 7467600"/>
              <a:gd name="connsiteY689" fmla="*/ 3378798 h 6858000"/>
              <a:gd name="connsiteX690" fmla="*/ 115099 w 7467600"/>
              <a:gd name="connsiteY690" fmla="*/ 3607650 h 6858000"/>
              <a:gd name="connsiteX691" fmla="*/ 97284 w 7467600"/>
              <a:gd name="connsiteY691" fmla="*/ 3520393 h 6858000"/>
              <a:gd name="connsiteX692" fmla="*/ 922050 w 7467600"/>
              <a:gd name="connsiteY692" fmla="*/ 3074867 h 6858000"/>
              <a:gd name="connsiteX693" fmla="*/ 1405265 w 7467600"/>
              <a:gd name="connsiteY693" fmla="*/ 3016319 h 6858000"/>
              <a:gd name="connsiteX694" fmla="*/ 1407512 w 7467600"/>
              <a:gd name="connsiteY694" fmla="*/ 3018001 h 6858000"/>
              <a:gd name="connsiteX695" fmla="*/ 1726266 w 7467600"/>
              <a:gd name="connsiteY695" fmla="*/ 2777274 h 6858000"/>
              <a:gd name="connsiteX696" fmla="*/ 625390 w 7467600"/>
              <a:gd name="connsiteY696" fmla="*/ 2514541 h 6858000"/>
              <a:gd name="connsiteX697" fmla="*/ 619799 w 7467600"/>
              <a:gd name="connsiteY697" fmla="*/ 2527180 h 6858000"/>
              <a:gd name="connsiteX698" fmla="*/ 310030 w 7467600"/>
              <a:gd name="connsiteY698" fmla="*/ 2771818 h 6858000"/>
              <a:gd name="connsiteX699" fmla="*/ 173877 w 7467600"/>
              <a:gd name="connsiteY699" fmla="*/ 2937056 h 6858000"/>
              <a:gd name="connsiteX700" fmla="*/ 77889 w 7467600"/>
              <a:gd name="connsiteY700" fmla="*/ 3138440 h 6858000"/>
              <a:gd name="connsiteX701" fmla="*/ 0 w 7467600"/>
              <a:gd name="connsiteY701" fmla="*/ 3271395 h 6858000"/>
              <a:gd name="connsiteX702" fmla="*/ 0 w 7467600"/>
              <a:gd name="connsiteY702" fmla="*/ 3153002 h 6858000"/>
              <a:gd name="connsiteX703" fmla="*/ 2386 w 7467600"/>
              <a:gd name="connsiteY703" fmla="*/ 3149203 h 6858000"/>
              <a:gd name="connsiteX704" fmla="*/ 89753 w 7467600"/>
              <a:gd name="connsiteY704" fmla="*/ 2987702 h 6858000"/>
              <a:gd name="connsiteX705" fmla="*/ 76869 w 7467600"/>
              <a:gd name="connsiteY705" fmla="*/ 3005404 h 6858000"/>
              <a:gd name="connsiteX706" fmla="*/ 32049 w 7467600"/>
              <a:gd name="connsiteY706" fmla="*/ 3065814 h 6858000"/>
              <a:gd name="connsiteX707" fmla="*/ 0 w 7467600"/>
              <a:gd name="connsiteY707" fmla="*/ 3108744 h 6858000"/>
              <a:gd name="connsiteX708" fmla="*/ 0 w 7467600"/>
              <a:gd name="connsiteY708" fmla="*/ 3058059 h 6858000"/>
              <a:gd name="connsiteX709" fmla="*/ 7610 w 7467600"/>
              <a:gd name="connsiteY709" fmla="*/ 3047889 h 6858000"/>
              <a:gd name="connsiteX710" fmla="*/ 52419 w 7467600"/>
              <a:gd name="connsiteY710" fmla="*/ 2987479 h 6858000"/>
              <a:gd name="connsiteX711" fmla="*/ 59142 w 7467600"/>
              <a:gd name="connsiteY711" fmla="*/ 2978488 h 6858000"/>
              <a:gd name="connsiteX712" fmla="*/ 0 w 7467600"/>
              <a:gd name="connsiteY712" fmla="*/ 3015334 h 6858000"/>
              <a:gd name="connsiteX713" fmla="*/ 0 w 7467600"/>
              <a:gd name="connsiteY713" fmla="*/ 2914286 h 6858000"/>
              <a:gd name="connsiteX714" fmla="*/ 36383 w 7467600"/>
              <a:gd name="connsiteY714" fmla="*/ 2901128 h 6858000"/>
              <a:gd name="connsiteX715" fmla="*/ 156329 w 7467600"/>
              <a:gd name="connsiteY715" fmla="*/ 2840533 h 6858000"/>
              <a:gd name="connsiteX716" fmla="*/ 358355 w 7467600"/>
              <a:gd name="connsiteY716" fmla="*/ 2620471 h 6858000"/>
              <a:gd name="connsiteX717" fmla="*/ 510577 w 7467600"/>
              <a:gd name="connsiteY717" fmla="*/ 2501244 h 6858000"/>
              <a:gd name="connsiteX718" fmla="*/ 211967 w 7467600"/>
              <a:gd name="connsiteY718" fmla="*/ 2479171 h 6858000"/>
              <a:gd name="connsiteX719" fmla="*/ 0 w 7467600"/>
              <a:gd name="connsiteY719" fmla="*/ 2476398 h 6858000"/>
              <a:gd name="connsiteX720" fmla="*/ 0 w 7467600"/>
              <a:gd name="connsiteY720" fmla="*/ 2389189 h 6858000"/>
              <a:gd name="connsiteX721" fmla="*/ 103062 w 7467600"/>
              <a:gd name="connsiteY721" fmla="*/ 2389518 h 6858000"/>
              <a:gd name="connsiteX722" fmla="*/ 510734 w 7467600"/>
              <a:gd name="connsiteY722" fmla="*/ 2416201 h 6858000"/>
              <a:gd name="connsiteX723" fmla="*/ 279257 w 7467600"/>
              <a:gd name="connsiteY723" fmla="*/ 2092102 h 6858000"/>
              <a:gd name="connsiteX724" fmla="*/ 65265 w 7467600"/>
              <a:gd name="connsiteY724" fmla="*/ 2006049 h 6858000"/>
              <a:gd name="connsiteX725" fmla="*/ 0 w 7467600"/>
              <a:gd name="connsiteY725" fmla="*/ 1982532 h 6858000"/>
              <a:gd name="connsiteX726" fmla="*/ 0 w 7467600"/>
              <a:gd name="connsiteY726" fmla="*/ 1912789 h 6858000"/>
              <a:gd name="connsiteX727" fmla="*/ 97460 w 7467600"/>
              <a:gd name="connsiteY727" fmla="*/ 1953725 h 6858000"/>
              <a:gd name="connsiteX728" fmla="*/ 221272 w 7467600"/>
              <a:gd name="connsiteY728" fmla="*/ 1980766 h 6858000"/>
              <a:gd name="connsiteX729" fmla="*/ 116765 w 7467600"/>
              <a:gd name="connsiteY729" fmla="*/ 1911033 h 6858000"/>
              <a:gd name="connsiteX730" fmla="*/ 16405 w 7467600"/>
              <a:gd name="connsiteY730" fmla="*/ 1803412 h 6858000"/>
              <a:gd name="connsiteX731" fmla="*/ 0 w 7467600"/>
              <a:gd name="connsiteY731" fmla="*/ 1784777 h 6858000"/>
              <a:gd name="connsiteX732" fmla="*/ 0 w 7467600"/>
              <a:gd name="connsiteY732" fmla="*/ 1740082 h 6858000"/>
              <a:gd name="connsiteX733" fmla="*/ 39394 w 7467600"/>
              <a:gd name="connsiteY733" fmla="*/ 1784856 h 6858000"/>
              <a:gd name="connsiteX734" fmla="*/ 135813 w 7467600"/>
              <a:gd name="connsiteY734" fmla="*/ 1888838 h 6858000"/>
              <a:gd name="connsiteX735" fmla="*/ 242575 w 7467600"/>
              <a:gd name="connsiteY735" fmla="*/ 1958841 h 6858000"/>
              <a:gd name="connsiteX736" fmla="*/ 82197 w 7467600"/>
              <a:gd name="connsiteY736" fmla="*/ 1754826 h 6858000"/>
              <a:gd name="connsiteX737" fmla="*/ 0 w 7467600"/>
              <a:gd name="connsiteY737" fmla="*/ 1679650 h 6858000"/>
              <a:gd name="connsiteX738" fmla="*/ 0 w 7467600"/>
              <a:gd name="connsiteY738" fmla="*/ 1602463 h 6858000"/>
              <a:gd name="connsiteX739" fmla="*/ 84689 w 7467600"/>
              <a:gd name="connsiteY739" fmla="*/ 1677442 h 6858000"/>
              <a:gd name="connsiteX740" fmla="*/ 298437 w 7467600"/>
              <a:gd name="connsiteY740" fmla="*/ 1968019 h 6858000"/>
              <a:gd name="connsiteX741" fmla="*/ 227269 w 7467600"/>
              <a:gd name="connsiteY741" fmla="*/ 1114064 h 6858000"/>
              <a:gd name="connsiteX742" fmla="*/ 248003 w 7467600"/>
              <a:gd name="connsiteY742" fmla="*/ 1089613 h 6858000"/>
              <a:gd name="connsiteX743" fmla="*/ 427020 w 7467600"/>
              <a:gd name="connsiteY743" fmla="*/ 1619803 h 6858000"/>
              <a:gd name="connsiteX744" fmla="*/ 340345 w 7467600"/>
              <a:gd name="connsiteY744" fmla="*/ 2027739 h 6858000"/>
              <a:gd name="connsiteX745" fmla="*/ 360865 w 7467600"/>
              <a:gd name="connsiteY745" fmla="*/ 2044827 h 6858000"/>
              <a:gd name="connsiteX746" fmla="*/ 560414 w 7467600"/>
              <a:gd name="connsiteY746" fmla="*/ 2421457 h 6858000"/>
              <a:gd name="connsiteX747" fmla="*/ 1359703 w 7467600"/>
              <a:gd name="connsiteY747" fmla="*/ 2578554 h 6858000"/>
              <a:gd name="connsiteX748" fmla="*/ 1359422 w 7467600"/>
              <a:gd name="connsiteY748" fmla="*/ 2577994 h 6858000"/>
              <a:gd name="connsiteX749" fmla="*/ 828701 w 7467600"/>
              <a:gd name="connsiteY749" fmla="*/ 1839520 h 6858000"/>
              <a:gd name="connsiteX750" fmla="*/ 494427 w 7467600"/>
              <a:gd name="connsiteY750" fmla="*/ 1092333 h 6858000"/>
              <a:gd name="connsiteX751" fmla="*/ 506322 w 7467600"/>
              <a:gd name="connsiteY751" fmla="*/ 1020997 h 6858000"/>
              <a:gd name="connsiteX752" fmla="*/ 4570198 w 7467600"/>
              <a:gd name="connsiteY752" fmla="*/ 978081 h 6858000"/>
              <a:gd name="connsiteX753" fmla="*/ 4523691 w 7467600"/>
              <a:gd name="connsiteY753" fmla="*/ 1127776 h 6858000"/>
              <a:gd name="connsiteX754" fmla="*/ 4509875 w 7467600"/>
              <a:gd name="connsiteY754" fmla="*/ 1167552 h 6858000"/>
              <a:gd name="connsiteX755" fmla="*/ 4478168 w 7467600"/>
              <a:gd name="connsiteY755" fmla="*/ 1260735 h 6858000"/>
              <a:gd name="connsiteX756" fmla="*/ 4409309 w 7467600"/>
              <a:gd name="connsiteY756" fmla="*/ 1666996 h 6858000"/>
              <a:gd name="connsiteX757" fmla="*/ 4370031 w 7467600"/>
              <a:gd name="connsiteY757" fmla="*/ 1955666 h 6858000"/>
              <a:gd name="connsiteX758" fmla="*/ 4570198 w 7467600"/>
              <a:gd name="connsiteY758" fmla="*/ 978081 h 6858000"/>
              <a:gd name="connsiteX759" fmla="*/ 4557898 w 7467600"/>
              <a:gd name="connsiteY759" fmla="*/ 900011 h 6858000"/>
              <a:gd name="connsiteX760" fmla="*/ 4344840 w 7467600"/>
              <a:gd name="connsiteY760" fmla="*/ 1922038 h 6858000"/>
              <a:gd name="connsiteX761" fmla="*/ 4378710 w 7467600"/>
              <a:gd name="connsiteY761" fmla="*/ 1665516 h 6858000"/>
              <a:gd name="connsiteX762" fmla="*/ 4448798 w 7467600"/>
              <a:gd name="connsiteY762" fmla="*/ 1253024 h 6858000"/>
              <a:gd name="connsiteX763" fmla="*/ 4480315 w 7467600"/>
              <a:gd name="connsiteY763" fmla="*/ 1158454 h 6858000"/>
              <a:gd name="connsiteX764" fmla="*/ 4494133 w 7467600"/>
              <a:gd name="connsiteY764" fmla="*/ 1118676 h 6858000"/>
              <a:gd name="connsiteX765" fmla="*/ 4557898 w 7467600"/>
              <a:gd name="connsiteY765" fmla="*/ 900011 h 6858000"/>
              <a:gd name="connsiteX766" fmla="*/ 5870151 w 7467600"/>
              <a:gd name="connsiteY766" fmla="*/ 898890 h 6858000"/>
              <a:gd name="connsiteX767" fmla="*/ 5861335 w 7467600"/>
              <a:gd name="connsiteY767" fmla="*/ 899177 h 6858000"/>
              <a:gd name="connsiteX768" fmla="*/ 5843702 w 7467600"/>
              <a:gd name="connsiteY768" fmla="*/ 899748 h 6858000"/>
              <a:gd name="connsiteX769" fmla="*/ 5651107 w 7467600"/>
              <a:gd name="connsiteY769" fmla="*/ 920306 h 6858000"/>
              <a:gd name="connsiteX770" fmla="*/ 5459407 w 7467600"/>
              <a:gd name="connsiteY770" fmla="*/ 940975 h 6858000"/>
              <a:gd name="connsiteX771" fmla="*/ 5374846 w 7467600"/>
              <a:gd name="connsiteY771" fmla="*/ 941988 h 6858000"/>
              <a:gd name="connsiteX772" fmla="*/ 5256105 w 7467600"/>
              <a:gd name="connsiteY772" fmla="*/ 945632 h 6858000"/>
              <a:gd name="connsiteX773" fmla="*/ 5107071 w 7467600"/>
              <a:gd name="connsiteY773" fmla="*/ 969720 h 6858000"/>
              <a:gd name="connsiteX774" fmla="*/ 4998681 w 7467600"/>
              <a:gd name="connsiteY774" fmla="*/ 988771 h 6858000"/>
              <a:gd name="connsiteX775" fmla="*/ 5870151 w 7467600"/>
              <a:gd name="connsiteY775" fmla="*/ 898890 h 6858000"/>
              <a:gd name="connsiteX776" fmla="*/ 5504425 w 7467600"/>
              <a:gd name="connsiteY776" fmla="*/ 848067 h 6858000"/>
              <a:gd name="connsiteX777" fmla="*/ 4968849 w 7467600"/>
              <a:gd name="connsiteY777" fmla="*/ 962318 h 6858000"/>
              <a:gd name="connsiteX778" fmla="*/ 5104039 w 7467600"/>
              <a:gd name="connsiteY778" fmla="*/ 940634 h 6858000"/>
              <a:gd name="connsiteX779" fmla="*/ 5256311 w 7467600"/>
              <a:gd name="connsiteY779" fmla="*/ 916490 h 6858000"/>
              <a:gd name="connsiteX780" fmla="*/ 5377381 w 7467600"/>
              <a:gd name="connsiteY780" fmla="*/ 912671 h 6858000"/>
              <a:gd name="connsiteX781" fmla="*/ 5460148 w 7467600"/>
              <a:gd name="connsiteY781" fmla="*/ 911442 h 6858000"/>
              <a:gd name="connsiteX782" fmla="*/ 5648971 w 7467600"/>
              <a:gd name="connsiteY782" fmla="*/ 891331 h 6858000"/>
              <a:gd name="connsiteX783" fmla="*/ 5844807 w 7467600"/>
              <a:gd name="connsiteY783" fmla="*/ 870718 h 6858000"/>
              <a:gd name="connsiteX784" fmla="*/ 5862975 w 7467600"/>
              <a:gd name="connsiteY784" fmla="*/ 869756 h 6858000"/>
              <a:gd name="connsiteX785" fmla="*/ 5920887 w 7467600"/>
              <a:gd name="connsiteY785" fmla="*/ 865929 h 6858000"/>
              <a:gd name="connsiteX786" fmla="*/ 5504425 w 7467600"/>
              <a:gd name="connsiteY786" fmla="*/ 848067 h 6858000"/>
              <a:gd name="connsiteX787" fmla="*/ 3607114 w 7467600"/>
              <a:gd name="connsiteY787" fmla="*/ 467441 h 6858000"/>
              <a:gd name="connsiteX788" fmla="*/ 3296242 w 7467600"/>
              <a:gd name="connsiteY788" fmla="*/ 807991 h 6858000"/>
              <a:gd name="connsiteX789" fmla="*/ 3174674 w 7467600"/>
              <a:gd name="connsiteY789" fmla="*/ 919759 h 6858000"/>
              <a:gd name="connsiteX790" fmla="*/ 3042978 w 7467600"/>
              <a:gd name="connsiteY790" fmla="*/ 1054894 h 6858000"/>
              <a:gd name="connsiteX791" fmla="*/ 2968914 w 7467600"/>
              <a:gd name="connsiteY791" fmla="*/ 1133756 h 6858000"/>
              <a:gd name="connsiteX792" fmla="*/ 3103823 w 7467600"/>
              <a:gd name="connsiteY792" fmla="*/ 1026814 h 6858000"/>
              <a:gd name="connsiteX793" fmla="*/ 3607114 w 7467600"/>
              <a:gd name="connsiteY793" fmla="*/ 467441 h 6858000"/>
              <a:gd name="connsiteX794" fmla="*/ 3744487 w 7467600"/>
              <a:gd name="connsiteY794" fmla="*/ 383136 h 6858000"/>
              <a:gd name="connsiteX795" fmla="*/ 3970213 w 7467600"/>
              <a:gd name="connsiteY795" fmla="*/ 995559 h 6858000"/>
              <a:gd name="connsiteX796" fmla="*/ 3744487 w 7467600"/>
              <a:gd name="connsiteY796" fmla="*/ 383136 h 6858000"/>
              <a:gd name="connsiteX797" fmla="*/ 3624562 w 7467600"/>
              <a:gd name="connsiteY797" fmla="*/ 367041 h 6858000"/>
              <a:gd name="connsiteX798" fmla="*/ 3489712 w 7467600"/>
              <a:gd name="connsiteY798" fmla="*/ 485386 h 6858000"/>
              <a:gd name="connsiteX799" fmla="*/ 3182994 w 7467600"/>
              <a:gd name="connsiteY799" fmla="*/ 828265 h 6858000"/>
              <a:gd name="connsiteX800" fmla="*/ 2892114 w 7467600"/>
              <a:gd name="connsiteY800" fmla="*/ 1172635 h 6858000"/>
              <a:gd name="connsiteX801" fmla="*/ 3021459 w 7467600"/>
              <a:gd name="connsiteY801" fmla="*/ 1035385 h 6858000"/>
              <a:gd name="connsiteX802" fmla="*/ 3153873 w 7467600"/>
              <a:gd name="connsiteY802" fmla="*/ 898971 h 6858000"/>
              <a:gd name="connsiteX803" fmla="*/ 3276511 w 7467600"/>
              <a:gd name="connsiteY803" fmla="*/ 786423 h 6858000"/>
              <a:gd name="connsiteX804" fmla="*/ 3584154 w 7467600"/>
              <a:gd name="connsiteY804" fmla="*/ 448218 h 6858000"/>
              <a:gd name="connsiteX805" fmla="*/ 3624562 w 7467600"/>
              <a:gd name="connsiteY805" fmla="*/ 367041 h 6858000"/>
              <a:gd name="connsiteX806" fmla="*/ 3766672 w 7467600"/>
              <a:gd name="connsiteY806" fmla="*/ 359429 h 6858000"/>
              <a:gd name="connsiteX807" fmla="*/ 3996338 w 7467600"/>
              <a:gd name="connsiteY807" fmla="*/ 968237 h 6858000"/>
              <a:gd name="connsiteX808" fmla="*/ 3766672 w 7467600"/>
              <a:gd name="connsiteY808" fmla="*/ 359429 h 6858000"/>
              <a:gd name="connsiteX809" fmla="*/ 5805386 w 7467600"/>
              <a:gd name="connsiteY809" fmla="*/ 239240 h 6858000"/>
              <a:gd name="connsiteX810" fmla="*/ 5736947 w 7467600"/>
              <a:gd name="connsiteY810" fmla="*/ 261367 h 6858000"/>
              <a:gd name="connsiteX811" fmla="*/ 5427012 w 7467600"/>
              <a:gd name="connsiteY811" fmla="*/ 311272 h 6858000"/>
              <a:gd name="connsiteX812" fmla="*/ 5147818 w 7467600"/>
              <a:gd name="connsiteY812" fmla="*/ 322112 h 6858000"/>
              <a:gd name="connsiteX813" fmla="*/ 5060854 w 7467600"/>
              <a:gd name="connsiteY813" fmla="*/ 311882 h 6858000"/>
              <a:gd name="connsiteX814" fmla="*/ 4945989 w 7467600"/>
              <a:gd name="connsiteY814" fmla="*/ 300516 h 6858000"/>
              <a:gd name="connsiteX815" fmla="*/ 5410479 w 7467600"/>
              <a:gd name="connsiteY815" fmla="*/ 348434 h 6858000"/>
              <a:gd name="connsiteX816" fmla="*/ 5805386 w 7467600"/>
              <a:gd name="connsiteY816" fmla="*/ 239240 h 6858000"/>
              <a:gd name="connsiteX817" fmla="*/ 5905192 w 7467600"/>
              <a:gd name="connsiteY817" fmla="*/ 163079 h 6858000"/>
              <a:gd name="connsiteX818" fmla="*/ 5865655 w 7467600"/>
              <a:gd name="connsiteY818" fmla="*/ 171901 h 6858000"/>
              <a:gd name="connsiteX819" fmla="*/ 5259740 w 7467600"/>
              <a:gd name="connsiteY819" fmla="*/ 257013 h 6858000"/>
              <a:gd name="connsiteX820" fmla="*/ 5208466 w 7467600"/>
              <a:gd name="connsiteY820" fmla="*/ 257550 h 6858000"/>
              <a:gd name="connsiteX821" fmla="*/ 4980204 w 7467600"/>
              <a:gd name="connsiteY821" fmla="*/ 271903 h 6858000"/>
              <a:gd name="connsiteX822" fmla="*/ 5068068 w 7467600"/>
              <a:gd name="connsiteY822" fmla="*/ 282244 h 6858000"/>
              <a:gd name="connsiteX823" fmla="*/ 5153231 w 7467600"/>
              <a:gd name="connsiteY823" fmla="*/ 292240 h 6858000"/>
              <a:gd name="connsiteX824" fmla="*/ 5426491 w 7467600"/>
              <a:gd name="connsiteY824" fmla="*/ 281128 h 6858000"/>
              <a:gd name="connsiteX825" fmla="*/ 5731212 w 7467600"/>
              <a:gd name="connsiteY825" fmla="*/ 231951 h 6858000"/>
              <a:gd name="connsiteX826" fmla="*/ 5905192 w 7467600"/>
              <a:gd name="connsiteY826" fmla="*/ 163079 h 6858000"/>
              <a:gd name="connsiteX827" fmla="*/ 5944437 w 7467600"/>
              <a:gd name="connsiteY827" fmla="*/ 113829 h 6858000"/>
              <a:gd name="connsiteX828" fmla="*/ 5825032 w 7467600"/>
              <a:gd name="connsiteY828" fmla="*/ 146405 h 6858000"/>
              <a:gd name="connsiteX829" fmla="*/ 4955599 w 7467600"/>
              <a:gd name="connsiteY829" fmla="*/ 247008 h 6858000"/>
              <a:gd name="connsiteX830" fmla="*/ 5210104 w 7467600"/>
              <a:gd name="connsiteY830" fmla="*/ 228123 h 6858000"/>
              <a:gd name="connsiteX831" fmla="*/ 5261015 w 7467600"/>
              <a:gd name="connsiteY831" fmla="*/ 227087 h 6858000"/>
              <a:gd name="connsiteX832" fmla="*/ 5861181 w 7467600"/>
              <a:gd name="connsiteY832" fmla="*/ 143093 h 6858000"/>
              <a:gd name="connsiteX833" fmla="*/ 5961252 w 7467600"/>
              <a:gd name="connsiteY833" fmla="*/ 114820 h 6858000"/>
              <a:gd name="connsiteX834" fmla="*/ 5944437 w 7467600"/>
              <a:gd name="connsiteY834" fmla="*/ 113829 h 6858000"/>
              <a:gd name="connsiteX835" fmla="*/ 3882765 w 7467600"/>
              <a:gd name="connsiteY835" fmla="*/ 0 h 6858000"/>
              <a:gd name="connsiteX836" fmla="*/ 3995099 w 7467600"/>
              <a:gd name="connsiteY836" fmla="*/ 0 h 6858000"/>
              <a:gd name="connsiteX837" fmla="*/ 4163818 w 7467600"/>
              <a:gd name="connsiteY837" fmla="*/ 234104 h 6858000"/>
              <a:gd name="connsiteX838" fmla="*/ 4172099 w 7467600"/>
              <a:gd name="connsiteY838" fmla="*/ 234207 h 6858000"/>
              <a:gd name="connsiteX839" fmla="*/ 4784282 w 7467600"/>
              <a:gd name="connsiteY839" fmla="*/ 276561 h 6858000"/>
              <a:gd name="connsiteX840" fmla="*/ 4801687 w 7467600"/>
              <a:gd name="connsiteY840" fmla="*/ 267764 h 6858000"/>
              <a:gd name="connsiteX841" fmla="*/ 6082788 w 7467600"/>
              <a:gd name="connsiteY841" fmla="*/ 64119 h 6858000"/>
              <a:gd name="connsiteX842" fmla="*/ 6099442 w 7467600"/>
              <a:gd name="connsiteY842" fmla="*/ 82568 h 6858000"/>
              <a:gd name="connsiteX843" fmla="*/ 4804137 w 7467600"/>
              <a:gd name="connsiteY843" fmla="*/ 320931 h 6858000"/>
              <a:gd name="connsiteX844" fmla="*/ 4227047 w 7467600"/>
              <a:gd name="connsiteY844" fmla="*/ 313415 h 6858000"/>
              <a:gd name="connsiteX845" fmla="*/ 4346041 w 7467600"/>
              <a:gd name="connsiteY845" fmla="*/ 456086 h 6858000"/>
              <a:gd name="connsiteX846" fmla="*/ 4870967 w 7467600"/>
              <a:gd name="connsiteY846" fmla="*/ 963061 h 6858000"/>
              <a:gd name="connsiteX847" fmla="*/ 4889647 w 7467600"/>
              <a:gd name="connsiteY847" fmla="*/ 957147 h 6858000"/>
              <a:gd name="connsiteX848" fmla="*/ 5422504 w 7467600"/>
              <a:gd name="connsiteY848" fmla="*/ 805191 h 6858000"/>
              <a:gd name="connsiteX849" fmla="*/ 6087656 w 7467600"/>
              <a:gd name="connsiteY849" fmla="*/ 826703 h 6858000"/>
              <a:gd name="connsiteX850" fmla="*/ 6058717 w 7467600"/>
              <a:gd name="connsiteY850" fmla="*/ 865992 h 6858000"/>
              <a:gd name="connsiteX851" fmla="*/ 4974153 w 7467600"/>
              <a:gd name="connsiteY851" fmla="*/ 1045456 h 6858000"/>
              <a:gd name="connsiteX852" fmla="*/ 5627835 w 7467600"/>
              <a:gd name="connsiteY852" fmla="*/ 1472077 h 6858000"/>
              <a:gd name="connsiteX853" fmla="*/ 5629817 w 7467600"/>
              <a:gd name="connsiteY853" fmla="*/ 1471412 h 6858000"/>
              <a:gd name="connsiteX854" fmla="*/ 5634124 w 7467600"/>
              <a:gd name="connsiteY854" fmla="*/ 1470572 h 6858000"/>
              <a:gd name="connsiteX855" fmla="*/ 5755832 w 7467600"/>
              <a:gd name="connsiteY855" fmla="*/ 1383886 h 6858000"/>
              <a:gd name="connsiteX856" fmla="*/ 6014186 w 7467600"/>
              <a:gd name="connsiteY856" fmla="*/ 1279799 h 6858000"/>
              <a:gd name="connsiteX857" fmla="*/ 6901619 w 7467600"/>
              <a:gd name="connsiteY857" fmla="*/ 1047874 h 6858000"/>
              <a:gd name="connsiteX858" fmla="*/ 6931566 w 7467600"/>
              <a:gd name="connsiteY858" fmla="*/ 1062034 h 6858000"/>
              <a:gd name="connsiteX859" fmla="*/ 5790982 w 7467600"/>
              <a:gd name="connsiteY859" fmla="*/ 1561380 h 6858000"/>
              <a:gd name="connsiteX860" fmla="*/ 6188971 w 7467600"/>
              <a:gd name="connsiteY860" fmla="*/ 1755168 h 6858000"/>
              <a:gd name="connsiteX861" fmla="*/ 6202446 w 7467600"/>
              <a:gd name="connsiteY861" fmla="*/ 1752268 h 6858000"/>
              <a:gd name="connsiteX862" fmla="*/ 7179560 w 7467600"/>
              <a:gd name="connsiteY862" fmla="*/ 1467551 h 6858000"/>
              <a:gd name="connsiteX863" fmla="*/ 7158730 w 7467600"/>
              <a:gd name="connsiteY863" fmla="*/ 1507835 h 6858000"/>
              <a:gd name="connsiteX864" fmla="*/ 6326959 w 7467600"/>
              <a:gd name="connsiteY864" fmla="*/ 1817686 h 6858000"/>
              <a:gd name="connsiteX865" fmla="*/ 6537433 w 7467600"/>
              <a:gd name="connsiteY865" fmla="*/ 1907790 h 6858000"/>
              <a:gd name="connsiteX866" fmla="*/ 6550221 w 7467600"/>
              <a:gd name="connsiteY866" fmla="*/ 1910729 h 6858000"/>
              <a:gd name="connsiteX867" fmla="*/ 6964438 w 7467600"/>
              <a:gd name="connsiteY867" fmla="*/ 2209505 h 6858000"/>
              <a:gd name="connsiteX868" fmla="*/ 7367862 w 7467600"/>
              <a:gd name="connsiteY868" fmla="*/ 2806833 h 6858000"/>
              <a:gd name="connsiteX869" fmla="*/ 7364329 w 7467600"/>
              <a:gd name="connsiteY869" fmla="*/ 2826907 h 6858000"/>
              <a:gd name="connsiteX870" fmla="*/ 7290545 w 7467600"/>
              <a:gd name="connsiteY870" fmla="*/ 2850663 h 6858000"/>
              <a:gd name="connsiteX871" fmla="*/ 6472036 w 7467600"/>
              <a:gd name="connsiteY871" fmla="*/ 1959003 h 6858000"/>
              <a:gd name="connsiteX872" fmla="*/ 5792897 w 7467600"/>
              <a:gd name="connsiteY872" fmla="*/ 1647747 h 6858000"/>
              <a:gd name="connsiteX873" fmla="*/ 5842751 w 7467600"/>
              <a:gd name="connsiteY873" fmla="*/ 1816112 h 6858000"/>
              <a:gd name="connsiteX874" fmla="*/ 5847424 w 7467600"/>
              <a:gd name="connsiteY874" fmla="*/ 1815776 h 6858000"/>
              <a:gd name="connsiteX875" fmla="*/ 6399821 w 7467600"/>
              <a:gd name="connsiteY875" fmla="*/ 2344799 h 6858000"/>
              <a:gd name="connsiteX876" fmla="*/ 6323232 w 7467600"/>
              <a:gd name="connsiteY876" fmla="*/ 2389634 h 6858000"/>
              <a:gd name="connsiteX877" fmla="*/ 5942958 w 7467600"/>
              <a:gd name="connsiteY877" fmla="*/ 2077708 h 6858000"/>
              <a:gd name="connsiteX878" fmla="*/ 5921559 w 7467600"/>
              <a:gd name="connsiteY878" fmla="*/ 2378596 h 6858000"/>
              <a:gd name="connsiteX879" fmla="*/ 5817651 w 7467600"/>
              <a:gd name="connsiteY879" fmla="*/ 3023919 h 6858000"/>
              <a:gd name="connsiteX880" fmla="*/ 5729634 w 7467600"/>
              <a:gd name="connsiteY880" fmla="*/ 3051849 h 6858000"/>
              <a:gd name="connsiteX881" fmla="*/ 5611018 w 7467600"/>
              <a:gd name="connsiteY881" fmla="*/ 2316769 h 6858000"/>
              <a:gd name="connsiteX882" fmla="*/ 5687608 w 7467600"/>
              <a:gd name="connsiteY882" fmla="*/ 2039972 h 6858000"/>
              <a:gd name="connsiteX883" fmla="*/ 5657554 w 7467600"/>
              <a:gd name="connsiteY883" fmla="*/ 1576445 h 6858000"/>
              <a:gd name="connsiteX884" fmla="*/ 5150475 w 7467600"/>
              <a:gd name="connsiteY884" fmla="*/ 1274012 h 6858000"/>
              <a:gd name="connsiteX885" fmla="*/ 5349142 w 7467600"/>
              <a:gd name="connsiteY885" fmla="*/ 2204405 h 6858000"/>
              <a:gd name="connsiteX886" fmla="*/ 5262214 w 7467600"/>
              <a:gd name="connsiteY886" fmla="*/ 2233836 h 6858000"/>
              <a:gd name="connsiteX887" fmla="*/ 4981539 w 7467600"/>
              <a:gd name="connsiteY887" fmla="*/ 1542201 h 6858000"/>
              <a:gd name="connsiteX888" fmla="*/ 4958461 w 7467600"/>
              <a:gd name="connsiteY888" fmla="*/ 1136957 h 6858000"/>
              <a:gd name="connsiteX889" fmla="*/ 4655015 w 7467600"/>
              <a:gd name="connsiteY889" fmla="*/ 891426 h 6858000"/>
              <a:gd name="connsiteX890" fmla="*/ 4348002 w 7467600"/>
              <a:gd name="connsiteY890" fmla="*/ 2205895 h 6858000"/>
              <a:gd name="connsiteX891" fmla="*/ 4262250 w 7467600"/>
              <a:gd name="connsiteY891" fmla="*/ 2219972 h 6858000"/>
              <a:gd name="connsiteX892" fmla="*/ 4550611 w 7467600"/>
              <a:gd name="connsiteY892" fmla="*/ 817540 h 6858000"/>
              <a:gd name="connsiteX893" fmla="*/ 4564418 w 7467600"/>
              <a:gd name="connsiteY893" fmla="*/ 808293 h 6858000"/>
              <a:gd name="connsiteX894" fmla="*/ 4266388 w 7467600"/>
              <a:gd name="connsiteY894" fmla="*/ 500083 h 6858000"/>
              <a:gd name="connsiteX895" fmla="*/ 4032842 w 7467600"/>
              <a:gd name="connsiteY895" fmla="*/ 211809 h 6858000"/>
              <a:gd name="connsiteX896" fmla="*/ 3882765 w 7467600"/>
              <a:gd name="connsiteY896" fmla="*/ 0 h 6858000"/>
              <a:gd name="connsiteX897" fmla="*/ 3721337 w 7467600"/>
              <a:gd name="connsiteY897" fmla="*/ 0 h 6858000"/>
              <a:gd name="connsiteX898" fmla="*/ 3797544 w 7467600"/>
              <a:gd name="connsiteY898" fmla="*/ 0 h 6858000"/>
              <a:gd name="connsiteX899" fmla="*/ 3775734 w 7467600"/>
              <a:gd name="connsiteY899" fmla="*/ 95131 h 6858000"/>
              <a:gd name="connsiteX900" fmla="*/ 3724807 w 7467600"/>
              <a:gd name="connsiteY900" fmla="*/ 272257 h 6858000"/>
              <a:gd name="connsiteX901" fmla="*/ 3726844 w 7467600"/>
              <a:gd name="connsiteY901" fmla="*/ 282988 h 6858000"/>
              <a:gd name="connsiteX902" fmla="*/ 3742664 w 7467600"/>
              <a:gd name="connsiteY902" fmla="*/ 279918 h 6858000"/>
              <a:gd name="connsiteX903" fmla="*/ 4103910 w 7467600"/>
              <a:gd name="connsiteY903" fmla="*/ 1161917 h 6858000"/>
              <a:gd name="connsiteX904" fmla="*/ 4020269 w 7467600"/>
              <a:gd name="connsiteY904" fmla="*/ 1200406 h 6858000"/>
              <a:gd name="connsiteX905" fmla="*/ 3674882 w 7467600"/>
              <a:gd name="connsiteY905" fmla="*/ 488524 h 6858000"/>
              <a:gd name="connsiteX906" fmla="*/ 3132682 w 7467600"/>
              <a:gd name="connsiteY906" fmla="*/ 1072284 h 6858000"/>
              <a:gd name="connsiteX907" fmla="*/ 2716346 w 7467600"/>
              <a:gd name="connsiteY907" fmla="*/ 1276376 h 6858000"/>
              <a:gd name="connsiteX908" fmla="*/ 2716772 w 7467600"/>
              <a:gd name="connsiteY908" fmla="*/ 1255462 h 6858000"/>
              <a:gd name="connsiteX909" fmla="*/ 3471096 w 7467600"/>
              <a:gd name="connsiteY909" fmla="*/ 437072 h 6858000"/>
              <a:gd name="connsiteX910" fmla="*/ 3639057 w 7467600"/>
              <a:gd name="connsiteY910" fmla="*/ 286334 h 6858000"/>
              <a:gd name="connsiteX911" fmla="*/ 3640309 w 7467600"/>
              <a:gd name="connsiteY911" fmla="*/ 284664 h 6858000"/>
              <a:gd name="connsiteX912" fmla="*/ 3646022 w 7467600"/>
              <a:gd name="connsiteY912" fmla="*/ 276711 h 6858000"/>
              <a:gd name="connsiteX913" fmla="*/ 3707943 w 7467600"/>
              <a:gd name="connsiteY913" fmla="*/ 65958 h 6858000"/>
              <a:gd name="connsiteX914" fmla="*/ 3721337 w 7467600"/>
              <a:gd name="connsiteY914" fmla="*/ 0 h 6858000"/>
              <a:gd name="connsiteX915" fmla="*/ 2867960 w 7467600"/>
              <a:gd name="connsiteY915" fmla="*/ 0 h 6858000"/>
              <a:gd name="connsiteX916" fmla="*/ 2926351 w 7467600"/>
              <a:gd name="connsiteY916" fmla="*/ 0 h 6858000"/>
              <a:gd name="connsiteX917" fmla="*/ 2902823 w 7467600"/>
              <a:gd name="connsiteY917" fmla="*/ 262929 h 6858000"/>
              <a:gd name="connsiteX918" fmla="*/ 2940663 w 7467600"/>
              <a:gd name="connsiteY918" fmla="*/ 140884 h 6858000"/>
              <a:gd name="connsiteX919" fmla="*/ 2947039 w 7467600"/>
              <a:gd name="connsiteY919" fmla="*/ 122524 h 6858000"/>
              <a:gd name="connsiteX920" fmla="*/ 2984316 w 7467600"/>
              <a:gd name="connsiteY920" fmla="*/ 0 h 6858000"/>
              <a:gd name="connsiteX921" fmla="*/ 3016114 w 7467600"/>
              <a:gd name="connsiteY921" fmla="*/ 0 h 6858000"/>
              <a:gd name="connsiteX922" fmla="*/ 2979949 w 7467600"/>
              <a:gd name="connsiteY922" fmla="*/ 119274 h 6858000"/>
              <a:gd name="connsiteX923" fmla="*/ 3023879 w 7467600"/>
              <a:gd name="connsiteY923" fmla="*/ 0 h 6858000"/>
              <a:gd name="connsiteX924" fmla="*/ 3105400 w 7467600"/>
              <a:gd name="connsiteY924" fmla="*/ 0 h 6858000"/>
              <a:gd name="connsiteX925" fmla="*/ 3094669 w 7467600"/>
              <a:gd name="connsiteY925" fmla="*/ 30308 h 6858000"/>
              <a:gd name="connsiteX926" fmla="*/ 2901945 w 7467600"/>
              <a:gd name="connsiteY926" fmla="*/ 466538 h 6858000"/>
              <a:gd name="connsiteX927" fmla="*/ 2815209 w 7467600"/>
              <a:gd name="connsiteY927" fmla="*/ 497361 h 6858000"/>
              <a:gd name="connsiteX928" fmla="*/ 2844845 w 7467600"/>
              <a:gd name="connsiteY928" fmla="*/ 127638 h 6858000"/>
              <a:gd name="connsiteX929" fmla="*/ 2867960 w 7467600"/>
              <a:gd name="connsiteY929" fmla="*/ 0 h 6858000"/>
              <a:gd name="connsiteX930" fmla="*/ 1057230 w 7467600"/>
              <a:gd name="connsiteY930" fmla="*/ 0 h 6858000"/>
              <a:gd name="connsiteX931" fmla="*/ 1111003 w 7467600"/>
              <a:gd name="connsiteY931" fmla="*/ 0 h 6858000"/>
              <a:gd name="connsiteX932" fmla="*/ 1125553 w 7467600"/>
              <a:gd name="connsiteY932" fmla="*/ 52588 h 6858000"/>
              <a:gd name="connsiteX933" fmla="*/ 1304276 w 7467600"/>
              <a:gd name="connsiteY933" fmla="*/ 476275 h 6858000"/>
              <a:gd name="connsiteX934" fmla="*/ 1492066 w 7467600"/>
              <a:gd name="connsiteY934" fmla="*/ 886333 h 6858000"/>
              <a:gd name="connsiteX935" fmla="*/ 1423698 w 7467600"/>
              <a:gd name="connsiteY935" fmla="*/ 710817 h 6858000"/>
              <a:gd name="connsiteX936" fmla="*/ 1357609 w 7467600"/>
              <a:gd name="connsiteY936" fmla="*/ 532892 h 6858000"/>
              <a:gd name="connsiteX937" fmla="*/ 1309550 w 7467600"/>
              <a:gd name="connsiteY937" fmla="*/ 374031 h 6858000"/>
              <a:gd name="connsiteX938" fmla="*/ 1193673 w 7467600"/>
              <a:gd name="connsiteY938" fmla="*/ 49533 h 6858000"/>
              <a:gd name="connsiteX939" fmla="*/ 1164391 w 7467600"/>
              <a:gd name="connsiteY939" fmla="*/ 0 h 6858000"/>
              <a:gd name="connsiteX940" fmla="*/ 1200666 w 7467600"/>
              <a:gd name="connsiteY940" fmla="*/ 0 h 6858000"/>
              <a:gd name="connsiteX941" fmla="*/ 1223408 w 7467600"/>
              <a:gd name="connsiteY941" fmla="*/ 38996 h 6858000"/>
              <a:gd name="connsiteX942" fmla="*/ 1339635 w 7467600"/>
              <a:gd name="connsiteY942" fmla="*/ 365517 h 6858000"/>
              <a:gd name="connsiteX943" fmla="*/ 1387469 w 7467600"/>
              <a:gd name="connsiteY943" fmla="*/ 523079 h 6858000"/>
              <a:gd name="connsiteX944" fmla="*/ 1452685 w 7467600"/>
              <a:gd name="connsiteY944" fmla="*/ 699806 h 6858000"/>
              <a:gd name="connsiteX945" fmla="*/ 1492092 w 7467600"/>
              <a:gd name="connsiteY945" fmla="*/ 800424 h 6858000"/>
              <a:gd name="connsiteX946" fmla="*/ 1455302 w 7467600"/>
              <a:gd name="connsiteY946" fmla="*/ 632913 h 6858000"/>
              <a:gd name="connsiteX947" fmla="*/ 1222336 w 7467600"/>
              <a:gd name="connsiteY947" fmla="*/ 9480 h 6858000"/>
              <a:gd name="connsiteX948" fmla="*/ 1214634 w 7467600"/>
              <a:gd name="connsiteY948" fmla="*/ 0 h 6858000"/>
              <a:gd name="connsiteX949" fmla="*/ 1289827 w 7467600"/>
              <a:gd name="connsiteY949" fmla="*/ 0 h 6858000"/>
              <a:gd name="connsiteX950" fmla="*/ 1321076 w 7467600"/>
              <a:gd name="connsiteY950" fmla="*/ 59722 h 6858000"/>
              <a:gd name="connsiteX951" fmla="*/ 1512579 w 7467600"/>
              <a:gd name="connsiteY951" fmla="*/ 626441 h 6858000"/>
              <a:gd name="connsiteX952" fmla="*/ 1506076 w 7467600"/>
              <a:gd name="connsiteY952" fmla="*/ 1089289 h 6858000"/>
              <a:gd name="connsiteX953" fmla="*/ 1486346 w 7467600"/>
              <a:gd name="connsiteY953" fmla="*/ 1079919 h 6858000"/>
              <a:gd name="connsiteX954" fmla="*/ 1070511 w 7467600"/>
              <a:gd name="connsiteY954" fmla="*/ 48609 h 6858000"/>
              <a:gd name="connsiteX955" fmla="*/ 1057230 w 7467600"/>
              <a:gd name="connsiteY955" fmla="*/ 0 h 6858000"/>
              <a:gd name="connsiteX956" fmla="*/ 43151 w 7467600"/>
              <a:gd name="connsiteY956" fmla="*/ 0 h 6858000"/>
              <a:gd name="connsiteX957" fmla="*/ 95283 w 7467600"/>
              <a:gd name="connsiteY957" fmla="*/ 0 h 6858000"/>
              <a:gd name="connsiteX958" fmla="*/ 300708 w 7467600"/>
              <a:gd name="connsiteY958" fmla="*/ 154571 h 6858000"/>
              <a:gd name="connsiteX959" fmla="*/ 530414 w 7467600"/>
              <a:gd name="connsiteY959" fmla="*/ 354673 h 6858000"/>
              <a:gd name="connsiteX960" fmla="*/ 333785 w 7467600"/>
              <a:gd name="connsiteY960" fmla="*/ 161564 h 6858000"/>
              <a:gd name="connsiteX961" fmla="*/ 147005 w 7467600"/>
              <a:gd name="connsiteY961" fmla="*/ 0 h 6858000"/>
              <a:gd name="connsiteX962" fmla="*/ 272509 w 7467600"/>
              <a:gd name="connsiteY962" fmla="*/ 0 h 6858000"/>
              <a:gd name="connsiteX963" fmla="*/ 326276 w 7467600"/>
              <a:gd name="connsiteY963" fmla="*/ 45847 h 6858000"/>
              <a:gd name="connsiteX964" fmla="*/ 823759 w 7467600"/>
              <a:gd name="connsiteY964" fmla="*/ 574145 h 6858000"/>
              <a:gd name="connsiteX965" fmla="*/ 811254 w 7467600"/>
              <a:gd name="connsiteY965" fmla="*/ 665546 h 6858000"/>
              <a:gd name="connsiteX966" fmla="*/ 154042 w 7467600"/>
              <a:gd name="connsiteY966" fmla="*/ 261522 h 6858000"/>
              <a:gd name="connsiteX967" fmla="*/ 13550 w 7467600"/>
              <a:gd name="connsiteY967" fmla="*/ 158423 h 6858000"/>
              <a:gd name="connsiteX968" fmla="*/ 0 w 7467600"/>
              <a:gd name="connsiteY968" fmla="*/ 146618 h 6858000"/>
              <a:gd name="connsiteX969" fmla="*/ 0 w 7467600"/>
              <a:gd name="connsiteY969" fmla="*/ 59161 h 6858000"/>
              <a:gd name="connsiteX970" fmla="*/ 45427 w 7467600"/>
              <a:gd name="connsiteY970" fmla="*/ 101078 h 6858000"/>
              <a:gd name="connsiteX971" fmla="*/ 630103 w 7467600"/>
              <a:gd name="connsiteY971" fmla="*/ 485885 h 6858000"/>
              <a:gd name="connsiteX972" fmla="*/ 532040 w 7467600"/>
              <a:gd name="connsiteY972" fmla="*/ 399359 h 6858000"/>
              <a:gd name="connsiteX973" fmla="*/ 517618 w 7467600"/>
              <a:gd name="connsiteY973" fmla="*/ 385726 h 6858000"/>
              <a:gd name="connsiteX974" fmla="*/ 285074 w 7467600"/>
              <a:gd name="connsiteY974" fmla="*/ 182755 h 6858000"/>
              <a:gd name="connsiteX975" fmla="*/ 43151 w 7467600"/>
              <a:gd name="connsiteY975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88673 w 7467600"/>
              <a:gd name="connsiteY4" fmla="*/ 6610396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392158 w 7467600"/>
              <a:gd name="connsiteY16" fmla="*/ 6771365 h 6858000"/>
              <a:gd name="connsiteX17" fmla="*/ 7467600 w 7467600"/>
              <a:gd name="connsiteY17" fmla="*/ 6805948 h 6858000"/>
              <a:gd name="connsiteX18" fmla="*/ 7467600 w 7467600"/>
              <a:gd name="connsiteY18" fmla="*/ 6831490 h 6858000"/>
              <a:gd name="connsiteX19" fmla="*/ 7410696 w 7467600"/>
              <a:gd name="connsiteY19" fmla="*/ 6803861 h 6858000"/>
              <a:gd name="connsiteX20" fmla="*/ 7088673 w 7467600"/>
              <a:gd name="connsiteY20" fmla="*/ 6610396 h 6858000"/>
              <a:gd name="connsiteX21" fmla="*/ 1019354 w 7467600"/>
              <a:gd name="connsiteY21" fmla="*/ 6315006 h 6858000"/>
              <a:gd name="connsiteX22" fmla="*/ 441046 w 7467600"/>
              <a:gd name="connsiteY22" fmla="*/ 6691153 h 6858000"/>
              <a:gd name="connsiteX23" fmla="*/ 1019354 w 7467600"/>
              <a:gd name="connsiteY23" fmla="*/ 6315006 h 6858000"/>
              <a:gd name="connsiteX24" fmla="*/ 991680 w 7467600"/>
              <a:gd name="connsiteY24" fmla="*/ 6298413 h 6858000"/>
              <a:gd name="connsiteX25" fmla="*/ 409060 w 7467600"/>
              <a:gd name="connsiteY25" fmla="*/ 6671470 h 6858000"/>
              <a:gd name="connsiteX26" fmla="*/ 991680 w 7467600"/>
              <a:gd name="connsiteY26" fmla="*/ 6298413 h 6858000"/>
              <a:gd name="connsiteX27" fmla="*/ 103333 w 7467600"/>
              <a:gd name="connsiteY27" fmla="*/ 5699602 h 6858000"/>
              <a:gd name="connsiteX28" fmla="*/ 233938 w 7467600"/>
              <a:gd name="connsiteY28" fmla="*/ 5809416 h 6858000"/>
              <a:gd name="connsiteX29" fmla="*/ 883580 w 7467600"/>
              <a:gd name="connsiteY29" fmla="*/ 6180710 h 6858000"/>
              <a:gd name="connsiteX30" fmla="*/ 487337 w 7467600"/>
              <a:gd name="connsiteY30" fmla="*/ 5950182 h 6858000"/>
              <a:gd name="connsiteX31" fmla="*/ 354051 w 7467600"/>
              <a:gd name="connsiteY31" fmla="*/ 5854912 h 6858000"/>
              <a:gd name="connsiteX32" fmla="*/ 195436 w 7467600"/>
              <a:gd name="connsiteY32" fmla="*/ 5755068 h 6858000"/>
              <a:gd name="connsiteX33" fmla="*/ 103333 w 7467600"/>
              <a:gd name="connsiteY33" fmla="*/ 5699602 h 6858000"/>
              <a:gd name="connsiteX34" fmla="*/ 5539432 w 7467600"/>
              <a:gd name="connsiteY34" fmla="*/ 5642928 h 6858000"/>
              <a:gd name="connsiteX35" fmla="*/ 5555462 w 7467600"/>
              <a:gd name="connsiteY35" fmla="*/ 5694454 h 6858000"/>
              <a:gd name="connsiteX36" fmla="*/ 5828270 w 7467600"/>
              <a:gd name="connsiteY36" fmla="*/ 6320663 h 6858000"/>
              <a:gd name="connsiteX37" fmla="*/ 5947416 w 7467600"/>
              <a:gd name="connsiteY37" fmla="*/ 6574846 h 6858000"/>
              <a:gd name="connsiteX38" fmla="*/ 5539432 w 7467600"/>
              <a:gd name="connsiteY38" fmla="*/ 5642928 h 6858000"/>
              <a:gd name="connsiteX39" fmla="*/ 51253 w 7467600"/>
              <a:gd name="connsiteY39" fmla="*/ 5631825 h 6858000"/>
              <a:gd name="connsiteX40" fmla="*/ 211622 w 7467600"/>
              <a:gd name="connsiteY40" fmla="*/ 5728803 h 6858000"/>
              <a:gd name="connsiteX41" fmla="*/ 371652 w 7467600"/>
              <a:gd name="connsiteY41" fmla="*/ 5829062 h 6858000"/>
              <a:gd name="connsiteX42" fmla="*/ 505903 w 7467600"/>
              <a:gd name="connsiteY42" fmla="*/ 5925221 h 6858000"/>
              <a:gd name="connsiteX43" fmla="*/ 899240 w 7467600"/>
              <a:gd name="connsiteY43" fmla="*/ 6153068 h 6858000"/>
              <a:gd name="connsiteX44" fmla="*/ 988114 w 7467600"/>
              <a:gd name="connsiteY44" fmla="*/ 6174204 h 6858000"/>
              <a:gd name="connsiteX45" fmla="*/ 845971 w 7467600"/>
              <a:gd name="connsiteY45" fmla="*/ 6067177 h 6858000"/>
              <a:gd name="connsiteX46" fmla="*/ 448057 w 7467600"/>
              <a:gd name="connsiteY46" fmla="*/ 5841376 h 6858000"/>
              <a:gd name="connsiteX47" fmla="*/ 51253 w 7467600"/>
              <a:gd name="connsiteY47" fmla="*/ 5631825 h 6858000"/>
              <a:gd name="connsiteX48" fmla="*/ 2606687 w 7467600"/>
              <a:gd name="connsiteY48" fmla="*/ 5630718 h 6858000"/>
              <a:gd name="connsiteX49" fmla="*/ 2645658 w 7467600"/>
              <a:gd name="connsiteY49" fmla="*/ 6640259 h 6858000"/>
              <a:gd name="connsiteX50" fmla="*/ 2606687 w 7467600"/>
              <a:gd name="connsiteY50" fmla="*/ 5630718 h 6858000"/>
              <a:gd name="connsiteX51" fmla="*/ 3642057 w 7467600"/>
              <a:gd name="connsiteY51" fmla="*/ 5573487 h 6858000"/>
              <a:gd name="connsiteX52" fmla="*/ 3632981 w 7467600"/>
              <a:gd name="connsiteY52" fmla="*/ 5579437 h 6858000"/>
              <a:gd name="connsiteX53" fmla="*/ 3382436 w 7467600"/>
              <a:gd name="connsiteY53" fmla="*/ 5952726 h 6858000"/>
              <a:gd name="connsiteX54" fmla="*/ 3191929 w 7467600"/>
              <a:gd name="connsiteY54" fmla="*/ 6662669 h 6858000"/>
              <a:gd name="connsiteX55" fmla="*/ 3369898 w 7467600"/>
              <a:gd name="connsiteY55" fmla="*/ 6081771 h 6858000"/>
              <a:gd name="connsiteX56" fmla="*/ 3642057 w 7467600"/>
              <a:gd name="connsiteY56" fmla="*/ 5573487 h 6858000"/>
              <a:gd name="connsiteX57" fmla="*/ 2650666 w 7467600"/>
              <a:gd name="connsiteY57" fmla="*/ 5530686 h 6858000"/>
              <a:gd name="connsiteX58" fmla="*/ 2650249 w 7467600"/>
              <a:gd name="connsiteY58" fmla="*/ 5532101 h 6858000"/>
              <a:gd name="connsiteX59" fmla="*/ 2663808 w 7467600"/>
              <a:gd name="connsiteY59" fmla="*/ 6535215 h 6858000"/>
              <a:gd name="connsiteX60" fmla="*/ 2665418 w 7467600"/>
              <a:gd name="connsiteY60" fmla="*/ 6132756 h 6858000"/>
              <a:gd name="connsiteX61" fmla="*/ 2650666 w 7467600"/>
              <a:gd name="connsiteY61" fmla="*/ 5530686 h 6858000"/>
              <a:gd name="connsiteX62" fmla="*/ 2680277 w 7467600"/>
              <a:gd name="connsiteY62" fmla="*/ 5479204 h 6858000"/>
              <a:gd name="connsiteX63" fmla="*/ 2678972 w 7467600"/>
              <a:gd name="connsiteY63" fmla="*/ 5481582 h 6858000"/>
              <a:gd name="connsiteX64" fmla="*/ 2696666 w 7467600"/>
              <a:gd name="connsiteY64" fmla="*/ 6133836 h 6858000"/>
              <a:gd name="connsiteX65" fmla="*/ 2695769 w 7467600"/>
              <a:gd name="connsiteY65" fmla="*/ 6390955 h 6858000"/>
              <a:gd name="connsiteX66" fmla="*/ 2739893 w 7467600"/>
              <a:gd name="connsiteY66" fmla="*/ 6108357 h 6858000"/>
              <a:gd name="connsiteX67" fmla="*/ 2680277 w 7467600"/>
              <a:gd name="connsiteY67" fmla="*/ 5479204 h 6858000"/>
              <a:gd name="connsiteX68" fmla="*/ 1132195 w 7467600"/>
              <a:gd name="connsiteY68" fmla="*/ 5467980 h 6858000"/>
              <a:gd name="connsiteX69" fmla="*/ 1679056 w 7467600"/>
              <a:gd name="connsiteY69" fmla="*/ 5516907 h 6858000"/>
              <a:gd name="connsiteX70" fmla="*/ 2128648 w 7467600"/>
              <a:gd name="connsiteY70" fmla="*/ 5474249 h 6858000"/>
              <a:gd name="connsiteX71" fmla="*/ 1825619 w 7467600"/>
              <a:gd name="connsiteY71" fmla="*/ 5478447 h 6858000"/>
              <a:gd name="connsiteX72" fmla="*/ 1737798 w 7467600"/>
              <a:gd name="connsiteY72" fmla="*/ 5483353 h 6858000"/>
              <a:gd name="connsiteX73" fmla="*/ 1132195 w 7467600"/>
              <a:gd name="connsiteY73" fmla="*/ 5467980 h 6858000"/>
              <a:gd name="connsiteX74" fmla="*/ 7042773 w 7467600"/>
              <a:gd name="connsiteY74" fmla="*/ 5734011 h 6858000"/>
              <a:gd name="connsiteX75" fmla="*/ 6879594 w 7467600"/>
              <a:gd name="connsiteY75" fmla="*/ 5424547 h 6858000"/>
              <a:gd name="connsiteX76" fmla="*/ 7379510 w 7467600"/>
              <a:gd name="connsiteY76" fmla="*/ 5755454 h 6858000"/>
              <a:gd name="connsiteX77" fmla="*/ 7467600 w 7467600"/>
              <a:gd name="connsiteY77" fmla="*/ 5845526 h 6858000"/>
              <a:gd name="connsiteX78" fmla="*/ 7271900 w 7467600"/>
              <a:gd name="connsiteY78" fmla="*/ 5734551 h 6858000"/>
              <a:gd name="connsiteX79" fmla="*/ 7015907 w 7467600"/>
              <a:gd name="connsiteY79" fmla="*/ 5541548 h 6858000"/>
              <a:gd name="connsiteX80" fmla="*/ 7259646 w 7467600"/>
              <a:gd name="connsiteY80" fmla="*/ 5765985 h 6858000"/>
              <a:gd name="connsiteX81" fmla="*/ 7467600 w 7467600"/>
              <a:gd name="connsiteY81" fmla="*/ 6012219 h 6858000"/>
              <a:gd name="connsiteX82" fmla="*/ 6946849 w 7467600"/>
              <a:gd name="connsiteY82" fmla="*/ 5523271 h 6858000"/>
              <a:gd name="connsiteX83" fmla="*/ 6946972 w 7467600"/>
              <a:gd name="connsiteY83" fmla="*/ 5526491 h 6858000"/>
              <a:gd name="connsiteX84" fmla="*/ 7105827 w 7467600"/>
              <a:gd name="connsiteY84" fmla="*/ 5718700 h 6858000"/>
              <a:gd name="connsiteX85" fmla="*/ 7356878 w 7467600"/>
              <a:gd name="connsiteY85" fmla="*/ 5981332 h 6858000"/>
              <a:gd name="connsiteX86" fmla="*/ 7467600 w 7467600"/>
              <a:gd name="connsiteY86" fmla="*/ 6117703 h 6858000"/>
              <a:gd name="connsiteX87" fmla="*/ 7467600 w 7467600"/>
              <a:gd name="connsiteY87" fmla="*/ 6163634 h 6858000"/>
              <a:gd name="connsiteX88" fmla="*/ 7403637 w 7467600"/>
              <a:gd name="connsiteY88" fmla="*/ 6083957 h 6858000"/>
              <a:gd name="connsiteX89" fmla="*/ 7254615 w 7467600"/>
              <a:gd name="connsiteY89" fmla="*/ 5911918 h 6858000"/>
              <a:gd name="connsiteX90" fmla="*/ 7312589 w 7467600"/>
              <a:gd name="connsiteY90" fmla="*/ 5982309 h 6858000"/>
              <a:gd name="connsiteX91" fmla="*/ 7448321 w 7467600"/>
              <a:gd name="connsiteY91" fmla="*/ 6190991 h 6858000"/>
              <a:gd name="connsiteX92" fmla="*/ 7467600 w 7467600"/>
              <a:gd name="connsiteY92" fmla="*/ 6221686 h 6858000"/>
              <a:gd name="connsiteX93" fmla="*/ 7467600 w 7467600"/>
              <a:gd name="connsiteY93" fmla="*/ 6334256 h 6858000"/>
              <a:gd name="connsiteX94" fmla="*/ 7454976 w 7467600"/>
              <a:gd name="connsiteY94" fmla="*/ 6318297 h 6858000"/>
              <a:gd name="connsiteX95" fmla="*/ 7042773 w 7467600"/>
              <a:gd name="connsiteY95" fmla="*/ 5734011 h 6858000"/>
              <a:gd name="connsiteX96" fmla="*/ 1456157 w 7467600"/>
              <a:gd name="connsiteY96" fmla="*/ 5371404 h 6858000"/>
              <a:gd name="connsiteX97" fmla="*/ 1244432 w 7467600"/>
              <a:gd name="connsiteY97" fmla="*/ 5385601 h 6858000"/>
              <a:gd name="connsiteX98" fmla="*/ 973990 w 7467600"/>
              <a:gd name="connsiteY98" fmla="*/ 5424940 h 6858000"/>
              <a:gd name="connsiteX99" fmla="*/ 1103809 w 7467600"/>
              <a:gd name="connsiteY99" fmla="*/ 5433720 h 6858000"/>
              <a:gd name="connsiteX100" fmla="*/ 1123454 w 7467600"/>
              <a:gd name="connsiteY100" fmla="*/ 5435727 h 6858000"/>
              <a:gd name="connsiteX101" fmla="*/ 1737017 w 7467600"/>
              <a:gd name="connsiteY101" fmla="*/ 5452183 h 6858000"/>
              <a:gd name="connsiteX102" fmla="*/ 1824397 w 7467600"/>
              <a:gd name="connsiteY102" fmla="*/ 5447757 h 6858000"/>
              <a:gd name="connsiteX103" fmla="*/ 2070059 w 7467600"/>
              <a:gd name="connsiteY103" fmla="*/ 5441660 h 6858000"/>
              <a:gd name="connsiteX104" fmla="*/ 1456157 w 7467600"/>
              <a:gd name="connsiteY104" fmla="*/ 5371404 h 6858000"/>
              <a:gd name="connsiteX105" fmla="*/ 4988186 w 7467600"/>
              <a:gd name="connsiteY105" fmla="*/ 5216467 h 6858000"/>
              <a:gd name="connsiteX106" fmla="*/ 4777334 w 7467600"/>
              <a:gd name="connsiteY106" fmla="*/ 5406072 h 6858000"/>
              <a:gd name="connsiteX107" fmla="*/ 4718341 w 7467600"/>
              <a:gd name="connsiteY107" fmla="*/ 5468043 h 6858000"/>
              <a:gd name="connsiteX108" fmla="*/ 4604655 w 7467600"/>
              <a:gd name="connsiteY108" fmla="*/ 5583434 h 6858000"/>
              <a:gd name="connsiteX109" fmla="*/ 4565074 w 7467600"/>
              <a:gd name="connsiteY109" fmla="*/ 5618550 h 6858000"/>
              <a:gd name="connsiteX110" fmla="*/ 4988186 w 7467600"/>
              <a:gd name="connsiteY110" fmla="*/ 5216467 h 6858000"/>
              <a:gd name="connsiteX111" fmla="*/ 4978032 w 7467600"/>
              <a:gd name="connsiteY111" fmla="*/ 5183809 h 6858000"/>
              <a:gd name="connsiteX112" fmla="*/ 4463413 w 7467600"/>
              <a:gd name="connsiteY112" fmla="*/ 5615162 h 6858000"/>
              <a:gd name="connsiteX113" fmla="*/ 4358134 w 7467600"/>
              <a:gd name="connsiteY113" fmla="*/ 5742791 h 6858000"/>
              <a:gd name="connsiteX114" fmla="*/ 4376219 w 7467600"/>
              <a:gd name="connsiteY114" fmla="*/ 5729027 h 6858000"/>
              <a:gd name="connsiteX115" fmla="*/ 4582340 w 7467600"/>
              <a:gd name="connsiteY115" fmla="*/ 5561037 h 6858000"/>
              <a:gd name="connsiteX116" fmla="*/ 4694684 w 7467600"/>
              <a:gd name="connsiteY116" fmla="*/ 5447098 h 6858000"/>
              <a:gd name="connsiteX117" fmla="*/ 4754123 w 7467600"/>
              <a:gd name="connsiteY117" fmla="*/ 5384643 h 6858000"/>
              <a:gd name="connsiteX118" fmla="*/ 4978032 w 7467600"/>
              <a:gd name="connsiteY118" fmla="*/ 5183809 h 6858000"/>
              <a:gd name="connsiteX119" fmla="*/ 1903353 w 7467600"/>
              <a:gd name="connsiteY119" fmla="*/ 5044827 h 6858000"/>
              <a:gd name="connsiteX120" fmla="*/ 1936931 w 7467600"/>
              <a:gd name="connsiteY120" fmla="*/ 5093954 h 6858000"/>
              <a:gd name="connsiteX121" fmla="*/ 2195868 w 7467600"/>
              <a:gd name="connsiteY121" fmla="*/ 5396574 h 6858000"/>
              <a:gd name="connsiteX122" fmla="*/ 2088852 w 7467600"/>
              <a:gd name="connsiteY122" fmla="*/ 5166123 h 6858000"/>
              <a:gd name="connsiteX123" fmla="*/ 1958241 w 7467600"/>
              <a:gd name="connsiteY123" fmla="*/ 5067955 h 6858000"/>
              <a:gd name="connsiteX124" fmla="*/ 1903353 w 7467600"/>
              <a:gd name="connsiteY124" fmla="*/ 5044827 h 6858000"/>
              <a:gd name="connsiteX125" fmla="*/ 1979378 w 7467600"/>
              <a:gd name="connsiteY125" fmla="*/ 4769504 h 6858000"/>
              <a:gd name="connsiteX126" fmla="*/ 2882120 w 7467600"/>
              <a:gd name="connsiteY126" fmla="*/ 5064547 h 6858000"/>
              <a:gd name="connsiteX127" fmla="*/ 2793103 w 7467600"/>
              <a:gd name="connsiteY127" fmla="*/ 5039699 h 6858000"/>
              <a:gd name="connsiteX128" fmla="*/ 2770041 w 7467600"/>
              <a:gd name="connsiteY128" fmla="*/ 5033634 h 6858000"/>
              <a:gd name="connsiteX129" fmla="*/ 1979378 w 7467600"/>
              <a:gd name="connsiteY129" fmla="*/ 4769504 h 6858000"/>
              <a:gd name="connsiteX130" fmla="*/ 1927410 w 7467600"/>
              <a:gd name="connsiteY130" fmla="*/ 4716164 h 6858000"/>
              <a:gd name="connsiteX131" fmla="*/ 1959587 w 7467600"/>
              <a:gd name="connsiteY131" fmla="*/ 4728849 h 6858000"/>
              <a:gd name="connsiteX132" fmla="*/ 2777707 w 7467600"/>
              <a:gd name="connsiteY132" fmla="*/ 5003991 h 6858000"/>
              <a:gd name="connsiteX133" fmla="*/ 2800768 w 7467600"/>
              <a:gd name="connsiteY133" fmla="*/ 5010056 h 6858000"/>
              <a:gd name="connsiteX134" fmla="*/ 2879408 w 7467600"/>
              <a:gd name="connsiteY134" fmla="*/ 5031590 h 6858000"/>
              <a:gd name="connsiteX135" fmla="*/ 2862295 w 7467600"/>
              <a:gd name="connsiteY135" fmla="*/ 5022958 h 6858000"/>
              <a:gd name="connsiteX136" fmla="*/ 2813343 w 7467600"/>
              <a:gd name="connsiteY136" fmla="*/ 4998369 h 6858000"/>
              <a:gd name="connsiteX137" fmla="*/ 2646245 w 7467600"/>
              <a:gd name="connsiteY137" fmla="*/ 4930999 h 6858000"/>
              <a:gd name="connsiteX138" fmla="*/ 1999243 w 7467600"/>
              <a:gd name="connsiteY138" fmla="*/ 4730524 h 6858000"/>
              <a:gd name="connsiteX139" fmla="*/ 1979527 w 7467600"/>
              <a:gd name="connsiteY139" fmla="*/ 4726651 h 6858000"/>
              <a:gd name="connsiteX140" fmla="*/ 1927410 w 7467600"/>
              <a:gd name="connsiteY140" fmla="*/ 4716164 h 6858000"/>
              <a:gd name="connsiteX141" fmla="*/ 1997014 w 7467600"/>
              <a:gd name="connsiteY141" fmla="*/ 4698007 h 6858000"/>
              <a:gd name="connsiteX142" fmla="*/ 2005458 w 7467600"/>
              <a:gd name="connsiteY142" fmla="*/ 4699540 h 6858000"/>
              <a:gd name="connsiteX143" fmla="*/ 2657186 w 7467600"/>
              <a:gd name="connsiteY143" fmla="*/ 4901687 h 6858000"/>
              <a:gd name="connsiteX144" fmla="*/ 2826662 w 7467600"/>
              <a:gd name="connsiteY144" fmla="*/ 4970362 h 6858000"/>
              <a:gd name="connsiteX145" fmla="*/ 2876100 w 7467600"/>
              <a:gd name="connsiteY145" fmla="*/ 4995397 h 6858000"/>
              <a:gd name="connsiteX146" fmla="*/ 3042600 w 7467600"/>
              <a:gd name="connsiteY146" fmla="*/ 5059532 h 6858000"/>
              <a:gd name="connsiteX147" fmla="*/ 1997014 w 7467600"/>
              <a:gd name="connsiteY147" fmla="*/ 4698007 h 6858000"/>
              <a:gd name="connsiteX148" fmla="*/ 2305292 w 7467600"/>
              <a:gd name="connsiteY148" fmla="*/ 4219492 h 6858000"/>
              <a:gd name="connsiteX149" fmla="*/ 3360922 w 7467600"/>
              <a:gd name="connsiteY149" fmla="*/ 4529373 h 6858000"/>
              <a:gd name="connsiteX150" fmla="*/ 3492420 w 7467600"/>
              <a:gd name="connsiteY150" fmla="*/ 4510145 h 6858000"/>
              <a:gd name="connsiteX151" fmla="*/ 3364086 w 7467600"/>
              <a:gd name="connsiteY151" fmla="*/ 4480340 h 6858000"/>
              <a:gd name="connsiteX152" fmla="*/ 3225818 w 7467600"/>
              <a:gd name="connsiteY152" fmla="*/ 4411822 h 6858000"/>
              <a:gd name="connsiteX153" fmla="*/ 3129696 w 7467600"/>
              <a:gd name="connsiteY153" fmla="*/ 4360704 h 6858000"/>
              <a:gd name="connsiteX154" fmla="*/ 2814545 w 7467600"/>
              <a:gd name="connsiteY154" fmla="*/ 4282955 h 6858000"/>
              <a:gd name="connsiteX155" fmla="*/ 2305292 w 7467600"/>
              <a:gd name="connsiteY155" fmla="*/ 4219492 h 6858000"/>
              <a:gd name="connsiteX156" fmla="*/ 2626982 w 7467600"/>
              <a:gd name="connsiteY156" fmla="*/ 4206450 h 6858000"/>
              <a:gd name="connsiteX157" fmla="*/ 2490617 w 7467600"/>
              <a:gd name="connsiteY157" fmla="*/ 4206951 h 6858000"/>
              <a:gd name="connsiteX158" fmla="*/ 2819869 w 7467600"/>
              <a:gd name="connsiteY158" fmla="*/ 4252936 h 6858000"/>
              <a:gd name="connsiteX159" fmla="*/ 3143018 w 7467600"/>
              <a:gd name="connsiteY159" fmla="*/ 4332698 h 6858000"/>
              <a:gd name="connsiteX160" fmla="*/ 3241520 w 7467600"/>
              <a:gd name="connsiteY160" fmla="*/ 4385112 h 6858000"/>
              <a:gd name="connsiteX161" fmla="*/ 3374575 w 7467600"/>
              <a:gd name="connsiteY161" fmla="*/ 4451517 h 6858000"/>
              <a:gd name="connsiteX162" fmla="*/ 3505221 w 7467600"/>
              <a:gd name="connsiteY162" fmla="*/ 4480757 h 6858000"/>
              <a:gd name="connsiteX163" fmla="*/ 2626982 w 7467600"/>
              <a:gd name="connsiteY163" fmla="*/ 4206450 h 6858000"/>
              <a:gd name="connsiteX164" fmla="*/ 1310106 w 7467600"/>
              <a:gd name="connsiteY164" fmla="*/ 3943217 h 6858000"/>
              <a:gd name="connsiteX165" fmla="*/ 854994 w 7467600"/>
              <a:gd name="connsiteY165" fmla="*/ 4399136 h 6858000"/>
              <a:gd name="connsiteX166" fmla="*/ 742462 w 7467600"/>
              <a:gd name="connsiteY166" fmla="*/ 4594648 h 6858000"/>
              <a:gd name="connsiteX167" fmla="*/ 820602 w 7467600"/>
              <a:gd name="connsiteY167" fmla="*/ 4485915 h 6858000"/>
              <a:gd name="connsiteX168" fmla="*/ 878295 w 7467600"/>
              <a:gd name="connsiteY168" fmla="*/ 4403594 h 6858000"/>
              <a:gd name="connsiteX169" fmla="*/ 1240607 w 7467600"/>
              <a:gd name="connsiteY169" fmla="*/ 4010401 h 6858000"/>
              <a:gd name="connsiteX170" fmla="*/ 1310106 w 7467600"/>
              <a:gd name="connsiteY170" fmla="*/ 3943217 h 6858000"/>
              <a:gd name="connsiteX171" fmla="*/ 1423113 w 7467600"/>
              <a:gd name="connsiteY171" fmla="*/ 3874565 h 6858000"/>
              <a:gd name="connsiteX172" fmla="*/ 1260565 w 7467600"/>
              <a:gd name="connsiteY172" fmla="*/ 4031982 h 6858000"/>
              <a:gd name="connsiteX173" fmla="*/ 901900 w 7467600"/>
              <a:gd name="connsiteY173" fmla="*/ 4421236 h 6858000"/>
              <a:gd name="connsiteX174" fmla="*/ 845044 w 7467600"/>
              <a:gd name="connsiteY174" fmla="*/ 4502436 h 6858000"/>
              <a:gd name="connsiteX175" fmla="*/ 685926 w 7467600"/>
              <a:gd name="connsiteY175" fmla="*/ 4703069 h 6858000"/>
              <a:gd name="connsiteX176" fmla="*/ 684248 w 7467600"/>
              <a:gd name="connsiteY176" fmla="*/ 4706721 h 6858000"/>
              <a:gd name="connsiteX177" fmla="*/ 1423113 w 7467600"/>
              <a:gd name="connsiteY177" fmla="*/ 3874565 h 6858000"/>
              <a:gd name="connsiteX178" fmla="*/ 3316479 w 7467600"/>
              <a:gd name="connsiteY178" fmla="*/ 3872136 h 6858000"/>
              <a:gd name="connsiteX179" fmla="*/ 3546806 w 7467600"/>
              <a:gd name="connsiteY179" fmla="*/ 4356139 h 6858000"/>
              <a:gd name="connsiteX180" fmla="*/ 3364433 w 7467600"/>
              <a:gd name="connsiteY180" fmla="*/ 3953121 h 6858000"/>
              <a:gd name="connsiteX181" fmla="*/ 3316479 w 7467600"/>
              <a:gd name="connsiteY181" fmla="*/ 3872136 h 6858000"/>
              <a:gd name="connsiteX182" fmla="*/ 3291335 w 7467600"/>
              <a:gd name="connsiteY182" fmla="*/ 3767420 h 6858000"/>
              <a:gd name="connsiteX183" fmla="*/ 3390805 w 7467600"/>
              <a:gd name="connsiteY183" fmla="*/ 3937163 h 6858000"/>
              <a:gd name="connsiteX184" fmla="*/ 3579062 w 7467600"/>
              <a:gd name="connsiteY184" fmla="*/ 4359040 h 6858000"/>
              <a:gd name="connsiteX185" fmla="*/ 3467355 w 7467600"/>
              <a:gd name="connsiteY185" fmla="*/ 3988130 h 6858000"/>
              <a:gd name="connsiteX186" fmla="*/ 3310753 w 7467600"/>
              <a:gd name="connsiteY186" fmla="*/ 3787140 h 6858000"/>
              <a:gd name="connsiteX187" fmla="*/ 3291335 w 7467600"/>
              <a:gd name="connsiteY187" fmla="*/ 3767420 h 6858000"/>
              <a:gd name="connsiteX188" fmla="*/ 1635889 w 7467600"/>
              <a:gd name="connsiteY188" fmla="*/ 3709494 h 6858000"/>
              <a:gd name="connsiteX189" fmla="*/ 1634800 w 7467600"/>
              <a:gd name="connsiteY189" fmla="*/ 3731111 h 6858000"/>
              <a:gd name="connsiteX190" fmla="*/ 1635889 w 7467600"/>
              <a:gd name="connsiteY190" fmla="*/ 3709494 h 6858000"/>
              <a:gd name="connsiteX191" fmla="*/ 1510397 w 7467600"/>
              <a:gd name="connsiteY191" fmla="*/ 3684705 h 6858000"/>
              <a:gd name="connsiteX192" fmla="*/ 1146550 w 7467600"/>
              <a:gd name="connsiteY192" fmla="*/ 3802012 h 6858000"/>
              <a:gd name="connsiteX193" fmla="*/ 698834 w 7467600"/>
              <a:gd name="connsiteY193" fmla="*/ 3952272 h 6858000"/>
              <a:gd name="connsiteX194" fmla="*/ 34256 w 7467600"/>
              <a:gd name="connsiteY194" fmla="*/ 4347603 h 6858000"/>
              <a:gd name="connsiteX195" fmla="*/ 527241 w 7467600"/>
              <a:gd name="connsiteY195" fmla="*/ 4065078 h 6858000"/>
              <a:gd name="connsiteX196" fmla="*/ 1510397 w 7467600"/>
              <a:gd name="connsiteY196" fmla="*/ 3684705 h 6858000"/>
              <a:gd name="connsiteX197" fmla="*/ 1313114 w 7467600"/>
              <a:gd name="connsiteY197" fmla="*/ 3655216 h 6858000"/>
              <a:gd name="connsiteX198" fmla="*/ 1109304 w 7467600"/>
              <a:gd name="connsiteY198" fmla="*/ 3669030 h 6858000"/>
              <a:gd name="connsiteX199" fmla="*/ 8129 w 7467600"/>
              <a:gd name="connsiteY199" fmla="*/ 4330519 h 6858000"/>
              <a:gd name="connsiteX200" fmla="*/ 687572 w 7467600"/>
              <a:gd name="connsiteY200" fmla="*/ 3925629 h 6858000"/>
              <a:gd name="connsiteX201" fmla="*/ 1138365 w 7467600"/>
              <a:gd name="connsiteY201" fmla="*/ 3774515 h 6858000"/>
              <a:gd name="connsiteX202" fmla="*/ 1505579 w 7467600"/>
              <a:gd name="connsiteY202" fmla="*/ 3655526 h 6858000"/>
              <a:gd name="connsiteX203" fmla="*/ 1313114 w 7467600"/>
              <a:gd name="connsiteY203" fmla="*/ 3655216 h 6858000"/>
              <a:gd name="connsiteX204" fmla="*/ 3655073 w 7467600"/>
              <a:gd name="connsiteY204" fmla="*/ 3650884 h 6858000"/>
              <a:gd name="connsiteX205" fmla="*/ 3989938 w 7467600"/>
              <a:gd name="connsiteY205" fmla="*/ 3991685 h 6858000"/>
              <a:gd name="connsiteX206" fmla="*/ 4393907 w 7467600"/>
              <a:gd name="connsiteY206" fmla="*/ 4261258 h 6858000"/>
              <a:gd name="connsiteX207" fmla="*/ 4648051 w 7467600"/>
              <a:gd name="connsiteY207" fmla="*/ 4374051 h 6858000"/>
              <a:gd name="connsiteX208" fmla="*/ 4383389 w 7467600"/>
              <a:gd name="connsiteY208" fmla="*/ 4184369 h 6858000"/>
              <a:gd name="connsiteX209" fmla="*/ 4165508 w 7467600"/>
              <a:gd name="connsiteY209" fmla="*/ 4035196 h 6858000"/>
              <a:gd name="connsiteX210" fmla="*/ 4068162 w 7467600"/>
              <a:gd name="connsiteY210" fmla="*/ 3953394 h 6858000"/>
              <a:gd name="connsiteX211" fmla="*/ 3981416 w 7467600"/>
              <a:gd name="connsiteY211" fmla="*/ 3880482 h 6858000"/>
              <a:gd name="connsiteX212" fmla="*/ 3800147 w 7467600"/>
              <a:gd name="connsiteY212" fmla="*/ 3749872 h 6858000"/>
              <a:gd name="connsiteX213" fmla="*/ 3655073 w 7467600"/>
              <a:gd name="connsiteY213" fmla="*/ 3650884 h 6858000"/>
              <a:gd name="connsiteX214" fmla="*/ 3670252 w 7467600"/>
              <a:gd name="connsiteY214" fmla="*/ 3622798 h 6858000"/>
              <a:gd name="connsiteX215" fmla="*/ 3817258 w 7467600"/>
              <a:gd name="connsiteY215" fmla="*/ 3723577 h 6858000"/>
              <a:gd name="connsiteX216" fmla="*/ 4000461 w 7467600"/>
              <a:gd name="connsiteY216" fmla="*/ 3855966 h 6858000"/>
              <a:gd name="connsiteX217" fmla="*/ 4088180 w 7467600"/>
              <a:gd name="connsiteY217" fmla="*/ 3929774 h 6858000"/>
              <a:gd name="connsiteX218" fmla="*/ 4184555 w 7467600"/>
              <a:gd name="connsiteY218" fmla="*/ 4010683 h 6858000"/>
              <a:gd name="connsiteX219" fmla="*/ 4399563 w 7467600"/>
              <a:gd name="connsiteY219" fmla="*/ 4158106 h 6858000"/>
              <a:gd name="connsiteX220" fmla="*/ 4684469 w 7467600"/>
              <a:gd name="connsiteY220" fmla="*/ 4364680 h 6858000"/>
              <a:gd name="connsiteX221" fmla="*/ 4690271 w 7467600"/>
              <a:gd name="connsiteY221" fmla="*/ 4370034 h 6858000"/>
              <a:gd name="connsiteX222" fmla="*/ 4136093 w 7467600"/>
              <a:gd name="connsiteY222" fmla="*/ 3858466 h 6858000"/>
              <a:gd name="connsiteX223" fmla="*/ 3670252 w 7467600"/>
              <a:gd name="connsiteY223" fmla="*/ 3622798 h 6858000"/>
              <a:gd name="connsiteX224" fmla="*/ 4440129 w 7467600"/>
              <a:gd name="connsiteY224" fmla="*/ 3448571 h 6858000"/>
              <a:gd name="connsiteX225" fmla="*/ 4856525 w 7467600"/>
              <a:gd name="connsiteY225" fmla="*/ 3915351 h 6858000"/>
              <a:gd name="connsiteX226" fmla="*/ 5059055 w 7467600"/>
              <a:gd name="connsiteY226" fmla="*/ 4108918 h 6858000"/>
              <a:gd name="connsiteX227" fmla="*/ 5290070 w 7467600"/>
              <a:gd name="connsiteY227" fmla="*/ 4263619 h 6858000"/>
              <a:gd name="connsiteX228" fmla="*/ 4834991 w 7467600"/>
              <a:gd name="connsiteY228" fmla="*/ 3830985 h 6858000"/>
              <a:gd name="connsiteX229" fmla="*/ 4440129 w 7467600"/>
              <a:gd name="connsiteY229" fmla="*/ 3448571 h 6858000"/>
              <a:gd name="connsiteX230" fmla="*/ 4441737 w 7467600"/>
              <a:gd name="connsiteY230" fmla="*/ 3399734 h 6858000"/>
              <a:gd name="connsiteX231" fmla="*/ 4431236 w 7467600"/>
              <a:gd name="connsiteY231" fmla="*/ 3400954 h 6858000"/>
              <a:gd name="connsiteX232" fmla="*/ 4557150 w 7467600"/>
              <a:gd name="connsiteY232" fmla="*/ 3510023 h 6858000"/>
              <a:gd name="connsiteX233" fmla="*/ 4856936 w 7467600"/>
              <a:gd name="connsiteY233" fmla="*/ 3809146 h 6858000"/>
              <a:gd name="connsiteX234" fmla="*/ 5111996 w 7467600"/>
              <a:gd name="connsiteY234" fmla="*/ 4065759 h 6858000"/>
              <a:gd name="connsiteX235" fmla="*/ 5388878 w 7467600"/>
              <a:gd name="connsiteY235" fmla="*/ 4300185 h 6858000"/>
              <a:gd name="connsiteX236" fmla="*/ 5425556 w 7467600"/>
              <a:gd name="connsiteY236" fmla="*/ 4308967 h 6858000"/>
              <a:gd name="connsiteX237" fmla="*/ 4943646 w 7467600"/>
              <a:gd name="connsiteY237" fmla="*/ 3822916 h 6858000"/>
              <a:gd name="connsiteX238" fmla="*/ 4594837 w 7467600"/>
              <a:gd name="connsiteY238" fmla="*/ 3532274 h 6858000"/>
              <a:gd name="connsiteX239" fmla="*/ 4441737 w 7467600"/>
              <a:gd name="connsiteY239" fmla="*/ 3399734 h 6858000"/>
              <a:gd name="connsiteX240" fmla="*/ 5425834 w 7467600"/>
              <a:gd name="connsiteY240" fmla="*/ 3162785 h 6858000"/>
              <a:gd name="connsiteX241" fmla="*/ 5401644 w 7467600"/>
              <a:gd name="connsiteY241" fmla="*/ 3617847 h 6858000"/>
              <a:gd name="connsiteX242" fmla="*/ 5467256 w 7467600"/>
              <a:gd name="connsiteY242" fmla="*/ 4175494 h 6858000"/>
              <a:gd name="connsiteX243" fmla="*/ 5448069 w 7467600"/>
              <a:gd name="connsiteY243" fmla="*/ 3567554 h 6858000"/>
              <a:gd name="connsiteX244" fmla="*/ 5425834 w 7467600"/>
              <a:gd name="connsiteY244" fmla="*/ 3162785 h 6858000"/>
              <a:gd name="connsiteX245" fmla="*/ 1318687 w 7467600"/>
              <a:gd name="connsiteY245" fmla="*/ 3113840 h 6858000"/>
              <a:gd name="connsiteX246" fmla="*/ 1066793 w 7467600"/>
              <a:gd name="connsiteY246" fmla="*/ 3212171 h 6858000"/>
              <a:gd name="connsiteX247" fmla="*/ 993319 w 7467600"/>
              <a:gd name="connsiteY247" fmla="*/ 3247648 h 6858000"/>
              <a:gd name="connsiteX248" fmla="*/ 853081 w 7467600"/>
              <a:gd name="connsiteY248" fmla="*/ 3312410 h 6858000"/>
              <a:gd name="connsiteX249" fmla="*/ 805957 w 7467600"/>
              <a:gd name="connsiteY249" fmla="*/ 3330443 h 6858000"/>
              <a:gd name="connsiteX250" fmla="*/ 1318687 w 7467600"/>
              <a:gd name="connsiteY250" fmla="*/ 3113840 h 6858000"/>
              <a:gd name="connsiteX251" fmla="*/ 5453702 w 7467600"/>
              <a:gd name="connsiteY251" fmla="*/ 3090882 h 6858000"/>
              <a:gd name="connsiteX252" fmla="*/ 5480135 w 7467600"/>
              <a:gd name="connsiteY252" fmla="*/ 3565802 h 6858000"/>
              <a:gd name="connsiteX253" fmla="*/ 5499023 w 7467600"/>
              <a:gd name="connsiteY253" fmla="*/ 4166310 h 6858000"/>
              <a:gd name="connsiteX254" fmla="*/ 5547022 w 7467600"/>
              <a:gd name="connsiteY254" fmla="*/ 3607838 h 6858000"/>
              <a:gd name="connsiteX255" fmla="*/ 5515964 w 7467600"/>
              <a:gd name="connsiteY255" fmla="*/ 3378541 h 6858000"/>
              <a:gd name="connsiteX256" fmla="*/ 5453702 w 7467600"/>
              <a:gd name="connsiteY256" fmla="*/ 3090882 h 6858000"/>
              <a:gd name="connsiteX257" fmla="*/ 1238695 w 7467600"/>
              <a:gd name="connsiteY257" fmla="*/ 3076820 h 6858000"/>
              <a:gd name="connsiteX258" fmla="*/ 716371 w 7467600"/>
              <a:gd name="connsiteY258" fmla="*/ 3293249 h 6858000"/>
              <a:gd name="connsiteX259" fmla="*/ 579522 w 7467600"/>
              <a:gd name="connsiteY259" fmla="*/ 3371759 h 6858000"/>
              <a:gd name="connsiteX260" fmla="*/ 600288 w 7467600"/>
              <a:gd name="connsiteY260" fmla="*/ 3365555 h 6858000"/>
              <a:gd name="connsiteX261" fmla="*/ 840692 w 7467600"/>
              <a:gd name="connsiteY261" fmla="*/ 3284921 h 6858000"/>
              <a:gd name="connsiteX262" fmla="*/ 979248 w 7467600"/>
              <a:gd name="connsiteY262" fmla="*/ 3221003 h 6858000"/>
              <a:gd name="connsiteX263" fmla="*/ 1053282 w 7467600"/>
              <a:gd name="connsiteY263" fmla="*/ 3185247 h 6858000"/>
              <a:gd name="connsiteX264" fmla="*/ 1320603 w 7467600"/>
              <a:gd name="connsiteY264" fmla="*/ 3081281 h 6858000"/>
              <a:gd name="connsiteX265" fmla="*/ 1238695 w 7467600"/>
              <a:gd name="connsiteY265" fmla="*/ 3076820 h 6858000"/>
              <a:gd name="connsiteX266" fmla="*/ 5425627 w 7467600"/>
              <a:gd name="connsiteY266" fmla="*/ 2954192 h 6858000"/>
              <a:gd name="connsiteX267" fmla="*/ 5470770 w 7467600"/>
              <a:gd name="connsiteY267" fmla="*/ 3005435 h 6858000"/>
              <a:gd name="connsiteX268" fmla="*/ 5519779 w 7467600"/>
              <a:gd name="connsiteY268" fmla="*/ 4359223 h 6858000"/>
              <a:gd name="connsiteX269" fmla="*/ 5520293 w 7467600"/>
              <a:gd name="connsiteY269" fmla="*/ 4360602 h 6858000"/>
              <a:gd name="connsiteX270" fmla="*/ 5767221 w 7467600"/>
              <a:gd name="connsiteY270" fmla="*/ 4665564 h 6858000"/>
              <a:gd name="connsiteX271" fmla="*/ 6937169 w 7467600"/>
              <a:gd name="connsiteY271" fmla="*/ 4815941 h 6858000"/>
              <a:gd name="connsiteX272" fmla="*/ 6953922 w 7467600"/>
              <a:gd name="connsiteY272" fmla="*/ 4890068 h 6858000"/>
              <a:gd name="connsiteX273" fmla="*/ 6071359 w 7467600"/>
              <a:gd name="connsiteY273" fmla="*/ 4770770 h 6858000"/>
              <a:gd name="connsiteX274" fmla="*/ 6038839 w 7467600"/>
              <a:gd name="connsiteY274" fmla="*/ 4764474 h 6858000"/>
              <a:gd name="connsiteX275" fmla="*/ 6038706 w 7467600"/>
              <a:gd name="connsiteY275" fmla="*/ 4763847 h 6858000"/>
              <a:gd name="connsiteX276" fmla="*/ 6037784 w 7467600"/>
              <a:gd name="connsiteY276" fmla="*/ 4764270 h 6858000"/>
              <a:gd name="connsiteX277" fmla="*/ 6038839 w 7467600"/>
              <a:gd name="connsiteY277" fmla="*/ 4764474 h 6858000"/>
              <a:gd name="connsiteX278" fmla="*/ 6040338 w 7467600"/>
              <a:gd name="connsiteY278" fmla="*/ 4771418 h 6858000"/>
              <a:gd name="connsiteX279" fmla="*/ 6024488 w 7467600"/>
              <a:gd name="connsiteY279" fmla="*/ 4809903 h 6858000"/>
              <a:gd name="connsiteX280" fmla="*/ 5599771 w 7467600"/>
              <a:gd name="connsiteY280" fmla="*/ 5509652 h 6858000"/>
              <a:gd name="connsiteX281" fmla="*/ 5548843 w 7467600"/>
              <a:gd name="connsiteY281" fmla="*/ 5563845 h 6858000"/>
              <a:gd name="connsiteX282" fmla="*/ 5940952 w 7467600"/>
              <a:gd name="connsiteY282" fmla="*/ 6250028 h 6858000"/>
              <a:gd name="connsiteX283" fmla="*/ 6043441 w 7467600"/>
              <a:gd name="connsiteY283" fmla="*/ 6665847 h 6858000"/>
              <a:gd name="connsiteX284" fmla="*/ 6093432 w 7467600"/>
              <a:gd name="connsiteY284" fmla="*/ 6858000 h 6858000"/>
              <a:gd name="connsiteX285" fmla="*/ 6034344 w 7467600"/>
              <a:gd name="connsiteY285" fmla="*/ 6858000 h 6858000"/>
              <a:gd name="connsiteX286" fmla="*/ 6026679 w 7467600"/>
              <a:gd name="connsiteY286" fmla="*/ 6836959 h 6858000"/>
              <a:gd name="connsiteX287" fmla="*/ 5800441 w 7467600"/>
              <a:gd name="connsiteY287" fmla="*/ 6335286 h 6858000"/>
              <a:gd name="connsiteX288" fmla="*/ 5526562 w 7467600"/>
              <a:gd name="connsiteY288" fmla="*/ 5705388 h 6858000"/>
              <a:gd name="connsiteX289" fmla="*/ 5519640 w 7467600"/>
              <a:gd name="connsiteY289" fmla="*/ 5683774 h 6858000"/>
              <a:gd name="connsiteX290" fmla="*/ 5844559 w 7467600"/>
              <a:gd name="connsiteY290" fmla="*/ 6553349 h 6858000"/>
              <a:gd name="connsiteX291" fmla="*/ 5975994 w 7467600"/>
              <a:gd name="connsiteY291" fmla="*/ 6858000 h 6858000"/>
              <a:gd name="connsiteX292" fmla="*/ 5898547 w 7467600"/>
              <a:gd name="connsiteY292" fmla="*/ 6858000 h 6858000"/>
              <a:gd name="connsiteX293" fmla="*/ 5682041 w 7467600"/>
              <a:gd name="connsiteY293" fmla="*/ 6355860 h 6858000"/>
              <a:gd name="connsiteX294" fmla="*/ 5461758 w 7467600"/>
              <a:gd name="connsiteY294" fmla="*/ 5820220 h 6858000"/>
              <a:gd name="connsiteX295" fmla="*/ 5237282 w 7467600"/>
              <a:gd name="connsiteY295" fmla="*/ 6579086 h 6858000"/>
              <a:gd name="connsiteX296" fmla="*/ 5115009 w 7467600"/>
              <a:gd name="connsiteY296" fmla="*/ 6858000 h 6858000"/>
              <a:gd name="connsiteX297" fmla="*/ 5028074 w 7467600"/>
              <a:gd name="connsiteY297" fmla="*/ 6858000 h 6858000"/>
              <a:gd name="connsiteX298" fmla="*/ 5079508 w 7467600"/>
              <a:gd name="connsiteY298" fmla="*/ 6749074 h 6858000"/>
              <a:gd name="connsiteX299" fmla="*/ 5371846 w 7467600"/>
              <a:gd name="connsiteY299" fmla="*/ 5924413 h 6858000"/>
              <a:gd name="connsiteX300" fmla="*/ 5270512 w 7467600"/>
              <a:gd name="connsiteY300" fmla="*/ 6138975 h 6858000"/>
              <a:gd name="connsiteX301" fmla="*/ 5062409 w 7467600"/>
              <a:gd name="connsiteY301" fmla="*/ 6653544 h 6858000"/>
              <a:gd name="connsiteX302" fmla="*/ 5036628 w 7467600"/>
              <a:gd name="connsiteY302" fmla="*/ 6754247 h 6858000"/>
              <a:gd name="connsiteX303" fmla="*/ 5009112 w 7467600"/>
              <a:gd name="connsiteY303" fmla="*/ 6858000 h 6858000"/>
              <a:gd name="connsiteX304" fmla="*/ 4976679 w 7467600"/>
              <a:gd name="connsiteY304" fmla="*/ 6858000 h 6858000"/>
              <a:gd name="connsiteX305" fmla="*/ 5006537 w 7467600"/>
              <a:gd name="connsiteY305" fmla="*/ 6747068 h 6858000"/>
              <a:gd name="connsiteX306" fmla="*/ 5032723 w 7467600"/>
              <a:gd name="connsiteY306" fmla="*/ 6644957 h 6858000"/>
              <a:gd name="connsiteX307" fmla="*/ 5242949 w 7467600"/>
              <a:gd name="connsiteY307" fmla="*/ 6125175 h 6858000"/>
              <a:gd name="connsiteX308" fmla="*/ 5286321 w 7467600"/>
              <a:gd name="connsiteY308" fmla="*/ 6033555 h 6858000"/>
              <a:gd name="connsiteX309" fmla="*/ 5008210 w 7467600"/>
              <a:gd name="connsiteY309" fmla="*/ 6649194 h 6858000"/>
              <a:gd name="connsiteX310" fmla="*/ 4986321 w 7467600"/>
              <a:gd name="connsiteY310" fmla="*/ 6765687 h 6858000"/>
              <a:gd name="connsiteX311" fmla="*/ 4973474 w 7467600"/>
              <a:gd name="connsiteY311" fmla="*/ 6858000 h 6858000"/>
              <a:gd name="connsiteX312" fmla="*/ 4907178 w 7467600"/>
              <a:gd name="connsiteY312" fmla="*/ 6858000 h 6858000"/>
              <a:gd name="connsiteX313" fmla="*/ 4910810 w 7467600"/>
              <a:gd name="connsiteY313" fmla="*/ 6829660 h 6858000"/>
              <a:gd name="connsiteX314" fmla="*/ 4987461 w 7467600"/>
              <a:gd name="connsiteY314" fmla="*/ 6432994 h 6858000"/>
              <a:gd name="connsiteX315" fmla="*/ 5179262 w 7467600"/>
              <a:gd name="connsiteY315" fmla="*/ 6035044 h 6858000"/>
              <a:gd name="connsiteX316" fmla="*/ 4689678 w 7467600"/>
              <a:gd name="connsiteY316" fmla="*/ 6440241 h 6858000"/>
              <a:gd name="connsiteX317" fmla="*/ 4477543 w 7467600"/>
              <a:gd name="connsiteY317" fmla="*/ 6674836 h 6858000"/>
              <a:gd name="connsiteX318" fmla="*/ 4329957 w 7467600"/>
              <a:gd name="connsiteY318" fmla="*/ 6858000 h 6858000"/>
              <a:gd name="connsiteX319" fmla="*/ 4218595 w 7467600"/>
              <a:gd name="connsiteY319" fmla="*/ 6858000 h 6858000"/>
              <a:gd name="connsiteX320" fmla="*/ 4368888 w 7467600"/>
              <a:gd name="connsiteY320" fmla="*/ 6668412 h 6858000"/>
              <a:gd name="connsiteX321" fmla="*/ 4563091 w 7467600"/>
              <a:gd name="connsiteY321" fmla="*/ 6442508 h 6858000"/>
              <a:gd name="connsiteX322" fmla="*/ 5387324 w 7467600"/>
              <a:gd name="connsiteY322" fmla="*/ 5705830 h 6858000"/>
              <a:gd name="connsiteX323" fmla="*/ 5073620 w 7467600"/>
              <a:gd name="connsiteY323" fmla="*/ 5955437 h 6858000"/>
              <a:gd name="connsiteX324" fmla="*/ 4689789 w 7467600"/>
              <a:gd name="connsiteY324" fmla="*/ 6268382 h 6858000"/>
              <a:gd name="connsiteX325" fmla="*/ 4418722 w 7467600"/>
              <a:gd name="connsiteY325" fmla="*/ 6570886 h 6858000"/>
              <a:gd name="connsiteX326" fmla="*/ 4214944 w 7467600"/>
              <a:gd name="connsiteY326" fmla="*/ 6858000 h 6858000"/>
              <a:gd name="connsiteX327" fmla="*/ 4177898 w 7467600"/>
              <a:gd name="connsiteY327" fmla="*/ 6858000 h 6858000"/>
              <a:gd name="connsiteX328" fmla="*/ 4391597 w 7467600"/>
              <a:gd name="connsiteY328" fmla="*/ 6556370 h 6858000"/>
              <a:gd name="connsiteX329" fmla="*/ 4668889 w 7467600"/>
              <a:gd name="connsiteY329" fmla="*/ 6246399 h 6858000"/>
              <a:gd name="connsiteX330" fmla="*/ 5055427 w 7467600"/>
              <a:gd name="connsiteY330" fmla="*/ 5931476 h 6858000"/>
              <a:gd name="connsiteX331" fmla="*/ 5371814 w 7467600"/>
              <a:gd name="connsiteY331" fmla="*/ 5678975 h 6858000"/>
              <a:gd name="connsiteX332" fmla="*/ 4987918 w 7467600"/>
              <a:gd name="connsiteY332" fmla="*/ 5838701 h 6858000"/>
              <a:gd name="connsiteX333" fmla="*/ 4317146 w 7467600"/>
              <a:gd name="connsiteY333" fmla="*/ 6587716 h 6858000"/>
              <a:gd name="connsiteX334" fmla="*/ 4171627 w 7467600"/>
              <a:gd name="connsiteY334" fmla="*/ 6858000 h 6858000"/>
              <a:gd name="connsiteX335" fmla="*/ 4081585 w 7467600"/>
              <a:gd name="connsiteY335" fmla="*/ 6858000 h 6858000"/>
              <a:gd name="connsiteX336" fmla="*/ 4238603 w 7467600"/>
              <a:gd name="connsiteY336" fmla="*/ 6559341 h 6858000"/>
              <a:gd name="connsiteX337" fmla="*/ 4778333 w 7467600"/>
              <a:gd name="connsiteY337" fmla="*/ 5873626 h 6858000"/>
              <a:gd name="connsiteX338" fmla="*/ 5414185 w 7467600"/>
              <a:gd name="connsiteY338" fmla="*/ 5573882 h 6858000"/>
              <a:gd name="connsiteX339" fmla="*/ 5959648 w 7467600"/>
              <a:gd name="connsiteY339" fmla="*/ 4760797 h 6858000"/>
              <a:gd name="connsiteX340" fmla="*/ 5355019 w 7467600"/>
              <a:gd name="connsiteY340" fmla="*/ 4734672 h 6858000"/>
              <a:gd name="connsiteX341" fmla="*/ 5083565 w 7467600"/>
              <a:gd name="connsiteY341" fmla="*/ 5179121 h 6858000"/>
              <a:gd name="connsiteX342" fmla="*/ 4713577 w 7467600"/>
              <a:gd name="connsiteY342" fmla="*/ 5616803 h 6858000"/>
              <a:gd name="connsiteX343" fmla="*/ 3989559 w 7467600"/>
              <a:gd name="connsiteY343" fmla="*/ 6145945 h 6858000"/>
              <a:gd name="connsiteX344" fmla="*/ 3939824 w 7467600"/>
              <a:gd name="connsiteY344" fmla="*/ 6066900 h 6858000"/>
              <a:gd name="connsiteX345" fmla="*/ 4584537 w 7467600"/>
              <a:gd name="connsiteY345" fmla="*/ 5324826 h 6858000"/>
              <a:gd name="connsiteX346" fmla="*/ 5037105 w 7467600"/>
              <a:gd name="connsiteY346" fmla="*/ 5088765 h 6858000"/>
              <a:gd name="connsiteX347" fmla="*/ 5039930 w 7467600"/>
              <a:gd name="connsiteY347" fmla="*/ 5089585 h 6858000"/>
              <a:gd name="connsiteX348" fmla="*/ 5263764 w 7467600"/>
              <a:gd name="connsiteY348" fmla="*/ 4735525 h 6858000"/>
              <a:gd name="connsiteX349" fmla="*/ 4086300 w 7467600"/>
              <a:gd name="connsiteY349" fmla="*/ 4884599 h 6858000"/>
              <a:gd name="connsiteX350" fmla="*/ 4085485 w 7467600"/>
              <a:gd name="connsiteY350" fmla="*/ 4899070 h 6858000"/>
              <a:gd name="connsiteX351" fmla="*/ 3871915 w 7467600"/>
              <a:gd name="connsiteY351" fmla="*/ 5253645 h 6858000"/>
              <a:gd name="connsiteX352" fmla="*/ 3799374 w 7467600"/>
              <a:gd name="connsiteY352" fmla="*/ 5466127 h 6858000"/>
              <a:gd name="connsiteX353" fmla="*/ 3498850 w 7467600"/>
              <a:gd name="connsiteY353" fmla="*/ 6661888 h 6858000"/>
              <a:gd name="connsiteX354" fmla="*/ 3399216 w 7467600"/>
              <a:gd name="connsiteY354" fmla="*/ 6858000 h 6858000"/>
              <a:gd name="connsiteX355" fmla="*/ 3303688 w 7467600"/>
              <a:gd name="connsiteY355" fmla="*/ 6858000 h 6858000"/>
              <a:gd name="connsiteX356" fmla="*/ 3391774 w 7467600"/>
              <a:gd name="connsiteY356" fmla="*/ 6697181 h 6858000"/>
              <a:gd name="connsiteX357" fmla="*/ 3735540 w 7467600"/>
              <a:gd name="connsiteY357" fmla="*/ 5546923 h 6858000"/>
              <a:gd name="connsiteX358" fmla="*/ 3729438 w 7467600"/>
              <a:gd name="connsiteY358" fmla="*/ 5569058 h 6858000"/>
              <a:gd name="connsiteX359" fmla="*/ 3707782 w 7467600"/>
              <a:gd name="connsiteY359" fmla="*/ 5644908 h 6858000"/>
              <a:gd name="connsiteX360" fmla="*/ 3583827 w 7467600"/>
              <a:gd name="connsiteY360" fmla="*/ 6039215 h 6858000"/>
              <a:gd name="connsiteX361" fmla="*/ 3547861 w 7467600"/>
              <a:gd name="connsiteY361" fmla="*/ 6129609 h 6858000"/>
              <a:gd name="connsiteX362" fmla="*/ 3490905 w 7467600"/>
              <a:gd name="connsiteY362" fmla="*/ 6277660 h 6858000"/>
              <a:gd name="connsiteX363" fmla="*/ 3455859 w 7467600"/>
              <a:gd name="connsiteY363" fmla="*/ 6391301 h 6858000"/>
              <a:gd name="connsiteX364" fmla="*/ 3429112 w 7467600"/>
              <a:gd name="connsiteY364" fmla="*/ 6479469 h 6858000"/>
              <a:gd name="connsiteX365" fmla="*/ 3304862 w 7467600"/>
              <a:gd name="connsiteY365" fmla="*/ 6796476 h 6858000"/>
              <a:gd name="connsiteX366" fmla="*/ 3276071 w 7467600"/>
              <a:gd name="connsiteY366" fmla="*/ 6858000 h 6858000"/>
              <a:gd name="connsiteX367" fmla="*/ 3240805 w 7467600"/>
              <a:gd name="connsiteY367" fmla="*/ 6858000 h 6858000"/>
              <a:gd name="connsiteX368" fmla="*/ 3275917 w 7467600"/>
              <a:gd name="connsiteY368" fmla="*/ 6783192 h 6858000"/>
              <a:gd name="connsiteX369" fmla="*/ 3399358 w 7467600"/>
              <a:gd name="connsiteY369" fmla="*/ 6469011 h 6858000"/>
              <a:gd name="connsiteX370" fmla="*/ 3425650 w 7467600"/>
              <a:gd name="connsiteY370" fmla="*/ 6381333 h 6858000"/>
              <a:gd name="connsiteX371" fmla="*/ 3460661 w 7467600"/>
              <a:gd name="connsiteY371" fmla="*/ 6266763 h 6858000"/>
              <a:gd name="connsiteX372" fmla="*/ 3518021 w 7467600"/>
              <a:gd name="connsiteY372" fmla="*/ 6117298 h 6858000"/>
              <a:gd name="connsiteX373" fmla="*/ 3554035 w 7467600"/>
              <a:gd name="connsiteY373" fmla="*/ 6027832 h 6858000"/>
              <a:gd name="connsiteX374" fmla="*/ 3677174 w 7467600"/>
              <a:gd name="connsiteY374" fmla="*/ 5636351 h 6858000"/>
              <a:gd name="connsiteX375" fmla="*/ 3698819 w 7467600"/>
              <a:gd name="connsiteY375" fmla="*/ 5560503 h 6858000"/>
              <a:gd name="connsiteX376" fmla="*/ 3702094 w 7467600"/>
              <a:gd name="connsiteY376" fmla="*/ 5549194 h 6858000"/>
              <a:gd name="connsiteX377" fmla="*/ 3398355 w 7467600"/>
              <a:gd name="connsiteY377" fmla="*/ 6094603 h 6858000"/>
              <a:gd name="connsiteX378" fmla="*/ 3193941 w 7467600"/>
              <a:gd name="connsiteY378" fmla="*/ 6798775 h 6858000"/>
              <a:gd name="connsiteX379" fmla="*/ 3184140 w 7467600"/>
              <a:gd name="connsiteY379" fmla="*/ 6858000 h 6858000"/>
              <a:gd name="connsiteX380" fmla="*/ 3099978 w 7467600"/>
              <a:gd name="connsiteY380" fmla="*/ 6858000 h 6858000"/>
              <a:gd name="connsiteX381" fmla="*/ 3101556 w 7467600"/>
              <a:gd name="connsiteY381" fmla="*/ 6843337 h 6858000"/>
              <a:gd name="connsiteX382" fmla="*/ 3370162 w 7467600"/>
              <a:gd name="connsiteY382" fmla="*/ 5785550 h 6858000"/>
              <a:gd name="connsiteX383" fmla="*/ 3746477 w 7467600"/>
              <a:gd name="connsiteY383" fmla="*/ 5377889 h 6858000"/>
              <a:gd name="connsiteX384" fmla="*/ 3863399 w 7467600"/>
              <a:gd name="connsiteY384" fmla="*/ 5087257 h 6858000"/>
              <a:gd name="connsiteX385" fmla="*/ 3968712 w 7467600"/>
              <a:gd name="connsiteY385" fmla="*/ 4913989 h 6858000"/>
              <a:gd name="connsiteX386" fmla="*/ 2792390 w 7467600"/>
              <a:gd name="connsiteY386" fmla="*/ 5382974 h 6858000"/>
              <a:gd name="connsiteX387" fmla="*/ 2714982 w 7467600"/>
              <a:gd name="connsiteY387" fmla="*/ 5427051 h 6858000"/>
              <a:gd name="connsiteX388" fmla="*/ 2813361 w 7467600"/>
              <a:gd name="connsiteY388" fmla="*/ 6023912 h 6858000"/>
              <a:gd name="connsiteX389" fmla="*/ 2688430 w 7467600"/>
              <a:gd name="connsiteY389" fmla="*/ 6801564 h 6858000"/>
              <a:gd name="connsiteX390" fmla="*/ 2629626 w 7467600"/>
              <a:gd name="connsiteY390" fmla="*/ 6763394 h 6858000"/>
              <a:gd name="connsiteX391" fmla="*/ 2565328 w 7467600"/>
              <a:gd name="connsiteY391" fmla="*/ 5516399 h 6858000"/>
              <a:gd name="connsiteX392" fmla="*/ 1922999 w 7467600"/>
              <a:gd name="connsiteY392" fmla="*/ 5980343 h 6858000"/>
              <a:gd name="connsiteX393" fmla="*/ 1950261 w 7467600"/>
              <a:gd name="connsiteY393" fmla="*/ 6405858 h 6858000"/>
              <a:gd name="connsiteX394" fmla="*/ 2365554 w 7467600"/>
              <a:gd name="connsiteY394" fmla="*/ 6759107 h 6858000"/>
              <a:gd name="connsiteX395" fmla="*/ 2424142 w 7467600"/>
              <a:gd name="connsiteY395" fmla="*/ 6858000 h 6858000"/>
              <a:gd name="connsiteX396" fmla="*/ 2395994 w 7467600"/>
              <a:gd name="connsiteY396" fmla="*/ 6858000 h 6858000"/>
              <a:gd name="connsiteX397" fmla="*/ 2392863 w 7467600"/>
              <a:gd name="connsiteY397" fmla="*/ 6852964 h 6858000"/>
              <a:gd name="connsiteX398" fmla="*/ 2017589 w 7467600"/>
              <a:gd name="connsiteY398" fmla="*/ 6493982 h 6858000"/>
              <a:gd name="connsiteX399" fmla="*/ 2147336 w 7467600"/>
              <a:gd name="connsiteY399" fmla="*/ 6594052 h 6858000"/>
              <a:gd name="connsiteX400" fmla="*/ 2207047 w 7467600"/>
              <a:gd name="connsiteY400" fmla="*/ 6654540 h 6858000"/>
              <a:gd name="connsiteX401" fmla="*/ 2299106 w 7467600"/>
              <a:gd name="connsiteY401" fmla="*/ 6778931 h 6858000"/>
              <a:gd name="connsiteX402" fmla="*/ 2314430 w 7467600"/>
              <a:gd name="connsiteY402" fmla="*/ 6801144 h 6858000"/>
              <a:gd name="connsiteX403" fmla="*/ 2352406 w 7467600"/>
              <a:gd name="connsiteY403" fmla="*/ 6858000 h 6858000"/>
              <a:gd name="connsiteX404" fmla="*/ 2314492 w 7467600"/>
              <a:gd name="connsiteY404" fmla="*/ 6858000 h 6858000"/>
              <a:gd name="connsiteX405" fmla="*/ 2288095 w 7467600"/>
              <a:gd name="connsiteY405" fmla="*/ 6818030 h 6858000"/>
              <a:gd name="connsiteX406" fmla="*/ 2272768 w 7467600"/>
              <a:gd name="connsiteY406" fmla="*/ 6795822 h 6858000"/>
              <a:gd name="connsiteX407" fmla="*/ 2182715 w 7467600"/>
              <a:gd name="connsiteY407" fmla="*/ 6675071 h 6858000"/>
              <a:gd name="connsiteX408" fmla="*/ 2032061 w 7467600"/>
              <a:gd name="connsiteY408" fmla="*/ 6541380 h 6858000"/>
              <a:gd name="connsiteX409" fmla="*/ 2257220 w 7467600"/>
              <a:gd name="connsiteY409" fmla="*/ 6826257 h 6858000"/>
              <a:gd name="connsiteX410" fmla="*/ 2281324 w 7467600"/>
              <a:gd name="connsiteY410" fmla="*/ 6858000 h 6858000"/>
              <a:gd name="connsiteX411" fmla="*/ 2242860 w 7467600"/>
              <a:gd name="connsiteY411" fmla="*/ 6858000 h 6858000"/>
              <a:gd name="connsiteX412" fmla="*/ 2232818 w 7467600"/>
              <a:gd name="connsiteY412" fmla="*/ 6844926 h 6858000"/>
              <a:gd name="connsiteX413" fmla="*/ 1990172 w 7467600"/>
              <a:gd name="connsiteY413" fmla="*/ 6542121 h 6858000"/>
              <a:gd name="connsiteX414" fmla="*/ 2124090 w 7467600"/>
              <a:gd name="connsiteY414" fmla="*/ 6761017 h 6858000"/>
              <a:gd name="connsiteX415" fmla="*/ 2200380 w 7467600"/>
              <a:gd name="connsiteY415" fmla="*/ 6858000 h 6858000"/>
              <a:gd name="connsiteX416" fmla="*/ 2147507 w 7467600"/>
              <a:gd name="connsiteY416" fmla="*/ 6858000 h 6858000"/>
              <a:gd name="connsiteX417" fmla="*/ 2070668 w 7467600"/>
              <a:gd name="connsiteY417" fmla="*/ 6761520 h 6858000"/>
              <a:gd name="connsiteX418" fmla="*/ 1975142 w 7467600"/>
              <a:gd name="connsiteY418" fmla="*/ 6585570 h 6858000"/>
              <a:gd name="connsiteX419" fmla="*/ 2050035 w 7467600"/>
              <a:gd name="connsiteY419" fmla="*/ 6813345 h 6858000"/>
              <a:gd name="connsiteX420" fmla="*/ 2063025 w 7467600"/>
              <a:gd name="connsiteY420" fmla="*/ 6858000 h 6858000"/>
              <a:gd name="connsiteX421" fmla="*/ 2021675 w 7467600"/>
              <a:gd name="connsiteY421" fmla="*/ 6858000 h 6858000"/>
              <a:gd name="connsiteX422" fmla="*/ 2019308 w 7467600"/>
              <a:gd name="connsiteY422" fmla="*/ 6847118 h 6858000"/>
              <a:gd name="connsiteX423" fmla="*/ 1938835 w 7467600"/>
              <a:gd name="connsiteY423" fmla="*/ 6551160 h 6858000"/>
              <a:gd name="connsiteX424" fmla="*/ 1953230 w 7467600"/>
              <a:gd name="connsiteY424" fmla="*/ 6759699 h 6858000"/>
              <a:gd name="connsiteX425" fmla="*/ 1956763 w 7467600"/>
              <a:gd name="connsiteY425" fmla="*/ 6778191 h 6858000"/>
              <a:gd name="connsiteX426" fmla="*/ 1967925 w 7467600"/>
              <a:gd name="connsiteY426" fmla="*/ 6858000 h 6858000"/>
              <a:gd name="connsiteX427" fmla="*/ 1936622 w 7467600"/>
              <a:gd name="connsiteY427" fmla="*/ 6858000 h 6858000"/>
              <a:gd name="connsiteX428" fmla="*/ 1926261 w 7467600"/>
              <a:gd name="connsiteY428" fmla="*/ 6784064 h 6858000"/>
              <a:gd name="connsiteX429" fmla="*/ 1922724 w 7467600"/>
              <a:gd name="connsiteY429" fmla="*/ 6765577 h 6858000"/>
              <a:gd name="connsiteX430" fmla="*/ 1904650 w 7467600"/>
              <a:gd name="connsiteY430" fmla="*/ 6639616 h 6858000"/>
              <a:gd name="connsiteX431" fmla="*/ 1885273 w 7467600"/>
              <a:gd name="connsiteY431" fmla="*/ 6858000 h 6858000"/>
              <a:gd name="connsiteX432" fmla="*/ 1854363 w 7467600"/>
              <a:gd name="connsiteY432" fmla="*/ 6858000 h 6858000"/>
              <a:gd name="connsiteX433" fmla="*/ 1880391 w 7467600"/>
              <a:gd name="connsiteY433" fmla="*/ 6603796 h 6858000"/>
              <a:gd name="connsiteX434" fmla="*/ 1818273 w 7467600"/>
              <a:gd name="connsiteY434" fmla="*/ 6715729 h 6858000"/>
              <a:gd name="connsiteX435" fmla="*/ 1794691 w 7467600"/>
              <a:gd name="connsiteY435" fmla="*/ 6843239 h 6858000"/>
              <a:gd name="connsiteX436" fmla="*/ 1794914 w 7467600"/>
              <a:gd name="connsiteY436" fmla="*/ 6858000 h 6858000"/>
              <a:gd name="connsiteX437" fmla="*/ 1746128 w 7467600"/>
              <a:gd name="connsiteY437" fmla="*/ 6858000 h 6858000"/>
              <a:gd name="connsiteX438" fmla="*/ 1753934 w 7467600"/>
              <a:gd name="connsiteY438" fmla="*/ 6724796 h 6858000"/>
              <a:gd name="connsiteX439" fmla="*/ 1792053 w 7467600"/>
              <a:gd name="connsiteY439" fmla="*/ 6572396 h 6858000"/>
              <a:gd name="connsiteX440" fmla="*/ 1862248 w 7467600"/>
              <a:gd name="connsiteY440" fmla="*/ 6266397 h 6858000"/>
              <a:gd name="connsiteX441" fmla="*/ 1862250 w 7467600"/>
              <a:gd name="connsiteY441" fmla="*/ 6033531 h 6858000"/>
              <a:gd name="connsiteX442" fmla="*/ 1211999 w 7467600"/>
              <a:gd name="connsiteY442" fmla="*/ 6683610 h 6858000"/>
              <a:gd name="connsiteX443" fmla="*/ 1213266 w 7467600"/>
              <a:gd name="connsiteY443" fmla="*/ 6691947 h 6858000"/>
              <a:gd name="connsiteX444" fmla="*/ 1203370 w 7467600"/>
              <a:gd name="connsiteY444" fmla="*/ 6850676 h 6858000"/>
              <a:gd name="connsiteX445" fmla="*/ 1203671 w 7467600"/>
              <a:gd name="connsiteY445" fmla="*/ 6858000 h 6858000"/>
              <a:gd name="connsiteX446" fmla="*/ 1143180 w 7467600"/>
              <a:gd name="connsiteY446" fmla="*/ 6858000 h 6858000"/>
              <a:gd name="connsiteX447" fmla="*/ 1142176 w 7467600"/>
              <a:gd name="connsiteY447" fmla="*/ 6766045 h 6858000"/>
              <a:gd name="connsiteX448" fmla="*/ 1067484 w 7467600"/>
              <a:gd name="connsiteY448" fmla="*/ 6858000 h 6858000"/>
              <a:gd name="connsiteX449" fmla="*/ 953928 w 7467600"/>
              <a:gd name="connsiteY449" fmla="*/ 6858000 h 6858000"/>
              <a:gd name="connsiteX450" fmla="*/ 959715 w 7467600"/>
              <a:gd name="connsiteY450" fmla="*/ 6850185 h 6858000"/>
              <a:gd name="connsiteX451" fmla="*/ 1483788 w 7467600"/>
              <a:gd name="connsiteY451" fmla="*/ 6259174 h 6858000"/>
              <a:gd name="connsiteX452" fmla="*/ 1100671 w 7467600"/>
              <a:gd name="connsiteY452" fmla="*/ 6252137 h 6858000"/>
              <a:gd name="connsiteX453" fmla="*/ 1090144 w 7467600"/>
              <a:gd name="connsiteY453" fmla="*/ 6256748 h 6858000"/>
              <a:gd name="connsiteX454" fmla="*/ 1095872 w 7467600"/>
              <a:gd name="connsiteY454" fmla="*/ 6271892 h 6858000"/>
              <a:gd name="connsiteX455" fmla="*/ 262785 w 7467600"/>
              <a:gd name="connsiteY455" fmla="*/ 6845450 h 6858000"/>
              <a:gd name="connsiteX456" fmla="*/ 209968 w 7467600"/>
              <a:gd name="connsiteY456" fmla="*/ 6770713 h 6858000"/>
              <a:gd name="connsiteX457" fmla="*/ 873460 w 7467600"/>
              <a:gd name="connsiteY457" fmla="*/ 6253768 h 6858000"/>
              <a:gd name="connsiteX458" fmla="*/ 192686 w 7467600"/>
              <a:gd name="connsiteY458" fmla="*/ 5849257 h 6858000"/>
              <a:gd name="connsiteX459" fmla="*/ 4696 w 7467600"/>
              <a:gd name="connsiteY459" fmla="*/ 5697668 h 6858000"/>
              <a:gd name="connsiteX460" fmla="*/ 0 w 7467600"/>
              <a:gd name="connsiteY460" fmla="*/ 5689984 h 6858000"/>
              <a:gd name="connsiteX461" fmla="*/ 0 w 7467600"/>
              <a:gd name="connsiteY461" fmla="*/ 5513472 h 6858000"/>
              <a:gd name="connsiteX462" fmla="*/ 174101 w 7467600"/>
              <a:gd name="connsiteY462" fmla="*/ 5620277 h 6858000"/>
              <a:gd name="connsiteX463" fmla="*/ 891800 w 7467600"/>
              <a:gd name="connsiteY463" fmla="*/ 6036935 h 6858000"/>
              <a:gd name="connsiteX464" fmla="*/ 1072219 w 7467600"/>
              <a:gd name="connsiteY464" fmla="*/ 6169443 h 6858000"/>
              <a:gd name="connsiteX465" fmla="*/ 1074117 w 7467600"/>
              <a:gd name="connsiteY465" fmla="*/ 6170301 h 6858000"/>
              <a:gd name="connsiteX466" fmla="*/ 1083114 w 7467600"/>
              <a:gd name="connsiteY466" fmla="*/ 6174131 h 6858000"/>
              <a:gd name="connsiteX467" fmla="*/ 1543010 w 7467600"/>
              <a:gd name="connsiteY467" fmla="*/ 6191140 h 6858000"/>
              <a:gd name="connsiteX468" fmla="*/ 1551080 w 7467600"/>
              <a:gd name="connsiteY468" fmla="*/ 6195006 h 6858000"/>
              <a:gd name="connsiteX469" fmla="*/ 2345443 w 7467600"/>
              <a:gd name="connsiteY469" fmla="*/ 5549882 h 6858000"/>
              <a:gd name="connsiteX470" fmla="*/ 1721499 w 7467600"/>
              <a:gd name="connsiteY470" fmla="*/ 5599969 h 6858000"/>
              <a:gd name="connsiteX471" fmla="*/ 767716 w 7467600"/>
              <a:gd name="connsiteY471" fmla="*/ 5472768 h 6858000"/>
              <a:gd name="connsiteX472" fmla="*/ 722147 w 7467600"/>
              <a:gd name="connsiteY472" fmla="*/ 5393091 h 6858000"/>
              <a:gd name="connsiteX473" fmla="*/ 1485552 w 7467600"/>
              <a:gd name="connsiteY473" fmla="*/ 5313202 h 6858000"/>
              <a:gd name="connsiteX474" fmla="*/ 2143004 w 7467600"/>
              <a:gd name="connsiteY474" fmla="*/ 5402420 h 6858000"/>
              <a:gd name="connsiteX475" fmla="*/ 1933391 w 7467600"/>
              <a:gd name="connsiteY475" fmla="*/ 5156971 h 6858000"/>
              <a:gd name="connsiteX476" fmla="*/ 1827118 w 7467600"/>
              <a:gd name="connsiteY476" fmla="*/ 4968410 h 6858000"/>
              <a:gd name="connsiteX477" fmla="*/ 1837349 w 7467600"/>
              <a:gd name="connsiteY477" fmla="*/ 4956357 h 6858000"/>
              <a:gd name="connsiteX478" fmla="*/ 2162835 w 7467600"/>
              <a:gd name="connsiteY478" fmla="*/ 5187853 h 6858000"/>
              <a:gd name="connsiteX479" fmla="*/ 2257167 w 7467600"/>
              <a:gd name="connsiteY479" fmla="*/ 5462123 h 6858000"/>
              <a:gd name="connsiteX480" fmla="*/ 2261598 w 7467600"/>
              <a:gd name="connsiteY480" fmla="*/ 5467998 h 6858000"/>
              <a:gd name="connsiteX481" fmla="*/ 2437177 w 7467600"/>
              <a:gd name="connsiteY481" fmla="*/ 5479608 h 6858000"/>
              <a:gd name="connsiteX482" fmla="*/ 2445247 w 7467600"/>
              <a:gd name="connsiteY482" fmla="*/ 5483476 h 6858000"/>
              <a:gd name="connsiteX483" fmla="*/ 2743626 w 7467600"/>
              <a:gd name="connsiteY483" fmla="*/ 5304819 h 6858000"/>
              <a:gd name="connsiteX484" fmla="*/ 3048102 w 7467600"/>
              <a:gd name="connsiteY484" fmla="*/ 5150595 h 6858000"/>
              <a:gd name="connsiteX485" fmla="*/ 1799414 w 7467600"/>
              <a:gd name="connsiteY485" fmla="*/ 4694732 h 6858000"/>
              <a:gd name="connsiteX486" fmla="*/ 1771735 w 7467600"/>
              <a:gd name="connsiteY486" fmla="*/ 4619929 h 6858000"/>
              <a:gd name="connsiteX487" fmla="*/ 3104273 w 7467600"/>
              <a:gd name="connsiteY487" fmla="*/ 5076159 h 6858000"/>
              <a:gd name="connsiteX488" fmla="*/ 3113245 w 7467600"/>
              <a:gd name="connsiteY488" fmla="*/ 5090705 h 6858000"/>
              <a:gd name="connsiteX489" fmla="*/ 3126294 w 7467600"/>
              <a:gd name="connsiteY489" fmla="*/ 5114400 h 6858000"/>
              <a:gd name="connsiteX490" fmla="*/ 3937433 w 7467600"/>
              <a:gd name="connsiteY490" fmla="*/ 4830473 h 6858000"/>
              <a:gd name="connsiteX491" fmla="*/ 3590475 w 7467600"/>
              <a:gd name="connsiteY491" fmla="*/ 4597974 h 6858000"/>
              <a:gd name="connsiteX492" fmla="*/ 3100264 w 7467600"/>
              <a:gd name="connsiteY492" fmla="*/ 4579845 h 6858000"/>
              <a:gd name="connsiteX493" fmla="*/ 2183576 w 7467600"/>
              <a:gd name="connsiteY493" fmla="*/ 4227150 h 6858000"/>
              <a:gd name="connsiteX494" fmla="*/ 2151029 w 7467600"/>
              <a:gd name="connsiteY494" fmla="*/ 4146947 h 6858000"/>
              <a:gd name="connsiteX495" fmla="*/ 3563434 w 7467600"/>
              <a:gd name="connsiteY495" fmla="*/ 4469115 h 6858000"/>
              <a:gd name="connsiteX496" fmla="*/ 3177952 w 7467600"/>
              <a:gd name="connsiteY496" fmla="*/ 3657386 h 6858000"/>
              <a:gd name="connsiteX497" fmla="*/ 3189263 w 7467600"/>
              <a:gd name="connsiteY497" fmla="*/ 3625726 h 6858000"/>
              <a:gd name="connsiteX498" fmla="*/ 3560912 w 7467600"/>
              <a:gd name="connsiteY498" fmla="*/ 4079863 h 6858000"/>
              <a:gd name="connsiteX499" fmla="*/ 3626636 w 7467600"/>
              <a:gd name="connsiteY499" fmla="*/ 4512230 h 6858000"/>
              <a:gd name="connsiteX500" fmla="*/ 3653088 w 7467600"/>
              <a:gd name="connsiteY500" fmla="*/ 4521417 h 6858000"/>
              <a:gd name="connsiteX501" fmla="*/ 3988128 w 7467600"/>
              <a:gd name="connsiteY501" fmla="*/ 4817267 h 6858000"/>
              <a:gd name="connsiteX502" fmla="*/ 4830582 w 7467600"/>
              <a:gd name="connsiteY502" fmla="*/ 4676000 h 6858000"/>
              <a:gd name="connsiteX503" fmla="*/ 4830100 w 7467600"/>
              <a:gd name="connsiteY503" fmla="*/ 4675554 h 6858000"/>
              <a:gd name="connsiteX504" fmla="*/ 4036318 w 7467600"/>
              <a:gd name="connsiteY504" fmla="*/ 4147013 h 6858000"/>
              <a:gd name="connsiteX505" fmla="*/ 3432098 w 7467600"/>
              <a:gd name="connsiteY505" fmla="*/ 3537312 h 6858000"/>
              <a:gd name="connsiteX506" fmla="*/ 3446761 w 7467600"/>
              <a:gd name="connsiteY506" fmla="*/ 3461278 h 6858000"/>
              <a:gd name="connsiteX507" fmla="*/ 4419733 w 7467600"/>
              <a:gd name="connsiteY507" fmla="*/ 3963555 h 6858000"/>
              <a:gd name="connsiteX508" fmla="*/ 4781371 w 7467600"/>
              <a:gd name="connsiteY508" fmla="*/ 4458604 h 6858000"/>
              <a:gd name="connsiteX509" fmla="*/ 4780440 w 7467600"/>
              <a:gd name="connsiteY509" fmla="*/ 4470290 h 6858000"/>
              <a:gd name="connsiteX510" fmla="*/ 4898954 w 7467600"/>
              <a:gd name="connsiteY510" fmla="*/ 4662092 h 6858000"/>
              <a:gd name="connsiteX511" fmla="*/ 4900699 w 7467600"/>
              <a:gd name="connsiteY511" fmla="*/ 4670867 h 6858000"/>
              <a:gd name="connsiteX512" fmla="*/ 5714511 w 7467600"/>
              <a:gd name="connsiteY512" fmla="*/ 4663483 h 6858000"/>
              <a:gd name="connsiteX513" fmla="*/ 5464793 w 7467600"/>
              <a:gd name="connsiteY513" fmla="*/ 4393556 h 6858000"/>
              <a:gd name="connsiteX514" fmla="*/ 5461897 w 7467600"/>
              <a:gd name="connsiteY514" fmla="*/ 4390879 h 6858000"/>
              <a:gd name="connsiteX515" fmla="*/ 4294126 w 7467600"/>
              <a:gd name="connsiteY515" fmla="*/ 3303048 h 6858000"/>
              <a:gd name="connsiteX516" fmla="*/ 4305321 w 7467600"/>
              <a:gd name="connsiteY516" fmla="*/ 3256953 h 6858000"/>
              <a:gd name="connsiteX517" fmla="*/ 4949299 w 7467600"/>
              <a:gd name="connsiteY517" fmla="*/ 3766336 h 6858000"/>
              <a:gd name="connsiteX518" fmla="*/ 5291452 w 7467600"/>
              <a:gd name="connsiteY518" fmla="*/ 4076801 h 6858000"/>
              <a:gd name="connsiteX519" fmla="*/ 5434998 w 7467600"/>
              <a:gd name="connsiteY519" fmla="*/ 4254100 h 6858000"/>
              <a:gd name="connsiteX520" fmla="*/ 5351015 w 7467600"/>
              <a:gd name="connsiteY520" fmla="*/ 3760989 h 6858000"/>
              <a:gd name="connsiteX521" fmla="*/ 5413780 w 7467600"/>
              <a:gd name="connsiteY521" fmla="*/ 2966265 h 6858000"/>
              <a:gd name="connsiteX522" fmla="*/ 5425627 w 7467600"/>
              <a:gd name="connsiteY522" fmla="*/ 2954192 h 6858000"/>
              <a:gd name="connsiteX523" fmla="*/ 6604735 w 7467600"/>
              <a:gd name="connsiteY523" fmla="*/ 2041381 h 6858000"/>
              <a:gd name="connsiteX524" fmla="*/ 7204487 w 7467600"/>
              <a:gd name="connsiteY524" fmla="*/ 2742112 h 6858000"/>
              <a:gd name="connsiteX525" fmla="*/ 7131592 w 7467600"/>
              <a:gd name="connsiteY525" fmla="*/ 2672096 h 6858000"/>
              <a:gd name="connsiteX526" fmla="*/ 6996344 w 7467600"/>
              <a:gd name="connsiteY526" fmla="*/ 2518310 h 6858000"/>
              <a:gd name="connsiteX527" fmla="*/ 6735495 w 7467600"/>
              <a:gd name="connsiteY527" fmla="*/ 2196890 h 6858000"/>
              <a:gd name="connsiteX528" fmla="*/ 6721901 w 7467600"/>
              <a:gd name="connsiteY528" fmla="*/ 2179274 h 6858000"/>
              <a:gd name="connsiteX529" fmla="*/ 6604735 w 7467600"/>
              <a:gd name="connsiteY529" fmla="*/ 2041381 h 6858000"/>
              <a:gd name="connsiteX530" fmla="*/ 6591670 w 7467600"/>
              <a:gd name="connsiteY530" fmla="*/ 1988277 h 6858000"/>
              <a:gd name="connsiteX531" fmla="*/ 6747349 w 7467600"/>
              <a:gd name="connsiteY531" fmla="*/ 2160069 h 6858000"/>
              <a:gd name="connsiteX532" fmla="*/ 6760943 w 7467600"/>
              <a:gd name="connsiteY532" fmla="*/ 2177686 h 6858000"/>
              <a:gd name="connsiteX533" fmla="*/ 7021065 w 7467600"/>
              <a:gd name="connsiteY533" fmla="*/ 2498102 h 6858000"/>
              <a:gd name="connsiteX534" fmla="*/ 7155223 w 7467600"/>
              <a:gd name="connsiteY534" fmla="*/ 2650386 h 6858000"/>
              <a:gd name="connsiteX535" fmla="*/ 7203167 w 7467600"/>
              <a:gd name="connsiteY535" fmla="*/ 2697288 h 6858000"/>
              <a:gd name="connsiteX536" fmla="*/ 6937703 w 7467600"/>
              <a:gd name="connsiteY536" fmla="*/ 2321981 h 6858000"/>
              <a:gd name="connsiteX537" fmla="*/ 6591670 w 7467600"/>
              <a:gd name="connsiteY537" fmla="*/ 1988277 h 6858000"/>
              <a:gd name="connsiteX538" fmla="*/ 5798671 w 7467600"/>
              <a:gd name="connsiteY538" fmla="*/ 1981601 h 6858000"/>
              <a:gd name="connsiteX539" fmla="*/ 5754709 w 7467600"/>
              <a:gd name="connsiteY539" fmla="*/ 2071454 h 6858000"/>
              <a:gd name="connsiteX540" fmla="*/ 5763044 w 7467600"/>
              <a:gd name="connsiteY540" fmla="*/ 2842206 h 6858000"/>
              <a:gd name="connsiteX541" fmla="*/ 5764974 w 7467600"/>
              <a:gd name="connsiteY541" fmla="*/ 2799609 h 6858000"/>
              <a:gd name="connsiteX542" fmla="*/ 5767665 w 7467600"/>
              <a:gd name="connsiteY542" fmla="*/ 2666409 h 6858000"/>
              <a:gd name="connsiteX543" fmla="*/ 5763055 w 7467600"/>
              <a:gd name="connsiteY543" fmla="*/ 2579705 h 6858000"/>
              <a:gd name="connsiteX544" fmla="*/ 5758079 w 7467600"/>
              <a:gd name="connsiteY544" fmla="*/ 2492508 h 6858000"/>
              <a:gd name="connsiteX545" fmla="*/ 5779325 w 7467600"/>
              <a:gd name="connsiteY545" fmla="*/ 2197069 h 6858000"/>
              <a:gd name="connsiteX546" fmla="*/ 5798671 w 7467600"/>
              <a:gd name="connsiteY546" fmla="*/ 1981601 h 6858000"/>
              <a:gd name="connsiteX547" fmla="*/ 5829202 w 7467600"/>
              <a:gd name="connsiteY547" fmla="*/ 1971679 h 6858000"/>
              <a:gd name="connsiteX548" fmla="*/ 5809558 w 7467600"/>
              <a:gd name="connsiteY548" fmla="*/ 2198043 h 6858000"/>
              <a:gd name="connsiteX549" fmla="*/ 5788653 w 7467600"/>
              <a:gd name="connsiteY549" fmla="*/ 2489430 h 6858000"/>
              <a:gd name="connsiteX550" fmla="*/ 5793439 w 7467600"/>
              <a:gd name="connsiteY550" fmla="*/ 2575235 h 6858000"/>
              <a:gd name="connsiteX551" fmla="*/ 5796837 w 7467600"/>
              <a:gd name="connsiteY551" fmla="*/ 2637633 h 6858000"/>
              <a:gd name="connsiteX552" fmla="*/ 5818614 w 7467600"/>
              <a:gd name="connsiteY552" fmla="*/ 2473055 h 6858000"/>
              <a:gd name="connsiteX553" fmla="*/ 5829202 w 7467600"/>
              <a:gd name="connsiteY553" fmla="*/ 1971679 h 6858000"/>
              <a:gd name="connsiteX554" fmla="*/ 5911389 w 7467600"/>
              <a:gd name="connsiteY554" fmla="*/ 1898371 h 6858000"/>
              <a:gd name="connsiteX555" fmla="*/ 6237627 w 7467600"/>
              <a:gd name="connsiteY555" fmla="*/ 2231921 h 6858000"/>
              <a:gd name="connsiteX556" fmla="*/ 5911389 w 7467600"/>
              <a:gd name="connsiteY556" fmla="*/ 1898371 h 6858000"/>
              <a:gd name="connsiteX557" fmla="*/ 6944437 w 7467600"/>
              <a:gd name="connsiteY557" fmla="*/ 1575402 h 6858000"/>
              <a:gd name="connsiteX558" fmla="*/ 6304730 w 7467600"/>
              <a:gd name="connsiteY558" fmla="*/ 1766654 h 6858000"/>
              <a:gd name="connsiteX559" fmla="*/ 6944437 w 7467600"/>
              <a:gd name="connsiteY559" fmla="*/ 1575402 h 6858000"/>
              <a:gd name="connsiteX560" fmla="*/ 7019523 w 7467600"/>
              <a:gd name="connsiteY560" fmla="*/ 1519450 h 6858000"/>
              <a:gd name="connsiteX561" fmla="*/ 6298091 w 7467600"/>
              <a:gd name="connsiteY561" fmla="*/ 1737122 h 6858000"/>
              <a:gd name="connsiteX562" fmla="*/ 7019523 w 7467600"/>
              <a:gd name="connsiteY562" fmla="*/ 1519450 h 6858000"/>
              <a:gd name="connsiteX563" fmla="*/ 2399523 w 7467600"/>
              <a:gd name="connsiteY563" fmla="*/ 1428234 h 6858000"/>
              <a:gd name="connsiteX564" fmla="*/ 2224982 w 7467600"/>
              <a:gd name="connsiteY564" fmla="*/ 1826201 h 6858000"/>
              <a:gd name="connsiteX565" fmla="*/ 2096099 w 7467600"/>
              <a:gd name="connsiteY565" fmla="*/ 2345900 h 6858000"/>
              <a:gd name="connsiteX566" fmla="*/ 2283317 w 7467600"/>
              <a:gd name="connsiteY566" fmla="*/ 1796925 h 6858000"/>
              <a:gd name="connsiteX567" fmla="*/ 2399523 w 7467600"/>
              <a:gd name="connsiteY567" fmla="*/ 1428234 h 6858000"/>
              <a:gd name="connsiteX568" fmla="*/ 2448558 w 7467600"/>
              <a:gd name="connsiteY568" fmla="*/ 1373435 h 6858000"/>
              <a:gd name="connsiteX569" fmla="*/ 2312521 w 7467600"/>
              <a:gd name="connsiteY569" fmla="*/ 1806140 h 6858000"/>
              <a:gd name="connsiteX570" fmla="*/ 2127533 w 7467600"/>
              <a:gd name="connsiteY570" fmla="*/ 2348380 h 6858000"/>
              <a:gd name="connsiteX571" fmla="*/ 2358080 w 7467600"/>
              <a:gd name="connsiteY571" fmla="*/ 1866134 h 6858000"/>
              <a:gd name="connsiteX572" fmla="*/ 2407436 w 7467600"/>
              <a:gd name="connsiteY572" fmla="*/ 1651070 h 6858000"/>
              <a:gd name="connsiteX573" fmla="*/ 2448558 w 7467600"/>
              <a:gd name="connsiteY573" fmla="*/ 1373435 h 6858000"/>
              <a:gd name="connsiteX574" fmla="*/ 278707 w 7467600"/>
              <a:gd name="connsiteY574" fmla="*/ 1352270 h 6858000"/>
              <a:gd name="connsiteX575" fmla="*/ 321570 w 7467600"/>
              <a:gd name="connsiteY575" fmla="*/ 1861610 h 6858000"/>
              <a:gd name="connsiteX576" fmla="*/ 294281 w 7467600"/>
              <a:gd name="connsiteY576" fmla="*/ 1440658 h 6858000"/>
              <a:gd name="connsiteX577" fmla="*/ 278707 w 7467600"/>
              <a:gd name="connsiteY577" fmla="*/ 1352270 h 6858000"/>
              <a:gd name="connsiteX578" fmla="*/ 1423821 w 7467600"/>
              <a:gd name="connsiteY578" fmla="*/ 1351958 h 6858000"/>
              <a:gd name="connsiteX579" fmla="*/ 1638521 w 7467600"/>
              <a:gd name="connsiteY579" fmla="*/ 1908470 h 6858000"/>
              <a:gd name="connsiteX580" fmla="*/ 1754199 w 7467600"/>
              <a:gd name="connsiteY580" fmla="*/ 2149284 h 6858000"/>
              <a:gd name="connsiteX581" fmla="*/ 1908359 w 7467600"/>
              <a:gd name="connsiteY581" fmla="*/ 2364988 h 6858000"/>
              <a:gd name="connsiteX582" fmla="*/ 1647661 w 7467600"/>
              <a:gd name="connsiteY582" fmla="*/ 1825945 h 6858000"/>
              <a:gd name="connsiteX583" fmla="*/ 1423821 w 7467600"/>
              <a:gd name="connsiteY583" fmla="*/ 1351958 h 6858000"/>
              <a:gd name="connsiteX584" fmla="*/ 1431890 w 7467600"/>
              <a:gd name="connsiteY584" fmla="*/ 1306475 h 6858000"/>
              <a:gd name="connsiteX585" fmla="*/ 1507597 w 7467600"/>
              <a:gd name="connsiteY585" fmla="*/ 1446132 h 6858000"/>
              <a:gd name="connsiteX586" fmla="*/ 1674586 w 7467600"/>
              <a:gd name="connsiteY586" fmla="*/ 1813832 h 6858000"/>
              <a:gd name="connsiteX587" fmla="*/ 1815950 w 7467600"/>
              <a:gd name="connsiteY587" fmla="*/ 2128564 h 6858000"/>
              <a:gd name="connsiteX588" fmla="*/ 1984242 w 7467600"/>
              <a:gd name="connsiteY588" fmla="*/ 2430829 h 6858000"/>
              <a:gd name="connsiteX589" fmla="*/ 2014023 w 7467600"/>
              <a:gd name="connsiteY589" fmla="*/ 2450995 h 6858000"/>
              <a:gd name="connsiteX590" fmla="*/ 1747337 w 7467600"/>
              <a:gd name="connsiteY590" fmla="*/ 1855264 h 6858000"/>
              <a:gd name="connsiteX591" fmla="*/ 1533749 w 7467600"/>
              <a:gd name="connsiteY591" fmla="*/ 1478656 h 6858000"/>
              <a:gd name="connsiteX592" fmla="*/ 1431890 w 7467600"/>
              <a:gd name="connsiteY592" fmla="*/ 1306475 h 6858000"/>
              <a:gd name="connsiteX593" fmla="*/ 5052692 w 7467600"/>
              <a:gd name="connsiteY593" fmla="*/ 1292994 h 6858000"/>
              <a:gd name="connsiteX594" fmla="*/ 5200661 w 7467600"/>
              <a:gd name="connsiteY594" fmla="*/ 1635186 h 6858000"/>
              <a:gd name="connsiteX595" fmla="*/ 5297138 w 7467600"/>
              <a:gd name="connsiteY595" fmla="*/ 1906351 h 6858000"/>
              <a:gd name="connsiteX596" fmla="*/ 5052692 w 7467600"/>
              <a:gd name="connsiteY596" fmla="*/ 1292994 h 6858000"/>
              <a:gd name="connsiteX597" fmla="*/ 5009948 w 7467600"/>
              <a:gd name="connsiteY597" fmla="*/ 1273619 h 6858000"/>
              <a:gd name="connsiteX598" fmla="*/ 5121777 w 7467600"/>
              <a:gd name="connsiteY598" fmla="*/ 1654213 h 6858000"/>
              <a:gd name="connsiteX599" fmla="*/ 5293545 w 7467600"/>
              <a:gd name="connsiteY599" fmla="*/ 2072247 h 6858000"/>
              <a:gd name="connsiteX600" fmla="*/ 5294042 w 7467600"/>
              <a:gd name="connsiteY600" fmla="*/ 2065019 h 6858000"/>
              <a:gd name="connsiteX601" fmla="*/ 5171936 w 7467600"/>
              <a:gd name="connsiteY601" fmla="*/ 1647613 h 6858000"/>
              <a:gd name="connsiteX602" fmla="*/ 5009948 w 7467600"/>
              <a:gd name="connsiteY602" fmla="*/ 1273619 h 6858000"/>
              <a:gd name="connsiteX603" fmla="*/ 655236 w 7467600"/>
              <a:gd name="connsiteY603" fmla="*/ 1268632 h 6858000"/>
              <a:gd name="connsiteX604" fmla="*/ 839521 w 7467600"/>
              <a:gd name="connsiteY604" fmla="*/ 1685315 h 6858000"/>
              <a:gd name="connsiteX605" fmla="*/ 1109416 w 7467600"/>
              <a:gd name="connsiteY605" fmla="*/ 2061663 h 6858000"/>
              <a:gd name="connsiteX606" fmla="*/ 1298300 w 7467600"/>
              <a:gd name="connsiteY606" fmla="*/ 2247742 h 6858000"/>
              <a:gd name="connsiteX607" fmla="*/ 1125871 w 7467600"/>
              <a:gd name="connsiteY607" fmla="*/ 1989513 h 6858000"/>
              <a:gd name="connsiteX608" fmla="*/ 981574 w 7467600"/>
              <a:gd name="connsiteY608" fmla="*/ 1783157 h 6858000"/>
              <a:gd name="connsiteX609" fmla="*/ 922198 w 7467600"/>
              <a:gd name="connsiteY609" fmla="*/ 1677437 h 6858000"/>
              <a:gd name="connsiteX610" fmla="*/ 869293 w 7467600"/>
              <a:gd name="connsiteY610" fmla="*/ 1583214 h 6858000"/>
              <a:gd name="connsiteX611" fmla="*/ 751431 w 7467600"/>
              <a:gd name="connsiteY611" fmla="*/ 1405731 h 6858000"/>
              <a:gd name="connsiteX612" fmla="*/ 655236 w 7467600"/>
              <a:gd name="connsiteY612" fmla="*/ 1268632 h 6858000"/>
              <a:gd name="connsiteX613" fmla="*/ 6516292 w 7467600"/>
              <a:gd name="connsiteY613" fmla="*/ 1263064 h 6858000"/>
              <a:gd name="connsiteX614" fmla="*/ 5736320 w 7467600"/>
              <a:gd name="connsiteY614" fmla="*/ 1501803 h 6858000"/>
              <a:gd name="connsiteX615" fmla="*/ 6516292 w 7467600"/>
              <a:gd name="connsiteY615" fmla="*/ 1263064 h 6858000"/>
              <a:gd name="connsiteX616" fmla="*/ 291466 w 7467600"/>
              <a:gd name="connsiteY616" fmla="*/ 1250369 h 6858000"/>
              <a:gd name="connsiteX617" fmla="*/ 323180 w 7467600"/>
              <a:gd name="connsiteY617" fmla="*/ 1435283 h 6858000"/>
              <a:gd name="connsiteX618" fmla="*/ 349381 w 7467600"/>
              <a:gd name="connsiteY618" fmla="*/ 1875041 h 6858000"/>
              <a:gd name="connsiteX619" fmla="*/ 374363 w 7467600"/>
              <a:gd name="connsiteY619" fmla="*/ 1506494 h 6858000"/>
              <a:gd name="connsiteX620" fmla="*/ 302168 w 7467600"/>
              <a:gd name="connsiteY620" fmla="*/ 1274495 h 6858000"/>
              <a:gd name="connsiteX621" fmla="*/ 291466 w 7467600"/>
              <a:gd name="connsiteY621" fmla="*/ 1250369 h 6858000"/>
              <a:gd name="connsiteX622" fmla="*/ 678222 w 7467600"/>
              <a:gd name="connsiteY622" fmla="*/ 1248670 h 6858000"/>
              <a:gd name="connsiteX623" fmla="*/ 775536 w 7467600"/>
              <a:gd name="connsiteY623" fmla="*/ 1388015 h 6858000"/>
              <a:gd name="connsiteX624" fmla="*/ 894529 w 7467600"/>
              <a:gd name="connsiteY624" fmla="*/ 1567739 h 6858000"/>
              <a:gd name="connsiteX625" fmla="*/ 948000 w 7467600"/>
              <a:gd name="connsiteY625" fmla="*/ 1663088 h 6858000"/>
              <a:gd name="connsiteX626" fmla="*/ 1006812 w 7467600"/>
              <a:gd name="connsiteY626" fmla="*/ 1767683 h 6858000"/>
              <a:gd name="connsiteX627" fmla="*/ 1149133 w 7467600"/>
              <a:gd name="connsiteY627" fmla="*/ 1971513 h 6858000"/>
              <a:gd name="connsiteX628" fmla="*/ 1333952 w 7467600"/>
              <a:gd name="connsiteY628" fmla="*/ 2251620 h 6858000"/>
              <a:gd name="connsiteX629" fmla="*/ 1337329 w 7467600"/>
              <a:gd name="connsiteY629" fmla="*/ 2258350 h 6858000"/>
              <a:gd name="connsiteX630" fmla="*/ 1014726 w 7467600"/>
              <a:gd name="connsiteY630" fmla="*/ 1615556 h 6858000"/>
              <a:gd name="connsiteX631" fmla="*/ 678222 w 7467600"/>
              <a:gd name="connsiteY631" fmla="*/ 1248670 h 6858000"/>
              <a:gd name="connsiteX632" fmla="*/ 6691602 w 7467600"/>
              <a:gd name="connsiteY632" fmla="*/ 1140573 h 6858000"/>
              <a:gd name="connsiteX633" fmla="*/ 6571100 w 7467600"/>
              <a:gd name="connsiteY633" fmla="*/ 1183662 h 6858000"/>
              <a:gd name="connsiteX634" fmla="*/ 6241687 w 7467600"/>
              <a:gd name="connsiteY634" fmla="*/ 1257600 h 6858000"/>
              <a:gd name="connsiteX635" fmla="*/ 5693009 w 7467600"/>
              <a:gd name="connsiteY635" fmla="*/ 1478256 h 6858000"/>
              <a:gd name="connsiteX636" fmla="*/ 6548420 w 7467600"/>
              <a:gd name="connsiteY636" fmla="*/ 1214599 h 6858000"/>
              <a:gd name="connsiteX637" fmla="*/ 6605473 w 7467600"/>
              <a:gd name="connsiteY637" fmla="*/ 1184686 h 6858000"/>
              <a:gd name="connsiteX638" fmla="*/ 6691602 w 7467600"/>
              <a:gd name="connsiteY638" fmla="*/ 1140573 h 6858000"/>
              <a:gd name="connsiteX639" fmla="*/ 4002475 w 7467600"/>
              <a:gd name="connsiteY639" fmla="*/ 1037802 h 6858000"/>
              <a:gd name="connsiteX640" fmla="*/ 4000324 w 7467600"/>
              <a:gd name="connsiteY640" fmla="*/ 1039362 h 6858000"/>
              <a:gd name="connsiteX641" fmla="*/ 4002862 w 7467600"/>
              <a:gd name="connsiteY641" fmla="*/ 1042866 h 6858000"/>
              <a:gd name="connsiteX642" fmla="*/ 4002475 w 7467600"/>
              <a:gd name="connsiteY642" fmla="*/ 1037802 h 6858000"/>
              <a:gd name="connsiteX643" fmla="*/ 506322 w 7467600"/>
              <a:gd name="connsiteY643" fmla="*/ 1020997 h 6858000"/>
              <a:gd name="connsiteX644" fmla="*/ 533068 w 7467600"/>
              <a:gd name="connsiteY644" fmla="*/ 1029409 h 6858000"/>
              <a:gd name="connsiteX645" fmla="*/ 1232525 w 7467600"/>
              <a:gd name="connsiteY645" fmla="*/ 1804675 h 6858000"/>
              <a:gd name="connsiteX646" fmla="*/ 1388858 w 7467600"/>
              <a:gd name="connsiteY646" fmla="*/ 2368011 h 6858000"/>
              <a:gd name="connsiteX647" fmla="*/ 1384098 w 7467600"/>
              <a:gd name="connsiteY647" fmla="*/ 2378125 h 6858000"/>
              <a:gd name="connsiteX648" fmla="*/ 1425393 w 7467600"/>
              <a:gd name="connsiteY648" fmla="*/ 2589124 h 6858000"/>
              <a:gd name="connsiteX649" fmla="*/ 1424001 w 7467600"/>
              <a:gd name="connsiteY649" fmla="*/ 2597541 h 6858000"/>
              <a:gd name="connsiteX650" fmla="*/ 2152729 w 7467600"/>
              <a:gd name="connsiteY650" fmla="*/ 2864487 h 6858000"/>
              <a:gd name="connsiteX651" fmla="*/ 2020609 w 7467600"/>
              <a:gd name="connsiteY651" fmla="*/ 2539671 h 6858000"/>
              <a:gd name="connsiteX652" fmla="*/ 2018920 w 7467600"/>
              <a:gd name="connsiteY652" fmla="*/ 2536309 h 6858000"/>
              <a:gd name="connsiteX653" fmla="*/ 1342441 w 7467600"/>
              <a:gd name="connsiteY653" fmla="*/ 1173017 h 6858000"/>
              <a:gd name="connsiteX654" fmla="*/ 1367925 w 7467600"/>
              <a:gd name="connsiteY654" fmla="*/ 1135648 h 6858000"/>
              <a:gd name="connsiteX655" fmla="*/ 1771401 w 7467600"/>
              <a:gd name="connsiteY655" fmla="*/ 1806673 h 6858000"/>
              <a:gd name="connsiteX656" fmla="*/ 1972385 w 7467600"/>
              <a:gd name="connsiteY656" fmla="*/ 2198735 h 6858000"/>
              <a:gd name="connsiteX657" fmla="*/ 2040892 w 7467600"/>
              <a:gd name="connsiteY657" fmla="*/ 2405205 h 6858000"/>
              <a:gd name="connsiteX658" fmla="*/ 2131689 w 7467600"/>
              <a:gd name="connsiteY658" fmla="*/ 1936926 h 6858000"/>
              <a:gd name="connsiteX659" fmla="*/ 2454820 w 7467600"/>
              <a:gd name="connsiteY659" fmla="*/ 1248808 h 6858000"/>
              <a:gd name="connsiteX660" fmla="*/ 2492512 w 7467600"/>
              <a:gd name="connsiteY660" fmla="*/ 1302920 h 6858000"/>
              <a:gd name="connsiteX661" fmla="*/ 2081216 w 7467600"/>
              <a:gd name="connsiteY661" fmla="*/ 2527513 h 6858000"/>
              <a:gd name="connsiteX662" fmla="*/ 2081211 w 7467600"/>
              <a:gd name="connsiteY662" fmla="*/ 2528916 h 6858000"/>
              <a:gd name="connsiteX663" fmla="*/ 2199067 w 7467600"/>
              <a:gd name="connsiteY663" fmla="*/ 2884061 h 6858000"/>
              <a:gd name="connsiteX664" fmla="*/ 3192586 w 7467600"/>
              <a:gd name="connsiteY664" fmla="*/ 3411496 h 6858000"/>
              <a:gd name="connsiteX665" fmla="*/ 3182620 w 7467600"/>
              <a:gd name="connsiteY665" fmla="*/ 3483279 h 6858000"/>
              <a:gd name="connsiteX666" fmla="*/ 2435119 w 7467600"/>
              <a:gd name="connsiteY666" fmla="*/ 3080173 h 6858000"/>
              <a:gd name="connsiteX667" fmla="*/ 2410152 w 7467600"/>
              <a:gd name="connsiteY667" fmla="*/ 3063751 h 6858000"/>
              <a:gd name="connsiteX668" fmla="*/ 2408099 w 7467600"/>
              <a:gd name="connsiteY668" fmla="*/ 3064403 h 6858000"/>
              <a:gd name="connsiteX669" fmla="*/ 2407218 w 7467600"/>
              <a:gd name="connsiteY669" fmla="*/ 3070324 h 6858000"/>
              <a:gd name="connsiteX670" fmla="*/ 2380138 w 7467600"/>
              <a:gd name="connsiteY670" fmla="*/ 3099341 h 6858000"/>
              <a:gd name="connsiteX671" fmla="*/ 1765923 w 7467600"/>
              <a:gd name="connsiteY671" fmla="*/ 3581043 h 6858000"/>
              <a:gd name="connsiteX672" fmla="*/ 1702258 w 7467600"/>
              <a:gd name="connsiteY672" fmla="*/ 3612286 h 6858000"/>
              <a:gd name="connsiteX673" fmla="*/ 1538370 w 7467600"/>
              <a:gd name="connsiteY673" fmla="*/ 3811804 h 6858000"/>
              <a:gd name="connsiteX674" fmla="*/ 542867 w 7467600"/>
              <a:gd name="connsiteY674" fmla="*/ 4944092 h 6858000"/>
              <a:gd name="connsiteX675" fmla="*/ 515800 w 7467600"/>
              <a:gd name="connsiteY675" fmla="*/ 4862180 h 6858000"/>
              <a:gd name="connsiteX676" fmla="*/ 909145 w 7467600"/>
              <a:gd name="connsiteY676" fmla="*/ 4199225 h 6858000"/>
              <a:gd name="connsiteX677" fmla="*/ 1214067 w 7467600"/>
              <a:gd name="connsiteY677" fmla="*/ 3908561 h 6858000"/>
              <a:gd name="connsiteX678" fmla="*/ 640967 w 7467600"/>
              <a:gd name="connsiteY678" fmla="*/ 4105601 h 6858000"/>
              <a:gd name="connsiteX679" fmla="*/ 112563 w 7467600"/>
              <a:gd name="connsiteY679" fmla="*/ 4396952 h 6858000"/>
              <a:gd name="connsiteX680" fmla="*/ 0 w 7467600"/>
              <a:gd name="connsiteY680" fmla="*/ 4466006 h 6858000"/>
              <a:gd name="connsiteX681" fmla="*/ 0 w 7467600"/>
              <a:gd name="connsiteY681" fmla="*/ 4233763 h 6858000"/>
              <a:gd name="connsiteX682" fmla="*/ 36881 w 7467600"/>
              <a:gd name="connsiteY682" fmla="*/ 4200118 h 6858000"/>
              <a:gd name="connsiteX683" fmla="*/ 910534 w 7467600"/>
              <a:gd name="connsiteY683" fmla="*/ 3629753 h 6858000"/>
              <a:gd name="connsiteX684" fmla="*/ 1578717 w 7467600"/>
              <a:gd name="connsiteY684" fmla="*/ 3575982 h 6858000"/>
              <a:gd name="connsiteX685" fmla="*/ 2338780 w 7467600"/>
              <a:gd name="connsiteY685" fmla="*/ 3033725 h 6858000"/>
              <a:gd name="connsiteX686" fmla="*/ 1807991 w 7467600"/>
              <a:gd name="connsiteY686" fmla="*/ 2807184 h 6858000"/>
              <a:gd name="connsiteX687" fmla="*/ 1416358 w 7467600"/>
              <a:gd name="connsiteY687" fmla="*/ 3112571 h 6858000"/>
              <a:gd name="connsiteX688" fmla="*/ 939066 w 7467600"/>
              <a:gd name="connsiteY688" fmla="*/ 3378798 h 6858000"/>
              <a:gd name="connsiteX689" fmla="*/ 115099 w 7467600"/>
              <a:gd name="connsiteY689" fmla="*/ 3607650 h 6858000"/>
              <a:gd name="connsiteX690" fmla="*/ 97284 w 7467600"/>
              <a:gd name="connsiteY690" fmla="*/ 3520393 h 6858000"/>
              <a:gd name="connsiteX691" fmla="*/ 922050 w 7467600"/>
              <a:gd name="connsiteY691" fmla="*/ 3074867 h 6858000"/>
              <a:gd name="connsiteX692" fmla="*/ 1405265 w 7467600"/>
              <a:gd name="connsiteY692" fmla="*/ 3016319 h 6858000"/>
              <a:gd name="connsiteX693" fmla="*/ 1407512 w 7467600"/>
              <a:gd name="connsiteY693" fmla="*/ 3018001 h 6858000"/>
              <a:gd name="connsiteX694" fmla="*/ 1726266 w 7467600"/>
              <a:gd name="connsiteY694" fmla="*/ 2777274 h 6858000"/>
              <a:gd name="connsiteX695" fmla="*/ 625390 w 7467600"/>
              <a:gd name="connsiteY695" fmla="*/ 2514541 h 6858000"/>
              <a:gd name="connsiteX696" fmla="*/ 619799 w 7467600"/>
              <a:gd name="connsiteY696" fmla="*/ 2527180 h 6858000"/>
              <a:gd name="connsiteX697" fmla="*/ 310030 w 7467600"/>
              <a:gd name="connsiteY697" fmla="*/ 2771818 h 6858000"/>
              <a:gd name="connsiteX698" fmla="*/ 173877 w 7467600"/>
              <a:gd name="connsiteY698" fmla="*/ 2937056 h 6858000"/>
              <a:gd name="connsiteX699" fmla="*/ 77889 w 7467600"/>
              <a:gd name="connsiteY699" fmla="*/ 3138440 h 6858000"/>
              <a:gd name="connsiteX700" fmla="*/ 0 w 7467600"/>
              <a:gd name="connsiteY700" fmla="*/ 3271395 h 6858000"/>
              <a:gd name="connsiteX701" fmla="*/ 0 w 7467600"/>
              <a:gd name="connsiteY701" fmla="*/ 3153002 h 6858000"/>
              <a:gd name="connsiteX702" fmla="*/ 2386 w 7467600"/>
              <a:gd name="connsiteY702" fmla="*/ 3149203 h 6858000"/>
              <a:gd name="connsiteX703" fmla="*/ 89753 w 7467600"/>
              <a:gd name="connsiteY703" fmla="*/ 2987702 h 6858000"/>
              <a:gd name="connsiteX704" fmla="*/ 76869 w 7467600"/>
              <a:gd name="connsiteY704" fmla="*/ 3005404 h 6858000"/>
              <a:gd name="connsiteX705" fmla="*/ 32049 w 7467600"/>
              <a:gd name="connsiteY705" fmla="*/ 3065814 h 6858000"/>
              <a:gd name="connsiteX706" fmla="*/ 0 w 7467600"/>
              <a:gd name="connsiteY706" fmla="*/ 3108744 h 6858000"/>
              <a:gd name="connsiteX707" fmla="*/ 0 w 7467600"/>
              <a:gd name="connsiteY707" fmla="*/ 3058059 h 6858000"/>
              <a:gd name="connsiteX708" fmla="*/ 7610 w 7467600"/>
              <a:gd name="connsiteY708" fmla="*/ 3047889 h 6858000"/>
              <a:gd name="connsiteX709" fmla="*/ 52419 w 7467600"/>
              <a:gd name="connsiteY709" fmla="*/ 2987479 h 6858000"/>
              <a:gd name="connsiteX710" fmla="*/ 59142 w 7467600"/>
              <a:gd name="connsiteY710" fmla="*/ 2978488 h 6858000"/>
              <a:gd name="connsiteX711" fmla="*/ 0 w 7467600"/>
              <a:gd name="connsiteY711" fmla="*/ 3015334 h 6858000"/>
              <a:gd name="connsiteX712" fmla="*/ 0 w 7467600"/>
              <a:gd name="connsiteY712" fmla="*/ 2914286 h 6858000"/>
              <a:gd name="connsiteX713" fmla="*/ 36383 w 7467600"/>
              <a:gd name="connsiteY713" fmla="*/ 2901128 h 6858000"/>
              <a:gd name="connsiteX714" fmla="*/ 156329 w 7467600"/>
              <a:gd name="connsiteY714" fmla="*/ 2840533 h 6858000"/>
              <a:gd name="connsiteX715" fmla="*/ 358355 w 7467600"/>
              <a:gd name="connsiteY715" fmla="*/ 2620471 h 6858000"/>
              <a:gd name="connsiteX716" fmla="*/ 510577 w 7467600"/>
              <a:gd name="connsiteY716" fmla="*/ 2501244 h 6858000"/>
              <a:gd name="connsiteX717" fmla="*/ 211967 w 7467600"/>
              <a:gd name="connsiteY717" fmla="*/ 2479171 h 6858000"/>
              <a:gd name="connsiteX718" fmla="*/ 0 w 7467600"/>
              <a:gd name="connsiteY718" fmla="*/ 2476398 h 6858000"/>
              <a:gd name="connsiteX719" fmla="*/ 0 w 7467600"/>
              <a:gd name="connsiteY719" fmla="*/ 2389189 h 6858000"/>
              <a:gd name="connsiteX720" fmla="*/ 103062 w 7467600"/>
              <a:gd name="connsiteY720" fmla="*/ 2389518 h 6858000"/>
              <a:gd name="connsiteX721" fmla="*/ 510734 w 7467600"/>
              <a:gd name="connsiteY721" fmla="*/ 2416201 h 6858000"/>
              <a:gd name="connsiteX722" fmla="*/ 279257 w 7467600"/>
              <a:gd name="connsiteY722" fmla="*/ 2092102 h 6858000"/>
              <a:gd name="connsiteX723" fmla="*/ 65265 w 7467600"/>
              <a:gd name="connsiteY723" fmla="*/ 2006049 h 6858000"/>
              <a:gd name="connsiteX724" fmla="*/ 0 w 7467600"/>
              <a:gd name="connsiteY724" fmla="*/ 1982532 h 6858000"/>
              <a:gd name="connsiteX725" fmla="*/ 0 w 7467600"/>
              <a:gd name="connsiteY725" fmla="*/ 1912789 h 6858000"/>
              <a:gd name="connsiteX726" fmla="*/ 97460 w 7467600"/>
              <a:gd name="connsiteY726" fmla="*/ 1953725 h 6858000"/>
              <a:gd name="connsiteX727" fmla="*/ 221272 w 7467600"/>
              <a:gd name="connsiteY727" fmla="*/ 1980766 h 6858000"/>
              <a:gd name="connsiteX728" fmla="*/ 116765 w 7467600"/>
              <a:gd name="connsiteY728" fmla="*/ 1911033 h 6858000"/>
              <a:gd name="connsiteX729" fmla="*/ 16405 w 7467600"/>
              <a:gd name="connsiteY729" fmla="*/ 1803412 h 6858000"/>
              <a:gd name="connsiteX730" fmla="*/ 0 w 7467600"/>
              <a:gd name="connsiteY730" fmla="*/ 1784777 h 6858000"/>
              <a:gd name="connsiteX731" fmla="*/ 0 w 7467600"/>
              <a:gd name="connsiteY731" fmla="*/ 1740082 h 6858000"/>
              <a:gd name="connsiteX732" fmla="*/ 39394 w 7467600"/>
              <a:gd name="connsiteY732" fmla="*/ 1784856 h 6858000"/>
              <a:gd name="connsiteX733" fmla="*/ 135813 w 7467600"/>
              <a:gd name="connsiteY733" fmla="*/ 1888838 h 6858000"/>
              <a:gd name="connsiteX734" fmla="*/ 242575 w 7467600"/>
              <a:gd name="connsiteY734" fmla="*/ 1958841 h 6858000"/>
              <a:gd name="connsiteX735" fmla="*/ 82197 w 7467600"/>
              <a:gd name="connsiteY735" fmla="*/ 1754826 h 6858000"/>
              <a:gd name="connsiteX736" fmla="*/ 0 w 7467600"/>
              <a:gd name="connsiteY736" fmla="*/ 1679650 h 6858000"/>
              <a:gd name="connsiteX737" fmla="*/ 0 w 7467600"/>
              <a:gd name="connsiteY737" fmla="*/ 1602463 h 6858000"/>
              <a:gd name="connsiteX738" fmla="*/ 84689 w 7467600"/>
              <a:gd name="connsiteY738" fmla="*/ 1677442 h 6858000"/>
              <a:gd name="connsiteX739" fmla="*/ 298437 w 7467600"/>
              <a:gd name="connsiteY739" fmla="*/ 1968019 h 6858000"/>
              <a:gd name="connsiteX740" fmla="*/ 227269 w 7467600"/>
              <a:gd name="connsiteY740" fmla="*/ 1114064 h 6858000"/>
              <a:gd name="connsiteX741" fmla="*/ 248003 w 7467600"/>
              <a:gd name="connsiteY741" fmla="*/ 1089613 h 6858000"/>
              <a:gd name="connsiteX742" fmla="*/ 427020 w 7467600"/>
              <a:gd name="connsiteY742" fmla="*/ 1619803 h 6858000"/>
              <a:gd name="connsiteX743" fmla="*/ 340345 w 7467600"/>
              <a:gd name="connsiteY743" fmla="*/ 2027739 h 6858000"/>
              <a:gd name="connsiteX744" fmla="*/ 360865 w 7467600"/>
              <a:gd name="connsiteY744" fmla="*/ 2044827 h 6858000"/>
              <a:gd name="connsiteX745" fmla="*/ 560414 w 7467600"/>
              <a:gd name="connsiteY745" fmla="*/ 2421457 h 6858000"/>
              <a:gd name="connsiteX746" fmla="*/ 1359703 w 7467600"/>
              <a:gd name="connsiteY746" fmla="*/ 2578554 h 6858000"/>
              <a:gd name="connsiteX747" fmla="*/ 1359422 w 7467600"/>
              <a:gd name="connsiteY747" fmla="*/ 2577994 h 6858000"/>
              <a:gd name="connsiteX748" fmla="*/ 828701 w 7467600"/>
              <a:gd name="connsiteY748" fmla="*/ 1839520 h 6858000"/>
              <a:gd name="connsiteX749" fmla="*/ 494427 w 7467600"/>
              <a:gd name="connsiteY749" fmla="*/ 1092333 h 6858000"/>
              <a:gd name="connsiteX750" fmla="*/ 506322 w 7467600"/>
              <a:gd name="connsiteY750" fmla="*/ 1020997 h 6858000"/>
              <a:gd name="connsiteX751" fmla="*/ 4570198 w 7467600"/>
              <a:gd name="connsiteY751" fmla="*/ 978081 h 6858000"/>
              <a:gd name="connsiteX752" fmla="*/ 4523691 w 7467600"/>
              <a:gd name="connsiteY752" fmla="*/ 1127776 h 6858000"/>
              <a:gd name="connsiteX753" fmla="*/ 4509875 w 7467600"/>
              <a:gd name="connsiteY753" fmla="*/ 1167552 h 6858000"/>
              <a:gd name="connsiteX754" fmla="*/ 4478168 w 7467600"/>
              <a:gd name="connsiteY754" fmla="*/ 1260735 h 6858000"/>
              <a:gd name="connsiteX755" fmla="*/ 4409309 w 7467600"/>
              <a:gd name="connsiteY755" fmla="*/ 1666996 h 6858000"/>
              <a:gd name="connsiteX756" fmla="*/ 4370031 w 7467600"/>
              <a:gd name="connsiteY756" fmla="*/ 1955666 h 6858000"/>
              <a:gd name="connsiteX757" fmla="*/ 4570198 w 7467600"/>
              <a:gd name="connsiteY757" fmla="*/ 978081 h 6858000"/>
              <a:gd name="connsiteX758" fmla="*/ 4557898 w 7467600"/>
              <a:gd name="connsiteY758" fmla="*/ 900011 h 6858000"/>
              <a:gd name="connsiteX759" fmla="*/ 4344840 w 7467600"/>
              <a:gd name="connsiteY759" fmla="*/ 1922038 h 6858000"/>
              <a:gd name="connsiteX760" fmla="*/ 4378710 w 7467600"/>
              <a:gd name="connsiteY760" fmla="*/ 1665516 h 6858000"/>
              <a:gd name="connsiteX761" fmla="*/ 4448798 w 7467600"/>
              <a:gd name="connsiteY761" fmla="*/ 1253024 h 6858000"/>
              <a:gd name="connsiteX762" fmla="*/ 4480315 w 7467600"/>
              <a:gd name="connsiteY762" fmla="*/ 1158454 h 6858000"/>
              <a:gd name="connsiteX763" fmla="*/ 4494133 w 7467600"/>
              <a:gd name="connsiteY763" fmla="*/ 1118676 h 6858000"/>
              <a:gd name="connsiteX764" fmla="*/ 4557898 w 7467600"/>
              <a:gd name="connsiteY764" fmla="*/ 900011 h 6858000"/>
              <a:gd name="connsiteX765" fmla="*/ 5870151 w 7467600"/>
              <a:gd name="connsiteY765" fmla="*/ 898890 h 6858000"/>
              <a:gd name="connsiteX766" fmla="*/ 5861335 w 7467600"/>
              <a:gd name="connsiteY766" fmla="*/ 899177 h 6858000"/>
              <a:gd name="connsiteX767" fmla="*/ 5843702 w 7467600"/>
              <a:gd name="connsiteY767" fmla="*/ 899748 h 6858000"/>
              <a:gd name="connsiteX768" fmla="*/ 5651107 w 7467600"/>
              <a:gd name="connsiteY768" fmla="*/ 920306 h 6858000"/>
              <a:gd name="connsiteX769" fmla="*/ 5459407 w 7467600"/>
              <a:gd name="connsiteY769" fmla="*/ 940975 h 6858000"/>
              <a:gd name="connsiteX770" fmla="*/ 5374846 w 7467600"/>
              <a:gd name="connsiteY770" fmla="*/ 941988 h 6858000"/>
              <a:gd name="connsiteX771" fmla="*/ 5256105 w 7467600"/>
              <a:gd name="connsiteY771" fmla="*/ 945632 h 6858000"/>
              <a:gd name="connsiteX772" fmla="*/ 5107071 w 7467600"/>
              <a:gd name="connsiteY772" fmla="*/ 969720 h 6858000"/>
              <a:gd name="connsiteX773" fmla="*/ 4998681 w 7467600"/>
              <a:gd name="connsiteY773" fmla="*/ 988771 h 6858000"/>
              <a:gd name="connsiteX774" fmla="*/ 5870151 w 7467600"/>
              <a:gd name="connsiteY774" fmla="*/ 898890 h 6858000"/>
              <a:gd name="connsiteX775" fmla="*/ 5504425 w 7467600"/>
              <a:gd name="connsiteY775" fmla="*/ 848067 h 6858000"/>
              <a:gd name="connsiteX776" fmla="*/ 4968849 w 7467600"/>
              <a:gd name="connsiteY776" fmla="*/ 962318 h 6858000"/>
              <a:gd name="connsiteX777" fmla="*/ 5104039 w 7467600"/>
              <a:gd name="connsiteY777" fmla="*/ 940634 h 6858000"/>
              <a:gd name="connsiteX778" fmla="*/ 5256311 w 7467600"/>
              <a:gd name="connsiteY778" fmla="*/ 916490 h 6858000"/>
              <a:gd name="connsiteX779" fmla="*/ 5377381 w 7467600"/>
              <a:gd name="connsiteY779" fmla="*/ 912671 h 6858000"/>
              <a:gd name="connsiteX780" fmla="*/ 5460148 w 7467600"/>
              <a:gd name="connsiteY780" fmla="*/ 911442 h 6858000"/>
              <a:gd name="connsiteX781" fmla="*/ 5648971 w 7467600"/>
              <a:gd name="connsiteY781" fmla="*/ 891331 h 6858000"/>
              <a:gd name="connsiteX782" fmla="*/ 5844807 w 7467600"/>
              <a:gd name="connsiteY782" fmla="*/ 870718 h 6858000"/>
              <a:gd name="connsiteX783" fmla="*/ 5862975 w 7467600"/>
              <a:gd name="connsiteY783" fmla="*/ 869756 h 6858000"/>
              <a:gd name="connsiteX784" fmla="*/ 5920887 w 7467600"/>
              <a:gd name="connsiteY784" fmla="*/ 865929 h 6858000"/>
              <a:gd name="connsiteX785" fmla="*/ 5504425 w 7467600"/>
              <a:gd name="connsiteY785" fmla="*/ 848067 h 6858000"/>
              <a:gd name="connsiteX786" fmla="*/ 3607114 w 7467600"/>
              <a:gd name="connsiteY786" fmla="*/ 467441 h 6858000"/>
              <a:gd name="connsiteX787" fmla="*/ 3296242 w 7467600"/>
              <a:gd name="connsiteY787" fmla="*/ 807991 h 6858000"/>
              <a:gd name="connsiteX788" fmla="*/ 3174674 w 7467600"/>
              <a:gd name="connsiteY788" fmla="*/ 919759 h 6858000"/>
              <a:gd name="connsiteX789" fmla="*/ 3042978 w 7467600"/>
              <a:gd name="connsiteY789" fmla="*/ 1054894 h 6858000"/>
              <a:gd name="connsiteX790" fmla="*/ 2968914 w 7467600"/>
              <a:gd name="connsiteY790" fmla="*/ 1133756 h 6858000"/>
              <a:gd name="connsiteX791" fmla="*/ 3103823 w 7467600"/>
              <a:gd name="connsiteY791" fmla="*/ 1026814 h 6858000"/>
              <a:gd name="connsiteX792" fmla="*/ 3607114 w 7467600"/>
              <a:gd name="connsiteY792" fmla="*/ 467441 h 6858000"/>
              <a:gd name="connsiteX793" fmla="*/ 3744487 w 7467600"/>
              <a:gd name="connsiteY793" fmla="*/ 383136 h 6858000"/>
              <a:gd name="connsiteX794" fmla="*/ 3970213 w 7467600"/>
              <a:gd name="connsiteY794" fmla="*/ 995559 h 6858000"/>
              <a:gd name="connsiteX795" fmla="*/ 3744487 w 7467600"/>
              <a:gd name="connsiteY795" fmla="*/ 383136 h 6858000"/>
              <a:gd name="connsiteX796" fmla="*/ 3624562 w 7467600"/>
              <a:gd name="connsiteY796" fmla="*/ 367041 h 6858000"/>
              <a:gd name="connsiteX797" fmla="*/ 3489712 w 7467600"/>
              <a:gd name="connsiteY797" fmla="*/ 485386 h 6858000"/>
              <a:gd name="connsiteX798" fmla="*/ 3182994 w 7467600"/>
              <a:gd name="connsiteY798" fmla="*/ 828265 h 6858000"/>
              <a:gd name="connsiteX799" fmla="*/ 2892114 w 7467600"/>
              <a:gd name="connsiteY799" fmla="*/ 1172635 h 6858000"/>
              <a:gd name="connsiteX800" fmla="*/ 3021459 w 7467600"/>
              <a:gd name="connsiteY800" fmla="*/ 1035385 h 6858000"/>
              <a:gd name="connsiteX801" fmla="*/ 3153873 w 7467600"/>
              <a:gd name="connsiteY801" fmla="*/ 898971 h 6858000"/>
              <a:gd name="connsiteX802" fmla="*/ 3276511 w 7467600"/>
              <a:gd name="connsiteY802" fmla="*/ 786423 h 6858000"/>
              <a:gd name="connsiteX803" fmla="*/ 3584154 w 7467600"/>
              <a:gd name="connsiteY803" fmla="*/ 448218 h 6858000"/>
              <a:gd name="connsiteX804" fmla="*/ 3624562 w 7467600"/>
              <a:gd name="connsiteY804" fmla="*/ 367041 h 6858000"/>
              <a:gd name="connsiteX805" fmla="*/ 3766672 w 7467600"/>
              <a:gd name="connsiteY805" fmla="*/ 359429 h 6858000"/>
              <a:gd name="connsiteX806" fmla="*/ 3996338 w 7467600"/>
              <a:gd name="connsiteY806" fmla="*/ 968237 h 6858000"/>
              <a:gd name="connsiteX807" fmla="*/ 3766672 w 7467600"/>
              <a:gd name="connsiteY807" fmla="*/ 359429 h 6858000"/>
              <a:gd name="connsiteX808" fmla="*/ 5805386 w 7467600"/>
              <a:gd name="connsiteY808" fmla="*/ 239240 h 6858000"/>
              <a:gd name="connsiteX809" fmla="*/ 5736947 w 7467600"/>
              <a:gd name="connsiteY809" fmla="*/ 261367 h 6858000"/>
              <a:gd name="connsiteX810" fmla="*/ 5427012 w 7467600"/>
              <a:gd name="connsiteY810" fmla="*/ 311272 h 6858000"/>
              <a:gd name="connsiteX811" fmla="*/ 5147818 w 7467600"/>
              <a:gd name="connsiteY811" fmla="*/ 322112 h 6858000"/>
              <a:gd name="connsiteX812" fmla="*/ 5060854 w 7467600"/>
              <a:gd name="connsiteY812" fmla="*/ 311882 h 6858000"/>
              <a:gd name="connsiteX813" fmla="*/ 4945989 w 7467600"/>
              <a:gd name="connsiteY813" fmla="*/ 300516 h 6858000"/>
              <a:gd name="connsiteX814" fmla="*/ 5410479 w 7467600"/>
              <a:gd name="connsiteY814" fmla="*/ 348434 h 6858000"/>
              <a:gd name="connsiteX815" fmla="*/ 5805386 w 7467600"/>
              <a:gd name="connsiteY815" fmla="*/ 239240 h 6858000"/>
              <a:gd name="connsiteX816" fmla="*/ 5905192 w 7467600"/>
              <a:gd name="connsiteY816" fmla="*/ 163079 h 6858000"/>
              <a:gd name="connsiteX817" fmla="*/ 5865655 w 7467600"/>
              <a:gd name="connsiteY817" fmla="*/ 171901 h 6858000"/>
              <a:gd name="connsiteX818" fmla="*/ 5259740 w 7467600"/>
              <a:gd name="connsiteY818" fmla="*/ 257013 h 6858000"/>
              <a:gd name="connsiteX819" fmla="*/ 5208466 w 7467600"/>
              <a:gd name="connsiteY819" fmla="*/ 257550 h 6858000"/>
              <a:gd name="connsiteX820" fmla="*/ 4980204 w 7467600"/>
              <a:gd name="connsiteY820" fmla="*/ 271903 h 6858000"/>
              <a:gd name="connsiteX821" fmla="*/ 5068068 w 7467600"/>
              <a:gd name="connsiteY821" fmla="*/ 282244 h 6858000"/>
              <a:gd name="connsiteX822" fmla="*/ 5153231 w 7467600"/>
              <a:gd name="connsiteY822" fmla="*/ 292240 h 6858000"/>
              <a:gd name="connsiteX823" fmla="*/ 5426491 w 7467600"/>
              <a:gd name="connsiteY823" fmla="*/ 281128 h 6858000"/>
              <a:gd name="connsiteX824" fmla="*/ 5731212 w 7467600"/>
              <a:gd name="connsiteY824" fmla="*/ 231951 h 6858000"/>
              <a:gd name="connsiteX825" fmla="*/ 5905192 w 7467600"/>
              <a:gd name="connsiteY825" fmla="*/ 163079 h 6858000"/>
              <a:gd name="connsiteX826" fmla="*/ 5944437 w 7467600"/>
              <a:gd name="connsiteY826" fmla="*/ 113829 h 6858000"/>
              <a:gd name="connsiteX827" fmla="*/ 5825032 w 7467600"/>
              <a:gd name="connsiteY827" fmla="*/ 146405 h 6858000"/>
              <a:gd name="connsiteX828" fmla="*/ 4955599 w 7467600"/>
              <a:gd name="connsiteY828" fmla="*/ 247008 h 6858000"/>
              <a:gd name="connsiteX829" fmla="*/ 5210104 w 7467600"/>
              <a:gd name="connsiteY829" fmla="*/ 228123 h 6858000"/>
              <a:gd name="connsiteX830" fmla="*/ 5261015 w 7467600"/>
              <a:gd name="connsiteY830" fmla="*/ 227087 h 6858000"/>
              <a:gd name="connsiteX831" fmla="*/ 5861181 w 7467600"/>
              <a:gd name="connsiteY831" fmla="*/ 143093 h 6858000"/>
              <a:gd name="connsiteX832" fmla="*/ 5961252 w 7467600"/>
              <a:gd name="connsiteY832" fmla="*/ 114820 h 6858000"/>
              <a:gd name="connsiteX833" fmla="*/ 5944437 w 7467600"/>
              <a:gd name="connsiteY833" fmla="*/ 113829 h 6858000"/>
              <a:gd name="connsiteX834" fmla="*/ 3882765 w 7467600"/>
              <a:gd name="connsiteY834" fmla="*/ 0 h 6858000"/>
              <a:gd name="connsiteX835" fmla="*/ 3995099 w 7467600"/>
              <a:gd name="connsiteY835" fmla="*/ 0 h 6858000"/>
              <a:gd name="connsiteX836" fmla="*/ 4163818 w 7467600"/>
              <a:gd name="connsiteY836" fmla="*/ 234104 h 6858000"/>
              <a:gd name="connsiteX837" fmla="*/ 4172099 w 7467600"/>
              <a:gd name="connsiteY837" fmla="*/ 234207 h 6858000"/>
              <a:gd name="connsiteX838" fmla="*/ 4784282 w 7467600"/>
              <a:gd name="connsiteY838" fmla="*/ 276561 h 6858000"/>
              <a:gd name="connsiteX839" fmla="*/ 4801687 w 7467600"/>
              <a:gd name="connsiteY839" fmla="*/ 267764 h 6858000"/>
              <a:gd name="connsiteX840" fmla="*/ 6082788 w 7467600"/>
              <a:gd name="connsiteY840" fmla="*/ 64119 h 6858000"/>
              <a:gd name="connsiteX841" fmla="*/ 6099442 w 7467600"/>
              <a:gd name="connsiteY841" fmla="*/ 82568 h 6858000"/>
              <a:gd name="connsiteX842" fmla="*/ 4804137 w 7467600"/>
              <a:gd name="connsiteY842" fmla="*/ 320931 h 6858000"/>
              <a:gd name="connsiteX843" fmla="*/ 4227047 w 7467600"/>
              <a:gd name="connsiteY843" fmla="*/ 313415 h 6858000"/>
              <a:gd name="connsiteX844" fmla="*/ 4346041 w 7467600"/>
              <a:gd name="connsiteY844" fmla="*/ 456086 h 6858000"/>
              <a:gd name="connsiteX845" fmla="*/ 4870967 w 7467600"/>
              <a:gd name="connsiteY845" fmla="*/ 963061 h 6858000"/>
              <a:gd name="connsiteX846" fmla="*/ 4889647 w 7467600"/>
              <a:gd name="connsiteY846" fmla="*/ 957147 h 6858000"/>
              <a:gd name="connsiteX847" fmla="*/ 5422504 w 7467600"/>
              <a:gd name="connsiteY847" fmla="*/ 805191 h 6858000"/>
              <a:gd name="connsiteX848" fmla="*/ 6087656 w 7467600"/>
              <a:gd name="connsiteY848" fmla="*/ 826703 h 6858000"/>
              <a:gd name="connsiteX849" fmla="*/ 6058717 w 7467600"/>
              <a:gd name="connsiteY849" fmla="*/ 865992 h 6858000"/>
              <a:gd name="connsiteX850" fmla="*/ 4974153 w 7467600"/>
              <a:gd name="connsiteY850" fmla="*/ 1045456 h 6858000"/>
              <a:gd name="connsiteX851" fmla="*/ 5627835 w 7467600"/>
              <a:gd name="connsiteY851" fmla="*/ 1472077 h 6858000"/>
              <a:gd name="connsiteX852" fmla="*/ 5629817 w 7467600"/>
              <a:gd name="connsiteY852" fmla="*/ 1471412 h 6858000"/>
              <a:gd name="connsiteX853" fmla="*/ 5634124 w 7467600"/>
              <a:gd name="connsiteY853" fmla="*/ 1470572 h 6858000"/>
              <a:gd name="connsiteX854" fmla="*/ 5755832 w 7467600"/>
              <a:gd name="connsiteY854" fmla="*/ 1383886 h 6858000"/>
              <a:gd name="connsiteX855" fmla="*/ 6014186 w 7467600"/>
              <a:gd name="connsiteY855" fmla="*/ 1279799 h 6858000"/>
              <a:gd name="connsiteX856" fmla="*/ 6901619 w 7467600"/>
              <a:gd name="connsiteY856" fmla="*/ 1047874 h 6858000"/>
              <a:gd name="connsiteX857" fmla="*/ 6931566 w 7467600"/>
              <a:gd name="connsiteY857" fmla="*/ 1062034 h 6858000"/>
              <a:gd name="connsiteX858" fmla="*/ 5790982 w 7467600"/>
              <a:gd name="connsiteY858" fmla="*/ 1561380 h 6858000"/>
              <a:gd name="connsiteX859" fmla="*/ 6188971 w 7467600"/>
              <a:gd name="connsiteY859" fmla="*/ 1755168 h 6858000"/>
              <a:gd name="connsiteX860" fmla="*/ 6202446 w 7467600"/>
              <a:gd name="connsiteY860" fmla="*/ 1752268 h 6858000"/>
              <a:gd name="connsiteX861" fmla="*/ 7179560 w 7467600"/>
              <a:gd name="connsiteY861" fmla="*/ 1467551 h 6858000"/>
              <a:gd name="connsiteX862" fmla="*/ 7158730 w 7467600"/>
              <a:gd name="connsiteY862" fmla="*/ 1507835 h 6858000"/>
              <a:gd name="connsiteX863" fmla="*/ 6326959 w 7467600"/>
              <a:gd name="connsiteY863" fmla="*/ 1817686 h 6858000"/>
              <a:gd name="connsiteX864" fmla="*/ 6537433 w 7467600"/>
              <a:gd name="connsiteY864" fmla="*/ 1907790 h 6858000"/>
              <a:gd name="connsiteX865" fmla="*/ 6550221 w 7467600"/>
              <a:gd name="connsiteY865" fmla="*/ 1910729 h 6858000"/>
              <a:gd name="connsiteX866" fmla="*/ 6964438 w 7467600"/>
              <a:gd name="connsiteY866" fmla="*/ 2209505 h 6858000"/>
              <a:gd name="connsiteX867" fmla="*/ 7367862 w 7467600"/>
              <a:gd name="connsiteY867" fmla="*/ 2806833 h 6858000"/>
              <a:gd name="connsiteX868" fmla="*/ 7364329 w 7467600"/>
              <a:gd name="connsiteY868" fmla="*/ 2826907 h 6858000"/>
              <a:gd name="connsiteX869" fmla="*/ 7290545 w 7467600"/>
              <a:gd name="connsiteY869" fmla="*/ 2850663 h 6858000"/>
              <a:gd name="connsiteX870" fmla="*/ 6472036 w 7467600"/>
              <a:gd name="connsiteY870" fmla="*/ 1959003 h 6858000"/>
              <a:gd name="connsiteX871" fmla="*/ 5792897 w 7467600"/>
              <a:gd name="connsiteY871" fmla="*/ 1647747 h 6858000"/>
              <a:gd name="connsiteX872" fmla="*/ 5842751 w 7467600"/>
              <a:gd name="connsiteY872" fmla="*/ 1816112 h 6858000"/>
              <a:gd name="connsiteX873" fmla="*/ 5847424 w 7467600"/>
              <a:gd name="connsiteY873" fmla="*/ 1815776 h 6858000"/>
              <a:gd name="connsiteX874" fmla="*/ 6399821 w 7467600"/>
              <a:gd name="connsiteY874" fmla="*/ 2344799 h 6858000"/>
              <a:gd name="connsiteX875" fmla="*/ 6323232 w 7467600"/>
              <a:gd name="connsiteY875" fmla="*/ 2389634 h 6858000"/>
              <a:gd name="connsiteX876" fmla="*/ 5942958 w 7467600"/>
              <a:gd name="connsiteY876" fmla="*/ 2077708 h 6858000"/>
              <a:gd name="connsiteX877" fmla="*/ 5921559 w 7467600"/>
              <a:gd name="connsiteY877" fmla="*/ 2378596 h 6858000"/>
              <a:gd name="connsiteX878" fmla="*/ 5817651 w 7467600"/>
              <a:gd name="connsiteY878" fmla="*/ 3023919 h 6858000"/>
              <a:gd name="connsiteX879" fmla="*/ 5729634 w 7467600"/>
              <a:gd name="connsiteY879" fmla="*/ 3051849 h 6858000"/>
              <a:gd name="connsiteX880" fmla="*/ 5611018 w 7467600"/>
              <a:gd name="connsiteY880" fmla="*/ 2316769 h 6858000"/>
              <a:gd name="connsiteX881" fmla="*/ 5687608 w 7467600"/>
              <a:gd name="connsiteY881" fmla="*/ 2039972 h 6858000"/>
              <a:gd name="connsiteX882" fmla="*/ 5657554 w 7467600"/>
              <a:gd name="connsiteY882" fmla="*/ 1576445 h 6858000"/>
              <a:gd name="connsiteX883" fmla="*/ 5150475 w 7467600"/>
              <a:gd name="connsiteY883" fmla="*/ 1274012 h 6858000"/>
              <a:gd name="connsiteX884" fmla="*/ 5349142 w 7467600"/>
              <a:gd name="connsiteY884" fmla="*/ 2204405 h 6858000"/>
              <a:gd name="connsiteX885" fmla="*/ 5262214 w 7467600"/>
              <a:gd name="connsiteY885" fmla="*/ 2233836 h 6858000"/>
              <a:gd name="connsiteX886" fmla="*/ 4981539 w 7467600"/>
              <a:gd name="connsiteY886" fmla="*/ 1542201 h 6858000"/>
              <a:gd name="connsiteX887" fmla="*/ 4958461 w 7467600"/>
              <a:gd name="connsiteY887" fmla="*/ 1136957 h 6858000"/>
              <a:gd name="connsiteX888" fmla="*/ 4655015 w 7467600"/>
              <a:gd name="connsiteY888" fmla="*/ 891426 h 6858000"/>
              <a:gd name="connsiteX889" fmla="*/ 4348002 w 7467600"/>
              <a:gd name="connsiteY889" fmla="*/ 2205895 h 6858000"/>
              <a:gd name="connsiteX890" fmla="*/ 4262250 w 7467600"/>
              <a:gd name="connsiteY890" fmla="*/ 2219972 h 6858000"/>
              <a:gd name="connsiteX891" fmla="*/ 4550611 w 7467600"/>
              <a:gd name="connsiteY891" fmla="*/ 817540 h 6858000"/>
              <a:gd name="connsiteX892" fmla="*/ 4564418 w 7467600"/>
              <a:gd name="connsiteY892" fmla="*/ 808293 h 6858000"/>
              <a:gd name="connsiteX893" fmla="*/ 4266388 w 7467600"/>
              <a:gd name="connsiteY893" fmla="*/ 500083 h 6858000"/>
              <a:gd name="connsiteX894" fmla="*/ 4032842 w 7467600"/>
              <a:gd name="connsiteY894" fmla="*/ 211809 h 6858000"/>
              <a:gd name="connsiteX895" fmla="*/ 3882765 w 7467600"/>
              <a:gd name="connsiteY895" fmla="*/ 0 h 6858000"/>
              <a:gd name="connsiteX896" fmla="*/ 3721337 w 7467600"/>
              <a:gd name="connsiteY896" fmla="*/ 0 h 6858000"/>
              <a:gd name="connsiteX897" fmla="*/ 3797544 w 7467600"/>
              <a:gd name="connsiteY897" fmla="*/ 0 h 6858000"/>
              <a:gd name="connsiteX898" fmla="*/ 3775734 w 7467600"/>
              <a:gd name="connsiteY898" fmla="*/ 95131 h 6858000"/>
              <a:gd name="connsiteX899" fmla="*/ 3724807 w 7467600"/>
              <a:gd name="connsiteY899" fmla="*/ 272257 h 6858000"/>
              <a:gd name="connsiteX900" fmla="*/ 3726844 w 7467600"/>
              <a:gd name="connsiteY900" fmla="*/ 282988 h 6858000"/>
              <a:gd name="connsiteX901" fmla="*/ 3742664 w 7467600"/>
              <a:gd name="connsiteY901" fmla="*/ 279918 h 6858000"/>
              <a:gd name="connsiteX902" fmla="*/ 4103910 w 7467600"/>
              <a:gd name="connsiteY902" fmla="*/ 1161917 h 6858000"/>
              <a:gd name="connsiteX903" fmla="*/ 4020269 w 7467600"/>
              <a:gd name="connsiteY903" fmla="*/ 1200406 h 6858000"/>
              <a:gd name="connsiteX904" fmla="*/ 3674882 w 7467600"/>
              <a:gd name="connsiteY904" fmla="*/ 488524 h 6858000"/>
              <a:gd name="connsiteX905" fmla="*/ 3132682 w 7467600"/>
              <a:gd name="connsiteY905" fmla="*/ 1072284 h 6858000"/>
              <a:gd name="connsiteX906" fmla="*/ 2716346 w 7467600"/>
              <a:gd name="connsiteY906" fmla="*/ 1276376 h 6858000"/>
              <a:gd name="connsiteX907" fmla="*/ 2716772 w 7467600"/>
              <a:gd name="connsiteY907" fmla="*/ 1255462 h 6858000"/>
              <a:gd name="connsiteX908" fmla="*/ 3471096 w 7467600"/>
              <a:gd name="connsiteY908" fmla="*/ 437072 h 6858000"/>
              <a:gd name="connsiteX909" fmla="*/ 3639057 w 7467600"/>
              <a:gd name="connsiteY909" fmla="*/ 286334 h 6858000"/>
              <a:gd name="connsiteX910" fmla="*/ 3640309 w 7467600"/>
              <a:gd name="connsiteY910" fmla="*/ 284664 h 6858000"/>
              <a:gd name="connsiteX911" fmla="*/ 3646022 w 7467600"/>
              <a:gd name="connsiteY911" fmla="*/ 276711 h 6858000"/>
              <a:gd name="connsiteX912" fmla="*/ 3707943 w 7467600"/>
              <a:gd name="connsiteY912" fmla="*/ 65958 h 6858000"/>
              <a:gd name="connsiteX913" fmla="*/ 3721337 w 7467600"/>
              <a:gd name="connsiteY913" fmla="*/ 0 h 6858000"/>
              <a:gd name="connsiteX914" fmla="*/ 2867960 w 7467600"/>
              <a:gd name="connsiteY914" fmla="*/ 0 h 6858000"/>
              <a:gd name="connsiteX915" fmla="*/ 2926351 w 7467600"/>
              <a:gd name="connsiteY915" fmla="*/ 0 h 6858000"/>
              <a:gd name="connsiteX916" fmla="*/ 2902823 w 7467600"/>
              <a:gd name="connsiteY916" fmla="*/ 262929 h 6858000"/>
              <a:gd name="connsiteX917" fmla="*/ 2940663 w 7467600"/>
              <a:gd name="connsiteY917" fmla="*/ 140884 h 6858000"/>
              <a:gd name="connsiteX918" fmla="*/ 2947039 w 7467600"/>
              <a:gd name="connsiteY918" fmla="*/ 122524 h 6858000"/>
              <a:gd name="connsiteX919" fmla="*/ 2984316 w 7467600"/>
              <a:gd name="connsiteY919" fmla="*/ 0 h 6858000"/>
              <a:gd name="connsiteX920" fmla="*/ 3016114 w 7467600"/>
              <a:gd name="connsiteY920" fmla="*/ 0 h 6858000"/>
              <a:gd name="connsiteX921" fmla="*/ 2979949 w 7467600"/>
              <a:gd name="connsiteY921" fmla="*/ 119274 h 6858000"/>
              <a:gd name="connsiteX922" fmla="*/ 3023879 w 7467600"/>
              <a:gd name="connsiteY922" fmla="*/ 0 h 6858000"/>
              <a:gd name="connsiteX923" fmla="*/ 3105400 w 7467600"/>
              <a:gd name="connsiteY923" fmla="*/ 0 h 6858000"/>
              <a:gd name="connsiteX924" fmla="*/ 3094669 w 7467600"/>
              <a:gd name="connsiteY924" fmla="*/ 30308 h 6858000"/>
              <a:gd name="connsiteX925" fmla="*/ 2901945 w 7467600"/>
              <a:gd name="connsiteY925" fmla="*/ 466538 h 6858000"/>
              <a:gd name="connsiteX926" fmla="*/ 2815209 w 7467600"/>
              <a:gd name="connsiteY926" fmla="*/ 497361 h 6858000"/>
              <a:gd name="connsiteX927" fmla="*/ 2844845 w 7467600"/>
              <a:gd name="connsiteY927" fmla="*/ 127638 h 6858000"/>
              <a:gd name="connsiteX928" fmla="*/ 2867960 w 7467600"/>
              <a:gd name="connsiteY928" fmla="*/ 0 h 6858000"/>
              <a:gd name="connsiteX929" fmla="*/ 1057230 w 7467600"/>
              <a:gd name="connsiteY929" fmla="*/ 0 h 6858000"/>
              <a:gd name="connsiteX930" fmla="*/ 1111003 w 7467600"/>
              <a:gd name="connsiteY930" fmla="*/ 0 h 6858000"/>
              <a:gd name="connsiteX931" fmla="*/ 1125553 w 7467600"/>
              <a:gd name="connsiteY931" fmla="*/ 52588 h 6858000"/>
              <a:gd name="connsiteX932" fmla="*/ 1304276 w 7467600"/>
              <a:gd name="connsiteY932" fmla="*/ 476275 h 6858000"/>
              <a:gd name="connsiteX933" fmla="*/ 1492066 w 7467600"/>
              <a:gd name="connsiteY933" fmla="*/ 886333 h 6858000"/>
              <a:gd name="connsiteX934" fmla="*/ 1423698 w 7467600"/>
              <a:gd name="connsiteY934" fmla="*/ 710817 h 6858000"/>
              <a:gd name="connsiteX935" fmla="*/ 1357609 w 7467600"/>
              <a:gd name="connsiteY935" fmla="*/ 532892 h 6858000"/>
              <a:gd name="connsiteX936" fmla="*/ 1309550 w 7467600"/>
              <a:gd name="connsiteY936" fmla="*/ 374031 h 6858000"/>
              <a:gd name="connsiteX937" fmla="*/ 1193673 w 7467600"/>
              <a:gd name="connsiteY937" fmla="*/ 49533 h 6858000"/>
              <a:gd name="connsiteX938" fmla="*/ 1164391 w 7467600"/>
              <a:gd name="connsiteY938" fmla="*/ 0 h 6858000"/>
              <a:gd name="connsiteX939" fmla="*/ 1200666 w 7467600"/>
              <a:gd name="connsiteY939" fmla="*/ 0 h 6858000"/>
              <a:gd name="connsiteX940" fmla="*/ 1223408 w 7467600"/>
              <a:gd name="connsiteY940" fmla="*/ 38996 h 6858000"/>
              <a:gd name="connsiteX941" fmla="*/ 1339635 w 7467600"/>
              <a:gd name="connsiteY941" fmla="*/ 365517 h 6858000"/>
              <a:gd name="connsiteX942" fmla="*/ 1387469 w 7467600"/>
              <a:gd name="connsiteY942" fmla="*/ 523079 h 6858000"/>
              <a:gd name="connsiteX943" fmla="*/ 1452685 w 7467600"/>
              <a:gd name="connsiteY943" fmla="*/ 699806 h 6858000"/>
              <a:gd name="connsiteX944" fmla="*/ 1492092 w 7467600"/>
              <a:gd name="connsiteY944" fmla="*/ 800424 h 6858000"/>
              <a:gd name="connsiteX945" fmla="*/ 1455302 w 7467600"/>
              <a:gd name="connsiteY945" fmla="*/ 632913 h 6858000"/>
              <a:gd name="connsiteX946" fmla="*/ 1222336 w 7467600"/>
              <a:gd name="connsiteY946" fmla="*/ 9480 h 6858000"/>
              <a:gd name="connsiteX947" fmla="*/ 1214634 w 7467600"/>
              <a:gd name="connsiteY947" fmla="*/ 0 h 6858000"/>
              <a:gd name="connsiteX948" fmla="*/ 1289827 w 7467600"/>
              <a:gd name="connsiteY948" fmla="*/ 0 h 6858000"/>
              <a:gd name="connsiteX949" fmla="*/ 1321076 w 7467600"/>
              <a:gd name="connsiteY949" fmla="*/ 59722 h 6858000"/>
              <a:gd name="connsiteX950" fmla="*/ 1512579 w 7467600"/>
              <a:gd name="connsiteY950" fmla="*/ 626441 h 6858000"/>
              <a:gd name="connsiteX951" fmla="*/ 1506076 w 7467600"/>
              <a:gd name="connsiteY951" fmla="*/ 1089289 h 6858000"/>
              <a:gd name="connsiteX952" fmla="*/ 1486346 w 7467600"/>
              <a:gd name="connsiteY952" fmla="*/ 1079919 h 6858000"/>
              <a:gd name="connsiteX953" fmla="*/ 1070511 w 7467600"/>
              <a:gd name="connsiteY953" fmla="*/ 48609 h 6858000"/>
              <a:gd name="connsiteX954" fmla="*/ 1057230 w 7467600"/>
              <a:gd name="connsiteY954" fmla="*/ 0 h 6858000"/>
              <a:gd name="connsiteX955" fmla="*/ 43151 w 7467600"/>
              <a:gd name="connsiteY955" fmla="*/ 0 h 6858000"/>
              <a:gd name="connsiteX956" fmla="*/ 95283 w 7467600"/>
              <a:gd name="connsiteY956" fmla="*/ 0 h 6858000"/>
              <a:gd name="connsiteX957" fmla="*/ 300708 w 7467600"/>
              <a:gd name="connsiteY957" fmla="*/ 154571 h 6858000"/>
              <a:gd name="connsiteX958" fmla="*/ 530414 w 7467600"/>
              <a:gd name="connsiteY958" fmla="*/ 354673 h 6858000"/>
              <a:gd name="connsiteX959" fmla="*/ 333785 w 7467600"/>
              <a:gd name="connsiteY959" fmla="*/ 161564 h 6858000"/>
              <a:gd name="connsiteX960" fmla="*/ 147005 w 7467600"/>
              <a:gd name="connsiteY960" fmla="*/ 0 h 6858000"/>
              <a:gd name="connsiteX961" fmla="*/ 272509 w 7467600"/>
              <a:gd name="connsiteY961" fmla="*/ 0 h 6858000"/>
              <a:gd name="connsiteX962" fmla="*/ 326276 w 7467600"/>
              <a:gd name="connsiteY962" fmla="*/ 45847 h 6858000"/>
              <a:gd name="connsiteX963" fmla="*/ 823759 w 7467600"/>
              <a:gd name="connsiteY963" fmla="*/ 574145 h 6858000"/>
              <a:gd name="connsiteX964" fmla="*/ 811254 w 7467600"/>
              <a:gd name="connsiteY964" fmla="*/ 665546 h 6858000"/>
              <a:gd name="connsiteX965" fmla="*/ 154042 w 7467600"/>
              <a:gd name="connsiteY965" fmla="*/ 261522 h 6858000"/>
              <a:gd name="connsiteX966" fmla="*/ 13550 w 7467600"/>
              <a:gd name="connsiteY966" fmla="*/ 158423 h 6858000"/>
              <a:gd name="connsiteX967" fmla="*/ 0 w 7467600"/>
              <a:gd name="connsiteY967" fmla="*/ 146618 h 6858000"/>
              <a:gd name="connsiteX968" fmla="*/ 0 w 7467600"/>
              <a:gd name="connsiteY968" fmla="*/ 59161 h 6858000"/>
              <a:gd name="connsiteX969" fmla="*/ 45427 w 7467600"/>
              <a:gd name="connsiteY969" fmla="*/ 101078 h 6858000"/>
              <a:gd name="connsiteX970" fmla="*/ 630103 w 7467600"/>
              <a:gd name="connsiteY970" fmla="*/ 485885 h 6858000"/>
              <a:gd name="connsiteX971" fmla="*/ 532040 w 7467600"/>
              <a:gd name="connsiteY971" fmla="*/ 399359 h 6858000"/>
              <a:gd name="connsiteX972" fmla="*/ 517618 w 7467600"/>
              <a:gd name="connsiteY972" fmla="*/ 385726 h 6858000"/>
              <a:gd name="connsiteX973" fmla="*/ 285074 w 7467600"/>
              <a:gd name="connsiteY973" fmla="*/ 182755 h 6858000"/>
              <a:gd name="connsiteX974" fmla="*/ 43151 w 7467600"/>
              <a:gd name="connsiteY974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88673 w 7467600"/>
              <a:gd name="connsiteY4" fmla="*/ 6610396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392158 w 7467600"/>
              <a:gd name="connsiteY16" fmla="*/ 6771365 h 6858000"/>
              <a:gd name="connsiteX17" fmla="*/ 7467600 w 7467600"/>
              <a:gd name="connsiteY17" fmla="*/ 6805948 h 6858000"/>
              <a:gd name="connsiteX18" fmla="*/ 7467600 w 7467600"/>
              <a:gd name="connsiteY18" fmla="*/ 6831490 h 6858000"/>
              <a:gd name="connsiteX19" fmla="*/ 7410696 w 7467600"/>
              <a:gd name="connsiteY19" fmla="*/ 6803861 h 6858000"/>
              <a:gd name="connsiteX20" fmla="*/ 7088673 w 7467600"/>
              <a:gd name="connsiteY20" fmla="*/ 6610396 h 6858000"/>
              <a:gd name="connsiteX21" fmla="*/ 1019354 w 7467600"/>
              <a:gd name="connsiteY21" fmla="*/ 6315006 h 6858000"/>
              <a:gd name="connsiteX22" fmla="*/ 441046 w 7467600"/>
              <a:gd name="connsiteY22" fmla="*/ 6691153 h 6858000"/>
              <a:gd name="connsiteX23" fmla="*/ 1019354 w 7467600"/>
              <a:gd name="connsiteY23" fmla="*/ 6315006 h 6858000"/>
              <a:gd name="connsiteX24" fmla="*/ 991680 w 7467600"/>
              <a:gd name="connsiteY24" fmla="*/ 6298413 h 6858000"/>
              <a:gd name="connsiteX25" fmla="*/ 409060 w 7467600"/>
              <a:gd name="connsiteY25" fmla="*/ 6671470 h 6858000"/>
              <a:gd name="connsiteX26" fmla="*/ 991680 w 7467600"/>
              <a:gd name="connsiteY26" fmla="*/ 6298413 h 6858000"/>
              <a:gd name="connsiteX27" fmla="*/ 103333 w 7467600"/>
              <a:gd name="connsiteY27" fmla="*/ 5699602 h 6858000"/>
              <a:gd name="connsiteX28" fmla="*/ 233938 w 7467600"/>
              <a:gd name="connsiteY28" fmla="*/ 5809416 h 6858000"/>
              <a:gd name="connsiteX29" fmla="*/ 883580 w 7467600"/>
              <a:gd name="connsiteY29" fmla="*/ 6180710 h 6858000"/>
              <a:gd name="connsiteX30" fmla="*/ 487337 w 7467600"/>
              <a:gd name="connsiteY30" fmla="*/ 5950182 h 6858000"/>
              <a:gd name="connsiteX31" fmla="*/ 354051 w 7467600"/>
              <a:gd name="connsiteY31" fmla="*/ 5854912 h 6858000"/>
              <a:gd name="connsiteX32" fmla="*/ 195436 w 7467600"/>
              <a:gd name="connsiteY32" fmla="*/ 5755068 h 6858000"/>
              <a:gd name="connsiteX33" fmla="*/ 103333 w 7467600"/>
              <a:gd name="connsiteY33" fmla="*/ 5699602 h 6858000"/>
              <a:gd name="connsiteX34" fmla="*/ 5539432 w 7467600"/>
              <a:gd name="connsiteY34" fmla="*/ 5642928 h 6858000"/>
              <a:gd name="connsiteX35" fmla="*/ 5555462 w 7467600"/>
              <a:gd name="connsiteY35" fmla="*/ 5694454 h 6858000"/>
              <a:gd name="connsiteX36" fmla="*/ 5828270 w 7467600"/>
              <a:gd name="connsiteY36" fmla="*/ 6320663 h 6858000"/>
              <a:gd name="connsiteX37" fmla="*/ 5947416 w 7467600"/>
              <a:gd name="connsiteY37" fmla="*/ 6574846 h 6858000"/>
              <a:gd name="connsiteX38" fmla="*/ 5539432 w 7467600"/>
              <a:gd name="connsiteY38" fmla="*/ 5642928 h 6858000"/>
              <a:gd name="connsiteX39" fmla="*/ 51253 w 7467600"/>
              <a:gd name="connsiteY39" fmla="*/ 5631825 h 6858000"/>
              <a:gd name="connsiteX40" fmla="*/ 211622 w 7467600"/>
              <a:gd name="connsiteY40" fmla="*/ 5728803 h 6858000"/>
              <a:gd name="connsiteX41" fmla="*/ 371652 w 7467600"/>
              <a:gd name="connsiteY41" fmla="*/ 5829062 h 6858000"/>
              <a:gd name="connsiteX42" fmla="*/ 505903 w 7467600"/>
              <a:gd name="connsiteY42" fmla="*/ 5925221 h 6858000"/>
              <a:gd name="connsiteX43" fmla="*/ 899240 w 7467600"/>
              <a:gd name="connsiteY43" fmla="*/ 6153068 h 6858000"/>
              <a:gd name="connsiteX44" fmla="*/ 988114 w 7467600"/>
              <a:gd name="connsiteY44" fmla="*/ 6174204 h 6858000"/>
              <a:gd name="connsiteX45" fmla="*/ 845971 w 7467600"/>
              <a:gd name="connsiteY45" fmla="*/ 6067177 h 6858000"/>
              <a:gd name="connsiteX46" fmla="*/ 448057 w 7467600"/>
              <a:gd name="connsiteY46" fmla="*/ 5841376 h 6858000"/>
              <a:gd name="connsiteX47" fmla="*/ 51253 w 7467600"/>
              <a:gd name="connsiteY47" fmla="*/ 5631825 h 6858000"/>
              <a:gd name="connsiteX48" fmla="*/ 2606687 w 7467600"/>
              <a:gd name="connsiteY48" fmla="*/ 5630718 h 6858000"/>
              <a:gd name="connsiteX49" fmla="*/ 2645658 w 7467600"/>
              <a:gd name="connsiteY49" fmla="*/ 6640259 h 6858000"/>
              <a:gd name="connsiteX50" fmla="*/ 2606687 w 7467600"/>
              <a:gd name="connsiteY50" fmla="*/ 5630718 h 6858000"/>
              <a:gd name="connsiteX51" fmla="*/ 3642057 w 7467600"/>
              <a:gd name="connsiteY51" fmla="*/ 5573487 h 6858000"/>
              <a:gd name="connsiteX52" fmla="*/ 3632981 w 7467600"/>
              <a:gd name="connsiteY52" fmla="*/ 5579437 h 6858000"/>
              <a:gd name="connsiteX53" fmla="*/ 3382436 w 7467600"/>
              <a:gd name="connsiteY53" fmla="*/ 5952726 h 6858000"/>
              <a:gd name="connsiteX54" fmla="*/ 3191929 w 7467600"/>
              <a:gd name="connsiteY54" fmla="*/ 6662669 h 6858000"/>
              <a:gd name="connsiteX55" fmla="*/ 3369898 w 7467600"/>
              <a:gd name="connsiteY55" fmla="*/ 6081771 h 6858000"/>
              <a:gd name="connsiteX56" fmla="*/ 3642057 w 7467600"/>
              <a:gd name="connsiteY56" fmla="*/ 5573487 h 6858000"/>
              <a:gd name="connsiteX57" fmla="*/ 2650666 w 7467600"/>
              <a:gd name="connsiteY57" fmla="*/ 5530686 h 6858000"/>
              <a:gd name="connsiteX58" fmla="*/ 2650249 w 7467600"/>
              <a:gd name="connsiteY58" fmla="*/ 5532101 h 6858000"/>
              <a:gd name="connsiteX59" fmla="*/ 2663808 w 7467600"/>
              <a:gd name="connsiteY59" fmla="*/ 6535215 h 6858000"/>
              <a:gd name="connsiteX60" fmla="*/ 2665418 w 7467600"/>
              <a:gd name="connsiteY60" fmla="*/ 6132756 h 6858000"/>
              <a:gd name="connsiteX61" fmla="*/ 2650666 w 7467600"/>
              <a:gd name="connsiteY61" fmla="*/ 5530686 h 6858000"/>
              <a:gd name="connsiteX62" fmla="*/ 2680277 w 7467600"/>
              <a:gd name="connsiteY62" fmla="*/ 5479204 h 6858000"/>
              <a:gd name="connsiteX63" fmla="*/ 2678972 w 7467600"/>
              <a:gd name="connsiteY63" fmla="*/ 5481582 h 6858000"/>
              <a:gd name="connsiteX64" fmla="*/ 2696666 w 7467600"/>
              <a:gd name="connsiteY64" fmla="*/ 6133836 h 6858000"/>
              <a:gd name="connsiteX65" fmla="*/ 2695769 w 7467600"/>
              <a:gd name="connsiteY65" fmla="*/ 6390955 h 6858000"/>
              <a:gd name="connsiteX66" fmla="*/ 2739893 w 7467600"/>
              <a:gd name="connsiteY66" fmla="*/ 6108357 h 6858000"/>
              <a:gd name="connsiteX67" fmla="*/ 2680277 w 7467600"/>
              <a:gd name="connsiteY67" fmla="*/ 5479204 h 6858000"/>
              <a:gd name="connsiteX68" fmla="*/ 1132195 w 7467600"/>
              <a:gd name="connsiteY68" fmla="*/ 5467980 h 6858000"/>
              <a:gd name="connsiteX69" fmla="*/ 1679056 w 7467600"/>
              <a:gd name="connsiteY69" fmla="*/ 5516907 h 6858000"/>
              <a:gd name="connsiteX70" fmla="*/ 2128648 w 7467600"/>
              <a:gd name="connsiteY70" fmla="*/ 5474249 h 6858000"/>
              <a:gd name="connsiteX71" fmla="*/ 1825619 w 7467600"/>
              <a:gd name="connsiteY71" fmla="*/ 5478447 h 6858000"/>
              <a:gd name="connsiteX72" fmla="*/ 1737798 w 7467600"/>
              <a:gd name="connsiteY72" fmla="*/ 5483353 h 6858000"/>
              <a:gd name="connsiteX73" fmla="*/ 1132195 w 7467600"/>
              <a:gd name="connsiteY73" fmla="*/ 5467980 h 6858000"/>
              <a:gd name="connsiteX74" fmla="*/ 7042773 w 7467600"/>
              <a:gd name="connsiteY74" fmla="*/ 5734011 h 6858000"/>
              <a:gd name="connsiteX75" fmla="*/ 6879594 w 7467600"/>
              <a:gd name="connsiteY75" fmla="*/ 5424547 h 6858000"/>
              <a:gd name="connsiteX76" fmla="*/ 7379510 w 7467600"/>
              <a:gd name="connsiteY76" fmla="*/ 5755454 h 6858000"/>
              <a:gd name="connsiteX77" fmla="*/ 7467600 w 7467600"/>
              <a:gd name="connsiteY77" fmla="*/ 5845526 h 6858000"/>
              <a:gd name="connsiteX78" fmla="*/ 7271900 w 7467600"/>
              <a:gd name="connsiteY78" fmla="*/ 5734551 h 6858000"/>
              <a:gd name="connsiteX79" fmla="*/ 7015907 w 7467600"/>
              <a:gd name="connsiteY79" fmla="*/ 5541548 h 6858000"/>
              <a:gd name="connsiteX80" fmla="*/ 7259646 w 7467600"/>
              <a:gd name="connsiteY80" fmla="*/ 5765985 h 6858000"/>
              <a:gd name="connsiteX81" fmla="*/ 7467600 w 7467600"/>
              <a:gd name="connsiteY81" fmla="*/ 6012219 h 6858000"/>
              <a:gd name="connsiteX82" fmla="*/ 6946849 w 7467600"/>
              <a:gd name="connsiteY82" fmla="*/ 5523271 h 6858000"/>
              <a:gd name="connsiteX83" fmla="*/ 7105827 w 7467600"/>
              <a:gd name="connsiteY83" fmla="*/ 5718700 h 6858000"/>
              <a:gd name="connsiteX84" fmla="*/ 7356878 w 7467600"/>
              <a:gd name="connsiteY84" fmla="*/ 5981332 h 6858000"/>
              <a:gd name="connsiteX85" fmla="*/ 7467600 w 7467600"/>
              <a:gd name="connsiteY85" fmla="*/ 6117703 h 6858000"/>
              <a:gd name="connsiteX86" fmla="*/ 7467600 w 7467600"/>
              <a:gd name="connsiteY86" fmla="*/ 6163634 h 6858000"/>
              <a:gd name="connsiteX87" fmla="*/ 7403637 w 7467600"/>
              <a:gd name="connsiteY87" fmla="*/ 6083957 h 6858000"/>
              <a:gd name="connsiteX88" fmla="*/ 7254615 w 7467600"/>
              <a:gd name="connsiteY88" fmla="*/ 5911918 h 6858000"/>
              <a:gd name="connsiteX89" fmla="*/ 7312589 w 7467600"/>
              <a:gd name="connsiteY89" fmla="*/ 5982309 h 6858000"/>
              <a:gd name="connsiteX90" fmla="*/ 7448321 w 7467600"/>
              <a:gd name="connsiteY90" fmla="*/ 6190991 h 6858000"/>
              <a:gd name="connsiteX91" fmla="*/ 7467600 w 7467600"/>
              <a:gd name="connsiteY91" fmla="*/ 6221686 h 6858000"/>
              <a:gd name="connsiteX92" fmla="*/ 7467600 w 7467600"/>
              <a:gd name="connsiteY92" fmla="*/ 6334256 h 6858000"/>
              <a:gd name="connsiteX93" fmla="*/ 7454976 w 7467600"/>
              <a:gd name="connsiteY93" fmla="*/ 6318297 h 6858000"/>
              <a:gd name="connsiteX94" fmla="*/ 7042773 w 7467600"/>
              <a:gd name="connsiteY94" fmla="*/ 5734011 h 6858000"/>
              <a:gd name="connsiteX95" fmla="*/ 1456157 w 7467600"/>
              <a:gd name="connsiteY95" fmla="*/ 5371404 h 6858000"/>
              <a:gd name="connsiteX96" fmla="*/ 1244432 w 7467600"/>
              <a:gd name="connsiteY96" fmla="*/ 5385601 h 6858000"/>
              <a:gd name="connsiteX97" fmla="*/ 973990 w 7467600"/>
              <a:gd name="connsiteY97" fmla="*/ 5424940 h 6858000"/>
              <a:gd name="connsiteX98" fmla="*/ 1103809 w 7467600"/>
              <a:gd name="connsiteY98" fmla="*/ 5433720 h 6858000"/>
              <a:gd name="connsiteX99" fmla="*/ 1123454 w 7467600"/>
              <a:gd name="connsiteY99" fmla="*/ 5435727 h 6858000"/>
              <a:gd name="connsiteX100" fmla="*/ 1737017 w 7467600"/>
              <a:gd name="connsiteY100" fmla="*/ 5452183 h 6858000"/>
              <a:gd name="connsiteX101" fmla="*/ 1824397 w 7467600"/>
              <a:gd name="connsiteY101" fmla="*/ 5447757 h 6858000"/>
              <a:gd name="connsiteX102" fmla="*/ 2070059 w 7467600"/>
              <a:gd name="connsiteY102" fmla="*/ 5441660 h 6858000"/>
              <a:gd name="connsiteX103" fmla="*/ 1456157 w 7467600"/>
              <a:gd name="connsiteY103" fmla="*/ 5371404 h 6858000"/>
              <a:gd name="connsiteX104" fmla="*/ 4988186 w 7467600"/>
              <a:gd name="connsiteY104" fmla="*/ 5216467 h 6858000"/>
              <a:gd name="connsiteX105" fmla="*/ 4777334 w 7467600"/>
              <a:gd name="connsiteY105" fmla="*/ 5406072 h 6858000"/>
              <a:gd name="connsiteX106" fmla="*/ 4718341 w 7467600"/>
              <a:gd name="connsiteY106" fmla="*/ 5468043 h 6858000"/>
              <a:gd name="connsiteX107" fmla="*/ 4604655 w 7467600"/>
              <a:gd name="connsiteY107" fmla="*/ 5583434 h 6858000"/>
              <a:gd name="connsiteX108" fmla="*/ 4565074 w 7467600"/>
              <a:gd name="connsiteY108" fmla="*/ 5618550 h 6858000"/>
              <a:gd name="connsiteX109" fmla="*/ 4988186 w 7467600"/>
              <a:gd name="connsiteY109" fmla="*/ 5216467 h 6858000"/>
              <a:gd name="connsiteX110" fmla="*/ 4978032 w 7467600"/>
              <a:gd name="connsiteY110" fmla="*/ 5183809 h 6858000"/>
              <a:gd name="connsiteX111" fmla="*/ 4463413 w 7467600"/>
              <a:gd name="connsiteY111" fmla="*/ 5615162 h 6858000"/>
              <a:gd name="connsiteX112" fmla="*/ 4358134 w 7467600"/>
              <a:gd name="connsiteY112" fmla="*/ 5742791 h 6858000"/>
              <a:gd name="connsiteX113" fmla="*/ 4376219 w 7467600"/>
              <a:gd name="connsiteY113" fmla="*/ 5729027 h 6858000"/>
              <a:gd name="connsiteX114" fmla="*/ 4582340 w 7467600"/>
              <a:gd name="connsiteY114" fmla="*/ 5561037 h 6858000"/>
              <a:gd name="connsiteX115" fmla="*/ 4694684 w 7467600"/>
              <a:gd name="connsiteY115" fmla="*/ 5447098 h 6858000"/>
              <a:gd name="connsiteX116" fmla="*/ 4754123 w 7467600"/>
              <a:gd name="connsiteY116" fmla="*/ 5384643 h 6858000"/>
              <a:gd name="connsiteX117" fmla="*/ 4978032 w 7467600"/>
              <a:gd name="connsiteY117" fmla="*/ 5183809 h 6858000"/>
              <a:gd name="connsiteX118" fmla="*/ 1903353 w 7467600"/>
              <a:gd name="connsiteY118" fmla="*/ 5044827 h 6858000"/>
              <a:gd name="connsiteX119" fmla="*/ 1936931 w 7467600"/>
              <a:gd name="connsiteY119" fmla="*/ 5093954 h 6858000"/>
              <a:gd name="connsiteX120" fmla="*/ 2195868 w 7467600"/>
              <a:gd name="connsiteY120" fmla="*/ 5396574 h 6858000"/>
              <a:gd name="connsiteX121" fmla="*/ 2088852 w 7467600"/>
              <a:gd name="connsiteY121" fmla="*/ 5166123 h 6858000"/>
              <a:gd name="connsiteX122" fmla="*/ 1958241 w 7467600"/>
              <a:gd name="connsiteY122" fmla="*/ 5067955 h 6858000"/>
              <a:gd name="connsiteX123" fmla="*/ 1903353 w 7467600"/>
              <a:gd name="connsiteY123" fmla="*/ 5044827 h 6858000"/>
              <a:gd name="connsiteX124" fmla="*/ 1979378 w 7467600"/>
              <a:gd name="connsiteY124" fmla="*/ 4769504 h 6858000"/>
              <a:gd name="connsiteX125" fmla="*/ 2882120 w 7467600"/>
              <a:gd name="connsiteY125" fmla="*/ 5064547 h 6858000"/>
              <a:gd name="connsiteX126" fmla="*/ 2793103 w 7467600"/>
              <a:gd name="connsiteY126" fmla="*/ 5039699 h 6858000"/>
              <a:gd name="connsiteX127" fmla="*/ 2770041 w 7467600"/>
              <a:gd name="connsiteY127" fmla="*/ 5033634 h 6858000"/>
              <a:gd name="connsiteX128" fmla="*/ 1979378 w 7467600"/>
              <a:gd name="connsiteY128" fmla="*/ 4769504 h 6858000"/>
              <a:gd name="connsiteX129" fmla="*/ 1927410 w 7467600"/>
              <a:gd name="connsiteY129" fmla="*/ 4716164 h 6858000"/>
              <a:gd name="connsiteX130" fmla="*/ 1959587 w 7467600"/>
              <a:gd name="connsiteY130" fmla="*/ 4728849 h 6858000"/>
              <a:gd name="connsiteX131" fmla="*/ 2777707 w 7467600"/>
              <a:gd name="connsiteY131" fmla="*/ 5003991 h 6858000"/>
              <a:gd name="connsiteX132" fmla="*/ 2800768 w 7467600"/>
              <a:gd name="connsiteY132" fmla="*/ 5010056 h 6858000"/>
              <a:gd name="connsiteX133" fmla="*/ 2879408 w 7467600"/>
              <a:gd name="connsiteY133" fmla="*/ 5031590 h 6858000"/>
              <a:gd name="connsiteX134" fmla="*/ 2862295 w 7467600"/>
              <a:gd name="connsiteY134" fmla="*/ 5022958 h 6858000"/>
              <a:gd name="connsiteX135" fmla="*/ 2813343 w 7467600"/>
              <a:gd name="connsiteY135" fmla="*/ 4998369 h 6858000"/>
              <a:gd name="connsiteX136" fmla="*/ 2646245 w 7467600"/>
              <a:gd name="connsiteY136" fmla="*/ 4930999 h 6858000"/>
              <a:gd name="connsiteX137" fmla="*/ 1999243 w 7467600"/>
              <a:gd name="connsiteY137" fmla="*/ 4730524 h 6858000"/>
              <a:gd name="connsiteX138" fmla="*/ 1979527 w 7467600"/>
              <a:gd name="connsiteY138" fmla="*/ 4726651 h 6858000"/>
              <a:gd name="connsiteX139" fmla="*/ 1927410 w 7467600"/>
              <a:gd name="connsiteY139" fmla="*/ 4716164 h 6858000"/>
              <a:gd name="connsiteX140" fmla="*/ 1997014 w 7467600"/>
              <a:gd name="connsiteY140" fmla="*/ 4698007 h 6858000"/>
              <a:gd name="connsiteX141" fmla="*/ 2005458 w 7467600"/>
              <a:gd name="connsiteY141" fmla="*/ 4699540 h 6858000"/>
              <a:gd name="connsiteX142" fmla="*/ 2657186 w 7467600"/>
              <a:gd name="connsiteY142" fmla="*/ 4901687 h 6858000"/>
              <a:gd name="connsiteX143" fmla="*/ 2826662 w 7467600"/>
              <a:gd name="connsiteY143" fmla="*/ 4970362 h 6858000"/>
              <a:gd name="connsiteX144" fmla="*/ 2876100 w 7467600"/>
              <a:gd name="connsiteY144" fmla="*/ 4995397 h 6858000"/>
              <a:gd name="connsiteX145" fmla="*/ 3042600 w 7467600"/>
              <a:gd name="connsiteY145" fmla="*/ 5059532 h 6858000"/>
              <a:gd name="connsiteX146" fmla="*/ 1997014 w 7467600"/>
              <a:gd name="connsiteY146" fmla="*/ 4698007 h 6858000"/>
              <a:gd name="connsiteX147" fmla="*/ 2305292 w 7467600"/>
              <a:gd name="connsiteY147" fmla="*/ 4219492 h 6858000"/>
              <a:gd name="connsiteX148" fmla="*/ 3360922 w 7467600"/>
              <a:gd name="connsiteY148" fmla="*/ 4529373 h 6858000"/>
              <a:gd name="connsiteX149" fmla="*/ 3492420 w 7467600"/>
              <a:gd name="connsiteY149" fmla="*/ 4510145 h 6858000"/>
              <a:gd name="connsiteX150" fmla="*/ 3364086 w 7467600"/>
              <a:gd name="connsiteY150" fmla="*/ 4480340 h 6858000"/>
              <a:gd name="connsiteX151" fmla="*/ 3225818 w 7467600"/>
              <a:gd name="connsiteY151" fmla="*/ 4411822 h 6858000"/>
              <a:gd name="connsiteX152" fmla="*/ 3129696 w 7467600"/>
              <a:gd name="connsiteY152" fmla="*/ 4360704 h 6858000"/>
              <a:gd name="connsiteX153" fmla="*/ 2814545 w 7467600"/>
              <a:gd name="connsiteY153" fmla="*/ 4282955 h 6858000"/>
              <a:gd name="connsiteX154" fmla="*/ 2305292 w 7467600"/>
              <a:gd name="connsiteY154" fmla="*/ 4219492 h 6858000"/>
              <a:gd name="connsiteX155" fmla="*/ 2626982 w 7467600"/>
              <a:gd name="connsiteY155" fmla="*/ 4206450 h 6858000"/>
              <a:gd name="connsiteX156" fmla="*/ 2490617 w 7467600"/>
              <a:gd name="connsiteY156" fmla="*/ 4206951 h 6858000"/>
              <a:gd name="connsiteX157" fmla="*/ 2819869 w 7467600"/>
              <a:gd name="connsiteY157" fmla="*/ 4252936 h 6858000"/>
              <a:gd name="connsiteX158" fmla="*/ 3143018 w 7467600"/>
              <a:gd name="connsiteY158" fmla="*/ 4332698 h 6858000"/>
              <a:gd name="connsiteX159" fmla="*/ 3241520 w 7467600"/>
              <a:gd name="connsiteY159" fmla="*/ 4385112 h 6858000"/>
              <a:gd name="connsiteX160" fmla="*/ 3374575 w 7467600"/>
              <a:gd name="connsiteY160" fmla="*/ 4451517 h 6858000"/>
              <a:gd name="connsiteX161" fmla="*/ 3505221 w 7467600"/>
              <a:gd name="connsiteY161" fmla="*/ 4480757 h 6858000"/>
              <a:gd name="connsiteX162" fmla="*/ 2626982 w 7467600"/>
              <a:gd name="connsiteY162" fmla="*/ 4206450 h 6858000"/>
              <a:gd name="connsiteX163" fmla="*/ 1310106 w 7467600"/>
              <a:gd name="connsiteY163" fmla="*/ 3943217 h 6858000"/>
              <a:gd name="connsiteX164" fmla="*/ 854994 w 7467600"/>
              <a:gd name="connsiteY164" fmla="*/ 4399136 h 6858000"/>
              <a:gd name="connsiteX165" fmla="*/ 742462 w 7467600"/>
              <a:gd name="connsiteY165" fmla="*/ 4594648 h 6858000"/>
              <a:gd name="connsiteX166" fmla="*/ 820602 w 7467600"/>
              <a:gd name="connsiteY166" fmla="*/ 4485915 h 6858000"/>
              <a:gd name="connsiteX167" fmla="*/ 878295 w 7467600"/>
              <a:gd name="connsiteY167" fmla="*/ 4403594 h 6858000"/>
              <a:gd name="connsiteX168" fmla="*/ 1240607 w 7467600"/>
              <a:gd name="connsiteY168" fmla="*/ 4010401 h 6858000"/>
              <a:gd name="connsiteX169" fmla="*/ 1310106 w 7467600"/>
              <a:gd name="connsiteY169" fmla="*/ 3943217 h 6858000"/>
              <a:gd name="connsiteX170" fmla="*/ 1423113 w 7467600"/>
              <a:gd name="connsiteY170" fmla="*/ 3874565 h 6858000"/>
              <a:gd name="connsiteX171" fmla="*/ 1260565 w 7467600"/>
              <a:gd name="connsiteY171" fmla="*/ 4031982 h 6858000"/>
              <a:gd name="connsiteX172" fmla="*/ 901900 w 7467600"/>
              <a:gd name="connsiteY172" fmla="*/ 4421236 h 6858000"/>
              <a:gd name="connsiteX173" fmla="*/ 845044 w 7467600"/>
              <a:gd name="connsiteY173" fmla="*/ 4502436 h 6858000"/>
              <a:gd name="connsiteX174" fmla="*/ 685926 w 7467600"/>
              <a:gd name="connsiteY174" fmla="*/ 4703069 h 6858000"/>
              <a:gd name="connsiteX175" fmla="*/ 684248 w 7467600"/>
              <a:gd name="connsiteY175" fmla="*/ 4706721 h 6858000"/>
              <a:gd name="connsiteX176" fmla="*/ 1423113 w 7467600"/>
              <a:gd name="connsiteY176" fmla="*/ 3874565 h 6858000"/>
              <a:gd name="connsiteX177" fmla="*/ 3316479 w 7467600"/>
              <a:gd name="connsiteY177" fmla="*/ 3872136 h 6858000"/>
              <a:gd name="connsiteX178" fmla="*/ 3546806 w 7467600"/>
              <a:gd name="connsiteY178" fmla="*/ 4356139 h 6858000"/>
              <a:gd name="connsiteX179" fmla="*/ 3364433 w 7467600"/>
              <a:gd name="connsiteY179" fmla="*/ 3953121 h 6858000"/>
              <a:gd name="connsiteX180" fmla="*/ 3316479 w 7467600"/>
              <a:gd name="connsiteY180" fmla="*/ 3872136 h 6858000"/>
              <a:gd name="connsiteX181" fmla="*/ 3291335 w 7467600"/>
              <a:gd name="connsiteY181" fmla="*/ 3767420 h 6858000"/>
              <a:gd name="connsiteX182" fmla="*/ 3390805 w 7467600"/>
              <a:gd name="connsiteY182" fmla="*/ 3937163 h 6858000"/>
              <a:gd name="connsiteX183" fmla="*/ 3579062 w 7467600"/>
              <a:gd name="connsiteY183" fmla="*/ 4359040 h 6858000"/>
              <a:gd name="connsiteX184" fmla="*/ 3467355 w 7467600"/>
              <a:gd name="connsiteY184" fmla="*/ 3988130 h 6858000"/>
              <a:gd name="connsiteX185" fmla="*/ 3310753 w 7467600"/>
              <a:gd name="connsiteY185" fmla="*/ 3787140 h 6858000"/>
              <a:gd name="connsiteX186" fmla="*/ 3291335 w 7467600"/>
              <a:gd name="connsiteY186" fmla="*/ 3767420 h 6858000"/>
              <a:gd name="connsiteX187" fmla="*/ 1635889 w 7467600"/>
              <a:gd name="connsiteY187" fmla="*/ 3709494 h 6858000"/>
              <a:gd name="connsiteX188" fmla="*/ 1634800 w 7467600"/>
              <a:gd name="connsiteY188" fmla="*/ 3731111 h 6858000"/>
              <a:gd name="connsiteX189" fmla="*/ 1635889 w 7467600"/>
              <a:gd name="connsiteY189" fmla="*/ 3709494 h 6858000"/>
              <a:gd name="connsiteX190" fmla="*/ 1510397 w 7467600"/>
              <a:gd name="connsiteY190" fmla="*/ 3684705 h 6858000"/>
              <a:gd name="connsiteX191" fmla="*/ 1146550 w 7467600"/>
              <a:gd name="connsiteY191" fmla="*/ 3802012 h 6858000"/>
              <a:gd name="connsiteX192" fmla="*/ 698834 w 7467600"/>
              <a:gd name="connsiteY192" fmla="*/ 3952272 h 6858000"/>
              <a:gd name="connsiteX193" fmla="*/ 34256 w 7467600"/>
              <a:gd name="connsiteY193" fmla="*/ 4347603 h 6858000"/>
              <a:gd name="connsiteX194" fmla="*/ 527241 w 7467600"/>
              <a:gd name="connsiteY194" fmla="*/ 4065078 h 6858000"/>
              <a:gd name="connsiteX195" fmla="*/ 1510397 w 7467600"/>
              <a:gd name="connsiteY195" fmla="*/ 3684705 h 6858000"/>
              <a:gd name="connsiteX196" fmla="*/ 1313114 w 7467600"/>
              <a:gd name="connsiteY196" fmla="*/ 3655216 h 6858000"/>
              <a:gd name="connsiteX197" fmla="*/ 1109304 w 7467600"/>
              <a:gd name="connsiteY197" fmla="*/ 3669030 h 6858000"/>
              <a:gd name="connsiteX198" fmla="*/ 8129 w 7467600"/>
              <a:gd name="connsiteY198" fmla="*/ 4330519 h 6858000"/>
              <a:gd name="connsiteX199" fmla="*/ 687572 w 7467600"/>
              <a:gd name="connsiteY199" fmla="*/ 3925629 h 6858000"/>
              <a:gd name="connsiteX200" fmla="*/ 1138365 w 7467600"/>
              <a:gd name="connsiteY200" fmla="*/ 3774515 h 6858000"/>
              <a:gd name="connsiteX201" fmla="*/ 1505579 w 7467600"/>
              <a:gd name="connsiteY201" fmla="*/ 3655526 h 6858000"/>
              <a:gd name="connsiteX202" fmla="*/ 1313114 w 7467600"/>
              <a:gd name="connsiteY202" fmla="*/ 3655216 h 6858000"/>
              <a:gd name="connsiteX203" fmla="*/ 3655073 w 7467600"/>
              <a:gd name="connsiteY203" fmla="*/ 3650884 h 6858000"/>
              <a:gd name="connsiteX204" fmla="*/ 3989938 w 7467600"/>
              <a:gd name="connsiteY204" fmla="*/ 3991685 h 6858000"/>
              <a:gd name="connsiteX205" fmla="*/ 4393907 w 7467600"/>
              <a:gd name="connsiteY205" fmla="*/ 4261258 h 6858000"/>
              <a:gd name="connsiteX206" fmla="*/ 4648051 w 7467600"/>
              <a:gd name="connsiteY206" fmla="*/ 4374051 h 6858000"/>
              <a:gd name="connsiteX207" fmla="*/ 4383389 w 7467600"/>
              <a:gd name="connsiteY207" fmla="*/ 4184369 h 6858000"/>
              <a:gd name="connsiteX208" fmla="*/ 4165508 w 7467600"/>
              <a:gd name="connsiteY208" fmla="*/ 4035196 h 6858000"/>
              <a:gd name="connsiteX209" fmla="*/ 4068162 w 7467600"/>
              <a:gd name="connsiteY209" fmla="*/ 3953394 h 6858000"/>
              <a:gd name="connsiteX210" fmla="*/ 3981416 w 7467600"/>
              <a:gd name="connsiteY210" fmla="*/ 3880482 h 6858000"/>
              <a:gd name="connsiteX211" fmla="*/ 3800147 w 7467600"/>
              <a:gd name="connsiteY211" fmla="*/ 3749872 h 6858000"/>
              <a:gd name="connsiteX212" fmla="*/ 3655073 w 7467600"/>
              <a:gd name="connsiteY212" fmla="*/ 3650884 h 6858000"/>
              <a:gd name="connsiteX213" fmla="*/ 3670252 w 7467600"/>
              <a:gd name="connsiteY213" fmla="*/ 3622798 h 6858000"/>
              <a:gd name="connsiteX214" fmla="*/ 3817258 w 7467600"/>
              <a:gd name="connsiteY214" fmla="*/ 3723577 h 6858000"/>
              <a:gd name="connsiteX215" fmla="*/ 4000461 w 7467600"/>
              <a:gd name="connsiteY215" fmla="*/ 3855966 h 6858000"/>
              <a:gd name="connsiteX216" fmla="*/ 4088180 w 7467600"/>
              <a:gd name="connsiteY216" fmla="*/ 3929774 h 6858000"/>
              <a:gd name="connsiteX217" fmla="*/ 4184555 w 7467600"/>
              <a:gd name="connsiteY217" fmla="*/ 4010683 h 6858000"/>
              <a:gd name="connsiteX218" fmla="*/ 4399563 w 7467600"/>
              <a:gd name="connsiteY218" fmla="*/ 4158106 h 6858000"/>
              <a:gd name="connsiteX219" fmla="*/ 4684469 w 7467600"/>
              <a:gd name="connsiteY219" fmla="*/ 4364680 h 6858000"/>
              <a:gd name="connsiteX220" fmla="*/ 4690271 w 7467600"/>
              <a:gd name="connsiteY220" fmla="*/ 4370034 h 6858000"/>
              <a:gd name="connsiteX221" fmla="*/ 4136093 w 7467600"/>
              <a:gd name="connsiteY221" fmla="*/ 3858466 h 6858000"/>
              <a:gd name="connsiteX222" fmla="*/ 3670252 w 7467600"/>
              <a:gd name="connsiteY222" fmla="*/ 3622798 h 6858000"/>
              <a:gd name="connsiteX223" fmla="*/ 4440129 w 7467600"/>
              <a:gd name="connsiteY223" fmla="*/ 3448571 h 6858000"/>
              <a:gd name="connsiteX224" fmla="*/ 4856525 w 7467600"/>
              <a:gd name="connsiteY224" fmla="*/ 3915351 h 6858000"/>
              <a:gd name="connsiteX225" fmla="*/ 5059055 w 7467600"/>
              <a:gd name="connsiteY225" fmla="*/ 4108918 h 6858000"/>
              <a:gd name="connsiteX226" fmla="*/ 5290070 w 7467600"/>
              <a:gd name="connsiteY226" fmla="*/ 4263619 h 6858000"/>
              <a:gd name="connsiteX227" fmla="*/ 4834991 w 7467600"/>
              <a:gd name="connsiteY227" fmla="*/ 3830985 h 6858000"/>
              <a:gd name="connsiteX228" fmla="*/ 4440129 w 7467600"/>
              <a:gd name="connsiteY228" fmla="*/ 3448571 h 6858000"/>
              <a:gd name="connsiteX229" fmla="*/ 4441737 w 7467600"/>
              <a:gd name="connsiteY229" fmla="*/ 3399734 h 6858000"/>
              <a:gd name="connsiteX230" fmla="*/ 4431236 w 7467600"/>
              <a:gd name="connsiteY230" fmla="*/ 3400954 h 6858000"/>
              <a:gd name="connsiteX231" fmla="*/ 4557150 w 7467600"/>
              <a:gd name="connsiteY231" fmla="*/ 3510023 h 6858000"/>
              <a:gd name="connsiteX232" fmla="*/ 4856936 w 7467600"/>
              <a:gd name="connsiteY232" fmla="*/ 3809146 h 6858000"/>
              <a:gd name="connsiteX233" fmla="*/ 5111996 w 7467600"/>
              <a:gd name="connsiteY233" fmla="*/ 4065759 h 6858000"/>
              <a:gd name="connsiteX234" fmla="*/ 5388878 w 7467600"/>
              <a:gd name="connsiteY234" fmla="*/ 4300185 h 6858000"/>
              <a:gd name="connsiteX235" fmla="*/ 5425556 w 7467600"/>
              <a:gd name="connsiteY235" fmla="*/ 4308967 h 6858000"/>
              <a:gd name="connsiteX236" fmla="*/ 4943646 w 7467600"/>
              <a:gd name="connsiteY236" fmla="*/ 3822916 h 6858000"/>
              <a:gd name="connsiteX237" fmla="*/ 4594837 w 7467600"/>
              <a:gd name="connsiteY237" fmla="*/ 3532274 h 6858000"/>
              <a:gd name="connsiteX238" fmla="*/ 4441737 w 7467600"/>
              <a:gd name="connsiteY238" fmla="*/ 3399734 h 6858000"/>
              <a:gd name="connsiteX239" fmla="*/ 5425834 w 7467600"/>
              <a:gd name="connsiteY239" fmla="*/ 3162785 h 6858000"/>
              <a:gd name="connsiteX240" fmla="*/ 5401644 w 7467600"/>
              <a:gd name="connsiteY240" fmla="*/ 3617847 h 6858000"/>
              <a:gd name="connsiteX241" fmla="*/ 5467256 w 7467600"/>
              <a:gd name="connsiteY241" fmla="*/ 4175494 h 6858000"/>
              <a:gd name="connsiteX242" fmla="*/ 5448069 w 7467600"/>
              <a:gd name="connsiteY242" fmla="*/ 3567554 h 6858000"/>
              <a:gd name="connsiteX243" fmla="*/ 5425834 w 7467600"/>
              <a:gd name="connsiteY243" fmla="*/ 3162785 h 6858000"/>
              <a:gd name="connsiteX244" fmla="*/ 1318687 w 7467600"/>
              <a:gd name="connsiteY244" fmla="*/ 3113840 h 6858000"/>
              <a:gd name="connsiteX245" fmla="*/ 1066793 w 7467600"/>
              <a:gd name="connsiteY245" fmla="*/ 3212171 h 6858000"/>
              <a:gd name="connsiteX246" fmla="*/ 993319 w 7467600"/>
              <a:gd name="connsiteY246" fmla="*/ 3247648 h 6858000"/>
              <a:gd name="connsiteX247" fmla="*/ 853081 w 7467600"/>
              <a:gd name="connsiteY247" fmla="*/ 3312410 h 6858000"/>
              <a:gd name="connsiteX248" fmla="*/ 805957 w 7467600"/>
              <a:gd name="connsiteY248" fmla="*/ 3330443 h 6858000"/>
              <a:gd name="connsiteX249" fmla="*/ 1318687 w 7467600"/>
              <a:gd name="connsiteY249" fmla="*/ 3113840 h 6858000"/>
              <a:gd name="connsiteX250" fmla="*/ 5453702 w 7467600"/>
              <a:gd name="connsiteY250" fmla="*/ 3090882 h 6858000"/>
              <a:gd name="connsiteX251" fmla="*/ 5480135 w 7467600"/>
              <a:gd name="connsiteY251" fmla="*/ 3565802 h 6858000"/>
              <a:gd name="connsiteX252" fmla="*/ 5499023 w 7467600"/>
              <a:gd name="connsiteY252" fmla="*/ 4166310 h 6858000"/>
              <a:gd name="connsiteX253" fmla="*/ 5547022 w 7467600"/>
              <a:gd name="connsiteY253" fmla="*/ 3607838 h 6858000"/>
              <a:gd name="connsiteX254" fmla="*/ 5515964 w 7467600"/>
              <a:gd name="connsiteY254" fmla="*/ 3378541 h 6858000"/>
              <a:gd name="connsiteX255" fmla="*/ 5453702 w 7467600"/>
              <a:gd name="connsiteY255" fmla="*/ 3090882 h 6858000"/>
              <a:gd name="connsiteX256" fmla="*/ 1238695 w 7467600"/>
              <a:gd name="connsiteY256" fmla="*/ 3076820 h 6858000"/>
              <a:gd name="connsiteX257" fmla="*/ 716371 w 7467600"/>
              <a:gd name="connsiteY257" fmla="*/ 3293249 h 6858000"/>
              <a:gd name="connsiteX258" fmla="*/ 579522 w 7467600"/>
              <a:gd name="connsiteY258" fmla="*/ 3371759 h 6858000"/>
              <a:gd name="connsiteX259" fmla="*/ 600288 w 7467600"/>
              <a:gd name="connsiteY259" fmla="*/ 3365555 h 6858000"/>
              <a:gd name="connsiteX260" fmla="*/ 840692 w 7467600"/>
              <a:gd name="connsiteY260" fmla="*/ 3284921 h 6858000"/>
              <a:gd name="connsiteX261" fmla="*/ 979248 w 7467600"/>
              <a:gd name="connsiteY261" fmla="*/ 3221003 h 6858000"/>
              <a:gd name="connsiteX262" fmla="*/ 1053282 w 7467600"/>
              <a:gd name="connsiteY262" fmla="*/ 3185247 h 6858000"/>
              <a:gd name="connsiteX263" fmla="*/ 1320603 w 7467600"/>
              <a:gd name="connsiteY263" fmla="*/ 3081281 h 6858000"/>
              <a:gd name="connsiteX264" fmla="*/ 1238695 w 7467600"/>
              <a:gd name="connsiteY264" fmla="*/ 3076820 h 6858000"/>
              <a:gd name="connsiteX265" fmla="*/ 5425627 w 7467600"/>
              <a:gd name="connsiteY265" fmla="*/ 2954192 h 6858000"/>
              <a:gd name="connsiteX266" fmla="*/ 5470770 w 7467600"/>
              <a:gd name="connsiteY266" fmla="*/ 3005435 h 6858000"/>
              <a:gd name="connsiteX267" fmla="*/ 5519779 w 7467600"/>
              <a:gd name="connsiteY267" fmla="*/ 4359223 h 6858000"/>
              <a:gd name="connsiteX268" fmla="*/ 5520293 w 7467600"/>
              <a:gd name="connsiteY268" fmla="*/ 4360602 h 6858000"/>
              <a:gd name="connsiteX269" fmla="*/ 5767221 w 7467600"/>
              <a:gd name="connsiteY269" fmla="*/ 4665564 h 6858000"/>
              <a:gd name="connsiteX270" fmla="*/ 6937169 w 7467600"/>
              <a:gd name="connsiteY270" fmla="*/ 4815941 h 6858000"/>
              <a:gd name="connsiteX271" fmla="*/ 6953922 w 7467600"/>
              <a:gd name="connsiteY271" fmla="*/ 4890068 h 6858000"/>
              <a:gd name="connsiteX272" fmla="*/ 6071359 w 7467600"/>
              <a:gd name="connsiteY272" fmla="*/ 4770770 h 6858000"/>
              <a:gd name="connsiteX273" fmla="*/ 6038839 w 7467600"/>
              <a:gd name="connsiteY273" fmla="*/ 4764474 h 6858000"/>
              <a:gd name="connsiteX274" fmla="*/ 6038706 w 7467600"/>
              <a:gd name="connsiteY274" fmla="*/ 4763847 h 6858000"/>
              <a:gd name="connsiteX275" fmla="*/ 6037784 w 7467600"/>
              <a:gd name="connsiteY275" fmla="*/ 4764270 h 6858000"/>
              <a:gd name="connsiteX276" fmla="*/ 6038839 w 7467600"/>
              <a:gd name="connsiteY276" fmla="*/ 4764474 h 6858000"/>
              <a:gd name="connsiteX277" fmla="*/ 6040338 w 7467600"/>
              <a:gd name="connsiteY277" fmla="*/ 4771418 h 6858000"/>
              <a:gd name="connsiteX278" fmla="*/ 6024488 w 7467600"/>
              <a:gd name="connsiteY278" fmla="*/ 4809903 h 6858000"/>
              <a:gd name="connsiteX279" fmla="*/ 5599771 w 7467600"/>
              <a:gd name="connsiteY279" fmla="*/ 5509652 h 6858000"/>
              <a:gd name="connsiteX280" fmla="*/ 5548843 w 7467600"/>
              <a:gd name="connsiteY280" fmla="*/ 5563845 h 6858000"/>
              <a:gd name="connsiteX281" fmla="*/ 5940952 w 7467600"/>
              <a:gd name="connsiteY281" fmla="*/ 6250028 h 6858000"/>
              <a:gd name="connsiteX282" fmla="*/ 6043441 w 7467600"/>
              <a:gd name="connsiteY282" fmla="*/ 6665847 h 6858000"/>
              <a:gd name="connsiteX283" fmla="*/ 6093432 w 7467600"/>
              <a:gd name="connsiteY283" fmla="*/ 6858000 h 6858000"/>
              <a:gd name="connsiteX284" fmla="*/ 6034344 w 7467600"/>
              <a:gd name="connsiteY284" fmla="*/ 6858000 h 6858000"/>
              <a:gd name="connsiteX285" fmla="*/ 6026679 w 7467600"/>
              <a:gd name="connsiteY285" fmla="*/ 6836959 h 6858000"/>
              <a:gd name="connsiteX286" fmla="*/ 5800441 w 7467600"/>
              <a:gd name="connsiteY286" fmla="*/ 6335286 h 6858000"/>
              <a:gd name="connsiteX287" fmla="*/ 5526562 w 7467600"/>
              <a:gd name="connsiteY287" fmla="*/ 5705388 h 6858000"/>
              <a:gd name="connsiteX288" fmla="*/ 5519640 w 7467600"/>
              <a:gd name="connsiteY288" fmla="*/ 5683774 h 6858000"/>
              <a:gd name="connsiteX289" fmla="*/ 5844559 w 7467600"/>
              <a:gd name="connsiteY289" fmla="*/ 6553349 h 6858000"/>
              <a:gd name="connsiteX290" fmla="*/ 5975994 w 7467600"/>
              <a:gd name="connsiteY290" fmla="*/ 6858000 h 6858000"/>
              <a:gd name="connsiteX291" fmla="*/ 5898547 w 7467600"/>
              <a:gd name="connsiteY291" fmla="*/ 6858000 h 6858000"/>
              <a:gd name="connsiteX292" fmla="*/ 5682041 w 7467600"/>
              <a:gd name="connsiteY292" fmla="*/ 6355860 h 6858000"/>
              <a:gd name="connsiteX293" fmla="*/ 5461758 w 7467600"/>
              <a:gd name="connsiteY293" fmla="*/ 5820220 h 6858000"/>
              <a:gd name="connsiteX294" fmla="*/ 5237282 w 7467600"/>
              <a:gd name="connsiteY294" fmla="*/ 6579086 h 6858000"/>
              <a:gd name="connsiteX295" fmla="*/ 5115009 w 7467600"/>
              <a:gd name="connsiteY295" fmla="*/ 6858000 h 6858000"/>
              <a:gd name="connsiteX296" fmla="*/ 5028074 w 7467600"/>
              <a:gd name="connsiteY296" fmla="*/ 6858000 h 6858000"/>
              <a:gd name="connsiteX297" fmla="*/ 5079508 w 7467600"/>
              <a:gd name="connsiteY297" fmla="*/ 6749074 h 6858000"/>
              <a:gd name="connsiteX298" fmla="*/ 5371846 w 7467600"/>
              <a:gd name="connsiteY298" fmla="*/ 5924413 h 6858000"/>
              <a:gd name="connsiteX299" fmla="*/ 5270512 w 7467600"/>
              <a:gd name="connsiteY299" fmla="*/ 6138975 h 6858000"/>
              <a:gd name="connsiteX300" fmla="*/ 5062409 w 7467600"/>
              <a:gd name="connsiteY300" fmla="*/ 6653544 h 6858000"/>
              <a:gd name="connsiteX301" fmla="*/ 5036628 w 7467600"/>
              <a:gd name="connsiteY301" fmla="*/ 6754247 h 6858000"/>
              <a:gd name="connsiteX302" fmla="*/ 5009112 w 7467600"/>
              <a:gd name="connsiteY302" fmla="*/ 6858000 h 6858000"/>
              <a:gd name="connsiteX303" fmla="*/ 4976679 w 7467600"/>
              <a:gd name="connsiteY303" fmla="*/ 6858000 h 6858000"/>
              <a:gd name="connsiteX304" fmla="*/ 5006537 w 7467600"/>
              <a:gd name="connsiteY304" fmla="*/ 6747068 h 6858000"/>
              <a:gd name="connsiteX305" fmla="*/ 5032723 w 7467600"/>
              <a:gd name="connsiteY305" fmla="*/ 6644957 h 6858000"/>
              <a:gd name="connsiteX306" fmla="*/ 5242949 w 7467600"/>
              <a:gd name="connsiteY306" fmla="*/ 6125175 h 6858000"/>
              <a:gd name="connsiteX307" fmla="*/ 5286321 w 7467600"/>
              <a:gd name="connsiteY307" fmla="*/ 6033555 h 6858000"/>
              <a:gd name="connsiteX308" fmla="*/ 5008210 w 7467600"/>
              <a:gd name="connsiteY308" fmla="*/ 6649194 h 6858000"/>
              <a:gd name="connsiteX309" fmla="*/ 4986321 w 7467600"/>
              <a:gd name="connsiteY309" fmla="*/ 6765687 h 6858000"/>
              <a:gd name="connsiteX310" fmla="*/ 4973474 w 7467600"/>
              <a:gd name="connsiteY310" fmla="*/ 6858000 h 6858000"/>
              <a:gd name="connsiteX311" fmla="*/ 4907178 w 7467600"/>
              <a:gd name="connsiteY311" fmla="*/ 6858000 h 6858000"/>
              <a:gd name="connsiteX312" fmla="*/ 4910810 w 7467600"/>
              <a:gd name="connsiteY312" fmla="*/ 6829660 h 6858000"/>
              <a:gd name="connsiteX313" fmla="*/ 4987461 w 7467600"/>
              <a:gd name="connsiteY313" fmla="*/ 6432994 h 6858000"/>
              <a:gd name="connsiteX314" fmla="*/ 5179262 w 7467600"/>
              <a:gd name="connsiteY314" fmla="*/ 6035044 h 6858000"/>
              <a:gd name="connsiteX315" fmla="*/ 4689678 w 7467600"/>
              <a:gd name="connsiteY315" fmla="*/ 6440241 h 6858000"/>
              <a:gd name="connsiteX316" fmla="*/ 4477543 w 7467600"/>
              <a:gd name="connsiteY316" fmla="*/ 6674836 h 6858000"/>
              <a:gd name="connsiteX317" fmla="*/ 4329957 w 7467600"/>
              <a:gd name="connsiteY317" fmla="*/ 6858000 h 6858000"/>
              <a:gd name="connsiteX318" fmla="*/ 4218595 w 7467600"/>
              <a:gd name="connsiteY318" fmla="*/ 6858000 h 6858000"/>
              <a:gd name="connsiteX319" fmla="*/ 4368888 w 7467600"/>
              <a:gd name="connsiteY319" fmla="*/ 6668412 h 6858000"/>
              <a:gd name="connsiteX320" fmla="*/ 4563091 w 7467600"/>
              <a:gd name="connsiteY320" fmla="*/ 6442508 h 6858000"/>
              <a:gd name="connsiteX321" fmla="*/ 5387324 w 7467600"/>
              <a:gd name="connsiteY321" fmla="*/ 5705830 h 6858000"/>
              <a:gd name="connsiteX322" fmla="*/ 5073620 w 7467600"/>
              <a:gd name="connsiteY322" fmla="*/ 5955437 h 6858000"/>
              <a:gd name="connsiteX323" fmla="*/ 4689789 w 7467600"/>
              <a:gd name="connsiteY323" fmla="*/ 6268382 h 6858000"/>
              <a:gd name="connsiteX324" fmla="*/ 4418722 w 7467600"/>
              <a:gd name="connsiteY324" fmla="*/ 6570886 h 6858000"/>
              <a:gd name="connsiteX325" fmla="*/ 4214944 w 7467600"/>
              <a:gd name="connsiteY325" fmla="*/ 6858000 h 6858000"/>
              <a:gd name="connsiteX326" fmla="*/ 4177898 w 7467600"/>
              <a:gd name="connsiteY326" fmla="*/ 6858000 h 6858000"/>
              <a:gd name="connsiteX327" fmla="*/ 4391597 w 7467600"/>
              <a:gd name="connsiteY327" fmla="*/ 6556370 h 6858000"/>
              <a:gd name="connsiteX328" fmla="*/ 4668889 w 7467600"/>
              <a:gd name="connsiteY328" fmla="*/ 6246399 h 6858000"/>
              <a:gd name="connsiteX329" fmla="*/ 5055427 w 7467600"/>
              <a:gd name="connsiteY329" fmla="*/ 5931476 h 6858000"/>
              <a:gd name="connsiteX330" fmla="*/ 5371814 w 7467600"/>
              <a:gd name="connsiteY330" fmla="*/ 5678975 h 6858000"/>
              <a:gd name="connsiteX331" fmla="*/ 4987918 w 7467600"/>
              <a:gd name="connsiteY331" fmla="*/ 5838701 h 6858000"/>
              <a:gd name="connsiteX332" fmla="*/ 4317146 w 7467600"/>
              <a:gd name="connsiteY332" fmla="*/ 6587716 h 6858000"/>
              <a:gd name="connsiteX333" fmla="*/ 4171627 w 7467600"/>
              <a:gd name="connsiteY333" fmla="*/ 6858000 h 6858000"/>
              <a:gd name="connsiteX334" fmla="*/ 4081585 w 7467600"/>
              <a:gd name="connsiteY334" fmla="*/ 6858000 h 6858000"/>
              <a:gd name="connsiteX335" fmla="*/ 4238603 w 7467600"/>
              <a:gd name="connsiteY335" fmla="*/ 6559341 h 6858000"/>
              <a:gd name="connsiteX336" fmla="*/ 4778333 w 7467600"/>
              <a:gd name="connsiteY336" fmla="*/ 5873626 h 6858000"/>
              <a:gd name="connsiteX337" fmla="*/ 5414185 w 7467600"/>
              <a:gd name="connsiteY337" fmla="*/ 5573882 h 6858000"/>
              <a:gd name="connsiteX338" fmla="*/ 5959648 w 7467600"/>
              <a:gd name="connsiteY338" fmla="*/ 4760797 h 6858000"/>
              <a:gd name="connsiteX339" fmla="*/ 5355019 w 7467600"/>
              <a:gd name="connsiteY339" fmla="*/ 4734672 h 6858000"/>
              <a:gd name="connsiteX340" fmla="*/ 5083565 w 7467600"/>
              <a:gd name="connsiteY340" fmla="*/ 5179121 h 6858000"/>
              <a:gd name="connsiteX341" fmla="*/ 4713577 w 7467600"/>
              <a:gd name="connsiteY341" fmla="*/ 5616803 h 6858000"/>
              <a:gd name="connsiteX342" fmla="*/ 3989559 w 7467600"/>
              <a:gd name="connsiteY342" fmla="*/ 6145945 h 6858000"/>
              <a:gd name="connsiteX343" fmla="*/ 3939824 w 7467600"/>
              <a:gd name="connsiteY343" fmla="*/ 6066900 h 6858000"/>
              <a:gd name="connsiteX344" fmla="*/ 4584537 w 7467600"/>
              <a:gd name="connsiteY344" fmla="*/ 5324826 h 6858000"/>
              <a:gd name="connsiteX345" fmla="*/ 5037105 w 7467600"/>
              <a:gd name="connsiteY345" fmla="*/ 5088765 h 6858000"/>
              <a:gd name="connsiteX346" fmla="*/ 5039930 w 7467600"/>
              <a:gd name="connsiteY346" fmla="*/ 5089585 h 6858000"/>
              <a:gd name="connsiteX347" fmla="*/ 5263764 w 7467600"/>
              <a:gd name="connsiteY347" fmla="*/ 4735525 h 6858000"/>
              <a:gd name="connsiteX348" fmla="*/ 4086300 w 7467600"/>
              <a:gd name="connsiteY348" fmla="*/ 4884599 h 6858000"/>
              <a:gd name="connsiteX349" fmla="*/ 4085485 w 7467600"/>
              <a:gd name="connsiteY349" fmla="*/ 4899070 h 6858000"/>
              <a:gd name="connsiteX350" fmla="*/ 3871915 w 7467600"/>
              <a:gd name="connsiteY350" fmla="*/ 5253645 h 6858000"/>
              <a:gd name="connsiteX351" fmla="*/ 3799374 w 7467600"/>
              <a:gd name="connsiteY351" fmla="*/ 5466127 h 6858000"/>
              <a:gd name="connsiteX352" fmla="*/ 3498850 w 7467600"/>
              <a:gd name="connsiteY352" fmla="*/ 6661888 h 6858000"/>
              <a:gd name="connsiteX353" fmla="*/ 3399216 w 7467600"/>
              <a:gd name="connsiteY353" fmla="*/ 6858000 h 6858000"/>
              <a:gd name="connsiteX354" fmla="*/ 3303688 w 7467600"/>
              <a:gd name="connsiteY354" fmla="*/ 6858000 h 6858000"/>
              <a:gd name="connsiteX355" fmla="*/ 3391774 w 7467600"/>
              <a:gd name="connsiteY355" fmla="*/ 6697181 h 6858000"/>
              <a:gd name="connsiteX356" fmla="*/ 3735540 w 7467600"/>
              <a:gd name="connsiteY356" fmla="*/ 5546923 h 6858000"/>
              <a:gd name="connsiteX357" fmla="*/ 3729438 w 7467600"/>
              <a:gd name="connsiteY357" fmla="*/ 5569058 h 6858000"/>
              <a:gd name="connsiteX358" fmla="*/ 3707782 w 7467600"/>
              <a:gd name="connsiteY358" fmla="*/ 5644908 h 6858000"/>
              <a:gd name="connsiteX359" fmla="*/ 3583827 w 7467600"/>
              <a:gd name="connsiteY359" fmla="*/ 6039215 h 6858000"/>
              <a:gd name="connsiteX360" fmla="*/ 3547861 w 7467600"/>
              <a:gd name="connsiteY360" fmla="*/ 6129609 h 6858000"/>
              <a:gd name="connsiteX361" fmla="*/ 3490905 w 7467600"/>
              <a:gd name="connsiteY361" fmla="*/ 6277660 h 6858000"/>
              <a:gd name="connsiteX362" fmla="*/ 3455859 w 7467600"/>
              <a:gd name="connsiteY362" fmla="*/ 6391301 h 6858000"/>
              <a:gd name="connsiteX363" fmla="*/ 3429112 w 7467600"/>
              <a:gd name="connsiteY363" fmla="*/ 6479469 h 6858000"/>
              <a:gd name="connsiteX364" fmla="*/ 3304862 w 7467600"/>
              <a:gd name="connsiteY364" fmla="*/ 6796476 h 6858000"/>
              <a:gd name="connsiteX365" fmla="*/ 3276071 w 7467600"/>
              <a:gd name="connsiteY365" fmla="*/ 6858000 h 6858000"/>
              <a:gd name="connsiteX366" fmla="*/ 3240805 w 7467600"/>
              <a:gd name="connsiteY366" fmla="*/ 6858000 h 6858000"/>
              <a:gd name="connsiteX367" fmla="*/ 3275917 w 7467600"/>
              <a:gd name="connsiteY367" fmla="*/ 6783192 h 6858000"/>
              <a:gd name="connsiteX368" fmla="*/ 3399358 w 7467600"/>
              <a:gd name="connsiteY368" fmla="*/ 6469011 h 6858000"/>
              <a:gd name="connsiteX369" fmla="*/ 3425650 w 7467600"/>
              <a:gd name="connsiteY369" fmla="*/ 6381333 h 6858000"/>
              <a:gd name="connsiteX370" fmla="*/ 3460661 w 7467600"/>
              <a:gd name="connsiteY370" fmla="*/ 6266763 h 6858000"/>
              <a:gd name="connsiteX371" fmla="*/ 3518021 w 7467600"/>
              <a:gd name="connsiteY371" fmla="*/ 6117298 h 6858000"/>
              <a:gd name="connsiteX372" fmla="*/ 3554035 w 7467600"/>
              <a:gd name="connsiteY372" fmla="*/ 6027832 h 6858000"/>
              <a:gd name="connsiteX373" fmla="*/ 3677174 w 7467600"/>
              <a:gd name="connsiteY373" fmla="*/ 5636351 h 6858000"/>
              <a:gd name="connsiteX374" fmla="*/ 3698819 w 7467600"/>
              <a:gd name="connsiteY374" fmla="*/ 5560503 h 6858000"/>
              <a:gd name="connsiteX375" fmla="*/ 3702094 w 7467600"/>
              <a:gd name="connsiteY375" fmla="*/ 5549194 h 6858000"/>
              <a:gd name="connsiteX376" fmla="*/ 3398355 w 7467600"/>
              <a:gd name="connsiteY376" fmla="*/ 6094603 h 6858000"/>
              <a:gd name="connsiteX377" fmla="*/ 3193941 w 7467600"/>
              <a:gd name="connsiteY377" fmla="*/ 6798775 h 6858000"/>
              <a:gd name="connsiteX378" fmla="*/ 3184140 w 7467600"/>
              <a:gd name="connsiteY378" fmla="*/ 6858000 h 6858000"/>
              <a:gd name="connsiteX379" fmla="*/ 3099978 w 7467600"/>
              <a:gd name="connsiteY379" fmla="*/ 6858000 h 6858000"/>
              <a:gd name="connsiteX380" fmla="*/ 3101556 w 7467600"/>
              <a:gd name="connsiteY380" fmla="*/ 6843337 h 6858000"/>
              <a:gd name="connsiteX381" fmla="*/ 3370162 w 7467600"/>
              <a:gd name="connsiteY381" fmla="*/ 5785550 h 6858000"/>
              <a:gd name="connsiteX382" fmla="*/ 3746477 w 7467600"/>
              <a:gd name="connsiteY382" fmla="*/ 5377889 h 6858000"/>
              <a:gd name="connsiteX383" fmla="*/ 3863399 w 7467600"/>
              <a:gd name="connsiteY383" fmla="*/ 5087257 h 6858000"/>
              <a:gd name="connsiteX384" fmla="*/ 3968712 w 7467600"/>
              <a:gd name="connsiteY384" fmla="*/ 4913989 h 6858000"/>
              <a:gd name="connsiteX385" fmla="*/ 2792390 w 7467600"/>
              <a:gd name="connsiteY385" fmla="*/ 5382974 h 6858000"/>
              <a:gd name="connsiteX386" fmla="*/ 2714982 w 7467600"/>
              <a:gd name="connsiteY386" fmla="*/ 5427051 h 6858000"/>
              <a:gd name="connsiteX387" fmla="*/ 2813361 w 7467600"/>
              <a:gd name="connsiteY387" fmla="*/ 6023912 h 6858000"/>
              <a:gd name="connsiteX388" fmla="*/ 2688430 w 7467600"/>
              <a:gd name="connsiteY388" fmla="*/ 6801564 h 6858000"/>
              <a:gd name="connsiteX389" fmla="*/ 2629626 w 7467600"/>
              <a:gd name="connsiteY389" fmla="*/ 6763394 h 6858000"/>
              <a:gd name="connsiteX390" fmla="*/ 2565328 w 7467600"/>
              <a:gd name="connsiteY390" fmla="*/ 5516399 h 6858000"/>
              <a:gd name="connsiteX391" fmla="*/ 1922999 w 7467600"/>
              <a:gd name="connsiteY391" fmla="*/ 5980343 h 6858000"/>
              <a:gd name="connsiteX392" fmla="*/ 1950261 w 7467600"/>
              <a:gd name="connsiteY392" fmla="*/ 6405858 h 6858000"/>
              <a:gd name="connsiteX393" fmla="*/ 2365554 w 7467600"/>
              <a:gd name="connsiteY393" fmla="*/ 6759107 h 6858000"/>
              <a:gd name="connsiteX394" fmla="*/ 2424142 w 7467600"/>
              <a:gd name="connsiteY394" fmla="*/ 6858000 h 6858000"/>
              <a:gd name="connsiteX395" fmla="*/ 2395994 w 7467600"/>
              <a:gd name="connsiteY395" fmla="*/ 6858000 h 6858000"/>
              <a:gd name="connsiteX396" fmla="*/ 2392863 w 7467600"/>
              <a:gd name="connsiteY396" fmla="*/ 6852964 h 6858000"/>
              <a:gd name="connsiteX397" fmla="*/ 2017589 w 7467600"/>
              <a:gd name="connsiteY397" fmla="*/ 6493982 h 6858000"/>
              <a:gd name="connsiteX398" fmla="*/ 2147336 w 7467600"/>
              <a:gd name="connsiteY398" fmla="*/ 6594052 h 6858000"/>
              <a:gd name="connsiteX399" fmla="*/ 2207047 w 7467600"/>
              <a:gd name="connsiteY399" fmla="*/ 6654540 h 6858000"/>
              <a:gd name="connsiteX400" fmla="*/ 2299106 w 7467600"/>
              <a:gd name="connsiteY400" fmla="*/ 6778931 h 6858000"/>
              <a:gd name="connsiteX401" fmla="*/ 2314430 w 7467600"/>
              <a:gd name="connsiteY401" fmla="*/ 6801144 h 6858000"/>
              <a:gd name="connsiteX402" fmla="*/ 2352406 w 7467600"/>
              <a:gd name="connsiteY402" fmla="*/ 6858000 h 6858000"/>
              <a:gd name="connsiteX403" fmla="*/ 2314492 w 7467600"/>
              <a:gd name="connsiteY403" fmla="*/ 6858000 h 6858000"/>
              <a:gd name="connsiteX404" fmla="*/ 2288095 w 7467600"/>
              <a:gd name="connsiteY404" fmla="*/ 6818030 h 6858000"/>
              <a:gd name="connsiteX405" fmla="*/ 2272768 w 7467600"/>
              <a:gd name="connsiteY405" fmla="*/ 6795822 h 6858000"/>
              <a:gd name="connsiteX406" fmla="*/ 2182715 w 7467600"/>
              <a:gd name="connsiteY406" fmla="*/ 6675071 h 6858000"/>
              <a:gd name="connsiteX407" fmla="*/ 2032061 w 7467600"/>
              <a:gd name="connsiteY407" fmla="*/ 6541380 h 6858000"/>
              <a:gd name="connsiteX408" fmla="*/ 2257220 w 7467600"/>
              <a:gd name="connsiteY408" fmla="*/ 6826257 h 6858000"/>
              <a:gd name="connsiteX409" fmla="*/ 2281324 w 7467600"/>
              <a:gd name="connsiteY409" fmla="*/ 6858000 h 6858000"/>
              <a:gd name="connsiteX410" fmla="*/ 2242860 w 7467600"/>
              <a:gd name="connsiteY410" fmla="*/ 6858000 h 6858000"/>
              <a:gd name="connsiteX411" fmla="*/ 2232818 w 7467600"/>
              <a:gd name="connsiteY411" fmla="*/ 6844926 h 6858000"/>
              <a:gd name="connsiteX412" fmla="*/ 1990172 w 7467600"/>
              <a:gd name="connsiteY412" fmla="*/ 6542121 h 6858000"/>
              <a:gd name="connsiteX413" fmla="*/ 2124090 w 7467600"/>
              <a:gd name="connsiteY413" fmla="*/ 6761017 h 6858000"/>
              <a:gd name="connsiteX414" fmla="*/ 2200380 w 7467600"/>
              <a:gd name="connsiteY414" fmla="*/ 6858000 h 6858000"/>
              <a:gd name="connsiteX415" fmla="*/ 2147507 w 7467600"/>
              <a:gd name="connsiteY415" fmla="*/ 6858000 h 6858000"/>
              <a:gd name="connsiteX416" fmla="*/ 2070668 w 7467600"/>
              <a:gd name="connsiteY416" fmla="*/ 6761520 h 6858000"/>
              <a:gd name="connsiteX417" fmla="*/ 1975142 w 7467600"/>
              <a:gd name="connsiteY417" fmla="*/ 6585570 h 6858000"/>
              <a:gd name="connsiteX418" fmla="*/ 2050035 w 7467600"/>
              <a:gd name="connsiteY418" fmla="*/ 6813345 h 6858000"/>
              <a:gd name="connsiteX419" fmla="*/ 2063025 w 7467600"/>
              <a:gd name="connsiteY419" fmla="*/ 6858000 h 6858000"/>
              <a:gd name="connsiteX420" fmla="*/ 2021675 w 7467600"/>
              <a:gd name="connsiteY420" fmla="*/ 6858000 h 6858000"/>
              <a:gd name="connsiteX421" fmla="*/ 2019308 w 7467600"/>
              <a:gd name="connsiteY421" fmla="*/ 6847118 h 6858000"/>
              <a:gd name="connsiteX422" fmla="*/ 1938835 w 7467600"/>
              <a:gd name="connsiteY422" fmla="*/ 6551160 h 6858000"/>
              <a:gd name="connsiteX423" fmla="*/ 1953230 w 7467600"/>
              <a:gd name="connsiteY423" fmla="*/ 6759699 h 6858000"/>
              <a:gd name="connsiteX424" fmla="*/ 1956763 w 7467600"/>
              <a:gd name="connsiteY424" fmla="*/ 6778191 h 6858000"/>
              <a:gd name="connsiteX425" fmla="*/ 1967925 w 7467600"/>
              <a:gd name="connsiteY425" fmla="*/ 6858000 h 6858000"/>
              <a:gd name="connsiteX426" fmla="*/ 1936622 w 7467600"/>
              <a:gd name="connsiteY426" fmla="*/ 6858000 h 6858000"/>
              <a:gd name="connsiteX427" fmla="*/ 1926261 w 7467600"/>
              <a:gd name="connsiteY427" fmla="*/ 6784064 h 6858000"/>
              <a:gd name="connsiteX428" fmla="*/ 1922724 w 7467600"/>
              <a:gd name="connsiteY428" fmla="*/ 6765577 h 6858000"/>
              <a:gd name="connsiteX429" fmla="*/ 1904650 w 7467600"/>
              <a:gd name="connsiteY429" fmla="*/ 6639616 h 6858000"/>
              <a:gd name="connsiteX430" fmla="*/ 1885273 w 7467600"/>
              <a:gd name="connsiteY430" fmla="*/ 6858000 h 6858000"/>
              <a:gd name="connsiteX431" fmla="*/ 1854363 w 7467600"/>
              <a:gd name="connsiteY431" fmla="*/ 6858000 h 6858000"/>
              <a:gd name="connsiteX432" fmla="*/ 1880391 w 7467600"/>
              <a:gd name="connsiteY432" fmla="*/ 6603796 h 6858000"/>
              <a:gd name="connsiteX433" fmla="*/ 1818273 w 7467600"/>
              <a:gd name="connsiteY433" fmla="*/ 6715729 h 6858000"/>
              <a:gd name="connsiteX434" fmla="*/ 1794691 w 7467600"/>
              <a:gd name="connsiteY434" fmla="*/ 6843239 h 6858000"/>
              <a:gd name="connsiteX435" fmla="*/ 1794914 w 7467600"/>
              <a:gd name="connsiteY435" fmla="*/ 6858000 h 6858000"/>
              <a:gd name="connsiteX436" fmla="*/ 1746128 w 7467600"/>
              <a:gd name="connsiteY436" fmla="*/ 6858000 h 6858000"/>
              <a:gd name="connsiteX437" fmla="*/ 1753934 w 7467600"/>
              <a:gd name="connsiteY437" fmla="*/ 6724796 h 6858000"/>
              <a:gd name="connsiteX438" fmla="*/ 1792053 w 7467600"/>
              <a:gd name="connsiteY438" fmla="*/ 6572396 h 6858000"/>
              <a:gd name="connsiteX439" fmla="*/ 1862248 w 7467600"/>
              <a:gd name="connsiteY439" fmla="*/ 6266397 h 6858000"/>
              <a:gd name="connsiteX440" fmla="*/ 1862250 w 7467600"/>
              <a:gd name="connsiteY440" fmla="*/ 6033531 h 6858000"/>
              <a:gd name="connsiteX441" fmla="*/ 1211999 w 7467600"/>
              <a:gd name="connsiteY441" fmla="*/ 6683610 h 6858000"/>
              <a:gd name="connsiteX442" fmla="*/ 1213266 w 7467600"/>
              <a:gd name="connsiteY442" fmla="*/ 6691947 h 6858000"/>
              <a:gd name="connsiteX443" fmla="*/ 1203370 w 7467600"/>
              <a:gd name="connsiteY443" fmla="*/ 6850676 h 6858000"/>
              <a:gd name="connsiteX444" fmla="*/ 1203671 w 7467600"/>
              <a:gd name="connsiteY444" fmla="*/ 6858000 h 6858000"/>
              <a:gd name="connsiteX445" fmla="*/ 1143180 w 7467600"/>
              <a:gd name="connsiteY445" fmla="*/ 6858000 h 6858000"/>
              <a:gd name="connsiteX446" fmla="*/ 1142176 w 7467600"/>
              <a:gd name="connsiteY446" fmla="*/ 6766045 h 6858000"/>
              <a:gd name="connsiteX447" fmla="*/ 1067484 w 7467600"/>
              <a:gd name="connsiteY447" fmla="*/ 6858000 h 6858000"/>
              <a:gd name="connsiteX448" fmla="*/ 953928 w 7467600"/>
              <a:gd name="connsiteY448" fmla="*/ 6858000 h 6858000"/>
              <a:gd name="connsiteX449" fmla="*/ 959715 w 7467600"/>
              <a:gd name="connsiteY449" fmla="*/ 6850185 h 6858000"/>
              <a:gd name="connsiteX450" fmla="*/ 1483788 w 7467600"/>
              <a:gd name="connsiteY450" fmla="*/ 6259174 h 6858000"/>
              <a:gd name="connsiteX451" fmla="*/ 1100671 w 7467600"/>
              <a:gd name="connsiteY451" fmla="*/ 6252137 h 6858000"/>
              <a:gd name="connsiteX452" fmla="*/ 1090144 w 7467600"/>
              <a:gd name="connsiteY452" fmla="*/ 6256748 h 6858000"/>
              <a:gd name="connsiteX453" fmla="*/ 1095872 w 7467600"/>
              <a:gd name="connsiteY453" fmla="*/ 6271892 h 6858000"/>
              <a:gd name="connsiteX454" fmla="*/ 262785 w 7467600"/>
              <a:gd name="connsiteY454" fmla="*/ 6845450 h 6858000"/>
              <a:gd name="connsiteX455" fmla="*/ 209968 w 7467600"/>
              <a:gd name="connsiteY455" fmla="*/ 6770713 h 6858000"/>
              <a:gd name="connsiteX456" fmla="*/ 873460 w 7467600"/>
              <a:gd name="connsiteY456" fmla="*/ 6253768 h 6858000"/>
              <a:gd name="connsiteX457" fmla="*/ 192686 w 7467600"/>
              <a:gd name="connsiteY457" fmla="*/ 5849257 h 6858000"/>
              <a:gd name="connsiteX458" fmla="*/ 4696 w 7467600"/>
              <a:gd name="connsiteY458" fmla="*/ 5697668 h 6858000"/>
              <a:gd name="connsiteX459" fmla="*/ 0 w 7467600"/>
              <a:gd name="connsiteY459" fmla="*/ 5689984 h 6858000"/>
              <a:gd name="connsiteX460" fmla="*/ 0 w 7467600"/>
              <a:gd name="connsiteY460" fmla="*/ 5513472 h 6858000"/>
              <a:gd name="connsiteX461" fmla="*/ 174101 w 7467600"/>
              <a:gd name="connsiteY461" fmla="*/ 5620277 h 6858000"/>
              <a:gd name="connsiteX462" fmla="*/ 891800 w 7467600"/>
              <a:gd name="connsiteY462" fmla="*/ 6036935 h 6858000"/>
              <a:gd name="connsiteX463" fmla="*/ 1072219 w 7467600"/>
              <a:gd name="connsiteY463" fmla="*/ 6169443 h 6858000"/>
              <a:gd name="connsiteX464" fmla="*/ 1074117 w 7467600"/>
              <a:gd name="connsiteY464" fmla="*/ 6170301 h 6858000"/>
              <a:gd name="connsiteX465" fmla="*/ 1083114 w 7467600"/>
              <a:gd name="connsiteY465" fmla="*/ 6174131 h 6858000"/>
              <a:gd name="connsiteX466" fmla="*/ 1543010 w 7467600"/>
              <a:gd name="connsiteY466" fmla="*/ 6191140 h 6858000"/>
              <a:gd name="connsiteX467" fmla="*/ 1551080 w 7467600"/>
              <a:gd name="connsiteY467" fmla="*/ 6195006 h 6858000"/>
              <a:gd name="connsiteX468" fmla="*/ 2345443 w 7467600"/>
              <a:gd name="connsiteY468" fmla="*/ 5549882 h 6858000"/>
              <a:gd name="connsiteX469" fmla="*/ 1721499 w 7467600"/>
              <a:gd name="connsiteY469" fmla="*/ 5599969 h 6858000"/>
              <a:gd name="connsiteX470" fmla="*/ 767716 w 7467600"/>
              <a:gd name="connsiteY470" fmla="*/ 5472768 h 6858000"/>
              <a:gd name="connsiteX471" fmla="*/ 722147 w 7467600"/>
              <a:gd name="connsiteY471" fmla="*/ 5393091 h 6858000"/>
              <a:gd name="connsiteX472" fmla="*/ 1485552 w 7467600"/>
              <a:gd name="connsiteY472" fmla="*/ 5313202 h 6858000"/>
              <a:gd name="connsiteX473" fmla="*/ 2143004 w 7467600"/>
              <a:gd name="connsiteY473" fmla="*/ 5402420 h 6858000"/>
              <a:gd name="connsiteX474" fmla="*/ 1933391 w 7467600"/>
              <a:gd name="connsiteY474" fmla="*/ 5156971 h 6858000"/>
              <a:gd name="connsiteX475" fmla="*/ 1827118 w 7467600"/>
              <a:gd name="connsiteY475" fmla="*/ 4968410 h 6858000"/>
              <a:gd name="connsiteX476" fmla="*/ 1837349 w 7467600"/>
              <a:gd name="connsiteY476" fmla="*/ 4956357 h 6858000"/>
              <a:gd name="connsiteX477" fmla="*/ 2162835 w 7467600"/>
              <a:gd name="connsiteY477" fmla="*/ 5187853 h 6858000"/>
              <a:gd name="connsiteX478" fmla="*/ 2257167 w 7467600"/>
              <a:gd name="connsiteY478" fmla="*/ 5462123 h 6858000"/>
              <a:gd name="connsiteX479" fmla="*/ 2261598 w 7467600"/>
              <a:gd name="connsiteY479" fmla="*/ 5467998 h 6858000"/>
              <a:gd name="connsiteX480" fmla="*/ 2437177 w 7467600"/>
              <a:gd name="connsiteY480" fmla="*/ 5479608 h 6858000"/>
              <a:gd name="connsiteX481" fmla="*/ 2445247 w 7467600"/>
              <a:gd name="connsiteY481" fmla="*/ 5483476 h 6858000"/>
              <a:gd name="connsiteX482" fmla="*/ 2743626 w 7467600"/>
              <a:gd name="connsiteY482" fmla="*/ 5304819 h 6858000"/>
              <a:gd name="connsiteX483" fmla="*/ 3048102 w 7467600"/>
              <a:gd name="connsiteY483" fmla="*/ 5150595 h 6858000"/>
              <a:gd name="connsiteX484" fmla="*/ 1799414 w 7467600"/>
              <a:gd name="connsiteY484" fmla="*/ 4694732 h 6858000"/>
              <a:gd name="connsiteX485" fmla="*/ 1771735 w 7467600"/>
              <a:gd name="connsiteY485" fmla="*/ 4619929 h 6858000"/>
              <a:gd name="connsiteX486" fmla="*/ 3104273 w 7467600"/>
              <a:gd name="connsiteY486" fmla="*/ 5076159 h 6858000"/>
              <a:gd name="connsiteX487" fmla="*/ 3113245 w 7467600"/>
              <a:gd name="connsiteY487" fmla="*/ 5090705 h 6858000"/>
              <a:gd name="connsiteX488" fmla="*/ 3126294 w 7467600"/>
              <a:gd name="connsiteY488" fmla="*/ 5114400 h 6858000"/>
              <a:gd name="connsiteX489" fmla="*/ 3937433 w 7467600"/>
              <a:gd name="connsiteY489" fmla="*/ 4830473 h 6858000"/>
              <a:gd name="connsiteX490" fmla="*/ 3590475 w 7467600"/>
              <a:gd name="connsiteY490" fmla="*/ 4597974 h 6858000"/>
              <a:gd name="connsiteX491" fmla="*/ 3100264 w 7467600"/>
              <a:gd name="connsiteY491" fmla="*/ 4579845 h 6858000"/>
              <a:gd name="connsiteX492" fmla="*/ 2183576 w 7467600"/>
              <a:gd name="connsiteY492" fmla="*/ 4227150 h 6858000"/>
              <a:gd name="connsiteX493" fmla="*/ 2151029 w 7467600"/>
              <a:gd name="connsiteY493" fmla="*/ 4146947 h 6858000"/>
              <a:gd name="connsiteX494" fmla="*/ 3563434 w 7467600"/>
              <a:gd name="connsiteY494" fmla="*/ 4469115 h 6858000"/>
              <a:gd name="connsiteX495" fmla="*/ 3177952 w 7467600"/>
              <a:gd name="connsiteY495" fmla="*/ 3657386 h 6858000"/>
              <a:gd name="connsiteX496" fmla="*/ 3189263 w 7467600"/>
              <a:gd name="connsiteY496" fmla="*/ 3625726 h 6858000"/>
              <a:gd name="connsiteX497" fmla="*/ 3560912 w 7467600"/>
              <a:gd name="connsiteY497" fmla="*/ 4079863 h 6858000"/>
              <a:gd name="connsiteX498" fmla="*/ 3626636 w 7467600"/>
              <a:gd name="connsiteY498" fmla="*/ 4512230 h 6858000"/>
              <a:gd name="connsiteX499" fmla="*/ 3653088 w 7467600"/>
              <a:gd name="connsiteY499" fmla="*/ 4521417 h 6858000"/>
              <a:gd name="connsiteX500" fmla="*/ 3988128 w 7467600"/>
              <a:gd name="connsiteY500" fmla="*/ 4817267 h 6858000"/>
              <a:gd name="connsiteX501" fmla="*/ 4830582 w 7467600"/>
              <a:gd name="connsiteY501" fmla="*/ 4676000 h 6858000"/>
              <a:gd name="connsiteX502" fmla="*/ 4830100 w 7467600"/>
              <a:gd name="connsiteY502" fmla="*/ 4675554 h 6858000"/>
              <a:gd name="connsiteX503" fmla="*/ 4036318 w 7467600"/>
              <a:gd name="connsiteY503" fmla="*/ 4147013 h 6858000"/>
              <a:gd name="connsiteX504" fmla="*/ 3432098 w 7467600"/>
              <a:gd name="connsiteY504" fmla="*/ 3537312 h 6858000"/>
              <a:gd name="connsiteX505" fmla="*/ 3446761 w 7467600"/>
              <a:gd name="connsiteY505" fmla="*/ 3461278 h 6858000"/>
              <a:gd name="connsiteX506" fmla="*/ 4419733 w 7467600"/>
              <a:gd name="connsiteY506" fmla="*/ 3963555 h 6858000"/>
              <a:gd name="connsiteX507" fmla="*/ 4781371 w 7467600"/>
              <a:gd name="connsiteY507" fmla="*/ 4458604 h 6858000"/>
              <a:gd name="connsiteX508" fmla="*/ 4780440 w 7467600"/>
              <a:gd name="connsiteY508" fmla="*/ 4470290 h 6858000"/>
              <a:gd name="connsiteX509" fmla="*/ 4898954 w 7467600"/>
              <a:gd name="connsiteY509" fmla="*/ 4662092 h 6858000"/>
              <a:gd name="connsiteX510" fmla="*/ 4900699 w 7467600"/>
              <a:gd name="connsiteY510" fmla="*/ 4670867 h 6858000"/>
              <a:gd name="connsiteX511" fmla="*/ 5714511 w 7467600"/>
              <a:gd name="connsiteY511" fmla="*/ 4663483 h 6858000"/>
              <a:gd name="connsiteX512" fmla="*/ 5464793 w 7467600"/>
              <a:gd name="connsiteY512" fmla="*/ 4393556 h 6858000"/>
              <a:gd name="connsiteX513" fmla="*/ 5461897 w 7467600"/>
              <a:gd name="connsiteY513" fmla="*/ 4390879 h 6858000"/>
              <a:gd name="connsiteX514" fmla="*/ 4294126 w 7467600"/>
              <a:gd name="connsiteY514" fmla="*/ 3303048 h 6858000"/>
              <a:gd name="connsiteX515" fmla="*/ 4305321 w 7467600"/>
              <a:gd name="connsiteY515" fmla="*/ 3256953 h 6858000"/>
              <a:gd name="connsiteX516" fmla="*/ 4949299 w 7467600"/>
              <a:gd name="connsiteY516" fmla="*/ 3766336 h 6858000"/>
              <a:gd name="connsiteX517" fmla="*/ 5291452 w 7467600"/>
              <a:gd name="connsiteY517" fmla="*/ 4076801 h 6858000"/>
              <a:gd name="connsiteX518" fmla="*/ 5434998 w 7467600"/>
              <a:gd name="connsiteY518" fmla="*/ 4254100 h 6858000"/>
              <a:gd name="connsiteX519" fmla="*/ 5351015 w 7467600"/>
              <a:gd name="connsiteY519" fmla="*/ 3760989 h 6858000"/>
              <a:gd name="connsiteX520" fmla="*/ 5413780 w 7467600"/>
              <a:gd name="connsiteY520" fmla="*/ 2966265 h 6858000"/>
              <a:gd name="connsiteX521" fmla="*/ 5425627 w 7467600"/>
              <a:gd name="connsiteY521" fmla="*/ 2954192 h 6858000"/>
              <a:gd name="connsiteX522" fmla="*/ 6604735 w 7467600"/>
              <a:gd name="connsiteY522" fmla="*/ 2041381 h 6858000"/>
              <a:gd name="connsiteX523" fmla="*/ 7204487 w 7467600"/>
              <a:gd name="connsiteY523" fmla="*/ 2742112 h 6858000"/>
              <a:gd name="connsiteX524" fmla="*/ 7131592 w 7467600"/>
              <a:gd name="connsiteY524" fmla="*/ 2672096 h 6858000"/>
              <a:gd name="connsiteX525" fmla="*/ 6996344 w 7467600"/>
              <a:gd name="connsiteY525" fmla="*/ 2518310 h 6858000"/>
              <a:gd name="connsiteX526" fmla="*/ 6735495 w 7467600"/>
              <a:gd name="connsiteY526" fmla="*/ 2196890 h 6858000"/>
              <a:gd name="connsiteX527" fmla="*/ 6721901 w 7467600"/>
              <a:gd name="connsiteY527" fmla="*/ 2179274 h 6858000"/>
              <a:gd name="connsiteX528" fmla="*/ 6604735 w 7467600"/>
              <a:gd name="connsiteY528" fmla="*/ 2041381 h 6858000"/>
              <a:gd name="connsiteX529" fmla="*/ 6591670 w 7467600"/>
              <a:gd name="connsiteY529" fmla="*/ 1988277 h 6858000"/>
              <a:gd name="connsiteX530" fmla="*/ 6747349 w 7467600"/>
              <a:gd name="connsiteY530" fmla="*/ 2160069 h 6858000"/>
              <a:gd name="connsiteX531" fmla="*/ 6760943 w 7467600"/>
              <a:gd name="connsiteY531" fmla="*/ 2177686 h 6858000"/>
              <a:gd name="connsiteX532" fmla="*/ 7021065 w 7467600"/>
              <a:gd name="connsiteY532" fmla="*/ 2498102 h 6858000"/>
              <a:gd name="connsiteX533" fmla="*/ 7155223 w 7467600"/>
              <a:gd name="connsiteY533" fmla="*/ 2650386 h 6858000"/>
              <a:gd name="connsiteX534" fmla="*/ 7203167 w 7467600"/>
              <a:gd name="connsiteY534" fmla="*/ 2697288 h 6858000"/>
              <a:gd name="connsiteX535" fmla="*/ 6937703 w 7467600"/>
              <a:gd name="connsiteY535" fmla="*/ 2321981 h 6858000"/>
              <a:gd name="connsiteX536" fmla="*/ 6591670 w 7467600"/>
              <a:gd name="connsiteY536" fmla="*/ 1988277 h 6858000"/>
              <a:gd name="connsiteX537" fmla="*/ 5798671 w 7467600"/>
              <a:gd name="connsiteY537" fmla="*/ 1981601 h 6858000"/>
              <a:gd name="connsiteX538" fmla="*/ 5754709 w 7467600"/>
              <a:gd name="connsiteY538" fmla="*/ 2071454 h 6858000"/>
              <a:gd name="connsiteX539" fmla="*/ 5763044 w 7467600"/>
              <a:gd name="connsiteY539" fmla="*/ 2842206 h 6858000"/>
              <a:gd name="connsiteX540" fmla="*/ 5764974 w 7467600"/>
              <a:gd name="connsiteY540" fmla="*/ 2799609 h 6858000"/>
              <a:gd name="connsiteX541" fmla="*/ 5767665 w 7467600"/>
              <a:gd name="connsiteY541" fmla="*/ 2666409 h 6858000"/>
              <a:gd name="connsiteX542" fmla="*/ 5763055 w 7467600"/>
              <a:gd name="connsiteY542" fmla="*/ 2579705 h 6858000"/>
              <a:gd name="connsiteX543" fmla="*/ 5758079 w 7467600"/>
              <a:gd name="connsiteY543" fmla="*/ 2492508 h 6858000"/>
              <a:gd name="connsiteX544" fmla="*/ 5779325 w 7467600"/>
              <a:gd name="connsiteY544" fmla="*/ 2197069 h 6858000"/>
              <a:gd name="connsiteX545" fmla="*/ 5798671 w 7467600"/>
              <a:gd name="connsiteY545" fmla="*/ 1981601 h 6858000"/>
              <a:gd name="connsiteX546" fmla="*/ 5829202 w 7467600"/>
              <a:gd name="connsiteY546" fmla="*/ 1971679 h 6858000"/>
              <a:gd name="connsiteX547" fmla="*/ 5809558 w 7467600"/>
              <a:gd name="connsiteY547" fmla="*/ 2198043 h 6858000"/>
              <a:gd name="connsiteX548" fmla="*/ 5788653 w 7467600"/>
              <a:gd name="connsiteY548" fmla="*/ 2489430 h 6858000"/>
              <a:gd name="connsiteX549" fmla="*/ 5793439 w 7467600"/>
              <a:gd name="connsiteY549" fmla="*/ 2575235 h 6858000"/>
              <a:gd name="connsiteX550" fmla="*/ 5796837 w 7467600"/>
              <a:gd name="connsiteY550" fmla="*/ 2637633 h 6858000"/>
              <a:gd name="connsiteX551" fmla="*/ 5818614 w 7467600"/>
              <a:gd name="connsiteY551" fmla="*/ 2473055 h 6858000"/>
              <a:gd name="connsiteX552" fmla="*/ 5829202 w 7467600"/>
              <a:gd name="connsiteY552" fmla="*/ 1971679 h 6858000"/>
              <a:gd name="connsiteX553" fmla="*/ 5911389 w 7467600"/>
              <a:gd name="connsiteY553" fmla="*/ 1898371 h 6858000"/>
              <a:gd name="connsiteX554" fmla="*/ 6237627 w 7467600"/>
              <a:gd name="connsiteY554" fmla="*/ 2231921 h 6858000"/>
              <a:gd name="connsiteX555" fmla="*/ 5911389 w 7467600"/>
              <a:gd name="connsiteY555" fmla="*/ 1898371 h 6858000"/>
              <a:gd name="connsiteX556" fmla="*/ 6944437 w 7467600"/>
              <a:gd name="connsiteY556" fmla="*/ 1575402 h 6858000"/>
              <a:gd name="connsiteX557" fmla="*/ 6304730 w 7467600"/>
              <a:gd name="connsiteY557" fmla="*/ 1766654 h 6858000"/>
              <a:gd name="connsiteX558" fmla="*/ 6944437 w 7467600"/>
              <a:gd name="connsiteY558" fmla="*/ 1575402 h 6858000"/>
              <a:gd name="connsiteX559" fmla="*/ 7019523 w 7467600"/>
              <a:gd name="connsiteY559" fmla="*/ 1519450 h 6858000"/>
              <a:gd name="connsiteX560" fmla="*/ 6298091 w 7467600"/>
              <a:gd name="connsiteY560" fmla="*/ 1737122 h 6858000"/>
              <a:gd name="connsiteX561" fmla="*/ 7019523 w 7467600"/>
              <a:gd name="connsiteY561" fmla="*/ 1519450 h 6858000"/>
              <a:gd name="connsiteX562" fmla="*/ 2399523 w 7467600"/>
              <a:gd name="connsiteY562" fmla="*/ 1428234 h 6858000"/>
              <a:gd name="connsiteX563" fmla="*/ 2224982 w 7467600"/>
              <a:gd name="connsiteY563" fmla="*/ 1826201 h 6858000"/>
              <a:gd name="connsiteX564" fmla="*/ 2096099 w 7467600"/>
              <a:gd name="connsiteY564" fmla="*/ 2345900 h 6858000"/>
              <a:gd name="connsiteX565" fmla="*/ 2283317 w 7467600"/>
              <a:gd name="connsiteY565" fmla="*/ 1796925 h 6858000"/>
              <a:gd name="connsiteX566" fmla="*/ 2399523 w 7467600"/>
              <a:gd name="connsiteY566" fmla="*/ 1428234 h 6858000"/>
              <a:gd name="connsiteX567" fmla="*/ 2448558 w 7467600"/>
              <a:gd name="connsiteY567" fmla="*/ 1373435 h 6858000"/>
              <a:gd name="connsiteX568" fmla="*/ 2312521 w 7467600"/>
              <a:gd name="connsiteY568" fmla="*/ 1806140 h 6858000"/>
              <a:gd name="connsiteX569" fmla="*/ 2127533 w 7467600"/>
              <a:gd name="connsiteY569" fmla="*/ 2348380 h 6858000"/>
              <a:gd name="connsiteX570" fmla="*/ 2358080 w 7467600"/>
              <a:gd name="connsiteY570" fmla="*/ 1866134 h 6858000"/>
              <a:gd name="connsiteX571" fmla="*/ 2407436 w 7467600"/>
              <a:gd name="connsiteY571" fmla="*/ 1651070 h 6858000"/>
              <a:gd name="connsiteX572" fmla="*/ 2448558 w 7467600"/>
              <a:gd name="connsiteY572" fmla="*/ 1373435 h 6858000"/>
              <a:gd name="connsiteX573" fmla="*/ 278707 w 7467600"/>
              <a:gd name="connsiteY573" fmla="*/ 1352270 h 6858000"/>
              <a:gd name="connsiteX574" fmla="*/ 321570 w 7467600"/>
              <a:gd name="connsiteY574" fmla="*/ 1861610 h 6858000"/>
              <a:gd name="connsiteX575" fmla="*/ 294281 w 7467600"/>
              <a:gd name="connsiteY575" fmla="*/ 1440658 h 6858000"/>
              <a:gd name="connsiteX576" fmla="*/ 278707 w 7467600"/>
              <a:gd name="connsiteY576" fmla="*/ 1352270 h 6858000"/>
              <a:gd name="connsiteX577" fmla="*/ 1423821 w 7467600"/>
              <a:gd name="connsiteY577" fmla="*/ 1351958 h 6858000"/>
              <a:gd name="connsiteX578" fmla="*/ 1638521 w 7467600"/>
              <a:gd name="connsiteY578" fmla="*/ 1908470 h 6858000"/>
              <a:gd name="connsiteX579" fmla="*/ 1754199 w 7467600"/>
              <a:gd name="connsiteY579" fmla="*/ 2149284 h 6858000"/>
              <a:gd name="connsiteX580" fmla="*/ 1908359 w 7467600"/>
              <a:gd name="connsiteY580" fmla="*/ 2364988 h 6858000"/>
              <a:gd name="connsiteX581" fmla="*/ 1647661 w 7467600"/>
              <a:gd name="connsiteY581" fmla="*/ 1825945 h 6858000"/>
              <a:gd name="connsiteX582" fmla="*/ 1423821 w 7467600"/>
              <a:gd name="connsiteY582" fmla="*/ 1351958 h 6858000"/>
              <a:gd name="connsiteX583" fmla="*/ 1431890 w 7467600"/>
              <a:gd name="connsiteY583" fmla="*/ 1306475 h 6858000"/>
              <a:gd name="connsiteX584" fmla="*/ 1507597 w 7467600"/>
              <a:gd name="connsiteY584" fmla="*/ 1446132 h 6858000"/>
              <a:gd name="connsiteX585" fmla="*/ 1674586 w 7467600"/>
              <a:gd name="connsiteY585" fmla="*/ 1813832 h 6858000"/>
              <a:gd name="connsiteX586" fmla="*/ 1815950 w 7467600"/>
              <a:gd name="connsiteY586" fmla="*/ 2128564 h 6858000"/>
              <a:gd name="connsiteX587" fmla="*/ 1984242 w 7467600"/>
              <a:gd name="connsiteY587" fmla="*/ 2430829 h 6858000"/>
              <a:gd name="connsiteX588" fmla="*/ 2014023 w 7467600"/>
              <a:gd name="connsiteY588" fmla="*/ 2450995 h 6858000"/>
              <a:gd name="connsiteX589" fmla="*/ 1747337 w 7467600"/>
              <a:gd name="connsiteY589" fmla="*/ 1855264 h 6858000"/>
              <a:gd name="connsiteX590" fmla="*/ 1533749 w 7467600"/>
              <a:gd name="connsiteY590" fmla="*/ 1478656 h 6858000"/>
              <a:gd name="connsiteX591" fmla="*/ 1431890 w 7467600"/>
              <a:gd name="connsiteY591" fmla="*/ 1306475 h 6858000"/>
              <a:gd name="connsiteX592" fmla="*/ 5052692 w 7467600"/>
              <a:gd name="connsiteY592" fmla="*/ 1292994 h 6858000"/>
              <a:gd name="connsiteX593" fmla="*/ 5200661 w 7467600"/>
              <a:gd name="connsiteY593" fmla="*/ 1635186 h 6858000"/>
              <a:gd name="connsiteX594" fmla="*/ 5297138 w 7467600"/>
              <a:gd name="connsiteY594" fmla="*/ 1906351 h 6858000"/>
              <a:gd name="connsiteX595" fmla="*/ 5052692 w 7467600"/>
              <a:gd name="connsiteY595" fmla="*/ 1292994 h 6858000"/>
              <a:gd name="connsiteX596" fmla="*/ 5009948 w 7467600"/>
              <a:gd name="connsiteY596" fmla="*/ 1273619 h 6858000"/>
              <a:gd name="connsiteX597" fmla="*/ 5121777 w 7467600"/>
              <a:gd name="connsiteY597" fmla="*/ 1654213 h 6858000"/>
              <a:gd name="connsiteX598" fmla="*/ 5293545 w 7467600"/>
              <a:gd name="connsiteY598" fmla="*/ 2072247 h 6858000"/>
              <a:gd name="connsiteX599" fmla="*/ 5294042 w 7467600"/>
              <a:gd name="connsiteY599" fmla="*/ 2065019 h 6858000"/>
              <a:gd name="connsiteX600" fmla="*/ 5171936 w 7467600"/>
              <a:gd name="connsiteY600" fmla="*/ 1647613 h 6858000"/>
              <a:gd name="connsiteX601" fmla="*/ 5009948 w 7467600"/>
              <a:gd name="connsiteY601" fmla="*/ 1273619 h 6858000"/>
              <a:gd name="connsiteX602" fmla="*/ 655236 w 7467600"/>
              <a:gd name="connsiteY602" fmla="*/ 1268632 h 6858000"/>
              <a:gd name="connsiteX603" fmla="*/ 839521 w 7467600"/>
              <a:gd name="connsiteY603" fmla="*/ 1685315 h 6858000"/>
              <a:gd name="connsiteX604" fmla="*/ 1109416 w 7467600"/>
              <a:gd name="connsiteY604" fmla="*/ 2061663 h 6858000"/>
              <a:gd name="connsiteX605" fmla="*/ 1298300 w 7467600"/>
              <a:gd name="connsiteY605" fmla="*/ 2247742 h 6858000"/>
              <a:gd name="connsiteX606" fmla="*/ 1125871 w 7467600"/>
              <a:gd name="connsiteY606" fmla="*/ 1989513 h 6858000"/>
              <a:gd name="connsiteX607" fmla="*/ 981574 w 7467600"/>
              <a:gd name="connsiteY607" fmla="*/ 1783157 h 6858000"/>
              <a:gd name="connsiteX608" fmla="*/ 922198 w 7467600"/>
              <a:gd name="connsiteY608" fmla="*/ 1677437 h 6858000"/>
              <a:gd name="connsiteX609" fmla="*/ 869293 w 7467600"/>
              <a:gd name="connsiteY609" fmla="*/ 1583214 h 6858000"/>
              <a:gd name="connsiteX610" fmla="*/ 751431 w 7467600"/>
              <a:gd name="connsiteY610" fmla="*/ 1405731 h 6858000"/>
              <a:gd name="connsiteX611" fmla="*/ 655236 w 7467600"/>
              <a:gd name="connsiteY611" fmla="*/ 1268632 h 6858000"/>
              <a:gd name="connsiteX612" fmla="*/ 6516292 w 7467600"/>
              <a:gd name="connsiteY612" fmla="*/ 1263064 h 6858000"/>
              <a:gd name="connsiteX613" fmla="*/ 5736320 w 7467600"/>
              <a:gd name="connsiteY613" fmla="*/ 1501803 h 6858000"/>
              <a:gd name="connsiteX614" fmla="*/ 6516292 w 7467600"/>
              <a:gd name="connsiteY614" fmla="*/ 1263064 h 6858000"/>
              <a:gd name="connsiteX615" fmla="*/ 291466 w 7467600"/>
              <a:gd name="connsiteY615" fmla="*/ 1250369 h 6858000"/>
              <a:gd name="connsiteX616" fmla="*/ 323180 w 7467600"/>
              <a:gd name="connsiteY616" fmla="*/ 1435283 h 6858000"/>
              <a:gd name="connsiteX617" fmla="*/ 349381 w 7467600"/>
              <a:gd name="connsiteY617" fmla="*/ 1875041 h 6858000"/>
              <a:gd name="connsiteX618" fmla="*/ 374363 w 7467600"/>
              <a:gd name="connsiteY618" fmla="*/ 1506494 h 6858000"/>
              <a:gd name="connsiteX619" fmla="*/ 302168 w 7467600"/>
              <a:gd name="connsiteY619" fmla="*/ 1274495 h 6858000"/>
              <a:gd name="connsiteX620" fmla="*/ 291466 w 7467600"/>
              <a:gd name="connsiteY620" fmla="*/ 1250369 h 6858000"/>
              <a:gd name="connsiteX621" fmla="*/ 678222 w 7467600"/>
              <a:gd name="connsiteY621" fmla="*/ 1248670 h 6858000"/>
              <a:gd name="connsiteX622" fmla="*/ 775536 w 7467600"/>
              <a:gd name="connsiteY622" fmla="*/ 1388015 h 6858000"/>
              <a:gd name="connsiteX623" fmla="*/ 894529 w 7467600"/>
              <a:gd name="connsiteY623" fmla="*/ 1567739 h 6858000"/>
              <a:gd name="connsiteX624" fmla="*/ 948000 w 7467600"/>
              <a:gd name="connsiteY624" fmla="*/ 1663088 h 6858000"/>
              <a:gd name="connsiteX625" fmla="*/ 1006812 w 7467600"/>
              <a:gd name="connsiteY625" fmla="*/ 1767683 h 6858000"/>
              <a:gd name="connsiteX626" fmla="*/ 1149133 w 7467600"/>
              <a:gd name="connsiteY626" fmla="*/ 1971513 h 6858000"/>
              <a:gd name="connsiteX627" fmla="*/ 1333952 w 7467600"/>
              <a:gd name="connsiteY627" fmla="*/ 2251620 h 6858000"/>
              <a:gd name="connsiteX628" fmla="*/ 1337329 w 7467600"/>
              <a:gd name="connsiteY628" fmla="*/ 2258350 h 6858000"/>
              <a:gd name="connsiteX629" fmla="*/ 1014726 w 7467600"/>
              <a:gd name="connsiteY629" fmla="*/ 1615556 h 6858000"/>
              <a:gd name="connsiteX630" fmla="*/ 678222 w 7467600"/>
              <a:gd name="connsiteY630" fmla="*/ 1248670 h 6858000"/>
              <a:gd name="connsiteX631" fmla="*/ 6691602 w 7467600"/>
              <a:gd name="connsiteY631" fmla="*/ 1140573 h 6858000"/>
              <a:gd name="connsiteX632" fmla="*/ 6571100 w 7467600"/>
              <a:gd name="connsiteY632" fmla="*/ 1183662 h 6858000"/>
              <a:gd name="connsiteX633" fmla="*/ 6241687 w 7467600"/>
              <a:gd name="connsiteY633" fmla="*/ 1257600 h 6858000"/>
              <a:gd name="connsiteX634" fmla="*/ 5693009 w 7467600"/>
              <a:gd name="connsiteY634" fmla="*/ 1478256 h 6858000"/>
              <a:gd name="connsiteX635" fmla="*/ 6548420 w 7467600"/>
              <a:gd name="connsiteY635" fmla="*/ 1214599 h 6858000"/>
              <a:gd name="connsiteX636" fmla="*/ 6605473 w 7467600"/>
              <a:gd name="connsiteY636" fmla="*/ 1184686 h 6858000"/>
              <a:gd name="connsiteX637" fmla="*/ 6691602 w 7467600"/>
              <a:gd name="connsiteY637" fmla="*/ 1140573 h 6858000"/>
              <a:gd name="connsiteX638" fmla="*/ 4002475 w 7467600"/>
              <a:gd name="connsiteY638" fmla="*/ 1037802 h 6858000"/>
              <a:gd name="connsiteX639" fmla="*/ 4000324 w 7467600"/>
              <a:gd name="connsiteY639" fmla="*/ 1039362 h 6858000"/>
              <a:gd name="connsiteX640" fmla="*/ 4002862 w 7467600"/>
              <a:gd name="connsiteY640" fmla="*/ 1042866 h 6858000"/>
              <a:gd name="connsiteX641" fmla="*/ 4002475 w 7467600"/>
              <a:gd name="connsiteY641" fmla="*/ 1037802 h 6858000"/>
              <a:gd name="connsiteX642" fmla="*/ 506322 w 7467600"/>
              <a:gd name="connsiteY642" fmla="*/ 1020997 h 6858000"/>
              <a:gd name="connsiteX643" fmla="*/ 533068 w 7467600"/>
              <a:gd name="connsiteY643" fmla="*/ 1029409 h 6858000"/>
              <a:gd name="connsiteX644" fmla="*/ 1232525 w 7467600"/>
              <a:gd name="connsiteY644" fmla="*/ 1804675 h 6858000"/>
              <a:gd name="connsiteX645" fmla="*/ 1388858 w 7467600"/>
              <a:gd name="connsiteY645" fmla="*/ 2368011 h 6858000"/>
              <a:gd name="connsiteX646" fmla="*/ 1384098 w 7467600"/>
              <a:gd name="connsiteY646" fmla="*/ 2378125 h 6858000"/>
              <a:gd name="connsiteX647" fmla="*/ 1425393 w 7467600"/>
              <a:gd name="connsiteY647" fmla="*/ 2589124 h 6858000"/>
              <a:gd name="connsiteX648" fmla="*/ 1424001 w 7467600"/>
              <a:gd name="connsiteY648" fmla="*/ 2597541 h 6858000"/>
              <a:gd name="connsiteX649" fmla="*/ 2152729 w 7467600"/>
              <a:gd name="connsiteY649" fmla="*/ 2864487 h 6858000"/>
              <a:gd name="connsiteX650" fmla="*/ 2020609 w 7467600"/>
              <a:gd name="connsiteY650" fmla="*/ 2539671 h 6858000"/>
              <a:gd name="connsiteX651" fmla="*/ 2018920 w 7467600"/>
              <a:gd name="connsiteY651" fmla="*/ 2536309 h 6858000"/>
              <a:gd name="connsiteX652" fmla="*/ 1342441 w 7467600"/>
              <a:gd name="connsiteY652" fmla="*/ 1173017 h 6858000"/>
              <a:gd name="connsiteX653" fmla="*/ 1367925 w 7467600"/>
              <a:gd name="connsiteY653" fmla="*/ 1135648 h 6858000"/>
              <a:gd name="connsiteX654" fmla="*/ 1771401 w 7467600"/>
              <a:gd name="connsiteY654" fmla="*/ 1806673 h 6858000"/>
              <a:gd name="connsiteX655" fmla="*/ 1972385 w 7467600"/>
              <a:gd name="connsiteY655" fmla="*/ 2198735 h 6858000"/>
              <a:gd name="connsiteX656" fmla="*/ 2040892 w 7467600"/>
              <a:gd name="connsiteY656" fmla="*/ 2405205 h 6858000"/>
              <a:gd name="connsiteX657" fmla="*/ 2131689 w 7467600"/>
              <a:gd name="connsiteY657" fmla="*/ 1936926 h 6858000"/>
              <a:gd name="connsiteX658" fmla="*/ 2454820 w 7467600"/>
              <a:gd name="connsiteY658" fmla="*/ 1248808 h 6858000"/>
              <a:gd name="connsiteX659" fmla="*/ 2492512 w 7467600"/>
              <a:gd name="connsiteY659" fmla="*/ 1302920 h 6858000"/>
              <a:gd name="connsiteX660" fmla="*/ 2081216 w 7467600"/>
              <a:gd name="connsiteY660" fmla="*/ 2527513 h 6858000"/>
              <a:gd name="connsiteX661" fmla="*/ 2081211 w 7467600"/>
              <a:gd name="connsiteY661" fmla="*/ 2528916 h 6858000"/>
              <a:gd name="connsiteX662" fmla="*/ 2199067 w 7467600"/>
              <a:gd name="connsiteY662" fmla="*/ 2884061 h 6858000"/>
              <a:gd name="connsiteX663" fmla="*/ 3192586 w 7467600"/>
              <a:gd name="connsiteY663" fmla="*/ 3411496 h 6858000"/>
              <a:gd name="connsiteX664" fmla="*/ 3182620 w 7467600"/>
              <a:gd name="connsiteY664" fmla="*/ 3483279 h 6858000"/>
              <a:gd name="connsiteX665" fmla="*/ 2435119 w 7467600"/>
              <a:gd name="connsiteY665" fmla="*/ 3080173 h 6858000"/>
              <a:gd name="connsiteX666" fmla="*/ 2410152 w 7467600"/>
              <a:gd name="connsiteY666" fmla="*/ 3063751 h 6858000"/>
              <a:gd name="connsiteX667" fmla="*/ 2408099 w 7467600"/>
              <a:gd name="connsiteY667" fmla="*/ 3064403 h 6858000"/>
              <a:gd name="connsiteX668" fmla="*/ 2407218 w 7467600"/>
              <a:gd name="connsiteY668" fmla="*/ 3070324 h 6858000"/>
              <a:gd name="connsiteX669" fmla="*/ 2380138 w 7467600"/>
              <a:gd name="connsiteY669" fmla="*/ 3099341 h 6858000"/>
              <a:gd name="connsiteX670" fmla="*/ 1765923 w 7467600"/>
              <a:gd name="connsiteY670" fmla="*/ 3581043 h 6858000"/>
              <a:gd name="connsiteX671" fmla="*/ 1702258 w 7467600"/>
              <a:gd name="connsiteY671" fmla="*/ 3612286 h 6858000"/>
              <a:gd name="connsiteX672" fmla="*/ 1538370 w 7467600"/>
              <a:gd name="connsiteY672" fmla="*/ 3811804 h 6858000"/>
              <a:gd name="connsiteX673" fmla="*/ 542867 w 7467600"/>
              <a:gd name="connsiteY673" fmla="*/ 4944092 h 6858000"/>
              <a:gd name="connsiteX674" fmla="*/ 515800 w 7467600"/>
              <a:gd name="connsiteY674" fmla="*/ 4862180 h 6858000"/>
              <a:gd name="connsiteX675" fmla="*/ 909145 w 7467600"/>
              <a:gd name="connsiteY675" fmla="*/ 4199225 h 6858000"/>
              <a:gd name="connsiteX676" fmla="*/ 1214067 w 7467600"/>
              <a:gd name="connsiteY676" fmla="*/ 3908561 h 6858000"/>
              <a:gd name="connsiteX677" fmla="*/ 640967 w 7467600"/>
              <a:gd name="connsiteY677" fmla="*/ 4105601 h 6858000"/>
              <a:gd name="connsiteX678" fmla="*/ 112563 w 7467600"/>
              <a:gd name="connsiteY678" fmla="*/ 4396952 h 6858000"/>
              <a:gd name="connsiteX679" fmla="*/ 0 w 7467600"/>
              <a:gd name="connsiteY679" fmla="*/ 4466006 h 6858000"/>
              <a:gd name="connsiteX680" fmla="*/ 0 w 7467600"/>
              <a:gd name="connsiteY680" fmla="*/ 4233763 h 6858000"/>
              <a:gd name="connsiteX681" fmla="*/ 36881 w 7467600"/>
              <a:gd name="connsiteY681" fmla="*/ 4200118 h 6858000"/>
              <a:gd name="connsiteX682" fmla="*/ 910534 w 7467600"/>
              <a:gd name="connsiteY682" fmla="*/ 3629753 h 6858000"/>
              <a:gd name="connsiteX683" fmla="*/ 1578717 w 7467600"/>
              <a:gd name="connsiteY683" fmla="*/ 3575982 h 6858000"/>
              <a:gd name="connsiteX684" fmla="*/ 2338780 w 7467600"/>
              <a:gd name="connsiteY684" fmla="*/ 3033725 h 6858000"/>
              <a:gd name="connsiteX685" fmla="*/ 1807991 w 7467600"/>
              <a:gd name="connsiteY685" fmla="*/ 2807184 h 6858000"/>
              <a:gd name="connsiteX686" fmla="*/ 1416358 w 7467600"/>
              <a:gd name="connsiteY686" fmla="*/ 3112571 h 6858000"/>
              <a:gd name="connsiteX687" fmla="*/ 939066 w 7467600"/>
              <a:gd name="connsiteY687" fmla="*/ 3378798 h 6858000"/>
              <a:gd name="connsiteX688" fmla="*/ 115099 w 7467600"/>
              <a:gd name="connsiteY688" fmla="*/ 3607650 h 6858000"/>
              <a:gd name="connsiteX689" fmla="*/ 97284 w 7467600"/>
              <a:gd name="connsiteY689" fmla="*/ 3520393 h 6858000"/>
              <a:gd name="connsiteX690" fmla="*/ 922050 w 7467600"/>
              <a:gd name="connsiteY690" fmla="*/ 3074867 h 6858000"/>
              <a:gd name="connsiteX691" fmla="*/ 1405265 w 7467600"/>
              <a:gd name="connsiteY691" fmla="*/ 3016319 h 6858000"/>
              <a:gd name="connsiteX692" fmla="*/ 1407512 w 7467600"/>
              <a:gd name="connsiteY692" fmla="*/ 3018001 h 6858000"/>
              <a:gd name="connsiteX693" fmla="*/ 1726266 w 7467600"/>
              <a:gd name="connsiteY693" fmla="*/ 2777274 h 6858000"/>
              <a:gd name="connsiteX694" fmla="*/ 625390 w 7467600"/>
              <a:gd name="connsiteY694" fmla="*/ 2514541 h 6858000"/>
              <a:gd name="connsiteX695" fmla="*/ 619799 w 7467600"/>
              <a:gd name="connsiteY695" fmla="*/ 2527180 h 6858000"/>
              <a:gd name="connsiteX696" fmla="*/ 310030 w 7467600"/>
              <a:gd name="connsiteY696" fmla="*/ 2771818 h 6858000"/>
              <a:gd name="connsiteX697" fmla="*/ 173877 w 7467600"/>
              <a:gd name="connsiteY697" fmla="*/ 2937056 h 6858000"/>
              <a:gd name="connsiteX698" fmla="*/ 77889 w 7467600"/>
              <a:gd name="connsiteY698" fmla="*/ 3138440 h 6858000"/>
              <a:gd name="connsiteX699" fmla="*/ 0 w 7467600"/>
              <a:gd name="connsiteY699" fmla="*/ 3271395 h 6858000"/>
              <a:gd name="connsiteX700" fmla="*/ 0 w 7467600"/>
              <a:gd name="connsiteY700" fmla="*/ 3153002 h 6858000"/>
              <a:gd name="connsiteX701" fmla="*/ 2386 w 7467600"/>
              <a:gd name="connsiteY701" fmla="*/ 3149203 h 6858000"/>
              <a:gd name="connsiteX702" fmla="*/ 89753 w 7467600"/>
              <a:gd name="connsiteY702" fmla="*/ 2987702 h 6858000"/>
              <a:gd name="connsiteX703" fmla="*/ 76869 w 7467600"/>
              <a:gd name="connsiteY703" fmla="*/ 3005404 h 6858000"/>
              <a:gd name="connsiteX704" fmla="*/ 32049 w 7467600"/>
              <a:gd name="connsiteY704" fmla="*/ 3065814 h 6858000"/>
              <a:gd name="connsiteX705" fmla="*/ 0 w 7467600"/>
              <a:gd name="connsiteY705" fmla="*/ 3108744 h 6858000"/>
              <a:gd name="connsiteX706" fmla="*/ 0 w 7467600"/>
              <a:gd name="connsiteY706" fmla="*/ 3058059 h 6858000"/>
              <a:gd name="connsiteX707" fmla="*/ 7610 w 7467600"/>
              <a:gd name="connsiteY707" fmla="*/ 3047889 h 6858000"/>
              <a:gd name="connsiteX708" fmla="*/ 52419 w 7467600"/>
              <a:gd name="connsiteY708" fmla="*/ 2987479 h 6858000"/>
              <a:gd name="connsiteX709" fmla="*/ 59142 w 7467600"/>
              <a:gd name="connsiteY709" fmla="*/ 2978488 h 6858000"/>
              <a:gd name="connsiteX710" fmla="*/ 0 w 7467600"/>
              <a:gd name="connsiteY710" fmla="*/ 3015334 h 6858000"/>
              <a:gd name="connsiteX711" fmla="*/ 0 w 7467600"/>
              <a:gd name="connsiteY711" fmla="*/ 2914286 h 6858000"/>
              <a:gd name="connsiteX712" fmla="*/ 36383 w 7467600"/>
              <a:gd name="connsiteY712" fmla="*/ 2901128 h 6858000"/>
              <a:gd name="connsiteX713" fmla="*/ 156329 w 7467600"/>
              <a:gd name="connsiteY713" fmla="*/ 2840533 h 6858000"/>
              <a:gd name="connsiteX714" fmla="*/ 358355 w 7467600"/>
              <a:gd name="connsiteY714" fmla="*/ 2620471 h 6858000"/>
              <a:gd name="connsiteX715" fmla="*/ 510577 w 7467600"/>
              <a:gd name="connsiteY715" fmla="*/ 2501244 h 6858000"/>
              <a:gd name="connsiteX716" fmla="*/ 211967 w 7467600"/>
              <a:gd name="connsiteY716" fmla="*/ 2479171 h 6858000"/>
              <a:gd name="connsiteX717" fmla="*/ 0 w 7467600"/>
              <a:gd name="connsiteY717" fmla="*/ 2476398 h 6858000"/>
              <a:gd name="connsiteX718" fmla="*/ 0 w 7467600"/>
              <a:gd name="connsiteY718" fmla="*/ 2389189 h 6858000"/>
              <a:gd name="connsiteX719" fmla="*/ 103062 w 7467600"/>
              <a:gd name="connsiteY719" fmla="*/ 2389518 h 6858000"/>
              <a:gd name="connsiteX720" fmla="*/ 510734 w 7467600"/>
              <a:gd name="connsiteY720" fmla="*/ 2416201 h 6858000"/>
              <a:gd name="connsiteX721" fmla="*/ 279257 w 7467600"/>
              <a:gd name="connsiteY721" fmla="*/ 2092102 h 6858000"/>
              <a:gd name="connsiteX722" fmla="*/ 65265 w 7467600"/>
              <a:gd name="connsiteY722" fmla="*/ 2006049 h 6858000"/>
              <a:gd name="connsiteX723" fmla="*/ 0 w 7467600"/>
              <a:gd name="connsiteY723" fmla="*/ 1982532 h 6858000"/>
              <a:gd name="connsiteX724" fmla="*/ 0 w 7467600"/>
              <a:gd name="connsiteY724" fmla="*/ 1912789 h 6858000"/>
              <a:gd name="connsiteX725" fmla="*/ 97460 w 7467600"/>
              <a:gd name="connsiteY725" fmla="*/ 1953725 h 6858000"/>
              <a:gd name="connsiteX726" fmla="*/ 221272 w 7467600"/>
              <a:gd name="connsiteY726" fmla="*/ 1980766 h 6858000"/>
              <a:gd name="connsiteX727" fmla="*/ 116765 w 7467600"/>
              <a:gd name="connsiteY727" fmla="*/ 1911033 h 6858000"/>
              <a:gd name="connsiteX728" fmla="*/ 16405 w 7467600"/>
              <a:gd name="connsiteY728" fmla="*/ 1803412 h 6858000"/>
              <a:gd name="connsiteX729" fmla="*/ 0 w 7467600"/>
              <a:gd name="connsiteY729" fmla="*/ 1784777 h 6858000"/>
              <a:gd name="connsiteX730" fmla="*/ 0 w 7467600"/>
              <a:gd name="connsiteY730" fmla="*/ 1740082 h 6858000"/>
              <a:gd name="connsiteX731" fmla="*/ 39394 w 7467600"/>
              <a:gd name="connsiteY731" fmla="*/ 1784856 h 6858000"/>
              <a:gd name="connsiteX732" fmla="*/ 135813 w 7467600"/>
              <a:gd name="connsiteY732" fmla="*/ 1888838 h 6858000"/>
              <a:gd name="connsiteX733" fmla="*/ 242575 w 7467600"/>
              <a:gd name="connsiteY733" fmla="*/ 1958841 h 6858000"/>
              <a:gd name="connsiteX734" fmla="*/ 82197 w 7467600"/>
              <a:gd name="connsiteY734" fmla="*/ 1754826 h 6858000"/>
              <a:gd name="connsiteX735" fmla="*/ 0 w 7467600"/>
              <a:gd name="connsiteY735" fmla="*/ 1679650 h 6858000"/>
              <a:gd name="connsiteX736" fmla="*/ 0 w 7467600"/>
              <a:gd name="connsiteY736" fmla="*/ 1602463 h 6858000"/>
              <a:gd name="connsiteX737" fmla="*/ 84689 w 7467600"/>
              <a:gd name="connsiteY737" fmla="*/ 1677442 h 6858000"/>
              <a:gd name="connsiteX738" fmla="*/ 298437 w 7467600"/>
              <a:gd name="connsiteY738" fmla="*/ 1968019 h 6858000"/>
              <a:gd name="connsiteX739" fmla="*/ 227269 w 7467600"/>
              <a:gd name="connsiteY739" fmla="*/ 1114064 h 6858000"/>
              <a:gd name="connsiteX740" fmla="*/ 248003 w 7467600"/>
              <a:gd name="connsiteY740" fmla="*/ 1089613 h 6858000"/>
              <a:gd name="connsiteX741" fmla="*/ 427020 w 7467600"/>
              <a:gd name="connsiteY741" fmla="*/ 1619803 h 6858000"/>
              <a:gd name="connsiteX742" fmla="*/ 340345 w 7467600"/>
              <a:gd name="connsiteY742" fmla="*/ 2027739 h 6858000"/>
              <a:gd name="connsiteX743" fmla="*/ 360865 w 7467600"/>
              <a:gd name="connsiteY743" fmla="*/ 2044827 h 6858000"/>
              <a:gd name="connsiteX744" fmla="*/ 560414 w 7467600"/>
              <a:gd name="connsiteY744" fmla="*/ 2421457 h 6858000"/>
              <a:gd name="connsiteX745" fmla="*/ 1359703 w 7467600"/>
              <a:gd name="connsiteY745" fmla="*/ 2578554 h 6858000"/>
              <a:gd name="connsiteX746" fmla="*/ 1359422 w 7467600"/>
              <a:gd name="connsiteY746" fmla="*/ 2577994 h 6858000"/>
              <a:gd name="connsiteX747" fmla="*/ 828701 w 7467600"/>
              <a:gd name="connsiteY747" fmla="*/ 1839520 h 6858000"/>
              <a:gd name="connsiteX748" fmla="*/ 494427 w 7467600"/>
              <a:gd name="connsiteY748" fmla="*/ 1092333 h 6858000"/>
              <a:gd name="connsiteX749" fmla="*/ 506322 w 7467600"/>
              <a:gd name="connsiteY749" fmla="*/ 1020997 h 6858000"/>
              <a:gd name="connsiteX750" fmla="*/ 4570198 w 7467600"/>
              <a:gd name="connsiteY750" fmla="*/ 978081 h 6858000"/>
              <a:gd name="connsiteX751" fmla="*/ 4523691 w 7467600"/>
              <a:gd name="connsiteY751" fmla="*/ 1127776 h 6858000"/>
              <a:gd name="connsiteX752" fmla="*/ 4509875 w 7467600"/>
              <a:gd name="connsiteY752" fmla="*/ 1167552 h 6858000"/>
              <a:gd name="connsiteX753" fmla="*/ 4478168 w 7467600"/>
              <a:gd name="connsiteY753" fmla="*/ 1260735 h 6858000"/>
              <a:gd name="connsiteX754" fmla="*/ 4409309 w 7467600"/>
              <a:gd name="connsiteY754" fmla="*/ 1666996 h 6858000"/>
              <a:gd name="connsiteX755" fmla="*/ 4370031 w 7467600"/>
              <a:gd name="connsiteY755" fmla="*/ 1955666 h 6858000"/>
              <a:gd name="connsiteX756" fmla="*/ 4570198 w 7467600"/>
              <a:gd name="connsiteY756" fmla="*/ 978081 h 6858000"/>
              <a:gd name="connsiteX757" fmla="*/ 4557898 w 7467600"/>
              <a:gd name="connsiteY757" fmla="*/ 900011 h 6858000"/>
              <a:gd name="connsiteX758" fmla="*/ 4344840 w 7467600"/>
              <a:gd name="connsiteY758" fmla="*/ 1922038 h 6858000"/>
              <a:gd name="connsiteX759" fmla="*/ 4378710 w 7467600"/>
              <a:gd name="connsiteY759" fmla="*/ 1665516 h 6858000"/>
              <a:gd name="connsiteX760" fmla="*/ 4448798 w 7467600"/>
              <a:gd name="connsiteY760" fmla="*/ 1253024 h 6858000"/>
              <a:gd name="connsiteX761" fmla="*/ 4480315 w 7467600"/>
              <a:gd name="connsiteY761" fmla="*/ 1158454 h 6858000"/>
              <a:gd name="connsiteX762" fmla="*/ 4494133 w 7467600"/>
              <a:gd name="connsiteY762" fmla="*/ 1118676 h 6858000"/>
              <a:gd name="connsiteX763" fmla="*/ 4557898 w 7467600"/>
              <a:gd name="connsiteY763" fmla="*/ 900011 h 6858000"/>
              <a:gd name="connsiteX764" fmla="*/ 5870151 w 7467600"/>
              <a:gd name="connsiteY764" fmla="*/ 898890 h 6858000"/>
              <a:gd name="connsiteX765" fmla="*/ 5861335 w 7467600"/>
              <a:gd name="connsiteY765" fmla="*/ 899177 h 6858000"/>
              <a:gd name="connsiteX766" fmla="*/ 5843702 w 7467600"/>
              <a:gd name="connsiteY766" fmla="*/ 899748 h 6858000"/>
              <a:gd name="connsiteX767" fmla="*/ 5651107 w 7467600"/>
              <a:gd name="connsiteY767" fmla="*/ 920306 h 6858000"/>
              <a:gd name="connsiteX768" fmla="*/ 5459407 w 7467600"/>
              <a:gd name="connsiteY768" fmla="*/ 940975 h 6858000"/>
              <a:gd name="connsiteX769" fmla="*/ 5374846 w 7467600"/>
              <a:gd name="connsiteY769" fmla="*/ 941988 h 6858000"/>
              <a:gd name="connsiteX770" fmla="*/ 5256105 w 7467600"/>
              <a:gd name="connsiteY770" fmla="*/ 945632 h 6858000"/>
              <a:gd name="connsiteX771" fmla="*/ 5107071 w 7467600"/>
              <a:gd name="connsiteY771" fmla="*/ 969720 h 6858000"/>
              <a:gd name="connsiteX772" fmla="*/ 4998681 w 7467600"/>
              <a:gd name="connsiteY772" fmla="*/ 988771 h 6858000"/>
              <a:gd name="connsiteX773" fmla="*/ 5870151 w 7467600"/>
              <a:gd name="connsiteY773" fmla="*/ 898890 h 6858000"/>
              <a:gd name="connsiteX774" fmla="*/ 5504425 w 7467600"/>
              <a:gd name="connsiteY774" fmla="*/ 848067 h 6858000"/>
              <a:gd name="connsiteX775" fmla="*/ 4968849 w 7467600"/>
              <a:gd name="connsiteY775" fmla="*/ 962318 h 6858000"/>
              <a:gd name="connsiteX776" fmla="*/ 5104039 w 7467600"/>
              <a:gd name="connsiteY776" fmla="*/ 940634 h 6858000"/>
              <a:gd name="connsiteX777" fmla="*/ 5256311 w 7467600"/>
              <a:gd name="connsiteY777" fmla="*/ 916490 h 6858000"/>
              <a:gd name="connsiteX778" fmla="*/ 5377381 w 7467600"/>
              <a:gd name="connsiteY778" fmla="*/ 912671 h 6858000"/>
              <a:gd name="connsiteX779" fmla="*/ 5460148 w 7467600"/>
              <a:gd name="connsiteY779" fmla="*/ 911442 h 6858000"/>
              <a:gd name="connsiteX780" fmla="*/ 5648971 w 7467600"/>
              <a:gd name="connsiteY780" fmla="*/ 891331 h 6858000"/>
              <a:gd name="connsiteX781" fmla="*/ 5844807 w 7467600"/>
              <a:gd name="connsiteY781" fmla="*/ 870718 h 6858000"/>
              <a:gd name="connsiteX782" fmla="*/ 5862975 w 7467600"/>
              <a:gd name="connsiteY782" fmla="*/ 869756 h 6858000"/>
              <a:gd name="connsiteX783" fmla="*/ 5920887 w 7467600"/>
              <a:gd name="connsiteY783" fmla="*/ 865929 h 6858000"/>
              <a:gd name="connsiteX784" fmla="*/ 5504425 w 7467600"/>
              <a:gd name="connsiteY784" fmla="*/ 848067 h 6858000"/>
              <a:gd name="connsiteX785" fmla="*/ 3607114 w 7467600"/>
              <a:gd name="connsiteY785" fmla="*/ 467441 h 6858000"/>
              <a:gd name="connsiteX786" fmla="*/ 3296242 w 7467600"/>
              <a:gd name="connsiteY786" fmla="*/ 807991 h 6858000"/>
              <a:gd name="connsiteX787" fmla="*/ 3174674 w 7467600"/>
              <a:gd name="connsiteY787" fmla="*/ 919759 h 6858000"/>
              <a:gd name="connsiteX788" fmla="*/ 3042978 w 7467600"/>
              <a:gd name="connsiteY788" fmla="*/ 1054894 h 6858000"/>
              <a:gd name="connsiteX789" fmla="*/ 2968914 w 7467600"/>
              <a:gd name="connsiteY789" fmla="*/ 1133756 h 6858000"/>
              <a:gd name="connsiteX790" fmla="*/ 3103823 w 7467600"/>
              <a:gd name="connsiteY790" fmla="*/ 1026814 h 6858000"/>
              <a:gd name="connsiteX791" fmla="*/ 3607114 w 7467600"/>
              <a:gd name="connsiteY791" fmla="*/ 467441 h 6858000"/>
              <a:gd name="connsiteX792" fmla="*/ 3744487 w 7467600"/>
              <a:gd name="connsiteY792" fmla="*/ 383136 h 6858000"/>
              <a:gd name="connsiteX793" fmla="*/ 3970213 w 7467600"/>
              <a:gd name="connsiteY793" fmla="*/ 995559 h 6858000"/>
              <a:gd name="connsiteX794" fmla="*/ 3744487 w 7467600"/>
              <a:gd name="connsiteY794" fmla="*/ 383136 h 6858000"/>
              <a:gd name="connsiteX795" fmla="*/ 3624562 w 7467600"/>
              <a:gd name="connsiteY795" fmla="*/ 367041 h 6858000"/>
              <a:gd name="connsiteX796" fmla="*/ 3489712 w 7467600"/>
              <a:gd name="connsiteY796" fmla="*/ 485386 h 6858000"/>
              <a:gd name="connsiteX797" fmla="*/ 3182994 w 7467600"/>
              <a:gd name="connsiteY797" fmla="*/ 828265 h 6858000"/>
              <a:gd name="connsiteX798" fmla="*/ 2892114 w 7467600"/>
              <a:gd name="connsiteY798" fmla="*/ 1172635 h 6858000"/>
              <a:gd name="connsiteX799" fmla="*/ 3021459 w 7467600"/>
              <a:gd name="connsiteY799" fmla="*/ 1035385 h 6858000"/>
              <a:gd name="connsiteX800" fmla="*/ 3153873 w 7467600"/>
              <a:gd name="connsiteY800" fmla="*/ 898971 h 6858000"/>
              <a:gd name="connsiteX801" fmla="*/ 3276511 w 7467600"/>
              <a:gd name="connsiteY801" fmla="*/ 786423 h 6858000"/>
              <a:gd name="connsiteX802" fmla="*/ 3584154 w 7467600"/>
              <a:gd name="connsiteY802" fmla="*/ 448218 h 6858000"/>
              <a:gd name="connsiteX803" fmla="*/ 3624562 w 7467600"/>
              <a:gd name="connsiteY803" fmla="*/ 367041 h 6858000"/>
              <a:gd name="connsiteX804" fmla="*/ 3766672 w 7467600"/>
              <a:gd name="connsiteY804" fmla="*/ 359429 h 6858000"/>
              <a:gd name="connsiteX805" fmla="*/ 3996338 w 7467600"/>
              <a:gd name="connsiteY805" fmla="*/ 968237 h 6858000"/>
              <a:gd name="connsiteX806" fmla="*/ 3766672 w 7467600"/>
              <a:gd name="connsiteY806" fmla="*/ 359429 h 6858000"/>
              <a:gd name="connsiteX807" fmla="*/ 5805386 w 7467600"/>
              <a:gd name="connsiteY807" fmla="*/ 239240 h 6858000"/>
              <a:gd name="connsiteX808" fmla="*/ 5736947 w 7467600"/>
              <a:gd name="connsiteY808" fmla="*/ 261367 h 6858000"/>
              <a:gd name="connsiteX809" fmla="*/ 5427012 w 7467600"/>
              <a:gd name="connsiteY809" fmla="*/ 311272 h 6858000"/>
              <a:gd name="connsiteX810" fmla="*/ 5147818 w 7467600"/>
              <a:gd name="connsiteY810" fmla="*/ 322112 h 6858000"/>
              <a:gd name="connsiteX811" fmla="*/ 5060854 w 7467600"/>
              <a:gd name="connsiteY811" fmla="*/ 311882 h 6858000"/>
              <a:gd name="connsiteX812" fmla="*/ 4945989 w 7467600"/>
              <a:gd name="connsiteY812" fmla="*/ 300516 h 6858000"/>
              <a:gd name="connsiteX813" fmla="*/ 5410479 w 7467600"/>
              <a:gd name="connsiteY813" fmla="*/ 348434 h 6858000"/>
              <a:gd name="connsiteX814" fmla="*/ 5805386 w 7467600"/>
              <a:gd name="connsiteY814" fmla="*/ 239240 h 6858000"/>
              <a:gd name="connsiteX815" fmla="*/ 5905192 w 7467600"/>
              <a:gd name="connsiteY815" fmla="*/ 163079 h 6858000"/>
              <a:gd name="connsiteX816" fmla="*/ 5865655 w 7467600"/>
              <a:gd name="connsiteY816" fmla="*/ 171901 h 6858000"/>
              <a:gd name="connsiteX817" fmla="*/ 5259740 w 7467600"/>
              <a:gd name="connsiteY817" fmla="*/ 257013 h 6858000"/>
              <a:gd name="connsiteX818" fmla="*/ 5208466 w 7467600"/>
              <a:gd name="connsiteY818" fmla="*/ 257550 h 6858000"/>
              <a:gd name="connsiteX819" fmla="*/ 4980204 w 7467600"/>
              <a:gd name="connsiteY819" fmla="*/ 271903 h 6858000"/>
              <a:gd name="connsiteX820" fmla="*/ 5068068 w 7467600"/>
              <a:gd name="connsiteY820" fmla="*/ 282244 h 6858000"/>
              <a:gd name="connsiteX821" fmla="*/ 5153231 w 7467600"/>
              <a:gd name="connsiteY821" fmla="*/ 292240 h 6858000"/>
              <a:gd name="connsiteX822" fmla="*/ 5426491 w 7467600"/>
              <a:gd name="connsiteY822" fmla="*/ 281128 h 6858000"/>
              <a:gd name="connsiteX823" fmla="*/ 5731212 w 7467600"/>
              <a:gd name="connsiteY823" fmla="*/ 231951 h 6858000"/>
              <a:gd name="connsiteX824" fmla="*/ 5905192 w 7467600"/>
              <a:gd name="connsiteY824" fmla="*/ 163079 h 6858000"/>
              <a:gd name="connsiteX825" fmla="*/ 5944437 w 7467600"/>
              <a:gd name="connsiteY825" fmla="*/ 113829 h 6858000"/>
              <a:gd name="connsiteX826" fmla="*/ 5825032 w 7467600"/>
              <a:gd name="connsiteY826" fmla="*/ 146405 h 6858000"/>
              <a:gd name="connsiteX827" fmla="*/ 4955599 w 7467600"/>
              <a:gd name="connsiteY827" fmla="*/ 247008 h 6858000"/>
              <a:gd name="connsiteX828" fmla="*/ 5210104 w 7467600"/>
              <a:gd name="connsiteY828" fmla="*/ 228123 h 6858000"/>
              <a:gd name="connsiteX829" fmla="*/ 5261015 w 7467600"/>
              <a:gd name="connsiteY829" fmla="*/ 227087 h 6858000"/>
              <a:gd name="connsiteX830" fmla="*/ 5861181 w 7467600"/>
              <a:gd name="connsiteY830" fmla="*/ 143093 h 6858000"/>
              <a:gd name="connsiteX831" fmla="*/ 5961252 w 7467600"/>
              <a:gd name="connsiteY831" fmla="*/ 114820 h 6858000"/>
              <a:gd name="connsiteX832" fmla="*/ 5944437 w 7467600"/>
              <a:gd name="connsiteY832" fmla="*/ 113829 h 6858000"/>
              <a:gd name="connsiteX833" fmla="*/ 3882765 w 7467600"/>
              <a:gd name="connsiteY833" fmla="*/ 0 h 6858000"/>
              <a:gd name="connsiteX834" fmla="*/ 3995099 w 7467600"/>
              <a:gd name="connsiteY834" fmla="*/ 0 h 6858000"/>
              <a:gd name="connsiteX835" fmla="*/ 4163818 w 7467600"/>
              <a:gd name="connsiteY835" fmla="*/ 234104 h 6858000"/>
              <a:gd name="connsiteX836" fmla="*/ 4172099 w 7467600"/>
              <a:gd name="connsiteY836" fmla="*/ 234207 h 6858000"/>
              <a:gd name="connsiteX837" fmla="*/ 4784282 w 7467600"/>
              <a:gd name="connsiteY837" fmla="*/ 276561 h 6858000"/>
              <a:gd name="connsiteX838" fmla="*/ 4801687 w 7467600"/>
              <a:gd name="connsiteY838" fmla="*/ 267764 h 6858000"/>
              <a:gd name="connsiteX839" fmla="*/ 6082788 w 7467600"/>
              <a:gd name="connsiteY839" fmla="*/ 64119 h 6858000"/>
              <a:gd name="connsiteX840" fmla="*/ 6099442 w 7467600"/>
              <a:gd name="connsiteY840" fmla="*/ 82568 h 6858000"/>
              <a:gd name="connsiteX841" fmla="*/ 4804137 w 7467600"/>
              <a:gd name="connsiteY841" fmla="*/ 320931 h 6858000"/>
              <a:gd name="connsiteX842" fmla="*/ 4227047 w 7467600"/>
              <a:gd name="connsiteY842" fmla="*/ 313415 h 6858000"/>
              <a:gd name="connsiteX843" fmla="*/ 4346041 w 7467600"/>
              <a:gd name="connsiteY843" fmla="*/ 456086 h 6858000"/>
              <a:gd name="connsiteX844" fmla="*/ 4870967 w 7467600"/>
              <a:gd name="connsiteY844" fmla="*/ 963061 h 6858000"/>
              <a:gd name="connsiteX845" fmla="*/ 4889647 w 7467600"/>
              <a:gd name="connsiteY845" fmla="*/ 957147 h 6858000"/>
              <a:gd name="connsiteX846" fmla="*/ 5422504 w 7467600"/>
              <a:gd name="connsiteY846" fmla="*/ 805191 h 6858000"/>
              <a:gd name="connsiteX847" fmla="*/ 6087656 w 7467600"/>
              <a:gd name="connsiteY847" fmla="*/ 826703 h 6858000"/>
              <a:gd name="connsiteX848" fmla="*/ 6058717 w 7467600"/>
              <a:gd name="connsiteY848" fmla="*/ 865992 h 6858000"/>
              <a:gd name="connsiteX849" fmla="*/ 4974153 w 7467600"/>
              <a:gd name="connsiteY849" fmla="*/ 1045456 h 6858000"/>
              <a:gd name="connsiteX850" fmla="*/ 5627835 w 7467600"/>
              <a:gd name="connsiteY850" fmla="*/ 1472077 h 6858000"/>
              <a:gd name="connsiteX851" fmla="*/ 5629817 w 7467600"/>
              <a:gd name="connsiteY851" fmla="*/ 1471412 h 6858000"/>
              <a:gd name="connsiteX852" fmla="*/ 5634124 w 7467600"/>
              <a:gd name="connsiteY852" fmla="*/ 1470572 h 6858000"/>
              <a:gd name="connsiteX853" fmla="*/ 5755832 w 7467600"/>
              <a:gd name="connsiteY853" fmla="*/ 1383886 h 6858000"/>
              <a:gd name="connsiteX854" fmla="*/ 6014186 w 7467600"/>
              <a:gd name="connsiteY854" fmla="*/ 1279799 h 6858000"/>
              <a:gd name="connsiteX855" fmla="*/ 6901619 w 7467600"/>
              <a:gd name="connsiteY855" fmla="*/ 1047874 h 6858000"/>
              <a:gd name="connsiteX856" fmla="*/ 6931566 w 7467600"/>
              <a:gd name="connsiteY856" fmla="*/ 1062034 h 6858000"/>
              <a:gd name="connsiteX857" fmla="*/ 5790982 w 7467600"/>
              <a:gd name="connsiteY857" fmla="*/ 1561380 h 6858000"/>
              <a:gd name="connsiteX858" fmla="*/ 6188971 w 7467600"/>
              <a:gd name="connsiteY858" fmla="*/ 1755168 h 6858000"/>
              <a:gd name="connsiteX859" fmla="*/ 6202446 w 7467600"/>
              <a:gd name="connsiteY859" fmla="*/ 1752268 h 6858000"/>
              <a:gd name="connsiteX860" fmla="*/ 7179560 w 7467600"/>
              <a:gd name="connsiteY860" fmla="*/ 1467551 h 6858000"/>
              <a:gd name="connsiteX861" fmla="*/ 7158730 w 7467600"/>
              <a:gd name="connsiteY861" fmla="*/ 1507835 h 6858000"/>
              <a:gd name="connsiteX862" fmla="*/ 6326959 w 7467600"/>
              <a:gd name="connsiteY862" fmla="*/ 1817686 h 6858000"/>
              <a:gd name="connsiteX863" fmla="*/ 6537433 w 7467600"/>
              <a:gd name="connsiteY863" fmla="*/ 1907790 h 6858000"/>
              <a:gd name="connsiteX864" fmla="*/ 6550221 w 7467600"/>
              <a:gd name="connsiteY864" fmla="*/ 1910729 h 6858000"/>
              <a:gd name="connsiteX865" fmla="*/ 6964438 w 7467600"/>
              <a:gd name="connsiteY865" fmla="*/ 2209505 h 6858000"/>
              <a:gd name="connsiteX866" fmla="*/ 7367862 w 7467600"/>
              <a:gd name="connsiteY866" fmla="*/ 2806833 h 6858000"/>
              <a:gd name="connsiteX867" fmla="*/ 7364329 w 7467600"/>
              <a:gd name="connsiteY867" fmla="*/ 2826907 h 6858000"/>
              <a:gd name="connsiteX868" fmla="*/ 7290545 w 7467600"/>
              <a:gd name="connsiteY868" fmla="*/ 2850663 h 6858000"/>
              <a:gd name="connsiteX869" fmla="*/ 6472036 w 7467600"/>
              <a:gd name="connsiteY869" fmla="*/ 1959003 h 6858000"/>
              <a:gd name="connsiteX870" fmla="*/ 5792897 w 7467600"/>
              <a:gd name="connsiteY870" fmla="*/ 1647747 h 6858000"/>
              <a:gd name="connsiteX871" fmla="*/ 5842751 w 7467600"/>
              <a:gd name="connsiteY871" fmla="*/ 1816112 h 6858000"/>
              <a:gd name="connsiteX872" fmla="*/ 5847424 w 7467600"/>
              <a:gd name="connsiteY872" fmla="*/ 1815776 h 6858000"/>
              <a:gd name="connsiteX873" fmla="*/ 6399821 w 7467600"/>
              <a:gd name="connsiteY873" fmla="*/ 2344799 h 6858000"/>
              <a:gd name="connsiteX874" fmla="*/ 6323232 w 7467600"/>
              <a:gd name="connsiteY874" fmla="*/ 2389634 h 6858000"/>
              <a:gd name="connsiteX875" fmla="*/ 5942958 w 7467600"/>
              <a:gd name="connsiteY875" fmla="*/ 2077708 h 6858000"/>
              <a:gd name="connsiteX876" fmla="*/ 5921559 w 7467600"/>
              <a:gd name="connsiteY876" fmla="*/ 2378596 h 6858000"/>
              <a:gd name="connsiteX877" fmla="*/ 5817651 w 7467600"/>
              <a:gd name="connsiteY877" fmla="*/ 3023919 h 6858000"/>
              <a:gd name="connsiteX878" fmla="*/ 5729634 w 7467600"/>
              <a:gd name="connsiteY878" fmla="*/ 3051849 h 6858000"/>
              <a:gd name="connsiteX879" fmla="*/ 5611018 w 7467600"/>
              <a:gd name="connsiteY879" fmla="*/ 2316769 h 6858000"/>
              <a:gd name="connsiteX880" fmla="*/ 5687608 w 7467600"/>
              <a:gd name="connsiteY880" fmla="*/ 2039972 h 6858000"/>
              <a:gd name="connsiteX881" fmla="*/ 5657554 w 7467600"/>
              <a:gd name="connsiteY881" fmla="*/ 1576445 h 6858000"/>
              <a:gd name="connsiteX882" fmla="*/ 5150475 w 7467600"/>
              <a:gd name="connsiteY882" fmla="*/ 1274012 h 6858000"/>
              <a:gd name="connsiteX883" fmla="*/ 5349142 w 7467600"/>
              <a:gd name="connsiteY883" fmla="*/ 2204405 h 6858000"/>
              <a:gd name="connsiteX884" fmla="*/ 5262214 w 7467600"/>
              <a:gd name="connsiteY884" fmla="*/ 2233836 h 6858000"/>
              <a:gd name="connsiteX885" fmla="*/ 4981539 w 7467600"/>
              <a:gd name="connsiteY885" fmla="*/ 1542201 h 6858000"/>
              <a:gd name="connsiteX886" fmla="*/ 4958461 w 7467600"/>
              <a:gd name="connsiteY886" fmla="*/ 1136957 h 6858000"/>
              <a:gd name="connsiteX887" fmla="*/ 4655015 w 7467600"/>
              <a:gd name="connsiteY887" fmla="*/ 891426 h 6858000"/>
              <a:gd name="connsiteX888" fmla="*/ 4348002 w 7467600"/>
              <a:gd name="connsiteY888" fmla="*/ 2205895 h 6858000"/>
              <a:gd name="connsiteX889" fmla="*/ 4262250 w 7467600"/>
              <a:gd name="connsiteY889" fmla="*/ 2219972 h 6858000"/>
              <a:gd name="connsiteX890" fmla="*/ 4550611 w 7467600"/>
              <a:gd name="connsiteY890" fmla="*/ 817540 h 6858000"/>
              <a:gd name="connsiteX891" fmla="*/ 4564418 w 7467600"/>
              <a:gd name="connsiteY891" fmla="*/ 808293 h 6858000"/>
              <a:gd name="connsiteX892" fmla="*/ 4266388 w 7467600"/>
              <a:gd name="connsiteY892" fmla="*/ 500083 h 6858000"/>
              <a:gd name="connsiteX893" fmla="*/ 4032842 w 7467600"/>
              <a:gd name="connsiteY893" fmla="*/ 211809 h 6858000"/>
              <a:gd name="connsiteX894" fmla="*/ 3882765 w 7467600"/>
              <a:gd name="connsiteY894" fmla="*/ 0 h 6858000"/>
              <a:gd name="connsiteX895" fmla="*/ 3721337 w 7467600"/>
              <a:gd name="connsiteY895" fmla="*/ 0 h 6858000"/>
              <a:gd name="connsiteX896" fmla="*/ 3797544 w 7467600"/>
              <a:gd name="connsiteY896" fmla="*/ 0 h 6858000"/>
              <a:gd name="connsiteX897" fmla="*/ 3775734 w 7467600"/>
              <a:gd name="connsiteY897" fmla="*/ 95131 h 6858000"/>
              <a:gd name="connsiteX898" fmla="*/ 3724807 w 7467600"/>
              <a:gd name="connsiteY898" fmla="*/ 272257 h 6858000"/>
              <a:gd name="connsiteX899" fmla="*/ 3726844 w 7467600"/>
              <a:gd name="connsiteY899" fmla="*/ 282988 h 6858000"/>
              <a:gd name="connsiteX900" fmla="*/ 3742664 w 7467600"/>
              <a:gd name="connsiteY900" fmla="*/ 279918 h 6858000"/>
              <a:gd name="connsiteX901" fmla="*/ 4103910 w 7467600"/>
              <a:gd name="connsiteY901" fmla="*/ 1161917 h 6858000"/>
              <a:gd name="connsiteX902" fmla="*/ 4020269 w 7467600"/>
              <a:gd name="connsiteY902" fmla="*/ 1200406 h 6858000"/>
              <a:gd name="connsiteX903" fmla="*/ 3674882 w 7467600"/>
              <a:gd name="connsiteY903" fmla="*/ 488524 h 6858000"/>
              <a:gd name="connsiteX904" fmla="*/ 3132682 w 7467600"/>
              <a:gd name="connsiteY904" fmla="*/ 1072284 h 6858000"/>
              <a:gd name="connsiteX905" fmla="*/ 2716346 w 7467600"/>
              <a:gd name="connsiteY905" fmla="*/ 1276376 h 6858000"/>
              <a:gd name="connsiteX906" fmla="*/ 2716772 w 7467600"/>
              <a:gd name="connsiteY906" fmla="*/ 1255462 h 6858000"/>
              <a:gd name="connsiteX907" fmla="*/ 3471096 w 7467600"/>
              <a:gd name="connsiteY907" fmla="*/ 437072 h 6858000"/>
              <a:gd name="connsiteX908" fmla="*/ 3639057 w 7467600"/>
              <a:gd name="connsiteY908" fmla="*/ 286334 h 6858000"/>
              <a:gd name="connsiteX909" fmla="*/ 3640309 w 7467600"/>
              <a:gd name="connsiteY909" fmla="*/ 284664 h 6858000"/>
              <a:gd name="connsiteX910" fmla="*/ 3646022 w 7467600"/>
              <a:gd name="connsiteY910" fmla="*/ 276711 h 6858000"/>
              <a:gd name="connsiteX911" fmla="*/ 3707943 w 7467600"/>
              <a:gd name="connsiteY911" fmla="*/ 65958 h 6858000"/>
              <a:gd name="connsiteX912" fmla="*/ 3721337 w 7467600"/>
              <a:gd name="connsiteY912" fmla="*/ 0 h 6858000"/>
              <a:gd name="connsiteX913" fmla="*/ 2867960 w 7467600"/>
              <a:gd name="connsiteY913" fmla="*/ 0 h 6858000"/>
              <a:gd name="connsiteX914" fmla="*/ 2926351 w 7467600"/>
              <a:gd name="connsiteY914" fmla="*/ 0 h 6858000"/>
              <a:gd name="connsiteX915" fmla="*/ 2902823 w 7467600"/>
              <a:gd name="connsiteY915" fmla="*/ 262929 h 6858000"/>
              <a:gd name="connsiteX916" fmla="*/ 2940663 w 7467600"/>
              <a:gd name="connsiteY916" fmla="*/ 140884 h 6858000"/>
              <a:gd name="connsiteX917" fmla="*/ 2947039 w 7467600"/>
              <a:gd name="connsiteY917" fmla="*/ 122524 h 6858000"/>
              <a:gd name="connsiteX918" fmla="*/ 2984316 w 7467600"/>
              <a:gd name="connsiteY918" fmla="*/ 0 h 6858000"/>
              <a:gd name="connsiteX919" fmla="*/ 3016114 w 7467600"/>
              <a:gd name="connsiteY919" fmla="*/ 0 h 6858000"/>
              <a:gd name="connsiteX920" fmla="*/ 2979949 w 7467600"/>
              <a:gd name="connsiteY920" fmla="*/ 119274 h 6858000"/>
              <a:gd name="connsiteX921" fmla="*/ 3023879 w 7467600"/>
              <a:gd name="connsiteY921" fmla="*/ 0 h 6858000"/>
              <a:gd name="connsiteX922" fmla="*/ 3105400 w 7467600"/>
              <a:gd name="connsiteY922" fmla="*/ 0 h 6858000"/>
              <a:gd name="connsiteX923" fmla="*/ 3094669 w 7467600"/>
              <a:gd name="connsiteY923" fmla="*/ 30308 h 6858000"/>
              <a:gd name="connsiteX924" fmla="*/ 2901945 w 7467600"/>
              <a:gd name="connsiteY924" fmla="*/ 466538 h 6858000"/>
              <a:gd name="connsiteX925" fmla="*/ 2815209 w 7467600"/>
              <a:gd name="connsiteY925" fmla="*/ 497361 h 6858000"/>
              <a:gd name="connsiteX926" fmla="*/ 2844845 w 7467600"/>
              <a:gd name="connsiteY926" fmla="*/ 127638 h 6858000"/>
              <a:gd name="connsiteX927" fmla="*/ 2867960 w 7467600"/>
              <a:gd name="connsiteY927" fmla="*/ 0 h 6858000"/>
              <a:gd name="connsiteX928" fmla="*/ 1057230 w 7467600"/>
              <a:gd name="connsiteY928" fmla="*/ 0 h 6858000"/>
              <a:gd name="connsiteX929" fmla="*/ 1111003 w 7467600"/>
              <a:gd name="connsiteY929" fmla="*/ 0 h 6858000"/>
              <a:gd name="connsiteX930" fmla="*/ 1125553 w 7467600"/>
              <a:gd name="connsiteY930" fmla="*/ 52588 h 6858000"/>
              <a:gd name="connsiteX931" fmla="*/ 1304276 w 7467600"/>
              <a:gd name="connsiteY931" fmla="*/ 476275 h 6858000"/>
              <a:gd name="connsiteX932" fmla="*/ 1492066 w 7467600"/>
              <a:gd name="connsiteY932" fmla="*/ 886333 h 6858000"/>
              <a:gd name="connsiteX933" fmla="*/ 1423698 w 7467600"/>
              <a:gd name="connsiteY933" fmla="*/ 710817 h 6858000"/>
              <a:gd name="connsiteX934" fmla="*/ 1357609 w 7467600"/>
              <a:gd name="connsiteY934" fmla="*/ 532892 h 6858000"/>
              <a:gd name="connsiteX935" fmla="*/ 1309550 w 7467600"/>
              <a:gd name="connsiteY935" fmla="*/ 374031 h 6858000"/>
              <a:gd name="connsiteX936" fmla="*/ 1193673 w 7467600"/>
              <a:gd name="connsiteY936" fmla="*/ 49533 h 6858000"/>
              <a:gd name="connsiteX937" fmla="*/ 1164391 w 7467600"/>
              <a:gd name="connsiteY937" fmla="*/ 0 h 6858000"/>
              <a:gd name="connsiteX938" fmla="*/ 1200666 w 7467600"/>
              <a:gd name="connsiteY938" fmla="*/ 0 h 6858000"/>
              <a:gd name="connsiteX939" fmla="*/ 1223408 w 7467600"/>
              <a:gd name="connsiteY939" fmla="*/ 38996 h 6858000"/>
              <a:gd name="connsiteX940" fmla="*/ 1339635 w 7467600"/>
              <a:gd name="connsiteY940" fmla="*/ 365517 h 6858000"/>
              <a:gd name="connsiteX941" fmla="*/ 1387469 w 7467600"/>
              <a:gd name="connsiteY941" fmla="*/ 523079 h 6858000"/>
              <a:gd name="connsiteX942" fmla="*/ 1452685 w 7467600"/>
              <a:gd name="connsiteY942" fmla="*/ 699806 h 6858000"/>
              <a:gd name="connsiteX943" fmla="*/ 1492092 w 7467600"/>
              <a:gd name="connsiteY943" fmla="*/ 800424 h 6858000"/>
              <a:gd name="connsiteX944" fmla="*/ 1455302 w 7467600"/>
              <a:gd name="connsiteY944" fmla="*/ 632913 h 6858000"/>
              <a:gd name="connsiteX945" fmla="*/ 1222336 w 7467600"/>
              <a:gd name="connsiteY945" fmla="*/ 9480 h 6858000"/>
              <a:gd name="connsiteX946" fmla="*/ 1214634 w 7467600"/>
              <a:gd name="connsiteY946" fmla="*/ 0 h 6858000"/>
              <a:gd name="connsiteX947" fmla="*/ 1289827 w 7467600"/>
              <a:gd name="connsiteY947" fmla="*/ 0 h 6858000"/>
              <a:gd name="connsiteX948" fmla="*/ 1321076 w 7467600"/>
              <a:gd name="connsiteY948" fmla="*/ 59722 h 6858000"/>
              <a:gd name="connsiteX949" fmla="*/ 1512579 w 7467600"/>
              <a:gd name="connsiteY949" fmla="*/ 626441 h 6858000"/>
              <a:gd name="connsiteX950" fmla="*/ 1506076 w 7467600"/>
              <a:gd name="connsiteY950" fmla="*/ 1089289 h 6858000"/>
              <a:gd name="connsiteX951" fmla="*/ 1486346 w 7467600"/>
              <a:gd name="connsiteY951" fmla="*/ 1079919 h 6858000"/>
              <a:gd name="connsiteX952" fmla="*/ 1070511 w 7467600"/>
              <a:gd name="connsiteY952" fmla="*/ 48609 h 6858000"/>
              <a:gd name="connsiteX953" fmla="*/ 1057230 w 7467600"/>
              <a:gd name="connsiteY953" fmla="*/ 0 h 6858000"/>
              <a:gd name="connsiteX954" fmla="*/ 43151 w 7467600"/>
              <a:gd name="connsiteY954" fmla="*/ 0 h 6858000"/>
              <a:gd name="connsiteX955" fmla="*/ 95283 w 7467600"/>
              <a:gd name="connsiteY955" fmla="*/ 0 h 6858000"/>
              <a:gd name="connsiteX956" fmla="*/ 300708 w 7467600"/>
              <a:gd name="connsiteY956" fmla="*/ 154571 h 6858000"/>
              <a:gd name="connsiteX957" fmla="*/ 530414 w 7467600"/>
              <a:gd name="connsiteY957" fmla="*/ 354673 h 6858000"/>
              <a:gd name="connsiteX958" fmla="*/ 333785 w 7467600"/>
              <a:gd name="connsiteY958" fmla="*/ 161564 h 6858000"/>
              <a:gd name="connsiteX959" fmla="*/ 147005 w 7467600"/>
              <a:gd name="connsiteY959" fmla="*/ 0 h 6858000"/>
              <a:gd name="connsiteX960" fmla="*/ 272509 w 7467600"/>
              <a:gd name="connsiteY960" fmla="*/ 0 h 6858000"/>
              <a:gd name="connsiteX961" fmla="*/ 326276 w 7467600"/>
              <a:gd name="connsiteY961" fmla="*/ 45847 h 6858000"/>
              <a:gd name="connsiteX962" fmla="*/ 823759 w 7467600"/>
              <a:gd name="connsiteY962" fmla="*/ 574145 h 6858000"/>
              <a:gd name="connsiteX963" fmla="*/ 811254 w 7467600"/>
              <a:gd name="connsiteY963" fmla="*/ 665546 h 6858000"/>
              <a:gd name="connsiteX964" fmla="*/ 154042 w 7467600"/>
              <a:gd name="connsiteY964" fmla="*/ 261522 h 6858000"/>
              <a:gd name="connsiteX965" fmla="*/ 13550 w 7467600"/>
              <a:gd name="connsiteY965" fmla="*/ 158423 h 6858000"/>
              <a:gd name="connsiteX966" fmla="*/ 0 w 7467600"/>
              <a:gd name="connsiteY966" fmla="*/ 146618 h 6858000"/>
              <a:gd name="connsiteX967" fmla="*/ 0 w 7467600"/>
              <a:gd name="connsiteY967" fmla="*/ 59161 h 6858000"/>
              <a:gd name="connsiteX968" fmla="*/ 45427 w 7467600"/>
              <a:gd name="connsiteY968" fmla="*/ 101078 h 6858000"/>
              <a:gd name="connsiteX969" fmla="*/ 630103 w 7467600"/>
              <a:gd name="connsiteY969" fmla="*/ 485885 h 6858000"/>
              <a:gd name="connsiteX970" fmla="*/ 532040 w 7467600"/>
              <a:gd name="connsiteY970" fmla="*/ 399359 h 6858000"/>
              <a:gd name="connsiteX971" fmla="*/ 517618 w 7467600"/>
              <a:gd name="connsiteY971" fmla="*/ 385726 h 6858000"/>
              <a:gd name="connsiteX972" fmla="*/ 285074 w 7467600"/>
              <a:gd name="connsiteY972" fmla="*/ 182755 h 6858000"/>
              <a:gd name="connsiteX973" fmla="*/ 43151 w 7467600"/>
              <a:gd name="connsiteY973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88673 w 7467600"/>
              <a:gd name="connsiteY4" fmla="*/ 6610396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392158 w 7467600"/>
              <a:gd name="connsiteY16" fmla="*/ 6771365 h 6858000"/>
              <a:gd name="connsiteX17" fmla="*/ 7467600 w 7467600"/>
              <a:gd name="connsiteY17" fmla="*/ 6805948 h 6858000"/>
              <a:gd name="connsiteX18" fmla="*/ 7467600 w 7467600"/>
              <a:gd name="connsiteY18" fmla="*/ 6831490 h 6858000"/>
              <a:gd name="connsiteX19" fmla="*/ 7410696 w 7467600"/>
              <a:gd name="connsiteY19" fmla="*/ 6803861 h 6858000"/>
              <a:gd name="connsiteX20" fmla="*/ 7088673 w 7467600"/>
              <a:gd name="connsiteY20" fmla="*/ 6610396 h 6858000"/>
              <a:gd name="connsiteX21" fmla="*/ 1019354 w 7467600"/>
              <a:gd name="connsiteY21" fmla="*/ 6315006 h 6858000"/>
              <a:gd name="connsiteX22" fmla="*/ 441046 w 7467600"/>
              <a:gd name="connsiteY22" fmla="*/ 6691153 h 6858000"/>
              <a:gd name="connsiteX23" fmla="*/ 1019354 w 7467600"/>
              <a:gd name="connsiteY23" fmla="*/ 6315006 h 6858000"/>
              <a:gd name="connsiteX24" fmla="*/ 991680 w 7467600"/>
              <a:gd name="connsiteY24" fmla="*/ 6298413 h 6858000"/>
              <a:gd name="connsiteX25" fmla="*/ 409060 w 7467600"/>
              <a:gd name="connsiteY25" fmla="*/ 6671470 h 6858000"/>
              <a:gd name="connsiteX26" fmla="*/ 991680 w 7467600"/>
              <a:gd name="connsiteY26" fmla="*/ 6298413 h 6858000"/>
              <a:gd name="connsiteX27" fmla="*/ 103333 w 7467600"/>
              <a:gd name="connsiteY27" fmla="*/ 5699602 h 6858000"/>
              <a:gd name="connsiteX28" fmla="*/ 233938 w 7467600"/>
              <a:gd name="connsiteY28" fmla="*/ 5809416 h 6858000"/>
              <a:gd name="connsiteX29" fmla="*/ 883580 w 7467600"/>
              <a:gd name="connsiteY29" fmla="*/ 6180710 h 6858000"/>
              <a:gd name="connsiteX30" fmla="*/ 487337 w 7467600"/>
              <a:gd name="connsiteY30" fmla="*/ 5950182 h 6858000"/>
              <a:gd name="connsiteX31" fmla="*/ 354051 w 7467600"/>
              <a:gd name="connsiteY31" fmla="*/ 5854912 h 6858000"/>
              <a:gd name="connsiteX32" fmla="*/ 195436 w 7467600"/>
              <a:gd name="connsiteY32" fmla="*/ 5755068 h 6858000"/>
              <a:gd name="connsiteX33" fmla="*/ 103333 w 7467600"/>
              <a:gd name="connsiteY33" fmla="*/ 5699602 h 6858000"/>
              <a:gd name="connsiteX34" fmla="*/ 5539432 w 7467600"/>
              <a:gd name="connsiteY34" fmla="*/ 5642928 h 6858000"/>
              <a:gd name="connsiteX35" fmla="*/ 5555462 w 7467600"/>
              <a:gd name="connsiteY35" fmla="*/ 5694454 h 6858000"/>
              <a:gd name="connsiteX36" fmla="*/ 5828270 w 7467600"/>
              <a:gd name="connsiteY36" fmla="*/ 6320663 h 6858000"/>
              <a:gd name="connsiteX37" fmla="*/ 5947416 w 7467600"/>
              <a:gd name="connsiteY37" fmla="*/ 6574846 h 6858000"/>
              <a:gd name="connsiteX38" fmla="*/ 5539432 w 7467600"/>
              <a:gd name="connsiteY38" fmla="*/ 5642928 h 6858000"/>
              <a:gd name="connsiteX39" fmla="*/ 51253 w 7467600"/>
              <a:gd name="connsiteY39" fmla="*/ 5631825 h 6858000"/>
              <a:gd name="connsiteX40" fmla="*/ 211622 w 7467600"/>
              <a:gd name="connsiteY40" fmla="*/ 5728803 h 6858000"/>
              <a:gd name="connsiteX41" fmla="*/ 371652 w 7467600"/>
              <a:gd name="connsiteY41" fmla="*/ 5829062 h 6858000"/>
              <a:gd name="connsiteX42" fmla="*/ 505903 w 7467600"/>
              <a:gd name="connsiteY42" fmla="*/ 5925221 h 6858000"/>
              <a:gd name="connsiteX43" fmla="*/ 899240 w 7467600"/>
              <a:gd name="connsiteY43" fmla="*/ 6153068 h 6858000"/>
              <a:gd name="connsiteX44" fmla="*/ 988114 w 7467600"/>
              <a:gd name="connsiteY44" fmla="*/ 6174204 h 6858000"/>
              <a:gd name="connsiteX45" fmla="*/ 845971 w 7467600"/>
              <a:gd name="connsiteY45" fmla="*/ 6067177 h 6858000"/>
              <a:gd name="connsiteX46" fmla="*/ 448057 w 7467600"/>
              <a:gd name="connsiteY46" fmla="*/ 5841376 h 6858000"/>
              <a:gd name="connsiteX47" fmla="*/ 51253 w 7467600"/>
              <a:gd name="connsiteY47" fmla="*/ 5631825 h 6858000"/>
              <a:gd name="connsiteX48" fmla="*/ 2606687 w 7467600"/>
              <a:gd name="connsiteY48" fmla="*/ 5630718 h 6858000"/>
              <a:gd name="connsiteX49" fmla="*/ 2645658 w 7467600"/>
              <a:gd name="connsiteY49" fmla="*/ 6640259 h 6858000"/>
              <a:gd name="connsiteX50" fmla="*/ 2606687 w 7467600"/>
              <a:gd name="connsiteY50" fmla="*/ 5630718 h 6858000"/>
              <a:gd name="connsiteX51" fmla="*/ 3642057 w 7467600"/>
              <a:gd name="connsiteY51" fmla="*/ 5573487 h 6858000"/>
              <a:gd name="connsiteX52" fmla="*/ 3632981 w 7467600"/>
              <a:gd name="connsiteY52" fmla="*/ 5579437 h 6858000"/>
              <a:gd name="connsiteX53" fmla="*/ 3382436 w 7467600"/>
              <a:gd name="connsiteY53" fmla="*/ 5952726 h 6858000"/>
              <a:gd name="connsiteX54" fmla="*/ 3191929 w 7467600"/>
              <a:gd name="connsiteY54" fmla="*/ 6662669 h 6858000"/>
              <a:gd name="connsiteX55" fmla="*/ 3369898 w 7467600"/>
              <a:gd name="connsiteY55" fmla="*/ 6081771 h 6858000"/>
              <a:gd name="connsiteX56" fmla="*/ 3642057 w 7467600"/>
              <a:gd name="connsiteY56" fmla="*/ 5573487 h 6858000"/>
              <a:gd name="connsiteX57" fmla="*/ 2650666 w 7467600"/>
              <a:gd name="connsiteY57" fmla="*/ 5530686 h 6858000"/>
              <a:gd name="connsiteX58" fmla="*/ 2650249 w 7467600"/>
              <a:gd name="connsiteY58" fmla="*/ 5532101 h 6858000"/>
              <a:gd name="connsiteX59" fmla="*/ 2663808 w 7467600"/>
              <a:gd name="connsiteY59" fmla="*/ 6535215 h 6858000"/>
              <a:gd name="connsiteX60" fmla="*/ 2665418 w 7467600"/>
              <a:gd name="connsiteY60" fmla="*/ 6132756 h 6858000"/>
              <a:gd name="connsiteX61" fmla="*/ 2650666 w 7467600"/>
              <a:gd name="connsiteY61" fmla="*/ 5530686 h 6858000"/>
              <a:gd name="connsiteX62" fmla="*/ 2680277 w 7467600"/>
              <a:gd name="connsiteY62" fmla="*/ 5479204 h 6858000"/>
              <a:gd name="connsiteX63" fmla="*/ 2678972 w 7467600"/>
              <a:gd name="connsiteY63" fmla="*/ 5481582 h 6858000"/>
              <a:gd name="connsiteX64" fmla="*/ 2696666 w 7467600"/>
              <a:gd name="connsiteY64" fmla="*/ 6133836 h 6858000"/>
              <a:gd name="connsiteX65" fmla="*/ 2695769 w 7467600"/>
              <a:gd name="connsiteY65" fmla="*/ 6390955 h 6858000"/>
              <a:gd name="connsiteX66" fmla="*/ 2739893 w 7467600"/>
              <a:gd name="connsiteY66" fmla="*/ 6108357 h 6858000"/>
              <a:gd name="connsiteX67" fmla="*/ 2680277 w 7467600"/>
              <a:gd name="connsiteY67" fmla="*/ 5479204 h 6858000"/>
              <a:gd name="connsiteX68" fmla="*/ 1132195 w 7467600"/>
              <a:gd name="connsiteY68" fmla="*/ 5467980 h 6858000"/>
              <a:gd name="connsiteX69" fmla="*/ 1679056 w 7467600"/>
              <a:gd name="connsiteY69" fmla="*/ 5516907 h 6858000"/>
              <a:gd name="connsiteX70" fmla="*/ 2128648 w 7467600"/>
              <a:gd name="connsiteY70" fmla="*/ 5474249 h 6858000"/>
              <a:gd name="connsiteX71" fmla="*/ 1825619 w 7467600"/>
              <a:gd name="connsiteY71" fmla="*/ 5478447 h 6858000"/>
              <a:gd name="connsiteX72" fmla="*/ 1737798 w 7467600"/>
              <a:gd name="connsiteY72" fmla="*/ 5483353 h 6858000"/>
              <a:gd name="connsiteX73" fmla="*/ 1132195 w 7467600"/>
              <a:gd name="connsiteY73" fmla="*/ 5467980 h 6858000"/>
              <a:gd name="connsiteX74" fmla="*/ 7042773 w 7467600"/>
              <a:gd name="connsiteY74" fmla="*/ 5734011 h 6858000"/>
              <a:gd name="connsiteX75" fmla="*/ 7379510 w 7467600"/>
              <a:gd name="connsiteY75" fmla="*/ 5755454 h 6858000"/>
              <a:gd name="connsiteX76" fmla="*/ 7467600 w 7467600"/>
              <a:gd name="connsiteY76" fmla="*/ 5845526 h 6858000"/>
              <a:gd name="connsiteX77" fmla="*/ 7271900 w 7467600"/>
              <a:gd name="connsiteY77" fmla="*/ 5734551 h 6858000"/>
              <a:gd name="connsiteX78" fmla="*/ 7015907 w 7467600"/>
              <a:gd name="connsiteY78" fmla="*/ 5541548 h 6858000"/>
              <a:gd name="connsiteX79" fmla="*/ 7259646 w 7467600"/>
              <a:gd name="connsiteY79" fmla="*/ 5765985 h 6858000"/>
              <a:gd name="connsiteX80" fmla="*/ 7467600 w 7467600"/>
              <a:gd name="connsiteY80" fmla="*/ 6012219 h 6858000"/>
              <a:gd name="connsiteX81" fmla="*/ 6946849 w 7467600"/>
              <a:gd name="connsiteY81" fmla="*/ 5523271 h 6858000"/>
              <a:gd name="connsiteX82" fmla="*/ 7105827 w 7467600"/>
              <a:gd name="connsiteY82" fmla="*/ 5718700 h 6858000"/>
              <a:gd name="connsiteX83" fmla="*/ 7356878 w 7467600"/>
              <a:gd name="connsiteY83" fmla="*/ 5981332 h 6858000"/>
              <a:gd name="connsiteX84" fmla="*/ 7467600 w 7467600"/>
              <a:gd name="connsiteY84" fmla="*/ 6117703 h 6858000"/>
              <a:gd name="connsiteX85" fmla="*/ 7467600 w 7467600"/>
              <a:gd name="connsiteY85" fmla="*/ 6163634 h 6858000"/>
              <a:gd name="connsiteX86" fmla="*/ 7403637 w 7467600"/>
              <a:gd name="connsiteY86" fmla="*/ 6083957 h 6858000"/>
              <a:gd name="connsiteX87" fmla="*/ 7254615 w 7467600"/>
              <a:gd name="connsiteY87" fmla="*/ 5911918 h 6858000"/>
              <a:gd name="connsiteX88" fmla="*/ 7312589 w 7467600"/>
              <a:gd name="connsiteY88" fmla="*/ 5982309 h 6858000"/>
              <a:gd name="connsiteX89" fmla="*/ 7448321 w 7467600"/>
              <a:gd name="connsiteY89" fmla="*/ 6190991 h 6858000"/>
              <a:gd name="connsiteX90" fmla="*/ 7467600 w 7467600"/>
              <a:gd name="connsiteY90" fmla="*/ 6221686 h 6858000"/>
              <a:gd name="connsiteX91" fmla="*/ 7467600 w 7467600"/>
              <a:gd name="connsiteY91" fmla="*/ 6334256 h 6858000"/>
              <a:gd name="connsiteX92" fmla="*/ 7454976 w 7467600"/>
              <a:gd name="connsiteY92" fmla="*/ 6318297 h 6858000"/>
              <a:gd name="connsiteX93" fmla="*/ 7042773 w 7467600"/>
              <a:gd name="connsiteY93" fmla="*/ 5734011 h 6858000"/>
              <a:gd name="connsiteX94" fmla="*/ 1456157 w 7467600"/>
              <a:gd name="connsiteY94" fmla="*/ 5371404 h 6858000"/>
              <a:gd name="connsiteX95" fmla="*/ 1244432 w 7467600"/>
              <a:gd name="connsiteY95" fmla="*/ 5385601 h 6858000"/>
              <a:gd name="connsiteX96" fmla="*/ 973990 w 7467600"/>
              <a:gd name="connsiteY96" fmla="*/ 5424940 h 6858000"/>
              <a:gd name="connsiteX97" fmla="*/ 1103809 w 7467600"/>
              <a:gd name="connsiteY97" fmla="*/ 5433720 h 6858000"/>
              <a:gd name="connsiteX98" fmla="*/ 1123454 w 7467600"/>
              <a:gd name="connsiteY98" fmla="*/ 5435727 h 6858000"/>
              <a:gd name="connsiteX99" fmla="*/ 1737017 w 7467600"/>
              <a:gd name="connsiteY99" fmla="*/ 5452183 h 6858000"/>
              <a:gd name="connsiteX100" fmla="*/ 1824397 w 7467600"/>
              <a:gd name="connsiteY100" fmla="*/ 5447757 h 6858000"/>
              <a:gd name="connsiteX101" fmla="*/ 2070059 w 7467600"/>
              <a:gd name="connsiteY101" fmla="*/ 5441660 h 6858000"/>
              <a:gd name="connsiteX102" fmla="*/ 1456157 w 7467600"/>
              <a:gd name="connsiteY102" fmla="*/ 5371404 h 6858000"/>
              <a:gd name="connsiteX103" fmla="*/ 4988186 w 7467600"/>
              <a:gd name="connsiteY103" fmla="*/ 5216467 h 6858000"/>
              <a:gd name="connsiteX104" fmla="*/ 4777334 w 7467600"/>
              <a:gd name="connsiteY104" fmla="*/ 5406072 h 6858000"/>
              <a:gd name="connsiteX105" fmla="*/ 4718341 w 7467600"/>
              <a:gd name="connsiteY105" fmla="*/ 5468043 h 6858000"/>
              <a:gd name="connsiteX106" fmla="*/ 4604655 w 7467600"/>
              <a:gd name="connsiteY106" fmla="*/ 5583434 h 6858000"/>
              <a:gd name="connsiteX107" fmla="*/ 4565074 w 7467600"/>
              <a:gd name="connsiteY107" fmla="*/ 5618550 h 6858000"/>
              <a:gd name="connsiteX108" fmla="*/ 4988186 w 7467600"/>
              <a:gd name="connsiteY108" fmla="*/ 5216467 h 6858000"/>
              <a:gd name="connsiteX109" fmla="*/ 4978032 w 7467600"/>
              <a:gd name="connsiteY109" fmla="*/ 5183809 h 6858000"/>
              <a:gd name="connsiteX110" fmla="*/ 4463413 w 7467600"/>
              <a:gd name="connsiteY110" fmla="*/ 5615162 h 6858000"/>
              <a:gd name="connsiteX111" fmla="*/ 4358134 w 7467600"/>
              <a:gd name="connsiteY111" fmla="*/ 5742791 h 6858000"/>
              <a:gd name="connsiteX112" fmla="*/ 4376219 w 7467600"/>
              <a:gd name="connsiteY112" fmla="*/ 5729027 h 6858000"/>
              <a:gd name="connsiteX113" fmla="*/ 4582340 w 7467600"/>
              <a:gd name="connsiteY113" fmla="*/ 5561037 h 6858000"/>
              <a:gd name="connsiteX114" fmla="*/ 4694684 w 7467600"/>
              <a:gd name="connsiteY114" fmla="*/ 5447098 h 6858000"/>
              <a:gd name="connsiteX115" fmla="*/ 4754123 w 7467600"/>
              <a:gd name="connsiteY115" fmla="*/ 5384643 h 6858000"/>
              <a:gd name="connsiteX116" fmla="*/ 4978032 w 7467600"/>
              <a:gd name="connsiteY116" fmla="*/ 5183809 h 6858000"/>
              <a:gd name="connsiteX117" fmla="*/ 1903353 w 7467600"/>
              <a:gd name="connsiteY117" fmla="*/ 5044827 h 6858000"/>
              <a:gd name="connsiteX118" fmla="*/ 1936931 w 7467600"/>
              <a:gd name="connsiteY118" fmla="*/ 5093954 h 6858000"/>
              <a:gd name="connsiteX119" fmla="*/ 2195868 w 7467600"/>
              <a:gd name="connsiteY119" fmla="*/ 5396574 h 6858000"/>
              <a:gd name="connsiteX120" fmla="*/ 2088852 w 7467600"/>
              <a:gd name="connsiteY120" fmla="*/ 5166123 h 6858000"/>
              <a:gd name="connsiteX121" fmla="*/ 1958241 w 7467600"/>
              <a:gd name="connsiteY121" fmla="*/ 5067955 h 6858000"/>
              <a:gd name="connsiteX122" fmla="*/ 1903353 w 7467600"/>
              <a:gd name="connsiteY122" fmla="*/ 5044827 h 6858000"/>
              <a:gd name="connsiteX123" fmla="*/ 1979378 w 7467600"/>
              <a:gd name="connsiteY123" fmla="*/ 4769504 h 6858000"/>
              <a:gd name="connsiteX124" fmla="*/ 2882120 w 7467600"/>
              <a:gd name="connsiteY124" fmla="*/ 5064547 h 6858000"/>
              <a:gd name="connsiteX125" fmla="*/ 2793103 w 7467600"/>
              <a:gd name="connsiteY125" fmla="*/ 5039699 h 6858000"/>
              <a:gd name="connsiteX126" fmla="*/ 2770041 w 7467600"/>
              <a:gd name="connsiteY126" fmla="*/ 5033634 h 6858000"/>
              <a:gd name="connsiteX127" fmla="*/ 1979378 w 7467600"/>
              <a:gd name="connsiteY127" fmla="*/ 4769504 h 6858000"/>
              <a:gd name="connsiteX128" fmla="*/ 1927410 w 7467600"/>
              <a:gd name="connsiteY128" fmla="*/ 4716164 h 6858000"/>
              <a:gd name="connsiteX129" fmla="*/ 1959587 w 7467600"/>
              <a:gd name="connsiteY129" fmla="*/ 4728849 h 6858000"/>
              <a:gd name="connsiteX130" fmla="*/ 2777707 w 7467600"/>
              <a:gd name="connsiteY130" fmla="*/ 5003991 h 6858000"/>
              <a:gd name="connsiteX131" fmla="*/ 2800768 w 7467600"/>
              <a:gd name="connsiteY131" fmla="*/ 5010056 h 6858000"/>
              <a:gd name="connsiteX132" fmla="*/ 2879408 w 7467600"/>
              <a:gd name="connsiteY132" fmla="*/ 5031590 h 6858000"/>
              <a:gd name="connsiteX133" fmla="*/ 2862295 w 7467600"/>
              <a:gd name="connsiteY133" fmla="*/ 5022958 h 6858000"/>
              <a:gd name="connsiteX134" fmla="*/ 2813343 w 7467600"/>
              <a:gd name="connsiteY134" fmla="*/ 4998369 h 6858000"/>
              <a:gd name="connsiteX135" fmla="*/ 2646245 w 7467600"/>
              <a:gd name="connsiteY135" fmla="*/ 4930999 h 6858000"/>
              <a:gd name="connsiteX136" fmla="*/ 1999243 w 7467600"/>
              <a:gd name="connsiteY136" fmla="*/ 4730524 h 6858000"/>
              <a:gd name="connsiteX137" fmla="*/ 1979527 w 7467600"/>
              <a:gd name="connsiteY137" fmla="*/ 4726651 h 6858000"/>
              <a:gd name="connsiteX138" fmla="*/ 1927410 w 7467600"/>
              <a:gd name="connsiteY138" fmla="*/ 4716164 h 6858000"/>
              <a:gd name="connsiteX139" fmla="*/ 1997014 w 7467600"/>
              <a:gd name="connsiteY139" fmla="*/ 4698007 h 6858000"/>
              <a:gd name="connsiteX140" fmla="*/ 2005458 w 7467600"/>
              <a:gd name="connsiteY140" fmla="*/ 4699540 h 6858000"/>
              <a:gd name="connsiteX141" fmla="*/ 2657186 w 7467600"/>
              <a:gd name="connsiteY141" fmla="*/ 4901687 h 6858000"/>
              <a:gd name="connsiteX142" fmla="*/ 2826662 w 7467600"/>
              <a:gd name="connsiteY142" fmla="*/ 4970362 h 6858000"/>
              <a:gd name="connsiteX143" fmla="*/ 2876100 w 7467600"/>
              <a:gd name="connsiteY143" fmla="*/ 4995397 h 6858000"/>
              <a:gd name="connsiteX144" fmla="*/ 3042600 w 7467600"/>
              <a:gd name="connsiteY144" fmla="*/ 5059532 h 6858000"/>
              <a:gd name="connsiteX145" fmla="*/ 1997014 w 7467600"/>
              <a:gd name="connsiteY145" fmla="*/ 4698007 h 6858000"/>
              <a:gd name="connsiteX146" fmla="*/ 2305292 w 7467600"/>
              <a:gd name="connsiteY146" fmla="*/ 4219492 h 6858000"/>
              <a:gd name="connsiteX147" fmla="*/ 3360922 w 7467600"/>
              <a:gd name="connsiteY147" fmla="*/ 4529373 h 6858000"/>
              <a:gd name="connsiteX148" fmla="*/ 3492420 w 7467600"/>
              <a:gd name="connsiteY148" fmla="*/ 4510145 h 6858000"/>
              <a:gd name="connsiteX149" fmla="*/ 3364086 w 7467600"/>
              <a:gd name="connsiteY149" fmla="*/ 4480340 h 6858000"/>
              <a:gd name="connsiteX150" fmla="*/ 3225818 w 7467600"/>
              <a:gd name="connsiteY150" fmla="*/ 4411822 h 6858000"/>
              <a:gd name="connsiteX151" fmla="*/ 3129696 w 7467600"/>
              <a:gd name="connsiteY151" fmla="*/ 4360704 h 6858000"/>
              <a:gd name="connsiteX152" fmla="*/ 2814545 w 7467600"/>
              <a:gd name="connsiteY152" fmla="*/ 4282955 h 6858000"/>
              <a:gd name="connsiteX153" fmla="*/ 2305292 w 7467600"/>
              <a:gd name="connsiteY153" fmla="*/ 4219492 h 6858000"/>
              <a:gd name="connsiteX154" fmla="*/ 2626982 w 7467600"/>
              <a:gd name="connsiteY154" fmla="*/ 4206450 h 6858000"/>
              <a:gd name="connsiteX155" fmla="*/ 2490617 w 7467600"/>
              <a:gd name="connsiteY155" fmla="*/ 4206951 h 6858000"/>
              <a:gd name="connsiteX156" fmla="*/ 2819869 w 7467600"/>
              <a:gd name="connsiteY156" fmla="*/ 4252936 h 6858000"/>
              <a:gd name="connsiteX157" fmla="*/ 3143018 w 7467600"/>
              <a:gd name="connsiteY157" fmla="*/ 4332698 h 6858000"/>
              <a:gd name="connsiteX158" fmla="*/ 3241520 w 7467600"/>
              <a:gd name="connsiteY158" fmla="*/ 4385112 h 6858000"/>
              <a:gd name="connsiteX159" fmla="*/ 3374575 w 7467600"/>
              <a:gd name="connsiteY159" fmla="*/ 4451517 h 6858000"/>
              <a:gd name="connsiteX160" fmla="*/ 3505221 w 7467600"/>
              <a:gd name="connsiteY160" fmla="*/ 4480757 h 6858000"/>
              <a:gd name="connsiteX161" fmla="*/ 2626982 w 7467600"/>
              <a:gd name="connsiteY161" fmla="*/ 4206450 h 6858000"/>
              <a:gd name="connsiteX162" fmla="*/ 1310106 w 7467600"/>
              <a:gd name="connsiteY162" fmla="*/ 3943217 h 6858000"/>
              <a:gd name="connsiteX163" fmla="*/ 854994 w 7467600"/>
              <a:gd name="connsiteY163" fmla="*/ 4399136 h 6858000"/>
              <a:gd name="connsiteX164" fmla="*/ 742462 w 7467600"/>
              <a:gd name="connsiteY164" fmla="*/ 4594648 h 6858000"/>
              <a:gd name="connsiteX165" fmla="*/ 820602 w 7467600"/>
              <a:gd name="connsiteY165" fmla="*/ 4485915 h 6858000"/>
              <a:gd name="connsiteX166" fmla="*/ 878295 w 7467600"/>
              <a:gd name="connsiteY166" fmla="*/ 4403594 h 6858000"/>
              <a:gd name="connsiteX167" fmla="*/ 1240607 w 7467600"/>
              <a:gd name="connsiteY167" fmla="*/ 4010401 h 6858000"/>
              <a:gd name="connsiteX168" fmla="*/ 1310106 w 7467600"/>
              <a:gd name="connsiteY168" fmla="*/ 3943217 h 6858000"/>
              <a:gd name="connsiteX169" fmla="*/ 1423113 w 7467600"/>
              <a:gd name="connsiteY169" fmla="*/ 3874565 h 6858000"/>
              <a:gd name="connsiteX170" fmla="*/ 1260565 w 7467600"/>
              <a:gd name="connsiteY170" fmla="*/ 4031982 h 6858000"/>
              <a:gd name="connsiteX171" fmla="*/ 901900 w 7467600"/>
              <a:gd name="connsiteY171" fmla="*/ 4421236 h 6858000"/>
              <a:gd name="connsiteX172" fmla="*/ 845044 w 7467600"/>
              <a:gd name="connsiteY172" fmla="*/ 4502436 h 6858000"/>
              <a:gd name="connsiteX173" fmla="*/ 685926 w 7467600"/>
              <a:gd name="connsiteY173" fmla="*/ 4703069 h 6858000"/>
              <a:gd name="connsiteX174" fmla="*/ 684248 w 7467600"/>
              <a:gd name="connsiteY174" fmla="*/ 4706721 h 6858000"/>
              <a:gd name="connsiteX175" fmla="*/ 1423113 w 7467600"/>
              <a:gd name="connsiteY175" fmla="*/ 3874565 h 6858000"/>
              <a:gd name="connsiteX176" fmla="*/ 3316479 w 7467600"/>
              <a:gd name="connsiteY176" fmla="*/ 3872136 h 6858000"/>
              <a:gd name="connsiteX177" fmla="*/ 3546806 w 7467600"/>
              <a:gd name="connsiteY177" fmla="*/ 4356139 h 6858000"/>
              <a:gd name="connsiteX178" fmla="*/ 3364433 w 7467600"/>
              <a:gd name="connsiteY178" fmla="*/ 3953121 h 6858000"/>
              <a:gd name="connsiteX179" fmla="*/ 3316479 w 7467600"/>
              <a:gd name="connsiteY179" fmla="*/ 3872136 h 6858000"/>
              <a:gd name="connsiteX180" fmla="*/ 3291335 w 7467600"/>
              <a:gd name="connsiteY180" fmla="*/ 3767420 h 6858000"/>
              <a:gd name="connsiteX181" fmla="*/ 3390805 w 7467600"/>
              <a:gd name="connsiteY181" fmla="*/ 3937163 h 6858000"/>
              <a:gd name="connsiteX182" fmla="*/ 3579062 w 7467600"/>
              <a:gd name="connsiteY182" fmla="*/ 4359040 h 6858000"/>
              <a:gd name="connsiteX183" fmla="*/ 3467355 w 7467600"/>
              <a:gd name="connsiteY183" fmla="*/ 3988130 h 6858000"/>
              <a:gd name="connsiteX184" fmla="*/ 3310753 w 7467600"/>
              <a:gd name="connsiteY184" fmla="*/ 3787140 h 6858000"/>
              <a:gd name="connsiteX185" fmla="*/ 3291335 w 7467600"/>
              <a:gd name="connsiteY185" fmla="*/ 3767420 h 6858000"/>
              <a:gd name="connsiteX186" fmla="*/ 1635889 w 7467600"/>
              <a:gd name="connsiteY186" fmla="*/ 3709494 h 6858000"/>
              <a:gd name="connsiteX187" fmla="*/ 1634800 w 7467600"/>
              <a:gd name="connsiteY187" fmla="*/ 3731111 h 6858000"/>
              <a:gd name="connsiteX188" fmla="*/ 1635889 w 7467600"/>
              <a:gd name="connsiteY188" fmla="*/ 3709494 h 6858000"/>
              <a:gd name="connsiteX189" fmla="*/ 1510397 w 7467600"/>
              <a:gd name="connsiteY189" fmla="*/ 3684705 h 6858000"/>
              <a:gd name="connsiteX190" fmla="*/ 1146550 w 7467600"/>
              <a:gd name="connsiteY190" fmla="*/ 3802012 h 6858000"/>
              <a:gd name="connsiteX191" fmla="*/ 698834 w 7467600"/>
              <a:gd name="connsiteY191" fmla="*/ 3952272 h 6858000"/>
              <a:gd name="connsiteX192" fmla="*/ 34256 w 7467600"/>
              <a:gd name="connsiteY192" fmla="*/ 4347603 h 6858000"/>
              <a:gd name="connsiteX193" fmla="*/ 527241 w 7467600"/>
              <a:gd name="connsiteY193" fmla="*/ 4065078 h 6858000"/>
              <a:gd name="connsiteX194" fmla="*/ 1510397 w 7467600"/>
              <a:gd name="connsiteY194" fmla="*/ 3684705 h 6858000"/>
              <a:gd name="connsiteX195" fmla="*/ 1313114 w 7467600"/>
              <a:gd name="connsiteY195" fmla="*/ 3655216 h 6858000"/>
              <a:gd name="connsiteX196" fmla="*/ 1109304 w 7467600"/>
              <a:gd name="connsiteY196" fmla="*/ 3669030 h 6858000"/>
              <a:gd name="connsiteX197" fmla="*/ 8129 w 7467600"/>
              <a:gd name="connsiteY197" fmla="*/ 4330519 h 6858000"/>
              <a:gd name="connsiteX198" fmla="*/ 687572 w 7467600"/>
              <a:gd name="connsiteY198" fmla="*/ 3925629 h 6858000"/>
              <a:gd name="connsiteX199" fmla="*/ 1138365 w 7467600"/>
              <a:gd name="connsiteY199" fmla="*/ 3774515 h 6858000"/>
              <a:gd name="connsiteX200" fmla="*/ 1505579 w 7467600"/>
              <a:gd name="connsiteY200" fmla="*/ 3655526 h 6858000"/>
              <a:gd name="connsiteX201" fmla="*/ 1313114 w 7467600"/>
              <a:gd name="connsiteY201" fmla="*/ 3655216 h 6858000"/>
              <a:gd name="connsiteX202" fmla="*/ 3655073 w 7467600"/>
              <a:gd name="connsiteY202" fmla="*/ 3650884 h 6858000"/>
              <a:gd name="connsiteX203" fmla="*/ 3989938 w 7467600"/>
              <a:gd name="connsiteY203" fmla="*/ 3991685 h 6858000"/>
              <a:gd name="connsiteX204" fmla="*/ 4393907 w 7467600"/>
              <a:gd name="connsiteY204" fmla="*/ 4261258 h 6858000"/>
              <a:gd name="connsiteX205" fmla="*/ 4648051 w 7467600"/>
              <a:gd name="connsiteY205" fmla="*/ 4374051 h 6858000"/>
              <a:gd name="connsiteX206" fmla="*/ 4383389 w 7467600"/>
              <a:gd name="connsiteY206" fmla="*/ 4184369 h 6858000"/>
              <a:gd name="connsiteX207" fmla="*/ 4165508 w 7467600"/>
              <a:gd name="connsiteY207" fmla="*/ 4035196 h 6858000"/>
              <a:gd name="connsiteX208" fmla="*/ 4068162 w 7467600"/>
              <a:gd name="connsiteY208" fmla="*/ 3953394 h 6858000"/>
              <a:gd name="connsiteX209" fmla="*/ 3981416 w 7467600"/>
              <a:gd name="connsiteY209" fmla="*/ 3880482 h 6858000"/>
              <a:gd name="connsiteX210" fmla="*/ 3800147 w 7467600"/>
              <a:gd name="connsiteY210" fmla="*/ 3749872 h 6858000"/>
              <a:gd name="connsiteX211" fmla="*/ 3655073 w 7467600"/>
              <a:gd name="connsiteY211" fmla="*/ 3650884 h 6858000"/>
              <a:gd name="connsiteX212" fmla="*/ 3670252 w 7467600"/>
              <a:gd name="connsiteY212" fmla="*/ 3622798 h 6858000"/>
              <a:gd name="connsiteX213" fmla="*/ 3817258 w 7467600"/>
              <a:gd name="connsiteY213" fmla="*/ 3723577 h 6858000"/>
              <a:gd name="connsiteX214" fmla="*/ 4000461 w 7467600"/>
              <a:gd name="connsiteY214" fmla="*/ 3855966 h 6858000"/>
              <a:gd name="connsiteX215" fmla="*/ 4088180 w 7467600"/>
              <a:gd name="connsiteY215" fmla="*/ 3929774 h 6858000"/>
              <a:gd name="connsiteX216" fmla="*/ 4184555 w 7467600"/>
              <a:gd name="connsiteY216" fmla="*/ 4010683 h 6858000"/>
              <a:gd name="connsiteX217" fmla="*/ 4399563 w 7467600"/>
              <a:gd name="connsiteY217" fmla="*/ 4158106 h 6858000"/>
              <a:gd name="connsiteX218" fmla="*/ 4684469 w 7467600"/>
              <a:gd name="connsiteY218" fmla="*/ 4364680 h 6858000"/>
              <a:gd name="connsiteX219" fmla="*/ 4690271 w 7467600"/>
              <a:gd name="connsiteY219" fmla="*/ 4370034 h 6858000"/>
              <a:gd name="connsiteX220" fmla="*/ 4136093 w 7467600"/>
              <a:gd name="connsiteY220" fmla="*/ 3858466 h 6858000"/>
              <a:gd name="connsiteX221" fmla="*/ 3670252 w 7467600"/>
              <a:gd name="connsiteY221" fmla="*/ 3622798 h 6858000"/>
              <a:gd name="connsiteX222" fmla="*/ 4440129 w 7467600"/>
              <a:gd name="connsiteY222" fmla="*/ 3448571 h 6858000"/>
              <a:gd name="connsiteX223" fmla="*/ 4856525 w 7467600"/>
              <a:gd name="connsiteY223" fmla="*/ 3915351 h 6858000"/>
              <a:gd name="connsiteX224" fmla="*/ 5059055 w 7467600"/>
              <a:gd name="connsiteY224" fmla="*/ 4108918 h 6858000"/>
              <a:gd name="connsiteX225" fmla="*/ 5290070 w 7467600"/>
              <a:gd name="connsiteY225" fmla="*/ 4263619 h 6858000"/>
              <a:gd name="connsiteX226" fmla="*/ 4834991 w 7467600"/>
              <a:gd name="connsiteY226" fmla="*/ 3830985 h 6858000"/>
              <a:gd name="connsiteX227" fmla="*/ 4440129 w 7467600"/>
              <a:gd name="connsiteY227" fmla="*/ 3448571 h 6858000"/>
              <a:gd name="connsiteX228" fmla="*/ 4441737 w 7467600"/>
              <a:gd name="connsiteY228" fmla="*/ 3399734 h 6858000"/>
              <a:gd name="connsiteX229" fmla="*/ 4431236 w 7467600"/>
              <a:gd name="connsiteY229" fmla="*/ 3400954 h 6858000"/>
              <a:gd name="connsiteX230" fmla="*/ 4557150 w 7467600"/>
              <a:gd name="connsiteY230" fmla="*/ 3510023 h 6858000"/>
              <a:gd name="connsiteX231" fmla="*/ 4856936 w 7467600"/>
              <a:gd name="connsiteY231" fmla="*/ 3809146 h 6858000"/>
              <a:gd name="connsiteX232" fmla="*/ 5111996 w 7467600"/>
              <a:gd name="connsiteY232" fmla="*/ 4065759 h 6858000"/>
              <a:gd name="connsiteX233" fmla="*/ 5388878 w 7467600"/>
              <a:gd name="connsiteY233" fmla="*/ 4300185 h 6858000"/>
              <a:gd name="connsiteX234" fmla="*/ 5425556 w 7467600"/>
              <a:gd name="connsiteY234" fmla="*/ 4308967 h 6858000"/>
              <a:gd name="connsiteX235" fmla="*/ 4943646 w 7467600"/>
              <a:gd name="connsiteY235" fmla="*/ 3822916 h 6858000"/>
              <a:gd name="connsiteX236" fmla="*/ 4594837 w 7467600"/>
              <a:gd name="connsiteY236" fmla="*/ 3532274 h 6858000"/>
              <a:gd name="connsiteX237" fmla="*/ 4441737 w 7467600"/>
              <a:gd name="connsiteY237" fmla="*/ 3399734 h 6858000"/>
              <a:gd name="connsiteX238" fmla="*/ 5425834 w 7467600"/>
              <a:gd name="connsiteY238" fmla="*/ 3162785 h 6858000"/>
              <a:gd name="connsiteX239" fmla="*/ 5401644 w 7467600"/>
              <a:gd name="connsiteY239" fmla="*/ 3617847 h 6858000"/>
              <a:gd name="connsiteX240" fmla="*/ 5467256 w 7467600"/>
              <a:gd name="connsiteY240" fmla="*/ 4175494 h 6858000"/>
              <a:gd name="connsiteX241" fmla="*/ 5448069 w 7467600"/>
              <a:gd name="connsiteY241" fmla="*/ 3567554 h 6858000"/>
              <a:gd name="connsiteX242" fmla="*/ 5425834 w 7467600"/>
              <a:gd name="connsiteY242" fmla="*/ 3162785 h 6858000"/>
              <a:gd name="connsiteX243" fmla="*/ 1318687 w 7467600"/>
              <a:gd name="connsiteY243" fmla="*/ 3113840 h 6858000"/>
              <a:gd name="connsiteX244" fmla="*/ 1066793 w 7467600"/>
              <a:gd name="connsiteY244" fmla="*/ 3212171 h 6858000"/>
              <a:gd name="connsiteX245" fmla="*/ 993319 w 7467600"/>
              <a:gd name="connsiteY245" fmla="*/ 3247648 h 6858000"/>
              <a:gd name="connsiteX246" fmla="*/ 853081 w 7467600"/>
              <a:gd name="connsiteY246" fmla="*/ 3312410 h 6858000"/>
              <a:gd name="connsiteX247" fmla="*/ 805957 w 7467600"/>
              <a:gd name="connsiteY247" fmla="*/ 3330443 h 6858000"/>
              <a:gd name="connsiteX248" fmla="*/ 1318687 w 7467600"/>
              <a:gd name="connsiteY248" fmla="*/ 3113840 h 6858000"/>
              <a:gd name="connsiteX249" fmla="*/ 5453702 w 7467600"/>
              <a:gd name="connsiteY249" fmla="*/ 3090882 h 6858000"/>
              <a:gd name="connsiteX250" fmla="*/ 5480135 w 7467600"/>
              <a:gd name="connsiteY250" fmla="*/ 3565802 h 6858000"/>
              <a:gd name="connsiteX251" fmla="*/ 5499023 w 7467600"/>
              <a:gd name="connsiteY251" fmla="*/ 4166310 h 6858000"/>
              <a:gd name="connsiteX252" fmla="*/ 5547022 w 7467600"/>
              <a:gd name="connsiteY252" fmla="*/ 3607838 h 6858000"/>
              <a:gd name="connsiteX253" fmla="*/ 5515964 w 7467600"/>
              <a:gd name="connsiteY253" fmla="*/ 3378541 h 6858000"/>
              <a:gd name="connsiteX254" fmla="*/ 5453702 w 7467600"/>
              <a:gd name="connsiteY254" fmla="*/ 3090882 h 6858000"/>
              <a:gd name="connsiteX255" fmla="*/ 1238695 w 7467600"/>
              <a:gd name="connsiteY255" fmla="*/ 3076820 h 6858000"/>
              <a:gd name="connsiteX256" fmla="*/ 716371 w 7467600"/>
              <a:gd name="connsiteY256" fmla="*/ 3293249 h 6858000"/>
              <a:gd name="connsiteX257" fmla="*/ 579522 w 7467600"/>
              <a:gd name="connsiteY257" fmla="*/ 3371759 h 6858000"/>
              <a:gd name="connsiteX258" fmla="*/ 600288 w 7467600"/>
              <a:gd name="connsiteY258" fmla="*/ 3365555 h 6858000"/>
              <a:gd name="connsiteX259" fmla="*/ 840692 w 7467600"/>
              <a:gd name="connsiteY259" fmla="*/ 3284921 h 6858000"/>
              <a:gd name="connsiteX260" fmla="*/ 979248 w 7467600"/>
              <a:gd name="connsiteY260" fmla="*/ 3221003 h 6858000"/>
              <a:gd name="connsiteX261" fmla="*/ 1053282 w 7467600"/>
              <a:gd name="connsiteY261" fmla="*/ 3185247 h 6858000"/>
              <a:gd name="connsiteX262" fmla="*/ 1320603 w 7467600"/>
              <a:gd name="connsiteY262" fmla="*/ 3081281 h 6858000"/>
              <a:gd name="connsiteX263" fmla="*/ 1238695 w 7467600"/>
              <a:gd name="connsiteY263" fmla="*/ 3076820 h 6858000"/>
              <a:gd name="connsiteX264" fmla="*/ 5425627 w 7467600"/>
              <a:gd name="connsiteY264" fmla="*/ 2954192 h 6858000"/>
              <a:gd name="connsiteX265" fmla="*/ 5470770 w 7467600"/>
              <a:gd name="connsiteY265" fmla="*/ 3005435 h 6858000"/>
              <a:gd name="connsiteX266" fmla="*/ 5519779 w 7467600"/>
              <a:gd name="connsiteY266" fmla="*/ 4359223 h 6858000"/>
              <a:gd name="connsiteX267" fmla="*/ 5520293 w 7467600"/>
              <a:gd name="connsiteY267" fmla="*/ 4360602 h 6858000"/>
              <a:gd name="connsiteX268" fmla="*/ 5767221 w 7467600"/>
              <a:gd name="connsiteY268" fmla="*/ 4665564 h 6858000"/>
              <a:gd name="connsiteX269" fmla="*/ 6937169 w 7467600"/>
              <a:gd name="connsiteY269" fmla="*/ 4815941 h 6858000"/>
              <a:gd name="connsiteX270" fmla="*/ 6953922 w 7467600"/>
              <a:gd name="connsiteY270" fmla="*/ 4890068 h 6858000"/>
              <a:gd name="connsiteX271" fmla="*/ 6071359 w 7467600"/>
              <a:gd name="connsiteY271" fmla="*/ 4770770 h 6858000"/>
              <a:gd name="connsiteX272" fmla="*/ 6038839 w 7467600"/>
              <a:gd name="connsiteY272" fmla="*/ 4764474 h 6858000"/>
              <a:gd name="connsiteX273" fmla="*/ 6038706 w 7467600"/>
              <a:gd name="connsiteY273" fmla="*/ 4763847 h 6858000"/>
              <a:gd name="connsiteX274" fmla="*/ 6037784 w 7467600"/>
              <a:gd name="connsiteY274" fmla="*/ 4764270 h 6858000"/>
              <a:gd name="connsiteX275" fmla="*/ 6038839 w 7467600"/>
              <a:gd name="connsiteY275" fmla="*/ 4764474 h 6858000"/>
              <a:gd name="connsiteX276" fmla="*/ 6040338 w 7467600"/>
              <a:gd name="connsiteY276" fmla="*/ 4771418 h 6858000"/>
              <a:gd name="connsiteX277" fmla="*/ 6024488 w 7467600"/>
              <a:gd name="connsiteY277" fmla="*/ 4809903 h 6858000"/>
              <a:gd name="connsiteX278" fmla="*/ 5599771 w 7467600"/>
              <a:gd name="connsiteY278" fmla="*/ 5509652 h 6858000"/>
              <a:gd name="connsiteX279" fmla="*/ 5548843 w 7467600"/>
              <a:gd name="connsiteY279" fmla="*/ 5563845 h 6858000"/>
              <a:gd name="connsiteX280" fmla="*/ 5940952 w 7467600"/>
              <a:gd name="connsiteY280" fmla="*/ 6250028 h 6858000"/>
              <a:gd name="connsiteX281" fmla="*/ 6043441 w 7467600"/>
              <a:gd name="connsiteY281" fmla="*/ 6665847 h 6858000"/>
              <a:gd name="connsiteX282" fmla="*/ 6093432 w 7467600"/>
              <a:gd name="connsiteY282" fmla="*/ 6858000 h 6858000"/>
              <a:gd name="connsiteX283" fmla="*/ 6034344 w 7467600"/>
              <a:gd name="connsiteY283" fmla="*/ 6858000 h 6858000"/>
              <a:gd name="connsiteX284" fmla="*/ 6026679 w 7467600"/>
              <a:gd name="connsiteY284" fmla="*/ 6836959 h 6858000"/>
              <a:gd name="connsiteX285" fmla="*/ 5800441 w 7467600"/>
              <a:gd name="connsiteY285" fmla="*/ 6335286 h 6858000"/>
              <a:gd name="connsiteX286" fmla="*/ 5526562 w 7467600"/>
              <a:gd name="connsiteY286" fmla="*/ 5705388 h 6858000"/>
              <a:gd name="connsiteX287" fmla="*/ 5519640 w 7467600"/>
              <a:gd name="connsiteY287" fmla="*/ 5683774 h 6858000"/>
              <a:gd name="connsiteX288" fmla="*/ 5844559 w 7467600"/>
              <a:gd name="connsiteY288" fmla="*/ 6553349 h 6858000"/>
              <a:gd name="connsiteX289" fmla="*/ 5975994 w 7467600"/>
              <a:gd name="connsiteY289" fmla="*/ 6858000 h 6858000"/>
              <a:gd name="connsiteX290" fmla="*/ 5898547 w 7467600"/>
              <a:gd name="connsiteY290" fmla="*/ 6858000 h 6858000"/>
              <a:gd name="connsiteX291" fmla="*/ 5682041 w 7467600"/>
              <a:gd name="connsiteY291" fmla="*/ 6355860 h 6858000"/>
              <a:gd name="connsiteX292" fmla="*/ 5461758 w 7467600"/>
              <a:gd name="connsiteY292" fmla="*/ 5820220 h 6858000"/>
              <a:gd name="connsiteX293" fmla="*/ 5237282 w 7467600"/>
              <a:gd name="connsiteY293" fmla="*/ 6579086 h 6858000"/>
              <a:gd name="connsiteX294" fmla="*/ 5115009 w 7467600"/>
              <a:gd name="connsiteY294" fmla="*/ 6858000 h 6858000"/>
              <a:gd name="connsiteX295" fmla="*/ 5028074 w 7467600"/>
              <a:gd name="connsiteY295" fmla="*/ 6858000 h 6858000"/>
              <a:gd name="connsiteX296" fmla="*/ 5079508 w 7467600"/>
              <a:gd name="connsiteY296" fmla="*/ 6749074 h 6858000"/>
              <a:gd name="connsiteX297" fmla="*/ 5371846 w 7467600"/>
              <a:gd name="connsiteY297" fmla="*/ 5924413 h 6858000"/>
              <a:gd name="connsiteX298" fmla="*/ 5270512 w 7467600"/>
              <a:gd name="connsiteY298" fmla="*/ 6138975 h 6858000"/>
              <a:gd name="connsiteX299" fmla="*/ 5062409 w 7467600"/>
              <a:gd name="connsiteY299" fmla="*/ 6653544 h 6858000"/>
              <a:gd name="connsiteX300" fmla="*/ 5036628 w 7467600"/>
              <a:gd name="connsiteY300" fmla="*/ 6754247 h 6858000"/>
              <a:gd name="connsiteX301" fmla="*/ 5009112 w 7467600"/>
              <a:gd name="connsiteY301" fmla="*/ 6858000 h 6858000"/>
              <a:gd name="connsiteX302" fmla="*/ 4976679 w 7467600"/>
              <a:gd name="connsiteY302" fmla="*/ 6858000 h 6858000"/>
              <a:gd name="connsiteX303" fmla="*/ 5006537 w 7467600"/>
              <a:gd name="connsiteY303" fmla="*/ 6747068 h 6858000"/>
              <a:gd name="connsiteX304" fmla="*/ 5032723 w 7467600"/>
              <a:gd name="connsiteY304" fmla="*/ 6644957 h 6858000"/>
              <a:gd name="connsiteX305" fmla="*/ 5242949 w 7467600"/>
              <a:gd name="connsiteY305" fmla="*/ 6125175 h 6858000"/>
              <a:gd name="connsiteX306" fmla="*/ 5286321 w 7467600"/>
              <a:gd name="connsiteY306" fmla="*/ 6033555 h 6858000"/>
              <a:gd name="connsiteX307" fmla="*/ 5008210 w 7467600"/>
              <a:gd name="connsiteY307" fmla="*/ 6649194 h 6858000"/>
              <a:gd name="connsiteX308" fmla="*/ 4986321 w 7467600"/>
              <a:gd name="connsiteY308" fmla="*/ 6765687 h 6858000"/>
              <a:gd name="connsiteX309" fmla="*/ 4973474 w 7467600"/>
              <a:gd name="connsiteY309" fmla="*/ 6858000 h 6858000"/>
              <a:gd name="connsiteX310" fmla="*/ 4907178 w 7467600"/>
              <a:gd name="connsiteY310" fmla="*/ 6858000 h 6858000"/>
              <a:gd name="connsiteX311" fmla="*/ 4910810 w 7467600"/>
              <a:gd name="connsiteY311" fmla="*/ 6829660 h 6858000"/>
              <a:gd name="connsiteX312" fmla="*/ 4987461 w 7467600"/>
              <a:gd name="connsiteY312" fmla="*/ 6432994 h 6858000"/>
              <a:gd name="connsiteX313" fmla="*/ 5179262 w 7467600"/>
              <a:gd name="connsiteY313" fmla="*/ 6035044 h 6858000"/>
              <a:gd name="connsiteX314" fmla="*/ 4689678 w 7467600"/>
              <a:gd name="connsiteY314" fmla="*/ 6440241 h 6858000"/>
              <a:gd name="connsiteX315" fmla="*/ 4477543 w 7467600"/>
              <a:gd name="connsiteY315" fmla="*/ 6674836 h 6858000"/>
              <a:gd name="connsiteX316" fmla="*/ 4329957 w 7467600"/>
              <a:gd name="connsiteY316" fmla="*/ 6858000 h 6858000"/>
              <a:gd name="connsiteX317" fmla="*/ 4218595 w 7467600"/>
              <a:gd name="connsiteY317" fmla="*/ 6858000 h 6858000"/>
              <a:gd name="connsiteX318" fmla="*/ 4368888 w 7467600"/>
              <a:gd name="connsiteY318" fmla="*/ 6668412 h 6858000"/>
              <a:gd name="connsiteX319" fmla="*/ 4563091 w 7467600"/>
              <a:gd name="connsiteY319" fmla="*/ 6442508 h 6858000"/>
              <a:gd name="connsiteX320" fmla="*/ 5387324 w 7467600"/>
              <a:gd name="connsiteY320" fmla="*/ 5705830 h 6858000"/>
              <a:gd name="connsiteX321" fmla="*/ 5073620 w 7467600"/>
              <a:gd name="connsiteY321" fmla="*/ 5955437 h 6858000"/>
              <a:gd name="connsiteX322" fmla="*/ 4689789 w 7467600"/>
              <a:gd name="connsiteY322" fmla="*/ 6268382 h 6858000"/>
              <a:gd name="connsiteX323" fmla="*/ 4418722 w 7467600"/>
              <a:gd name="connsiteY323" fmla="*/ 6570886 h 6858000"/>
              <a:gd name="connsiteX324" fmla="*/ 4214944 w 7467600"/>
              <a:gd name="connsiteY324" fmla="*/ 6858000 h 6858000"/>
              <a:gd name="connsiteX325" fmla="*/ 4177898 w 7467600"/>
              <a:gd name="connsiteY325" fmla="*/ 6858000 h 6858000"/>
              <a:gd name="connsiteX326" fmla="*/ 4391597 w 7467600"/>
              <a:gd name="connsiteY326" fmla="*/ 6556370 h 6858000"/>
              <a:gd name="connsiteX327" fmla="*/ 4668889 w 7467600"/>
              <a:gd name="connsiteY327" fmla="*/ 6246399 h 6858000"/>
              <a:gd name="connsiteX328" fmla="*/ 5055427 w 7467600"/>
              <a:gd name="connsiteY328" fmla="*/ 5931476 h 6858000"/>
              <a:gd name="connsiteX329" fmla="*/ 5371814 w 7467600"/>
              <a:gd name="connsiteY329" fmla="*/ 5678975 h 6858000"/>
              <a:gd name="connsiteX330" fmla="*/ 4987918 w 7467600"/>
              <a:gd name="connsiteY330" fmla="*/ 5838701 h 6858000"/>
              <a:gd name="connsiteX331" fmla="*/ 4317146 w 7467600"/>
              <a:gd name="connsiteY331" fmla="*/ 6587716 h 6858000"/>
              <a:gd name="connsiteX332" fmla="*/ 4171627 w 7467600"/>
              <a:gd name="connsiteY332" fmla="*/ 6858000 h 6858000"/>
              <a:gd name="connsiteX333" fmla="*/ 4081585 w 7467600"/>
              <a:gd name="connsiteY333" fmla="*/ 6858000 h 6858000"/>
              <a:gd name="connsiteX334" fmla="*/ 4238603 w 7467600"/>
              <a:gd name="connsiteY334" fmla="*/ 6559341 h 6858000"/>
              <a:gd name="connsiteX335" fmla="*/ 4778333 w 7467600"/>
              <a:gd name="connsiteY335" fmla="*/ 5873626 h 6858000"/>
              <a:gd name="connsiteX336" fmla="*/ 5414185 w 7467600"/>
              <a:gd name="connsiteY336" fmla="*/ 5573882 h 6858000"/>
              <a:gd name="connsiteX337" fmla="*/ 5959648 w 7467600"/>
              <a:gd name="connsiteY337" fmla="*/ 4760797 h 6858000"/>
              <a:gd name="connsiteX338" fmla="*/ 5355019 w 7467600"/>
              <a:gd name="connsiteY338" fmla="*/ 4734672 h 6858000"/>
              <a:gd name="connsiteX339" fmla="*/ 5083565 w 7467600"/>
              <a:gd name="connsiteY339" fmla="*/ 5179121 h 6858000"/>
              <a:gd name="connsiteX340" fmla="*/ 4713577 w 7467600"/>
              <a:gd name="connsiteY340" fmla="*/ 5616803 h 6858000"/>
              <a:gd name="connsiteX341" fmla="*/ 3989559 w 7467600"/>
              <a:gd name="connsiteY341" fmla="*/ 6145945 h 6858000"/>
              <a:gd name="connsiteX342" fmla="*/ 3939824 w 7467600"/>
              <a:gd name="connsiteY342" fmla="*/ 6066900 h 6858000"/>
              <a:gd name="connsiteX343" fmla="*/ 4584537 w 7467600"/>
              <a:gd name="connsiteY343" fmla="*/ 5324826 h 6858000"/>
              <a:gd name="connsiteX344" fmla="*/ 5037105 w 7467600"/>
              <a:gd name="connsiteY344" fmla="*/ 5088765 h 6858000"/>
              <a:gd name="connsiteX345" fmla="*/ 5039930 w 7467600"/>
              <a:gd name="connsiteY345" fmla="*/ 5089585 h 6858000"/>
              <a:gd name="connsiteX346" fmla="*/ 5263764 w 7467600"/>
              <a:gd name="connsiteY346" fmla="*/ 4735525 h 6858000"/>
              <a:gd name="connsiteX347" fmla="*/ 4086300 w 7467600"/>
              <a:gd name="connsiteY347" fmla="*/ 4884599 h 6858000"/>
              <a:gd name="connsiteX348" fmla="*/ 4085485 w 7467600"/>
              <a:gd name="connsiteY348" fmla="*/ 4899070 h 6858000"/>
              <a:gd name="connsiteX349" fmla="*/ 3871915 w 7467600"/>
              <a:gd name="connsiteY349" fmla="*/ 5253645 h 6858000"/>
              <a:gd name="connsiteX350" fmla="*/ 3799374 w 7467600"/>
              <a:gd name="connsiteY350" fmla="*/ 5466127 h 6858000"/>
              <a:gd name="connsiteX351" fmla="*/ 3498850 w 7467600"/>
              <a:gd name="connsiteY351" fmla="*/ 6661888 h 6858000"/>
              <a:gd name="connsiteX352" fmla="*/ 3399216 w 7467600"/>
              <a:gd name="connsiteY352" fmla="*/ 6858000 h 6858000"/>
              <a:gd name="connsiteX353" fmla="*/ 3303688 w 7467600"/>
              <a:gd name="connsiteY353" fmla="*/ 6858000 h 6858000"/>
              <a:gd name="connsiteX354" fmla="*/ 3391774 w 7467600"/>
              <a:gd name="connsiteY354" fmla="*/ 6697181 h 6858000"/>
              <a:gd name="connsiteX355" fmla="*/ 3735540 w 7467600"/>
              <a:gd name="connsiteY355" fmla="*/ 5546923 h 6858000"/>
              <a:gd name="connsiteX356" fmla="*/ 3729438 w 7467600"/>
              <a:gd name="connsiteY356" fmla="*/ 5569058 h 6858000"/>
              <a:gd name="connsiteX357" fmla="*/ 3707782 w 7467600"/>
              <a:gd name="connsiteY357" fmla="*/ 5644908 h 6858000"/>
              <a:gd name="connsiteX358" fmla="*/ 3583827 w 7467600"/>
              <a:gd name="connsiteY358" fmla="*/ 6039215 h 6858000"/>
              <a:gd name="connsiteX359" fmla="*/ 3547861 w 7467600"/>
              <a:gd name="connsiteY359" fmla="*/ 6129609 h 6858000"/>
              <a:gd name="connsiteX360" fmla="*/ 3490905 w 7467600"/>
              <a:gd name="connsiteY360" fmla="*/ 6277660 h 6858000"/>
              <a:gd name="connsiteX361" fmla="*/ 3455859 w 7467600"/>
              <a:gd name="connsiteY361" fmla="*/ 6391301 h 6858000"/>
              <a:gd name="connsiteX362" fmla="*/ 3429112 w 7467600"/>
              <a:gd name="connsiteY362" fmla="*/ 6479469 h 6858000"/>
              <a:gd name="connsiteX363" fmla="*/ 3304862 w 7467600"/>
              <a:gd name="connsiteY363" fmla="*/ 6796476 h 6858000"/>
              <a:gd name="connsiteX364" fmla="*/ 3276071 w 7467600"/>
              <a:gd name="connsiteY364" fmla="*/ 6858000 h 6858000"/>
              <a:gd name="connsiteX365" fmla="*/ 3240805 w 7467600"/>
              <a:gd name="connsiteY365" fmla="*/ 6858000 h 6858000"/>
              <a:gd name="connsiteX366" fmla="*/ 3275917 w 7467600"/>
              <a:gd name="connsiteY366" fmla="*/ 6783192 h 6858000"/>
              <a:gd name="connsiteX367" fmla="*/ 3399358 w 7467600"/>
              <a:gd name="connsiteY367" fmla="*/ 6469011 h 6858000"/>
              <a:gd name="connsiteX368" fmla="*/ 3425650 w 7467600"/>
              <a:gd name="connsiteY368" fmla="*/ 6381333 h 6858000"/>
              <a:gd name="connsiteX369" fmla="*/ 3460661 w 7467600"/>
              <a:gd name="connsiteY369" fmla="*/ 6266763 h 6858000"/>
              <a:gd name="connsiteX370" fmla="*/ 3518021 w 7467600"/>
              <a:gd name="connsiteY370" fmla="*/ 6117298 h 6858000"/>
              <a:gd name="connsiteX371" fmla="*/ 3554035 w 7467600"/>
              <a:gd name="connsiteY371" fmla="*/ 6027832 h 6858000"/>
              <a:gd name="connsiteX372" fmla="*/ 3677174 w 7467600"/>
              <a:gd name="connsiteY372" fmla="*/ 5636351 h 6858000"/>
              <a:gd name="connsiteX373" fmla="*/ 3698819 w 7467600"/>
              <a:gd name="connsiteY373" fmla="*/ 5560503 h 6858000"/>
              <a:gd name="connsiteX374" fmla="*/ 3702094 w 7467600"/>
              <a:gd name="connsiteY374" fmla="*/ 5549194 h 6858000"/>
              <a:gd name="connsiteX375" fmla="*/ 3398355 w 7467600"/>
              <a:gd name="connsiteY375" fmla="*/ 6094603 h 6858000"/>
              <a:gd name="connsiteX376" fmla="*/ 3193941 w 7467600"/>
              <a:gd name="connsiteY376" fmla="*/ 6798775 h 6858000"/>
              <a:gd name="connsiteX377" fmla="*/ 3184140 w 7467600"/>
              <a:gd name="connsiteY377" fmla="*/ 6858000 h 6858000"/>
              <a:gd name="connsiteX378" fmla="*/ 3099978 w 7467600"/>
              <a:gd name="connsiteY378" fmla="*/ 6858000 h 6858000"/>
              <a:gd name="connsiteX379" fmla="*/ 3101556 w 7467600"/>
              <a:gd name="connsiteY379" fmla="*/ 6843337 h 6858000"/>
              <a:gd name="connsiteX380" fmla="*/ 3370162 w 7467600"/>
              <a:gd name="connsiteY380" fmla="*/ 5785550 h 6858000"/>
              <a:gd name="connsiteX381" fmla="*/ 3746477 w 7467600"/>
              <a:gd name="connsiteY381" fmla="*/ 5377889 h 6858000"/>
              <a:gd name="connsiteX382" fmla="*/ 3863399 w 7467600"/>
              <a:gd name="connsiteY382" fmla="*/ 5087257 h 6858000"/>
              <a:gd name="connsiteX383" fmla="*/ 3968712 w 7467600"/>
              <a:gd name="connsiteY383" fmla="*/ 4913989 h 6858000"/>
              <a:gd name="connsiteX384" fmla="*/ 2792390 w 7467600"/>
              <a:gd name="connsiteY384" fmla="*/ 5382974 h 6858000"/>
              <a:gd name="connsiteX385" fmla="*/ 2714982 w 7467600"/>
              <a:gd name="connsiteY385" fmla="*/ 5427051 h 6858000"/>
              <a:gd name="connsiteX386" fmla="*/ 2813361 w 7467600"/>
              <a:gd name="connsiteY386" fmla="*/ 6023912 h 6858000"/>
              <a:gd name="connsiteX387" fmla="*/ 2688430 w 7467600"/>
              <a:gd name="connsiteY387" fmla="*/ 6801564 h 6858000"/>
              <a:gd name="connsiteX388" fmla="*/ 2629626 w 7467600"/>
              <a:gd name="connsiteY388" fmla="*/ 6763394 h 6858000"/>
              <a:gd name="connsiteX389" fmla="*/ 2565328 w 7467600"/>
              <a:gd name="connsiteY389" fmla="*/ 5516399 h 6858000"/>
              <a:gd name="connsiteX390" fmla="*/ 1922999 w 7467600"/>
              <a:gd name="connsiteY390" fmla="*/ 5980343 h 6858000"/>
              <a:gd name="connsiteX391" fmla="*/ 1950261 w 7467600"/>
              <a:gd name="connsiteY391" fmla="*/ 6405858 h 6858000"/>
              <a:gd name="connsiteX392" fmla="*/ 2365554 w 7467600"/>
              <a:gd name="connsiteY392" fmla="*/ 6759107 h 6858000"/>
              <a:gd name="connsiteX393" fmla="*/ 2424142 w 7467600"/>
              <a:gd name="connsiteY393" fmla="*/ 6858000 h 6858000"/>
              <a:gd name="connsiteX394" fmla="*/ 2395994 w 7467600"/>
              <a:gd name="connsiteY394" fmla="*/ 6858000 h 6858000"/>
              <a:gd name="connsiteX395" fmla="*/ 2392863 w 7467600"/>
              <a:gd name="connsiteY395" fmla="*/ 6852964 h 6858000"/>
              <a:gd name="connsiteX396" fmla="*/ 2017589 w 7467600"/>
              <a:gd name="connsiteY396" fmla="*/ 6493982 h 6858000"/>
              <a:gd name="connsiteX397" fmla="*/ 2147336 w 7467600"/>
              <a:gd name="connsiteY397" fmla="*/ 6594052 h 6858000"/>
              <a:gd name="connsiteX398" fmla="*/ 2207047 w 7467600"/>
              <a:gd name="connsiteY398" fmla="*/ 6654540 h 6858000"/>
              <a:gd name="connsiteX399" fmla="*/ 2299106 w 7467600"/>
              <a:gd name="connsiteY399" fmla="*/ 6778931 h 6858000"/>
              <a:gd name="connsiteX400" fmla="*/ 2314430 w 7467600"/>
              <a:gd name="connsiteY400" fmla="*/ 6801144 h 6858000"/>
              <a:gd name="connsiteX401" fmla="*/ 2352406 w 7467600"/>
              <a:gd name="connsiteY401" fmla="*/ 6858000 h 6858000"/>
              <a:gd name="connsiteX402" fmla="*/ 2314492 w 7467600"/>
              <a:gd name="connsiteY402" fmla="*/ 6858000 h 6858000"/>
              <a:gd name="connsiteX403" fmla="*/ 2288095 w 7467600"/>
              <a:gd name="connsiteY403" fmla="*/ 6818030 h 6858000"/>
              <a:gd name="connsiteX404" fmla="*/ 2272768 w 7467600"/>
              <a:gd name="connsiteY404" fmla="*/ 6795822 h 6858000"/>
              <a:gd name="connsiteX405" fmla="*/ 2182715 w 7467600"/>
              <a:gd name="connsiteY405" fmla="*/ 6675071 h 6858000"/>
              <a:gd name="connsiteX406" fmla="*/ 2032061 w 7467600"/>
              <a:gd name="connsiteY406" fmla="*/ 6541380 h 6858000"/>
              <a:gd name="connsiteX407" fmla="*/ 2257220 w 7467600"/>
              <a:gd name="connsiteY407" fmla="*/ 6826257 h 6858000"/>
              <a:gd name="connsiteX408" fmla="*/ 2281324 w 7467600"/>
              <a:gd name="connsiteY408" fmla="*/ 6858000 h 6858000"/>
              <a:gd name="connsiteX409" fmla="*/ 2242860 w 7467600"/>
              <a:gd name="connsiteY409" fmla="*/ 6858000 h 6858000"/>
              <a:gd name="connsiteX410" fmla="*/ 2232818 w 7467600"/>
              <a:gd name="connsiteY410" fmla="*/ 6844926 h 6858000"/>
              <a:gd name="connsiteX411" fmla="*/ 1990172 w 7467600"/>
              <a:gd name="connsiteY411" fmla="*/ 6542121 h 6858000"/>
              <a:gd name="connsiteX412" fmla="*/ 2124090 w 7467600"/>
              <a:gd name="connsiteY412" fmla="*/ 6761017 h 6858000"/>
              <a:gd name="connsiteX413" fmla="*/ 2200380 w 7467600"/>
              <a:gd name="connsiteY413" fmla="*/ 6858000 h 6858000"/>
              <a:gd name="connsiteX414" fmla="*/ 2147507 w 7467600"/>
              <a:gd name="connsiteY414" fmla="*/ 6858000 h 6858000"/>
              <a:gd name="connsiteX415" fmla="*/ 2070668 w 7467600"/>
              <a:gd name="connsiteY415" fmla="*/ 6761520 h 6858000"/>
              <a:gd name="connsiteX416" fmla="*/ 1975142 w 7467600"/>
              <a:gd name="connsiteY416" fmla="*/ 6585570 h 6858000"/>
              <a:gd name="connsiteX417" fmla="*/ 2050035 w 7467600"/>
              <a:gd name="connsiteY417" fmla="*/ 6813345 h 6858000"/>
              <a:gd name="connsiteX418" fmla="*/ 2063025 w 7467600"/>
              <a:gd name="connsiteY418" fmla="*/ 6858000 h 6858000"/>
              <a:gd name="connsiteX419" fmla="*/ 2021675 w 7467600"/>
              <a:gd name="connsiteY419" fmla="*/ 6858000 h 6858000"/>
              <a:gd name="connsiteX420" fmla="*/ 2019308 w 7467600"/>
              <a:gd name="connsiteY420" fmla="*/ 6847118 h 6858000"/>
              <a:gd name="connsiteX421" fmla="*/ 1938835 w 7467600"/>
              <a:gd name="connsiteY421" fmla="*/ 6551160 h 6858000"/>
              <a:gd name="connsiteX422" fmla="*/ 1953230 w 7467600"/>
              <a:gd name="connsiteY422" fmla="*/ 6759699 h 6858000"/>
              <a:gd name="connsiteX423" fmla="*/ 1956763 w 7467600"/>
              <a:gd name="connsiteY423" fmla="*/ 6778191 h 6858000"/>
              <a:gd name="connsiteX424" fmla="*/ 1967925 w 7467600"/>
              <a:gd name="connsiteY424" fmla="*/ 6858000 h 6858000"/>
              <a:gd name="connsiteX425" fmla="*/ 1936622 w 7467600"/>
              <a:gd name="connsiteY425" fmla="*/ 6858000 h 6858000"/>
              <a:gd name="connsiteX426" fmla="*/ 1926261 w 7467600"/>
              <a:gd name="connsiteY426" fmla="*/ 6784064 h 6858000"/>
              <a:gd name="connsiteX427" fmla="*/ 1922724 w 7467600"/>
              <a:gd name="connsiteY427" fmla="*/ 6765577 h 6858000"/>
              <a:gd name="connsiteX428" fmla="*/ 1904650 w 7467600"/>
              <a:gd name="connsiteY428" fmla="*/ 6639616 h 6858000"/>
              <a:gd name="connsiteX429" fmla="*/ 1885273 w 7467600"/>
              <a:gd name="connsiteY429" fmla="*/ 6858000 h 6858000"/>
              <a:gd name="connsiteX430" fmla="*/ 1854363 w 7467600"/>
              <a:gd name="connsiteY430" fmla="*/ 6858000 h 6858000"/>
              <a:gd name="connsiteX431" fmla="*/ 1880391 w 7467600"/>
              <a:gd name="connsiteY431" fmla="*/ 6603796 h 6858000"/>
              <a:gd name="connsiteX432" fmla="*/ 1818273 w 7467600"/>
              <a:gd name="connsiteY432" fmla="*/ 6715729 h 6858000"/>
              <a:gd name="connsiteX433" fmla="*/ 1794691 w 7467600"/>
              <a:gd name="connsiteY433" fmla="*/ 6843239 h 6858000"/>
              <a:gd name="connsiteX434" fmla="*/ 1794914 w 7467600"/>
              <a:gd name="connsiteY434" fmla="*/ 6858000 h 6858000"/>
              <a:gd name="connsiteX435" fmla="*/ 1746128 w 7467600"/>
              <a:gd name="connsiteY435" fmla="*/ 6858000 h 6858000"/>
              <a:gd name="connsiteX436" fmla="*/ 1753934 w 7467600"/>
              <a:gd name="connsiteY436" fmla="*/ 6724796 h 6858000"/>
              <a:gd name="connsiteX437" fmla="*/ 1792053 w 7467600"/>
              <a:gd name="connsiteY437" fmla="*/ 6572396 h 6858000"/>
              <a:gd name="connsiteX438" fmla="*/ 1862248 w 7467600"/>
              <a:gd name="connsiteY438" fmla="*/ 6266397 h 6858000"/>
              <a:gd name="connsiteX439" fmla="*/ 1862250 w 7467600"/>
              <a:gd name="connsiteY439" fmla="*/ 6033531 h 6858000"/>
              <a:gd name="connsiteX440" fmla="*/ 1211999 w 7467600"/>
              <a:gd name="connsiteY440" fmla="*/ 6683610 h 6858000"/>
              <a:gd name="connsiteX441" fmla="*/ 1213266 w 7467600"/>
              <a:gd name="connsiteY441" fmla="*/ 6691947 h 6858000"/>
              <a:gd name="connsiteX442" fmla="*/ 1203370 w 7467600"/>
              <a:gd name="connsiteY442" fmla="*/ 6850676 h 6858000"/>
              <a:gd name="connsiteX443" fmla="*/ 1203671 w 7467600"/>
              <a:gd name="connsiteY443" fmla="*/ 6858000 h 6858000"/>
              <a:gd name="connsiteX444" fmla="*/ 1143180 w 7467600"/>
              <a:gd name="connsiteY444" fmla="*/ 6858000 h 6858000"/>
              <a:gd name="connsiteX445" fmla="*/ 1142176 w 7467600"/>
              <a:gd name="connsiteY445" fmla="*/ 6766045 h 6858000"/>
              <a:gd name="connsiteX446" fmla="*/ 1067484 w 7467600"/>
              <a:gd name="connsiteY446" fmla="*/ 6858000 h 6858000"/>
              <a:gd name="connsiteX447" fmla="*/ 953928 w 7467600"/>
              <a:gd name="connsiteY447" fmla="*/ 6858000 h 6858000"/>
              <a:gd name="connsiteX448" fmla="*/ 959715 w 7467600"/>
              <a:gd name="connsiteY448" fmla="*/ 6850185 h 6858000"/>
              <a:gd name="connsiteX449" fmla="*/ 1483788 w 7467600"/>
              <a:gd name="connsiteY449" fmla="*/ 6259174 h 6858000"/>
              <a:gd name="connsiteX450" fmla="*/ 1100671 w 7467600"/>
              <a:gd name="connsiteY450" fmla="*/ 6252137 h 6858000"/>
              <a:gd name="connsiteX451" fmla="*/ 1090144 w 7467600"/>
              <a:gd name="connsiteY451" fmla="*/ 6256748 h 6858000"/>
              <a:gd name="connsiteX452" fmla="*/ 1095872 w 7467600"/>
              <a:gd name="connsiteY452" fmla="*/ 6271892 h 6858000"/>
              <a:gd name="connsiteX453" fmla="*/ 262785 w 7467600"/>
              <a:gd name="connsiteY453" fmla="*/ 6845450 h 6858000"/>
              <a:gd name="connsiteX454" fmla="*/ 209968 w 7467600"/>
              <a:gd name="connsiteY454" fmla="*/ 6770713 h 6858000"/>
              <a:gd name="connsiteX455" fmla="*/ 873460 w 7467600"/>
              <a:gd name="connsiteY455" fmla="*/ 6253768 h 6858000"/>
              <a:gd name="connsiteX456" fmla="*/ 192686 w 7467600"/>
              <a:gd name="connsiteY456" fmla="*/ 5849257 h 6858000"/>
              <a:gd name="connsiteX457" fmla="*/ 4696 w 7467600"/>
              <a:gd name="connsiteY457" fmla="*/ 5697668 h 6858000"/>
              <a:gd name="connsiteX458" fmla="*/ 0 w 7467600"/>
              <a:gd name="connsiteY458" fmla="*/ 5689984 h 6858000"/>
              <a:gd name="connsiteX459" fmla="*/ 0 w 7467600"/>
              <a:gd name="connsiteY459" fmla="*/ 5513472 h 6858000"/>
              <a:gd name="connsiteX460" fmla="*/ 174101 w 7467600"/>
              <a:gd name="connsiteY460" fmla="*/ 5620277 h 6858000"/>
              <a:gd name="connsiteX461" fmla="*/ 891800 w 7467600"/>
              <a:gd name="connsiteY461" fmla="*/ 6036935 h 6858000"/>
              <a:gd name="connsiteX462" fmla="*/ 1072219 w 7467600"/>
              <a:gd name="connsiteY462" fmla="*/ 6169443 h 6858000"/>
              <a:gd name="connsiteX463" fmla="*/ 1074117 w 7467600"/>
              <a:gd name="connsiteY463" fmla="*/ 6170301 h 6858000"/>
              <a:gd name="connsiteX464" fmla="*/ 1083114 w 7467600"/>
              <a:gd name="connsiteY464" fmla="*/ 6174131 h 6858000"/>
              <a:gd name="connsiteX465" fmla="*/ 1543010 w 7467600"/>
              <a:gd name="connsiteY465" fmla="*/ 6191140 h 6858000"/>
              <a:gd name="connsiteX466" fmla="*/ 1551080 w 7467600"/>
              <a:gd name="connsiteY466" fmla="*/ 6195006 h 6858000"/>
              <a:gd name="connsiteX467" fmla="*/ 2345443 w 7467600"/>
              <a:gd name="connsiteY467" fmla="*/ 5549882 h 6858000"/>
              <a:gd name="connsiteX468" fmla="*/ 1721499 w 7467600"/>
              <a:gd name="connsiteY468" fmla="*/ 5599969 h 6858000"/>
              <a:gd name="connsiteX469" fmla="*/ 767716 w 7467600"/>
              <a:gd name="connsiteY469" fmla="*/ 5472768 h 6858000"/>
              <a:gd name="connsiteX470" fmla="*/ 722147 w 7467600"/>
              <a:gd name="connsiteY470" fmla="*/ 5393091 h 6858000"/>
              <a:gd name="connsiteX471" fmla="*/ 1485552 w 7467600"/>
              <a:gd name="connsiteY471" fmla="*/ 5313202 h 6858000"/>
              <a:gd name="connsiteX472" fmla="*/ 2143004 w 7467600"/>
              <a:gd name="connsiteY472" fmla="*/ 5402420 h 6858000"/>
              <a:gd name="connsiteX473" fmla="*/ 1933391 w 7467600"/>
              <a:gd name="connsiteY473" fmla="*/ 5156971 h 6858000"/>
              <a:gd name="connsiteX474" fmla="*/ 1827118 w 7467600"/>
              <a:gd name="connsiteY474" fmla="*/ 4968410 h 6858000"/>
              <a:gd name="connsiteX475" fmla="*/ 1837349 w 7467600"/>
              <a:gd name="connsiteY475" fmla="*/ 4956357 h 6858000"/>
              <a:gd name="connsiteX476" fmla="*/ 2162835 w 7467600"/>
              <a:gd name="connsiteY476" fmla="*/ 5187853 h 6858000"/>
              <a:gd name="connsiteX477" fmla="*/ 2257167 w 7467600"/>
              <a:gd name="connsiteY477" fmla="*/ 5462123 h 6858000"/>
              <a:gd name="connsiteX478" fmla="*/ 2261598 w 7467600"/>
              <a:gd name="connsiteY478" fmla="*/ 5467998 h 6858000"/>
              <a:gd name="connsiteX479" fmla="*/ 2437177 w 7467600"/>
              <a:gd name="connsiteY479" fmla="*/ 5479608 h 6858000"/>
              <a:gd name="connsiteX480" fmla="*/ 2445247 w 7467600"/>
              <a:gd name="connsiteY480" fmla="*/ 5483476 h 6858000"/>
              <a:gd name="connsiteX481" fmla="*/ 2743626 w 7467600"/>
              <a:gd name="connsiteY481" fmla="*/ 5304819 h 6858000"/>
              <a:gd name="connsiteX482" fmla="*/ 3048102 w 7467600"/>
              <a:gd name="connsiteY482" fmla="*/ 5150595 h 6858000"/>
              <a:gd name="connsiteX483" fmla="*/ 1799414 w 7467600"/>
              <a:gd name="connsiteY483" fmla="*/ 4694732 h 6858000"/>
              <a:gd name="connsiteX484" fmla="*/ 1771735 w 7467600"/>
              <a:gd name="connsiteY484" fmla="*/ 4619929 h 6858000"/>
              <a:gd name="connsiteX485" fmla="*/ 3104273 w 7467600"/>
              <a:gd name="connsiteY485" fmla="*/ 5076159 h 6858000"/>
              <a:gd name="connsiteX486" fmla="*/ 3113245 w 7467600"/>
              <a:gd name="connsiteY486" fmla="*/ 5090705 h 6858000"/>
              <a:gd name="connsiteX487" fmla="*/ 3126294 w 7467600"/>
              <a:gd name="connsiteY487" fmla="*/ 5114400 h 6858000"/>
              <a:gd name="connsiteX488" fmla="*/ 3937433 w 7467600"/>
              <a:gd name="connsiteY488" fmla="*/ 4830473 h 6858000"/>
              <a:gd name="connsiteX489" fmla="*/ 3590475 w 7467600"/>
              <a:gd name="connsiteY489" fmla="*/ 4597974 h 6858000"/>
              <a:gd name="connsiteX490" fmla="*/ 3100264 w 7467600"/>
              <a:gd name="connsiteY490" fmla="*/ 4579845 h 6858000"/>
              <a:gd name="connsiteX491" fmla="*/ 2183576 w 7467600"/>
              <a:gd name="connsiteY491" fmla="*/ 4227150 h 6858000"/>
              <a:gd name="connsiteX492" fmla="*/ 2151029 w 7467600"/>
              <a:gd name="connsiteY492" fmla="*/ 4146947 h 6858000"/>
              <a:gd name="connsiteX493" fmla="*/ 3563434 w 7467600"/>
              <a:gd name="connsiteY493" fmla="*/ 4469115 h 6858000"/>
              <a:gd name="connsiteX494" fmla="*/ 3177952 w 7467600"/>
              <a:gd name="connsiteY494" fmla="*/ 3657386 h 6858000"/>
              <a:gd name="connsiteX495" fmla="*/ 3189263 w 7467600"/>
              <a:gd name="connsiteY495" fmla="*/ 3625726 h 6858000"/>
              <a:gd name="connsiteX496" fmla="*/ 3560912 w 7467600"/>
              <a:gd name="connsiteY496" fmla="*/ 4079863 h 6858000"/>
              <a:gd name="connsiteX497" fmla="*/ 3626636 w 7467600"/>
              <a:gd name="connsiteY497" fmla="*/ 4512230 h 6858000"/>
              <a:gd name="connsiteX498" fmla="*/ 3653088 w 7467600"/>
              <a:gd name="connsiteY498" fmla="*/ 4521417 h 6858000"/>
              <a:gd name="connsiteX499" fmla="*/ 3988128 w 7467600"/>
              <a:gd name="connsiteY499" fmla="*/ 4817267 h 6858000"/>
              <a:gd name="connsiteX500" fmla="*/ 4830582 w 7467600"/>
              <a:gd name="connsiteY500" fmla="*/ 4676000 h 6858000"/>
              <a:gd name="connsiteX501" fmla="*/ 4830100 w 7467600"/>
              <a:gd name="connsiteY501" fmla="*/ 4675554 h 6858000"/>
              <a:gd name="connsiteX502" fmla="*/ 4036318 w 7467600"/>
              <a:gd name="connsiteY502" fmla="*/ 4147013 h 6858000"/>
              <a:gd name="connsiteX503" fmla="*/ 3432098 w 7467600"/>
              <a:gd name="connsiteY503" fmla="*/ 3537312 h 6858000"/>
              <a:gd name="connsiteX504" fmla="*/ 3446761 w 7467600"/>
              <a:gd name="connsiteY504" fmla="*/ 3461278 h 6858000"/>
              <a:gd name="connsiteX505" fmla="*/ 4419733 w 7467600"/>
              <a:gd name="connsiteY505" fmla="*/ 3963555 h 6858000"/>
              <a:gd name="connsiteX506" fmla="*/ 4781371 w 7467600"/>
              <a:gd name="connsiteY506" fmla="*/ 4458604 h 6858000"/>
              <a:gd name="connsiteX507" fmla="*/ 4780440 w 7467600"/>
              <a:gd name="connsiteY507" fmla="*/ 4470290 h 6858000"/>
              <a:gd name="connsiteX508" fmla="*/ 4898954 w 7467600"/>
              <a:gd name="connsiteY508" fmla="*/ 4662092 h 6858000"/>
              <a:gd name="connsiteX509" fmla="*/ 4900699 w 7467600"/>
              <a:gd name="connsiteY509" fmla="*/ 4670867 h 6858000"/>
              <a:gd name="connsiteX510" fmla="*/ 5714511 w 7467600"/>
              <a:gd name="connsiteY510" fmla="*/ 4663483 h 6858000"/>
              <a:gd name="connsiteX511" fmla="*/ 5464793 w 7467600"/>
              <a:gd name="connsiteY511" fmla="*/ 4393556 h 6858000"/>
              <a:gd name="connsiteX512" fmla="*/ 5461897 w 7467600"/>
              <a:gd name="connsiteY512" fmla="*/ 4390879 h 6858000"/>
              <a:gd name="connsiteX513" fmla="*/ 4294126 w 7467600"/>
              <a:gd name="connsiteY513" fmla="*/ 3303048 h 6858000"/>
              <a:gd name="connsiteX514" fmla="*/ 4305321 w 7467600"/>
              <a:gd name="connsiteY514" fmla="*/ 3256953 h 6858000"/>
              <a:gd name="connsiteX515" fmla="*/ 4949299 w 7467600"/>
              <a:gd name="connsiteY515" fmla="*/ 3766336 h 6858000"/>
              <a:gd name="connsiteX516" fmla="*/ 5291452 w 7467600"/>
              <a:gd name="connsiteY516" fmla="*/ 4076801 h 6858000"/>
              <a:gd name="connsiteX517" fmla="*/ 5434998 w 7467600"/>
              <a:gd name="connsiteY517" fmla="*/ 4254100 h 6858000"/>
              <a:gd name="connsiteX518" fmla="*/ 5351015 w 7467600"/>
              <a:gd name="connsiteY518" fmla="*/ 3760989 h 6858000"/>
              <a:gd name="connsiteX519" fmla="*/ 5413780 w 7467600"/>
              <a:gd name="connsiteY519" fmla="*/ 2966265 h 6858000"/>
              <a:gd name="connsiteX520" fmla="*/ 5425627 w 7467600"/>
              <a:gd name="connsiteY520" fmla="*/ 2954192 h 6858000"/>
              <a:gd name="connsiteX521" fmla="*/ 6604735 w 7467600"/>
              <a:gd name="connsiteY521" fmla="*/ 2041381 h 6858000"/>
              <a:gd name="connsiteX522" fmla="*/ 7204487 w 7467600"/>
              <a:gd name="connsiteY522" fmla="*/ 2742112 h 6858000"/>
              <a:gd name="connsiteX523" fmla="*/ 7131592 w 7467600"/>
              <a:gd name="connsiteY523" fmla="*/ 2672096 h 6858000"/>
              <a:gd name="connsiteX524" fmla="*/ 6996344 w 7467600"/>
              <a:gd name="connsiteY524" fmla="*/ 2518310 h 6858000"/>
              <a:gd name="connsiteX525" fmla="*/ 6735495 w 7467600"/>
              <a:gd name="connsiteY525" fmla="*/ 2196890 h 6858000"/>
              <a:gd name="connsiteX526" fmla="*/ 6721901 w 7467600"/>
              <a:gd name="connsiteY526" fmla="*/ 2179274 h 6858000"/>
              <a:gd name="connsiteX527" fmla="*/ 6604735 w 7467600"/>
              <a:gd name="connsiteY527" fmla="*/ 2041381 h 6858000"/>
              <a:gd name="connsiteX528" fmla="*/ 6591670 w 7467600"/>
              <a:gd name="connsiteY528" fmla="*/ 1988277 h 6858000"/>
              <a:gd name="connsiteX529" fmla="*/ 6747349 w 7467600"/>
              <a:gd name="connsiteY529" fmla="*/ 2160069 h 6858000"/>
              <a:gd name="connsiteX530" fmla="*/ 6760943 w 7467600"/>
              <a:gd name="connsiteY530" fmla="*/ 2177686 h 6858000"/>
              <a:gd name="connsiteX531" fmla="*/ 7021065 w 7467600"/>
              <a:gd name="connsiteY531" fmla="*/ 2498102 h 6858000"/>
              <a:gd name="connsiteX532" fmla="*/ 7155223 w 7467600"/>
              <a:gd name="connsiteY532" fmla="*/ 2650386 h 6858000"/>
              <a:gd name="connsiteX533" fmla="*/ 7203167 w 7467600"/>
              <a:gd name="connsiteY533" fmla="*/ 2697288 h 6858000"/>
              <a:gd name="connsiteX534" fmla="*/ 6937703 w 7467600"/>
              <a:gd name="connsiteY534" fmla="*/ 2321981 h 6858000"/>
              <a:gd name="connsiteX535" fmla="*/ 6591670 w 7467600"/>
              <a:gd name="connsiteY535" fmla="*/ 1988277 h 6858000"/>
              <a:gd name="connsiteX536" fmla="*/ 5798671 w 7467600"/>
              <a:gd name="connsiteY536" fmla="*/ 1981601 h 6858000"/>
              <a:gd name="connsiteX537" fmla="*/ 5754709 w 7467600"/>
              <a:gd name="connsiteY537" fmla="*/ 2071454 h 6858000"/>
              <a:gd name="connsiteX538" fmla="*/ 5763044 w 7467600"/>
              <a:gd name="connsiteY538" fmla="*/ 2842206 h 6858000"/>
              <a:gd name="connsiteX539" fmla="*/ 5764974 w 7467600"/>
              <a:gd name="connsiteY539" fmla="*/ 2799609 h 6858000"/>
              <a:gd name="connsiteX540" fmla="*/ 5767665 w 7467600"/>
              <a:gd name="connsiteY540" fmla="*/ 2666409 h 6858000"/>
              <a:gd name="connsiteX541" fmla="*/ 5763055 w 7467600"/>
              <a:gd name="connsiteY541" fmla="*/ 2579705 h 6858000"/>
              <a:gd name="connsiteX542" fmla="*/ 5758079 w 7467600"/>
              <a:gd name="connsiteY542" fmla="*/ 2492508 h 6858000"/>
              <a:gd name="connsiteX543" fmla="*/ 5779325 w 7467600"/>
              <a:gd name="connsiteY543" fmla="*/ 2197069 h 6858000"/>
              <a:gd name="connsiteX544" fmla="*/ 5798671 w 7467600"/>
              <a:gd name="connsiteY544" fmla="*/ 1981601 h 6858000"/>
              <a:gd name="connsiteX545" fmla="*/ 5829202 w 7467600"/>
              <a:gd name="connsiteY545" fmla="*/ 1971679 h 6858000"/>
              <a:gd name="connsiteX546" fmla="*/ 5809558 w 7467600"/>
              <a:gd name="connsiteY546" fmla="*/ 2198043 h 6858000"/>
              <a:gd name="connsiteX547" fmla="*/ 5788653 w 7467600"/>
              <a:gd name="connsiteY547" fmla="*/ 2489430 h 6858000"/>
              <a:gd name="connsiteX548" fmla="*/ 5793439 w 7467600"/>
              <a:gd name="connsiteY548" fmla="*/ 2575235 h 6858000"/>
              <a:gd name="connsiteX549" fmla="*/ 5796837 w 7467600"/>
              <a:gd name="connsiteY549" fmla="*/ 2637633 h 6858000"/>
              <a:gd name="connsiteX550" fmla="*/ 5818614 w 7467600"/>
              <a:gd name="connsiteY550" fmla="*/ 2473055 h 6858000"/>
              <a:gd name="connsiteX551" fmla="*/ 5829202 w 7467600"/>
              <a:gd name="connsiteY551" fmla="*/ 1971679 h 6858000"/>
              <a:gd name="connsiteX552" fmla="*/ 5911389 w 7467600"/>
              <a:gd name="connsiteY552" fmla="*/ 1898371 h 6858000"/>
              <a:gd name="connsiteX553" fmla="*/ 6237627 w 7467600"/>
              <a:gd name="connsiteY553" fmla="*/ 2231921 h 6858000"/>
              <a:gd name="connsiteX554" fmla="*/ 5911389 w 7467600"/>
              <a:gd name="connsiteY554" fmla="*/ 1898371 h 6858000"/>
              <a:gd name="connsiteX555" fmla="*/ 6944437 w 7467600"/>
              <a:gd name="connsiteY555" fmla="*/ 1575402 h 6858000"/>
              <a:gd name="connsiteX556" fmla="*/ 6304730 w 7467600"/>
              <a:gd name="connsiteY556" fmla="*/ 1766654 h 6858000"/>
              <a:gd name="connsiteX557" fmla="*/ 6944437 w 7467600"/>
              <a:gd name="connsiteY557" fmla="*/ 1575402 h 6858000"/>
              <a:gd name="connsiteX558" fmla="*/ 7019523 w 7467600"/>
              <a:gd name="connsiteY558" fmla="*/ 1519450 h 6858000"/>
              <a:gd name="connsiteX559" fmla="*/ 6298091 w 7467600"/>
              <a:gd name="connsiteY559" fmla="*/ 1737122 h 6858000"/>
              <a:gd name="connsiteX560" fmla="*/ 7019523 w 7467600"/>
              <a:gd name="connsiteY560" fmla="*/ 1519450 h 6858000"/>
              <a:gd name="connsiteX561" fmla="*/ 2399523 w 7467600"/>
              <a:gd name="connsiteY561" fmla="*/ 1428234 h 6858000"/>
              <a:gd name="connsiteX562" fmla="*/ 2224982 w 7467600"/>
              <a:gd name="connsiteY562" fmla="*/ 1826201 h 6858000"/>
              <a:gd name="connsiteX563" fmla="*/ 2096099 w 7467600"/>
              <a:gd name="connsiteY563" fmla="*/ 2345900 h 6858000"/>
              <a:gd name="connsiteX564" fmla="*/ 2283317 w 7467600"/>
              <a:gd name="connsiteY564" fmla="*/ 1796925 h 6858000"/>
              <a:gd name="connsiteX565" fmla="*/ 2399523 w 7467600"/>
              <a:gd name="connsiteY565" fmla="*/ 1428234 h 6858000"/>
              <a:gd name="connsiteX566" fmla="*/ 2448558 w 7467600"/>
              <a:gd name="connsiteY566" fmla="*/ 1373435 h 6858000"/>
              <a:gd name="connsiteX567" fmla="*/ 2312521 w 7467600"/>
              <a:gd name="connsiteY567" fmla="*/ 1806140 h 6858000"/>
              <a:gd name="connsiteX568" fmla="*/ 2127533 w 7467600"/>
              <a:gd name="connsiteY568" fmla="*/ 2348380 h 6858000"/>
              <a:gd name="connsiteX569" fmla="*/ 2358080 w 7467600"/>
              <a:gd name="connsiteY569" fmla="*/ 1866134 h 6858000"/>
              <a:gd name="connsiteX570" fmla="*/ 2407436 w 7467600"/>
              <a:gd name="connsiteY570" fmla="*/ 1651070 h 6858000"/>
              <a:gd name="connsiteX571" fmla="*/ 2448558 w 7467600"/>
              <a:gd name="connsiteY571" fmla="*/ 1373435 h 6858000"/>
              <a:gd name="connsiteX572" fmla="*/ 278707 w 7467600"/>
              <a:gd name="connsiteY572" fmla="*/ 1352270 h 6858000"/>
              <a:gd name="connsiteX573" fmla="*/ 321570 w 7467600"/>
              <a:gd name="connsiteY573" fmla="*/ 1861610 h 6858000"/>
              <a:gd name="connsiteX574" fmla="*/ 294281 w 7467600"/>
              <a:gd name="connsiteY574" fmla="*/ 1440658 h 6858000"/>
              <a:gd name="connsiteX575" fmla="*/ 278707 w 7467600"/>
              <a:gd name="connsiteY575" fmla="*/ 1352270 h 6858000"/>
              <a:gd name="connsiteX576" fmla="*/ 1423821 w 7467600"/>
              <a:gd name="connsiteY576" fmla="*/ 1351958 h 6858000"/>
              <a:gd name="connsiteX577" fmla="*/ 1638521 w 7467600"/>
              <a:gd name="connsiteY577" fmla="*/ 1908470 h 6858000"/>
              <a:gd name="connsiteX578" fmla="*/ 1754199 w 7467600"/>
              <a:gd name="connsiteY578" fmla="*/ 2149284 h 6858000"/>
              <a:gd name="connsiteX579" fmla="*/ 1908359 w 7467600"/>
              <a:gd name="connsiteY579" fmla="*/ 2364988 h 6858000"/>
              <a:gd name="connsiteX580" fmla="*/ 1647661 w 7467600"/>
              <a:gd name="connsiteY580" fmla="*/ 1825945 h 6858000"/>
              <a:gd name="connsiteX581" fmla="*/ 1423821 w 7467600"/>
              <a:gd name="connsiteY581" fmla="*/ 1351958 h 6858000"/>
              <a:gd name="connsiteX582" fmla="*/ 1431890 w 7467600"/>
              <a:gd name="connsiteY582" fmla="*/ 1306475 h 6858000"/>
              <a:gd name="connsiteX583" fmla="*/ 1507597 w 7467600"/>
              <a:gd name="connsiteY583" fmla="*/ 1446132 h 6858000"/>
              <a:gd name="connsiteX584" fmla="*/ 1674586 w 7467600"/>
              <a:gd name="connsiteY584" fmla="*/ 1813832 h 6858000"/>
              <a:gd name="connsiteX585" fmla="*/ 1815950 w 7467600"/>
              <a:gd name="connsiteY585" fmla="*/ 2128564 h 6858000"/>
              <a:gd name="connsiteX586" fmla="*/ 1984242 w 7467600"/>
              <a:gd name="connsiteY586" fmla="*/ 2430829 h 6858000"/>
              <a:gd name="connsiteX587" fmla="*/ 2014023 w 7467600"/>
              <a:gd name="connsiteY587" fmla="*/ 2450995 h 6858000"/>
              <a:gd name="connsiteX588" fmla="*/ 1747337 w 7467600"/>
              <a:gd name="connsiteY588" fmla="*/ 1855264 h 6858000"/>
              <a:gd name="connsiteX589" fmla="*/ 1533749 w 7467600"/>
              <a:gd name="connsiteY589" fmla="*/ 1478656 h 6858000"/>
              <a:gd name="connsiteX590" fmla="*/ 1431890 w 7467600"/>
              <a:gd name="connsiteY590" fmla="*/ 1306475 h 6858000"/>
              <a:gd name="connsiteX591" fmla="*/ 5052692 w 7467600"/>
              <a:gd name="connsiteY591" fmla="*/ 1292994 h 6858000"/>
              <a:gd name="connsiteX592" fmla="*/ 5200661 w 7467600"/>
              <a:gd name="connsiteY592" fmla="*/ 1635186 h 6858000"/>
              <a:gd name="connsiteX593" fmla="*/ 5297138 w 7467600"/>
              <a:gd name="connsiteY593" fmla="*/ 1906351 h 6858000"/>
              <a:gd name="connsiteX594" fmla="*/ 5052692 w 7467600"/>
              <a:gd name="connsiteY594" fmla="*/ 1292994 h 6858000"/>
              <a:gd name="connsiteX595" fmla="*/ 5009948 w 7467600"/>
              <a:gd name="connsiteY595" fmla="*/ 1273619 h 6858000"/>
              <a:gd name="connsiteX596" fmla="*/ 5121777 w 7467600"/>
              <a:gd name="connsiteY596" fmla="*/ 1654213 h 6858000"/>
              <a:gd name="connsiteX597" fmla="*/ 5293545 w 7467600"/>
              <a:gd name="connsiteY597" fmla="*/ 2072247 h 6858000"/>
              <a:gd name="connsiteX598" fmla="*/ 5294042 w 7467600"/>
              <a:gd name="connsiteY598" fmla="*/ 2065019 h 6858000"/>
              <a:gd name="connsiteX599" fmla="*/ 5171936 w 7467600"/>
              <a:gd name="connsiteY599" fmla="*/ 1647613 h 6858000"/>
              <a:gd name="connsiteX600" fmla="*/ 5009948 w 7467600"/>
              <a:gd name="connsiteY600" fmla="*/ 1273619 h 6858000"/>
              <a:gd name="connsiteX601" fmla="*/ 655236 w 7467600"/>
              <a:gd name="connsiteY601" fmla="*/ 1268632 h 6858000"/>
              <a:gd name="connsiteX602" fmla="*/ 839521 w 7467600"/>
              <a:gd name="connsiteY602" fmla="*/ 1685315 h 6858000"/>
              <a:gd name="connsiteX603" fmla="*/ 1109416 w 7467600"/>
              <a:gd name="connsiteY603" fmla="*/ 2061663 h 6858000"/>
              <a:gd name="connsiteX604" fmla="*/ 1298300 w 7467600"/>
              <a:gd name="connsiteY604" fmla="*/ 2247742 h 6858000"/>
              <a:gd name="connsiteX605" fmla="*/ 1125871 w 7467600"/>
              <a:gd name="connsiteY605" fmla="*/ 1989513 h 6858000"/>
              <a:gd name="connsiteX606" fmla="*/ 981574 w 7467600"/>
              <a:gd name="connsiteY606" fmla="*/ 1783157 h 6858000"/>
              <a:gd name="connsiteX607" fmla="*/ 922198 w 7467600"/>
              <a:gd name="connsiteY607" fmla="*/ 1677437 h 6858000"/>
              <a:gd name="connsiteX608" fmla="*/ 869293 w 7467600"/>
              <a:gd name="connsiteY608" fmla="*/ 1583214 h 6858000"/>
              <a:gd name="connsiteX609" fmla="*/ 751431 w 7467600"/>
              <a:gd name="connsiteY609" fmla="*/ 1405731 h 6858000"/>
              <a:gd name="connsiteX610" fmla="*/ 655236 w 7467600"/>
              <a:gd name="connsiteY610" fmla="*/ 1268632 h 6858000"/>
              <a:gd name="connsiteX611" fmla="*/ 6516292 w 7467600"/>
              <a:gd name="connsiteY611" fmla="*/ 1263064 h 6858000"/>
              <a:gd name="connsiteX612" fmla="*/ 5736320 w 7467600"/>
              <a:gd name="connsiteY612" fmla="*/ 1501803 h 6858000"/>
              <a:gd name="connsiteX613" fmla="*/ 6516292 w 7467600"/>
              <a:gd name="connsiteY613" fmla="*/ 1263064 h 6858000"/>
              <a:gd name="connsiteX614" fmla="*/ 291466 w 7467600"/>
              <a:gd name="connsiteY614" fmla="*/ 1250369 h 6858000"/>
              <a:gd name="connsiteX615" fmla="*/ 323180 w 7467600"/>
              <a:gd name="connsiteY615" fmla="*/ 1435283 h 6858000"/>
              <a:gd name="connsiteX616" fmla="*/ 349381 w 7467600"/>
              <a:gd name="connsiteY616" fmla="*/ 1875041 h 6858000"/>
              <a:gd name="connsiteX617" fmla="*/ 374363 w 7467600"/>
              <a:gd name="connsiteY617" fmla="*/ 1506494 h 6858000"/>
              <a:gd name="connsiteX618" fmla="*/ 302168 w 7467600"/>
              <a:gd name="connsiteY618" fmla="*/ 1274495 h 6858000"/>
              <a:gd name="connsiteX619" fmla="*/ 291466 w 7467600"/>
              <a:gd name="connsiteY619" fmla="*/ 1250369 h 6858000"/>
              <a:gd name="connsiteX620" fmla="*/ 678222 w 7467600"/>
              <a:gd name="connsiteY620" fmla="*/ 1248670 h 6858000"/>
              <a:gd name="connsiteX621" fmla="*/ 775536 w 7467600"/>
              <a:gd name="connsiteY621" fmla="*/ 1388015 h 6858000"/>
              <a:gd name="connsiteX622" fmla="*/ 894529 w 7467600"/>
              <a:gd name="connsiteY622" fmla="*/ 1567739 h 6858000"/>
              <a:gd name="connsiteX623" fmla="*/ 948000 w 7467600"/>
              <a:gd name="connsiteY623" fmla="*/ 1663088 h 6858000"/>
              <a:gd name="connsiteX624" fmla="*/ 1006812 w 7467600"/>
              <a:gd name="connsiteY624" fmla="*/ 1767683 h 6858000"/>
              <a:gd name="connsiteX625" fmla="*/ 1149133 w 7467600"/>
              <a:gd name="connsiteY625" fmla="*/ 1971513 h 6858000"/>
              <a:gd name="connsiteX626" fmla="*/ 1333952 w 7467600"/>
              <a:gd name="connsiteY626" fmla="*/ 2251620 h 6858000"/>
              <a:gd name="connsiteX627" fmla="*/ 1337329 w 7467600"/>
              <a:gd name="connsiteY627" fmla="*/ 2258350 h 6858000"/>
              <a:gd name="connsiteX628" fmla="*/ 1014726 w 7467600"/>
              <a:gd name="connsiteY628" fmla="*/ 1615556 h 6858000"/>
              <a:gd name="connsiteX629" fmla="*/ 678222 w 7467600"/>
              <a:gd name="connsiteY629" fmla="*/ 1248670 h 6858000"/>
              <a:gd name="connsiteX630" fmla="*/ 6691602 w 7467600"/>
              <a:gd name="connsiteY630" fmla="*/ 1140573 h 6858000"/>
              <a:gd name="connsiteX631" fmla="*/ 6571100 w 7467600"/>
              <a:gd name="connsiteY631" fmla="*/ 1183662 h 6858000"/>
              <a:gd name="connsiteX632" fmla="*/ 6241687 w 7467600"/>
              <a:gd name="connsiteY632" fmla="*/ 1257600 h 6858000"/>
              <a:gd name="connsiteX633" fmla="*/ 5693009 w 7467600"/>
              <a:gd name="connsiteY633" fmla="*/ 1478256 h 6858000"/>
              <a:gd name="connsiteX634" fmla="*/ 6548420 w 7467600"/>
              <a:gd name="connsiteY634" fmla="*/ 1214599 h 6858000"/>
              <a:gd name="connsiteX635" fmla="*/ 6605473 w 7467600"/>
              <a:gd name="connsiteY635" fmla="*/ 1184686 h 6858000"/>
              <a:gd name="connsiteX636" fmla="*/ 6691602 w 7467600"/>
              <a:gd name="connsiteY636" fmla="*/ 1140573 h 6858000"/>
              <a:gd name="connsiteX637" fmla="*/ 4002475 w 7467600"/>
              <a:gd name="connsiteY637" fmla="*/ 1037802 h 6858000"/>
              <a:gd name="connsiteX638" fmla="*/ 4000324 w 7467600"/>
              <a:gd name="connsiteY638" fmla="*/ 1039362 h 6858000"/>
              <a:gd name="connsiteX639" fmla="*/ 4002862 w 7467600"/>
              <a:gd name="connsiteY639" fmla="*/ 1042866 h 6858000"/>
              <a:gd name="connsiteX640" fmla="*/ 4002475 w 7467600"/>
              <a:gd name="connsiteY640" fmla="*/ 1037802 h 6858000"/>
              <a:gd name="connsiteX641" fmla="*/ 506322 w 7467600"/>
              <a:gd name="connsiteY641" fmla="*/ 1020997 h 6858000"/>
              <a:gd name="connsiteX642" fmla="*/ 533068 w 7467600"/>
              <a:gd name="connsiteY642" fmla="*/ 1029409 h 6858000"/>
              <a:gd name="connsiteX643" fmla="*/ 1232525 w 7467600"/>
              <a:gd name="connsiteY643" fmla="*/ 1804675 h 6858000"/>
              <a:gd name="connsiteX644" fmla="*/ 1388858 w 7467600"/>
              <a:gd name="connsiteY644" fmla="*/ 2368011 h 6858000"/>
              <a:gd name="connsiteX645" fmla="*/ 1384098 w 7467600"/>
              <a:gd name="connsiteY645" fmla="*/ 2378125 h 6858000"/>
              <a:gd name="connsiteX646" fmla="*/ 1425393 w 7467600"/>
              <a:gd name="connsiteY646" fmla="*/ 2589124 h 6858000"/>
              <a:gd name="connsiteX647" fmla="*/ 1424001 w 7467600"/>
              <a:gd name="connsiteY647" fmla="*/ 2597541 h 6858000"/>
              <a:gd name="connsiteX648" fmla="*/ 2152729 w 7467600"/>
              <a:gd name="connsiteY648" fmla="*/ 2864487 h 6858000"/>
              <a:gd name="connsiteX649" fmla="*/ 2020609 w 7467600"/>
              <a:gd name="connsiteY649" fmla="*/ 2539671 h 6858000"/>
              <a:gd name="connsiteX650" fmla="*/ 2018920 w 7467600"/>
              <a:gd name="connsiteY650" fmla="*/ 2536309 h 6858000"/>
              <a:gd name="connsiteX651" fmla="*/ 1342441 w 7467600"/>
              <a:gd name="connsiteY651" fmla="*/ 1173017 h 6858000"/>
              <a:gd name="connsiteX652" fmla="*/ 1367925 w 7467600"/>
              <a:gd name="connsiteY652" fmla="*/ 1135648 h 6858000"/>
              <a:gd name="connsiteX653" fmla="*/ 1771401 w 7467600"/>
              <a:gd name="connsiteY653" fmla="*/ 1806673 h 6858000"/>
              <a:gd name="connsiteX654" fmla="*/ 1972385 w 7467600"/>
              <a:gd name="connsiteY654" fmla="*/ 2198735 h 6858000"/>
              <a:gd name="connsiteX655" fmla="*/ 2040892 w 7467600"/>
              <a:gd name="connsiteY655" fmla="*/ 2405205 h 6858000"/>
              <a:gd name="connsiteX656" fmla="*/ 2131689 w 7467600"/>
              <a:gd name="connsiteY656" fmla="*/ 1936926 h 6858000"/>
              <a:gd name="connsiteX657" fmla="*/ 2454820 w 7467600"/>
              <a:gd name="connsiteY657" fmla="*/ 1248808 h 6858000"/>
              <a:gd name="connsiteX658" fmla="*/ 2492512 w 7467600"/>
              <a:gd name="connsiteY658" fmla="*/ 1302920 h 6858000"/>
              <a:gd name="connsiteX659" fmla="*/ 2081216 w 7467600"/>
              <a:gd name="connsiteY659" fmla="*/ 2527513 h 6858000"/>
              <a:gd name="connsiteX660" fmla="*/ 2081211 w 7467600"/>
              <a:gd name="connsiteY660" fmla="*/ 2528916 h 6858000"/>
              <a:gd name="connsiteX661" fmla="*/ 2199067 w 7467600"/>
              <a:gd name="connsiteY661" fmla="*/ 2884061 h 6858000"/>
              <a:gd name="connsiteX662" fmla="*/ 3192586 w 7467600"/>
              <a:gd name="connsiteY662" fmla="*/ 3411496 h 6858000"/>
              <a:gd name="connsiteX663" fmla="*/ 3182620 w 7467600"/>
              <a:gd name="connsiteY663" fmla="*/ 3483279 h 6858000"/>
              <a:gd name="connsiteX664" fmla="*/ 2435119 w 7467600"/>
              <a:gd name="connsiteY664" fmla="*/ 3080173 h 6858000"/>
              <a:gd name="connsiteX665" fmla="*/ 2410152 w 7467600"/>
              <a:gd name="connsiteY665" fmla="*/ 3063751 h 6858000"/>
              <a:gd name="connsiteX666" fmla="*/ 2408099 w 7467600"/>
              <a:gd name="connsiteY666" fmla="*/ 3064403 h 6858000"/>
              <a:gd name="connsiteX667" fmla="*/ 2407218 w 7467600"/>
              <a:gd name="connsiteY667" fmla="*/ 3070324 h 6858000"/>
              <a:gd name="connsiteX668" fmla="*/ 2380138 w 7467600"/>
              <a:gd name="connsiteY668" fmla="*/ 3099341 h 6858000"/>
              <a:gd name="connsiteX669" fmla="*/ 1765923 w 7467600"/>
              <a:gd name="connsiteY669" fmla="*/ 3581043 h 6858000"/>
              <a:gd name="connsiteX670" fmla="*/ 1702258 w 7467600"/>
              <a:gd name="connsiteY670" fmla="*/ 3612286 h 6858000"/>
              <a:gd name="connsiteX671" fmla="*/ 1538370 w 7467600"/>
              <a:gd name="connsiteY671" fmla="*/ 3811804 h 6858000"/>
              <a:gd name="connsiteX672" fmla="*/ 542867 w 7467600"/>
              <a:gd name="connsiteY672" fmla="*/ 4944092 h 6858000"/>
              <a:gd name="connsiteX673" fmla="*/ 515800 w 7467600"/>
              <a:gd name="connsiteY673" fmla="*/ 4862180 h 6858000"/>
              <a:gd name="connsiteX674" fmla="*/ 909145 w 7467600"/>
              <a:gd name="connsiteY674" fmla="*/ 4199225 h 6858000"/>
              <a:gd name="connsiteX675" fmla="*/ 1214067 w 7467600"/>
              <a:gd name="connsiteY675" fmla="*/ 3908561 h 6858000"/>
              <a:gd name="connsiteX676" fmla="*/ 640967 w 7467600"/>
              <a:gd name="connsiteY676" fmla="*/ 4105601 h 6858000"/>
              <a:gd name="connsiteX677" fmla="*/ 112563 w 7467600"/>
              <a:gd name="connsiteY677" fmla="*/ 4396952 h 6858000"/>
              <a:gd name="connsiteX678" fmla="*/ 0 w 7467600"/>
              <a:gd name="connsiteY678" fmla="*/ 4466006 h 6858000"/>
              <a:gd name="connsiteX679" fmla="*/ 0 w 7467600"/>
              <a:gd name="connsiteY679" fmla="*/ 4233763 h 6858000"/>
              <a:gd name="connsiteX680" fmla="*/ 36881 w 7467600"/>
              <a:gd name="connsiteY680" fmla="*/ 4200118 h 6858000"/>
              <a:gd name="connsiteX681" fmla="*/ 910534 w 7467600"/>
              <a:gd name="connsiteY681" fmla="*/ 3629753 h 6858000"/>
              <a:gd name="connsiteX682" fmla="*/ 1578717 w 7467600"/>
              <a:gd name="connsiteY682" fmla="*/ 3575982 h 6858000"/>
              <a:gd name="connsiteX683" fmla="*/ 2338780 w 7467600"/>
              <a:gd name="connsiteY683" fmla="*/ 3033725 h 6858000"/>
              <a:gd name="connsiteX684" fmla="*/ 1807991 w 7467600"/>
              <a:gd name="connsiteY684" fmla="*/ 2807184 h 6858000"/>
              <a:gd name="connsiteX685" fmla="*/ 1416358 w 7467600"/>
              <a:gd name="connsiteY685" fmla="*/ 3112571 h 6858000"/>
              <a:gd name="connsiteX686" fmla="*/ 939066 w 7467600"/>
              <a:gd name="connsiteY686" fmla="*/ 3378798 h 6858000"/>
              <a:gd name="connsiteX687" fmla="*/ 115099 w 7467600"/>
              <a:gd name="connsiteY687" fmla="*/ 3607650 h 6858000"/>
              <a:gd name="connsiteX688" fmla="*/ 97284 w 7467600"/>
              <a:gd name="connsiteY688" fmla="*/ 3520393 h 6858000"/>
              <a:gd name="connsiteX689" fmla="*/ 922050 w 7467600"/>
              <a:gd name="connsiteY689" fmla="*/ 3074867 h 6858000"/>
              <a:gd name="connsiteX690" fmla="*/ 1405265 w 7467600"/>
              <a:gd name="connsiteY690" fmla="*/ 3016319 h 6858000"/>
              <a:gd name="connsiteX691" fmla="*/ 1407512 w 7467600"/>
              <a:gd name="connsiteY691" fmla="*/ 3018001 h 6858000"/>
              <a:gd name="connsiteX692" fmla="*/ 1726266 w 7467600"/>
              <a:gd name="connsiteY692" fmla="*/ 2777274 h 6858000"/>
              <a:gd name="connsiteX693" fmla="*/ 625390 w 7467600"/>
              <a:gd name="connsiteY693" fmla="*/ 2514541 h 6858000"/>
              <a:gd name="connsiteX694" fmla="*/ 619799 w 7467600"/>
              <a:gd name="connsiteY694" fmla="*/ 2527180 h 6858000"/>
              <a:gd name="connsiteX695" fmla="*/ 310030 w 7467600"/>
              <a:gd name="connsiteY695" fmla="*/ 2771818 h 6858000"/>
              <a:gd name="connsiteX696" fmla="*/ 173877 w 7467600"/>
              <a:gd name="connsiteY696" fmla="*/ 2937056 h 6858000"/>
              <a:gd name="connsiteX697" fmla="*/ 77889 w 7467600"/>
              <a:gd name="connsiteY697" fmla="*/ 3138440 h 6858000"/>
              <a:gd name="connsiteX698" fmla="*/ 0 w 7467600"/>
              <a:gd name="connsiteY698" fmla="*/ 3271395 h 6858000"/>
              <a:gd name="connsiteX699" fmla="*/ 0 w 7467600"/>
              <a:gd name="connsiteY699" fmla="*/ 3153002 h 6858000"/>
              <a:gd name="connsiteX700" fmla="*/ 2386 w 7467600"/>
              <a:gd name="connsiteY700" fmla="*/ 3149203 h 6858000"/>
              <a:gd name="connsiteX701" fmla="*/ 89753 w 7467600"/>
              <a:gd name="connsiteY701" fmla="*/ 2987702 h 6858000"/>
              <a:gd name="connsiteX702" fmla="*/ 76869 w 7467600"/>
              <a:gd name="connsiteY702" fmla="*/ 3005404 h 6858000"/>
              <a:gd name="connsiteX703" fmla="*/ 32049 w 7467600"/>
              <a:gd name="connsiteY703" fmla="*/ 3065814 h 6858000"/>
              <a:gd name="connsiteX704" fmla="*/ 0 w 7467600"/>
              <a:gd name="connsiteY704" fmla="*/ 3108744 h 6858000"/>
              <a:gd name="connsiteX705" fmla="*/ 0 w 7467600"/>
              <a:gd name="connsiteY705" fmla="*/ 3058059 h 6858000"/>
              <a:gd name="connsiteX706" fmla="*/ 7610 w 7467600"/>
              <a:gd name="connsiteY706" fmla="*/ 3047889 h 6858000"/>
              <a:gd name="connsiteX707" fmla="*/ 52419 w 7467600"/>
              <a:gd name="connsiteY707" fmla="*/ 2987479 h 6858000"/>
              <a:gd name="connsiteX708" fmla="*/ 59142 w 7467600"/>
              <a:gd name="connsiteY708" fmla="*/ 2978488 h 6858000"/>
              <a:gd name="connsiteX709" fmla="*/ 0 w 7467600"/>
              <a:gd name="connsiteY709" fmla="*/ 3015334 h 6858000"/>
              <a:gd name="connsiteX710" fmla="*/ 0 w 7467600"/>
              <a:gd name="connsiteY710" fmla="*/ 2914286 h 6858000"/>
              <a:gd name="connsiteX711" fmla="*/ 36383 w 7467600"/>
              <a:gd name="connsiteY711" fmla="*/ 2901128 h 6858000"/>
              <a:gd name="connsiteX712" fmla="*/ 156329 w 7467600"/>
              <a:gd name="connsiteY712" fmla="*/ 2840533 h 6858000"/>
              <a:gd name="connsiteX713" fmla="*/ 358355 w 7467600"/>
              <a:gd name="connsiteY713" fmla="*/ 2620471 h 6858000"/>
              <a:gd name="connsiteX714" fmla="*/ 510577 w 7467600"/>
              <a:gd name="connsiteY714" fmla="*/ 2501244 h 6858000"/>
              <a:gd name="connsiteX715" fmla="*/ 211967 w 7467600"/>
              <a:gd name="connsiteY715" fmla="*/ 2479171 h 6858000"/>
              <a:gd name="connsiteX716" fmla="*/ 0 w 7467600"/>
              <a:gd name="connsiteY716" fmla="*/ 2476398 h 6858000"/>
              <a:gd name="connsiteX717" fmla="*/ 0 w 7467600"/>
              <a:gd name="connsiteY717" fmla="*/ 2389189 h 6858000"/>
              <a:gd name="connsiteX718" fmla="*/ 103062 w 7467600"/>
              <a:gd name="connsiteY718" fmla="*/ 2389518 h 6858000"/>
              <a:gd name="connsiteX719" fmla="*/ 510734 w 7467600"/>
              <a:gd name="connsiteY719" fmla="*/ 2416201 h 6858000"/>
              <a:gd name="connsiteX720" fmla="*/ 279257 w 7467600"/>
              <a:gd name="connsiteY720" fmla="*/ 2092102 h 6858000"/>
              <a:gd name="connsiteX721" fmla="*/ 65265 w 7467600"/>
              <a:gd name="connsiteY721" fmla="*/ 2006049 h 6858000"/>
              <a:gd name="connsiteX722" fmla="*/ 0 w 7467600"/>
              <a:gd name="connsiteY722" fmla="*/ 1982532 h 6858000"/>
              <a:gd name="connsiteX723" fmla="*/ 0 w 7467600"/>
              <a:gd name="connsiteY723" fmla="*/ 1912789 h 6858000"/>
              <a:gd name="connsiteX724" fmla="*/ 97460 w 7467600"/>
              <a:gd name="connsiteY724" fmla="*/ 1953725 h 6858000"/>
              <a:gd name="connsiteX725" fmla="*/ 221272 w 7467600"/>
              <a:gd name="connsiteY725" fmla="*/ 1980766 h 6858000"/>
              <a:gd name="connsiteX726" fmla="*/ 116765 w 7467600"/>
              <a:gd name="connsiteY726" fmla="*/ 1911033 h 6858000"/>
              <a:gd name="connsiteX727" fmla="*/ 16405 w 7467600"/>
              <a:gd name="connsiteY727" fmla="*/ 1803412 h 6858000"/>
              <a:gd name="connsiteX728" fmla="*/ 0 w 7467600"/>
              <a:gd name="connsiteY728" fmla="*/ 1784777 h 6858000"/>
              <a:gd name="connsiteX729" fmla="*/ 0 w 7467600"/>
              <a:gd name="connsiteY729" fmla="*/ 1740082 h 6858000"/>
              <a:gd name="connsiteX730" fmla="*/ 39394 w 7467600"/>
              <a:gd name="connsiteY730" fmla="*/ 1784856 h 6858000"/>
              <a:gd name="connsiteX731" fmla="*/ 135813 w 7467600"/>
              <a:gd name="connsiteY731" fmla="*/ 1888838 h 6858000"/>
              <a:gd name="connsiteX732" fmla="*/ 242575 w 7467600"/>
              <a:gd name="connsiteY732" fmla="*/ 1958841 h 6858000"/>
              <a:gd name="connsiteX733" fmla="*/ 82197 w 7467600"/>
              <a:gd name="connsiteY733" fmla="*/ 1754826 h 6858000"/>
              <a:gd name="connsiteX734" fmla="*/ 0 w 7467600"/>
              <a:gd name="connsiteY734" fmla="*/ 1679650 h 6858000"/>
              <a:gd name="connsiteX735" fmla="*/ 0 w 7467600"/>
              <a:gd name="connsiteY735" fmla="*/ 1602463 h 6858000"/>
              <a:gd name="connsiteX736" fmla="*/ 84689 w 7467600"/>
              <a:gd name="connsiteY736" fmla="*/ 1677442 h 6858000"/>
              <a:gd name="connsiteX737" fmla="*/ 298437 w 7467600"/>
              <a:gd name="connsiteY737" fmla="*/ 1968019 h 6858000"/>
              <a:gd name="connsiteX738" fmla="*/ 227269 w 7467600"/>
              <a:gd name="connsiteY738" fmla="*/ 1114064 h 6858000"/>
              <a:gd name="connsiteX739" fmla="*/ 248003 w 7467600"/>
              <a:gd name="connsiteY739" fmla="*/ 1089613 h 6858000"/>
              <a:gd name="connsiteX740" fmla="*/ 427020 w 7467600"/>
              <a:gd name="connsiteY740" fmla="*/ 1619803 h 6858000"/>
              <a:gd name="connsiteX741" fmla="*/ 340345 w 7467600"/>
              <a:gd name="connsiteY741" fmla="*/ 2027739 h 6858000"/>
              <a:gd name="connsiteX742" fmla="*/ 360865 w 7467600"/>
              <a:gd name="connsiteY742" fmla="*/ 2044827 h 6858000"/>
              <a:gd name="connsiteX743" fmla="*/ 560414 w 7467600"/>
              <a:gd name="connsiteY743" fmla="*/ 2421457 h 6858000"/>
              <a:gd name="connsiteX744" fmla="*/ 1359703 w 7467600"/>
              <a:gd name="connsiteY744" fmla="*/ 2578554 h 6858000"/>
              <a:gd name="connsiteX745" fmla="*/ 1359422 w 7467600"/>
              <a:gd name="connsiteY745" fmla="*/ 2577994 h 6858000"/>
              <a:gd name="connsiteX746" fmla="*/ 828701 w 7467600"/>
              <a:gd name="connsiteY746" fmla="*/ 1839520 h 6858000"/>
              <a:gd name="connsiteX747" fmla="*/ 494427 w 7467600"/>
              <a:gd name="connsiteY747" fmla="*/ 1092333 h 6858000"/>
              <a:gd name="connsiteX748" fmla="*/ 506322 w 7467600"/>
              <a:gd name="connsiteY748" fmla="*/ 1020997 h 6858000"/>
              <a:gd name="connsiteX749" fmla="*/ 4570198 w 7467600"/>
              <a:gd name="connsiteY749" fmla="*/ 978081 h 6858000"/>
              <a:gd name="connsiteX750" fmla="*/ 4523691 w 7467600"/>
              <a:gd name="connsiteY750" fmla="*/ 1127776 h 6858000"/>
              <a:gd name="connsiteX751" fmla="*/ 4509875 w 7467600"/>
              <a:gd name="connsiteY751" fmla="*/ 1167552 h 6858000"/>
              <a:gd name="connsiteX752" fmla="*/ 4478168 w 7467600"/>
              <a:gd name="connsiteY752" fmla="*/ 1260735 h 6858000"/>
              <a:gd name="connsiteX753" fmla="*/ 4409309 w 7467600"/>
              <a:gd name="connsiteY753" fmla="*/ 1666996 h 6858000"/>
              <a:gd name="connsiteX754" fmla="*/ 4370031 w 7467600"/>
              <a:gd name="connsiteY754" fmla="*/ 1955666 h 6858000"/>
              <a:gd name="connsiteX755" fmla="*/ 4570198 w 7467600"/>
              <a:gd name="connsiteY755" fmla="*/ 978081 h 6858000"/>
              <a:gd name="connsiteX756" fmla="*/ 4557898 w 7467600"/>
              <a:gd name="connsiteY756" fmla="*/ 900011 h 6858000"/>
              <a:gd name="connsiteX757" fmla="*/ 4344840 w 7467600"/>
              <a:gd name="connsiteY757" fmla="*/ 1922038 h 6858000"/>
              <a:gd name="connsiteX758" fmla="*/ 4378710 w 7467600"/>
              <a:gd name="connsiteY758" fmla="*/ 1665516 h 6858000"/>
              <a:gd name="connsiteX759" fmla="*/ 4448798 w 7467600"/>
              <a:gd name="connsiteY759" fmla="*/ 1253024 h 6858000"/>
              <a:gd name="connsiteX760" fmla="*/ 4480315 w 7467600"/>
              <a:gd name="connsiteY760" fmla="*/ 1158454 h 6858000"/>
              <a:gd name="connsiteX761" fmla="*/ 4494133 w 7467600"/>
              <a:gd name="connsiteY761" fmla="*/ 1118676 h 6858000"/>
              <a:gd name="connsiteX762" fmla="*/ 4557898 w 7467600"/>
              <a:gd name="connsiteY762" fmla="*/ 900011 h 6858000"/>
              <a:gd name="connsiteX763" fmla="*/ 5870151 w 7467600"/>
              <a:gd name="connsiteY763" fmla="*/ 898890 h 6858000"/>
              <a:gd name="connsiteX764" fmla="*/ 5861335 w 7467600"/>
              <a:gd name="connsiteY764" fmla="*/ 899177 h 6858000"/>
              <a:gd name="connsiteX765" fmla="*/ 5843702 w 7467600"/>
              <a:gd name="connsiteY765" fmla="*/ 899748 h 6858000"/>
              <a:gd name="connsiteX766" fmla="*/ 5651107 w 7467600"/>
              <a:gd name="connsiteY766" fmla="*/ 920306 h 6858000"/>
              <a:gd name="connsiteX767" fmla="*/ 5459407 w 7467600"/>
              <a:gd name="connsiteY767" fmla="*/ 940975 h 6858000"/>
              <a:gd name="connsiteX768" fmla="*/ 5374846 w 7467600"/>
              <a:gd name="connsiteY768" fmla="*/ 941988 h 6858000"/>
              <a:gd name="connsiteX769" fmla="*/ 5256105 w 7467600"/>
              <a:gd name="connsiteY769" fmla="*/ 945632 h 6858000"/>
              <a:gd name="connsiteX770" fmla="*/ 5107071 w 7467600"/>
              <a:gd name="connsiteY770" fmla="*/ 969720 h 6858000"/>
              <a:gd name="connsiteX771" fmla="*/ 4998681 w 7467600"/>
              <a:gd name="connsiteY771" fmla="*/ 988771 h 6858000"/>
              <a:gd name="connsiteX772" fmla="*/ 5870151 w 7467600"/>
              <a:gd name="connsiteY772" fmla="*/ 898890 h 6858000"/>
              <a:gd name="connsiteX773" fmla="*/ 5504425 w 7467600"/>
              <a:gd name="connsiteY773" fmla="*/ 848067 h 6858000"/>
              <a:gd name="connsiteX774" fmla="*/ 4968849 w 7467600"/>
              <a:gd name="connsiteY774" fmla="*/ 962318 h 6858000"/>
              <a:gd name="connsiteX775" fmla="*/ 5104039 w 7467600"/>
              <a:gd name="connsiteY775" fmla="*/ 940634 h 6858000"/>
              <a:gd name="connsiteX776" fmla="*/ 5256311 w 7467600"/>
              <a:gd name="connsiteY776" fmla="*/ 916490 h 6858000"/>
              <a:gd name="connsiteX777" fmla="*/ 5377381 w 7467600"/>
              <a:gd name="connsiteY777" fmla="*/ 912671 h 6858000"/>
              <a:gd name="connsiteX778" fmla="*/ 5460148 w 7467600"/>
              <a:gd name="connsiteY778" fmla="*/ 911442 h 6858000"/>
              <a:gd name="connsiteX779" fmla="*/ 5648971 w 7467600"/>
              <a:gd name="connsiteY779" fmla="*/ 891331 h 6858000"/>
              <a:gd name="connsiteX780" fmla="*/ 5844807 w 7467600"/>
              <a:gd name="connsiteY780" fmla="*/ 870718 h 6858000"/>
              <a:gd name="connsiteX781" fmla="*/ 5862975 w 7467600"/>
              <a:gd name="connsiteY781" fmla="*/ 869756 h 6858000"/>
              <a:gd name="connsiteX782" fmla="*/ 5920887 w 7467600"/>
              <a:gd name="connsiteY782" fmla="*/ 865929 h 6858000"/>
              <a:gd name="connsiteX783" fmla="*/ 5504425 w 7467600"/>
              <a:gd name="connsiteY783" fmla="*/ 848067 h 6858000"/>
              <a:gd name="connsiteX784" fmla="*/ 3607114 w 7467600"/>
              <a:gd name="connsiteY784" fmla="*/ 467441 h 6858000"/>
              <a:gd name="connsiteX785" fmla="*/ 3296242 w 7467600"/>
              <a:gd name="connsiteY785" fmla="*/ 807991 h 6858000"/>
              <a:gd name="connsiteX786" fmla="*/ 3174674 w 7467600"/>
              <a:gd name="connsiteY786" fmla="*/ 919759 h 6858000"/>
              <a:gd name="connsiteX787" fmla="*/ 3042978 w 7467600"/>
              <a:gd name="connsiteY787" fmla="*/ 1054894 h 6858000"/>
              <a:gd name="connsiteX788" fmla="*/ 2968914 w 7467600"/>
              <a:gd name="connsiteY788" fmla="*/ 1133756 h 6858000"/>
              <a:gd name="connsiteX789" fmla="*/ 3103823 w 7467600"/>
              <a:gd name="connsiteY789" fmla="*/ 1026814 h 6858000"/>
              <a:gd name="connsiteX790" fmla="*/ 3607114 w 7467600"/>
              <a:gd name="connsiteY790" fmla="*/ 467441 h 6858000"/>
              <a:gd name="connsiteX791" fmla="*/ 3744487 w 7467600"/>
              <a:gd name="connsiteY791" fmla="*/ 383136 h 6858000"/>
              <a:gd name="connsiteX792" fmla="*/ 3970213 w 7467600"/>
              <a:gd name="connsiteY792" fmla="*/ 995559 h 6858000"/>
              <a:gd name="connsiteX793" fmla="*/ 3744487 w 7467600"/>
              <a:gd name="connsiteY793" fmla="*/ 383136 h 6858000"/>
              <a:gd name="connsiteX794" fmla="*/ 3624562 w 7467600"/>
              <a:gd name="connsiteY794" fmla="*/ 367041 h 6858000"/>
              <a:gd name="connsiteX795" fmla="*/ 3489712 w 7467600"/>
              <a:gd name="connsiteY795" fmla="*/ 485386 h 6858000"/>
              <a:gd name="connsiteX796" fmla="*/ 3182994 w 7467600"/>
              <a:gd name="connsiteY796" fmla="*/ 828265 h 6858000"/>
              <a:gd name="connsiteX797" fmla="*/ 2892114 w 7467600"/>
              <a:gd name="connsiteY797" fmla="*/ 1172635 h 6858000"/>
              <a:gd name="connsiteX798" fmla="*/ 3021459 w 7467600"/>
              <a:gd name="connsiteY798" fmla="*/ 1035385 h 6858000"/>
              <a:gd name="connsiteX799" fmla="*/ 3153873 w 7467600"/>
              <a:gd name="connsiteY799" fmla="*/ 898971 h 6858000"/>
              <a:gd name="connsiteX800" fmla="*/ 3276511 w 7467600"/>
              <a:gd name="connsiteY800" fmla="*/ 786423 h 6858000"/>
              <a:gd name="connsiteX801" fmla="*/ 3584154 w 7467600"/>
              <a:gd name="connsiteY801" fmla="*/ 448218 h 6858000"/>
              <a:gd name="connsiteX802" fmla="*/ 3624562 w 7467600"/>
              <a:gd name="connsiteY802" fmla="*/ 367041 h 6858000"/>
              <a:gd name="connsiteX803" fmla="*/ 3766672 w 7467600"/>
              <a:gd name="connsiteY803" fmla="*/ 359429 h 6858000"/>
              <a:gd name="connsiteX804" fmla="*/ 3996338 w 7467600"/>
              <a:gd name="connsiteY804" fmla="*/ 968237 h 6858000"/>
              <a:gd name="connsiteX805" fmla="*/ 3766672 w 7467600"/>
              <a:gd name="connsiteY805" fmla="*/ 359429 h 6858000"/>
              <a:gd name="connsiteX806" fmla="*/ 5805386 w 7467600"/>
              <a:gd name="connsiteY806" fmla="*/ 239240 h 6858000"/>
              <a:gd name="connsiteX807" fmla="*/ 5736947 w 7467600"/>
              <a:gd name="connsiteY807" fmla="*/ 261367 h 6858000"/>
              <a:gd name="connsiteX808" fmla="*/ 5427012 w 7467600"/>
              <a:gd name="connsiteY808" fmla="*/ 311272 h 6858000"/>
              <a:gd name="connsiteX809" fmla="*/ 5147818 w 7467600"/>
              <a:gd name="connsiteY809" fmla="*/ 322112 h 6858000"/>
              <a:gd name="connsiteX810" fmla="*/ 5060854 w 7467600"/>
              <a:gd name="connsiteY810" fmla="*/ 311882 h 6858000"/>
              <a:gd name="connsiteX811" fmla="*/ 4945989 w 7467600"/>
              <a:gd name="connsiteY811" fmla="*/ 300516 h 6858000"/>
              <a:gd name="connsiteX812" fmla="*/ 5410479 w 7467600"/>
              <a:gd name="connsiteY812" fmla="*/ 348434 h 6858000"/>
              <a:gd name="connsiteX813" fmla="*/ 5805386 w 7467600"/>
              <a:gd name="connsiteY813" fmla="*/ 239240 h 6858000"/>
              <a:gd name="connsiteX814" fmla="*/ 5905192 w 7467600"/>
              <a:gd name="connsiteY814" fmla="*/ 163079 h 6858000"/>
              <a:gd name="connsiteX815" fmla="*/ 5865655 w 7467600"/>
              <a:gd name="connsiteY815" fmla="*/ 171901 h 6858000"/>
              <a:gd name="connsiteX816" fmla="*/ 5259740 w 7467600"/>
              <a:gd name="connsiteY816" fmla="*/ 257013 h 6858000"/>
              <a:gd name="connsiteX817" fmla="*/ 5208466 w 7467600"/>
              <a:gd name="connsiteY817" fmla="*/ 257550 h 6858000"/>
              <a:gd name="connsiteX818" fmla="*/ 4980204 w 7467600"/>
              <a:gd name="connsiteY818" fmla="*/ 271903 h 6858000"/>
              <a:gd name="connsiteX819" fmla="*/ 5068068 w 7467600"/>
              <a:gd name="connsiteY819" fmla="*/ 282244 h 6858000"/>
              <a:gd name="connsiteX820" fmla="*/ 5153231 w 7467600"/>
              <a:gd name="connsiteY820" fmla="*/ 292240 h 6858000"/>
              <a:gd name="connsiteX821" fmla="*/ 5426491 w 7467600"/>
              <a:gd name="connsiteY821" fmla="*/ 281128 h 6858000"/>
              <a:gd name="connsiteX822" fmla="*/ 5731212 w 7467600"/>
              <a:gd name="connsiteY822" fmla="*/ 231951 h 6858000"/>
              <a:gd name="connsiteX823" fmla="*/ 5905192 w 7467600"/>
              <a:gd name="connsiteY823" fmla="*/ 163079 h 6858000"/>
              <a:gd name="connsiteX824" fmla="*/ 5944437 w 7467600"/>
              <a:gd name="connsiteY824" fmla="*/ 113829 h 6858000"/>
              <a:gd name="connsiteX825" fmla="*/ 5825032 w 7467600"/>
              <a:gd name="connsiteY825" fmla="*/ 146405 h 6858000"/>
              <a:gd name="connsiteX826" fmla="*/ 4955599 w 7467600"/>
              <a:gd name="connsiteY826" fmla="*/ 247008 h 6858000"/>
              <a:gd name="connsiteX827" fmla="*/ 5210104 w 7467600"/>
              <a:gd name="connsiteY827" fmla="*/ 228123 h 6858000"/>
              <a:gd name="connsiteX828" fmla="*/ 5261015 w 7467600"/>
              <a:gd name="connsiteY828" fmla="*/ 227087 h 6858000"/>
              <a:gd name="connsiteX829" fmla="*/ 5861181 w 7467600"/>
              <a:gd name="connsiteY829" fmla="*/ 143093 h 6858000"/>
              <a:gd name="connsiteX830" fmla="*/ 5961252 w 7467600"/>
              <a:gd name="connsiteY830" fmla="*/ 114820 h 6858000"/>
              <a:gd name="connsiteX831" fmla="*/ 5944437 w 7467600"/>
              <a:gd name="connsiteY831" fmla="*/ 113829 h 6858000"/>
              <a:gd name="connsiteX832" fmla="*/ 3882765 w 7467600"/>
              <a:gd name="connsiteY832" fmla="*/ 0 h 6858000"/>
              <a:gd name="connsiteX833" fmla="*/ 3995099 w 7467600"/>
              <a:gd name="connsiteY833" fmla="*/ 0 h 6858000"/>
              <a:gd name="connsiteX834" fmla="*/ 4163818 w 7467600"/>
              <a:gd name="connsiteY834" fmla="*/ 234104 h 6858000"/>
              <a:gd name="connsiteX835" fmla="*/ 4172099 w 7467600"/>
              <a:gd name="connsiteY835" fmla="*/ 234207 h 6858000"/>
              <a:gd name="connsiteX836" fmla="*/ 4784282 w 7467600"/>
              <a:gd name="connsiteY836" fmla="*/ 276561 h 6858000"/>
              <a:gd name="connsiteX837" fmla="*/ 4801687 w 7467600"/>
              <a:gd name="connsiteY837" fmla="*/ 267764 h 6858000"/>
              <a:gd name="connsiteX838" fmla="*/ 6082788 w 7467600"/>
              <a:gd name="connsiteY838" fmla="*/ 64119 h 6858000"/>
              <a:gd name="connsiteX839" fmla="*/ 6099442 w 7467600"/>
              <a:gd name="connsiteY839" fmla="*/ 82568 h 6858000"/>
              <a:gd name="connsiteX840" fmla="*/ 4804137 w 7467600"/>
              <a:gd name="connsiteY840" fmla="*/ 320931 h 6858000"/>
              <a:gd name="connsiteX841" fmla="*/ 4227047 w 7467600"/>
              <a:gd name="connsiteY841" fmla="*/ 313415 h 6858000"/>
              <a:gd name="connsiteX842" fmla="*/ 4346041 w 7467600"/>
              <a:gd name="connsiteY842" fmla="*/ 456086 h 6858000"/>
              <a:gd name="connsiteX843" fmla="*/ 4870967 w 7467600"/>
              <a:gd name="connsiteY843" fmla="*/ 963061 h 6858000"/>
              <a:gd name="connsiteX844" fmla="*/ 4889647 w 7467600"/>
              <a:gd name="connsiteY844" fmla="*/ 957147 h 6858000"/>
              <a:gd name="connsiteX845" fmla="*/ 5422504 w 7467600"/>
              <a:gd name="connsiteY845" fmla="*/ 805191 h 6858000"/>
              <a:gd name="connsiteX846" fmla="*/ 6087656 w 7467600"/>
              <a:gd name="connsiteY846" fmla="*/ 826703 h 6858000"/>
              <a:gd name="connsiteX847" fmla="*/ 6058717 w 7467600"/>
              <a:gd name="connsiteY847" fmla="*/ 865992 h 6858000"/>
              <a:gd name="connsiteX848" fmla="*/ 4974153 w 7467600"/>
              <a:gd name="connsiteY848" fmla="*/ 1045456 h 6858000"/>
              <a:gd name="connsiteX849" fmla="*/ 5627835 w 7467600"/>
              <a:gd name="connsiteY849" fmla="*/ 1472077 h 6858000"/>
              <a:gd name="connsiteX850" fmla="*/ 5629817 w 7467600"/>
              <a:gd name="connsiteY850" fmla="*/ 1471412 h 6858000"/>
              <a:gd name="connsiteX851" fmla="*/ 5634124 w 7467600"/>
              <a:gd name="connsiteY851" fmla="*/ 1470572 h 6858000"/>
              <a:gd name="connsiteX852" fmla="*/ 5755832 w 7467600"/>
              <a:gd name="connsiteY852" fmla="*/ 1383886 h 6858000"/>
              <a:gd name="connsiteX853" fmla="*/ 6014186 w 7467600"/>
              <a:gd name="connsiteY853" fmla="*/ 1279799 h 6858000"/>
              <a:gd name="connsiteX854" fmla="*/ 6901619 w 7467600"/>
              <a:gd name="connsiteY854" fmla="*/ 1047874 h 6858000"/>
              <a:gd name="connsiteX855" fmla="*/ 6931566 w 7467600"/>
              <a:gd name="connsiteY855" fmla="*/ 1062034 h 6858000"/>
              <a:gd name="connsiteX856" fmla="*/ 5790982 w 7467600"/>
              <a:gd name="connsiteY856" fmla="*/ 1561380 h 6858000"/>
              <a:gd name="connsiteX857" fmla="*/ 6188971 w 7467600"/>
              <a:gd name="connsiteY857" fmla="*/ 1755168 h 6858000"/>
              <a:gd name="connsiteX858" fmla="*/ 6202446 w 7467600"/>
              <a:gd name="connsiteY858" fmla="*/ 1752268 h 6858000"/>
              <a:gd name="connsiteX859" fmla="*/ 7179560 w 7467600"/>
              <a:gd name="connsiteY859" fmla="*/ 1467551 h 6858000"/>
              <a:gd name="connsiteX860" fmla="*/ 7158730 w 7467600"/>
              <a:gd name="connsiteY860" fmla="*/ 1507835 h 6858000"/>
              <a:gd name="connsiteX861" fmla="*/ 6326959 w 7467600"/>
              <a:gd name="connsiteY861" fmla="*/ 1817686 h 6858000"/>
              <a:gd name="connsiteX862" fmla="*/ 6537433 w 7467600"/>
              <a:gd name="connsiteY862" fmla="*/ 1907790 h 6858000"/>
              <a:gd name="connsiteX863" fmla="*/ 6550221 w 7467600"/>
              <a:gd name="connsiteY863" fmla="*/ 1910729 h 6858000"/>
              <a:gd name="connsiteX864" fmla="*/ 6964438 w 7467600"/>
              <a:gd name="connsiteY864" fmla="*/ 2209505 h 6858000"/>
              <a:gd name="connsiteX865" fmla="*/ 7367862 w 7467600"/>
              <a:gd name="connsiteY865" fmla="*/ 2806833 h 6858000"/>
              <a:gd name="connsiteX866" fmla="*/ 7364329 w 7467600"/>
              <a:gd name="connsiteY866" fmla="*/ 2826907 h 6858000"/>
              <a:gd name="connsiteX867" fmla="*/ 7290545 w 7467600"/>
              <a:gd name="connsiteY867" fmla="*/ 2850663 h 6858000"/>
              <a:gd name="connsiteX868" fmla="*/ 6472036 w 7467600"/>
              <a:gd name="connsiteY868" fmla="*/ 1959003 h 6858000"/>
              <a:gd name="connsiteX869" fmla="*/ 5792897 w 7467600"/>
              <a:gd name="connsiteY869" fmla="*/ 1647747 h 6858000"/>
              <a:gd name="connsiteX870" fmla="*/ 5842751 w 7467600"/>
              <a:gd name="connsiteY870" fmla="*/ 1816112 h 6858000"/>
              <a:gd name="connsiteX871" fmla="*/ 5847424 w 7467600"/>
              <a:gd name="connsiteY871" fmla="*/ 1815776 h 6858000"/>
              <a:gd name="connsiteX872" fmla="*/ 6399821 w 7467600"/>
              <a:gd name="connsiteY872" fmla="*/ 2344799 h 6858000"/>
              <a:gd name="connsiteX873" fmla="*/ 6323232 w 7467600"/>
              <a:gd name="connsiteY873" fmla="*/ 2389634 h 6858000"/>
              <a:gd name="connsiteX874" fmla="*/ 5942958 w 7467600"/>
              <a:gd name="connsiteY874" fmla="*/ 2077708 h 6858000"/>
              <a:gd name="connsiteX875" fmla="*/ 5921559 w 7467600"/>
              <a:gd name="connsiteY875" fmla="*/ 2378596 h 6858000"/>
              <a:gd name="connsiteX876" fmla="*/ 5817651 w 7467600"/>
              <a:gd name="connsiteY876" fmla="*/ 3023919 h 6858000"/>
              <a:gd name="connsiteX877" fmla="*/ 5729634 w 7467600"/>
              <a:gd name="connsiteY877" fmla="*/ 3051849 h 6858000"/>
              <a:gd name="connsiteX878" fmla="*/ 5611018 w 7467600"/>
              <a:gd name="connsiteY878" fmla="*/ 2316769 h 6858000"/>
              <a:gd name="connsiteX879" fmla="*/ 5687608 w 7467600"/>
              <a:gd name="connsiteY879" fmla="*/ 2039972 h 6858000"/>
              <a:gd name="connsiteX880" fmla="*/ 5657554 w 7467600"/>
              <a:gd name="connsiteY880" fmla="*/ 1576445 h 6858000"/>
              <a:gd name="connsiteX881" fmla="*/ 5150475 w 7467600"/>
              <a:gd name="connsiteY881" fmla="*/ 1274012 h 6858000"/>
              <a:gd name="connsiteX882" fmla="*/ 5349142 w 7467600"/>
              <a:gd name="connsiteY882" fmla="*/ 2204405 h 6858000"/>
              <a:gd name="connsiteX883" fmla="*/ 5262214 w 7467600"/>
              <a:gd name="connsiteY883" fmla="*/ 2233836 h 6858000"/>
              <a:gd name="connsiteX884" fmla="*/ 4981539 w 7467600"/>
              <a:gd name="connsiteY884" fmla="*/ 1542201 h 6858000"/>
              <a:gd name="connsiteX885" fmla="*/ 4958461 w 7467600"/>
              <a:gd name="connsiteY885" fmla="*/ 1136957 h 6858000"/>
              <a:gd name="connsiteX886" fmla="*/ 4655015 w 7467600"/>
              <a:gd name="connsiteY886" fmla="*/ 891426 h 6858000"/>
              <a:gd name="connsiteX887" fmla="*/ 4348002 w 7467600"/>
              <a:gd name="connsiteY887" fmla="*/ 2205895 h 6858000"/>
              <a:gd name="connsiteX888" fmla="*/ 4262250 w 7467600"/>
              <a:gd name="connsiteY888" fmla="*/ 2219972 h 6858000"/>
              <a:gd name="connsiteX889" fmla="*/ 4550611 w 7467600"/>
              <a:gd name="connsiteY889" fmla="*/ 817540 h 6858000"/>
              <a:gd name="connsiteX890" fmla="*/ 4564418 w 7467600"/>
              <a:gd name="connsiteY890" fmla="*/ 808293 h 6858000"/>
              <a:gd name="connsiteX891" fmla="*/ 4266388 w 7467600"/>
              <a:gd name="connsiteY891" fmla="*/ 500083 h 6858000"/>
              <a:gd name="connsiteX892" fmla="*/ 4032842 w 7467600"/>
              <a:gd name="connsiteY892" fmla="*/ 211809 h 6858000"/>
              <a:gd name="connsiteX893" fmla="*/ 3882765 w 7467600"/>
              <a:gd name="connsiteY893" fmla="*/ 0 h 6858000"/>
              <a:gd name="connsiteX894" fmla="*/ 3721337 w 7467600"/>
              <a:gd name="connsiteY894" fmla="*/ 0 h 6858000"/>
              <a:gd name="connsiteX895" fmla="*/ 3797544 w 7467600"/>
              <a:gd name="connsiteY895" fmla="*/ 0 h 6858000"/>
              <a:gd name="connsiteX896" fmla="*/ 3775734 w 7467600"/>
              <a:gd name="connsiteY896" fmla="*/ 95131 h 6858000"/>
              <a:gd name="connsiteX897" fmla="*/ 3724807 w 7467600"/>
              <a:gd name="connsiteY897" fmla="*/ 272257 h 6858000"/>
              <a:gd name="connsiteX898" fmla="*/ 3726844 w 7467600"/>
              <a:gd name="connsiteY898" fmla="*/ 282988 h 6858000"/>
              <a:gd name="connsiteX899" fmla="*/ 3742664 w 7467600"/>
              <a:gd name="connsiteY899" fmla="*/ 279918 h 6858000"/>
              <a:gd name="connsiteX900" fmla="*/ 4103910 w 7467600"/>
              <a:gd name="connsiteY900" fmla="*/ 1161917 h 6858000"/>
              <a:gd name="connsiteX901" fmla="*/ 4020269 w 7467600"/>
              <a:gd name="connsiteY901" fmla="*/ 1200406 h 6858000"/>
              <a:gd name="connsiteX902" fmla="*/ 3674882 w 7467600"/>
              <a:gd name="connsiteY902" fmla="*/ 488524 h 6858000"/>
              <a:gd name="connsiteX903" fmla="*/ 3132682 w 7467600"/>
              <a:gd name="connsiteY903" fmla="*/ 1072284 h 6858000"/>
              <a:gd name="connsiteX904" fmla="*/ 2716346 w 7467600"/>
              <a:gd name="connsiteY904" fmla="*/ 1276376 h 6858000"/>
              <a:gd name="connsiteX905" fmla="*/ 2716772 w 7467600"/>
              <a:gd name="connsiteY905" fmla="*/ 1255462 h 6858000"/>
              <a:gd name="connsiteX906" fmla="*/ 3471096 w 7467600"/>
              <a:gd name="connsiteY906" fmla="*/ 437072 h 6858000"/>
              <a:gd name="connsiteX907" fmla="*/ 3639057 w 7467600"/>
              <a:gd name="connsiteY907" fmla="*/ 286334 h 6858000"/>
              <a:gd name="connsiteX908" fmla="*/ 3640309 w 7467600"/>
              <a:gd name="connsiteY908" fmla="*/ 284664 h 6858000"/>
              <a:gd name="connsiteX909" fmla="*/ 3646022 w 7467600"/>
              <a:gd name="connsiteY909" fmla="*/ 276711 h 6858000"/>
              <a:gd name="connsiteX910" fmla="*/ 3707943 w 7467600"/>
              <a:gd name="connsiteY910" fmla="*/ 65958 h 6858000"/>
              <a:gd name="connsiteX911" fmla="*/ 3721337 w 7467600"/>
              <a:gd name="connsiteY911" fmla="*/ 0 h 6858000"/>
              <a:gd name="connsiteX912" fmla="*/ 2867960 w 7467600"/>
              <a:gd name="connsiteY912" fmla="*/ 0 h 6858000"/>
              <a:gd name="connsiteX913" fmla="*/ 2926351 w 7467600"/>
              <a:gd name="connsiteY913" fmla="*/ 0 h 6858000"/>
              <a:gd name="connsiteX914" fmla="*/ 2902823 w 7467600"/>
              <a:gd name="connsiteY914" fmla="*/ 262929 h 6858000"/>
              <a:gd name="connsiteX915" fmla="*/ 2940663 w 7467600"/>
              <a:gd name="connsiteY915" fmla="*/ 140884 h 6858000"/>
              <a:gd name="connsiteX916" fmla="*/ 2947039 w 7467600"/>
              <a:gd name="connsiteY916" fmla="*/ 122524 h 6858000"/>
              <a:gd name="connsiteX917" fmla="*/ 2984316 w 7467600"/>
              <a:gd name="connsiteY917" fmla="*/ 0 h 6858000"/>
              <a:gd name="connsiteX918" fmla="*/ 3016114 w 7467600"/>
              <a:gd name="connsiteY918" fmla="*/ 0 h 6858000"/>
              <a:gd name="connsiteX919" fmla="*/ 2979949 w 7467600"/>
              <a:gd name="connsiteY919" fmla="*/ 119274 h 6858000"/>
              <a:gd name="connsiteX920" fmla="*/ 3023879 w 7467600"/>
              <a:gd name="connsiteY920" fmla="*/ 0 h 6858000"/>
              <a:gd name="connsiteX921" fmla="*/ 3105400 w 7467600"/>
              <a:gd name="connsiteY921" fmla="*/ 0 h 6858000"/>
              <a:gd name="connsiteX922" fmla="*/ 3094669 w 7467600"/>
              <a:gd name="connsiteY922" fmla="*/ 30308 h 6858000"/>
              <a:gd name="connsiteX923" fmla="*/ 2901945 w 7467600"/>
              <a:gd name="connsiteY923" fmla="*/ 466538 h 6858000"/>
              <a:gd name="connsiteX924" fmla="*/ 2815209 w 7467600"/>
              <a:gd name="connsiteY924" fmla="*/ 497361 h 6858000"/>
              <a:gd name="connsiteX925" fmla="*/ 2844845 w 7467600"/>
              <a:gd name="connsiteY925" fmla="*/ 127638 h 6858000"/>
              <a:gd name="connsiteX926" fmla="*/ 2867960 w 7467600"/>
              <a:gd name="connsiteY926" fmla="*/ 0 h 6858000"/>
              <a:gd name="connsiteX927" fmla="*/ 1057230 w 7467600"/>
              <a:gd name="connsiteY927" fmla="*/ 0 h 6858000"/>
              <a:gd name="connsiteX928" fmla="*/ 1111003 w 7467600"/>
              <a:gd name="connsiteY928" fmla="*/ 0 h 6858000"/>
              <a:gd name="connsiteX929" fmla="*/ 1125553 w 7467600"/>
              <a:gd name="connsiteY929" fmla="*/ 52588 h 6858000"/>
              <a:gd name="connsiteX930" fmla="*/ 1304276 w 7467600"/>
              <a:gd name="connsiteY930" fmla="*/ 476275 h 6858000"/>
              <a:gd name="connsiteX931" fmla="*/ 1492066 w 7467600"/>
              <a:gd name="connsiteY931" fmla="*/ 886333 h 6858000"/>
              <a:gd name="connsiteX932" fmla="*/ 1423698 w 7467600"/>
              <a:gd name="connsiteY932" fmla="*/ 710817 h 6858000"/>
              <a:gd name="connsiteX933" fmla="*/ 1357609 w 7467600"/>
              <a:gd name="connsiteY933" fmla="*/ 532892 h 6858000"/>
              <a:gd name="connsiteX934" fmla="*/ 1309550 w 7467600"/>
              <a:gd name="connsiteY934" fmla="*/ 374031 h 6858000"/>
              <a:gd name="connsiteX935" fmla="*/ 1193673 w 7467600"/>
              <a:gd name="connsiteY935" fmla="*/ 49533 h 6858000"/>
              <a:gd name="connsiteX936" fmla="*/ 1164391 w 7467600"/>
              <a:gd name="connsiteY936" fmla="*/ 0 h 6858000"/>
              <a:gd name="connsiteX937" fmla="*/ 1200666 w 7467600"/>
              <a:gd name="connsiteY937" fmla="*/ 0 h 6858000"/>
              <a:gd name="connsiteX938" fmla="*/ 1223408 w 7467600"/>
              <a:gd name="connsiteY938" fmla="*/ 38996 h 6858000"/>
              <a:gd name="connsiteX939" fmla="*/ 1339635 w 7467600"/>
              <a:gd name="connsiteY939" fmla="*/ 365517 h 6858000"/>
              <a:gd name="connsiteX940" fmla="*/ 1387469 w 7467600"/>
              <a:gd name="connsiteY940" fmla="*/ 523079 h 6858000"/>
              <a:gd name="connsiteX941" fmla="*/ 1452685 w 7467600"/>
              <a:gd name="connsiteY941" fmla="*/ 699806 h 6858000"/>
              <a:gd name="connsiteX942" fmla="*/ 1492092 w 7467600"/>
              <a:gd name="connsiteY942" fmla="*/ 800424 h 6858000"/>
              <a:gd name="connsiteX943" fmla="*/ 1455302 w 7467600"/>
              <a:gd name="connsiteY943" fmla="*/ 632913 h 6858000"/>
              <a:gd name="connsiteX944" fmla="*/ 1222336 w 7467600"/>
              <a:gd name="connsiteY944" fmla="*/ 9480 h 6858000"/>
              <a:gd name="connsiteX945" fmla="*/ 1214634 w 7467600"/>
              <a:gd name="connsiteY945" fmla="*/ 0 h 6858000"/>
              <a:gd name="connsiteX946" fmla="*/ 1289827 w 7467600"/>
              <a:gd name="connsiteY946" fmla="*/ 0 h 6858000"/>
              <a:gd name="connsiteX947" fmla="*/ 1321076 w 7467600"/>
              <a:gd name="connsiteY947" fmla="*/ 59722 h 6858000"/>
              <a:gd name="connsiteX948" fmla="*/ 1512579 w 7467600"/>
              <a:gd name="connsiteY948" fmla="*/ 626441 h 6858000"/>
              <a:gd name="connsiteX949" fmla="*/ 1506076 w 7467600"/>
              <a:gd name="connsiteY949" fmla="*/ 1089289 h 6858000"/>
              <a:gd name="connsiteX950" fmla="*/ 1486346 w 7467600"/>
              <a:gd name="connsiteY950" fmla="*/ 1079919 h 6858000"/>
              <a:gd name="connsiteX951" fmla="*/ 1070511 w 7467600"/>
              <a:gd name="connsiteY951" fmla="*/ 48609 h 6858000"/>
              <a:gd name="connsiteX952" fmla="*/ 1057230 w 7467600"/>
              <a:gd name="connsiteY952" fmla="*/ 0 h 6858000"/>
              <a:gd name="connsiteX953" fmla="*/ 43151 w 7467600"/>
              <a:gd name="connsiteY953" fmla="*/ 0 h 6858000"/>
              <a:gd name="connsiteX954" fmla="*/ 95283 w 7467600"/>
              <a:gd name="connsiteY954" fmla="*/ 0 h 6858000"/>
              <a:gd name="connsiteX955" fmla="*/ 300708 w 7467600"/>
              <a:gd name="connsiteY955" fmla="*/ 154571 h 6858000"/>
              <a:gd name="connsiteX956" fmla="*/ 530414 w 7467600"/>
              <a:gd name="connsiteY956" fmla="*/ 354673 h 6858000"/>
              <a:gd name="connsiteX957" fmla="*/ 333785 w 7467600"/>
              <a:gd name="connsiteY957" fmla="*/ 161564 h 6858000"/>
              <a:gd name="connsiteX958" fmla="*/ 147005 w 7467600"/>
              <a:gd name="connsiteY958" fmla="*/ 0 h 6858000"/>
              <a:gd name="connsiteX959" fmla="*/ 272509 w 7467600"/>
              <a:gd name="connsiteY959" fmla="*/ 0 h 6858000"/>
              <a:gd name="connsiteX960" fmla="*/ 326276 w 7467600"/>
              <a:gd name="connsiteY960" fmla="*/ 45847 h 6858000"/>
              <a:gd name="connsiteX961" fmla="*/ 823759 w 7467600"/>
              <a:gd name="connsiteY961" fmla="*/ 574145 h 6858000"/>
              <a:gd name="connsiteX962" fmla="*/ 811254 w 7467600"/>
              <a:gd name="connsiteY962" fmla="*/ 665546 h 6858000"/>
              <a:gd name="connsiteX963" fmla="*/ 154042 w 7467600"/>
              <a:gd name="connsiteY963" fmla="*/ 261522 h 6858000"/>
              <a:gd name="connsiteX964" fmla="*/ 13550 w 7467600"/>
              <a:gd name="connsiteY964" fmla="*/ 158423 h 6858000"/>
              <a:gd name="connsiteX965" fmla="*/ 0 w 7467600"/>
              <a:gd name="connsiteY965" fmla="*/ 146618 h 6858000"/>
              <a:gd name="connsiteX966" fmla="*/ 0 w 7467600"/>
              <a:gd name="connsiteY966" fmla="*/ 59161 h 6858000"/>
              <a:gd name="connsiteX967" fmla="*/ 45427 w 7467600"/>
              <a:gd name="connsiteY967" fmla="*/ 101078 h 6858000"/>
              <a:gd name="connsiteX968" fmla="*/ 630103 w 7467600"/>
              <a:gd name="connsiteY968" fmla="*/ 485885 h 6858000"/>
              <a:gd name="connsiteX969" fmla="*/ 532040 w 7467600"/>
              <a:gd name="connsiteY969" fmla="*/ 399359 h 6858000"/>
              <a:gd name="connsiteX970" fmla="*/ 517618 w 7467600"/>
              <a:gd name="connsiteY970" fmla="*/ 385726 h 6858000"/>
              <a:gd name="connsiteX971" fmla="*/ 285074 w 7467600"/>
              <a:gd name="connsiteY971" fmla="*/ 182755 h 6858000"/>
              <a:gd name="connsiteX972" fmla="*/ 43151 w 7467600"/>
              <a:gd name="connsiteY972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88673 w 7467600"/>
              <a:gd name="connsiteY4" fmla="*/ 6610396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392158 w 7467600"/>
              <a:gd name="connsiteY16" fmla="*/ 6771365 h 6858000"/>
              <a:gd name="connsiteX17" fmla="*/ 7467600 w 7467600"/>
              <a:gd name="connsiteY17" fmla="*/ 6805948 h 6858000"/>
              <a:gd name="connsiteX18" fmla="*/ 7467600 w 7467600"/>
              <a:gd name="connsiteY18" fmla="*/ 6831490 h 6858000"/>
              <a:gd name="connsiteX19" fmla="*/ 7410696 w 7467600"/>
              <a:gd name="connsiteY19" fmla="*/ 6803861 h 6858000"/>
              <a:gd name="connsiteX20" fmla="*/ 7088673 w 7467600"/>
              <a:gd name="connsiteY20" fmla="*/ 6610396 h 6858000"/>
              <a:gd name="connsiteX21" fmla="*/ 1019354 w 7467600"/>
              <a:gd name="connsiteY21" fmla="*/ 6315006 h 6858000"/>
              <a:gd name="connsiteX22" fmla="*/ 441046 w 7467600"/>
              <a:gd name="connsiteY22" fmla="*/ 6691153 h 6858000"/>
              <a:gd name="connsiteX23" fmla="*/ 1019354 w 7467600"/>
              <a:gd name="connsiteY23" fmla="*/ 6315006 h 6858000"/>
              <a:gd name="connsiteX24" fmla="*/ 991680 w 7467600"/>
              <a:gd name="connsiteY24" fmla="*/ 6298413 h 6858000"/>
              <a:gd name="connsiteX25" fmla="*/ 409060 w 7467600"/>
              <a:gd name="connsiteY25" fmla="*/ 6671470 h 6858000"/>
              <a:gd name="connsiteX26" fmla="*/ 991680 w 7467600"/>
              <a:gd name="connsiteY26" fmla="*/ 6298413 h 6858000"/>
              <a:gd name="connsiteX27" fmla="*/ 103333 w 7467600"/>
              <a:gd name="connsiteY27" fmla="*/ 5699602 h 6858000"/>
              <a:gd name="connsiteX28" fmla="*/ 233938 w 7467600"/>
              <a:gd name="connsiteY28" fmla="*/ 5809416 h 6858000"/>
              <a:gd name="connsiteX29" fmla="*/ 883580 w 7467600"/>
              <a:gd name="connsiteY29" fmla="*/ 6180710 h 6858000"/>
              <a:gd name="connsiteX30" fmla="*/ 487337 w 7467600"/>
              <a:gd name="connsiteY30" fmla="*/ 5950182 h 6858000"/>
              <a:gd name="connsiteX31" fmla="*/ 354051 w 7467600"/>
              <a:gd name="connsiteY31" fmla="*/ 5854912 h 6858000"/>
              <a:gd name="connsiteX32" fmla="*/ 195436 w 7467600"/>
              <a:gd name="connsiteY32" fmla="*/ 5755068 h 6858000"/>
              <a:gd name="connsiteX33" fmla="*/ 103333 w 7467600"/>
              <a:gd name="connsiteY33" fmla="*/ 5699602 h 6858000"/>
              <a:gd name="connsiteX34" fmla="*/ 5539432 w 7467600"/>
              <a:gd name="connsiteY34" fmla="*/ 5642928 h 6858000"/>
              <a:gd name="connsiteX35" fmla="*/ 5555462 w 7467600"/>
              <a:gd name="connsiteY35" fmla="*/ 5694454 h 6858000"/>
              <a:gd name="connsiteX36" fmla="*/ 5828270 w 7467600"/>
              <a:gd name="connsiteY36" fmla="*/ 6320663 h 6858000"/>
              <a:gd name="connsiteX37" fmla="*/ 5947416 w 7467600"/>
              <a:gd name="connsiteY37" fmla="*/ 6574846 h 6858000"/>
              <a:gd name="connsiteX38" fmla="*/ 5539432 w 7467600"/>
              <a:gd name="connsiteY38" fmla="*/ 5642928 h 6858000"/>
              <a:gd name="connsiteX39" fmla="*/ 51253 w 7467600"/>
              <a:gd name="connsiteY39" fmla="*/ 5631825 h 6858000"/>
              <a:gd name="connsiteX40" fmla="*/ 211622 w 7467600"/>
              <a:gd name="connsiteY40" fmla="*/ 5728803 h 6858000"/>
              <a:gd name="connsiteX41" fmla="*/ 371652 w 7467600"/>
              <a:gd name="connsiteY41" fmla="*/ 5829062 h 6858000"/>
              <a:gd name="connsiteX42" fmla="*/ 505903 w 7467600"/>
              <a:gd name="connsiteY42" fmla="*/ 5925221 h 6858000"/>
              <a:gd name="connsiteX43" fmla="*/ 899240 w 7467600"/>
              <a:gd name="connsiteY43" fmla="*/ 6153068 h 6858000"/>
              <a:gd name="connsiteX44" fmla="*/ 988114 w 7467600"/>
              <a:gd name="connsiteY44" fmla="*/ 6174204 h 6858000"/>
              <a:gd name="connsiteX45" fmla="*/ 845971 w 7467600"/>
              <a:gd name="connsiteY45" fmla="*/ 6067177 h 6858000"/>
              <a:gd name="connsiteX46" fmla="*/ 448057 w 7467600"/>
              <a:gd name="connsiteY46" fmla="*/ 5841376 h 6858000"/>
              <a:gd name="connsiteX47" fmla="*/ 51253 w 7467600"/>
              <a:gd name="connsiteY47" fmla="*/ 5631825 h 6858000"/>
              <a:gd name="connsiteX48" fmla="*/ 2606687 w 7467600"/>
              <a:gd name="connsiteY48" fmla="*/ 5630718 h 6858000"/>
              <a:gd name="connsiteX49" fmla="*/ 2645658 w 7467600"/>
              <a:gd name="connsiteY49" fmla="*/ 6640259 h 6858000"/>
              <a:gd name="connsiteX50" fmla="*/ 2606687 w 7467600"/>
              <a:gd name="connsiteY50" fmla="*/ 5630718 h 6858000"/>
              <a:gd name="connsiteX51" fmla="*/ 3642057 w 7467600"/>
              <a:gd name="connsiteY51" fmla="*/ 5573487 h 6858000"/>
              <a:gd name="connsiteX52" fmla="*/ 3632981 w 7467600"/>
              <a:gd name="connsiteY52" fmla="*/ 5579437 h 6858000"/>
              <a:gd name="connsiteX53" fmla="*/ 3382436 w 7467600"/>
              <a:gd name="connsiteY53" fmla="*/ 5952726 h 6858000"/>
              <a:gd name="connsiteX54" fmla="*/ 3191929 w 7467600"/>
              <a:gd name="connsiteY54" fmla="*/ 6662669 h 6858000"/>
              <a:gd name="connsiteX55" fmla="*/ 3369898 w 7467600"/>
              <a:gd name="connsiteY55" fmla="*/ 6081771 h 6858000"/>
              <a:gd name="connsiteX56" fmla="*/ 3642057 w 7467600"/>
              <a:gd name="connsiteY56" fmla="*/ 5573487 h 6858000"/>
              <a:gd name="connsiteX57" fmla="*/ 2650666 w 7467600"/>
              <a:gd name="connsiteY57" fmla="*/ 5530686 h 6858000"/>
              <a:gd name="connsiteX58" fmla="*/ 2650249 w 7467600"/>
              <a:gd name="connsiteY58" fmla="*/ 5532101 h 6858000"/>
              <a:gd name="connsiteX59" fmla="*/ 2663808 w 7467600"/>
              <a:gd name="connsiteY59" fmla="*/ 6535215 h 6858000"/>
              <a:gd name="connsiteX60" fmla="*/ 2665418 w 7467600"/>
              <a:gd name="connsiteY60" fmla="*/ 6132756 h 6858000"/>
              <a:gd name="connsiteX61" fmla="*/ 2650666 w 7467600"/>
              <a:gd name="connsiteY61" fmla="*/ 5530686 h 6858000"/>
              <a:gd name="connsiteX62" fmla="*/ 2680277 w 7467600"/>
              <a:gd name="connsiteY62" fmla="*/ 5479204 h 6858000"/>
              <a:gd name="connsiteX63" fmla="*/ 2678972 w 7467600"/>
              <a:gd name="connsiteY63" fmla="*/ 5481582 h 6858000"/>
              <a:gd name="connsiteX64" fmla="*/ 2696666 w 7467600"/>
              <a:gd name="connsiteY64" fmla="*/ 6133836 h 6858000"/>
              <a:gd name="connsiteX65" fmla="*/ 2695769 w 7467600"/>
              <a:gd name="connsiteY65" fmla="*/ 6390955 h 6858000"/>
              <a:gd name="connsiteX66" fmla="*/ 2739893 w 7467600"/>
              <a:gd name="connsiteY66" fmla="*/ 6108357 h 6858000"/>
              <a:gd name="connsiteX67" fmla="*/ 2680277 w 7467600"/>
              <a:gd name="connsiteY67" fmla="*/ 5479204 h 6858000"/>
              <a:gd name="connsiteX68" fmla="*/ 1132195 w 7467600"/>
              <a:gd name="connsiteY68" fmla="*/ 5467980 h 6858000"/>
              <a:gd name="connsiteX69" fmla="*/ 1679056 w 7467600"/>
              <a:gd name="connsiteY69" fmla="*/ 5516907 h 6858000"/>
              <a:gd name="connsiteX70" fmla="*/ 2128648 w 7467600"/>
              <a:gd name="connsiteY70" fmla="*/ 5474249 h 6858000"/>
              <a:gd name="connsiteX71" fmla="*/ 1825619 w 7467600"/>
              <a:gd name="connsiteY71" fmla="*/ 5478447 h 6858000"/>
              <a:gd name="connsiteX72" fmla="*/ 1737798 w 7467600"/>
              <a:gd name="connsiteY72" fmla="*/ 5483353 h 6858000"/>
              <a:gd name="connsiteX73" fmla="*/ 1132195 w 7467600"/>
              <a:gd name="connsiteY73" fmla="*/ 5467980 h 6858000"/>
              <a:gd name="connsiteX74" fmla="*/ 7042773 w 7467600"/>
              <a:gd name="connsiteY74" fmla="*/ 5734011 h 6858000"/>
              <a:gd name="connsiteX75" fmla="*/ 7379510 w 7467600"/>
              <a:gd name="connsiteY75" fmla="*/ 5755454 h 6858000"/>
              <a:gd name="connsiteX76" fmla="*/ 7467600 w 7467600"/>
              <a:gd name="connsiteY76" fmla="*/ 5845526 h 6858000"/>
              <a:gd name="connsiteX77" fmla="*/ 7271900 w 7467600"/>
              <a:gd name="connsiteY77" fmla="*/ 5734551 h 6858000"/>
              <a:gd name="connsiteX78" fmla="*/ 7015907 w 7467600"/>
              <a:gd name="connsiteY78" fmla="*/ 5541548 h 6858000"/>
              <a:gd name="connsiteX79" fmla="*/ 7259646 w 7467600"/>
              <a:gd name="connsiteY79" fmla="*/ 5765985 h 6858000"/>
              <a:gd name="connsiteX80" fmla="*/ 7467600 w 7467600"/>
              <a:gd name="connsiteY80" fmla="*/ 6012219 h 6858000"/>
              <a:gd name="connsiteX81" fmla="*/ 7105827 w 7467600"/>
              <a:gd name="connsiteY81" fmla="*/ 5718700 h 6858000"/>
              <a:gd name="connsiteX82" fmla="*/ 7356878 w 7467600"/>
              <a:gd name="connsiteY82" fmla="*/ 5981332 h 6858000"/>
              <a:gd name="connsiteX83" fmla="*/ 7467600 w 7467600"/>
              <a:gd name="connsiteY83" fmla="*/ 6117703 h 6858000"/>
              <a:gd name="connsiteX84" fmla="*/ 7467600 w 7467600"/>
              <a:gd name="connsiteY84" fmla="*/ 6163634 h 6858000"/>
              <a:gd name="connsiteX85" fmla="*/ 7403637 w 7467600"/>
              <a:gd name="connsiteY85" fmla="*/ 6083957 h 6858000"/>
              <a:gd name="connsiteX86" fmla="*/ 7254615 w 7467600"/>
              <a:gd name="connsiteY86" fmla="*/ 5911918 h 6858000"/>
              <a:gd name="connsiteX87" fmla="*/ 7312589 w 7467600"/>
              <a:gd name="connsiteY87" fmla="*/ 5982309 h 6858000"/>
              <a:gd name="connsiteX88" fmla="*/ 7448321 w 7467600"/>
              <a:gd name="connsiteY88" fmla="*/ 6190991 h 6858000"/>
              <a:gd name="connsiteX89" fmla="*/ 7467600 w 7467600"/>
              <a:gd name="connsiteY89" fmla="*/ 6221686 h 6858000"/>
              <a:gd name="connsiteX90" fmla="*/ 7467600 w 7467600"/>
              <a:gd name="connsiteY90" fmla="*/ 6334256 h 6858000"/>
              <a:gd name="connsiteX91" fmla="*/ 7454976 w 7467600"/>
              <a:gd name="connsiteY91" fmla="*/ 6318297 h 6858000"/>
              <a:gd name="connsiteX92" fmla="*/ 7042773 w 7467600"/>
              <a:gd name="connsiteY92" fmla="*/ 5734011 h 6858000"/>
              <a:gd name="connsiteX93" fmla="*/ 1456157 w 7467600"/>
              <a:gd name="connsiteY93" fmla="*/ 5371404 h 6858000"/>
              <a:gd name="connsiteX94" fmla="*/ 1244432 w 7467600"/>
              <a:gd name="connsiteY94" fmla="*/ 5385601 h 6858000"/>
              <a:gd name="connsiteX95" fmla="*/ 973990 w 7467600"/>
              <a:gd name="connsiteY95" fmla="*/ 5424940 h 6858000"/>
              <a:gd name="connsiteX96" fmla="*/ 1103809 w 7467600"/>
              <a:gd name="connsiteY96" fmla="*/ 5433720 h 6858000"/>
              <a:gd name="connsiteX97" fmla="*/ 1123454 w 7467600"/>
              <a:gd name="connsiteY97" fmla="*/ 5435727 h 6858000"/>
              <a:gd name="connsiteX98" fmla="*/ 1737017 w 7467600"/>
              <a:gd name="connsiteY98" fmla="*/ 5452183 h 6858000"/>
              <a:gd name="connsiteX99" fmla="*/ 1824397 w 7467600"/>
              <a:gd name="connsiteY99" fmla="*/ 5447757 h 6858000"/>
              <a:gd name="connsiteX100" fmla="*/ 2070059 w 7467600"/>
              <a:gd name="connsiteY100" fmla="*/ 5441660 h 6858000"/>
              <a:gd name="connsiteX101" fmla="*/ 1456157 w 7467600"/>
              <a:gd name="connsiteY101" fmla="*/ 5371404 h 6858000"/>
              <a:gd name="connsiteX102" fmla="*/ 4988186 w 7467600"/>
              <a:gd name="connsiteY102" fmla="*/ 5216467 h 6858000"/>
              <a:gd name="connsiteX103" fmla="*/ 4777334 w 7467600"/>
              <a:gd name="connsiteY103" fmla="*/ 5406072 h 6858000"/>
              <a:gd name="connsiteX104" fmla="*/ 4718341 w 7467600"/>
              <a:gd name="connsiteY104" fmla="*/ 5468043 h 6858000"/>
              <a:gd name="connsiteX105" fmla="*/ 4604655 w 7467600"/>
              <a:gd name="connsiteY105" fmla="*/ 5583434 h 6858000"/>
              <a:gd name="connsiteX106" fmla="*/ 4565074 w 7467600"/>
              <a:gd name="connsiteY106" fmla="*/ 5618550 h 6858000"/>
              <a:gd name="connsiteX107" fmla="*/ 4988186 w 7467600"/>
              <a:gd name="connsiteY107" fmla="*/ 5216467 h 6858000"/>
              <a:gd name="connsiteX108" fmla="*/ 4978032 w 7467600"/>
              <a:gd name="connsiteY108" fmla="*/ 5183809 h 6858000"/>
              <a:gd name="connsiteX109" fmla="*/ 4463413 w 7467600"/>
              <a:gd name="connsiteY109" fmla="*/ 5615162 h 6858000"/>
              <a:gd name="connsiteX110" fmla="*/ 4358134 w 7467600"/>
              <a:gd name="connsiteY110" fmla="*/ 5742791 h 6858000"/>
              <a:gd name="connsiteX111" fmla="*/ 4376219 w 7467600"/>
              <a:gd name="connsiteY111" fmla="*/ 5729027 h 6858000"/>
              <a:gd name="connsiteX112" fmla="*/ 4582340 w 7467600"/>
              <a:gd name="connsiteY112" fmla="*/ 5561037 h 6858000"/>
              <a:gd name="connsiteX113" fmla="*/ 4694684 w 7467600"/>
              <a:gd name="connsiteY113" fmla="*/ 5447098 h 6858000"/>
              <a:gd name="connsiteX114" fmla="*/ 4754123 w 7467600"/>
              <a:gd name="connsiteY114" fmla="*/ 5384643 h 6858000"/>
              <a:gd name="connsiteX115" fmla="*/ 4978032 w 7467600"/>
              <a:gd name="connsiteY115" fmla="*/ 5183809 h 6858000"/>
              <a:gd name="connsiteX116" fmla="*/ 1903353 w 7467600"/>
              <a:gd name="connsiteY116" fmla="*/ 5044827 h 6858000"/>
              <a:gd name="connsiteX117" fmla="*/ 1936931 w 7467600"/>
              <a:gd name="connsiteY117" fmla="*/ 5093954 h 6858000"/>
              <a:gd name="connsiteX118" fmla="*/ 2195868 w 7467600"/>
              <a:gd name="connsiteY118" fmla="*/ 5396574 h 6858000"/>
              <a:gd name="connsiteX119" fmla="*/ 2088852 w 7467600"/>
              <a:gd name="connsiteY119" fmla="*/ 5166123 h 6858000"/>
              <a:gd name="connsiteX120" fmla="*/ 1958241 w 7467600"/>
              <a:gd name="connsiteY120" fmla="*/ 5067955 h 6858000"/>
              <a:gd name="connsiteX121" fmla="*/ 1903353 w 7467600"/>
              <a:gd name="connsiteY121" fmla="*/ 5044827 h 6858000"/>
              <a:gd name="connsiteX122" fmla="*/ 1979378 w 7467600"/>
              <a:gd name="connsiteY122" fmla="*/ 4769504 h 6858000"/>
              <a:gd name="connsiteX123" fmla="*/ 2882120 w 7467600"/>
              <a:gd name="connsiteY123" fmla="*/ 5064547 h 6858000"/>
              <a:gd name="connsiteX124" fmla="*/ 2793103 w 7467600"/>
              <a:gd name="connsiteY124" fmla="*/ 5039699 h 6858000"/>
              <a:gd name="connsiteX125" fmla="*/ 2770041 w 7467600"/>
              <a:gd name="connsiteY125" fmla="*/ 5033634 h 6858000"/>
              <a:gd name="connsiteX126" fmla="*/ 1979378 w 7467600"/>
              <a:gd name="connsiteY126" fmla="*/ 4769504 h 6858000"/>
              <a:gd name="connsiteX127" fmla="*/ 1927410 w 7467600"/>
              <a:gd name="connsiteY127" fmla="*/ 4716164 h 6858000"/>
              <a:gd name="connsiteX128" fmla="*/ 1959587 w 7467600"/>
              <a:gd name="connsiteY128" fmla="*/ 4728849 h 6858000"/>
              <a:gd name="connsiteX129" fmla="*/ 2777707 w 7467600"/>
              <a:gd name="connsiteY129" fmla="*/ 5003991 h 6858000"/>
              <a:gd name="connsiteX130" fmla="*/ 2800768 w 7467600"/>
              <a:gd name="connsiteY130" fmla="*/ 5010056 h 6858000"/>
              <a:gd name="connsiteX131" fmla="*/ 2879408 w 7467600"/>
              <a:gd name="connsiteY131" fmla="*/ 5031590 h 6858000"/>
              <a:gd name="connsiteX132" fmla="*/ 2862295 w 7467600"/>
              <a:gd name="connsiteY132" fmla="*/ 5022958 h 6858000"/>
              <a:gd name="connsiteX133" fmla="*/ 2813343 w 7467600"/>
              <a:gd name="connsiteY133" fmla="*/ 4998369 h 6858000"/>
              <a:gd name="connsiteX134" fmla="*/ 2646245 w 7467600"/>
              <a:gd name="connsiteY134" fmla="*/ 4930999 h 6858000"/>
              <a:gd name="connsiteX135" fmla="*/ 1999243 w 7467600"/>
              <a:gd name="connsiteY135" fmla="*/ 4730524 h 6858000"/>
              <a:gd name="connsiteX136" fmla="*/ 1979527 w 7467600"/>
              <a:gd name="connsiteY136" fmla="*/ 4726651 h 6858000"/>
              <a:gd name="connsiteX137" fmla="*/ 1927410 w 7467600"/>
              <a:gd name="connsiteY137" fmla="*/ 4716164 h 6858000"/>
              <a:gd name="connsiteX138" fmla="*/ 1997014 w 7467600"/>
              <a:gd name="connsiteY138" fmla="*/ 4698007 h 6858000"/>
              <a:gd name="connsiteX139" fmla="*/ 2005458 w 7467600"/>
              <a:gd name="connsiteY139" fmla="*/ 4699540 h 6858000"/>
              <a:gd name="connsiteX140" fmla="*/ 2657186 w 7467600"/>
              <a:gd name="connsiteY140" fmla="*/ 4901687 h 6858000"/>
              <a:gd name="connsiteX141" fmla="*/ 2826662 w 7467600"/>
              <a:gd name="connsiteY141" fmla="*/ 4970362 h 6858000"/>
              <a:gd name="connsiteX142" fmla="*/ 2876100 w 7467600"/>
              <a:gd name="connsiteY142" fmla="*/ 4995397 h 6858000"/>
              <a:gd name="connsiteX143" fmla="*/ 3042600 w 7467600"/>
              <a:gd name="connsiteY143" fmla="*/ 5059532 h 6858000"/>
              <a:gd name="connsiteX144" fmla="*/ 1997014 w 7467600"/>
              <a:gd name="connsiteY144" fmla="*/ 4698007 h 6858000"/>
              <a:gd name="connsiteX145" fmla="*/ 2305292 w 7467600"/>
              <a:gd name="connsiteY145" fmla="*/ 4219492 h 6858000"/>
              <a:gd name="connsiteX146" fmla="*/ 3360922 w 7467600"/>
              <a:gd name="connsiteY146" fmla="*/ 4529373 h 6858000"/>
              <a:gd name="connsiteX147" fmla="*/ 3492420 w 7467600"/>
              <a:gd name="connsiteY147" fmla="*/ 4510145 h 6858000"/>
              <a:gd name="connsiteX148" fmla="*/ 3364086 w 7467600"/>
              <a:gd name="connsiteY148" fmla="*/ 4480340 h 6858000"/>
              <a:gd name="connsiteX149" fmla="*/ 3225818 w 7467600"/>
              <a:gd name="connsiteY149" fmla="*/ 4411822 h 6858000"/>
              <a:gd name="connsiteX150" fmla="*/ 3129696 w 7467600"/>
              <a:gd name="connsiteY150" fmla="*/ 4360704 h 6858000"/>
              <a:gd name="connsiteX151" fmla="*/ 2814545 w 7467600"/>
              <a:gd name="connsiteY151" fmla="*/ 4282955 h 6858000"/>
              <a:gd name="connsiteX152" fmla="*/ 2305292 w 7467600"/>
              <a:gd name="connsiteY152" fmla="*/ 4219492 h 6858000"/>
              <a:gd name="connsiteX153" fmla="*/ 2626982 w 7467600"/>
              <a:gd name="connsiteY153" fmla="*/ 4206450 h 6858000"/>
              <a:gd name="connsiteX154" fmla="*/ 2490617 w 7467600"/>
              <a:gd name="connsiteY154" fmla="*/ 4206951 h 6858000"/>
              <a:gd name="connsiteX155" fmla="*/ 2819869 w 7467600"/>
              <a:gd name="connsiteY155" fmla="*/ 4252936 h 6858000"/>
              <a:gd name="connsiteX156" fmla="*/ 3143018 w 7467600"/>
              <a:gd name="connsiteY156" fmla="*/ 4332698 h 6858000"/>
              <a:gd name="connsiteX157" fmla="*/ 3241520 w 7467600"/>
              <a:gd name="connsiteY157" fmla="*/ 4385112 h 6858000"/>
              <a:gd name="connsiteX158" fmla="*/ 3374575 w 7467600"/>
              <a:gd name="connsiteY158" fmla="*/ 4451517 h 6858000"/>
              <a:gd name="connsiteX159" fmla="*/ 3505221 w 7467600"/>
              <a:gd name="connsiteY159" fmla="*/ 4480757 h 6858000"/>
              <a:gd name="connsiteX160" fmla="*/ 2626982 w 7467600"/>
              <a:gd name="connsiteY160" fmla="*/ 4206450 h 6858000"/>
              <a:gd name="connsiteX161" fmla="*/ 1310106 w 7467600"/>
              <a:gd name="connsiteY161" fmla="*/ 3943217 h 6858000"/>
              <a:gd name="connsiteX162" fmla="*/ 854994 w 7467600"/>
              <a:gd name="connsiteY162" fmla="*/ 4399136 h 6858000"/>
              <a:gd name="connsiteX163" fmla="*/ 742462 w 7467600"/>
              <a:gd name="connsiteY163" fmla="*/ 4594648 h 6858000"/>
              <a:gd name="connsiteX164" fmla="*/ 820602 w 7467600"/>
              <a:gd name="connsiteY164" fmla="*/ 4485915 h 6858000"/>
              <a:gd name="connsiteX165" fmla="*/ 878295 w 7467600"/>
              <a:gd name="connsiteY165" fmla="*/ 4403594 h 6858000"/>
              <a:gd name="connsiteX166" fmla="*/ 1240607 w 7467600"/>
              <a:gd name="connsiteY166" fmla="*/ 4010401 h 6858000"/>
              <a:gd name="connsiteX167" fmla="*/ 1310106 w 7467600"/>
              <a:gd name="connsiteY167" fmla="*/ 3943217 h 6858000"/>
              <a:gd name="connsiteX168" fmla="*/ 1423113 w 7467600"/>
              <a:gd name="connsiteY168" fmla="*/ 3874565 h 6858000"/>
              <a:gd name="connsiteX169" fmla="*/ 1260565 w 7467600"/>
              <a:gd name="connsiteY169" fmla="*/ 4031982 h 6858000"/>
              <a:gd name="connsiteX170" fmla="*/ 901900 w 7467600"/>
              <a:gd name="connsiteY170" fmla="*/ 4421236 h 6858000"/>
              <a:gd name="connsiteX171" fmla="*/ 845044 w 7467600"/>
              <a:gd name="connsiteY171" fmla="*/ 4502436 h 6858000"/>
              <a:gd name="connsiteX172" fmla="*/ 685926 w 7467600"/>
              <a:gd name="connsiteY172" fmla="*/ 4703069 h 6858000"/>
              <a:gd name="connsiteX173" fmla="*/ 684248 w 7467600"/>
              <a:gd name="connsiteY173" fmla="*/ 4706721 h 6858000"/>
              <a:gd name="connsiteX174" fmla="*/ 1423113 w 7467600"/>
              <a:gd name="connsiteY174" fmla="*/ 3874565 h 6858000"/>
              <a:gd name="connsiteX175" fmla="*/ 3316479 w 7467600"/>
              <a:gd name="connsiteY175" fmla="*/ 3872136 h 6858000"/>
              <a:gd name="connsiteX176" fmla="*/ 3546806 w 7467600"/>
              <a:gd name="connsiteY176" fmla="*/ 4356139 h 6858000"/>
              <a:gd name="connsiteX177" fmla="*/ 3364433 w 7467600"/>
              <a:gd name="connsiteY177" fmla="*/ 3953121 h 6858000"/>
              <a:gd name="connsiteX178" fmla="*/ 3316479 w 7467600"/>
              <a:gd name="connsiteY178" fmla="*/ 3872136 h 6858000"/>
              <a:gd name="connsiteX179" fmla="*/ 3291335 w 7467600"/>
              <a:gd name="connsiteY179" fmla="*/ 3767420 h 6858000"/>
              <a:gd name="connsiteX180" fmla="*/ 3390805 w 7467600"/>
              <a:gd name="connsiteY180" fmla="*/ 3937163 h 6858000"/>
              <a:gd name="connsiteX181" fmla="*/ 3579062 w 7467600"/>
              <a:gd name="connsiteY181" fmla="*/ 4359040 h 6858000"/>
              <a:gd name="connsiteX182" fmla="*/ 3467355 w 7467600"/>
              <a:gd name="connsiteY182" fmla="*/ 3988130 h 6858000"/>
              <a:gd name="connsiteX183" fmla="*/ 3310753 w 7467600"/>
              <a:gd name="connsiteY183" fmla="*/ 3787140 h 6858000"/>
              <a:gd name="connsiteX184" fmla="*/ 3291335 w 7467600"/>
              <a:gd name="connsiteY184" fmla="*/ 3767420 h 6858000"/>
              <a:gd name="connsiteX185" fmla="*/ 1635889 w 7467600"/>
              <a:gd name="connsiteY185" fmla="*/ 3709494 h 6858000"/>
              <a:gd name="connsiteX186" fmla="*/ 1634800 w 7467600"/>
              <a:gd name="connsiteY186" fmla="*/ 3731111 h 6858000"/>
              <a:gd name="connsiteX187" fmla="*/ 1635889 w 7467600"/>
              <a:gd name="connsiteY187" fmla="*/ 3709494 h 6858000"/>
              <a:gd name="connsiteX188" fmla="*/ 1510397 w 7467600"/>
              <a:gd name="connsiteY188" fmla="*/ 3684705 h 6858000"/>
              <a:gd name="connsiteX189" fmla="*/ 1146550 w 7467600"/>
              <a:gd name="connsiteY189" fmla="*/ 3802012 h 6858000"/>
              <a:gd name="connsiteX190" fmla="*/ 698834 w 7467600"/>
              <a:gd name="connsiteY190" fmla="*/ 3952272 h 6858000"/>
              <a:gd name="connsiteX191" fmla="*/ 34256 w 7467600"/>
              <a:gd name="connsiteY191" fmla="*/ 4347603 h 6858000"/>
              <a:gd name="connsiteX192" fmla="*/ 527241 w 7467600"/>
              <a:gd name="connsiteY192" fmla="*/ 4065078 h 6858000"/>
              <a:gd name="connsiteX193" fmla="*/ 1510397 w 7467600"/>
              <a:gd name="connsiteY193" fmla="*/ 3684705 h 6858000"/>
              <a:gd name="connsiteX194" fmla="*/ 1313114 w 7467600"/>
              <a:gd name="connsiteY194" fmla="*/ 3655216 h 6858000"/>
              <a:gd name="connsiteX195" fmla="*/ 1109304 w 7467600"/>
              <a:gd name="connsiteY195" fmla="*/ 3669030 h 6858000"/>
              <a:gd name="connsiteX196" fmla="*/ 8129 w 7467600"/>
              <a:gd name="connsiteY196" fmla="*/ 4330519 h 6858000"/>
              <a:gd name="connsiteX197" fmla="*/ 687572 w 7467600"/>
              <a:gd name="connsiteY197" fmla="*/ 3925629 h 6858000"/>
              <a:gd name="connsiteX198" fmla="*/ 1138365 w 7467600"/>
              <a:gd name="connsiteY198" fmla="*/ 3774515 h 6858000"/>
              <a:gd name="connsiteX199" fmla="*/ 1505579 w 7467600"/>
              <a:gd name="connsiteY199" fmla="*/ 3655526 h 6858000"/>
              <a:gd name="connsiteX200" fmla="*/ 1313114 w 7467600"/>
              <a:gd name="connsiteY200" fmla="*/ 3655216 h 6858000"/>
              <a:gd name="connsiteX201" fmla="*/ 3655073 w 7467600"/>
              <a:gd name="connsiteY201" fmla="*/ 3650884 h 6858000"/>
              <a:gd name="connsiteX202" fmla="*/ 3989938 w 7467600"/>
              <a:gd name="connsiteY202" fmla="*/ 3991685 h 6858000"/>
              <a:gd name="connsiteX203" fmla="*/ 4393907 w 7467600"/>
              <a:gd name="connsiteY203" fmla="*/ 4261258 h 6858000"/>
              <a:gd name="connsiteX204" fmla="*/ 4648051 w 7467600"/>
              <a:gd name="connsiteY204" fmla="*/ 4374051 h 6858000"/>
              <a:gd name="connsiteX205" fmla="*/ 4383389 w 7467600"/>
              <a:gd name="connsiteY205" fmla="*/ 4184369 h 6858000"/>
              <a:gd name="connsiteX206" fmla="*/ 4165508 w 7467600"/>
              <a:gd name="connsiteY206" fmla="*/ 4035196 h 6858000"/>
              <a:gd name="connsiteX207" fmla="*/ 4068162 w 7467600"/>
              <a:gd name="connsiteY207" fmla="*/ 3953394 h 6858000"/>
              <a:gd name="connsiteX208" fmla="*/ 3981416 w 7467600"/>
              <a:gd name="connsiteY208" fmla="*/ 3880482 h 6858000"/>
              <a:gd name="connsiteX209" fmla="*/ 3800147 w 7467600"/>
              <a:gd name="connsiteY209" fmla="*/ 3749872 h 6858000"/>
              <a:gd name="connsiteX210" fmla="*/ 3655073 w 7467600"/>
              <a:gd name="connsiteY210" fmla="*/ 3650884 h 6858000"/>
              <a:gd name="connsiteX211" fmla="*/ 3670252 w 7467600"/>
              <a:gd name="connsiteY211" fmla="*/ 3622798 h 6858000"/>
              <a:gd name="connsiteX212" fmla="*/ 3817258 w 7467600"/>
              <a:gd name="connsiteY212" fmla="*/ 3723577 h 6858000"/>
              <a:gd name="connsiteX213" fmla="*/ 4000461 w 7467600"/>
              <a:gd name="connsiteY213" fmla="*/ 3855966 h 6858000"/>
              <a:gd name="connsiteX214" fmla="*/ 4088180 w 7467600"/>
              <a:gd name="connsiteY214" fmla="*/ 3929774 h 6858000"/>
              <a:gd name="connsiteX215" fmla="*/ 4184555 w 7467600"/>
              <a:gd name="connsiteY215" fmla="*/ 4010683 h 6858000"/>
              <a:gd name="connsiteX216" fmla="*/ 4399563 w 7467600"/>
              <a:gd name="connsiteY216" fmla="*/ 4158106 h 6858000"/>
              <a:gd name="connsiteX217" fmla="*/ 4684469 w 7467600"/>
              <a:gd name="connsiteY217" fmla="*/ 4364680 h 6858000"/>
              <a:gd name="connsiteX218" fmla="*/ 4690271 w 7467600"/>
              <a:gd name="connsiteY218" fmla="*/ 4370034 h 6858000"/>
              <a:gd name="connsiteX219" fmla="*/ 4136093 w 7467600"/>
              <a:gd name="connsiteY219" fmla="*/ 3858466 h 6858000"/>
              <a:gd name="connsiteX220" fmla="*/ 3670252 w 7467600"/>
              <a:gd name="connsiteY220" fmla="*/ 3622798 h 6858000"/>
              <a:gd name="connsiteX221" fmla="*/ 4440129 w 7467600"/>
              <a:gd name="connsiteY221" fmla="*/ 3448571 h 6858000"/>
              <a:gd name="connsiteX222" fmla="*/ 4856525 w 7467600"/>
              <a:gd name="connsiteY222" fmla="*/ 3915351 h 6858000"/>
              <a:gd name="connsiteX223" fmla="*/ 5059055 w 7467600"/>
              <a:gd name="connsiteY223" fmla="*/ 4108918 h 6858000"/>
              <a:gd name="connsiteX224" fmla="*/ 5290070 w 7467600"/>
              <a:gd name="connsiteY224" fmla="*/ 4263619 h 6858000"/>
              <a:gd name="connsiteX225" fmla="*/ 4834991 w 7467600"/>
              <a:gd name="connsiteY225" fmla="*/ 3830985 h 6858000"/>
              <a:gd name="connsiteX226" fmla="*/ 4440129 w 7467600"/>
              <a:gd name="connsiteY226" fmla="*/ 3448571 h 6858000"/>
              <a:gd name="connsiteX227" fmla="*/ 4441737 w 7467600"/>
              <a:gd name="connsiteY227" fmla="*/ 3399734 h 6858000"/>
              <a:gd name="connsiteX228" fmla="*/ 4431236 w 7467600"/>
              <a:gd name="connsiteY228" fmla="*/ 3400954 h 6858000"/>
              <a:gd name="connsiteX229" fmla="*/ 4557150 w 7467600"/>
              <a:gd name="connsiteY229" fmla="*/ 3510023 h 6858000"/>
              <a:gd name="connsiteX230" fmla="*/ 4856936 w 7467600"/>
              <a:gd name="connsiteY230" fmla="*/ 3809146 h 6858000"/>
              <a:gd name="connsiteX231" fmla="*/ 5111996 w 7467600"/>
              <a:gd name="connsiteY231" fmla="*/ 4065759 h 6858000"/>
              <a:gd name="connsiteX232" fmla="*/ 5388878 w 7467600"/>
              <a:gd name="connsiteY232" fmla="*/ 4300185 h 6858000"/>
              <a:gd name="connsiteX233" fmla="*/ 5425556 w 7467600"/>
              <a:gd name="connsiteY233" fmla="*/ 4308967 h 6858000"/>
              <a:gd name="connsiteX234" fmla="*/ 4943646 w 7467600"/>
              <a:gd name="connsiteY234" fmla="*/ 3822916 h 6858000"/>
              <a:gd name="connsiteX235" fmla="*/ 4594837 w 7467600"/>
              <a:gd name="connsiteY235" fmla="*/ 3532274 h 6858000"/>
              <a:gd name="connsiteX236" fmla="*/ 4441737 w 7467600"/>
              <a:gd name="connsiteY236" fmla="*/ 3399734 h 6858000"/>
              <a:gd name="connsiteX237" fmla="*/ 5425834 w 7467600"/>
              <a:gd name="connsiteY237" fmla="*/ 3162785 h 6858000"/>
              <a:gd name="connsiteX238" fmla="*/ 5401644 w 7467600"/>
              <a:gd name="connsiteY238" fmla="*/ 3617847 h 6858000"/>
              <a:gd name="connsiteX239" fmla="*/ 5467256 w 7467600"/>
              <a:gd name="connsiteY239" fmla="*/ 4175494 h 6858000"/>
              <a:gd name="connsiteX240" fmla="*/ 5448069 w 7467600"/>
              <a:gd name="connsiteY240" fmla="*/ 3567554 h 6858000"/>
              <a:gd name="connsiteX241" fmla="*/ 5425834 w 7467600"/>
              <a:gd name="connsiteY241" fmla="*/ 3162785 h 6858000"/>
              <a:gd name="connsiteX242" fmla="*/ 1318687 w 7467600"/>
              <a:gd name="connsiteY242" fmla="*/ 3113840 h 6858000"/>
              <a:gd name="connsiteX243" fmla="*/ 1066793 w 7467600"/>
              <a:gd name="connsiteY243" fmla="*/ 3212171 h 6858000"/>
              <a:gd name="connsiteX244" fmla="*/ 993319 w 7467600"/>
              <a:gd name="connsiteY244" fmla="*/ 3247648 h 6858000"/>
              <a:gd name="connsiteX245" fmla="*/ 853081 w 7467600"/>
              <a:gd name="connsiteY245" fmla="*/ 3312410 h 6858000"/>
              <a:gd name="connsiteX246" fmla="*/ 805957 w 7467600"/>
              <a:gd name="connsiteY246" fmla="*/ 3330443 h 6858000"/>
              <a:gd name="connsiteX247" fmla="*/ 1318687 w 7467600"/>
              <a:gd name="connsiteY247" fmla="*/ 3113840 h 6858000"/>
              <a:gd name="connsiteX248" fmla="*/ 5453702 w 7467600"/>
              <a:gd name="connsiteY248" fmla="*/ 3090882 h 6858000"/>
              <a:gd name="connsiteX249" fmla="*/ 5480135 w 7467600"/>
              <a:gd name="connsiteY249" fmla="*/ 3565802 h 6858000"/>
              <a:gd name="connsiteX250" fmla="*/ 5499023 w 7467600"/>
              <a:gd name="connsiteY250" fmla="*/ 4166310 h 6858000"/>
              <a:gd name="connsiteX251" fmla="*/ 5547022 w 7467600"/>
              <a:gd name="connsiteY251" fmla="*/ 3607838 h 6858000"/>
              <a:gd name="connsiteX252" fmla="*/ 5515964 w 7467600"/>
              <a:gd name="connsiteY252" fmla="*/ 3378541 h 6858000"/>
              <a:gd name="connsiteX253" fmla="*/ 5453702 w 7467600"/>
              <a:gd name="connsiteY253" fmla="*/ 3090882 h 6858000"/>
              <a:gd name="connsiteX254" fmla="*/ 1238695 w 7467600"/>
              <a:gd name="connsiteY254" fmla="*/ 3076820 h 6858000"/>
              <a:gd name="connsiteX255" fmla="*/ 716371 w 7467600"/>
              <a:gd name="connsiteY255" fmla="*/ 3293249 h 6858000"/>
              <a:gd name="connsiteX256" fmla="*/ 579522 w 7467600"/>
              <a:gd name="connsiteY256" fmla="*/ 3371759 h 6858000"/>
              <a:gd name="connsiteX257" fmla="*/ 600288 w 7467600"/>
              <a:gd name="connsiteY257" fmla="*/ 3365555 h 6858000"/>
              <a:gd name="connsiteX258" fmla="*/ 840692 w 7467600"/>
              <a:gd name="connsiteY258" fmla="*/ 3284921 h 6858000"/>
              <a:gd name="connsiteX259" fmla="*/ 979248 w 7467600"/>
              <a:gd name="connsiteY259" fmla="*/ 3221003 h 6858000"/>
              <a:gd name="connsiteX260" fmla="*/ 1053282 w 7467600"/>
              <a:gd name="connsiteY260" fmla="*/ 3185247 h 6858000"/>
              <a:gd name="connsiteX261" fmla="*/ 1320603 w 7467600"/>
              <a:gd name="connsiteY261" fmla="*/ 3081281 h 6858000"/>
              <a:gd name="connsiteX262" fmla="*/ 1238695 w 7467600"/>
              <a:gd name="connsiteY262" fmla="*/ 3076820 h 6858000"/>
              <a:gd name="connsiteX263" fmla="*/ 5425627 w 7467600"/>
              <a:gd name="connsiteY263" fmla="*/ 2954192 h 6858000"/>
              <a:gd name="connsiteX264" fmla="*/ 5470770 w 7467600"/>
              <a:gd name="connsiteY264" fmla="*/ 3005435 h 6858000"/>
              <a:gd name="connsiteX265" fmla="*/ 5519779 w 7467600"/>
              <a:gd name="connsiteY265" fmla="*/ 4359223 h 6858000"/>
              <a:gd name="connsiteX266" fmla="*/ 5520293 w 7467600"/>
              <a:gd name="connsiteY266" fmla="*/ 4360602 h 6858000"/>
              <a:gd name="connsiteX267" fmla="*/ 5767221 w 7467600"/>
              <a:gd name="connsiteY267" fmla="*/ 4665564 h 6858000"/>
              <a:gd name="connsiteX268" fmla="*/ 6937169 w 7467600"/>
              <a:gd name="connsiteY268" fmla="*/ 4815941 h 6858000"/>
              <a:gd name="connsiteX269" fmla="*/ 6953922 w 7467600"/>
              <a:gd name="connsiteY269" fmla="*/ 4890068 h 6858000"/>
              <a:gd name="connsiteX270" fmla="*/ 6071359 w 7467600"/>
              <a:gd name="connsiteY270" fmla="*/ 4770770 h 6858000"/>
              <a:gd name="connsiteX271" fmla="*/ 6038839 w 7467600"/>
              <a:gd name="connsiteY271" fmla="*/ 4764474 h 6858000"/>
              <a:gd name="connsiteX272" fmla="*/ 6038706 w 7467600"/>
              <a:gd name="connsiteY272" fmla="*/ 4763847 h 6858000"/>
              <a:gd name="connsiteX273" fmla="*/ 6037784 w 7467600"/>
              <a:gd name="connsiteY273" fmla="*/ 4764270 h 6858000"/>
              <a:gd name="connsiteX274" fmla="*/ 6038839 w 7467600"/>
              <a:gd name="connsiteY274" fmla="*/ 4764474 h 6858000"/>
              <a:gd name="connsiteX275" fmla="*/ 6040338 w 7467600"/>
              <a:gd name="connsiteY275" fmla="*/ 4771418 h 6858000"/>
              <a:gd name="connsiteX276" fmla="*/ 6024488 w 7467600"/>
              <a:gd name="connsiteY276" fmla="*/ 4809903 h 6858000"/>
              <a:gd name="connsiteX277" fmla="*/ 5599771 w 7467600"/>
              <a:gd name="connsiteY277" fmla="*/ 5509652 h 6858000"/>
              <a:gd name="connsiteX278" fmla="*/ 5548843 w 7467600"/>
              <a:gd name="connsiteY278" fmla="*/ 5563845 h 6858000"/>
              <a:gd name="connsiteX279" fmla="*/ 5940952 w 7467600"/>
              <a:gd name="connsiteY279" fmla="*/ 6250028 h 6858000"/>
              <a:gd name="connsiteX280" fmla="*/ 6043441 w 7467600"/>
              <a:gd name="connsiteY280" fmla="*/ 6665847 h 6858000"/>
              <a:gd name="connsiteX281" fmla="*/ 6093432 w 7467600"/>
              <a:gd name="connsiteY281" fmla="*/ 6858000 h 6858000"/>
              <a:gd name="connsiteX282" fmla="*/ 6034344 w 7467600"/>
              <a:gd name="connsiteY282" fmla="*/ 6858000 h 6858000"/>
              <a:gd name="connsiteX283" fmla="*/ 6026679 w 7467600"/>
              <a:gd name="connsiteY283" fmla="*/ 6836959 h 6858000"/>
              <a:gd name="connsiteX284" fmla="*/ 5800441 w 7467600"/>
              <a:gd name="connsiteY284" fmla="*/ 6335286 h 6858000"/>
              <a:gd name="connsiteX285" fmla="*/ 5526562 w 7467600"/>
              <a:gd name="connsiteY285" fmla="*/ 5705388 h 6858000"/>
              <a:gd name="connsiteX286" fmla="*/ 5519640 w 7467600"/>
              <a:gd name="connsiteY286" fmla="*/ 5683774 h 6858000"/>
              <a:gd name="connsiteX287" fmla="*/ 5844559 w 7467600"/>
              <a:gd name="connsiteY287" fmla="*/ 6553349 h 6858000"/>
              <a:gd name="connsiteX288" fmla="*/ 5975994 w 7467600"/>
              <a:gd name="connsiteY288" fmla="*/ 6858000 h 6858000"/>
              <a:gd name="connsiteX289" fmla="*/ 5898547 w 7467600"/>
              <a:gd name="connsiteY289" fmla="*/ 6858000 h 6858000"/>
              <a:gd name="connsiteX290" fmla="*/ 5682041 w 7467600"/>
              <a:gd name="connsiteY290" fmla="*/ 6355860 h 6858000"/>
              <a:gd name="connsiteX291" fmla="*/ 5461758 w 7467600"/>
              <a:gd name="connsiteY291" fmla="*/ 5820220 h 6858000"/>
              <a:gd name="connsiteX292" fmla="*/ 5237282 w 7467600"/>
              <a:gd name="connsiteY292" fmla="*/ 6579086 h 6858000"/>
              <a:gd name="connsiteX293" fmla="*/ 5115009 w 7467600"/>
              <a:gd name="connsiteY293" fmla="*/ 6858000 h 6858000"/>
              <a:gd name="connsiteX294" fmla="*/ 5028074 w 7467600"/>
              <a:gd name="connsiteY294" fmla="*/ 6858000 h 6858000"/>
              <a:gd name="connsiteX295" fmla="*/ 5079508 w 7467600"/>
              <a:gd name="connsiteY295" fmla="*/ 6749074 h 6858000"/>
              <a:gd name="connsiteX296" fmla="*/ 5371846 w 7467600"/>
              <a:gd name="connsiteY296" fmla="*/ 5924413 h 6858000"/>
              <a:gd name="connsiteX297" fmla="*/ 5270512 w 7467600"/>
              <a:gd name="connsiteY297" fmla="*/ 6138975 h 6858000"/>
              <a:gd name="connsiteX298" fmla="*/ 5062409 w 7467600"/>
              <a:gd name="connsiteY298" fmla="*/ 6653544 h 6858000"/>
              <a:gd name="connsiteX299" fmla="*/ 5036628 w 7467600"/>
              <a:gd name="connsiteY299" fmla="*/ 6754247 h 6858000"/>
              <a:gd name="connsiteX300" fmla="*/ 5009112 w 7467600"/>
              <a:gd name="connsiteY300" fmla="*/ 6858000 h 6858000"/>
              <a:gd name="connsiteX301" fmla="*/ 4976679 w 7467600"/>
              <a:gd name="connsiteY301" fmla="*/ 6858000 h 6858000"/>
              <a:gd name="connsiteX302" fmla="*/ 5006537 w 7467600"/>
              <a:gd name="connsiteY302" fmla="*/ 6747068 h 6858000"/>
              <a:gd name="connsiteX303" fmla="*/ 5032723 w 7467600"/>
              <a:gd name="connsiteY303" fmla="*/ 6644957 h 6858000"/>
              <a:gd name="connsiteX304" fmla="*/ 5242949 w 7467600"/>
              <a:gd name="connsiteY304" fmla="*/ 6125175 h 6858000"/>
              <a:gd name="connsiteX305" fmla="*/ 5286321 w 7467600"/>
              <a:gd name="connsiteY305" fmla="*/ 6033555 h 6858000"/>
              <a:gd name="connsiteX306" fmla="*/ 5008210 w 7467600"/>
              <a:gd name="connsiteY306" fmla="*/ 6649194 h 6858000"/>
              <a:gd name="connsiteX307" fmla="*/ 4986321 w 7467600"/>
              <a:gd name="connsiteY307" fmla="*/ 6765687 h 6858000"/>
              <a:gd name="connsiteX308" fmla="*/ 4973474 w 7467600"/>
              <a:gd name="connsiteY308" fmla="*/ 6858000 h 6858000"/>
              <a:gd name="connsiteX309" fmla="*/ 4907178 w 7467600"/>
              <a:gd name="connsiteY309" fmla="*/ 6858000 h 6858000"/>
              <a:gd name="connsiteX310" fmla="*/ 4910810 w 7467600"/>
              <a:gd name="connsiteY310" fmla="*/ 6829660 h 6858000"/>
              <a:gd name="connsiteX311" fmla="*/ 4987461 w 7467600"/>
              <a:gd name="connsiteY311" fmla="*/ 6432994 h 6858000"/>
              <a:gd name="connsiteX312" fmla="*/ 5179262 w 7467600"/>
              <a:gd name="connsiteY312" fmla="*/ 6035044 h 6858000"/>
              <a:gd name="connsiteX313" fmla="*/ 4689678 w 7467600"/>
              <a:gd name="connsiteY313" fmla="*/ 6440241 h 6858000"/>
              <a:gd name="connsiteX314" fmla="*/ 4477543 w 7467600"/>
              <a:gd name="connsiteY314" fmla="*/ 6674836 h 6858000"/>
              <a:gd name="connsiteX315" fmla="*/ 4329957 w 7467600"/>
              <a:gd name="connsiteY315" fmla="*/ 6858000 h 6858000"/>
              <a:gd name="connsiteX316" fmla="*/ 4218595 w 7467600"/>
              <a:gd name="connsiteY316" fmla="*/ 6858000 h 6858000"/>
              <a:gd name="connsiteX317" fmla="*/ 4368888 w 7467600"/>
              <a:gd name="connsiteY317" fmla="*/ 6668412 h 6858000"/>
              <a:gd name="connsiteX318" fmla="*/ 4563091 w 7467600"/>
              <a:gd name="connsiteY318" fmla="*/ 6442508 h 6858000"/>
              <a:gd name="connsiteX319" fmla="*/ 5387324 w 7467600"/>
              <a:gd name="connsiteY319" fmla="*/ 5705830 h 6858000"/>
              <a:gd name="connsiteX320" fmla="*/ 5073620 w 7467600"/>
              <a:gd name="connsiteY320" fmla="*/ 5955437 h 6858000"/>
              <a:gd name="connsiteX321" fmla="*/ 4689789 w 7467600"/>
              <a:gd name="connsiteY321" fmla="*/ 6268382 h 6858000"/>
              <a:gd name="connsiteX322" fmla="*/ 4418722 w 7467600"/>
              <a:gd name="connsiteY322" fmla="*/ 6570886 h 6858000"/>
              <a:gd name="connsiteX323" fmla="*/ 4214944 w 7467600"/>
              <a:gd name="connsiteY323" fmla="*/ 6858000 h 6858000"/>
              <a:gd name="connsiteX324" fmla="*/ 4177898 w 7467600"/>
              <a:gd name="connsiteY324" fmla="*/ 6858000 h 6858000"/>
              <a:gd name="connsiteX325" fmla="*/ 4391597 w 7467600"/>
              <a:gd name="connsiteY325" fmla="*/ 6556370 h 6858000"/>
              <a:gd name="connsiteX326" fmla="*/ 4668889 w 7467600"/>
              <a:gd name="connsiteY326" fmla="*/ 6246399 h 6858000"/>
              <a:gd name="connsiteX327" fmla="*/ 5055427 w 7467600"/>
              <a:gd name="connsiteY327" fmla="*/ 5931476 h 6858000"/>
              <a:gd name="connsiteX328" fmla="*/ 5371814 w 7467600"/>
              <a:gd name="connsiteY328" fmla="*/ 5678975 h 6858000"/>
              <a:gd name="connsiteX329" fmla="*/ 4987918 w 7467600"/>
              <a:gd name="connsiteY329" fmla="*/ 5838701 h 6858000"/>
              <a:gd name="connsiteX330" fmla="*/ 4317146 w 7467600"/>
              <a:gd name="connsiteY330" fmla="*/ 6587716 h 6858000"/>
              <a:gd name="connsiteX331" fmla="*/ 4171627 w 7467600"/>
              <a:gd name="connsiteY331" fmla="*/ 6858000 h 6858000"/>
              <a:gd name="connsiteX332" fmla="*/ 4081585 w 7467600"/>
              <a:gd name="connsiteY332" fmla="*/ 6858000 h 6858000"/>
              <a:gd name="connsiteX333" fmla="*/ 4238603 w 7467600"/>
              <a:gd name="connsiteY333" fmla="*/ 6559341 h 6858000"/>
              <a:gd name="connsiteX334" fmla="*/ 4778333 w 7467600"/>
              <a:gd name="connsiteY334" fmla="*/ 5873626 h 6858000"/>
              <a:gd name="connsiteX335" fmla="*/ 5414185 w 7467600"/>
              <a:gd name="connsiteY335" fmla="*/ 5573882 h 6858000"/>
              <a:gd name="connsiteX336" fmla="*/ 5959648 w 7467600"/>
              <a:gd name="connsiteY336" fmla="*/ 4760797 h 6858000"/>
              <a:gd name="connsiteX337" fmla="*/ 5355019 w 7467600"/>
              <a:gd name="connsiteY337" fmla="*/ 4734672 h 6858000"/>
              <a:gd name="connsiteX338" fmla="*/ 5083565 w 7467600"/>
              <a:gd name="connsiteY338" fmla="*/ 5179121 h 6858000"/>
              <a:gd name="connsiteX339" fmla="*/ 4713577 w 7467600"/>
              <a:gd name="connsiteY339" fmla="*/ 5616803 h 6858000"/>
              <a:gd name="connsiteX340" fmla="*/ 3989559 w 7467600"/>
              <a:gd name="connsiteY340" fmla="*/ 6145945 h 6858000"/>
              <a:gd name="connsiteX341" fmla="*/ 3939824 w 7467600"/>
              <a:gd name="connsiteY341" fmla="*/ 6066900 h 6858000"/>
              <a:gd name="connsiteX342" fmla="*/ 4584537 w 7467600"/>
              <a:gd name="connsiteY342" fmla="*/ 5324826 h 6858000"/>
              <a:gd name="connsiteX343" fmla="*/ 5037105 w 7467600"/>
              <a:gd name="connsiteY343" fmla="*/ 5088765 h 6858000"/>
              <a:gd name="connsiteX344" fmla="*/ 5039930 w 7467600"/>
              <a:gd name="connsiteY344" fmla="*/ 5089585 h 6858000"/>
              <a:gd name="connsiteX345" fmla="*/ 5263764 w 7467600"/>
              <a:gd name="connsiteY345" fmla="*/ 4735525 h 6858000"/>
              <a:gd name="connsiteX346" fmla="*/ 4086300 w 7467600"/>
              <a:gd name="connsiteY346" fmla="*/ 4884599 h 6858000"/>
              <a:gd name="connsiteX347" fmla="*/ 4085485 w 7467600"/>
              <a:gd name="connsiteY347" fmla="*/ 4899070 h 6858000"/>
              <a:gd name="connsiteX348" fmla="*/ 3871915 w 7467600"/>
              <a:gd name="connsiteY348" fmla="*/ 5253645 h 6858000"/>
              <a:gd name="connsiteX349" fmla="*/ 3799374 w 7467600"/>
              <a:gd name="connsiteY349" fmla="*/ 5466127 h 6858000"/>
              <a:gd name="connsiteX350" fmla="*/ 3498850 w 7467600"/>
              <a:gd name="connsiteY350" fmla="*/ 6661888 h 6858000"/>
              <a:gd name="connsiteX351" fmla="*/ 3399216 w 7467600"/>
              <a:gd name="connsiteY351" fmla="*/ 6858000 h 6858000"/>
              <a:gd name="connsiteX352" fmla="*/ 3303688 w 7467600"/>
              <a:gd name="connsiteY352" fmla="*/ 6858000 h 6858000"/>
              <a:gd name="connsiteX353" fmla="*/ 3391774 w 7467600"/>
              <a:gd name="connsiteY353" fmla="*/ 6697181 h 6858000"/>
              <a:gd name="connsiteX354" fmla="*/ 3735540 w 7467600"/>
              <a:gd name="connsiteY354" fmla="*/ 5546923 h 6858000"/>
              <a:gd name="connsiteX355" fmla="*/ 3729438 w 7467600"/>
              <a:gd name="connsiteY355" fmla="*/ 5569058 h 6858000"/>
              <a:gd name="connsiteX356" fmla="*/ 3707782 w 7467600"/>
              <a:gd name="connsiteY356" fmla="*/ 5644908 h 6858000"/>
              <a:gd name="connsiteX357" fmla="*/ 3583827 w 7467600"/>
              <a:gd name="connsiteY357" fmla="*/ 6039215 h 6858000"/>
              <a:gd name="connsiteX358" fmla="*/ 3547861 w 7467600"/>
              <a:gd name="connsiteY358" fmla="*/ 6129609 h 6858000"/>
              <a:gd name="connsiteX359" fmla="*/ 3490905 w 7467600"/>
              <a:gd name="connsiteY359" fmla="*/ 6277660 h 6858000"/>
              <a:gd name="connsiteX360" fmla="*/ 3455859 w 7467600"/>
              <a:gd name="connsiteY360" fmla="*/ 6391301 h 6858000"/>
              <a:gd name="connsiteX361" fmla="*/ 3429112 w 7467600"/>
              <a:gd name="connsiteY361" fmla="*/ 6479469 h 6858000"/>
              <a:gd name="connsiteX362" fmla="*/ 3304862 w 7467600"/>
              <a:gd name="connsiteY362" fmla="*/ 6796476 h 6858000"/>
              <a:gd name="connsiteX363" fmla="*/ 3276071 w 7467600"/>
              <a:gd name="connsiteY363" fmla="*/ 6858000 h 6858000"/>
              <a:gd name="connsiteX364" fmla="*/ 3240805 w 7467600"/>
              <a:gd name="connsiteY364" fmla="*/ 6858000 h 6858000"/>
              <a:gd name="connsiteX365" fmla="*/ 3275917 w 7467600"/>
              <a:gd name="connsiteY365" fmla="*/ 6783192 h 6858000"/>
              <a:gd name="connsiteX366" fmla="*/ 3399358 w 7467600"/>
              <a:gd name="connsiteY366" fmla="*/ 6469011 h 6858000"/>
              <a:gd name="connsiteX367" fmla="*/ 3425650 w 7467600"/>
              <a:gd name="connsiteY367" fmla="*/ 6381333 h 6858000"/>
              <a:gd name="connsiteX368" fmla="*/ 3460661 w 7467600"/>
              <a:gd name="connsiteY368" fmla="*/ 6266763 h 6858000"/>
              <a:gd name="connsiteX369" fmla="*/ 3518021 w 7467600"/>
              <a:gd name="connsiteY369" fmla="*/ 6117298 h 6858000"/>
              <a:gd name="connsiteX370" fmla="*/ 3554035 w 7467600"/>
              <a:gd name="connsiteY370" fmla="*/ 6027832 h 6858000"/>
              <a:gd name="connsiteX371" fmla="*/ 3677174 w 7467600"/>
              <a:gd name="connsiteY371" fmla="*/ 5636351 h 6858000"/>
              <a:gd name="connsiteX372" fmla="*/ 3698819 w 7467600"/>
              <a:gd name="connsiteY372" fmla="*/ 5560503 h 6858000"/>
              <a:gd name="connsiteX373" fmla="*/ 3702094 w 7467600"/>
              <a:gd name="connsiteY373" fmla="*/ 5549194 h 6858000"/>
              <a:gd name="connsiteX374" fmla="*/ 3398355 w 7467600"/>
              <a:gd name="connsiteY374" fmla="*/ 6094603 h 6858000"/>
              <a:gd name="connsiteX375" fmla="*/ 3193941 w 7467600"/>
              <a:gd name="connsiteY375" fmla="*/ 6798775 h 6858000"/>
              <a:gd name="connsiteX376" fmla="*/ 3184140 w 7467600"/>
              <a:gd name="connsiteY376" fmla="*/ 6858000 h 6858000"/>
              <a:gd name="connsiteX377" fmla="*/ 3099978 w 7467600"/>
              <a:gd name="connsiteY377" fmla="*/ 6858000 h 6858000"/>
              <a:gd name="connsiteX378" fmla="*/ 3101556 w 7467600"/>
              <a:gd name="connsiteY378" fmla="*/ 6843337 h 6858000"/>
              <a:gd name="connsiteX379" fmla="*/ 3370162 w 7467600"/>
              <a:gd name="connsiteY379" fmla="*/ 5785550 h 6858000"/>
              <a:gd name="connsiteX380" fmla="*/ 3746477 w 7467600"/>
              <a:gd name="connsiteY380" fmla="*/ 5377889 h 6858000"/>
              <a:gd name="connsiteX381" fmla="*/ 3863399 w 7467600"/>
              <a:gd name="connsiteY381" fmla="*/ 5087257 h 6858000"/>
              <a:gd name="connsiteX382" fmla="*/ 3968712 w 7467600"/>
              <a:gd name="connsiteY382" fmla="*/ 4913989 h 6858000"/>
              <a:gd name="connsiteX383" fmla="*/ 2792390 w 7467600"/>
              <a:gd name="connsiteY383" fmla="*/ 5382974 h 6858000"/>
              <a:gd name="connsiteX384" fmla="*/ 2714982 w 7467600"/>
              <a:gd name="connsiteY384" fmla="*/ 5427051 h 6858000"/>
              <a:gd name="connsiteX385" fmla="*/ 2813361 w 7467600"/>
              <a:gd name="connsiteY385" fmla="*/ 6023912 h 6858000"/>
              <a:gd name="connsiteX386" fmla="*/ 2688430 w 7467600"/>
              <a:gd name="connsiteY386" fmla="*/ 6801564 h 6858000"/>
              <a:gd name="connsiteX387" fmla="*/ 2629626 w 7467600"/>
              <a:gd name="connsiteY387" fmla="*/ 6763394 h 6858000"/>
              <a:gd name="connsiteX388" fmla="*/ 2565328 w 7467600"/>
              <a:gd name="connsiteY388" fmla="*/ 5516399 h 6858000"/>
              <a:gd name="connsiteX389" fmla="*/ 1922999 w 7467600"/>
              <a:gd name="connsiteY389" fmla="*/ 5980343 h 6858000"/>
              <a:gd name="connsiteX390" fmla="*/ 1950261 w 7467600"/>
              <a:gd name="connsiteY390" fmla="*/ 6405858 h 6858000"/>
              <a:gd name="connsiteX391" fmla="*/ 2365554 w 7467600"/>
              <a:gd name="connsiteY391" fmla="*/ 6759107 h 6858000"/>
              <a:gd name="connsiteX392" fmla="*/ 2424142 w 7467600"/>
              <a:gd name="connsiteY392" fmla="*/ 6858000 h 6858000"/>
              <a:gd name="connsiteX393" fmla="*/ 2395994 w 7467600"/>
              <a:gd name="connsiteY393" fmla="*/ 6858000 h 6858000"/>
              <a:gd name="connsiteX394" fmla="*/ 2392863 w 7467600"/>
              <a:gd name="connsiteY394" fmla="*/ 6852964 h 6858000"/>
              <a:gd name="connsiteX395" fmla="*/ 2017589 w 7467600"/>
              <a:gd name="connsiteY395" fmla="*/ 6493982 h 6858000"/>
              <a:gd name="connsiteX396" fmla="*/ 2147336 w 7467600"/>
              <a:gd name="connsiteY396" fmla="*/ 6594052 h 6858000"/>
              <a:gd name="connsiteX397" fmla="*/ 2207047 w 7467600"/>
              <a:gd name="connsiteY397" fmla="*/ 6654540 h 6858000"/>
              <a:gd name="connsiteX398" fmla="*/ 2299106 w 7467600"/>
              <a:gd name="connsiteY398" fmla="*/ 6778931 h 6858000"/>
              <a:gd name="connsiteX399" fmla="*/ 2314430 w 7467600"/>
              <a:gd name="connsiteY399" fmla="*/ 6801144 h 6858000"/>
              <a:gd name="connsiteX400" fmla="*/ 2352406 w 7467600"/>
              <a:gd name="connsiteY400" fmla="*/ 6858000 h 6858000"/>
              <a:gd name="connsiteX401" fmla="*/ 2314492 w 7467600"/>
              <a:gd name="connsiteY401" fmla="*/ 6858000 h 6858000"/>
              <a:gd name="connsiteX402" fmla="*/ 2288095 w 7467600"/>
              <a:gd name="connsiteY402" fmla="*/ 6818030 h 6858000"/>
              <a:gd name="connsiteX403" fmla="*/ 2272768 w 7467600"/>
              <a:gd name="connsiteY403" fmla="*/ 6795822 h 6858000"/>
              <a:gd name="connsiteX404" fmla="*/ 2182715 w 7467600"/>
              <a:gd name="connsiteY404" fmla="*/ 6675071 h 6858000"/>
              <a:gd name="connsiteX405" fmla="*/ 2032061 w 7467600"/>
              <a:gd name="connsiteY405" fmla="*/ 6541380 h 6858000"/>
              <a:gd name="connsiteX406" fmla="*/ 2257220 w 7467600"/>
              <a:gd name="connsiteY406" fmla="*/ 6826257 h 6858000"/>
              <a:gd name="connsiteX407" fmla="*/ 2281324 w 7467600"/>
              <a:gd name="connsiteY407" fmla="*/ 6858000 h 6858000"/>
              <a:gd name="connsiteX408" fmla="*/ 2242860 w 7467600"/>
              <a:gd name="connsiteY408" fmla="*/ 6858000 h 6858000"/>
              <a:gd name="connsiteX409" fmla="*/ 2232818 w 7467600"/>
              <a:gd name="connsiteY409" fmla="*/ 6844926 h 6858000"/>
              <a:gd name="connsiteX410" fmla="*/ 1990172 w 7467600"/>
              <a:gd name="connsiteY410" fmla="*/ 6542121 h 6858000"/>
              <a:gd name="connsiteX411" fmla="*/ 2124090 w 7467600"/>
              <a:gd name="connsiteY411" fmla="*/ 6761017 h 6858000"/>
              <a:gd name="connsiteX412" fmla="*/ 2200380 w 7467600"/>
              <a:gd name="connsiteY412" fmla="*/ 6858000 h 6858000"/>
              <a:gd name="connsiteX413" fmla="*/ 2147507 w 7467600"/>
              <a:gd name="connsiteY413" fmla="*/ 6858000 h 6858000"/>
              <a:gd name="connsiteX414" fmla="*/ 2070668 w 7467600"/>
              <a:gd name="connsiteY414" fmla="*/ 6761520 h 6858000"/>
              <a:gd name="connsiteX415" fmla="*/ 1975142 w 7467600"/>
              <a:gd name="connsiteY415" fmla="*/ 6585570 h 6858000"/>
              <a:gd name="connsiteX416" fmla="*/ 2050035 w 7467600"/>
              <a:gd name="connsiteY416" fmla="*/ 6813345 h 6858000"/>
              <a:gd name="connsiteX417" fmla="*/ 2063025 w 7467600"/>
              <a:gd name="connsiteY417" fmla="*/ 6858000 h 6858000"/>
              <a:gd name="connsiteX418" fmla="*/ 2021675 w 7467600"/>
              <a:gd name="connsiteY418" fmla="*/ 6858000 h 6858000"/>
              <a:gd name="connsiteX419" fmla="*/ 2019308 w 7467600"/>
              <a:gd name="connsiteY419" fmla="*/ 6847118 h 6858000"/>
              <a:gd name="connsiteX420" fmla="*/ 1938835 w 7467600"/>
              <a:gd name="connsiteY420" fmla="*/ 6551160 h 6858000"/>
              <a:gd name="connsiteX421" fmla="*/ 1953230 w 7467600"/>
              <a:gd name="connsiteY421" fmla="*/ 6759699 h 6858000"/>
              <a:gd name="connsiteX422" fmla="*/ 1956763 w 7467600"/>
              <a:gd name="connsiteY422" fmla="*/ 6778191 h 6858000"/>
              <a:gd name="connsiteX423" fmla="*/ 1967925 w 7467600"/>
              <a:gd name="connsiteY423" fmla="*/ 6858000 h 6858000"/>
              <a:gd name="connsiteX424" fmla="*/ 1936622 w 7467600"/>
              <a:gd name="connsiteY424" fmla="*/ 6858000 h 6858000"/>
              <a:gd name="connsiteX425" fmla="*/ 1926261 w 7467600"/>
              <a:gd name="connsiteY425" fmla="*/ 6784064 h 6858000"/>
              <a:gd name="connsiteX426" fmla="*/ 1922724 w 7467600"/>
              <a:gd name="connsiteY426" fmla="*/ 6765577 h 6858000"/>
              <a:gd name="connsiteX427" fmla="*/ 1904650 w 7467600"/>
              <a:gd name="connsiteY427" fmla="*/ 6639616 h 6858000"/>
              <a:gd name="connsiteX428" fmla="*/ 1885273 w 7467600"/>
              <a:gd name="connsiteY428" fmla="*/ 6858000 h 6858000"/>
              <a:gd name="connsiteX429" fmla="*/ 1854363 w 7467600"/>
              <a:gd name="connsiteY429" fmla="*/ 6858000 h 6858000"/>
              <a:gd name="connsiteX430" fmla="*/ 1880391 w 7467600"/>
              <a:gd name="connsiteY430" fmla="*/ 6603796 h 6858000"/>
              <a:gd name="connsiteX431" fmla="*/ 1818273 w 7467600"/>
              <a:gd name="connsiteY431" fmla="*/ 6715729 h 6858000"/>
              <a:gd name="connsiteX432" fmla="*/ 1794691 w 7467600"/>
              <a:gd name="connsiteY432" fmla="*/ 6843239 h 6858000"/>
              <a:gd name="connsiteX433" fmla="*/ 1794914 w 7467600"/>
              <a:gd name="connsiteY433" fmla="*/ 6858000 h 6858000"/>
              <a:gd name="connsiteX434" fmla="*/ 1746128 w 7467600"/>
              <a:gd name="connsiteY434" fmla="*/ 6858000 h 6858000"/>
              <a:gd name="connsiteX435" fmla="*/ 1753934 w 7467600"/>
              <a:gd name="connsiteY435" fmla="*/ 6724796 h 6858000"/>
              <a:gd name="connsiteX436" fmla="*/ 1792053 w 7467600"/>
              <a:gd name="connsiteY436" fmla="*/ 6572396 h 6858000"/>
              <a:gd name="connsiteX437" fmla="*/ 1862248 w 7467600"/>
              <a:gd name="connsiteY437" fmla="*/ 6266397 h 6858000"/>
              <a:gd name="connsiteX438" fmla="*/ 1862250 w 7467600"/>
              <a:gd name="connsiteY438" fmla="*/ 6033531 h 6858000"/>
              <a:gd name="connsiteX439" fmla="*/ 1211999 w 7467600"/>
              <a:gd name="connsiteY439" fmla="*/ 6683610 h 6858000"/>
              <a:gd name="connsiteX440" fmla="*/ 1213266 w 7467600"/>
              <a:gd name="connsiteY440" fmla="*/ 6691947 h 6858000"/>
              <a:gd name="connsiteX441" fmla="*/ 1203370 w 7467600"/>
              <a:gd name="connsiteY441" fmla="*/ 6850676 h 6858000"/>
              <a:gd name="connsiteX442" fmla="*/ 1203671 w 7467600"/>
              <a:gd name="connsiteY442" fmla="*/ 6858000 h 6858000"/>
              <a:gd name="connsiteX443" fmla="*/ 1143180 w 7467600"/>
              <a:gd name="connsiteY443" fmla="*/ 6858000 h 6858000"/>
              <a:gd name="connsiteX444" fmla="*/ 1142176 w 7467600"/>
              <a:gd name="connsiteY444" fmla="*/ 6766045 h 6858000"/>
              <a:gd name="connsiteX445" fmla="*/ 1067484 w 7467600"/>
              <a:gd name="connsiteY445" fmla="*/ 6858000 h 6858000"/>
              <a:gd name="connsiteX446" fmla="*/ 953928 w 7467600"/>
              <a:gd name="connsiteY446" fmla="*/ 6858000 h 6858000"/>
              <a:gd name="connsiteX447" fmla="*/ 959715 w 7467600"/>
              <a:gd name="connsiteY447" fmla="*/ 6850185 h 6858000"/>
              <a:gd name="connsiteX448" fmla="*/ 1483788 w 7467600"/>
              <a:gd name="connsiteY448" fmla="*/ 6259174 h 6858000"/>
              <a:gd name="connsiteX449" fmla="*/ 1100671 w 7467600"/>
              <a:gd name="connsiteY449" fmla="*/ 6252137 h 6858000"/>
              <a:gd name="connsiteX450" fmla="*/ 1090144 w 7467600"/>
              <a:gd name="connsiteY450" fmla="*/ 6256748 h 6858000"/>
              <a:gd name="connsiteX451" fmla="*/ 1095872 w 7467600"/>
              <a:gd name="connsiteY451" fmla="*/ 6271892 h 6858000"/>
              <a:gd name="connsiteX452" fmla="*/ 262785 w 7467600"/>
              <a:gd name="connsiteY452" fmla="*/ 6845450 h 6858000"/>
              <a:gd name="connsiteX453" fmla="*/ 209968 w 7467600"/>
              <a:gd name="connsiteY453" fmla="*/ 6770713 h 6858000"/>
              <a:gd name="connsiteX454" fmla="*/ 873460 w 7467600"/>
              <a:gd name="connsiteY454" fmla="*/ 6253768 h 6858000"/>
              <a:gd name="connsiteX455" fmla="*/ 192686 w 7467600"/>
              <a:gd name="connsiteY455" fmla="*/ 5849257 h 6858000"/>
              <a:gd name="connsiteX456" fmla="*/ 4696 w 7467600"/>
              <a:gd name="connsiteY456" fmla="*/ 5697668 h 6858000"/>
              <a:gd name="connsiteX457" fmla="*/ 0 w 7467600"/>
              <a:gd name="connsiteY457" fmla="*/ 5689984 h 6858000"/>
              <a:gd name="connsiteX458" fmla="*/ 0 w 7467600"/>
              <a:gd name="connsiteY458" fmla="*/ 5513472 h 6858000"/>
              <a:gd name="connsiteX459" fmla="*/ 174101 w 7467600"/>
              <a:gd name="connsiteY459" fmla="*/ 5620277 h 6858000"/>
              <a:gd name="connsiteX460" fmla="*/ 891800 w 7467600"/>
              <a:gd name="connsiteY460" fmla="*/ 6036935 h 6858000"/>
              <a:gd name="connsiteX461" fmla="*/ 1072219 w 7467600"/>
              <a:gd name="connsiteY461" fmla="*/ 6169443 h 6858000"/>
              <a:gd name="connsiteX462" fmla="*/ 1074117 w 7467600"/>
              <a:gd name="connsiteY462" fmla="*/ 6170301 h 6858000"/>
              <a:gd name="connsiteX463" fmla="*/ 1083114 w 7467600"/>
              <a:gd name="connsiteY463" fmla="*/ 6174131 h 6858000"/>
              <a:gd name="connsiteX464" fmla="*/ 1543010 w 7467600"/>
              <a:gd name="connsiteY464" fmla="*/ 6191140 h 6858000"/>
              <a:gd name="connsiteX465" fmla="*/ 1551080 w 7467600"/>
              <a:gd name="connsiteY465" fmla="*/ 6195006 h 6858000"/>
              <a:gd name="connsiteX466" fmla="*/ 2345443 w 7467600"/>
              <a:gd name="connsiteY466" fmla="*/ 5549882 h 6858000"/>
              <a:gd name="connsiteX467" fmla="*/ 1721499 w 7467600"/>
              <a:gd name="connsiteY467" fmla="*/ 5599969 h 6858000"/>
              <a:gd name="connsiteX468" fmla="*/ 767716 w 7467600"/>
              <a:gd name="connsiteY468" fmla="*/ 5472768 h 6858000"/>
              <a:gd name="connsiteX469" fmla="*/ 722147 w 7467600"/>
              <a:gd name="connsiteY469" fmla="*/ 5393091 h 6858000"/>
              <a:gd name="connsiteX470" fmla="*/ 1485552 w 7467600"/>
              <a:gd name="connsiteY470" fmla="*/ 5313202 h 6858000"/>
              <a:gd name="connsiteX471" fmla="*/ 2143004 w 7467600"/>
              <a:gd name="connsiteY471" fmla="*/ 5402420 h 6858000"/>
              <a:gd name="connsiteX472" fmla="*/ 1933391 w 7467600"/>
              <a:gd name="connsiteY472" fmla="*/ 5156971 h 6858000"/>
              <a:gd name="connsiteX473" fmla="*/ 1827118 w 7467600"/>
              <a:gd name="connsiteY473" fmla="*/ 4968410 h 6858000"/>
              <a:gd name="connsiteX474" fmla="*/ 1837349 w 7467600"/>
              <a:gd name="connsiteY474" fmla="*/ 4956357 h 6858000"/>
              <a:gd name="connsiteX475" fmla="*/ 2162835 w 7467600"/>
              <a:gd name="connsiteY475" fmla="*/ 5187853 h 6858000"/>
              <a:gd name="connsiteX476" fmla="*/ 2257167 w 7467600"/>
              <a:gd name="connsiteY476" fmla="*/ 5462123 h 6858000"/>
              <a:gd name="connsiteX477" fmla="*/ 2261598 w 7467600"/>
              <a:gd name="connsiteY477" fmla="*/ 5467998 h 6858000"/>
              <a:gd name="connsiteX478" fmla="*/ 2437177 w 7467600"/>
              <a:gd name="connsiteY478" fmla="*/ 5479608 h 6858000"/>
              <a:gd name="connsiteX479" fmla="*/ 2445247 w 7467600"/>
              <a:gd name="connsiteY479" fmla="*/ 5483476 h 6858000"/>
              <a:gd name="connsiteX480" fmla="*/ 2743626 w 7467600"/>
              <a:gd name="connsiteY480" fmla="*/ 5304819 h 6858000"/>
              <a:gd name="connsiteX481" fmla="*/ 3048102 w 7467600"/>
              <a:gd name="connsiteY481" fmla="*/ 5150595 h 6858000"/>
              <a:gd name="connsiteX482" fmla="*/ 1799414 w 7467600"/>
              <a:gd name="connsiteY482" fmla="*/ 4694732 h 6858000"/>
              <a:gd name="connsiteX483" fmla="*/ 1771735 w 7467600"/>
              <a:gd name="connsiteY483" fmla="*/ 4619929 h 6858000"/>
              <a:gd name="connsiteX484" fmla="*/ 3104273 w 7467600"/>
              <a:gd name="connsiteY484" fmla="*/ 5076159 h 6858000"/>
              <a:gd name="connsiteX485" fmla="*/ 3113245 w 7467600"/>
              <a:gd name="connsiteY485" fmla="*/ 5090705 h 6858000"/>
              <a:gd name="connsiteX486" fmla="*/ 3126294 w 7467600"/>
              <a:gd name="connsiteY486" fmla="*/ 5114400 h 6858000"/>
              <a:gd name="connsiteX487" fmla="*/ 3937433 w 7467600"/>
              <a:gd name="connsiteY487" fmla="*/ 4830473 h 6858000"/>
              <a:gd name="connsiteX488" fmla="*/ 3590475 w 7467600"/>
              <a:gd name="connsiteY488" fmla="*/ 4597974 h 6858000"/>
              <a:gd name="connsiteX489" fmla="*/ 3100264 w 7467600"/>
              <a:gd name="connsiteY489" fmla="*/ 4579845 h 6858000"/>
              <a:gd name="connsiteX490" fmla="*/ 2183576 w 7467600"/>
              <a:gd name="connsiteY490" fmla="*/ 4227150 h 6858000"/>
              <a:gd name="connsiteX491" fmla="*/ 2151029 w 7467600"/>
              <a:gd name="connsiteY491" fmla="*/ 4146947 h 6858000"/>
              <a:gd name="connsiteX492" fmla="*/ 3563434 w 7467600"/>
              <a:gd name="connsiteY492" fmla="*/ 4469115 h 6858000"/>
              <a:gd name="connsiteX493" fmla="*/ 3177952 w 7467600"/>
              <a:gd name="connsiteY493" fmla="*/ 3657386 h 6858000"/>
              <a:gd name="connsiteX494" fmla="*/ 3189263 w 7467600"/>
              <a:gd name="connsiteY494" fmla="*/ 3625726 h 6858000"/>
              <a:gd name="connsiteX495" fmla="*/ 3560912 w 7467600"/>
              <a:gd name="connsiteY495" fmla="*/ 4079863 h 6858000"/>
              <a:gd name="connsiteX496" fmla="*/ 3626636 w 7467600"/>
              <a:gd name="connsiteY496" fmla="*/ 4512230 h 6858000"/>
              <a:gd name="connsiteX497" fmla="*/ 3653088 w 7467600"/>
              <a:gd name="connsiteY497" fmla="*/ 4521417 h 6858000"/>
              <a:gd name="connsiteX498" fmla="*/ 3988128 w 7467600"/>
              <a:gd name="connsiteY498" fmla="*/ 4817267 h 6858000"/>
              <a:gd name="connsiteX499" fmla="*/ 4830582 w 7467600"/>
              <a:gd name="connsiteY499" fmla="*/ 4676000 h 6858000"/>
              <a:gd name="connsiteX500" fmla="*/ 4830100 w 7467600"/>
              <a:gd name="connsiteY500" fmla="*/ 4675554 h 6858000"/>
              <a:gd name="connsiteX501" fmla="*/ 4036318 w 7467600"/>
              <a:gd name="connsiteY501" fmla="*/ 4147013 h 6858000"/>
              <a:gd name="connsiteX502" fmla="*/ 3432098 w 7467600"/>
              <a:gd name="connsiteY502" fmla="*/ 3537312 h 6858000"/>
              <a:gd name="connsiteX503" fmla="*/ 3446761 w 7467600"/>
              <a:gd name="connsiteY503" fmla="*/ 3461278 h 6858000"/>
              <a:gd name="connsiteX504" fmla="*/ 4419733 w 7467600"/>
              <a:gd name="connsiteY504" fmla="*/ 3963555 h 6858000"/>
              <a:gd name="connsiteX505" fmla="*/ 4781371 w 7467600"/>
              <a:gd name="connsiteY505" fmla="*/ 4458604 h 6858000"/>
              <a:gd name="connsiteX506" fmla="*/ 4780440 w 7467600"/>
              <a:gd name="connsiteY506" fmla="*/ 4470290 h 6858000"/>
              <a:gd name="connsiteX507" fmla="*/ 4898954 w 7467600"/>
              <a:gd name="connsiteY507" fmla="*/ 4662092 h 6858000"/>
              <a:gd name="connsiteX508" fmla="*/ 4900699 w 7467600"/>
              <a:gd name="connsiteY508" fmla="*/ 4670867 h 6858000"/>
              <a:gd name="connsiteX509" fmla="*/ 5714511 w 7467600"/>
              <a:gd name="connsiteY509" fmla="*/ 4663483 h 6858000"/>
              <a:gd name="connsiteX510" fmla="*/ 5464793 w 7467600"/>
              <a:gd name="connsiteY510" fmla="*/ 4393556 h 6858000"/>
              <a:gd name="connsiteX511" fmla="*/ 5461897 w 7467600"/>
              <a:gd name="connsiteY511" fmla="*/ 4390879 h 6858000"/>
              <a:gd name="connsiteX512" fmla="*/ 4294126 w 7467600"/>
              <a:gd name="connsiteY512" fmla="*/ 3303048 h 6858000"/>
              <a:gd name="connsiteX513" fmla="*/ 4305321 w 7467600"/>
              <a:gd name="connsiteY513" fmla="*/ 3256953 h 6858000"/>
              <a:gd name="connsiteX514" fmla="*/ 4949299 w 7467600"/>
              <a:gd name="connsiteY514" fmla="*/ 3766336 h 6858000"/>
              <a:gd name="connsiteX515" fmla="*/ 5291452 w 7467600"/>
              <a:gd name="connsiteY515" fmla="*/ 4076801 h 6858000"/>
              <a:gd name="connsiteX516" fmla="*/ 5434998 w 7467600"/>
              <a:gd name="connsiteY516" fmla="*/ 4254100 h 6858000"/>
              <a:gd name="connsiteX517" fmla="*/ 5351015 w 7467600"/>
              <a:gd name="connsiteY517" fmla="*/ 3760989 h 6858000"/>
              <a:gd name="connsiteX518" fmla="*/ 5413780 w 7467600"/>
              <a:gd name="connsiteY518" fmla="*/ 2966265 h 6858000"/>
              <a:gd name="connsiteX519" fmla="*/ 5425627 w 7467600"/>
              <a:gd name="connsiteY519" fmla="*/ 2954192 h 6858000"/>
              <a:gd name="connsiteX520" fmla="*/ 6604735 w 7467600"/>
              <a:gd name="connsiteY520" fmla="*/ 2041381 h 6858000"/>
              <a:gd name="connsiteX521" fmla="*/ 7204487 w 7467600"/>
              <a:gd name="connsiteY521" fmla="*/ 2742112 h 6858000"/>
              <a:gd name="connsiteX522" fmla="*/ 7131592 w 7467600"/>
              <a:gd name="connsiteY522" fmla="*/ 2672096 h 6858000"/>
              <a:gd name="connsiteX523" fmla="*/ 6996344 w 7467600"/>
              <a:gd name="connsiteY523" fmla="*/ 2518310 h 6858000"/>
              <a:gd name="connsiteX524" fmla="*/ 6735495 w 7467600"/>
              <a:gd name="connsiteY524" fmla="*/ 2196890 h 6858000"/>
              <a:gd name="connsiteX525" fmla="*/ 6721901 w 7467600"/>
              <a:gd name="connsiteY525" fmla="*/ 2179274 h 6858000"/>
              <a:gd name="connsiteX526" fmla="*/ 6604735 w 7467600"/>
              <a:gd name="connsiteY526" fmla="*/ 2041381 h 6858000"/>
              <a:gd name="connsiteX527" fmla="*/ 6591670 w 7467600"/>
              <a:gd name="connsiteY527" fmla="*/ 1988277 h 6858000"/>
              <a:gd name="connsiteX528" fmla="*/ 6747349 w 7467600"/>
              <a:gd name="connsiteY528" fmla="*/ 2160069 h 6858000"/>
              <a:gd name="connsiteX529" fmla="*/ 6760943 w 7467600"/>
              <a:gd name="connsiteY529" fmla="*/ 2177686 h 6858000"/>
              <a:gd name="connsiteX530" fmla="*/ 7021065 w 7467600"/>
              <a:gd name="connsiteY530" fmla="*/ 2498102 h 6858000"/>
              <a:gd name="connsiteX531" fmla="*/ 7155223 w 7467600"/>
              <a:gd name="connsiteY531" fmla="*/ 2650386 h 6858000"/>
              <a:gd name="connsiteX532" fmla="*/ 7203167 w 7467600"/>
              <a:gd name="connsiteY532" fmla="*/ 2697288 h 6858000"/>
              <a:gd name="connsiteX533" fmla="*/ 6937703 w 7467600"/>
              <a:gd name="connsiteY533" fmla="*/ 2321981 h 6858000"/>
              <a:gd name="connsiteX534" fmla="*/ 6591670 w 7467600"/>
              <a:gd name="connsiteY534" fmla="*/ 1988277 h 6858000"/>
              <a:gd name="connsiteX535" fmla="*/ 5798671 w 7467600"/>
              <a:gd name="connsiteY535" fmla="*/ 1981601 h 6858000"/>
              <a:gd name="connsiteX536" fmla="*/ 5754709 w 7467600"/>
              <a:gd name="connsiteY536" fmla="*/ 2071454 h 6858000"/>
              <a:gd name="connsiteX537" fmla="*/ 5763044 w 7467600"/>
              <a:gd name="connsiteY537" fmla="*/ 2842206 h 6858000"/>
              <a:gd name="connsiteX538" fmla="*/ 5764974 w 7467600"/>
              <a:gd name="connsiteY538" fmla="*/ 2799609 h 6858000"/>
              <a:gd name="connsiteX539" fmla="*/ 5767665 w 7467600"/>
              <a:gd name="connsiteY539" fmla="*/ 2666409 h 6858000"/>
              <a:gd name="connsiteX540" fmla="*/ 5763055 w 7467600"/>
              <a:gd name="connsiteY540" fmla="*/ 2579705 h 6858000"/>
              <a:gd name="connsiteX541" fmla="*/ 5758079 w 7467600"/>
              <a:gd name="connsiteY541" fmla="*/ 2492508 h 6858000"/>
              <a:gd name="connsiteX542" fmla="*/ 5779325 w 7467600"/>
              <a:gd name="connsiteY542" fmla="*/ 2197069 h 6858000"/>
              <a:gd name="connsiteX543" fmla="*/ 5798671 w 7467600"/>
              <a:gd name="connsiteY543" fmla="*/ 1981601 h 6858000"/>
              <a:gd name="connsiteX544" fmla="*/ 5829202 w 7467600"/>
              <a:gd name="connsiteY544" fmla="*/ 1971679 h 6858000"/>
              <a:gd name="connsiteX545" fmla="*/ 5809558 w 7467600"/>
              <a:gd name="connsiteY545" fmla="*/ 2198043 h 6858000"/>
              <a:gd name="connsiteX546" fmla="*/ 5788653 w 7467600"/>
              <a:gd name="connsiteY546" fmla="*/ 2489430 h 6858000"/>
              <a:gd name="connsiteX547" fmla="*/ 5793439 w 7467600"/>
              <a:gd name="connsiteY547" fmla="*/ 2575235 h 6858000"/>
              <a:gd name="connsiteX548" fmla="*/ 5796837 w 7467600"/>
              <a:gd name="connsiteY548" fmla="*/ 2637633 h 6858000"/>
              <a:gd name="connsiteX549" fmla="*/ 5818614 w 7467600"/>
              <a:gd name="connsiteY549" fmla="*/ 2473055 h 6858000"/>
              <a:gd name="connsiteX550" fmla="*/ 5829202 w 7467600"/>
              <a:gd name="connsiteY550" fmla="*/ 1971679 h 6858000"/>
              <a:gd name="connsiteX551" fmla="*/ 5911389 w 7467600"/>
              <a:gd name="connsiteY551" fmla="*/ 1898371 h 6858000"/>
              <a:gd name="connsiteX552" fmla="*/ 6237627 w 7467600"/>
              <a:gd name="connsiteY552" fmla="*/ 2231921 h 6858000"/>
              <a:gd name="connsiteX553" fmla="*/ 5911389 w 7467600"/>
              <a:gd name="connsiteY553" fmla="*/ 1898371 h 6858000"/>
              <a:gd name="connsiteX554" fmla="*/ 6944437 w 7467600"/>
              <a:gd name="connsiteY554" fmla="*/ 1575402 h 6858000"/>
              <a:gd name="connsiteX555" fmla="*/ 6304730 w 7467600"/>
              <a:gd name="connsiteY555" fmla="*/ 1766654 h 6858000"/>
              <a:gd name="connsiteX556" fmla="*/ 6944437 w 7467600"/>
              <a:gd name="connsiteY556" fmla="*/ 1575402 h 6858000"/>
              <a:gd name="connsiteX557" fmla="*/ 7019523 w 7467600"/>
              <a:gd name="connsiteY557" fmla="*/ 1519450 h 6858000"/>
              <a:gd name="connsiteX558" fmla="*/ 6298091 w 7467600"/>
              <a:gd name="connsiteY558" fmla="*/ 1737122 h 6858000"/>
              <a:gd name="connsiteX559" fmla="*/ 7019523 w 7467600"/>
              <a:gd name="connsiteY559" fmla="*/ 1519450 h 6858000"/>
              <a:gd name="connsiteX560" fmla="*/ 2399523 w 7467600"/>
              <a:gd name="connsiteY560" fmla="*/ 1428234 h 6858000"/>
              <a:gd name="connsiteX561" fmla="*/ 2224982 w 7467600"/>
              <a:gd name="connsiteY561" fmla="*/ 1826201 h 6858000"/>
              <a:gd name="connsiteX562" fmla="*/ 2096099 w 7467600"/>
              <a:gd name="connsiteY562" fmla="*/ 2345900 h 6858000"/>
              <a:gd name="connsiteX563" fmla="*/ 2283317 w 7467600"/>
              <a:gd name="connsiteY563" fmla="*/ 1796925 h 6858000"/>
              <a:gd name="connsiteX564" fmla="*/ 2399523 w 7467600"/>
              <a:gd name="connsiteY564" fmla="*/ 1428234 h 6858000"/>
              <a:gd name="connsiteX565" fmla="*/ 2448558 w 7467600"/>
              <a:gd name="connsiteY565" fmla="*/ 1373435 h 6858000"/>
              <a:gd name="connsiteX566" fmla="*/ 2312521 w 7467600"/>
              <a:gd name="connsiteY566" fmla="*/ 1806140 h 6858000"/>
              <a:gd name="connsiteX567" fmla="*/ 2127533 w 7467600"/>
              <a:gd name="connsiteY567" fmla="*/ 2348380 h 6858000"/>
              <a:gd name="connsiteX568" fmla="*/ 2358080 w 7467600"/>
              <a:gd name="connsiteY568" fmla="*/ 1866134 h 6858000"/>
              <a:gd name="connsiteX569" fmla="*/ 2407436 w 7467600"/>
              <a:gd name="connsiteY569" fmla="*/ 1651070 h 6858000"/>
              <a:gd name="connsiteX570" fmla="*/ 2448558 w 7467600"/>
              <a:gd name="connsiteY570" fmla="*/ 1373435 h 6858000"/>
              <a:gd name="connsiteX571" fmla="*/ 278707 w 7467600"/>
              <a:gd name="connsiteY571" fmla="*/ 1352270 h 6858000"/>
              <a:gd name="connsiteX572" fmla="*/ 321570 w 7467600"/>
              <a:gd name="connsiteY572" fmla="*/ 1861610 h 6858000"/>
              <a:gd name="connsiteX573" fmla="*/ 294281 w 7467600"/>
              <a:gd name="connsiteY573" fmla="*/ 1440658 h 6858000"/>
              <a:gd name="connsiteX574" fmla="*/ 278707 w 7467600"/>
              <a:gd name="connsiteY574" fmla="*/ 1352270 h 6858000"/>
              <a:gd name="connsiteX575" fmla="*/ 1423821 w 7467600"/>
              <a:gd name="connsiteY575" fmla="*/ 1351958 h 6858000"/>
              <a:gd name="connsiteX576" fmla="*/ 1638521 w 7467600"/>
              <a:gd name="connsiteY576" fmla="*/ 1908470 h 6858000"/>
              <a:gd name="connsiteX577" fmla="*/ 1754199 w 7467600"/>
              <a:gd name="connsiteY577" fmla="*/ 2149284 h 6858000"/>
              <a:gd name="connsiteX578" fmla="*/ 1908359 w 7467600"/>
              <a:gd name="connsiteY578" fmla="*/ 2364988 h 6858000"/>
              <a:gd name="connsiteX579" fmla="*/ 1647661 w 7467600"/>
              <a:gd name="connsiteY579" fmla="*/ 1825945 h 6858000"/>
              <a:gd name="connsiteX580" fmla="*/ 1423821 w 7467600"/>
              <a:gd name="connsiteY580" fmla="*/ 1351958 h 6858000"/>
              <a:gd name="connsiteX581" fmla="*/ 1431890 w 7467600"/>
              <a:gd name="connsiteY581" fmla="*/ 1306475 h 6858000"/>
              <a:gd name="connsiteX582" fmla="*/ 1507597 w 7467600"/>
              <a:gd name="connsiteY582" fmla="*/ 1446132 h 6858000"/>
              <a:gd name="connsiteX583" fmla="*/ 1674586 w 7467600"/>
              <a:gd name="connsiteY583" fmla="*/ 1813832 h 6858000"/>
              <a:gd name="connsiteX584" fmla="*/ 1815950 w 7467600"/>
              <a:gd name="connsiteY584" fmla="*/ 2128564 h 6858000"/>
              <a:gd name="connsiteX585" fmla="*/ 1984242 w 7467600"/>
              <a:gd name="connsiteY585" fmla="*/ 2430829 h 6858000"/>
              <a:gd name="connsiteX586" fmla="*/ 2014023 w 7467600"/>
              <a:gd name="connsiteY586" fmla="*/ 2450995 h 6858000"/>
              <a:gd name="connsiteX587" fmla="*/ 1747337 w 7467600"/>
              <a:gd name="connsiteY587" fmla="*/ 1855264 h 6858000"/>
              <a:gd name="connsiteX588" fmla="*/ 1533749 w 7467600"/>
              <a:gd name="connsiteY588" fmla="*/ 1478656 h 6858000"/>
              <a:gd name="connsiteX589" fmla="*/ 1431890 w 7467600"/>
              <a:gd name="connsiteY589" fmla="*/ 1306475 h 6858000"/>
              <a:gd name="connsiteX590" fmla="*/ 5052692 w 7467600"/>
              <a:gd name="connsiteY590" fmla="*/ 1292994 h 6858000"/>
              <a:gd name="connsiteX591" fmla="*/ 5200661 w 7467600"/>
              <a:gd name="connsiteY591" fmla="*/ 1635186 h 6858000"/>
              <a:gd name="connsiteX592" fmla="*/ 5297138 w 7467600"/>
              <a:gd name="connsiteY592" fmla="*/ 1906351 h 6858000"/>
              <a:gd name="connsiteX593" fmla="*/ 5052692 w 7467600"/>
              <a:gd name="connsiteY593" fmla="*/ 1292994 h 6858000"/>
              <a:gd name="connsiteX594" fmla="*/ 5009948 w 7467600"/>
              <a:gd name="connsiteY594" fmla="*/ 1273619 h 6858000"/>
              <a:gd name="connsiteX595" fmla="*/ 5121777 w 7467600"/>
              <a:gd name="connsiteY595" fmla="*/ 1654213 h 6858000"/>
              <a:gd name="connsiteX596" fmla="*/ 5293545 w 7467600"/>
              <a:gd name="connsiteY596" fmla="*/ 2072247 h 6858000"/>
              <a:gd name="connsiteX597" fmla="*/ 5294042 w 7467600"/>
              <a:gd name="connsiteY597" fmla="*/ 2065019 h 6858000"/>
              <a:gd name="connsiteX598" fmla="*/ 5171936 w 7467600"/>
              <a:gd name="connsiteY598" fmla="*/ 1647613 h 6858000"/>
              <a:gd name="connsiteX599" fmla="*/ 5009948 w 7467600"/>
              <a:gd name="connsiteY599" fmla="*/ 1273619 h 6858000"/>
              <a:gd name="connsiteX600" fmla="*/ 655236 w 7467600"/>
              <a:gd name="connsiteY600" fmla="*/ 1268632 h 6858000"/>
              <a:gd name="connsiteX601" fmla="*/ 839521 w 7467600"/>
              <a:gd name="connsiteY601" fmla="*/ 1685315 h 6858000"/>
              <a:gd name="connsiteX602" fmla="*/ 1109416 w 7467600"/>
              <a:gd name="connsiteY602" fmla="*/ 2061663 h 6858000"/>
              <a:gd name="connsiteX603" fmla="*/ 1298300 w 7467600"/>
              <a:gd name="connsiteY603" fmla="*/ 2247742 h 6858000"/>
              <a:gd name="connsiteX604" fmla="*/ 1125871 w 7467600"/>
              <a:gd name="connsiteY604" fmla="*/ 1989513 h 6858000"/>
              <a:gd name="connsiteX605" fmla="*/ 981574 w 7467600"/>
              <a:gd name="connsiteY605" fmla="*/ 1783157 h 6858000"/>
              <a:gd name="connsiteX606" fmla="*/ 922198 w 7467600"/>
              <a:gd name="connsiteY606" fmla="*/ 1677437 h 6858000"/>
              <a:gd name="connsiteX607" fmla="*/ 869293 w 7467600"/>
              <a:gd name="connsiteY607" fmla="*/ 1583214 h 6858000"/>
              <a:gd name="connsiteX608" fmla="*/ 751431 w 7467600"/>
              <a:gd name="connsiteY608" fmla="*/ 1405731 h 6858000"/>
              <a:gd name="connsiteX609" fmla="*/ 655236 w 7467600"/>
              <a:gd name="connsiteY609" fmla="*/ 1268632 h 6858000"/>
              <a:gd name="connsiteX610" fmla="*/ 6516292 w 7467600"/>
              <a:gd name="connsiteY610" fmla="*/ 1263064 h 6858000"/>
              <a:gd name="connsiteX611" fmla="*/ 5736320 w 7467600"/>
              <a:gd name="connsiteY611" fmla="*/ 1501803 h 6858000"/>
              <a:gd name="connsiteX612" fmla="*/ 6516292 w 7467600"/>
              <a:gd name="connsiteY612" fmla="*/ 1263064 h 6858000"/>
              <a:gd name="connsiteX613" fmla="*/ 291466 w 7467600"/>
              <a:gd name="connsiteY613" fmla="*/ 1250369 h 6858000"/>
              <a:gd name="connsiteX614" fmla="*/ 323180 w 7467600"/>
              <a:gd name="connsiteY614" fmla="*/ 1435283 h 6858000"/>
              <a:gd name="connsiteX615" fmla="*/ 349381 w 7467600"/>
              <a:gd name="connsiteY615" fmla="*/ 1875041 h 6858000"/>
              <a:gd name="connsiteX616" fmla="*/ 374363 w 7467600"/>
              <a:gd name="connsiteY616" fmla="*/ 1506494 h 6858000"/>
              <a:gd name="connsiteX617" fmla="*/ 302168 w 7467600"/>
              <a:gd name="connsiteY617" fmla="*/ 1274495 h 6858000"/>
              <a:gd name="connsiteX618" fmla="*/ 291466 w 7467600"/>
              <a:gd name="connsiteY618" fmla="*/ 1250369 h 6858000"/>
              <a:gd name="connsiteX619" fmla="*/ 678222 w 7467600"/>
              <a:gd name="connsiteY619" fmla="*/ 1248670 h 6858000"/>
              <a:gd name="connsiteX620" fmla="*/ 775536 w 7467600"/>
              <a:gd name="connsiteY620" fmla="*/ 1388015 h 6858000"/>
              <a:gd name="connsiteX621" fmla="*/ 894529 w 7467600"/>
              <a:gd name="connsiteY621" fmla="*/ 1567739 h 6858000"/>
              <a:gd name="connsiteX622" fmla="*/ 948000 w 7467600"/>
              <a:gd name="connsiteY622" fmla="*/ 1663088 h 6858000"/>
              <a:gd name="connsiteX623" fmla="*/ 1006812 w 7467600"/>
              <a:gd name="connsiteY623" fmla="*/ 1767683 h 6858000"/>
              <a:gd name="connsiteX624" fmla="*/ 1149133 w 7467600"/>
              <a:gd name="connsiteY624" fmla="*/ 1971513 h 6858000"/>
              <a:gd name="connsiteX625" fmla="*/ 1333952 w 7467600"/>
              <a:gd name="connsiteY625" fmla="*/ 2251620 h 6858000"/>
              <a:gd name="connsiteX626" fmla="*/ 1337329 w 7467600"/>
              <a:gd name="connsiteY626" fmla="*/ 2258350 h 6858000"/>
              <a:gd name="connsiteX627" fmla="*/ 1014726 w 7467600"/>
              <a:gd name="connsiteY627" fmla="*/ 1615556 h 6858000"/>
              <a:gd name="connsiteX628" fmla="*/ 678222 w 7467600"/>
              <a:gd name="connsiteY628" fmla="*/ 1248670 h 6858000"/>
              <a:gd name="connsiteX629" fmla="*/ 6691602 w 7467600"/>
              <a:gd name="connsiteY629" fmla="*/ 1140573 h 6858000"/>
              <a:gd name="connsiteX630" fmla="*/ 6571100 w 7467600"/>
              <a:gd name="connsiteY630" fmla="*/ 1183662 h 6858000"/>
              <a:gd name="connsiteX631" fmla="*/ 6241687 w 7467600"/>
              <a:gd name="connsiteY631" fmla="*/ 1257600 h 6858000"/>
              <a:gd name="connsiteX632" fmla="*/ 5693009 w 7467600"/>
              <a:gd name="connsiteY632" fmla="*/ 1478256 h 6858000"/>
              <a:gd name="connsiteX633" fmla="*/ 6548420 w 7467600"/>
              <a:gd name="connsiteY633" fmla="*/ 1214599 h 6858000"/>
              <a:gd name="connsiteX634" fmla="*/ 6605473 w 7467600"/>
              <a:gd name="connsiteY634" fmla="*/ 1184686 h 6858000"/>
              <a:gd name="connsiteX635" fmla="*/ 6691602 w 7467600"/>
              <a:gd name="connsiteY635" fmla="*/ 1140573 h 6858000"/>
              <a:gd name="connsiteX636" fmla="*/ 4002475 w 7467600"/>
              <a:gd name="connsiteY636" fmla="*/ 1037802 h 6858000"/>
              <a:gd name="connsiteX637" fmla="*/ 4000324 w 7467600"/>
              <a:gd name="connsiteY637" fmla="*/ 1039362 h 6858000"/>
              <a:gd name="connsiteX638" fmla="*/ 4002862 w 7467600"/>
              <a:gd name="connsiteY638" fmla="*/ 1042866 h 6858000"/>
              <a:gd name="connsiteX639" fmla="*/ 4002475 w 7467600"/>
              <a:gd name="connsiteY639" fmla="*/ 1037802 h 6858000"/>
              <a:gd name="connsiteX640" fmla="*/ 506322 w 7467600"/>
              <a:gd name="connsiteY640" fmla="*/ 1020997 h 6858000"/>
              <a:gd name="connsiteX641" fmla="*/ 533068 w 7467600"/>
              <a:gd name="connsiteY641" fmla="*/ 1029409 h 6858000"/>
              <a:gd name="connsiteX642" fmla="*/ 1232525 w 7467600"/>
              <a:gd name="connsiteY642" fmla="*/ 1804675 h 6858000"/>
              <a:gd name="connsiteX643" fmla="*/ 1388858 w 7467600"/>
              <a:gd name="connsiteY643" fmla="*/ 2368011 h 6858000"/>
              <a:gd name="connsiteX644" fmla="*/ 1384098 w 7467600"/>
              <a:gd name="connsiteY644" fmla="*/ 2378125 h 6858000"/>
              <a:gd name="connsiteX645" fmla="*/ 1425393 w 7467600"/>
              <a:gd name="connsiteY645" fmla="*/ 2589124 h 6858000"/>
              <a:gd name="connsiteX646" fmla="*/ 1424001 w 7467600"/>
              <a:gd name="connsiteY646" fmla="*/ 2597541 h 6858000"/>
              <a:gd name="connsiteX647" fmla="*/ 2152729 w 7467600"/>
              <a:gd name="connsiteY647" fmla="*/ 2864487 h 6858000"/>
              <a:gd name="connsiteX648" fmla="*/ 2020609 w 7467600"/>
              <a:gd name="connsiteY648" fmla="*/ 2539671 h 6858000"/>
              <a:gd name="connsiteX649" fmla="*/ 2018920 w 7467600"/>
              <a:gd name="connsiteY649" fmla="*/ 2536309 h 6858000"/>
              <a:gd name="connsiteX650" fmla="*/ 1342441 w 7467600"/>
              <a:gd name="connsiteY650" fmla="*/ 1173017 h 6858000"/>
              <a:gd name="connsiteX651" fmla="*/ 1367925 w 7467600"/>
              <a:gd name="connsiteY651" fmla="*/ 1135648 h 6858000"/>
              <a:gd name="connsiteX652" fmla="*/ 1771401 w 7467600"/>
              <a:gd name="connsiteY652" fmla="*/ 1806673 h 6858000"/>
              <a:gd name="connsiteX653" fmla="*/ 1972385 w 7467600"/>
              <a:gd name="connsiteY653" fmla="*/ 2198735 h 6858000"/>
              <a:gd name="connsiteX654" fmla="*/ 2040892 w 7467600"/>
              <a:gd name="connsiteY654" fmla="*/ 2405205 h 6858000"/>
              <a:gd name="connsiteX655" fmla="*/ 2131689 w 7467600"/>
              <a:gd name="connsiteY655" fmla="*/ 1936926 h 6858000"/>
              <a:gd name="connsiteX656" fmla="*/ 2454820 w 7467600"/>
              <a:gd name="connsiteY656" fmla="*/ 1248808 h 6858000"/>
              <a:gd name="connsiteX657" fmla="*/ 2492512 w 7467600"/>
              <a:gd name="connsiteY657" fmla="*/ 1302920 h 6858000"/>
              <a:gd name="connsiteX658" fmla="*/ 2081216 w 7467600"/>
              <a:gd name="connsiteY658" fmla="*/ 2527513 h 6858000"/>
              <a:gd name="connsiteX659" fmla="*/ 2081211 w 7467600"/>
              <a:gd name="connsiteY659" fmla="*/ 2528916 h 6858000"/>
              <a:gd name="connsiteX660" fmla="*/ 2199067 w 7467600"/>
              <a:gd name="connsiteY660" fmla="*/ 2884061 h 6858000"/>
              <a:gd name="connsiteX661" fmla="*/ 3192586 w 7467600"/>
              <a:gd name="connsiteY661" fmla="*/ 3411496 h 6858000"/>
              <a:gd name="connsiteX662" fmla="*/ 3182620 w 7467600"/>
              <a:gd name="connsiteY662" fmla="*/ 3483279 h 6858000"/>
              <a:gd name="connsiteX663" fmla="*/ 2435119 w 7467600"/>
              <a:gd name="connsiteY663" fmla="*/ 3080173 h 6858000"/>
              <a:gd name="connsiteX664" fmla="*/ 2410152 w 7467600"/>
              <a:gd name="connsiteY664" fmla="*/ 3063751 h 6858000"/>
              <a:gd name="connsiteX665" fmla="*/ 2408099 w 7467600"/>
              <a:gd name="connsiteY665" fmla="*/ 3064403 h 6858000"/>
              <a:gd name="connsiteX666" fmla="*/ 2407218 w 7467600"/>
              <a:gd name="connsiteY666" fmla="*/ 3070324 h 6858000"/>
              <a:gd name="connsiteX667" fmla="*/ 2380138 w 7467600"/>
              <a:gd name="connsiteY667" fmla="*/ 3099341 h 6858000"/>
              <a:gd name="connsiteX668" fmla="*/ 1765923 w 7467600"/>
              <a:gd name="connsiteY668" fmla="*/ 3581043 h 6858000"/>
              <a:gd name="connsiteX669" fmla="*/ 1702258 w 7467600"/>
              <a:gd name="connsiteY669" fmla="*/ 3612286 h 6858000"/>
              <a:gd name="connsiteX670" fmla="*/ 1538370 w 7467600"/>
              <a:gd name="connsiteY670" fmla="*/ 3811804 h 6858000"/>
              <a:gd name="connsiteX671" fmla="*/ 542867 w 7467600"/>
              <a:gd name="connsiteY671" fmla="*/ 4944092 h 6858000"/>
              <a:gd name="connsiteX672" fmla="*/ 515800 w 7467600"/>
              <a:gd name="connsiteY672" fmla="*/ 4862180 h 6858000"/>
              <a:gd name="connsiteX673" fmla="*/ 909145 w 7467600"/>
              <a:gd name="connsiteY673" fmla="*/ 4199225 h 6858000"/>
              <a:gd name="connsiteX674" fmla="*/ 1214067 w 7467600"/>
              <a:gd name="connsiteY674" fmla="*/ 3908561 h 6858000"/>
              <a:gd name="connsiteX675" fmla="*/ 640967 w 7467600"/>
              <a:gd name="connsiteY675" fmla="*/ 4105601 h 6858000"/>
              <a:gd name="connsiteX676" fmla="*/ 112563 w 7467600"/>
              <a:gd name="connsiteY676" fmla="*/ 4396952 h 6858000"/>
              <a:gd name="connsiteX677" fmla="*/ 0 w 7467600"/>
              <a:gd name="connsiteY677" fmla="*/ 4466006 h 6858000"/>
              <a:gd name="connsiteX678" fmla="*/ 0 w 7467600"/>
              <a:gd name="connsiteY678" fmla="*/ 4233763 h 6858000"/>
              <a:gd name="connsiteX679" fmla="*/ 36881 w 7467600"/>
              <a:gd name="connsiteY679" fmla="*/ 4200118 h 6858000"/>
              <a:gd name="connsiteX680" fmla="*/ 910534 w 7467600"/>
              <a:gd name="connsiteY680" fmla="*/ 3629753 h 6858000"/>
              <a:gd name="connsiteX681" fmla="*/ 1578717 w 7467600"/>
              <a:gd name="connsiteY681" fmla="*/ 3575982 h 6858000"/>
              <a:gd name="connsiteX682" fmla="*/ 2338780 w 7467600"/>
              <a:gd name="connsiteY682" fmla="*/ 3033725 h 6858000"/>
              <a:gd name="connsiteX683" fmla="*/ 1807991 w 7467600"/>
              <a:gd name="connsiteY683" fmla="*/ 2807184 h 6858000"/>
              <a:gd name="connsiteX684" fmla="*/ 1416358 w 7467600"/>
              <a:gd name="connsiteY684" fmla="*/ 3112571 h 6858000"/>
              <a:gd name="connsiteX685" fmla="*/ 939066 w 7467600"/>
              <a:gd name="connsiteY685" fmla="*/ 3378798 h 6858000"/>
              <a:gd name="connsiteX686" fmla="*/ 115099 w 7467600"/>
              <a:gd name="connsiteY686" fmla="*/ 3607650 h 6858000"/>
              <a:gd name="connsiteX687" fmla="*/ 97284 w 7467600"/>
              <a:gd name="connsiteY687" fmla="*/ 3520393 h 6858000"/>
              <a:gd name="connsiteX688" fmla="*/ 922050 w 7467600"/>
              <a:gd name="connsiteY688" fmla="*/ 3074867 h 6858000"/>
              <a:gd name="connsiteX689" fmla="*/ 1405265 w 7467600"/>
              <a:gd name="connsiteY689" fmla="*/ 3016319 h 6858000"/>
              <a:gd name="connsiteX690" fmla="*/ 1407512 w 7467600"/>
              <a:gd name="connsiteY690" fmla="*/ 3018001 h 6858000"/>
              <a:gd name="connsiteX691" fmla="*/ 1726266 w 7467600"/>
              <a:gd name="connsiteY691" fmla="*/ 2777274 h 6858000"/>
              <a:gd name="connsiteX692" fmla="*/ 625390 w 7467600"/>
              <a:gd name="connsiteY692" fmla="*/ 2514541 h 6858000"/>
              <a:gd name="connsiteX693" fmla="*/ 619799 w 7467600"/>
              <a:gd name="connsiteY693" fmla="*/ 2527180 h 6858000"/>
              <a:gd name="connsiteX694" fmla="*/ 310030 w 7467600"/>
              <a:gd name="connsiteY694" fmla="*/ 2771818 h 6858000"/>
              <a:gd name="connsiteX695" fmla="*/ 173877 w 7467600"/>
              <a:gd name="connsiteY695" fmla="*/ 2937056 h 6858000"/>
              <a:gd name="connsiteX696" fmla="*/ 77889 w 7467600"/>
              <a:gd name="connsiteY696" fmla="*/ 3138440 h 6858000"/>
              <a:gd name="connsiteX697" fmla="*/ 0 w 7467600"/>
              <a:gd name="connsiteY697" fmla="*/ 3271395 h 6858000"/>
              <a:gd name="connsiteX698" fmla="*/ 0 w 7467600"/>
              <a:gd name="connsiteY698" fmla="*/ 3153002 h 6858000"/>
              <a:gd name="connsiteX699" fmla="*/ 2386 w 7467600"/>
              <a:gd name="connsiteY699" fmla="*/ 3149203 h 6858000"/>
              <a:gd name="connsiteX700" fmla="*/ 89753 w 7467600"/>
              <a:gd name="connsiteY700" fmla="*/ 2987702 h 6858000"/>
              <a:gd name="connsiteX701" fmla="*/ 76869 w 7467600"/>
              <a:gd name="connsiteY701" fmla="*/ 3005404 h 6858000"/>
              <a:gd name="connsiteX702" fmla="*/ 32049 w 7467600"/>
              <a:gd name="connsiteY702" fmla="*/ 3065814 h 6858000"/>
              <a:gd name="connsiteX703" fmla="*/ 0 w 7467600"/>
              <a:gd name="connsiteY703" fmla="*/ 3108744 h 6858000"/>
              <a:gd name="connsiteX704" fmla="*/ 0 w 7467600"/>
              <a:gd name="connsiteY704" fmla="*/ 3058059 h 6858000"/>
              <a:gd name="connsiteX705" fmla="*/ 7610 w 7467600"/>
              <a:gd name="connsiteY705" fmla="*/ 3047889 h 6858000"/>
              <a:gd name="connsiteX706" fmla="*/ 52419 w 7467600"/>
              <a:gd name="connsiteY706" fmla="*/ 2987479 h 6858000"/>
              <a:gd name="connsiteX707" fmla="*/ 59142 w 7467600"/>
              <a:gd name="connsiteY707" fmla="*/ 2978488 h 6858000"/>
              <a:gd name="connsiteX708" fmla="*/ 0 w 7467600"/>
              <a:gd name="connsiteY708" fmla="*/ 3015334 h 6858000"/>
              <a:gd name="connsiteX709" fmla="*/ 0 w 7467600"/>
              <a:gd name="connsiteY709" fmla="*/ 2914286 h 6858000"/>
              <a:gd name="connsiteX710" fmla="*/ 36383 w 7467600"/>
              <a:gd name="connsiteY710" fmla="*/ 2901128 h 6858000"/>
              <a:gd name="connsiteX711" fmla="*/ 156329 w 7467600"/>
              <a:gd name="connsiteY711" fmla="*/ 2840533 h 6858000"/>
              <a:gd name="connsiteX712" fmla="*/ 358355 w 7467600"/>
              <a:gd name="connsiteY712" fmla="*/ 2620471 h 6858000"/>
              <a:gd name="connsiteX713" fmla="*/ 510577 w 7467600"/>
              <a:gd name="connsiteY713" fmla="*/ 2501244 h 6858000"/>
              <a:gd name="connsiteX714" fmla="*/ 211967 w 7467600"/>
              <a:gd name="connsiteY714" fmla="*/ 2479171 h 6858000"/>
              <a:gd name="connsiteX715" fmla="*/ 0 w 7467600"/>
              <a:gd name="connsiteY715" fmla="*/ 2476398 h 6858000"/>
              <a:gd name="connsiteX716" fmla="*/ 0 w 7467600"/>
              <a:gd name="connsiteY716" fmla="*/ 2389189 h 6858000"/>
              <a:gd name="connsiteX717" fmla="*/ 103062 w 7467600"/>
              <a:gd name="connsiteY717" fmla="*/ 2389518 h 6858000"/>
              <a:gd name="connsiteX718" fmla="*/ 510734 w 7467600"/>
              <a:gd name="connsiteY718" fmla="*/ 2416201 h 6858000"/>
              <a:gd name="connsiteX719" fmla="*/ 279257 w 7467600"/>
              <a:gd name="connsiteY719" fmla="*/ 2092102 h 6858000"/>
              <a:gd name="connsiteX720" fmla="*/ 65265 w 7467600"/>
              <a:gd name="connsiteY720" fmla="*/ 2006049 h 6858000"/>
              <a:gd name="connsiteX721" fmla="*/ 0 w 7467600"/>
              <a:gd name="connsiteY721" fmla="*/ 1982532 h 6858000"/>
              <a:gd name="connsiteX722" fmla="*/ 0 w 7467600"/>
              <a:gd name="connsiteY722" fmla="*/ 1912789 h 6858000"/>
              <a:gd name="connsiteX723" fmla="*/ 97460 w 7467600"/>
              <a:gd name="connsiteY723" fmla="*/ 1953725 h 6858000"/>
              <a:gd name="connsiteX724" fmla="*/ 221272 w 7467600"/>
              <a:gd name="connsiteY724" fmla="*/ 1980766 h 6858000"/>
              <a:gd name="connsiteX725" fmla="*/ 116765 w 7467600"/>
              <a:gd name="connsiteY725" fmla="*/ 1911033 h 6858000"/>
              <a:gd name="connsiteX726" fmla="*/ 16405 w 7467600"/>
              <a:gd name="connsiteY726" fmla="*/ 1803412 h 6858000"/>
              <a:gd name="connsiteX727" fmla="*/ 0 w 7467600"/>
              <a:gd name="connsiteY727" fmla="*/ 1784777 h 6858000"/>
              <a:gd name="connsiteX728" fmla="*/ 0 w 7467600"/>
              <a:gd name="connsiteY728" fmla="*/ 1740082 h 6858000"/>
              <a:gd name="connsiteX729" fmla="*/ 39394 w 7467600"/>
              <a:gd name="connsiteY729" fmla="*/ 1784856 h 6858000"/>
              <a:gd name="connsiteX730" fmla="*/ 135813 w 7467600"/>
              <a:gd name="connsiteY730" fmla="*/ 1888838 h 6858000"/>
              <a:gd name="connsiteX731" fmla="*/ 242575 w 7467600"/>
              <a:gd name="connsiteY731" fmla="*/ 1958841 h 6858000"/>
              <a:gd name="connsiteX732" fmla="*/ 82197 w 7467600"/>
              <a:gd name="connsiteY732" fmla="*/ 1754826 h 6858000"/>
              <a:gd name="connsiteX733" fmla="*/ 0 w 7467600"/>
              <a:gd name="connsiteY733" fmla="*/ 1679650 h 6858000"/>
              <a:gd name="connsiteX734" fmla="*/ 0 w 7467600"/>
              <a:gd name="connsiteY734" fmla="*/ 1602463 h 6858000"/>
              <a:gd name="connsiteX735" fmla="*/ 84689 w 7467600"/>
              <a:gd name="connsiteY735" fmla="*/ 1677442 h 6858000"/>
              <a:gd name="connsiteX736" fmla="*/ 298437 w 7467600"/>
              <a:gd name="connsiteY736" fmla="*/ 1968019 h 6858000"/>
              <a:gd name="connsiteX737" fmla="*/ 227269 w 7467600"/>
              <a:gd name="connsiteY737" fmla="*/ 1114064 h 6858000"/>
              <a:gd name="connsiteX738" fmla="*/ 248003 w 7467600"/>
              <a:gd name="connsiteY738" fmla="*/ 1089613 h 6858000"/>
              <a:gd name="connsiteX739" fmla="*/ 427020 w 7467600"/>
              <a:gd name="connsiteY739" fmla="*/ 1619803 h 6858000"/>
              <a:gd name="connsiteX740" fmla="*/ 340345 w 7467600"/>
              <a:gd name="connsiteY740" fmla="*/ 2027739 h 6858000"/>
              <a:gd name="connsiteX741" fmla="*/ 360865 w 7467600"/>
              <a:gd name="connsiteY741" fmla="*/ 2044827 h 6858000"/>
              <a:gd name="connsiteX742" fmla="*/ 560414 w 7467600"/>
              <a:gd name="connsiteY742" fmla="*/ 2421457 h 6858000"/>
              <a:gd name="connsiteX743" fmla="*/ 1359703 w 7467600"/>
              <a:gd name="connsiteY743" fmla="*/ 2578554 h 6858000"/>
              <a:gd name="connsiteX744" fmla="*/ 1359422 w 7467600"/>
              <a:gd name="connsiteY744" fmla="*/ 2577994 h 6858000"/>
              <a:gd name="connsiteX745" fmla="*/ 828701 w 7467600"/>
              <a:gd name="connsiteY745" fmla="*/ 1839520 h 6858000"/>
              <a:gd name="connsiteX746" fmla="*/ 494427 w 7467600"/>
              <a:gd name="connsiteY746" fmla="*/ 1092333 h 6858000"/>
              <a:gd name="connsiteX747" fmla="*/ 506322 w 7467600"/>
              <a:gd name="connsiteY747" fmla="*/ 1020997 h 6858000"/>
              <a:gd name="connsiteX748" fmla="*/ 4570198 w 7467600"/>
              <a:gd name="connsiteY748" fmla="*/ 978081 h 6858000"/>
              <a:gd name="connsiteX749" fmla="*/ 4523691 w 7467600"/>
              <a:gd name="connsiteY749" fmla="*/ 1127776 h 6858000"/>
              <a:gd name="connsiteX750" fmla="*/ 4509875 w 7467600"/>
              <a:gd name="connsiteY750" fmla="*/ 1167552 h 6858000"/>
              <a:gd name="connsiteX751" fmla="*/ 4478168 w 7467600"/>
              <a:gd name="connsiteY751" fmla="*/ 1260735 h 6858000"/>
              <a:gd name="connsiteX752" fmla="*/ 4409309 w 7467600"/>
              <a:gd name="connsiteY752" fmla="*/ 1666996 h 6858000"/>
              <a:gd name="connsiteX753" fmla="*/ 4370031 w 7467600"/>
              <a:gd name="connsiteY753" fmla="*/ 1955666 h 6858000"/>
              <a:gd name="connsiteX754" fmla="*/ 4570198 w 7467600"/>
              <a:gd name="connsiteY754" fmla="*/ 978081 h 6858000"/>
              <a:gd name="connsiteX755" fmla="*/ 4557898 w 7467600"/>
              <a:gd name="connsiteY755" fmla="*/ 900011 h 6858000"/>
              <a:gd name="connsiteX756" fmla="*/ 4344840 w 7467600"/>
              <a:gd name="connsiteY756" fmla="*/ 1922038 h 6858000"/>
              <a:gd name="connsiteX757" fmla="*/ 4378710 w 7467600"/>
              <a:gd name="connsiteY757" fmla="*/ 1665516 h 6858000"/>
              <a:gd name="connsiteX758" fmla="*/ 4448798 w 7467600"/>
              <a:gd name="connsiteY758" fmla="*/ 1253024 h 6858000"/>
              <a:gd name="connsiteX759" fmla="*/ 4480315 w 7467600"/>
              <a:gd name="connsiteY759" fmla="*/ 1158454 h 6858000"/>
              <a:gd name="connsiteX760" fmla="*/ 4494133 w 7467600"/>
              <a:gd name="connsiteY760" fmla="*/ 1118676 h 6858000"/>
              <a:gd name="connsiteX761" fmla="*/ 4557898 w 7467600"/>
              <a:gd name="connsiteY761" fmla="*/ 900011 h 6858000"/>
              <a:gd name="connsiteX762" fmla="*/ 5870151 w 7467600"/>
              <a:gd name="connsiteY762" fmla="*/ 898890 h 6858000"/>
              <a:gd name="connsiteX763" fmla="*/ 5861335 w 7467600"/>
              <a:gd name="connsiteY763" fmla="*/ 899177 h 6858000"/>
              <a:gd name="connsiteX764" fmla="*/ 5843702 w 7467600"/>
              <a:gd name="connsiteY764" fmla="*/ 899748 h 6858000"/>
              <a:gd name="connsiteX765" fmla="*/ 5651107 w 7467600"/>
              <a:gd name="connsiteY765" fmla="*/ 920306 h 6858000"/>
              <a:gd name="connsiteX766" fmla="*/ 5459407 w 7467600"/>
              <a:gd name="connsiteY766" fmla="*/ 940975 h 6858000"/>
              <a:gd name="connsiteX767" fmla="*/ 5374846 w 7467600"/>
              <a:gd name="connsiteY767" fmla="*/ 941988 h 6858000"/>
              <a:gd name="connsiteX768" fmla="*/ 5256105 w 7467600"/>
              <a:gd name="connsiteY768" fmla="*/ 945632 h 6858000"/>
              <a:gd name="connsiteX769" fmla="*/ 5107071 w 7467600"/>
              <a:gd name="connsiteY769" fmla="*/ 969720 h 6858000"/>
              <a:gd name="connsiteX770" fmla="*/ 4998681 w 7467600"/>
              <a:gd name="connsiteY770" fmla="*/ 988771 h 6858000"/>
              <a:gd name="connsiteX771" fmla="*/ 5870151 w 7467600"/>
              <a:gd name="connsiteY771" fmla="*/ 898890 h 6858000"/>
              <a:gd name="connsiteX772" fmla="*/ 5504425 w 7467600"/>
              <a:gd name="connsiteY772" fmla="*/ 848067 h 6858000"/>
              <a:gd name="connsiteX773" fmla="*/ 4968849 w 7467600"/>
              <a:gd name="connsiteY773" fmla="*/ 962318 h 6858000"/>
              <a:gd name="connsiteX774" fmla="*/ 5104039 w 7467600"/>
              <a:gd name="connsiteY774" fmla="*/ 940634 h 6858000"/>
              <a:gd name="connsiteX775" fmla="*/ 5256311 w 7467600"/>
              <a:gd name="connsiteY775" fmla="*/ 916490 h 6858000"/>
              <a:gd name="connsiteX776" fmla="*/ 5377381 w 7467600"/>
              <a:gd name="connsiteY776" fmla="*/ 912671 h 6858000"/>
              <a:gd name="connsiteX777" fmla="*/ 5460148 w 7467600"/>
              <a:gd name="connsiteY777" fmla="*/ 911442 h 6858000"/>
              <a:gd name="connsiteX778" fmla="*/ 5648971 w 7467600"/>
              <a:gd name="connsiteY778" fmla="*/ 891331 h 6858000"/>
              <a:gd name="connsiteX779" fmla="*/ 5844807 w 7467600"/>
              <a:gd name="connsiteY779" fmla="*/ 870718 h 6858000"/>
              <a:gd name="connsiteX780" fmla="*/ 5862975 w 7467600"/>
              <a:gd name="connsiteY780" fmla="*/ 869756 h 6858000"/>
              <a:gd name="connsiteX781" fmla="*/ 5920887 w 7467600"/>
              <a:gd name="connsiteY781" fmla="*/ 865929 h 6858000"/>
              <a:gd name="connsiteX782" fmla="*/ 5504425 w 7467600"/>
              <a:gd name="connsiteY782" fmla="*/ 848067 h 6858000"/>
              <a:gd name="connsiteX783" fmla="*/ 3607114 w 7467600"/>
              <a:gd name="connsiteY783" fmla="*/ 467441 h 6858000"/>
              <a:gd name="connsiteX784" fmla="*/ 3296242 w 7467600"/>
              <a:gd name="connsiteY784" fmla="*/ 807991 h 6858000"/>
              <a:gd name="connsiteX785" fmla="*/ 3174674 w 7467600"/>
              <a:gd name="connsiteY785" fmla="*/ 919759 h 6858000"/>
              <a:gd name="connsiteX786" fmla="*/ 3042978 w 7467600"/>
              <a:gd name="connsiteY786" fmla="*/ 1054894 h 6858000"/>
              <a:gd name="connsiteX787" fmla="*/ 2968914 w 7467600"/>
              <a:gd name="connsiteY787" fmla="*/ 1133756 h 6858000"/>
              <a:gd name="connsiteX788" fmla="*/ 3103823 w 7467600"/>
              <a:gd name="connsiteY788" fmla="*/ 1026814 h 6858000"/>
              <a:gd name="connsiteX789" fmla="*/ 3607114 w 7467600"/>
              <a:gd name="connsiteY789" fmla="*/ 467441 h 6858000"/>
              <a:gd name="connsiteX790" fmla="*/ 3744487 w 7467600"/>
              <a:gd name="connsiteY790" fmla="*/ 383136 h 6858000"/>
              <a:gd name="connsiteX791" fmla="*/ 3970213 w 7467600"/>
              <a:gd name="connsiteY791" fmla="*/ 995559 h 6858000"/>
              <a:gd name="connsiteX792" fmla="*/ 3744487 w 7467600"/>
              <a:gd name="connsiteY792" fmla="*/ 383136 h 6858000"/>
              <a:gd name="connsiteX793" fmla="*/ 3624562 w 7467600"/>
              <a:gd name="connsiteY793" fmla="*/ 367041 h 6858000"/>
              <a:gd name="connsiteX794" fmla="*/ 3489712 w 7467600"/>
              <a:gd name="connsiteY794" fmla="*/ 485386 h 6858000"/>
              <a:gd name="connsiteX795" fmla="*/ 3182994 w 7467600"/>
              <a:gd name="connsiteY795" fmla="*/ 828265 h 6858000"/>
              <a:gd name="connsiteX796" fmla="*/ 2892114 w 7467600"/>
              <a:gd name="connsiteY796" fmla="*/ 1172635 h 6858000"/>
              <a:gd name="connsiteX797" fmla="*/ 3021459 w 7467600"/>
              <a:gd name="connsiteY797" fmla="*/ 1035385 h 6858000"/>
              <a:gd name="connsiteX798" fmla="*/ 3153873 w 7467600"/>
              <a:gd name="connsiteY798" fmla="*/ 898971 h 6858000"/>
              <a:gd name="connsiteX799" fmla="*/ 3276511 w 7467600"/>
              <a:gd name="connsiteY799" fmla="*/ 786423 h 6858000"/>
              <a:gd name="connsiteX800" fmla="*/ 3584154 w 7467600"/>
              <a:gd name="connsiteY800" fmla="*/ 448218 h 6858000"/>
              <a:gd name="connsiteX801" fmla="*/ 3624562 w 7467600"/>
              <a:gd name="connsiteY801" fmla="*/ 367041 h 6858000"/>
              <a:gd name="connsiteX802" fmla="*/ 3766672 w 7467600"/>
              <a:gd name="connsiteY802" fmla="*/ 359429 h 6858000"/>
              <a:gd name="connsiteX803" fmla="*/ 3996338 w 7467600"/>
              <a:gd name="connsiteY803" fmla="*/ 968237 h 6858000"/>
              <a:gd name="connsiteX804" fmla="*/ 3766672 w 7467600"/>
              <a:gd name="connsiteY804" fmla="*/ 359429 h 6858000"/>
              <a:gd name="connsiteX805" fmla="*/ 5805386 w 7467600"/>
              <a:gd name="connsiteY805" fmla="*/ 239240 h 6858000"/>
              <a:gd name="connsiteX806" fmla="*/ 5736947 w 7467600"/>
              <a:gd name="connsiteY806" fmla="*/ 261367 h 6858000"/>
              <a:gd name="connsiteX807" fmla="*/ 5427012 w 7467600"/>
              <a:gd name="connsiteY807" fmla="*/ 311272 h 6858000"/>
              <a:gd name="connsiteX808" fmla="*/ 5147818 w 7467600"/>
              <a:gd name="connsiteY808" fmla="*/ 322112 h 6858000"/>
              <a:gd name="connsiteX809" fmla="*/ 5060854 w 7467600"/>
              <a:gd name="connsiteY809" fmla="*/ 311882 h 6858000"/>
              <a:gd name="connsiteX810" fmla="*/ 4945989 w 7467600"/>
              <a:gd name="connsiteY810" fmla="*/ 300516 h 6858000"/>
              <a:gd name="connsiteX811" fmla="*/ 5410479 w 7467600"/>
              <a:gd name="connsiteY811" fmla="*/ 348434 h 6858000"/>
              <a:gd name="connsiteX812" fmla="*/ 5805386 w 7467600"/>
              <a:gd name="connsiteY812" fmla="*/ 239240 h 6858000"/>
              <a:gd name="connsiteX813" fmla="*/ 5905192 w 7467600"/>
              <a:gd name="connsiteY813" fmla="*/ 163079 h 6858000"/>
              <a:gd name="connsiteX814" fmla="*/ 5865655 w 7467600"/>
              <a:gd name="connsiteY814" fmla="*/ 171901 h 6858000"/>
              <a:gd name="connsiteX815" fmla="*/ 5259740 w 7467600"/>
              <a:gd name="connsiteY815" fmla="*/ 257013 h 6858000"/>
              <a:gd name="connsiteX816" fmla="*/ 5208466 w 7467600"/>
              <a:gd name="connsiteY816" fmla="*/ 257550 h 6858000"/>
              <a:gd name="connsiteX817" fmla="*/ 4980204 w 7467600"/>
              <a:gd name="connsiteY817" fmla="*/ 271903 h 6858000"/>
              <a:gd name="connsiteX818" fmla="*/ 5068068 w 7467600"/>
              <a:gd name="connsiteY818" fmla="*/ 282244 h 6858000"/>
              <a:gd name="connsiteX819" fmla="*/ 5153231 w 7467600"/>
              <a:gd name="connsiteY819" fmla="*/ 292240 h 6858000"/>
              <a:gd name="connsiteX820" fmla="*/ 5426491 w 7467600"/>
              <a:gd name="connsiteY820" fmla="*/ 281128 h 6858000"/>
              <a:gd name="connsiteX821" fmla="*/ 5731212 w 7467600"/>
              <a:gd name="connsiteY821" fmla="*/ 231951 h 6858000"/>
              <a:gd name="connsiteX822" fmla="*/ 5905192 w 7467600"/>
              <a:gd name="connsiteY822" fmla="*/ 163079 h 6858000"/>
              <a:gd name="connsiteX823" fmla="*/ 5944437 w 7467600"/>
              <a:gd name="connsiteY823" fmla="*/ 113829 h 6858000"/>
              <a:gd name="connsiteX824" fmla="*/ 5825032 w 7467600"/>
              <a:gd name="connsiteY824" fmla="*/ 146405 h 6858000"/>
              <a:gd name="connsiteX825" fmla="*/ 4955599 w 7467600"/>
              <a:gd name="connsiteY825" fmla="*/ 247008 h 6858000"/>
              <a:gd name="connsiteX826" fmla="*/ 5210104 w 7467600"/>
              <a:gd name="connsiteY826" fmla="*/ 228123 h 6858000"/>
              <a:gd name="connsiteX827" fmla="*/ 5261015 w 7467600"/>
              <a:gd name="connsiteY827" fmla="*/ 227087 h 6858000"/>
              <a:gd name="connsiteX828" fmla="*/ 5861181 w 7467600"/>
              <a:gd name="connsiteY828" fmla="*/ 143093 h 6858000"/>
              <a:gd name="connsiteX829" fmla="*/ 5961252 w 7467600"/>
              <a:gd name="connsiteY829" fmla="*/ 114820 h 6858000"/>
              <a:gd name="connsiteX830" fmla="*/ 5944437 w 7467600"/>
              <a:gd name="connsiteY830" fmla="*/ 113829 h 6858000"/>
              <a:gd name="connsiteX831" fmla="*/ 3882765 w 7467600"/>
              <a:gd name="connsiteY831" fmla="*/ 0 h 6858000"/>
              <a:gd name="connsiteX832" fmla="*/ 3995099 w 7467600"/>
              <a:gd name="connsiteY832" fmla="*/ 0 h 6858000"/>
              <a:gd name="connsiteX833" fmla="*/ 4163818 w 7467600"/>
              <a:gd name="connsiteY833" fmla="*/ 234104 h 6858000"/>
              <a:gd name="connsiteX834" fmla="*/ 4172099 w 7467600"/>
              <a:gd name="connsiteY834" fmla="*/ 234207 h 6858000"/>
              <a:gd name="connsiteX835" fmla="*/ 4784282 w 7467600"/>
              <a:gd name="connsiteY835" fmla="*/ 276561 h 6858000"/>
              <a:gd name="connsiteX836" fmla="*/ 4801687 w 7467600"/>
              <a:gd name="connsiteY836" fmla="*/ 267764 h 6858000"/>
              <a:gd name="connsiteX837" fmla="*/ 6082788 w 7467600"/>
              <a:gd name="connsiteY837" fmla="*/ 64119 h 6858000"/>
              <a:gd name="connsiteX838" fmla="*/ 6099442 w 7467600"/>
              <a:gd name="connsiteY838" fmla="*/ 82568 h 6858000"/>
              <a:gd name="connsiteX839" fmla="*/ 4804137 w 7467600"/>
              <a:gd name="connsiteY839" fmla="*/ 320931 h 6858000"/>
              <a:gd name="connsiteX840" fmla="*/ 4227047 w 7467600"/>
              <a:gd name="connsiteY840" fmla="*/ 313415 h 6858000"/>
              <a:gd name="connsiteX841" fmla="*/ 4346041 w 7467600"/>
              <a:gd name="connsiteY841" fmla="*/ 456086 h 6858000"/>
              <a:gd name="connsiteX842" fmla="*/ 4870967 w 7467600"/>
              <a:gd name="connsiteY842" fmla="*/ 963061 h 6858000"/>
              <a:gd name="connsiteX843" fmla="*/ 4889647 w 7467600"/>
              <a:gd name="connsiteY843" fmla="*/ 957147 h 6858000"/>
              <a:gd name="connsiteX844" fmla="*/ 5422504 w 7467600"/>
              <a:gd name="connsiteY844" fmla="*/ 805191 h 6858000"/>
              <a:gd name="connsiteX845" fmla="*/ 6087656 w 7467600"/>
              <a:gd name="connsiteY845" fmla="*/ 826703 h 6858000"/>
              <a:gd name="connsiteX846" fmla="*/ 6058717 w 7467600"/>
              <a:gd name="connsiteY846" fmla="*/ 865992 h 6858000"/>
              <a:gd name="connsiteX847" fmla="*/ 4974153 w 7467600"/>
              <a:gd name="connsiteY847" fmla="*/ 1045456 h 6858000"/>
              <a:gd name="connsiteX848" fmla="*/ 5627835 w 7467600"/>
              <a:gd name="connsiteY848" fmla="*/ 1472077 h 6858000"/>
              <a:gd name="connsiteX849" fmla="*/ 5629817 w 7467600"/>
              <a:gd name="connsiteY849" fmla="*/ 1471412 h 6858000"/>
              <a:gd name="connsiteX850" fmla="*/ 5634124 w 7467600"/>
              <a:gd name="connsiteY850" fmla="*/ 1470572 h 6858000"/>
              <a:gd name="connsiteX851" fmla="*/ 5755832 w 7467600"/>
              <a:gd name="connsiteY851" fmla="*/ 1383886 h 6858000"/>
              <a:gd name="connsiteX852" fmla="*/ 6014186 w 7467600"/>
              <a:gd name="connsiteY852" fmla="*/ 1279799 h 6858000"/>
              <a:gd name="connsiteX853" fmla="*/ 6901619 w 7467600"/>
              <a:gd name="connsiteY853" fmla="*/ 1047874 h 6858000"/>
              <a:gd name="connsiteX854" fmla="*/ 6931566 w 7467600"/>
              <a:gd name="connsiteY854" fmla="*/ 1062034 h 6858000"/>
              <a:gd name="connsiteX855" fmla="*/ 5790982 w 7467600"/>
              <a:gd name="connsiteY855" fmla="*/ 1561380 h 6858000"/>
              <a:gd name="connsiteX856" fmla="*/ 6188971 w 7467600"/>
              <a:gd name="connsiteY856" fmla="*/ 1755168 h 6858000"/>
              <a:gd name="connsiteX857" fmla="*/ 6202446 w 7467600"/>
              <a:gd name="connsiteY857" fmla="*/ 1752268 h 6858000"/>
              <a:gd name="connsiteX858" fmla="*/ 7179560 w 7467600"/>
              <a:gd name="connsiteY858" fmla="*/ 1467551 h 6858000"/>
              <a:gd name="connsiteX859" fmla="*/ 7158730 w 7467600"/>
              <a:gd name="connsiteY859" fmla="*/ 1507835 h 6858000"/>
              <a:gd name="connsiteX860" fmla="*/ 6326959 w 7467600"/>
              <a:gd name="connsiteY860" fmla="*/ 1817686 h 6858000"/>
              <a:gd name="connsiteX861" fmla="*/ 6537433 w 7467600"/>
              <a:gd name="connsiteY861" fmla="*/ 1907790 h 6858000"/>
              <a:gd name="connsiteX862" fmla="*/ 6550221 w 7467600"/>
              <a:gd name="connsiteY862" fmla="*/ 1910729 h 6858000"/>
              <a:gd name="connsiteX863" fmla="*/ 6964438 w 7467600"/>
              <a:gd name="connsiteY863" fmla="*/ 2209505 h 6858000"/>
              <a:gd name="connsiteX864" fmla="*/ 7367862 w 7467600"/>
              <a:gd name="connsiteY864" fmla="*/ 2806833 h 6858000"/>
              <a:gd name="connsiteX865" fmla="*/ 7364329 w 7467600"/>
              <a:gd name="connsiteY865" fmla="*/ 2826907 h 6858000"/>
              <a:gd name="connsiteX866" fmla="*/ 7290545 w 7467600"/>
              <a:gd name="connsiteY866" fmla="*/ 2850663 h 6858000"/>
              <a:gd name="connsiteX867" fmla="*/ 6472036 w 7467600"/>
              <a:gd name="connsiteY867" fmla="*/ 1959003 h 6858000"/>
              <a:gd name="connsiteX868" fmla="*/ 5792897 w 7467600"/>
              <a:gd name="connsiteY868" fmla="*/ 1647747 h 6858000"/>
              <a:gd name="connsiteX869" fmla="*/ 5842751 w 7467600"/>
              <a:gd name="connsiteY869" fmla="*/ 1816112 h 6858000"/>
              <a:gd name="connsiteX870" fmla="*/ 5847424 w 7467600"/>
              <a:gd name="connsiteY870" fmla="*/ 1815776 h 6858000"/>
              <a:gd name="connsiteX871" fmla="*/ 6399821 w 7467600"/>
              <a:gd name="connsiteY871" fmla="*/ 2344799 h 6858000"/>
              <a:gd name="connsiteX872" fmla="*/ 6323232 w 7467600"/>
              <a:gd name="connsiteY872" fmla="*/ 2389634 h 6858000"/>
              <a:gd name="connsiteX873" fmla="*/ 5942958 w 7467600"/>
              <a:gd name="connsiteY873" fmla="*/ 2077708 h 6858000"/>
              <a:gd name="connsiteX874" fmla="*/ 5921559 w 7467600"/>
              <a:gd name="connsiteY874" fmla="*/ 2378596 h 6858000"/>
              <a:gd name="connsiteX875" fmla="*/ 5817651 w 7467600"/>
              <a:gd name="connsiteY875" fmla="*/ 3023919 h 6858000"/>
              <a:gd name="connsiteX876" fmla="*/ 5729634 w 7467600"/>
              <a:gd name="connsiteY876" fmla="*/ 3051849 h 6858000"/>
              <a:gd name="connsiteX877" fmla="*/ 5611018 w 7467600"/>
              <a:gd name="connsiteY877" fmla="*/ 2316769 h 6858000"/>
              <a:gd name="connsiteX878" fmla="*/ 5687608 w 7467600"/>
              <a:gd name="connsiteY878" fmla="*/ 2039972 h 6858000"/>
              <a:gd name="connsiteX879" fmla="*/ 5657554 w 7467600"/>
              <a:gd name="connsiteY879" fmla="*/ 1576445 h 6858000"/>
              <a:gd name="connsiteX880" fmla="*/ 5150475 w 7467600"/>
              <a:gd name="connsiteY880" fmla="*/ 1274012 h 6858000"/>
              <a:gd name="connsiteX881" fmla="*/ 5349142 w 7467600"/>
              <a:gd name="connsiteY881" fmla="*/ 2204405 h 6858000"/>
              <a:gd name="connsiteX882" fmla="*/ 5262214 w 7467600"/>
              <a:gd name="connsiteY882" fmla="*/ 2233836 h 6858000"/>
              <a:gd name="connsiteX883" fmla="*/ 4981539 w 7467600"/>
              <a:gd name="connsiteY883" fmla="*/ 1542201 h 6858000"/>
              <a:gd name="connsiteX884" fmla="*/ 4958461 w 7467600"/>
              <a:gd name="connsiteY884" fmla="*/ 1136957 h 6858000"/>
              <a:gd name="connsiteX885" fmla="*/ 4655015 w 7467600"/>
              <a:gd name="connsiteY885" fmla="*/ 891426 h 6858000"/>
              <a:gd name="connsiteX886" fmla="*/ 4348002 w 7467600"/>
              <a:gd name="connsiteY886" fmla="*/ 2205895 h 6858000"/>
              <a:gd name="connsiteX887" fmla="*/ 4262250 w 7467600"/>
              <a:gd name="connsiteY887" fmla="*/ 2219972 h 6858000"/>
              <a:gd name="connsiteX888" fmla="*/ 4550611 w 7467600"/>
              <a:gd name="connsiteY888" fmla="*/ 817540 h 6858000"/>
              <a:gd name="connsiteX889" fmla="*/ 4564418 w 7467600"/>
              <a:gd name="connsiteY889" fmla="*/ 808293 h 6858000"/>
              <a:gd name="connsiteX890" fmla="*/ 4266388 w 7467600"/>
              <a:gd name="connsiteY890" fmla="*/ 500083 h 6858000"/>
              <a:gd name="connsiteX891" fmla="*/ 4032842 w 7467600"/>
              <a:gd name="connsiteY891" fmla="*/ 211809 h 6858000"/>
              <a:gd name="connsiteX892" fmla="*/ 3882765 w 7467600"/>
              <a:gd name="connsiteY892" fmla="*/ 0 h 6858000"/>
              <a:gd name="connsiteX893" fmla="*/ 3721337 w 7467600"/>
              <a:gd name="connsiteY893" fmla="*/ 0 h 6858000"/>
              <a:gd name="connsiteX894" fmla="*/ 3797544 w 7467600"/>
              <a:gd name="connsiteY894" fmla="*/ 0 h 6858000"/>
              <a:gd name="connsiteX895" fmla="*/ 3775734 w 7467600"/>
              <a:gd name="connsiteY895" fmla="*/ 95131 h 6858000"/>
              <a:gd name="connsiteX896" fmla="*/ 3724807 w 7467600"/>
              <a:gd name="connsiteY896" fmla="*/ 272257 h 6858000"/>
              <a:gd name="connsiteX897" fmla="*/ 3726844 w 7467600"/>
              <a:gd name="connsiteY897" fmla="*/ 282988 h 6858000"/>
              <a:gd name="connsiteX898" fmla="*/ 3742664 w 7467600"/>
              <a:gd name="connsiteY898" fmla="*/ 279918 h 6858000"/>
              <a:gd name="connsiteX899" fmla="*/ 4103910 w 7467600"/>
              <a:gd name="connsiteY899" fmla="*/ 1161917 h 6858000"/>
              <a:gd name="connsiteX900" fmla="*/ 4020269 w 7467600"/>
              <a:gd name="connsiteY900" fmla="*/ 1200406 h 6858000"/>
              <a:gd name="connsiteX901" fmla="*/ 3674882 w 7467600"/>
              <a:gd name="connsiteY901" fmla="*/ 488524 h 6858000"/>
              <a:gd name="connsiteX902" fmla="*/ 3132682 w 7467600"/>
              <a:gd name="connsiteY902" fmla="*/ 1072284 h 6858000"/>
              <a:gd name="connsiteX903" fmla="*/ 2716346 w 7467600"/>
              <a:gd name="connsiteY903" fmla="*/ 1276376 h 6858000"/>
              <a:gd name="connsiteX904" fmla="*/ 2716772 w 7467600"/>
              <a:gd name="connsiteY904" fmla="*/ 1255462 h 6858000"/>
              <a:gd name="connsiteX905" fmla="*/ 3471096 w 7467600"/>
              <a:gd name="connsiteY905" fmla="*/ 437072 h 6858000"/>
              <a:gd name="connsiteX906" fmla="*/ 3639057 w 7467600"/>
              <a:gd name="connsiteY906" fmla="*/ 286334 h 6858000"/>
              <a:gd name="connsiteX907" fmla="*/ 3640309 w 7467600"/>
              <a:gd name="connsiteY907" fmla="*/ 284664 h 6858000"/>
              <a:gd name="connsiteX908" fmla="*/ 3646022 w 7467600"/>
              <a:gd name="connsiteY908" fmla="*/ 276711 h 6858000"/>
              <a:gd name="connsiteX909" fmla="*/ 3707943 w 7467600"/>
              <a:gd name="connsiteY909" fmla="*/ 65958 h 6858000"/>
              <a:gd name="connsiteX910" fmla="*/ 3721337 w 7467600"/>
              <a:gd name="connsiteY910" fmla="*/ 0 h 6858000"/>
              <a:gd name="connsiteX911" fmla="*/ 2867960 w 7467600"/>
              <a:gd name="connsiteY911" fmla="*/ 0 h 6858000"/>
              <a:gd name="connsiteX912" fmla="*/ 2926351 w 7467600"/>
              <a:gd name="connsiteY912" fmla="*/ 0 h 6858000"/>
              <a:gd name="connsiteX913" fmla="*/ 2902823 w 7467600"/>
              <a:gd name="connsiteY913" fmla="*/ 262929 h 6858000"/>
              <a:gd name="connsiteX914" fmla="*/ 2940663 w 7467600"/>
              <a:gd name="connsiteY914" fmla="*/ 140884 h 6858000"/>
              <a:gd name="connsiteX915" fmla="*/ 2947039 w 7467600"/>
              <a:gd name="connsiteY915" fmla="*/ 122524 h 6858000"/>
              <a:gd name="connsiteX916" fmla="*/ 2984316 w 7467600"/>
              <a:gd name="connsiteY916" fmla="*/ 0 h 6858000"/>
              <a:gd name="connsiteX917" fmla="*/ 3016114 w 7467600"/>
              <a:gd name="connsiteY917" fmla="*/ 0 h 6858000"/>
              <a:gd name="connsiteX918" fmla="*/ 2979949 w 7467600"/>
              <a:gd name="connsiteY918" fmla="*/ 119274 h 6858000"/>
              <a:gd name="connsiteX919" fmla="*/ 3023879 w 7467600"/>
              <a:gd name="connsiteY919" fmla="*/ 0 h 6858000"/>
              <a:gd name="connsiteX920" fmla="*/ 3105400 w 7467600"/>
              <a:gd name="connsiteY920" fmla="*/ 0 h 6858000"/>
              <a:gd name="connsiteX921" fmla="*/ 3094669 w 7467600"/>
              <a:gd name="connsiteY921" fmla="*/ 30308 h 6858000"/>
              <a:gd name="connsiteX922" fmla="*/ 2901945 w 7467600"/>
              <a:gd name="connsiteY922" fmla="*/ 466538 h 6858000"/>
              <a:gd name="connsiteX923" fmla="*/ 2815209 w 7467600"/>
              <a:gd name="connsiteY923" fmla="*/ 497361 h 6858000"/>
              <a:gd name="connsiteX924" fmla="*/ 2844845 w 7467600"/>
              <a:gd name="connsiteY924" fmla="*/ 127638 h 6858000"/>
              <a:gd name="connsiteX925" fmla="*/ 2867960 w 7467600"/>
              <a:gd name="connsiteY925" fmla="*/ 0 h 6858000"/>
              <a:gd name="connsiteX926" fmla="*/ 1057230 w 7467600"/>
              <a:gd name="connsiteY926" fmla="*/ 0 h 6858000"/>
              <a:gd name="connsiteX927" fmla="*/ 1111003 w 7467600"/>
              <a:gd name="connsiteY927" fmla="*/ 0 h 6858000"/>
              <a:gd name="connsiteX928" fmla="*/ 1125553 w 7467600"/>
              <a:gd name="connsiteY928" fmla="*/ 52588 h 6858000"/>
              <a:gd name="connsiteX929" fmla="*/ 1304276 w 7467600"/>
              <a:gd name="connsiteY929" fmla="*/ 476275 h 6858000"/>
              <a:gd name="connsiteX930" fmla="*/ 1492066 w 7467600"/>
              <a:gd name="connsiteY930" fmla="*/ 886333 h 6858000"/>
              <a:gd name="connsiteX931" fmla="*/ 1423698 w 7467600"/>
              <a:gd name="connsiteY931" fmla="*/ 710817 h 6858000"/>
              <a:gd name="connsiteX932" fmla="*/ 1357609 w 7467600"/>
              <a:gd name="connsiteY932" fmla="*/ 532892 h 6858000"/>
              <a:gd name="connsiteX933" fmla="*/ 1309550 w 7467600"/>
              <a:gd name="connsiteY933" fmla="*/ 374031 h 6858000"/>
              <a:gd name="connsiteX934" fmla="*/ 1193673 w 7467600"/>
              <a:gd name="connsiteY934" fmla="*/ 49533 h 6858000"/>
              <a:gd name="connsiteX935" fmla="*/ 1164391 w 7467600"/>
              <a:gd name="connsiteY935" fmla="*/ 0 h 6858000"/>
              <a:gd name="connsiteX936" fmla="*/ 1200666 w 7467600"/>
              <a:gd name="connsiteY936" fmla="*/ 0 h 6858000"/>
              <a:gd name="connsiteX937" fmla="*/ 1223408 w 7467600"/>
              <a:gd name="connsiteY937" fmla="*/ 38996 h 6858000"/>
              <a:gd name="connsiteX938" fmla="*/ 1339635 w 7467600"/>
              <a:gd name="connsiteY938" fmla="*/ 365517 h 6858000"/>
              <a:gd name="connsiteX939" fmla="*/ 1387469 w 7467600"/>
              <a:gd name="connsiteY939" fmla="*/ 523079 h 6858000"/>
              <a:gd name="connsiteX940" fmla="*/ 1452685 w 7467600"/>
              <a:gd name="connsiteY940" fmla="*/ 699806 h 6858000"/>
              <a:gd name="connsiteX941" fmla="*/ 1492092 w 7467600"/>
              <a:gd name="connsiteY941" fmla="*/ 800424 h 6858000"/>
              <a:gd name="connsiteX942" fmla="*/ 1455302 w 7467600"/>
              <a:gd name="connsiteY942" fmla="*/ 632913 h 6858000"/>
              <a:gd name="connsiteX943" fmla="*/ 1222336 w 7467600"/>
              <a:gd name="connsiteY943" fmla="*/ 9480 h 6858000"/>
              <a:gd name="connsiteX944" fmla="*/ 1214634 w 7467600"/>
              <a:gd name="connsiteY944" fmla="*/ 0 h 6858000"/>
              <a:gd name="connsiteX945" fmla="*/ 1289827 w 7467600"/>
              <a:gd name="connsiteY945" fmla="*/ 0 h 6858000"/>
              <a:gd name="connsiteX946" fmla="*/ 1321076 w 7467600"/>
              <a:gd name="connsiteY946" fmla="*/ 59722 h 6858000"/>
              <a:gd name="connsiteX947" fmla="*/ 1512579 w 7467600"/>
              <a:gd name="connsiteY947" fmla="*/ 626441 h 6858000"/>
              <a:gd name="connsiteX948" fmla="*/ 1506076 w 7467600"/>
              <a:gd name="connsiteY948" fmla="*/ 1089289 h 6858000"/>
              <a:gd name="connsiteX949" fmla="*/ 1486346 w 7467600"/>
              <a:gd name="connsiteY949" fmla="*/ 1079919 h 6858000"/>
              <a:gd name="connsiteX950" fmla="*/ 1070511 w 7467600"/>
              <a:gd name="connsiteY950" fmla="*/ 48609 h 6858000"/>
              <a:gd name="connsiteX951" fmla="*/ 1057230 w 7467600"/>
              <a:gd name="connsiteY951" fmla="*/ 0 h 6858000"/>
              <a:gd name="connsiteX952" fmla="*/ 43151 w 7467600"/>
              <a:gd name="connsiteY952" fmla="*/ 0 h 6858000"/>
              <a:gd name="connsiteX953" fmla="*/ 95283 w 7467600"/>
              <a:gd name="connsiteY953" fmla="*/ 0 h 6858000"/>
              <a:gd name="connsiteX954" fmla="*/ 300708 w 7467600"/>
              <a:gd name="connsiteY954" fmla="*/ 154571 h 6858000"/>
              <a:gd name="connsiteX955" fmla="*/ 530414 w 7467600"/>
              <a:gd name="connsiteY955" fmla="*/ 354673 h 6858000"/>
              <a:gd name="connsiteX956" fmla="*/ 333785 w 7467600"/>
              <a:gd name="connsiteY956" fmla="*/ 161564 h 6858000"/>
              <a:gd name="connsiteX957" fmla="*/ 147005 w 7467600"/>
              <a:gd name="connsiteY957" fmla="*/ 0 h 6858000"/>
              <a:gd name="connsiteX958" fmla="*/ 272509 w 7467600"/>
              <a:gd name="connsiteY958" fmla="*/ 0 h 6858000"/>
              <a:gd name="connsiteX959" fmla="*/ 326276 w 7467600"/>
              <a:gd name="connsiteY959" fmla="*/ 45847 h 6858000"/>
              <a:gd name="connsiteX960" fmla="*/ 823759 w 7467600"/>
              <a:gd name="connsiteY960" fmla="*/ 574145 h 6858000"/>
              <a:gd name="connsiteX961" fmla="*/ 811254 w 7467600"/>
              <a:gd name="connsiteY961" fmla="*/ 665546 h 6858000"/>
              <a:gd name="connsiteX962" fmla="*/ 154042 w 7467600"/>
              <a:gd name="connsiteY962" fmla="*/ 261522 h 6858000"/>
              <a:gd name="connsiteX963" fmla="*/ 13550 w 7467600"/>
              <a:gd name="connsiteY963" fmla="*/ 158423 h 6858000"/>
              <a:gd name="connsiteX964" fmla="*/ 0 w 7467600"/>
              <a:gd name="connsiteY964" fmla="*/ 146618 h 6858000"/>
              <a:gd name="connsiteX965" fmla="*/ 0 w 7467600"/>
              <a:gd name="connsiteY965" fmla="*/ 59161 h 6858000"/>
              <a:gd name="connsiteX966" fmla="*/ 45427 w 7467600"/>
              <a:gd name="connsiteY966" fmla="*/ 101078 h 6858000"/>
              <a:gd name="connsiteX967" fmla="*/ 630103 w 7467600"/>
              <a:gd name="connsiteY967" fmla="*/ 485885 h 6858000"/>
              <a:gd name="connsiteX968" fmla="*/ 532040 w 7467600"/>
              <a:gd name="connsiteY968" fmla="*/ 399359 h 6858000"/>
              <a:gd name="connsiteX969" fmla="*/ 517618 w 7467600"/>
              <a:gd name="connsiteY969" fmla="*/ 385726 h 6858000"/>
              <a:gd name="connsiteX970" fmla="*/ 285074 w 7467600"/>
              <a:gd name="connsiteY970" fmla="*/ 182755 h 6858000"/>
              <a:gd name="connsiteX971" fmla="*/ 43151 w 7467600"/>
              <a:gd name="connsiteY971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88673 w 7467600"/>
              <a:gd name="connsiteY4" fmla="*/ 6610396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392158 w 7467600"/>
              <a:gd name="connsiteY16" fmla="*/ 6771365 h 6858000"/>
              <a:gd name="connsiteX17" fmla="*/ 7467600 w 7467600"/>
              <a:gd name="connsiteY17" fmla="*/ 6805948 h 6858000"/>
              <a:gd name="connsiteX18" fmla="*/ 7467600 w 7467600"/>
              <a:gd name="connsiteY18" fmla="*/ 6831490 h 6858000"/>
              <a:gd name="connsiteX19" fmla="*/ 7410696 w 7467600"/>
              <a:gd name="connsiteY19" fmla="*/ 6803861 h 6858000"/>
              <a:gd name="connsiteX20" fmla="*/ 7088673 w 7467600"/>
              <a:gd name="connsiteY20" fmla="*/ 6610396 h 6858000"/>
              <a:gd name="connsiteX21" fmla="*/ 1019354 w 7467600"/>
              <a:gd name="connsiteY21" fmla="*/ 6315006 h 6858000"/>
              <a:gd name="connsiteX22" fmla="*/ 441046 w 7467600"/>
              <a:gd name="connsiteY22" fmla="*/ 6691153 h 6858000"/>
              <a:gd name="connsiteX23" fmla="*/ 1019354 w 7467600"/>
              <a:gd name="connsiteY23" fmla="*/ 6315006 h 6858000"/>
              <a:gd name="connsiteX24" fmla="*/ 991680 w 7467600"/>
              <a:gd name="connsiteY24" fmla="*/ 6298413 h 6858000"/>
              <a:gd name="connsiteX25" fmla="*/ 409060 w 7467600"/>
              <a:gd name="connsiteY25" fmla="*/ 6671470 h 6858000"/>
              <a:gd name="connsiteX26" fmla="*/ 991680 w 7467600"/>
              <a:gd name="connsiteY26" fmla="*/ 6298413 h 6858000"/>
              <a:gd name="connsiteX27" fmla="*/ 103333 w 7467600"/>
              <a:gd name="connsiteY27" fmla="*/ 5699602 h 6858000"/>
              <a:gd name="connsiteX28" fmla="*/ 233938 w 7467600"/>
              <a:gd name="connsiteY28" fmla="*/ 5809416 h 6858000"/>
              <a:gd name="connsiteX29" fmla="*/ 883580 w 7467600"/>
              <a:gd name="connsiteY29" fmla="*/ 6180710 h 6858000"/>
              <a:gd name="connsiteX30" fmla="*/ 487337 w 7467600"/>
              <a:gd name="connsiteY30" fmla="*/ 5950182 h 6858000"/>
              <a:gd name="connsiteX31" fmla="*/ 354051 w 7467600"/>
              <a:gd name="connsiteY31" fmla="*/ 5854912 h 6858000"/>
              <a:gd name="connsiteX32" fmla="*/ 195436 w 7467600"/>
              <a:gd name="connsiteY32" fmla="*/ 5755068 h 6858000"/>
              <a:gd name="connsiteX33" fmla="*/ 103333 w 7467600"/>
              <a:gd name="connsiteY33" fmla="*/ 5699602 h 6858000"/>
              <a:gd name="connsiteX34" fmla="*/ 5539432 w 7467600"/>
              <a:gd name="connsiteY34" fmla="*/ 5642928 h 6858000"/>
              <a:gd name="connsiteX35" fmla="*/ 5555462 w 7467600"/>
              <a:gd name="connsiteY35" fmla="*/ 5694454 h 6858000"/>
              <a:gd name="connsiteX36" fmla="*/ 5828270 w 7467600"/>
              <a:gd name="connsiteY36" fmla="*/ 6320663 h 6858000"/>
              <a:gd name="connsiteX37" fmla="*/ 5947416 w 7467600"/>
              <a:gd name="connsiteY37" fmla="*/ 6574846 h 6858000"/>
              <a:gd name="connsiteX38" fmla="*/ 5539432 w 7467600"/>
              <a:gd name="connsiteY38" fmla="*/ 5642928 h 6858000"/>
              <a:gd name="connsiteX39" fmla="*/ 51253 w 7467600"/>
              <a:gd name="connsiteY39" fmla="*/ 5631825 h 6858000"/>
              <a:gd name="connsiteX40" fmla="*/ 211622 w 7467600"/>
              <a:gd name="connsiteY40" fmla="*/ 5728803 h 6858000"/>
              <a:gd name="connsiteX41" fmla="*/ 371652 w 7467600"/>
              <a:gd name="connsiteY41" fmla="*/ 5829062 h 6858000"/>
              <a:gd name="connsiteX42" fmla="*/ 505903 w 7467600"/>
              <a:gd name="connsiteY42" fmla="*/ 5925221 h 6858000"/>
              <a:gd name="connsiteX43" fmla="*/ 899240 w 7467600"/>
              <a:gd name="connsiteY43" fmla="*/ 6153068 h 6858000"/>
              <a:gd name="connsiteX44" fmla="*/ 988114 w 7467600"/>
              <a:gd name="connsiteY44" fmla="*/ 6174204 h 6858000"/>
              <a:gd name="connsiteX45" fmla="*/ 845971 w 7467600"/>
              <a:gd name="connsiteY45" fmla="*/ 6067177 h 6858000"/>
              <a:gd name="connsiteX46" fmla="*/ 448057 w 7467600"/>
              <a:gd name="connsiteY46" fmla="*/ 5841376 h 6858000"/>
              <a:gd name="connsiteX47" fmla="*/ 51253 w 7467600"/>
              <a:gd name="connsiteY47" fmla="*/ 5631825 h 6858000"/>
              <a:gd name="connsiteX48" fmla="*/ 2606687 w 7467600"/>
              <a:gd name="connsiteY48" fmla="*/ 5630718 h 6858000"/>
              <a:gd name="connsiteX49" fmla="*/ 2645658 w 7467600"/>
              <a:gd name="connsiteY49" fmla="*/ 6640259 h 6858000"/>
              <a:gd name="connsiteX50" fmla="*/ 2606687 w 7467600"/>
              <a:gd name="connsiteY50" fmla="*/ 5630718 h 6858000"/>
              <a:gd name="connsiteX51" fmla="*/ 3642057 w 7467600"/>
              <a:gd name="connsiteY51" fmla="*/ 5573487 h 6858000"/>
              <a:gd name="connsiteX52" fmla="*/ 3632981 w 7467600"/>
              <a:gd name="connsiteY52" fmla="*/ 5579437 h 6858000"/>
              <a:gd name="connsiteX53" fmla="*/ 3382436 w 7467600"/>
              <a:gd name="connsiteY53" fmla="*/ 5952726 h 6858000"/>
              <a:gd name="connsiteX54" fmla="*/ 3191929 w 7467600"/>
              <a:gd name="connsiteY54" fmla="*/ 6662669 h 6858000"/>
              <a:gd name="connsiteX55" fmla="*/ 3369898 w 7467600"/>
              <a:gd name="connsiteY55" fmla="*/ 6081771 h 6858000"/>
              <a:gd name="connsiteX56" fmla="*/ 3642057 w 7467600"/>
              <a:gd name="connsiteY56" fmla="*/ 5573487 h 6858000"/>
              <a:gd name="connsiteX57" fmla="*/ 2650666 w 7467600"/>
              <a:gd name="connsiteY57" fmla="*/ 5530686 h 6858000"/>
              <a:gd name="connsiteX58" fmla="*/ 2650249 w 7467600"/>
              <a:gd name="connsiteY58" fmla="*/ 5532101 h 6858000"/>
              <a:gd name="connsiteX59" fmla="*/ 2663808 w 7467600"/>
              <a:gd name="connsiteY59" fmla="*/ 6535215 h 6858000"/>
              <a:gd name="connsiteX60" fmla="*/ 2665418 w 7467600"/>
              <a:gd name="connsiteY60" fmla="*/ 6132756 h 6858000"/>
              <a:gd name="connsiteX61" fmla="*/ 2650666 w 7467600"/>
              <a:gd name="connsiteY61" fmla="*/ 5530686 h 6858000"/>
              <a:gd name="connsiteX62" fmla="*/ 2680277 w 7467600"/>
              <a:gd name="connsiteY62" fmla="*/ 5479204 h 6858000"/>
              <a:gd name="connsiteX63" fmla="*/ 2678972 w 7467600"/>
              <a:gd name="connsiteY63" fmla="*/ 5481582 h 6858000"/>
              <a:gd name="connsiteX64" fmla="*/ 2696666 w 7467600"/>
              <a:gd name="connsiteY64" fmla="*/ 6133836 h 6858000"/>
              <a:gd name="connsiteX65" fmla="*/ 2695769 w 7467600"/>
              <a:gd name="connsiteY65" fmla="*/ 6390955 h 6858000"/>
              <a:gd name="connsiteX66" fmla="*/ 2739893 w 7467600"/>
              <a:gd name="connsiteY66" fmla="*/ 6108357 h 6858000"/>
              <a:gd name="connsiteX67" fmla="*/ 2680277 w 7467600"/>
              <a:gd name="connsiteY67" fmla="*/ 5479204 h 6858000"/>
              <a:gd name="connsiteX68" fmla="*/ 1132195 w 7467600"/>
              <a:gd name="connsiteY68" fmla="*/ 5467980 h 6858000"/>
              <a:gd name="connsiteX69" fmla="*/ 1679056 w 7467600"/>
              <a:gd name="connsiteY69" fmla="*/ 5516907 h 6858000"/>
              <a:gd name="connsiteX70" fmla="*/ 2128648 w 7467600"/>
              <a:gd name="connsiteY70" fmla="*/ 5474249 h 6858000"/>
              <a:gd name="connsiteX71" fmla="*/ 1825619 w 7467600"/>
              <a:gd name="connsiteY71" fmla="*/ 5478447 h 6858000"/>
              <a:gd name="connsiteX72" fmla="*/ 1737798 w 7467600"/>
              <a:gd name="connsiteY72" fmla="*/ 5483353 h 6858000"/>
              <a:gd name="connsiteX73" fmla="*/ 1132195 w 7467600"/>
              <a:gd name="connsiteY73" fmla="*/ 5467980 h 6858000"/>
              <a:gd name="connsiteX74" fmla="*/ 7042773 w 7467600"/>
              <a:gd name="connsiteY74" fmla="*/ 5734011 h 6858000"/>
              <a:gd name="connsiteX75" fmla="*/ 7379510 w 7467600"/>
              <a:gd name="connsiteY75" fmla="*/ 5755454 h 6858000"/>
              <a:gd name="connsiteX76" fmla="*/ 7467600 w 7467600"/>
              <a:gd name="connsiteY76" fmla="*/ 5845526 h 6858000"/>
              <a:gd name="connsiteX77" fmla="*/ 7271900 w 7467600"/>
              <a:gd name="connsiteY77" fmla="*/ 5734551 h 6858000"/>
              <a:gd name="connsiteX78" fmla="*/ 7259646 w 7467600"/>
              <a:gd name="connsiteY78" fmla="*/ 5765985 h 6858000"/>
              <a:gd name="connsiteX79" fmla="*/ 7467600 w 7467600"/>
              <a:gd name="connsiteY79" fmla="*/ 6012219 h 6858000"/>
              <a:gd name="connsiteX80" fmla="*/ 7105827 w 7467600"/>
              <a:gd name="connsiteY80" fmla="*/ 5718700 h 6858000"/>
              <a:gd name="connsiteX81" fmla="*/ 7356878 w 7467600"/>
              <a:gd name="connsiteY81" fmla="*/ 5981332 h 6858000"/>
              <a:gd name="connsiteX82" fmla="*/ 7467600 w 7467600"/>
              <a:gd name="connsiteY82" fmla="*/ 6117703 h 6858000"/>
              <a:gd name="connsiteX83" fmla="*/ 7467600 w 7467600"/>
              <a:gd name="connsiteY83" fmla="*/ 6163634 h 6858000"/>
              <a:gd name="connsiteX84" fmla="*/ 7403637 w 7467600"/>
              <a:gd name="connsiteY84" fmla="*/ 6083957 h 6858000"/>
              <a:gd name="connsiteX85" fmla="*/ 7254615 w 7467600"/>
              <a:gd name="connsiteY85" fmla="*/ 5911918 h 6858000"/>
              <a:gd name="connsiteX86" fmla="*/ 7312589 w 7467600"/>
              <a:gd name="connsiteY86" fmla="*/ 5982309 h 6858000"/>
              <a:gd name="connsiteX87" fmla="*/ 7448321 w 7467600"/>
              <a:gd name="connsiteY87" fmla="*/ 6190991 h 6858000"/>
              <a:gd name="connsiteX88" fmla="*/ 7467600 w 7467600"/>
              <a:gd name="connsiteY88" fmla="*/ 6221686 h 6858000"/>
              <a:gd name="connsiteX89" fmla="*/ 7467600 w 7467600"/>
              <a:gd name="connsiteY89" fmla="*/ 6334256 h 6858000"/>
              <a:gd name="connsiteX90" fmla="*/ 7454976 w 7467600"/>
              <a:gd name="connsiteY90" fmla="*/ 6318297 h 6858000"/>
              <a:gd name="connsiteX91" fmla="*/ 7042773 w 7467600"/>
              <a:gd name="connsiteY91" fmla="*/ 5734011 h 6858000"/>
              <a:gd name="connsiteX92" fmla="*/ 1456157 w 7467600"/>
              <a:gd name="connsiteY92" fmla="*/ 5371404 h 6858000"/>
              <a:gd name="connsiteX93" fmla="*/ 1244432 w 7467600"/>
              <a:gd name="connsiteY93" fmla="*/ 5385601 h 6858000"/>
              <a:gd name="connsiteX94" fmla="*/ 973990 w 7467600"/>
              <a:gd name="connsiteY94" fmla="*/ 5424940 h 6858000"/>
              <a:gd name="connsiteX95" fmla="*/ 1103809 w 7467600"/>
              <a:gd name="connsiteY95" fmla="*/ 5433720 h 6858000"/>
              <a:gd name="connsiteX96" fmla="*/ 1123454 w 7467600"/>
              <a:gd name="connsiteY96" fmla="*/ 5435727 h 6858000"/>
              <a:gd name="connsiteX97" fmla="*/ 1737017 w 7467600"/>
              <a:gd name="connsiteY97" fmla="*/ 5452183 h 6858000"/>
              <a:gd name="connsiteX98" fmla="*/ 1824397 w 7467600"/>
              <a:gd name="connsiteY98" fmla="*/ 5447757 h 6858000"/>
              <a:gd name="connsiteX99" fmla="*/ 2070059 w 7467600"/>
              <a:gd name="connsiteY99" fmla="*/ 5441660 h 6858000"/>
              <a:gd name="connsiteX100" fmla="*/ 1456157 w 7467600"/>
              <a:gd name="connsiteY100" fmla="*/ 5371404 h 6858000"/>
              <a:gd name="connsiteX101" fmla="*/ 4988186 w 7467600"/>
              <a:gd name="connsiteY101" fmla="*/ 5216467 h 6858000"/>
              <a:gd name="connsiteX102" fmla="*/ 4777334 w 7467600"/>
              <a:gd name="connsiteY102" fmla="*/ 5406072 h 6858000"/>
              <a:gd name="connsiteX103" fmla="*/ 4718341 w 7467600"/>
              <a:gd name="connsiteY103" fmla="*/ 5468043 h 6858000"/>
              <a:gd name="connsiteX104" fmla="*/ 4604655 w 7467600"/>
              <a:gd name="connsiteY104" fmla="*/ 5583434 h 6858000"/>
              <a:gd name="connsiteX105" fmla="*/ 4565074 w 7467600"/>
              <a:gd name="connsiteY105" fmla="*/ 5618550 h 6858000"/>
              <a:gd name="connsiteX106" fmla="*/ 4988186 w 7467600"/>
              <a:gd name="connsiteY106" fmla="*/ 5216467 h 6858000"/>
              <a:gd name="connsiteX107" fmla="*/ 4978032 w 7467600"/>
              <a:gd name="connsiteY107" fmla="*/ 5183809 h 6858000"/>
              <a:gd name="connsiteX108" fmla="*/ 4463413 w 7467600"/>
              <a:gd name="connsiteY108" fmla="*/ 5615162 h 6858000"/>
              <a:gd name="connsiteX109" fmla="*/ 4358134 w 7467600"/>
              <a:gd name="connsiteY109" fmla="*/ 5742791 h 6858000"/>
              <a:gd name="connsiteX110" fmla="*/ 4376219 w 7467600"/>
              <a:gd name="connsiteY110" fmla="*/ 5729027 h 6858000"/>
              <a:gd name="connsiteX111" fmla="*/ 4582340 w 7467600"/>
              <a:gd name="connsiteY111" fmla="*/ 5561037 h 6858000"/>
              <a:gd name="connsiteX112" fmla="*/ 4694684 w 7467600"/>
              <a:gd name="connsiteY112" fmla="*/ 5447098 h 6858000"/>
              <a:gd name="connsiteX113" fmla="*/ 4754123 w 7467600"/>
              <a:gd name="connsiteY113" fmla="*/ 5384643 h 6858000"/>
              <a:gd name="connsiteX114" fmla="*/ 4978032 w 7467600"/>
              <a:gd name="connsiteY114" fmla="*/ 5183809 h 6858000"/>
              <a:gd name="connsiteX115" fmla="*/ 1903353 w 7467600"/>
              <a:gd name="connsiteY115" fmla="*/ 5044827 h 6858000"/>
              <a:gd name="connsiteX116" fmla="*/ 1936931 w 7467600"/>
              <a:gd name="connsiteY116" fmla="*/ 5093954 h 6858000"/>
              <a:gd name="connsiteX117" fmla="*/ 2195868 w 7467600"/>
              <a:gd name="connsiteY117" fmla="*/ 5396574 h 6858000"/>
              <a:gd name="connsiteX118" fmla="*/ 2088852 w 7467600"/>
              <a:gd name="connsiteY118" fmla="*/ 5166123 h 6858000"/>
              <a:gd name="connsiteX119" fmla="*/ 1958241 w 7467600"/>
              <a:gd name="connsiteY119" fmla="*/ 5067955 h 6858000"/>
              <a:gd name="connsiteX120" fmla="*/ 1903353 w 7467600"/>
              <a:gd name="connsiteY120" fmla="*/ 5044827 h 6858000"/>
              <a:gd name="connsiteX121" fmla="*/ 1979378 w 7467600"/>
              <a:gd name="connsiteY121" fmla="*/ 4769504 h 6858000"/>
              <a:gd name="connsiteX122" fmla="*/ 2882120 w 7467600"/>
              <a:gd name="connsiteY122" fmla="*/ 5064547 h 6858000"/>
              <a:gd name="connsiteX123" fmla="*/ 2793103 w 7467600"/>
              <a:gd name="connsiteY123" fmla="*/ 5039699 h 6858000"/>
              <a:gd name="connsiteX124" fmla="*/ 2770041 w 7467600"/>
              <a:gd name="connsiteY124" fmla="*/ 5033634 h 6858000"/>
              <a:gd name="connsiteX125" fmla="*/ 1979378 w 7467600"/>
              <a:gd name="connsiteY125" fmla="*/ 4769504 h 6858000"/>
              <a:gd name="connsiteX126" fmla="*/ 1927410 w 7467600"/>
              <a:gd name="connsiteY126" fmla="*/ 4716164 h 6858000"/>
              <a:gd name="connsiteX127" fmla="*/ 1959587 w 7467600"/>
              <a:gd name="connsiteY127" fmla="*/ 4728849 h 6858000"/>
              <a:gd name="connsiteX128" fmla="*/ 2777707 w 7467600"/>
              <a:gd name="connsiteY128" fmla="*/ 5003991 h 6858000"/>
              <a:gd name="connsiteX129" fmla="*/ 2800768 w 7467600"/>
              <a:gd name="connsiteY129" fmla="*/ 5010056 h 6858000"/>
              <a:gd name="connsiteX130" fmla="*/ 2879408 w 7467600"/>
              <a:gd name="connsiteY130" fmla="*/ 5031590 h 6858000"/>
              <a:gd name="connsiteX131" fmla="*/ 2862295 w 7467600"/>
              <a:gd name="connsiteY131" fmla="*/ 5022958 h 6858000"/>
              <a:gd name="connsiteX132" fmla="*/ 2813343 w 7467600"/>
              <a:gd name="connsiteY132" fmla="*/ 4998369 h 6858000"/>
              <a:gd name="connsiteX133" fmla="*/ 2646245 w 7467600"/>
              <a:gd name="connsiteY133" fmla="*/ 4930999 h 6858000"/>
              <a:gd name="connsiteX134" fmla="*/ 1999243 w 7467600"/>
              <a:gd name="connsiteY134" fmla="*/ 4730524 h 6858000"/>
              <a:gd name="connsiteX135" fmla="*/ 1979527 w 7467600"/>
              <a:gd name="connsiteY135" fmla="*/ 4726651 h 6858000"/>
              <a:gd name="connsiteX136" fmla="*/ 1927410 w 7467600"/>
              <a:gd name="connsiteY136" fmla="*/ 4716164 h 6858000"/>
              <a:gd name="connsiteX137" fmla="*/ 1997014 w 7467600"/>
              <a:gd name="connsiteY137" fmla="*/ 4698007 h 6858000"/>
              <a:gd name="connsiteX138" fmla="*/ 2005458 w 7467600"/>
              <a:gd name="connsiteY138" fmla="*/ 4699540 h 6858000"/>
              <a:gd name="connsiteX139" fmla="*/ 2657186 w 7467600"/>
              <a:gd name="connsiteY139" fmla="*/ 4901687 h 6858000"/>
              <a:gd name="connsiteX140" fmla="*/ 2826662 w 7467600"/>
              <a:gd name="connsiteY140" fmla="*/ 4970362 h 6858000"/>
              <a:gd name="connsiteX141" fmla="*/ 2876100 w 7467600"/>
              <a:gd name="connsiteY141" fmla="*/ 4995397 h 6858000"/>
              <a:gd name="connsiteX142" fmla="*/ 3042600 w 7467600"/>
              <a:gd name="connsiteY142" fmla="*/ 5059532 h 6858000"/>
              <a:gd name="connsiteX143" fmla="*/ 1997014 w 7467600"/>
              <a:gd name="connsiteY143" fmla="*/ 4698007 h 6858000"/>
              <a:gd name="connsiteX144" fmla="*/ 2305292 w 7467600"/>
              <a:gd name="connsiteY144" fmla="*/ 4219492 h 6858000"/>
              <a:gd name="connsiteX145" fmla="*/ 3360922 w 7467600"/>
              <a:gd name="connsiteY145" fmla="*/ 4529373 h 6858000"/>
              <a:gd name="connsiteX146" fmla="*/ 3492420 w 7467600"/>
              <a:gd name="connsiteY146" fmla="*/ 4510145 h 6858000"/>
              <a:gd name="connsiteX147" fmla="*/ 3364086 w 7467600"/>
              <a:gd name="connsiteY147" fmla="*/ 4480340 h 6858000"/>
              <a:gd name="connsiteX148" fmla="*/ 3225818 w 7467600"/>
              <a:gd name="connsiteY148" fmla="*/ 4411822 h 6858000"/>
              <a:gd name="connsiteX149" fmla="*/ 3129696 w 7467600"/>
              <a:gd name="connsiteY149" fmla="*/ 4360704 h 6858000"/>
              <a:gd name="connsiteX150" fmla="*/ 2814545 w 7467600"/>
              <a:gd name="connsiteY150" fmla="*/ 4282955 h 6858000"/>
              <a:gd name="connsiteX151" fmla="*/ 2305292 w 7467600"/>
              <a:gd name="connsiteY151" fmla="*/ 4219492 h 6858000"/>
              <a:gd name="connsiteX152" fmla="*/ 2626982 w 7467600"/>
              <a:gd name="connsiteY152" fmla="*/ 4206450 h 6858000"/>
              <a:gd name="connsiteX153" fmla="*/ 2490617 w 7467600"/>
              <a:gd name="connsiteY153" fmla="*/ 4206951 h 6858000"/>
              <a:gd name="connsiteX154" fmla="*/ 2819869 w 7467600"/>
              <a:gd name="connsiteY154" fmla="*/ 4252936 h 6858000"/>
              <a:gd name="connsiteX155" fmla="*/ 3143018 w 7467600"/>
              <a:gd name="connsiteY155" fmla="*/ 4332698 h 6858000"/>
              <a:gd name="connsiteX156" fmla="*/ 3241520 w 7467600"/>
              <a:gd name="connsiteY156" fmla="*/ 4385112 h 6858000"/>
              <a:gd name="connsiteX157" fmla="*/ 3374575 w 7467600"/>
              <a:gd name="connsiteY157" fmla="*/ 4451517 h 6858000"/>
              <a:gd name="connsiteX158" fmla="*/ 3505221 w 7467600"/>
              <a:gd name="connsiteY158" fmla="*/ 4480757 h 6858000"/>
              <a:gd name="connsiteX159" fmla="*/ 2626982 w 7467600"/>
              <a:gd name="connsiteY159" fmla="*/ 4206450 h 6858000"/>
              <a:gd name="connsiteX160" fmla="*/ 1310106 w 7467600"/>
              <a:gd name="connsiteY160" fmla="*/ 3943217 h 6858000"/>
              <a:gd name="connsiteX161" fmla="*/ 854994 w 7467600"/>
              <a:gd name="connsiteY161" fmla="*/ 4399136 h 6858000"/>
              <a:gd name="connsiteX162" fmla="*/ 742462 w 7467600"/>
              <a:gd name="connsiteY162" fmla="*/ 4594648 h 6858000"/>
              <a:gd name="connsiteX163" fmla="*/ 820602 w 7467600"/>
              <a:gd name="connsiteY163" fmla="*/ 4485915 h 6858000"/>
              <a:gd name="connsiteX164" fmla="*/ 878295 w 7467600"/>
              <a:gd name="connsiteY164" fmla="*/ 4403594 h 6858000"/>
              <a:gd name="connsiteX165" fmla="*/ 1240607 w 7467600"/>
              <a:gd name="connsiteY165" fmla="*/ 4010401 h 6858000"/>
              <a:gd name="connsiteX166" fmla="*/ 1310106 w 7467600"/>
              <a:gd name="connsiteY166" fmla="*/ 3943217 h 6858000"/>
              <a:gd name="connsiteX167" fmla="*/ 1423113 w 7467600"/>
              <a:gd name="connsiteY167" fmla="*/ 3874565 h 6858000"/>
              <a:gd name="connsiteX168" fmla="*/ 1260565 w 7467600"/>
              <a:gd name="connsiteY168" fmla="*/ 4031982 h 6858000"/>
              <a:gd name="connsiteX169" fmla="*/ 901900 w 7467600"/>
              <a:gd name="connsiteY169" fmla="*/ 4421236 h 6858000"/>
              <a:gd name="connsiteX170" fmla="*/ 845044 w 7467600"/>
              <a:gd name="connsiteY170" fmla="*/ 4502436 h 6858000"/>
              <a:gd name="connsiteX171" fmla="*/ 685926 w 7467600"/>
              <a:gd name="connsiteY171" fmla="*/ 4703069 h 6858000"/>
              <a:gd name="connsiteX172" fmla="*/ 684248 w 7467600"/>
              <a:gd name="connsiteY172" fmla="*/ 4706721 h 6858000"/>
              <a:gd name="connsiteX173" fmla="*/ 1423113 w 7467600"/>
              <a:gd name="connsiteY173" fmla="*/ 3874565 h 6858000"/>
              <a:gd name="connsiteX174" fmla="*/ 3316479 w 7467600"/>
              <a:gd name="connsiteY174" fmla="*/ 3872136 h 6858000"/>
              <a:gd name="connsiteX175" fmla="*/ 3546806 w 7467600"/>
              <a:gd name="connsiteY175" fmla="*/ 4356139 h 6858000"/>
              <a:gd name="connsiteX176" fmla="*/ 3364433 w 7467600"/>
              <a:gd name="connsiteY176" fmla="*/ 3953121 h 6858000"/>
              <a:gd name="connsiteX177" fmla="*/ 3316479 w 7467600"/>
              <a:gd name="connsiteY177" fmla="*/ 3872136 h 6858000"/>
              <a:gd name="connsiteX178" fmla="*/ 3291335 w 7467600"/>
              <a:gd name="connsiteY178" fmla="*/ 3767420 h 6858000"/>
              <a:gd name="connsiteX179" fmla="*/ 3390805 w 7467600"/>
              <a:gd name="connsiteY179" fmla="*/ 3937163 h 6858000"/>
              <a:gd name="connsiteX180" fmla="*/ 3579062 w 7467600"/>
              <a:gd name="connsiteY180" fmla="*/ 4359040 h 6858000"/>
              <a:gd name="connsiteX181" fmla="*/ 3467355 w 7467600"/>
              <a:gd name="connsiteY181" fmla="*/ 3988130 h 6858000"/>
              <a:gd name="connsiteX182" fmla="*/ 3310753 w 7467600"/>
              <a:gd name="connsiteY182" fmla="*/ 3787140 h 6858000"/>
              <a:gd name="connsiteX183" fmla="*/ 3291335 w 7467600"/>
              <a:gd name="connsiteY183" fmla="*/ 3767420 h 6858000"/>
              <a:gd name="connsiteX184" fmla="*/ 1635889 w 7467600"/>
              <a:gd name="connsiteY184" fmla="*/ 3709494 h 6858000"/>
              <a:gd name="connsiteX185" fmla="*/ 1634800 w 7467600"/>
              <a:gd name="connsiteY185" fmla="*/ 3731111 h 6858000"/>
              <a:gd name="connsiteX186" fmla="*/ 1635889 w 7467600"/>
              <a:gd name="connsiteY186" fmla="*/ 3709494 h 6858000"/>
              <a:gd name="connsiteX187" fmla="*/ 1510397 w 7467600"/>
              <a:gd name="connsiteY187" fmla="*/ 3684705 h 6858000"/>
              <a:gd name="connsiteX188" fmla="*/ 1146550 w 7467600"/>
              <a:gd name="connsiteY188" fmla="*/ 3802012 h 6858000"/>
              <a:gd name="connsiteX189" fmla="*/ 698834 w 7467600"/>
              <a:gd name="connsiteY189" fmla="*/ 3952272 h 6858000"/>
              <a:gd name="connsiteX190" fmla="*/ 34256 w 7467600"/>
              <a:gd name="connsiteY190" fmla="*/ 4347603 h 6858000"/>
              <a:gd name="connsiteX191" fmla="*/ 527241 w 7467600"/>
              <a:gd name="connsiteY191" fmla="*/ 4065078 h 6858000"/>
              <a:gd name="connsiteX192" fmla="*/ 1510397 w 7467600"/>
              <a:gd name="connsiteY192" fmla="*/ 3684705 h 6858000"/>
              <a:gd name="connsiteX193" fmla="*/ 1313114 w 7467600"/>
              <a:gd name="connsiteY193" fmla="*/ 3655216 h 6858000"/>
              <a:gd name="connsiteX194" fmla="*/ 1109304 w 7467600"/>
              <a:gd name="connsiteY194" fmla="*/ 3669030 h 6858000"/>
              <a:gd name="connsiteX195" fmla="*/ 8129 w 7467600"/>
              <a:gd name="connsiteY195" fmla="*/ 4330519 h 6858000"/>
              <a:gd name="connsiteX196" fmla="*/ 687572 w 7467600"/>
              <a:gd name="connsiteY196" fmla="*/ 3925629 h 6858000"/>
              <a:gd name="connsiteX197" fmla="*/ 1138365 w 7467600"/>
              <a:gd name="connsiteY197" fmla="*/ 3774515 h 6858000"/>
              <a:gd name="connsiteX198" fmla="*/ 1505579 w 7467600"/>
              <a:gd name="connsiteY198" fmla="*/ 3655526 h 6858000"/>
              <a:gd name="connsiteX199" fmla="*/ 1313114 w 7467600"/>
              <a:gd name="connsiteY199" fmla="*/ 3655216 h 6858000"/>
              <a:gd name="connsiteX200" fmla="*/ 3655073 w 7467600"/>
              <a:gd name="connsiteY200" fmla="*/ 3650884 h 6858000"/>
              <a:gd name="connsiteX201" fmla="*/ 3989938 w 7467600"/>
              <a:gd name="connsiteY201" fmla="*/ 3991685 h 6858000"/>
              <a:gd name="connsiteX202" fmla="*/ 4393907 w 7467600"/>
              <a:gd name="connsiteY202" fmla="*/ 4261258 h 6858000"/>
              <a:gd name="connsiteX203" fmla="*/ 4648051 w 7467600"/>
              <a:gd name="connsiteY203" fmla="*/ 4374051 h 6858000"/>
              <a:gd name="connsiteX204" fmla="*/ 4383389 w 7467600"/>
              <a:gd name="connsiteY204" fmla="*/ 4184369 h 6858000"/>
              <a:gd name="connsiteX205" fmla="*/ 4165508 w 7467600"/>
              <a:gd name="connsiteY205" fmla="*/ 4035196 h 6858000"/>
              <a:gd name="connsiteX206" fmla="*/ 4068162 w 7467600"/>
              <a:gd name="connsiteY206" fmla="*/ 3953394 h 6858000"/>
              <a:gd name="connsiteX207" fmla="*/ 3981416 w 7467600"/>
              <a:gd name="connsiteY207" fmla="*/ 3880482 h 6858000"/>
              <a:gd name="connsiteX208" fmla="*/ 3800147 w 7467600"/>
              <a:gd name="connsiteY208" fmla="*/ 3749872 h 6858000"/>
              <a:gd name="connsiteX209" fmla="*/ 3655073 w 7467600"/>
              <a:gd name="connsiteY209" fmla="*/ 3650884 h 6858000"/>
              <a:gd name="connsiteX210" fmla="*/ 3670252 w 7467600"/>
              <a:gd name="connsiteY210" fmla="*/ 3622798 h 6858000"/>
              <a:gd name="connsiteX211" fmla="*/ 3817258 w 7467600"/>
              <a:gd name="connsiteY211" fmla="*/ 3723577 h 6858000"/>
              <a:gd name="connsiteX212" fmla="*/ 4000461 w 7467600"/>
              <a:gd name="connsiteY212" fmla="*/ 3855966 h 6858000"/>
              <a:gd name="connsiteX213" fmla="*/ 4088180 w 7467600"/>
              <a:gd name="connsiteY213" fmla="*/ 3929774 h 6858000"/>
              <a:gd name="connsiteX214" fmla="*/ 4184555 w 7467600"/>
              <a:gd name="connsiteY214" fmla="*/ 4010683 h 6858000"/>
              <a:gd name="connsiteX215" fmla="*/ 4399563 w 7467600"/>
              <a:gd name="connsiteY215" fmla="*/ 4158106 h 6858000"/>
              <a:gd name="connsiteX216" fmla="*/ 4684469 w 7467600"/>
              <a:gd name="connsiteY216" fmla="*/ 4364680 h 6858000"/>
              <a:gd name="connsiteX217" fmla="*/ 4690271 w 7467600"/>
              <a:gd name="connsiteY217" fmla="*/ 4370034 h 6858000"/>
              <a:gd name="connsiteX218" fmla="*/ 4136093 w 7467600"/>
              <a:gd name="connsiteY218" fmla="*/ 3858466 h 6858000"/>
              <a:gd name="connsiteX219" fmla="*/ 3670252 w 7467600"/>
              <a:gd name="connsiteY219" fmla="*/ 3622798 h 6858000"/>
              <a:gd name="connsiteX220" fmla="*/ 4440129 w 7467600"/>
              <a:gd name="connsiteY220" fmla="*/ 3448571 h 6858000"/>
              <a:gd name="connsiteX221" fmla="*/ 4856525 w 7467600"/>
              <a:gd name="connsiteY221" fmla="*/ 3915351 h 6858000"/>
              <a:gd name="connsiteX222" fmla="*/ 5059055 w 7467600"/>
              <a:gd name="connsiteY222" fmla="*/ 4108918 h 6858000"/>
              <a:gd name="connsiteX223" fmla="*/ 5290070 w 7467600"/>
              <a:gd name="connsiteY223" fmla="*/ 4263619 h 6858000"/>
              <a:gd name="connsiteX224" fmla="*/ 4834991 w 7467600"/>
              <a:gd name="connsiteY224" fmla="*/ 3830985 h 6858000"/>
              <a:gd name="connsiteX225" fmla="*/ 4440129 w 7467600"/>
              <a:gd name="connsiteY225" fmla="*/ 3448571 h 6858000"/>
              <a:gd name="connsiteX226" fmla="*/ 4441737 w 7467600"/>
              <a:gd name="connsiteY226" fmla="*/ 3399734 h 6858000"/>
              <a:gd name="connsiteX227" fmla="*/ 4431236 w 7467600"/>
              <a:gd name="connsiteY227" fmla="*/ 3400954 h 6858000"/>
              <a:gd name="connsiteX228" fmla="*/ 4557150 w 7467600"/>
              <a:gd name="connsiteY228" fmla="*/ 3510023 h 6858000"/>
              <a:gd name="connsiteX229" fmla="*/ 4856936 w 7467600"/>
              <a:gd name="connsiteY229" fmla="*/ 3809146 h 6858000"/>
              <a:gd name="connsiteX230" fmla="*/ 5111996 w 7467600"/>
              <a:gd name="connsiteY230" fmla="*/ 4065759 h 6858000"/>
              <a:gd name="connsiteX231" fmla="*/ 5388878 w 7467600"/>
              <a:gd name="connsiteY231" fmla="*/ 4300185 h 6858000"/>
              <a:gd name="connsiteX232" fmla="*/ 5425556 w 7467600"/>
              <a:gd name="connsiteY232" fmla="*/ 4308967 h 6858000"/>
              <a:gd name="connsiteX233" fmla="*/ 4943646 w 7467600"/>
              <a:gd name="connsiteY233" fmla="*/ 3822916 h 6858000"/>
              <a:gd name="connsiteX234" fmla="*/ 4594837 w 7467600"/>
              <a:gd name="connsiteY234" fmla="*/ 3532274 h 6858000"/>
              <a:gd name="connsiteX235" fmla="*/ 4441737 w 7467600"/>
              <a:gd name="connsiteY235" fmla="*/ 3399734 h 6858000"/>
              <a:gd name="connsiteX236" fmla="*/ 5425834 w 7467600"/>
              <a:gd name="connsiteY236" fmla="*/ 3162785 h 6858000"/>
              <a:gd name="connsiteX237" fmla="*/ 5401644 w 7467600"/>
              <a:gd name="connsiteY237" fmla="*/ 3617847 h 6858000"/>
              <a:gd name="connsiteX238" fmla="*/ 5467256 w 7467600"/>
              <a:gd name="connsiteY238" fmla="*/ 4175494 h 6858000"/>
              <a:gd name="connsiteX239" fmla="*/ 5448069 w 7467600"/>
              <a:gd name="connsiteY239" fmla="*/ 3567554 h 6858000"/>
              <a:gd name="connsiteX240" fmla="*/ 5425834 w 7467600"/>
              <a:gd name="connsiteY240" fmla="*/ 3162785 h 6858000"/>
              <a:gd name="connsiteX241" fmla="*/ 1318687 w 7467600"/>
              <a:gd name="connsiteY241" fmla="*/ 3113840 h 6858000"/>
              <a:gd name="connsiteX242" fmla="*/ 1066793 w 7467600"/>
              <a:gd name="connsiteY242" fmla="*/ 3212171 h 6858000"/>
              <a:gd name="connsiteX243" fmla="*/ 993319 w 7467600"/>
              <a:gd name="connsiteY243" fmla="*/ 3247648 h 6858000"/>
              <a:gd name="connsiteX244" fmla="*/ 853081 w 7467600"/>
              <a:gd name="connsiteY244" fmla="*/ 3312410 h 6858000"/>
              <a:gd name="connsiteX245" fmla="*/ 805957 w 7467600"/>
              <a:gd name="connsiteY245" fmla="*/ 3330443 h 6858000"/>
              <a:gd name="connsiteX246" fmla="*/ 1318687 w 7467600"/>
              <a:gd name="connsiteY246" fmla="*/ 3113840 h 6858000"/>
              <a:gd name="connsiteX247" fmla="*/ 5453702 w 7467600"/>
              <a:gd name="connsiteY247" fmla="*/ 3090882 h 6858000"/>
              <a:gd name="connsiteX248" fmla="*/ 5480135 w 7467600"/>
              <a:gd name="connsiteY248" fmla="*/ 3565802 h 6858000"/>
              <a:gd name="connsiteX249" fmla="*/ 5499023 w 7467600"/>
              <a:gd name="connsiteY249" fmla="*/ 4166310 h 6858000"/>
              <a:gd name="connsiteX250" fmla="*/ 5547022 w 7467600"/>
              <a:gd name="connsiteY250" fmla="*/ 3607838 h 6858000"/>
              <a:gd name="connsiteX251" fmla="*/ 5515964 w 7467600"/>
              <a:gd name="connsiteY251" fmla="*/ 3378541 h 6858000"/>
              <a:gd name="connsiteX252" fmla="*/ 5453702 w 7467600"/>
              <a:gd name="connsiteY252" fmla="*/ 3090882 h 6858000"/>
              <a:gd name="connsiteX253" fmla="*/ 1238695 w 7467600"/>
              <a:gd name="connsiteY253" fmla="*/ 3076820 h 6858000"/>
              <a:gd name="connsiteX254" fmla="*/ 716371 w 7467600"/>
              <a:gd name="connsiteY254" fmla="*/ 3293249 h 6858000"/>
              <a:gd name="connsiteX255" fmla="*/ 579522 w 7467600"/>
              <a:gd name="connsiteY255" fmla="*/ 3371759 h 6858000"/>
              <a:gd name="connsiteX256" fmla="*/ 600288 w 7467600"/>
              <a:gd name="connsiteY256" fmla="*/ 3365555 h 6858000"/>
              <a:gd name="connsiteX257" fmla="*/ 840692 w 7467600"/>
              <a:gd name="connsiteY257" fmla="*/ 3284921 h 6858000"/>
              <a:gd name="connsiteX258" fmla="*/ 979248 w 7467600"/>
              <a:gd name="connsiteY258" fmla="*/ 3221003 h 6858000"/>
              <a:gd name="connsiteX259" fmla="*/ 1053282 w 7467600"/>
              <a:gd name="connsiteY259" fmla="*/ 3185247 h 6858000"/>
              <a:gd name="connsiteX260" fmla="*/ 1320603 w 7467600"/>
              <a:gd name="connsiteY260" fmla="*/ 3081281 h 6858000"/>
              <a:gd name="connsiteX261" fmla="*/ 1238695 w 7467600"/>
              <a:gd name="connsiteY261" fmla="*/ 3076820 h 6858000"/>
              <a:gd name="connsiteX262" fmla="*/ 5425627 w 7467600"/>
              <a:gd name="connsiteY262" fmla="*/ 2954192 h 6858000"/>
              <a:gd name="connsiteX263" fmla="*/ 5470770 w 7467600"/>
              <a:gd name="connsiteY263" fmla="*/ 3005435 h 6858000"/>
              <a:gd name="connsiteX264" fmla="*/ 5519779 w 7467600"/>
              <a:gd name="connsiteY264" fmla="*/ 4359223 h 6858000"/>
              <a:gd name="connsiteX265" fmla="*/ 5520293 w 7467600"/>
              <a:gd name="connsiteY265" fmla="*/ 4360602 h 6858000"/>
              <a:gd name="connsiteX266" fmla="*/ 5767221 w 7467600"/>
              <a:gd name="connsiteY266" fmla="*/ 4665564 h 6858000"/>
              <a:gd name="connsiteX267" fmla="*/ 6937169 w 7467600"/>
              <a:gd name="connsiteY267" fmla="*/ 4815941 h 6858000"/>
              <a:gd name="connsiteX268" fmla="*/ 6953922 w 7467600"/>
              <a:gd name="connsiteY268" fmla="*/ 4890068 h 6858000"/>
              <a:gd name="connsiteX269" fmla="*/ 6071359 w 7467600"/>
              <a:gd name="connsiteY269" fmla="*/ 4770770 h 6858000"/>
              <a:gd name="connsiteX270" fmla="*/ 6038839 w 7467600"/>
              <a:gd name="connsiteY270" fmla="*/ 4764474 h 6858000"/>
              <a:gd name="connsiteX271" fmla="*/ 6038706 w 7467600"/>
              <a:gd name="connsiteY271" fmla="*/ 4763847 h 6858000"/>
              <a:gd name="connsiteX272" fmla="*/ 6037784 w 7467600"/>
              <a:gd name="connsiteY272" fmla="*/ 4764270 h 6858000"/>
              <a:gd name="connsiteX273" fmla="*/ 6038839 w 7467600"/>
              <a:gd name="connsiteY273" fmla="*/ 4764474 h 6858000"/>
              <a:gd name="connsiteX274" fmla="*/ 6040338 w 7467600"/>
              <a:gd name="connsiteY274" fmla="*/ 4771418 h 6858000"/>
              <a:gd name="connsiteX275" fmla="*/ 6024488 w 7467600"/>
              <a:gd name="connsiteY275" fmla="*/ 4809903 h 6858000"/>
              <a:gd name="connsiteX276" fmla="*/ 5599771 w 7467600"/>
              <a:gd name="connsiteY276" fmla="*/ 5509652 h 6858000"/>
              <a:gd name="connsiteX277" fmla="*/ 5548843 w 7467600"/>
              <a:gd name="connsiteY277" fmla="*/ 5563845 h 6858000"/>
              <a:gd name="connsiteX278" fmla="*/ 5940952 w 7467600"/>
              <a:gd name="connsiteY278" fmla="*/ 6250028 h 6858000"/>
              <a:gd name="connsiteX279" fmla="*/ 6043441 w 7467600"/>
              <a:gd name="connsiteY279" fmla="*/ 6665847 h 6858000"/>
              <a:gd name="connsiteX280" fmla="*/ 6093432 w 7467600"/>
              <a:gd name="connsiteY280" fmla="*/ 6858000 h 6858000"/>
              <a:gd name="connsiteX281" fmla="*/ 6034344 w 7467600"/>
              <a:gd name="connsiteY281" fmla="*/ 6858000 h 6858000"/>
              <a:gd name="connsiteX282" fmla="*/ 6026679 w 7467600"/>
              <a:gd name="connsiteY282" fmla="*/ 6836959 h 6858000"/>
              <a:gd name="connsiteX283" fmla="*/ 5800441 w 7467600"/>
              <a:gd name="connsiteY283" fmla="*/ 6335286 h 6858000"/>
              <a:gd name="connsiteX284" fmla="*/ 5526562 w 7467600"/>
              <a:gd name="connsiteY284" fmla="*/ 5705388 h 6858000"/>
              <a:gd name="connsiteX285" fmla="*/ 5519640 w 7467600"/>
              <a:gd name="connsiteY285" fmla="*/ 5683774 h 6858000"/>
              <a:gd name="connsiteX286" fmla="*/ 5844559 w 7467600"/>
              <a:gd name="connsiteY286" fmla="*/ 6553349 h 6858000"/>
              <a:gd name="connsiteX287" fmla="*/ 5975994 w 7467600"/>
              <a:gd name="connsiteY287" fmla="*/ 6858000 h 6858000"/>
              <a:gd name="connsiteX288" fmla="*/ 5898547 w 7467600"/>
              <a:gd name="connsiteY288" fmla="*/ 6858000 h 6858000"/>
              <a:gd name="connsiteX289" fmla="*/ 5682041 w 7467600"/>
              <a:gd name="connsiteY289" fmla="*/ 6355860 h 6858000"/>
              <a:gd name="connsiteX290" fmla="*/ 5461758 w 7467600"/>
              <a:gd name="connsiteY290" fmla="*/ 5820220 h 6858000"/>
              <a:gd name="connsiteX291" fmla="*/ 5237282 w 7467600"/>
              <a:gd name="connsiteY291" fmla="*/ 6579086 h 6858000"/>
              <a:gd name="connsiteX292" fmla="*/ 5115009 w 7467600"/>
              <a:gd name="connsiteY292" fmla="*/ 6858000 h 6858000"/>
              <a:gd name="connsiteX293" fmla="*/ 5028074 w 7467600"/>
              <a:gd name="connsiteY293" fmla="*/ 6858000 h 6858000"/>
              <a:gd name="connsiteX294" fmla="*/ 5079508 w 7467600"/>
              <a:gd name="connsiteY294" fmla="*/ 6749074 h 6858000"/>
              <a:gd name="connsiteX295" fmla="*/ 5371846 w 7467600"/>
              <a:gd name="connsiteY295" fmla="*/ 5924413 h 6858000"/>
              <a:gd name="connsiteX296" fmla="*/ 5270512 w 7467600"/>
              <a:gd name="connsiteY296" fmla="*/ 6138975 h 6858000"/>
              <a:gd name="connsiteX297" fmla="*/ 5062409 w 7467600"/>
              <a:gd name="connsiteY297" fmla="*/ 6653544 h 6858000"/>
              <a:gd name="connsiteX298" fmla="*/ 5036628 w 7467600"/>
              <a:gd name="connsiteY298" fmla="*/ 6754247 h 6858000"/>
              <a:gd name="connsiteX299" fmla="*/ 5009112 w 7467600"/>
              <a:gd name="connsiteY299" fmla="*/ 6858000 h 6858000"/>
              <a:gd name="connsiteX300" fmla="*/ 4976679 w 7467600"/>
              <a:gd name="connsiteY300" fmla="*/ 6858000 h 6858000"/>
              <a:gd name="connsiteX301" fmla="*/ 5006537 w 7467600"/>
              <a:gd name="connsiteY301" fmla="*/ 6747068 h 6858000"/>
              <a:gd name="connsiteX302" fmla="*/ 5032723 w 7467600"/>
              <a:gd name="connsiteY302" fmla="*/ 6644957 h 6858000"/>
              <a:gd name="connsiteX303" fmla="*/ 5242949 w 7467600"/>
              <a:gd name="connsiteY303" fmla="*/ 6125175 h 6858000"/>
              <a:gd name="connsiteX304" fmla="*/ 5286321 w 7467600"/>
              <a:gd name="connsiteY304" fmla="*/ 6033555 h 6858000"/>
              <a:gd name="connsiteX305" fmla="*/ 5008210 w 7467600"/>
              <a:gd name="connsiteY305" fmla="*/ 6649194 h 6858000"/>
              <a:gd name="connsiteX306" fmla="*/ 4986321 w 7467600"/>
              <a:gd name="connsiteY306" fmla="*/ 6765687 h 6858000"/>
              <a:gd name="connsiteX307" fmla="*/ 4973474 w 7467600"/>
              <a:gd name="connsiteY307" fmla="*/ 6858000 h 6858000"/>
              <a:gd name="connsiteX308" fmla="*/ 4907178 w 7467600"/>
              <a:gd name="connsiteY308" fmla="*/ 6858000 h 6858000"/>
              <a:gd name="connsiteX309" fmla="*/ 4910810 w 7467600"/>
              <a:gd name="connsiteY309" fmla="*/ 6829660 h 6858000"/>
              <a:gd name="connsiteX310" fmla="*/ 4987461 w 7467600"/>
              <a:gd name="connsiteY310" fmla="*/ 6432994 h 6858000"/>
              <a:gd name="connsiteX311" fmla="*/ 5179262 w 7467600"/>
              <a:gd name="connsiteY311" fmla="*/ 6035044 h 6858000"/>
              <a:gd name="connsiteX312" fmla="*/ 4689678 w 7467600"/>
              <a:gd name="connsiteY312" fmla="*/ 6440241 h 6858000"/>
              <a:gd name="connsiteX313" fmla="*/ 4477543 w 7467600"/>
              <a:gd name="connsiteY313" fmla="*/ 6674836 h 6858000"/>
              <a:gd name="connsiteX314" fmla="*/ 4329957 w 7467600"/>
              <a:gd name="connsiteY314" fmla="*/ 6858000 h 6858000"/>
              <a:gd name="connsiteX315" fmla="*/ 4218595 w 7467600"/>
              <a:gd name="connsiteY315" fmla="*/ 6858000 h 6858000"/>
              <a:gd name="connsiteX316" fmla="*/ 4368888 w 7467600"/>
              <a:gd name="connsiteY316" fmla="*/ 6668412 h 6858000"/>
              <a:gd name="connsiteX317" fmla="*/ 4563091 w 7467600"/>
              <a:gd name="connsiteY317" fmla="*/ 6442508 h 6858000"/>
              <a:gd name="connsiteX318" fmla="*/ 5387324 w 7467600"/>
              <a:gd name="connsiteY318" fmla="*/ 5705830 h 6858000"/>
              <a:gd name="connsiteX319" fmla="*/ 5073620 w 7467600"/>
              <a:gd name="connsiteY319" fmla="*/ 5955437 h 6858000"/>
              <a:gd name="connsiteX320" fmla="*/ 4689789 w 7467600"/>
              <a:gd name="connsiteY320" fmla="*/ 6268382 h 6858000"/>
              <a:gd name="connsiteX321" fmla="*/ 4418722 w 7467600"/>
              <a:gd name="connsiteY321" fmla="*/ 6570886 h 6858000"/>
              <a:gd name="connsiteX322" fmla="*/ 4214944 w 7467600"/>
              <a:gd name="connsiteY322" fmla="*/ 6858000 h 6858000"/>
              <a:gd name="connsiteX323" fmla="*/ 4177898 w 7467600"/>
              <a:gd name="connsiteY323" fmla="*/ 6858000 h 6858000"/>
              <a:gd name="connsiteX324" fmla="*/ 4391597 w 7467600"/>
              <a:gd name="connsiteY324" fmla="*/ 6556370 h 6858000"/>
              <a:gd name="connsiteX325" fmla="*/ 4668889 w 7467600"/>
              <a:gd name="connsiteY325" fmla="*/ 6246399 h 6858000"/>
              <a:gd name="connsiteX326" fmla="*/ 5055427 w 7467600"/>
              <a:gd name="connsiteY326" fmla="*/ 5931476 h 6858000"/>
              <a:gd name="connsiteX327" fmla="*/ 5371814 w 7467600"/>
              <a:gd name="connsiteY327" fmla="*/ 5678975 h 6858000"/>
              <a:gd name="connsiteX328" fmla="*/ 4987918 w 7467600"/>
              <a:gd name="connsiteY328" fmla="*/ 5838701 h 6858000"/>
              <a:gd name="connsiteX329" fmla="*/ 4317146 w 7467600"/>
              <a:gd name="connsiteY329" fmla="*/ 6587716 h 6858000"/>
              <a:gd name="connsiteX330" fmla="*/ 4171627 w 7467600"/>
              <a:gd name="connsiteY330" fmla="*/ 6858000 h 6858000"/>
              <a:gd name="connsiteX331" fmla="*/ 4081585 w 7467600"/>
              <a:gd name="connsiteY331" fmla="*/ 6858000 h 6858000"/>
              <a:gd name="connsiteX332" fmla="*/ 4238603 w 7467600"/>
              <a:gd name="connsiteY332" fmla="*/ 6559341 h 6858000"/>
              <a:gd name="connsiteX333" fmla="*/ 4778333 w 7467600"/>
              <a:gd name="connsiteY333" fmla="*/ 5873626 h 6858000"/>
              <a:gd name="connsiteX334" fmla="*/ 5414185 w 7467600"/>
              <a:gd name="connsiteY334" fmla="*/ 5573882 h 6858000"/>
              <a:gd name="connsiteX335" fmla="*/ 5959648 w 7467600"/>
              <a:gd name="connsiteY335" fmla="*/ 4760797 h 6858000"/>
              <a:gd name="connsiteX336" fmla="*/ 5355019 w 7467600"/>
              <a:gd name="connsiteY336" fmla="*/ 4734672 h 6858000"/>
              <a:gd name="connsiteX337" fmla="*/ 5083565 w 7467600"/>
              <a:gd name="connsiteY337" fmla="*/ 5179121 h 6858000"/>
              <a:gd name="connsiteX338" fmla="*/ 4713577 w 7467600"/>
              <a:gd name="connsiteY338" fmla="*/ 5616803 h 6858000"/>
              <a:gd name="connsiteX339" fmla="*/ 3989559 w 7467600"/>
              <a:gd name="connsiteY339" fmla="*/ 6145945 h 6858000"/>
              <a:gd name="connsiteX340" fmla="*/ 3939824 w 7467600"/>
              <a:gd name="connsiteY340" fmla="*/ 6066900 h 6858000"/>
              <a:gd name="connsiteX341" fmla="*/ 4584537 w 7467600"/>
              <a:gd name="connsiteY341" fmla="*/ 5324826 h 6858000"/>
              <a:gd name="connsiteX342" fmla="*/ 5037105 w 7467600"/>
              <a:gd name="connsiteY342" fmla="*/ 5088765 h 6858000"/>
              <a:gd name="connsiteX343" fmla="*/ 5039930 w 7467600"/>
              <a:gd name="connsiteY343" fmla="*/ 5089585 h 6858000"/>
              <a:gd name="connsiteX344" fmla="*/ 5263764 w 7467600"/>
              <a:gd name="connsiteY344" fmla="*/ 4735525 h 6858000"/>
              <a:gd name="connsiteX345" fmla="*/ 4086300 w 7467600"/>
              <a:gd name="connsiteY345" fmla="*/ 4884599 h 6858000"/>
              <a:gd name="connsiteX346" fmla="*/ 4085485 w 7467600"/>
              <a:gd name="connsiteY346" fmla="*/ 4899070 h 6858000"/>
              <a:gd name="connsiteX347" fmla="*/ 3871915 w 7467600"/>
              <a:gd name="connsiteY347" fmla="*/ 5253645 h 6858000"/>
              <a:gd name="connsiteX348" fmla="*/ 3799374 w 7467600"/>
              <a:gd name="connsiteY348" fmla="*/ 5466127 h 6858000"/>
              <a:gd name="connsiteX349" fmla="*/ 3498850 w 7467600"/>
              <a:gd name="connsiteY349" fmla="*/ 6661888 h 6858000"/>
              <a:gd name="connsiteX350" fmla="*/ 3399216 w 7467600"/>
              <a:gd name="connsiteY350" fmla="*/ 6858000 h 6858000"/>
              <a:gd name="connsiteX351" fmla="*/ 3303688 w 7467600"/>
              <a:gd name="connsiteY351" fmla="*/ 6858000 h 6858000"/>
              <a:gd name="connsiteX352" fmla="*/ 3391774 w 7467600"/>
              <a:gd name="connsiteY352" fmla="*/ 6697181 h 6858000"/>
              <a:gd name="connsiteX353" fmla="*/ 3735540 w 7467600"/>
              <a:gd name="connsiteY353" fmla="*/ 5546923 h 6858000"/>
              <a:gd name="connsiteX354" fmla="*/ 3729438 w 7467600"/>
              <a:gd name="connsiteY354" fmla="*/ 5569058 h 6858000"/>
              <a:gd name="connsiteX355" fmla="*/ 3707782 w 7467600"/>
              <a:gd name="connsiteY355" fmla="*/ 5644908 h 6858000"/>
              <a:gd name="connsiteX356" fmla="*/ 3583827 w 7467600"/>
              <a:gd name="connsiteY356" fmla="*/ 6039215 h 6858000"/>
              <a:gd name="connsiteX357" fmla="*/ 3547861 w 7467600"/>
              <a:gd name="connsiteY357" fmla="*/ 6129609 h 6858000"/>
              <a:gd name="connsiteX358" fmla="*/ 3490905 w 7467600"/>
              <a:gd name="connsiteY358" fmla="*/ 6277660 h 6858000"/>
              <a:gd name="connsiteX359" fmla="*/ 3455859 w 7467600"/>
              <a:gd name="connsiteY359" fmla="*/ 6391301 h 6858000"/>
              <a:gd name="connsiteX360" fmla="*/ 3429112 w 7467600"/>
              <a:gd name="connsiteY360" fmla="*/ 6479469 h 6858000"/>
              <a:gd name="connsiteX361" fmla="*/ 3304862 w 7467600"/>
              <a:gd name="connsiteY361" fmla="*/ 6796476 h 6858000"/>
              <a:gd name="connsiteX362" fmla="*/ 3276071 w 7467600"/>
              <a:gd name="connsiteY362" fmla="*/ 6858000 h 6858000"/>
              <a:gd name="connsiteX363" fmla="*/ 3240805 w 7467600"/>
              <a:gd name="connsiteY363" fmla="*/ 6858000 h 6858000"/>
              <a:gd name="connsiteX364" fmla="*/ 3275917 w 7467600"/>
              <a:gd name="connsiteY364" fmla="*/ 6783192 h 6858000"/>
              <a:gd name="connsiteX365" fmla="*/ 3399358 w 7467600"/>
              <a:gd name="connsiteY365" fmla="*/ 6469011 h 6858000"/>
              <a:gd name="connsiteX366" fmla="*/ 3425650 w 7467600"/>
              <a:gd name="connsiteY366" fmla="*/ 6381333 h 6858000"/>
              <a:gd name="connsiteX367" fmla="*/ 3460661 w 7467600"/>
              <a:gd name="connsiteY367" fmla="*/ 6266763 h 6858000"/>
              <a:gd name="connsiteX368" fmla="*/ 3518021 w 7467600"/>
              <a:gd name="connsiteY368" fmla="*/ 6117298 h 6858000"/>
              <a:gd name="connsiteX369" fmla="*/ 3554035 w 7467600"/>
              <a:gd name="connsiteY369" fmla="*/ 6027832 h 6858000"/>
              <a:gd name="connsiteX370" fmla="*/ 3677174 w 7467600"/>
              <a:gd name="connsiteY370" fmla="*/ 5636351 h 6858000"/>
              <a:gd name="connsiteX371" fmla="*/ 3698819 w 7467600"/>
              <a:gd name="connsiteY371" fmla="*/ 5560503 h 6858000"/>
              <a:gd name="connsiteX372" fmla="*/ 3702094 w 7467600"/>
              <a:gd name="connsiteY372" fmla="*/ 5549194 h 6858000"/>
              <a:gd name="connsiteX373" fmla="*/ 3398355 w 7467600"/>
              <a:gd name="connsiteY373" fmla="*/ 6094603 h 6858000"/>
              <a:gd name="connsiteX374" fmla="*/ 3193941 w 7467600"/>
              <a:gd name="connsiteY374" fmla="*/ 6798775 h 6858000"/>
              <a:gd name="connsiteX375" fmla="*/ 3184140 w 7467600"/>
              <a:gd name="connsiteY375" fmla="*/ 6858000 h 6858000"/>
              <a:gd name="connsiteX376" fmla="*/ 3099978 w 7467600"/>
              <a:gd name="connsiteY376" fmla="*/ 6858000 h 6858000"/>
              <a:gd name="connsiteX377" fmla="*/ 3101556 w 7467600"/>
              <a:gd name="connsiteY377" fmla="*/ 6843337 h 6858000"/>
              <a:gd name="connsiteX378" fmla="*/ 3370162 w 7467600"/>
              <a:gd name="connsiteY378" fmla="*/ 5785550 h 6858000"/>
              <a:gd name="connsiteX379" fmla="*/ 3746477 w 7467600"/>
              <a:gd name="connsiteY379" fmla="*/ 5377889 h 6858000"/>
              <a:gd name="connsiteX380" fmla="*/ 3863399 w 7467600"/>
              <a:gd name="connsiteY380" fmla="*/ 5087257 h 6858000"/>
              <a:gd name="connsiteX381" fmla="*/ 3968712 w 7467600"/>
              <a:gd name="connsiteY381" fmla="*/ 4913989 h 6858000"/>
              <a:gd name="connsiteX382" fmla="*/ 2792390 w 7467600"/>
              <a:gd name="connsiteY382" fmla="*/ 5382974 h 6858000"/>
              <a:gd name="connsiteX383" fmla="*/ 2714982 w 7467600"/>
              <a:gd name="connsiteY383" fmla="*/ 5427051 h 6858000"/>
              <a:gd name="connsiteX384" fmla="*/ 2813361 w 7467600"/>
              <a:gd name="connsiteY384" fmla="*/ 6023912 h 6858000"/>
              <a:gd name="connsiteX385" fmla="*/ 2688430 w 7467600"/>
              <a:gd name="connsiteY385" fmla="*/ 6801564 h 6858000"/>
              <a:gd name="connsiteX386" fmla="*/ 2629626 w 7467600"/>
              <a:gd name="connsiteY386" fmla="*/ 6763394 h 6858000"/>
              <a:gd name="connsiteX387" fmla="*/ 2565328 w 7467600"/>
              <a:gd name="connsiteY387" fmla="*/ 5516399 h 6858000"/>
              <a:gd name="connsiteX388" fmla="*/ 1922999 w 7467600"/>
              <a:gd name="connsiteY388" fmla="*/ 5980343 h 6858000"/>
              <a:gd name="connsiteX389" fmla="*/ 1950261 w 7467600"/>
              <a:gd name="connsiteY389" fmla="*/ 6405858 h 6858000"/>
              <a:gd name="connsiteX390" fmla="*/ 2365554 w 7467600"/>
              <a:gd name="connsiteY390" fmla="*/ 6759107 h 6858000"/>
              <a:gd name="connsiteX391" fmla="*/ 2424142 w 7467600"/>
              <a:gd name="connsiteY391" fmla="*/ 6858000 h 6858000"/>
              <a:gd name="connsiteX392" fmla="*/ 2395994 w 7467600"/>
              <a:gd name="connsiteY392" fmla="*/ 6858000 h 6858000"/>
              <a:gd name="connsiteX393" fmla="*/ 2392863 w 7467600"/>
              <a:gd name="connsiteY393" fmla="*/ 6852964 h 6858000"/>
              <a:gd name="connsiteX394" fmla="*/ 2017589 w 7467600"/>
              <a:gd name="connsiteY394" fmla="*/ 6493982 h 6858000"/>
              <a:gd name="connsiteX395" fmla="*/ 2147336 w 7467600"/>
              <a:gd name="connsiteY395" fmla="*/ 6594052 h 6858000"/>
              <a:gd name="connsiteX396" fmla="*/ 2207047 w 7467600"/>
              <a:gd name="connsiteY396" fmla="*/ 6654540 h 6858000"/>
              <a:gd name="connsiteX397" fmla="*/ 2299106 w 7467600"/>
              <a:gd name="connsiteY397" fmla="*/ 6778931 h 6858000"/>
              <a:gd name="connsiteX398" fmla="*/ 2314430 w 7467600"/>
              <a:gd name="connsiteY398" fmla="*/ 6801144 h 6858000"/>
              <a:gd name="connsiteX399" fmla="*/ 2352406 w 7467600"/>
              <a:gd name="connsiteY399" fmla="*/ 6858000 h 6858000"/>
              <a:gd name="connsiteX400" fmla="*/ 2314492 w 7467600"/>
              <a:gd name="connsiteY400" fmla="*/ 6858000 h 6858000"/>
              <a:gd name="connsiteX401" fmla="*/ 2288095 w 7467600"/>
              <a:gd name="connsiteY401" fmla="*/ 6818030 h 6858000"/>
              <a:gd name="connsiteX402" fmla="*/ 2272768 w 7467600"/>
              <a:gd name="connsiteY402" fmla="*/ 6795822 h 6858000"/>
              <a:gd name="connsiteX403" fmla="*/ 2182715 w 7467600"/>
              <a:gd name="connsiteY403" fmla="*/ 6675071 h 6858000"/>
              <a:gd name="connsiteX404" fmla="*/ 2032061 w 7467600"/>
              <a:gd name="connsiteY404" fmla="*/ 6541380 h 6858000"/>
              <a:gd name="connsiteX405" fmla="*/ 2257220 w 7467600"/>
              <a:gd name="connsiteY405" fmla="*/ 6826257 h 6858000"/>
              <a:gd name="connsiteX406" fmla="*/ 2281324 w 7467600"/>
              <a:gd name="connsiteY406" fmla="*/ 6858000 h 6858000"/>
              <a:gd name="connsiteX407" fmla="*/ 2242860 w 7467600"/>
              <a:gd name="connsiteY407" fmla="*/ 6858000 h 6858000"/>
              <a:gd name="connsiteX408" fmla="*/ 2232818 w 7467600"/>
              <a:gd name="connsiteY408" fmla="*/ 6844926 h 6858000"/>
              <a:gd name="connsiteX409" fmla="*/ 1990172 w 7467600"/>
              <a:gd name="connsiteY409" fmla="*/ 6542121 h 6858000"/>
              <a:gd name="connsiteX410" fmla="*/ 2124090 w 7467600"/>
              <a:gd name="connsiteY410" fmla="*/ 6761017 h 6858000"/>
              <a:gd name="connsiteX411" fmla="*/ 2200380 w 7467600"/>
              <a:gd name="connsiteY411" fmla="*/ 6858000 h 6858000"/>
              <a:gd name="connsiteX412" fmla="*/ 2147507 w 7467600"/>
              <a:gd name="connsiteY412" fmla="*/ 6858000 h 6858000"/>
              <a:gd name="connsiteX413" fmla="*/ 2070668 w 7467600"/>
              <a:gd name="connsiteY413" fmla="*/ 6761520 h 6858000"/>
              <a:gd name="connsiteX414" fmla="*/ 1975142 w 7467600"/>
              <a:gd name="connsiteY414" fmla="*/ 6585570 h 6858000"/>
              <a:gd name="connsiteX415" fmla="*/ 2050035 w 7467600"/>
              <a:gd name="connsiteY415" fmla="*/ 6813345 h 6858000"/>
              <a:gd name="connsiteX416" fmla="*/ 2063025 w 7467600"/>
              <a:gd name="connsiteY416" fmla="*/ 6858000 h 6858000"/>
              <a:gd name="connsiteX417" fmla="*/ 2021675 w 7467600"/>
              <a:gd name="connsiteY417" fmla="*/ 6858000 h 6858000"/>
              <a:gd name="connsiteX418" fmla="*/ 2019308 w 7467600"/>
              <a:gd name="connsiteY418" fmla="*/ 6847118 h 6858000"/>
              <a:gd name="connsiteX419" fmla="*/ 1938835 w 7467600"/>
              <a:gd name="connsiteY419" fmla="*/ 6551160 h 6858000"/>
              <a:gd name="connsiteX420" fmla="*/ 1953230 w 7467600"/>
              <a:gd name="connsiteY420" fmla="*/ 6759699 h 6858000"/>
              <a:gd name="connsiteX421" fmla="*/ 1956763 w 7467600"/>
              <a:gd name="connsiteY421" fmla="*/ 6778191 h 6858000"/>
              <a:gd name="connsiteX422" fmla="*/ 1967925 w 7467600"/>
              <a:gd name="connsiteY422" fmla="*/ 6858000 h 6858000"/>
              <a:gd name="connsiteX423" fmla="*/ 1936622 w 7467600"/>
              <a:gd name="connsiteY423" fmla="*/ 6858000 h 6858000"/>
              <a:gd name="connsiteX424" fmla="*/ 1926261 w 7467600"/>
              <a:gd name="connsiteY424" fmla="*/ 6784064 h 6858000"/>
              <a:gd name="connsiteX425" fmla="*/ 1922724 w 7467600"/>
              <a:gd name="connsiteY425" fmla="*/ 6765577 h 6858000"/>
              <a:gd name="connsiteX426" fmla="*/ 1904650 w 7467600"/>
              <a:gd name="connsiteY426" fmla="*/ 6639616 h 6858000"/>
              <a:gd name="connsiteX427" fmla="*/ 1885273 w 7467600"/>
              <a:gd name="connsiteY427" fmla="*/ 6858000 h 6858000"/>
              <a:gd name="connsiteX428" fmla="*/ 1854363 w 7467600"/>
              <a:gd name="connsiteY428" fmla="*/ 6858000 h 6858000"/>
              <a:gd name="connsiteX429" fmla="*/ 1880391 w 7467600"/>
              <a:gd name="connsiteY429" fmla="*/ 6603796 h 6858000"/>
              <a:gd name="connsiteX430" fmla="*/ 1818273 w 7467600"/>
              <a:gd name="connsiteY430" fmla="*/ 6715729 h 6858000"/>
              <a:gd name="connsiteX431" fmla="*/ 1794691 w 7467600"/>
              <a:gd name="connsiteY431" fmla="*/ 6843239 h 6858000"/>
              <a:gd name="connsiteX432" fmla="*/ 1794914 w 7467600"/>
              <a:gd name="connsiteY432" fmla="*/ 6858000 h 6858000"/>
              <a:gd name="connsiteX433" fmla="*/ 1746128 w 7467600"/>
              <a:gd name="connsiteY433" fmla="*/ 6858000 h 6858000"/>
              <a:gd name="connsiteX434" fmla="*/ 1753934 w 7467600"/>
              <a:gd name="connsiteY434" fmla="*/ 6724796 h 6858000"/>
              <a:gd name="connsiteX435" fmla="*/ 1792053 w 7467600"/>
              <a:gd name="connsiteY435" fmla="*/ 6572396 h 6858000"/>
              <a:gd name="connsiteX436" fmla="*/ 1862248 w 7467600"/>
              <a:gd name="connsiteY436" fmla="*/ 6266397 h 6858000"/>
              <a:gd name="connsiteX437" fmla="*/ 1862250 w 7467600"/>
              <a:gd name="connsiteY437" fmla="*/ 6033531 h 6858000"/>
              <a:gd name="connsiteX438" fmla="*/ 1211999 w 7467600"/>
              <a:gd name="connsiteY438" fmla="*/ 6683610 h 6858000"/>
              <a:gd name="connsiteX439" fmla="*/ 1213266 w 7467600"/>
              <a:gd name="connsiteY439" fmla="*/ 6691947 h 6858000"/>
              <a:gd name="connsiteX440" fmla="*/ 1203370 w 7467600"/>
              <a:gd name="connsiteY440" fmla="*/ 6850676 h 6858000"/>
              <a:gd name="connsiteX441" fmla="*/ 1203671 w 7467600"/>
              <a:gd name="connsiteY441" fmla="*/ 6858000 h 6858000"/>
              <a:gd name="connsiteX442" fmla="*/ 1143180 w 7467600"/>
              <a:gd name="connsiteY442" fmla="*/ 6858000 h 6858000"/>
              <a:gd name="connsiteX443" fmla="*/ 1142176 w 7467600"/>
              <a:gd name="connsiteY443" fmla="*/ 6766045 h 6858000"/>
              <a:gd name="connsiteX444" fmla="*/ 1067484 w 7467600"/>
              <a:gd name="connsiteY444" fmla="*/ 6858000 h 6858000"/>
              <a:gd name="connsiteX445" fmla="*/ 953928 w 7467600"/>
              <a:gd name="connsiteY445" fmla="*/ 6858000 h 6858000"/>
              <a:gd name="connsiteX446" fmla="*/ 959715 w 7467600"/>
              <a:gd name="connsiteY446" fmla="*/ 6850185 h 6858000"/>
              <a:gd name="connsiteX447" fmla="*/ 1483788 w 7467600"/>
              <a:gd name="connsiteY447" fmla="*/ 6259174 h 6858000"/>
              <a:gd name="connsiteX448" fmla="*/ 1100671 w 7467600"/>
              <a:gd name="connsiteY448" fmla="*/ 6252137 h 6858000"/>
              <a:gd name="connsiteX449" fmla="*/ 1090144 w 7467600"/>
              <a:gd name="connsiteY449" fmla="*/ 6256748 h 6858000"/>
              <a:gd name="connsiteX450" fmla="*/ 1095872 w 7467600"/>
              <a:gd name="connsiteY450" fmla="*/ 6271892 h 6858000"/>
              <a:gd name="connsiteX451" fmla="*/ 262785 w 7467600"/>
              <a:gd name="connsiteY451" fmla="*/ 6845450 h 6858000"/>
              <a:gd name="connsiteX452" fmla="*/ 209968 w 7467600"/>
              <a:gd name="connsiteY452" fmla="*/ 6770713 h 6858000"/>
              <a:gd name="connsiteX453" fmla="*/ 873460 w 7467600"/>
              <a:gd name="connsiteY453" fmla="*/ 6253768 h 6858000"/>
              <a:gd name="connsiteX454" fmla="*/ 192686 w 7467600"/>
              <a:gd name="connsiteY454" fmla="*/ 5849257 h 6858000"/>
              <a:gd name="connsiteX455" fmla="*/ 4696 w 7467600"/>
              <a:gd name="connsiteY455" fmla="*/ 5697668 h 6858000"/>
              <a:gd name="connsiteX456" fmla="*/ 0 w 7467600"/>
              <a:gd name="connsiteY456" fmla="*/ 5689984 h 6858000"/>
              <a:gd name="connsiteX457" fmla="*/ 0 w 7467600"/>
              <a:gd name="connsiteY457" fmla="*/ 5513472 h 6858000"/>
              <a:gd name="connsiteX458" fmla="*/ 174101 w 7467600"/>
              <a:gd name="connsiteY458" fmla="*/ 5620277 h 6858000"/>
              <a:gd name="connsiteX459" fmla="*/ 891800 w 7467600"/>
              <a:gd name="connsiteY459" fmla="*/ 6036935 h 6858000"/>
              <a:gd name="connsiteX460" fmla="*/ 1072219 w 7467600"/>
              <a:gd name="connsiteY460" fmla="*/ 6169443 h 6858000"/>
              <a:gd name="connsiteX461" fmla="*/ 1074117 w 7467600"/>
              <a:gd name="connsiteY461" fmla="*/ 6170301 h 6858000"/>
              <a:gd name="connsiteX462" fmla="*/ 1083114 w 7467600"/>
              <a:gd name="connsiteY462" fmla="*/ 6174131 h 6858000"/>
              <a:gd name="connsiteX463" fmla="*/ 1543010 w 7467600"/>
              <a:gd name="connsiteY463" fmla="*/ 6191140 h 6858000"/>
              <a:gd name="connsiteX464" fmla="*/ 1551080 w 7467600"/>
              <a:gd name="connsiteY464" fmla="*/ 6195006 h 6858000"/>
              <a:gd name="connsiteX465" fmla="*/ 2345443 w 7467600"/>
              <a:gd name="connsiteY465" fmla="*/ 5549882 h 6858000"/>
              <a:gd name="connsiteX466" fmla="*/ 1721499 w 7467600"/>
              <a:gd name="connsiteY466" fmla="*/ 5599969 h 6858000"/>
              <a:gd name="connsiteX467" fmla="*/ 767716 w 7467600"/>
              <a:gd name="connsiteY467" fmla="*/ 5472768 h 6858000"/>
              <a:gd name="connsiteX468" fmla="*/ 722147 w 7467600"/>
              <a:gd name="connsiteY468" fmla="*/ 5393091 h 6858000"/>
              <a:gd name="connsiteX469" fmla="*/ 1485552 w 7467600"/>
              <a:gd name="connsiteY469" fmla="*/ 5313202 h 6858000"/>
              <a:gd name="connsiteX470" fmla="*/ 2143004 w 7467600"/>
              <a:gd name="connsiteY470" fmla="*/ 5402420 h 6858000"/>
              <a:gd name="connsiteX471" fmla="*/ 1933391 w 7467600"/>
              <a:gd name="connsiteY471" fmla="*/ 5156971 h 6858000"/>
              <a:gd name="connsiteX472" fmla="*/ 1827118 w 7467600"/>
              <a:gd name="connsiteY472" fmla="*/ 4968410 h 6858000"/>
              <a:gd name="connsiteX473" fmla="*/ 1837349 w 7467600"/>
              <a:gd name="connsiteY473" fmla="*/ 4956357 h 6858000"/>
              <a:gd name="connsiteX474" fmla="*/ 2162835 w 7467600"/>
              <a:gd name="connsiteY474" fmla="*/ 5187853 h 6858000"/>
              <a:gd name="connsiteX475" fmla="*/ 2257167 w 7467600"/>
              <a:gd name="connsiteY475" fmla="*/ 5462123 h 6858000"/>
              <a:gd name="connsiteX476" fmla="*/ 2261598 w 7467600"/>
              <a:gd name="connsiteY476" fmla="*/ 5467998 h 6858000"/>
              <a:gd name="connsiteX477" fmla="*/ 2437177 w 7467600"/>
              <a:gd name="connsiteY477" fmla="*/ 5479608 h 6858000"/>
              <a:gd name="connsiteX478" fmla="*/ 2445247 w 7467600"/>
              <a:gd name="connsiteY478" fmla="*/ 5483476 h 6858000"/>
              <a:gd name="connsiteX479" fmla="*/ 2743626 w 7467600"/>
              <a:gd name="connsiteY479" fmla="*/ 5304819 h 6858000"/>
              <a:gd name="connsiteX480" fmla="*/ 3048102 w 7467600"/>
              <a:gd name="connsiteY480" fmla="*/ 5150595 h 6858000"/>
              <a:gd name="connsiteX481" fmla="*/ 1799414 w 7467600"/>
              <a:gd name="connsiteY481" fmla="*/ 4694732 h 6858000"/>
              <a:gd name="connsiteX482" fmla="*/ 1771735 w 7467600"/>
              <a:gd name="connsiteY482" fmla="*/ 4619929 h 6858000"/>
              <a:gd name="connsiteX483" fmla="*/ 3104273 w 7467600"/>
              <a:gd name="connsiteY483" fmla="*/ 5076159 h 6858000"/>
              <a:gd name="connsiteX484" fmla="*/ 3113245 w 7467600"/>
              <a:gd name="connsiteY484" fmla="*/ 5090705 h 6858000"/>
              <a:gd name="connsiteX485" fmla="*/ 3126294 w 7467600"/>
              <a:gd name="connsiteY485" fmla="*/ 5114400 h 6858000"/>
              <a:gd name="connsiteX486" fmla="*/ 3937433 w 7467600"/>
              <a:gd name="connsiteY486" fmla="*/ 4830473 h 6858000"/>
              <a:gd name="connsiteX487" fmla="*/ 3590475 w 7467600"/>
              <a:gd name="connsiteY487" fmla="*/ 4597974 h 6858000"/>
              <a:gd name="connsiteX488" fmla="*/ 3100264 w 7467600"/>
              <a:gd name="connsiteY488" fmla="*/ 4579845 h 6858000"/>
              <a:gd name="connsiteX489" fmla="*/ 2183576 w 7467600"/>
              <a:gd name="connsiteY489" fmla="*/ 4227150 h 6858000"/>
              <a:gd name="connsiteX490" fmla="*/ 2151029 w 7467600"/>
              <a:gd name="connsiteY490" fmla="*/ 4146947 h 6858000"/>
              <a:gd name="connsiteX491" fmla="*/ 3563434 w 7467600"/>
              <a:gd name="connsiteY491" fmla="*/ 4469115 h 6858000"/>
              <a:gd name="connsiteX492" fmla="*/ 3177952 w 7467600"/>
              <a:gd name="connsiteY492" fmla="*/ 3657386 h 6858000"/>
              <a:gd name="connsiteX493" fmla="*/ 3189263 w 7467600"/>
              <a:gd name="connsiteY493" fmla="*/ 3625726 h 6858000"/>
              <a:gd name="connsiteX494" fmla="*/ 3560912 w 7467600"/>
              <a:gd name="connsiteY494" fmla="*/ 4079863 h 6858000"/>
              <a:gd name="connsiteX495" fmla="*/ 3626636 w 7467600"/>
              <a:gd name="connsiteY495" fmla="*/ 4512230 h 6858000"/>
              <a:gd name="connsiteX496" fmla="*/ 3653088 w 7467600"/>
              <a:gd name="connsiteY496" fmla="*/ 4521417 h 6858000"/>
              <a:gd name="connsiteX497" fmla="*/ 3988128 w 7467600"/>
              <a:gd name="connsiteY497" fmla="*/ 4817267 h 6858000"/>
              <a:gd name="connsiteX498" fmla="*/ 4830582 w 7467600"/>
              <a:gd name="connsiteY498" fmla="*/ 4676000 h 6858000"/>
              <a:gd name="connsiteX499" fmla="*/ 4830100 w 7467600"/>
              <a:gd name="connsiteY499" fmla="*/ 4675554 h 6858000"/>
              <a:gd name="connsiteX500" fmla="*/ 4036318 w 7467600"/>
              <a:gd name="connsiteY500" fmla="*/ 4147013 h 6858000"/>
              <a:gd name="connsiteX501" fmla="*/ 3432098 w 7467600"/>
              <a:gd name="connsiteY501" fmla="*/ 3537312 h 6858000"/>
              <a:gd name="connsiteX502" fmla="*/ 3446761 w 7467600"/>
              <a:gd name="connsiteY502" fmla="*/ 3461278 h 6858000"/>
              <a:gd name="connsiteX503" fmla="*/ 4419733 w 7467600"/>
              <a:gd name="connsiteY503" fmla="*/ 3963555 h 6858000"/>
              <a:gd name="connsiteX504" fmla="*/ 4781371 w 7467600"/>
              <a:gd name="connsiteY504" fmla="*/ 4458604 h 6858000"/>
              <a:gd name="connsiteX505" fmla="*/ 4780440 w 7467600"/>
              <a:gd name="connsiteY505" fmla="*/ 4470290 h 6858000"/>
              <a:gd name="connsiteX506" fmla="*/ 4898954 w 7467600"/>
              <a:gd name="connsiteY506" fmla="*/ 4662092 h 6858000"/>
              <a:gd name="connsiteX507" fmla="*/ 4900699 w 7467600"/>
              <a:gd name="connsiteY507" fmla="*/ 4670867 h 6858000"/>
              <a:gd name="connsiteX508" fmla="*/ 5714511 w 7467600"/>
              <a:gd name="connsiteY508" fmla="*/ 4663483 h 6858000"/>
              <a:gd name="connsiteX509" fmla="*/ 5464793 w 7467600"/>
              <a:gd name="connsiteY509" fmla="*/ 4393556 h 6858000"/>
              <a:gd name="connsiteX510" fmla="*/ 5461897 w 7467600"/>
              <a:gd name="connsiteY510" fmla="*/ 4390879 h 6858000"/>
              <a:gd name="connsiteX511" fmla="*/ 4294126 w 7467600"/>
              <a:gd name="connsiteY511" fmla="*/ 3303048 h 6858000"/>
              <a:gd name="connsiteX512" fmla="*/ 4305321 w 7467600"/>
              <a:gd name="connsiteY512" fmla="*/ 3256953 h 6858000"/>
              <a:gd name="connsiteX513" fmla="*/ 4949299 w 7467600"/>
              <a:gd name="connsiteY513" fmla="*/ 3766336 h 6858000"/>
              <a:gd name="connsiteX514" fmla="*/ 5291452 w 7467600"/>
              <a:gd name="connsiteY514" fmla="*/ 4076801 h 6858000"/>
              <a:gd name="connsiteX515" fmla="*/ 5434998 w 7467600"/>
              <a:gd name="connsiteY515" fmla="*/ 4254100 h 6858000"/>
              <a:gd name="connsiteX516" fmla="*/ 5351015 w 7467600"/>
              <a:gd name="connsiteY516" fmla="*/ 3760989 h 6858000"/>
              <a:gd name="connsiteX517" fmla="*/ 5413780 w 7467600"/>
              <a:gd name="connsiteY517" fmla="*/ 2966265 h 6858000"/>
              <a:gd name="connsiteX518" fmla="*/ 5425627 w 7467600"/>
              <a:gd name="connsiteY518" fmla="*/ 2954192 h 6858000"/>
              <a:gd name="connsiteX519" fmla="*/ 6604735 w 7467600"/>
              <a:gd name="connsiteY519" fmla="*/ 2041381 h 6858000"/>
              <a:gd name="connsiteX520" fmla="*/ 7204487 w 7467600"/>
              <a:gd name="connsiteY520" fmla="*/ 2742112 h 6858000"/>
              <a:gd name="connsiteX521" fmla="*/ 7131592 w 7467600"/>
              <a:gd name="connsiteY521" fmla="*/ 2672096 h 6858000"/>
              <a:gd name="connsiteX522" fmla="*/ 6996344 w 7467600"/>
              <a:gd name="connsiteY522" fmla="*/ 2518310 h 6858000"/>
              <a:gd name="connsiteX523" fmla="*/ 6735495 w 7467600"/>
              <a:gd name="connsiteY523" fmla="*/ 2196890 h 6858000"/>
              <a:gd name="connsiteX524" fmla="*/ 6721901 w 7467600"/>
              <a:gd name="connsiteY524" fmla="*/ 2179274 h 6858000"/>
              <a:gd name="connsiteX525" fmla="*/ 6604735 w 7467600"/>
              <a:gd name="connsiteY525" fmla="*/ 2041381 h 6858000"/>
              <a:gd name="connsiteX526" fmla="*/ 6591670 w 7467600"/>
              <a:gd name="connsiteY526" fmla="*/ 1988277 h 6858000"/>
              <a:gd name="connsiteX527" fmla="*/ 6747349 w 7467600"/>
              <a:gd name="connsiteY527" fmla="*/ 2160069 h 6858000"/>
              <a:gd name="connsiteX528" fmla="*/ 6760943 w 7467600"/>
              <a:gd name="connsiteY528" fmla="*/ 2177686 h 6858000"/>
              <a:gd name="connsiteX529" fmla="*/ 7021065 w 7467600"/>
              <a:gd name="connsiteY529" fmla="*/ 2498102 h 6858000"/>
              <a:gd name="connsiteX530" fmla="*/ 7155223 w 7467600"/>
              <a:gd name="connsiteY530" fmla="*/ 2650386 h 6858000"/>
              <a:gd name="connsiteX531" fmla="*/ 7203167 w 7467600"/>
              <a:gd name="connsiteY531" fmla="*/ 2697288 h 6858000"/>
              <a:gd name="connsiteX532" fmla="*/ 6937703 w 7467600"/>
              <a:gd name="connsiteY532" fmla="*/ 2321981 h 6858000"/>
              <a:gd name="connsiteX533" fmla="*/ 6591670 w 7467600"/>
              <a:gd name="connsiteY533" fmla="*/ 1988277 h 6858000"/>
              <a:gd name="connsiteX534" fmla="*/ 5798671 w 7467600"/>
              <a:gd name="connsiteY534" fmla="*/ 1981601 h 6858000"/>
              <a:gd name="connsiteX535" fmla="*/ 5754709 w 7467600"/>
              <a:gd name="connsiteY535" fmla="*/ 2071454 h 6858000"/>
              <a:gd name="connsiteX536" fmla="*/ 5763044 w 7467600"/>
              <a:gd name="connsiteY536" fmla="*/ 2842206 h 6858000"/>
              <a:gd name="connsiteX537" fmla="*/ 5764974 w 7467600"/>
              <a:gd name="connsiteY537" fmla="*/ 2799609 h 6858000"/>
              <a:gd name="connsiteX538" fmla="*/ 5767665 w 7467600"/>
              <a:gd name="connsiteY538" fmla="*/ 2666409 h 6858000"/>
              <a:gd name="connsiteX539" fmla="*/ 5763055 w 7467600"/>
              <a:gd name="connsiteY539" fmla="*/ 2579705 h 6858000"/>
              <a:gd name="connsiteX540" fmla="*/ 5758079 w 7467600"/>
              <a:gd name="connsiteY540" fmla="*/ 2492508 h 6858000"/>
              <a:gd name="connsiteX541" fmla="*/ 5779325 w 7467600"/>
              <a:gd name="connsiteY541" fmla="*/ 2197069 h 6858000"/>
              <a:gd name="connsiteX542" fmla="*/ 5798671 w 7467600"/>
              <a:gd name="connsiteY542" fmla="*/ 1981601 h 6858000"/>
              <a:gd name="connsiteX543" fmla="*/ 5829202 w 7467600"/>
              <a:gd name="connsiteY543" fmla="*/ 1971679 h 6858000"/>
              <a:gd name="connsiteX544" fmla="*/ 5809558 w 7467600"/>
              <a:gd name="connsiteY544" fmla="*/ 2198043 h 6858000"/>
              <a:gd name="connsiteX545" fmla="*/ 5788653 w 7467600"/>
              <a:gd name="connsiteY545" fmla="*/ 2489430 h 6858000"/>
              <a:gd name="connsiteX546" fmla="*/ 5793439 w 7467600"/>
              <a:gd name="connsiteY546" fmla="*/ 2575235 h 6858000"/>
              <a:gd name="connsiteX547" fmla="*/ 5796837 w 7467600"/>
              <a:gd name="connsiteY547" fmla="*/ 2637633 h 6858000"/>
              <a:gd name="connsiteX548" fmla="*/ 5818614 w 7467600"/>
              <a:gd name="connsiteY548" fmla="*/ 2473055 h 6858000"/>
              <a:gd name="connsiteX549" fmla="*/ 5829202 w 7467600"/>
              <a:gd name="connsiteY549" fmla="*/ 1971679 h 6858000"/>
              <a:gd name="connsiteX550" fmla="*/ 5911389 w 7467600"/>
              <a:gd name="connsiteY550" fmla="*/ 1898371 h 6858000"/>
              <a:gd name="connsiteX551" fmla="*/ 6237627 w 7467600"/>
              <a:gd name="connsiteY551" fmla="*/ 2231921 h 6858000"/>
              <a:gd name="connsiteX552" fmla="*/ 5911389 w 7467600"/>
              <a:gd name="connsiteY552" fmla="*/ 1898371 h 6858000"/>
              <a:gd name="connsiteX553" fmla="*/ 6944437 w 7467600"/>
              <a:gd name="connsiteY553" fmla="*/ 1575402 h 6858000"/>
              <a:gd name="connsiteX554" fmla="*/ 6304730 w 7467600"/>
              <a:gd name="connsiteY554" fmla="*/ 1766654 h 6858000"/>
              <a:gd name="connsiteX555" fmla="*/ 6944437 w 7467600"/>
              <a:gd name="connsiteY555" fmla="*/ 1575402 h 6858000"/>
              <a:gd name="connsiteX556" fmla="*/ 7019523 w 7467600"/>
              <a:gd name="connsiteY556" fmla="*/ 1519450 h 6858000"/>
              <a:gd name="connsiteX557" fmla="*/ 6298091 w 7467600"/>
              <a:gd name="connsiteY557" fmla="*/ 1737122 h 6858000"/>
              <a:gd name="connsiteX558" fmla="*/ 7019523 w 7467600"/>
              <a:gd name="connsiteY558" fmla="*/ 1519450 h 6858000"/>
              <a:gd name="connsiteX559" fmla="*/ 2399523 w 7467600"/>
              <a:gd name="connsiteY559" fmla="*/ 1428234 h 6858000"/>
              <a:gd name="connsiteX560" fmla="*/ 2224982 w 7467600"/>
              <a:gd name="connsiteY560" fmla="*/ 1826201 h 6858000"/>
              <a:gd name="connsiteX561" fmla="*/ 2096099 w 7467600"/>
              <a:gd name="connsiteY561" fmla="*/ 2345900 h 6858000"/>
              <a:gd name="connsiteX562" fmla="*/ 2283317 w 7467600"/>
              <a:gd name="connsiteY562" fmla="*/ 1796925 h 6858000"/>
              <a:gd name="connsiteX563" fmla="*/ 2399523 w 7467600"/>
              <a:gd name="connsiteY563" fmla="*/ 1428234 h 6858000"/>
              <a:gd name="connsiteX564" fmla="*/ 2448558 w 7467600"/>
              <a:gd name="connsiteY564" fmla="*/ 1373435 h 6858000"/>
              <a:gd name="connsiteX565" fmla="*/ 2312521 w 7467600"/>
              <a:gd name="connsiteY565" fmla="*/ 1806140 h 6858000"/>
              <a:gd name="connsiteX566" fmla="*/ 2127533 w 7467600"/>
              <a:gd name="connsiteY566" fmla="*/ 2348380 h 6858000"/>
              <a:gd name="connsiteX567" fmla="*/ 2358080 w 7467600"/>
              <a:gd name="connsiteY567" fmla="*/ 1866134 h 6858000"/>
              <a:gd name="connsiteX568" fmla="*/ 2407436 w 7467600"/>
              <a:gd name="connsiteY568" fmla="*/ 1651070 h 6858000"/>
              <a:gd name="connsiteX569" fmla="*/ 2448558 w 7467600"/>
              <a:gd name="connsiteY569" fmla="*/ 1373435 h 6858000"/>
              <a:gd name="connsiteX570" fmla="*/ 278707 w 7467600"/>
              <a:gd name="connsiteY570" fmla="*/ 1352270 h 6858000"/>
              <a:gd name="connsiteX571" fmla="*/ 321570 w 7467600"/>
              <a:gd name="connsiteY571" fmla="*/ 1861610 h 6858000"/>
              <a:gd name="connsiteX572" fmla="*/ 294281 w 7467600"/>
              <a:gd name="connsiteY572" fmla="*/ 1440658 h 6858000"/>
              <a:gd name="connsiteX573" fmla="*/ 278707 w 7467600"/>
              <a:gd name="connsiteY573" fmla="*/ 1352270 h 6858000"/>
              <a:gd name="connsiteX574" fmla="*/ 1423821 w 7467600"/>
              <a:gd name="connsiteY574" fmla="*/ 1351958 h 6858000"/>
              <a:gd name="connsiteX575" fmla="*/ 1638521 w 7467600"/>
              <a:gd name="connsiteY575" fmla="*/ 1908470 h 6858000"/>
              <a:gd name="connsiteX576" fmla="*/ 1754199 w 7467600"/>
              <a:gd name="connsiteY576" fmla="*/ 2149284 h 6858000"/>
              <a:gd name="connsiteX577" fmla="*/ 1908359 w 7467600"/>
              <a:gd name="connsiteY577" fmla="*/ 2364988 h 6858000"/>
              <a:gd name="connsiteX578" fmla="*/ 1647661 w 7467600"/>
              <a:gd name="connsiteY578" fmla="*/ 1825945 h 6858000"/>
              <a:gd name="connsiteX579" fmla="*/ 1423821 w 7467600"/>
              <a:gd name="connsiteY579" fmla="*/ 1351958 h 6858000"/>
              <a:gd name="connsiteX580" fmla="*/ 1431890 w 7467600"/>
              <a:gd name="connsiteY580" fmla="*/ 1306475 h 6858000"/>
              <a:gd name="connsiteX581" fmla="*/ 1507597 w 7467600"/>
              <a:gd name="connsiteY581" fmla="*/ 1446132 h 6858000"/>
              <a:gd name="connsiteX582" fmla="*/ 1674586 w 7467600"/>
              <a:gd name="connsiteY582" fmla="*/ 1813832 h 6858000"/>
              <a:gd name="connsiteX583" fmla="*/ 1815950 w 7467600"/>
              <a:gd name="connsiteY583" fmla="*/ 2128564 h 6858000"/>
              <a:gd name="connsiteX584" fmla="*/ 1984242 w 7467600"/>
              <a:gd name="connsiteY584" fmla="*/ 2430829 h 6858000"/>
              <a:gd name="connsiteX585" fmla="*/ 2014023 w 7467600"/>
              <a:gd name="connsiteY585" fmla="*/ 2450995 h 6858000"/>
              <a:gd name="connsiteX586" fmla="*/ 1747337 w 7467600"/>
              <a:gd name="connsiteY586" fmla="*/ 1855264 h 6858000"/>
              <a:gd name="connsiteX587" fmla="*/ 1533749 w 7467600"/>
              <a:gd name="connsiteY587" fmla="*/ 1478656 h 6858000"/>
              <a:gd name="connsiteX588" fmla="*/ 1431890 w 7467600"/>
              <a:gd name="connsiteY588" fmla="*/ 1306475 h 6858000"/>
              <a:gd name="connsiteX589" fmla="*/ 5052692 w 7467600"/>
              <a:gd name="connsiteY589" fmla="*/ 1292994 h 6858000"/>
              <a:gd name="connsiteX590" fmla="*/ 5200661 w 7467600"/>
              <a:gd name="connsiteY590" fmla="*/ 1635186 h 6858000"/>
              <a:gd name="connsiteX591" fmla="*/ 5297138 w 7467600"/>
              <a:gd name="connsiteY591" fmla="*/ 1906351 h 6858000"/>
              <a:gd name="connsiteX592" fmla="*/ 5052692 w 7467600"/>
              <a:gd name="connsiteY592" fmla="*/ 1292994 h 6858000"/>
              <a:gd name="connsiteX593" fmla="*/ 5009948 w 7467600"/>
              <a:gd name="connsiteY593" fmla="*/ 1273619 h 6858000"/>
              <a:gd name="connsiteX594" fmla="*/ 5121777 w 7467600"/>
              <a:gd name="connsiteY594" fmla="*/ 1654213 h 6858000"/>
              <a:gd name="connsiteX595" fmla="*/ 5293545 w 7467600"/>
              <a:gd name="connsiteY595" fmla="*/ 2072247 h 6858000"/>
              <a:gd name="connsiteX596" fmla="*/ 5294042 w 7467600"/>
              <a:gd name="connsiteY596" fmla="*/ 2065019 h 6858000"/>
              <a:gd name="connsiteX597" fmla="*/ 5171936 w 7467600"/>
              <a:gd name="connsiteY597" fmla="*/ 1647613 h 6858000"/>
              <a:gd name="connsiteX598" fmla="*/ 5009948 w 7467600"/>
              <a:gd name="connsiteY598" fmla="*/ 1273619 h 6858000"/>
              <a:gd name="connsiteX599" fmla="*/ 655236 w 7467600"/>
              <a:gd name="connsiteY599" fmla="*/ 1268632 h 6858000"/>
              <a:gd name="connsiteX600" fmla="*/ 839521 w 7467600"/>
              <a:gd name="connsiteY600" fmla="*/ 1685315 h 6858000"/>
              <a:gd name="connsiteX601" fmla="*/ 1109416 w 7467600"/>
              <a:gd name="connsiteY601" fmla="*/ 2061663 h 6858000"/>
              <a:gd name="connsiteX602" fmla="*/ 1298300 w 7467600"/>
              <a:gd name="connsiteY602" fmla="*/ 2247742 h 6858000"/>
              <a:gd name="connsiteX603" fmla="*/ 1125871 w 7467600"/>
              <a:gd name="connsiteY603" fmla="*/ 1989513 h 6858000"/>
              <a:gd name="connsiteX604" fmla="*/ 981574 w 7467600"/>
              <a:gd name="connsiteY604" fmla="*/ 1783157 h 6858000"/>
              <a:gd name="connsiteX605" fmla="*/ 922198 w 7467600"/>
              <a:gd name="connsiteY605" fmla="*/ 1677437 h 6858000"/>
              <a:gd name="connsiteX606" fmla="*/ 869293 w 7467600"/>
              <a:gd name="connsiteY606" fmla="*/ 1583214 h 6858000"/>
              <a:gd name="connsiteX607" fmla="*/ 751431 w 7467600"/>
              <a:gd name="connsiteY607" fmla="*/ 1405731 h 6858000"/>
              <a:gd name="connsiteX608" fmla="*/ 655236 w 7467600"/>
              <a:gd name="connsiteY608" fmla="*/ 1268632 h 6858000"/>
              <a:gd name="connsiteX609" fmla="*/ 6516292 w 7467600"/>
              <a:gd name="connsiteY609" fmla="*/ 1263064 h 6858000"/>
              <a:gd name="connsiteX610" fmla="*/ 5736320 w 7467600"/>
              <a:gd name="connsiteY610" fmla="*/ 1501803 h 6858000"/>
              <a:gd name="connsiteX611" fmla="*/ 6516292 w 7467600"/>
              <a:gd name="connsiteY611" fmla="*/ 1263064 h 6858000"/>
              <a:gd name="connsiteX612" fmla="*/ 291466 w 7467600"/>
              <a:gd name="connsiteY612" fmla="*/ 1250369 h 6858000"/>
              <a:gd name="connsiteX613" fmla="*/ 323180 w 7467600"/>
              <a:gd name="connsiteY613" fmla="*/ 1435283 h 6858000"/>
              <a:gd name="connsiteX614" fmla="*/ 349381 w 7467600"/>
              <a:gd name="connsiteY614" fmla="*/ 1875041 h 6858000"/>
              <a:gd name="connsiteX615" fmla="*/ 374363 w 7467600"/>
              <a:gd name="connsiteY615" fmla="*/ 1506494 h 6858000"/>
              <a:gd name="connsiteX616" fmla="*/ 302168 w 7467600"/>
              <a:gd name="connsiteY616" fmla="*/ 1274495 h 6858000"/>
              <a:gd name="connsiteX617" fmla="*/ 291466 w 7467600"/>
              <a:gd name="connsiteY617" fmla="*/ 1250369 h 6858000"/>
              <a:gd name="connsiteX618" fmla="*/ 678222 w 7467600"/>
              <a:gd name="connsiteY618" fmla="*/ 1248670 h 6858000"/>
              <a:gd name="connsiteX619" fmla="*/ 775536 w 7467600"/>
              <a:gd name="connsiteY619" fmla="*/ 1388015 h 6858000"/>
              <a:gd name="connsiteX620" fmla="*/ 894529 w 7467600"/>
              <a:gd name="connsiteY620" fmla="*/ 1567739 h 6858000"/>
              <a:gd name="connsiteX621" fmla="*/ 948000 w 7467600"/>
              <a:gd name="connsiteY621" fmla="*/ 1663088 h 6858000"/>
              <a:gd name="connsiteX622" fmla="*/ 1006812 w 7467600"/>
              <a:gd name="connsiteY622" fmla="*/ 1767683 h 6858000"/>
              <a:gd name="connsiteX623" fmla="*/ 1149133 w 7467600"/>
              <a:gd name="connsiteY623" fmla="*/ 1971513 h 6858000"/>
              <a:gd name="connsiteX624" fmla="*/ 1333952 w 7467600"/>
              <a:gd name="connsiteY624" fmla="*/ 2251620 h 6858000"/>
              <a:gd name="connsiteX625" fmla="*/ 1337329 w 7467600"/>
              <a:gd name="connsiteY625" fmla="*/ 2258350 h 6858000"/>
              <a:gd name="connsiteX626" fmla="*/ 1014726 w 7467600"/>
              <a:gd name="connsiteY626" fmla="*/ 1615556 h 6858000"/>
              <a:gd name="connsiteX627" fmla="*/ 678222 w 7467600"/>
              <a:gd name="connsiteY627" fmla="*/ 1248670 h 6858000"/>
              <a:gd name="connsiteX628" fmla="*/ 6691602 w 7467600"/>
              <a:gd name="connsiteY628" fmla="*/ 1140573 h 6858000"/>
              <a:gd name="connsiteX629" fmla="*/ 6571100 w 7467600"/>
              <a:gd name="connsiteY629" fmla="*/ 1183662 h 6858000"/>
              <a:gd name="connsiteX630" fmla="*/ 6241687 w 7467600"/>
              <a:gd name="connsiteY630" fmla="*/ 1257600 h 6858000"/>
              <a:gd name="connsiteX631" fmla="*/ 5693009 w 7467600"/>
              <a:gd name="connsiteY631" fmla="*/ 1478256 h 6858000"/>
              <a:gd name="connsiteX632" fmla="*/ 6548420 w 7467600"/>
              <a:gd name="connsiteY632" fmla="*/ 1214599 h 6858000"/>
              <a:gd name="connsiteX633" fmla="*/ 6605473 w 7467600"/>
              <a:gd name="connsiteY633" fmla="*/ 1184686 h 6858000"/>
              <a:gd name="connsiteX634" fmla="*/ 6691602 w 7467600"/>
              <a:gd name="connsiteY634" fmla="*/ 1140573 h 6858000"/>
              <a:gd name="connsiteX635" fmla="*/ 4002475 w 7467600"/>
              <a:gd name="connsiteY635" fmla="*/ 1037802 h 6858000"/>
              <a:gd name="connsiteX636" fmla="*/ 4000324 w 7467600"/>
              <a:gd name="connsiteY636" fmla="*/ 1039362 h 6858000"/>
              <a:gd name="connsiteX637" fmla="*/ 4002862 w 7467600"/>
              <a:gd name="connsiteY637" fmla="*/ 1042866 h 6858000"/>
              <a:gd name="connsiteX638" fmla="*/ 4002475 w 7467600"/>
              <a:gd name="connsiteY638" fmla="*/ 1037802 h 6858000"/>
              <a:gd name="connsiteX639" fmla="*/ 506322 w 7467600"/>
              <a:gd name="connsiteY639" fmla="*/ 1020997 h 6858000"/>
              <a:gd name="connsiteX640" fmla="*/ 533068 w 7467600"/>
              <a:gd name="connsiteY640" fmla="*/ 1029409 h 6858000"/>
              <a:gd name="connsiteX641" fmla="*/ 1232525 w 7467600"/>
              <a:gd name="connsiteY641" fmla="*/ 1804675 h 6858000"/>
              <a:gd name="connsiteX642" fmla="*/ 1388858 w 7467600"/>
              <a:gd name="connsiteY642" fmla="*/ 2368011 h 6858000"/>
              <a:gd name="connsiteX643" fmla="*/ 1384098 w 7467600"/>
              <a:gd name="connsiteY643" fmla="*/ 2378125 h 6858000"/>
              <a:gd name="connsiteX644" fmla="*/ 1425393 w 7467600"/>
              <a:gd name="connsiteY644" fmla="*/ 2589124 h 6858000"/>
              <a:gd name="connsiteX645" fmla="*/ 1424001 w 7467600"/>
              <a:gd name="connsiteY645" fmla="*/ 2597541 h 6858000"/>
              <a:gd name="connsiteX646" fmla="*/ 2152729 w 7467600"/>
              <a:gd name="connsiteY646" fmla="*/ 2864487 h 6858000"/>
              <a:gd name="connsiteX647" fmla="*/ 2020609 w 7467600"/>
              <a:gd name="connsiteY647" fmla="*/ 2539671 h 6858000"/>
              <a:gd name="connsiteX648" fmla="*/ 2018920 w 7467600"/>
              <a:gd name="connsiteY648" fmla="*/ 2536309 h 6858000"/>
              <a:gd name="connsiteX649" fmla="*/ 1342441 w 7467600"/>
              <a:gd name="connsiteY649" fmla="*/ 1173017 h 6858000"/>
              <a:gd name="connsiteX650" fmla="*/ 1367925 w 7467600"/>
              <a:gd name="connsiteY650" fmla="*/ 1135648 h 6858000"/>
              <a:gd name="connsiteX651" fmla="*/ 1771401 w 7467600"/>
              <a:gd name="connsiteY651" fmla="*/ 1806673 h 6858000"/>
              <a:gd name="connsiteX652" fmla="*/ 1972385 w 7467600"/>
              <a:gd name="connsiteY652" fmla="*/ 2198735 h 6858000"/>
              <a:gd name="connsiteX653" fmla="*/ 2040892 w 7467600"/>
              <a:gd name="connsiteY653" fmla="*/ 2405205 h 6858000"/>
              <a:gd name="connsiteX654" fmla="*/ 2131689 w 7467600"/>
              <a:gd name="connsiteY654" fmla="*/ 1936926 h 6858000"/>
              <a:gd name="connsiteX655" fmla="*/ 2454820 w 7467600"/>
              <a:gd name="connsiteY655" fmla="*/ 1248808 h 6858000"/>
              <a:gd name="connsiteX656" fmla="*/ 2492512 w 7467600"/>
              <a:gd name="connsiteY656" fmla="*/ 1302920 h 6858000"/>
              <a:gd name="connsiteX657" fmla="*/ 2081216 w 7467600"/>
              <a:gd name="connsiteY657" fmla="*/ 2527513 h 6858000"/>
              <a:gd name="connsiteX658" fmla="*/ 2081211 w 7467600"/>
              <a:gd name="connsiteY658" fmla="*/ 2528916 h 6858000"/>
              <a:gd name="connsiteX659" fmla="*/ 2199067 w 7467600"/>
              <a:gd name="connsiteY659" fmla="*/ 2884061 h 6858000"/>
              <a:gd name="connsiteX660" fmla="*/ 3192586 w 7467600"/>
              <a:gd name="connsiteY660" fmla="*/ 3411496 h 6858000"/>
              <a:gd name="connsiteX661" fmla="*/ 3182620 w 7467600"/>
              <a:gd name="connsiteY661" fmla="*/ 3483279 h 6858000"/>
              <a:gd name="connsiteX662" fmla="*/ 2435119 w 7467600"/>
              <a:gd name="connsiteY662" fmla="*/ 3080173 h 6858000"/>
              <a:gd name="connsiteX663" fmla="*/ 2410152 w 7467600"/>
              <a:gd name="connsiteY663" fmla="*/ 3063751 h 6858000"/>
              <a:gd name="connsiteX664" fmla="*/ 2408099 w 7467600"/>
              <a:gd name="connsiteY664" fmla="*/ 3064403 h 6858000"/>
              <a:gd name="connsiteX665" fmla="*/ 2407218 w 7467600"/>
              <a:gd name="connsiteY665" fmla="*/ 3070324 h 6858000"/>
              <a:gd name="connsiteX666" fmla="*/ 2380138 w 7467600"/>
              <a:gd name="connsiteY666" fmla="*/ 3099341 h 6858000"/>
              <a:gd name="connsiteX667" fmla="*/ 1765923 w 7467600"/>
              <a:gd name="connsiteY667" fmla="*/ 3581043 h 6858000"/>
              <a:gd name="connsiteX668" fmla="*/ 1702258 w 7467600"/>
              <a:gd name="connsiteY668" fmla="*/ 3612286 h 6858000"/>
              <a:gd name="connsiteX669" fmla="*/ 1538370 w 7467600"/>
              <a:gd name="connsiteY669" fmla="*/ 3811804 h 6858000"/>
              <a:gd name="connsiteX670" fmla="*/ 542867 w 7467600"/>
              <a:gd name="connsiteY670" fmla="*/ 4944092 h 6858000"/>
              <a:gd name="connsiteX671" fmla="*/ 515800 w 7467600"/>
              <a:gd name="connsiteY671" fmla="*/ 4862180 h 6858000"/>
              <a:gd name="connsiteX672" fmla="*/ 909145 w 7467600"/>
              <a:gd name="connsiteY672" fmla="*/ 4199225 h 6858000"/>
              <a:gd name="connsiteX673" fmla="*/ 1214067 w 7467600"/>
              <a:gd name="connsiteY673" fmla="*/ 3908561 h 6858000"/>
              <a:gd name="connsiteX674" fmla="*/ 640967 w 7467600"/>
              <a:gd name="connsiteY674" fmla="*/ 4105601 h 6858000"/>
              <a:gd name="connsiteX675" fmla="*/ 112563 w 7467600"/>
              <a:gd name="connsiteY675" fmla="*/ 4396952 h 6858000"/>
              <a:gd name="connsiteX676" fmla="*/ 0 w 7467600"/>
              <a:gd name="connsiteY676" fmla="*/ 4466006 h 6858000"/>
              <a:gd name="connsiteX677" fmla="*/ 0 w 7467600"/>
              <a:gd name="connsiteY677" fmla="*/ 4233763 h 6858000"/>
              <a:gd name="connsiteX678" fmla="*/ 36881 w 7467600"/>
              <a:gd name="connsiteY678" fmla="*/ 4200118 h 6858000"/>
              <a:gd name="connsiteX679" fmla="*/ 910534 w 7467600"/>
              <a:gd name="connsiteY679" fmla="*/ 3629753 h 6858000"/>
              <a:gd name="connsiteX680" fmla="*/ 1578717 w 7467600"/>
              <a:gd name="connsiteY680" fmla="*/ 3575982 h 6858000"/>
              <a:gd name="connsiteX681" fmla="*/ 2338780 w 7467600"/>
              <a:gd name="connsiteY681" fmla="*/ 3033725 h 6858000"/>
              <a:gd name="connsiteX682" fmla="*/ 1807991 w 7467600"/>
              <a:gd name="connsiteY682" fmla="*/ 2807184 h 6858000"/>
              <a:gd name="connsiteX683" fmla="*/ 1416358 w 7467600"/>
              <a:gd name="connsiteY683" fmla="*/ 3112571 h 6858000"/>
              <a:gd name="connsiteX684" fmla="*/ 939066 w 7467600"/>
              <a:gd name="connsiteY684" fmla="*/ 3378798 h 6858000"/>
              <a:gd name="connsiteX685" fmla="*/ 115099 w 7467600"/>
              <a:gd name="connsiteY685" fmla="*/ 3607650 h 6858000"/>
              <a:gd name="connsiteX686" fmla="*/ 97284 w 7467600"/>
              <a:gd name="connsiteY686" fmla="*/ 3520393 h 6858000"/>
              <a:gd name="connsiteX687" fmla="*/ 922050 w 7467600"/>
              <a:gd name="connsiteY687" fmla="*/ 3074867 h 6858000"/>
              <a:gd name="connsiteX688" fmla="*/ 1405265 w 7467600"/>
              <a:gd name="connsiteY688" fmla="*/ 3016319 h 6858000"/>
              <a:gd name="connsiteX689" fmla="*/ 1407512 w 7467600"/>
              <a:gd name="connsiteY689" fmla="*/ 3018001 h 6858000"/>
              <a:gd name="connsiteX690" fmla="*/ 1726266 w 7467600"/>
              <a:gd name="connsiteY690" fmla="*/ 2777274 h 6858000"/>
              <a:gd name="connsiteX691" fmla="*/ 625390 w 7467600"/>
              <a:gd name="connsiteY691" fmla="*/ 2514541 h 6858000"/>
              <a:gd name="connsiteX692" fmla="*/ 619799 w 7467600"/>
              <a:gd name="connsiteY692" fmla="*/ 2527180 h 6858000"/>
              <a:gd name="connsiteX693" fmla="*/ 310030 w 7467600"/>
              <a:gd name="connsiteY693" fmla="*/ 2771818 h 6858000"/>
              <a:gd name="connsiteX694" fmla="*/ 173877 w 7467600"/>
              <a:gd name="connsiteY694" fmla="*/ 2937056 h 6858000"/>
              <a:gd name="connsiteX695" fmla="*/ 77889 w 7467600"/>
              <a:gd name="connsiteY695" fmla="*/ 3138440 h 6858000"/>
              <a:gd name="connsiteX696" fmla="*/ 0 w 7467600"/>
              <a:gd name="connsiteY696" fmla="*/ 3271395 h 6858000"/>
              <a:gd name="connsiteX697" fmla="*/ 0 w 7467600"/>
              <a:gd name="connsiteY697" fmla="*/ 3153002 h 6858000"/>
              <a:gd name="connsiteX698" fmla="*/ 2386 w 7467600"/>
              <a:gd name="connsiteY698" fmla="*/ 3149203 h 6858000"/>
              <a:gd name="connsiteX699" fmla="*/ 89753 w 7467600"/>
              <a:gd name="connsiteY699" fmla="*/ 2987702 h 6858000"/>
              <a:gd name="connsiteX700" fmla="*/ 76869 w 7467600"/>
              <a:gd name="connsiteY700" fmla="*/ 3005404 h 6858000"/>
              <a:gd name="connsiteX701" fmla="*/ 32049 w 7467600"/>
              <a:gd name="connsiteY701" fmla="*/ 3065814 h 6858000"/>
              <a:gd name="connsiteX702" fmla="*/ 0 w 7467600"/>
              <a:gd name="connsiteY702" fmla="*/ 3108744 h 6858000"/>
              <a:gd name="connsiteX703" fmla="*/ 0 w 7467600"/>
              <a:gd name="connsiteY703" fmla="*/ 3058059 h 6858000"/>
              <a:gd name="connsiteX704" fmla="*/ 7610 w 7467600"/>
              <a:gd name="connsiteY704" fmla="*/ 3047889 h 6858000"/>
              <a:gd name="connsiteX705" fmla="*/ 52419 w 7467600"/>
              <a:gd name="connsiteY705" fmla="*/ 2987479 h 6858000"/>
              <a:gd name="connsiteX706" fmla="*/ 59142 w 7467600"/>
              <a:gd name="connsiteY706" fmla="*/ 2978488 h 6858000"/>
              <a:gd name="connsiteX707" fmla="*/ 0 w 7467600"/>
              <a:gd name="connsiteY707" fmla="*/ 3015334 h 6858000"/>
              <a:gd name="connsiteX708" fmla="*/ 0 w 7467600"/>
              <a:gd name="connsiteY708" fmla="*/ 2914286 h 6858000"/>
              <a:gd name="connsiteX709" fmla="*/ 36383 w 7467600"/>
              <a:gd name="connsiteY709" fmla="*/ 2901128 h 6858000"/>
              <a:gd name="connsiteX710" fmla="*/ 156329 w 7467600"/>
              <a:gd name="connsiteY710" fmla="*/ 2840533 h 6858000"/>
              <a:gd name="connsiteX711" fmla="*/ 358355 w 7467600"/>
              <a:gd name="connsiteY711" fmla="*/ 2620471 h 6858000"/>
              <a:gd name="connsiteX712" fmla="*/ 510577 w 7467600"/>
              <a:gd name="connsiteY712" fmla="*/ 2501244 h 6858000"/>
              <a:gd name="connsiteX713" fmla="*/ 211967 w 7467600"/>
              <a:gd name="connsiteY713" fmla="*/ 2479171 h 6858000"/>
              <a:gd name="connsiteX714" fmla="*/ 0 w 7467600"/>
              <a:gd name="connsiteY714" fmla="*/ 2476398 h 6858000"/>
              <a:gd name="connsiteX715" fmla="*/ 0 w 7467600"/>
              <a:gd name="connsiteY715" fmla="*/ 2389189 h 6858000"/>
              <a:gd name="connsiteX716" fmla="*/ 103062 w 7467600"/>
              <a:gd name="connsiteY716" fmla="*/ 2389518 h 6858000"/>
              <a:gd name="connsiteX717" fmla="*/ 510734 w 7467600"/>
              <a:gd name="connsiteY717" fmla="*/ 2416201 h 6858000"/>
              <a:gd name="connsiteX718" fmla="*/ 279257 w 7467600"/>
              <a:gd name="connsiteY718" fmla="*/ 2092102 h 6858000"/>
              <a:gd name="connsiteX719" fmla="*/ 65265 w 7467600"/>
              <a:gd name="connsiteY719" fmla="*/ 2006049 h 6858000"/>
              <a:gd name="connsiteX720" fmla="*/ 0 w 7467600"/>
              <a:gd name="connsiteY720" fmla="*/ 1982532 h 6858000"/>
              <a:gd name="connsiteX721" fmla="*/ 0 w 7467600"/>
              <a:gd name="connsiteY721" fmla="*/ 1912789 h 6858000"/>
              <a:gd name="connsiteX722" fmla="*/ 97460 w 7467600"/>
              <a:gd name="connsiteY722" fmla="*/ 1953725 h 6858000"/>
              <a:gd name="connsiteX723" fmla="*/ 221272 w 7467600"/>
              <a:gd name="connsiteY723" fmla="*/ 1980766 h 6858000"/>
              <a:gd name="connsiteX724" fmla="*/ 116765 w 7467600"/>
              <a:gd name="connsiteY724" fmla="*/ 1911033 h 6858000"/>
              <a:gd name="connsiteX725" fmla="*/ 16405 w 7467600"/>
              <a:gd name="connsiteY725" fmla="*/ 1803412 h 6858000"/>
              <a:gd name="connsiteX726" fmla="*/ 0 w 7467600"/>
              <a:gd name="connsiteY726" fmla="*/ 1784777 h 6858000"/>
              <a:gd name="connsiteX727" fmla="*/ 0 w 7467600"/>
              <a:gd name="connsiteY727" fmla="*/ 1740082 h 6858000"/>
              <a:gd name="connsiteX728" fmla="*/ 39394 w 7467600"/>
              <a:gd name="connsiteY728" fmla="*/ 1784856 h 6858000"/>
              <a:gd name="connsiteX729" fmla="*/ 135813 w 7467600"/>
              <a:gd name="connsiteY729" fmla="*/ 1888838 h 6858000"/>
              <a:gd name="connsiteX730" fmla="*/ 242575 w 7467600"/>
              <a:gd name="connsiteY730" fmla="*/ 1958841 h 6858000"/>
              <a:gd name="connsiteX731" fmla="*/ 82197 w 7467600"/>
              <a:gd name="connsiteY731" fmla="*/ 1754826 h 6858000"/>
              <a:gd name="connsiteX732" fmla="*/ 0 w 7467600"/>
              <a:gd name="connsiteY732" fmla="*/ 1679650 h 6858000"/>
              <a:gd name="connsiteX733" fmla="*/ 0 w 7467600"/>
              <a:gd name="connsiteY733" fmla="*/ 1602463 h 6858000"/>
              <a:gd name="connsiteX734" fmla="*/ 84689 w 7467600"/>
              <a:gd name="connsiteY734" fmla="*/ 1677442 h 6858000"/>
              <a:gd name="connsiteX735" fmla="*/ 298437 w 7467600"/>
              <a:gd name="connsiteY735" fmla="*/ 1968019 h 6858000"/>
              <a:gd name="connsiteX736" fmla="*/ 227269 w 7467600"/>
              <a:gd name="connsiteY736" fmla="*/ 1114064 h 6858000"/>
              <a:gd name="connsiteX737" fmla="*/ 248003 w 7467600"/>
              <a:gd name="connsiteY737" fmla="*/ 1089613 h 6858000"/>
              <a:gd name="connsiteX738" fmla="*/ 427020 w 7467600"/>
              <a:gd name="connsiteY738" fmla="*/ 1619803 h 6858000"/>
              <a:gd name="connsiteX739" fmla="*/ 340345 w 7467600"/>
              <a:gd name="connsiteY739" fmla="*/ 2027739 h 6858000"/>
              <a:gd name="connsiteX740" fmla="*/ 360865 w 7467600"/>
              <a:gd name="connsiteY740" fmla="*/ 2044827 h 6858000"/>
              <a:gd name="connsiteX741" fmla="*/ 560414 w 7467600"/>
              <a:gd name="connsiteY741" fmla="*/ 2421457 h 6858000"/>
              <a:gd name="connsiteX742" fmla="*/ 1359703 w 7467600"/>
              <a:gd name="connsiteY742" fmla="*/ 2578554 h 6858000"/>
              <a:gd name="connsiteX743" fmla="*/ 1359422 w 7467600"/>
              <a:gd name="connsiteY743" fmla="*/ 2577994 h 6858000"/>
              <a:gd name="connsiteX744" fmla="*/ 828701 w 7467600"/>
              <a:gd name="connsiteY744" fmla="*/ 1839520 h 6858000"/>
              <a:gd name="connsiteX745" fmla="*/ 494427 w 7467600"/>
              <a:gd name="connsiteY745" fmla="*/ 1092333 h 6858000"/>
              <a:gd name="connsiteX746" fmla="*/ 506322 w 7467600"/>
              <a:gd name="connsiteY746" fmla="*/ 1020997 h 6858000"/>
              <a:gd name="connsiteX747" fmla="*/ 4570198 w 7467600"/>
              <a:gd name="connsiteY747" fmla="*/ 978081 h 6858000"/>
              <a:gd name="connsiteX748" fmla="*/ 4523691 w 7467600"/>
              <a:gd name="connsiteY748" fmla="*/ 1127776 h 6858000"/>
              <a:gd name="connsiteX749" fmla="*/ 4509875 w 7467600"/>
              <a:gd name="connsiteY749" fmla="*/ 1167552 h 6858000"/>
              <a:gd name="connsiteX750" fmla="*/ 4478168 w 7467600"/>
              <a:gd name="connsiteY750" fmla="*/ 1260735 h 6858000"/>
              <a:gd name="connsiteX751" fmla="*/ 4409309 w 7467600"/>
              <a:gd name="connsiteY751" fmla="*/ 1666996 h 6858000"/>
              <a:gd name="connsiteX752" fmla="*/ 4370031 w 7467600"/>
              <a:gd name="connsiteY752" fmla="*/ 1955666 h 6858000"/>
              <a:gd name="connsiteX753" fmla="*/ 4570198 w 7467600"/>
              <a:gd name="connsiteY753" fmla="*/ 978081 h 6858000"/>
              <a:gd name="connsiteX754" fmla="*/ 4557898 w 7467600"/>
              <a:gd name="connsiteY754" fmla="*/ 900011 h 6858000"/>
              <a:gd name="connsiteX755" fmla="*/ 4344840 w 7467600"/>
              <a:gd name="connsiteY755" fmla="*/ 1922038 h 6858000"/>
              <a:gd name="connsiteX756" fmla="*/ 4378710 w 7467600"/>
              <a:gd name="connsiteY756" fmla="*/ 1665516 h 6858000"/>
              <a:gd name="connsiteX757" fmla="*/ 4448798 w 7467600"/>
              <a:gd name="connsiteY757" fmla="*/ 1253024 h 6858000"/>
              <a:gd name="connsiteX758" fmla="*/ 4480315 w 7467600"/>
              <a:gd name="connsiteY758" fmla="*/ 1158454 h 6858000"/>
              <a:gd name="connsiteX759" fmla="*/ 4494133 w 7467600"/>
              <a:gd name="connsiteY759" fmla="*/ 1118676 h 6858000"/>
              <a:gd name="connsiteX760" fmla="*/ 4557898 w 7467600"/>
              <a:gd name="connsiteY760" fmla="*/ 900011 h 6858000"/>
              <a:gd name="connsiteX761" fmla="*/ 5870151 w 7467600"/>
              <a:gd name="connsiteY761" fmla="*/ 898890 h 6858000"/>
              <a:gd name="connsiteX762" fmla="*/ 5861335 w 7467600"/>
              <a:gd name="connsiteY762" fmla="*/ 899177 h 6858000"/>
              <a:gd name="connsiteX763" fmla="*/ 5843702 w 7467600"/>
              <a:gd name="connsiteY763" fmla="*/ 899748 h 6858000"/>
              <a:gd name="connsiteX764" fmla="*/ 5651107 w 7467600"/>
              <a:gd name="connsiteY764" fmla="*/ 920306 h 6858000"/>
              <a:gd name="connsiteX765" fmla="*/ 5459407 w 7467600"/>
              <a:gd name="connsiteY765" fmla="*/ 940975 h 6858000"/>
              <a:gd name="connsiteX766" fmla="*/ 5374846 w 7467600"/>
              <a:gd name="connsiteY766" fmla="*/ 941988 h 6858000"/>
              <a:gd name="connsiteX767" fmla="*/ 5256105 w 7467600"/>
              <a:gd name="connsiteY767" fmla="*/ 945632 h 6858000"/>
              <a:gd name="connsiteX768" fmla="*/ 5107071 w 7467600"/>
              <a:gd name="connsiteY768" fmla="*/ 969720 h 6858000"/>
              <a:gd name="connsiteX769" fmla="*/ 4998681 w 7467600"/>
              <a:gd name="connsiteY769" fmla="*/ 988771 h 6858000"/>
              <a:gd name="connsiteX770" fmla="*/ 5870151 w 7467600"/>
              <a:gd name="connsiteY770" fmla="*/ 898890 h 6858000"/>
              <a:gd name="connsiteX771" fmla="*/ 5504425 w 7467600"/>
              <a:gd name="connsiteY771" fmla="*/ 848067 h 6858000"/>
              <a:gd name="connsiteX772" fmla="*/ 4968849 w 7467600"/>
              <a:gd name="connsiteY772" fmla="*/ 962318 h 6858000"/>
              <a:gd name="connsiteX773" fmla="*/ 5104039 w 7467600"/>
              <a:gd name="connsiteY773" fmla="*/ 940634 h 6858000"/>
              <a:gd name="connsiteX774" fmla="*/ 5256311 w 7467600"/>
              <a:gd name="connsiteY774" fmla="*/ 916490 h 6858000"/>
              <a:gd name="connsiteX775" fmla="*/ 5377381 w 7467600"/>
              <a:gd name="connsiteY775" fmla="*/ 912671 h 6858000"/>
              <a:gd name="connsiteX776" fmla="*/ 5460148 w 7467600"/>
              <a:gd name="connsiteY776" fmla="*/ 911442 h 6858000"/>
              <a:gd name="connsiteX777" fmla="*/ 5648971 w 7467600"/>
              <a:gd name="connsiteY777" fmla="*/ 891331 h 6858000"/>
              <a:gd name="connsiteX778" fmla="*/ 5844807 w 7467600"/>
              <a:gd name="connsiteY778" fmla="*/ 870718 h 6858000"/>
              <a:gd name="connsiteX779" fmla="*/ 5862975 w 7467600"/>
              <a:gd name="connsiteY779" fmla="*/ 869756 h 6858000"/>
              <a:gd name="connsiteX780" fmla="*/ 5920887 w 7467600"/>
              <a:gd name="connsiteY780" fmla="*/ 865929 h 6858000"/>
              <a:gd name="connsiteX781" fmla="*/ 5504425 w 7467600"/>
              <a:gd name="connsiteY781" fmla="*/ 848067 h 6858000"/>
              <a:gd name="connsiteX782" fmla="*/ 3607114 w 7467600"/>
              <a:gd name="connsiteY782" fmla="*/ 467441 h 6858000"/>
              <a:gd name="connsiteX783" fmla="*/ 3296242 w 7467600"/>
              <a:gd name="connsiteY783" fmla="*/ 807991 h 6858000"/>
              <a:gd name="connsiteX784" fmla="*/ 3174674 w 7467600"/>
              <a:gd name="connsiteY784" fmla="*/ 919759 h 6858000"/>
              <a:gd name="connsiteX785" fmla="*/ 3042978 w 7467600"/>
              <a:gd name="connsiteY785" fmla="*/ 1054894 h 6858000"/>
              <a:gd name="connsiteX786" fmla="*/ 2968914 w 7467600"/>
              <a:gd name="connsiteY786" fmla="*/ 1133756 h 6858000"/>
              <a:gd name="connsiteX787" fmla="*/ 3103823 w 7467600"/>
              <a:gd name="connsiteY787" fmla="*/ 1026814 h 6858000"/>
              <a:gd name="connsiteX788" fmla="*/ 3607114 w 7467600"/>
              <a:gd name="connsiteY788" fmla="*/ 467441 h 6858000"/>
              <a:gd name="connsiteX789" fmla="*/ 3744487 w 7467600"/>
              <a:gd name="connsiteY789" fmla="*/ 383136 h 6858000"/>
              <a:gd name="connsiteX790" fmla="*/ 3970213 w 7467600"/>
              <a:gd name="connsiteY790" fmla="*/ 995559 h 6858000"/>
              <a:gd name="connsiteX791" fmla="*/ 3744487 w 7467600"/>
              <a:gd name="connsiteY791" fmla="*/ 383136 h 6858000"/>
              <a:gd name="connsiteX792" fmla="*/ 3624562 w 7467600"/>
              <a:gd name="connsiteY792" fmla="*/ 367041 h 6858000"/>
              <a:gd name="connsiteX793" fmla="*/ 3489712 w 7467600"/>
              <a:gd name="connsiteY793" fmla="*/ 485386 h 6858000"/>
              <a:gd name="connsiteX794" fmla="*/ 3182994 w 7467600"/>
              <a:gd name="connsiteY794" fmla="*/ 828265 h 6858000"/>
              <a:gd name="connsiteX795" fmla="*/ 2892114 w 7467600"/>
              <a:gd name="connsiteY795" fmla="*/ 1172635 h 6858000"/>
              <a:gd name="connsiteX796" fmla="*/ 3021459 w 7467600"/>
              <a:gd name="connsiteY796" fmla="*/ 1035385 h 6858000"/>
              <a:gd name="connsiteX797" fmla="*/ 3153873 w 7467600"/>
              <a:gd name="connsiteY797" fmla="*/ 898971 h 6858000"/>
              <a:gd name="connsiteX798" fmla="*/ 3276511 w 7467600"/>
              <a:gd name="connsiteY798" fmla="*/ 786423 h 6858000"/>
              <a:gd name="connsiteX799" fmla="*/ 3584154 w 7467600"/>
              <a:gd name="connsiteY799" fmla="*/ 448218 h 6858000"/>
              <a:gd name="connsiteX800" fmla="*/ 3624562 w 7467600"/>
              <a:gd name="connsiteY800" fmla="*/ 367041 h 6858000"/>
              <a:gd name="connsiteX801" fmla="*/ 3766672 w 7467600"/>
              <a:gd name="connsiteY801" fmla="*/ 359429 h 6858000"/>
              <a:gd name="connsiteX802" fmla="*/ 3996338 w 7467600"/>
              <a:gd name="connsiteY802" fmla="*/ 968237 h 6858000"/>
              <a:gd name="connsiteX803" fmla="*/ 3766672 w 7467600"/>
              <a:gd name="connsiteY803" fmla="*/ 359429 h 6858000"/>
              <a:gd name="connsiteX804" fmla="*/ 5805386 w 7467600"/>
              <a:gd name="connsiteY804" fmla="*/ 239240 h 6858000"/>
              <a:gd name="connsiteX805" fmla="*/ 5736947 w 7467600"/>
              <a:gd name="connsiteY805" fmla="*/ 261367 h 6858000"/>
              <a:gd name="connsiteX806" fmla="*/ 5427012 w 7467600"/>
              <a:gd name="connsiteY806" fmla="*/ 311272 h 6858000"/>
              <a:gd name="connsiteX807" fmla="*/ 5147818 w 7467600"/>
              <a:gd name="connsiteY807" fmla="*/ 322112 h 6858000"/>
              <a:gd name="connsiteX808" fmla="*/ 5060854 w 7467600"/>
              <a:gd name="connsiteY808" fmla="*/ 311882 h 6858000"/>
              <a:gd name="connsiteX809" fmla="*/ 4945989 w 7467600"/>
              <a:gd name="connsiteY809" fmla="*/ 300516 h 6858000"/>
              <a:gd name="connsiteX810" fmla="*/ 5410479 w 7467600"/>
              <a:gd name="connsiteY810" fmla="*/ 348434 h 6858000"/>
              <a:gd name="connsiteX811" fmla="*/ 5805386 w 7467600"/>
              <a:gd name="connsiteY811" fmla="*/ 239240 h 6858000"/>
              <a:gd name="connsiteX812" fmla="*/ 5905192 w 7467600"/>
              <a:gd name="connsiteY812" fmla="*/ 163079 h 6858000"/>
              <a:gd name="connsiteX813" fmla="*/ 5865655 w 7467600"/>
              <a:gd name="connsiteY813" fmla="*/ 171901 h 6858000"/>
              <a:gd name="connsiteX814" fmla="*/ 5259740 w 7467600"/>
              <a:gd name="connsiteY814" fmla="*/ 257013 h 6858000"/>
              <a:gd name="connsiteX815" fmla="*/ 5208466 w 7467600"/>
              <a:gd name="connsiteY815" fmla="*/ 257550 h 6858000"/>
              <a:gd name="connsiteX816" fmla="*/ 4980204 w 7467600"/>
              <a:gd name="connsiteY816" fmla="*/ 271903 h 6858000"/>
              <a:gd name="connsiteX817" fmla="*/ 5068068 w 7467600"/>
              <a:gd name="connsiteY817" fmla="*/ 282244 h 6858000"/>
              <a:gd name="connsiteX818" fmla="*/ 5153231 w 7467600"/>
              <a:gd name="connsiteY818" fmla="*/ 292240 h 6858000"/>
              <a:gd name="connsiteX819" fmla="*/ 5426491 w 7467600"/>
              <a:gd name="connsiteY819" fmla="*/ 281128 h 6858000"/>
              <a:gd name="connsiteX820" fmla="*/ 5731212 w 7467600"/>
              <a:gd name="connsiteY820" fmla="*/ 231951 h 6858000"/>
              <a:gd name="connsiteX821" fmla="*/ 5905192 w 7467600"/>
              <a:gd name="connsiteY821" fmla="*/ 163079 h 6858000"/>
              <a:gd name="connsiteX822" fmla="*/ 5944437 w 7467600"/>
              <a:gd name="connsiteY822" fmla="*/ 113829 h 6858000"/>
              <a:gd name="connsiteX823" fmla="*/ 5825032 w 7467600"/>
              <a:gd name="connsiteY823" fmla="*/ 146405 h 6858000"/>
              <a:gd name="connsiteX824" fmla="*/ 4955599 w 7467600"/>
              <a:gd name="connsiteY824" fmla="*/ 247008 h 6858000"/>
              <a:gd name="connsiteX825" fmla="*/ 5210104 w 7467600"/>
              <a:gd name="connsiteY825" fmla="*/ 228123 h 6858000"/>
              <a:gd name="connsiteX826" fmla="*/ 5261015 w 7467600"/>
              <a:gd name="connsiteY826" fmla="*/ 227087 h 6858000"/>
              <a:gd name="connsiteX827" fmla="*/ 5861181 w 7467600"/>
              <a:gd name="connsiteY827" fmla="*/ 143093 h 6858000"/>
              <a:gd name="connsiteX828" fmla="*/ 5961252 w 7467600"/>
              <a:gd name="connsiteY828" fmla="*/ 114820 h 6858000"/>
              <a:gd name="connsiteX829" fmla="*/ 5944437 w 7467600"/>
              <a:gd name="connsiteY829" fmla="*/ 113829 h 6858000"/>
              <a:gd name="connsiteX830" fmla="*/ 3882765 w 7467600"/>
              <a:gd name="connsiteY830" fmla="*/ 0 h 6858000"/>
              <a:gd name="connsiteX831" fmla="*/ 3995099 w 7467600"/>
              <a:gd name="connsiteY831" fmla="*/ 0 h 6858000"/>
              <a:gd name="connsiteX832" fmla="*/ 4163818 w 7467600"/>
              <a:gd name="connsiteY832" fmla="*/ 234104 h 6858000"/>
              <a:gd name="connsiteX833" fmla="*/ 4172099 w 7467600"/>
              <a:gd name="connsiteY833" fmla="*/ 234207 h 6858000"/>
              <a:gd name="connsiteX834" fmla="*/ 4784282 w 7467600"/>
              <a:gd name="connsiteY834" fmla="*/ 276561 h 6858000"/>
              <a:gd name="connsiteX835" fmla="*/ 4801687 w 7467600"/>
              <a:gd name="connsiteY835" fmla="*/ 267764 h 6858000"/>
              <a:gd name="connsiteX836" fmla="*/ 6082788 w 7467600"/>
              <a:gd name="connsiteY836" fmla="*/ 64119 h 6858000"/>
              <a:gd name="connsiteX837" fmla="*/ 6099442 w 7467600"/>
              <a:gd name="connsiteY837" fmla="*/ 82568 h 6858000"/>
              <a:gd name="connsiteX838" fmla="*/ 4804137 w 7467600"/>
              <a:gd name="connsiteY838" fmla="*/ 320931 h 6858000"/>
              <a:gd name="connsiteX839" fmla="*/ 4227047 w 7467600"/>
              <a:gd name="connsiteY839" fmla="*/ 313415 h 6858000"/>
              <a:gd name="connsiteX840" fmla="*/ 4346041 w 7467600"/>
              <a:gd name="connsiteY840" fmla="*/ 456086 h 6858000"/>
              <a:gd name="connsiteX841" fmla="*/ 4870967 w 7467600"/>
              <a:gd name="connsiteY841" fmla="*/ 963061 h 6858000"/>
              <a:gd name="connsiteX842" fmla="*/ 4889647 w 7467600"/>
              <a:gd name="connsiteY842" fmla="*/ 957147 h 6858000"/>
              <a:gd name="connsiteX843" fmla="*/ 5422504 w 7467600"/>
              <a:gd name="connsiteY843" fmla="*/ 805191 h 6858000"/>
              <a:gd name="connsiteX844" fmla="*/ 6087656 w 7467600"/>
              <a:gd name="connsiteY844" fmla="*/ 826703 h 6858000"/>
              <a:gd name="connsiteX845" fmla="*/ 6058717 w 7467600"/>
              <a:gd name="connsiteY845" fmla="*/ 865992 h 6858000"/>
              <a:gd name="connsiteX846" fmla="*/ 4974153 w 7467600"/>
              <a:gd name="connsiteY846" fmla="*/ 1045456 h 6858000"/>
              <a:gd name="connsiteX847" fmla="*/ 5627835 w 7467600"/>
              <a:gd name="connsiteY847" fmla="*/ 1472077 h 6858000"/>
              <a:gd name="connsiteX848" fmla="*/ 5629817 w 7467600"/>
              <a:gd name="connsiteY848" fmla="*/ 1471412 h 6858000"/>
              <a:gd name="connsiteX849" fmla="*/ 5634124 w 7467600"/>
              <a:gd name="connsiteY849" fmla="*/ 1470572 h 6858000"/>
              <a:gd name="connsiteX850" fmla="*/ 5755832 w 7467600"/>
              <a:gd name="connsiteY850" fmla="*/ 1383886 h 6858000"/>
              <a:gd name="connsiteX851" fmla="*/ 6014186 w 7467600"/>
              <a:gd name="connsiteY851" fmla="*/ 1279799 h 6858000"/>
              <a:gd name="connsiteX852" fmla="*/ 6901619 w 7467600"/>
              <a:gd name="connsiteY852" fmla="*/ 1047874 h 6858000"/>
              <a:gd name="connsiteX853" fmla="*/ 6931566 w 7467600"/>
              <a:gd name="connsiteY853" fmla="*/ 1062034 h 6858000"/>
              <a:gd name="connsiteX854" fmla="*/ 5790982 w 7467600"/>
              <a:gd name="connsiteY854" fmla="*/ 1561380 h 6858000"/>
              <a:gd name="connsiteX855" fmla="*/ 6188971 w 7467600"/>
              <a:gd name="connsiteY855" fmla="*/ 1755168 h 6858000"/>
              <a:gd name="connsiteX856" fmla="*/ 6202446 w 7467600"/>
              <a:gd name="connsiteY856" fmla="*/ 1752268 h 6858000"/>
              <a:gd name="connsiteX857" fmla="*/ 7179560 w 7467600"/>
              <a:gd name="connsiteY857" fmla="*/ 1467551 h 6858000"/>
              <a:gd name="connsiteX858" fmla="*/ 7158730 w 7467600"/>
              <a:gd name="connsiteY858" fmla="*/ 1507835 h 6858000"/>
              <a:gd name="connsiteX859" fmla="*/ 6326959 w 7467600"/>
              <a:gd name="connsiteY859" fmla="*/ 1817686 h 6858000"/>
              <a:gd name="connsiteX860" fmla="*/ 6537433 w 7467600"/>
              <a:gd name="connsiteY860" fmla="*/ 1907790 h 6858000"/>
              <a:gd name="connsiteX861" fmla="*/ 6550221 w 7467600"/>
              <a:gd name="connsiteY861" fmla="*/ 1910729 h 6858000"/>
              <a:gd name="connsiteX862" fmla="*/ 6964438 w 7467600"/>
              <a:gd name="connsiteY862" fmla="*/ 2209505 h 6858000"/>
              <a:gd name="connsiteX863" fmla="*/ 7367862 w 7467600"/>
              <a:gd name="connsiteY863" fmla="*/ 2806833 h 6858000"/>
              <a:gd name="connsiteX864" fmla="*/ 7364329 w 7467600"/>
              <a:gd name="connsiteY864" fmla="*/ 2826907 h 6858000"/>
              <a:gd name="connsiteX865" fmla="*/ 7290545 w 7467600"/>
              <a:gd name="connsiteY865" fmla="*/ 2850663 h 6858000"/>
              <a:gd name="connsiteX866" fmla="*/ 6472036 w 7467600"/>
              <a:gd name="connsiteY866" fmla="*/ 1959003 h 6858000"/>
              <a:gd name="connsiteX867" fmla="*/ 5792897 w 7467600"/>
              <a:gd name="connsiteY867" fmla="*/ 1647747 h 6858000"/>
              <a:gd name="connsiteX868" fmla="*/ 5842751 w 7467600"/>
              <a:gd name="connsiteY868" fmla="*/ 1816112 h 6858000"/>
              <a:gd name="connsiteX869" fmla="*/ 5847424 w 7467600"/>
              <a:gd name="connsiteY869" fmla="*/ 1815776 h 6858000"/>
              <a:gd name="connsiteX870" fmla="*/ 6399821 w 7467600"/>
              <a:gd name="connsiteY870" fmla="*/ 2344799 h 6858000"/>
              <a:gd name="connsiteX871" fmla="*/ 6323232 w 7467600"/>
              <a:gd name="connsiteY871" fmla="*/ 2389634 h 6858000"/>
              <a:gd name="connsiteX872" fmla="*/ 5942958 w 7467600"/>
              <a:gd name="connsiteY872" fmla="*/ 2077708 h 6858000"/>
              <a:gd name="connsiteX873" fmla="*/ 5921559 w 7467600"/>
              <a:gd name="connsiteY873" fmla="*/ 2378596 h 6858000"/>
              <a:gd name="connsiteX874" fmla="*/ 5817651 w 7467600"/>
              <a:gd name="connsiteY874" fmla="*/ 3023919 h 6858000"/>
              <a:gd name="connsiteX875" fmla="*/ 5729634 w 7467600"/>
              <a:gd name="connsiteY875" fmla="*/ 3051849 h 6858000"/>
              <a:gd name="connsiteX876" fmla="*/ 5611018 w 7467600"/>
              <a:gd name="connsiteY876" fmla="*/ 2316769 h 6858000"/>
              <a:gd name="connsiteX877" fmla="*/ 5687608 w 7467600"/>
              <a:gd name="connsiteY877" fmla="*/ 2039972 h 6858000"/>
              <a:gd name="connsiteX878" fmla="*/ 5657554 w 7467600"/>
              <a:gd name="connsiteY878" fmla="*/ 1576445 h 6858000"/>
              <a:gd name="connsiteX879" fmla="*/ 5150475 w 7467600"/>
              <a:gd name="connsiteY879" fmla="*/ 1274012 h 6858000"/>
              <a:gd name="connsiteX880" fmla="*/ 5349142 w 7467600"/>
              <a:gd name="connsiteY880" fmla="*/ 2204405 h 6858000"/>
              <a:gd name="connsiteX881" fmla="*/ 5262214 w 7467600"/>
              <a:gd name="connsiteY881" fmla="*/ 2233836 h 6858000"/>
              <a:gd name="connsiteX882" fmla="*/ 4981539 w 7467600"/>
              <a:gd name="connsiteY882" fmla="*/ 1542201 h 6858000"/>
              <a:gd name="connsiteX883" fmla="*/ 4958461 w 7467600"/>
              <a:gd name="connsiteY883" fmla="*/ 1136957 h 6858000"/>
              <a:gd name="connsiteX884" fmla="*/ 4655015 w 7467600"/>
              <a:gd name="connsiteY884" fmla="*/ 891426 h 6858000"/>
              <a:gd name="connsiteX885" fmla="*/ 4348002 w 7467600"/>
              <a:gd name="connsiteY885" fmla="*/ 2205895 h 6858000"/>
              <a:gd name="connsiteX886" fmla="*/ 4262250 w 7467600"/>
              <a:gd name="connsiteY886" fmla="*/ 2219972 h 6858000"/>
              <a:gd name="connsiteX887" fmla="*/ 4550611 w 7467600"/>
              <a:gd name="connsiteY887" fmla="*/ 817540 h 6858000"/>
              <a:gd name="connsiteX888" fmla="*/ 4564418 w 7467600"/>
              <a:gd name="connsiteY888" fmla="*/ 808293 h 6858000"/>
              <a:gd name="connsiteX889" fmla="*/ 4266388 w 7467600"/>
              <a:gd name="connsiteY889" fmla="*/ 500083 h 6858000"/>
              <a:gd name="connsiteX890" fmla="*/ 4032842 w 7467600"/>
              <a:gd name="connsiteY890" fmla="*/ 211809 h 6858000"/>
              <a:gd name="connsiteX891" fmla="*/ 3882765 w 7467600"/>
              <a:gd name="connsiteY891" fmla="*/ 0 h 6858000"/>
              <a:gd name="connsiteX892" fmla="*/ 3721337 w 7467600"/>
              <a:gd name="connsiteY892" fmla="*/ 0 h 6858000"/>
              <a:gd name="connsiteX893" fmla="*/ 3797544 w 7467600"/>
              <a:gd name="connsiteY893" fmla="*/ 0 h 6858000"/>
              <a:gd name="connsiteX894" fmla="*/ 3775734 w 7467600"/>
              <a:gd name="connsiteY894" fmla="*/ 95131 h 6858000"/>
              <a:gd name="connsiteX895" fmla="*/ 3724807 w 7467600"/>
              <a:gd name="connsiteY895" fmla="*/ 272257 h 6858000"/>
              <a:gd name="connsiteX896" fmla="*/ 3726844 w 7467600"/>
              <a:gd name="connsiteY896" fmla="*/ 282988 h 6858000"/>
              <a:gd name="connsiteX897" fmla="*/ 3742664 w 7467600"/>
              <a:gd name="connsiteY897" fmla="*/ 279918 h 6858000"/>
              <a:gd name="connsiteX898" fmla="*/ 4103910 w 7467600"/>
              <a:gd name="connsiteY898" fmla="*/ 1161917 h 6858000"/>
              <a:gd name="connsiteX899" fmla="*/ 4020269 w 7467600"/>
              <a:gd name="connsiteY899" fmla="*/ 1200406 h 6858000"/>
              <a:gd name="connsiteX900" fmla="*/ 3674882 w 7467600"/>
              <a:gd name="connsiteY900" fmla="*/ 488524 h 6858000"/>
              <a:gd name="connsiteX901" fmla="*/ 3132682 w 7467600"/>
              <a:gd name="connsiteY901" fmla="*/ 1072284 h 6858000"/>
              <a:gd name="connsiteX902" fmla="*/ 2716346 w 7467600"/>
              <a:gd name="connsiteY902" fmla="*/ 1276376 h 6858000"/>
              <a:gd name="connsiteX903" fmla="*/ 2716772 w 7467600"/>
              <a:gd name="connsiteY903" fmla="*/ 1255462 h 6858000"/>
              <a:gd name="connsiteX904" fmla="*/ 3471096 w 7467600"/>
              <a:gd name="connsiteY904" fmla="*/ 437072 h 6858000"/>
              <a:gd name="connsiteX905" fmla="*/ 3639057 w 7467600"/>
              <a:gd name="connsiteY905" fmla="*/ 286334 h 6858000"/>
              <a:gd name="connsiteX906" fmla="*/ 3640309 w 7467600"/>
              <a:gd name="connsiteY906" fmla="*/ 284664 h 6858000"/>
              <a:gd name="connsiteX907" fmla="*/ 3646022 w 7467600"/>
              <a:gd name="connsiteY907" fmla="*/ 276711 h 6858000"/>
              <a:gd name="connsiteX908" fmla="*/ 3707943 w 7467600"/>
              <a:gd name="connsiteY908" fmla="*/ 65958 h 6858000"/>
              <a:gd name="connsiteX909" fmla="*/ 3721337 w 7467600"/>
              <a:gd name="connsiteY909" fmla="*/ 0 h 6858000"/>
              <a:gd name="connsiteX910" fmla="*/ 2867960 w 7467600"/>
              <a:gd name="connsiteY910" fmla="*/ 0 h 6858000"/>
              <a:gd name="connsiteX911" fmla="*/ 2926351 w 7467600"/>
              <a:gd name="connsiteY911" fmla="*/ 0 h 6858000"/>
              <a:gd name="connsiteX912" fmla="*/ 2902823 w 7467600"/>
              <a:gd name="connsiteY912" fmla="*/ 262929 h 6858000"/>
              <a:gd name="connsiteX913" fmla="*/ 2940663 w 7467600"/>
              <a:gd name="connsiteY913" fmla="*/ 140884 h 6858000"/>
              <a:gd name="connsiteX914" fmla="*/ 2947039 w 7467600"/>
              <a:gd name="connsiteY914" fmla="*/ 122524 h 6858000"/>
              <a:gd name="connsiteX915" fmla="*/ 2984316 w 7467600"/>
              <a:gd name="connsiteY915" fmla="*/ 0 h 6858000"/>
              <a:gd name="connsiteX916" fmla="*/ 3016114 w 7467600"/>
              <a:gd name="connsiteY916" fmla="*/ 0 h 6858000"/>
              <a:gd name="connsiteX917" fmla="*/ 2979949 w 7467600"/>
              <a:gd name="connsiteY917" fmla="*/ 119274 h 6858000"/>
              <a:gd name="connsiteX918" fmla="*/ 3023879 w 7467600"/>
              <a:gd name="connsiteY918" fmla="*/ 0 h 6858000"/>
              <a:gd name="connsiteX919" fmla="*/ 3105400 w 7467600"/>
              <a:gd name="connsiteY919" fmla="*/ 0 h 6858000"/>
              <a:gd name="connsiteX920" fmla="*/ 3094669 w 7467600"/>
              <a:gd name="connsiteY920" fmla="*/ 30308 h 6858000"/>
              <a:gd name="connsiteX921" fmla="*/ 2901945 w 7467600"/>
              <a:gd name="connsiteY921" fmla="*/ 466538 h 6858000"/>
              <a:gd name="connsiteX922" fmla="*/ 2815209 w 7467600"/>
              <a:gd name="connsiteY922" fmla="*/ 497361 h 6858000"/>
              <a:gd name="connsiteX923" fmla="*/ 2844845 w 7467600"/>
              <a:gd name="connsiteY923" fmla="*/ 127638 h 6858000"/>
              <a:gd name="connsiteX924" fmla="*/ 2867960 w 7467600"/>
              <a:gd name="connsiteY924" fmla="*/ 0 h 6858000"/>
              <a:gd name="connsiteX925" fmla="*/ 1057230 w 7467600"/>
              <a:gd name="connsiteY925" fmla="*/ 0 h 6858000"/>
              <a:gd name="connsiteX926" fmla="*/ 1111003 w 7467600"/>
              <a:gd name="connsiteY926" fmla="*/ 0 h 6858000"/>
              <a:gd name="connsiteX927" fmla="*/ 1125553 w 7467600"/>
              <a:gd name="connsiteY927" fmla="*/ 52588 h 6858000"/>
              <a:gd name="connsiteX928" fmla="*/ 1304276 w 7467600"/>
              <a:gd name="connsiteY928" fmla="*/ 476275 h 6858000"/>
              <a:gd name="connsiteX929" fmla="*/ 1492066 w 7467600"/>
              <a:gd name="connsiteY929" fmla="*/ 886333 h 6858000"/>
              <a:gd name="connsiteX930" fmla="*/ 1423698 w 7467600"/>
              <a:gd name="connsiteY930" fmla="*/ 710817 h 6858000"/>
              <a:gd name="connsiteX931" fmla="*/ 1357609 w 7467600"/>
              <a:gd name="connsiteY931" fmla="*/ 532892 h 6858000"/>
              <a:gd name="connsiteX932" fmla="*/ 1309550 w 7467600"/>
              <a:gd name="connsiteY932" fmla="*/ 374031 h 6858000"/>
              <a:gd name="connsiteX933" fmla="*/ 1193673 w 7467600"/>
              <a:gd name="connsiteY933" fmla="*/ 49533 h 6858000"/>
              <a:gd name="connsiteX934" fmla="*/ 1164391 w 7467600"/>
              <a:gd name="connsiteY934" fmla="*/ 0 h 6858000"/>
              <a:gd name="connsiteX935" fmla="*/ 1200666 w 7467600"/>
              <a:gd name="connsiteY935" fmla="*/ 0 h 6858000"/>
              <a:gd name="connsiteX936" fmla="*/ 1223408 w 7467600"/>
              <a:gd name="connsiteY936" fmla="*/ 38996 h 6858000"/>
              <a:gd name="connsiteX937" fmla="*/ 1339635 w 7467600"/>
              <a:gd name="connsiteY937" fmla="*/ 365517 h 6858000"/>
              <a:gd name="connsiteX938" fmla="*/ 1387469 w 7467600"/>
              <a:gd name="connsiteY938" fmla="*/ 523079 h 6858000"/>
              <a:gd name="connsiteX939" fmla="*/ 1452685 w 7467600"/>
              <a:gd name="connsiteY939" fmla="*/ 699806 h 6858000"/>
              <a:gd name="connsiteX940" fmla="*/ 1492092 w 7467600"/>
              <a:gd name="connsiteY940" fmla="*/ 800424 h 6858000"/>
              <a:gd name="connsiteX941" fmla="*/ 1455302 w 7467600"/>
              <a:gd name="connsiteY941" fmla="*/ 632913 h 6858000"/>
              <a:gd name="connsiteX942" fmla="*/ 1222336 w 7467600"/>
              <a:gd name="connsiteY942" fmla="*/ 9480 h 6858000"/>
              <a:gd name="connsiteX943" fmla="*/ 1214634 w 7467600"/>
              <a:gd name="connsiteY943" fmla="*/ 0 h 6858000"/>
              <a:gd name="connsiteX944" fmla="*/ 1289827 w 7467600"/>
              <a:gd name="connsiteY944" fmla="*/ 0 h 6858000"/>
              <a:gd name="connsiteX945" fmla="*/ 1321076 w 7467600"/>
              <a:gd name="connsiteY945" fmla="*/ 59722 h 6858000"/>
              <a:gd name="connsiteX946" fmla="*/ 1512579 w 7467600"/>
              <a:gd name="connsiteY946" fmla="*/ 626441 h 6858000"/>
              <a:gd name="connsiteX947" fmla="*/ 1506076 w 7467600"/>
              <a:gd name="connsiteY947" fmla="*/ 1089289 h 6858000"/>
              <a:gd name="connsiteX948" fmla="*/ 1486346 w 7467600"/>
              <a:gd name="connsiteY948" fmla="*/ 1079919 h 6858000"/>
              <a:gd name="connsiteX949" fmla="*/ 1070511 w 7467600"/>
              <a:gd name="connsiteY949" fmla="*/ 48609 h 6858000"/>
              <a:gd name="connsiteX950" fmla="*/ 1057230 w 7467600"/>
              <a:gd name="connsiteY950" fmla="*/ 0 h 6858000"/>
              <a:gd name="connsiteX951" fmla="*/ 43151 w 7467600"/>
              <a:gd name="connsiteY951" fmla="*/ 0 h 6858000"/>
              <a:gd name="connsiteX952" fmla="*/ 95283 w 7467600"/>
              <a:gd name="connsiteY952" fmla="*/ 0 h 6858000"/>
              <a:gd name="connsiteX953" fmla="*/ 300708 w 7467600"/>
              <a:gd name="connsiteY953" fmla="*/ 154571 h 6858000"/>
              <a:gd name="connsiteX954" fmla="*/ 530414 w 7467600"/>
              <a:gd name="connsiteY954" fmla="*/ 354673 h 6858000"/>
              <a:gd name="connsiteX955" fmla="*/ 333785 w 7467600"/>
              <a:gd name="connsiteY955" fmla="*/ 161564 h 6858000"/>
              <a:gd name="connsiteX956" fmla="*/ 147005 w 7467600"/>
              <a:gd name="connsiteY956" fmla="*/ 0 h 6858000"/>
              <a:gd name="connsiteX957" fmla="*/ 272509 w 7467600"/>
              <a:gd name="connsiteY957" fmla="*/ 0 h 6858000"/>
              <a:gd name="connsiteX958" fmla="*/ 326276 w 7467600"/>
              <a:gd name="connsiteY958" fmla="*/ 45847 h 6858000"/>
              <a:gd name="connsiteX959" fmla="*/ 823759 w 7467600"/>
              <a:gd name="connsiteY959" fmla="*/ 574145 h 6858000"/>
              <a:gd name="connsiteX960" fmla="*/ 811254 w 7467600"/>
              <a:gd name="connsiteY960" fmla="*/ 665546 h 6858000"/>
              <a:gd name="connsiteX961" fmla="*/ 154042 w 7467600"/>
              <a:gd name="connsiteY961" fmla="*/ 261522 h 6858000"/>
              <a:gd name="connsiteX962" fmla="*/ 13550 w 7467600"/>
              <a:gd name="connsiteY962" fmla="*/ 158423 h 6858000"/>
              <a:gd name="connsiteX963" fmla="*/ 0 w 7467600"/>
              <a:gd name="connsiteY963" fmla="*/ 146618 h 6858000"/>
              <a:gd name="connsiteX964" fmla="*/ 0 w 7467600"/>
              <a:gd name="connsiteY964" fmla="*/ 59161 h 6858000"/>
              <a:gd name="connsiteX965" fmla="*/ 45427 w 7467600"/>
              <a:gd name="connsiteY965" fmla="*/ 101078 h 6858000"/>
              <a:gd name="connsiteX966" fmla="*/ 630103 w 7467600"/>
              <a:gd name="connsiteY966" fmla="*/ 485885 h 6858000"/>
              <a:gd name="connsiteX967" fmla="*/ 532040 w 7467600"/>
              <a:gd name="connsiteY967" fmla="*/ 399359 h 6858000"/>
              <a:gd name="connsiteX968" fmla="*/ 517618 w 7467600"/>
              <a:gd name="connsiteY968" fmla="*/ 385726 h 6858000"/>
              <a:gd name="connsiteX969" fmla="*/ 285074 w 7467600"/>
              <a:gd name="connsiteY969" fmla="*/ 182755 h 6858000"/>
              <a:gd name="connsiteX970" fmla="*/ 43151 w 7467600"/>
              <a:gd name="connsiteY970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88673 w 7467600"/>
              <a:gd name="connsiteY4" fmla="*/ 6610396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392158 w 7467600"/>
              <a:gd name="connsiteY16" fmla="*/ 6771365 h 6858000"/>
              <a:gd name="connsiteX17" fmla="*/ 7467600 w 7467600"/>
              <a:gd name="connsiteY17" fmla="*/ 6805948 h 6858000"/>
              <a:gd name="connsiteX18" fmla="*/ 7467600 w 7467600"/>
              <a:gd name="connsiteY18" fmla="*/ 6831490 h 6858000"/>
              <a:gd name="connsiteX19" fmla="*/ 7410696 w 7467600"/>
              <a:gd name="connsiteY19" fmla="*/ 6803861 h 6858000"/>
              <a:gd name="connsiteX20" fmla="*/ 7088673 w 7467600"/>
              <a:gd name="connsiteY20" fmla="*/ 6610396 h 6858000"/>
              <a:gd name="connsiteX21" fmla="*/ 1019354 w 7467600"/>
              <a:gd name="connsiteY21" fmla="*/ 6315006 h 6858000"/>
              <a:gd name="connsiteX22" fmla="*/ 441046 w 7467600"/>
              <a:gd name="connsiteY22" fmla="*/ 6691153 h 6858000"/>
              <a:gd name="connsiteX23" fmla="*/ 1019354 w 7467600"/>
              <a:gd name="connsiteY23" fmla="*/ 6315006 h 6858000"/>
              <a:gd name="connsiteX24" fmla="*/ 991680 w 7467600"/>
              <a:gd name="connsiteY24" fmla="*/ 6298413 h 6858000"/>
              <a:gd name="connsiteX25" fmla="*/ 409060 w 7467600"/>
              <a:gd name="connsiteY25" fmla="*/ 6671470 h 6858000"/>
              <a:gd name="connsiteX26" fmla="*/ 991680 w 7467600"/>
              <a:gd name="connsiteY26" fmla="*/ 6298413 h 6858000"/>
              <a:gd name="connsiteX27" fmla="*/ 103333 w 7467600"/>
              <a:gd name="connsiteY27" fmla="*/ 5699602 h 6858000"/>
              <a:gd name="connsiteX28" fmla="*/ 233938 w 7467600"/>
              <a:gd name="connsiteY28" fmla="*/ 5809416 h 6858000"/>
              <a:gd name="connsiteX29" fmla="*/ 883580 w 7467600"/>
              <a:gd name="connsiteY29" fmla="*/ 6180710 h 6858000"/>
              <a:gd name="connsiteX30" fmla="*/ 487337 w 7467600"/>
              <a:gd name="connsiteY30" fmla="*/ 5950182 h 6858000"/>
              <a:gd name="connsiteX31" fmla="*/ 354051 w 7467600"/>
              <a:gd name="connsiteY31" fmla="*/ 5854912 h 6858000"/>
              <a:gd name="connsiteX32" fmla="*/ 195436 w 7467600"/>
              <a:gd name="connsiteY32" fmla="*/ 5755068 h 6858000"/>
              <a:gd name="connsiteX33" fmla="*/ 103333 w 7467600"/>
              <a:gd name="connsiteY33" fmla="*/ 5699602 h 6858000"/>
              <a:gd name="connsiteX34" fmla="*/ 5539432 w 7467600"/>
              <a:gd name="connsiteY34" fmla="*/ 5642928 h 6858000"/>
              <a:gd name="connsiteX35" fmla="*/ 5555462 w 7467600"/>
              <a:gd name="connsiteY35" fmla="*/ 5694454 h 6858000"/>
              <a:gd name="connsiteX36" fmla="*/ 5828270 w 7467600"/>
              <a:gd name="connsiteY36" fmla="*/ 6320663 h 6858000"/>
              <a:gd name="connsiteX37" fmla="*/ 5947416 w 7467600"/>
              <a:gd name="connsiteY37" fmla="*/ 6574846 h 6858000"/>
              <a:gd name="connsiteX38" fmla="*/ 5539432 w 7467600"/>
              <a:gd name="connsiteY38" fmla="*/ 5642928 h 6858000"/>
              <a:gd name="connsiteX39" fmla="*/ 51253 w 7467600"/>
              <a:gd name="connsiteY39" fmla="*/ 5631825 h 6858000"/>
              <a:gd name="connsiteX40" fmla="*/ 211622 w 7467600"/>
              <a:gd name="connsiteY40" fmla="*/ 5728803 h 6858000"/>
              <a:gd name="connsiteX41" fmla="*/ 371652 w 7467600"/>
              <a:gd name="connsiteY41" fmla="*/ 5829062 h 6858000"/>
              <a:gd name="connsiteX42" fmla="*/ 505903 w 7467600"/>
              <a:gd name="connsiteY42" fmla="*/ 5925221 h 6858000"/>
              <a:gd name="connsiteX43" fmla="*/ 899240 w 7467600"/>
              <a:gd name="connsiteY43" fmla="*/ 6153068 h 6858000"/>
              <a:gd name="connsiteX44" fmla="*/ 988114 w 7467600"/>
              <a:gd name="connsiteY44" fmla="*/ 6174204 h 6858000"/>
              <a:gd name="connsiteX45" fmla="*/ 845971 w 7467600"/>
              <a:gd name="connsiteY45" fmla="*/ 6067177 h 6858000"/>
              <a:gd name="connsiteX46" fmla="*/ 448057 w 7467600"/>
              <a:gd name="connsiteY46" fmla="*/ 5841376 h 6858000"/>
              <a:gd name="connsiteX47" fmla="*/ 51253 w 7467600"/>
              <a:gd name="connsiteY47" fmla="*/ 5631825 h 6858000"/>
              <a:gd name="connsiteX48" fmla="*/ 2606687 w 7467600"/>
              <a:gd name="connsiteY48" fmla="*/ 5630718 h 6858000"/>
              <a:gd name="connsiteX49" fmla="*/ 2645658 w 7467600"/>
              <a:gd name="connsiteY49" fmla="*/ 6640259 h 6858000"/>
              <a:gd name="connsiteX50" fmla="*/ 2606687 w 7467600"/>
              <a:gd name="connsiteY50" fmla="*/ 5630718 h 6858000"/>
              <a:gd name="connsiteX51" fmla="*/ 3642057 w 7467600"/>
              <a:gd name="connsiteY51" fmla="*/ 5573487 h 6858000"/>
              <a:gd name="connsiteX52" fmla="*/ 3632981 w 7467600"/>
              <a:gd name="connsiteY52" fmla="*/ 5579437 h 6858000"/>
              <a:gd name="connsiteX53" fmla="*/ 3382436 w 7467600"/>
              <a:gd name="connsiteY53" fmla="*/ 5952726 h 6858000"/>
              <a:gd name="connsiteX54" fmla="*/ 3191929 w 7467600"/>
              <a:gd name="connsiteY54" fmla="*/ 6662669 h 6858000"/>
              <a:gd name="connsiteX55" fmla="*/ 3369898 w 7467600"/>
              <a:gd name="connsiteY55" fmla="*/ 6081771 h 6858000"/>
              <a:gd name="connsiteX56" fmla="*/ 3642057 w 7467600"/>
              <a:gd name="connsiteY56" fmla="*/ 5573487 h 6858000"/>
              <a:gd name="connsiteX57" fmla="*/ 2650666 w 7467600"/>
              <a:gd name="connsiteY57" fmla="*/ 5530686 h 6858000"/>
              <a:gd name="connsiteX58" fmla="*/ 2650249 w 7467600"/>
              <a:gd name="connsiteY58" fmla="*/ 5532101 h 6858000"/>
              <a:gd name="connsiteX59" fmla="*/ 2663808 w 7467600"/>
              <a:gd name="connsiteY59" fmla="*/ 6535215 h 6858000"/>
              <a:gd name="connsiteX60" fmla="*/ 2665418 w 7467600"/>
              <a:gd name="connsiteY60" fmla="*/ 6132756 h 6858000"/>
              <a:gd name="connsiteX61" fmla="*/ 2650666 w 7467600"/>
              <a:gd name="connsiteY61" fmla="*/ 5530686 h 6858000"/>
              <a:gd name="connsiteX62" fmla="*/ 2680277 w 7467600"/>
              <a:gd name="connsiteY62" fmla="*/ 5479204 h 6858000"/>
              <a:gd name="connsiteX63" fmla="*/ 2678972 w 7467600"/>
              <a:gd name="connsiteY63" fmla="*/ 5481582 h 6858000"/>
              <a:gd name="connsiteX64" fmla="*/ 2696666 w 7467600"/>
              <a:gd name="connsiteY64" fmla="*/ 6133836 h 6858000"/>
              <a:gd name="connsiteX65" fmla="*/ 2695769 w 7467600"/>
              <a:gd name="connsiteY65" fmla="*/ 6390955 h 6858000"/>
              <a:gd name="connsiteX66" fmla="*/ 2739893 w 7467600"/>
              <a:gd name="connsiteY66" fmla="*/ 6108357 h 6858000"/>
              <a:gd name="connsiteX67" fmla="*/ 2680277 w 7467600"/>
              <a:gd name="connsiteY67" fmla="*/ 5479204 h 6858000"/>
              <a:gd name="connsiteX68" fmla="*/ 1132195 w 7467600"/>
              <a:gd name="connsiteY68" fmla="*/ 5467980 h 6858000"/>
              <a:gd name="connsiteX69" fmla="*/ 1679056 w 7467600"/>
              <a:gd name="connsiteY69" fmla="*/ 5516907 h 6858000"/>
              <a:gd name="connsiteX70" fmla="*/ 2128648 w 7467600"/>
              <a:gd name="connsiteY70" fmla="*/ 5474249 h 6858000"/>
              <a:gd name="connsiteX71" fmla="*/ 1825619 w 7467600"/>
              <a:gd name="connsiteY71" fmla="*/ 5478447 h 6858000"/>
              <a:gd name="connsiteX72" fmla="*/ 1737798 w 7467600"/>
              <a:gd name="connsiteY72" fmla="*/ 5483353 h 6858000"/>
              <a:gd name="connsiteX73" fmla="*/ 1132195 w 7467600"/>
              <a:gd name="connsiteY73" fmla="*/ 5467980 h 6858000"/>
              <a:gd name="connsiteX74" fmla="*/ 7454976 w 7467600"/>
              <a:gd name="connsiteY74" fmla="*/ 6318297 h 6858000"/>
              <a:gd name="connsiteX75" fmla="*/ 7379510 w 7467600"/>
              <a:gd name="connsiteY75" fmla="*/ 5755454 h 6858000"/>
              <a:gd name="connsiteX76" fmla="*/ 7467600 w 7467600"/>
              <a:gd name="connsiteY76" fmla="*/ 5845526 h 6858000"/>
              <a:gd name="connsiteX77" fmla="*/ 7271900 w 7467600"/>
              <a:gd name="connsiteY77" fmla="*/ 5734551 h 6858000"/>
              <a:gd name="connsiteX78" fmla="*/ 7259646 w 7467600"/>
              <a:gd name="connsiteY78" fmla="*/ 5765985 h 6858000"/>
              <a:gd name="connsiteX79" fmla="*/ 7467600 w 7467600"/>
              <a:gd name="connsiteY79" fmla="*/ 6012219 h 6858000"/>
              <a:gd name="connsiteX80" fmla="*/ 7105827 w 7467600"/>
              <a:gd name="connsiteY80" fmla="*/ 5718700 h 6858000"/>
              <a:gd name="connsiteX81" fmla="*/ 7356878 w 7467600"/>
              <a:gd name="connsiteY81" fmla="*/ 5981332 h 6858000"/>
              <a:gd name="connsiteX82" fmla="*/ 7467600 w 7467600"/>
              <a:gd name="connsiteY82" fmla="*/ 6117703 h 6858000"/>
              <a:gd name="connsiteX83" fmla="*/ 7467600 w 7467600"/>
              <a:gd name="connsiteY83" fmla="*/ 6163634 h 6858000"/>
              <a:gd name="connsiteX84" fmla="*/ 7403637 w 7467600"/>
              <a:gd name="connsiteY84" fmla="*/ 6083957 h 6858000"/>
              <a:gd name="connsiteX85" fmla="*/ 7254615 w 7467600"/>
              <a:gd name="connsiteY85" fmla="*/ 5911918 h 6858000"/>
              <a:gd name="connsiteX86" fmla="*/ 7312589 w 7467600"/>
              <a:gd name="connsiteY86" fmla="*/ 5982309 h 6858000"/>
              <a:gd name="connsiteX87" fmla="*/ 7448321 w 7467600"/>
              <a:gd name="connsiteY87" fmla="*/ 6190991 h 6858000"/>
              <a:gd name="connsiteX88" fmla="*/ 7467600 w 7467600"/>
              <a:gd name="connsiteY88" fmla="*/ 6221686 h 6858000"/>
              <a:gd name="connsiteX89" fmla="*/ 7467600 w 7467600"/>
              <a:gd name="connsiteY89" fmla="*/ 6334256 h 6858000"/>
              <a:gd name="connsiteX90" fmla="*/ 7454976 w 7467600"/>
              <a:gd name="connsiteY90" fmla="*/ 6318297 h 6858000"/>
              <a:gd name="connsiteX91" fmla="*/ 1456157 w 7467600"/>
              <a:gd name="connsiteY91" fmla="*/ 5371404 h 6858000"/>
              <a:gd name="connsiteX92" fmla="*/ 1244432 w 7467600"/>
              <a:gd name="connsiteY92" fmla="*/ 5385601 h 6858000"/>
              <a:gd name="connsiteX93" fmla="*/ 973990 w 7467600"/>
              <a:gd name="connsiteY93" fmla="*/ 5424940 h 6858000"/>
              <a:gd name="connsiteX94" fmla="*/ 1103809 w 7467600"/>
              <a:gd name="connsiteY94" fmla="*/ 5433720 h 6858000"/>
              <a:gd name="connsiteX95" fmla="*/ 1123454 w 7467600"/>
              <a:gd name="connsiteY95" fmla="*/ 5435727 h 6858000"/>
              <a:gd name="connsiteX96" fmla="*/ 1737017 w 7467600"/>
              <a:gd name="connsiteY96" fmla="*/ 5452183 h 6858000"/>
              <a:gd name="connsiteX97" fmla="*/ 1824397 w 7467600"/>
              <a:gd name="connsiteY97" fmla="*/ 5447757 h 6858000"/>
              <a:gd name="connsiteX98" fmla="*/ 2070059 w 7467600"/>
              <a:gd name="connsiteY98" fmla="*/ 5441660 h 6858000"/>
              <a:gd name="connsiteX99" fmla="*/ 1456157 w 7467600"/>
              <a:gd name="connsiteY99" fmla="*/ 5371404 h 6858000"/>
              <a:gd name="connsiteX100" fmla="*/ 4988186 w 7467600"/>
              <a:gd name="connsiteY100" fmla="*/ 5216467 h 6858000"/>
              <a:gd name="connsiteX101" fmla="*/ 4777334 w 7467600"/>
              <a:gd name="connsiteY101" fmla="*/ 5406072 h 6858000"/>
              <a:gd name="connsiteX102" fmla="*/ 4718341 w 7467600"/>
              <a:gd name="connsiteY102" fmla="*/ 5468043 h 6858000"/>
              <a:gd name="connsiteX103" fmla="*/ 4604655 w 7467600"/>
              <a:gd name="connsiteY103" fmla="*/ 5583434 h 6858000"/>
              <a:gd name="connsiteX104" fmla="*/ 4565074 w 7467600"/>
              <a:gd name="connsiteY104" fmla="*/ 5618550 h 6858000"/>
              <a:gd name="connsiteX105" fmla="*/ 4988186 w 7467600"/>
              <a:gd name="connsiteY105" fmla="*/ 5216467 h 6858000"/>
              <a:gd name="connsiteX106" fmla="*/ 4978032 w 7467600"/>
              <a:gd name="connsiteY106" fmla="*/ 5183809 h 6858000"/>
              <a:gd name="connsiteX107" fmla="*/ 4463413 w 7467600"/>
              <a:gd name="connsiteY107" fmla="*/ 5615162 h 6858000"/>
              <a:gd name="connsiteX108" fmla="*/ 4358134 w 7467600"/>
              <a:gd name="connsiteY108" fmla="*/ 5742791 h 6858000"/>
              <a:gd name="connsiteX109" fmla="*/ 4376219 w 7467600"/>
              <a:gd name="connsiteY109" fmla="*/ 5729027 h 6858000"/>
              <a:gd name="connsiteX110" fmla="*/ 4582340 w 7467600"/>
              <a:gd name="connsiteY110" fmla="*/ 5561037 h 6858000"/>
              <a:gd name="connsiteX111" fmla="*/ 4694684 w 7467600"/>
              <a:gd name="connsiteY111" fmla="*/ 5447098 h 6858000"/>
              <a:gd name="connsiteX112" fmla="*/ 4754123 w 7467600"/>
              <a:gd name="connsiteY112" fmla="*/ 5384643 h 6858000"/>
              <a:gd name="connsiteX113" fmla="*/ 4978032 w 7467600"/>
              <a:gd name="connsiteY113" fmla="*/ 5183809 h 6858000"/>
              <a:gd name="connsiteX114" fmla="*/ 1903353 w 7467600"/>
              <a:gd name="connsiteY114" fmla="*/ 5044827 h 6858000"/>
              <a:gd name="connsiteX115" fmla="*/ 1936931 w 7467600"/>
              <a:gd name="connsiteY115" fmla="*/ 5093954 h 6858000"/>
              <a:gd name="connsiteX116" fmla="*/ 2195868 w 7467600"/>
              <a:gd name="connsiteY116" fmla="*/ 5396574 h 6858000"/>
              <a:gd name="connsiteX117" fmla="*/ 2088852 w 7467600"/>
              <a:gd name="connsiteY117" fmla="*/ 5166123 h 6858000"/>
              <a:gd name="connsiteX118" fmla="*/ 1958241 w 7467600"/>
              <a:gd name="connsiteY118" fmla="*/ 5067955 h 6858000"/>
              <a:gd name="connsiteX119" fmla="*/ 1903353 w 7467600"/>
              <a:gd name="connsiteY119" fmla="*/ 5044827 h 6858000"/>
              <a:gd name="connsiteX120" fmla="*/ 1979378 w 7467600"/>
              <a:gd name="connsiteY120" fmla="*/ 4769504 h 6858000"/>
              <a:gd name="connsiteX121" fmla="*/ 2882120 w 7467600"/>
              <a:gd name="connsiteY121" fmla="*/ 5064547 h 6858000"/>
              <a:gd name="connsiteX122" fmla="*/ 2793103 w 7467600"/>
              <a:gd name="connsiteY122" fmla="*/ 5039699 h 6858000"/>
              <a:gd name="connsiteX123" fmla="*/ 2770041 w 7467600"/>
              <a:gd name="connsiteY123" fmla="*/ 5033634 h 6858000"/>
              <a:gd name="connsiteX124" fmla="*/ 1979378 w 7467600"/>
              <a:gd name="connsiteY124" fmla="*/ 4769504 h 6858000"/>
              <a:gd name="connsiteX125" fmla="*/ 1927410 w 7467600"/>
              <a:gd name="connsiteY125" fmla="*/ 4716164 h 6858000"/>
              <a:gd name="connsiteX126" fmla="*/ 1959587 w 7467600"/>
              <a:gd name="connsiteY126" fmla="*/ 4728849 h 6858000"/>
              <a:gd name="connsiteX127" fmla="*/ 2777707 w 7467600"/>
              <a:gd name="connsiteY127" fmla="*/ 5003991 h 6858000"/>
              <a:gd name="connsiteX128" fmla="*/ 2800768 w 7467600"/>
              <a:gd name="connsiteY128" fmla="*/ 5010056 h 6858000"/>
              <a:gd name="connsiteX129" fmla="*/ 2879408 w 7467600"/>
              <a:gd name="connsiteY129" fmla="*/ 5031590 h 6858000"/>
              <a:gd name="connsiteX130" fmla="*/ 2862295 w 7467600"/>
              <a:gd name="connsiteY130" fmla="*/ 5022958 h 6858000"/>
              <a:gd name="connsiteX131" fmla="*/ 2813343 w 7467600"/>
              <a:gd name="connsiteY131" fmla="*/ 4998369 h 6858000"/>
              <a:gd name="connsiteX132" fmla="*/ 2646245 w 7467600"/>
              <a:gd name="connsiteY132" fmla="*/ 4930999 h 6858000"/>
              <a:gd name="connsiteX133" fmla="*/ 1999243 w 7467600"/>
              <a:gd name="connsiteY133" fmla="*/ 4730524 h 6858000"/>
              <a:gd name="connsiteX134" fmla="*/ 1979527 w 7467600"/>
              <a:gd name="connsiteY134" fmla="*/ 4726651 h 6858000"/>
              <a:gd name="connsiteX135" fmla="*/ 1927410 w 7467600"/>
              <a:gd name="connsiteY135" fmla="*/ 4716164 h 6858000"/>
              <a:gd name="connsiteX136" fmla="*/ 1997014 w 7467600"/>
              <a:gd name="connsiteY136" fmla="*/ 4698007 h 6858000"/>
              <a:gd name="connsiteX137" fmla="*/ 2005458 w 7467600"/>
              <a:gd name="connsiteY137" fmla="*/ 4699540 h 6858000"/>
              <a:gd name="connsiteX138" fmla="*/ 2657186 w 7467600"/>
              <a:gd name="connsiteY138" fmla="*/ 4901687 h 6858000"/>
              <a:gd name="connsiteX139" fmla="*/ 2826662 w 7467600"/>
              <a:gd name="connsiteY139" fmla="*/ 4970362 h 6858000"/>
              <a:gd name="connsiteX140" fmla="*/ 2876100 w 7467600"/>
              <a:gd name="connsiteY140" fmla="*/ 4995397 h 6858000"/>
              <a:gd name="connsiteX141" fmla="*/ 3042600 w 7467600"/>
              <a:gd name="connsiteY141" fmla="*/ 5059532 h 6858000"/>
              <a:gd name="connsiteX142" fmla="*/ 1997014 w 7467600"/>
              <a:gd name="connsiteY142" fmla="*/ 4698007 h 6858000"/>
              <a:gd name="connsiteX143" fmla="*/ 2305292 w 7467600"/>
              <a:gd name="connsiteY143" fmla="*/ 4219492 h 6858000"/>
              <a:gd name="connsiteX144" fmla="*/ 3360922 w 7467600"/>
              <a:gd name="connsiteY144" fmla="*/ 4529373 h 6858000"/>
              <a:gd name="connsiteX145" fmla="*/ 3492420 w 7467600"/>
              <a:gd name="connsiteY145" fmla="*/ 4510145 h 6858000"/>
              <a:gd name="connsiteX146" fmla="*/ 3364086 w 7467600"/>
              <a:gd name="connsiteY146" fmla="*/ 4480340 h 6858000"/>
              <a:gd name="connsiteX147" fmla="*/ 3225818 w 7467600"/>
              <a:gd name="connsiteY147" fmla="*/ 4411822 h 6858000"/>
              <a:gd name="connsiteX148" fmla="*/ 3129696 w 7467600"/>
              <a:gd name="connsiteY148" fmla="*/ 4360704 h 6858000"/>
              <a:gd name="connsiteX149" fmla="*/ 2814545 w 7467600"/>
              <a:gd name="connsiteY149" fmla="*/ 4282955 h 6858000"/>
              <a:gd name="connsiteX150" fmla="*/ 2305292 w 7467600"/>
              <a:gd name="connsiteY150" fmla="*/ 4219492 h 6858000"/>
              <a:gd name="connsiteX151" fmla="*/ 2626982 w 7467600"/>
              <a:gd name="connsiteY151" fmla="*/ 4206450 h 6858000"/>
              <a:gd name="connsiteX152" fmla="*/ 2490617 w 7467600"/>
              <a:gd name="connsiteY152" fmla="*/ 4206951 h 6858000"/>
              <a:gd name="connsiteX153" fmla="*/ 2819869 w 7467600"/>
              <a:gd name="connsiteY153" fmla="*/ 4252936 h 6858000"/>
              <a:gd name="connsiteX154" fmla="*/ 3143018 w 7467600"/>
              <a:gd name="connsiteY154" fmla="*/ 4332698 h 6858000"/>
              <a:gd name="connsiteX155" fmla="*/ 3241520 w 7467600"/>
              <a:gd name="connsiteY155" fmla="*/ 4385112 h 6858000"/>
              <a:gd name="connsiteX156" fmla="*/ 3374575 w 7467600"/>
              <a:gd name="connsiteY156" fmla="*/ 4451517 h 6858000"/>
              <a:gd name="connsiteX157" fmla="*/ 3505221 w 7467600"/>
              <a:gd name="connsiteY157" fmla="*/ 4480757 h 6858000"/>
              <a:gd name="connsiteX158" fmla="*/ 2626982 w 7467600"/>
              <a:gd name="connsiteY158" fmla="*/ 4206450 h 6858000"/>
              <a:gd name="connsiteX159" fmla="*/ 1310106 w 7467600"/>
              <a:gd name="connsiteY159" fmla="*/ 3943217 h 6858000"/>
              <a:gd name="connsiteX160" fmla="*/ 854994 w 7467600"/>
              <a:gd name="connsiteY160" fmla="*/ 4399136 h 6858000"/>
              <a:gd name="connsiteX161" fmla="*/ 742462 w 7467600"/>
              <a:gd name="connsiteY161" fmla="*/ 4594648 h 6858000"/>
              <a:gd name="connsiteX162" fmla="*/ 820602 w 7467600"/>
              <a:gd name="connsiteY162" fmla="*/ 4485915 h 6858000"/>
              <a:gd name="connsiteX163" fmla="*/ 878295 w 7467600"/>
              <a:gd name="connsiteY163" fmla="*/ 4403594 h 6858000"/>
              <a:gd name="connsiteX164" fmla="*/ 1240607 w 7467600"/>
              <a:gd name="connsiteY164" fmla="*/ 4010401 h 6858000"/>
              <a:gd name="connsiteX165" fmla="*/ 1310106 w 7467600"/>
              <a:gd name="connsiteY165" fmla="*/ 3943217 h 6858000"/>
              <a:gd name="connsiteX166" fmla="*/ 1423113 w 7467600"/>
              <a:gd name="connsiteY166" fmla="*/ 3874565 h 6858000"/>
              <a:gd name="connsiteX167" fmla="*/ 1260565 w 7467600"/>
              <a:gd name="connsiteY167" fmla="*/ 4031982 h 6858000"/>
              <a:gd name="connsiteX168" fmla="*/ 901900 w 7467600"/>
              <a:gd name="connsiteY168" fmla="*/ 4421236 h 6858000"/>
              <a:gd name="connsiteX169" fmla="*/ 845044 w 7467600"/>
              <a:gd name="connsiteY169" fmla="*/ 4502436 h 6858000"/>
              <a:gd name="connsiteX170" fmla="*/ 685926 w 7467600"/>
              <a:gd name="connsiteY170" fmla="*/ 4703069 h 6858000"/>
              <a:gd name="connsiteX171" fmla="*/ 684248 w 7467600"/>
              <a:gd name="connsiteY171" fmla="*/ 4706721 h 6858000"/>
              <a:gd name="connsiteX172" fmla="*/ 1423113 w 7467600"/>
              <a:gd name="connsiteY172" fmla="*/ 3874565 h 6858000"/>
              <a:gd name="connsiteX173" fmla="*/ 3316479 w 7467600"/>
              <a:gd name="connsiteY173" fmla="*/ 3872136 h 6858000"/>
              <a:gd name="connsiteX174" fmla="*/ 3546806 w 7467600"/>
              <a:gd name="connsiteY174" fmla="*/ 4356139 h 6858000"/>
              <a:gd name="connsiteX175" fmla="*/ 3364433 w 7467600"/>
              <a:gd name="connsiteY175" fmla="*/ 3953121 h 6858000"/>
              <a:gd name="connsiteX176" fmla="*/ 3316479 w 7467600"/>
              <a:gd name="connsiteY176" fmla="*/ 3872136 h 6858000"/>
              <a:gd name="connsiteX177" fmla="*/ 3291335 w 7467600"/>
              <a:gd name="connsiteY177" fmla="*/ 3767420 h 6858000"/>
              <a:gd name="connsiteX178" fmla="*/ 3390805 w 7467600"/>
              <a:gd name="connsiteY178" fmla="*/ 3937163 h 6858000"/>
              <a:gd name="connsiteX179" fmla="*/ 3579062 w 7467600"/>
              <a:gd name="connsiteY179" fmla="*/ 4359040 h 6858000"/>
              <a:gd name="connsiteX180" fmla="*/ 3467355 w 7467600"/>
              <a:gd name="connsiteY180" fmla="*/ 3988130 h 6858000"/>
              <a:gd name="connsiteX181" fmla="*/ 3310753 w 7467600"/>
              <a:gd name="connsiteY181" fmla="*/ 3787140 h 6858000"/>
              <a:gd name="connsiteX182" fmla="*/ 3291335 w 7467600"/>
              <a:gd name="connsiteY182" fmla="*/ 3767420 h 6858000"/>
              <a:gd name="connsiteX183" fmla="*/ 1635889 w 7467600"/>
              <a:gd name="connsiteY183" fmla="*/ 3709494 h 6858000"/>
              <a:gd name="connsiteX184" fmla="*/ 1634800 w 7467600"/>
              <a:gd name="connsiteY184" fmla="*/ 3731111 h 6858000"/>
              <a:gd name="connsiteX185" fmla="*/ 1635889 w 7467600"/>
              <a:gd name="connsiteY185" fmla="*/ 3709494 h 6858000"/>
              <a:gd name="connsiteX186" fmla="*/ 1510397 w 7467600"/>
              <a:gd name="connsiteY186" fmla="*/ 3684705 h 6858000"/>
              <a:gd name="connsiteX187" fmla="*/ 1146550 w 7467600"/>
              <a:gd name="connsiteY187" fmla="*/ 3802012 h 6858000"/>
              <a:gd name="connsiteX188" fmla="*/ 698834 w 7467600"/>
              <a:gd name="connsiteY188" fmla="*/ 3952272 h 6858000"/>
              <a:gd name="connsiteX189" fmla="*/ 34256 w 7467600"/>
              <a:gd name="connsiteY189" fmla="*/ 4347603 h 6858000"/>
              <a:gd name="connsiteX190" fmla="*/ 527241 w 7467600"/>
              <a:gd name="connsiteY190" fmla="*/ 4065078 h 6858000"/>
              <a:gd name="connsiteX191" fmla="*/ 1510397 w 7467600"/>
              <a:gd name="connsiteY191" fmla="*/ 3684705 h 6858000"/>
              <a:gd name="connsiteX192" fmla="*/ 1313114 w 7467600"/>
              <a:gd name="connsiteY192" fmla="*/ 3655216 h 6858000"/>
              <a:gd name="connsiteX193" fmla="*/ 1109304 w 7467600"/>
              <a:gd name="connsiteY193" fmla="*/ 3669030 h 6858000"/>
              <a:gd name="connsiteX194" fmla="*/ 8129 w 7467600"/>
              <a:gd name="connsiteY194" fmla="*/ 4330519 h 6858000"/>
              <a:gd name="connsiteX195" fmla="*/ 687572 w 7467600"/>
              <a:gd name="connsiteY195" fmla="*/ 3925629 h 6858000"/>
              <a:gd name="connsiteX196" fmla="*/ 1138365 w 7467600"/>
              <a:gd name="connsiteY196" fmla="*/ 3774515 h 6858000"/>
              <a:gd name="connsiteX197" fmla="*/ 1505579 w 7467600"/>
              <a:gd name="connsiteY197" fmla="*/ 3655526 h 6858000"/>
              <a:gd name="connsiteX198" fmla="*/ 1313114 w 7467600"/>
              <a:gd name="connsiteY198" fmla="*/ 3655216 h 6858000"/>
              <a:gd name="connsiteX199" fmla="*/ 3655073 w 7467600"/>
              <a:gd name="connsiteY199" fmla="*/ 3650884 h 6858000"/>
              <a:gd name="connsiteX200" fmla="*/ 3989938 w 7467600"/>
              <a:gd name="connsiteY200" fmla="*/ 3991685 h 6858000"/>
              <a:gd name="connsiteX201" fmla="*/ 4393907 w 7467600"/>
              <a:gd name="connsiteY201" fmla="*/ 4261258 h 6858000"/>
              <a:gd name="connsiteX202" fmla="*/ 4648051 w 7467600"/>
              <a:gd name="connsiteY202" fmla="*/ 4374051 h 6858000"/>
              <a:gd name="connsiteX203" fmla="*/ 4383389 w 7467600"/>
              <a:gd name="connsiteY203" fmla="*/ 4184369 h 6858000"/>
              <a:gd name="connsiteX204" fmla="*/ 4165508 w 7467600"/>
              <a:gd name="connsiteY204" fmla="*/ 4035196 h 6858000"/>
              <a:gd name="connsiteX205" fmla="*/ 4068162 w 7467600"/>
              <a:gd name="connsiteY205" fmla="*/ 3953394 h 6858000"/>
              <a:gd name="connsiteX206" fmla="*/ 3981416 w 7467600"/>
              <a:gd name="connsiteY206" fmla="*/ 3880482 h 6858000"/>
              <a:gd name="connsiteX207" fmla="*/ 3800147 w 7467600"/>
              <a:gd name="connsiteY207" fmla="*/ 3749872 h 6858000"/>
              <a:gd name="connsiteX208" fmla="*/ 3655073 w 7467600"/>
              <a:gd name="connsiteY208" fmla="*/ 3650884 h 6858000"/>
              <a:gd name="connsiteX209" fmla="*/ 3670252 w 7467600"/>
              <a:gd name="connsiteY209" fmla="*/ 3622798 h 6858000"/>
              <a:gd name="connsiteX210" fmla="*/ 3817258 w 7467600"/>
              <a:gd name="connsiteY210" fmla="*/ 3723577 h 6858000"/>
              <a:gd name="connsiteX211" fmla="*/ 4000461 w 7467600"/>
              <a:gd name="connsiteY211" fmla="*/ 3855966 h 6858000"/>
              <a:gd name="connsiteX212" fmla="*/ 4088180 w 7467600"/>
              <a:gd name="connsiteY212" fmla="*/ 3929774 h 6858000"/>
              <a:gd name="connsiteX213" fmla="*/ 4184555 w 7467600"/>
              <a:gd name="connsiteY213" fmla="*/ 4010683 h 6858000"/>
              <a:gd name="connsiteX214" fmla="*/ 4399563 w 7467600"/>
              <a:gd name="connsiteY214" fmla="*/ 4158106 h 6858000"/>
              <a:gd name="connsiteX215" fmla="*/ 4684469 w 7467600"/>
              <a:gd name="connsiteY215" fmla="*/ 4364680 h 6858000"/>
              <a:gd name="connsiteX216" fmla="*/ 4690271 w 7467600"/>
              <a:gd name="connsiteY216" fmla="*/ 4370034 h 6858000"/>
              <a:gd name="connsiteX217" fmla="*/ 4136093 w 7467600"/>
              <a:gd name="connsiteY217" fmla="*/ 3858466 h 6858000"/>
              <a:gd name="connsiteX218" fmla="*/ 3670252 w 7467600"/>
              <a:gd name="connsiteY218" fmla="*/ 3622798 h 6858000"/>
              <a:gd name="connsiteX219" fmla="*/ 4440129 w 7467600"/>
              <a:gd name="connsiteY219" fmla="*/ 3448571 h 6858000"/>
              <a:gd name="connsiteX220" fmla="*/ 4856525 w 7467600"/>
              <a:gd name="connsiteY220" fmla="*/ 3915351 h 6858000"/>
              <a:gd name="connsiteX221" fmla="*/ 5059055 w 7467600"/>
              <a:gd name="connsiteY221" fmla="*/ 4108918 h 6858000"/>
              <a:gd name="connsiteX222" fmla="*/ 5290070 w 7467600"/>
              <a:gd name="connsiteY222" fmla="*/ 4263619 h 6858000"/>
              <a:gd name="connsiteX223" fmla="*/ 4834991 w 7467600"/>
              <a:gd name="connsiteY223" fmla="*/ 3830985 h 6858000"/>
              <a:gd name="connsiteX224" fmla="*/ 4440129 w 7467600"/>
              <a:gd name="connsiteY224" fmla="*/ 3448571 h 6858000"/>
              <a:gd name="connsiteX225" fmla="*/ 4441737 w 7467600"/>
              <a:gd name="connsiteY225" fmla="*/ 3399734 h 6858000"/>
              <a:gd name="connsiteX226" fmla="*/ 4431236 w 7467600"/>
              <a:gd name="connsiteY226" fmla="*/ 3400954 h 6858000"/>
              <a:gd name="connsiteX227" fmla="*/ 4557150 w 7467600"/>
              <a:gd name="connsiteY227" fmla="*/ 3510023 h 6858000"/>
              <a:gd name="connsiteX228" fmla="*/ 4856936 w 7467600"/>
              <a:gd name="connsiteY228" fmla="*/ 3809146 h 6858000"/>
              <a:gd name="connsiteX229" fmla="*/ 5111996 w 7467600"/>
              <a:gd name="connsiteY229" fmla="*/ 4065759 h 6858000"/>
              <a:gd name="connsiteX230" fmla="*/ 5388878 w 7467600"/>
              <a:gd name="connsiteY230" fmla="*/ 4300185 h 6858000"/>
              <a:gd name="connsiteX231" fmla="*/ 5425556 w 7467600"/>
              <a:gd name="connsiteY231" fmla="*/ 4308967 h 6858000"/>
              <a:gd name="connsiteX232" fmla="*/ 4943646 w 7467600"/>
              <a:gd name="connsiteY232" fmla="*/ 3822916 h 6858000"/>
              <a:gd name="connsiteX233" fmla="*/ 4594837 w 7467600"/>
              <a:gd name="connsiteY233" fmla="*/ 3532274 h 6858000"/>
              <a:gd name="connsiteX234" fmla="*/ 4441737 w 7467600"/>
              <a:gd name="connsiteY234" fmla="*/ 3399734 h 6858000"/>
              <a:gd name="connsiteX235" fmla="*/ 5425834 w 7467600"/>
              <a:gd name="connsiteY235" fmla="*/ 3162785 h 6858000"/>
              <a:gd name="connsiteX236" fmla="*/ 5401644 w 7467600"/>
              <a:gd name="connsiteY236" fmla="*/ 3617847 h 6858000"/>
              <a:gd name="connsiteX237" fmla="*/ 5467256 w 7467600"/>
              <a:gd name="connsiteY237" fmla="*/ 4175494 h 6858000"/>
              <a:gd name="connsiteX238" fmla="*/ 5448069 w 7467600"/>
              <a:gd name="connsiteY238" fmla="*/ 3567554 h 6858000"/>
              <a:gd name="connsiteX239" fmla="*/ 5425834 w 7467600"/>
              <a:gd name="connsiteY239" fmla="*/ 3162785 h 6858000"/>
              <a:gd name="connsiteX240" fmla="*/ 1318687 w 7467600"/>
              <a:gd name="connsiteY240" fmla="*/ 3113840 h 6858000"/>
              <a:gd name="connsiteX241" fmla="*/ 1066793 w 7467600"/>
              <a:gd name="connsiteY241" fmla="*/ 3212171 h 6858000"/>
              <a:gd name="connsiteX242" fmla="*/ 993319 w 7467600"/>
              <a:gd name="connsiteY242" fmla="*/ 3247648 h 6858000"/>
              <a:gd name="connsiteX243" fmla="*/ 853081 w 7467600"/>
              <a:gd name="connsiteY243" fmla="*/ 3312410 h 6858000"/>
              <a:gd name="connsiteX244" fmla="*/ 805957 w 7467600"/>
              <a:gd name="connsiteY244" fmla="*/ 3330443 h 6858000"/>
              <a:gd name="connsiteX245" fmla="*/ 1318687 w 7467600"/>
              <a:gd name="connsiteY245" fmla="*/ 3113840 h 6858000"/>
              <a:gd name="connsiteX246" fmla="*/ 5453702 w 7467600"/>
              <a:gd name="connsiteY246" fmla="*/ 3090882 h 6858000"/>
              <a:gd name="connsiteX247" fmla="*/ 5480135 w 7467600"/>
              <a:gd name="connsiteY247" fmla="*/ 3565802 h 6858000"/>
              <a:gd name="connsiteX248" fmla="*/ 5499023 w 7467600"/>
              <a:gd name="connsiteY248" fmla="*/ 4166310 h 6858000"/>
              <a:gd name="connsiteX249" fmla="*/ 5547022 w 7467600"/>
              <a:gd name="connsiteY249" fmla="*/ 3607838 h 6858000"/>
              <a:gd name="connsiteX250" fmla="*/ 5515964 w 7467600"/>
              <a:gd name="connsiteY250" fmla="*/ 3378541 h 6858000"/>
              <a:gd name="connsiteX251" fmla="*/ 5453702 w 7467600"/>
              <a:gd name="connsiteY251" fmla="*/ 3090882 h 6858000"/>
              <a:gd name="connsiteX252" fmla="*/ 1238695 w 7467600"/>
              <a:gd name="connsiteY252" fmla="*/ 3076820 h 6858000"/>
              <a:gd name="connsiteX253" fmla="*/ 716371 w 7467600"/>
              <a:gd name="connsiteY253" fmla="*/ 3293249 h 6858000"/>
              <a:gd name="connsiteX254" fmla="*/ 579522 w 7467600"/>
              <a:gd name="connsiteY254" fmla="*/ 3371759 h 6858000"/>
              <a:gd name="connsiteX255" fmla="*/ 600288 w 7467600"/>
              <a:gd name="connsiteY255" fmla="*/ 3365555 h 6858000"/>
              <a:gd name="connsiteX256" fmla="*/ 840692 w 7467600"/>
              <a:gd name="connsiteY256" fmla="*/ 3284921 h 6858000"/>
              <a:gd name="connsiteX257" fmla="*/ 979248 w 7467600"/>
              <a:gd name="connsiteY257" fmla="*/ 3221003 h 6858000"/>
              <a:gd name="connsiteX258" fmla="*/ 1053282 w 7467600"/>
              <a:gd name="connsiteY258" fmla="*/ 3185247 h 6858000"/>
              <a:gd name="connsiteX259" fmla="*/ 1320603 w 7467600"/>
              <a:gd name="connsiteY259" fmla="*/ 3081281 h 6858000"/>
              <a:gd name="connsiteX260" fmla="*/ 1238695 w 7467600"/>
              <a:gd name="connsiteY260" fmla="*/ 3076820 h 6858000"/>
              <a:gd name="connsiteX261" fmla="*/ 5425627 w 7467600"/>
              <a:gd name="connsiteY261" fmla="*/ 2954192 h 6858000"/>
              <a:gd name="connsiteX262" fmla="*/ 5470770 w 7467600"/>
              <a:gd name="connsiteY262" fmla="*/ 3005435 h 6858000"/>
              <a:gd name="connsiteX263" fmla="*/ 5519779 w 7467600"/>
              <a:gd name="connsiteY263" fmla="*/ 4359223 h 6858000"/>
              <a:gd name="connsiteX264" fmla="*/ 5520293 w 7467600"/>
              <a:gd name="connsiteY264" fmla="*/ 4360602 h 6858000"/>
              <a:gd name="connsiteX265" fmla="*/ 5767221 w 7467600"/>
              <a:gd name="connsiteY265" fmla="*/ 4665564 h 6858000"/>
              <a:gd name="connsiteX266" fmla="*/ 6937169 w 7467600"/>
              <a:gd name="connsiteY266" fmla="*/ 4815941 h 6858000"/>
              <a:gd name="connsiteX267" fmla="*/ 6953922 w 7467600"/>
              <a:gd name="connsiteY267" fmla="*/ 4890068 h 6858000"/>
              <a:gd name="connsiteX268" fmla="*/ 6071359 w 7467600"/>
              <a:gd name="connsiteY268" fmla="*/ 4770770 h 6858000"/>
              <a:gd name="connsiteX269" fmla="*/ 6038839 w 7467600"/>
              <a:gd name="connsiteY269" fmla="*/ 4764474 h 6858000"/>
              <a:gd name="connsiteX270" fmla="*/ 6038706 w 7467600"/>
              <a:gd name="connsiteY270" fmla="*/ 4763847 h 6858000"/>
              <a:gd name="connsiteX271" fmla="*/ 6037784 w 7467600"/>
              <a:gd name="connsiteY271" fmla="*/ 4764270 h 6858000"/>
              <a:gd name="connsiteX272" fmla="*/ 6038839 w 7467600"/>
              <a:gd name="connsiteY272" fmla="*/ 4764474 h 6858000"/>
              <a:gd name="connsiteX273" fmla="*/ 6040338 w 7467600"/>
              <a:gd name="connsiteY273" fmla="*/ 4771418 h 6858000"/>
              <a:gd name="connsiteX274" fmla="*/ 6024488 w 7467600"/>
              <a:gd name="connsiteY274" fmla="*/ 4809903 h 6858000"/>
              <a:gd name="connsiteX275" fmla="*/ 5599771 w 7467600"/>
              <a:gd name="connsiteY275" fmla="*/ 5509652 h 6858000"/>
              <a:gd name="connsiteX276" fmla="*/ 5548843 w 7467600"/>
              <a:gd name="connsiteY276" fmla="*/ 5563845 h 6858000"/>
              <a:gd name="connsiteX277" fmla="*/ 5940952 w 7467600"/>
              <a:gd name="connsiteY277" fmla="*/ 6250028 h 6858000"/>
              <a:gd name="connsiteX278" fmla="*/ 6043441 w 7467600"/>
              <a:gd name="connsiteY278" fmla="*/ 6665847 h 6858000"/>
              <a:gd name="connsiteX279" fmla="*/ 6093432 w 7467600"/>
              <a:gd name="connsiteY279" fmla="*/ 6858000 h 6858000"/>
              <a:gd name="connsiteX280" fmla="*/ 6034344 w 7467600"/>
              <a:gd name="connsiteY280" fmla="*/ 6858000 h 6858000"/>
              <a:gd name="connsiteX281" fmla="*/ 6026679 w 7467600"/>
              <a:gd name="connsiteY281" fmla="*/ 6836959 h 6858000"/>
              <a:gd name="connsiteX282" fmla="*/ 5800441 w 7467600"/>
              <a:gd name="connsiteY282" fmla="*/ 6335286 h 6858000"/>
              <a:gd name="connsiteX283" fmla="*/ 5526562 w 7467600"/>
              <a:gd name="connsiteY283" fmla="*/ 5705388 h 6858000"/>
              <a:gd name="connsiteX284" fmla="*/ 5519640 w 7467600"/>
              <a:gd name="connsiteY284" fmla="*/ 5683774 h 6858000"/>
              <a:gd name="connsiteX285" fmla="*/ 5844559 w 7467600"/>
              <a:gd name="connsiteY285" fmla="*/ 6553349 h 6858000"/>
              <a:gd name="connsiteX286" fmla="*/ 5975994 w 7467600"/>
              <a:gd name="connsiteY286" fmla="*/ 6858000 h 6858000"/>
              <a:gd name="connsiteX287" fmla="*/ 5898547 w 7467600"/>
              <a:gd name="connsiteY287" fmla="*/ 6858000 h 6858000"/>
              <a:gd name="connsiteX288" fmla="*/ 5682041 w 7467600"/>
              <a:gd name="connsiteY288" fmla="*/ 6355860 h 6858000"/>
              <a:gd name="connsiteX289" fmla="*/ 5461758 w 7467600"/>
              <a:gd name="connsiteY289" fmla="*/ 5820220 h 6858000"/>
              <a:gd name="connsiteX290" fmla="*/ 5237282 w 7467600"/>
              <a:gd name="connsiteY290" fmla="*/ 6579086 h 6858000"/>
              <a:gd name="connsiteX291" fmla="*/ 5115009 w 7467600"/>
              <a:gd name="connsiteY291" fmla="*/ 6858000 h 6858000"/>
              <a:gd name="connsiteX292" fmla="*/ 5028074 w 7467600"/>
              <a:gd name="connsiteY292" fmla="*/ 6858000 h 6858000"/>
              <a:gd name="connsiteX293" fmla="*/ 5079508 w 7467600"/>
              <a:gd name="connsiteY293" fmla="*/ 6749074 h 6858000"/>
              <a:gd name="connsiteX294" fmla="*/ 5371846 w 7467600"/>
              <a:gd name="connsiteY294" fmla="*/ 5924413 h 6858000"/>
              <a:gd name="connsiteX295" fmla="*/ 5270512 w 7467600"/>
              <a:gd name="connsiteY295" fmla="*/ 6138975 h 6858000"/>
              <a:gd name="connsiteX296" fmla="*/ 5062409 w 7467600"/>
              <a:gd name="connsiteY296" fmla="*/ 6653544 h 6858000"/>
              <a:gd name="connsiteX297" fmla="*/ 5036628 w 7467600"/>
              <a:gd name="connsiteY297" fmla="*/ 6754247 h 6858000"/>
              <a:gd name="connsiteX298" fmla="*/ 5009112 w 7467600"/>
              <a:gd name="connsiteY298" fmla="*/ 6858000 h 6858000"/>
              <a:gd name="connsiteX299" fmla="*/ 4976679 w 7467600"/>
              <a:gd name="connsiteY299" fmla="*/ 6858000 h 6858000"/>
              <a:gd name="connsiteX300" fmla="*/ 5006537 w 7467600"/>
              <a:gd name="connsiteY300" fmla="*/ 6747068 h 6858000"/>
              <a:gd name="connsiteX301" fmla="*/ 5032723 w 7467600"/>
              <a:gd name="connsiteY301" fmla="*/ 6644957 h 6858000"/>
              <a:gd name="connsiteX302" fmla="*/ 5242949 w 7467600"/>
              <a:gd name="connsiteY302" fmla="*/ 6125175 h 6858000"/>
              <a:gd name="connsiteX303" fmla="*/ 5286321 w 7467600"/>
              <a:gd name="connsiteY303" fmla="*/ 6033555 h 6858000"/>
              <a:gd name="connsiteX304" fmla="*/ 5008210 w 7467600"/>
              <a:gd name="connsiteY304" fmla="*/ 6649194 h 6858000"/>
              <a:gd name="connsiteX305" fmla="*/ 4986321 w 7467600"/>
              <a:gd name="connsiteY305" fmla="*/ 6765687 h 6858000"/>
              <a:gd name="connsiteX306" fmla="*/ 4973474 w 7467600"/>
              <a:gd name="connsiteY306" fmla="*/ 6858000 h 6858000"/>
              <a:gd name="connsiteX307" fmla="*/ 4907178 w 7467600"/>
              <a:gd name="connsiteY307" fmla="*/ 6858000 h 6858000"/>
              <a:gd name="connsiteX308" fmla="*/ 4910810 w 7467600"/>
              <a:gd name="connsiteY308" fmla="*/ 6829660 h 6858000"/>
              <a:gd name="connsiteX309" fmla="*/ 4987461 w 7467600"/>
              <a:gd name="connsiteY309" fmla="*/ 6432994 h 6858000"/>
              <a:gd name="connsiteX310" fmla="*/ 5179262 w 7467600"/>
              <a:gd name="connsiteY310" fmla="*/ 6035044 h 6858000"/>
              <a:gd name="connsiteX311" fmla="*/ 4689678 w 7467600"/>
              <a:gd name="connsiteY311" fmla="*/ 6440241 h 6858000"/>
              <a:gd name="connsiteX312" fmla="*/ 4477543 w 7467600"/>
              <a:gd name="connsiteY312" fmla="*/ 6674836 h 6858000"/>
              <a:gd name="connsiteX313" fmla="*/ 4329957 w 7467600"/>
              <a:gd name="connsiteY313" fmla="*/ 6858000 h 6858000"/>
              <a:gd name="connsiteX314" fmla="*/ 4218595 w 7467600"/>
              <a:gd name="connsiteY314" fmla="*/ 6858000 h 6858000"/>
              <a:gd name="connsiteX315" fmla="*/ 4368888 w 7467600"/>
              <a:gd name="connsiteY315" fmla="*/ 6668412 h 6858000"/>
              <a:gd name="connsiteX316" fmla="*/ 4563091 w 7467600"/>
              <a:gd name="connsiteY316" fmla="*/ 6442508 h 6858000"/>
              <a:gd name="connsiteX317" fmla="*/ 5387324 w 7467600"/>
              <a:gd name="connsiteY317" fmla="*/ 5705830 h 6858000"/>
              <a:gd name="connsiteX318" fmla="*/ 5073620 w 7467600"/>
              <a:gd name="connsiteY318" fmla="*/ 5955437 h 6858000"/>
              <a:gd name="connsiteX319" fmla="*/ 4689789 w 7467600"/>
              <a:gd name="connsiteY319" fmla="*/ 6268382 h 6858000"/>
              <a:gd name="connsiteX320" fmla="*/ 4418722 w 7467600"/>
              <a:gd name="connsiteY320" fmla="*/ 6570886 h 6858000"/>
              <a:gd name="connsiteX321" fmla="*/ 4214944 w 7467600"/>
              <a:gd name="connsiteY321" fmla="*/ 6858000 h 6858000"/>
              <a:gd name="connsiteX322" fmla="*/ 4177898 w 7467600"/>
              <a:gd name="connsiteY322" fmla="*/ 6858000 h 6858000"/>
              <a:gd name="connsiteX323" fmla="*/ 4391597 w 7467600"/>
              <a:gd name="connsiteY323" fmla="*/ 6556370 h 6858000"/>
              <a:gd name="connsiteX324" fmla="*/ 4668889 w 7467600"/>
              <a:gd name="connsiteY324" fmla="*/ 6246399 h 6858000"/>
              <a:gd name="connsiteX325" fmla="*/ 5055427 w 7467600"/>
              <a:gd name="connsiteY325" fmla="*/ 5931476 h 6858000"/>
              <a:gd name="connsiteX326" fmla="*/ 5371814 w 7467600"/>
              <a:gd name="connsiteY326" fmla="*/ 5678975 h 6858000"/>
              <a:gd name="connsiteX327" fmla="*/ 4987918 w 7467600"/>
              <a:gd name="connsiteY327" fmla="*/ 5838701 h 6858000"/>
              <a:gd name="connsiteX328" fmla="*/ 4317146 w 7467600"/>
              <a:gd name="connsiteY328" fmla="*/ 6587716 h 6858000"/>
              <a:gd name="connsiteX329" fmla="*/ 4171627 w 7467600"/>
              <a:gd name="connsiteY329" fmla="*/ 6858000 h 6858000"/>
              <a:gd name="connsiteX330" fmla="*/ 4081585 w 7467600"/>
              <a:gd name="connsiteY330" fmla="*/ 6858000 h 6858000"/>
              <a:gd name="connsiteX331" fmla="*/ 4238603 w 7467600"/>
              <a:gd name="connsiteY331" fmla="*/ 6559341 h 6858000"/>
              <a:gd name="connsiteX332" fmla="*/ 4778333 w 7467600"/>
              <a:gd name="connsiteY332" fmla="*/ 5873626 h 6858000"/>
              <a:gd name="connsiteX333" fmla="*/ 5414185 w 7467600"/>
              <a:gd name="connsiteY333" fmla="*/ 5573882 h 6858000"/>
              <a:gd name="connsiteX334" fmla="*/ 5959648 w 7467600"/>
              <a:gd name="connsiteY334" fmla="*/ 4760797 h 6858000"/>
              <a:gd name="connsiteX335" fmla="*/ 5355019 w 7467600"/>
              <a:gd name="connsiteY335" fmla="*/ 4734672 h 6858000"/>
              <a:gd name="connsiteX336" fmla="*/ 5083565 w 7467600"/>
              <a:gd name="connsiteY336" fmla="*/ 5179121 h 6858000"/>
              <a:gd name="connsiteX337" fmla="*/ 4713577 w 7467600"/>
              <a:gd name="connsiteY337" fmla="*/ 5616803 h 6858000"/>
              <a:gd name="connsiteX338" fmla="*/ 3989559 w 7467600"/>
              <a:gd name="connsiteY338" fmla="*/ 6145945 h 6858000"/>
              <a:gd name="connsiteX339" fmla="*/ 3939824 w 7467600"/>
              <a:gd name="connsiteY339" fmla="*/ 6066900 h 6858000"/>
              <a:gd name="connsiteX340" fmla="*/ 4584537 w 7467600"/>
              <a:gd name="connsiteY340" fmla="*/ 5324826 h 6858000"/>
              <a:gd name="connsiteX341" fmla="*/ 5037105 w 7467600"/>
              <a:gd name="connsiteY341" fmla="*/ 5088765 h 6858000"/>
              <a:gd name="connsiteX342" fmla="*/ 5039930 w 7467600"/>
              <a:gd name="connsiteY342" fmla="*/ 5089585 h 6858000"/>
              <a:gd name="connsiteX343" fmla="*/ 5263764 w 7467600"/>
              <a:gd name="connsiteY343" fmla="*/ 4735525 h 6858000"/>
              <a:gd name="connsiteX344" fmla="*/ 4086300 w 7467600"/>
              <a:gd name="connsiteY344" fmla="*/ 4884599 h 6858000"/>
              <a:gd name="connsiteX345" fmla="*/ 4085485 w 7467600"/>
              <a:gd name="connsiteY345" fmla="*/ 4899070 h 6858000"/>
              <a:gd name="connsiteX346" fmla="*/ 3871915 w 7467600"/>
              <a:gd name="connsiteY346" fmla="*/ 5253645 h 6858000"/>
              <a:gd name="connsiteX347" fmla="*/ 3799374 w 7467600"/>
              <a:gd name="connsiteY347" fmla="*/ 5466127 h 6858000"/>
              <a:gd name="connsiteX348" fmla="*/ 3498850 w 7467600"/>
              <a:gd name="connsiteY348" fmla="*/ 6661888 h 6858000"/>
              <a:gd name="connsiteX349" fmla="*/ 3399216 w 7467600"/>
              <a:gd name="connsiteY349" fmla="*/ 6858000 h 6858000"/>
              <a:gd name="connsiteX350" fmla="*/ 3303688 w 7467600"/>
              <a:gd name="connsiteY350" fmla="*/ 6858000 h 6858000"/>
              <a:gd name="connsiteX351" fmla="*/ 3391774 w 7467600"/>
              <a:gd name="connsiteY351" fmla="*/ 6697181 h 6858000"/>
              <a:gd name="connsiteX352" fmla="*/ 3735540 w 7467600"/>
              <a:gd name="connsiteY352" fmla="*/ 5546923 h 6858000"/>
              <a:gd name="connsiteX353" fmla="*/ 3729438 w 7467600"/>
              <a:gd name="connsiteY353" fmla="*/ 5569058 h 6858000"/>
              <a:gd name="connsiteX354" fmla="*/ 3707782 w 7467600"/>
              <a:gd name="connsiteY354" fmla="*/ 5644908 h 6858000"/>
              <a:gd name="connsiteX355" fmla="*/ 3583827 w 7467600"/>
              <a:gd name="connsiteY355" fmla="*/ 6039215 h 6858000"/>
              <a:gd name="connsiteX356" fmla="*/ 3547861 w 7467600"/>
              <a:gd name="connsiteY356" fmla="*/ 6129609 h 6858000"/>
              <a:gd name="connsiteX357" fmla="*/ 3490905 w 7467600"/>
              <a:gd name="connsiteY357" fmla="*/ 6277660 h 6858000"/>
              <a:gd name="connsiteX358" fmla="*/ 3455859 w 7467600"/>
              <a:gd name="connsiteY358" fmla="*/ 6391301 h 6858000"/>
              <a:gd name="connsiteX359" fmla="*/ 3429112 w 7467600"/>
              <a:gd name="connsiteY359" fmla="*/ 6479469 h 6858000"/>
              <a:gd name="connsiteX360" fmla="*/ 3304862 w 7467600"/>
              <a:gd name="connsiteY360" fmla="*/ 6796476 h 6858000"/>
              <a:gd name="connsiteX361" fmla="*/ 3276071 w 7467600"/>
              <a:gd name="connsiteY361" fmla="*/ 6858000 h 6858000"/>
              <a:gd name="connsiteX362" fmla="*/ 3240805 w 7467600"/>
              <a:gd name="connsiteY362" fmla="*/ 6858000 h 6858000"/>
              <a:gd name="connsiteX363" fmla="*/ 3275917 w 7467600"/>
              <a:gd name="connsiteY363" fmla="*/ 6783192 h 6858000"/>
              <a:gd name="connsiteX364" fmla="*/ 3399358 w 7467600"/>
              <a:gd name="connsiteY364" fmla="*/ 6469011 h 6858000"/>
              <a:gd name="connsiteX365" fmla="*/ 3425650 w 7467600"/>
              <a:gd name="connsiteY365" fmla="*/ 6381333 h 6858000"/>
              <a:gd name="connsiteX366" fmla="*/ 3460661 w 7467600"/>
              <a:gd name="connsiteY366" fmla="*/ 6266763 h 6858000"/>
              <a:gd name="connsiteX367" fmla="*/ 3518021 w 7467600"/>
              <a:gd name="connsiteY367" fmla="*/ 6117298 h 6858000"/>
              <a:gd name="connsiteX368" fmla="*/ 3554035 w 7467600"/>
              <a:gd name="connsiteY368" fmla="*/ 6027832 h 6858000"/>
              <a:gd name="connsiteX369" fmla="*/ 3677174 w 7467600"/>
              <a:gd name="connsiteY369" fmla="*/ 5636351 h 6858000"/>
              <a:gd name="connsiteX370" fmla="*/ 3698819 w 7467600"/>
              <a:gd name="connsiteY370" fmla="*/ 5560503 h 6858000"/>
              <a:gd name="connsiteX371" fmla="*/ 3702094 w 7467600"/>
              <a:gd name="connsiteY371" fmla="*/ 5549194 h 6858000"/>
              <a:gd name="connsiteX372" fmla="*/ 3398355 w 7467600"/>
              <a:gd name="connsiteY372" fmla="*/ 6094603 h 6858000"/>
              <a:gd name="connsiteX373" fmla="*/ 3193941 w 7467600"/>
              <a:gd name="connsiteY373" fmla="*/ 6798775 h 6858000"/>
              <a:gd name="connsiteX374" fmla="*/ 3184140 w 7467600"/>
              <a:gd name="connsiteY374" fmla="*/ 6858000 h 6858000"/>
              <a:gd name="connsiteX375" fmla="*/ 3099978 w 7467600"/>
              <a:gd name="connsiteY375" fmla="*/ 6858000 h 6858000"/>
              <a:gd name="connsiteX376" fmla="*/ 3101556 w 7467600"/>
              <a:gd name="connsiteY376" fmla="*/ 6843337 h 6858000"/>
              <a:gd name="connsiteX377" fmla="*/ 3370162 w 7467600"/>
              <a:gd name="connsiteY377" fmla="*/ 5785550 h 6858000"/>
              <a:gd name="connsiteX378" fmla="*/ 3746477 w 7467600"/>
              <a:gd name="connsiteY378" fmla="*/ 5377889 h 6858000"/>
              <a:gd name="connsiteX379" fmla="*/ 3863399 w 7467600"/>
              <a:gd name="connsiteY379" fmla="*/ 5087257 h 6858000"/>
              <a:gd name="connsiteX380" fmla="*/ 3968712 w 7467600"/>
              <a:gd name="connsiteY380" fmla="*/ 4913989 h 6858000"/>
              <a:gd name="connsiteX381" fmla="*/ 2792390 w 7467600"/>
              <a:gd name="connsiteY381" fmla="*/ 5382974 h 6858000"/>
              <a:gd name="connsiteX382" fmla="*/ 2714982 w 7467600"/>
              <a:gd name="connsiteY382" fmla="*/ 5427051 h 6858000"/>
              <a:gd name="connsiteX383" fmla="*/ 2813361 w 7467600"/>
              <a:gd name="connsiteY383" fmla="*/ 6023912 h 6858000"/>
              <a:gd name="connsiteX384" fmla="*/ 2688430 w 7467600"/>
              <a:gd name="connsiteY384" fmla="*/ 6801564 h 6858000"/>
              <a:gd name="connsiteX385" fmla="*/ 2629626 w 7467600"/>
              <a:gd name="connsiteY385" fmla="*/ 6763394 h 6858000"/>
              <a:gd name="connsiteX386" fmla="*/ 2565328 w 7467600"/>
              <a:gd name="connsiteY386" fmla="*/ 5516399 h 6858000"/>
              <a:gd name="connsiteX387" fmla="*/ 1922999 w 7467600"/>
              <a:gd name="connsiteY387" fmla="*/ 5980343 h 6858000"/>
              <a:gd name="connsiteX388" fmla="*/ 1950261 w 7467600"/>
              <a:gd name="connsiteY388" fmla="*/ 6405858 h 6858000"/>
              <a:gd name="connsiteX389" fmla="*/ 2365554 w 7467600"/>
              <a:gd name="connsiteY389" fmla="*/ 6759107 h 6858000"/>
              <a:gd name="connsiteX390" fmla="*/ 2424142 w 7467600"/>
              <a:gd name="connsiteY390" fmla="*/ 6858000 h 6858000"/>
              <a:gd name="connsiteX391" fmla="*/ 2395994 w 7467600"/>
              <a:gd name="connsiteY391" fmla="*/ 6858000 h 6858000"/>
              <a:gd name="connsiteX392" fmla="*/ 2392863 w 7467600"/>
              <a:gd name="connsiteY392" fmla="*/ 6852964 h 6858000"/>
              <a:gd name="connsiteX393" fmla="*/ 2017589 w 7467600"/>
              <a:gd name="connsiteY393" fmla="*/ 6493982 h 6858000"/>
              <a:gd name="connsiteX394" fmla="*/ 2147336 w 7467600"/>
              <a:gd name="connsiteY394" fmla="*/ 6594052 h 6858000"/>
              <a:gd name="connsiteX395" fmla="*/ 2207047 w 7467600"/>
              <a:gd name="connsiteY395" fmla="*/ 6654540 h 6858000"/>
              <a:gd name="connsiteX396" fmla="*/ 2299106 w 7467600"/>
              <a:gd name="connsiteY396" fmla="*/ 6778931 h 6858000"/>
              <a:gd name="connsiteX397" fmla="*/ 2314430 w 7467600"/>
              <a:gd name="connsiteY397" fmla="*/ 6801144 h 6858000"/>
              <a:gd name="connsiteX398" fmla="*/ 2352406 w 7467600"/>
              <a:gd name="connsiteY398" fmla="*/ 6858000 h 6858000"/>
              <a:gd name="connsiteX399" fmla="*/ 2314492 w 7467600"/>
              <a:gd name="connsiteY399" fmla="*/ 6858000 h 6858000"/>
              <a:gd name="connsiteX400" fmla="*/ 2288095 w 7467600"/>
              <a:gd name="connsiteY400" fmla="*/ 6818030 h 6858000"/>
              <a:gd name="connsiteX401" fmla="*/ 2272768 w 7467600"/>
              <a:gd name="connsiteY401" fmla="*/ 6795822 h 6858000"/>
              <a:gd name="connsiteX402" fmla="*/ 2182715 w 7467600"/>
              <a:gd name="connsiteY402" fmla="*/ 6675071 h 6858000"/>
              <a:gd name="connsiteX403" fmla="*/ 2032061 w 7467600"/>
              <a:gd name="connsiteY403" fmla="*/ 6541380 h 6858000"/>
              <a:gd name="connsiteX404" fmla="*/ 2257220 w 7467600"/>
              <a:gd name="connsiteY404" fmla="*/ 6826257 h 6858000"/>
              <a:gd name="connsiteX405" fmla="*/ 2281324 w 7467600"/>
              <a:gd name="connsiteY405" fmla="*/ 6858000 h 6858000"/>
              <a:gd name="connsiteX406" fmla="*/ 2242860 w 7467600"/>
              <a:gd name="connsiteY406" fmla="*/ 6858000 h 6858000"/>
              <a:gd name="connsiteX407" fmla="*/ 2232818 w 7467600"/>
              <a:gd name="connsiteY407" fmla="*/ 6844926 h 6858000"/>
              <a:gd name="connsiteX408" fmla="*/ 1990172 w 7467600"/>
              <a:gd name="connsiteY408" fmla="*/ 6542121 h 6858000"/>
              <a:gd name="connsiteX409" fmla="*/ 2124090 w 7467600"/>
              <a:gd name="connsiteY409" fmla="*/ 6761017 h 6858000"/>
              <a:gd name="connsiteX410" fmla="*/ 2200380 w 7467600"/>
              <a:gd name="connsiteY410" fmla="*/ 6858000 h 6858000"/>
              <a:gd name="connsiteX411" fmla="*/ 2147507 w 7467600"/>
              <a:gd name="connsiteY411" fmla="*/ 6858000 h 6858000"/>
              <a:gd name="connsiteX412" fmla="*/ 2070668 w 7467600"/>
              <a:gd name="connsiteY412" fmla="*/ 6761520 h 6858000"/>
              <a:gd name="connsiteX413" fmla="*/ 1975142 w 7467600"/>
              <a:gd name="connsiteY413" fmla="*/ 6585570 h 6858000"/>
              <a:gd name="connsiteX414" fmla="*/ 2050035 w 7467600"/>
              <a:gd name="connsiteY414" fmla="*/ 6813345 h 6858000"/>
              <a:gd name="connsiteX415" fmla="*/ 2063025 w 7467600"/>
              <a:gd name="connsiteY415" fmla="*/ 6858000 h 6858000"/>
              <a:gd name="connsiteX416" fmla="*/ 2021675 w 7467600"/>
              <a:gd name="connsiteY416" fmla="*/ 6858000 h 6858000"/>
              <a:gd name="connsiteX417" fmla="*/ 2019308 w 7467600"/>
              <a:gd name="connsiteY417" fmla="*/ 6847118 h 6858000"/>
              <a:gd name="connsiteX418" fmla="*/ 1938835 w 7467600"/>
              <a:gd name="connsiteY418" fmla="*/ 6551160 h 6858000"/>
              <a:gd name="connsiteX419" fmla="*/ 1953230 w 7467600"/>
              <a:gd name="connsiteY419" fmla="*/ 6759699 h 6858000"/>
              <a:gd name="connsiteX420" fmla="*/ 1956763 w 7467600"/>
              <a:gd name="connsiteY420" fmla="*/ 6778191 h 6858000"/>
              <a:gd name="connsiteX421" fmla="*/ 1967925 w 7467600"/>
              <a:gd name="connsiteY421" fmla="*/ 6858000 h 6858000"/>
              <a:gd name="connsiteX422" fmla="*/ 1936622 w 7467600"/>
              <a:gd name="connsiteY422" fmla="*/ 6858000 h 6858000"/>
              <a:gd name="connsiteX423" fmla="*/ 1926261 w 7467600"/>
              <a:gd name="connsiteY423" fmla="*/ 6784064 h 6858000"/>
              <a:gd name="connsiteX424" fmla="*/ 1922724 w 7467600"/>
              <a:gd name="connsiteY424" fmla="*/ 6765577 h 6858000"/>
              <a:gd name="connsiteX425" fmla="*/ 1904650 w 7467600"/>
              <a:gd name="connsiteY425" fmla="*/ 6639616 h 6858000"/>
              <a:gd name="connsiteX426" fmla="*/ 1885273 w 7467600"/>
              <a:gd name="connsiteY426" fmla="*/ 6858000 h 6858000"/>
              <a:gd name="connsiteX427" fmla="*/ 1854363 w 7467600"/>
              <a:gd name="connsiteY427" fmla="*/ 6858000 h 6858000"/>
              <a:gd name="connsiteX428" fmla="*/ 1880391 w 7467600"/>
              <a:gd name="connsiteY428" fmla="*/ 6603796 h 6858000"/>
              <a:gd name="connsiteX429" fmla="*/ 1818273 w 7467600"/>
              <a:gd name="connsiteY429" fmla="*/ 6715729 h 6858000"/>
              <a:gd name="connsiteX430" fmla="*/ 1794691 w 7467600"/>
              <a:gd name="connsiteY430" fmla="*/ 6843239 h 6858000"/>
              <a:gd name="connsiteX431" fmla="*/ 1794914 w 7467600"/>
              <a:gd name="connsiteY431" fmla="*/ 6858000 h 6858000"/>
              <a:gd name="connsiteX432" fmla="*/ 1746128 w 7467600"/>
              <a:gd name="connsiteY432" fmla="*/ 6858000 h 6858000"/>
              <a:gd name="connsiteX433" fmla="*/ 1753934 w 7467600"/>
              <a:gd name="connsiteY433" fmla="*/ 6724796 h 6858000"/>
              <a:gd name="connsiteX434" fmla="*/ 1792053 w 7467600"/>
              <a:gd name="connsiteY434" fmla="*/ 6572396 h 6858000"/>
              <a:gd name="connsiteX435" fmla="*/ 1862248 w 7467600"/>
              <a:gd name="connsiteY435" fmla="*/ 6266397 h 6858000"/>
              <a:gd name="connsiteX436" fmla="*/ 1862250 w 7467600"/>
              <a:gd name="connsiteY436" fmla="*/ 6033531 h 6858000"/>
              <a:gd name="connsiteX437" fmla="*/ 1211999 w 7467600"/>
              <a:gd name="connsiteY437" fmla="*/ 6683610 h 6858000"/>
              <a:gd name="connsiteX438" fmla="*/ 1213266 w 7467600"/>
              <a:gd name="connsiteY438" fmla="*/ 6691947 h 6858000"/>
              <a:gd name="connsiteX439" fmla="*/ 1203370 w 7467600"/>
              <a:gd name="connsiteY439" fmla="*/ 6850676 h 6858000"/>
              <a:gd name="connsiteX440" fmla="*/ 1203671 w 7467600"/>
              <a:gd name="connsiteY440" fmla="*/ 6858000 h 6858000"/>
              <a:gd name="connsiteX441" fmla="*/ 1143180 w 7467600"/>
              <a:gd name="connsiteY441" fmla="*/ 6858000 h 6858000"/>
              <a:gd name="connsiteX442" fmla="*/ 1142176 w 7467600"/>
              <a:gd name="connsiteY442" fmla="*/ 6766045 h 6858000"/>
              <a:gd name="connsiteX443" fmla="*/ 1067484 w 7467600"/>
              <a:gd name="connsiteY443" fmla="*/ 6858000 h 6858000"/>
              <a:gd name="connsiteX444" fmla="*/ 953928 w 7467600"/>
              <a:gd name="connsiteY444" fmla="*/ 6858000 h 6858000"/>
              <a:gd name="connsiteX445" fmla="*/ 959715 w 7467600"/>
              <a:gd name="connsiteY445" fmla="*/ 6850185 h 6858000"/>
              <a:gd name="connsiteX446" fmla="*/ 1483788 w 7467600"/>
              <a:gd name="connsiteY446" fmla="*/ 6259174 h 6858000"/>
              <a:gd name="connsiteX447" fmla="*/ 1100671 w 7467600"/>
              <a:gd name="connsiteY447" fmla="*/ 6252137 h 6858000"/>
              <a:gd name="connsiteX448" fmla="*/ 1090144 w 7467600"/>
              <a:gd name="connsiteY448" fmla="*/ 6256748 h 6858000"/>
              <a:gd name="connsiteX449" fmla="*/ 1095872 w 7467600"/>
              <a:gd name="connsiteY449" fmla="*/ 6271892 h 6858000"/>
              <a:gd name="connsiteX450" fmla="*/ 262785 w 7467600"/>
              <a:gd name="connsiteY450" fmla="*/ 6845450 h 6858000"/>
              <a:gd name="connsiteX451" fmla="*/ 209968 w 7467600"/>
              <a:gd name="connsiteY451" fmla="*/ 6770713 h 6858000"/>
              <a:gd name="connsiteX452" fmla="*/ 873460 w 7467600"/>
              <a:gd name="connsiteY452" fmla="*/ 6253768 h 6858000"/>
              <a:gd name="connsiteX453" fmla="*/ 192686 w 7467600"/>
              <a:gd name="connsiteY453" fmla="*/ 5849257 h 6858000"/>
              <a:gd name="connsiteX454" fmla="*/ 4696 w 7467600"/>
              <a:gd name="connsiteY454" fmla="*/ 5697668 h 6858000"/>
              <a:gd name="connsiteX455" fmla="*/ 0 w 7467600"/>
              <a:gd name="connsiteY455" fmla="*/ 5689984 h 6858000"/>
              <a:gd name="connsiteX456" fmla="*/ 0 w 7467600"/>
              <a:gd name="connsiteY456" fmla="*/ 5513472 h 6858000"/>
              <a:gd name="connsiteX457" fmla="*/ 174101 w 7467600"/>
              <a:gd name="connsiteY457" fmla="*/ 5620277 h 6858000"/>
              <a:gd name="connsiteX458" fmla="*/ 891800 w 7467600"/>
              <a:gd name="connsiteY458" fmla="*/ 6036935 h 6858000"/>
              <a:gd name="connsiteX459" fmla="*/ 1072219 w 7467600"/>
              <a:gd name="connsiteY459" fmla="*/ 6169443 h 6858000"/>
              <a:gd name="connsiteX460" fmla="*/ 1074117 w 7467600"/>
              <a:gd name="connsiteY460" fmla="*/ 6170301 h 6858000"/>
              <a:gd name="connsiteX461" fmla="*/ 1083114 w 7467600"/>
              <a:gd name="connsiteY461" fmla="*/ 6174131 h 6858000"/>
              <a:gd name="connsiteX462" fmla="*/ 1543010 w 7467600"/>
              <a:gd name="connsiteY462" fmla="*/ 6191140 h 6858000"/>
              <a:gd name="connsiteX463" fmla="*/ 1551080 w 7467600"/>
              <a:gd name="connsiteY463" fmla="*/ 6195006 h 6858000"/>
              <a:gd name="connsiteX464" fmla="*/ 2345443 w 7467600"/>
              <a:gd name="connsiteY464" fmla="*/ 5549882 h 6858000"/>
              <a:gd name="connsiteX465" fmla="*/ 1721499 w 7467600"/>
              <a:gd name="connsiteY465" fmla="*/ 5599969 h 6858000"/>
              <a:gd name="connsiteX466" fmla="*/ 767716 w 7467600"/>
              <a:gd name="connsiteY466" fmla="*/ 5472768 h 6858000"/>
              <a:gd name="connsiteX467" fmla="*/ 722147 w 7467600"/>
              <a:gd name="connsiteY467" fmla="*/ 5393091 h 6858000"/>
              <a:gd name="connsiteX468" fmla="*/ 1485552 w 7467600"/>
              <a:gd name="connsiteY468" fmla="*/ 5313202 h 6858000"/>
              <a:gd name="connsiteX469" fmla="*/ 2143004 w 7467600"/>
              <a:gd name="connsiteY469" fmla="*/ 5402420 h 6858000"/>
              <a:gd name="connsiteX470" fmla="*/ 1933391 w 7467600"/>
              <a:gd name="connsiteY470" fmla="*/ 5156971 h 6858000"/>
              <a:gd name="connsiteX471" fmla="*/ 1827118 w 7467600"/>
              <a:gd name="connsiteY471" fmla="*/ 4968410 h 6858000"/>
              <a:gd name="connsiteX472" fmla="*/ 1837349 w 7467600"/>
              <a:gd name="connsiteY472" fmla="*/ 4956357 h 6858000"/>
              <a:gd name="connsiteX473" fmla="*/ 2162835 w 7467600"/>
              <a:gd name="connsiteY473" fmla="*/ 5187853 h 6858000"/>
              <a:gd name="connsiteX474" fmla="*/ 2257167 w 7467600"/>
              <a:gd name="connsiteY474" fmla="*/ 5462123 h 6858000"/>
              <a:gd name="connsiteX475" fmla="*/ 2261598 w 7467600"/>
              <a:gd name="connsiteY475" fmla="*/ 5467998 h 6858000"/>
              <a:gd name="connsiteX476" fmla="*/ 2437177 w 7467600"/>
              <a:gd name="connsiteY476" fmla="*/ 5479608 h 6858000"/>
              <a:gd name="connsiteX477" fmla="*/ 2445247 w 7467600"/>
              <a:gd name="connsiteY477" fmla="*/ 5483476 h 6858000"/>
              <a:gd name="connsiteX478" fmla="*/ 2743626 w 7467600"/>
              <a:gd name="connsiteY478" fmla="*/ 5304819 h 6858000"/>
              <a:gd name="connsiteX479" fmla="*/ 3048102 w 7467600"/>
              <a:gd name="connsiteY479" fmla="*/ 5150595 h 6858000"/>
              <a:gd name="connsiteX480" fmla="*/ 1799414 w 7467600"/>
              <a:gd name="connsiteY480" fmla="*/ 4694732 h 6858000"/>
              <a:gd name="connsiteX481" fmla="*/ 1771735 w 7467600"/>
              <a:gd name="connsiteY481" fmla="*/ 4619929 h 6858000"/>
              <a:gd name="connsiteX482" fmla="*/ 3104273 w 7467600"/>
              <a:gd name="connsiteY482" fmla="*/ 5076159 h 6858000"/>
              <a:gd name="connsiteX483" fmla="*/ 3113245 w 7467600"/>
              <a:gd name="connsiteY483" fmla="*/ 5090705 h 6858000"/>
              <a:gd name="connsiteX484" fmla="*/ 3126294 w 7467600"/>
              <a:gd name="connsiteY484" fmla="*/ 5114400 h 6858000"/>
              <a:gd name="connsiteX485" fmla="*/ 3937433 w 7467600"/>
              <a:gd name="connsiteY485" fmla="*/ 4830473 h 6858000"/>
              <a:gd name="connsiteX486" fmla="*/ 3590475 w 7467600"/>
              <a:gd name="connsiteY486" fmla="*/ 4597974 h 6858000"/>
              <a:gd name="connsiteX487" fmla="*/ 3100264 w 7467600"/>
              <a:gd name="connsiteY487" fmla="*/ 4579845 h 6858000"/>
              <a:gd name="connsiteX488" fmla="*/ 2183576 w 7467600"/>
              <a:gd name="connsiteY488" fmla="*/ 4227150 h 6858000"/>
              <a:gd name="connsiteX489" fmla="*/ 2151029 w 7467600"/>
              <a:gd name="connsiteY489" fmla="*/ 4146947 h 6858000"/>
              <a:gd name="connsiteX490" fmla="*/ 3563434 w 7467600"/>
              <a:gd name="connsiteY490" fmla="*/ 4469115 h 6858000"/>
              <a:gd name="connsiteX491" fmla="*/ 3177952 w 7467600"/>
              <a:gd name="connsiteY491" fmla="*/ 3657386 h 6858000"/>
              <a:gd name="connsiteX492" fmla="*/ 3189263 w 7467600"/>
              <a:gd name="connsiteY492" fmla="*/ 3625726 h 6858000"/>
              <a:gd name="connsiteX493" fmla="*/ 3560912 w 7467600"/>
              <a:gd name="connsiteY493" fmla="*/ 4079863 h 6858000"/>
              <a:gd name="connsiteX494" fmla="*/ 3626636 w 7467600"/>
              <a:gd name="connsiteY494" fmla="*/ 4512230 h 6858000"/>
              <a:gd name="connsiteX495" fmla="*/ 3653088 w 7467600"/>
              <a:gd name="connsiteY495" fmla="*/ 4521417 h 6858000"/>
              <a:gd name="connsiteX496" fmla="*/ 3988128 w 7467600"/>
              <a:gd name="connsiteY496" fmla="*/ 4817267 h 6858000"/>
              <a:gd name="connsiteX497" fmla="*/ 4830582 w 7467600"/>
              <a:gd name="connsiteY497" fmla="*/ 4676000 h 6858000"/>
              <a:gd name="connsiteX498" fmla="*/ 4830100 w 7467600"/>
              <a:gd name="connsiteY498" fmla="*/ 4675554 h 6858000"/>
              <a:gd name="connsiteX499" fmla="*/ 4036318 w 7467600"/>
              <a:gd name="connsiteY499" fmla="*/ 4147013 h 6858000"/>
              <a:gd name="connsiteX500" fmla="*/ 3432098 w 7467600"/>
              <a:gd name="connsiteY500" fmla="*/ 3537312 h 6858000"/>
              <a:gd name="connsiteX501" fmla="*/ 3446761 w 7467600"/>
              <a:gd name="connsiteY501" fmla="*/ 3461278 h 6858000"/>
              <a:gd name="connsiteX502" fmla="*/ 4419733 w 7467600"/>
              <a:gd name="connsiteY502" fmla="*/ 3963555 h 6858000"/>
              <a:gd name="connsiteX503" fmla="*/ 4781371 w 7467600"/>
              <a:gd name="connsiteY503" fmla="*/ 4458604 h 6858000"/>
              <a:gd name="connsiteX504" fmla="*/ 4780440 w 7467600"/>
              <a:gd name="connsiteY504" fmla="*/ 4470290 h 6858000"/>
              <a:gd name="connsiteX505" fmla="*/ 4898954 w 7467600"/>
              <a:gd name="connsiteY505" fmla="*/ 4662092 h 6858000"/>
              <a:gd name="connsiteX506" fmla="*/ 4900699 w 7467600"/>
              <a:gd name="connsiteY506" fmla="*/ 4670867 h 6858000"/>
              <a:gd name="connsiteX507" fmla="*/ 5714511 w 7467600"/>
              <a:gd name="connsiteY507" fmla="*/ 4663483 h 6858000"/>
              <a:gd name="connsiteX508" fmla="*/ 5464793 w 7467600"/>
              <a:gd name="connsiteY508" fmla="*/ 4393556 h 6858000"/>
              <a:gd name="connsiteX509" fmla="*/ 5461897 w 7467600"/>
              <a:gd name="connsiteY509" fmla="*/ 4390879 h 6858000"/>
              <a:gd name="connsiteX510" fmla="*/ 4294126 w 7467600"/>
              <a:gd name="connsiteY510" fmla="*/ 3303048 h 6858000"/>
              <a:gd name="connsiteX511" fmla="*/ 4305321 w 7467600"/>
              <a:gd name="connsiteY511" fmla="*/ 3256953 h 6858000"/>
              <a:gd name="connsiteX512" fmla="*/ 4949299 w 7467600"/>
              <a:gd name="connsiteY512" fmla="*/ 3766336 h 6858000"/>
              <a:gd name="connsiteX513" fmla="*/ 5291452 w 7467600"/>
              <a:gd name="connsiteY513" fmla="*/ 4076801 h 6858000"/>
              <a:gd name="connsiteX514" fmla="*/ 5434998 w 7467600"/>
              <a:gd name="connsiteY514" fmla="*/ 4254100 h 6858000"/>
              <a:gd name="connsiteX515" fmla="*/ 5351015 w 7467600"/>
              <a:gd name="connsiteY515" fmla="*/ 3760989 h 6858000"/>
              <a:gd name="connsiteX516" fmla="*/ 5413780 w 7467600"/>
              <a:gd name="connsiteY516" fmla="*/ 2966265 h 6858000"/>
              <a:gd name="connsiteX517" fmla="*/ 5425627 w 7467600"/>
              <a:gd name="connsiteY517" fmla="*/ 2954192 h 6858000"/>
              <a:gd name="connsiteX518" fmla="*/ 6604735 w 7467600"/>
              <a:gd name="connsiteY518" fmla="*/ 2041381 h 6858000"/>
              <a:gd name="connsiteX519" fmla="*/ 7204487 w 7467600"/>
              <a:gd name="connsiteY519" fmla="*/ 2742112 h 6858000"/>
              <a:gd name="connsiteX520" fmla="*/ 7131592 w 7467600"/>
              <a:gd name="connsiteY520" fmla="*/ 2672096 h 6858000"/>
              <a:gd name="connsiteX521" fmla="*/ 6996344 w 7467600"/>
              <a:gd name="connsiteY521" fmla="*/ 2518310 h 6858000"/>
              <a:gd name="connsiteX522" fmla="*/ 6735495 w 7467600"/>
              <a:gd name="connsiteY522" fmla="*/ 2196890 h 6858000"/>
              <a:gd name="connsiteX523" fmla="*/ 6721901 w 7467600"/>
              <a:gd name="connsiteY523" fmla="*/ 2179274 h 6858000"/>
              <a:gd name="connsiteX524" fmla="*/ 6604735 w 7467600"/>
              <a:gd name="connsiteY524" fmla="*/ 2041381 h 6858000"/>
              <a:gd name="connsiteX525" fmla="*/ 6591670 w 7467600"/>
              <a:gd name="connsiteY525" fmla="*/ 1988277 h 6858000"/>
              <a:gd name="connsiteX526" fmla="*/ 6747349 w 7467600"/>
              <a:gd name="connsiteY526" fmla="*/ 2160069 h 6858000"/>
              <a:gd name="connsiteX527" fmla="*/ 6760943 w 7467600"/>
              <a:gd name="connsiteY527" fmla="*/ 2177686 h 6858000"/>
              <a:gd name="connsiteX528" fmla="*/ 7021065 w 7467600"/>
              <a:gd name="connsiteY528" fmla="*/ 2498102 h 6858000"/>
              <a:gd name="connsiteX529" fmla="*/ 7155223 w 7467600"/>
              <a:gd name="connsiteY529" fmla="*/ 2650386 h 6858000"/>
              <a:gd name="connsiteX530" fmla="*/ 7203167 w 7467600"/>
              <a:gd name="connsiteY530" fmla="*/ 2697288 h 6858000"/>
              <a:gd name="connsiteX531" fmla="*/ 6937703 w 7467600"/>
              <a:gd name="connsiteY531" fmla="*/ 2321981 h 6858000"/>
              <a:gd name="connsiteX532" fmla="*/ 6591670 w 7467600"/>
              <a:gd name="connsiteY532" fmla="*/ 1988277 h 6858000"/>
              <a:gd name="connsiteX533" fmla="*/ 5798671 w 7467600"/>
              <a:gd name="connsiteY533" fmla="*/ 1981601 h 6858000"/>
              <a:gd name="connsiteX534" fmla="*/ 5754709 w 7467600"/>
              <a:gd name="connsiteY534" fmla="*/ 2071454 h 6858000"/>
              <a:gd name="connsiteX535" fmla="*/ 5763044 w 7467600"/>
              <a:gd name="connsiteY535" fmla="*/ 2842206 h 6858000"/>
              <a:gd name="connsiteX536" fmla="*/ 5764974 w 7467600"/>
              <a:gd name="connsiteY536" fmla="*/ 2799609 h 6858000"/>
              <a:gd name="connsiteX537" fmla="*/ 5767665 w 7467600"/>
              <a:gd name="connsiteY537" fmla="*/ 2666409 h 6858000"/>
              <a:gd name="connsiteX538" fmla="*/ 5763055 w 7467600"/>
              <a:gd name="connsiteY538" fmla="*/ 2579705 h 6858000"/>
              <a:gd name="connsiteX539" fmla="*/ 5758079 w 7467600"/>
              <a:gd name="connsiteY539" fmla="*/ 2492508 h 6858000"/>
              <a:gd name="connsiteX540" fmla="*/ 5779325 w 7467600"/>
              <a:gd name="connsiteY540" fmla="*/ 2197069 h 6858000"/>
              <a:gd name="connsiteX541" fmla="*/ 5798671 w 7467600"/>
              <a:gd name="connsiteY541" fmla="*/ 1981601 h 6858000"/>
              <a:gd name="connsiteX542" fmla="*/ 5829202 w 7467600"/>
              <a:gd name="connsiteY542" fmla="*/ 1971679 h 6858000"/>
              <a:gd name="connsiteX543" fmla="*/ 5809558 w 7467600"/>
              <a:gd name="connsiteY543" fmla="*/ 2198043 h 6858000"/>
              <a:gd name="connsiteX544" fmla="*/ 5788653 w 7467600"/>
              <a:gd name="connsiteY544" fmla="*/ 2489430 h 6858000"/>
              <a:gd name="connsiteX545" fmla="*/ 5793439 w 7467600"/>
              <a:gd name="connsiteY545" fmla="*/ 2575235 h 6858000"/>
              <a:gd name="connsiteX546" fmla="*/ 5796837 w 7467600"/>
              <a:gd name="connsiteY546" fmla="*/ 2637633 h 6858000"/>
              <a:gd name="connsiteX547" fmla="*/ 5818614 w 7467600"/>
              <a:gd name="connsiteY547" fmla="*/ 2473055 h 6858000"/>
              <a:gd name="connsiteX548" fmla="*/ 5829202 w 7467600"/>
              <a:gd name="connsiteY548" fmla="*/ 1971679 h 6858000"/>
              <a:gd name="connsiteX549" fmla="*/ 5911389 w 7467600"/>
              <a:gd name="connsiteY549" fmla="*/ 1898371 h 6858000"/>
              <a:gd name="connsiteX550" fmla="*/ 6237627 w 7467600"/>
              <a:gd name="connsiteY550" fmla="*/ 2231921 h 6858000"/>
              <a:gd name="connsiteX551" fmla="*/ 5911389 w 7467600"/>
              <a:gd name="connsiteY551" fmla="*/ 1898371 h 6858000"/>
              <a:gd name="connsiteX552" fmla="*/ 6944437 w 7467600"/>
              <a:gd name="connsiteY552" fmla="*/ 1575402 h 6858000"/>
              <a:gd name="connsiteX553" fmla="*/ 6304730 w 7467600"/>
              <a:gd name="connsiteY553" fmla="*/ 1766654 h 6858000"/>
              <a:gd name="connsiteX554" fmla="*/ 6944437 w 7467600"/>
              <a:gd name="connsiteY554" fmla="*/ 1575402 h 6858000"/>
              <a:gd name="connsiteX555" fmla="*/ 7019523 w 7467600"/>
              <a:gd name="connsiteY555" fmla="*/ 1519450 h 6858000"/>
              <a:gd name="connsiteX556" fmla="*/ 6298091 w 7467600"/>
              <a:gd name="connsiteY556" fmla="*/ 1737122 h 6858000"/>
              <a:gd name="connsiteX557" fmla="*/ 7019523 w 7467600"/>
              <a:gd name="connsiteY557" fmla="*/ 1519450 h 6858000"/>
              <a:gd name="connsiteX558" fmla="*/ 2399523 w 7467600"/>
              <a:gd name="connsiteY558" fmla="*/ 1428234 h 6858000"/>
              <a:gd name="connsiteX559" fmla="*/ 2224982 w 7467600"/>
              <a:gd name="connsiteY559" fmla="*/ 1826201 h 6858000"/>
              <a:gd name="connsiteX560" fmla="*/ 2096099 w 7467600"/>
              <a:gd name="connsiteY560" fmla="*/ 2345900 h 6858000"/>
              <a:gd name="connsiteX561" fmla="*/ 2283317 w 7467600"/>
              <a:gd name="connsiteY561" fmla="*/ 1796925 h 6858000"/>
              <a:gd name="connsiteX562" fmla="*/ 2399523 w 7467600"/>
              <a:gd name="connsiteY562" fmla="*/ 1428234 h 6858000"/>
              <a:gd name="connsiteX563" fmla="*/ 2448558 w 7467600"/>
              <a:gd name="connsiteY563" fmla="*/ 1373435 h 6858000"/>
              <a:gd name="connsiteX564" fmla="*/ 2312521 w 7467600"/>
              <a:gd name="connsiteY564" fmla="*/ 1806140 h 6858000"/>
              <a:gd name="connsiteX565" fmla="*/ 2127533 w 7467600"/>
              <a:gd name="connsiteY565" fmla="*/ 2348380 h 6858000"/>
              <a:gd name="connsiteX566" fmla="*/ 2358080 w 7467600"/>
              <a:gd name="connsiteY566" fmla="*/ 1866134 h 6858000"/>
              <a:gd name="connsiteX567" fmla="*/ 2407436 w 7467600"/>
              <a:gd name="connsiteY567" fmla="*/ 1651070 h 6858000"/>
              <a:gd name="connsiteX568" fmla="*/ 2448558 w 7467600"/>
              <a:gd name="connsiteY568" fmla="*/ 1373435 h 6858000"/>
              <a:gd name="connsiteX569" fmla="*/ 278707 w 7467600"/>
              <a:gd name="connsiteY569" fmla="*/ 1352270 h 6858000"/>
              <a:gd name="connsiteX570" fmla="*/ 321570 w 7467600"/>
              <a:gd name="connsiteY570" fmla="*/ 1861610 h 6858000"/>
              <a:gd name="connsiteX571" fmla="*/ 294281 w 7467600"/>
              <a:gd name="connsiteY571" fmla="*/ 1440658 h 6858000"/>
              <a:gd name="connsiteX572" fmla="*/ 278707 w 7467600"/>
              <a:gd name="connsiteY572" fmla="*/ 1352270 h 6858000"/>
              <a:gd name="connsiteX573" fmla="*/ 1423821 w 7467600"/>
              <a:gd name="connsiteY573" fmla="*/ 1351958 h 6858000"/>
              <a:gd name="connsiteX574" fmla="*/ 1638521 w 7467600"/>
              <a:gd name="connsiteY574" fmla="*/ 1908470 h 6858000"/>
              <a:gd name="connsiteX575" fmla="*/ 1754199 w 7467600"/>
              <a:gd name="connsiteY575" fmla="*/ 2149284 h 6858000"/>
              <a:gd name="connsiteX576" fmla="*/ 1908359 w 7467600"/>
              <a:gd name="connsiteY576" fmla="*/ 2364988 h 6858000"/>
              <a:gd name="connsiteX577" fmla="*/ 1647661 w 7467600"/>
              <a:gd name="connsiteY577" fmla="*/ 1825945 h 6858000"/>
              <a:gd name="connsiteX578" fmla="*/ 1423821 w 7467600"/>
              <a:gd name="connsiteY578" fmla="*/ 1351958 h 6858000"/>
              <a:gd name="connsiteX579" fmla="*/ 1431890 w 7467600"/>
              <a:gd name="connsiteY579" fmla="*/ 1306475 h 6858000"/>
              <a:gd name="connsiteX580" fmla="*/ 1507597 w 7467600"/>
              <a:gd name="connsiteY580" fmla="*/ 1446132 h 6858000"/>
              <a:gd name="connsiteX581" fmla="*/ 1674586 w 7467600"/>
              <a:gd name="connsiteY581" fmla="*/ 1813832 h 6858000"/>
              <a:gd name="connsiteX582" fmla="*/ 1815950 w 7467600"/>
              <a:gd name="connsiteY582" fmla="*/ 2128564 h 6858000"/>
              <a:gd name="connsiteX583" fmla="*/ 1984242 w 7467600"/>
              <a:gd name="connsiteY583" fmla="*/ 2430829 h 6858000"/>
              <a:gd name="connsiteX584" fmla="*/ 2014023 w 7467600"/>
              <a:gd name="connsiteY584" fmla="*/ 2450995 h 6858000"/>
              <a:gd name="connsiteX585" fmla="*/ 1747337 w 7467600"/>
              <a:gd name="connsiteY585" fmla="*/ 1855264 h 6858000"/>
              <a:gd name="connsiteX586" fmla="*/ 1533749 w 7467600"/>
              <a:gd name="connsiteY586" fmla="*/ 1478656 h 6858000"/>
              <a:gd name="connsiteX587" fmla="*/ 1431890 w 7467600"/>
              <a:gd name="connsiteY587" fmla="*/ 1306475 h 6858000"/>
              <a:gd name="connsiteX588" fmla="*/ 5052692 w 7467600"/>
              <a:gd name="connsiteY588" fmla="*/ 1292994 h 6858000"/>
              <a:gd name="connsiteX589" fmla="*/ 5200661 w 7467600"/>
              <a:gd name="connsiteY589" fmla="*/ 1635186 h 6858000"/>
              <a:gd name="connsiteX590" fmla="*/ 5297138 w 7467600"/>
              <a:gd name="connsiteY590" fmla="*/ 1906351 h 6858000"/>
              <a:gd name="connsiteX591" fmla="*/ 5052692 w 7467600"/>
              <a:gd name="connsiteY591" fmla="*/ 1292994 h 6858000"/>
              <a:gd name="connsiteX592" fmla="*/ 5009948 w 7467600"/>
              <a:gd name="connsiteY592" fmla="*/ 1273619 h 6858000"/>
              <a:gd name="connsiteX593" fmla="*/ 5121777 w 7467600"/>
              <a:gd name="connsiteY593" fmla="*/ 1654213 h 6858000"/>
              <a:gd name="connsiteX594" fmla="*/ 5293545 w 7467600"/>
              <a:gd name="connsiteY594" fmla="*/ 2072247 h 6858000"/>
              <a:gd name="connsiteX595" fmla="*/ 5294042 w 7467600"/>
              <a:gd name="connsiteY595" fmla="*/ 2065019 h 6858000"/>
              <a:gd name="connsiteX596" fmla="*/ 5171936 w 7467600"/>
              <a:gd name="connsiteY596" fmla="*/ 1647613 h 6858000"/>
              <a:gd name="connsiteX597" fmla="*/ 5009948 w 7467600"/>
              <a:gd name="connsiteY597" fmla="*/ 1273619 h 6858000"/>
              <a:gd name="connsiteX598" fmla="*/ 655236 w 7467600"/>
              <a:gd name="connsiteY598" fmla="*/ 1268632 h 6858000"/>
              <a:gd name="connsiteX599" fmla="*/ 839521 w 7467600"/>
              <a:gd name="connsiteY599" fmla="*/ 1685315 h 6858000"/>
              <a:gd name="connsiteX600" fmla="*/ 1109416 w 7467600"/>
              <a:gd name="connsiteY600" fmla="*/ 2061663 h 6858000"/>
              <a:gd name="connsiteX601" fmla="*/ 1298300 w 7467600"/>
              <a:gd name="connsiteY601" fmla="*/ 2247742 h 6858000"/>
              <a:gd name="connsiteX602" fmla="*/ 1125871 w 7467600"/>
              <a:gd name="connsiteY602" fmla="*/ 1989513 h 6858000"/>
              <a:gd name="connsiteX603" fmla="*/ 981574 w 7467600"/>
              <a:gd name="connsiteY603" fmla="*/ 1783157 h 6858000"/>
              <a:gd name="connsiteX604" fmla="*/ 922198 w 7467600"/>
              <a:gd name="connsiteY604" fmla="*/ 1677437 h 6858000"/>
              <a:gd name="connsiteX605" fmla="*/ 869293 w 7467600"/>
              <a:gd name="connsiteY605" fmla="*/ 1583214 h 6858000"/>
              <a:gd name="connsiteX606" fmla="*/ 751431 w 7467600"/>
              <a:gd name="connsiteY606" fmla="*/ 1405731 h 6858000"/>
              <a:gd name="connsiteX607" fmla="*/ 655236 w 7467600"/>
              <a:gd name="connsiteY607" fmla="*/ 1268632 h 6858000"/>
              <a:gd name="connsiteX608" fmla="*/ 6516292 w 7467600"/>
              <a:gd name="connsiteY608" fmla="*/ 1263064 h 6858000"/>
              <a:gd name="connsiteX609" fmla="*/ 5736320 w 7467600"/>
              <a:gd name="connsiteY609" fmla="*/ 1501803 h 6858000"/>
              <a:gd name="connsiteX610" fmla="*/ 6516292 w 7467600"/>
              <a:gd name="connsiteY610" fmla="*/ 1263064 h 6858000"/>
              <a:gd name="connsiteX611" fmla="*/ 291466 w 7467600"/>
              <a:gd name="connsiteY611" fmla="*/ 1250369 h 6858000"/>
              <a:gd name="connsiteX612" fmla="*/ 323180 w 7467600"/>
              <a:gd name="connsiteY612" fmla="*/ 1435283 h 6858000"/>
              <a:gd name="connsiteX613" fmla="*/ 349381 w 7467600"/>
              <a:gd name="connsiteY613" fmla="*/ 1875041 h 6858000"/>
              <a:gd name="connsiteX614" fmla="*/ 374363 w 7467600"/>
              <a:gd name="connsiteY614" fmla="*/ 1506494 h 6858000"/>
              <a:gd name="connsiteX615" fmla="*/ 302168 w 7467600"/>
              <a:gd name="connsiteY615" fmla="*/ 1274495 h 6858000"/>
              <a:gd name="connsiteX616" fmla="*/ 291466 w 7467600"/>
              <a:gd name="connsiteY616" fmla="*/ 1250369 h 6858000"/>
              <a:gd name="connsiteX617" fmla="*/ 678222 w 7467600"/>
              <a:gd name="connsiteY617" fmla="*/ 1248670 h 6858000"/>
              <a:gd name="connsiteX618" fmla="*/ 775536 w 7467600"/>
              <a:gd name="connsiteY618" fmla="*/ 1388015 h 6858000"/>
              <a:gd name="connsiteX619" fmla="*/ 894529 w 7467600"/>
              <a:gd name="connsiteY619" fmla="*/ 1567739 h 6858000"/>
              <a:gd name="connsiteX620" fmla="*/ 948000 w 7467600"/>
              <a:gd name="connsiteY620" fmla="*/ 1663088 h 6858000"/>
              <a:gd name="connsiteX621" fmla="*/ 1006812 w 7467600"/>
              <a:gd name="connsiteY621" fmla="*/ 1767683 h 6858000"/>
              <a:gd name="connsiteX622" fmla="*/ 1149133 w 7467600"/>
              <a:gd name="connsiteY622" fmla="*/ 1971513 h 6858000"/>
              <a:gd name="connsiteX623" fmla="*/ 1333952 w 7467600"/>
              <a:gd name="connsiteY623" fmla="*/ 2251620 h 6858000"/>
              <a:gd name="connsiteX624" fmla="*/ 1337329 w 7467600"/>
              <a:gd name="connsiteY624" fmla="*/ 2258350 h 6858000"/>
              <a:gd name="connsiteX625" fmla="*/ 1014726 w 7467600"/>
              <a:gd name="connsiteY625" fmla="*/ 1615556 h 6858000"/>
              <a:gd name="connsiteX626" fmla="*/ 678222 w 7467600"/>
              <a:gd name="connsiteY626" fmla="*/ 1248670 h 6858000"/>
              <a:gd name="connsiteX627" fmla="*/ 6691602 w 7467600"/>
              <a:gd name="connsiteY627" fmla="*/ 1140573 h 6858000"/>
              <a:gd name="connsiteX628" fmla="*/ 6571100 w 7467600"/>
              <a:gd name="connsiteY628" fmla="*/ 1183662 h 6858000"/>
              <a:gd name="connsiteX629" fmla="*/ 6241687 w 7467600"/>
              <a:gd name="connsiteY629" fmla="*/ 1257600 h 6858000"/>
              <a:gd name="connsiteX630" fmla="*/ 5693009 w 7467600"/>
              <a:gd name="connsiteY630" fmla="*/ 1478256 h 6858000"/>
              <a:gd name="connsiteX631" fmla="*/ 6548420 w 7467600"/>
              <a:gd name="connsiteY631" fmla="*/ 1214599 h 6858000"/>
              <a:gd name="connsiteX632" fmla="*/ 6605473 w 7467600"/>
              <a:gd name="connsiteY632" fmla="*/ 1184686 h 6858000"/>
              <a:gd name="connsiteX633" fmla="*/ 6691602 w 7467600"/>
              <a:gd name="connsiteY633" fmla="*/ 1140573 h 6858000"/>
              <a:gd name="connsiteX634" fmla="*/ 4002475 w 7467600"/>
              <a:gd name="connsiteY634" fmla="*/ 1037802 h 6858000"/>
              <a:gd name="connsiteX635" fmla="*/ 4000324 w 7467600"/>
              <a:gd name="connsiteY635" fmla="*/ 1039362 h 6858000"/>
              <a:gd name="connsiteX636" fmla="*/ 4002862 w 7467600"/>
              <a:gd name="connsiteY636" fmla="*/ 1042866 h 6858000"/>
              <a:gd name="connsiteX637" fmla="*/ 4002475 w 7467600"/>
              <a:gd name="connsiteY637" fmla="*/ 1037802 h 6858000"/>
              <a:gd name="connsiteX638" fmla="*/ 506322 w 7467600"/>
              <a:gd name="connsiteY638" fmla="*/ 1020997 h 6858000"/>
              <a:gd name="connsiteX639" fmla="*/ 533068 w 7467600"/>
              <a:gd name="connsiteY639" fmla="*/ 1029409 h 6858000"/>
              <a:gd name="connsiteX640" fmla="*/ 1232525 w 7467600"/>
              <a:gd name="connsiteY640" fmla="*/ 1804675 h 6858000"/>
              <a:gd name="connsiteX641" fmla="*/ 1388858 w 7467600"/>
              <a:gd name="connsiteY641" fmla="*/ 2368011 h 6858000"/>
              <a:gd name="connsiteX642" fmla="*/ 1384098 w 7467600"/>
              <a:gd name="connsiteY642" fmla="*/ 2378125 h 6858000"/>
              <a:gd name="connsiteX643" fmla="*/ 1425393 w 7467600"/>
              <a:gd name="connsiteY643" fmla="*/ 2589124 h 6858000"/>
              <a:gd name="connsiteX644" fmla="*/ 1424001 w 7467600"/>
              <a:gd name="connsiteY644" fmla="*/ 2597541 h 6858000"/>
              <a:gd name="connsiteX645" fmla="*/ 2152729 w 7467600"/>
              <a:gd name="connsiteY645" fmla="*/ 2864487 h 6858000"/>
              <a:gd name="connsiteX646" fmla="*/ 2020609 w 7467600"/>
              <a:gd name="connsiteY646" fmla="*/ 2539671 h 6858000"/>
              <a:gd name="connsiteX647" fmla="*/ 2018920 w 7467600"/>
              <a:gd name="connsiteY647" fmla="*/ 2536309 h 6858000"/>
              <a:gd name="connsiteX648" fmla="*/ 1342441 w 7467600"/>
              <a:gd name="connsiteY648" fmla="*/ 1173017 h 6858000"/>
              <a:gd name="connsiteX649" fmla="*/ 1367925 w 7467600"/>
              <a:gd name="connsiteY649" fmla="*/ 1135648 h 6858000"/>
              <a:gd name="connsiteX650" fmla="*/ 1771401 w 7467600"/>
              <a:gd name="connsiteY650" fmla="*/ 1806673 h 6858000"/>
              <a:gd name="connsiteX651" fmla="*/ 1972385 w 7467600"/>
              <a:gd name="connsiteY651" fmla="*/ 2198735 h 6858000"/>
              <a:gd name="connsiteX652" fmla="*/ 2040892 w 7467600"/>
              <a:gd name="connsiteY652" fmla="*/ 2405205 h 6858000"/>
              <a:gd name="connsiteX653" fmla="*/ 2131689 w 7467600"/>
              <a:gd name="connsiteY653" fmla="*/ 1936926 h 6858000"/>
              <a:gd name="connsiteX654" fmla="*/ 2454820 w 7467600"/>
              <a:gd name="connsiteY654" fmla="*/ 1248808 h 6858000"/>
              <a:gd name="connsiteX655" fmla="*/ 2492512 w 7467600"/>
              <a:gd name="connsiteY655" fmla="*/ 1302920 h 6858000"/>
              <a:gd name="connsiteX656" fmla="*/ 2081216 w 7467600"/>
              <a:gd name="connsiteY656" fmla="*/ 2527513 h 6858000"/>
              <a:gd name="connsiteX657" fmla="*/ 2081211 w 7467600"/>
              <a:gd name="connsiteY657" fmla="*/ 2528916 h 6858000"/>
              <a:gd name="connsiteX658" fmla="*/ 2199067 w 7467600"/>
              <a:gd name="connsiteY658" fmla="*/ 2884061 h 6858000"/>
              <a:gd name="connsiteX659" fmla="*/ 3192586 w 7467600"/>
              <a:gd name="connsiteY659" fmla="*/ 3411496 h 6858000"/>
              <a:gd name="connsiteX660" fmla="*/ 3182620 w 7467600"/>
              <a:gd name="connsiteY660" fmla="*/ 3483279 h 6858000"/>
              <a:gd name="connsiteX661" fmla="*/ 2435119 w 7467600"/>
              <a:gd name="connsiteY661" fmla="*/ 3080173 h 6858000"/>
              <a:gd name="connsiteX662" fmla="*/ 2410152 w 7467600"/>
              <a:gd name="connsiteY662" fmla="*/ 3063751 h 6858000"/>
              <a:gd name="connsiteX663" fmla="*/ 2408099 w 7467600"/>
              <a:gd name="connsiteY663" fmla="*/ 3064403 h 6858000"/>
              <a:gd name="connsiteX664" fmla="*/ 2407218 w 7467600"/>
              <a:gd name="connsiteY664" fmla="*/ 3070324 h 6858000"/>
              <a:gd name="connsiteX665" fmla="*/ 2380138 w 7467600"/>
              <a:gd name="connsiteY665" fmla="*/ 3099341 h 6858000"/>
              <a:gd name="connsiteX666" fmla="*/ 1765923 w 7467600"/>
              <a:gd name="connsiteY666" fmla="*/ 3581043 h 6858000"/>
              <a:gd name="connsiteX667" fmla="*/ 1702258 w 7467600"/>
              <a:gd name="connsiteY667" fmla="*/ 3612286 h 6858000"/>
              <a:gd name="connsiteX668" fmla="*/ 1538370 w 7467600"/>
              <a:gd name="connsiteY668" fmla="*/ 3811804 h 6858000"/>
              <a:gd name="connsiteX669" fmla="*/ 542867 w 7467600"/>
              <a:gd name="connsiteY669" fmla="*/ 4944092 h 6858000"/>
              <a:gd name="connsiteX670" fmla="*/ 515800 w 7467600"/>
              <a:gd name="connsiteY670" fmla="*/ 4862180 h 6858000"/>
              <a:gd name="connsiteX671" fmla="*/ 909145 w 7467600"/>
              <a:gd name="connsiteY671" fmla="*/ 4199225 h 6858000"/>
              <a:gd name="connsiteX672" fmla="*/ 1214067 w 7467600"/>
              <a:gd name="connsiteY672" fmla="*/ 3908561 h 6858000"/>
              <a:gd name="connsiteX673" fmla="*/ 640967 w 7467600"/>
              <a:gd name="connsiteY673" fmla="*/ 4105601 h 6858000"/>
              <a:gd name="connsiteX674" fmla="*/ 112563 w 7467600"/>
              <a:gd name="connsiteY674" fmla="*/ 4396952 h 6858000"/>
              <a:gd name="connsiteX675" fmla="*/ 0 w 7467600"/>
              <a:gd name="connsiteY675" fmla="*/ 4466006 h 6858000"/>
              <a:gd name="connsiteX676" fmla="*/ 0 w 7467600"/>
              <a:gd name="connsiteY676" fmla="*/ 4233763 h 6858000"/>
              <a:gd name="connsiteX677" fmla="*/ 36881 w 7467600"/>
              <a:gd name="connsiteY677" fmla="*/ 4200118 h 6858000"/>
              <a:gd name="connsiteX678" fmla="*/ 910534 w 7467600"/>
              <a:gd name="connsiteY678" fmla="*/ 3629753 h 6858000"/>
              <a:gd name="connsiteX679" fmla="*/ 1578717 w 7467600"/>
              <a:gd name="connsiteY679" fmla="*/ 3575982 h 6858000"/>
              <a:gd name="connsiteX680" fmla="*/ 2338780 w 7467600"/>
              <a:gd name="connsiteY680" fmla="*/ 3033725 h 6858000"/>
              <a:gd name="connsiteX681" fmla="*/ 1807991 w 7467600"/>
              <a:gd name="connsiteY681" fmla="*/ 2807184 h 6858000"/>
              <a:gd name="connsiteX682" fmla="*/ 1416358 w 7467600"/>
              <a:gd name="connsiteY682" fmla="*/ 3112571 h 6858000"/>
              <a:gd name="connsiteX683" fmla="*/ 939066 w 7467600"/>
              <a:gd name="connsiteY683" fmla="*/ 3378798 h 6858000"/>
              <a:gd name="connsiteX684" fmla="*/ 115099 w 7467600"/>
              <a:gd name="connsiteY684" fmla="*/ 3607650 h 6858000"/>
              <a:gd name="connsiteX685" fmla="*/ 97284 w 7467600"/>
              <a:gd name="connsiteY685" fmla="*/ 3520393 h 6858000"/>
              <a:gd name="connsiteX686" fmla="*/ 922050 w 7467600"/>
              <a:gd name="connsiteY686" fmla="*/ 3074867 h 6858000"/>
              <a:gd name="connsiteX687" fmla="*/ 1405265 w 7467600"/>
              <a:gd name="connsiteY687" fmla="*/ 3016319 h 6858000"/>
              <a:gd name="connsiteX688" fmla="*/ 1407512 w 7467600"/>
              <a:gd name="connsiteY688" fmla="*/ 3018001 h 6858000"/>
              <a:gd name="connsiteX689" fmla="*/ 1726266 w 7467600"/>
              <a:gd name="connsiteY689" fmla="*/ 2777274 h 6858000"/>
              <a:gd name="connsiteX690" fmla="*/ 625390 w 7467600"/>
              <a:gd name="connsiteY690" fmla="*/ 2514541 h 6858000"/>
              <a:gd name="connsiteX691" fmla="*/ 619799 w 7467600"/>
              <a:gd name="connsiteY691" fmla="*/ 2527180 h 6858000"/>
              <a:gd name="connsiteX692" fmla="*/ 310030 w 7467600"/>
              <a:gd name="connsiteY692" fmla="*/ 2771818 h 6858000"/>
              <a:gd name="connsiteX693" fmla="*/ 173877 w 7467600"/>
              <a:gd name="connsiteY693" fmla="*/ 2937056 h 6858000"/>
              <a:gd name="connsiteX694" fmla="*/ 77889 w 7467600"/>
              <a:gd name="connsiteY694" fmla="*/ 3138440 h 6858000"/>
              <a:gd name="connsiteX695" fmla="*/ 0 w 7467600"/>
              <a:gd name="connsiteY695" fmla="*/ 3271395 h 6858000"/>
              <a:gd name="connsiteX696" fmla="*/ 0 w 7467600"/>
              <a:gd name="connsiteY696" fmla="*/ 3153002 h 6858000"/>
              <a:gd name="connsiteX697" fmla="*/ 2386 w 7467600"/>
              <a:gd name="connsiteY697" fmla="*/ 3149203 h 6858000"/>
              <a:gd name="connsiteX698" fmla="*/ 89753 w 7467600"/>
              <a:gd name="connsiteY698" fmla="*/ 2987702 h 6858000"/>
              <a:gd name="connsiteX699" fmla="*/ 76869 w 7467600"/>
              <a:gd name="connsiteY699" fmla="*/ 3005404 h 6858000"/>
              <a:gd name="connsiteX700" fmla="*/ 32049 w 7467600"/>
              <a:gd name="connsiteY700" fmla="*/ 3065814 h 6858000"/>
              <a:gd name="connsiteX701" fmla="*/ 0 w 7467600"/>
              <a:gd name="connsiteY701" fmla="*/ 3108744 h 6858000"/>
              <a:gd name="connsiteX702" fmla="*/ 0 w 7467600"/>
              <a:gd name="connsiteY702" fmla="*/ 3058059 h 6858000"/>
              <a:gd name="connsiteX703" fmla="*/ 7610 w 7467600"/>
              <a:gd name="connsiteY703" fmla="*/ 3047889 h 6858000"/>
              <a:gd name="connsiteX704" fmla="*/ 52419 w 7467600"/>
              <a:gd name="connsiteY704" fmla="*/ 2987479 h 6858000"/>
              <a:gd name="connsiteX705" fmla="*/ 59142 w 7467600"/>
              <a:gd name="connsiteY705" fmla="*/ 2978488 h 6858000"/>
              <a:gd name="connsiteX706" fmla="*/ 0 w 7467600"/>
              <a:gd name="connsiteY706" fmla="*/ 3015334 h 6858000"/>
              <a:gd name="connsiteX707" fmla="*/ 0 w 7467600"/>
              <a:gd name="connsiteY707" fmla="*/ 2914286 h 6858000"/>
              <a:gd name="connsiteX708" fmla="*/ 36383 w 7467600"/>
              <a:gd name="connsiteY708" fmla="*/ 2901128 h 6858000"/>
              <a:gd name="connsiteX709" fmla="*/ 156329 w 7467600"/>
              <a:gd name="connsiteY709" fmla="*/ 2840533 h 6858000"/>
              <a:gd name="connsiteX710" fmla="*/ 358355 w 7467600"/>
              <a:gd name="connsiteY710" fmla="*/ 2620471 h 6858000"/>
              <a:gd name="connsiteX711" fmla="*/ 510577 w 7467600"/>
              <a:gd name="connsiteY711" fmla="*/ 2501244 h 6858000"/>
              <a:gd name="connsiteX712" fmla="*/ 211967 w 7467600"/>
              <a:gd name="connsiteY712" fmla="*/ 2479171 h 6858000"/>
              <a:gd name="connsiteX713" fmla="*/ 0 w 7467600"/>
              <a:gd name="connsiteY713" fmla="*/ 2476398 h 6858000"/>
              <a:gd name="connsiteX714" fmla="*/ 0 w 7467600"/>
              <a:gd name="connsiteY714" fmla="*/ 2389189 h 6858000"/>
              <a:gd name="connsiteX715" fmla="*/ 103062 w 7467600"/>
              <a:gd name="connsiteY715" fmla="*/ 2389518 h 6858000"/>
              <a:gd name="connsiteX716" fmla="*/ 510734 w 7467600"/>
              <a:gd name="connsiteY716" fmla="*/ 2416201 h 6858000"/>
              <a:gd name="connsiteX717" fmla="*/ 279257 w 7467600"/>
              <a:gd name="connsiteY717" fmla="*/ 2092102 h 6858000"/>
              <a:gd name="connsiteX718" fmla="*/ 65265 w 7467600"/>
              <a:gd name="connsiteY718" fmla="*/ 2006049 h 6858000"/>
              <a:gd name="connsiteX719" fmla="*/ 0 w 7467600"/>
              <a:gd name="connsiteY719" fmla="*/ 1982532 h 6858000"/>
              <a:gd name="connsiteX720" fmla="*/ 0 w 7467600"/>
              <a:gd name="connsiteY720" fmla="*/ 1912789 h 6858000"/>
              <a:gd name="connsiteX721" fmla="*/ 97460 w 7467600"/>
              <a:gd name="connsiteY721" fmla="*/ 1953725 h 6858000"/>
              <a:gd name="connsiteX722" fmla="*/ 221272 w 7467600"/>
              <a:gd name="connsiteY722" fmla="*/ 1980766 h 6858000"/>
              <a:gd name="connsiteX723" fmla="*/ 116765 w 7467600"/>
              <a:gd name="connsiteY723" fmla="*/ 1911033 h 6858000"/>
              <a:gd name="connsiteX724" fmla="*/ 16405 w 7467600"/>
              <a:gd name="connsiteY724" fmla="*/ 1803412 h 6858000"/>
              <a:gd name="connsiteX725" fmla="*/ 0 w 7467600"/>
              <a:gd name="connsiteY725" fmla="*/ 1784777 h 6858000"/>
              <a:gd name="connsiteX726" fmla="*/ 0 w 7467600"/>
              <a:gd name="connsiteY726" fmla="*/ 1740082 h 6858000"/>
              <a:gd name="connsiteX727" fmla="*/ 39394 w 7467600"/>
              <a:gd name="connsiteY727" fmla="*/ 1784856 h 6858000"/>
              <a:gd name="connsiteX728" fmla="*/ 135813 w 7467600"/>
              <a:gd name="connsiteY728" fmla="*/ 1888838 h 6858000"/>
              <a:gd name="connsiteX729" fmla="*/ 242575 w 7467600"/>
              <a:gd name="connsiteY729" fmla="*/ 1958841 h 6858000"/>
              <a:gd name="connsiteX730" fmla="*/ 82197 w 7467600"/>
              <a:gd name="connsiteY730" fmla="*/ 1754826 h 6858000"/>
              <a:gd name="connsiteX731" fmla="*/ 0 w 7467600"/>
              <a:gd name="connsiteY731" fmla="*/ 1679650 h 6858000"/>
              <a:gd name="connsiteX732" fmla="*/ 0 w 7467600"/>
              <a:gd name="connsiteY732" fmla="*/ 1602463 h 6858000"/>
              <a:gd name="connsiteX733" fmla="*/ 84689 w 7467600"/>
              <a:gd name="connsiteY733" fmla="*/ 1677442 h 6858000"/>
              <a:gd name="connsiteX734" fmla="*/ 298437 w 7467600"/>
              <a:gd name="connsiteY734" fmla="*/ 1968019 h 6858000"/>
              <a:gd name="connsiteX735" fmla="*/ 227269 w 7467600"/>
              <a:gd name="connsiteY735" fmla="*/ 1114064 h 6858000"/>
              <a:gd name="connsiteX736" fmla="*/ 248003 w 7467600"/>
              <a:gd name="connsiteY736" fmla="*/ 1089613 h 6858000"/>
              <a:gd name="connsiteX737" fmla="*/ 427020 w 7467600"/>
              <a:gd name="connsiteY737" fmla="*/ 1619803 h 6858000"/>
              <a:gd name="connsiteX738" fmla="*/ 340345 w 7467600"/>
              <a:gd name="connsiteY738" fmla="*/ 2027739 h 6858000"/>
              <a:gd name="connsiteX739" fmla="*/ 360865 w 7467600"/>
              <a:gd name="connsiteY739" fmla="*/ 2044827 h 6858000"/>
              <a:gd name="connsiteX740" fmla="*/ 560414 w 7467600"/>
              <a:gd name="connsiteY740" fmla="*/ 2421457 h 6858000"/>
              <a:gd name="connsiteX741" fmla="*/ 1359703 w 7467600"/>
              <a:gd name="connsiteY741" fmla="*/ 2578554 h 6858000"/>
              <a:gd name="connsiteX742" fmla="*/ 1359422 w 7467600"/>
              <a:gd name="connsiteY742" fmla="*/ 2577994 h 6858000"/>
              <a:gd name="connsiteX743" fmla="*/ 828701 w 7467600"/>
              <a:gd name="connsiteY743" fmla="*/ 1839520 h 6858000"/>
              <a:gd name="connsiteX744" fmla="*/ 494427 w 7467600"/>
              <a:gd name="connsiteY744" fmla="*/ 1092333 h 6858000"/>
              <a:gd name="connsiteX745" fmla="*/ 506322 w 7467600"/>
              <a:gd name="connsiteY745" fmla="*/ 1020997 h 6858000"/>
              <a:gd name="connsiteX746" fmla="*/ 4570198 w 7467600"/>
              <a:gd name="connsiteY746" fmla="*/ 978081 h 6858000"/>
              <a:gd name="connsiteX747" fmla="*/ 4523691 w 7467600"/>
              <a:gd name="connsiteY747" fmla="*/ 1127776 h 6858000"/>
              <a:gd name="connsiteX748" fmla="*/ 4509875 w 7467600"/>
              <a:gd name="connsiteY748" fmla="*/ 1167552 h 6858000"/>
              <a:gd name="connsiteX749" fmla="*/ 4478168 w 7467600"/>
              <a:gd name="connsiteY749" fmla="*/ 1260735 h 6858000"/>
              <a:gd name="connsiteX750" fmla="*/ 4409309 w 7467600"/>
              <a:gd name="connsiteY750" fmla="*/ 1666996 h 6858000"/>
              <a:gd name="connsiteX751" fmla="*/ 4370031 w 7467600"/>
              <a:gd name="connsiteY751" fmla="*/ 1955666 h 6858000"/>
              <a:gd name="connsiteX752" fmla="*/ 4570198 w 7467600"/>
              <a:gd name="connsiteY752" fmla="*/ 978081 h 6858000"/>
              <a:gd name="connsiteX753" fmla="*/ 4557898 w 7467600"/>
              <a:gd name="connsiteY753" fmla="*/ 900011 h 6858000"/>
              <a:gd name="connsiteX754" fmla="*/ 4344840 w 7467600"/>
              <a:gd name="connsiteY754" fmla="*/ 1922038 h 6858000"/>
              <a:gd name="connsiteX755" fmla="*/ 4378710 w 7467600"/>
              <a:gd name="connsiteY755" fmla="*/ 1665516 h 6858000"/>
              <a:gd name="connsiteX756" fmla="*/ 4448798 w 7467600"/>
              <a:gd name="connsiteY756" fmla="*/ 1253024 h 6858000"/>
              <a:gd name="connsiteX757" fmla="*/ 4480315 w 7467600"/>
              <a:gd name="connsiteY757" fmla="*/ 1158454 h 6858000"/>
              <a:gd name="connsiteX758" fmla="*/ 4494133 w 7467600"/>
              <a:gd name="connsiteY758" fmla="*/ 1118676 h 6858000"/>
              <a:gd name="connsiteX759" fmla="*/ 4557898 w 7467600"/>
              <a:gd name="connsiteY759" fmla="*/ 900011 h 6858000"/>
              <a:gd name="connsiteX760" fmla="*/ 5870151 w 7467600"/>
              <a:gd name="connsiteY760" fmla="*/ 898890 h 6858000"/>
              <a:gd name="connsiteX761" fmla="*/ 5861335 w 7467600"/>
              <a:gd name="connsiteY761" fmla="*/ 899177 h 6858000"/>
              <a:gd name="connsiteX762" fmla="*/ 5843702 w 7467600"/>
              <a:gd name="connsiteY762" fmla="*/ 899748 h 6858000"/>
              <a:gd name="connsiteX763" fmla="*/ 5651107 w 7467600"/>
              <a:gd name="connsiteY763" fmla="*/ 920306 h 6858000"/>
              <a:gd name="connsiteX764" fmla="*/ 5459407 w 7467600"/>
              <a:gd name="connsiteY764" fmla="*/ 940975 h 6858000"/>
              <a:gd name="connsiteX765" fmla="*/ 5374846 w 7467600"/>
              <a:gd name="connsiteY765" fmla="*/ 941988 h 6858000"/>
              <a:gd name="connsiteX766" fmla="*/ 5256105 w 7467600"/>
              <a:gd name="connsiteY766" fmla="*/ 945632 h 6858000"/>
              <a:gd name="connsiteX767" fmla="*/ 5107071 w 7467600"/>
              <a:gd name="connsiteY767" fmla="*/ 969720 h 6858000"/>
              <a:gd name="connsiteX768" fmla="*/ 4998681 w 7467600"/>
              <a:gd name="connsiteY768" fmla="*/ 988771 h 6858000"/>
              <a:gd name="connsiteX769" fmla="*/ 5870151 w 7467600"/>
              <a:gd name="connsiteY769" fmla="*/ 898890 h 6858000"/>
              <a:gd name="connsiteX770" fmla="*/ 5504425 w 7467600"/>
              <a:gd name="connsiteY770" fmla="*/ 848067 h 6858000"/>
              <a:gd name="connsiteX771" fmla="*/ 4968849 w 7467600"/>
              <a:gd name="connsiteY771" fmla="*/ 962318 h 6858000"/>
              <a:gd name="connsiteX772" fmla="*/ 5104039 w 7467600"/>
              <a:gd name="connsiteY772" fmla="*/ 940634 h 6858000"/>
              <a:gd name="connsiteX773" fmla="*/ 5256311 w 7467600"/>
              <a:gd name="connsiteY773" fmla="*/ 916490 h 6858000"/>
              <a:gd name="connsiteX774" fmla="*/ 5377381 w 7467600"/>
              <a:gd name="connsiteY774" fmla="*/ 912671 h 6858000"/>
              <a:gd name="connsiteX775" fmla="*/ 5460148 w 7467600"/>
              <a:gd name="connsiteY775" fmla="*/ 911442 h 6858000"/>
              <a:gd name="connsiteX776" fmla="*/ 5648971 w 7467600"/>
              <a:gd name="connsiteY776" fmla="*/ 891331 h 6858000"/>
              <a:gd name="connsiteX777" fmla="*/ 5844807 w 7467600"/>
              <a:gd name="connsiteY777" fmla="*/ 870718 h 6858000"/>
              <a:gd name="connsiteX778" fmla="*/ 5862975 w 7467600"/>
              <a:gd name="connsiteY778" fmla="*/ 869756 h 6858000"/>
              <a:gd name="connsiteX779" fmla="*/ 5920887 w 7467600"/>
              <a:gd name="connsiteY779" fmla="*/ 865929 h 6858000"/>
              <a:gd name="connsiteX780" fmla="*/ 5504425 w 7467600"/>
              <a:gd name="connsiteY780" fmla="*/ 848067 h 6858000"/>
              <a:gd name="connsiteX781" fmla="*/ 3607114 w 7467600"/>
              <a:gd name="connsiteY781" fmla="*/ 467441 h 6858000"/>
              <a:gd name="connsiteX782" fmla="*/ 3296242 w 7467600"/>
              <a:gd name="connsiteY782" fmla="*/ 807991 h 6858000"/>
              <a:gd name="connsiteX783" fmla="*/ 3174674 w 7467600"/>
              <a:gd name="connsiteY783" fmla="*/ 919759 h 6858000"/>
              <a:gd name="connsiteX784" fmla="*/ 3042978 w 7467600"/>
              <a:gd name="connsiteY784" fmla="*/ 1054894 h 6858000"/>
              <a:gd name="connsiteX785" fmla="*/ 2968914 w 7467600"/>
              <a:gd name="connsiteY785" fmla="*/ 1133756 h 6858000"/>
              <a:gd name="connsiteX786" fmla="*/ 3103823 w 7467600"/>
              <a:gd name="connsiteY786" fmla="*/ 1026814 h 6858000"/>
              <a:gd name="connsiteX787" fmla="*/ 3607114 w 7467600"/>
              <a:gd name="connsiteY787" fmla="*/ 467441 h 6858000"/>
              <a:gd name="connsiteX788" fmla="*/ 3744487 w 7467600"/>
              <a:gd name="connsiteY788" fmla="*/ 383136 h 6858000"/>
              <a:gd name="connsiteX789" fmla="*/ 3970213 w 7467600"/>
              <a:gd name="connsiteY789" fmla="*/ 995559 h 6858000"/>
              <a:gd name="connsiteX790" fmla="*/ 3744487 w 7467600"/>
              <a:gd name="connsiteY790" fmla="*/ 383136 h 6858000"/>
              <a:gd name="connsiteX791" fmla="*/ 3624562 w 7467600"/>
              <a:gd name="connsiteY791" fmla="*/ 367041 h 6858000"/>
              <a:gd name="connsiteX792" fmla="*/ 3489712 w 7467600"/>
              <a:gd name="connsiteY792" fmla="*/ 485386 h 6858000"/>
              <a:gd name="connsiteX793" fmla="*/ 3182994 w 7467600"/>
              <a:gd name="connsiteY793" fmla="*/ 828265 h 6858000"/>
              <a:gd name="connsiteX794" fmla="*/ 2892114 w 7467600"/>
              <a:gd name="connsiteY794" fmla="*/ 1172635 h 6858000"/>
              <a:gd name="connsiteX795" fmla="*/ 3021459 w 7467600"/>
              <a:gd name="connsiteY795" fmla="*/ 1035385 h 6858000"/>
              <a:gd name="connsiteX796" fmla="*/ 3153873 w 7467600"/>
              <a:gd name="connsiteY796" fmla="*/ 898971 h 6858000"/>
              <a:gd name="connsiteX797" fmla="*/ 3276511 w 7467600"/>
              <a:gd name="connsiteY797" fmla="*/ 786423 h 6858000"/>
              <a:gd name="connsiteX798" fmla="*/ 3584154 w 7467600"/>
              <a:gd name="connsiteY798" fmla="*/ 448218 h 6858000"/>
              <a:gd name="connsiteX799" fmla="*/ 3624562 w 7467600"/>
              <a:gd name="connsiteY799" fmla="*/ 367041 h 6858000"/>
              <a:gd name="connsiteX800" fmla="*/ 3766672 w 7467600"/>
              <a:gd name="connsiteY800" fmla="*/ 359429 h 6858000"/>
              <a:gd name="connsiteX801" fmla="*/ 3996338 w 7467600"/>
              <a:gd name="connsiteY801" fmla="*/ 968237 h 6858000"/>
              <a:gd name="connsiteX802" fmla="*/ 3766672 w 7467600"/>
              <a:gd name="connsiteY802" fmla="*/ 359429 h 6858000"/>
              <a:gd name="connsiteX803" fmla="*/ 5805386 w 7467600"/>
              <a:gd name="connsiteY803" fmla="*/ 239240 h 6858000"/>
              <a:gd name="connsiteX804" fmla="*/ 5736947 w 7467600"/>
              <a:gd name="connsiteY804" fmla="*/ 261367 h 6858000"/>
              <a:gd name="connsiteX805" fmla="*/ 5427012 w 7467600"/>
              <a:gd name="connsiteY805" fmla="*/ 311272 h 6858000"/>
              <a:gd name="connsiteX806" fmla="*/ 5147818 w 7467600"/>
              <a:gd name="connsiteY806" fmla="*/ 322112 h 6858000"/>
              <a:gd name="connsiteX807" fmla="*/ 5060854 w 7467600"/>
              <a:gd name="connsiteY807" fmla="*/ 311882 h 6858000"/>
              <a:gd name="connsiteX808" fmla="*/ 4945989 w 7467600"/>
              <a:gd name="connsiteY808" fmla="*/ 300516 h 6858000"/>
              <a:gd name="connsiteX809" fmla="*/ 5410479 w 7467600"/>
              <a:gd name="connsiteY809" fmla="*/ 348434 h 6858000"/>
              <a:gd name="connsiteX810" fmla="*/ 5805386 w 7467600"/>
              <a:gd name="connsiteY810" fmla="*/ 239240 h 6858000"/>
              <a:gd name="connsiteX811" fmla="*/ 5905192 w 7467600"/>
              <a:gd name="connsiteY811" fmla="*/ 163079 h 6858000"/>
              <a:gd name="connsiteX812" fmla="*/ 5865655 w 7467600"/>
              <a:gd name="connsiteY812" fmla="*/ 171901 h 6858000"/>
              <a:gd name="connsiteX813" fmla="*/ 5259740 w 7467600"/>
              <a:gd name="connsiteY813" fmla="*/ 257013 h 6858000"/>
              <a:gd name="connsiteX814" fmla="*/ 5208466 w 7467600"/>
              <a:gd name="connsiteY814" fmla="*/ 257550 h 6858000"/>
              <a:gd name="connsiteX815" fmla="*/ 4980204 w 7467600"/>
              <a:gd name="connsiteY815" fmla="*/ 271903 h 6858000"/>
              <a:gd name="connsiteX816" fmla="*/ 5068068 w 7467600"/>
              <a:gd name="connsiteY816" fmla="*/ 282244 h 6858000"/>
              <a:gd name="connsiteX817" fmla="*/ 5153231 w 7467600"/>
              <a:gd name="connsiteY817" fmla="*/ 292240 h 6858000"/>
              <a:gd name="connsiteX818" fmla="*/ 5426491 w 7467600"/>
              <a:gd name="connsiteY818" fmla="*/ 281128 h 6858000"/>
              <a:gd name="connsiteX819" fmla="*/ 5731212 w 7467600"/>
              <a:gd name="connsiteY819" fmla="*/ 231951 h 6858000"/>
              <a:gd name="connsiteX820" fmla="*/ 5905192 w 7467600"/>
              <a:gd name="connsiteY820" fmla="*/ 163079 h 6858000"/>
              <a:gd name="connsiteX821" fmla="*/ 5944437 w 7467600"/>
              <a:gd name="connsiteY821" fmla="*/ 113829 h 6858000"/>
              <a:gd name="connsiteX822" fmla="*/ 5825032 w 7467600"/>
              <a:gd name="connsiteY822" fmla="*/ 146405 h 6858000"/>
              <a:gd name="connsiteX823" fmla="*/ 4955599 w 7467600"/>
              <a:gd name="connsiteY823" fmla="*/ 247008 h 6858000"/>
              <a:gd name="connsiteX824" fmla="*/ 5210104 w 7467600"/>
              <a:gd name="connsiteY824" fmla="*/ 228123 h 6858000"/>
              <a:gd name="connsiteX825" fmla="*/ 5261015 w 7467600"/>
              <a:gd name="connsiteY825" fmla="*/ 227087 h 6858000"/>
              <a:gd name="connsiteX826" fmla="*/ 5861181 w 7467600"/>
              <a:gd name="connsiteY826" fmla="*/ 143093 h 6858000"/>
              <a:gd name="connsiteX827" fmla="*/ 5961252 w 7467600"/>
              <a:gd name="connsiteY827" fmla="*/ 114820 h 6858000"/>
              <a:gd name="connsiteX828" fmla="*/ 5944437 w 7467600"/>
              <a:gd name="connsiteY828" fmla="*/ 113829 h 6858000"/>
              <a:gd name="connsiteX829" fmla="*/ 3882765 w 7467600"/>
              <a:gd name="connsiteY829" fmla="*/ 0 h 6858000"/>
              <a:gd name="connsiteX830" fmla="*/ 3995099 w 7467600"/>
              <a:gd name="connsiteY830" fmla="*/ 0 h 6858000"/>
              <a:gd name="connsiteX831" fmla="*/ 4163818 w 7467600"/>
              <a:gd name="connsiteY831" fmla="*/ 234104 h 6858000"/>
              <a:gd name="connsiteX832" fmla="*/ 4172099 w 7467600"/>
              <a:gd name="connsiteY832" fmla="*/ 234207 h 6858000"/>
              <a:gd name="connsiteX833" fmla="*/ 4784282 w 7467600"/>
              <a:gd name="connsiteY833" fmla="*/ 276561 h 6858000"/>
              <a:gd name="connsiteX834" fmla="*/ 4801687 w 7467600"/>
              <a:gd name="connsiteY834" fmla="*/ 267764 h 6858000"/>
              <a:gd name="connsiteX835" fmla="*/ 6082788 w 7467600"/>
              <a:gd name="connsiteY835" fmla="*/ 64119 h 6858000"/>
              <a:gd name="connsiteX836" fmla="*/ 6099442 w 7467600"/>
              <a:gd name="connsiteY836" fmla="*/ 82568 h 6858000"/>
              <a:gd name="connsiteX837" fmla="*/ 4804137 w 7467600"/>
              <a:gd name="connsiteY837" fmla="*/ 320931 h 6858000"/>
              <a:gd name="connsiteX838" fmla="*/ 4227047 w 7467600"/>
              <a:gd name="connsiteY838" fmla="*/ 313415 h 6858000"/>
              <a:gd name="connsiteX839" fmla="*/ 4346041 w 7467600"/>
              <a:gd name="connsiteY839" fmla="*/ 456086 h 6858000"/>
              <a:gd name="connsiteX840" fmla="*/ 4870967 w 7467600"/>
              <a:gd name="connsiteY840" fmla="*/ 963061 h 6858000"/>
              <a:gd name="connsiteX841" fmla="*/ 4889647 w 7467600"/>
              <a:gd name="connsiteY841" fmla="*/ 957147 h 6858000"/>
              <a:gd name="connsiteX842" fmla="*/ 5422504 w 7467600"/>
              <a:gd name="connsiteY842" fmla="*/ 805191 h 6858000"/>
              <a:gd name="connsiteX843" fmla="*/ 6087656 w 7467600"/>
              <a:gd name="connsiteY843" fmla="*/ 826703 h 6858000"/>
              <a:gd name="connsiteX844" fmla="*/ 6058717 w 7467600"/>
              <a:gd name="connsiteY844" fmla="*/ 865992 h 6858000"/>
              <a:gd name="connsiteX845" fmla="*/ 4974153 w 7467600"/>
              <a:gd name="connsiteY845" fmla="*/ 1045456 h 6858000"/>
              <a:gd name="connsiteX846" fmla="*/ 5627835 w 7467600"/>
              <a:gd name="connsiteY846" fmla="*/ 1472077 h 6858000"/>
              <a:gd name="connsiteX847" fmla="*/ 5629817 w 7467600"/>
              <a:gd name="connsiteY847" fmla="*/ 1471412 h 6858000"/>
              <a:gd name="connsiteX848" fmla="*/ 5634124 w 7467600"/>
              <a:gd name="connsiteY848" fmla="*/ 1470572 h 6858000"/>
              <a:gd name="connsiteX849" fmla="*/ 5755832 w 7467600"/>
              <a:gd name="connsiteY849" fmla="*/ 1383886 h 6858000"/>
              <a:gd name="connsiteX850" fmla="*/ 6014186 w 7467600"/>
              <a:gd name="connsiteY850" fmla="*/ 1279799 h 6858000"/>
              <a:gd name="connsiteX851" fmla="*/ 6901619 w 7467600"/>
              <a:gd name="connsiteY851" fmla="*/ 1047874 h 6858000"/>
              <a:gd name="connsiteX852" fmla="*/ 6931566 w 7467600"/>
              <a:gd name="connsiteY852" fmla="*/ 1062034 h 6858000"/>
              <a:gd name="connsiteX853" fmla="*/ 5790982 w 7467600"/>
              <a:gd name="connsiteY853" fmla="*/ 1561380 h 6858000"/>
              <a:gd name="connsiteX854" fmla="*/ 6188971 w 7467600"/>
              <a:gd name="connsiteY854" fmla="*/ 1755168 h 6858000"/>
              <a:gd name="connsiteX855" fmla="*/ 6202446 w 7467600"/>
              <a:gd name="connsiteY855" fmla="*/ 1752268 h 6858000"/>
              <a:gd name="connsiteX856" fmla="*/ 7179560 w 7467600"/>
              <a:gd name="connsiteY856" fmla="*/ 1467551 h 6858000"/>
              <a:gd name="connsiteX857" fmla="*/ 7158730 w 7467600"/>
              <a:gd name="connsiteY857" fmla="*/ 1507835 h 6858000"/>
              <a:gd name="connsiteX858" fmla="*/ 6326959 w 7467600"/>
              <a:gd name="connsiteY858" fmla="*/ 1817686 h 6858000"/>
              <a:gd name="connsiteX859" fmla="*/ 6537433 w 7467600"/>
              <a:gd name="connsiteY859" fmla="*/ 1907790 h 6858000"/>
              <a:gd name="connsiteX860" fmla="*/ 6550221 w 7467600"/>
              <a:gd name="connsiteY860" fmla="*/ 1910729 h 6858000"/>
              <a:gd name="connsiteX861" fmla="*/ 6964438 w 7467600"/>
              <a:gd name="connsiteY861" fmla="*/ 2209505 h 6858000"/>
              <a:gd name="connsiteX862" fmla="*/ 7367862 w 7467600"/>
              <a:gd name="connsiteY862" fmla="*/ 2806833 h 6858000"/>
              <a:gd name="connsiteX863" fmla="*/ 7364329 w 7467600"/>
              <a:gd name="connsiteY863" fmla="*/ 2826907 h 6858000"/>
              <a:gd name="connsiteX864" fmla="*/ 7290545 w 7467600"/>
              <a:gd name="connsiteY864" fmla="*/ 2850663 h 6858000"/>
              <a:gd name="connsiteX865" fmla="*/ 6472036 w 7467600"/>
              <a:gd name="connsiteY865" fmla="*/ 1959003 h 6858000"/>
              <a:gd name="connsiteX866" fmla="*/ 5792897 w 7467600"/>
              <a:gd name="connsiteY866" fmla="*/ 1647747 h 6858000"/>
              <a:gd name="connsiteX867" fmla="*/ 5842751 w 7467600"/>
              <a:gd name="connsiteY867" fmla="*/ 1816112 h 6858000"/>
              <a:gd name="connsiteX868" fmla="*/ 5847424 w 7467600"/>
              <a:gd name="connsiteY868" fmla="*/ 1815776 h 6858000"/>
              <a:gd name="connsiteX869" fmla="*/ 6399821 w 7467600"/>
              <a:gd name="connsiteY869" fmla="*/ 2344799 h 6858000"/>
              <a:gd name="connsiteX870" fmla="*/ 6323232 w 7467600"/>
              <a:gd name="connsiteY870" fmla="*/ 2389634 h 6858000"/>
              <a:gd name="connsiteX871" fmla="*/ 5942958 w 7467600"/>
              <a:gd name="connsiteY871" fmla="*/ 2077708 h 6858000"/>
              <a:gd name="connsiteX872" fmla="*/ 5921559 w 7467600"/>
              <a:gd name="connsiteY872" fmla="*/ 2378596 h 6858000"/>
              <a:gd name="connsiteX873" fmla="*/ 5817651 w 7467600"/>
              <a:gd name="connsiteY873" fmla="*/ 3023919 h 6858000"/>
              <a:gd name="connsiteX874" fmla="*/ 5729634 w 7467600"/>
              <a:gd name="connsiteY874" fmla="*/ 3051849 h 6858000"/>
              <a:gd name="connsiteX875" fmla="*/ 5611018 w 7467600"/>
              <a:gd name="connsiteY875" fmla="*/ 2316769 h 6858000"/>
              <a:gd name="connsiteX876" fmla="*/ 5687608 w 7467600"/>
              <a:gd name="connsiteY876" fmla="*/ 2039972 h 6858000"/>
              <a:gd name="connsiteX877" fmla="*/ 5657554 w 7467600"/>
              <a:gd name="connsiteY877" fmla="*/ 1576445 h 6858000"/>
              <a:gd name="connsiteX878" fmla="*/ 5150475 w 7467600"/>
              <a:gd name="connsiteY878" fmla="*/ 1274012 h 6858000"/>
              <a:gd name="connsiteX879" fmla="*/ 5349142 w 7467600"/>
              <a:gd name="connsiteY879" fmla="*/ 2204405 h 6858000"/>
              <a:gd name="connsiteX880" fmla="*/ 5262214 w 7467600"/>
              <a:gd name="connsiteY880" fmla="*/ 2233836 h 6858000"/>
              <a:gd name="connsiteX881" fmla="*/ 4981539 w 7467600"/>
              <a:gd name="connsiteY881" fmla="*/ 1542201 h 6858000"/>
              <a:gd name="connsiteX882" fmla="*/ 4958461 w 7467600"/>
              <a:gd name="connsiteY882" fmla="*/ 1136957 h 6858000"/>
              <a:gd name="connsiteX883" fmla="*/ 4655015 w 7467600"/>
              <a:gd name="connsiteY883" fmla="*/ 891426 h 6858000"/>
              <a:gd name="connsiteX884" fmla="*/ 4348002 w 7467600"/>
              <a:gd name="connsiteY884" fmla="*/ 2205895 h 6858000"/>
              <a:gd name="connsiteX885" fmla="*/ 4262250 w 7467600"/>
              <a:gd name="connsiteY885" fmla="*/ 2219972 h 6858000"/>
              <a:gd name="connsiteX886" fmla="*/ 4550611 w 7467600"/>
              <a:gd name="connsiteY886" fmla="*/ 817540 h 6858000"/>
              <a:gd name="connsiteX887" fmla="*/ 4564418 w 7467600"/>
              <a:gd name="connsiteY887" fmla="*/ 808293 h 6858000"/>
              <a:gd name="connsiteX888" fmla="*/ 4266388 w 7467600"/>
              <a:gd name="connsiteY888" fmla="*/ 500083 h 6858000"/>
              <a:gd name="connsiteX889" fmla="*/ 4032842 w 7467600"/>
              <a:gd name="connsiteY889" fmla="*/ 211809 h 6858000"/>
              <a:gd name="connsiteX890" fmla="*/ 3882765 w 7467600"/>
              <a:gd name="connsiteY890" fmla="*/ 0 h 6858000"/>
              <a:gd name="connsiteX891" fmla="*/ 3721337 w 7467600"/>
              <a:gd name="connsiteY891" fmla="*/ 0 h 6858000"/>
              <a:gd name="connsiteX892" fmla="*/ 3797544 w 7467600"/>
              <a:gd name="connsiteY892" fmla="*/ 0 h 6858000"/>
              <a:gd name="connsiteX893" fmla="*/ 3775734 w 7467600"/>
              <a:gd name="connsiteY893" fmla="*/ 95131 h 6858000"/>
              <a:gd name="connsiteX894" fmla="*/ 3724807 w 7467600"/>
              <a:gd name="connsiteY894" fmla="*/ 272257 h 6858000"/>
              <a:gd name="connsiteX895" fmla="*/ 3726844 w 7467600"/>
              <a:gd name="connsiteY895" fmla="*/ 282988 h 6858000"/>
              <a:gd name="connsiteX896" fmla="*/ 3742664 w 7467600"/>
              <a:gd name="connsiteY896" fmla="*/ 279918 h 6858000"/>
              <a:gd name="connsiteX897" fmla="*/ 4103910 w 7467600"/>
              <a:gd name="connsiteY897" fmla="*/ 1161917 h 6858000"/>
              <a:gd name="connsiteX898" fmla="*/ 4020269 w 7467600"/>
              <a:gd name="connsiteY898" fmla="*/ 1200406 h 6858000"/>
              <a:gd name="connsiteX899" fmla="*/ 3674882 w 7467600"/>
              <a:gd name="connsiteY899" fmla="*/ 488524 h 6858000"/>
              <a:gd name="connsiteX900" fmla="*/ 3132682 w 7467600"/>
              <a:gd name="connsiteY900" fmla="*/ 1072284 h 6858000"/>
              <a:gd name="connsiteX901" fmla="*/ 2716346 w 7467600"/>
              <a:gd name="connsiteY901" fmla="*/ 1276376 h 6858000"/>
              <a:gd name="connsiteX902" fmla="*/ 2716772 w 7467600"/>
              <a:gd name="connsiteY902" fmla="*/ 1255462 h 6858000"/>
              <a:gd name="connsiteX903" fmla="*/ 3471096 w 7467600"/>
              <a:gd name="connsiteY903" fmla="*/ 437072 h 6858000"/>
              <a:gd name="connsiteX904" fmla="*/ 3639057 w 7467600"/>
              <a:gd name="connsiteY904" fmla="*/ 286334 h 6858000"/>
              <a:gd name="connsiteX905" fmla="*/ 3640309 w 7467600"/>
              <a:gd name="connsiteY905" fmla="*/ 284664 h 6858000"/>
              <a:gd name="connsiteX906" fmla="*/ 3646022 w 7467600"/>
              <a:gd name="connsiteY906" fmla="*/ 276711 h 6858000"/>
              <a:gd name="connsiteX907" fmla="*/ 3707943 w 7467600"/>
              <a:gd name="connsiteY907" fmla="*/ 65958 h 6858000"/>
              <a:gd name="connsiteX908" fmla="*/ 3721337 w 7467600"/>
              <a:gd name="connsiteY908" fmla="*/ 0 h 6858000"/>
              <a:gd name="connsiteX909" fmla="*/ 2867960 w 7467600"/>
              <a:gd name="connsiteY909" fmla="*/ 0 h 6858000"/>
              <a:gd name="connsiteX910" fmla="*/ 2926351 w 7467600"/>
              <a:gd name="connsiteY910" fmla="*/ 0 h 6858000"/>
              <a:gd name="connsiteX911" fmla="*/ 2902823 w 7467600"/>
              <a:gd name="connsiteY911" fmla="*/ 262929 h 6858000"/>
              <a:gd name="connsiteX912" fmla="*/ 2940663 w 7467600"/>
              <a:gd name="connsiteY912" fmla="*/ 140884 h 6858000"/>
              <a:gd name="connsiteX913" fmla="*/ 2947039 w 7467600"/>
              <a:gd name="connsiteY913" fmla="*/ 122524 h 6858000"/>
              <a:gd name="connsiteX914" fmla="*/ 2984316 w 7467600"/>
              <a:gd name="connsiteY914" fmla="*/ 0 h 6858000"/>
              <a:gd name="connsiteX915" fmla="*/ 3016114 w 7467600"/>
              <a:gd name="connsiteY915" fmla="*/ 0 h 6858000"/>
              <a:gd name="connsiteX916" fmla="*/ 2979949 w 7467600"/>
              <a:gd name="connsiteY916" fmla="*/ 119274 h 6858000"/>
              <a:gd name="connsiteX917" fmla="*/ 3023879 w 7467600"/>
              <a:gd name="connsiteY917" fmla="*/ 0 h 6858000"/>
              <a:gd name="connsiteX918" fmla="*/ 3105400 w 7467600"/>
              <a:gd name="connsiteY918" fmla="*/ 0 h 6858000"/>
              <a:gd name="connsiteX919" fmla="*/ 3094669 w 7467600"/>
              <a:gd name="connsiteY919" fmla="*/ 30308 h 6858000"/>
              <a:gd name="connsiteX920" fmla="*/ 2901945 w 7467600"/>
              <a:gd name="connsiteY920" fmla="*/ 466538 h 6858000"/>
              <a:gd name="connsiteX921" fmla="*/ 2815209 w 7467600"/>
              <a:gd name="connsiteY921" fmla="*/ 497361 h 6858000"/>
              <a:gd name="connsiteX922" fmla="*/ 2844845 w 7467600"/>
              <a:gd name="connsiteY922" fmla="*/ 127638 h 6858000"/>
              <a:gd name="connsiteX923" fmla="*/ 2867960 w 7467600"/>
              <a:gd name="connsiteY923" fmla="*/ 0 h 6858000"/>
              <a:gd name="connsiteX924" fmla="*/ 1057230 w 7467600"/>
              <a:gd name="connsiteY924" fmla="*/ 0 h 6858000"/>
              <a:gd name="connsiteX925" fmla="*/ 1111003 w 7467600"/>
              <a:gd name="connsiteY925" fmla="*/ 0 h 6858000"/>
              <a:gd name="connsiteX926" fmla="*/ 1125553 w 7467600"/>
              <a:gd name="connsiteY926" fmla="*/ 52588 h 6858000"/>
              <a:gd name="connsiteX927" fmla="*/ 1304276 w 7467600"/>
              <a:gd name="connsiteY927" fmla="*/ 476275 h 6858000"/>
              <a:gd name="connsiteX928" fmla="*/ 1492066 w 7467600"/>
              <a:gd name="connsiteY928" fmla="*/ 886333 h 6858000"/>
              <a:gd name="connsiteX929" fmla="*/ 1423698 w 7467600"/>
              <a:gd name="connsiteY929" fmla="*/ 710817 h 6858000"/>
              <a:gd name="connsiteX930" fmla="*/ 1357609 w 7467600"/>
              <a:gd name="connsiteY930" fmla="*/ 532892 h 6858000"/>
              <a:gd name="connsiteX931" fmla="*/ 1309550 w 7467600"/>
              <a:gd name="connsiteY931" fmla="*/ 374031 h 6858000"/>
              <a:gd name="connsiteX932" fmla="*/ 1193673 w 7467600"/>
              <a:gd name="connsiteY932" fmla="*/ 49533 h 6858000"/>
              <a:gd name="connsiteX933" fmla="*/ 1164391 w 7467600"/>
              <a:gd name="connsiteY933" fmla="*/ 0 h 6858000"/>
              <a:gd name="connsiteX934" fmla="*/ 1200666 w 7467600"/>
              <a:gd name="connsiteY934" fmla="*/ 0 h 6858000"/>
              <a:gd name="connsiteX935" fmla="*/ 1223408 w 7467600"/>
              <a:gd name="connsiteY935" fmla="*/ 38996 h 6858000"/>
              <a:gd name="connsiteX936" fmla="*/ 1339635 w 7467600"/>
              <a:gd name="connsiteY936" fmla="*/ 365517 h 6858000"/>
              <a:gd name="connsiteX937" fmla="*/ 1387469 w 7467600"/>
              <a:gd name="connsiteY937" fmla="*/ 523079 h 6858000"/>
              <a:gd name="connsiteX938" fmla="*/ 1452685 w 7467600"/>
              <a:gd name="connsiteY938" fmla="*/ 699806 h 6858000"/>
              <a:gd name="connsiteX939" fmla="*/ 1492092 w 7467600"/>
              <a:gd name="connsiteY939" fmla="*/ 800424 h 6858000"/>
              <a:gd name="connsiteX940" fmla="*/ 1455302 w 7467600"/>
              <a:gd name="connsiteY940" fmla="*/ 632913 h 6858000"/>
              <a:gd name="connsiteX941" fmla="*/ 1222336 w 7467600"/>
              <a:gd name="connsiteY941" fmla="*/ 9480 h 6858000"/>
              <a:gd name="connsiteX942" fmla="*/ 1214634 w 7467600"/>
              <a:gd name="connsiteY942" fmla="*/ 0 h 6858000"/>
              <a:gd name="connsiteX943" fmla="*/ 1289827 w 7467600"/>
              <a:gd name="connsiteY943" fmla="*/ 0 h 6858000"/>
              <a:gd name="connsiteX944" fmla="*/ 1321076 w 7467600"/>
              <a:gd name="connsiteY944" fmla="*/ 59722 h 6858000"/>
              <a:gd name="connsiteX945" fmla="*/ 1512579 w 7467600"/>
              <a:gd name="connsiteY945" fmla="*/ 626441 h 6858000"/>
              <a:gd name="connsiteX946" fmla="*/ 1506076 w 7467600"/>
              <a:gd name="connsiteY946" fmla="*/ 1089289 h 6858000"/>
              <a:gd name="connsiteX947" fmla="*/ 1486346 w 7467600"/>
              <a:gd name="connsiteY947" fmla="*/ 1079919 h 6858000"/>
              <a:gd name="connsiteX948" fmla="*/ 1070511 w 7467600"/>
              <a:gd name="connsiteY948" fmla="*/ 48609 h 6858000"/>
              <a:gd name="connsiteX949" fmla="*/ 1057230 w 7467600"/>
              <a:gd name="connsiteY949" fmla="*/ 0 h 6858000"/>
              <a:gd name="connsiteX950" fmla="*/ 43151 w 7467600"/>
              <a:gd name="connsiteY950" fmla="*/ 0 h 6858000"/>
              <a:gd name="connsiteX951" fmla="*/ 95283 w 7467600"/>
              <a:gd name="connsiteY951" fmla="*/ 0 h 6858000"/>
              <a:gd name="connsiteX952" fmla="*/ 300708 w 7467600"/>
              <a:gd name="connsiteY952" fmla="*/ 154571 h 6858000"/>
              <a:gd name="connsiteX953" fmla="*/ 530414 w 7467600"/>
              <a:gd name="connsiteY953" fmla="*/ 354673 h 6858000"/>
              <a:gd name="connsiteX954" fmla="*/ 333785 w 7467600"/>
              <a:gd name="connsiteY954" fmla="*/ 161564 h 6858000"/>
              <a:gd name="connsiteX955" fmla="*/ 147005 w 7467600"/>
              <a:gd name="connsiteY955" fmla="*/ 0 h 6858000"/>
              <a:gd name="connsiteX956" fmla="*/ 272509 w 7467600"/>
              <a:gd name="connsiteY956" fmla="*/ 0 h 6858000"/>
              <a:gd name="connsiteX957" fmla="*/ 326276 w 7467600"/>
              <a:gd name="connsiteY957" fmla="*/ 45847 h 6858000"/>
              <a:gd name="connsiteX958" fmla="*/ 823759 w 7467600"/>
              <a:gd name="connsiteY958" fmla="*/ 574145 h 6858000"/>
              <a:gd name="connsiteX959" fmla="*/ 811254 w 7467600"/>
              <a:gd name="connsiteY959" fmla="*/ 665546 h 6858000"/>
              <a:gd name="connsiteX960" fmla="*/ 154042 w 7467600"/>
              <a:gd name="connsiteY960" fmla="*/ 261522 h 6858000"/>
              <a:gd name="connsiteX961" fmla="*/ 13550 w 7467600"/>
              <a:gd name="connsiteY961" fmla="*/ 158423 h 6858000"/>
              <a:gd name="connsiteX962" fmla="*/ 0 w 7467600"/>
              <a:gd name="connsiteY962" fmla="*/ 146618 h 6858000"/>
              <a:gd name="connsiteX963" fmla="*/ 0 w 7467600"/>
              <a:gd name="connsiteY963" fmla="*/ 59161 h 6858000"/>
              <a:gd name="connsiteX964" fmla="*/ 45427 w 7467600"/>
              <a:gd name="connsiteY964" fmla="*/ 101078 h 6858000"/>
              <a:gd name="connsiteX965" fmla="*/ 630103 w 7467600"/>
              <a:gd name="connsiteY965" fmla="*/ 485885 h 6858000"/>
              <a:gd name="connsiteX966" fmla="*/ 532040 w 7467600"/>
              <a:gd name="connsiteY966" fmla="*/ 399359 h 6858000"/>
              <a:gd name="connsiteX967" fmla="*/ 517618 w 7467600"/>
              <a:gd name="connsiteY967" fmla="*/ 385726 h 6858000"/>
              <a:gd name="connsiteX968" fmla="*/ 285074 w 7467600"/>
              <a:gd name="connsiteY968" fmla="*/ 182755 h 6858000"/>
              <a:gd name="connsiteX969" fmla="*/ 43151 w 7467600"/>
              <a:gd name="connsiteY969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88673 w 7467600"/>
              <a:gd name="connsiteY4" fmla="*/ 6610396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392158 w 7467600"/>
              <a:gd name="connsiteY16" fmla="*/ 6771365 h 6858000"/>
              <a:gd name="connsiteX17" fmla="*/ 7467600 w 7467600"/>
              <a:gd name="connsiteY17" fmla="*/ 6805948 h 6858000"/>
              <a:gd name="connsiteX18" fmla="*/ 7467600 w 7467600"/>
              <a:gd name="connsiteY18" fmla="*/ 6831490 h 6858000"/>
              <a:gd name="connsiteX19" fmla="*/ 7410696 w 7467600"/>
              <a:gd name="connsiteY19" fmla="*/ 6803861 h 6858000"/>
              <a:gd name="connsiteX20" fmla="*/ 7088673 w 7467600"/>
              <a:gd name="connsiteY20" fmla="*/ 6610396 h 6858000"/>
              <a:gd name="connsiteX21" fmla="*/ 1019354 w 7467600"/>
              <a:gd name="connsiteY21" fmla="*/ 6315006 h 6858000"/>
              <a:gd name="connsiteX22" fmla="*/ 441046 w 7467600"/>
              <a:gd name="connsiteY22" fmla="*/ 6691153 h 6858000"/>
              <a:gd name="connsiteX23" fmla="*/ 1019354 w 7467600"/>
              <a:gd name="connsiteY23" fmla="*/ 6315006 h 6858000"/>
              <a:gd name="connsiteX24" fmla="*/ 991680 w 7467600"/>
              <a:gd name="connsiteY24" fmla="*/ 6298413 h 6858000"/>
              <a:gd name="connsiteX25" fmla="*/ 409060 w 7467600"/>
              <a:gd name="connsiteY25" fmla="*/ 6671470 h 6858000"/>
              <a:gd name="connsiteX26" fmla="*/ 991680 w 7467600"/>
              <a:gd name="connsiteY26" fmla="*/ 6298413 h 6858000"/>
              <a:gd name="connsiteX27" fmla="*/ 103333 w 7467600"/>
              <a:gd name="connsiteY27" fmla="*/ 5699602 h 6858000"/>
              <a:gd name="connsiteX28" fmla="*/ 233938 w 7467600"/>
              <a:gd name="connsiteY28" fmla="*/ 5809416 h 6858000"/>
              <a:gd name="connsiteX29" fmla="*/ 883580 w 7467600"/>
              <a:gd name="connsiteY29" fmla="*/ 6180710 h 6858000"/>
              <a:gd name="connsiteX30" fmla="*/ 487337 w 7467600"/>
              <a:gd name="connsiteY30" fmla="*/ 5950182 h 6858000"/>
              <a:gd name="connsiteX31" fmla="*/ 354051 w 7467600"/>
              <a:gd name="connsiteY31" fmla="*/ 5854912 h 6858000"/>
              <a:gd name="connsiteX32" fmla="*/ 195436 w 7467600"/>
              <a:gd name="connsiteY32" fmla="*/ 5755068 h 6858000"/>
              <a:gd name="connsiteX33" fmla="*/ 103333 w 7467600"/>
              <a:gd name="connsiteY33" fmla="*/ 5699602 h 6858000"/>
              <a:gd name="connsiteX34" fmla="*/ 5539432 w 7467600"/>
              <a:gd name="connsiteY34" fmla="*/ 5642928 h 6858000"/>
              <a:gd name="connsiteX35" fmla="*/ 5555462 w 7467600"/>
              <a:gd name="connsiteY35" fmla="*/ 5694454 h 6858000"/>
              <a:gd name="connsiteX36" fmla="*/ 5828270 w 7467600"/>
              <a:gd name="connsiteY36" fmla="*/ 6320663 h 6858000"/>
              <a:gd name="connsiteX37" fmla="*/ 5947416 w 7467600"/>
              <a:gd name="connsiteY37" fmla="*/ 6574846 h 6858000"/>
              <a:gd name="connsiteX38" fmla="*/ 5539432 w 7467600"/>
              <a:gd name="connsiteY38" fmla="*/ 5642928 h 6858000"/>
              <a:gd name="connsiteX39" fmla="*/ 51253 w 7467600"/>
              <a:gd name="connsiteY39" fmla="*/ 5631825 h 6858000"/>
              <a:gd name="connsiteX40" fmla="*/ 211622 w 7467600"/>
              <a:gd name="connsiteY40" fmla="*/ 5728803 h 6858000"/>
              <a:gd name="connsiteX41" fmla="*/ 371652 w 7467600"/>
              <a:gd name="connsiteY41" fmla="*/ 5829062 h 6858000"/>
              <a:gd name="connsiteX42" fmla="*/ 505903 w 7467600"/>
              <a:gd name="connsiteY42" fmla="*/ 5925221 h 6858000"/>
              <a:gd name="connsiteX43" fmla="*/ 899240 w 7467600"/>
              <a:gd name="connsiteY43" fmla="*/ 6153068 h 6858000"/>
              <a:gd name="connsiteX44" fmla="*/ 988114 w 7467600"/>
              <a:gd name="connsiteY44" fmla="*/ 6174204 h 6858000"/>
              <a:gd name="connsiteX45" fmla="*/ 845971 w 7467600"/>
              <a:gd name="connsiteY45" fmla="*/ 6067177 h 6858000"/>
              <a:gd name="connsiteX46" fmla="*/ 448057 w 7467600"/>
              <a:gd name="connsiteY46" fmla="*/ 5841376 h 6858000"/>
              <a:gd name="connsiteX47" fmla="*/ 51253 w 7467600"/>
              <a:gd name="connsiteY47" fmla="*/ 5631825 h 6858000"/>
              <a:gd name="connsiteX48" fmla="*/ 2606687 w 7467600"/>
              <a:gd name="connsiteY48" fmla="*/ 5630718 h 6858000"/>
              <a:gd name="connsiteX49" fmla="*/ 2645658 w 7467600"/>
              <a:gd name="connsiteY49" fmla="*/ 6640259 h 6858000"/>
              <a:gd name="connsiteX50" fmla="*/ 2606687 w 7467600"/>
              <a:gd name="connsiteY50" fmla="*/ 5630718 h 6858000"/>
              <a:gd name="connsiteX51" fmla="*/ 3642057 w 7467600"/>
              <a:gd name="connsiteY51" fmla="*/ 5573487 h 6858000"/>
              <a:gd name="connsiteX52" fmla="*/ 3632981 w 7467600"/>
              <a:gd name="connsiteY52" fmla="*/ 5579437 h 6858000"/>
              <a:gd name="connsiteX53" fmla="*/ 3382436 w 7467600"/>
              <a:gd name="connsiteY53" fmla="*/ 5952726 h 6858000"/>
              <a:gd name="connsiteX54" fmla="*/ 3191929 w 7467600"/>
              <a:gd name="connsiteY54" fmla="*/ 6662669 h 6858000"/>
              <a:gd name="connsiteX55" fmla="*/ 3369898 w 7467600"/>
              <a:gd name="connsiteY55" fmla="*/ 6081771 h 6858000"/>
              <a:gd name="connsiteX56" fmla="*/ 3642057 w 7467600"/>
              <a:gd name="connsiteY56" fmla="*/ 5573487 h 6858000"/>
              <a:gd name="connsiteX57" fmla="*/ 2650666 w 7467600"/>
              <a:gd name="connsiteY57" fmla="*/ 5530686 h 6858000"/>
              <a:gd name="connsiteX58" fmla="*/ 2650249 w 7467600"/>
              <a:gd name="connsiteY58" fmla="*/ 5532101 h 6858000"/>
              <a:gd name="connsiteX59" fmla="*/ 2663808 w 7467600"/>
              <a:gd name="connsiteY59" fmla="*/ 6535215 h 6858000"/>
              <a:gd name="connsiteX60" fmla="*/ 2665418 w 7467600"/>
              <a:gd name="connsiteY60" fmla="*/ 6132756 h 6858000"/>
              <a:gd name="connsiteX61" fmla="*/ 2650666 w 7467600"/>
              <a:gd name="connsiteY61" fmla="*/ 5530686 h 6858000"/>
              <a:gd name="connsiteX62" fmla="*/ 2680277 w 7467600"/>
              <a:gd name="connsiteY62" fmla="*/ 5479204 h 6858000"/>
              <a:gd name="connsiteX63" fmla="*/ 2678972 w 7467600"/>
              <a:gd name="connsiteY63" fmla="*/ 5481582 h 6858000"/>
              <a:gd name="connsiteX64" fmla="*/ 2696666 w 7467600"/>
              <a:gd name="connsiteY64" fmla="*/ 6133836 h 6858000"/>
              <a:gd name="connsiteX65" fmla="*/ 2695769 w 7467600"/>
              <a:gd name="connsiteY65" fmla="*/ 6390955 h 6858000"/>
              <a:gd name="connsiteX66" fmla="*/ 2739893 w 7467600"/>
              <a:gd name="connsiteY66" fmla="*/ 6108357 h 6858000"/>
              <a:gd name="connsiteX67" fmla="*/ 2680277 w 7467600"/>
              <a:gd name="connsiteY67" fmla="*/ 5479204 h 6858000"/>
              <a:gd name="connsiteX68" fmla="*/ 1132195 w 7467600"/>
              <a:gd name="connsiteY68" fmla="*/ 5467980 h 6858000"/>
              <a:gd name="connsiteX69" fmla="*/ 1679056 w 7467600"/>
              <a:gd name="connsiteY69" fmla="*/ 5516907 h 6858000"/>
              <a:gd name="connsiteX70" fmla="*/ 2128648 w 7467600"/>
              <a:gd name="connsiteY70" fmla="*/ 5474249 h 6858000"/>
              <a:gd name="connsiteX71" fmla="*/ 1825619 w 7467600"/>
              <a:gd name="connsiteY71" fmla="*/ 5478447 h 6858000"/>
              <a:gd name="connsiteX72" fmla="*/ 1737798 w 7467600"/>
              <a:gd name="connsiteY72" fmla="*/ 5483353 h 6858000"/>
              <a:gd name="connsiteX73" fmla="*/ 1132195 w 7467600"/>
              <a:gd name="connsiteY73" fmla="*/ 5467980 h 6858000"/>
              <a:gd name="connsiteX74" fmla="*/ 7454976 w 7467600"/>
              <a:gd name="connsiteY74" fmla="*/ 6318297 h 6858000"/>
              <a:gd name="connsiteX75" fmla="*/ 7379510 w 7467600"/>
              <a:gd name="connsiteY75" fmla="*/ 5755454 h 6858000"/>
              <a:gd name="connsiteX76" fmla="*/ 7467600 w 7467600"/>
              <a:gd name="connsiteY76" fmla="*/ 5845526 h 6858000"/>
              <a:gd name="connsiteX77" fmla="*/ 7271900 w 7467600"/>
              <a:gd name="connsiteY77" fmla="*/ 5734551 h 6858000"/>
              <a:gd name="connsiteX78" fmla="*/ 7259646 w 7467600"/>
              <a:gd name="connsiteY78" fmla="*/ 5765985 h 6858000"/>
              <a:gd name="connsiteX79" fmla="*/ 7467600 w 7467600"/>
              <a:gd name="connsiteY79" fmla="*/ 6012219 h 6858000"/>
              <a:gd name="connsiteX80" fmla="*/ 7356878 w 7467600"/>
              <a:gd name="connsiteY80" fmla="*/ 5981332 h 6858000"/>
              <a:gd name="connsiteX81" fmla="*/ 7467600 w 7467600"/>
              <a:gd name="connsiteY81" fmla="*/ 6117703 h 6858000"/>
              <a:gd name="connsiteX82" fmla="*/ 7467600 w 7467600"/>
              <a:gd name="connsiteY82" fmla="*/ 6163634 h 6858000"/>
              <a:gd name="connsiteX83" fmla="*/ 7403637 w 7467600"/>
              <a:gd name="connsiteY83" fmla="*/ 6083957 h 6858000"/>
              <a:gd name="connsiteX84" fmla="*/ 7254615 w 7467600"/>
              <a:gd name="connsiteY84" fmla="*/ 5911918 h 6858000"/>
              <a:gd name="connsiteX85" fmla="*/ 7312589 w 7467600"/>
              <a:gd name="connsiteY85" fmla="*/ 5982309 h 6858000"/>
              <a:gd name="connsiteX86" fmla="*/ 7448321 w 7467600"/>
              <a:gd name="connsiteY86" fmla="*/ 6190991 h 6858000"/>
              <a:gd name="connsiteX87" fmla="*/ 7467600 w 7467600"/>
              <a:gd name="connsiteY87" fmla="*/ 6221686 h 6858000"/>
              <a:gd name="connsiteX88" fmla="*/ 7467600 w 7467600"/>
              <a:gd name="connsiteY88" fmla="*/ 6334256 h 6858000"/>
              <a:gd name="connsiteX89" fmla="*/ 7454976 w 7467600"/>
              <a:gd name="connsiteY89" fmla="*/ 6318297 h 6858000"/>
              <a:gd name="connsiteX90" fmla="*/ 1456157 w 7467600"/>
              <a:gd name="connsiteY90" fmla="*/ 5371404 h 6858000"/>
              <a:gd name="connsiteX91" fmla="*/ 1244432 w 7467600"/>
              <a:gd name="connsiteY91" fmla="*/ 5385601 h 6858000"/>
              <a:gd name="connsiteX92" fmla="*/ 973990 w 7467600"/>
              <a:gd name="connsiteY92" fmla="*/ 5424940 h 6858000"/>
              <a:gd name="connsiteX93" fmla="*/ 1103809 w 7467600"/>
              <a:gd name="connsiteY93" fmla="*/ 5433720 h 6858000"/>
              <a:gd name="connsiteX94" fmla="*/ 1123454 w 7467600"/>
              <a:gd name="connsiteY94" fmla="*/ 5435727 h 6858000"/>
              <a:gd name="connsiteX95" fmla="*/ 1737017 w 7467600"/>
              <a:gd name="connsiteY95" fmla="*/ 5452183 h 6858000"/>
              <a:gd name="connsiteX96" fmla="*/ 1824397 w 7467600"/>
              <a:gd name="connsiteY96" fmla="*/ 5447757 h 6858000"/>
              <a:gd name="connsiteX97" fmla="*/ 2070059 w 7467600"/>
              <a:gd name="connsiteY97" fmla="*/ 5441660 h 6858000"/>
              <a:gd name="connsiteX98" fmla="*/ 1456157 w 7467600"/>
              <a:gd name="connsiteY98" fmla="*/ 5371404 h 6858000"/>
              <a:gd name="connsiteX99" fmla="*/ 4988186 w 7467600"/>
              <a:gd name="connsiteY99" fmla="*/ 5216467 h 6858000"/>
              <a:gd name="connsiteX100" fmla="*/ 4777334 w 7467600"/>
              <a:gd name="connsiteY100" fmla="*/ 5406072 h 6858000"/>
              <a:gd name="connsiteX101" fmla="*/ 4718341 w 7467600"/>
              <a:gd name="connsiteY101" fmla="*/ 5468043 h 6858000"/>
              <a:gd name="connsiteX102" fmla="*/ 4604655 w 7467600"/>
              <a:gd name="connsiteY102" fmla="*/ 5583434 h 6858000"/>
              <a:gd name="connsiteX103" fmla="*/ 4565074 w 7467600"/>
              <a:gd name="connsiteY103" fmla="*/ 5618550 h 6858000"/>
              <a:gd name="connsiteX104" fmla="*/ 4988186 w 7467600"/>
              <a:gd name="connsiteY104" fmla="*/ 5216467 h 6858000"/>
              <a:gd name="connsiteX105" fmla="*/ 4978032 w 7467600"/>
              <a:gd name="connsiteY105" fmla="*/ 5183809 h 6858000"/>
              <a:gd name="connsiteX106" fmla="*/ 4463413 w 7467600"/>
              <a:gd name="connsiteY106" fmla="*/ 5615162 h 6858000"/>
              <a:gd name="connsiteX107" fmla="*/ 4358134 w 7467600"/>
              <a:gd name="connsiteY107" fmla="*/ 5742791 h 6858000"/>
              <a:gd name="connsiteX108" fmla="*/ 4376219 w 7467600"/>
              <a:gd name="connsiteY108" fmla="*/ 5729027 h 6858000"/>
              <a:gd name="connsiteX109" fmla="*/ 4582340 w 7467600"/>
              <a:gd name="connsiteY109" fmla="*/ 5561037 h 6858000"/>
              <a:gd name="connsiteX110" fmla="*/ 4694684 w 7467600"/>
              <a:gd name="connsiteY110" fmla="*/ 5447098 h 6858000"/>
              <a:gd name="connsiteX111" fmla="*/ 4754123 w 7467600"/>
              <a:gd name="connsiteY111" fmla="*/ 5384643 h 6858000"/>
              <a:gd name="connsiteX112" fmla="*/ 4978032 w 7467600"/>
              <a:gd name="connsiteY112" fmla="*/ 5183809 h 6858000"/>
              <a:gd name="connsiteX113" fmla="*/ 1903353 w 7467600"/>
              <a:gd name="connsiteY113" fmla="*/ 5044827 h 6858000"/>
              <a:gd name="connsiteX114" fmla="*/ 1936931 w 7467600"/>
              <a:gd name="connsiteY114" fmla="*/ 5093954 h 6858000"/>
              <a:gd name="connsiteX115" fmla="*/ 2195868 w 7467600"/>
              <a:gd name="connsiteY115" fmla="*/ 5396574 h 6858000"/>
              <a:gd name="connsiteX116" fmla="*/ 2088852 w 7467600"/>
              <a:gd name="connsiteY116" fmla="*/ 5166123 h 6858000"/>
              <a:gd name="connsiteX117" fmla="*/ 1958241 w 7467600"/>
              <a:gd name="connsiteY117" fmla="*/ 5067955 h 6858000"/>
              <a:gd name="connsiteX118" fmla="*/ 1903353 w 7467600"/>
              <a:gd name="connsiteY118" fmla="*/ 5044827 h 6858000"/>
              <a:gd name="connsiteX119" fmla="*/ 1979378 w 7467600"/>
              <a:gd name="connsiteY119" fmla="*/ 4769504 h 6858000"/>
              <a:gd name="connsiteX120" fmla="*/ 2882120 w 7467600"/>
              <a:gd name="connsiteY120" fmla="*/ 5064547 h 6858000"/>
              <a:gd name="connsiteX121" fmla="*/ 2793103 w 7467600"/>
              <a:gd name="connsiteY121" fmla="*/ 5039699 h 6858000"/>
              <a:gd name="connsiteX122" fmla="*/ 2770041 w 7467600"/>
              <a:gd name="connsiteY122" fmla="*/ 5033634 h 6858000"/>
              <a:gd name="connsiteX123" fmla="*/ 1979378 w 7467600"/>
              <a:gd name="connsiteY123" fmla="*/ 4769504 h 6858000"/>
              <a:gd name="connsiteX124" fmla="*/ 1927410 w 7467600"/>
              <a:gd name="connsiteY124" fmla="*/ 4716164 h 6858000"/>
              <a:gd name="connsiteX125" fmla="*/ 1959587 w 7467600"/>
              <a:gd name="connsiteY125" fmla="*/ 4728849 h 6858000"/>
              <a:gd name="connsiteX126" fmla="*/ 2777707 w 7467600"/>
              <a:gd name="connsiteY126" fmla="*/ 5003991 h 6858000"/>
              <a:gd name="connsiteX127" fmla="*/ 2800768 w 7467600"/>
              <a:gd name="connsiteY127" fmla="*/ 5010056 h 6858000"/>
              <a:gd name="connsiteX128" fmla="*/ 2879408 w 7467600"/>
              <a:gd name="connsiteY128" fmla="*/ 5031590 h 6858000"/>
              <a:gd name="connsiteX129" fmla="*/ 2862295 w 7467600"/>
              <a:gd name="connsiteY129" fmla="*/ 5022958 h 6858000"/>
              <a:gd name="connsiteX130" fmla="*/ 2813343 w 7467600"/>
              <a:gd name="connsiteY130" fmla="*/ 4998369 h 6858000"/>
              <a:gd name="connsiteX131" fmla="*/ 2646245 w 7467600"/>
              <a:gd name="connsiteY131" fmla="*/ 4930999 h 6858000"/>
              <a:gd name="connsiteX132" fmla="*/ 1999243 w 7467600"/>
              <a:gd name="connsiteY132" fmla="*/ 4730524 h 6858000"/>
              <a:gd name="connsiteX133" fmla="*/ 1979527 w 7467600"/>
              <a:gd name="connsiteY133" fmla="*/ 4726651 h 6858000"/>
              <a:gd name="connsiteX134" fmla="*/ 1927410 w 7467600"/>
              <a:gd name="connsiteY134" fmla="*/ 4716164 h 6858000"/>
              <a:gd name="connsiteX135" fmla="*/ 1997014 w 7467600"/>
              <a:gd name="connsiteY135" fmla="*/ 4698007 h 6858000"/>
              <a:gd name="connsiteX136" fmla="*/ 2005458 w 7467600"/>
              <a:gd name="connsiteY136" fmla="*/ 4699540 h 6858000"/>
              <a:gd name="connsiteX137" fmla="*/ 2657186 w 7467600"/>
              <a:gd name="connsiteY137" fmla="*/ 4901687 h 6858000"/>
              <a:gd name="connsiteX138" fmla="*/ 2826662 w 7467600"/>
              <a:gd name="connsiteY138" fmla="*/ 4970362 h 6858000"/>
              <a:gd name="connsiteX139" fmla="*/ 2876100 w 7467600"/>
              <a:gd name="connsiteY139" fmla="*/ 4995397 h 6858000"/>
              <a:gd name="connsiteX140" fmla="*/ 3042600 w 7467600"/>
              <a:gd name="connsiteY140" fmla="*/ 5059532 h 6858000"/>
              <a:gd name="connsiteX141" fmla="*/ 1997014 w 7467600"/>
              <a:gd name="connsiteY141" fmla="*/ 4698007 h 6858000"/>
              <a:gd name="connsiteX142" fmla="*/ 2305292 w 7467600"/>
              <a:gd name="connsiteY142" fmla="*/ 4219492 h 6858000"/>
              <a:gd name="connsiteX143" fmla="*/ 3360922 w 7467600"/>
              <a:gd name="connsiteY143" fmla="*/ 4529373 h 6858000"/>
              <a:gd name="connsiteX144" fmla="*/ 3492420 w 7467600"/>
              <a:gd name="connsiteY144" fmla="*/ 4510145 h 6858000"/>
              <a:gd name="connsiteX145" fmla="*/ 3364086 w 7467600"/>
              <a:gd name="connsiteY145" fmla="*/ 4480340 h 6858000"/>
              <a:gd name="connsiteX146" fmla="*/ 3225818 w 7467600"/>
              <a:gd name="connsiteY146" fmla="*/ 4411822 h 6858000"/>
              <a:gd name="connsiteX147" fmla="*/ 3129696 w 7467600"/>
              <a:gd name="connsiteY147" fmla="*/ 4360704 h 6858000"/>
              <a:gd name="connsiteX148" fmla="*/ 2814545 w 7467600"/>
              <a:gd name="connsiteY148" fmla="*/ 4282955 h 6858000"/>
              <a:gd name="connsiteX149" fmla="*/ 2305292 w 7467600"/>
              <a:gd name="connsiteY149" fmla="*/ 4219492 h 6858000"/>
              <a:gd name="connsiteX150" fmla="*/ 2626982 w 7467600"/>
              <a:gd name="connsiteY150" fmla="*/ 4206450 h 6858000"/>
              <a:gd name="connsiteX151" fmla="*/ 2490617 w 7467600"/>
              <a:gd name="connsiteY151" fmla="*/ 4206951 h 6858000"/>
              <a:gd name="connsiteX152" fmla="*/ 2819869 w 7467600"/>
              <a:gd name="connsiteY152" fmla="*/ 4252936 h 6858000"/>
              <a:gd name="connsiteX153" fmla="*/ 3143018 w 7467600"/>
              <a:gd name="connsiteY153" fmla="*/ 4332698 h 6858000"/>
              <a:gd name="connsiteX154" fmla="*/ 3241520 w 7467600"/>
              <a:gd name="connsiteY154" fmla="*/ 4385112 h 6858000"/>
              <a:gd name="connsiteX155" fmla="*/ 3374575 w 7467600"/>
              <a:gd name="connsiteY155" fmla="*/ 4451517 h 6858000"/>
              <a:gd name="connsiteX156" fmla="*/ 3505221 w 7467600"/>
              <a:gd name="connsiteY156" fmla="*/ 4480757 h 6858000"/>
              <a:gd name="connsiteX157" fmla="*/ 2626982 w 7467600"/>
              <a:gd name="connsiteY157" fmla="*/ 4206450 h 6858000"/>
              <a:gd name="connsiteX158" fmla="*/ 1310106 w 7467600"/>
              <a:gd name="connsiteY158" fmla="*/ 3943217 h 6858000"/>
              <a:gd name="connsiteX159" fmla="*/ 854994 w 7467600"/>
              <a:gd name="connsiteY159" fmla="*/ 4399136 h 6858000"/>
              <a:gd name="connsiteX160" fmla="*/ 742462 w 7467600"/>
              <a:gd name="connsiteY160" fmla="*/ 4594648 h 6858000"/>
              <a:gd name="connsiteX161" fmla="*/ 820602 w 7467600"/>
              <a:gd name="connsiteY161" fmla="*/ 4485915 h 6858000"/>
              <a:gd name="connsiteX162" fmla="*/ 878295 w 7467600"/>
              <a:gd name="connsiteY162" fmla="*/ 4403594 h 6858000"/>
              <a:gd name="connsiteX163" fmla="*/ 1240607 w 7467600"/>
              <a:gd name="connsiteY163" fmla="*/ 4010401 h 6858000"/>
              <a:gd name="connsiteX164" fmla="*/ 1310106 w 7467600"/>
              <a:gd name="connsiteY164" fmla="*/ 3943217 h 6858000"/>
              <a:gd name="connsiteX165" fmla="*/ 1423113 w 7467600"/>
              <a:gd name="connsiteY165" fmla="*/ 3874565 h 6858000"/>
              <a:gd name="connsiteX166" fmla="*/ 1260565 w 7467600"/>
              <a:gd name="connsiteY166" fmla="*/ 4031982 h 6858000"/>
              <a:gd name="connsiteX167" fmla="*/ 901900 w 7467600"/>
              <a:gd name="connsiteY167" fmla="*/ 4421236 h 6858000"/>
              <a:gd name="connsiteX168" fmla="*/ 845044 w 7467600"/>
              <a:gd name="connsiteY168" fmla="*/ 4502436 h 6858000"/>
              <a:gd name="connsiteX169" fmla="*/ 685926 w 7467600"/>
              <a:gd name="connsiteY169" fmla="*/ 4703069 h 6858000"/>
              <a:gd name="connsiteX170" fmla="*/ 684248 w 7467600"/>
              <a:gd name="connsiteY170" fmla="*/ 4706721 h 6858000"/>
              <a:gd name="connsiteX171" fmla="*/ 1423113 w 7467600"/>
              <a:gd name="connsiteY171" fmla="*/ 3874565 h 6858000"/>
              <a:gd name="connsiteX172" fmla="*/ 3316479 w 7467600"/>
              <a:gd name="connsiteY172" fmla="*/ 3872136 h 6858000"/>
              <a:gd name="connsiteX173" fmla="*/ 3546806 w 7467600"/>
              <a:gd name="connsiteY173" fmla="*/ 4356139 h 6858000"/>
              <a:gd name="connsiteX174" fmla="*/ 3364433 w 7467600"/>
              <a:gd name="connsiteY174" fmla="*/ 3953121 h 6858000"/>
              <a:gd name="connsiteX175" fmla="*/ 3316479 w 7467600"/>
              <a:gd name="connsiteY175" fmla="*/ 3872136 h 6858000"/>
              <a:gd name="connsiteX176" fmla="*/ 3291335 w 7467600"/>
              <a:gd name="connsiteY176" fmla="*/ 3767420 h 6858000"/>
              <a:gd name="connsiteX177" fmla="*/ 3390805 w 7467600"/>
              <a:gd name="connsiteY177" fmla="*/ 3937163 h 6858000"/>
              <a:gd name="connsiteX178" fmla="*/ 3579062 w 7467600"/>
              <a:gd name="connsiteY178" fmla="*/ 4359040 h 6858000"/>
              <a:gd name="connsiteX179" fmla="*/ 3467355 w 7467600"/>
              <a:gd name="connsiteY179" fmla="*/ 3988130 h 6858000"/>
              <a:gd name="connsiteX180" fmla="*/ 3310753 w 7467600"/>
              <a:gd name="connsiteY180" fmla="*/ 3787140 h 6858000"/>
              <a:gd name="connsiteX181" fmla="*/ 3291335 w 7467600"/>
              <a:gd name="connsiteY181" fmla="*/ 3767420 h 6858000"/>
              <a:gd name="connsiteX182" fmla="*/ 1635889 w 7467600"/>
              <a:gd name="connsiteY182" fmla="*/ 3709494 h 6858000"/>
              <a:gd name="connsiteX183" fmla="*/ 1634800 w 7467600"/>
              <a:gd name="connsiteY183" fmla="*/ 3731111 h 6858000"/>
              <a:gd name="connsiteX184" fmla="*/ 1635889 w 7467600"/>
              <a:gd name="connsiteY184" fmla="*/ 3709494 h 6858000"/>
              <a:gd name="connsiteX185" fmla="*/ 1510397 w 7467600"/>
              <a:gd name="connsiteY185" fmla="*/ 3684705 h 6858000"/>
              <a:gd name="connsiteX186" fmla="*/ 1146550 w 7467600"/>
              <a:gd name="connsiteY186" fmla="*/ 3802012 h 6858000"/>
              <a:gd name="connsiteX187" fmla="*/ 698834 w 7467600"/>
              <a:gd name="connsiteY187" fmla="*/ 3952272 h 6858000"/>
              <a:gd name="connsiteX188" fmla="*/ 34256 w 7467600"/>
              <a:gd name="connsiteY188" fmla="*/ 4347603 h 6858000"/>
              <a:gd name="connsiteX189" fmla="*/ 527241 w 7467600"/>
              <a:gd name="connsiteY189" fmla="*/ 4065078 h 6858000"/>
              <a:gd name="connsiteX190" fmla="*/ 1510397 w 7467600"/>
              <a:gd name="connsiteY190" fmla="*/ 3684705 h 6858000"/>
              <a:gd name="connsiteX191" fmla="*/ 1313114 w 7467600"/>
              <a:gd name="connsiteY191" fmla="*/ 3655216 h 6858000"/>
              <a:gd name="connsiteX192" fmla="*/ 1109304 w 7467600"/>
              <a:gd name="connsiteY192" fmla="*/ 3669030 h 6858000"/>
              <a:gd name="connsiteX193" fmla="*/ 8129 w 7467600"/>
              <a:gd name="connsiteY193" fmla="*/ 4330519 h 6858000"/>
              <a:gd name="connsiteX194" fmla="*/ 687572 w 7467600"/>
              <a:gd name="connsiteY194" fmla="*/ 3925629 h 6858000"/>
              <a:gd name="connsiteX195" fmla="*/ 1138365 w 7467600"/>
              <a:gd name="connsiteY195" fmla="*/ 3774515 h 6858000"/>
              <a:gd name="connsiteX196" fmla="*/ 1505579 w 7467600"/>
              <a:gd name="connsiteY196" fmla="*/ 3655526 h 6858000"/>
              <a:gd name="connsiteX197" fmla="*/ 1313114 w 7467600"/>
              <a:gd name="connsiteY197" fmla="*/ 3655216 h 6858000"/>
              <a:gd name="connsiteX198" fmla="*/ 3655073 w 7467600"/>
              <a:gd name="connsiteY198" fmla="*/ 3650884 h 6858000"/>
              <a:gd name="connsiteX199" fmla="*/ 3989938 w 7467600"/>
              <a:gd name="connsiteY199" fmla="*/ 3991685 h 6858000"/>
              <a:gd name="connsiteX200" fmla="*/ 4393907 w 7467600"/>
              <a:gd name="connsiteY200" fmla="*/ 4261258 h 6858000"/>
              <a:gd name="connsiteX201" fmla="*/ 4648051 w 7467600"/>
              <a:gd name="connsiteY201" fmla="*/ 4374051 h 6858000"/>
              <a:gd name="connsiteX202" fmla="*/ 4383389 w 7467600"/>
              <a:gd name="connsiteY202" fmla="*/ 4184369 h 6858000"/>
              <a:gd name="connsiteX203" fmla="*/ 4165508 w 7467600"/>
              <a:gd name="connsiteY203" fmla="*/ 4035196 h 6858000"/>
              <a:gd name="connsiteX204" fmla="*/ 4068162 w 7467600"/>
              <a:gd name="connsiteY204" fmla="*/ 3953394 h 6858000"/>
              <a:gd name="connsiteX205" fmla="*/ 3981416 w 7467600"/>
              <a:gd name="connsiteY205" fmla="*/ 3880482 h 6858000"/>
              <a:gd name="connsiteX206" fmla="*/ 3800147 w 7467600"/>
              <a:gd name="connsiteY206" fmla="*/ 3749872 h 6858000"/>
              <a:gd name="connsiteX207" fmla="*/ 3655073 w 7467600"/>
              <a:gd name="connsiteY207" fmla="*/ 3650884 h 6858000"/>
              <a:gd name="connsiteX208" fmla="*/ 3670252 w 7467600"/>
              <a:gd name="connsiteY208" fmla="*/ 3622798 h 6858000"/>
              <a:gd name="connsiteX209" fmla="*/ 3817258 w 7467600"/>
              <a:gd name="connsiteY209" fmla="*/ 3723577 h 6858000"/>
              <a:gd name="connsiteX210" fmla="*/ 4000461 w 7467600"/>
              <a:gd name="connsiteY210" fmla="*/ 3855966 h 6858000"/>
              <a:gd name="connsiteX211" fmla="*/ 4088180 w 7467600"/>
              <a:gd name="connsiteY211" fmla="*/ 3929774 h 6858000"/>
              <a:gd name="connsiteX212" fmla="*/ 4184555 w 7467600"/>
              <a:gd name="connsiteY212" fmla="*/ 4010683 h 6858000"/>
              <a:gd name="connsiteX213" fmla="*/ 4399563 w 7467600"/>
              <a:gd name="connsiteY213" fmla="*/ 4158106 h 6858000"/>
              <a:gd name="connsiteX214" fmla="*/ 4684469 w 7467600"/>
              <a:gd name="connsiteY214" fmla="*/ 4364680 h 6858000"/>
              <a:gd name="connsiteX215" fmla="*/ 4690271 w 7467600"/>
              <a:gd name="connsiteY215" fmla="*/ 4370034 h 6858000"/>
              <a:gd name="connsiteX216" fmla="*/ 4136093 w 7467600"/>
              <a:gd name="connsiteY216" fmla="*/ 3858466 h 6858000"/>
              <a:gd name="connsiteX217" fmla="*/ 3670252 w 7467600"/>
              <a:gd name="connsiteY217" fmla="*/ 3622798 h 6858000"/>
              <a:gd name="connsiteX218" fmla="*/ 4440129 w 7467600"/>
              <a:gd name="connsiteY218" fmla="*/ 3448571 h 6858000"/>
              <a:gd name="connsiteX219" fmla="*/ 4856525 w 7467600"/>
              <a:gd name="connsiteY219" fmla="*/ 3915351 h 6858000"/>
              <a:gd name="connsiteX220" fmla="*/ 5059055 w 7467600"/>
              <a:gd name="connsiteY220" fmla="*/ 4108918 h 6858000"/>
              <a:gd name="connsiteX221" fmla="*/ 5290070 w 7467600"/>
              <a:gd name="connsiteY221" fmla="*/ 4263619 h 6858000"/>
              <a:gd name="connsiteX222" fmla="*/ 4834991 w 7467600"/>
              <a:gd name="connsiteY222" fmla="*/ 3830985 h 6858000"/>
              <a:gd name="connsiteX223" fmla="*/ 4440129 w 7467600"/>
              <a:gd name="connsiteY223" fmla="*/ 3448571 h 6858000"/>
              <a:gd name="connsiteX224" fmla="*/ 4441737 w 7467600"/>
              <a:gd name="connsiteY224" fmla="*/ 3399734 h 6858000"/>
              <a:gd name="connsiteX225" fmla="*/ 4431236 w 7467600"/>
              <a:gd name="connsiteY225" fmla="*/ 3400954 h 6858000"/>
              <a:gd name="connsiteX226" fmla="*/ 4557150 w 7467600"/>
              <a:gd name="connsiteY226" fmla="*/ 3510023 h 6858000"/>
              <a:gd name="connsiteX227" fmla="*/ 4856936 w 7467600"/>
              <a:gd name="connsiteY227" fmla="*/ 3809146 h 6858000"/>
              <a:gd name="connsiteX228" fmla="*/ 5111996 w 7467600"/>
              <a:gd name="connsiteY228" fmla="*/ 4065759 h 6858000"/>
              <a:gd name="connsiteX229" fmla="*/ 5388878 w 7467600"/>
              <a:gd name="connsiteY229" fmla="*/ 4300185 h 6858000"/>
              <a:gd name="connsiteX230" fmla="*/ 5425556 w 7467600"/>
              <a:gd name="connsiteY230" fmla="*/ 4308967 h 6858000"/>
              <a:gd name="connsiteX231" fmla="*/ 4943646 w 7467600"/>
              <a:gd name="connsiteY231" fmla="*/ 3822916 h 6858000"/>
              <a:gd name="connsiteX232" fmla="*/ 4594837 w 7467600"/>
              <a:gd name="connsiteY232" fmla="*/ 3532274 h 6858000"/>
              <a:gd name="connsiteX233" fmla="*/ 4441737 w 7467600"/>
              <a:gd name="connsiteY233" fmla="*/ 3399734 h 6858000"/>
              <a:gd name="connsiteX234" fmla="*/ 5425834 w 7467600"/>
              <a:gd name="connsiteY234" fmla="*/ 3162785 h 6858000"/>
              <a:gd name="connsiteX235" fmla="*/ 5401644 w 7467600"/>
              <a:gd name="connsiteY235" fmla="*/ 3617847 h 6858000"/>
              <a:gd name="connsiteX236" fmla="*/ 5467256 w 7467600"/>
              <a:gd name="connsiteY236" fmla="*/ 4175494 h 6858000"/>
              <a:gd name="connsiteX237" fmla="*/ 5448069 w 7467600"/>
              <a:gd name="connsiteY237" fmla="*/ 3567554 h 6858000"/>
              <a:gd name="connsiteX238" fmla="*/ 5425834 w 7467600"/>
              <a:gd name="connsiteY238" fmla="*/ 3162785 h 6858000"/>
              <a:gd name="connsiteX239" fmla="*/ 1318687 w 7467600"/>
              <a:gd name="connsiteY239" fmla="*/ 3113840 h 6858000"/>
              <a:gd name="connsiteX240" fmla="*/ 1066793 w 7467600"/>
              <a:gd name="connsiteY240" fmla="*/ 3212171 h 6858000"/>
              <a:gd name="connsiteX241" fmla="*/ 993319 w 7467600"/>
              <a:gd name="connsiteY241" fmla="*/ 3247648 h 6858000"/>
              <a:gd name="connsiteX242" fmla="*/ 853081 w 7467600"/>
              <a:gd name="connsiteY242" fmla="*/ 3312410 h 6858000"/>
              <a:gd name="connsiteX243" fmla="*/ 805957 w 7467600"/>
              <a:gd name="connsiteY243" fmla="*/ 3330443 h 6858000"/>
              <a:gd name="connsiteX244" fmla="*/ 1318687 w 7467600"/>
              <a:gd name="connsiteY244" fmla="*/ 3113840 h 6858000"/>
              <a:gd name="connsiteX245" fmla="*/ 5453702 w 7467600"/>
              <a:gd name="connsiteY245" fmla="*/ 3090882 h 6858000"/>
              <a:gd name="connsiteX246" fmla="*/ 5480135 w 7467600"/>
              <a:gd name="connsiteY246" fmla="*/ 3565802 h 6858000"/>
              <a:gd name="connsiteX247" fmla="*/ 5499023 w 7467600"/>
              <a:gd name="connsiteY247" fmla="*/ 4166310 h 6858000"/>
              <a:gd name="connsiteX248" fmla="*/ 5547022 w 7467600"/>
              <a:gd name="connsiteY248" fmla="*/ 3607838 h 6858000"/>
              <a:gd name="connsiteX249" fmla="*/ 5515964 w 7467600"/>
              <a:gd name="connsiteY249" fmla="*/ 3378541 h 6858000"/>
              <a:gd name="connsiteX250" fmla="*/ 5453702 w 7467600"/>
              <a:gd name="connsiteY250" fmla="*/ 3090882 h 6858000"/>
              <a:gd name="connsiteX251" fmla="*/ 1238695 w 7467600"/>
              <a:gd name="connsiteY251" fmla="*/ 3076820 h 6858000"/>
              <a:gd name="connsiteX252" fmla="*/ 716371 w 7467600"/>
              <a:gd name="connsiteY252" fmla="*/ 3293249 h 6858000"/>
              <a:gd name="connsiteX253" fmla="*/ 579522 w 7467600"/>
              <a:gd name="connsiteY253" fmla="*/ 3371759 h 6858000"/>
              <a:gd name="connsiteX254" fmla="*/ 600288 w 7467600"/>
              <a:gd name="connsiteY254" fmla="*/ 3365555 h 6858000"/>
              <a:gd name="connsiteX255" fmla="*/ 840692 w 7467600"/>
              <a:gd name="connsiteY255" fmla="*/ 3284921 h 6858000"/>
              <a:gd name="connsiteX256" fmla="*/ 979248 w 7467600"/>
              <a:gd name="connsiteY256" fmla="*/ 3221003 h 6858000"/>
              <a:gd name="connsiteX257" fmla="*/ 1053282 w 7467600"/>
              <a:gd name="connsiteY257" fmla="*/ 3185247 h 6858000"/>
              <a:gd name="connsiteX258" fmla="*/ 1320603 w 7467600"/>
              <a:gd name="connsiteY258" fmla="*/ 3081281 h 6858000"/>
              <a:gd name="connsiteX259" fmla="*/ 1238695 w 7467600"/>
              <a:gd name="connsiteY259" fmla="*/ 3076820 h 6858000"/>
              <a:gd name="connsiteX260" fmla="*/ 5425627 w 7467600"/>
              <a:gd name="connsiteY260" fmla="*/ 2954192 h 6858000"/>
              <a:gd name="connsiteX261" fmla="*/ 5470770 w 7467600"/>
              <a:gd name="connsiteY261" fmla="*/ 3005435 h 6858000"/>
              <a:gd name="connsiteX262" fmla="*/ 5519779 w 7467600"/>
              <a:gd name="connsiteY262" fmla="*/ 4359223 h 6858000"/>
              <a:gd name="connsiteX263" fmla="*/ 5520293 w 7467600"/>
              <a:gd name="connsiteY263" fmla="*/ 4360602 h 6858000"/>
              <a:gd name="connsiteX264" fmla="*/ 5767221 w 7467600"/>
              <a:gd name="connsiteY264" fmla="*/ 4665564 h 6858000"/>
              <a:gd name="connsiteX265" fmla="*/ 6937169 w 7467600"/>
              <a:gd name="connsiteY265" fmla="*/ 4815941 h 6858000"/>
              <a:gd name="connsiteX266" fmla="*/ 6953922 w 7467600"/>
              <a:gd name="connsiteY266" fmla="*/ 4890068 h 6858000"/>
              <a:gd name="connsiteX267" fmla="*/ 6071359 w 7467600"/>
              <a:gd name="connsiteY267" fmla="*/ 4770770 h 6858000"/>
              <a:gd name="connsiteX268" fmla="*/ 6038839 w 7467600"/>
              <a:gd name="connsiteY268" fmla="*/ 4764474 h 6858000"/>
              <a:gd name="connsiteX269" fmla="*/ 6038706 w 7467600"/>
              <a:gd name="connsiteY269" fmla="*/ 4763847 h 6858000"/>
              <a:gd name="connsiteX270" fmla="*/ 6037784 w 7467600"/>
              <a:gd name="connsiteY270" fmla="*/ 4764270 h 6858000"/>
              <a:gd name="connsiteX271" fmla="*/ 6038839 w 7467600"/>
              <a:gd name="connsiteY271" fmla="*/ 4764474 h 6858000"/>
              <a:gd name="connsiteX272" fmla="*/ 6040338 w 7467600"/>
              <a:gd name="connsiteY272" fmla="*/ 4771418 h 6858000"/>
              <a:gd name="connsiteX273" fmla="*/ 6024488 w 7467600"/>
              <a:gd name="connsiteY273" fmla="*/ 4809903 h 6858000"/>
              <a:gd name="connsiteX274" fmla="*/ 5599771 w 7467600"/>
              <a:gd name="connsiteY274" fmla="*/ 5509652 h 6858000"/>
              <a:gd name="connsiteX275" fmla="*/ 5548843 w 7467600"/>
              <a:gd name="connsiteY275" fmla="*/ 5563845 h 6858000"/>
              <a:gd name="connsiteX276" fmla="*/ 5940952 w 7467600"/>
              <a:gd name="connsiteY276" fmla="*/ 6250028 h 6858000"/>
              <a:gd name="connsiteX277" fmla="*/ 6043441 w 7467600"/>
              <a:gd name="connsiteY277" fmla="*/ 6665847 h 6858000"/>
              <a:gd name="connsiteX278" fmla="*/ 6093432 w 7467600"/>
              <a:gd name="connsiteY278" fmla="*/ 6858000 h 6858000"/>
              <a:gd name="connsiteX279" fmla="*/ 6034344 w 7467600"/>
              <a:gd name="connsiteY279" fmla="*/ 6858000 h 6858000"/>
              <a:gd name="connsiteX280" fmla="*/ 6026679 w 7467600"/>
              <a:gd name="connsiteY280" fmla="*/ 6836959 h 6858000"/>
              <a:gd name="connsiteX281" fmla="*/ 5800441 w 7467600"/>
              <a:gd name="connsiteY281" fmla="*/ 6335286 h 6858000"/>
              <a:gd name="connsiteX282" fmla="*/ 5526562 w 7467600"/>
              <a:gd name="connsiteY282" fmla="*/ 5705388 h 6858000"/>
              <a:gd name="connsiteX283" fmla="*/ 5519640 w 7467600"/>
              <a:gd name="connsiteY283" fmla="*/ 5683774 h 6858000"/>
              <a:gd name="connsiteX284" fmla="*/ 5844559 w 7467600"/>
              <a:gd name="connsiteY284" fmla="*/ 6553349 h 6858000"/>
              <a:gd name="connsiteX285" fmla="*/ 5975994 w 7467600"/>
              <a:gd name="connsiteY285" fmla="*/ 6858000 h 6858000"/>
              <a:gd name="connsiteX286" fmla="*/ 5898547 w 7467600"/>
              <a:gd name="connsiteY286" fmla="*/ 6858000 h 6858000"/>
              <a:gd name="connsiteX287" fmla="*/ 5682041 w 7467600"/>
              <a:gd name="connsiteY287" fmla="*/ 6355860 h 6858000"/>
              <a:gd name="connsiteX288" fmla="*/ 5461758 w 7467600"/>
              <a:gd name="connsiteY288" fmla="*/ 5820220 h 6858000"/>
              <a:gd name="connsiteX289" fmla="*/ 5237282 w 7467600"/>
              <a:gd name="connsiteY289" fmla="*/ 6579086 h 6858000"/>
              <a:gd name="connsiteX290" fmla="*/ 5115009 w 7467600"/>
              <a:gd name="connsiteY290" fmla="*/ 6858000 h 6858000"/>
              <a:gd name="connsiteX291" fmla="*/ 5028074 w 7467600"/>
              <a:gd name="connsiteY291" fmla="*/ 6858000 h 6858000"/>
              <a:gd name="connsiteX292" fmla="*/ 5079508 w 7467600"/>
              <a:gd name="connsiteY292" fmla="*/ 6749074 h 6858000"/>
              <a:gd name="connsiteX293" fmla="*/ 5371846 w 7467600"/>
              <a:gd name="connsiteY293" fmla="*/ 5924413 h 6858000"/>
              <a:gd name="connsiteX294" fmla="*/ 5270512 w 7467600"/>
              <a:gd name="connsiteY294" fmla="*/ 6138975 h 6858000"/>
              <a:gd name="connsiteX295" fmla="*/ 5062409 w 7467600"/>
              <a:gd name="connsiteY295" fmla="*/ 6653544 h 6858000"/>
              <a:gd name="connsiteX296" fmla="*/ 5036628 w 7467600"/>
              <a:gd name="connsiteY296" fmla="*/ 6754247 h 6858000"/>
              <a:gd name="connsiteX297" fmla="*/ 5009112 w 7467600"/>
              <a:gd name="connsiteY297" fmla="*/ 6858000 h 6858000"/>
              <a:gd name="connsiteX298" fmla="*/ 4976679 w 7467600"/>
              <a:gd name="connsiteY298" fmla="*/ 6858000 h 6858000"/>
              <a:gd name="connsiteX299" fmla="*/ 5006537 w 7467600"/>
              <a:gd name="connsiteY299" fmla="*/ 6747068 h 6858000"/>
              <a:gd name="connsiteX300" fmla="*/ 5032723 w 7467600"/>
              <a:gd name="connsiteY300" fmla="*/ 6644957 h 6858000"/>
              <a:gd name="connsiteX301" fmla="*/ 5242949 w 7467600"/>
              <a:gd name="connsiteY301" fmla="*/ 6125175 h 6858000"/>
              <a:gd name="connsiteX302" fmla="*/ 5286321 w 7467600"/>
              <a:gd name="connsiteY302" fmla="*/ 6033555 h 6858000"/>
              <a:gd name="connsiteX303" fmla="*/ 5008210 w 7467600"/>
              <a:gd name="connsiteY303" fmla="*/ 6649194 h 6858000"/>
              <a:gd name="connsiteX304" fmla="*/ 4986321 w 7467600"/>
              <a:gd name="connsiteY304" fmla="*/ 6765687 h 6858000"/>
              <a:gd name="connsiteX305" fmla="*/ 4973474 w 7467600"/>
              <a:gd name="connsiteY305" fmla="*/ 6858000 h 6858000"/>
              <a:gd name="connsiteX306" fmla="*/ 4907178 w 7467600"/>
              <a:gd name="connsiteY306" fmla="*/ 6858000 h 6858000"/>
              <a:gd name="connsiteX307" fmla="*/ 4910810 w 7467600"/>
              <a:gd name="connsiteY307" fmla="*/ 6829660 h 6858000"/>
              <a:gd name="connsiteX308" fmla="*/ 4987461 w 7467600"/>
              <a:gd name="connsiteY308" fmla="*/ 6432994 h 6858000"/>
              <a:gd name="connsiteX309" fmla="*/ 5179262 w 7467600"/>
              <a:gd name="connsiteY309" fmla="*/ 6035044 h 6858000"/>
              <a:gd name="connsiteX310" fmla="*/ 4689678 w 7467600"/>
              <a:gd name="connsiteY310" fmla="*/ 6440241 h 6858000"/>
              <a:gd name="connsiteX311" fmla="*/ 4477543 w 7467600"/>
              <a:gd name="connsiteY311" fmla="*/ 6674836 h 6858000"/>
              <a:gd name="connsiteX312" fmla="*/ 4329957 w 7467600"/>
              <a:gd name="connsiteY312" fmla="*/ 6858000 h 6858000"/>
              <a:gd name="connsiteX313" fmla="*/ 4218595 w 7467600"/>
              <a:gd name="connsiteY313" fmla="*/ 6858000 h 6858000"/>
              <a:gd name="connsiteX314" fmla="*/ 4368888 w 7467600"/>
              <a:gd name="connsiteY314" fmla="*/ 6668412 h 6858000"/>
              <a:gd name="connsiteX315" fmla="*/ 4563091 w 7467600"/>
              <a:gd name="connsiteY315" fmla="*/ 6442508 h 6858000"/>
              <a:gd name="connsiteX316" fmla="*/ 5387324 w 7467600"/>
              <a:gd name="connsiteY316" fmla="*/ 5705830 h 6858000"/>
              <a:gd name="connsiteX317" fmla="*/ 5073620 w 7467600"/>
              <a:gd name="connsiteY317" fmla="*/ 5955437 h 6858000"/>
              <a:gd name="connsiteX318" fmla="*/ 4689789 w 7467600"/>
              <a:gd name="connsiteY318" fmla="*/ 6268382 h 6858000"/>
              <a:gd name="connsiteX319" fmla="*/ 4418722 w 7467600"/>
              <a:gd name="connsiteY319" fmla="*/ 6570886 h 6858000"/>
              <a:gd name="connsiteX320" fmla="*/ 4214944 w 7467600"/>
              <a:gd name="connsiteY320" fmla="*/ 6858000 h 6858000"/>
              <a:gd name="connsiteX321" fmla="*/ 4177898 w 7467600"/>
              <a:gd name="connsiteY321" fmla="*/ 6858000 h 6858000"/>
              <a:gd name="connsiteX322" fmla="*/ 4391597 w 7467600"/>
              <a:gd name="connsiteY322" fmla="*/ 6556370 h 6858000"/>
              <a:gd name="connsiteX323" fmla="*/ 4668889 w 7467600"/>
              <a:gd name="connsiteY323" fmla="*/ 6246399 h 6858000"/>
              <a:gd name="connsiteX324" fmla="*/ 5055427 w 7467600"/>
              <a:gd name="connsiteY324" fmla="*/ 5931476 h 6858000"/>
              <a:gd name="connsiteX325" fmla="*/ 5371814 w 7467600"/>
              <a:gd name="connsiteY325" fmla="*/ 5678975 h 6858000"/>
              <a:gd name="connsiteX326" fmla="*/ 4987918 w 7467600"/>
              <a:gd name="connsiteY326" fmla="*/ 5838701 h 6858000"/>
              <a:gd name="connsiteX327" fmla="*/ 4317146 w 7467600"/>
              <a:gd name="connsiteY327" fmla="*/ 6587716 h 6858000"/>
              <a:gd name="connsiteX328" fmla="*/ 4171627 w 7467600"/>
              <a:gd name="connsiteY328" fmla="*/ 6858000 h 6858000"/>
              <a:gd name="connsiteX329" fmla="*/ 4081585 w 7467600"/>
              <a:gd name="connsiteY329" fmla="*/ 6858000 h 6858000"/>
              <a:gd name="connsiteX330" fmla="*/ 4238603 w 7467600"/>
              <a:gd name="connsiteY330" fmla="*/ 6559341 h 6858000"/>
              <a:gd name="connsiteX331" fmla="*/ 4778333 w 7467600"/>
              <a:gd name="connsiteY331" fmla="*/ 5873626 h 6858000"/>
              <a:gd name="connsiteX332" fmla="*/ 5414185 w 7467600"/>
              <a:gd name="connsiteY332" fmla="*/ 5573882 h 6858000"/>
              <a:gd name="connsiteX333" fmla="*/ 5959648 w 7467600"/>
              <a:gd name="connsiteY333" fmla="*/ 4760797 h 6858000"/>
              <a:gd name="connsiteX334" fmla="*/ 5355019 w 7467600"/>
              <a:gd name="connsiteY334" fmla="*/ 4734672 h 6858000"/>
              <a:gd name="connsiteX335" fmla="*/ 5083565 w 7467600"/>
              <a:gd name="connsiteY335" fmla="*/ 5179121 h 6858000"/>
              <a:gd name="connsiteX336" fmla="*/ 4713577 w 7467600"/>
              <a:gd name="connsiteY336" fmla="*/ 5616803 h 6858000"/>
              <a:gd name="connsiteX337" fmla="*/ 3989559 w 7467600"/>
              <a:gd name="connsiteY337" fmla="*/ 6145945 h 6858000"/>
              <a:gd name="connsiteX338" fmla="*/ 3939824 w 7467600"/>
              <a:gd name="connsiteY338" fmla="*/ 6066900 h 6858000"/>
              <a:gd name="connsiteX339" fmla="*/ 4584537 w 7467600"/>
              <a:gd name="connsiteY339" fmla="*/ 5324826 h 6858000"/>
              <a:gd name="connsiteX340" fmla="*/ 5037105 w 7467600"/>
              <a:gd name="connsiteY340" fmla="*/ 5088765 h 6858000"/>
              <a:gd name="connsiteX341" fmla="*/ 5039930 w 7467600"/>
              <a:gd name="connsiteY341" fmla="*/ 5089585 h 6858000"/>
              <a:gd name="connsiteX342" fmla="*/ 5263764 w 7467600"/>
              <a:gd name="connsiteY342" fmla="*/ 4735525 h 6858000"/>
              <a:gd name="connsiteX343" fmla="*/ 4086300 w 7467600"/>
              <a:gd name="connsiteY343" fmla="*/ 4884599 h 6858000"/>
              <a:gd name="connsiteX344" fmla="*/ 4085485 w 7467600"/>
              <a:gd name="connsiteY344" fmla="*/ 4899070 h 6858000"/>
              <a:gd name="connsiteX345" fmla="*/ 3871915 w 7467600"/>
              <a:gd name="connsiteY345" fmla="*/ 5253645 h 6858000"/>
              <a:gd name="connsiteX346" fmla="*/ 3799374 w 7467600"/>
              <a:gd name="connsiteY346" fmla="*/ 5466127 h 6858000"/>
              <a:gd name="connsiteX347" fmla="*/ 3498850 w 7467600"/>
              <a:gd name="connsiteY347" fmla="*/ 6661888 h 6858000"/>
              <a:gd name="connsiteX348" fmla="*/ 3399216 w 7467600"/>
              <a:gd name="connsiteY348" fmla="*/ 6858000 h 6858000"/>
              <a:gd name="connsiteX349" fmla="*/ 3303688 w 7467600"/>
              <a:gd name="connsiteY349" fmla="*/ 6858000 h 6858000"/>
              <a:gd name="connsiteX350" fmla="*/ 3391774 w 7467600"/>
              <a:gd name="connsiteY350" fmla="*/ 6697181 h 6858000"/>
              <a:gd name="connsiteX351" fmla="*/ 3735540 w 7467600"/>
              <a:gd name="connsiteY351" fmla="*/ 5546923 h 6858000"/>
              <a:gd name="connsiteX352" fmla="*/ 3729438 w 7467600"/>
              <a:gd name="connsiteY352" fmla="*/ 5569058 h 6858000"/>
              <a:gd name="connsiteX353" fmla="*/ 3707782 w 7467600"/>
              <a:gd name="connsiteY353" fmla="*/ 5644908 h 6858000"/>
              <a:gd name="connsiteX354" fmla="*/ 3583827 w 7467600"/>
              <a:gd name="connsiteY354" fmla="*/ 6039215 h 6858000"/>
              <a:gd name="connsiteX355" fmla="*/ 3547861 w 7467600"/>
              <a:gd name="connsiteY355" fmla="*/ 6129609 h 6858000"/>
              <a:gd name="connsiteX356" fmla="*/ 3490905 w 7467600"/>
              <a:gd name="connsiteY356" fmla="*/ 6277660 h 6858000"/>
              <a:gd name="connsiteX357" fmla="*/ 3455859 w 7467600"/>
              <a:gd name="connsiteY357" fmla="*/ 6391301 h 6858000"/>
              <a:gd name="connsiteX358" fmla="*/ 3429112 w 7467600"/>
              <a:gd name="connsiteY358" fmla="*/ 6479469 h 6858000"/>
              <a:gd name="connsiteX359" fmla="*/ 3304862 w 7467600"/>
              <a:gd name="connsiteY359" fmla="*/ 6796476 h 6858000"/>
              <a:gd name="connsiteX360" fmla="*/ 3276071 w 7467600"/>
              <a:gd name="connsiteY360" fmla="*/ 6858000 h 6858000"/>
              <a:gd name="connsiteX361" fmla="*/ 3240805 w 7467600"/>
              <a:gd name="connsiteY361" fmla="*/ 6858000 h 6858000"/>
              <a:gd name="connsiteX362" fmla="*/ 3275917 w 7467600"/>
              <a:gd name="connsiteY362" fmla="*/ 6783192 h 6858000"/>
              <a:gd name="connsiteX363" fmla="*/ 3399358 w 7467600"/>
              <a:gd name="connsiteY363" fmla="*/ 6469011 h 6858000"/>
              <a:gd name="connsiteX364" fmla="*/ 3425650 w 7467600"/>
              <a:gd name="connsiteY364" fmla="*/ 6381333 h 6858000"/>
              <a:gd name="connsiteX365" fmla="*/ 3460661 w 7467600"/>
              <a:gd name="connsiteY365" fmla="*/ 6266763 h 6858000"/>
              <a:gd name="connsiteX366" fmla="*/ 3518021 w 7467600"/>
              <a:gd name="connsiteY366" fmla="*/ 6117298 h 6858000"/>
              <a:gd name="connsiteX367" fmla="*/ 3554035 w 7467600"/>
              <a:gd name="connsiteY367" fmla="*/ 6027832 h 6858000"/>
              <a:gd name="connsiteX368" fmla="*/ 3677174 w 7467600"/>
              <a:gd name="connsiteY368" fmla="*/ 5636351 h 6858000"/>
              <a:gd name="connsiteX369" fmla="*/ 3698819 w 7467600"/>
              <a:gd name="connsiteY369" fmla="*/ 5560503 h 6858000"/>
              <a:gd name="connsiteX370" fmla="*/ 3702094 w 7467600"/>
              <a:gd name="connsiteY370" fmla="*/ 5549194 h 6858000"/>
              <a:gd name="connsiteX371" fmla="*/ 3398355 w 7467600"/>
              <a:gd name="connsiteY371" fmla="*/ 6094603 h 6858000"/>
              <a:gd name="connsiteX372" fmla="*/ 3193941 w 7467600"/>
              <a:gd name="connsiteY372" fmla="*/ 6798775 h 6858000"/>
              <a:gd name="connsiteX373" fmla="*/ 3184140 w 7467600"/>
              <a:gd name="connsiteY373" fmla="*/ 6858000 h 6858000"/>
              <a:gd name="connsiteX374" fmla="*/ 3099978 w 7467600"/>
              <a:gd name="connsiteY374" fmla="*/ 6858000 h 6858000"/>
              <a:gd name="connsiteX375" fmla="*/ 3101556 w 7467600"/>
              <a:gd name="connsiteY375" fmla="*/ 6843337 h 6858000"/>
              <a:gd name="connsiteX376" fmla="*/ 3370162 w 7467600"/>
              <a:gd name="connsiteY376" fmla="*/ 5785550 h 6858000"/>
              <a:gd name="connsiteX377" fmla="*/ 3746477 w 7467600"/>
              <a:gd name="connsiteY377" fmla="*/ 5377889 h 6858000"/>
              <a:gd name="connsiteX378" fmla="*/ 3863399 w 7467600"/>
              <a:gd name="connsiteY378" fmla="*/ 5087257 h 6858000"/>
              <a:gd name="connsiteX379" fmla="*/ 3968712 w 7467600"/>
              <a:gd name="connsiteY379" fmla="*/ 4913989 h 6858000"/>
              <a:gd name="connsiteX380" fmla="*/ 2792390 w 7467600"/>
              <a:gd name="connsiteY380" fmla="*/ 5382974 h 6858000"/>
              <a:gd name="connsiteX381" fmla="*/ 2714982 w 7467600"/>
              <a:gd name="connsiteY381" fmla="*/ 5427051 h 6858000"/>
              <a:gd name="connsiteX382" fmla="*/ 2813361 w 7467600"/>
              <a:gd name="connsiteY382" fmla="*/ 6023912 h 6858000"/>
              <a:gd name="connsiteX383" fmla="*/ 2688430 w 7467600"/>
              <a:gd name="connsiteY383" fmla="*/ 6801564 h 6858000"/>
              <a:gd name="connsiteX384" fmla="*/ 2629626 w 7467600"/>
              <a:gd name="connsiteY384" fmla="*/ 6763394 h 6858000"/>
              <a:gd name="connsiteX385" fmla="*/ 2565328 w 7467600"/>
              <a:gd name="connsiteY385" fmla="*/ 5516399 h 6858000"/>
              <a:gd name="connsiteX386" fmla="*/ 1922999 w 7467600"/>
              <a:gd name="connsiteY386" fmla="*/ 5980343 h 6858000"/>
              <a:gd name="connsiteX387" fmla="*/ 1950261 w 7467600"/>
              <a:gd name="connsiteY387" fmla="*/ 6405858 h 6858000"/>
              <a:gd name="connsiteX388" fmla="*/ 2365554 w 7467600"/>
              <a:gd name="connsiteY388" fmla="*/ 6759107 h 6858000"/>
              <a:gd name="connsiteX389" fmla="*/ 2424142 w 7467600"/>
              <a:gd name="connsiteY389" fmla="*/ 6858000 h 6858000"/>
              <a:gd name="connsiteX390" fmla="*/ 2395994 w 7467600"/>
              <a:gd name="connsiteY390" fmla="*/ 6858000 h 6858000"/>
              <a:gd name="connsiteX391" fmla="*/ 2392863 w 7467600"/>
              <a:gd name="connsiteY391" fmla="*/ 6852964 h 6858000"/>
              <a:gd name="connsiteX392" fmla="*/ 2017589 w 7467600"/>
              <a:gd name="connsiteY392" fmla="*/ 6493982 h 6858000"/>
              <a:gd name="connsiteX393" fmla="*/ 2147336 w 7467600"/>
              <a:gd name="connsiteY393" fmla="*/ 6594052 h 6858000"/>
              <a:gd name="connsiteX394" fmla="*/ 2207047 w 7467600"/>
              <a:gd name="connsiteY394" fmla="*/ 6654540 h 6858000"/>
              <a:gd name="connsiteX395" fmla="*/ 2299106 w 7467600"/>
              <a:gd name="connsiteY395" fmla="*/ 6778931 h 6858000"/>
              <a:gd name="connsiteX396" fmla="*/ 2314430 w 7467600"/>
              <a:gd name="connsiteY396" fmla="*/ 6801144 h 6858000"/>
              <a:gd name="connsiteX397" fmla="*/ 2352406 w 7467600"/>
              <a:gd name="connsiteY397" fmla="*/ 6858000 h 6858000"/>
              <a:gd name="connsiteX398" fmla="*/ 2314492 w 7467600"/>
              <a:gd name="connsiteY398" fmla="*/ 6858000 h 6858000"/>
              <a:gd name="connsiteX399" fmla="*/ 2288095 w 7467600"/>
              <a:gd name="connsiteY399" fmla="*/ 6818030 h 6858000"/>
              <a:gd name="connsiteX400" fmla="*/ 2272768 w 7467600"/>
              <a:gd name="connsiteY400" fmla="*/ 6795822 h 6858000"/>
              <a:gd name="connsiteX401" fmla="*/ 2182715 w 7467600"/>
              <a:gd name="connsiteY401" fmla="*/ 6675071 h 6858000"/>
              <a:gd name="connsiteX402" fmla="*/ 2032061 w 7467600"/>
              <a:gd name="connsiteY402" fmla="*/ 6541380 h 6858000"/>
              <a:gd name="connsiteX403" fmla="*/ 2257220 w 7467600"/>
              <a:gd name="connsiteY403" fmla="*/ 6826257 h 6858000"/>
              <a:gd name="connsiteX404" fmla="*/ 2281324 w 7467600"/>
              <a:gd name="connsiteY404" fmla="*/ 6858000 h 6858000"/>
              <a:gd name="connsiteX405" fmla="*/ 2242860 w 7467600"/>
              <a:gd name="connsiteY405" fmla="*/ 6858000 h 6858000"/>
              <a:gd name="connsiteX406" fmla="*/ 2232818 w 7467600"/>
              <a:gd name="connsiteY406" fmla="*/ 6844926 h 6858000"/>
              <a:gd name="connsiteX407" fmla="*/ 1990172 w 7467600"/>
              <a:gd name="connsiteY407" fmla="*/ 6542121 h 6858000"/>
              <a:gd name="connsiteX408" fmla="*/ 2124090 w 7467600"/>
              <a:gd name="connsiteY408" fmla="*/ 6761017 h 6858000"/>
              <a:gd name="connsiteX409" fmla="*/ 2200380 w 7467600"/>
              <a:gd name="connsiteY409" fmla="*/ 6858000 h 6858000"/>
              <a:gd name="connsiteX410" fmla="*/ 2147507 w 7467600"/>
              <a:gd name="connsiteY410" fmla="*/ 6858000 h 6858000"/>
              <a:gd name="connsiteX411" fmla="*/ 2070668 w 7467600"/>
              <a:gd name="connsiteY411" fmla="*/ 6761520 h 6858000"/>
              <a:gd name="connsiteX412" fmla="*/ 1975142 w 7467600"/>
              <a:gd name="connsiteY412" fmla="*/ 6585570 h 6858000"/>
              <a:gd name="connsiteX413" fmla="*/ 2050035 w 7467600"/>
              <a:gd name="connsiteY413" fmla="*/ 6813345 h 6858000"/>
              <a:gd name="connsiteX414" fmla="*/ 2063025 w 7467600"/>
              <a:gd name="connsiteY414" fmla="*/ 6858000 h 6858000"/>
              <a:gd name="connsiteX415" fmla="*/ 2021675 w 7467600"/>
              <a:gd name="connsiteY415" fmla="*/ 6858000 h 6858000"/>
              <a:gd name="connsiteX416" fmla="*/ 2019308 w 7467600"/>
              <a:gd name="connsiteY416" fmla="*/ 6847118 h 6858000"/>
              <a:gd name="connsiteX417" fmla="*/ 1938835 w 7467600"/>
              <a:gd name="connsiteY417" fmla="*/ 6551160 h 6858000"/>
              <a:gd name="connsiteX418" fmla="*/ 1953230 w 7467600"/>
              <a:gd name="connsiteY418" fmla="*/ 6759699 h 6858000"/>
              <a:gd name="connsiteX419" fmla="*/ 1956763 w 7467600"/>
              <a:gd name="connsiteY419" fmla="*/ 6778191 h 6858000"/>
              <a:gd name="connsiteX420" fmla="*/ 1967925 w 7467600"/>
              <a:gd name="connsiteY420" fmla="*/ 6858000 h 6858000"/>
              <a:gd name="connsiteX421" fmla="*/ 1936622 w 7467600"/>
              <a:gd name="connsiteY421" fmla="*/ 6858000 h 6858000"/>
              <a:gd name="connsiteX422" fmla="*/ 1926261 w 7467600"/>
              <a:gd name="connsiteY422" fmla="*/ 6784064 h 6858000"/>
              <a:gd name="connsiteX423" fmla="*/ 1922724 w 7467600"/>
              <a:gd name="connsiteY423" fmla="*/ 6765577 h 6858000"/>
              <a:gd name="connsiteX424" fmla="*/ 1904650 w 7467600"/>
              <a:gd name="connsiteY424" fmla="*/ 6639616 h 6858000"/>
              <a:gd name="connsiteX425" fmla="*/ 1885273 w 7467600"/>
              <a:gd name="connsiteY425" fmla="*/ 6858000 h 6858000"/>
              <a:gd name="connsiteX426" fmla="*/ 1854363 w 7467600"/>
              <a:gd name="connsiteY426" fmla="*/ 6858000 h 6858000"/>
              <a:gd name="connsiteX427" fmla="*/ 1880391 w 7467600"/>
              <a:gd name="connsiteY427" fmla="*/ 6603796 h 6858000"/>
              <a:gd name="connsiteX428" fmla="*/ 1818273 w 7467600"/>
              <a:gd name="connsiteY428" fmla="*/ 6715729 h 6858000"/>
              <a:gd name="connsiteX429" fmla="*/ 1794691 w 7467600"/>
              <a:gd name="connsiteY429" fmla="*/ 6843239 h 6858000"/>
              <a:gd name="connsiteX430" fmla="*/ 1794914 w 7467600"/>
              <a:gd name="connsiteY430" fmla="*/ 6858000 h 6858000"/>
              <a:gd name="connsiteX431" fmla="*/ 1746128 w 7467600"/>
              <a:gd name="connsiteY431" fmla="*/ 6858000 h 6858000"/>
              <a:gd name="connsiteX432" fmla="*/ 1753934 w 7467600"/>
              <a:gd name="connsiteY432" fmla="*/ 6724796 h 6858000"/>
              <a:gd name="connsiteX433" fmla="*/ 1792053 w 7467600"/>
              <a:gd name="connsiteY433" fmla="*/ 6572396 h 6858000"/>
              <a:gd name="connsiteX434" fmla="*/ 1862248 w 7467600"/>
              <a:gd name="connsiteY434" fmla="*/ 6266397 h 6858000"/>
              <a:gd name="connsiteX435" fmla="*/ 1862250 w 7467600"/>
              <a:gd name="connsiteY435" fmla="*/ 6033531 h 6858000"/>
              <a:gd name="connsiteX436" fmla="*/ 1211999 w 7467600"/>
              <a:gd name="connsiteY436" fmla="*/ 6683610 h 6858000"/>
              <a:gd name="connsiteX437" fmla="*/ 1213266 w 7467600"/>
              <a:gd name="connsiteY437" fmla="*/ 6691947 h 6858000"/>
              <a:gd name="connsiteX438" fmla="*/ 1203370 w 7467600"/>
              <a:gd name="connsiteY438" fmla="*/ 6850676 h 6858000"/>
              <a:gd name="connsiteX439" fmla="*/ 1203671 w 7467600"/>
              <a:gd name="connsiteY439" fmla="*/ 6858000 h 6858000"/>
              <a:gd name="connsiteX440" fmla="*/ 1143180 w 7467600"/>
              <a:gd name="connsiteY440" fmla="*/ 6858000 h 6858000"/>
              <a:gd name="connsiteX441" fmla="*/ 1142176 w 7467600"/>
              <a:gd name="connsiteY441" fmla="*/ 6766045 h 6858000"/>
              <a:gd name="connsiteX442" fmla="*/ 1067484 w 7467600"/>
              <a:gd name="connsiteY442" fmla="*/ 6858000 h 6858000"/>
              <a:gd name="connsiteX443" fmla="*/ 953928 w 7467600"/>
              <a:gd name="connsiteY443" fmla="*/ 6858000 h 6858000"/>
              <a:gd name="connsiteX444" fmla="*/ 959715 w 7467600"/>
              <a:gd name="connsiteY444" fmla="*/ 6850185 h 6858000"/>
              <a:gd name="connsiteX445" fmla="*/ 1483788 w 7467600"/>
              <a:gd name="connsiteY445" fmla="*/ 6259174 h 6858000"/>
              <a:gd name="connsiteX446" fmla="*/ 1100671 w 7467600"/>
              <a:gd name="connsiteY446" fmla="*/ 6252137 h 6858000"/>
              <a:gd name="connsiteX447" fmla="*/ 1090144 w 7467600"/>
              <a:gd name="connsiteY447" fmla="*/ 6256748 h 6858000"/>
              <a:gd name="connsiteX448" fmla="*/ 1095872 w 7467600"/>
              <a:gd name="connsiteY448" fmla="*/ 6271892 h 6858000"/>
              <a:gd name="connsiteX449" fmla="*/ 262785 w 7467600"/>
              <a:gd name="connsiteY449" fmla="*/ 6845450 h 6858000"/>
              <a:gd name="connsiteX450" fmla="*/ 209968 w 7467600"/>
              <a:gd name="connsiteY450" fmla="*/ 6770713 h 6858000"/>
              <a:gd name="connsiteX451" fmla="*/ 873460 w 7467600"/>
              <a:gd name="connsiteY451" fmla="*/ 6253768 h 6858000"/>
              <a:gd name="connsiteX452" fmla="*/ 192686 w 7467600"/>
              <a:gd name="connsiteY452" fmla="*/ 5849257 h 6858000"/>
              <a:gd name="connsiteX453" fmla="*/ 4696 w 7467600"/>
              <a:gd name="connsiteY453" fmla="*/ 5697668 h 6858000"/>
              <a:gd name="connsiteX454" fmla="*/ 0 w 7467600"/>
              <a:gd name="connsiteY454" fmla="*/ 5689984 h 6858000"/>
              <a:gd name="connsiteX455" fmla="*/ 0 w 7467600"/>
              <a:gd name="connsiteY455" fmla="*/ 5513472 h 6858000"/>
              <a:gd name="connsiteX456" fmla="*/ 174101 w 7467600"/>
              <a:gd name="connsiteY456" fmla="*/ 5620277 h 6858000"/>
              <a:gd name="connsiteX457" fmla="*/ 891800 w 7467600"/>
              <a:gd name="connsiteY457" fmla="*/ 6036935 h 6858000"/>
              <a:gd name="connsiteX458" fmla="*/ 1072219 w 7467600"/>
              <a:gd name="connsiteY458" fmla="*/ 6169443 h 6858000"/>
              <a:gd name="connsiteX459" fmla="*/ 1074117 w 7467600"/>
              <a:gd name="connsiteY459" fmla="*/ 6170301 h 6858000"/>
              <a:gd name="connsiteX460" fmla="*/ 1083114 w 7467600"/>
              <a:gd name="connsiteY460" fmla="*/ 6174131 h 6858000"/>
              <a:gd name="connsiteX461" fmla="*/ 1543010 w 7467600"/>
              <a:gd name="connsiteY461" fmla="*/ 6191140 h 6858000"/>
              <a:gd name="connsiteX462" fmla="*/ 1551080 w 7467600"/>
              <a:gd name="connsiteY462" fmla="*/ 6195006 h 6858000"/>
              <a:gd name="connsiteX463" fmla="*/ 2345443 w 7467600"/>
              <a:gd name="connsiteY463" fmla="*/ 5549882 h 6858000"/>
              <a:gd name="connsiteX464" fmla="*/ 1721499 w 7467600"/>
              <a:gd name="connsiteY464" fmla="*/ 5599969 h 6858000"/>
              <a:gd name="connsiteX465" fmla="*/ 767716 w 7467600"/>
              <a:gd name="connsiteY465" fmla="*/ 5472768 h 6858000"/>
              <a:gd name="connsiteX466" fmla="*/ 722147 w 7467600"/>
              <a:gd name="connsiteY466" fmla="*/ 5393091 h 6858000"/>
              <a:gd name="connsiteX467" fmla="*/ 1485552 w 7467600"/>
              <a:gd name="connsiteY467" fmla="*/ 5313202 h 6858000"/>
              <a:gd name="connsiteX468" fmla="*/ 2143004 w 7467600"/>
              <a:gd name="connsiteY468" fmla="*/ 5402420 h 6858000"/>
              <a:gd name="connsiteX469" fmla="*/ 1933391 w 7467600"/>
              <a:gd name="connsiteY469" fmla="*/ 5156971 h 6858000"/>
              <a:gd name="connsiteX470" fmla="*/ 1827118 w 7467600"/>
              <a:gd name="connsiteY470" fmla="*/ 4968410 h 6858000"/>
              <a:gd name="connsiteX471" fmla="*/ 1837349 w 7467600"/>
              <a:gd name="connsiteY471" fmla="*/ 4956357 h 6858000"/>
              <a:gd name="connsiteX472" fmla="*/ 2162835 w 7467600"/>
              <a:gd name="connsiteY472" fmla="*/ 5187853 h 6858000"/>
              <a:gd name="connsiteX473" fmla="*/ 2257167 w 7467600"/>
              <a:gd name="connsiteY473" fmla="*/ 5462123 h 6858000"/>
              <a:gd name="connsiteX474" fmla="*/ 2261598 w 7467600"/>
              <a:gd name="connsiteY474" fmla="*/ 5467998 h 6858000"/>
              <a:gd name="connsiteX475" fmla="*/ 2437177 w 7467600"/>
              <a:gd name="connsiteY475" fmla="*/ 5479608 h 6858000"/>
              <a:gd name="connsiteX476" fmla="*/ 2445247 w 7467600"/>
              <a:gd name="connsiteY476" fmla="*/ 5483476 h 6858000"/>
              <a:gd name="connsiteX477" fmla="*/ 2743626 w 7467600"/>
              <a:gd name="connsiteY477" fmla="*/ 5304819 h 6858000"/>
              <a:gd name="connsiteX478" fmla="*/ 3048102 w 7467600"/>
              <a:gd name="connsiteY478" fmla="*/ 5150595 h 6858000"/>
              <a:gd name="connsiteX479" fmla="*/ 1799414 w 7467600"/>
              <a:gd name="connsiteY479" fmla="*/ 4694732 h 6858000"/>
              <a:gd name="connsiteX480" fmla="*/ 1771735 w 7467600"/>
              <a:gd name="connsiteY480" fmla="*/ 4619929 h 6858000"/>
              <a:gd name="connsiteX481" fmla="*/ 3104273 w 7467600"/>
              <a:gd name="connsiteY481" fmla="*/ 5076159 h 6858000"/>
              <a:gd name="connsiteX482" fmla="*/ 3113245 w 7467600"/>
              <a:gd name="connsiteY482" fmla="*/ 5090705 h 6858000"/>
              <a:gd name="connsiteX483" fmla="*/ 3126294 w 7467600"/>
              <a:gd name="connsiteY483" fmla="*/ 5114400 h 6858000"/>
              <a:gd name="connsiteX484" fmla="*/ 3937433 w 7467600"/>
              <a:gd name="connsiteY484" fmla="*/ 4830473 h 6858000"/>
              <a:gd name="connsiteX485" fmla="*/ 3590475 w 7467600"/>
              <a:gd name="connsiteY485" fmla="*/ 4597974 h 6858000"/>
              <a:gd name="connsiteX486" fmla="*/ 3100264 w 7467600"/>
              <a:gd name="connsiteY486" fmla="*/ 4579845 h 6858000"/>
              <a:gd name="connsiteX487" fmla="*/ 2183576 w 7467600"/>
              <a:gd name="connsiteY487" fmla="*/ 4227150 h 6858000"/>
              <a:gd name="connsiteX488" fmla="*/ 2151029 w 7467600"/>
              <a:gd name="connsiteY488" fmla="*/ 4146947 h 6858000"/>
              <a:gd name="connsiteX489" fmla="*/ 3563434 w 7467600"/>
              <a:gd name="connsiteY489" fmla="*/ 4469115 h 6858000"/>
              <a:gd name="connsiteX490" fmla="*/ 3177952 w 7467600"/>
              <a:gd name="connsiteY490" fmla="*/ 3657386 h 6858000"/>
              <a:gd name="connsiteX491" fmla="*/ 3189263 w 7467600"/>
              <a:gd name="connsiteY491" fmla="*/ 3625726 h 6858000"/>
              <a:gd name="connsiteX492" fmla="*/ 3560912 w 7467600"/>
              <a:gd name="connsiteY492" fmla="*/ 4079863 h 6858000"/>
              <a:gd name="connsiteX493" fmla="*/ 3626636 w 7467600"/>
              <a:gd name="connsiteY493" fmla="*/ 4512230 h 6858000"/>
              <a:gd name="connsiteX494" fmla="*/ 3653088 w 7467600"/>
              <a:gd name="connsiteY494" fmla="*/ 4521417 h 6858000"/>
              <a:gd name="connsiteX495" fmla="*/ 3988128 w 7467600"/>
              <a:gd name="connsiteY495" fmla="*/ 4817267 h 6858000"/>
              <a:gd name="connsiteX496" fmla="*/ 4830582 w 7467600"/>
              <a:gd name="connsiteY496" fmla="*/ 4676000 h 6858000"/>
              <a:gd name="connsiteX497" fmla="*/ 4830100 w 7467600"/>
              <a:gd name="connsiteY497" fmla="*/ 4675554 h 6858000"/>
              <a:gd name="connsiteX498" fmla="*/ 4036318 w 7467600"/>
              <a:gd name="connsiteY498" fmla="*/ 4147013 h 6858000"/>
              <a:gd name="connsiteX499" fmla="*/ 3432098 w 7467600"/>
              <a:gd name="connsiteY499" fmla="*/ 3537312 h 6858000"/>
              <a:gd name="connsiteX500" fmla="*/ 3446761 w 7467600"/>
              <a:gd name="connsiteY500" fmla="*/ 3461278 h 6858000"/>
              <a:gd name="connsiteX501" fmla="*/ 4419733 w 7467600"/>
              <a:gd name="connsiteY501" fmla="*/ 3963555 h 6858000"/>
              <a:gd name="connsiteX502" fmla="*/ 4781371 w 7467600"/>
              <a:gd name="connsiteY502" fmla="*/ 4458604 h 6858000"/>
              <a:gd name="connsiteX503" fmla="*/ 4780440 w 7467600"/>
              <a:gd name="connsiteY503" fmla="*/ 4470290 h 6858000"/>
              <a:gd name="connsiteX504" fmla="*/ 4898954 w 7467600"/>
              <a:gd name="connsiteY504" fmla="*/ 4662092 h 6858000"/>
              <a:gd name="connsiteX505" fmla="*/ 4900699 w 7467600"/>
              <a:gd name="connsiteY505" fmla="*/ 4670867 h 6858000"/>
              <a:gd name="connsiteX506" fmla="*/ 5714511 w 7467600"/>
              <a:gd name="connsiteY506" fmla="*/ 4663483 h 6858000"/>
              <a:gd name="connsiteX507" fmla="*/ 5464793 w 7467600"/>
              <a:gd name="connsiteY507" fmla="*/ 4393556 h 6858000"/>
              <a:gd name="connsiteX508" fmla="*/ 5461897 w 7467600"/>
              <a:gd name="connsiteY508" fmla="*/ 4390879 h 6858000"/>
              <a:gd name="connsiteX509" fmla="*/ 4294126 w 7467600"/>
              <a:gd name="connsiteY509" fmla="*/ 3303048 h 6858000"/>
              <a:gd name="connsiteX510" fmla="*/ 4305321 w 7467600"/>
              <a:gd name="connsiteY510" fmla="*/ 3256953 h 6858000"/>
              <a:gd name="connsiteX511" fmla="*/ 4949299 w 7467600"/>
              <a:gd name="connsiteY511" fmla="*/ 3766336 h 6858000"/>
              <a:gd name="connsiteX512" fmla="*/ 5291452 w 7467600"/>
              <a:gd name="connsiteY512" fmla="*/ 4076801 h 6858000"/>
              <a:gd name="connsiteX513" fmla="*/ 5434998 w 7467600"/>
              <a:gd name="connsiteY513" fmla="*/ 4254100 h 6858000"/>
              <a:gd name="connsiteX514" fmla="*/ 5351015 w 7467600"/>
              <a:gd name="connsiteY514" fmla="*/ 3760989 h 6858000"/>
              <a:gd name="connsiteX515" fmla="*/ 5413780 w 7467600"/>
              <a:gd name="connsiteY515" fmla="*/ 2966265 h 6858000"/>
              <a:gd name="connsiteX516" fmla="*/ 5425627 w 7467600"/>
              <a:gd name="connsiteY516" fmla="*/ 2954192 h 6858000"/>
              <a:gd name="connsiteX517" fmla="*/ 6604735 w 7467600"/>
              <a:gd name="connsiteY517" fmla="*/ 2041381 h 6858000"/>
              <a:gd name="connsiteX518" fmla="*/ 7204487 w 7467600"/>
              <a:gd name="connsiteY518" fmla="*/ 2742112 h 6858000"/>
              <a:gd name="connsiteX519" fmla="*/ 7131592 w 7467600"/>
              <a:gd name="connsiteY519" fmla="*/ 2672096 h 6858000"/>
              <a:gd name="connsiteX520" fmla="*/ 6996344 w 7467600"/>
              <a:gd name="connsiteY520" fmla="*/ 2518310 h 6858000"/>
              <a:gd name="connsiteX521" fmla="*/ 6735495 w 7467600"/>
              <a:gd name="connsiteY521" fmla="*/ 2196890 h 6858000"/>
              <a:gd name="connsiteX522" fmla="*/ 6721901 w 7467600"/>
              <a:gd name="connsiteY522" fmla="*/ 2179274 h 6858000"/>
              <a:gd name="connsiteX523" fmla="*/ 6604735 w 7467600"/>
              <a:gd name="connsiteY523" fmla="*/ 2041381 h 6858000"/>
              <a:gd name="connsiteX524" fmla="*/ 6591670 w 7467600"/>
              <a:gd name="connsiteY524" fmla="*/ 1988277 h 6858000"/>
              <a:gd name="connsiteX525" fmla="*/ 6747349 w 7467600"/>
              <a:gd name="connsiteY525" fmla="*/ 2160069 h 6858000"/>
              <a:gd name="connsiteX526" fmla="*/ 6760943 w 7467600"/>
              <a:gd name="connsiteY526" fmla="*/ 2177686 h 6858000"/>
              <a:gd name="connsiteX527" fmla="*/ 7021065 w 7467600"/>
              <a:gd name="connsiteY527" fmla="*/ 2498102 h 6858000"/>
              <a:gd name="connsiteX528" fmla="*/ 7155223 w 7467600"/>
              <a:gd name="connsiteY528" fmla="*/ 2650386 h 6858000"/>
              <a:gd name="connsiteX529" fmla="*/ 7203167 w 7467600"/>
              <a:gd name="connsiteY529" fmla="*/ 2697288 h 6858000"/>
              <a:gd name="connsiteX530" fmla="*/ 6937703 w 7467600"/>
              <a:gd name="connsiteY530" fmla="*/ 2321981 h 6858000"/>
              <a:gd name="connsiteX531" fmla="*/ 6591670 w 7467600"/>
              <a:gd name="connsiteY531" fmla="*/ 1988277 h 6858000"/>
              <a:gd name="connsiteX532" fmla="*/ 5798671 w 7467600"/>
              <a:gd name="connsiteY532" fmla="*/ 1981601 h 6858000"/>
              <a:gd name="connsiteX533" fmla="*/ 5754709 w 7467600"/>
              <a:gd name="connsiteY533" fmla="*/ 2071454 h 6858000"/>
              <a:gd name="connsiteX534" fmla="*/ 5763044 w 7467600"/>
              <a:gd name="connsiteY534" fmla="*/ 2842206 h 6858000"/>
              <a:gd name="connsiteX535" fmla="*/ 5764974 w 7467600"/>
              <a:gd name="connsiteY535" fmla="*/ 2799609 h 6858000"/>
              <a:gd name="connsiteX536" fmla="*/ 5767665 w 7467600"/>
              <a:gd name="connsiteY536" fmla="*/ 2666409 h 6858000"/>
              <a:gd name="connsiteX537" fmla="*/ 5763055 w 7467600"/>
              <a:gd name="connsiteY537" fmla="*/ 2579705 h 6858000"/>
              <a:gd name="connsiteX538" fmla="*/ 5758079 w 7467600"/>
              <a:gd name="connsiteY538" fmla="*/ 2492508 h 6858000"/>
              <a:gd name="connsiteX539" fmla="*/ 5779325 w 7467600"/>
              <a:gd name="connsiteY539" fmla="*/ 2197069 h 6858000"/>
              <a:gd name="connsiteX540" fmla="*/ 5798671 w 7467600"/>
              <a:gd name="connsiteY540" fmla="*/ 1981601 h 6858000"/>
              <a:gd name="connsiteX541" fmla="*/ 5829202 w 7467600"/>
              <a:gd name="connsiteY541" fmla="*/ 1971679 h 6858000"/>
              <a:gd name="connsiteX542" fmla="*/ 5809558 w 7467600"/>
              <a:gd name="connsiteY542" fmla="*/ 2198043 h 6858000"/>
              <a:gd name="connsiteX543" fmla="*/ 5788653 w 7467600"/>
              <a:gd name="connsiteY543" fmla="*/ 2489430 h 6858000"/>
              <a:gd name="connsiteX544" fmla="*/ 5793439 w 7467600"/>
              <a:gd name="connsiteY544" fmla="*/ 2575235 h 6858000"/>
              <a:gd name="connsiteX545" fmla="*/ 5796837 w 7467600"/>
              <a:gd name="connsiteY545" fmla="*/ 2637633 h 6858000"/>
              <a:gd name="connsiteX546" fmla="*/ 5818614 w 7467600"/>
              <a:gd name="connsiteY546" fmla="*/ 2473055 h 6858000"/>
              <a:gd name="connsiteX547" fmla="*/ 5829202 w 7467600"/>
              <a:gd name="connsiteY547" fmla="*/ 1971679 h 6858000"/>
              <a:gd name="connsiteX548" fmla="*/ 5911389 w 7467600"/>
              <a:gd name="connsiteY548" fmla="*/ 1898371 h 6858000"/>
              <a:gd name="connsiteX549" fmla="*/ 6237627 w 7467600"/>
              <a:gd name="connsiteY549" fmla="*/ 2231921 h 6858000"/>
              <a:gd name="connsiteX550" fmla="*/ 5911389 w 7467600"/>
              <a:gd name="connsiteY550" fmla="*/ 1898371 h 6858000"/>
              <a:gd name="connsiteX551" fmla="*/ 6944437 w 7467600"/>
              <a:gd name="connsiteY551" fmla="*/ 1575402 h 6858000"/>
              <a:gd name="connsiteX552" fmla="*/ 6304730 w 7467600"/>
              <a:gd name="connsiteY552" fmla="*/ 1766654 h 6858000"/>
              <a:gd name="connsiteX553" fmla="*/ 6944437 w 7467600"/>
              <a:gd name="connsiteY553" fmla="*/ 1575402 h 6858000"/>
              <a:gd name="connsiteX554" fmla="*/ 7019523 w 7467600"/>
              <a:gd name="connsiteY554" fmla="*/ 1519450 h 6858000"/>
              <a:gd name="connsiteX555" fmla="*/ 6298091 w 7467600"/>
              <a:gd name="connsiteY555" fmla="*/ 1737122 h 6858000"/>
              <a:gd name="connsiteX556" fmla="*/ 7019523 w 7467600"/>
              <a:gd name="connsiteY556" fmla="*/ 1519450 h 6858000"/>
              <a:gd name="connsiteX557" fmla="*/ 2399523 w 7467600"/>
              <a:gd name="connsiteY557" fmla="*/ 1428234 h 6858000"/>
              <a:gd name="connsiteX558" fmla="*/ 2224982 w 7467600"/>
              <a:gd name="connsiteY558" fmla="*/ 1826201 h 6858000"/>
              <a:gd name="connsiteX559" fmla="*/ 2096099 w 7467600"/>
              <a:gd name="connsiteY559" fmla="*/ 2345900 h 6858000"/>
              <a:gd name="connsiteX560" fmla="*/ 2283317 w 7467600"/>
              <a:gd name="connsiteY560" fmla="*/ 1796925 h 6858000"/>
              <a:gd name="connsiteX561" fmla="*/ 2399523 w 7467600"/>
              <a:gd name="connsiteY561" fmla="*/ 1428234 h 6858000"/>
              <a:gd name="connsiteX562" fmla="*/ 2448558 w 7467600"/>
              <a:gd name="connsiteY562" fmla="*/ 1373435 h 6858000"/>
              <a:gd name="connsiteX563" fmla="*/ 2312521 w 7467600"/>
              <a:gd name="connsiteY563" fmla="*/ 1806140 h 6858000"/>
              <a:gd name="connsiteX564" fmla="*/ 2127533 w 7467600"/>
              <a:gd name="connsiteY564" fmla="*/ 2348380 h 6858000"/>
              <a:gd name="connsiteX565" fmla="*/ 2358080 w 7467600"/>
              <a:gd name="connsiteY565" fmla="*/ 1866134 h 6858000"/>
              <a:gd name="connsiteX566" fmla="*/ 2407436 w 7467600"/>
              <a:gd name="connsiteY566" fmla="*/ 1651070 h 6858000"/>
              <a:gd name="connsiteX567" fmla="*/ 2448558 w 7467600"/>
              <a:gd name="connsiteY567" fmla="*/ 1373435 h 6858000"/>
              <a:gd name="connsiteX568" fmla="*/ 278707 w 7467600"/>
              <a:gd name="connsiteY568" fmla="*/ 1352270 h 6858000"/>
              <a:gd name="connsiteX569" fmla="*/ 321570 w 7467600"/>
              <a:gd name="connsiteY569" fmla="*/ 1861610 h 6858000"/>
              <a:gd name="connsiteX570" fmla="*/ 294281 w 7467600"/>
              <a:gd name="connsiteY570" fmla="*/ 1440658 h 6858000"/>
              <a:gd name="connsiteX571" fmla="*/ 278707 w 7467600"/>
              <a:gd name="connsiteY571" fmla="*/ 1352270 h 6858000"/>
              <a:gd name="connsiteX572" fmla="*/ 1423821 w 7467600"/>
              <a:gd name="connsiteY572" fmla="*/ 1351958 h 6858000"/>
              <a:gd name="connsiteX573" fmla="*/ 1638521 w 7467600"/>
              <a:gd name="connsiteY573" fmla="*/ 1908470 h 6858000"/>
              <a:gd name="connsiteX574" fmla="*/ 1754199 w 7467600"/>
              <a:gd name="connsiteY574" fmla="*/ 2149284 h 6858000"/>
              <a:gd name="connsiteX575" fmla="*/ 1908359 w 7467600"/>
              <a:gd name="connsiteY575" fmla="*/ 2364988 h 6858000"/>
              <a:gd name="connsiteX576" fmla="*/ 1647661 w 7467600"/>
              <a:gd name="connsiteY576" fmla="*/ 1825945 h 6858000"/>
              <a:gd name="connsiteX577" fmla="*/ 1423821 w 7467600"/>
              <a:gd name="connsiteY577" fmla="*/ 1351958 h 6858000"/>
              <a:gd name="connsiteX578" fmla="*/ 1431890 w 7467600"/>
              <a:gd name="connsiteY578" fmla="*/ 1306475 h 6858000"/>
              <a:gd name="connsiteX579" fmla="*/ 1507597 w 7467600"/>
              <a:gd name="connsiteY579" fmla="*/ 1446132 h 6858000"/>
              <a:gd name="connsiteX580" fmla="*/ 1674586 w 7467600"/>
              <a:gd name="connsiteY580" fmla="*/ 1813832 h 6858000"/>
              <a:gd name="connsiteX581" fmla="*/ 1815950 w 7467600"/>
              <a:gd name="connsiteY581" fmla="*/ 2128564 h 6858000"/>
              <a:gd name="connsiteX582" fmla="*/ 1984242 w 7467600"/>
              <a:gd name="connsiteY582" fmla="*/ 2430829 h 6858000"/>
              <a:gd name="connsiteX583" fmla="*/ 2014023 w 7467600"/>
              <a:gd name="connsiteY583" fmla="*/ 2450995 h 6858000"/>
              <a:gd name="connsiteX584" fmla="*/ 1747337 w 7467600"/>
              <a:gd name="connsiteY584" fmla="*/ 1855264 h 6858000"/>
              <a:gd name="connsiteX585" fmla="*/ 1533749 w 7467600"/>
              <a:gd name="connsiteY585" fmla="*/ 1478656 h 6858000"/>
              <a:gd name="connsiteX586" fmla="*/ 1431890 w 7467600"/>
              <a:gd name="connsiteY586" fmla="*/ 1306475 h 6858000"/>
              <a:gd name="connsiteX587" fmla="*/ 5052692 w 7467600"/>
              <a:gd name="connsiteY587" fmla="*/ 1292994 h 6858000"/>
              <a:gd name="connsiteX588" fmla="*/ 5200661 w 7467600"/>
              <a:gd name="connsiteY588" fmla="*/ 1635186 h 6858000"/>
              <a:gd name="connsiteX589" fmla="*/ 5297138 w 7467600"/>
              <a:gd name="connsiteY589" fmla="*/ 1906351 h 6858000"/>
              <a:gd name="connsiteX590" fmla="*/ 5052692 w 7467600"/>
              <a:gd name="connsiteY590" fmla="*/ 1292994 h 6858000"/>
              <a:gd name="connsiteX591" fmla="*/ 5009948 w 7467600"/>
              <a:gd name="connsiteY591" fmla="*/ 1273619 h 6858000"/>
              <a:gd name="connsiteX592" fmla="*/ 5121777 w 7467600"/>
              <a:gd name="connsiteY592" fmla="*/ 1654213 h 6858000"/>
              <a:gd name="connsiteX593" fmla="*/ 5293545 w 7467600"/>
              <a:gd name="connsiteY593" fmla="*/ 2072247 h 6858000"/>
              <a:gd name="connsiteX594" fmla="*/ 5294042 w 7467600"/>
              <a:gd name="connsiteY594" fmla="*/ 2065019 h 6858000"/>
              <a:gd name="connsiteX595" fmla="*/ 5171936 w 7467600"/>
              <a:gd name="connsiteY595" fmla="*/ 1647613 h 6858000"/>
              <a:gd name="connsiteX596" fmla="*/ 5009948 w 7467600"/>
              <a:gd name="connsiteY596" fmla="*/ 1273619 h 6858000"/>
              <a:gd name="connsiteX597" fmla="*/ 655236 w 7467600"/>
              <a:gd name="connsiteY597" fmla="*/ 1268632 h 6858000"/>
              <a:gd name="connsiteX598" fmla="*/ 839521 w 7467600"/>
              <a:gd name="connsiteY598" fmla="*/ 1685315 h 6858000"/>
              <a:gd name="connsiteX599" fmla="*/ 1109416 w 7467600"/>
              <a:gd name="connsiteY599" fmla="*/ 2061663 h 6858000"/>
              <a:gd name="connsiteX600" fmla="*/ 1298300 w 7467600"/>
              <a:gd name="connsiteY600" fmla="*/ 2247742 h 6858000"/>
              <a:gd name="connsiteX601" fmla="*/ 1125871 w 7467600"/>
              <a:gd name="connsiteY601" fmla="*/ 1989513 h 6858000"/>
              <a:gd name="connsiteX602" fmla="*/ 981574 w 7467600"/>
              <a:gd name="connsiteY602" fmla="*/ 1783157 h 6858000"/>
              <a:gd name="connsiteX603" fmla="*/ 922198 w 7467600"/>
              <a:gd name="connsiteY603" fmla="*/ 1677437 h 6858000"/>
              <a:gd name="connsiteX604" fmla="*/ 869293 w 7467600"/>
              <a:gd name="connsiteY604" fmla="*/ 1583214 h 6858000"/>
              <a:gd name="connsiteX605" fmla="*/ 751431 w 7467600"/>
              <a:gd name="connsiteY605" fmla="*/ 1405731 h 6858000"/>
              <a:gd name="connsiteX606" fmla="*/ 655236 w 7467600"/>
              <a:gd name="connsiteY606" fmla="*/ 1268632 h 6858000"/>
              <a:gd name="connsiteX607" fmla="*/ 6516292 w 7467600"/>
              <a:gd name="connsiteY607" fmla="*/ 1263064 h 6858000"/>
              <a:gd name="connsiteX608" fmla="*/ 5736320 w 7467600"/>
              <a:gd name="connsiteY608" fmla="*/ 1501803 h 6858000"/>
              <a:gd name="connsiteX609" fmla="*/ 6516292 w 7467600"/>
              <a:gd name="connsiteY609" fmla="*/ 1263064 h 6858000"/>
              <a:gd name="connsiteX610" fmla="*/ 291466 w 7467600"/>
              <a:gd name="connsiteY610" fmla="*/ 1250369 h 6858000"/>
              <a:gd name="connsiteX611" fmla="*/ 323180 w 7467600"/>
              <a:gd name="connsiteY611" fmla="*/ 1435283 h 6858000"/>
              <a:gd name="connsiteX612" fmla="*/ 349381 w 7467600"/>
              <a:gd name="connsiteY612" fmla="*/ 1875041 h 6858000"/>
              <a:gd name="connsiteX613" fmla="*/ 374363 w 7467600"/>
              <a:gd name="connsiteY613" fmla="*/ 1506494 h 6858000"/>
              <a:gd name="connsiteX614" fmla="*/ 302168 w 7467600"/>
              <a:gd name="connsiteY614" fmla="*/ 1274495 h 6858000"/>
              <a:gd name="connsiteX615" fmla="*/ 291466 w 7467600"/>
              <a:gd name="connsiteY615" fmla="*/ 1250369 h 6858000"/>
              <a:gd name="connsiteX616" fmla="*/ 678222 w 7467600"/>
              <a:gd name="connsiteY616" fmla="*/ 1248670 h 6858000"/>
              <a:gd name="connsiteX617" fmla="*/ 775536 w 7467600"/>
              <a:gd name="connsiteY617" fmla="*/ 1388015 h 6858000"/>
              <a:gd name="connsiteX618" fmla="*/ 894529 w 7467600"/>
              <a:gd name="connsiteY618" fmla="*/ 1567739 h 6858000"/>
              <a:gd name="connsiteX619" fmla="*/ 948000 w 7467600"/>
              <a:gd name="connsiteY619" fmla="*/ 1663088 h 6858000"/>
              <a:gd name="connsiteX620" fmla="*/ 1006812 w 7467600"/>
              <a:gd name="connsiteY620" fmla="*/ 1767683 h 6858000"/>
              <a:gd name="connsiteX621" fmla="*/ 1149133 w 7467600"/>
              <a:gd name="connsiteY621" fmla="*/ 1971513 h 6858000"/>
              <a:gd name="connsiteX622" fmla="*/ 1333952 w 7467600"/>
              <a:gd name="connsiteY622" fmla="*/ 2251620 h 6858000"/>
              <a:gd name="connsiteX623" fmla="*/ 1337329 w 7467600"/>
              <a:gd name="connsiteY623" fmla="*/ 2258350 h 6858000"/>
              <a:gd name="connsiteX624" fmla="*/ 1014726 w 7467600"/>
              <a:gd name="connsiteY624" fmla="*/ 1615556 h 6858000"/>
              <a:gd name="connsiteX625" fmla="*/ 678222 w 7467600"/>
              <a:gd name="connsiteY625" fmla="*/ 1248670 h 6858000"/>
              <a:gd name="connsiteX626" fmla="*/ 6691602 w 7467600"/>
              <a:gd name="connsiteY626" fmla="*/ 1140573 h 6858000"/>
              <a:gd name="connsiteX627" fmla="*/ 6571100 w 7467600"/>
              <a:gd name="connsiteY627" fmla="*/ 1183662 h 6858000"/>
              <a:gd name="connsiteX628" fmla="*/ 6241687 w 7467600"/>
              <a:gd name="connsiteY628" fmla="*/ 1257600 h 6858000"/>
              <a:gd name="connsiteX629" fmla="*/ 5693009 w 7467600"/>
              <a:gd name="connsiteY629" fmla="*/ 1478256 h 6858000"/>
              <a:gd name="connsiteX630" fmla="*/ 6548420 w 7467600"/>
              <a:gd name="connsiteY630" fmla="*/ 1214599 h 6858000"/>
              <a:gd name="connsiteX631" fmla="*/ 6605473 w 7467600"/>
              <a:gd name="connsiteY631" fmla="*/ 1184686 h 6858000"/>
              <a:gd name="connsiteX632" fmla="*/ 6691602 w 7467600"/>
              <a:gd name="connsiteY632" fmla="*/ 1140573 h 6858000"/>
              <a:gd name="connsiteX633" fmla="*/ 4002475 w 7467600"/>
              <a:gd name="connsiteY633" fmla="*/ 1037802 h 6858000"/>
              <a:gd name="connsiteX634" fmla="*/ 4000324 w 7467600"/>
              <a:gd name="connsiteY634" fmla="*/ 1039362 h 6858000"/>
              <a:gd name="connsiteX635" fmla="*/ 4002862 w 7467600"/>
              <a:gd name="connsiteY635" fmla="*/ 1042866 h 6858000"/>
              <a:gd name="connsiteX636" fmla="*/ 4002475 w 7467600"/>
              <a:gd name="connsiteY636" fmla="*/ 1037802 h 6858000"/>
              <a:gd name="connsiteX637" fmla="*/ 506322 w 7467600"/>
              <a:gd name="connsiteY637" fmla="*/ 1020997 h 6858000"/>
              <a:gd name="connsiteX638" fmla="*/ 533068 w 7467600"/>
              <a:gd name="connsiteY638" fmla="*/ 1029409 h 6858000"/>
              <a:gd name="connsiteX639" fmla="*/ 1232525 w 7467600"/>
              <a:gd name="connsiteY639" fmla="*/ 1804675 h 6858000"/>
              <a:gd name="connsiteX640" fmla="*/ 1388858 w 7467600"/>
              <a:gd name="connsiteY640" fmla="*/ 2368011 h 6858000"/>
              <a:gd name="connsiteX641" fmla="*/ 1384098 w 7467600"/>
              <a:gd name="connsiteY641" fmla="*/ 2378125 h 6858000"/>
              <a:gd name="connsiteX642" fmla="*/ 1425393 w 7467600"/>
              <a:gd name="connsiteY642" fmla="*/ 2589124 h 6858000"/>
              <a:gd name="connsiteX643" fmla="*/ 1424001 w 7467600"/>
              <a:gd name="connsiteY643" fmla="*/ 2597541 h 6858000"/>
              <a:gd name="connsiteX644" fmla="*/ 2152729 w 7467600"/>
              <a:gd name="connsiteY644" fmla="*/ 2864487 h 6858000"/>
              <a:gd name="connsiteX645" fmla="*/ 2020609 w 7467600"/>
              <a:gd name="connsiteY645" fmla="*/ 2539671 h 6858000"/>
              <a:gd name="connsiteX646" fmla="*/ 2018920 w 7467600"/>
              <a:gd name="connsiteY646" fmla="*/ 2536309 h 6858000"/>
              <a:gd name="connsiteX647" fmla="*/ 1342441 w 7467600"/>
              <a:gd name="connsiteY647" fmla="*/ 1173017 h 6858000"/>
              <a:gd name="connsiteX648" fmla="*/ 1367925 w 7467600"/>
              <a:gd name="connsiteY648" fmla="*/ 1135648 h 6858000"/>
              <a:gd name="connsiteX649" fmla="*/ 1771401 w 7467600"/>
              <a:gd name="connsiteY649" fmla="*/ 1806673 h 6858000"/>
              <a:gd name="connsiteX650" fmla="*/ 1972385 w 7467600"/>
              <a:gd name="connsiteY650" fmla="*/ 2198735 h 6858000"/>
              <a:gd name="connsiteX651" fmla="*/ 2040892 w 7467600"/>
              <a:gd name="connsiteY651" fmla="*/ 2405205 h 6858000"/>
              <a:gd name="connsiteX652" fmla="*/ 2131689 w 7467600"/>
              <a:gd name="connsiteY652" fmla="*/ 1936926 h 6858000"/>
              <a:gd name="connsiteX653" fmla="*/ 2454820 w 7467600"/>
              <a:gd name="connsiteY653" fmla="*/ 1248808 h 6858000"/>
              <a:gd name="connsiteX654" fmla="*/ 2492512 w 7467600"/>
              <a:gd name="connsiteY654" fmla="*/ 1302920 h 6858000"/>
              <a:gd name="connsiteX655" fmla="*/ 2081216 w 7467600"/>
              <a:gd name="connsiteY655" fmla="*/ 2527513 h 6858000"/>
              <a:gd name="connsiteX656" fmla="*/ 2081211 w 7467600"/>
              <a:gd name="connsiteY656" fmla="*/ 2528916 h 6858000"/>
              <a:gd name="connsiteX657" fmla="*/ 2199067 w 7467600"/>
              <a:gd name="connsiteY657" fmla="*/ 2884061 h 6858000"/>
              <a:gd name="connsiteX658" fmla="*/ 3192586 w 7467600"/>
              <a:gd name="connsiteY658" fmla="*/ 3411496 h 6858000"/>
              <a:gd name="connsiteX659" fmla="*/ 3182620 w 7467600"/>
              <a:gd name="connsiteY659" fmla="*/ 3483279 h 6858000"/>
              <a:gd name="connsiteX660" fmla="*/ 2435119 w 7467600"/>
              <a:gd name="connsiteY660" fmla="*/ 3080173 h 6858000"/>
              <a:gd name="connsiteX661" fmla="*/ 2410152 w 7467600"/>
              <a:gd name="connsiteY661" fmla="*/ 3063751 h 6858000"/>
              <a:gd name="connsiteX662" fmla="*/ 2408099 w 7467600"/>
              <a:gd name="connsiteY662" fmla="*/ 3064403 h 6858000"/>
              <a:gd name="connsiteX663" fmla="*/ 2407218 w 7467600"/>
              <a:gd name="connsiteY663" fmla="*/ 3070324 h 6858000"/>
              <a:gd name="connsiteX664" fmla="*/ 2380138 w 7467600"/>
              <a:gd name="connsiteY664" fmla="*/ 3099341 h 6858000"/>
              <a:gd name="connsiteX665" fmla="*/ 1765923 w 7467600"/>
              <a:gd name="connsiteY665" fmla="*/ 3581043 h 6858000"/>
              <a:gd name="connsiteX666" fmla="*/ 1702258 w 7467600"/>
              <a:gd name="connsiteY666" fmla="*/ 3612286 h 6858000"/>
              <a:gd name="connsiteX667" fmla="*/ 1538370 w 7467600"/>
              <a:gd name="connsiteY667" fmla="*/ 3811804 h 6858000"/>
              <a:gd name="connsiteX668" fmla="*/ 542867 w 7467600"/>
              <a:gd name="connsiteY668" fmla="*/ 4944092 h 6858000"/>
              <a:gd name="connsiteX669" fmla="*/ 515800 w 7467600"/>
              <a:gd name="connsiteY669" fmla="*/ 4862180 h 6858000"/>
              <a:gd name="connsiteX670" fmla="*/ 909145 w 7467600"/>
              <a:gd name="connsiteY670" fmla="*/ 4199225 h 6858000"/>
              <a:gd name="connsiteX671" fmla="*/ 1214067 w 7467600"/>
              <a:gd name="connsiteY671" fmla="*/ 3908561 h 6858000"/>
              <a:gd name="connsiteX672" fmla="*/ 640967 w 7467600"/>
              <a:gd name="connsiteY672" fmla="*/ 4105601 h 6858000"/>
              <a:gd name="connsiteX673" fmla="*/ 112563 w 7467600"/>
              <a:gd name="connsiteY673" fmla="*/ 4396952 h 6858000"/>
              <a:gd name="connsiteX674" fmla="*/ 0 w 7467600"/>
              <a:gd name="connsiteY674" fmla="*/ 4466006 h 6858000"/>
              <a:gd name="connsiteX675" fmla="*/ 0 w 7467600"/>
              <a:gd name="connsiteY675" fmla="*/ 4233763 h 6858000"/>
              <a:gd name="connsiteX676" fmla="*/ 36881 w 7467600"/>
              <a:gd name="connsiteY676" fmla="*/ 4200118 h 6858000"/>
              <a:gd name="connsiteX677" fmla="*/ 910534 w 7467600"/>
              <a:gd name="connsiteY677" fmla="*/ 3629753 h 6858000"/>
              <a:gd name="connsiteX678" fmla="*/ 1578717 w 7467600"/>
              <a:gd name="connsiteY678" fmla="*/ 3575982 h 6858000"/>
              <a:gd name="connsiteX679" fmla="*/ 2338780 w 7467600"/>
              <a:gd name="connsiteY679" fmla="*/ 3033725 h 6858000"/>
              <a:gd name="connsiteX680" fmla="*/ 1807991 w 7467600"/>
              <a:gd name="connsiteY680" fmla="*/ 2807184 h 6858000"/>
              <a:gd name="connsiteX681" fmla="*/ 1416358 w 7467600"/>
              <a:gd name="connsiteY681" fmla="*/ 3112571 h 6858000"/>
              <a:gd name="connsiteX682" fmla="*/ 939066 w 7467600"/>
              <a:gd name="connsiteY682" fmla="*/ 3378798 h 6858000"/>
              <a:gd name="connsiteX683" fmla="*/ 115099 w 7467600"/>
              <a:gd name="connsiteY683" fmla="*/ 3607650 h 6858000"/>
              <a:gd name="connsiteX684" fmla="*/ 97284 w 7467600"/>
              <a:gd name="connsiteY684" fmla="*/ 3520393 h 6858000"/>
              <a:gd name="connsiteX685" fmla="*/ 922050 w 7467600"/>
              <a:gd name="connsiteY685" fmla="*/ 3074867 h 6858000"/>
              <a:gd name="connsiteX686" fmla="*/ 1405265 w 7467600"/>
              <a:gd name="connsiteY686" fmla="*/ 3016319 h 6858000"/>
              <a:gd name="connsiteX687" fmla="*/ 1407512 w 7467600"/>
              <a:gd name="connsiteY687" fmla="*/ 3018001 h 6858000"/>
              <a:gd name="connsiteX688" fmla="*/ 1726266 w 7467600"/>
              <a:gd name="connsiteY688" fmla="*/ 2777274 h 6858000"/>
              <a:gd name="connsiteX689" fmla="*/ 625390 w 7467600"/>
              <a:gd name="connsiteY689" fmla="*/ 2514541 h 6858000"/>
              <a:gd name="connsiteX690" fmla="*/ 619799 w 7467600"/>
              <a:gd name="connsiteY690" fmla="*/ 2527180 h 6858000"/>
              <a:gd name="connsiteX691" fmla="*/ 310030 w 7467600"/>
              <a:gd name="connsiteY691" fmla="*/ 2771818 h 6858000"/>
              <a:gd name="connsiteX692" fmla="*/ 173877 w 7467600"/>
              <a:gd name="connsiteY692" fmla="*/ 2937056 h 6858000"/>
              <a:gd name="connsiteX693" fmla="*/ 77889 w 7467600"/>
              <a:gd name="connsiteY693" fmla="*/ 3138440 h 6858000"/>
              <a:gd name="connsiteX694" fmla="*/ 0 w 7467600"/>
              <a:gd name="connsiteY694" fmla="*/ 3271395 h 6858000"/>
              <a:gd name="connsiteX695" fmla="*/ 0 w 7467600"/>
              <a:gd name="connsiteY695" fmla="*/ 3153002 h 6858000"/>
              <a:gd name="connsiteX696" fmla="*/ 2386 w 7467600"/>
              <a:gd name="connsiteY696" fmla="*/ 3149203 h 6858000"/>
              <a:gd name="connsiteX697" fmla="*/ 89753 w 7467600"/>
              <a:gd name="connsiteY697" fmla="*/ 2987702 h 6858000"/>
              <a:gd name="connsiteX698" fmla="*/ 76869 w 7467600"/>
              <a:gd name="connsiteY698" fmla="*/ 3005404 h 6858000"/>
              <a:gd name="connsiteX699" fmla="*/ 32049 w 7467600"/>
              <a:gd name="connsiteY699" fmla="*/ 3065814 h 6858000"/>
              <a:gd name="connsiteX700" fmla="*/ 0 w 7467600"/>
              <a:gd name="connsiteY700" fmla="*/ 3108744 h 6858000"/>
              <a:gd name="connsiteX701" fmla="*/ 0 w 7467600"/>
              <a:gd name="connsiteY701" fmla="*/ 3058059 h 6858000"/>
              <a:gd name="connsiteX702" fmla="*/ 7610 w 7467600"/>
              <a:gd name="connsiteY702" fmla="*/ 3047889 h 6858000"/>
              <a:gd name="connsiteX703" fmla="*/ 52419 w 7467600"/>
              <a:gd name="connsiteY703" fmla="*/ 2987479 h 6858000"/>
              <a:gd name="connsiteX704" fmla="*/ 59142 w 7467600"/>
              <a:gd name="connsiteY704" fmla="*/ 2978488 h 6858000"/>
              <a:gd name="connsiteX705" fmla="*/ 0 w 7467600"/>
              <a:gd name="connsiteY705" fmla="*/ 3015334 h 6858000"/>
              <a:gd name="connsiteX706" fmla="*/ 0 w 7467600"/>
              <a:gd name="connsiteY706" fmla="*/ 2914286 h 6858000"/>
              <a:gd name="connsiteX707" fmla="*/ 36383 w 7467600"/>
              <a:gd name="connsiteY707" fmla="*/ 2901128 h 6858000"/>
              <a:gd name="connsiteX708" fmla="*/ 156329 w 7467600"/>
              <a:gd name="connsiteY708" fmla="*/ 2840533 h 6858000"/>
              <a:gd name="connsiteX709" fmla="*/ 358355 w 7467600"/>
              <a:gd name="connsiteY709" fmla="*/ 2620471 h 6858000"/>
              <a:gd name="connsiteX710" fmla="*/ 510577 w 7467600"/>
              <a:gd name="connsiteY710" fmla="*/ 2501244 h 6858000"/>
              <a:gd name="connsiteX711" fmla="*/ 211967 w 7467600"/>
              <a:gd name="connsiteY711" fmla="*/ 2479171 h 6858000"/>
              <a:gd name="connsiteX712" fmla="*/ 0 w 7467600"/>
              <a:gd name="connsiteY712" fmla="*/ 2476398 h 6858000"/>
              <a:gd name="connsiteX713" fmla="*/ 0 w 7467600"/>
              <a:gd name="connsiteY713" fmla="*/ 2389189 h 6858000"/>
              <a:gd name="connsiteX714" fmla="*/ 103062 w 7467600"/>
              <a:gd name="connsiteY714" fmla="*/ 2389518 h 6858000"/>
              <a:gd name="connsiteX715" fmla="*/ 510734 w 7467600"/>
              <a:gd name="connsiteY715" fmla="*/ 2416201 h 6858000"/>
              <a:gd name="connsiteX716" fmla="*/ 279257 w 7467600"/>
              <a:gd name="connsiteY716" fmla="*/ 2092102 h 6858000"/>
              <a:gd name="connsiteX717" fmla="*/ 65265 w 7467600"/>
              <a:gd name="connsiteY717" fmla="*/ 2006049 h 6858000"/>
              <a:gd name="connsiteX718" fmla="*/ 0 w 7467600"/>
              <a:gd name="connsiteY718" fmla="*/ 1982532 h 6858000"/>
              <a:gd name="connsiteX719" fmla="*/ 0 w 7467600"/>
              <a:gd name="connsiteY719" fmla="*/ 1912789 h 6858000"/>
              <a:gd name="connsiteX720" fmla="*/ 97460 w 7467600"/>
              <a:gd name="connsiteY720" fmla="*/ 1953725 h 6858000"/>
              <a:gd name="connsiteX721" fmla="*/ 221272 w 7467600"/>
              <a:gd name="connsiteY721" fmla="*/ 1980766 h 6858000"/>
              <a:gd name="connsiteX722" fmla="*/ 116765 w 7467600"/>
              <a:gd name="connsiteY722" fmla="*/ 1911033 h 6858000"/>
              <a:gd name="connsiteX723" fmla="*/ 16405 w 7467600"/>
              <a:gd name="connsiteY723" fmla="*/ 1803412 h 6858000"/>
              <a:gd name="connsiteX724" fmla="*/ 0 w 7467600"/>
              <a:gd name="connsiteY724" fmla="*/ 1784777 h 6858000"/>
              <a:gd name="connsiteX725" fmla="*/ 0 w 7467600"/>
              <a:gd name="connsiteY725" fmla="*/ 1740082 h 6858000"/>
              <a:gd name="connsiteX726" fmla="*/ 39394 w 7467600"/>
              <a:gd name="connsiteY726" fmla="*/ 1784856 h 6858000"/>
              <a:gd name="connsiteX727" fmla="*/ 135813 w 7467600"/>
              <a:gd name="connsiteY727" fmla="*/ 1888838 h 6858000"/>
              <a:gd name="connsiteX728" fmla="*/ 242575 w 7467600"/>
              <a:gd name="connsiteY728" fmla="*/ 1958841 h 6858000"/>
              <a:gd name="connsiteX729" fmla="*/ 82197 w 7467600"/>
              <a:gd name="connsiteY729" fmla="*/ 1754826 h 6858000"/>
              <a:gd name="connsiteX730" fmla="*/ 0 w 7467600"/>
              <a:gd name="connsiteY730" fmla="*/ 1679650 h 6858000"/>
              <a:gd name="connsiteX731" fmla="*/ 0 w 7467600"/>
              <a:gd name="connsiteY731" fmla="*/ 1602463 h 6858000"/>
              <a:gd name="connsiteX732" fmla="*/ 84689 w 7467600"/>
              <a:gd name="connsiteY732" fmla="*/ 1677442 h 6858000"/>
              <a:gd name="connsiteX733" fmla="*/ 298437 w 7467600"/>
              <a:gd name="connsiteY733" fmla="*/ 1968019 h 6858000"/>
              <a:gd name="connsiteX734" fmla="*/ 227269 w 7467600"/>
              <a:gd name="connsiteY734" fmla="*/ 1114064 h 6858000"/>
              <a:gd name="connsiteX735" fmla="*/ 248003 w 7467600"/>
              <a:gd name="connsiteY735" fmla="*/ 1089613 h 6858000"/>
              <a:gd name="connsiteX736" fmla="*/ 427020 w 7467600"/>
              <a:gd name="connsiteY736" fmla="*/ 1619803 h 6858000"/>
              <a:gd name="connsiteX737" fmla="*/ 340345 w 7467600"/>
              <a:gd name="connsiteY737" fmla="*/ 2027739 h 6858000"/>
              <a:gd name="connsiteX738" fmla="*/ 360865 w 7467600"/>
              <a:gd name="connsiteY738" fmla="*/ 2044827 h 6858000"/>
              <a:gd name="connsiteX739" fmla="*/ 560414 w 7467600"/>
              <a:gd name="connsiteY739" fmla="*/ 2421457 h 6858000"/>
              <a:gd name="connsiteX740" fmla="*/ 1359703 w 7467600"/>
              <a:gd name="connsiteY740" fmla="*/ 2578554 h 6858000"/>
              <a:gd name="connsiteX741" fmla="*/ 1359422 w 7467600"/>
              <a:gd name="connsiteY741" fmla="*/ 2577994 h 6858000"/>
              <a:gd name="connsiteX742" fmla="*/ 828701 w 7467600"/>
              <a:gd name="connsiteY742" fmla="*/ 1839520 h 6858000"/>
              <a:gd name="connsiteX743" fmla="*/ 494427 w 7467600"/>
              <a:gd name="connsiteY743" fmla="*/ 1092333 h 6858000"/>
              <a:gd name="connsiteX744" fmla="*/ 506322 w 7467600"/>
              <a:gd name="connsiteY744" fmla="*/ 1020997 h 6858000"/>
              <a:gd name="connsiteX745" fmla="*/ 4570198 w 7467600"/>
              <a:gd name="connsiteY745" fmla="*/ 978081 h 6858000"/>
              <a:gd name="connsiteX746" fmla="*/ 4523691 w 7467600"/>
              <a:gd name="connsiteY746" fmla="*/ 1127776 h 6858000"/>
              <a:gd name="connsiteX747" fmla="*/ 4509875 w 7467600"/>
              <a:gd name="connsiteY747" fmla="*/ 1167552 h 6858000"/>
              <a:gd name="connsiteX748" fmla="*/ 4478168 w 7467600"/>
              <a:gd name="connsiteY748" fmla="*/ 1260735 h 6858000"/>
              <a:gd name="connsiteX749" fmla="*/ 4409309 w 7467600"/>
              <a:gd name="connsiteY749" fmla="*/ 1666996 h 6858000"/>
              <a:gd name="connsiteX750" fmla="*/ 4370031 w 7467600"/>
              <a:gd name="connsiteY750" fmla="*/ 1955666 h 6858000"/>
              <a:gd name="connsiteX751" fmla="*/ 4570198 w 7467600"/>
              <a:gd name="connsiteY751" fmla="*/ 978081 h 6858000"/>
              <a:gd name="connsiteX752" fmla="*/ 4557898 w 7467600"/>
              <a:gd name="connsiteY752" fmla="*/ 900011 h 6858000"/>
              <a:gd name="connsiteX753" fmla="*/ 4344840 w 7467600"/>
              <a:gd name="connsiteY753" fmla="*/ 1922038 h 6858000"/>
              <a:gd name="connsiteX754" fmla="*/ 4378710 w 7467600"/>
              <a:gd name="connsiteY754" fmla="*/ 1665516 h 6858000"/>
              <a:gd name="connsiteX755" fmla="*/ 4448798 w 7467600"/>
              <a:gd name="connsiteY755" fmla="*/ 1253024 h 6858000"/>
              <a:gd name="connsiteX756" fmla="*/ 4480315 w 7467600"/>
              <a:gd name="connsiteY756" fmla="*/ 1158454 h 6858000"/>
              <a:gd name="connsiteX757" fmla="*/ 4494133 w 7467600"/>
              <a:gd name="connsiteY757" fmla="*/ 1118676 h 6858000"/>
              <a:gd name="connsiteX758" fmla="*/ 4557898 w 7467600"/>
              <a:gd name="connsiteY758" fmla="*/ 900011 h 6858000"/>
              <a:gd name="connsiteX759" fmla="*/ 5870151 w 7467600"/>
              <a:gd name="connsiteY759" fmla="*/ 898890 h 6858000"/>
              <a:gd name="connsiteX760" fmla="*/ 5861335 w 7467600"/>
              <a:gd name="connsiteY760" fmla="*/ 899177 h 6858000"/>
              <a:gd name="connsiteX761" fmla="*/ 5843702 w 7467600"/>
              <a:gd name="connsiteY761" fmla="*/ 899748 h 6858000"/>
              <a:gd name="connsiteX762" fmla="*/ 5651107 w 7467600"/>
              <a:gd name="connsiteY762" fmla="*/ 920306 h 6858000"/>
              <a:gd name="connsiteX763" fmla="*/ 5459407 w 7467600"/>
              <a:gd name="connsiteY763" fmla="*/ 940975 h 6858000"/>
              <a:gd name="connsiteX764" fmla="*/ 5374846 w 7467600"/>
              <a:gd name="connsiteY764" fmla="*/ 941988 h 6858000"/>
              <a:gd name="connsiteX765" fmla="*/ 5256105 w 7467600"/>
              <a:gd name="connsiteY765" fmla="*/ 945632 h 6858000"/>
              <a:gd name="connsiteX766" fmla="*/ 5107071 w 7467600"/>
              <a:gd name="connsiteY766" fmla="*/ 969720 h 6858000"/>
              <a:gd name="connsiteX767" fmla="*/ 4998681 w 7467600"/>
              <a:gd name="connsiteY767" fmla="*/ 988771 h 6858000"/>
              <a:gd name="connsiteX768" fmla="*/ 5870151 w 7467600"/>
              <a:gd name="connsiteY768" fmla="*/ 898890 h 6858000"/>
              <a:gd name="connsiteX769" fmla="*/ 5504425 w 7467600"/>
              <a:gd name="connsiteY769" fmla="*/ 848067 h 6858000"/>
              <a:gd name="connsiteX770" fmla="*/ 4968849 w 7467600"/>
              <a:gd name="connsiteY770" fmla="*/ 962318 h 6858000"/>
              <a:gd name="connsiteX771" fmla="*/ 5104039 w 7467600"/>
              <a:gd name="connsiteY771" fmla="*/ 940634 h 6858000"/>
              <a:gd name="connsiteX772" fmla="*/ 5256311 w 7467600"/>
              <a:gd name="connsiteY772" fmla="*/ 916490 h 6858000"/>
              <a:gd name="connsiteX773" fmla="*/ 5377381 w 7467600"/>
              <a:gd name="connsiteY773" fmla="*/ 912671 h 6858000"/>
              <a:gd name="connsiteX774" fmla="*/ 5460148 w 7467600"/>
              <a:gd name="connsiteY774" fmla="*/ 911442 h 6858000"/>
              <a:gd name="connsiteX775" fmla="*/ 5648971 w 7467600"/>
              <a:gd name="connsiteY775" fmla="*/ 891331 h 6858000"/>
              <a:gd name="connsiteX776" fmla="*/ 5844807 w 7467600"/>
              <a:gd name="connsiteY776" fmla="*/ 870718 h 6858000"/>
              <a:gd name="connsiteX777" fmla="*/ 5862975 w 7467600"/>
              <a:gd name="connsiteY777" fmla="*/ 869756 h 6858000"/>
              <a:gd name="connsiteX778" fmla="*/ 5920887 w 7467600"/>
              <a:gd name="connsiteY778" fmla="*/ 865929 h 6858000"/>
              <a:gd name="connsiteX779" fmla="*/ 5504425 w 7467600"/>
              <a:gd name="connsiteY779" fmla="*/ 848067 h 6858000"/>
              <a:gd name="connsiteX780" fmla="*/ 3607114 w 7467600"/>
              <a:gd name="connsiteY780" fmla="*/ 467441 h 6858000"/>
              <a:gd name="connsiteX781" fmla="*/ 3296242 w 7467600"/>
              <a:gd name="connsiteY781" fmla="*/ 807991 h 6858000"/>
              <a:gd name="connsiteX782" fmla="*/ 3174674 w 7467600"/>
              <a:gd name="connsiteY782" fmla="*/ 919759 h 6858000"/>
              <a:gd name="connsiteX783" fmla="*/ 3042978 w 7467600"/>
              <a:gd name="connsiteY783" fmla="*/ 1054894 h 6858000"/>
              <a:gd name="connsiteX784" fmla="*/ 2968914 w 7467600"/>
              <a:gd name="connsiteY784" fmla="*/ 1133756 h 6858000"/>
              <a:gd name="connsiteX785" fmla="*/ 3103823 w 7467600"/>
              <a:gd name="connsiteY785" fmla="*/ 1026814 h 6858000"/>
              <a:gd name="connsiteX786" fmla="*/ 3607114 w 7467600"/>
              <a:gd name="connsiteY786" fmla="*/ 467441 h 6858000"/>
              <a:gd name="connsiteX787" fmla="*/ 3744487 w 7467600"/>
              <a:gd name="connsiteY787" fmla="*/ 383136 h 6858000"/>
              <a:gd name="connsiteX788" fmla="*/ 3970213 w 7467600"/>
              <a:gd name="connsiteY788" fmla="*/ 995559 h 6858000"/>
              <a:gd name="connsiteX789" fmla="*/ 3744487 w 7467600"/>
              <a:gd name="connsiteY789" fmla="*/ 383136 h 6858000"/>
              <a:gd name="connsiteX790" fmla="*/ 3624562 w 7467600"/>
              <a:gd name="connsiteY790" fmla="*/ 367041 h 6858000"/>
              <a:gd name="connsiteX791" fmla="*/ 3489712 w 7467600"/>
              <a:gd name="connsiteY791" fmla="*/ 485386 h 6858000"/>
              <a:gd name="connsiteX792" fmla="*/ 3182994 w 7467600"/>
              <a:gd name="connsiteY792" fmla="*/ 828265 h 6858000"/>
              <a:gd name="connsiteX793" fmla="*/ 2892114 w 7467600"/>
              <a:gd name="connsiteY793" fmla="*/ 1172635 h 6858000"/>
              <a:gd name="connsiteX794" fmla="*/ 3021459 w 7467600"/>
              <a:gd name="connsiteY794" fmla="*/ 1035385 h 6858000"/>
              <a:gd name="connsiteX795" fmla="*/ 3153873 w 7467600"/>
              <a:gd name="connsiteY795" fmla="*/ 898971 h 6858000"/>
              <a:gd name="connsiteX796" fmla="*/ 3276511 w 7467600"/>
              <a:gd name="connsiteY796" fmla="*/ 786423 h 6858000"/>
              <a:gd name="connsiteX797" fmla="*/ 3584154 w 7467600"/>
              <a:gd name="connsiteY797" fmla="*/ 448218 h 6858000"/>
              <a:gd name="connsiteX798" fmla="*/ 3624562 w 7467600"/>
              <a:gd name="connsiteY798" fmla="*/ 367041 h 6858000"/>
              <a:gd name="connsiteX799" fmla="*/ 3766672 w 7467600"/>
              <a:gd name="connsiteY799" fmla="*/ 359429 h 6858000"/>
              <a:gd name="connsiteX800" fmla="*/ 3996338 w 7467600"/>
              <a:gd name="connsiteY800" fmla="*/ 968237 h 6858000"/>
              <a:gd name="connsiteX801" fmla="*/ 3766672 w 7467600"/>
              <a:gd name="connsiteY801" fmla="*/ 359429 h 6858000"/>
              <a:gd name="connsiteX802" fmla="*/ 5805386 w 7467600"/>
              <a:gd name="connsiteY802" fmla="*/ 239240 h 6858000"/>
              <a:gd name="connsiteX803" fmla="*/ 5736947 w 7467600"/>
              <a:gd name="connsiteY803" fmla="*/ 261367 h 6858000"/>
              <a:gd name="connsiteX804" fmla="*/ 5427012 w 7467600"/>
              <a:gd name="connsiteY804" fmla="*/ 311272 h 6858000"/>
              <a:gd name="connsiteX805" fmla="*/ 5147818 w 7467600"/>
              <a:gd name="connsiteY805" fmla="*/ 322112 h 6858000"/>
              <a:gd name="connsiteX806" fmla="*/ 5060854 w 7467600"/>
              <a:gd name="connsiteY806" fmla="*/ 311882 h 6858000"/>
              <a:gd name="connsiteX807" fmla="*/ 4945989 w 7467600"/>
              <a:gd name="connsiteY807" fmla="*/ 300516 h 6858000"/>
              <a:gd name="connsiteX808" fmla="*/ 5410479 w 7467600"/>
              <a:gd name="connsiteY808" fmla="*/ 348434 h 6858000"/>
              <a:gd name="connsiteX809" fmla="*/ 5805386 w 7467600"/>
              <a:gd name="connsiteY809" fmla="*/ 239240 h 6858000"/>
              <a:gd name="connsiteX810" fmla="*/ 5905192 w 7467600"/>
              <a:gd name="connsiteY810" fmla="*/ 163079 h 6858000"/>
              <a:gd name="connsiteX811" fmla="*/ 5865655 w 7467600"/>
              <a:gd name="connsiteY811" fmla="*/ 171901 h 6858000"/>
              <a:gd name="connsiteX812" fmla="*/ 5259740 w 7467600"/>
              <a:gd name="connsiteY812" fmla="*/ 257013 h 6858000"/>
              <a:gd name="connsiteX813" fmla="*/ 5208466 w 7467600"/>
              <a:gd name="connsiteY813" fmla="*/ 257550 h 6858000"/>
              <a:gd name="connsiteX814" fmla="*/ 4980204 w 7467600"/>
              <a:gd name="connsiteY814" fmla="*/ 271903 h 6858000"/>
              <a:gd name="connsiteX815" fmla="*/ 5068068 w 7467600"/>
              <a:gd name="connsiteY815" fmla="*/ 282244 h 6858000"/>
              <a:gd name="connsiteX816" fmla="*/ 5153231 w 7467600"/>
              <a:gd name="connsiteY816" fmla="*/ 292240 h 6858000"/>
              <a:gd name="connsiteX817" fmla="*/ 5426491 w 7467600"/>
              <a:gd name="connsiteY817" fmla="*/ 281128 h 6858000"/>
              <a:gd name="connsiteX818" fmla="*/ 5731212 w 7467600"/>
              <a:gd name="connsiteY818" fmla="*/ 231951 h 6858000"/>
              <a:gd name="connsiteX819" fmla="*/ 5905192 w 7467600"/>
              <a:gd name="connsiteY819" fmla="*/ 163079 h 6858000"/>
              <a:gd name="connsiteX820" fmla="*/ 5944437 w 7467600"/>
              <a:gd name="connsiteY820" fmla="*/ 113829 h 6858000"/>
              <a:gd name="connsiteX821" fmla="*/ 5825032 w 7467600"/>
              <a:gd name="connsiteY821" fmla="*/ 146405 h 6858000"/>
              <a:gd name="connsiteX822" fmla="*/ 4955599 w 7467600"/>
              <a:gd name="connsiteY822" fmla="*/ 247008 h 6858000"/>
              <a:gd name="connsiteX823" fmla="*/ 5210104 w 7467600"/>
              <a:gd name="connsiteY823" fmla="*/ 228123 h 6858000"/>
              <a:gd name="connsiteX824" fmla="*/ 5261015 w 7467600"/>
              <a:gd name="connsiteY824" fmla="*/ 227087 h 6858000"/>
              <a:gd name="connsiteX825" fmla="*/ 5861181 w 7467600"/>
              <a:gd name="connsiteY825" fmla="*/ 143093 h 6858000"/>
              <a:gd name="connsiteX826" fmla="*/ 5961252 w 7467600"/>
              <a:gd name="connsiteY826" fmla="*/ 114820 h 6858000"/>
              <a:gd name="connsiteX827" fmla="*/ 5944437 w 7467600"/>
              <a:gd name="connsiteY827" fmla="*/ 113829 h 6858000"/>
              <a:gd name="connsiteX828" fmla="*/ 3882765 w 7467600"/>
              <a:gd name="connsiteY828" fmla="*/ 0 h 6858000"/>
              <a:gd name="connsiteX829" fmla="*/ 3995099 w 7467600"/>
              <a:gd name="connsiteY829" fmla="*/ 0 h 6858000"/>
              <a:gd name="connsiteX830" fmla="*/ 4163818 w 7467600"/>
              <a:gd name="connsiteY830" fmla="*/ 234104 h 6858000"/>
              <a:gd name="connsiteX831" fmla="*/ 4172099 w 7467600"/>
              <a:gd name="connsiteY831" fmla="*/ 234207 h 6858000"/>
              <a:gd name="connsiteX832" fmla="*/ 4784282 w 7467600"/>
              <a:gd name="connsiteY832" fmla="*/ 276561 h 6858000"/>
              <a:gd name="connsiteX833" fmla="*/ 4801687 w 7467600"/>
              <a:gd name="connsiteY833" fmla="*/ 267764 h 6858000"/>
              <a:gd name="connsiteX834" fmla="*/ 6082788 w 7467600"/>
              <a:gd name="connsiteY834" fmla="*/ 64119 h 6858000"/>
              <a:gd name="connsiteX835" fmla="*/ 6099442 w 7467600"/>
              <a:gd name="connsiteY835" fmla="*/ 82568 h 6858000"/>
              <a:gd name="connsiteX836" fmla="*/ 4804137 w 7467600"/>
              <a:gd name="connsiteY836" fmla="*/ 320931 h 6858000"/>
              <a:gd name="connsiteX837" fmla="*/ 4227047 w 7467600"/>
              <a:gd name="connsiteY837" fmla="*/ 313415 h 6858000"/>
              <a:gd name="connsiteX838" fmla="*/ 4346041 w 7467600"/>
              <a:gd name="connsiteY838" fmla="*/ 456086 h 6858000"/>
              <a:gd name="connsiteX839" fmla="*/ 4870967 w 7467600"/>
              <a:gd name="connsiteY839" fmla="*/ 963061 h 6858000"/>
              <a:gd name="connsiteX840" fmla="*/ 4889647 w 7467600"/>
              <a:gd name="connsiteY840" fmla="*/ 957147 h 6858000"/>
              <a:gd name="connsiteX841" fmla="*/ 5422504 w 7467600"/>
              <a:gd name="connsiteY841" fmla="*/ 805191 h 6858000"/>
              <a:gd name="connsiteX842" fmla="*/ 6087656 w 7467600"/>
              <a:gd name="connsiteY842" fmla="*/ 826703 h 6858000"/>
              <a:gd name="connsiteX843" fmla="*/ 6058717 w 7467600"/>
              <a:gd name="connsiteY843" fmla="*/ 865992 h 6858000"/>
              <a:gd name="connsiteX844" fmla="*/ 4974153 w 7467600"/>
              <a:gd name="connsiteY844" fmla="*/ 1045456 h 6858000"/>
              <a:gd name="connsiteX845" fmla="*/ 5627835 w 7467600"/>
              <a:gd name="connsiteY845" fmla="*/ 1472077 h 6858000"/>
              <a:gd name="connsiteX846" fmla="*/ 5629817 w 7467600"/>
              <a:gd name="connsiteY846" fmla="*/ 1471412 h 6858000"/>
              <a:gd name="connsiteX847" fmla="*/ 5634124 w 7467600"/>
              <a:gd name="connsiteY847" fmla="*/ 1470572 h 6858000"/>
              <a:gd name="connsiteX848" fmla="*/ 5755832 w 7467600"/>
              <a:gd name="connsiteY848" fmla="*/ 1383886 h 6858000"/>
              <a:gd name="connsiteX849" fmla="*/ 6014186 w 7467600"/>
              <a:gd name="connsiteY849" fmla="*/ 1279799 h 6858000"/>
              <a:gd name="connsiteX850" fmla="*/ 6901619 w 7467600"/>
              <a:gd name="connsiteY850" fmla="*/ 1047874 h 6858000"/>
              <a:gd name="connsiteX851" fmla="*/ 6931566 w 7467600"/>
              <a:gd name="connsiteY851" fmla="*/ 1062034 h 6858000"/>
              <a:gd name="connsiteX852" fmla="*/ 5790982 w 7467600"/>
              <a:gd name="connsiteY852" fmla="*/ 1561380 h 6858000"/>
              <a:gd name="connsiteX853" fmla="*/ 6188971 w 7467600"/>
              <a:gd name="connsiteY853" fmla="*/ 1755168 h 6858000"/>
              <a:gd name="connsiteX854" fmla="*/ 6202446 w 7467600"/>
              <a:gd name="connsiteY854" fmla="*/ 1752268 h 6858000"/>
              <a:gd name="connsiteX855" fmla="*/ 7179560 w 7467600"/>
              <a:gd name="connsiteY855" fmla="*/ 1467551 h 6858000"/>
              <a:gd name="connsiteX856" fmla="*/ 7158730 w 7467600"/>
              <a:gd name="connsiteY856" fmla="*/ 1507835 h 6858000"/>
              <a:gd name="connsiteX857" fmla="*/ 6326959 w 7467600"/>
              <a:gd name="connsiteY857" fmla="*/ 1817686 h 6858000"/>
              <a:gd name="connsiteX858" fmla="*/ 6537433 w 7467600"/>
              <a:gd name="connsiteY858" fmla="*/ 1907790 h 6858000"/>
              <a:gd name="connsiteX859" fmla="*/ 6550221 w 7467600"/>
              <a:gd name="connsiteY859" fmla="*/ 1910729 h 6858000"/>
              <a:gd name="connsiteX860" fmla="*/ 6964438 w 7467600"/>
              <a:gd name="connsiteY860" fmla="*/ 2209505 h 6858000"/>
              <a:gd name="connsiteX861" fmla="*/ 7367862 w 7467600"/>
              <a:gd name="connsiteY861" fmla="*/ 2806833 h 6858000"/>
              <a:gd name="connsiteX862" fmla="*/ 7364329 w 7467600"/>
              <a:gd name="connsiteY862" fmla="*/ 2826907 h 6858000"/>
              <a:gd name="connsiteX863" fmla="*/ 7290545 w 7467600"/>
              <a:gd name="connsiteY863" fmla="*/ 2850663 h 6858000"/>
              <a:gd name="connsiteX864" fmla="*/ 6472036 w 7467600"/>
              <a:gd name="connsiteY864" fmla="*/ 1959003 h 6858000"/>
              <a:gd name="connsiteX865" fmla="*/ 5792897 w 7467600"/>
              <a:gd name="connsiteY865" fmla="*/ 1647747 h 6858000"/>
              <a:gd name="connsiteX866" fmla="*/ 5842751 w 7467600"/>
              <a:gd name="connsiteY866" fmla="*/ 1816112 h 6858000"/>
              <a:gd name="connsiteX867" fmla="*/ 5847424 w 7467600"/>
              <a:gd name="connsiteY867" fmla="*/ 1815776 h 6858000"/>
              <a:gd name="connsiteX868" fmla="*/ 6399821 w 7467600"/>
              <a:gd name="connsiteY868" fmla="*/ 2344799 h 6858000"/>
              <a:gd name="connsiteX869" fmla="*/ 6323232 w 7467600"/>
              <a:gd name="connsiteY869" fmla="*/ 2389634 h 6858000"/>
              <a:gd name="connsiteX870" fmla="*/ 5942958 w 7467600"/>
              <a:gd name="connsiteY870" fmla="*/ 2077708 h 6858000"/>
              <a:gd name="connsiteX871" fmla="*/ 5921559 w 7467600"/>
              <a:gd name="connsiteY871" fmla="*/ 2378596 h 6858000"/>
              <a:gd name="connsiteX872" fmla="*/ 5817651 w 7467600"/>
              <a:gd name="connsiteY872" fmla="*/ 3023919 h 6858000"/>
              <a:gd name="connsiteX873" fmla="*/ 5729634 w 7467600"/>
              <a:gd name="connsiteY873" fmla="*/ 3051849 h 6858000"/>
              <a:gd name="connsiteX874" fmla="*/ 5611018 w 7467600"/>
              <a:gd name="connsiteY874" fmla="*/ 2316769 h 6858000"/>
              <a:gd name="connsiteX875" fmla="*/ 5687608 w 7467600"/>
              <a:gd name="connsiteY875" fmla="*/ 2039972 h 6858000"/>
              <a:gd name="connsiteX876" fmla="*/ 5657554 w 7467600"/>
              <a:gd name="connsiteY876" fmla="*/ 1576445 h 6858000"/>
              <a:gd name="connsiteX877" fmla="*/ 5150475 w 7467600"/>
              <a:gd name="connsiteY877" fmla="*/ 1274012 h 6858000"/>
              <a:gd name="connsiteX878" fmla="*/ 5349142 w 7467600"/>
              <a:gd name="connsiteY878" fmla="*/ 2204405 h 6858000"/>
              <a:gd name="connsiteX879" fmla="*/ 5262214 w 7467600"/>
              <a:gd name="connsiteY879" fmla="*/ 2233836 h 6858000"/>
              <a:gd name="connsiteX880" fmla="*/ 4981539 w 7467600"/>
              <a:gd name="connsiteY880" fmla="*/ 1542201 h 6858000"/>
              <a:gd name="connsiteX881" fmla="*/ 4958461 w 7467600"/>
              <a:gd name="connsiteY881" fmla="*/ 1136957 h 6858000"/>
              <a:gd name="connsiteX882" fmla="*/ 4655015 w 7467600"/>
              <a:gd name="connsiteY882" fmla="*/ 891426 h 6858000"/>
              <a:gd name="connsiteX883" fmla="*/ 4348002 w 7467600"/>
              <a:gd name="connsiteY883" fmla="*/ 2205895 h 6858000"/>
              <a:gd name="connsiteX884" fmla="*/ 4262250 w 7467600"/>
              <a:gd name="connsiteY884" fmla="*/ 2219972 h 6858000"/>
              <a:gd name="connsiteX885" fmla="*/ 4550611 w 7467600"/>
              <a:gd name="connsiteY885" fmla="*/ 817540 h 6858000"/>
              <a:gd name="connsiteX886" fmla="*/ 4564418 w 7467600"/>
              <a:gd name="connsiteY886" fmla="*/ 808293 h 6858000"/>
              <a:gd name="connsiteX887" fmla="*/ 4266388 w 7467600"/>
              <a:gd name="connsiteY887" fmla="*/ 500083 h 6858000"/>
              <a:gd name="connsiteX888" fmla="*/ 4032842 w 7467600"/>
              <a:gd name="connsiteY888" fmla="*/ 211809 h 6858000"/>
              <a:gd name="connsiteX889" fmla="*/ 3882765 w 7467600"/>
              <a:gd name="connsiteY889" fmla="*/ 0 h 6858000"/>
              <a:gd name="connsiteX890" fmla="*/ 3721337 w 7467600"/>
              <a:gd name="connsiteY890" fmla="*/ 0 h 6858000"/>
              <a:gd name="connsiteX891" fmla="*/ 3797544 w 7467600"/>
              <a:gd name="connsiteY891" fmla="*/ 0 h 6858000"/>
              <a:gd name="connsiteX892" fmla="*/ 3775734 w 7467600"/>
              <a:gd name="connsiteY892" fmla="*/ 95131 h 6858000"/>
              <a:gd name="connsiteX893" fmla="*/ 3724807 w 7467600"/>
              <a:gd name="connsiteY893" fmla="*/ 272257 h 6858000"/>
              <a:gd name="connsiteX894" fmla="*/ 3726844 w 7467600"/>
              <a:gd name="connsiteY894" fmla="*/ 282988 h 6858000"/>
              <a:gd name="connsiteX895" fmla="*/ 3742664 w 7467600"/>
              <a:gd name="connsiteY895" fmla="*/ 279918 h 6858000"/>
              <a:gd name="connsiteX896" fmla="*/ 4103910 w 7467600"/>
              <a:gd name="connsiteY896" fmla="*/ 1161917 h 6858000"/>
              <a:gd name="connsiteX897" fmla="*/ 4020269 w 7467600"/>
              <a:gd name="connsiteY897" fmla="*/ 1200406 h 6858000"/>
              <a:gd name="connsiteX898" fmla="*/ 3674882 w 7467600"/>
              <a:gd name="connsiteY898" fmla="*/ 488524 h 6858000"/>
              <a:gd name="connsiteX899" fmla="*/ 3132682 w 7467600"/>
              <a:gd name="connsiteY899" fmla="*/ 1072284 h 6858000"/>
              <a:gd name="connsiteX900" fmla="*/ 2716346 w 7467600"/>
              <a:gd name="connsiteY900" fmla="*/ 1276376 h 6858000"/>
              <a:gd name="connsiteX901" fmla="*/ 2716772 w 7467600"/>
              <a:gd name="connsiteY901" fmla="*/ 1255462 h 6858000"/>
              <a:gd name="connsiteX902" fmla="*/ 3471096 w 7467600"/>
              <a:gd name="connsiteY902" fmla="*/ 437072 h 6858000"/>
              <a:gd name="connsiteX903" fmla="*/ 3639057 w 7467600"/>
              <a:gd name="connsiteY903" fmla="*/ 286334 h 6858000"/>
              <a:gd name="connsiteX904" fmla="*/ 3640309 w 7467600"/>
              <a:gd name="connsiteY904" fmla="*/ 284664 h 6858000"/>
              <a:gd name="connsiteX905" fmla="*/ 3646022 w 7467600"/>
              <a:gd name="connsiteY905" fmla="*/ 276711 h 6858000"/>
              <a:gd name="connsiteX906" fmla="*/ 3707943 w 7467600"/>
              <a:gd name="connsiteY906" fmla="*/ 65958 h 6858000"/>
              <a:gd name="connsiteX907" fmla="*/ 3721337 w 7467600"/>
              <a:gd name="connsiteY907" fmla="*/ 0 h 6858000"/>
              <a:gd name="connsiteX908" fmla="*/ 2867960 w 7467600"/>
              <a:gd name="connsiteY908" fmla="*/ 0 h 6858000"/>
              <a:gd name="connsiteX909" fmla="*/ 2926351 w 7467600"/>
              <a:gd name="connsiteY909" fmla="*/ 0 h 6858000"/>
              <a:gd name="connsiteX910" fmla="*/ 2902823 w 7467600"/>
              <a:gd name="connsiteY910" fmla="*/ 262929 h 6858000"/>
              <a:gd name="connsiteX911" fmla="*/ 2940663 w 7467600"/>
              <a:gd name="connsiteY911" fmla="*/ 140884 h 6858000"/>
              <a:gd name="connsiteX912" fmla="*/ 2947039 w 7467600"/>
              <a:gd name="connsiteY912" fmla="*/ 122524 h 6858000"/>
              <a:gd name="connsiteX913" fmla="*/ 2984316 w 7467600"/>
              <a:gd name="connsiteY913" fmla="*/ 0 h 6858000"/>
              <a:gd name="connsiteX914" fmla="*/ 3016114 w 7467600"/>
              <a:gd name="connsiteY914" fmla="*/ 0 h 6858000"/>
              <a:gd name="connsiteX915" fmla="*/ 2979949 w 7467600"/>
              <a:gd name="connsiteY915" fmla="*/ 119274 h 6858000"/>
              <a:gd name="connsiteX916" fmla="*/ 3023879 w 7467600"/>
              <a:gd name="connsiteY916" fmla="*/ 0 h 6858000"/>
              <a:gd name="connsiteX917" fmla="*/ 3105400 w 7467600"/>
              <a:gd name="connsiteY917" fmla="*/ 0 h 6858000"/>
              <a:gd name="connsiteX918" fmla="*/ 3094669 w 7467600"/>
              <a:gd name="connsiteY918" fmla="*/ 30308 h 6858000"/>
              <a:gd name="connsiteX919" fmla="*/ 2901945 w 7467600"/>
              <a:gd name="connsiteY919" fmla="*/ 466538 h 6858000"/>
              <a:gd name="connsiteX920" fmla="*/ 2815209 w 7467600"/>
              <a:gd name="connsiteY920" fmla="*/ 497361 h 6858000"/>
              <a:gd name="connsiteX921" fmla="*/ 2844845 w 7467600"/>
              <a:gd name="connsiteY921" fmla="*/ 127638 h 6858000"/>
              <a:gd name="connsiteX922" fmla="*/ 2867960 w 7467600"/>
              <a:gd name="connsiteY922" fmla="*/ 0 h 6858000"/>
              <a:gd name="connsiteX923" fmla="*/ 1057230 w 7467600"/>
              <a:gd name="connsiteY923" fmla="*/ 0 h 6858000"/>
              <a:gd name="connsiteX924" fmla="*/ 1111003 w 7467600"/>
              <a:gd name="connsiteY924" fmla="*/ 0 h 6858000"/>
              <a:gd name="connsiteX925" fmla="*/ 1125553 w 7467600"/>
              <a:gd name="connsiteY925" fmla="*/ 52588 h 6858000"/>
              <a:gd name="connsiteX926" fmla="*/ 1304276 w 7467600"/>
              <a:gd name="connsiteY926" fmla="*/ 476275 h 6858000"/>
              <a:gd name="connsiteX927" fmla="*/ 1492066 w 7467600"/>
              <a:gd name="connsiteY927" fmla="*/ 886333 h 6858000"/>
              <a:gd name="connsiteX928" fmla="*/ 1423698 w 7467600"/>
              <a:gd name="connsiteY928" fmla="*/ 710817 h 6858000"/>
              <a:gd name="connsiteX929" fmla="*/ 1357609 w 7467600"/>
              <a:gd name="connsiteY929" fmla="*/ 532892 h 6858000"/>
              <a:gd name="connsiteX930" fmla="*/ 1309550 w 7467600"/>
              <a:gd name="connsiteY930" fmla="*/ 374031 h 6858000"/>
              <a:gd name="connsiteX931" fmla="*/ 1193673 w 7467600"/>
              <a:gd name="connsiteY931" fmla="*/ 49533 h 6858000"/>
              <a:gd name="connsiteX932" fmla="*/ 1164391 w 7467600"/>
              <a:gd name="connsiteY932" fmla="*/ 0 h 6858000"/>
              <a:gd name="connsiteX933" fmla="*/ 1200666 w 7467600"/>
              <a:gd name="connsiteY933" fmla="*/ 0 h 6858000"/>
              <a:gd name="connsiteX934" fmla="*/ 1223408 w 7467600"/>
              <a:gd name="connsiteY934" fmla="*/ 38996 h 6858000"/>
              <a:gd name="connsiteX935" fmla="*/ 1339635 w 7467600"/>
              <a:gd name="connsiteY935" fmla="*/ 365517 h 6858000"/>
              <a:gd name="connsiteX936" fmla="*/ 1387469 w 7467600"/>
              <a:gd name="connsiteY936" fmla="*/ 523079 h 6858000"/>
              <a:gd name="connsiteX937" fmla="*/ 1452685 w 7467600"/>
              <a:gd name="connsiteY937" fmla="*/ 699806 h 6858000"/>
              <a:gd name="connsiteX938" fmla="*/ 1492092 w 7467600"/>
              <a:gd name="connsiteY938" fmla="*/ 800424 h 6858000"/>
              <a:gd name="connsiteX939" fmla="*/ 1455302 w 7467600"/>
              <a:gd name="connsiteY939" fmla="*/ 632913 h 6858000"/>
              <a:gd name="connsiteX940" fmla="*/ 1222336 w 7467600"/>
              <a:gd name="connsiteY940" fmla="*/ 9480 h 6858000"/>
              <a:gd name="connsiteX941" fmla="*/ 1214634 w 7467600"/>
              <a:gd name="connsiteY941" fmla="*/ 0 h 6858000"/>
              <a:gd name="connsiteX942" fmla="*/ 1289827 w 7467600"/>
              <a:gd name="connsiteY942" fmla="*/ 0 h 6858000"/>
              <a:gd name="connsiteX943" fmla="*/ 1321076 w 7467600"/>
              <a:gd name="connsiteY943" fmla="*/ 59722 h 6858000"/>
              <a:gd name="connsiteX944" fmla="*/ 1512579 w 7467600"/>
              <a:gd name="connsiteY944" fmla="*/ 626441 h 6858000"/>
              <a:gd name="connsiteX945" fmla="*/ 1506076 w 7467600"/>
              <a:gd name="connsiteY945" fmla="*/ 1089289 h 6858000"/>
              <a:gd name="connsiteX946" fmla="*/ 1486346 w 7467600"/>
              <a:gd name="connsiteY946" fmla="*/ 1079919 h 6858000"/>
              <a:gd name="connsiteX947" fmla="*/ 1070511 w 7467600"/>
              <a:gd name="connsiteY947" fmla="*/ 48609 h 6858000"/>
              <a:gd name="connsiteX948" fmla="*/ 1057230 w 7467600"/>
              <a:gd name="connsiteY948" fmla="*/ 0 h 6858000"/>
              <a:gd name="connsiteX949" fmla="*/ 43151 w 7467600"/>
              <a:gd name="connsiteY949" fmla="*/ 0 h 6858000"/>
              <a:gd name="connsiteX950" fmla="*/ 95283 w 7467600"/>
              <a:gd name="connsiteY950" fmla="*/ 0 h 6858000"/>
              <a:gd name="connsiteX951" fmla="*/ 300708 w 7467600"/>
              <a:gd name="connsiteY951" fmla="*/ 154571 h 6858000"/>
              <a:gd name="connsiteX952" fmla="*/ 530414 w 7467600"/>
              <a:gd name="connsiteY952" fmla="*/ 354673 h 6858000"/>
              <a:gd name="connsiteX953" fmla="*/ 333785 w 7467600"/>
              <a:gd name="connsiteY953" fmla="*/ 161564 h 6858000"/>
              <a:gd name="connsiteX954" fmla="*/ 147005 w 7467600"/>
              <a:gd name="connsiteY954" fmla="*/ 0 h 6858000"/>
              <a:gd name="connsiteX955" fmla="*/ 272509 w 7467600"/>
              <a:gd name="connsiteY955" fmla="*/ 0 h 6858000"/>
              <a:gd name="connsiteX956" fmla="*/ 326276 w 7467600"/>
              <a:gd name="connsiteY956" fmla="*/ 45847 h 6858000"/>
              <a:gd name="connsiteX957" fmla="*/ 823759 w 7467600"/>
              <a:gd name="connsiteY957" fmla="*/ 574145 h 6858000"/>
              <a:gd name="connsiteX958" fmla="*/ 811254 w 7467600"/>
              <a:gd name="connsiteY958" fmla="*/ 665546 h 6858000"/>
              <a:gd name="connsiteX959" fmla="*/ 154042 w 7467600"/>
              <a:gd name="connsiteY959" fmla="*/ 261522 h 6858000"/>
              <a:gd name="connsiteX960" fmla="*/ 13550 w 7467600"/>
              <a:gd name="connsiteY960" fmla="*/ 158423 h 6858000"/>
              <a:gd name="connsiteX961" fmla="*/ 0 w 7467600"/>
              <a:gd name="connsiteY961" fmla="*/ 146618 h 6858000"/>
              <a:gd name="connsiteX962" fmla="*/ 0 w 7467600"/>
              <a:gd name="connsiteY962" fmla="*/ 59161 h 6858000"/>
              <a:gd name="connsiteX963" fmla="*/ 45427 w 7467600"/>
              <a:gd name="connsiteY963" fmla="*/ 101078 h 6858000"/>
              <a:gd name="connsiteX964" fmla="*/ 630103 w 7467600"/>
              <a:gd name="connsiteY964" fmla="*/ 485885 h 6858000"/>
              <a:gd name="connsiteX965" fmla="*/ 532040 w 7467600"/>
              <a:gd name="connsiteY965" fmla="*/ 399359 h 6858000"/>
              <a:gd name="connsiteX966" fmla="*/ 517618 w 7467600"/>
              <a:gd name="connsiteY966" fmla="*/ 385726 h 6858000"/>
              <a:gd name="connsiteX967" fmla="*/ 285074 w 7467600"/>
              <a:gd name="connsiteY967" fmla="*/ 182755 h 6858000"/>
              <a:gd name="connsiteX968" fmla="*/ 43151 w 7467600"/>
              <a:gd name="connsiteY968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88673 w 7467600"/>
              <a:gd name="connsiteY4" fmla="*/ 6610396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392158 w 7467600"/>
              <a:gd name="connsiteY16" fmla="*/ 6771365 h 6858000"/>
              <a:gd name="connsiteX17" fmla="*/ 7467600 w 7467600"/>
              <a:gd name="connsiteY17" fmla="*/ 6805948 h 6858000"/>
              <a:gd name="connsiteX18" fmla="*/ 7467600 w 7467600"/>
              <a:gd name="connsiteY18" fmla="*/ 6831490 h 6858000"/>
              <a:gd name="connsiteX19" fmla="*/ 7410696 w 7467600"/>
              <a:gd name="connsiteY19" fmla="*/ 6803861 h 6858000"/>
              <a:gd name="connsiteX20" fmla="*/ 7088673 w 7467600"/>
              <a:gd name="connsiteY20" fmla="*/ 6610396 h 6858000"/>
              <a:gd name="connsiteX21" fmla="*/ 1019354 w 7467600"/>
              <a:gd name="connsiteY21" fmla="*/ 6315006 h 6858000"/>
              <a:gd name="connsiteX22" fmla="*/ 441046 w 7467600"/>
              <a:gd name="connsiteY22" fmla="*/ 6691153 h 6858000"/>
              <a:gd name="connsiteX23" fmla="*/ 1019354 w 7467600"/>
              <a:gd name="connsiteY23" fmla="*/ 6315006 h 6858000"/>
              <a:gd name="connsiteX24" fmla="*/ 991680 w 7467600"/>
              <a:gd name="connsiteY24" fmla="*/ 6298413 h 6858000"/>
              <a:gd name="connsiteX25" fmla="*/ 409060 w 7467600"/>
              <a:gd name="connsiteY25" fmla="*/ 6671470 h 6858000"/>
              <a:gd name="connsiteX26" fmla="*/ 991680 w 7467600"/>
              <a:gd name="connsiteY26" fmla="*/ 6298413 h 6858000"/>
              <a:gd name="connsiteX27" fmla="*/ 103333 w 7467600"/>
              <a:gd name="connsiteY27" fmla="*/ 5699602 h 6858000"/>
              <a:gd name="connsiteX28" fmla="*/ 233938 w 7467600"/>
              <a:gd name="connsiteY28" fmla="*/ 5809416 h 6858000"/>
              <a:gd name="connsiteX29" fmla="*/ 883580 w 7467600"/>
              <a:gd name="connsiteY29" fmla="*/ 6180710 h 6858000"/>
              <a:gd name="connsiteX30" fmla="*/ 487337 w 7467600"/>
              <a:gd name="connsiteY30" fmla="*/ 5950182 h 6858000"/>
              <a:gd name="connsiteX31" fmla="*/ 354051 w 7467600"/>
              <a:gd name="connsiteY31" fmla="*/ 5854912 h 6858000"/>
              <a:gd name="connsiteX32" fmla="*/ 195436 w 7467600"/>
              <a:gd name="connsiteY32" fmla="*/ 5755068 h 6858000"/>
              <a:gd name="connsiteX33" fmla="*/ 103333 w 7467600"/>
              <a:gd name="connsiteY33" fmla="*/ 5699602 h 6858000"/>
              <a:gd name="connsiteX34" fmla="*/ 5539432 w 7467600"/>
              <a:gd name="connsiteY34" fmla="*/ 5642928 h 6858000"/>
              <a:gd name="connsiteX35" fmla="*/ 5555462 w 7467600"/>
              <a:gd name="connsiteY35" fmla="*/ 5694454 h 6858000"/>
              <a:gd name="connsiteX36" fmla="*/ 5828270 w 7467600"/>
              <a:gd name="connsiteY36" fmla="*/ 6320663 h 6858000"/>
              <a:gd name="connsiteX37" fmla="*/ 5947416 w 7467600"/>
              <a:gd name="connsiteY37" fmla="*/ 6574846 h 6858000"/>
              <a:gd name="connsiteX38" fmla="*/ 5539432 w 7467600"/>
              <a:gd name="connsiteY38" fmla="*/ 5642928 h 6858000"/>
              <a:gd name="connsiteX39" fmla="*/ 51253 w 7467600"/>
              <a:gd name="connsiteY39" fmla="*/ 5631825 h 6858000"/>
              <a:gd name="connsiteX40" fmla="*/ 211622 w 7467600"/>
              <a:gd name="connsiteY40" fmla="*/ 5728803 h 6858000"/>
              <a:gd name="connsiteX41" fmla="*/ 371652 w 7467600"/>
              <a:gd name="connsiteY41" fmla="*/ 5829062 h 6858000"/>
              <a:gd name="connsiteX42" fmla="*/ 505903 w 7467600"/>
              <a:gd name="connsiteY42" fmla="*/ 5925221 h 6858000"/>
              <a:gd name="connsiteX43" fmla="*/ 899240 w 7467600"/>
              <a:gd name="connsiteY43" fmla="*/ 6153068 h 6858000"/>
              <a:gd name="connsiteX44" fmla="*/ 988114 w 7467600"/>
              <a:gd name="connsiteY44" fmla="*/ 6174204 h 6858000"/>
              <a:gd name="connsiteX45" fmla="*/ 845971 w 7467600"/>
              <a:gd name="connsiteY45" fmla="*/ 6067177 h 6858000"/>
              <a:gd name="connsiteX46" fmla="*/ 448057 w 7467600"/>
              <a:gd name="connsiteY46" fmla="*/ 5841376 h 6858000"/>
              <a:gd name="connsiteX47" fmla="*/ 51253 w 7467600"/>
              <a:gd name="connsiteY47" fmla="*/ 5631825 h 6858000"/>
              <a:gd name="connsiteX48" fmla="*/ 2606687 w 7467600"/>
              <a:gd name="connsiteY48" fmla="*/ 5630718 h 6858000"/>
              <a:gd name="connsiteX49" fmla="*/ 2645658 w 7467600"/>
              <a:gd name="connsiteY49" fmla="*/ 6640259 h 6858000"/>
              <a:gd name="connsiteX50" fmla="*/ 2606687 w 7467600"/>
              <a:gd name="connsiteY50" fmla="*/ 5630718 h 6858000"/>
              <a:gd name="connsiteX51" fmla="*/ 3642057 w 7467600"/>
              <a:gd name="connsiteY51" fmla="*/ 5573487 h 6858000"/>
              <a:gd name="connsiteX52" fmla="*/ 3632981 w 7467600"/>
              <a:gd name="connsiteY52" fmla="*/ 5579437 h 6858000"/>
              <a:gd name="connsiteX53" fmla="*/ 3382436 w 7467600"/>
              <a:gd name="connsiteY53" fmla="*/ 5952726 h 6858000"/>
              <a:gd name="connsiteX54" fmla="*/ 3191929 w 7467600"/>
              <a:gd name="connsiteY54" fmla="*/ 6662669 h 6858000"/>
              <a:gd name="connsiteX55" fmla="*/ 3369898 w 7467600"/>
              <a:gd name="connsiteY55" fmla="*/ 6081771 h 6858000"/>
              <a:gd name="connsiteX56" fmla="*/ 3642057 w 7467600"/>
              <a:gd name="connsiteY56" fmla="*/ 5573487 h 6858000"/>
              <a:gd name="connsiteX57" fmla="*/ 2650666 w 7467600"/>
              <a:gd name="connsiteY57" fmla="*/ 5530686 h 6858000"/>
              <a:gd name="connsiteX58" fmla="*/ 2650249 w 7467600"/>
              <a:gd name="connsiteY58" fmla="*/ 5532101 h 6858000"/>
              <a:gd name="connsiteX59" fmla="*/ 2663808 w 7467600"/>
              <a:gd name="connsiteY59" fmla="*/ 6535215 h 6858000"/>
              <a:gd name="connsiteX60" fmla="*/ 2665418 w 7467600"/>
              <a:gd name="connsiteY60" fmla="*/ 6132756 h 6858000"/>
              <a:gd name="connsiteX61" fmla="*/ 2650666 w 7467600"/>
              <a:gd name="connsiteY61" fmla="*/ 5530686 h 6858000"/>
              <a:gd name="connsiteX62" fmla="*/ 2680277 w 7467600"/>
              <a:gd name="connsiteY62" fmla="*/ 5479204 h 6858000"/>
              <a:gd name="connsiteX63" fmla="*/ 2678972 w 7467600"/>
              <a:gd name="connsiteY63" fmla="*/ 5481582 h 6858000"/>
              <a:gd name="connsiteX64" fmla="*/ 2696666 w 7467600"/>
              <a:gd name="connsiteY64" fmla="*/ 6133836 h 6858000"/>
              <a:gd name="connsiteX65" fmla="*/ 2695769 w 7467600"/>
              <a:gd name="connsiteY65" fmla="*/ 6390955 h 6858000"/>
              <a:gd name="connsiteX66" fmla="*/ 2739893 w 7467600"/>
              <a:gd name="connsiteY66" fmla="*/ 6108357 h 6858000"/>
              <a:gd name="connsiteX67" fmla="*/ 2680277 w 7467600"/>
              <a:gd name="connsiteY67" fmla="*/ 5479204 h 6858000"/>
              <a:gd name="connsiteX68" fmla="*/ 1132195 w 7467600"/>
              <a:gd name="connsiteY68" fmla="*/ 5467980 h 6858000"/>
              <a:gd name="connsiteX69" fmla="*/ 1679056 w 7467600"/>
              <a:gd name="connsiteY69" fmla="*/ 5516907 h 6858000"/>
              <a:gd name="connsiteX70" fmla="*/ 2128648 w 7467600"/>
              <a:gd name="connsiteY70" fmla="*/ 5474249 h 6858000"/>
              <a:gd name="connsiteX71" fmla="*/ 1825619 w 7467600"/>
              <a:gd name="connsiteY71" fmla="*/ 5478447 h 6858000"/>
              <a:gd name="connsiteX72" fmla="*/ 1737798 w 7467600"/>
              <a:gd name="connsiteY72" fmla="*/ 5483353 h 6858000"/>
              <a:gd name="connsiteX73" fmla="*/ 1132195 w 7467600"/>
              <a:gd name="connsiteY73" fmla="*/ 5467980 h 6858000"/>
              <a:gd name="connsiteX74" fmla="*/ 7454976 w 7467600"/>
              <a:gd name="connsiteY74" fmla="*/ 6318297 h 6858000"/>
              <a:gd name="connsiteX75" fmla="*/ 7379510 w 7467600"/>
              <a:gd name="connsiteY75" fmla="*/ 5755454 h 6858000"/>
              <a:gd name="connsiteX76" fmla="*/ 7467600 w 7467600"/>
              <a:gd name="connsiteY76" fmla="*/ 5845526 h 6858000"/>
              <a:gd name="connsiteX77" fmla="*/ 7271900 w 7467600"/>
              <a:gd name="connsiteY77" fmla="*/ 5734551 h 6858000"/>
              <a:gd name="connsiteX78" fmla="*/ 7467600 w 7467600"/>
              <a:gd name="connsiteY78" fmla="*/ 6012219 h 6858000"/>
              <a:gd name="connsiteX79" fmla="*/ 7356878 w 7467600"/>
              <a:gd name="connsiteY79" fmla="*/ 5981332 h 6858000"/>
              <a:gd name="connsiteX80" fmla="*/ 7467600 w 7467600"/>
              <a:gd name="connsiteY80" fmla="*/ 6117703 h 6858000"/>
              <a:gd name="connsiteX81" fmla="*/ 7467600 w 7467600"/>
              <a:gd name="connsiteY81" fmla="*/ 6163634 h 6858000"/>
              <a:gd name="connsiteX82" fmla="*/ 7403637 w 7467600"/>
              <a:gd name="connsiteY82" fmla="*/ 6083957 h 6858000"/>
              <a:gd name="connsiteX83" fmla="*/ 7254615 w 7467600"/>
              <a:gd name="connsiteY83" fmla="*/ 5911918 h 6858000"/>
              <a:gd name="connsiteX84" fmla="*/ 7312589 w 7467600"/>
              <a:gd name="connsiteY84" fmla="*/ 5982309 h 6858000"/>
              <a:gd name="connsiteX85" fmla="*/ 7448321 w 7467600"/>
              <a:gd name="connsiteY85" fmla="*/ 6190991 h 6858000"/>
              <a:gd name="connsiteX86" fmla="*/ 7467600 w 7467600"/>
              <a:gd name="connsiteY86" fmla="*/ 6221686 h 6858000"/>
              <a:gd name="connsiteX87" fmla="*/ 7467600 w 7467600"/>
              <a:gd name="connsiteY87" fmla="*/ 6334256 h 6858000"/>
              <a:gd name="connsiteX88" fmla="*/ 7454976 w 7467600"/>
              <a:gd name="connsiteY88" fmla="*/ 6318297 h 6858000"/>
              <a:gd name="connsiteX89" fmla="*/ 1456157 w 7467600"/>
              <a:gd name="connsiteY89" fmla="*/ 5371404 h 6858000"/>
              <a:gd name="connsiteX90" fmla="*/ 1244432 w 7467600"/>
              <a:gd name="connsiteY90" fmla="*/ 5385601 h 6858000"/>
              <a:gd name="connsiteX91" fmla="*/ 973990 w 7467600"/>
              <a:gd name="connsiteY91" fmla="*/ 5424940 h 6858000"/>
              <a:gd name="connsiteX92" fmla="*/ 1103809 w 7467600"/>
              <a:gd name="connsiteY92" fmla="*/ 5433720 h 6858000"/>
              <a:gd name="connsiteX93" fmla="*/ 1123454 w 7467600"/>
              <a:gd name="connsiteY93" fmla="*/ 5435727 h 6858000"/>
              <a:gd name="connsiteX94" fmla="*/ 1737017 w 7467600"/>
              <a:gd name="connsiteY94" fmla="*/ 5452183 h 6858000"/>
              <a:gd name="connsiteX95" fmla="*/ 1824397 w 7467600"/>
              <a:gd name="connsiteY95" fmla="*/ 5447757 h 6858000"/>
              <a:gd name="connsiteX96" fmla="*/ 2070059 w 7467600"/>
              <a:gd name="connsiteY96" fmla="*/ 5441660 h 6858000"/>
              <a:gd name="connsiteX97" fmla="*/ 1456157 w 7467600"/>
              <a:gd name="connsiteY97" fmla="*/ 5371404 h 6858000"/>
              <a:gd name="connsiteX98" fmla="*/ 4988186 w 7467600"/>
              <a:gd name="connsiteY98" fmla="*/ 5216467 h 6858000"/>
              <a:gd name="connsiteX99" fmla="*/ 4777334 w 7467600"/>
              <a:gd name="connsiteY99" fmla="*/ 5406072 h 6858000"/>
              <a:gd name="connsiteX100" fmla="*/ 4718341 w 7467600"/>
              <a:gd name="connsiteY100" fmla="*/ 5468043 h 6858000"/>
              <a:gd name="connsiteX101" fmla="*/ 4604655 w 7467600"/>
              <a:gd name="connsiteY101" fmla="*/ 5583434 h 6858000"/>
              <a:gd name="connsiteX102" fmla="*/ 4565074 w 7467600"/>
              <a:gd name="connsiteY102" fmla="*/ 5618550 h 6858000"/>
              <a:gd name="connsiteX103" fmla="*/ 4988186 w 7467600"/>
              <a:gd name="connsiteY103" fmla="*/ 5216467 h 6858000"/>
              <a:gd name="connsiteX104" fmla="*/ 4978032 w 7467600"/>
              <a:gd name="connsiteY104" fmla="*/ 5183809 h 6858000"/>
              <a:gd name="connsiteX105" fmla="*/ 4463413 w 7467600"/>
              <a:gd name="connsiteY105" fmla="*/ 5615162 h 6858000"/>
              <a:gd name="connsiteX106" fmla="*/ 4358134 w 7467600"/>
              <a:gd name="connsiteY106" fmla="*/ 5742791 h 6858000"/>
              <a:gd name="connsiteX107" fmla="*/ 4376219 w 7467600"/>
              <a:gd name="connsiteY107" fmla="*/ 5729027 h 6858000"/>
              <a:gd name="connsiteX108" fmla="*/ 4582340 w 7467600"/>
              <a:gd name="connsiteY108" fmla="*/ 5561037 h 6858000"/>
              <a:gd name="connsiteX109" fmla="*/ 4694684 w 7467600"/>
              <a:gd name="connsiteY109" fmla="*/ 5447098 h 6858000"/>
              <a:gd name="connsiteX110" fmla="*/ 4754123 w 7467600"/>
              <a:gd name="connsiteY110" fmla="*/ 5384643 h 6858000"/>
              <a:gd name="connsiteX111" fmla="*/ 4978032 w 7467600"/>
              <a:gd name="connsiteY111" fmla="*/ 5183809 h 6858000"/>
              <a:gd name="connsiteX112" fmla="*/ 1903353 w 7467600"/>
              <a:gd name="connsiteY112" fmla="*/ 5044827 h 6858000"/>
              <a:gd name="connsiteX113" fmla="*/ 1936931 w 7467600"/>
              <a:gd name="connsiteY113" fmla="*/ 5093954 h 6858000"/>
              <a:gd name="connsiteX114" fmla="*/ 2195868 w 7467600"/>
              <a:gd name="connsiteY114" fmla="*/ 5396574 h 6858000"/>
              <a:gd name="connsiteX115" fmla="*/ 2088852 w 7467600"/>
              <a:gd name="connsiteY115" fmla="*/ 5166123 h 6858000"/>
              <a:gd name="connsiteX116" fmla="*/ 1958241 w 7467600"/>
              <a:gd name="connsiteY116" fmla="*/ 5067955 h 6858000"/>
              <a:gd name="connsiteX117" fmla="*/ 1903353 w 7467600"/>
              <a:gd name="connsiteY117" fmla="*/ 5044827 h 6858000"/>
              <a:gd name="connsiteX118" fmla="*/ 1979378 w 7467600"/>
              <a:gd name="connsiteY118" fmla="*/ 4769504 h 6858000"/>
              <a:gd name="connsiteX119" fmla="*/ 2882120 w 7467600"/>
              <a:gd name="connsiteY119" fmla="*/ 5064547 h 6858000"/>
              <a:gd name="connsiteX120" fmla="*/ 2793103 w 7467600"/>
              <a:gd name="connsiteY120" fmla="*/ 5039699 h 6858000"/>
              <a:gd name="connsiteX121" fmla="*/ 2770041 w 7467600"/>
              <a:gd name="connsiteY121" fmla="*/ 5033634 h 6858000"/>
              <a:gd name="connsiteX122" fmla="*/ 1979378 w 7467600"/>
              <a:gd name="connsiteY122" fmla="*/ 4769504 h 6858000"/>
              <a:gd name="connsiteX123" fmla="*/ 1927410 w 7467600"/>
              <a:gd name="connsiteY123" fmla="*/ 4716164 h 6858000"/>
              <a:gd name="connsiteX124" fmla="*/ 1959587 w 7467600"/>
              <a:gd name="connsiteY124" fmla="*/ 4728849 h 6858000"/>
              <a:gd name="connsiteX125" fmla="*/ 2777707 w 7467600"/>
              <a:gd name="connsiteY125" fmla="*/ 5003991 h 6858000"/>
              <a:gd name="connsiteX126" fmla="*/ 2800768 w 7467600"/>
              <a:gd name="connsiteY126" fmla="*/ 5010056 h 6858000"/>
              <a:gd name="connsiteX127" fmla="*/ 2879408 w 7467600"/>
              <a:gd name="connsiteY127" fmla="*/ 5031590 h 6858000"/>
              <a:gd name="connsiteX128" fmla="*/ 2862295 w 7467600"/>
              <a:gd name="connsiteY128" fmla="*/ 5022958 h 6858000"/>
              <a:gd name="connsiteX129" fmla="*/ 2813343 w 7467600"/>
              <a:gd name="connsiteY129" fmla="*/ 4998369 h 6858000"/>
              <a:gd name="connsiteX130" fmla="*/ 2646245 w 7467600"/>
              <a:gd name="connsiteY130" fmla="*/ 4930999 h 6858000"/>
              <a:gd name="connsiteX131" fmla="*/ 1999243 w 7467600"/>
              <a:gd name="connsiteY131" fmla="*/ 4730524 h 6858000"/>
              <a:gd name="connsiteX132" fmla="*/ 1979527 w 7467600"/>
              <a:gd name="connsiteY132" fmla="*/ 4726651 h 6858000"/>
              <a:gd name="connsiteX133" fmla="*/ 1927410 w 7467600"/>
              <a:gd name="connsiteY133" fmla="*/ 4716164 h 6858000"/>
              <a:gd name="connsiteX134" fmla="*/ 1997014 w 7467600"/>
              <a:gd name="connsiteY134" fmla="*/ 4698007 h 6858000"/>
              <a:gd name="connsiteX135" fmla="*/ 2005458 w 7467600"/>
              <a:gd name="connsiteY135" fmla="*/ 4699540 h 6858000"/>
              <a:gd name="connsiteX136" fmla="*/ 2657186 w 7467600"/>
              <a:gd name="connsiteY136" fmla="*/ 4901687 h 6858000"/>
              <a:gd name="connsiteX137" fmla="*/ 2826662 w 7467600"/>
              <a:gd name="connsiteY137" fmla="*/ 4970362 h 6858000"/>
              <a:gd name="connsiteX138" fmla="*/ 2876100 w 7467600"/>
              <a:gd name="connsiteY138" fmla="*/ 4995397 h 6858000"/>
              <a:gd name="connsiteX139" fmla="*/ 3042600 w 7467600"/>
              <a:gd name="connsiteY139" fmla="*/ 5059532 h 6858000"/>
              <a:gd name="connsiteX140" fmla="*/ 1997014 w 7467600"/>
              <a:gd name="connsiteY140" fmla="*/ 4698007 h 6858000"/>
              <a:gd name="connsiteX141" fmla="*/ 2305292 w 7467600"/>
              <a:gd name="connsiteY141" fmla="*/ 4219492 h 6858000"/>
              <a:gd name="connsiteX142" fmla="*/ 3360922 w 7467600"/>
              <a:gd name="connsiteY142" fmla="*/ 4529373 h 6858000"/>
              <a:gd name="connsiteX143" fmla="*/ 3492420 w 7467600"/>
              <a:gd name="connsiteY143" fmla="*/ 4510145 h 6858000"/>
              <a:gd name="connsiteX144" fmla="*/ 3364086 w 7467600"/>
              <a:gd name="connsiteY144" fmla="*/ 4480340 h 6858000"/>
              <a:gd name="connsiteX145" fmla="*/ 3225818 w 7467600"/>
              <a:gd name="connsiteY145" fmla="*/ 4411822 h 6858000"/>
              <a:gd name="connsiteX146" fmla="*/ 3129696 w 7467600"/>
              <a:gd name="connsiteY146" fmla="*/ 4360704 h 6858000"/>
              <a:gd name="connsiteX147" fmla="*/ 2814545 w 7467600"/>
              <a:gd name="connsiteY147" fmla="*/ 4282955 h 6858000"/>
              <a:gd name="connsiteX148" fmla="*/ 2305292 w 7467600"/>
              <a:gd name="connsiteY148" fmla="*/ 4219492 h 6858000"/>
              <a:gd name="connsiteX149" fmla="*/ 2626982 w 7467600"/>
              <a:gd name="connsiteY149" fmla="*/ 4206450 h 6858000"/>
              <a:gd name="connsiteX150" fmla="*/ 2490617 w 7467600"/>
              <a:gd name="connsiteY150" fmla="*/ 4206951 h 6858000"/>
              <a:gd name="connsiteX151" fmla="*/ 2819869 w 7467600"/>
              <a:gd name="connsiteY151" fmla="*/ 4252936 h 6858000"/>
              <a:gd name="connsiteX152" fmla="*/ 3143018 w 7467600"/>
              <a:gd name="connsiteY152" fmla="*/ 4332698 h 6858000"/>
              <a:gd name="connsiteX153" fmla="*/ 3241520 w 7467600"/>
              <a:gd name="connsiteY153" fmla="*/ 4385112 h 6858000"/>
              <a:gd name="connsiteX154" fmla="*/ 3374575 w 7467600"/>
              <a:gd name="connsiteY154" fmla="*/ 4451517 h 6858000"/>
              <a:gd name="connsiteX155" fmla="*/ 3505221 w 7467600"/>
              <a:gd name="connsiteY155" fmla="*/ 4480757 h 6858000"/>
              <a:gd name="connsiteX156" fmla="*/ 2626982 w 7467600"/>
              <a:gd name="connsiteY156" fmla="*/ 4206450 h 6858000"/>
              <a:gd name="connsiteX157" fmla="*/ 1310106 w 7467600"/>
              <a:gd name="connsiteY157" fmla="*/ 3943217 h 6858000"/>
              <a:gd name="connsiteX158" fmla="*/ 854994 w 7467600"/>
              <a:gd name="connsiteY158" fmla="*/ 4399136 h 6858000"/>
              <a:gd name="connsiteX159" fmla="*/ 742462 w 7467600"/>
              <a:gd name="connsiteY159" fmla="*/ 4594648 h 6858000"/>
              <a:gd name="connsiteX160" fmla="*/ 820602 w 7467600"/>
              <a:gd name="connsiteY160" fmla="*/ 4485915 h 6858000"/>
              <a:gd name="connsiteX161" fmla="*/ 878295 w 7467600"/>
              <a:gd name="connsiteY161" fmla="*/ 4403594 h 6858000"/>
              <a:gd name="connsiteX162" fmla="*/ 1240607 w 7467600"/>
              <a:gd name="connsiteY162" fmla="*/ 4010401 h 6858000"/>
              <a:gd name="connsiteX163" fmla="*/ 1310106 w 7467600"/>
              <a:gd name="connsiteY163" fmla="*/ 3943217 h 6858000"/>
              <a:gd name="connsiteX164" fmla="*/ 1423113 w 7467600"/>
              <a:gd name="connsiteY164" fmla="*/ 3874565 h 6858000"/>
              <a:gd name="connsiteX165" fmla="*/ 1260565 w 7467600"/>
              <a:gd name="connsiteY165" fmla="*/ 4031982 h 6858000"/>
              <a:gd name="connsiteX166" fmla="*/ 901900 w 7467600"/>
              <a:gd name="connsiteY166" fmla="*/ 4421236 h 6858000"/>
              <a:gd name="connsiteX167" fmla="*/ 845044 w 7467600"/>
              <a:gd name="connsiteY167" fmla="*/ 4502436 h 6858000"/>
              <a:gd name="connsiteX168" fmla="*/ 685926 w 7467600"/>
              <a:gd name="connsiteY168" fmla="*/ 4703069 h 6858000"/>
              <a:gd name="connsiteX169" fmla="*/ 684248 w 7467600"/>
              <a:gd name="connsiteY169" fmla="*/ 4706721 h 6858000"/>
              <a:gd name="connsiteX170" fmla="*/ 1423113 w 7467600"/>
              <a:gd name="connsiteY170" fmla="*/ 3874565 h 6858000"/>
              <a:gd name="connsiteX171" fmla="*/ 3316479 w 7467600"/>
              <a:gd name="connsiteY171" fmla="*/ 3872136 h 6858000"/>
              <a:gd name="connsiteX172" fmla="*/ 3546806 w 7467600"/>
              <a:gd name="connsiteY172" fmla="*/ 4356139 h 6858000"/>
              <a:gd name="connsiteX173" fmla="*/ 3364433 w 7467600"/>
              <a:gd name="connsiteY173" fmla="*/ 3953121 h 6858000"/>
              <a:gd name="connsiteX174" fmla="*/ 3316479 w 7467600"/>
              <a:gd name="connsiteY174" fmla="*/ 3872136 h 6858000"/>
              <a:gd name="connsiteX175" fmla="*/ 3291335 w 7467600"/>
              <a:gd name="connsiteY175" fmla="*/ 3767420 h 6858000"/>
              <a:gd name="connsiteX176" fmla="*/ 3390805 w 7467600"/>
              <a:gd name="connsiteY176" fmla="*/ 3937163 h 6858000"/>
              <a:gd name="connsiteX177" fmla="*/ 3579062 w 7467600"/>
              <a:gd name="connsiteY177" fmla="*/ 4359040 h 6858000"/>
              <a:gd name="connsiteX178" fmla="*/ 3467355 w 7467600"/>
              <a:gd name="connsiteY178" fmla="*/ 3988130 h 6858000"/>
              <a:gd name="connsiteX179" fmla="*/ 3310753 w 7467600"/>
              <a:gd name="connsiteY179" fmla="*/ 3787140 h 6858000"/>
              <a:gd name="connsiteX180" fmla="*/ 3291335 w 7467600"/>
              <a:gd name="connsiteY180" fmla="*/ 3767420 h 6858000"/>
              <a:gd name="connsiteX181" fmla="*/ 1635889 w 7467600"/>
              <a:gd name="connsiteY181" fmla="*/ 3709494 h 6858000"/>
              <a:gd name="connsiteX182" fmla="*/ 1634800 w 7467600"/>
              <a:gd name="connsiteY182" fmla="*/ 3731111 h 6858000"/>
              <a:gd name="connsiteX183" fmla="*/ 1635889 w 7467600"/>
              <a:gd name="connsiteY183" fmla="*/ 3709494 h 6858000"/>
              <a:gd name="connsiteX184" fmla="*/ 1510397 w 7467600"/>
              <a:gd name="connsiteY184" fmla="*/ 3684705 h 6858000"/>
              <a:gd name="connsiteX185" fmla="*/ 1146550 w 7467600"/>
              <a:gd name="connsiteY185" fmla="*/ 3802012 h 6858000"/>
              <a:gd name="connsiteX186" fmla="*/ 698834 w 7467600"/>
              <a:gd name="connsiteY186" fmla="*/ 3952272 h 6858000"/>
              <a:gd name="connsiteX187" fmla="*/ 34256 w 7467600"/>
              <a:gd name="connsiteY187" fmla="*/ 4347603 h 6858000"/>
              <a:gd name="connsiteX188" fmla="*/ 527241 w 7467600"/>
              <a:gd name="connsiteY188" fmla="*/ 4065078 h 6858000"/>
              <a:gd name="connsiteX189" fmla="*/ 1510397 w 7467600"/>
              <a:gd name="connsiteY189" fmla="*/ 3684705 h 6858000"/>
              <a:gd name="connsiteX190" fmla="*/ 1313114 w 7467600"/>
              <a:gd name="connsiteY190" fmla="*/ 3655216 h 6858000"/>
              <a:gd name="connsiteX191" fmla="*/ 1109304 w 7467600"/>
              <a:gd name="connsiteY191" fmla="*/ 3669030 h 6858000"/>
              <a:gd name="connsiteX192" fmla="*/ 8129 w 7467600"/>
              <a:gd name="connsiteY192" fmla="*/ 4330519 h 6858000"/>
              <a:gd name="connsiteX193" fmla="*/ 687572 w 7467600"/>
              <a:gd name="connsiteY193" fmla="*/ 3925629 h 6858000"/>
              <a:gd name="connsiteX194" fmla="*/ 1138365 w 7467600"/>
              <a:gd name="connsiteY194" fmla="*/ 3774515 h 6858000"/>
              <a:gd name="connsiteX195" fmla="*/ 1505579 w 7467600"/>
              <a:gd name="connsiteY195" fmla="*/ 3655526 h 6858000"/>
              <a:gd name="connsiteX196" fmla="*/ 1313114 w 7467600"/>
              <a:gd name="connsiteY196" fmla="*/ 3655216 h 6858000"/>
              <a:gd name="connsiteX197" fmla="*/ 3655073 w 7467600"/>
              <a:gd name="connsiteY197" fmla="*/ 3650884 h 6858000"/>
              <a:gd name="connsiteX198" fmla="*/ 3989938 w 7467600"/>
              <a:gd name="connsiteY198" fmla="*/ 3991685 h 6858000"/>
              <a:gd name="connsiteX199" fmla="*/ 4393907 w 7467600"/>
              <a:gd name="connsiteY199" fmla="*/ 4261258 h 6858000"/>
              <a:gd name="connsiteX200" fmla="*/ 4648051 w 7467600"/>
              <a:gd name="connsiteY200" fmla="*/ 4374051 h 6858000"/>
              <a:gd name="connsiteX201" fmla="*/ 4383389 w 7467600"/>
              <a:gd name="connsiteY201" fmla="*/ 4184369 h 6858000"/>
              <a:gd name="connsiteX202" fmla="*/ 4165508 w 7467600"/>
              <a:gd name="connsiteY202" fmla="*/ 4035196 h 6858000"/>
              <a:gd name="connsiteX203" fmla="*/ 4068162 w 7467600"/>
              <a:gd name="connsiteY203" fmla="*/ 3953394 h 6858000"/>
              <a:gd name="connsiteX204" fmla="*/ 3981416 w 7467600"/>
              <a:gd name="connsiteY204" fmla="*/ 3880482 h 6858000"/>
              <a:gd name="connsiteX205" fmla="*/ 3800147 w 7467600"/>
              <a:gd name="connsiteY205" fmla="*/ 3749872 h 6858000"/>
              <a:gd name="connsiteX206" fmla="*/ 3655073 w 7467600"/>
              <a:gd name="connsiteY206" fmla="*/ 3650884 h 6858000"/>
              <a:gd name="connsiteX207" fmla="*/ 3670252 w 7467600"/>
              <a:gd name="connsiteY207" fmla="*/ 3622798 h 6858000"/>
              <a:gd name="connsiteX208" fmla="*/ 3817258 w 7467600"/>
              <a:gd name="connsiteY208" fmla="*/ 3723577 h 6858000"/>
              <a:gd name="connsiteX209" fmla="*/ 4000461 w 7467600"/>
              <a:gd name="connsiteY209" fmla="*/ 3855966 h 6858000"/>
              <a:gd name="connsiteX210" fmla="*/ 4088180 w 7467600"/>
              <a:gd name="connsiteY210" fmla="*/ 3929774 h 6858000"/>
              <a:gd name="connsiteX211" fmla="*/ 4184555 w 7467600"/>
              <a:gd name="connsiteY211" fmla="*/ 4010683 h 6858000"/>
              <a:gd name="connsiteX212" fmla="*/ 4399563 w 7467600"/>
              <a:gd name="connsiteY212" fmla="*/ 4158106 h 6858000"/>
              <a:gd name="connsiteX213" fmla="*/ 4684469 w 7467600"/>
              <a:gd name="connsiteY213" fmla="*/ 4364680 h 6858000"/>
              <a:gd name="connsiteX214" fmla="*/ 4690271 w 7467600"/>
              <a:gd name="connsiteY214" fmla="*/ 4370034 h 6858000"/>
              <a:gd name="connsiteX215" fmla="*/ 4136093 w 7467600"/>
              <a:gd name="connsiteY215" fmla="*/ 3858466 h 6858000"/>
              <a:gd name="connsiteX216" fmla="*/ 3670252 w 7467600"/>
              <a:gd name="connsiteY216" fmla="*/ 3622798 h 6858000"/>
              <a:gd name="connsiteX217" fmla="*/ 4440129 w 7467600"/>
              <a:gd name="connsiteY217" fmla="*/ 3448571 h 6858000"/>
              <a:gd name="connsiteX218" fmla="*/ 4856525 w 7467600"/>
              <a:gd name="connsiteY218" fmla="*/ 3915351 h 6858000"/>
              <a:gd name="connsiteX219" fmla="*/ 5059055 w 7467600"/>
              <a:gd name="connsiteY219" fmla="*/ 4108918 h 6858000"/>
              <a:gd name="connsiteX220" fmla="*/ 5290070 w 7467600"/>
              <a:gd name="connsiteY220" fmla="*/ 4263619 h 6858000"/>
              <a:gd name="connsiteX221" fmla="*/ 4834991 w 7467600"/>
              <a:gd name="connsiteY221" fmla="*/ 3830985 h 6858000"/>
              <a:gd name="connsiteX222" fmla="*/ 4440129 w 7467600"/>
              <a:gd name="connsiteY222" fmla="*/ 3448571 h 6858000"/>
              <a:gd name="connsiteX223" fmla="*/ 4441737 w 7467600"/>
              <a:gd name="connsiteY223" fmla="*/ 3399734 h 6858000"/>
              <a:gd name="connsiteX224" fmla="*/ 4431236 w 7467600"/>
              <a:gd name="connsiteY224" fmla="*/ 3400954 h 6858000"/>
              <a:gd name="connsiteX225" fmla="*/ 4557150 w 7467600"/>
              <a:gd name="connsiteY225" fmla="*/ 3510023 h 6858000"/>
              <a:gd name="connsiteX226" fmla="*/ 4856936 w 7467600"/>
              <a:gd name="connsiteY226" fmla="*/ 3809146 h 6858000"/>
              <a:gd name="connsiteX227" fmla="*/ 5111996 w 7467600"/>
              <a:gd name="connsiteY227" fmla="*/ 4065759 h 6858000"/>
              <a:gd name="connsiteX228" fmla="*/ 5388878 w 7467600"/>
              <a:gd name="connsiteY228" fmla="*/ 4300185 h 6858000"/>
              <a:gd name="connsiteX229" fmla="*/ 5425556 w 7467600"/>
              <a:gd name="connsiteY229" fmla="*/ 4308967 h 6858000"/>
              <a:gd name="connsiteX230" fmla="*/ 4943646 w 7467600"/>
              <a:gd name="connsiteY230" fmla="*/ 3822916 h 6858000"/>
              <a:gd name="connsiteX231" fmla="*/ 4594837 w 7467600"/>
              <a:gd name="connsiteY231" fmla="*/ 3532274 h 6858000"/>
              <a:gd name="connsiteX232" fmla="*/ 4441737 w 7467600"/>
              <a:gd name="connsiteY232" fmla="*/ 3399734 h 6858000"/>
              <a:gd name="connsiteX233" fmla="*/ 5425834 w 7467600"/>
              <a:gd name="connsiteY233" fmla="*/ 3162785 h 6858000"/>
              <a:gd name="connsiteX234" fmla="*/ 5401644 w 7467600"/>
              <a:gd name="connsiteY234" fmla="*/ 3617847 h 6858000"/>
              <a:gd name="connsiteX235" fmla="*/ 5467256 w 7467600"/>
              <a:gd name="connsiteY235" fmla="*/ 4175494 h 6858000"/>
              <a:gd name="connsiteX236" fmla="*/ 5448069 w 7467600"/>
              <a:gd name="connsiteY236" fmla="*/ 3567554 h 6858000"/>
              <a:gd name="connsiteX237" fmla="*/ 5425834 w 7467600"/>
              <a:gd name="connsiteY237" fmla="*/ 3162785 h 6858000"/>
              <a:gd name="connsiteX238" fmla="*/ 1318687 w 7467600"/>
              <a:gd name="connsiteY238" fmla="*/ 3113840 h 6858000"/>
              <a:gd name="connsiteX239" fmla="*/ 1066793 w 7467600"/>
              <a:gd name="connsiteY239" fmla="*/ 3212171 h 6858000"/>
              <a:gd name="connsiteX240" fmla="*/ 993319 w 7467600"/>
              <a:gd name="connsiteY240" fmla="*/ 3247648 h 6858000"/>
              <a:gd name="connsiteX241" fmla="*/ 853081 w 7467600"/>
              <a:gd name="connsiteY241" fmla="*/ 3312410 h 6858000"/>
              <a:gd name="connsiteX242" fmla="*/ 805957 w 7467600"/>
              <a:gd name="connsiteY242" fmla="*/ 3330443 h 6858000"/>
              <a:gd name="connsiteX243" fmla="*/ 1318687 w 7467600"/>
              <a:gd name="connsiteY243" fmla="*/ 3113840 h 6858000"/>
              <a:gd name="connsiteX244" fmla="*/ 5453702 w 7467600"/>
              <a:gd name="connsiteY244" fmla="*/ 3090882 h 6858000"/>
              <a:gd name="connsiteX245" fmla="*/ 5480135 w 7467600"/>
              <a:gd name="connsiteY245" fmla="*/ 3565802 h 6858000"/>
              <a:gd name="connsiteX246" fmla="*/ 5499023 w 7467600"/>
              <a:gd name="connsiteY246" fmla="*/ 4166310 h 6858000"/>
              <a:gd name="connsiteX247" fmla="*/ 5547022 w 7467600"/>
              <a:gd name="connsiteY247" fmla="*/ 3607838 h 6858000"/>
              <a:gd name="connsiteX248" fmla="*/ 5515964 w 7467600"/>
              <a:gd name="connsiteY248" fmla="*/ 3378541 h 6858000"/>
              <a:gd name="connsiteX249" fmla="*/ 5453702 w 7467600"/>
              <a:gd name="connsiteY249" fmla="*/ 3090882 h 6858000"/>
              <a:gd name="connsiteX250" fmla="*/ 1238695 w 7467600"/>
              <a:gd name="connsiteY250" fmla="*/ 3076820 h 6858000"/>
              <a:gd name="connsiteX251" fmla="*/ 716371 w 7467600"/>
              <a:gd name="connsiteY251" fmla="*/ 3293249 h 6858000"/>
              <a:gd name="connsiteX252" fmla="*/ 579522 w 7467600"/>
              <a:gd name="connsiteY252" fmla="*/ 3371759 h 6858000"/>
              <a:gd name="connsiteX253" fmla="*/ 600288 w 7467600"/>
              <a:gd name="connsiteY253" fmla="*/ 3365555 h 6858000"/>
              <a:gd name="connsiteX254" fmla="*/ 840692 w 7467600"/>
              <a:gd name="connsiteY254" fmla="*/ 3284921 h 6858000"/>
              <a:gd name="connsiteX255" fmla="*/ 979248 w 7467600"/>
              <a:gd name="connsiteY255" fmla="*/ 3221003 h 6858000"/>
              <a:gd name="connsiteX256" fmla="*/ 1053282 w 7467600"/>
              <a:gd name="connsiteY256" fmla="*/ 3185247 h 6858000"/>
              <a:gd name="connsiteX257" fmla="*/ 1320603 w 7467600"/>
              <a:gd name="connsiteY257" fmla="*/ 3081281 h 6858000"/>
              <a:gd name="connsiteX258" fmla="*/ 1238695 w 7467600"/>
              <a:gd name="connsiteY258" fmla="*/ 3076820 h 6858000"/>
              <a:gd name="connsiteX259" fmla="*/ 5425627 w 7467600"/>
              <a:gd name="connsiteY259" fmla="*/ 2954192 h 6858000"/>
              <a:gd name="connsiteX260" fmla="*/ 5470770 w 7467600"/>
              <a:gd name="connsiteY260" fmla="*/ 3005435 h 6858000"/>
              <a:gd name="connsiteX261" fmla="*/ 5519779 w 7467600"/>
              <a:gd name="connsiteY261" fmla="*/ 4359223 h 6858000"/>
              <a:gd name="connsiteX262" fmla="*/ 5520293 w 7467600"/>
              <a:gd name="connsiteY262" fmla="*/ 4360602 h 6858000"/>
              <a:gd name="connsiteX263" fmla="*/ 5767221 w 7467600"/>
              <a:gd name="connsiteY263" fmla="*/ 4665564 h 6858000"/>
              <a:gd name="connsiteX264" fmla="*/ 6937169 w 7467600"/>
              <a:gd name="connsiteY264" fmla="*/ 4815941 h 6858000"/>
              <a:gd name="connsiteX265" fmla="*/ 6953922 w 7467600"/>
              <a:gd name="connsiteY265" fmla="*/ 4890068 h 6858000"/>
              <a:gd name="connsiteX266" fmla="*/ 6071359 w 7467600"/>
              <a:gd name="connsiteY266" fmla="*/ 4770770 h 6858000"/>
              <a:gd name="connsiteX267" fmla="*/ 6038839 w 7467600"/>
              <a:gd name="connsiteY267" fmla="*/ 4764474 h 6858000"/>
              <a:gd name="connsiteX268" fmla="*/ 6038706 w 7467600"/>
              <a:gd name="connsiteY268" fmla="*/ 4763847 h 6858000"/>
              <a:gd name="connsiteX269" fmla="*/ 6037784 w 7467600"/>
              <a:gd name="connsiteY269" fmla="*/ 4764270 h 6858000"/>
              <a:gd name="connsiteX270" fmla="*/ 6038839 w 7467600"/>
              <a:gd name="connsiteY270" fmla="*/ 4764474 h 6858000"/>
              <a:gd name="connsiteX271" fmla="*/ 6040338 w 7467600"/>
              <a:gd name="connsiteY271" fmla="*/ 4771418 h 6858000"/>
              <a:gd name="connsiteX272" fmla="*/ 6024488 w 7467600"/>
              <a:gd name="connsiteY272" fmla="*/ 4809903 h 6858000"/>
              <a:gd name="connsiteX273" fmla="*/ 5599771 w 7467600"/>
              <a:gd name="connsiteY273" fmla="*/ 5509652 h 6858000"/>
              <a:gd name="connsiteX274" fmla="*/ 5548843 w 7467600"/>
              <a:gd name="connsiteY274" fmla="*/ 5563845 h 6858000"/>
              <a:gd name="connsiteX275" fmla="*/ 5940952 w 7467600"/>
              <a:gd name="connsiteY275" fmla="*/ 6250028 h 6858000"/>
              <a:gd name="connsiteX276" fmla="*/ 6043441 w 7467600"/>
              <a:gd name="connsiteY276" fmla="*/ 6665847 h 6858000"/>
              <a:gd name="connsiteX277" fmla="*/ 6093432 w 7467600"/>
              <a:gd name="connsiteY277" fmla="*/ 6858000 h 6858000"/>
              <a:gd name="connsiteX278" fmla="*/ 6034344 w 7467600"/>
              <a:gd name="connsiteY278" fmla="*/ 6858000 h 6858000"/>
              <a:gd name="connsiteX279" fmla="*/ 6026679 w 7467600"/>
              <a:gd name="connsiteY279" fmla="*/ 6836959 h 6858000"/>
              <a:gd name="connsiteX280" fmla="*/ 5800441 w 7467600"/>
              <a:gd name="connsiteY280" fmla="*/ 6335286 h 6858000"/>
              <a:gd name="connsiteX281" fmla="*/ 5526562 w 7467600"/>
              <a:gd name="connsiteY281" fmla="*/ 5705388 h 6858000"/>
              <a:gd name="connsiteX282" fmla="*/ 5519640 w 7467600"/>
              <a:gd name="connsiteY282" fmla="*/ 5683774 h 6858000"/>
              <a:gd name="connsiteX283" fmla="*/ 5844559 w 7467600"/>
              <a:gd name="connsiteY283" fmla="*/ 6553349 h 6858000"/>
              <a:gd name="connsiteX284" fmla="*/ 5975994 w 7467600"/>
              <a:gd name="connsiteY284" fmla="*/ 6858000 h 6858000"/>
              <a:gd name="connsiteX285" fmla="*/ 5898547 w 7467600"/>
              <a:gd name="connsiteY285" fmla="*/ 6858000 h 6858000"/>
              <a:gd name="connsiteX286" fmla="*/ 5682041 w 7467600"/>
              <a:gd name="connsiteY286" fmla="*/ 6355860 h 6858000"/>
              <a:gd name="connsiteX287" fmla="*/ 5461758 w 7467600"/>
              <a:gd name="connsiteY287" fmla="*/ 5820220 h 6858000"/>
              <a:gd name="connsiteX288" fmla="*/ 5237282 w 7467600"/>
              <a:gd name="connsiteY288" fmla="*/ 6579086 h 6858000"/>
              <a:gd name="connsiteX289" fmla="*/ 5115009 w 7467600"/>
              <a:gd name="connsiteY289" fmla="*/ 6858000 h 6858000"/>
              <a:gd name="connsiteX290" fmla="*/ 5028074 w 7467600"/>
              <a:gd name="connsiteY290" fmla="*/ 6858000 h 6858000"/>
              <a:gd name="connsiteX291" fmla="*/ 5079508 w 7467600"/>
              <a:gd name="connsiteY291" fmla="*/ 6749074 h 6858000"/>
              <a:gd name="connsiteX292" fmla="*/ 5371846 w 7467600"/>
              <a:gd name="connsiteY292" fmla="*/ 5924413 h 6858000"/>
              <a:gd name="connsiteX293" fmla="*/ 5270512 w 7467600"/>
              <a:gd name="connsiteY293" fmla="*/ 6138975 h 6858000"/>
              <a:gd name="connsiteX294" fmla="*/ 5062409 w 7467600"/>
              <a:gd name="connsiteY294" fmla="*/ 6653544 h 6858000"/>
              <a:gd name="connsiteX295" fmla="*/ 5036628 w 7467600"/>
              <a:gd name="connsiteY295" fmla="*/ 6754247 h 6858000"/>
              <a:gd name="connsiteX296" fmla="*/ 5009112 w 7467600"/>
              <a:gd name="connsiteY296" fmla="*/ 6858000 h 6858000"/>
              <a:gd name="connsiteX297" fmla="*/ 4976679 w 7467600"/>
              <a:gd name="connsiteY297" fmla="*/ 6858000 h 6858000"/>
              <a:gd name="connsiteX298" fmla="*/ 5006537 w 7467600"/>
              <a:gd name="connsiteY298" fmla="*/ 6747068 h 6858000"/>
              <a:gd name="connsiteX299" fmla="*/ 5032723 w 7467600"/>
              <a:gd name="connsiteY299" fmla="*/ 6644957 h 6858000"/>
              <a:gd name="connsiteX300" fmla="*/ 5242949 w 7467600"/>
              <a:gd name="connsiteY300" fmla="*/ 6125175 h 6858000"/>
              <a:gd name="connsiteX301" fmla="*/ 5286321 w 7467600"/>
              <a:gd name="connsiteY301" fmla="*/ 6033555 h 6858000"/>
              <a:gd name="connsiteX302" fmla="*/ 5008210 w 7467600"/>
              <a:gd name="connsiteY302" fmla="*/ 6649194 h 6858000"/>
              <a:gd name="connsiteX303" fmla="*/ 4986321 w 7467600"/>
              <a:gd name="connsiteY303" fmla="*/ 6765687 h 6858000"/>
              <a:gd name="connsiteX304" fmla="*/ 4973474 w 7467600"/>
              <a:gd name="connsiteY304" fmla="*/ 6858000 h 6858000"/>
              <a:gd name="connsiteX305" fmla="*/ 4907178 w 7467600"/>
              <a:gd name="connsiteY305" fmla="*/ 6858000 h 6858000"/>
              <a:gd name="connsiteX306" fmla="*/ 4910810 w 7467600"/>
              <a:gd name="connsiteY306" fmla="*/ 6829660 h 6858000"/>
              <a:gd name="connsiteX307" fmla="*/ 4987461 w 7467600"/>
              <a:gd name="connsiteY307" fmla="*/ 6432994 h 6858000"/>
              <a:gd name="connsiteX308" fmla="*/ 5179262 w 7467600"/>
              <a:gd name="connsiteY308" fmla="*/ 6035044 h 6858000"/>
              <a:gd name="connsiteX309" fmla="*/ 4689678 w 7467600"/>
              <a:gd name="connsiteY309" fmla="*/ 6440241 h 6858000"/>
              <a:gd name="connsiteX310" fmla="*/ 4477543 w 7467600"/>
              <a:gd name="connsiteY310" fmla="*/ 6674836 h 6858000"/>
              <a:gd name="connsiteX311" fmla="*/ 4329957 w 7467600"/>
              <a:gd name="connsiteY311" fmla="*/ 6858000 h 6858000"/>
              <a:gd name="connsiteX312" fmla="*/ 4218595 w 7467600"/>
              <a:gd name="connsiteY312" fmla="*/ 6858000 h 6858000"/>
              <a:gd name="connsiteX313" fmla="*/ 4368888 w 7467600"/>
              <a:gd name="connsiteY313" fmla="*/ 6668412 h 6858000"/>
              <a:gd name="connsiteX314" fmla="*/ 4563091 w 7467600"/>
              <a:gd name="connsiteY314" fmla="*/ 6442508 h 6858000"/>
              <a:gd name="connsiteX315" fmla="*/ 5387324 w 7467600"/>
              <a:gd name="connsiteY315" fmla="*/ 5705830 h 6858000"/>
              <a:gd name="connsiteX316" fmla="*/ 5073620 w 7467600"/>
              <a:gd name="connsiteY316" fmla="*/ 5955437 h 6858000"/>
              <a:gd name="connsiteX317" fmla="*/ 4689789 w 7467600"/>
              <a:gd name="connsiteY317" fmla="*/ 6268382 h 6858000"/>
              <a:gd name="connsiteX318" fmla="*/ 4418722 w 7467600"/>
              <a:gd name="connsiteY318" fmla="*/ 6570886 h 6858000"/>
              <a:gd name="connsiteX319" fmla="*/ 4214944 w 7467600"/>
              <a:gd name="connsiteY319" fmla="*/ 6858000 h 6858000"/>
              <a:gd name="connsiteX320" fmla="*/ 4177898 w 7467600"/>
              <a:gd name="connsiteY320" fmla="*/ 6858000 h 6858000"/>
              <a:gd name="connsiteX321" fmla="*/ 4391597 w 7467600"/>
              <a:gd name="connsiteY321" fmla="*/ 6556370 h 6858000"/>
              <a:gd name="connsiteX322" fmla="*/ 4668889 w 7467600"/>
              <a:gd name="connsiteY322" fmla="*/ 6246399 h 6858000"/>
              <a:gd name="connsiteX323" fmla="*/ 5055427 w 7467600"/>
              <a:gd name="connsiteY323" fmla="*/ 5931476 h 6858000"/>
              <a:gd name="connsiteX324" fmla="*/ 5371814 w 7467600"/>
              <a:gd name="connsiteY324" fmla="*/ 5678975 h 6858000"/>
              <a:gd name="connsiteX325" fmla="*/ 4987918 w 7467600"/>
              <a:gd name="connsiteY325" fmla="*/ 5838701 h 6858000"/>
              <a:gd name="connsiteX326" fmla="*/ 4317146 w 7467600"/>
              <a:gd name="connsiteY326" fmla="*/ 6587716 h 6858000"/>
              <a:gd name="connsiteX327" fmla="*/ 4171627 w 7467600"/>
              <a:gd name="connsiteY327" fmla="*/ 6858000 h 6858000"/>
              <a:gd name="connsiteX328" fmla="*/ 4081585 w 7467600"/>
              <a:gd name="connsiteY328" fmla="*/ 6858000 h 6858000"/>
              <a:gd name="connsiteX329" fmla="*/ 4238603 w 7467600"/>
              <a:gd name="connsiteY329" fmla="*/ 6559341 h 6858000"/>
              <a:gd name="connsiteX330" fmla="*/ 4778333 w 7467600"/>
              <a:gd name="connsiteY330" fmla="*/ 5873626 h 6858000"/>
              <a:gd name="connsiteX331" fmla="*/ 5414185 w 7467600"/>
              <a:gd name="connsiteY331" fmla="*/ 5573882 h 6858000"/>
              <a:gd name="connsiteX332" fmla="*/ 5959648 w 7467600"/>
              <a:gd name="connsiteY332" fmla="*/ 4760797 h 6858000"/>
              <a:gd name="connsiteX333" fmla="*/ 5355019 w 7467600"/>
              <a:gd name="connsiteY333" fmla="*/ 4734672 h 6858000"/>
              <a:gd name="connsiteX334" fmla="*/ 5083565 w 7467600"/>
              <a:gd name="connsiteY334" fmla="*/ 5179121 h 6858000"/>
              <a:gd name="connsiteX335" fmla="*/ 4713577 w 7467600"/>
              <a:gd name="connsiteY335" fmla="*/ 5616803 h 6858000"/>
              <a:gd name="connsiteX336" fmla="*/ 3989559 w 7467600"/>
              <a:gd name="connsiteY336" fmla="*/ 6145945 h 6858000"/>
              <a:gd name="connsiteX337" fmla="*/ 3939824 w 7467600"/>
              <a:gd name="connsiteY337" fmla="*/ 6066900 h 6858000"/>
              <a:gd name="connsiteX338" fmla="*/ 4584537 w 7467600"/>
              <a:gd name="connsiteY338" fmla="*/ 5324826 h 6858000"/>
              <a:gd name="connsiteX339" fmla="*/ 5037105 w 7467600"/>
              <a:gd name="connsiteY339" fmla="*/ 5088765 h 6858000"/>
              <a:gd name="connsiteX340" fmla="*/ 5039930 w 7467600"/>
              <a:gd name="connsiteY340" fmla="*/ 5089585 h 6858000"/>
              <a:gd name="connsiteX341" fmla="*/ 5263764 w 7467600"/>
              <a:gd name="connsiteY341" fmla="*/ 4735525 h 6858000"/>
              <a:gd name="connsiteX342" fmla="*/ 4086300 w 7467600"/>
              <a:gd name="connsiteY342" fmla="*/ 4884599 h 6858000"/>
              <a:gd name="connsiteX343" fmla="*/ 4085485 w 7467600"/>
              <a:gd name="connsiteY343" fmla="*/ 4899070 h 6858000"/>
              <a:gd name="connsiteX344" fmla="*/ 3871915 w 7467600"/>
              <a:gd name="connsiteY344" fmla="*/ 5253645 h 6858000"/>
              <a:gd name="connsiteX345" fmla="*/ 3799374 w 7467600"/>
              <a:gd name="connsiteY345" fmla="*/ 5466127 h 6858000"/>
              <a:gd name="connsiteX346" fmla="*/ 3498850 w 7467600"/>
              <a:gd name="connsiteY346" fmla="*/ 6661888 h 6858000"/>
              <a:gd name="connsiteX347" fmla="*/ 3399216 w 7467600"/>
              <a:gd name="connsiteY347" fmla="*/ 6858000 h 6858000"/>
              <a:gd name="connsiteX348" fmla="*/ 3303688 w 7467600"/>
              <a:gd name="connsiteY348" fmla="*/ 6858000 h 6858000"/>
              <a:gd name="connsiteX349" fmla="*/ 3391774 w 7467600"/>
              <a:gd name="connsiteY349" fmla="*/ 6697181 h 6858000"/>
              <a:gd name="connsiteX350" fmla="*/ 3735540 w 7467600"/>
              <a:gd name="connsiteY350" fmla="*/ 5546923 h 6858000"/>
              <a:gd name="connsiteX351" fmla="*/ 3729438 w 7467600"/>
              <a:gd name="connsiteY351" fmla="*/ 5569058 h 6858000"/>
              <a:gd name="connsiteX352" fmla="*/ 3707782 w 7467600"/>
              <a:gd name="connsiteY352" fmla="*/ 5644908 h 6858000"/>
              <a:gd name="connsiteX353" fmla="*/ 3583827 w 7467600"/>
              <a:gd name="connsiteY353" fmla="*/ 6039215 h 6858000"/>
              <a:gd name="connsiteX354" fmla="*/ 3547861 w 7467600"/>
              <a:gd name="connsiteY354" fmla="*/ 6129609 h 6858000"/>
              <a:gd name="connsiteX355" fmla="*/ 3490905 w 7467600"/>
              <a:gd name="connsiteY355" fmla="*/ 6277660 h 6858000"/>
              <a:gd name="connsiteX356" fmla="*/ 3455859 w 7467600"/>
              <a:gd name="connsiteY356" fmla="*/ 6391301 h 6858000"/>
              <a:gd name="connsiteX357" fmla="*/ 3429112 w 7467600"/>
              <a:gd name="connsiteY357" fmla="*/ 6479469 h 6858000"/>
              <a:gd name="connsiteX358" fmla="*/ 3304862 w 7467600"/>
              <a:gd name="connsiteY358" fmla="*/ 6796476 h 6858000"/>
              <a:gd name="connsiteX359" fmla="*/ 3276071 w 7467600"/>
              <a:gd name="connsiteY359" fmla="*/ 6858000 h 6858000"/>
              <a:gd name="connsiteX360" fmla="*/ 3240805 w 7467600"/>
              <a:gd name="connsiteY360" fmla="*/ 6858000 h 6858000"/>
              <a:gd name="connsiteX361" fmla="*/ 3275917 w 7467600"/>
              <a:gd name="connsiteY361" fmla="*/ 6783192 h 6858000"/>
              <a:gd name="connsiteX362" fmla="*/ 3399358 w 7467600"/>
              <a:gd name="connsiteY362" fmla="*/ 6469011 h 6858000"/>
              <a:gd name="connsiteX363" fmla="*/ 3425650 w 7467600"/>
              <a:gd name="connsiteY363" fmla="*/ 6381333 h 6858000"/>
              <a:gd name="connsiteX364" fmla="*/ 3460661 w 7467600"/>
              <a:gd name="connsiteY364" fmla="*/ 6266763 h 6858000"/>
              <a:gd name="connsiteX365" fmla="*/ 3518021 w 7467600"/>
              <a:gd name="connsiteY365" fmla="*/ 6117298 h 6858000"/>
              <a:gd name="connsiteX366" fmla="*/ 3554035 w 7467600"/>
              <a:gd name="connsiteY366" fmla="*/ 6027832 h 6858000"/>
              <a:gd name="connsiteX367" fmla="*/ 3677174 w 7467600"/>
              <a:gd name="connsiteY367" fmla="*/ 5636351 h 6858000"/>
              <a:gd name="connsiteX368" fmla="*/ 3698819 w 7467600"/>
              <a:gd name="connsiteY368" fmla="*/ 5560503 h 6858000"/>
              <a:gd name="connsiteX369" fmla="*/ 3702094 w 7467600"/>
              <a:gd name="connsiteY369" fmla="*/ 5549194 h 6858000"/>
              <a:gd name="connsiteX370" fmla="*/ 3398355 w 7467600"/>
              <a:gd name="connsiteY370" fmla="*/ 6094603 h 6858000"/>
              <a:gd name="connsiteX371" fmla="*/ 3193941 w 7467600"/>
              <a:gd name="connsiteY371" fmla="*/ 6798775 h 6858000"/>
              <a:gd name="connsiteX372" fmla="*/ 3184140 w 7467600"/>
              <a:gd name="connsiteY372" fmla="*/ 6858000 h 6858000"/>
              <a:gd name="connsiteX373" fmla="*/ 3099978 w 7467600"/>
              <a:gd name="connsiteY373" fmla="*/ 6858000 h 6858000"/>
              <a:gd name="connsiteX374" fmla="*/ 3101556 w 7467600"/>
              <a:gd name="connsiteY374" fmla="*/ 6843337 h 6858000"/>
              <a:gd name="connsiteX375" fmla="*/ 3370162 w 7467600"/>
              <a:gd name="connsiteY375" fmla="*/ 5785550 h 6858000"/>
              <a:gd name="connsiteX376" fmla="*/ 3746477 w 7467600"/>
              <a:gd name="connsiteY376" fmla="*/ 5377889 h 6858000"/>
              <a:gd name="connsiteX377" fmla="*/ 3863399 w 7467600"/>
              <a:gd name="connsiteY377" fmla="*/ 5087257 h 6858000"/>
              <a:gd name="connsiteX378" fmla="*/ 3968712 w 7467600"/>
              <a:gd name="connsiteY378" fmla="*/ 4913989 h 6858000"/>
              <a:gd name="connsiteX379" fmla="*/ 2792390 w 7467600"/>
              <a:gd name="connsiteY379" fmla="*/ 5382974 h 6858000"/>
              <a:gd name="connsiteX380" fmla="*/ 2714982 w 7467600"/>
              <a:gd name="connsiteY380" fmla="*/ 5427051 h 6858000"/>
              <a:gd name="connsiteX381" fmla="*/ 2813361 w 7467600"/>
              <a:gd name="connsiteY381" fmla="*/ 6023912 h 6858000"/>
              <a:gd name="connsiteX382" fmla="*/ 2688430 w 7467600"/>
              <a:gd name="connsiteY382" fmla="*/ 6801564 h 6858000"/>
              <a:gd name="connsiteX383" fmla="*/ 2629626 w 7467600"/>
              <a:gd name="connsiteY383" fmla="*/ 6763394 h 6858000"/>
              <a:gd name="connsiteX384" fmla="*/ 2565328 w 7467600"/>
              <a:gd name="connsiteY384" fmla="*/ 5516399 h 6858000"/>
              <a:gd name="connsiteX385" fmla="*/ 1922999 w 7467600"/>
              <a:gd name="connsiteY385" fmla="*/ 5980343 h 6858000"/>
              <a:gd name="connsiteX386" fmla="*/ 1950261 w 7467600"/>
              <a:gd name="connsiteY386" fmla="*/ 6405858 h 6858000"/>
              <a:gd name="connsiteX387" fmla="*/ 2365554 w 7467600"/>
              <a:gd name="connsiteY387" fmla="*/ 6759107 h 6858000"/>
              <a:gd name="connsiteX388" fmla="*/ 2424142 w 7467600"/>
              <a:gd name="connsiteY388" fmla="*/ 6858000 h 6858000"/>
              <a:gd name="connsiteX389" fmla="*/ 2395994 w 7467600"/>
              <a:gd name="connsiteY389" fmla="*/ 6858000 h 6858000"/>
              <a:gd name="connsiteX390" fmla="*/ 2392863 w 7467600"/>
              <a:gd name="connsiteY390" fmla="*/ 6852964 h 6858000"/>
              <a:gd name="connsiteX391" fmla="*/ 2017589 w 7467600"/>
              <a:gd name="connsiteY391" fmla="*/ 6493982 h 6858000"/>
              <a:gd name="connsiteX392" fmla="*/ 2147336 w 7467600"/>
              <a:gd name="connsiteY392" fmla="*/ 6594052 h 6858000"/>
              <a:gd name="connsiteX393" fmla="*/ 2207047 w 7467600"/>
              <a:gd name="connsiteY393" fmla="*/ 6654540 h 6858000"/>
              <a:gd name="connsiteX394" fmla="*/ 2299106 w 7467600"/>
              <a:gd name="connsiteY394" fmla="*/ 6778931 h 6858000"/>
              <a:gd name="connsiteX395" fmla="*/ 2314430 w 7467600"/>
              <a:gd name="connsiteY395" fmla="*/ 6801144 h 6858000"/>
              <a:gd name="connsiteX396" fmla="*/ 2352406 w 7467600"/>
              <a:gd name="connsiteY396" fmla="*/ 6858000 h 6858000"/>
              <a:gd name="connsiteX397" fmla="*/ 2314492 w 7467600"/>
              <a:gd name="connsiteY397" fmla="*/ 6858000 h 6858000"/>
              <a:gd name="connsiteX398" fmla="*/ 2288095 w 7467600"/>
              <a:gd name="connsiteY398" fmla="*/ 6818030 h 6858000"/>
              <a:gd name="connsiteX399" fmla="*/ 2272768 w 7467600"/>
              <a:gd name="connsiteY399" fmla="*/ 6795822 h 6858000"/>
              <a:gd name="connsiteX400" fmla="*/ 2182715 w 7467600"/>
              <a:gd name="connsiteY400" fmla="*/ 6675071 h 6858000"/>
              <a:gd name="connsiteX401" fmla="*/ 2032061 w 7467600"/>
              <a:gd name="connsiteY401" fmla="*/ 6541380 h 6858000"/>
              <a:gd name="connsiteX402" fmla="*/ 2257220 w 7467600"/>
              <a:gd name="connsiteY402" fmla="*/ 6826257 h 6858000"/>
              <a:gd name="connsiteX403" fmla="*/ 2281324 w 7467600"/>
              <a:gd name="connsiteY403" fmla="*/ 6858000 h 6858000"/>
              <a:gd name="connsiteX404" fmla="*/ 2242860 w 7467600"/>
              <a:gd name="connsiteY404" fmla="*/ 6858000 h 6858000"/>
              <a:gd name="connsiteX405" fmla="*/ 2232818 w 7467600"/>
              <a:gd name="connsiteY405" fmla="*/ 6844926 h 6858000"/>
              <a:gd name="connsiteX406" fmla="*/ 1990172 w 7467600"/>
              <a:gd name="connsiteY406" fmla="*/ 6542121 h 6858000"/>
              <a:gd name="connsiteX407" fmla="*/ 2124090 w 7467600"/>
              <a:gd name="connsiteY407" fmla="*/ 6761017 h 6858000"/>
              <a:gd name="connsiteX408" fmla="*/ 2200380 w 7467600"/>
              <a:gd name="connsiteY408" fmla="*/ 6858000 h 6858000"/>
              <a:gd name="connsiteX409" fmla="*/ 2147507 w 7467600"/>
              <a:gd name="connsiteY409" fmla="*/ 6858000 h 6858000"/>
              <a:gd name="connsiteX410" fmla="*/ 2070668 w 7467600"/>
              <a:gd name="connsiteY410" fmla="*/ 6761520 h 6858000"/>
              <a:gd name="connsiteX411" fmla="*/ 1975142 w 7467600"/>
              <a:gd name="connsiteY411" fmla="*/ 6585570 h 6858000"/>
              <a:gd name="connsiteX412" fmla="*/ 2050035 w 7467600"/>
              <a:gd name="connsiteY412" fmla="*/ 6813345 h 6858000"/>
              <a:gd name="connsiteX413" fmla="*/ 2063025 w 7467600"/>
              <a:gd name="connsiteY413" fmla="*/ 6858000 h 6858000"/>
              <a:gd name="connsiteX414" fmla="*/ 2021675 w 7467600"/>
              <a:gd name="connsiteY414" fmla="*/ 6858000 h 6858000"/>
              <a:gd name="connsiteX415" fmla="*/ 2019308 w 7467600"/>
              <a:gd name="connsiteY415" fmla="*/ 6847118 h 6858000"/>
              <a:gd name="connsiteX416" fmla="*/ 1938835 w 7467600"/>
              <a:gd name="connsiteY416" fmla="*/ 6551160 h 6858000"/>
              <a:gd name="connsiteX417" fmla="*/ 1953230 w 7467600"/>
              <a:gd name="connsiteY417" fmla="*/ 6759699 h 6858000"/>
              <a:gd name="connsiteX418" fmla="*/ 1956763 w 7467600"/>
              <a:gd name="connsiteY418" fmla="*/ 6778191 h 6858000"/>
              <a:gd name="connsiteX419" fmla="*/ 1967925 w 7467600"/>
              <a:gd name="connsiteY419" fmla="*/ 6858000 h 6858000"/>
              <a:gd name="connsiteX420" fmla="*/ 1936622 w 7467600"/>
              <a:gd name="connsiteY420" fmla="*/ 6858000 h 6858000"/>
              <a:gd name="connsiteX421" fmla="*/ 1926261 w 7467600"/>
              <a:gd name="connsiteY421" fmla="*/ 6784064 h 6858000"/>
              <a:gd name="connsiteX422" fmla="*/ 1922724 w 7467600"/>
              <a:gd name="connsiteY422" fmla="*/ 6765577 h 6858000"/>
              <a:gd name="connsiteX423" fmla="*/ 1904650 w 7467600"/>
              <a:gd name="connsiteY423" fmla="*/ 6639616 h 6858000"/>
              <a:gd name="connsiteX424" fmla="*/ 1885273 w 7467600"/>
              <a:gd name="connsiteY424" fmla="*/ 6858000 h 6858000"/>
              <a:gd name="connsiteX425" fmla="*/ 1854363 w 7467600"/>
              <a:gd name="connsiteY425" fmla="*/ 6858000 h 6858000"/>
              <a:gd name="connsiteX426" fmla="*/ 1880391 w 7467600"/>
              <a:gd name="connsiteY426" fmla="*/ 6603796 h 6858000"/>
              <a:gd name="connsiteX427" fmla="*/ 1818273 w 7467600"/>
              <a:gd name="connsiteY427" fmla="*/ 6715729 h 6858000"/>
              <a:gd name="connsiteX428" fmla="*/ 1794691 w 7467600"/>
              <a:gd name="connsiteY428" fmla="*/ 6843239 h 6858000"/>
              <a:gd name="connsiteX429" fmla="*/ 1794914 w 7467600"/>
              <a:gd name="connsiteY429" fmla="*/ 6858000 h 6858000"/>
              <a:gd name="connsiteX430" fmla="*/ 1746128 w 7467600"/>
              <a:gd name="connsiteY430" fmla="*/ 6858000 h 6858000"/>
              <a:gd name="connsiteX431" fmla="*/ 1753934 w 7467600"/>
              <a:gd name="connsiteY431" fmla="*/ 6724796 h 6858000"/>
              <a:gd name="connsiteX432" fmla="*/ 1792053 w 7467600"/>
              <a:gd name="connsiteY432" fmla="*/ 6572396 h 6858000"/>
              <a:gd name="connsiteX433" fmla="*/ 1862248 w 7467600"/>
              <a:gd name="connsiteY433" fmla="*/ 6266397 h 6858000"/>
              <a:gd name="connsiteX434" fmla="*/ 1862250 w 7467600"/>
              <a:gd name="connsiteY434" fmla="*/ 6033531 h 6858000"/>
              <a:gd name="connsiteX435" fmla="*/ 1211999 w 7467600"/>
              <a:gd name="connsiteY435" fmla="*/ 6683610 h 6858000"/>
              <a:gd name="connsiteX436" fmla="*/ 1213266 w 7467600"/>
              <a:gd name="connsiteY436" fmla="*/ 6691947 h 6858000"/>
              <a:gd name="connsiteX437" fmla="*/ 1203370 w 7467600"/>
              <a:gd name="connsiteY437" fmla="*/ 6850676 h 6858000"/>
              <a:gd name="connsiteX438" fmla="*/ 1203671 w 7467600"/>
              <a:gd name="connsiteY438" fmla="*/ 6858000 h 6858000"/>
              <a:gd name="connsiteX439" fmla="*/ 1143180 w 7467600"/>
              <a:gd name="connsiteY439" fmla="*/ 6858000 h 6858000"/>
              <a:gd name="connsiteX440" fmla="*/ 1142176 w 7467600"/>
              <a:gd name="connsiteY440" fmla="*/ 6766045 h 6858000"/>
              <a:gd name="connsiteX441" fmla="*/ 1067484 w 7467600"/>
              <a:gd name="connsiteY441" fmla="*/ 6858000 h 6858000"/>
              <a:gd name="connsiteX442" fmla="*/ 953928 w 7467600"/>
              <a:gd name="connsiteY442" fmla="*/ 6858000 h 6858000"/>
              <a:gd name="connsiteX443" fmla="*/ 959715 w 7467600"/>
              <a:gd name="connsiteY443" fmla="*/ 6850185 h 6858000"/>
              <a:gd name="connsiteX444" fmla="*/ 1483788 w 7467600"/>
              <a:gd name="connsiteY444" fmla="*/ 6259174 h 6858000"/>
              <a:gd name="connsiteX445" fmla="*/ 1100671 w 7467600"/>
              <a:gd name="connsiteY445" fmla="*/ 6252137 h 6858000"/>
              <a:gd name="connsiteX446" fmla="*/ 1090144 w 7467600"/>
              <a:gd name="connsiteY446" fmla="*/ 6256748 h 6858000"/>
              <a:gd name="connsiteX447" fmla="*/ 1095872 w 7467600"/>
              <a:gd name="connsiteY447" fmla="*/ 6271892 h 6858000"/>
              <a:gd name="connsiteX448" fmla="*/ 262785 w 7467600"/>
              <a:gd name="connsiteY448" fmla="*/ 6845450 h 6858000"/>
              <a:gd name="connsiteX449" fmla="*/ 209968 w 7467600"/>
              <a:gd name="connsiteY449" fmla="*/ 6770713 h 6858000"/>
              <a:gd name="connsiteX450" fmla="*/ 873460 w 7467600"/>
              <a:gd name="connsiteY450" fmla="*/ 6253768 h 6858000"/>
              <a:gd name="connsiteX451" fmla="*/ 192686 w 7467600"/>
              <a:gd name="connsiteY451" fmla="*/ 5849257 h 6858000"/>
              <a:gd name="connsiteX452" fmla="*/ 4696 w 7467600"/>
              <a:gd name="connsiteY452" fmla="*/ 5697668 h 6858000"/>
              <a:gd name="connsiteX453" fmla="*/ 0 w 7467600"/>
              <a:gd name="connsiteY453" fmla="*/ 5689984 h 6858000"/>
              <a:gd name="connsiteX454" fmla="*/ 0 w 7467600"/>
              <a:gd name="connsiteY454" fmla="*/ 5513472 h 6858000"/>
              <a:gd name="connsiteX455" fmla="*/ 174101 w 7467600"/>
              <a:gd name="connsiteY455" fmla="*/ 5620277 h 6858000"/>
              <a:gd name="connsiteX456" fmla="*/ 891800 w 7467600"/>
              <a:gd name="connsiteY456" fmla="*/ 6036935 h 6858000"/>
              <a:gd name="connsiteX457" fmla="*/ 1072219 w 7467600"/>
              <a:gd name="connsiteY457" fmla="*/ 6169443 h 6858000"/>
              <a:gd name="connsiteX458" fmla="*/ 1074117 w 7467600"/>
              <a:gd name="connsiteY458" fmla="*/ 6170301 h 6858000"/>
              <a:gd name="connsiteX459" fmla="*/ 1083114 w 7467600"/>
              <a:gd name="connsiteY459" fmla="*/ 6174131 h 6858000"/>
              <a:gd name="connsiteX460" fmla="*/ 1543010 w 7467600"/>
              <a:gd name="connsiteY460" fmla="*/ 6191140 h 6858000"/>
              <a:gd name="connsiteX461" fmla="*/ 1551080 w 7467600"/>
              <a:gd name="connsiteY461" fmla="*/ 6195006 h 6858000"/>
              <a:gd name="connsiteX462" fmla="*/ 2345443 w 7467600"/>
              <a:gd name="connsiteY462" fmla="*/ 5549882 h 6858000"/>
              <a:gd name="connsiteX463" fmla="*/ 1721499 w 7467600"/>
              <a:gd name="connsiteY463" fmla="*/ 5599969 h 6858000"/>
              <a:gd name="connsiteX464" fmla="*/ 767716 w 7467600"/>
              <a:gd name="connsiteY464" fmla="*/ 5472768 h 6858000"/>
              <a:gd name="connsiteX465" fmla="*/ 722147 w 7467600"/>
              <a:gd name="connsiteY465" fmla="*/ 5393091 h 6858000"/>
              <a:gd name="connsiteX466" fmla="*/ 1485552 w 7467600"/>
              <a:gd name="connsiteY466" fmla="*/ 5313202 h 6858000"/>
              <a:gd name="connsiteX467" fmla="*/ 2143004 w 7467600"/>
              <a:gd name="connsiteY467" fmla="*/ 5402420 h 6858000"/>
              <a:gd name="connsiteX468" fmla="*/ 1933391 w 7467600"/>
              <a:gd name="connsiteY468" fmla="*/ 5156971 h 6858000"/>
              <a:gd name="connsiteX469" fmla="*/ 1827118 w 7467600"/>
              <a:gd name="connsiteY469" fmla="*/ 4968410 h 6858000"/>
              <a:gd name="connsiteX470" fmla="*/ 1837349 w 7467600"/>
              <a:gd name="connsiteY470" fmla="*/ 4956357 h 6858000"/>
              <a:gd name="connsiteX471" fmla="*/ 2162835 w 7467600"/>
              <a:gd name="connsiteY471" fmla="*/ 5187853 h 6858000"/>
              <a:gd name="connsiteX472" fmla="*/ 2257167 w 7467600"/>
              <a:gd name="connsiteY472" fmla="*/ 5462123 h 6858000"/>
              <a:gd name="connsiteX473" fmla="*/ 2261598 w 7467600"/>
              <a:gd name="connsiteY473" fmla="*/ 5467998 h 6858000"/>
              <a:gd name="connsiteX474" fmla="*/ 2437177 w 7467600"/>
              <a:gd name="connsiteY474" fmla="*/ 5479608 h 6858000"/>
              <a:gd name="connsiteX475" fmla="*/ 2445247 w 7467600"/>
              <a:gd name="connsiteY475" fmla="*/ 5483476 h 6858000"/>
              <a:gd name="connsiteX476" fmla="*/ 2743626 w 7467600"/>
              <a:gd name="connsiteY476" fmla="*/ 5304819 h 6858000"/>
              <a:gd name="connsiteX477" fmla="*/ 3048102 w 7467600"/>
              <a:gd name="connsiteY477" fmla="*/ 5150595 h 6858000"/>
              <a:gd name="connsiteX478" fmla="*/ 1799414 w 7467600"/>
              <a:gd name="connsiteY478" fmla="*/ 4694732 h 6858000"/>
              <a:gd name="connsiteX479" fmla="*/ 1771735 w 7467600"/>
              <a:gd name="connsiteY479" fmla="*/ 4619929 h 6858000"/>
              <a:gd name="connsiteX480" fmla="*/ 3104273 w 7467600"/>
              <a:gd name="connsiteY480" fmla="*/ 5076159 h 6858000"/>
              <a:gd name="connsiteX481" fmla="*/ 3113245 w 7467600"/>
              <a:gd name="connsiteY481" fmla="*/ 5090705 h 6858000"/>
              <a:gd name="connsiteX482" fmla="*/ 3126294 w 7467600"/>
              <a:gd name="connsiteY482" fmla="*/ 5114400 h 6858000"/>
              <a:gd name="connsiteX483" fmla="*/ 3937433 w 7467600"/>
              <a:gd name="connsiteY483" fmla="*/ 4830473 h 6858000"/>
              <a:gd name="connsiteX484" fmla="*/ 3590475 w 7467600"/>
              <a:gd name="connsiteY484" fmla="*/ 4597974 h 6858000"/>
              <a:gd name="connsiteX485" fmla="*/ 3100264 w 7467600"/>
              <a:gd name="connsiteY485" fmla="*/ 4579845 h 6858000"/>
              <a:gd name="connsiteX486" fmla="*/ 2183576 w 7467600"/>
              <a:gd name="connsiteY486" fmla="*/ 4227150 h 6858000"/>
              <a:gd name="connsiteX487" fmla="*/ 2151029 w 7467600"/>
              <a:gd name="connsiteY487" fmla="*/ 4146947 h 6858000"/>
              <a:gd name="connsiteX488" fmla="*/ 3563434 w 7467600"/>
              <a:gd name="connsiteY488" fmla="*/ 4469115 h 6858000"/>
              <a:gd name="connsiteX489" fmla="*/ 3177952 w 7467600"/>
              <a:gd name="connsiteY489" fmla="*/ 3657386 h 6858000"/>
              <a:gd name="connsiteX490" fmla="*/ 3189263 w 7467600"/>
              <a:gd name="connsiteY490" fmla="*/ 3625726 h 6858000"/>
              <a:gd name="connsiteX491" fmla="*/ 3560912 w 7467600"/>
              <a:gd name="connsiteY491" fmla="*/ 4079863 h 6858000"/>
              <a:gd name="connsiteX492" fmla="*/ 3626636 w 7467600"/>
              <a:gd name="connsiteY492" fmla="*/ 4512230 h 6858000"/>
              <a:gd name="connsiteX493" fmla="*/ 3653088 w 7467600"/>
              <a:gd name="connsiteY493" fmla="*/ 4521417 h 6858000"/>
              <a:gd name="connsiteX494" fmla="*/ 3988128 w 7467600"/>
              <a:gd name="connsiteY494" fmla="*/ 4817267 h 6858000"/>
              <a:gd name="connsiteX495" fmla="*/ 4830582 w 7467600"/>
              <a:gd name="connsiteY495" fmla="*/ 4676000 h 6858000"/>
              <a:gd name="connsiteX496" fmla="*/ 4830100 w 7467600"/>
              <a:gd name="connsiteY496" fmla="*/ 4675554 h 6858000"/>
              <a:gd name="connsiteX497" fmla="*/ 4036318 w 7467600"/>
              <a:gd name="connsiteY497" fmla="*/ 4147013 h 6858000"/>
              <a:gd name="connsiteX498" fmla="*/ 3432098 w 7467600"/>
              <a:gd name="connsiteY498" fmla="*/ 3537312 h 6858000"/>
              <a:gd name="connsiteX499" fmla="*/ 3446761 w 7467600"/>
              <a:gd name="connsiteY499" fmla="*/ 3461278 h 6858000"/>
              <a:gd name="connsiteX500" fmla="*/ 4419733 w 7467600"/>
              <a:gd name="connsiteY500" fmla="*/ 3963555 h 6858000"/>
              <a:gd name="connsiteX501" fmla="*/ 4781371 w 7467600"/>
              <a:gd name="connsiteY501" fmla="*/ 4458604 h 6858000"/>
              <a:gd name="connsiteX502" fmla="*/ 4780440 w 7467600"/>
              <a:gd name="connsiteY502" fmla="*/ 4470290 h 6858000"/>
              <a:gd name="connsiteX503" fmla="*/ 4898954 w 7467600"/>
              <a:gd name="connsiteY503" fmla="*/ 4662092 h 6858000"/>
              <a:gd name="connsiteX504" fmla="*/ 4900699 w 7467600"/>
              <a:gd name="connsiteY504" fmla="*/ 4670867 h 6858000"/>
              <a:gd name="connsiteX505" fmla="*/ 5714511 w 7467600"/>
              <a:gd name="connsiteY505" fmla="*/ 4663483 h 6858000"/>
              <a:gd name="connsiteX506" fmla="*/ 5464793 w 7467600"/>
              <a:gd name="connsiteY506" fmla="*/ 4393556 h 6858000"/>
              <a:gd name="connsiteX507" fmla="*/ 5461897 w 7467600"/>
              <a:gd name="connsiteY507" fmla="*/ 4390879 h 6858000"/>
              <a:gd name="connsiteX508" fmla="*/ 4294126 w 7467600"/>
              <a:gd name="connsiteY508" fmla="*/ 3303048 h 6858000"/>
              <a:gd name="connsiteX509" fmla="*/ 4305321 w 7467600"/>
              <a:gd name="connsiteY509" fmla="*/ 3256953 h 6858000"/>
              <a:gd name="connsiteX510" fmla="*/ 4949299 w 7467600"/>
              <a:gd name="connsiteY510" fmla="*/ 3766336 h 6858000"/>
              <a:gd name="connsiteX511" fmla="*/ 5291452 w 7467600"/>
              <a:gd name="connsiteY511" fmla="*/ 4076801 h 6858000"/>
              <a:gd name="connsiteX512" fmla="*/ 5434998 w 7467600"/>
              <a:gd name="connsiteY512" fmla="*/ 4254100 h 6858000"/>
              <a:gd name="connsiteX513" fmla="*/ 5351015 w 7467600"/>
              <a:gd name="connsiteY513" fmla="*/ 3760989 h 6858000"/>
              <a:gd name="connsiteX514" fmla="*/ 5413780 w 7467600"/>
              <a:gd name="connsiteY514" fmla="*/ 2966265 h 6858000"/>
              <a:gd name="connsiteX515" fmla="*/ 5425627 w 7467600"/>
              <a:gd name="connsiteY515" fmla="*/ 2954192 h 6858000"/>
              <a:gd name="connsiteX516" fmla="*/ 6604735 w 7467600"/>
              <a:gd name="connsiteY516" fmla="*/ 2041381 h 6858000"/>
              <a:gd name="connsiteX517" fmla="*/ 7204487 w 7467600"/>
              <a:gd name="connsiteY517" fmla="*/ 2742112 h 6858000"/>
              <a:gd name="connsiteX518" fmla="*/ 7131592 w 7467600"/>
              <a:gd name="connsiteY518" fmla="*/ 2672096 h 6858000"/>
              <a:gd name="connsiteX519" fmla="*/ 6996344 w 7467600"/>
              <a:gd name="connsiteY519" fmla="*/ 2518310 h 6858000"/>
              <a:gd name="connsiteX520" fmla="*/ 6735495 w 7467600"/>
              <a:gd name="connsiteY520" fmla="*/ 2196890 h 6858000"/>
              <a:gd name="connsiteX521" fmla="*/ 6721901 w 7467600"/>
              <a:gd name="connsiteY521" fmla="*/ 2179274 h 6858000"/>
              <a:gd name="connsiteX522" fmla="*/ 6604735 w 7467600"/>
              <a:gd name="connsiteY522" fmla="*/ 2041381 h 6858000"/>
              <a:gd name="connsiteX523" fmla="*/ 6591670 w 7467600"/>
              <a:gd name="connsiteY523" fmla="*/ 1988277 h 6858000"/>
              <a:gd name="connsiteX524" fmla="*/ 6747349 w 7467600"/>
              <a:gd name="connsiteY524" fmla="*/ 2160069 h 6858000"/>
              <a:gd name="connsiteX525" fmla="*/ 6760943 w 7467600"/>
              <a:gd name="connsiteY525" fmla="*/ 2177686 h 6858000"/>
              <a:gd name="connsiteX526" fmla="*/ 7021065 w 7467600"/>
              <a:gd name="connsiteY526" fmla="*/ 2498102 h 6858000"/>
              <a:gd name="connsiteX527" fmla="*/ 7155223 w 7467600"/>
              <a:gd name="connsiteY527" fmla="*/ 2650386 h 6858000"/>
              <a:gd name="connsiteX528" fmla="*/ 7203167 w 7467600"/>
              <a:gd name="connsiteY528" fmla="*/ 2697288 h 6858000"/>
              <a:gd name="connsiteX529" fmla="*/ 6937703 w 7467600"/>
              <a:gd name="connsiteY529" fmla="*/ 2321981 h 6858000"/>
              <a:gd name="connsiteX530" fmla="*/ 6591670 w 7467600"/>
              <a:gd name="connsiteY530" fmla="*/ 1988277 h 6858000"/>
              <a:gd name="connsiteX531" fmla="*/ 5798671 w 7467600"/>
              <a:gd name="connsiteY531" fmla="*/ 1981601 h 6858000"/>
              <a:gd name="connsiteX532" fmla="*/ 5754709 w 7467600"/>
              <a:gd name="connsiteY532" fmla="*/ 2071454 h 6858000"/>
              <a:gd name="connsiteX533" fmla="*/ 5763044 w 7467600"/>
              <a:gd name="connsiteY533" fmla="*/ 2842206 h 6858000"/>
              <a:gd name="connsiteX534" fmla="*/ 5764974 w 7467600"/>
              <a:gd name="connsiteY534" fmla="*/ 2799609 h 6858000"/>
              <a:gd name="connsiteX535" fmla="*/ 5767665 w 7467600"/>
              <a:gd name="connsiteY535" fmla="*/ 2666409 h 6858000"/>
              <a:gd name="connsiteX536" fmla="*/ 5763055 w 7467600"/>
              <a:gd name="connsiteY536" fmla="*/ 2579705 h 6858000"/>
              <a:gd name="connsiteX537" fmla="*/ 5758079 w 7467600"/>
              <a:gd name="connsiteY537" fmla="*/ 2492508 h 6858000"/>
              <a:gd name="connsiteX538" fmla="*/ 5779325 w 7467600"/>
              <a:gd name="connsiteY538" fmla="*/ 2197069 h 6858000"/>
              <a:gd name="connsiteX539" fmla="*/ 5798671 w 7467600"/>
              <a:gd name="connsiteY539" fmla="*/ 1981601 h 6858000"/>
              <a:gd name="connsiteX540" fmla="*/ 5829202 w 7467600"/>
              <a:gd name="connsiteY540" fmla="*/ 1971679 h 6858000"/>
              <a:gd name="connsiteX541" fmla="*/ 5809558 w 7467600"/>
              <a:gd name="connsiteY541" fmla="*/ 2198043 h 6858000"/>
              <a:gd name="connsiteX542" fmla="*/ 5788653 w 7467600"/>
              <a:gd name="connsiteY542" fmla="*/ 2489430 h 6858000"/>
              <a:gd name="connsiteX543" fmla="*/ 5793439 w 7467600"/>
              <a:gd name="connsiteY543" fmla="*/ 2575235 h 6858000"/>
              <a:gd name="connsiteX544" fmla="*/ 5796837 w 7467600"/>
              <a:gd name="connsiteY544" fmla="*/ 2637633 h 6858000"/>
              <a:gd name="connsiteX545" fmla="*/ 5818614 w 7467600"/>
              <a:gd name="connsiteY545" fmla="*/ 2473055 h 6858000"/>
              <a:gd name="connsiteX546" fmla="*/ 5829202 w 7467600"/>
              <a:gd name="connsiteY546" fmla="*/ 1971679 h 6858000"/>
              <a:gd name="connsiteX547" fmla="*/ 5911389 w 7467600"/>
              <a:gd name="connsiteY547" fmla="*/ 1898371 h 6858000"/>
              <a:gd name="connsiteX548" fmla="*/ 6237627 w 7467600"/>
              <a:gd name="connsiteY548" fmla="*/ 2231921 h 6858000"/>
              <a:gd name="connsiteX549" fmla="*/ 5911389 w 7467600"/>
              <a:gd name="connsiteY549" fmla="*/ 1898371 h 6858000"/>
              <a:gd name="connsiteX550" fmla="*/ 6944437 w 7467600"/>
              <a:gd name="connsiteY550" fmla="*/ 1575402 h 6858000"/>
              <a:gd name="connsiteX551" fmla="*/ 6304730 w 7467600"/>
              <a:gd name="connsiteY551" fmla="*/ 1766654 h 6858000"/>
              <a:gd name="connsiteX552" fmla="*/ 6944437 w 7467600"/>
              <a:gd name="connsiteY552" fmla="*/ 1575402 h 6858000"/>
              <a:gd name="connsiteX553" fmla="*/ 7019523 w 7467600"/>
              <a:gd name="connsiteY553" fmla="*/ 1519450 h 6858000"/>
              <a:gd name="connsiteX554" fmla="*/ 6298091 w 7467600"/>
              <a:gd name="connsiteY554" fmla="*/ 1737122 h 6858000"/>
              <a:gd name="connsiteX555" fmla="*/ 7019523 w 7467600"/>
              <a:gd name="connsiteY555" fmla="*/ 1519450 h 6858000"/>
              <a:gd name="connsiteX556" fmla="*/ 2399523 w 7467600"/>
              <a:gd name="connsiteY556" fmla="*/ 1428234 h 6858000"/>
              <a:gd name="connsiteX557" fmla="*/ 2224982 w 7467600"/>
              <a:gd name="connsiteY557" fmla="*/ 1826201 h 6858000"/>
              <a:gd name="connsiteX558" fmla="*/ 2096099 w 7467600"/>
              <a:gd name="connsiteY558" fmla="*/ 2345900 h 6858000"/>
              <a:gd name="connsiteX559" fmla="*/ 2283317 w 7467600"/>
              <a:gd name="connsiteY559" fmla="*/ 1796925 h 6858000"/>
              <a:gd name="connsiteX560" fmla="*/ 2399523 w 7467600"/>
              <a:gd name="connsiteY560" fmla="*/ 1428234 h 6858000"/>
              <a:gd name="connsiteX561" fmla="*/ 2448558 w 7467600"/>
              <a:gd name="connsiteY561" fmla="*/ 1373435 h 6858000"/>
              <a:gd name="connsiteX562" fmla="*/ 2312521 w 7467600"/>
              <a:gd name="connsiteY562" fmla="*/ 1806140 h 6858000"/>
              <a:gd name="connsiteX563" fmla="*/ 2127533 w 7467600"/>
              <a:gd name="connsiteY563" fmla="*/ 2348380 h 6858000"/>
              <a:gd name="connsiteX564" fmla="*/ 2358080 w 7467600"/>
              <a:gd name="connsiteY564" fmla="*/ 1866134 h 6858000"/>
              <a:gd name="connsiteX565" fmla="*/ 2407436 w 7467600"/>
              <a:gd name="connsiteY565" fmla="*/ 1651070 h 6858000"/>
              <a:gd name="connsiteX566" fmla="*/ 2448558 w 7467600"/>
              <a:gd name="connsiteY566" fmla="*/ 1373435 h 6858000"/>
              <a:gd name="connsiteX567" fmla="*/ 278707 w 7467600"/>
              <a:gd name="connsiteY567" fmla="*/ 1352270 h 6858000"/>
              <a:gd name="connsiteX568" fmla="*/ 321570 w 7467600"/>
              <a:gd name="connsiteY568" fmla="*/ 1861610 h 6858000"/>
              <a:gd name="connsiteX569" fmla="*/ 294281 w 7467600"/>
              <a:gd name="connsiteY569" fmla="*/ 1440658 h 6858000"/>
              <a:gd name="connsiteX570" fmla="*/ 278707 w 7467600"/>
              <a:gd name="connsiteY570" fmla="*/ 1352270 h 6858000"/>
              <a:gd name="connsiteX571" fmla="*/ 1423821 w 7467600"/>
              <a:gd name="connsiteY571" fmla="*/ 1351958 h 6858000"/>
              <a:gd name="connsiteX572" fmla="*/ 1638521 w 7467600"/>
              <a:gd name="connsiteY572" fmla="*/ 1908470 h 6858000"/>
              <a:gd name="connsiteX573" fmla="*/ 1754199 w 7467600"/>
              <a:gd name="connsiteY573" fmla="*/ 2149284 h 6858000"/>
              <a:gd name="connsiteX574" fmla="*/ 1908359 w 7467600"/>
              <a:gd name="connsiteY574" fmla="*/ 2364988 h 6858000"/>
              <a:gd name="connsiteX575" fmla="*/ 1647661 w 7467600"/>
              <a:gd name="connsiteY575" fmla="*/ 1825945 h 6858000"/>
              <a:gd name="connsiteX576" fmla="*/ 1423821 w 7467600"/>
              <a:gd name="connsiteY576" fmla="*/ 1351958 h 6858000"/>
              <a:gd name="connsiteX577" fmla="*/ 1431890 w 7467600"/>
              <a:gd name="connsiteY577" fmla="*/ 1306475 h 6858000"/>
              <a:gd name="connsiteX578" fmla="*/ 1507597 w 7467600"/>
              <a:gd name="connsiteY578" fmla="*/ 1446132 h 6858000"/>
              <a:gd name="connsiteX579" fmla="*/ 1674586 w 7467600"/>
              <a:gd name="connsiteY579" fmla="*/ 1813832 h 6858000"/>
              <a:gd name="connsiteX580" fmla="*/ 1815950 w 7467600"/>
              <a:gd name="connsiteY580" fmla="*/ 2128564 h 6858000"/>
              <a:gd name="connsiteX581" fmla="*/ 1984242 w 7467600"/>
              <a:gd name="connsiteY581" fmla="*/ 2430829 h 6858000"/>
              <a:gd name="connsiteX582" fmla="*/ 2014023 w 7467600"/>
              <a:gd name="connsiteY582" fmla="*/ 2450995 h 6858000"/>
              <a:gd name="connsiteX583" fmla="*/ 1747337 w 7467600"/>
              <a:gd name="connsiteY583" fmla="*/ 1855264 h 6858000"/>
              <a:gd name="connsiteX584" fmla="*/ 1533749 w 7467600"/>
              <a:gd name="connsiteY584" fmla="*/ 1478656 h 6858000"/>
              <a:gd name="connsiteX585" fmla="*/ 1431890 w 7467600"/>
              <a:gd name="connsiteY585" fmla="*/ 1306475 h 6858000"/>
              <a:gd name="connsiteX586" fmla="*/ 5052692 w 7467600"/>
              <a:gd name="connsiteY586" fmla="*/ 1292994 h 6858000"/>
              <a:gd name="connsiteX587" fmla="*/ 5200661 w 7467600"/>
              <a:gd name="connsiteY587" fmla="*/ 1635186 h 6858000"/>
              <a:gd name="connsiteX588" fmla="*/ 5297138 w 7467600"/>
              <a:gd name="connsiteY588" fmla="*/ 1906351 h 6858000"/>
              <a:gd name="connsiteX589" fmla="*/ 5052692 w 7467600"/>
              <a:gd name="connsiteY589" fmla="*/ 1292994 h 6858000"/>
              <a:gd name="connsiteX590" fmla="*/ 5009948 w 7467600"/>
              <a:gd name="connsiteY590" fmla="*/ 1273619 h 6858000"/>
              <a:gd name="connsiteX591" fmla="*/ 5121777 w 7467600"/>
              <a:gd name="connsiteY591" fmla="*/ 1654213 h 6858000"/>
              <a:gd name="connsiteX592" fmla="*/ 5293545 w 7467600"/>
              <a:gd name="connsiteY592" fmla="*/ 2072247 h 6858000"/>
              <a:gd name="connsiteX593" fmla="*/ 5294042 w 7467600"/>
              <a:gd name="connsiteY593" fmla="*/ 2065019 h 6858000"/>
              <a:gd name="connsiteX594" fmla="*/ 5171936 w 7467600"/>
              <a:gd name="connsiteY594" fmla="*/ 1647613 h 6858000"/>
              <a:gd name="connsiteX595" fmla="*/ 5009948 w 7467600"/>
              <a:gd name="connsiteY595" fmla="*/ 1273619 h 6858000"/>
              <a:gd name="connsiteX596" fmla="*/ 655236 w 7467600"/>
              <a:gd name="connsiteY596" fmla="*/ 1268632 h 6858000"/>
              <a:gd name="connsiteX597" fmla="*/ 839521 w 7467600"/>
              <a:gd name="connsiteY597" fmla="*/ 1685315 h 6858000"/>
              <a:gd name="connsiteX598" fmla="*/ 1109416 w 7467600"/>
              <a:gd name="connsiteY598" fmla="*/ 2061663 h 6858000"/>
              <a:gd name="connsiteX599" fmla="*/ 1298300 w 7467600"/>
              <a:gd name="connsiteY599" fmla="*/ 2247742 h 6858000"/>
              <a:gd name="connsiteX600" fmla="*/ 1125871 w 7467600"/>
              <a:gd name="connsiteY600" fmla="*/ 1989513 h 6858000"/>
              <a:gd name="connsiteX601" fmla="*/ 981574 w 7467600"/>
              <a:gd name="connsiteY601" fmla="*/ 1783157 h 6858000"/>
              <a:gd name="connsiteX602" fmla="*/ 922198 w 7467600"/>
              <a:gd name="connsiteY602" fmla="*/ 1677437 h 6858000"/>
              <a:gd name="connsiteX603" fmla="*/ 869293 w 7467600"/>
              <a:gd name="connsiteY603" fmla="*/ 1583214 h 6858000"/>
              <a:gd name="connsiteX604" fmla="*/ 751431 w 7467600"/>
              <a:gd name="connsiteY604" fmla="*/ 1405731 h 6858000"/>
              <a:gd name="connsiteX605" fmla="*/ 655236 w 7467600"/>
              <a:gd name="connsiteY605" fmla="*/ 1268632 h 6858000"/>
              <a:gd name="connsiteX606" fmla="*/ 6516292 w 7467600"/>
              <a:gd name="connsiteY606" fmla="*/ 1263064 h 6858000"/>
              <a:gd name="connsiteX607" fmla="*/ 5736320 w 7467600"/>
              <a:gd name="connsiteY607" fmla="*/ 1501803 h 6858000"/>
              <a:gd name="connsiteX608" fmla="*/ 6516292 w 7467600"/>
              <a:gd name="connsiteY608" fmla="*/ 1263064 h 6858000"/>
              <a:gd name="connsiteX609" fmla="*/ 291466 w 7467600"/>
              <a:gd name="connsiteY609" fmla="*/ 1250369 h 6858000"/>
              <a:gd name="connsiteX610" fmla="*/ 323180 w 7467600"/>
              <a:gd name="connsiteY610" fmla="*/ 1435283 h 6858000"/>
              <a:gd name="connsiteX611" fmla="*/ 349381 w 7467600"/>
              <a:gd name="connsiteY611" fmla="*/ 1875041 h 6858000"/>
              <a:gd name="connsiteX612" fmla="*/ 374363 w 7467600"/>
              <a:gd name="connsiteY612" fmla="*/ 1506494 h 6858000"/>
              <a:gd name="connsiteX613" fmla="*/ 302168 w 7467600"/>
              <a:gd name="connsiteY613" fmla="*/ 1274495 h 6858000"/>
              <a:gd name="connsiteX614" fmla="*/ 291466 w 7467600"/>
              <a:gd name="connsiteY614" fmla="*/ 1250369 h 6858000"/>
              <a:gd name="connsiteX615" fmla="*/ 678222 w 7467600"/>
              <a:gd name="connsiteY615" fmla="*/ 1248670 h 6858000"/>
              <a:gd name="connsiteX616" fmla="*/ 775536 w 7467600"/>
              <a:gd name="connsiteY616" fmla="*/ 1388015 h 6858000"/>
              <a:gd name="connsiteX617" fmla="*/ 894529 w 7467600"/>
              <a:gd name="connsiteY617" fmla="*/ 1567739 h 6858000"/>
              <a:gd name="connsiteX618" fmla="*/ 948000 w 7467600"/>
              <a:gd name="connsiteY618" fmla="*/ 1663088 h 6858000"/>
              <a:gd name="connsiteX619" fmla="*/ 1006812 w 7467600"/>
              <a:gd name="connsiteY619" fmla="*/ 1767683 h 6858000"/>
              <a:gd name="connsiteX620" fmla="*/ 1149133 w 7467600"/>
              <a:gd name="connsiteY620" fmla="*/ 1971513 h 6858000"/>
              <a:gd name="connsiteX621" fmla="*/ 1333952 w 7467600"/>
              <a:gd name="connsiteY621" fmla="*/ 2251620 h 6858000"/>
              <a:gd name="connsiteX622" fmla="*/ 1337329 w 7467600"/>
              <a:gd name="connsiteY622" fmla="*/ 2258350 h 6858000"/>
              <a:gd name="connsiteX623" fmla="*/ 1014726 w 7467600"/>
              <a:gd name="connsiteY623" fmla="*/ 1615556 h 6858000"/>
              <a:gd name="connsiteX624" fmla="*/ 678222 w 7467600"/>
              <a:gd name="connsiteY624" fmla="*/ 1248670 h 6858000"/>
              <a:gd name="connsiteX625" fmla="*/ 6691602 w 7467600"/>
              <a:gd name="connsiteY625" fmla="*/ 1140573 h 6858000"/>
              <a:gd name="connsiteX626" fmla="*/ 6571100 w 7467600"/>
              <a:gd name="connsiteY626" fmla="*/ 1183662 h 6858000"/>
              <a:gd name="connsiteX627" fmla="*/ 6241687 w 7467600"/>
              <a:gd name="connsiteY627" fmla="*/ 1257600 h 6858000"/>
              <a:gd name="connsiteX628" fmla="*/ 5693009 w 7467600"/>
              <a:gd name="connsiteY628" fmla="*/ 1478256 h 6858000"/>
              <a:gd name="connsiteX629" fmla="*/ 6548420 w 7467600"/>
              <a:gd name="connsiteY629" fmla="*/ 1214599 h 6858000"/>
              <a:gd name="connsiteX630" fmla="*/ 6605473 w 7467600"/>
              <a:gd name="connsiteY630" fmla="*/ 1184686 h 6858000"/>
              <a:gd name="connsiteX631" fmla="*/ 6691602 w 7467600"/>
              <a:gd name="connsiteY631" fmla="*/ 1140573 h 6858000"/>
              <a:gd name="connsiteX632" fmla="*/ 4002475 w 7467600"/>
              <a:gd name="connsiteY632" fmla="*/ 1037802 h 6858000"/>
              <a:gd name="connsiteX633" fmla="*/ 4000324 w 7467600"/>
              <a:gd name="connsiteY633" fmla="*/ 1039362 h 6858000"/>
              <a:gd name="connsiteX634" fmla="*/ 4002862 w 7467600"/>
              <a:gd name="connsiteY634" fmla="*/ 1042866 h 6858000"/>
              <a:gd name="connsiteX635" fmla="*/ 4002475 w 7467600"/>
              <a:gd name="connsiteY635" fmla="*/ 1037802 h 6858000"/>
              <a:gd name="connsiteX636" fmla="*/ 506322 w 7467600"/>
              <a:gd name="connsiteY636" fmla="*/ 1020997 h 6858000"/>
              <a:gd name="connsiteX637" fmla="*/ 533068 w 7467600"/>
              <a:gd name="connsiteY637" fmla="*/ 1029409 h 6858000"/>
              <a:gd name="connsiteX638" fmla="*/ 1232525 w 7467600"/>
              <a:gd name="connsiteY638" fmla="*/ 1804675 h 6858000"/>
              <a:gd name="connsiteX639" fmla="*/ 1388858 w 7467600"/>
              <a:gd name="connsiteY639" fmla="*/ 2368011 h 6858000"/>
              <a:gd name="connsiteX640" fmla="*/ 1384098 w 7467600"/>
              <a:gd name="connsiteY640" fmla="*/ 2378125 h 6858000"/>
              <a:gd name="connsiteX641" fmla="*/ 1425393 w 7467600"/>
              <a:gd name="connsiteY641" fmla="*/ 2589124 h 6858000"/>
              <a:gd name="connsiteX642" fmla="*/ 1424001 w 7467600"/>
              <a:gd name="connsiteY642" fmla="*/ 2597541 h 6858000"/>
              <a:gd name="connsiteX643" fmla="*/ 2152729 w 7467600"/>
              <a:gd name="connsiteY643" fmla="*/ 2864487 h 6858000"/>
              <a:gd name="connsiteX644" fmla="*/ 2020609 w 7467600"/>
              <a:gd name="connsiteY644" fmla="*/ 2539671 h 6858000"/>
              <a:gd name="connsiteX645" fmla="*/ 2018920 w 7467600"/>
              <a:gd name="connsiteY645" fmla="*/ 2536309 h 6858000"/>
              <a:gd name="connsiteX646" fmla="*/ 1342441 w 7467600"/>
              <a:gd name="connsiteY646" fmla="*/ 1173017 h 6858000"/>
              <a:gd name="connsiteX647" fmla="*/ 1367925 w 7467600"/>
              <a:gd name="connsiteY647" fmla="*/ 1135648 h 6858000"/>
              <a:gd name="connsiteX648" fmla="*/ 1771401 w 7467600"/>
              <a:gd name="connsiteY648" fmla="*/ 1806673 h 6858000"/>
              <a:gd name="connsiteX649" fmla="*/ 1972385 w 7467600"/>
              <a:gd name="connsiteY649" fmla="*/ 2198735 h 6858000"/>
              <a:gd name="connsiteX650" fmla="*/ 2040892 w 7467600"/>
              <a:gd name="connsiteY650" fmla="*/ 2405205 h 6858000"/>
              <a:gd name="connsiteX651" fmla="*/ 2131689 w 7467600"/>
              <a:gd name="connsiteY651" fmla="*/ 1936926 h 6858000"/>
              <a:gd name="connsiteX652" fmla="*/ 2454820 w 7467600"/>
              <a:gd name="connsiteY652" fmla="*/ 1248808 h 6858000"/>
              <a:gd name="connsiteX653" fmla="*/ 2492512 w 7467600"/>
              <a:gd name="connsiteY653" fmla="*/ 1302920 h 6858000"/>
              <a:gd name="connsiteX654" fmla="*/ 2081216 w 7467600"/>
              <a:gd name="connsiteY654" fmla="*/ 2527513 h 6858000"/>
              <a:gd name="connsiteX655" fmla="*/ 2081211 w 7467600"/>
              <a:gd name="connsiteY655" fmla="*/ 2528916 h 6858000"/>
              <a:gd name="connsiteX656" fmla="*/ 2199067 w 7467600"/>
              <a:gd name="connsiteY656" fmla="*/ 2884061 h 6858000"/>
              <a:gd name="connsiteX657" fmla="*/ 3192586 w 7467600"/>
              <a:gd name="connsiteY657" fmla="*/ 3411496 h 6858000"/>
              <a:gd name="connsiteX658" fmla="*/ 3182620 w 7467600"/>
              <a:gd name="connsiteY658" fmla="*/ 3483279 h 6858000"/>
              <a:gd name="connsiteX659" fmla="*/ 2435119 w 7467600"/>
              <a:gd name="connsiteY659" fmla="*/ 3080173 h 6858000"/>
              <a:gd name="connsiteX660" fmla="*/ 2410152 w 7467600"/>
              <a:gd name="connsiteY660" fmla="*/ 3063751 h 6858000"/>
              <a:gd name="connsiteX661" fmla="*/ 2408099 w 7467600"/>
              <a:gd name="connsiteY661" fmla="*/ 3064403 h 6858000"/>
              <a:gd name="connsiteX662" fmla="*/ 2407218 w 7467600"/>
              <a:gd name="connsiteY662" fmla="*/ 3070324 h 6858000"/>
              <a:gd name="connsiteX663" fmla="*/ 2380138 w 7467600"/>
              <a:gd name="connsiteY663" fmla="*/ 3099341 h 6858000"/>
              <a:gd name="connsiteX664" fmla="*/ 1765923 w 7467600"/>
              <a:gd name="connsiteY664" fmla="*/ 3581043 h 6858000"/>
              <a:gd name="connsiteX665" fmla="*/ 1702258 w 7467600"/>
              <a:gd name="connsiteY665" fmla="*/ 3612286 h 6858000"/>
              <a:gd name="connsiteX666" fmla="*/ 1538370 w 7467600"/>
              <a:gd name="connsiteY666" fmla="*/ 3811804 h 6858000"/>
              <a:gd name="connsiteX667" fmla="*/ 542867 w 7467600"/>
              <a:gd name="connsiteY667" fmla="*/ 4944092 h 6858000"/>
              <a:gd name="connsiteX668" fmla="*/ 515800 w 7467600"/>
              <a:gd name="connsiteY668" fmla="*/ 4862180 h 6858000"/>
              <a:gd name="connsiteX669" fmla="*/ 909145 w 7467600"/>
              <a:gd name="connsiteY669" fmla="*/ 4199225 h 6858000"/>
              <a:gd name="connsiteX670" fmla="*/ 1214067 w 7467600"/>
              <a:gd name="connsiteY670" fmla="*/ 3908561 h 6858000"/>
              <a:gd name="connsiteX671" fmla="*/ 640967 w 7467600"/>
              <a:gd name="connsiteY671" fmla="*/ 4105601 h 6858000"/>
              <a:gd name="connsiteX672" fmla="*/ 112563 w 7467600"/>
              <a:gd name="connsiteY672" fmla="*/ 4396952 h 6858000"/>
              <a:gd name="connsiteX673" fmla="*/ 0 w 7467600"/>
              <a:gd name="connsiteY673" fmla="*/ 4466006 h 6858000"/>
              <a:gd name="connsiteX674" fmla="*/ 0 w 7467600"/>
              <a:gd name="connsiteY674" fmla="*/ 4233763 h 6858000"/>
              <a:gd name="connsiteX675" fmla="*/ 36881 w 7467600"/>
              <a:gd name="connsiteY675" fmla="*/ 4200118 h 6858000"/>
              <a:gd name="connsiteX676" fmla="*/ 910534 w 7467600"/>
              <a:gd name="connsiteY676" fmla="*/ 3629753 h 6858000"/>
              <a:gd name="connsiteX677" fmla="*/ 1578717 w 7467600"/>
              <a:gd name="connsiteY677" fmla="*/ 3575982 h 6858000"/>
              <a:gd name="connsiteX678" fmla="*/ 2338780 w 7467600"/>
              <a:gd name="connsiteY678" fmla="*/ 3033725 h 6858000"/>
              <a:gd name="connsiteX679" fmla="*/ 1807991 w 7467600"/>
              <a:gd name="connsiteY679" fmla="*/ 2807184 h 6858000"/>
              <a:gd name="connsiteX680" fmla="*/ 1416358 w 7467600"/>
              <a:gd name="connsiteY680" fmla="*/ 3112571 h 6858000"/>
              <a:gd name="connsiteX681" fmla="*/ 939066 w 7467600"/>
              <a:gd name="connsiteY681" fmla="*/ 3378798 h 6858000"/>
              <a:gd name="connsiteX682" fmla="*/ 115099 w 7467600"/>
              <a:gd name="connsiteY682" fmla="*/ 3607650 h 6858000"/>
              <a:gd name="connsiteX683" fmla="*/ 97284 w 7467600"/>
              <a:gd name="connsiteY683" fmla="*/ 3520393 h 6858000"/>
              <a:gd name="connsiteX684" fmla="*/ 922050 w 7467600"/>
              <a:gd name="connsiteY684" fmla="*/ 3074867 h 6858000"/>
              <a:gd name="connsiteX685" fmla="*/ 1405265 w 7467600"/>
              <a:gd name="connsiteY685" fmla="*/ 3016319 h 6858000"/>
              <a:gd name="connsiteX686" fmla="*/ 1407512 w 7467600"/>
              <a:gd name="connsiteY686" fmla="*/ 3018001 h 6858000"/>
              <a:gd name="connsiteX687" fmla="*/ 1726266 w 7467600"/>
              <a:gd name="connsiteY687" fmla="*/ 2777274 h 6858000"/>
              <a:gd name="connsiteX688" fmla="*/ 625390 w 7467600"/>
              <a:gd name="connsiteY688" fmla="*/ 2514541 h 6858000"/>
              <a:gd name="connsiteX689" fmla="*/ 619799 w 7467600"/>
              <a:gd name="connsiteY689" fmla="*/ 2527180 h 6858000"/>
              <a:gd name="connsiteX690" fmla="*/ 310030 w 7467600"/>
              <a:gd name="connsiteY690" fmla="*/ 2771818 h 6858000"/>
              <a:gd name="connsiteX691" fmla="*/ 173877 w 7467600"/>
              <a:gd name="connsiteY691" fmla="*/ 2937056 h 6858000"/>
              <a:gd name="connsiteX692" fmla="*/ 77889 w 7467600"/>
              <a:gd name="connsiteY692" fmla="*/ 3138440 h 6858000"/>
              <a:gd name="connsiteX693" fmla="*/ 0 w 7467600"/>
              <a:gd name="connsiteY693" fmla="*/ 3271395 h 6858000"/>
              <a:gd name="connsiteX694" fmla="*/ 0 w 7467600"/>
              <a:gd name="connsiteY694" fmla="*/ 3153002 h 6858000"/>
              <a:gd name="connsiteX695" fmla="*/ 2386 w 7467600"/>
              <a:gd name="connsiteY695" fmla="*/ 3149203 h 6858000"/>
              <a:gd name="connsiteX696" fmla="*/ 89753 w 7467600"/>
              <a:gd name="connsiteY696" fmla="*/ 2987702 h 6858000"/>
              <a:gd name="connsiteX697" fmla="*/ 76869 w 7467600"/>
              <a:gd name="connsiteY697" fmla="*/ 3005404 h 6858000"/>
              <a:gd name="connsiteX698" fmla="*/ 32049 w 7467600"/>
              <a:gd name="connsiteY698" fmla="*/ 3065814 h 6858000"/>
              <a:gd name="connsiteX699" fmla="*/ 0 w 7467600"/>
              <a:gd name="connsiteY699" fmla="*/ 3108744 h 6858000"/>
              <a:gd name="connsiteX700" fmla="*/ 0 w 7467600"/>
              <a:gd name="connsiteY700" fmla="*/ 3058059 h 6858000"/>
              <a:gd name="connsiteX701" fmla="*/ 7610 w 7467600"/>
              <a:gd name="connsiteY701" fmla="*/ 3047889 h 6858000"/>
              <a:gd name="connsiteX702" fmla="*/ 52419 w 7467600"/>
              <a:gd name="connsiteY702" fmla="*/ 2987479 h 6858000"/>
              <a:gd name="connsiteX703" fmla="*/ 59142 w 7467600"/>
              <a:gd name="connsiteY703" fmla="*/ 2978488 h 6858000"/>
              <a:gd name="connsiteX704" fmla="*/ 0 w 7467600"/>
              <a:gd name="connsiteY704" fmla="*/ 3015334 h 6858000"/>
              <a:gd name="connsiteX705" fmla="*/ 0 w 7467600"/>
              <a:gd name="connsiteY705" fmla="*/ 2914286 h 6858000"/>
              <a:gd name="connsiteX706" fmla="*/ 36383 w 7467600"/>
              <a:gd name="connsiteY706" fmla="*/ 2901128 h 6858000"/>
              <a:gd name="connsiteX707" fmla="*/ 156329 w 7467600"/>
              <a:gd name="connsiteY707" fmla="*/ 2840533 h 6858000"/>
              <a:gd name="connsiteX708" fmla="*/ 358355 w 7467600"/>
              <a:gd name="connsiteY708" fmla="*/ 2620471 h 6858000"/>
              <a:gd name="connsiteX709" fmla="*/ 510577 w 7467600"/>
              <a:gd name="connsiteY709" fmla="*/ 2501244 h 6858000"/>
              <a:gd name="connsiteX710" fmla="*/ 211967 w 7467600"/>
              <a:gd name="connsiteY710" fmla="*/ 2479171 h 6858000"/>
              <a:gd name="connsiteX711" fmla="*/ 0 w 7467600"/>
              <a:gd name="connsiteY711" fmla="*/ 2476398 h 6858000"/>
              <a:gd name="connsiteX712" fmla="*/ 0 w 7467600"/>
              <a:gd name="connsiteY712" fmla="*/ 2389189 h 6858000"/>
              <a:gd name="connsiteX713" fmla="*/ 103062 w 7467600"/>
              <a:gd name="connsiteY713" fmla="*/ 2389518 h 6858000"/>
              <a:gd name="connsiteX714" fmla="*/ 510734 w 7467600"/>
              <a:gd name="connsiteY714" fmla="*/ 2416201 h 6858000"/>
              <a:gd name="connsiteX715" fmla="*/ 279257 w 7467600"/>
              <a:gd name="connsiteY715" fmla="*/ 2092102 h 6858000"/>
              <a:gd name="connsiteX716" fmla="*/ 65265 w 7467600"/>
              <a:gd name="connsiteY716" fmla="*/ 2006049 h 6858000"/>
              <a:gd name="connsiteX717" fmla="*/ 0 w 7467600"/>
              <a:gd name="connsiteY717" fmla="*/ 1982532 h 6858000"/>
              <a:gd name="connsiteX718" fmla="*/ 0 w 7467600"/>
              <a:gd name="connsiteY718" fmla="*/ 1912789 h 6858000"/>
              <a:gd name="connsiteX719" fmla="*/ 97460 w 7467600"/>
              <a:gd name="connsiteY719" fmla="*/ 1953725 h 6858000"/>
              <a:gd name="connsiteX720" fmla="*/ 221272 w 7467600"/>
              <a:gd name="connsiteY720" fmla="*/ 1980766 h 6858000"/>
              <a:gd name="connsiteX721" fmla="*/ 116765 w 7467600"/>
              <a:gd name="connsiteY721" fmla="*/ 1911033 h 6858000"/>
              <a:gd name="connsiteX722" fmla="*/ 16405 w 7467600"/>
              <a:gd name="connsiteY722" fmla="*/ 1803412 h 6858000"/>
              <a:gd name="connsiteX723" fmla="*/ 0 w 7467600"/>
              <a:gd name="connsiteY723" fmla="*/ 1784777 h 6858000"/>
              <a:gd name="connsiteX724" fmla="*/ 0 w 7467600"/>
              <a:gd name="connsiteY724" fmla="*/ 1740082 h 6858000"/>
              <a:gd name="connsiteX725" fmla="*/ 39394 w 7467600"/>
              <a:gd name="connsiteY725" fmla="*/ 1784856 h 6858000"/>
              <a:gd name="connsiteX726" fmla="*/ 135813 w 7467600"/>
              <a:gd name="connsiteY726" fmla="*/ 1888838 h 6858000"/>
              <a:gd name="connsiteX727" fmla="*/ 242575 w 7467600"/>
              <a:gd name="connsiteY727" fmla="*/ 1958841 h 6858000"/>
              <a:gd name="connsiteX728" fmla="*/ 82197 w 7467600"/>
              <a:gd name="connsiteY728" fmla="*/ 1754826 h 6858000"/>
              <a:gd name="connsiteX729" fmla="*/ 0 w 7467600"/>
              <a:gd name="connsiteY729" fmla="*/ 1679650 h 6858000"/>
              <a:gd name="connsiteX730" fmla="*/ 0 w 7467600"/>
              <a:gd name="connsiteY730" fmla="*/ 1602463 h 6858000"/>
              <a:gd name="connsiteX731" fmla="*/ 84689 w 7467600"/>
              <a:gd name="connsiteY731" fmla="*/ 1677442 h 6858000"/>
              <a:gd name="connsiteX732" fmla="*/ 298437 w 7467600"/>
              <a:gd name="connsiteY732" fmla="*/ 1968019 h 6858000"/>
              <a:gd name="connsiteX733" fmla="*/ 227269 w 7467600"/>
              <a:gd name="connsiteY733" fmla="*/ 1114064 h 6858000"/>
              <a:gd name="connsiteX734" fmla="*/ 248003 w 7467600"/>
              <a:gd name="connsiteY734" fmla="*/ 1089613 h 6858000"/>
              <a:gd name="connsiteX735" fmla="*/ 427020 w 7467600"/>
              <a:gd name="connsiteY735" fmla="*/ 1619803 h 6858000"/>
              <a:gd name="connsiteX736" fmla="*/ 340345 w 7467600"/>
              <a:gd name="connsiteY736" fmla="*/ 2027739 h 6858000"/>
              <a:gd name="connsiteX737" fmla="*/ 360865 w 7467600"/>
              <a:gd name="connsiteY737" fmla="*/ 2044827 h 6858000"/>
              <a:gd name="connsiteX738" fmla="*/ 560414 w 7467600"/>
              <a:gd name="connsiteY738" fmla="*/ 2421457 h 6858000"/>
              <a:gd name="connsiteX739" fmla="*/ 1359703 w 7467600"/>
              <a:gd name="connsiteY739" fmla="*/ 2578554 h 6858000"/>
              <a:gd name="connsiteX740" fmla="*/ 1359422 w 7467600"/>
              <a:gd name="connsiteY740" fmla="*/ 2577994 h 6858000"/>
              <a:gd name="connsiteX741" fmla="*/ 828701 w 7467600"/>
              <a:gd name="connsiteY741" fmla="*/ 1839520 h 6858000"/>
              <a:gd name="connsiteX742" fmla="*/ 494427 w 7467600"/>
              <a:gd name="connsiteY742" fmla="*/ 1092333 h 6858000"/>
              <a:gd name="connsiteX743" fmla="*/ 506322 w 7467600"/>
              <a:gd name="connsiteY743" fmla="*/ 1020997 h 6858000"/>
              <a:gd name="connsiteX744" fmla="*/ 4570198 w 7467600"/>
              <a:gd name="connsiteY744" fmla="*/ 978081 h 6858000"/>
              <a:gd name="connsiteX745" fmla="*/ 4523691 w 7467600"/>
              <a:gd name="connsiteY745" fmla="*/ 1127776 h 6858000"/>
              <a:gd name="connsiteX746" fmla="*/ 4509875 w 7467600"/>
              <a:gd name="connsiteY746" fmla="*/ 1167552 h 6858000"/>
              <a:gd name="connsiteX747" fmla="*/ 4478168 w 7467600"/>
              <a:gd name="connsiteY747" fmla="*/ 1260735 h 6858000"/>
              <a:gd name="connsiteX748" fmla="*/ 4409309 w 7467600"/>
              <a:gd name="connsiteY748" fmla="*/ 1666996 h 6858000"/>
              <a:gd name="connsiteX749" fmla="*/ 4370031 w 7467600"/>
              <a:gd name="connsiteY749" fmla="*/ 1955666 h 6858000"/>
              <a:gd name="connsiteX750" fmla="*/ 4570198 w 7467600"/>
              <a:gd name="connsiteY750" fmla="*/ 978081 h 6858000"/>
              <a:gd name="connsiteX751" fmla="*/ 4557898 w 7467600"/>
              <a:gd name="connsiteY751" fmla="*/ 900011 h 6858000"/>
              <a:gd name="connsiteX752" fmla="*/ 4344840 w 7467600"/>
              <a:gd name="connsiteY752" fmla="*/ 1922038 h 6858000"/>
              <a:gd name="connsiteX753" fmla="*/ 4378710 w 7467600"/>
              <a:gd name="connsiteY753" fmla="*/ 1665516 h 6858000"/>
              <a:gd name="connsiteX754" fmla="*/ 4448798 w 7467600"/>
              <a:gd name="connsiteY754" fmla="*/ 1253024 h 6858000"/>
              <a:gd name="connsiteX755" fmla="*/ 4480315 w 7467600"/>
              <a:gd name="connsiteY755" fmla="*/ 1158454 h 6858000"/>
              <a:gd name="connsiteX756" fmla="*/ 4494133 w 7467600"/>
              <a:gd name="connsiteY756" fmla="*/ 1118676 h 6858000"/>
              <a:gd name="connsiteX757" fmla="*/ 4557898 w 7467600"/>
              <a:gd name="connsiteY757" fmla="*/ 900011 h 6858000"/>
              <a:gd name="connsiteX758" fmla="*/ 5870151 w 7467600"/>
              <a:gd name="connsiteY758" fmla="*/ 898890 h 6858000"/>
              <a:gd name="connsiteX759" fmla="*/ 5861335 w 7467600"/>
              <a:gd name="connsiteY759" fmla="*/ 899177 h 6858000"/>
              <a:gd name="connsiteX760" fmla="*/ 5843702 w 7467600"/>
              <a:gd name="connsiteY760" fmla="*/ 899748 h 6858000"/>
              <a:gd name="connsiteX761" fmla="*/ 5651107 w 7467600"/>
              <a:gd name="connsiteY761" fmla="*/ 920306 h 6858000"/>
              <a:gd name="connsiteX762" fmla="*/ 5459407 w 7467600"/>
              <a:gd name="connsiteY762" fmla="*/ 940975 h 6858000"/>
              <a:gd name="connsiteX763" fmla="*/ 5374846 w 7467600"/>
              <a:gd name="connsiteY763" fmla="*/ 941988 h 6858000"/>
              <a:gd name="connsiteX764" fmla="*/ 5256105 w 7467600"/>
              <a:gd name="connsiteY764" fmla="*/ 945632 h 6858000"/>
              <a:gd name="connsiteX765" fmla="*/ 5107071 w 7467600"/>
              <a:gd name="connsiteY765" fmla="*/ 969720 h 6858000"/>
              <a:gd name="connsiteX766" fmla="*/ 4998681 w 7467600"/>
              <a:gd name="connsiteY766" fmla="*/ 988771 h 6858000"/>
              <a:gd name="connsiteX767" fmla="*/ 5870151 w 7467600"/>
              <a:gd name="connsiteY767" fmla="*/ 898890 h 6858000"/>
              <a:gd name="connsiteX768" fmla="*/ 5504425 w 7467600"/>
              <a:gd name="connsiteY768" fmla="*/ 848067 h 6858000"/>
              <a:gd name="connsiteX769" fmla="*/ 4968849 w 7467600"/>
              <a:gd name="connsiteY769" fmla="*/ 962318 h 6858000"/>
              <a:gd name="connsiteX770" fmla="*/ 5104039 w 7467600"/>
              <a:gd name="connsiteY770" fmla="*/ 940634 h 6858000"/>
              <a:gd name="connsiteX771" fmla="*/ 5256311 w 7467600"/>
              <a:gd name="connsiteY771" fmla="*/ 916490 h 6858000"/>
              <a:gd name="connsiteX772" fmla="*/ 5377381 w 7467600"/>
              <a:gd name="connsiteY772" fmla="*/ 912671 h 6858000"/>
              <a:gd name="connsiteX773" fmla="*/ 5460148 w 7467600"/>
              <a:gd name="connsiteY773" fmla="*/ 911442 h 6858000"/>
              <a:gd name="connsiteX774" fmla="*/ 5648971 w 7467600"/>
              <a:gd name="connsiteY774" fmla="*/ 891331 h 6858000"/>
              <a:gd name="connsiteX775" fmla="*/ 5844807 w 7467600"/>
              <a:gd name="connsiteY775" fmla="*/ 870718 h 6858000"/>
              <a:gd name="connsiteX776" fmla="*/ 5862975 w 7467600"/>
              <a:gd name="connsiteY776" fmla="*/ 869756 h 6858000"/>
              <a:gd name="connsiteX777" fmla="*/ 5920887 w 7467600"/>
              <a:gd name="connsiteY777" fmla="*/ 865929 h 6858000"/>
              <a:gd name="connsiteX778" fmla="*/ 5504425 w 7467600"/>
              <a:gd name="connsiteY778" fmla="*/ 848067 h 6858000"/>
              <a:gd name="connsiteX779" fmla="*/ 3607114 w 7467600"/>
              <a:gd name="connsiteY779" fmla="*/ 467441 h 6858000"/>
              <a:gd name="connsiteX780" fmla="*/ 3296242 w 7467600"/>
              <a:gd name="connsiteY780" fmla="*/ 807991 h 6858000"/>
              <a:gd name="connsiteX781" fmla="*/ 3174674 w 7467600"/>
              <a:gd name="connsiteY781" fmla="*/ 919759 h 6858000"/>
              <a:gd name="connsiteX782" fmla="*/ 3042978 w 7467600"/>
              <a:gd name="connsiteY782" fmla="*/ 1054894 h 6858000"/>
              <a:gd name="connsiteX783" fmla="*/ 2968914 w 7467600"/>
              <a:gd name="connsiteY783" fmla="*/ 1133756 h 6858000"/>
              <a:gd name="connsiteX784" fmla="*/ 3103823 w 7467600"/>
              <a:gd name="connsiteY784" fmla="*/ 1026814 h 6858000"/>
              <a:gd name="connsiteX785" fmla="*/ 3607114 w 7467600"/>
              <a:gd name="connsiteY785" fmla="*/ 467441 h 6858000"/>
              <a:gd name="connsiteX786" fmla="*/ 3744487 w 7467600"/>
              <a:gd name="connsiteY786" fmla="*/ 383136 h 6858000"/>
              <a:gd name="connsiteX787" fmla="*/ 3970213 w 7467600"/>
              <a:gd name="connsiteY787" fmla="*/ 995559 h 6858000"/>
              <a:gd name="connsiteX788" fmla="*/ 3744487 w 7467600"/>
              <a:gd name="connsiteY788" fmla="*/ 383136 h 6858000"/>
              <a:gd name="connsiteX789" fmla="*/ 3624562 w 7467600"/>
              <a:gd name="connsiteY789" fmla="*/ 367041 h 6858000"/>
              <a:gd name="connsiteX790" fmla="*/ 3489712 w 7467600"/>
              <a:gd name="connsiteY790" fmla="*/ 485386 h 6858000"/>
              <a:gd name="connsiteX791" fmla="*/ 3182994 w 7467600"/>
              <a:gd name="connsiteY791" fmla="*/ 828265 h 6858000"/>
              <a:gd name="connsiteX792" fmla="*/ 2892114 w 7467600"/>
              <a:gd name="connsiteY792" fmla="*/ 1172635 h 6858000"/>
              <a:gd name="connsiteX793" fmla="*/ 3021459 w 7467600"/>
              <a:gd name="connsiteY793" fmla="*/ 1035385 h 6858000"/>
              <a:gd name="connsiteX794" fmla="*/ 3153873 w 7467600"/>
              <a:gd name="connsiteY794" fmla="*/ 898971 h 6858000"/>
              <a:gd name="connsiteX795" fmla="*/ 3276511 w 7467600"/>
              <a:gd name="connsiteY795" fmla="*/ 786423 h 6858000"/>
              <a:gd name="connsiteX796" fmla="*/ 3584154 w 7467600"/>
              <a:gd name="connsiteY796" fmla="*/ 448218 h 6858000"/>
              <a:gd name="connsiteX797" fmla="*/ 3624562 w 7467600"/>
              <a:gd name="connsiteY797" fmla="*/ 367041 h 6858000"/>
              <a:gd name="connsiteX798" fmla="*/ 3766672 w 7467600"/>
              <a:gd name="connsiteY798" fmla="*/ 359429 h 6858000"/>
              <a:gd name="connsiteX799" fmla="*/ 3996338 w 7467600"/>
              <a:gd name="connsiteY799" fmla="*/ 968237 h 6858000"/>
              <a:gd name="connsiteX800" fmla="*/ 3766672 w 7467600"/>
              <a:gd name="connsiteY800" fmla="*/ 359429 h 6858000"/>
              <a:gd name="connsiteX801" fmla="*/ 5805386 w 7467600"/>
              <a:gd name="connsiteY801" fmla="*/ 239240 h 6858000"/>
              <a:gd name="connsiteX802" fmla="*/ 5736947 w 7467600"/>
              <a:gd name="connsiteY802" fmla="*/ 261367 h 6858000"/>
              <a:gd name="connsiteX803" fmla="*/ 5427012 w 7467600"/>
              <a:gd name="connsiteY803" fmla="*/ 311272 h 6858000"/>
              <a:gd name="connsiteX804" fmla="*/ 5147818 w 7467600"/>
              <a:gd name="connsiteY804" fmla="*/ 322112 h 6858000"/>
              <a:gd name="connsiteX805" fmla="*/ 5060854 w 7467600"/>
              <a:gd name="connsiteY805" fmla="*/ 311882 h 6858000"/>
              <a:gd name="connsiteX806" fmla="*/ 4945989 w 7467600"/>
              <a:gd name="connsiteY806" fmla="*/ 300516 h 6858000"/>
              <a:gd name="connsiteX807" fmla="*/ 5410479 w 7467600"/>
              <a:gd name="connsiteY807" fmla="*/ 348434 h 6858000"/>
              <a:gd name="connsiteX808" fmla="*/ 5805386 w 7467600"/>
              <a:gd name="connsiteY808" fmla="*/ 239240 h 6858000"/>
              <a:gd name="connsiteX809" fmla="*/ 5905192 w 7467600"/>
              <a:gd name="connsiteY809" fmla="*/ 163079 h 6858000"/>
              <a:gd name="connsiteX810" fmla="*/ 5865655 w 7467600"/>
              <a:gd name="connsiteY810" fmla="*/ 171901 h 6858000"/>
              <a:gd name="connsiteX811" fmla="*/ 5259740 w 7467600"/>
              <a:gd name="connsiteY811" fmla="*/ 257013 h 6858000"/>
              <a:gd name="connsiteX812" fmla="*/ 5208466 w 7467600"/>
              <a:gd name="connsiteY812" fmla="*/ 257550 h 6858000"/>
              <a:gd name="connsiteX813" fmla="*/ 4980204 w 7467600"/>
              <a:gd name="connsiteY813" fmla="*/ 271903 h 6858000"/>
              <a:gd name="connsiteX814" fmla="*/ 5068068 w 7467600"/>
              <a:gd name="connsiteY814" fmla="*/ 282244 h 6858000"/>
              <a:gd name="connsiteX815" fmla="*/ 5153231 w 7467600"/>
              <a:gd name="connsiteY815" fmla="*/ 292240 h 6858000"/>
              <a:gd name="connsiteX816" fmla="*/ 5426491 w 7467600"/>
              <a:gd name="connsiteY816" fmla="*/ 281128 h 6858000"/>
              <a:gd name="connsiteX817" fmla="*/ 5731212 w 7467600"/>
              <a:gd name="connsiteY817" fmla="*/ 231951 h 6858000"/>
              <a:gd name="connsiteX818" fmla="*/ 5905192 w 7467600"/>
              <a:gd name="connsiteY818" fmla="*/ 163079 h 6858000"/>
              <a:gd name="connsiteX819" fmla="*/ 5944437 w 7467600"/>
              <a:gd name="connsiteY819" fmla="*/ 113829 h 6858000"/>
              <a:gd name="connsiteX820" fmla="*/ 5825032 w 7467600"/>
              <a:gd name="connsiteY820" fmla="*/ 146405 h 6858000"/>
              <a:gd name="connsiteX821" fmla="*/ 4955599 w 7467600"/>
              <a:gd name="connsiteY821" fmla="*/ 247008 h 6858000"/>
              <a:gd name="connsiteX822" fmla="*/ 5210104 w 7467600"/>
              <a:gd name="connsiteY822" fmla="*/ 228123 h 6858000"/>
              <a:gd name="connsiteX823" fmla="*/ 5261015 w 7467600"/>
              <a:gd name="connsiteY823" fmla="*/ 227087 h 6858000"/>
              <a:gd name="connsiteX824" fmla="*/ 5861181 w 7467600"/>
              <a:gd name="connsiteY824" fmla="*/ 143093 h 6858000"/>
              <a:gd name="connsiteX825" fmla="*/ 5961252 w 7467600"/>
              <a:gd name="connsiteY825" fmla="*/ 114820 h 6858000"/>
              <a:gd name="connsiteX826" fmla="*/ 5944437 w 7467600"/>
              <a:gd name="connsiteY826" fmla="*/ 113829 h 6858000"/>
              <a:gd name="connsiteX827" fmla="*/ 3882765 w 7467600"/>
              <a:gd name="connsiteY827" fmla="*/ 0 h 6858000"/>
              <a:gd name="connsiteX828" fmla="*/ 3995099 w 7467600"/>
              <a:gd name="connsiteY828" fmla="*/ 0 h 6858000"/>
              <a:gd name="connsiteX829" fmla="*/ 4163818 w 7467600"/>
              <a:gd name="connsiteY829" fmla="*/ 234104 h 6858000"/>
              <a:gd name="connsiteX830" fmla="*/ 4172099 w 7467600"/>
              <a:gd name="connsiteY830" fmla="*/ 234207 h 6858000"/>
              <a:gd name="connsiteX831" fmla="*/ 4784282 w 7467600"/>
              <a:gd name="connsiteY831" fmla="*/ 276561 h 6858000"/>
              <a:gd name="connsiteX832" fmla="*/ 4801687 w 7467600"/>
              <a:gd name="connsiteY832" fmla="*/ 267764 h 6858000"/>
              <a:gd name="connsiteX833" fmla="*/ 6082788 w 7467600"/>
              <a:gd name="connsiteY833" fmla="*/ 64119 h 6858000"/>
              <a:gd name="connsiteX834" fmla="*/ 6099442 w 7467600"/>
              <a:gd name="connsiteY834" fmla="*/ 82568 h 6858000"/>
              <a:gd name="connsiteX835" fmla="*/ 4804137 w 7467600"/>
              <a:gd name="connsiteY835" fmla="*/ 320931 h 6858000"/>
              <a:gd name="connsiteX836" fmla="*/ 4227047 w 7467600"/>
              <a:gd name="connsiteY836" fmla="*/ 313415 h 6858000"/>
              <a:gd name="connsiteX837" fmla="*/ 4346041 w 7467600"/>
              <a:gd name="connsiteY837" fmla="*/ 456086 h 6858000"/>
              <a:gd name="connsiteX838" fmla="*/ 4870967 w 7467600"/>
              <a:gd name="connsiteY838" fmla="*/ 963061 h 6858000"/>
              <a:gd name="connsiteX839" fmla="*/ 4889647 w 7467600"/>
              <a:gd name="connsiteY839" fmla="*/ 957147 h 6858000"/>
              <a:gd name="connsiteX840" fmla="*/ 5422504 w 7467600"/>
              <a:gd name="connsiteY840" fmla="*/ 805191 h 6858000"/>
              <a:gd name="connsiteX841" fmla="*/ 6087656 w 7467600"/>
              <a:gd name="connsiteY841" fmla="*/ 826703 h 6858000"/>
              <a:gd name="connsiteX842" fmla="*/ 6058717 w 7467600"/>
              <a:gd name="connsiteY842" fmla="*/ 865992 h 6858000"/>
              <a:gd name="connsiteX843" fmla="*/ 4974153 w 7467600"/>
              <a:gd name="connsiteY843" fmla="*/ 1045456 h 6858000"/>
              <a:gd name="connsiteX844" fmla="*/ 5627835 w 7467600"/>
              <a:gd name="connsiteY844" fmla="*/ 1472077 h 6858000"/>
              <a:gd name="connsiteX845" fmla="*/ 5629817 w 7467600"/>
              <a:gd name="connsiteY845" fmla="*/ 1471412 h 6858000"/>
              <a:gd name="connsiteX846" fmla="*/ 5634124 w 7467600"/>
              <a:gd name="connsiteY846" fmla="*/ 1470572 h 6858000"/>
              <a:gd name="connsiteX847" fmla="*/ 5755832 w 7467600"/>
              <a:gd name="connsiteY847" fmla="*/ 1383886 h 6858000"/>
              <a:gd name="connsiteX848" fmla="*/ 6014186 w 7467600"/>
              <a:gd name="connsiteY848" fmla="*/ 1279799 h 6858000"/>
              <a:gd name="connsiteX849" fmla="*/ 6901619 w 7467600"/>
              <a:gd name="connsiteY849" fmla="*/ 1047874 h 6858000"/>
              <a:gd name="connsiteX850" fmla="*/ 6931566 w 7467600"/>
              <a:gd name="connsiteY850" fmla="*/ 1062034 h 6858000"/>
              <a:gd name="connsiteX851" fmla="*/ 5790982 w 7467600"/>
              <a:gd name="connsiteY851" fmla="*/ 1561380 h 6858000"/>
              <a:gd name="connsiteX852" fmla="*/ 6188971 w 7467600"/>
              <a:gd name="connsiteY852" fmla="*/ 1755168 h 6858000"/>
              <a:gd name="connsiteX853" fmla="*/ 6202446 w 7467600"/>
              <a:gd name="connsiteY853" fmla="*/ 1752268 h 6858000"/>
              <a:gd name="connsiteX854" fmla="*/ 7179560 w 7467600"/>
              <a:gd name="connsiteY854" fmla="*/ 1467551 h 6858000"/>
              <a:gd name="connsiteX855" fmla="*/ 7158730 w 7467600"/>
              <a:gd name="connsiteY855" fmla="*/ 1507835 h 6858000"/>
              <a:gd name="connsiteX856" fmla="*/ 6326959 w 7467600"/>
              <a:gd name="connsiteY856" fmla="*/ 1817686 h 6858000"/>
              <a:gd name="connsiteX857" fmla="*/ 6537433 w 7467600"/>
              <a:gd name="connsiteY857" fmla="*/ 1907790 h 6858000"/>
              <a:gd name="connsiteX858" fmla="*/ 6550221 w 7467600"/>
              <a:gd name="connsiteY858" fmla="*/ 1910729 h 6858000"/>
              <a:gd name="connsiteX859" fmla="*/ 6964438 w 7467600"/>
              <a:gd name="connsiteY859" fmla="*/ 2209505 h 6858000"/>
              <a:gd name="connsiteX860" fmla="*/ 7367862 w 7467600"/>
              <a:gd name="connsiteY860" fmla="*/ 2806833 h 6858000"/>
              <a:gd name="connsiteX861" fmla="*/ 7364329 w 7467600"/>
              <a:gd name="connsiteY861" fmla="*/ 2826907 h 6858000"/>
              <a:gd name="connsiteX862" fmla="*/ 7290545 w 7467600"/>
              <a:gd name="connsiteY862" fmla="*/ 2850663 h 6858000"/>
              <a:gd name="connsiteX863" fmla="*/ 6472036 w 7467600"/>
              <a:gd name="connsiteY863" fmla="*/ 1959003 h 6858000"/>
              <a:gd name="connsiteX864" fmla="*/ 5792897 w 7467600"/>
              <a:gd name="connsiteY864" fmla="*/ 1647747 h 6858000"/>
              <a:gd name="connsiteX865" fmla="*/ 5842751 w 7467600"/>
              <a:gd name="connsiteY865" fmla="*/ 1816112 h 6858000"/>
              <a:gd name="connsiteX866" fmla="*/ 5847424 w 7467600"/>
              <a:gd name="connsiteY866" fmla="*/ 1815776 h 6858000"/>
              <a:gd name="connsiteX867" fmla="*/ 6399821 w 7467600"/>
              <a:gd name="connsiteY867" fmla="*/ 2344799 h 6858000"/>
              <a:gd name="connsiteX868" fmla="*/ 6323232 w 7467600"/>
              <a:gd name="connsiteY868" fmla="*/ 2389634 h 6858000"/>
              <a:gd name="connsiteX869" fmla="*/ 5942958 w 7467600"/>
              <a:gd name="connsiteY869" fmla="*/ 2077708 h 6858000"/>
              <a:gd name="connsiteX870" fmla="*/ 5921559 w 7467600"/>
              <a:gd name="connsiteY870" fmla="*/ 2378596 h 6858000"/>
              <a:gd name="connsiteX871" fmla="*/ 5817651 w 7467600"/>
              <a:gd name="connsiteY871" fmla="*/ 3023919 h 6858000"/>
              <a:gd name="connsiteX872" fmla="*/ 5729634 w 7467600"/>
              <a:gd name="connsiteY872" fmla="*/ 3051849 h 6858000"/>
              <a:gd name="connsiteX873" fmla="*/ 5611018 w 7467600"/>
              <a:gd name="connsiteY873" fmla="*/ 2316769 h 6858000"/>
              <a:gd name="connsiteX874" fmla="*/ 5687608 w 7467600"/>
              <a:gd name="connsiteY874" fmla="*/ 2039972 h 6858000"/>
              <a:gd name="connsiteX875" fmla="*/ 5657554 w 7467600"/>
              <a:gd name="connsiteY875" fmla="*/ 1576445 h 6858000"/>
              <a:gd name="connsiteX876" fmla="*/ 5150475 w 7467600"/>
              <a:gd name="connsiteY876" fmla="*/ 1274012 h 6858000"/>
              <a:gd name="connsiteX877" fmla="*/ 5349142 w 7467600"/>
              <a:gd name="connsiteY877" fmla="*/ 2204405 h 6858000"/>
              <a:gd name="connsiteX878" fmla="*/ 5262214 w 7467600"/>
              <a:gd name="connsiteY878" fmla="*/ 2233836 h 6858000"/>
              <a:gd name="connsiteX879" fmla="*/ 4981539 w 7467600"/>
              <a:gd name="connsiteY879" fmla="*/ 1542201 h 6858000"/>
              <a:gd name="connsiteX880" fmla="*/ 4958461 w 7467600"/>
              <a:gd name="connsiteY880" fmla="*/ 1136957 h 6858000"/>
              <a:gd name="connsiteX881" fmla="*/ 4655015 w 7467600"/>
              <a:gd name="connsiteY881" fmla="*/ 891426 h 6858000"/>
              <a:gd name="connsiteX882" fmla="*/ 4348002 w 7467600"/>
              <a:gd name="connsiteY882" fmla="*/ 2205895 h 6858000"/>
              <a:gd name="connsiteX883" fmla="*/ 4262250 w 7467600"/>
              <a:gd name="connsiteY883" fmla="*/ 2219972 h 6858000"/>
              <a:gd name="connsiteX884" fmla="*/ 4550611 w 7467600"/>
              <a:gd name="connsiteY884" fmla="*/ 817540 h 6858000"/>
              <a:gd name="connsiteX885" fmla="*/ 4564418 w 7467600"/>
              <a:gd name="connsiteY885" fmla="*/ 808293 h 6858000"/>
              <a:gd name="connsiteX886" fmla="*/ 4266388 w 7467600"/>
              <a:gd name="connsiteY886" fmla="*/ 500083 h 6858000"/>
              <a:gd name="connsiteX887" fmla="*/ 4032842 w 7467600"/>
              <a:gd name="connsiteY887" fmla="*/ 211809 h 6858000"/>
              <a:gd name="connsiteX888" fmla="*/ 3882765 w 7467600"/>
              <a:gd name="connsiteY888" fmla="*/ 0 h 6858000"/>
              <a:gd name="connsiteX889" fmla="*/ 3721337 w 7467600"/>
              <a:gd name="connsiteY889" fmla="*/ 0 h 6858000"/>
              <a:gd name="connsiteX890" fmla="*/ 3797544 w 7467600"/>
              <a:gd name="connsiteY890" fmla="*/ 0 h 6858000"/>
              <a:gd name="connsiteX891" fmla="*/ 3775734 w 7467600"/>
              <a:gd name="connsiteY891" fmla="*/ 95131 h 6858000"/>
              <a:gd name="connsiteX892" fmla="*/ 3724807 w 7467600"/>
              <a:gd name="connsiteY892" fmla="*/ 272257 h 6858000"/>
              <a:gd name="connsiteX893" fmla="*/ 3726844 w 7467600"/>
              <a:gd name="connsiteY893" fmla="*/ 282988 h 6858000"/>
              <a:gd name="connsiteX894" fmla="*/ 3742664 w 7467600"/>
              <a:gd name="connsiteY894" fmla="*/ 279918 h 6858000"/>
              <a:gd name="connsiteX895" fmla="*/ 4103910 w 7467600"/>
              <a:gd name="connsiteY895" fmla="*/ 1161917 h 6858000"/>
              <a:gd name="connsiteX896" fmla="*/ 4020269 w 7467600"/>
              <a:gd name="connsiteY896" fmla="*/ 1200406 h 6858000"/>
              <a:gd name="connsiteX897" fmla="*/ 3674882 w 7467600"/>
              <a:gd name="connsiteY897" fmla="*/ 488524 h 6858000"/>
              <a:gd name="connsiteX898" fmla="*/ 3132682 w 7467600"/>
              <a:gd name="connsiteY898" fmla="*/ 1072284 h 6858000"/>
              <a:gd name="connsiteX899" fmla="*/ 2716346 w 7467600"/>
              <a:gd name="connsiteY899" fmla="*/ 1276376 h 6858000"/>
              <a:gd name="connsiteX900" fmla="*/ 2716772 w 7467600"/>
              <a:gd name="connsiteY900" fmla="*/ 1255462 h 6858000"/>
              <a:gd name="connsiteX901" fmla="*/ 3471096 w 7467600"/>
              <a:gd name="connsiteY901" fmla="*/ 437072 h 6858000"/>
              <a:gd name="connsiteX902" fmla="*/ 3639057 w 7467600"/>
              <a:gd name="connsiteY902" fmla="*/ 286334 h 6858000"/>
              <a:gd name="connsiteX903" fmla="*/ 3640309 w 7467600"/>
              <a:gd name="connsiteY903" fmla="*/ 284664 h 6858000"/>
              <a:gd name="connsiteX904" fmla="*/ 3646022 w 7467600"/>
              <a:gd name="connsiteY904" fmla="*/ 276711 h 6858000"/>
              <a:gd name="connsiteX905" fmla="*/ 3707943 w 7467600"/>
              <a:gd name="connsiteY905" fmla="*/ 65958 h 6858000"/>
              <a:gd name="connsiteX906" fmla="*/ 3721337 w 7467600"/>
              <a:gd name="connsiteY906" fmla="*/ 0 h 6858000"/>
              <a:gd name="connsiteX907" fmla="*/ 2867960 w 7467600"/>
              <a:gd name="connsiteY907" fmla="*/ 0 h 6858000"/>
              <a:gd name="connsiteX908" fmla="*/ 2926351 w 7467600"/>
              <a:gd name="connsiteY908" fmla="*/ 0 h 6858000"/>
              <a:gd name="connsiteX909" fmla="*/ 2902823 w 7467600"/>
              <a:gd name="connsiteY909" fmla="*/ 262929 h 6858000"/>
              <a:gd name="connsiteX910" fmla="*/ 2940663 w 7467600"/>
              <a:gd name="connsiteY910" fmla="*/ 140884 h 6858000"/>
              <a:gd name="connsiteX911" fmla="*/ 2947039 w 7467600"/>
              <a:gd name="connsiteY911" fmla="*/ 122524 h 6858000"/>
              <a:gd name="connsiteX912" fmla="*/ 2984316 w 7467600"/>
              <a:gd name="connsiteY912" fmla="*/ 0 h 6858000"/>
              <a:gd name="connsiteX913" fmla="*/ 3016114 w 7467600"/>
              <a:gd name="connsiteY913" fmla="*/ 0 h 6858000"/>
              <a:gd name="connsiteX914" fmla="*/ 2979949 w 7467600"/>
              <a:gd name="connsiteY914" fmla="*/ 119274 h 6858000"/>
              <a:gd name="connsiteX915" fmla="*/ 3023879 w 7467600"/>
              <a:gd name="connsiteY915" fmla="*/ 0 h 6858000"/>
              <a:gd name="connsiteX916" fmla="*/ 3105400 w 7467600"/>
              <a:gd name="connsiteY916" fmla="*/ 0 h 6858000"/>
              <a:gd name="connsiteX917" fmla="*/ 3094669 w 7467600"/>
              <a:gd name="connsiteY917" fmla="*/ 30308 h 6858000"/>
              <a:gd name="connsiteX918" fmla="*/ 2901945 w 7467600"/>
              <a:gd name="connsiteY918" fmla="*/ 466538 h 6858000"/>
              <a:gd name="connsiteX919" fmla="*/ 2815209 w 7467600"/>
              <a:gd name="connsiteY919" fmla="*/ 497361 h 6858000"/>
              <a:gd name="connsiteX920" fmla="*/ 2844845 w 7467600"/>
              <a:gd name="connsiteY920" fmla="*/ 127638 h 6858000"/>
              <a:gd name="connsiteX921" fmla="*/ 2867960 w 7467600"/>
              <a:gd name="connsiteY921" fmla="*/ 0 h 6858000"/>
              <a:gd name="connsiteX922" fmla="*/ 1057230 w 7467600"/>
              <a:gd name="connsiteY922" fmla="*/ 0 h 6858000"/>
              <a:gd name="connsiteX923" fmla="*/ 1111003 w 7467600"/>
              <a:gd name="connsiteY923" fmla="*/ 0 h 6858000"/>
              <a:gd name="connsiteX924" fmla="*/ 1125553 w 7467600"/>
              <a:gd name="connsiteY924" fmla="*/ 52588 h 6858000"/>
              <a:gd name="connsiteX925" fmla="*/ 1304276 w 7467600"/>
              <a:gd name="connsiteY925" fmla="*/ 476275 h 6858000"/>
              <a:gd name="connsiteX926" fmla="*/ 1492066 w 7467600"/>
              <a:gd name="connsiteY926" fmla="*/ 886333 h 6858000"/>
              <a:gd name="connsiteX927" fmla="*/ 1423698 w 7467600"/>
              <a:gd name="connsiteY927" fmla="*/ 710817 h 6858000"/>
              <a:gd name="connsiteX928" fmla="*/ 1357609 w 7467600"/>
              <a:gd name="connsiteY928" fmla="*/ 532892 h 6858000"/>
              <a:gd name="connsiteX929" fmla="*/ 1309550 w 7467600"/>
              <a:gd name="connsiteY929" fmla="*/ 374031 h 6858000"/>
              <a:gd name="connsiteX930" fmla="*/ 1193673 w 7467600"/>
              <a:gd name="connsiteY930" fmla="*/ 49533 h 6858000"/>
              <a:gd name="connsiteX931" fmla="*/ 1164391 w 7467600"/>
              <a:gd name="connsiteY931" fmla="*/ 0 h 6858000"/>
              <a:gd name="connsiteX932" fmla="*/ 1200666 w 7467600"/>
              <a:gd name="connsiteY932" fmla="*/ 0 h 6858000"/>
              <a:gd name="connsiteX933" fmla="*/ 1223408 w 7467600"/>
              <a:gd name="connsiteY933" fmla="*/ 38996 h 6858000"/>
              <a:gd name="connsiteX934" fmla="*/ 1339635 w 7467600"/>
              <a:gd name="connsiteY934" fmla="*/ 365517 h 6858000"/>
              <a:gd name="connsiteX935" fmla="*/ 1387469 w 7467600"/>
              <a:gd name="connsiteY935" fmla="*/ 523079 h 6858000"/>
              <a:gd name="connsiteX936" fmla="*/ 1452685 w 7467600"/>
              <a:gd name="connsiteY936" fmla="*/ 699806 h 6858000"/>
              <a:gd name="connsiteX937" fmla="*/ 1492092 w 7467600"/>
              <a:gd name="connsiteY937" fmla="*/ 800424 h 6858000"/>
              <a:gd name="connsiteX938" fmla="*/ 1455302 w 7467600"/>
              <a:gd name="connsiteY938" fmla="*/ 632913 h 6858000"/>
              <a:gd name="connsiteX939" fmla="*/ 1222336 w 7467600"/>
              <a:gd name="connsiteY939" fmla="*/ 9480 h 6858000"/>
              <a:gd name="connsiteX940" fmla="*/ 1214634 w 7467600"/>
              <a:gd name="connsiteY940" fmla="*/ 0 h 6858000"/>
              <a:gd name="connsiteX941" fmla="*/ 1289827 w 7467600"/>
              <a:gd name="connsiteY941" fmla="*/ 0 h 6858000"/>
              <a:gd name="connsiteX942" fmla="*/ 1321076 w 7467600"/>
              <a:gd name="connsiteY942" fmla="*/ 59722 h 6858000"/>
              <a:gd name="connsiteX943" fmla="*/ 1512579 w 7467600"/>
              <a:gd name="connsiteY943" fmla="*/ 626441 h 6858000"/>
              <a:gd name="connsiteX944" fmla="*/ 1506076 w 7467600"/>
              <a:gd name="connsiteY944" fmla="*/ 1089289 h 6858000"/>
              <a:gd name="connsiteX945" fmla="*/ 1486346 w 7467600"/>
              <a:gd name="connsiteY945" fmla="*/ 1079919 h 6858000"/>
              <a:gd name="connsiteX946" fmla="*/ 1070511 w 7467600"/>
              <a:gd name="connsiteY946" fmla="*/ 48609 h 6858000"/>
              <a:gd name="connsiteX947" fmla="*/ 1057230 w 7467600"/>
              <a:gd name="connsiteY947" fmla="*/ 0 h 6858000"/>
              <a:gd name="connsiteX948" fmla="*/ 43151 w 7467600"/>
              <a:gd name="connsiteY948" fmla="*/ 0 h 6858000"/>
              <a:gd name="connsiteX949" fmla="*/ 95283 w 7467600"/>
              <a:gd name="connsiteY949" fmla="*/ 0 h 6858000"/>
              <a:gd name="connsiteX950" fmla="*/ 300708 w 7467600"/>
              <a:gd name="connsiteY950" fmla="*/ 154571 h 6858000"/>
              <a:gd name="connsiteX951" fmla="*/ 530414 w 7467600"/>
              <a:gd name="connsiteY951" fmla="*/ 354673 h 6858000"/>
              <a:gd name="connsiteX952" fmla="*/ 333785 w 7467600"/>
              <a:gd name="connsiteY952" fmla="*/ 161564 h 6858000"/>
              <a:gd name="connsiteX953" fmla="*/ 147005 w 7467600"/>
              <a:gd name="connsiteY953" fmla="*/ 0 h 6858000"/>
              <a:gd name="connsiteX954" fmla="*/ 272509 w 7467600"/>
              <a:gd name="connsiteY954" fmla="*/ 0 h 6858000"/>
              <a:gd name="connsiteX955" fmla="*/ 326276 w 7467600"/>
              <a:gd name="connsiteY955" fmla="*/ 45847 h 6858000"/>
              <a:gd name="connsiteX956" fmla="*/ 823759 w 7467600"/>
              <a:gd name="connsiteY956" fmla="*/ 574145 h 6858000"/>
              <a:gd name="connsiteX957" fmla="*/ 811254 w 7467600"/>
              <a:gd name="connsiteY957" fmla="*/ 665546 h 6858000"/>
              <a:gd name="connsiteX958" fmla="*/ 154042 w 7467600"/>
              <a:gd name="connsiteY958" fmla="*/ 261522 h 6858000"/>
              <a:gd name="connsiteX959" fmla="*/ 13550 w 7467600"/>
              <a:gd name="connsiteY959" fmla="*/ 158423 h 6858000"/>
              <a:gd name="connsiteX960" fmla="*/ 0 w 7467600"/>
              <a:gd name="connsiteY960" fmla="*/ 146618 h 6858000"/>
              <a:gd name="connsiteX961" fmla="*/ 0 w 7467600"/>
              <a:gd name="connsiteY961" fmla="*/ 59161 h 6858000"/>
              <a:gd name="connsiteX962" fmla="*/ 45427 w 7467600"/>
              <a:gd name="connsiteY962" fmla="*/ 101078 h 6858000"/>
              <a:gd name="connsiteX963" fmla="*/ 630103 w 7467600"/>
              <a:gd name="connsiteY963" fmla="*/ 485885 h 6858000"/>
              <a:gd name="connsiteX964" fmla="*/ 532040 w 7467600"/>
              <a:gd name="connsiteY964" fmla="*/ 399359 h 6858000"/>
              <a:gd name="connsiteX965" fmla="*/ 517618 w 7467600"/>
              <a:gd name="connsiteY965" fmla="*/ 385726 h 6858000"/>
              <a:gd name="connsiteX966" fmla="*/ 285074 w 7467600"/>
              <a:gd name="connsiteY966" fmla="*/ 182755 h 6858000"/>
              <a:gd name="connsiteX967" fmla="*/ 43151 w 7467600"/>
              <a:gd name="connsiteY967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88673 w 7467600"/>
              <a:gd name="connsiteY4" fmla="*/ 6610396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392158 w 7467600"/>
              <a:gd name="connsiteY16" fmla="*/ 6771365 h 6858000"/>
              <a:gd name="connsiteX17" fmla="*/ 7467600 w 7467600"/>
              <a:gd name="connsiteY17" fmla="*/ 6805948 h 6858000"/>
              <a:gd name="connsiteX18" fmla="*/ 7467600 w 7467600"/>
              <a:gd name="connsiteY18" fmla="*/ 6831490 h 6858000"/>
              <a:gd name="connsiteX19" fmla="*/ 7410696 w 7467600"/>
              <a:gd name="connsiteY19" fmla="*/ 6803861 h 6858000"/>
              <a:gd name="connsiteX20" fmla="*/ 7088673 w 7467600"/>
              <a:gd name="connsiteY20" fmla="*/ 6610396 h 6858000"/>
              <a:gd name="connsiteX21" fmla="*/ 1019354 w 7467600"/>
              <a:gd name="connsiteY21" fmla="*/ 6315006 h 6858000"/>
              <a:gd name="connsiteX22" fmla="*/ 441046 w 7467600"/>
              <a:gd name="connsiteY22" fmla="*/ 6691153 h 6858000"/>
              <a:gd name="connsiteX23" fmla="*/ 1019354 w 7467600"/>
              <a:gd name="connsiteY23" fmla="*/ 6315006 h 6858000"/>
              <a:gd name="connsiteX24" fmla="*/ 991680 w 7467600"/>
              <a:gd name="connsiteY24" fmla="*/ 6298413 h 6858000"/>
              <a:gd name="connsiteX25" fmla="*/ 409060 w 7467600"/>
              <a:gd name="connsiteY25" fmla="*/ 6671470 h 6858000"/>
              <a:gd name="connsiteX26" fmla="*/ 991680 w 7467600"/>
              <a:gd name="connsiteY26" fmla="*/ 6298413 h 6858000"/>
              <a:gd name="connsiteX27" fmla="*/ 103333 w 7467600"/>
              <a:gd name="connsiteY27" fmla="*/ 5699602 h 6858000"/>
              <a:gd name="connsiteX28" fmla="*/ 233938 w 7467600"/>
              <a:gd name="connsiteY28" fmla="*/ 5809416 h 6858000"/>
              <a:gd name="connsiteX29" fmla="*/ 883580 w 7467600"/>
              <a:gd name="connsiteY29" fmla="*/ 6180710 h 6858000"/>
              <a:gd name="connsiteX30" fmla="*/ 487337 w 7467600"/>
              <a:gd name="connsiteY30" fmla="*/ 5950182 h 6858000"/>
              <a:gd name="connsiteX31" fmla="*/ 354051 w 7467600"/>
              <a:gd name="connsiteY31" fmla="*/ 5854912 h 6858000"/>
              <a:gd name="connsiteX32" fmla="*/ 195436 w 7467600"/>
              <a:gd name="connsiteY32" fmla="*/ 5755068 h 6858000"/>
              <a:gd name="connsiteX33" fmla="*/ 103333 w 7467600"/>
              <a:gd name="connsiteY33" fmla="*/ 5699602 h 6858000"/>
              <a:gd name="connsiteX34" fmla="*/ 5539432 w 7467600"/>
              <a:gd name="connsiteY34" fmla="*/ 5642928 h 6858000"/>
              <a:gd name="connsiteX35" fmla="*/ 5555462 w 7467600"/>
              <a:gd name="connsiteY35" fmla="*/ 5694454 h 6858000"/>
              <a:gd name="connsiteX36" fmla="*/ 5828270 w 7467600"/>
              <a:gd name="connsiteY36" fmla="*/ 6320663 h 6858000"/>
              <a:gd name="connsiteX37" fmla="*/ 5947416 w 7467600"/>
              <a:gd name="connsiteY37" fmla="*/ 6574846 h 6858000"/>
              <a:gd name="connsiteX38" fmla="*/ 5539432 w 7467600"/>
              <a:gd name="connsiteY38" fmla="*/ 5642928 h 6858000"/>
              <a:gd name="connsiteX39" fmla="*/ 51253 w 7467600"/>
              <a:gd name="connsiteY39" fmla="*/ 5631825 h 6858000"/>
              <a:gd name="connsiteX40" fmla="*/ 211622 w 7467600"/>
              <a:gd name="connsiteY40" fmla="*/ 5728803 h 6858000"/>
              <a:gd name="connsiteX41" fmla="*/ 371652 w 7467600"/>
              <a:gd name="connsiteY41" fmla="*/ 5829062 h 6858000"/>
              <a:gd name="connsiteX42" fmla="*/ 505903 w 7467600"/>
              <a:gd name="connsiteY42" fmla="*/ 5925221 h 6858000"/>
              <a:gd name="connsiteX43" fmla="*/ 899240 w 7467600"/>
              <a:gd name="connsiteY43" fmla="*/ 6153068 h 6858000"/>
              <a:gd name="connsiteX44" fmla="*/ 988114 w 7467600"/>
              <a:gd name="connsiteY44" fmla="*/ 6174204 h 6858000"/>
              <a:gd name="connsiteX45" fmla="*/ 845971 w 7467600"/>
              <a:gd name="connsiteY45" fmla="*/ 6067177 h 6858000"/>
              <a:gd name="connsiteX46" fmla="*/ 448057 w 7467600"/>
              <a:gd name="connsiteY46" fmla="*/ 5841376 h 6858000"/>
              <a:gd name="connsiteX47" fmla="*/ 51253 w 7467600"/>
              <a:gd name="connsiteY47" fmla="*/ 5631825 h 6858000"/>
              <a:gd name="connsiteX48" fmla="*/ 2606687 w 7467600"/>
              <a:gd name="connsiteY48" fmla="*/ 5630718 h 6858000"/>
              <a:gd name="connsiteX49" fmla="*/ 2645658 w 7467600"/>
              <a:gd name="connsiteY49" fmla="*/ 6640259 h 6858000"/>
              <a:gd name="connsiteX50" fmla="*/ 2606687 w 7467600"/>
              <a:gd name="connsiteY50" fmla="*/ 5630718 h 6858000"/>
              <a:gd name="connsiteX51" fmla="*/ 3642057 w 7467600"/>
              <a:gd name="connsiteY51" fmla="*/ 5573487 h 6858000"/>
              <a:gd name="connsiteX52" fmla="*/ 3632981 w 7467600"/>
              <a:gd name="connsiteY52" fmla="*/ 5579437 h 6858000"/>
              <a:gd name="connsiteX53" fmla="*/ 3382436 w 7467600"/>
              <a:gd name="connsiteY53" fmla="*/ 5952726 h 6858000"/>
              <a:gd name="connsiteX54" fmla="*/ 3191929 w 7467600"/>
              <a:gd name="connsiteY54" fmla="*/ 6662669 h 6858000"/>
              <a:gd name="connsiteX55" fmla="*/ 3369898 w 7467600"/>
              <a:gd name="connsiteY55" fmla="*/ 6081771 h 6858000"/>
              <a:gd name="connsiteX56" fmla="*/ 3642057 w 7467600"/>
              <a:gd name="connsiteY56" fmla="*/ 5573487 h 6858000"/>
              <a:gd name="connsiteX57" fmla="*/ 2650666 w 7467600"/>
              <a:gd name="connsiteY57" fmla="*/ 5530686 h 6858000"/>
              <a:gd name="connsiteX58" fmla="*/ 2650249 w 7467600"/>
              <a:gd name="connsiteY58" fmla="*/ 5532101 h 6858000"/>
              <a:gd name="connsiteX59" fmla="*/ 2663808 w 7467600"/>
              <a:gd name="connsiteY59" fmla="*/ 6535215 h 6858000"/>
              <a:gd name="connsiteX60" fmla="*/ 2665418 w 7467600"/>
              <a:gd name="connsiteY60" fmla="*/ 6132756 h 6858000"/>
              <a:gd name="connsiteX61" fmla="*/ 2650666 w 7467600"/>
              <a:gd name="connsiteY61" fmla="*/ 5530686 h 6858000"/>
              <a:gd name="connsiteX62" fmla="*/ 2680277 w 7467600"/>
              <a:gd name="connsiteY62" fmla="*/ 5479204 h 6858000"/>
              <a:gd name="connsiteX63" fmla="*/ 2678972 w 7467600"/>
              <a:gd name="connsiteY63" fmla="*/ 5481582 h 6858000"/>
              <a:gd name="connsiteX64" fmla="*/ 2696666 w 7467600"/>
              <a:gd name="connsiteY64" fmla="*/ 6133836 h 6858000"/>
              <a:gd name="connsiteX65" fmla="*/ 2695769 w 7467600"/>
              <a:gd name="connsiteY65" fmla="*/ 6390955 h 6858000"/>
              <a:gd name="connsiteX66" fmla="*/ 2739893 w 7467600"/>
              <a:gd name="connsiteY66" fmla="*/ 6108357 h 6858000"/>
              <a:gd name="connsiteX67" fmla="*/ 2680277 w 7467600"/>
              <a:gd name="connsiteY67" fmla="*/ 5479204 h 6858000"/>
              <a:gd name="connsiteX68" fmla="*/ 1132195 w 7467600"/>
              <a:gd name="connsiteY68" fmla="*/ 5467980 h 6858000"/>
              <a:gd name="connsiteX69" fmla="*/ 1679056 w 7467600"/>
              <a:gd name="connsiteY69" fmla="*/ 5516907 h 6858000"/>
              <a:gd name="connsiteX70" fmla="*/ 2128648 w 7467600"/>
              <a:gd name="connsiteY70" fmla="*/ 5474249 h 6858000"/>
              <a:gd name="connsiteX71" fmla="*/ 1825619 w 7467600"/>
              <a:gd name="connsiteY71" fmla="*/ 5478447 h 6858000"/>
              <a:gd name="connsiteX72" fmla="*/ 1737798 w 7467600"/>
              <a:gd name="connsiteY72" fmla="*/ 5483353 h 6858000"/>
              <a:gd name="connsiteX73" fmla="*/ 1132195 w 7467600"/>
              <a:gd name="connsiteY73" fmla="*/ 5467980 h 6858000"/>
              <a:gd name="connsiteX74" fmla="*/ 7454976 w 7467600"/>
              <a:gd name="connsiteY74" fmla="*/ 6318297 h 6858000"/>
              <a:gd name="connsiteX75" fmla="*/ 7379510 w 7467600"/>
              <a:gd name="connsiteY75" fmla="*/ 5755454 h 6858000"/>
              <a:gd name="connsiteX76" fmla="*/ 7467600 w 7467600"/>
              <a:gd name="connsiteY76" fmla="*/ 5845526 h 6858000"/>
              <a:gd name="connsiteX77" fmla="*/ 7467600 w 7467600"/>
              <a:gd name="connsiteY77" fmla="*/ 6012219 h 6858000"/>
              <a:gd name="connsiteX78" fmla="*/ 7356878 w 7467600"/>
              <a:gd name="connsiteY78" fmla="*/ 5981332 h 6858000"/>
              <a:gd name="connsiteX79" fmla="*/ 7467600 w 7467600"/>
              <a:gd name="connsiteY79" fmla="*/ 6117703 h 6858000"/>
              <a:gd name="connsiteX80" fmla="*/ 7467600 w 7467600"/>
              <a:gd name="connsiteY80" fmla="*/ 6163634 h 6858000"/>
              <a:gd name="connsiteX81" fmla="*/ 7403637 w 7467600"/>
              <a:gd name="connsiteY81" fmla="*/ 6083957 h 6858000"/>
              <a:gd name="connsiteX82" fmla="*/ 7254615 w 7467600"/>
              <a:gd name="connsiteY82" fmla="*/ 5911918 h 6858000"/>
              <a:gd name="connsiteX83" fmla="*/ 7312589 w 7467600"/>
              <a:gd name="connsiteY83" fmla="*/ 5982309 h 6858000"/>
              <a:gd name="connsiteX84" fmla="*/ 7448321 w 7467600"/>
              <a:gd name="connsiteY84" fmla="*/ 6190991 h 6858000"/>
              <a:gd name="connsiteX85" fmla="*/ 7467600 w 7467600"/>
              <a:gd name="connsiteY85" fmla="*/ 6221686 h 6858000"/>
              <a:gd name="connsiteX86" fmla="*/ 7467600 w 7467600"/>
              <a:gd name="connsiteY86" fmla="*/ 6334256 h 6858000"/>
              <a:gd name="connsiteX87" fmla="*/ 7454976 w 7467600"/>
              <a:gd name="connsiteY87" fmla="*/ 6318297 h 6858000"/>
              <a:gd name="connsiteX88" fmla="*/ 1456157 w 7467600"/>
              <a:gd name="connsiteY88" fmla="*/ 5371404 h 6858000"/>
              <a:gd name="connsiteX89" fmla="*/ 1244432 w 7467600"/>
              <a:gd name="connsiteY89" fmla="*/ 5385601 h 6858000"/>
              <a:gd name="connsiteX90" fmla="*/ 973990 w 7467600"/>
              <a:gd name="connsiteY90" fmla="*/ 5424940 h 6858000"/>
              <a:gd name="connsiteX91" fmla="*/ 1103809 w 7467600"/>
              <a:gd name="connsiteY91" fmla="*/ 5433720 h 6858000"/>
              <a:gd name="connsiteX92" fmla="*/ 1123454 w 7467600"/>
              <a:gd name="connsiteY92" fmla="*/ 5435727 h 6858000"/>
              <a:gd name="connsiteX93" fmla="*/ 1737017 w 7467600"/>
              <a:gd name="connsiteY93" fmla="*/ 5452183 h 6858000"/>
              <a:gd name="connsiteX94" fmla="*/ 1824397 w 7467600"/>
              <a:gd name="connsiteY94" fmla="*/ 5447757 h 6858000"/>
              <a:gd name="connsiteX95" fmla="*/ 2070059 w 7467600"/>
              <a:gd name="connsiteY95" fmla="*/ 5441660 h 6858000"/>
              <a:gd name="connsiteX96" fmla="*/ 1456157 w 7467600"/>
              <a:gd name="connsiteY96" fmla="*/ 5371404 h 6858000"/>
              <a:gd name="connsiteX97" fmla="*/ 4988186 w 7467600"/>
              <a:gd name="connsiteY97" fmla="*/ 5216467 h 6858000"/>
              <a:gd name="connsiteX98" fmla="*/ 4777334 w 7467600"/>
              <a:gd name="connsiteY98" fmla="*/ 5406072 h 6858000"/>
              <a:gd name="connsiteX99" fmla="*/ 4718341 w 7467600"/>
              <a:gd name="connsiteY99" fmla="*/ 5468043 h 6858000"/>
              <a:gd name="connsiteX100" fmla="*/ 4604655 w 7467600"/>
              <a:gd name="connsiteY100" fmla="*/ 5583434 h 6858000"/>
              <a:gd name="connsiteX101" fmla="*/ 4565074 w 7467600"/>
              <a:gd name="connsiteY101" fmla="*/ 5618550 h 6858000"/>
              <a:gd name="connsiteX102" fmla="*/ 4988186 w 7467600"/>
              <a:gd name="connsiteY102" fmla="*/ 5216467 h 6858000"/>
              <a:gd name="connsiteX103" fmla="*/ 4978032 w 7467600"/>
              <a:gd name="connsiteY103" fmla="*/ 5183809 h 6858000"/>
              <a:gd name="connsiteX104" fmla="*/ 4463413 w 7467600"/>
              <a:gd name="connsiteY104" fmla="*/ 5615162 h 6858000"/>
              <a:gd name="connsiteX105" fmla="*/ 4358134 w 7467600"/>
              <a:gd name="connsiteY105" fmla="*/ 5742791 h 6858000"/>
              <a:gd name="connsiteX106" fmla="*/ 4376219 w 7467600"/>
              <a:gd name="connsiteY106" fmla="*/ 5729027 h 6858000"/>
              <a:gd name="connsiteX107" fmla="*/ 4582340 w 7467600"/>
              <a:gd name="connsiteY107" fmla="*/ 5561037 h 6858000"/>
              <a:gd name="connsiteX108" fmla="*/ 4694684 w 7467600"/>
              <a:gd name="connsiteY108" fmla="*/ 5447098 h 6858000"/>
              <a:gd name="connsiteX109" fmla="*/ 4754123 w 7467600"/>
              <a:gd name="connsiteY109" fmla="*/ 5384643 h 6858000"/>
              <a:gd name="connsiteX110" fmla="*/ 4978032 w 7467600"/>
              <a:gd name="connsiteY110" fmla="*/ 5183809 h 6858000"/>
              <a:gd name="connsiteX111" fmla="*/ 1903353 w 7467600"/>
              <a:gd name="connsiteY111" fmla="*/ 5044827 h 6858000"/>
              <a:gd name="connsiteX112" fmla="*/ 1936931 w 7467600"/>
              <a:gd name="connsiteY112" fmla="*/ 5093954 h 6858000"/>
              <a:gd name="connsiteX113" fmla="*/ 2195868 w 7467600"/>
              <a:gd name="connsiteY113" fmla="*/ 5396574 h 6858000"/>
              <a:gd name="connsiteX114" fmla="*/ 2088852 w 7467600"/>
              <a:gd name="connsiteY114" fmla="*/ 5166123 h 6858000"/>
              <a:gd name="connsiteX115" fmla="*/ 1958241 w 7467600"/>
              <a:gd name="connsiteY115" fmla="*/ 5067955 h 6858000"/>
              <a:gd name="connsiteX116" fmla="*/ 1903353 w 7467600"/>
              <a:gd name="connsiteY116" fmla="*/ 5044827 h 6858000"/>
              <a:gd name="connsiteX117" fmla="*/ 1979378 w 7467600"/>
              <a:gd name="connsiteY117" fmla="*/ 4769504 h 6858000"/>
              <a:gd name="connsiteX118" fmla="*/ 2882120 w 7467600"/>
              <a:gd name="connsiteY118" fmla="*/ 5064547 h 6858000"/>
              <a:gd name="connsiteX119" fmla="*/ 2793103 w 7467600"/>
              <a:gd name="connsiteY119" fmla="*/ 5039699 h 6858000"/>
              <a:gd name="connsiteX120" fmla="*/ 2770041 w 7467600"/>
              <a:gd name="connsiteY120" fmla="*/ 5033634 h 6858000"/>
              <a:gd name="connsiteX121" fmla="*/ 1979378 w 7467600"/>
              <a:gd name="connsiteY121" fmla="*/ 4769504 h 6858000"/>
              <a:gd name="connsiteX122" fmla="*/ 1927410 w 7467600"/>
              <a:gd name="connsiteY122" fmla="*/ 4716164 h 6858000"/>
              <a:gd name="connsiteX123" fmla="*/ 1959587 w 7467600"/>
              <a:gd name="connsiteY123" fmla="*/ 4728849 h 6858000"/>
              <a:gd name="connsiteX124" fmla="*/ 2777707 w 7467600"/>
              <a:gd name="connsiteY124" fmla="*/ 5003991 h 6858000"/>
              <a:gd name="connsiteX125" fmla="*/ 2800768 w 7467600"/>
              <a:gd name="connsiteY125" fmla="*/ 5010056 h 6858000"/>
              <a:gd name="connsiteX126" fmla="*/ 2879408 w 7467600"/>
              <a:gd name="connsiteY126" fmla="*/ 5031590 h 6858000"/>
              <a:gd name="connsiteX127" fmla="*/ 2862295 w 7467600"/>
              <a:gd name="connsiteY127" fmla="*/ 5022958 h 6858000"/>
              <a:gd name="connsiteX128" fmla="*/ 2813343 w 7467600"/>
              <a:gd name="connsiteY128" fmla="*/ 4998369 h 6858000"/>
              <a:gd name="connsiteX129" fmla="*/ 2646245 w 7467600"/>
              <a:gd name="connsiteY129" fmla="*/ 4930999 h 6858000"/>
              <a:gd name="connsiteX130" fmla="*/ 1999243 w 7467600"/>
              <a:gd name="connsiteY130" fmla="*/ 4730524 h 6858000"/>
              <a:gd name="connsiteX131" fmla="*/ 1979527 w 7467600"/>
              <a:gd name="connsiteY131" fmla="*/ 4726651 h 6858000"/>
              <a:gd name="connsiteX132" fmla="*/ 1927410 w 7467600"/>
              <a:gd name="connsiteY132" fmla="*/ 4716164 h 6858000"/>
              <a:gd name="connsiteX133" fmla="*/ 1997014 w 7467600"/>
              <a:gd name="connsiteY133" fmla="*/ 4698007 h 6858000"/>
              <a:gd name="connsiteX134" fmla="*/ 2005458 w 7467600"/>
              <a:gd name="connsiteY134" fmla="*/ 4699540 h 6858000"/>
              <a:gd name="connsiteX135" fmla="*/ 2657186 w 7467600"/>
              <a:gd name="connsiteY135" fmla="*/ 4901687 h 6858000"/>
              <a:gd name="connsiteX136" fmla="*/ 2826662 w 7467600"/>
              <a:gd name="connsiteY136" fmla="*/ 4970362 h 6858000"/>
              <a:gd name="connsiteX137" fmla="*/ 2876100 w 7467600"/>
              <a:gd name="connsiteY137" fmla="*/ 4995397 h 6858000"/>
              <a:gd name="connsiteX138" fmla="*/ 3042600 w 7467600"/>
              <a:gd name="connsiteY138" fmla="*/ 5059532 h 6858000"/>
              <a:gd name="connsiteX139" fmla="*/ 1997014 w 7467600"/>
              <a:gd name="connsiteY139" fmla="*/ 4698007 h 6858000"/>
              <a:gd name="connsiteX140" fmla="*/ 2305292 w 7467600"/>
              <a:gd name="connsiteY140" fmla="*/ 4219492 h 6858000"/>
              <a:gd name="connsiteX141" fmla="*/ 3360922 w 7467600"/>
              <a:gd name="connsiteY141" fmla="*/ 4529373 h 6858000"/>
              <a:gd name="connsiteX142" fmla="*/ 3492420 w 7467600"/>
              <a:gd name="connsiteY142" fmla="*/ 4510145 h 6858000"/>
              <a:gd name="connsiteX143" fmla="*/ 3364086 w 7467600"/>
              <a:gd name="connsiteY143" fmla="*/ 4480340 h 6858000"/>
              <a:gd name="connsiteX144" fmla="*/ 3225818 w 7467600"/>
              <a:gd name="connsiteY144" fmla="*/ 4411822 h 6858000"/>
              <a:gd name="connsiteX145" fmla="*/ 3129696 w 7467600"/>
              <a:gd name="connsiteY145" fmla="*/ 4360704 h 6858000"/>
              <a:gd name="connsiteX146" fmla="*/ 2814545 w 7467600"/>
              <a:gd name="connsiteY146" fmla="*/ 4282955 h 6858000"/>
              <a:gd name="connsiteX147" fmla="*/ 2305292 w 7467600"/>
              <a:gd name="connsiteY147" fmla="*/ 4219492 h 6858000"/>
              <a:gd name="connsiteX148" fmla="*/ 2626982 w 7467600"/>
              <a:gd name="connsiteY148" fmla="*/ 4206450 h 6858000"/>
              <a:gd name="connsiteX149" fmla="*/ 2490617 w 7467600"/>
              <a:gd name="connsiteY149" fmla="*/ 4206951 h 6858000"/>
              <a:gd name="connsiteX150" fmla="*/ 2819869 w 7467600"/>
              <a:gd name="connsiteY150" fmla="*/ 4252936 h 6858000"/>
              <a:gd name="connsiteX151" fmla="*/ 3143018 w 7467600"/>
              <a:gd name="connsiteY151" fmla="*/ 4332698 h 6858000"/>
              <a:gd name="connsiteX152" fmla="*/ 3241520 w 7467600"/>
              <a:gd name="connsiteY152" fmla="*/ 4385112 h 6858000"/>
              <a:gd name="connsiteX153" fmla="*/ 3374575 w 7467600"/>
              <a:gd name="connsiteY153" fmla="*/ 4451517 h 6858000"/>
              <a:gd name="connsiteX154" fmla="*/ 3505221 w 7467600"/>
              <a:gd name="connsiteY154" fmla="*/ 4480757 h 6858000"/>
              <a:gd name="connsiteX155" fmla="*/ 2626982 w 7467600"/>
              <a:gd name="connsiteY155" fmla="*/ 4206450 h 6858000"/>
              <a:gd name="connsiteX156" fmla="*/ 1310106 w 7467600"/>
              <a:gd name="connsiteY156" fmla="*/ 3943217 h 6858000"/>
              <a:gd name="connsiteX157" fmla="*/ 854994 w 7467600"/>
              <a:gd name="connsiteY157" fmla="*/ 4399136 h 6858000"/>
              <a:gd name="connsiteX158" fmla="*/ 742462 w 7467600"/>
              <a:gd name="connsiteY158" fmla="*/ 4594648 h 6858000"/>
              <a:gd name="connsiteX159" fmla="*/ 820602 w 7467600"/>
              <a:gd name="connsiteY159" fmla="*/ 4485915 h 6858000"/>
              <a:gd name="connsiteX160" fmla="*/ 878295 w 7467600"/>
              <a:gd name="connsiteY160" fmla="*/ 4403594 h 6858000"/>
              <a:gd name="connsiteX161" fmla="*/ 1240607 w 7467600"/>
              <a:gd name="connsiteY161" fmla="*/ 4010401 h 6858000"/>
              <a:gd name="connsiteX162" fmla="*/ 1310106 w 7467600"/>
              <a:gd name="connsiteY162" fmla="*/ 3943217 h 6858000"/>
              <a:gd name="connsiteX163" fmla="*/ 1423113 w 7467600"/>
              <a:gd name="connsiteY163" fmla="*/ 3874565 h 6858000"/>
              <a:gd name="connsiteX164" fmla="*/ 1260565 w 7467600"/>
              <a:gd name="connsiteY164" fmla="*/ 4031982 h 6858000"/>
              <a:gd name="connsiteX165" fmla="*/ 901900 w 7467600"/>
              <a:gd name="connsiteY165" fmla="*/ 4421236 h 6858000"/>
              <a:gd name="connsiteX166" fmla="*/ 845044 w 7467600"/>
              <a:gd name="connsiteY166" fmla="*/ 4502436 h 6858000"/>
              <a:gd name="connsiteX167" fmla="*/ 685926 w 7467600"/>
              <a:gd name="connsiteY167" fmla="*/ 4703069 h 6858000"/>
              <a:gd name="connsiteX168" fmla="*/ 684248 w 7467600"/>
              <a:gd name="connsiteY168" fmla="*/ 4706721 h 6858000"/>
              <a:gd name="connsiteX169" fmla="*/ 1423113 w 7467600"/>
              <a:gd name="connsiteY169" fmla="*/ 3874565 h 6858000"/>
              <a:gd name="connsiteX170" fmla="*/ 3316479 w 7467600"/>
              <a:gd name="connsiteY170" fmla="*/ 3872136 h 6858000"/>
              <a:gd name="connsiteX171" fmla="*/ 3546806 w 7467600"/>
              <a:gd name="connsiteY171" fmla="*/ 4356139 h 6858000"/>
              <a:gd name="connsiteX172" fmla="*/ 3364433 w 7467600"/>
              <a:gd name="connsiteY172" fmla="*/ 3953121 h 6858000"/>
              <a:gd name="connsiteX173" fmla="*/ 3316479 w 7467600"/>
              <a:gd name="connsiteY173" fmla="*/ 3872136 h 6858000"/>
              <a:gd name="connsiteX174" fmla="*/ 3291335 w 7467600"/>
              <a:gd name="connsiteY174" fmla="*/ 3767420 h 6858000"/>
              <a:gd name="connsiteX175" fmla="*/ 3390805 w 7467600"/>
              <a:gd name="connsiteY175" fmla="*/ 3937163 h 6858000"/>
              <a:gd name="connsiteX176" fmla="*/ 3579062 w 7467600"/>
              <a:gd name="connsiteY176" fmla="*/ 4359040 h 6858000"/>
              <a:gd name="connsiteX177" fmla="*/ 3467355 w 7467600"/>
              <a:gd name="connsiteY177" fmla="*/ 3988130 h 6858000"/>
              <a:gd name="connsiteX178" fmla="*/ 3310753 w 7467600"/>
              <a:gd name="connsiteY178" fmla="*/ 3787140 h 6858000"/>
              <a:gd name="connsiteX179" fmla="*/ 3291335 w 7467600"/>
              <a:gd name="connsiteY179" fmla="*/ 3767420 h 6858000"/>
              <a:gd name="connsiteX180" fmla="*/ 1635889 w 7467600"/>
              <a:gd name="connsiteY180" fmla="*/ 3709494 h 6858000"/>
              <a:gd name="connsiteX181" fmla="*/ 1634800 w 7467600"/>
              <a:gd name="connsiteY181" fmla="*/ 3731111 h 6858000"/>
              <a:gd name="connsiteX182" fmla="*/ 1635889 w 7467600"/>
              <a:gd name="connsiteY182" fmla="*/ 3709494 h 6858000"/>
              <a:gd name="connsiteX183" fmla="*/ 1510397 w 7467600"/>
              <a:gd name="connsiteY183" fmla="*/ 3684705 h 6858000"/>
              <a:gd name="connsiteX184" fmla="*/ 1146550 w 7467600"/>
              <a:gd name="connsiteY184" fmla="*/ 3802012 h 6858000"/>
              <a:gd name="connsiteX185" fmla="*/ 698834 w 7467600"/>
              <a:gd name="connsiteY185" fmla="*/ 3952272 h 6858000"/>
              <a:gd name="connsiteX186" fmla="*/ 34256 w 7467600"/>
              <a:gd name="connsiteY186" fmla="*/ 4347603 h 6858000"/>
              <a:gd name="connsiteX187" fmla="*/ 527241 w 7467600"/>
              <a:gd name="connsiteY187" fmla="*/ 4065078 h 6858000"/>
              <a:gd name="connsiteX188" fmla="*/ 1510397 w 7467600"/>
              <a:gd name="connsiteY188" fmla="*/ 3684705 h 6858000"/>
              <a:gd name="connsiteX189" fmla="*/ 1313114 w 7467600"/>
              <a:gd name="connsiteY189" fmla="*/ 3655216 h 6858000"/>
              <a:gd name="connsiteX190" fmla="*/ 1109304 w 7467600"/>
              <a:gd name="connsiteY190" fmla="*/ 3669030 h 6858000"/>
              <a:gd name="connsiteX191" fmla="*/ 8129 w 7467600"/>
              <a:gd name="connsiteY191" fmla="*/ 4330519 h 6858000"/>
              <a:gd name="connsiteX192" fmla="*/ 687572 w 7467600"/>
              <a:gd name="connsiteY192" fmla="*/ 3925629 h 6858000"/>
              <a:gd name="connsiteX193" fmla="*/ 1138365 w 7467600"/>
              <a:gd name="connsiteY193" fmla="*/ 3774515 h 6858000"/>
              <a:gd name="connsiteX194" fmla="*/ 1505579 w 7467600"/>
              <a:gd name="connsiteY194" fmla="*/ 3655526 h 6858000"/>
              <a:gd name="connsiteX195" fmla="*/ 1313114 w 7467600"/>
              <a:gd name="connsiteY195" fmla="*/ 3655216 h 6858000"/>
              <a:gd name="connsiteX196" fmla="*/ 3655073 w 7467600"/>
              <a:gd name="connsiteY196" fmla="*/ 3650884 h 6858000"/>
              <a:gd name="connsiteX197" fmla="*/ 3989938 w 7467600"/>
              <a:gd name="connsiteY197" fmla="*/ 3991685 h 6858000"/>
              <a:gd name="connsiteX198" fmla="*/ 4393907 w 7467600"/>
              <a:gd name="connsiteY198" fmla="*/ 4261258 h 6858000"/>
              <a:gd name="connsiteX199" fmla="*/ 4648051 w 7467600"/>
              <a:gd name="connsiteY199" fmla="*/ 4374051 h 6858000"/>
              <a:gd name="connsiteX200" fmla="*/ 4383389 w 7467600"/>
              <a:gd name="connsiteY200" fmla="*/ 4184369 h 6858000"/>
              <a:gd name="connsiteX201" fmla="*/ 4165508 w 7467600"/>
              <a:gd name="connsiteY201" fmla="*/ 4035196 h 6858000"/>
              <a:gd name="connsiteX202" fmla="*/ 4068162 w 7467600"/>
              <a:gd name="connsiteY202" fmla="*/ 3953394 h 6858000"/>
              <a:gd name="connsiteX203" fmla="*/ 3981416 w 7467600"/>
              <a:gd name="connsiteY203" fmla="*/ 3880482 h 6858000"/>
              <a:gd name="connsiteX204" fmla="*/ 3800147 w 7467600"/>
              <a:gd name="connsiteY204" fmla="*/ 3749872 h 6858000"/>
              <a:gd name="connsiteX205" fmla="*/ 3655073 w 7467600"/>
              <a:gd name="connsiteY205" fmla="*/ 3650884 h 6858000"/>
              <a:gd name="connsiteX206" fmla="*/ 3670252 w 7467600"/>
              <a:gd name="connsiteY206" fmla="*/ 3622798 h 6858000"/>
              <a:gd name="connsiteX207" fmla="*/ 3817258 w 7467600"/>
              <a:gd name="connsiteY207" fmla="*/ 3723577 h 6858000"/>
              <a:gd name="connsiteX208" fmla="*/ 4000461 w 7467600"/>
              <a:gd name="connsiteY208" fmla="*/ 3855966 h 6858000"/>
              <a:gd name="connsiteX209" fmla="*/ 4088180 w 7467600"/>
              <a:gd name="connsiteY209" fmla="*/ 3929774 h 6858000"/>
              <a:gd name="connsiteX210" fmla="*/ 4184555 w 7467600"/>
              <a:gd name="connsiteY210" fmla="*/ 4010683 h 6858000"/>
              <a:gd name="connsiteX211" fmla="*/ 4399563 w 7467600"/>
              <a:gd name="connsiteY211" fmla="*/ 4158106 h 6858000"/>
              <a:gd name="connsiteX212" fmla="*/ 4684469 w 7467600"/>
              <a:gd name="connsiteY212" fmla="*/ 4364680 h 6858000"/>
              <a:gd name="connsiteX213" fmla="*/ 4690271 w 7467600"/>
              <a:gd name="connsiteY213" fmla="*/ 4370034 h 6858000"/>
              <a:gd name="connsiteX214" fmla="*/ 4136093 w 7467600"/>
              <a:gd name="connsiteY214" fmla="*/ 3858466 h 6858000"/>
              <a:gd name="connsiteX215" fmla="*/ 3670252 w 7467600"/>
              <a:gd name="connsiteY215" fmla="*/ 3622798 h 6858000"/>
              <a:gd name="connsiteX216" fmla="*/ 4440129 w 7467600"/>
              <a:gd name="connsiteY216" fmla="*/ 3448571 h 6858000"/>
              <a:gd name="connsiteX217" fmla="*/ 4856525 w 7467600"/>
              <a:gd name="connsiteY217" fmla="*/ 3915351 h 6858000"/>
              <a:gd name="connsiteX218" fmla="*/ 5059055 w 7467600"/>
              <a:gd name="connsiteY218" fmla="*/ 4108918 h 6858000"/>
              <a:gd name="connsiteX219" fmla="*/ 5290070 w 7467600"/>
              <a:gd name="connsiteY219" fmla="*/ 4263619 h 6858000"/>
              <a:gd name="connsiteX220" fmla="*/ 4834991 w 7467600"/>
              <a:gd name="connsiteY220" fmla="*/ 3830985 h 6858000"/>
              <a:gd name="connsiteX221" fmla="*/ 4440129 w 7467600"/>
              <a:gd name="connsiteY221" fmla="*/ 3448571 h 6858000"/>
              <a:gd name="connsiteX222" fmla="*/ 4441737 w 7467600"/>
              <a:gd name="connsiteY222" fmla="*/ 3399734 h 6858000"/>
              <a:gd name="connsiteX223" fmla="*/ 4431236 w 7467600"/>
              <a:gd name="connsiteY223" fmla="*/ 3400954 h 6858000"/>
              <a:gd name="connsiteX224" fmla="*/ 4557150 w 7467600"/>
              <a:gd name="connsiteY224" fmla="*/ 3510023 h 6858000"/>
              <a:gd name="connsiteX225" fmla="*/ 4856936 w 7467600"/>
              <a:gd name="connsiteY225" fmla="*/ 3809146 h 6858000"/>
              <a:gd name="connsiteX226" fmla="*/ 5111996 w 7467600"/>
              <a:gd name="connsiteY226" fmla="*/ 4065759 h 6858000"/>
              <a:gd name="connsiteX227" fmla="*/ 5388878 w 7467600"/>
              <a:gd name="connsiteY227" fmla="*/ 4300185 h 6858000"/>
              <a:gd name="connsiteX228" fmla="*/ 5425556 w 7467600"/>
              <a:gd name="connsiteY228" fmla="*/ 4308967 h 6858000"/>
              <a:gd name="connsiteX229" fmla="*/ 4943646 w 7467600"/>
              <a:gd name="connsiteY229" fmla="*/ 3822916 h 6858000"/>
              <a:gd name="connsiteX230" fmla="*/ 4594837 w 7467600"/>
              <a:gd name="connsiteY230" fmla="*/ 3532274 h 6858000"/>
              <a:gd name="connsiteX231" fmla="*/ 4441737 w 7467600"/>
              <a:gd name="connsiteY231" fmla="*/ 3399734 h 6858000"/>
              <a:gd name="connsiteX232" fmla="*/ 5425834 w 7467600"/>
              <a:gd name="connsiteY232" fmla="*/ 3162785 h 6858000"/>
              <a:gd name="connsiteX233" fmla="*/ 5401644 w 7467600"/>
              <a:gd name="connsiteY233" fmla="*/ 3617847 h 6858000"/>
              <a:gd name="connsiteX234" fmla="*/ 5467256 w 7467600"/>
              <a:gd name="connsiteY234" fmla="*/ 4175494 h 6858000"/>
              <a:gd name="connsiteX235" fmla="*/ 5448069 w 7467600"/>
              <a:gd name="connsiteY235" fmla="*/ 3567554 h 6858000"/>
              <a:gd name="connsiteX236" fmla="*/ 5425834 w 7467600"/>
              <a:gd name="connsiteY236" fmla="*/ 3162785 h 6858000"/>
              <a:gd name="connsiteX237" fmla="*/ 1318687 w 7467600"/>
              <a:gd name="connsiteY237" fmla="*/ 3113840 h 6858000"/>
              <a:gd name="connsiteX238" fmla="*/ 1066793 w 7467600"/>
              <a:gd name="connsiteY238" fmla="*/ 3212171 h 6858000"/>
              <a:gd name="connsiteX239" fmla="*/ 993319 w 7467600"/>
              <a:gd name="connsiteY239" fmla="*/ 3247648 h 6858000"/>
              <a:gd name="connsiteX240" fmla="*/ 853081 w 7467600"/>
              <a:gd name="connsiteY240" fmla="*/ 3312410 h 6858000"/>
              <a:gd name="connsiteX241" fmla="*/ 805957 w 7467600"/>
              <a:gd name="connsiteY241" fmla="*/ 3330443 h 6858000"/>
              <a:gd name="connsiteX242" fmla="*/ 1318687 w 7467600"/>
              <a:gd name="connsiteY242" fmla="*/ 3113840 h 6858000"/>
              <a:gd name="connsiteX243" fmla="*/ 5453702 w 7467600"/>
              <a:gd name="connsiteY243" fmla="*/ 3090882 h 6858000"/>
              <a:gd name="connsiteX244" fmla="*/ 5480135 w 7467600"/>
              <a:gd name="connsiteY244" fmla="*/ 3565802 h 6858000"/>
              <a:gd name="connsiteX245" fmla="*/ 5499023 w 7467600"/>
              <a:gd name="connsiteY245" fmla="*/ 4166310 h 6858000"/>
              <a:gd name="connsiteX246" fmla="*/ 5547022 w 7467600"/>
              <a:gd name="connsiteY246" fmla="*/ 3607838 h 6858000"/>
              <a:gd name="connsiteX247" fmla="*/ 5515964 w 7467600"/>
              <a:gd name="connsiteY247" fmla="*/ 3378541 h 6858000"/>
              <a:gd name="connsiteX248" fmla="*/ 5453702 w 7467600"/>
              <a:gd name="connsiteY248" fmla="*/ 3090882 h 6858000"/>
              <a:gd name="connsiteX249" fmla="*/ 1238695 w 7467600"/>
              <a:gd name="connsiteY249" fmla="*/ 3076820 h 6858000"/>
              <a:gd name="connsiteX250" fmla="*/ 716371 w 7467600"/>
              <a:gd name="connsiteY250" fmla="*/ 3293249 h 6858000"/>
              <a:gd name="connsiteX251" fmla="*/ 579522 w 7467600"/>
              <a:gd name="connsiteY251" fmla="*/ 3371759 h 6858000"/>
              <a:gd name="connsiteX252" fmla="*/ 600288 w 7467600"/>
              <a:gd name="connsiteY252" fmla="*/ 3365555 h 6858000"/>
              <a:gd name="connsiteX253" fmla="*/ 840692 w 7467600"/>
              <a:gd name="connsiteY253" fmla="*/ 3284921 h 6858000"/>
              <a:gd name="connsiteX254" fmla="*/ 979248 w 7467600"/>
              <a:gd name="connsiteY254" fmla="*/ 3221003 h 6858000"/>
              <a:gd name="connsiteX255" fmla="*/ 1053282 w 7467600"/>
              <a:gd name="connsiteY255" fmla="*/ 3185247 h 6858000"/>
              <a:gd name="connsiteX256" fmla="*/ 1320603 w 7467600"/>
              <a:gd name="connsiteY256" fmla="*/ 3081281 h 6858000"/>
              <a:gd name="connsiteX257" fmla="*/ 1238695 w 7467600"/>
              <a:gd name="connsiteY257" fmla="*/ 3076820 h 6858000"/>
              <a:gd name="connsiteX258" fmla="*/ 5425627 w 7467600"/>
              <a:gd name="connsiteY258" fmla="*/ 2954192 h 6858000"/>
              <a:gd name="connsiteX259" fmla="*/ 5470770 w 7467600"/>
              <a:gd name="connsiteY259" fmla="*/ 3005435 h 6858000"/>
              <a:gd name="connsiteX260" fmla="*/ 5519779 w 7467600"/>
              <a:gd name="connsiteY260" fmla="*/ 4359223 h 6858000"/>
              <a:gd name="connsiteX261" fmla="*/ 5520293 w 7467600"/>
              <a:gd name="connsiteY261" fmla="*/ 4360602 h 6858000"/>
              <a:gd name="connsiteX262" fmla="*/ 5767221 w 7467600"/>
              <a:gd name="connsiteY262" fmla="*/ 4665564 h 6858000"/>
              <a:gd name="connsiteX263" fmla="*/ 6937169 w 7467600"/>
              <a:gd name="connsiteY263" fmla="*/ 4815941 h 6858000"/>
              <a:gd name="connsiteX264" fmla="*/ 6953922 w 7467600"/>
              <a:gd name="connsiteY264" fmla="*/ 4890068 h 6858000"/>
              <a:gd name="connsiteX265" fmla="*/ 6071359 w 7467600"/>
              <a:gd name="connsiteY265" fmla="*/ 4770770 h 6858000"/>
              <a:gd name="connsiteX266" fmla="*/ 6038839 w 7467600"/>
              <a:gd name="connsiteY266" fmla="*/ 4764474 h 6858000"/>
              <a:gd name="connsiteX267" fmla="*/ 6038706 w 7467600"/>
              <a:gd name="connsiteY267" fmla="*/ 4763847 h 6858000"/>
              <a:gd name="connsiteX268" fmla="*/ 6037784 w 7467600"/>
              <a:gd name="connsiteY268" fmla="*/ 4764270 h 6858000"/>
              <a:gd name="connsiteX269" fmla="*/ 6038839 w 7467600"/>
              <a:gd name="connsiteY269" fmla="*/ 4764474 h 6858000"/>
              <a:gd name="connsiteX270" fmla="*/ 6040338 w 7467600"/>
              <a:gd name="connsiteY270" fmla="*/ 4771418 h 6858000"/>
              <a:gd name="connsiteX271" fmla="*/ 6024488 w 7467600"/>
              <a:gd name="connsiteY271" fmla="*/ 4809903 h 6858000"/>
              <a:gd name="connsiteX272" fmla="*/ 5599771 w 7467600"/>
              <a:gd name="connsiteY272" fmla="*/ 5509652 h 6858000"/>
              <a:gd name="connsiteX273" fmla="*/ 5548843 w 7467600"/>
              <a:gd name="connsiteY273" fmla="*/ 5563845 h 6858000"/>
              <a:gd name="connsiteX274" fmla="*/ 5940952 w 7467600"/>
              <a:gd name="connsiteY274" fmla="*/ 6250028 h 6858000"/>
              <a:gd name="connsiteX275" fmla="*/ 6043441 w 7467600"/>
              <a:gd name="connsiteY275" fmla="*/ 6665847 h 6858000"/>
              <a:gd name="connsiteX276" fmla="*/ 6093432 w 7467600"/>
              <a:gd name="connsiteY276" fmla="*/ 6858000 h 6858000"/>
              <a:gd name="connsiteX277" fmla="*/ 6034344 w 7467600"/>
              <a:gd name="connsiteY277" fmla="*/ 6858000 h 6858000"/>
              <a:gd name="connsiteX278" fmla="*/ 6026679 w 7467600"/>
              <a:gd name="connsiteY278" fmla="*/ 6836959 h 6858000"/>
              <a:gd name="connsiteX279" fmla="*/ 5800441 w 7467600"/>
              <a:gd name="connsiteY279" fmla="*/ 6335286 h 6858000"/>
              <a:gd name="connsiteX280" fmla="*/ 5526562 w 7467600"/>
              <a:gd name="connsiteY280" fmla="*/ 5705388 h 6858000"/>
              <a:gd name="connsiteX281" fmla="*/ 5519640 w 7467600"/>
              <a:gd name="connsiteY281" fmla="*/ 5683774 h 6858000"/>
              <a:gd name="connsiteX282" fmla="*/ 5844559 w 7467600"/>
              <a:gd name="connsiteY282" fmla="*/ 6553349 h 6858000"/>
              <a:gd name="connsiteX283" fmla="*/ 5975994 w 7467600"/>
              <a:gd name="connsiteY283" fmla="*/ 6858000 h 6858000"/>
              <a:gd name="connsiteX284" fmla="*/ 5898547 w 7467600"/>
              <a:gd name="connsiteY284" fmla="*/ 6858000 h 6858000"/>
              <a:gd name="connsiteX285" fmla="*/ 5682041 w 7467600"/>
              <a:gd name="connsiteY285" fmla="*/ 6355860 h 6858000"/>
              <a:gd name="connsiteX286" fmla="*/ 5461758 w 7467600"/>
              <a:gd name="connsiteY286" fmla="*/ 5820220 h 6858000"/>
              <a:gd name="connsiteX287" fmla="*/ 5237282 w 7467600"/>
              <a:gd name="connsiteY287" fmla="*/ 6579086 h 6858000"/>
              <a:gd name="connsiteX288" fmla="*/ 5115009 w 7467600"/>
              <a:gd name="connsiteY288" fmla="*/ 6858000 h 6858000"/>
              <a:gd name="connsiteX289" fmla="*/ 5028074 w 7467600"/>
              <a:gd name="connsiteY289" fmla="*/ 6858000 h 6858000"/>
              <a:gd name="connsiteX290" fmla="*/ 5079508 w 7467600"/>
              <a:gd name="connsiteY290" fmla="*/ 6749074 h 6858000"/>
              <a:gd name="connsiteX291" fmla="*/ 5371846 w 7467600"/>
              <a:gd name="connsiteY291" fmla="*/ 5924413 h 6858000"/>
              <a:gd name="connsiteX292" fmla="*/ 5270512 w 7467600"/>
              <a:gd name="connsiteY292" fmla="*/ 6138975 h 6858000"/>
              <a:gd name="connsiteX293" fmla="*/ 5062409 w 7467600"/>
              <a:gd name="connsiteY293" fmla="*/ 6653544 h 6858000"/>
              <a:gd name="connsiteX294" fmla="*/ 5036628 w 7467600"/>
              <a:gd name="connsiteY294" fmla="*/ 6754247 h 6858000"/>
              <a:gd name="connsiteX295" fmla="*/ 5009112 w 7467600"/>
              <a:gd name="connsiteY295" fmla="*/ 6858000 h 6858000"/>
              <a:gd name="connsiteX296" fmla="*/ 4976679 w 7467600"/>
              <a:gd name="connsiteY296" fmla="*/ 6858000 h 6858000"/>
              <a:gd name="connsiteX297" fmla="*/ 5006537 w 7467600"/>
              <a:gd name="connsiteY297" fmla="*/ 6747068 h 6858000"/>
              <a:gd name="connsiteX298" fmla="*/ 5032723 w 7467600"/>
              <a:gd name="connsiteY298" fmla="*/ 6644957 h 6858000"/>
              <a:gd name="connsiteX299" fmla="*/ 5242949 w 7467600"/>
              <a:gd name="connsiteY299" fmla="*/ 6125175 h 6858000"/>
              <a:gd name="connsiteX300" fmla="*/ 5286321 w 7467600"/>
              <a:gd name="connsiteY300" fmla="*/ 6033555 h 6858000"/>
              <a:gd name="connsiteX301" fmla="*/ 5008210 w 7467600"/>
              <a:gd name="connsiteY301" fmla="*/ 6649194 h 6858000"/>
              <a:gd name="connsiteX302" fmla="*/ 4986321 w 7467600"/>
              <a:gd name="connsiteY302" fmla="*/ 6765687 h 6858000"/>
              <a:gd name="connsiteX303" fmla="*/ 4973474 w 7467600"/>
              <a:gd name="connsiteY303" fmla="*/ 6858000 h 6858000"/>
              <a:gd name="connsiteX304" fmla="*/ 4907178 w 7467600"/>
              <a:gd name="connsiteY304" fmla="*/ 6858000 h 6858000"/>
              <a:gd name="connsiteX305" fmla="*/ 4910810 w 7467600"/>
              <a:gd name="connsiteY305" fmla="*/ 6829660 h 6858000"/>
              <a:gd name="connsiteX306" fmla="*/ 4987461 w 7467600"/>
              <a:gd name="connsiteY306" fmla="*/ 6432994 h 6858000"/>
              <a:gd name="connsiteX307" fmla="*/ 5179262 w 7467600"/>
              <a:gd name="connsiteY307" fmla="*/ 6035044 h 6858000"/>
              <a:gd name="connsiteX308" fmla="*/ 4689678 w 7467600"/>
              <a:gd name="connsiteY308" fmla="*/ 6440241 h 6858000"/>
              <a:gd name="connsiteX309" fmla="*/ 4477543 w 7467600"/>
              <a:gd name="connsiteY309" fmla="*/ 6674836 h 6858000"/>
              <a:gd name="connsiteX310" fmla="*/ 4329957 w 7467600"/>
              <a:gd name="connsiteY310" fmla="*/ 6858000 h 6858000"/>
              <a:gd name="connsiteX311" fmla="*/ 4218595 w 7467600"/>
              <a:gd name="connsiteY311" fmla="*/ 6858000 h 6858000"/>
              <a:gd name="connsiteX312" fmla="*/ 4368888 w 7467600"/>
              <a:gd name="connsiteY312" fmla="*/ 6668412 h 6858000"/>
              <a:gd name="connsiteX313" fmla="*/ 4563091 w 7467600"/>
              <a:gd name="connsiteY313" fmla="*/ 6442508 h 6858000"/>
              <a:gd name="connsiteX314" fmla="*/ 5387324 w 7467600"/>
              <a:gd name="connsiteY314" fmla="*/ 5705830 h 6858000"/>
              <a:gd name="connsiteX315" fmla="*/ 5073620 w 7467600"/>
              <a:gd name="connsiteY315" fmla="*/ 5955437 h 6858000"/>
              <a:gd name="connsiteX316" fmla="*/ 4689789 w 7467600"/>
              <a:gd name="connsiteY316" fmla="*/ 6268382 h 6858000"/>
              <a:gd name="connsiteX317" fmla="*/ 4418722 w 7467600"/>
              <a:gd name="connsiteY317" fmla="*/ 6570886 h 6858000"/>
              <a:gd name="connsiteX318" fmla="*/ 4214944 w 7467600"/>
              <a:gd name="connsiteY318" fmla="*/ 6858000 h 6858000"/>
              <a:gd name="connsiteX319" fmla="*/ 4177898 w 7467600"/>
              <a:gd name="connsiteY319" fmla="*/ 6858000 h 6858000"/>
              <a:gd name="connsiteX320" fmla="*/ 4391597 w 7467600"/>
              <a:gd name="connsiteY320" fmla="*/ 6556370 h 6858000"/>
              <a:gd name="connsiteX321" fmla="*/ 4668889 w 7467600"/>
              <a:gd name="connsiteY321" fmla="*/ 6246399 h 6858000"/>
              <a:gd name="connsiteX322" fmla="*/ 5055427 w 7467600"/>
              <a:gd name="connsiteY322" fmla="*/ 5931476 h 6858000"/>
              <a:gd name="connsiteX323" fmla="*/ 5371814 w 7467600"/>
              <a:gd name="connsiteY323" fmla="*/ 5678975 h 6858000"/>
              <a:gd name="connsiteX324" fmla="*/ 4987918 w 7467600"/>
              <a:gd name="connsiteY324" fmla="*/ 5838701 h 6858000"/>
              <a:gd name="connsiteX325" fmla="*/ 4317146 w 7467600"/>
              <a:gd name="connsiteY325" fmla="*/ 6587716 h 6858000"/>
              <a:gd name="connsiteX326" fmla="*/ 4171627 w 7467600"/>
              <a:gd name="connsiteY326" fmla="*/ 6858000 h 6858000"/>
              <a:gd name="connsiteX327" fmla="*/ 4081585 w 7467600"/>
              <a:gd name="connsiteY327" fmla="*/ 6858000 h 6858000"/>
              <a:gd name="connsiteX328" fmla="*/ 4238603 w 7467600"/>
              <a:gd name="connsiteY328" fmla="*/ 6559341 h 6858000"/>
              <a:gd name="connsiteX329" fmla="*/ 4778333 w 7467600"/>
              <a:gd name="connsiteY329" fmla="*/ 5873626 h 6858000"/>
              <a:gd name="connsiteX330" fmla="*/ 5414185 w 7467600"/>
              <a:gd name="connsiteY330" fmla="*/ 5573882 h 6858000"/>
              <a:gd name="connsiteX331" fmla="*/ 5959648 w 7467600"/>
              <a:gd name="connsiteY331" fmla="*/ 4760797 h 6858000"/>
              <a:gd name="connsiteX332" fmla="*/ 5355019 w 7467600"/>
              <a:gd name="connsiteY332" fmla="*/ 4734672 h 6858000"/>
              <a:gd name="connsiteX333" fmla="*/ 5083565 w 7467600"/>
              <a:gd name="connsiteY333" fmla="*/ 5179121 h 6858000"/>
              <a:gd name="connsiteX334" fmla="*/ 4713577 w 7467600"/>
              <a:gd name="connsiteY334" fmla="*/ 5616803 h 6858000"/>
              <a:gd name="connsiteX335" fmla="*/ 3989559 w 7467600"/>
              <a:gd name="connsiteY335" fmla="*/ 6145945 h 6858000"/>
              <a:gd name="connsiteX336" fmla="*/ 3939824 w 7467600"/>
              <a:gd name="connsiteY336" fmla="*/ 6066900 h 6858000"/>
              <a:gd name="connsiteX337" fmla="*/ 4584537 w 7467600"/>
              <a:gd name="connsiteY337" fmla="*/ 5324826 h 6858000"/>
              <a:gd name="connsiteX338" fmla="*/ 5037105 w 7467600"/>
              <a:gd name="connsiteY338" fmla="*/ 5088765 h 6858000"/>
              <a:gd name="connsiteX339" fmla="*/ 5039930 w 7467600"/>
              <a:gd name="connsiteY339" fmla="*/ 5089585 h 6858000"/>
              <a:gd name="connsiteX340" fmla="*/ 5263764 w 7467600"/>
              <a:gd name="connsiteY340" fmla="*/ 4735525 h 6858000"/>
              <a:gd name="connsiteX341" fmla="*/ 4086300 w 7467600"/>
              <a:gd name="connsiteY341" fmla="*/ 4884599 h 6858000"/>
              <a:gd name="connsiteX342" fmla="*/ 4085485 w 7467600"/>
              <a:gd name="connsiteY342" fmla="*/ 4899070 h 6858000"/>
              <a:gd name="connsiteX343" fmla="*/ 3871915 w 7467600"/>
              <a:gd name="connsiteY343" fmla="*/ 5253645 h 6858000"/>
              <a:gd name="connsiteX344" fmla="*/ 3799374 w 7467600"/>
              <a:gd name="connsiteY344" fmla="*/ 5466127 h 6858000"/>
              <a:gd name="connsiteX345" fmla="*/ 3498850 w 7467600"/>
              <a:gd name="connsiteY345" fmla="*/ 6661888 h 6858000"/>
              <a:gd name="connsiteX346" fmla="*/ 3399216 w 7467600"/>
              <a:gd name="connsiteY346" fmla="*/ 6858000 h 6858000"/>
              <a:gd name="connsiteX347" fmla="*/ 3303688 w 7467600"/>
              <a:gd name="connsiteY347" fmla="*/ 6858000 h 6858000"/>
              <a:gd name="connsiteX348" fmla="*/ 3391774 w 7467600"/>
              <a:gd name="connsiteY348" fmla="*/ 6697181 h 6858000"/>
              <a:gd name="connsiteX349" fmla="*/ 3735540 w 7467600"/>
              <a:gd name="connsiteY349" fmla="*/ 5546923 h 6858000"/>
              <a:gd name="connsiteX350" fmla="*/ 3729438 w 7467600"/>
              <a:gd name="connsiteY350" fmla="*/ 5569058 h 6858000"/>
              <a:gd name="connsiteX351" fmla="*/ 3707782 w 7467600"/>
              <a:gd name="connsiteY351" fmla="*/ 5644908 h 6858000"/>
              <a:gd name="connsiteX352" fmla="*/ 3583827 w 7467600"/>
              <a:gd name="connsiteY352" fmla="*/ 6039215 h 6858000"/>
              <a:gd name="connsiteX353" fmla="*/ 3547861 w 7467600"/>
              <a:gd name="connsiteY353" fmla="*/ 6129609 h 6858000"/>
              <a:gd name="connsiteX354" fmla="*/ 3490905 w 7467600"/>
              <a:gd name="connsiteY354" fmla="*/ 6277660 h 6858000"/>
              <a:gd name="connsiteX355" fmla="*/ 3455859 w 7467600"/>
              <a:gd name="connsiteY355" fmla="*/ 6391301 h 6858000"/>
              <a:gd name="connsiteX356" fmla="*/ 3429112 w 7467600"/>
              <a:gd name="connsiteY356" fmla="*/ 6479469 h 6858000"/>
              <a:gd name="connsiteX357" fmla="*/ 3304862 w 7467600"/>
              <a:gd name="connsiteY357" fmla="*/ 6796476 h 6858000"/>
              <a:gd name="connsiteX358" fmla="*/ 3276071 w 7467600"/>
              <a:gd name="connsiteY358" fmla="*/ 6858000 h 6858000"/>
              <a:gd name="connsiteX359" fmla="*/ 3240805 w 7467600"/>
              <a:gd name="connsiteY359" fmla="*/ 6858000 h 6858000"/>
              <a:gd name="connsiteX360" fmla="*/ 3275917 w 7467600"/>
              <a:gd name="connsiteY360" fmla="*/ 6783192 h 6858000"/>
              <a:gd name="connsiteX361" fmla="*/ 3399358 w 7467600"/>
              <a:gd name="connsiteY361" fmla="*/ 6469011 h 6858000"/>
              <a:gd name="connsiteX362" fmla="*/ 3425650 w 7467600"/>
              <a:gd name="connsiteY362" fmla="*/ 6381333 h 6858000"/>
              <a:gd name="connsiteX363" fmla="*/ 3460661 w 7467600"/>
              <a:gd name="connsiteY363" fmla="*/ 6266763 h 6858000"/>
              <a:gd name="connsiteX364" fmla="*/ 3518021 w 7467600"/>
              <a:gd name="connsiteY364" fmla="*/ 6117298 h 6858000"/>
              <a:gd name="connsiteX365" fmla="*/ 3554035 w 7467600"/>
              <a:gd name="connsiteY365" fmla="*/ 6027832 h 6858000"/>
              <a:gd name="connsiteX366" fmla="*/ 3677174 w 7467600"/>
              <a:gd name="connsiteY366" fmla="*/ 5636351 h 6858000"/>
              <a:gd name="connsiteX367" fmla="*/ 3698819 w 7467600"/>
              <a:gd name="connsiteY367" fmla="*/ 5560503 h 6858000"/>
              <a:gd name="connsiteX368" fmla="*/ 3702094 w 7467600"/>
              <a:gd name="connsiteY368" fmla="*/ 5549194 h 6858000"/>
              <a:gd name="connsiteX369" fmla="*/ 3398355 w 7467600"/>
              <a:gd name="connsiteY369" fmla="*/ 6094603 h 6858000"/>
              <a:gd name="connsiteX370" fmla="*/ 3193941 w 7467600"/>
              <a:gd name="connsiteY370" fmla="*/ 6798775 h 6858000"/>
              <a:gd name="connsiteX371" fmla="*/ 3184140 w 7467600"/>
              <a:gd name="connsiteY371" fmla="*/ 6858000 h 6858000"/>
              <a:gd name="connsiteX372" fmla="*/ 3099978 w 7467600"/>
              <a:gd name="connsiteY372" fmla="*/ 6858000 h 6858000"/>
              <a:gd name="connsiteX373" fmla="*/ 3101556 w 7467600"/>
              <a:gd name="connsiteY373" fmla="*/ 6843337 h 6858000"/>
              <a:gd name="connsiteX374" fmla="*/ 3370162 w 7467600"/>
              <a:gd name="connsiteY374" fmla="*/ 5785550 h 6858000"/>
              <a:gd name="connsiteX375" fmla="*/ 3746477 w 7467600"/>
              <a:gd name="connsiteY375" fmla="*/ 5377889 h 6858000"/>
              <a:gd name="connsiteX376" fmla="*/ 3863399 w 7467600"/>
              <a:gd name="connsiteY376" fmla="*/ 5087257 h 6858000"/>
              <a:gd name="connsiteX377" fmla="*/ 3968712 w 7467600"/>
              <a:gd name="connsiteY377" fmla="*/ 4913989 h 6858000"/>
              <a:gd name="connsiteX378" fmla="*/ 2792390 w 7467600"/>
              <a:gd name="connsiteY378" fmla="*/ 5382974 h 6858000"/>
              <a:gd name="connsiteX379" fmla="*/ 2714982 w 7467600"/>
              <a:gd name="connsiteY379" fmla="*/ 5427051 h 6858000"/>
              <a:gd name="connsiteX380" fmla="*/ 2813361 w 7467600"/>
              <a:gd name="connsiteY380" fmla="*/ 6023912 h 6858000"/>
              <a:gd name="connsiteX381" fmla="*/ 2688430 w 7467600"/>
              <a:gd name="connsiteY381" fmla="*/ 6801564 h 6858000"/>
              <a:gd name="connsiteX382" fmla="*/ 2629626 w 7467600"/>
              <a:gd name="connsiteY382" fmla="*/ 6763394 h 6858000"/>
              <a:gd name="connsiteX383" fmla="*/ 2565328 w 7467600"/>
              <a:gd name="connsiteY383" fmla="*/ 5516399 h 6858000"/>
              <a:gd name="connsiteX384" fmla="*/ 1922999 w 7467600"/>
              <a:gd name="connsiteY384" fmla="*/ 5980343 h 6858000"/>
              <a:gd name="connsiteX385" fmla="*/ 1950261 w 7467600"/>
              <a:gd name="connsiteY385" fmla="*/ 6405858 h 6858000"/>
              <a:gd name="connsiteX386" fmla="*/ 2365554 w 7467600"/>
              <a:gd name="connsiteY386" fmla="*/ 6759107 h 6858000"/>
              <a:gd name="connsiteX387" fmla="*/ 2424142 w 7467600"/>
              <a:gd name="connsiteY387" fmla="*/ 6858000 h 6858000"/>
              <a:gd name="connsiteX388" fmla="*/ 2395994 w 7467600"/>
              <a:gd name="connsiteY388" fmla="*/ 6858000 h 6858000"/>
              <a:gd name="connsiteX389" fmla="*/ 2392863 w 7467600"/>
              <a:gd name="connsiteY389" fmla="*/ 6852964 h 6858000"/>
              <a:gd name="connsiteX390" fmla="*/ 2017589 w 7467600"/>
              <a:gd name="connsiteY390" fmla="*/ 6493982 h 6858000"/>
              <a:gd name="connsiteX391" fmla="*/ 2147336 w 7467600"/>
              <a:gd name="connsiteY391" fmla="*/ 6594052 h 6858000"/>
              <a:gd name="connsiteX392" fmla="*/ 2207047 w 7467600"/>
              <a:gd name="connsiteY392" fmla="*/ 6654540 h 6858000"/>
              <a:gd name="connsiteX393" fmla="*/ 2299106 w 7467600"/>
              <a:gd name="connsiteY393" fmla="*/ 6778931 h 6858000"/>
              <a:gd name="connsiteX394" fmla="*/ 2314430 w 7467600"/>
              <a:gd name="connsiteY394" fmla="*/ 6801144 h 6858000"/>
              <a:gd name="connsiteX395" fmla="*/ 2352406 w 7467600"/>
              <a:gd name="connsiteY395" fmla="*/ 6858000 h 6858000"/>
              <a:gd name="connsiteX396" fmla="*/ 2314492 w 7467600"/>
              <a:gd name="connsiteY396" fmla="*/ 6858000 h 6858000"/>
              <a:gd name="connsiteX397" fmla="*/ 2288095 w 7467600"/>
              <a:gd name="connsiteY397" fmla="*/ 6818030 h 6858000"/>
              <a:gd name="connsiteX398" fmla="*/ 2272768 w 7467600"/>
              <a:gd name="connsiteY398" fmla="*/ 6795822 h 6858000"/>
              <a:gd name="connsiteX399" fmla="*/ 2182715 w 7467600"/>
              <a:gd name="connsiteY399" fmla="*/ 6675071 h 6858000"/>
              <a:gd name="connsiteX400" fmla="*/ 2032061 w 7467600"/>
              <a:gd name="connsiteY400" fmla="*/ 6541380 h 6858000"/>
              <a:gd name="connsiteX401" fmla="*/ 2257220 w 7467600"/>
              <a:gd name="connsiteY401" fmla="*/ 6826257 h 6858000"/>
              <a:gd name="connsiteX402" fmla="*/ 2281324 w 7467600"/>
              <a:gd name="connsiteY402" fmla="*/ 6858000 h 6858000"/>
              <a:gd name="connsiteX403" fmla="*/ 2242860 w 7467600"/>
              <a:gd name="connsiteY403" fmla="*/ 6858000 h 6858000"/>
              <a:gd name="connsiteX404" fmla="*/ 2232818 w 7467600"/>
              <a:gd name="connsiteY404" fmla="*/ 6844926 h 6858000"/>
              <a:gd name="connsiteX405" fmla="*/ 1990172 w 7467600"/>
              <a:gd name="connsiteY405" fmla="*/ 6542121 h 6858000"/>
              <a:gd name="connsiteX406" fmla="*/ 2124090 w 7467600"/>
              <a:gd name="connsiteY406" fmla="*/ 6761017 h 6858000"/>
              <a:gd name="connsiteX407" fmla="*/ 2200380 w 7467600"/>
              <a:gd name="connsiteY407" fmla="*/ 6858000 h 6858000"/>
              <a:gd name="connsiteX408" fmla="*/ 2147507 w 7467600"/>
              <a:gd name="connsiteY408" fmla="*/ 6858000 h 6858000"/>
              <a:gd name="connsiteX409" fmla="*/ 2070668 w 7467600"/>
              <a:gd name="connsiteY409" fmla="*/ 6761520 h 6858000"/>
              <a:gd name="connsiteX410" fmla="*/ 1975142 w 7467600"/>
              <a:gd name="connsiteY410" fmla="*/ 6585570 h 6858000"/>
              <a:gd name="connsiteX411" fmla="*/ 2050035 w 7467600"/>
              <a:gd name="connsiteY411" fmla="*/ 6813345 h 6858000"/>
              <a:gd name="connsiteX412" fmla="*/ 2063025 w 7467600"/>
              <a:gd name="connsiteY412" fmla="*/ 6858000 h 6858000"/>
              <a:gd name="connsiteX413" fmla="*/ 2021675 w 7467600"/>
              <a:gd name="connsiteY413" fmla="*/ 6858000 h 6858000"/>
              <a:gd name="connsiteX414" fmla="*/ 2019308 w 7467600"/>
              <a:gd name="connsiteY414" fmla="*/ 6847118 h 6858000"/>
              <a:gd name="connsiteX415" fmla="*/ 1938835 w 7467600"/>
              <a:gd name="connsiteY415" fmla="*/ 6551160 h 6858000"/>
              <a:gd name="connsiteX416" fmla="*/ 1953230 w 7467600"/>
              <a:gd name="connsiteY416" fmla="*/ 6759699 h 6858000"/>
              <a:gd name="connsiteX417" fmla="*/ 1956763 w 7467600"/>
              <a:gd name="connsiteY417" fmla="*/ 6778191 h 6858000"/>
              <a:gd name="connsiteX418" fmla="*/ 1967925 w 7467600"/>
              <a:gd name="connsiteY418" fmla="*/ 6858000 h 6858000"/>
              <a:gd name="connsiteX419" fmla="*/ 1936622 w 7467600"/>
              <a:gd name="connsiteY419" fmla="*/ 6858000 h 6858000"/>
              <a:gd name="connsiteX420" fmla="*/ 1926261 w 7467600"/>
              <a:gd name="connsiteY420" fmla="*/ 6784064 h 6858000"/>
              <a:gd name="connsiteX421" fmla="*/ 1922724 w 7467600"/>
              <a:gd name="connsiteY421" fmla="*/ 6765577 h 6858000"/>
              <a:gd name="connsiteX422" fmla="*/ 1904650 w 7467600"/>
              <a:gd name="connsiteY422" fmla="*/ 6639616 h 6858000"/>
              <a:gd name="connsiteX423" fmla="*/ 1885273 w 7467600"/>
              <a:gd name="connsiteY423" fmla="*/ 6858000 h 6858000"/>
              <a:gd name="connsiteX424" fmla="*/ 1854363 w 7467600"/>
              <a:gd name="connsiteY424" fmla="*/ 6858000 h 6858000"/>
              <a:gd name="connsiteX425" fmla="*/ 1880391 w 7467600"/>
              <a:gd name="connsiteY425" fmla="*/ 6603796 h 6858000"/>
              <a:gd name="connsiteX426" fmla="*/ 1818273 w 7467600"/>
              <a:gd name="connsiteY426" fmla="*/ 6715729 h 6858000"/>
              <a:gd name="connsiteX427" fmla="*/ 1794691 w 7467600"/>
              <a:gd name="connsiteY427" fmla="*/ 6843239 h 6858000"/>
              <a:gd name="connsiteX428" fmla="*/ 1794914 w 7467600"/>
              <a:gd name="connsiteY428" fmla="*/ 6858000 h 6858000"/>
              <a:gd name="connsiteX429" fmla="*/ 1746128 w 7467600"/>
              <a:gd name="connsiteY429" fmla="*/ 6858000 h 6858000"/>
              <a:gd name="connsiteX430" fmla="*/ 1753934 w 7467600"/>
              <a:gd name="connsiteY430" fmla="*/ 6724796 h 6858000"/>
              <a:gd name="connsiteX431" fmla="*/ 1792053 w 7467600"/>
              <a:gd name="connsiteY431" fmla="*/ 6572396 h 6858000"/>
              <a:gd name="connsiteX432" fmla="*/ 1862248 w 7467600"/>
              <a:gd name="connsiteY432" fmla="*/ 6266397 h 6858000"/>
              <a:gd name="connsiteX433" fmla="*/ 1862250 w 7467600"/>
              <a:gd name="connsiteY433" fmla="*/ 6033531 h 6858000"/>
              <a:gd name="connsiteX434" fmla="*/ 1211999 w 7467600"/>
              <a:gd name="connsiteY434" fmla="*/ 6683610 h 6858000"/>
              <a:gd name="connsiteX435" fmla="*/ 1213266 w 7467600"/>
              <a:gd name="connsiteY435" fmla="*/ 6691947 h 6858000"/>
              <a:gd name="connsiteX436" fmla="*/ 1203370 w 7467600"/>
              <a:gd name="connsiteY436" fmla="*/ 6850676 h 6858000"/>
              <a:gd name="connsiteX437" fmla="*/ 1203671 w 7467600"/>
              <a:gd name="connsiteY437" fmla="*/ 6858000 h 6858000"/>
              <a:gd name="connsiteX438" fmla="*/ 1143180 w 7467600"/>
              <a:gd name="connsiteY438" fmla="*/ 6858000 h 6858000"/>
              <a:gd name="connsiteX439" fmla="*/ 1142176 w 7467600"/>
              <a:gd name="connsiteY439" fmla="*/ 6766045 h 6858000"/>
              <a:gd name="connsiteX440" fmla="*/ 1067484 w 7467600"/>
              <a:gd name="connsiteY440" fmla="*/ 6858000 h 6858000"/>
              <a:gd name="connsiteX441" fmla="*/ 953928 w 7467600"/>
              <a:gd name="connsiteY441" fmla="*/ 6858000 h 6858000"/>
              <a:gd name="connsiteX442" fmla="*/ 959715 w 7467600"/>
              <a:gd name="connsiteY442" fmla="*/ 6850185 h 6858000"/>
              <a:gd name="connsiteX443" fmla="*/ 1483788 w 7467600"/>
              <a:gd name="connsiteY443" fmla="*/ 6259174 h 6858000"/>
              <a:gd name="connsiteX444" fmla="*/ 1100671 w 7467600"/>
              <a:gd name="connsiteY444" fmla="*/ 6252137 h 6858000"/>
              <a:gd name="connsiteX445" fmla="*/ 1090144 w 7467600"/>
              <a:gd name="connsiteY445" fmla="*/ 6256748 h 6858000"/>
              <a:gd name="connsiteX446" fmla="*/ 1095872 w 7467600"/>
              <a:gd name="connsiteY446" fmla="*/ 6271892 h 6858000"/>
              <a:gd name="connsiteX447" fmla="*/ 262785 w 7467600"/>
              <a:gd name="connsiteY447" fmla="*/ 6845450 h 6858000"/>
              <a:gd name="connsiteX448" fmla="*/ 209968 w 7467600"/>
              <a:gd name="connsiteY448" fmla="*/ 6770713 h 6858000"/>
              <a:gd name="connsiteX449" fmla="*/ 873460 w 7467600"/>
              <a:gd name="connsiteY449" fmla="*/ 6253768 h 6858000"/>
              <a:gd name="connsiteX450" fmla="*/ 192686 w 7467600"/>
              <a:gd name="connsiteY450" fmla="*/ 5849257 h 6858000"/>
              <a:gd name="connsiteX451" fmla="*/ 4696 w 7467600"/>
              <a:gd name="connsiteY451" fmla="*/ 5697668 h 6858000"/>
              <a:gd name="connsiteX452" fmla="*/ 0 w 7467600"/>
              <a:gd name="connsiteY452" fmla="*/ 5689984 h 6858000"/>
              <a:gd name="connsiteX453" fmla="*/ 0 w 7467600"/>
              <a:gd name="connsiteY453" fmla="*/ 5513472 h 6858000"/>
              <a:gd name="connsiteX454" fmla="*/ 174101 w 7467600"/>
              <a:gd name="connsiteY454" fmla="*/ 5620277 h 6858000"/>
              <a:gd name="connsiteX455" fmla="*/ 891800 w 7467600"/>
              <a:gd name="connsiteY455" fmla="*/ 6036935 h 6858000"/>
              <a:gd name="connsiteX456" fmla="*/ 1072219 w 7467600"/>
              <a:gd name="connsiteY456" fmla="*/ 6169443 h 6858000"/>
              <a:gd name="connsiteX457" fmla="*/ 1074117 w 7467600"/>
              <a:gd name="connsiteY457" fmla="*/ 6170301 h 6858000"/>
              <a:gd name="connsiteX458" fmla="*/ 1083114 w 7467600"/>
              <a:gd name="connsiteY458" fmla="*/ 6174131 h 6858000"/>
              <a:gd name="connsiteX459" fmla="*/ 1543010 w 7467600"/>
              <a:gd name="connsiteY459" fmla="*/ 6191140 h 6858000"/>
              <a:gd name="connsiteX460" fmla="*/ 1551080 w 7467600"/>
              <a:gd name="connsiteY460" fmla="*/ 6195006 h 6858000"/>
              <a:gd name="connsiteX461" fmla="*/ 2345443 w 7467600"/>
              <a:gd name="connsiteY461" fmla="*/ 5549882 h 6858000"/>
              <a:gd name="connsiteX462" fmla="*/ 1721499 w 7467600"/>
              <a:gd name="connsiteY462" fmla="*/ 5599969 h 6858000"/>
              <a:gd name="connsiteX463" fmla="*/ 767716 w 7467600"/>
              <a:gd name="connsiteY463" fmla="*/ 5472768 h 6858000"/>
              <a:gd name="connsiteX464" fmla="*/ 722147 w 7467600"/>
              <a:gd name="connsiteY464" fmla="*/ 5393091 h 6858000"/>
              <a:gd name="connsiteX465" fmla="*/ 1485552 w 7467600"/>
              <a:gd name="connsiteY465" fmla="*/ 5313202 h 6858000"/>
              <a:gd name="connsiteX466" fmla="*/ 2143004 w 7467600"/>
              <a:gd name="connsiteY466" fmla="*/ 5402420 h 6858000"/>
              <a:gd name="connsiteX467" fmla="*/ 1933391 w 7467600"/>
              <a:gd name="connsiteY467" fmla="*/ 5156971 h 6858000"/>
              <a:gd name="connsiteX468" fmla="*/ 1827118 w 7467600"/>
              <a:gd name="connsiteY468" fmla="*/ 4968410 h 6858000"/>
              <a:gd name="connsiteX469" fmla="*/ 1837349 w 7467600"/>
              <a:gd name="connsiteY469" fmla="*/ 4956357 h 6858000"/>
              <a:gd name="connsiteX470" fmla="*/ 2162835 w 7467600"/>
              <a:gd name="connsiteY470" fmla="*/ 5187853 h 6858000"/>
              <a:gd name="connsiteX471" fmla="*/ 2257167 w 7467600"/>
              <a:gd name="connsiteY471" fmla="*/ 5462123 h 6858000"/>
              <a:gd name="connsiteX472" fmla="*/ 2261598 w 7467600"/>
              <a:gd name="connsiteY472" fmla="*/ 5467998 h 6858000"/>
              <a:gd name="connsiteX473" fmla="*/ 2437177 w 7467600"/>
              <a:gd name="connsiteY473" fmla="*/ 5479608 h 6858000"/>
              <a:gd name="connsiteX474" fmla="*/ 2445247 w 7467600"/>
              <a:gd name="connsiteY474" fmla="*/ 5483476 h 6858000"/>
              <a:gd name="connsiteX475" fmla="*/ 2743626 w 7467600"/>
              <a:gd name="connsiteY475" fmla="*/ 5304819 h 6858000"/>
              <a:gd name="connsiteX476" fmla="*/ 3048102 w 7467600"/>
              <a:gd name="connsiteY476" fmla="*/ 5150595 h 6858000"/>
              <a:gd name="connsiteX477" fmla="*/ 1799414 w 7467600"/>
              <a:gd name="connsiteY477" fmla="*/ 4694732 h 6858000"/>
              <a:gd name="connsiteX478" fmla="*/ 1771735 w 7467600"/>
              <a:gd name="connsiteY478" fmla="*/ 4619929 h 6858000"/>
              <a:gd name="connsiteX479" fmla="*/ 3104273 w 7467600"/>
              <a:gd name="connsiteY479" fmla="*/ 5076159 h 6858000"/>
              <a:gd name="connsiteX480" fmla="*/ 3113245 w 7467600"/>
              <a:gd name="connsiteY480" fmla="*/ 5090705 h 6858000"/>
              <a:gd name="connsiteX481" fmla="*/ 3126294 w 7467600"/>
              <a:gd name="connsiteY481" fmla="*/ 5114400 h 6858000"/>
              <a:gd name="connsiteX482" fmla="*/ 3937433 w 7467600"/>
              <a:gd name="connsiteY482" fmla="*/ 4830473 h 6858000"/>
              <a:gd name="connsiteX483" fmla="*/ 3590475 w 7467600"/>
              <a:gd name="connsiteY483" fmla="*/ 4597974 h 6858000"/>
              <a:gd name="connsiteX484" fmla="*/ 3100264 w 7467600"/>
              <a:gd name="connsiteY484" fmla="*/ 4579845 h 6858000"/>
              <a:gd name="connsiteX485" fmla="*/ 2183576 w 7467600"/>
              <a:gd name="connsiteY485" fmla="*/ 4227150 h 6858000"/>
              <a:gd name="connsiteX486" fmla="*/ 2151029 w 7467600"/>
              <a:gd name="connsiteY486" fmla="*/ 4146947 h 6858000"/>
              <a:gd name="connsiteX487" fmla="*/ 3563434 w 7467600"/>
              <a:gd name="connsiteY487" fmla="*/ 4469115 h 6858000"/>
              <a:gd name="connsiteX488" fmla="*/ 3177952 w 7467600"/>
              <a:gd name="connsiteY488" fmla="*/ 3657386 h 6858000"/>
              <a:gd name="connsiteX489" fmla="*/ 3189263 w 7467600"/>
              <a:gd name="connsiteY489" fmla="*/ 3625726 h 6858000"/>
              <a:gd name="connsiteX490" fmla="*/ 3560912 w 7467600"/>
              <a:gd name="connsiteY490" fmla="*/ 4079863 h 6858000"/>
              <a:gd name="connsiteX491" fmla="*/ 3626636 w 7467600"/>
              <a:gd name="connsiteY491" fmla="*/ 4512230 h 6858000"/>
              <a:gd name="connsiteX492" fmla="*/ 3653088 w 7467600"/>
              <a:gd name="connsiteY492" fmla="*/ 4521417 h 6858000"/>
              <a:gd name="connsiteX493" fmla="*/ 3988128 w 7467600"/>
              <a:gd name="connsiteY493" fmla="*/ 4817267 h 6858000"/>
              <a:gd name="connsiteX494" fmla="*/ 4830582 w 7467600"/>
              <a:gd name="connsiteY494" fmla="*/ 4676000 h 6858000"/>
              <a:gd name="connsiteX495" fmla="*/ 4830100 w 7467600"/>
              <a:gd name="connsiteY495" fmla="*/ 4675554 h 6858000"/>
              <a:gd name="connsiteX496" fmla="*/ 4036318 w 7467600"/>
              <a:gd name="connsiteY496" fmla="*/ 4147013 h 6858000"/>
              <a:gd name="connsiteX497" fmla="*/ 3432098 w 7467600"/>
              <a:gd name="connsiteY497" fmla="*/ 3537312 h 6858000"/>
              <a:gd name="connsiteX498" fmla="*/ 3446761 w 7467600"/>
              <a:gd name="connsiteY498" fmla="*/ 3461278 h 6858000"/>
              <a:gd name="connsiteX499" fmla="*/ 4419733 w 7467600"/>
              <a:gd name="connsiteY499" fmla="*/ 3963555 h 6858000"/>
              <a:gd name="connsiteX500" fmla="*/ 4781371 w 7467600"/>
              <a:gd name="connsiteY500" fmla="*/ 4458604 h 6858000"/>
              <a:gd name="connsiteX501" fmla="*/ 4780440 w 7467600"/>
              <a:gd name="connsiteY501" fmla="*/ 4470290 h 6858000"/>
              <a:gd name="connsiteX502" fmla="*/ 4898954 w 7467600"/>
              <a:gd name="connsiteY502" fmla="*/ 4662092 h 6858000"/>
              <a:gd name="connsiteX503" fmla="*/ 4900699 w 7467600"/>
              <a:gd name="connsiteY503" fmla="*/ 4670867 h 6858000"/>
              <a:gd name="connsiteX504" fmla="*/ 5714511 w 7467600"/>
              <a:gd name="connsiteY504" fmla="*/ 4663483 h 6858000"/>
              <a:gd name="connsiteX505" fmla="*/ 5464793 w 7467600"/>
              <a:gd name="connsiteY505" fmla="*/ 4393556 h 6858000"/>
              <a:gd name="connsiteX506" fmla="*/ 5461897 w 7467600"/>
              <a:gd name="connsiteY506" fmla="*/ 4390879 h 6858000"/>
              <a:gd name="connsiteX507" fmla="*/ 4294126 w 7467600"/>
              <a:gd name="connsiteY507" fmla="*/ 3303048 h 6858000"/>
              <a:gd name="connsiteX508" fmla="*/ 4305321 w 7467600"/>
              <a:gd name="connsiteY508" fmla="*/ 3256953 h 6858000"/>
              <a:gd name="connsiteX509" fmla="*/ 4949299 w 7467600"/>
              <a:gd name="connsiteY509" fmla="*/ 3766336 h 6858000"/>
              <a:gd name="connsiteX510" fmla="*/ 5291452 w 7467600"/>
              <a:gd name="connsiteY510" fmla="*/ 4076801 h 6858000"/>
              <a:gd name="connsiteX511" fmla="*/ 5434998 w 7467600"/>
              <a:gd name="connsiteY511" fmla="*/ 4254100 h 6858000"/>
              <a:gd name="connsiteX512" fmla="*/ 5351015 w 7467600"/>
              <a:gd name="connsiteY512" fmla="*/ 3760989 h 6858000"/>
              <a:gd name="connsiteX513" fmla="*/ 5413780 w 7467600"/>
              <a:gd name="connsiteY513" fmla="*/ 2966265 h 6858000"/>
              <a:gd name="connsiteX514" fmla="*/ 5425627 w 7467600"/>
              <a:gd name="connsiteY514" fmla="*/ 2954192 h 6858000"/>
              <a:gd name="connsiteX515" fmla="*/ 6604735 w 7467600"/>
              <a:gd name="connsiteY515" fmla="*/ 2041381 h 6858000"/>
              <a:gd name="connsiteX516" fmla="*/ 7204487 w 7467600"/>
              <a:gd name="connsiteY516" fmla="*/ 2742112 h 6858000"/>
              <a:gd name="connsiteX517" fmla="*/ 7131592 w 7467600"/>
              <a:gd name="connsiteY517" fmla="*/ 2672096 h 6858000"/>
              <a:gd name="connsiteX518" fmla="*/ 6996344 w 7467600"/>
              <a:gd name="connsiteY518" fmla="*/ 2518310 h 6858000"/>
              <a:gd name="connsiteX519" fmla="*/ 6735495 w 7467600"/>
              <a:gd name="connsiteY519" fmla="*/ 2196890 h 6858000"/>
              <a:gd name="connsiteX520" fmla="*/ 6721901 w 7467600"/>
              <a:gd name="connsiteY520" fmla="*/ 2179274 h 6858000"/>
              <a:gd name="connsiteX521" fmla="*/ 6604735 w 7467600"/>
              <a:gd name="connsiteY521" fmla="*/ 2041381 h 6858000"/>
              <a:gd name="connsiteX522" fmla="*/ 6591670 w 7467600"/>
              <a:gd name="connsiteY522" fmla="*/ 1988277 h 6858000"/>
              <a:gd name="connsiteX523" fmla="*/ 6747349 w 7467600"/>
              <a:gd name="connsiteY523" fmla="*/ 2160069 h 6858000"/>
              <a:gd name="connsiteX524" fmla="*/ 6760943 w 7467600"/>
              <a:gd name="connsiteY524" fmla="*/ 2177686 h 6858000"/>
              <a:gd name="connsiteX525" fmla="*/ 7021065 w 7467600"/>
              <a:gd name="connsiteY525" fmla="*/ 2498102 h 6858000"/>
              <a:gd name="connsiteX526" fmla="*/ 7155223 w 7467600"/>
              <a:gd name="connsiteY526" fmla="*/ 2650386 h 6858000"/>
              <a:gd name="connsiteX527" fmla="*/ 7203167 w 7467600"/>
              <a:gd name="connsiteY527" fmla="*/ 2697288 h 6858000"/>
              <a:gd name="connsiteX528" fmla="*/ 6937703 w 7467600"/>
              <a:gd name="connsiteY528" fmla="*/ 2321981 h 6858000"/>
              <a:gd name="connsiteX529" fmla="*/ 6591670 w 7467600"/>
              <a:gd name="connsiteY529" fmla="*/ 1988277 h 6858000"/>
              <a:gd name="connsiteX530" fmla="*/ 5798671 w 7467600"/>
              <a:gd name="connsiteY530" fmla="*/ 1981601 h 6858000"/>
              <a:gd name="connsiteX531" fmla="*/ 5754709 w 7467600"/>
              <a:gd name="connsiteY531" fmla="*/ 2071454 h 6858000"/>
              <a:gd name="connsiteX532" fmla="*/ 5763044 w 7467600"/>
              <a:gd name="connsiteY532" fmla="*/ 2842206 h 6858000"/>
              <a:gd name="connsiteX533" fmla="*/ 5764974 w 7467600"/>
              <a:gd name="connsiteY533" fmla="*/ 2799609 h 6858000"/>
              <a:gd name="connsiteX534" fmla="*/ 5767665 w 7467600"/>
              <a:gd name="connsiteY534" fmla="*/ 2666409 h 6858000"/>
              <a:gd name="connsiteX535" fmla="*/ 5763055 w 7467600"/>
              <a:gd name="connsiteY535" fmla="*/ 2579705 h 6858000"/>
              <a:gd name="connsiteX536" fmla="*/ 5758079 w 7467600"/>
              <a:gd name="connsiteY536" fmla="*/ 2492508 h 6858000"/>
              <a:gd name="connsiteX537" fmla="*/ 5779325 w 7467600"/>
              <a:gd name="connsiteY537" fmla="*/ 2197069 h 6858000"/>
              <a:gd name="connsiteX538" fmla="*/ 5798671 w 7467600"/>
              <a:gd name="connsiteY538" fmla="*/ 1981601 h 6858000"/>
              <a:gd name="connsiteX539" fmla="*/ 5829202 w 7467600"/>
              <a:gd name="connsiteY539" fmla="*/ 1971679 h 6858000"/>
              <a:gd name="connsiteX540" fmla="*/ 5809558 w 7467600"/>
              <a:gd name="connsiteY540" fmla="*/ 2198043 h 6858000"/>
              <a:gd name="connsiteX541" fmla="*/ 5788653 w 7467600"/>
              <a:gd name="connsiteY541" fmla="*/ 2489430 h 6858000"/>
              <a:gd name="connsiteX542" fmla="*/ 5793439 w 7467600"/>
              <a:gd name="connsiteY542" fmla="*/ 2575235 h 6858000"/>
              <a:gd name="connsiteX543" fmla="*/ 5796837 w 7467600"/>
              <a:gd name="connsiteY543" fmla="*/ 2637633 h 6858000"/>
              <a:gd name="connsiteX544" fmla="*/ 5818614 w 7467600"/>
              <a:gd name="connsiteY544" fmla="*/ 2473055 h 6858000"/>
              <a:gd name="connsiteX545" fmla="*/ 5829202 w 7467600"/>
              <a:gd name="connsiteY545" fmla="*/ 1971679 h 6858000"/>
              <a:gd name="connsiteX546" fmla="*/ 5911389 w 7467600"/>
              <a:gd name="connsiteY546" fmla="*/ 1898371 h 6858000"/>
              <a:gd name="connsiteX547" fmla="*/ 6237627 w 7467600"/>
              <a:gd name="connsiteY547" fmla="*/ 2231921 h 6858000"/>
              <a:gd name="connsiteX548" fmla="*/ 5911389 w 7467600"/>
              <a:gd name="connsiteY548" fmla="*/ 1898371 h 6858000"/>
              <a:gd name="connsiteX549" fmla="*/ 6944437 w 7467600"/>
              <a:gd name="connsiteY549" fmla="*/ 1575402 h 6858000"/>
              <a:gd name="connsiteX550" fmla="*/ 6304730 w 7467600"/>
              <a:gd name="connsiteY550" fmla="*/ 1766654 h 6858000"/>
              <a:gd name="connsiteX551" fmla="*/ 6944437 w 7467600"/>
              <a:gd name="connsiteY551" fmla="*/ 1575402 h 6858000"/>
              <a:gd name="connsiteX552" fmla="*/ 7019523 w 7467600"/>
              <a:gd name="connsiteY552" fmla="*/ 1519450 h 6858000"/>
              <a:gd name="connsiteX553" fmla="*/ 6298091 w 7467600"/>
              <a:gd name="connsiteY553" fmla="*/ 1737122 h 6858000"/>
              <a:gd name="connsiteX554" fmla="*/ 7019523 w 7467600"/>
              <a:gd name="connsiteY554" fmla="*/ 1519450 h 6858000"/>
              <a:gd name="connsiteX555" fmla="*/ 2399523 w 7467600"/>
              <a:gd name="connsiteY555" fmla="*/ 1428234 h 6858000"/>
              <a:gd name="connsiteX556" fmla="*/ 2224982 w 7467600"/>
              <a:gd name="connsiteY556" fmla="*/ 1826201 h 6858000"/>
              <a:gd name="connsiteX557" fmla="*/ 2096099 w 7467600"/>
              <a:gd name="connsiteY557" fmla="*/ 2345900 h 6858000"/>
              <a:gd name="connsiteX558" fmla="*/ 2283317 w 7467600"/>
              <a:gd name="connsiteY558" fmla="*/ 1796925 h 6858000"/>
              <a:gd name="connsiteX559" fmla="*/ 2399523 w 7467600"/>
              <a:gd name="connsiteY559" fmla="*/ 1428234 h 6858000"/>
              <a:gd name="connsiteX560" fmla="*/ 2448558 w 7467600"/>
              <a:gd name="connsiteY560" fmla="*/ 1373435 h 6858000"/>
              <a:gd name="connsiteX561" fmla="*/ 2312521 w 7467600"/>
              <a:gd name="connsiteY561" fmla="*/ 1806140 h 6858000"/>
              <a:gd name="connsiteX562" fmla="*/ 2127533 w 7467600"/>
              <a:gd name="connsiteY562" fmla="*/ 2348380 h 6858000"/>
              <a:gd name="connsiteX563" fmla="*/ 2358080 w 7467600"/>
              <a:gd name="connsiteY563" fmla="*/ 1866134 h 6858000"/>
              <a:gd name="connsiteX564" fmla="*/ 2407436 w 7467600"/>
              <a:gd name="connsiteY564" fmla="*/ 1651070 h 6858000"/>
              <a:gd name="connsiteX565" fmla="*/ 2448558 w 7467600"/>
              <a:gd name="connsiteY565" fmla="*/ 1373435 h 6858000"/>
              <a:gd name="connsiteX566" fmla="*/ 278707 w 7467600"/>
              <a:gd name="connsiteY566" fmla="*/ 1352270 h 6858000"/>
              <a:gd name="connsiteX567" fmla="*/ 321570 w 7467600"/>
              <a:gd name="connsiteY567" fmla="*/ 1861610 h 6858000"/>
              <a:gd name="connsiteX568" fmla="*/ 294281 w 7467600"/>
              <a:gd name="connsiteY568" fmla="*/ 1440658 h 6858000"/>
              <a:gd name="connsiteX569" fmla="*/ 278707 w 7467600"/>
              <a:gd name="connsiteY569" fmla="*/ 1352270 h 6858000"/>
              <a:gd name="connsiteX570" fmla="*/ 1423821 w 7467600"/>
              <a:gd name="connsiteY570" fmla="*/ 1351958 h 6858000"/>
              <a:gd name="connsiteX571" fmla="*/ 1638521 w 7467600"/>
              <a:gd name="connsiteY571" fmla="*/ 1908470 h 6858000"/>
              <a:gd name="connsiteX572" fmla="*/ 1754199 w 7467600"/>
              <a:gd name="connsiteY572" fmla="*/ 2149284 h 6858000"/>
              <a:gd name="connsiteX573" fmla="*/ 1908359 w 7467600"/>
              <a:gd name="connsiteY573" fmla="*/ 2364988 h 6858000"/>
              <a:gd name="connsiteX574" fmla="*/ 1647661 w 7467600"/>
              <a:gd name="connsiteY574" fmla="*/ 1825945 h 6858000"/>
              <a:gd name="connsiteX575" fmla="*/ 1423821 w 7467600"/>
              <a:gd name="connsiteY575" fmla="*/ 1351958 h 6858000"/>
              <a:gd name="connsiteX576" fmla="*/ 1431890 w 7467600"/>
              <a:gd name="connsiteY576" fmla="*/ 1306475 h 6858000"/>
              <a:gd name="connsiteX577" fmla="*/ 1507597 w 7467600"/>
              <a:gd name="connsiteY577" fmla="*/ 1446132 h 6858000"/>
              <a:gd name="connsiteX578" fmla="*/ 1674586 w 7467600"/>
              <a:gd name="connsiteY578" fmla="*/ 1813832 h 6858000"/>
              <a:gd name="connsiteX579" fmla="*/ 1815950 w 7467600"/>
              <a:gd name="connsiteY579" fmla="*/ 2128564 h 6858000"/>
              <a:gd name="connsiteX580" fmla="*/ 1984242 w 7467600"/>
              <a:gd name="connsiteY580" fmla="*/ 2430829 h 6858000"/>
              <a:gd name="connsiteX581" fmla="*/ 2014023 w 7467600"/>
              <a:gd name="connsiteY581" fmla="*/ 2450995 h 6858000"/>
              <a:gd name="connsiteX582" fmla="*/ 1747337 w 7467600"/>
              <a:gd name="connsiteY582" fmla="*/ 1855264 h 6858000"/>
              <a:gd name="connsiteX583" fmla="*/ 1533749 w 7467600"/>
              <a:gd name="connsiteY583" fmla="*/ 1478656 h 6858000"/>
              <a:gd name="connsiteX584" fmla="*/ 1431890 w 7467600"/>
              <a:gd name="connsiteY584" fmla="*/ 1306475 h 6858000"/>
              <a:gd name="connsiteX585" fmla="*/ 5052692 w 7467600"/>
              <a:gd name="connsiteY585" fmla="*/ 1292994 h 6858000"/>
              <a:gd name="connsiteX586" fmla="*/ 5200661 w 7467600"/>
              <a:gd name="connsiteY586" fmla="*/ 1635186 h 6858000"/>
              <a:gd name="connsiteX587" fmla="*/ 5297138 w 7467600"/>
              <a:gd name="connsiteY587" fmla="*/ 1906351 h 6858000"/>
              <a:gd name="connsiteX588" fmla="*/ 5052692 w 7467600"/>
              <a:gd name="connsiteY588" fmla="*/ 1292994 h 6858000"/>
              <a:gd name="connsiteX589" fmla="*/ 5009948 w 7467600"/>
              <a:gd name="connsiteY589" fmla="*/ 1273619 h 6858000"/>
              <a:gd name="connsiteX590" fmla="*/ 5121777 w 7467600"/>
              <a:gd name="connsiteY590" fmla="*/ 1654213 h 6858000"/>
              <a:gd name="connsiteX591" fmla="*/ 5293545 w 7467600"/>
              <a:gd name="connsiteY591" fmla="*/ 2072247 h 6858000"/>
              <a:gd name="connsiteX592" fmla="*/ 5294042 w 7467600"/>
              <a:gd name="connsiteY592" fmla="*/ 2065019 h 6858000"/>
              <a:gd name="connsiteX593" fmla="*/ 5171936 w 7467600"/>
              <a:gd name="connsiteY593" fmla="*/ 1647613 h 6858000"/>
              <a:gd name="connsiteX594" fmla="*/ 5009948 w 7467600"/>
              <a:gd name="connsiteY594" fmla="*/ 1273619 h 6858000"/>
              <a:gd name="connsiteX595" fmla="*/ 655236 w 7467600"/>
              <a:gd name="connsiteY595" fmla="*/ 1268632 h 6858000"/>
              <a:gd name="connsiteX596" fmla="*/ 839521 w 7467600"/>
              <a:gd name="connsiteY596" fmla="*/ 1685315 h 6858000"/>
              <a:gd name="connsiteX597" fmla="*/ 1109416 w 7467600"/>
              <a:gd name="connsiteY597" fmla="*/ 2061663 h 6858000"/>
              <a:gd name="connsiteX598" fmla="*/ 1298300 w 7467600"/>
              <a:gd name="connsiteY598" fmla="*/ 2247742 h 6858000"/>
              <a:gd name="connsiteX599" fmla="*/ 1125871 w 7467600"/>
              <a:gd name="connsiteY599" fmla="*/ 1989513 h 6858000"/>
              <a:gd name="connsiteX600" fmla="*/ 981574 w 7467600"/>
              <a:gd name="connsiteY600" fmla="*/ 1783157 h 6858000"/>
              <a:gd name="connsiteX601" fmla="*/ 922198 w 7467600"/>
              <a:gd name="connsiteY601" fmla="*/ 1677437 h 6858000"/>
              <a:gd name="connsiteX602" fmla="*/ 869293 w 7467600"/>
              <a:gd name="connsiteY602" fmla="*/ 1583214 h 6858000"/>
              <a:gd name="connsiteX603" fmla="*/ 751431 w 7467600"/>
              <a:gd name="connsiteY603" fmla="*/ 1405731 h 6858000"/>
              <a:gd name="connsiteX604" fmla="*/ 655236 w 7467600"/>
              <a:gd name="connsiteY604" fmla="*/ 1268632 h 6858000"/>
              <a:gd name="connsiteX605" fmla="*/ 6516292 w 7467600"/>
              <a:gd name="connsiteY605" fmla="*/ 1263064 h 6858000"/>
              <a:gd name="connsiteX606" fmla="*/ 5736320 w 7467600"/>
              <a:gd name="connsiteY606" fmla="*/ 1501803 h 6858000"/>
              <a:gd name="connsiteX607" fmla="*/ 6516292 w 7467600"/>
              <a:gd name="connsiteY607" fmla="*/ 1263064 h 6858000"/>
              <a:gd name="connsiteX608" fmla="*/ 291466 w 7467600"/>
              <a:gd name="connsiteY608" fmla="*/ 1250369 h 6858000"/>
              <a:gd name="connsiteX609" fmla="*/ 323180 w 7467600"/>
              <a:gd name="connsiteY609" fmla="*/ 1435283 h 6858000"/>
              <a:gd name="connsiteX610" fmla="*/ 349381 w 7467600"/>
              <a:gd name="connsiteY610" fmla="*/ 1875041 h 6858000"/>
              <a:gd name="connsiteX611" fmla="*/ 374363 w 7467600"/>
              <a:gd name="connsiteY611" fmla="*/ 1506494 h 6858000"/>
              <a:gd name="connsiteX612" fmla="*/ 302168 w 7467600"/>
              <a:gd name="connsiteY612" fmla="*/ 1274495 h 6858000"/>
              <a:gd name="connsiteX613" fmla="*/ 291466 w 7467600"/>
              <a:gd name="connsiteY613" fmla="*/ 1250369 h 6858000"/>
              <a:gd name="connsiteX614" fmla="*/ 678222 w 7467600"/>
              <a:gd name="connsiteY614" fmla="*/ 1248670 h 6858000"/>
              <a:gd name="connsiteX615" fmla="*/ 775536 w 7467600"/>
              <a:gd name="connsiteY615" fmla="*/ 1388015 h 6858000"/>
              <a:gd name="connsiteX616" fmla="*/ 894529 w 7467600"/>
              <a:gd name="connsiteY616" fmla="*/ 1567739 h 6858000"/>
              <a:gd name="connsiteX617" fmla="*/ 948000 w 7467600"/>
              <a:gd name="connsiteY617" fmla="*/ 1663088 h 6858000"/>
              <a:gd name="connsiteX618" fmla="*/ 1006812 w 7467600"/>
              <a:gd name="connsiteY618" fmla="*/ 1767683 h 6858000"/>
              <a:gd name="connsiteX619" fmla="*/ 1149133 w 7467600"/>
              <a:gd name="connsiteY619" fmla="*/ 1971513 h 6858000"/>
              <a:gd name="connsiteX620" fmla="*/ 1333952 w 7467600"/>
              <a:gd name="connsiteY620" fmla="*/ 2251620 h 6858000"/>
              <a:gd name="connsiteX621" fmla="*/ 1337329 w 7467600"/>
              <a:gd name="connsiteY621" fmla="*/ 2258350 h 6858000"/>
              <a:gd name="connsiteX622" fmla="*/ 1014726 w 7467600"/>
              <a:gd name="connsiteY622" fmla="*/ 1615556 h 6858000"/>
              <a:gd name="connsiteX623" fmla="*/ 678222 w 7467600"/>
              <a:gd name="connsiteY623" fmla="*/ 1248670 h 6858000"/>
              <a:gd name="connsiteX624" fmla="*/ 6691602 w 7467600"/>
              <a:gd name="connsiteY624" fmla="*/ 1140573 h 6858000"/>
              <a:gd name="connsiteX625" fmla="*/ 6571100 w 7467600"/>
              <a:gd name="connsiteY625" fmla="*/ 1183662 h 6858000"/>
              <a:gd name="connsiteX626" fmla="*/ 6241687 w 7467600"/>
              <a:gd name="connsiteY626" fmla="*/ 1257600 h 6858000"/>
              <a:gd name="connsiteX627" fmla="*/ 5693009 w 7467600"/>
              <a:gd name="connsiteY627" fmla="*/ 1478256 h 6858000"/>
              <a:gd name="connsiteX628" fmla="*/ 6548420 w 7467600"/>
              <a:gd name="connsiteY628" fmla="*/ 1214599 h 6858000"/>
              <a:gd name="connsiteX629" fmla="*/ 6605473 w 7467600"/>
              <a:gd name="connsiteY629" fmla="*/ 1184686 h 6858000"/>
              <a:gd name="connsiteX630" fmla="*/ 6691602 w 7467600"/>
              <a:gd name="connsiteY630" fmla="*/ 1140573 h 6858000"/>
              <a:gd name="connsiteX631" fmla="*/ 4002475 w 7467600"/>
              <a:gd name="connsiteY631" fmla="*/ 1037802 h 6858000"/>
              <a:gd name="connsiteX632" fmla="*/ 4000324 w 7467600"/>
              <a:gd name="connsiteY632" fmla="*/ 1039362 h 6858000"/>
              <a:gd name="connsiteX633" fmla="*/ 4002862 w 7467600"/>
              <a:gd name="connsiteY633" fmla="*/ 1042866 h 6858000"/>
              <a:gd name="connsiteX634" fmla="*/ 4002475 w 7467600"/>
              <a:gd name="connsiteY634" fmla="*/ 1037802 h 6858000"/>
              <a:gd name="connsiteX635" fmla="*/ 506322 w 7467600"/>
              <a:gd name="connsiteY635" fmla="*/ 1020997 h 6858000"/>
              <a:gd name="connsiteX636" fmla="*/ 533068 w 7467600"/>
              <a:gd name="connsiteY636" fmla="*/ 1029409 h 6858000"/>
              <a:gd name="connsiteX637" fmla="*/ 1232525 w 7467600"/>
              <a:gd name="connsiteY637" fmla="*/ 1804675 h 6858000"/>
              <a:gd name="connsiteX638" fmla="*/ 1388858 w 7467600"/>
              <a:gd name="connsiteY638" fmla="*/ 2368011 h 6858000"/>
              <a:gd name="connsiteX639" fmla="*/ 1384098 w 7467600"/>
              <a:gd name="connsiteY639" fmla="*/ 2378125 h 6858000"/>
              <a:gd name="connsiteX640" fmla="*/ 1425393 w 7467600"/>
              <a:gd name="connsiteY640" fmla="*/ 2589124 h 6858000"/>
              <a:gd name="connsiteX641" fmla="*/ 1424001 w 7467600"/>
              <a:gd name="connsiteY641" fmla="*/ 2597541 h 6858000"/>
              <a:gd name="connsiteX642" fmla="*/ 2152729 w 7467600"/>
              <a:gd name="connsiteY642" fmla="*/ 2864487 h 6858000"/>
              <a:gd name="connsiteX643" fmla="*/ 2020609 w 7467600"/>
              <a:gd name="connsiteY643" fmla="*/ 2539671 h 6858000"/>
              <a:gd name="connsiteX644" fmla="*/ 2018920 w 7467600"/>
              <a:gd name="connsiteY644" fmla="*/ 2536309 h 6858000"/>
              <a:gd name="connsiteX645" fmla="*/ 1342441 w 7467600"/>
              <a:gd name="connsiteY645" fmla="*/ 1173017 h 6858000"/>
              <a:gd name="connsiteX646" fmla="*/ 1367925 w 7467600"/>
              <a:gd name="connsiteY646" fmla="*/ 1135648 h 6858000"/>
              <a:gd name="connsiteX647" fmla="*/ 1771401 w 7467600"/>
              <a:gd name="connsiteY647" fmla="*/ 1806673 h 6858000"/>
              <a:gd name="connsiteX648" fmla="*/ 1972385 w 7467600"/>
              <a:gd name="connsiteY648" fmla="*/ 2198735 h 6858000"/>
              <a:gd name="connsiteX649" fmla="*/ 2040892 w 7467600"/>
              <a:gd name="connsiteY649" fmla="*/ 2405205 h 6858000"/>
              <a:gd name="connsiteX650" fmla="*/ 2131689 w 7467600"/>
              <a:gd name="connsiteY650" fmla="*/ 1936926 h 6858000"/>
              <a:gd name="connsiteX651" fmla="*/ 2454820 w 7467600"/>
              <a:gd name="connsiteY651" fmla="*/ 1248808 h 6858000"/>
              <a:gd name="connsiteX652" fmla="*/ 2492512 w 7467600"/>
              <a:gd name="connsiteY652" fmla="*/ 1302920 h 6858000"/>
              <a:gd name="connsiteX653" fmla="*/ 2081216 w 7467600"/>
              <a:gd name="connsiteY653" fmla="*/ 2527513 h 6858000"/>
              <a:gd name="connsiteX654" fmla="*/ 2081211 w 7467600"/>
              <a:gd name="connsiteY654" fmla="*/ 2528916 h 6858000"/>
              <a:gd name="connsiteX655" fmla="*/ 2199067 w 7467600"/>
              <a:gd name="connsiteY655" fmla="*/ 2884061 h 6858000"/>
              <a:gd name="connsiteX656" fmla="*/ 3192586 w 7467600"/>
              <a:gd name="connsiteY656" fmla="*/ 3411496 h 6858000"/>
              <a:gd name="connsiteX657" fmla="*/ 3182620 w 7467600"/>
              <a:gd name="connsiteY657" fmla="*/ 3483279 h 6858000"/>
              <a:gd name="connsiteX658" fmla="*/ 2435119 w 7467600"/>
              <a:gd name="connsiteY658" fmla="*/ 3080173 h 6858000"/>
              <a:gd name="connsiteX659" fmla="*/ 2410152 w 7467600"/>
              <a:gd name="connsiteY659" fmla="*/ 3063751 h 6858000"/>
              <a:gd name="connsiteX660" fmla="*/ 2408099 w 7467600"/>
              <a:gd name="connsiteY660" fmla="*/ 3064403 h 6858000"/>
              <a:gd name="connsiteX661" fmla="*/ 2407218 w 7467600"/>
              <a:gd name="connsiteY661" fmla="*/ 3070324 h 6858000"/>
              <a:gd name="connsiteX662" fmla="*/ 2380138 w 7467600"/>
              <a:gd name="connsiteY662" fmla="*/ 3099341 h 6858000"/>
              <a:gd name="connsiteX663" fmla="*/ 1765923 w 7467600"/>
              <a:gd name="connsiteY663" fmla="*/ 3581043 h 6858000"/>
              <a:gd name="connsiteX664" fmla="*/ 1702258 w 7467600"/>
              <a:gd name="connsiteY664" fmla="*/ 3612286 h 6858000"/>
              <a:gd name="connsiteX665" fmla="*/ 1538370 w 7467600"/>
              <a:gd name="connsiteY665" fmla="*/ 3811804 h 6858000"/>
              <a:gd name="connsiteX666" fmla="*/ 542867 w 7467600"/>
              <a:gd name="connsiteY666" fmla="*/ 4944092 h 6858000"/>
              <a:gd name="connsiteX667" fmla="*/ 515800 w 7467600"/>
              <a:gd name="connsiteY667" fmla="*/ 4862180 h 6858000"/>
              <a:gd name="connsiteX668" fmla="*/ 909145 w 7467600"/>
              <a:gd name="connsiteY668" fmla="*/ 4199225 h 6858000"/>
              <a:gd name="connsiteX669" fmla="*/ 1214067 w 7467600"/>
              <a:gd name="connsiteY669" fmla="*/ 3908561 h 6858000"/>
              <a:gd name="connsiteX670" fmla="*/ 640967 w 7467600"/>
              <a:gd name="connsiteY670" fmla="*/ 4105601 h 6858000"/>
              <a:gd name="connsiteX671" fmla="*/ 112563 w 7467600"/>
              <a:gd name="connsiteY671" fmla="*/ 4396952 h 6858000"/>
              <a:gd name="connsiteX672" fmla="*/ 0 w 7467600"/>
              <a:gd name="connsiteY672" fmla="*/ 4466006 h 6858000"/>
              <a:gd name="connsiteX673" fmla="*/ 0 w 7467600"/>
              <a:gd name="connsiteY673" fmla="*/ 4233763 h 6858000"/>
              <a:gd name="connsiteX674" fmla="*/ 36881 w 7467600"/>
              <a:gd name="connsiteY674" fmla="*/ 4200118 h 6858000"/>
              <a:gd name="connsiteX675" fmla="*/ 910534 w 7467600"/>
              <a:gd name="connsiteY675" fmla="*/ 3629753 h 6858000"/>
              <a:gd name="connsiteX676" fmla="*/ 1578717 w 7467600"/>
              <a:gd name="connsiteY676" fmla="*/ 3575982 h 6858000"/>
              <a:gd name="connsiteX677" fmla="*/ 2338780 w 7467600"/>
              <a:gd name="connsiteY677" fmla="*/ 3033725 h 6858000"/>
              <a:gd name="connsiteX678" fmla="*/ 1807991 w 7467600"/>
              <a:gd name="connsiteY678" fmla="*/ 2807184 h 6858000"/>
              <a:gd name="connsiteX679" fmla="*/ 1416358 w 7467600"/>
              <a:gd name="connsiteY679" fmla="*/ 3112571 h 6858000"/>
              <a:gd name="connsiteX680" fmla="*/ 939066 w 7467600"/>
              <a:gd name="connsiteY680" fmla="*/ 3378798 h 6858000"/>
              <a:gd name="connsiteX681" fmla="*/ 115099 w 7467600"/>
              <a:gd name="connsiteY681" fmla="*/ 3607650 h 6858000"/>
              <a:gd name="connsiteX682" fmla="*/ 97284 w 7467600"/>
              <a:gd name="connsiteY682" fmla="*/ 3520393 h 6858000"/>
              <a:gd name="connsiteX683" fmla="*/ 922050 w 7467600"/>
              <a:gd name="connsiteY683" fmla="*/ 3074867 h 6858000"/>
              <a:gd name="connsiteX684" fmla="*/ 1405265 w 7467600"/>
              <a:gd name="connsiteY684" fmla="*/ 3016319 h 6858000"/>
              <a:gd name="connsiteX685" fmla="*/ 1407512 w 7467600"/>
              <a:gd name="connsiteY685" fmla="*/ 3018001 h 6858000"/>
              <a:gd name="connsiteX686" fmla="*/ 1726266 w 7467600"/>
              <a:gd name="connsiteY686" fmla="*/ 2777274 h 6858000"/>
              <a:gd name="connsiteX687" fmla="*/ 625390 w 7467600"/>
              <a:gd name="connsiteY687" fmla="*/ 2514541 h 6858000"/>
              <a:gd name="connsiteX688" fmla="*/ 619799 w 7467600"/>
              <a:gd name="connsiteY688" fmla="*/ 2527180 h 6858000"/>
              <a:gd name="connsiteX689" fmla="*/ 310030 w 7467600"/>
              <a:gd name="connsiteY689" fmla="*/ 2771818 h 6858000"/>
              <a:gd name="connsiteX690" fmla="*/ 173877 w 7467600"/>
              <a:gd name="connsiteY690" fmla="*/ 2937056 h 6858000"/>
              <a:gd name="connsiteX691" fmla="*/ 77889 w 7467600"/>
              <a:gd name="connsiteY691" fmla="*/ 3138440 h 6858000"/>
              <a:gd name="connsiteX692" fmla="*/ 0 w 7467600"/>
              <a:gd name="connsiteY692" fmla="*/ 3271395 h 6858000"/>
              <a:gd name="connsiteX693" fmla="*/ 0 w 7467600"/>
              <a:gd name="connsiteY693" fmla="*/ 3153002 h 6858000"/>
              <a:gd name="connsiteX694" fmla="*/ 2386 w 7467600"/>
              <a:gd name="connsiteY694" fmla="*/ 3149203 h 6858000"/>
              <a:gd name="connsiteX695" fmla="*/ 89753 w 7467600"/>
              <a:gd name="connsiteY695" fmla="*/ 2987702 h 6858000"/>
              <a:gd name="connsiteX696" fmla="*/ 76869 w 7467600"/>
              <a:gd name="connsiteY696" fmla="*/ 3005404 h 6858000"/>
              <a:gd name="connsiteX697" fmla="*/ 32049 w 7467600"/>
              <a:gd name="connsiteY697" fmla="*/ 3065814 h 6858000"/>
              <a:gd name="connsiteX698" fmla="*/ 0 w 7467600"/>
              <a:gd name="connsiteY698" fmla="*/ 3108744 h 6858000"/>
              <a:gd name="connsiteX699" fmla="*/ 0 w 7467600"/>
              <a:gd name="connsiteY699" fmla="*/ 3058059 h 6858000"/>
              <a:gd name="connsiteX700" fmla="*/ 7610 w 7467600"/>
              <a:gd name="connsiteY700" fmla="*/ 3047889 h 6858000"/>
              <a:gd name="connsiteX701" fmla="*/ 52419 w 7467600"/>
              <a:gd name="connsiteY701" fmla="*/ 2987479 h 6858000"/>
              <a:gd name="connsiteX702" fmla="*/ 59142 w 7467600"/>
              <a:gd name="connsiteY702" fmla="*/ 2978488 h 6858000"/>
              <a:gd name="connsiteX703" fmla="*/ 0 w 7467600"/>
              <a:gd name="connsiteY703" fmla="*/ 3015334 h 6858000"/>
              <a:gd name="connsiteX704" fmla="*/ 0 w 7467600"/>
              <a:gd name="connsiteY704" fmla="*/ 2914286 h 6858000"/>
              <a:gd name="connsiteX705" fmla="*/ 36383 w 7467600"/>
              <a:gd name="connsiteY705" fmla="*/ 2901128 h 6858000"/>
              <a:gd name="connsiteX706" fmla="*/ 156329 w 7467600"/>
              <a:gd name="connsiteY706" fmla="*/ 2840533 h 6858000"/>
              <a:gd name="connsiteX707" fmla="*/ 358355 w 7467600"/>
              <a:gd name="connsiteY707" fmla="*/ 2620471 h 6858000"/>
              <a:gd name="connsiteX708" fmla="*/ 510577 w 7467600"/>
              <a:gd name="connsiteY708" fmla="*/ 2501244 h 6858000"/>
              <a:gd name="connsiteX709" fmla="*/ 211967 w 7467600"/>
              <a:gd name="connsiteY709" fmla="*/ 2479171 h 6858000"/>
              <a:gd name="connsiteX710" fmla="*/ 0 w 7467600"/>
              <a:gd name="connsiteY710" fmla="*/ 2476398 h 6858000"/>
              <a:gd name="connsiteX711" fmla="*/ 0 w 7467600"/>
              <a:gd name="connsiteY711" fmla="*/ 2389189 h 6858000"/>
              <a:gd name="connsiteX712" fmla="*/ 103062 w 7467600"/>
              <a:gd name="connsiteY712" fmla="*/ 2389518 h 6858000"/>
              <a:gd name="connsiteX713" fmla="*/ 510734 w 7467600"/>
              <a:gd name="connsiteY713" fmla="*/ 2416201 h 6858000"/>
              <a:gd name="connsiteX714" fmla="*/ 279257 w 7467600"/>
              <a:gd name="connsiteY714" fmla="*/ 2092102 h 6858000"/>
              <a:gd name="connsiteX715" fmla="*/ 65265 w 7467600"/>
              <a:gd name="connsiteY715" fmla="*/ 2006049 h 6858000"/>
              <a:gd name="connsiteX716" fmla="*/ 0 w 7467600"/>
              <a:gd name="connsiteY716" fmla="*/ 1982532 h 6858000"/>
              <a:gd name="connsiteX717" fmla="*/ 0 w 7467600"/>
              <a:gd name="connsiteY717" fmla="*/ 1912789 h 6858000"/>
              <a:gd name="connsiteX718" fmla="*/ 97460 w 7467600"/>
              <a:gd name="connsiteY718" fmla="*/ 1953725 h 6858000"/>
              <a:gd name="connsiteX719" fmla="*/ 221272 w 7467600"/>
              <a:gd name="connsiteY719" fmla="*/ 1980766 h 6858000"/>
              <a:gd name="connsiteX720" fmla="*/ 116765 w 7467600"/>
              <a:gd name="connsiteY720" fmla="*/ 1911033 h 6858000"/>
              <a:gd name="connsiteX721" fmla="*/ 16405 w 7467600"/>
              <a:gd name="connsiteY721" fmla="*/ 1803412 h 6858000"/>
              <a:gd name="connsiteX722" fmla="*/ 0 w 7467600"/>
              <a:gd name="connsiteY722" fmla="*/ 1784777 h 6858000"/>
              <a:gd name="connsiteX723" fmla="*/ 0 w 7467600"/>
              <a:gd name="connsiteY723" fmla="*/ 1740082 h 6858000"/>
              <a:gd name="connsiteX724" fmla="*/ 39394 w 7467600"/>
              <a:gd name="connsiteY724" fmla="*/ 1784856 h 6858000"/>
              <a:gd name="connsiteX725" fmla="*/ 135813 w 7467600"/>
              <a:gd name="connsiteY725" fmla="*/ 1888838 h 6858000"/>
              <a:gd name="connsiteX726" fmla="*/ 242575 w 7467600"/>
              <a:gd name="connsiteY726" fmla="*/ 1958841 h 6858000"/>
              <a:gd name="connsiteX727" fmla="*/ 82197 w 7467600"/>
              <a:gd name="connsiteY727" fmla="*/ 1754826 h 6858000"/>
              <a:gd name="connsiteX728" fmla="*/ 0 w 7467600"/>
              <a:gd name="connsiteY728" fmla="*/ 1679650 h 6858000"/>
              <a:gd name="connsiteX729" fmla="*/ 0 w 7467600"/>
              <a:gd name="connsiteY729" fmla="*/ 1602463 h 6858000"/>
              <a:gd name="connsiteX730" fmla="*/ 84689 w 7467600"/>
              <a:gd name="connsiteY730" fmla="*/ 1677442 h 6858000"/>
              <a:gd name="connsiteX731" fmla="*/ 298437 w 7467600"/>
              <a:gd name="connsiteY731" fmla="*/ 1968019 h 6858000"/>
              <a:gd name="connsiteX732" fmla="*/ 227269 w 7467600"/>
              <a:gd name="connsiteY732" fmla="*/ 1114064 h 6858000"/>
              <a:gd name="connsiteX733" fmla="*/ 248003 w 7467600"/>
              <a:gd name="connsiteY733" fmla="*/ 1089613 h 6858000"/>
              <a:gd name="connsiteX734" fmla="*/ 427020 w 7467600"/>
              <a:gd name="connsiteY734" fmla="*/ 1619803 h 6858000"/>
              <a:gd name="connsiteX735" fmla="*/ 340345 w 7467600"/>
              <a:gd name="connsiteY735" fmla="*/ 2027739 h 6858000"/>
              <a:gd name="connsiteX736" fmla="*/ 360865 w 7467600"/>
              <a:gd name="connsiteY736" fmla="*/ 2044827 h 6858000"/>
              <a:gd name="connsiteX737" fmla="*/ 560414 w 7467600"/>
              <a:gd name="connsiteY737" fmla="*/ 2421457 h 6858000"/>
              <a:gd name="connsiteX738" fmla="*/ 1359703 w 7467600"/>
              <a:gd name="connsiteY738" fmla="*/ 2578554 h 6858000"/>
              <a:gd name="connsiteX739" fmla="*/ 1359422 w 7467600"/>
              <a:gd name="connsiteY739" fmla="*/ 2577994 h 6858000"/>
              <a:gd name="connsiteX740" fmla="*/ 828701 w 7467600"/>
              <a:gd name="connsiteY740" fmla="*/ 1839520 h 6858000"/>
              <a:gd name="connsiteX741" fmla="*/ 494427 w 7467600"/>
              <a:gd name="connsiteY741" fmla="*/ 1092333 h 6858000"/>
              <a:gd name="connsiteX742" fmla="*/ 506322 w 7467600"/>
              <a:gd name="connsiteY742" fmla="*/ 1020997 h 6858000"/>
              <a:gd name="connsiteX743" fmla="*/ 4570198 w 7467600"/>
              <a:gd name="connsiteY743" fmla="*/ 978081 h 6858000"/>
              <a:gd name="connsiteX744" fmla="*/ 4523691 w 7467600"/>
              <a:gd name="connsiteY744" fmla="*/ 1127776 h 6858000"/>
              <a:gd name="connsiteX745" fmla="*/ 4509875 w 7467600"/>
              <a:gd name="connsiteY745" fmla="*/ 1167552 h 6858000"/>
              <a:gd name="connsiteX746" fmla="*/ 4478168 w 7467600"/>
              <a:gd name="connsiteY746" fmla="*/ 1260735 h 6858000"/>
              <a:gd name="connsiteX747" fmla="*/ 4409309 w 7467600"/>
              <a:gd name="connsiteY747" fmla="*/ 1666996 h 6858000"/>
              <a:gd name="connsiteX748" fmla="*/ 4370031 w 7467600"/>
              <a:gd name="connsiteY748" fmla="*/ 1955666 h 6858000"/>
              <a:gd name="connsiteX749" fmla="*/ 4570198 w 7467600"/>
              <a:gd name="connsiteY749" fmla="*/ 978081 h 6858000"/>
              <a:gd name="connsiteX750" fmla="*/ 4557898 w 7467600"/>
              <a:gd name="connsiteY750" fmla="*/ 900011 h 6858000"/>
              <a:gd name="connsiteX751" fmla="*/ 4344840 w 7467600"/>
              <a:gd name="connsiteY751" fmla="*/ 1922038 h 6858000"/>
              <a:gd name="connsiteX752" fmla="*/ 4378710 w 7467600"/>
              <a:gd name="connsiteY752" fmla="*/ 1665516 h 6858000"/>
              <a:gd name="connsiteX753" fmla="*/ 4448798 w 7467600"/>
              <a:gd name="connsiteY753" fmla="*/ 1253024 h 6858000"/>
              <a:gd name="connsiteX754" fmla="*/ 4480315 w 7467600"/>
              <a:gd name="connsiteY754" fmla="*/ 1158454 h 6858000"/>
              <a:gd name="connsiteX755" fmla="*/ 4494133 w 7467600"/>
              <a:gd name="connsiteY755" fmla="*/ 1118676 h 6858000"/>
              <a:gd name="connsiteX756" fmla="*/ 4557898 w 7467600"/>
              <a:gd name="connsiteY756" fmla="*/ 900011 h 6858000"/>
              <a:gd name="connsiteX757" fmla="*/ 5870151 w 7467600"/>
              <a:gd name="connsiteY757" fmla="*/ 898890 h 6858000"/>
              <a:gd name="connsiteX758" fmla="*/ 5861335 w 7467600"/>
              <a:gd name="connsiteY758" fmla="*/ 899177 h 6858000"/>
              <a:gd name="connsiteX759" fmla="*/ 5843702 w 7467600"/>
              <a:gd name="connsiteY759" fmla="*/ 899748 h 6858000"/>
              <a:gd name="connsiteX760" fmla="*/ 5651107 w 7467600"/>
              <a:gd name="connsiteY760" fmla="*/ 920306 h 6858000"/>
              <a:gd name="connsiteX761" fmla="*/ 5459407 w 7467600"/>
              <a:gd name="connsiteY761" fmla="*/ 940975 h 6858000"/>
              <a:gd name="connsiteX762" fmla="*/ 5374846 w 7467600"/>
              <a:gd name="connsiteY762" fmla="*/ 941988 h 6858000"/>
              <a:gd name="connsiteX763" fmla="*/ 5256105 w 7467600"/>
              <a:gd name="connsiteY763" fmla="*/ 945632 h 6858000"/>
              <a:gd name="connsiteX764" fmla="*/ 5107071 w 7467600"/>
              <a:gd name="connsiteY764" fmla="*/ 969720 h 6858000"/>
              <a:gd name="connsiteX765" fmla="*/ 4998681 w 7467600"/>
              <a:gd name="connsiteY765" fmla="*/ 988771 h 6858000"/>
              <a:gd name="connsiteX766" fmla="*/ 5870151 w 7467600"/>
              <a:gd name="connsiteY766" fmla="*/ 898890 h 6858000"/>
              <a:gd name="connsiteX767" fmla="*/ 5504425 w 7467600"/>
              <a:gd name="connsiteY767" fmla="*/ 848067 h 6858000"/>
              <a:gd name="connsiteX768" fmla="*/ 4968849 w 7467600"/>
              <a:gd name="connsiteY768" fmla="*/ 962318 h 6858000"/>
              <a:gd name="connsiteX769" fmla="*/ 5104039 w 7467600"/>
              <a:gd name="connsiteY769" fmla="*/ 940634 h 6858000"/>
              <a:gd name="connsiteX770" fmla="*/ 5256311 w 7467600"/>
              <a:gd name="connsiteY770" fmla="*/ 916490 h 6858000"/>
              <a:gd name="connsiteX771" fmla="*/ 5377381 w 7467600"/>
              <a:gd name="connsiteY771" fmla="*/ 912671 h 6858000"/>
              <a:gd name="connsiteX772" fmla="*/ 5460148 w 7467600"/>
              <a:gd name="connsiteY772" fmla="*/ 911442 h 6858000"/>
              <a:gd name="connsiteX773" fmla="*/ 5648971 w 7467600"/>
              <a:gd name="connsiteY773" fmla="*/ 891331 h 6858000"/>
              <a:gd name="connsiteX774" fmla="*/ 5844807 w 7467600"/>
              <a:gd name="connsiteY774" fmla="*/ 870718 h 6858000"/>
              <a:gd name="connsiteX775" fmla="*/ 5862975 w 7467600"/>
              <a:gd name="connsiteY775" fmla="*/ 869756 h 6858000"/>
              <a:gd name="connsiteX776" fmla="*/ 5920887 w 7467600"/>
              <a:gd name="connsiteY776" fmla="*/ 865929 h 6858000"/>
              <a:gd name="connsiteX777" fmla="*/ 5504425 w 7467600"/>
              <a:gd name="connsiteY777" fmla="*/ 848067 h 6858000"/>
              <a:gd name="connsiteX778" fmla="*/ 3607114 w 7467600"/>
              <a:gd name="connsiteY778" fmla="*/ 467441 h 6858000"/>
              <a:gd name="connsiteX779" fmla="*/ 3296242 w 7467600"/>
              <a:gd name="connsiteY779" fmla="*/ 807991 h 6858000"/>
              <a:gd name="connsiteX780" fmla="*/ 3174674 w 7467600"/>
              <a:gd name="connsiteY780" fmla="*/ 919759 h 6858000"/>
              <a:gd name="connsiteX781" fmla="*/ 3042978 w 7467600"/>
              <a:gd name="connsiteY781" fmla="*/ 1054894 h 6858000"/>
              <a:gd name="connsiteX782" fmla="*/ 2968914 w 7467600"/>
              <a:gd name="connsiteY782" fmla="*/ 1133756 h 6858000"/>
              <a:gd name="connsiteX783" fmla="*/ 3103823 w 7467600"/>
              <a:gd name="connsiteY783" fmla="*/ 1026814 h 6858000"/>
              <a:gd name="connsiteX784" fmla="*/ 3607114 w 7467600"/>
              <a:gd name="connsiteY784" fmla="*/ 467441 h 6858000"/>
              <a:gd name="connsiteX785" fmla="*/ 3744487 w 7467600"/>
              <a:gd name="connsiteY785" fmla="*/ 383136 h 6858000"/>
              <a:gd name="connsiteX786" fmla="*/ 3970213 w 7467600"/>
              <a:gd name="connsiteY786" fmla="*/ 995559 h 6858000"/>
              <a:gd name="connsiteX787" fmla="*/ 3744487 w 7467600"/>
              <a:gd name="connsiteY787" fmla="*/ 383136 h 6858000"/>
              <a:gd name="connsiteX788" fmla="*/ 3624562 w 7467600"/>
              <a:gd name="connsiteY788" fmla="*/ 367041 h 6858000"/>
              <a:gd name="connsiteX789" fmla="*/ 3489712 w 7467600"/>
              <a:gd name="connsiteY789" fmla="*/ 485386 h 6858000"/>
              <a:gd name="connsiteX790" fmla="*/ 3182994 w 7467600"/>
              <a:gd name="connsiteY790" fmla="*/ 828265 h 6858000"/>
              <a:gd name="connsiteX791" fmla="*/ 2892114 w 7467600"/>
              <a:gd name="connsiteY791" fmla="*/ 1172635 h 6858000"/>
              <a:gd name="connsiteX792" fmla="*/ 3021459 w 7467600"/>
              <a:gd name="connsiteY792" fmla="*/ 1035385 h 6858000"/>
              <a:gd name="connsiteX793" fmla="*/ 3153873 w 7467600"/>
              <a:gd name="connsiteY793" fmla="*/ 898971 h 6858000"/>
              <a:gd name="connsiteX794" fmla="*/ 3276511 w 7467600"/>
              <a:gd name="connsiteY794" fmla="*/ 786423 h 6858000"/>
              <a:gd name="connsiteX795" fmla="*/ 3584154 w 7467600"/>
              <a:gd name="connsiteY795" fmla="*/ 448218 h 6858000"/>
              <a:gd name="connsiteX796" fmla="*/ 3624562 w 7467600"/>
              <a:gd name="connsiteY796" fmla="*/ 367041 h 6858000"/>
              <a:gd name="connsiteX797" fmla="*/ 3766672 w 7467600"/>
              <a:gd name="connsiteY797" fmla="*/ 359429 h 6858000"/>
              <a:gd name="connsiteX798" fmla="*/ 3996338 w 7467600"/>
              <a:gd name="connsiteY798" fmla="*/ 968237 h 6858000"/>
              <a:gd name="connsiteX799" fmla="*/ 3766672 w 7467600"/>
              <a:gd name="connsiteY799" fmla="*/ 359429 h 6858000"/>
              <a:gd name="connsiteX800" fmla="*/ 5805386 w 7467600"/>
              <a:gd name="connsiteY800" fmla="*/ 239240 h 6858000"/>
              <a:gd name="connsiteX801" fmla="*/ 5736947 w 7467600"/>
              <a:gd name="connsiteY801" fmla="*/ 261367 h 6858000"/>
              <a:gd name="connsiteX802" fmla="*/ 5427012 w 7467600"/>
              <a:gd name="connsiteY802" fmla="*/ 311272 h 6858000"/>
              <a:gd name="connsiteX803" fmla="*/ 5147818 w 7467600"/>
              <a:gd name="connsiteY803" fmla="*/ 322112 h 6858000"/>
              <a:gd name="connsiteX804" fmla="*/ 5060854 w 7467600"/>
              <a:gd name="connsiteY804" fmla="*/ 311882 h 6858000"/>
              <a:gd name="connsiteX805" fmla="*/ 4945989 w 7467600"/>
              <a:gd name="connsiteY805" fmla="*/ 300516 h 6858000"/>
              <a:gd name="connsiteX806" fmla="*/ 5410479 w 7467600"/>
              <a:gd name="connsiteY806" fmla="*/ 348434 h 6858000"/>
              <a:gd name="connsiteX807" fmla="*/ 5805386 w 7467600"/>
              <a:gd name="connsiteY807" fmla="*/ 239240 h 6858000"/>
              <a:gd name="connsiteX808" fmla="*/ 5905192 w 7467600"/>
              <a:gd name="connsiteY808" fmla="*/ 163079 h 6858000"/>
              <a:gd name="connsiteX809" fmla="*/ 5865655 w 7467600"/>
              <a:gd name="connsiteY809" fmla="*/ 171901 h 6858000"/>
              <a:gd name="connsiteX810" fmla="*/ 5259740 w 7467600"/>
              <a:gd name="connsiteY810" fmla="*/ 257013 h 6858000"/>
              <a:gd name="connsiteX811" fmla="*/ 5208466 w 7467600"/>
              <a:gd name="connsiteY811" fmla="*/ 257550 h 6858000"/>
              <a:gd name="connsiteX812" fmla="*/ 4980204 w 7467600"/>
              <a:gd name="connsiteY812" fmla="*/ 271903 h 6858000"/>
              <a:gd name="connsiteX813" fmla="*/ 5068068 w 7467600"/>
              <a:gd name="connsiteY813" fmla="*/ 282244 h 6858000"/>
              <a:gd name="connsiteX814" fmla="*/ 5153231 w 7467600"/>
              <a:gd name="connsiteY814" fmla="*/ 292240 h 6858000"/>
              <a:gd name="connsiteX815" fmla="*/ 5426491 w 7467600"/>
              <a:gd name="connsiteY815" fmla="*/ 281128 h 6858000"/>
              <a:gd name="connsiteX816" fmla="*/ 5731212 w 7467600"/>
              <a:gd name="connsiteY816" fmla="*/ 231951 h 6858000"/>
              <a:gd name="connsiteX817" fmla="*/ 5905192 w 7467600"/>
              <a:gd name="connsiteY817" fmla="*/ 163079 h 6858000"/>
              <a:gd name="connsiteX818" fmla="*/ 5944437 w 7467600"/>
              <a:gd name="connsiteY818" fmla="*/ 113829 h 6858000"/>
              <a:gd name="connsiteX819" fmla="*/ 5825032 w 7467600"/>
              <a:gd name="connsiteY819" fmla="*/ 146405 h 6858000"/>
              <a:gd name="connsiteX820" fmla="*/ 4955599 w 7467600"/>
              <a:gd name="connsiteY820" fmla="*/ 247008 h 6858000"/>
              <a:gd name="connsiteX821" fmla="*/ 5210104 w 7467600"/>
              <a:gd name="connsiteY821" fmla="*/ 228123 h 6858000"/>
              <a:gd name="connsiteX822" fmla="*/ 5261015 w 7467600"/>
              <a:gd name="connsiteY822" fmla="*/ 227087 h 6858000"/>
              <a:gd name="connsiteX823" fmla="*/ 5861181 w 7467600"/>
              <a:gd name="connsiteY823" fmla="*/ 143093 h 6858000"/>
              <a:gd name="connsiteX824" fmla="*/ 5961252 w 7467600"/>
              <a:gd name="connsiteY824" fmla="*/ 114820 h 6858000"/>
              <a:gd name="connsiteX825" fmla="*/ 5944437 w 7467600"/>
              <a:gd name="connsiteY825" fmla="*/ 113829 h 6858000"/>
              <a:gd name="connsiteX826" fmla="*/ 3882765 w 7467600"/>
              <a:gd name="connsiteY826" fmla="*/ 0 h 6858000"/>
              <a:gd name="connsiteX827" fmla="*/ 3995099 w 7467600"/>
              <a:gd name="connsiteY827" fmla="*/ 0 h 6858000"/>
              <a:gd name="connsiteX828" fmla="*/ 4163818 w 7467600"/>
              <a:gd name="connsiteY828" fmla="*/ 234104 h 6858000"/>
              <a:gd name="connsiteX829" fmla="*/ 4172099 w 7467600"/>
              <a:gd name="connsiteY829" fmla="*/ 234207 h 6858000"/>
              <a:gd name="connsiteX830" fmla="*/ 4784282 w 7467600"/>
              <a:gd name="connsiteY830" fmla="*/ 276561 h 6858000"/>
              <a:gd name="connsiteX831" fmla="*/ 4801687 w 7467600"/>
              <a:gd name="connsiteY831" fmla="*/ 267764 h 6858000"/>
              <a:gd name="connsiteX832" fmla="*/ 6082788 w 7467600"/>
              <a:gd name="connsiteY832" fmla="*/ 64119 h 6858000"/>
              <a:gd name="connsiteX833" fmla="*/ 6099442 w 7467600"/>
              <a:gd name="connsiteY833" fmla="*/ 82568 h 6858000"/>
              <a:gd name="connsiteX834" fmla="*/ 4804137 w 7467600"/>
              <a:gd name="connsiteY834" fmla="*/ 320931 h 6858000"/>
              <a:gd name="connsiteX835" fmla="*/ 4227047 w 7467600"/>
              <a:gd name="connsiteY835" fmla="*/ 313415 h 6858000"/>
              <a:gd name="connsiteX836" fmla="*/ 4346041 w 7467600"/>
              <a:gd name="connsiteY836" fmla="*/ 456086 h 6858000"/>
              <a:gd name="connsiteX837" fmla="*/ 4870967 w 7467600"/>
              <a:gd name="connsiteY837" fmla="*/ 963061 h 6858000"/>
              <a:gd name="connsiteX838" fmla="*/ 4889647 w 7467600"/>
              <a:gd name="connsiteY838" fmla="*/ 957147 h 6858000"/>
              <a:gd name="connsiteX839" fmla="*/ 5422504 w 7467600"/>
              <a:gd name="connsiteY839" fmla="*/ 805191 h 6858000"/>
              <a:gd name="connsiteX840" fmla="*/ 6087656 w 7467600"/>
              <a:gd name="connsiteY840" fmla="*/ 826703 h 6858000"/>
              <a:gd name="connsiteX841" fmla="*/ 6058717 w 7467600"/>
              <a:gd name="connsiteY841" fmla="*/ 865992 h 6858000"/>
              <a:gd name="connsiteX842" fmla="*/ 4974153 w 7467600"/>
              <a:gd name="connsiteY842" fmla="*/ 1045456 h 6858000"/>
              <a:gd name="connsiteX843" fmla="*/ 5627835 w 7467600"/>
              <a:gd name="connsiteY843" fmla="*/ 1472077 h 6858000"/>
              <a:gd name="connsiteX844" fmla="*/ 5629817 w 7467600"/>
              <a:gd name="connsiteY844" fmla="*/ 1471412 h 6858000"/>
              <a:gd name="connsiteX845" fmla="*/ 5634124 w 7467600"/>
              <a:gd name="connsiteY845" fmla="*/ 1470572 h 6858000"/>
              <a:gd name="connsiteX846" fmla="*/ 5755832 w 7467600"/>
              <a:gd name="connsiteY846" fmla="*/ 1383886 h 6858000"/>
              <a:gd name="connsiteX847" fmla="*/ 6014186 w 7467600"/>
              <a:gd name="connsiteY847" fmla="*/ 1279799 h 6858000"/>
              <a:gd name="connsiteX848" fmla="*/ 6901619 w 7467600"/>
              <a:gd name="connsiteY848" fmla="*/ 1047874 h 6858000"/>
              <a:gd name="connsiteX849" fmla="*/ 6931566 w 7467600"/>
              <a:gd name="connsiteY849" fmla="*/ 1062034 h 6858000"/>
              <a:gd name="connsiteX850" fmla="*/ 5790982 w 7467600"/>
              <a:gd name="connsiteY850" fmla="*/ 1561380 h 6858000"/>
              <a:gd name="connsiteX851" fmla="*/ 6188971 w 7467600"/>
              <a:gd name="connsiteY851" fmla="*/ 1755168 h 6858000"/>
              <a:gd name="connsiteX852" fmla="*/ 6202446 w 7467600"/>
              <a:gd name="connsiteY852" fmla="*/ 1752268 h 6858000"/>
              <a:gd name="connsiteX853" fmla="*/ 7179560 w 7467600"/>
              <a:gd name="connsiteY853" fmla="*/ 1467551 h 6858000"/>
              <a:gd name="connsiteX854" fmla="*/ 7158730 w 7467600"/>
              <a:gd name="connsiteY854" fmla="*/ 1507835 h 6858000"/>
              <a:gd name="connsiteX855" fmla="*/ 6326959 w 7467600"/>
              <a:gd name="connsiteY855" fmla="*/ 1817686 h 6858000"/>
              <a:gd name="connsiteX856" fmla="*/ 6537433 w 7467600"/>
              <a:gd name="connsiteY856" fmla="*/ 1907790 h 6858000"/>
              <a:gd name="connsiteX857" fmla="*/ 6550221 w 7467600"/>
              <a:gd name="connsiteY857" fmla="*/ 1910729 h 6858000"/>
              <a:gd name="connsiteX858" fmla="*/ 6964438 w 7467600"/>
              <a:gd name="connsiteY858" fmla="*/ 2209505 h 6858000"/>
              <a:gd name="connsiteX859" fmla="*/ 7367862 w 7467600"/>
              <a:gd name="connsiteY859" fmla="*/ 2806833 h 6858000"/>
              <a:gd name="connsiteX860" fmla="*/ 7364329 w 7467600"/>
              <a:gd name="connsiteY860" fmla="*/ 2826907 h 6858000"/>
              <a:gd name="connsiteX861" fmla="*/ 7290545 w 7467600"/>
              <a:gd name="connsiteY861" fmla="*/ 2850663 h 6858000"/>
              <a:gd name="connsiteX862" fmla="*/ 6472036 w 7467600"/>
              <a:gd name="connsiteY862" fmla="*/ 1959003 h 6858000"/>
              <a:gd name="connsiteX863" fmla="*/ 5792897 w 7467600"/>
              <a:gd name="connsiteY863" fmla="*/ 1647747 h 6858000"/>
              <a:gd name="connsiteX864" fmla="*/ 5842751 w 7467600"/>
              <a:gd name="connsiteY864" fmla="*/ 1816112 h 6858000"/>
              <a:gd name="connsiteX865" fmla="*/ 5847424 w 7467600"/>
              <a:gd name="connsiteY865" fmla="*/ 1815776 h 6858000"/>
              <a:gd name="connsiteX866" fmla="*/ 6399821 w 7467600"/>
              <a:gd name="connsiteY866" fmla="*/ 2344799 h 6858000"/>
              <a:gd name="connsiteX867" fmla="*/ 6323232 w 7467600"/>
              <a:gd name="connsiteY867" fmla="*/ 2389634 h 6858000"/>
              <a:gd name="connsiteX868" fmla="*/ 5942958 w 7467600"/>
              <a:gd name="connsiteY868" fmla="*/ 2077708 h 6858000"/>
              <a:gd name="connsiteX869" fmla="*/ 5921559 w 7467600"/>
              <a:gd name="connsiteY869" fmla="*/ 2378596 h 6858000"/>
              <a:gd name="connsiteX870" fmla="*/ 5817651 w 7467600"/>
              <a:gd name="connsiteY870" fmla="*/ 3023919 h 6858000"/>
              <a:gd name="connsiteX871" fmla="*/ 5729634 w 7467600"/>
              <a:gd name="connsiteY871" fmla="*/ 3051849 h 6858000"/>
              <a:gd name="connsiteX872" fmla="*/ 5611018 w 7467600"/>
              <a:gd name="connsiteY872" fmla="*/ 2316769 h 6858000"/>
              <a:gd name="connsiteX873" fmla="*/ 5687608 w 7467600"/>
              <a:gd name="connsiteY873" fmla="*/ 2039972 h 6858000"/>
              <a:gd name="connsiteX874" fmla="*/ 5657554 w 7467600"/>
              <a:gd name="connsiteY874" fmla="*/ 1576445 h 6858000"/>
              <a:gd name="connsiteX875" fmla="*/ 5150475 w 7467600"/>
              <a:gd name="connsiteY875" fmla="*/ 1274012 h 6858000"/>
              <a:gd name="connsiteX876" fmla="*/ 5349142 w 7467600"/>
              <a:gd name="connsiteY876" fmla="*/ 2204405 h 6858000"/>
              <a:gd name="connsiteX877" fmla="*/ 5262214 w 7467600"/>
              <a:gd name="connsiteY877" fmla="*/ 2233836 h 6858000"/>
              <a:gd name="connsiteX878" fmla="*/ 4981539 w 7467600"/>
              <a:gd name="connsiteY878" fmla="*/ 1542201 h 6858000"/>
              <a:gd name="connsiteX879" fmla="*/ 4958461 w 7467600"/>
              <a:gd name="connsiteY879" fmla="*/ 1136957 h 6858000"/>
              <a:gd name="connsiteX880" fmla="*/ 4655015 w 7467600"/>
              <a:gd name="connsiteY880" fmla="*/ 891426 h 6858000"/>
              <a:gd name="connsiteX881" fmla="*/ 4348002 w 7467600"/>
              <a:gd name="connsiteY881" fmla="*/ 2205895 h 6858000"/>
              <a:gd name="connsiteX882" fmla="*/ 4262250 w 7467600"/>
              <a:gd name="connsiteY882" fmla="*/ 2219972 h 6858000"/>
              <a:gd name="connsiteX883" fmla="*/ 4550611 w 7467600"/>
              <a:gd name="connsiteY883" fmla="*/ 817540 h 6858000"/>
              <a:gd name="connsiteX884" fmla="*/ 4564418 w 7467600"/>
              <a:gd name="connsiteY884" fmla="*/ 808293 h 6858000"/>
              <a:gd name="connsiteX885" fmla="*/ 4266388 w 7467600"/>
              <a:gd name="connsiteY885" fmla="*/ 500083 h 6858000"/>
              <a:gd name="connsiteX886" fmla="*/ 4032842 w 7467600"/>
              <a:gd name="connsiteY886" fmla="*/ 211809 h 6858000"/>
              <a:gd name="connsiteX887" fmla="*/ 3882765 w 7467600"/>
              <a:gd name="connsiteY887" fmla="*/ 0 h 6858000"/>
              <a:gd name="connsiteX888" fmla="*/ 3721337 w 7467600"/>
              <a:gd name="connsiteY888" fmla="*/ 0 h 6858000"/>
              <a:gd name="connsiteX889" fmla="*/ 3797544 w 7467600"/>
              <a:gd name="connsiteY889" fmla="*/ 0 h 6858000"/>
              <a:gd name="connsiteX890" fmla="*/ 3775734 w 7467600"/>
              <a:gd name="connsiteY890" fmla="*/ 95131 h 6858000"/>
              <a:gd name="connsiteX891" fmla="*/ 3724807 w 7467600"/>
              <a:gd name="connsiteY891" fmla="*/ 272257 h 6858000"/>
              <a:gd name="connsiteX892" fmla="*/ 3726844 w 7467600"/>
              <a:gd name="connsiteY892" fmla="*/ 282988 h 6858000"/>
              <a:gd name="connsiteX893" fmla="*/ 3742664 w 7467600"/>
              <a:gd name="connsiteY893" fmla="*/ 279918 h 6858000"/>
              <a:gd name="connsiteX894" fmla="*/ 4103910 w 7467600"/>
              <a:gd name="connsiteY894" fmla="*/ 1161917 h 6858000"/>
              <a:gd name="connsiteX895" fmla="*/ 4020269 w 7467600"/>
              <a:gd name="connsiteY895" fmla="*/ 1200406 h 6858000"/>
              <a:gd name="connsiteX896" fmla="*/ 3674882 w 7467600"/>
              <a:gd name="connsiteY896" fmla="*/ 488524 h 6858000"/>
              <a:gd name="connsiteX897" fmla="*/ 3132682 w 7467600"/>
              <a:gd name="connsiteY897" fmla="*/ 1072284 h 6858000"/>
              <a:gd name="connsiteX898" fmla="*/ 2716346 w 7467600"/>
              <a:gd name="connsiteY898" fmla="*/ 1276376 h 6858000"/>
              <a:gd name="connsiteX899" fmla="*/ 2716772 w 7467600"/>
              <a:gd name="connsiteY899" fmla="*/ 1255462 h 6858000"/>
              <a:gd name="connsiteX900" fmla="*/ 3471096 w 7467600"/>
              <a:gd name="connsiteY900" fmla="*/ 437072 h 6858000"/>
              <a:gd name="connsiteX901" fmla="*/ 3639057 w 7467600"/>
              <a:gd name="connsiteY901" fmla="*/ 286334 h 6858000"/>
              <a:gd name="connsiteX902" fmla="*/ 3640309 w 7467600"/>
              <a:gd name="connsiteY902" fmla="*/ 284664 h 6858000"/>
              <a:gd name="connsiteX903" fmla="*/ 3646022 w 7467600"/>
              <a:gd name="connsiteY903" fmla="*/ 276711 h 6858000"/>
              <a:gd name="connsiteX904" fmla="*/ 3707943 w 7467600"/>
              <a:gd name="connsiteY904" fmla="*/ 65958 h 6858000"/>
              <a:gd name="connsiteX905" fmla="*/ 3721337 w 7467600"/>
              <a:gd name="connsiteY905" fmla="*/ 0 h 6858000"/>
              <a:gd name="connsiteX906" fmla="*/ 2867960 w 7467600"/>
              <a:gd name="connsiteY906" fmla="*/ 0 h 6858000"/>
              <a:gd name="connsiteX907" fmla="*/ 2926351 w 7467600"/>
              <a:gd name="connsiteY907" fmla="*/ 0 h 6858000"/>
              <a:gd name="connsiteX908" fmla="*/ 2902823 w 7467600"/>
              <a:gd name="connsiteY908" fmla="*/ 262929 h 6858000"/>
              <a:gd name="connsiteX909" fmla="*/ 2940663 w 7467600"/>
              <a:gd name="connsiteY909" fmla="*/ 140884 h 6858000"/>
              <a:gd name="connsiteX910" fmla="*/ 2947039 w 7467600"/>
              <a:gd name="connsiteY910" fmla="*/ 122524 h 6858000"/>
              <a:gd name="connsiteX911" fmla="*/ 2984316 w 7467600"/>
              <a:gd name="connsiteY911" fmla="*/ 0 h 6858000"/>
              <a:gd name="connsiteX912" fmla="*/ 3016114 w 7467600"/>
              <a:gd name="connsiteY912" fmla="*/ 0 h 6858000"/>
              <a:gd name="connsiteX913" fmla="*/ 2979949 w 7467600"/>
              <a:gd name="connsiteY913" fmla="*/ 119274 h 6858000"/>
              <a:gd name="connsiteX914" fmla="*/ 3023879 w 7467600"/>
              <a:gd name="connsiteY914" fmla="*/ 0 h 6858000"/>
              <a:gd name="connsiteX915" fmla="*/ 3105400 w 7467600"/>
              <a:gd name="connsiteY915" fmla="*/ 0 h 6858000"/>
              <a:gd name="connsiteX916" fmla="*/ 3094669 w 7467600"/>
              <a:gd name="connsiteY916" fmla="*/ 30308 h 6858000"/>
              <a:gd name="connsiteX917" fmla="*/ 2901945 w 7467600"/>
              <a:gd name="connsiteY917" fmla="*/ 466538 h 6858000"/>
              <a:gd name="connsiteX918" fmla="*/ 2815209 w 7467600"/>
              <a:gd name="connsiteY918" fmla="*/ 497361 h 6858000"/>
              <a:gd name="connsiteX919" fmla="*/ 2844845 w 7467600"/>
              <a:gd name="connsiteY919" fmla="*/ 127638 h 6858000"/>
              <a:gd name="connsiteX920" fmla="*/ 2867960 w 7467600"/>
              <a:gd name="connsiteY920" fmla="*/ 0 h 6858000"/>
              <a:gd name="connsiteX921" fmla="*/ 1057230 w 7467600"/>
              <a:gd name="connsiteY921" fmla="*/ 0 h 6858000"/>
              <a:gd name="connsiteX922" fmla="*/ 1111003 w 7467600"/>
              <a:gd name="connsiteY922" fmla="*/ 0 h 6858000"/>
              <a:gd name="connsiteX923" fmla="*/ 1125553 w 7467600"/>
              <a:gd name="connsiteY923" fmla="*/ 52588 h 6858000"/>
              <a:gd name="connsiteX924" fmla="*/ 1304276 w 7467600"/>
              <a:gd name="connsiteY924" fmla="*/ 476275 h 6858000"/>
              <a:gd name="connsiteX925" fmla="*/ 1492066 w 7467600"/>
              <a:gd name="connsiteY925" fmla="*/ 886333 h 6858000"/>
              <a:gd name="connsiteX926" fmla="*/ 1423698 w 7467600"/>
              <a:gd name="connsiteY926" fmla="*/ 710817 h 6858000"/>
              <a:gd name="connsiteX927" fmla="*/ 1357609 w 7467600"/>
              <a:gd name="connsiteY927" fmla="*/ 532892 h 6858000"/>
              <a:gd name="connsiteX928" fmla="*/ 1309550 w 7467600"/>
              <a:gd name="connsiteY928" fmla="*/ 374031 h 6858000"/>
              <a:gd name="connsiteX929" fmla="*/ 1193673 w 7467600"/>
              <a:gd name="connsiteY929" fmla="*/ 49533 h 6858000"/>
              <a:gd name="connsiteX930" fmla="*/ 1164391 w 7467600"/>
              <a:gd name="connsiteY930" fmla="*/ 0 h 6858000"/>
              <a:gd name="connsiteX931" fmla="*/ 1200666 w 7467600"/>
              <a:gd name="connsiteY931" fmla="*/ 0 h 6858000"/>
              <a:gd name="connsiteX932" fmla="*/ 1223408 w 7467600"/>
              <a:gd name="connsiteY932" fmla="*/ 38996 h 6858000"/>
              <a:gd name="connsiteX933" fmla="*/ 1339635 w 7467600"/>
              <a:gd name="connsiteY933" fmla="*/ 365517 h 6858000"/>
              <a:gd name="connsiteX934" fmla="*/ 1387469 w 7467600"/>
              <a:gd name="connsiteY934" fmla="*/ 523079 h 6858000"/>
              <a:gd name="connsiteX935" fmla="*/ 1452685 w 7467600"/>
              <a:gd name="connsiteY935" fmla="*/ 699806 h 6858000"/>
              <a:gd name="connsiteX936" fmla="*/ 1492092 w 7467600"/>
              <a:gd name="connsiteY936" fmla="*/ 800424 h 6858000"/>
              <a:gd name="connsiteX937" fmla="*/ 1455302 w 7467600"/>
              <a:gd name="connsiteY937" fmla="*/ 632913 h 6858000"/>
              <a:gd name="connsiteX938" fmla="*/ 1222336 w 7467600"/>
              <a:gd name="connsiteY938" fmla="*/ 9480 h 6858000"/>
              <a:gd name="connsiteX939" fmla="*/ 1214634 w 7467600"/>
              <a:gd name="connsiteY939" fmla="*/ 0 h 6858000"/>
              <a:gd name="connsiteX940" fmla="*/ 1289827 w 7467600"/>
              <a:gd name="connsiteY940" fmla="*/ 0 h 6858000"/>
              <a:gd name="connsiteX941" fmla="*/ 1321076 w 7467600"/>
              <a:gd name="connsiteY941" fmla="*/ 59722 h 6858000"/>
              <a:gd name="connsiteX942" fmla="*/ 1512579 w 7467600"/>
              <a:gd name="connsiteY942" fmla="*/ 626441 h 6858000"/>
              <a:gd name="connsiteX943" fmla="*/ 1506076 w 7467600"/>
              <a:gd name="connsiteY943" fmla="*/ 1089289 h 6858000"/>
              <a:gd name="connsiteX944" fmla="*/ 1486346 w 7467600"/>
              <a:gd name="connsiteY944" fmla="*/ 1079919 h 6858000"/>
              <a:gd name="connsiteX945" fmla="*/ 1070511 w 7467600"/>
              <a:gd name="connsiteY945" fmla="*/ 48609 h 6858000"/>
              <a:gd name="connsiteX946" fmla="*/ 1057230 w 7467600"/>
              <a:gd name="connsiteY946" fmla="*/ 0 h 6858000"/>
              <a:gd name="connsiteX947" fmla="*/ 43151 w 7467600"/>
              <a:gd name="connsiteY947" fmla="*/ 0 h 6858000"/>
              <a:gd name="connsiteX948" fmla="*/ 95283 w 7467600"/>
              <a:gd name="connsiteY948" fmla="*/ 0 h 6858000"/>
              <a:gd name="connsiteX949" fmla="*/ 300708 w 7467600"/>
              <a:gd name="connsiteY949" fmla="*/ 154571 h 6858000"/>
              <a:gd name="connsiteX950" fmla="*/ 530414 w 7467600"/>
              <a:gd name="connsiteY950" fmla="*/ 354673 h 6858000"/>
              <a:gd name="connsiteX951" fmla="*/ 333785 w 7467600"/>
              <a:gd name="connsiteY951" fmla="*/ 161564 h 6858000"/>
              <a:gd name="connsiteX952" fmla="*/ 147005 w 7467600"/>
              <a:gd name="connsiteY952" fmla="*/ 0 h 6858000"/>
              <a:gd name="connsiteX953" fmla="*/ 272509 w 7467600"/>
              <a:gd name="connsiteY953" fmla="*/ 0 h 6858000"/>
              <a:gd name="connsiteX954" fmla="*/ 326276 w 7467600"/>
              <a:gd name="connsiteY954" fmla="*/ 45847 h 6858000"/>
              <a:gd name="connsiteX955" fmla="*/ 823759 w 7467600"/>
              <a:gd name="connsiteY955" fmla="*/ 574145 h 6858000"/>
              <a:gd name="connsiteX956" fmla="*/ 811254 w 7467600"/>
              <a:gd name="connsiteY956" fmla="*/ 665546 h 6858000"/>
              <a:gd name="connsiteX957" fmla="*/ 154042 w 7467600"/>
              <a:gd name="connsiteY957" fmla="*/ 261522 h 6858000"/>
              <a:gd name="connsiteX958" fmla="*/ 13550 w 7467600"/>
              <a:gd name="connsiteY958" fmla="*/ 158423 h 6858000"/>
              <a:gd name="connsiteX959" fmla="*/ 0 w 7467600"/>
              <a:gd name="connsiteY959" fmla="*/ 146618 h 6858000"/>
              <a:gd name="connsiteX960" fmla="*/ 0 w 7467600"/>
              <a:gd name="connsiteY960" fmla="*/ 59161 h 6858000"/>
              <a:gd name="connsiteX961" fmla="*/ 45427 w 7467600"/>
              <a:gd name="connsiteY961" fmla="*/ 101078 h 6858000"/>
              <a:gd name="connsiteX962" fmla="*/ 630103 w 7467600"/>
              <a:gd name="connsiteY962" fmla="*/ 485885 h 6858000"/>
              <a:gd name="connsiteX963" fmla="*/ 532040 w 7467600"/>
              <a:gd name="connsiteY963" fmla="*/ 399359 h 6858000"/>
              <a:gd name="connsiteX964" fmla="*/ 517618 w 7467600"/>
              <a:gd name="connsiteY964" fmla="*/ 385726 h 6858000"/>
              <a:gd name="connsiteX965" fmla="*/ 285074 w 7467600"/>
              <a:gd name="connsiteY965" fmla="*/ 182755 h 6858000"/>
              <a:gd name="connsiteX966" fmla="*/ 43151 w 7467600"/>
              <a:gd name="connsiteY966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88673 w 7467600"/>
              <a:gd name="connsiteY4" fmla="*/ 6610396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392158 w 7467600"/>
              <a:gd name="connsiteY16" fmla="*/ 6771365 h 6858000"/>
              <a:gd name="connsiteX17" fmla="*/ 7467600 w 7467600"/>
              <a:gd name="connsiteY17" fmla="*/ 6805948 h 6858000"/>
              <a:gd name="connsiteX18" fmla="*/ 7467600 w 7467600"/>
              <a:gd name="connsiteY18" fmla="*/ 6831490 h 6858000"/>
              <a:gd name="connsiteX19" fmla="*/ 7410696 w 7467600"/>
              <a:gd name="connsiteY19" fmla="*/ 6803861 h 6858000"/>
              <a:gd name="connsiteX20" fmla="*/ 7088673 w 7467600"/>
              <a:gd name="connsiteY20" fmla="*/ 6610396 h 6858000"/>
              <a:gd name="connsiteX21" fmla="*/ 1019354 w 7467600"/>
              <a:gd name="connsiteY21" fmla="*/ 6315006 h 6858000"/>
              <a:gd name="connsiteX22" fmla="*/ 441046 w 7467600"/>
              <a:gd name="connsiteY22" fmla="*/ 6691153 h 6858000"/>
              <a:gd name="connsiteX23" fmla="*/ 1019354 w 7467600"/>
              <a:gd name="connsiteY23" fmla="*/ 6315006 h 6858000"/>
              <a:gd name="connsiteX24" fmla="*/ 991680 w 7467600"/>
              <a:gd name="connsiteY24" fmla="*/ 6298413 h 6858000"/>
              <a:gd name="connsiteX25" fmla="*/ 409060 w 7467600"/>
              <a:gd name="connsiteY25" fmla="*/ 6671470 h 6858000"/>
              <a:gd name="connsiteX26" fmla="*/ 991680 w 7467600"/>
              <a:gd name="connsiteY26" fmla="*/ 6298413 h 6858000"/>
              <a:gd name="connsiteX27" fmla="*/ 103333 w 7467600"/>
              <a:gd name="connsiteY27" fmla="*/ 5699602 h 6858000"/>
              <a:gd name="connsiteX28" fmla="*/ 233938 w 7467600"/>
              <a:gd name="connsiteY28" fmla="*/ 5809416 h 6858000"/>
              <a:gd name="connsiteX29" fmla="*/ 883580 w 7467600"/>
              <a:gd name="connsiteY29" fmla="*/ 6180710 h 6858000"/>
              <a:gd name="connsiteX30" fmla="*/ 487337 w 7467600"/>
              <a:gd name="connsiteY30" fmla="*/ 5950182 h 6858000"/>
              <a:gd name="connsiteX31" fmla="*/ 354051 w 7467600"/>
              <a:gd name="connsiteY31" fmla="*/ 5854912 h 6858000"/>
              <a:gd name="connsiteX32" fmla="*/ 195436 w 7467600"/>
              <a:gd name="connsiteY32" fmla="*/ 5755068 h 6858000"/>
              <a:gd name="connsiteX33" fmla="*/ 103333 w 7467600"/>
              <a:gd name="connsiteY33" fmla="*/ 5699602 h 6858000"/>
              <a:gd name="connsiteX34" fmla="*/ 5539432 w 7467600"/>
              <a:gd name="connsiteY34" fmla="*/ 5642928 h 6858000"/>
              <a:gd name="connsiteX35" fmla="*/ 5555462 w 7467600"/>
              <a:gd name="connsiteY35" fmla="*/ 5694454 h 6858000"/>
              <a:gd name="connsiteX36" fmla="*/ 5828270 w 7467600"/>
              <a:gd name="connsiteY36" fmla="*/ 6320663 h 6858000"/>
              <a:gd name="connsiteX37" fmla="*/ 5947416 w 7467600"/>
              <a:gd name="connsiteY37" fmla="*/ 6574846 h 6858000"/>
              <a:gd name="connsiteX38" fmla="*/ 5539432 w 7467600"/>
              <a:gd name="connsiteY38" fmla="*/ 5642928 h 6858000"/>
              <a:gd name="connsiteX39" fmla="*/ 51253 w 7467600"/>
              <a:gd name="connsiteY39" fmla="*/ 5631825 h 6858000"/>
              <a:gd name="connsiteX40" fmla="*/ 211622 w 7467600"/>
              <a:gd name="connsiteY40" fmla="*/ 5728803 h 6858000"/>
              <a:gd name="connsiteX41" fmla="*/ 371652 w 7467600"/>
              <a:gd name="connsiteY41" fmla="*/ 5829062 h 6858000"/>
              <a:gd name="connsiteX42" fmla="*/ 505903 w 7467600"/>
              <a:gd name="connsiteY42" fmla="*/ 5925221 h 6858000"/>
              <a:gd name="connsiteX43" fmla="*/ 899240 w 7467600"/>
              <a:gd name="connsiteY43" fmla="*/ 6153068 h 6858000"/>
              <a:gd name="connsiteX44" fmla="*/ 988114 w 7467600"/>
              <a:gd name="connsiteY44" fmla="*/ 6174204 h 6858000"/>
              <a:gd name="connsiteX45" fmla="*/ 845971 w 7467600"/>
              <a:gd name="connsiteY45" fmla="*/ 6067177 h 6858000"/>
              <a:gd name="connsiteX46" fmla="*/ 448057 w 7467600"/>
              <a:gd name="connsiteY46" fmla="*/ 5841376 h 6858000"/>
              <a:gd name="connsiteX47" fmla="*/ 51253 w 7467600"/>
              <a:gd name="connsiteY47" fmla="*/ 5631825 h 6858000"/>
              <a:gd name="connsiteX48" fmla="*/ 2606687 w 7467600"/>
              <a:gd name="connsiteY48" fmla="*/ 5630718 h 6858000"/>
              <a:gd name="connsiteX49" fmla="*/ 2645658 w 7467600"/>
              <a:gd name="connsiteY49" fmla="*/ 6640259 h 6858000"/>
              <a:gd name="connsiteX50" fmla="*/ 2606687 w 7467600"/>
              <a:gd name="connsiteY50" fmla="*/ 5630718 h 6858000"/>
              <a:gd name="connsiteX51" fmla="*/ 3642057 w 7467600"/>
              <a:gd name="connsiteY51" fmla="*/ 5573487 h 6858000"/>
              <a:gd name="connsiteX52" fmla="*/ 3632981 w 7467600"/>
              <a:gd name="connsiteY52" fmla="*/ 5579437 h 6858000"/>
              <a:gd name="connsiteX53" fmla="*/ 3382436 w 7467600"/>
              <a:gd name="connsiteY53" fmla="*/ 5952726 h 6858000"/>
              <a:gd name="connsiteX54" fmla="*/ 3191929 w 7467600"/>
              <a:gd name="connsiteY54" fmla="*/ 6662669 h 6858000"/>
              <a:gd name="connsiteX55" fmla="*/ 3369898 w 7467600"/>
              <a:gd name="connsiteY55" fmla="*/ 6081771 h 6858000"/>
              <a:gd name="connsiteX56" fmla="*/ 3642057 w 7467600"/>
              <a:gd name="connsiteY56" fmla="*/ 5573487 h 6858000"/>
              <a:gd name="connsiteX57" fmla="*/ 2650666 w 7467600"/>
              <a:gd name="connsiteY57" fmla="*/ 5530686 h 6858000"/>
              <a:gd name="connsiteX58" fmla="*/ 2650249 w 7467600"/>
              <a:gd name="connsiteY58" fmla="*/ 5532101 h 6858000"/>
              <a:gd name="connsiteX59" fmla="*/ 2663808 w 7467600"/>
              <a:gd name="connsiteY59" fmla="*/ 6535215 h 6858000"/>
              <a:gd name="connsiteX60" fmla="*/ 2665418 w 7467600"/>
              <a:gd name="connsiteY60" fmla="*/ 6132756 h 6858000"/>
              <a:gd name="connsiteX61" fmla="*/ 2650666 w 7467600"/>
              <a:gd name="connsiteY61" fmla="*/ 5530686 h 6858000"/>
              <a:gd name="connsiteX62" fmla="*/ 2680277 w 7467600"/>
              <a:gd name="connsiteY62" fmla="*/ 5479204 h 6858000"/>
              <a:gd name="connsiteX63" fmla="*/ 2678972 w 7467600"/>
              <a:gd name="connsiteY63" fmla="*/ 5481582 h 6858000"/>
              <a:gd name="connsiteX64" fmla="*/ 2696666 w 7467600"/>
              <a:gd name="connsiteY64" fmla="*/ 6133836 h 6858000"/>
              <a:gd name="connsiteX65" fmla="*/ 2695769 w 7467600"/>
              <a:gd name="connsiteY65" fmla="*/ 6390955 h 6858000"/>
              <a:gd name="connsiteX66" fmla="*/ 2739893 w 7467600"/>
              <a:gd name="connsiteY66" fmla="*/ 6108357 h 6858000"/>
              <a:gd name="connsiteX67" fmla="*/ 2680277 w 7467600"/>
              <a:gd name="connsiteY67" fmla="*/ 5479204 h 6858000"/>
              <a:gd name="connsiteX68" fmla="*/ 1132195 w 7467600"/>
              <a:gd name="connsiteY68" fmla="*/ 5467980 h 6858000"/>
              <a:gd name="connsiteX69" fmla="*/ 1679056 w 7467600"/>
              <a:gd name="connsiteY69" fmla="*/ 5516907 h 6858000"/>
              <a:gd name="connsiteX70" fmla="*/ 2128648 w 7467600"/>
              <a:gd name="connsiteY70" fmla="*/ 5474249 h 6858000"/>
              <a:gd name="connsiteX71" fmla="*/ 1825619 w 7467600"/>
              <a:gd name="connsiteY71" fmla="*/ 5478447 h 6858000"/>
              <a:gd name="connsiteX72" fmla="*/ 1737798 w 7467600"/>
              <a:gd name="connsiteY72" fmla="*/ 5483353 h 6858000"/>
              <a:gd name="connsiteX73" fmla="*/ 1132195 w 7467600"/>
              <a:gd name="connsiteY73" fmla="*/ 5467980 h 6858000"/>
              <a:gd name="connsiteX74" fmla="*/ 7454976 w 7467600"/>
              <a:gd name="connsiteY74" fmla="*/ 6318297 h 6858000"/>
              <a:gd name="connsiteX75" fmla="*/ 7379510 w 7467600"/>
              <a:gd name="connsiteY75" fmla="*/ 5755454 h 6858000"/>
              <a:gd name="connsiteX76" fmla="*/ 7467600 w 7467600"/>
              <a:gd name="connsiteY76" fmla="*/ 6012219 h 6858000"/>
              <a:gd name="connsiteX77" fmla="*/ 7356878 w 7467600"/>
              <a:gd name="connsiteY77" fmla="*/ 5981332 h 6858000"/>
              <a:gd name="connsiteX78" fmla="*/ 7467600 w 7467600"/>
              <a:gd name="connsiteY78" fmla="*/ 6117703 h 6858000"/>
              <a:gd name="connsiteX79" fmla="*/ 7467600 w 7467600"/>
              <a:gd name="connsiteY79" fmla="*/ 6163634 h 6858000"/>
              <a:gd name="connsiteX80" fmla="*/ 7403637 w 7467600"/>
              <a:gd name="connsiteY80" fmla="*/ 6083957 h 6858000"/>
              <a:gd name="connsiteX81" fmla="*/ 7254615 w 7467600"/>
              <a:gd name="connsiteY81" fmla="*/ 5911918 h 6858000"/>
              <a:gd name="connsiteX82" fmla="*/ 7312589 w 7467600"/>
              <a:gd name="connsiteY82" fmla="*/ 5982309 h 6858000"/>
              <a:gd name="connsiteX83" fmla="*/ 7448321 w 7467600"/>
              <a:gd name="connsiteY83" fmla="*/ 6190991 h 6858000"/>
              <a:gd name="connsiteX84" fmla="*/ 7467600 w 7467600"/>
              <a:gd name="connsiteY84" fmla="*/ 6221686 h 6858000"/>
              <a:gd name="connsiteX85" fmla="*/ 7467600 w 7467600"/>
              <a:gd name="connsiteY85" fmla="*/ 6334256 h 6858000"/>
              <a:gd name="connsiteX86" fmla="*/ 7454976 w 7467600"/>
              <a:gd name="connsiteY86" fmla="*/ 6318297 h 6858000"/>
              <a:gd name="connsiteX87" fmla="*/ 1456157 w 7467600"/>
              <a:gd name="connsiteY87" fmla="*/ 5371404 h 6858000"/>
              <a:gd name="connsiteX88" fmla="*/ 1244432 w 7467600"/>
              <a:gd name="connsiteY88" fmla="*/ 5385601 h 6858000"/>
              <a:gd name="connsiteX89" fmla="*/ 973990 w 7467600"/>
              <a:gd name="connsiteY89" fmla="*/ 5424940 h 6858000"/>
              <a:gd name="connsiteX90" fmla="*/ 1103809 w 7467600"/>
              <a:gd name="connsiteY90" fmla="*/ 5433720 h 6858000"/>
              <a:gd name="connsiteX91" fmla="*/ 1123454 w 7467600"/>
              <a:gd name="connsiteY91" fmla="*/ 5435727 h 6858000"/>
              <a:gd name="connsiteX92" fmla="*/ 1737017 w 7467600"/>
              <a:gd name="connsiteY92" fmla="*/ 5452183 h 6858000"/>
              <a:gd name="connsiteX93" fmla="*/ 1824397 w 7467600"/>
              <a:gd name="connsiteY93" fmla="*/ 5447757 h 6858000"/>
              <a:gd name="connsiteX94" fmla="*/ 2070059 w 7467600"/>
              <a:gd name="connsiteY94" fmla="*/ 5441660 h 6858000"/>
              <a:gd name="connsiteX95" fmla="*/ 1456157 w 7467600"/>
              <a:gd name="connsiteY95" fmla="*/ 5371404 h 6858000"/>
              <a:gd name="connsiteX96" fmla="*/ 4988186 w 7467600"/>
              <a:gd name="connsiteY96" fmla="*/ 5216467 h 6858000"/>
              <a:gd name="connsiteX97" fmla="*/ 4777334 w 7467600"/>
              <a:gd name="connsiteY97" fmla="*/ 5406072 h 6858000"/>
              <a:gd name="connsiteX98" fmla="*/ 4718341 w 7467600"/>
              <a:gd name="connsiteY98" fmla="*/ 5468043 h 6858000"/>
              <a:gd name="connsiteX99" fmla="*/ 4604655 w 7467600"/>
              <a:gd name="connsiteY99" fmla="*/ 5583434 h 6858000"/>
              <a:gd name="connsiteX100" fmla="*/ 4565074 w 7467600"/>
              <a:gd name="connsiteY100" fmla="*/ 5618550 h 6858000"/>
              <a:gd name="connsiteX101" fmla="*/ 4988186 w 7467600"/>
              <a:gd name="connsiteY101" fmla="*/ 5216467 h 6858000"/>
              <a:gd name="connsiteX102" fmla="*/ 4978032 w 7467600"/>
              <a:gd name="connsiteY102" fmla="*/ 5183809 h 6858000"/>
              <a:gd name="connsiteX103" fmla="*/ 4463413 w 7467600"/>
              <a:gd name="connsiteY103" fmla="*/ 5615162 h 6858000"/>
              <a:gd name="connsiteX104" fmla="*/ 4358134 w 7467600"/>
              <a:gd name="connsiteY104" fmla="*/ 5742791 h 6858000"/>
              <a:gd name="connsiteX105" fmla="*/ 4376219 w 7467600"/>
              <a:gd name="connsiteY105" fmla="*/ 5729027 h 6858000"/>
              <a:gd name="connsiteX106" fmla="*/ 4582340 w 7467600"/>
              <a:gd name="connsiteY106" fmla="*/ 5561037 h 6858000"/>
              <a:gd name="connsiteX107" fmla="*/ 4694684 w 7467600"/>
              <a:gd name="connsiteY107" fmla="*/ 5447098 h 6858000"/>
              <a:gd name="connsiteX108" fmla="*/ 4754123 w 7467600"/>
              <a:gd name="connsiteY108" fmla="*/ 5384643 h 6858000"/>
              <a:gd name="connsiteX109" fmla="*/ 4978032 w 7467600"/>
              <a:gd name="connsiteY109" fmla="*/ 5183809 h 6858000"/>
              <a:gd name="connsiteX110" fmla="*/ 1903353 w 7467600"/>
              <a:gd name="connsiteY110" fmla="*/ 5044827 h 6858000"/>
              <a:gd name="connsiteX111" fmla="*/ 1936931 w 7467600"/>
              <a:gd name="connsiteY111" fmla="*/ 5093954 h 6858000"/>
              <a:gd name="connsiteX112" fmla="*/ 2195868 w 7467600"/>
              <a:gd name="connsiteY112" fmla="*/ 5396574 h 6858000"/>
              <a:gd name="connsiteX113" fmla="*/ 2088852 w 7467600"/>
              <a:gd name="connsiteY113" fmla="*/ 5166123 h 6858000"/>
              <a:gd name="connsiteX114" fmla="*/ 1958241 w 7467600"/>
              <a:gd name="connsiteY114" fmla="*/ 5067955 h 6858000"/>
              <a:gd name="connsiteX115" fmla="*/ 1903353 w 7467600"/>
              <a:gd name="connsiteY115" fmla="*/ 5044827 h 6858000"/>
              <a:gd name="connsiteX116" fmla="*/ 1979378 w 7467600"/>
              <a:gd name="connsiteY116" fmla="*/ 4769504 h 6858000"/>
              <a:gd name="connsiteX117" fmla="*/ 2882120 w 7467600"/>
              <a:gd name="connsiteY117" fmla="*/ 5064547 h 6858000"/>
              <a:gd name="connsiteX118" fmla="*/ 2793103 w 7467600"/>
              <a:gd name="connsiteY118" fmla="*/ 5039699 h 6858000"/>
              <a:gd name="connsiteX119" fmla="*/ 2770041 w 7467600"/>
              <a:gd name="connsiteY119" fmla="*/ 5033634 h 6858000"/>
              <a:gd name="connsiteX120" fmla="*/ 1979378 w 7467600"/>
              <a:gd name="connsiteY120" fmla="*/ 4769504 h 6858000"/>
              <a:gd name="connsiteX121" fmla="*/ 1927410 w 7467600"/>
              <a:gd name="connsiteY121" fmla="*/ 4716164 h 6858000"/>
              <a:gd name="connsiteX122" fmla="*/ 1959587 w 7467600"/>
              <a:gd name="connsiteY122" fmla="*/ 4728849 h 6858000"/>
              <a:gd name="connsiteX123" fmla="*/ 2777707 w 7467600"/>
              <a:gd name="connsiteY123" fmla="*/ 5003991 h 6858000"/>
              <a:gd name="connsiteX124" fmla="*/ 2800768 w 7467600"/>
              <a:gd name="connsiteY124" fmla="*/ 5010056 h 6858000"/>
              <a:gd name="connsiteX125" fmla="*/ 2879408 w 7467600"/>
              <a:gd name="connsiteY125" fmla="*/ 5031590 h 6858000"/>
              <a:gd name="connsiteX126" fmla="*/ 2862295 w 7467600"/>
              <a:gd name="connsiteY126" fmla="*/ 5022958 h 6858000"/>
              <a:gd name="connsiteX127" fmla="*/ 2813343 w 7467600"/>
              <a:gd name="connsiteY127" fmla="*/ 4998369 h 6858000"/>
              <a:gd name="connsiteX128" fmla="*/ 2646245 w 7467600"/>
              <a:gd name="connsiteY128" fmla="*/ 4930999 h 6858000"/>
              <a:gd name="connsiteX129" fmla="*/ 1999243 w 7467600"/>
              <a:gd name="connsiteY129" fmla="*/ 4730524 h 6858000"/>
              <a:gd name="connsiteX130" fmla="*/ 1979527 w 7467600"/>
              <a:gd name="connsiteY130" fmla="*/ 4726651 h 6858000"/>
              <a:gd name="connsiteX131" fmla="*/ 1927410 w 7467600"/>
              <a:gd name="connsiteY131" fmla="*/ 4716164 h 6858000"/>
              <a:gd name="connsiteX132" fmla="*/ 1997014 w 7467600"/>
              <a:gd name="connsiteY132" fmla="*/ 4698007 h 6858000"/>
              <a:gd name="connsiteX133" fmla="*/ 2005458 w 7467600"/>
              <a:gd name="connsiteY133" fmla="*/ 4699540 h 6858000"/>
              <a:gd name="connsiteX134" fmla="*/ 2657186 w 7467600"/>
              <a:gd name="connsiteY134" fmla="*/ 4901687 h 6858000"/>
              <a:gd name="connsiteX135" fmla="*/ 2826662 w 7467600"/>
              <a:gd name="connsiteY135" fmla="*/ 4970362 h 6858000"/>
              <a:gd name="connsiteX136" fmla="*/ 2876100 w 7467600"/>
              <a:gd name="connsiteY136" fmla="*/ 4995397 h 6858000"/>
              <a:gd name="connsiteX137" fmla="*/ 3042600 w 7467600"/>
              <a:gd name="connsiteY137" fmla="*/ 5059532 h 6858000"/>
              <a:gd name="connsiteX138" fmla="*/ 1997014 w 7467600"/>
              <a:gd name="connsiteY138" fmla="*/ 4698007 h 6858000"/>
              <a:gd name="connsiteX139" fmla="*/ 2305292 w 7467600"/>
              <a:gd name="connsiteY139" fmla="*/ 4219492 h 6858000"/>
              <a:gd name="connsiteX140" fmla="*/ 3360922 w 7467600"/>
              <a:gd name="connsiteY140" fmla="*/ 4529373 h 6858000"/>
              <a:gd name="connsiteX141" fmla="*/ 3492420 w 7467600"/>
              <a:gd name="connsiteY141" fmla="*/ 4510145 h 6858000"/>
              <a:gd name="connsiteX142" fmla="*/ 3364086 w 7467600"/>
              <a:gd name="connsiteY142" fmla="*/ 4480340 h 6858000"/>
              <a:gd name="connsiteX143" fmla="*/ 3225818 w 7467600"/>
              <a:gd name="connsiteY143" fmla="*/ 4411822 h 6858000"/>
              <a:gd name="connsiteX144" fmla="*/ 3129696 w 7467600"/>
              <a:gd name="connsiteY144" fmla="*/ 4360704 h 6858000"/>
              <a:gd name="connsiteX145" fmla="*/ 2814545 w 7467600"/>
              <a:gd name="connsiteY145" fmla="*/ 4282955 h 6858000"/>
              <a:gd name="connsiteX146" fmla="*/ 2305292 w 7467600"/>
              <a:gd name="connsiteY146" fmla="*/ 4219492 h 6858000"/>
              <a:gd name="connsiteX147" fmla="*/ 2626982 w 7467600"/>
              <a:gd name="connsiteY147" fmla="*/ 4206450 h 6858000"/>
              <a:gd name="connsiteX148" fmla="*/ 2490617 w 7467600"/>
              <a:gd name="connsiteY148" fmla="*/ 4206951 h 6858000"/>
              <a:gd name="connsiteX149" fmla="*/ 2819869 w 7467600"/>
              <a:gd name="connsiteY149" fmla="*/ 4252936 h 6858000"/>
              <a:gd name="connsiteX150" fmla="*/ 3143018 w 7467600"/>
              <a:gd name="connsiteY150" fmla="*/ 4332698 h 6858000"/>
              <a:gd name="connsiteX151" fmla="*/ 3241520 w 7467600"/>
              <a:gd name="connsiteY151" fmla="*/ 4385112 h 6858000"/>
              <a:gd name="connsiteX152" fmla="*/ 3374575 w 7467600"/>
              <a:gd name="connsiteY152" fmla="*/ 4451517 h 6858000"/>
              <a:gd name="connsiteX153" fmla="*/ 3505221 w 7467600"/>
              <a:gd name="connsiteY153" fmla="*/ 4480757 h 6858000"/>
              <a:gd name="connsiteX154" fmla="*/ 2626982 w 7467600"/>
              <a:gd name="connsiteY154" fmla="*/ 4206450 h 6858000"/>
              <a:gd name="connsiteX155" fmla="*/ 1310106 w 7467600"/>
              <a:gd name="connsiteY155" fmla="*/ 3943217 h 6858000"/>
              <a:gd name="connsiteX156" fmla="*/ 854994 w 7467600"/>
              <a:gd name="connsiteY156" fmla="*/ 4399136 h 6858000"/>
              <a:gd name="connsiteX157" fmla="*/ 742462 w 7467600"/>
              <a:gd name="connsiteY157" fmla="*/ 4594648 h 6858000"/>
              <a:gd name="connsiteX158" fmla="*/ 820602 w 7467600"/>
              <a:gd name="connsiteY158" fmla="*/ 4485915 h 6858000"/>
              <a:gd name="connsiteX159" fmla="*/ 878295 w 7467600"/>
              <a:gd name="connsiteY159" fmla="*/ 4403594 h 6858000"/>
              <a:gd name="connsiteX160" fmla="*/ 1240607 w 7467600"/>
              <a:gd name="connsiteY160" fmla="*/ 4010401 h 6858000"/>
              <a:gd name="connsiteX161" fmla="*/ 1310106 w 7467600"/>
              <a:gd name="connsiteY161" fmla="*/ 3943217 h 6858000"/>
              <a:gd name="connsiteX162" fmla="*/ 1423113 w 7467600"/>
              <a:gd name="connsiteY162" fmla="*/ 3874565 h 6858000"/>
              <a:gd name="connsiteX163" fmla="*/ 1260565 w 7467600"/>
              <a:gd name="connsiteY163" fmla="*/ 4031982 h 6858000"/>
              <a:gd name="connsiteX164" fmla="*/ 901900 w 7467600"/>
              <a:gd name="connsiteY164" fmla="*/ 4421236 h 6858000"/>
              <a:gd name="connsiteX165" fmla="*/ 845044 w 7467600"/>
              <a:gd name="connsiteY165" fmla="*/ 4502436 h 6858000"/>
              <a:gd name="connsiteX166" fmla="*/ 685926 w 7467600"/>
              <a:gd name="connsiteY166" fmla="*/ 4703069 h 6858000"/>
              <a:gd name="connsiteX167" fmla="*/ 684248 w 7467600"/>
              <a:gd name="connsiteY167" fmla="*/ 4706721 h 6858000"/>
              <a:gd name="connsiteX168" fmla="*/ 1423113 w 7467600"/>
              <a:gd name="connsiteY168" fmla="*/ 3874565 h 6858000"/>
              <a:gd name="connsiteX169" fmla="*/ 3316479 w 7467600"/>
              <a:gd name="connsiteY169" fmla="*/ 3872136 h 6858000"/>
              <a:gd name="connsiteX170" fmla="*/ 3546806 w 7467600"/>
              <a:gd name="connsiteY170" fmla="*/ 4356139 h 6858000"/>
              <a:gd name="connsiteX171" fmla="*/ 3364433 w 7467600"/>
              <a:gd name="connsiteY171" fmla="*/ 3953121 h 6858000"/>
              <a:gd name="connsiteX172" fmla="*/ 3316479 w 7467600"/>
              <a:gd name="connsiteY172" fmla="*/ 3872136 h 6858000"/>
              <a:gd name="connsiteX173" fmla="*/ 3291335 w 7467600"/>
              <a:gd name="connsiteY173" fmla="*/ 3767420 h 6858000"/>
              <a:gd name="connsiteX174" fmla="*/ 3390805 w 7467600"/>
              <a:gd name="connsiteY174" fmla="*/ 3937163 h 6858000"/>
              <a:gd name="connsiteX175" fmla="*/ 3579062 w 7467600"/>
              <a:gd name="connsiteY175" fmla="*/ 4359040 h 6858000"/>
              <a:gd name="connsiteX176" fmla="*/ 3467355 w 7467600"/>
              <a:gd name="connsiteY176" fmla="*/ 3988130 h 6858000"/>
              <a:gd name="connsiteX177" fmla="*/ 3310753 w 7467600"/>
              <a:gd name="connsiteY177" fmla="*/ 3787140 h 6858000"/>
              <a:gd name="connsiteX178" fmla="*/ 3291335 w 7467600"/>
              <a:gd name="connsiteY178" fmla="*/ 3767420 h 6858000"/>
              <a:gd name="connsiteX179" fmla="*/ 1635889 w 7467600"/>
              <a:gd name="connsiteY179" fmla="*/ 3709494 h 6858000"/>
              <a:gd name="connsiteX180" fmla="*/ 1634800 w 7467600"/>
              <a:gd name="connsiteY180" fmla="*/ 3731111 h 6858000"/>
              <a:gd name="connsiteX181" fmla="*/ 1635889 w 7467600"/>
              <a:gd name="connsiteY181" fmla="*/ 3709494 h 6858000"/>
              <a:gd name="connsiteX182" fmla="*/ 1510397 w 7467600"/>
              <a:gd name="connsiteY182" fmla="*/ 3684705 h 6858000"/>
              <a:gd name="connsiteX183" fmla="*/ 1146550 w 7467600"/>
              <a:gd name="connsiteY183" fmla="*/ 3802012 h 6858000"/>
              <a:gd name="connsiteX184" fmla="*/ 698834 w 7467600"/>
              <a:gd name="connsiteY184" fmla="*/ 3952272 h 6858000"/>
              <a:gd name="connsiteX185" fmla="*/ 34256 w 7467600"/>
              <a:gd name="connsiteY185" fmla="*/ 4347603 h 6858000"/>
              <a:gd name="connsiteX186" fmla="*/ 527241 w 7467600"/>
              <a:gd name="connsiteY186" fmla="*/ 4065078 h 6858000"/>
              <a:gd name="connsiteX187" fmla="*/ 1510397 w 7467600"/>
              <a:gd name="connsiteY187" fmla="*/ 3684705 h 6858000"/>
              <a:gd name="connsiteX188" fmla="*/ 1313114 w 7467600"/>
              <a:gd name="connsiteY188" fmla="*/ 3655216 h 6858000"/>
              <a:gd name="connsiteX189" fmla="*/ 1109304 w 7467600"/>
              <a:gd name="connsiteY189" fmla="*/ 3669030 h 6858000"/>
              <a:gd name="connsiteX190" fmla="*/ 8129 w 7467600"/>
              <a:gd name="connsiteY190" fmla="*/ 4330519 h 6858000"/>
              <a:gd name="connsiteX191" fmla="*/ 687572 w 7467600"/>
              <a:gd name="connsiteY191" fmla="*/ 3925629 h 6858000"/>
              <a:gd name="connsiteX192" fmla="*/ 1138365 w 7467600"/>
              <a:gd name="connsiteY192" fmla="*/ 3774515 h 6858000"/>
              <a:gd name="connsiteX193" fmla="*/ 1505579 w 7467600"/>
              <a:gd name="connsiteY193" fmla="*/ 3655526 h 6858000"/>
              <a:gd name="connsiteX194" fmla="*/ 1313114 w 7467600"/>
              <a:gd name="connsiteY194" fmla="*/ 3655216 h 6858000"/>
              <a:gd name="connsiteX195" fmla="*/ 3655073 w 7467600"/>
              <a:gd name="connsiteY195" fmla="*/ 3650884 h 6858000"/>
              <a:gd name="connsiteX196" fmla="*/ 3989938 w 7467600"/>
              <a:gd name="connsiteY196" fmla="*/ 3991685 h 6858000"/>
              <a:gd name="connsiteX197" fmla="*/ 4393907 w 7467600"/>
              <a:gd name="connsiteY197" fmla="*/ 4261258 h 6858000"/>
              <a:gd name="connsiteX198" fmla="*/ 4648051 w 7467600"/>
              <a:gd name="connsiteY198" fmla="*/ 4374051 h 6858000"/>
              <a:gd name="connsiteX199" fmla="*/ 4383389 w 7467600"/>
              <a:gd name="connsiteY199" fmla="*/ 4184369 h 6858000"/>
              <a:gd name="connsiteX200" fmla="*/ 4165508 w 7467600"/>
              <a:gd name="connsiteY200" fmla="*/ 4035196 h 6858000"/>
              <a:gd name="connsiteX201" fmla="*/ 4068162 w 7467600"/>
              <a:gd name="connsiteY201" fmla="*/ 3953394 h 6858000"/>
              <a:gd name="connsiteX202" fmla="*/ 3981416 w 7467600"/>
              <a:gd name="connsiteY202" fmla="*/ 3880482 h 6858000"/>
              <a:gd name="connsiteX203" fmla="*/ 3800147 w 7467600"/>
              <a:gd name="connsiteY203" fmla="*/ 3749872 h 6858000"/>
              <a:gd name="connsiteX204" fmla="*/ 3655073 w 7467600"/>
              <a:gd name="connsiteY204" fmla="*/ 3650884 h 6858000"/>
              <a:gd name="connsiteX205" fmla="*/ 3670252 w 7467600"/>
              <a:gd name="connsiteY205" fmla="*/ 3622798 h 6858000"/>
              <a:gd name="connsiteX206" fmla="*/ 3817258 w 7467600"/>
              <a:gd name="connsiteY206" fmla="*/ 3723577 h 6858000"/>
              <a:gd name="connsiteX207" fmla="*/ 4000461 w 7467600"/>
              <a:gd name="connsiteY207" fmla="*/ 3855966 h 6858000"/>
              <a:gd name="connsiteX208" fmla="*/ 4088180 w 7467600"/>
              <a:gd name="connsiteY208" fmla="*/ 3929774 h 6858000"/>
              <a:gd name="connsiteX209" fmla="*/ 4184555 w 7467600"/>
              <a:gd name="connsiteY209" fmla="*/ 4010683 h 6858000"/>
              <a:gd name="connsiteX210" fmla="*/ 4399563 w 7467600"/>
              <a:gd name="connsiteY210" fmla="*/ 4158106 h 6858000"/>
              <a:gd name="connsiteX211" fmla="*/ 4684469 w 7467600"/>
              <a:gd name="connsiteY211" fmla="*/ 4364680 h 6858000"/>
              <a:gd name="connsiteX212" fmla="*/ 4690271 w 7467600"/>
              <a:gd name="connsiteY212" fmla="*/ 4370034 h 6858000"/>
              <a:gd name="connsiteX213" fmla="*/ 4136093 w 7467600"/>
              <a:gd name="connsiteY213" fmla="*/ 3858466 h 6858000"/>
              <a:gd name="connsiteX214" fmla="*/ 3670252 w 7467600"/>
              <a:gd name="connsiteY214" fmla="*/ 3622798 h 6858000"/>
              <a:gd name="connsiteX215" fmla="*/ 4440129 w 7467600"/>
              <a:gd name="connsiteY215" fmla="*/ 3448571 h 6858000"/>
              <a:gd name="connsiteX216" fmla="*/ 4856525 w 7467600"/>
              <a:gd name="connsiteY216" fmla="*/ 3915351 h 6858000"/>
              <a:gd name="connsiteX217" fmla="*/ 5059055 w 7467600"/>
              <a:gd name="connsiteY217" fmla="*/ 4108918 h 6858000"/>
              <a:gd name="connsiteX218" fmla="*/ 5290070 w 7467600"/>
              <a:gd name="connsiteY218" fmla="*/ 4263619 h 6858000"/>
              <a:gd name="connsiteX219" fmla="*/ 4834991 w 7467600"/>
              <a:gd name="connsiteY219" fmla="*/ 3830985 h 6858000"/>
              <a:gd name="connsiteX220" fmla="*/ 4440129 w 7467600"/>
              <a:gd name="connsiteY220" fmla="*/ 3448571 h 6858000"/>
              <a:gd name="connsiteX221" fmla="*/ 4441737 w 7467600"/>
              <a:gd name="connsiteY221" fmla="*/ 3399734 h 6858000"/>
              <a:gd name="connsiteX222" fmla="*/ 4431236 w 7467600"/>
              <a:gd name="connsiteY222" fmla="*/ 3400954 h 6858000"/>
              <a:gd name="connsiteX223" fmla="*/ 4557150 w 7467600"/>
              <a:gd name="connsiteY223" fmla="*/ 3510023 h 6858000"/>
              <a:gd name="connsiteX224" fmla="*/ 4856936 w 7467600"/>
              <a:gd name="connsiteY224" fmla="*/ 3809146 h 6858000"/>
              <a:gd name="connsiteX225" fmla="*/ 5111996 w 7467600"/>
              <a:gd name="connsiteY225" fmla="*/ 4065759 h 6858000"/>
              <a:gd name="connsiteX226" fmla="*/ 5388878 w 7467600"/>
              <a:gd name="connsiteY226" fmla="*/ 4300185 h 6858000"/>
              <a:gd name="connsiteX227" fmla="*/ 5425556 w 7467600"/>
              <a:gd name="connsiteY227" fmla="*/ 4308967 h 6858000"/>
              <a:gd name="connsiteX228" fmla="*/ 4943646 w 7467600"/>
              <a:gd name="connsiteY228" fmla="*/ 3822916 h 6858000"/>
              <a:gd name="connsiteX229" fmla="*/ 4594837 w 7467600"/>
              <a:gd name="connsiteY229" fmla="*/ 3532274 h 6858000"/>
              <a:gd name="connsiteX230" fmla="*/ 4441737 w 7467600"/>
              <a:gd name="connsiteY230" fmla="*/ 3399734 h 6858000"/>
              <a:gd name="connsiteX231" fmla="*/ 5425834 w 7467600"/>
              <a:gd name="connsiteY231" fmla="*/ 3162785 h 6858000"/>
              <a:gd name="connsiteX232" fmla="*/ 5401644 w 7467600"/>
              <a:gd name="connsiteY232" fmla="*/ 3617847 h 6858000"/>
              <a:gd name="connsiteX233" fmla="*/ 5467256 w 7467600"/>
              <a:gd name="connsiteY233" fmla="*/ 4175494 h 6858000"/>
              <a:gd name="connsiteX234" fmla="*/ 5448069 w 7467600"/>
              <a:gd name="connsiteY234" fmla="*/ 3567554 h 6858000"/>
              <a:gd name="connsiteX235" fmla="*/ 5425834 w 7467600"/>
              <a:gd name="connsiteY235" fmla="*/ 3162785 h 6858000"/>
              <a:gd name="connsiteX236" fmla="*/ 1318687 w 7467600"/>
              <a:gd name="connsiteY236" fmla="*/ 3113840 h 6858000"/>
              <a:gd name="connsiteX237" fmla="*/ 1066793 w 7467600"/>
              <a:gd name="connsiteY237" fmla="*/ 3212171 h 6858000"/>
              <a:gd name="connsiteX238" fmla="*/ 993319 w 7467600"/>
              <a:gd name="connsiteY238" fmla="*/ 3247648 h 6858000"/>
              <a:gd name="connsiteX239" fmla="*/ 853081 w 7467600"/>
              <a:gd name="connsiteY239" fmla="*/ 3312410 h 6858000"/>
              <a:gd name="connsiteX240" fmla="*/ 805957 w 7467600"/>
              <a:gd name="connsiteY240" fmla="*/ 3330443 h 6858000"/>
              <a:gd name="connsiteX241" fmla="*/ 1318687 w 7467600"/>
              <a:gd name="connsiteY241" fmla="*/ 3113840 h 6858000"/>
              <a:gd name="connsiteX242" fmla="*/ 5453702 w 7467600"/>
              <a:gd name="connsiteY242" fmla="*/ 3090882 h 6858000"/>
              <a:gd name="connsiteX243" fmla="*/ 5480135 w 7467600"/>
              <a:gd name="connsiteY243" fmla="*/ 3565802 h 6858000"/>
              <a:gd name="connsiteX244" fmla="*/ 5499023 w 7467600"/>
              <a:gd name="connsiteY244" fmla="*/ 4166310 h 6858000"/>
              <a:gd name="connsiteX245" fmla="*/ 5547022 w 7467600"/>
              <a:gd name="connsiteY245" fmla="*/ 3607838 h 6858000"/>
              <a:gd name="connsiteX246" fmla="*/ 5515964 w 7467600"/>
              <a:gd name="connsiteY246" fmla="*/ 3378541 h 6858000"/>
              <a:gd name="connsiteX247" fmla="*/ 5453702 w 7467600"/>
              <a:gd name="connsiteY247" fmla="*/ 3090882 h 6858000"/>
              <a:gd name="connsiteX248" fmla="*/ 1238695 w 7467600"/>
              <a:gd name="connsiteY248" fmla="*/ 3076820 h 6858000"/>
              <a:gd name="connsiteX249" fmla="*/ 716371 w 7467600"/>
              <a:gd name="connsiteY249" fmla="*/ 3293249 h 6858000"/>
              <a:gd name="connsiteX250" fmla="*/ 579522 w 7467600"/>
              <a:gd name="connsiteY250" fmla="*/ 3371759 h 6858000"/>
              <a:gd name="connsiteX251" fmla="*/ 600288 w 7467600"/>
              <a:gd name="connsiteY251" fmla="*/ 3365555 h 6858000"/>
              <a:gd name="connsiteX252" fmla="*/ 840692 w 7467600"/>
              <a:gd name="connsiteY252" fmla="*/ 3284921 h 6858000"/>
              <a:gd name="connsiteX253" fmla="*/ 979248 w 7467600"/>
              <a:gd name="connsiteY253" fmla="*/ 3221003 h 6858000"/>
              <a:gd name="connsiteX254" fmla="*/ 1053282 w 7467600"/>
              <a:gd name="connsiteY254" fmla="*/ 3185247 h 6858000"/>
              <a:gd name="connsiteX255" fmla="*/ 1320603 w 7467600"/>
              <a:gd name="connsiteY255" fmla="*/ 3081281 h 6858000"/>
              <a:gd name="connsiteX256" fmla="*/ 1238695 w 7467600"/>
              <a:gd name="connsiteY256" fmla="*/ 3076820 h 6858000"/>
              <a:gd name="connsiteX257" fmla="*/ 5425627 w 7467600"/>
              <a:gd name="connsiteY257" fmla="*/ 2954192 h 6858000"/>
              <a:gd name="connsiteX258" fmla="*/ 5470770 w 7467600"/>
              <a:gd name="connsiteY258" fmla="*/ 3005435 h 6858000"/>
              <a:gd name="connsiteX259" fmla="*/ 5519779 w 7467600"/>
              <a:gd name="connsiteY259" fmla="*/ 4359223 h 6858000"/>
              <a:gd name="connsiteX260" fmla="*/ 5520293 w 7467600"/>
              <a:gd name="connsiteY260" fmla="*/ 4360602 h 6858000"/>
              <a:gd name="connsiteX261" fmla="*/ 5767221 w 7467600"/>
              <a:gd name="connsiteY261" fmla="*/ 4665564 h 6858000"/>
              <a:gd name="connsiteX262" fmla="*/ 6937169 w 7467600"/>
              <a:gd name="connsiteY262" fmla="*/ 4815941 h 6858000"/>
              <a:gd name="connsiteX263" fmla="*/ 6953922 w 7467600"/>
              <a:gd name="connsiteY263" fmla="*/ 4890068 h 6858000"/>
              <a:gd name="connsiteX264" fmla="*/ 6071359 w 7467600"/>
              <a:gd name="connsiteY264" fmla="*/ 4770770 h 6858000"/>
              <a:gd name="connsiteX265" fmla="*/ 6038839 w 7467600"/>
              <a:gd name="connsiteY265" fmla="*/ 4764474 h 6858000"/>
              <a:gd name="connsiteX266" fmla="*/ 6038706 w 7467600"/>
              <a:gd name="connsiteY266" fmla="*/ 4763847 h 6858000"/>
              <a:gd name="connsiteX267" fmla="*/ 6037784 w 7467600"/>
              <a:gd name="connsiteY267" fmla="*/ 4764270 h 6858000"/>
              <a:gd name="connsiteX268" fmla="*/ 6038839 w 7467600"/>
              <a:gd name="connsiteY268" fmla="*/ 4764474 h 6858000"/>
              <a:gd name="connsiteX269" fmla="*/ 6040338 w 7467600"/>
              <a:gd name="connsiteY269" fmla="*/ 4771418 h 6858000"/>
              <a:gd name="connsiteX270" fmla="*/ 6024488 w 7467600"/>
              <a:gd name="connsiteY270" fmla="*/ 4809903 h 6858000"/>
              <a:gd name="connsiteX271" fmla="*/ 5599771 w 7467600"/>
              <a:gd name="connsiteY271" fmla="*/ 5509652 h 6858000"/>
              <a:gd name="connsiteX272" fmla="*/ 5548843 w 7467600"/>
              <a:gd name="connsiteY272" fmla="*/ 5563845 h 6858000"/>
              <a:gd name="connsiteX273" fmla="*/ 5940952 w 7467600"/>
              <a:gd name="connsiteY273" fmla="*/ 6250028 h 6858000"/>
              <a:gd name="connsiteX274" fmla="*/ 6043441 w 7467600"/>
              <a:gd name="connsiteY274" fmla="*/ 6665847 h 6858000"/>
              <a:gd name="connsiteX275" fmla="*/ 6093432 w 7467600"/>
              <a:gd name="connsiteY275" fmla="*/ 6858000 h 6858000"/>
              <a:gd name="connsiteX276" fmla="*/ 6034344 w 7467600"/>
              <a:gd name="connsiteY276" fmla="*/ 6858000 h 6858000"/>
              <a:gd name="connsiteX277" fmla="*/ 6026679 w 7467600"/>
              <a:gd name="connsiteY277" fmla="*/ 6836959 h 6858000"/>
              <a:gd name="connsiteX278" fmla="*/ 5800441 w 7467600"/>
              <a:gd name="connsiteY278" fmla="*/ 6335286 h 6858000"/>
              <a:gd name="connsiteX279" fmla="*/ 5526562 w 7467600"/>
              <a:gd name="connsiteY279" fmla="*/ 5705388 h 6858000"/>
              <a:gd name="connsiteX280" fmla="*/ 5519640 w 7467600"/>
              <a:gd name="connsiteY280" fmla="*/ 5683774 h 6858000"/>
              <a:gd name="connsiteX281" fmla="*/ 5844559 w 7467600"/>
              <a:gd name="connsiteY281" fmla="*/ 6553349 h 6858000"/>
              <a:gd name="connsiteX282" fmla="*/ 5975994 w 7467600"/>
              <a:gd name="connsiteY282" fmla="*/ 6858000 h 6858000"/>
              <a:gd name="connsiteX283" fmla="*/ 5898547 w 7467600"/>
              <a:gd name="connsiteY283" fmla="*/ 6858000 h 6858000"/>
              <a:gd name="connsiteX284" fmla="*/ 5682041 w 7467600"/>
              <a:gd name="connsiteY284" fmla="*/ 6355860 h 6858000"/>
              <a:gd name="connsiteX285" fmla="*/ 5461758 w 7467600"/>
              <a:gd name="connsiteY285" fmla="*/ 5820220 h 6858000"/>
              <a:gd name="connsiteX286" fmla="*/ 5237282 w 7467600"/>
              <a:gd name="connsiteY286" fmla="*/ 6579086 h 6858000"/>
              <a:gd name="connsiteX287" fmla="*/ 5115009 w 7467600"/>
              <a:gd name="connsiteY287" fmla="*/ 6858000 h 6858000"/>
              <a:gd name="connsiteX288" fmla="*/ 5028074 w 7467600"/>
              <a:gd name="connsiteY288" fmla="*/ 6858000 h 6858000"/>
              <a:gd name="connsiteX289" fmla="*/ 5079508 w 7467600"/>
              <a:gd name="connsiteY289" fmla="*/ 6749074 h 6858000"/>
              <a:gd name="connsiteX290" fmla="*/ 5371846 w 7467600"/>
              <a:gd name="connsiteY290" fmla="*/ 5924413 h 6858000"/>
              <a:gd name="connsiteX291" fmla="*/ 5270512 w 7467600"/>
              <a:gd name="connsiteY291" fmla="*/ 6138975 h 6858000"/>
              <a:gd name="connsiteX292" fmla="*/ 5062409 w 7467600"/>
              <a:gd name="connsiteY292" fmla="*/ 6653544 h 6858000"/>
              <a:gd name="connsiteX293" fmla="*/ 5036628 w 7467600"/>
              <a:gd name="connsiteY293" fmla="*/ 6754247 h 6858000"/>
              <a:gd name="connsiteX294" fmla="*/ 5009112 w 7467600"/>
              <a:gd name="connsiteY294" fmla="*/ 6858000 h 6858000"/>
              <a:gd name="connsiteX295" fmla="*/ 4976679 w 7467600"/>
              <a:gd name="connsiteY295" fmla="*/ 6858000 h 6858000"/>
              <a:gd name="connsiteX296" fmla="*/ 5006537 w 7467600"/>
              <a:gd name="connsiteY296" fmla="*/ 6747068 h 6858000"/>
              <a:gd name="connsiteX297" fmla="*/ 5032723 w 7467600"/>
              <a:gd name="connsiteY297" fmla="*/ 6644957 h 6858000"/>
              <a:gd name="connsiteX298" fmla="*/ 5242949 w 7467600"/>
              <a:gd name="connsiteY298" fmla="*/ 6125175 h 6858000"/>
              <a:gd name="connsiteX299" fmla="*/ 5286321 w 7467600"/>
              <a:gd name="connsiteY299" fmla="*/ 6033555 h 6858000"/>
              <a:gd name="connsiteX300" fmla="*/ 5008210 w 7467600"/>
              <a:gd name="connsiteY300" fmla="*/ 6649194 h 6858000"/>
              <a:gd name="connsiteX301" fmla="*/ 4986321 w 7467600"/>
              <a:gd name="connsiteY301" fmla="*/ 6765687 h 6858000"/>
              <a:gd name="connsiteX302" fmla="*/ 4973474 w 7467600"/>
              <a:gd name="connsiteY302" fmla="*/ 6858000 h 6858000"/>
              <a:gd name="connsiteX303" fmla="*/ 4907178 w 7467600"/>
              <a:gd name="connsiteY303" fmla="*/ 6858000 h 6858000"/>
              <a:gd name="connsiteX304" fmla="*/ 4910810 w 7467600"/>
              <a:gd name="connsiteY304" fmla="*/ 6829660 h 6858000"/>
              <a:gd name="connsiteX305" fmla="*/ 4987461 w 7467600"/>
              <a:gd name="connsiteY305" fmla="*/ 6432994 h 6858000"/>
              <a:gd name="connsiteX306" fmla="*/ 5179262 w 7467600"/>
              <a:gd name="connsiteY306" fmla="*/ 6035044 h 6858000"/>
              <a:gd name="connsiteX307" fmla="*/ 4689678 w 7467600"/>
              <a:gd name="connsiteY307" fmla="*/ 6440241 h 6858000"/>
              <a:gd name="connsiteX308" fmla="*/ 4477543 w 7467600"/>
              <a:gd name="connsiteY308" fmla="*/ 6674836 h 6858000"/>
              <a:gd name="connsiteX309" fmla="*/ 4329957 w 7467600"/>
              <a:gd name="connsiteY309" fmla="*/ 6858000 h 6858000"/>
              <a:gd name="connsiteX310" fmla="*/ 4218595 w 7467600"/>
              <a:gd name="connsiteY310" fmla="*/ 6858000 h 6858000"/>
              <a:gd name="connsiteX311" fmla="*/ 4368888 w 7467600"/>
              <a:gd name="connsiteY311" fmla="*/ 6668412 h 6858000"/>
              <a:gd name="connsiteX312" fmla="*/ 4563091 w 7467600"/>
              <a:gd name="connsiteY312" fmla="*/ 6442508 h 6858000"/>
              <a:gd name="connsiteX313" fmla="*/ 5387324 w 7467600"/>
              <a:gd name="connsiteY313" fmla="*/ 5705830 h 6858000"/>
              <a:gd name="connsiteX314" fmla="*/ 5073620 w 7467600"/>
              <a:gd name="connsiteY314" fmla="*/ 5955437 h 6858000"/>
              <a:gd name="connsiteX315" fmla="*/ 4689789 w 7467600"/>
              <a:gd name="connsiteY315" fmla="*/ 6268382 h 6858000"/>
              <a:gd name="connsiteX316" fmla="*/ 4418722 w 7467600"/>
              <a:gd name="connsiteY316" fmla="*/ 6570886 h 6858000"/>
              <a:gd name="connsiteX317" fmla="*/ 4214944 w 7467600"/>
              <a:gd name="connsiteY317" fmla="*/ 6858000 h 6858000"/>
              <a:gd name="connsiteX318" fmla="*/ 4177898 w 7467600"/>
              <a:gd name="connsiteY318" fmla="*/ 6858000 h 6858000"/>
              <a:gd name="connsiteX319" fmla="*/ 4391597 w 7467600"/>
              <a:gd name="connsiteY319" fmla="*/ 6556370 h 6858000"/>
              <a:gd name="connsiteX320" fmla="*/ 4668889 w 7467600"/>
              <a:gd name="connsiteY320" fmla="*/ 6246399 h 6858000"/>
              <a:gd name="connsiteX321" fmla="*/ 5055427 w 7467600"/>
              <a:gd name="connsiteY321" fmla="*/ 5931476 h 6858000"/>
              <a:gd name="connsiteX322" fmla="*/ 5371814 w 7467600"/>
              <a:gd name="connsiteY322" fmla="*/ 5678975 h 6858000"/>
              <a:gd name="connsiteX323" fmla="*/ 4987918 w 7467600"/>
              <a:gd name="connsiteY323" fmla="*/ 5838701 h 6858000"/>
              <a:gd name="connsiteX324" fmla="*/ 4317146 w 7467600"/>
              <a:gd name="connsiteY324" fmla="*/ 6587716 h 6858000"/>
              <a:gd name="connsiteX325" fmla="*/ 4171627 w 7467600"/>
              <a:gd name="connsiteY325" fmla="*/ 6858000 h 6858000"/>
              <a:gd name="connsiteX326" fmla="*/ 4081585 w 7467600"/>
              <a:gd name="connsiteY326" fmla="*/ 6858000 h 6858000"/>
              <a:gd name="connsiteX327" fmla="*/ 4238603 w 7467600"/>
              <a:gd name="connsiteY327" fmla="*/ 6559341 h 6858000"/>
              <a:gd name="connsiteX328" fmla="*/ 4778333 w 7467600"/>
              <a:gd name="connsiteY328" fmla="*/ 5873626 h 6858000"/>
              <a:gd name="connsiteX329" fmla="*/ 5414185 w 7467600"/>
              <a:gd name="connsiteY329" fmla="*/ 5573882 h 6858000"/>
              <a:gd name="connsiteX330" fmla="*/ 5959648 w 7467600"/>
              <a:gd name="connsiteY330" fmla="*/ 4760797 h 6858000"/>
              <a:gd name="connsiteX331" fmla="*/ 5355019 w 7467600"/>
              <a:gd name="connsiteY331" fmla="*/ 4734672 h 6858000"/>
              <a:gd name="connsiteX332" fmla="*/ 5083565 w 7467600"/>
              <a:gd name="connsiteY332" fmla="*/ 5179121 h 6858000"/>
              <a:gd name="connsiteX333" fmla="*/ 4713577 w 7467600"/>
              <a:gd name="connsiteY333" fmla="*/ 5616803 h 6858000"/>
              <a:gd name="connsiteX334" fmla="*/ 3989559 w 7467600"/>
              <a:gd name="connsiteY334" fmla="*/ 6145945 h 6858000"/>
              <a:gd name="connsiteX335" fmla="*/ 3939824 w 7467600"/>
              <a:gd name="connsiteY335" fmla="*/ 6066900 h 6858000"/>
              <a:gd name="connsiteX336" fmla="*/ 4584537 w 7467600"/>
              <a:gd name="connsiteY336" fmla="*/ 5324826 h 6858000"/>
              <a:gd name="connsiteX337" fmla="*/ 5037105 w 7467600"/>
              <a:gd name="connsiteY337" fmla="*/ 5088765 h 6858000"/>
              <a:gd name="connsiteX338" fmla="*/ 5039930 w 7467600"/>
              <a:gd name="connsiteY338" fmla="*/ 5089585 h 6858000"/>
              <a:gd name="connsiteX339" fmla="*/ 5263764 w 7467600"/>
              <a:gd name="connsiteY339" fmla="*/ 4735525 h 6858000"/>
              <a:gd name="connsiteX340" fmla="*/ 4086300 w 7467600"/>
              <a:gd name="connsiteY340" fmla="*/ 4884599 h 6858000"/>
              <a:gd name="connsiteX341" fmla="*/ 4085485 w 7467600"/>
              <a:gd name="connsiteY341" fmla="*/ 4899070 h 6858000"/>
              <a:gd name="connsiteX342" fmla="*/ 3871915 w 7467600"/>
              <a:gd name="connsiteY342" fmla="*/ 5253645 h 6858000"/>
              <a:gd name="connsiteX343" fmla="*/ 3799374 w 7467600"/>
              <a:gd name="connsiteY343" fmla="*/ 5466127 h 6858000"/>
              <a:gd name="connsiteX344" fmla="*/ 3498850 w 7467600"/>
              <a:gd name="connsiteY344" fmla="*/ 6661888 h 6858000"/>
              <a:gd name="connsiteX345" fmla="*/ 3399216 w 7467600"/>
              <a:gd name="connsiteY345" fmla="*/ 6858000 h 6858000"/>
              <a:gd name="connsiteX346" fmla="*/ 3303688 w 7467600"/>
              <a:gd name="connsiteY346" fmla="*/ 6858000 h 6858000"/>
              <a:gd name="connsiteX347" fmla="*/ 3391774 w 7467600"/>
              <a:gd name="connsiteY347" fmla="*/ 6697181 h 6858000"/>
              <a:gd name="connsiteX348" fmla="*/ 3735540 w 7467600"/>
              <a:gd name="connsiteY348" fmla="*/ 5546923 h 6858000"/>
              <a:gd name="connsiteX349" fmla="*/ 3729438 w 7467600"/>
              <a:gd name="connsiteY349" fmla="*/ 5569058 h 6858000"/>
              <a:gd name="connsiteX350" fmla="*/ 3707782 w 7467600"/>
              <a:gd name="connsiteY350" fmla="*/ 5644908 h 6858000"/>
              <a:gd name="connsiteX351" fmla="*/ 3583827 w 7467600"/>
              <a:gd name="connsiteY351" fmla="*/ 6039215 h 6858000"/>
              <a:gd name="connsiteX352" fmla="*/ 3547861 w 7467600"/>
              <a:gd name="connsiteY352" fmla="*/ 6129609 h 6858000"/>
              <a:gd name="connsiteX353" fmla="*/ 3490905 w 7467600"/>
              <a:gd name="connsiteY353" fmla="*/ 6277660 h 6858000"/>
              <a:gd name="connsiteX354" fmla="*/ 3455859 w 7467600"/>
              <a:gd name="connsiteY354" fmla="*/ 6391301 h 6858000"/>
              <a:gd name="connsiteX355" fmla="*/ 3429112 w 7467600"/>
              <a:gd name="connsiteY355" fmla="*/ 6479469 h 6858000"/>
              <a:gd name="connsiteX356" fmla="*/ 3304862 w 7467600"/>
              <a:gd name="connsiteY356" fmla="*/ 6796476 h 6858000"/>
              <a:gd name="connsiteX357" fmla="*/ 3276071 w 7467600"/>
              <a:gd name="connsiteY357" fmla="*/ 6858000 h 6858000"/>
              <a:gd name="connsiteX358" fmla="*/ 3240805 w 7467600"/>
              <a:gd name="connsiteY358" fmla="*/ 6858000 h 6858000"/>
              <a:gd name="connsiteX359" fmla="*/ 3275917 w 7467600"/>
              <a:gd name="connsiteY359" fmla="*/ 6783192 h 6858000"/>
              <a:gd name="connsiteX360" fmla="*/ 3399358 w 7467600"/>
              <a:gd name="connsiteY360" fmla="*/ 6469011 h 6858000"/>
              <a:gd name="connsiteX361" fmla="*/ 3425650 w 7467600"/>
              <a:gd name="connsiteY361" fmla="*/ 6381333 h 6858000"/>
              <a:gd name="connsiteX362" fmla="*/ 3460661 w 7467600"/>
              <a:gd name="connsiteY362" fmla="*/ 6266763 h 6858000"/>
              <a:gd name="connsiteX363" fmla="*/ 3518021 w 7467600"/>
              <a:gd name="connsiteY363" fmla="*/ 6117298 h 6858000"/>
              <a:gd name="connsiteX364" fmla="*/ 3554035 w 7467600"/>
              <a:gd name="connsiteY364" fmla="*/ 6027832 h 6858000"/>
              <a:gd name="connsiteX365" fmla="*/ 3677174 w 7467600"/>
              <a:gd name="connsiteY365" fmla="*/ 5636351 h 6858000"/>
              <a:gd name="connsiteX366" fmla="*/ 3698819 w 7467600"/>
              <a:gd name="connsiteY366" fmla="*/ 5560503 h 6858000"/>
              <a:gd name="connsiteX367" fmla="*/ 3702094 w 7467600"/>
              <a:gd name="connsiteY367" fmla="*/ 5549194 h 6858000"/>
              <a:gd name="connsiteX368" fmla="*/ 3398355 w 7467600"/>
              <a:gd name="connsiteY368" fmla="*/ 6094603 h 6858000"/>
              <a:gd name="connsiteX369" fmla="*/ 3193941 w 7467600"/>
              <a:gd name="connsiteY369" fmla="*/ 6798775 h 6858000"/>
              <a:gd name="connsiteX370" fmla="*/ 3184140 w 7467600"/>
              <a:gd name="connsiteY370" fmla="*/ 6858000 h 6858000"/>
              <a:gd name="connsiteX371" fmla="*/ 3099978 w 7467600"/>
              <a:gd name="connsiteY371" fmla="*/ 6858000 h 6858000"/>
              <a:gd name="connsiteX372" fmla="*/ 3101556 w 7467600"/>
              <a:gd name="connsiteY372" fmla="*/ 6843337 h 6858000"/>
              <a:gd name="connsiteX373" fmla="*/ 3370162 w 7467600"/>
              <a:gd name="connsiteY373" fmla="*/ 5785550 h 6858000"/>
              <a:gd name="connsiteX374" fmla="*/ 3746477 w 7467600"/>
              <a:gd name="connsiteY374" fmla="*/ 5377889 h 6858000"/>
              <a:gd name="connsiteX375" fmla="*/ 3863399 w 7467600"/>
              <a:gd name="connsiteY375" fmla="*/ 5087257 h 6858000"/>
              <a:gd name="connsiteX376" fmla="*/ 3968712 w 7467600"/>
              <a:gd name="connsiteY376" fmla="*/ 4913989 h 6858000"/>
              <a:gd name="connsiteX377" fmla="*/ 2792390 w 7467600"/>
              <a:gd name="connsiteY377" fmla="*/ 5382974 h 6858000"/>
              <a:gd name="connsiteX378" fmla="*/ 2714982 w 7467600"/>
              <a:gd name="connsiteY378" fmla="*/ 5427051 h 6858000"/>
              <a:gd name="connsiteX379" fmla="*/ 2813361 w 7467600"/>
              <a:gd name="connsiteY379" fmla="*/ 6023912 h 6858000"/>
              <a:gd name="connsiteX380" fmla="*/ 2688430 w 7467600"/>
              <a:gd name="connsiteY380" fmla="*/ 6801564 h 6858000"/>
              <a:gd name="connsiteX381" fmla="*/ 2629626 w 7467600"/>
              <a:gd name="connsiteY381" fmla="*/ 6763394 h 6858000"/>
              <a:gd name="connsiteX382" fmla="*/ 2565328 w 7467600"/>
              <a:gd name="connsiteY382" fmla="*/ 5516399 h 6858000"/>
              <a:gd name="connsiteX383" fmla="*/ 1922999 w 7467600"/>
              <a:gd name="connsiteY383" fmla="*/ 5980343 h 6858000"/>
              <a:gd name="connsiteX384" fmla="*/ 1950261 w 7467600"/>
              <a:gd name="connsiteY384" fmla="*/ 6405858 h 6858000"/>
              <a:gd name="connsiteX385" fmla="*/ 2365554 w 7467600"/>
              <a:gd name="connsiteY385" fmla="*/ 6759107 h 6858000"/>
              <a:gd name="connsiteX386" fmla="*/ 2424142 w 7467600"/>
              <a:gd name="connsiteY386" fmla="*/ 6858000 h 6858000"/>
              <a:gd name="connsiteX387" fmla="*/ 2395994 w 7467600"/>
              <a:gd name="connsiteY387" fmla="*/ 6858000 h 6858000"/>
              <a:gd name="connsiteX388" fmla="*/ 2392863 w 7467600"/>
              <a:gd name="connsiteY388" fmla="*/ 6852964 h 6858000"/>
              <a:gd name="connsiteX389" fmla="*/ 2017589 w 7467600"/>
              <a:gd name="connsiteY389" fmla="*/ 6493982 h 6858000"/>
              <a:gd name="connsiteX390" fmla="*/ 2147336 w 7467600"/>
              <a:gd name="connsiteY390" fmla="*/ 6594052 h 6858000"/>
              <a:gd name="connsiteX391" fmla="*/ 2207047 w 7467600"/>
              <a:gd name="connsiteY391" fmla="*/ 6654540 h 6858000"/>
              <a:gd name="connsiteX392" fmla="*/ 2299106 w 7467600"/>
              <a:gd name="connsiteY392" fmla="*/ 6778931 h 6858000"/>
              <a:gd name="connsiteX393" fmla="*/ 2314430 w 7467600"/>
              <a:gd name="connsiteY393" fmla="*/ 6801144 h 6858000"/>
              <a:gd name="connsiteX394" fmla="*/ 2352406 w 7467600"/>
              <a:gd name="connsiteY394" fmla="*/ 6858000 h 6858000"/>
              <a:gd name="connsiteX395" fmla="*/ 2314492 w 7467600"/>
              <a:gd name="connsiteY395" fmla="*/ 6858000 h 6858000"/>
              <a:gd name="connsiteX396" fmla="*/ 2288095 w 7467600"/>
              <a:gd name="connsiteY396" fmla="*/ 6818030 h 6858000"/>
              <a:gd name="connsiteX397" fmla="*/ 2272768 w 7467600"/>
              <a:gd name="connsiteY397" fmla="*/ 6795822 h 6858000"/>
              <a:gd name="connsiteX398" fmla="*/ 2182715 w 7467600"/>
              <a:gd name="connsiteY398" fmla="*/ 6675071 h 6858000"/>
              <a:gd name="connsiteX399" fmla="*/ 2032061 w 7467600"/>
              <a:gd name="connsiteY399" fmla="*/ 6541380 h 6858000"/>
              <a:gd name="connsiteX400" fmla="*/ 2257220 w 7467600"/>
              <a:gd name="connsiteY400" fmla="*/ 6826257 h 6858000"/>
              <a:gd name="connsiteX401" fmla="*/ 2281324 w 7467600"/>
              <a:gd name="connsiteY401" fmla="*/ 6858000 h 6858000"/>
              <a:gd name="connsiteX402" fmla="*/ 2242860 w 7467600"/>
              <a:gd name="connsiteY402" fmla="*/ 6858000 h 6858000"/>
              <a:gd name="connsiteX403" fmla="*/ 2232818 w 7467600"/>
              <a:gd name="connsiteY403" fmla="*/ 6844926 h 6858000"/>
              <a:gd name="connsiteX404" fmla="*/ 1990172 w 7467600"/>
              <a:gd name="connsiteY404" fmla="*/ 6542121 h 6858000"/>
              <a:gd name="connsiteX405" fmla="*/ 2124090 w 7467600"/>
              <a:gd name="connsiteY405" fmla="*/ 6761017 h 6858000"/>
              <a:gd name="connsiteX406" fmla="*/ 2200380 w 7467600"/>
              <a:gd name="connsiteY406" fmla="*/ 6858000 h 6858000"/>
              <a:gd name="connsiteX407" fmla="*/ 2147507 w 7467600"/>
              <a:gd name="connsiteY407" fmla="*/ 6858000 h 6858000"/>
              <a:gd name="connsiteX408" fmla="*/ 2070668 w 7467600"/>
              <a:gd name="connsiteY408" fmla="*/ 6761520 h 6858000"/>
              <a:gd name="connsiteX409" fmla="*/ 1975142 w 7467600"/>
              <a:gd name="connsiteY409" fmla="*/ 6585570 h 6858000"/>
              <a:gd name="connsiteX410" fmla="*/ 2050035 w 7467600"/>
              <a:gd name="connsiteY410" fmla="*/ 6813345 h 6858000"/>
              <a:gd name="connsiteX411" fmla="*/ 2063025 w 7467600"/>
              <a:gd name="connsiteY411" fmla="*/ 6858000 h 6858000"/>
              <a:gd name="connsiteX412" fmla="*/ 2021675 w 7467600"/>
              <a:gd name="connsiteY412" fmla="*/ 6858000 h 6858000"/>
              <a:gd name="connsiteX413" fmla="*/ 2019308 w 7467600"/>
              <a:gd name="connsiteY413" fmla="*/ 6847118 h 6858000"/>
              <a:gd name="connsiteX414" fmla="*/ 1938835 w 7467600"/>
              <a:gd name="connsiteY414" fmla="*/ 6551160 h 6858000"/>
              <a:gd name="connsiteX415" fmla="*/ 1953230 w 7467600"/>
              <a:gd name="connsiteY415" fmla="*/ 6759699 h 6858000"/>
              <a:gd name="connsiteX416" fmla="*/ 1956763 w 7467600"/>
              <a:gd name="connsiteY416" fmla="*/ 6778191 h 6858000"/>
              <a:gd name="connsiteX417" fmla="*/ 1967925 w 7467600"/>
              <a:gd name="connsiteY417" fmla="*/ 6858000 h 6858000"/>
              <a:gd name="connsiteX418" fmla="*/ 1936622 w 7467600"/>
              <a:gd name="connsiteY418" fmla="*/ 6858000 h 6858000"/>
              <a:gd name="connsiteX419" fmla="*/ 1926261 w 7467600"/>
              <a:gd name="connsiteY419" fmla="*/ 6784064 h 6858000"/>
              <a:gd name="connsiteX420" fmla="*/ 1922724 w 7467600"/>
              <a:gd name="connsiteY420" fmla="*/ 6765577 h 6858000"/>
              <a:gd name="connsiteX421" fmla="*/ 1904650 w 7467600"/>
              <a:gd name="connsiteY421" fmla="*/ 6639616 h 6858000"/>
              <a:gd name="connsiteX422" fmla="*/ 1885273 w 7467600"/>
              <a:gd name="connsiteY422" fmla="*/ 6858000 h 6858000"/>
              <a:gd name="connsiteX423" fmla="*/ 1854363 w 7467600"/>
              <a:gd name="connsiteY423" fmla="*/ 6858000 h 6858000"/>
              <a:gd name="connsiteX424" fmla="*/ 1880391 w 7467600"/>
              <a:gd name="connsiteY424" fmla="*/ 6603796 h 6858000"/>
              <a:gd name="connsiteX425" fmla="*/ 1818273 w 7467600"/>
              <a:gd name="connsiteY425" fmla="*/ 6715729 h 6858000"/>
              <a:gd name="connsiteX426" fmla="*/ 1794691 w 7467600"/>
              <a:gd name="connsiteY426" fmla="*/ 6843239 h 6858000"/>
              <a:gd name="connsiteX427" fmla="*/ 1794914 w 7467600"/>
              <a:gd name="connsiteY427" fmla="*/ 6858000 h 6858000"/>
              <a:gd name="connsiteX428" fmla="*/ 1746128 w 7467600"/>
              <a:gd name="connsiteY428" fmla="*/ 6858000 h 6858000"/>
              <a:gd name="connsiteX429" fmla="*/ 1753934 w 7467600"/>
              <a:gd name="connsiteY429" fmla="*/ 6724796 h 6858000"/>
              <a:gd name="connsiteX430" fmla="*/ 1792053 w 7467600"/>
              <a:gd name="connsiteY430" fmla="*/ 6572396 h 6858000"/>
              <a:gd name="connsiteX431" fmla="*/ 1862248 w 7467600"/>
              <a:gd name="connsiteY431" fmla="*/ 6266397 h 6858000"/>
              <a:gd name="connsiteX432" fmla="*/ 1862250 w 7467600"/>
              <a:gd name="connsiteY432" fmla="*/ 6033531 h 6858000"/>
              <a:gd name="connsiteX433" fmla="*/ 1211999 w 7467600"/>
              <a:gd name="connsiteY433" fmla="*/ 6683610 h 6858000"/>
              <a:gd name="connsiteX434" fmla="*/ 1213266 w 7467600"/>
              <a:gd name="connsiteY434" fmla="*/ 6691947 h 6858000"/>
              <a:gd name="connsiteX435" fmla="*/ 1203370 w 7467600"/>
              <a:gd name="connsiteY435" fmla="*/ 6850676 h 6858000"/>
              <a:gd name="connsiteX436" fmla="*/ 1203671 w 7467600"/>
              <a:gd name="connsiteY436" fmla="*/ 6858000 h 6858000"/>
              <a:gd name="connsiteX437" fmla="*/ 1143180 w 7467600"/>
              <a:gd name="connsiteY437" fmla="*/ 6858000 h 6858000"/>
              <a:gd name="connsiteX438" fmla="*/ 1142176 w 7467600"/>
              <a:gd name="connsiteY438" fmla="*/ 6766045 h 6858000"/>
              <a:gd name="connsiteX439" fmla="*/ 1067484 w 7467600"/>
              <a:gd name="connsiteY439" fmla="*/ 6858000 h 6858000"/>
              <a:gd name="connsiteX440" fmla="*/ 953928 w 7467600"/>
              <a:gd name="connsiteY440" fmla="*/ 6858000 h 6858000"/>
              <a:gd name="connsiteX441" fmla="*/ 959715 w 7467600"/>
              <a:gd name="connsiteY441" fmla="*/ 6850185 h 6858000"/>
              <a:gd name="connsiteX442" fmla="*/ 1483788 w 7467600"/>
              <a:gd name="connsiteY442" fmla="*/ 6259174 h 6858000"/>
              <a:gd name="connsiteX443" fmla="*/ 1100671 w 7467600"/>
              <a:gd name="connsiteY443" fmla="*/ 6252137 h 6858000"/>
              <a:gd name="connsiteX444" fmla="*/ 1090144 w 7467600"/>
              <a:gd name="connsiteY444" fmla="*/ 6256748 h 6858000"/>
              <a:gd name="connsiteX445" fmla="*/ 1095872 w 7467600"/>
              <a:gd name="connsiteY445" fmla="*/ 6271892 h 6858000"/>
              <a:gd name="connsiteX446" fmla="*/ 262785 w 7467600"/>
              <a:gd name="connsiteY446" fmla="*/ 6845450 h 6858000"/>
              <a:gd name="connsiteX447" fmla="*/ 209968 w 7467600"/>
              <a:gd name="connsiteY447" fmla="*/ 6770713 h 6858000"/>
              <a:gd name="connsiteX448" fmla="*/ 873460 w 7467600"/>
              <a:gd name="connsiteY448" fmla="*/ 6253768 h 6858000"/>
              <a:gd name="connsiteX449" fmla="*/ 192686 w 7467600"/>
              <a:gd name="connsiteY449" fmla="*/ 5849257 h 6858000"/>
              <a:gd name="connsiteX450" fmla="*/ 4696 w 7467600"/>
              <a:gd name="connsiteY450" fmla="*/ 5697668 h 6858000"/>
              <a:gd name="connsiteX451" fmla="*/ 0 w 7467600"/>
              <a:gd name="connsiteY451" fmla="*/ 5689984 h 6858000"/>
              <a:gd name="connsiteX452" fmla="*/ 0 w 7467600"/>
              <a:gd name="connsiteY452" fmla="*/ 5513472 h 6858000"/>
              <a:gd name="connsiteX453" fmla="*/ 174101 w 7467600"/>
              <a:gd name="connsiteY453" fmla="*/ 5620277 h 6858000"/>
              <a:gd name="connsiteX454" fmla="*/ 891800 w 7467600"/>
              <a:gd name="connsiteY454" fmla="*/ 6036935 h 6858000"/>
              <a:gd name="connsiteX455" fmla="*/ 1072219 w 7467600"/>
              <a:gd name="connsiteY455" fmla="*/ 6169443 h 6858000"/>
              <a:gd name="connsiteX456" fmla="*/ 1074117 w 7467600"/>
              <a:gd name="connsiteY456" fmla="*/ 6170301 h 6858000"/>
              <a:gd name="connsiteX457" fmla="*/ 1083114 w 7467600"/>
              <a:gd name="connsiteY457" fmla="*/ 6174131 h 6858000"/>
              <a:gd name="connsiteX458" fmla="*/ 1543010 w 7467600"/>
              <a:gd name="connsiteY458" fmla="*/ 6191140 h 6858000"/>
              <a:gd name="connsiteX459" fmla="*/ 1551080 w 7467600"/>
              <a:gd name="connsiteY459" fmla="*/ 6195006 h 6858000"/>
              <a:gd name="connsiteX460" fmla="*/ 2345443 w 7467600"/>
              <a:gd name="connsiteY460" fmla="*/ 5549882 h 6858000"/>
              <a:gd name="connsiteX461" fmla="*/ 1721499 w 7467600"/>
              <a:gd name="connsiteY461" fmla="*/ 5599969 h 6858000"/>
              <a:gd name="connsiteX462" fmla="*/ 767716 w 7467600"/>
              <a:gd name="connsiteY462" fmla="*/ 5472768 h 6858000"/>
              <a:gd name="connsiteX463" fmla="*/ 722147 w 7467600"/>
              <a:gd name="connsiteY463" fmla="*/ 5393091 h 6858000"/>
              <a:gd name="connsiteX464" fmla="*/ 1485552 w 7467600"/>
              <a:gd name="connsiteY464" fmla="*/ 5313202 h 6858000"/>
              <a:gd name="connsiteX465" fmla="*/ 2143004 w 7467600"/>
              <a:gd name="connsiteY465" fmla="*/ 5402420 h 6858000"/>
              <a:gd name="connsiteX466" fmla="*/ 1933391 w 7467600"/>
              <a:gd name="connsiteY466" fmla="*/ 5156971 h 6858000"/>
              <a:gd name="connsiteX467" fmla="*/ 1827118 w 7467600"/>
              <a:gd name="connsiteY467" fmla="*/ 4968410 h 6858000"/>
              <a:gd name="connsiteX468" fmla="*/ 1837349 w 7467600"/>
              <a:gd name="connsiteY468" fmla="*/ 4956357 h 6858000"/>
              <a:gd name="connsiteX469" fmla="*/ 2162835 w 7467600"/>
              <a:gd name="connsiteY469" fmla="*/ 5187853 h 6858000"/>
              <a:gd name="connsiteX470" fmla="*/ 2257167 w 7467600"/>
              <a:gd name="connsiteY470" fmla="*/ 5462123 h 6858000"/>
              <a:gd name="connsiteX471" fmla="*/ 2261598 w 7467600"/>
              <a:gd name="connsiteY471" fmla="*/ 5467998 h 6858000"/>
              <a:gd name="connsiteX472" fmla="*/ 2437177 w 7467600"/>
              <a:gd name="connsiteY472" fmla="*/ 5479608 h 6858000"/>
              <a:gd name="connsiteX473" fmla="*/ 2445247 w 7467600"/>
              <a:gd name="connsiteY473" fmla="*/ 5483476 h 6858000"/>
              <a:gd name="connsiteX474" fmla="*/ 2743626 w 7467600"/>
              <a:gd name="connsiteY474" fmla="*/ 5304819 h 6858000"/>
              <a:gd name="connsiteX475" fmla="*/ 3048102 w 7467600"/>
              <a:gd name="connsiteY475" fmla="*/ 5150595 h 6858000"/>
              <a:gd name="connsiteX476" fmla="*/ 1799414 w 7467600"/>
              <a:gd name="connsiteY476" fmla="*/ 4694732 h 6858000"/>
              <a:gd name="connsiteX477" fmla="*/ 1771735 w 7467600"/>
              <a:gd name="connsiteY477" fmla="*/ 4619929 h 6858000"/>
              <a:gd name="connsiteX478" fmla="*/ 3104273 w 7467600"/>
              <a:gd name="connsiteY478" fmla="*/ 5076159 h 6858000"/>
              <a:gd name="connsiteX479" fmla="*/ 3113245 w 7467600"/>
              <a:gd name="connsiteY479" fmla="*/ 5090705 h 6858000"/>
              <a:gd name="connsiteX480" fmla="*/ 3126294 w 7467600"/>
              <a:gd name="connsiteY480" fmla="*/ 5114400 h 6858000"/>
              <a:gd name="connsiteX481" fmla="*/ 3937433 w 7467600"/>
              <a:gd name="connsiteY481" fmla="*/ 4830473 h 6858000"/>
              <a:gd name="connsiteX482" fmla="*/ 3590475 w 7467600"/>
              <a:gd name="connsiteY482" fmla="*/ 4597974 h 6858000"/>
              <a:gd name="connsiteX483" fmla="*/ 3100264 w 7467600"/>
              <a:gd name="connsiteY483" fmla="*/ 4579845 h 6858000"/>
              <a:gd name="connsiteX484" fmla="*/ 2183576 w 7467600"/>
              <a:gd name="connsiteY484" fmla="*/ 4227150 h 6858000"/>
              <a:gd name="connsiteX485" fmla="*/ 2151029 w 7467600"/>
              <a:gd name="connsiteY485" fmla="*/ 4146947 h 6858000"/>
              <a:gd name="connsiteX486" fmla="*/ 3563434 w 7467600"/>
              <a:gd name="connsiteY486" fmla="*/ 4469115 h 6858000"/>
              <a:gd name="connsiteX487" fmla="*/ 3177952 w 7467600"/>
              <a:gd name="connsiteY487" fmla="*/ 3657386 h 6858000"/>
              <a:gd name="connsiteX488" fmla="*/ 3189263 w 7467600"/>
              <a:gd name="connsiteY488" fmla="*/ 3625726 h 6858000"/>
              <a:gd name="connsiteX489" fmla="*/ 3560912 w 7467600"/>
              <a:gd name="connsiteY489" fmla="*/ 4079863 h 6858000"/>
              <a:gd name="connsiteX490" fmla="*/ 3626636 w 7467600"/>
              <a:gd name="connsiteY490" fmla="*/ 4512230 h 6858000"/>
              <a:gd name="connsiteX491" fmla="*/ 3653088 w 7467600"/>
              <a:gd name="connsiteY491" fmla="*/ 4521417 h 6858000"/>
              <a:gd name="connsiteX492" fmla="*/ 3988128 w 7467600"/>
              <a:gd name="connsiteY492" fmla="*/ 4817267 h 6858000"/>
              <a:gd name="connsiteX493" fmla="*/ 4830582 w 7467600"/>
              <a:gd name="connsiteY493" fmla="*/ 4676000 h 6858000"/>
              <a:gd name="connsiteX494" fmla="*/ 4830100 w 7467600"/>
              <a:gd name="connsiteY494" fmla="*/ 4675554 h 6858000"/>
              <a:gd name="connsiteX495" fmla="*/ 4036318 w 7467600"/>
              <a:gd name="connsiteY495" fmla="*/ 4147013 h 6858000"/>
              <a:gd name="connsiteX496" fmla="*/ 3432098 w 7467600"/>
              <a:gd name="connsiteY496" fmla="*/ 3537312 h 6858000"/>
              <a:gd name="connsiteX497" fmla="*/ 3446761 w 7467600"/>
              <a:gd name="connsiteY497" fmla="*/ 3461278 h 6858000"/>
              <a:gd name="connsiteX498" fmla="*/ 4419733 w 7467600"/>
              <a:gd name="connsiteY498" fmla="*/ 3963555 h 6858000"/>
              <a:gd name="connsiteX499" fmla="*/ 4781371 w 7467600"/>
              <a:gd name="connsiteY499" fmla="*/ 4458604 h 6858000"/>
              <a:gd name="connsiteX500" fmla="*/ 4780440 w 7467600"/>
              <a:gd name="connsiteY500" fmla="*/ 4470290 h 6858000"/>
              <a:gd name="connsiteX501" fmla="*/ 4898954 w 7467600"/>
              <a:gd name="connsiteY501" fmla="*/ 4662092 h 6858000"/>
              <a:gd name="connsiteX502" fmla="*/ 4900699 w 7467600"/>
              <a:gd name="connsiteY502" fmla="*/ 4670867 h 6858000"/>
              <a:gd name="connsiteX503" fmla="*/ 5714511 w 7467600"/>
              <a:gd name="connsiteY503" fmla="*/ 4663483 h 6858000"/>
              <a:gd name="connsiteX504" fmla="*/ 5464793 w 7467600"/>
              <a:gd name="connsiteY504" fmla="*/ 4393556 h 6858000"/>
              <a:gd name="connsiteX505" fmla="*/ 5461897 w 7467600"/>
              <a:gd name="connsiteY505" fmla="*/ 4390879 h 6858000"/>
              <a:gd name="connsiteX506" fmla="*/ 4294126 w 7467600"/>
              <a:gd name="connsiteY506" fmla="*/ 3303048 h 6858000"/>
              <a:gd name="connsiteX507" fmla="*/ 4305321 w 7467600"/>
              <a:gd name="connsiteY507" fmla="*/ 3256953 h 6858000"/>
              <a:gd name="connsiteX508" fmla="*/ 4949299 w 7467600"/>
              <a:gd name="connsiteY508" fmla="*/ 3766336 h 6858000"/>
              <a:gd name="connsiteX509" fmla="*/ 5291452 w 7467600"/>
              <a:gd name="connsiteY509" fmla="*/ 4076801 h 6858000"/>
              <a:gd name="connsiteX510" fmla="*/ 5434998 w 7467600"/>
              <a:gd name="connsiteY510" fmla="*/ 4254100 h 6858000"/>
              <a:gd name="connsiteX511" fmla="*/ 5351015 w 7467600"/>
              <a:gd name="connsiteY511" fmla="*/ 3760989 h 6858000"/>
              <a:gd name="connsiteX512" fmla="*/ 5413780 w 7467600"/>
              <a:gd name="connsiteY512" fmla="*/ 2966265 h 6858000"/>
              <a:gd name="connsiteX513" fmla="*/ 5425627 w 7467600"/>
              <a:gd name="connsiteY513" fmla="*/ 2954192 h 6858000"/>
              <a:gd name="connsiteX514" fmla="*/ 6604735 w 7467600"/>
              <a:gd name="connsiteY514" fmla="*/ 2041381 h 6858000"/>
              <a:gd name="connsiteX515" fmla="*/ 7204487 w 7467600"/>
              <a:gd name="connsiteY515" fmla="*/ 2742112 h 6858000"/>
              <a:gd name="connsiteX516" fmla="*/ 7131592 w 7467600"/>
              <a:gd name="connsiteY516" fmla="*/ 2672096 h 6858000"/>
              <a:gd name="connsiteX517" fmla="*/ 6996344 w 7467600"/>
              <a:gd name="connsiteY517" fmla="*/ 2518310 h 6858000"/>
              <a:gd name="connsiteX518" fmla="*/ 6735495 w 7467600"/>
              <a:gd name="connsiteY518" fmla="*/ 2196890 h 6858000"/>
              <a:gd name="connsiteX519" fmla="*/ 6721901 w 7467600"/>
              <a:gd name="connsiteY519" fmla="*/ 2179274 h 6858000"/>
              <a:gd name="connsiteX520" fmla="*/ 6604735 w 7467600"/>
              <a:gd name="connsiteY520" fmla="*/ 2041381 h 6858000"/>
              <a:gd name="connsiteX521" fmla="*/ 6591670 w 7467600"/>
              <a:gd name="connsiteY521" fmla="*/ 1988277 h 6858000"/>
              <a:gd name="connsiteX522" fmla="*/ 6747349 w 7467600"/>
              <a:gd name="connsiteY522" fmla="*/ 2160069 h 6858000"/>
              <a:gd name="connsiteX523" fmla="*/ 6760943 w 7467600"/>
              <a:gd name="connsiteY523" fmla="*/ 2177686 h 6858000"/>
              <a:gd name="connsiteX524" fmla="*/ 7021065 w 7467600"/>
              <a:gd name="connsiteY524" fmla="*/ 2498102 h 6858000"/>
              <a:gd name="connsiteX525" fmla="*/ 7155223 w 7467600"/>
              <a:gd name="connsiteY525" fmla="*/ 2650386 h 6858000"/>
              <a:gd name="connsiteX526" fmla="*/ 7203167 w 7467600"/>
              <a:gd name="connsiteY526" fmla="*/ 2697288 h 6858000"/>
              <a:gd name="connsiteX527" fmla="*/ 6937703 w 7467600"/>
              <a:gd name="connsiteY527" fmla="*/ 2321981 h 6858000"/>
              <a:gd name="connsiteX528" fmla="*/ 6591670 w 7467600"/>
              <a:gd name="connsiteY528" fmla="*/ 1988277 h 6858000"/>
              <a:gd name="connsiteX529" fmla="*/ 5798671 w 7467600"/>
              <a:gd name="connsiteY529" fmla="*/ 1981601 h 6858000"/>
              <a:gd name="connsiteX530" fmla="*/ 5754709 w 7467600"/>
              <a:gd name="connsiteY530" fmla="*/ 2071454 h 6858000"/>
              <a:gd name="connsiteX531" fmla="*/ 5763044 w 7467600"/>
              <a:gd name="connsiteY531" fmla="*/ 2842206 h 6858000"/>
              <a:gd name="connsiteX532" fmla="*/ 5764974 w 7467600"/>
              <a:gd name="connsiteY532" fmla="*/ 2799609 h 6858000"/>
              <a:gd name="connsiteX533" fmla="*/ 5767665 w 7467600"/>
              <a:gd name="connsiteY533" fmla="*/ 2666409 h 6858000"/>
              <a:gd name="connsiteX534" fmla="*/ 5763055 w 7467600"/>
              <a:gd name="connsiteY534" fmla="*/ 2579705 h 6858000"/>
              <a:gd name="connsiteX535" fmla="*/ 5758079 w 7467600"/>
              <a:gd name="connsiteY535" fmla="*/ 2492508 h 6858000"/>
              <a:gd name="connsiteX536" fmla="*/ 5779325 w 7467600"/>
              <a:gd name="connsiteY536" fmla="*/ 2197069 h 6858000"/>
              <a:gd name="connsiteX537" fmla="*/ 5798671 w 7467600"/>
              <a:gd name="connsiteY537" fmla="*/ 1981601 h 6858000"/>
              <a:gd name="connsiteX538" fmla="*/ 5829202 w 7467600"/>
              <a:gd name="connsiteY538" fmla="*/ 1971679 h 6858000"/>
              <a:gd name="connsiteX539" fmla="*/ 5809558 w 7467600"/>
              <a:gd name="connsiteY539" fmla="*/ 2198043 h 6858000"/>
              <a:gd name="connsiteX540" fmla="*/ 5788653 w 7467600"/>
              <a:gd name="connsiteY540" fmla="*/ 2489430 h 6858000"/>
              <a:gd name="connsiteX541" fmla="*/ 5793439 w 7467600"/>
              <a:gd name="connsiteY541" fmla="*/ 2575235 h 6858000"/>
              <a:gd name="connsiteX542" fmla="*/ 5796837 w 7467600"/>
              <a:gd name="connsiteY542" fmla="*/ 2637633 h 6858000"/>
              <a:gd name="connsiteX543" fmla="*/ 5818614 w 7467600"/>
              <a:gd name="connsiteY543" fmla="*/ 2473055 h 6858000"/>
              <a:gd name="connsiteX544" fmla="*/ 5829202 w 7467600"/>
              <a:gd name="connsiteY544" fmla="*/ 1971679 h 6858000"/>
              <a:gd name="connsiteX545" fmla="*/ 5911389 w 7467600"/>
              <a:gd name="connsiteY545" fmla="*/ 1898371 h 6858000"/>
              <a:gd name="connsiteX546" fmla="*/ 6237627 w 7467600"/>
              <a:gd name="connsiteY546" fmla="*/ 2231921 h 6858000"/>
              <a:gd name="connsiteX547" fmla="*/ 5911389 w 7467600"/>
              <a:gd name="connsiteY547" fmla="*/ 1898371 h 6858000"/>
              <a:gd name="connsiteX548" fmla="*/ 6944437 w 7467600"/>
              <a:gd name="connsiteY548" fmla="*/ 1575402 h 6858000"/>
              <a:gd name="connsiteX549" fmla="*/ 6304730 w 7467600"/>
              <a:gd name="connsiteY549" fmla="*/ 1766654 h 6858000"/>
              <a:gd name="connsiteX550" fmla="*/ 6944437 w 7467600"/>
              <a:gd name="connsiteY550" fmla="*/ 1575402 h 6858000"/>
              <a:gd name="connsiteX551" fmla="*/ 7019523 w 7467600"/>
              <a:gd name="connsiteY551" fmla="*/ 1519450 h 6858000"/>
              <a:gd name="connsiteX552" fmla="*/ 6298091 w 7467600"/>
              <a:gd name="connsiteY552" fmla="*/ 1737122 h 6858000"/>
              <a:gd name="connsiteX553" fmla="*/ 7019523 w 7467600"/>
              <a:gd name="connsiteY553" fmla="*/ 1519450 h 6858000"/>
              <a:gd name="connsiteX554" fmla="*/ 2399523 w 7467600"/>
              <a:gd name="connsiteY554" fmla="*/ 1428234 h 6858000"/>
              <a:gd name="connsiteX555" fmla="*/ 2224982 w 7467600"/>
              <a:gd name="connsiteY555" fmla="*/ 1826201 h 6858000"/>
              <a:gd name="connsiteX556" fmla="*/ 2096099 w 7467600"/>
              <a:gd name="connsiteY556" fmla="*/ 2345900 h 6858000"/>
              <a:gd name="connsiteX557" fmla="*/ 2283317 w 7467600"/>
              <a:gd name="connsiteY557" fmla="*/ 1796925 h 6858000"/>
              <a:gd name="connsiteX558" fmla="*/ 2399523 w 7467600"/>
              <a:gd name="connsiteY558" fmla="*/ 1428234 h 6858000"/>
              <a:gd name="connsiteX559" fmla="*/ 2448558 w 7467600"/>
              <a:gd name="connsiteY559" fmla="*/ 1373435 h 6858000"/>
              <a:gd name="connsiteX560" fmla="*/ 2312521 w 7467600"/>
              <a:gd name="connsiteY560" fmla="*/ 1806140 h 6858000"/>
              <a:gd name="connsiteX561" fmla="*/ 2127533 w 7467600"/>
              <a:gd name="connsiteY561" fmla="*/ 2348380 h 6858000"/>
              <a:gd name="connsiteX562" fmla="*/ 2358080 w 7467600"/>
              <a:gd name="connsiteY562" fmla="*/ 1866134 h 6858000"/>
              <a:gd name="connsiteX563" fmla="*/ 2407436 w 7467600"/>
              <a:gd name="connsiteY563" fmla="*/ 1651070 h 6858000"/>
              <a:gd name="connsiteX564" fmla="*/ 2448558 w 7467600"/>
              <a:gd name="connsiteY564" fmla="*/ 1373435 h 6858000"/>
              <a:gd name="connsiteX565" fmla="*/ 278707 w 7467600"/>
              <a:gd name="connsiteY565" fmla="*/ 1352270 h 6858000"/>
              <a:gd name="connsiteX566" fmla="*/ 321570 w 7467600"/>
              <a:gd name="connsiteY566" fmla="*/ 1861610 h 6858000"/>
              <a:gd name="connsiteX567" fmla="*/ 294281 w 7467600"/>
              <a:gd name="connsiteY567" fmla="*/ 1440658 h 6858000"/>
              <a:gd name="connsiteX568" fmla="*/ 278707 w 7467600"/>
              <a:gd name="connsiteY568" fmla="*/ 1352270 h 6858000"/>
              <a:gd name="connsiteX569" fmla="*/ 1423821 w 7467600"/>
              <a:gd name="connsiteY569" fmla="*/ 1351958 h 6858000"/>
              <a:gd name="connsiteX570" fmla="*/ 1638521 w 7467600"/>
              <a:gd name="connsiteY570" fmla="*/ 1908470 h 6858000"/>
              <a:gd name="connsiteX571" fmla="*/ 1754199 w 7467600"/>
              <a:gd name="connsiteY571" fmla="*/ 2149284 h 6858000"/>
              <a:gd name="connsiteX572" fmla="*/ 1908359 w 7467600"/>
              <a:gd name="connsiteY572" fmla="*/ 2364988 h 6858000"/>
              <a:gd name="connsiteX573" fmla="*/ 1647661 w 7467600"/>
              <a:gd name="connsiteY573" fmla="*/ 1825945 h 6858000"/>
              <a:gd name="connsiteX574" fmla="*/ 1423821 w 7467600"/>
              <a:gd name="connsiteY574" fmla="*/ 1351958 h 6858000"/>
              <a:gd name="connsiteX575" fmla="*/ 1431890 w 7467600"/>
              <a:gd name="connsiteY575" fmla="*/ 1306475 h 6858000"/>
              <a:gd name="connsiteX576" fmla="*/ 1507597 w 7467600"/>
              <a:gd name="connsiteY576" fmla="*/ 1446132 h 6858000"/>
              <a:gd name="connsiteX577" fmla="*/ 1674586 w 7467600"/>
              <a:gd name="connsiteY577" fmla="*/ 1813832 h 6858000"/>
              <a:gd name="connsiteX578" fmla="*/ 1815950 w 7467600"/>
              <a:gd name="connsiteY578" fmla="*/ 2128564 h 6858000"/>
              <a:gd name="connsiteX579" fmla="*/ 1984242 w 7467600"/>
              <a:gd name="connsiteY579" fmla="*/ 2430829 h 6858000"/>
              <a:gd name="connsiteX580" fmla="*/ 2014023 w 7467600"/>
              <a:gd name="connsiteY580" fmla="*/ 2450995 h 6858000"/>
              <a:gd name="connsiteX581" fmla="*/ 1747337 w 7467600"/>
              <a:gd name="connsiteY581" fmla="*/ 1855264 h 6858000"/>
              <a:gd name="connsiteX582" fmla="*/ 1533749 w 7467600"/>
              <a:gd name="connsiteY582" fmla="*/ 1478656 h 6858000"/>
              <a:gd name="connsiteX583" fmla="*/ 1431890 w 7467600"/>
              <a:gd name="connsiteY583" fmla="*/ 1306475 h 6858000"/>
              <a:gd name="connsiteX584" fmla="*/ 5052692 w 7467600"/>
              <a:gd name="connsiteY584" fmla="*/ 1292994 h 6858000"/>
              <a:gd name="connsiteX585" fmla="*/ 5200661 w 7467600"/>
              <a:gd name="connsiteY585" fmla="*/ 1635186 h 6858000"/>
              <a:gd name="connsiteX586" fmla="*/ 5297138 w 7467600"/>
              <a:gd name="connsiteY586" fmla="*/ 1906351 h 6858000"/>
              <a:gd name="connsiteX587" fmla="*/ 5052692 w 7467600"/>
              <a:gd name="connsiteY587" fmla="*/ 1292994 h 6858000"/>
              <a:gd name="connsiteX588" fmla="*/ 5009948 w 7467600"/>
              <a:gd name="connsiteY588" fmla="*/ 1273619 h 6858000"/>
              <a:gd name="connsiteX589" fmla="*/ 5121777 w 7467600"/>
              <a:gd name="connsiteY589" fmla="*/ 1654213 h 6858000"/>
              <a:gd name="connsiteX590" fmla="*/ 5293545 w 7467600"/>
              <a:gd name="connsiteY590" fmla="*/ 2072247 h 6858000"/>
              <a:gd name="connsiteX591" fmla="*/ 5294042 w 7467600"/>
              <a:gd name="connsiteY591" fmla="*/ 2065019 h 6858000"/>
              <a:gd name="connsiteX592" fmla="*/ 5171936 w 7467600"/>
              <a:gd name="connsiteY592" fmla="*/ 1647613 h 6858000"/>
              <a:gd name="connsiteX593" fmla="*/ 5009948 w 7467600"/>
              <a:gd name="connsiteY593" fmla="*/ 1273619 h 6858000"/>
              <a:gd name="connsiteX594" fmla="*/ 655236 w 7467600"/>
              <a:gd name="connsiteY594" fmla="*/ 1268632 h 6858000"/>
              <a:gd name="connsiteX595" fmla="*/ 839521 w 7467600"/>
              <a:gd name="connsiteY595" fmla="*/ 1685315 h 6858000"/>
              <a:gd name="connsiteX596" fmla="*/ 1109416 w 7467600"/>
              <a:gd name="connsiteY596" fmla="*/ 2061663 h 6858000"/>
              <a:gd name="connsiteX597" fmla="*/ 1298300 w 7467600"/>
              <a:gd name="connsiteY597" fmla="*/ 2247742 h 6858000"/>
              <a:gd name="connsiteX598" fmla="*/ 1125871 w 7467600"/>
              <a:gd name="connsiteY598" fmla="*/ 1989513 h 6858000"/>
              <a:gd name="connsiteX599" fmla="*/ 981574 w 7467600"/>
              <a:gd name="connsiteY599" fmla="*/ 1783157 h 6858000"/>
              <a:gd name="connsiteX600" fmla="*/ 922198 w 7467600"/>
              <a:gd name="connsiteY600" fmla="*/ 1677437 h 6858000"/>
              <a:gd name="connsiteX601" fmla="*/ 869293 w 7467600"/>
              <a:gd name="connsiteY601" fmla="*/ 1583214 h 6858000"/>
              <a:gd name="connsiteX602" fmla="*/ 751431 w 7467600"/>
              <a:gd name="connsiteY602" fmla="*/ 1405731 h 6858000"/>
              <a:gd name="connsiteX603" fmla="*/ 655236 w 7467600"/>
              <a:gd name="connsiteY603" fmla="*/ 1268632 h 6858000"/>
              <a:gd name="connsiteX604" fmla="*/ 6516292 w 7467600"/>
              <a:gd name="connsiteY604" fmla="*/ 1263064 h 6858000"/>
              <a:gd name="connsiteX605" fmla="*/ 5736320 w 7467600"/>
              <a:gd name="connsiteY605" fmla="*/ 1501803 h 6858000"/>
              <a:gd name="connsiteX606" fmla="*/ 6516292 w 7467600"/>
              <a:gd name="connsiteY606" fmla="*/ 1263064 h 6858000"/>
              <a:gd name="connsiteX607" fmla="*/ 291466 w 7467600"/>
              <a:gd name="connsiteY607" fmla="*/ 1250369 h 6858000"/>
              <a:gd name="connsiteX608" fmla="*/ 323180 w 7467600"/>
              <a:gd name="connsiteY608" fmla="*/ 1435283 h 6858000"/>
              <a:gd name="connsiteX609" fmla="*/ 349381 w 7467600"/>
              <a:gd name="connsiteY609" fmla="*/ 1875041 h 6858000"/>
              <a:gd name="connsiteX610" fmla="*/ 374363 w 7467600"/>
              <a:gd name="connsiteY610" fmla="*/ 1506494 h 6858000"/>
              <a:gd name="connsiteX611" fmla="*/ 302168 w 7467600"/>
              <a:gd name="connsiteY611" fmla="*/ 1274495 h 6858000"/>
              <a:gd name="connsiteX612" fmla="*/ 291466 w 7467600"/>
              <a:gd name="connsiteY612" fmla="*/ 1250369 h 6858000"/>
              <a:gd name="connsiteX613" fmla="*/ 678222 w 7467600"/>
              <a:gd name="connsiteY613" fmla="*/ 1248670 h 6858000"/>
              <a:gd name="connsiteX614" fmla="*/ 775536 w 7467600"/>
              <a:gd name="connsiteY614" fmla="*/ 1388015 h 6858000"/>
              <a:gd name="connsiteX615" fmla="*/ 894529 w 7467600"/>
              <a:gd name="connsiteY615" fmla="*/ 1567739 h 6858000"/>
              <a:gd name="connsiteX616" fmla="*/ 948000 w 7467600"/>
              <a:gd name="connsiteY616" fmla="*/ 1663088 h 6858000"/>
              <a:gd name="connsiteX617" fmla="*/ 1006812 w 7467600"/>
              <a:gd name="connsiteY617" fmla="*/ 1767683 h 6858000"/>
              <a:gd name="connsiteX618" fmla="*/ 1149133 w 7467600"/>
              <a:gd name="connsiteY618" fmla="*/ 1971513 h 6858000"/>
              <a:gd name="connsiteX619" fmla="*/ 1333952 w 7467600"/>
              <a:gd name="connsiteY619" fmla="*/ 2251620 h 6858000"/>
              <a:gd name="connsiteX620" fmla="*/ 1337329 w 7467600"/>
              <a:gd name="connsiteY620" fmla="*/ 2258350 h 6858000"/>
              <a:gd name="connsiteX621" fmla="*/ 1014726 w 7467600"/>
              <a:gd name="connsiteY621" fmla="*/ 1615556 h 6858000"/>
              <a:gd name="connsiteX622" fmla="*/ 678222 w 7467600"/>
              <a:gd name="connsiteY622" fmla="*/ 1248670 h 6858000"/>
              <a:gd name="connsiteX623" fmla="*/ 6691602 w 7467600"/>
              <a:gd name="connsiteY623" fmla="*/ 1140573 h 6858000"/>
              <a:gd name="connsiteX624" fmla="*/ 6571100 w 7467600"/>
              <a:gd name="connsiteY624" fmla="*/ 1183662 h 6858000"/>
              <a:gd name="connsiteX625" fmla="*/ 6241687 w 7467600"/>
              <a:gd name="connsiteY625" fmla="*/ 1257600 h 6858000"/>
              <a:gd name="connsiteX626" fmla="*/ 5693009 w 7467600"/>
              <a:gd name="connsiteY626" fmla="*/ 1478256 h 6858000"/>
              <a:gd name="connsiteX627" fmla="*/ 6548420 w 7467600"/>
              <a:gd name="connsiteY627" fmla="*/ 1214599 h 6858000"/>
              <a:gd name="connsiteX628" fmla="*/ 6605473 w 7467600"/>
              <a:gd name="connsiteY628" fmla="*/ 1184686 h 6858000"/>
              <a:gd name="connsiteX629" fmla="*/ 6691602 w 7467600"/>
              <a:gd name="connsiteY629" fmla="*/ 1140573 h 6858000"/>
              <a:gd name="connsiteX630" fmla="*/ 4002475 w 7467600"/>
              <a:gd name="connsiteY630" fmla="*/ 1037802 h 6858000"/>
              <a:gd name="connsiteX631" fmla="*/ 4000324 w 7467600"/>
              <a:gd name="connsiteY631" fmla="*/ 1039362 h 6858000"/>
              <a:gd name="connsiteX632" fmla="*/ 4002862 w 7467600"/>
              <a:gd name="connsiteY632" fmla="*/ 1042866 h 6858000"/>
              <a:gd name="connsiteX633" fmla="*/ 4002475 w 7467600"/>
              <a:gd name="connsiteY633" fmla="*/ 1037802 h 6858000"/>
              <a:gd name="connsiteX634" fmla="*/ 506322 w 7467600"/>
              <a:gd name="connsiteY634" fmla="*/ 1020997 h 6858000"/>
              <a:gd name="connsiteX635" fmla="*/ 533068 w 7467600"/>
              <a:gd name="connsiteY635" fmla="*/ 1029409 h 6858000"/>
              <a:gd name="connsiteX636" fmla="*/ 1232525 w 7467600"/>
              <a:gd name="connsiteY636" fmla="*/ 1804675 h 6858000"/>
              <a:gd name="connsiteX637" fmla="*/ 1388858 w 7467600"/>
              <a:gd name="connsiteY637" fmla="*/ 2368011 h 6858000"/>
              <a:gd name="connsiteX638" fmla="*/ 1384098 w 7467600"/>
              <a:gd name="connsiteY638" fmla="*/ 2378125 h 6858000"/>
              <a:gd name="connsiteX639" fmla="*/ 1425393 w 7467600"/>
              <a:gd name="connsiteY639" fmla="*/ 2589124 h 6858000"/>
              <a:gd name="connsiteX640" fmla="*/ 1424001 w 7467600"/>
              <a:gd name="connsiteY640" fmla="*/ 2597541 h 6858000"/>
              <a:gd name="connsiteX641" fmla="*/ 2152729 w 7467600"/>
              <a:gd name="connsiteY641" fmla="*/ 2864487 h 6858000"/>
              <a:gd name="connsiteX642" fmla="*/ 2020609 w 7467600"/>
              <a:gd name="connsiteY642" fmla="*/ 2539671 h 6858000"/>
              <a:gd name="connsiteX643" fmla="*/ 2018920 w 7467600"/>
              <a:gd name="connsiteY643" fmla="*/ 2536309 h 6858000"/>
              <a:gd name="connsiteX644" fmla="*/ 1342441 w 7467600"/>
              <a:gd name="connsiteY644" fmla="*/ 1173017 h 6858000"/>
              <a:gd name="connsiteX645" fmla="*/ 1367925 w 7467600"/>
              <a:gd name="connsiteY645" fmla="*/ 1135648 h 6858000"/>
              <a:gd name="connsiteX646" fmla="*/ 1771401 w 7467600"/>
              <a:gd name="connsiteY646" fmla="*/ 1806673 h 6858000"/>
              <a:gd name="connsiteX647" fmla="*/ 1972385 w 7467600"/>
              <a:gd name="connsiteY647" fmla="*/ 2198735 h 6858000"/>
              <a:gd name="connsiteX648" fmla="*/ 2040892 w 7467600"/>
              <a:gd name="connsiteY648" fmla="*/ 2405205 h 6858000"/>
              <a:gd name="connsiteX649" fmla="*/ 2131689 w 7467600"/>
              <a:gd name="connsiteY649" fmla="*/ 1936926 h 6858000"/>
              <a:gd name="connsiteX650" fmla="*/ 2454820 w 7467600"/>
              <a:gd name="connsiteY650" fmla="*/ 1248808 h 6858000"/>
              <a:gd name="connsiteX651" fmla="*/ 2492512 w 7467600"/>
              <a:gd name="connsiteY651" fmla="*/ 1302920 h 6858000"/>
              <a:gd name="connsiteX652" fmla="*/ 2081216 w 7467600"/>
              <a:gd name="connsiteY652" fmla="*/ 2527513 h 6858000"/>
              <a:gd name="connsiteX653" fmla="*/ 2081211 w 7467600"/>
              <a:gd name="connsiteY653" fmla="*/ 2528916 h 6858000"/>
              <a:gd name="connsiteX654" fmla="*/ 2199067 w 7467600"/>
              <a:gd name="connsiteY654" fmla="*/ 2884061 h 6858000"/>
              <a:gd name="connsiteX655" fmla="*/ 3192586 w 7467600"/>
              <a:gd name="connsiteY655" fmla="*/ 3411496 h 6858000"/>
              <a:gd name="connsiteX656" fmla="*/ 3182620 w 7467600"/>
              <a:gd name="connsiteY656" fmla="*/ 3483279 h 6858000"/>
              <a:gd name="connsiteX657" fmla="*/ 2435119 w 7467600"/>
              <a:gd name="connsiteY657" fmla="*/ 3080173 h 6858000"/>
              <a:gd name="connsiteX658" fmla="*/ 2410152 w 7467600"/>
              <a:gd name="connsiteY658" fmla="*/ 3063751 h 6858000"/>
              <a:gd name="connsiteX659" fmla="*/ 2408099 w 7467600"/>
              <a:gd name="connsiteY659" fmla="*/ 3064403 h 6858000"/>
              <a:gd name="connsiteX660" fmla="*/ 2407218 w 7467600"/>
              <a:gd name="connsiteY660" fmla="*/ 3070324 h 6858000"/>
              <a:gd name="connsiteX661" fmla="*/ 2380138 w 7467600"/>
              <a:gd name="connsiteY661" fmla="*/ 3099341 h 6858000"/>
              <a:gd name="connsiteX662" fmla="*/ 1765923 w 7467600"/>
              <a:gd name="connsiteY662" fmla="*/ 3581043 h 6858000"/>
              <a:gd name="connsiteX663" fmla="*/ 1702258 w 7467600"/>
              <a:gd name="connsiteY663" fmla="*/ 3612286 h 6858000"/>
              <a:gd name="connsiteX664" fmla="*/ 1538370 w 7467600"/>
              <a:gd name="connsiteY664" fmla="*/ 3811804 h 6858000"/>
              <a:gd name="connsiteX665" fmla="*/ 542867 w 7467600"/>
              <a:gd name="connsiteY665" fmla="*/ 4944092 h 6858000"/>
              <a:gd name="connsiteX666" fmla="*/ 515800 w 7467600"/>
              <a:gd name="connsiteY666" fmla="*/ 4862180 h 6858000"/>
              <a:gd name="connsiteX667" fmla="*/ 909145 w 7467600"/>
              <a:gd name="connsiteY667" fmla="*/ 4199225 h 6858000"/>
              <a:gd name="connsiteX668" fmla="*/ 1214067 w 7467600"/>
              <a:gd name="connsiteY668" fmla="*/ 3908561 h 6858000"/>
              <a:gd name="connsiteX669" fmla="*/ 640967 w 7467600"/>
              <a:gd name="connsiteY669" fmla="*/ 4105601 h 6858000"/>
              <a:gd name="connsiteX670" fmla="*/ 112563 w 7467600"/>
              <a:gd name="connsiteY670" fmla="*/ 4396952 h 6858000"/>
              <a:gd name="connsiteX671" fmla="*/ 0 w 7467600"/>
              <a:gd name="connsiteY671" fmla="*/ 4466006 h 6858000"/>
              <a:gd name="connsiteX672" fmla="*/ 0 w 7467600"/>
              <a:gd name="connsiteY672" fmla="*/ 4233763 h 6858000"/>
              <a:gd name="connsiteX673" fmla="*/ 36881 w 7467600"/>
              <a:gd name="connsiteY673" fmla="*/ 4200118 h 6858000"/>
              <a:gd name="connsiteX674" fmla="*/ 910534 w 7467600"/>
              <a:gd name="connsiteY674" fmla="*/ 3629753 h 6858000"/>
              <a:gd name="connsiteX675" fmla="*/ 1578717 w 7467600"/>
              <a:gd name="connsiteY675" fmla="*/ 3575982 h 6858000"/>
              <a:gd name="connsiteX676" fmla="*/ 2338780 w 7467600"/>
              <a:gd name="connsiteY676" fmla="*/ 3033725 h 6858000"/>
              <a:gd name="connsiteX677" fmla="*/ 1807991 w 7467600"/>
              <a:gd name="connsiteY677" fmla="*/ 2807184 h 6858000"/>
              <a:gd name="connsiteX678" fmla="*/ 1416358 w 7467600"/>
              <a:gd name="connsiteY678" fmla="*/ 3112571 h 6858000"/>
              <a:gd name="connsiteX679" fmla="*/ 939066 w 7467600"/>
              <a:gd name="connsiteY679" fmla="*/ 3378798 h 6858000"/>
              <a:gd name="connsiteX680" fmla="*/ 115099 w 7467600"/>
              <a:gd name="connsiteY680" fmla="*/ 3607650 h 6858000"/>
              <a:gd name="connsiteX681" fmla="*/ 97284 w 7467600"/>
              <a:gd name="connsiteY681" fmla="*/ 3520393 h 6858000"/>
              <a:gd name="connsiteX682" fmla="*/ 922050 w 7467600"/>
              <a:gd name="connsiteY682" fmla="*/ 3074867 h 6858000"/>
              <a:gd name="connsiteX683" fmla="*/ 1405265 w 7467600"/>
              <a:gd name="connsiteY683" fmla="*/ 3016319 h 6858000"/>
              <a:gd name="connsiteX684" fmla="*/ 1407512 w 7467600"/>
              <a:gd name="connsiteY684" fmla="*/ 3018001 h 6858000"/>
              <a:gd name="connsiteX685" fmla="*/ 1726266 w 7467600"/>
              <a:gd name="connsiteY685" fmla="*/ 2777274 h 6858000"/>
              <a:gd name="connsiteX686" fmla="*/ 625390 w 7467600"/>
              <a:gd name="connsiteY686" fmla="*/ 2514541 h 6858000"/>
              <a:gd name="connsiteX687" fmla="*/ 619799 w 7467600"/>
              <a:gd name="connsiteY687" fmla="*/ 2527180 h 6858000"/>
              <a:gd name="connsiteX688" fmla="*/ 310030 w 7467600"/>
              <a:gd name="connsiteY688" fmla="*/ 2771818 h 6858000"/>
              <a:gd name="connsiteX689" fmla="*/ 173877 w 7467600"/>
              <a:gd name="connsiteY689" fmla="*/ 2937056 h 6858000"/>
              <a:gd name="connsiteX690" fmla="*/ 77889 w 7467600"/>
              <a:gd name="connsiteY690" fmla="*/ 3138440 h 6858000"/>
              <a:gd name="connsiteX691" fmla="*/ 0 w 7467600"/>
              <a:gd name="connsiteY691" fmla="*/ 3271395 h 6858000"/>
              <a:gd name="connsiteX692" fmla="*/ 0 w 7467600"/>
              <a:gd name="connsiteY692" fmla="*/ 3153002 h 6858000"/>
              <a:gd name="connsiteX693" fmla="*/ 2386 w 7467600"/>
              <a:gd name="connsiteY693" fmla="*/ 3149203 h 6858000"/>
              <a:gd name="connsiteX694" fmla="*/ 89753 w 7467600"/>
              <a:gd name="connsiteY694" fmla="*/ 2987702 h 6858000"/>
              <a:gd name="connsiteX695" fmla="*/ 76869 w 7467600"/>
              <a:gd name="connsiteY695" fmla="*/ 3005404 h 6858000"/>
              <a:gd name="connsiteX696" fmla="*/ 32049 w 7467600"/>
              <a:gd name="connsiteY696" fmla="*/ 3065814 h 6858000"/>
              <a:gd name="connsiteX697" fmla="*/ 0 w 7467600"/>
              <a:gd name="connsiteY697" fmla="*/ 3108744 h 6858000"/>
              <a:gd name="connsiteX698" fmla="*/ 0 w 7467600"/>
              <a:gd name="connsiteY698" fmla="*/ 3058059 h 6858000"/>
              <a:gd name="connsiteX699" fmla="*/ 7610 w 7467600"/>
              <a:gd name="connsiteY699" fmla="*/ 3047889 h 6858000"/>
              <a:gd name="connsiteX700" fmla="*/ 52419 w 7467600"/>
              <a:gd name="connsiteY700" fmla="*/ 2987479 h 6858000"/>
              <a:gd name="connsiteX701" fmla="*/ 59142 w 7467600"/>
              <a:gd name="connsiteY701" fmla="*/ 2978488 h 6858000"/>
              <a:gd name="connsiteX702" fmla="*/ 0 w 7467600"/>
              <a:gd name="connsiteY702" fmla="*/ 3015334 h 6858000"/>
              <a:gd name="connsiteX703" fmla="*/ 0 w 7467600"/>
              <a:gd name="connsiteY703" fmla="*/ 2914286 h 6858000"/>
              <a:gd name="connsiteX704" fmla="*/ 36383 w 7467600"/>
              <a:gd name="connsiteY704" fmla="*/ 2901128 h 6858000"/>
              <a:gd name="connsiteX705" fmla="*/ 156329 w 7467600"/>
              <a:gd name="connsiteY705" fmla="*/ 2840533 h 6858000"/>
              <a:gd name="connsiteX706" fmla="*/ 358355 w 7467600"/>
              <a:gd name="connsiteY706" fmla="*/ 2620471 h 6858000"/>
              <a:gd name="connsiteX707" fmla="*/ 510577 w 7467600"/>
              <a:gd name="connsiteY707" fmla="*/ 2501244 h 6858000"/>
              <a:gd name="connsiteX708" fmla="*/ 211967 w 7467600"/>
              <a:gd name="connsiteY708" fmla="*/ 2479171 h 6858000"/>
              <a:gd name="connsiteX709" fmla="*/ 0 w 7467600"/>
              <a:gd name="connsiteY709" fmla="*/ 2476398 h 6858000"/>
              <a:gd name="connsiteX710" fmla="*/ 0 w 7467600"/>
              <a:gd name="connsiteY710" fmla="*/ 2389189 h 6858000"/>
              <a:gd name="connsiteX711" fmla="*/ 103062 w 7467600"/>
              <a:gd name="connsiteY711" fmla="*/ 2389518 h 6858000"/>
              <a:gd name="connsiteX712" fmla="*/ 510734 w 7467600"/>
              <a:gd name="connsiteY712" fmla="*/ 2416201 h 6858000"/>
              <a:gd name="connsiteX713" fmla="*/ 279257 w 7467600"/>
              <a:gd name="connsiteY713" fmla="*/ 2092102 h 6858000"/>
              <a:gd name="connsiteX714" fmla="*/ 65265 w 7467600"/>
              <a:gd name="connsiteY714" fmla="*/ 2006049 h 6858000"/>
              <a:gd name="connsiteX715" fmla="*/ 0 w 7467600"/>
              <a:gd name="connsiteY715" fmla="*/ 1982532 h 6858000"/>
              <a:gd name="connsiteX716" fmla="*/ 0 w 7467600"/>
              <a:gd name="connsiteY716" fmla="*/ 1912789 h 6858000"/>
              <a:gd name="connsiteX717" fmla="*/ 97460 w 7467600"/>
              <a:gd name="connsiteY717" fmla="*/ 1953725 h 6858000"/>
              <a:gd name="connsiteX718" fmla="*/ 221272 w 7467600"/>
              <a:gd name="connsiteY718" fmla="*/ 1980766 h 6858000"/>
              <a:gd name="connsiteX719" fmla="*/ 116765 w 7467600"/>
              <a:gd name="connsiteY719" fmla="*/ 1911033 h 6858000"/>
              <a:gd name="connsiteX720" fmla="*/ 16405 w 7467600"/>
              <a:gd name="connsiteY720" fmla="*/ 1803412 h 6858000"/>
              <a:gd name="connsiteX721" fmla="*/ 0 w 7467600"/>
              <a:gd name="connsiteY721" fmla="*/ 1784777 h 6858000"/>
              <a:gd name="connsiteX722" fmla="*/ 0 w 7467600"/>
              <a:gd name="connsiteY722" fmla="*/ 1740082 h 6858000"/>
              <a:gd name="connsiteX723" fmla="*/ 39394 w 7467600"/>
              <a:gd name="connsiteY723" fmla="*/ 1784856 h 6858000"/>
              <a:gd name="connsiteX724" fmla="*/ 135813 w 7467600"/>
              <a:gd name="connsiteY724" fmla="*/ 1888838 h 6858000"/>
              <a:gd name="connsiteX725" fmla="*/ 242575 w 7467600"/>
              <a:gd name="connsiteY725" fmla="*/ 1958841 h 6858000"/>
              <a:gd name="connsiteX726" fmla="*/ 82197 w 7467600"/>
              <a:gd name="connsiteY726" fmla="*/ 1754826 h 6858000"/>
              <a:gd name="connsiteX727" fmla="*/ 0 w 7467600"/>
              <a:gd name="connsiteY727" fmla="*/ 1679650 h 6858000"/>
              <a:gd name="connsiteX728" fmla="*/ 0 w 7467600"/>
              <a:gd name="connsiteY728" fmla="*/ 1602463 h 6858000"/>
              <a:gd name="connsiteX729" fmla="*/ 84689 w 7467600"/>
              <a:gd name="connsiteY729" fmla="*/ 1677442 h 6858000"/>
              <a:gd name="connsiteX730" fmla="*/ 298437 w 7467600"/>
              <a:gd name="connsiteY730" fmla="*/ 1968019 h 6858000"/>
              <a:gd name="connsiteX731" fmla="*/ 227269 w 7467600"/>
              <a:gd name="connsiteY731" fmla="*/ 1114064 h 6858000"/>
              <a:gd name="connsiteX732" fmla="*/ 248003 w 7467600"/>
              <a:gd name="connsiteY732" fmla="*/ 1089613 h 6858000"/>
              <a:gd name="connsiteX733" fmla="*/ 427020 w 7467600"/>
              <a:gd name="connsiteY733" fmla="*/ 1619803 h 6858000"/>
              <a:gd name="connsiteX734" fmla="*/ 340345 w 7467600"/>
              <a:gd name="connsiteY734" fmla="*/ 2027739 h 6858000"/>
              <a:gd name="connsiteX735" fmla="*/ 360865 w 7467600"/>
              <a:gd name="connsiteY735" fmla="*/ 2044827 h 6858000"/>
              <a:gd name="connsiteX736" fmla="*/ 560414 w 7467600"/>
              <a:gd name="connsiteY736" fmla="*/ 2421457 h 6858000"/>
              <a:gd name="connsiteX737" fmla="*/ 1359703 w 7467600"/>
              <a:gd name="connsiteY737" fmla="*/ 2578554 h 6858000"/>
              <a:gd name="connsiteX738" fmla="*/ 1359422 w 7467600"/>
              <a:gd name="connsiteY738" fmla="*/ 2577994 h 6858000"/>
              <a:gd name="connsiteX739" fmla="*/ 828701 w 7467600"/>
              <a:gd name="connsiteY739" fmla="*/ 1839520 h 6858000"/>
              <a:gd name="connsiteX740" fmla="*/ 494427 w 7467600"/>
              <a:gd name="connsiteY740" fmla="*/ 1092333 h 6858000"/>
              <a:gd name="connsiteX741" fmla="*/ 506322 w 7467600"/>
              <a:gd name="connsiteY741" fmla="*/ 1020997 h 6858000"/>
              <a:gd name="connsiteX742" fmla="*/ 4570198 w 7467600"/>
              <a:gd name="connsiteY742" fmla="*/ 978081 h 6858000"/>
              <a:gd name="connsiteX743" fmla="*/ 4523691 w 7467600"/>
              <a:gd name="connsiteY743" fmla="*/ 1127776 h 6858000"/>
              <a:gd name="connsiteX744" fmla="*/ 4509875 w 7467600"/>
              <a:gd name="connsiteY744" fmla="*/ 1167552 h 6858000"/>
              <a:gd name="connsiteX745" fmla="*/ 4478168 w 7467600"/>
              <a:gd name="connsiteY745" fmla="*/ 1260735 h 6858000"/>
              <a:gd name="connsiteX746" fmla="*/ 4409309 w 7467600"/>
              <a:gd name="connsiteY746" fmla="*/ 1666996 h 6858000"/>
              <a:gd name="connsiteX747" fmla="*/ 4370031 w 7467600"/>
              <a:gd name="connsiteY747" fmla="*/ 1955666 h 6858000"/>
              <a:gd name="connsiteX748" fmla="*/ 4570198 w 7467600"/>
              <a:gd name="connsiteY748" fmla="*/ 978081 h 6858000"/>
              <a:gd name="connsiteX749" fmla="*/ 4557898 w 7467600"/>
              <a:gd name="connsiteY749" fmla="*/ 900011 h 6858000"/>
              <a:gd name="connsiteX750" fmla="*/ 4344840 w 7467600"/>
              <a:gd name="connsiteY750" fmla="*/ 1922038 h 6858000"/>
              <a:gd name="connsiteX751" fmla="*/ 4378710 w 7467600"/>
              <a:gd name="connsiteY751" fmla="*/ 1665516 h 6858000"/>
              <a:gd name="connsiteX752" fmla="*/ 4448798 w 7467600"/>
              <a:gd name="connsiteY752" fmla="*/ 1253024 h 6858000"/>
              <a:gd name="connsiteX753" fmla="*/ 4480315 w 7467600"/>
              <a:gd name="connsiteY753" fmla="*/ 1158454 h 6858000"/>
              <a:gd name="connsiteX754" fmla="*/ 4494133 w 7467600"/>
              <a:gd name="connsiteY754" fmla="*/ 1118676 h 6858000"/>
              <a:gd name="connsiteX755" fmla="*/ 4557898 w 7467600"/>
              <a:gd name="connsiteY755" fmla="*/ 900011 h 6858000"/>
              <a:gd name="connsiteX756" fmla="*/ 5870151 w 7467600"/>
              <a:gd name="connsiteY756" fmla="*/ 898890 h 6858000"/>
              <a:gd name="connsiteX757" fmla="*/ 5861335 w 7467600"/>
              <a:gd name="connsiteY757" fmla="*/ 899177 h 6858000"/>
              <a:gd name="connsiteX758" fmla="*/ 5843702 w 7467600"/>
              <a:gd name="connsiteY758" fmla="*/ 899748 h 6858000"/>
              <a:gd name="connsiteX759" fmla="*/ 5651107 w 7467600"/>
              <a:gd name="connsiteY759" fmla="*/ 920306 h 6858000"/>
              <a:gd name="connsiteX760" fmla="*/ 5459407 w 7467600"/>
              <a:gd name="connsiteY760" fmla="*/ 940975 h 6858000"/>
              <a:gd name="connsiteX761" fmla="*/ 5374846 w 7467600"/>
              <a:gd name="connsiteY761" fmla="*/ 941988 h 6858000"/>
              <a:gd name="connsiteX762" fmla="*/ 5256105 w 7467600"/>
              <a:gd name="connsiteY762" fmla="*/ 945632 h 6858000"/>
              <a:gd name="connsiteX763" fmla="*/ 5107071 w 7467600"/>
              <a:gd name="connsiteY763" fmla="*/ 969720 h 6858000"/>
              <a:gd name="connsiteX764" fmla="*/ 4998681 w 7467600"/>
              <a:gd name="connsiteY764" fmla="*/ 988771 h 6858000"/>
              <a:gd name="connsiteX765" fmla="*/ 5870151 w 7467600"/>
              <a:gd name="connsiteY765" fmla="*/ 898890 h 6858000"/>
              <a:gd name="connsiteX766" fmla="*/ 5504425 w 7467600"/>
              <a:gd name="connsiteY766" fmla="*/ 848067 h 6858000"/>
              <a:gd name="connsiteX767" fmla="*/ 4968849 w 7467600"/>
              <a:gd name="connsiteY767" fmla="*/ 962318 h 6858000"/>
              <a:gd name="connsiteX768" fmla="*/ 5104039 w 7467600"/>
              <a:gd name="connsiteY768" fmla="*/ 940634 h 6858000"/>
              <a:gd name="connsiteX769" fmla="*/ 5256311 w 7467600"/>
              <a:gd name="connsiteY769" fmla="*/ 916490 h 6858000"/>
              <a:gd name="connsiteX770" fmla="*/ 5377381 w 7467600"/>
              <a:gd name="connsiteY770" fmla="*/ 912671 h 6858000"/>
              <a:gd name="connsiteX771" fmla="*/ 5460148 w 7467600"/>
              <a:gd name="connsiteY771" fmla="*/ 911442 h 6858000"/>
              <a:gd name="connsiteX772" fmla="*/ 5648971 w 7467600"/>
              <a:gd name="connsiteY772" fmla="*/ 891331 h 6858000"/>
              <a:gd name="connsiteX773" fmla="*/ 5844807 w 7467600"/>
              <a:gd name="connsiteY773" fmla="*/ 870718 h 6858000"/>
              <a:gd name="connsiteX774" fmla="*/ 5862975 w 7467600"/>
              <a:gd name="connsiteY774" fmla="*/ 869756 h 6858000"/>
              <a:gd name="connsiteX775" fmla="*/ 5920887 w 7467600"/>
              <a:gd name="connsiteY775" fmla="*/ 865929 h 6858000"/>
              <a:gd name="connsiteX776" fmla="*/ 5504425 w 7467600"/>
              <a:gd name="connsiteY776" fmla="*/ 848067 h 6858000"/>
              <a:gd name="connsiteX777" fmla="*/ 3607114 w 7467600"/>
              <a:gd name="connsiteY777" fmla="*/ 467441 h 6858000"/>
              <a:gd name="connsiteX778" fmla="*/ 3296242 w 7467600"/>
              <a:gd name="connsiteY778" fmla="*/ 807991 h 6858000"/>
              <a:gd name="connsiteX779" fmla="*/ 3174674 w 7467600"/>
              <a:gd name="connsiteY779" fmla="*/ 919759 h 6858000"/>
              <a:gd name="connsiteX780" fmla="*/ 3042978 w 7467600"/>
              <a:gd name="connsiteY780" fmla="*/ 1054894 h 6858000"/>
              <a:gd name="connsiteX781" fmla="*/ 2968914 w 7467600"/>
              <a:gd name="connsiteY781" fmla="*/ 1133756 h 6858000"/>
              <a:gd name="connsiteX782" fmla="*/ 3103823 w 7467600"/>
              <a:gd name="connsiteY782" fmla="*/ 1026814 h 6858000"/>
              <a:gd name="connsiteX783" fmla="*/ 3607114 w 7467600"/>
              <a:gd name="connsiteY783" fmla="*/ 467441 h 6858000"/>
              <a:gd name="connsiteX784" fmla="*/ 3744487 w 7467600"/>
              <a:gd name="connsiteY784" fmla="*/ 383136 h 6858000"/>
              <a:gd name="connsiteX785" fmla="*/ 3970213 w 7467600"/>
              <a:gd name="connsiteY785" fmla="*/ 995559 h 6858000"/>
              <a:gd name="connsiteX786" fmla="*/ 3744487 w 7467600"/>
              <a:gd name="connsiteY786" fmla="*/ 383136 h 6858000"/>
              <a:gd name="connsiteX787" fmla="*/ 3624562 w 7467600"/>
              <a:gd name="connsiteY787" fmla="*/ 367041 h 6858000"/>
              <a:gd name="connsiteX788" fmla="*/ 3489712 w 7467600"/>
              <a:gd name="connsiteY788" fmla="*/ 485386 h 6858000"/>
              <a:gd name="connsiteX789" fmla="*/ 3182994 w 7467600"/>
              <a:gd name="connsiteY789" fmla="*/ 828265 h 6858000"/>
              <a:gd name="connsiteX790" fmla="*/ 2892114 w 7467600"/>
              <a:gd name="connsiteY790" fmla="*/ 1172635 h 6858000"/>
              <a:gd name="connsiteX791" fmla="*/ 3021459 w 7467600"/>
              <a:gd name="connsiteY791" fmla="*/ 1035385 h 6858000"/>
              <a:gd name="connsiteX792" fmla="*/ 3153873 w 7467600"/>
              <a:gd name="connsiteY792" fmla="*/ 898971 h 6858000"/>
              <a:gd name="connsiteX793" fmla="*/ 3276511 w 7467600"/>
              <a:gd name="connsiteY793" fmla="*/ 786423 h 6858000"/>
              <a:gd name="connsiteX794" fmla="*/ 3584154 w 7467600"/>
              <a:gd name="connsiteY794" fmla="*/ 448218 h 6858000"/>
              <a:gd name="connsiteX795" fmla="*/ 3624562 w 7467600"/>
              <a:gd name="connsiteY795" fmla="*/ 367041 h 6858000"/>
              <a:gd name="connsiteX796" fmla="*/ 3766672 w 7467600"/>
              <a:gd name="connsiteY796" fmla="*/ 359429 h 6858000"/>
              <a:gd name="connsiteX797" fmla="*/ 3996338 w 7467600"/>
              <a:gd name="connsiteY797" fmla="*/ 968237 h 6858000"/>
              <a:gd name="connsiteX798" fmla="*/ 3766672 w 7467600"/>
              <a:gd name="connsiteY798" fmla="*/ 359429 h 6858000"/>
              <a:gd name="connsiteX799" fmla="*/ 5805386 w 7467600"/>
              <a:gd name="connsiteY799" fmla="*/ 239240 h 6858000"/>
              <a:gd name="connsiteX800" fmla="*/ 5736947 w 7467600"/>
              <a:gd name="connsiteY800" fmla="*/ 261367 h 6858000"/>
              <a:gd name="connsiteX801" fmla="*/ 5427012 w 7467600"/>
              <a:gd name="connsiteY801" fmla="*/ 311272 h 6858000"/>
              <a:gd name="connsiteX802" fmla="*/ 5147818 w 7467600"/>
              <a:gd name="connsiteY802" fmla="*/ 322112 h 6858000"/>
              <a:gd name="connsiteX803" fmla="*/ 5060854 w 7467600"/>
              <a:gd name="connsiteY803" fmla="*/ 311882 h 6858000"/>
              <a:gd name="connsiteX804" fmla="*/ 4945989 w 7467600"/>
              <a:gd name="connsiteY804" fmla="*/ 300516 h 6858000"/>
              <a:gd name="connsiteX805" fmla="*/ 5410479 w 7467600"/>
              <a:gd name="connsiteY805" fmla="*/ 348434 h 6858000"/>
              <a:gd name="connsiteX806" fmla="*/ 5805386 w 7467600"/>
              <a:gd name="connsiteY806" fmla="*/ 239240 h 6858000"/>
              <a:gd name="connsiteX807" fmla="*/ 5905192 w 7467600"/>
              <a:gd name="connsiteY807" fmla="*/ 163079 h 6858000"/>
              <a:gd name="connsiteX808" fmla="*/ 5865655 w 7467600"/>
              <a:gd name="connsiteY808" fmla="*/ 171901 h 6858000"/>
              <a:gd name="connsiteX809" fmla="*/ 5259740 w 7467600"/>
              <a:gd name="connsiteY809" fmla="*/ 257013 h 6858000"/>
              <a:gd name="connsiteX810" fmla="*/ 5208466 w 7467600"/>
              <a:gd name="connsiteY810" fmla="*/ 257550 h 6858000"/>
              <a:gd name="connsiteX811" fmla="*/ 4980204 w 7467600"/>
              <a:gd name="connsiteY811" fmla="*/ 271903 h 6858000"/>
              <a:gd name="connsiteX812" fmla="*/ 5068068 w 7467600"/>
              <a:gd name="connsiteY812" fmla="*/ 282244 h 6858000"/>
              <a:gd name="connsiteX813" fmla="*/ 5153231 w 7467600"/>
              <a:gd name="connsiteY813" fmla="*/ 292240 h 6858000"/>
              <a:gd name="connsiteX814" fmla="*/ 5426491 w 7467600"/>
              <a:gd name="connsiteY814" fmla="*/ 281128 h 6858000"/>
              <a:gd name="connsiteX815" fmla="*/ 5731212 w 7467600"/>
              <a:gd name="connsiteY815" fmla="*/ 231951 h 6858000"/>
              <a:gd name="connsiteX816" fmla="*/ 5905192 w 7467600"/>
              <a:gd name="connsiteY816" fmla="*/ 163079 h 6858000"/>
              <a:gd name="connsiteX817" fmla="*/ 5944437 w 7467600"/>
              <a:gd name="connsiteY817" fmla="*/ 113829 h 6858000"/>
              <a:gd name="connsiteX818" fmla="*/ 5825032 w 7467600"/>
              <a:gd name="connsiteY818" fmla="*/ 146405 h 6858000"/>
              <a:gd name="connsiteX819" fmla="*/ 4955599 w 7467600"/>
              <a:gd name="connsiteY819" fmla="*/ 247008 h 6858000"/>
              <a:gd name="connsiteX820" fmla="*/ 5210104 w 7467600"/>
              <a:gd name="connsiteY820" fmla="*/ 228123 h 6858000"/>
              <a:gd name="connsiteX821" fmla="*/ 5261015 w 7467600"/>
              <a:gd name="connsiteY821" fmla="*/ 227087 h 6858000"/>
              <a:gd name="connsiteX822" fmla="*/ 5861181 w 7467600"/>
              <a:gd name="connsiteY822" fmla="*/ 143093 h 6858000"/>
              <a:gd name="connsiteX823" fmla="*/ 5961252 w 7467600"/>
              <a:gd name="connsiteY823" fmla="*/ 114820 h 6858000"/>
              <a:gd name="connsiteX824" fmla="*/ 5944437 w 7467600"/>
              <a:gd name="connsiteY824" fmla="*/ 113829 h 6858000"/>
              <a:gd name="connsiteX825" fmla="*/ 3882765 w 7467600"/>
              <a:gd name="connsiteY825" fmla="*/ 0 h 6858000"/>
              <a:gd name="connsiteX826" fmla="*/ 3995099 w 7467600"/>
              <a:gd name="connsiteY826" fmla="*/ 0 h 6858000"/>
              <a:gd name="connsiteX827" fmla="*/ 4163818 w 7467600"/>
              <a:gd name="connsiteY827" fmla="*/ 234104 h 6858000"/>
              <a:gd name="connsiteX828" fmla="*/ 4172099 w 7467600"/>
              <a:gd name="connsiteY828" fmla="*/ 234207 h 6858000"/>
              <a:gd name="connsiteX829" fmla="*/ 4784282 w 7467600"/>
              <a:gd name="connsiteY829" fmla="*/ 276561 h 6858000"/>
              <a:gd name="connsiteX830" fmla="*/ 4801687 w 7467600"/>
              <a:gd name="connsiteY830" fmla="*/ 267764 h 6858000"/>
              <a:gd name="connsiteX831" fmla="*/ 6082788 w 7467600"/>
              <a:gd name="connsiteY831" fmla="*/ 64119 h 6858000"/>
              <a:gd name="connsiteX832" fmla="*/ 6099442 w 7467600"/>
              <a:gd name="connsiteY832" fmla="*/ 82568 h 6858000"/>
              <a:gd name="connsiteX833" fmla="*/ 4804137 w 7467600"/>
              <a:gd name="connsiteY833" fmla="*/ 320931 h 6858000"/>
              <a:gd name="connsiteX834" fmla="*/ 4227047 w 7467600"/>
              <a:gd name="connsiteY834" fmla="*/ 313415 h 6858000"/>
              <a:gd name="connsiteX835" fmla="*/ 4346041 w 7467600"/>
              <a:gd name="connsiteY835" fmla="*/ 456086 h 6858000"/>
              <a:gd name="connsiteX836" fmla="*/ 4870967 w 7467600"/>
              <a:gd name="connsiteY836" fmla="*/ 963061 h 6858000"/>
              <a:gd name="connsiteX837" fmla="*/ 4889647 w 7467600"/>
              <a:gd name="connsiteY837" fmla="*/ 957147 h 6858000"/>
              <a:gd name="connsiteX838" fmla="*/ 5422504 w 7467600"/>
              <a:gd name="connsiteY838" fmla="*/ 805191 h 6858000"/>
              <a:gd name="connsiteX839" fmla="*/ 6087656 w 7467600"/>
              <a:gd name="connsiteY839" fmla="*/ 826703 h 6858000"/>
              <a:gd name="connsiteX840" fmla="*/ 6058717 w 7467600"/>
              <a:gd name="connsiteY840" fmla="*/ 865992 h 6858000"/>
              <a:gd name="connsiteX841" fmla="*/ 4974153 w 7467600"/>
              <a:gd name="connsiteY841" fmla="*/ 1045456 h 6858000"/>
              <a:gd name="connsiteX842" fmla="*/ 5627835 w 7467600"/>
              <a:gd name="connsiteY842" fmla="*/ 1472077 h 6858000"/>
              <a:gd name="connsiteX843" fmla="*/ 5629817 w 7467600"/>
              <a:gd name="connsiteY843" fmla="*/ 1471412 h 6858000"/>
              <a:gd name="connsiteX844" fmla="*/ 5634124 w 7467600"/>
              <a:gd name="connsiteY844" fmla="*/ 1470572 h 6858000"/>
              <a:gd name="connsiteX845" fmla="*/ 5755832 w 7467600"/>
              <a:gd name="connsiteY845" fmla="*/ 1383886 h 6858000"/>
              <a:gd name="connsiteX846" fmla="*/ 6014186 w 7467600"/>
              <a:gd name="connsiteY846" fmla="*/ 1279799 h 6858000"/>
              <a:gd name="connsiteX847" fmla="*/ 6901619 w 7467600"/>
              <a:gd name="connsiteY847" fmla="*/ 1047874 h 6858000"/>
              <a:gd name="connsiteX848" fmla="*/ 6931566 w 7467600"/>
              <a:gd name="connsiteY848" fmla="*/ 1062034 h 6858000"/>
              <a:gd name="connsiteX849" fmla="*/ 5790982 w 7467600"/>
              <a:gd name="connsiteY849" fmla="*/ 1561380 h 6858000"/>
              <a:gd name="connsiteX850" fmla="*/ 6188971 w 7467600"/>
              <a:gd name="connsiteY850" fmla="*/ 1755168 h 6858000"/>
              <a:gd name="connsiteX851" fmla="*/ 6202446 w 7467600"/>
              <a:gd name="connsiteY851" fmla="*/ 1752268 h 6858000"/>
              <a:gd name="connsiteX852" fmla="*/ 7179560 w 7467600"/>
              <a:gd name="connsiteY852" fmla="*/ 1467551 h 6858000"/>
              <a:gd name="connsiteX853" fmla="*/ 7158730 w 7467600"/>
              <a:gd name="connsiteY853" fmla="*/ 1507835 h 6858000"/>
              <a:gd name="connsiteX854" fmla="*/ 6326959 w 7467600"/>
              <a:gd name="connsiteY854" fmla="*/ 1817686 h 6858000"/>
              <a:gd name="connsiteX855" fmla="*/ 6537433 w 7467600"/>
              <a:gd name="connsiteY855" fmla="*/ 1907790 h 6858000"/>
              <a:gd name="connsiteX856" fmla="*/ 6550221 w 7467600"/>
              <a:gd name="connsiteY856" fmla="*/ 1910729 h 6858000"/>
              <a:gd name="connsiteX857" fmla="*/ 6964438 w 7467600"/>
              <a:gd name="connsiteY857" fmla="*/ 2209505 h 6858000"/>
              <a:gd name="connsiteX858" fmla="*/ 7367862 w 7467600"/>
              <a:gd name="connsiteY858" fmla="*/ 2806833 h 6858000"/>
              <a:gd name="connsiteX859" fmla="*/ 7364329 w 7467600"/>
              <a:gd name="connsiteY859" fmla="*/ 2826907 h 6858000"/>
              <a:gd name="connsiteX860" fmla="*/ 7290545 w 7467600"/>
              <a:gd name="connsiteY860" fmla="*/ 2850663 h 6858000"/>
              <a:gd name="connsiteX861" fmla="*/ 6472036 w 7467600"/>
              <a:gd name="connsiteY861" fmla="*/ 1959003 h 6858000"/>
              <a:gd name="connsiteX862" fmla="*/ 5792897 w 7467600"/>
              <a:gd name="connsiteY862" fmla="*/ 1647747 h 6858000"/>
              <a:gd name="connsiteX863" fmla="*/ 5842751 w 7467600"/>
              <a:gd name="connsiteY863" fmla="*/ 1816112 h 6858000"/>
              <a:gd name="connsiteX864" fmla="*/ 5847424 w 7467600"/>
              <a:gd name="connsiteY864" fmla="*/ 1815776 h 6858000"/>
              <a:gd name="connsiteX865" fmla="*/ 6399821 w 7467600"/>
              <a:gd name="connsiteY865" fmla="*/ 2344799 h 6858000"/>
              <a:gd name="connsiteX866" fmla="*/ 6323232 w 7467600"/>
              <a:gd name="connsiteY866" fmla="*/ 2389634 h 6858000"/>
              <a:gd name="connsiteX867" fmla="*/ 5942958 w 7467600"/>
              <a:gd name="connsiteY867" fmla="*/ 2077708 h 6858000"/>
              <a:gd name="connsiteX868" fmla="*/ 5921559 w 7467600"/>
              <a:gd name="connsiteY868" fmla="*/ 2378596 h 6858000"/>
              <a:gd name="connsiteX869" fmla="*/ 5817651 w 7467600"/>
              <a:gd name="connsiteY869" fmla="*/ 3023919 h 6858000"/>
              <a:gd name="connsiteX870" fmla="*/ 5729634 w 7467600"/>
              <a:gd name="connsiteY870" fmla="*/ 3051849 h 6858000"/>
              <a:gd name="connsiteX871" fmla="*/ 5611018 w 7467600"/>
              <a:gd name="connsiteY871" fmla="*/ 2316769 h 6858000"/>
              <a:gd name="connsiteX872" fmla="*/ 5687608 w 7467600"/>
              <a:gd name="connsiteY872" fmla="*/ 2039972 h 6858000"/>
              <a:gd name="connsiteX873" fmla="*/ 5657554 w 7467600"/>
              <a:gd name="connsiteY873" fmla="*/ 1576445 h 6858000"/>
              <a:gd name="connsiteX874" fmla="*/ 5150475 w 7467600"/>
              <a:gd name="connsiteY874" fmla="*/ 1274012 h 6858000"/>
              <a:gd name="connsiteX875" fmla="*/ 5349142 w 7467600"/>
              <a:gd name="connsiteY875" fmla="*/ 2204405 h 6858000"/>
              <a:gd name="connsiteX876" fmla="*/ 5262214 w 7467600"/>
              <a:gd name="connsiteY876" fmla="*/ 2233836 h 6858000"/>
              <a:gd name="connsiteX877" fmla="*/ 4981539 w 7467600"/>
              <a:gd name="connsiteY877" fmla="*/ 1542201 h 6858000"/>
              <a:gd name="connsiteX878" fmla="*/ 4958461 w 7467600"/>
              <a:gd name="connsiteY878" fmla="*/ 1136957 h 6858000"/>
              <a:gd name="connsiteX879" fmla="*/ 4655015 w 7467600"/>
              <a:gd name="connsiteY879" fmla="*/ 891426 h 6858000"/>
              <a:gd name="connsiteX880" fmla="*/ 4348002 w 7467600"/>
              <a:gd name="connsiteY880" fmla="*/ 2205895 h 6858000"/>
              <a:gd name="connsiteX881" fmla="*/ 4262250 w 7467600"/>
              <a:gd name="connsiteY881" fmla="*/ 2219972 h 6858000"/>
              <a:gd name="connsiteX882" fmla="*/ 4550611 w 7467600"/>
              <a:gd name="connsiteY882" fmla="*/ 817540 h 6858000"/>
              <a:gd name="connsiteX883" fmla="*/ 4564418 w 7467600"/>
              <a:gd name="connsiteY883" fmla="*/ 808293 h 6858000"/>
              <a:gd name="connsiteX884" fmla="*/ 4266388 w 7467600"/>
              <a:gd name="connsiteY884" fmla="*/ 500083 h 6858000"/>
              <a:gd name="connsiteX885" fmla="*/ 4032842 w 7467600"/>
              <a:gd name="connsiteY885" fmla="*/ 211809 h 6858000"/>
              <a:gd name="connsiteX886" fmla="*/ 3882765 w 7467600"/>
              <a:gd name="connsiteY886" fmla="*/ 0 h 6858000"/>
              <a:gd name="connsiteX887" fmla="*/ 3721337 w 7467600"/>
              <a:gd name="connsiteY887" fmla="*/ 0 h 6858000"/>
              <a:gd name="connsiteX888" fmla="*/ 3797544 w 7467600"/>
              <a:gd name="connsiteY888" fmla="*/ 0 h 6858000"/>
              <a:gd name="connsiteX889" fmla="*/ 3775734 w 7467600"/>
              <a:gd name="connsiteY889" fmla="*/ 95131 h 6858000"/>
              <a:gd name="connsiteX890" fmla="*/ 3724807 w 7467600"/>
              <a:gd name="connsiteY890" fmla="*/ 272257 h 6858000"/>
              <a:gd name="connsiteX891" fmla="*/ 3726844 w 7467600"/>
              <a:gd name="connsiteY891" fmla="*/ 282988 h 6858000"/>
              <a:gd name="connsiteX892" fmla="*/ 3742664 w 7467600"/>
              <a:gd name="connsiteY892" fmla="*/ 279918 h 6858000"/>
              <a:gd name="connsiteX893" fmla="*/ 4103910 w 7467600"/>
              <a:gd name="connsiteY893" fmla="*/ 1161917 h 6858000"/>
              <a:gd name="connsiteX894" fmla="*/ 4020269 w 7467600"/>
              <a:gd name="connsiteY894" fmla="*/ 1200406 h 6858000"/>
              <a:gd name="connsiteX895" fmla="*/ 3674882 w 7467600"/>
              <a:gd name="connsiteY895" fmla="*/ 488524 h 6858000"/>
              <a:gd name="connsiteX896" fmla="*/ 3132682 w 7467600"/>
              <a:gd name="connsiteY896" fmla="*/ 1072284 h 6858000"/>
              <a:gd name="connsiteX897" fmla="*/ 2716346 w 7467600"/>
              <a:gd name="connsiteY897" fmla="*/ 1276376 h 6858000"/>
              <a:gd name="connsiteX898" fmla="*/ 2716772 w 7467600"/>
              <a:gd name="connsiteY898" fmla="*/ 1255462 h 6858000"/>
              <a:gd name="connsiteX899" fmla="*/ 3471096 w 7467600"/>
              <a:gd name="connsiteY899" fmla="*/ 437072 h 6858000"/>
              <a:gd name="connsiteX900" fmla="*/ 3639057 w 7467600"/>
              <a:gd name="connsiteY900" fmla="*/ 286334 h 6858000"/>
              <a:gd name="connsiteX901" fmla="*/ 3640309 w 7467600"/>
              <a:gd name="connsiteY901" fmla="*/ 284664 h 6858000"/>
              <a:gd name="connsiteX902" fmla="*/ 3646022 w 7467600"/>
              <a:gd name="connsiteY902" fmla="*/ 276711 h 6858000"/>
              <a:gd name="connsiteX903" fmla="*/ 3707943 w 7467600"/>
              <a:gd name="connsiteY903" fmla="*/ 65958 h 6858000"/>
              <a:gd name="connsiteX904" fmla="*/ 3721337 w 7467600"/>
              <a:gd name="connsiteY904" fmla="*/ 0 h 6858000"/>
              <a:gd name="connsiteX905" fmla="*/ 2867960 w 7467600"/>
              <a:gd name="connsiteY905" fmla="*/ 0 h 6858000"/>
              <a:gd name="connsiteX906" fmla="*/ 2926351 w 7467600"/>
              <a:gd name="connsiteY906" fmla="*/ 0 h 6858000"/>
              <a:gd name="connsiteX907" fmla="*/ 2902823 w 7467600"/>
              <a:gd name="connsiteY907" fmla="*/ 262929 h 6858000"/>
              <a:gd name="connsiteX908" fmla="*/ 2940663 w 7467600"/>
              <a:gd name="connsiteY908" fmla="*/ 140884 h 6858000"/>
              <a:gd name="connsiteX909" fmla="*/ 2947039 w 7467600"/>
              <a:gd name="connsiteY909" fmla="*/ 122524 h 6858000"/>
              <a:gd name="connsiteX910" fmla="*/ 2984316 w 7467600"/>
              <a:gd name="connsiteY910" fmla="*/ 0 h 6858000"/>
              <a:gd name="connsiteX911" fmla="*/ 3016114 w 7467600"/>
              <a:gd name="connsiteY911" fmla="*/ 0 h 6858000"/>
              <a:gd name="connsiteX912" fmla="*/ 2979949 w 7467600"/>
              <a:gd name="connsiteY912" fmla="*/ 119274 h 6858000"/>
              <a:gd name="connsiteX913" fmla="*/ 3023879 w 7467600"/>
              <a:gd name="connsiteY913" fmla="*/ 0 h 6858000"/>
              <a:gd name="connsiteX914" fmla="*/ 3105400 w 7467600"/>
              <a:gd name="connsiteY914" fmla="*/ 0 h 6858000"/>
              <a:gd name="connsiteX915" fmla="*/ 3094669 w 7467600"/>
              <a:gd name="connsiteY915" fmla="*/ 30308 h 6858000"/>
              <a:gd name="connsiteX916" fmla="*/ 2901945 w 7467600"/>
              <a:gd name="connsiteY916" fmla="*/ 466538 h 6858000"/>
              <a:gd name="connsiteX917" fmla="*/ 2815209 w 7467600"/>
              <a:gd name="connsiteY917" fmla="*/ 497361 h 6858000"/>
              <a:gd name="connsiteX918" fmla="*/ 2844845 w 7467600"/>
              <a:gd name="connsiteY918" fmla="*/ 127638 h 6858000"/>
              <a:gd name="connsiteX919" fmla="*/ 2867960 w 7467600"/>
              <a:gd name="connsiteY919" fmla="*/ 0 h 6858000"/>
              <a:gd name="connsiteX920" fmla="*/ 1057230 w 7467600"/>
              <a:gd name="connsiteY920" fmla="*/ 0 h 6858000"/>
              <a:gd name="connsiteX921" fmla="*/ 1111003 w 7467600"/>
              <a:gd name="connsiteY921" fmla="*/ 0 h 6858000"/>
              <a:gd name="connsiteX922" fmla="*/ 1125553 w 7467600"/>
              <a:gd name="connsiteY922" fmla="*/ 52588 h 6858000"/>
              <a:gd name="connsiteX923" fmla="*/ 1304276 w 7467600"/>
              <a:gd name="connsiteY923" fmla="*/ 476275 h 6858000"/>
              <a:gd name="connsiteX924" fmla="*/ 1492066 w 7467600"/>
              <a:gd name="connsiteY924" fmla="*/ 886333 h 6858000"/>
              <a:gd name="connsiteX925" fmla="*/ 1423698 w 7467600"/>
              <a:gd name="connsiteY925" fmla="*/ 710817 h 6858000"/>
              <a:gd name="connsiteX926" fmla="*/ 1357609 w 7467600"/>
              <a:gd name="connsiteY926" fmla="*/ 532892 h 6858000"/>
              <a:gd name="connsiteX927" fmla="*/ 1309550 w 7467600"/>
              <a:gd name="connsiteY927" fmla="*/ 374031 h 6858000"/>
              <a:gd name="connsiteX928" fmla="*/ 1193673 w 7467600"/>
              <a:gd name="connsiteY928" fmla="*/ 49533 h 6858000"/>
              <a:gd name="connsiteX929" fmla="*/ 1164391 w 7467600"/>
              <a:gd name="connsiteY929" fmla="*/ 0 h 6858000"/>
              <a:gd name="connsiteX930" fmla="*/ 1200666 w 7467600"/>
              <a:gd name="connsiteY930" fmla="*/ 0 h 6858000"/>
              <a:gd name="connsiteX931" fmla="*/ 1223408 w 7467600"/>
              <a:gd name="connsiteY931" fmla="*/ 38996 h 6858000"/>
              <a:gd name="connsiteX932" fmla="*/ 1339635 w 7467600"/>
              <a:gd name="connsiteY932" fmla="*/ 365517 h 6858000"/>
              <a:gd name="connsiteX933" fmla="*/ 1387469 w 7467600"/>
              <a:gd name="connsiteY933" fmla="*/ 523079 h 6858000"/>
              <a:gd name="connsiteX934" fmla="*/ 1452685 w 7467600"/>
              <a:gd name="connsiteY934" fmla="*/ 699806 h 6858000"/>
              <a:gd name="connsiteX935" fmla="*/ 1492092 w 7467600"/>
              <a:gd name="connsiteY935" fmla="*/ 800424 h 6858000"/>
              <a:gd name="connsiteX936" fmla="*/ 1455302 w 7467600"/>
              <a:gd name="connsiteY936" fmla="*/ 632913 h 6858000"/>
              <a:gd name="connsiteX937" fmla="*/ 1222336 w 7467600"/>
              <a:gd name="connsiteY937" fmla="*/ 9480 h 6858000"/>
              <a:gd name="connsiteX938" fmla="*/ 1214634 w 7467600"/>
              <a:gd name="connsiteY938" fmla="*/ 0 h 6858000"/>
              <a:gd name="connsiteX939" fmla="*/ 1289827 w 7467600"/>
              <a:gd name="connsiteY939" fmla="*/ 0 h 6858000"/>
              <a:gd name="connsiteX940" fmla="*/ 1321076 w 7467600"/>
              <a:gd name="connsiteY940" fmla="*/ 59722 h 6858000"/>
              <a:gd name="connsiteX941" fmla="*/ 1512579 w 7467600"/>
              <a:gd name="connsiteY941" fmla="*/ 626441 h 6858000"/>
              <a:gd name="connsiteX942" fmla="*/ 1506076 w 7467600"/>
              <a:gd name="connsiteY942" fmla="*/ 1089289 h 6858000"/>
              <a:gd name="connsiteX943" fmla="*/ 1486346 w 7467600"/>
              <a:gd name="connsiteY943" fmla="*/ 1079919 h 6858000"/>
              <a:gd name="connsiteX944" fmla="*/ 1070511 w 7467600"/>
              <a:gd name="connsiteY944" fmla="*/ 48609 h 6858000"/>
              <a:gd name="connsiteX945" fmla="*/ 1057230 w 7467600"/>
              <a:gd name="connsiteY945" fmla="*/ 0 h 6858000"/>
              <a:gd name="connsiteX946" fmla="*/ 43151 w 7467600"/>
              <a:gd name="connsiteY946" fmla="*/ 0 h 6858000"/>
              <a:gd name="connsiteX947" fmla="*/ 95283 w 7467600"/>
              <a:gd name="connsiteY947" fmla="*/ 0 h 6858000"/>
              <a:gd name="connsiteX948" fmla="*/ 300708 w 7467600"/>
              <a:gd name="connsiteY948" fmla="*/ 154571 h 6858000"/>
              <a:gd name="connsiteX949" fmla="*/ 530414 w 7467600"/>
              <a:gd name="connsiteY949" fmla="*/ 354673 h 6858000"/>
              <a:gd name="connsiteX950" fmla="*/ 333785 w 7467600"/>
              <a:gd name="connsiteY950" fmla="*/ 161564 h 6858000"/>
              <a:gd name="connsiteX951" fmla="*/ 147005 w 7467600"/>
              <a:gd name="connsiteY951" fmla="*/ 0 h 6858000"/>
              <a:gd name="connsiteX952" fmla="*/ 272509 w 7467600"/>
              <a:gd name="connsiteY952" fmla="*/ 0 h 6858000"/>
              <a:gd name="connsiteX953" fmla="*/ 326276 w 7467600"/>
              <a:gd name="connsiteY953" fmla="*/ 45847 h 6858000"/>
              <a:gd name="connsiteX954" fmla="*/ 823759 w 7467600"/>
              <a:gd name="connsiteY954" fmla="*/ 574145 h 6858000"/>
              <a:gd name="connsiteX955" fmla="*/ 811254 w 7467600"/>
              <a:gd name="connsiteY955" fmla="*/ 665546 h 6858000"/>
              <a:gd name="connsiteX956" fmla="*/ 154042 w 7467600"/>
              <a:gd name="connsiteY956" fmla="*/ 261522 h 6858000"/>
              <a:gd name="connsiteX957" fmla="*/ 13550 w 7467600"/>
              <a:gd name="connsiteY957" fmla="*/ 158423 h 6858000"/>
              <a:gd name="connsiteX958" fmla="*/ 0 w 7467600"/>
              <a:gd name="connsiteY958" fmla="*/ 146618 h 6858000"/>
              <a:gd name="connsiteX959" fmla="*/ 0 w 7467600"/>
              <a:gd name="connsiteY959" fmla="*/ 59161 h 6858000"/>
              <a:gd name="connsiteX960" fmla="*/ 45427 w 7467600"/>
              <a:gd name="connsiteY960" fmla="*/ 101078 h 6858000"/>
              <a:gd name="connsiteX961" fmla="*/ 630103 w 7467600"/>
              <a:gd name="connsiteY961" fmla="*/ 485885 h 6858000"/>
              <a:gd name="connsiteX962" fmla="*/ 532040 w 7467600"/>
              <a:gd name="connsiteY962" fmla="*/ 399359 h 6858000"/>
              <a:gd name="connsiteX963" fmla="*/ 517618 w 7467600"/>
              <a:gd name="connsiteY963" fmla="*/ 385726 h 6858000"/>
              <a:gd name="connsiteX964" fmla="*/ 285074 w 7467600"/>
              <a:gd name="connsiteY964" fmla="*/ 182755 h 6858000"/>
              <a:gd name="connsiteX965" fmla="*/ 43151 w 7467600"/>
              <a:gd name="connsiteY965" fmla="*/ 0 h 6858000"/>
              <a:gd name="connsiteX0" fmla="*/ 369702 w 7472601"/>
              <a:gd name="connsiteY0" fmla="*/ 6712169 h 6858000"/>
              <a:gd name="connsiteX1" fmla="*/ 366575 w 7472601"/>
              <a:gd name="connsiteY1" fmla="*/ 6715556 h 6858000"/>
              <a:gd name="connsiteX2" fmla="*/ 371637 w 7472601"/>
              <a:gd name="connsiteY2" fmla="*/ 6713954 h 6858000"/>
              <a:gd name="connsiteX3" fmla="*/ 369702 w 7472601"/>
              <a:gd name="connsiteY3" fmla="*/ 6712169 h 6858000"/>
              <a:gd name="connsiteX4" fmla="*/ 7088673 w 7472601"/>
              <a:gd name="connsiteY4" fmla="*/ 6610396 h 6858000"/>
              <a:gd name="connsiteX5" fmla="*/ 7440138 w 7472601"/>
              <a:gd name="connsiteY5" fmla="*/ 6622648 h 6858000"/>
              <a:gd name="connsiteX6" fmla="*/ 7467600 w 7472601"/>
              <a:gd name="connsiteY6" fmla="*/ 6628217 h 6858000"/>
              <a:gd name="connsiteX7" fmla="*/ 7467600 w 7472601"/>
              <a:gd name="connsiteY7" fmla="*/ 6668575 h 6858000"/>
              <a:gd name="connsiteX8" fmla="*/ 7392322 w 7472601"/>
              <a:gd name="connsiteY8" fmla="*/ 6658238 h 6858000"/>
              <a:gd name="connsiteX9" fmla="*/ 7467600 w 7472601"/>
              <a:gd name="connsiteY9" fmla="*/ 6683873 h 6858000"/>
              <a:gd name="connsiteX10" fmla="*/ 7467600 w 7472601"/>
              <a:gd name="connsiteY10" fmla="*/ 6714215 h 6858000"/>
              <a:gd name="connsiteX11" fmla="*/ 7447383 w 7472601"/>
              <a:gd name="connsiteY11" fmla="*/ 6707202 h 6858000"/>
              <a:gd name="connsiteX12" fmla="*/ 7289862 w 7472601"/>
              <a:gd name="connsiteY12" fmla="*/ 6659827 h 6858000"/>
              <a:gd name="connsiteX13" fmla="*/ 7434024 w 7472601"/>
              <a:gd name="connsiteY13" fmla="*/ 6722130 h 6858000"/>
              <a:gd name="connsiteX14" fmla="*/ 7467600 w 7472601"/>
              <a:gd name="connsiteY14" fmla="*/ 6736157 h 6858000"/>
              <a:gd name="connsiteX15" fmla="*/ 7467600 w 7472601"/>
              <a:gd name="connsiteY15" fmla="*/ 6767913 h 6858000"/>
              <a:gd name="connsiteX16" fmla="*/ 7392158 w 7472601"/>
              <a:gd name="connsiteY16" fmla="*/ 6771365 h 6858000"/>
              <a:gd name="connsiteX17" fmla="*/ 7467600 w 7472601"/>
              <a:gd name="connsiteY17" fmla="*/ 6805948 h 6858000"/>
              <a:gd name="connsiteX18" fmla="*/ 7467600 w 7472601"/>
              <a:gd name="connsiteY18" fmla="*/ 6831490 h 6858000"/>
              <a:gd name="connsiteX19" fmla="*/ 7410696 w 7472601"/>
              <a:gd name="connsiteY19" fmla="*/ 6803861 h 6858000"/>
              <a:gd name="connsiteX20" fmla="*/ 7088673 w 7472601"/>
              <a:gd name="connsiteY20" fmla="*/ 6610396 h 6858000"/>
              <a:gd name="connsiteX21" fmla="*/ 1019354 w 7472601"/>
              <a:gd name="connsiteY21" fmla="*/ 6315006 h 6858000"/>
              <a:gd name="connsiteX22" fmla="*/ 441046 w 7472601"/>
              <a:gd name="connsiteY22" fmla="*/ 6691153 h 6858000"/>
              <a:gd name="connsiteX23" fmla="*/ 1019354 w 7472601"/>
              <a:gd name="connsiteY23" fmla="*/ 6315006 h 6858000"/>
              <a:gd name="connsiteX24" fmla="*/ 991680 w 7472601"/>
              <a:gd name="connsiteY24" fmla="*/ 6298413 h 6858000"/>
              <a:gd name="connsiteX25" fmla="*/ 409060 w 7472601"/>
              <a:gd name="connsiteY25" fmla="*/ 6671470 h 6858000"/>
              <a:gd name="connsiteX26" fmla="*/ 991680 w 7472601"/>
              <a:gd name="connsiteY26" fmla="*/ 6298413 h 6858000"/>
              <a:gd name="connsiteX27" fmla="*/ 103333 w 7472601"/>
              <a:gd name="connsiteY27" fmla="*/ 5699602 h 6858000"/>
              <a:gd name="connsiteX28" fmla="*/ 233938 w 7472601"/>
              <a:gd name="connsiteY28" fmla="*/ 5809416 h 6858000"/>
              <a:gd name="connsiteX29" fmla="*/ 883580 w 7472601"/>
              <a:gd name="connsiteY29" fmla="*/ 6180710 h 6858000"/>
              <a:gd name="connsiteX30" fmla="*/ 487337 w 7472601"/>
              <a:gd name="connsiteY30" fmla="*/ 5950182 h 6858000"/>
              <a:gd name="connsiteX31" fmla="*/ 354051 w 7472601"/>
              <a:gd name="connsiteY31" fmla="*/ 5854912 h 6858000"/>
              <a:gd name="connsiteX32" fmla="*/ 195436 w 7472601"/>
              <a:gd name="connsiteY32" fmla="*/ 5755068 h 6858000"/>
              <a:gd name="connsiteX33" fmla="*/ 103333 w 7472601"/>
              <a:gd name="connsiteY33" fmla="*/ 5699602 h 6858000"/>
              <a:gd name="connsiteX34" fmla="*/ 5539432 w 7472601"/>
              <a:gd name="connsiteY34" fmla="*/ 5642928 h 6858000"/>
              <a:gd name="connsiteX35" fmla="*/ 5555462 w 7472601"/>
              <a:gd name="connsiteY35" fmla="*/ 5694454 h 6858000"/>
              <a:gd name="connsiteX36" fmla="*/ 5828270 w 7472601"/>
              <a:gd name="connsiteY36" fmla="*/ 6320663 h 6858000"/>
              <a:gd name="connsiteX37" fmla="*/ 5947416 w 7472601"/>
              <a:gd name="connsiteY37" fmla="*/ 6574846 h 6858000"/>
              <a:gd name="connsiteX38" fmla="*/ 5539432 w 7472601"/>
              <a:gd name="connsiteY38" fmla="*/ 5642928 h 6858000"/>
              <a:gd name="connsiteX39" fmla="*/ 51253 w 7472601"/>
              <a:gd name="connsiteY39" fmla="*/ 5631825 h 6858000"/>
              <a:gd name="connsiteX40" fmla="*/ 211622 w 7472601"/>
              <a:gd name="connsiteY40" fmla="*/ 5728803 h 6858000"/>
              <a:gd name="connsiteX41" fmla="*/ 371652 w 7472601"/>
              <a:gd name="connsiteY41" fmla="*/ 5829062 h 6858000"/>
              <a:gd name="connsiteX42" fmla="*/ 505903 w 7472601"/>
              <a:gd name="connsiteY42" fmla="*/ 5925221 h 6858000"/>
              <a:gd name="connsiteX43" fmla="*/ 899240 w 7472601"/>
              <a:gd name="connsiteY43" fmla="*/ 6153068 h 6858000"/>
              <a:gd name="connsiteX44" fmla="*/ 988114 w 7472601"/>
              <a:gd name="connsiteY44" fmla="*/ 6174204 h 6858000"/>
              <a:gd name="connsiteX45" fmla="*/ 845971 w 7472601"/>
              <a:gd name="connsiteY45" fmla="*/ 6067177 h 6858000"/>
              <a:gd name="connsiteX46" fmla="*/ 448057 w 7472601"/>
              <a:gd name="connsiteY46" fmla="*/ 5841376 h 6858000"/>
              <a:gd name="connsiteX47" fmla="*/ 51253 w 7472601"/>
              <a:gd name="connsiteY47" fmla="*/ 5631825 h 6858000"/>
              <a:gd name="connsiteX48" fmla="*/ 2606687 w 7472601"/>
              <a:gd name="connsiteY48" fmla="*/ 5630718 h 6858000"/>
              <a:gd name="connsiteX49" fmla="*/ 2645658 w 7472601"/>
              <a:gd name="connsiteY49" fmla="*/ 6640259 h 6858000"/>
              <a:gd name="connsiteX50" fmla="*/ 2606687 w 7472601"/>
              <a:gd name="connsiteY50" fmla="*/ 5630718 h 6858000"/>
              <a:gd name="connsiteX51" fmla="*/ 3642057 w 7472601"/>
              <a:gd name="connsiteY51" fmla="*/ 5573487 h 6858000"/>
              <a:gd name="connsiteX52" fmla="*/ 3632981 w 7472601"/>
              <a:gd name="connsiteY52" fmla="*/ 5579437 h 6858000"/>
              <a:gd name="connsiteX53" fmla="*/ 3382436 w 7472601"/>
              <a:gd name="connsiteY53" fmla="*/ 5952726 h 6858000"/>
              <a:gd name="connsiteX54" fmla="*/ 3191929 w 7472601"/>
              <a:gd name="connsiteY54" fmla="*/ 6662669 h 6858000"/>
              <a:gd name="connsiteX55" fmla="*/ 3369898 w 7472601"/>
              <a:gd name="connsiteY55" fmla="*/ 6081771 h 6858000"/>
              <a:gd name="connsiteX56" fmla="*/ 3642057 w 7472601"/>
              <a:gd name="connsiteY56" fmla="*/ 5573487 h 6858000"/>
              <a:gd name="connsiteX57" fmla="*/ 2650666 w 7472601"/>
              <a:gd name="connsiteY57" fmla="*/ 5530686 h 6858000"/>
              <a:gd name="connsiteX58" fmla="*/ 2650249 w 7472601"/>
              <a:gd name="connsiteY58" fmla="*/ 5532101 h 6858000"/>
              <a:gd name="connsiteX59" fmla="*/ 2663808 w 7472601"/>
              <a:gd name="connsiteY59" fmla="*/ 6535215 h 6858000"/>
              <a:gd name="connsiteX60" fmla="*/ 2665418 w 7472601"/>
              <a:gd name="connsiteY60" fmla="*/ 6132756 h 6858000"/>
              <a:gd name="connsiteX61" fmla="*/ 2650666 w 7472601"/>
              <a:gd name="connsiteY61" fmla="*/ 5530686 h 6858000"/>
              <a:gd name="connsiteX62" fmla="*/ 2680277 w 7472601"/>
              <a:gd name="connsiteY62" fmla="*/ 5479204 h 6858000"/>
              <a:gd name="connsiteX63" fmla="*/ 2678972 w 7472601"/>
              <a:gd name="connsiteY63" fmla="*/ 5481582 h 6858000"/>
              <a:gd name="connsiteX64" fmla="*/ 2696666 w 7472601"/>
              <a:gd name="connsiteY64" fmla="*/ 6133836 h 6858000"/>
              <a:gd name="connsiteX65" fmla="*/ 2695769 w 7472601"/>
              <a:gd name="connsiteY65" fmla="*/ 6390955 h 6858000"/>
              <a:gd name="connsiteX66" fmla="*/ 2739893 w 7472601"/>
              <a:gd name="connsiteY66" fmla="*/ 6108357 h 6858000"/>
              <a:gd name="connsiteX67" fmla="*/ 2680277 w 7472601"/>
              <a:gd name="connsiteY67" fmla="*/ 5479204 h 6858000"/>
              <a:gd name="connsiteX68" fmla="*/ 1132195 w 7472601"/>
              <a:gd name="connsiteY68" fmla="*/ 5467980 h 6858000"/>
              <a:gd name="connsiteX69" fmla="*/ 1679056 w 7472601"/>
              <a:gd name="connsiteY69" fmla="*/ 5516907 h 6858000"/>
              <a:gd name="connsiteX70" fmla="*/ 2128648 w 7472601"/>
              <a:gd name="connsiteY70" fmla="*/ 5474249 h 6858000"/>
              <a:gd name="connsiteX71" fmla="*/ 1825619 w 7472601"/>
              <a:gd name="connsiteY71" fmla="*/ 5478447 h 6858000"/>
              <a:gd name="connsiteX72" fmla="*/ 1737798 w 7472601"/>
              <a:gd name="connsiteY72" fmla="*/ 5483353 h 6858000"/>
              <a:gd name="connsiteX73" fmla="*/ 1132195 w 7472601"/>
              <a:gd name="connsiteY73" fmla="*/ 5467980 h 6858000"/>
              <a:gd name="connsiteX74" fmla="*/ 7454976 w 7472601"/>
              <a:gd name="connsiteY74" fmla="*/ 6318297 h 6858000"/>
              <a:gd name="connsiteX75" fmla="*/ 7467600 w 7472601"/>
              <a:gd name="connsiteY75" fmla="*/ 6012219 h 6858000"/>
              <a:gd name="connsiteX76" fmla="*/ 7356878 w 7472601"/>
              <a:gd name="connsiteY76" fmla="*/ 5981332 h 6858000"/>
              <a:gd name="connsiteX77" fmla="*/ 7467600 w 7472601"/>
              <a:gd name="connsiteY77" fmla="*/ 6117703 h 6858000"/>
              <a:gd name="connsiteX78" fmla="*/ 7467600 w 7472601"/>
              <a:gd name="connsiteY78" fmla="*/ 6163634 h 6858000"/>
              <a:gd name="connsiteX79" fmla="*/ 7403637 w 7472601"/>
              <a:gd name="connsiteY79" fmla="*/ 6083957 h 6858000"/>
              <a:gd name="connsiteX80" fmla="*/ 7254615 w 7472601"/>
              <a:gd name="connsiteY80" fmla="*/ 5911918 h 6858000"/>
              <a:gd name="connsiteX81" fmla="*/ 7312589 w 7472601"/>
              <a:gd name="connsiteY81" fmla="*/ 5982309 h 6858000"/>
              <a:gd name="connsiteX82" fmla="*/ 7448321 w 7472601"/>
              <a:gd name="connsiteY82" fmla="*/ 6190991 h 6858000"/>
              <a:gd name="connsiteX83" fmla="*/ 7467600 w 7472601"/>
              <a:gd name="connsiteY83" fmla="*/ 6221686 h 6858000"/>
              <a:gd name="connsiteX84" fmla="*/ 7467600 w 7472601"/>
              <a:gd name="connsiteY84" fmla="*/ 6334256 h 6858000"/>
              <a:gd name="connsiteX85" fmla="*/ 7454976 w 7472601"/>
              <a:gd name="connsiteY85" fmla="*/ 6318297 h 6858000"/>
              <a:gd name="connsiteX86" fmla="*/ 1456157 w 7472601"/>
              <a:gd name="connsiteY86" fmla="*/ 5371404 h 6858000"/>
              <a:gd name="connsiteX87" fmla="*/ 1244432 w 7472601"/>
              <a:gd name="connsiteY87" fmla="*/ 5385601 h 6858000"/>
              <a:gd name="connsiteX88" fmla="*/ 973990 w 7472601"/>
              <a:gd name="connsiteY88" fmla="*/ 5424940 h 6858000"/>
              <a:gd name="connsiteX89" fmla="*/ 1103809 w 7472601"/>
              <a:gd name="connsiteY89" fmla="*/ 5433720 h 6858000"/>
              <a:gd name="connsiteX90" fmla="*/ 1123454 w 7472601"/>
              <a:gd name="connsiteY90" fmla="*/ 5435727 h 6858000"/>
              <a:gd name="connsiteX91" fmla="*/ 1737017 w 7472601"/>
              <a:gd name="connsiteY91" fmla="*/ 5452183 h 6858000"/>
              <a:gd name="connsiteX92" fmla="*/ 1824397 w 7472601"/>
              <a:gd name="connsiteY92" fmla="*/ 5447757 h 6858000"/>
              <a:gd name="connsiteX93" fmla="*/ 2070059 w 7472601"/>
              <a:gd name="connsiteY93" fmla="*/ 5441660 h 6858000"/>
              <a:gd name="connsiteX94" fmla="*/ 1456157 w 7472601"/>
              <a:gd name="connsiteY94" fmla="*/ 5371404 h 6858000"/>
              <a:gd name="connsiteX95" fmla="*/ 4988186 w 7472601"/>
              <a:gd name="connsiteY95" fmla="*/ 5216467 h 6858000"/>
              <a:gd name="connsiteX96" fmla="*/ 4777334 w 7472601"/>
              <a:gd name="connsiteY96" fmla="*/ 5406072 h 6858000"/>
              <a:gd name="connsiteX97" fmla="*/ 4718341 w 7472601"/>
              <a:gd name="connsiteY97" fmla="*/ 5468043 h 6858000"/>
              <a:gd name="connsiteX98" fmla="*/ 4604655 w 7472601"/>
              <a:gd name="connsiteY98" fmla="*/ 5583434 h 6858000"/>
              <a:gd name="connsiteX99" fmla="*/ 4565074 w 7472601"/>
              <a:gd name="connsiteY99" fmla="*/ 5618550 h 6858000"/>
              <a:gd name="connsiteX100" fmla="*/ 4988186 w 7472601"/>
              <a:gd name="connsiteY100" fmla="*/ 5216467 h 6858000"/>
              <a:gd name="connsiteX101" fmla="*/ 4978032 w 7472601"/>
              <a:gd name="connsiteY101" fmla="*/ 5183809 h 6858000"/>
              <a:gd name="connsiteX102" fmla="*/ 4463413 w 7472601"/>
              <a:gd name="connsiteY102" fmla="*/ 5615162 h 6858000"/>
              <a:gd name="connsiteX103" fmla="*/ 4358134 w 7472601"/>
              <a:gd name="connsiteY103" fmla="*/ 5742791 h 6858000"/>
              <a:gd name="connsiteX104" fmla="*/ 4376219 w 7472601"/>
              <a:gd name="connsiteY104" fmla="*/ 5729027 h 6858000"/>
              <a:gd name="connsiteX105" fmla="*/ 4582340 w 7472601"/>
              <a:gd name="connsiteY105" fmla="*/ 5561037 h 6858000"/>
              <a:gd name="connsiteX106" fmla="*/ 4694684 w 7472601"/>
              <a:gd name="connsiteY106" fmla="*/ 5447098 h 6858000"/>
              <a:gd name="connsiteX107" fmla="*/ 4754123 w 7472601"/>
              <a:gd name="connsiteY107" fmla="*/ 5384643 h 6858000"/>
              <a:gd name="connsiteX108" fmla="*/ 4978032 w 7472601"/>
              <a:gd name="connsiteY108" fmla="*/ 5183809 h 6858000"/>
              <a:gd name="connsiteX109" fmla="*/ 1903353 w 7472601"/>
              <a:gd name="connsiteY109" fmla="*/ 5044827 h 6858000"/>
              <a:gd name="connsiteX110" fmla="*/ 1936931 w 7472601"/>
              <a:gd name="connsiteY110" fmla="*/ 5093954 h 6858000"/>
              <a:gd name="connsiteX111" fmla="*/ 2195868 w 7472601"/>
              <a:gd name="connsiteY111" fmla="*/ 5396574 h 6858000"/>
              <a:gd name="connsiteX112" fmla="*/ 2088852 w 7472601"/>
              <a:gd name="connsiteY112" fmla="*/ 5166123 h 6858000"/>
              <a:gd name="connsiteX113" fmla="*/ 1958241 w 7472601"/>
              <a:gd name="connsiteY113" fmla="*/ 5067955 h 6858000"/>
              <a:gd name="connsiteX114" fmla="*/ 1903353 w 7472601"/>
              <a:gd name="connsiteY114" fmla="*/ 5044827 h 6858000"/>
              <a:gd name="connsiteX115" fmla="*/ 1979378 w 7472601"/>
              <a:gd name="connsiteY115" fmla="*/ 4769504 h 6858000"/>
              <a:gd name="connsiteX116" fmla="*/ 2882120 w 7472601"/>
              <a:gd name="connsiteY116" fmla="*/ 5064547 h 6858000"/>
              <a:gd name="connsiteX117" fmla="*/ 2793103 w 7472601"/>
              <a:gd name="connsiteY117" fmla="*/ 5039699 h 6858000"/>
              <a:gd name="connsiteX118" fmla="*/ 2770041 w 7472601"/>
              <a:gd name="connsiteY118" fmla="*/ 5033634 h 6858000"/>
              <a:gd name="connsiteX119" fmla="*/ 1979378 w 7472601"/>
              <a:gd name="connsiteY119" fmla="*/ 4769504 h 6858000"/>
              <a:gd name="connsiteX120" fmla="*/ 1927410 w 7472601"/>
              <a:gd name="connsiteY120" fmla="*/ 4716164 h 6858000"/>
              <a:gd name="connsiteX121" fmla="*/ 1959587 w 7472601"/>
              <a:gd name="connsiteY121" fmla="*/ 4728849 h 6858000"/>
              <a:gd name="connsiteX122" fmla="*/ 2777707 w 7472601"/>
              <a:gd name="connsiteY122" fmla="*/ 5003991 h 6858000"/>
              <a:gd name="connsiteX123" fmla="*/ 2800768 w 7472601"/>
              <a:gd name="connsiteY123" fmla="*/ 5010056 h 6858000"/>
              <a:gd name="connsiteX124" fmla="*/ 2879408 w 7472601"/>
              <a:gd name="connsiteY124" fmla="*/ 5031590 h 6858000"/>
              <a:gd name="connsiteX125" fmla="*/ 2862295 w 7472601"/>
              <a:gd name="connsiteY125" fmla="*/ 5022958 h 6858000"/>
              <a:gd name="connsiteX126" fmla="*/ 2813343 w 7472601"/>
              <a:gd name="connsiteY126" fmla="*/ 4998369 h 6858000"/>
              <a:gd name="connsiteX127" fmla="*/ 2646245 w 7472601"/>
              <a:gd name="connsiteY127" fmla="*/ 4930999 h 6858000"/>
              <a:gd name="connsiteX128" fmla="*/ 1999243 w 7472601"/>
              <a:gd name="connsiteY128" fmla="*/ 4730524 h 6858000"/>
              <a:gd name="connsiteX129" fmla="*/ 1979527 w 7472601"/>
              <a:gd name="connsiteY129" fmla="*/ 4726651 h 6858000"/>
              <a:gd name="connsiteX130" fmla="*/ 1927410 w 7472601"/>
              <a:gd name="connsiteY130" fmla="*/ 4716164 h 6858000"/>
              <a:gd name="connsiteX131" fmla="*/ 1997014 w 7472601"/>
              <a:gd name="connsiteY131" fmla="*/ 4698007 h 6858000"/>
              <a:gd name="connsiteX132" fmla="*/ 2005458 w 7472601"/>
              <a:gd name="connsiteY132" fmla="*/ 4699540 h 6858000"/>
              <a:gd name="connsiteX133" fmla="*/ 2657186 w 7472601"/>
              <a:gd name="connsiteY133" fmla="*/ 4901687 h 6858000"/>
              <a:gd name="connsiteX134" fmla="*/ 2826662 w 7472601"/>
              <a:gd name="connsiteY134" fmla="*/ 4970362 h 6858000"/>
              <a:gd name="connsiteX135" fmla="*/ 2876100 w 7472601"/>
              <a:gd name="connsiteY135" fmla="*/ 4995397 h 6858000"/>
              <a:gd name="connsiteX136" fmla="*/ 3042600 w 7472601"/>
              <a:gd name="connsiteY136" fmla="*/ 5059532 h 6858000"/>
              <a:gd name="connsiteX137" fmla="*/ 1997014 w 7472601"/>
              <a:gd name="connsiteY137" fmla="*/ 4698007 h 6858000"/>
              <a:gd name="connsiteX138" fmla="*/ 2305292 w 7472601"/>
              <a:gd name="connsiteY138" fmla="*/ 4219492 h 6858000"/>
              <a:gd name="connsiteX139" fmla="*/ 3360922 w 7472601"/>
              <a:gd name="connsiteY139" fmla="*/ 4529373 h 6858000"/>
              <a:gd name="connsiteX140" fmla="*/ 3492420 w 7472601"/>
              <a:gd name="connsiteY140" fmla="*/ 4510145 h 6858000"/>
              <a:gd name="connsiteX141" fmla="*/ 3364086 w 7472601"/>
              <a:gd name="connsiteY141" fmla="*/ 4480340 h 6858000"/>
              <a:gd name="connsiteX142" fmla="*/ 3225818 w 7472601"/>
              <a:gd name="connsiteY142" fmla="*/ 4411822 h 6858000"/>
              <a:gd name="connsiteX143" fmla="*/ 3129696 w 7472601"/>
              <a:gd name="connsiteY143" fmla="*/ 4360704 h 6858000"/>
              <a:gd name="connsiteX144" fmla="*/ 2814545 w 7472601"/>
              <a:gd name="connsiteY144" fmla="*/ 4282955 h 6858000"/>
              <a:gd name="connsiteX145" fmla="*/ 2305292 w 7472601"/>
              <a:gd name="connsiteY145" fmla="*/ 4219492 h 6858000"/>
              <a:gd name="connsiteX146" fmla="*/ 2626982 w 7472601"/>
              <a:gd name="connsiteY146" fmla="*/ 4206450 h 6858000"/>
              <a:gd name="connsiteX147" fmla="*/ 2490617 w 7472601"/>
              <a:gd name="connsiteY147" fmla="*/ 4206951 h 6858000"/>
              <a:gd name="connsiteX148" fmla="*/ 2819869 w 7472601"/>
              <a:gd name="connsiteY148" fmla="*/ 4252936 h 6858000"/>
              <a:gd name="connsiteX149" fmla="*/ 3143018 w 7472601"/>
              <a:gd name="connsiteY149" fmla="*/ 4332698 h 6858000"/>
              <a:gd name="connsiteX150" fmla="*/ 3241520 w 7472601"/>
              <a:gd name="connsiteY150" fmla="*/ 4385112 h 6858000"/>
              <a:gd name="connsiteX151" fmla="*/ 3374575 w 7472601"/>
              <a:gd name="connsiteY151" fmla="*/ 4451517 h 6858000"/>
              <a:gd name="connsiteX152" fmla="*/ 3505221 w 7472601"/>
              <a:gd name="connsiteY152" fmla="*/ 4480757 h 6858000"/>
              <a:gd name="connsiteX153" fmla="*/ 2626982 w 7472601"/>
              <a:gd name="connsiteY153" fmla="*/ 4206450 h 6858000"/>
              <a:gd name="connsiteX154" fmla="*/ 1310106 w 7472601"/>
              <a:gd name="connsiteY154" fmla="*/ 3943217 h 6858000"/>
              <a:gd name="connsiteX155" fmla="*/ 854994 w 7472601"/>
              <a:gd name="connsiteY155" fmla="*/ 4399136 h 6858000"/>
              <a:gd name="connsiteX156" fmla="*/ 742462 w 7472601"/>
              <a:gd name="connsiteY156" fmla="*/ 4594648 h 6858000"/>
              <a:gd name="connsiteX157" fmla="*/ 820602 w 7472601"/>
              <a:gd name="connsiteY157" fmla="*/ 4485915 h 6858000"/>
              <a:gd name="connsiteX158" fmla="*/ 878295 w 7472601"/>
              <a:gd name="connsiteY158" fmla="*/ 4403594 h 6858000"/>
              <a:gd name="connsiteX159" fmla="*/ 1240607 w 7472601"/>
              <a:gd name="connsiteY159" fmla="*/ 4010401 h 6858000"/>
              <a:gd name="connsiteX160" fmla="*/ 1310106 w 7472601"/>
              <a:gd name="connsiteY160" fmla="*/ 3943217 h 6858000"/>
              <a:gd name="connsiteX161" fmla="*/ 1423113 w 7472601"/>
              <a:gd name="connsiteY161" fmla="*/ 3874565 h 6858000"/>
              <a:gd name="connsiteX162" fmla="*/ 1260565 w 7472601"/>
              <a:gd name="connsiteY162" fmla="*/ 4031982 h 6858000"/>
              <a:gd name="connsiteX163" fmla="*/ 901900 w 7472601"/>
              <a:gd name="connsiteY163" fmla="*/ 4421236 h 6858000"/>
              <a:gd name="connsiteX164" fmla="*/ 845044 w 7472601"/>
              <a:gd name="connsiteY164" fmla="*/ 4502436 h 6858000"/>
              <a:gd name="connsiteX165" fmla="*/ 685926 w 7472601"/>
              <a:gd name="connsiteY165" fmla="*/ 4703069 h 6858000"/>
              <a:gd name="connsiteX166" fmla="*/ 684248 w 7472601"/>
              <a:gd name="connsiteY166" fmla="*/ 4706721 h 6858000"/>
              <a:gd name="connsiteX167" fmla="*/ 1423113 w 7472601"/>
              <a:gd name="connsiteY167" fmla="*/ 3874565 h 6858000"/>
              <a:gd name="connsiteX168" fmla="*/ 3316479 w 7472601"/>
              <a:gd name="connsiteY168" fmla="*/ 3872136 h 6858000"/>
              <a:gd name="connsiteX169" fmla="*/ 3546806 w 7472601"/>
              <a:gd name="connsiteY169" fmla="*/ 4356139 h 6858000"/>
              <a:gd name="connsiteX170" fmla="*/ 3364433 w 7472601"/>
              <a:gd name="connsiteY170" fmla="*/ 3953121 h 6858000"/>
              <a:gd name="connsiteX171" fmla="*/ 3316479 w 7472601"/>
              <a:gd name="connsiteY171" fmla="*/ 3872136 h 6858000"/>
              <a:gd name="connsiteX172" fmla="*/ 3291335 w 7472601"/>
              <a:gd name="connsiteY172" fmla="*/ 3767420 h 6858000"/>
              <a:gd name="connsiteX173" fmla="*/ 3390805 w 7472601"/>
              <a:gd name="connsiteY173" fmla="*/ 3937163 h 6858000"/>
              <a:gd name="connsiteX174" fmla="*/ 3579062 w 7472601"/>
              <a:gd name="connsiteY174" fmla="*/ 4359040 h 6858000"/>
              <a:gd name="connsiteX175" fmla="*/ 3467355 w 7472601"/>
              <a:gd name="connsiteY175" fmla="*/ 3988130 h 6858000"/>
              <a:gd name="connsiteX176" fmla="*/ 3310753 w 7472601"/>
              <a:gd name="connsiteY176" fmla="*/ 3787140 h 6858000"/>
              <a:gd name="connsiteX177" fmla="*/ 3291335 w 7472601"/>
              <a:gd name="connsiteY177" fmla="*/ 3767420 h 6858000"/>
              <a:gd name="connsiteX178" fmla="*/ 1635889 w 7472601"/>
              <a:gd name="connsiteY178" fmla="*/ 3709494 h 6858000"/>
              <a:gd name="connsiteX179" fmla="*/ 1634800 w 7472601"/>
              <a:gd name="connsiteY179" fmla="*/ 3731111 h 6858000"/>
              <a:gd name="connsiteX180" fmla="*/ 1635889 w 7472601"/>
              <a:gd name="connsiteY180" fmla="*/ 3709494 h 6858000"/>
              <a:gd name="connsiteX181" fmla="*/ 1510397 w 7472601"/>
              <a:gd name="connsiteY181" fmla="*/ 3684705 h 6858000"/>
              <a:gd name="connsiteX182" fmla="*/ 1146550 w 7472601"/>
              <a:gd name="connsiteY182" fmla="*/ 3802012 h 6858000"/>
              <a:gd name="connsiteX183" fmla="*/ 698834 w 7472601"/>
              <a:gd name="connsiteY183" fmla="*/ 3952272 h 6858000"/>
              <a:gd name="connsiteX184" fmla="*/ 34256 w 7472601"/>
              <a:gd name="connsiteY184" fmla="*/ 4347603 h 6858000"/>
              <a:gd name="connsiteX185" fmla="*/ 527241 w 7472601"/>
              <a:gd name="connsiteY185" fmla="*/ 4065078 h 6858000"/>
              <a:gd name="connsiteX186" fmla="*/ 1510397 w 7472601"/>
              <a:gd name="connsiteY186" fmla="*/ 3684705 h 6858000"/>
              <a:gd name="connsiteX187" fmla="*/ 1313114 w 7472601"/>
              <a:gd name="connsiteY187" fmla="*/ 3655216 h 6858000"/>
              <a:gd name="connsiteX188" fmla="*/ 1109304 w 7472601"/>
              <a:gd name="connsiteY188" fmla="*/ 3669030 h 6858000"/>
              <a:gd name="connsiteX189" fmla="*/ 8129 w 7472601"/>
              <a:gd name="connsiteY189" fmla="*/ 4330519 h 6858000"/>
              <a:gd name="connsiteX190" fmla="*/ 687572 w 7472601"/>
              <a:gd name="connsiteY190" fmla="*/ 3925629 h 6858000"/>
              <a:gd name="connsiteX191" fmla="*/ 1138365 w 7472601"/>
              <a:gd name="connsiteY191" fmla="*/ 3774515 h 6858000"/>
              <a:gd name="connsiteX192" fmla="*/ 1505579 w 7472601"/>
              <a:gd name="connsiteY192" fmla="*/ 3655526 h 6858000"/>
              <a:gd name="connsiteX193" fmla="*/ 1313114 w 7472601"/>
              <a:gd name="connsiteY193" fmla="*/ 3655216 h 6858000"/>
              <a:gd name="connsiteX194" fmla="*/ 3655073 w 7472601"/>
              <a:gd name="connsiteY194" fmla="*/ 3650884 h 6858000"/>
              <a:gd name="connsiteX195" fmla="*/ 3989938 w 7472601"/>
              <a:gd name="connsiteY195" fmla="*/ 3991685 h 6858000"/>
              <a:gd name="connsiteX196" fmla="*/ 4393907 w 7472601"/>
              <a:gd name="connsiteY196" fmla="*/ 4261258 h 6858000"/>
              <a:gd name="connsiteX197" fmla="*/ 4648051 w 7472601"/>
              <a:gd name="connsiteY197" fmla="*/ 4374051 h 6858000"/>
              <a:gd name="connsiteX198" fmla="*/ 4383389 w 7472601"/>
              <a:gd name="connsiteY198" fmla="*/ 4184369 h 6858000"/>
              <a:gd name="connsiteX199" fmla="*/ 4165508 w 7472601"/>
              <a:gd name="connsiteY199" fmla="*/ 4035196 h 6858000"/>
              <a:gd name="connsiteX200" fmla="*/ 4068162 w 7472601"/>
              <a:gd name="connsiteY200" fmla="*/ 3953394 h 6858000"/>
              <a:gd name="connsiteX201" fmla="*/ 3981416 w 7472601"/>
              <a:gd name="connsiteY201" fmla="*/ 3880482 h 6858000"/>
              <a:gd name="connsiteX202" fmla="*/ 3800147 w 7472601"/>
              <a:gd name="connsiteY202" fmla="*/ 3749872 h 6858000"/>
              <a:gd name="connsiteX203" fmla="*/ 3655073 w 7472601"/>
              <a:gd name="connsiteY203" fmla="*/ 3650884 h 6858000"/>
              <a:gd name="connsiteX204" fmla="*/ 3670252 w 7472601"/>
              <a:gd name="connsiteY204" fmla="*/ 3622798 h 6858000"/>
              <a:gd name="connsiteX205" fmla="*/ 3817258 w 7472601"/>
              <a:gd name="connsiteY205" fmla="*/ 3723577 h 6858000"/>
              <a:gd name="connsiteX206" fmla="*/ 4000461 w 7472601"/>
              <a:gd name="connsiteY206" fmla="*/ 3855966 h 6858000"/>
              <a:gd name="connsiteX207" fmla="*/ 4088180 w 7472601"/>
              <a:gd name="connsiteY207" fmla="*/ 3929774 h 6858000"/>
              <a:gd name="connsiteX208" fmla="*/ 4184555 w 7472601"/>
              <a:gd name="connsiteY208" fmla="*/ 4010683 h 6858000"/>
              <a:gd name="connsiteX209" fmla="*/ 4399563 w 7472601"/>
              <a:gd name="connsiteY209" fmla="*/ 4158106 h 6858000"/>
              <a:gd name="connsiteX210" fmla="*/ 4684469 w 7472601"/>
              <a:gd name="connsiteY210" fmla="*/ 4364680 h 6858000"/>
              <a:gd name="connsiteX211" fmla="*/ 4690271 w 7472601"/>
              <a:gd name="connsiteY211" fmla="*/ 4370034 h 6858000"/>
              <a:gd name="connsiteX212" fmla="*/ 4136093 w 7472601"/>
              <a:gd name="connsiteY212" fmla="*/ 3858466 h 6858000"/>
              <a:gd name="connsiteX213" fmla="*/ 3670252 w 7472601"/>
              <a:gd name="connsiteY213" fmla="*/ 3622798 h 6858000"/>
              <a:gd name="connsiteX214" fmla="*/ 4440129 w 7472601"/>
              <a:gd name="connsiteY214" fmla="*/ 3448571 h 6858000"/>
              <a:gd name="connsiteX215" fmla="*/ 4856525 w 7472601"/>
              <a:gd name="connsiteY215" fmla="*/ 3915351 h 6858000"/>
              <a:gd name="connsiteX216" fmla="*/ 5059055 w 7472601"/>
              <a:gd name="connsiteY216" fmla="*/ 4108918 h 6858000"/>
              <a:gd name="connsiteX217" fmla="*/ 5290070 w 7472601"/>
              <a:gd name="connsiteY217" fmla="*/ 4263619 h 6858000"/>
              <a:gd name="connsiteX218" fmla="*/ 4834991 w 7472601"/>
              <a:gd name="connsiteY218" fmla="*/ 3830985 h 6858000"/>
              <a:gd name="connsiteX219" fmla="*/ 4440129 w 7472601"/>
              <a:gd name="connsiteY219" fmla="*/ 3448571 h 6858000"/>
              <a:gd name="connsiteX220" fmla="*/ 4441737 w 7472601"/>
              <a:gd name="connsiteY220" fmla="*/ 3399734 h 6858000"/>
              <a:gd name="connsiteX221" fmla="*/ 4431236 w 7472601"/>
              <a:gd name="connsiteY221" fmla="*/ 3400954 h 6858000"/>
              <a:gd name="connsiteX222" fmla="*/ 4557150 w 7472601"/>
              <a:gd name="connsiteY222" fmla="*/ 3510023 h 6858000"/>
              <a:gd name="connsiteX223" fmla="*/ 4856936 w 7472601"/>
              <a:gd name="connsiteY223" fmla="*/ 3809146 h 6858000"/>
              <a:gd name="connsiteX224" fmla="*/ 5111996 w 7472601"/>
              <a:gd name="connsiteY224" fmla="*/ 4065759 h 6858000"/>
              <a:gd name="connsiteX225" fmla="*/ 5388878 w 7472601"/>
              <a:gd name="connsiteY225" fmla="*/ 4300185 h 6858000"/>
              <a:gd name="connsiteX226" fmla="*/ 5425556 w 7472601"/>
              <a:gd name="connsiteY226" fmla="*/ 4308967 h 6858000"/>
              <a:gd name="connsiteX227" fmla="*/ 4943646 w 7472601"/>
              <a:gd name="connsiteY227" fmla="*/ 3822916 h 6858000"/>
              <a:gd name="connsiteX228" fmla="*/ 4594837 w 7472601"/>
              <a:gd name="connsiteY228" fmla="*/ 3532274 h 6858000"/>
              <a:gd name="connsiteX229" fmla="*/ 4441737 w 7472601"/>
              <a:gd name="connsiteY229" fmla="*/ 3399734 h 6858000"/>
              <a:gd name="connsiteX230" fmla="*/ 5425834 w 7472601"/>
              <a:gd name="connsiteY230" fmla="*/ 3162785 h 6858000"/>
              <a:gd name="connsiteX231" fmla="*/ 5401644 w 7472601"/>
              <a:gd name="connsiteY231" fmla="*/ 3617847 h 6858000"/>
              <a:gd name="connsiteX232" fmla="*/ 5467256 w 7472601"/>
              <a:gd name="connsiteY232" fmla="*/ 4175494 h 6858000"/>
              <a:gd name="connsiteX233" fmla="*/ 5448069 w 7472601"/>
              <a:gd name="connsiteY233" fmla="*/ 3567554 h 6858000"/>
              <a:gd name="connsiteX234" fmla="*/ 5425834 w 7472601"/>
              <a:gd name="connsiteY234" fmla="*/ 3162785 h 6858000"/>
              <a:gd name="connsiteX235" fmla="*/ 1318687 w 7472601"/>
              <a:gd name="connsiteY235" fmla="*/ 3113840 h 6858000"/>
              <a:gd name="connsiteX236" fmla="*/ 1066793 w 7472601"/>
              <a:gd name="connsiteY236" fmla="*/ 3212171 h 6858000"/>
              <a:gd name="connsiteX237" fmla="*/ 993319 w 7472601"/>
              <a:gd name="connsiteY237" fmla="*/ 3247648 h 6858000"/>
              <a:gd name="connsiteX238" fmla="*/ 853081 w 7472601"/>
              <a:gd name="connsiteY238" fmla="*/ 3312410 h 6858000"/>
              <a:gd name="connsiteX239" fmla="*/ 805957 w 7472601"/>
              <a:gd name="connsiteY239" fmla="*/ 3330443 h 6858000"/>
              <a:gd name="connsiteX240" fmla="*/ 1318687 w 7472601"/>
              <a:gd name="connsiteY240" fmla="*/ 3113840 h 6858000"/>
              <a:gd name="connsiteX241" fmla="*/ 5453702 w 7472601"/>
              <a:gd name="connsiteY241" fmla="*/ 3090882 h 6858000"/>
              <a:gd name="connsiteX242" fmla="*/ 5480135 w 7472601"/>
              <a:gd name="connsiteY242" fmla="*/ 3565802 h 6858000"/>
              <a:gd name="connsiteX243" fmla="*/ 5499023 w 7472601"/>
              <a:gd name="connsiteY243" fmla="*/ 4166310 h 6858000"/>
              <a:gd name="connsiteX244" fmla="*/ 5547022 w 7472601"/>
              <a:gd name="connsiteY244" fmla="*/ 3607838 h 6858000"/>
              <a:gd name="connsiteX245" fmla="*/ 5515964 w 7472601"/>
              <a:gd name="connsiteY245" fmla="*/ 3378541 h 6858000"/>
              <a:gd name="connsiteX246" fmla="*/ 5453702 w 7472601"/>
              <a:gd name="connsiteY246" fmla="*/ 3090882 h 6858000"/>
              <a:gd name="connsiteX247" fmla="*/ 1238695 w 7472601"/>
              <a:gd name="connsiteY247" fmla="*/ 3076820 h 6858000"/>
              <a:gd name="connsiteX248" fmla="*/ 716371 w 7472601"/>
              <a:gd name="connsiteY248" fmla="*/ 3293249 h 6858000"/>
              <a:gd name="connsiteX249" fmla="*/ 579522 w 7472601"/>
              <a:gd name="connsiteY249" fmla="*/ 3371759 h 6858000"/>
              <a:gd name="connsiteX250" fmla="*/ 600288 w 7472601"/>
              <a:gd name="connsiteY250" fmla="*/ 3365555 h 6858000"/>
              <a:gd name="connsiteX251" fmla="*/ 840692 w 7472601"/>
              <a:gd name="connsiteY251" fmla="*/ 3284921 h 6858000"/>
              <a:gd name="connsiteX252" fmla="*/ 979248 w 7472601"/>
              <a:gd name="connsiteY252" fmla="*/ 3221003 h 6858000"/>
              <a:gd name="connsiteX253" fmla="*/ 1053282 w 7472601"/>
              <a:gd name="connsiteY253" fmla="*/ 3185247 h 6858000"/>
              <a:gd name="connsiteX254" fmla="*/ 1320603 w 7472601"/>
              <a:gd name="connsiteY254" fmla="*/ 3081281 h 6858000"/>
              <a:gd name="connsiteX255" fmla="*/ 1238695 w 7472601"/>
              <a:gd name="connsiteY255" fmla="*/ 3076820 h 6858000"/>
              <a:gd name="connsiteX256" fmla="*/ 5425627 w 7472601"/>
              <a:gd name="connsiteY256" fmla="*/ 2954192 h 6858000"/>
              <a:gd name="connsiteX257" fmla="*/ 5470770 w 7472601"/>
              <a:gd name="connsiteY257" fmla="*/ 3005435 h 6858000"/>
              <a:gd name="connsiteX258" fmla="*/ 5519779 w 7472601"/>
              <a:gd name="connsiteY258" fmla="*/ 4359223 h 6858000"/>
              <a:gd name="connsiteX259" fmla="*/ 5520293 w 7472601"/>
              <a:gd name="connsiteY259" fmla="*/ 4360602 h 6858000"/>
              <a:gd name="connsiteX260" fmla="*/ 5767221 w 7472601"/>
              <a:gd name="connsiteY260" fmla="*/ 4665564 h 6858000"/>
              <a:gd name="connsiteX261" fmla="*/ 6937169 w 7472601"/>
              <a:gd name="connsiteY261" fmla="*/ 4815941 h 6858000"/>
              <a:gd name="connsiteX262" fmla="*/ 6953922 w 7472601"/>
              <a:gd name="connsiteY262" fmla="*/ 4890068 h 6858000"/>
              <a:gd name="connsiteX263" fmla="*/ 6071359 w 7472601"/>
              <a:gd name="connsiteY263" fmla="*/ 4770770 h 6858000"/>
              <a:gd name="connsiteX264" fmla="*/ 6038839 w 7472601"/>
              <a:gd name="connsiteY264" fmla="*/ 4764474 h 6858000"/>
              <a:gd name="connsiteX265" fmla="*/ 6038706 w 7472601"/>
              <a:gd name="connsiteY265" fmla="*/ 4763847 h 6858000"/>
              <a:gd name="connsiteX266" fmla="*/ 6037784 w 7472601"/>
              <a:gd name="connsiteY266" fmla="*/ 4764270 h 6858000"/>
              <a:gd name="connsiteX267" fmla="*/ 6038839 w 7472601"/>
              <a:gd name="connsiteY267" fmla="*/ 4764474 h 6858000"/>
              <a:gd name="connsiteX268" fmla="*/ 6040338 w 7472601"/>
              <a:gd name="connsiteY268" fmla="*/ 4771418 h 6858000"/>
              <a:gd name="connsiteX269" fmla="*/ 6024488 w 7472601"/>
              <a:gd name="connsiteY269" fmla="*/ 4809903 h 6858000"/>
              <a:gd name="connsiteX270" fmla="*/ 5599771 w 7472601"/>
              <a:gd name="connsiteY270" fmla="*/ 5509652 h 6858000"/>
              <a:gd name="connsiteX271" fmla="*/ 5548843 w 7472601"/>
              <a:gd name="connsiteY271" fmla="*/ 5563845 h 6858000"/>
              <a:gd name="connsiteX272" fmla="*/ 5940952 w 7472601"/>
              <a:gd name="connsiteY272" fmla="*/ 6250028 h 6858000"/>
              <a:gd name="connsiteX273" fmla="*/ 6043441 w 7472601"/>
              <a:gd name="connsiteY273" fmla="*/ 6665847 h 6858000"/>
              <a:gd name="connsiteX274" fmla="*/ 6093432 w 7472601"/>
              <a:gd name="connsiteY274" fmla="*/ 6858000 h 6858000"/>
              <a:gd name="connsiteX275" fmla="*/ 6034344 w 7472601"/>
              <a:gd name="connsiteY275" fmla="*/ 6858000 h 6858000"/>
              <a:gd name="connsiteX276" fmla="*/ 6026679 w 7472601"/>
              <a:gd name="connsiteY276" fmla="*/ 6836959 h 6858000"/>
              <a:gd name="connsiteX277" fmla="*/ 5800441 w 7472601"/>
              <a:gd name="connsiteY277" fmla="*/ 6335286 h 6858000"/>
              <a:gd name="connsiteX278" fmla="*/ 5526562 w 7472601"/>
              <a:gd name="connsiteY278" fmla="*/ 5705388 h 6858000"/>
              <a:gd name="connsiteX279" fmla="*/ 5519640 w 7472601"/>
              <a:gd name="connsiteY279" fmla="*/ 5683774 h 6858000"/>
              <a:gd name="connsiteX280" fmla="*/ 5844559 w 7472601"/>
              <a:gd name="connsiteY280" fmla="*/ 6553349 h 6858000"/>
              <a:gd name="connsiteX281" fmla="*/ 5975994 w 7472601"/>
              <a:gd name="connsiteY281" fmla="*/ 6858000 h 6858000"/>
              <a:gd name="connsiteX282" fmla="*/ 5898547 w 7472601"/>
              <a:gd name="connsiteY282" fmla="*/ 6858000 h 6858000"/>
              <a:gd name="connsiteX283" fmla="*/ 5682041 w 7472601"/>
              <a:gd name="connsiteY283" fmla="*/ 6355860 h 6858000"/>
              <a:gd name="connsiteX284" fmla="*/ 5461758 w 7472601"/>
              <a:gd name="connsiteY284" fmla="*/ 5820220 h 6858000"/>
              <a:gd name="connsiteX285" fmla="*/ 5237282 w 7472601"/>
              <a:gd name="connsiteY285" fmla="*/ 6579086 h 6858000"/>
              <a:gd name="connsiteX286" fmla="*/ 5115009 w 7472601"/>
              <a:gd name="connsiteY286" fmla="*/ 6858000 h 6858000"/>
              <a:gd name="connsiteX287" fmla="*/ 5028074 w 7472601"/>
              <a:gd name="connsiteY287" fmla="*/ 6858000 h 6858000"/>
              <a:gd name="connsiteX288" fmla="*/ 5079508 w 7472601"/>
              <a:gd name="connsiteY288" fmla="*/ 6749074 h 6858000"/>
              <a:gd name="connsiteX289" fmla="*/ 5371846 w 7472601"/>
              <a:gd name="connsiteY289" fmla="*/ 5924413 h 6858000"/>
              <a:gd name="connsiteX290" fmla="*/ 5270512 w 7472601"/>
              <a:gd name="connsiteY290" fmla="*/ 6138975 h 6858000"/>
              <a:gd name="connsiteX291" fmla="*/ 5062409 w 7472601"/>
              <a:gd name="connsiteY291" fmla="*/ 6653544 h 6858000"/>
              <a:gd name="connsiteX292" fmla="*/ 5036628 w 7472601"/>
              <a:gd name="connsiteY292" fmla="*/ 6754247 h 6858000"/>
              <a:gd name="connsiteX293" fmla="*/ 5009112 w 7472601"/>
              <a:gd name="connsiteY293" fmla="*/ 6858000 h 6858000"/>
              <a:gd name="connsiteX294" fmla="*/ 4976679 w 7472601"/>
              <a:gd name="connsiteY294" fmla="*/ 6858000 h 6858000"/>
              <a:gd name="connsiteX295" fmla="*/ 5006537 w 7472601"/>
              <a:gd name="connsiteY295" fmla="*/ 6747068 h 6858000"/>
              <a:gd name="connsiteX296" fmla="*/ 5032723 w 7472601"/>
              <a:gd name="connsiteY296" fmla="*/ 6644957 h 6858000"/>
              <a:gd name="connsiteX297" fmla="*/ 5242949 w 7472601"/>
              <a:gd name="connsiteY297" fmla="*/ 6125175 h 6858000"/>
              <a:gd name="connsiteX298" fmla="*/ 5286321 w 7472601"/>
              <a:gd name="connsiteY298" fmla="*/ 6033555 h 6858000"/>
              <a:gd name="connsiteX299" fmla="*/ 5008210 w 7472601"/>
              <a:gd name="connsiteY299" fmla="*/ 6649194 h 6858000"/>
              <a:gd name="connsiteX300" fmla="*/ 4986321 w 7472601"/>
              <a:gd name="connsiteY300" fmla="*/ 6765687 h 6858000"/>
              <a:gd name="connsiteX301" fmla="*/ 4973474 w 7472601"/>
              <a:gd name="connsiteY301" fmla="*/ 6858000 h 6858000"/>
              <a:gd name="connsiteX302" fmla="*/ 4907178 w 7472601"/>
              <a:gd name="connsiteY302" fmla="*/ 6858000 h 6858000"/>
              <a:gd name="connsiteX303" fmla="*/ 4910810 w 7472601"/>
              <a:gd name="connsiteY303" fmla="*/ 6829660 h 6858000"/>
              <a:gd name="connsiteX304" fmla="*/ 4987461 w 7472601"/>
              <a:gd name="connsiteY304" fmla="*/ 6432994 h 6858000"/>
              <a:gd name="connsiteX305" fmla="*/ 5179262 w 7472601"/>
              <a:gd name="connsiteY305" fmla="*/ 6035044 h 6858000"/>
              <a:gd name="connsiteX306" fmla="*/ 4689678 w 7472601"/>
              <a:gd name="connsiteY306" fmla="*/ 6440241 h 6858000"/>
              <a:gd name="connsiteX307" fmla="*/ 4477543 w 7472601"/>
              <a:gd name="connsiteY307" fmla="*/ 6674836 h 6858000"/>
              <a:gd name="connsiteX308" fmla="*/ 4329957 w 7472601"/>
              <a:gd name="connsiteY308" fmla="*/ 6858000 h 6858000"/>
              <a:gd name="connsiteX309" fmla="*/ 4218595 w 7472601"/>
              <a:gd name="connsiteY309" fmla="*/ 6858000 h 6858000"/>
              <a:gd name="connsiteX310" fmla="*/ 4368888 w 7472601"/>
              <a:gd name="connsiteY310" fmla="*/ 6668412 h 6858000"/>
              <a:gd name="connsiteX311" fmla="*/ 4563091 w 7472601"/>
              <a:gd name="connsiteY311" fmla="*/ 6442508 h 6858000"/>
              <a:gd name="connsiteX312" fmla="*/ 5387324 w 7472601"/>
              <a:gd name="connsiteY312" fmla="*/ 5705830 h 6858000"/>
              <a:gd name="connsiteX313" fmla="*/ 5073620 w 7472601"/>
              <a:gd name="connsiteY313" fmla="*/ 5955437 h 6858000"/>
              <a:gd name="connsiteX314" fmla="*/ 4689789 w 7472601"/>
              <a:gd name="connsiteY314" fmla="*/ 6268382 h 6858000"/>
              <a:gd name="connsiteX315" fmla="*/ 4418722 w 7472601"/>
              <a:gd name="connsiteY315" fmla="*/ 6570886 h 6858000"/>
              <a:gd name="connsiteX316" fmla="*/ 4214944 w 7472601"/>
              <a:gd name="connsiteY316" fmla="*/ 6858000 h 6858000"/>
              <a:gd name="connsiteX317" fmla="*/ 4177898 w 7472601"/>
              <a:gd name="connsiteY317" fmla="*/ 6858000 h 6858000"/>
              <a:gd name="connsiteX318" fmla="*/ 4391597 w 7472601"/>
              <a:gd name="connsiteY318" fmla="*/ 6556370 h 6858000"/>
              <a:gd name="connsiteX319" fmla="*/ 4668889 w 7472601"/>
              <a:gd name="connsiteY319" fmla="*/ 6246399 h 6858000"/>
              <a:gd name="connsiteX320" fmla="*/ 5055427 w 7472601"/>
              <a:gd name="connsiteY320" fmla="*/ 5931476 h 6858000"/>
              <a:gd name="connsiteX321" fmla="*/ 5371814 w 7472601"/>
              <a:gd name="connsiteY321" fmla="*/ 5678975 h 6858000"/>
              <a:gd name="connsiteX322" fmla="*/ 4987918 w 7472601"/>
              <a:gd name="connsiteY322" fmla="*/ 5838701 h 6858000"/>
              <a:gd name="connsiteX323" fmla="*/ 4317146 w 7472601"/>
              <a:gd name="connsiteY323" fmla="*/ 6587716 h 6858000"/>
              <a:gd name="connsiteX324" fmla="*/ 4171627 w 7472601"/>
              <a:gd name="connsiteY324" fmla="*/ 6858000 h 6858000"/>
              <a:gd name="connsiteX325" fmla="*/ 4081585 w 7472601"/>
              <a:gd name="connsiteY325" fmla="*/ 6858000 h 6858000"/>
              <a:gd name="connsiteX326" fmla="*/ 4238603 w 7472601"/>
              <a:gd name="connsiteY326" fmla="*/ 6559341 h 6858000"/>
              <a:gd name="connsiteX327" fmla="*/ 4778333 w 7472601"/>
              <a:gd name="connsiteY327" fmla="*/ 5873626 h 6858000"/>
              <a:gd name="connsiteX328" fmla="*/ 5414185 w 7472601"/>
              <a:gd name="connsiteY328" fmla="*/ 5573882 h 6858000"/>
              <a:gd name="connsiteX329" fmla="*/ 5959648 w 7472601"/>
              <a:gd name="connsiteY329" fmla="*/ 4760797 h 6858000"/>
              <a:gd name="connsiteX330" fmla="*/ 5355019 w 7472601"/>
              <a:gd name="connsiteY330" fmla="*/ 4734672 h 6858000"/>
              <a:gd name="connsiteX331" fmla="*/ 5083565 w 7472601"/>
              <a:gd name="connsiteY331" fmla="*/ 5179121 h 6858000"/>
              <a:gd name="connsiteX332" fmla="*/ 4713577 w 7472601"/>
              <a:gd name="connsiteY332" fmla="*/ 5616803 h 6858000"/>
              <a:gd name="connsiteX333" fmla="*/ 3989559 w 7472601"/>
              <a:gd name="connsiteY333" fmla="*/ 6145945 h 6858000"/>
              <a:gd name="connsiteX334" fmla="*/ 3939824 w 7472601"/>
              <a:gd name="connsiteY334" fmla="*/ 6066900 h 6858000"/>
              <a:gd name="connsiteX335" fmla="*/ 4584537 w 7472601"/>
              <a:gd name="connsiteY335" fmla="*/ 5324826 h 6858000"/>
              <a:gd name="connsiteX336" fmla="*/ 5037105 w 7472601"/>
              <a:gd name="connsiteY336" fmla="*/ 5088765 h 6858000"/>
              <a:gd name="connsiteX337" fmla="*/ 5039930 w 7472601"/>
              <a:gd name="connsiteY337" fmla="*/ 5089585 h 6858000"/>
              <a:gd name="connsiteX338" fmla="*/ 5263764 w 7472601"/>
              <a:gd name="connsiteY338" fmla="*/ 4735525 h 6858000"/>
              <a:gd name="connsiteX339" fmla="*/ 4086300 w 7472601"/>
              <a:gd name="connsiteY339" fmla="*/ 4884599 h 6858000"/>
              <a:gd name="connsiteX340" fmla="*/ 4085485 w 7472601"/>
              <a:gd name="connsiteY340" fmla="*/ 4899070 h 6858000"/>
              <a:gd name="connsiteX341" fmla="*/ 3871915 w 7472601"/>
              <a:gd name="connsiteY341" fmla="*/ 5253645 h 6858000"/>
              <a:gd name="connsiteX342" fmla="*/ 3799374 w 7472601"/>
              <a:gd name="connsiteY342" fmla="*/ 5466127 h 6858000"/>
              <a:gd name="connsiteX343" fmla="*/ 3498850 w 7472601"/>
              <a:gd name="connsiteY343" fmla="*/ 6661888 h 6858000"/>
              <a:gd name="connsiteX344" fmla="*/ 3399216 w 7472601"/>
              <a:gd name="connsiteY344" fmla="*/ 6858000 h 6858000"/>
              <a:gd name="connsiteX345" fmla="*/ 3303688 w 7472601"/>
              <a:gd name="connsiteY345" fmla="*/ 6858000 h 6858000"/>
              <a:gd name="connsiteX346" fmla="*/ 3391774 w 7472601"/>
              <a:gd name="connsiteY346" fmla="*/ 6697181 h 6858000"/>
              <a:gd name="connsiteX347" fmla="*/ 3735540 w 7472601"/>
              <a:gd name="connsiteY347" fmla="*/ 5546923 h 6858000"/>
              <a:gd name="connsiteX348" fmla="*/ 3729438 w 7472601"/>
              <a:gd name="connsiteY348" fmla="*/ 5569058 h 6858000"/>
              <a:gd name="connsiteX349" fmla="*/ 3707782 w 7472601"/>
              <a:gd name="connsiteY349" fmla="*/ 5644908 h 6858000"/>
              <a:gd name="connsiteX350" fmla="*/ 3583827 w 7472601"/>
              <a:gd name="connsiteY350" fmla="*/ 6039215 h 6858000"/>
              <a:gd name="connsiteX351" fmla="*/ 3547861 w 7472601"/>
              <a:gd name="connsiteY351" fmla="*/ 6129609 h 6858000"/>
              <a:gd name="connsiteX352" fmla="*/ 3490905 w 7472601"/>
              <a:gd name="connsiteY352" fmla="*/ 6277660 h 6858000"/>
              <a:gd name="connsiteX353" fmla="*/ 3455859 w 7472601"/>
              <a:gd name="connsiteY353" fmla="*/ 6391301 h 6858000"/>
              <a:gd name="connsiteX354" fmla="*/ 3429112 w 7472601"/>
              <a:gd name="connsiteY354" fmla="*/ 6479469 h 6858000"/>
              <a:gd name="connsiteX355" fmla="*/ 3304862 w 7472601"/>
              <a:gd name="connsiteY355" fmla="*/ 6796476 h 6858000"/>
              <a:gd name="connsiteX356" fmla="*/ 3276071 w 7472601"/>
              <a:gd name="connsiteY356" fmla="*/ 6858000 h 6858000"/>
              <a:gd name="connsiteX357" fmla="*/ 3240805 w 7472601"/>
              <a:gd name="connsiteY357" fmla="*/ 6858000 h 6858000"/>
              <a:gd name="connsiteX358" fmla="*/ 3275917 w 7472601"/>
              <a:gd name="connsiteY358" fmla="*/ 6783192 h 6858000"/>
              <a:gd name="connsiteX359" fmla="*/ 3399358 w 7472601"/>
              <a:gd name="connsiteY359" fmla="*/ 6469011 h 6858000"/>
              <a:gd name="connsiteX360" fmla="*/ 3425650 w 7472601"/>
              <a:gd name="connsiteY360" fmla="*/ 6381333 h 6858000"/>
              <a:gd name="connsiteX361" fmla="*/ 3460661 w 7472601"/>
              <a:gd name="connsiteY361" fmla="*/ 6266763 h 6858000"/>
              <a:gd name="connsiteX362" fmla="*/ 3518021 w 7472601"/>
              <a:gd name="connsiteY362" fmla="*/ 6117298 h 6858000"/>
              <a:gd name="connsiteX363" fmla="*/ 3554035 w 7472601"/>
              <a:gd name="connsiteY363" fmla="*/ 6027832 h 6858000"/>
              <a:gd name="connsiteX364" fmla="*/ 3677174 w 7472601"/>
              <a:gd name="connsiteY364" fmla="*/ 5636351 h 6858000"/>
              <a:gd name="connsiteX365" fmla="*/ 3698819 w 7472601"/>
              <a:gd name="connsiteY365" fmla="*/ 5560503 h 6858000"/>
              <a:gd name="connsiteX366" fmla="*/ 3702094 w 7472601"/>
              <a:gd name="connsiteY366" fmla="*/ 5549194 h 6858000"/>
              <a:gd name="connsiteX367" fmla="*/ 3398355 w 7472601"/>
              <a:gd name="connsiteY367" fmla="*/ 6094603 h 6858000"/>
              <a:gd name="connsiteX368" fmla="*/ 3193941 w 7472601"/>
              <a:gd name="connsiteY368" fmla="*/ 6798775 h 6858000"/>
              <a:gd name="connsiteX369" fmla="*/ 3184140 w 7472601"/>
              <a:gd name="connsiteY369" fmla="*/ 6858000 h 6858000"/>
              <a:gd name="connsiteX370" fmla="*/ 3099978 w 7472601"/>
              <a:gd name="connsiteY370" fmla="*/ 6858000 h 6858000"/>
              <a:gd name="connsiteX371" fmla="*/ 3101556 w 7472601"/>
              <a:gd name="connsiteY371" fmla="*/ 6843337 h 6858000"/>
              <a:gd name="connsiteX372" fmla="*/ 3370162 w 7472601"/>
              <a:gd name="connsiteY372" fmla="*/ 5785550 h 6858000"/>
              <a:gd name="connsiteX373" fmla="*/ 3746477 w 7472601"/>
              <a:gd name="connsiteY373" fmla="*/ 5377889 h 6858000"/>
              <a:gd name="connsiteX374" fmla="*/ 3863399 w 7472601"/>
              <a:gd name="connsiteY374" fmla="*/ 5087257 h 6858000"/>
              <a:gd name="connsiteX375" fmla="*/ 3968712 w 7472601"/>
              <a:gd name="connsiteY375" fmla="*/ 4913989 h 6858000"/>
              <a:gd name="connsiteX376" fmla="*/ 2792390 w 7472601"/>
              <a:gd name="connsiteY376" fmla="*/ 5382974 h 6858000"/>
              <a:gd name="connsiteX377" fmla="*/ 2714982 w 7472601"/>
              <a:gd name="connsiteY377" fmla="*/ 5427051 h 6858000"/>
              <a:gd name="connsiteX378" fmla="*/ 2813361 w 7472601"/>
              <a:gd name="connsiteY378" fmla="*/ 6023912 h 6858000"/>
              <a:gd name="connsiteX379" fmla="*/ 2688430 w 7472601"/>
              <a:gd name="connsiteY379" fmla="*/ 6801564 h 6858000"/>
              <a:gd name="connsiteX380" fmla="*/ 2629626 w 7472601"/>
              <a:gd name="connsiteY380" fmla="*/ 6763394 h 6858000"/>
              <a:gd name="connsiteX381" fmla="*/ 2565328 w 7472601"/>
              <a:gd name="connsiteY381" fmla="*/ 5516399 h 6858000"/>
              <a:gd name="connsiteX382" fmla="*/ 1922999 w 7472601"/>
              <a:gd name="connsiteY382" fmla="*/ 5980343 h 6858000"/>
              <a:gd name="connsiteX383" fmla="*/ 1950261 w 7472601"/>
              <a:gd name="connsiteY383" fmla="*/ 6405858 h 6858000"/>
              <a:gd name="connsiteX384" fmla="*/ 2365554 w 7472601"/>
              <a:gd name="connsiteY384" fmla="*/ 6759107 h 6858000"/>
              <a:gd name="connsiteX385" fmla="*/ 2424142 w 7472601"/>
              <a:gd name="connsiteY385" fmla="*/ 6858000 h 6858000"/>
              <a:gd name="connsiteX386" fmla="*/ 2395994 w 7472601"/>
              <a:gd name="connsiteY386" fmla="*/ 6858000 h 6858000"/>
              <a:gd name="connsiteX387" fmla="*/ 2392863 w 7472601"/>
              <a:gd name="connsiteY387" fmla="*/ 6852964 h 6858000"/>
              <a:gd name="connsiteX388" fmla="*/ 2017589 w 7472601"/>
              <a:gd name="connsiteY388" fmla="*/ 6493982 h 6858000"/>
              <a:gd name="connsiteX389" fmla="*/ 2147336 w 7472601"/>
              <a:gd name="connsiteY389" fmla="*/ 6594052 h 6858000"/>
              <a:gd name="connsiteX390" fmla="*/ 2207047 w 7472601"/>
              <a:gd name="connsiteY390" fmla="*/ 6654540 h 6858000"/>
              <a:gd name="connsiteX391" fmla="*/ 2299106 w 7472601"/>
              <a:gd name="connsiteY391" fmla="*/ 6778931 h 6858000"/>
              <a:gd name="connsiteX392" fmla="*/ 2314430 w 7472601"/>
              <a:gd name="connsiteY392" fmla="*/ 6801144 h 6858000"/>
              <a:gd name="connsiteX393" fmla="*/ 2352406 w 7472601"/>
              <a:gd name="connsiteY393" fmla="*/ 6858000 h 6858000"/>
              <a:gd name="connsiteX394" fmla="*/ 2314492 w 7472601"/>
              <a:gd name="connsiteY394" fmla="*/ 6858000 h 6858000"/>
              <a:gd name="connsiteX395" fmla="*/ 2288095 w 7472601"/>
              <a:gd name="connsiteY395" fmla="*/ 6818030 h 6858000"/>
              <a:gd name="connsiteX396" fmla="*/ 2272768 w 7472601"/>
              <a:gd name="connsiteY396" fmla="*/ 6795822 h 6858000"/>
              <a:gd name="connsiteX397" fmla="*/ 2182715 w 7472601"/>
              <a:gd name="connsiteY397" fmla="*/ 6675071 h 6858000"/>
              <a:gd name="connsiteX398" fmla="*/ 2032061 w 7472601"/>
              <a:gd name="connsiteY398" fmla="*/ 6541380 h 6858000"/>
              <a:gd name="connsiteX399" fmla="*/ 2257220 w 7472601"/>
              <a:gd name="connsiteY399" fmla="*/ 6826257 h 6858000"/>
              <a:gd name="connsiteX400" fmla="*/ 2281324 w 7472601"/>
              <a:gd name="connsiteY400" fmla="*/ 6858000 h 6858000"/>
              <a:gd name="connsiteX401" fmla="*/ 2242860 w 7472601"/>
              <a:gd name="connsiteY401" fmla="*/ 6858000 h 6858000"/>
              <a:gd name="connsiteX402" fmla="*/ 2232818 w 7472601"/>
              <a:gd name="connsiteY402" fmla="*/ 6844926 h 6858000"/>
              <a:gd name="connsiteX403" fmla="*/ 1990172 w 7472601"/>
              <a:gd name="connsiteY403" fmla="*/ 6542121 h 6858000"/>
              <a:gd name="connsiteX404" fmla="*/ 2124090 w 7472601"/>
              <a:gd name="connsiteY404" fmla="*/ 6761017 h 6858000"/>
              <a:gd name="connsiteX405" fmla="*/ 2200380 w 7472601"/>
              <a:gd name="connsiteY405" fmla="*/ 6858000 h 6858000"/>
              <a:gd name="connsiteX406" fmla="*/ 2147507 w 7472601"/>
              <a:gd name="connsiteY406" fmla="*/ 6858000 h 6858000"/>
              <a:gd name="connsiteX407" fmla="*/ 2070668 w 7472601"/>
              <a:gd name="connsiteY407" fmla="*/ 6761520 h 6858000"/>
              <a:gd name="connsiteX408" fmla="*/ 1975142 w 7472601"/>
              <a:gd name="connsiteY408" fmla="*/ 6585570 h 6858000"/>
              <a:gd name="connsiteX409" fmla="*/ 2050035 w 7472601"/>
              <a:gd name="connsiteY409" fmla="*/ 6813345 h 6858000"/>
              <a:gd name="connsiteX410" fmla="*/ 2063025 w 7472601"/>
              <a:gd name="connsiteY410" fmla="*/ 6858000 h 6858000"/>
              <a:gd name="connsiteX411" fmla="*/ 2021675 w 7472601"/>
              <a:gd name="connsiteY411" fmla="*/ 6858000 h 6858000"/>
              <a:gd name="connsiteX412" fmla="*/ 2019308 w 7472601"/>
              <a:gd name="connsiteY412" fmla="*/ 6847118 h 6858000"/>
              <a:gd name="connsiteX413" fmla="*/ 1938835 w 7472601"/>
              <a:gd name="connsiteY413" fmla="*/ 6551160 h 6858000"/>
              <a:gd name="connsiteX414" fmla="*/ 1953230 w 7472601"/>
              <a:gd name="connsiteY414" fmla="*/ 6759699 h 6858000"/>
              <a:gd name="connsiteX415" fmla="*/ 1956763 w 7472601"/>
              <a:gd name="connsiteY415" fmla="*/ 6778191 h 6858000"/>
              <a:gd name="connsiteX416" fmla="*/ 1967925 w 7472601"/>
              <a:gd name="connsiteY416" fmla="*/ 6858000 h 6858000"/>
              <a:gd name="connsiteX417" fmla="*/ 1936622 w 7472601"/>
              <a:gd name="connsiteY417" fmla="*/ 6858000 h 6858000"/>
              <a:gd name="connsiteX418" fmla="*/ 1926261 w 7472601"/>
              <a:gd name="connsiteY418" fmla="*/ 6784064 h 6858000"/>
              <a:gd name="connsiteX419" fmla="*/ 1922724 w 7472601"/>
              <a:gd name="connsiteY419" fmla="*/ 6765577 h 6858000"/>
              <a:gd name="connsiteX420" fmla="*/ 1904650 w 7472601"/>
              <a:gd name="connsiteY420" fmla="*/ 6639616 h 6858000"/>
              <a:gd name="connsiteX421" fmla="*/ 1885273 w 7472601"/>
              <a:gd name="connsiteY421" fmla="*/ 6858000 h 6858000"/>
              <a:gd name="connsiteX422" fmla="*/ 1854363 w 7472601"/>
              <a:gd name="connsiteY422" fmla="*/ 6858000 h 6858000"/>
              <a:gd name="connsiteX423" fmla="*/ 1880391 w 7472601"/>
              <a:gd name="connsiteY423" fmla="*/ 6603796 h 6858000"/>
              <a:gd name="connsiteX424" fmla="*/ 1818273 w 7472601"/>
              <a:gd name="connsiteY424" fmla="*/ 6715729 h 6858000"/>
              <a:gd name="connsiteX425" fmla="*/ 1794691 w 7472601"/>
              <a:gd name="connsiteY425" fmla="*/ 6843239 h 6858000"/>
              <a:gd name="connsiteX426" fmla="*/ 1794914 w 7472601"/>
              <a:gd name="connsiteY426" fmla="*/ 6858000 h 6858000"/>
              <a:gd name="connsiteX427" fmla="*/ 1746128 w 7472601"/>
              <a:gd name="connsiteY427" fmla="*/ 6858000 h 6858000"/>
              <a:gd name="connsiteX428" fmla="*/ 1753934 w 7472601"/>
              <a:gd name="connsiteY428" fmla="*/ 6724796 h 6858000"/>
              <a:gd name="connsiteX429" fmla="*/ 1792053 w 7472601"/>
              <a:gd name="connsiteY429" fmla="*/ 6572396 h 6858000"/>
              <a:gd name="connsiteX430" fmla="*/ 1862248 w 7472601"/>
              <a:gd name="connsiteY430" fmla="*/ 6266397 h 6858000"/>
              <a:gd name="connsiteX431" fmla="*/ 1862250 w 7472601"/>
              <a:gd name="connsiteY431" fmla="*/ 6033531 h 6858000"/>
              <a:gd name="connsiteX432" fmla="*/ 1211999 w 7472601"/>
              <a:gd name="connsiteY432" fmla="*/ 6683610 h 6858000"/>
              <a:gd name="connsiteX433" fmla="*/ 1213266 w 7472601"/>
              <a:gd name="connsiteY433" fmla="*/ 6691947 h 6858000"/>
              <a:gd name="connsiteX434" fmla="*/ 1203370 w 7472601"/>
              <a:gd name="connsiteY434" fmla="*/ 6850676 h 6858000"/>
              <a:gd name="connsiteX435" fmla="*/ 1203671 w 7472601"/>
              <a:gd name="connsiteY435" fmla="*/ 6858000 h 6858000"/>
              <a:gd name="connsiteX436" fmla="*/ 1143180 w 7472601"/>
              <a:gd name="connsiteY436" fmla="*/ 6858000 h 6858000"/>
              <a:gd name="connsiteX437" fmla="*/ 1142176 w 7472601"/>
              <a:gd name="connsiteY437" fmla="*/ 6766045 h 6858000"/>
              <a:gd name="connsiteX438" fmla="*/ 1067484 w 7472601"/>
              <a:gd name="connsiteY438" fmla="*/ 6858000 h 6858000"/>
              <a:gd name="connsiteX439" fmla="*/ 953928 w 7472601"/>
              <a:gd name="connsiteY439" fmla="*/ 6858000 h 6858000"/>
              <a:gd name="connsiteX440" fmla="*/ 959715 w 7472601"/>
              <a:gd name="connsiteY440" fmla="*/ 6850185 h 6858000"/>
              <a:gd name="connsiteX441" fmla="*/ 1483788 w 7472601"/>
              <a:gd name="connsiteY441" fmla="*/ 6259174 h 6858000"/>
              <a:gd name="connsiteX442" fmla="*/ 1100671 w 7472601"/>
              <a:gd name="connsiteY442" fmla="*/ 6252137 h 6858000"/>
              <a:gd name="connsiteX443" fmla="*/ 1090144 w 7472601"/>
              <a:gd name="connsiteY443" fmla="*/ 6256748 h 6858000"/>
              <a:gd name="connsiteX444" fmla="*/ 1095872 w 7472601"/>
              <a:gd name="connsiteY444" fmla="*/ 6271892 h 6858000"/>
              <a:gd name="connsiteX445" fmla="*/ 262785 w 7472601"/>
              <a:gd name="connsiteY445" fmla="*/ 6845450 h 6858000"/>
              <a:gd name="connsiteX446" fmla="*/ 209968 w 7472601"/>
              <a:gd name="connsiteY446" fmla="*/ 6770713 h 6858000"/>
              <a:gd name="connsiteX447" fmla="*/ 873460 w 7472601"/>
              <a:gd name="connsiteY447" fmla="*/ 6253768 h 6858000"/>
              <a:gd name="connsiteX448" fmla="*/ 192686 w 7472601"/>
              <a:gd name="connsiteY448" fmla="*/ 5849257 h 6858000"/>
              <a:gd name="connsiteX449" fmla="*/ 4696 w 7472601"/>
              <a:gd name="connsiteY449" fmla="*/ 5697668 h 6858000"/>
              <a:gd name="connsiteX450" fmla="*/ 0 w 7472601"/>
              <a:gd name="connsiteY450" fmla="*/ 5689984 h 6858000"/>
              <a:gd name="connsiteX451" fmla="*/ 0 w 7472601"/>
              <a:gd name="connsiteY451" fmla="*/ 5513472 h 6858000"/>
              <a:gd name="connsiteX452" fmla="*/ 174101 w 7472601"/>
              <a:gd name="connsiteY452" fmla="*/ 5620277 h 6858000"/>
              <a:gd name="connsiteX453" fmla="*/ 891800 w 7472601"/>
              <a:gd name="connsiteY453" fmla="*/ 6036935 h 6858000"/>
              <a:gd name="connsiteX454" fmla="*/ 1072219 w 7472601"/>
              <a:gd name="connsiteY454" fmla="*/ 6169443 h 6858000"/>
              <a:gd name="connsiteX455" fmla="*/ 1074117 w 7472601"/>
              <a:gd name="connsiteY455" fmla="*/ 6170301 h 6858000"/>
              <a:gd name="connsiteX456" fmla="*/ 1083114 w 7472601"/>
              <a:gd name="connsiteY456" fmla="*/ 6174131 h 6858000"/>
              <a:gd name="connsiteX457" fmla="*/ 1543010 w 7472601"/>
              <a:gd name="connsiteY457" fmla="*/ 6191140 h 6858000"/>
              <a:gd name="connsiteX458" fmla="*/ 1551080 w 7472601"/>
              <a:gd name="connsiteY458" fmla="*/ 6195006 h 6858000"/>
              <a:gd name="connsiteX459" fmla="*/ 2345443 w 7472601"/>
              <a:gd name="connsiteY459" fmla="*/ 5549882 h 6858000"/>
              <a:gd name="connsiteX460" fmla="*/ 1721499 w 7472601"/>
              <a:gd name="connsiteY460" fmla="*/ 5599969 h 6858000"/>
              <a:gd name="connsiteX461" fmla="*/ 767716 w 7472601"/>
              <a:gd name="connsiteY461" fmla="*/ 5472768 h 6858000"/>
              <a:gd name="connsiteX462" fmla="*/ 722147 w 7472601"/>
              <a:gd name="connsiteY462" fmla="*/ 5393091 h 6858000"/>
              <a:gd name="connsiteX463" fmla="*/ 1485552 w 7472601"/>
              <a:gd name="connsiteY463" fmla="*/ 5313202 h 6858000"/>
              <a:gd name="connsiteX464" fmla="*/ 2143004 w 7472601"/>
              <a:gd name="connsiteY464" fmla="*/ 5402420 h 6858000"/>
              <a:gd name="connsiteX465" fmla="*/ 1933391 w 7472601"/>
              <a:gd name="connsiteY465" fmla="*/ 5156971 h 6858000"/>
              <a:gd name="connsiteX466" fmla="*/ 1827118 w 7472601"/>
              <a:gd name="connsiteY466" fmla="*/ 4968410 h 6858000"/>
              <a:gd name="connsiteX467" fmla="*/ 1837349 w 7472601"/>
              <a:gd name="connsiteY467" fmla="*/ 4956357 h 6858000"/>
              <a:gd name="connsiteX468" fmla="*/ 2162835 w 7472601"/>
              <a:gd name="connsiteY468" fmla="*/ 5187853 h 6858000"/>
              <a:gd name="connsiteX469" fmla="*/ 2257167 w 7472601"/>
              <a:gd name="connsiteY469" fmla="*/ 5462123 h 6858000"/>
              <a:gd name="connsiteX470" fmla="*/ 2261598 w 7472601"/>
              <a:gd name="connsiteY470" fmla="*/ 5467998 h 6858000"/>
              <a:gd name="connsiteX471" fmla="*/ 2437177 w 7472601"/>
              <a:gd name="connsiteY471" fmla="*/ 5479608 h 6858000"/>
              <a:gd name="connsiteX472" fmla="*/ 2445247 w 7472601"/>
              <a:gd name="connsiteY472" fmla="*/ 5483476 h 6858000"/>
              <a:gd name="connsiteX473" fmla="*/ 2743626 w 7472601"/>
              <a:gd name="connsiteY473" fmla="*/ 5304819 h 6858000"/>
              <a:gd name="connsiteX474" fmla="*/ 3048102 w 7472601"/>
              <a:gd name="connsiteY474" fmla="*/ 5150595 h 6858000"/>
              <a:gd name="connsiteX475" fmla="*/ 1799414 w 7472601"/>
              <a:gd name="connsiteY475" fmla="*/ 4694732 h 6858000"/>
              <a:gd name="connsiteX476" fmla="*/ 1771735 w 7472601"/>
              <a:gd name="connsiteY476" fmla="*/ 4619929 h 6858000"/>
              <a:gd name="connsiteX477" fmla="*/ 3104273 w 7472601"/>
              <a:gd name="connsiteY477" fmla="*/ 5076159 h 6858000"/>
              <a:gd name="connsiteX478" fmla="*/ 3113245 w 7472601"/>
              <a:gd name="connsiteY478" fmla="*/ 5090705 h 6858000"/>
              <a:gd name="connsiteX479" fmla="*/ 3126294 w 7472601"/>
              <a:gd name="connsiteY479" fmla="*/ 5114400 h 6858000"/>
              <a:gd name="connsiteX480" fmla="*/ 3937433 w 7472601"/>
              <a:gd name="connsiteY480" fmla="*/ 4830473 h 6858000"/>
              <a:gd name="connsiteX481" fmla="*/ 3590475 w 7472601"/>
              <a:gd name="connsiteY481" fmla="*/ 4597974 h 6858000"/>
              <a:gd name="connsiteX482" fmla="*/ 3100264 w 7472601"/>
              <a:gd name="connsiteY482" fmla="*/ 4579845 h 6858000"/>
              <a:gd name="connsiteX483" fmla="*/ 2183576 w 7472601"/>
              <a:gd name="connsiteY483" fmla="*/ 4227150 h 6858000"/>
              <a:gd name="connsiteX484" fmla="*/ 2151029 w 7472601"/>
              <a:gd name="connsiteY484" fmla="*/ 4146947 h 6858000"/>
              <a:gd name="connsiteX485" fmla="*/ 3563434 w 7472601"/>
              <a:gd name="connsiteY485" fmla="*/ 4469115 h 6858000"/>
              <a:gd name="connsiteX486" fmla="*/ 3177952 w 7472601"/>
              <a:gd name="connsiteY486" fmla="*/ 3657386 h 6858000"/>
              <a:gd name="connsiteX487" fmla="*/ 3189263 w 7472601"/>
              <a:gd name="connsiteY487" fmla="*/ 3625726 h 6858000"/>
              <a:gd name="connsiteX488" fmla="*/ 3560912 w 7472601"/>
              <a:gd name="connsiteY488" fmla="*/ 4079863 h 6858000"/>
              <a:gd name="connsiteX489" fmla="*/ 3626636 w 7472601"/>
              <a:gd name="connsiteY489" fmla="*/ 4512230 h 6858000"/>
              <a:gd name="connsiteX490" fmla="*/ 3653088 w 7472601"/>
              <a:gd name="connsiteY490" fmla="*/ 4521417 h 6858000"/>
              <a:gd name="connsiteX491" fmla="*/ 3988128 w 7472601"/>
              <a:gd name="connsiteY491" fmla="*/ 4817267 h 6858000"/>
              <a:gd name="connsiteX492" fmla="*/ 4830582 w 7472601"/>
              <a:gd name="connsiteY492" fmla="*/ 4676000 h 6858000"/>
              <a:gd name="connsiteX493" fmla="*/ 4830100 w 7472601"/>
              <a:gd name="connsiteY493" fmla="*/ 4675554 h 6858000"/>
              <a:gd name="connsiteX494" fmla="*/ 4036318 w 7472601"/>
              <a:gd name="connsiteY494" fmla="*/ 4147013 h 6858000"/>
              <a:gd name="connsiteX495" fmla="*/ 3432098 w 7472601"/>
              <a:gd name="connsiteY495" fmla="*/ 3537312 h 6858000"/>
              <a:gd name="connsiteX496" fmla="*/ 3446761 w 7472601"/>
              <a:gd name="connsiteY496" fmla="*/ 3461278 h 6858000"/>
              <a:gd name="connsiteX497" fmla="*/ 4419733 w 7472601"/>
              <a:gd name="connsiteY497" fmla="*/ 3963555 h 6858000"/>
              <a:gd name="connsiteX498" fmla="*/ 4781371 w 7472601"/>
              <a:gd name="connsiteY498" fmla="*/ 4458604 h 6858000"/>
              <a:gd name="connsiteX499" fmla="*/ 4780440 w 7472601"/>
              <a:gd name="connsiteY499" fmla="*/ 4470290 h 6858000"/>
              <a:gd name="connsiteX500" fmla="*/ 4898954 w 7472601"/>
              <a:gd name="connsiteY500" fmla="*/ 4662092 h 6858000"/>
              <a:gd name="connsiteX501" fmla="*/ 4900699 w 7472601"/>
              <a:gd name="connsiteY501" fmla="*/ 4670867 h 6858000"/>
              <a:gd name="connsiteX502" fmla="*/ 5714511 w 7472601"/>
              <a:gd name="connsiteY502" fmla="*/ 4663483 h 6858000"/>
              <a:gd name="connsiteX503" fmla="*/ 5464793 w 7472601"/>
              <a:gd name="connsiteY503" fmla="*/ 4393556 h 6858000"/>
              <a:gd name="connsiteX504" fmla="*/ 5461897 w 7472601"/>
              <a:gd name="connsiteY504" fmla="*/ 4390879 h 6858000"/>
              <a:gd name="connsiteX505" fmla="*/ 4294126 w 7472601"/>
              <a:gd name="connsiteY505" fmla="*/ 3303048 h 6858000"/>
              <a:gd name="connsiteX506" fmla="*/ 4305321 w 7472601"/>
              <a:gd name="connsiteY506" fmla="*/ 3256953 h 6858000"/>
              <a:gd name="connsiteX507" fmla="*/ 4949299 w 7472601"/>
              <a:gd name="connsiteY507" fmla="*/ 3766336 h 6858000"/>
              <a:gd name="connsiteX508" fmla="*/ 5291452 w 7472601"/>
              <a:gd name="connsiteY508" fmla="*/ 4076801 h 6858000"/>
              <a:gd name="connsiteX509" fmla="*/ 5434998 w 7472601"/>
              <a:gd name="connsiteY509" fmla="*/ 4254100 h 6858000"/>
              <a:gd name="connsiteX510" fmla="*/ 5351015 w 7472601"/>
              <a:gd name="connsiteY510" fmla="*/ 3760989 h 6858000"/>
              <a:gd name="connsiteX511" fmla="*/ 5413780 w 7472601"/>
              <a:gd name="connsiteY511" fmla="*/ 2966265 h 6858000"/>
              <a:gd name="connsiteX512" fmla="*/ 5425627 w 7472601"/>
              <a:gd name="connsiteY512" fmla="*/ 2954192 h 6858000"/>
              <a:gd name="connsiteX513" fmla="*/ 6604735 w 7472601"/>
              <a:gd name="connsiteY513" fmla="*/ 2041381 h 6858000"/>
              <a:gd name="connsiteX514" fmla="*/ 7204487 w 7472601"/>
              <a:gd name="connsiteY514" fmla="*/ 2742112 h 6858000"/>
              <a:gd name="connsiteX515" fmla="*/ 7131592 w 7472601"/>
              <a:gd name="connsiteY515" fmla="*/ 2672096 h 6858000"/>
              <a:gd name="connsiteX516" fmla="*/ 6996344 w 7472601"/>
              <a:gd name="connsiteY516" fmla="*/ 2518310 h 6858000"/>
              <a:gd name="connsiteX517" fmla="*/ 6735495 w 7472601"/>
              <a:gd name="connsiteY517" fmla="*/ 2196890 h 6858000"/>
              <a:gd name="connsiteX518" fmla="*/ 6721901 w 7472601"/>
              <a:gd name="connsiteY518" fmla="*/ 2179274 h 6858000"/>
              <a:gd name="connsiteX519" fmla="*/ 6604735 w 7472601"/>
              <a:gd name="connsiteY519" fmla="*/ 2041381 h 6858000"/>
              <a:gd name="connsiteX520" fmla="*/ 6591670 w 7472601"/>
              <a:gd name="connsiteY520" fmla="*/ 1988277 h 6858000"/>
              <a:gd name="connsiteX521" fmla="*/ 6747349 w 7472601"/>
              <a:gd name="connsiteY521" fmla="*/ 2160069 h 6858000"/>
              <a:gd name="connsiteX522" fmla="*/ 6760943 w 7472601"/>
              <a:gd name="connsiteY522" fmla="*/ 2177686 h 6858000"/>
              <a:gd name="connsiteX523" fmla="*/ 7021065 w 7472601"/>
              <a:gd name="connsiteY523" fmla="*/ 2498102 h 6858000"/>
              <a:gd name="connsiteX524" fmla="*/ 7155223 w 7472601"/>
              <a:gd name="connsiteY524" fmla="*/ 2650386 h 6858000"/>
              <a:gd name="connsiteX525" fmla="*/ 7203167 w 7472601"/>
              <a:gd name="connsiteY525" fmla="*/ 2697288 h 6858000"/>
              <a:gd name="connsiteX526" fmla="*/ 6937703 w 7472601"/>
              <a:gd name="connsiteY526" fmla="*/ 2321981 h 6858000"/>
              <a:gd name="connsiteX527" fmla="*/ 6591670 w 7472601"/>
              <a:gd name="connsiteY527" fmla="*/ 1988277 h 6858000"/>
              <a:gd name="connsiteX528" fmla="*/ 5798671 w 7472601"/>
              <a:gd name="connsiteY528" fmla="*/ 1981601 h 6858000"/>
              <a:gd name="connsiteX529" fmla="*/ 5754709 w 7472601"/>
              <a:gd name="connsiteY529" fmla="*/ 2071454 h 6858000"/>
              <a:gd name="connsiteX530" fmla="*/ 5763044 w 7472601"/>
              <a:gd name="connsiteY530" fmla="*/ 2842206 h 6858000"/>
              <a:gd name="connsiteX531" fmla="*/ 5764974 w 7472601"/>
              <a:gd name="connsiteY531" fmla="*/ 2799609 h 6858000"/>
              <a:gd name="connsiteX532" fmla="*/ 5767665 w 7472601"/>
              <a:gd name="connsiteY532" fmla="*/ 2666409 h 6858000"/>
              <a:gd name="connsiteX533" fmla="*/ 5763055 w 7472601"/>
              <a:gd name="connsiteY533" fmla="*/ 2579705 h 6858000"/>
              <a:gd name="connsiteX534" fmla="*/ 5758079 w 7472601"/>
              <a:gd name="connsiteY534" fmla="*/ 2492508 h 6858000"/>
              <a:gd name="connsiteX535" fmla="*/ 5779325 w 7472601"/>
              <a:gd name="connsiteY535" fmla="*/ 2197069 h 6858000"/>
              <a:gd name="connsiteX536" fmla="*/ 5798671 w 7472601"/>
              <a:gd name="connsiteY536" fmla="*/ 1981601 h 6858000"/>
              <a:gd name="connsiteX537" fmla="*/ 5829202 w 7472601"/>
              <a:gd name="connsiteY537" fmla="*/ 1971679 h 6858000"/>
              <a:gd name="connsiteX538" fmla="*/ 5809558 w 7472601"/>
              <a:gd name="connsiteY538" fmla="*/ 2198043 h 6858000"/>
              <a:gd name="connsiteX539" fmla="*/ 5788653 w 7472601"/>
              <a:gd name="connsiteY539" fmla="*/ 2489430 h 6858000"/>
              <a:gd name="connsiteX540" fmla="*/ 5793439 w 7472601"/>
              <a:gd name="connsiteY540" fmla="*/ 2575235 h 6858000"/>
              <a:gd name="connsiteX541" fmla="*/ 5796837 w 7472601"/>
              <a:gd name="connsiteY541" fmla="*/ 2637633 h 6858000"/>
              <a:gd name="connsiteX542" fmla="*/ 5818614 w 7472601"/>
              <a:gd name="connsiteY542" fmla="*/ 2473055 h 6858000"/>
              <a:gd name="connsiteX543" fmla="*/ 5829202 w 7472601"/>
              <a:gd name="connsiteY543" fmla="*/ 1971679 h 6858000"/>
              <a:gd name="connsiteX544" fmla="*/ 5911389 w 7472601"/>
              <a:gd name="connsiteY544" fmla="*/ 1898371 h 6858000"/>
              <a:gd name="connsiteX545" fmla="*/ 6237627 w 7472601"/>
              <a:gd name="connsiteY545" fmla="*/ 2231921 h 6858000"/>
              <a:gd name="connsiteX546" fmla="*/ 5911389 w 7472601"/>
              <a:gd name="connsiteY546" fmla="*/ 1898371 h 6858000"/>
              <a:gd name="connsiteX547" fmla="*/ 6944437 w 7472601"/>
              <a:gd name="connsiteY547" fmla="*/ 1575402 h 6858000"/>
              <a:gd name="connsiteX548" fmla="*/ 6304730 w 7472601"/>
              <a:gd name="connsiteY548" fmla="*/ 1766654 h 6858000"/>
              <a:gd name="connsiteX549" fmla="*/ 6944437 w 7472601"/>
              <a:gd name="connsiteY549" fmla="*/ 1575402 h 6858000"/>
              <a:gd name="connsiteX550" fmla="*/ 7019523 w 7472601"/>
              <a:gd name="connsiteY550" fmla="*/ 1519450 h 6858000"/>
              <a:gd name="connsiteX551" fmla="*/ 6298091 w 7472601"/>
              <a:gd name="connsiteY551" fmla="*/ 1737122 h 6858000"/>
              <a:gd name="connsiteX552" fmla="*/ 7019523 w 7472601"/>
              <a:gd name="connsiteY552" fmla="*/ 1519450 h 6858000"/>
              <a:gd name="connsiteX553" fmla="*/ 2399523 w 7472601"/>
              <a:gd name="connsiteY553" fmla="*/ 1428234 h 6858000"/>
              <a:gd name="connsiteX554" fmla="*/ 2224982 w 7472601"/>
              <a:gd name="connsiteY554" fmla="*/ 1826201 h 6858000"/>
              <a:gd name="connsiteX555" fmla="*/ 2096099 w 7472601"/>
              <a:gd name="connsiteY555" fmla="*/ 2345900 h 6858000"/>
              <a:gd name="connsiteX556" fmla="*/ 2283317 w 7472601"/>
              <a:gd name="connsiteY556" fmla="*/ 1796925 h 6858000"/>
              <a:gd name="connsiteX557" fmla="*/ 2399523 w 7472601"/>
              <a:gd name="connsiteY557" fmla="*/ 1428234 h 6858000"/>
              <a:gd name="connsiteX558" fmla="*/ 2448558 w 7472601"/>
              <a:gd name="connsiteY558" fmla="*/ 1373435 h 6858000"/>
              <a:gd name="connsiteX559" fmla="*/ 2312521 w 7472601"/>
              <a:gd name="connsiteY559" fmla="*/ 1806140 h 6858000"/>
              <a:gd name="connsiteX560" fmla="*/ 2127533 w 7472601"/>
              <a:gd name="connsiteY560" fmla="*/ 2348380 h 6858000"/>
              <a:gd name="connsiteX561" fmla="*/ 2358080 w 7472601"/>
              <a:gd name="connsiteY561" fmla="*/ 1866134 h 6858000"/>
              <a:gd name="connsiteX562" fmla="*/ 2407436 w 7472601"/>
              <a:gd name="connsiteY562" fmla="*/ 1651070 h 6858000"/>
              <a:gd name="connsiteX563" fmla="*/ 2448558 w 7472601"/>
              <a:gd name="connsiteY563" fmla="*/ 1373435 h 6858000"/>
              <a:gd name="connsiteX564" fmla="*/ 278707 w 7472601"/>
              <a:gd name="connsiteY564" fmla="*/ 1352270 h 6858000"/>
              <a:gd name="connsiteX565" fmla="*/ 321570 w 7472601"/>
              <a:gd name="connsiteY565" fmla="*/ 1861610 h 6858000"/>
              <a:gd name="connsiteX566" fmla="*/ 294281 w 7472601"/>
              <a:gd name="connsiteY566" fmla="*/ 1440658 h 6858000"/>
              <a:gd name="connsiteX567" fmla="*/ 278707 w 7472601"/>
              <a:gd name="connsiteY567" fmla="*/ 1352270 h 6858000"/>
              <a:gd name="connsiteX568" fmla="*/ 1423821 w 7472601"/>
              <a:gd name="connsiteY568" fmla="*/ 1351958 h 6858000"/>
              <a:gd name="connsiteX569" fmla="*/ 1638521 w 7472601"/>
              <a:gd name="connsiteY569" fmla="*/ 1908470 h 6858000"/>
              <a:gd name="connsiteX570" fmla="*/ 1754199 w 7472601"/>
              <a:gd name="connsiteY570" fmla="*/ 2149284 h 6858000"/>
              <a:gd name="connsiteX571" fmla="*/ 1908359 w 7472601"/>
              <a:gd name="connsiteY571" fmla="*/ 2364988 h 6858000"/>
              <a:gd name="connsiteX572" fmla="*/ 1647661 w 7472601"/>
              <a:gd name="connsiteY572" fmla="*/ 1825945 h 6858000"/>
              <a:gd name="connsiteX573" fmla="*/ 1423821 w 7472601"/>
              <a:gd name="connsiteY573" fmla="*/ 1351958 h 6858000"/>
              <a:gd name="connsiteX574" fmla="*/ 1431890 w 7472601"/>
              <a:gd name="connsiteY574" fmla="*/ 1306475 h 6858000"/>
              <a:gd name="connsiteX575" fmla="*/ 1507597 w 7472601"/>
              <a:gd name="connsiteY575" fmla="*/ 1446132 h 6858000"/>
              <a:gd name="connsiteX576" fmla="*/ 1674586 w 7472601"/>
              <a:gd name="connsiteY576" fmla="*/ 1813832 h 6858000"/>
              <a:gd name="connsiteX577" fmla="*/ 1815950 w 7472601"/>
              <a:gd name="connsiteY577" fmla="*/ 2128564 h 6858000"/>
              <a:gd name="connsiteX578" fmla="*/ 1984242 w 7472601"/>
              <a:gd name="connsiteY578" fmla="*/ 2430829 h 6858000"/>
              <a:gd name="connsiteX579" fmla="*/ 2014023 w 7472601"/>
              <a:gd name="connsiteY579" fmla="*/ 2450995 h 6858000"/>
              <a:gd name="connsiteX580" fmla="*/ 1747337 w 7472601"/>
              <a:gd name="connsiteY580" fmla="*/ 1855264 h 6858000"/>
              <a:gd name="connsiteX581" fmla="*/ 1533749 w 7472601"/>
              <a:gd name="connsiteY581" fmla="*/ 1478656 h 6858000"/>
              <a:gd name="connsiteX582" fmla="*/ 1431890 w 7472601"/>
              <a:gd name="connsiteY582" fmla="*/ 1306475 h 6858000"/>
              <a:gd name="connsiteX583" fmla="*/ 5052692 w 7472601"/>
              <a:gd name="connsiteY583" fmla="*/ 1292994 h 6858000"/>
              <a:gd name="connsiteX584" fmla="*/ 5200661 w 7472601"/>
              <a:gd name="connsiteY584" fmla="*/ 1635186 h 6858000"/>
              <a:gd name="connsiteX585" fmla="*/ 5297138 w 7472601"/>
              <a:gd name="connsiteY585" fmla="*/ 1906351 h 6858000"/>
              <a:gd name="connsiteX586" fmla="*/ 5052692 w 7472601"/>
              <a:gd name="connsiteY586" fmla="*/ 1292994 h 6858000"/>
              <a:gd name="connsiteX587" fmla="*/ 5009948 w 7472601"/>
              <a:gd name="connsiteY587" fmla="*/ 1273619 h 6858000"/>
              <a:gd name="connsiteX588" fmla="*/ 5121777 w 7472601"/>
              <a:gd name="connsiteY588" fmla="*/ 1654213 h 6858000"/>
              <a:gd name="connsiteX589" fmla="*/ 5293545 w 7472601"/>
              <a:gd name="connsiteY589" fmla="*/ 2072247 h 6858000"/>
              <a:gd name="connsiteX590" fmla="*/ 5294042 w 7472601"/>
              <a:gd name="connsiteY590" fmla="*/ 2065019 h 6858000"/>
              <a:gd name="connsiteX591" fmla="*/ 5171936 w 7472601"/>
              <a:gd name="connsiteY591" fmla="*/ 1647613 h 6858000"/>
              <a:gd name="connsiteX592" fmla="*/ 5009948 w 7472601"/>
              <a:gd name="connsiteY592" fmla="*/ 1273619 h 6858000"/>
              <a:gd name="connsiteX593" fmla="*/ 655236 w 7472601"/>
              <a:gd name="connsiteY593" fmla="*/ 1268632 h 6858000"/>
              <a:gd name="connsiteX594" fmla="*/ 839521 w 7472601"/>
              <a:gd name="connsiteY594" fmla="*/ 1685315 h 6858000"/>
              <a:gd name="connsiteX595" fmla="*/ 1109416 w 7472601"/>
              <a:gd name="connsiteY595" fmla="*/ 2061663 h 6858000"/>
              <a:gd name="connsiteX596" fmla="*/ 1298300 w 7472601"/>
              <a:gd name="connsiteY596" fmla="*/ 2247742 h 6858000"/>
              <a:gd name="connsiteX597" fmla="*/ 1125871 w 7472601"/>
              <a:gd name="connsiteY597" fmla="*/ 1989513 h 6858000"/>
              <a:gd name="connsiteX598" fmla="*/ 981574 w 7472601"/>
              <a:gd name="connsiteY598" fmla="*/ 1783157 h 6858000"/>
              <a:gd name="connsiteX599" fmla="*/ 922198 w 7472601"/>
              <a:gd name="connsiteY599" fmla="*/ 1677437 h 6858000"/>
              <a:gd name="connsiteX600" fmla="*/ 869293 w 7472601"/>
              <a:gd name="connsiteY600" fmla="*/ 1583214 h 6858000"/>
              <a:gd name="connsiteX601" fmla="*/ 751431 w 7472601"/>
              <a:gd name="connsiteY601" fmla="*/ 1405731 h 6858000"/>
              <a:gd name="connsiteX602" fmla="*/ 655236 w 7472601"/>
              <a:gd name="connsiteY602" fmla="*/ 1268632 h 6858000"/>
              <a:gd name="connsiteX603" fmla="*/ 6516292 w 7472601"/>
              <a:gd name="connsiteY603" fmla="*/ 1263064 h 6858000"/>
              <a:gd name="connsiteX604" fmla="*/ 5736320 w 7472601"/>
              <a:gd name="connsiteY604" fmla="*/ 1501803 h 6858000"/>
              <a:gd name="connsiteX605" fmla="*/ 6516292 w 7472601"/>
              <a:gd name="connsiteY605" fmla="*/ 1263064 h 6858000"/>
              <a:gd name="connsiteX606" fmla="*/ 291466 w 7472601"/>
              <a:gd name="connsiteY606" fmla="*/ 1250369 h 6858000"/>
              <a:gd name="connsiteX607" fmla="*/ 323180 w 7472601"/>
              <a:gd name="connsiteY607" fmla="*/ 1435283 h 6858000"/>
              <a:gd name="connsiteX608" fmla="*/ 349381 w 7472601"/>
              <a:gd name="connsiteY608" fmla="*/ 1875041 h 6858000"/>
              <a:gd name="connsiteX609" fmla="*/ 374363 w 7472601"/>
              <a:gd name="connsiteY609" fmla="*/ 1506494 h 6858000"/>
              <a:gd name="connsiteX610" fmla="*/ 302168 w 7472601"/>
              <a:gd name="connsiteY610" fmla="*/ 1274495 h 6858000"/>
              <a:gd name="connsiteX611" fmla="*/ 291466 w 7472601"/>
              <a:gd name="connsiteY611" fmla="*/ 1250369 h 6858000"/>
              <a:gd name="connsiteX612" fmla="*/ 678222 w 7472601"/>
              <a:gd name="connsiteY612" fmla="*/ 1248670 h 6858000"/>
              <a:gd name="connsiteX613" fmla="*/ 775536 w 7472601"/>
              <a:gd name="connsiteY613" fmla="*/ 1388015 h 6858000"/>
              <a:gd name="connsiteX614" fmla="*/ 894529 w 7472601"/>
              <a:gd name="connsiteY614" fmla="*/ 1567739 h 6858000"/>
              <a:gd name="connsiteX615" fmla="*/ 948000 w 7472601"/>
              <a:gd name="connsiteY615" fmla="*/ 1663088 h 6858000"/>
              <a:gd name="connsiteX616" fmla="*/ 1006812 w 7472601"/>
              <a:gd name="connsiteY616" fmla="*/ 1767683 h 6858000"/>
              <a:gd name="connsiteX617" fmla="*/ 1149133 w 7472601"/>
              <a:gd name="connsiteY617" fmla="*/ 1971513 h 6858000"/>
              <a:gd name="connsiteX618" fmla="*/ 1333952 w 7472601"/>
              <a:gd name="connsiteY618" fmla="*/ 2251620 h 6858000"/>
              <a:gd name="connsiteX619" fmla="*/ 1337329 w 7472601"/>
              <a:gd name="connsiteY619" fmla="*/ 2258350 h 6858000"/>
              <a:gd name="connsiteX620" fmla="*/ 1014726 w 7472601"/>
              <a:gd name="connsiteY620" fmla="*/ 1615556 h 6858000"/>
              <a:gd name="connsiteX621" fmla="*/ 678222 w 7472601"/>
              <a:gd name="connsiteY621" fmla="*/ 1248670 h 6858000"/>
              <a:gd name="connsiteX622" fmla="*/ 6691602 w 7472601"/>
              <a:gd name="connsiteY622" fmla="*/ 1140573 h 6858000"/>
              <a:gd name="connsiteX623" fmla="*/ 6571100 w 7472601"/>
              <a:gd name="connsiteY623" fmla="*/ 1183662 h 6858000"/>
              <a:gd name="connsiteX624" fmla="*/ 6241687 w 7472601"/>
              <a:gd name="connsiteY624" fmla="*/ 1257600 h 6858000"/>
              <a:gd name="connsiteX625" fmla="*/ 5693009 w 7472601"/>
              <a:gd name="connsiteY625" fmla="*/ 1478256 h 6858000"/>
              <a:gd name="connsiteX626" fmla="*/ 6548420 w 7472601"/>
              <a:gd name="connsiteY626" fmla="*/ 1214599 h 6858000"/>
              <a:gd name="connsiteX627" fmla="*/ 6605473 w 7472601"/>
              <a:gd name="connsiteY627" fmla="*/ 1184686 h 6858000"/>
              <a:gd name="connsiteX628" fmla="*/ 6691602 w 7472601"/>
              <a:gd name="connsiteY628" fmla="*/ 1140573 h 6858000"/>
              <a:gd name="connsiteX629" fmla="*/ 4002475 w 7472601"/>
              <a:gd name="connsiteY629" fmla="*/ 1037802 h 6858000"/>
              <a:gd name="connsiteX630" fmla="*/ 4000324 w 7472601"/>
              <a:gd name="connsiteY630" fmla="*/ 1039362 h 6858000"/>
              <a:gd name="connsiteX631" fmla="*/ 4002862 w 7472601"/>
              <a:gd name="connsiteY631" fmla="*/ 1042866 h 6858000"/>
              <a:gd name="connsiteX632" fmla="*/ 4002475 w 7472601"/>
              <a:gd name="connsiteY632" fmla="*/ 1037802 h 6858000"/>
              <a:gd name="connsiteX633" fmla="*/ 506322 w 7472601"/>
              <a:gd name="connsiteY633" fmla="*/ 1020997 h 6858000"/>
              <a:gd name="connsiteX634" fmla="*/ 533068 w 7472601"/>
              <a:gd name="connsiteY634" fmla="*/ 1029409 h 6858000"/>
              <a:gd name="connsiteX635" fmla="*/ 1232525 w 7472601"/>
              <a:gd name="connsiteY635" fmla="*/ 1804675 h 6858000"/>
              <a:gd name="connsiteX636" fmla="*/ 1388858 w 7472601"/>
              <a:gd name="connsiteY636" fmla="*/ 2368011 h 6858000"/>
              <a:gd name="connsiteX637" fmla="*/ 1384098 w 7472601"/>
              <a:gd name="connsiteY637" fmla="*/ 2378125 h 6858000"/>
              <a:gd name="connsiteX638" fmla="*/ 1425393 w 7472601"/>
              <a:gd name="connsiteY638" fmla="*/ 2589124 h 6858000"/>
              <a:gd name="connsiteX639" fmla="*/ 1424001 w 7472601"/>
              <a:gd name="connsiteY639" fmla="*/ 2597541 h 6858000"/>
              <a:gd name="connsiteX640" fmla="*/ 2152729 w 7472601"/>
              <a:gd name="connsiteY640" fmla="*/ 2864487 h 6858000"/>
              <a:gd name="connsiteX641" fmla="*/ 2020609 w 7472601"/>
              <a:gd name="connsiteY641" fmla="*/ 2539671 h 6858000"/>
              <a:gd name="connsiteX642" fmla="*/ 2018920 w 7472601"/>
              <a:gd name="connsiteY642" fmla="*/ 2536309 h 6858000"/>
              <a:gd name="connsiteX643" fmla="*/ 1342441 w 7472601"/>
              <a:gd name="connsiteY643" fmla="*/ 1173017 h 6858000"/>
              <a:gd name="connsiteX644" fmla="*/ 1367925 w 7472601"/>
              <a:gd name="connsiteY644" fmla="*/ 1135648 h 6858000"/>
              <a:gd name="connsiteX645" fmla="*/ 1771401 w 7472601"/>
              <a:gd name="connsiteY645" fmla="*/ 1806673 h 6858000"/>
              <a:gd name="connsiteX646" fmla="*/ 1972385 w 7472601"/>
              <a:gd name="connsiteY646" fmla="*/ 2198735 h 6858000"/>
              <a:gd name="connsiteX647" fmla="*/ 2040892 w 7472601"/>
              <a:gd name="connsiteY647" fmla="*/ 2405205 h 6858000"/>
              <a:gd name="connsiteX648" fmla="*/ 2131689 w 7472601"/>
              <a:gd name="connsiteY648" fmla="*/ 1936926 h 6858000"/>
              <a:gd name="connsiteX649" fmla="*/ 2454820 w 7472601"/>
              <a:gd name="connsiteY649" fmla="*/ 1248808 h 6858000"/>
              <a:gd name="connsiteX650" fmla="*/ 2492512 w 7472601"/>
              <a:gd name="connsiteY650" fmla="*/ 1302920 h 6858000"/>
              <a:gd name="connsiteX651" fmla="*/ 2081216 w 7472601"/>
              <a:gd name="connsiteY651" fmla="*/ 2527513 h 6858000"/>
              <a:gd name="connsiteX652" fmla="*/ 2081211 w 7472601"/>
              <a:gd name="connsiteY652" fmla="*/ 2528916 h 6858000"/>
              <a:gd name="connsiteX653" fmla="*/ 2199067 w 7472601"/>
              <a:gd name="connsiteY653" fmla="*/ 2884061 h 6858000"/>
              <a:gd name="connsiteX654" fmla="*/ 3192586 w 7472601"/>
              <a:gd name="connsiteY654" fmla="*/ 3411496 h 6858000"/>
              <a:gd name="connsiteX655" fmla="*/ 3182620 w 7472601"/>
              <a:gd name="connsiteY655" fmla="*/ 3483279 h 6858000"/>
              <a:gd name="connsiteX656" fmla="*/ 2435119 w 7472601"/>
              <a:gd name="connsiteY656" fmla="*/ 3080173 h 6858000"/>
              <a:gd name="connsiteX657" fmla="*/ 2410152 w 7472601"/>
              <a:gd name="connsiteY657" fmla="*/ 3063751 h 6858000"/>
              <a:gd name="connsiteX658" fmla="*/ 2408099 w 7472601"/>
              <a:gd name="connsiteY658" fmla="*/ 3064403 h 6858000"/>
              <a:gd name="connsiteX659" fmla="*/ 2407218 w 7472601"/>
              <a:gd name="connsiteY659" fmla="*/ 3070324 h 6858000"/>
              <a:gd name="connsiteX660" fmla="*/ 2380138 w 7472601"/>
              <a:gd name="connsiteY660" fmla="*/ 3099341 h 6858000"/>
              <a:gd name="connsiteX661" fmla="*/ 1765923 w 7472601"/>
              <a:gd name="connsiteY661" fmla="*/ 3581043 h 6858000"/>
              <a:gd name="connsiteX662" fmla="*/ 1702258 w 7472601"/>
              <a:gd name="connsiteY662" fmla="*/ 3612286 h 6858000"/>
              <a:gd name="connsiteX663" fmla="*/ 1538370 w 7472601"/>
              <a:gd name="connsiteY663" fmla="*/ 3811804 h 6858000"/>
              <a:gd name="connsiteX664" fmla="*/ 542867 w 7472601"/>
              <a:gd name="connsiteY664" fmla="*/ 4944092 h 6858000"/>
              <a:gd name="connsiteX665" fmla="*/ 515800 w 7472601"/>
              <a:gd name="connsiteY665" fmla="*/ 4862180 h 6858000"/>
              <a:gd name="connsiteX666" fmla="*/ 909145 w 7472601"/>
              <a:gd name="connsiteY666" fmla="*/ 4199225 h 6858000"/>
              <a:gd name="connsiteX667" fmla="*/ 1214067 w 7472601"/>
              <a:gd name="connsiteY667" fmla="*/ 3908561 h 6858000"/>
              <a:gd name="connsiteX668" fmla="*/ 640967 w 7472601"/>
              <a:gd name="connsiteY668" fmla="*/ 4105601 h 6858000"/>
              <a:gd name="connsiteX669" fmla="*/ 112563 w 7472601"/>
              <a:gd name="connsiteY669" fmla="*/ 4396952 h 6858000"/>
              <a:gd name="connsiteX670" fmla="*/ 0 w 7472601"/>
              <a:gd name="connsiteY670" fmla="*/ 4466006 h 6858000"/>
              <a:gd name="connsiteX671" fmla="*/ 0 w 7472601"/>
              <a:gd name="connsiteY671" fmla="*/ 4233763 h 6858000"/>
              <a:gd name="connsiteX672" fmla="*/ 36881 w 7472601"/>
              <a:gd name="connsiteY672" fmla="*/ 4200118 h 6858000"/>
              <a:gd name="connsiteX673" fmla="*/ 910534 w 7472601"/>
              <a:gd name="connsiteY673" fmla="*/ 3629753 h 6858000"/>
              <a:gd name="connsiteX674" fmla="*/ 1578717 w 7472601"/>
              <a:gd name="connsiteY674" fmla="*/ 3575982 h 6858000"/>
              <a:gd name="connsiteX675" fmla="*/ 2338780 w 7472601"/>
              <a:gd name="connsiteY675" fmla="*/ 3033725 h 6858000"/>
              <a:gd name="connsiteX676" fmla="*/ 1807991 w 7472601"/>
              <a:gd name="connsiteY676" fmla="*/ 2807184 h 6858000"/>
              <a:gd name="connsiteX677" fmla="*/ 1416358 w 7472601"/>
              <a:gd name="connsiteY677" fmla="*/ 3112571 h 6858000"/>
              <a:gd name="connsiteX678" fmla="*/ 939066 w 7472601"/>
              <a:gd name="connsiteY678" fmla="*/ 3378798 h 6858000"/>
              <a:gd name="connsiteX679" fmla="*/ 115099 w 7472601"/>
              <a:gd name="connsiteY679" fmla="*/ 3607650 h 6858000"/>
              <a:gd name="connsiteX680" fmla="*/ 97284 w 7472601"/>
              <a:gd name="connsiteY680" fmla="*/ 3520393 h 6858000"/>
              <a:gd name="connsiteX681" fmla="*/ 922050 w 7472601"/>
              <a:gd name="connsiteY681" fmla="*/ 3074867 h 6858000"/>
              <a:gd name="connsiteX682" fmla="*/ 1405265 w 7472601"/>
              <a:gd name="connsiteY682" fmla="*/ 3016319 h 6858000"/>
              <a:gd name="connsiteX683" fmla="*/ 1407512 w 7472601"/>
              <a:gd name="connsiteY683" fmla="*/ 3018001 h 6858000"/>
              <a:gd name="connsiteX684" fmla="*/ 1726266 w 7472601"/>
              <a:gd name="connsiteY684" fmla="*/ 2777274 h 6858000"/>
              <a:gd name="connsiteX685" fmla="*/ 625390 w 7472601"/>
              <a:gd name="connsiteY685" fmla="*/ 2514541 h 6858000"/>
              <a:gd name="connsiteX686" fmla="*/ 619799 w 7472601"/>
              <a:gd name="connsiteY686" fmla="*/ 2527180 h 6858000"/>
              <a:gd name="connsiteX687" fmla="*/ 310030 w 7472601"/>
              <a:gd name="connsiteY687" fmla="*/ 2771818 h 6858000"/>
              <a:gd name="connsiteX688" fmla="*/ 173877 w 7472601"/>
              <a:gd name="connsiteY688" fmla="*/ 2937056 h 6858000"/>
              <a:gd name="connsiteX689" fmla="*/ 77889 w 7472601"/>
              <a:gd name="connsiteY689" fmla="*/ 3138440 h 6858000"/>
              <a:gd name="connsiteX690" fmla="*/ 0 w 7472601"/>
              <a:gd name="connsiteY690" fmla="*/ 3271395 h 6858000"/>
              <a:gd name="connsiteX691" fmla="*/ 0 w 7472601"/>
              <a:gd name="connsiteY691" fmla="*/ 3153002 h 6858000"/>
              <a:gd name="connsiteX692" fmla="*/ 2386 w 7472601"/>
              <a:gd name="connsiteY692" fmla="*/ 3149203 h 6858000"/>
              <a:gd name="connsiteX693" fmla="*/ 89753 w 7472601"/>
              <a:gd name="connsiteY693" fmla="*/ 2987702 h 6858000"/>
              <a:gd name="connsiteX694" fmla="*/ 76869 w 7472601"/>
              <a:gd name="connsiteY694" fmla="*/ 3005404 h 6858000"/>
              <a:gd name="connsiteX695" fmla="*/ 32049 w 7472601"/>
              <a:gd name="connsiteY695" fmla="*/ 3065814 h 6858000"/>
              <a:gd name="connsiteX696" fmla="*/ 0 w 7472601"/>
              <a:gd name="connsiteY696" fmla="*/ 3108744 h 6858000"/>
              <a:gd name="connsiteX697" fmla="*/ 0 w 7472601"/>
              <a:gd name="connsiteY697" fmla="*/ 3058059 h 6858000"/>
              <a:gd name="connsiteX698" fmla="*/ 7610 w 7472601"/>
              <a:gd name="connsiteY698" fmla="*/ 3047889 h 6858000"/>
              <a:gd name="connsiteX699" fmla="*/ 52419 w 7472601"/>
              <a:gd name="connsiteY699" fmla="*/ 2987479 h 6858000"/>
              <a:gd name="connsiteX700" fmla="*/ 59142 w 7472601"/>
              <a:gd name="connsiteY700" fmla="*/ 2978488 h 6858000"/>
              <a:gd name="connsiteX701" fmla="*/ 0 w 7472601"/>
              <a:gd name="connsiteY701" fmla="*/ 3015334 h 6858000"/>
              <a:gd name="connsiteX702" fmla="*/ 0 w 7472601"/>
              <a:gd name="connsiteY702" fmla="*/ 2914286 h 6858000"/>
              <a:gd name="connsiteX703" fmla="*/ 36383 w 7472601"/>
              <a:gd name="connsiteY703" fmla="*/ 2901128 h 6858000"/>
              <a:gd name="connsiteX704" fmla="*/ 156329 w 7472601"/>
              <a:gd name="connsiteY704" fmla="*/ 2840533 h 6858000"/>
              <a:gd name="connsiteX705" fmla="*/ 358355 w 7472601"/>
              <a:gd name="connsiteY705" fmla="*/ 2620471 h 6858000"/>
              <a:gd name="connsiteX706" fmla="*/ 510577 w 7472601"/>
              <a:gd name="connsiteY706" fmla="*/ 2501244 h 6858000"/>
              <a:gd name="connsiteX707" fmla="*/ 211967 w 7472601"/>
              <a:gd name="connsiteY707" fmla="*/ 2479171 h 6858000"/>
              <a:gd name="connsiteX708" fmla="*/ 0 w 7472601"/>
              <a:gd name="connsiteY708" fmla="*/ 2476398 h 6858000"/>
              <a:gd name="connsiteX709" fmla="*/ 0 w 7472601"/>
              <a:gd name="connsiteY709" fmla="*/ 2389189 h 6858000"/>
              <a:gd name="connsiteX710" fmla="*/ 103062 w 7472601"/>
              <a:gd name="connsiteY710" fmla="*/ 2389518 h 6858000"/>
              <a:gd name="connsiteX711" fmla="*/ 510734 w 7472601"/>
              <a:gd name="connsiteY711" fmla="*/ 2416201 h 6858000"/>
              <a:gd name="connsiteX712" fmla="*/ 279257 w 7472601"/>
              <a:gd name="connsiteY712" fmla="*/ 2092102 h 6858000"/>
              <a:gd name="connsiteX713" fmla="*/ 65265 w 7472601"/>
              <a:gd name="connsiteY713" fmla="*/ 2006049 h 6858000"/>
              <a:gd name="connsiteX714" fmla="*/ 0 w 7472601"/>
              <a:gd name="connsiteY714" fmla="*/ 1982532 h 6858000"/>
              <a:gd name="connsiteX715" fmla="*/ 0 w 7472601"/>
              <a:gd name="connsiteY715" fmla="*/ 1912789 h 6858000"/>
              <a:gd name="connsiteX716" fmla="*/ 97460 w 7472601"/>
              <a:gd name="connsiteY716" fmla="*/ 1953725 h 6858000"/>
              <a:gd name="connsiteX717" fmla="*/ 221272 w 7472601"/>
              <a:gd name="connsiteY717" fmla="*/ 1980766 h 6858000"/>
              <a:gd name="connsiteX718" fmla="*/ 116765 w 7472601"/>
              <a:gd name="connsiteY718" fmla="*/ 1911033 h 6858000"/>
              <a:gd name="connsiteX719" fmla="*/ 16405 w 7472601"/>
              <a:gd name="connsiteY719" fmla="*/ 1803412 h 6858000"/>
              <a:gd name="connsiteX720" fmla="*/ 0 w 7472601"/>
              <a:gd name="connsiteY720" fmla="*/ 1784777 h 6858000"/>
              <a:gd name="connsiteX721" fmla="*/ 0 w 7472601"/>
              <a:gd name="connsiteY721" fmla="*/ 1740082 h 6858000"/>
              <a:gd name="connsiteX722" fmla="*/ 39394 w 7472601"/>
              <a:gd name="connsiteY722" fmla="*/ 1784856 h 6858000"/>
              <a:gd name="connsiteX723" fmla="*/ 135813 w 7472601"/>
              <a:gd name="connsiteY723" fmla="*/ 1888838 h 6858000"/>
              <a:gd name="connsiteX724" fmla="*/ 242575 w 7472601"/>
              <a:gd name="connsiteY724" fmla="*/ 1958841 h 6858000"/>
              <a:gd name="connsiteX725" fmla="*/ 82197 w 7472601"/>
              <a:gd name="connsiteY725" fmla="*/ 1754826 h 6858000"/>
              <a:gd name="connsiteX726" fmla="*/ 0 w 7472601"/>
              <a:gd name="connsiteY726" fmla="*/ 1679650 h 6858000"/>
              <a:gd name="connsiteX727" fmla="*/ 0 w 7472601"/>
              <a:gd name="connsiteY727" fmla="*/ 1602463 h 6858000"/>
              <a:gd name="connsiteX728" fmla="*/ 84689 w 7472601"/>
              <a:gd name="connsiteY728" fmla="*/ 1677442 h 6858000"/>
              <a:gd name="connsiteX729" fmla="*/ 298437 w 7472601"/>
              <a:gd name="connsiteY729" fmla="*/ 1968019 h 6858000"/>
              <a:gd name="connsiteX730" fmla="*/ 227269 w 7472601"/>
              <a:gd name="connsiteY730" fmla="*/ 1114064 h 6858000"/>
              <a:gd name="connsiteX731" fmla="*/ 248003 w 7472601"/>
              <a:gd name="connsiteY731" fmla="*/ 1089613 h 6858000"/>
              <a:gd name="connsiteX732" fmla="*/ 427020 w 7472601"/>
              <a:gd name="connsiteY732" fmla="*/ 1619803 h 6858000"/>
              <a:gd name="connsiteX733" fmla="*/ 340345 w 7472601"/>
              <a:gd name="connsiteY733" fmla="*/ 2027739 h 6858000"/>
              <a:gd name="connsiteX734" fmla="*/ 360865 w 7472601"/>
              <a:gd name="connsiteY734" fmla="*/ 2044827 h 6858000"/>
              <a:gd name="connsiteX735" fmla="*/ 560414 w 7472601"/>
              <a:gd name="connsiteY735" fmla="*/ 2421457 h 6858000"/>
              <a:gd name="connsiteX736" fmla="*/ 1359703 w 7472601"/>
              <a:gd name="connsiteY736" fmla="*/ 2578554 h 6858000"/>
              <a:gd name="connsiteX737" fmla="*/ 1359422 w 7472601"/>
              <a:gd name="connsiteY737" fmla="*/ 2577994 h 6858000"/>
              <a:gd name="connsiteX738" fmla="*/ 828701 w 7472601"/>
              <a:gd name="connsiteY738" fmla="*/ 1839520 h 6858000"/>
              <a:gd name="connsiteX739" fmla="*/ 494427 w 7472601"/>
              <a:gd name="connsiteY739" fmla="*/ 1092333 h 6858000"/>
              <a:gd name="connsiteX740" fmla="*/ 506322 w 7472601"/>
              <a:gd name="connsiteY740" fmla="*/ 1020997 h 6858000"/>
              <a:gd name="connsiteX741" fmla="*/ 4570198 w 7472601"/>
              <a:gd name="connsiteY741" fmla="*/ 978081 h 6858000"/>
              <a:gd name="connsiteX742" fmla="*/ 4523691 w 7472601"/>
              <a:gd name="connsiteY742" fmla="*/ 1127776 h 6858000"/>
              <a:gd name="connsiteX743" fmla="*/ 4509875 w 7472601"/>
              <a:gd name="connsiteY743" fmla="*/ 1167552 h 6858000"/>
              <a:gd name="connsiteX744" fmla="*/ 4478168 w 7472601"/>
              <a:gd name="connsiteY744" fmla="*/ 1260735 h 6858000"/>
              <a:gd name="connsiteX745" fmla="*/ 4409309 w 7472601"/>
              <a:gd name="connsiteY745" fmla="*/ 1666996 h 6858000"/>
              <a:gd name="connsiteX746" fmla="*/ 4370031 w 7472601"/>
              <a:gd name="connsiteY746" fmla="*/ 1955666 h 6858000"/>
              <a:gd name="connsiteX747" fmla="*/ 4570198 w 7472601"/>
              <a:gd name="connsiteY747" fmla="*/ 978081 h 6858000"/>
              <a:gd name="connsiteX748" fmla="*/ 4557898 w 7472601"/>
              <a:gd name="connsiteY748" fmla="*/ 900011 h 6858000"/>
              <a:gd name="connsiteX749" fmla="*/ 4344840 w 7472601"/>
              <a:gd name="connsiteY749" fmla="*/ 1922038 h 6858000"/>
              <a:gd name="connsiteX750" fmla="*/ 4378710 w 7472601"/>
              <a:gd name="connsiteY750" fmla="*/ 1665516 h 6858000"/>
              <a:gd name="connsiteX751" fmla="*/ 4448798 w 7472601"/>
              <a:gd name="connsiteY751" fmla="*/ 1253024 h 6858000"/>
              <a:gd name="connsiteX752" fmla="*/ 4480315 w 7472601"/>
              <a:gd name="connsiteY752" fmla="*/ 1158454 h 6858000"/>
              <a:gd name="connsiteX753" fmla="*/ 4494133 w 7472601"/>
              <a:gd name="connsiteY753" fmla="*/ 1118676 h 6858000"/>
              <a:gd name="connsiteX754" fmla="*/ 4557898 w 7472601"/>
              <a:gd name="connsiteY754" fmla="*/ 900011 h 6858000"/>
              <a:gd name="connsiteX755" fmla="*/ 5870151 w 7472601"/>
              <a:gd name="connsiteY755" fmla="*/ 898890 h 6858000"/>
              <a:gd name="connsiteX756" fmla="*/ 5861335 w 7472601"/>
              <a:gd name="connsiteY756" fmla="*/ 899177 h 6858000"/>
              <a:gd name="connsiteX757" fmla="*/ 5843702 w 7472601"/>
              <a:gd name="connsiteY757" fmla="*/ 899748 h 6858000"/>
              <a:gd name="connsiteX758" fmla="*/ 5651107 w 7472601"/>
              <a:gd name="connsiteY758" fmla="*/ 920306 h 6858000"/>
              <a:gd name="connsiteX759" fmla="*/ 5459407 w 7472601"/>
              <a:gd name="connsiteY759" fmla="*/ 940975 h 6858000"/>
              <a:gd name="connsiteX760" fmla="*/ 5374846 w 7472601"/>
              <a:gd name="connsiteY760" fmla="*/ 941988 h 6858000"/>
              <a:gd name="connsiteX761" fmla="*/ 5256105 w 7472601"/>
              <a:gd name="connsiteY761" fmla="*/ 945632 h 6858000"/>
              <a:gd name="connsiteX762" fmla="*/ 5107071 w 7472601"/>
              <a:gd name="connsiteY762" fmla="*/ 969720 h 6858000"/>
              <a:gd name="connsiteX763" fmla="*/ 4998681 w 7472601"/>
              <a:gd name="connsiteY763" fmla="*/ 988771 h 6858000"/>
              <a:gd name="connsiteX764" fmla="*/ 5870151 w 7472601"/>
              <a:gd name="connsiteY764" fmla="*/ 898890 h 6858000"/>
              <a:gd name="connsiteX765" fmla="*/ 5504425 w 7472601"/>
              <a:gd name="connsiteY765" fmla="*/ 848067 h 6858000"/>
              <a:gd name="connsiteX766" fmla="*/ 4968849 w 7472601"/>
              <a:gd name="connsiteY766" fmla="*/ 962318 h 6858000"/>
              <a:gd name="connsiteX767" fmla="*/ 5104039 w 7472601"/>
              <a:gd name="connsiteY767" fmla="*/ 940634 h 6858000"/>
              <a:gd name="connsiteX768" fmla="*/ 5256311 w 7472601"/>
              <a:gd name="connsiteY768" fmla="*/ 916490 h 6858000"/>
              <a:gd name="connsiteX769" fmla="*/ 5377381 w 7472601"/>
              <a:gd name="connsiteY769" fmla="*/ 912671 h 6858000"/>
              <a:gd name="connsiteX770" fmla="*/ 5460148 w 7472601"/>
              <a:gd name="connsiteY770" fmla="*/ 911442 h 6858000"/>
              <a:gd name="connsiteX771" fmla="*/ 5648971 w 7472601"/>
              <a:gd name="connsiteY771" fmla="*/ 891331 h 6858000"/>
              <a:gd name="connsiteX772" fmla="*/ 5844807 w 7472601"/>
              <a:gd name="connsiteY772" fmla="*/ 870718 h 6858000"/>
              <a:gd name="connsiteX773" fmla="*/ 5862975 w 7472601"/>
              <a:gd name="connsiteY773" fmla="*/ 869756 h 6858000"/>
              <a:gd name="connsiteX774" fmla="*/ 5920887 w 7472601"/>
              <a:gd name="connsiteY774" fmla="*/ 865929 h 6858000"/>
              <a:gd name="connsiteX775" fmla="*/ 5504425 w 7472601"/>
              <a:gd name="connsiteY775" fmla="*/ 848067 h 6858000"/>
              <a:gd name="connsiteX776" fmla="*/ 3607114 w 7472601"/>
              <a:gd name="connsiteY776" fmla="*/ 467441 h 6858000"/>
              <a:gd name="connsiteX777" fmla="*/ 3296242 w 7472601"/>
              <a:gd name="connsiteY777" fmla="*/ 807991 h 6858000"/>
              <a:gd name="connsiteX778" fmla="*/ 3174674 w 7472601"/>
              <a:gd name="connsiteY778" fmla="*/ 919759 h 6858000"/>
              <a:gd name="connsiteX779" fmla="*/ 3042978 w 7472601"/>
              <a:gd name="connsiteY779" fmla="*/ 1054894 h 6858000"/>
              <a:gd name="connsiteX780" fmla="*/ 2968914 w 7472601"/>
              <a:gd name="connsiteY780" fmla="*/ 1133756 h 6858000"/>
              <a:gd name="connsiteX781" fmla="*/ 3103823 w 7472601"/>
              <a:gd name="connsiteY781" fmla="*/ 1026814 h 6858000"/>
              <a:gd name="connsiteX782" fmla="*/ 3607114 w 7472601"/>
              <a:gd name="connsiteY782" fmla="*/ 467441 h 6858000"/>
              <a:gd name="connsiteX783" fmla="*/ 3744487 w 7472601"/>
              <a:gd name="connsiteY783" fmla="*/ 383136 h 6858000"/>
              <a:gd name="connsiteX784" fmla="*/ 3970213 w 7472601"/>
              <a:gd name="connsiteY784" fmla="*/ 995559 h 6858000"/>
              <a:gd name="connsiteX785" fmla="*/ 3744487 w 7472601"/>
              <a:gd name="connsiteY785" fmla="*/ 383136 h 6858000"/>
              <a:gd name="connsiteX786" fmla="*/ 3624562 w 7472601"/>
              <a:gd name="connsiteY786" fmla="*/ 367041 h 6858000"/>
              <a:gd name="connsiteX787" fmla="*/ 3489712 w 7472601"/>
              <a:gd name="connsiteY787" fmla="*/ 485386 h 6858000"/>
              <a:gd name="connsiteX788" fmla="*/ 3182994 w 7472601"/>
              <a:gd name="connsiteY788" fmla="*/ 828265 h 6858000"/>
              <a:gd name="connsiteX789" fmla="*/ 2892114 w 7472601"/>
              <a:gd name="connsiteY789" fmla="*/ 1172635 h 6858000"/>
              <a:gd name="connsiteX790" fmla="*/ 3021459 w 7472601"/>
              <a:gd name="connsiteY790" fmla="*/ 1035385 h 6858000"/>
              <a:gd name="connsiteX791" fmla="*/ 3153873 w 7472601"/>
              <a:gd name="connsiteY791" fmla="*/ 898971 h 6858000"/>
              <a:gd name="connsiteX792" fmla="*/ 3276511 w 7472601"/>
              <a:gd name="connsiteY792" fmla="*/ 786423 h 6858000"/>
              <a:gd name="connsiteX793" fmla="*/ 3584154 w 7472601"/>
              <a:gd name="connsiteY793" fmla="*/ 448218 h 6858000"/>
              <a:gd name="connsiteX794" fmla="*/ 3624562 w 7472601"/>
              <a:gd name="connsiteY794" fmla="*/ 367041 h 6858000"/>
              <a:gd name="connsiteX795" fmla="*/ 3766672 w 7472601"/>
              <a:gd name="connsiteY795" fmla="*/ 359429 h 6858000"/>
              <a:gd name="connsiteX796" fmla="*/ 3996338 w 7472601"/>
              <a:gd name="connsiteY796" fmla="*/ 968237 h 6858000"/>
              <a:gd name="connsiteX797" fmla="*/ 3766672 w 7472601"/>
              <a:gd name="connsiteY797" fmla="*/ 359429 h 6858000"/>
              <a:gd name="connsiteX798" fmla="*/ 5805386 w 7472601"/>
              <a:gd name="connsiteY798" fmla="*/ 239240 h 6858000"/>
              <a:gd name="connsiteX799" fmla="*/ 5736947 w 7472601"/>
              <a:gd name="connsiteY799" fmla="*/ 261367 h 6858000"/>
              <a:gd name="connsiteX800" fmla="*/ 5427012 w 7472601"/>
              <a:gd name="connsiteY800" fmla="*/ 311272 h 6858000"/>
              <a:gd name="connsiteX801" fmla="*/ 5147818 w 7472601"/>
              <a:gd name="connsiteY801" fmla="*/ 322112 h 6858000"/>
              <a:gd name="connsiteX802" fmla="*/ 5060854 w 7472601"/>
              <a:gd name="connsiteY802" fmla="*/ 311882 h 6858000"/>
              <a:gd name="connsiteX803" fmla="*/ 4945989 w 7472601"/>
              <a:gd name="connsiteY803" fmla="*/ 300516 h 6858000"/>
              <a:gd name="connsiteX804" fmla="*/ 5410479 w 7472601"/>
              <a:gd name="connsiteY804" fmla="*/ 348434 h 6858000"/>
              <a:gd name="connsiteX805" fmla="*/ 5805386 w 7472601"/>
              <a:gd name="connsiteY805" fmla="*/ 239240 h 6858000"/>
              <a:gd name="connsiteX806" fmla="*/ 5905192 w 7472601"/>
              <a:gd name="connsiteY806" fmla="*/ 163079 h 6858000"/>
              <a:gd name="connsiteX807" fmla="*/ 5865655 w 7472601"/>
              <a:gd name="connsiteY807" fmla="*/ 171901 h 6858000"/>
              <a:gd name="connsiteX808" fmla="*/ 5259740 w 7472601"/>
              <a:gd name="connsiteY808" fmla="*/ 257013 h 6858000"/>
              <a:gd name="connsiteX809" fmla="*/ 5208466 w 7472601"/>
              <a:gd name="connsiteY809" fmla="*/ 257550 h 6858000"/>
              <a:gd name="connsiteX810" fmla="*/ 4980204 w 7472601"/>
              <a:gd name="connsiteY810" fmla="*/ 271903 h 6858000"/>
              <a:gd name="connsiteX811" fmla="*/ 5068068 w 7472601"/>
              <a:gd name="connsiteY811" fmla="*/ 282244 h 6858000"/>
              <a:gd name="connsiteX812" fmla="*/ 5153231 w 7472601"/>
              <a:gd name="connsiteY812" fmla="*/ 292240 h 6858000"/>
              <a:gd name="connsiteX813" fmla="*/ 5426491 w 7472601"/>
              <a:gd name="connsiteY813" fmla="*/ 281128 h 6858000"/>
              <a:gd name="connsiteX814" fmla="*/ 5731212 w 7472601"/>
              <a:gd name="connsiteY814" fmla="*/ 231951 h 6858000"/>
              <a:gd name="connsiteX815" fmla="*/ 5905192 w 7472601"/>
              <a:gd name="connsiteY815" fmla="*/ 163079 h 6858000"/>
              <a:gd name="connsiteX816" fmla="*/ 5944437 w 7472601"/>
              <a:gd name="connsiteY816" fmla="*/ 113829 h 6858000"/>
              <a:gd name="connsiteX817" fmla="*/ 5825032 w 7472601"/>
              <a:gd name="connsiteY817" fmla="*/ 146405 h 6858000"/>
              <a:gd name="connsiteX818" fmla="*/ 4955599 w 7472601"/>
              <a:gd name="connsiteY818" fmla="*/ 247008 h 6858000"/>
              <a:gd name="connsiteX819" fmla="*/ 5210104 w 7472601"/>
              <a:gd name="connsiteY819" fmla="*/ 228123 h 6858000"/>
              <a:gd name="connsiteX820" fmla="*/ 5261015 w 7472601"/>
              <a:gd name="connsiteY820" fmla="*/ 227087 h 6858000"/>
              <a:gd name="connsiteX821" fmla="*/ 5861181 w 7472601"/>
              <a:gd name="connsiteY821" fmla="*/ 143093 h 6858000"/>
              <a:gd name="connsiteX822" fmla="*/ 5961252 w 7472601"/>
              <a:gd name="connsiteY822" fmla="*/ 114820 h 6858000"/>
              <a:gd name="connsiteX823" fmla="*/ 5944437 w 7472601"/>
              <a:gd name="connsiteY823" fmla="*/ 113829 h 6858000"/>
              <a:gd name="connsiteX824" fmla="*/ 3882765 w 7472601"/>
              <a:gd name="connsiteY824" fmla="*/ 0 h 6858000"/>
              <a:gd name="connsiteX825" fmla="*/ 3995099 w 7472601"/>
              <a:gd name="connsiteY825" fmla="*/ 0 h 6858000"/>
              <a:gd name="connsiteX826" fmla="*/ 4163818 w 7472601"/>
              <a:gd name="connsiteY826" fmla="*/ 234104 h 6858000"/>
              <a:gd name="connsiteX827" fmla="*/ 4172099 w 7472601"/>
              <a:gd name="connsiteY827" fmla="*/ 234207 h 6858000"/>
              <a:gd name="connsiteX828" fmla="*/ 4784282 w 7472601"/>
              <a:gd name="connsiteY828" fmla="*/ 276561 h 6858000"/>
              <a:gd name="connsiteX829" fmla="*/ 4801687 w 7472601"/>
              <a:gd name="connsiteY829" fmla="*/ 267764 h 6858000"/>
              <a:gd name="connsiteX830" fmla="*/ 6082788 w 7472601"/>
              <a:gd name="connsiteY830" fmla="*/ 64119 h 6858000"/>
              <a:gd name="connsiteX831" fmla="*/ 6099442 w 7472601"/>
              <a:gd name="connsiteY831" fmla="*/ 82568 h 6858000"/>
              <a:gd name="connsiteX832" fmla="*/ 4804137 w 7472601"/>
              <a:gd name="connsiteY832" fmla="*/ 320931 h 6858000"/>
              <a:gd name="connsiteX833" fmla="*/ 4227047 w 7472601"/>
              <a:gd name="connsiteY833" fmla="*/ 313415 h 6858000"/>
              <a:gd name="connsiteX834" fmla="*/ 4346041 w 7472601"/>
              <a:gd name="connsiteY834" fmla="*/ 456086 h 6858000"/>
              <a:gd name="connsiteX835" fmla="*/ 4870967 w 7472601"/>
              <a:gd name="connsiteY835" fmla="*/ 963061 h 6858000"/>
              <a:gd name="connsiteX836" fmla="*/ 4889647 w 7472601"/>
              <a:gd name="connsiteY836" fmla="*/ 957147 h 6858000"/>
              <a:gd name="connsiteX837" fmla="*/ 5422504 w 7472601"/>
              <a:gd name="connsiteY837" fmla="*/ 805191 h 6858000"/>
              <a:gd name="connsiteX838" fmla="*/ 6087656 w 7472601"/>
              <a:gd name="connsiteY838" fmla="*/ 826703 h 6858000"/>
              <a:gd name="connsiteX839" fmla="*/ 6058717 w 7472601"/>
              <a:gd name="connsiteY839" fmla="*/ 865992 h 6858000"/>
              <a:gd name="connsiteX840" fmla="*/ 4974153 w 7472601"/>
              <a:gd name="connsiteY840" fmla="*/ 1045456 h 6858000"/>
              <a:gd name="connsiteX841" fmla="*/ 5627835 w 7472601"/>
              <a:gd name="connsiteY841" fmla="*/ 1472077 h 6858000"/>
              <a:gd name="connsiteX842" fmla="*/ 5629817 w 7472601"/>
              <a:gd name="connsiteY842" fmla="*/ 1471412 h 6858000"/>
              <a:gd name="connsiteX843" fmla="*/ 5634124 w 7472601"/>
              <a:gd name="connsiteY843" fmla="*/ 1470572 h 6858000"/>
              <a:gd name="connsiteX844" fmla="*/ 5755832 w 7472601"/>
              <a:gd name="connsiteY844" fmla="*/ 1383886 h 6858000"/>
              <a:gd name="connsiteX845" fmla="*/ 6014186 w 7472601"/>
              <a:gd name="connsiteY845" fmla="*/ 1279799 h 6858000"/>
              <a:gd name="connsiteX846" fmla="*/ 6901619 w 7472601"/>
              <a:gd name="connsiteY846" fmla="*/ 1047874 h 6858000"/>
              <a:gd name="connsiteX847" fmla="*/ 6931566 w 7472601"/>
              <a:gd name="connsiteY847" fmla="*/ 1062034 h 6858000"/>
              <a:gd name="connsiteX848" fmla="*/ 5790982 w 7472601"/>
              <a:gd name="connsiteY848" fmla="*/ 1561380 h 6858000"/>
              <a:gd name="connsiteX849" fmla="*/ 6188971 w 7472601"/>
              <a:gd name="connsiteY849" fmla="*/ 1755168 h 6858000"/>
              <a:gd name="connsiteX850" fmla="*/ 6202446 w 7472601"/>
              <a:gd name="connsiteY850" fmla="*/ 1752268 h 6858000"/>
              <a:gd name="connsiteX851" fmla="*/ 7179560 w 7472601"/>
              <a:gd name="connsiteY851" fmla="*/ 1467551 h 6858000"/>
              <a:gd name="connsiteX852" fmla="*/ 7158730 w 7472601"/>
              <a:gd name="connsiteY852" fmla="*/ 1507835 h 6858000"/>
              <a:gd name="connsiteX853" fmla="*/ 6326959 w 7472601"/>
              <a:gd name="connsiteY853" fmla="*/ 1817686 h 6858000"/>
              <a:gd name="connsiteX854" fmla="*/ 6537433 w 7472601"/>
              <a:gd name="connsiteY854" fmla="*/ 1907790 h 6858000"/>
              <a:gd name="connsiteX855" fmla="*/ 6550221 w 7472601"/>
              <a:gd name="connsiteY855" fmla="*/ 1910729 h 6858000"/>
              <a:gd name="connsiteX856" fmla="*/ 6964438 w 7472601"/>
              <a:gd name="connsiteY856" fmla="*/ 2209505 h 6858000"/>
              <a:gd name="connsiteX857" fmla="*/ 7367862 w 7472601"/>
              <a:gd name="connsiteY857" fmla="*/ 2806833 h 6858000"/>
              <a:gd name="connsiteX858" fmla="*/ 7364329 w 7472601"/>
              <a:gd name="connsiteY858" fmla="*/ 2826907 h 6858000"/>
              <a:gd name="connsiteX859" fmla="*/ 7290545 w 7472601"/>
              <a:gd name="connsiteY859" fmla="*/ 2850663 h 6858000"/>
              <a:gd name="connsiteX860" fmla="*/ 6472036 w 7472601"/>
              <a:gd name="connsiteY860" fmla="*/ 1959003 h 6858000"/>
              <a:gd name="connsiteX861" fmla="*/ 5792897 w 7472601"/>
              <a:gd name="connsiteY861" fmla="*/ 1647747 h 6858000"/>
              <a:gd name="connsiteX862" fmla="*/ 5842751 w 7472601"/>
              <a:gd name="connsiteY862" fmla="*/ 1816112 h 6858000"/>
              <a:gd name="connsiteX863" fmla="*/ 5847424 w 7472601"/>
              <a:gd name="connsiteY863" fmla="*/ 1815776 h 6858000"/>
              <a:gd name="connsiteX864" fmla="*/ 6399821 w 7472601"/>
              <a:gd name="connsiteY864" fmla="*/ 2344799 h 6858000"/>
              <a:gd name="connsiteX865" fmla="*/ 6323232 w 7472601"/>
              <a:gd name="connsiteY865" fmla="*/ 2389634 h 6858000"/>
              <a:gd name="connsiteX866" fmla="*/ 5942958 w 7472601"/>
              <a:gd name="connsiteY866" fmla="*/ 2077708 h 6858000"/>
              <a:gd name="connsiteX867" fmla="*/ 5921559 w 7472601"/>
              <a:gd name="connsiteY867" fmla="*/ 2378596 h 6858000"/>
              <a:gd name="connsiteX868" fmla="*/ 5817651 w 7472601"/>
              <a:gd name="connsiteY868" fmla="*/ 3023919 h 6858000"/>
              <a:gd name="connsiteX869" fmla="*/ 5729634 w 7472601"/>
              <a:gd name="connsiteY869" fmla="*/ 3051849 h 6858000"/>
              <a:gd name="connsiteX870" fmla="*/ 5611018 w 7472601"/>
              <a:gd name="connsiteY870" fmla="*/ 2316769 h 6858000"/>
              <a:gd name="connsiteX871" fmla="*/ 5687608 w 7472601"/>
              <a:gd name="connsiteY871" fmla="*/ 2039972 h 6858000"/>
              <a:gd name="connsiteX872" fmla="*/ 5657554 w 7472601"/>
              <a:gd name="connsiteY872" fmla="*/ 1576445 h 6858000"/>
              <a:gd name="connsiteX873" fmla="*/ 5150475 w 7472601"/>
              <a:gd name="connsiteY873" fmla="*/ 1274012 h 6858000"/>
              <a:gd name="connsiteX874" fmla="*/ 5349142 w 7472601"/>
              <a:gd name="connsiteY874" fmla="*/ 2204405 h 6858000"/>
              <a:gd name="connsiteX875" fmla="*/ 5262214 w 7472601"/>
              <a:gd name="connsiteY875" fmla="*/ 2233836 h 6858000"/>
              <a:gd name="connsiteX876" fmla="*/ 4981539 w 7472601"/>
              <a:gd name="connsiteY876" fmla="*/ 1542201 h 6858000"/>
              <a:gd name="connsiteX877" fmla="*/ 4958461 w 7472601"/>
              <a:gd name="connsiteY877" fmla="*/ 1136957 h 6858000"/>
              <a:gd name="connsiteX878" fmla="*/ 4655015 w 7472601"/>
              <a:gd name="connsiteY878" fmla="*/ 891426 h 6858000"/>
              <a:gd name="connsiteX879" fmla="*/ 4348002 w 7472601"/>
              <a:gd name="connsiteY879" fmla="*/ 2205895 h 6858000"/>
              <a:gd name="connsiteX880" fmla="*/ 4262250 w 7472601"/>
              <a:gd name="connsiteY880" fmla="*/ 2219972 h 6858000"/>
              <a:gd name="connsiteX881" fmla="*/ 4550611 w 7472601"/>
              <a:gd name="connsiteY881" fmla="*/ 817540 h 6858000"/>
              <a:gd name="connsiteX882" fmla="*/ 4564418 w 7472601"/>
              <a:gd name="connsiteY882" fmla="*/ 808293 h 6858000"/>
              <a:gd name="connsiteX883" fmla="*/ 4266388 w 7472601"/>
              <a:gd name="connsiteY883" fmla="*/ 500083 h 6858000"/>
              <a:gd name="connsiteX884" fmla="*/ 4032842 w 7472601"/>
              <a:gd name="connsiteY884" fmla="*/ 211809 h 6858000"/>
              <a:gd name="connsiteX885" fmla="*/ 3882765 w 7472601"/>
              <a:gd name="connsiteY885" fmla="*/ 0 h 6858000"/>
              <a:gd name="connsiteX886" fmla="*/ 3721337 w 7472601"/>
              <a:gd name="connsiteY886" fmla="*/ 0 h 6858000"/>
              <a:gd name="connsiteX887" fmla="*/ 3797544 w 7472601"/>
              <a:gd name="connsiteY887" fmla="*/ 0 h 6858000"/>
              <a:gd name="connsiteX888" fmla="*/ 3775734 w 7472601"/>
              <a:gd name="connsiteY888" fmla="*/ 95131 h 6858000"/>
              <a:gd name="connsiteX889" fmla="*/ 3724807 w 7472601"/>
              <a:gd name="connsiteY889" fmla="*/ 272257 h 6858000"/>
              <a:gd name="connsiteX890" fmla="*/ 3726844 w 7472601"/>
              <a:gd name="connsiteY890" fmla="*/ 282988 h 6858000"/>
              <a:gd name="connsiteX891" fmla="*/ 3742664 w 7472601"/>
              <a:gd name="connsiteY891" fmla="*/ 279918 h 6858000"/>
              <a:gd name="connsiteX892" fmla="*/ 4103910 w 7472601"/>
              <a:gd name="connsiteY892" fmla="*/ 1161917 h 6858000"/>
              <a:gd name="connsiteX893" fmla="*/ 4020269 w 7472601"/>
              <a:gd name="connsiteY893" fmla="*/ 1200406 h 6858000"/>
              <a:gd name="connsiteX894" fmla="*/ 3674882 w 7472601"/>
              <a:gd name="connsiteY894" fmla="*/ 488524 h 6858000"/>
              <a:gd name="connsiteX895" fmla="*/ 3132682 w 7472601"/>
              <a:gd name="connsiteY895" fmla="*/ 1072284 h 6858000"/>
              <a:gd name="connsiteX896" fmla="*/ 2716346 w 7472601"/>
              <a:gd name="connsiteY896" fmla="*/ 1276376 h 6858000"/>
              <a:gd name="connsiteX897" fmla="*/ 2716772 w 7472601"/>
              <a:gd name="connsiteY897" fmla="*/ 1255462 h 6858000"/>
              <a:gd name="connsiteX898" fmla="*/ 3471096 w 7472601"/>
              <a:gd name="connsiteY898" fmla="*/ 437072 h 6858000"/>
              <a:gd name="connsiteX899" fmla="*/ 3639057 w 7472601"/>
              <a:gd name="connsiteY899" fmla="*/ 286334 h 6858000"/>
              <a:gd name="connsiteX900" fmla="*/ 3640309 w 7472601"/>
              <a:gd name="connsiteY900" fmla="*/ 284664 h 6858000"/>
              <a:gd name="connsiteX901" fmla="*/ 3646022 w 7472601"/>
              <a:gd name="connsiteY901" fmla="*/ 276711 h 6858000"/>
              <a:gd name="connsiteX902" fmla="*/ 3707943 w 7472601"/>
              <a:gd name="connsiteY902" fmla="*/ 65958 h 6858000"/>
              <a:gd name="connsiteX903" fmla="*/ 3721337 w 7472601"/>
              <a:gd name="connsiteY903" fmla="*/ 0 h 6858000"/>
              <a:gd name="connsiteX904" fmla="*/ 2867960 w 7472601"/>
              <a:gd name="connsiteY904" fmla="*/ 0 h 6858000"/>
              <a:gd name="connsiteX905" fmla="*/ 2926351 w 7472601"/>
              <a:gd name="connsiteY905" fmla="*/ 0 h 6858000"/>
              <a:gd name="connsiteX906" fmla="*/ 2902823 w 7472601"/>
              <a:gd name="connsiteY906" fmla="*/ 262929 h 6858000"/>
              <a:gd name="connsiteX907" fmla="*/ 2940663 w 7472601"/>
              <a:gd name="connsiteY907" fmla="*/ 140884 h 6858000"/>
              <a:gd name="connsiteX908" fmla="*/ 2947039 w 7472601"/>
              <a:gd name="connsiteY908" fmla="*/ 122524 h 6858000"/>
              <a:gd name="connsiteX909" fmla="*/ 2984316 w 7472601"/>
              <a:gd name="connsiteY909" fmla="*/ 0 h 6858000"/>
              <a:gd name="connsiteX910" fmla="*/ 3016114 w 7472601"/>
              <a:gd name="connsiteY910" fmla="*/ 0 h 6858000"/>
              <a:gd name="connsiteX911" fmla="*/ 2979949 w 7472601"/>
              <a:gd name="connsiteY911" fmla="*/ 119274 h 6858000"/>
              <a:gd name="connsiteX912" fmla="*/ 3023879 w 7472601"/>
              <a:gd name="connsiteY912" fmla="*/ 0 h 6858000"/>
              <a:gd name="connsiteX913" fmla="*/ 3105400 w 7472601"/>
              <a:gd name="connsiteY913" fmla="*/ 0 h 6858000"/>
              <a:gd name="connsiteX914" fmla="*/ 3094669 w 7472601"/>
              <a:gd name="connsiteY914" fmla="*/ 30308 h 6858000"/>
              <a:gd name="connsiteX915" fmla="*/ 2901945 w 7472601"/>
              <a:gd name="connsiteY915" fmla="*/ 466538 h 6858000"/>
              <a:gd name="connsiteX916" fmla="*/ 2815209 w 7472601"/>
              <a:gd name="connsiteY916" fmla="*/ 497361 h 6858000"/>
              <a:gd name="connsiteX917" fmla="*/ 2844845 w 7472601"/>
              <a:gd name="connsiteY917" fmla="*/ 127638 h 6858000"/>
              <a:gd name="connsiteX918" fmla="*/ 2867960 w 7472601"/>
              <a:gd name="connsiteY918" fmla="*/ 0 h 6858000"/>
              <a:gd name="connsiteX919" fmla="*/ 1057230 w 7472601"/>
              <a:gd name="connsiteY919" fmla="*/ 0 h 6858000"/>
              <a:gd name="connsiteX920" fmla="*/ 1111003 w 7472601"/>
              <a:gd name="connsiteY920" fmla="*/ 0 h 6858000"/>
              <a:gd name="connsiteX921" fmla="*/ 1125553 w 7472601"/>
              <a:gd name="connsiteY921" fmla="*/ 52588 h 6858000"/>
              <a:gd name="connsiteX922" fmla="*/ 1304276 w 7472601"/>
              <a:gd name="connsiteY922" fmla="*/ 476275 h 6858000"/>
              <a:gd name="connsiteX923" fmla="*/ 1492066 w 7472601"/>
              <a:gd name="connsiteY923" fmla="*/ 886333 h 6858000"/>
              <a:gd name="connsiteX924" fmla="*/ 1423698 w 7472601"/>
              <a:gd name="connsiteY924" fmla="*/ 710817 h 6858000"/>
              <a:gd name="connsiteX925" fmla="*/ 1357609 w 7472601"/>
              <a:gd name="connsiteY925" fmla="*/ 532892 h 6858000"/>
              <a:gd name="connsiteX926" fmla="*/ 1309550 w 7472601"/>
              <a:gd name="connsiteY926" fmla="*/ 374031 h 6858000"/>
              <a:gd name="connsiteX927" fmla="*/ 1193673 w 7472601"/>
              <a:gd name="connsiteY927" fmla="*/ 49533 h 6858000"/>
              <a:gd name="connsiteX928" fmla="*/ 1164391 w 7472601"/>
              <a:gd name="connsiteY928" fmla="*/ 0 h 6858000"/>
              <a:gd name="connsiteX929" fmla="*/ 1200666 w 7472601"/>
              <a:gd name="connsiteY929" fmla="*/ 0 h 6858000"/>
              <a:gd name="connsiteX930" fmla="*/ 1223408 w 7472601"/>
              <a:gd name="connsiteY930" fmla="*/ 38996 h 6858000"/>
              <a:gd name="connsiteX931" fmla="*/ 1339635 w 7472601"/>
              <a:gd name="connsiteY931" fmla="*/ 365517 h 6858000"/>
              <a:gd name="connsiteX932" fmla="*/ 1387469 w 7472601"/>
              <a:gd name="connsiteY932" fmla="*/ 523079 h 6858000"/>
              <a:gd name="connsiteX933" fmla="*/ 1452685 w 7472601"/>
              <a:gd name="connsiteY933" fmla="*/ 699806 h 6858000"/>
              <a:gd name="connsiteX934" fmla="*/ 1492092 w 7472601"/>
              <a:gd name="connsiteY934" fmla="*/ 800424 h 6858000"/>
              <a:gd name="connsiteX935" fmla="*/ 1455302 w 7472601"/>
              <a:gd name="connsiteY935" fmla="*/ 632913 h 6858000"/>
              <a:gd name="connsiteX936" fmla="*/ 1222336 w 7472601"/>
              <a:gd name="connsiteY936" fmla="*/ 9480 h 6858000"/>
              <a:gd name="connsiteX937" fmla="*/ 1214634 w 7472601"/>
              <a:gd name="connsiteY937" fmla="*/ 0 h 6858000"/>
              <a:gd name="connsiteX938" fmla="*/ 1289827 w 7472601"/>
              <a:gd name="connsiteY938" fmla="*/ 0 h 6858000"/>
              <a:gd name="connsiteX939" fmla="*/ 1321076 w 7472601"/>
              <a:gd name="connsiteY939" fmla="*/ 59722 h 6858000"/>
              <a:gd name="connsiteX940" fmla="*/ 1512579 w 7472601"/>
              <a:gd name="connsiteY940" fmla="*/ 626441 h 6858000"/>
              <a:gd name="connsiteX941" fmla="*/ 1506076 w 7472601"/>
              <a:gd name="connsiteY941" fmla="*/ 1089289 h 6858000"/>
              <a:gd name="connsiteX942" fmla="*/ 1486346 w 7472601"/>
              <a:gd name="connsiteY942" fmla="*/ 1079919 h 6858000"/>
              <a:gd name="connsiteX943" fmla="*/ 1070511 w 7472601"/>
              <a:gd name="connsiteY943" fmla="*/ 48609 h 6858000"/>
              <a:gd name="connsiteX944" fmla="*/ 1057230 w 7472601"/>
              <a:gd name="connsiteY944" fmla="*/ 0 h 6858000"/>
              <a:gd name="connsiteX945" fmla="*/ 43151 w 7472601"/>
              <a:gd name="connsiteY945" fmla="*/ 0 h 6858000"/>
              <a:gd name="connsiteX946" fmla="*/ 95283 w 7472601"/>
              <a:gd name="connsiteY946" fmla="*/ 0 h 6858000"/>
              <a:gd name="connsiteX947" fmla="*/ 300708 w 7472601"/>
              <a:gd name="connsiteY947" fmla="*/ 154571 h 6858000"/>
              <a:gd name="connsiteX948" fmla="*/ 530414 w 7472601"/>
              <a:gd name="connsiteY948" fmla="*/ 354673 h 6858000"/>
              <a:gd name="connsiteX949" fmla="*/ 333785 w 7472601"/>
              <a:gd name="connsiteY949" fmla="*/ 161564 h 6858000"/>
              <a:gd name="connsiteX950" fmla="*/ 147005 w 7472601"/>
              <a:gd name="connsiteY950" fmla="*/ 0 h 6858000"/>
              <a:gd name="connsiteX951" fmla="*/ 272509 w 7472601"/>
              <a:gd name="connsiteY951" fmla="*/ 0 h 6858000"/>
              <a:gd name="connsiteX952" fmla="*/ 326276 w 7472601"/>
              <a:gd name="connsiteY952" fmla="*/ 45847 h 6858000"/>
              <a:gd name="connsiteX953" fmla="*/ 823759 w 7472601"/>
              <a:gd name="connsiteY953" fmla="*/ 574145 h 6858000"/>
              <a:gd name="connsiteX954" fmla="*/ 811254 w 7472601"/>
              <a:gd name="connsiteY954" fmla="*/ 665546 h 6858000"/>
              <a:gd name="connsiteX955" fmla="*/ 154042 w 7472601"/>
              <a:gd name="connsiteY955" fmla="*/ 261522 h 6858000"/>
              <a:gd name="connsiteX956" fmla="*/ 13550 w 7472601"/>
              <a:gd name="connsiteY956" fmla="*/ 158423 h 6858000"/>
              <a:gd name="connsiteX957" fmla="*/ 0 w 7472601"/>
              <a:gd name="connsiteY957" fmla="*/ 146618 h 6858000"/>
              <a:gd name="connsiteX958" fmla="*/ 0 w 7472601"/>
              <a:gd name="connsiteY958" fmla="*/ 59161 h 6858000"/>
              <a:gd name="connsiteX959" fmla="*/ 45427 w 7472601"/>
              <a:gd name="connsiteY959" fmla="*/ 101078 h 6858000"/>
              <a:gd name="connsiteX960" fmla="*/ 630103 w 7472601"/>
              <a:gd name="connsiteY960" fmla="*/ 485885 h 6858000"/>
              <a:gd name="connsiteX961" fmla="*/ 532040 w 7472601"/>
              <a:gd name="connsiteY961" fmla="*/ 399359 h 6858000"/>
              <a:gd name="connsiteX962" fmla="*/ 517618 w 7472601"/>
              <a:gd name="connsiteY962" fmla="*/ 385726 h 6858000"/>
              <a:gd name="connsiteX963" fmla="*/ 285074 w 7472601"/>
              <a:gd name="connsiteY963" fmla="*/ 182755 h 6858000"/>
              <a:gd name="connsiteX964" fmla="*/ 43151 w 7472601"/>
              <a:gd name="connsiteY964" fmla="*/ 0 h 6858000"/>
              <a:gd name="connsiteX0" fmla="*/ 369702 w 7472601"/>
              <a:gd name="connsiteY0" fmla="*/ 6712169 h 6858000"/>
              <a:gd name="connsiteX1" fmla="*/ 366575 w 7472601"/>
              <a:gd name="connsiteY1" fmla="*/ 6715556 h 6858000"/>
              <a:gd name="connsiteX2" fmla="*/ 371637 w 7472601"/>
              <a:gd name="connsiteY2" fmla="*/ 6713954 h 6858000"/>
              <a:gd name="connsiteX3" fmla="*/ 369702 w 7472601"/>
              <a:gd name="connsiteY3" fmla="*/ 6712169 h 6858000"/>
              <a:gd name="connsiteX4" fmla="*/ 7088673 w 7472601"/>
              <a:gd name="connsiteY4" fmla="*/ 6610396 h 6858000"/>
              <a:gd name="connsiteX5" fmla="*/ 7440138 w 7472601"/>
              <a:gd name="connsiteY5" fmla="*/ 6622648 h 6858000"/>
              <a:gd name="connsiteX6" fmla="*/ 7467600 w 7472601"/>
              <a:gd name="connsiteY6" fmla="*/ 6628217 h 6858000"/>
              <a:gd name="connsiteX7" fmla="*/ 7467600 w 7472601"/>
              <a:gd name="connsiteY7" fmla="*/ 6668575 h 6858000"/>
              <a:gd name="connsiteX8" fmla="*/ 7392322 w 7472601"/>
              <a:gd name="connsiteY8" fmla="*/ 6658238 h 6858000"/>
              <a:gd name="connsiteX9" fmla="*/ 7467600 w 7472601"/>
              <a:gd name="connsiteY9" fmla="*/ 6683873 h 6858000"/>
              <a:gd name="connsiteX10" fmla="*/ 7467600 w 7472601"/>
              <a:gd name="connsiteY10" fmla="*/ 6714215 h 6858000"/>
              <a:gd name="connsiteX11" fmla="*/ 7447383 w 7472601"/>
              <a:gd name="connsiteY11" fmla="*/ 6707202 h 6858000"/>
              <a:gd name="connsiteX12" fmla="*/ 7289862 w 7472601"/>
              <a:gd name="connsiteY12" fmla="*/ 6659827 h 6858000"/>
              <a:gd name="connsiteX13" fmla="*/ 7434024 w 7472601"/>
              <a:gd name="connsiteY13" fmla="*/ 6722130 h 6858000"/>
              <a:gd name="connsiteX14" fmla="*/ 7467600 w 7472601"/>
              <a:gd name="connsiteY14" fmla="*/ 6736157 h 6858000"/>
              <a:gd name="connsiteX15" fmla="*/ 7467600 w 7472601"/>
              <a:gd name="connsiteY15" fmla="*/ 6767913 h 6858000"/>
              <a:gd name="connsiteX16" fmla="*/ 7392158 w 7472601"/>
              <a:gd name="connsiteY16" fmla="*/ 6771365 h 6858000"/>
              <a:gd name="connsiteX17" fmla="*/ 7467600 w 7472601"/>
              <a:gd name="connsiteY17" fmla="*/ 6805948 h 6858000"/>
              <a:gd name="connsiteX18" fmla="*/ 7467600 w 7472601"/>
              <a:gd name="connsiteY18" fmla="*/ 6831490 h 6858000"/>
              <a:gd name="connsiteX19" fmla="*/ 7410696 w 7472601"/>
              <a:gd name="connsiteY19" fmla="*/ 6803861 h 6858000"/>
              <a:gd name="connsiteX20" fmla="*/ 7088673 w 7472601"/>
              <a:gd name="connsiteY20" fmla="*/ 6610396 h 6858000"/>
              <a:gd name="connsiteX21" fmla="*/ 1019354 w 7472601"/>
              <a:gd name="connsiteY21" fmla="*/ 6315006 h 6858000"/>
              <a:gd name="connsiteX22" fmla="*/ 441046 w 7472601"/>
              <a:gd name="connsiteY22" fmla="*/ 6691153 h 6858000"/>
              <a:gd name="connsiteX23" fmla="*/ 1019354 w 7472601"/>
              <a:gd name="connsiteY23" fmla="*/ 6315006 h 6858000"/>
              <a:gd name="connsiteX24" fmla="*/ 991680 w 7472601"/>
              <a:gd name="connsiteY24" fmla="*/ 6298413 h 6858000"/>
              <a:gd name="connsiteX25" fmla="*/ 409060 w 7472601"/>
              <a:gd name="connsiteY25" fmla="*/ 6671470 h 6858000"/>
              <a:gd name="connsiteX26" fmla="*/ 991680 w 7472601"/>
              <a:gd name="connsiteY26" fmla="*/ 6298413 h 6858000"/>
              <a:gd name="connsiteX27" fmla="*/ 103333 w 7472601"/>
              <a:gd name="connsiteY27" fmla="*/ 5699602 h 6858000"/>
              <a:gd name="connsiteX28" fmla="*/ 233938 w 7472601"/>
              <a:gd name="connsiteY28" fmla="*/ 5809416 h 6858000"/>
              <a:gd name="connsiteX29" fmla="*/ 883580 w 7472601"/>
              <a:gd name="connsiteY29" fmla="*/ 6180710 h 6858000"/>
              <a:gd name="connsiteX30" fmla="*/ 487337 w 7472601"/>
              <a:gd name="connsiteY30" fmla="*/ 5950182 h 6858000"/>
              <a:gd name="connsiteX31" fmla="*/ 354051 w 7472601"/>
              <a:gd name="connsiteY31" fmla="*/ 5854912 h 6858000"/>
              <a:gd name="connsiteX32" fmla="*/ 195436 w 7472601"/>
              <a:gd name="connsiteY32" fmla="*/ 5755068 h 6858000"/>
              <a:gd name="connsiteX33" fmla="*/ 103333 w 7472601"/>
              <a:gd name="connsiteY33" fmla="*/ 5699602 h 6858000"/>
              <a:gd name="connsiteX34" fmla="*/ 5539432 w 7472601"/>
              <a:gd name="connsiteY34" fmla="*/ 5642928 h 6858000"/>
              <a:gd name="connsiteX35" fmla="*/ 5555462 w 7472601"/>
              <a:gd name="connsiteY35" fmla="*/ 5694454 h 6858000"/>
              <a:gd name="connsiteX36" fmla="*/ 5828270 w 7472601"/>
              <a:gd name="connsiteY36" fmla="*/ 6320663 h 6858000"/>
              <a:gd name="connsiteX37" fmla="*/ 5947416 w 7472601"/>
              <a:gd name="connsiteY37" fmla="*/ 6574846 h 6858000"/>
              <a:gd name="connsiteX38" fmla="*/ 5539432 w 7472601"/>
              <a:gd name="connsiteY38" fmla="*/ 5642928 h 6858000"/>
              <a:gd name="connsiteX39" fmla="*/ 51253 w 7472601"/>
              <a:gd name="connsiteY39" fmla="*/ 5631825 h 6858000"/>
              <a:gd name="connsiteX40" fmla="*/ 211622 w 7472601"/>
              <a:gd name="connsiteY40" fmla="*/ 5728803 h 6858000"/>
              <a:gd name="connsiteX41" fmla="*/ 371652 w 7472601"/>
              <a:gd name="connsiteY41" fmla="*/ 5829062 h 6858000"/>
              <a:gd name="connsiteX42" fmla="*/ 505903 w 7472601"/>
              <a:gd name="connsiteY42" fmla="*/ 5925221 h 6858000"/>
              <a:gd name="connsiteX43" fmla="*/ 899240 w 7472601"/>
              <a:gd name="connsiteY43" fmla="*/ 6153068 h 6858000"/>
              <a:gd name="connsiteX44" fmla="*/ 988114 w 7472601"/>
              <a:gd name="connsiteY44" fmla="*/ 6174204 h 6858000"/>
              <a:gd name="connsiteX45" fmla="*/ 845971 w 7472601"/>
              <a:gd name="connsiteY45" fmla="*/ 6067177 h 6858000"/>
              <a:gd name="connsiteX46" fmla="*/ 448057 w 7472601"/>
              <a:gd name="connsiteY46" fmla="*/ 5841376 h 6858000"/>
              <a:gd name="connsiteX47" fmla="*/ 51253 w 7472601"/>
              <a:gd name="connsiteY47" fmla="*/ 5631825 h 6858000"/>
              <a:gd name="connsiteX48" fmla="*/ 2606687 w 7472601"/>
              <a:gd name="connsiteY48" fmla="*/ 5630718 h 6858000"/>
              <a:gd name="connsiteX49" fmla="*/ 2645658 w 7472601"/>
              <a:gd name="connsiteY49" fmla="*/ 6640259 h 6858000"/>
              <a:gd name="connsiteX50" fmla="*/ 2606687 w 7472601"/>
              <a:gd name="connsiteY50" fmla="*/ 5630718 h 6858000"/>
              <a:gd name="connsiteX51" fmla="*/ 3642057 w 7472601"/>
              <a:gd name="connsiteY51" fmla="*/ 5573487 h 6858000"/>
              <a:gd name="connsiteX52" fmla="*/ 3632981 w 7472601"/>
              <a:gd name="connsiteY52" fmla="*/ 5579437 h 6858000"/>
              <a:gd name="connsiteX53" fmla="*/ 3382436 w 7472601"/>
              <a:gd name="connsiteY53" fmla="*/ 5952726 h 6858000"/>
              <a:gd name="connsiteX54" fmla="*/ 3191929 w 7472601"/>
              <a:gd name="connsiteY54" fmla="*/ 6662669 h 6858000"/>
              <a:gd name="connsiteX55" fmla="*/ 3369898 w 7472601"/>
              <a:gd name="connsiteY55" fmla="*/ 6081771 h 6858000"/>
              <a:gd name="connsiteX56" fmla="*/ 3642057 w 7472601"/>
              <a:gd name="connsiteY56" fmla="*/ 5573487 h 6858000"/>
              <a:gd name="connsiteX57" fmla="*/ 2650666 w 7472601"/>
              <a:gd name="connsiteY57" fmla="*/ 5530686 h 6858000"/>
              <a:gd name="connsiteX58" fmla="*/ 2650249 w 7472601"/>
              <a:gd name="connsiteY58" fmla="*/ 5532101 h 6858000"/>
              <a:gd name="connsiteX59" fmla="*/ 2663808 w 7472601"/>
              <a:gd name="connsiteY59" fmla="*/ 6535215 h 6858000"/>
              <a:gd name="connsiteX60" fmla="*/ 2665418 w 7472601"/>
              <a:gd name="connsiteY60" fmla="*/ 6132756 h 6858000"/>
              <a:gd name="connsiteX61" fmla="*/ 2650666 w 7472601"/>
              <a:gd name="connsiteY61" fmla="*/ 5530686 h 6858000"/>
              <a:gd name="connsiteX62" fmla="*/ 2680277 w 7472601"/>
              <a:gd name="connsiteY62" fmla="*/ 5479204 h 6858000"/>
              <a:gd name="connsiteX63" fmla="*/ 2678972 w 7472601"/>
              <a:gd name="connsiteY63" fmla="*/ 5481582 h 6858000"/>
              <a:gd name="connsiteX64" fmla="*/ 2696666 w 7472601"/>
              <a:gd name="connsiteY64" fmla="*/ 6133836 h 6858000"/>
              <a:gd name="connsiteX65" fmla="*/ 2695769 w 7472601"/>
              <a:gd name="connsiteY65" fmla="*/ 6390955 h 6858000"/>
              <a:gd name="connsiteX66" fmla="*/ 2739893 w 7472601"/>
              <a:gd name="connsiteY66" fmla="*/ 6108357 h 6858000"/>
              <a:gd name="connsiteX67" fmla="*/ 2680277 w 7472601"/>
              <a:gd name="connsiteY67" fmla="*/ 5479204 h 6858000"/>
              <a:gd name="connsiteX68" fmla="*/ 1132195 w 7472601"/>
              <a:gd name="connsiteY68" fmla="*/ 5467980 h 6858000"/>
              <a:gd name="connsiteX69" fmla="*/ 1679056 w 7472601"/>
              <a:gd name="connsiteY69" fmla="*/ 5516907 h 6858000"/>
              <a:gd name="connsiteX70" fmla="*/ 2128648 w 7472601"/>
              <a:gd name="connsiteY70" fmla="*/ 5474249 h 6858000"/>
              <a:gd name="connsiteX71" fmla="*/ 1825619 w 7472601"/>
              <a:gd name="connsiteY71" fmla="*/ 5478447 h 6858000"/>
              <a:gd name="connsiteX72" fmla="*/ 1737798 w 7472601"/>
              <a:gd name="connsiteY72" fmla="*/ 5483353 h 6858000"/>
              <a:gd name="connsiteX73" fmla="*/ 1132195 w 7472601"/>
              <a:gd name="connsiteY73" fmla="*/ 5467980 h 6858000"/>
              <a:gd name="connsiteX74" fmla="*/ 7454976 w 7472601"/>
              <a:gd name="connsiteY74" fmla="*/ 6318297 h 6858000"/>
              <a:gd name="connsiteX75" fmla="*/ 7467600 w 7472601"/>
              <a:gd name="connsiteY75" fmla="*/ 6012219 h 6858000"/>
              <a:gd name="connsiteX76" fmla="*/ 7356878 w 7472601"/>
              <a:gd name="connsiteY76" fmla="*/ 5981332 h 6858000"/>
              <a:gd name="connsiteX77" fmla="*/ 7467600 w 7472601"/>
              <a:gd name="connsiteY77" fmla="*/ 6117703 h 6858000"/>
              <a:gd name="connsiteX78" fmla="*/ 7467600 w 7472601"/>
              <a:gd name="connsiteY78" fmla="*/ 6163634 h 6858000"/>
              <a:gd name="connsiteX79" fmla="*/ 7403637 w 7472601"/>
              <a:gd name="connsiteY79" fmla="*/ 6083957 h 6858000"/>
              <a:gd name="connsiteX80" fmla="*/ 7312589 w 7472601"/>
              <a:gd name="connsiteY80" fmla="*/ 5982309 h 6858000"/>
              <a:gd name="connsiteX81" fmla="*/ 7448321 w 7472601"/>
              <a:gd name="connsiteY81" fmla="*/ 6190991 h 6858000"/>
              <a:gd name="connsiteX82" fmla="*/ 7467600 w 7472601"/>
              <a:gd name="connsiteY82" fmla="*/ 6221686 h 6858000"/>
              <a:gd name="connsiteX83" fmla="*/ 7467600 w 7472601"/>
              <a:gd name="connsiteY83" fmla="*/ 6334256 h 6858000"/>
              <a:gd name="connsiteX84" fmla="*/ 7454976 w 7472601"/>
              <a:gd name="connsiteY84" fmla="*/ 6318297 h 6858000"/>
              <a:gd name="connsiteX85" fmla="*/ 1456157 w 7472601"/>
              <a:gd name="connsiteY85" fmla="*/ 5371404 h 6858000"/>
              <a:gd name="connsiteX86" fmla="*/ 1244432 w 7472601"/>
              <a:gd name="connsiteY86" fmla="*/ 5385601 h 6858000"/>
              <a:gd name="connsiteX87" fmla="*/ 973990 w 7472601"/>
              <a:gd name="connsiteY87" fmla="*/ 5424940 h 6858000"/>
              <a:gd name="connsiteX88" fmla="*/ 1103809 w 7472601"/>
              <a:gd name="connsiteY88" fmla="*/ 5433720 h 6858000"/>
              <a:gd name="connsiteX89" fmla="*/ 1123454 w 7472601"/>
              <a:gd name="connsiteY89" fmla="*/ 5435727 h 6858000"/>
              <a:gd name="connsiteX90" fmla="*/ 1737017 w 7472601"/>
              <a:gd name="connsiteY90" fmla="*/ 5452183 h 6858000"/>
              <a:gd name="connsiteX91" fmla="*/ 1824397 w 7472601"/>
              <a:gd name="connsiteY91" fmla="*/ 5447757 h 6858000"/>
              <a:gd name="connsiteX92" fmla="*/ 2070059 w 7472601"/>
              <a:gd name="connsiteY92" fmla="*/ 5441660 h 6858000"/>
              <a:gd name="connsiteX93" fmla="*/ 1456157 w 7472601"/>
              <a:gd name="connsiteY93" fmla="*/ 5371404 h 6858000"/>
              <a:gd name="connsiteX94" fmla="*/ 4988186 w 7472601"/>
              <a:gd name="connsiteY94" fmla="*/ 5216467 h 6858000"/>
              <a:gd name="connsiteX95" fmla="*/ 4777334 w 7472601"/>
              <a:gd name="connsiteY95" fmla="*/ 5406072 h 6858000"/>
              <a:gd name="connsiteX96" fmla="*/ 4718341 w 7472601"/>
              <a:gd name="connsiteY96" fmla="*/ 5468043 h 6858000"/>
              <a:gd name="connsiteX97" fmla="*/ 4604655 w 7472601"/>
              <a:gd name="connsiteY97" fmla="*/ 5583434 h 6858000"/>
              <a:gd name="connsiteX98" fmla="*/ 4565074 w 7472601"/>
              <a:gd name="connsiteY98" fmla="*/ 5618550 h 6858000"/>
              <a:gd name="connsiteX99" fmla="*/ 4988186 w 7472601"/>
              <a:gd name="connsiteY99" fmla="*/ 5216467 h 6858000"/>
              <a:gd name="connsiteX100" fmla="*/ 4978032 w 7472601"/>
              <a:gd name="connsiteY100" fmla="*/ 5183809 h 6858000"/>
              <a:gd name="connsiteX101" fmla="*/ 4463413 w 7472601"/>
              <a:gd name="connsiteY101" fmla="*/ 5615162 h 6858000"/>
              <a:gd name="connsiteX102" fmla="*/ 4358134 w 7472601"/>
              <a:gd name="connsiteY102" fmla="*/ 5742791 h 6858000"/>
              <a:gd name="connsiteX103" fmla="*/ 4376219 w 7472601"/>
              <a:gd name="connsiteY103" fmla="*/ 5729027 h 6858000"/>
              <a:gd name="connsiteX104" fmla="*/ 4582340 w 7472601"/>
              <a:gd name="connsiteY104" fmla="*/ 5561037 h 6858000"/>
              <a:gd name="connsiteX105" fmla="*/ 4694684 w 7472601"/>
              <a:gd name="connsiteY105" fmla="*/ 5447098 h 6858000"/>
              <a:gd name="connsiteX106" fmla="*/ 4754123 w 7472601"/>
              <a:gd name="connsiteY106" fmla="*/ 5384643 h 6858000"/>
              <a:gd name="connsiteX107" fmla="*/ 4978032 w 7472601"/>
              <a:gd name="connsiteY107" fmla="*/ 5183809 h 6858000"/>
              <a:gd name="connsiteX108" fmla="*/ 1903353 w 7472601"/>
              <a:gd name="connsiteY108" fmla="*/ 5044827 h 6858000"/>
              <a:gd name="connsiteX109" fmla="*/ 1936931 w 7472601"/>
              <a:gd name="connsiteY109" fmla="*/ 5093954 h 6858000"/>
              <a:gd name="connsiteX110" fmla="*/ 2195868 w 7472601"/>
              <a:gd name="connsiteY110" fmla="*/ 5396574 h 6858000"/>
              <a:gd name="connsiteX111" fmla="*/ 2088852 w 7472601"/>
              <a:gd name="connsiteY111" fmla="*/ 5166123 h 6858000"/>
              <a:gd name="connsiteX112" fmla="*/ 1958241 w 7472601"/>
              <a:gd name="connsiteY112" fmla="*/ 5067955 h 6858000"/>
              <a:gd name="connsiteX113" fmla="*/ 1903353 w 7472601"/>
              <a:gd name="connsiteY113" fmla="*/ 5044827 h 6858000"/>
              <a:gd name="connsiteX114" fmla="*/ 1979378 w 7472601"/>
              <a:gd name="connsiteY114" fmla="*/ 4769504 h 6858000"/>
              <a:gd name="connsiteX115" fmla="*/ 2882120 w 7472601"/>
              <a:gd name="connsiteY115" fmla="*/ 5064547 h 6858000"/>
              <a:gd name="connsiteX116" fmla="*/ 2793103 w 7472601"/>
              <a:gd name="connsiteY116" fmla="*/ 5039699 h 6858000"/>
              <a:gd name="connsiteX117" fmla="*/ 2770041 w 7472601"/>
              <a:gd name="connsiteY117" fmla="*/ 5033634 h 6858000"/>
              <a:gd name="connsiteX118" fmla="*/ 1979378 w 7472601"/>
              <a:gd name="connsiteY118" fmla="*/ 4769504 h 6858000"/>
              <a:gd name="connsiteX119" fmla="*/ 1927410 w 7472601"/>
              <a:gd name="connsiteY119" fmla="*/ 4716164 h 6858000"/>
              <a:gd name="connsiteX120" fmla="*/ 1959587 w 7472601"/>
              <a:gd name="connsiteY120" fmla="*/ 4728849 h 6858000"/>
              <a:gd name="connsiteX121" fmla="*/ 2777707 w 7472601"/>
              <a:gd name="connsiteY121" fmla="*/ 5003991 h 6858000"/>
              <a:gd name="connsiteX122" fmla="*/ 2800768 w 7472601"/>
              <a:gd name="connsiteY122" fmla="*/ 5010056 h 6858000"/>
              <a:gd name="connsiteX123" fmla="*/ 2879408 w 7472601"/>
              <a:gd name="connsiteY123" fmla="*/ 5031590 h 6858000"/>
              <a:gd name="connsiteX124" fmla="*/ 2862295 w 7472601"/>
              <a:gd name="connsiteY124" fmla="*/ 5022958 h 6858000"/>
              <a:gd name="connsiteX125" fmla="*/ 2813343 w 7472601"/>
              <a:gd name="connsiteY125" fmla="*/ 4998369 h 6858000"/>
              <a:gd name="connsiteX126" fmla="*/ 2646245 w 7472601"/>
              <a:gd name="connsiteY126" fmla="*/ 4930999 h 6858000"/>
              <a:gd name="connsiteX127" fmla="*/ 1999243 w 7472601"/>
              <a:gd name="connsiteY127" fmla="*/ 4730524 h 6858000"/>
              <a:gd name="connsiteX128" fmla="*/ 1979527 w 7472601"/>
              <a:gd name="connsiteY128" fmla="*/ 4726651 h 6858000"/>
              <a:gd name="connsiteX129" fmla="*/ 1927410 w 7472601"/>
              <a:gd name="connsiteY129" fmla="*/ 4716164 h 6858000"/>
              <a:gd name="connsiteX130" fmla="*/ 1997014 w 7472601"/>
              <a:gd name="connsiteY130" fmla="*/ 4698007 h 6858000"/>
              <a:gd name="connsiteX131" fmla="*/ 2005458 w 7472601"/>
              <a:gd name="connsiteY131" fmla="*/ 4699540 h 6858000"/>
              <a:gd name="connsiteX132" fmla="*/ 2657186 w 7472601"/>
              <a:gd name="connsiteY132" fmla="*/ 4901687 h 6858000"/>
              <a:gd name="connsiteX133" fmla="*/ 2826662 w 7472601"/>
              <a:gd name="connsiteY133" fmla="*/ 4970362 h 6858000"/>
              <a:gd name="connsiteX134" fmla="*/ 2876100 w 7472601"/>
              <a:gd name="connsiteY134" fmla="*/ 4995397 h 6858000"/>
              <a:gd name="connsiteX135" fmla="*/ 3042600 w 7472601"/>
              <a:gd name="connsiteY135" fmla="*/ 5059532 h 6858000"/>
              <a:gd name="connsiteX136" fmla="*/ 1997014 w 7472601"/>
              <a:gd name="connsiteY136" fmla="*/ 4698007 h 6858000"/>
              <a:gd name="connsiteX137" fmla="*/ 2305292 w 7472601"/>
              <a:gd name="connsiteY137" fmla="*/ 4219492 h 6858000"/>
              <a:gd name="connsiteX138" fmla="*/ 3360922 w 7472601"/>
              <a:gd name="connsiteY138" fmla="*/ 4529373 h 6858000"/>
              <a:gd name="connsiteX139" fmla="*/ 3492420 w 7472601"/>
              <a:gd name="connsiteY139" fmla="*/ 4510145 h 6858000"/>
              <a:gd name="connsiteX140" fmla="*/ 3364086 w 7472601"/>
              <a:gd name="connsiteY140" fmla="*/ 4480340 h 6858000"/>
              <a:gd name="connsiteX141" fmla="*/ 3225818 w 7472601"/>
              <a:gd name="connsiteY141" fmla="*/ 4411822 h 6858000"/>
              <a:gd name="connsiteX142" fmla="*/ 3129696 w 7472601"/>
              <a:gd name="connsiteY142" fmla="*/ 4360704 h 6858000"/>
              <a:gd name="connsiteX143" fmla="*/ 2814545 w 7472601"/>
              <a:gd name="connsiteY143" fmla="*/ 4282955 h 6858000"/>
              <a:gd name="connsiteX144" fmla="*/ 2305292 w 7472601"/>
              <a:gd name="connsiteY144" fmla="*/ 4219492 h 6858000"/>
              <a:gd name="connsiteX145" fmla="*/ 2626982 w 7472601"/>
              <a:gd name="connsiteY145" fmla="*/ 4206450 h 6858000"/>
              <a:gd name="connsiteX146" fmla="*/ 2490617 w 7472601"/>
              <a:gd name="connsiteY146" fmla="*/ 4206951 h 6858000"/>
              <a:gd name="connsiteX147" fmla="*/ 2819869 w 7472601"/>
              <a:gd name="connsiteY147" fmla="*/ 4252936 h 6858000"/>
              <a:gd name="connsiteX148" fmla="*/ 3143018 w 7472601"/>
              <a:gd name="connsiteY148" fmla="*/ 4332698 h 6858000"/>
              <a:gd name="connsiteX149" fmla="*/ 3241520 w 7472601"/>
              <a:gd name="connsiteY149" fmla="*/ 4385112 h 6858000"/>
              <a:gd name="connsiteX150" fmla="*/ 3374575 w 7472601"/>
              <a:gd name="connsiteY150" fmla="*/ 4451517 h 6858000"/>
              <a:gd name="connsiteX151" fmla="*/ 3505221 w 7472601"/>
              <a:gd name="connsiteY151" fmla="*/ 4480757 h 6858000"/>
              <a:gd name="connsiteX152" fmla="*/ 2626982 w 7472601"/>
              <a:gd name="connsiteY152" fmla="*/ 4206450 h 6858000"/>
              <a:gd name="connsiteX153" fmla="*/ 1310106 w 7472601"/>
              <a:gd name="connsiteY153" fmla="*/ 3943217 h 6858000"/>
              <a:gd name="connsiteX154" fmla="*/ 854994 w 7472601"/>
              <a:gd name="connsiteY154" fmla="*/ 4399136 h 6858000"/>
              <a:gd name="connsiteX155" fmla="*/ 742462 w 7472601"/>
              <a:gd name="connsiteY155" fmla="*/ 4594648 h 6858000"/>
              <a:gd name="connsiteX156" fmla="*/ 820602 w 7472601"/>
              <a:gd name="connsiteY156" fmla="*/ 4485915 h 6858000"/>
              <a:gd name="connsiteX157" fmla="*/ 878295 w 7472601"/>
              <a:gd name="connsiteY157" fmla="*/ 4403594 h 6858000"/>
              <a:gd name="connsiteX158" fmla="*/ 1240607 w 7472601"/>
              <a:gd name="connsiteY158" fmla="*/ 4010401 h 6858000"/>
              <a:gd name="connsiteX159" fmla="*/ 1310106 w 7472601"/>
              <a:gd name="connsiteY159" fmla="*/ 3943217 h 6858000"/>
              <a:gd name="connsiteX160" fmla="*/ 1423113 w 7472601"/>
              <a:gd name="connsiteY160" fmla="*/ 3874565 h 6858000"/>
              <a:gd name="connsiteX161" fmla="*/ 1260565 w 7472601"/>
              <a:gd name="connsiteY161" fmla="*/ 4031982 h 6858000"/>
              <a:gd name="connsiteX162" fmla="*/ 901900 w 7472601"/>
              <a:gd name="connsiteY162" fmla="*/ 4421236 h 6858000"/>
              <a:gd name="connsiteX163" fmla="*/ 845044 w 7472601"/>
              <a:gd name="connsiteY163" fmla="*/ 4502436 h 6858000"/>
              <a:gd name="connsiteX164" fmla="*/ 685926 w 7472601"/>
              <a:gd name="connsiteY164" fmla="*/ 4703069 h 6858000"/>
              <a:gd name="connsiteX165" fmla="*/ 684248 w 7472601"/>
              <a:gd name="connsiteY165" fmla="*/ 4706721 h 6858000"/>
              <a:gd name="connsiteX166" fmla="*/ 1423113 w 7472601"/>
              <a:gd name="connsiteY166" fmla="*/ 3874565 h 6858000"/>
              <a:gd name="connsiteX167" fmla="*/ 3316479 w 7472601"/>
              <a:gd name="connsiteY167" fmla="*/ 3872136 h 6858000"/>
              <a:gd name="connsiteX168" fmla="*/ 3546806 w 7472601"/>
              <a:gd name="connsiteY168" fmla="*/ 4356139 h 6858000"/>
              <a:gd name="connsiteX169" fmla="*/ 3364433 w 7472601"/>
              <a:gd name="connsiteY169" fmla="*/ 3953121 h 6858000"/>
              <a:gd name="connsiteX170" fmla="*/ 3316479 w 7472601"/>
              <a:gd name="connsiteY170" fmla="*/ 3872136 h 6858000"/>
              <a:gd name="connsiteX171" fmla="*/ 3291335 w 7472601"/>
              <a:gd name="connsiteY171" fmla="*/ 3767420 h 6858000"/>
              <a:gd name="connsiteX172" fmla="*/ 3390805 w 7472601"/>
              <a:gd name="connsiteY172" fmla="*/ 3937163 h 6858000"/>
              <a:gd name="connsiteX173" fmla="*/ 3579062 w 7472601"/>
              <a:gd name="connsiteY173" fmla="*/ 4359040 h 6858000"/>
              <a:gd name="connsiteX174" fmla="*/ 3467355 w 7472601"/>
              <a:gd name="connsiteY174" fmla="*/ 3988130 h 6858000"/>
              <a:gd name="connsiteX175" fmla="*/ 3310753 w 7472601"/>
              <a:gd name="connsiteY175" fmla="*/ 3787140 h 6858000"/>
              <a:gd name="connsiteX176" fmla="*/ 3291335 w 7472601"/>
              <a:gd name="connsiteY176" fmla="*/ 3767420 h 6858000"/>
              <a:gd name="connsiteX177" fmla="*/ 1635889 w 7472601"/>
              <a:gd name="connsiteY177" fmla="*/ 3709494 h 6858000"/>
              <a:gd name="connsiteX178" fmla="*/ 1634800 w 7472601"/>
              <a:gd name="connsiteY178" fmla="*/ 3731111 h 6858000"/>
              <a:gd name="connsiteX179" fmla="*/ 1635889 w 7472601"/>
              <a:gd name="connsiteY179" fmla="*/ 3709494 h 6858000"/>
              <a:gd name="connsiteX180" fmla="*/ 1510397 w 7472601"/>
              <a:gd name="connsiteY180" fmla="*/ 3684705 h 6858000"/>
              <a:gd name="connsiteX181" fmla="*/ 1146550 w 7472601"/>
              <a:gd name="connsiteY181" fmla="*/ 3802012 h 6858000"/>
              <a:gd name="connsiteX182" fmla="*/ 698834 w 7472601"/>
              <a:gd name="connsiteY182" fmla="*/ 3952272 h 6858000"/>
              <a:gd name="connsiteX183" fmla="*/ 34256 w 7472601"/>
              <a:gd name="connsiteY183" fmla="*/ 4347603 h 6858000"/>
              <a:gd name="connsiteX184" fmla="*/ 527241 w 7472601"/>
              <a:gd name="connsiteY184" fmla="*/ 4065078 h 6858000"/>
              <a:gd name="connsiteX185" fmla="*/ 1510397 w 7472601"/>
              <a:gd name="connsiteY185" fmla="*/ 3684705 h 6858000"/>
              <a:gd name="connsiteX186" fmla="*/ 1313114 w 7472601"/>
              <a:gd name="connsiteY186" fmla="*/ 3655216 h 6858000"/>
              <a:gd name="connsiteX187" fmla="*/ 1109304 w 7472601"/>
              <a:gd name="connsiteY187" fmla="*/ 3669030 h 6858000"/>
              <a:gd name="connsiteX188" fmla="*/ 8129 w 7472601"/>
              <a:gd name="connsiteY188" fmla="*/ 4330519 h 6858000"/>
              <a:gd name="connsiteX189" fmla="*/ 687572 w 7472601"/>
              <a:gd name="connsiteY189" fmla="*/ 3925629 h 6858000"/>
              <a:gd name="connsiteX190" fmla="*/ 1138365 w 7472601"/>
              <a:gd name="connsiteY190" fmla="*/ 3774515 h 6858000"/>
              <a:gd name="connsiteX191" fmla="*/ 1505579 w 7472601"/>
              <a:gd name="connsiteY191" fmla="*/ 3655526 h 6858000"/>
              <a:gd name="connsiteX192" fmla="*/ 1313114 w 7472601"/>
              <a:gd name="connsiteY192" fmla="*/ 3655216 h 6858000"/>
              <a:gd name="connsiteX193" fmla="*/ 3655073 w 7472601"/>
              <a:gd name="connsiteY193" fmla="*/ 3650884 h 6858000"/>
              <a:gd name="connsiteX194" fmla="*/ 3989938 w 7472601"/>
              <a:gd name="connsiteY194" fmla="*/ 3991685 h 6858000"/>
              <a:gd name="connsiteX195" fmla="*/ 4393907 w 7472601"/>
              <a:gd name="connsiteY195" fmla="*/ 4261258 h 6858000"/>
              <a:gd name="connsiteX196" fmla="*/ 4648051 w 7472601"/>
              <a:gd name="connsiteY196" fmla="*/ 4374051 h 6858000"/>
              <a:gd name="connsiteX197" fmla="*/ 4383389 w 7472601"/>
              <a:gd name="connsiteY197" fmla="*/ 4184369 h 6858000"/>
              <a:gd name="connsiteX198" fmla="*/ 4165508 w 7472601"/>
              <a:gd name="connsiteY198" fmla="*/ 4035196 h 6858000"/>
              <a:gd name="connsiteX199" fmla="*/ 4068162 w 7472601"/>
              <a:gd name="connsiteY199" fmla="*/ 3953394 h 6858000"/>
              <a:gd name="connsiteX200" fmla="*/ 3981416 w 7472601"/>
              <a:gd name="connsiteY200" fmla="*/ 3880482 h 6858000"/>
              <a:gd name="connsiteX201" fmla="*/ 3800147 w 7472601"/>
              <a:gd name="connsiteY201" fmla="*/ 3749872 h 6858000"/>
              <a:gd name="connsiteX202" fmla="*/ 3655073 w 7472601"/>
              <a:gd name="connsiteY202" fmla="*/ 3650884 h 6858000"/>
              <a:gd name="connsiteX203" fmla="*/ 3670252 w 7472601"/>
              <a:gd name="connsiteY203" fmla="*/ 3622798 h 6858000"/>
              <a:gd name="connsiteX204" fmla="*/ 3817258 w 7472601"/>
              <a:gd name="connsiteY204" fmla="*/ 3723577 h 6858000"/>
              <a:gd name="connsiteX205" fmla="*/ 4000461 w 7472601"/>
              <a:gd name="connsiteY205" fmla="*/ 3855966 h 6858000"/>
              <a:gd name="connsiteX206" fmla="*/ 4088180 w 7472601"/>
              <a:gd name="connsiteY206" fmla="*/ 3929774 h 6858000"/>
              <a:gd name="connsiteX207" fmla="*/ 4184555 w 7472601"/>
              <a:gd name="connsiteY207" fmla="*/ 4010683 h 6858000"/>
              <a:gd name="connsiteX208" fmla="*/ 4399563 w 7472601"/>
              <a:gd name="connsiteY208" fmla="*/ 4158106 h 6858000"/>
              <a:gd name="connsiteX209" fmla="*/ 4684469 w 7472601"/>
              <a:gd name="connsiteY209" fmla="*/ 4364680 h 6858000"/>
              <a:gd name="connsiteX210" fmla="*/ 4690271 w 7472601"/>
              <a:gd name="connsiteY210" fmla="*/ 4370034 h 6858000"/>
              <a:gd name="connsiteX211" fmla="*/ 4136093 w 7472601"/>
              <a:gd name="connsiteY211" fmla="*/ 3858466 h 6858000"/>
              <a:gd name="connsiteX212" fmla="*/ 3670252 w 7472601"/>
              <a:gd name="connsiteY212" fmla="*/ 3622798 h 6858000"/>
              <a:gd name="connsiteX213" fmla="*/ 4440129 w 7472601"/>
              <a:gd name="connsiteY213" fmla="*/ 3448571 h 6858000"/>
              <a:gd name="connsiteX214" fmla="*/ 4856525 w 7472601"/>
              <a:gd name="connsiteY214" fmla="*/ 3915351 h 6858000"/>
              <a:gd name="connsiteX215" fmla="*/ 5059055 w 7472601"/>
              <a:gd name="connsiteY215" fmla="*/ 4108918 h 6858000"/>
              <a:gd name="connsiteX216" fmla="*/ 5290070 w 7472601"/>
              <a:gd name="connsiteY216" fmla="*/ 4263619 h 6858000"/>
              <a:gd name="connsiteX217" fmla="*/ 4834991 w 7472601"/>
              <a:gd name="connsiteY217" fmla="*/ 3830985 h 6858000"/>
              <a:gd name="connsiteX218" fmla="*/ 4440129 w 7472601"/>
              <a:gd name="connsiteY218" fmla="*/ 3448571 h 6858000"/>
              <a:gd name="connsiteX219" fmla="*/ 4441737 w 7472601"/>
              <a:gd name="connsiteY219" fmla="*/ 3399734 h 6858000"/>
              <a:gd name="connsiteX220" fmla="*/ 4431236 w 7472601"/>
              <a:gd name="connsiteY220" fmla="*/ 3400954 h 6858000"/>
              <a:gd name="connsiteX221" fmla="*/ 4557150 w 7472601"/>
              <a:gd name="connsiteY221" fmla="*/ 3510023 h 6858000"/>
              <a:gd name="connsiteX222" fmla="*/ 4856936 w 7472601"/>
              <a:gd name="connsiteY222" fmla="*/ 3809146 h 6858000"/>
              <a:gd name="connsiteX223" fmla="*/ 5111996 w 7472601"/>
              <a:gd name="connsiteY223" fmla="*/ 4065759 h 6858000"/>
              <a:gd name="connsiteX224" fmla="*/ 5388878 w 7472601"/>
              <a:gd name="connsiteY224" fmla="*/ 4300185 h 6858000"/>
              <a:gd name="connsiteX225" fmla="*/ 5425556 w 7472601"/>
              <a:gd name="connsiteY225" fmla="*/ 4308967 h 6858000"/>
              <a:gd name="connsiteX226" fmla="*/ 4943646 w 7472601"/>
              <a:gd name="connsiteY226" fmla="*/ 3822916 h 6858000"/>
              <a:gd name="connsiteX227" fmla="*/ 4594837 w 7472601"/>
              <a:gd name="connsiteY227" fmla="*/ 3532274 h 6858000"/>
              <a:gd name="connsiteX228" fmla="*/ 4441737 w 7472601"/>
              <a:gd name="connsiteY228" fmla="*/ 3399734 h 6858000"/>
              <a:gd name="connsiteX229" fmla="*/ 5425834 w 7472601"/>
              <a:gd name="connsiteY229" fmla="*/ 3162785 h 6858000"/>
              <a:gd name="connsiteX230" fmla="*/ 5401644 w 7472601"/>
              <a:gd name="connsiteY230" fmla="*/ 3617847 h 6858000"/>
              <a:gd name="connsiteX231" fmla="*/ 5467256 w 7472601"/>
              <a:gd name="connsiteY231" fmla="*/ 4175494 h 6858000"/>
              <a:gd name="connsiteX232" fmla="*/ 5448069 w 7472601"/>
              <a:gd name="connsiteY232" fmla="*/ 3567554 h 6858000"/>
              <a:gd name="connsiteX233" fmla="*/ 5425834 w 7472601"/>
              <a:gd name="connsiteY233" fmla="*/ 3162785 h 6858000"/>
              <a:gd name="connsiteX234" fmla="*/ 1318687 w 7472601"/>
              <a:gd name="connsiteY234" fmla="*/ 3113840 h 6858000"/>
              <a:gd name="connsiteX235" fmla="*/ 1066793 w 7472601"/>
              <a:gd name="connsiteY235" fmla="*/ 3212171 h 6858000"/>
              <a:gd name="connsiteX236" fmla="*/ 993319 w 7472601"/>
              <a:gd name="connsiteY236" fmla="*/ 3247648 h 6858000"/>
              <a:gd name="connsiteX237" fmla="*/ 853081 w 7472601"/>
              <a:gd name="connsiteY237" fmla="*/ 3312410 h 6858000"/>
              <a:gd name="connsiteX238" fmla="*/ 805957 w 7472601"/>
              <a:gd name="connsiteY238" fmla="*/ 3330443 h 6858000"/>
              <a:gd name="connsiteX239" fmla="*/ 1318687 w 7472601"/>
              <a:gd name="connsiteY239" fmla="*/ 3113840 h 6858000"/>
              <a:gd name="connsiteX240" fmla="*/ 5453702 w 7472601"/>
              <a:gd name="connsiteY240" fmla="*/ 3090882 h 6858000"/>
              <a:gd name="connsiteX241" fmla="*/ 5480135 w 7472601"/>
              <a:gd name="connsiteY241" fmla="*/ 3565802 h 6858000"/>
              <a:gd name="connsiteX242" fmla="*/ 5499023 w 7472601"/>
              <a:gd name="connsiteY242" fmla="*/ 4166310 h 6858000"/>
              <a:gd name="connsiteX243" fmla="*/ 5547022 w 7472601"/>
              <a:gd name="connsiteY243" fmla="*/ 3607838 h 6858000"/>
              <a:gd name="connsiteX244" fmla="*/ 5515964 w 7472601"/>
              <a:gd name="connsiteY244" fmla="*/ 3378541 h 6858000"/>
              <a:gd name="connsiteX245" fmla="*/ 5453702 w 7472601"/>
              <a:gd name="connsiteY245" fmla="*/ 3090882 h 6858000"/>
              <a:gd name="connsiteX246" fmla="*/ 1238695 w 7472601"/>
              <a:gd name="connsiteY246" fmla="*/ 3076820 h 6858000"/>
              <a:gd name="connsiteX247" fmla="*/ 716371 w 7472601"/>
              <a:gd name="connsiteY247" fmla="*/ 3293249 h 6858000"/>
              <a:gd name="connsiteX248" fmla="*/ 579522 w 7472601"/>
              <a:gd name="connsiteY248" fmla="*/ 3371759 h 6858000"/>
              <a:gd name="connsiteX249" fmla="*/ 600288 w 7472601"/>
              <a:gd name="connsiteY249" fmla="*/ 3365555 h 6858000"/>
              <a:gd name="connsiteX250" fmla="*/ 840692 w 7472601"/>
              <a:gd name="connsiteY250" fmla="*/ 3284921 h 6858000"/>
              <a:gd name="connsiteX251" fmla="*/ 979248 w 7472601"/>
              <a:gd name="connsiteY251" fmla="*/ 3221003 h 6858000"/>
              <a:gd name="connsiteX252" fmla="*/ 1053282 w 7472601"/>
              <a:gd name="connsiteY252" fmla="*/ 3185247 h 6858000"/>
              <a:gd name="connsiteX253" fmla="*/ 1320603 w 7472601"/>
              <a:gd name="connsiteY253" fmla="*/ 3081281 h 6858000"/>
              <a:gd name="connsiteX254" fmla="*/ 1238695 w 7472601"/>
              <a:gd name="connsiteY254" fmla="*/ 3076820 h 6858000"/>
              <a:gd name="connsiteX255" fmla="*/ 5425627 w 7472601"/>
              <a:gd name="connsiteY255" fmla="*/ 2954192 h 6858000"/>
              <a:gd name="connsiteX256" fmla="*/ 5470770 w 7472601"/>
              <a:gd name="connsiteY256" fmla="*/ 3005435 h 6858000"/>
              <a:gd name="connsiteX257" fmla="*/ 5519779 w 7472601"/>
              <a:gd name="connsiteY257" fmla="*/ 4359223 h 6858000"/>
              <a:gd name="connsiteX258" fmla="*/ 5520293 w 7472601"/>
              <a:gd name="connsiteY258" fmla="*/ 4360602 h 6858000"/>
              <a:gd name="connsiteX259" fmla="*/ 5767221 w 7472601"/>
              <a:gd name="connsiteY259" fmla="*/ 4665564 h 6858000"/>
              <a:gd name="connsiteX260" fmla="*/ 6937169 w 7472601"/>
              <a:gd name="connsiteY260" fmla="*/ 4815941 h 6858000"/>
              <a:gd name="connsiteX261" fmla="*/ 6953922 w 7472601"/>
              <a:gd name="connsiteY261" fmla="*/ 4890068 h 6858000"/>
              <a:gd name="connsiteX262" fmla="*/ 6071359 w 7472601"/>
              <a:gd name="connsiteY262" fmla="*/ 4770770 h 6858000"/>
              <a:gd name="connsiteX263" fmla="*/ 6038839 w 7472601"/>
              <a:gd name="connsiteY263" fmla="*/ 4764474 h 6858000"/>
              <a:gd name="connsiteX264" fmla="*/ 6038706 w 7472601"/>
              <a:gd name="connsiteY264" fmla="*/ 4763847 h 6858000"/>
              <a:gd name="connsiteX265" fmla="*/ 6037784 w 7472601"/>
              <a:gd name="connsiteY265" fmla="*/ 4764270 h 6858000"/>
              <a:gd name="connsiteX266" fmla="*/ 6038839 w 7472601"/>
              <a:gd name="connsiteY266" fmla="*/ 4764474 h 6858000"/>
              <a:gd name="connsiteX267" fmla="*/ 6040338 w 7472601"/>
              <a:gd name="connsiteY267" fmla="*/ 4771418 h 6858000"/>
              <a:gd name="connsiteX268" fmla="*/ 6024488 w 7472601"/>
              <a:gd name="connsiteY268" fmla="*/ 4809903 h 6858000"/>
              <a:gd name="connsiteX269" fmla="*/ 5599771 w 7472601"/>
              <a:gd name="connsiteY269" fmla="*/ 5509652 h 6858000"/>
              <a:gd name="connsiteX270" fmla="*/ 5548843 w 7472601"/>
              <a:gd name="connsiteY270" fmla="*/ 5563845 h 6858000"/>
              <a:gd name="connsiteX271" fmla="*/ 5940952 w 7472601"/>
              <a:gd name="connsiteY271" fmla="*/ 6250028 h 6858000"/>
              <a:gd name="connsiteX272" fmla="*/ 6043441 w 7472601"/>
              <a:gd name="connsiteY272" fmla="*/ 6665847 h 6858000"/>
              <a:gd name="connsiteX273" fmla="*/ 6093432 w 7472601"/>
              <a:gd name="connsiteY273" fmla="*/ 6858000 h 6858000"/>
              <a:gd name="connsiteX274" fmla="*/ 6034344 w 7472601"/>
              <a:gd name="connsiteY274" fmla="*/ 6858000 h 6858000"/>
              <a:gd name="connsiteX275" fmla="*/ 6026679 w 7472601"/>
              <a:gd name="connsiteY275" fmla="*/ 6836959 h 6858000"/>
              <a:gd name="connsiteX276" fmla="*/ 5800441 w 7472601"/>
              <a:gd name="connsiteY276" fmla="*/ 6335286 h 6858000"/>
              <a:gd name="connsiteX277" fmla="*/ 5526562 w 7472601"/>
              <a:gd name="connsiteY277" fmla="*/ 5705388 h 6858000"/>
              <a:gd name="connsiteX278" fmla="*/ 5519640 w 7472601"/>
              <a:gd name="connsiteY278" fmla="*/ 5683774 h 6858000"/>
              <a:gd name="connsiteX279" fmla="*/ 5844559 w 7472601"/>
              <a:gd name="connsiteY279" fmla="*/ 6553349 h 6858000"/>
              <a:gd name="connsiteX280" fmla="*/ 5975994 w 7472601"/>
              <a:gd name="connsiteY280" fmla="*/ 6858000 h 6858000"/>
              <a:gd name="connsiteX281" fmla="*/ 5898547 w 7472601"/>
              <a:gd name="connsiteY281" fmla="*/ 6858000 h 6858000"/>
              <a:gd name="connsiteX282" fmla="*/ 5682041 w 7472601"/>
              <a:gd name="connsiteY282" fmla="*/ 6355860 h 6858000"/>
              <a:gd name="connsiteX283" fmla="*/ 5461758 w 7472601"/>
              <a:gd name="connsiteY283" fmla="*/ 5820220 h 6858000"/>
              <a:gd name="connsiteX284" fmla="*/ 5237282 w 7472601"/>
              <a:gd name="connsiteY284" fmla="*/ 6579086 h 6858000"/>
              <a:gd name="connsiteX285" fmla="*/ 5115009 w 7472601"/>
              <a:gd name="connsiteY285" fmla="*/ 6858000 h 6858000"/>
              <a:gd name="connsiteX286" fmla="*/ 5028074 w 7472601"/>
              <a:gd name="connsiteY286" fmla="*/ 6858000 h 6858000"/>
              <a:gd name="connsiteX287" fmla="*/ 5079508 w 7472601"/>
              <a:gd name="connsiteY287" fmla="*/ 6749074 h 6858000"/>
              <a:gd name="connsiteX288" fmla="*/ 5371846 w 7472601"/>
              <a:gd name="connsiteY288" fmla="*/ 5924413 h 6858000"/>
              <a:gd name="connsiteX289" fmla="*/ 5270512 w 7472601"/>
              <a:gd name="connsiteY289" fmla="*/ 6138975 h 6858000"/>
              <a:gd name="connsiteX290" fmla="*/ 5062409 w 7472601"/>
              <a:gd name="connsiteY290" fmla="*/ 6653544 h 6858000"/>
              <a:gd name="connsiteX291" fmla="*/ 5036628 w 7472601"/>
              <a:gd name="connsiteY291" fmla="*/ 6754247 h 6858000"/>
              <a:gd name="connsiteX292" fmla="*/ 5009112 w 7472601"/>
              <a:gd name="connsiteY292" fmla="*/ 6858000 h 6858000"/>
              <a:gd name="connsiteX293" fmla="*/ 4976679 w 7472601"/>
              <a:gd name="connsiteY293" fmla="*/ 6858000 h 6858000"/>
              <a:gd name="connsiteX294" fmla="*/ 5006537 w 7472601"/>
              <a:gd name="connsiteY294" fmla="*/ 6747068 h 6858000"/>
              <a:gd name="connsiteX295" fmla="*/ 5032723 w 7472601"/>
              <a:gd name="connsiteY295" fmla="*/ 6644957 h 6858000"/>
              <a:gd name="connsiteX296" fmla="*/ 5242949 w 7472601"/>
              <a:gd name="connsiteY296" fmla="*/ 6125175 h 6858000"/>
              <a:gd name="connsiteX297" fmla="*/ 5286321 w 7472601"/>
              <a:gd name="connsiteY297" fmla="*/ 6033555 h 6858000"/>
              <a:gd name="connsiteX298" fmla="*/ 5008210 w 7472601"/>
              <a:gd name="connsiteY298" fmla="*/ 6649194 h 6858000"/>
              <a:gd name="connsiteX299" fmla="*/ 4986321 w 7472601"/>
              <a:gd name="connsiteY299" fmla="*/ 6765687 h 6858000"/>
              <a:gd name="connsiteX300" fmla="*/ 4973474 w 7472601"/>
              <a:gd name="connsiteY300" fmla="*/ 6858000 h 6858000"/>
              <a:gd name="connsiteX301" fmla="*/ 4907178 w 7472601"/>
              <a:gd name="connsiteY301" fmla="*/ 6858000 h 6858000"/>
              <a:gd name="connsiteX302" fmla="*/ 4910810 w 7472601"/>
              <a:gd name="connsiteY302" fmla="*/ 6829660 h 6858000"/>
              <a:gd name="connsiteX303" fmla="*/ 4987461 w 7472601"/>
              <a:gd name="connsiteY303" fmla="*/ 6432994 h 6858000"/>
              <a:gd name="connsiteX304" fmla="*/ 5179262 w 7472601"/>
              <a:gd name="connsiteY304" fmla="*/ 6035044 h 6858000"/>
              <a:gd name="connsiteX305" fmla="*/ 4689678 w 7472601"/>
              <a:gd name="connsiteY305" fmla="*/ 6440241 h 6858000"/>
              <a:gd name="connsiteX306" fmla="*/ 4477543 w 7472601"/>
              <a:gd name="connsiteY306" fmla="*/ 6674836 h 6858000"/>
              <a:gd name="connsiteX307" fmla="*/ 4329957 w 7472601"/>
              <a:gd name="connsiteY307" fmla="*/ 6858000 h 6858000"/>
              <a:gd name="connsiteX308" fmla="*/ 4218595 w 7472601"/>
              <a:gd name="connsiteY308" fmla="*/ 6858000 h 6858000"/>
              <a:gd name="connsiteX309" fmla="*/ 4368888 w 7472601"/>
              <a:gd name="connsiteY309" fmla="*/ 6668412 h 6858000"/>
              <a:gd name="connsiteX310" fmla="*/ 4563091 w 7472601"/>
              <a:gd name="connsiteY310" fmla="*/ 6442508 h 6858000"/>
              <a:gd name="connsiteX311" fmla="*/ 5387324 w 7472601"/>
              <a:gd name="connsiteY311" fmla="*/ 5705830 h 6858000"/>
              <a:gd name="connsiteX312" fmla="*/ 5073620 w 7472601"/>
              <a:gd name="connsiteY312" fmla="*/ 5955437 h 6858000"/>
              <a:gd name="connsiteX313" fmla="*/ 4689789 w 7472601"/>
              <a:gd name="connsiteY313" fmla="*/ 6268382 h 6858000"/>
              <a:gd name="connsiteX314" fmla="*/ 4418722 w 7472601"/>
              <a:gd name="connsiteY314" fmla="*/ 6570886 h 6858000"/>
              <a:gd name="connsiteX315" fmla="*/ 4214944 w 7472601"/>
              <a:gd name="connsiteY315" fmla="*/ 6858000 h 6858000"/>
              <a:gd name="connsiteX316" fmla="*/ 4177898 w 7472601"/>
              <a:gd name="connsiteY316" fmla="*/ 6858000 h 6858000"/>
              <a:gd name="connsiteX317" fmla="*/ 4391597 w 7472601"/>
              <a:gd name="connsiteY317" fmla="*/ 6556370 h 6858000"/>
              <a:gd name="connsiteX318" fmla="*/ 4668889 w 7472601"/>
              <a:gd name="connsiteY318" fmla="*/ 6246399 h 6858000"/>
              <a:gd name="connsiteX319" fmla="*/ 5055427 w 7472601"/>
              <a:gd name="connsiteY319" fmla="*/ 5931476 h 6858000"/>
              <a:gd name="connsiteX320" fmla="*/ 5371814 w 7472601"/>
              <a:gd name="connsiteY320" fmla="*/ 5678975 h 6858000"/>
              <a:gd name="connsiteX321" fmla="*/ 4987918 w 7472601"/>
              <a:gd name="connsiteY321" fmla="*/ 5838701 h 6858000"/>
              <a:gd name="connsiteX322" fmla="*/ 4317146 w 7472601"/>
              <a:gd name="connsiteY322" fmla="*/ 6587716 h 6858000"/>
              <a:gd name="connsiteX323" fmla="*/ 4171627 w 7472601"/>
              <a:gd name="connsiteY323" fmla="*/ 6858000 h 6858000"/>
              <a:gd name="connsiteX324" fmla="*/ 4081585 w 7472601"/>
              <a:gd name="connsiteY324" fmla="*/ 6858000 h 6858000"/>
              <a:gd name="connsiteX325" fmla="*/ 4238603 w 7472601"/>
              <a:gd name="connsiteY325" fmla="*/ 6559341 h 6858000"/>
              <a:gd name="connsiteX326" fmla="*/ 4778333 w 7472601"/>
              <a:gd name="connsiteY326" fmla="*/ 5873626 h 6858000"/>
              <a:gd name="connsiteX327" fmla="*/ 5414185 w 7472601"/>
              <a:gd name="connsiteY327" fmla="*/ 5573882 h 6858000"/>
              <a:gd name="connsiteX328" fmla="*/ 5959648 w 7472601"/>
              <a:gd name="connsiteY328" fmla="*/ 4760797 h 6858000"/>
              <a:gd name="connsiteX329" fmla="*/ 5355019 w 7472601"/>
              <a:gd name="connsiteY329" fmla="*/ 4734672 h 6858000"/>
              <a:gd name="connsiteX330" fmla="*/ 5083565 w 7472601"/>
              <a:gd name="connsiteY330" fmla="*/ 5179121 h 6858000"/>
              <a:gd name="connsiteX331" fmla="*/ 4713577 w 7472601"/>
              <a:gd name="connsiteY331" fmla="*/ 5616803 h 6858000"/>
              <a:gd name="connsiteX332" fmla="*/ 3989559 w 7472601"/>
              <a:gd name="connsiteY332" fmla="*/ 6145945 h 6858000"/>
              <a:gd name="connsiteX333" fmla="*/ 3939824 w 7472601"/>
              <a:gd name="connsiteY333" fmla="*/ 6066900 h 6858000"/>
              <a:gd name="connsiteX334" fmla="*/ 4584537 w 7472601"/>
              <a:gd name="connsiteY334" fmla="*/ 5324826 h 6858000"/>
              <a:gd name="connsiteX335" fmla="*/ 5037105 w 7472601"/>
              <a:gd name="connsiteY335" fmla="*/ 5088765 h 6858000"/>
              <a:gd name="connsiteX336" fmla="*/ 5039930 w 7472601"/>
              <a:gd name="connsiteY336" fmla="*/ 5089585 h 6858000"/>
              <a:gd name="connsiteX337" fmla="*/ 5263764 w 7472601"/>
              <a:gd name="connsiteY337" fmla="*/ 4735525 h 6858000"/>
              <a:gd name="connsiteX338" fmla="*/ 4086300 w 7472601"/>
              <a:gd name="connsiteY338" fmla="*/ 4884599 h 6858000"/>
              <a:gd name="connsiteX339" fmla="*/ 4085485 w 7472601"/>
              <a:gd name="connsiteY339" fmla="*/ 4899070 h 6858000"/>
              <a:gd name="connsiteX340" fmla="*/ 3871915 w 7472601"/>
              <a:gd name="connsiteY340" fmla="*/ 5253645 h 6858000"/>
              <a:gd name="connsiteX341" fmla="*/ 3799374 w 7472601"/>
              <a:gd name="connsiteY341" fmla="*/ 5466127 h 6858000"/>
              <a:gd name="connsiteX342" fmla="*/ 3498850 w 7472601"/>
              <a:gd name="connsiteY342" fmla="*/ 6661888 h 6858000"/>
              <a:gd name="connsiteX343" fmla="*/ 3399216 w 7472601"/>
              <a:gd name="connsiteY343" fmla="*/ 6858000 h 6858000"/>
              <a:gd name="connsiteX344" fmla="*/ 3303688 w 7472601"/>
              <a:gd name="connsiteY344" fmla="*/ 6858000 h 6858000"/>
              <a:gd name="connsiteX345" fmla="*/ 3391774 w 7472601"/>
              <a:gd name="connsiteY345" fmla="*/ 6697181 h 6858000"/>
              <a:gd name="connsiteX346" fmla="*/ 3735540 w 7472601"/>
              <a:gd name="connsiteY346" fmla="*/ 5546923 h 6858000"/>
              <a:gd name="connsiteX347" fmla="*/ 3729438 w 7472601"/>
              <a:gd name="connsiteY347" fmla="*/ 5569058 h 6858000"/>
              <a:gd name="connsiteX348" fmla="*/ 3707782 w 7472601"/>
              <a:gd name="connsiteY348" fmla="*/ 5644908 h 6858000"/>
              <a:gd name="connsiteX349" fmla="*/ 3583827 w 7472601"/>
              <a:gd name="connsiteY349" fmla="*/ 6039215 h 6858000"/>
              <a:gd name="connsiteX350" fmla="*/ 3547861 w 7472601"/>
              <a:gd name="connsiteY350" fmla="*/ 6129609 h 6858000"/>
              <a:gd name="connsiteX351" fmla="*/ 3490905 w 7472601"/>
              <a:gd name="connsiteY351" fmla="*/ 6277660 h 6858000"/>
              <a:gd name="connsiteX352" fmla="*/ 3455859 w 7472601"/>
              <a:gd name="connsiteY352" fmla="*/ 6391301 h 6858000"/>
              <a:gd name="connsiteX353" fmla="*/ 3429112 w 7472601"/>
              <a:gd name="connsiteY353" fmla="*/ 6479469 h 6858000"/>
              <a:gd name="connsiteX354" fmla="*/ 3304862 w 7472601"/>
              <a:gd name="connsiteY354" fmla="*/ 6796476 h 6858000"/>
              <a:gd name="connsiteX355" fmla="*/ 3276071 w 7472601"/>
              <a:gd name="connsiteY355" fmla="*/ 6858000 h 6858000"/>
              <a:gd name="connsiteX356" fmla="*/ 3240805 w 7472601"/>
              <a:gd name="connsiteY356" fmla="*/ 6858000 h 6858000"/>
              <a:gd name="connsiteX357" fmla="*/ 3275917 w 7472601"/>
              <a:gd name="connsiteY357" fmla="*/ 6783192 h 6858000"/>
              <a:gd name="connsiteX358" fmla="*/ 3399358 w 7472601"/>
              <a:gd name="connsiteY358" fmla="*/ 6469011 h 6858000"/>
              <a:gd name="connsiteX359" fmla="*/ 3425650 w 7472601"/>
              <a:gd name="connsiteY359" fmla="*/ 6381333 h 6858000"/>
              <a:gd name="connsiteX360" fmla="*/ 3460661 w 7472601"/>
              <a:gd name="connsiteY360" fmla="*/ 6266763 h 6858000"/>
              <a:gd name="connsiteX361" fmla="*/ 3518021 w 7472601"/>
              <a:gd name="connsiteY361" fmla="*/ 6117298 h 6858000"/>
              <a:gd name="connsiteX362" fmla="*/ 3554035 w 7472601"/>
              <a:gd name="connsiteY362" fmla="*/ 6027832 h 6858000"/>
              <a:gd name="connsiteX363" fmla="*/ 3677174 w 7472601"/>
              <a:gd name="connsiteY363" fmla="*/ 5636351 h 6858000"/>
              <a:gd name="connsiteX364" fmla="*/ 3698819 w 7472601"/>
              <a:gd name="connsiteY364" fmla="*/ 5560503 h 6858000"/>
              <a:gd name="connsiteX365" fmla="*/ 3702094 w 7472601"/>
              <a:gd name="connsiteY365" fmla="*/ 5549194 h 6858000"/>
              <a:gd name="connsiteX366" fmla="*/ 3398355 w 7472601"/>
              <a:gd name="connsiteY366" fmla="*/ 6094603 h 6858000"/>
              <a:gd name="connsiteX367" fmla="*/ 3193941 w 7472601"/>
              <a:gd name="connsiteY367" fmla="*/ 6798775 h 6858000"/>
              <a:gd name="connsiteX368" fmla="*/ 3184140 w 7472601"/>
              <a:gd name="connsiteY368" fmla="*/ 6858000 h 6858000"/>
              <a:gd name="connsiteX369" fmla="*/ 3099978 w 7472601"/>
              <a:gd name="connsiteY369" fmla="*/ 6858000 h 6858000"/>
              <a:gd name="connsiteX370" fmla="*/ 3101556 w 7472601"/>
              <a:gd name="connsiteY370" fmla="*/ 6843337 h 6858000"/>
              <a:gd name="connsiteX371" fmla="*/ 3370162 w 7472601"/>
              <a:gd name="connsiteY371" fmla="*/ 5785550 h 6858000"/>
              <a:gd name="connsiteX372" fmla="*/ 3746477 w 7472601"/>
              <a:gd name="connsiteY372" fmla="*/ 5377889 h 6858000"/>
              <a:gd name="connsiteX373" fmla="*/ 3863399 w 7472601"/>
              <a:gd name="connsiteY373" fmla="*/ 5087257 h 6858000"/>
              <a:gd name="connsiteX374" fmla="*/ 3968712 w 7472601"/>
              <a:gd name="connsiteY374" fmla="*/ 4913989 h 6858000"/>
              <a:gd name="connsiteX375" fmla="*/ 2792390 w 7472601"/>
              <a:gd name="connsiteY375" fmla="*/ 5382974 h 6858000"/>
              <a:gd name="connsiteX376" fmla="*/ 2714982 w 7472601"/>
              <a:gd name="connsiteY376" fmla="*/ 5427051 h 6858000"/>
              <a:gd name="connsiteX377" fmla="*/ 2813361 w 7472601"/>
              <a:gd name="connsiteY377" fmla="*/ 6023912 h 6858000"/>
              <a:gd name="connsiteX378" fmla="*/ 2688430 w 7472601"/>
              <a:gd name="connsiteY378" fmla="*/ 6801564 h 6858000"/>
              <a:gd name="connsiteX379" fmla="*/ 2629626 w 7472601"/>
              <a:gd name="connsiteY379" fmla="*/ 6763394 h 6858000"/>
              <a:gd name="connsiteX380" fmla="*/ 2565328 w 7472601"/>
              <a:gd name="connsiteY380" fmla="*/ 5516399 h 6858000"/>
              <a:gd name="connsiteX381" fmla="*/ 1922999 w 7472601"/>
              <a:gd name="connsiteY381" fmla="*/ 5980343 h 6858000"/>
              <a:gd name="connsiteX382" fmla="*/ 1950261 w 7472601"/>
              <a:gd name="connsiteY382" fmla="*/ 6405858 h 6858000"/>
              <a:gd name="connsiteX383" fmla="*/ 2365554 w 7472601"/>
              <a:gd name="connsiteY383" fmla="*/ 6759107 h 6858000"/>
              <a:gd name="connsiteX384" fmla="*/ 2424142 w 7472601"/>
              <a:gd name="connsiteY384" fmla="*/ 6858000 h 6858000"/>
              <a:gd name="connsiteX385" fmla="*/ 2395994 w 7472601"/>
              <a:gd name="connsiteY385" fmla="*/ 6858000 h 6858000"/>
              <a:gd name="connsiteX386" fmla="*/ 2392863 w 7472601"/>
              <a:gd name="connsiteY386" fmla="*/ 6852964 h 6858000"/>
              <a:gd name="connsiteX387" fmla="*/ 2017589 w 7472601"/>
              <a:gd name="connsiteY387" fmla="*/ 6493982 h 6858000"/>
              <a:gd name="connsiteX388" fmla="*/ 2147336 w 7472601"/>
              <a:gd name="connsiteY388" fmla="*/ 6594052 h 6858000"/>
              <a:gd name="connsiteX389" fmla="*/ 2207047 w 7472601"/>
              <a:gd name="connsiteY389" fmla="*/ 6654540 h 6858000"/>
              <a:gd name="connsiteX390" fmla="*/ 2299106 w 7472601"/>
              <a:gd name="connsiteY390" fmla="*/ 6778931 h 6858000"/>
              <a:gd name="connsiteX391" fmla="*/ 2314430 w 7472601"/>
              <a:gd name="connsiteY391" fmla="*/ 6801144 h 6858000"/>
              <a:gd name="connsiteX392" fmla="*/ 2352406 w 7472601"/>
              <a:gd name="connsiteY392" fmla="*/ 6858000 h 6858000"/>
              <a:gd name="connsiteX393" fmla="*/ 2314492 w 7472601"/>
              <a:gd name="connsiteY393" fmla="*/ 6858000 h 6858000"/>
              <a:gd name="connsiteX394" fmla="*/ 2288095 w 7472601"/>
              <a:gd name="connsiteY394" fmla="*/ 6818030 h 6858000"/>
              <a:gd name="connsiteX395" fmla="*/ 2272768 w 7472601"/>
              <a:gd name="connsiteY395" fmla="*/ 6795822 h 6858000"/>
              <a:gd name="connsiteX396" fmla="*/ 2182715 w 7472601"/>
              <a:gd name="connsiteY396" fmla="*/ 6675071 h 6858000"/>
              <a:gd name="connsiteX397" fmla="*/ 2032061 w 7472601"/>
              <a:gd name="connsiteY397" fmla="*/ 6541380 h 6858000"/>
              <a:gd name="connsiteX398" fmla="*/ 2257220 w 7472601"/>
              <a:gd name="connsiteY398" fmla="*/ 6826257 h 6858000"/>
              <a:gd name="connsiteX399" fmla="*/ 2281324 w 7472601"/>
              <a:gd name="connsiteY399" fmla="*/ 6858000 h 6858000"/>
              <a:gd name="connsiteX400" fmla="*/ 2242860 w 7472601"/>
              <a:gd name="connsiteY400" fmla="*/ 6858000 h 6858000"/>
              <a:gd name="connsiteX401" fmla="*/ 2232818 w 7472601"/>
              <a:gd name="connsiteY401" fmla="*/ 6844926 h 6858000"/>
              <a:gd name="connsiteX402" fmla="*/ 1990172 w 7472601"/>
              <a:gd name="connsiteY402" fmla="*/ 6542121 h 6858000"/>
              <a:gd name="connsiteX403" fmla="*/ 2124090 w 7472601"/>
              <a:gd name="connsiteY403" fmla="*/ 6761017 h 6858000"/>
              <a:gd name="connsiteX404" fmla="*/ 2200380 w 7472601"/>
              <a:gd name="connsiteY404" fmla="*/ 6858000 h 6858000"/>
              <a:gd name="connsiteX405" fmla="*/ 2147507 w 7472601"/>
              <a:gd name="connsiteY405" fmla="*/ 6858000 h 6858000"/>
              <a:gd name="connsiteX406" fmla="*/ 2070668 w 7472601"/>
              <a:gd name="connsiteY406" fmla="*/ 6761520 h 6858000"/>
              <a:gd name="connsiteX407" fmla="*/ 1975142 w 7472601"/>
              <a:gd name="connsiteY407" fmla="*/ 6585570 h 6858000"/>
              <a:gd name="connsiteX408" fmla="*/ 2050035 w 7472601"/>
              <a:gd name="connsiteY408" fmla="*/ 6813345 h 6858000"/>
              <a:gd name="connsiteX409" fmla="*/ 2063025 w 7472601"/>
              <a:gd name="connsiteY409" fmla="*/ 6858000 h 6858000"/>
              <a:gd name="connsiteX410" fmla="*/ 2021675 w 7472601"/>
              <a:gd name="connsiteY410" fmla="*/ 6858000 h 6858000"/>
              <a:gd name="connsiteX411" fmla="*/ 2019308 w 7472601"/>
              <a:gd name="connsiteY411" fmla="*/ 6847118 h 6858000"/>
              <a:gd name="connsiteX412" fmla="*/ 1938835 w 7472601"/>
              <a:gd name="connsiteY412" fmla="*/ 6551160 h 6858000"/>
              <a:gd name="connsiteX413" fmla="*/ 1953230 w 7472601"/>
              <a:gd name="connsiteY413" fmla="*/ 6759699 h 6858000"/>
              <a:gd name="connsiteX414" fmla="*/ 1956763 w 7472601"/>
              <a:gd name="connsiteY414" fmla="*/ 6778191 h 6858000"/>
              <a:gd name="connsiteX415" fmla="*/ 1967925 w 7472601"/>
              <a:gd name="connsiteY415" fmla="*/ 6858000 h 6858000"/>
              <a:gd name="connsiteX416" fmla="*/ 1936622 w 7472601"/>
              <a:gd name="connsiteY416" fmla="*/ 6858000 h 6858000"/>
              <a:gd name="connsiteX417" fmla="*/ 1926261 w 7472601"/>
              <a:gd name="connsiteY417" fmla="*/ 6784064 h 6858000"/>
              <a:gd name="connsiteX418" fmla="*/ 1922724 w 7472601"/>
              <a:gd name="connsiteY418" fmla="*/ 6765577 h 6858000"/>
              <a:gd name="connsiteX419" fmla="*/ 1904650 w 7472601"/>
              <a:gd name="connsiteY419" fmla="*/ 6639616 h 6858000"/>
              <a:gd name="connsiteX420" fmla="*/ 1885273 w 7472601"/>
              <a:gd name="connsiteY420" fmla="*/ 6858000 h 6858000"/>
              <a:gd name="connsiteX421" fmla="*/ 1854363 w 7472601"/>
              <a:gd name="connsiteY421" fmla="*/ 6858000 h 6858000"/>
              <a:gd name="connsiteX422" fmla="*/ 1880391 w 7472601"/>
              <a:gd name="connsiteY422" fmla="*/ 6603796 h 6858000"/>
              <a:gd name="connsiteX423" fmla="*/ 1818273 w 7472601"/>
              <a:gd name="connsiteY423" fmla="*/ 6715729 h 6858000"/>
              <a:gd name="connsiteX424" fmla="*/ 1794691 w 7472601"/>
              <a:gd name="connsiteY424" fmla="*/ 6843239 h 6858000"/>
              <a:gd name="connsiteX425" fmla="*/ 1794914 w 7472601"/>
              <a:gd name="connsiteY425" fmla="*/ 6858000 h 6858000"/>
              <a:gd name="connsiteX426" fmla="*/ 1746128 w 7472601"/>
              <a:gd name="connsiteY426" fmla="*/ 6858000 h 6858000"/>
              <a:gd name="connsiteX427" fmla="*/ 1753934 w 7472601"/>
              <a:gd name="connsiteY427" fmla="*/ 6724796 h 6858000"/>
              <a:gd name="connsiteX428" fmla="*/ 1792053 w 7472601"/>
              <a:gd name="connsiteY428" fmla="*/ 6572396 h 6858000"/>
              <a:gd name="connsiteX429" fmla="*/ 1862248 w 7472601"/>
              <a:gd name="connsiteY429" fmla="*/ 6266397 h 6858000"/>
              <a:gd name="connsiteX430" fmla="*/ 1862250 w 7472601"/>
              <a:gd name="connsiteY430" fmla="*/ 6033531 h 6858000"/>
              <a:gd name="connsiteX431" fmla="*/ 1211999 w 7472601"/>
              <a:gd name="connsiteY431" fmla="*/ 6683610 h 6858000"/>
              <a:gd name="connsiteX432" fmla="*/ 1213266 w 7472601"/>
              <a:gd name="connsiteY432" fmla="*/ 6691947 h 6858000"/>
              <a:gd name="connsiteX433" fmla="*/ 1203370 w 7472601"/>
              <a:gd name="connsiteY433" fmla="*/ 6850676 h 6858000"/>
              <a:gd name="connsiteX434" fmla="*/ 1203671 w 7472601"/>
              <a:gd name="connsiteY434" fmla="*/ 6858000 h 6858000"/>
              <a:gd name="connsiteX435" fmla="*/ 1143180 w 7472601"/>
              <a:gd name="connsiteY435" fmla="*/ 6858000 h 6858000"/>
              <a:gd name="connsiteX436" fmla="*/ 1142176 w 7472601"/>
              <a:gd name="connsiteY436" fmla="*/ 6766045 h 6858000"/>
              <a:gd name="connsiteX437" fmla="*/ 1067484 w 7472601"/>
              <a:gd name="connsiteY437" fmla="*/ 6858000 h 6858000"/>
              <a:gd name="connsiteX438" fmla="*/ 953928 w 7472601"/>
              <a:gd name="connsiteY438" fmla="*/ 6858000 h 6858000"/>
              <a:gd name="connsiteX439" fmla="*/ 959715 w 7472601"/>
              <a:gd name="connsiteY439" fmla="*/ 6850185 h 6858000"/>
              <a:gd name="connsiteX440" fmla="*/ 1483788 w 7472601"/>
              <a:gd name="connsiteY440" fmla="*/ 6259174 h 6858000"/>
              <a:gd name="connsiteX441" fmla="*/ 1100671 w 7472601"/>
              <a:gd name="connsiteY441" fmla="*/ 6252137 h 6858000"/>
              <a:gd name="connsiteX442" fmla="*/ 1090144 w 7472601"/>
              <a:gd name="connsiteY442" fmla="*/ 6256748 h 6858000"/>
              <a:gd name="connsiteX443" fmla="*/ 1095872 w 7472601"/>
              <a:gd name="connsiteY443" fmla="*/ 6271892 h 6858000"/>
              <a:gd name="connsiteX444" fmla="*/ 262785 w 7472601"/>
              <a:gd name="connsiteY444" fmla="*/ 6845450 h 6858000"/>
              <a:gd name="connsiteX445" fmla="*/ 209968 w 7472601"/>
              <a:gd name="connsiteY445" fmla="*/ 6770713 h 6858000"/>
              <a:gd name="connsiteX446" fmla="*/ 873460 w 7472601"/>
              <a:gd name="connsiteY446" fmla="*/ 6253768 h 6858000"/>
              <a:gd name="connsiteX447" fmla="*/ 192686 w 7472601"/>
              <a:gd name="connsiteY447" fmla="*/ 5849257 h 6858000"/>
              <a:gd name="connsiteX448" fmla="*/ 4696 w 7472601"/>
              <a:gd name="connsiteY448" fmla="*/ 5697668 h 6858000"/>
              <a:gd name="connsiteX449" fmla="*/ 0 w 7472601"/>
              <a:gd name="connsiteY449" fmla="*/ 5689984 h 6858000"/>
              <a:gd name="connsiteX450" fmla="*/ 0 w 7472601"/>
              <a:gd name="connsiteY450" fmla="*/ 5513472 h 6858000"/>
              <a:gd name="connsiteX451" fmla="*/ 174101 w 7472601"/>
              <a:gd name="connsiteY451" fmla="*/ 5620277 h 6858000"/>
              <a:gd name="connsiteX452" fmla="*/ 891800 w 7472601"/>
              <a:gd name="connsiteY452" fmla="*/ 6036935 h 6858000"/>
              <a:gd name="connsiteX453" fmla="*/ 1072219 w 7472601"/>
              <a:gd name="connsiteY453" fmla="*/ 6169443 h 6858000"/>
              <a:gd name="connsiteX454" fmla="*/ 1074117 w 7472601"/>
              <a:gd name="connsiteY454" fmla="*/ 6170301 h 6858000"/>
              <a:gd name="connsiteX455" fmla="*/ 1083114 w 7472601"/>
              <a:gd name="connsiteY455" fmla="*/ 6174131 h 6858000"/>
              <a:gd name="connsiteX456" fmla="*/ 1543010 w 7472601"/>
              <a:gd name="connsiteY456" fmla="*/ 6191140 h 6858000"/>
              <a:gd name="connsiteX457" fmla="*/ 1551080 w 7472601"/>
              <a:gd name="connsiteY457" fmla="*/ 6195006 h 6858000"/>
              <a:gd name="connsiteX458" fmla="*/ 2345443 w 7472601"/>
              <a:gd name="connsiteY458" fmla="*/ 5549882 h 6858000"/>
              <a:gd name="connsiteX459" fmla="*/ 1721499 w 7472601"/>
              <a:gd name="connsiteY459" fmla="*/ 5599969 h 6858000"/>
              <a:gd name="connsiteX460" fmla="*/ 767716 w 7472601"/>
              <a:gd name="connsiteY460" fmla="*/ 5472768 h 6858000"/>
              <a:gd name="connsiteX461" fmla="*/ 722147 w 7472601"/>
              <a:gd name="connsiteY461" fmla="*/ 5393091 h 6858000"/>
              <a:gd name="connsiteX462" fmla="*/ 1485552 w 7472601"/>
              <a:gd name="connsiteY462" fmla="*/ 5313202 h 6858000"/>
              <a:gd name="connsiteX463" fmla="*/ 2143004 w 7472601"/>
              <a:gd name="connsiteY463" fmla="*/ 5402420 h 6858000"/>
              <a:gd name="connsiteX464" fmla="*/ 1933391 w 7472601"/>
              <a:gd name="connsiteY464" fmla="*/ 5156971 h 6858000"/>
              <a:gd name="connsiteX465" fmla="*/ 1827118 w 7472601"/>
              <a:gd name="connsiteY465" fmla="*/ 4968410 h 6858000"/>
              <a:gd name="connsiteX466" fmla="*/ 1837349 w 7472601"/>
              <a:gd name="connsiteY466" fmla="*/ 4956357 h 6858000"/>
              <a:gd name="connsiteX467" fmla="*/ 2162835 w 7472601"/>
              <a:gd name="connsiteY467" fmla="*/ 5187853 h 6858000"/>
              <a:gd name="connsiteX468" fmla="*/ 2257167 w 7472601"/>
              <a:gd name="connsiteY468" fmla="*/ 5462123 h 6858000"/>
              <a:gd name="connsiteX469" fmla="*/ 2261598 w 7472601"/>
              <a:gd name="connsiteY469" fmla="*/ 5467998 h 6858000"/>
              <a:gd name="connsiteX470" fmla="*/ 2437177 w 7472601"/>
              <a:gd name="connsiteY470" fmla="*/ 5479608 h 6858000"/>
              <a:gd name="connsiteX471" fmla="*/ 2445247 w 7472601"/>
              <a:gd name="connsiteY471" fmla="*/ 5483476 h 6858000"/>
              <a:gd name="connsiteX472" fmla="*/ 2743626 w 7472601"/>
              <a:gd name="connsiteY472" fmla="*/ 5304819 h 6858000"/>
              <a:gd name="connsiteX473" fmla="*/ 3048102 w 7472601"/>
              <a:gd name="connsiteY473" fmla="*/ 5150595 h 6858000"/>
              <a:gd name="connsiteX474" fmla="*/ 1799414 w 7472601"/>
              <a:gd name="connsiteY474" fmla="*/ 4694732 h 6858000"/>
              <a:gd name="connsiteX475" fmla="*/ 1771735 w 7472601"/>
              <a:gd name="connsiteY475" fmla="*/ 4619929 h 6858000"/>
              <a:gd name="connsiteX476" fmla="*/ 3104273 w 7472601"/>
              <a:gd name="connsiteY476" fmla="*/ 5076159 h 6858000"/>
              <a:gd name="connsiteX477" fmla="*/ 3113245 w 7472601"/>
              <a:gd name="connsiteY477" fmla="*/ 5090705 h 6858000"/>
              <a:gd name="connsiteX478" fmla="*/ 3126294 w 7472601"/>
              <a:gd name="connsiteY478" fmla="*/ 5114400 h 6858000"/>
              <a:gd name="connsiteX479" fmla="*/ 3937433 w 7472601"/>
              <a:gd name="connsiteY479" fmla="*/ 4830473 h 6858000"/>
              <a:gd name="connsiteX480" fmla="*/ 3590475 w 7472601"/>
              <a:gd name="connsiteY480" fmla="*/ 4597974 h 6858000"/>
              <a:gd name="connsiteX481" fmla="*/ 3100264 w 7472601"/>
              <a:gd name="connsiteY481" fmla="*/ 4579845 h 6858000"/>
              <a:gd name="connsiteX482" fmla="*/ 2183576 w 7472601"/>
              <a:gd name="connsiteY482" fmla="*/ 4227150 h 6858000"/>
              <a:gd name="connsiteX483" fmla="*/ 2151029 w 7472601"/>
              <a:gd name="connsiteY483" fmla="*/ 4146947 h 6858000"/>
              <a:gd name="connsiteX484" fmla="*/ 3563434 w 7472601"/>
              <a:gd name="connsiteY484" fmla="*/ 4469115 h 6858000"/>
              <a:gd name="connsiteX485" fmla="*/ 3177952 w 7472601"/>
              <a:gd name="connsiteY485" fmla="*/ 3657386 h 6858000"/>
              <a:gd name="connsiteX486" fmla="*/ 3189263 w 7472601"/>
              <a:gd name="connsiteY486" fmla="*/ 3625726 h 6858000"/>
              <a:gd name="connsiteX487" fmla="*/ 3560912 w 7472601"/>
              <a:gd name="connsiteY487" fmla="*/ 4079863 h 6858000"/>
              <a:gd name="connsiteX488" fmla="*/ 3626636 w 7472601"/>
              <a:gd name="connsiteY488" fmla="*/ 4512230 h 6858000"/>
              <a:gd name="connsiteX489" fmla="*/ 3653088 w 7472601"/>
              <a:gd name="connsiteY489" fmla="*/ 4521417 h 6858000"/>
              <a:gd name="connsiteX490" fmla="*/ 3988128 w 7472601"/>
              <a:gd name="connsiteY490" fmla="*/ 4817267 h 6858000"/>
              <a:gd name="connsiteX491" fmla="*/ 4830582 w 7472601"/>
              <a:gd name="connsiteY491" fmla="*/ 4676000 h 6858000"/>
              <a:gd name="connsiteX492" fmla="*/ 4830100 w 7472601"/>
              <a:gd name="connsiteY492" fmla="*/ 4675554 h 6858000"/>
              <a:gd name="connsiteX493" fmla="*/ 4036318 w 7472601"/>
              <a:gd name="connsiteY493" fmla="*/ 4147013 h 6858000"/>
              <a:gd name="connsiteX494" fmla="*/ 3432098 w 7472601"/>
              <a:gd name="connsiteY494" fmla="*/ 3537312 h 6858000"/>
              <a:gd name="connsiteX495" fmla="*/ 3446761 w 7472601"/>
              <a:gd name="connsiteY495" fmla="*/ 3461278 h 6858000"/>
              <a:gd name="connsiteX496" fmla="*/ 4419733 w 7472601"/>
              <a:gd name="connsiteY496" fmla="*/ 3963555 h 6858000"/>
              <a:gd name="connsiteX497" fmla="*/ 4781371 w 7472601"/>
              <a:gd name="connsiteY497" fmla="*/ 4458604 h 6858000"/>
              <a:gd name="connsiteX498" fmla="*/ 4780440 w 7472601"/>
              <a:gd name="connsiteY498" fmla="*/ 4470290 h 6858000"/>
              <a:gd name="connsiteX499" fmla="*/ 4898954 w 7472601"/>
              <a:gd name="connsiteY499" fmla="*/ 4662092 h 6858000"/>
              <a:gd name="connsiteX500" fmla="*/ 4900699 w 7472601"/>
              <a:gd name="connsiteY500" fmla="*/ 4670867 h 6858000"/>
              <a:gd name="connsiteX501" fmla="*/ 5714511 w 7472601"/>
              <a:gd name="connsiteY501" fmla="*/ 4663483 h 6858000"/>
              <a:gd name="connsiteX502" fmla="*/ 5464793 w 7472601"/>
              <a:gd name="connsiteY502" fmla="*/ 4393556 h 6858000"/>
              <a:gd name="connsiteX503" fmla="*/ 5461897 w 7472601"/>
              <a:gd name="connsiteY503" fmla="*/ 4390879 h 6858000"/>
              <a:gd name="connsiteX504" fmla="*/ 4294126 w 7472601"/>
              <a:gd name="connsiteY504" fmla="*/ 3303048 h 6858000"/>
              <a:gd name="connsiteX505" fmla="*/ 4305321 w 7472601"/>
              <a:gd name="connsiteY505" fmla="*/ 3256953 h 6858000"/>
              <a:gd name="connsiteX506" fmla="*/ 4949299 w 7472601"/>
              <a:gd name="connsiteY506" fmla="*/ 3766336 h 6858000"/>
              <a:gd name="connsiteX507" fmla="*/ 5291452 w 7472601"/>
              <a:gd name="connsiteY507" fmla="*/ 4076801 h 6858000"/>
              <a:gd name="connsiteX508" fmla="*/ 5434998 w 7472601"/>
              <a:gd name="connsiteY508" fmla="*/ 4254100 h 6858000"/>
              <a:gd name="connsiteX509" fmla="*/ 5351015 w 7472601"/>
              <a:gd name="connsiteY509" fmla="*/ 3760989 h 6858000"/>
              <a:gd name="connsiteX510" fmla="*/ 5413780 w 7472601"/>
              <a:gd name="connsiteY510" fmla="*/ 2966265 h 6858000"/>
              <a:gd name="connsiteX511" fmla="*/ 5425627 w 7472601"/>
              <a:gd name="connsiteY511" fmla="*/ 2954192 h 6858000"/>
              <a:gd name="connsiteX512" fmla="*/ 6604735 w 7472601"/>
              <a:gd name="connsiteY512" fmla="*/ 2041381 h 6858000"/>
              <a:gd name="connsiteX513" fmla="*/ 7204487 w 7472601"/>
              <a:gd name="connsiteY513" fmla="*/ 2742112 h 6858000"/>
              <a:gd name="connsiteX514" fmla="*/ 7131592 w 7472601"/>
              <a:gd name="connsiteY514" fmla="*/ 2672096 h 6858000"/>
              <a:gd name="connsiteX515" fmla="*/ 6996344 w 7472601"/>
              <a:gd name="connsiteY515" fmla="*/ 2518310 h 6858000"/>
              <a:gd name="connsiteX516" fmla="*/ 6735495 w 7472601"/>
              <a:gd name="connsiteY516" fmla="*/ 2196890 h 6858000"/>
              <a:gd name="connsiteX517" fmla="*/ 6721901 w 7472601"/>
              <a:gd name="connsiteY517" fmla="*/ 2179274 h 6858000"/>
              <a:gd name="connsiteX518" fmla="*/ 6604735 w 7472601"/>
              <a:gd name="connsiteY518" fmla="*/ 2041381 h 6858000"/>
              <a:gd name="connsiteX519" fmla="*/ 6591670 w 7472601"/>
              <a:gd name="connsiteY519" fmla="*/ 1988277 h 6858000"/>
              <a:gd name="connsiteX520" fmla="*/ 6747349 w 7472601"/>
              <a:gd name="connsiteY520" fmla="*/ 2160069 h 6858000"/>
              <a:gd name="connsiteX521" fmla="*/ 6760943 w 7472601"/>
              <a:gd name="connsiteY521" fmla="*/ 2177686 h 6858000"/>
              <a:gd name="connsiteX522" fmla="*/ 7021065 w 7472601"/>
              <a:gd name="connsiteY522" fmla="*/ 2498102 h 6858000"/>
              <a:gd name="connsiteX523" fmla="*/ 7155223 w 7472601"/>
              <a:gd name="connsiteY523" fmla="*/ 2650386 h 6858000"/>
              <a:gd name="connsiteX524" fmla="*/ 7203167 w 7472601"/>
              <a:gd name="connsiteY524" fmla="*/ 2697288 h 6858000"/>
              <a:gd name="connsiteX525" fmla="*/ 6937703 w 7472601"/>
              <a:gd name="connsiteY525" fmla="*/ 2321981 h 6858000"/>
              <a:gd name="connsiteX526" fmla="*/ 6591670 w 7472601"/>
              <a:gd name="connsiteY526" fmla="*/ 1988277 h 6858000"/>
              <a:gd name="connsiteX527" fmla="*/ 5798671 w 7472601"/>
              <a:gd name="connsiteY527" fmla="*/ 1981601 h 6858000"/>
              <a:gd name="connsiteX528" fmla="*/ 5754709 w 7472601"/>
              <a:gd name="connsiteY528" fmla="*/ 2071454 h 6858000"/>
              <a:gd name="connsiteX529" fmla="*/ 5763044 w 7472601"/>
              <a:gd name="connsiteY529" fmla="*/ 2842206 h 6858000"/>
              <a:gd name="connsiteX530" fmla="*/ 5764974 w 7472601"/>
              <a:gd name="connsiteY530" fmla="*/ 2799609 h 6858000"/>
              <a:gd name="connsiteX531" fmla="*/ 5767665 w 7472601"/>
              <a:gd name="connsiteY531" fmla="*/ 2666409 h 6858000"/>
              <a:gd name="connsiteX532" fmla="*/ 5763055 w 7472601"/>
              <a:gd name="connsiteY532" fmla="*/ 2579705 h 6858000"/>
              <a:gd name="connsiteX533" fmla="*/ 5758079 w 7472601"/>
              <a:gd name="connsiteY533" fmla="*/ 2492508 h 6858000"/>
              <a:gd name="connsiteX534" fmla="*/ 5779325 w 7472601"/>
              <a:gd name="connsiteY534" fmla="*/ 2197069 h 6858000"/>
              <a:gd name="connsiteX535" fmla="*/ 5798671 w 7472601"/>
              <a:gd name="connsiteY535" fmla="*/ 1981601 h 6858000"/>
              <a:gd name="connsiteX536" fmla="*/ 5829202 w 7472601"/>
              <a:gd name="connsiteY536" fmla="*/ 1971679 h 6858000"/>
              <a:gd name="connsiteX537" fmla="*/ 5809558 w 7472601"/>
              <a:gd name="connsiteY537" fmla="*/ 2198043 h 6858000"/>
              <a:gd name="connsiteX538" fmla="*/ 5788653 w 7472601"/>
              <a:gd name="connsiteY538" fmla="*/ 2489430 h 6858000"/>
              <a:gd name="connsiteX539" fmla="*/ 5793439 w 7472601"/>
              <a:gd name="connsiteY539" fmla="*/ 2575235 h 6858000"/>
              <a:gd name="connsiteX540" fmla="*/ 5796837 w 7472601"/>
              <a:gd name="connsiteY540" fmla="*/ 2637633 h 6858000"/>
              <a:gd name="connsiteX541" fmla="*/ 5818614 w 7472601"/>
              <a:gd name="connsiteY541" fmla="*/ 2473055 h 6858000"/>
              <a:gd name="connsiteX542" fmla="*/ 5829202 w 7472601"/>
              <a:gd name="connsiteY542" fmla="*/ 1971679 h 6858000"/>
              <a:gd name="connsiteX543" fmla="*/ 5911389 w 7472601"/>
              <a:gd name="connsiteY543" fmla="*/ 1898371 h 6858000"/>
              <a:gd name="connsiteX544" fmla="*/ 6237627 w 7472601"/>
              <a:gd name="connsiteY544" fmla="*/ 2231921 h 6858000"/>
              <a:gd name="connsiteX545" fmla="*/ 5911389 w 7472601"/>
              <a:gd name="connsiteY545" fmla="*/ 1898371 h 6858000"/>
              <a:gd name="connsiteX546" fmla="*/ 6944437 w 7472601"/>
              <a:gd name="connsiteY546" fmla="*/ 1575402 h 6858000"/>
              <a:gd name="connsiteX547" fmla="*/ 6304730 w 7472601"/>
              <a:gd name="connsiteY547" fmla="*/ 1766654 h 6858000"/>
              <a:gd name="connsiteX548" fmla="*/ 6944437 w 7472601"/>
              <a:gd name="connsiteY548" fmla="*/ 1575402 h 6858000"/>
              <a:gd name="connsiteX549" fmla="*/ 7019523 w 7472601"/>
              <a:gd name="connsiteY549" fmla="*/ 1519450 h 6858000"/>
              <a:gd name="connsiteX550" fmla="*/ 6298091 w 7472601"/>
              <a:gd name="connsiteY550" fmla="*/ 1737122 h 6858000"/>
              <a:gd name="connsiteX551" fmla="*/ 7019523 w 7472601"/>
              <a:gd name="connsiteY551" fmla="*/ 1519450 h 6858000"/>
              <a:gd name="connsiteX552" fmla="*/ 2399523 w 7472601"/>
              <a:gd name="connsiteY552" fmla="*/ 1428234 h 6858000"/>
              <a:gd name="connsiteX553" fmla="*/ 2224982 w 7472601"/>
              <a:gd name="connsiteY553" fmla="*/ 1826201 h 6858000"/>
              <a:gd name="connsiteX554" fmla="*/ 2096099 w 7472601"/>
              <a:gd name="connsiteY554" fmla="*/ 2345900 h 6858000"/>
              <a:gd name="connsiteX555" fmla="*/ 2283317 w 7472601"/>
              <a:gd name="connsiteY555" fmla="*/ 1796925 h 6858000"/>
              <a:gd name="connsiteX556" fmla="*/ 2399523 w 7472601"/>
              <a:gd name="connsiteY556" fmla="*/ 1428234 h 6858000"/>
              <a:gd name="connsiteX557" fmla="*/ 2448558 w 7472601"/>
              <a:gd name="connsiteY557" fmla="*/ 1373435 h 6858000"/>
              <a:gd name="connsiteX558" fmla="*/ 2312521 w 7472601"/>
              <a:gd name="connsiteY558" fmla="*/ 1806140 h 6858000"/>
              <a:gd name="connsiteX559" fmla="*/ 2127533 w 7472601"/>
              <a:gd name="connsiteY559" fmla="*/ 2348380 h 6858000"/>
              <a:gd name="connsiteX560" fmla="*/ 2358080 w 7472601"/>
              <a:gd name="connsiteY560" fmla="*/ 1866134 h 6858000"/>
              <a:gd name="connsiteX561" fmla="*/ 2407436 w 7472601"/>
              <a:gd name="connsiteY561" fmla="*/ 1651070 h 6858000"/>
              <a:gd name="connsiteX562" fmla="*/ 2448558 w 7472601"/>
              <a:gd name="connsiteY562" fmla="*/ 1373435 h 6858000"/>
              <a:gd name="connsiteX563" fmla="*/ 278707 w 7472601"/>
              <a:gd name="connsiteY563" fmla="*/ 1352270 h 6858000"/>
              <a:gd name="connsiteX564" fmla="*/ 321570 w 7472601"/>
              <a:gd name="connsiteY564" fmla="*/ 1861610 h 6858000"/>
              <a:gd name="connsiteX565" fmla="*/ 294281 w 7472601"/>
              <a:gd name="connsiteY565" fmla="*/ 1440658 h 6858000"/>
              <a:gd name="connsiteX566" fmla="*/ 278707 w 7472601"/>
              <a:gd name="connsiteY566" fmla="*/ 1352270 h 6858000"/>
              <a:gd name="connsiteX567" fmla="*/ 1423821 w 7472601"/>
              <a:gd name="connsiteY567" fmla="*/ 1351958 h 6858000"/>
              <a:gd name="connsiteX568" fmla="*/ 1638521 w 7472601"/>
              <a:gd name="connsiteY568" fmla="*/ 1908470 h 6858000"/>
              <a:gd name="connsiteX569" fmla="*/ 1754199 w 7472601"/>
              <a:gd name="connsiteY569" fmla="*/ 2149284 h 6858000"/>
              <a:gd name="connsiteX570" fmla="*/ 1908359 w 7472601"/>
              <a:gd name="connsiteY570" fmla="*/ 2364988 h 6858000"/>
              <a:gd name="connsiteX571" fmla="*/ 1647661 w 7472601"/>
              <a:gd name="connsiteY571" fmla="*/ 1825945 h 6858000"/>
              <a:gd name="connsiteX572" fmla="*/ 1423821 w 7472601"/>
              <a:gd name="connsiteY572" fmla="*/ 1351958 h 6858000"/>
              <a:gd name="connsiteX573" fmla="*/ 1431890 w 7472601"/>
              <a:gd name="connsiteY573" fmla="*/ 1306475 h 6858000"/>
              <a:gd name="connsiteX574" fmla="*/ 1507597 w 7472601"/>
              <a:gd name="connsiteY574" fmla="*/ 1446132 h 6858000"/>
              <a:gd name="connsiteX575" fmla="*/ 1674586 w 7472601"/>
              <a:gd name="connsiteY575" fmla="*/ 1813832 h 6858000"/>
              <a:gd name="connsiteX576" fmla="*/ 1815950 w 7472601"/>
              <a:gd name="connsiteY576" fmla="*/ 2128564 h 6858000"/>
              <a:gd name="connsiteX577" fmla="*/ 1984242 w 7472601"/>
              <a:gd name="connsiteY577" fmla="*/ 2430829 h 6858000"/>
              <a:gd name="connsiteX578" fmla="*/ 2014023 w 7472601"/>
              <a:gd name="connsiteY578" fmla="*/ 2450995 h 6858000"/>
              <a:gd name="connsiteX579" fmla="*/ 1747337 w 7472601"/>
              <a:gd name="connsiteY579" fmla="*/ 1855264 h 6858000"/>
              <a:gd name="connsiteX580" fmla="*/ 1533749 w 7472601"/>
              <a:gd name="connsiteY580" fmla="*/ 1478656 h 6858000"/>
              <a:gd name="connsiteX581" fmla="*/ 1431890 w 7472601"/>
              <a:gd name="connsiteY581" fmla="*/ 1306475 h 6858000"/>
              <a:gd name="connsiteX582" fmla="*/ 5052692 w 7472601"/>
              <a:gd name="connsiteY582" fmla="*/ 1292994 h 6858000"/>
              <a:gd name="connsiteX583" fmla="*/ 5200661 w 7472601"/>
              <a:gd name="connsiteY583" fmla="*/ 1635186 h 6858000"/>
              <a:gd name="connsiteX584" fmla="*/ 5297138 w 7472601"/>
              <a:gd name="connsiteY584" fmla="*/ 1906351 h 6858000"/>
              <a:gd name="connsiteX585" fmla="*/ 5052692 w 7472601"/>
              <a:gd name="connsiteY585" fmla="*/ 1292994 h 6858000"/>
              <a:gd name="connsiteX586" fmla="*/ 5009948 w 7472601"/>
              <a:gd name="connsiteY586" fmla="*/ 1273619 h 6858000"/>
              <a:gd name="connsiteX587" fmla="*/ 5121777 w 7472601"/>
              <a:gd name="connsiteY587" fmla="*/ 1654213 h 6858000"/>
              <a:gd name="connsiteX588" fmla="*/ 5293545 w 7472601"/>
              <a:gd name="connsiteY588" fmla="*/ 2072247 h 6858000"/>
              <a:gd name="connsiteX589" fmla="*/ 5294042 w 7472601"/>
              <a:gd name="connsiteY589" fmla="*/ 2065019 h 6858000"/>
              <a:gd name="connsiteX590" fmla="*/ 5171936 w 7472601"/>
              <a:gd name="connsiteY590" fmla="*/ 1647613 h 6858000"/>
              <a:gd name="connsiteX591" fmla="*/ 5009948 w 7472601"/>
              <a:gd name="connsiteY591" fmla="*/ 1273619 h 6858000"/>
              <a:gd name="connsiteX592" fmla="*/ 655236 w 7472601"/>
              <a:gd name="connsiteY592" fmla="*/ 1268632 h 6858000"/>
              <a:gd name="connsiteX593" fmla="*/ 839521 w 7472601"/>
              <a:gd name="connsiteY593" fmla="*/ 1685315 h 6858000"/>
              <a:gd name="connsiteX594" fmla="*/ 1109416 w 7472601"/>
              <a:gd name="connsiteY594" fmla="*/ 2061663 h 6858000"/>
              <a:gd name="connsiteX595" fmla="*/ 1298300 w 7472601"/>
              <a:gd name="connsiteY595" fmla="*/ 2247742 h 6858000"/>
              <a:gd name="connsiteX596" fmla="*/ 1125871 w 7472601"/>
              <a:gd name="connsiteY596" fmla="*/ 1989513 h 6858000"/>
              <a:gd name="connsiteX597" fmla="*/ 981574 w 7472601"/>
              <a:gd name="connsiteY597" fmla="*/ 1783157 h 6858000"/>
              <a:gd name="connsiteX598" fmla="*/ 922198 w 7472601"/>
              <a:gd name="connsiteY598" fmla="*/ 1677437 h 6858000"/>
              <a:gd name="connsiteX599" fmla="*/ 869293 w 7472601"/>
              <a:gd name="connsiteY599" fmla="*/ 1583214 h 6858000"/>
              <a:gd name="connsiteX600" fmla="*/ 751431 w 7472601"/>
              <a:gd name="connsiteY600" fmla="*/ 1405731 h 6858000"/>
              <a:gd name="connsiteX601" fmla="*/ 655236 w 7472601"/>
              <a:gd name="connsiteY601" fmla="*/ 1268632 h 6858000"/>
              <a:gd name="connsiteX602" fmla="*/ 6516292 w 7472601"/>
              <a:gd name="connsiteY602" fmla="*/ 1263064 h 6858000"/>
              <a:gd name="connsiteX603" fmla="*/ 5736320 w 7472601"/>
              <a:gd name="connsiteY603" fmla="*/ 1501803 h 6858000"/>
              <a:gd name="connsiteX604" fmla="*/ 6516292 w 7472601"/>
              <a:gd name="connsiteY604" fmla="*/ 1263064 h 6858000"/>
              <a:gd name="connsiteX605" fmla="*/ 291466 w 7472601"/>
              <a:gd name="connsiteY605" fmla="*/ 1250369 h 6858000"/>
              <a:gd name="connsiteX606" fmla="*/ 323180 w 7472601"/>
              <a:gd name="connsiteY606" fmla="*/ 1435283 h 6858000"/>
              <a:gd name="connsiteX607" fmla="*/ 349381 w 7472601"/>
              <a:gd name="connsiteY607" fmla="*/ 1875041 h 6858000"/>
              <a:gd name="connsiteX608" fmla="*/ 374363 w 7472601"/>
              <a:gd name="connsiteY608" fmla="*/ 1506494 h 6858000"/>
              <a:gd name="connsiteX609" fmla="*/ 302168 w 7472601"/>
              <a:gd name="connsiteY609" fmla="*/ 1274495 h 6858000"/>
              <a:gd name="connsiteX610" fmla="*/ 291466 w 7472601"/>
              <a:gd name="connsiteY610" fmla="*/ 1250369 h 6858000"/>
              <a:gd name="connsiteX611" fmla="*/ 678222 w 7472601"/>
              <a:gd name="connsiteY611" fmla="*/ 1248670 h 6858000"/>
              <a:gd name="connsiteX612" fmla="*/ 775536 w 7472601"/>
              <a:gd name="connsiteY612" fmla="*/ 1388015 h 6858000"/>
              <a:gd name="connsiteX613" fmla="*/ 894529 w 7472601"/>
              <a:gd name="connsiteY613" fmla="*/ 1567739 h 6858000"/>
              <a:gd name="connsiteX614" fmla="*/ 948000 w 7472601"/>
              <a:gd name="connsiteY614" fmla="*/ 1663088 h 6858000"/>
              <a:gd name="connsiteX615" fmla="*/ 1006812 w 7472601"/>
              <a:gd name="connsiteY615" fmla="*/ 1767683 h 6858000"/>
              <a:gd name="connsiteX616" fmla="*/ 1149133 w 7472601"/>
              <a:gd name="connsiteY616" fmla="*/ 1971513 h 6858000"/>
              <a:gd name="connsiteX617" fmla="*/ 1333952 w 7472601"/>
              <a:gd name="connsiteY617" fmla="*/ 2251620 h 6858000"/>
              <a:gd name="connsiteX618" fmla="*/ 1337329 w 7472601"/>
              <a:gd name="connsiteY618" fmla="*/ 2258350 h 6858000"/>
              <a:gd name="connsiteX619" fmla="*/ 1014726 w 7472601"/>
              <a:gd name="connsiteY619" fmla="*/ 1615556 h 6858000"/>
              <a:gd name="connsiteX620" fmla="*/ 678222 w 7472601"/>
              <a:gd name="connsiteY620" fmla="*/ 1248670 h 6858000"/>
              <a:gd name="connsiteX621" fmla="*/ 6691602 w 7472601"/>
              <a:gd name="connsiteY621" fmla="*/ 1140573 h 6858000"/>
              <a:gd name="connsiteX622" fmla="*/ 6571100 w 7472601"/>
              <a:gd name="connsiteY622" fmla="*/ 1183662 h 6858000"/>
              <a:gd name="connsiteX623" fmla="*/ 6241687 w 7472601"/>
              <a:gd name="connsiteY623" fmla="*/ 1257600 h 6858000"/>
              <a:gd name="connsiteX624" fmla="*/ 5693009 w 7472601"/>
              <a:gd name="connsiteY624" fmla="*/ 1478256 h 6858000"/>
              <a:gd name="connsiteX625" fmla="*/ 6548420 w 7472601"/>
              <a:gd name="connsiteY625" fmla="*/ 1214599 h 6858000"/>
              <a:gd name="connsiteX626" fmla="*/ 6605473 w 7472601"/>
              <a:gd name="connsiteY626" fmla="*/ 1184686 h 6858000"/>
              <a:gd name="connsiteX627" fmla="*/ 6691602 w 7472601"/>
              <a:gd name="connsiteY627" fmla="*/ 1140573 h 6858000"/>
              <a:gd name="connsiteX628" fmla="*/ 4002475 w 7472601"/>
              <a:gd name="connsiteY628" fmla="*/ 1037802 h 6858000"/>
              <a:gd name="connsiteX629" fmla="*/ 4000324 w 7472601"/>
              <a:gd name="connsiteY629" fmla="*/ 1039362 h 6858000"/>
              <a:gd name="connsiteX630" fmla="*/ 4002862 w 7472601"/>
              <a:gd name="connsiteY630" fmla="*/ 1042866 h 6858000"/>
              <a:gd name="connsiteX631" fmla="*/ 4002475 w 7472601"/>
              <a:gd name="connsiteY631" fmla="*/ 1037802 h 6858000"/>
              <a:gd name="connsiteX632" fmla="*/ 506322 w 7472601"/>
              <a:gd name="connsiteY632" fmla="*/ 1020997 h 6858000"/>
              <a:gd name="connsiteX633" fmla="*/ 533068 w 7472601"/>
              <a:gd name="connsiteY633" fmla="*/ 1029409 h 6858000"/>
              <a:gd name="connsiteX634" fmla="*/ 1232525 w 7472601"/>
              <a:gd name="connsiteY634" fmla="*/ 1804675 h 6858000"/>
              <a:gd name="connsiteX635" fmla="*/ 1388858 w 7472601"/>
              <a:gd name="connsiteY635" fmla="*/ 2368011 h 6858000"/>
              <a:gd name="connsiteX636" fmla="*/ 1384098 w 7472601"/>
              <a:gd name="connsiteY636" fmla="*/ 2378125 h 6858000"/>
              <a:gd name="connsiteX637" fmla="*/ 1425393 w 7472601"/>
              <a:gd name="connsiteY637" fmla="*/ 2589124 h 6858000"/>
              <a:gd name="connsiteX638" fmla="*/ 1424001 w 7472601"/>
              <a:gd name="connsiteY638" fmla="*/ 2597541 h 6858000"/>
              <a:gd name="connsiteX639" fmla="*/ 2152729 w 7472601"/>
              <a:gd name="connsiteY639" fmla="*/ 2864487 h 6858000"/>
              <a:gd name="connsiteX640" fmla="*/ 2020609 w 7472601"/>
              <a:gd name="connsiteY640" fmla="*/ 2539671 h 6858000"/>
              <a:gd name="connsiteX641" fmla="*/ 2018920 w 7472601"/>
              <a:gd name="connsiteY641" fmla="*/ 2536309 h 6858000"/>
              <a:gd name="connsiteX642" fmla="*/ 1342441 w 7472601"/>
              <a:gd name="connsiteY642" fmla="*/ 1173017 h 6858000"/>
              <a:gd name="connsiteX643" fmla="*/ 1367925 w 7472601"/>
              <a:gd name="connsiteY643" fmla="*/ 1135648 h 6858000"/>
              <a:gd name="connsiteX644" fmla="*/ 1771401 w 7472601"/>
              <a:gd name="connsiteY644" fmla="*/ 1806673 h 6858000"/>
              <a:gd name="connsiteX645" fmla="*/ 1972385 w 7472601"/>
              <a:gd name="connsiteY645" fmla="*/ 2198735 h 6858000"/>
              <a:gd name="connsiteX646" fmla="*/ 2040892 w 7472601"/>
              <a:gd name="connsiteY646" fmla="*/ 2405205 h 6858000"/>
              <a:gd name="connsiteX647" fmla="*/ 2131689 w 7472601"/>
              <a:gd name="connsiteY647" fmla="*/ 1936926 h 6858000"/>
              <a:gd name="connsiteX648" fmla="*/ 2454820 w 7472601"/>
              <a:gd name="connsiteY648" fmla="*/ 1248808 h 6858000"/>
              <a:gd name="connsiteX649" fmla="*/ 2492512 w 7472601"/>
              <a:gd name="connsiteY649" fmla="*/ 1302920 h 6858000"/>
              <a:gd name="connsiteX650" fmla="*/ 2081216 w 7472601"/>
              <a:gd name="connsiteY650" fmla="*/ 2527513 h 6858000"/>
              <a:gd name="connsiteX651" fmla="*/ 2081211 w 7472601"/>
              <a:gd name="connsiteY651" fmla="*/ 2528916 h 6858000"/>
              <a:gd name="connsiteX652" fmla="*/ 2199067 w 7472601"/>
              <a:gd name="connsiteY652" fmla="*/ 2884061 h 6858000"/>
              <a:gd name="connsiteX653" fmla="*/ 3192586 w 7472601"/>
              <a:gd name="connsiteY653" fmla="*/ 3411496 h 6858000"/>
              <a:gd name="connsiteX654" fmla="*/ 3182620 w 7472601"/>
              <a:gd name="connsiteY654" fmla="*/ 3483279 h 6858000"/>
              <a:gd name="connsiteX655" fmla="*/ 2435119 w 7472601"/>
              <a:gd name="connsiteY655" fmla="*/ 3080173 h 6858000"/>
              <a:gd name="connsiteX656" fmla="*/ 2410152 w 7472601"/>
              <a:gd name="connsiteY656" fmla="*/ 3063751 h 6858000"/>
              <a:gd name="connsiteX657" fmla="*/ 2408099 w 7472601"/>
              <a:gd name="connsiteY657" fmla="*/ 3064403 h 6858000"/>
              <a:gd name="connsiteX658" fmla="*/ 2407218 w 7472601"/>
              <a:gd name="connsiteY658" fmla="*/ 3070324 h 6858000"/>
              <a:gd name="connsiteX659" fmla="*/ 2380138 w 7472601"/>
              <a:gd name="connsiteY659" fmla="*/ 3099341 h 6858000"/>
              <a:gd name="connsiteX660" fmla="*/ 1765923 w 7472601"/>
              <a:gd name="connsiteY660" fmla="*/ 3581043 h 6858000"/>
              <a:gd name="connsiteX661" fmla="*/ 1702258 w 7472601"/>
              <a:gd name="connsiteY661" fmla="*/ 3612286 h 6858000"/>
              <a:gd name="connsiteX662" fmla="*/ 1538370 w 7472601"/>
              <a:gd name="connsiteY662" fmla="*/ 3811804 h 6858000"/>
              <a:gd name="connsiteX663" fmla="*/ 542867 w 7472601"/>
              <a:gd name="connsiteY663" fmla="*/ 4944092 h 6858000"/>
              <a:gd name="connsiteX664" fmla="*/ 515800 w 7472601"/>
              <a:gd name="connsiteY664" fmla="*/ 4862180 h 6858000"/>
              <a:gd name="connsiteX665" fmla="*/ 909145 w 7472601"/>
              <a:gd name="connsiteY665" fmla="*/ 4199225 h 6858000"/>
              <a:gd name="connsiteX666" fmla="*/ 1214067 w 7472601"/>
              <a:gd name="connsiteY666" fmla="*/ 3908561 h 6858000"/>
              <a:gd name="connsiteX667" fmla="*/ 640967 w 7472601"/>
              <a:gd name="connsiteY667" fmla="*/ 4105601 h 6858000"/>
              <a:gd name="connsiteX668" fmla="*/ 112563 w 7472601"/>
              <a:gd name="connsiteY668" fmla="*/ 4396952 h 6858000"/>
              <a:gd name="connsiteX669" fmla="*/ 0 w 7472601"/>
              <a:gd name="connsiteY669" fmla="*/ 4466006 h 6858000"/>
              <a:gd name="connsiteX670" fmla="*/ 0 w 7472601"/>
              <a:gd name="connsiteY670" fmla="*/ 4233763 h 6858000"/>
              <a:gd name="connsiteX671" fmla="*/ 36881 w 7472601"/>
              <a:gd name="connsiteY671" fmla="*/ 4200118 h 6858000"/>
              <a:gd name="connsiteX672" fmla="*/ 910534 w 7472601"/>
              <a:gd name="connsiteY672" fmla="*/ 3629753 h 6858000"/>
              <a:gd name="connsiteX673" fmla="*/ 1578717 w 7472601"/>
              <a:gd name="connsiteY673" fmla="*/ 3575982 h 6858000"/>
              <a:gd name="connsiteX674" fmla="*/ 2338780 w 7472601"/>
              <a:gd name="connsiteY674" fmla="*/ 3033725 h 6858000"/>
              <a:gd name="connsiteX675" fmla="*/ 1807991 w 7472601"/>
              <a:gd name="connsiteY675" fmla="*/ 2807184 h 6858000"/>
              <a:gd name="connsiteX676" fmla="*/ 1416358 w 7472601"/>
              <a:gd name="connsiteY676" fmla="*/ 3112571 h 6858000"/>
              <a:gd name="connsiteX677" fmla="*/ 939066 w 7472601"/>
              <a:gd name="connsiteY677" fmla="*/ 3378798 h 6858000"/>
              <a:gd name="connsiteX678" fmla="*/ 115099 w 7472601"/>
              <a:gd name="connsiteY678" fmla="*/ 3607650 h 6858000"/>
              <a:gd name="connsiteX679" fmla="*/ 97284 w 7472601"/>
              <a:gd name="connsiteY679" fmla="*/ 3520393 h 6858000"/>
              <a:gd name="connsiteX680" fmla="*/ 922050 w 7472601"/>
              <a:gd name="connsiteY680" fmla="*/ 3074867 h 6858000"/>
              <a:gd name="connsiteX681" fmla="*/ 1405265 w 7472601"/>
              <a:gd name="connsiteY681" fmla="*/ 3016319 h 6858000"/>
              <a:gd name="connsiteX682" fmla="*/ 1407512 w 7472601"/>
              <a:gd name="connsiteY682" fmla="*/ 3018001 h 6858000"/>
              <a:gd name="connsiteX683" fmla="*/ 1726266 w 7472601"/>
              <a:gd name="connsiteY683" fmla="*/ 2777274 h 6858000"/>
              <a:gd name="connsiteX684" fmla="*/ 625390 w 7472601"/>
              <a:gd name="connsiteY684" fmla="*/ 2514541 h 6858000"/>
              <a:gd name="connsiteX685" fmla="*/ 619799 w 7472601"/>
              <a:gd name="connsiteY685" fmla="*/ 2527180 h 6858000"/>
              <a:gd name="connsiteX686" fmla="*/ 310030 w 7472601"/>
              <a:gd name="connsiteY686" fmla="*/ 2771818 h 6858000"/>
              <a:gd name="connsiteX687" fmla="*/ 173877 w 7472601"/>
              <a:gd name="connsiteY687" fmla="*/ 2937056 h 6858000"/>
              <a:gd name="connsiteX688" fmla="*/ 77889 w 7472601"/>
              <a:gd name="connsiteY688" fmla="*/ 3138440 h 6858000"/>
              <a:gd name="connsiteX689" fmla="*/ 0 w 7472601"/>
              <a:gd name="connsiteY689" fmla="*/ 3271395 h 6858000"/>
              <a:gd name="connsiteX690" fmla="*/ 0 w 7472601"/>
              <a:gd name="connsiteY690" fmla="*/ 3153002 h 6858000"/>
              <a:gd name="connsiteX691" fmla="*/ 2386 w 7472601"/>
              <a:gd name="connsiteY691" fmla="*/ 3149203 h 6858000"/>
              <a:gd name="connsiteX692" fmla="*/ 89753 w 7472601"/>
              <a:gd name="connsiteY692" fmla="*/ 2987702 h 6858000"/>
              <a:gd name="connsiteX693" fmla="*/ 76869 w 7472601"/>
              <a:gd name="connsiteY693" fmla="*/ 3005404 h 6858000"/>
              <a:gd name="connsiteX694" fmla="*/ 32049 w 7472601"/>
              <a:gd name="connsiteY694" fmla="*/ 3065814 h 6858000"/>
              <a:gd name="connsiteX695" fmla="*/ 0 w 7472601"/>
              <a:gd name="connsiteY695" fmla="*/ 3108744 h 6858000"/>
              <a:gd name="connsiteX696" fmla="*/ 0 w 7472601"/>
              <a:gd name="connsiteY696" fmla="*/ 3058059 h 6858000"/>
              <a:gd name="connsiteX697" fmla="*/ 7610 w 7472601"/>
              <a:gd name="connsiteY697" fmla="*/ 3047889 h 6858000"/>
              <a:gd name="connsiteX698" fmla="*/ 52419 w 7472601"/>
              <a:gd name="connsiteY698" fmla="*/ 2987479 h 6858000"/>
              <a:gd name="connsiteX699" fmla="*/ 59142 w 7472601"/>
              <a:gd name="connsiteY699" fmla="*/ 2978488 h 6858000"/>
              <a:gd name="connsiteX700" fmla="*/ 0 w 7472601"/>
              <a:gd name="connsiteY700" fmla="*/ 3015334 h 6858000"/>
              <a:gd name="connsiteX701" fmla="*/ 0 w 7472601"/>
              <a:gd name="connsiteY701" fmla="*/ 2914286 h 6858000"/>
              <a:gd name="connsiteX702" fmla="*/ 36383 w 7472601"/>
              <a:gd name="connsiteY702" fmla="*/ 2901128 h 6858000"/>
              <a:gd name="connsiteX703" fmla="*/ 156329 w 7472601"/>
              <a:gd name="connsiteY703" fmla="*/ 2840533 h 6858000"/>
              <a:gd name="connsiteX704" fmla="*/ 358355 w 7472601"/>
              <a:gd name="connsiteY704" fmla="*/ 2620471 h 6858000"/>
              <a:gd name="connsiteX705" fmla="*/ 510577 w 7472601"/>
              <a:gd name="connsiteY705" fmla="*/ 2501244 h 6858000"/>
              <a:gd name="connsiteX706" fmla="*/ 211967 w 7472601"/>
              <a:gd name="connsiteY706" fmla="*/ 2479171 h 6858000"/>
              <a:gd name="connsiteX707" fmla="*/ 0 w 7472601"/>
              <a:gd name="connsiteY707" fmla="*/ 2476398 h 6858000"/>
              <a:gd name="connsiteX708" fmla="*/ 0 w 7472601"/>
              <a:gd name="connsiteY708" fmla="*/ 2389189 h 6858000"/>
              <a:gd name="connsiteX709" fmla="*/ 103062 w 7472601"/>
              <a:gd name="connsiteY709" fmla="*/ 2389518 h 6858000"/>
              <a:gd name="connsiteX710" fmla="*/ 510734 w 7472601"/>
              <a:gd name="connsiteY710" fmla="*/ 2416201 h 6858000"/>
              <a:gd name="connsiteX711" fmla="*/ 279257 w 7472601"/>
              <a:gd name="connsiteY711" fmla="*/ 2092102 h 6858000"/>
              <a:gd name="connsiteX712" fmla="*/ 65265 w 7472601"/>
              <a:gd name="connsiteY712" fmla="*/ 2006049 h 6858000"/>
              <a:gd name="connsiteX713" fmla="*/ 0 w 7472601"/>
              <a:gd name="connsiteY713" fmla="*/ 1982532 h 6858000"/>
              <a:gd name="connsiteX714" fmla="*/ 0 w 7472601"/>
              <a:gd name="connsiteY714" fmla="*/ 1912789 h 6858000"/>
              <a:gd name="connsiteX715" fmla="*/ 97460 w 7472601"/>
              <a:gd name="connsiteY715" fmla="*/ 1953725 h 6858000"/>
              <a:gd name="connsiteX716" fmla="*/ 221272 w 7472601"/>
              <a:gd name="connsiteY716" fmla="*/ 1980766 h 6858000"/>
              <a:gd name="connsiteX717" fmla="*/ 116765 w 7472601"/>
              <a:gd name="connsiteY717" fmla="*/ 1911033 h 6858000"/>
              <a:gd name="connsiteX718" fmla="*/ 16405 w 7472601"/>
              <a:gd name="connsiteY718" fmla="*/ 1803412 h 6858000"/>
              <a:gd name="connsiteX719" fmla="*/ 0 w 7472601"/>
              <a:gd name="connsiteY719" fmla="*/ 1784777 h 6858000"/>
              <a:gd name="connsiteX720" fmla="*/ 0 w 7472601"/>
              <a:gd name="connsiteY720" fmla="*/ 1740082 h 6858000"/>
              <a:gd name="connsiteX721" fmla="*/ 39394 w 7472601"/>
              <a:gd name="connsiteY721" fmla="*/ 1784856 h 6858000"/>
              <a:gd name="connsiteX722" fmla="*/ 135813 w 7472601"/>
              <a:gd name="connsiteY722" fmla="*/ 1888838 h 6858000"/>
              <a:gd name="connsiteX723" fmla="*/ 242575 w 7472601"/>
              <a:gd name="connsiteY723" fmla="*/ 1958841 h 6858000"/>
              <a:gd name="connsiteX724" fmla="*/ 82197 w 7472601"/>
              <a:gd name="connsiteY724" fmla="*/ 1754826 h 6858000"/>
              <a:gd name="connsiteX725" fmla="*/ 0 w 7472601"/>
              <a:gd name="connsiteY725" fmla="*/ 1679650 h 6858000"/>
              <a:gd name="connsiteX726" fmla="*/ 0 w 7472601"/>
              <a:gd name="connsiteY726" fmla="*/ 1602463 h 6858000"/>
              <a:gd name="connsiteX727" fmla="*/ 84689 w 7472601"/>
              <a:gd name="connsiteY727" fmla="*/ 1677442 h 6858000"/>
              <a:gd name="connsiteX728" fmla="*/ 298437 w 7472601"/>
              <a:gd name="connsiteY728" fmla="*/ 1968019 h 6858000"/>
              <a:gd name="connsiteX729" fmla="*/ 227269 w 7472601"/>
              <a:gd name="connsiteY729" fmla="*/ 1114064 h 6858000"/>
              <a:gd name="connsiteX730" fmla="*/ 248003 w 7472601"/>
              <a:gd name="connsiteY730" fmla="*/ 1089613 h 6858000"/>
              <a:gd name="connsiteX731" fmla="*/ 427020 w 7472601"/>
              <a:gd name="connsiteY731" fmla="*/ 1619803 h 6858000"/>
              <a:gd name="connsiteX732" fmla="*/ 340345 w 7472601"/>
              <a:gd name="connsiteY732" fmla="*/ 2027739 h 6858000"/>
              <a:gd name="connsiteX733" fmla="*/ 360865 w 7472601"/>
              <a:gd name="connsiteY733" fmla="*/ 2044827 h 6858000"/>
              <a:gd name="connsiteX734" fmla="*/ 560414 w 7472601"/>
              <a:gd name="connsiteY734" fmla="*/ 2421457 h 6858000"/>
              <a:gd name="connsiteX735" fmla="*/ 1359703 w 7472601"/>
              <a:gd name="connsiteY735" fmla="*/ 2578554 h 6858000"/>
              <a:gd name="connsiteX736" fmla="*/ 1359422 w 7472601"/>
              <a:gd name="connsiteY736" fmla="*/ 2577994 h 6858000"/>
              <a:gd name="connsiteX737" fmla="*/ 828701 w 7472601"/>
              <a:gd name="connsiteY737" fmla="*/ 1839520 h 6858000"/>
              <a:gd name="connsiteX738" fmla="*/ 494427 w 7472601"/>
              <a:gd name="connsiteY738" fmla="*/ 1092333 h 6858000"/>
              <a:gd name="connsiteX739" fmla="*/ 506322 w 7472601"/>
              <a:gd name="connsiteY739" fmla="*/ 1020997 h 6858000"/>
              <a:gd name="connsiteX740" fmla="*/ 4570198 w 7472601"/>
              <a:gd name="connsiteY740" fmla="*/ 978081 h 6858000"/>
              <a:gd name="connsiteX741" fmla="*/ 4523691 w 7472601"/>
              <a:gd name="connsiteY741" fmla="*/ 1127776 h 6858000"/>
              <a:gd name="connsiteX742" fmla="*/ 4509875 w 7472601"/>
              <a:gd name="connsiteY742" fmla="*/ 1167552 h 6858000"/>
              <a:gd name="connsiteX743" fmla="*/ 4478168 w 7472601"/>
              <a:gd name="connsiteY743" fmla="*/ 1260735 h 6858000"/>
              <a:gd name="connsiteX744" fmla="*/ 4409309 w 7472601"/>
              <a:gd name="connsiteY744" fmla="*/ 1666996 h 6858000"/>
              <a:gd name="connsiteX745" fmla="*/ 4370031 w 7472601"/>
              <a:gd name="connsiteY745" fmla="*/ 1955666 h 6858000"/>
              <a:gd name="connsiteX746" fmla="*/ 4570198 w 7472601"/>
              <a:gd name="connsiteY746" fmla="*/ 978081 h 6858000"/>
              <a:gd name="connsiteX747" fmla="*/ 4557898 w 7472601"/>
              <a:gd name="connsiteY747" fmla="*/ 900011 h 6858000"/>
              <a:gd name="connsiteX748" fmla="*/ 4344840 w 7472601"/>
              <a:gd name="connsiteY748" fmla="*/ 1922038 h 6858000"/>
              <a:gd name="connsiteX749" fmla="*/ 4378710 w 7472601"/>
              <a:gd name="connsiteY749" fmla="*/ 1665516 h 6858000"/>
              <a:gd name="connsiteX750" fmla="*/ 4448798 w 7472601"/>
              <a:gd name="connsiteY750" fmla="*/ 1253024 h 6858000"/>
              <a:gd name="connsiteX751" fmla="*/ 4480315 w 7472601"/>
              <a:gd name="connsiteY751" fmla="*/ 1158454 h 6858000"/>
              <a:gd name="connsiteX752" fmla="*/ 4494133 w 7472601"/>
              <a:gd name="connsiteY752" fmla="*/ 1118676 h 6858000"/>
              <a:gd name="connsiteX753" fmla="*/ 4557898 w 7472601"/>
              <a:gd name="connsiteY753" fmla="*/ 900011 h 6858000"/>
              <a:gd name="connsiteX754" fmla="*/ 5870151 w 7472601"/>
              <a:gd name="connsiteY754" fmla="*/ 898890 h 6858000"/>
              <a:gd name="connsiteX755" fmla="*/ 5861335 w 7472601"/>
              <a:gd name="connsiteY755" fmla="*/ 899177 h 6858000"/>
              <a:gd name="connsiteX756" fmla="*/ 5843702 w 7472601"/>
              <a:gd name="connsiteY756" fmla="*/ 899748 h 6858000"/>
              <a:gd name="connsiteX757" fmla="*/ 5651107 w 7472601"/>
              <a:gd name="connsiteY757" fmla="*/ 920306 h 6858000"/>
              <a:gd name="connsiteX758" fmla="*/ 5459407 w 7472601"/>
              <a:gd name="connsiteY758" fmla="*/ 940975 h 6858000"/>
              <a:gd name="connsiteX759" fmla="*/ 5374846 w 7472601"/>
              <a:gd name="connsiteY759" fmla="*/ 941988 h 6858000"/>
              <a:gd name="connsiteX760" fmla="*/ 5256105 w 7472601"/>
              <a:gd name="connsiteY760" fmla="*/ 945632 h 6858000"/>
              <a:gd name="connsiteX761" fmla="*/ 5107071 w 7472601"/>
              <a:gd name="connsiteY761" fmla="*/ 969720 h 6858000"/>
              <a:gd name="connsiteX762" fmla="*/ 4998681 w 7472601"/>
              <a:gd name="connsiteY762" fmla="*/ 988771 h 6858000"/>
              <a:gd name="connsiteX763" fmla="*/ 5870151 w 7472601"/>
              <a:gd name="connsiteY763" fmla="*/ 898890 h 6858000"/>
              <a:gd name="connsiteX764" fmla="*/ 5504425 w 7472601"/>
              <a:gd name="connsiteY764" fmla="*/ 848067 h 6858000"/>
              <a:gd name="connsiteX765" fmla="*/ 4968849 w 7472601"/>
              <a:gd name="connsiteY765" fmla="*/ 962318 h 6858000"/>
              <a:gd name="connsiteX766" fmla="*/ 5104039 w 7472601"/>
              <a:gd name="connsiteY766" fmla="*/ 940634 h 6858000"/>
              <a:gd name="connsiteX767" fmla="*/ 5256311 w 7472601"/>
              <a:gd name="connsiteY767" fmla="*/ 916490 h 6858000"/>
              <a:gd name="connsiteX768" fmla="*/ 5377381 w 7472601"/>
              <a:gd name="connsiteY768" fmla="*/ 912671 h 6858000"/>
              <a:gd name="connsiteX769" fmla="*/ 5460148 w 7472601"/>
              <a:gd name="connsiteY769" fmla="*/ 911442 h 6858000"/>
              <a:gd name="connsiteX770" fmla="*/ 5648971 w 7472601"/>
              <a:gd name="connsiteY770" fmla="*/ 891331 h 6858000"/>
              <a:gd name="connsiteX771" fmla="*/ 5844807 w 7472601"/>
              <a:gd name="connsiteY771" fmla="*/ 870718 h 6858000"/>
              <a:gd name="connsiteX772" fmla="*/ 5862975 w 7472601"/>
              <a:gd name="connsiteY772" fmla="*/ 869756 h 6858000"/>
              <a:gd name="connsiteX773" fmla="*/ 5920887 w 7472601"/>
              <a:gd name="connsiteY773" fmla="*/ 865929 h 6858000"/>
              <a:gd name="connsiteX774" fmla="*/ 5504425 w 7472601"/>
              <a:gd name="connsiteY774" fmla="*/ 848067 h 6858000"/>
              <a:gd name="connsiteX775" fmla="*/ 3607114 w 7472601"/>
              <a:gd name="connsiteY775" fmla="*/ 467441 h 6858000"/>
              <a:gd name="connsiteX776" fmla="*/ 3296242 w 7472601"/>
              <a:gd name="connsiteY776" fmla="*/ 807991 h 6858000"/>
              <a:gd name="connsiteX777" fmla="*/ 3174674 w 7472601"/>
              <a:gd name="connsiteY777" fmla="*/ 919759 h 6858000"/>
              <a:gd name="connsiteX778" fmla="*/ 3042978 w 7472601"/>
              <a:gd name="connsiteY778" fmla="*/ 1054894 h 6858000"/>
              <a:gd name="connsiteX779" fmla="*/ 2968914 w 7472601"/>
              <a:gd name="connsiteY779" fmla="*/ 1133756 h 6858000"/>
              <a:gd name="connsiteX780" fmla="*/ 3103823 w 7472601"/>
              <a:gd name="connsiteY780" fmla="*/ 1026814 h 6858000"/>
              <a:gd name="connsiteX781" fmla="*/ 3607114 w 7472601"/>
              <a:gd name="connsiteY781" fmla="*/ 467441 h 6858000"/>
              <a:gd name="connsiteX782" fmla="*/ 3744487 w 7472601"/>
              <a:gd name="connsiteY782" fmla="*/ 383136 h 6858000"/>
              <a:gd name="connsiteX783" fmla="*/ 3970213 w 7472601"/>
              <a:gd name="connsiteY783" fmla="*/ 995559 h 6858000"/>
              <a:gd name="connsiteX784" fmla="*/ 3744487 w 7472601"/>
              <a:gd name="connsiteY784" fmla="*/ 383136 h 6858000"/>
              <a:gd name="connsiteX785" fmla="*/ 3624562 w 7472601"/>
              <a:gd name="connsiteY785" fmla="*/ 367041 h 6858000"/>
              <a:gd name="connsiteX786" fmla="*/ 3489712 w 7472601"/>
              <a:gd name="connsiteY786" fmla="*/ 485386 h 6858000"/>
              <a:gd name="connsiteX787" fmla="*/ 3182994 w 7472601"/>
              <a:gd name="connsiteY787" fmla="*/ 828265 h 6858000"/>
              <a:gd name="connsiteX788" fmla="*/ 2892114 w 7472601"/>
              <a:gd name="connsiteY788" fmla="*/ 1172635 h 6858000"/>
              <a:gd name="connsiteX789" fmla="*/ 3021459 w 7472601"/>
              <a:gd name="connsiteY789" fmla="*/ 1035385 h 6858000"/>
              <a:gd name="connsiteX790" fmla="*/ 3153873 w 7472601"/>
              <a:gd name="connsiteY790" fmla="*/ 898971 h 6858000"/>
              <a:gd name="connsiteX791" fmla="*/ 3276511 w 7472601"/>
              <a:gd name="connsiteY791" fmla="*/ 786423 h 6858000"/>
              <a:gd name="connsiteX792" fmla="*/ 3584154 w 7472601"/>
              <a:gd name="connsiteY792" fmla="*/ 448218 h 6858000"/>
              <a:gd name="connsiteX793" fmla="*/ 3624562 w 7472601"/>
              <a:gd name="connsiteY793" fmla="*/ 367041 h 6858000"/>
              <a:gd name="connsiteX794" fmla="*/ 3766672 w 7472601"/>
              <a:gd name="connsiteY794" fmla="*/ 359429 h 6858000"/>
              <a:gd name="connsiteX795" fmla="*/ 3996338 w 7472601"/>
              <a:gd name="connsiteY795" fmla="*/ 968237 h 6858000"/>
              <a:gd name="connsiteX796" fmla="*/ 3766672 w 7472601"/>
              <a:gd name="connsiteY796" fmla="*/ 359429 h 6858000"/>
              <a:gd name="connsiteX797" fmla="*/ 5805386 w 7472601"/>
              <a:gd name="connsiteY797" fmla="*/ 239240 h 6858000"/>
              <a:gd name="connsiteX798" fmla="*/ 5736947 w 7472601"/>
              <a:gd name="connsiteY798" fmla="*/ 261367 h 6858000"/>
              <a:gd name="connsiteX799" fmla="*/ 5427012 w 7472601"/>
              <a:gd name="connsiteY799" fmla="*/ 311272 h 6858000"/>
              <a:gd name="connsiteX800" fmla="*/ 5147818 w 7472601"/>
              <a:gd name="connsiteY800" fmla="*/ 322112 h 6858000"/>
              <a:gd name="connsiteX801" fmla="*/ 5060854 w 7472601"/>
              <a:gd name="connsiteY801" fmla="*/ 311882 h 6858000"/>
              <a:gd name="connsiteX802" fmla="*/ 4945989 w 7472601"/>
              <a:gd name="connsiteY802" fmla="*/ 300516 h 6858000"/>
              <a:gd name="connsiteX803" fmla="*/ 5410479 w 7472601"/>
              <a:gd name="connsiteY803" fmla="*/ 348434 h 6858000"/>
              <a:gd name="connsiteX804" fmla="*/ 5805386 w 7472601"/>
              <a:gd name="connsiteY804" fmla="*/ 239240 h 6858000"/>
              <a:gd name="connsiteX805" fmla="*/ 5905192 w 7472601"/>
              <a:gd name="connsiteY805" fmla="*/ 163079 h 6858000"/>
              <a:gd name="connsiteX806" fmla="*/ 5865655 w 7472601"/>
              <a:gd name="connsiteY806" fmla="*/ 171901 h 6858000"/>
              <a:gd name="connsiteX807" fmla="*/ 5259740 w 7472601"/>
              <a:gd name="connsiteY807" fmla="*/ 257013 h 6858000"/>
              <a:gd name="connsiteX808" fmla="*/ 5208466 w 7472601"/>
              <a:gd name="connsiteY808" fmla="*/ 257550 h 6858000"/>
              <a:gd name="connsiteX809" fmla="*/ 4980204 w 7472601"/>
              <a:gd name="connsiteY809" fmla="*/ 271903 h 6858000"/>
              <a:gd name="connsiteX810" fmla="*/ 5068068 w 7472601"/>
              <a:gd name="connsiteY810" fmla="*/ 282244 h 6858000"/>
              <a:gd name="connsiteX811" fmla="*/ 5153231 w 7472601"/>
              <a:gd name="connsiteY811" fmla="*/ 292240 h 6858000"/>
              <a:gd name="connsiteX812" fmla="*/ 5426491 w 7472601"/>
              <a:gd name="connsiteY812" fmla="*/ 281128 h 6858000"/>
              <a:gd name="connsiteX813" fmla="*/ 5731212 w 7472601"/>
              <a:gd name="connsiteY813" fmla="*/ 231951 h 6858000"/>
              <a:gd name="connsiteX814" fmla="*/ 5905192 w 7472601"/>
              <a:gd name="connsiteY814" fmla="*/ 163079 h 6858000"/>
              <a:gd name="connsiteX815" fmla="*/ 5944437 w 7472601"/>
              <a:gd name="connsiteY815" fmla="*/ 113829 h 6858000"/>
              <a:gd name="connsiteX816" fmla="*/ 5825032 w 7472601"/>
              <a:gd name="connsiteY816" fmla="*/ 146405 h 6858000"/>
              <a:gd name="connsiteX817" fmla="*/ 4955599 w 7472601"/>
              <a:gd name="connsiteY817" fmla="*/ 247008 h 6858000"/>
              <a:gd name="connsiteX818" fmla="*/ 5210104 w 7472601"/>
              <a:gd name="connsiteY818" fmla="*/ 228123 h 6858000"/>
              <a:gd name="connsiteX819" fmla="*/ 5261015 w 7472601"/>
              <a:gd name="connsiteY819" fmla="*/ 227087 h 6858000"/>
              <a:gd name="connsiteX820" fmla="*/ 5861181 w 7472601"/>
              <a:gd name="connsiteY820" fmla="*/ 143093 h 6858000"/>
              <a:gd name="connsiteX821" fmla="*/ 5961252 w 7472601"/>
              <a:gd name="connsiteY821" fmla="*/ 114820 h 6858000"/>
              <a:gd name="connsiteX822" fmla="*/ 5944437 w 7472601"/>
              <a:gd name="connsiteY822" fmla="*/ 113829 h 6858000"/>
              <a:gd name="connsiteX823" fmla="*/ 3882765 w 7472601"/>
              <a:gd name="connsiteY823" fmla="*/ 0 h 6858000"/>
              <a:gd name="connsiteX824" fmla="*/ 3995099 w 7472601"/>
              <a:gd name="connsiteY824" fmla="*/ 0 h 6858000"/>
              <a:gd name="connsiteX825" fmla="*/ 4163818 w 7472601"/>
              <a:gd name="connsiteY825" fmla="*/ 234104 h 6858000"/>
              <a:gd name="connsiteX826" fmla="*/ 4172099 w 7472601"/>
              <a:gd name="connsiteY826" fmla="*/ 234207 h 6858000"/>
              <a:gd name="connsiteX827" fmla="*/ 4784282 w 7472601"/>
              <a:gd name="connsiteY827" fmla="*/ 276561 h 6858000"/>
              <a:gd name="connsiteX828" fmla="*/ 4801687 w 7472601"/>
              <a:gd name="connsiteY828" fmla="*/ 267764 h 6858000"/>
              <a:gd name="connsiteX829" fmla="*/ 6082788 w 7472601"/>
              <a:gd name="connsiteY829" fmla="*/ 64119 h 6858000"/>
              <a:gd name="connsiteX830" fmla="*/ 6099442 w 7472601"/>
              <a:gd name="connsiteY830" fmla="*/ 82568 h 6858000"/>
              <a:gd name="connsiteX831" fmla="*/ 4804137 w 7472601"/>
              <a:gd name="connsiteY831" fmla="*/ 320931 h 6858000"/>
              <a:gd name="connsiteX832" fmla="*/ 4227047 w 7472601"/>
              <a:gd name="connsiteY832" fmla="*/ 313415 h 6858000"/>
              <a:gd name="connsiteX833" fmla="*/ 4346041 w 7472601"/>
              <a:gd name="connsiteY833" fmla="*/ 456086 h 6858000"/>
              <a:gd name="connsiteX834" fmla="*/ 4870967 w 7472601"/>
              <a:gd name="connsiteY834" fmla="*/ 963061 h 6858000"/>
              <a:gd name="connsiteX835" fmla="*/ 4889647 w 7472601"/>
              <a:gd name="connsiteY835" fmla="*/ 957147 h 6858000"/>
              <a:gd name="connsiteX836" fmla="*/ 5422504 w 7472601"/>
              <a:gd name="connsiteY836" fmla="*/ 805191 h 6858000"/>
              <a:gd name="connsiteX837" fmla="*/ 6087656 w 7472601"/>
              <a:gd name="connsiteY837" fmla="*/ 826703 h 6858000"/>
              <a:gd name="connsiteX838" fmla="*/ 6058717 w 7472601"/>
              <a:gd name="connsiteY838" fmla="*/ 865992 h 6858000"/>
              <a:gd name="connsiteX839" fmla="*/ 4974153 w 7472601"/>
              <a:gd name="connsiteY839" fmla="*/ 1045456 h 6858000"/>
              <a:gd name="connsiteX840" fmla="*/ 5627835 w 7472601"/>
              <a:gd name="connsiteY840" fmla="*/ 1472077 h 6858000"/>
              <a:gd name="connsiteX841" fmla="*/ 5629817 w 7472601"/>
              <a:gd name="connsiteY841" fmla="*/ 1471412 h 6858000"/>
              <a:gd name="connsiteX842" fmla="*/ 5634124 w 7472601"/>
              <a:gd name="connsiteY842" fmla="*/ 1470572 h 6858000"/>
              <a:gd name="connsiteX843" fmla="*/ 5755832 w 7472601"/>
              <a:gd name="connsiteY843" fmla="*/ 1383886 h 6858000"/>
              <a:gd name="connsiteX844" fmla="*/ 6014186 w 7472601"/>
              <a:gd name="connsiteY844" fmla="*/ 1279799 h 6858000"/>
              <a:gd name="connsiteX845" fmla="*/ 6901619 w 7472601"/>
              <a:gd name="connsiteY845" fmla="*/ 1047874 h 6858000"/>
              <a:gd name="connsiteX846" fmla="*/ 6931566 w 7472601"/>
              <a:gd name="connsiteY846" fmla="*/ 1062034 h 6858000"/>
              <a:gd name="connsiteX847" fmla="*/ 5790982 w 7472601"/>
              <a:gd name="connsiteY847" fmla="*/ 1561380 h 6858000"/>
              <a:gd name="connsiteX848" fmla="*/ 6188971 w 7472601"/>
              <a:gd name="connsiteY848" fmla="*/ 1755168 h 6858000"/>
              <a:gd name="connsiteX849" fmla="*/ 6202446 w 7472601"/>
              <a:gd name="connsiteY849" fmla="*/ 1752268 h 6858000"/>
              <a:gd name="connsiteX850" fmla="*/ 7179560 w 7472601"/>
              <a:gd name="connsiteY850" fmla="*/ 1467551 h 6858000"/>
              <a:gd name="connsiteX851" fmla="*/ 7158730 w 7472601"/>
              <a:gd name="connsiteY851" fmla="*/ 1507835 h 6858000"/>
              <a:gd name="connsiteX852" fmla="*/ 6326959 w 7472601"/>
              <a:gd name="connsiteY852" fmla="*/ 1817686 h 6858000"/>
              <a:gd name="connsiteX853" fmla="*/ 6537433 w 7472601"/>
              <a:gd name="connsiteY853" fmla="*/ 1907790 h 6858000"/>
              <a:gd name="connsiteX854" fmla="*/ 6550221 w 7472601"/>
              <a:gd name="connsiteY854" fmla="*/ 1910729 h 6858000"/>
              <a:gd name="connsiteX855" fmla="*/ 6964438 w 7472601"/>
              <a:gd name="connsiteY855" fmla="*/ 2209505 h 6858000"/>
              <a:gd name="connsiteX856" fmla="*/ 7367862 w 7472601"/>
              <a:gd name="connsiteY856" fmla="*/ 2806833 h 6858000"/>
              <a:gd name="connsiteX857" fmla="*/ 7364329 w 7472601"/>
              <a:gd name="connsiteY857" fmla="*/ 2826907 h 6858000"/>
              <a:gd name="connsiteX858" fmla="*/ 7290545 w 7472601"/>
              <a:gd name="connsiteY858" fmla="*/ 2850663 h 6858000"/>
              <a:gd name="connsiteX859" fmla="*/ 6472036 w 7472601"/>
              <a:gd name="connsiteY859" fmla="*/ 1959003 h 6858000"/>
              <a:gd name="connsiteX860" fmla="*/ 5792897 w 7472601"/>
              <a:gd name="connsiteY860" fmla="*/ 1647747 h 6858000"/>
              <a:gd name="connsiteX861" fmla="*/ 5842751 w 7472601"/>
              <a:gd name="connsiteY861" fmla="*/ 1816112 h 6858000"/>
              <a:gd name="connsiteX862" fmla="*/ 5847424 w 7472601"/>
              <a:gd name="connsiteY862" fmla="*/ 1815776 h 6858000"/>
              <a:gd name="connsiteX863" fmla="*/ 6399821 w 7472601"/>
              <a:gd name="connsiteY863" fmla="*/ 2344799 h 6858000"/>
              <a:gd name="connsiteX864" fmla="*/ 6323232 w 7472601"/>
              <a:gd name="connsiteY864" fmla="*/ 2389634 h 6858000"/>
              <a:gd name="connsiteX865" fmla="*/ 5942958 w 7472601"/>
              <a:gd name="connsiteY865" fmla="*/ 2077708 h 6858000"/>
              <a:gd name="connsiteX866" fmla="*/ 5921559 w 7472601"/>
              <a:gd name="connsiteY866" fmla="*/ 2378596 h 6858000"/>
              <a:gd name="connsiteX867" fmla="*/ 5817651 w 7472601"/>
              <a:gd name="connsiteY867" fmla="*/ 3023919 h 6858000"/>
              <a:gd name="connsiteX868" fmla="*/ 5729634 w 7472601"/>
              <a:gd name="connsiteY868" fmla="*/ 3051849 h 6858000"/>
              <a:gd name="connsiteX869" fmla="*/ 5611018 w 7472601"/>
              <a:gd name="connsiteY869" fmla="*/ 2316769 h 6858000"/>
              <a:gd name="connsiteX870" fmla="*/ 5687608 w 7472601"/>
              <a:gd name="connsiteY870" fmla="*/ 2039972 h 6858000"/>
              <a:gd name="connsiteX871" fmla="*/ 5657554 w 7472601"/>
              <a:gd name="connsiteY871" fmla="*/ 1576445 h 6858000"/>
              <a:gd name="connsiteX872" fmla="*/ 5150475 w 7472601"/>
              <a:gd name="connsiteY872" fmla="*/ 1274012 h 6858000"/>
              <a:gd name="connsiteX873" fmla="*/ 5349142 w 7472601"/>
              <a:gd name="connsiteY873" fmla="*/ 2204405 h 6858000"/>
              <a:gd name="connsiteX874" fmla="*/ 5262214 w 7472601"/>
              <a:gd name="connsiteY874" fmla="*/ 2233836 h 6858000"/>
              <a:gd name="connsiteX875" fmla="*/ 4981539 w 7472601"/>
              <a:gd name="connsiteY875" fmla="*/ 1542201 h 6858000"/>
              <a:gd name="connsiteX876" fmla="*/ 4958461 w 7472601"/>
              <a:gd name="connsiteY876" fmla="*/ 1136957 h 6858000"/>
              <a:gd name="connsiteX877" fmla="*/ 4655015 w 7472601"/>
              <a:gd name="connsiteY877" fmla="*/ 891426 h 6858000"/>
              <a:gd name="connsiteX878" fmla="*/ 4348002 w 7472601"/>
              <a:gd name="connsiteY878" fmla="*/ 2205895 h 6858000"/>
              <a:gd name="connsiteX879" fmla="*/ 4262250 w 7472601"/>
              <a:gd name="connsiteY879" fmla="*/ 2219972 h 6858000"/>
              <a:gd name="connsiteX880" fmla="*/ 4550611 w 7472601"/>
              <a:gd name="connsiteY880" fmla="*/ 817540 h 6858000"/>
              <a:gd name="connsiteX881" fmla="*/ 4564418 w 7472601"/>
              <a:gd name="connsiteY881" fmla="*/ 808293 h 6858000"/>
              <a:gd name="connsiteX882" fmla="*/ 4266388 w 7472601"/>
              <a:gd name="connsiteY882" fmla="*/ 500083 h 6858000"/>
              <a:gd name="connsiteX883" fmla="*/ 4032842 w 7472601"/>
              <a:gd name="connsiteY883" fmla="*/ 211809 h 6858000"/>
              <a:gd name="connsiteX884" fmla="*/ 3882765 w 7472601"/>
              <a:gd name="connsiteY884" fmla="*/ 0 h 6858000"/>
              <a:gd name="connsiteX885" fmla="*/ 3721337 w 7472601"/>
              <a:gd name="connsiteY885" fmla="*/ 0 h 6858000"/>
              <a:gd name="connsiteX886" fmla="*/ 3797544 w 7472601"/>
              <a:gd name="connsiteY886" fmla="*/ 0 h 6858000"/>
              <a:gd name="connsiteX887" fmla="*/ 3775734 w 7472601"/>
              <a:gd name="connsiteY887" fmla="*/ 95131 h 6858000"/>
              <a:gd name="connsiteX888" fmla="*/ 3724807 w 7472601"/>
              <a:gd name="connsiteY888" fmla="*/ 272257 h 6858000"/>
              <a:gd name="connsiteX889" fmla="*/ 3726844 w 7472601"/>
              <a:gd name="connsiteY889" fmla="*/ 282988 h 6858000"/>
              <a:gd name="connsiteX890" fmla="*/ 3742664 w 7472601"/>
              <a:gd name="connsiteY890" fmla="*/ 279918 h 6858000"/>
              <a:gd name="connsiteX891" fmla="*/ 4103910 w 7472601"/>
              <a:gd name="connsiteY891" fmla="*/ 1161917 h 6858000"/>
              <a:gd name="connsiteX892" fmla="*/ 4020269 w 7472601"/>
              <a:gd name="connsiteY892" fmla="*/ 1200406 h 6858000"/>
              <a:gd name="connsiteX893" fmla="*/ 3674882 w 7472601"/>
              <a:gd name="connsiteY893" fmla="*/ 488524 h 6858000"/>
              <a:gd name="connsiteX894" fmla="*/ 3132682 w 7472601"/>
              <a:gd name="connsiteY894" fmla="*/ 1072284 h 6858000"/>
              <a:gd name="connsiteX895" fmla="*/ 2716346 w 7472601"/>
              <a:gd name="connsiteY895" fmla="*/ 1276376 h 6858000"/>
              <a:gd name="connsiteX896" fmla="*/ 2716772 w 7472601"/>
              <a:gd name="connsiteY896" fmla="*/ 1255462 h 6858000"/>
              <a:gd name="connsiteX897" fmla="*/ 3471096 w 7472601"/>
              <a:gd name="connsiteY897" fmla="*/ 437072 h 6858000"/>
              <a:gd name="connsiteX898" fmla="*/ 3639057 w 7472601"/>
              <a:gd name="connsiteY898" fmla="*/ 286334 h 6858000"/>
              <a:gd name="connsiteX899" fmla="*/ 3640309 w 7472601"/>
              <a:gd name="connsiteY899" fmla="*/ 284664 h 6858000"/>
              <a:gd name="connsiteX900" fmla="*/ 3646022 w 7472601"/>
              <a:gd name="connsiteY900" fmla="*/ 276711 h 6858000"/>
              <a:gd name="connsiteX901" fmla="*/ 3707943 w 7472601"/>
              <a:gd name="connsiteY901" fmla="*/ 65958 h 6858000"/>
              <a:gd name="connsiteX902" fmla="*/ 3721337 w 7472601"/>
              <a:gd name="connsiteY902" fmla="*/ 0 h 6858000"/>
              <a:gd name="connsiteX903" fmla="*/ 2867960 w 7472601"/>
              <a:gd name="connsiteY903" fmla="*/ 0 h 6858000"/>
              <a:gd name="connsiteX904" fmla="*/ 2926351 w 7472601"/>
              <a:gd name="connsiteY904" fmla="*/ 0 h 6858000"/>
              <a:gd name="connsiteX905" fmla="*/ 2902823 w 7472601"/>
              <a:gd name="connsiteY905" fmla="*/ 262929 h 6858000"/>
              <a:gd name="connsiteX906" fmla="*/ 2940663 w 7472601"/>
              <a:gd name="connsiteY906" fmla="*/ 140884 h 6858000"/>
              <a:gd name="connsiteX907" fmla="*/ 2947039 w 7472601"/>
              <a:gd name="connsiteY907" fmla="*/ 122524 h 6858000"/>
              <a:gd name="connsiteX908" fmla="*/ 2984316 w 7472601"/>
              <a:gd name="connsiteY908" fmla="*/ 0 h 6858000"/>
              <a:gd name="connsiteX909" fmla="*/ 3016114 w 7472601"/>
              <a:gd name="connsiteY909" fmla="*/ 0 h 6858000"/>
              <a:gd name="connsiteX910" fmla="*/ 2979949 w 7472601"/>
              <a:gd name="connsiteY910" fmla="*/ 119274 h 6858000"/>
              <a:gd name="connsiteX911" fmla="*/ 3023879 w 7472601"/>
              <a:gd name="connsiteY911" fmla="*/ 0 h 6858000"/>
              <a:gd name="connsiteX912" fmla="*/ 3105400 w 7472601"/>
              <a:gd name="connsiteY912" fmla="*/ 0 h 6858000"/>
              <a:gd name="connsiteX913" fmla="*/ 3094669 w 7472601"/>
              <a:gd name="connsiteY913" fmla="*/ 30308 h 6858000"/>
              <a:gd name="connsiteX914" fmla="*/ 2901945 w 7472601"/>
              <a:gd name="connsiteY914" fmla="*/ 466538 h 6858000"/>
              <a:gd name="connsiteX915" fmla="*/ 2815209 w 7472601"/>
              <a:gd name="connsiteY915" fmla="*/ 497361 h 6858000"/>
              <a:gd name="connsiteX916" fmla="*/ 2844845 w 7472601"/>
              <a:gd name="connsiteY916" fmla="*/ 127638 h 6858000"/>
              <a:gd name="connsiteX917" fmla="*/ 2867960 w 7472601"/>
              <a:gd name="connsiteY917" fmla="*/ 0 h 6858000"/>
              <a:gd name="connsiteX918" fmla="*/ 1057230 w 7472601"/>
              <a:gd name="connsiteY918" fmla="*/ 0 h 6858000"/>
              <a:gd name="connsiteX919" fmla="*/ 1111003 w 7472601"/>
              <a:gd name="connsiteY919" fmla="*/ 0 h 6858000"/>
              <a:gd name="connsiteX920" fmla="*/ 1125553 w 7472601"/>
              <a:gd name="connsiteY920" fmla="*/ 52588 h 6858000"/>
              <a:gd name="connsiteX921" fmla="*/ 1304276 w 7472601"/>
              <a:gd name="connsiteY921" fmla="*/ 476275 h 6858000"/>
              <a:gd name="connsiteX922" fmla="*/ 1492066 w 7472601"/>
              <a:gd name="connsiteY922" fmla="*/ 886333 h 6858000"/>
              <a:gd name="connsiteX923" fmla="*/ 1423698 w 7472601"/>
              <a:gd name="connsiteY923" fmla="*/ 710817 h 6858000"/>
              <a:gd name="connsiteX924" fmla="*/ 1357609 w 7472601"/>
              <a:gd name="connsiteY924" fmla="*/ 532892 h 6858000"/>
              <a:gd name="connsiteX925" fmla="*/ 1309550 w 7472601"/>
              <a:gd name="connsiteY925" fmla="*/ 374031 h 6858000"/>
              <a:gd name="connsiteX926" fmla="*/ 1193673 w 7472601"/>
              <a:gd name="connsiteY926" fmla="*/ 49533 h 6858000"/>
              <a:gd name="connsiteX927" fmla="*/ 1164391 w 7472601"/>
              <a:gd name="connsiteY927" fmla="*/ 0 h 6858000"/>
              <a:gd name="connsiteX928" fmla="*/ 1200666 w 7472601"/>
              <a:gd name="connsiteY928" fmla="*/ 0 h 6858000"/>
              <a:gd name="connsiteX929" fmla="*/ 1223408 w 7472601"/>
              <a:gd name="connsiteY929" fmla="*/ 38996 h 6858000"/>
              <a:gd name="connsiteX930" fmla="*/ 1339635 w 7472601"/>
              <a:gd name="connsiteY930" fmla="*/ 365517 h 6858000"/>
              <a:gd name="connsiteX931" fmla="*/ 1387469 w 7472601"/>
              <a:gd name="connsiteY931" fmla="*/ 523079 h 6858000"/>
              <a:gd name="connsiteX932" fmla="*/ 1452685 w 7472601"/>
              <a:gd name="connsiteY932" fmla="*/ 699806 h 6858000"/>
              <a:gd name="connsiteX933" fmla="*/ 1492092 w 7472601"/>
              <a:gd name="connsiteY933" fmla="*/ 800424 h 6858000"/>
              <a:gd name="connsiteX934" fmla="*/ 1455302 w 7472601"/>
              <a:gd name="connsiteY934" fmla="*/ 632913 h 6858000"/>
              <a:gd name="connsiteX935" fmla="*/ 1222336 w 7472601"/>
              <a:gd name="connsiteY935" fmla="*/ 9480 h 6858000"/>
              <a:gd name="connsiteX936" fmla="*/ 1214634 w 7472601"/>
              <a:gd name="connsiteY936" fmla="*/ 0 h 6858000"/>
              <a:gd name="connsiteX937" fmla="*/ 1289827 w 7472601"/>
              <a:gd name="connsiteY937" fmla="*/ 0 h 6858000"/>
              <a:gd name="connsiteX938" fmla="*/ 1321076 w 7472601"/>
              <a:gd name="connsiteY938" fmla="*/ 59722 h 6858000"/>
              <a:gd name="connsiteX939" fmla="*/ 1512579 w 7472601"/>
              <a:gd name="connsiteY939" fmla="*/ 626441 h 6858000"/>
              <a:gd name="connsiteX940" fmla="*/ 1506076 w 7472601"/>
              <a:gd name="connsiteY940" fmla="*/ 1089289 h 6858000"/>
              <a:gd name="connsiteX941" fmla="*/ 1486346 w 7472601"/>
              <a:gd name="connsiteY941" fmla="*/ 1079919 h 6858000"/>
              <a:gd name="connsiteX942" fmla="*/ 1070511 w 7472601"/>
              <a:gd name="connsiteY942" fmla="*/ 48609 h 6858000"/>
              <a:gd name="connsiteX943" fmla="*/ 1057230 w 7472601"/>
              <a:gd name="connsiteY943" fmla="*/ 0 h 6858000"/>
              <a:gd name="connsiteX944" fmla="*/ 43151 w 7472601"/>
              <a:gd name="connsiteY944" fmla="*/ 0 h 6858000"/>
              <a:gd name="connsiteX945" fmla="*/ 95283 w 7472601"/>
              <a:gd name="connsiteY945" fmla="*/ 0 h 6858000"/>
              <a:gd name="connsiteX946" fmla="*/ 300708 w 7472601"/>
              <a:gd name="connsiteY946" fmla="*/ 154571 h 6858000"/>
              <a:gd name="connsiteX947" fmla="*/ 530414 w 7472601"/>
              <a:gd name="connsiteY947" fmla="*/ 354673 h 6858000"/>
              <a:gd name="connsiteX948" fmla="*/ 333785 w 7472601"/>
              <a:gd name="connsiteY948" fmla="*/ 161564 h 6858000"/>
              <a:gd name="connsiteX949" fmla="*/ 147005 w 7472601"/>
              <a:gd name="connsiteY949" fmla="*/ 0 h 6858000"/>
              <a:gd name="connsiteX950" fmla="*/ 272509 w 7472601"/>
              <a:gd name="connsiteY950" fmla="*/ 0 h 6858000"/>
              <a:gd name="connsiteX951" fmla="*/ 326276 w 7472601"/>
              <a:gd name="connsiteY951" fmla="*/ 45847 h 6858000"/>
              <a:gd name="connsiteX952" fmla="*/ 823759 w 7472601"/>
              <a:gd name="connsiteY952" fmla="*/ 574145 h 6858000"/>
              <a:gd name="connsiteX953" fmla="*/ 811254 w 7472601"/>
              <a:gd name="connsiteY953" fmla="*/ 665546 h 6858000"/>
              <a:gd name="connsiteX954" fmla="*/ 154042 w 7472601"/>
              <a:gd name="connsiteY954" fmla="*/ 261522 h 6858000"/>
              <a:gd name="connsiteX955" fmla="*/ 13550 w 7472601"/>
              <a:gd name="connsiteY955" fmla="*/ 158423 h 6858000"/>
              <a:gd name="connsiteX956" fmla="*/ 0 w 7472601"/>
              <a:gd name="connsiteY956" fmla="*/ 146618 h 6858000"/>
              <a:gd name="connsiteX957" fmla="*/ 0 w 7472601"/>
              <a:gd name="connsiteY957" fmla="*/ 59161 h 6858000"/>
              <a:gd name="connsiteX958" fmla="*/ 45427 w 7472601"/>
              <a:gd name="connsiteY958" fmla="*/ 101078 h 6858000"/>
              <a:gd name="connsiteX959" fmla="*/ 630103 w 7472601"/>
              <a:gd name="connsiteY959" fmla="*/ 485885 h 6858000"/>
              <a:gd name="connsiteX960" fmla="*/ 532040 w 7472601"/>
              <a:gd name="connsiteY960" fmla="*/ 399359 h 6858000"/>
              <a:gd name="connsiteX961" fmla="*/ 517618 w 7472601"/>
              <a:gd name="connsiteY961" fmla="*/ 385726 h 6858000"/>
              <a:gd name="connsiteX962" fmla="*/ 285074 w 7472601"/>
              <a:gd name="connsiteY962" fmla="*/ 182755 h 6858000"/>
              <a:gd name="connsiteX963" fmla="*/ 43151 w 7472601"/>
              <a:gd name="connsiteY963" fmla="*/ 0 h 6858000"/>
              <a:gd name="connsiteX0" fmla="*/ 369702 w 7472601"/>
              <a:gd name="connsiteY0" fmla="*/ 6712169 h 6858000"/>
              <a:gd name="connsiteX1" fmla="*/ 366575 w 7472601"/>
              <a:gd name="connsiteY1" fmla="*/ 6715556 h 6858000"/>
              <a:gd name="connsiteX2" fmla="*/ 371637 w 7472601"/>
              <a:gd name="connsiteY2" fmla="*/ 6713954 h 6858000"/>
              <a:gd name="connsiteX3" fmla="*/ 369702 w 7472601"/>
              <a:gd name="connsiteY3" fmla="*/ 6712169 h 6858000"/>
              <a:gd name="connsiteX4" fmla="*/ 7088673 w 7472601"/>
              <a:gd name="connsiteY4" fmla="*/ 6610396 h 6858000"/>
              <a:gd name="connsiteX5" fmla="*/ 7440138 w 7472601"/>
              <a:gd name="connsiteY5" fmla="*/ 6622648 h 6858000"/>
              <a:gd name="connsiteX6" fmla="*/ 7467600 w 7472601"/>
              <a:gd name="connsiteY6" fmla="*/ 6628217 h 6858000"/>
              <a:gd name="connsiteX7" fmla="*/ 7467600 w 7472601"/>
              <a:gd name="connsiteY7" fmla="*/ 6668575 h 6858000"/>
              <a:gd name="connsiteX8" fmla="*/ 7392322 w 7472601"/>
              <a:gd name="connsiteY8" fmla="*/ 6658238 h 6858000"/>
              <a:gd name="connsiteX9" fmla="*/ 7467600 w 7472601"/>
              <a:gd name="connsiteY9" fmla="*/ 6683873 h 6858000"/>
              <a:gd name="connsiteX10" fmla="*/ 7467600 w 7472601"/>
              <a:gd name="connsiteY10" fmla="*/ 6714215 h 6858000"/>
              <a:gd name="connsiteX11" fmla="*/ 7447383 w 7472601"/>
              <a:gd name="connsiteY11" fmla="*/ 6707202 h 6858000"/>
              <a:gd name="connsiteX12" fmla="*/ 7289862 w 7472601"/>
              <a:gd name="connsiteY12" fmla="*/ 6659827 h 6858000"/>
              <a:gd name="connsiteX13" fmla="*/ 7434024 w 7472601"/>
              <a:gd name="connsiteY13" fmla="*/ 6722130 h 6858000"/>
              <a:gd name="connsiteX14" fmla="*/ 7467600 w 7472601"/>
              <a:gd name="connsiteY14" fmla="*/ 6736157 h 6858000"/>
              <a:gd name="connsiteX15" fmla="*/ 7467600 w 7472601"/>
              <a:gd name="connsiteY15" fmla="*/ 6767913 h 6858000"/>
              <a:gd name="connsiteX16" fmla="*/ 7392158 w 7472601"/>
              <a:gd name="connsiteY16" fmla="*/ 6771365 h 6858000"/>
              <a:gd name="connsiteX17" fmla="*/ 7467600 w 7472601"/>
              <a:gd name="connsiteY17" fmla="*/ 6805948 h 6858000"/>
              <a:gd name="connsiteX18" fmla="*/ 7467600 w 7472601"/>
              <a:gd name="connsiteY18" fmla="*/ 6831490 h 6858000"/>
              <a:gd name="connsiteX19" fmla="*/ 7410696 w 7472601"/>
              <a:gd name="connsiteY19" fmla="*/ 6803861 h 6858000"/>
              <a:gd name="connsiteX20" fmla="*/ 7088673 w 7472601"/>
              <a:gd name="connsiteY20" fmla="*/ 6610396 h 6858000"/>
              <a:gd name="connsiteX21" fmla="*/ 1019354 w 7472601"/>
              <a:gd name="connsiteY21" fmla="*/ 6315006 h 6858000"/>
              <a:gd name="connsiteX22" fmla="*/ 441046 w 7472601"/>
              <a:gd name="connsiteY22" fmla="*/ 6691153 h 6858000"/>
              <a:gd name="connsiteX23" fmla="*/ 1019354 w 7472601"/>
              <a:gd name="connsiteY23" fmla="*/ 6315006 h 6858000"/>
              <a:gd name="connsiteX24" fmla="*/ 991680 w 7472601"/>
              <a:gd name="connsiteY24" fmla="*/ 6298413 h 6858000"/>
              <a:gd name="connsiteX25" fmla="*/ 409060 w 7472601"/>
              <a:gd name="connsiteY25" fmla="*/ 6671470 h 6858000"/>
              <a:gd name="connsiteX26" fmla="*/ 991680 w 7472601"/>
              <a:gd name="connsiteY26" fmla="*/ 6298413 h 6858000"/>
              <a:gd name="connsiteX27" fmla="*/ 103333 w 7472601"/>
              <a:gd name="connsiteY27" fmla="*/ 5699602 h 6858000"/>
              <a:gd name="connsiteX28" fmla="*/ 233938 w 7472601"/>
              <a:gd name="connsiteY28" fmla="*/ 5809416 h 6858000"/>
              <a:gd name="connsiteX29" fmla="*/ 883580 w 7472601"/>
              <a:gd name="connsiteY29" fmla="*/ 6180710 h 6858000"/>
              <a:gd name="connsiteX30" fmla="*/ 487337 w 7472601"/>
              <a:gd name="connsiteY30" fmla="*/ 5950182 h 6858000"/>
              <a:gd name="connsiteX31" fmla="*/ 354051 w 7472601"/>
              <a:gd name="connsiteY31" fmla="*/ 5854912 h 6858000"/>
              <a:gd name="connsiteX32" fmla="*/ 195436 w 7472601"/>
              <a:gd name="connsiteY32" fmla="*/ 5755068 h 6858000"/>
              <a:gd name="connsiteX33" fmla="*/ 103333 w 7472601"/>
              <a:gd name="connsiteY33" fmla="*/ 5699602 h 6858000"/>
              <a:gd name="connsiteX34" fmla="*/ 5539432 w 7472601"/>
              <a:gd name="connsiteY34" fmla="*/ 5642928 h 6858000"/>
              <a:gd name="connsiteX35" fmla="*/ 5555462 w 7472601"/>
              <a:gd name="connsiteY35" fmla="*/ 5694454 h 6858000"/>
              <a:gd name="connsiteX36" fmla="*/ 5828270 w 7472601"/>
              <a:gd name="connsiteY36" fmla="*/ 6320663 h 6858000"/>
              <a:gd name="connsiteX37" fmla="*/ 5947416 w 7472601"/>
              <a:gd name="connsiteY37" fmla="*/ 6574846 h 6858000"/>
              <a:gd name="connsiteX38" fmla="*/ 5539432 w 7472601"/>
              <a:gd name="connsiteY38" fmla="*/ 5642928 h 6858000"/>
              <a:gd name="connsiteX39" fmla="*/ 51253 w 7472601"/>
              <a:gd name="connsiteY39" fmla="*/ 5631825 h 6858000"/>
              <a:gd name="connsiteX40" fmla="*/ 211622 w 7472601"/>
              <a:gd name="connsiteY40" fmla="*/ 5728803 h 6858000"/>
              <a:gd name="connsiteX41" fmla="*/ 371652 w 7472601"/>
              <a:gd name="connsiteY41" fmla="*/ 5829062 h 6858000"/>
              <a:gd name="connsiteX42" fmla="*/ 505903 w 7472601"/>
              <a:gd name="connsiteY42" fmla="*/ 5925221 h 6858000"/>
              <a:gd name="connsiteX43" fmla="*/ 899240 w 7472601"/>
              <a:gd name="connsiteY43" fmla="*/ 6153068 h 6858000"/>
              <a:gd name="connsiteX44" fmla="*/ 988114 w 7472601"/>
              <a:gd name="connsiteY44" fmla="*/ 6174204 h 6858000"/>
              <a:gd name="connsiteX45" fmla="*/ 845971 w 7472601"/>
              <a:gd name="connsiteY45" fmla="*/ 6067177 h 6858000"/>
              <a:gd name="connsiteX46" fmla="*/ 448057 w 7472601"/>
              <a:gd name="connsiteY46" fmla="*/ 5841376 h 6858000"/>
              <a:gd name="connsiteX47" fmla="*/ 51253 w 7472601"/>
              <a:gd name="connsiteY47" fmla="*/ 5631825 h 6858000"/>
              <a:gd name="connsiteX48" fmla="*/ 2606687 w 7472601"/>
              <a:gd name="connsiteY48" fmla="*/ 5630718 h 6858000"/>
              <a:gd name="connsiteX49" fmla="*/ 2645658 w 7472601"/>
              <a:gd name="connsiteY49" fmla="*/ 6640259 h 6858000"/>
              <a:gd name="connsiteX50" fmla="*/ 2606687 w 7472601"/>
              <a:gd name="connsiteY50" fmla="*/ 5630718 h 6858000"/>
              <a:gd name="connsiteX51" fmla="*/ 3642057 w 7472601"/>
              <a:gd name="connsiteY51" fmla="*/ 5573487 h 6858000"/>
              <a:gd name="connsiteX52" fmla="*/ 3632981 w 7472601"/>
              <a:gd name="connsiteY52" fmla="*/ 5579437 h 6858000"/>
              <a:gd name="connsiteX53" fmla="*/ 3382436 w 7472601"/>
              <a:gd name="connsiteY53" fmla="*/ 5952726 h 6858000"/>
              <a:gd name="connsiteX54" fmla="*/ 3191929 w 7472601"/>
              <a:gd name="connsiteY54" fmla="*/ 6662669 h 6858000"/>
              <a:gd name="connsiteX55" fmla="*/ 3369898 w 7472601"/>
              <a:gd name="connsiteY55" fmla="*/ 6081771 h 6858000"/>
              <a:gd name="connsiteX56" fmla="*/ 3642057 w 7472601"/>
              <a:gd name="connsiteY56" fmla="*/ 5573487 h 6858000"/>
              <a:gd name="connsiteX57" fmla="*/ 2650666 w 7472601"/>
              <a:gd name="connsiteY57" fmla="*/ 5530686 h 6858000"/>
              <a:gd name="connsiteX58" fmla="*/ 2650249 w 7472601"/>
              <a:gd name="connsiteY58" fmla="*/ 5532101 h 6858000"/>
              <a:gd name="connsiteX59" fmla="*/ 2663808 w 7472601"/>
              <a:gd name="connsiteY59" fmla="*/ 6535215 h 6858000"/>
              <a:gd name="connsiteX60" fmla="*/ 2665418 w 7472601"/>
              <a:gd name="connsiteY60" fmla="*/ 6132756 h 6858000"/>
              <a:gd name="connsiteX61" fmla="*/ 2650666 w 7472601"/>
              <a:gd name="connsiteY61" fmla="*/ 5530686 h 6858000"/>
              <a:gd name="connsiteX62" fmla="*/ 2680277 w 7472601"/>
              <a:gd name="connsiteY62" fmla="*/ 5479204 h 6858000"/>
              <a:gd name="connsiteX63" fmla="*/ 2678972 w 7472601"/>
              <a:gd name="connsiteY63" fmla="*/ 5481582 h 6858000"/>
              <a:gd name="connsiteX64" fmla="*/ 2696666 w 7472601"/>
              <a:gd name="connsiteY64" fmla="*/ 6133836 h 6858000"/>
              <a:gd name="connsiteX65" fmla="*/ 2695769 w 7472601"/>
              <a:gd name="connsiteY65" fmla="*/ 6390955 h 6858000"/>
              <a:gd name="connsiteX66" fmla="*/ 2739893 w 7472601"/>
              <a:gd name="connsiteY66" fmla="*/ 6108357 h 6858000"/>
              <a:gd name="connsiteX67" fmla="*/ 2680277 w 7472601"/>
              <a:gd name="connsiteY67" fmla="*/ 5479204 h 6858000"/>
              <a:gd name="connsiteX68" fmla="*/ 1132195 w 7472601"/>
              <a:gd name="connsiteY68" fmla="*/ 5467980 h 6858000"/>
              <a:gd name="connsiteX69" fmla="*/ 1679056 w 7472601"/>
              <a:gd name="connsiteY69" fmla="*/ 5516907 h 6858000"/>
              <a:gd name="connsiteX70" fmla="*/ 2128648 w 7472601"/>
              <a:gd name="connsiteY70" fmla="*/ 5474249 h 6858000"/>
              <a:gd name="connsiteX71" fmla="*/ 1825619 w 7472601"/>
              <a:gd name="connsiteY71" fmla="*/ 5478447 h 6858000"/>
              <a:gd name="connsiteX72" fmla="*/ 1737798 w 7472601"/>
              <a:gd name="connsiteY72" fmla="*/ 5483353 h 6858000"/>
              <a:gd name="connsiteX73" fmla="*/ 1132195 w 7472601"/>
              <a:gd name="connsiteY73" fmla="*/ 5467980 h 6858000"/>
              <a:gd name="connsiteX74" fmla="*/ 7454976 w 7472601"/>
              <a:gd name="connsiteY74" fmla="*/ 6318297 h 6858000"/>
              <a:gd name="connsiteX75" fmla="*/ 7467600 w 7472601"/>
              <a:gd name="connsiteY75" fmla="*/ 6012219 h 6858000"/>
              <a:gd name="connsiteX76" fmla="*/ 7356878 w 7472601"/>
              <a:gd name="connsiteY76" fmla="*/ 5981332 h 6858000"/>
              <a:gd name="connsiteX77" fmla="*/ 7467600 w 7472601"/>
              <a:gd name="connsiteY77" fmla="*/ 6117703 h 6858000"/>
              <a:gd name="connsiteX78" fmla="*/ 7467600 w 7472601"/>
              <a:gd name="connsiteY78" fmla="*/ 6163634 h 6858000"/>
              <a:gd name="connsiteX79" fmla="*/ 7403637 w 7472601"/>
              <a:gd name="connsiteY79" fmla="*/ 6083957 h 6858000"/>
              <a:gd name="connsiteX80" fmla="*/ 7448321 w 7472601"/>
              <a:gd name="connsiteY80" fmla="*/ 6190991 h 6858000"/>
              <a:gd name="connsiteX81" fmla="*/ 7467600 w 7472601"/>
              <a:gd name="connsiteY81" fmla="*/ 6221686 h 6858000"/>
              <a:gd name="connsiteX82" fmla="*/ 7467600 w 7472601"/>
              <a:gd name="connsiteY82" fmla="*/ 6334256 h 6858000"/>
              <a:gd name="connsiteX83" fmla="*/ 7454976 w 7472601"/>
              <a:gd name="connsiteY83" fmla="*/ 6318297 h 6858000"/>
              <a:gd name="connsiteX84" fmla="*/ 1456157 w 7472601"/>
              <a:gd name="connsiteY84" fmla="*/ 5371404 h 6858000"/>
              <a:gd name="connsiteX85" fmla="*/ 1244432 w 7472601"/>
              <a:gd name="connsiteY85" fmla="*/ 5385601 h 6858000"/>
              <a:gd name="connsiteX86" fmla="*/ 973990 w 7472601"/>
              <a:gd name="connsiteY86" fmla="*/ 5424940 h 6858000"/>
              <a:gd name="connsiteX87" fmla="*/ 1103809 w 7472601"/>
              <a:gd name="connsiteY87" fmla="*/ 5433720 h 6858000"/>
              <a:gd name="connsiteX88" fmla="*/ 1123454 w 7472601"/>
              <a:gd name="connsiteY88" fmla="*/ 5435727 h 6858000"/>
              <a:gd name="connsiteX89" fmla="*/ 1737017 w 7472601"/>
              <a:gd name="connsiteY89" fmla="*/ 5452183 h 6858000"/>
              <a:gd name="connsiteX90" fmla="*/ 1824397 w 7472601"/>
              <a:gd name="connsiteY90" fmla="*/ 5447757 h 6858000"/>
              <a:gd name="connsiteX91" fmla="*/ 2070059 w 7472601"/>
              <a:gd name="connsiteY91" fmla="*/ 5441660 h 6858000"/>
              <a:gd name="connsiteX92" fmla="*/ 1456157 w 7472601"/>
              <a:gd name="connsiteY92" fmla="*/ 5371404 h 6858000"/>
              <a:gd name="connsiteX93" fmla="*/ 4988186 w 7472601"/>
              <a:gd name="connsiteY93" fmla="*/ 5216467 h 6858000"/>
              <a:gd name="connsiteX94" fmla="*/ 4777334 w 7472601"/>
              <a:gd name="connsiteY94" fmla="*/ 5406072 h 6858000"/>
              <a:gd name="connsiteX95" fmla="*/ 4718341 w 7472601"/>
              <a:gd name="connsiteY95" fmla="*/ 5468043 h 6858000"/>
              <a:gd name="connsiteX96" fmla="*/ 4604655 w 7472601"/>
              <a:gd name="connsiteY96" fmla="*/ 5583434 h 6858000"/>
              <a:gd name="connsiteX97" fmla="*/ 4565074 w 7472601"/>
              <a:gd name="connsiteY97" fmla="*/ 5618550 h 6858000"/>
              <a:gd name="connsiteX98" fmla="*/ 4988186 w 7472601"/>
              <a:gd name="connsiteY98" fmla="*/ 5216467 h 6858000"/>
              <a:gd name="connsiteX99" fmla="*/ 4978032 w 7472601"/>
              <a:gd name="connsiteY99" fmla="*/ 5183809 h 6858000"/>
              <a:gd name="connsiteX100" fmla="*/ 4463413 w 7472601"/>
              <a:gd name="connsiteY100" fmla="*/ 5615162 h 6858000"/>
              <a:gd name="connsiteX101" fmla="*/ 4358134 w 7472601"/>
              <a:gd name="connsiteY101" fmla="*/ 5742791 h 6858000"/>
              <a:gd name="connsiteX102" fmla="*/ 4376219 w 7472601"/>
              <a:gd name="connsiteY102" fmla="*/ 5729027 h 6858000"/>
              <a:gd name="connsiteX103" fmla="*/ 4582340 w 7472601"/>
              <a:gd name="connsiteY103" fmla="*/ 5561037 h 6858000"/>
              <a:gd name="connsiteX104" fmla="*/ 4694684 w 7472601"/>
              <a:gd name="connsiteY104" fmla="*/ 5447098 h 6858000"/>
              <a:gd name="connsiteX105" fmla="*/ 4754123 w 7472601"/>
              <a:gd name="connsiteY105" fmla="*/ 5384643 h 6858000"/>
              <a:gd name="connsiteX106" fmla="*/ 4978032 w 7472601"/>
              <a:gd name="connsiteY106" fmla="*/ 5183809 h 6858000"/>
              <a:gd name="connsiteX107" fmla="*/ 1903353 w 7472601"/>
              <a:gd name="connsiteY107" fmla="*/ 5044827 h 6858000"/>
              <a:gd name="connsiteX108" fmla="*/ 1936931 w 7472601"/>
              <a:gd name="connsiteY108" fmla="*/ 5093954 h 6858000"/>
              <a:gd name="connsiteX109" fmla="*/ 2195868 w 7472601"/>
              <a:gd name="connsiteY109" fmla="*/ 5396574 h 6858000"/>
              <a:gd name="connsiteX110" fmla="*/ 2088852 w 7472601"/>
              <a:gd name="connsiteY110" fmla="*/ 5166123 h 6858000"/>
              <a:gd name="connsiteX111" fmla="*/ 1958241 w 7472601"/>
              <a:gd name="connsiteY111" fmla="*/ 5067955 h 6858000"/>
              <a:gd name="connsiteX112" fmla="*/ 1903353 w 7472601"/>
              <a:gd name="connsiteY112" fmla="*/ 5044827 h 6858000"/>
              <a:gd name="connsiteX113" fmla="*/ 1979378 w 7472601"/>
              <a:gd name="connsiteY113" fmla="*/ 4769504 h 6858000"/>
              <a:gd name="connsiteX114" fmla="*/ 2882120 w 7472601"/>
              <a:gd name="connsiteY114" fmla="*/ 5064547 h 6858000"/>
              <a:gd name="connsiteX115" fmla="*/ 2793103 w 7472601"/>
              <a:gd name="connsiteY115" fmla="*/ 5039699 h 6858000"/>
              <a:gd name="connsiteX116" fmla="*/ 2770041 w 7472601"/>
              <a:gd name="connsiteY116" fmla="*/ 5033634 h 6858000"/>
              <a:gd name="connsiteX117" fmla="*/ 1979378 w 7472601"/>
              <a:gd name="connsiteY117" fmla="*/ 4769504 h 6858000"/>
              <a:gd name="connsiteX118" fmla="*/ 1927410 w 7472601"/>
              <a:gd name="connsiteY118" fmla="*/ 4716164 h 6858000"/>
              <a:gd name="connsiteX119" fmla="*/ 1959587 w 7472601"/>
              <a:gd name="connsiteY119" fmla="*/ 4728849 h 6858000"/>
              <a:gd name="connsiteX120" fmla="*/ 2777707 w 7472601"/>
              <a:gd name="connsiteY120" fmla="*/ 5003991 h 6858000"/>
              <a:gd name="connsiteX121" fmla="*/ 2800768 w 7472601"/>
              <a:gd name="connsiteY121" fmla="*/ 5010056 h 6858000"/>
              <a:gd name="connsiteX122" fmla="*/ 2879408 w 7472601"/>
              <a:gd name="connsiteY122" fmla="*/ 5031590 h 6858000"/>
              <a:gd name="connsiteX123" fmla="*/ 2862295 w 7472601"/>
              <a:gd name="connsiteY123" fmla="*/ 5022958 h 6858000"/>
              <a:gd name="connsiteX124" fmla="*/ 2813343 w 7472601"/>
              <a:gd name="connsiteY124" fmla="*/ 4998369 h 6858000"/>
              <a:gd name="connsiteX125" fmla="*/ 2646245 w 7472601"/>
              <a:gd name="connsiteY125" fmla="*/ 4930999 h 6858000"/>
              <a:gd name="connsiteX126" fmla="*/ 1999243 w 7472601"/>
              <a:gd name="connsiteY126" fmla="*/ 4730524 h 6858000"/>
              <a:gd name="connsiteX127" fmla="*/ 1979527 w 7472601"/>
              <a:gd name="connsiteY127" fmla="*/ 4726651 h 6858000"/>
              <a:gd name="connsiteX128" fmla="*/ 1927410 w 7472601"/>
              <a:gd name="connsiteY128" fmla="*/ 4716164 h 6858000"/>
              <a:gd name="connsiteX129" fmla="*/ 1997014 w 7472601"/>
              <a:gd name="connsiteY129" fmla="*/ 4698007 h 6858000"/>
              <a:gd name="connsiteX130" fmla="*/ 2005458 w 7472601"/>
              <a:gd name="connsiteY130" fmla="*/ 4699540 h 6858000"/>
              <a:gd name="connsiteX131" fmla="*/ 2657186 w 7472601"/>
              <a:gd name="connsiteY131" fmla="*/ 4901687 h 6858000"/>
              <a:gd name="connsiteX132" fmla="*/ 2826662 w 7472601"/>
              <a:gd name="connsiteY132" fmla="*/ 4970362 h 6858000"/>
              <a:gd name="connsiteX133" fmla="*/ 2876100 w 7472601"/>
              <a:gd name="connsiteY133" fmla="*/ 4995397 h 6858000"/>
              <a:gd name="connsiteX134" fmla="*/ 3042600 w 7472601"/>
              <a:gd name="connsiteY134" fmla="*/ 5059532 h 6858000"/>
              <a:gd name="connsiteX135" fmla="*/ 1997014 w 7472601"/>
              <a:gd name="connsiteY135" fmla="*/ 4698007 h 6858000"/>
              <a:gd name="connsiteX136" fmla="*/ 2305292 w 7472601"/>
              <a:gd name="connsiteY136" fmla="*/ 4219492 h 6858000"/>
              <a:gd name="connsiteX137" fmla="*/ 3360922 w 7472601"/>
              <a:gd name="connsiteY137" fmla="*/ 4529373 h 6858000"/>
              <a:gd name="connsiteX138" fmla="*/ 3492420 w 7472601"/>
              <a:gd name="connsiteY138" fmla="*/ 4510145 h 6858000"/>
              <a:gd name="connsiteX139" fmla="*/ 3364086 w 7472601"/>
              <a:gd name="connsiteY139" fmla="*/ 4480340 h 6858000"/>
              <a:gd name="connsiteX140" fmla="*/ 3225818 w 7472601"/>
              <a:gd name="connsiteY140" fmla="*/ 4411822 h 6858000"/>
              <a:gd name="connsiteX141" fmla="*/ 3129696 w 7472601"/>
              <a:gd name="connsiteY141" fmla="*/ 4360704 h 6858000"/>
              <a:gd name="connsiteX142" fmla="*/ 2814545 w 7472601"/>
              <a:gd name="connsiteY142" fmla="*/ 4282955 h 6858000"/>
              <a:gd name="connsiteX143" fmla="*/ 2305292 w 7472601"/>
              <a:gd name="connsiteY143" fmla="*/ 4219492 h 6858000"/>
              <a:gd name="connsiteX144" fmla="*/ 2626982 w 7472601"/>
              <a:gd name="connsiteY144" fmla="*/ 4206450 h 6858000"/>
              <a:gd name="connsiteX145" fmla="*/ 2490617 w 7472601"/>
              <a:gd name="connsiteY145" fmla="*/ 4206951 h 6858000"/>
              <a:gd name="connsiteX146" fmla="*/ 2819869 w 7472601"/>
              <a:gd name="connsiteY146" fmla="*/ 4252936 h 6858000"/>
              <a:gd name="connsiteX147" fmla="*/ 3143018 w 7472601"/>
              <a:gd name="connsiteY147" fmla="*/ 4332698 h 6858000"/>
              <a:gd name="connsiteX148" fmla="*/ 3241520 w 7472601"/>
              <a:gd name="connsiteY148" fmla="*/ 4385112 h 6858000"/>
              <a:gd name="connsiteX149" fmla="*/ 3374575 w 7472601"/>
              <a:gd name="connsiteY149" fmla="*/ 4451517 h 6858000"/>
              <a:gd name="connsiteX150" fmla="*/ 3505221 w 7472601"/>
              <a:gd name="connsiteY150" fmla="*/ 4480757 h 6858000"/>
              <a:gd name="connsiteX151" fmla="*/ 2626982 w 7472601"/>
              <a:gd name="connsiteY151" fmla="*/ 4206450 h 6858000"/>
              <a:gd name="connsiteX152" fmla="*/ 1310106 w 7472601"/>
              <a:gd name="connsiteY152" fmla="*/ 3943217 h 6858000"/>
              <a:gd name="connsiteX153" fmla="*/ 854994 w 7472601"/>
              <a:gd name="connsiteY153" fmla="*/ 4399136 h 6858000"/>
              <a:gd name="connsiteX154" fmla="*/ 742462 w 7472601"/>
              <a:gd name="connsiteY154" fmla="*/ 4594648 h 6858000"/>
              <a:gd name="connsiteX155" fmla="*/ 820602 w 7472601"/>
              <a:gd name="connsiteY155" fmla="*/ 4485915 h 6858000"/>
              <a:gd name="connsiteX156" fmla="*/ 878295 w 7472601"/>
              <a:gd name="connsiteY156" fmla="*/ 4403594 h 6858000"/>
              <a:gd name="connsiteX157" fmla="*/ 1240607 w 7472601"/>
              <a:gd name="connsiteY157" fmla="*/ 4010401 h 6858000"/>
              <a:gd name="connsiteX158" fmla="*/ 1310106 w 7472601"/>
              <a:gd name="connsiteY158" fmla="*/ 3943217 h 6858000"/>
              <a:gd name="connsiteX159" fmla="*/ 1423113 w 7472601"/>
              <a:gd name="connsiteY159" fmla="*/ 3874565 h 6858000"/>
              <a:gd name="connsiteX160" fmla="*/ 1260565 w 7472601"/>
              <a:gd name="connsiteY160" fmla="*/ 4031982 h 6858000"/>
              <a:gd name="connsiteX161" fmla="*/ 901900 w 7472601"/>
              <a:gd name="connsiteY161" fmla="*/ 4421236 h 6858000"/>
              <a:gd name="connsiteX162" fmla="*/ 845044 w 7472601"/>
              <a:gd name="connsiteY162" fmla="*/ 4502436 h 6858000"/>
              <a:gd name="connsiteX163" fmla="*/ 685926 w 7472601"/>
              <a:gd name="connsiteY163" fmla="*/ 4703069 h 6858000"/>
              <a:gd name="connsiteX164" fmla="*/ 684248 w 7472601"/>
              <a:gd name="connsiteY164" fmla="*/ 4706721 h 6858000"/>
              <a:gd name="connsiteX165" fmla="*/ 1423113 w 7472601"/>
              <a:gd name="connsiteY165" fmla="*/ 3874565 h 6858000"/>
              <a:gd name="connsiteX166" fmla="*/ 3316479 w 7472601"/>
              <a:gd name="connsiteY166" fmla="*/ 3872136 h 6858000"/>
              <a:gd name="connsiteX167" fmla="*/ 3546806 w 7472601"/>
              <a:gd name="connsiteY167" fmla="*/ 4356139 h 6858000"/>
              <a:gd name="connsiteX168" fmla="*/ 3364433 w 7472601"/>
              <a:gd name="connsiteY168" fmla="*/ 3953121 h 6858000"/>
              <a:gd name="connsiteX169" fmla="*/ 3316479 w 7472601"/>
              <a:gd name="connsiteY169" fmla="*/ 3872136 h 6858000"/>
              <a:gd name="connsiteX170" fmla="*/ 3291335 w 7472601"/>
              <a:gd name="connsiteY170" fmla="*/ 3767420 h 6858000"/>
              <a:gd name="connsiteX171" fmla="*/ 3390805 w 7472601"/>
              <a:gd name="connsiteY171" fmla="*/ 3937163 h 6858000"/>
              <a:gd name="connsiteX172" fmla="*/ 3579062 w 7472601"/>
              <a:gd name="connsiteY172" fmla="*/ 4359040 h 6858000"/>
              <a:gd name="connsiteX173" fmla="*/ 3467355 w 7472601"/>
              <a:gd name="connsiteY173" fmla="*/ 3988130 h 6858000"/>
              <a:gd name="connsiteX174" fmla="*/ 3310753 w 7472601"/>
              <a:gd name="connsiteY174" fmla="*/ 3787140 h 6858000"/>
              <a:gd name="connsiteX175" fmla="*/ 3291335 w 7472601"/>
              <a:gd name="connsiteY175" fmla="*/ 3767420 h 6858000"/>
              <a:gd name="connsiteX176" fmla="*/ 1635889 w 7472601"/>
              <a:gd name="connsiteY176" fmla="*/ 3709494 h 6858000"/>
              <a:gd name="connsiteX177" fmla="*/ 1634800 w 7472601"/>
              <a:gd name="connsiteY177" fmla="*/ 3731111 h 6858000"/>
              <a:gd name="connsiteX178" fmla="*/ 1635889 w 7472601"/>
              <a:gd name="connsiteY178" fmla="*/ 3709494 h 6858000"/>
              <a:gd name="connsiteX179" fmla="*/ 1510397 w 7472601"/>
              <a:gd name="connsiteY179" fmla="*/ 3684705 h 6858000"/>
              <a:gd name="connsiteX180" fmla="*/ 1146550 w 7472601"/>
              <a:gd name="connsiteY180" fmla="*/ 3802012 h 6858000"/>
              <a:gd name="connsiteX181" fmla="*/ 698834 w 7472601"/>
              <a:gd name="connsiteY181" fmla="*/ 3952272 h 6858000"/>
              <a:gd name="connsiteX182" fmla="*/ 34256 w 7472601"/>
              <a:gd name="connsiteY182" fmla="*/ 4347603 h 6858000"/>
              <a:gd name="connsiteX183" fmla="*/ 527241 w 7472601"/>
              <a:gd name="connsiteY183" fmla="*/ 4065078 h 6858000"/>
              <a:gd name="connsiteX184" fmla="*/ 1510397 w 7472601"/>
              <a:gd name="connsiteY184" fmla="*/ 3684705 h 6858000"/>
              <a:gd name="connsiteX185" fmla="*/ 1313114 w 7472601"/>
              <a:gd name="connsiteY185" fmla="*/ 3655216 h 6858000"/>
              <a:gd name="connsiteX186" fmla="*/ 1109304 w 7472601"/>
              <a:gd name="connsiteY186" fmla="*/ 3669030 h 6858000"/>
              <a:gd name="connsiteX187" fmla="*/ 8129 w 7472601"/>
              <a:gd name="connsiteY187" fmla="*/ 4330519 h 6858000"/>
              <a:gd name="connsiteX188" fmla="*/ 687572 w 7472601"/>
              <a:gd name="connsiteY188" fmla="*/ 3925629 h 6858000"/>
              <a:gd name="connsiteX189" fmla="*/ 1138365 w 7472601"/>
              <a:gd name="connsiteY189" fmla="*/ 3774515 h 6858000"/>
              <a:gd name="connsiteX190" fmla="*/ 1505579 w 7472601"/>
              <a:gd name="connsiteY190" fmla="*/ 3655526 h 6858000"/>
              <a:gd name="connsiteX191" fmla="*/ 1313114 w 7472601"/>
              <a:gd name="connsiteY191" fmla="*/ 3655216 h 6858000"/>
              <a:gd name="connsiteX192" fmla="*/ 3655073 w 7472601"/>
              <a:gd name="connsiteY192" fmla="*/ 3650884 h 6858000"/>
              <a:gd name="connsiteX193" fmla="*/ 3989938 w 7472601"/>
              <a:gd name="connsiteY193" fmla="*/ 3991685 h 6858000"/>
              <a:gd name="connsiteX194" fmla="*/ 4393907 w 7472601"/>
              <a:gd name="connsiteY194" fmla="*/ 4261258 h 6858000"/>
              <a:gd name="connsiteX195" fmla="*/ 4648051 w 7472601"/>
              <a:gd name="connsiteY195" fmla="*/ 4374051 h 6858000"/>
              <a:gd name="connsiteX196" fmla="*/ 4383389 w 7472601"/>
              <a:gd name="connsiteY196" fmla="*/ 4184369 h 6858000"/>
              <a:gd name="connsiteX197" fmla="*/ 4165508 w 7472601"/>
              <a:gd name="connsiteY197" fmla="*/ 4035196 h 6858000"/>
              <a:gd name="connsiteX198" fmla="*/ 4068162 w 7472601"/>
              <a:gd name="connsiteY198" fmla="*/ 3953394 h 6858000"/>
              <a:gd name="connsiteX199" fmla="*/ 3981416 w 7472601"/>
              <a:gd name="connsiteY199" fmla="*/ 3880482 h 6858000"/>
              <a:gd name="connsiteX200" fmla="*/ 3800147 w 7472601"/>
              <a:gd name="connsiteY200" fmla="*/ 3749872 h 6858000"/>
              <a:gd name="connsiteX201" fmla="*/ 3655073 w 7472601"/>
              <a:gd name="connsiteY201" fmla="*/ 3650884 h 6858000"/>
              <a:gd name="connsiteX202" fmla="*/ 3670252 w 7472601"/>
              <a:gd name="connsiteY202" fmla="*/ 3622798 h 6858000"/>
              <a:gd name="connsiteX203" fmla="*/ 3817258 w 7472601"/>
              <a:gd name="connsiteY203" fmla="*/ 3723577 h 6858000"/>
              <a:gd name="connsiteX204" fmla="*/ 4000461 w 7472601"/>
              <a:gd name="connsiteY204" fmla="*/ 3855966 h 6858000"/>
              <a:gd name="connsiteX205" fmla="*/ 4088180 w 7472601"/>
              <a:gd name="connsiteY205" fmla="*/ 3929774 h 6858000"/>
              <a:gd name="connsiteX206" fmla="*/ 4184555 w 7472601"/>
              <a:gd name="connsiteY206" fmla="*/ 4010683 h 6858000"/>
              <a:gd name="connsiteX207" fmla="*/ 4399563 w 7472601"/>
              <a:gd name="connsiteY207" fmla="*/ 4158106 h 6858000"/>
              <a:gd name="connsiteX208" fmla="*/ 4684469 w 7472601"/>
              <a:gd name="connsiteY208" fmla="*/ 4364680 h 6858000"/>
              <a:gd name="connsiteX209" fmla="*/ 4690271 w 7472601"/>
              <a:gd name="connsiteY209" fmla="*/ 4370034 h 6858000"/>
              <a:gd name="connsiteX210" fmla="*/ 4136093 w 7472601"/>
              <a:gd name="connsiteY210" fmla="*/ 3858466 h 6858000"/>
              <a:gd name="connsiteX211" fmla="*/ 3670252 w 7472601"/>
              <a:gd name="connsiteY211" fmla="*/ 3622798 h 6858000"/>
              <a:gd name="connsiteX212" fmla="*/ 4440129 w 7472601"/>
              <a:gd name="connsiteY212" fmla="*/ 3448571 h 6858000"/>
              <a:gd name="connsiteX213" fmla="*/ 4856525 w 7472601"/>
              <a:gd name="connsiteY213" fmla="*/ 3915351 h 6858000"/>
              <a:gd name="connsiteX214" fmla="*/ 5059055 w 7472601"/>
              <a:gd name="connsiteY214" fmla="*/ 4108918 h 6858000"/>
              <a:gd name="connsiteX215" fmla="*/ 5290070 w 7472601"/>
              <a:gd name="connsiteY215" fmla="*/ 4263619 h 6858000"/>
              <a:gd name="connsiteX216" fmla="*/ 4834991 w 7472601"/>
              <a:gd name="connsiteY216" fmla="*/ 3830985 h 6858000"/>
              <a:gd name="connsiteX217" fmla="*/ 4440129 w 7472601"/>
              <a:gd name="connsiteY217" fmla="*/ 3448571 h 6858000"/>
              <a:gd name="connsiteX218" fmla="*/ 4441737 w 7472601"/>
              <a:gd name="connsiteY218" fmla="*/ 3399734 h 6858000"/>
              <a:gd name="connsiteX219" fmla="*/ 4431236 w 7472601"/>
              <a:gd name="connsiteY219" fmla="*/ 3400954 h 6858000"/>
              <a:gd name="connsiteX220" fmla="*/ 4557150 w 7472601"/>
              <a:gd name="connsiteY220" fmla="*/ 3510023 h 6858000"/>
              <a:gd name="connsiteX221" fmla="*/ 4856936 w 7472601"/>
              <a:gd name="connsiteY221" fmla="*/ 3809146 h 6858000"/>
              <a:gd name="connsiteX222" fmla="*/ 5111996 w 7472601"/>
              <a:gd name="connsiteY222" fmla="*/ 4065759 h 6858000"/>
              <a:gd name="connsiteX223" fmla="*/ 5388878 w 7472601"/>
              <a:gd name="connsiteY223" fmla="*/ 4300185 h 6858000"/>
              <a:gd name="connsiteX224" fmla="*/ 5425556 w 7472601"/>
              <a:gd name="connsiteY224" fmla="*/ 4308967 h 6858000"/>
              <a:gd name="connsiteX225" fmla="*/ 4943646 w 7472601"/>
              <a:gd name="connsiteY225" fmla="*/ 3822916 h 6858000"/>
              <a:gd name="connsiteX226" fmla="*/ 4594837 w 7472601"/>
              <a:gd name="connsiteY226" fmla="*/ 3532274 h 6858000"/>
              <a:gd name="connsiteX227" fmla="*/ 4441737 w 7472601"/>
              <a:gd name="connsiteY227" fmla="*/ 3399734 h 6858000"/>
              <a:gd name="connsiteX228" fmla="*/ 5425834 w 7472601"/>
              <a:gd name="connsiteY228" fmla="*/ 3162785 h 6858000"/>
              <a:gd name="connsiteX229" fmla="*/ 5401644 w 7472601"/>
              <a:gd name="connsiteY229" fmla="*/ 3617847 h 6858000"/>
              <a:gd name="connsiteX230" fmla="*/ 5467256 w 7472601"/>
              <a:gd name="connsiteY230" fmla="*/ 4175494 h 6858000"/>
              <a:gd name="connsiteX231" fmla="*/ 5448069 w 7472601"/>
              <a:gd name="connsiteY231" fmla="*/ 3567554 h 6858000"/>
              <a:gd name="connsiteX232" fmla="*/ 5425834 w 7472601"/>
              <a:gd name="connsiteY232" fmla="*/ 3162785 h 6858000"/>
              <a:gd name="connsiteX233" fmla="*/ 1318687 w 7472601"/>
              <a:gd name="connsiteY233" fmla="*/ 3113840 h 6858000"/>
              <a:gd name="connsiteX234" fmla="*/ 1066793 w 7472601"/>
              <a:gd name="connsiteY234" fmla="*/ 3212171 h 6858000"/>
              <a:gd name="connsiteX235" fmla="*/ 993319 w 7472601"/>
              <a:gd name="connsiteY235" fmla="*/ 3247648 h 6858000"/>
              <a:gd name="connsiteX236" fmla="*/ 853081 w 7472601"/>
              <a:gd name="connsiteY236" fmla="*/ 3312410 h 6858000"/>
              <a:gd name="connsiteX237" fmla="*/ 805957 w 7472601"/>
              <a:gd name="connsiteY237" fmla="*/ 3330443 h 6858000"/>
              <a:gd name="connsiteX238" fmla="*/ 1318687 w 7472601"/>
              <a:gd name="connsiteY238" fmla="*/ 3113840 h 6858000"/>
              <a:gd name="connsiteX239" fmla="*/ 5453702 w 7472601"/>
              <a:gd name="connsiteY239" fmla="*/ 3090882 h 6858000"/>
              <a:gd name="connsiteX240" fmla="*/ 5480135 w 7472601"/>
              <a:gd name="connsiteY240" fmla="*/ 3565802 h 6858000"/>
              <a:gd name="connsiteX241" fmla="*/ 5499023 w 7472601"/>
              <a:gd name="connsiteY241" fmla="*/ 4166310 h 6858000"/>
              <a:gd name="connsiteX242" fmla="*/ 5547022 w 7472601"/>
              <a:gd name="connsiteY242" fmla="*/ 3607838 h 6858000"/>
              <a:gd name="connsiteX243" fmla="*/ 5515964 w 7472601"/>
              <a:gd name="connsiteY243" fmla="*/ 3378541 h 6858000"/>
              <a:gd name="connsiteX244" fmla="*/ 5453702 w 7472601"/>
              <a:gd name="connsiteY244" fmla="*/ 3090882 h 6858000"/>
              <a:gd name="connsiteX245" fmla="*/ 1238695 w 7472601"/>
              <a:gd name="connsiteY245" fmla="*/ 3076820 h 6858000"/>
              <a:gd name="connsiteX246" fmla="*/ 716371 w 7472601"/>
              <a:gd name="connsiteY246" fmla="*/ 3293249 h 6858000"/>
              <a:gd name="connsiteX247" fmla="*/ 579522 w 7472601"/>
              <a:gd name="connsiteY247" fmla="*/ 3371759 h 6858000"/>
              <a:gd name="connsiteX248" fmla="*/ 600288 w 7472601"/>
              <a:gd name="connsiteY248" fmla="*/ 3365555 h 6858000"/>
              <a:gd name="connsiteX249" fmla="*/ 840692 w 7472601"/>
              <a:gd name="connsiteY249" fmla="*/ 3284921 h 6858000"/>
              <a:gd name="connsiteX250" fmla="*/ 979248 w 7472601"/>
              <a:gd name="connsiteY250" fmla="*/ 3221003 h 6858000"/>
              <a:gd name="connsiteX251" fmla="*/ 1053282 w 7472601"/>
              <a:gd name="connsiteY251" fmla="*/ 3185247 h 6858000"/>
              <a:gd name="connsiteX252" fmla="*/ 1320603 w 7472601"/>
              <a:gd name="connsiteY252" fmla="*/ 3081281 h 6858000"/>
              <a:gd name="connsiteX253" fmla="*/ 1238695 w 7472601"/>
              <a:gd name="connsiteY253" fmla="*/ 3076820 h 6858000"/>
              <a:gd name="connsiteX254" fmla="*/ 5425627 w 7472601"/>
              <a:gd name="connsiteY254" fmla="*/ 2954192 h 6858000"/>
              <a:gd name="connsiteX255" fmla="*/ 5470770 w 7472601"/>
              <a:gd name="connsiteY255" fmla="*/ 3005435 h 6858000"/>
              <a:gd name="connsiteX256" fmla="*/ 5519779 w 7472601"/>
              <a:gd name="connsiteY256" fmla="*/ 4359223 h 6858000"/>
              <a:gd name="connsiteX257" fmla="*/ 5520293 w 7472601"/>
              <a:gd name="connsiteY257" fmla="*/ 4360602 h 6858000"/>
              <a:gd name="connsiteX258" fmla="*/ 5767221 w 7472601"/>
              <a:gd name="connsiteY258" fmla="*/ 4665564 h 6858000"/>
              <a:gd name="connsiteX259" fmla="*/ 6937169 w 7472601"/>
              <a:gd name="connsiteY259" fmla="*/ 4815941 h 6858000"/>
              <a:gd name="connsiteX260" fmla="*/ 6953922 w 7472601"/>
              <a:gd name="connsiteY260" fmla="*/ 4890068 h 6858000"/>
              <a:gd name="connsiteX261" fmla="*/ 6071359 w 7472601"/>
              <a:gd name="connsiteY261" fmla="*/ 4770770 h 6858000"/>
              <a:gd name="connsiteX262" fmla="*/ 6038839 w 7472601"/>
              <a:gd name="connsiteY262" fmla="*/ 4764474 h 6858000"/>
              <a:gd name="connsiteX263" fmla="*/ 6038706 w 7472601"/>
              <a:gd name="connsiteY263" fmla="*/ 4763847 h 6858000"/>
              <a:gd name="connsiteX264" fmla="*/ 6037784 w 7472601"/>
              <a:gd name="connsiteY264" fmla="*/ 4764270 h 6858000"/>
              <a:gd name="connsiteX265" fmla="*/ 6038839 w 7472601"/>
              <a:gd name="connsiteY265" fmla="*/ 4764474 h 6858000"/>
              <a:gd name="connsiteX266" fmla="*/ 6040338 w 7472601"/>
              <a:gd name="connsiteY266" fmla="*/ 4771418 h 6858000"/>
              <a:gd name="connsiteX267" fmla="*/ 6024488 w 7472601"/>
              <a:gd name="connsiteY267" fmla="*/ 4809903 h 6858000"/>
              <a:gd name="connsiteX268" fmla="*/ 5599771 w 7472601"/>
              <a:gd name="connsiteY268" fmla="*/ 5509652 h 6858000"/>
              <a:gd name="connsiteX269" fmla="*/ 5548843 w 7472601"/>
              <a:gd name="connsiteY269" fmla="*/ 5563845 h 6858000"/>
              <a:gd name="connsiteX270" fmla="*/ 5940952 w 7472601"/>
              <a:gd name="connsiteY270" fmla="*/ 6250028 h 6858000"/>
              <a:gd name="connsiteX271" fmla="*/ 6043441 w 7472601"/>
              <a:gd name="connsiteY271" fmla="*/ 6665847 h 6858000"/>
              <a:gd name="connsiteX272" fmla="*/ 6093432 w 7472601"/>
              <a:gd name="connsiteY272" fmla="*/ 6858000 h 6858000"/>
              <a:gd name="connsiteX273" fmla="*/ 6034344 w 7472601"/>
              <a:gd name="connsiteY273" fmla="*/ 6858000 h 6858000"/>
              <a:gd name="connsiteX274" fmla="*/ 6026679 w 7472601"/>
              <a:gd name="connsiteY274" fmla="*/ 6836959 h 6858000"/>
              <a:gd name="connsiteX275" fmla="*/ 5800441 w 7472601"/>
              <a:gd name="connsiteY275" fmla="*/ 6335286 h 6858000"/>
              <a:gd name="connsiteX276" fmla="*/ 5526562 w 7472601"/>
              <a:gd name="connsiteY276" fmla="*/ 5705388 h 6858000"/>
              <a:gd name="connsiteX277" fmla="*/ 5519640 w 7472601"/>
              <a:gd name="connsiteY277" fmla="*/ 5683774 h 6858000"/>
              <a:gd name="connsiteX278" fmla="*/ 5844559 w 7472601"/>
              <a:gd name="connsiteY278" fmla="*/ 6553349 h 6858000"/>
              <a:gd name="connsiteX279" fmla="*/ 5975994 w 7472601"/>
              <a:gd name="connsiteY279" fmla="*/ 6858000 h 6858000"/>
              <a:gd name="connsiteX280" fmla="*/ 5898547 w 7472601"/>
              <a:gd name="connsiteY280" fmla="*/ 6858000 h 6858000"/>
              <a:gd name="connsiteX281" fmla="*/ 5682041 w 7472601"/>
              <a:gd name="connsiteY281" fmla="*/ 6355860 h 6858000"/>
              <a:gd name="connsiteX282" fmla="*/ 5461758 w 7472601"/>
              <a:gd name="connsiteY282" fmla="*/ 5820220 h 6858000"/>
              <a:gd name="connsiteX283" fmla="*/ 5237282 w 7472601"/>
              <a:gd name="connsiteY283" fmla="*/ 6579086 h 6858000"/>
              <a:gd name="connsiteX284" fmla="*/ 5115009 w 7472601"/>
              <a:gd name="connsiteY284" fmla="*/ 6858000 h 6858000"/>
              <a:gd name="connsiteX285" fmla="*/ 5028074 w 7472601"/>
              <a:gd name="connsiteY285" fmla="*/ 6858000 h 6858000"/>
              <a:gd name="connsiteX286" fmla="*/ 5079508 w 7472601"/>
              <a:gd name="connsiteY286" fmla="*/ 6749074 h 6858000"/>
              <a:gd name="connsiteX287" fmla="*/ 5371846 w 7472601"/>
              <a:gd name="connsiteY287" fmla="*/ 5924413 h 6858000"/>
              <a:gd name="connsiteX288" fmla="*/ 5270512 w 7472601"/>
              <a:gd name="connsiteY288" fmla="*/ 6138975 h 6858000"/>
              <a:gd name="connsiteX289" fmla="*/ 5062409 w 7472601"/>
              <a:gd name="connsiteY289" fmla="*/ 6653544 h 6858000"/>
              <a:gd name="connsiteX290" fmla="*/ 5036628 w 7472601"/>
              <a:gd name="connsiteY290" fmla="*/ 6754247 h 6858000"/>
              <a:gd name="connsiteX291" fmla="*/ 5009112 w 7472601"/>
              <a:gd name="connsiteY291" fmla="*/ 6858000 h 6858000"/>
              <a:gd name="connsiteX292" fmla="*/ 4976679 w 7472601"/>
              <a:gd name="connsiteY292" fmla="*/ 6858000 h 6858000"/>
              <a:gd name="connsiteX293" fmla="*/ 5006537 w 7472601"/>
              <a:gd name="connsiteY293" fmla="*/ 6747068 h 6858000"/>
              <a:gd name="connsiteX294" fmla="*/ 5032723 w 7472601"/>
              <a:gd name="connsiteY294" fmla="*/ 6644957 h 6858000"/>
              <a:gd name="connsiteX295" fmla="*/ 5242949 w 7472601"/>
              <a:gd name="connsiteY295" fmla="*/ 6125175 h 6858000"/>
              <a:gd name="connsiteX296" fmla="*/ 5286321 w 7472601"/>
              <a:gd name="connsiteY296" fmla="*/ 6033555 h 6858000"/>
              <a:gd name="connsiteX297" fmla="*/ 5008210 w 7472601"/>
              <a:gd name="connsiteY297" fmla="*/ 6649194 h 6858000"/>
              <a:gd name="connsiteX298" fmla="*/ 4986321 w 7472601"/>
              <a:gd name="connsiteY298" fmla="*/ 6765687 h 6858000"/>
              <a:gd name="connsiteX299" fmla="*/ 4973474 w 7472601"/>
              <a:gd name="connsiteY299" fmla="*/ 6858000 h 6858000"/>
              <a:gd name="connsiteX300" fmla="*/ 4907178 w 7472601"/>
              <a:gd name="connsiteY300" fmla="*/ 6858000 h 6858000"/>
              <a:gd name="connsiteX301" fmla="*/ 4910810 w 7472601"/>
              <a:gd name="connsiteY301" fmla="*/ 6829660 h 6858000"/>
              <a:gd name="connsiteX302" fmla="*/ 4987461 w 7472601"/>
              <a:gd name="connsiteY302" fmla="*/ 6432994 h 6858000"/>
              <a:gd name="connsiteX303" fmla="*/ 5179262 w 7472601"/>
              <a:gd name="connsiteY303" fmla="*/ 6035044 h 6858000"/>
              <a:gd name="connsiteX304" fmla="*/ 4689678 w 7472601"/>
              <a:gd name="connsiteY304" fmla="*/ 6440241 h 6858000"/>
              <a:gd name="connsiteX305" fmla="*/ 4477543 w 7472601"/>
              <a:gd name="connsiteY305" fmla="*/ 6674836 h 6858000"/>
              <a:gd name="connsiteX306" fmla="*/ 4329957 w 7472601"/>
              <a:gd name="connsiteY306" fmla="*/ 6858000 h 6858000"/>
              <a:gd name="connsiteX307" fmla="*/ 4218595 w 7472601"/>
              <a:gd name="connsiteY307" fmla="*/ 6858000 h 6858000"/>
              <a:gd name="connsiteX308" fmla="*/ 4368888 w 7472601"/>
              <a:gd name="connsiteY308" fmla="*/ 6668412 h 6858000"/>
              <a:gd name="connsiteX309" fmla="*/ 4563091 w 7472601"/>
              <a:gd name="connsiteY309" fmla="*/ 6442508 h 6858000"/>
              <a:gd name="connsiteX310" fmla="*/ 5387324 w 7472601"/>
              <a:gd name="connsiteY310" fmla="*/ 5705830 h 6858000"/>
              <a:gd name="connsiteX311" fmla="*/ 5073620 w 7472601"/>
              <a:gd name="connsiteY311" fmla="*/ 5955437 h 6858000"/>
              <a:gd name="connsiteX312" fmla="*/ 4689789 w 7472601"/>
              <a:gd name="connsiteY312" fmla="*/ 6268382 h 6858000"/>
              <a:gd name="connsiteX313" fmla="*/ 4418722 w 7472601"/>
              <a:gd name="connsiteY313" fmla="*/ 6570886 h 6858000"/>
              <a:gd name="connsiteX314" fmla="*/ 4214944 w 7472601"/>
              <a:gd name="connsiteY314" fmla="*/ 6858000 h 6858000"/>
              <a:gd name="connsiteX315" fmla="*/ 4177898 w 7472601"/>
              <a:gd name="connsiteY315" fmla="*/ 6858000 h 6858000"/>
              <a:gd name="connsiteX316" fmla="*/ 4391597 w 7472601"/>
              <a:gd name="connsiteY316" fmla="*/ 6556370 h 6858000"/>
              <a:gd name="connsiteX317" fmla="*/ 4668889 w 7472601"/>
              <a:gd name="connsiteY317" fmla="*/ 6246399 h 6858000"/>
              <a:gd name="connsiteX318" fmla="*/ 5055427 w 7472601"/>
              <a:gd name="connsiteY318" fmla="*/ 5931476 h 6858000"/>
              <a:gd name="connsiteX319" fmla="*/ 5371814 w 7472601"/>
              <a:gd name="connsiteY319" fmla="*/ 5678975 h 6858000"/>
              <a:gd name="connsiteX320" fmla="*/ 4987918 w 7472601"/>
              <a:gd name="connsiteY320" fmla="*/ 5838701 h 6858000"/>
              <a:gd name="connsiteX321" fmla="*/ 4317146 w 7472601"/>
              <a:gd name="connsiteY321" fmla="*/ 6587716 h 6858000"/>
              <a:gd name="connsiteX322" fmla="*/ 4171627 w 7472601"/>
              <a:gd name="connsiteY322" fmla="*/ 6858000 h 6858000"/>
              <a:gd name="connsiteX323" fmla="*/ 4081585 w 7472601"/>
              <a:gd name="connsiteY323" fmla="*/ 6858000 h 6858000"/>
              <a:gd name="connsiteX324" fmla="*/ 4238603 w 7472601"/>
              <a:gd name="connsiteY324" fmla="*/ 6559341 h 6858000"/>
              <a:gd name="connsiteX325" fmla="*/ 4778333 w 7472601"/>
              <a:gd name="connsiteY325" fmla="*/ 5873626 h 6858000"/>
              <a:gd name="connsiteX326" fmla="*/ 5414185 w 7472601"/>
              <a:gd name="connsiteY326" fmla="*/ 5573882 h 6858000"/>
              <a:gd name="connsiteX327" fmla="*/ 5959648 w 7472601"/>
              <a:gd name="connsiteY327" fmla="*/ 4760797 h 6858000"/>
              <a:gd name="connsiteX328" fmla="*/ 5355019 w 7472601"/>
              <a:gd name="connsiteY328" fmla="*/ 4734672 h 6858000"/>
              <a:gd name="connsiteX329" fmla="*/ 5083565 w 7472601"/>
              <a:gd name="connsiteY329" fmla="*/ 5179121 h 6858000"/>
              <a:gd name="connsiteX330" fmla="*/ 4713577 w 7472601"/>
              <a:gd name="connsiteY330" fmla="*/ 5616803 h 6858000"/>
              <a:gd name="connsiteX331" fmla="*/ 3989559 w 7472601"/>
              <a:gd name="connsiteY331" fmla="*/ 6145945 h 6858000"/>
              <a:gd name="connsiteX332" fmla="*/ 3939824 w 7472601"/>
              <a:gd name="connsiteY332" fmla="*/ 6066900 h 6858000"/>
              <a:gd name="connsiteX333" fmla="*/ 4584537 w 7472601"/>
              <a:gd name="connsiteY333" fmla="*/ 5324826 h 6858000"/>
              <a:gd name="connsiteX334" fmla="*/ 5037105 w 7472601"/>
              <a:gd name="connsiteY334" fmla="*/ 5088765 h 6858000"/>
              <a:gd name="connsiteX335" fmla="*/ 5039930 w 7472601"/>
              <a:gd name="connsiteY335" fmla="*/ 5089585 h 6858000"/>
              <a:gd name="connsiteX336" fmla="*/ 5263764 w 7472601"/>
              <a:gd name="connsiteY336" fmla="*/ 4735525 h 6858000"/>
              <a:gd name="connsiteX337" fmla="*/ 4086300 w 7472601"/>
              <a:gd name="connsiteY337" fmla="*/ 4884599 h 6858000"/>
              <a:gd name="connsiteX338" fmla="*/ 4085485 w 7472601"/>
              <a:gd name="connsiteY338" fmla="*/ 4899070 h 6858000"/>
              <a:gd name="connsiteX339" fmla="*/ 3871915 w 7472601"/>
              <a:gd name="connsiteY339" fmla="*/ 5253645 h 6858000"/>
              <a:gd name="connsiteX340" fmla="*/ 3799374 w 7472601"/>
              <a:gd name="connsiteY340" fmla="*/ 5466127 h 6858000"/>
              <a:gd name="connsiteX341" fmla="*/ 3498850 w 7472601"/>
              <a:gd name="connsiteY341" fmla="*/ 6661888 h 6858000"/>
              <a:gd name="connsiteX342" fmla="*/ 3399216 w 7472601"/>
              <a:gd name="connsiteY342" fmla="*/ 6858000 h 6858000"/>
              <a:gd name="connsiteX343" fmla="*/ 3303688 w 7472601"/>
              <a:gd name="connsiteY343" fmla="*/ 6858000 h 6858000"/>
              <a:gd name="connsiteX344" fmla="*/ 3391774 w 7472601"/>
              <a:gd name="connsiteY344" fmla="*/ 6697181 h 6858000"/>
              <a:gd name="connsiteX345" fmla="*/ 3735540 w 7472601"/>
              <a:gd name="connsiteY345" fmla="*/ 5546923 h 6858000"/>
              <a:gd name="connsiteX346" fmla="*/ 3729438 w 7472601"/>
              <a:gd name="connsiteY346" fmla="*/ 5569058 h 6858000"/>
              <a:gd name="connsiteX347" fmla="*/ 3707782 w 7472601"/>
              <a:gd name="connsiteY347" fmla="*/ 5644908 h 6858000"/>
              <a:gd name="connsiteX348" fmla="*/ 3583827 w 7472601"/>
              <a:gd name="connsiteY348" fmla="*/ 6039215 h 6858000"/>
              <a:gd name="connsiteX349" fmla="*/ 3547861 w 7472601"/>
              <a:gd name="connsiteY349" fmla="*/ 6129609 h 6858000"/>
              <a:gd name="connsiteX350" fmla="*/ 3490905 w 7472601"/>
              <a:gd name="connsiteY350" fmla="*/ 6277660 h 6858000"/>
              <a:gd name="connsiteX351" fmla="*/ 3455859 w 7472601"/>
              <a:gd name="connsiteY351" fmla="*/ 6391301 h 6858000"/>
              <a:gd name="connsiteX352" fmla="*/ 3429112 w 7472601"/>
              <a:gd name="connsiteY352" fmla="*/ 6479469 h 6858000"/>
              <a:gd name="connsiteX353" fmla="*/ 3304862 w 7472601"/>
              <a:gd name="connsiteY353" fmla="*/ 6796476 h 6858000"/>
              <a:gd name="connsiteX354" fmla="*/ 3276071 w 7472601"/>
              <a:gd name="connsiteY354" fmla="*/ 6858000 h 6858000"/>
              <a:gd name="connsiteX355" fmla="*/ 3240805 w 7472601"/>
              <a:gd name="connsiteY355" fmla="*/ 6858000 h 6858000"/>
              <a:gd name="connsiteX356" fmla="*/ 3275917 w 7472601"/>
              <a:gd name="connsiteY356" fmla="*/ 6783192 h 6858000"/>
              <a:gd name="connsiteX357" fmla="*/ 3399358 w 7472601"/>
              <a:gd name="connsiteY357" fmla="*/ 6469011 h 6858000"/>
              <a:gd name="connsiteX358" fmla="*/ 3425650 w 7472601"/>
              <a:gd name="connsiteY358" fmla="*/ 6381333 h 6858000"/>
              <a:gd name="connsiteX359" fmla="*/ 3460661 w 7472601"/>
              <a:gd name="connsiteY359" fmla="*/ 6266763 h 6858000"/>
              <a:gd name="connsiteX360" fmla="*/ 3518021 w 7472601"/>
              <a:gd name="connsiteY360" fmla="*/ 6117298 h 6858000"/>
              <a:gd name="connsiteX361" fmla="*/ 3554035 w 7472601"/>
              <a:gd name="connsiteY361" fmla="*/ 6027832 h 6858000"/>
              <a:gd name="connsiteX362" fmla="*/ 3677174 w 7472601"/>
              <a:gd name="connsiteY362" fmla="*/ 5636351 h 6858000"/>
              <a:gd name="connsiteX363" fmla="*/ 3698819 w 7472601"/>
              <a:gd name="connsiteY363" fmla="*/ 5560503 h 6858000"/>
              <a:gd name="connsiteX364" fmla="*/ 3702094 w 7472601"/>
              <a:gd name="connsiteY364" fmla="*/ 5549194 h 6858000"/>
              <a:gd name="connsiteX365" fmla="*/ 3398355 w 7472601"/>
              <a:gd name="connsiteY365" fmla="*/ 6094603 h 6858000"/>
              <a:gd name="connsiteX366" fmla="*/ 3193941 w 7472601"/>
              <a:gd name="connsiteY366" fmla="*/ 6798775 h 6858000"/>
              <a:gd name="connsiteX367" fmla="*/ 3184140 w 7472601"/>
              <a:gd name="connsiteY367" fmla="*/ 6858000 h 6858000"/>
              <a:gd name="connsiteX368" fmla="*/ 3099978 w 7472601"/>
              <a:gd name="connsiteY368" fmla="*/ 6858000 h 6858000"/>
              <a:gd name="connsiteX369" fmla="*/ 3101556 w 7472601"/>
              <a:gd name="connsiteY369" fmla="*/ 6843337 h 6858000"/>
              <a:gd name="connsiteX370" fmla="*/ 3370162 w 7472601"/>
              <a:gd name="connsiteY370" fmla="*/ 5785550 h 6858000"/>
              <a:gd name="connsiteX371" fmla="*/ 3746477 w 7472601"/>
              <a:gd name="connsiteY371" fmla="*/ 5377889 h 6858000"/>
              <a:gd name="connsiteX372" fmla="*/ 3863399 w 7472601"/>
              <a:gd name="connsiteY372" fmla="*/ 5087257 h 6858000"/>
              <a:gd name="connsiteX373" fmla="*/ 3968712 w 7472601"/>
              <a:gd name="connsiteY373" fmla="*/ 4913989 h 6858000"/>
              <a:gd name="connsiteX374" fmla="*/ 2792390 w 7472601"/>
              <a:gd name="connsiteY374" fmla="*/ 5382974 h 6858000"/>
              <a:gd name="connsiteX375" fmla="*/ 2714982 w 7472601"/>
              <a:gd name="connsiteY375" fmla="*/ 5427051 h 6858000"/>
              <a:gd name="connsiteX376" fmla="*/ 2813361 w 7472601"/>
              <a:gd name="connsiteY376" fmla="*/ 6023912 h 6858000"/>
              <a:gd name="connsiteX377" fmla="*/ 2688430 w 7472601"/>
              <a:gd name="connsiteY377" fmla="*/ 6801564 h 6858000"/>
              <a:gd name="connsiteX378" fmla="*/ 2629626 w 7472601"/>
              <a:gd name="connsiteY378" fmla="*/ 6763394 h 6858000"/>
              <a:gd name="connsiteX379" fmla="*/ 2565328 w 7472601"/>
              <a:gd name="connsiteY379" fmla="*/ 5516399 h 6858000"/>
              <a:gd name="connsiteX380" fmla="*/ 1922999 w 7472601"/>
              <a:gd name="connsiteY380" fmla="*/ 5980343 h 6858000"/>
              <a:gd name="connsiteX381" fmla="*/ 1950261 w 7472601"/>
              <a:gd name="connsiteY381" fmla="*/ 6405858 h 6858000"/>
              <a:gd name="connsiteX382" fmla="*/ 2365554 w 7472601"/>
              <a:gd name="connsiteY382" fmla="*/ 6759107 h 6858000"/>
              <a:gd name="connsiteX383" fmla="*/ 2424142 w 7472601"/>
              <a:gd name="connsiteY383" fmla="*/ 6858000 h 6858000"/>
              <a:gd name="connsiteX384" fmla="*/ 2395994 w 7472601"/>
              <a:gd name="connsiteY384" fmla="*/ 6858000 h 6858000"/>
              <a:gd name="connsiteX385" fmla="*/ 2392863 w 7472601"/>
              <a:gd name="connsiteY385" fmla="*/ 6852964 h 6858000"/>
              <a:gd name="connsiteX386" fmla="*/ 2017589 w 7472601"/>
              <a:gd name="connsiteY386" fmla="*/ 6493982 h 6858000"/>
              <a:gd name="connsiteX387" fmla="*/ 2147336 w 7472601"/>
              <a:gd name="connsiteY387" fmla="*/ 6594052 h 6858000"/>
              <a:gd name="connsiteX388" fmla="*/ 2207047 w 7472601"/>
              <a:gd name="connsiteY388" fmla="*/ 6654540 h 6858000"/>
              <a:gd name="connsiteX389" fmla="*/ 2299106 w 7472601"/>
              <a:gd name="connsiteY389" fmla="*/ 6778931 h 6858000"/>
              <a:gd name="connsiteX390" fmla="*/ 2314430 w 7472601"/>
              <a:gd name="connsiteY390" fmla="*/ 6801144 h 6858000"/>
              <a:gd name="connsiteX391" fmla="*/ 2352406 w 7472601"/>
              <a:gd name="connsiteY391" fmla="*/ 6858000 h 6858000"/>
              <a:gd name="connsiteX392" fmla="*/ 2314492 w 7472601"/>
              <a:gd name="connsiteY392" fmla="*/ 6858000 h 6858000"/>
              <a:gd name="connsiteX393" fmla="*/ 2288095 w 7472601"/>
              <a:gd name="connsiteY393" fmla="*/ 6818030 h 6858000"/>
              <a:gd name="connsiteX394" fmla="*/ 2272768 w 7472601"/>
              <a:gd name="connsiteY394" fmla="*/ 6795822 h 6858000"/>
              <a:gd name="connsiteX395" fmla="*/ 2182715 w 7472601"/>
              <a:gd name="connsiteY395" fmla="*/ 6675071 h 6858000"/>
              <a:gd name="connsiteX396" fmla="*/ 2032061 w 7472601"/>
              <a:gd name="connsiteY396" fmla="*/ 6541380 h 6858000"/>
              <a:gd name="connsiteX397" fmla="*/ 2257220 w 7472601"/>
              <a:gd name="connsiteY397" fmla="*/ 6826257 h 6858000"/>
              <a:gd name="connsiteX398" fmla="*/ 2281324 w 7472601"/>
              <a:gd name="connsiteY398" fmla="*/ 6858000 h 6858000"/>
              <a:gd name="connsiteX399" fmla="*/ 2242860 w 7472601"/>
              <a:gd name="connsiteY399" fmla="*/ 6858000 h 6858000"/>
              <a:gd name="connsiteX400" fmla="*/ 2232818 w 7472601"/>
              <a:gd name="connsiteY400" fmla="*/ 6844926 h 6858000"/>
              <a:gd name="connsiteX401" fmla="*/ 1990172 w 7472601"/>
              <a:gd name="connsiteY401" fmla="*/ 6542121 h 6858000"/>
              <a:gd name="connsiteX402" fmla="*/ 2124090 w 7472601"/>
              <a:gd name="connsiteY402" fmla="*/ 6761017 h 6858000"/>
              <a:gd name="connsiteX403" fmla="*/ 2200380 w 7472601"/>
              <a:gd name="connsiteY403" fmla="*/ 6858000 h 6858000"/>
              <a:gd name="connsiteX404" fmla="*/ 2147507 w 7472601"/>
              <a:gd name="connsiteY404" fmla="*/ 6858000 h 6858000"/>
              <a:gd name="connsiteX405" fmla="*/ 2070668 w 7472601"/>
              <a:gd name="connsiteY405" fmla="*/ 6761520 h 6858000"/>
              <a:gd name="connsiteX406" fmla="*/ 1975142 w 7472601"/>
              <a:gd name="connsiteY406" fmla="*/ 6585570 h 6858000"/>
              <a:gd name="connsiteX407" fmla="*/ 2050035 w 7472601"/>
              <a:gd name="connsiteY407" fmla="*/ 6813345 h 6858000"/>
              <a:gd name="connsiteX408" fmla="*/ 2063025 w 7472601"/>
              <a:gd name="connsiteY408" fmla="*/ 6858000 h 6858000"/>
              <a:gd name="connsiteX409" fmla="*/ 2021675 w 7472601"/>
              <a:gd name="connsiteY409" fmla="*/ 6858000 h 6858000"/>
              <a:gd name="connsiteX410" fmla="*/ 2019308 w 7472601"/>
              <a:gd name="connsiteY410" fmla="*/ 6847118 h 6858000"/>
              <a:gd name="connsiteX411" fmla="*/ 1938835 w 7472601"/>
              <a:gd name="connsiteY411" fmla="*/ 6551160 h 6858000"/>
              <a:gd name="connsiteX412" fmla="*/ 1953230 w 7472601"/>
              <a:gd name="connsiteY412" fmla="*/ 6759699 h 6858000"/>
              <a:gd name="connsiteX413" fmla="*/ 1956763 w 7472601"/>
              <a:gd name="connsiteY413" fmla="*/ 6778191 h 6858000"/>
              <a:gd name="connsiteX414" fmla="*/ 1967925 w 7472601"/>
              <a:gd name="connsiteY414" fmla="*/ 6858000 h 6858000"/>
              <a:gd name="connsiteX415" fmla="*/ 1936622 w 7472601"/>
              <a:gd name="connsiteY415" fmla="*/ 6858000 h 6858000"/>
              <a:gd name="connsiteX416" fmla="*/ 1926261 w 7472601"/>
              <a:gd name="connsiteY416" fmla="*/ 6784064 h 6858000"/>
              <a:gd name="connsiteX417" fmla="*/ 1922724 w 7472601"/>
              <a:gd name="connsiteY417" fmla="*/ 6765577 h 6858000"/>
              <a:gd name="connsiteX418" fmla="*/ 1904650 w 7472601"/>
              <a:gd name="connsiteY418" fmla="*/ 6639616 h 6858000"/>
              <a:gd name="connsiteX419" fmla="*/ 1885273 w 7472601"/>
              <a:gd name="connsiteY419" fmla="*/ 6858000 h 6858000"/>
              <a:gd name="connsiteX420" fmla="*/ 1854363 w 7472601"/>
              <a:gd name="connsiteY420" fmla="*/ 6858000 h 6858000"/>
              <a:gd name="connsiteX421" fmla="*/ 1880391 w 7472601"/>
              <a:gd name="connsiteY421" fmla="*/ 6603796 h 6858000"/>
              <a:gd name="connsiteX422" fmla="*/ 1818273 w 7472601"/>
              <a:gd name="connsiteY422" fmla="*/ 6715729 h 6858000"/>
              <a:gd name="connsiteX423" fmla="*/ 1794691 w 7472601"/>
              <a:gd name="connsiteY423" fmla="*/ 6843239 h 6858000"/>
              <a:gd name="connsiteX424" fmla="*/ 1794914 w 7472601"/>
              <a:gd name="connsiteY424" fmla="*/ 6858000 h 6858000"/>
              <a:gd name="connsiteX425" fmla="*/ 1746128 w 7472601"/>
              <a:gd name="connsiteY425" fmla="*/ 6858000 h 6858000"/>
              <a:gd name="connsiteX426" fmla="*/ 1753934 w 7472601"/>
              <a:gd name="connsiteY426" fmla="*/ 6724796 h 6858000"/>
              <a:gd name="connsiteX427" fmla="*/ 1792053 w 7472601"/>
              <a:gd name="connsiteY427" fmla="*/ 6572396 h 6858000"/>
              <a:gd name="connsiteX428" fmla="*/ 1862248 w 7472601"/>
              <a:gd name="connsiteY428" fmla="*/ 6266397 h 6858000"/>
              <a:gd name="connsiteX429" fmla="*/ 1862250 w 7472601"/>
              <a:gd name="connsiteY429" fmla="*/ 6033531 h 6858000"/>
              <a:gd name="connsiteX430" fmla="*/ 1211999 w 7472601"/>
              <a:gd name="connsiteY430" fmla="*/ 6683610 h 6858000"/>
              <a:gd name="connsiteX431" fmla="*/ 1213266 w 7472601"/>
              <a:gd name="connsiteY431" fmla="*/ 6691947 h 6858000"/>
              <a:gd name="connsiteX432" fmla="*/ 1203370 w 7472601"/>
              <a:gd name="connsiteY432" fmla="*/ 6850676 h 6858000"/>
              <a:gd name="connsiteX433" fmla="*/ 1203671 w 7472601"/>
              <a:gd name="connsiteY433" fmla="*/ 6858000 h 6858000"/>
              <a:gd name="connsiteX434" fmla="*/ 1143180 w 7472601"/>
              <a:gd name="connsiteY434" fmla="*/ 6858000 h 6858000"/>
              <a:gd name="connsiteX435" fmla="*/ 1142176 w 7472601"/>
              <a:gd name="connsiteY435" fmla="*/ 6766045 h 6858000"/>
              <a:gd name="connsiteX436" fmla="*/ 1067484 w 7472601"/>
              <a:gd name="connsiteY436" fmla="*/ 6858000 h 6858000"/>
              <a:gd name="connsiteX437" fmla="*/ 953928 w 7472601"/>
              <a:gd name="connsiteY437" fmla="*/ 6858000 h 6858000"/>
              <a:gd name="connsiteX438" fmla="*/ 959715 w 7472601"/>
              <a:gd name="connsiteY438" fmla="*/ 6850185 h 6858000"/>
              <a:gd name="connsiteX439" fmla="*/ 1483788 w 7472601"/>
              <a:gd name="connsiteY439" fmla="*/ 6259174 h 6858000"/>
              <a:gd name="connsiteX440" fmla="*/ 1100671 w 7472601"/>
              <a:gd name="connsiteY440" fmla="*/ 6252137 h 6858000"/>
              <a:gd name="connsiteX441" fmla="*/ 1090144 w 7472601"/>
              <a:gd name="connsiteY441" fmla="*/ 6256748 h 6858000"/>
              <a:gd name="connsiteX442" fmla="*/ 1095872 w 7472601"/>
              <a:gd name="connsiteY442" fmla="*/ 6271892 h 6858000"/>
              <a:gd name="connsiteX443" fmla="*/ 262785 w 7472601"/>
              <a:gd name="connsiteY443" fmla="*/ 6845450 h 6858000"/>
              <a:gd name="connsiteX444" fmla="*/ 209968 w 7472601"/>
              <a:gd name="connsiteY444" fmla="*/ 6770713 h 6858000"/>
              <a:gd name="connsiteX445" fmla="*/ 873460 w 7472601"/>
              <a:gd name="connsiteY445" fmla="*/ 6253768 h 6858000"/>
              <a:gd name="connsiteX446" fmla="*/ 192686 w 7472601"/>
              <a:gd name="connsiteY446" fmla="*/ 5849257 h 6858000"/>
              <a:gd name="connsiteX447" fmla="*/ 4696 w 7472601"/>
              <a:gd name="connsiteY447" fmla="*/ 5697668 h 6858000"/>
              <a:gd name="connsiteX448" fmla="*/ 0 w 7472601"/>
              <a:gd name="connsiteY448" fmla="*/ 5689984 h 6858000"/>
              <a:gd name="connsiteX449" fmla="*/ 0 w 7472601"/>
              <a:gd name="connsiteY449" fmla="*/ 5513472 h 6858000"/>
              <a:gd name="connsiteX450" fmla="*/ 174101 w 7472601"/>
              <a:gd name="connsiteY450" fmla="*/ 5620277 h 6858000"/>
              <a:gd name="connsiteX451" fmla="*/ 891800 w 7472601"/>
              <a:gd name="connsiteY451" fmla="*/ 6036935 h 6858000"/>
              <a:gd name="connsiteX452" fmla="*/ 1072219 w 7472601"/>
              <a:gd name="connsiteY452" fmla="*/ 6169443 h 6858000"/>
              <a:gd name="connsiteX453" fmla="*/ 1074117 w 7472601"/>
              <a:gd name="connsiteY453" fmla="*/ 6170301 h 6858000"/>
              <a:gd name="connsiteX454" fmla="*/ 1083114 w 7472601"/>
              <a:gd name="connsiteY454" fmla="*/ 6174131 h 6858000"/>
              <a:gd name="connsiteX455" fmla="*/ 1543010 w 7472601"/>
              <a:gd name="connsiteY455" fmla="*/ 6191140 h 6858000"/>
              <a:gd name="connsiteX456" fmla="*/ 1551080 w 7472601"/>
              <a:gd name="connsiteY456" fmla="*/ 6195006 h 6858000"/>
              <a:gd name="connsiteX457" fmla="*/ 2345443 w 7472601"/>
              <a:gd name="connsiteY457" fmla="*/ 5549882 h 6858000"/>
              <a:gd name="connsiteX458" fmla="*/ 1721499 w 7472601"/>
              <a:gd name="connsiteY458" fmla="*/ 5599969 h 6858000"/>
              <a:gd name="connsiteX459" fmla="*/ 767716 w 7472601"/>
              <a:gd name="connsiteY459" fmla="*/ 5472768 h 6858000"/>
              <a:gd name="connsiteX460" fmla="*/ 722147 w 7472601"/>
              <a:gd name="connsiteY460" fmla="*/ 5393091 h 6858000"/>
              <a:gd name="connsiteX461" fmla="*/ 1485552 w 7472601"/>
              <a:gd name="connsiteY461" fmla="*/ 5313202 h 6858000"/>
              <a:gd name="connsiteX462" fmla="*/ 2143004 w 7472601"/>
              <a:gd name="connsiteY462" fmla="*/ 5402420 h 6858000"/>
              <a:gd name="connsiteX463" fmla="*/ 1933391 w 7472601"/>
              <a:gd name="connsiteY463" fmla="*/ 5156971 h 6858000"/>
              <a:gd name="connsiteX464" fmla="*/ 1827118 w 7472601"/>
              <a:gd name="connsiteY464" fmla="*/ 4968410 h 6858000"/>
              <a:gd name="connsiteX465" fmla="*/ 1837349 w 7472601"/>
              <a:gd name="connsiteY465" fmla="*/ 4956357 h 6858000"/>
              <a:gd name="connsiteX466" fmla="*/ 2162835 w 7472601"/>
              <a:gd name="connsiteY466" fmla="*/ 5187853 h 6858000"/>
              <a:gd name="connsiteX467" fmla="*/ 2257167 w 7472601"/>
              <a:gd name="connsiteY467" fmla="*/ 5462123 h 6858000"/>
              <a:gd name="connsiteX468" fmla="*/ 2261598 w 7472601"/>
              <a:gd name="connsiteY468" fmla="*/ 5467998 h 6858000"/>
              <a:gd name="connsiteX469" fmla="*/ 2437177 w 7472601"/>
              <a:gd name="connsiteY469" fmla="*/ 5479608 h 6858000"/>
              <a:gd name="connsiteX470" fmla="*/ 2445247 w 7472601"/>
              <a:gd name="connsiteY470" fmla="*/ 5483476 h 6858000"/>
              <a:gd name="connsiteX471" fmla="*/ 2743626 w 7472601"/>
              <a:gd name="connsiteY471" fmla="*/ 5304819 h 6858000"/>
              <a:gd name="connsiteX472" fmla="*/ 3048102 w 7472601"/>
              <a:gd name="connsiteY472" fmla="*/ 5150595 h 6858000"/>
              <a:gd name="connsiteX473" fmla="*/ 1799414 w 7472601"/>
              <a:gd name="connsiteY473" fmla="*/ 4694732 h 6858000"/>
              <a:gd name="connsiteX474" fmla="*/ 1771735 w 7472601"/>
              <a:gd name="connsiteY474" fmla="*/ 4619929 h 6858000"/>
              <a:gd name="connsiteX475" fmla="*/ 3104273 w 7472601"/>
              <a:gd name="connsiteY475" fmla="*/ 5076159 h 6858000"/>
              <a:gd name="connsiteX476" fmla="*/ 3113245 w 7472601"/>
              <a:gd name="connsiteY476" fmla="*/ 5090705 h 6858000"/>
              <a:gd name="connsiteX477" fmla="*/ 3126294 w 7472601"/>
              <a:gd name="connsiteY477" fmla="*/ 5114400 h 6858000"/>
              <a:gd name="connsiteX478" fmla="*/ 3937433 w 7472601"/>
              <a:gd name="connsiteY478" fmla="*/ 4830473 h 6858000"/>
              <a:gd name="connsiteX479" fmla="*/ 3590475 w 7472601"/>
              <a:gd name="connsiteY479" fmla="*/ 4597974 h 6858000"/>
              <a:gd name="connsiteX480" fmla="*/ 3100264 w 7472601"/>
              <a:gd name="connsiteY480" fmla="*/ 4579845 h 6858000"/>
              <a:gd name="connsiteX481" fmla="*/ 2183576 w 7472601"/>
              <a:gd name="connsiteY481" fmla="*/ 4227150 h 6858000"/>
              <a:gd name="connsiteX482" fmla="*/ 2151029 w 7472601"/>
              <a:gd name="connsiteY482" fmla="*/ 4146947 h 6858000"/>
              <a:gd name="connsiteX483" fmla="*/ 3563434 w 7472601"/>
              <a:gd name="connsiteY483" fmla="*/ 4469115 h 6858000"/>
              <a:gd name="connsiteX484" fmla="*/ 3177952 w 7472601"/>
              <a:gd name="connsiteY484" fmla="*/ 3657386 h 6858000"/>
              <a:gd name="connsiteX485" fmla="*/ 3189263 w 7472601"/>
              <a:gd name="connsiteY485" fmla="*/ 3625726 h 6858000"/>
              <a:gd name="connsiteX486" fmla="*/ 3560912 w 7472601"/>
              <a:gd name="connsiteY486" fmla="*/ 4079863 h 6858000"/>
              <a:gd name="connsiteX487" fmla="*/ 3626636 w 7472601"/>
              <a:gd name="connsiteY487" fmla="*/ 4512230 h 6858000"/>
              <a:gd name="connsiteX488" fmla="*/ 3653088 w 7472601"/>
              <a:gd name="connsiteY488" fmla="*/ 4521417 h 6858000"/>
              <a:gd name="connsiteX489" fmla="*/ 3988128 w 7472601"/>
              <a:gd name="connsiteY489" fmla="*/ 4817267 h 6858000"/>
              <a:gd name="connsiteX490" fmla="*/ 4830582 w 7472601"/>
              <a:gd name="connsiteY490" fmla="*/ 4676000 h 6858000"/>
              <a:gd name="connsiteX491" fmla="*/ 4830100 w 7472601"/>
              <a:gd name="connsiteY491" fmla="*/ 4675554 h 6858000"/>
              <a:gd name="connsiteX492" fmla="*/ 4036318 w 7472601"/>
              <a:gd name="connsiteY492" fmla="*/ 4147013 h 6858000"/>
              <a:gd name="connsiteX493" fmla="*/ 3432098 w 7472601"/>
              <a:gd name="connsiteY493" fmla="*/ 3537312 h 6858000"/>
              <a:gd name="connsiteX494" fmla="*/ 3446761 w 7472601"/>
              <a:gd name="connsiteY494" fmla="*/ 3461278 h 6858000"/>
              <a:gd name="connsiteX495" fmla="*/ 4419733 w 7472601"/>
              <a:gd name="connsiteY495" fmla="*/ 3963555 h 6858000"/>
              <a:gd name="connsiteX496" fmla="*/ 4781371 w 7472601"/>
              <a:gd name="connsiteY496" fmla="*/ 4458604 h 6858000"/>
              <a:gd name="connsiteX497" fmla="*/ 4780440 w 7472601"/>
              <a:gd name="connsiteY497" fmla="*/ 4470290 h 6858000"/>
              <a:gd name="connsiteX498" fmla="*/ 4898954 w 7472601"/>
              <a:gd name="connsiteY498" fmla="*/ 4662092 h 6858000"/>
              <a:gd name="connsiteX499" fmla="*/ 4900699 w 7472601"/>
              <a:gd name="connsiteY499" fmla="*/ 4670867 h 6858000"/>
              <a:gd name="connsiteX500" fmla="*/ 5714511 w 7472601"/>
              <a:gd name="connsiteY500" fmla="*/ 4663483 h 6858000"/>
              <a:gd name="connsiteX501" fmla="*/ 5464793 w 7472601"/>
              <a:gd name="connsiteY501" fmla="*/ 4393556 h 6858000"/>
              <a:gd name="connsiteX502" fmla="*/ 5461897 w 7472601"/>
              <a:gd name="connsiteY502" fmla="*/ 4390879 h 6858000"/>
              <a:gd name="connsiteX503" fmla="*/ 4294126 w 7472601"/>
              <a:gd name="connsiteY503" fmla="*/ 3303048 h 6858000"/>
              <a:gd name="connsiteX504" fmla="*/ 4305321 w 7472601"/>
              <a:gd name="connsiteY504" fmla="*/ 3256953 h 6858000"/>
              <a:gd name="connsiteX505" fmla="*/ 4949299 w 7472601"/>
              <a:gd name="connsiteY505" fmla="*/ 3766336 h 6858000"/>
              <a:gd name="connsiteX506" fmla="*/ 5291452 w 7472601"/>
              <a:gd name="connsiteY506" fmla="*/ 4076801 h 6858000"/>
              <a:gd name="connsiteX507" fmla="*/ 5434998 w 7472601"/>
              <a:gd name="connsiteY507" fmla="*/ 4254100 h 6858000"/>
              <a:gd name="connsiteX508" fmla="*/ 5351015 w 7472601"/>
              <a:gd name="connsiteY508" fmla="*/ 3760989 h 6858000"/>
              <a:gd name="connsiteX509" fmla="*/ 5413780 w 7472601"/>
              <a:gd name="connsiteY509" fmla="*/ 2966265 h 6858000"/>
              <a:gd name="connsiteX510" fmla="*/ 5425627 w 7472601"/>
              <a:gd name="connsiteY510" fmla="*/ 2954192 h 6858000"/>
              <a:gd name="connsiteX511" fmla="*/ 6604735 w 7472601"/>
              <a:gd name="connsiteY511" fmla="*/ 2041381 h 6858000"/>
              <a:gd name="connsiteX512" fmla="*/ 7204487 w 7472601"/>
              <a:gd name="connsiteY512" fmla="*/ 2742112 h 6858000"/>
              <a:gd name="connsiteX513" fmla="*/ 7131592 w 7472601"/>
              <a:gd name="connsiteY513" fmla="*/ 2672096 h 6858000"/>
              <a:gd name="connsiteX514" fmla="*/ 6996344 w 7472601"/>
              <a:gd name="connsiteY514" fmla="*/ 2518310 h 6858000"/>
              <a:gd name="connsiteX515" fmla="*/ 6735495 w 7472601"/>
              <a:gd name="connsiteY515" fmla="*/ 2196890 h 6858000"/>
              <a:gd name="connsiteX516" fmla="*/ 6721901 w 7472601"/>
              <a:gd name="connsiteY516" fmla="*/ 2179274 h 6858000"/>
              <a:gd name="connsiteX517" fmla="*/ 6604735 w 7472601"/>
              <a:gd name="connsiteY517" fmla="*/ 2041381 h 6858000"/>
              <a:gd name="connsiteX518" fmla="*/ 6591670 w 7472601"/>
              <a:gd name="connsiteY518" fmla="*/ 1988277 h 6858000"/>
              <a:gd name="connsiteX519" fmla="*/ 6747349 w 7472601"/>
              <a:gd name="connsiteY519" fmla="*/ 2160069 h 6858000"/>
              <a:gd name="connsiteX520" fmla="*/ 6760943 w 7472601"/>
              <a:gd name="connsiteY520" fmla="*/ 2177686 h 6858000"/>
              <a:gd name="connsiteX521" fmla="*/ 7021065 w 7472601"/>
              <a:gd name="connsiteY521" fmla="*/ 2498102 h 6858000"/>
              <a:gd name="connsiteX522" fmla="*/ 7155223 w 7472601"/>
              <a:gd name="connsiteY522" fmla="*/ 2650386 h 6858000"/>
              <a:gd name="connsiteX523" fmla="*/ 7203167 w 7472601"/>
              <a:gd name="connsiteY523" fmla="*/ 2697288 h 6858000"/>
              <a:gd name="connsiteX524" fmla="*/ 6937703 w 7472601"/>
              <a:gd name="connsiteY524" fmla="*/ 2321981 h 6858000"/>
              <a:gd name="connsiteX525" fmla="*/ 6591670 w 7472601"/>
              <a:gd name="connsiteY525" fmla="*/ 1988277 h 6858000"/>
              <a:gd name="connsiteX526" fmla="*/ 5798671 w 7472601"/>
              <a:gd name="connsiteY526" fmla="*/ 1981601 h 6858000"/>
              <a:gd name="connsiteX527" fmla="*/ 5754709 w 7472601"/>
              <a:gd name="connsiteY527" fmla="*/ 2071454 h 6858000"/>
              <a:gd name="connsiteX528" fmla="*/ 5763044 w 7472601"/>
              <a:gd name="connsiteY528" fmla="*/ 2842206 h 6858000"/>
              <a:gd name="connsiteX529" fmla="*/ 5764974 w 7472601"/>
              <a:gd name="connsiteY529" fmla="*/ 2799609 h 6858000"/>
              <a:gd name="connsiteX530" fmla="*/ 5767665 w 7472601"/>
              <a:gd name="connsiteY530" fmla="*/ 2666409 h 6858000"/>
              <a:gd name="connsiteX531" fmla="*/ 5763055 w 7472601"/>
              <a:gd name="connsiteY531" fmla="*/ 2579705 h 6858000"/>
              <a:gd name="connsiteX532" fmla="*/ 5758079 w 7472601"/>
              <a:gd name="connsiteY532" fmla="*/ 2492508 h 6858000"/>
              <a:gd name="connsiteX533" fmla="*/ 5779325 w 7472601"/>
              <a:gd name="connsiteY533" fmla="*/ 2197069 h 6858000"/>
              <a:gd name="connsiteX534" fmla="*/ 5798671 w 7472601"/>
              <a:gd name="connsiteY534" fmla="*/ 1981601 h 6858000"/>
              <a:gd name="connsiteX535" fmla="*/ 5829202 w 7472601"/>
              <a:gd name="connsiteY535" fmla="*/ 1971679 h 6858000"/>
              <a:gd name="connsiteX536" fmla="*/ 5809558 w 7472601"/>
              <a:gd name="connsiteY536" fmla="*/ 2198043 h 6858000"/>
              <a:gd name="connsiteX537" fmla="*/ 5788653 w 7472601"/>
              <a:gd name="connsiteY537" fmla="*/ 2489430 h 6858000"/>
              <a:gd name="connsiteX538" fmla="*/ 5793439 w 7472601"/>
              <a:gd name="connsiteY538" fmla="*/ 2575235 h 6858000"/>
              <a:gd name="connsiteX539" fmla="*/ 5796837 w 7472601"/>
              <a:gd name="connsiteY539" fmla="*/ 2637633 h 6858000"/>
              <a:gd name="connsiteX540" fmla="*/ 5818614 w 7472601"/>
              <a:gd name="connsiteY540" fmla="*/ 2473055 h 6858000"/>
              <a:gd name="connsiteX541" fmla="*/ 5829202 w 7472601"/>
              <a:gd name="connsiteY541" fmla="*/ 1971679 h 6858000"/>
              <a:gd name="connsiteX542" fmla="*/ 5911389 w 7472601"/>
              <a:gd name="connsiteY542" fmla="*/ 1898371 h 6858000"/>
              <a:gd name="connsiteX543" fmla="*/ 6237627 w 7472601"/>
              <a:gd name="connsiteY543" fmla="*/ 2231921 h 6858000"/>
              <a:gd name="connsiteX544" fmla="*/ 5911389 w 7472601"/>
              <a:gd name="connsiteY544" fmla="*/ 1898371 h 6858000"/>
              <a:gd name="connsiteX545" fmla="*/ 6944437 w 7472601"/>
              <a:gd name="connsiteY545" fmla="*/ 1575402 h 6858000"/>
              <a:gd name="connsiteX546" fmla="*/ 6304730 w 7472601"/>
              <a:gd name="connsiteY546" fmla="*/ 1766654 h 6858000"/>
              <a:gd name="connsiteX547" fmla="*/ 6944437 w 7472601"/>
              <a:gd name="connsiteY547" fmla="*/ 1575402 h 6858000"/>
              <a:gd name="connsiteX548" fmla="*/ 7019523 w 7472601"/>
              <a:gd name="connsiteY548" fmla="*/ 1519450 h 6858000"/>
              <a:gd name="connsiteX549" fmla="*/ 6298091 w 7472601"/>
              <a:gd name="connsiteY549" fmla="*/ 1737122 h 6858000"/>
              <a:gd name="connsiteX550" fmla="*/ 7019523 w 7472601"/>
              <a:gd name="connsiteY550" fmla="*/ 1519450 h 6858000"/>
              <a:gd name="connsiteX551" fmla="*/ 2399523 w 7472601"/>
              <a:gd name="connsiteY551" fmla="*/ 1428234 h 6858000"/>
              <a:gd name="connsiteX552" fmla="*/ 2224982 w 7472601"/>
              <a:gd name="connsiteY552" fmla="*/ 1826201 h 6858000"/>
              <a:gd name="connsiteX553" fmla="*/ 2096099 w 7472601"/>
              <a:gd name="connsiteY553" fmla="*/ 2345900 h 6858000"/>
              <a:gd name="connsiteX554" fmla="*/ 2283317 w 7472601"/>
              <a:gd name="connsiteY554" fmla="*/ 1796925 h 6858000"/>
              <a:gd name="connsiteX555" fmla="*/ 2399523 w 7472601"/>
              <a:gd name="connsiteY555" fmla="*/ 1428234 h 6858000"/>
              <a:gd name="connsiteX556" fmla="*/ 2448558 w 7472601"/>
              <a:gd name="connsiteY556" fmla="*/ 1373435 h 6858000"/>
              <a:gd name="connsiteX557" fmla="*/ 2312521 w 7472601"/>
              <a:gd name="connsiteY557" fmla="*/ 1806140 h 6858000"/>
              <a:gd name="connsiteX558" fmla="*/ 2127533 w 7472601"/>
              <a:gd name="connsiteY558" fmla="*/ 2348380 h 6858000"/>
              <a:gd name="connsiteX559" fmla="*/ 2358080 w 7472601"/>
              <a:gd name="connsiteY559" fmla="*/ 1866134 h 6858000"/>
              <a:gd name="connsiteX560" fmla="*/ 2407436 w 7472601"/>
              <a:gd name="connsiteY560" fmla="*/ 1651070 h 6858000"/>
              <a:gd name="connsiteX561" fmla="*/ 2448558 w 7472601"/>
              <a:gd name="connsiteY561" fmla="*/ 1373435 h 6858000"/>
              <a:gd name="connsiteX562" fmla="*/ 278707 w 7472601"/>
              <a:gd name="connsiteY562" fmla="*/ 1352270 h 6858000"/>
              <a:gd name="connsiteX563" fmla="*/ 321570 w 7472601"/>
              <a:gd name="connsiteY563" fmla="*/ 1861610 h 6858000"/>
              <a:gd name="connsiteX564" fmla="*/ 294281 w 7472601"/>
              <a:gd name="connsiteY564" fmla="*/ 1440658 h 6858000"/>
              <a:gd name="connsiteX565" fmla="*/ 278707 w 7472601"/>
              <a:gd name="connsiteY565" fmla="*/ 1352270 h 6858000"/>
              <a:gd name="connsiteX566" fmla="*/ 1423821 w 7472601"/>
              <a:gd name="connsiteY566" fmla="*/ 1351958 h 6858000"/>
              <a:gd name="connsiteX567" fmla="*/ 1638521 w 7472601"/>
              <a:gd name="connsiteY567" fmla="*/ 1908470 h 6858000"/>
              <a:gd name="connsiteX568" fmla="*/ 1754199 w 7472601"/>
              <a:gd name="connsiteY568" fmla="*/ 2149284 h 6858000"/>
              <a:gd name="connsiteX569" fmla="*/ 1908359 w 7472601"/>
              <a:gd name="connsiteY569" fmla="*/ 2364988 h 6858000"/>
              <a:gd name="connsiteX570" fmla="*/ 1647661 w 7472601"/>
              <a:gd name="connsiteY570" fmla="*/ 1825945 h 6858000"/>
              <a:gd name="connsiteX571" fmla="*/ 1423821 w 7472601"/>
              <a:gd name="connsiteY571" fmla="*/ 1351958 h 6858000"/>
              <a:gd name="connsiteX572" fmla="*/ 1431890 w 7472601"/>
              <a:gd name="connsiteY572" fmla="*/ 1306475 h 6858000"/>
              <a:gd name="connsiteX573" fmla="*/ 1507597 w 7472601"/>
              <a:gd name="connsiteY573" fmla="*/ 1446132 h 6858000"/>
              <a:gd name="connsiteX574" fmla="*/ 1674586 w 7472601"/>
              <a:gd name="connsiteY574" fmla="*/ 1813832 h 6858000"/>
              <a:gd name="connsiteX575" fmla="*/ 1815950 w 7472601"/>
              <a:gd name="connsiteY575" fmla="*/ 2128564 h 6858000"/>
              <a:gd name="connsiteX576" fmla="*/ 1984242 w 7472601"/>
              <a:gd name="connsiteY576" fmla="*/ 2430829 h 6858000"/>
              <a:gd name="connsiteX577" fmla="*/ 2014023 w 7472601"/>
              <a:gd name="connsiteY577" fmla="*/ 2450995 h 6858000"/>
              <a:gd name="connsiteX578" fmla="*/ 1747337 w 7472601"/>
              <a:gd name="connsiteY578" fmla="*/ 1855264 h 6858000"/>
              <a:gd name="connsiteX579" fmla="*/ 1533749 w 7472601"/>
              <a:gd name="connsiteY579" fmla="*/ 1478656 h 6858000"/>
              <a:gd name="connsiteX580" fmla="*/ 1431890 w 7472601"/>
              <a:gd name="connsiteY580" fmla="*/ 1306475 h 6858000"/>
              <a:gd name="connsiteX581" fmla="*/ 5052692 w 7472601"/>
              <a:gd name="connsiteY581" fmla="*/ 1292994 h 6858000"/>
              <a:gd name="connsiteX582" fmla="*/ 5200661 w 7472601"/>
              <a:gd name="connsiteY582" fmla="*/ 1635186 h 6858000"/>
              <a:gd name="connsiteX583" fmla="*/ 5297138 w 7472601"/>
              <a:gd name="connsiteY583" fmla="*/ 1906351 h 6858000"/>
              <a:gd name="connsiteX584" fmla="*/ 5052692 w 7472601"/>
              <a:gd name="connsiteY584" fmla="*/ 1292994 h 6858000"/>
              <a:gd name="connsiteX585" fmla="*/ 5009948 w 7472601"/>
              <a:gd name="connsiteY585" fmla="*/ 1273619 h 6858000"/>
              <a:gd name="connsiteX586" fmla="*/ 5121777 w 7472601"/>
              <a:gd name="connsiteY586" fmla="*/ 1654213 h 6858000"/>
              <a:gd name="connsiteX587" fmla="*/ 5293545 w 7472601"/>
              <a:gd name="connsiteY587" fmla="*/ 2072247 h 6858000"/>
              <a:gd name="connsiteX588" fmla="*/ 5294042 w 7472601"/>
              <a:gd name="connsiteY588" fmla="*/ 2065019 h 6858000"/>
              <a:gd name="connsiteX589" fmla="*/ 5171936 w 7472601"/>
              <a:gd name="connsiteY589" fmla="*/ 1647613 h 6858000"/>
              <a:gd name="connsiteX590" fmla="*/ 5009948 w 7472601"/>
              <a:gd name="connsiteY590" fmla="*/ 1273619 h 6858000"/>
              <a:gd name="connsiteX591" fmla="*/ 655236 w 7472601"/>
              <a:gd name="connsiteY591" fmla="*/ 1268632 h 6858000"/>
              <a:gd name="connsiteX592" fmla="*/ 839521 w 7472601"/>
              <a:gd name="connsiteY592" fmla="*/ 1685315 h 6858000"/>
              <a:gd name="connsiteX593" fmla="*/ 1109416 w 7472601"/>
              <a:gd name="connsiteY593" fmla="*/ 2061663 h 6858000"/>
              <a:gd name="connsiteX594" fmla="*/ 1298300 w 7472601"/>
              <a:gd name="connsiteY594" fmla="*/ 2247742 h 6858000"/>
              <a:gd name="connsiteX595" fmla="*/ 1125871 w 7472601"/>
              <a:gd name="connsiteY595" fmla="*/ 1989513 h 6858000"/>
              <a:gd name="connsiteX596" fmla="*/ 981574 w 7472601"/>
              <a:gd name="connsiteY596" fmla="*/ 1783157 h 6858000"/>
              <a:gd name="connsiteX597" fmla="*/ 922198 w 7472601"/>
              <a:gd name="connsiteY597" fmla="*/ 1677437 h 6858000"/>
              <a:gd name="connsiteX598" fmla="*/ 869293 w 7472601"/>
              <a:gd name="connsiteY598" fmla="*/ 1583214 h 6858000"/>
              <a:gd name="connsiteX599" fmla="*/ 751431 w 7472601"/>
              <a:gd name="connsiteY599" fmla="*/ 1405731 h 6858000"/>
              <a:gd name="connsiteX600" fmla="*/ 655236 w 7472601"/>
              <a:gd name="connsiteY600" fmla="*/ 1268632 h 6858000"/>
              <a:gd name="connsiteX601" fmla="*/ 6516292 w 7472601"/>
              <a:gd name="connsiteY601" fmla="*/ 1263064 h 6858000"/>
              <a:gd name="connsiteX602" fmla="*/ 5736320 w 7472601"/>
              <a:gd name="connsiteY602" fmla="*/ 1501803 h 6858000"/>
              <a:gd name="connsiteX603" fmla="*/ 6516292 w 7472601"/>
              <a:gd name="connsiteY603" fmla="*/ 1263064 h 6858000"/>
              <a:gd name="connsiteX604" fmla="*/ 291466 w 7472601"/>
              <a:gd name="connsiteY604" fmla="*/ 1250369 h 6858000"/>
              <a:gd name="connsiteX605" fmla="*/ 323180 w 7472601"/>
              <a:gd name="connsiteY605" fmla="*/ 1435283 h 6858000"/>
              <a:gd name="connsiteX606" fmla="*/ 349381 w 7472601"/>
              <a:gd name="connsiteY606" fmla="*/ 1875041 h 6858000"/>
              <a:gd name="connsiteX607" fmla="*/ 374363 w 7472601"/>
              <a:gd name="connsiteY607" fmla="*/ 1506494 h 6858000"/>
              <a:gd name="connsiteX608" fmla="*/ 302168 w 7472601"/>
              <a:gd name="connsiteY608" fmla="*/ 1274495 h 6858000"/>
              <a:gd name="connsiteX609" fmla="*/ 291466 w 7472601"/>
              <a:gd name="connsiteY609" fmla="*/ 1250369 h 6858000"/>
              <a:gd name="connsiteX610" fmla="*/ 678222 w 7472601"/>
              <a:gd name="connsiteY610" fmla="*/ 1248670 h 6858000"/>
              <a:gd name="connsiteX611" fmla="*/ 775536 w 7472601"/>
              <a:gd name="connsiteY611" fmla="*/ 1388015 h 6858000"/>
              <a:gd name="connsiteX612" fmla="*/ 894529 w 7472601"/>
              <a:gd name="connsiteY612" fmla="*/ 1567739 h 6858000"/>
              <a:gd name="connsiteX613" fmla="*/ 948000 w 7472601"/>
              <a:gd name="connsiteY613" fmla="*/ 1663088 h 6858000"/>
              <a:gd name="connsiteX614" fmla="*/ 1006812 w 7472601"/>
              <a:gd name="connsiteY614" fmla="*/ 1767683 h 6858000"/>
              <a:gd name="connsiteX615" fmla="*/ 1149133 w 7472601"/>
              <a:gd name="connsiteY615" fmla="*/ 1971513 h 6858000"/>
              <a:gd name="connsiteX616" fmla="*/ 1333952 w 7472601"/>
              <a:gd name="connsiteY616" fmla="*/ 2251620 h 6858000"/>
              <a:gd name="connsiteX617" fmla="*/ 1337329 w 7472601"/>
              <a:gd name="connsiteY617" fmla="*/ 2258350 h 6858000"/>
              <a:gd name="connsiteX618" fmla="*/ 1014726 w 7472601"/>
              <a:gd name="connsiteY618" fmla="*/ 1615556 h 6858000"/>
              <a:gd name="connsiteX619" fmla="*/ 678222 w 7472601"/>
              <a:gd name="connsiteY619" fmla="*/ 1248670 h 6858000"/>
              <a:gd name="connsiteX620" fmla="*/ 6691602 w 7472601"/>
              <a:gd name="connsiteY620" fmla="*/ 1140573 h 6858000"/>
              <a:gd name="connsiteX621" fmla="*/ 6571100 w 7472601"/>
              <a:gd name="connsiteY621" fmla="*/ 1183662 h 6858000"/>
              <a:gd name="connsiteX622" fmla="*/ 6241687 w 7472601"/>
              <a:gd name="connsiteY622" fmla="*/ 1257600 h 6858000"/>
              <a:gd name="connsiteX623" fmla="*/ 5693009 w 7472601"/>
              <a:gd name="connsiteY623" fmla="*/ 1478256 h 6858000"/>
              <a:gd name="connsiteX624" fmla="*/ 6548420 w 7472601"/>
              <a:gd name="connsiteY624" fmla="*/ 1214599 h 6858000"/>
              <a:gd name="connsiteX625" fmla="*/ 6605473 w 7472601"/>
              <a:gd name="connsiteY625" fmla="*/ 1184686 h 6858000"/>
              <a:gd name="connsiteX626" fmla="*/ 6691602 w 7472601"/>
              <a:gd name="connsiteY626" fmla="*/ 1140573 h 6858000"/>
              <a:gd name="connsiteX627" fmla="*/ 4002475 w 7472601"/>
              <a:gd name="connsiteY627" fmla="*/ 1037802 h 6858000"/>
              <a:gd name="connsiteX628" fmla="*/ 4000324 w 7472601"/>
              <a:gd name="connsiteY628" fmla="*/ 1039362 h 6858000"/>
              <a:gd name="connsiteX629" fmla="*/ 4002862 w 7472601"/>
              <a:gd name="connsiteY629" fmla="*/ 1042866 h 6858000"/>
              <a:gd name="connsiteX630" fmla="*/ 4002475 w 7472601"/>
              <a:gd name="connsiteY630" fmla="*/ 1037802 h 6858000"/>
              <a:gd name="connsiteX631" fmla="*/ 506322 w 7472601"/>
              <a:gd name="connsiteY631" fmla="*/ 1020997 h 6858000"/>
              <a:gd name="connsiteX632" fmla="*/ 533068 w 7472601"/>
              <a:gd name="connsiteY632" fmla="*/ 1029409 h 6858000"/>
              <a:gd name="connsiteX633" fmla="*/ 1232525 w 7472601"/>
              <a:gd name="connsiteY633" fmla="*/ 1804675 h 6858000"/>
              <a:gd name="connsiteX634" fmla="*/ 1388858 w 7472601"/>
              <a:gd name="connsiteY634" fmla="*/ 2368011 h 6858000"/>
              <a:gd name="connsiteX635" fmla="*/ 1384098 w 7472601"/>
              <a:gd name="connsiteY635" fmla="*/ 2378125 h 6858000"/>
              <a:gd name="connsiteX636" fmla="*/ 1425393 w 7472601"/>
              <a:gd name="connsiteY636" fmla="*/ 2589124 h 6858000"/>
              <a:gd name="connsiteX637" fmla="*/ 1424001 w 7472601"/>
              <a:gd name="connsiteY637" fmla="*/ 2597541 h 6858000"/>
              <a:gd name="connsiteX638" fmla="*/ 2152729 w 7472601"/>
              <a:gd name="connsiteY638" fmla="*/ 2864487 h 6858000"/>
              <a:gd name="connsiteX639" fmla="*/ 2020609 w 7472601"/>
              <a:gd name="connsiteY639" fmla="*/ 2539671 h 6858000"/>
              <a:gd name="connsiteX640" fmla="*/ 2018920 w 7472601"/>
              <a:gd name="connsiteY640" fmla="*/ 2536309 h 6858000"/>
              <a:gd name="connsiteX641" fmla="*/ 1342441 w 7472601"/>
              <a:gd name="connsiteY641" fmla="*/ 1173017 h 6858000"/>
              <a:gd name="connsiteX642" fmla="*/ 1367925 w 7472601"/>
              <a:gd name="connsiteY642" fmla="*/ 1135648 h 6858000"/>
              <a:gd name="connsiteX643" fmla="*/ 1771401 w 7472601"/>
              <a:gd name="connsiteY643" fmla="*/ 1806673 h 6858000"/>
              <a:gd name="connsiteX644" fmla="*/ 1972385 w 7472601"/>
              <a:gd name="connsiteY644" fmla="*/ 2198735 h 6858000"/>
              <a:gd name="connsiteX645" fmla="*/ 2040892 w 7472601"/>
              <a:gd name="connsiteY645" fmla="*/ 2405205 h 6858000"/>
              <a:gd name="connsiteX646" fmla="*/ 2131689 w 7472601"/>
              <a:gd name="connsiteY646" fmla="*/ 1936926 h 6858000"/>
              <a:gd name="connsiteX647" fmla="*/ 2454820 w 7472601"/>
              <a:gd name="connsiteY647" fmla="*/ 1248808 h 6858000"/>
              <a:gd name="connsiteX648" fmla="*/ 2492512 w 7472601"/>
              <a:gd name="connsiteY648" fmla="*/ 1302920 h 6858000"/>
              <a:gd name="connsiteX649" fmla="*/ 2081216 w 7472601"/>
              <a:gd name="connsiteY649" fmla="*/ 2527513 h 6858000"/>
              <a:gd name="connsiteX650" fmla="*/ 2081211 w 7472601"/>
              <a:gd name="connsiteY650" fmla="*/ 2528916 h 6858000"/>
              <a:gd name="connsiteX651" fmla="*/ 2199067 w 7472601"/>
              <a:gd name="connsiteY651" fmla="*/ 2884061 h 6858000"/>
              <a:gd name="connsiteX652" fmla="*/ 3192586 w 7472601"/>
              <a:gd name="connsiteY652" fmla="*/ 3411496 h 6858000"/>
              <a:gd name="connsiteX653" fmla="*/ 3182620 w 7472601"/>
              <a:gd name="connsiteY653" fmla="*/ 3483279 h 6858000"/>
              <a:gd name="connsiteX654" fmla="*/ 2435119 w 7472601"/>
              <a:gd name="connsiteY654" fmla="*/ 3080173 h 6858000"/>
              <a:gd name="connsiteX655" fmla="*/ 2410152 w 7472601"/>
              <a:gd name="connsiteY655" fmla="*/ 3063751 h 6858000"/>
              <a:gd name="connsiteX656" fmla="*/ 2408099 w 7472601"/>
              <a:gd name="connsiteY656" fmla="*/ 3064403 h 6858000"/>
              <a:gd name="connsiteX657" fmla="*/ 2407218 w 7472601"/>
              <a:gd name="connsiteY657" fmla="*/ 3070324 h 6858000"/>
              <a:gd name="connsiteX658" fmla="*/ 2380138 w 7472601"/>
              <a:gd name="connsiteY658" fmla="*/ 3099341 h 6858000"/>
              <a:gd name="connsiteX659" fmla="*/ 1765923 w 7472601"/>
              <a:gd name="connsiteY659" fmla="*/ 3581043 h 6858000"/>
              <a:gd name="connsiteX660" fmla="*/ 1702258 w 7472601"/>
              <a:gd name="connsiteY660" fmla="*/ 3612286 h 6858000"/>
              <a:gd name="connsiteX661" fmla="*/ 1538370 w 7472601"/>
              <a:gd name="connsiteY661" fmla="*/ 3811804 h 6858000"/>
              <a:gd name="connsiteX662" fmla="*/ 542867 w 7472601"/>
              <a:gd name="connsiteY662" fmla="*/ 4944092 h 6858000"/>
              <a:gd name="connsiteX663" fmla="*/ 515800 w 7472601"/>
              <a:gd name="connsiteY663" fmla="*/ 4862180 h 6858000"/>
              <a:gd name="connsiteX664" fmla="*/ 909145 w 7472601"/>
              <a:gd name="connsiteY664" fmla="*/ 4199225 h 6858000"/>
              <a:gd name="connsiteX665" fmla="*/ 1214067 w 7472601"/>
              <a:gd name="connsiteY665" fmla="*/ 3908561 h 6858000"/>
              <a:gd name="connsiteX666" fmla="*/ 640967 w 7472601"/>
              <a:gd name="connsiteY666" fmla="*/ 4105601 h 6858000"/>
              <a:gd name="connsiteX667" fmla="*/ 112563 w 7472601"/>
              <a:gd name="connsiteY667" fmla="*/ 4396952 h 6858000"/>
              <a:gd name="connsiteX668" fmla="*/ 0 w 7472601"/>
              <a:gd name="connsiteY668" fmla="*/ 4466006 h 6858000"/>
              <a:gd name="connsiteX669" fmla="*/ 0 w 7472601"/>
              <a:gd name="connsiteY669" fmla="*/ 4233763 h 6858000"/>
              <a:gd name="connsiteX670" fmla="*/ 36881 w 7472601"/>
              <a:gd name="connsiteY670" fmla="*/ 4200118 h 6858000"/>
              <a:gd name="connsiteX671" fmla="*/ 910534 w 7472601"/>
              <a:gd name="connsiteY671" fmla="*/ 3629753 h 6858000"/>
              <a:gd name="connsiteX672" fmla="*/ 1578717 w 7472601"/>
              <a:gd name="connsiteY672" fmla="*/ 3575982 h 6858000"/>
              <a:gd name="connsiteX673" fmla="*/ 2338780 w 7472601"/>
              <a:gd name="connsiteY673" fmla="*/ 3033725 h 6858000"/>
              <a:gd name="connsiteX674" fmla="*/ 1807991 w 7472601"/>
              <a:gd name="connsiteY674" fmla="*/ 2807184 h 6858000"/>
              <a:gd name="connsiteX675" fmla="*/ 1416358 w 7472601"/>
              <a:gd name="connsiteY675" fmla="*/ 3112571 h 6858000"/>
              <a:gd name="connsiteX676" fmla="*/ 939066 w 7472601"/>
              <a:gd name="connsiteY676" fmla="*/ 3378798 h 6858000"/>
              <a:gd name="connsiteX677" fmla="*/ 115099 w 7472601"/>
              <a:gd name="connsiteY677" fmla="*/ 3607650 h 6858000"/>
              <a:gd name="connsiteX678" fmla="*/ 97284 w 7472601"/>
              <a:gd name="connsiteY678" fmla="*/ 3520393 h 6858000"/>
              <a:gd name="connsiteX679" fmla="*/ 922050 w 7472601"/>
              <a:gd name="connsiteY679" fmla="*/ 3074867 h 6858000"/>
              <a:gd name="connsiteX680" fmla="*/ 1405265 w 7472601"/>
              <a:gd name="connsiteY680" fmla="*/ 3016319 h 6858000"/>
              <a:gd name="connsiteX681" fmla="*/ 1407512 w 7472601"/>
              <a:gd name="connsiteY681" fmla="*/ 3018001 h 6858000"/>
              <a:gd name="connsiteX682" fmla="*/ 1726266 w 7472601"/>
              <a:gd name="connsiteY682" fmla="*/ 2777274 h 6858000"/>
              <a:gd name="connsiteX683" fmla="*/ 625390 w 7472601"/>
              <a:gd name="connsiteY683" fmla="*/ 2514541 h 6858000"/>
              <a:gd name="connsiteX684" fmla="*/ 619799 w 7472601"/>
              <a:gd name="connsiteY684" fmla="*/ 2527180 h 6858000"/>
              <a:gd name="connsiteX685" fmla="*/ 310030 w 7472601"/>
              <a:gd name="connsiteY685" fmla="*/ 2771818 h 6858000"/>
              <a:gd name="connsiteX686" fmla="*/ 173877 w 7472601"/>
              <a:gd name="connsiteY686" fmla="*/ 2937056 h 6858000"/>
              <a:gd name="connsiteX687" fmla="*/ 77889 w 7472601"/>
              <a:gd name="connsiteY687" fmla="*/ 3138440 h 6858000"/>
              <a:gd name="connsiteX688" fmla="*/ 0 w 7472601"/>
              <a:gd name="connsiteY688" fmla="*/ 3271395 h 6858000"/>
              <a:gd name="connsiteX689" fmla="*/ 0 w 7472601"/>
              <a:gd name="connsiteY689" fmla="*/ 3153002 h 6858000"/>
              <a:gd name="connsiteX690" fmla="*/ 2386 w 7472601"/>
              <a:gd name="connsiteY690" fmla="*/ 3149203 h 6858000"/>
              <a:gd name="connsiteX691" fmla="*/ 89753 w 7472601"/>
              <a:gd name="connsiteY691" fmla="*/ 2987702 h 6858000"/>
              <a:gd name="connsiteX692" fmla="*/ 76869 w 7472601"/>
              <a:gd name="connsiteY692" fmla="*/ 3005404 h 6858000"/>
              <a:gd name="connsiteX693" fmla="*/ 32049 w 7472601"/>
              <a:gd name="connsiteY693" fmla="*/ 3065814 h 6858000"/>
              <a:gd name="connsiteX694" fmla="*/ 0 w 7472601"/>
              <a:gd name="connsiteY694" fmla="*/ 3108744 h 6858000"/>
              <a:gd name="connsiteX695" fmla="*/ 0 w 7472601"/>
              <a:gd name="connsiteY695" fmla="*/ 3058059 h 6858000"/>
              <a:gd name="connsiteX696" fmla="*/ 7610 w 7472601"/>
              <a:gd name="connsiteY696" fmla="*/ 3047889 h 6858000"/>
              <a:gd name="connsiteX697" fmla="*/ 52419 w 7472601"/>
              <a:gd name="connsiteY697" fmla="*/ 2987479 h 6858000"/>
              <a:gd name="connsiteX698" fmla="*/ 59142 w 7472601"/>
              <a:gd name="connsiteY698" fmla="*/ 2978488 h 6858000"/>
              <a:gd name="connsiteX699" fmla="*/ 0 w 7472601"/>
              <a:gd name="connsiteY699" fmla="*/ 3015334 h 6858000"/>
              <a:gd name="connsiteX700" fmla="*/ 0 w 7472601"/>
              <a:gd name="connsiteY700" fmla="*/ 2914286 h 6858000"/>
              <a:gd name="connsiteX701" fmla="*/ 36383 w 7472601"/>
              <a:gd name="connsiteY701" fmla="*/ 2901128 h 6858000"/>
              <a:gd name="connsiteX702" fmla="*/ 156329 w 7472601"/>
              <a:gd name="connsiteY702" fmla="*/ 2840533 h 6858000"/>
              <a:gd name="connsiteX703" fmla="*/ 358355 w 7472601"/>
              <a:gd name="connsiteY703" fmla="*/ 2620471 h 6858000"/>
              <a:gd name="connsiteX704" fmla="*/ 510577 w 7472601"/>
              <a:gd name="connsiteY704" fmla="*/ 2501244 h 6858000"/>
              <a:gd name="connsiteX705" fmla="*/ 211967 w 7472601"/>
              <a:gd name="connsiteY705" fmla="*/ 2479171 h 6858000"/>
              <a:gd name="connsiteX706" fmla="*/ 0 w 7472601"/>
              <a:gd name="connsiteY706" fmla="*/ 2476398 h 6858000"/>
              <a:gd name="connsiteX707" fmla="*/ 0 w 7472601"/>
              <a:gd name="connsiteY707" fmla="*/ 2389189 h 6858000"/>
              <a:gd name="connsiteX708" fmla="*/ 103062 w 7472601"/>
              <a:gd name="connsiteY708" fmla="*/ 2389518 h 6858000"/>
              <a:gd name="connsiteX709" fmla="*/ 510734 w 7472601"/>
              <a:gd name="connsiteY709" fmla="*/ 2416201 h 6858000"/>
              <a:gd name="connsiteX710" fmla="*/ 279257 w 7472601"/>
              <a:gd name="connsiteY710" fmla="*/ 2092102 h 6858000"/>
              <a:gd name="connsiteX711" fmla="*/ 65265 w 7472601"/>
              <a:gd name="connsiteY711" fmla="*/ 2006049 h 6858000"/>
              <a:gd name="connsiteX712" fmla="*/ 0 w 7472601"/>
              <a:gd name="connsiteY712" fmla="*/ 1982532 h 6858000"/>
              <a:gd name="connsiteX713" fmla="*/ 0 w 7472601"/>
              <a:gd name="connsiteY713" fmla="*/ 1912789 h 6858000"/>
              <a:gd name="connsiteX714" fmla="*/ 97460 w 7472601"/>
              <a:gd name="connsiteY714" fmla="*/ 1953725 h 6858000"/>
              <a:gd name="connsiteX715" fmla="*/ 221272 w 7472601"/>
              <a:gd name="connsiteY715" fmla="*/ 1980766 h 6858000"/>
              <a:gd name="connsiteX716" fmla="*/ 116765 w 7472601"/>
              <a:gd name="connsiteY716" fmla="*/ 1911033 h 6858000"/>
              <a:gd name="connsiteX717" fmla="*/ 16405 w 7472601"/>
              <a:gd name="connsiteY717" fmla="*/ 1803412 h 6858000"/>
              <a:gd name="connsiteX718" fmla="*/ 0 w 7472601"/>
              <a:gd name="connsiteY718" fmla="*/ 1784777 h 6858000"/>
              <a:gd name="connsiteX719" fmla="*/ 0 w 7472601"/>
              <a:gd name="connsiteY719" fmla="*/ 1740082 h 6858000"/>
              <a:gd name="connsiteX720" fmla="*/ 39394 w 7472601"/>
              <a:gd name="connsiteY720" fmla="*/ 1784856 h 6858000"/>
              <a:gd name="connsiteX721" fmla="*/ 135813 w 7472601"/>
              <a:gd name="connsiteY721" fmla="*/ 1888838 h 6858000"/>
              <a:gd name="connsiteX722" fmla="*/ 242575 w 7472601"/>
              <a:gd name="connsiteY722" fmla="*/ 1958841 h 6858000"/>
              <a:gd name="connsiteX723" fmla="*/ 82197 w 7472601"/>
              <a:gd name="connsiteY723" fmla="*/ 1754826 h 6858000"/>
              <a:gd name="connsiteX724" fmla="*/ 0 w 7472601"/>
              <a:gd name="connsiteY724" fmla="*/ 1679650 h 6858000"/>
              <a:gd name="connsiteX725" fmla="*/ 0 w 7472601"/>
              <a:gd name="connsiteY725" fmla="*/ 1602463 h 6858000"/>
              <a:gd name="connsiteX726" fmla="*/ 84689 w 7472601"/>
              <a:gd name="connsiteY726" fmla="*/ 1677442 h 6858000"/>
              <a:gd name="connsiteX727" fmla="*/ 298437 w 7472601"/>
              <a:gd name="connsiteY727" fmla="*/ 1968019 h 6858000"/>
              <a:gd name="connsiteX728" fmla="*/ 227269 w 7472601"/>
              <a:gd name="connsiteY728" fmla="*/ 1114064 h 6858000"/>
              <a:gd name="connsiteX729" fmla="*/ 248003 w 7472601"/>
              <a:gd name="connsiteY729" fmla="*/ 1089613 h 6858000"/>
              <a:gd name="connsiteX730" fmla="*/ 427020 w 7472601"/>
              <a:gd name="connsiteY730" fmla="*/ 1619803 h 6858000"/>
              <a:gd name="connsiteX731" fmla="*/ 340345 w 7472601"/>
              <a:gd name="connsiteY731" fmla="*/ 2027739 h 6858000"/>
              <a:gd name="connsiteX732" fmla="*/ 360865 w 7472601"/>
              <a:gd name="connsiteY732" fmla="*/ 2044827 h 6858000"/>
              <a:gd name="connsiteX733" fmla="*/ 560414 w 7472601"/>
              <a:gd name="connsiteY733" fmla="*/ 2421457 h 6858000"/>
              <a:gd name="connsiteX734" fmla="*/ 1359703 w 7472601"/>
              <a:gd name="connsiteY734" fmla="*/ 2578554 h 6858000"/>
              <a:gd name="connsiteX735" fmla="*/ 1359422 w 7472601"/>
              <a:gd name="connsiteY735" fmla="*/ 2577994 h 6858000"/>
              <a:gd name="connsiteX736" fmla="*/ 828701 w 7472601"/>
              <a:gd name="connsiteY736" fmla="*/ 1839520 h 6858000"/>
              <a:gd name="connsiteX737" fmla="*/ 494427 w 7472601"/>
              <a:gd name="connsiteY737" fmla="*/ 1092333 h 6858000"/>
              <a:gd name="connsiteX738" fmla="*/ 506322 w 7472601"/>
              <a:gd name="connsiteY738" fmla="*/ 1020997 h 6858000"/>
              <a:gd name="connsiteX739" fmla="*/ 4570198 w 7472601"/>
              <a:gd name="connsiteY739" fmla="*/ 978081 h 6858000"/>
              <a:gd name="connsiteX740" fmla="*/ 4523691 w 7472601"/>
              <a:gd name="connsiteY740" fmla="*/ 1127776 h 6858000"/>
              <a:gd name="connsiteX741" fmla="*/ 4509875 w 7472601"/>
              <a:gd name="connsiteY741" fmla="*/ 1167552 h 6858000"/>
              <a:gd name="connsiteX742" fmla="*/ 4478168 w 7472601"/>
              <a:gd name="connsiteY742" fmla="*/ 1260735 h 6858000"/>
              <a:gd name="connsiteX743" fmla="*/ 4409309 w 7472601"/>
              <a:gd name="connsiteY743" fmla="*/ 1666996 h 6858000"/>
              <a:gd name="connsiteX744" fmla="*/ 4370031 w 7472601"/>
              <a:gd name="connsiteY744" fmla="*/ 1955666 h 6858000"/>
              <a:gd name="connsiteX745" fmla="*/ 4570198 w 7472601"/>
              <a:gd name="connsiteY745" fmla="*/ 978081 h 6858000"/>
              <a:gd name="connsiteX746" fmla="*/ 4557898 w 7472601"/>
              <a:gd name="connsiteY746" fmla="*/ 900011 h 6858000"/>
              <a:gd name="connsiteX747" fmla="*/ 4344840 w 7472601"/>
              <a:gd name="connsiteY747" fmla="*/ 1922038 h 6858000"/>
              <a:gd name="connsiteX748" fmla="*/ 4378710 w 7472601"/>
              <a:gd name="connsiteY748" fmla="*/ 1665516 h 6858000"/>
              <a:gd name="connsiteX749" fmla="*/ 4448798 w 7472601"/>
              <a:gd name="connsiteY749" fmla="*/ 1253024 h 6858000"/>
              <a:gd name="connsiteX750" fmla="*/ 4480315 w 7472601"/>
              <a:gd name="connsiteY750" fmla="*/ 1158454 h 6858000"/>
              <a:gd name="connsiteX751" fmla="*/ 4494133 w 7472601"/>
              <a:gd name="connsiteY751" fmla="*/ 1118676 h 6858000"/>
              <a:gd name="connsiteX752" fmla="*/ 4557898 w 7472601"/>
              <a:gd name="connsiteY752" fmla="*/ 900011 h 6858000"/>
              <a:gd name="connsiteX753" fmla="*/ 5870151 w 7472601"/>
              <a:gd name="connsiteY753" fmla="*/ 898890 h 6858000"/>
              <a:gd name="connsiteX754" fmla="*/ 5861335 w 7472601"/>
              <a:gd name="connsiteY754" fmla="*/ 899177 h 6858000"/>
              <a:gd name="connsiteX755" fmla="*/ 5843702 w 7472601"/>
              <a:gd name="connsiteY755" fmla="*/ 899748 h 6858000"/>
              <a:gd name="connsiteX756" fmla="*/ 5651107 w 7472601"/>
              <a:gd name="connsiteY756" fmla="*/ 920306 h 6858000"/>
              <a:gd name="connsiteX757" fmla="*/ 5459407 w 7472601"/>
              <a:gd name="connsiteY757" fmla="*/ 940975 h 6858000"/>
              <a:gd name="connsiteX758" fmla="*/ 5374846 w 7472601"/>
              <a:gd name="connsiteY758" fmla="*/ 941988 h 6858000"/>
              <a:gd name="connsiteX759" fmla="*/ 5256105 w 7472601"/>
              <a:gd name="connsiteY759" fmla="*/ 945632 h 6858000"/>
              <a:gd name="connsiteX760" fmla="*/ 5107071 w 7472601"/>
              <a:gd name="connsiteY760" fmla="*/ 969720 h 6858000"/>
              <a:gd name="connsiteX761" fmla="*/ 4998681 w 7472601"/>
              <a:gd name="connsiteY761" fmla="*/ 988771 h 6858000"/>
              <a:gd name="connsiteX762" fmla="*/ 5870151 w 7472601"/>
              <a:gd name="connsiteY762" fmla="*/ 898890 h 6858000"/>
              <a:gd name="connsiteX763" fmla="*/ 5504425 w 7472601"/>
              <a:gd name="connsiteY763" fmla="*/ 848067 h 6858000"/>
              <a:gd name="connsiteX764" fmla="*/ 4968849 w 7472601"/>
              <a:gd name="connsiteY764" fmla="*/ 962318 h 6858000"/>
              <a:gd name="connsiteX765" fmla="*/ 5104039 w 7472601"/>
              <a:gd name="connsiteY765" fmla="*/ 940634 h 6858000"/>
              <a:gd name="connsiteX766" fmla="*/ 5256311 w 7472601"/>
              <a:gd name="connsiteY766" fmla="*/ 916490 h 6858000"/>
              <a:gd name="connsiteX767" fmla="*/ 5377381 w 7472601"/>
              <a:gd name="connsiteY767" fmla="*/ 912671 h 6858000"/>
              <a:gd name="connsiteX768" fmla="*/ 5460148 w 7472601"/>
              <a:gd name="connsiteY768" fmla="*/ 911442 h 6858000"/>
              <a:gd name="connsiteX769" fmla="*/ 5648971 w 7472601"/>
              <a:gd name="connsiteY769" fmla="*/ 891331 h 6858000"/>
              <a:gd name="connsiteX770" fmla="*/ 5844807 w 7472601"/>
              <a:gd name="connsiteY770" fmla="*/ 870718 h 6858000"/>
              <a:gd name="connsiteX771" fmla="*/ 5862975 w 7472601"/>
              <a:gd name="connsiteY771" fmla="*/ 869756 h 6858000"/>
              <a:gd name="connsiteX772" fmla="*/ 5920887 w 7472601"/>
              <a:gd name="connsiteY772" fmla="*/ 865929 h 6858000"/>
              <a:gd name="connsiteX773" fmla="*/ 5504425 w 7472601"/>
              <a:gd name="connsiteY773" fmla="*/ 848067 h 6858000"/>
              <a:gd name="connsiteX774" fmla="*/ 3607114 w 7472601"/>
              <a:gd name="connsiteY774" fmla="*/ 467441 h 6858000"/>
              <a:gd name="connsiteX775" fmla="*/ 3296242 w 7472601"/>
              <a:gd name="connsiteY775" fmla="*/ 807991 h 6858000"/>
              <a:gd name="connsiteX776" fmla="*/ 3174674 w 7472601"/>
              <a:gd name="connsiteY776" fmla="*/ 919759 h 6858000"/>
              <a:gd name="connsiteX777" fmla="*/ 3042978 w 7472601"/>
              <a:gd name="connsiteY777" fmla="*/ 1054894 h 6858000"/>
              <a:gd name="connsiteX778" fmla="*/ 2968914 w 7472601"/>
              <a:gd name="connsiteY778" fmla="*/ 1133756 h 6858000"/>
              <a:gd name="connsiteX779" fmla="*/ 3103823 w 7472601"/>
              <a:gd name="connsiteY779" fmla="*/ 1026814 h 6858000"/>
              <a:gd name="connsiteX780" fmla="*/ 3607114 w 7472601"/>
              <a:gd name="connsiteY780" fmla="*/ 467441 h 6858000"/>
              <a:gd name="connsiteX781" fmla="*/ 3744487 w 7472601"/>
              <a:gd name="connsiteY781" fmla="*/ 383136 h 6858000"/>
              <a:gd name="connsiteX782" fmla="*/ 3970213 w 7472601"/>
              <a:gd name="connsiteY782" fmla="*/ 995559 h 6858000"/>
              <a:gd name="connsiteX783" fmla="*/ 3744487 w 7472601"/>
              <a:gd name="connsiteY783" fmla="*/ 383136 h 6858000"/>
              <a:gd name="connsiteX784" fmla="*/ 3624562 w 7472601"/>
              <a:gd name="connsiteY784" fmla="*/ 367041 h 6858000"/>
              <a:gd name="connsiteX785" fmla="*/ 3489712 w 7472601"/>
              <a:gd name="connsiteY785" fmla="*/ 485386 h 6858000"/>
              <a:gd name="connsiteX786" fmla="*/ 3182994 w 7472601"/>
              <a:gd name="connsiteY786" fmla="*/ 828265 h 6858000"/>
              <a:gd name="connsiteX787" fmla="*/ 2892114 w 7472601"/>
              <a:gd name="connsiteY787" fmla="*/ 1172635 h 6858000"/>
              <a:gd name="connsiteX788" fmla="*/ 3021459 w 7472601"/>
              <a:gd name="connsiteY788" fmla="*/ 1035385 h 6858000"/>
              <a:gd name="connsiteX789" fmla="*/ 3153873 w 7472601"/>
              <a:gd name="connsiteY789" fmla="*/ 898971 h 6858000"/>
              <a:gd name="connsiteX790" fmla="*/ 3276511 w 7472601"/>
              <a:gd name="connsiteY790" fmla="*/ 786423 h 6858000"/>
              <a:gd name="connsiteX791" fmla="*/ 3584154 w 7472601"/>
              <a:gd name="connsiteY791" fmla="*/ 448218 h 6858000"/>
              <a:gd name="connsiteX792" fmla="*/ 3624562 w 7472601"/>
              <a:gd name="connsiteY792" fmla="*/ 367041 h 6858000"/>
              <a:gd name="connsiteX793" fmla="*/ 3766672 w 7472601"/>
              <a:gd name="connsiteY793" fmla="*/ 359429 h 6858000"/>
              <a:gd name="connsiteX794" fmla="*/ 3996338 w 7472601"/>
              <a:gd name="connsiteY794" fmla="*/ 968237 h 6858000"/>
              <a:gd name="connsiteX795" fmla="*/ 3766672 w 7472601"/>
              <a:gd name="connsiteY795" fmla="*/ 359429 h 6858000"/>
              <a:gd name="connsiteX796" fmla="*/ 5805386 w 7472601"/>
              <a:gd name="connsiteY796" fmla="*/ 239240 h 6858000"/>
              <a:gd name="connsiteX797" fmla="*/ 5736947 w 7472601"/>
              <a:gd name="connsiteY797" fmla="*/ 261367 h 6858000"/>
              <a:gd name="connsiteX798" fmla="*/ 5427012 w 7472601"/>
              <a:gd name="connsiteY798" fmla="*/ 311272 h 6858000"/>
              <a:gd name="connsiteX799" fmla="*/ 5147818 w 7472601"/>
              <a:gd name="connsiteY799" fmla="*/ 322112 h 6858000"/>
              <a:gd name="connsiteX800" fmla="*/ 5060854 w 7472601"/>
              <a:gd name="connsiteY800" fmla="*/ 311882 h 6858000"/>
              <a:gd name="connsiteX801" fmla="*/ 4945989 w 7472601"/>
              <a:gd name="connsiteY801" fmla="*/ 300516 h 6858000"/>
              <a:gd name="connsiteX802" fmla="*/ 5410479 w 7472601"/>
              <a:gd name="connsiteY802" fmla="*/ 348434 h 6858000"/>
              <a:gd name="connsiteX803" fmla="*/ 5805386 w 7472601"/>
              <a:gd name="connsiteY803" fmla="*/ 239240 h 6858000"/>
              <a:gd name="connsiteX804" fmla="*/ 5905192 w 7472601"/>
              <a:gd name="connsiteY804" fmla="*/ 163079 h 6858000"/>
              <a:gd name="connsiteX805" fmla="*/ 5865655 w 7472601"/>
              <a:gd name="connsiteY805" fmla="*/ 171901 h 6858000"/>
              <a:gd name="connsiteX806" fmla="*/ 5259740 w 7472601"/>
              <a:gd name="connsiteY806" fmla="*/ 257013 h 6858000"/>
              <a:gd name="connsiteX807" fmla="*/ 5208466 w 7472601"/>
              <a:gd name="connsiteY807" fmla="*/ 257550 h 6858000"/>
              <a:gd name="connsiteX808" fmla="*/ 4980204 w 7472601"/>
              <a:gd name="connsiteY808" fmla="*/ 271903 h 6858000"/>
              <a:gd name="connsiteX809" fmla="*/ 5068068 w 7472601"/>
              <a:gd name="connsiteY809" fmla="*/ 282244 h 6858000"/>
              <a:gd name="connsiteX810" fmla="*/ 5153231 w 7472601"/>
              <a:gd name="connsiteY810" fmla="*/ 292240 h 6858000"/>
              <a:gd name="connsiteX811" fmla="*/ 5426491 w 7472601"/>
              <a:gd name="connsiteY811" fmla="*/ 281128 h 6858000"/>
              <a:gd name="connsiteX812" fmla="*/ 5731212 w 7472601"/>
              <a:gd name="connsiteY812" fmla="*/ 231951 h 6858000"/>
              <a:gd name="connsiteX813" fmla="*/ 5905192 w 7472601"/>
              <a:gd name="connsiteY813" fmla="*/ 163079 h 6858000"/>
              <a:gd name="connsiteX814" fmla="*/ 5944437 w 7472601"/>
              <a:gd name="connsiteY814" fmla="*/ 113829 h 6858000"/>
              <a:gd name="connsiteX815" fmla="*/ 5825032 w 7472601"/>
              <a:gd name="connsiteY815" fmla="*/ 146405 h 6858000"/>
              <a:gd name="connsiteX816" fmla="*/ 4955599 w 7472601"/>
              <a:gd name="connsiteY816" fmla="*/ 247008 h 6858000"/>
              <a:gd name="connsiteX817" fmla="*/ 5210104 w 7472601"/>
              <a:gd name="connsiteY817" fmla="*/ 228123 h 6858000"/>
              <a:gd name="connsiteX818" fmla="*/ 5261015 w 7472601"/>
              <a:gd name="connsiteY818" fmla="*/ 227087 h 6858000"/>
              <a:gd name="connsiteX819" fmla="*/ 5861181 w 7472601"/>
              <a:gd name="connsiteY819" fmla="*/ 143093 h 6858000"/>
              <a:gd name="connsiteX820" fmla="*/ 5961252 w 7472601"/>
              <a:gd name="connsiteY820" fmla="*/ 114820 h 6858000"/>
              <a:gd name="connsiteX821" fmla="*/ 5944437 w 7472601"/>
              <a:gd name="connsiteY821" fmla="*/ 113829 h 6858000"/>
              <a:gd name="connsiteX822" fmla="*/ 3882765 w 7472601"/>
              <a:gd name="connsiteY822" fmla="*/ 0 h 6858000"/>
              <a:gd name="connsiteX823" fmla="*/ 3995099 w 7472601"/>
              <a:gd name="connsiteY823" fmla="*/ 0 h 6858000"/>
              <a:gd name="connsiteX824" fmla="*/ 4163818 w 7472601"/>
              <a:gd name="connsiteY824" fmla="*/ 234104 h 6858000"/>
              <a:gd name="connsiteX825" fmla="*/ 4172099 w 7472601"/>
              <a:gd name="connsiteY825" fmla="*/ 234207 h 6858000"/>
              <a:gd name="connsiteX826" fmla="*/ 4784282 w 7472601"/>
              <a:gd name="connsiteY826" fmla="*/ 276561 h 6858000"/>
              <a:gd name="connsiteX827" fmla="*/ 4801687 w 7472601"/>
              <a:gd name="connsiteY827" fmla="*/ 267764 h 6858000"/>
              <a:gd name="connsiteX828" fmla="*/ 6082788 w 7472601"/>
              <a:gd name="connsiteY828" fmla="*/ 64119 h 6858000"/>
              <a:gd name="connsiteX829" fmla="*/ 6099442 w 7472601"/>
              <a:gd name="connsiteY829" fmla="*/ 82568 h 6858000"/>
              <a:gd name="connsiteX830" fmla="*/ 4804137 w 7472601"/>
              <a:gd name="connsiteY830" fmla="*/ 320931 h 6858000"/>
              <a:gd name="connsiteX831" fmla="*/ 4227047 w 7472601"/>
              <a:gd name="connsiteY831" fmla="*/ 313415 h 6858000"/>
              <a:gd name="connsiteX832" fmla="*/ 4346041 w 7472601"/>
              <a:gd name="connsiteY832" fmla="*/ 456086 h 6858000"/>
              <a:gd name="connsiteX833" fmla="*/ 4870967 w 7472601"/>
              <a:gd name="connsiteY833" fmla="*/ 963061 h 6858000"/>
              <a:gd name="connsiteX834" fmla="*/ 4889647 w 7472601"/>
              <a:gd name="connsiteY834" fmla="*/ 957147 h 6858000"/>
              <a:gd name="connsiteX835" fmla="*/ 5422504 w 7472601"/>
              <a:gd name="connsiteY835" fmla="*/ 805191 h 6858000"/>
              <a:gd name="connsiteX836" fmla="*/ 6087656 w 7472601"/>
              <a:gd name="connsiteY836" fmla="*/ 826703 h 6858000"/>
              <a:gd name="connsiteX837" fmla="*/ 6058717 w 7472601"/>
              <a:gd name="connsiteY837" fmla="*/ 865992 h 6858000"/>
              <a:gd name="connsiteX838" fmla="*/ 4974153 w 7472601"/>
              <a:gd name="connsiteY838" fmla="*/ 1045456 h 6858000"/>
              <a:gd name="connsiteX839" fmla="*/ 5627835 w 7472601"/>
              <a:gd name="connsiteY839" fmla="*/ 1472077 h 6858000"/>
              <a:gd name="connsiteX840" fmla="*/ 5629817 w 7472601"/>
              <a:gd name="connsiteY840" fmla="*/ 1471412 h 6858000"/>
              <a:gd name="connsiteX841" fmla="*/ 5634124 w 7472601"/>
              <a:gd name="connsiteY841" fmla="*/ 1470572 h 6858000"/>
              <a:gd name="connsiteX842" fmla="*/ 5755832 w 7472601"/>
              <a:gd name="connsiteY842" fmla="*/ 1383886 h 6858000"/>
              <a:gd name="connsiteX843" fmla="*/ 6014186 w 7472601"/>
              <a:gd name="connsiteY843" fmla="*/ 1279799 h 6858000"/>
              <a:gd name="connsiteX844" fmla="*/ 6901619 w 7472601"/>
              <a:gd name="connsiteY844" fmla="*/ 1047874 h 6858000"/>
              <a:gd name="connsiteX845" fmla="*/ 6931566 w 7472601"/>
              <a:gd name="connsiteY845" fmla="*/ 1062034 h 6858000"/>
              <a:gd name="connsiteX846" fmla="*/ 5790982 w 7472601"/>
              <a:gd name="connsiteY846" fmla="*/ 1561380 h 6858000"/>
              <a:gd name="connsiteX847" fmla="*/ 6188971 w 7472601"/>
              <a:gd name="connsiteY847" fmla="*/ 1755168 h 6858000"/>
              <a:gd name="connsiteX848" fmla="*/ 6202446 w 7472601"/>
              <a:gd name="connsiteY848" fmla="*/ 1752268 h 6858000"/>
              <a:gd name="connsiteX849" fmla="*/ 7179560 w 7472601"/>
              <a:gd name="connsiteY849" fmla="*/ 1467551 h 6858000"/>
              <a:gd name="connsiteX850" fmla="*/ 7158730 w 7472601"/>
              <a:gd name="connsiteY850" fmla="*/ 1507835 h 6858000"/>
              <a:gd name="connsiteX851" fmla="*/ 6326959 w 7472601"/>
              <a:gd name="connsiteY851" fmla="*/ 1817686 h 6858000"/>
              <a:gd name="connsiteX852" fmla="*/ 6537433 w 7472601"/>
              <a:gd name="connsiteY852" fmla="*/ 1907790 h 6858000"/>
              <a:gd name="connsiteX853" fmla="*/ 6550221 w 7472601"/>
              <a:gd name="connsiteY853" fmla="*/ 1910729 h 6858000"/>
              <a:gd name="connsiteX854" fmla="*/ 6964438 w 7472601"/>
              <a:gd name="connsiteY854" fmla="*/ 2209505 h 6858000"/>
              <a:gd name="connsiteX855" fmla="*/ 7367862 w 7472601"/>
              <a:gd name="connsiteY855" fmla="*/ 2806833 h 6858000"/>
              <a:gd name="connsiteX856" fmla="*/ 7364329 w 7472601"/>
              <a:gd name="connsiteY856" fmla="*/ 2826907 h 6858000"/>
              <a:gd name="connsiteX857" fmla="*/ 7290545 w 7472601"/>
              <a:gd name="connsiteY857" fmla="*/ 2850663 h 6858000"/>
              <a:gd name="connsiteX858" fmla="*/ 6472036 w 7472601"/>
              <a:gd name="connsiteY858" fmla="*/ 1959003 h 6858000"/>
              <a:gd name="connsiteX859" fmla="*/ 5792897 w 7472601"/>
              <a:gd name="connsiteY859" fmla="*/ 1647747 h 6858000"/>
              <a:gd name="connsiteX860" fmla="*/ 5842751 w 7472601"/>
              <a:gd name="connsiteY860" fmla="*/ 1816112 h 6858000"/>
              <a:gd name="connsiteX861" fmla="*/ 5847424 w 7472601"/>
              <a:gd name="connsiteY861" fmla="*/ 1815776 h 6858000"/>
              <a:gd name="connsiteX862" fmla="*/ 6399821 w 7472601"/>
              <a:gd name="connsiteY862" fmla="*/ 2344799 h 6858000"/>
              <a:gd name="connsiteX863" fmla="*/ 6323232 w 7472601"/>
              <a:gd name="connsiteY863" fmla="*/ 2389634 h 6858000"/>
              <a:gd name="connsiteX864" fmla="*/ 5942958 w 7472601"/>
              <a:gd name="connsiteY864" fmla="*/ 2077708 h 6858000"/>
              <a:gd name="connsiteX865" fmla="*/ 5921559 w 7472601"/>
              <a:gd name="connsiteY865" fmla="*/ 2378596 h 6858000"/>
              <a:gd name="connsiteX866" fmla="*/ 5817651 w 7472601"/>
              <a:gd name="connsiteY866" fmla="*/ 3023919 h 6858000"/>
              <a:gd name="connsiteX867" fmla="*/ 5729634 w 7472601"/>
              <a:gd name="connsiteY867" fmla="*/ 3051849 h 6858000"/>
              <a:gd name="connsiteX868" fmla="*/ 5611018 w 7472601"/>
              <a:gd name="connsiteY868" fmla="*/ 2316769 h 6858000"/>
              <a:gd name="connsiteX869" fmla="*/ 5687608 w 7472601"/>
              <a:gd name="connsiteY869" fmla="*/ 2039972 h 6858000"/>
              <a:gd name="connsiteX870" fmla="*/ 5657554 w 7472601"/>
              <a:gd name="connsiteY870" fmla="*/ 1576445 h 6858000"/>
              <a:gd name="connsiteX871" fmla="*/ 5150475 w 7472601"/>
              <a:gd name="connsiteY871" fmla="*/ 1274012 h 6858000"/>
              <a:gd name="connsiteX872" fmla="*/ 5349142 w 7472601"/>
              <a:gd name="connsiteY872" fmla="*/ 2204405 h 6858000"/>
              <a:gd name="connsiteX873" fmla="*/ 5262214 w 7472601"/>
              <a:gd name="connsiteY873" fmla="*/ 2233836 h 6858000"/>
              <a:gd name="connsiteX874" fmla="*/ 4981539 w 7472601"/>
              <a:gd name="connsiteY874" fmla="*/ 1542201 h 6858000"/>
              <a:gd name="connsiteX875" fmla="*/ 4958461 w 7472601"/>
              <a:gd name="connsiteY875" fmla="*/ 1136957 h 6858000"/>
              <a:gd name="connsiteX876" fmla="*/ 4655015 w 7472601"/>
              <a:gd name="connsiteY876" fmla="*/ 891426 h 6858000"/>
              <a:gd name="connsiteX877" fmla="*/ 4348002 w 7472601"/>
              <a:gd name="connsiteY877" fmla="*/ 2205895 h 6858000"/>
              <a:gd name="connsiteX878" fmla="*/ 4262250 w 7472601"/>
              <a:gd name="connsiteY878" fmla="*/ 2219972 h 6858000"/>
              <a:gd name="connsiteX879" fmla="*/ 4550611 w 7472601"/>
              <a:gd name="connsiteY879" fmla="*/ 817540 h 6858000"/>
              <a:gd name="connsiteX880" fmla="*/ 4564418 w 7472601"/>
              <a:gd name="connsiteY880" fmla="*/ 808293 h 6858000"/>
              <a:gd name="connsiteX881" fmla="*/ 4266388 w 7472601"/>
              <a:gd name="connsiteY881" fmla="*/ 500083 h 6858000"/>
              <a:gd name="connsiteX882" fmla="*/ 4032842 w 7472601"/>
              <a:gd name="connsiteY882" fmla="*/ 211809 h 6858000"/>
              <a:gd name="connsiteX883" fmla="*/ 3882765 w 7472601"/>
              <a:gd name="connsiteY883" fmla="*/ 0 h 6858000"/>
              <a:gd name="connsiteX884" fmla="*/ 3721337 w 7472601"/>
              <a:gd name="connsiteY884" fmla="*/ 0 h 6858000"/>
              <a:gd name="connsiteX885" fmla="*/ 3797544 w 7472601"/>
              <a:gd name="connsiteY885" fmla="*/ 0 h 6858000"/>
              <a:gd name="connsiteX886" fmla="*/ 3775734 w 7472601"/>
              <a:gd name="connsiteY886" fmla="*/ 95131 h 6858000"/>
              <a:gd name="connsiteX887" fmla="*/ 3724807 w 7472601"/>
              <a:gd name="connsiteY887" fmla="*/ 272257 h 6858000"/>
              <a:gd name="connsiteX888" fmla="*/ 3726844 w 7472601"/>
              <a:gd name="connsiteY888" fmla="*/ 282988 h 6858000"/>
              <a:gd name="connsiteX889" fmla="*/ 3742664 w 7472601"/>
              <a:gd name="connsiteY889" fmla="*/ 279918 h 6858000"/>
              <a:gd name="connsiteX890" fmla="*/ 4103910 w 7472601"/>
              <a:gd name="connsiteY890" fmla="*/ 1161917 h 6858000"/>
              <a:gd name="connsiteX891" fmla="*/ 4020269 w 7472601"/>
              <a:gd name="connsiteY891" fmla="*/ 1200406 h 6858000"/>
              <a:gd name="connsiteX892" fmla="*/ 3674882 w 7472601"/>
              <a:gd name="connsiteY892" fmla="*/ 488524 h 6858000"/>
              <a:gd name="connsiteX893" fmla="*/ 3132682 w 7472601"/>
              <a:gd name="connsiteY893" fmla="*/ 1072284 h 6858000"/>
              <a:gd name="connsiteX894" fmla="*/ 2716346 w 7472601"/>
              <a:gd name="connsiteY894" fmla="*/ 1276376 h 6858000"/>
              <a:gd name="connsiteX895" fmla="*/ 2716772 w 7472601"/>
              <a:gd name="connsiteY895" fmla="*/ 1255462 h 6858000"/>
              <a:gd name="connsiteX896" fmla="*/ 3471096 w 7472601"/>
              <a:gd name="connsiteY896" fmla="*/ 437072 h 6858000"/>
              <a:gd name="connsiteX897" fmla="*/ 3639057 w 7472601"/>
              <a:gd name="connsiteY897" fmla="*/ 286334 h 6858000"/>
              <a:gd name="connsiteX898" fmla="*/ 3640309 w 7472601"/>
              <a:gd name="connsiteY898" fmla="*/ 284664 h 6858000"/>
              <a:gd name="connsiteX899" fmla="*/ 3646022 w 7472601"/>
              <a:gd name="connsiteY899" fmla="*/ 276711 h 6858000"/>
              <a:gd name="connsiteX900" fmla="*/ 3707943 w 7472601"/>
              <a:gd name="connsiteY900" fmla="*/ 65958 h 6858000"/>
              <a:gd name="connsiteX901" fmla="*/ 3721337 w 7472601"/>
              <a:gd name="connsiteY901" fmla="*/ 0 h 6858000"/>
              <a:gd name="connsiteX902" fmla="*/ 2867960 w 7472601"/>
              <a:gd name="connsiteY902" fmla="*/ 0 h 6858000"/>
              <a:gd name="connsiteX903" fmla="*/ 2926351 w 7472601"/>
              <a:gd name="connsiteY903" fmla="*/ 0 h 6858000"/>
              <a:gd name="connsiteX904" fmla="*/ 2902823 w 7472601"/>
              <a:gd name="connsiteY904" fmla="*/ 262929 h 6858000"/>
              <a:gd name="connsiteX905" fmla="*/ 2940663 w 7472601"/>
              <a:gd name="connsiteY905" fmla="*/ 140884 h 6858000"/>
              <a:gd name="connsiteX906" fmla="*/ 2947039 w 7472601"/>
              <a:gd name="connsiteY906" fmla="*/ 122524 h 6858000"/>
              <a:gd name="connsiteX907" fmla="*/ 2984316 w 7472601"/>
              <a:gd name="connsiteY907" fmla="*/ 0 h 6858000"/>
              <a:gd name="connsiteX908" fmla="*/ 3016114 w 7472601"/>
              <a:gd name="connsiteY908" fmla="*/ 0 h 6858000"/>
              <a:gd name="connsiteX909" fmla="*/ 2979949 w 7472601"/>
              <a:gd name="connsiteY909" fmla="*/ 119274 h 6858000"/>
              <a:gd name="connsiteX910" fmla="*/ 3023879 w 7472601"/>
              <a:gd name="connsiteY910" fmla="*/ 0 h 6858000"/>
              <a:gd name="connsiteX911" fmla="*/ 3105400 w 7472601"/>
              <a:gd name="connsiteY911" fmla="*/ 0 h 6858000"/>
              <a:gd name="connsiteX912" fmla="*/ 3094669 w 7472601"/>
              <a:gd name="connsiteY912" fmla="*/ 30308 h 6858000"/>
              <a:gd name="connsiteX913" fmla="*/ 2901945 w 7472601"/>
              <a:gd name="connsiteY913" fmla="*/ 466538 h 6858000"/>
              <a:gd name="connsiteX914" fmla="*/ 2815209 w 7472601"/>
              <a:gd name="connsiteY914" fmla="*/ 497361 h 6858000"/>
              <a:gd name="connsiteX915" fmla="*/ 2844845 w 7472601"/>
              <a:gd name="connsiteY915" fmla="*/ 127638 h 6858000"/>
              <a:gd name="connsiteX916" fmla="*/ 2867960 w 7472601"/>
              <a:gd name="connsiteY916" fmla="*/ 0 h 6858000"/>
              <a:gd name="connsiteX917" fmla="*/ 1057230 w 7472601"/>
              <a:gd name="connsiteY917" fmla="*/ 0 h 6858000"/>
              <a:gd name="connsiteX918" fmla="*/ 1111003 w 7472601"/>
              <a:gd name="connsiteY918" fmla="*/ 0 h 6858000"/>
              <a:gd name="connsiteX919" fmla="*/ 1125553 w 7472601"/>
              <a:gd name="connsiteY919" fmla="*/ 52588 h 6858000"/>
              <a:gd name="connsiteX920" fmla="*/ 1304276 w 7472601"/>
              <a:gd name="connsiteY920" fmla="*/ 476275 h 6858000"/>
              <a:gd name="connsiteX921" fmla="*/ 1492066 w 7472601"/>
              <a:gd name="connsiteY921" fmla="*/ 886333 h 6858000"/>
              <a:gd name="connsiteX922" fmla="*/ 1423698 w 7472601"/>
              <a:gd name="connsiteY922" fmla="*/ 710817 h 6858000"/>
              <a:gd name="connsiteX923" fmla="*/ 1357609 w 7472601"/>
              <a:gd name="connsiteY923" fmla="*/ 532892 h 6858000"/>
              <a:gd name="connsiteX924" fmla="*/ 1309550 w 7472601"/>
              <a:gd name="connsiteY924" fmla="*/ 374031 h 6858000"/>
              <a:gd name="connsiteX925" fmla="*/ 1193673 w 7472601"/>
              <a:gd name="connsiteY925" fmla="*/ 49533 h 6858000"/>
              <a:gd name="connsiteX926" fmla="*/ 1164391 w 7472601"/>
              <a:gd name="connsiteY926" fmla="*/ 0 h 6858000"/>
              <a:gd name="connsiteX927" fmla="*/ 1200666 w 7472601"/>
              <a:gd name="connsiteY927" fmla="*/ 0 h 6858000"/>
              <a:gd name="connsiteX928" fmla="*/ 1223408 w 7472601"/>
              <a:gd name="connsiteY928" fmla="*/ 38996 h 6858000"/>
              <a:gd name="connsiteX929" fmla="*/ 1339635 w 7472601"/>
              <a:gd name="connsiteY929" fmla="*/ 365517 h 6858000"/>
              <a:gd name="connsiteX930" fmla="*/ 1387469 w 7472601"/>
              <a:gd name="connsiteY930" fmla="*/ 523079 h 6858000"/>
              <a:gd name="connsiteX931" fmla="*/ 1452685 w 7472601"/>
              <a:gd name="connsiteY931" fmla="*/ 699806 h 6858000"/>
              <a:gd name="connsiteX932" fmla="*/ 1492092 w 7472601"/>
              <a:gd name="connsiteY932" fmla="*/ 800424 h 6858000"/>
              <a:gd name="connsiteX933" fmla="*/ 1455302 w 7472601"/>
              <a:gd name="connsiteY933" fmla="*/ 632913 h 6858000"/>
              <a:gd name="connsiteX934" fmla="*/ 1222336 w 7472601"/>
              <a:gd name="connsiteY934" fmla="*/ 9480 h 6858000"/>
              <a:gd name="connsiteX935" fmla="*/ 1214634 w 7472601"/>
              <a:gd name="connsiteY935" fmla="*/ 0 h 6858000"/>
              <a:gd name="connsiteX936" fmla="*/ 1289827 w 7472601"/>
              <a:gd name="connsiteY936" fmla="*/ 0 h 6858000"/>
              <a:gd name="connsiteX937" fmla="*/ 1321076 w 7472601"/>
              <a:gd name="connsiteY937" fmla="*/ 59722 h 6858000"/>
              <a:gd name="connsiteX938" fmla="*/ 1512579 w 7472601"/>
              <a:gd name="connsiteY938" fmla="*/ 626441 h 6858000"/>
              <a:gd name="connsiteX939" fmla="*/ 1506076 w 7472601"/>
              <a:gd name="connsiteY939" fmla="*/ 1089289 h 6858000"/>
              <a:gd name="connsiteX940" fmla="*/ 1486346 w 7472601"/>
              <a:gd name="connsiteY940" fmla="*/ 1079919 h 6858000"/>
              <a:gd name="connsiteX941" fmla="*/ 1070511 w 7472601"/>
              <a:gd name="connsiteY941" fmla="*/ 48609 h 6858000"/>
              <a:gd name="connsiteX942" fmla="*/ 1057230 w 7472601"/>
              <a:gd name="connsiteY942" fmla="*/ 0 h 6858000"/>
              <a:gd name="connsiteX943" fmla="*/ 43151 w 7472601"/>
              <a:gd name="connsiteY943" fmla="*/ 0 h 6858000"/>
              <a:gd name="connsiteX944" fmla="*/ 95283 w 7472601"/>
              <a:gd name="connsiteY944" fmla="*/ 0 h 6858000"/>
              <a:gd name="connsiteX945" fmla="*/ 300708 w 7472601"/>
              <a:gd name="connsiteY945" fmla="*/ 154571 h 6858000"/>
              <a:gd name="connsiteX946" fmla="*/ 530414 w 7472601"/>
              <a:gd name="connsiteY946" fmla="*/ 354673 h 6858000"/>
              <a:gd name="connsiteX947" fmla="*/ 333785 w 7472601"/>
              <a:gd name="connsiteY947" fmla="*/ 161564 h 6858000"/>
              <a:gd name="connsiteX948" fmla="*/ 147005 w 7472601"/>
              <a:gd name="connsiteY948" fmla="*/ 0 h 6858000"/>
              <a:gd name="connsiteX949" fmla="*/ 272509 w 7472601"/>
              <a:gd name="connsiteY949" fmla="*/ 0 h 6858000"/>
              <a:gd name="connsiteX950" fmla="*/ 326276 w 7472601"/>
              <a:gd name="connsiteY950" fmla="*/ 45847 h 6858000"/>
              <a:gd name="connsiteX951" fmla="*/ 823759 w 7472601"/>
              <a:gd name="connsiteY951" fmla="*/ 574145 h 6858000"/>
              <a:gd name="connsiteX952" fmla="*/ 811254 w 7472601"/>
              <a:gd name="connsiteY952" fmla="*/ 665546 h 6858000"/>
              <a:gd name="connsiteX953" fmla="*/ 154042 w 7472601"/>
              <a:gd name="connsiteY953" fmla="*/ 261522 h 6858000"/>
              <a:gd name="connsiteX954" fmla="*/ 13550 w 7472601"/>
              <a:gd name="connsiteY954" fmla="*/ 158423 h 6858000"/>
              <a:gd name="connsiteX955" fmla="*/ 0 w 7472601"/>
              <a:gd name="connsiteY955" fmla="*/ 146618 h 6858000"/>
              <a:gd name="connsiteX956" fmla="*/ 0 w 7472601"/>
              <a:gd name="connsiteY956" fmla="*/ 59161 h 6858000"/>
              <a:gd name="connsiteX957" fmla="*/ 45427 w 7472601"/>
              <a:gd name="connsiteY957" fmla="*/ 101078 h 6858000"/>
              <a:gd name="connsiteX958" fmla="*/ 630103 w 7472601"/>
              <a:gd name="connsiteY958" fmla="*/ 485885 h 6858000"/>
              <a:gd name="connsiteX959" fmla="*/ 532040 w 7472601"/>
              <a:gd name="connsiteY959" fmla="*/ 399359 h 6858000"/>
              <a:gd name="connsiteX960" fmla="*/ 517618 w 7472601"/>
              <a:gd name="connsiteY960" fmla="*/ 385726 h 6858000"/>
              <a:gd name="connsiteX961" fmla="*/ 285074 w 7472601"/>
              <a:gd name="connsiteY961" fmla="*/ 182755 h 6858000"/>
              <a:gd name="connsiteX962" fmla="*/ 43151 w 7472601"/>
              <a:gd name="connsiteY962" fmla="*/ 0 h 6858000"/>
              <a:gd name="connsiteX0" fmla="*/ 369702 w 7472601"/>
              <a:gd name="connsiteY0" fmla="*/ 6712169 h 6858000"/>
              <a:gd name="connsiteX1" fmla="*/ 366575 w 7472601"/>
              <a:gd name="connsiteY1" fmla="*/ 6715556 h 6858000"/>
              <a:gd name="connsiteX2" fmla="*/ 371637 w 7472601"/>
              <a:gd name="connsiteY2" fmla="*/ 6713954 h 6858000"/>
              <a:gd name="connsiteX3" fmla="*/ 369702 w 7472601"/>
              <a:gd name="connsiteY3" fmla="*/ 6712169 h 6858000"/>
              <a:gd name="connsiteX4" fmla="*/ 7088673 w 7472601"/>
              <a:gd name="connsiteY4" fmla="*/ 6610396 h 6858000"/>
              <a:gd name="connsiteX5" fmla="*/ 7440138 w 7472601"/>
              <a:gd name="connsiteY5" fmla="*/ 6622648 h 6858000"/>
              <a:gd name="connsiteX6" fmla="*/ 7467600 w 7472601"/>
              <a:gd name="connsiteY6" fmla="*/ 6628217 h 6858000"/>
              <a:gd name="connsiteX7" fmla="*/ 7467600 w 7472601"/>
              <a:gd name="connsiteY7" fmla="*/ 6668575 h 6858000"/>
              <a:gd name="connsiteX8" fmla="*/ 7392322 w 7472601"/>
              <a:gd name="connsiteY8" fmla="*/ 6658238 h 6858000"/>
              <a:gd name="connsiteX9" fmla="*/ 7467600 w 7472601"/>
              <a:gd name="connsiteY9" fmla="*/ 6683873 h 6858000"/>
              <a:gd name="connsiteX10" fmla="*/ 7467600 w 7472601"/>
              <a:gd name="connsiteY10" fmla="*/ 6714215 h 6858000"/>
              <a:gd name="connsiteX11" fmla="*/ 7447383 w 7472601"/>
              <a:gd name="connsiteY11" fmla="*/ 6707202 h 6858000"/>
              <a:gd name="connsiteX12" fmla="*/ 7289862 w 7472601"/>
              <a:gd name="connsiteY12" fmla="*/ 6659827 h 6858000"/>
              <a:gd name="connsiteX13" fmla="*/ 7434024 w 7472601"/>
              <a:gd name="connsiteY13" fmla="*/ 6722130 h 6858000"/>
              <a:gd name="connsiteX14" fmla="*/ 7467600 w 7472601"/>
              <a:gd name="connsiteY14" fmla="*/ 6736157 h 6858000"/>
              <a:gd name="connsiteX15" fmla="*/ 7467600 w 7472601"/>
              <a:gd name="connsiteY15" fmla="*/ 6767913 h 6858000"/>
              <a:gd name="connsiteX16" fmla="*/ 7392158 w 7472601"/>
              <a:gd name="connsiteY16" fmla="*/ 6771365 h 6858000"/>
              <a:gd name="connsiteX17" fmla="*/ 7467600 w 7472601"/>
              <a:gd name="connsiteY17" fmla="*/ 6805948 h 6858000"/>
              <a:gd name="connsiteX18" fmla="*/ 7467600 w 7472601"/>
              <a:gd name="connsiteY18" fmla="*/ 6831490 h 6858000"/>
              <a:gd name="connsiteX19" fmla="*/ 7410696 w 7472601"/>
              <a:gd name="connsiteY19" fmla="*/ 6803861 h 6858000"/>
              <a:gd name="connsiteX20" fmla="*/ 7088673 w 7472601"/>
              <a:gd name="connsiteY20" fmla="*/ 6610396 h 6858000"/>
              <a:gd name="connsiteX21" fmla="*/ 1019354 w 7472601"/>
              <a:gd name="connsiteY21" fmla="*/ 6315006 h 6858000"/>
              <a:gd name="connsiteX22" fmla="*/ 441046 w 7472601"/>
              <a:gd name="connsiteY22" fmla="*/ 6691153 h 6858000"/>
              <a:gd name="connsiteX23" fmla="*/ 1019354 w 7472601"/>
              <a:gd name="connsiteY23" fmla="*/ 6315006 h 6858000"/>
              <a:gd name="connsiteX24" fmla="*/ 991680 w 7472601"/>
              <a:gd name="connsiteY24" fmla="*/ 6298413 h 6858000"/>
              <a:gd name="connsiteX25" fmla="*/ 409060 w 7472601"/>
              <a:gd name="connsiteY25" fmla="*/ 6671470 h 6858000"/>
              <a:gd name="connsiteX26" fmla="*/ 991680 w 7472601"/>
              <a:gd name="connsiteY26" fmla="*/ 6298413 h 6858000"/>
              <a:gd name="connsiteX27" fmla="*/ 103333 w 7472601"/>
              <a:gd name="connsiteY27" fmla="*/ 5699602 h 6858000"/>
              <a:gd name="connsiteX28" fmla="*/ 233938 w 7472601"/>
              <a:gd name="connsiteY28" fmla="*/ 5809416 h 6858000"/>
              <a:gd name="connsiteX29" fmla="*/ 883580 w 7472601"/>
              <a:gd name="connsiteY29" fmla="*/ 6180710 h 6858000"/>
              <a:gd name="connsiteX30" fmla="*/ 487337 w 7472601"/>
              <a:gd name="connsiteY30" fmla="*/ 5950182 h 6858000"/>
              <a:gd name="connsiteX31" fmla="*/ 354051 w 7472601"/>
              <a:gd name="connsiteY31" fmla="*/ 5854912 h 6858000"/>
              <a:gd name="connsiteX32" fmla="*/ 195436 w 7472601"/>
              <a:gd name="connsiteY32" fmla="*/ 5755068 h 6858000"/>
              <a:gd name="connsiteX33" fmla="*/ 103333 w 7472601"/>
              <a:gd name="connsiteY33" fmla="*/ 5699602 h 6858000"/>
              <a:gd name="connsiteX34" fmla="*/ 5539432 w 7472601"/>
              <a:gd name="connsiteY34" fmla="*/ 5642928 h 6858000"/>
              <a:gd name="connsiteX35" fmla="*/ 5555462 w 7472601"/>
              <a:gd name="connsiteY35" fmla="*/ 5694454 h 6858000"/>
              <a:gd name="connsiteX36" fmla="*/ 5828270 w 7472601"/>
              <a:gd name="connsiteY36" fmla="*/ 6320663 h 6858000"/>
              <a:gd name="connsiteX37" fmla="*/ 5947416 w 7472601"/>
              <a:gd name="connsiteY37" fmla="*/ 6574846 h 6858000"/>
              <a:gd name="connsiteX38" fmla="*/ 5539432 w 7472601"/>
              <a:gd name="connsiteY38" fmla="*/ 5642928 h 6858000"/>
              <a:gd name="connsiteX39" fmla="*/ 51253 w 7472601"/>
              <a:gd name="connsiteY39" fmla="*/ 5631825 h 6858000"/>
              <a:gd name="connsiteX40" fmla="*/ 211622 w 7472601"/>
              <a:gd name="connsiteY40" fmla="*/ 5728803 h 6858000"/>
              <a:gd name="connsiteX41" fmla="*/ 371652 w 7472601"/>
              <a:gd name="connsiteY41" fmla="*/ 5829062 h 6858000"/>
              <a:gd name="connsiteX42" fmla="*/ 505903 w 7472601"/>
              <a:gd name="connsiteY42" fmla="*/ 5925221 h 6858000"/>
              <a:gd name="connsiteX43" fmla="*/ 899240 w 7472601"/>
              <a:gd name="connsiteY43" fmla="*/ 6153068 h 6858000"/>
              <a:gd name="connsiteX44" fmla="*/ 988114 w 7472601"/>
              <a:gd name="connsiteY44" fmla="*/ 6174204 h 6858000"/>
              <a:gd name="connsiteX45" fmla="*/ 845971 w 7472601"/>
              <a:gd name="connsiteY45" fmla="*/ 6067177 h 6858000"/>
              <a:gd name="connsiteX46" fmla="*/ 448057 w 7472601"/>
              <a:gd name="connsiteY46" fmla="*/ 5841376 h 6858000"/>
              <a:gd name="connsiteX47" fmla="*/ 51253 w 7472601"/>
              <a:gd name="connsiteY47" fmla="*/ 5631825 h 6858000"/>
              <a:gd name="connsiteX48" fmla="*/ 2606687 w 7472601"/>
              <a:gd name="connsiteY48" fmla="*/ 5630718 h 6858000"/>
              <a:gd name="connsiteX49" fmla="*/ 2645658 w 7472601"/>
              <a:gd name="connsiteY49" fmla="*/ 6640259 h 6858000"/>
              <a:gd name="connsiteX50" fmla="*/ 2606687 w 7472601"/>
              <a:gd name="connsiteY50" fmla="*/ 5630718 h 6858000"/>
              <a:gd name="connsiteX51" fmla="*/ 3642057 w 7472601"/>
              <a:gd name="connsiteY51" fmla="*/ 5573487 h 6858000"/>
              <a:gd name="connsiteX52" fmla="*/ 3632981 w 7472601"/>
              <a:gd name="connsiteY52" fmla="*/ 5579437 h 6858000"/>
              <a:gd name="connsiteX53" fmla="*/ 3382436 w 7472601"/>
              <a:gd name="connsiteY53" fmla="*/ 5952726 h 6858000"/>
              <a:gd name="connsiteX54" fmla="*/ 3191929 w 7472601"/>
              <a:gd name="connsiteY54" fmla="*/ 6662669 h 6858000"/>
              <a:gd name="connsiteX55" fmla="*/ 3369898 w 7472601"/>
              <a:gd name="connsiteY55" fmla="*/ 6081771 h 6858000"/>
              <a:gd name="connsiteX56" fmla="*/ 3642057 w 7472601"/>
              <a:gd name="connsiteY56" fmla="*/ 5573487 h 6858000"/>
              <a:gd name="connsiteX57" fmla="*/ 2650666 w 7472601"/>
              <a:gd name="connsiteY57" fmla="*/ 5530686 h 6858000"/>
              <a:gd name="connsiteX58" fmla="*/ 2650249 w 7472601"/>
              <a:gd name="connsiteY58" fmla="*/ 5532101 h 6858000"/>
              <a:gd name="connsiteX59" fmla="*/ 2663808 w 7472601"/>
              <a:gd name="connsiteY59" fmla="*/ 6535215 h 6858000"/>
              <a:gd name="connsiteX60" fmla="*/ 2665418 w 7472601"/>
              <a:gd name="connsiteY60" fmla="*/ 6132756 h 6858000"/>
              <a:gd name="connsiteX61" fmla="*/ 2650666 w 7472601"/>
              <a:gd name="connsiteY61" fmla="*/ 5530686 h 6858000"/>
              <a:gd name="connsiteX62" fmla="*/ 2680277 w 7472601"/>
              <a:gd name="connsiteY62" fmla="*/ 5479204 h 6858000"/>
              <a:gd name="connsiteX63" fmla="*/ 2678972 w 7472601"/>
              <a:gd name="connsiteY63" fmla="*/ 5481582 h 6858000"/>
              <a:gd name="connsiteX64" fmla="*/ 2696666 w 7472601"/>
              <a:gd name="connsiteY64" fmla="*/ 6133836 h 6858000"/>
              <a:gd name="connsiteX65" fmla="*/ 2695769 w 7472601"/>
              <a:gd name="connsiteY65" fmla="*/ 6390955 h 6858000"/>
              <a:gd name="connsiteX66" fmla="*/ 2739893 w 7472601"/>
              <a:gd name="connsiteY66" fmla="*/ 6108357 h 6858000"/>
              <a:gd name="connsiteX67" fmla="*/ 2680277 w 7472601"/>
              <a:gd name="connsiteY67" fmla="*/ 5479204 h 6858000"/>
              <a:gd name="connsiteX68" fmla="*/ 1132195 w 7472601"/>
              <a:gd name="connsiteY68" fmla="*/ 5467980 h 6858000"/>
              <a:gd name="connsiteX69" fmla="*/ 1679056 w 7472601"/>
              <a:gd name="connsiteY69" fmla="*/ 5516907 h 6858000"/>
              <a:gd name="connsiteX70" fmla="*/ 2128648 w 7472601"/>
              <a:gd name="connsiteY70" fmla="*/ 5474249 h 6858000"/>
              <a:gd name="connsiteX71" fmla="*/ 1825619 w 7472601"/>
              <a:gd name="connsiteY71" fmla="*/ 5478447 h 6858000"/>
              <a:gd name="connsiteX72" fmla="*/ 1737798 w 7472601"/>
              <a:gd name="connsiteY72" fmla="*/ 5483353 h 6858000"/>
              <a:gd name="connsiteX73" fmla="*/ 1132195 w 7472601"/>
              <a:gd name="connsiteY73" fmla="*/ 5467980 h 6858000"/>
              <a:gd name="connsiteX74" fmla="*/ 7454976 w 7472601"/>
              <a:gd name="connsiteY74" fmla="*/ 6318297 h 6858000"/>
              <a:gd name="connsiteX75" fmla="*/ 7467600 w 7472601"/>
              <a:gd name="connsiteY75" fmla="*/ 6012219 h 6858000"/>
              <a:gd name="connsiteX76" fmla="*/ 7356878 w 7472601"/>
              <a:gd name="connsiteY76" fmla="*/ 5981332 h 6858000"/>
              <a:gd name="connsiteX77" fmla="*/ 7467600 w 7472601"/>
              <a:gd name="connsiteY77" fmla="*/ 6117703 h 6858000"/>
              <a:gd name="connsiteX78" fmla="*/ 7467600 w 7472601"/>
              <a:gd name="connsiteY78" fmla="*/ 6163634 h 6858000"/>
              <a:gd name="connsiteX79" fmla="*/ 7448321 w 7472601"/>
              <a:gd name="connsiteY79" fmla="*/ 6190991 h 6858000"/>
              <a:gd name="connsiteX80" fmla="*/ 7467600 w 7472601"/>
              <a:gd name="connsiteY80" fmla="*/ 6221686 h 6858000"/>
              <a:gd name="connsiteX81" fmla="*/ 7467600 w 7472601"/>
              <a:gd name="connsiteY81" fmla="*/ 6334256 h 6858000"/>
              <a:gd name="connsiteX82" fmla="*/ 7454976 w 7472601"/>
              <a:gd name="connsiteY82" fmla="*/ 6318297 h 6858000"/>
              <a:gd name="connsiteX83" fmla="*/ 1456157 w 7472601"/>
              <a:gd name="connsiteY83" fmla="*/ 5371404 h 6858000"/>
              <a:gd name="connsiteX84" fmla="*/ 1244432 w 7472601"/>
              <a:gd name="connsiteY84" fmla="*/ 5385601 h 6858000"/>
              <a:gd name="connsiteX85" fmla="*/ 973990 w 7472601"/>
              <a:gd name="connsiteY85" fmla="*/ 5424940 h 6858000"/>
              <a:gd name="connsiteX86" fmla="*/ 1103809 w 7472601"/>
              <a:gd name="connsiteY86" fmla="*/ 5433720 h 6858000"/>
              <a:gd name="connsiteX87" fmla="*/ 1123454 w 7472601"/>
              <a:gd name="connsiteY87" fmla="*/ 5435727 h 6858000"/>
              <a:gd name="connsiteX88" fmla="*/ 1737017 w 7472601"/>
              <a:gd name="connsiteY88" fmla="*/ 5452183 h 6858000"/>
              <a:gd name="connsiteX89" fmla="*/ 1824397 w 7472601"/>
              <a:gd name="connsiteY89" fmla="*/ 5447757 h 6858000"/>
              <a:gd name="connsiteX90" fmla="*/ 2070059 w 7472601"/>
              <a:gd name="connsiteY90" fmla="*/ 5441660 h 6858000"/>
              <a:gd name="connsiteX91" fmla="*/ 1456157 w 7472601"/>
              <a:gd name="connsiteY91" fmla="*/ 5371404 h 6858000"/>
              <a:gd name="connsiteX92" fmla="*/ 4988186 w 7472601"/>
              <a:gd name="connsiteY92" fmla="*/ 5216467 h 6858000"/>
              <a:gd name="connsiteX93" fmla="*/ 4777334 w 7472601"/>
              <a:gd name="connsiteY93" fmla="*/ 5406072 h 6858000"/>
              <a:gd name="connsiteX94" fmla="*/ 4718341 w 7472601"/>
              <a:gd name="connsiteY94" fmla="*/ 5468043 h 6858000"/>
              <a:gd name="connsiteX95" fmla="*/ 4604655 w 7472601"/>
              <a:gd name="connsiteY95" fmla="*/ 5583434 h 6858000"/>
              <a:gd name="connsiteX96" fmla="*/ 4565074 w 7472601"/>
              <a:gd name="connsiteY96" fmla="*/ 5618550 h 6858000"/>
              <a:gd name="connsiteX97" fmla="*/ 4988186 w 7472601"/>
              <a:gd name="connsiteY97" fmla="*/ 5216467 h 6858000"/>
              <a:gd name="connsiteX98" fmla="*/ 4978032 w 7472601"/>
              <a:gd name="connsiteY98" fmla="*/ 5183809 h 6858000"/>
              <a:gd name="connsiteX99" fmla="*/ 4463413 w 7472601"/>
              <a:gd name="connsiteY99" fmla="*/ 5615162 h 6858000"/>
              <a:gd name="connsiteX100" fmla="*/ 4358134 w 7472601"/>
              <a:gd name="connsiteY100" fmla="*/ 5742791 h 6858000"/>
              <a:gd name="connsiteX101" fmla="*/ 4376219 w 7472601"/>
              <a:gd name="connsiteY101" fmla="*/ 5729027 h 6858000"/>
              <a:gd name="connsiteX102" fmla="*/ 4582340 w 7472601"/>
              <a:gd name="connsiteY102" fmla="*/ 5561037 h 6858000"/>
              <a:gd name="connsiteX103" fmla="*/ 4694684 w 7472601"/>
              <a:gd name="connsiteY103" fmla="*/ 5447098 h 6858000"/>
              <a:gd name="connsiteX104" fmla="*/ 4754123 w 7472601"/>
              <a:gd name="connsiteY104" fmla="*/ 5384643 h 6858000"/>
              <a:gd name="connsiteX105" fmla="*/ 4978032 w 7472601"/>
              <a:gd name="connsiteY105" fmla="*/ 5183809 h 6858000"/>
              <a:gd name="connsiteX106" fmla="*/ 1903353 w 7472601"/>
              <a:gd name="connsiteY106" fmla="*/ 5044827 h 6858000"/>
              <a:gd name="connsiteX107" fmla="*/ 1936931 w 7472601"/>
              <a:gd name="connsiteY107" fmla="*/ 5093954 h 6858000"/>
              <a:gd name="connsiteX108" fmla="*/ 2195868 w 7472601"/>
              <a:gd name="connsiteY108" fmla="*/ 5396574 h 6858000"/>
              <a:gd name="connsiteX109" fmla="*/ 2088852 w 7472601"/>
              <a:gd name="connsiteY109" fmla="*/ 5166123 h 6858000"/>
              <a:gd name="connsiteX110" fmla="*/ 1958241 w 7472601"/>
              <a:gd name="connsiteY110" fmla="*/ 5067955 h 6858000"/>
              <a:gd name="connsiteX111" fmla="*/ 1903353 w 7472601"/>
              <a:gd name="connsiteY111" fmla="*/ 5044827 h 6858000"/>
              <a:gd name="connsiteX112" fmla="*/ 1979378 w 7472601"/>
              <a:gd name="connsiteY112" fmla="*/ 4769504 h 6858000"/>
              <a:gd name="connsiteX113" fmla="*/ 2882120 w 7472601"/>
              <a:gd name="connsiteY113" fmla="*/ 5064547 h 6858000"/>
              <a:gd name="connsiteX114" fmla="*/ 2793103 w 7472601"/>
              <a:gd name="connsiteY114" fmla="*/ 5039699 h 6858000"/>
              <a:gd name="connsiteX115" fmla="*/ 2770041 w 7472601"/>
              <a:gd name="connsiteY115" fmla="*/ 5033634 h 6858000"/>
              <a:gd name="connsiteX116" fmla="*/ 1979378 w 7472601"/>
              <a:gd name="connsiteY116" fmla="*/ 4769504 h 6858000"/>
              <a:gd name="connsiteX117" fmla="*/ 1927410 w 7472601"/>
              <a:gd name="connsiteY117" fmla="*/ 4716164 h 6858000"/>
              <a:gd name="connsiteX118" fmla="*/ 1959587 w 7472601"/>
              <a:gd name="connsiteY118" fmla="*/ 4728849 h 6858000"/>
              <a:gd name="connsiteX119" fmla="*/ 2777707 w 7472601"/>
              <a:gd name="connsiteY119" fmla="*/ 5003991 h 6858000"/>
              <a:gd name="connsiteX120" fmla="*/ 2800768 w 7472601"/>
              <a:gd name="connsiteY120" fmla="*/ 5010056 h 6858000"/>
              <a:gd name="connsiteX121" fmla="*/ 2879408 w 7472601"/>
              <a:gd name="connsiteY121" fmla="*/ 5031590 h 6858000"/>
              <a:gd name="connsiteX122" fmla="*/ 2862295 w 7472601"/>
              <a:gd name="connsiteY122" fmla="*/ 5022958 h 6858000"/>
              <a:gd name="connsiteX123" fmla="*/ 2813343 w 7472601"/>
              <a:gd name="connsiteY123" fmla="*/ 4998369 h 6858000"/>
              <a:gd name="connsiteX124" fmla="*/ 2646245 w 7472601"/>
              <a:gd name="connsiteY124" fmla="*/ 4930999 h 6858000"/>
              <a:gd name="connsiteX125" fmla="*/ 1999243 w 7472601"/>
              <a:gd name="connsiteY125" fmla="*/ 4730524 h 6858000"/>
              <a:gd name="connsiteX126" fmla="*/ 1979527 w 7472601"/>
              <a:gd name="connsiteY126" fmla="*/ 4726651 h 6858000"/>
              <a:gd name="connsiteX127" fmla="*/ 1927410 w 7472601"/>
              <a:gd name="connsiteY127" fmla="*/ 4716164 h 6858000"/>
              <a:gd name="connsiteX128" fmla="*/ 1997014 w 7472601"/>
              <a:gd name="connsiteY128" fmla="*/ 4698007 h 6858000"/>
              <a:gd name="connsiteX129" fmla="*/ 2005458 w 7472601"/>
              <a:gd name="connsiteY129" fmla="*/ 4699540 h 6858000"/>
              <a:gd name="connsiteX130" fmla="*/ 2657186 w 7472601"/>
              <a:gd name="connsiteY130" fmla="*/ 4901687 h 6858000"/>
              <a:gd name="connsiteX131" fmla="*/ 2826662 w 7472601"/>
              <a:gd name="connsiteY131" fmla="*/ 4970362 h 6858000"/>
              <a:gd name="connsiteX132" fmla="*/ 2876100 w 7472601"/>
              <a:gd name="connsiteY132" fmla="*/ 4995397 h 6858000"/>
              <a:gd name="connsiteX133" fmla="*/ 3042600 w 7472601"/>
              <a:gd name="connsiteY133" fmla="*/ 5059532 h 6858000"/>
              <a:gd name="connsiteX134" fmla="*/ 1997014 w 7472601"/>
              <a:gd name="connsiteY134" fmla="*/ 4698007 h 6858000"/>
              <a:gd name="connsiteX135" fmla="*/ 2305292 w 7472601"/>
              <a:gd name="connsiteY135" fmla="*/ 4219492 h 6858000"/>
              <a:gd name="connsiteX136" fmla="*/ 3360922 w 7472601"/>
              <a:gd name="connsiteY136" fmla="*/ 4529373 h 6858000"/>
              <a:gd name="connsiteX137" fmla="*/ 3492420 w 7472601"/>
              <a:gd name="connsiteY137" fmla="*/ 4510145 h 6858000"/>
              <a:gd name="connsiteX138" fmla="*/ 3364086 w 7472601"/>
              <a:gd name="connsiteY138" fmla="*/ 4480340 h 6858000"/>
              <a:gd name="connsiteX139" fmla="*/ 3225818 w 7472601"/>
              <a:gd name="connsiteY139" fmla="*/ 4411822 h 6858000"/>
              <a:gd name="connsiteX140" fmla="*/ 3129696 w 7472601"/>
              <a:gd name="connsiteY140" fmla="*/ 4360704 h 6858000"/>
              <a:gd name="connsiteX141" fmla="*/ 2814545 w 7472601"/>
              <a:gd name="connsiteY141" fmla="*/ 4282955 h 6858000"/>
              <a:gd name="connsiteX142" fmla="*/ 2305292 w 7472601"/>
              <a:gd name="connsiteY142" fmla="*/ 4219492 h 6858000"/>
              <a:gd name="connsiteX143" fmla="*/ 2626982 w 7472601"/>
              <a:gd name="connsiteY143" fmla="*/ 4206450 h 6858000"/>
              <a:gd name="connsiteX144" fmla="*/ 2490617 w 7472601"/>
              <a:gd name="connsiteY144" fmla="*/ 4206951 h 6858000"/>
              <a:gd name="connsiteX145" fmla="*/ 2819869 w 7472601"/>
              <a:gd name="connsiteY145" fmla="*/ 4252936 h 6858000"/>
              <a:gd name="connsiteX146" fmla="*/ 3143018 w 7472601"/>
              <a:gd name="connsiteY146" fmla="*/ 4332698 h 6858000"/>
              <a:gd name="connsiteX147" fmla="*/ 3241520 w 7472601"/>
              <a:gd name="connsiteY147" fmla="*/ 4385112 h 6858000"/>
              <a:gd name="connsiteX148" fmla="*/ 3374575 w 7472601"/>
              <a:gd name="connsiteY148" fmla="*/ 4451517 h 6858000"/>
              <a:gd name="connsiteX149" fmla="*/ 3505221 w 7472601"/>
              <a:gd name="connsiteY149" fmla="*/ 4480757 h 6858000"/>
              <a:gd name="connsiteX150" fmla="*/ 2626982 w 7472601"/>
              <a:gd name="connsiteY150" fmla="*/ 4206450 h 6858000"/>
              <a:gd name="connsiteX151" fmla="*/ 1310106 w 7472601"/>
              <a:gd name="connsiteY151" fmla="*/ 3943217 h 6858000"/>
              <a:gd name="connsiteX152" fmla="*/ 854994 w 7472601"/>
              <a:gd name="connsiteY152" fmla="*/ 4399136 h 6858000"/>
              <a:gd name="connsiteX153" fmla="*/ 742462 w 7472601"/>
              <a:gd name="connsiteY153" fmla="*/ 4594648 h 6858000"/>
              <a:gd name="connsiteX154" fmla="*/ 820602 w 7472601"/>
              <a:gd name="connsiteY154" fmla="*/ 4485915 h 6858000"/>
              <a:gd name="connsiteX155" fmla="*/ 878295 w 7472601"/>
              <a:gd name="connsiteY155" fmla="*/ 4403594 h 6858000"/>
              <a:gd name="connsiteX156" fmla="*/ 1240607 w 7472601"/>
              <a:gd name="connsiteY156" fmla="*/ 4010401 h 6858000"/>
              <a:gd name="connsiteX157" fmla="*/ 1310106 w 7472601"/>
              <a:gd name="connsiteY157" fmla="*/ 3943217 h 6858000"/>
              <a:gd name="connsiteX158" fmla="*/ 1423113 w 7472601"/>
              <a:gd name="connsiteY158" fmla="*/ 3874565 h 6858000"/>
              <a:gd name="connsiteX159" fmla="*/ 1260565 w 7472601"/>
              <a:gd name="connsiteY159" fmla="*/ 4031982 h 6858000"/>
              <a:gd name="connsiteX160" fmla="*/ 901900 w 7472601"/>
              <a:gd name="connsiteY160" fmla="*/ 4421236 h 6858000"/>
              <a:gd name="connsiteX161" fmla="*/ 845044 w 7472601"/>
              <a:gd name="connsiteY161" fmla="*/ 4502436 h 6858000"/>
              <a:gd name="connsiteX162" fmla="*/ 685926 w 7472601"/>
              <a:gd name="connsiteY162" fmla="*/ 4703069 h 6858000"/>
              <a:gd name="connsiteX163" fmla="*/ 684248 w 7472601"/>
              <a:gd name="connsiteY163" fmla="*/ 4706721 h 6858000"/>
              <a:gd name="connsiteX164" fmla="*/ 1423113 w 7472601"/>
              <a:gd name="connsiteY164" fmla="*/ 3874565 h 6858000"/>
              <a:gd name="connsiteX165" fmla="*/ 3316479 w 7472601"/>
              <a:gd name="connsiteY165" fmla="*/ 3872136 h 6858000"/>
              <a:gd name="connsiteX166" fmla="*/ 3546806 w 7472601"/>
              <a:gd name="connsiteY166" fmla="*/ 4356139 h 6858000"/>
              <a:gd name="connsiteX167" fmla="*/ 3364433 w 7472601"/>
              <a:gd name="connsiteY167" fmla="*/ 3953121 h 6858000"/>
              <a:gd name="connsiteX168" fmla="*/ 3316479 w 7472601"/>
              <a:gd name="connsiteY168" fmla="*/ 3872136 h 6858000"/>
              <a:gd name="connsiteX169" fmla="*/ 3291335 w 7472601"/>
              <a:gd name="connsiteY169" fmla="*/ 3767420 h 6858000"/>
              <a:gd name="connsiteX170" fmla="*/ 3390805 w 7472601"/>
              <a:gd name="connsiteY170" fmla="*/ 3937163 h 6858000"/>
              <a:gd name="connsiteX171" fmla="*/ 3579062 w 7472601"/>
              <a:gd name="connsiteY171" fmla="*/ 4359040 h 6858000"/>
              <a:gd name="connsiteX172" fmla="*/ 3467355 w 7472601"/>
              <a:gd name="connsiteY172" fmla="*/ 3988130 h 6858000"/>
              <a:gd name="connsiteX173" fmla="*/ 3310753 w 7472601"/>
              <a:gd name="connsiteY173" fmla="*/ 3787140 h 6858000"/>
              <a:gd name="connsiteX174" fmla="*/ 3291335 w 7472601"/>
              <a:gd name="connsiteY174" fmla="*/ 3767420 h 6858000"/>
              <a:gd name="connsiteX175" fmla="*/ 1635889 w 7472601"/>
              <a:gd name="connsiteY175" fmla="*/ 3709494 h 6858000"/>
              <a:gd name="connsiteX176" fmla="*/ 1634800 w 7472601"/>
              <a:gd name="connsiteY176" fmla="*/ 3731111 h 6858000"/>
              <a:gd name="connsiteX177" fmla="*/ 1635889 w 7472601"/>
              <a:gd name="connsiteY177" fmla="*/ 3709494 h 6858000"/>
              <a:gd name="connsiteX178" fmla="*/ 1510397 w 7472601"/>
              <a:gd name="connsiteY178" fmla="*/ 3684705 h 6858000"/>
              <a:gd name="connsiteX179" fmla="*/ 1146550 w 7472601"/>
              <a:gd name="connsiteY179" fmla="*/ 3802012 h 6858000"/>
              <a:gd name="connsiteX180" fmla="*/ 698834 w 7472601"/>
              <a:gd name="connsiteY180" fmla="*/ 3952272 h 6858000"/>
              <a:gd name="connsiteX181" fmla="*/ 34256 w 7472601"/>
              <a:gd name="connsiteY181" fmla="*/ 4347603 h 6858000"/>
              <a:gd name="connsiteX182" fmla="*/ 527241 w 7472601"/>
              <a:gd name="connsiteY182" fmla="*/ 4065078 h 6858000"/>
              <a:gd name="connsiteX183" fmla="*/ 1510397 w 7472601"/>
              <a:gd name="connsiteY183" fmla="*/ 3684705 h 6858000"/>
              <a:gd name="connsiteX184" fmla="*/ 1313114 w 7472601"/>
              <a:gd name="connsiteY184" fmla="*/ 3655216 h 6858000"/>
              <a:gd name="connsiteX185" fmla="*/ 1109304 w 7472601"/>
              <a:gd name="connsiteY185" fmla="*/ 3669030 h 6858000"/>
              <a:gd name="connsiteX186" fmla="*/ 8129 w 7472601"/>
              <a:gd name="connsiteY186" fmla="*/ 4330519 h 6858000"/>
              <a:gd name="connsiteX187" fmla="*/ 687572 w 7472601"/>
              <a:gd name="connsiteY187" fmla="*/ 3925629 h 6858000"/>
              <a:gd name="connsiteX188" fmla="*/ 1138365 w 7472601"/>
              <a:gd name="connsiteY188" fmla="*/ 3774515 h 6858000"/>
              <a:gd name="connsiteX189" fmla="*/ 1505579 w 7472601"/>
              <a:gd name="connsiteY189" fmla="*/ 3655526 h 6858000"/>
              <a:gd name="connsiteX190" fmla="*/ 1313114 w 7472601"/>
              <a:gd name="connsiteY190" fmla="*/ 3655216 h 6858000"/>
              <a:gd name="connsiteX191" fmla="*/ 3655073 w 7472601"/>
              <a:gd name="connsiteY191" fmla="*/ 3650884 h 6858000"/>
              <a:gd name="connsiteX192" fmla="*/ 3989938 w 7472601"/>
              <a:gd name="connsiteY192" fmla="*/ 3991685 h 6858000"/>
              <a:gd name="connsiteX193" fmla="*/ 4393907 w 7472601"/>
              <a:gd name="connsiteY193" fmla="*/ 4261258 h 6858000"/>
              <a:gd name="connsiteX194" fmla="*/ 4648051 w 7472601"/>
              <a:gd name="connsiteY194" fmla="*/ 4374051 h 6858000"/>
              <a:gd name="connsiteX195" fmla="*/ 4383389 w 7472601"/>
              <a:gd name="connsiteY195" fmla="*/ 4184369 h 6858000"/>
              <a:gd name="connsiteX196" fmla="*/ 4165508 w 7472601"/>
              <a:gd name="connsiteY196" fmla="*/ 4035196 h 6858000"/>
              <a:gd name="connsiteX197" fmla="*/ 4068162 w 7472601"/>
              <a:gd name="connsiteY197" fmla="*/ 3953394 h 6858000"/>
              <a:gd name="connsiteX198" fmla="*/ 3981416 w 7472601"/>
              <a:gd name="connsiteY198" fmla="*/ 3880482 h 6858000"/>
              <a:gd name="connsiteX199" fmla="*/ 3800147 w 7472601"/>
              <a:gd name="connsiteY199" fmla="*/ 3749872 h 6858000"/>
              <a:gd name="connsiteX200" fmla="*/ 3655073 w 7472601"/>
              <a:gd name="connsiteY200" fmla="*/ 3650884 h 6858000"/>
              <a:gd name="connsiteX201" fmla="*/ 3670252 w 7472601"/>
              <a:gd name="connsiteY201" fmla="*/ 3622798 h 6858000"/>
              <a:gd name="connsiteX202" fmla="*/ 3817258 w 7472601"/>
              <a:gd name="connsiteY202" fmla="*/ 3723577 h 6858000"/>
              <a:gd name="connsiteX203" fmla="*/ 4000461 w 7472601"/>
              <a:gd name="connsiteY203" fmla="*/ 3855966 h 6858000"/>
              <a:gd name="connsiteX204" fmla="*/ 4088180 w 7472601"/>
              <a:gd name="connsiteY204" fmla="*/ 3929774 h 6858000"/>
              <a:gd name="connsiteX205" fmla="*/ 4184555 w 7472601"/>
              <a:gd name="connsiteY205" fmla="*/ 4010683 h 6858000"/>
              <a:gd name="connsiteX206" fmla="*/ 4399563 w 7472601"/>
              <a:gd name="connsiteY206" fmla="*/ 4158106 h 6858000"/>
              <a:gd name="connsiteX207" fmla="*/ 4684469 w 7472601"/>
              <a:gd name="connsiteY207" fmla="*/ 4364680 h 6858000"/>
              <a:gd name="connsiteX208" fmla="*/ 4690271 w 7472601"/>
              <a:gd name="connsiteY208" fmla="*/ 4370034 h 6858000"/>
              <a:gd name="connsiteX209" fmla="*/ 4136093 w 7472601"/>
              <a:gd name="connsiteY209" fmla="*/ 3858466 h 6858000"/>
              <a:gd name="connsiteX210" fmla="*/ 3670252 w 7472601"/>
              <a:gd name="connsiteY210" fmla="*/ 3622798 h 6858000"/>
              <a:gd name="connsiteX211" fmla="*/ 4440129 w 7472601"/>
              <a:gd name="connsiteY211" fmla="*/ 3448571 h 6858000"/>
              <a:gd name="connsiteX212" fmla="*/ 4856525 w 7472601"/>
              <a:gd name="connsiteY212" fmla="*/ 3915351 h 6858000"/>
              <a:gd name="connsiteX213" fmla="*/ 5059055 w 7472601"/>
              <a:gd name="connsiteY213" fmla="*/ 4108918 h 6858000"/>
              <a:gd name="connsiteX214" fmla="*/ 5290070 w 7472601"/>
              <a:gd name="connsiteY214" fmla="*/ 4263619 h 6858000"/>
              <a:gd name="connsiteX215" fmla="*/ 4834991 w 7472601"/>
              <a:gd name="connsiteY215" fmla="*/ 3830985 h 6858000"/>
              <a:gd name="connsiteX216" fmla="*/ 4440129 w 7472601"/>
              <a:gd name="connsiteY216" fmla="*/ 3448571 h 6858000"/>
              <a:gd name="connsiteX217" fmla="*/ 4441737 w 7472601"/>
              <a:gd name="connsiteY217" fmla="*/ 3399734 h 6858000"/>
              <a:gd name="connsiteX218" fmla="*/ 4431236 w 7472601"/>
              <a:gd name="connsiteY218" fmla="*/ 3400954 h 6858000"/>
              <a:gd name="connsiteX219" fmla="*/ 4557150 w 7472601"/>
              <a:gd name="connsiteY219" fmla="*/ 3510023 h 6858000"/>
              <a:gd name="connsiteX220" fmla="*/ 4856936 w 7472601"/>
              <a:gd name="connsiteY220" fmla="*/ 3809146 h 6858000"/>
              <a:gd name="connsiteX221" fmla="*/ 5111996 w 7472601"/>
              <a:gd name="connsiteY221" fmla="*/ 4065759 h 6858000"/>
              <a:gd name="connsiteX222" fmla="*/ 5388878 w 7472601"/>
              <a:gd name="connsiteY222" fmla="*/ 4300185 h 6858000"/>
              <a:gd name="connsiteX223" fmla="*/ 5425556 w 7472601"/>
              <a:gd name="connsiteY223" fmla="*/ 4308967 h 6858000"/>
              <a:gd name="connsiteX224" fmla="*/ 4943646 w 7472601"/>
              <a:gd name="connsiteY224" fmla="*/ 3822916 h 6858000"/>
              <a:gd name="connsiteX225" fmla="*/ 4594837 w 7472601"/>
              <a:gd name="connsiteY225" fmla="*/ 3532274 h 6858000"/>
              <a:gd name="connsiteX226" fmla="*/ 4441737 w 7472601"/>
              <a:gd name="connsiteY226" fmla="*/ 3399734 h 6858000"/>
              <a:gd name="connsiteX227" fmla="*/ 5425834 w 7472601"/>
              <a:gd name="connsiteY227" fmla="*/ 3162785 h 6858000"/>
              <a:gd name="connsiteX228" fmla="*/ 5401644 w 7472601"/>
              <a:gd name="connsiteY228" fmla="*/ 3617847 h 6858000"/>
              <a:gd name="connsiteX229" fmla="*/ 5467256 w 7472601"/>
              <a:gd name="connsiteY229" fmla="*/ 4175494 h 6858000"/>
              <a:gd name="connsiteX230" fmla="*/ 5448069 w 7472601"/>
              <a:gd name="connsiteY230" fmla="*/ 3567554 h 6858000"/>
              <a:gd name="connsiteX231" fmla="*/ 5425834 w 7472601"/>
              <a:gd name="connsiteY231" fmla="*/ 3162785 h 6858000"/>
              <a:gd name="connsiteX232" fmla="*/ 1318687 w 7472601"/>
              <a:gd name="connsiteY232" fmla="*/ 3113840 h 6858000"/>
              <a:gd name="connsiteX233" fmla="*/ 1066793 w 7472601"/>
              <a:gd name="connsiteY233" fmla="*/ 3212171 h 6858000"/>
              <a:gd name="connsiteX234" fmla="*/ 993319 w 7472601"/>
              <a:gd name="connsiteY234" fmla="*/ 3247648 h 6858000"/>
              <a:gd name="connsiteX235" fmla="*/ 853081 w 7472601"/>
              <a:gd name="connsiteY235" fmla="*/ 3312410 h 6858000"/>
              <a:gd name="connsiteX236" fmla="*/ 805957 w 7472601"/>
              <a:gd name="connsiteY236" fmla="*/ 3330443 h 6858000"/>
              <a:gd name="connsiteX237" fmla="*/ 1318687 w 7472601"/>
              <a:gd name="connsiteY237" fmla="*/ 3113840 h 6858000"/>
              <a:gd name="connsiteX238" fmla="*/ 5453702 w 7472601"/>
              <a:gd name="connsiteY238" fmla="*/ 3090882 h 6858000"/>
              <a:gd name="connsiteX239" fmla="*/ 5480135 w 7472601"/>
              <a:gd name="connsiteY239" fmla="*/ 3565802 h 6858000"/>
              <a:gd name="connsiteX240" fmla="*/ 5499023 w 7472601"/>
              <a:gd name="connsiteY240" fmla="*/ 4166310 h 6858000"/>
              <a:gd name="connsiteX241" fmla="*/ 5547022 w 7472601"/>
              <a:gd name="connsiteY241" fmla="*/ 3607838 h 6858000"/>
              <a:gd name="connsiteX242" fmla="*/ 5515964 w 7472601"/>
              <a:gd name="connsiteY242" fmla="*/ 3378541 h 6858000"/>
              <a:gd name="connsiteX243" fmla="*/ 5453702 w 7472601"/>
              <a:gd name="connsiteY243" fmla="*/ 3090882 h 6858000"/>
              <a:gd name="connsiteX244" fmla="*/ 1238695 w 7472601"/>
              <a:gd name="connsiteY244" fmla="*/ 3076820 h 6858000"/>
              <a:gd name="connsiteX245" fmla="*/ 716371 w 7472601"/>
              <a:gd name="connsiteY245" fmla="*/ 3293249 h 6858000"/>
              <a:gd name="connsiteX246" fmla="*/ 579522 w 7472601"/>
              <a:gd name="connsiteY246" fmla="*/ 3371759 h 6858000"/>
              <a:gd name="connsiteX247" fmla="*/ 600288 w 7472601"/>
              <a:gd name="connsiteY247" fmla="*/ 3365555 h 6858000"/>
              <a:gd name="connsiteX248" fmla="*/ 840692 w 7472601"/>
              <a:gd name="connsiteY248" fmla="*/ 3284921 h 6858000"/>
              <a:gd name="connsiteX249" fmla="*/ 979248 w 7472601"/>
              <a:gd name="connsiteY249" fmla="*/ 3221003 h 6858000"/>
              <a:gd name="connsiteX250" fmla="*/ 1053282 w 7472601"/>
              <a:gd name="connsiteY250" fmla="*/ 3185247 h 6858000"/>
              <a:gd name="connsiteX251" fmla="*/ 1320603 w 7472601"/>
              <a:gd name="connsiteY251" fmla="*/ 3081281 h 6858000"/>
              <a:gd name="connsiteX252" fmla="*/ 1238695 w 7472601"/>
              <a:gd name="connsiteY252" fmla="*/ 3076820 h 6858000"/>
              <a:gd name="connsiteX253" fmla="*/ 5425627 w 7472601"/>
              <a:gd name="connsiteY253" fmla="*/ 2954192 h 6858000"/>
              <a:gd name="connsiteX254" fmla="*/ 5470770 w 7472601"/>
              <a:gd name="connsiteY254" fmla="*/ 3005435 h 6858000"/>
              <a:gd name="connsiteX255" fmla="*/ 5519779 w 7472601"/>
              <a:gd name="connsiteY255" fmla="*/ 4359223 h 6858000"/>
              <a:gd name="connsiteX256" fmla="*/ 5520293 w 7472601"/>
              <a:gd name="connsiteY256" fmla="*/ 4360602 h 6858000"/>
              <a:gd name="connsiteX257" fmla="*/ 5767221 w 7472601"/>
              <a:gd name="connsiteY257" fmla="*/ 4665564 h 6858000"/>
              <a:gd name="connsiteX258" fmla="*/ 6937169 w 7472601"/>
              <a:gd name="connsiteY258" fmla="*/ 4815941 h 6858000"/>
              <a:gd name="connsiteX259" fmla="*/ 6953922 w 7472601"/>
              <a:gd name="connsiteY259" fmla="*/ 4890068 h 6858000"/>
              <a:gd name="connsiteX260" fmla="*/ 6071359 w 7472601"/>
              <a:gd name="connsiteY260" fmla="*/ 4770770 h 6858000"/>
              <a:gd name="connsiteX261" fmla="*/ 6038839 w 7472601"/>
              <a:gd name="connsiteY261" fmla="*/ 4764474 h 6858000"/>
              <a:gd name="connsiteX262" fmla="*/ 6038706 w 7472601"/>
              <a:gd name="connsiteY262" fmla="*/ 4763847 h 6858000"/>
              <a:gd name="connsiteX263" fmla="*/ 6037784 w 7472601"/>
              <a:gd name="connsiteY263" fmla="*/ 4764270 h 6858000"/>
              <a:gd name="connsiteX264" fmla="*/ 6038839 w 7472601"/>
              <a:gd name="connsiteY264" fmla="*/ 4764474 h 6858000"/>
              <a:gd name="connsiteX265" fmla="*/ 6040338 w 7472601"/>
              <a:gd name="connsiteY265" fmla="*/ 4771418 h 6858000"/>
              <a:gd name="connsiteX266" fmla="*/ 6024488 w 7472601"/>
              <a:gd name="connsiteY266" fmla="*/ 4809903 h 6858000"/>
              <a:gd name="connsiteX267" fmla="*/ 5599771 w 7472601"/>
              <a:gd name="connsiteY267" fmla="*/ 5509652 h 6858000"/>
              <a:gd name="connsiteX268" fmla="*/ 5548843 w 7472601"/>
              <a:gd name="connsiteY268" fmla="*/ 5563845 h 6858000"/>
              <a:gd name="connsiteX269" fmla="*/ 5940952 w 7472601"/>
              <a:gd name="connsiteY269" fmla="*/ 6250028 h 6858000"/>
              <a:gd name="connsiteX270" fmla="*/ 6043441 w 7472601"/>
              <a:gd name="connsiteY270" fmla="*/ 6665847 h 6858000"/>
              <a:gd name="connsiteX271" fmla="*/ 6093432 w 7472601"/>
              <a:gd name="connsiteY271" fmla="*/ 6858000 h 6858000"/>
              <a:gd name="connsiteX272" fmla="*/ 6034344 w 7472601"/>
              <a:gd name="connsiteY272" fmla="*/ 6858000 h 6858000"/>
              <a:gd name="connsiteX273" fmla="*/ 6026679 w 7472601"/>
              <a:gd name="connsiteY273" fmla="*/ 6836959 h 6858000"/>
              <a:gd name="connsiteX274" fmla="*/ 5800441 w 7472601"/>
              <a:gd name="connsiteY274" fmla="*/ 6335286 h 6858000"/>
              <a:gd name="connsiteX275" fmla="*/ 5526562 w 7472601"/>
              <a:gd name="connsiteY275" fmla="*/ 5705388 h 6858000"/>
              <a:gd name="connsiteX276" fmla="*/ 5519640 w 7472601"/>
              <a:gd name="connsiteY276" fmla="*/ 5683774 h 6858000"/>
              <a:gd name="connsiteX277" fmla="*/ 5844559 w 7472601"/>
              <a:gd name="connsiteY277" fmla="*/ 6553349 h 6858000"/>
              <a:gd name="connsiteX278" fmla="*/ 5975994 w 7472601"/>
              <a:gd name="connsiteY278" fmla="*/ 6858000 h 6858000"/>
              <a:gd name="connsiteX279" fmla="*/ 5898547 w 7472601"/>
              <a:gd name="connsiteY279" fmla="*/ 6858000 h 6858000"/>
              <a:gd name="connsiteX280" fmla="*/ 5682041 w 7472601"/>
              <a:gd name="connsiteY280" fmla="*/ 6355860 h 6858000"/>
              <a:gd name="connsiteX281" fmla="*/ 5461758 w 7472601"/>
              <a:gd name="connsiteY281" fmla="*/ 5820220 h 6858000"/>
              <a:gd name="connsiteX282" fmla="*/ 5237282 w 7472601"/>
              <a:gd name="connsiteY282" fmla="*/ 6579086 h 6858000"/>
              <a:gd name="connsiteX283" fmla="*/ 5115009 w 7472601"/>
              <a:gd name="connsiteY283" fmla="*/ 6858000 h 6858000"/>
              <a:gd name="connsiteX284" fmla="*/ 5028074 w 7472601"/>
              <a:gd name="connsiteY284" fmla="*/ 6858000 h 6858000"/>
              <a:gd name="connsiteX285" fmla="*/ 5079508 w 7472601"/>
              <a:gd name="connsiteY285" fmla="*/ 6749074 h 6858000"/>
              <a:gd name="connsiteX286" fmla="*/ 5371846 w 7472601"/>
              <a:gd name="connsiteY286" fmla="*/ 5924413 h 6858000"/>
              <a:gd name="connsiteX287" fmla="*/ 5270512 w 7472601"/>
              <a:gd name="connsiteY287" fmla="*/ 6138975 h 6858000"/>
              <a:gd name="connsiteX288" fmla="*/ 5062409 w 7472601"/>
              <a:gd name="connsiteY288" fmla="*/ 6653544 h 6858000"/>
              <a:gd name="connsiteX289" fmla="*/ 5036628 w 7472601"/>
              <a:gd name="connsiteY289" fmla="*/ 6754247 h 6858000"/>
              <a:gd name="connsiteX290" fmla="*/ 5009112 w 7472601"/>
              <a:gd name="connsiteY290" fmla="*/ 6858000 h 6858000"/>
              <a:gd name="connsiteX291" fmla="*/ 4976679 w 7472601"/>
              <a:gd name="connsiteY291" fmla="*/ 6858000 h 6858000"/>
              <a:gd name="connsiteX292" fmla="*/ 5006537 w 7472601"/>
              <a:gd name="connsiteY292" fmla="*/ 6747068 h 6858000"/>
              <a:gd name="connsiteX293" fmla="*/ 5032723 w 7472601"/>
              <a:gd name="connsiteY293" fmla="*/ 6644957 h 6858000"/>
              <a:gd name="connsiteX294" fmla="*/ 5242949 w 7472601"/>
              <a:gd name="connsiteY294" fmla="*/ 6125175 h 6858000"/>
              <a:gd name="connsiteX295" fmla="*/ 5286321 w 7472601"/>
              <a:gd name="connsiteY295" fmla="*/ 6033555 h 6858000"/>
              <a:gd name="connsiteX296" fmla="*/ 5008210 w 7472601"/>
              <a:gd name="connsiteY296" fmla="*/ 6649194 h 6858000"/>
              <a:gd name="connsiteX297" fmla="*/ 4986321 w 7472601"/>
              <a:gd name="connsiteY297" fmla="*/ 6765687 h 6858000"/>
              <a:gd name="connsiteX298" fmla="*/ 4973474 w 7472601"/>
              <a:gd name="connsiteY298" fmla="*/ 6858000 h 6858000"/>
              <a:gd name="connsiteX299" fmla="*/ 4907178 w 7472601"/>
              <a:gd name="connsiteY299" fmla="*/ 6858000 h 6858000"/>
              <a:gd name="connsiteX300" fmla="*/ 4910810 w 7472601"/>
              <a:gd name="connsiteY300" fmla="*/ 6829660 h 6858000"/>
              <a:gd name="connsiteX301" fmla="*/ 4987461 w 7472601"/>
              <a:gd name="connsiteY301" fmla="*/ 6432994 h 6858000"/>
              <a:gd name="connsiteX302" fmla="*/ 5179262 w 7472601"/>
              <a:gd name="connsiteY302" fmla="*/ 6035044 h 6858000"/>
              <a:gd name="connsiteX303" fmla="*/ 4689678 w 7472601"/>
              <a:gd name="connsiteY303" fmla="*/ 6440241 h 6858000"/>
              <a:gd name="connsiteX304" fmla="*/ 4477543 w 7472601"/>
              <a:gd name="connsiteY304" fmla="*/ 6674836 h 6858000"/>
              <a:gd name="connsiteX305" fmla="*/ 4329957 w 7472601"/>
              <a:gd name="connsiteY305" fmla="*/ 6858000 h 6858000"/>
              <a:gd name="connsiteX306" fmla="*/ 4218595 w 7472601"/>
              <a:gd name="connsiteY306" fmla="*/ 6858000 h 6858000"/>
              <a:gd name="connsiteX307" fmla="*/ 4368888 w 7472601"/>
              <a:gd name="connsiteY307" fmla="*/ 6668412 h 6858000"/>
              <a:gd name="connsiteX308" fmla="*/ 4563091 w 7472601"/>
              <a:gd name="connsiteY308" fmla="*/ 6442508 h 6858000"/>
              <a:gd name="connsiteX309" fmla="*/ 5387324 w 7472601"/>
              <a:gd name="connsiteY309" fmla="*/ 5705830 h 6858000"/>
              <a:gd name="connsiteX310" fmla="*/ 5073620 w 7472601"/>
              <a:gd name="connsiteY310" fmla="*/ 5955437 h 6858000"/>
              <a:gd name="connsiteX311" fmla="*/ 4689789 w 7472601"/>
              <a:gd name="connsiteY311" fmla="*/ 6268382 h 6858000"/>
              <a:gd name="connsiteX312" fmla="*/ 4418722 w 7472601"/>
              <a:gd name="connsiteY312" fmla="*/ 6570886 h 6858000"/>
              <a:gd name="connsiteX313" fmla="*/ 4214944 w 7472601"/>
              <a:gd name="connsiteY313" fmla="*/ 6858000 h 6858000"/>
              <a:gd name="connsiteX314" fmla="*/ 4177898 w 7472601"/>
              <a:gd name="connsiteY314" fmla="*/ 6858000 h 6858000"/>
              <a:gd name="connsiteX315" fmla="*/ 4391597 w 7472601"/>
              <a:gd name="connsiteY315" fmla="*/ 6556370 h 6858000"/>
              <a:gd name="connsiteX316" fmla="*/ 4668889 w 7472601"/>
              <a:gd name="connsiteY316" fmla="*/ 6246399 h 6858000"/>
              <a:gd name="connsiteX317" fmla="*/ 5055427 w 7472601"/>
              <a:gd name="connsiteY317" fmla="*/ 5931476 h 6858000"/>
              <a:gd name="connsiteX318" fmla="*/ 5371814 w 7472601"/>
              <a:gd name="connsiteY318" fmla="*/ 5678975 h 6858000"/>
              <a:gd name="connsiteX319" fmla="*/ 4987918 w 7472601"/>
              <a:gd name="connsiteY319" fmla="*/ 5838701 h 6858000"/>
              <a:gd name="connsiteX320" fmla="*/ 4317146 w 7472601"/>
              <a:gd name="connsiteY320" fmla="*/ 6587716 h 6858000"/>
              <a:gd name="connsiteX321" fmla="*/ 4171627 w 7472601"/>
              <a:gd name="connsiteY321" fmla="*/ 6858000 h 6858000"/>
              <a:gd name="connsiteX322" fmla="*/ 4081585 w 7472601"/>
              <a:gd name="connsiteY322" fmla="*/ 6858000 h 6858000"/>
              <a:gd name="connsiteX323" fmla="*/ 4238603 w 7472601"/>
              <a:gd name="connsiteY323" fmla="*/ 6559341 h 6858000"/>
              <a:gd name="connsiteX324" fmla="*/ 4778333 w 7472601"/>
              <a:gd name="connsiteY324" fmla="*/ 5873626 h 6858000"/>
              <a:gd name="connsiteX325" fmla="*/ 5414185 w 7472601"/>
              <a:gd name="connsiteY325" fmla="*/ 5573882 h 6858000"/>
              <a:gd name="connsiteX326" fmla="*/ 5959648 w 7472601"/>
              <a:gd name="connsiteY326" fmla="*/ 4760797 h 6858000"/>
              <a:gd name="connsiteX327" fmla="*/ 5355019 w 7472601"/>
              <a:gd name="connsiteY327" fmla="*/ 4734672 h 6858000"/>
              <a:gd name="connsiteX328" fmla="*/ 5083565 w 7472601"/>
              <a:gd name="connsiteY328" fmla="*/ 5179121 h 6858000"/>
              <a:gd name="connsiteX329" fmla="*/ 4713577 w 7472601"/>
              <a:gd name="connsiteY329" fmla="*/ 5616803 h 6858000"/>
              <a:gd name="connsiteX330" fmla="*/ 3989559 w 7472601"/>
              <a:gd name="connsiteY330" fmla="*/ 6145945 h 6858000"/>
              <a:gd name="connsiteX331" fmla="*/ 3939824 w 7472601"/>
              <a:gd name="connsiteY331" fmla="*/ 6066900 h 6858000"/>
              <a:gd name="connsiteX332" fmla="*/ 4584537 w 7472601"/>
              <a:gd name="connsiteY332" fmla="*/ 5324826 h 6858000"/>
              <a:gd name="connsiteX333" fmla="*/ 5037105 w 7472601"/>
              <a:gd name="connsiteY333" fmla="*/ 5088765 h 6858000"/>
              <a:gd name="connsiteX334" fmla="*/ 5039930 w 7472601"/>
              <a:gd name="connsiteY334" fmla="*/ 5089585 h 6858000"/>
              <a:gd name="connsiteX335" fmla="*/ 5263764 w 7472601"/>
              <a:gd name="connsiteY335" fmla="*/ 4735525 h 6858000"/>
              <a:gd name="connsiteX336" fmla="*/ 4086300 w 7472601"/>
              <a:gd name="connsiteY336" fmla="*/ 4884599 h 6858000"/>
              <a:gd name="connsiteX337" fmla="*/ 4085485 w 7472601"/>
              <a:gd name="connsiteY337" fmla="*/ 4899070 h 6858000"/>
              <a:gd name="connsiteX338" fmla="*/ 3871915 w 7472601"/>
              <a:gd name="connsiteY338" fmla="*/ 5253645 h 6858000"/>
              <a:gd name="connsiteX339" fmla="*/ 3799374 w 7472601"/>
              <a:gd name="connsiteY339" fmla="*/ 5466127 h 6858000"/>
              <a:gd name="connsiteX340" fmla="*/ 3498850 w 7472601"/>
              <a:gd name="connsiteY340" fmla="*/ 6661888 h 6858000"/>
              <a:gd name="connsiteX341" fmla="*/ 3399216 w 7472601"/>
              <a:gd name="connsiteY341" fmla="*/ 6858000 h 6858000"/>
              <a:gd name="connsiteX342" fmla="*/ 3303688 w 7472601"/>
              <a:gd name="connsiteY342" fmla="*/ 6858000 h 6858000"/>
              <a:gd name="connsiteX343" fmla="*/ 3391774 w 7472601"/>
              <a:gd name="connsiteY343" fmla="*/ 6697181 h 6858000"/>
              <a:gd name="connsiteX344" fmla="*/ 3735540 w 7472601"/>
              <a:gd name="connsiteY344" fmla="*/ 5546923 h 6858000"/>
              <a:gd name="connsiteX345" fmla="*/ 3729438 w 7472601"/>
              <a:gd name="connsiteY345" fmla="*/ 5569058 h 6858000"/>
              <a:gd name="connsiteX346" fmla="*/ 3707782 w 7472601"/>
              <a:gd name="connsiteY346" fmla="*/ 5644908 h 6858000"/>
              <a:gd name="connsiteX347" fmla="*/ 3583827 w 7472601"/>
              <a:gd name="connsiteY347" fmla="*/ 6039215 h 6858000"/>
              <a:gd name="connsiteX348" fmla="*/ 3547861 w 7472601"/>
              <a:gd name="connsiteY348" fmla="*/ 6129609 h 6858000"/>
              <a:gd name="connsiteX349" fmla="*/ 3490905 w 7472601"/>
              <a:gd name="connsiteY349" fmla="*/ 6277660 h 6858000"/>
              <a:gd name="connsiteX350" fmla="*/ 3455859 w 7472601"/>
              <a:gd name="connsiteY350" fmla="*/ 6391301 h 6858000"/>
              <a:gd name="connsiteX351" fmla="*/ 3429112 w 7472601"/>
              <a:gd name="connsiteY351" fmla="*/ 6479469 h 6858000"/>
              <a:gd name="connsiteX352" fmla="*/ 3304862 w 7472601"/>
              <a:gd name="connsiteY352" fmla="*/ 6796476 h 6858000"/>
              <a:gd name="connsiteX353" fmla="*/ 3276071 w 7472601"/>
              <a:gd name="connsiteY353" fmla="*/ 6858000 h 6858000"/>
              <a:gd name="connsiteX354" fmla="*/ 3240805 w 7472601"/>
              <a:gd name="connsiteY354" fmla="*/ 6858000 h 6858000"/>
              <a:gd name="connsiteX355" fmla="*/ 3275917 w 7472601"/>
              <a:gd name="connsiteY355" fmla="*/ 6783192 h 6858000"/>
              <a:gd name="connsiteX356" fmla="*/ 3399358 w 7472601"/>
              <a:gd name="connsiteY356" fmla="*/ 6469011 h 6858000"/>
              <a:gd name="connsiteX357" fmla="*/ 3425650 w 7472601"/>
              <a:gd name="connsiteY357" fmla="*/ 6381333 h 6858000"/>
              <a:gd name="connsiteX358" fmla="*/ 3460661 w 7472601"/>
              <a:gd name="connsiteY358" fmla="*/ 6266763 h 6858000"/>
              <a:gd name="connsiteX359" fmla="*/ 3518021 w 7472601"/>
              <a:gd name="connsiteY359" fmla="*/ 6117298 h 6858000"/>
              <a:gd name="connsiteX360" fmla="*/ 3554035 w 7472601"/>
              <a:gd name="connsiteY360" fmla="*/ 6027832 h 6858000"/>
              <a:gd name="connsiteX361" fmla="*/ 3677174 w 7472601"/>
              <a:gd name="connsiteY361" fmla="*/ 5636351 h 6858000"/>
              <a:gd name="connsiteX362" fmla="*/ 3698819 w 7472601"/>
              <a:gd name="connsiteY362" fmla="*/ 5560503 h 6858000"/>
              <a:gd name="connsiteX363" fmla="*/ 3702094 w 7472601"/>
              <a:gd name="connsiteY363" fmla="*/ 5549194 h 6858000"/>
              <a:gd name="connsiteX364" fmla="*/ 3398355 w 7472601"/>
              <a:gd name="connsiteY364" fmla="*/ 6094603 h 6858000"/>
              <a:gd name="connsiteX365" fmla="*/ 3193941 w 7472601"/>
              <a:gd name="connsiteY365" fmla="*/ 6798775 h 6858000"/>
              <a:gd name="connsiteX366" fmla="*/ 3184140 w 7472601"/>
              <a:gd name="connsiteY366" fmla="*/ 6858000 h 6858000"/>
              <a:gd name="connsiteX367" fmla="*/ 3099978 w 7472601"/>
              <a:gd name="connsiteY367" fmla="*/ 6858000 h 6858000"/>
              <a:gd name="connsiteX368" fmla="*/ 3101556 w 7472601"/>
              <a:gd name="connsiteY368" fmla="*/ 6843337 h 6858000"/>
              <a:gd name="connsiteX369" fmla="*/ 3370162 w 7472601"/>
              <a:gd name="connsiteY369" fmla="*/ 5785550 h 6858000"/>
              <a:gd name="connsiteX370" fmla="*/ 3746477 w 7472601"/>
              <a:gd name="connsiteY370" fmla="*/ 5377889 h 6858000"/>
              <a:gd name="connsiteX371" fmla="*/ 3863399 w 7472601"/>
              <a:gd name="connsiteY371" fmla="*/ 5087257 h 6858000"/>
              <a:gd name="connsiteX372" fmla="*/ 3968712 w 7472601"/>
              <a:gd name="connsiteY372" fmla="*/ 4913989 h 6858000"/>
              <a:gd name="connsiteX373" fmla="*/ 2792390 w 7472601"/>
              <a:gd name="connsiteY373" fmla="*/ 5382974 h 6858000"/>
              <a:gd name="connsiteX374" fmla="*/ 2714982 w 7472601"/>
              <a:gd name="connsiteY374" fmla="*/ 5427051 h 6858000"/>
              <a:gd name="connsiteX375" fmla="*/ 2813361 w 7472601"/>
              <a:gd name="connsiteY375" fmla="*/ 6023912 h 6858000"/>
              <a:gd name="connsiteX376" fmla="*/ 2688430 w 7472601"/>
              <a:gd name="connsiteY376" fmla="*/ 6801564 h 6858000"/>
              <a:gd name="connsiteX377" fmla="*/ 2629626 w 7472601"/>
              <a:gd name="connsiteY377" fmla="*/ 6763394 h 6858000"/>
              <a:gd name="connsiteX378" fmla="*/ 2565328 w 7472601"/>
              <a:gd name="connsiteY378" fmla="*/ 5516399 h 6858000"/>
              <a:gd name="connsiteX379" fmla="*/ 1922999 w 7472601"/>
              <a:gd name="connsiteY379" fmla="*/ 5980343 h 6858000"/>
              <a:gd name="connsiteX380" fmla="*/ 1950261 w 7472601"/>
              <a:gd name="connsiteY380" fmla="*/ 6405858 h 6858000"/>
              <a:gd name="connsiteX381" fmla="*/ 2365554 w 7472601"/>
              <a:gd name="connsiteY381" fmla="*/ 6759107 h 6858000"/>
              <a:gd name="connsiteX382" fmla="*/ 2424142 w 7472601"/>
              <a:gd name="connsiteY382" fmla="*/ 6858000 h 6858000"/>
              <a:gd name="connsiteX383" fmla="*/ 2395994 w 7472601"/>
              <a:gd name="connsiteY383" fmla="*/ 6858000 h 6858000"/>
              <a:gd name="connsiteX384" fmla="*/ 2392863 w 7472601"/>
              <a:gd name="connsiteY384" fmla="*/ 6852964 h 6858000"/>
              <a:gd name="connsiteX385" fmla="*/ 2017589 w 7472601"/>
              <a:gd name="connsiteY385" fmla="*/ 6493982 h 6858000"/>
              <a:gd name="connsiteX386" fmla="*/ 2147336 w 7472601"/>
              <a:gd name="connsiteY386" fmla="*/ 6594052 h 6858000"/>
              <a:gd name="connsiteX387" fmla="*/ 2207047 w 7472601"/>
              <a:gd name="connsiteY387" fmla="*/ 6654540 h 6858000"/>
              <a:gd name="connsiteX388" fmla="*/ 2299106 w 7472601"/>
              <a:gd name="connsiteY388" fmla="*/ 6778931 h 6858000"/>
              <a:gd name="connsiteX389" fmla="*/ 2314430 w 7472601"/>
              <a:gd name="connsiteY389" fmla="*/ 6801144 h 6858000"/>
              <a:gd name="connsiteX390" fmla="*/ 2352406 w 7472601"/>
              <a:gd name="connsiteY390" fmla="*/ 6858000 h 6858000"/>
              <a:gd name="connsiteX391" fmla="*/ 2314492 w 7472601"/>
              <a:gd name="connsiteY391" fmla="*/ 6858000 h 6858000"/>
              <a:gd name="connsiteX392" fmla="*/ 2288095 w 7472601"/>
              <a:gd name="connsiteY392" fmla="*/ 6818030 h 6858000"/>
              <a:gd name="connsiteX393" fmla="*/ 2272768 w 7472601"/>
              <a:gd name="connsiteY393" fmla="*/ 6795822 h 6858000"/>
              <a:gd name="connsiteX394" fmla="*/ 2182715 w 7472601"/>
              <a:gd name="connsiteY394" fmla="*/ 6675071 h 6858000"/>
              <a:gd name="connsiteX395" fmla="*/ 2032061 w 7472601"/>
              <a:gd name="connsiteY395" fmla="*/ 6541380 h 6858000"/>
              <a:gd name="connsiteX396" fmla="*/ 2257220 w 7472601"/>
              <a:gd name="connsiteY396" fmla="*/ 6826257 h 6858000"/>
              <a:gd name="connsiteX397" fmla="*/ 2281324 w 7472601"/>
              <a:gd name="connsiteY397" fmla="*/ 6858000 h 6858000"/>
              <a:gd name="connsiteX398" fmla="*/ 2242860 w 7472601"/>
              <a:gd name="connsiteY398" fmla="*/ 6858000 h 6858000"/>
              <a:gd name="connsiteX399" fmla="*/ 2232818 w 7472601"/>
              <a:gd name="connsiteY399" fmla="*/ 6844926 h 6858000"/>
              <a:gd name="connsiteX400" fmla="*/ 1990172 w 7472601"/>
              <a:gd name="connsiteY400" fmla="*/ 6542121 h 6858000"/>
              <a:gd name="connsiteX401" fmla="*/ 2124090 w 7472601"/>
              <a:gd name="connsiteY401" fmla="*/ 6761017 h 6858000"/>
              <a:gd name="connsiteX402" fmla="*/ 2200380 w 7472601"/>
              <a:gd name="connsiteY402" fmla="*/ 6858000 h 6858000"/>
              <a:gd name="connsiteX403" fmla="*/ 2147507 w 7472601"/>
              <a:gd name="connsiteY403" fmla="*/ 6858000 h 6858000"/>
              <a:gd name="connsiteX404" fmla="*/ 2070668 w 7472601"/>
              <a:gd name="connsiteY404" fmla="*/ 6761520 h 6858000"/>
              <a:gd name="connsiteX405" fmla="*/ 1975142 w 7472601"/>
              <a:gd name="connsiteY405" fmla="*/ 6585570 h 6858000"/>
              <a:gd name="connsiteX406" fmla="*/ 2050035 w 7472601"/>
              <a:gd name="connsiteY406" fmla="*/ 6813345 h 6858000"/>
              <a:gd name="connsiteX407" fmla="*/ 2063025 w 7472601"/>
              <a:gd name="connsiteY407" fmla="*/ 6858000 h 6858000"/>
              <a:gd name="connsiteX408" fmla="*/ 2021675 w 7472601"/>
              <a:gd name="connsiteY408" fmla="*/ 6858000 h 6858000"/>
              <a:gd name="connsiteX409" fmla="*/ 2019308 w 7472601"/>
              <a:gd name="connsiteY409" fmla="*/ 6847118 h 6858000"/>
              <a:gd name="connsiteX410" fmla="*/ 1938835 w 7472601"/>
              <a:gd name="connsiteY410" fmla="*/ 6551160 h 6858000"/>
              <a:gd name="connsiteX411" fmla="*/ 1953230 w 7472601"/>
              <a:gd name="connsiteY411" fmla="*/ 6759699 h 6858000"/>
              <a:gd name="connsiteX412" fmla="*/ 1956763 w 7472601"/>
              <a:gd name="connsiteY412" fmla="*/ 6778191 h 6858000"/>
              <a:gd name="connsiteX413" fmla="*/ 1967925 w 7472601"/>
              <a:gd name="connsiteY413" fmla="*/ 6858000 h 6858000"/>
              <a:gd name="connsiteX414" fmla="*/ 1936622 w 7472601"/>
              <a:gd name="connsiteY414" fmla="*/ 6858000 h 6858000"/>
              <a:gd name="connsiteX415" fmla="*/ 1926261 w 7472601"/>
              <a:gd name="connsiteY415" fmla="*/ 6784064 h 6858000"/>
              <a:gd name="connsiteX416" fmla="*/ 1922724 w 7472601"/>
              <a:gd name="connsiteY416" fmla="*/ 6765577 h 6858000"/>
              <a:gd name="connsiteX417" fmla="*/ 1904650 w 7472601"/>
              <a:gd name="connsiteY417" fmla="*/ 6639616 h 6858000"/>
              <a:gd name="connsiteX418" fmla="*/ 1885273 w 7472601"/>
              <a:gd name="connsiteY418" fmla="*/ 6858000 h 6858000"/>
              <a:gd name="connsiteX419" fmla="*/ 1854363 w 7472601"/>
              <a:gd name="connsiteY419" fmla="*/ 6858000 h 6858000"/>
              <a:gd name="connsiteX420" fmla="*/ 1880391 w 7472601"/>
              <a:gd name="connsiteY420" fmla="*/ 6603796 h 6858000"/>
              <a:gd name="connsiteX421" fmla="*/ 1818273 w 7472601"/>
              <a:gd name="connsiteY421" fmla="*/ 6715729 h 6858000"/>
              <a:gd name="connsiteX422" fmla="*/ 1794691 w 7472601"/>
              <a:gd name="connsiteY422" fmla="*/ 6843239 h 6858000"/>
              <a:gd name="connsiteX423" fmla="*/ 1794914 w 7472601"/>
              <a:gd name="connsiteY423" fmla="*/ 6858000 h 6858000"/>
              <a:gd name="connsiteX424" fmla="*/ 1746128 w 7472601"/>
              <a:gd name="connsiteY424" fmla="*/ 6858000 h 6858000"/>
              <a:gd name="connsiteX425" fmla="*/ 1753934 w 7472601"/>
              <a:gd name="connsiteY425" fmla="*/ 6724796 h 6858000"/>
              <a:gd name="connsiteX426" fmla="*/ 1792053 w 7472601"/>
              <a:gd name="connsiteY426" fmla="*/ 6572396 h 6858000"/>
              <a:gd name="connsiteX427" fmla="*/ 1862248 w 7472601"/>
              <a:gd name="connsiteY427" fmla="*/ 6266397 h 6858000"/>
              <a:gd name="connsiteX428" fmla="*/ 1862250 w 7472601"/>
              <a:gd name="connsiteY428" fmla="*/ 6033531 h 6858000"/>
              <a:gd name="connsiteX429" fmla="*/ 1211999 w 7472601"/>
              <a:gd name="connsiteY429" fmla="*/ 6683610 h 6858000"/>
              <a:gd name="connsiteX430" fmla="*/ 1213266 w 7472601"/>
              <a:gd name="connsiteY430" fmla="*/ 6691947 h 6858000"/>
              <a:gd name="connsiteX431" fmla="*/ 1203370 w 7472601"/>
              <a:gd name="connsiteY431" fmla="*/ 6850676 h 6858000"/>
              <a:gd name="connsiteX432" fmla="*/ 1203671 w 7472601"/>
              <a:gd name="connsiteY432" fmla="*/ 6858000 h 6858000"/>
              <a:gd name="connsiteX433" fmla="*/ 1143180 w 7472601"/>
              <a:gd name="connsiteY433" fmla="*/ 6858000 h 6858000"/>
              <a:gd name="connsiteX434" fmla="*/ 1142176 w 7472601"/>
              <a:gd name="connsiteY434" fmla="*/ 6766045 h 6858000"/>
              <a:gd name="connsiteX435" fmla="*/ 1067484 w 7472601"/>
              <a:gd name="connsiteY435" fmla="*/ 6858000 h 6858000"/>
              <a:gd name="connsiteX436" fmla="*/ 953928 w 7472601"/>
              <a:gd name="connsiteY436" fmla="*/ 6858000 h 6858000"/>
              <a:gd name="connsiteX437" fmla="*/ 959715 w 7472601"/>
              <a:gd name="connsiteY437" fmla="*/ 6850185 h 6858000"/>
              <a:gd name="connsiteX438" fmla="*/ 1483788 w 7472601"/>
              <a:gd name="connsiteY438" fmla="*/ 6259174 h 6858000"/>
              <a:gd name="connsiteX439" fmla="*/ 1100671 w 7472601"/>
              <a:gd name="connsiteY439" fmla="*/ 6252137 h 6858000"/>
              <a:gd name="connsiteX440" fmla="*/ 1090144 w 7472601"/>
              <a:gd name="connsiteY440" fmla="*/ 6256748 h 6858000"/>
              <a:gd name="connsiteX441" fmla="*/ 1095872 w 7472601"/>
              <a:gd name="connsiteY441" fmla="*/ 6271892 h 6858000"/>
              <a:gd name="connsiteX442" fmla="*/ 262785 w 7472601"/>
              <a:gd name="connsiteY442" fmla="*/ 6845450 h 6858000"/>
              <a:gd name="connsiteX443" fmla="*/ 209968 w 7472601"/>
              <a:gd name="connsiteY443" fmla="*/ 6770713 h 6858000"/>
              <a:gd name="connsiteX444" fmla="*/ 873460 w 7472601"/>
              <a:gd name="connsiteY444" fmla="*/ 6253768 h 6858000"/>
              <a:gd name="connsiteX445" fmla="*/ 192686 w 7472601"/>
              <a:gd name="connsiteY445" fmla="*/ 5849257 h 6858000"/>
              <a:gd name="connsiteX446" fmla="*/ 4696 w 7472601"/>
              <a:gd name="connsiteY446" fmla="*/ 5697668 h 6858000"/>
              <a:gd name="connsiteX447" fmla="*/ 0 w 7472601"/>
              <a:gd name="connsiteY447" fmla="*/ 5689984 h 6858000"/>
              <a:gd name="connsiteX448" fmla="*/ 0 w 7472601"/>
              <a:gd name="connsiteY448" fmla="*/ 5513472 h 6858000"/>
              <a:gd name="connsiteX449" fmla="*/ 174101 w 7472601"/>
              <a:gd name="connsiteY449" fmla="*/ 5620277 h 6858000"/>
              <a:gd name="connsiteX450" fmla="*/ 891800 w 7472601"/>
              <a:gd name="connsiteY450" fmla="*/ 6036935 h 6858000"/>
              <a:gd name="connsiteX451" fmla="*/ 1072219 w 7472601"/>
              <a:gd name="connsiteY451" fmla="*/ 6169443 h 6858000"/>
              <a:gd name="connsiteX452" fmla="*/ 1074117 w 7472601"/>
              <a:gd name="connsiteY452" fmla="*/ 6170301 h 6858000"/>
              <a:gd name="connsiteX453" fmla="*/ 1083114 w 7472601"/>
              <a:gd name="connsiteY453" fmla="*/ 6174131 h 6858000"/>
              <a:gd name="connsiteX454" fmla="*/ 1543010 w 7472601"/>
              <a:gd name="connsiteY454" fmla="*/ 6191140 h 6858000"/>
              <a:gd name="connsiteX455" fmla="*/ 1551080 w 7472601"/>
              <a:gd name="connsiteY455" fmla="*/ 6195006 h 6858000"/>
              <a:gd name="connsiteX456" fmla="*/ 2345443 w 7472601"/>
              <a:gd name="connsiteY456" fmla="*/ 5549882 h 6858000"/>
              <a:gd name="connsiteX457" fmla="*/ 1721499 w 7472601"/>
              <a:gd name="connsiteY457" fmla="*/ 5599969 h 6858000"/>
              <a:gd name="connsiteX458" fmla="*/ 767716 w 7472601"/>
              <a:gd name="connsiteY458" fmla="*/ 5472768 h 6858000"/>
              <a:gd name="connsiteX459" fmla="*/ 722147 w 7472601"/>
              <a:gd name="connsiteY459" fmla="*/ 5393091 h 6858000"/>
              <a:gd name="connsiteX460" fmla="*/ 1485552 w 7472601"/>
              <a:gd name="connsiteY460" fmla="*/ 5313202 h 6858000"/>
              <a:gd name="connsiteX461" fmla="*/ 2143004 w 7472601"/>
              <a:gd name="connsiteY461" fmla="*/ 5402420 h 6858000"/>
              <a:gd name="connsiteX462" fmla="*/ 1933391 w 7472601"/>
              <a:gd name="connsiteY462" fmla="*/ 5156971 h 6858000"/>
              <a:gd name="connsiteX463" fmla="*/ 1827118 w 7472601"/>
              <a:gd name="connsiteY463" fmla="*/ 4968410 h 6858000"/>
              <a:gd name="connsiteX464" fmla="*/ 1837349 w 7472601"/>
              <a:gd name="connsiteY464" fmla="*/ 4956357 h 6858000"/>
              <a:gd name="connsiteX465" fmla="*/ 2162835 w 7472601"/>
              <a:gd name="connsiteY465" fmla="*/ 5187853 h 6858000"/>
              <a:gd name="connsiteX466" fmla="*/ 2257167 w 7472601"/>
              <a:gd name="connsiteY466" fmla="*/ 5462123 h 6858000"/>
              <a:gd name="connsiteX467" fmla="*/ 2261598 w 7472601"/>
              <a:gd name="connsiteY467" fmla="*/ 5467998 h 6858000"/>
              <a:gd name="connsiteX468" fmla="*/ 2437177 w 7472601"/>
              <a:gd name="connsiteY468" fmla="*/ 5479608 h 6858000"/>
              <a:gd name="connsiteX469" fmla="*/ 2445247 w 7472601"/>
              <a:gd name="connsiteY469" fmla="*/ 5483476 h 6858000"/>
              <a:gd name="connsiteX470" fmla="*/ 2743626 w 7472601"/>
              <a:gd name="connsiteY470" fmla="*/ 5304819 h 6858000"/>
              <a:gd name="connsiteX471" fmla="*/ 3048102 w 7472601"/>
              <a:gd name="connsiteY471" fmla="*/ 5150595 h 6858000"/>
              <a:gd name="connsiteX472" fmla="*/ 1799414 w 7472601"/>
              <a:gd name="connsiteY472" fmla="*/ 4694732 h 6858000"/>
              <a:gd name="connsiteX473" fmla="*/ 1771735 w 7472601"/>
              <a:gd name="connsiteY473" fmla="*/ 4619929 h 6858000"/>
              <a:gd name="connsiteX474" fmla="*/ 3104273 w 7472601"/>
              <a:gd name="connsiteY474" fmla="*/ 5076159 h 6858000"/>
              <a:gd name="connsiteX475" fmla="*/ 3113245 w 7472601"/>
              <a:gd name="connsiteY475" fmla="*/ 5090705 h 6858000"/>
              <a:gd name="connsiteX476" fmla="*/ 3126294 w 7472601"/>
              <a:gd name="connsiteY476" fmla="*/ 5114400 h 6858000"/>
              <a:gd name="connsiteX477" fmla="*/ 3937433 w 7472601"/>
              <a:gd name="connsiteY477" fmla="*/ 4830473 h 6858000"/>
              <a:gd name="connsiteX478" fmla="*/ 3590475 w 7472601"/>
              <a:gd name="connsiteY478" fmla="*/ 4597974 h 6858000"/>
              <a:gd name="connsiteX479" fmla="*/ 3100264 w 7472601"/>
              <a:gd name="connsiteY479" fmla="*/ 4579845 h 6858000"/>
              <a:gd name="connsiteX480" fmla="*/ 2183576 w 7472601"/>
              <a:gd name="connsiteY480" fmla="*/ 4227150 h 6858000"/>
              <a:gd name="connsiteX481" fmla="*/ 2151029 w 7472601"/>
              <a:gd name="connsiteY481" fmla="*/ 4146947 h 6858000"/>
              <a:gd name="connsiteX482" fmla="*/ 3563434 w 7472601"/>
              <a:gd name="connsiteY482" fmla="*/ 4469115 h 6858000"/>
              <a:gd name="connsiteX483" fmla="*/ 3177952 w 7472601"/>
              <a:gd name="connsiteY483" fmla="*/ 3657386 h 6858000"/>
              <a:gd name="connsiteX484" fmla="*/ 3189263 w 7472601"/>
              <a:gd name="connsiteY484" fmla="*/ 3625726 h 6858000"/>
              <a:gd name="connsiteX485" fmla="*/ 3560912 w 7472601"/>
              <a:gd name="connsiteY485" fmla="*/ 4079863 h 6858000"/>
              <a:gd name="connsiteX486" fmla="*/ 3626636 w 7472601"/>
              <a:gd name="connsiteY486" fmla="*/ 4512230 h 6858000"/>
              <a:gd name="connsiteX487" fmla="*/ 3653088 w 7472601"/>
              <a:gd name="connsiteY487" fmla="*/ 4521417 h 6858000"/>
              <a:gd name="connsiteX488" fmla="*/ 3988128 w 7472601"/>
              <a:gd name="connsiteY488" fmla="*/ 4817267 h 6858000"/>
              <a:gd name="connsiteX489" fmla="*/ 4830582 w 7472601"/>
              <a:gd name="connsiteY489" fmla="*/ 4676000 h 6858000"/>
              <a:gd name="connsiteX490" fmla="*/ 4830100 w 7472601"/>
              <a:gd name="connsiteY490" fmla="*/ 4675554 h 6858000"/>
              <a:gd name="connsiteX491" fmla="*/ 4036318 w 7472601"/>
              <a:gd name="connsiteY491" fmla="*/ 4147013 h 6858000"/>
              <a:gd name="connsiteX492" fmla="*/ 3432098 w 7472601"/>
              <a:gd name="connsiteY492" fmla="*/ 3537312 h 6858000"/>
              <a:gd name="connsiteX493" fmla="*/ 3446761 w 7472601"/>
              <a:gd name="connsiteY493" fmla="*/ 3461278 h 6858000"/>
              <a:gd name="connsiteX494" fmla="*/ 4419733 w 7472601"/>
              <a:gd name="connsiteY494" fmla="*/ 3963555 h 6858000"/>
              <a:gd name="connsiteX495" fmla="*/ 4781371 w 7472601"/>
              <a:gd name="connsiteY495" fmla="*/ 4458604 h 6858000"/>
              <a:gd name="connsiteX496" fmla="*/ 4780440 w 7472601"/>
              <a:gd name="connsiteY496" fmla="*/ 4470290 h 6858000"/>
              <a:gd name="connsiteX497" fmla="*/ 4898954 w 7472601"/>
              <a:gd name="connsiteY497" fmla="*/ 4662092 h 6858000"/>
              <a:gd name="connsiteX498" fmla="*/ 4900699 w 7472601"/>
              <a:gd name="connsiteY498" fmla="*/ 4670867 h 6858000"/>
              <a:gd name="connsiteX499" fmla="*/ 5714511 w 7472601"/>
              <a:gd name="connsiteY499" fmla="*/ 4663483 h 6858000"/>
              <a:gd name="connsiteX500" fmla="*/ 5464793 w 7472601"/>
              <a:gd name="connsiteY500" fmla="*/ 4393556 h 6858000"/>
              <a:gd name="connsiteX501" fmla="*/ 5461897 w 7472601"/>
              <a:gd name="connsiteY501" fmla="*/ 4390879 h 6858000"/>
              <a:gd name="connsiteX502" fmla="*/ 4294126 w 7472601"/>
              <a:gd name="connsiteY502" fmla="*/ 3303048 h 6858000"/>
              <a:gd name="connsiteX503" fmla="*/ 4305321 w 7472601"/>
              <a:gd name="connsiteY503" fmla="*/ 3256953 h 6858000"/>
              <a:gd name="connsiteX504" fmla="*/ 4949299 w 7472601"/>
              <a:gd name="connsiteY504" fmla="*/ 3766336 h 6858000"/>
              <a:gd name="connsiteX505" fmla="*/ 5291452 w 7472601"/>
              <a:gd name="connsiteY505" fmla="*/ 4076801 h 6858000"/>
              <a:gd name="connsiteX506" fmla="*/ 5434998 w 7472601"/>
              <a:gd name="connsiteY506" fmla="*/ 4254100 h 6858000"/>
              <a:gd name="connsiteX507" fmla="*/ 5351015 w 7472601"/>
              <a:gd name="connsiteY507" fmla="*/ 3760989 h 6858000"/>
              <a:gd name="connsiteX508" fmla="*/ 5413780 w 7472601"/>
              <a:gd name="connsiteY508" fmla="*/ 2966265 h 6858000"/>
              <a:gd name="connsiteX509" fmla="*/ 5425627 w 7472601"/>
              <a:gd name="connsiteY509" fmla="*/ 2954192 h 6858000"/>
              <a:gd name="connsiteX510" fmla="*/ 6604735 w 7472601"/>
              <a:gd name="connsiteY510" fmla="*/ 2041381 h 6858000"/>
              <a:gd name="connsiteX511" fmla="*/ 7204487 w 7472601"/>
              <a:gd name="connsiteY511" fmla="*/ 2742112 h 6858000"/>
              <a:gd name="connsiteX512" fmla="*/ 7131592 w 7472601"/>
              <a:gd name="connsiteY512" fmla="*/ 2672096 h 6858000"/>
              <a:gd name="connsiteX513" fmla="*/ 6996344 w 7472601"/>
              <a:gd name="connsiteY513" fmla="*/ 2518310 h 6858000"/>
              <a:gd name="connsiteX514" fmla="*/ 6735495 w 7472601"/>
              <a:gd name="connsiteY514" fmla="*/ 2196890 h 6858000"/>
              <a:gd name="connsiteX515" fmla="*/ 6721901 w 7472601"/>
              <a:gd name="connsiteY515" fmla="*/ 2179274 h 6858000"/>
              <a:gd name="connsiteX516" fmla="*/ 6604735 w 7472601"/>
              <a:gd name="connsiteY516" fmla="*/ 2041381 h 6858000"/>
              <a:gd name="connsiteX517" fmla="*/ 6591670 w 7472601"/>
              <a:gd name="connsiteY517" fmla="*/ 1988277 h 6858000"/>
              <a:gd name="connsiteX518" fmla="*/ 6747349 w 7472601"/>
              <a:gd name="connsiteY518" fmla="*/ 2160069 h 6858000"/>
              <a:gd name="connsiteX519" fmla="*/ 6760943 w 7472601"/>
              <a:gd name="connsiteY519" fmla="*/ 2177686 h 6858000"/>
              <a:gd name="connsiteX520" fmla="*/ 7021065 w 7472601"/>
              <a:gd name="connsiteY520" fmla="*/ 2498102 h 6858000"/>
              <a:gd name="connsiteX521" fmla="*/ 7155223 w 7472601"/>
              <a:gd name="connsiteY521" fmla="*/ 2650386 h 6858000"/>
              <a:gd name="connsiteX522" fmla="*/ 7203167 w 7472601"/>
              <a:gd name="connsiteY522" fmla="*/ 2697288 h 6858000"/>
              <a:gd name="connsiteX523" fmla="*/ 6937703 w 7472601"/>
              <a:gd name="connsiteY523" fmla="*/ 2321981 h 6858000"/>
              <a:gd name="connsiteX524" fmla="*/ 6591670 w 7472601"/>
              <a:gd name="connsiteY524" fmla="*/ 1988277 h 6858000"/>
              <a:gd name="connsiteX525" fmla="*/ 5798671 w 7472601"/>
              <a:gd name="connsiteY525" fmla="*/ 1981601 h 6858000"/>
              <a:gd name="connsiteX526" fmla="*/ 5754709 w 7472601"/>
              <a:gd name="connsiteY526" fmla="*/ 2071454 h 6858000"/>
              <a:gd name="connsiteX527" fmla="*/ 5763044 w 7472601"/>
              <a:gd name="connsiteY527" fmla="*/ 2842206 h 6858000"/>
              <a:gd name="connsiteX528" fmla="*/ 5764974 w 7472601"/>
              <a:gd name="connsiteY528" fmla="*/ 2799609 h 6858000"/>
              <a:gd name="connsiteX529" fmla="*/ 5767665 w 7472601"/>
              <a:gd name="connsiteY529" fmla="*/ 2666409 h 6858000"/>
              <a:gd name="connsiteX530" fmla="*/ 5763055 w 7472601"/>
              <a:gd name="connsiteY530" fmla="*/ 2579705 h 6858000"/>
              <a:gd name="connsiteX531" fmla="*/ 5758079 w 7472601"/>
              <a:gd name="connsiteY531" fmla="*/ 2492508 h 6858000"/>
              <a:gd name="connsiteX532" fmla="*/ 5779325 w 7472601"/>
              <a:gd name="connsiteY532" fmla="*/ 2197069 h 6858000"/>
              <a:gd name="connsiteX533" fmla="*/ 5798671 w 7472601"/>
              <a:gd name="connsiteY533" fmla="*/ 1981601 h 6858000"/>
              <a:gd name="connsiteX534" fmla="*/ 5829202 w 7472601"/>
              <a:gd name="connsiteY534" fmla="*/ 1971679 h 6858000"/>
              <a:gd name="connsiteX535" fmla="*/ 5809558 w 7472601"/>
              <a:gd name="connsiteY535" fmla="*/ 2198043 h 6858000"/>
              <a:gd name="connsiteX536" fmla="*/ 5788653 w 7472601"/>
              <a:gd name="connsiteY536" fmla="*/ 2489430 h 6858000"/>
              <a:gd name="connsiteX537" fmla="*/ 5793439 w 7472601"/>
              <a:gd name="connsiteY537" fmla="*/ 2575235 h 6858000"/>
              <a:gd name="connsiteX538" fmla="*/ 5796837 w 7472601"/>
              <a:gd name="connsiteY538" fmla="*/ 2637633 h 6858000"/>
              <a:gd name="connsiteX539" fmla="*/ 5818614 w 7472601"/>
              <a:gd name="connsiteY539" fmla="*/ 2473055 h 6858000"/>
              <a:gd name="connsiteX540" fmla="*/ 5829202 w 7472601"/>
              <a:gd name="connsiteY540" fmla="*/ 1971679 h 6858000"/>
              <a:gd name="connsiteX541" fmla="*/ 5911389 w 7472601"/>
              <a:gd name="connsiteY541" fmla="*/ 1898371 h 6858000"/>
              <a:gd name="connsiteX542" fmla="*/ 6237627 w 7472601"/>
              <a:gd name="connsiteY542" fmla="*/ 2231921 h 6858000"/>
              <a:gd name="connsiteX543" fmla="*/ 5911389 w 7472601"/>
              <a:gd name="connsiteY543" fmla="*/ 1898371 h 6858000"/>
              <a:gd name="connsiteX544" fmla="*/ 6944437 w 7472601"/>
              <a:gd name="connsiteY544" fmla="*/ 1575402 h 6858000"/>
              <a:gd name="connsiteX545" fmla="*/ 6304730 w 7472601"/>
              <a:gd name="connsiteY545" fmla="*/ 1766654 h 6858000"/>
              <a:gd name="connsiteX546" fmla="*/ 6944437 w 7472601"/>
              <a:gd name="connsiteY546" fmla="*/ 1575402 h 6858000"/>
              <a:gd name="connsiteX547" fmla="*/ 7019523 w 7472601"/>
              <a:gd name="connsiteY547" fmla="*/ 1519450 h 6858000"/>
              <a:gd name="connsiteX548" fmla="*/ 6298091 w 7472601"/>
              <a:gd name="connsiteY548" fmla="*/ 1737122 h 6858000"/>
              <a:gd name="connsiteX549" fmla="*/ 7019523 w 7472601"/>
              <a:gd name="connsiteY549" fmla="*/ 1519450 h 6858000"/>
              <a:gd name="connsiteX550" fmla="*/ 2399523 w 7472601"/>
              <a:gd name="connsiteY550" fmla="*/ 1428234 h 6858000"/>
              <a:gd name="connsiteX551" fmla="*/ 2224982 w 7472601"/>
              <a:gd name="connsiteY551" fmla="*/ 1826201 h 6858000"/>
              <a:gd name="connsiteX552" fmla="*/ 2096099 w 7472601"/>
              <a:gd name="connsiteY552" fmla="*/ 2345900 h 6858000"/>
              <a:gd name="connsiteX553" fmla="*/ 2283317 w 7472601"/>
              <a:gd name="connsiteY553" fmla="*/ 1796925 h 6858000"/>
              <a:gd name="connsiteX554" fmla="*/ 2399523 w 7472601"/>
              <a:gd name="connsiteY554" fmla="*/ 1428234 h 6858000"/>
              <a:gd name="connsiteX555" fmla="*/ 2448558 w 7472601"/>
              <a:gd name="connsiteY555" fmla="*/ 1373435 h 6858000"/>
              <a:gd name="connsiteX556" fmla="*/ 2312521 w 7472601"/>
              <a:gd name="connsiteY556" fmla="*/ 1806140 h 6858000"/>
              <a:gd name="connsiteX557" fmla="*/ 2127533 w 7472601"/>
              <a:gd name="connsiteY557" fmla="*/ 2348380 h 6858000"/>
              <a:gd name="connsiteX558" fmla="*/ 2358080 w 7472601"/>
              <a:gd name="connsiteY558" fmla="*/ 1866134 h 6858000"/>
              <a:gd name="connsiteX559" fmla="*/ 2407436 w 7472601"/>
              <a:gd name="connsiteY559" fmla="*/ 1651070 h 6858000"/>
              <a:gd name="connsiteX560" fmla="*/ 2448558 w 7472601"/>
              <a:gd name="connsiteY560" fmla="*/ 1373435 h 6858000"/>
              <a:gd name="connsiteX561" fmla="*/ 278707 w 7472601"/>
              <a:gd name="connsiteY561" fmla="*/ 1352270 h 6858000"/>
              <a:gd name="connsiteX562" fmla="*/ 321570 w 7472601"/>
              <a:gd name="connsiteY562" fmla="*/ 1861610 h 6858000"/>
              <a:gd name="connsiteX563" fmla="*/ 294281 w 7472601"/>
              <a:gd name="connsiteY563" fmla="*/ 1440658 h 6858000"/>
              <a:gd name="connsiteX564" fmla="*/ 278707 w 7472601"/>
              <a:gd name="connsiteY564" fmla="*/ 1352270 h 6858000"/>
              <a:gd name="connsiteX565" fmla="*/ 1423821 w 7472601"/>
              <a:gd name="connsiteY565" fmla="*/ 1351958 h 6858000"/>
              <a:gd name="connsiteX566" fmla="*/ 1638521 w 7472601"/>
              <a:gd name="connsiteY566" fmla="*/ 1908470 h 6858000"/>
              <a:gd name="connsiteX567" fmla="*/ 1754199 w 7472601"/>
              <a:gd name="connsiteY567" fmla="*/ 2149284 h 6858000"/>
              <a:gd name="connsiteX568" fmla="*/ 1908359 w 7472601"/>
              <a:gd name="connsiteY568" fmla="*/ 2364988 h 6858000"/>
              <a:gd name="connsiteX569" fmla="*/ 1647661 w 7472601"/>
              <a:gd name="connsiteY569" fmla="*/ 1825945 h 6858000"/>
              <a:gd name="connsiteX570" fmla="*/ 1423821 w 7472601"/>
              <a:gd name="connsiteY570" fmla="*/ 1351958 h 6858000"/>
              <a:gd name="connsiteX571" fmla="*/ 1431890 w 7472601"/>
              <a:gd name="connsiteY571" fmla="*/ 1306475 h 6858000"/>
              <a:gd name="connsiteX572" fmla="*/ 1507597 w 7472601"/>
              <a:gd name="connsiteY572" fmla="*/ 1446132 h 6858000"/>
              <a:gd name="connsiteX573" fmla="*/ 1674586 w 7472601"/>
              <a:gd name="connsiteY573" fmla="*/ 1813832 h 6858000"/>
              <a:gd name="connsiteX574" fmla="*/ 1815950 w 7472601"/>
              <a:gd name="connsiteY574" fmla="*/ 2128564 h 6858000"/>
              <a:gd name="connsiteX575" fmla="*/ 1984242 w 7472601"/>
              <a:gd name="connsiteY575" fmla="*/ 2430829 h 6858000"/>
              <a:gd name="connsiteX576" fmla="*/ 2014023 w 7472601"/>
              <a:gd name="connsiteY576" fmla="*/ 2450995 h 6858000"/>
              <a:gd name="connsiteX577" fmla="*/ 1747337 w 7472601"/>
              <a:gd name="connsiteY577" fmla="*/ 1855264 h 6858000"/>
              <a:gd name="connsiteX578" fmla="*/ 1533749 w 7472601"/>
              <a:gd name="connsiteY578" fmla="*/ 1478656 h 6858000"/>
              <a:gd name="connsiteX579" fmla="*/ 1431890 w 7472601"/>
              <a:gd name="connsiteY579" fmla="*/ 1306475 h 6858000"/>
              <a:gd name="connsiteX580" fmla="*/ 5052692 w 7472601"/>
              <a:gd name="connsiteY580" fmla="*/ 1292994 h 6858000"/>
              <a:gd name="connsiteX581" fmla="*/ 5200661 w 7472601"/>
              <a:gd name="connsiteY581" fmla="*/ 1635186 h 6858000"/>
              <a:gd name="connsiteX582" fmla="*/ 5297138 w 7472601"/>
              <a:gd name="connsiteY582" fmla="*/ 1906351 h 6858000"/>
              <a:gd name="connsiteX583" fmla="*/ 5052692 w 7472601"/>
              <a:gd name="connsiteY583" fmla="*/ 1292994 h 6858000"/>
              <a:gd name="connsiteX584" fmla="*/ 5009948 w 7472601"/>
              <a:gd name="connsiteY584" fmla="*/ 1273619 h 6858000"/>
              <a:gd name="connsiteX585" fmla="*/ 5121777 w 7472601"/>
              <a:gd name="connsiteY585" fmla="*/ 1654213 h 6858000"/>
              <a:gd name="connsiteX586" fmla="*/ 5293545 w 7472601"/>
              <a:gd name="connsiteY586" fmla="*/ 2072247 h 6858000"/>
              <a:gd name="connsiteX587" fmla="*/ 5294042 w 7472601"/>
              <a:gd name="connsiteY587" fmla="*/ 2065019 h 6858000"/>
              <a:gd name="connsiteX588" fmla="*/ 5171936 w 7472601"/>
              <a:gd name="connsiteY588" fmla="*/ 1647613 h 6858000"/>
              <a:gd name="connsiteX589" fmla="*/ 5009948 w 7472601"/>
              <a:gd name="connsiteY589" fmla="*/ 1273619 h 6858000"/>
              <a:gd name="connsiteX590" fmla="*/ 655236 w 7472601"/>
              <a:gd name="connsiteY590" fmla="*/ 1268632 h 6858000"/>
              <a:gd name="connsiteX591" fmla="*/ 839521 w 7472601"/>
              <a:gd name="connsiteY591" fmla="*/ 1685315 h 6858000"/>
              <a:gd name="connsiteX592" fmla="*/ 1109416 w 7472601"/>
              <a:gd name="connsiteY592" fmla="*/ 2061663 h 6858000"/>
              <a:gd name="connsiteX593" fmla="*/ 1298300 w 7472601"/>
              <a:gd name="connsiteY593" fmla="*/ 2247742 h 6858000"/>
              <a:gd name="connsiteX594" fmla="*/ 1125871 w 7472601"/>
              <a:gd name="connsiteY594" fmla="*/ 1989513 h 6858000"/>
              <a:gd name="connsiteX595" fmla="*/ 981574 w 7472601"/>
              <a:gd name="connsiteY595" fmla="*/ 1783157 h 6858000"/>
              <a:gd name="connsiteX596" fmla="*/ 922198 w 7472601"/>
              <a:gd name="connsiteY596" fmla="*/ 1677437 h 6858000"/>
              <a:gd name="connsiteX597" fmla="*/ 869293 w 7472601"/>
              <a:gd name="connsiteY597" fmla="*/ 1583214 h 6858000"/>
              <a:gd name="connsiteX598" fmla="*/ 751431 w 7472601"/>
              <a:gd name="connsiteY598" fmla="*/ 1405731 h 6858000"/>
              <a:gd name="connsiteX599" fmla="*/ 655236 w 7472601"/>
              <a:gd name="connsiteY599" fmla="*/ 1268632 h 6858000"/>
              <a:gd name="connsiteX600" fmla="*/ 6516292 w 7472601"/>
              <a:gd name="connsiteY600" fmla="*/ 1263064 h 6858000"/>
              <a:gd name="connsiteX601" fmla="*/ 5736320 w 7472601"/>
              <a:gd name="connsiteY601" fmla="*/ 1501803 h 6858000"/>
              <a:gd name="connsiteX602" fmla="*/ 6516292 w 7472601"/>
              <a:gd name="connsiteY602" fmla="*/ 1263064 h 6858000"/>
              <a:gd name="connsiteX603" fmla="*/ 291466 w 7472601"/>
              <a:gd name="connsiteY603" fmla="*/ 1250369 h 6858000"/>
              <a:gd name="connsiteX604" fmla="*/ 323180 w 7472601"/>
              <a:gd name="connsiteY604" fmla="*/ 1435283 h 6858000"/>
              <a:gd name="connsiteX605" fmla="*/ 349381 w 7472601"/>
              <a:gd name="connsiteY605" fmla="*/ 1875041 h 6858000"/>
              <a:gd name="connsiteX606" fmla="*/ 374363 w 7472601"/>
              <a:gd name="connsiteY606" fmla="*/ 1506494 h 6858000"/>
              <a:gd name="connsiteX607" fmla="*/ 302168 w 7472601"/>
              <a:gd name="connsiteY607" fmla="*/ 1274495 h 6858000"/>
              <a:gd name="connsiteX608" fmla="*/ 291466 w 7472601"/>
              <a:gd name="connsiteY608" fmla="*/ 1250369 h 6858000"/>
              <a:gd name="connsiteX609" fmla="*/ 678222 w 7472601"/>
              <a:gd name="connsiteY609" fmla="*/ 1248670 h 6858000"/>
              <a:gd name="connsiteX610" fmla="*/ 775536 w 7472601"/>
              <a:gd name="connsiteY610" fmla="*/ 1388015 h 6858000"/>
              <a:gd name="connsiteX611" fmla="*/ 894529 w 7472601"/>
              <a:gd name="connsiteY611" fmla="*/ 1567739 h 6858000"/>
              <a:gd name="connsiteX612" fmla="*/ 948000 w 7472601"/>
              <a:gd name="connsiteY612" fmla="*/ 1663088 h 6858000"/>
              <a:gd name="connsiteX613" fmla="*/ 1006812 w 7472601"/>
              <a:gd name="connsiteY613" fmla="*/ 1767683 h 6858000"/>
              <a:gd name="connsiteX614" fmla="*/ 1149133 w 7472601"/>
              <a:gd name="connsiteY614" fmla="*/ 1971513 h 6858000"/>
              <a:gd name="connsiteX615" fmla="*/ 1333952 w 7472601"/>
              <a:gd name="connsiteY615" fmla="*/ 2251620 h 6858000"/>
              <a:gd name="connsiteX616" fmla="*/ 1337329 w 7472601"/>
              <a:gd name="connsiteY616" fmla="*/ 2258350 h 6858000"/>
              <a:gd name="connsiteX617" fmla="*/ 1014726 w 7472601"/>
              <a:gd name="connsiteY617" fmla="*/ 1615556 h 6858000"/>
              <a:gd name="connsiteX618" fmla="*/ 678222 w 7472601"/>
              <a:gd name="connsiteY618" fmla="*/ 1248670 h 6858000"/>
              <a:gd name="connsiteX619" fmla="*/ 6691602 w 7472601"/>
              <a:gd name="connsiteY619" fmla="*/ 1140573 h 6858000"/>
              <a:gd name="connsiteX620" fmla="*/ 6571100 w 7472601"/>
              <a:gd name="connsiteY620" fmla="*/ 1183662 h 6858000"/>
              <a:gd name="connsiteX621" fmla="*/ 6241687 w 7472601"/>
              <a:gd name="connsiteY621" fmla="*/ 1257600 h 6858000"/>
              <a:gd name="connsiteX622" fmla="*/ 5693009 w 7472601"/>
              <a:gd name="connsiteY622" fmla="*/ 1478256 h 6858000"/>
              <a:gd name="connsiteX623" fmla="*/ 6548420 w 7472601"/>
              <a:gd name="connsiteY623" fmla="*/ 1214599 h 6858000"/>
              <a:gd name="connsiteX624" fmla="*/ 6605473 w 7472601"/>
              <a:gd name="connsiteY624" fmla="*/ 1184686 h 6858000"/>
              <a:gd name="connsiteX625" fmla="*/ 6691602 w 7472601"/>
              <a:gd name="connsiteY625" fmla="*/ 1140573 h 6858000"/>
              <a:gd name="connsiteX626" fmla="*/ 4002475 w 7472601"/>
              <a:gd name="connsiteY626" fmla="*/ 1037802 h 6858000"/>
              <a:gd name="connsiteX627" fmla="*/ 4000324 w 7472601"/>
              <a:gd name="connsiteY627" fmla="*/ 1039362 h 6858000"/>
              <a:gd name="connsiteX628" fmla="*/ 4002862 w 7472601"/>
              <a:gd name="connsiteY628" fmla="*/ 1042866 h 6858000"/>
              <a:gd name="connsiteX629" fmla="*/ 4002475 w 7472601"/>
              <a:gd name="connsiteY629" fmla="*/ 1037802 h 6858000"/>
              <a:gd name="connsiteX630" fmla="*/ 506322 w 7472601"/>
              <a:gd name="connsiteY630" fmla="*/ 1020997 h 6858000"/>
              <a:gd name="connsiteX631" fmla="*/ 533068 w 7472601"/>
              <a:gd name="connsiteY631" fmla="*/ 1029409 h 6858000"/>
              <a:gd name="connsiteX632" fmla="*/ 1232525 w 7472601"/>
              <a:gd name="connsiteY632" fmla="*/ 1804675 h 6858000"/>
              <a:gd name="connsiteX633" fmla="*/ 1388858 w 7472601"/>
              <a:gd name="connsiteY633" fmla="*/ 2368011 h 6858000"/>
              <a:gd name="connsiteX634" fmla="*/ 1384098 w 7472601"/>
              <a:gd name="connsiteY634" fmla="*/ 2378125 h 6858000"/>
              <a:gd name="connsiteX635" fmla="*/ 1425393 w 7472601"/>
              <a:gd name="connsiteY635" fmla="*/ 2589124 h 6858000"/>
              <a:gd name="connsiteX636" fmla="*/ 1424001 w 7472601"/>
              <a:gd name="connsiteY636" fmla="*/ 2597541 h 6858000"/>
              <a:gd name="connsiteX637" fmla="*/ 2152729 w 7472601"/>
              <a:gd name="connsiteY637" fmla="*/ 2864487 h 6858000"/>
              <a:gd name="connsiteX638" fmla="*/ 2020609 w 7472601"/>
              <a:gd name="connsiteY638" fmla="*/ 2539671 h 6858000"/>
              <a:gd name="connsiteX639" fmla="*/ 2018920 w 7472601"/>
              <a:gd name="connsiteY639" fmla="*/ 2536309 h 6858000"/>
              <a:gd name="connsiteX640" fmla="*/ 1342441 w 7472601"/>
              <a:gd name="connsiteY640" fmla="*/ 1173017 h 6858000"/>
              <a:gd name="connsiteX641" fmla="*/ 1367925 w 7472601"/>
              <a:gd name="connsiteY641" fmla="*/ 1135648 h 6858000"/>
              <a:gd name="connsiteX642" fmla="*/ 1771401 w 7472601"/>
              <a:gd name="connsiteY642" fmla="*/ 1806673 h 6858000"/>
              <a:gd name="connsiteX643" fmla="*/ 1972385 w 7472601"/>
              <a:gd name="connsiteY643" fmla="*/ 2198735 h 6858000"/>
              <a:gd name="connsiteX644" fmla="*/ 2040892 w 7472601"/>
              <a:gd name="connsiteY644" fmla="*/ 2405205 h 6858000"/>
              <a:gd name="connsiteX645" fmla="*/ 2131689 w 7472601"/>
              <a:gd name="connsiteY645" fmla="*/ 1936926 h 6858000"/>
              <a:gd name="connsiteX646" fmla="*/ 2454820 w 7472601"/>
              <a:gd name="connsiteY646" fmla="*/ 1248808 h 6858000"/>
              <a:gd name="connsiteX647" fmla="*/ 2492512 w 7472601"/>
              <a:gd name="connsiteY647" fmla="*/ 1302920 h 6858000"/>
              <a:gd name="connsiteX648" fmla="*/ 2081216 w 7472601"/>
              <a:gd name="connsiteY648" fmla="*/ 2527513 h 6858000"/>
              <a:gd name="connsiteX649" fmla="*/ 2081211 w 7472601"/>
              <a:gd name="connsiteY649" fmla="*/ 2528916 h 6858000"/>
              <a:gd name="connsiteX650" fmla="*/ 2199067 w 7472601"/>
              <a:gd name="connsiteY650" fmla="*/ 2884061 h 6858000"/>
              <a:gd name="connsiteX651" fmla="*/ 3192586 w 7472601"/>
              <a:gd name="connsiteY651" fmla="*/ 3411496 h 6858000"/>
              <a:gd name="connsiteX652" fmla="*/ 3182620 w 7472601"/>
              <a:gd name="connsiteY652" fmla="*/ 3483279 h 6858000"/>
              <a:gd name="connsiteX653" fmla="*/ 2435119 w 7472601"/>
              <a:gd name="connsiteY653" fmla="*/ 3080173 h 6858000"/>
              <a:gd name="connsiteX654" fmla="*/ 2410152 w 7472601"/>
              <a:gd name="connsiteY654" fmla="*/ 3063751 h 6858000"/>
              <a:gd name="connsiteX655" fmla="*/ 2408099 w 7472601"/>
              <a:gd name="connsiteY655" fmla="*/ 3064403 h 6858000"/>
              <a:gd name="connsiteX656" fmla="*/ 2407218 w 7472601"/>
              <a:gd name="connsiteY656" fmla="*/ 3070324 h 6858000"/>
              <a:gd name="connsiteX657" fmla="*/ 2380138 w 7472601"/>
              <a:gd name="connsiteY657" fmla="*/ 3099341 h 6858000"/>
              <a:gd name="connsiteX658" fmla="*/ 1765923 w 7472601"/>
              <a:gd name="connsiteY658" fmla="*/ 3581043 h 6858000"/>
              <a:gd name="connsiteX659" fmla="*/ 1702258 w 7472601"/>
              <a:gd name="connsiteY659" fmla="*/ 3612286 h 6858000"/>
              <a:gd name="connsiteX660" fmla="*/ 1538370 w 7472601"/>
              <a:gd name="connsiteY660" fmla="*/ 3811804 h 6858000"/>
              <a:gd name="connsiteX661" fmla="*/ 542867 w 7472601"/>
              <a:gd name="connsiteY661" fmla="*/ 4944092 h 6858000"/>
              <a:gd name="connsiteX662" fmla="*/ 515800 w 7472601"/>
              <a:gd name="connsiteY662" fmla="*/ 4862180 h 6858000"/>
              <a:gd name="connsiteX663" fmla="*/ 909145 w 7472601"/>
              <a:gd name="connsiteY663" fmla="*/ 4199225 h 6858000"/>
              <a:gd name="connsiteX664" fmla="*/ 1214067 w 7472601"/>
              <a:gd name="connsiteY664" fmla="*/ 3908561 h 6858000"/>
              <a:gd name="connsiteX665" fmla="*/ 640967 w 7472601"/>
              <a:gd name="connsiteY665" fmla="*/ 4105601 h 6858000"/>
              <a:gd name="connsiteX666" fmla="*/ 112563 w 7472601"/>
              <a:gd name="connsiteY666" fmla="*/ 4396952 h 6858000"/>
              <a:gd name="connsiteX667" fmla="*/ 0 w 7472601"/>
              <a:gd name="connsiteY667" fmla="*/ 4466006 h 6858000"/>
              <a:gd name="connsiteX668" fmla="*/ 0 w 7472601"/>
              <a:gd name="connsiteY668" fmla="*/ 4233763 h 6858000"/>
              <a:gd name="connsiteX669" fmla="*/ 36881 w 7472601"/>
              <a:gd name="connsiteY669" fmla="*/ 4200118 h 6858000"/>
              <a:gd name="connsiteX670" fmla="*/ 910534 w 7472601"/>
              <a:gd name="connsiteY670" fmla="*/ 3629753 h 6858000"/>
              <a:gd name="connsiteX671" fmla="*/ 1578717 w 7472601"/>
              <a:gd name="connsiteY671" fmla="*/ 3575982 h 6858000"/>
              <a:gd name="connsiteX672" fmla="*/ 2338780 w 7472601"/>
              <a:gd name="connsiteY672" fmla="*/ 3033725 h 6858000"/>
              <a:gd name="connsiteX673" fmla="*/ 1807991 w 7472601"/>
              <a:gd name="connsiteY673" fmla="*/ 2807184 h 6858000"/>
              <a:gd name="connsiteX674" fmla="*/ 1416358 w 7472601"/>
              <a:gd name="connsiteY674" fmla="*/ 3112571 h 6858000"/>
              <a:gd name="connsiteX675" fmla="*/ 939066 w 7472601"/>
              <a:gd name="connsiteY675" fmla="*/ 3378798 h 6858000"/>
              <a:gd name="connsiteX676" fmla="*/ 115099 w 7472601"/>
              <a:gd name="connsiteY676" fmla="*/ 3607650 h 6858000"/>
              <a:gd name="connsiteX677" fmla="*/ 97284 w 7472601"/>
              <a:gd name="connsiteY677" fmla="*/ 3520393 h 6858000"/>
              <a:gd name="connsiteX678" fmla="*/ 922050 w 7472601"/>
              <a:gd name="connsiteY678" fmla="*/ 3074867 h 6858000"/>
              <a:gd name="connsiteX679" fmla="*/ 1405265 w 7472601"/>
              <a:gd name="connsiteY679" fmla="*/ 3016319 h 6858000"/>
              <a:gd name="connsiteX680" fmla="*/ 1407512 w 7472601"/>
              <a:gd name="connsiteY680" fmla="*/ 3018001 h 6858000"/>
              <a:gd name="connsiteX681" fmla="*/ 1726266 w 7472601"/>
              <a:gd name="connsiteY681" fmla="*/ 2777274 h 6858000"/>
              <a:gd name="connsiteX682" fmla="*/ 625390 w 7472601"/>
              <a:gd name="connsiteY682" fmla="*/ 2514541 h 6858000"/>
              <a:gd name="connsiteX683" fmla="*/ 619799 w 7472601"/>
              <a:gd name="connsiteY683" fmla="*/ 2527180 h 6858000"/>
              <a:gd name="connsiteX684" fmla="*/ 310030 w 7472601"/>
              <a:gd name="connsiteY684" fmla="*/ 2771818 h 6858000"/>
              <a:gd name="connsiteX685" fmla="*/ 173877 w 7472601"/>
              <a:gd name="connsiteY685" fmla="*/ 2937056 h 6858000"/>
              <a:gd name="connsiteX686" fmla="*/ 77889 w 7472601"/>
              <a:gd name="connsiteY686" fmla="*/ 3138440 h 6858000"/>
              <a:gd name="connsiteX687" fmla="*/ 0 w 7472601"/>
              <a:gd name="connsiteY687" fmla="*/ 3271395 h 6858000"/>
              <a:gd name="connsiteX688" fmla="*/ 0 w 7472601"/>
              <a:gd name="connsiteY688" fmla="*/ 3153002 h 6858000"/>
              <a:gd name="connsiteX689" fmla="*/ 2386 w 7472601"/>
              <a:gd name="connsiteY689" fmla="*/ 3149203 h 6858000"/>
              <a:gd name="connsiteX690" fmla="*/ 89753 w 7472601"/>
              <a:gd name="connsiteY690" fmla="*/ 2987702 h 6858000"/>
              <a:gd name="connsiteX691" fmla="*/ 76869 w 7472601"/>
              <a:gd name="connsiteY691" fmla="*/ 3005404 h 6858000"/>
              <a:gd name="connsiteX692" fmla="*/ 32049 w 7472601"/>
              <a:gd name="connsiteY692" fmla="*/ 3065814 h 6858000"/>
              <a:gd name="connsiteX693" fmla="*/ 0 w 7472601"/>
              <a:gd name="connsiteY693" fmla="*/ 3108744 h 6858000"/>
              <a:gd name="connsiteX694" fmla="*/ 0 w 7472601"/>
              <a:gd name="connsiteY694" fmla="*/ 3058059 h 6858000"/>
              <a:gd name="connsiteX695" fmla="*/ 7610 w 7472601"/>
              <a:gd name="connsiteY695" fmla="*/ 3047889 h 6858000"/>
              <a:gd name="connsiteX696" fmla="*/ 52419 w 7472601"/>
              <a:gd name="connsiteY696" fmla="*/ 2987479 h 6858000"/>
              <a:gd name="connsiteX697" fmla="*/ 59142 w 7472601"/>
              <a:gd name="connsiteY697" fmla="*/ 2978488 h 6858000"/>
              <a:gd name="connsiteX698" fmla="*/ 0 w 7472601"/>
              <a:gd name="connsiteY698" fmla="*/ 3015334 h 6858000"/>
              <a:gd name="connsiteX699" fmla="*/ 0 w 7472601"/>
              <a:gd name="connsiteY699" fmla="*/ 2914286 h 6858000"/>
              <a:gd name="connsiteX700" fmla="*/ 36383 w 7472601"/>
              <a:gd name="connsiteY700" fmla="*/ 2901128 h 6858000"/>
              <a:gd name="connsiteX701" fmla="*/ 156329 w 7472601"/>
              <a:gd name="connsiteY701" fmla="*/ 2840533 h 6858000"/>
              <a:gd name="connsiteX702" fmla="*/ 358355 w 7472601"/>
              <a:gd name="connsiteY702" fmla="*/ 2620471 h 6858000"/>
              <a:gd name="connsiteX703" fmla="*/ 510577 w 7472601"/>
              <a:gd name="connsiteY703" fmla="*/ 2501244 h 6858000"/>
              <a:gd name="connsiteX704" fmla="*/ 211967 w 7472601"/>
              <a:gd name="connsiteY704" fmla="*/ 2479171 h 6858000"/>
              <a:gd name="connsiteX705" fmla="*/ 0 w 7472601"/>
              <a:gd name="connsiteY705" fmla="*/ 2476398 h 6858000"/>
              <a:gd name="connsiteX706" fmla="*/ 0 w 7472601"/>
              <a:gd name="connsiteY706" fmla="*/ 2389189 h 6858000"/>
              <a:gd name="connsiteX707" fmla="*/ 103062 w 7472601"/>
              <a:gd name="connsiteY707" fmla="*/ 2389518 h 6858000"/>
              <a:gd name="connsiteX708" fmla="*/ 510734 w 7472601"/>
              <a:gd name="connsiteY708" fmla="*/ 2416201 h 6858000"/>
              <a:gd name="connsiteX709" fmla="*/ 279257 w 7472601"/>
              <a:gd name="connsiteY709" fmla="*/ 2092102 h 6858000"/>
              <a:gd name="connsiteX710" fmla="*/ 65265 w 7472601"/>
              <a:gd name="connsiteY710" fmla="*/ 2006049 h 6858000"/>
              <a:gd name="connsiteX711" fmla="*/ 0 w 7472601"/>
              <a:gd name="connsiteY711" fmla="*/ 1982532 h 6858000"/>
              <a:gd name="connsiteX712" fmla="*/ 0 w 7472601"/>
              <a:gd name="connsiteY712" fmla="*/ 1912789 h 6858000"/>
              <a:gd name="connsiteX713" fmla="*/ 97460 w 7472601"/>
              <a:gd name="connsiteY713" fmla="*/ 1953725 h 6858000"/>
              <a:gd name="connsiteX714" fmla="*/ 221272 w 7472601"/>
              <a:gd name="connsiteY714" fmla="*/ 1980766 h 6858000"/>
              <a:gd name="connsiteX715" fmla="*/ 116765 w 7472601"/>
              <a:gd name="connsiteY715" fmla="*/ 1911033 h 6858000"/>
              <a:gd name="connsiteX716" fmla="*/ 16405 w 7472601"/>
              <a:gd name="connsiteY716" fmla="*/ 1803412 h 6858000"/>
              <a:gd name="connsiteX717" fmla="*/ 0 w 7472601"/>
              <a:gd name="connsiteY717" fmla="*/ 1784777 h 6858000"/>
              <a:gd name="connsiteX718" fmla="*/ 0 w 7472601"/>
              <a:gd name="connsiteY718" fmla="*/ 1740082 h 6858000"/>
              <a:gd name="connsiteX719" fmla="*/ 39394 w 7472601"/>
              <a:gd name="connsiteY719" fmla="*/ 1784856 h 6858000"/>
              <a:gd name="connsiteX720" fmla="*/ 135813 w 7472601"/>
              <a:gd name="connsiteY720" fmla="*/ 1888838 h 6858000"/>
              <a:gd name="connsiteX721" fmla="*/ 242575 w 7472601"/>
              <a:gd name="connsiteY721" fmla="*/ 1958841 h 6858000"/>
              <a:gd name="connsiteX722" fmla="*/ 82197 w 7472601"/>
              <a:gd name="connsiteY722" fmla="*/ 1754826 h 6858000"/>
              <a:gd name="connsiteX723" fmla="*/ 0 w 7472601"/>
              <a:gd name="connsiteY723" fmla="*/ 1679650 h 6858000"/>
              <a:gd name="connsiteX724" fmla="*/ 0 w 7472601"/>
              <a:gd name="connsiteY724" fmla="*/ 1602463 h 6858000"/>
              <a:gd name="connsiteX725" fmla="*/ 84689 w 7472601"/>
              <a:gd name="connsiteY725" fmla="*/ 1677442 h 6858000"/>
              <a:gd name="connsiteX726" fmla="*/ 298437 w 7472601"/>
              <a:gd name="connsiteY726" fmla="*/ 1968019 h 6858000"/>
              <a:gd name="connsiteX727" fmla="*/ 227269 w 7472601"/>
              <a:gd name="connsiteY727" fmla="*/ 1114064 h 6858000"/>
              <a:gd name="connsiteX728" fmla="*/ 248003 w 7472601"/>
              <a:gd name="connsiteY728" fmla="*/ 1089613 h 6858000"/>
              <a:gd name="connsiteX729" fmla="*/ 427020 w 7472601"/>
              <a:gd name="connsiteY729" fmla="*/ 1619803 h 6858000"/>
              <a:gd name="connsiteX730" fmla="*/ 340345 w 7472601"/>
              <a:gd name="connsiteY730" fmla="*/ 2027739 h 6858000"/>
              <a:gd name="connsiteX731" fmla="*/ 360865 w 7472601"/>
              <a:gd name="connsiteY731" fmla="*/ 2044827 h 6858000"/>
              <a:gd name="connsiteX732" fmla="*/ 560414 w 7472601"/>
              <a:gd name="connsiteY732" fmla="*/ 2421457 h 6858000"/>
              <a:gd name="connsiteX733" fmla="*/ 1359703 w 7472601"/>
              <a:gd name="connsiteY733" fmla="*/ 2578554 h 6858000"/>
              <a:gd name="connsiteX734" fmla="*/ 1359422 w 7472601"/>
              <a:gd name="connsiteY734" fmla="*/ 2577994 h 6858000"/>
              <a:gd name="connsiteX735" fmla="*/ 828701 w 7472601"/>
              <a:gd name="connsiteY735" fmla="*/ 1839520 h 6858000"/>
              <a:gd name="connsiteX736" fmla="*/ 494427 w 7472601"/>
              <a:gd name="connsiteY736" fmla="*/ 1092333 h 6858000"/>
              <a:gd name="connsiteX737" fmla="*/ 506322 w 7472601"/>
              <a:gd name="connsiteY737" fmla="*/ 1020997 h 6858000"/>
              <a:gd name="connsiteX738" fmla="*/ 4570198 w 7472601"/>
              <a:gd name="connsiteY738" fmla="*/ 978081 h 6858000"/>
              <a:gd name="connsiteX739" fmla="*/ 4523691 w 7472601"/>
              <a:gd name="connsiteY739" fmla="*/ 1127776 h 6858000"/>
              <a:gd name="connsiteX740" fmla="*/ 4509875 w 7472601"/>
              <a:gd name="connsiteY740" fmla="*/ 1167552 h 6858000"/>
              <a:gd name="connsiteX741" fmla="*/ 4478168 w 7472601"/>
              <a:gd name="connsiteY741" fmla="*/ 1260735 h 6858000"/>
              <a:gd name="connsiteX742" fmla="*/ 4409309 w 7472601"/>
              <a:gd name="connsiteY742" fmla="*/ 1666996 h 6858000"/>
              <a:gd name="connsiteX743" fmla="*/ 4370031 w 7472601"/>
              <a:gd name="connsiteY743" fmla="*/ 1955666 h 6858000"/>
              <a:gd name="connsiteX744" fmla="*/ 4570198 w 7472601"/>
              <a:gd name="connsiteY744" fmla="*/ 978081 h 6858000"/>
              <a:gd name="connsiteX745" fmla="*/ 4557898 w 7472601"/>
              <a:gd name="connsiteY745" fmla="*/ 900011 h 6858000"/>
              <a:gd name="connsiteX746" fmla="*/ 4344840 w 7472601"/>
              <a:gd name="connsiteY746" fmla="*/ 1922038 h 6858000"/>
              <a:gd name="connsiteX747" fmla="*/ 4378710 w 7472601"/>
              <a:gd name="connsiteY747" fmla="*/ 1665516 h 6858000"/>
              <a:gd name="connsiteX748" fmla="*/ 4448798 w 7472601"/>
              <a:gd name="connsiteY748" fmla="*/ 1253024 h 6858000"/>
              <a:gd name="connsiteX749" fmla="*/ 4480315 w 7472601"/>
              <a:gd name="connsiteY749" fmla="*/ 1158454 h 6858000"/>
              <a:gd name="connsiteX750" fmla="*/ 4494133 w 7472601"/>
              <a:gd name="connsiteY750" fmla="*/ 1118676 h 6858000"/>
              <a:gd name="connsiteX751" fmla="*/ 4557898 w 7472601"/>
              <a:gd name="connsiteY751" fmla="*/ 900011 h 6858000"/>
              <a:gd name="connsiteX752" fmla="*/ 5870151 w 7472601"/>
              <a:gd name="connsiteY752" fmla="*/ 898890 h 6858000"/>
              <a:gd name="connsiteX753" fmla="*/ 5861335 w 7472601"/>
              <a:gd name="connsiteY753" fmla="*/ 899177 h 6858000"/>
              <a:gd name="connsiteX754" fmla="*/ 5843702 w 7472601"/>
              <a:gd name="connsiteY754" fmla="*/ 899748 h 6858000"/>
              <a:gd name="connsiteX755" fmla="*/ 5651107 w 7472601"/>
              <a:gd name="connsiteY755" fmla="*/ 920306 h 6858000"/>
              <a:gd name="connsiteX756" fmla="*/ 5459407 w 7472601"/>
              <a:gd name="connsiteY756" fmla="*/ 940975 h 6858000"/>
              <a:gd name="connsiteX757" fmla="*/ 5374846 w 7472601"/>
              <a:gd name="connsiteY757" fmla="*/ 941988 h 6858000"/>
              <a:gd name="connsiteX758" fmla="*/ 5256105 w 7472601"/>
              <a:gd name="connsiteY758" fmla="*/ 945632 h 6858000"/>
              <a:gd name="connsiteX759" fmla="*/ 5107071 w 7472601"/>
              <a:gd name="connsiteY759" fmla="*/ 969720 h 6858000"/>
              <a:gd name="connsiteX760" fmla="*/ 4998681 w 7472601"/>
              <a:gd name="connsiteY760" fmla="*/ 988771 h 6858000"/>
              <a:gd name="connsiteX761" fmla="*/ 5870151 w 7472601"/>
              <a:gd name="connsiteY761" fmla="*/ 898890 h 6858000"/>
              <a:gd name="connsiteX762" fmla="*/ 5504425 w 7472601"/>
              <a:gd name="connsiteY762" fmla="*/ 848067 h 6858000"/>
              <a:gd name="connsiteX763" fmla="*/ 4968849 w 7472601"/>
              <a:gd name="connsiteY763" fmla="*/ 962318 h 6858000"/>
              <a:gd name="connsiteX764" fmla="*/ 5104039 w 7472601"/>
              <a:gd name="connsiteY764" fmla="*/ 940634 h 6858000"/>
              <a:gd name="connsiteX765" fmla="*/ 5256311 w 7472601"/>
              <a:gd name="connsiteY765" fmla="*/ 916490 h 6858000"/>
              <a:gd name="connsiteX766" fmla="*/ 5377381 w 7472601"/>
              <a:gd name="connsiteY766" fmla="*/ 912671 h 6858000"/>
              <a:gd name="connsiteX767" fmla="*/ 5460148 w 7472601"/>
              <a:gd name="connsiteY767" fmla="*/ 911442 h 6858000"/>
              <a:gd name="connsiteX768" fmla="*/ 5648971 w 7472601"/>
              <a:gd name="connsiteY768" fmla="*/ 891331 h 6858000"/>
              <a:gd name="connsiteX769" fmla="*/ 5844807 w 7472601"/>
              <a:gd name="connsiteY769" fmla="*/ 870718 h 6858000"/>
              <a:gd name="connsiteX770" fmla="*/ 5862975 w 7472601"/>
              <a:gd name="connsiteY770" fmla="*/ 869756 h 6858000"/>
              <a:gd name="connsiteX771" fmla="*/ 5920887 w 7472601"/>
              <a:gd name="connsiteY771" fmla="*/ 865929 h 6858000"/>
              <a:gd name="connsiteX772" fmla="*/ 5504425 w 7472601"/>
              <a:gd name="connsiteY772" fmla="*/ 848067 h 6858000"/>
              <a:gd name="connsiteX773" fmla="*/ 3607114 w 7472601"/>
              <a:gd name="connsiteY773" fmla="*/ 467441 h 6858000"/>
              <a:gd name="connsiteX774" fmla="*/ 3296242 w 7472601"/>
              <a:gd name="connsiteY774" fmla="*/ 807991 h 6858000"/>
              <a:gd name="connsiteX775" fmla="*/ 3174674 w 7472601"/>
              <a:gd name="connsiteY775" fmla="*/ 919759 h 6858000"/>
              <a:gd name="connsiteX776" fmla="*/ 3042978 w 7472601"/>
              <a:gd name="connsiteY776" fmla="*/ 1054894 h 6858000"/>
              <a:gd name="connsiteX777" fmla="*/ 2968914 w 7472601"/>
              <a:gd name="connsiteY777" fmla="*/ 1133756 h 6858000"/>
              <a:gd name="connsiteX778" fmla="*/ 3103823 w 7472601"/>
              <a:gd name="connsiteY778" fmla="*/ 1026814 h 6858000"/>
              <a:gd name="connsiteX779" fmla="*/ 3607114 w 7472601"/>
              <a:gd name="connsiteY779" fmla="*/ 467441 h 6858000"/>
              <a:gd name="connsiteX780" fmla="*/ 3744487 w 7472601"/>
              <a:gd name="connsiteY780" fmla="*/ 383136 h 6858000"/>
              <a:gd name="connsiteX781" fmla="*/ 3970213 w 7472601"/>
              <a:gd name="connsiteY781" fmla="*/ 995559 h 6858000"/>
              <a:gd name="connsiteX782" fmla="*/ 3744487 w 7472601"/>
              <a:gd name="connsiteY782" fmla="*/ 383136 h 6858000"/>
              <a:gd name="connsiteX783" fmla="*/ 3624562 w 7472601"/>
              <a:gd name="connsiteY783" fmla="*/ 367041 h 6858000"/>
              <a:gd name="connsiteX784" fmla="*/ 3489712 w 7472601"/>
              <a:gd name="connsiteY784" fmla="*/ 485386 h 6858000"/>
              <a:gd name="connsiteX785" fmla="*/ 3182994 w 7472601"/>
              <a:gd name="connsiteY785" fmla="*/ 828265 h 6858000"/>
              <a:gd name="connsiteX786" fmla="*/ 2892114 w 7472601"/>
              <a:gd name="connsiteY786" fmla="*/ 1172635 h 6858000"/>
              <a:gd name="connsiteX787" fmla="*/ 3021459 w 7472601"/>
              <a:gd name="connsiteY787" fmla="*/ 1035385 h 6858000"/>
              <a:gd name="connsiteX788" fmla="*/ 3153873 w 7472601"/>
              <a:gd name="connsiteY788" fmla="*/ 898971 h 6858000"/>
              <a:gd name="connsiteX789" fmla="*/ 3276511 w 7472601"/>
              <a:gd name="connsiteY789" fmla="*/ 786423 h 6858000"/>
              <a:gd name="connsiteX790" fmla="*/ 3584154 w 7472601"/>
              <a:gd name="connsiteY790" fmla="*/ 448218 h 6858000"/>
              <a:gd name="connsiteX791" fmla="*/ 3624562 w 7472601"/>
              <a:gd name="connsiteY791" fmla="*/ 367041 h 6858000"/>
              <a:gd name="connsiteX792" fmla="*/ 3766672 w 7472601"/>
              <a:gd name="connsiteY792" fmla="*/ 359429 h 6858000"/>
              <a:gd name="connsiteX793" fmla="*/ 3996338 w 7472601"/>
              <a:gd name="connsiteY793" fmla="*/ 968237 h 6858000"/>
              <a:gd name="connsiteX794" fmla="*/ 3766672 w 7472601"/>
              <a:gd name="connsiteY794" fmla="*/ 359429 h 6858000"/>
              <a:gd name="connsiteX795" fmla="*/ 5805386 w 7472601"/>
              <a:gd name="connsiteY795" fmla="*/ 239240 h 6858000"/>
              <a:gd name="connsiteX796" fmla="*/ 5736947 w 7472601"/>
              <a:gd name="connsiteY796" fmla="*/ 261367 h 6858000"/>
              <a:gd name="connsiteX797" fmla="*/ 5427012 w 7472601"/>
              <a:gd name="connsiteY797" fmla="*/ 311272 h 6858000"/>
              <a:gd name="connsiteX798" fmla="*/ 5147818 w 7472601"/>
              <a:gd name="connsiteY798" fmla="*/ 322112 h 6858000"/>
              <a:gd name="connsiteX799" fmla="*/ 5060854 w 7472601"/>
              <a:gd name="connsiteY799" fmla="*/ 311882 h 6858000"/>
              <a:gd name="connsiteX800" fmla="*/ 4945989 w 7472601"/>
              <a:gd name="connsiteY800" fmla="*/ 300516 h 6858000"/>
              <a:gd name="connsiteX801" fmla="*/ 5410479 w 7472601"/>
              <a:gd name="connsiteY801" fmla="*/ 348434 h 6858000"/>
              <a:gd name="connsiteX802" fmla="*/ 5805386 w 7472601"/>
              <a:gd name="connsiteY802" fmla="*/ 239240 h 6858000"/>
              <a:gd name="connsiteX803" fmla="*/ 5905192 w 7472601"/>
              <a:gd name="connsiteY803" fmla="*/ 163079 h 6858000"/>
              <a:gd name="connsiteX804" fmla="*/ 5865655 w 7472601"/>
              <a:gd name="connsiteY804" fmla="*/ 171901 h 6858000"/>
              <a:gd name="connsiteX805" fmla="*/ 5259740 w 7472601"/>
              <a:gd name="connsiteY805" fmla="*/ 257013 h 6858000"/>
              <a:gd name="connsiteX806" fmla="*/ 5208466 w 7472601"/>
              <a:gd name="connsiteY806" fmla="*/ 257550 h 6858000"/>
              <a:gd name="connsiteX807" fmla="*/ 4980204 w 7472601"/>
              <a:gd name="connsiteY807" fmla="*/ 271903 h 6858000"/>
              <a:gd name="connsiteX808" fmla="*/ 5068068 w 7472601"/>
              <a:gd name="connsiteY808" fmla="*/ 282244 h 6858000"/>
              <a:gd name="connsiteX809" fmla="*/ 5153231 w 7472601"/>
              <a:gd name="connsiteY809" fmla="*/ 292240 h 6858000"/>
              <a:gd name="connsiteX810" fmla="*/ 5426491 w 7472601"/>
              <a:gd name="connsiteY810" fmla="*/ 281128 h 6858000"/>
              <a:gd name="connsiteX811" fmla="*/ 5731212 w 7472601"/>
              <a:gd name="connsiteY811" fmla="*/ 231951 h 6858000"/>
              <a:gd name="connsiteX812" fmla="*/ 5905192 w 7472601"/>
              <a:gd name="connsiteY812" fmla="*/ 163079 h 6858000"/>
              <a:gd name="connsiteX813" fmla="*/ 5944437 w 7472601"/>
              <a:gd name="connsiteY813" fmla="*/ 113829 h 6858000"/>
              <a:gd name="connsiteX814" fmla="*/ 5825032 w 7472601"/>
              <a:gd name="connsiteY814" fmla="*/ 146405 h 6858000"/>
              <a:gd name="connsiteX815" fmla="*/ 4955599 w 7472601"/>
              <a:gd name="connsiteY815" fmla="*/ 247008 h 6858000"/>
              <a:gd name="connsiteX816" fmla="*/ 5210104 w 7472601"/>
              <a:gd name="connsiteY816" fmla="*/ 228123 h 6858000"/>
              <a:gd name="connsiteX817" fmla="*/ 5261015 w 7472601"/>
              <a:gd name="connsiteY817" fmla="*/ 227087 h 6858000"/>
              <a:gd name="connsiteX818" fmla="*/ 5861181 w 7472601"/>
              <a:gd name="connsiteY818" fmla="*/ 143093 h 6858000"/>
              <a:gd name="connsiteX819" fmla="*/ 5961252 w 7472601"/>
              <a:gd name="connsiteY819" fmla="*/ 114820 h 6858000"/>
              <a:gd name="connsiteX820" fmla="*/ 5944437 w 7472601"/>
              <a:gd name="connsiteY820" fmla="*/ 113829 h 6858000"/>
              <a:gd name="connsiteX821" fmla="*/ 3882765 w 7472601"/>
              <a:gd name="connsiteY821" fmla="*/ 0 h 6858000"/>
              <a:gd name="connsiteX822" fmla="*/ 3995099 w 7472601"/>
              <a:gd name="connsiteY822" fmla="*/ 0 h 6858000"/>
              <a:gd name="connsiteX823" fmla="*/ 4163818 w 7472601"/>
              <a:gd name="connsiteY823" fmla="*/ 234104 h 6858000"/>
              <a:gd name="connsiteX824" fmla="*/ 4172099 w 7472601"/>
              <a:gd name="connsiteY824" fmla="*/ 234207 h 6858000"/>
              <a:gd name="connsiteX825" fmla="*/ 4784282 w 7472601"/>
              <a:gd name="connsiteY825" fmla="*/ 276561 h 6858000"/>
              <a:gd name="connsiteX826" fmla="*/ 4801687 w 7472601"/>
              <a:gd name="connsiteY826" fmla="*/ 267764 h 6858000"/>
              <a:gd name="connsiteX827" fmla="*/ 6082788 w 7472601"/>
              <a:gd name="connsiteY827" fmla="*/ 64119 h 6858000"/>
              <a:gd name="connsiteX828" fmla="*/ 6099442 w 7472601"/>
              <a:gd name="connsiteY828" fmla="*/ 82568 h 6858000"/>
              <a:gd name="connsiteX829" fmla="*/ 4804137 w 7472601"/>
              <a:gd name="connsiteY829" fmla="*/ 320931 h 6858000"/>
              <a:gd name="connsiteX830" fmla="*/ 4227047 w 7472601"/>
              <a:gd name="connsiteY830" fmla="*/ 313415 h 6858000"/>
              <a:gd name="connsiteX831" fmla="*/ 4346041 w 7472601"/>
              <a:gd name="connsiteY831" fmla="*/ 456086 h 6858000"/>
              <a:gd name="connsiteX832" fmla="*/ 4870967 w 7472601"/>
              <a:gd name="connsiteY832" fmla="*/ 963061 h 6858000"/>
              <a:gd name="connsiteX833" fmla="*/ 4889647 w 7472601"/>
              <a:gd name="connsiteY833" fmla="*/ 957147 h 6858000"/>
              <a:gd name="connsiteX834" fmla="*/ 5422504 w 7472601"/>
              <a:gd name="connsiteY834" fmla="*/ 805191 h 6858000"/>
              <a:gd name="connsiteX835" fmla="*/ 6087656 w 7472601"/>
              <a:gd name="connsiteY835" fmla="*/ 826703 h 6858000"/>
              <a:gd name="connsiteX836" fmla="*/ 6058717 w 7472601"/>
              <a:gd name="connsiteY836" fmla="*/ 865992 h 6858000"/>
              <a:gd name="connsiteX837" fmla="*/ 4974153 w 7472601"/>
              <a:gd name="connsiteY837" fmla="*/ 1045456 h 6858000"/>
              <a:gd name="connsiteX838" fmla="*/ 5627835 w 7472601"/>
              <a:gd name="connsiteY838" fmla="*/ 1472077 h 6858000"/>
              <a:gd name="connsiteX839" fmla="*/ 5629817 w 7472601"/>
              <a:gd name="connsiteY839" fmla="*/ 1471412 h 6858000"/>
              <a:gd name="connsiteX840" fmla="*/ 5634124 w 7472601"/>
              <a:gd name="connsiteY840" fmla="*/ 1470572 h 6858000"/>
              <a:gd name="connsiteX841" fmla="*/ 5755832 w 7472601"/>
              <a:gd name="connsiteY841" fmla="*/ 1383886 h 6858000"/>
              <a:gd name="connsiteX842" fmla="*/ 6014186 w 7472601"/>
              <a:gd name="connsiteY842" fmla="*/ 1279799 h 6858000"/>
              <a:gd name="connsiteX843" fmla="*/ 6901619 w 7472601"/>
              <a:gd name="connsiteY843" fmla="*/ 1047874 h 6858000"/>
              <a:gd name="connsiteX844" fmla="*/ 6931566 w 7472601"/>
              <a:gd name="connsiteY844" fmla="*/ 1062034 h 6858000"/>
              <a:gd name="connsiteX845" fmla="*/ 5790982 w 7472601"/>
              <a:gd name="connsiteY845" fmla="*/ 1561380 h 6858000"/>
              <a:gd name="connsiteX846" fmla="*/ 6188971 w 7472601"/>
              <a:gd name="connsiteY846" fmla="*/ 1755168 h 6858000"/>
              <a:gd name="connsiteX847" fmla="*/ 6202446 w 7472601"/>
              <a:gd name="connsiteY847" fmla="*/ 1752268 h 6858000"/>
              <a:gd name="connsiteX848" fmla="*/ 7179560 w 7472601"/>
              <a:gd name="connsiteY848" fmla="*/ 1467551 h 6858000"/>
              <a:gd name="connsiteX849" fmla="*/ 7158730 w 7472601"/>
              <a:gd name="connsiteY849" fmla="*/ 1507835 h 6858000"/>
              <a:gd name="connsiteX850" fmla="*/ 6326959 w 7472601"/>
              <a:gd name="connsiteY850" fmla="*/ 1817686 h 6858000"/>
              <a:gd name="connsiteX851" fmla="*/ 6537433 w 7472601"/>
              <a:gd name="connsiteY851" fmla="*/ 1907790 h 6858000"/>
              <a:gd name="connsiteX852" fmla="*/ 6550221 w 7472601"/>
              <a:gd name="connsiteY852" fmla="*/ 1910729 h 6858000"/>
              <a:gd name="connsiteX853" fmla="*/ 6964438 w 7472601"/>
              <a:gd name="connsiteY853" fmla="*/ 2209505 h 6858000"/>
              <a:gd name="connsiteX854" fmla="*/ 7367862 w 7472601"/>
              <a:gd name="connsiteY854" fmla="*/ 2806833 h 6858000"/>
              <a:gd name="connsiteX855" fmla="*/ 7364329 w 7472601"/>
              <a:gd name="connsiteY855" fmla="*/ 2826907 h 6858000"/>
              <a:gd name="connsiteX856" fmla="*/ 7290545 w 7472601"/>
              <a:gd name="connsiteY856" fmla="*/ 2850663 h 6858000"/>
              <a:gd name="connsiteX857" fmla="*/ 6472036 w 7472601"/>
              <a:gd name="connsiteY857" fmla="*/ 1959003 h 6858000"/>
              <a:gd name="connsiteX858" fmla="*/ 5792897 w 7472601"/>
              <a:gd name="connsiteY858" fmla="*/ 1647747 h 6858000"/>
              <a:gd name="connsiteX859" fmla="*/ 5842751 w 7472601"/>
              <a:gd name="connsiteY859" fmla="*/ 1816112 h 6858000"/>
              <a:gd name="connsiteX860" fmla="*/ 5847424 w 7472601"/>
              <a:gd name="connsiteY860" fmla="*/ 1815776 h 6858000"/>
              <a:gd name="connsiteX861" fmla="*/ 6399821 w 7472601"/>
              <a:gd name="connsiteY861" fmla="*/ 2344799 h 6858000"/>
              <a:gd name="connsiteX862" fmla="*/ 6323232 w 7472601"/>
              <a:gd name="connsiteY862" fmla="*/ 2389634 h 6858000"/>
              <a:gd name="connsiteX863" fmla="*/ 5942958 w 7472601"/>
              <a:gd name="connsiteY863" fmla="*/ 2077708 h 6858000"/>
              <a:gd name="connsiteX864" fmla="*/ 5921559 w 7472601"/>
              <a:gd name="connsiteY864" fmla="*/ 2378596 h 6858000"/>
              <a:gd name="connsiteX865" fmla="*/ 5817651 w 7472601"/>
              <a:gd name="connsiteY865" fmla="*/ 3023919 h 6858000"/>
              <a:gd name="connsiteX866" fmla="*/ 5729634 w 7472601"/>
              <a:gd name="connsiteY866" fmla="*/ 3051849 h 6858000"/>
              <a:gd name="connsiteX867" fmla="*/ 5611018 w 7472601"/>
              <a:gd name="connsiteY867" fmla="*/ 2316769 h 6858000"/>
              <a:gd name="connsiteX868" fmla="*/ 5687608 w 7472601"/>
              <a:gd name="connsiteY868" fmla="*/ 2039972 h 6858000"/>
              <a:gd name="connsiteX869" fmla="*/ 5657554 w 7472601"/>
              <a:gd name="connsiteY869" fmla="*/ 1576445 h 6858000"/>
              <a:gd name="connsiteX870" fmla="*/ 5150475 w 7472601"/>
              <a:gd name="connsiteY870" fmla="*/ 1274012 h 6858000"/>
              <a:gd name="connsiteX871" fmla="*/ 5349142 w 7472601"/>
              <a:gd name="connsiteY871" fmla="*/ 2204405 h 6858000"/>
              <a:gd name="connsiteX872" fmla="*/ 5262214 w 7472601"/>
              <a:gd name="connsiteY872" fmla="*/ 2233836 h 6858000"/>
              <a:gd name="connsiteX873" fmla="*/ 4981539 w 7472601"/>
              <a:gd name="connsiteY873" fmla="*/ 1542201 h 6858000"/>
              <a:gd name="connsiteX874" fmla="*/ 4958461 w 7472601"/>
              <a:gd name="connsiteY874" fmla="*/ 1136957 h 6858000"/>
              <a:gd name="connsiteX875" fmla="*/ 4655015 w 7472601"/>
              <a:gd name="connsiteY875" fmla="*/ 891426 h 6858000"/>
              <a:gd name="connsiteX876" fmla="*/ 4348002 w 7472601"/>
              <a:gd name="connsiteY876" fmla="*/ 2205895 h 6858000"/>
              <a:gd name="connsiteX877" fmla="*/ 4262250 w 7472601"/>
              <a:gd name="connsiteY877" fmla="*/ 2219972 h 6858000"/>
              <a:gd name="connsiteX878" fmla="*/ 4550611 w 7472601"/>
              <a:gd name="connsiteY878" fmla="*/ 817540 h 6858000"/>
              <a:gd name="connsiteX879" fmla="*/ 4564418 w 7472601"/>
              <a:gd name="connsiteY879" fmla="*/ 808293 h 6858000"/>
              <a:gd name="connsiteX880" fmla="*/ 4266388 w 7472601"/>
              <a:gd name="connsiteY880" fmla="*/ 500083 h 6858000"/>
              <a:gd name="connsiteX881" fmla="*/ 4032842 w 7472601"/>
              <a:gd name="connsiteY881" fmla="*/ 211809 h 6858000"/>
              <a:gd name="connsiteX882" fmla="*/ 3882765 w 7472601"/>
              <a:gd name="connsiteY882" fmla="*/ 0 h 6858000"/>
              <a:gd name="connsiteX883" fmla="*/ 3721337 w 7472601"/>
              <a:gd name="connsiteY883" fmla="*/ 0 h 6858000"/>
              <a:gd name="connsiteX884" fmla="*/ 3797544 w 7472601"/>
              <a:gd name="connsiteY884" fmla="*/ 0 h 6858000"/>
              <a:gd name="connsiteX885" fmla="*/ 3775734 w 7472601"/>
              <a:gd name="connsiteY885" fmla="*/ 95131 h 6858000"/>
              <a:gd name="connsiteX886" fmla="*/ 3724807 w 7472601"/>
              <a:gd name="connsiteY886" fmla="*/ 272257 h 6858000"/>
              <a:gd name="connsiteX887" fmla="*/ 3726844 w 7472601"/>
              <a:gd name="connsiteY887" fmla="*/ 282988 h 6858000"/>
              <a:gd name="connsiteX888" fmla="*/ 3742664 w 7472601"/>
              <a:gd name="connsiteY888" fmla="*/ 279918 h 6858000"/>
              <a:gd name="connsiteX889" fmla="*/ 4103910 w 7472601"/>
              <a:gd name="connsiteY889" fmla="*/ 1161917 h 6858000"/>
              <a:gd name="connsiteX890" fmla="*/ 4020269 w 7472601"/>
              <a:gd name="connsiteY890" fmla="*/ 1200406 h 6858000"/>
              <a:gd name="connsiteX891" fmla="*/ 3674882 w 7472601"/>
              <a:gd name="connsiteY891" fmla="*/ 488524 h 6858000"/>
              <a:gd name="connsiteX892" fmla="*/ 3132682 w 7472601"/>
              <a:gd name="connsiteY892" fmla="*/ 1072284 h 6858000"/>
              <a:gd name="connsiteX893" fmla="*/ 2716346 w 7472601"/>
              <a:gd name="connsiteY893" fmla="*/ 1276376 h 6858000"/>
              <a:gd name="connsiteX894" fmla="*/ 2716772 w 7472601"/>
              <a:gd name="connsiteY894" fmla="*/ 1255462 h 6858000"/>
              <a:gd name="connsiteX895" fmla="*/ 3471096 w 7472601"/>
              <a:gd name="connsiteY895" fmla="*/ 437072 h 6858000"/>
              <a:gd name="connsiteX896" fmla="*/ 3639057 w 7472601"/>
              <a:gd name="connsiteY896" fmla="*/ 286334 h 6858000"/>
              <a:gd name="connsiteX897" fmla="*/ 3640309 w 7472601"/>
              <a:gd name="connsiteY897" fmla="*/ 284664 h 6858000"/>
              <a:gd name="connsiteX898" fmla="*/ 3646022 w 7472601"/>
              <a:gd name="connsiteY898" fmla="*/ 276711 h 6858000"/>
              <a:gd name="connsiteX899" fmla="*/ 3707943 w 7472601"/>
              <a:gd name="connsiteY899" fmla="*/ 65958 h 6858000"/>
              <a:gd name="connsiteX900" fmla="*/ 3721337 w 7472601"/>
              <a:gd name="connsiteY900" fmla="*/ 0 h 6858000"/>
              <a:gd name="connsiteX901" fmla="*/ 2867960 w 7472601"/>
              <a:gd name="connsiteY901" fmla="*/ 0 h 6858000"/>
              <a:gd name="connsiteX902" fmla="*/ 2926351 w 7472601"/>
              <a:gd name="connsiteY902" fmla="*/ 0 h 6858000"/>
              <a:gd name="connsiteX903" fmla="*/ 2902823 w 7472601"/>
              <a:gd name="connsiteY903" fmla="*/ 262929 h 6858000"/>
              <a:gd name="connsiteX904" fmla="*/ 2940663 w 7472601"/>
              <a:gd name="connsiteY904" fmla="*/ 140884 h 6858000"/>
              <a:gd name="connsiteX905" fmla="*/ 2947039 w 7472601"/>
              <a:gd name="connsiteY905" fmla="*/ 122524 h 6858000"/>
              <a:gd name="connsiteX906" fmla="*/ 2984316 w 7472601"/>
              <a:gd name="connsiteY906" fmla="*/ 0 h 6858000"/>
              <a:gd name="connsiteX907" fmla="*/ 3016114 w 7472601"/>
              <a:gd name="connsiteY907" fmla="*/ 0 h 6858000"/>
              <a:gd name="connsiteX908" fmla="*/ 2979949 w 7472601"/>
              <a:gd name="connsiteY908" fmla="*/ 119274 h 6858000"/>
              <a:gd name="connsiteX909" fmla="*/ 3023879 w 7472601"/>
              <a:gd name="connsiteY909" fmla="*/ 0 h 6858000"/>
              <a:gd name="connsiteX910" fmla="*/ 3105400 w 7472601"/>
              <a:gd name="connsiteY910" fmla="*/ 0 h 6858000"/>
              <a:gd name="connsiteX911" fmla="*/ 3094669 w 7472601"/>
              <a:gd name="connsiteY911" fmla="*/ 30308 h 6858000"/>
              <a:gd name="connsiteX912" fmla="*/ 2901945 w 7472601"/>
              <a:gd name="connsiteY912" fmla="*/ 466538 h 6858000"/>
              <a:gd name="connsiteX913" fmla="*/ 2815209 w 7472601"/>
              <a:gd name="connsiteY913" fmla="*/ 497361 h 6858000"/>
              <a:gd name="connsiteX914" fmla="*/ 2844845 w 7472601"/>
              <a:gd name="connsiteY914" fmla="*/ 127638 h 6858000"/>
              <a:gd name="connsiteX915" fmla="*/ 2867960 w 7472601"/>
              <a:gd name="connsiteY915" fmla="*/ 0 h 6858000"/>
              <a:gd name="connsiteX916" fmla="*/ 1057230 w 7472601"/>
              <a:gd name="connsiteY916" fmla="*/ 0 h 6858000"/>
              <a:gd name="connsiteX917" fmla="*/ 1111003 w 7472601"/>
              <a:gd name="connsiteY917" fmla="*/ 0 h 6858000"/>
              <a:gd name="connsiteX918" fmla="*/ 1125553 w 7472601"/>
              <a:gd name="connsiteY918" fmla="*/ 52588 h 6858000"/>
              <a:gd name="connsiteX919" fmla="*/ 1304276 w 7472601"/>
              <a:gd name="connsiteY919" fmla="*/ 476275 h 6858000"/>
              <a:gd name="connsiteX920" fmla="*/ 1492066 w 7472601"/>
              <a:gd name="connsiteY920" fmla="*/ 886333 h 6858000"/>
              <a:gd name="connsiteX921" fmla="*/ 1423698 w 7472601"/>
              <a:gd name="connsiteY921" fmla="*/ 710817 h 6858000"/>
              <a:gd name="connsiteX922" fmla="*/ 1357609 w 7472601"/>
              <a:gd name="connsiteY922" fmla="*/ 532892 h 6858000"/>
              <a:gd name="connsiteX923" fmla="*/ 1309550 w 7472601"/>
              <a:gd name="connsiteY923" fmla="*/ 374031 h 6858000"/>
              <a:gd name="connsiteX924" fmla="*/ 1193673 w 7472601"/>
              <a:gd name="connsiteY924" fmla="*/ 49533 h 6858000"/>
              <a:gd name="connsiteX925" fmla="*/ 1164391 w 7472601"/>
              <a:gd name="connsiteY925" fmla="*/ 0 h 6858000"/>
              <a:gd name="connsiteX926" fmla="*/ 1200666 w 7472601"/>
              <a:gd name="connsiteY926" fmla="*/ 0 h 6858000"/>
              <a:gd name="connsiteX927" fmla="*/ 1223408 w 7472601"/>
              <a:gd name="connsiteY927" fmla="*/ 38996 h 6858000"/>
              <a:gd name="connsiteX928" fmla="*/ 1339635 w 7472601"/>
              <a:gd name="connsiteY928" fmla="*/ 365517 h 6858000"/>
              <a:gd name="connsiteX929" fmla="*/ 1387469 w 7472601"/>
              <a:gd name="connsiteY929" fmla="*/ 523079 h 6858000"/>
              <a:gd name="connsiteX930" fmla="*/ 1452685 w 7472601"/>
              <a:gd name="connsiteY930" fmla="*/ 699806 h 6858000"/>
              <a:gd name="connsiteX931" fmla="*/ 1492092 w 7472601"/>
              <a:gd name="connsiteY931" fmla="*/ 800424 h 6858000"/>
              <a:gd name="connsiteX932" fmla="*/ 1455302 w 7472601"/>
              <a:gd name="connsiteY932" fmla="*/ 632913 h 6858000"/>
              <a:gd name="connsiteX933" fmla="*/ 1222336 w 7472601"/>
              <a:gd name="connsiteY933" fmla="*/ 9480 h 6858000"/>
              <a:gd name="connsiteX934" fmla="*/ 1214634 w 7472601"/>
              <a:gd name="connsiteY934" fmla="*/ 0 h 6858000"/>
              <a:gd name="connsiteX935" fmla="*/ 1289827 w 7472601"/>
              <a:gd name="connsiteY935" fmla="*/ 0 h 6858000"/>
              <a:gd name="connsiteX936" fmla="*/ 1321076 w 7472601"/>
              <a:gd name="connsiteY936" fmla="*/ 59722 h 6858000"/>
              <a:gd name="connsiteX937" fmla="*/ 1512579 w 7472601"/>
              <a:gd name="connsiteY937" fmla="*/ 626441 h 6858000"/>
              <a:gd name="connsiteX938" fmla="*/ 1506076 w 7472601"/>
              <a:gd name="connsiteY938" fmla="*/ 1089289 h 6858000"/>
              <a:gd name="connsiteX939" fmla="*/ 1486346 w 7472601"/>
              <a:gd name="connsiteY939" fmla="*/ 1079919 h 6858000"/>
              <a:gd name="connsiteX940" fmla="*/ 1070511 w 7472601"/>
              <a:gd name="connsiteY940" fmla="*/ 48609 h 6858000"/>
              <a:gd name="connsiteX941" fmla="*/ 1057230 w 7472601"/>
              <a:gd name="connsiteY941" fmla="*/ 0 h 6858000"/>
              <a:gd name="connsiteX942" fmla="*/ 43151 w 7472601"/>
              <a:gd name="connsiteY942" fmla="*/ 0 h 6858000"/>
              <a:gd name="connsiteX943" fmla="*/ 95283 w 7472601"/>
              <a:gd name="connsiteY943" fmla="*/ 0 h 6858000"/>
              <a:gd name="connsiteX944" fmla="*/ 300708 w 7472601"/>
              <a:gd name="connsiteY944" fmla="*/ 154571 h 6858000"/>
              <a:gd name="connsiteX945" fmla="*/ 530414 w 7472601"/>
              <a:gd name="connsiteY945" fmla="*/ 354673 h 6858000"/>
              <a:gd name="connsiteX946" fmla="*/ 333785 w 7472601"/>
              <a:gd name="connsiteY946" fmla="*/ 161564 h 6858000"/>
              <a:gd name="connsiteX947" fmla="*/ 147005 w 7472601"/>
              <a:gd name="connsiteY947" fmla="*/ 0 h 6858000"/>
              <a:gd name="connsiteX948" fmla="*/ 272509 w 7472601"/>
              <a:gd name="connsiteY948" fmla="*/ 0 h 6858000"/>
              <a:gd name="connsiteX949" fmla="*/ 326276 w 7472601"/>
              <a:gd name="connsiteY949" fmla="*/ 45847 h 6858000"/>
              <a:gd name="connsiteX950" fmla="*/ 823759 w 7472601"/>
              <a:gd name="connsiteY950" fmla="*/ 574145 h 6858000"/>
              <a:gd name="connsiteX951" fmla="*/ 811254 w 7472601"/>
              <a:gd name="connsiteY951" fmla="*/ 665546 h 6858000"/>
              <a:gd name="connsiteX952" fmla="*/ 154042 w 7472601"/>
              <a:gd name="connsiteY952" fmla="*/ 261522 h 6858000"/>
              <a:gd name="connsiteX953" fmla="*/ 13550 w 7472601"/>
              <a:gd name="connsiteY953" fmla="*/ 158423 h 6858000"/>
              <a:gd name="connsiteX954" fmla="*/ 0 w 7472601"/>
              <a:gd name="connsiteY954" fmla="*/ 146618 h 6858000"/>
              <a:gd name="connsiteX955" fmla="*/ 0 w 7472601"/>
              <a:gd name="connsiteY955" fmla="*/ 59161 h 6858000"/>
              <a:gd name="connsiteX956" fmla="*/ 45427 w 7472601"/>
              <a:gd name="connsiteY956" fmla="*/ 101078 h 6858000"/>
              <a:gd name="connsiteX957" fmla="*/ 630103 w 7472601"/>
              <a:gd name="connsiteY957" fmla="*/ 485885 h 6858000"/>
              <a:gd name="connsiteX958" fmla="*/ 532040 w 7472601"/>
              <a:gd name="connsiteY958" fmla="*/ 399359 h 6858000"/>
              <a:gd name="connsiteX959" fmla="*/ 517618 w 7472601"/>
              <a:gd name="connsiteY959" fmla="*/ 385726 h 6858000"/>
              <a:gd name="connsiteX960" fmla="*/ 285074 w 7472601"/>
              <a:gd name="connsiteY960" fmla="*/ 182755 h 6858000"/>
              <a:gd name="connsiteX961" fmla="*/ 43151 w 7472601"/>
              <a:gd name="connsiteY961" fmla="*/ 0 h 6858000"/>
              <a:gd name="connsiteX0" fmla="*/ 369702 w 7472601"/>
              <a:gd name="connsiteY0" fmla="*/ 6712169 h 6858000"/>
              <a:gd name="connsiteX1" fmla="*/ 366575 w 7472601"/>
              <a:gd name="connsiteY1" fmla="*/ 6715556 h 6858000"/>
              <a:gd name="connsiteX2" fmla="*/ 371637 w 7472601"/>
              <a:gd name="connsiteY2" fmla="*/ 6713954 h 6858000"/>
              <a:gd name="connsiteX3" fmla="*/ 369702 w 7472601"/>
              <a:gd name="connsiteY3" fmla="*/ 6712169 h 6858000"/>
              <a:gd name="connsiteX4" fmla="*/ 7088673 w 7472601"/>
              <a:gd name="connsiteY4" fmla="*/ 6610396 h 6858000"/>
              <a:gd name="connsiteX5" fmla="*/ 7440138 w 7472601"/>
              <a:gd name="connsiteY5" fmla="*/ 6622648 h 6858000"/>
              <a:gd name="connsiteX6" fmla="*/ 7467600 w 7472601"/>
              <a:gd name="connsiteY6" fmla="*/ 6628217 h 6858000"/>
              <a:gd name="connsiteX7" fmla="*/ 7467600 w 7472601"/>
              <a:gd name="connsiteY7" fmla="*/ 6668575 h 6858000"/>
              <a:gd name="connsiteX8" fmla="*/ 7392322 w 7472601"/>
              <a:gd name="connsiteY8" fmla="*/ 6658238 h 6858000"/>
              <a:gd name="connsiteX9" fmla="*/ 7467600 w 7472601"/>
              <a:gd name="connsiteY9" fmla="*/ 6683873 h 6858000"/>
              <a:gd name="connsiteX10" fmla="*/ 7467600 w 7472601"/>
              <a:gd name="connsiteY10" fmla="*/ 6714215 h 6858000"/>
              <a:gd name="connsiteX11" fmla="*/ 7447383 w 7472601"/>
              <a:gd name="connsiteY11" fmla="*/ 6707202 h 6858000"/>
              <a:gd name="connsiteX12" fmla="*/ 7289862 w 7472601"/>
              <a:gd name="connsiteY12" fmla="*/ 6659827 h 6858000"/>
              <a:gd name="connsiteX13" fmla="*/ 7434024 w 7472601"/>
              <a:gd name="connsiteY13" fmla="*/ 6722130 h 6858000"/>
              <a:gd name="connsiteX14" fmla="*/ 7467600 w 7472601"/>
              <a:gd name="connsiteY14" fmla="*/ 6736157 h 6858000"/>
              <a:gd name="connsiteX15" fmla="*/ 7467600 w 7472601"/>
              <a:gd name="connsiteY15" fmla="*/ 6767913 h 6858000"/>
              <a:gd name="connsiteX16" fmla="*/ 7392158 w 7472601"/>
              <a:gd name="connsiteY16" fmla="*/ 6771365 h 6858000"/>
              <a:gd name="connsiteX17" fmla="*/ 7467600 w 7472601"/>
              <a:gd name="connsiteY17" fmla="*/ 6805948 h 6858000"/>
              <a:gd name="connsiteX18" fmla="*/ 7467600 w 7472601"/>
              <a:gd name="connsiteY18" fmla="*/ 6831490 h 6858000"/>
              <a:gd name="connsiteX19" fmla="*/ 7410696 w 7472601"/>
              <a:gd name="connsiteY19" fmla="*/ 6803861 h 6858000"/>
              <a:gd name="connsiteX20" fmla="*/ 7088673 w 7472601"/>
              <a:gd name="connsiteY20" fmla="*/ 6610396 h 6858000"/>
              <a:gd name="connsiteX21" fmla="*/ 1019354 w 7472601"/>
              <a:gd name="connsiteY21" fmla="*/ 6315006 h 6858000"/>
              <a:gd name="connsiteX22" fmla="*/ 441046 w 7472601"/>
              <a:gd name="connsiteY22" fmla="*/ 6691153 h 6858000"/>
              <a:gd name="connsiteX23" fmla="*/ 1019354 w 7472601"/>
              <a:gd name="connsiteY23" fmla="*/ 6315006 h 6858000"/>
              <a:gd name="connsiteX24" fmla="*/ 991680 w 7472601"/>
              <a:gd name="connsiteY24" fmla="*/ 6298413 h 6858000"/>
              <a:gd name="connsiteX25" fmla="*/ 409060 w 7472601"/>
              <a:gd name="connsiteY25" fmla="*/ 6671470 h 6858000"/>
              <a:gd name="connsiteX26" fmla="*/ 991680 w 7472601"/>
              <a:gd name="connsiteY26" fmla="*/ 6298413 h 6858000"/>
              <a:gd name="connsiteX27" fmla="*/ 103333 w 7472601"/>
              <a:gd name="connsiteY27" fmla="*/ 5699602 h 6858000"/>
              <a:gd name="connsiteX28" fmla="*/ 233938 w 7472601"/>
              <a:gd name="connsiteY28" fmla="*/ 5809416 h 6858000"/>
              <a:gd name="connsiteX29" fmla="*/ 883580 w 7472601"/>
              <a:gd name="connsiteY29" fmla="*/ 6180710 h 6858000"/>
              <a:gd name="connsiteX30" fmla="*/ 487337 w 7472601"/>
              <a:gd name="connsiteY30" fmla="*/ 5950182 h 6858000"/>
              <a:gd name="connsiteX31" fmla="*/ 354051 w 7472601"/>
              <a:gd name="connsiteY31" fmla="*/ 5854912 h 6858000"/>
              <a:gd name="connsiteX32" fmla="*/ 195436 w 7472601"/>
              <a:gd name="connsiteY32" fmla="*/ 5755068 h 6858000"/>
              <a:gd name="connsiteX33" fmla="*/ 103333 w 7472601"/>
              <a:gd name="connsiteY33" fmla="*/ 5699602 h 6858000"/>
              <a:gd name="connsiteX34" fmla="*/ 5539432 w 7472601"/>
              <a:gd name="connsiteY34" fmla="*/ 5642928 h 6858000"/>
              <a:gd name="connsiteX35" fmla="*/ 5555462 w 7472601"/>
              <a:gd name="connsiteY35" fmla="*/ 5694454 h 6858000"/>
              <a:gd name="connsiteX36" fmla="*/ 5828270 w 7472601"/>
              <a:gd name="connsiteY36" fmla="*/ 6320663 h 6858000"/>
              <a:gd name="connsiteX37" fmla="*/ 5947416 w 7472601"/>
              <a:gd name="connsiteY37" fmla="*/ 6574846 h 6858000"/>
              <a:gd name="connsiteX38" fmla="*/ 5539432 w 7472601"/>
              <a:gd name="connsiteY38" fmla="*/ 5642928 h 6858000"/>
              <a:gd name="connsiteX39" fmla="*/ 51253 w 7472601"/>
              <a:gd name="connsiteY39" fmla="*/ 5631825 h 6858000"/>
              <a:gd name="connsiteX40" fmla="*/ 211622 w 7472601"/>
              <a:gd name="connsiteY40" fmla="*/ 5728803 h 6858000"/>
              <a:gd name="connsiteX41" fmla="*/ 371652 w 7472601"/>
              <a:gd name="connsiteY41" fmla="*/ 5829062 h 6858000"/>
              <a:gd name="connsiteX42" fmla="*/ 505903 w 7472601"/>
              <a:gd name="connsiteY42" fmla="*/ 5925221 h 6858000"/>
              <a:gd name="connsiteX43" fmla="*/ 899240 w 7472601"/>
              <a:gd name="connsiteY43" fmla="*/ 6153068 h 6858000"/>
              <a:gd name="connsiteX44" fmla="*/ 988114 w 7472601"/>
              <a:gd name="connsiteY44" fmla="*/ 6174204 h 6858000"/>
              <a:gd name="connsiteX45" fmla="*/ 845971 w 7472601"/>
              <a:gd name="connsiteY45" fmla="*/ 6067177 h 6858000"/>
              <a:gd name="connsiteX46" fmla="*/ 448057 w 7472601"/>
              <a:gd name="connsiteY46" fmla="*/ 5841376 h 6858000"/>
              <a:gd name="connsiteX47" fmla="*/ 51253 w 7472601"/>
              <a:gd name="connsiteY47" fmla="*/ 5631825 h 6858000"/>
              <a:gd name="connsiteX48" fmla="*/ 2606687 w 7472601"/>
              <a:gd name="connsiteY48" fmla="*/ 5630718 h 6858000"/>
              <a:gd name="connsiteX49" fmla="*/ 2645658 w 7472601"/>
              <a:gd name="connsiteY49" fmla="*/ 6640259 h 6858000"/>
              <a:gd name="connsiteX50" fmla="*/ 2606687 w 7472601"/>
              <a:gd name="connsiteY50" fmla="*/ 5630718 h 6858000"/>
              <a:gd name="connsiteX51" fmla="*/ 3642057 w 7472601"/>
              <a:gd name="connsiteY51" fmla="*/ 5573487 h 6858000"/>
              <a:gd name="connsiteX52" fmla="*/ 3632981 w 7472601"/>
              <a:gd name="connsiteY52" fmla="*/ 5579437 h 6858000"/>
              <a:gd name="connsiteX53" fmla="*/ 3382436 w 7472601"/>
              <a:gd name="connsiteY53" fmla="*/ 5952726 h 6858000"/>
              <a:gd name="connsiteX54" fmla="*/ 3191929 w 7472601"/>
              <a:gd name="connsiteY54" fmla="*/ 6662669 h 6858000"/>
              <a:gd name="connsiteX55" fmla="*/ 3369898 w 7472601"/>
              <a:gd name="connsiteY55" fmla="*/ 6081771 h 6858000"/>
              <a:gd name="connsiteX56" fmla="*/ 3642057 w 7472601"/>
              <a:gd name="connsiteY56" fmla="*/ 5573487 h 6858000"/>
              <a:gd name="connsiteX57" fmla="*/ 2650666 w 7472601"/>
              <a:gd name="connsiteY57" fmla="*/ 5530686 h 6858000"/>
              <a:gd name="connsiteX58" fmla="*/ 2650249 w 7472601"/>
              <a:gd name="connsiteY58" fmla="*/ 5532101 h 6858000"/>
              <a:gd name="connsiteX59" fmla="*/ 2663808 w 7472601"/>
              <a:gd name="connsiteY59" fmla="*/ 6535215 h 6858000"/>
              <a:gd name="connsiteX60" fmla="*/ 2665418 w 7472601"/>
              <a:gd name="connsiteY60" fmla="*/ 6132756 h 6858000"/>
              <a:gd name="connsiteX61" fmla="*/ 2650666 w 7472601"/>
              <a:gd name="connsiteY61" fmla="*/ 5530686 h 6858000"/>
              <a:gd name="connsiteX62" fmla="*/ 2680277 w 7472601"/>
              <a:gd name="connsiteY62" fmla="*/ 5479204 h 6858000"/>
              <a:gd name="connsiteX63" fmla="*/ 2678972 w 7472601"/>
              <a:gd name="connsiteY63" fmla="*/ 5481582 h 6858000"/>
              <a:gd name="connsiteX64" fmla="*/ 2696666 w 7472601"/>
              <a:gd name="connsiteY64" fmla="*/ 6133836 h 6858000"/>
              <a:gd name="connsiteX65" fmla="*/ 2695769 w 7472601"/>
              <a:gd name="connsiteY65" fmla="*/ 6390955 h 6858000"/>
              <a:gd name="connsiteX66" fmla="*/ 2739893 w 7472601"/>
              <a:gd name="connsiteY66" fmla="*/ 6108357 h 6858000"/>
              <a:gd name="connsiteX67" fmla="*/ 2680277 w 7472601"/>
              <a:gd name="connsiteY67" fmla="*/ 5479204 h 6858000"/>
              <a:gd name="connsiteX68" fmla="*/ 1132195 w 7472601"/>
              <a:gd name="connsiteY68" fmla="*/ 5467980 h 6858000"/>
              <a:gd name="connsiteX69" fmla="*/ 1679056 w 7472601"/>
              <a:gd name="connsiteY69" fmla="*/ 5516907 h 6858000"/>
              <a:gd name="connsiteX70" fmla="*/ 2128648 w 7472601"/>
              <a:gd name="connsiteY70" fmla="*/ 5474249 h 6858000"/>
              <a:gd name="connsiteX71" fmla="*/ 1825619 w 7472601"/>
              <a:gd name="connsiteY71" fmla="*/ 5478447 h 6858000"/>
              <a:gd name="connsiteX72" fmla="*/ 1737798 w 7472601"/>
              <a:gd name="connsiteY72" fmla="*/ 5483353 h 6858000"/>
              <a:gd name="connsiteX73" fmla="*/ 1132195 w 7472601"/>
              <a:gd name="connsiteY73" fmla="*/ 5467980 h 6858000"/>
              <a:gd name="connsiteX74" fmla="*/ 7454976 w 7472601"/>
              <a:gd name="connsiteY74" fmla="*/ 6318297 h 6858000"/>
              <a:gd name="connsiteX75" fmla="*/ 7467600 w 7472601"/>
              <a:gd name="connsiteY75" fmla="*/ 6012219 h 6858000"/>
              <a:gd name="connsiteX76" fmla="*/ 7356878 w 7472601"/>
              <a:gd name="connsiteY76" fmla="*/ 5981332 h 6858000"/>
              <a:gd name="connsiteX77" fmla="*/ 7467600 w 7472601"/>
              <a:gd name="connsiteY77" fmla="*/ 6163634 h 6858000"/>
              <a:gd name="connsiteX78" fmla="*/ 7448321 w 7472601"/>
              <a:gd name="connsiteY78" fmla="*/ 6190991 h 6858000"/>
              <a:gd name="connsiteX79" fmla="*/ 7467600 w 7472601"/>
              <a:gd name="connsiteY79" fmla="*/ 6221686 h 6858000"/>
              <a:gd name="connsiteX80" fmla="*/ 7467600 w 7472601"/>
              <a:gd name="connsiteY80" fmla="*/ 6334256 h 6858000"/>
              <a:gd name="connsiteX81" fmla="*/ 7454976 w 7472601"/>
              <a:gd name="connsiteY81" fmla="*/ 6318297 h 6858000"/>
              <a:gd name="connsiteX82" fmla="*/ 1456157 w 7472601"/>
              <a:gd name="connsiteY82" fmla="*/ 5371404 h 6858000"/>
              <a:gd name="connsiteX83" fmla="*/ 1244432 w 7472601"/>
              <a:gd name="connsiteY83" fmla="*/ 5385601 h 6858000"/>
              <a:gd name="connsiteX84" fmla="*/ 973990 w 7472601"/>
              <a:gd name="connsiteY84" fmla="*/ 5424940 h 6858000"/>
              <a:gd name="connsiteX85" fmla="*/ 1103809 w 7472601"/>
              <a:gd name="connsiteY85" fmla="*/ 5433720 h 6858000"/>
              <a:gd name="connsiteX86" fmla="*/ 1123454 w 7472601"/>
              <a:gd name="connsiteY86" fmla="*/ 5435727 h 6858000"/>
              <a:gd name="connsiteX87" fmla="*/ 1737017 w 7472601"/>
              <a:gd name="connsiteY87" fmla="*/ 5452183 h 6858000"/>
              <a:gd name="connsiteX88" fmla="*/ 1824397 w 7472601"/>
              <a:gd name="connsiteY88" fmla="*/ 5447757 h 6858000"/>
              <a:gd name="connsiteX89" fmla="*/ 2070059 w 7472601"/>
              <a:gd name="connsiteY89" fmla="*/ 5441660 h 6858000"/>
              <a:gd name="connsiteX90" fmla="*/ 1456157 w 7472601"/>
              <a:gd name="connsiteY90" fmla="*/ 5371404 h 6858000"/>
              <a:gd name="connsiteX91" fmla="*/ 4988186 w 7472601"/>
              <a:gd name="connsiteY91" fmla="*/ 5216467 h 6858000"/>
              <a:gd name="connsiteX92" fmla="*/ 4777334 w 7472601"/>
              <a:gd name="connsiteY92" fmla="*/ 5406072 h 6858000"/>
              <a:gd name="connsiteX93" fmla="*/ 4718341 w 7472601"/>
              <a:gd name="connsiteY93" fmla="*/ 5468043 h 6858000"/>
              <a:gd name="connsiteX94" fmla="*/ 4604655 w 7472601"/>
              <a:gd name="connsiteY94" fmla="*/ 5583434 h 6858000"/>
              <a:gd name="connsiteX95" fmla="*/ 4565074 w 7472601"/>
              <a:gd name="connsiteY95" fmla="*/ 5618550 h 6858000"/>
              <a:gd name="connsiteX96" fmla="*/ 4988186 w 7472601"/>
              <a:gd name="connsiteY96" fmla="*/ 5216467 h 6858000"/>
              <a:gd name="connsiteX97" fmla="*/ 4978032 w 7472601"/>
              <a:gd name="connsiteY97" fmla="*/ 5183809 h 6858000"/>
              <a:gd name="connsiteX98" fmla="*/ 4463413 w 7472601"/>
              <a:gd name="connsiteY98" fmla="*/ 5615162 h 6858000"/>
              <a:gd name="connsiteX99" fmla="*/ 4358134 w 7472601"/>
              <a:gd name="connsiteY99" fmla="*/ 5742791 h 6858000"/>
              <a:gd name="connsiteX100" fmla="*/ 4376219 w 7472601"/>
              <a:gd name="connsiteY100" fmla="*/ 5729027 h 6858000"/>
              <a:gd name="connsiteX101" fmla="*/ 4582340 w 7472601"/>
              <a:gd name="connsiteY101" fmla="*/ 5561037 h 6858000"/>
              <a:gd name="connsiteX102" fmla="*/ 4694684 w 7472601"/>
              <a:gd name="connsiteY102" fmla="*/ 5447098 h 6858000"/>
              <a:gd name="connsiteX103" fmla="*/ 4754123 w 7472601"/>
              <a:gd name="connsiteY103" fmla="*/ 5384643 h 6858000"/>
              <a:gd name="connsiteX104" fmla="*/ 4978032 w 7472601"/>
              <a:gd name="connsiteY104" fmla="*/ 5183809 h 6858000"/>
              <a:gd name="connsiteX105" fmla="*/ 1903353 w 7472601"/>
              <a:gd name="connsiteY105" fmla="*/ 5044827 h 6858000"/>
              <a:gd name="connsiteX106" fmla="*/ 1936931 w 7472601"/>
              <a:gd name="connsiteY106" fmla="*/ 5093954 h 6858000"/>
              <a:gd name="connsiteX107" fmla="*/ 2195868 w 7472601"/>
              <a:gd name="connsiteY107" fmla="*/ 5396574 h 6858000"/>
              <a:gd name="connsiteX108" fmla="*/ 2088852 w 7472601"/>
              <a:gd name="connsiteY108" fmla="*/ 5166123 h 6858000"/>
              <a:gd name="connsiteX109" fmla="*/ 1958241 w 7472601"/>
              <a:gd name="connsiteY109" fmla="*/ 5067955 h 6858000"/>
              <a:gd name="connsiteX110" fmla="*/ 1903353 w 7472601"/>
              <a:gd name="connsiteY110" fmla="*/ 5044827 h 6858000"/>
              <a:gd name="connsiteX111" fmla="*/ 1979378 w 7472601"/>
              <a:gd name="connsiteY111" fmla="*/ 4769504 h 6858000"/>
              <a:gd name="connsiteX112" fmla="*/ 2882120 w 7472601"/>
              <a:gd name="connsiteY112" fmla="*/ 5064547 h 6858000"/>
              <a:gd name="connsiteX113" fmla="*/ 2793103 w 7472601"/>
              <a:gd name="connsiteY113" fmla="*/ 5039699 h 6858000"/>
              <a:gd name="connsiteX114" fmla="*/ 2770041 w 7472601"/>
              <a:gd name="connsiteY114" fmla="*/ 5033634 h 6858000"/>
              <a:gd name="connsiteX115" fmla="*/ 1979378 w 7472601"/>
              <a:gd name="connsiteY115" fmla="*/ 4769504 h 6858000"/>
              <a:gd name="connsiteX116" fmla="*/ 1927410 w 7472601"/>
              <a:gd name="connsiteY116" fmla="*/ 4716164 h 6858000"/>
              <a:gd name="connsiteX117" fmla="*/ 1959587 w 7472601"/>
              <a:gd name="connsiteY117" fmla="*/ 4728849 h 6858000"/>
              <a:gd name="connsiteX118" fmla="*/ 2777707 w 7472601"/>
              <a:gd name="connsiteY118" fmla="*/ 5003991 h 6858000"/>
              <a:gd name="connsiteX119" fmla="*/ 2800768 w 7472601"/>
              <a:gd name="connsiteY119" fmla="*/ 5010056 h 6858000"/>
              <a:gd name="connsiteX120" fmla="*/ 2879408 w 7472601"/>
              <a:gd name="connsiteY120" fmla="*/ 5031590 h 6858000"/>
              <a:gd name="connsiteX121" fmla="*/ 2862295 w 7472601"/>
              <a:gd name="connsiteY121" fmla="*/ 5022958 h 6858000"/>
              <a:gd name="connsiteX122" fmla="*/ 2813343 w 7472601"/>
              <a:gd name="connsiteY122" fmla="*/ 4998369 h 6858000"/>
              <a:gd name="connsiteX123" fmla="*/ 2646245 w 7472601"/>
              <a:gd name="connsiteY123" fmla="*/ 4930999 h 6858000"/>
              <a:gd name="connsiteX124" fmla="*/ 1999243 w 7472601"/>
              <a:gd name="connsiteY124" fmla="*/ 4730524 h 6858000"/>
              <a:gd name="connsiteX125" fmla="*/ 1979527 w 7472601"/>
              <a:gd name="connsiteY125" fmla="*/ 4726651 h 6858000"/>
              <a:gd name="connsiteX126" fmla="*/ 1927410 w 7472601"/>
              <a:gd name="connsiteY126" fmla="*/ 4716164 h 6858000"/>
              <a:gd name="connsiteX127" fmla="*/ 1997014 w 7472601"/>
              <a:gd name="connsiteY127" fmla="*/ 4698007 h 6858000"/>
              <a:gd name="connsiteX128" fmla="*/ 2005458 w 7472601"/>
              <a:gd name="connsiteY128" fmla="*/ 4699540 h 6858000"/>
              <a:gd name="connsiteX129" fmla="*/ 2657186 w 7472601"/>
              <a:gd name="connsiteY129" fmla="*/ 4901687 h 6858000"/>
              <a:gd name="connsiteX130" fmla="*/ 2826662 w 7472601"/>
              <a:gd name="connsiteY130" fmla="*/ 4970362 h 6858000"/>
              <a:gd name="connsiteX131" fmla="*/ 2876100 w 7472601"/>
              <a:gd name="connsiteY131" fmla="*/ 4995397 h 6858000"/>
              <a:gd name="connsiteX132" fmla="*/ 3042600 w 7472601"/>
              <a:gd name="connsiteY132" fmla="*/ 5059532 h 6858000"/>
              <a:gd name="connsiteX133" fmla="*/ 1997014 w 7472601"/>
              <a:gd name="connsiteY133" fmla="*/ 4698007 h 6858000"/>
              <a:gd name="connsiteX134" fmla="*/ 2305292 w 7472601"/>
              <a:gd name="connsiteY134" fmla="*/ 4219492 h 6858000"/>
              <a:gd name="connsiteX135" fmla="*/ 3360922 w 7472601"/>
              <a:gd name="connsiteY135" fmla="*/ 4529373 h 6858000"/>
              <a:gd name="connsiteX136" fmla="*/ 3492420 w 7472601"/>
              <a:gd name="connsiteY136" fmla="*/ 4510145 h 6858000"/>
              <a:gd name="connsiteX137" fmla="*/ 3364086 w 7472601"/>
              <a:gd name="connsiteY137" fmla="*/ 4480340 h 6858000"/>
              <a:gd name="connsiteX138" fmla="*/ 3225818 w 7472601"/>
              <a:gd name="connsiteY138" fmla="*/ 4411822 h 6858000"/>
              <a:gd name="connsiteX139" fmla="*/ 3129696 w 7472601"/>
              <a:gd name="connsiteY139" fmla="*/ 4360704 h 6858000"/>
              <a:gd name="connsiteX140" fmla="*/ 2814545 w 7472601"/>
              <a:gd name="connsiteY140" fmla="*/ 4282955 h 6858000"/>
              <a:gd name="connsiteX141" fmla="*/ 2305292 w 7472601"/>
              <a:gd name="connsiteY141" fmla="*/ 4219492 h 6858000"/>
              <a:gd name="connsiteX142" fmla="*/ 2626982 w 7472601"/>
              <a:gd name="connsiteY142" fmla="*/ 4206450 h 6858000"/>
              <a:gd name="connsiteX143" fmla="*/ 2490617 w 7472601"/>
              <a:gd name="connsiteY143" fmla="*/ 4206951 h 6858000"/>
              <a:gd name="connsiteX144" fmla="*/ 2819869 w 7472601"/>
              <a:gd name="connsiteY144" fmla="*/ 4252936 h 6858000"/>
              <a:gd name="connsiteX145" fmla="*/ 3143018 w 7472601"/>
              <a:gd name="connsiteY145" fmla="*/ 4332698 h 6858000"/>
              <a:gd name="connsiteX146" fmla="*/ 3241520 w 7472601"/>
              <a:gd name="connsiteY146" fmla="*/ 4385112 h 6858000"/>
              <a:gd name="connsiteX147" fmla="*/ 3374575 w 7472601"/>
              <a:gd name="connsiteY147" fmla="*/ 4451517 h 6858000"/>
              <a:gd name="connsiteX148" fmla="*/ 3505221 w 7472601"/>
              <a:gd name="connsiteY148" fmla="*/ 4480757 h 6858000"/>
              <a:gd name="connsiteX149" fmla="*/ 2626982 w 7472601"/>
              <a:gd name="connsiteY149" fmla="*/ 4206450 h 6858000"/>
              <a:gd name="connsiteX150" fmla="*/ 1310106 w 7472601"/>
              <a:gd name="connsiteY150" fmla="*/ 3943217 h 6858000"/>
              <a:gd name="connsiteX151" fmla="*/ 854994 w 7472601"/>
              <a:gd name="connsiteY151" fmla="*/ 4399136 h 6858000"/>
              <a:gd name="connsiteX152" fmla="*/ 742462 w 7472601"/>
              <a:gd name="connsiteY152" fmla="*/ 4594648 h 6858000"/>
              <a:gd name="connsiteX153" fmla="*/ 820602 w 7472601"/>
              <a:gd name="connsiteY153" fmla="*/ 4485915 h 6858000"/>
              <a:gd name="connsiteX154" fmla="*/ 878295 w 7472601"/>
              <a:gd name="connsiteY154" fmla="*/ 4403594 h 6858000"/>
              <a:gd name="connsiteX155" fmla="*/ 1240607 w 7472601"/>
              <a:gd name="connsiteY155" fmla="*/ 4010401 h 6858000"/>
              <a:gd name="connsiteX156" fmla="*/ 1310106 w 7472601"/>
              <a:gd name="connsiteY156" fmla="*/ 3943217 h 6858000"/>
              <a:gd name="connsiteX157" fmla="*/ 1423113 w 7472601"/>
              <a:gd name="connsiteY157" fmla="*/ 3874565 h 6858000"/>
              <a:gd name="connsiteX158" fmla="*/ 1260565 w 7472601"/>
              <a:gd name="connsiteY158" fmla="*/ 4031982 h 6858000"/>
              <a:gd name="connsiteX159" fmla="*/ 901900 w 7472601"/>
              <a:gd name="connsiteY159" fmla="*/ 4421236 h 6858000"/>
              <a:gd name="connsiteX160" fmla="*/ 845044 w 7472601"/>
              <a:gd name="connsiteY160" fmla="*/ 4502436 h 6858000"/>
              <a:gd name="connsiteX161" fmla="*/ 685926 w 7472601"/>
              <a:gd name="connsiteY161" fmla="*/ 4703069 h 6858000"/>
              <a:gd name="connsiteX162" fmla="*/ 684248 w 7472601"/>
              <a:gd name="connsiteY162" fmla="*/ 4706721 h 6858000"/>
              <a:gd name="connsiteX163" fmla="*/ 1423113 w 7472601"/>
              <a:gd name="connsiteY163" fmla="*/ 3874565 h 6858000"/>
              <a:gd name="connsiteX164" fmla="*/ 3316479 w 7472601"/>
              <a:gd name="connsiteY164" fmla="*/ 3872136 h 6858000"/>
              <a:gd name="connsiteX165" fmla="*/ 3546806 w 7472601"/>
              <a:gd name="connsiteY165" fmla="*/ 4356139 h 6858000"/>
              <a:gd name="connsiteX166" fmla="*/ 3364433 w 7472601"/>
              <a:gd name="connsiteY166" fmla="*/ 3953121 h 6858000"/>
              <a:gd name="connsiteX167" fmla="*/ 3316479 w 7472601"/>
              <a:gd name="connsiteY167" fmla="*/ 3872136 h 6858000"/>
              <a:gd name="connsiteX168" fmla="*/ 3291335 w 7472601"/>
              <a:gd name="connsiteY168" fmla="*/ 3767420 h 6858000"/>
              <a:gd name="connsiteX169" fmla="*/ 3390805 w 7472601"/>
              <a:gd name="connsiteY169" fmla="*/ 3937163 h 6858000"/>
              <a:gd name="connsiteX170" fmla="*/ 3579062 w 7472601"/>
              <a:gd name="connsiteY170" fmla="*/ 4359040 h 6858000"/>
              <a:gd name="connsiteX171" fmla="*/ 3467355 w 7472601"/>
              <a:gd name="connsiteY171" fmla="*/ 3988130 h 6858000"/>
              <a:gd name="connsiteX172" fmla="*/ 3310753 w 7472601"/>
              <a:gd name="connsiteY172" fmla="*/ 3787140 h 6858000"/>
              <a:gd name="connsiteX173" fmla="*/ 3291335 w 7472601"/>
              <a:gd name="connsiteY173" fmla="*/ 3767420 h 6858000"/>
              <a:gd name="connsiteX174" fmla="*/ 1635889 w 7472601"/>
              <a:gd name="connsiteY174" fmla="*/ 3709494 h 6858000"/>
              <a:gd name="connsiteX175" fmla="*/ 1634800 w 7472601"/>
              <a:gd name="connsiteY175" fmla="*/ 3731111 h 6858000"/>
              <a:gd name="connsiteX176" fmla="*/ 1635889 w 7472601"/>
              <a:gd name="connsiteY176" fmla="*/ 3709494 h 6858000"/>
              <a:gd name="connsiteX177" fmla="*/ 1510397 w 7472601"/>
              <a:gd name="connsiteY177" fmla="*/ 3684705 h 6858000"/>
              <a:gd name="connsiteX178" fmla="*/ 1146550 w 7472601"/>
              <a:gd name="connsiteY178" fmla="*/ 3802012 h 6858000"/>
              <a:gd name="connsiteX179" fmla="*/ 698834 w 7472601"/>
              <a:gd name="connsiteY179" fmla="*/ 3952272 h 6858000"/>
              <a:gd name="connsiteX180" fmla="*/ 34256 w 7472601"/>
              <a:gd name="connsiteY180" fmla="*/ 4347603 h 6858000"/>
              <a:gd name="connsiteX181" fmla="*/ 527241 w 7472601"/>
              <a:gd name="connsiteY181" fmla="*/ 4065078 h 6858000"/>
              <a:gd name="connsiteX182" fmla="*/ 1510397 w 7472601"/>
              <a:gd name="connsiteY182" fmla="*/ 3684705 h 6858000"/>
              <a:gd name="connsiteX183" fmla="*/ 1313114 w 7472601"/>
              <a:gd name="connsiteY183" fmla="*/ 3655216 h 6858000"/>
              <a:gd name="connsiteX184" fmla="*/ 1109304 w 7472601"/>
              <a:gd name="connsiteY184" fmla="*/ 3669030 h 6858000"/>
              <a:gd name="connsiteX185" fmla="*/ 8129 w 7472601"/>
              <a:gd name="connsiteY185" fmla="*/ 4330519 h 6858000"/>
              <a:gd name="connsiteX186" fmla="*/ 687572 w 7472601"/>
              <a:gd name="connsiteY186" fmla="*/ 3925629 h 6858000"/>
              <a:gd name="connsiteX187" fmla="*/ 1138365 w 7472601"/>
              <a:gd name="connsiteY187" fmla="*/ 3774515 h 6858000"/>
              <a:gd name="connsiteX188" fmla="*/ 1505579 w 7472601"/>
              <a:gd name="connsiteY188" fmla="*/ 3655526 h 6858000"/>
              <a:gd name="connsiteX189" fmla="*/ 1313114 w 7472601"/>
              <a:gd name="connsiteY189" fmla="*/ 3655216 h 6858000"/>
              <a:gd name="connsiteX190" fmla="*/ 3655073 w 7472601"/>
              <a:gd name="connsiteY190" fmla="*/ 3650884 h 6858000"/>
              <a:gd name="connsiteX191" fmla="*/ 3989938 w 7472601"/>
              <a:gd name="connsiteY191" fmla="*/ 3991685 h 6858000"/>
              <a:gd name="connsiteX192" fmla="*/ 4393907 w 7472601"/>
              <a:gd name="connsiteY192" fmla="*/ 4261258 h 6858000"/>
              <a:gd name="connsiteX193" fmla="*/ 4648051 w 7472601"/>
              <a:gd name="connsiteY193" fmla="*/ 4374051 h 6858000"/>
              <a:gd name="connsiteX194" fmla="*/ 4383389 w 7472601"/>
              <a:gd name="connsiteY194" fmla="*/ 4184369 h 6858000"/>
              <a:gd name="connsiteX195" fmla="*/ 4165508 w 7472601"/>
              <a:gd name="connsiteY195" fmla="*/ 4035196 h 6858000"/>
              <a:gd name="connsiteX196" fmla="*/ 4068162 w 7472601"/>
              <a:gd name="connsiteY196" fmla="*/ 3953394 h 6858000"/>
              <a:gd name="connsiteX197" fmla="*/ 3981416 w 7472601"/>
              <a:gd name="connsiteY197" fmla="*/ 3880482 h 6858000"/>
              <a:gd name="connsiteX198" fmla="*/ 3800147 w 7472601"/>
              <a:gd name="connsiteY198" fmla="*/ 3749872 h 6858000"/>
              <a:gd name="connsiteX199" fmla="*/ 3655073 w 7472601"/>
              <a:gd name="connsiteY199" fmla="*/ 3650884 h 6858000"/>
              <a:gd name="connsiteX200" fmla="*/ 3670252 w 7472601"/>
              <a:gd name="connsiteY200" fmla="*/ 3622798 h 6858000"/>
              <a:gd name="connsiteX201" fmla="*/ 3817258 w 7472601"/>
              <a:gd name="connsiteY201" fmla="*/ 3723577 h 6858000"/>
              <a:gd name="connsiteX202" fmla="*/ 4000461 w 7472601"/>
              <a:gd name="connsiteY202" fmla="*/ 3855966 h 6858000"/>
              <a:gd name="connsiteX203" fmla="*/ 4088180 w 7472601"/>
              <a:gd name="connsiteY203" fmla="*/ 3929774 h 6858000"/>
              <a:gd name="connsiteX204" fmla="*/ 4184555 w 7472601"/>
              <a:gd name="connsiteY204" fmla="*/ 4010683 h 6858000"/>
              <a:gd name="connsiteX205" fmla="*/ 4399563 w 7472601"/>
              <a:gd name="connsiteY205" fmla="*/ 4158106 h 6858000"/>
              <a:gd name="connsiteX206" fmla="*/ 4684469 w 7472601"/>
              <a:gd name="connsiteY206" fmla="*/ 4364680 h 6858000"/>
              <a:gd name="connsiteX207" fmla="*/ 4690271 w 7472601"/>
              <a:gd name="connsiteY207" fmla="*/ 4370034 h 6858000"/>
              <a:gd name="connsiteX208" fmla="*/ 4136093 w 7472601"/>
              <a:gd name="connsiteY208" fmla="*/ 3858466 h 6858000"/>
              <a:gd name="connsiteX209" fmla="*/ 3670252 w 7472601"/>
              <a:gd name="connsiteY209" fmla="*/ 3622798 h 6858000"/>
              <a:gd name="connsiteX210" fmla="*/ 4440129 w 7472601"/>
              <a:gd name="connsiteY210" fmla="*/ 3448571 h 6858000"/>
              <a:gd name="connsiteX211" fmla="*/ 4856525 w 7472601"/>
              <a:gd name="connsiteY211" fmla="*/ 3915351 h 6858000"/>
              <a:gd name="connsiteX212" fmla="*/ 5059055 w 7472601"/>
              <a:gd name="connsiteY212" fmla="*/ 4108918 h 6858000"/>
              <a:gd name="connsiteX213" fmla="*/ 5290070 w 7472601"/>
              <a:gd name="connsiteY213" fmla="*/ 4263619 h 6858000"/>
              <a:gd name="connsiteX214" fmla="*/ 4834991 w 7472601"/>
              <a:gd name="connsiteY214" fmla="*/ 3830985 h 6858000"/>
              <a:gd name="connsiteX215" fmla="*/ 4440129 w 7472601"/>
              <a:gd name="connsiteY215" fmla="*/ 3448571 h 6858000"/>
              <a:gd name="connsiteX216" fmla="*/ 4441737 w 7472601"/>
              <a:gd name="connsiteY216" fmla="*/ 3399734 h 6858000"/>
              <a:gd name="connsiteX217" fmla="*/ 4431236 w 7472601"/>
              <a:gd name="connsiteY217" fmla="*/ 3400954 h 6858000"/>
              <a:gd name="connsiteX218" fmla="*/ 4557150 w 7472601"/>
              <a:gd name="connsiteY218" fmla="*/ 3510023 h 6858000"/>
              <a:gd name="connsiteX219" fmla="*/ 4856936 w 7472601"/>
              <a:gd name="connsiteY219" fmla="*/ 3809146 h 6858000"/>
              <a:gd name="connsiteX220" fmla="*/ 5111996 w 7472601"/>
              <a:gd name="connsiteY220" fmla="*/ 4065759 h 6858000"/>
              <a:gd name="connsiteX221" fmla="*/ 5388878 w 7472601"/>
              <a:gd name="connsiteY221" fmla="*/ 4300185 h 6858000"/>
              <a:gd name="connsiteX222" fmla="*/ 5425556 w 7472601"/>
              <a:gd name="connsiteY222" fmla="*/ 4308967 h 6858000"/>
              <a:gd name="connsiteX223" fmla="*/ 4943646 w 7472601"/>
              <a:gd name="connsiteY223" fmla="*/ 3822916 h 6858000"/>
              <a:gd name="connsiteX224" fmla="*/ 4594837 w 7472601"/>
              <a:gd name="connsiteY224" fmla="*/ 3532274 h 6858000"/>
              <a:gd name="connsiteX225" fmla="*/ 4441737 w 7472601"/>
              <a:gd name="connsiteY225" fmla="*/ 3399734 h 6858000"/>
              <a:gd name="connsiteX226" fmla="*/ 5425834 w 7472601"/>
              <a:gd name="connsiteY226" fmla="*/ 3162785 h 6858000"/>
              <a:gd name="connsiteX227" fmla="*/ 5401644 w 7472601"/>
              <a:gd name="connsiteY227" fmla="*/ 3617847 h 6858000"/>
              <a:gd name="connsiteX228" fmla="*/ 5467256 w 7472601"/>
              <a:gd name="connsiteY228" fmla="*/ 4175494 h 6858000"/>
              <a:gd name="connsiteX229" fmla="*/ 5448069 w 7472601"/>
              <a:gd name="connsiteY229" fmla="*/ 3567554 h 6858000"/>
              <a:gd name="connsiteX230" fmla="*/ 5425834 w 7472601"/>
              <a:gd name="connsiteY230" fmla="*/ 3162785 h 6858000"/>
              <a:gd name="connsiteX231" fmla="*/ 1318687 w 7472601"/>
              <a:gd name="connsiteY231" fmla="*/ 3113840 h 6858000"/>
              <a:gd name="connsiteX232" fmla="*/ 1066793 w 7472601"/>
              <a:gd name="connsiteY232" fmla="*/ 3212171 h 6858000"/>
              <a:gd name="connsiteX233" fmla="*/ 993319 w 7472601"/>
              <a:gd name="connsiteY233" fmla="*/ 3247648 h 6858000"/>
              <a:gd name="connsiteX234" fmla="*/ 853081 w 7472601"/>
              <a:gd name="connsiteY234" fmla="*/ 3312410 h 6858000"/>
              <a:gd name="connsiteX235" fmla="*/ 805957 w 7472601"/>
              <a:gd name="connsiteY235" fmla="*/ 3330443 h 6858000"/>
              <a:gd name="connsiteX236" fmla="*/ 1318687 w 7472601"/>
              <a:gd name="connsiteY236" fmla="*/ 3113840 h 6858000"/>
              <a:gd name="connsiteX237" fmla="*/ 5453702 w 7472601"/>
              <a:gd name="connsiteY237" fmla="*/ 3090882 h 6858000"/>
              <a:gd name="connsiteX238" fmla="*/ 5480135 w 7472601"/>
              <a:gd name="connsiteY238" fmla="*/ 3565802 h 6858000"/>
              <a:gd name="connsiteX239" fmla="*/ 5499023 w 7472601"/>
              <a:gd name="connsiteY239" fmla="*/ 4166310 h 6858000"/>
              <a:gd name="connsiteX240" fmla="*/ 5547022 w 7472601"/>
              <a:gd name="connsiteY240" fmla="*/ 3607838 h 6858000"/>
              <a:gd name="connsiteX241" fmla="*/ 5515964 w 7472601"/>
              <a:gd name="connsiteY241" fmla="*/ 3378541 h 6858000"/>
              <a:gd name="connsiteX242" fmla="*/ 5453702 w 7472601"/>
              <a:gd name="connsiteY242" fmla="*/ 3090882 h 6858000"/>
              <a:gd name="connsiteX243" fmla="*/ 1238695 w 7472601"/>
              <a:gd name="connsiteY243" fmla="*/ 3076820 h 6858000"/>
              <a:gd name="connsiteX244" fmla="*/ 716371 w 7472601"/>
              <a:gd name="connsiteY244" fmla="*/ 3293249 h 6858000"/>
              <a:gd name="connsiteX245" fmla="*/ 579522 w 7472601"/>
              <a:gd name="connsiteY245" fmla="*/ 3371759 h 6858000"/>
              <a:gd name="connsiteX246" fmla="*/ 600288 w 7472601"/>
              <a:gd name="connsiteY246" fmla="*/ 3365555 h 6858000"/>
              <a:gd name="connsiteX247" fmla="*/ 840692 w 7472601"/>
              <a:gd name="connsiteY247" fmla="*/ 3284921 h 6858000"/>
              <a:gd name="connsiteX248" fmla="*/ 979248 w 7472601"/>
              <a:gd name="connsiteY248" fmla="*/ 3221003 h 6858000"/>
              <a:gd name="connsiteX249" fmla="*/ 1053282 w 7472601"/>
              <a:gd name="connsiteY249" fmla="*/ 3185247 h 6858000"/>
              <a:gd name="connsiteX250" fmla="*/ 1320603 w 7472601"/>
              <a:gd name="connsiteY250" fmla="*/ 3081281 h 6858000"/>
              <a:gd name="connsiteX251" fmla="*/ 1238695 w 7472601"/>
              <a:gd name="connsiteY251" fmla="*/ 3076820 h 6858000"/>
              <a:gd name="connsiteX252" fmla="*/ 5425627 w 7472601"/>
              <a:gd name="connsiteY252" fmla="*/ 2954192 h 6858000"/>
              <a:gd name="connsiteX253" fmla="*/ 5470770 w 7472601"/>
              <a:gd name="connsiteY253" fmla="*/ 3005435 h 6858000"/>
              <a:gd name="connsiteX254" fmla="*/ 5519779 w 7472601"/>
              <a:gd name="connsiteY254" fmla="*/ 4359223 h 6858000"/>
              <a:gd name="connsiteX255" fmla="*/ 5520293 w 7472601"/>
              <a:gd name="connsiteY255" fmla="*/ 4360602 h 6858000"/>
              <a:gd name="connsiteX256" fmla="*/ 5767221 w 7472601"/>
              <a:gd name="connsiteY256" fmla="*/ 4665564 h 6858000"/>
              <a:gd name="connsiteX257" fmla="*/ 6937169 w 7472601"/>
              <a:gd name="connsiteY257" fmla="*/ 4815941 h 6858000"/>
              <a:gd name="connsiteX258" fmla="*/ 6953922 w 7472601"/>
              <a:gd name="connsiteY258" fmla="*/ 4890068 h 6858000"/>
              <a:gd name="connsiteX259" fmla="*/ 6071359 w 7472601"/>
              <a:gd name="connsiteY259" fmla="*/ 4770770 h 6858000"/>
              <a:gd name="connsiteX260" fmla="*/ 6038839 w 7472601"/>
              <a:gd name="connsiteY260" fmla="*/ 4764474 h 6858000"/>
              <a:gd name="connsiteX261" fmla="*/ 6038706 w 7472601"/>
              <a:gd name="connsiteY261" fmla="*/ 4763847 h 6858000"/>
              <a:gd name="connsiteX262" fmla="*/ 6037784 w 7472601"/>
              <a:gd name="connsiteY262" fmla="*/ 4764270 h 6858000"/>
              <a:gd name="connsiteX263" fmla="*/ 6038839 w 7472601"/>
              <a:gd name="connsiteY263" fmla="*/ 4764474 h 6858000"/>
              <a:gd name="connsiteX264" fmla="*/ 6040338 w 7472601"/>
              <a:gd name="connsiteY264" fmla="*/ 4771418 h 6858000"/>
              <a:gd name="connsiteX265" fmla="*/ 6024488 w 7472601"/>
              <a:gd name="connsiteY265" fmla="*/ 4809903 h 6858000"/>
              <a:gd name="connsiteX266" fmla="*/ 5599771 w 7472601"/>
              <a:gd name="connsiteY266" fmla="*/ 5509652 h 6858000"/>
              <a:gd name="connsiteX267" fmla="*/ 5548843 w 7472601"/>
              <a:gd name="connsiteY267" fmla="*/ 5563845 h 6858000"/>
              <a:gd name="connsiteX268" fmla="*/ 5940952 w 7472601"/>
              <a:gd name="connsiteY268" fmla="*/ 6250028 h 6858000"/>
              <a:gd name="connsiteX269" fmla="*/ 6043441 w 7472601"/>
              <a:gd name="connsiteY269" fmla="*/ 6665847 h 6858000"/>
              <a:gd name="connsiteX270" fmla="*/ 6093432 w 7472601"/>
              <a:gd name="connsiteY270" fmla="*/ 6858000 h 6858000"/>
              <a:gd name="connsiteX271" fmla="*/ 6034344 w 7472601"/>
              <a:gd name="connsiteY271" fmla="*/ 6858000 h 6858000"/>
              <a:gd name="connsiteX272" fmla="*/ 6026679 w 7472601"/>
              <a:gd name="connsiteY272" fmla="*/ 6836959 h 6858000"/>
              <a:gd name="connsiteX273" fmla="*/ 5800441 w 7472601"/>
              <a:gd name="connsiteY273" fmla="*/ 6335286 h 6858000"/>
              <a:gd name="connsiteX274" fmla="*/ 5526562 w 7472601"/>
              <a:gd name="connsiteY274" fmla="*/ 5705388 h 6858000"/>
              <a:gd name="connsiteX275" fmla="*/ 5519640 w 7472601"/>
              <a:gd name="connsiteY275" fmla="*/ 5683774 h 6858000"/>
              <a:gd name="connsiteX276" fmla="*/ 5844559 w 7472601"/>
              <a:gd name="connsiteY276" fmla="*/ 6553349 h 6858000"/>
              <a:gd name="connsiteX277" fmla="*/ 5975994 w 7472601"/>
              <a:gd name="connsiteY277" fmla="*/ 6858000 h 6858000"/>
              <a:gd name="connsiteX278" fmla="*/ 5898547 w 7472601"/>
              <a:gd name="connsiteY278" fmla="*/ 6858000 h 6858000"/>
              <a:gd name="connsiteX279" fmla="*/ 5682041 w 7472601"/>
              <a:gd name="connsiteY279" fmla="*/ 6355860 h 6858000"/>
              <a:gd name="connsiteX280" fmla="*/ 5461758 w 7472601"/>
              <a:gd name="connsiteY280" fmla="*/ 5820220 h 6858000"/>
              <a:gd name="connsiteX281" fmla="*/ 5237282 w 7472601"/>
              <a:gd name="connsiteY281" fmla="*/ 6579086 h 6858000"/>
              <a:gd name="connsiteX282" fmla="*/ 5115009 w 7472601"/>
              <a:gd name="connsiteY282" fmla="*/ 6858000 h 6858000"/>
              <a:gd name="connsiteX283" fmla="*/ 5028074 w 7472601"/>
              <a:gd name="connsiteY283" fmla="*/ 6858000 h 6858000"/>
              <a:gd name="connsiteX284" fmla="*/ 5079508 w 7472601"/>
              <a:gd name="connsiteY284" fmla="*/ 6749074 h 6858000"/>
              <a:gd name="connsiteX285" fmla="*/ 5371846 w 7472601"/>
              <a:gd name="connsiteY285" fmla="*/ 5924413 h 6858000"/>
              <a:gd name="connsiteX286" fmla="*/ 5270512 w 7472601"/>
              <a:gd name="connsiteY286" fmla="*/ 6138975 h 6858000"/>
              <a:gd name="connsiteX287" fmla="*/ 5062409 w 7472601"/>
              <a:gd name="connsiteY287" fmla="*/ 6653544 h 6858000"/>
              <a:gd name="connsiteX288" fmla="*/ 5036628 w 7472601"/>
              <a:gd name="connsiteY288" fmla="*/ 6754247 h 6858000"/>
              <a:gd name="connsiteX289" fmla="*/ 5009112 w 7472601"/>
              <a:gd name="connsiteY289" fmla="*/ 6858000 h 6858000"/>
              <a:gd name="connsiteX290" fmla="*/ 4976679 w 7472601"/>
              <a:gd name="connsiteY290" fmla="*/ 6858000 h 6858000"/>
              <a:gd name="connsiteX291" fmla="*/ 5006537 w 7472601"/>
              <a:gd name="connsiteY291" fmla="*/ 6747068 h 6858000"/>
              <a:gd name="connsiteX292" fmla="*/ 5032723 w 7472601"/>
              <a:gd name="connsiteY292" fmla="*/ 6644957 h 6858000"/>
              <a:gd name="connsiteX293" fmla="*/ 5242949 w 7472601"/>
              <a:gd name="connsiteY293" fmla="*/ 6125175 h 6858000"/>
              <a:gd name="connsiteX294" fmla="*/ 5286321 w 7472601"/>
              <a:gd name="connsiteY294" fmla="*/ 6033555 h 6858000"/>
              <a:gd name="connsiteX295" fmla="*/ 5008210 w 7472601"/>
              <a:gd name="connsiteY295" fmla="*/ 6649194 h 6858000"/>
              <a:gd name="connsiteX296" fmla="*/ 4986321 w 7472601"/>
              <a:gd name="connsiteY296" fmla="*/ 6765687 h 6858000"/>
              <a:gd name="connsiteX297" fmla="*/ 4973474 w 7472601"/>
              <a:gd name="connsiteY297" fmla="*/ 6858000 h 6858000"/>
              <a:gd name="connsiteX298" fmla="*/ 4907178 w 7472601"/>
              <a:gd name="connsiteY298" fmla="*/ 6858000 h 6858000"/>
              <a:gd name="connsiteX299" fmla="*/ 4910810 w 7472601"/>
              <a:gd name="connsiteY299" fmla="*/ 6829660 h 6858000"/>
              <a:gd name="connsiteX300" fmla="*/ 4987461 w 7472601"/>
              <a:gd name="connsiteY300" fmla="*/ 6432994 h 6858000"/>
              <a:gd name="connsiteX301" fmla="*/ 5179262 w 7472601"/>
              <a:gd name="connsiteY301" fmla="*/ 6035044 h 6858000"/>
              <a:gd name="connsiteX302" fmla="*/ 4689678 w 7472601"/>
              <a:gd name="connsiteY302" fmla="*/ 6440241 h 6858000"/>
              <a:gd name="connsiteX303" fmla="*/ 4477543 w 7472601"/>
              <a:gd name="connsiteY303" fmla="*/ 6674836 h 6858000"/>
              <a:gd name="connsiteX304" fmla="*/ 4329957 w 7472601"/>
              <a:gd name="connsiteY304" fmla="*/ 6858000 h 6858000"/>
              <a:gd name="connsiteX305" fmla="*/ 4218595 w 7472601"/>
              <a:gd name="connsiteY305" fmla="*/ 6858000 h 6858000"/>
              <a:gd name="connsiteX306" fmla="*/ 4368888 w 7472601"/>
              <a:gd name="connsiteY306" fmla="*/ 6668412 h 6858000"/>
              <a:gd name="connsiteX307" fmla="*/ 4563091 w 7472601"/>
              <a:gd name="connsiteY307" fmla="*/ 6442508 h 6858000"/>
              <a:gd name="connsiteX308" fmla="*/ 5387324 w 7472601"/>
              <a:gd name="connsiteY308" fmla="*/ 5705830 h 6858000"/>
              <a:gd name="connsiteX309" fmla="*/ 5073620 w 7472601"/>
              <a:gd name="connsiteY309" fmla="*/ 5955437 h 6858000"/>
              <a:gd name="connsiteX310" fmla="*/ 4689789 w 7472601"/>
              <a:gd name="connsiteY310" fmla="*/ 6268382 h 6858000"/>
              <a:gd name="connsiteX311" fmla="*/ 4418722 w 7472601"/>
              <a:gd name="connsiteY311" fmla="*/ 6570886 h 6858000"/>
              <a:gd name="connsiteX312" fmla="*/ 4214944 w 7472601"/>
              <a:gd name="connsiteY312" fmla="*/ 6858000 h 6858000"/>
              <a:gd name="connsiteX313" fmla="*/ 4177898 w 7472601"/>
              <a:gd name="connsiteY313" fmla="*/ 6858000 h 6858000"/>
              <a:gd name="connsiteX314" fmla="*/ 4391597 w 7472601"/>
              <a:gd name="connsiteY314" fmla="*/ 6556370 h 6858000"/>
              <a:gd name="connsiteX315" fmla="*/ 4668889 w 7472601"/>
              <a:gd name="connsiteY315" fmla="*/ 6246399 h 6858000"/>
              <a:gd name="connsiteX316" fmla="*/ 5055427 w 7472601"/>
              <a:gd name="connsiteY316" fmla="*/ 5931476 h 6858000"/>
              <a:gd name="connsiteX317" fmla="*/ 5371814 w 7472601"/>
              <a:gd name="connsiteY317" fmla="*/ 5678975 h 6858000"/>
              <a:gd name="connsiteX318" fmla="*/ 4987918 w 7472601"/>
              <a:gd name="connsiteY318" fmla="*/ 5838701 h 6858000"/>
              <a:gd name="connsiteX319" fmla="*/ 4317146 w 7472601"/>
              <a:gd name="connsiteY319" fmla="*/ 6587716 h 6858000"/>
              <a:gd name="connsiteX320" fmla="*/ 4171627 w 7472601"/>
              <a:gd name="connsiteY320" fmla="*/ 6858000 h 6858000"/>
              <a:gd name="connsiteX321" fmla="*/ 4081585 w 7472601"/>
              <a:gd name="connsiteY321" fmla="*/ 6858000 h 6858000"/>
              <a:gd name="connsiteX322" fmla="*/ 4238603 w 7472601"/>
              <a:gd name="connsiteY322" fmla="*/ 6559341 h 6858000"/>
              <a:gd name="connsiteX323" fmla="*/ 4778333 w 7472601"/>
              <a:gd name="connsiteY323" fmla="*/ 5873626 h 6858000"/>
              <a:gd name="connsiteX324" fmla="*/ 5414185 w 7472601"/>
              <a:gd name="connsiteY324" fmla="*/ 5573882 h 6858000"/>
              <a:gd name="connsiteX325" fmla="*/ 5959648 w 7472601"/>
              <a:gd name="connsiteY325" fmla="*/ 4760797 h 6858000"/>
              <a:gd name="connsiteX326" fmla="*/ 5355019 w 7472601"/>
              <a:gd name="connsiteY326" fmla="*/ 4734672 h 6858000"/>
              <a:gd name="connsiteX327" fmla="*/ 5083565 w 7472601"/>
              <a:gd name="connsiteY327" fmla="*/ 5179121 h 6858000"/>
              <a:gd name="connsiteX328" fmla="*/ 4713577 w 7472601"/>
              <a:gd name="connsiteY328" fmla="*/ 5616803 h 6858000"/>
              <a:gd name="connsiteX329" fmla="*/ 3989559 w 7472601"/>
              <a:gd name="connsiteY329" fmla="*/ 6145945 h 6858000"/>
              <a:gd name="connsiteX330" fmla="*/ 3939824 w 7472601"/>
              <a:gd name="connsiteY330" fmla="*/ 6066900 h 6858000"/>
              <a:gd name="connsiteX331" fmla="*/ 4584537 w 7472601"/>
              <a:gd name="connsiteY331" fmla="*/ 5324826 h 6858000"/>
              <a:gd name="connsiteX332" fmla="*/ 5037105 w 7472601"/>
              <a:gd name="connsiteY332" fmla="*/ 5088765 h 6858000"/>
              <a:gd name="connsiteX333" fmla="*/ 5039930 w 7472601"/>
              <a:gd name="connsiteY333" fmla="*/ 5089585 h 6858000"/>
              <a:gd name="connsiteX334" fmla="*/ 5263764 w 7472601"/>
              <a:gd name="connsiteY334" fmla="*/ 4735525 h 6858000"/>
              <a:gd name="connsiteX335" fmla="*/ 4086300 w 7472601"/>
              <a:gd name="connsiteY335" fmla="*/ 4884599 h 6858000"/>
              <a:gd name="connsiteX336" fmla="*/ 4085485 w 7472601"/>
              <a:gd name="connsiteY336" fmla="*/ 4899070 h 6858000"/>
              <a:gd name="connsiteX337" fmla="*/ 3871915 w 7472601"/>
              <a:gd name="connsiteY337" fmla="*/ 5253645 h 6858000"/>
              <a:gd name="connsiteX338" fmla="*/ 3799374 w 7472601"/>
              <a:gd name="connsiteY338" fmla="*/ 5466127 h 6858000"/>
              <a:gd name="connsiteX339" fmla="*/ 3498850 w 7472601"/>
              <a:gd name="connsiteY339" fmla="*/ 6661888 h 6858000"/>
              <a:gd name="connsiteX340" fmla="*/ 3399216 w 7472601"/>
              <a:gd name="connsiteY340" fmla="*/ 6858000 h 6858000"/>
              <a:gd name="connsiteX341" fmla="*/ 3303688 w 7472601"/>
              <a:gd name="connsiteY341" fmla="*/ 6858000 h 6858000"/>
              <a:gd name="connsiteX342" fmla="*/ 3391774 w 7472601"/>
              <a:gd name="connsiteY342" fmla="*/ 6697181 h 6858000"/>
              <a:gd name="connsiteX343" fmla="*/ 3735540 w 7472601"/>
              <a:gd name="connsiteY343" fmla="*/ 5546923 h 6858000"/>
              <a:gd name="connsiteX344" fmla="*/ 3729438 w 7472601"/>
              <a:gd name="connsiteY344" fmla="*/ 5569058 h 6858000"/>
              <a:gd name="connsiteX345" fmla="*/ 3707782 w 7472601"/>
              <a:gd name="connsiteY345" fmla="*/ 5644908 h 6858000"/>
              <a:gd name="connsiteX346" fmla="*/ 3583827 w 7472601"/>
              <a:gd name="connsiteY346" fmla="*/ 6039215 h 6858000"/>
              <a:gd name="connsiteX347" fmla="*/ 3547861 w 7472601"/>
              <a:gd name="connsiteY347" fmla="*/ 6129609 h 6858000"/>
              <a:gd name="connsiteX348" fmla="*/ 3490905 w 7472601"/>
              <a:gd name="connsiteY348" fmla="*/ 6277660 h 6858000"/>
              <a:gd name="connsiteX349" fmla="*/ 3455859 w 7472601"/>
              <a:gd name="connsiteY349" fmla="*/ 6391301 h 6858000"/>
              <a:gd name="connsiteX350" fmla="*/ 3429112 w 7472601"/>
              <a:gd name="connsiteY350" fmla="*/ 6479469 h 6858000"/>
              <a:gd name="connsiteX351" fmla="*/ 3304862 w 7472601"/>
              <a:gd name="connsiteY351" fmla="*/ 6796476 h 6858000"/>
              <a:gd name="connsiteX352" fmla="*/ 3276071 w 7472601"/>
              <a:gd name="connsiteY352" fmla="*/ 6858000 h 6858000"/>
              <a:gd name="connsiteX353" fmla="*/ 3240805 w 7472601"/>
              <a:gd name="connsiteY353" fmla="*/ 6858000 h 6858000"/>
              <a:gd name="connsiteX354" fmla="*/ 3275917 w 7472601"/>
              <a:gd name="connsiteY354" fmla="*/ 6783192 h 6858000"/>
              <a:gd name="connsiteX355" fmla="*/ 3399358 w 7472601"/>
              <a:gd name="connsiteY355" fmla="*/ 6469011 h 6858000"/>
              <a:gd name="connsiteX356" fmla="*/ 3425650 w 7472601"/>
              <a:gd name="connsiteY356" fmla="*/ 6381333 h 6858000"/>
              <a:gd name="connsiteX357" fmla="*/ 3460661 w 7472601"/>
              <a:gd name="connsiteY357" fmla="*/ 6266763 h 6858000"/>
              <a:gd name="connsiteX358" fmla="*/ 3518021 w 7472601"/>
              <a:gd name="connsiteY358" fmla="*/ 6117298 h 6858000"/>
              <a:gd name="connsiteX359" fmla="*/ 3554035 w 7472601"/>
              <a:gd name="connsiteY359" fmla="*/ 6027832 h 6858000"/>
              <a:gd name="connsiteX360" fmla="*/ 3677174 w 7472601"/>
              <a:gd name="connsiteY360" fmla="*/ 5636351 h 6858000"/>
              <a:gd name="connsiteX361" fmla="*/ 3698819 w 7472601"/>
              <a:gd name="connsiteY361" fmla="*/ 5560503 h 6858000"/>
              <a:gd name="connsiteX362" fmla="*/ 3702094 w 7472601"/>
              <a:gd name="connsiteY362" fmla="*/ 5549194 h 6858000"/>
              <a:gd name="connsiteX363" fmla="*/ 3398355 w 7472601"/>
              <a:gd name="connsiteY363" fmla="*/ 6094603 h 6858000"/>
              <a:gd name="connsiteX364" fmla="*/ 3193941 w 7472601"/>
              <a:gd name="connsiteY364" fmla="*/ 6798775 h 6858000"/>
              <a:gd name="connsiteX365" fmla="*/ 3184140 w 7472601"/>
              <a:gd name="connsiteY365" fmla="*/ 6858000 h 6858000"/>
              <a:gd name="connsiteX366" fmla="*/ 3099978 w 7472601"/>
              <a:gd name="connsiteY366" fmla="*/ 6858000 h 6858000"/>
              <a:gd name="connsiteX367" fmla="*/ 3101556 w 7472601"/>
              <a:gd name="connsiteY367" fmla="*/ 6843337 h 6858000"/>
              <a:gd name="connsiteX368" fmla="*/ 3370162 w 7472601"/>
              <a:gd name="connsiteY368" fmla="*/ 5785550 h 6858000"/>
              <a:gd name="connsiteX369" fmla="*/ 3746477 w 7472601"/>
              <a:gd name="connsiteY369" fmla="*/ 5377889 h 6858000"/>
              <a:gd name="connsiteX370" fmla="*/ 3863399 w 7472601"/>
              <a:gd name="connsiteY370" fmla="*/ 5087257 h 6858000"/>
              <a:gd name="connsiteX371" fmla="*/ 3968712 w 7472601"/>
              <a:gd name="connsiteY371" fmla="*/ 4913989 h 6858000"/>
              <a:gd name="connsiteX372" fmla="*/ 2792390 w 7472601"/>
              <a:gd name="connsiteY372" fmla="*/ 5382974 h 6858000"/>
              <a:gd name="connsiteX373" fmla="*/ 2714982 w 7472601"/>
              <a:gd name="connsiteY373" fmla="*/ 5427051 h 6858000"/>
              <a:gd name="connsiteX374" fmla="*/ 2813361 w 7472601"/>
              <a:gd name="connsiteY374" fmla="*/ 6023912 h 6858000"/>
              <a:gd name="connsiteX375" fmla="*/ 2688430 w 7472601"/>
              <a:gd name="connsiteY375" fmla="*/ 6801564 h 6858000"/>
              <a:gd name="connsiteX376" fmla="*/ 2629626 w 7472601"/>
              <a:gd name="connsiteY376" fmla="*/ 6763394 h 6858000"/>
              <a:gd name="connsiteX377" fmla="*/ 2565328 w 7472601"/>
              <a:gd name="connsiteY377" fmla="*/ 5516399 h 6858000"/>
              <a:gd name="connsiteX378" fmla="*/ 1922999 w 7472601"/>
              <a:gd name="connsiteY378" fmla="*/ 5980343 h 6858000"/>
              <a:gd name="connsiteX379" fmla="*/ 1950261 w 7472601"/>
              <a:gd name="connsiteY379" fmla="*/ 6405858 h 6858000"/>
              <a:gd name="connsiteX380" fmla="*/ 2365554 w 7472601"/>
              <a:gd name="connsiteY380" fmla="*/ 6759107 h 6858000"/>
              <a:gd name="connsiteX381" fmla="*/ 2424142 w 7472601"/>
              <a:gd name="connsiteY381" fmla="*/ 6858000 h 6858000"/>
              <a:gd name="connsiteX382" fmla="*/ 2395994 w 7472601"/>
              <a:gd name="connsiteY382" fmla="*/ 6858000 h 6858000"/>
              <a:gd name="connsiteX383" fmla="*/ 2392863 w 7472601"/>
              <a:gd name="connsiteY383" fmla="*/ 6852964 h 6858000"/>
              <a:gd name="connsiteX384" fmla="*/ 2017589 w 7472601"/>
              <a:gd name="connsiteY384" fmla="*/ 6493982 h 6858000"/>
              <a:gd name="connsiteX385" fmla="*/ 2147336 w 7472601"/>
              <a:gd name="connsiteY385" fmla="*/ 6594052 h 6858000"/>
              <a:gd name="connsiteX386" fmla="*/ 2207047 w 7472601"/>
              <a:gd name="connsiteY386" fmla="*/ 6654540 h 6858000"/>
              <a:gd name="connsiteX387" fmla="*/ 2299106 w 7472601"/>
              <a:gd name="connsiteY387" fmla="*/ 6778931 h 6858000"/>
              <a:gd name="connsiteX388" fmla="*/ 2314430 w 7472601"/>
              <a:gd name="connsiteY388" fmla="*/ 6801144 h 6858000"/>
              <a:gd name="connsiteX389" fmla="*/ 2352406 w 7472601"/>
              <a:gd name="connsiteY389" fmla="*/ 6858000 h 6858000"/>
              <a:gd name="connsiteX390" fmla="*/ 2314492 w 7472601"/>
              <a:gd name="connsiteY390" fmla="*/ 6858000 h 6858000"/>
              <a:gd name="connsiteX391" fmla="*/ 2288095 w 7472601"/>
              <a:gd name="connsiteY391" fmla="*/ 6818030 h 6858000"/>
              <a:gd name="connsiteX392" fmla="*/ 2272768 w 7472601"/>
              <a:gd name="connsiteY392" fmla="*/ 6795822 h 6858000"/>
              <a:gd name="connsiteX393" fmla="*/ 2182715 w 7472601"/>
              <a:gd name="connsiteY393" fmla="*/ 6675071 h 6858000"/>
              <a:gd name="connsiteX394" fmla="*/ 2032061 w 7472601"/>
              <a:gd name="connsiteY394" fmla="*/ 6541380 h 6858000"/>
              <a:gd name="connsiteX395" fmla="*/ 2257220 w 7472601"/>
              <a:gd name="connsiteY395" fmla="*/ 6826257 h 6858000"/>
              <a:gd name="connsiteX396" fmla="*/ 2281324 w 7472601"/>
              <a:gd name="connsiteY396" fmla="*/ 6858000 h 6858000"/>
              <a:gd name="connsiteX397" fmla="*/ 2242860 w 7472601"/>
              <a:gd name="connsiteY397" fmla="*/ 6858000 h 6858000"/>
              <a:gd name="connsiteX398" fmla="*/ 2232818 w 7472601"/>
              <a:gd name="connsiteY398" fmla="*/ 6844926 h 6858000"/>
              <a:gd name="connsiteX399" fmla="*/ 1990172 w 7472601"/>
              <a:gd name="connsiteY399" fmla="*/ 6542121 h 6858000"/>
              <a:gd name="connsiteX400" fmla="*/ 2124090 w 7472601"/>
              <a:gd name="connsiteY400" fmla="*/ 6761017 h 6858000"/>
              <a:gd name="connsiteX401" fmla="*/ 2200380 w 7472601"/>
              <a:gd name="connsiteY401" fmla="*/ 6858000 h 6858000"/>
              <a:gd name="connsiteX402" fmla="*/ 2147507 w 7472601"/>
              <a:gd name="connsiteY402" fmla="*/ 6858000 h 6858000"/>
              <a:gd name="connsiteX403" fmla="*/ 2070668 w 7472601"/>
              <a:gd name="connsiteY403" fmla="*/ 6761520 h 6858000"/>
              <a:gd name="connsiteX404" fmla="*/ 1975142 w 7472601"/>
              <a:gd name="connsiteY404" fmla="*/ 6585570 h 6858000"/>
              <a:gd name="connsiteX405" fmla="*/ 2050035 w 7472601"/>
              <a:gd name="connsiteY405" fmla="*/ 6813345 h 6858000"/>
              <a:gd name="connsiteX406" fmla="*/ 2063025 w 7472601"/>
              <a:gd name="connsiteY406" fmla="*/ 6858000 h 6858000"/>
              <a:gd name="connsiteX407" fmla="*/ 2021675 w 7472601"/>
              <a:gd name="connsiteY407" fmla="*/ 6858000 h 6858000"/>
              <a:gd name="connsiteX408" fmla="*/ 2019308 w 7472601"/>
              <a:gd name="connsiteY408" fmla="*/ 6847118 h 6858000"/>
              <a:gd name="connsiteX409" fmla="*/ 1938835 w 7472601"/>
              <a:gd name="connsiteY409" fmla="*/ 6551160 h 6858000"/>
              <a:gd name="connsiteX410" fmla="*/ 1953230 w 7472601"/>
              <a:gd name="connsiteY410" fmla="*/ 6759699 h 6858000"/>
              <a:gd name="connsiteX411" fmla="*/ 1956763 w 7472601"/>
              <a:gd name="connsiteY411" fmla="*/ 6778191 h 6858000"/>
              <a:gd name="connsiteX412" fmla="*/ 1967925 w 7472601"/>
              <a:gd name="connsiteY412" fmla="*/ 6858000 h 6858000"/>
              <a:gd name="connsiteX413" fmla="*/ 1936622 w 7472601"/>
              <a:gd name="connsiteY413" fmla="*/ 6858000 h 6858000"/>
              <a:gd name="connsiteX414" fmla="*/ 1926261 w 7472601"/>
              <a:gd name="connsiteY414" fmla="*/ 6784064 h 6858000"/>
              <a:gd name="connsiteX415" fmla="*/ 1922724 w 7472601"/>
              <a:gd name="connsiteY415" fmla="*/ 6765577 h 6858000"/>
              <a:gd name="connsiteX416" fmla="*/ 1904650 w 7472601"/>
              <a:gd name="connsiteY416" fmla="*/ 6639616 h 6858000"/>
              <a:gd name="connsiteX417" fmla="*/ 1885273 w 7472601"/>
              <a:gd name="connsiteY417" fmla="*/ 6858000 h 6858000"/>
              <a:gd name="connsiteX418" fmla="*/ 1854363 w 7472601"/>
              <a:gd name="connsiteY418" fmla="*/ 6858000 h 6858000"/>
              <a:gd name="connsiteX419" fmla="*/ 1880391 w 7472601"/>
              <a:gd name="connsiteY419" fmla="*/ 6603796 h 6858000"/>
              <a:gd name="connsiteX420" fmla="*/ 1818273 w 7472601"/>
              <a:gd name="connsiteY420" fmla="*/ 6715729 h 6858000"/>
              <a:gd name="connsiteX421" fmla="*/ 1794691 w 7472601"/>
              <a:gd name="connsiteY421" fmla="*/ 6843239 h 6858000"/>
              <a:gd name="connsiteX422" fmla="*/ 1794914 w 7472601"/>
              <a:gd name="connsiteY422" fmla="*/ 6858000 h 6858000"/>
              <a:gd name="connsiteX423" fmla="*/ 1746128 w 7472601"/>
              <a:gd name="connsiteY423" fmla="*/ 6858000 h 6858000"/>
              <a:gd name="connsiteX424" fmla="*/ 1753934 w 7472601"/>
              <a:gd name="connsiteY424" fmla="*/ 6724796 h 6858000"/>
              <a:gd name="connsiteX425" fmla="*/ 1792053 w 7472601"/>
              <a:gd name="connsiteY425" fmla="*/ 6572396 h 6858000"/>
              <a:gd name="connsiteX426" fmla="*/ 1862248 w 7472601"/>
              <a:gd name="connsiteY426" fmla="*/ 6266397 h 6858000"/>
              <a:gd name="connsiteX427" fmla="*/ 1862250 w 7472601"/>
              <a:gd name="connsiteY427" fmla="*/ 6033531 h 6858000"/>
              <a:gd name="connsiteX428" fmla="*/ 1211999 w 7472601"/>
              <a:gd name="connsiteY428" fmla="*/ 6683610 h 6858000"/>
              <a:gd name="connsiteX429" fmla="*/ 1213266 w 7472601"/>
              <a:gd name="connsiteY429" fmla="*/ 6691947 h 6858000"/>
              <a:gd name="connsiteX430" fmla="*/ 1203370 w 7472601"/>
              <a:gd name="connsiteY430" fmla="*/ 6850676 h 6858000"/>
              <a:gd name="connsiteX431" fmla="*/ 1203671 w 7472601"/>
              <a:gd name="connsiteY431" fmla="*/ 6858000 h 6858000"/>
              <a:gd name="connsiteX432" fmla="*/ 1143180 w 7472601"/>
              <a:gd name="connsiteY432" fmla="*/ 6858000 h 6858000"/>
              <a:gd name="connsiteX433" fmla="*/ 1142176 w 7472601"/>
              <a:gd name="connsiteY433" fmla="*/ 6766045 h 6858000"/>
              <a:gd name="connsiteX434" fmla="*/ 1067484 w 7472601"/>
              <a:gd name="connsiteY434" fmla="*/ 6858000 h 6858000"/>
              <a:gd name="connsiteX435" fmla="*/ 953928 w 7472601"/>
              <a:gd name="connsiteY435" fmla="*/ 6858000 h 6858000"/>
              <a:gd name="connsiteX436" fmla="*/ 959715 w 7472601"/>
              <a:gd name="connsiteY436" fmla="*/ 6850185 h 6858000"/>
              <a:gd name="connsiteX437" fmla="*/ 1483788 w 7472601"/>
              <a:gd name="connsiteY437" fmla="*/ 6259174 h 6858000"/>
              <a:gd name="connsiteX438" fmla="*/ 1100671 w 7472601"/>
              <a:gd name="connsiteY438" fmla="*/ 6252137 h 6858000"/>
              <a:gd name="connsiteX439" fmla="*/ 1090144 w 7472601"/>
              <a:gd name="connsiteY439" fmla="*/ 6256748 h 6858000"/>
              <a:gd name="connsiteX440" fmla="*/ 1095872 w 7472601"/>
              <a:gd name="connsiteY440" fmla="*/ 6271892 h 6858000"/>
              <a:gd name="connsiteX441" fmla="*/ 262785 w 7472601"/>
              <a:gd name="connsiteY441" fmla="*/ 6845450 h 6858000"/>
              <a:gd name="connsiteX442" fmla="*/ 209968 w 7472601"/>
              <a:gd name="connsiteY442" fmla="*/ 6770713 h 6858000"/>
              <a:gd name="connsiteX443" fmla="*/ 873460 w 7472601"/>
              <a:gd name="connsiteY443" fmla="*/ 6253768 h 6858000"/>
              <a:gd name="connsiteX444" fmla="*/ 192686 w 7472601"/>
              <a:gd name="connsiteY444" fmla="*/ 5849257 h 6858000"/>
              <a:gd name="connsiteX445" fmla="*/ 4696 w 7472601"/>
              <a:gd name="connsiteY445" fmla="*/ 5697668 h 6858000"/>
              <a:gd name="connsiteX446" fmla="*/ 0 w 7472601"/>
              <a:gd name="connsiteY446" fmla="*/ 5689984 h 6858000"/>
              <a:gd name="connsiteX447" fmla="*/ 0 w 7472601"/>
              <a:gd name="connsiteY447" fmla="*/ 5513472 h 6858000"/>
              <a:gd name="connsiteX448" fmla="*/ 174101 w 7472601"/>
              <a:gd name="connsiteY448" fmla="*/ 5620277 h 6858000"/>
              <a:gd name="connsiteX449" fmla="*/ 891800 w 7472601"/>
              <a:gd name="connsiteY449" fmla="*/ 6036935 h 6858000"/>
              <a:gd name="connsiteX450" fmla="*/ 1072219 w 7472601"/>
              <a:gd name="connsiteY450" fmla="*/ 6169443 h 6858000"/>
              <a:gd name="connsiteX451" fmla="*/ 1074117 w 7472601"/>
              <a:gd name="connsiteY451" fmla="*/ 6170301 h 6858000"/>
              <a:gd name="connsiteX452" fmla="*/ 1083114 w 7472601"/>
              <a:gd name="connsiteY452" fmla="*/ 6174131 h 6858000"/>
              <a:gd name="connsiteX453" fmla="*/ 1543010 w 7472601"/>
              <a:gd name="connsiteY453" fmla="*/ 6191140 h 6858000"/>
              <a:gd name="connsiteX454" fmla="*/ 1551080 w 7472601"/>
              <a:gd name="connsiteY454" fmla="*/ 6195006 h 6858000"/>
              <a:gd name="connsiteX455" fmla="*/ 2345443 w 7472601"/>
              <a:gd name="connsiteY455" fmla="*/ 5549882 h 6858000"/>
              <a:gd name="connsiteX456" fmla="*/ 1721499 w 7472601"/>
              <a:gd name="connsiteY456" fmla="*/ 5599969 h 6858000"/>
              <a:gd name="connsiteX457" fmla="*/ 767716 w 7472601"/>
              <a:gd name="connsiteY457" fmla="*/ 5472768 h 6858000"/>
              <a:gd name="connsiteX458" fmla="*/ 722147 w 7472601"/>
              <a:gd name="connsiteY458" fmla="*/ 5393091 h 6858000"/>
              <a:gd name="connsiteX459" fmla="*/ 1485552 w 7472601"/>
              <a:gd name="connsiteY459" fmla="*/ 5313202 h 6858000"/>
              <a:gd name="connsiteX460" fmla="*/ 2143004 w 7472601"/>
              <a:gd name="connsiteY460" fmla="*/ 5402420 h 6858000"/>
              <a:gd name="connsiteX461" fmla="*/ 1933391 w 7472601"/>
              <a:gd name="connsiteY461" fmla="*/ 5156971 h 6858000"/>
              <a:gd name="connsiteX462" fmla="*/ 1827118 w 7472601"/>
              <a:gd name="connsiteY462" fmla="*/ 4968410 h 6858000"/>
              <a:gd name="connsiteX463" fmla="*/ 1837349 w 7472601"/>
              <a:gd name="connsiteY463" fmla="*/ 4956357 h 6858000"/>
              <a:gd name="connsiteX464" fmla="*/ 2162835 w 7472601"/>
              <a:gd name="connsiteY464" fmla="*/ 5187853 h 6858000"/>
              <a:gd name="connsiteX465" fmla="*/ 2257167 w 7472601"/>
              <a:gd name="connsiteY465" fmla="*/ 5462123 h 6858000"/>
              <a:gd name="connsiteX466" fmla="*/ 2261598 w 7472601"/>
              <a:gd name="connsiteY466" fmla="*/ 5467998 h 6858000"/>
              <a:gd name="connsiteX467" fmla="*/ 2437177 w 7472601"/>
              <a:gd name="connsiteY467" fmla="*/ 5479608 h 6858000"/>
              <a:gd name="connsiteX468" fmla="*/ 2445247 w 7472601"/>
              <a:gd name="connsiteY468" fmla="*/ 5483476 h 6858000"/>
              <a:gd name="connsiteX469" fmla="*/ 2743626 w 7472601"/>
              <a:gd name="connsiteY469" fmla="*/ 5304819 h 6858000"/>
              <a:gd name="connsiteX470" fmla="*/ 3048102 w 7472601"/>
              <a:gd name="connsiteY470" fmla="*/ 5150595 h 6858000"/>
              <a:gd name="connsiteX471" fmla="*/ 1799414 w 7472601"/>
              <a:gd name="connsiteY471" fmla="*/ 4694732 h 6858000"/>
              <a:gd name="connsiteX472" fmla="*/ 1771735 w 7472601"/>
              <a:gd name="connsiteY472" fmla="*/ 4619929 h 6858000"/>
              <a:gd name="connsiteX473" fmla="*/ 3104273 w 7472601"/>
              <a:gd name="connsiteY473" fmla="*/ 5076159 h 6858000"/>
              <a:gd name="connsiteX474" fmla="*/ 3113245 w 7472601"/>
              <a:gd name="connsiteY474" fmla="*/ 5090705 h 6858000"/>
              <a:gd name="connsiteX475" fmla="*/ 3126294 w 7472601"/>
              <a:gd name="connsiteY475" fmla="*/ 5114400 h 6858000"/>
              <a:gd name="connsiteX476" fmla="*/ 3937433 w 7472601"/>
              <a:gd name="connsiteY476" fmla="*/ 4830473 h 6858000"/>
              <a:gd name="connsiteX477" fmla="*/ 3590475 w 7472601"/>
              <a:gd name="connsiteY477" fmla="*/ 4597974 h 6858000"/>
              <a:gd name="connsiteX478" fmla="*/ 3100264 w 7472601"/>
              <a:gd name="connsiteY478" fmla="*/ 4579845 h 6858000"/>
              <a:gd name="connsiteX479" fmla="*/ 2183576 w 7472601"/>
              <a:gd name="connsiteY479" fmla="*/ 4227150 h 6858000"/>
              <a:gd name="connsiteX480" fmla="*/ 2151029 w 7472601"/>
              <a:gd name="connsiteY480" fmla="*/ 4146947 h 6858000"/>
              <a:gd name="connsiteX481" fmla="*/ 3563434 w 7472601"/>
              <a:gd name="connsiteY481" fmla="*/ 4469115 h 6858000"/>
              <a:gd name="connsiteX482" fmla="*/ 3177952 w 7472601"/>
              <a:gd name="connsiteY482" fmla="*/ 3657386 h 6858000"/>
              <a:gd name="connsiteX483" fmla="*/ 3189263 w 7472601"/>
              <a:gd name="connsiteY483" fmla="*/ 3625726 h 6858000"/>
              <a:gd name="connsiteX484" fmla="*/ 3560912 w 7472601"/>
              <a:gd name="connsiteY484" fmla="*/ 4079863 h 6858000"/>
              <a:gd name="connsiteX485" fmla="*/ 3626636 w 7472601"/>
              <a:gd name="connsiteY485" fmla="*/ 4512230 h 6858000"/>
              <a:gd name="connsiteX486" fmla="*/ 3653088 w 7472601"/>
              <a:gd name="connsiteY486" fmla="*/ 4521417 h 6858000"/>
              <a:gd name="connsiteX487" fmla="*/ 3988128 w 7472601"/>
              <a:gd name="connsiteY487" fmla="*/ 4817267 h 6858000"/>
              <a:gd name="connsiteX488" fmla="*/ 4830582 w 7472601"/>
              <a:gd name="connsiteY488" fmla="*/ 4676000 h 6858000"/>
              <a:gd name="connsiteX489" fmla="*/ 4830100 w 7472601"/>
              <a:gd name="connsiteY489" fmla="*/ 4675554 h 6858000"/>
              <a:gd name="connsiteX490" fmla="*/ 4036318 w 7472601"/>
              <a:gd name="connsiteY490" fmla="*/ 4147013 h 6858000"/>
              <a:gd name="connsiteX491" fmla="*/ 3432098 w 7472601"/>
              <a:gd name="connsiteY491" fmla="*/ 3537312 h 6858000"/>
              <a:gd name="connsiteX492" fmla="*/ 3446761 w 7472601"/>
              <a:gd name="connsiteY492" fmla="*/ 3461278 h 6858000"/>
              <a:gd name="connsiteX493" fmla="*/ 4419733 w 7472601"/>
              <a:gd name="connsiteY493" fmla="*/ 3963555 h 6858000"/>
              <a:gd name="connsiteX494" fmla="*/ 4781371 w 7472601"/>
              <a:gd name="connsiteY494" fmla="*/ 4458604 h 6858000"/>
              <a:gd name="connsiteX495" fmla="*/ 4780440 w 7472601"/>
              <a:gd name="connsiteY495" fmla="*/ 4470290 h 6858000"/>
              <a:gd name="connsiteX496" fmla="*/ 4898954 w 7472601"/>
              <a:gd name="connsiteY496" fmla="*/ 4662092 h 6858000"/>
              <a:gd name="connsiteX497" fmla="*/ 4900699 w 7472601"/>
              <a:gd name="connsiteY497" fmla="*/ 4670867 h 6858000"/>
              <a:gd name="connsiteX498" fmla="*/ 5714511 w 7472601"/>
              <a:gd name="connsiteY498" fmla="*/ 4663483 h 6858000"/>
              <a:gd name="connsiteX499" fmla="*/ 5464793 w 7472601"/>
              <a:gd name="connsiteY499" fmla="*/ 4393556 h 6858000"/>
              <a:gd name="connsiteX500" fmla="*/ 5461897 w 7472601"/>
              <a:gd name="connsiteY500" fmla="*/ 4390879 h 6858000"/>
              <a:gd name="connsiteX501" fmla="*/ 4294126 w 7472601"/>
              <a:gd name="connsiteY501" fmla="*/ 3303048 h 6858000"/>
              <a:gd name="connsiteX502" fmla="*/ 4305321 w 7472601"/>
              <a:gd name="connsiteY502" fmla="*/ 3256953 h 6858000"/>
              <a:gd name="connsiteX503" fmla="*/ 4949299 w 7472601"/>
              <a:gd name="connsiteY503" fmla="*/ 3766336 h 6858000"/>
              <a:gd name="connsiteX504" fmla="*/ 5291452 w 7472601"/>
              <a:gd name="connsiteY504" fmla="*/ 4076801 h 6858000"/>
              <a:gd name="connsiteX505" fmla="*/ 5434998 w 7472601"/>
              <a:gd name="connsiteY505" fmla="*/ 4254100 h 6858000"/>
              <a:gd name="connsiteX506" fmla="*/ 5351015 w 7472601"/>
              <a:gd name="connsiteY506" fmla="*/ 3760989 h 6858000"/>
              <a:gd name="connsiteX507" fmla="*/ 5413780 w 7472601"/>
              <a:gd name="connsiteY507" fmla="*/ 2966265 h 6858000"/>
              <a:gd name="connsiteX508" fmla="*/ 5425627 w 7472601"/>
              <a:gd name="connsiteY508" fmla="*/ 2954192 h 6858000"/>
              <a:gd name="connsiteX509" fmla="*/ 6604735 w 7472601"/>
              <a:gd name="connsiteY509" fmla="*/ 2041381 h 6858000"/>
              <a:gd name="connsiteX510" fmla="*/ 7204487 w 7472601"/>
              <a:gd name="connsiteY510" fmla="*/ 2742112 h 6858000"/>
              <a:gd name="connsiteX511" fmla="*/ 7131592 w 7472601"/>
              <a:gd name="connsiteY511" fmla="*/ 2672096 h 6858000"/>
              <a:gd name="connsiteX512" fmla="*/ 6996344 w 7472601"/>
              <a:gd name="connsiteY512" fmla="*/ 2518310 h 6858000"/>
              <a:gd name="connsiteX513" fmla="*/ 6735495 w 7472601"/>
              <a:gd name="connsiteY513" fmla="*/ 2196890 h 6858000"/>
              <a:gd name="connsiteX514" fmla="*/ 6721901 w 7472601"/>
              <a:gd name="connsiteY514" fmla="*/ 2179274 h 6858000"/>
              <a:gd name="connsiteX515" fmla="*/ 6604735 w 7472601"/>
              <a:gd name="connsiteY515" fmla="*/ 2041381 h 6858000"/>
              <a:gd name="connsiteX516" fmla="*/ 6591670 w 7472601"/>
              <a:gd name="connsiteY516" fmla="*/ 1988277 h 6858000"/>
              <a:gd name="connsiteX517" fmla="*/ 6747349 w 7472601"/>
              <a:gd name="connsiteY517" fmla="*/ 2160069 h 6858000"/>
              <a:gd name="connsiteX518" fmla="*/ 6760943 w 7472601"/>
              <a:gd name="connsiteY518" fmla="*/ 2177686 h 6858000"/>
              <a:gd name="connsiteX519" fmla="*/ 7021065 w 7472601"/>
              <a:gd name="connsiteY519" fmla="*/ 2498102 h 6858000"/>
              <a:gd name="connsiteX520" fmla="*/ 7155223 w 7472601"/>
              <a:gd name="connsiteY520" fmla="*/ 2650386 h 6858000"/>
              <a:gd name="connsiteX521" fmla="*/ 7203167 w 7472601"/>
              <a:gd name="connsiteY521" fmla="*/ 2697288 h 6858000"/>
              <a:gd name="connsiteX522" fmla="*/ 6937703 w 7472601"/>
              <a:gd name="connsiteY522" fmla="*/ 2321981 h 6858000"/>
              <a:gd name="connsiteX523" fmla="*/ 6591670 w 7472601"/>
              <a:gd name="connsiteY523" fmla="*/ 1988277 h 6858000"/>
              <a:gd name="connsiteX524" fmla="*/ 5798671 w 7472601"/>
              <a:gd name="connsiteY524" fmla="*/ 1981601 h 6858000"/>
              <a:gd name="connsiteX525" fmla="*/ 5754709 w 7472601"/>
              <a:gd name="connsiteY525" fmla="*/ 2071454 h 6858000"/>
              <a:gd name="connsiteX526" fmla="*/ 5763044 w 7472601"/>
              <a:gd name="connsiteY526" fmla="*/ 2842206 h 6858000"/>
              <a:gd name="connsiteX527" fmla="*/ 5764974 w 7472601"/>
              <a:gd name="connsiteY527" fmla="*/ 2799609 h 6858000"/>
              <a:gd name="connsiteX528" fmla="*/ 5767665 w 7472601"/>
              <a:gd name="connsiteY528" fmla="*/ 2666409 h 6858000"/>
              <a:gd name="connsiteX529" fmla="*/ 5763055 w 7472601"/>
              <a:gd name="connsiteY529" fmla="*/ 2579705 h 6858000"/>
              <a:gd name="connsiteX530" fmla="*/ 5758079 w 7472601"/>
              <a:gd name="connsiteY530" fmla="*/ 2492508 h 6858000"/>
              <a:gd name="connsiteX531" fmla="*/ 5779325 w 7472601"/>
              <a:gd name="connsiteY531" fmla="*/ 2197069 h 6858000"/>
              <a:gd name="connsiteX532" fmla="*/ 5798671 w 7472601"/>
              <a:gd name="connsiteY532" fmla="*/ 1981601 h 6858000"/>
              <a:gd name="connsiteX533" fmla="*/ 5829202 w 7472601"/>
              <a:gd name="connsiteY533" fmla="*/ 1971679 h 6858000"/>
              <a:gd name="connsiteX534" fmla="*/ 5809558 w 7472601"/>
              <a:gd name="connsiteY534" fmla="*/ 2198043 h 6858000"/>
              <a:gd name="connsiteX535" fmla="*/ 5788653 w 7472601"/>
              <a:gd name="connsiteY535" fmla="*/ 2489430 h 6858000"/>
              <a:gd name="connsiteX536" fmla="*/ 5793439 w 7472601"/>
              <a:gd name="connsiteY536" fmla="*/ 2575235 h 6858000"/>
              <a:gd name="connsiteX537" fmla="*/ 5796837 w 7472601"/>
              <a:gd name="connsiteY537" fmla="*/ 2637633 h 6858000"/>
              <a:gd name="connsiteX538" fmla="*/ 5818614 w 7472601"/>
              <a:gd name="connsiteY538" fmla="*/ 2473055 h 6858000"/>
              <a:gd name="connsiteX539" fmla="*/ 5829202 w 7472601"/>
              <a:gd name="connsiteY539" fmla="*/ 1971679 h 6858000"/>
              <a:gd name="connsiteX540" fmla="*/ 5911389 w 7472601"/>
              <a:gd name="connsiteY540" fmla="*/ 1898371 h 6858000"/>
              <a:gd name="connsiteX541" fmla="*/ 6237627 w 7472601"/>
              <a:gd name="connsiteY541" fmla="*/ 2231921 h 6858000"/>
              <a:gd name="connsiteX542" fmla="*/ 5911389 w 7472601"/>
              <a:gd name="connsiteY542" fmla="*/ 1898371 h 6858000"/>
              <a:gd name="connsiteX543" fmla="*/ 6944437 w 7472601"/>
              <a:gd name="connsiteY543" fmla="*/ 1575402 h 6858000"/>
              <a:gd name="connsiteX544" fmla="*/ 6304730 w 7472601"/>
              <a:gd name="connsiteY544" fmla="*/ 1766654 h 6858000"/>
              <a:gd name="connsiteX545" fmla="*/ 6944437 w 7472601"/>
              <a:gd name="connsiteY545" fmla="*/ 1575402 h 6858000"/>
              <a:gd name="connsiteX546" fmla="*/ 7019523 w 7472601"/>
              <a:gd name="connsiteY546" fmla="*/ 1519450 h 6858000"/>
              <a:gd name="connsiteX547" fmla="*/ 6298091 w 7472601"/>
              <a:gd name="connsiteY547" fmla="*/ 1737122 h 6858000"/>
              <a:gd name="connsiteX548" fmla="*/ 7019523 w 7472601"/>
              <a:gd name="connsiteY548" fmla="*/ 1519450 h 6858000"/>
              <a:gd name="connsiteX549" fmla="*/ 2399523 w 7472601"/>
              <a:gd name="connsiteY549" fmla="*/ 1428234 h 6858000"/>
              <a:gd name="connsiteX550" fmla="*/ 2224982 w 7472601"/>
              <a:gd name="connsiteY550" fmla="*/ 1826201 h 6858000"/>
              <a:gd name="connsiteX551" fmla="*/ 2096099 w 7472601"/>
              <a:gd name="connsiteY551" fmla="*/ 2345900 h 6858000"/>
              <a:gd name="connsiteX552" fmla="*/ 2283317 w 7472601"/>
              <a:gd name="connsiteY552" fmla="*/ 1796925 h 6858000"/>
              <a:gd name="connsiteX553" fmla="*/ 2399523 w 7472601"/>
              <a:gd name="connsiteY553" fmla="*/ 1428234 h 6858000"/>
              <a:gd name="connsiteX554" fmla="*/ 2448558 w 7472601"/>
              <a:gd name="connsiteY554" fmla="*/ 1373435 h 6858000"/>
              <a:gd name="connsiteX555" fmla="*/ 2312521 w 7472601"/>
              <a:gd name="connsiteY555" fmla="*/ 1806140 h 6858000"/>
              <a:gd name="connsiteX556" fmla="*/ 2127533 w 7472601"/>
              <a:gd name="connsiteY556" fmla="*/ 2348380 h 6858000"/>
              <a:gd name="connsiteX557" fmla="*/ 2358080 w 7472601"/>
              <a:gd name="connsiteY557" fmla="*/ 1866134 h 6858000"/>
              <a:gd name="connsiteX558" fmla="*/ 2407436 w 7472601"/>
              <a:gd name="connsiteY558" fmla="*/ 1651070 h 6858000"/>
              <a:gd name="connsiteX559" fmla="*/ 2448558 w 7472601"/>
              <a:gd name="connsiteY559" fmla="*/ 1373435 h 6858000"/>
              <a:gd name="connsiteX560" fmla="*/ 278707 w 7472601"/>
              <a:gd name="connsiteY560" fmla="*/ 1352270 h 6858000"/>
              <a:gd name="connsiteX561" fmla="*/ 321570 w 7472601"/>
              <a:gd name="connsiteY561" fmla="*/ 1861610 h 6858000"/>
              <a:gd name="connsiteX562" fmla="*/ 294281 w 7472601"/>
              <a:gd name="connsiteY562" fmla="*/ 1440658 h 6858000"/>
              <a:gd name="connsiteX563" fmla="*/ 278707 w 7472601"/>
              <a:gd name="connsiteY563" fmla="*/ 1352270 h 6858000"/>
              <a:gd name="connsiteX564" fmla="*/ 1423821 w 7472601"/>
              <a:gd name="connsiteY564" fmla="*/ 1351958 h 6858000"/>
              <a:gd name="connsiteX565" fmla="*/ 1638521 w 7472601"/>
              <a:gd name="connsiteY565" fmla="*/ 1908470 h 6858000"/>
              <a:gd name="connsiteX566" fmla="*/ 1754199 w 7472601"/>
              <a:gd name="connsiteY566" fmla="*/ 2149284 h 6858000"/>
              <a:gd name="connsiteX567" fmla="*/ 1908359 w 7472601"/>
              <a:gd name="connsiteY567" fmla="*/ 2364988 h 6858000"/>
              <a:gd name="connsiteX568" fmla="*/ 1647661 w 7472601"/>
              <a:gd name="connsiteY568" fmla="*/ 1825945 h 6858000"/>
              <a:gd name="connsiteX569" fmla="*/ 1423821 w 7472601"/>
              <a:gd name="connsiteY569" fmla="*/ 1351958 h 6858000"/>
              <a:gd name="connsiteX570" fmla="*/ 1431890 w 7472601"/>
              <a:gd name="connsiteY570" fmla="*/ 1306475 h 6858000"/>
              <a:gd name="connsiteX571" fmla="*/ 1507597 w 7472601"/>
              <a:gd name="connsiteY571" fmla="*/ 1446132 h 6858000"/>
              <a:gd name="connsiteX572" fmla="*/ 1674586 w 7472601"/>
              <a:gd name="connsiteY572" fmla="*/ 1813832 h 6858000"/>
              <a:gd name="connsiteX573" fmla="*/ 1815950 w 7472601"/>
              <a:gd name="connsiteY573" fmla="*/ 2128564 h 6858000"/>
              <a:gd name="connsiteX574" fmla="*/ 1984242 w 7472601"/>
              <a:gd name="connsiteY574" fmla="*/ 2430829 h 6858000"/>
              <a:gd name="connsiteX575" fmla="*/ 2014023 w 7472601"/>
              <a:gd name="connsiteY575" fmla="*/ 2450995 h 6858000"/>
              <a:gd name="connsiteX576" fmla="*/ 1747337 w 7472601"/>
              <a:gd name="connsiteY576" fmla="*/ 1855264 h 6858000"/>
              <a:gd name="connsiteX577" fmla="*/ 1533749 w 7472601"/>
              <a:gd name="connsiteY577" fmla="*/ 1478656 h 6858000"/>
              <a:gd name="connsiteX578" fmla="*/ 1431890 w 7472601"/>
              <a:gd name="connsiteY578" fmla="*/ 1306475 h 6858000"/>
              <a:gd name="connsiteX579" fmla="*/ 5052692 w 7472601"/>
              <a:gd name="connsiteY579" fmla="*/ 1292994 h 6858000"/>
              <a:gd name="connsiteX580" fmla="*/ 5200661 w 7472601"/>
              <a:gd name="connsiteY580" fmla="*/ 1635186 h 6858000"/>
              <a:gd name="connsiteX581" fmla="*/ 5297138 w 7472601"/>
              <a:gd name="connsiteY581" fmla="*/ 1906351 h 6858000"/>
              <a:gd name="connsiteX582" fmla="*/ 5052692 w 7472601"/>
              <a:gd name="connsiteY582" fmla="*/ 1292994 h 6858000"/>
              <a:gd name="connsiteX583" fmla="*/ 5009948 w 7472601"/>
              <a:gd name="connsiteY583" fmla="*/ 1273619 h 6858000"/>
              <a:gd name="connsiteX584" fmla="*/ 5121777 w 7472601"/>
              <a:gd name="connsiteY584" fmla="*/ 1654213 h 6858000"/>
              <a:gd name="connsiteX585" fmla="*/ 5293545 w 7472601"/>
              <a:gd name="connsiteY585" fmla="*/ 2072247 h 6858000"/>
              <a:gd name="connsiteX586" fmla="*/ 5294042 w 7472601"/>
              <a:gd name="connsiteY586" fmla="*/ 2065019 h 6858000"/>
              <a:gd name="connsiteX587" fmla="*/ 5171936 w 7472601"/>
              <a:gd name="connsiteY587" fmla="*/ 1647613 h 6858000"/>
              <a:gd name="connsiteX588" fmla="*/ 5009948 w 7472601"/>
              <a:gd name="connsiteY588" fmla="*/ 1273619 h 6858000"/>
              <a:gd name="connsiteX589" fmla="*/ 655236 w 7472601"/>
              <a:gd name="connsiteY589" fmla="*/ 1268632 h 6858000"/>
              <a:gd name="connsiteX590" fmla="*/ 839521 w 7472601"/>
              <a:gd name="connsiteY590" fmla="*/ 1685315 h 6858000"/>
              <a:gd name="connsiteX591" fmla="*/ 1109416 w 7472601"/>
              <a:gd name="connsiteY591" fmla="*/ 2061663 h 6858000"/>
              <a:gd name="connsiteX592" fmla="*/ 1298300 w 7472601"/>
              <a:gd name="connsiteY592" fmla="*/ 2247742 h 6858000"/>
              <a:gd name="connsiteX593" fmla="*/ 1125871 w 7472601"/>
              <a:gd name="connsiteY593" fmla="*/ 1989513 h 6858000"/>
              <a:gd name="connsiteX594" fmla="*/ 981574 w 7472601"/>
              <a:gd name="connsiteY594" fmla="*/ 1783157 h 6858000"/>
              <a:gd name="connsiteX595" fmla="*/ 922198 w 7472601"/>
              <a:gd name="connsiteY595" fmla="*/ 1677437 h 6858000"/>
              <a:gd name="connsiteX596" fmla="*/ 869293 w 7472601"/>
              <a:gd name="connsiteY596" fmla="*/ 1583214 h 6858000"/>
              <a:gd name="connsiteX597" fmla="*/ 751431 w 7472601"/>
              <a:gd name="connsiteY597" fmla="*/ 1405731 h 6858000"/>
              <a:gd name="connsiteX598" fmla="*/ 655236 w 7472601"/>
              <a:gd name="connsiteY598" fmla="*/ 1268632 h 6858000"/>
              <a:gd name="connsiteX599" fmla="*/ 6516292 w 7472601"/>
              <a:gd name="connsiteY599" fmla="*/ 1263064 h 6858000"/>
              <a:gd name="connsiteX600" fmla="*/ 5736320 w 7472601"/>
              <a:gd name="connsiteY600" fmla="*/ 1501803 h 6858000"/>
              <a:gd name="connsiteX601" fmla="*/ 6516292 w 7472601"/>
              <a:gd name="connsiteY601" fmla="*/ 1263064 h 6858000"/>
              <a:gd name="connsiteX602" fmla="*/ 291466 w 7472601"/>
              <a:gd name="connsiteY602" fmla="*/ 1250369 h 6858000"/>
              <a:gd name="connsiteX603" fmla="*/ 323180 w 7472601"/>
              <a:gd name="connsiteY603" fmla="*/ 1435283 h 6858000"/>
              <a:gd name="connsiteX604" fmla="*/ 349381 w 7472601"/>
              <a:gd name="connsiteY604" fmla="*/ 1875041 h 6858000"/>
              <a:gd name="connsiteX605" fmla="*/ 374363 w 7472601"/>
              <a:gd name="connsiteY605" fmla="*/ 1506494 h 6858000"/>
              <a:gd name="connsiteX606" fmla="*/ 302168 w 7472601"/>
              <a:gd name="connsiteY606" fmla="*/ 1274495 h 6858000"/>
              <a:gd name="connsiteX607" fmla="*/ 291466 w 7472601"/>
              <a:gd name="connsiteY607" fmla="*/ 1250369 h 6858000"/>
              <a:gd name="connsiteX608" fmla="*/ 678222 w 7472601"/>
              <a:gd name="connsiteY608" fmla="*/ 1248670 h 6858000"/>
              <a:gd name="connsiteX609" fmla="*/ 775536 w 7472601"/>
              <a:gd name="connsiteY609" fmla="*/ 1388015 h 6858000"/>
              <a:gd name="connsiteX610" fmla="*/ 894529 w 7472601"/>
              <a:gd name="connsiteY610" fmla="*/ 1567739 h 6858000"/>
              <a:gd name="connsiteX611" fmla="*/ 948000 w 7472601"/>
              <a:gd name="connsiteY611" fmla="*/ 1663088 h 6858000"/>
              <a:gd name="connsiteX612" fmla="*/ 1006812 w 7472601"/>
              <a:gd name="connsiteY612" fmla="*/ 1767683 h 6858000"/>
              <a:gd name="connsiteX613" fmla="*/ 1149133 w 7472601"/>
              <a:gd name="connsiteY613" fmla="*/ 1971513 h 6858000"/>
              <a:gd name="connsiteX614" fmla="*/ 1333952 w 7472601"/>
              <a:gd name="connsiteY614" fmla="*/ 2251620 h 6858000"/>
              <a:gd name="connsiteX615" fmla="*/ 1337329 w 7472601"/>
              <a:gd name="connsiteY615" fmla="*/ 2258350 h 6858000"/>
              <a:gd name="connsiteX616" fmla="*/ 1014726 w 7472601"/>
              <a:gd name="connsiteY616" fmla="*/ 1615556 h 6858000"/>
              <a:gd name="connsiteX617" fmla="*/ 678222 w 7472601"/>
              <a:gd name="connsiteY617" fmla="*/ 1248670 h 6858000"/>
              <a:gd name="connsiteX618" fmla="*/ 6691602 w 7472601"/>
              <a:gd name="connsiteY618" fmla="*/ 1140573 h 6858000"/>
              <a:gd name="connsiteX619" fmla="*/ 6571100 w 7472601"/>
              <a:gd name="connsiteY619" fmla="*/ 1183662 h 6858000"/>
              <a:gd name="connsiteX620" fmla="*/ 6241687 w 7472601"/>
              <a:gd name="connsiteY620" fmla="*/ 1257600 h 6858000"/>
              <a:gd name="connsiteX621" fmla="*/ 5693009 w 7472601"/>
              <a:gd name="connsiteY621" fmla="*/ 1478256 h 6858000"/>
              <a:gd name="connsiteX622" fmla="*/ 6548420 w 7472601"/>
              <a:gd name="connsiteY622" fmla="*/ 1214599 h 6858000"/>
              <a:gd name="connsiteX623" fmla="*/ 6605473 w 7472601"/>
              <a:gd name="connsiteY623" fmla="*/ 1184686 h 6858000"/>
              <a:gd name="connsiteX624" fmla="*/ 6691602 w 7472601"/>
              <a:gd name="connsiteY624" fmla="*/ 1140573 h 6858000"/>
              <a:gd name="connsiteX625" fmla="*/ 4002475 w 7472601"/>
              <a:gd name="connsiteY625" fmla="*/ 1037802 h 6858000"/>
              <a:gd name="connsiteX626" fmla="*/ 4000324 w 7472601"/>
              <a:gd name="connsiteY626" fmla="*/ 1039362 h 6858000"/>
              <a:gd name="connsiteX627" fmla="*/ 4002862 w 7472601"/>
              <a:gd name="connsiteY627" fmla="*/ 1042866 h 6858000"/>
              <a:gd name="connsiteX628" fmla="*/ 4002475 w 7472601"/>
              <a:gd name="connsiteY628" fmla="*/ 1037802 h 6858000"/>
              <a:gd name="connsiteX629" fmla="*/ 506322 w 7472601"/>
              <a:gd name="connsiteY629" fmla="*/ 1020997 h 6858000"/>
              <a:gd name="connsiteX630" fmla="*/ 533068 w 7472601"/>
              <a:gd name="connsiteY630" fmla="*/ 1029409 h 6858000"/>
              <a:gd name="connsiteX631" fmla="*/ 1232525 w 7472601"/>
              <a:gd name="connsiteY631" fmla="*/ 1804675 h 6858000"/>
              <a:gd name="connsiteX632" fmla="*/ 1388858 w 7472601"/>
              <a:gd name="connsiteY632" fmla="*/ 2368011 h 6858000"/>
              <a:gd name="connsiteX633" fmla="*/ 1384098 w 7472601"/>
              <a:gd name="connsiteY633" fmla="*/ 2378125 h 6858000"/>
              <a:gd name="connsiteX634" fmla="*/ 1425393 w 7472601"/>
              <a:gd name="connsiteY634" fmla="*/ 2589124 h 6858000"/>
              <a:gd name="connsiteX635" fmla="*/ 1424001 w 7472601"/>
              <a:gd name="connsiteY635" fmla="*/ 2597541 h 6858000"/>
              <a:gd name="connsiteX636" fmla="*/ 2152729 w 7472601"/>
              <a:gd name="connsiteY636" fmla="*/ 2864487 h 6858000"/>
              <a:gd name="connsiteX637" fmla="*/ 2020609 w 7472601"/>
              <a:gd name="connsiteY637" fmla="*/ 2539671 h 6858000"/>
              <a:gd name="connsiteX638" fmla="*/ 2018920 w 7472601"/>
              <a:gd name="connsiteY638" fmla="*/ 2536309 h 6858000"/>
              <a:gd name="connsiteX639" fmla="*/ 1342441 w 7472601"/>
              <a:gd name="connsiteY639" fmla="*/ 1173017 h 6858000"/>
              <a:gd name="connsiteX640" fmla="*/ 1367925 w 7472601"/>
              <a:gd name="connsiteY640" fmla="*/ 1135648 h 6858000"/>
              <a:gd name="connsiteX641" fmla="*/ 1771401 w 7472601"/>
              <a:gd name="connsiteY641" fmla="*/ 1806673 h 6858000"/>
              <a:gd name="connsiteX642" fmla="*/ 1972385 w 7472601"/>
              <a:gd name="connsiteY642" fmla="*/ 2198735 h 6858000"/>
              <a:gd name="connsiteX643" fmla="*/ 2040892 w 7472601"/>
              <a:gd name="connsiteY643" fmla="*/ 2405205 h 6858000"/>
              <a:gd name="connsiteX644" fmla="*/ 2131689 w 7472601"/>
              <a:gd name="connsiteY644" fmla="*/ 1936926 h 6858000"/>
              <a:gd name="connsiteX645" fmla="*/ 2454820 w 7472601"/>
              <a:gd name="connsiteY645" fmla="*/ 1248808 h 6858000"/>
              <a:gd name="connsiteX646" fmla="*/ 2492512 w 7472601"/>
              <a:gd name="connsiteY646" fmla="*/ 1302920 h 6858000"/>
              <a:gd name="connsiteX647" fmla="*/ 2081216 w 7472601"/>
              <a:gd name="connsiteY647" fmla="*/ 2527513 h 6858000"/>
              <a:gd name="connsiteX648" fmla="*/ 2081211 w 7472601"/>
              <a:gd name="connsiteY648" fmla="*/ 2528916 h 6858000"/>
              <a:gd name="connsiteX649" fmla="*/ 2199067 w 7472601"/>
              <a:gd name="connsiteY649" fmla="*/ 2884061 h 6858000"/>
              <a:gd name="connsiteX650" fmla="*/ 3192586 w 7472601"/>
              <a:gd name="connsiteY650" fmla="*/ 3411496 h 6858000"/>
              <a:gd name="connsiteX651" fmla="*/ 3182620 w 7472601"/>
              <a:gd name="connsiteY651" fmla="*/ 3483279 h 6858000"/>
              <a:gd name="connsiteX652" fmla="*/ 2435119 w 7472601"/>
              <a:gd name="connsiteY652" fmla="*/ 3080173 h 6858000"/>
              <a:gd name="connsiteX653" fmla="*/ 2410152 w 7472601"/>
              <a:gd name="connsiteY653" fmla="*/ 3063751 h 6858000"/>
              <a:gd name="connsiteX654" fmla="*/ 2408099 w 7472601"/>
              <a:gd name="connsiteY654" fmla="*/ 3064403 h 6858000"/>
              <a:gd name="connsiteX655" fmla="*/ 2407218 w 7472601"/>
              <a:gd name="connsiteY655" fmla="*/ 3070324 h 6858000"/>
              <a:gd name="connsiteX656" fmla="*/ 2380138 w 7472601"/>
              <a:gd name="connsiteY656" fmla="*/ 3099341 h 6858000"/>
              <a:gd name="connsiteX657" fmla="*/ 1765923 w 7472601"/>
              <a:gd name="connsiteY657" fmla="*/ 3581043 h 6858000"/>
              <a:gd name="connsiteX658" fmla="*/ 1702258 w 7472601"/>
              <a:gd name="connsiteY658" fmla="*/ 3612286 h 6858000"/>
              <a:gd name="connsiteX659" fmla="*/ 1538370 w 7472601"/>
              <a:gd name="connsiteY659" fmla="*/ 3811804 h 6858000"/>
              <a:gd name="connsiteX660" fmla="*/ 542867 w 7472601"/>
              <a:gd name="connsiteY660" fmla="*/ 4944092 h 6858000"/>
              <a:gd name="connsiteX661" fmla="*/ 515800 w 7472601"/>
              <a:gd name="connsiteY661" fmla="*/ 4862180 h 6858000"/>
              <a:gd name="connsiteX662" fmla="*/ 909145 w 7472601"/>
              <a:gd name="connsiteY662" fmla="*/ 4199225 h 6858000"/>
              <a:gd name="connsiteX663" fmla="*/ 1214067 w 7472601"/>
              <a:gd name="connsiteY663" fmla="*/ 3908561 h 6858000"/>
              <a:gd name="connsiteX664" fmla="*/ 640967 w 7472601"/>
              <a:gd name="connsiteY664" fmla="*/ 4105601 h 6858000"/>
              <a:gd name="connsiteX665" fmla="*/ 112563 w 7472601"/>
              <a:gd name="connsiteY665" fmla="*/ 4396952 h 6858000"/>
              <a:gd name="connsiteX666" fmla="*/ 0 w 7472601"/>
              <a:gd name="connsiteY666" fmla="*/ 4466006 h 6858000"/>
              <a:gd name="connsiteX667" fmla="*/ 0 w 7472601"/>
              <a:gd name="connsiteY667" fmla="*/ 4233763 h 6858000"/>
              <a:gd name="connsiteX668" fmla="*/ 36881 w 7472601"/>
              <a:gd name="connsiteY668" fmla="*/ 4200118 h 6858000"/>
              <a:gd name="connsiteX669" fmla="*/ 910534 w 7472601"/>
              <a:gd name="connsiteY669" fmla="*/ 3629753 h 6858000"/>
              <a:gd name="connsiteX670" fmla="*/ 1578717 w 7472601"/>
              <a:gd name="connsiteY670" fmla="*/ 3575982 h 6858000"/>
              <a:gd name="connsiteX671" fmla="*/ 2338780 w 7472601"/>
              <a:gd name="connsiteY671" fmla="*/ 3033725 h 6858000"/>
              <a:gd name="connsiteX672" fmla="*/ 1807991 w 7472601"/>
              <a:gd name="connsiteY672" fmla="*/ 2807184 h 6858000"/>
              <a:gd name="connsiteX673" fmla="*/ 1416358 w 7472601"/>
              <a:gd name="connsiteY673" fmla="*/ 3112571 h 6858000"/>
              <a:gd name="connsiteX674" fmla="*/ 939066 w 7472601"/>
              <a:gd name="connsiteY674" fmla="*/ 3378798 h 6858000"/>
              <a:gd name="connsiteX675" fmla="*/ 115099 w 7472601"/>
              <a:gd name="connsiteY675" fmla="*/ 3607650 h 6858000"/>
              <a:gd name="connsiteX676" fmla="*/ 97284 w 7472601"/>
              <a:gd name="connsiteY676" fmla="*/ 3520393 h 6858000"/>
              <a:gd name="connsiteX677" fmla="*/ 922050 w 7472601"/>
              <a:gd name="connsiteY677" fmla="*/ 3074867 h 6858000"/>
              <a:gd name="connsiteX678" fmla="*/ 1405265 w 7472601"/>
              <a:gd name="connsiteY678" fmla="*/ 3016319 h 6858000"/>
              <a:gd name="connsiteX679" fmla="*/ 1407512 w 7472601"/>
              <a:gd name="connsiteY679" fmla="*/ 3018001 h 6858000"/>
              <a:gd name="connsiteX680" fmla="*/ 1726266 w 7472601"/>
              <a:gd name="connsiteY680" fmla="*/ 2777274 h 6858000"/>
              <a:gd name="connsiteX681" fmla="*/ 625390 w 7472601"/>
              <a:gd name="connsiteY681" fmla="*/ 2514541 h 6858000"/>
              <a:gd name="connsiteX682" fmla="*/ 619799 w 7472601"/>
              <a:gd name="connsiteY682" fmla="*/ 2527180 h 6858000"/>
              <a:gd name="connsiteX683" fmla="*/ 310030 w 7472601"/>
              <a:gd name="connsiteY683" fmla="*/ 2771818 h 6858000"/>
              <a:gd name="connsiteX684" fmla="*/ 173877 w 7472601"/>
              <a:gd name="connsiteY684" fmla="*/ 2937056 h 6858000"/>
              <a:gd name="connsiteX685" fmla="*/ 77889 w 7472601"/>
              <a:gd name="connsiteY685" fmla="*/ 3138440 h 6858000"/>
              <a:gd name="connsiteX686" fmla="*/ 0 w 7472601"/>
              <a:gd name="connsiteY686" fmla="*/ 3271395 h 6858000"/>
              <a:gd name="connsiteX687" fmla="*/ 0 w 7472601"/>
              <a:gd name="connsiteY687" fmla="*/ 3153002 h 6858000"/>
              <a:gd name="connsiteX688" fmla="*/ 2386 w 7472601"/>
              <a:gd name="connsiteY688" fmla="*/ 3149203 h 6858000"/>
              <a:gd name="connsiteX689" fmla="*/ 89753 w 7472601"/>
              <a:gd name="connsiteY689" fmla="*/ 2987702 h 6858000"/>
              <a:gd name="connsiteX690" fmla="*/ 76869 w 7472601"/>
              <a:gd name="connsiteY690" fmla="*/ 3005404 h 6858000"/>
              <a:gd name="connsiteX691" fmla="*/ 32049 w 7472601"/>
              <a:gd name="connsiteY691" fmla="*/ 3065814 h 6858000"/>
              <a:gd name="connsiteX692" fmla="*/ 0 w 7472601"/>
              <a:gd name="connsiteY692" fmla="*/ 3108744 h 6858000"/>
              <a:gd name="connsiteX693" fmla="*/ 0 w 7472601"/>
              <a:gd name="connsiteY693" fmla="*/ 3058059 h 6858000"/>
              <a:gd name="connsiteX694" fmla="*/ 7610 w 7472601"/>
              <a:gd name="connsiteY694" fmla="*/ 3047889 h 6858000"/>
              <a:gd name="connsiteX695" fmla="*/ 52419 w 7472601"/>
              <a:gd name="connsiteY695" fmla="*/ 2987479 h 6858000"/>
              <a:gd name="connsiteX696" fmla="*/ 59142 w 7472601"/>
              <a:gd name="connsiteY696" fmla="*/ 2978488 h 6858000"/>
              <a:gd name="connsiteX697" fmla="*/ 0 w 7472601"/>
              <a:gd name="connsiteY697" fmla="*/ 3015334 h 6858000"/>
              <a:gd name="connsiteX698" fmla="*/ 0 w 7472601"/>
              <a:gd name="connsiteY698" fmla="*/ 2914286 h 6858000"/>
              <a:gd name="connsiteX699" fmla="*/ 36383 w 7472601"/>
              <a:gd name="connsiteY699" fmla="*/ 2901128 h 6858000"/>
              <a:gd name="connsiteX700" fmla="*/ 156329 w 7472601"/>
              <a:gd name="connsiteY700" fmla="*/ 2840533 h 6858000"/>
              <a:gd name="connsiteX701" fmla="*/ 358355 w 7472601"/>
              <a:gd name="connsiteY701" fmla="*/ 2620471 h 6858000"/>
              <a:gd name="connsiteX702" fmla="*/ 510577 w 7472601"/>
              <a:gd name="connsiteY702" fmla="*/ 2501244 h 6858000"/>
              <a:gd name="connsiteX703" fmla="*/ 211967 w 7472601"/>
              <a:gd name="connsiteY703" fmla="*/ 2479171 h 6858000"/>
              <a:gd name="connsiteX704" fmla="*/ 0 w 7472601"/>
              <a:gd name="connsiteY704" fmla="*/ 2476398 h 6858000"/>
              <a:gd name="connsiteX705" fmla="*/ 0 w 7472601"/>
              <a:gd name="connsiteY705" fmla="*/ 2389189 h 6858000"/>
              <a:gd name="connsiteX706" fmla="*/ 103062 w 7472601"/>
              <a:gd name="connsiteY706" fmla="*/ 2389518 h 6858000"/>
              <a:gd name="connsiteX707" fmla="*/ 510734 w 7472601"/>
              <a:gd name="connsiteY707" fmla="*/ 2416201 h 6858000"/>
              <a:gd name="connsiteX708" fmla="*/ 279257 w 7472601"/>
              <a:gd name="connsiteY708" fmla="*/ 2092102 h 6858000"/>
              <a:gd name="connsiteX709" fmla="*/ 65265 w 7472601"/>
              <a:gd name="connsiteY709" fmla="*/ 2006049 h 6858000"/>
              <a:gd name="connsiteX710" fmla="*/ 0 w 7472601"/>
              <a:gd name="connsiteY710" fmla="*/ 1982532 h 6858000"/>
              <a:gd name="connsiteX711" fmla="*/ 0 w 7472601"/>
              <a:gd name="connsiteY711" fmla="*/ 1912789 h 6858000"/>
              <a:gd name="connsiteX712" fmla="*/ 97460 w 7472601"/>
              <a:gd name="connsiteY712" fmla="*/ 1953725 h 6858000"/>
              <a:gd name="connsiteX713" fmla="*/ 221272 w 7472601"/>
              <a:gd name="connsiteY713" fmla="*/ 1980766 h 6858000"/>
              <a:gd name="connsiteX714" fmla="*/ 116765 w 7472601"/>
              <a:gd name="connsiteY714" fmla="*/ 1911033 h 6858000"/>
              <a:gd name="connsiteX715" fmla="*/ 16405 w 7472601"/>
              <a:gd name="connsiteY715" fmla="*/ 1803412 h 6858000"/>
              <a:gd name="connsiteX716" fmla="*/ 0 w 7472601"/>
              <a:gd name="connsiteY716" fmla="*/ 1784777 h 6858000"/>
              <a:gd name="connsiteX717" fmla="*/ 0 w 7472601"/>
              <a:gd name="connsiteY717" fmla="*/ 1740082 h 6858000"/>
              <a:gd name="connsiteX718" fmla="*/ 39394 w 7472601"/>
              <a:gd name="connsiteY718" fmla="*/ 1784856 h 6858000"/>
              <a:gd name="connsiteX719" fmla="*/ 135813 w 7472601"/>
              <a:gd name="connsiteY719" fmla="*/ 1888838 h 6858000"/>
              <a:gd name="connsiteX720" fmla="*/ 242575 w 7472601"/>
              <a:gd name="connsiteY720" fmla="*/ 1958841 h 6858000"/>
              <a:gd name="connsiteX721" fmla="*/ 82197 w 7472601"/>
              <a:gd name="connsiteY721" fmla="*/ 1754826 h 6858000"/>
              <a:gd name="connsiteX722" fmla="*/ 0 w 7472601"/>
              <a:gd name="connsiteY722" fmla="*/ 1679650 h 6858000"/>
              <a:gd name="connsiteX723" fmla="*/ 0 w 7472601"/>
              <a:gd name="connsiteY723" fmla="*/ 1602463 h 6858000"/>
              <a:gd name="connsiteX724" fmla="*/ 84689 w 7472601"/>
              <a:gd name="connsiteY724" fmla="*/ 1677442 h 6858000"/>
              <a:gd name="connsiteX725" fmla="*/ 298437 w 7472601"/>
              <a:gd name="connsiteY725" fmla="*/ 1968019 h 6858000"/>
              <a:gd name="connsiteX726" fmla="*/ 227269 w 7472601"/>
              <a:gd name="connsiteY726" fmla="*/ 1114064 h 6858000"/>
              <a:gd name="connsiteX727" fmla="*/ 248003 w 7472601"/>
              <a:gd name="connsiteY727" fmla="*/ 1089613 h 6858000"/>
              <a:gd name="connsiteX728" fmla="*/ 427020 w 7472601"/>
              <a:gd name="connsiteY728" fmla="*/ 1619803 h 6858000"/>
              <a:gd name="connsiteX729" fmla="*/ 340345 w 7472601"/>
              <a:gd name="connsiteY729" fmla="*/ 2027739 h 6858000"/>
              <a:gd name="connsiteX730" fmla="*/ 360865 w 7472601"/>
              <a:gd name="connsiteY730" fmla="*/ 2044827 h 6858000"/>
              <a:gd name="connsiteX731" fmla="*/ 560414 w 7472601"/>
              <a:gd name="connsiteY731" fmla="*/ 2421457 h 6858000"/>
              <a:gd name="connsiteX732" fmla="*/ 1359703 w 7472601"/>
              <a:gd name="connsiteY732" fmla="*/ 2578554 h 6858000"/>
              <a:gd name="connsiteX733" fmla="*/ 1359422 w 7472601"/>
              <a:gd name="connsiteY733" fmla="*/ 2577994 h 6858000"/>
              <a:gd name="connsiteX734" fmla="*/ 828701 w 7472601"/>
              <a:gd name="connsiteY734" fmla="*/ 1839520 h 6858000"/>
              <a:gd name="connsiteX735" fmla="*/ 494427 w 7472601"/>
              <a:gd name="connsiteY735" fmla="*/ 1092333 h 6858000"/>
              <a:gd name="connsiteX736" fmla="*/ 506322 w 7472601"/>
              <a:gd name="connsiteY736" fmla="*/ 1020997 h 6858000"/>
              <a:gd name="connsiteX737" fmla="*/ 4570198 w 7472601"/>
              <a:gd name="connsiteY737" fmla="*/ 978081 h 6858000"/>
              <a:gd name="connsiteX738" fmla="*/ 4523691 w 7472601"/>
              <a:gd name="connsiteY738" fmla="*/ 1127776 h 6858000"/>
              <a:gd name="connsiteX739" fmla="*/ 4509875 w 7472601"/>
              <a:gd name="connsiteY739" fmla="*/ 1167552 h 6858000"/>
              <a:gd name="connsiteX740" fmla="*/ 4478168 w 7472601"/>
              <a:gd name="connsiteY740" fmla="*/ 1260735 h 6858000"/>
              <a:gd name="connsiteX741" fmla="*/ 4409309 w 7472601"/>
              <a:gd name="connsiteY741" fmla="*/ 1666996 h 6858000"/>
              <a:gd name="connsiteX742" fmla="*/ 4370031 w 7472601"/>
              <a:gd name="connsiteY742" fmla="*/ 1955666 h 6858000"/>
              <a:gd name="connsiteX743" fmla="*/ 4570198 w 7472601"/>
              <a:gd name="connsiteY743" fmla="*/ 978081 h 6858000"/>
              <a:gd name="connsiteX744" fmla="*/ 4557898 w 7472601"/>
              <a:gd name="connsiteY744" fmla="*/ 900011 h 6858000"/>
              <a:gd name="connsiteX745" fmla="*/ 4344840 w 7472601"/>
              <a:gd name="connsiteY745" fmla="*/ 1922038 h 6858000"/>
              <a:gd name="connsiteX746" fmla="*/ 4378710 w 7472601"/>
              <a:gd name="connsiteY746" fmla="*/ 1665516 h 6858000"/>
              <a:gd name="connsiteX747" fmla="*/ 4448798 w 7472601"/>
              <a:gd name="connsiteY747" fmla="*/ 1253024 h 6858000"/>
              <a:gd name="connsiteX748" fmla="*/ 4480315 w 7472601"/>
              <a:gd name="connsiteY748" fmla="*/ 1158454 h 6858000"/>
              <a:gd name="connsiteX749" fmla="*/ 4494133 w 7472601"/>
              <a:gd name="connsiteY749" fmla="*/ 1118676 h 6858000"/>
              <a:gd name="connsiteX750" fmla="*/ 4557898 w 7472601"/>
              <a:gd name="connsiteY750" fmla="*/ 900011 h 6858000"/>
              <a:gd name="connsiteX751" fmla="*/ 5870151 w 7472601"/>
              <a:gd name="connsiteY751" fmla="*/ 898890 h 6858000"/>
              <a:gd name="connsiteX752" fmla="*/ 5861335 w 7472601"/>
              <a:gd name="connsiteY752" fmla="*/ 899177 h 6858000"/>
              <a:gd name="connsiteX753" fmla="*/ 5843702 w 7472601"/>
              <a:gd name="connsiteY753" fmla="*/ 899748 h 6858000"/>
              <a:gd name="connsiteX754" fmla="*/ 5651107 w 7472601"/>
              <a:gd name="connsiteY754" fmla="*/ 920306 h 6858000"/>
              <a:gd name="connsiteX755" fmla="*/ 5459407 w 7472601"/>
              <a:gd name="connsiteY755" fmla="*/ 940975 h 6858000"/>
              <a:gd name="connsiteX756" fmla="*/ 5374846 w 7472601"/>
              <a:gd name="connsiteY756" fmla="*/ 941988 h 6858000"/>
              <a:gd name="connsiteX757" fmla="*/ 5256105 w 7472601"/>
              <a:gd name="connsiteY757" fmla="*/ 945632 h 6858000"/>
              <a:gd name="connsiteX758" fmla="*/ 5107071 w 7472601"/>
              <a:gd name="connsiteY758" fmla="*/ 969720 h 6858000"/>
              <a:gd name="connsiteX759" fmla="*/ 4998681 w 7472601"/>
              <a:gd name="connsiteY759" fmla="*/ 988771 h 6858000"/>
              <a:gd name="connsiteX760" fmla="*/ 5870151 w 7472601"/>
              <a:gd name="connsiteY760" fmla="*/ 898890 h 6858000"/>
              <a:gd name="connsiteX761" fmla="*/ 5504425 w 7472601"/>
              <a:gd name="connsiteY761" fmla="*/ 848067 h 6858000"/>
              <a:gd name="connsiteX762" fmla="*/ 4968849 w 7472601"/>
              <a:gd name="connsiteY762" fmla="*/ 962318 h 6858000"/>
              <a:gd name="connsiteX763" fmla="*/ 5104039 w 7472601"/>
              <a:gd name="connsiteY763" fmla="*/ 940634 h 6858000"/>
              <a:gd name="connsiteX764" fmla="*/ 5256311 w 7472601"/>
              <a:gd name="connsiteY764" fmla="*/ 916490 h 6858000"/>
              <a:gd name="connsiteX765" fmla="*/ 5377381 w 7472601"/>
              <a:gd name="connsiteY765" fmla="*/ 912671 h 6858000"/>
              <a:gd name="connsiteX766" fmla="*/ 5460148 w 7472601"/>
              <a:gd name="connsiteY766" fmla="*/ 911442 h 6858000"/>
              <a:gd name="connsiteX767" fmla="*/ 5648971 w 7472601"/>
              <a:gd name="connsiteY767" fmla="*/ 891331 h 6858000"/>
              <a:gd name="connsiteX768" fmla="*/ 5844807 w 7472601"/>
              <a:gd name="connsiteY768" fmla="*/ 870718 h 6858000"/>
              <a:gd name="connsiteX769" fmla="*/ 5862975 w 7472601"/>
              <a:gd name="connsiteY769" fmla="*/ 869756 h 6858000"/>
              <a:gd name="connsiteX770" fmla="*/ 5920887 w 7472601"/>
              <a:gd name="connsiteY770" fmla="*/ 865929 h 6858000"/>
              <a:gd name="connsiteX771" fmla="*/ 5504425 w 7472601"/>
              <a:gd name="connsiteY771" fmla="*/ 848067 h 6858000"/>
              <a:gd name="connsiteX772" fmla="*/ 3607114 w 7472601"/>
              <a:gd name="connsiteY772" fmla="*/ 467441 h 6858000"/>
              <a:gd name="connsiteX773" fmla="*/ 3296242 w 7472601"/>
              <a:gd name="connsiteY773" fmla="*/ 807991 h 6858000"/>
              <a:gd name="connsiteX774" fmla="*/ 3174674 w 7472601"/>
              <a:gd name="connsiteY774" fmla="*/ 919759 h 6858000"/>
              <a:gd name="connsiteX775" fmla="*/ 3042978 w 7472601"/>
              <a:gd name="connsiteY775" fmla="*/ 1054894 h 6858000"/>
              <a:gd name="connsiteX776" fmla="*/ 2968914 w 7472601"/>
              <a:gd name="connsiteY776" fmla="*/ 1133756 h 6858000"/>
              <a:gd name="connsiteX777" fmla="*/ 3103823 w 7472601"/>
              <a:gd name="connsiteY777" fmla="*/ 1026814 h 6858000"/>
              <a:gd name="connsiteX778" fmla="*/ 3607114 w 7472601"/>
              <a:gd name="connsiteY778" fmla="*/ 467441 h 6858000"/>
              <a:gd name="connsiteX779" fmla="*/ 3744487 w 7472601"/>
              <a:gd name="connsiteY779" fmla="*/ 383136 h 6858000"/>
              <a:gd name="connsiteX780" fmla="*/ 3970213 w 7472601"/>
              <a:gd name="connsiteY780" fmla="*/ 995559 h 6858000"/>
              <a:gd name="connsiteX781" fmla="*/ 3744487 w 7472601"/>
              <a:gd name="connsiteY781" fmla="*/ 383136 h 6858000"/>
              <a:gd name="connsiteX782" fmla="*/ 3624562 w 7472601"/>
              <a:gd name="connsiteY782" fmla="*/ 367041 h 6858000"/>
              <a:gd name="connsiteX783" fmla="*/ 3489712 w 7472601"/>
              <a:gd name="connsiteY783" fmla="*/ 485386 h 6858000"/>
              <a:gd name="connsiteX784" fmla="*/ 3182994 w 7472601"/>
              <a:gd name="connsiteY784" fmla="*/ 828265 h 6858000"/>
              <a:gd name="connsiteX785" fmla="*/ 2892114 w 7472601"/>
              <a:gd name="connsiteY785" fmla="*/ 1172635 h 6858000"/>
              <a:gd name="connsiteX786" fmla="*/ 3021459 w 7472601"/>
              <a:gd name="connsiteY786" fmla="*/ 1035385 h 6858000"/>
              <a:gd name="connsiteX787" fmla="*/ 3153873 w 7472601"/>
              <a:gd name="connsiteY787" fmla="*/ 898971 h 6858000"/>
              <a:gd name="connsiteX788" fmla="*/ 3276511 w 7472601"/>
              <a:gd name="connsiteY788" fmla="*/ 786423 h 6858000"/>
              <a:gd name="connsiteX789" fmla="*/ 3584154 w 7472601"/>
              <a:gd name="connsiteY789" fmla="*/ 448218 h 6858000"/>
              <a:gd name="connsiteX790" fmla="*/ 3624562 w 7472601"/>
              <a:gd name="connsiteY790" fmla="*/ 367041 h 6858000"/>
              <a:gd name="connsiteX791" fmla="*/ 3766672 w 7472601"/>
              <a:gd name="connsiteY791" fmla="*/ 359429 h 6858000"/>
              <a:gd name="connsiteX792" fmla="*/ 3996338 w 7472601"/>
              <a:gd name="connsiteY792" fmla="*/ 968237 h 6858000"/>
              <a:gd name="connsiteX793" fmla="*/ 3766672 w 7472601"/>
              <a:gd name="connsiteY793" fmla="*/ 359429 h 6858000"/>
              <a:gd name="connsiteX794" fmla="*/ 5805386 w 7472601"/>
              <a:gd name="connsiteY794" fmla="*/ 239240 h 6858000"/>
              <a:gd name="connsiteX795" fmla="*/ 5736947 w 7472601"/>
              <a:gd name="connsiteY795" fmla="*/ 261367 h 6858000"/>
              <a:gd name="connsiteX796" fmla="*/ 5427012 w 7472601"/>
              <a:gd name="connsiteY796" fmla="*/ 311272 h 6858000"/>
              <a:gd name="connsiteX797" fmla="*/ 5147818 w 7472601"/>
              <a:gd name="connsiteY797" fmla="*/ 322112 h 6858000"/>
              <a:gd name="connsiteX798" fmla="*/ 5060854 w 7472601"/>
              <a:gd name="connsiteY798" fmla="*/ 311882 h 6858000"/>
              <a:gd name="connsiteX799" fmla="*/ 4945989 w 7472601"/>
              <a:gd name="connsiteY799" fmla="*/ 300516 h 6858000"/>
              <a:gd name="connsiteX800" fmla="*/ 5410479 w 7472601"/>
              <a:gd name="connsiteY800" fmla="*/ 348434 h 6858000"/>
              <a:gd name="connsiteX801" fmla="*/ 5805386 w 7472601"/>
              <a:gd name="connsiteY801" fmla="*/ 239240 h 6858000"/>
              <a:gd name="connsiteX802" fmla="*/ 5905192 w 7472601"/>
              <a:gd name="connsiteY802" fmla="*/ 163079 h 6858000"/>
              <a:gd name="connsiteX803" fmla="*/ 5865655 w 7472601"/>
              <a:gd name="connsiteY803" fmla="*/ 171901 h 6858000"/>
              <a:gd name="connsiteX804" fmla="*/ 5259740 w 7472601"/>
              <a:gd name="connsiteY804" fmla="*/ 257013 h 6858000"/>
              <a:gd name="connsiteX805" fmla="*/ 5208466 w 7472601"/>
              <a:gd name="connsiteY805" fmla="*/ 257550 h 6858000"/>
              <a:gd name="connsiteX806" fmla="*/ 4980204 w 7472601"/>
              <a:gd name="connsiteY806" fmla="*/ 271903 h 6858000"/>
              <a:gd name="connsiteX807" fmla="*/ 5068068 w 7472601"/>
              <a:gd name="connsiteY807" fmla="*/ 282244 h 6858000"/>
              <a:gd name="connsiteX808" fmla="*/ 5153231 w 7472601"/>
              <a:gd name="connsiteY808" fmla="*/ 292240 h 6858000"/>
              <a:gd name="connsiteX809" fmla="*/ 5426491 w 7472601"/>
              <a:gd name="connsiteY809" fmla="*/ 281128 h 6858000"/>
              <a:gd name="connsiteX810" fmla="*/ 5731212 w 7472601"/>
              <a:gd name="connsiteY810" fmla="*/ 231951 h 6858000"/>
              <a:gd name="connsiteX811" fmla="*/ 5905192 w 7472601"/>
              <a:gd name="connsiteY811" fmla="*/ 163079 h 6858000"/>
              <a:gd name="connsiteX812" fmla="*/ 5944437 w 7472601"/>
              <a:gd name="connsiteY812" fmla="*/ 113829 h 6858000"/>
              <a:gd name="connsiteX813" fmla="*/ 5825032 w 7472601"/>
              <a:gd name="connsiteY813" fmla="*/ 146405 h 6858000"/>
              <a:gd name="connsiteX814" fmla="*/ 4955599 w 7472601"/>
              <a:gd name="connsiteY814" fmla="*/ 247008 h 6858000"/>
              <a:gd name="connsiteX815" fmla="*/ 5210104 w 7472601"/>
              <a:gd name="connsiteY815" fmla="*/ 228123 h 6858000"/>
              <a:gd name="connsiteX816" fmla="*/ 5261015 w 7472601"/>
              <a:gd name="connsiteY816" fmla="*/ 227087 h 6858000"/>
              <a:gd name="connsiteX817" fmla="*/ 5861181 w 7472601"/>
              <a:gd name="connsiteY817" fmla="*/ 143093 h 6858000"/>
              <a:gd name="connsiteX818" fmla="*/ 5961252 w 7472601"/>
              <a:gd name="connsiteY818" fmla="*/ 114820 h 6858000"/>
              <a:gd name="connsiteX819" fmla="*/ 5944437 w 7472601"/>
              <a:gd name="connsiteY819" fmla="*/ 113829 h 6858000"/>
              <a:gd name="connsiteX820" fmla="*/ 3882765 w 7472601"/>
              <a:gd name="connsiteY820" fmla="*/ 0 h 6858000"/>
              <a:gd name="connsiteX821" fmla="*/ 3995099 w 7472601"/>
              <a:gd name="connsiteY821" fmla="*/ 0 h 6858000"/>
              <a:gd name="connsiteX822" fmla="*/ 4163818 w 7472601"/>
              <a:gd name="connsiteY822" fmla="*/ 234104 h 6858000"/>
              <a:gd name="connsiteX823" fmla="*/ 4172099 w 7472601"/>
              <a:gd name="connsiteY823" fmla="*/ 234207 h 6858000"/>
              <a:gd name="connsiteX824" fmla="*/ 4784282 w 7472601"/>
              <a:gd name="connsiteY824" fmla="*/ 276561 h 6858000"/>
              <a:gd name="connsiteX825" fmla="*/ 4801687 w 7472601"/>
              <a:gd name="connsiteY825" fmla="*/ 267764 h 6858000"/>
              <a:gd name="connsiteX826" fmla="*/ 6082788 w 7472601"/>
              <a:gd name="connsiteY826" fmla="*/ 64119 h 6858000"/>
              <a:gd name="connsiteX827" fmla="*/ 6099442 w 7472601"/>
              <a:gd name="connsiteY827" fmla="*/ 82568 h 6858000"/>
              <a:gd name="connsiteX828" fmla="*/ 4804137 w 7472601"/>
              <a:gd name="connsiteY828" fmla="*/ 320931 h 6858000"/>
              <a:gd name="connsiteX829" fmla="*/ 4227047 w 7472601"/>
              <a:gd name="connsiteY829" fmla="*/ 313415 h 6858000"/>
              <a:gd name="connsiteX830" fmla="*/ 4346041 w 7472601"/>
              <a:gd name="connsiteY830" fmla="*/ 456086 h 6858000"/>
              <a:gd name="connsiteX831" fmla="*/ 4870967 w 7472601"/>
              <a:gd name="connsiteY831" fmla="*/ 963061 h 6858000"/>
              <a:gd name="connsiteX832" fmla="*/ 4889647 w 7472601"/>
              <a:gd name="connsiteY832" fmla="*/ 957147 h 6858000"/>
              <a:gd name="connsiteX833" fmla="*/ 5422504 w 7472601"/>
              <a:gd name="connsiteY833" fmla="*/ 805191 h 6858000"/>
              <a:gd name="connsiteX834" fmla="*/ 6087656 w 7472601"/>
              <a:gd name="connsiteY834" fmla="*/ 826703 h 6858000"/>
              <a:gd name="connsiteX835" fmla="*/ 6058717 w 7472601"/>
              <a:gd name="connsiteY835" fmla="*/ 865992 h 6858000"/>
              <a:gd name="connsiteX836" fmla="*/ 4974153 w 7472601"/>
              <a:gd name="connsiteY836" fmla="*/ 1045456 h 6858000"/>
              <a:gd name="connsiteX837" fmla="*/ 5627835 w 7472601"/>
              <a:gd name="connsiteY837" fmla="*/ 1472077 h 6858000"/>
              <a:gd name="connsiteX838" fmla="*/ 5629817 w 7472601"/>
              <a:gd name="connsiteY838" fmla="*/ 1471412 h 6858000"/>
              <a:gd name="connsiteX839" fmla="*/ 5634124 w 7472601"/>
              <a:gd name="connsiteY839" fmla="*/ 1470572 h 6858000"/>
              <a:gd name="connsiteX840" fmla="*/ 5755832 w 7472601"/>
              <a:gd name="connsiteY840" fmla="*/ 1383886 h 6858000"/>
              <a:gd name="connsiteX841" fmla="*/ 6014186 w 7472601"/>
              <a:gd name="connsiteY841" fmla="*/ 1279799 h 6858000"/>
              <a:gd name="connsiteX842" fmla="*/ 6901619 w 7472601"/>
              <a:gd name="connsiteY842" fmla="*/ 1047874 h 6858000"/>
              <a:gd name="connsiteX843" fmla="*/ 6931566 w 7472601"/>
              <a:gd name="connsiteY843" fmla="*/ 1062034 h 6858000"/>
              <a:gd name="connsiteX844" fmla="*/ 5790982 w 7472601"/>
              <a:gd name="connsiteY844" fmla="*/ 1561380 h 6858000"/>
              <a:gd name="connsiteX845" fmla="*/ 6188971 w 7472601"/>
              <a:gd name="connsiteY845" fmla="*/ 1755168 h 6858000"/>
              <a:gd name="connsiteX846" fmla="*/ 6202446 w 7472601"/>
              <a:gd name="connsiteY846" fmla="*/ 1752268 h 6858000"/>
              <a:gd name="connsiteX847" fmla="*/ 7179560 w 7472601"/>
              <a:gd name="connsiteY847" fmla="*/ 1467551 h 6858000"/>
              <a:gd name="connsiteX848" fmla="*/ 7158730 w 7472601"/>
              <a:gd name="connsiteY848" fmla="*/ 1507835 h 6858000"/>
              <a:gd name="connsiteX849" fmla="*/ 6326959 w 7472601"/>
              <a:gd name="connsiteY849" fmla="*/ 1817686 h 6858000"/>
              <a:gd name="connsiteX850" fmla="*/ 6537433 w 7472601"/>
              <a:gd name="connsiteY850" fmla="*/ 1907790 h 6858000"/>
              <a:gd name="connsiteX851" fmla="*/ 6550221 w 7472601"/>
              <a:gd name="connsiteY851" fmla="*/ 1910729 h 6858000"/>
              <a:gd name="connsiteX852" fmla="*/ 6964438 w 7472601"/>
              <a:gd name="connsiteY852" fmla="*/ 2209505 h 6858000"/>
              <a:gd name="connsiteX853" fmla="*/ 7367862 w 7472601"/>
              <a:gd name="connsiteY853" fmla="*/ 2806833 h 6858000"/>
              <a:gd name="connsiteX854" fmla="*/ 7364329 w 7472601"/>
              <a:gd name="connsiteY854" fmla="*/ 2826907 h 6858000"/>
              <a:gd name="connsiteX855" fmla="*/ 7290545 w 7472601"/>
              <a:gd name="connsiteY855" fmla="*/ 2850663 h 6858000"/>
              <a:gd name="connsiteX856" fmla="*/ 6472036 w 7472601"/>
              <a:gd name="connsiteY856" fmla="*/ 1959003 h 6858000"/>
              <a:gd name="connsiteX857" fmla="*/ 5792897 w 7472601"/>
              <a:gd name="connsiteY857" fmla="*/ 1647747 h 6858000"/>
              <a:gd name="connsiteX858" fmla="*/ 5842751 w 7472601"/>
              <a:gd name="connsiteY858" fmla="*/ 1816112 h 6858000"/>
              <a:gd name="connsiteX859" fmla="*/ 5847424 w 7472601"/>
              <a:gd name="connsiteY859" fmla="*/ 1815776 h 6858000"/>
              <a:gd name="connsiteX860" fmla="*/ 6399821 w 7472601"/>
              <a:gd name="connsiteY860" fmla="*/ 2344799 h 6858000"/>
              <a:gd name="connsiteX861" fmla="*/ 6323232 w 7472601"/>
              <a:gd name="connsiteY861" fmla="*/ 2389634 h 6858000"/>
              <a:gd name="connsiteX862" fmla="*/ 5942958 w 7472601"/>
              <a:gd name="connsiteY862" fmla="*/ 2077708 h 6858000"/>
              <a:gd name="connsiteX863" fmla="*/ 5921559 w 7472601"/>
              <a:gd name="connsiteY863" fmla="*/ 2378596 h 6858000"/>
              <a:gd name="connsiteX864" fmla="*/ 5817651 w 7472601"/>
              <a:gd name="connsiteY864" fmla="*/ 3023919 h 6858000"/>
              <a:gd name="connsiteX865" fmla="*/ 5729634 w 7472601"/>
              <a:gd name="connsiteY865" fmla="*/ 3051849 h 6858000"/>
              <a:gd name="connsiteX866" fmla="*/ 5611018 w 7472601"/>
              <a:gd name="connsiteY866" fmla="*/ 2316769 h 6858000"/>
              <a:gd name="connsiteX867" fmla="*/ 5687608 w 7472601"/>
              <a:gd name="connsiteY867" fmla="*/ 2039972 h 6858000"/>
              <a:gd name="connsiteX868" fmla="*/ 5657554 w 7472601"/>
              <a:gd name="connsiteY868" fmla="*/ 1576445 h 6858000"/>
              <a:gd name="connsiteX869" fmla="*/ 5150475 w 7472601"/>
              <a:gd name="connsiteY869" fmla="*/ 1274012 h 6858000"/>
              <a:gd name="connsiteX870" fmla="*/ 5349142 w 7472601"/>
              <a:gd name="connsiteY870" fmla="*/ 2204405 h 6858000"/>
              <a:gd name="connsiteX871" fmla="*/ 5262214 w 7472601"/>
              <a:gd name="connsiteY871" fmla="*/ 2233836 h 6858000"/>
              <a:gd name="connsiteX872" fmla="*/ 4981539 w 7472601"/>
              <a:gd name="connsiteY872" fmla="*/ 1542201 h 6858000"/>
              <a:gd name="connsiteX873" fmla="*/ 4958461 w 7472601"/>
              <a:gd name="connsiteY873" fmla="*/ 1136957 h 6858000"/>
              <a:gd name="connsiteX874" fmla="*/ 4655015 w 7472601"/>
              <a:gd name="connsiteY874" fmla="*/ 891426 h 6858000"/>
              <a:gd name="connsiteX875" fmla="*/ 4348002 w 7472601"/>
              <a:gd name="connsiteY875" fmla="*/ 2205895 h 6858000"/>
              <a:gd name="connsiteX876" fmla="*/ 4262250 w 7472601"/>
              <a:gd name="connsiteY876" fmla="*/ 2219972 h 6858000"/>
              <a:gd name="connsiteX877" fmla="*/ 4550611 w 7472601"/>
              <a:gd name="connsiteY877" fmla="*/ 817540 h 6858000"/>
              <a:gd name="connsiteX878" fmla="*/ 4564418 w 7472601"/>
              <a:gd name="connsiteY878" fmla="*/ 808293 h 6858000"/>
              <a:gd name="connsiteX879" fmla="*/ 4266388 w 7472601"/>
              <a:gd name="connsiteY879" fmla="*/ 500083 h 6858000"/>
              <a:gd name="connsiteX880" fmla="*/ 4032842 w 7472601"/>
              <a:gd name="connsiteY880" fmla="*/ 211809 h 6858000"/>
              <a:gd name="connsiteX881" fmla="*/ 3882765 w 7472601"/>
              <a:gd name="connsiteY881" fmla="*/ 0 h 6858000"/>
              <a:gd name="connsiteX882" fmla="*/ 3721337 w 7472601"/>
              <a:gd name="connsiteY882" fmla="*/ 0 h 6858000"/>
              <a:gd name="connsiteX883" fmla="*/ 3797544 w 7472601"/>
              <a:gd name="connsiteY883" fmla="*/ 0 h 6858000"/>
              <a:gd name="connsiteX884" fmla="*/ 3775734 w 7472601"/>
              <a:gd name="connsiteY884" fmla="*/ 95131 h 6858000"/>
              <a:gd name="connsiteX885" fmla="*/ 3724807 w 7472601"/>
              <a:gd name="connsiteY885" fmla="*/ 272257 h 6858000"/>
              <a:gd name="connsiteX886" fmla="*/ 3726844 w 7472601"/>
              <a:gd name="connsiteY886" fmla="*/ 282988 h 6858000"/>
              <a:gd name="connsiteX887" fmla="*/ 3742664 w 7472601"/>
              <a:gd name="connsiteY887" fmla="*/ 279918 h 6858000"/>
              <a:gd name="connsiteX888" fmla="*/ 4103910 w 7472601"/>
              <a:gd name="connsiteY888" fmla="*/ 1161917 h 6858000"/>
              <a:gd name="connsiteX889" fmla="*/ 4020269 w 7472601"/>
              <a:gd name="connsiteY889" fmla="*/ 1200406 h 6858000"/>
              <a:gd name="connsiteX890" fmla="*/ 3674882 w 7472601"/>
              <a:gd name="connsiteY890" fmla="*/ 488524 h 6858000"/>
              <a:gd name="connsiteX891" fmla="*/ 3132682 w 7472601"/>
              <a:gd name="connsiteY891" fmla="*/ 1072284 h 6858000"/>
              <a:gd name="connsiteX892" fmla="*/ 2716346 w 7472601"/>
              <a:gd name="connsiteY892" fmla="*/ 1276376 h 6858000"/>
              <a:gd name="connsiteX893" fmla="*/ 2716772 w 7472601"/>
              <a:gd name="connsiteY893" fmla="*/ 1255462 h 6858000"/>
              <a:gd name="connsiteX894" fmla="*/ 3471096 w 7472601"/>
              <a:gd name="connsiteY894" fmla="*/ 437072 h 6858000"/>
              <a:gd name="connsiteX895" fmla="*/ 3639057 w 7472601"/>
              <a:gd name="connsiteY895" fmla="*/ 286334 h 6858000"/>
              <a:gd name="connsiteX896" fmla="*/ 3640309 w 7472601"/>
              <a:gd name="connsiteY896" fmla="*/ 284664 h 6858000"/>
              <a:gd name="connsiteX897" fmla="*/ 3646022 w 7472601"/>
              <a:gd name="connsiteY897" fmla="*/ 276711 h 6858000"/>
              <a:gd name="connsiteX898" fmla="*/ 3707943 w 7472601"/>
              <a:gd name="connsiteY898" fmla="*/ 65958 h 6858000"/>
              <a:gd name="connsiteX899" fmla="*/ 3721337 w 7472601"/>
              <a:gd name="connsiteY899" fmla="*/ 0 h 6858000"/>
              <a:gd name="connsiteX900" fmla="*/ 2867960 w 7472601"/>
              <a:gd name="connsiteY900" fmla="*/ 0 h 6858000"/>
              <a:gd name="connsiteX901" fmla="*/ 2926351 w 7472601"/>
              <a:gd name="connsiteY901" fmla="*/ 0 h 6858000"/>
              <a:gd name="connsiteX902" fmla="*/ 2902823 w 7472601"/>
              <a:gd name="connsiteY902" fmla="*/ 262929 h 6858000"/>
              <a:gd name="connsiteX903" fmla="*/ 2940663 w 7472601"/>
              <a:gd name="connsiteY903" fmla="*/ 140884 h 6858000"/>
              <a:gd name="connsiteX904" fmla="*/ 2947039 w 7472601"/>
              <a:gd name="connsiteY904" fmla="*/ 122524 h 6858000"/>
              <a:gd name="connsiteX905" fmla="*/ 2984316 w 7472601"/>
              <a:gd name="connsiteY905" fmla="*/ 0 h 6858000"/>
              <a:gd name="connsiteX906" fmla="*/ 3016114 w 7472601"/>
              <a:gd name="connsiteY906" fmla="*/ 0 h 6858000"/>
              <a:gd name="connsiteX907" fmla="*/ 2979949 w 7472601"/>
              <a:gd name="connsiteY907" fmla="*/ 119274 h 6858000"/>
              <a:gd name="connsiteX908" fmla="*/ 3023879 w 7472601"/>
              <a:gd name="connsiteY908" fmla="*/ 0 h 6858000"/>
              <a:gd name="connsiteX909" fmla="*/ 3105400 w 7472601"/>
              <a:gd name="connsiteY909" fmla="*/ 0 h 6858000"/>
              <a:gd name="connsiteX910" fmla="*/ 3094669 w 7472601"/>
              <a:gd name="connsiteY910" fmla="*/ 30308 h 6858000"/>
              <a:gd name="connsiteX911" fmla="*/ 2901945 w 7472601"/>
              <a:gd name="connsiteY911" fmla="*/ 466538 h 6858000"/>
              <a:gd name="connsiteX912" fmla="*/ 2815209 w 7472601"/>
              <a:gd name="connsiteY912" fmla="*/ 497361 h 6858000"/>
              <a:gd name="connsiteX913" fmla="*/ 2844845 w 7472601"/>
              <a:gd name="connsiteY913" fmla="*/ 127638 h 6858000"/>
              <a:gd name="connsiteX914" fmla="*/ 2867960 w 7472601"/>
              <a:gd name="connsiteY914" fmla="*/ 0 h 6858000"/>
              <a:gd name="connsiteX915" fmla="*/ 1057230 w 7472601"/>
              <a:gd name="connsiteY915" fmla="*/ 0 h 6858000"/>
              <a:gd name="connsiteX916" fmla="*/ 1111003 w 7472601"/>
              <a:gd name="connsiteY916" fmla="*/ 0 h 6858000"/>
              <a:gd name="connsiteX917" fmla="*/ 1125553 w 7472601"/>
              <a:gd name="connsiteY917" fmla="*/ 52588 h 6858000"/>
              <a:gd name="connsiteX918" fmla="*/ 1304276 w 7472601"/>
              <a:gd name="connsiteY918" fmla="*/ 476275 h 6858000"/>
              <a:gd name="connsiteX919" fmla="*/ 1492066 w 7472601"/>
              <a:gd name="connsiteY919" fmla="*/ 886333 h 6858000"/>
              <a:gd name="connsiteX920" fmla="*/ 1423698 w 7472601"/>
              <a:gd name="connsiteY920" fmla="*/ 710817 h 6858000"/>
              <a:gd name="connsiteX921" fmla="*/ 1357609 w 7472601"/>
              <a:gd name="connsiteY921" fmla="*/ 532892 h 6858000"/>
              <a:gd name="connsiteX922" fmla="*/ 1309550 w 7472601"/>
              <a:gd name="connsiteY922" fmla="*/ 374031 h 6858000"/>
              <a:gd name="connsiteX923" fmla="*/ 1193673 w 7472601"/>
              <a:gd name="connsiteY923" fmla="*/ 49533 h 6858000"/>
              <a:gd name="connsiteX924" fmla="*/ 1164391 w 7472601"/>
              <a:gd name="connsiteY924" fmla="*/ 0 h 6858000"/>
              <a:gd name="connsiteX925" fmla="*/ 1200666 w 7472601"/>
              <a:gd name="connsiteY925" fmla="*/ 0 h 6858000"/>
              <a:gd name="connsiteX926" fmla="*/ 1223408 w 7472601"/>
              <a:gd name="connsiteY926" fmla="*/ 38996 h 6858000"/>
              <a:gd name="connsiteX927" fmla="*/ 1339635 w 7472601"/>
              <a:gd name="connsiteY927" fmla="*/ 365517 h 6858000"/>
              <a:gd name="connsiteX928" fmla="*/ 1387469 w 7472601"/>
              <a:gd name="connsiteY928" fmla="*/ 523079 h 6858000"/>
              <a:gd name="connsiteX929" fmla="*/ 1452685 w 7472601"/>
              <a:gd name="connsiteY929" fmla="*/ 699806 h 6858000"/>
              <a:gd name="connsiteX930" fmla="*/ 1492092 w 7472601"/>
              <a:gd name="connsiteY930" fmla="*/ 800424 h 6858000"/>
              <a:gd name="connsiteX931" fmla="*/ 1455302 w 7472601"/>
              <a:gd name="connsiteY931" fmla="*/ 632913 h 6858000"/>
              <a:gd name="connsiteX932" fmla="*/ 1222336 w 7472601"/>
              <a:gd name="connsiteY932" fmla="*/ 9480 h 6858000"/>
              <a:gd name="connsiteX933" fmla="*/ 1214634 w 7472601"/>
              <a:gd name="connsiteY933" fmla="*/ 0 h 6858000"/>
              <a:gd name="connsiteX934" fmla="*/ 1289827 w 7472601"/>
              <a:gd name="connsiteY934" fmla="*/ 0 h 6858000"/>
              <a:gd name="connsiteX935" fmla="*/ 1321076 w 7472601"/>
              <a:gd name="connsiteY935" fmla="*/ 59722 h 6858000"/>
              <a:gd name="connsiteX936" fmla="*/ 1512579 w 7472601"/>
              <a:gd name="connsiteY936" fmla="*/ 626441 h 6858000"/>
              <a:gd name="connsiteX937" fmla="*/ 1506076 w 7472601"/>
              <a:gd name="connsiteY937" fmla="*/ 1089289 h 6858000"/>
              <a:gd name="connsiteX938" fmla="*/ 1486346 w 7472601"/>
              <a:gd name="connsiteY938" fmla="*/ 1079919 h 6858000"/>
              <a:gd name="connsiteX939" fmla="*/ 1070511 w 7472601"/>
              <a:gd name="connsiteY939" fmla="*/ 48609 h 6858000"/>
              <a:gd name="connsiteX940" fmla="*/ 1057230 w 7472601"/>
              <a:gd name="connsiteY940" fmla="*/ 0 h 6858000"/>
              <a:gd name="connsiteX941" fmla="*/ 43151 w 7472601"/>
              <a:gd name="connsiteY941" fmla="*/ 0 h 6858000"/>
              <a:gd name="connsiteX942" fmla="*/ 95283 w 7472601"/>
              <a:gd name="connsiteY942" fmla="*/ 0 h 6858000"/>
              <a:gd name="connsiteX943" fmla="*/ 300708 w 7472601"/>
              <a:gd name="connsiteY943" fmla="*/ 154571 h 6858000"/>
              <a:gd name="connsiteX944" fmla="*/ 530414 w 7472601"/>
              <a:gd name="connsiteY944" fmla="*/ 354673 h 6858000"/>
              <a:gd name="connsiteX945" fmla="*/ 333785 w 7472601"/>
              <a:gd name="connsiteY945" fmla="*/ 161564 h 6858000"/>
              <a:gd name="connsiteX946" fmla="*/ 147005 w 7472601"/>
              <a:gd name="connsiteY946" fmla="*/ 0 h 6858000"/>
              <a:gd name="connsiteX947" fmla="*/ 272509 w 7472601"/>
              <a:gd name="connsiteY947" fmla="*/ 0 h 6858000"/>
              <a:gd name="connsiteX948" fmla="*/ 326276 w 7472601"/>
              <a:gd name="connsiteY948" fmla="*/ 45847 h 6858000"/>
              <a:gd name="connsiteX949" fmla="*/ 823759 w 7472601"/>
              <a:gd name="connsiteY949" fmla="*/ 574145 h 6858000"/>
              <a:gd name="connsiteX950" fmla="*/ 811254 w 7472601"/>
              <a:gd name="connsiteY950" fmla="*/ 665546 h 6858000"/>
              <a:gd name="connsiteX951" fmla="*/ 154042 w 7472601"/>
              <a:gd name="connsiteY951" fmla="*/ 261522 h 6858000"/>
              <a:gd name="connsiteX952" fmla="*/ 13550 w 7472601"/>
              <a:gd name="connsiteY952" fmla="*/ 158423 h 6858000"/>
              <a:gd name="connsiteX953" fmla="*/ 0 w 7472601"/>
              <a:gd name="connsiteY953" fmla="*/ 146618 h 6858000"/>
              <a:gd name="connsiteX954" fmla="*/ 0 w 7472601"/>
              <a:gd name="connsiteY954" fmla="*/ 59161 h 6858000"/>
              <a:gd name="connsiteX955" fmla="*/ 45427 w 7472601"/>
              <a:gd name="connsiteY955" fmla="*/ 101078 h 6858000"/>
              <a:gd name="connsiteX956" fmla="*/ 630103 w 7472601"/>
              <a:gd name="connsiteY956" fmla="*/ 485885 h 6858000"/>
              <a:gd name="connsiteX957" fmla="*/ 532040 w 7472601"/>
              <a:gd name="connsiteY957" fmla="*/ 399359 h 6858000"/>
              <a:gd name="connsiteX958" fmla="*/ 517618 w 7472601"/>
              <a:gd name="connsiteY958" fmla="*/ 385726 h 6858000"/>
              <a:gd name="connsiteX959" fmla="*/ 285074 w 7472601"/>
              <a:gd name="connsiteY959" fmla="*/ 182755 h 6858000"/>
              <a:gd name="connsiteX960" fmla="*/ 43151 w 7472601"/>
              <a:gd name="connsiteY960" fmla="*/ 0 h 6858000"/>
              <a:gd name="connsiteX0" fmla="*/ 369702 w 7472601"/>
              <a:gd name="connsiteY0" fmla="*/ 6712169 h 6858000"/>
              <a:gd name="connsiteX1" fmla="*/ 366575 w 7472601"/>
              <a:gd name="connsiteY1" fmla="*/ 6715556 h 6858000"/>
              <a:gd name="connsiteX2" fmla="*/ 371637 w 7472601"/>
              <a:gd name="connsiteY2" fmla="*/ 6713954 h 6858000"/>
              <a:gd name="connsiteX3" fmla="*/ 369702 w 7472601"/>
              <a:gd name="connsiteY3" fmla="*/ 6712169 h 6858000"/>
              <a:gd name="connsiteX4" fmla="*/ 7088673 w 7472601"/>
              <a:gd name="connsiteY4" fmla="*/ 6610396 h 6858000"/>
              <a:gd name="connsiteX5" fmla="*/ 7440138 w 7472601"/>
              <a:gd name="connsiteY5" fmla="*/ 6622648 h 6858000"/>
              <a:gd name="connsiteX6" fmla="*/ 7467600 w 7472601"/>
              <a:gd name="connsiteY6" fmla="*/ 6628217 h 6858000"/>
              <a:gd name="connsiteX7" fmla="*/ 7467600 w 7472601"/>
              <a:gd name="connsiteY7" fmla="*/ 6668575 h 6858000"/>
              <a:gd name="connsiteX8" fmla="*/ 7392322 w 7472601"/>
              <a:gd name="connsiteY8" fmla="*/ 6658238 h 6858000"/>
              <a:gd name="connsiteX9" fmla="*/ 7467600 w 7472601"/>
              <a:gd name="connsiteY9" fmla="*/ 6683873 h 6858000"/>
              <a:gd name="connsiteX10" fmla="*/ 7467600 w 7472601"/>
              <a:gd name="connsiteY10" fmla="*/ 6714215 h 6858000"/>
              <a:gd name="connsiteX11" fmla="*/ 7447383 w 7472601"/>
              <a:gd name="connsiteY11" fmla="*/ 6707202 h 6858000"/>
              <a:gd name="connsiteX12" fmla="*/ 7289862 w 7472601"/>
              <a:gd name="connsiteY12" fmla="*/ 6659827 h 6858000"/>
              <a:gd name="connsiteX13" fmla="*/ 7434024 w 7472601"/>
              <a:gd name="connsiteY13" fmla="*/ 6722130 h 6858000"/>
              <a:gd name="connsiteX14" fmla="*/ 7467600 w 7472601"/>
              <a:gd name="connsiteY14" fmla="*/ 6736157 h 6858000"/>
              <a:gd name="connsiteX15" fmla="*/ 7467600 w 7472601"/>
              <a:gd name="connsiteY15" fmla="*/ 6767913 h 6858000"/>
              <a:gd name="connsiteX16" fmla="*/ 7392158 w 7472601"/>
              <a:gd name="connsiteY16" fmla="*/ 6771365 h 6858000"/>
              <a:gd name="connsiteX17" fmla="*/ 7467600 w 7472601"/>
              <a:gd name="connsiteY17" fmla="*/ 6805948 h 6858000"/>
              <a:gd name="connsiteX18" fmla="*/ 7467600 w 7472601"/>
              <a:gd name="connsiteY18" fmla="*/ 6831490 h 6858000"/>
              <a:gd name="connsiteX19" fmla="*/ 7410696 w 7472601"/>
              <a:gd name="connsiteY19" fmla="*/ 6803861 h 6858000"/>
              <a:gd name="connsiteX20" fmla="*/ 7088673 w 7472601"/>
              <a:gd name="connsiteY20" fmla="*/ 6610396 h 6858000"/>
              <a:gd name="connsiteX21" fmla="*/ 1019354 w 7472601"/>
              <a:gd name="connsiteY21" fmla="*/ 6315006 h 6858000"/>
              <a:gd name="connsiteX22" fmla="*/ 441046 w 7472601"/>
              <a:gd name="connsiteY22" fmla="*/ 6691153 h 6858000"/>
              <a:gd name="connsiteX23" fmla="*/ 1019354 w 7472601"/>
              <a:gd name="connsiteY23" fmla="*/ 6315006 h 6858000"/>
              <a:gd name="connsiteX24" fmla="*/ 991680 w 7472601"/>
              <a:gd name="connsiteY24" fmla="*/ 6298413 h 6858000"/>
              <a:gd name="connsiteX25" fmla="*/ 409060 w 7472601"/>
              <a:gd name="connsiteY25" fmla="*/ 6671470 h 6858000"/>
              <a:gd name="connsiteX26" fmla="*/ 991680 w 7472601"/>
              <a:gd name="connsiteY26" fmla="*/ 6298413 h 6858000"/>
              <a:gd name="connsiteX27" fmla="*/ 103333 w 7472601"/>
              <a:gd name="connsiteY27" fmla="*/ 5699602 h 6858000"/>
              <a:gd name="connsiteX28" fmla="*/ 233938 w 7472601"/>
              <a:gd name="connsiteY28" fmla="*/ 5809416 h 6858000"/>
              <a:gd name="connsiteX29" fmla="*/ 883580 w 7472601"/>
              <a:gd name="connsiteY29" fmla="*/ 6180710 h 6858000"/>
              <a:gd name="connsiteX30" fmla="*/ 487337 w 7472601"/>
              <a:gd name="connsiteY30" fmla="*/ 5950182 h 6858000"/>
              <a:gd name="connsiteX31" fmla="*/ 354051 w 7472601"/>
              <a:gd name="connsiteY31" fmla="*/ 5854912 h 6858000"/>
              <a:gd name="connsiteX32" fmla="*/ 195436 w 7472601"/>
              <a:gd name="connsiteY32" fmla="*/ 5755068 h 6858000"/>
              <a:gd name="connsiteX33" fmla="*/ 103333 w 7472601"/>
              <a:gd name="connsiteY33" fmla="*/ 5699602 h 6858000"/>
              <a:gd name="connsiteX34" fmla="*/ 5539432 w 7472601"/>
              <a:gd name="connsiteY34" fmla="*/ 5642928 h 6858000"/>
              <a:gd name="connsiteX35" fmla="*/ 5555462 w 7472601"/>
              <a:gd name="connsiteY35" fmla="*/ 5694454 h 6858000"/>
              <a:gd name="connsiteX36" fmla="*/ 5828270 w 7472601"/>
              <a:gd name="connsiteY36" fmla="*/ 6320663 h 6858000"/>
              <a:gd name="connsiteX37" fmla="*/ 5947416 w 7472601"/>
              <a:gd name="connsiteY37" fmla="*/ 6574846 h 6858000"/>
              <a:gd name="connsiteX38" fmla="*/ 5539432 w 7472601"/>
              <a:gd name="connsiteY38" fmla="*/ 5642928 h 6858000"/>
              <a:gd name="connsiteX39" fmla="*/ 51253 w 7472601"/>
              <a:gd name="connsiteY39" fmla="*/ 5631825 h 6858000"/>
              <a:gd name="connsiteX40" fmla="*/ 211622 w 7472601"/>
              <a:gd name="connsiteY40" fmla="*/ 5728803 h 6858000"/>
              <a:gd name="connsiteX41" fmla="*/ 371652 w 7472601"/>
              <a:gd name="connsiteY41" fmla="*/ 5829062 h 6858000"/>
              <a:gd name="connsiteX42" fmla="*/ 505903 w 7472601"/>
              <a:gd name="connsiteY42" fmla="*/ 5925221 h 6858000"/>
              <a:gd name="connsiteX43" fmla="*/ 899240 w 7472601"/>
              <a:gd name="connsiteY43" fmla="*/ 6153068 h 6858000"/>
              <a:gd name="connsiteX44" fmla="*/ 988114 w 7472601"/>
              <a:gd name="connsiteY44" fmla="*/ 6174204 h 6858000"/>
              <a:gd name="connsiteX45" fmla="*/ 845971 w 7472601"/>
              <a:gd name="connsiteY45" fmla="*/ 6067177 h 6858000"/>
              <a:gd name="connsiteX46" fmla="*/ 448057 w 7472601"/>
              <a:gd name="connsiteY46" fmla="*/ 5841376 h 6858000"/>
              <a:gd name="connsiteX47" fmla="*/ 51253 w 7472601"/>
              <a:gd name="connsiteY47" fmla="*/ 5631825 h 6858000"/>
              <a:gd name="connsiteX48" fmla="*/ 2606687 w 7472601"/>
              <a:gd name="connsiteY48" fmla="*/ 5630718 h 6858000"/>
              <a:gd name="connsiteX49" fmla="*/ 2645658 w 7472601"/>
              <a:gd name="connsiteY49" fmla="*/ 6640259 h 6858000"/>
              <a:gd name="connsiteX50" fmla="*/ 2606687 w 7472601"/>
              <a:gd name="connsiteY50" fmla="*/ 5630718 h 6858000"/>
              <a:gd name="connsiteX51" fmla="*/ 3642057 w 7472601"/>
              <a:gd name="connsiteY51" fmla="*/ 5573487 h 6858000"/>
              <a:gd name="connsiteX52" fmla="*/ 3632981 w 7472601"/>
              <a:gd name="connsiteY52" fmla="*/ 5579437 h 6858000"/>
              <a:gd name="connsiteX53" fmla="*/ 3382436 w 7472601"/>
              <a:gd name="connsiteY53" fmla="*/ 5952726 h 6858000"/>
              <a:gd name="connsiteX54" fmla="*/ 3191929 w 7472601"/>
              <a:gd name="connsiteY54" fmla="*/ 6662669 h 6858000"/>
              <a:gd name="connsiteX55" fmla="*/ 3369898 w 7472601"/>
              <a:gd name="connsiteY55" fmla="*/ 6081771 h 6858000"/>
              <a:gd name="connsiteX56" fmla="*/ 3642057 w 7472601"/>
              <a:gd name="connsiteY56" fmla="*/ 5573487 h 6858000"/>
              <a:gd name="connsiteX57" fmla="*/ 2650666 w 7472601"/>
              <a:gd name="connsiteY57" fmla="*/ 5530686 h 6858000"/>
              <a:gd name="connsiteX58" fmla="*/ 2650249 w 7472601"/>
              <a:gd name="connsiteY58" fmla="*/ 5532101 h 6858000"/>
              <a:gd name="connsiteX59" fmla="*/ 2663808 w 7472601"/>
              <a:gd name="connsiteY59" fmla="*/ 6535215 h 6858000"/>
              <a:gd name="connsiteX60" fmla="*/ 2665418 w 7472601"/>
              <a:gd name="connsiteY60" fmla="*/ 6132756 h 6858000"/>
              <a:gd name="connsiteX61" fmla="*/ 2650666 w 7472601"/>
              <a:gd name="connsiteY61" fmla="*/ 5530686 h 6858000"/>
              <a:gd name="connsiteX62" fmla="*/ 2680277 w 7472601"/>
              <a:gd name="connsiteY62" fmla="*/ 5479204 h 6858000"/>
              <a:gd name="connsiteX63" fmla="*/ 2678972 w 7472601"/>
              <a:gd name="connsiteY63" fmla="*/ 5481582 h 6858000"/>
              <a:gd name="connsiteX64" fmla="*/ 2696666 w 7472601"/>
              <a:gd name="connsiteY64" fmla="*/ 6133836 h 6858000"/>
              <a:gd name="connsiteX65" fmla="*/ 2695769 w 7472601"/>
              <a:gd name="connsiteY65" fmla="*/ 6390955 h 6858000"/>
              <a:gd name="connsiteX66" fmla="*/ 2739893 w 7472601"/>
              <a:gd name="connsiteY66" fmla="*/ 6108357 h 6858000"/>
              <a:gd name="connsiteX67" fmla="*/ 2680277 w 7472601"/>
              <a:gd name="connsiteY67" fmla="*/ 5479204 h 6858000"/>
              <a:gd name="connsiteX68" fmla="*/ 1132195 w 7472601"/>
              <a:gd name="connsiteY68" fmla="*/ 5467980 h 6858000"/>
              <a:gd name="connsiteX69" fmla="*/ 1679056 w 7472601"/>
              <a:gd name="connsiteY69" fmla="*/ 5516907 h 6858000"/>
              <a:gd name="connsiteX70" fmla="*/ 2128648 w 7472601"/>
              <a:gd name="connsiteY70" fmla="*/ 5474249 h 6858000"/>
              <a:gd name="connsiteX71" fmla="*/ 1825619 w 7472601"/>
              <a:gd name="connsiteY71" fmla="*/ 5478447 h 6858000"/>
              <a:gd name="connsiteX72" fmla="*/ 1737798 w 7472601"/>
              <a:gd name="connsiteY72" fmla="*/ 5483353 h 6858000"/>
              <a:gd name="connsiteX73" fmla="*/ 1132195 w 7472601"/>
              <a:gd name="connsiteY73" fmla="*/ 5467980 h 6858000"/>
              <a:gd name="connsiteX74" fmla="*/ 7454976 w 7472601"/>
              <a:gd name="connsiteY74" fmla="*/ 6318297 h 6858000"/>
              <a:gd name="connsiteX75" fmla="*/ 7467600 w 7472601"/>
              <a:gd name="connsiteY75" fmla="*/ 6012219 h 6858000"/>
              <a:gd name="connsiteX76" fmla="*/ 7467600 w 7472601"/>
              <a:gd name="connsiteY76" fmla="*/ 6163634 h 6858000"/>
              <a:gd name="connsiteX77" fmla="*/ 7448321 w 7472601"/>
              <a:gd name="connsiteY77" fmla="*/ 6190991 h 6858000"/>
              <a:gd name="connsiteX78" fmla="*/ 7467600 w 7472601"/>
              <a:gd name="connsiteY78" fmla="*/ 6221686 h 6858000"/>
              <a:gd name="connsiteX79" fmla="*/ 7467600 w 7472601"/>
              <a:gd name="connsiteY79" fmla="*/ 6334256 h 6858000"/>
              <a:gd name="connsiteX80" fmla="*/ 7454976 w 7472601"/>
              <a:gd name="connsiteY80" fmla="*/ 6318297 h 6858000"/>
              <a:gd name="connsiteX81" fmla="*/ 1456157 w 7472601"/>
              <a:gd name="connsiteY81" fmla="*/ 5371404 h 6858000"/>
              <a:gd name="connsiteX82" fmla="*/ 1244432 w 7472601"/>
              <a:gd name="connsiteY82" fmla="*/ 5385601 h 6858000"/>
              <a:gd name="connsiteX83" fmla="*/ 973990 w 7472601"/>
              <a:gd name="connsiteY83" fmla="*/ 5424940 h 6858000"/>
              <a:gd name="connsiteX84" fmla="*/ 1103809 w 7472601"/>
              <a:gd name="connsiteY84" fmla="*/ 5433720 h 6858000"/>
              <a:gd name="connsiteX85" fmla="*/ 1123454 w 7472601"/>
              <a:gd name="connsiteY85" fmla="*/ 5435727 h 6858000"/>
              <a:gd name="connsiteX86" fmla="*/ 1737017 w 7472601"/>
              <a:gd name="connsiteY86" fmla="*/ 5452183 h 6858000"/>
              <a:gd name="connsiteX87" fmla="*/ 1824397 w 7472601"/>
              <a:gd name="connsiteY87" fmla="*/ 5447757 h 6858000"/>
              <a:gd name="connsiteX88" fmla="*/ 2070059 w 7472601"/>
              <a:gd name="connsiteY88" fmla="*/ 5441660 h 6858000"/>
              <a:gd name="connsiteX89" fmla="*/ 1456157 w 7472601"/>
              <a:gd name="connsiteY89" fmla="*/ 5371404 h 6858000"/>
              <a:gd name="connsiteX90" fmla="*/ 4988186 w 7472601"/>
              <a:gd name="connsiteY90" fmla="*/ 5216467 h 6858000"/>
              <a:gd name="connsiteX91" fmla="*/ 4777334 w 7472601"/>
              <a:gd name="connsiteY91" fmla="*/ 5406072 h 6858000"/>
              <a:gd name="connsiteX92" fmla="*/ 4718341 w 7472601"/>
              <a:gd name="connsiteY92" fmla="*/ 5468043 h 6858000"/>
              <a:gd name="connsiteX93" fmla="*/ 4604655 w 7472601"/>
              <a:gd name="connsiteY93" fmla="*/ 5583434 h 6858000"/>
              <a:gd name="connsiteX94" fmla="*/ 4565074 w 7472601"/>
              <a:gd name="connsiteY94" fmla="*/ 5618550 h 6858000"/>
              <a:gd name="connsiteX95" fmla="*/ 4988186 w 7472601"/>
              <a:gd name="connsiteY95" fmla="*/ 5216467 h 6858000"/>
              <a:gd name="connsiteX96" fmla="*/ 4978032 w 7472601"/>
              <a:gd name="connsiteY96" fmla="*/ 5183809 h 6858000"/>
              <a:gd name="connsiteX97" fmla="*/ 4463413 w 7472601"/>
              <a:gd name="connsiteY97" fmla="*/ 5615162 h 6858000"/>
              <a:gd name="connsiteX98" fmla="*/ 4358134 w 7472601"/>
              <a:gd name="connsiteY98" fmla="*/ 5742791 h 6858000"/>
              <a:gd name="connsiteX99" fmla="*/ 4376219 w 7472601"/>
              <a:gd name="connsiteY99" fmla="*/ 5729027 h 6858000"/>
              <a:gd name="connsiteX100" fmla="*/ 4582340 w 7472601"/>
              <a:gd name="connsiteY100" fmla="*/ 5561037 h 6858000"/>
              <a:gd name="connsiteX101" fmla="*/ 4694684 w 7472601"/>
              <a:gd name="connsiteY101" fmla="*/ 5447098 h 6858000"/>
              <a:gd name="connsiteX102" fmla="*/ 4754123 w 7472601"/>
              <a:gd name="connsiteY102" fmla="*/ 5384643 h 6858000"/>
              <a:gd name="connsiteX103" fmla="*/ 4978032 w 7472601"/>
              <a:gd name="connsiteY103" fmla="*/ 5183809 h 6858000"/>
              <a:gd name="connsiteX104" fmla="*/ 1903353 w 7472601"/>
              <a:gd name="connsiteY104" fmla="*/ 5044827 h 6858000"/>
              <a:gd name="connsiteX105" fmla="*/ 1936931 w 7472601"/>
              <a:gd name="connsiteY105" fmla="*/ 5093954 h 6858000"/>
              <a:gd name="connsiteX106" fmla="*/ 2195868 w 7472601"/>
              <a:gd name="connsiteY106" fmla="*/ 5396574 h 6858000"/>
              <a:gd name="connsiteX107" fmla="*/ 2088852 w 7472601"/>
              <a:gd name="connsiteY107" fmla="*/ 5166123 h 6858000"/>
              <a:gd name="connsiteX108" fmla="*/ 1958241 w 7472601"/>
              <a:gd name="connsiteY108" fmla="*/ 5067955 h 6858000"/>
              <a:gd name="connsiteX109" fmla="*/ 1903353 w 7472601"/>
              <a:gd name="connsiteY109" fmla="*/ 5044827 h 6858000"/>
              <a:gd name="connsiteX110" fmla="*/ 1979378 w 7472601"/>
              <a:gd name="connsiteY110" fmla="*/ 4769504 h 6858000"/>
              <a:gd name="connsiteX111" fmla="*/ 2882120 w 7472601"/>
              <a:gd name="connsiteY111" fmla="*/ 5064547 h 6858000"/>
              <a:gd name="connsiteX112" fmla="*/ 2793103 w 7472601"/>
              <a:gd name="connsiteY112" fmla="*/ 5039699 h 6858000"/>
              <a:gd name="connsiteX113" fmla="*/ 2770041 w 7472601"/>
              <a:gd name="connsiteY113" fmla="*/ 5033634 h 6858000"/>
              <a:gd name="connsiteX114" fmla="*/ 1979378 w 7472601"/>
              <a:gd name="connsiteY114" fmla="*/ 4769504 h 6858000"/>
              <a:gd name="connsiteX115" fmla="*/ 1927410 w 7472601"/>
              <a:gd name="connsiteY115" fmla="*/ 4716164 h 6858000"/>
              <a:gd name="connsiteX116" fmla="*/ 1959587 w 7472601"/>
              <a:gd name="connsiteY116" fmla="*/ 4728849 h 6858000"/>
              <a:gd name="connsiteX117" fmla="*/ 2777707 w 7472601"/>
              <a:gd name="connsiteY117" fmla="*/ 5003991 h 6858000"/>
              <a:gd name="connsiteX118" fmla="*/ 2800768 w 7472601"/>
              <a:gd name="connsiteY118" fmla="*/ 5010056 h 6858000"/>
              <a:gd name="connsiteX119" fmla="*/ 2879408 w 7472601"/>
              <a:gd name="connsiteY119" fmla="*/ 5031590 h 6858000"/>
              <a:gd name="connsiteX120" fmla="*/ 2862295 w 7472601"/>
              <a:gd name="connsiteY120" fmla="*/ 5022958 h 6858000"/>
              <a:gd name="connsiteX121" fmla="*/ 2813343 w 7472601"/>
              <a:gd name="connsiteY121" fmla="*/ 4998369 h 6858000"/>
              <a:gd name="connsiteX122" fmla="*/ 2646245 w 7472601"/>
              <a:gd name="connsiteY122" fmla="*/ 4930999 h 6858000"/>
              <a:gd name="connsiteX123" fmla="*/ 1999243 w 7472601"/>
              <a:gd name="connsiteY123" fmla="*/ 4730524 h 6858000"/>
              <a:gd name="connsiteX124" fmla="*/ 1979527 w 7472601"/>
              <a:gd name="connsiteY124" fmla="*/ 4726651 h 6858000"/>
              <a:gd name="connsiteX125" fmla="*/ 1927410 w 7472601"/>
              <a:gd name="connsiteY125" fmla="*/ 4716164 h 6858000"/>
              <a:gd name="connsiteX126" fmla="*/ 1997014 w 7472601"/>
              <a:gd name="connsiteY126" fmla="*/ 4698007 h 6858000"/>
              <a:gd name="connsiteX127" fmla="*/ 2005458 w 7472601"/>
              <a:gd name="connsiteY127" fmla="*/ 4699540 h 6858000"/>
              <a:gd name="connsiteX128" fmla="*/ 2657186 w 7472601"/>
              <a:gd name="connsiteY128" fmla="*/ 4901687 h 6858000"/>
              <a:gd name="connsiteX129" fmla="*/ 2826662 w 7472601"/>
              <a:gd name="connsiteY129" fmla="*/ 4970362 h 6858000"/>
              <a:gd name="connsiteX130" fmla="*/ 2876100 w 7472601"/>
              <a:gd name="connsiteY130" fmla="*/ 4995397 h 6858000"/>
              <a:gd name="connsiteX131" fmla="*/ 3042600 w 7472601"/>
              <a:gd name="connsiteY131" fmla="*/ 5059532 h 6858000"/>
              <a:gd name="connsiteX132" fmla="*/ 1997014 w 7472601"/>
              <a:gd name="connsiteY132" fmla="*/ 4698007 h 6858000"/>
              <a:gd name="connsiteX133" fmla="*/ 2305292 w 7472601"/>
              <a:gd name="connsiteY133" fmla="*/ 4219492 h 6858000"/>
              <a:gd name="connsiteX134" fmla="*/ 3360922 w 7472601"/>
              <a:gd name="connsiteY134" fmla="*/ 4529373 h 6858000"/>
              <a:gd name="connsiteX135" fmla="*/ 3492420 w 7472601"/>
              <a:gd name="connsiteY135" fmla="*/ 4510145 h 6858000"/>
              <a:gd name="connsiteX136" fmla="*/ 3364086 w 7472601"/>
              <a:gd name="connsiteY136" fmla="*/ 4480340 h 6858000"/>
              <a:gd name="connsiteX137" fmla="*/ 3225818 w 7472601"/>
              <a:gd name="connsiteY137" fmla="*/ 4411822 h 6858000"/>
              <a:gd name="connsiteX138" fmla="*/ 3129696 w 7472601"/>
              <a:gd name="connsiteY138" fmla="*/ 4360704 h 6858000"/>
              <a:gd name="connsiteX139" fmla="*/ 2814545 w 7472601"/>
              <a:gd name="connsiteY139" fmla="*/ 4282955 h 6858000"/>
              <a:gd name="connsiteX140" fmla="*/ 2305292 w 7472601"/>
              <a:gd name="connsiteY140" fmla="*/ 4219492 h 6858000"/>
              <a:gd name="connsiteX141" fmla="*/ 2626982 w 7472601"/>
              <a:gd name="connsiteY141" fmla="*/ 4206450 h 6858000"/>
              <a:gd name="connsiteX142" fmla="*/ 2490617 w 7472601"/>
              <a:gd name="connsiteY142" fmla="*/ 4206951 h 6858000"/>
              <a:gd name="connsiteX143" fmla="*/ 2819869 w 7472601"/>
              <a:gd name="connsiteY143" fmla="*/ 4252936 h 6858000"/>
              <a:gd name="connsiteX144" fmla="*/ 3143018 w 7472601"/>
              <a:gd name="connsiteY144" fmla="*/ 4332698 h 6858000"/>
              <a:gd name="connsiteX145" fmla="*/ 3241520 w 7472601"/>
              <a:gd name="connsiteY145" fmla="*/ 4385112 h 6858000"/>
              <a:gd name="connsiteX146" fmla="*/ 3374575 w 7472601"/>
              <a:gd name="connsiteY146" fmla="*/ 4451517 h 6858000"/>
              <a:gd name="connsiteX147" fmla="*/ 3505221 w 7472601"/>
              <a:gd name="connsiteY147" fmla="*/ 4480757 h 6858000"/>
              <a:gd name="connsiteX148" fmla="*/ 2626982 w 7472601"/>
              <a:gd name="connsiteY148" fmla="*/ 4206450 h 6858000"/>
              <a:gd name="connsiteX149" fmla="*/ 1310106 w 7472601"/>
              <a:gd name="connsiteY149" fmla="*/ 3943217 h 6858000"/>
              <a:gd name="connsiteX150" fmla="*/ 854994 w 7472601"/>
              <a:gd name="connsiteY150" fmla="*/ 4399136 h 6858000"/>
              <a:gd name="connsiteX151" fmla="*/ 742462 w 7472601"/>
              <a:gd name="connsiteY151" fmla="*/ 4594648 h 6858000"/>
              <a:gd name="connsiteX152" fmla="*/ 820602 w 7472601"/>
              <a:gd name="connsiteY152" fmla="*/ 4485915 h 6858000"/>
              <a:gd name="connsiteX153" fmla="*/ 878295 w 7472601"/>
              <a:gd name="connsiteY153" fmla="*/ 4403594 h 6858000"/>
              <a:gd name="connsiteX154" fmla="*/ 1240607 w 7472601"/>
              <a:gd name="connsiteY154" fmla="*/ 4010401 h 6858000"/>
              <a:gd name="connsiteX155" fmla="*/ 1310106 w 7472601"/>
              <a:gd name="connsiteY155" fmla="*/ 3943217 h 6858000"/>
              <a:gd name="connsiteX156" fmla="*/ 1423113 w 7472601"/>
              <a:gd name="connsiteY156" fmla="*/ 3874565 h 6858000"/>
              <a:gd name="connsiteX157" fmla="*/ 1260565 w 7472601"/>
              <a:gd name="connsiteY157" fmla="*/ 4031982 h 6858000"/>
              <a:gd name="connsiteX158" fmla="*/ 901900 w 7472601"/>
              <a:gd name="connsiteY158" fmla="*/ 4421236 h 6858000"/>
              <a:gd name="connsiteX159" fmla="*/ 845044 w 7472601"/>
              <a:gd name="connsiteY159" fmla="*/ 4502436 h 6858000"/>
              <a:gd name="connsiteX160" fmla="*/ 685926 w 7472601"/>
              <a:gd name="connsiteY160" fmla="*/ 4703069 h 6858000"/>
              <a:gd name="connsiteX161" fmla="*/ 684248 w 7472601"/>
              <a:gd name="connsiteY161" fmla="*/ 4706721 h 6858000"/>
              <a:gd name="connsiteX162" fmla="*/ 1423113 w 7472601"/>
              <a:gd name="connsiteY162" fmla="*/ 3874565 h 6858000"/>
              <a:gd name="connsiteX163" fmla="*/ 3316479 w 7472601"/>
              <a:gd name="connsiteY163" fmla="*/ 3872136 h 6858000"/>
              <a:gd name="connsiteX164" fmla="*/ 3546806 w 7472601"/>
              <a:gd name="connsiteY164" fmla="*/ 4356139 h 6858000"/>
              <a:gd name="connsiteX165" fmla="*/ 3364433 w 7472601"/>
              <a:gd name="connsiteY165" fmla="*/ 3953121 h 6858000"/>
              <a:gd name="connsiteX166" fmla="*/ 3316479 w 7472601"/>
              <a:gd name="connsiteY166" fmla="*/ 3872136 h 6858000"/>
              <a:gd name="connsiteX167" fmla="*/ 3291335 w 7472601"/>
              <a:gd name="connsiteY167" fmla="*/ 3767420 h 6858000"/>
              <a:gd name="connsiteX168" fmla="*/ 3390805 w 7472601"/>
              <a:gd name="connsiteY168" fmla="*/ 3937163 h 6858000"/>
              <a:gd name="connsiteX169" fmla="*/ 3579062 w 7472601"/>
              <a:gd name="connsiteY169" fmla="*/ 4359040 h 6858000"/>
              <a:gd name="connsiteX170" fmla="*/ 3467355 w 7472601"/>
              <a:gd name="connsiteY170" fmla="*/ 3988130 h 6858000"/>
              <a:gd name="connsiteX171" fmla="*/ 3310753 w 7472601"/>
              <a:gd name="connsiteY171" fmla="*/ 3787140 h 6858000"/>
              <a:gd name="connsiteX172" fmla="*/ 3291335 w 7472601"/>
              <a:gd name="connsiteY172" fmla="*/ 3767420 h 6858000"/>
              <a:gd name="connsiteX173" fmla="*/ 1635889 w 7472601"/>
              <a:gd name="connsiteY173" fmla="*/ 3709494 h 6858000"/>
              <a:gd name="connsiteX174" fmla="*/ 1634800 w 7472601"/>
              <a:gd name="connsiteY174" fmla="*/ 3731111 h 6858000"/>
              <a:gd name="connsiteX175" fmla="*/ 1635889 w 7472601"/>
              <a:gd name="connsiteY175" fmla="*/ 3709494 h 6858000"/>
              <a:gd name="connsiteX176" fmla="*/ 1510397 w 7472601"/>
              <a:gd name="connsiteY176" fmla="*/ 3684705 h 6858000"/>
              <a:gd name="connsiteX177" fmla="*/ 1146550 w 7472601"/>
              <a:gd name="connsiteY177" fmla="*/ 3802012 h 6858000"/>
              <a:gd name="connsiteX178" fmla="*/ 698834 w 7472601"/>
              <a:gd name="connsiteY178" fmla="*/ 3952272 h 6858000"/>
              <a:gd name="connsiteX179" fmla="*/ 34256 w 7472601"/>
              <a:gd name="connsiteY179" fmla="*/ 4347603 h 6858000"/>
              <a:gd name="connsiteX180" fmla="*/ 527241 w 7472601"/>
              <a:gd name="connsiteY180" fmla="*/ 4065078 h 6858000"/>
              <a:gd name="connsiteX181" fmla="*/ 1510397 w 7472601"/>
              <a:gd name="connsiteY181" fmla="*/ 3684705 h 6858000"/>
              <a:gd name="connsiteX182" fmla="*/ 1313114 w 7472601"/>
              <a:gd name="connsiteY182" fmla="*/ 3655216 h 6858000"/>
              <a:gd name="connsiteX183" fmla="*/ 1109304 w 7472601"/>
              <a:gd name="connsiteY183" fmla="*/ 3669030 h 6858000"/>
              <a:gd name="connsiteX184" fmla="*/ 8129 w 7472601"/>
              <a:gd name="connsiteY184" fmla="*/ 4330519 h 6858000"/>
              <a:gd name="connsiteX185" fmla="*/ 687572 w 7472601"/>
              <a:gd name="connsiteY185" fmla="*/ 3925629 h 6858000"/>
              <a:gd name="connsiteX186" fmla="*/ 1138365 w 7472601"/>
              <a:gd name="connsiteY186" fmla="*/ 3774515 h 6858000"/>
              <a:gd name="connsiteX187" fmla="*/ 1505579 w 7472601"/>
              <a:gd name="connsiteY187" fmla="*/ 3655526 h 6858000"/>
              <a:gd name="connsiteX188" fmla="*/ 1313114 w 7472601"/>
              <a:gd name="connsiteY188" fmla="*/ 3655216 h 6858000"/>
              <a:gd name="connsiteX189" fmla="*/ 3655073 w 7472601"/>
              <a:gd name="connsiteY189" fmla="*/ 3650884 h 6858000"/>
              <a:gd name="connsiteX190" fmla="*/ 3989938 w 7472601"/>
              <a:gd name="connsiteY190" fmla="*/ 3991685 h 6858000"/>
              <a:gd name="connsiteX191" fmla="*/ 4393907 w 7472601"/>
              <a:gd name="connsiteY191" fmla="*/ 4261258 h 6858000"/>
              <a:gd name="connsiteX192" fmla="*/ 4648051 w 7472601"/>
              <a:gd name="connsiteY192" fmla="*/ 4374051 h 6858000"/>
              <a:gd name="connsiteX193" fmla="*/ 4383389 w 7472601"/>
              <a:gd name="connsiteY193" fmla="*/ 4184369 h 6858000"/>
              <a:gd name="connsiteX194" fmla="*/ 4165508 w 7472601"/>
              <a:gd name="connsiteY194" fmla="*/ 4035196 h 6858000"/>
              <a:gd name="connsiteX195" fmla="*/ 4068162 w 7472601"/>
              <a:gd name="connsiteY195" fmla="*/ 3953394 h 6858000"/>
              <a:gd name="connsiteX196" fmla="*/ 3981416 w 7472601"/>
              <a:gd name="connsiteY196" fmla="*/ 3880482 h 6858000"/>
              <a:gd name="connsiteX197" fmla="*/ 3800147 w 7472601"/>
              <a:gd name="connsiteY197" fmla="*/ 3749872 h 6858000"/>
              <a:gd name="connsiteX198" fmla="*/ 3655073 w 7472601"/>
              <a:gd name="connsiteY198" fmla="*/ 3650884 h 6858000"/>
              <a:gd name="connsiteX199" fmla="*/ 3670252 w 7472601"/>
              <a:gd name="connsiteY199" fmla="*/ 3622798 h 6858000"/>
              <a:gd name="connsiteX200" fmla="*/ 3817258 w 7472601"/>
              <a:gd name="connsiteY200" fmla="*/ 3723577 h 6858000"/>
              <a:gd name="connsiteX201" fmla="*/ 4000461 w 7472601"/>
              <a:gd name="connsiteY201" fmla="*/ 3855966 h 6858000"/>
              <a:gd name="connsiteX202" fmla="*/ 4088180 w 7472601"/>
              <a:gd name="connsiteY202" fmla="*/ 3929774 h 6858000"/>
              <a:gd name="connsiteX203" fmla="*/ 4184555 w 7472601"/>
              <a:gd name="connsiteY203" fmla="*/ 4010683 h 6858000"/>
              <a:gd name="connsiteX204" fmla="*/ 4399563 w 7472601"/>
              <a:gd name="connsiteY204" fmla="*/ 4158106 h 6858000"/>
              <a:gd name="connsiteX205" fmla="*/ 4684469 w 7472601"/>
              <a:gd name="connsiteY205" fmla="*/ 4364680 h 6858000"/>
              <a:gd name="connsiteX206" fmla="*/ 4690271 w 7472601"/>
              <a:gd name="connsiteY206" fmla="*/ 4370034 h 6858000"/>
              <a:gd name="connsiteX207" fmla="*/ 4136093 w 7472601"/>
              <a:gd name="connsiteY207" fmla="*/ 3858466 h 6858000"/>
              <a:gd name="connsiteX208" fmla="*/ 3670252 w 7472601"/>
              <a:gd name="connsiteY208" fmla="*/ 3622798 h 6858000"/>
              <a:gd name="connsiteX209" fmla="*/ 4440129 w 7472601"/>
              <a:gd name="connsiteY209" fmla="*/ 3448571 h 6858000"/>
              <a:gd name="connsiteX210" fmla="*/ 4856525 w 7472601"/>
              <a:gd name="connsiteY210" fmla="*/ 3915351 h 6858000"/>
              <a:gd name="connsiteX211" fmla="*/ 5059055 w 7472601"/>
              <a:gd name="connsiteY211" fmla="*/ 4108918 h 6858000"/>
              <a:gd name="connsiteX212" fmla="*/ 5290070 w 7472601"/>
              <a:gd name="connsiteY212" fmla="*/ 4263619 h 6858000"/>
              <a:gd name="connsiteX213" fmla="*/ 4834991 w 7472601"/>
              <a:gd name="connsiteY213" fmla="*/ 3830985 h 6858000"/>
              <a:gd name="connsiteX214" fmla="*/ 4440129 w 7472601"/>
              <a:gd name="connsiteY214" fmla="*/ 3448571 h 6858000"/>
              <a:gd name="connsiteX215" fmla="*/ 4441737 w 7472601"/>
              <a:gd name="connsiteY215" fmla="*/ 3399734 h 6858000"/>
              <a:gd name="connsiteX216" fmla="*/ 4431236 w 7472601"/>
              <a:gd name="connsiteY216" fmla="*/ 3400954 h 6858000"/>
              <a:gd name="connsiteX217" fmla="*/ 4557150 w 7472601"/>
              <a:gd name="connsiteY217" fmla="*/ 3510023 h 6858000"/>
              <a:gd name="connsiteX218" fmla="*/ 4856936 w 7472601"/>
              <a:gd name="connsiteY218" fmla="*/ 3809146 h 6858000"/>
              <a:gd name="connsiteX219" fmla="*/ 5111996 w 7472601"/>
              <a:gd name="connsiteY219" fmla="*/ 4065759 h 6858000"/>
              <a:gd name="connsiteX220" fmla="*/ 5388878 w 7472601"/>
              <a:gd name="connsiteY220" fmla="*/ 4300185 h 6858000"/>
              <a:gd name="connsiteX221" fmla="*/ 5425556 w 7472601"/>
              <a:gd name="connsiteY221" fmla="*/ 4308967 h 6858000"/>
              <a:gd name="connsiteX222" fmla="*/ 4943646 w 7472601"/>
              <a:gd name="connsiteY222" fmla="*/ 3822916 h 6858000"/>
              <a:gd name="connsiteX223" fmla="*/ 4594837 w 7472601"/>
              <a:gd name="connsiteY223" fmla="*/ 3532274 h 6858000"/>
              <a:gd name="connsiteX224" fmla="*/ 4441737 w 7472601"/>
              <a:gd name="connsiteY224" fmla="*/ 3399734 h 6858000"/>
              <a:gd name="connsiteX225" fmla="*/ 5425834 w 7472601"/>
              <a:gd name="connsiteY225" fmla="*/ 3162785 h 6858000"/>
              <a:gd name="connsiteX226" fmla="*/ 5401644 w 7472601"/>
              <a:gd name="connsiteY226" fmla="*/ 3617847 h 6858000"/>
              <a:gd name="connsiteX227" fmla="*/ 5467256 w 7472601"/>
              <a:gd name="connsiteY227" fmla="*/ 4175494 h 6858000"/>
              <a:gd name="connsiteX228" fmla="*/ 5448069 w 7472601"/>
              <a:gd name="connsiteY228" fmla="*/ 3567554 h 6858000"/>
              <a:gd name="connsiteX229" fmla="*/ 5425834 w 7472601"/>
              <a:gd name="connsiteY229" fmla="*/ 3162785 h 6858000"/>
              <a:gd name="connsiteX230" fmla="*/ 1318687 w 7472601"/>
              <a:gd name="connsiteY230" fmla="*/ 3113840 h 6858000"/>
              <a:gd name="connsiteX231" fmla="*/ 1066793 w 7472601"/>
              <a:gd name="connsiteY231" fmla="*/ 3212171 h 6858000"/>
              <a:gd name="connsiteX232" fmla="*/ 993319 w 7472601"/>
              <a:gd name="connsiteY232" fmla="*/ 3247648 h 6858000"/>
              <a:gd name="connsiteX233" fmla="*/ 853081 w 7472601"/>
              <a:gd name="connsiteY233" fmla="*/ 3312410 h 6858000"/>
              <a:gd name="connsiteX234" fmla="*/ 805957 w 7472601"/>
              <a:gd name="connsiteY234" fmla="*/ 3330443 h 6858000"/>
              <a:gd name="connsiteX235" fmla="*/ 1318687 w 7472601"/>
              <a:gd name="connsiteY235" fmla="*/ 3113840 h 6858000"/>
              <a:gd name="connsiteX236" fmla="*/ 5453702 w 7472601"/>
              <a:gd name="connsiteY236" fmla="*/ 3090882 h 6858000"/>
              <a:gd name="connsiteX237" fmla="*/ 5480135 w 7472601"/>
              <a:gd name="connsiteY237" fmla="*/ 3565802 h 6858000"/>
              <a:gd name="connsiteX238" fmla="*/ 5499023 w 7472601"/>
              <a:gd name="connsiteY238" fmla="*/ 4166310 h 6858000"/>
              <a:gd name="connsiteX239" fmla="*/ 5547022 w 7472601"/>
              <a:gd name="connsiteY239" fmla="*/ 3607838 h 6858000"/>
              <a:gd name="connsiteX240" fmla="*/ 5515964 w 7472601"/>
              <a:gd name="connsiteY240" fmla="*/ 3378541 h 6858000"/>
              <a:gd name="connsiteX241" fmla="*/ 5453702 w 7472601"/>
              <a:gd name="connsiteY241" fmla="*/ 3090882 h 6858000"/>
              <a:gd name="connsiteX242" fmla="*/ 1238695 w 7472601"/>
              <a:gd name="connsiteY242" fmla="*/ 3076820 h 6858000"/>
              <a:gd name="connsiteX243" fmla="*/ 716371 w 7472601"/>
              <a:gd name="connsiteY243" fmla="*/ 3293249 h 6858000"/>
              <a:gd name="connsiteX244" fmla="*/ 579522 w 7472601"/>
              <a:gd name="connsiteY244" fmla="*/ 3371759 h 6858000"/>
              <a:gd name="connsiteX245" fmla="*/ 600288 w 7472601"/>
              <a:gd name="connsiteY245" fmla="*/ 3365555 h 6858000"/>
              <a:gd name="connsiteX246" fmla="*/ 840692 w 7472601"/>
              <a:gd name="connsiteY246" fmla="*/ 3284921 h 6858000"/>
              <a:gd name="connsiteX247" fmla="*/ 979248 w 7472601"/>
              <a:gd name="connsiteY247" fmla="*/ 3221003 h 6858000"/>
              <a:gd name="connsiteX248" fmla="*/ 1053282 w 7472601"/>
              <a:gd name="connsiteY248" fmla="*/ 3185247 h 6858000"/>
              <a:gd name="connsiteX249" fmla="*/ 1320603 w 7472601"/>
              <a:gd name="connsiteY249" fmla="*/ 3081281 h 6858000"/>
              <a:gd name="connsiteX250" fmla="*/ 1238695 w 7472601"/>
              <a:gd name="connsiteY250" fmla="*/ 3076820 h 6858000"/>
              <a:gd name="connsiteX251" fmla="*/ 5425627 w 7472601"/>
              <a:gd name="connsiteY251" fmla="*/ 2954192 h 6858000"/>
              <a:gd name="connsiteX252" fmla="*/ 5470770 w 7472601"/>
              <a:gd name="connsiteY252" fmla="*/ 3005435 h 6858000"/>
              <a:gd name="connsiteX253" fmla="*/ 5519779 w 7472601"/>
              <a:gd name="connsiteY253" fmla="*/ 4359223 h 6858000"/>
              <a:gd name="connsiteX254" fmla="*/ 5520293 w 7472601"/>
              <a:gd name="connsiteY254" fmla="*/ 4360602 h 6858000"/>
              <a:gd name="connsiteX255" fmla="*/ 5767221 w 7472601"/>
              <a:gd name="connsiteY255" fmla="*/ 4665564 h 6858000"/>
              <a:gd name="connsiteX256" fmla="*/ 6937169 w 7472601"/>
              <a:gd name="connsiteY256" fmla="*/ 4815941 h 6858000"/>
              <a:gd name="connsiteX257" fmla="*/ 6953922 w 7472601"/>
              <a:gd name="connsiteY257" fmla="*/ 4890068 h 6858000"/>
              <a:gd name="connsiteX258" fmla="*/ 6071359 w 7472601"/>
              <a:gd name="connsiteY258" fmla="*/ 4770770 h 6858000"/>
              <a:gd name="connsiteX259" fmla="*/ 6038839 w 7472601"/>
              <a:gd name="connsiteY259" fmla="*/ 4764474 h 6858000"/>
              <a:gd name="connsiteX260" fmla="*/ 6038706 w 7472601"/>
              <a:gd name="connsiteY260" fmla="*/ 4763847 h 6858000"/>
              <a:gd name="connsiteX261" fmla="*/ 6037784 w 7472601"/>
              <a:gd name="connsiteY261" fmla="*/ 4764270 h 6858000"/>
              <a:gd name="connsiteX262" fmla="*/ 6038839 w 7472601"/>
              <a:gd name="connsiteY262" fmla="*/ 4764474 h 6858000"/>
              <a:gd name="connsiteX263" fmla="*/ 6040338 w 7472601"/>
              <a:gd name="connsiteY263" fmla="*/ 4771418 h 6858000"/>
              <a:gd name="connsiteX264" fmla="*/ 6024488 w 7472601"/>
              <a:gd name="connsiteY264" fmla="*/ 4809903 h 6858000"/>
              <a:gd name="connsiteX265" fmla="*/ 5599771 w 7472601"/>
              <a:gd name="connsiteY265" fmla="*/ 5509652 h 6858000"/>
              <a:gd name="connsiteX266" fmla="*/ 5548843 w 7472601"/>
              <a:gd name="connsiteY266" fmla="*/ 5563845 h 6858000"/>
              <a:gd name="connsiteX267" fmla="*/ 5940952 w 7472601"/>
              <a:gd name="connsiteY267" fmla="*/ 6250028 h 6858000"/>
              <a:gd name="connsiteX268" fmla="*/ 6043441 w 7472601"/>
              <a:gd name="connsiteY268" fmla="*/ 6665847 h 6858000"/>
              <a:gd name="connsiteX269" fmla="*/ 6093432 w 7472601"/>
              <a:gd name="connsiteY269" fmla="*/ 6858000 h 6858000"/>
              <a:gd name="connsiteX270" fmla="*/ 6034344 w 7472601"/>
              <a:gd name="connsiteY270" fmla="*/ 6858000 h 6858000"/>
              <a:gd name="connsiteX271" fmla="*/ 6026679 w 7472601"/>
              <a:gd name="connsiteY271" fmla="*/ 6836959 h 6858000"/>
              <a:gd name="connsiteX272" fmla="*/ 5800441 w 7472601"/>
              <a:gd name="connsiteY272" fmla="*/ 6335286 h 6858000"/>
              <a:gd name="connsiteX273" fmla="*/ 5526562 w 7472601"/>
              <a:gd name="connsiteY273" fmla="*/ 5705388 h 6858000"/>
              <a:gd name="connsiteX274" fmla="*/ 5519640 w 7472601"/>
              <a:gd name="connsiteY274" fmla="*/ 5683774 h 6858000"/>
              <a:gd name="connsiteX275" fmla="*/ 5844559 w 7472601"/>
              <a:gd name="connsiteY275" fmla="*/ 6553349 h 6858000"/>
              <a:gd name="connsiteX276" fmla="*/ 5975994 w 7472601"/>
              <a:gd name="connsiteY276" fmla="*/ 6858000 h 6858000"/>
              <a:gd name="connsiteX277" fmla="*/ 5898547 w 7472601"/>
              <a:gd name="connsiteY277" fmla="*/ 6858000 h 6858000"/>
              <a:gd name="connsiteX278" fmla="*/ 5682041 w 7472601"/>
              <a:gd name="connsiteY278" fmla="*/ 6355860 h 6858000"/>
              <a:gd name="connsiteX279" fmla="*/ 5461758 w 7472601"/>
              <a:gd name="connsiteY279" fmla="*/ 5820220 h 6858000"/>
              <a:gd name="connsiteX280" fmla="*/ 5237282 w 7472601"/>
              <a:gd name="connsiteY280" fmla="*/ 6579086 h 6858000"/>
              <a:gd name="connsiteX281" fmla="*/ 5115009 w 7472601"/>
              <a:gd name="connsiteY281" fmla="*/ 6858000 h 6858000"/>
              <a:gd name="connsiteX282" fmla="*/ 5028074 w 7472601"/>
              <a:gd name="connsiteY282" fmla="*/ 6858000 h 6858000"/>
              <a:gd name="connsiteX283" fmla="*/ 5079508 w 7472601"/>
              <a:gd name="connsiteY283" fmla="*/ 6749074 h 6858000"/>
              <a:gd name="connsiteX284" fmla="*/ 5371846 w 7472601"/>
              <a:gd name="connsiteY284" fmla="*/ 5924413 h 6858000"/>
              <a:gd name="connsiteX285" fmla="*/ 5270512 w 7472601"/>
              <a:gd name="connsiteY285" fmla="*/ 6138975 h 6858000"/>
              <a:gd name="connsiteX286" fmla="*/ 5062409 w 7472601"/>
              <a:gd name="connsiteY286" fmla="*/ 6653544 h 6858000"/>
              <a:gd name="connsiteX287" fmla="*/ 5036628 w 7472601"/>
              <a:gd name="connsiteY287" fmla="*/ 6754247 h 6858000"/>
              <a:gd name="connsiteX288" fmla="*/ 5009112 w 7472601"/>
              <a:gd name="connsiteY288" fmla="*/ 6858000 h 6858000"/>
              <a:gd name="connsiteX289" fmla="*/ 4976679 w 7472601"/>
              <a:gd name="connsiteY289" fmla="*/ 6858000 h 6858000"/>
              <a:gd name="connsiteX290" fmla="*/ 5006537 w 7472601"/>
              <a:gd name="connsiteY290" fmla="*/ 6747068 h 6858000"/>
              <a:gd name="connsiteX291" fmla="*/ 5032723 w 7472601"/>
              <a:gd name="connsiteY291" fmla="*/ 6644957 h 6858000"/>
              <a:gd name="connsiteX292" fmla="*/ 5242949 w 7472601"/>
              <a:gd name="connsiteY292" fmla="*/ 6125175 h 6858000"/>
              <a:gd name="connsiteX293" fmla="*/ 5286321 w 7472601"/>
              <a:gd name="connsiteY293" fmla="*/ 6033555 h 6858000"/>
              <a:gd name="connsiteX294" fmla="*/ 5008210 w 7472601"/>
              <a:gd name="connsiteY294" fmla="*/ 6649194 h 6858000"/>
              <a:gd name="connsiteX295" fmla="*/ 4986321 w 7472601"/>
              <a:gd name="connsiteY295" fmla="*/ 6765687 h 6858000"/>
              <a:gd name="connsiteX296" fmla="*/ 4973474 w 7472601"/>
              <a:gd name="connsiteY296" fmla="*/ 6858000 h 6858000"/>
              <a:gd name="connsiteX297" fmla="*/ 4907178 w 7472601"/>
              <a:gd name="connsiteY297" fmla="*/ 6858000 h 6858000"/>
              <a:gd name="connsiteX298" fmla="*/ 4910810 w 7472601"/>
              <a:gd name="connsiteY298" fmla="*/ 6829660 h 6858000"/>
              <a:gd name="connsiteX299" fmla="*/ 4987461 w 7472601"/>
              <a:gd name="connsiteY299" fmla="*/ 6432994 h 6858000"/>
              <a:gd name="connsiteX300" fmla="*/ 5179262 w 7472601"/>
              <a:gd name="connsiteY300" fmla="*/ 6035044 h 6858000"/>
              <a:gd name="connsiteX301" fmla="*/ 4689678 w 7472601"/>
              <a:gd name="connsiteY301" fmla="*/ 6440241 h 6858000"/>
              <a:gd name="connsiteX302" fmla="*/ 4477543 w 7472601"/>
              <a:gd name="connsiteY302" fmla="*/ 6674836 h 6858000"/>
              <a:gd name="connsiteX303" fmla="*/ 4329957 w 7472601"/>
              <a:gd name="connsiteY303" fmla="*/ 6858000 h 6858000"/>
              <a:gd name="connsiteX304" fmla="*/ 4218595 w 7472601"/>
              <a:gd name="connsiteY304" fmla="*/ 6858000 h 6858000"/>
              <a:gd name="connsiteX305" fmla="*/ 4368888 w 7472601"/>
              <a:gd name="connsiteY305" fmla="*/ 6668412 h 6858000"/>
              <a:gd name="connsiteX306" fmla="*/ 4563091 w 7472601"/>
              <a:gd name="connsiteY306" fmla="*/ 6442508 h 6858000"/>
              <a:gd name="connsiteX307" fmla="*/ 5387324 w 7472601"/>
              <a:gd name="connsiteY307" fmla="*/ 5705830 h 6858000"/>
              <a:gd name="connsiteX308" fmla="*/ 5073620 w 7472601"/>
              <a:gd name="connsiteY308" fmla="*/ 5955437 h 6858000"/>
              <a:gd name="connsiteX309" fmla="*/ 4689789 w 7472601"/>
              <a:gd name="connsiteY309" fmla="*/ 6268382 h 6858000"/>
              <a:gd name="connsiteX310" fmla="*/ 4418722 w 7472601"/>
              <a:gd name="connsiteY310" fmla="*/ 6570886 h 6858000"/>
              <a:gd name="connsiteX311" fmla="*/ 4214944 w 7472601"/>
              <a:gd name="connsiteY311" fmla="*/ 6858000 h 6858000"/>
              <a:gd name="connsiteX312" fmla="*/ 4177898 w 7472601"/>
              <a:gd name="connsiteY312" fmla="*/ 6858000 h 6858000"/>
              <a:gd name="connsiteX313" fmla="*/ 4391597 w 7472601"/>
              <a:gd name="connsiteY313" fmla="*/ 6556370 h 6858000"/>
              <a:gd name="connsiteX314" fmla="*/ 4668889 w 7472601"/>
              <a:gd name="connsiteY314" fmla="*/ 6246399 h 6858000"/>
              <a:gd name="connsiteX315" fmla="*/ 5055427 w 7472601"/>
              <a:gd name="connsiteY315" fmla="*/ 5931476 h 6858000"/>
              <a:gd name="connsiteX316" fmla="*/ 5371814 w 7472601"/>
              <a:gd name="connsiteY316" fmla="*/ 5678975 h 6858000"/>
              <a:gd name="connsiteX317" fmla="*/ 4987918 w 7472601"/>
              <a:gd name="connsiteY317" fmla="*/ 5838701 h 6858000"/>
              <a:gd name="connsiteX318" fmla="*/ 4317146 w 7472601"/>
              <a:gd name="connsiteY318" fmla="*/ 6587716 h 6858000"/>
              <a:gd name="connsiteX319" fmla="*/ 4171627 w 7472601"/>
              <a:gd name="connsiteY319" fmla="*/ 6858000 h 6858000"/>
              <a:gd name="connsiteX320" fmla="*/ 4081585 w 7472601"/>
              <a:gd name="connsiteY320" fmla="*/ 6858000 h 6858000"/>
              <a:gd name="connsiteX321" fmla="*/ 4238603 w 7472601"/>
              <a:gd name="connsiteY321" fmla="*/ 6559341 h 6858000"/>
              <a:gd name="connsiteX322" fmla="*/ 4778333 w 7472601"/>
              <a:gd name="connsiteY322" fmla="*/ 5873626 h 6858000"/>
              <a:gd name="connsiteX323" fmla="*/ 5414185 w 7472601"/>
              <a:gd name="connsiteY323" fmla="*/ 5573882 h 6858000"/>
              <a:gd name="connsiteX324" fmla="*/ 5959648 w 7472601"/>
              <a:gd name="connsiteY324" fmla="*/ 4760797 h 6858000"/>
              <a:gd name="connsiteX325" fmla="*/ 5355019 w 7472601"/>
              <a:gd name="connsiteY325" fmla="*/ 4734672 h 6858000"/>
              <a:gd name="connsiteX326" fmla="*/ 5083565 w 7472601"/>
              <a:gd name="connsiteY326" fmla="*/ 5179121 h 6858000"/>
              <a:gd name="connsiteX327" fmla="*/ 4713577 w 7472601"/>
              <a:gd name="connsiteY327" fmla="*/ 5616803 h 6858000"/>
              <a:gd name="connsiteX328" fmla="*/ 3989559 w 7472601"/>
              <a:gd name="connsiteY328" fmla="*/ 6145945 h 6858000"/>
              <a:gd name="connsiteX329" fmla="*/ 3939824 w 7472601"/>
              <a:gd name="connsiteY329" fmla="*/ 6066900 h 6858000"/>
              <a:gd name="connsiteX330" fmla="*/ 4584537 w 7472601"/>
              <a:gd name="connsiteY330" fmla="*/ 5324826 h 6858000"/>
              <a:gd name="connsiteX331" fmla="*/ 5037105 w 7472601"/>
              <a:gd name="connsiteY331" fmla="*/ 5088765 h 6858000"/>
              <a:gd name="connsiteX332" fmla="*/ 5039930 w 7472601"/>
              <a:gd name="connsiteY332" fmla="*/ 5089585 h 6858000"/>
              <a:gd name="connsiteX333" fmla="*/ 5263764 w 7472601"/>
              <a:gd name="connsiteY333" fmla="*/ 4735525 h 6858000"/>
              <a:gd name="connsiteX334" fmla="*/ 4086300 w 7472601"/>
              <a:gd name="connsiteY334" fmla="*/ 4884599 h 6858000"/>
              <a:gd name="connsiteX335" fmla="*/ 4085485 w 7472601"/>
              <a:gd name="connsiteY335" fmla="*/ 4899070 h 6858000"/>
              <a:gd name="connsiteX336" fmla="*/ 3871915 w 7472601"/>
              <a:gd name="connsiteY336" fmla="*/ 5253645 h 6858000"/>
              <a:gd name="connsiteX337" fmla="*/ 3799374 w 7472601"/>
              <a:gd name="connsiteY337" fmla="*/ 5466127 h 6858000"/>
              <a:gd name="connsiteX338" fmla="*/ 3498850 w 7472601"/>
              <a:gd name="connsiteY338" fmla="*/ 6661888 h 6858000"/>
              <a:gd name="connsiteX339" fmla="*/ 3399216 w 7472601"/>
              <a:gd name="connsiteY339" fmla="*/ 6858000 h 6858000"/>
              <a:gd name="connsiteX340" fmla="*/ 3303688 w 7472601"/>
              <a:gd name="connsiteY340" fmla="*/ 6858000 h 6858000"/>
              <a:gd name="connsiteX341" fmla="*/ 3391774 w 7472601"/>
              <a:gd name="connsiteY341" fmla="*/ 6697181 h 6858000"/>
              <a:gd name="connsiteX342" fmla="*/ 3735540 w 7472601"/>
              <a:gd name="connsiteY342" fmla="*/ 5546923 h 6858000"/>
              <a:gd name="connsiteX343" fmla="*/ 3729438 w 7472601"/>
              <a:gd name="connsiteY343" fmla="*/ 5569058 h 6858000"/>
              <a:gd name="connsiteX344" fmla="*/ 3707782 w 7472601"/>
              <a:gd name="connsiteY344" fmla="*/ 5644908 h 6858000"/>
              <a:gd name="connsiteX345" fmla="*/ 3583827 w 7472601"/>
              <a:gd name="connsiteY345" fmla="*/ 6039215 h 6858000"/>
              <a:gd name="connsiteX346" fmla="*/ 3547861 w 7472601"/>
              <a:gd name="connsiteY346" fmla="*/ 6129609 h 6858000"/>
              <a:gd name="connsiteX347" fmla="*/ 3490905 w 7472601"/>
              <a:gd name="connsiteY347" fmla="*/ 6277660 h 6858000"/>
              <a:gd name="connsiteX348" fmla="*/ 3455859 w 7472601"/>
              <a:gd name="connsiteY348" fmla="*/ 6391301 h 6858000"/>
              <a:gd name="connsiteX349" fmla="*/ 3429112 w 7472601"/>
              <a:gd name="connsiteY349" fmla="*/ 6479469 h 6858000"/>
              <a:gd name="connsiteX350" fmla="*/ 3304862 w 7472601"/>
              <a:gd name="connsiteY350" fmla="*/ 6796476 h 6858000"/>
              <a:gd name="connsiteX351" fmla="*/ 3276071 w 7472601"/>
              <a:gd name="connsiteY351" fmla="*/ 6858000 h 6858000"/>
              <a:gd name="connsiteX352" fmla="*/ 3240805 w 7472601"/>
              <a:gd name="connsiteY352" fmla="*/ 6858000 h 6858000"/>
              <a:gd name="connsiteX353" fmla="*/ 3275917 w 7472601"/>
              <a:gd name="connsiteY353" fmla="*/ 6783192 h 6858000"/>
              <a:gd name="connsiteX354" fmla="*/ 3399358 w 7472601"/>
              <a:gd name="connsiteY354" fmla="*/ 6469011 h 6858000"/>
              <a:gd name="connsiteX355" fmla="*/ 3425650 w 7472601"/>
              <a:gd name="connsiteY355" fmla="*/ 6381333 h 6858000"/>
              <a:gd name="connsiteX356" fmla="*/ 3460661 w 7472601"/>
              <a:gd name="connsiteY356" fmla="*/ 6266763 h 6858000"/>
              <a:gd name="connsiteX357" fmla="*/ 3518021 w 7472601"/>
              <a:gd name="connsiteY357" fmla="*/ 6117298 h 6858000"/>
              <a:gd name="connsiteX358" fmla="*/ 3554035 w 7472601"/>
              <a:gd name="connsiteY358" fmla="*/ 6027832 h 6858000"/>
              <a:gd name="connsiteX359" fmla="*/ 3677174 w 7472601"/>
              <a:gd name="connsiteY359" fmla="*/ 5636351 h 6858000"/>
              <a:gd name="connsiteX360" fmla="*/ 3698819 w 7472601"/>
              <a:gd name="connsiteY360" fmla="*/ 5560503 h 6858000"/>
              <a:gd name="connsiteX361" fmla="*/ 3702094 w 7472601"/>
              <a:gd name="connsiteY361" fmla="*/ 5549194 h 6858000"/>
              <a:gd name="connsiteX362" fmla="*/ 3398355 w 7472601"/>
              <a:gd name="connsiteY362" fmla="*/ 6094603 h 6858000"/>
              <a:gd name="connsiteX363" fmla="*/ 3193941 w 7472601"/>
              <a:gd name="connsiteY363" fmla="*/ 6798775 h 6858000"/>
              <a:gd name="connsiteX364" fmla="*/ 3184140 w 7472601"/>
              <a:gd name="connsiteY364" fmla="*/ 6858000 h 6858000"/>
              <a:gd name="connsiteX365" fmla="*/ 3099978 w 7472601"/>
              <a:gd name="connsiteY365" fmla="*/ 6858000 h 6858000"/>
              <a:gd name="connsiteX366" fmla="*/ 3101556 w 7472601"/>
              <a:gd name="connsiteY366" fmla="*/ 6843337 h 6858000"/>
              <a:gd name="connsiteX367" fmla="*/ 3370162 w 7472601"/>
              <a:gd name="connsiteY367" fmla="*/ 5785550 h 6858000"/>
              <a:gd name="connsiteX368" fmla="*/ 3746477 w 7472601"/>
              <a:gd name="connsiteY368" fmla="*/ 5377889 h 6858000"/>
              <a:gd name="connsiteX369" fmla="*/ 3863399 w 7472601"/>
              <a:gd name="connsiteY369" fmla="*/ 5087257 h 6858000"/>
              <a:gd name="connsiteX370" fmla="*/ 3968712 w 7472601"/>
              <a:gd name="connsiteY370" fmla="*/ 4913989 h 6858000"/>
              <a:gd name="connsiteX371" fmla="*/ 2792390 w 7472601"/>
              <a:gd name="connsiteY371" fmla="*/ 5382974 h 6858000"/>
              <a:gd name="connsiteX372" fmla="*/ 2714982 w 7472601"/>
              <a:gd name="connsiteY372" fmla="*/ 5427051 h 6858000"/>
              <a:gd name="connsiteX373" fmla="*/ 2813361 w 7472601"/>
              <a:gd name="connsiteY373" fmla="*/ 6023912 h 6858000"/>
              <a:gd name="connsiteX374" fmla="*/ 2688430 w 7472601"/>
              <a:gd name="connsiteY374" fmla="*/ 6801564 h 6858000"/>
              <a:gd name="connsiteX375" fmla="*/ 2629626 w 7472601"/>
              <a:gd name="connsiteY375" fmla="*/ 6763394 h 6858000"/>
              <a:gd name="connsiteX376" fmla="*/ 2565328 w 7472601"/>
              <a:gd name="connsiteY376" fmla="*/ 5516399 h 6858000"/>
              <a:gd name="connsiteX377" fmla="*/ 1922999 w 7472601"/>
              <a:gd name="connsiteY377" fmla="*/ 5980343 h 6858000"/>
              <a:gd name="connsiteX378" fmla="*/ 1950261 w 7472601"/>
              <a:gd name="connsiteY378" fmla="*/ 6405858 h 6858000"/>
              <a:gd name="connsiteX379" fmla="*/ 2365554 w 7472601"/>
              <a:gd name="connsiteY379" fmla="*/ 6759107 h 6858000"/>
              <a:gd name="connsiteX380" fmla="*/ 2424142 w 7472601"/>
              <a:gd name="connsiteY380" fmla="*/ 6858000 h 6858000"/>
              <a:gd name="connsiteX381" fmla="*/ 2395994 w 7472601"/>
              <a:gd name="connsiteY381" fmla="*/ 6858000 h 6858000"/>
              <a:gd name="connsiteX382" fmla="*/ 2392863 w 7472601"/>
              <a:gd name="connsiteY382" fmla="*/ 6852964 h 6858000"/>
              <a:gd name="connsiteX383" fmla="*/ 2017589 w 7472601"/>
              <a:gd name="connsiteY383" fmla="*/ 6493982 h 6858000"/>
              <a:gd name="connsiteX384" fmla="*/ 2147336 w 7472601"/>
              <a:gd name="connsiteY384" fmla="*/ 6594052 h 6858000"/>
              <a:gd name="connsiteX385" fmla="*/ 2207047 w 7472601"/>
              <a:gd name="connsiteY385" fmla="*/ 6654540 h 6858000"/>
              <a:gd name="connsiteX386" fmla="*/ 2299106 w 7472601"/>
              <a:gd name="connsiteY386" fmla="*/ 6778931 h 6858000"/>
              <a:gd name="connsiteX387" fmla="*/ 2314430 w 7472601"/>
              <a:gd name="connsiteY387" fmla="*/ 6801144 h 6858000"/>
              <a:gd name="connsiteX388" fmla="*/ 2352406 w 7472601"/>
              <a:gd name="connsiteY388" fmla="*/ 6858000 h 6858000"/>
              <a:gd name="connsiteX389" fmla="*/ 2314492 w 7472601"/>
              <a:gd name="connsiteY389" fmla="*/ 6858000 h 6858000"/>
              <a:gd name="connsiteX390" fmla="*/ 2288095 w 7472601"/>
              <a:gd name="connsiteY390" fmla="*/ 6818030 h 6858000"/>
              <a:gd name="connsiteX391" fmla="*/ 2272768 w 7472601"/>
              <a:gd name="connsiteY391" fmla="*/ 6795822 h 6858000"/>
              <a:gd name="connsiteX392" fmla="*/ 2182715 w 7472601"/>
              <a:gd name="connsiteY392" fmla="*/ 6675071 h 6858000"/>
              <a:gd name="connsiteX393" fmla="*/ 2032061 w 7472601"/>
              <a:gd name="connsiteY393" fmla="*/ 6541380 h 6858000"/>
              <a:gd name="connsiteX394" fmla="*/ 2257220 w 7472601"/>
              <a:gd name="connsiteY394" fmla="*/ 6826257 h 6858000"/>
              <a:gd name="connsiteX395" fmla="*/ 2281324 w 7472601"/>
              <a:gd name="connsiteY395" fmla="*/ 6858000 h 6858000"/>
              <a:gd name="connsiteX396" fmla="*/ 2242860 w 7472601"/>
              <a:gd name="connsiteY396" fmla="*/ 6858000 h 6858000"/>
              <a:gd name="connsiteX397" fmla="*/ 2232818 w 7472601"/>
              <a:gd name="connsiteY397" fmla="*/ 6844926 h 6858000"/>
              <a:gd name="connsiteX398" fmla="*/ 1990172 w 7472601"/>
              <a:gd name="connsiteY398" fmla="*/ 6542121 h 6858000"/>
              <a:gd name="connsiteX399" fmla="*/ 2124090 w 7472601"/>
              <a:gd name="connsiteY399" fmla="*/ 6761017 h 6858000"/>
              <a:gd name="connsiteX400" fmla="*/ 2200380 w 7472601"/>
              <a:gd name="connsiteY400" fmla="*/ 6858000 h 6858000"/>
              <a:gd name="connsiteX401" fmla="*/ 2147507 w 7472601"/>
              <a:gd name="connsiteY401" fmla="*/ 6858000 h 6858000"/>
              <a:gd name="connsiteX402" fmla="*/ 2070668 w 7472601"/>
              <a:gd name="connsiteY402" fmla="*/ 6761520 h 6858000"/>
              <a:gd name="connsiteX403" fmla="*/ 1975142 w 7472601"/>
              <a:gd name="connsiteY403" fmla="*/ 6585570 h 6858000"/>
              <a:gd name="connsiteX404" fmla="*/ 2050035 w 7472601"/>
              <a:gd name="connsiteY404" fmla="*/ 6813345 h 6858000"/>
              <a:gd name="connsiteX405" fmla="*/ 2063025 w 7472601"/>
              <a:gd name="connsiteY405" fmla="*/ 6858000 h 6858000"/>
              <a:gd name="connsiteX406" fmla="*/ 2021675 w 7472601"/>
              <a:gd name="connsiteY406" fmla="*/ 6858000 h 6858000"/>
              <a:gd name="connsiteX407" fmla="*/ 2019308 w 7472601"/>
              <a:gd name="connsiteY407" fmla="*/ 6847118 h 6858000"/>
              <a:gd name="connsiteX408" fmla="*/ 1938835 w 7472601"/>
              <a:gd name="connsiteY408" fmla="*/ 6551160 h 6858000"/>
              <a:gd name="connsiteX409" fmla="*/ 1953230 w 7472601"/>
              <a:gd name="connsiteY409" fmla="*/ 6759699 h 6858000"/>
              <a:gd name="connsiteX410" fmla="*/ 1956763 w 7472601"/>
              <a:gd name="connsiteY410" fmla="*/ 6778191 h 6858000"/>
              <a:gd name="connsiteX411" fmla="*/ 1967925 w 7472601"/>
              <a:gd name="connsiteY411" fmla="*/ 6858000 h 6858000"/>
              <a:gd name="connsiteX412" fmla="*/ 1936622 w 7472601"/>
              <a:gd name="connsiteY412" fmla="*/ 6858000 h 6858000"/>
              <a:gd name="connsiteX413" fmla="*/ 1926261 w 7472601"/>
              <a:gd name="connsiteY413" fmla="*/ 6784064 h 6858000"/>
              <a:gd name="connsiteX414" fmla="*/ 1922724 w 7472601"/>
              <a:gd name="connsiteY414" fmla="*/ 6765577 h 6858000"/>
              <a:gd name="connsiteX415" fmla="*/ 1904650 w 7472601"/>
              <a:gd name="connsiteY415" fmla="*/ 6639616 h 6858000"/>
              <a:gd name="connsiteX416" fmla="*/ 1885273 w 7472601"/>
              <a:gd name="connsiteY416" fmla="*/ 6858000 h 6858000"/>
              <a:gd name="connsiteX417" fmla="*/ 1854363 w 7472601"/>
              <a:gd name="connsiteY417" fmla="*/ 6858000 h 6858000"/>
              <a:gd name="connsiteX418" fmla="*/ 1880391 w 7472601"/>
              <a:gd name="connsiteY418" fmla="*/ 6603796 h 6858000"/>
              <a:gd name="connsiteX419" fmla="*/ 1818273 w 7472601"/>
              <a:gd name="connsiteY419" fmla="*/ 6715729 h 6858000"/>
              <a:gd name="connsiteX420" fmla="*/ 1794691 w 7472601"/>
              <a:gd name="connsiteY420" fmla="*/ 6843239 h 6858000"/>
              <a:gd name="connsiteX421" fmla="*/ 1794914 w 7472601"/>
              <a:gd name="connsiteY421" fmla="*/ 6858000 h 6858000"/>
              <a:gd name="connsiteX422" fmla="*/ 1746128 w 7472601"/>
              <a:gd name="connsiteY422" fmla="*/ 6858000 h 6858000"/>
              <a:gd name="connsiteX423" fmla="*/ 1753934 w 7472601"/>
              <a:gd name="connsiteY423" fmla="*/ 6724796 h 6858000"/>
              <a:gd name="connsiteX424" fmla="*/ 1792053 w 7472601"/>
              <a:gd name="connsiteY424" fmla="*/ 6572396 h 6858000"/>
              <a:gd name="connsiteX425" fmla="*/ 1862248 w 7472601"/>
              <a:gd name="connsiteY425" fmla="*/ 6266397 h 6858000"/>
              <a:gd name="connsiteX426" fmla="*/ 1862250 w 7472601"/>
              <a:gd name="connsiteY426" fmla="*/ 6033531 h 6858000"/>
              <a:gd name="connsiteX427" fmla="*/ 1211999 w 7472601"/>
              <a:gd name="connsiteY427" fmla="*/ 6683610 h 6858000"/>
              <a:gd name="connsiteX428" fmla="*/ 1213266 w 7472601"/>
              <a:gd name="connsiteY428" fmla="*/ 6691947 h 6858000"/>
              <a:gd name="connsiteX429" fmla="*/ 1203370 w 7472601"/>
              <a:gd name="connsiteY429" fmla="*/ 6850676 h 6858000"/>
              <a:gd name="connsiteX430" fmla="*/ 1203671 w 7472601"/>
              <a:gd name="connsiteY430" fmla="*/ 6858000 h 6858000"/>
              <a:gd name="connsiteX431" fmla="*/ 1143180 w 7472601"/>
              <a:gd name="connsiteY431" fmla="*/ 6858000 h 6858000"/>
              <a:gd name="connsiteX432" fmla="*/ 1142176 w 7472601"/>
              <a:gd name="connsiteY432" fmla="*/ 6766045 h 6858000"/>
              <a:gd name="connsiteX433" fmla="*/ 1067484 w 7472601"/>
              <a:gd name="connsiteY433" fmla="*/ 6858000 h 6858000"/>
              <a:gd name="connsiteX434" fmla="*/ 953928 w 7472601"/>
              <a:gd name="connsiteY434" fmla="*/ 6858000 h 6858000"/>
              <a:gd name="connsiteX435" fmla="*/ 959715 w 7472601"/>
              <a:gd name="connsiteY435" fmla="*/ 6850185 h 6858000"/>
              <a:gd name="connsiteX436" fmla="*/ 1483788 w 7472601"/>
              <a:gd name="connsiteY436" fmla="*/ 6259174 h 6858000"/>
              <a:gd name="connsiteX437" fmla="*/ 1100671 w 7472601"/>
              <a:gd name="connsiteY437" fmla="*/ 6252137 h 6858000"/>
              <a:gd name="connsiteX438" fmla="*/ 1090144 w 7472601"/>
              <a:gd name="connsiteY438" fmla="*/ 6256748 h 6858000"/>
              <a:gd name="connsiteX439" fmla="*/ 1095872 w 7472601"/>
              <a:gd name="connsiteY439" fmla="*/ 6271892 h 6858000"/>
              <a:gd name="connsiteX440" fmla="*/ 262785 w 7472601"/>
              <a:gd name="connsiteY440" fmla="*/ 6845450 h 6858000"/>
              <a:gd name="connsiteX441" fmla="*/ 209968 w 7472601"/>
              <a:gd name="connsiteY441" fmla="*/ 6770713 h 6858000"/>
              <a:gd name="connsiteX442" fmla="*/ 873460 w 7472601"/>
              <a:gd name="connsiteY442" fmla="*/ 6253768 h 6858000"/>
              <a:gd name="connsiteX443" fmla="*/ 192686 w 7472601"/>
              <a:gd name="connsiteY443" fmla="*/ 5849257 h 6858000"/>
              <a:gd name="connsiteX444" fmla="*/ 4696 w 7472601"/>
              <a:gd name="connsiteY444" fmla="*/ 5697668 h 6858000"/>
              <a:gd name="connsiteX445" fmla="*/ 0 w 7472601"/>
              <a:gd name="connsiteY445" fmla="*/ 5689984 h 6858000"/>
              <a:gd name="connsiteX446" fmla="*/ 0 w 7472601"/>
              <a:gd name="connsiteY446" fmla="*/ 5513472 h 6858000"/>
              <a:gd name="connsiteX447" fmla="*/ 174101 w 7472601"/>
              <a:gd name="connsiteY447" fmla="*/ 5620277 h 6858000"/>
              <a:gd name="connsiteX448" fmla="*/ 891800 w 7472601"/>
              <a:gd name="connsiteY448" fmla="*/ 6036935 h 6858000"/>
              <a:gd name="connsiteX449" fmla="*/ 1072219 w 7472601"/>
              <a:gd name="connsiteY449" fmla="*/ 6169443 h 6858000"/>
              <a:gd name="connsiteX450" fmla="*/ 1074117 w 7472601"/>
              <a:gd name="connsiteY450" fmla="*/ 6170301 h 6858000"/>
              <a:gd name="connsiteX451" fmla="*/ 1083114 w 7472601"/>
              <a:gd name="connsiteY451" fmla="*/ 6174131 h 6858000"/>
              <a:gd name="connsiteX452" fmla="*/ 1543010 w 7472601"/>
              <a:gd name="connsiteY452" fmla="*/ 6191140 h 6858000"/>
              <a:gd name="connsiteX453" fmla="*/ 1551080 w 7472601"/>
              <a:gd name="connsiteY453" fmla="*/ 6195006 h 6858000"/>
              <a:gd name="connsiteX454" fmla="*/ 2345443 w 7472601"/>
              <a:gd name="connsiteY454" fmla="*/ 5549882 h 6858000"/>
              <a:gd name="connsiteX455" fmla="*/ 1721499 w 7472601"/>
              <a:gd name="connsiteY455" fmla="*/ 5599969 h 6858000"/>
              <a:gd name="connsiteX456" fmla="*/ 767716 w 7472601"/>
              <a:gd name="connsiteY456" fmla="*/ 5472768 h 6858000"/>
              <a:gd name="connsiteX457" fmla="*/ 722147 w 7472601"/>
              <a:gd name="connsiteY457" fmla="*/ 5393091 h 6858000"/>
              <a:gd name="connsiteX458" fmla="*/ 1485552 w 7472601"/>
              <a:gd name="connsiteY458" fmla="*/ 5313202 h 6858000"/>
              <a:gd name="connsiteX459" fmla="*/ 2143004 w 7472601"/>
              <a:gd name="connsiteY459" fmla="*/ 5402420 h 6858000"/>
              <a:gd name="connsiteX460" fmla="*/ 1933391 w 7472601"/>
              <a:gd name="connsiteY460" fmla="*/ 5156971 h 6858000"/>
              <a:gd name="connsiteX461" fmla="*/ 1827118 w 7472601"/>
              <a:gd name="connsiteY461" fmla="*/ 4968410 h 6858000"/>
              <a:gd name="connsiteX462" fmla="*/ 1837349 w 7472601"/>
              <a:gd name="connsiteY462" fmla="*/ 4956357 h 6858000"/>
              <a:gd name="connsiteX463" fmla="*/ 2162835 w 7472601"/>
              <a:gd name="connsiteY463" fmla="*/ 5187853 h 6858000"/>
              <a:gd name="connsiteX464" fmla="*/ 2257167 w 7472601"/>
              <a:gd name="connsiteY464" fmla="*/ 5462123 h 6858000"/>
              <a:gd name="connsiteX465" fmla="*/ 2261598 w 7472601"/>
              <a:gd name="connsiteY465" fmla="*/ 5467998 h 6858000"/>
              <a:gd name="connsiteX466" fmla="*/ 2437177 w 7472601"/>
              <a:gd name="connsiteY466" fmla="*/ 5479608 h 6858000"/>
              <a:gd name="connsiteX467" fmla="*/ 2445247 w 7472601"/>
              <a:gd name="connsiteY467" fmla="*/ 5483476 h 6858000"/>
              <a:gd name="connsiteX468" fmla="*/ 2743626 w 7472601"/>
              <a:gd name="connsiteY468" fmla="*/ 5304819 h 6858000"/>
              <a:gd name="connsiteX469" fmla="*/ 3048102 w 7472601"/>
              <a:gd name="connsiteY469" fmla="*/ 5150595 h 6858000"/>
              <a:gd name="connsiteX470" fmla="*/ 1799414 w 7472601"/>
              <a:gd name="connsiteY470" fmla="*/ 4694732 h 6858000"/>
              <a:gd name="connsiteX471" fmla="*/ 1771735 w 7472601"/>
              <a:gd name="connsiteY471" fmla="*/ 4619929 h 6858000"/>
              <a:gd name="connsiteX472" fmla="*/ 3104273 w 7472601"/>
              <a:gd name="connsiteY472" fmla="*/ 5076159 h 6858000"/>
              <a:gd name="connsiteX473" fmla="*/ 3113245 w 7472601"/>
              <a:gd name="connsiteY473" fmla="*/ 5090705 h 6858000"/>
              <a:gd name="connsiteX474" fmla="*/ 3126294 w 7472601"/>
              <a:gd name="connsiteY474" fmla="*/ 5114400 h 6858000"/>
              <a:gd name="connsiteX475" fmla="*/ 3937433 w 7472601"/>
              <a:gd name="connsiteY475" fmla="*/ 4830473 h 6858000"/>
              <a:gd name="connsiteX476" fmla="*/ 3590475 w 7472601"/>
              <a:gd name="connsiteY476" fmla="*/ 4597974 h 6858000"/>
              <a:gd name="connsiteX477" fmla="*/ 3100264 w 7472601"/>
              <a:gd name="connsiteY477" fmla="*/ 4579845 h 6858000"/>
              <a:gd name="connsiteX478" fmla="*/ 2183576 w 7472601"/>
              <a:gd name="connsiteY478" fmla="*/ 4227150 h 6858000"/>
              <a:gd name="connsiteX479" fmla="*/ 2151029 w 7472601"/>
              <a:gd name="connsiteY479" fmla="*/ 4146947 h 6858000"/>
              <a:gd name="connsiteX480" fmla="*/ 3563434 w 7472601"/>
              <a:gd name="connsiteY480" fmla="*/ 4469115 h 6858000"/>
              <a:gd name="connsiteX481" fmla="*/ 3177952 w 7472601"/>
              <a:gd name="connsiteY481" fmla="*/ 3657386 h 6858000"/>
              <a:gd name="connsiteX482" fmla="*/ 3189263 w 7472601"/>
              <a:gd name="connsiteY482" fmla="*/ 3625726 h 6858000"/>
              <a:gd name="connsiteX483" fmla="*/ 3560912 w 7472601"/>
              <a:gd name="connsiteY483" fmla="*/ 4079863 h 6858000"/>
              <a:gd name="connsiteX484" fmla="*/ 3626636 w 7472601"/>
              <a:gd name="connsiteY484" fmla="*/ 4512230 h 6858000"/>
              <a:gd name="connsiteX485" fmla="*/ 3653088 w 7472601"/>
              <a:gd name="connsiteY485" fmla="*/ 4521417 h 6858000"/>
              <a:gd name="connsiteX486" fmla="*/ 3988128 w 7472601"/>
              <a:gd name="connsiteY486" fmla="*/ 4817267 h 6858000"/>
              <a:gd name="connsiteX487" fmla="*/ 4830582 w 7472601"/>
              <a:gd name="connsiteY487" fmla="*/ 4676000 h 6858000"/>
              <a:gd name="connsiteX488" fmla="*/ 4830100 w 7472601"/>
              <a:gd name="connsiteY488" fmla="*/ 4675554 h 6858000"/>
              <a:gd name="connsiteX489" fmla="*/ 4036318 w 7472601"/>
              <a:gd name="connsiteY489" fmla="*/ 4147013 h 6858000"/>
              <a:gd name="connsiteX490" fmla="*/ 3432098 w 7472601"/>
              <a:gd name="connsiteY490" fmla="*/ 3537312 h 6858000"/>
              <a:gd name="connsiteX491" fmla="*/ 3446761 w 7472601"/>
              <a:gd name="connsiteY491" fmla="*/ 3461278 h 6858000"/>
              <a:gd name="connsiteX492" fmla="*/ 4419733 w 7472601"/>
              <a:gd name="connsiteY492" fmla="*/ 3963555 h 6858000"/>
              <a:gd name="connsiteX493" fmla="*/ 4781371 w 7472601"/>
              <a:gd name="connsiteY493" fmla="*/ 4458604 h 6858000"/>
              <a:gd name="connsiteX494" fmla="*/ 4780440 w 7472601"/>
              <a:gd name="connsiteY494" fmla="*/ 4470290 h 6858000"/>
              <a:gd name="connsiteX495" fmla="*/ 4898954 w 7472601"/>
              <a:gd name="connsiteY495" fmla="*/ 4662092 h 6858000"/>
              <a:gd name="connsiteX496" fmla="*/ 4900699 w 7472601"/>
              <a:gd name="connsiteY496" fmla="*/ 4670867 h 6858000"/>
              <a:gd name="connsiteX497" fmla="*/ 5714511 w 7472601"/>
              <a:gd name="connsiteY497" fmla="*/ 4663483 h 6858000"/>
              <a:gd name="connsiteX498" fmla="*/ 5464793 w 7472601"/>
              <a:gd name="connsiteY498" fmla="*/ 4393556 h 6858000"/>
              <a:gd name="connsiteX499" fmla="*/ 5461897 w 7472601"/>
              <a:gd name="connsiteY499" fmla="*/ 4390879 h 6858000"/>
              <a:gd name="connsiteX500" fmla="*/ 4294126 w 7472601"/>
              <a:gd name="connsiteY500" fmla="*/ 3303048 h 6858000"/>
              <a:gd name="connsiteX501" fmla="*/ 4305321 w 7472601"/>
              <a:gd name="connsiteY501" fmla="*/ 3256953 h 6858000"/>
              <a:gd name="connsiteX502" fmla="*/ 4949299 w 7472601"/>
              <a:gd name="connsiteY502" fmla="*/ 3766336 h 6858000"/>
              <a:gd name="connsiteX503" fmla="*/ 5291452 w 7472601"/>
              <a:gd name="connsiteY503" fmla="*/ 4076801 h 6858000"/>
              <a:gd name="connsiteX504" fmla="*/ 5434998 w 7472601"/>
              <a:gd name="connsiteY504" fmla="*/ 4254100 h 6858000"/>
              <a:gd name="connsiteX505" fmla="*/ 5351015 w 7472601"/>
              <a:gd name="connsiteY505" fmla="*/ 3760989 h 6858000"/>
              <a:gd name="connsiteX506" fmla="*/ 5413780 w 7472601"/>
              <a:gd name="connsiteY506" fmla="*/ 2966265 h 6858000"/>
              <a:gd name="connsiteX507" fmla="*/ 5425627 w 7472601"/>
              <a:gd name="connsiteY507" fmla="*/ 2954192 h 6858000"/>
              <a:gd name="connsiteX508" fmla="*/ 6604735 w 7472601"/>
              <a:gd name="connsiteY508" fmla="*/ 2041381 h 6858000"/>
              <a:gd name="connsiteX509" fmla="*/ 7204487 w 7472601"/>
              <a:gd name="connsiteY509" fmla="*/ 2742112 h 6858000"/>
              <a:gd name="connsiteX510" fmla="*/ 7131592 w 7472601"/>
              <a:gd name="connsiteY510" fmla="*/ 2672096 h 6858000"/>
              <a:gd name="connsiteX511" fmla="*/ 6996344 w 7472601"/>
              <a:gd name="connsiteY511" fmla="*/ 2518310 h 6858000"/>
              <a:gd name="connsiteX512" fmla="*/ 6735495 w 7472601"/>
              <a:gd name="connsiteY512" fmla="*/ 2196890 h 6858000"/>
              <a:gd name="connsiteX513" fmla="*/ 6721901 w 7472601"/>
              <a:gd name="connsiteY513" fmla="*/ 2179274 h 6858000"/>
              <a:gd name="connsiteX514" fmla="*/ 6604735 w 7472601"/>
              <a:gd name="connsiteY514" fmla="*/ 2041381 h 6858000"/>
              <a:gd name="connsiteX515" fmla="*/ 6591670 w 7472601"/>
              <a:gd name="connsiteY515" fmla="*/ 1988277 h 6858000"/>
              <a:gd name="connsiteX516" fmla="*/ 6747349 w 7472601"/>
              <a:gd name="connsiteY516" fmla="*/ 2160069 h 6858000"/>
              <a:gd name="connsiteX517" fmla="*/ 6760943 w 7472601"/>
              <a:gd name="connsiteY517" fmla="*/ 2177686 h 6858000"/>
              <a:gd name="connsiteX518" fmla="*/ 7021065 w 7472601"/>
              <a:gd name="connsiteY518" fmla="*/ 2498102 h 6858000"/>
              <a:gd name="connsiteX519" fmla="*/ 7155223 w 7472601"/>
              <a:gd name="connsiteY519" fmla="*/ 2650386 h 6858000"/>
              <a:gd name="connsiteX520" fmla="*/ 7203167 w 7472601"/>
              <a:gd name="connsiteY520" fmla="*/ 2697288 h 6858000"/>
              <a:gd name="connsiteX521" fmla="*/ 6937703 w 7472601"/>
              <a:gd name="connsiteY521" fmla="*/ 2321981 h 6858000"/>
              <a:gd name="connsiteX522" fmla="*/ 6591670 w 7472601"/>
              <a:gd name="connsiteY522" fmla="*/ 1988277 h 6858000"/>
              <a:gd name="connsiteX523" fmla="*/ 5798671 w 7472601"/>
              <a:gd name="connsiteY523" fmla="*/ 1981601 h 6858000"/>
              <a:gd name="connsiteX524" fmla="*/ 5754709 w 7472601"/>
              <a:gd name="connsiteY524" fmla="*/ 2071454 h 6858000"/>
              <a:gd name="connsiteX525" fmla="*/ 5763044 w 7472601"/>
              <a:gd name="connsiteY525" fmla="*/ 2842206 h 6858000"/>
              <a:gd name="connsiteX526" fmla="*/ 5764974 w 7472601"/>
              <a:gd name="connsiteY526" fmla="*/ 2799609 h 6858000"/>
              <a:gd name="connsiteX527" fmla="*/ 5767665 w 7472601"/>
              <a:gd name="connsiteY527" fmla="*/ 2666409 h 6858000"/>
              <a:gd name="connsiteX528" fmla="*/ 5763055 w 7472601"/>
              <a:gd name="connsiteY528" fmla="*/ 2579705 h 6858000"/>
              <a:gd name="connsiteX529" fmla="*/ 5758079 w 7472601"/>
              <a:gd name="connsiteY529" fmla="*/ 2492508 h 6858000"/>
              <a:gd name="connsiteX530" fmla="*/ 5779325 w 7472601"/>
              <a:gd name="connsiteY530" fmla="*/ 2197069 h 6858000"/>
              <a:gd name="connsiteX531" fmla="*/ 5798671 w 7472601"/>
              <a:gd name="connsiteY531" fmla="*/ 1981601 h 6858000"/>
              <a:gd name="connsiteX532" fmla="*/ 5829202 w 7472601"/>
              <a:gd name="connsiteY532" fmla="*/ 1971679 h 6858000"/>
              <a:gd name="connsiteX533" fmla="*/ 5809558 w 7472601"/>
              <a:gd name="connsiteY533" fmla="*/ 2198043 h 6858000"/>
              <a:gd name="connsiteX534" fmla="*/ 5788653 w 7472601"/>
              <a:gd name="connsiteY534" fmla="*/ 2489430 h 6858000"/>
              <a:gd name="connsiteX535" fmla="*/ 5793439 w 7472601"/>
              <a:gd name="connsiteY535" fmla="*/ 2575235 h 6858000"/>
              <a:gd name="connsiteX536" fmla="*/ 5796837 w 7472601"/>
              <a:gd name="connsiteY536" fmla="*/ 2637633 h 6858000"/>
              <a:gd name="connsiteX537" fmla="*/ 5818614 w 7472601"/>
              <a:gd name="connsiteY537" fmla="*/ 2473055 h 6858000"/>
              <a:gd name="connsiteX538" fmla="*/ 5829202 w 7472601"/>
              <a:gd name="connsiteY538" fmla="*/ 1971679 h 6858000"/>
              <a:gd name="connsiteX539" fmla="*/ 5911389 w 7472601"/>
              <a:gd name="connsiteY539" fmla="*/ 1898371 h 6858000"/>
              <a:gd name="connsiteX540" fmla="*/ 6237627 w 7472601"/>
              <a:gd name="connsiteY540" fmla="*/ 2231921 h 6858000"/>
              <a:gd name="connsiteX541" fmla="*/ 5911389 w 7472601"/>
              <a:gd name="connsiteY541" fmla="*/ 1898371 h 6858000"/>
              <a:gd name="connsiteX542" fmla="*/ 6944437 w 7472601"/>
              <a:gd name="connsiteY542" fmla="*/ 1575402 h 6858000"/>
              <a:gd name="connsiteX543" fmla="*/ 6304730 w 7472601"/>
              <a:gd name="connsiteY543" fmla="*/ 1766654 h 6858000"/>
              <a:gd name="connsiteX544" fmla="*/ 6944437 w 7472601"/>
              <a:gd name="connsiteY544" fmla="*/ 1575402 h 6858000"/>
              <a:gd name="connsiteX545" fmla="*/ 7019523 w 7472601"/>
              <a:gd name="connsiteY545" fmla="*/ 1519450 h 6858000"/>
              <a:gd name="connsiteX546" fmla="*/ 6298091 w 7472601"/>
              <a:gd name="connsiteY546" fmla="*/ 1737122 h 6858000"/>
              <a:gd name="connsiteX547" fmla="*/ 7019523 w 7472601"/>
              <a:gd name="connsiteY547" fmla="*/ 1519450 h 6858000"/>
              <a:gd name="connsiteX548" fmla="*/ 2399523 w 7472601"/>
              <a:gd name="connsiteY548" fmla="*/ 1428234 h 6858000"/>
              <a:gd name="connsiteX549" fmla="*/ 2224982 w 7472601"/>
              <a:gd name="connsiteY549" fmla="*/ 1826201 h 6858000"/>
              <a:gd name="connsiteX550" fmla="*/ 2096099 w 7472601"/>
              <a:gd name="connsiteY550" fmla="*/ 2345900 h 6858000"/>
              <a:gd name="connsiteX551" fmla="*/ 2283317 w 7472601"/>
              <a:gd name="connsiteY551" fmla="*/ 1796925 h 6858000"/>
              <a:gd name="connsiteX552" fmla="*/ 2399523 w 7472601"/>
              <a:gd name="connsiteY552" fmla="*/ 1428234 h 6858000"/>
              <a:gd name="connsiteX553" fmla="*/ 2448558 w 7472601"/>
              <a:gd name="connsiteY553" fmla="*/ 1373435 h 6858000"/>
              <a:gd name="connsiteX554" fmla="*/ 2312521 w 7472601"/>
              <a:gd name="connsiteY554" fmla="*/ 1806140 h 6858000"/>
              <a:gd name="connsiteX555" fmla="*/ 2127533 w 7472601"/>
              <a:gd name="connsiteY555" fmla="*/ 2348380 h 6858000"/>
              <a:gd name="connsiteX556" fmla="*/ 2358080 w 7472601"/>
              <a:gd name="connsiteY556" fmla="*/ 1866134 h 6858000"/>
              <a:gd name="connsiteX557" fmla="*/ 2407436 w 7472601"/>
              <a:gd name="connsiteY557" fmla="*/ 1651070 h 6858000"/>
              <a:gd name="connsiteX558" fmla="*/ 2448558 w 7472601"/>
              <a:gd name="connsiteY558" fmla="*/ 1373435 h 6858000"/>
              <a:gd name="connsiteX559" fmla="*/ 278707 w 7472601"/>
              <a:gd name="connsiteY559" fmla="*/ 1352270 h 6858000"/>
              <a:gd name="connsiteX560" fmla="*/ 321570 w 7472601"/>
              <a:gd name="connsiteY560" fmla="*/ 1861610 h 6858000"/>
              <a:gd name="connsiteX561" fmla="*/ 294281 w 7472601"/>
              <a:gd name="connsiteY561" fmla="*/ 1440658 h 6858000"/>
              <a:gd name="connsiteX562" fmla="*/ 278707 w 7472601"/>
              <a:gd name="connsiteY562" fmla="*/ 1352270 h 6858000"/>
              <a:gd name="connsiteX563" fmla="*/ 1423821 w 7472601"/>
              <a:gd name="connsiteY563" fmla="*/ 1351958 h 6858000"/>
              <a:gd name="connsiteX564" fmla="*/ 1638521 w 7472601"/>
              <a:gd name="connsiteY564" fmla="*/ 1908470 h 6858000"/>
              <a:gd name="connsiteX565" fmla="*/ 1754199 w 7472601"/>
              <a:gd name="connsiteY565" fmla="*/ 2149284 h 6858000"/>
              <a:gd name="connsiteX566" fmla="*/ 1908359 w 7472601"/>
              <a:gd name="connsiteY566" fmla="*/ 2364988 h 6858000"/>
              <a:gd name="connsiteX567" fmla="*/ 1647661 w 7472601"/>
              <a:gd name="connsiteY567" fmla="*/ 1825945 h 6858000"/>
              <a:gd name="connsiteX568" fmla="*/ 1423821 w 7472601"/>
              <a:gd name="connsiteY568" fmla="*/ 1351958 h 6858000"/>
              <a:gd name="connsiteX569" fmla="*/ 1431890 w 7472601"/>
              <a:gd name="connsiteY569" fmla="*/ 1306475 h 6858000"/>
              <a:gd name="connsiteX570" fmla="*/ 1507597 w 7472601"/>
              <a:gd name="connsiteY570" fmla="*/ 1446132 h 6858000"/>
              <a:gd name="connsiteX571" fmla="*/ 1674586 w 7472601"/>
              <a:gd name="connsiteY571" fmla="*/ 1813832 h 6858000"/>
              <a:gd name="connsiteX572" fmla="*/ 1815950 w 7472601"/>
              <a:gd name="connsiteY572" fmla="*/ 2128564 h 6858000"/>
              <a:gd name="connsiteX573" fmla="*/ 1984242 w 7472601"/>
              <a:gd name="connsiteY573" fmla="*/ 2430829 h 6858000"/>
              <a:gd name="connsiteX574" fmla="*/ 2014023 w 7472601"/>
              <a:gd name="connsiteY574" fmla="*/ 2450995 h 6858000"/>
              <a:gd name="connsiteX575" fmla="*/ 1747337 w 7472601"/>
              <a:gd name="connsiteY575" fmla="*/ 1855264 h 6858000"/>
              <a:gd name="connsiteX576" fmla="*/ 1533749 w 7472601"/>
              <a:gd name="connsiteY576" fmla="*/ 1478656 h 6858000"/>
              <a:gd name="connsiteX577" fmla="*/ 1431890 w 7472601"/>
              <a:gd name="connsiteY577" fmla="*/ 1306475 h 6858000"/>
              <a:gd name="connsiteX578" fmla="*/ 5052692 w 7472601"/>
              <a:gd name="connsiteY578" fmla="*/ 1292994 h 6858000"/>
              <a:gd name="connsiteX579" fmla="*/ 5200661 w 7472601"/>
              <a:gd name="connsiteY579" fmla="*/ 1635186 h 6858000"/>
              <a:gd name="connsiteX580" fmla="*/ 5297138 w 7472601"/>
              <a:gd name="connsiteY580" fmla="*/ 1906351 h 6858000"/>
              <a:gd name="connsiteX581" fmla="*/ 5052692 w 7472601"/>
              <a:gd name="connsiteY581" fmla="*/ 1292994 h 6858000"/>
              <a:gd name="connsiteX582" fmla="*/ 5009948 w 7472601"/>
              <a:gd name="connsiteY582" fmla="*/ 1273619 h 6858000"/>
              <a:gd name="connsiteX583" fmla="*/ 5121777 w 7472601"/>
              <a:gd name="connsiteY583" fmla="*/ 1654213 h 6858000"/>
              <a:gd name="connsiteX584" fmla="*/ 5293545 w 7472601"/>
              <a:gd name="connsiteY584" fmla="*/ 2072247 h 6858000"/>
              <a:gd name="connsiteX585" fmla="*/ 5294042 w 7472601"/>
              <a:gd name="connsiteY585" fmla="*/ 2065019 h 6858000"/>
              <a:gd name="connsiteX586" fmla="*/ 5171936 w 7472601"/>
              <a:gd name="connsiteY586" fmla="*/ 1647613 h 6858000"/>
              <a:gd name="connsiteX587" fmla="*/ 5009948 w 7472601"/>
              <a:gd name="connsiteY587" fmla="*/ 1273619 h 6858000"/>
              <a:gd name="connsiteX588" fmla="*/ 655236 w 7472601"/>
              <a:gd name="connsiteY588" fmla="*/ 1268632 h 6858000"/>
              <a:gd name="connsiteX589" fmla="*/ 839521 w 7472601"/>
              <a:gd name="connsiteY589" fmla="*/ 1685315 h 6858000"/>
              <a:gd name="connsiteX590" fmla="*/ 1109416 w 7472601"/>
              <a:gd name="connsiteY590" fmla="*/ 2061663 h 6858000"/>
              <a:gd name="connsiteX591" fmla="*/ 1298300 w 7472601"/>
              <a:gd name="connsiteY591" fmla="*/ 2247742 h 6858000"/>
              <a:gd name="connsiteX592" fmla="*/ 1125871 w 7472601"/>
              <a:gd name="connsiteY592" fmla="*/ 1989513 h 6858000"/>
              <a:gd name="connsiteX593" fmla="*/ 981574 w 7472601"/>
              <a:gd name="connsiteY593" fmla="*/ 1783157 h 6858000"/>
              <a:gd name="connsiteX594" fmla="*/ 922198 w 7472601"/>
              <a:gd name="connsiteY594" fmla="*/ 1677437 h 6858000"/>
              <a:gd name="connsiteX595" fmla="*/ 869293 w 7472601"/>
              <a:gd name="connsiteY595" fmla="*/ 1583214 h 6858000"/>
              <a:gd name="connsiteX596" fmla="*/ 751431 w 7472601"/>
              <a:gd name="connsiteY596" fmla="*/ 1405731 h 6858000"/>
              <a:gd name="connsiteX597" fmla="*/ 655236 w 7472601"/>
              <a:gd name="connsiteY597" fmla="*/ 1268632 h 6858000"/>
              <a:gd name="connsiteX598" fmla="*/ 6516292 w 7472601"/>
              <a:gd name="connsiteY598" fmla="*/ 1263064 h 6858000"/>
              <a:gd name="connsiteX599" fmla="*/ 5736320 w 7472601"/>
              <a:gd name="connsiteY599" fmla="*/ 1501803 h 6858000"/>
              <a:gd name="connsiteX600" fmla="*/ 6516292 w 7472601"/>
              <a:gd name="connsiteY600" fmla="*/ 1263064 h 6858000"/>
              <a:gd name="connsiteX601" fmla="*/ 291466 w 7472601"/>
              <a:gd name="connsiteY601" fmla="*/ 1250369 h 6858000"/>
              <a:gd name="connsiteX602" fmla="*/ 323180 w 7472601"/>
              <a:gd name="connsiteY602" fmla="*/ 1435283 h 6858000"/>
              <a:gd name="connsiteX603" fmla="*/ 349381 w 7472601"/>
              <a:gd name="connsiteY603" fmla="*/ 1875041 h 6858000"/>
              <a:gd name="connsiteX604" fmla="*/ 374363 w 7472601"/>
              <a:gd name="connsiteY604" fmla="*/ 1506494 h 6858000"/>
              <a:gd name="connsiteX605" fmla="*/ 302168 w 7472601"/>
              <a:gd name="connsiteY605" fmla="*/ 1274495 h 6858000"/>
              <a:gd name="connsiteX606" fmla="*/ 291466 w 7472601"/>
              <a:gd name="connsiteY606" fmla="*/ 1250369 h 6858000"/>
              <a:gd name="connsiteX607" fmla="*/ 678222 w 7472601"/>
              <a:gd name="connsiteY607" fmla="*/ 1248670 h 6858000"/>
              <a:gd name="connsiteX608" fmla="*/ 775536 w 7472601"/>
              <a:gd name="connsiteY608" fmla="*/ 1388015 h 6858000"/>
              <a:gd name="connsiteX609" fmla="*/ 894529 w 7472601"/>
              <a:gd name="connsiteY609" fmla="*/ 1567739 h 6858000"/>
              <a:gd name="connsiteX610" fmla="*/ 948000 w 7472601"/>
              <a:gd name="connsiteY610" fmla="*/ 1663088 h 6858000"/>
              <a:gd name="connsiteX611" fmla="*/ 1006812 w 7472601"/>
              <a:gd name="connsiteY611" fmla="*/ 1767683 h 6858000"/>
              <a:gd name="connsiteX612" fmla="*/ 1149133 w 7472601"/>
              <a:gd name="connsiteY612" fmla="*/ 1971513 h 6858000"/>
              <a:gd name="connsiteX613" fmla="*/ 1333952 w 7472601"/>
              <a:gd name="connsiteY613" fmla="*/ 2251620 h 6858000"/>
              <a:gd name="connsiteX614" fmla="*/ 1337329 w 7472601"/>
              <a:gd name="connsiteY614" fmla="*/ 2258350 h 6858000"/>
              <a:gd name="connsiteX615" fmla="*/ 1014726 w 7472601"/>
              <a:gd name="connsiteY615" fmla="*/ 1615556 h 6858000"/>
              <a:gd name="connsiteX616" fmla="*/ 678222 w 7472601"/>
              <a:gd name="connsiteY616" fmla="*/ 1248670 h 6858000"/>
              <a:gd name="connsiteX617" fmla="*/ 6691602 w 7472601"/>
              <a:gd name="connsiteY617" fmla="*/ 1140573 h 6858000"/>
              <a:gd name="connsiteX618" fmla="*/ 6571100 w 7472601"/>
              <a:gd name="connsiteY618" fmla="*/ 1183662 h 6858000"/>
              <a:gd name="connsiteX619" fmla="*/ 6241687 w 7472601"/>
              <a:gd name="connsiteY619" fmla="*/ 1257600 h 6858000"/>
              <a:gd name="connsiteX620" fmla="*/ 5693009 w 7472601"/>
              <a:gd name="connsiteY620" fmla="*/ 1478256 h 6858000"/>
              <a:gd name="connsiteX621" fmla="*/ 6548420 w 7472601"/>
              <a:gd name="connsiteY621" fmla="*/ 1214599 h 6858000"/>
              <a:gd name="connsiteX622" fmla="*/ 6605473 w 7472601"/>
              <a:gd name="connsiteY622" fmla="*/ 1184686 h 6858000"/>
              <a:gd name="connsiteX623" fmla="*/ 6691602 w 7472601"/>
              <a:gd name="connsiteY623" fmla="*/ 1140573 h 6858000"/>
              <a:gd name="connsiteX624" fmla="*/ 4002475 w 7472601"/>
              <a:gd name="connsiteY624" fmla="*/ 1037802 h 6858000"/>
              <a:gd name="connsiteX625" fmla="*/ 4000324 w 7472601"/>
              <a:gd name="connsiteY625" fmla="*/ 1039362 h 6858000"/>
              <a:gd name="connsiteX626" fmla="*/ 4002862 w 7472601"/>
              <a:gd name="connsiteY626" fmla="*/ 1042866 h 6858000"/>
              <a:gd name="connsiteX627" fmla="*/ 4002475 w 7472601"/>
              <a:gd name="connsiteY627" fmla="*/ 1037802 h 6858000"/>
              <a:gd name="connsiteX628" fmla="*/ 506322 w 7472601"/>
              <a:gd name="connsiteY628" fmla="*/ 1020997 h 6858000"/>
              <a:gd name="connsiteX629" fmla="*/ 533068 w 7472601"/>
              <a:gd name="connsiteY629" fmla="*/ 1029409 h 6858000"/>
              <a:gd name="connsiteX630" fmla="*/ 1232525 w 7472601"/>
              <a:gd name="connsiteY630" fmla="*/ 1804675 h 6858000"/>
              <a:gd name="connsiteX631" fmla="*/ 1388858 w 7472601"/>
              <a:gd name="connsiteY631" fmla="*/ 2368011 h 6858000"/>
              <a:gd name="connsiteX632" fmla="*/ 1384098 w 7472601"/>
              <a:gd name="connsiteY632" fmla="*/ 2378125 h 6858000"/>
              <a:gd name="connsiteX633" fmla="*/ 1425393 w 7472601"/>
              <a:gd name="connsiteY633" fmla="*/ 2589124 h 6858000"/>
              <a:gd name="connsiteX634" fmla="*/ 1424001 w 7472601"/>
              <a:gd name="connsiteY634" fmla="*/ 2597541 h 6858000"/>
              <a:gd name="connsiteX635" fmla="*/ 2152729 w 7472601"/>
              <a:gd name="connsiteY635" fmla="*/ 2864487 h 6858000"/>
              <a:gd name="connsiteX636" fmla="*/ 2020609 w 7472601"/>
              <a:gd name="connsiteY636" fmla="*/ 2539671 h 6858000"/>
              <a:gd name="connsiteX637" fmla="*/ 2018920 w 7472601"/>
              <a:gd name="connsiteY637" fmla="*/ 2536309 h 6858000"/>
              <a:gd name="connsiteX638" fmla="*/ 1342441 w 7472601"/>
              <a:gd name="connsiteY638" fmla="*/ 1173017 h 6858000"/>
              <a:gd name="connsiteX639" fmla="*/ 1367925 w 7472601"/>
              <a:gd name="connsiteY639" fmla="*/ 1135648 h 6858000"/>
              <a:gd name="connsiteX640" fmla="*/ 1771401 w 7472601"/>
              <a:gd name="connsiteY640" fmla="*/ 1806673 h 6858000"/>
              <a:gd name="connsiteX641" fmla="*/ 1972385 w 7472601"/>
              <a:gd name="connsiteY641" fmla="*/ 2198735 h 6858000"/>
              <a:gd name="connsiteX642" fmla="*/ 2040892 w 7472601"/>
              <a:gd name="connsiteY642" fmla="*/ 2405205 h 6858000"/>
              <a:gd name="connsiteX643" fmla="*/ 2131689 w 7472601"/>
              <a:gd name="connsiteY643" fmla="*/ 1936926 h 6858000"/>
              <a:gd name="connsiteX644" fmla="*/ 2454820 w 7472601"/>
              <a:gd name="connsiteY644" fmla="*/ 1248808 h 6858000"/>
              <a:gd name="connsiteX645" fmla="*/ 2492512 w 7472601"/>
              <a:gd name="connsiteY645" fmla="*/ 1302920 h 6858000"/>
              <a:gd name="connsiteX646" fmla="*/ 2081216 w 7472601"/>
              <a:gd name="connsiteY646" fmla="*/ 2527513 h 6858000"/>
              <a:gd name="connsiteX647" fmla="*/ 2081211 w 7472601"/>
              <a:gd name="connsiteY647" fmla="*/ 2528916 h 6858000"/>
              <a:gd name="connsiteX648" fmla="*/ 2199067 w 7472601"/>
              <a:gd name="connsiteY648" fmla="*/ 2884061 h 6858000"/>
              <a:gd name="connsiteX649" fmla="*/ 3192586 w 7472601"/>
              <a:gd name="connsiteY649" fmla="*/ 3411496 h 6858000"/>
              <a:gd name="connsiteX650" fmla="*/ 3182620 w 7472601"/>
              <a:gd name="connsiteY650" fmla="*/ 3483279 h 6858000"/>
              <a:gd name="connsiteX651" fmla="*/ 2435119 w 7472601"/>
              <a:gd name="connsiteY651" fmla="*/ 3080173 h 6858000"/>
              <a:gd name="connsiteX652" fmla="*/ 2410152 w 7472601"/>
              <a:gd name="connsiteY652" fmla="*/ 3063751 h 6858000"/>
              <a:gd name="connsiteX653" fmla="*/ 2408099 w 7472601"/>
              <a:gd name="connsiteY653" fmla="*/ 3064403 h 6858000"/>
              <a:gd name="connsiteX654" fmla="*/ 2407218 w 7472601"/>
              <a:gd name="connsiteY654" fmla="*/ 3070324 h 6858000"/>
              <a:gd name="connsiteX655" fmla="*/ 2380138 w 7472601"/>
              <a:gd name="connsiteY655" fmla="*/ 3099341 h 6858000"/>
              <a:gd name="connsiteX656" fmla="*/ 1765923 w 7472601"/>
              <a:gd name="connsiteY656" fmla="*/ 3581043 h 6858000"/>
              <a:gd name="connsiteX657" fmla="*/ 1702258 w 7472601"/>
              <a:gd name="connsiteY657" fmla="*/ 3612286 h 6858000"/>
              <a:gd name="connsiteX658" fmla="*/ 1538370 w 7472601"/>
              <a:gd name="connsiteY658" fmla="*/ 3811804 h 6858000"/>
              <a:gd name="connsiteX659" fmla="*/ 542867 w 7472601"/>
              <a:gd name="connsiteY659" fmla="*/ 4944092 h 6858000"/>
              <a:gd name="connsiteX660" fmla="*/ 515800 w 7472601"/>
              <a:gd name="connsiteY660" fmla="*/ 4862180 h 6858000"/>
              <a:gd name="connsiteX661" fmla="*/ 909145 w 7472601"/>
              <a:gd name="connsiteY661" fmla="*/ 4199225 h 6858000"/>
              <a:gd name="connsiteX662" fmla="*/ 1214067 w 7472601"/>
              <a:gd name="connsiteY662" fmla="*/ 3908561 h 6858000"/>
              <a:gd name="connsiteX663" fmla="*/ 640967 w 7472601"/>
              <a:gd name="connsiteY663" fmla="*/ 4105601 h 6858000"/>
              <a:gd name="connsiteX664" fmla="*/ 112563 w 7472601"/>
              <a:gd name="connsiteY664" fmla="*/ 4396952 h 6858000"/>
              <a:gd name="connsiteX665" fmla="*/ 0 w 7472601"/>
              <a:gd name="connsiteY665" fmla="*/ 4466006 h 6858000"/>
              <a:gd name="connsiteX666" fmla="*/ 0 w 7472601"/>
              <a:gd name="connsiteY666" fmla="*/ 4233763 h 6858000"/>
              <a:gd name="connsiteX667" fmla="*/ 36881 w 7472601"/>
              <a:gd name="connsiteY667" fmla="*/ 4200118 h 6858000"/>
              <a:gd name="connsiteX668" fmla="*/ 910534 w 7472601"/>
              <a:gd name="connsiteY668" fmla="*/ 3629753 h 6858000"/>
              <a:gd name="connsiteX669" fmla="*/ 1578717 w 7472601"/>
              <a:gd name="connsiteY669" fmla="*/ 3575982 h 6858000"/>
              <a:gd name="connsiteX670" fmla="*/ 2338780 w 7472601"/>
              <a:gd name="connsiteY670" fmla="*/ 3033725 h 6858000"/>
              <a:gd name="connsiteX671" fmla="*/ 1807991 w 7472601"/>
              <a:gd name="connsiteY671" fmla="*/ 2807184 h 6858000"/>
              <a:gd name="connsiteX672" fmla="*/ 1416358 w 7472601"/>
              <a:gd name="connsiteY672" fmla="*/ 3112571 h 6858000"/>
              <a:gd name="connsiteX673" fmla="*/ 939066 w 7472601"/>
              <a:gd name="connsiteY673" fmla="*/ 3378798 h 6858000"/>
              <a:gd name="connsiteX674" fmla="*/ 115099 w 7472601"/>
              <a:gd name="connsiteY674" fmla="*/ 3607650 h 6858000"/>
              <a:gd name="connsiteX675" fmla="*/ 97284 w 7472601"/>
              <a:gd name="connsiteY675" fmla="*/ 3520393 h 6858000"/>
              <a:gd name="connsiteX676" fmla="*/ 922050 w 7472601"/>
              <a:gd name="connsiteY676" fmla="*/ 3074867 h 6858000"/>
              <a:gd name="connsiteX677" fmla="*/ 1405265 w 7472601"/>
              <a:gd name="connsiteY677" fmla="*/ 3016319 h 6858000"/>
              <a:gd name="connsiteX678" fmla="*/ 1407512 w 7472601"/>
              <a:gd name="connsiteY678" fmla="*/ 3018001 h 6858000"/>
              <a:gd name="connsiteX679" fmla="*/ 1726266 w 7472601"/>
              <a:gd name="connsiteY679" fmla="*/ 2777274 h 6858000"/>
              <a:gd name="connsiteX680" fmla="*/ 625390 w 7472601"/>
              <a:gd name="connsiteY680" fmla="*/ 2514541 h 6858000"/>
              <a:gd name="connsiteX681" fmla="*/ 619799 w 7472601"/>
              <a:gd name="connsiteY681" fmla="*/ 2527180 h 6858000"/>
              <a:gd name="connsiteX682" fmla="*/ 310030 w 7472601"/>
              <a:gd name="connsiteY682" fmla="*/ 2771818 h 6858000"/>
              <a:gd name="connsiteX683" fmla="*/ 173877 w 7472601"/>
              <a:gd name="connsiteY683" fmla="*/ 2937056 h 6858000"/>
              <a:gd name="connsiteX684" fmla="*/ 77889 w 7472601"/>
              <a:gd name="connsiteY684" fmla="*/ 3138440 h 6858000"/>
              <a:gd name="connsiteX685" fmla="*/ 0 w 7472601"/>
              <a:gd name="connsiteY685" fmla="*/ 3271395 h 6858000"/>
              <a:gd name="connsiteX686" fmla="*/ 0 w 7472601"/>
              <a:gd name="connsiteY686" fmla="*/ 3153002 h 6858000"/>
              <a:gd name="connsiteX687" fmla="*/ 2386 w 7472601"/>
              <a:gd name="connsiteY687" fmla="*/ 3149203 h 6858000"/>
              <a:gd name="connsiteX688" fmla="*/ 89753 w 7472601"/>
              <a:gd name="connsiteY688" fmla="*/ 2987702 h 6858000"/>
              <a:gd name="connsiteX689" fmla="*/ 76869 w 7472601"/>
              <a:gd name="connsiteY689" fmla="*/ 3005404 h 6858000"/>
              <a:gd name="connsiteX690" fmla="*/ 32049 w 7472601"/>
              <a:gd name="connsiteY690" fmla="*/ 3065814 h 6858000"/>
              <a:gd name="connsiteX691" fmla="*/ 0 w 7472601"/>
              <a:gd name="connsiteY691" fmla="*/ 3108744 h 6858000"/>
              <a:gd name="connsiteX692" fmla="*/ 0 w 7472601"/>
              <a:gd name="connsiteY692" fmla="*/ 3058059 h 6858000"/>
              <a:gd name="connsiteX693" fmla="*/ 7610 w 7472601"/>
              <a:gd name="connsiteY693" fmla="*/ 3047889 h 6858000"/>
              <a:gd name="connsiteX694" fmla="*/ 52419 w 7472601"/>
              <a:gd name="connsiteY694" fmla="*/ 2987479 h 6858000"/>
              <a:gd name="connsiteX695" fmla="*/ 59142 w 7472601"/>
              <a:gd name="connsiteY695" fmla="*/ 2978488 h 6858000"/>
              <a:gd name="connsiteX696" fmla="*/ 0 w 7472601"/>
              <a:gd name="connsiteY696" fmla="*/ 3015334 h 6858000"/>
              <a:gd name="connsiteX697" fmla="*/ 0 w 7472601"/>
              <a:gd name="connsiteY697" fmla="*/ 2914286 h 6858000"/>
              <a:gd name="connsiteX698" fmla="*/ 36383 w 7472601"/>
              <a:gd name="connsiteY698" fmla="*/ 2901128 h 6858000"/>
              <a:gd name="connsiteX699" fmla="*/ 156329 w 7472601"/>
              <a:gd name="connsiteY699" fmla="*/ 2840533 h 6858000"/>
              <a:gd name="connsiteX700" fmla="*/ 358355 w 7472601"/>
              <a:gd name="connsiteY700" fmla="*/ 2620471 h 6858000"/>
              <a:gd name="connsiteX701" fmla="*/ 510577 w 7472601"/>
              <a:gd name="connsiteY701" fmla="*/ 2501244 h 6858000"/>
              <a:gd name="connsiteX702" fmla="*/ 211967 w 7472601"/>
              <a:gd name="connsiteY702" fmla="*/ 2479171 h 6858000"/>
              <a:gd name="connsiteX703" fmla="*/ 0 w 7472601"/>
              <a:gd name="connsiteY703" fmla="*/ 2476398 h 6858000"/>
              <a:gd name="connsiteX704" fmla="*/ 0 w 7472601"/>
              <a:gd name="connsiteY704" fmla="*/ 2389189 h 6858000"/>
              <a:gd name="connsiteX705" fmla="*/ 103062 w 7472601"/>
              <a:gd name="connsiteY705" fmla="*/ 2389518 h 6858000"/>
              <a:gd name="connsiteX706" fmla="*/ 510734 w 7472601"/>
              <a:gd name="connsiteY706" fmla="*/ 2416201 h 6858000"/>
              <a:gd name="connsiteX707" fmla="*/ 279257 w 7472601"/>
              <a:gd name="connsiteY707" fmla="*/ 2092102 h 6858000"/>
              <a:gd name="connsiteX708" fmla="*/ 65265 w 7472601"/>
              <a:gd name="connsiteY708" fmla="*/ 2006049 h 6858000"/>
              <a:gd name="connsiteX709" fmla="*/ 0 w 7472601"/>
              <a:gd name="connsiteY709" fmla="*/ 1982532 h 6858000"/>
              <a:gd name="connsiteX710" fmla="*/ 0 w 7472601"/>
              <a:gd name="connsiteY710" fmla="*/ 1912789 h 6858000"/>
              <a:gd name="connsiteX711" fmla="*/ 97460 w 7472601"/>
              <a:gd name="connsiteY711" fmla="*/ 1953725 h 6858000"/>
              <a:gd name="connsiteX712" fmla="*/ 221272 w 7472601"/>
              <a:gd name="connsiteY712" fmla="*/ 1980766 h 6858000"/>
              <a:gd name="connsiteX713" fmla="*/ 116765 w 7472601"/>
              <a:gd name="connsiteY713" fmla="*/ 1911033 h 6858000"/>
              <a:gd name="connsiteX714" fmla="*/ 16405 w 7472601"/>
              <a:gd name="connsiteY714" fmla="*/ 1803412 h 6858000"/>
              <a:gd name="connsiteX715" fmla="*/ 0 w 7472601"/>
              <a:gd name="connsiteY715" fmla="*/ 1784777 h 6858000"/>
              <a:gd name="connsiteX716" fmla="*/ 0 w 7472601"/>
              <a:gd name="connsiteY716" fmla="*/ 1740082 h 6858000"/>
              <a:gd name="connsiteX717" fmla="*/ 39394 w 7472601"/>
              <a:gd name="connsiteY717" fmla="*/ 1784856 h 6858000"/>
              <a:gd name="connsiteX718" fmla="*/ 135813 w 7472601"/>
              <a:gd name="connsiteY718" fmla="*/ 1888838 h 6858000"/>
              <a:gd name="connsiteX719" fmla="*/ 242575 w 7472601"/>
              <a:gd name="connsiteY719" fmla="*/ 1958841 h 6858000"/>
              <a:gd name="connsiteX720" fmla="*/ 82197 w 7472601"/>
              <a:gd name="connsiteY720" fmla="*/ 1754826 h 6858000"/>
              <a:gd name="connsiteX721" fmla="*/ 0 w 7472601"/>
              <a:gd name="connsiteY721" fmla="*/ 1679650 h 6858000"/>
              <a:gd name="connsiteX722" fmla="*/ 0 w 7472601"/>
              <a:gd name="connsiteY722" fmla="*/ 1602463 h 6858000"/>
              <a:gd name="connsiteX723" fmla="*/ 84689 w 7472601"/>
              <a:gd name="connsiteY723" fmla="*/ 1677442 h 6858000"/>
              <a:gd name="connsiteX724" fmla="*/ 298437 w 7472601"/>
              <a:gd name="connsiteY724" fmla="*/ 1968019 h 6858000"/>
              <a:gd name="connsiteX725" fmla="*/ 227269 w 7472601"/>
              <a:gd name="connsiteY725" fmla="*/ 1114064 h 6858000"/>
              <a:gd name="connsiteX726" fmla="*/ 248003 w 7472601"/>
              <a:gd name="connsiteY726" fmla="*/ 1089613 h 6858000"/>
              <a:gd name="connsiteX727" fmla="*/ 427020 w 7472601"/>
              <a:gd name="connsiteY727" fmla="*/ 1619803 h 6858000"/>
              <a:gd name="connsiteX728" fmla="*/ 340345 w 7472601"/>
              <a:gd name="connsiteY728" fmla="*/ 2027739 h 6858000"/>
              <a:gd name="connsiteX729" fmla="*/ 360865 w 7472601"/>
              <a:gd name="connsiteY729" fmla="*/ 2044827 h 6858000"/>
              <a:gd name="connsiteX730" fmla="*/ 560414 w 7472601"/>
              <a:gd name="connsiteY730" fmla="*/ 2421457 h 6858000"/>
              <a:gd name="connsiteX731" fmla="*/ 1359703 w 7472601"/>
              <a:gd name="connsiteY731" fmla="*/ 2578554 h 6858000"/>
              <a:gd name="connsiteX732" fmla="*/ 1359422 w 7472601"/>
              <a:gd name="connsiteY732" fmla="*/ 2577994 h 6858000"/>
              <a:gd name="connsiteX733" fmla="*/ 828701 w 7472601"/>
              <a:gd name="connsiteY733" fmla="*/ 1839520 h 6858000"/>
              <a:gd name="connsiteX734" fmla="*/ 494427 w 7472601"/>
              <a:gd name="connsiteY734" fmla="*/ 1092333 h 6858000"/>
              <a:gd name="connsiteX735" fmla="*/ 506322 w 7472601"/>
              <a:gd name="connsiteY735" fmla="*/ 1020997 h 6858000"/>
              <a:gd name="connsiteX736" fmla="*/ 4570198 w 7472601"/>
              <a:gd name="connsiteY736" fmla="*/ 978081 h 6858000"/>
              <a:gd name="connsiteX737" fmla="*/ 4523691 w 7472601"/>
              <a:gd name="connsiteY737" fmla="*/ 1127776 h 6858000"/>
              <a:gd name="connsiteX738" fmla="*/ 4509875 w 7472601"/>
              <a:gd name="connsiteY738" fmla="*/ 1167552 h 6858000"/>
              <a:gd name="connsiteX739" fmla="*/ 4478168 w 7472601"/>
              <a:gd name="connsiteY739" fmla="*/ 1260735 h 6858000"/>
              <a:gd name="connsiteX740" fmla="*/ 4409309 w 7472601"/>
              <a:gd name="connsiteY740" fmla="*/ 1666996 h 6858000"/>
              <a:gd name="connsiteX741" fmla="*/ 4370031 w 7472601"/>
              <a:gd name="connsiteY741" fmla="*/ 1955666 h 6858000"/>
              <a:gd name="connsiteX742" fmla="*/ 4570198 w 7472601"/>
              <a:gd name="connsiteY742" fmla="*/ 978081 h 6858000"/>
              <a:gd name="connsiteX743" fmla="*/ 4557898 w 7472601"/>
              <a:gd name="connsiteY743" fmla="*/ 900011 h 6858000"/>
              <a:gd name="connsiteX744" fmla="*/ 4344840 w 7472601"/>
              <a:gd name="connsiteY744" fmla="*/ 1922038 h 6858000"/>
              <a:gd name="connsiteX745" fmla="*/ 4378710 w 7472601"/>
              <a:gd name="connsiteY745" fmla="*/ 1665516 h 6858000"/>
              <a:gd name="connsiteX746" fmla="*/ 4448798 w 7472601"/>
              <a:gd name="connsiteY746" fmla="*/ 1253024 h 6858000"/>
              <a:gd name="connsiteX747" fmla="*/ 4480315 w 7472601"/>
              <a:gd name="connsiteY747" fmla="*/ 1158454 h 6858000"/>
              <a:gd name="connsiteX748" fmla="*/ 4494133 w 7472601"/>
              <a:gd name="connsiteY748" fmla="*/ 1118676 h 6858000"/>
              <a:gd name="connsiteX749" fmla="*/ 4557898 w 7472601"/>
              <a:gd name="connsiteY749" fmla="*/ 900011 h 6858000"/>
              <a:gd name="connsiteX750" fmla="*/ 5870151 w 7472601"/>
              <a:gd name="connsiteY750" fmla="*/ 898890 h 6858000"/>
              <a:gd name="connsiteX751" fmla="*/ 5861335 w 7472601"/>
              <a:gd name="connsiteY751" fmla="*/ 899177 h 6858000"/>
              <a:gd name="connsiteX752" fmla="*/ 5843702 w 7472601"/>
              <a:gd name="connsiteY752" fmla="*/ 899748 h 6858000"/>
              <a:gd name="connsiteX753" fmla="*/ 5651107 w 7472601"/>
              <a:gd name="connsiteY753" fmla="*/ 920306 h 6858000"/>
              <a:gd name="connsiteX754" fmla="*/ 5459407 w 7472601"/>
              <a:gd name="connsiteY754" fmla="*/ 940975 h 6858000"/>
              <a:gd name="connsiteX755" fmla="*/ 5374846 w 7472601"/>
              <a:gd name="connsiteY755" fmla="*/ 941988 h 6858000"/>
              <a:gd name="connsiteX756" fmla="*/ 5256105 w 7472601"/>
              <a:gd name="connsiteY756" fmla="*/ 945632 h 6858000"/>
              <a:gd name="connsiteX757" fmla="*/ 5107071 w 7472601"/>
              <a:gd name="connsiteY757" fmla="*/ 969720 h 6858000"/>
              <a:gd name="connsiteX758" fmla="*/ 4998681 w 7472601"/>
              <a:gd name="connsiteY758" fmla="*/ 988771 h 6858000"/>
              <a:gd name="connsiteX759" fmla="*/ 5870151 w 7472601"/>
              <a:gd name="connsiteY759" fmla="*/ 898890 h 6858000"/>
              <a:gd name="connsiteX760" fmla="*/ 5504425 w 7472601"/>
              <a:gd name="connsiteY760" fmla="*/ 848067 h 6858000"/>
              <a:gd name="connsiteX761" fmla="*/ 4968849 w 7472601"/>
              <a:gd name="connsiteY761" fmla="*/ 962318 h 6858000"/>
              <a:gd name="connsiteX762" fmla="*/ 5104039 w 7472601"/>
              <a:gd name="connsiteY762" fmla="*/ 940634 h 6858000"/>
              <a:gd name="connsiteX763" fmla="*/ 5256311 w 7472601"/>
              <a:gd name="connsiteY763" fmla="*/ 916490 h 6858000"/>
              <a:gd name="connsiteX764" fmla="*/ 5377381 w 7472601"/>
              <a:gd name="connsiteY764" fmla="*/ 912671 h 6858000"/>
              <a:gd name="connsiteX765" fmla="*/ 5460148 w 7472601"/>
              <a:gd name="connsiteY765" fmla="*/ 911442 h 6858000"/>
              <a:gd name="connsiteX766" fmla="*/ 5648971 w 7472601"/>
              <a:gd name="connsiteY766" fmla="*/ 891331 h 6858000"/>
              <a:gd name="connsiteX767" fmla="*/ 5844807 w 7472601"/>
              <a:gd name="connsiteY767" fmla="*/ 870718 h 6858000"/>
              <a:gd name="connsiteX768" fmla="*/ 5862975 w 7472601"/>
              <a:gd name="connsiteY768" fmla="*/ 869756 h 6858000"/>
              <a:gd name="connsiteX769" fmla="*/ 5920887 w 7472601"/>
              <a:gd name="connsiteY769" fmla="*/ 865929 h 6858000"/>
              <a:gd name="connsiteX770" fmla="*/ 5504425 w 7472601"/>
              <a:gd name="connsiteY770" fmla="*/ 848067 h 6858000"/>
              <a:gd name="connsiteX771" fmla="*/ 3607114 w 7472601"/>
              <a:gd name="connsiteY771" fmla="*/ 467441 h 6858000"/>
              <a:gd name="connsiteX772" fmla="*/ 3296242 w 7472601"/>
              <a:gd name="connsiteY772" fmla="*/ 807991 h 6858000"/>
              <a:gd name="connsiteX773" fmla="*/ 3174674 w 7472601"/>
              <a:gd name="connsiteY773" fmla="*/ 919759 h 6858000"/>
              <a:gd name="connsiteX774" fmla="*/ 3042978 w 7472601"/>
              <a:gd name="connsiteY774" fmla="*/ 1054894 h 6858000"/>
              <a:gd name="connsiteX775" fmla="*/ 2968914 w 7472601"/>
              <a:gd name="connsiteY775" fmla="*/ 1133756 h 6858000"/>
              <a:gd name="connsiteX776" fmla="*/ 3103823 w 7472601"/>
              <a:gd name="connsiteY776" fmla="*/ 1026814 h 6858000"/>
              <a:gd name="connsiteX777" fmla="*/ 3607114 w 7472601"/>
              <a:gd name="connsiteY777" fmla="*/ 467441 h 6858000"/>
              <a:gd name="connsiteX778" fmla="*/ 3744487 w 7472601"/>
              <a:gd name="connsiteY778" fmla="*/ 383136 h 6858000"/>
              <a:gd name="connsiteX779" fmla="*/ 3970213 w 7472601"/>
              <a:gd name="connsiteY779" fmla="*/ 995559 h 6858000"/>
              <a:gd name="connsiteX780" fmla="*/ 3744487 w 7472601"/>
              <a:gd name="connsiteY780" fmla="*/ 383136 h 6858000"/>
              <a:gd name="connsiteX781" fmla="*/ 3624562 w 7472601"/>
              <a:gd name="connsiteY781" fmla="*/ 367041 h 6858000"/>
              <a:gd name="connsiteX782" fmla="*/ 3489712 w 7472601"/>
              <a:gd name="connsiteY782" fmla="*/ 485386 h 6858000"/>
              <a:gd name="connsiteX783" fmla="*/ 3182994 w 7472601"/>
              <a:gd name="connsiteY783" fmla="*/ 828265 h 6858000"/>
              <a:gd name="connsiteX784" fmla="*/ 2892114 w 7472601"/>
              <a:gd name="connsiteY784" fmla="*/ 1172635 h 6858000"/>
              <a:gd name="connsiteX785" fmla="*/ 3021459 w 7472601"/>
              <a:gd name="connsiteY785" fmla="*/ 1035385 h 6858000"/>
              <a:gd name="connsiteX786" fmla="*/ 3153873 w 7472601"/>
              <a:gd name="connsiteY786" fmla="*/ 898971 h 6858000"/>
              <a:gd name="connsiteX787" fmla="*/ 3276511 w 7472601"/>
              <a:gd name="connsiteY787" fmla="*/ 786423 h 6858000"/>
              <a:gd name="connsiteX788" fmla="*/ 3584154 w 7472601"/>
              <a:gd name="connsiteY788" fmla="*/ 448218 h 6858000"/>
              <a:gd name="connsiteX789" fmla="*/ 3624562 w 7472601"/>
              <a:gd name="connsiteY789" fmla="*/ 367041 h 6858000"/>
              <a:gd name="connsiteX790" fmla="*/ 3766672 w 7472601"/>
              <a:gd name="connsiteY790" fmla="*/ 359429 h 6858000"/>
              <a:gd name="connsiteX791" fmla="*/ 3996338 w 7472601"/>
              <a:gd name="connsiteY791" fmla="*/ 968237 h 6858000"/>
              <a:gd name="connsiteX792" fmla="*/ 3766672 w 7472601"/>
              <a:gd name="connsiteY792" fmla="*/ 359429 h 6858000"/>
              <a:gd name="connsiteX793" fmla="*/ 5805386 w 7472601"/>
              <a:gd name="connsiteY793" fmla="*/ 239240 h 6858000"/>
              <a:gd name="connsiteX794" fmla="*/ 5736947 w 7472601"/>
              <a:gd name="connsiteY794" fmla="*/ 261367 h 6858000"/>
              <a:gd name="connsiteX795" fmla="*/ 5427012 w 7472601"/>
              <a:gd name="connsiteY795" fmla="*/ 311272 h 6858000"/>
              <a:gd name="connsiteX796" fmla="*/ 5147818 w 7472601"/>
              <a:gd name="connsiteY796" fmla="*/ 322112 h 6858000"/>
              <a:gd name="connsiteX797" fmla="*/ 5060854 w 7472601"/>
              <a:gd name="connsiteY797" fmla="*/ 311882 h 6858000"/>
              <a:gd name="connsiteX798" fmla="*/ 4945989 w 7472601"/>
              <a:gd name="connsiteY798" fmla="*/ 300516 h 6858000"/>
              <a:gd name="connsiteX799" fmla="*/ 5410479 w 7472601"/>
              <a:gd name="connsiteY799" fmla="*/ 348434 h 6858000"/>
              <a:gd name="connsiteX800" fmla="*/ 5805386 w 7472601"/>
              <a:gd name="connsiteY800" fmla="*/ 239240 h 6858000"/>
              <a:gd name="connsiteX801" fmla="*/ 5905192 w 7472601"/>
              <a:gd name="connsiteY801" fmla="*/ 163079 h 6858000"/>
              <a:gd name="connsiteX802" fmla="*/ 5865655 w 7472601"/>
              <a:gd name="connsiteY802" fmla="*/ 171901 h 6858000"/>
              <a:gd name="connsiteX803" fmla="*/ 5259740 w 7472601"/>
              <a:gd name="connsiteY803" fmla="*/ 257013 h 6858000"/>
              <a:gd name="connsiteX804" fmla="*/ 5208466 w 7472601"/>
              <a:gd name="connsiteY804" fmla="*/ 257550 h 6858000"/>
              <a:gd name="connsiteX805" fmla="*/ 4980204 w 7472601"/>
              <a:gd name="connsiteY805" fmla="*/ 271903 h 6858000"/>
              <a:gd name="connsiteX806" fmla="*/ 5068068 w 7472601"/>
              <a:gd name="connsiteY806" fmla="*/ 282244 h 6858000"/>
              <a:gd name="connsiteX807" fmla="*/ 5153231 w 7472601"/>
              <a:gd name="connsiteY807" fmla="*/ 292240 h 6858000"/>
              <a:gd name="connsiteX808" fmla="*/ 5426491 w 7472601"/>
              <a:gd name="connsiteY808" fmla="*/ 281128 h 6858000"/>
              <a:gd name="connsiteX809" fmla="*/ 5731212 w 7472601"/>
              <a:gd name="connsiteY809" fmla="*/ 231951 h 6858000"/>
              <a:gd name="connsiteX810" fmla="*/ 5905192 w 7472601"/>
              <a:gd name="connsiteY810" fmla="*/ 163079 h 6858000"/>
              <a:gd name="connsiteX811" fmla="*/ 5944437 w 7472601"/>
              <a:gd name="connsiteY811" fmla="*/ 113829 h 6858000"/>
              <a:gd name="connsiteX812" fmla="*/ 5825032 w 7472601"/>
              <a:gd name="connsiteY812" fmla="*/ 146405 h 6858000"/>
              <a:gd name="connsiteX813" fmla="*/ 4955599 w 7472601"/>
              <a:gd name="connsiteY813" fmla="*/ 247008 h 6858000"/>
              <a:gd name="connsiteX814" fmla="*/ 5210104 w 7472601"/>
              <a:gd name="connsiteY814" fmla="*/ 228123 h 6858000"/>
              <a:gd name="connsiteX815" fmla="*/ 5261015 w 7472601"/>
              <a:gd name="connsiteY815" fmla="*/ 227087 h 6858000"/>
              <a:gd name="connsiteX816" fmla="*/ 5861181 w 7472601"/>
              <a:gd name="connsiteY816" fmla="*/ 143093 h 6858000"/>
              <a:gd name="connsiteX817" fmla="*/ 5961252 w 7472601"/>
              <a:gd name="connsiteY817" fmla="*/ 114820 h 6858000"/>
              <a:gd name="connsiteX818" fmla="*/ 5944437 w 7472601"/>
              <a:gd name="connsiteY818" fmla="*/ 113829 h 6858000"/>
              <a:gd name="connsiteX819" fmla="*/ 3882765 w 7472601"/>
              <a:gd name="connsiteY819" fmla="*/ 0 h 6858000"/>
              <a:gd name="connsiteX820" fmla="*/ 3995099 w 7472601"/>
              <a:gd name="connsiteY820" fmla="*/ 0 h 6858000"/>
              <a:gd name="connsiteX821" fmla="*/ 4163818 w 7472601"/>
              <a:gd name="connsiteY821" fmla="*/ 234104 h 6858000"/>
              <a:gd name="connsiteX822" fmla="*/ 4172099 w 7472601"/>
              <a:gd name="connsiteY822" fmla="*/ 234207 h 6858000"/>
              <a:gd name="connsiteX823" fmla="*/ 4784282 w 7472601"/>
              <a:gd name="connsiteY823" fmla="*/ 276561 h 6858000"/>
              <a:gd name="connsiteX824" fmla="*/ 4801687 w 7472601"/>
              <a:gd name="connsiteY824" fmla="*/ 267764 h 6858000"/>
              <a:gd name="connsiteX825" fmla="*/ 6082788 w 7472601"/>
              <a:gd name="connsiteY825" fmla="*/ 64119 h 6858000"/>
              <a:gd name="connsiteX826" fmla="*/ 6099442 w 7472601"/>
              <a:gd name="connsiteY826" fmla="*/ 82568 h 6858000"/>
              <a:gd name="connsiteX827" fmla="*/ 4804137 w 7472601"/>
              <a:gd name="connsiteY827" fmla="*/ 320931 h 6858000"/>
              <a:gd name="connsiteX828" fmla="*/ 4227047 w 7472601"/>
              <a:gd name="connsiteY828" fmla="*/ 313415 h 6858000"/>
              <a:gd name="connsiteX829" fmla="*/ 4346041 w 7472601"/>
              <a:gd name="connsiteY829" fmla="*/ 456086 h 6858000"/>
              <a:gd name="connsiteX830" fmla="*/ 4870967 w 7472601"/>
              <a:gd name="connsiteY830" fmla="*/ 963061 h 6858000"/>
              <a:gd name="connsiteX831" fmla="*/ 4889647 w 7472601"/>
              <a:gd name="connsiteY831" fmla="*/ 957147 h 6858000"/>
              <a:gd name="connsiteX832" fmla="*/ 5422504 w 7472601"/>
              <a:gd name="connsiteY832" fmla="*/ 805191 h 6858000"/>
              <a:gd name="connsiteX833" fmla="*/ 6087656 w 7472601"/>
              <a:gd name="connsiteY833" fmla="*/ 826703 h 6858000"/>
              <a:gd name="connsiteX834" fmla="*/ 6058717 w 7472601"/>
              <a:gd name="connsiteY834" fmla="*/ 865992 h 6858000"/>
              <a:gd name="connsiteX835" fmla="*/ 4974153 w 7472601"/>
              <a:gd name="connsiteY835" fmla="*/ 1045456 h 6858000"/>
              <a:gd name="connsiteX836" fmla="*/ 5627835 w 7472601"/>
              <a:gd name="connsiteY836" fmla="*/ 1472077 h 6858000"/>
              <a:gd name="connsiteX837" fmla="*/ 5629817 w 7472601"/>
              <a:gd name="connsiteY837" fmla="*/ 1471412 h 6858000"/>
              <a:gd name="connsiteX838" fmla="*/ 5634124 w 7472601"/>
              <a:gd name="connsiteY838" fmla="*/ 1470572 h 6858000"/>
              <a:gd name="connsiteX839" fmla="*/ 5755832 w 7472601"/>
              <a:gd name="connsiteY839" fmla="*/ 1383886 h 6858000"/>
              <a:gd name="connsiteX840" fmla="*/ 6014186 w 7472601"/>
              <a:gd name="connsiteY840" fmla="*/ 1279799 h 6858000"/>
              <a:gd name="connsiteX841" fmla="*/ 6901619 w 7472601"/>
              <a:gd name="connsiteY841" fmla="*/ 1047874 h 6858000"/>
              <a:gd name="connsiteX842" fmla="*/ 6931566 w 7472601"/>
              <a:gd name="connsiteY842" fmla="*/ 1062034 h 6858000"/>
              <a:gd name="connsiteX843" fmla="*/ 5790982 w 7472601"/>
              <a:gd name="connsiteY843" fmla="*/ 1561380 h 6858000"/>
              <a:gd name="connsiteX844" fmla="*/ 6188971 w 7472601"/>
              <a:gd name="connsiteY844" fmla="*/ 1755168 h 6858000"/>
              <a:gd name="connsiteX845" fmla="*/ 6202446 w 7472601"/>
              <a:gd name="connsiteY845" fmla="*/ 1752268 h 6858000"/>
              <a:gd name="connsiteX846" fmla="*/ 7179560 w 7472601"/>
              <a:gd name="connsiteY846" fmla="*/ 1467551 h 6858000"/>
              <a:gd name="connsiteX847" fmla="*/ 7158730 w 7472601"/>
              <a:gd name="connsiteY847" fmla="*/ 1507835 h 6858000"/>
              <a:gd name="connsiteX848" fmla="*/ 6326959 w 7472601"/>
              <a:gd name="connsiteY848" fmla="*/ 1817686 h 6858000"/>
              <a:gd name="connsiteX849" fmla="*/ 6537433 w 7472601"/>
              <a:gd name="connsiteY849" fmla="*/ 1907790 h 6858000"/>
              <a:gd name="connsiteX850" fmla="*/ 6550221 w 7472601"/>
              <a:gd name="connsiteY850" fmla="*/ 1910729 h 6858000"/>
              <a:gd name="connsiteX851" fmla="*/ 6964438 w 7472601"/>
              <a:gd name="connsiteY851" fmla="*/ 2209505 h 6858000"/>
              <a:gd name="connsiteX852" fmla="*/ 7367862 w 7472601"/>
              <a:gd name="connsiteY852" fmla="*/ 2806833 h 6858000"/>
              <a:gd name="connsiteX853" fmla="*/ 7364329 w 7472601"/>
              <a:gd name="connsiteY853" fmla="*/ 2826907 h 6858000"/>
              <a:gd name="connsiteX854" fmla="*/ 7290545 w 7472601"/>
              <a:gd name="connsiteY854" fmla="*/ 2850663 h 6858000"/>
              <a:gd name="connsiteX855" fmla="*/ 6472036 w 7472601"/>
              <a:gd name="connsiteY855" fmla="*/ 1959003 h 6858000"/>
              <a:gd name="connsiteX856" fmla="*/ 5792897 w 7472601"/>
              <a:gd name="connsiteY856" fmla="*/ 1647747 h 6858000"/>
              <a:gd name="connsiteX857" fmla="*/ 5842751 w 7472601"/>
              <a:gd name="connsiteY857" fmla="*/ 1816112 h 6858000"/>
              <a:gd name="connsiteX858" fmla="*/ 5847424 w 7472601"/>
              <a:gd name="connsiteY858" fmla="*/ 1815776 h 6858000"/>
              <a:gd name="connsiteX859" fmla="*/ 6399821 w 7472601"/>
              <a:gd name="connsiteY859" fmla="*/ 2344799 h 6858000"/>
              <a:gd name="connsiteX860" fmla="*/ 6323232 w 7472601"/>
              <a:gd name="connsiteY860" fmla="*/ 2389634 h 6858000"/>
              <a:gd name="connsiteX861" fmla="*/ 5942958 w 7472601"/>
              <a:gd name="connsiteY861" fmla="*/ 2077708 h 6858000"/>
              <a:gd name="connsiteX862" fmla="*/ 5921559 w 7472601"/>
              <a:gd name="connsiteY862" fmla="*/ 2378596 h 6858000"/>
              <a:gd name="connsiteX863" fmla="*/ 5817651 w 7472601"/>
              <a:gd name="connsiteY863" fmla="*/ 3023919 h 6858000"/>
              <a:gd name="connsiteX864" fmla="*/ 5729634 w 7472601"/>
              <a:gd name="connsiteY864" fmla="*/ 3051849 h 6858000"/>
              <a:gd name="connsiteX865" fmla="*/ 5611018 w 7472601"/>
              <a:gd name="connsiteY865" fmla="*/ 2316769 h 6858000"/>
              <a:gd name="connsiteX866" fmla="*/ 5687608 w 7472601"/>
              <a:gd name="connsiteY866" fmla="*/ 2039972 h 6858000"/>
              <a:gd name="connsiteX867" fmla="*/ 5657554 w 7472601"/>
              <a:gd name="connsiteY867" fmla="*/ 1576445 h 6858000"/>
              <a:gd name="connsiteX868" fmla="*/ 5150475 w 7472601"/>
              <a:gd name="connsiteY868" fmla="*/ 1274012 h 6858000"/>
              <a:gd name="connsiteX869" fmla="*/ 5349142 w 7472601"/>
              <a:gd name="connsiteY869" fmla="*/ 2204405 h 6858000"/>
              <a:gd name="connsiteX870" fmla="*/ 5262214 w 7472601"/>
              <a:gd name="connsiteY870" fmla="*/ 2233836 h 6858000"/>
              <a:gd name="connsiteX871" fmla="*/ 4981539 w 7472601"/>
              <a:gd name="connsiteY871" fmla="*/ 1542201 h 6858000"/>
              <a:gd name="connsiteX872" fmla="*/ 4958461 w 7472601"/>
              <a:gd name="connsiteY872" fmla="*/ 1136957 h 6858000"/>
              <a:gd name="connsiteX873" fmla="*/ 4655015 w 7472601"/>
              <a:gd name="connsiteY873" fmla="*/ 891426 h 6858000"/>
              <a:gd name="connsiteX874" fmla="*/ 4348002 w 7472601"/>
              <a:gd name="connsiteY874" fmla="*/ 2205895 h 6858000"/>
              <a:gd name="connsiteX875" fmla="*/ 4262250 w 7472601"/>
              <a:gd name="connsiteY875" fmla="*/ 2219972 h 6858000"/>
              <a:gd name="connsiteX876" fmla="*/ 4550611 w 7472601"/>
              <a:gd name="connsiteY876" fmla="*/ 817540 h 6858000"/>
              <a:gd name="connsiteX877" fmla="*/ 4564418 w 7472601"/>
              <a:gd name="connsiteY877" fmla="*/ 808293 h 6858000"/>
              <a:gd name="connsiteX878" fmla="*/ 4266388 w 7472601"/>
              <a:gd name="connsiteY878" fmla="*/ 500083 h 6858000"/>
              <a:gd name="connsiteX879" fmla="*/ 4032842 w 7472601"/>
              <a:gd name="connsiteY879" fmla="*/ 211809 h 6858000"/>
              <a:gd name="connsiteX880" fmla="*/ 3882765 w 7472601"/>
              <a:gd name="connsiteY880" fmla="*/ 0 h 6858000"/>
              <a:gd name="connsiteX881" fmla="*/ 3721337 w 7472601"/>
              <a:gd name="connsiteY881" fmla="*/ 0 h 6858000"/>
              <a:gd name="connsiteX882" fmla="*/ 3797544 w 7472601"/>
              <a:gd name="connsiteY882" fmla="*/ 0 h 6858000"/>
              <a:gd name="connsiteX883" fmla="*/ 3775734 w 7472601"/>
              <a:gd name="connsiteY883" fmla="*/ 95131 h 6858000"/>
              <a:gd name="connsiteX884" fmla="*/ 3724807 w 7472601"/>
              <a:gd name="connsiteY884" fmla="*/ 272257 h 6858000"/>
              <a:gd name="connsiteX885" fmla="*/ 3726844 w 7472601"/>
              <a:gd name="connsiteY885" fmla="*/ 282988 h 6858000"/>
              <a:gd name="connsiteX886" fmla="*/ 3742664 w 7472601"/>
              <a:gd name="connsiteY886" fmla="*/ 279918 h 6858000"/>
              <a:gd name="connsiteX887" fmla="*/ 4103910 w 7472601"/>
              <a:gd name="connsiteY887" fmla="*/ 1161917 h 6858000"/>
              <a:gd name="connsiteX888" fmla="*/ 4020269 w 7472601"/>
              <a:gd name="connsiteY888" fmla="*/ 1200406 h 6858000"/>
              <a:gd name="connsiteX889" fmla="*/ 3674882 w 7472601"/>
              <a:gd name="connsiteY889" fmla="*/ 488524 h 6858000"/>
              <a:gd name="connsiteX890" fmla="*/ 3132682 w 7472601"/>
              <a:gd name="connsiteY890" fmla="*/ 1072284 h 6858000"/>
              <a:gd name="connsiteX891" fmla="*/ 2716346 w 7472601"/>
              <a:gd name="connsiteY891" fmla="*/ 1276376 h 6858000"/>
              <a:gd name="connsiteX892" fmla="*/ 2716772 w 7472601"/>
              <a:gd name="connsiteY892" fmla="*/ 1255462 h 6858000"/>
              <a:gd name="connsiteX893" fmla="*/ 3471096 w 7472601"/>
              <a:gd name="connsiteY893" fmla="*/ 437072 h 6858000"/>
              <a:gd name="connsiteX894" fmla="*/ 3639057 w 7472601"/>
              <a:gd name="connsiteY894" fmla="*/ 286334 h 6858000"/>
              <a:gd name="connsiteX895" fmla="*/ 3640309 w 7472601"/>
              <a:gd name="connsiteY895" fmla="*/ 284664 h 6858000"/>
              <a:gd name="connsiteX896" fmla="*/ 3646022 w 7472601"/>
              <a:gd name="connsiteY896" fmla="*/ 276711 h 6858000"/>
              <a:gd name="connsiteX897" fmla="*/ 3707943 w 7472601"/>
              <a:gd name="connsiteY897" fmla="*/ 65958 h 6858000"/>
              <a:gd name="connsiteX898" fmla="*/ 3721337 w 7472601"/>
              <a:gd name="connsiteY898" fmla="*/ 0 h 6858000"/>
              <a:gd name="connsiteX899" fmla="*/ 2867960 w 7472601"/>
              <a:gd name="connsiteY899" fmla="*/ 0 h 6858000"/>
              <a:gd name="connsiteX900" fmla="*/ 2926351 w 7472601"/>
              <a:gd name="connsiteY900" fmla="*/ 0 h 6858000"/>
              <a:gd name="connsiteX901" fmla="*/ 2902823 w 7472601"/>
              <a:gd name="connsiteY901" fmla="*/ 262929 h 6858000"/>
              <a:gd name="connsiteX902" fmla="*/ 2940663 w 7472601"/>
              <a:gd name="connsiteY902" fmla="*/ 140884 h 6858000"/>
              <a:gd name="connsiteX903" fmla="*/ 2947039 w 7472601"/>
              <a:gd name="connsiteY903" fmla="*/ 122524 h 6858000"/>
              <a:gd name="connsiteX904" fmla="*/ 2984316 w 7472601"/>
              <a:gd name="connsiteY904" fmla="*/ 0 h 6858000"/>
              <a:gd name="connsiteX905" fmla="*/ 3016114 w 7472601"/>
              <a:gd name="connsiteY905" fmla="*/ 0 h 6858000"/>
              <a:gd name="connsiteX906" fmla="*/ 2979949 w 7472601"/>
              <a:gd name="connsiteY906" fmla="*/ 119274 h 6858000"/>
              <a:gd name="connsiteX907" fmla="*/ 3023879 w 7472601"/>
              <a:gd name="connsiteY907" fmla="*/ 0 h 6858000"/>
              <a:gd name="connsiteX908" fmla="*/ 3105400 w 7472601"/>
              <a:gd name="connsiteY908" fmla="*/ 0 h 6858000"/>
              <a:gd name="connsiteX909" fmla="*/ 3094669 w 7472601"/>
              <a:gd name="connsiteY909" fmla="*/ 30308 h 6858000"/>
              <a:gd name="connsiteX910" fmla="*/ 2901945 w 7472601"/>
              <a:gd name="connsiteY910" fmla="*/ 466538 h 6858000"/>
              <a:gd name="connsiteX911" fmla="*/ 2815209 w 7472601"/>
              <a:gd name="connsiteY911" fmla="*/ 497361 h 6858000"/>
              <a:gd name="connsiteX912" fmla="*/ 2844845 w 7472601"/>
              <a:gd name="connsiteY912" fmla="*/ 127638 h 6858000"/>
              <a:gd name="connsiteX913" fmla="*/ 2867960 w 7472601"/>
              <a:gd name="connsiteY913" fmla="*/ 0 h 6858000"/>
              <a:gd name="connsiteX914" fmla="*/ 1057230 w 7472601"/>
              <a:gd name="connsiteY914" fmla="*/ 0 h 6858000"/>
              <a:gd name="connsiteX915" fmla="*/ 1111003 w 7472601"/>
              <a:gd name="connsiteY915" fmla="*/ 0 h 6858000"/>
              <a:gd name="connsiteX916" fmla="*/ 1125553 w 7472601"/>
              <a:gd name="connsiteY916" fmla="*/ 52588 h 6858000"/>
              <a:gd name="connsiteX917" fmla="*/ 1304276 w 7472601"/>
              <a:gd name="connsiteY917" fmla="*/ 476275 h 6858000"/>
              <a:gd name="connsiteX918" fmla="*/ 1492066 w 7472601"/>
              <a:gd name="connsiteY918" fmla="*/ 886333 h 6858000"/>
              <a:gd name="connsiteX919" fmla="*/ 1423698 w 7472601"/>
              <a:gd name="connsiteY919" fmla="*/ 710817 h 6858000"/>
              <a:gd name="connsiteX920" fmla="*/ 1357609 w 7472601"/>
              <a:gd name="connsiteY920" fmla="*/ 532892 h 6858000"/>
              <a:gd name="connsiteX921" fmla="*/ 1309550 w 7472601"/>
              <a:gd name="connsiteY921" fmla="*/ 374031 h 6858000"/>
              <a:gd name="connsiteX922" fmla="*/ 1193673 w 7472601"/>
              <a:gd name="connsiteY922" fmla="*/ 49533 h 6858000"/>
              <a:gd name="connsiteX923" fmla="*/ 1164391 w 7472601"/>
              <a:gd name="connsiteY923" fmla="*/ 0 h 6858000"/>
              <a:gd name="connsiteX924" fmla="*/ 1200666 w 7472601"/>
              <a:gd name="connsiteY924" fmla="*/ 0 h 6858000"/>
              <a:gd name="connsiteX925" fmla="*/ 1223408 w 7472601"/>
              <a:gd name="connsiteY925" fmla="*/ 38996 h 6858000"/>
              <a:gd name="connsiteX926" fmla="*/ 1339635 w 7472601"/>
              <a:gd name="connsiteY926" fmla="*/ 365517 h 6858000"/>
              <a:gd name="connsiteX927" fmla="*/ 1387469 w 7472601"/>
              <a:gd name="connsiteY927" fmla="*/ 523079 h 6858000"/>
              <a:gd name="connsiteX928" fmla="*/ 1452685 w 7472601"/>
              <a:gd name="connsiteY928" fmla="*/ 699806 h 6858000"/>
              <a:gd name="connsiteX929" fmla="*/ 1492092 w 7472601"/>
              <a:gd name="connsiteY929" fmla="*/ 800424 h 6858000"/>
              <a:gd name="connsiteX930" fmla="*/ 1455302 w 7472601"/>
              <a:gd name="connsiteY930" fmla="*/ 632913 h 6858000"/>
              <a:gd name="connsiteX931" fmla="*/ 1222336 w 7472601"/>
              <a:gd name="connsiteY931" fmla="*/ 9480 h 6858000"/>
              <a:gd name="connsiteX932" fmla="*/ 1214634 w 7472601"/>
              <a:gd name="connsiteY932" fmla="*/ 0 h 6858000"/>
              <a:gd name="connsiteX933" fmla="*/ 1289827 w 7472601"/>
              <a:gd name="connsiteY933" fmla="*/ 0 h 6858000"/>
              <a:gd name="connsiteX934" fmla="*/ 1321076 w 7472601"/>
              <a:gd name="connsiteY934" fmla="*/ 59722 h 6858000"/>
              <a:gd name="connsiteX935" fmla="*/ 1512579 w 7472601"/>
              <a:gd name="connsiteY935" fmla="*/ 626441 h 6858000"/>
              <a:gd name="connsiteX936" fmla="*/ 1506076 w 7472601"/>
              <a:gd name="connsiteY936" fmla="*/ 1089289 h 6858000"/>
              <a:gd name="connsiteX937" fmla="*/ 1486346 w 7472601"/>
              <a:gd name="connsiteY937" fmla="*/ 1079919 h 6858000"/>
              <a:gd name="connsiteX938" fmla="*/ 1070511 w 7472601"/>
              <a:gd name="connsiteY938" fmla="*/ 48609 h 6858000"/>
              <a:gd name="connsiteX939" fmla="*/ 1057230 w 7472601"/>
              <a:gd name="connsiteY939" fmla="*/ 0 h 6858000"/>
              <a:gd name="connsiteX940" fmla="*/ 43151 w 7472601"/>
              <a:gd name="connsiteY940" fmla="*/ 0 h 6858000"/>
              <a:gd name="connsiteX941" fmla="*/ 95283 w 7472601"/>
              <a:gd name="connsiteY941" fmla="*/ 0 h 6858000"/>
              <a:gd name="connsiteX942" fmla="*/ 300708 w 7472601"/>
              <a:gd name="connsiteY942" fmla="*/ 154571 h 6858000"/>
              <a:gd name="connsiteX943" fmla="*/ 530414 w 7472601"/>
              <a:gd name="connsiteY943" fmla="*/ 354673 h 6858000"/>
              <a:gd name="connsiteX944" fmla="*/ 333785 w 7472601"/>
              <a:gd name="connsiteY944" fmla="*/ 161564 h 6858000"/>
              <a:gd name="connsiteX945" fmla="*/ 147005 w 7472601"/>
              <a:gd name="connsiteY945" fmla="*/ 0 h 6858000"/>
              <a:gd name="connsiteX946" fmla="*/ 272509 w 7472601"/>
              <a:gd name="connsiteY946" fmla="*/ 0 h 6858000"/>
              <a:gd name="connsiteX947" fmla="*/ 326276 w 7472601"/>
              <a:gd name="connsiteY947" fmla="*/ 45847 h 6858000"/>
              <a:gd name="connsiteX948" fmla="*/ 823759 w 7472601"/>
              <a:gd name="connsiteY948" fmla="*/ 574145 h 6858000"/>
              <a:gd name="connsiteX949" fmla="*/ 811254 w 7472601"/>
              <a:gd name="connsiteY949" fmla="*/ 665546 h 6858000"/>
              <a:gd name="connsiteX950" fmla="*/ 154042 w 7472601"/>
              <a:gd name="connsiteY950" fmla="*/ 261522 h 6858000"/>
              <a:gd name="connsiteX951" fmla="*/ 13550 w 7472601"/>
              <a:gd name="connsiteY951" fmla="*/ 158423 h 6858000"/>
              <a:gd name="connsiteX952" fmla="*/ 0 w 7472601"/>
              <a:gd name="connsiteY952" fmla="*/ 146618 h 6858000"/>
              <a:gd name="connsiteX953" fmla="*/ 0 w 7472601"/>
              <a:gd name="connsiteY953" fmla="*/ 59161 h 6858000"/>
              <a:gd name="connsiteX954" fmla="*/ 45427 w 7472601"/>
              <a:gd name="connsiteY954" fmla="*/ 101078 h 6858000"/>
              <a:gd name="connsiteX955" fmla="*/ 630103 w 7472601"/>
              <a:gd name="connsiteY955" fmla="*/ 485885 h 6858000"/>
              <a:gd name="connsiteX956" fmla="*/ 532040 w 7472601"/>
              <a:gd name="connsiteY956" fmla="*/ 399359 h 6858000"/>
              <a:gd name="connsiteX957" fmla="*/ 517618 w 7472601"/>
              <a:gd name="connsiteY957" fmla="*/ 385726 h 6858000"/>
              <a:gd name="connsiteX958" fmla="*/ 285074 w 7472601"/>
              <a:gd name="connsiteY958" fmla="*/ 182755 h 6858000"/>
              <a:gd name="connsiteX959" fmla="*/ 43151 w 7472601"/>
              <a:gd name="connsiteY959" fmla="*/ 0 h 6858000"/>
              <a:gd name="connsiteX0" fmla="*/ 369702 w 7467663"/>
              <a:gd name="connsiteY0" fmla="*/ 6712169 h 6858000"/>
              <a:gd name="connsiteX1" fmla="*/ 366575 w 7467663"/>
              <a:gd name="connsiteY1" fmla="*/ 6715556 h 6858000"/>
              <a:gd name="connsiteX2" fmla="*/ 371637 w 7467663"/>
              <a:gd name="connsiteY2" fmla="*/ 6713954 h 6858000"/>
              <a:gd name="connsiteX3" fmla="*/ 369702 w 7467663"/>
              <a:gd name="connsiteY3" fmla="*/ 6712169 h 6858000"/>
              <a:gd name="connsiteX4" fmla="*/ 7088673 w 7467663"/>
              <a:gd name="connsiteY4" fmla="*/ 6610396 h 6858000"/>
              <a:gd name="connsiteX5" fmla="*/ 7440138 w 7467663"/>
              <a:gd name="connsiteY5" fmla="*/ 6622648 h 6858000"/>
              <a:gd name="connsiteX6" fmla="*/ 7467600 w 7467663"/>
              <a:gd name="connsiteY6" fmla="*/ 6628217 h 6858000"/>
              <a:gd name="connsiteX7" fmla="*/ 7467600 w 7467663"/>
              <a:gd name="connsiteY7" fmla="*/ 6668575 h 6858000"/>
              <a:gd name="connsiteX8" fmla="*/ 7392322 w 7467663"/>
              <a:gd name="connsiteY8" fmla="*/ 6658238 h 6858000"/>
              <a:gd name="connsiteX9" fmla="*/ 7467600 w 7467663"/>
              <a:gd name="connsiteY9" fmla="*/ 6683873 h 6858000"/>
              <a:gd name="connsiteX10" fmla="*/ 7467600 w 7467663"/>
              <a:gd name="connsiteY10" fmla="*/ 6714215 h 6858000"/>
              <a:gd name="connsiteX11" fmla="*/ 7447383 w 7467663"/>
              <a:gd name="connsiteY11" fmla="*/ 6707202 h 6858000"/>
              <a:gd name="connsiteX12" fmla="*/ 7289862 w 7467663"/>
              <a:gd name="connsiteY12" fmla="*/ 6659827 h 6858000"/>
              <a:gd name="connsiteX13" fmla="*/ 7434024 w 7467663"/>
              <a:gd name="connsiteY13" fmla="*/ 6722130 h 6858000"/>
              <a:gd name="connsiteX14" fmla="*/ 7467600 w 7467663"/>
              <a:gd name="connsiteY14" fmla="*/ 6736157 h 6858000"/>
              <a:gd name="connsiteX15" fmla="*/ 7467600 w 7467663"/>
              <a:gd name="connsiteY15" fmla="*/ 6767913 h 6858000"/>
              <a:gd name="connsiteX16" fmla="*/ 7392158 w 7467663"/>
              <a:gd name="connsiteY16" fmla="*/ 6771365 h 6858000"/>
              <a:gd name="connsiteX17" fmla="*/ 7467600 w 7467663"/>
              <a:gd name="connsiteY17" fmla="*/ 6805948 h 6858000"/>
              <a:gd name="connsiteX18" fmla="*/ 7467600 w 7467663"/>
              <a:gd name="connsiteY18" fmla="*/ 6831490 h 6858000"/>
              <a:gd name="connsiteX19" fmla="*/ 7410696 w 7467663"/>
              <a:gd name="connsiteY19" fmla="*/ 6803861 h 6858000"/>
              <a:gd name="connsiteX20" fmla="*/ 7088673 w 7467663"/>
              <a:gd name="connsiteY20" fmla="*/ 6610396 h 6858000"/>
              <a:gd name="connsiteX21" fmla="*/ 1019354 w 7467663"/>
              <a:gd name="connsiteY21" fmla="*/ 6315006 h 6858000"/>
              <a:gd name="connsiteX22" fmla="*/ 441046 w 7467663"/>
              <a:gd name="connsiteY22" fmla="*/ 6691153 h 6858000"/>
              <a:gd name="connsiteX23" fmla="*/ 1019354 w 7467663"/>
              <a:gd name="connsiteY23" fmla="*/ 6315006 h 6858000"/>
              <a:gd name="connsiteX24" fmla="*/ 991680 w 7467663"/>
              <a:gd name="connsiteY24" fmla="*/ 6298413 h 6858000"/>
              <a:gd name="connsiteX25" fmla="*/ 409060 w 7467663"/>
              <a:gd name="connsiteY25" fmla="*/ 6671470 h 6858000"/>
              <a:gd name="connsiteX26" fmla="*/ 991680 w 7467663"/>
              <a:gd name="connsiteY26" fmla="*/ 6298413 h 6858000"/>
              <a:gd name="connsiteX27" fmla="*/ 103333 w 7467663"/>
              <a:gd name="connsiteY27" fmla="*/ 5699602 h 6858000"/>
              <a:gd name="connsiteX28" fmla="*/ 233938 w 7467663"/>
              <a:gd name="connsiteY28" fmla="*/ 5809416 h 6858000"/>
              <a:gd name="connsiteX29" fmla="*/ 883580 w 7467663"/>
              <a:gd name="connsiteY29" fmla="*/ 6180710 h 6858000"/>
              <a:gd name="connsiteX30" fmla="*/ 487337 w 7467663"/>
              <a:gd name="connsiteY30" fmla="*/ 5950182 h 6858000"/>
              <a:gd name="connsiteX31" fmla="*/ 354051 w 7467663"/>
              <a:gd name="connsiteY31" fmla="*/ 5854912 h 6858000"/>
              <a:gd name="connsiteX32" fmla="*/ 195436 w 7467663"/>
              <a:gd name="connsiteY32" fmla="*/ 5755068 h 6858000"/>
              <a:gd name="connsiteX33" fmla="*/ 103333 w 7467663"/>
              <a:gd name="connsiteY33" fmla="*/ 5699602 h 6858000"/>
              <a:gd name="connsiteX34" fmla="*/ 5539432 w 7467663"/>
              <a:gd name="connsiteY34" fmla="*/ 5642928 h 6858000"/>
              <a:gd name="connsiteX35" fmla="*/ 5555462 w 7467663"/>
              <a:gd name="connsiteY35" fmla="*/ 5694454 h 6858000"/>
              <a:gd name="connsiteX36" fmla="*/ 5828270 w 7467663"/>
              <a:gd name="connsiteY36" fmla="*/ 6320663 h 6858000"/>
              <a:gd name="connsiteX37" fmla="*/ 5947416 w 7467663"/>
              <a:gd name="connsiteY37" fmla="*/ 6574846 h 6858000"/>
              <a:gd name="connsiteX38" fmla="*/ 5539432 w 7467663"/>
              <a:gd name="connsiteY38" fmla="*/ 5642928 h 6858000"/>
              <a:gd name="connsiteX39" fmla="*/ 51253 w 7467663"/>
              <a:gd name="connsiteY39" fmla="*/ 5631825 h 6858000"/>
              <a:gd name="connsiteX40" fmla="*/ 211622 w 7467663"/>
              <a:gd name="connsiteY40" fmla="*/ 5728803 h 6858000"/>
              <a:gd name="connsiteX41" fmla="*/ 371652 w 7467663"/>
              <a:gd name="connsiteY41" fmla="*/ 5829062 h 6858000"/>
              <a:gd name="connsiteX42" fmla="*/ 505903 w 7467663"/>
              <a:gd name="connsiteY42" fmla="*/ 5925221 h 6858000"/>
              <a:gd name="connsiteX43" fmla="*/ 899240 w 7467663"/>
              <a:gd name="connsiteY43" fmla="*/ 6153068 h 6858000"/>
              <a:gd name="connsiteX44" fmla="*/ 988114 w 7467663"/>
              <a:gd name="connsiteY44" fmla="*/ 6174204 h 6858000"/>
              <a:gd name="connsiteX45" fmla="*/ 845971 w 7467663"/>
              <a:gd name="connsiteY45" fmla="*/ 6067177 h 6858000"/>
              <a:gd name="connsiteX46" fmla="*/ 448057 w 7467663"/>
              <a:gd name="connsiteY46" fmla="*/ 5841376 h 6858000"/>
              <a:gd name="connsiteX47" fmla="*/ 51253 w 7467663"/>
              <a:gd name="connsiteY47" fmla="*/ 5631825 h 6858000"/>
              <a:gd name="connsiteX48" fmla="*/ 2606687 w 7467663"/>
              <a:gd name="connsiteY48" fmla="*/ 5630718 h 6858000"/>
              <a:gd name="connsiteX49" fmla="*/ 2645658 w 7467663"/>
              <a:gd name="connsiteY49" fmla="*/ 6640259 h 6858000"/>
              <a:gd name="connsiteX50" fmla="*/ 2606687 w 7467663"/>
              <a:gd name="connsiteY50" fmla="*/ 5630718 h 6858000"/>
              <a:gd name="connsiteX51" fmla="*/ 3642057 w 7467663"/>
              <a:gd name="connsiteY51" fmla="*/ 5573487 h 6858000"/>
              <a:gd name="connsiteX52" fmla="*/ 3632981 w 7467663"/>
              <a:gd name="connsiteY52" fmla="*/ 5579437 h 6858000"/>
              <a:gd name="connsiteX53" fmla="*/ 3382436 w 7467663"/>
              <a:gd name="connsiteY53" fmla="*/ 5952726 h 6858000"/>
              <a:gd name="connsiteX54" fmla="*/ 3191929 w 7467663"/>
              <a:gd name="connsiteY54" fmla="*/ 6662669 h 6858000"/>
              <a:gd name="connsiteX55" fmla="*/ 3369898 w 7467663"/>
              <a:gd name="connsiteY55" fmla="*/ 6081771 h 6858000"/>
              <a:gd name="connsiteX56" fmla="*/ 3642057 w 7467663"/>
              <a:gd name="connsiteY56" fmla="*/ 5573487 h 6858000"/>
              <a:gd name="connsiteX57" fmla="*/ 2650666 w 7467663"/>
              <a:gd name="connsiteY57" fmla="*/ 5530686 h 6858000"/>
              <a:gd name="connsiteX58" fmla="*/ 2650249 w 7467663"/>
              <a:gd name="connsiteY58" fmla="*/ 5532101 h 6858000"/>
              <a:gd name="connsiteX59" fmla="*/ 2663808 w 7467663"/>
              <a:gd name="connsiteY59" fmla="*/ 6535215 h 6858000"/>
              <a:gd name="connsiteX60" fmla="*/ 2665418 w 7467663"/>
              <a:gd name="connsiteY60" fmla="*/ 6132756 h 6858000"/>
              <a:gd name="connsiteX61" fmla="*/ 2650666 w 7467663"/>
              <a:gd name="connsiteY61" fmla="*/ 5530686 h 6858000"/>
              <a:gd name="connsiteX62" fmla="*/ 2680277 w 7467663"/>
              <a:gd name="connsiteY62" fmla="*/ 5479204 h 6858000"/>
              <a:gd name="connsiteX63" fmla="*/ 2678972 w 7467663"/>
              <a:gd name="connsiteY63" fmla="*/ 5481582 h 6858000"/>
              <a:gd name="connsiteX64" fmla="*/ 2696666 w 7467663"/>
              <a:gd name="connsiteY64" fmla="*/ 6133836 h 6858000"/>
              <a:gd name="connsiteX65" fmla="*/ 2695769 w 7467663"/>
              <a:gd name="connsiteY65" fmla="*/ 6390955 h 6858000"/>
              <a:gd name="connsiteX66" fmla="*/ 2739893 w 7467663"/>
              <a:gd name="connsiteY66" fmla="*/ 6108357 h 6858000"/>
              <a:gd name="connsiteX67" fmla="*/ 2680277 w 7467663"/>
              <a:gd name="connsiteY67" fmla="*/ 5479204 h 6858000"/>
              <a:gd name="connsiteX68" fmla="*/ 1132195 w 7467663"/>
              <a:gd name="connsiteY68" fmla="*/ 5467980 h 6858000"/>
              <a:gd name="connsiteX69" fmla="*/ 1679056 w 7467663"/>
              <a:gd name="connsiteY69" fmla="*/ 5516907 h 6858000"/>
              <a:gd name="connsiteX70" fmla="*/ 2128648 w 7467663"/>
              <a:gd name="connsiteY70" fmla="*/ 5474249 h 6858000"/>
              <a:gd name="connsiteX71" fmla="*/ 1825619 w 7467663"/>
              <a:gd name="connsiteY71" fmla="*/ 5478447 h 6858000"/>
              <a:gd name="connsiteX72" fmla="*/ 1737798 w 7467663"/>
              <a:gd name="connsiteY72" fmla="*/ 5483353 h 6858000"/>
              <a:gd name="connsiteX73" fmla="*/ 1132195 w 7467663"/>
              <a:gd name="connsiteY73" fmla="*/ 5467980 h 6858000"/>
              <a:gd name="connsiteX74" fmla="*/ 7454976 w 7467663"/>
              <a:gd name="connsiteY74" fmla="*/ 6318297 h 6858000"/>
              <a:gd name="connsiteX75" fmla="*/ 7467600 w 7467663"/>
              <a:gd name="connsiteY75" fmla="*/ 6163634 h 6858000"/>
              <a:gd name="connsiteX76" fmla="*/ 7448321 w 7467663"/>
              <a:gd name="connsiteY76" fmla="*/ 6190991 h 6858000"/>
              <a:gd name="connsiteX77" fmla="*/ 7467600 w 7467663"/>
              <a:gd name="connsiteY77" fmla="*/ 6221686 h 6858000"/>
              <a:gd name="connsiteX78" fmla="*/ 7467600 w 7467663"/>
              <a:gd name="connsiteY78" fmla="*/ 6334256 h 6858000"/>
              <a:gd name="connsiteX79" fmla="*/ 7454976 w 7467663"/>
              <a:gd name="connsiteY79" fmla="*/ 6318297 h 6858000"/>
              <a:gd name="connsiteX80" fmla="*/ 1456157 w 7467663"/>
              <a:gd name="connsiteY80" fmla="*/ 5371404 h 6858000"/>
              <a:gd name="connsiteX81" fmla="*/ 1244432 w 7467663"/>
              <a:gd name="connsiteY81" fmla="*/ 5385601 h 6858000"/>
              <a:gd name="connsiteX82" fmla="*/ 973990 w 7467663"/>
              <a:gd name="connsiteY82" fmla="*/ 5424940 h 6858000"/>
              <a:gd name="connsiteX83" fmla="*/ 1103809 w 7467663"/>
              <a:gd name="connsiteY83" fmla="*/ 5433720 h 6858000"/>
              <a:gd name="connsiteX84" fmla="*/ 1123454 w 7467663"/>
              <a:gd name="connsiteY84" fmla="*/ 5435727 h 6858000"/>
              <a:gd name="connsiteX85" fmla="*/ 1737017 w 7467663"/>
              <a:gd name="connsiteY85" fmla="*/ 5452183 h 6858000"/>
              <a:gd name="connsiteX86" fmla="*/ 1824397 w 7467663"/>
              <a:gd name="connsiteY86" fmla="*/ 5447757 h 6858000"/>
              <a:gd name="connsiteX87" fmla="*/ 2070059 w 7467663"/>
              <a:gd name="connsiteY87" fmla="*/ 5441660 h 6858000"/>
              <a:gd name="connsiteX88" fmla="*/ 1456157 w 7467663"/>
              <a:gd name="connsiteY88" fmla="*/ 5371404 h 6858000"/>
              <a:gd name="connsiteX89" fmla="*/ 4988186 w 7467663"/>
              <a:gd name="connsiteY89" fmla="*/ 5216467 h 6858000"/>
              <a:gd name="connsiteX90" fmla="*/ 4777334 w 7467663"/>
              <a:gd name="connsiteY90" fmla="*/ 5406072 h 6858000"/>
              <a:gd name="connsiteX91" fmla="*/ 4718341 w 7467663"/>
              <a:gd name="connsiteY91" fmla="*/ 5468043 h 6858000"/>
              <a:gd name="connsiteX92" fmla="*/ 4604655 w 7467663"/>
              <a:gd name="connsiteY92" fmla="*/ 5583434 h 6858000"/>
              <a:gd name="connsiteX93" fmla="*/ 4565074 w 7467663"/>
              <a:gd name="connsiteY93" fmla="*/ 5618550 h 6858000"/>
              <a:gd name="connsiteX94" fmla="*/ 4988186 w 7467663"/>
              <a:gd name="connsiteY94" fmla="*/ 5216467 h 6858000"/>
              <a:gd name="connsiteX95" fmla="*/ 4978032 w 7467663"/>
              <a:gd name="connsiteY95" fmla="*/ 5183809 h 6858000"/>
              <a:gd name="connsiteX96" fmla="*/ 4463413 w 7467663"/>
              <a:gd name="connsiteY96" fmla="*/ 5615162 h 6858000"/>
              <a:gd name="connsiteX97" fmla="*/ 4358134 w 7467663"/>
              <a:gd name="connsiteY97" fmla="*/ 5742791 h 6858000"/>
              <a:gd name="connsiteX98" fmla="*/ 4376219 w 7467663"/>
              <a:gd name="connsiteY98" fmla="*/ 5729027 h 6858000"/>
              <a:gd name="connsiteX99" fmla="*/ 4582340 w 7467663"/>
              <a:gd name="connsiteY99" fmla="*/ 5561037 h 6858000"/>
              <a:gd name="connsiteX100" fmla="*/ 4694684 w 7467663"/>
              <a:gd name="connsiteY100" fmla="*/ 5447098 h 6858000"/>
              <a:gd name="connsiteX101" fmla="*/ 4754123 w 7467663"/>
              <a:gd name="connsiteY101" fmla="*/ 5384643 h 6858000"/>
              <a:gd name="connsiteX102" fmla="*/ 4978032 w 7467663"/>
              <a:gd name="connsiteY102" fmla="*/ 5183809 h 6858000"/>
              <a:gd name="connsiteX103" fmla="*/ 1903353 w 7467663"/>
              <a:gd name="connsiteY103" fmla="*/ 5044827 h 6858000"/>
              <a:gd name="connsiteX104" fmla="*/ 1936931 w 7467663"/>
              <a:gd name="connsiteY104" fmla="*/ 5093954 h 6858000"/>
              <a:gd name="connsiteX105" fmla="*/ 2195868 w 7467663"/>
              <a:gd name="connsiteY105" fmla="*/ 5396574 h 6858000"/>
              <a:gd name="connsiteX106" fmla="*/ 2088852 w 7467663"/>
              <a:gd name="connsiteY106" fmla="*/ 5166123 h 6858000"/>
              <a:gd name="connsiteX107" fmla="*/ 1958241 w 7467663"/>
              <a:gd name="connsiteY107" fmla="*/ 5067955 h 6858000"/>
              <a:gd name="connsiteX108" fmla="*/ 1903353 w 7467663"/>
              <a:gd name="connsiteY108" fmla="*/ 5044827 h 6858000"/>
              <a:gd name="connsiteX109" fmla="*/ 1979378 w 7467663"/>
              <a:gd name="connsiteY109" fmla="*/ 4769504 h 6858000"/>
              <a:gd name="connsiteX110" fmla="*/ 2882120 w 7467663"/>
              <a:gd name="connsiteY110" fmla="*/ 5064547 h 6858000"/>
              <a:gd name="connsiteX111" fmla="*/ 2793103 w 7467663"/>
              <a:gd name="connsiteY111" fmla="*/ 5039699 h 6858000"/>
              <a:gd name="connsiteX112" fmla="*/ 2770041 w 7467663"/>
              <a:gd name="connsiteY112" fmla="*/ 5033634 h 6858000"/>
              <a:gd name="connsiteX113" fmla="*/ 1979378 w 7467663"/>
              <a:gd name="connsiteY113" fmla="*/ 4769504 h 6858000"/>
              <a:gd name="connsiteX114" fmla="*/ 1927410 w 7467663"/>
              <a:gd name="connsiteY114" fmla="*/ 4716164 h 6858000"/>
              <a:gd name="connsiteX115" fmla="*/ 1959587 w 7467663"/>
              <a:gd name="connsiteY115" fmla="*/ 4728849 h 6858000"/>
              <a:gd name="connsiteX116" fmla="*/ 2777707 w 7467663"/>
              <a:gd name="connsiteY116" fmla="*/ 5003991 h 6858000"/>
              <a:gd name="connsiteX117" fmla="*/ 2800768 w 7467663"/>
              <a:gd name="connsiteY117" fmla="*/ 5010056 h 6858000"/>
              <a:gd name="connsiteX118" fmla="*/ 2879408 w 7467663"/>
              <a:gd name="connsiteY118" fmla="*/ 5031590 h 6858000"/>
              <a:gd name="connsiteX119" fmla="*/ 2862295 w 7467663"/>
              <a:gd name="connsiteY119" fmla="*/ 5022958 h 6858000"/>
              <a:gd name="connsiteX120" fmla="*/ 2813343 w 7467663"/>
              <a:gd name="connsiteY120" fmla="*/ 4998369 h 6858000"/>
              <a:gd name="connsiteX121" fmla="*/ 2646245 w 7467663"/>
              <a:gd name="connsiteY121" fmla="*/ 4930999 h 6858000"/>
              <a:gd name="connsiteX122" fmla="*/ 1999243 w 7467663"/>
              <a:gd name="connsiteY122" fmla="*/ 4730524 h 6858000"/>
              <a:gd name="connsiteX123" fmla="*/ 1979527 w 7467663"/>
              <a:gd name="connsiteY123" fmla="*/ 4726651 h 6858000"/>
              <a:gd name="connsiteX124" fmla="*/ 1927410 w 7467663"/>
              <a:gd name="connsiteY124" fmla="*/ 4716164 h 6858000"/>
              <a:gd name="connsiteX125" fmla="*/ 1997014 w 7467663"/>
              <a:gd name="connsiteY125" fmla="*/ 4698007 h 6858000"/>
              <a:gd name="connsiteX126" fmla="*/ 2005458 w 7467663"/>
              <a:gd name="connsiteY126" fmla="*/ 4699540 h 6858000"/>
              <a:gd name="connsiteX127" fmla="*/ 2657186 w 7467663"/>
              <a:gd name="connsiteY127" fmla="*/ 4901687 h 6858000"/>
              <a:gd name="connsiteX128" fmla="*/ 2826662 w 7467663"/>
              <a:gd name="connsiteY128" fmla="*/ 4970362 h 6858000"/>
              <a:gd name="connsiteX129" fmla="*/ 2876100 w 7467663"/>
              <a:gd name="connsiteY129" fmla="*/ 4995397 h 6858000"/>
              <a:gd name="connsiteX130" fmla="*/ 3042600 w 7467663"/>
              <a:gd name="connsiteY130" fmla="*/ 5059532 h 6858000"/>
              <a:gd name="connsiteX131" fmla="*/ 1997014 w 7467663"/>
              <a:gd name="connsiteY131" fmla="*/ 4698007 h 6858000"/>
              <a:gd name="connsiteX132" fmla="*/ 2305292 w 7467663"/>
              <a:gd name="connsiteY132" fmla="*/ 4219492 h 6858000"/>
              <a:gd name="connsiteX133" fmla="*/ 3360922 w 7467663"/>
              <a:gd name="connsiteY133" fmla="*/ 4529373 h 6858000"/>
              <a:gd name="connsiteX134" fmla="*/ 3492420 w 7467663"/>
              <a:gd name="connsiteY134" fmla="*/ 4510145 h 6858000"/>
              <a:gd name="connsiteX135" fmla="*/ 3364086 w 7467663"/>
              <a:gd name="connsiteY135" fmla="*/ 4480340 h 6858000"/>
              <a:gd name="connsiteX136" fmla="*/ 3225818 w 7467663"/>
              <a:gd name="connsiteY136" fmla="*/ 4411822 h 6858000"/>
              <a:gd name="connsiteX137" fmla="*/ 3129696 w 7467663"/>
              <a:gd name="connsiteY137" fmla="*/ 4360704 h 6858000"/>
              <a:gd name="connsiteX138" fmla="*/ 2814545 w 7467663"/>
              <a:gd name="connsiteY138" fmla="*/ 4282955 h 6858000"/>
              <a:gd name="connsiteX139" fmla="*/ 2305292 w 7467663"/>
              <a:gd name="connsiteY139" fmla="*/ 4219492 h 6858000"/>
              <a:gd name="connsiteX140" fmla="*/ 2626982 w 7467663"/>
              <a:gd name="connsiteY140" fmla="*/ 4206450 h 6858000"/>
              <a:gd name="connsiteX141" fmla="*/ 2490617 w 7467663"/>
              <a:gd name="connsiteY141" fmla="*/ 4206951 h 6858000"/>
              <a:gd name="connsiteX142" fmla="*/ 2819869 w 7467663"/>
              <a:gd name="connsiteY142" fmla="*/ 4252936 h 6858000"/>
              <a:gd name="connsiteX143" fmla="*/ 3143018 w 7467663"/>
              <a:gd name="connsiteY143" fmla="*/ 4332698 h 6858000"/>
              <a:gd name="connsiteX144" fmla="*/ 3241520 w 7467663"/>
              <a:gd name="connsiteY144" fmla="*/ 4385112 h 6858000"/>
              <a:gd name="connsiteX145" fmla="*/ 3374575 w 7467663"/>
              <a:gd name="connsiteY145" fmla="*/ 4451517 h 6858000"/>
              <a:gd name="connsiteX146" fmla="*/ 3505221 w 7467663"/>
              <a:gd name="connsiteY146" fmla="*/ 4480757 h 6858000"/>
              <a:gd name="connsiteX147" fmla="*/ 2626982 w 7467663"/>
              <a:gd name="connsiteY147" fmla="*/ 4206450 h 6858000"/>
              <a:gd name="connsiteX148" fmla="*/ 1310106 w 7467663"/>
              <a:gd name="connsiteY148" fmla="*/ 3943217 h 6858000"/>
              <a:gd name="connsiteX149" fmla="*/ 854994 w 7467663"/>
              <a:gd name="connsiteY149" fmla="*/ 4399136 h 6858000"/>
              <a:gd name="connsiteX150" fmla="*/ 742462 w 7467663"/>
              <a:gd name="connsiteY150" fmla="*/ 4594648 h 6858000"/>
              <a:gd name="connsiteX151" fmla="*/ 820602 w 7467663"/>
              <a:gd name="connsiteY151" fmla="*/ 4485915 h 6858000"/>
              <a:gd name="connsiteX152" fmla="*/ 878295 w 7467663"/>
              <a:gd name="connsiteY152" fmla="*/ 4403594 h 6858000"/>
              <a:gd name="connsiteX153" fmla="*/ 1240607 w 7467663"/>
              <a:gd name="connsiteY153" fmla="*/ 4010401 h 6858000"/>
              <a:gd name="connsiteX154" fmla="*/ 1310106 w 7467663"/>
              <a:gd name="connsiteY154" fmla="*/ 3943217 h 6858000"/>
              <a:gd name="connsiteX155" fmla="*/ 1423113 w 7467663"/>
              <a:gd name="connsiteY155" fmla="*/ 3874565 h 6858000"/>
              <a:gd name="connsiteX156" fmla="*/ 1260565 w 7467663"/>
              <a:gd name="connsiteY156" fmla="*/ 4031982 h 6858000"/>
              <a:gd name="connsiteX157" fmla="*/ 901900 w 7467663"/>
              <a:gd name="connsiteY157" fmla="*/ 4421236 h 6858000"/>
              <a:gd name="connsiteX158" fmla="*/ 845044 w 7467663"/>
              <a:gd name="connsiteY158" fmla="*/ 4502436 h 6858000"/>
              <a:gd name="connsiteX159" fmla="*/ 685926 w 7467663"/>
              <a:gd name="connsiteY159" fmla="*/ 4703069 h 6858000"/>
              <a:gd name="connsiteX160" fmla="*/ 684248 w 7467663"/>
              <a:gd name="connsiteY160" fmla="*/ 4706721 h 6858000"/>
              <a:gd name="connsiteX161" fmla="*/ 1423113 w 7467663"/>
              <a:gd name="connsiteY161" fmla="*/ 3874565 h 6858000"/>
              <a:gd name="connsiteX162" fmla="*/ 3316479 w 7467663"/>
              <a:gd name="connsiteY162" fmla="*/ 3872136 h 6858000"/>
              <a:gd name="connsiteX163" fmla="*/ 3546806 w 7467663"/>
              <a:gd name="connsiteY163" fmla="*/ 4356139 h 6858000"/>
              <a:gd name="connsiteX164" fmla="*/ 3364433 w 7467663"/>
              <a:gd name="connsiteY164" fmla="*/ 3953121 h 6858000"/>
              <a:gd name="connsiteX165" fmla="*/ 3316479 w 7467663"/>
              <a:gd name="connsiteY165" fmla="*/ 3872136 h 6858000"/>
              <a:gd name="connsiteX166" fmla="*/ 3291335 w 7467663"/>
              <a:gd name="connsiteY166" fmla="*/ 3767420 h 6858000"/>
              <a:gd name="connsiteX167" fmla="*/ 3390805 w 7467663"/>
              <a:gd name="connsiteY167" fmla="*/ 3937163 h 6858000"/>
              <a:gd name="connsiteX168" fmla="*/ 3579062 w 7467663"/>
              <a:gd name="connsiteY168" fmla="*/ 4359040 h 6858000"/>
              <a:gd name="connsiteX169" fmla="*/ 3467355 w 7467663"/>
              <a:gd name="connsiteY169" fmla="*/ 3988130 h 6858000"/>
              <a:gd name="connsiteX170" fmla="*/ 3310753 w 7467663"/>
              <a:gd name="connsiteY170" fmla="*/ 3787140 h 6858000"/>
              <a:gd name="connsiteX171" fmla="*/ 3291335 w 7467663"/>
              <a:gd name="connsiteY171" fmla="*/ 3767420 h 6858000"/>
              <a:gd name="connsiteX172" fmla="*/ 1635889 w 7467663"/>
              <a:gd name="connsiteY172" fmla="*/ 3709494 h 6858000"/>
              <a:gd name="connsiteX173" fmla="*/ 1634800 w 7467663"/>
              <a:gd name="connsiteY173" fmla="*/ 3731111 h 6858000"/>
              <a:gd name="connsiteX174" fmla="*/ 1635889 w 7467663"/>
              <a:gd name="connsiteY174" fmla="*/ 3709494 h 6858000"/>
              <a:gd name="connsiteX175" fmla="*/ 1510397 w 7467663"/>
              <a:gd name="connsiteY175" fmla="*/ 3684705 h 6858000"/>
              <a:gd name="connsiteX176" fmla="*/ 1146550 w 7467663"/>
              <a:gd name="connsiteY176" fmla="*/ 3802012 h 6858000"/>
              <a:gd name="connsiteX177" fmla="*/ 698834 w 7467663"/>
              <a:gd name="connsiteY177" fmla="*/ 3952272 h 6858000"/>
              <a:gd name="connsiteX178" fmla="*/ 34256 w 7467663"/>
              <a:gd name="connsiteY178" fmla="*/ 4347603 h 6858000"/>
              <a:gd name="connsiteX179" fmla="*/ 527241 w 7467663"/>
              <a:gd name="connsiteY179" fmla="*/ 4065078 h 6858000"/>
              <a:gd name="connsiteX180" fmla="*/ 1510397 w 7467663"/>
              <a:gd name="connsiteY180" fmla="*/ 3684705 h 6858000"/>
              <a:gd name="connsiteX181" fmla="*/ 1313114 w 7467663"/>
              <a:gd name="connsiteY181" fmla="*/ 3655216 h 6858000"/>
              <a:gd name="connsiteX182" fmla="*/ 1109304 w 7467663"/>
              <a:gd name="connsiteY182" fmla="*/ 3669030 h 6858000"/>
              <a:gd name="connsiteX183" fmla="*/ 8129 w 7467663"/>
              <a:gd name="connsiteY183" fmla="*/ 4330519 h 6858000"/>
              <a:gd name="connsiteX184" fmla="*/ 687572 w 7467663"/>
              <a:gd name="connsiteY184" fmla="*/ 3925629 h 6858000"/>
              <a:gd name="connsiteX185" fmla="*/ 1138365 w 7467663"/>
              <a:gd name="connsiteY185" fmla="*/ 3774515 h 6858000"/>
              <a:gd name="connsiteX186" fmla="*/ 1505579 w 7467663"/>
              <a:gd name="connsiteY186" fmla="*/ 3655526 h 6858000"/>
              <a:gd name="connsiteX187" fmla="*/ 1313114 w 7467663"/>
              <a:gd name="connsiteY187" fmla="*/ 3655216 h 6858000"/>
              <a:gd name="connsiteX188" fmla="*/ 3655073 w 7467663"/>
              <a:gd name="connsiteY188" fmla="*/ 3650884 h 6858000"/>
              <a:gd name="connsiteX189" fmla="*/ 3989938 w 7467663"/>
              <a:gd name="connsiteY189" fmla="*/ 3991685 h 6858000"/>
              <a:gd name="connsiteX190" fmla="*/ 4393907 w 7467663"/>
              <a:gd name="connsiteY190" fmla="*/ 4261258 h 6858000"/>
              <a:gd name="connsiteX191" fmla="*/ 4648051 w 7467663"/>
              <a:gd name="connsiteY191" fmla="*/ 4374051 h 6858000"/>
              <a:gd name="connsiteX192" fmla="*/ 4383389 w 7467663"/>
              <a:gd name="connsiteY192" fmla="*/ 4184369 h 6858000"/>
              <a:gd name="connsiteX193" fmla="*/ 4165508 w 7467663"/>
              <a:gd name="connsiteY193" fmla="*/ 4035196 h 6858000"/>
              <a:gd name="connsiteX194" fmla="*/ 4068162 w 7467663"/>
              <a:gd name="connsiteY194" fmla="*/ 3953394 h 6858000"/>
              <a:gd name="connsiteX195" fmla="*/ 3981416 w 7467663"/>
              <a:gd name="connsiteY195" fmla="*/ 3880482 h 6858000"/>
              <a:gd name="connsiteX196" fmla="*/ 3800147 w 7467663"/>
              <a:gd name="connsiteY196" fmla="*/ 3749872 h 6858000"/>
              <a:gd name="connsiteX197" fmla="*/ 3655073 w 7467663"/>
              <a:gd name="connsiteY197" fmla="*/ 3650884 h 6858000"/>
              <a:gd name="connsiteX198" fmla="*/ 3670252 w 7467663"/>
              <a:gd name="connsiteY198" fmla="*/ 3622798 h 6858000"/>
              <a:gd name="connsiteX199" fmla="*/ 3817258 w 7467663"/>
              <a:gd name="connsiteY199" fmla="*/ 3723577 h 6858000"/>
              <a:gd name="connsiteX200" fmla="*/ 4000461 w 7467663"/>
              <a:gd name="connsiteY200" fmla="*/ 3855966 h 6858000"/>
              <a:gd name="connsiteX201" fmla="*/ 4088180 w 7467663"/>
              <a:gd name="connsiteY201" fmla="*/ 3929774 h 6858000"/>
              <a:gd name="connsiteX202" fmla="*/ 4184555 w 7467663"/>
              <a:gd name="connsiteY202" fmla="*/ 4010683 h 6858000"/>
              <a:gd name="connsiteX203" fmla="*/ 4399563 w 7467663"/>
              <a:gd name="connsiteY203" fmla="*/ 4158106 h 6858000"/>
              <a:gd name="connsiteX204" fmla="*/ 4684469 w 7467663"/>
              <a:gd name="connsiteY204" fmla="*/ 4364680 h 6858000"/>
              <a:gd name="connsiteX205" fmla="*/ 4690271 w 7467663"/>
              <a:gd name="connsiteY205" fmla="*/ 4370034 h 6858000"/>
              <a:gd name="connsiteX206" fmla="*/ 4136093 w 7467663"/>
              <a:gd name="connsiteY206" fmla="*/ 3858466 h 6858000"/>
              <a:gd name="connsiteX207" fmla="*/ 3670252 w 7467663"/>
              <a:gd name="connsiteY207" fmla="*/ 3622798 h 6858000"/>
              <a:gd name="connsiteX208" fmla="*/ 4440129 w 7467663"/>
              <a:gd name="connsiteY208" fmla="*/ 3448571 h 6858000"/>
              <a:gd name="connsiteX209" fmla="*/ 4856525 w 7467663"/>
              <a:gd name="connsiteY209" fmla="*/ 3915351 h 6858000"/>
              <a:gd name="connsiteX210" fmla="*/ 5059055 w 7467663"/>
              <a:gd name="connsiteY210" fmla="*/ 4108918 h 6858000"/>
              <a:gd name="connsiteX211" fmla="*/ 5290070 w 7467663"/>
              <a:gd name="connsiteY211" fmla="*/ 4263619 h 6858000"/>
              <a:gd name="connsiteX212" fmla="*/ 4834991 w 7467663"/>
              <a:gd name="connsiteY212" fmla="*/ 3830985 h 6858000"/>
              <a:gd name="connsiteX213" fmla="*/ 4440129 w 7467663"/>
              <a:gd name="connsiteY213" fmla="*/ 3448571 h 6858000"/>
              <a:gd name="connsiteX214" fmla="*/ 4441737 w 7467663"/>
              <a:gd name="connsiteY214" fmla="*/ 3399734 h 6858000"/>
              <a:gd name="connsiteX215" fmla="*/ 4431236 w 7467663"/>
              <a:gd name="connsiteY215" fmla="*/ 3400954 h 6858000"/>
              <a:gd name="connsiteX216" fmla="*/ 4557150 w 7467663"/>
              <a:gd name="connsiteY216" fmla="*/ 3510023 h 6858000"/>
              <a:gd name="connsiteX217" fmla="*/ 4856936 w 7467663"/>
              <a:gd name="connsiteY217" fmla="*/ 3809146 h 6858000"/>
              <a:gd name="connsiteX218" fmla="*/ 5111996 w 7467663"/>
              <a:gd name="connsiteY218" fmla="*/ 4065759 h 6858000"/>
              <a:gd name="connsiteX219" fmla="*/ 5388878 w 7467663"/>
              <a:gd name="connsiteY219" fmla="*/ 4300185 h 6858000"/>
              <a:gd name="connsiteX220" fmla="*/ 5425556 w 7467663"/>
              <a:gd name="connsiteY220" fmla="*/ 4308967 h 6858000"/>
              <a:gd name="connsiteX221" fmla="*/ 4943646 w 7467663"/>
              <a:gd name="connsiteY221" fmla="*/ 3822916 h 6858000"/>
              <a:gd name="connsiteX222" fmla="*/ 4594837 w 7467663"/>
              <a:gd name="connsiteY222" fmla="*/ 3532274 h 6858000"/>
              <a:gd name="connsiteX223" fmla="*/ 4441737 w 7467663"/>
              <a:gd name="connsiteY223" fmla="*/ 3399734 h 6858000"/>
              <a:gd name="connsiteX224" fmla="*/ 5425834 w 7467663"/>
              <a:gd name="connsiteY224" fmla="*/ 3162785 h 6858000"/>
              <a:gd name="connsiteX225" fmla="*/ 5401644 w 7467663"/>
              <a:gd name="connsiteY225" fmla="*/ 3617847 h 6858000"/>
              <a:gd name="connsiteX226" fmla="*/ 5467256 w 7467663"/>
              <a:gd name="connsiteY226" fmla="*/ 4175494 h 6858000"/>
              <a:gd name="connsiteX227" fmla="*/ 5448069 w 7467663"/>
              <a:gd name="connsiteY227" fmla="*/ 3567554 h 6858000"/>
              <a:gd name="connsiteX228" fmla="*/ 5425834 w 7467663"/>
              <a:gd name="connsiteY228" fmla="*/ 3162785 h 6858000"/>
              <a:gd name="connsiteX229" fmla="*/ 1318687 w 7467663"/>
              <a:gd name="connsiteY229" fmla="*/ 3113840 h 6858000"/>
              <a:gd name="connsiteX230" fmla="*/ 1066793 w 7467663"/>
              <a:gd name="connsiteY230" fmla="*/ 3212171 h 6858000"/>
              <a:gd name="connsiteX231" fmla="*/ 993319 w 7467663"/>
              <a:gd name="connsiteY231" fmla="*/ 3247648 h 6858000"/>
              <a:gd name="connsiteX232" fmla="*/ 853081 w 7467663"/>
              <a:gd name="connsiteY232" fmla="*/ 3312410 h 6858000"/>
              <a:gd name="connsiteX233" fmla="*/ 805957 w 7467663"/>
              <a:gd name="connsiteY233" fmla="*/ 3330443 h 6858000"/>
              <a:gd name="connsiteX234" fmla="*/ 1318687 w 7467663"/>
              <a:gd name="connsiteY234" fmla="*/ 3113840 h 6858000"/>
              <a:gd name="connsiteX235" fmla="*/ 5453702 w 7467663"/>
              <a:gd name="connsiteY235" fmla="*/ 3090882 h 6858000"/>
              <a:gd name="connsiteX236" fmla="*/ 5480135 w 7467663"/>
              <a:gd name="connsiteY236" fmla="*/ 3565802 h 6858000"/>
              <a:gd name="connsiteX237" fmla="*/ 5499023 w 7467663"/>
              <a:gd name="connsiteY237" fmla="*/ 4166310 h 6858000"/>
              <a:gd name="connsiteX238" fmla="*/ 5547022 w 7467663"/>
              <a:gd name="connsiteY238" fmla="*/ 3607838 h 6858000"/>
              <a:gd name="connsiteX239" fmla="*/ 5515964 w 7467663"/>
              <a:gd name="connsiteY239" fmla="*/ 3378541 h 6858000"/>
              <a:gd name="connsiteX240" fmla="*/ 5453702 w 7467663"/>
              <a:gd name="connsiteY240" fmla="*/ 3090882 h 6858000"/>
              <a:gd name="connsiteX241" fmla="*/ 1238695 w 7467663"/>
              <a:gd name="connsiteY241" fmla="*/ 3076820 h 6858000"/>
              <a:gd name="connsiteX242" fmla="*/ 716371 w 7467663"/>
              <a:gd name="connsiteY242" fmla="*/ 3293249 h 6858000"/>
              <a:gd name="connsiteX243" fmla="*/ 579522 w 7467663"/>
              <a:gd name="connsiteY243" fmla="*/ 3371759 h 6858000"/>
              <a:gd name="connsiteX244" fmla="*/ 600288 w 7467663"/>
              <a:gd name="connsiteY244" fmla="*/ 3365555 h 6858000"/>
              <a:gd name="connsiteX245" fmla="*/ 840692 w 7467663"/>
              <a:gd name="connsiteY245" fmla="*/ 3284921 h 6858000"/>
              <a:gd name="connsiteX246" fmla="*/ 979248 w 7467663"/>
              <a:gd name="connsiteY246" fmla="*/ 3221003 h 6858000"/>
              <a:gd name="connsiteX247" fmla="*/ 1053282 w 7467663"/>
              <a:gd name="connsiteY247" fmla="*/ 3185247 h 6858000"/>
              <a:gd name="connsiteX248" fmla="*/ 1320603 w 7467663"/>
              <a:gd name="connsiteY248" fmla="*/ 3081281 h 6858000"/>
              <a:gd name="connsiteX249" fmla="*/ 1238695 w 7467663"/>
              <a:gd name="connsiteY249" fmla="*/ 3076820 h 6858000"/>
              <a:gd name="connsiteX250" fmla="*/ 5425627 w 7467663"/>
              <a:gd name="connsiteY250" fmla="*/ 2954192 h 6858000"/>
              <a:gd name="connsiteX251" fmla="*/ 5470770 w 7467663"/>
              <a:gd name="connsiteY251" fmla="*/ 3005435 h 6858000"/>
              <a:gd name="connsiteX252" fmla="*/ 5519779 w 7467663"/>
              <a:gd name="connsiteY252" fmla="*/ 4359223 h 6858000"/>
              <a:gd name="connsiteX253" fmla="*/ 5520293 w 7467663"/>
              <a:gd name="connsiteY253" fmla="*/ 4360602 h 6858000"/>
              <a:gd name="connsiteX254" fmla="*/ 5767221 w 7467663"/>
              <a:gd name="connsiteY254" fmla="*/ 4665564 h 6858000"/>
              <a:gd name="connsiteX255" fmla="*/ 6937169 w 7467663"/>
              <a:gd name="connsiteY255" fmla="*/ 4815941 h 6858000"/>
              <a:gd name="connsiteX256" fmla="*/ 6953922 w 7467663"/>
              <a:gd name="connsiteY256" fmla="*/ 4890068 h 6858000"/>
              <a:gd name="connsiteX257" fmla="*/ 6071359 w 7467663"/>
              <a:gd name="connsiteY257" fmla="*/ 4770770 h 6858000"/>
              <a:gd name="connsiteX258" fmla="*/ 6038839 w 7467663"/>
              <a:gd name="connsiteY258" fmla="*/ 4764474 h 6858000"/>
              <a:gd name="connsiteX259" fmla="*/ 6038706 w 7467663"/>
              <a:gd name="connsiteY259" fmla="*/ 4763847 h 6858000"/>
              <a:gd name="connsiteX260" fmla="*/ 6037784 w 7467663"/>
              <a:gd name="connsiteY260" fmla="*/ 4764270 h 6858000"/>
              <a:gd name="connsiteX261" fmla="*/ 6038839 w 7467663"/>
              <a:gd name="connsiteY261" fmla="*/ 4764474 h 6858000"/>
              <a:gd name="connsiteX262" fmla="*/ 6040338 w 7467663"/>
              <a:gd name="connsiteY262" fmla="*/ 4771418 h 6858000"/>
              <a:gd name="connsiteX263" fmla="*/ 6024488 w 7467663"/>
              <a:gd name="connsiteY263" fmla="*/ 4809903 h 6858000"/>
              <a:gd name="connsiteX264" fmla="*/ 5599771 w 7467663"/>
              <a:gd name="connsiteY264" fmla="*/ 5509652 h 6858000"/>
              <a:gd name="connsiteX265" fmla="*/ 5548843 w 7467663"/>
              <a:gd name="connsiteY265" fmla="*/ 5563845 h 6858000"/>
              <a:gd name="connsiteX266" fmla="*/ 5940952 w 7467663"/>
              <a:gd name="connsiteY266" fmla="*/ 6250028 h 6858000"/>
              <a:gd name="connsiteX267" fmla="*/ 6043441 w 7467663"/>
              <a:gd name="connsiteY267" fmla="*/ 6665847 h 6858000"/>
              <a:gd name="connsiteX268" fmla="*/ 6093432 w 7467663"/>
              <a:gd name="connsiteY268" fmla="*/ 6858000 h 6858000"/>
              <a:gd name="connsiteX269" fmla="*/ 6034344 w 7467663"/>
              <a:gd name="connsiteY269" fmla="*/ 6858000 h 6858000"/>
              <a:gd name="connsiteX270" fmla="*/ 6026679 w 7467663"/>
              <a:gd name="connsiteY270" fmla="*/ 6836959 h 6858000"/>
              <a:gd name="connsiteX271" fmla="*/ 5800441 w 7467663"/>
              <a:gd name="connsiteY271" fmla="*/ 6335286 h 6858000"/>
              <a:gd name="connsiteX272" fmla="*/ 5526562 w 7467663"/>
              <a:gd name="connsiteY272" fmla="*/ 5705388 h 6858000"/>
              <a:gd name="connsiteX273" fmla="*/ 5519640 w 7467663"/>
              <a:gd name="connsiteY273" fmla="*/ 5683774 h 6858000"/>
              <a:gd name="connsiteX274" fmla="*/ 5844559 w 7467663"/>
              <a:gd name="connsiteY274" fmla="*/ 6553349 h 6858000"/>
              <a:gd name="connsiteX275" fmla="*/ 5975994 w 7467663"/>
              <a:gd name="connsiteY275" fmla="*/ 6858000 h 6858000"/>
              <a:gd name="connsiteX276" fmla="*/ 5898547 w 7467663"/>
              <a:gd name="connsiteY276" fmla="*/ 6858000 h 6858000"/>
              <a:gd name="connsiteX277" fmla="*/ 5682041 w 7467663"/>
              <a:gd name="connsiteY277" fmla="*/ 6355860 h 6858000"/>
              <a:gd name="connsiteX278" fmla="*/ 5461758 w 7467663"/>
              <a:gd name="connsiteY278" fmla="*/ 5820220 h 6858000"/>
              <a:gd name="connsiteX279" fmla="*/ 5237282 w 7467663"/>
              <a:gd name="connsiteY279" fmla="*/ 6579086 h 6858000"/>
              <a:gd name="connsiteX280" fmla="*/ 5115009 w 7467663"/>
              <a:gd name="connsiteY280" fmla="*/ 6858000 h 6858000"/>
              <a:gd name="connsiteX281" fmla="*/ 5028074 w 7467663"/>
              <a:gd name="connsiteY281" fmla="*/ 6858000 h 6858000"/>
              <a:gd name="connsiteX282" fmla="*/ 5079508 w 7467663"/>
              <a:gd name="connsiteY282" fmla="*/ 6749074 h 6858000"/>
              <a:gd name="connsiteX283" fmla="*/ 5371846 w 7467663"/>
              <a:gd name="connsiteY283" fmla="*/ 5924413 h 6858000"/>
              <a:gd name="connsiteX284" fmla="*/ 5270512 w 7467663"/>
              <a:gd name="connsiteY284" fmla="*/ 6138975 h 6858000"/>
              <a:gd name="connsiteX285" fmla="*/ 5062409 w 7467663"/>
              <a:gd name="connsiteY285" fmla="*/ 6653544 h 6858000"/>
              <a:gd name="connsiteX286" fmla="*/ 5036628 w 7467663"/>
              <a:gd name="connsiteY286" fmla="*/ 6754247 h 6858000"/>
              <a:gd name="connsiteX287" fmla="*/ 5009112 w 7467663"/>
              <a:gd name="connsiteY287" fmla="*/ 6858000 h 6858000"/>
              <a:gd name="connsiteX288" fmla="*/ 4976679 w 7467663"/>
              <a:gd name="connsiteY288" fmla="*/ 6858000 h 6858000"/>
              <a:gd name="connsiteX289" fmla="*/ 5006537 w 7467663"/>
              <a:gd name="connsiteY289" fmla="*/ 6747068 h 6858000"/>
              <a:gd name="connsiteX290" fmla="*/ 5032723 w 7467663"/>
              <a:gd name="connsiteY290" fmla="*/ 6644957 h 6858000"/>
              <a:gd name="connsiteX291" fmla="*/ 5242949 w 7467663"/>
              <a:gd name="connsiteY291" fmla="*/ 6125175 h 6858000"/>
              <a:gd name="connsiteX292" fmla="*/ 5286321 w 7467663"/>
              <a:gd name="connsiteY292" fmla="*/ 6033555 h 6858000"/>
              <a:gd name="connsiteX293" fmla="*/ 5008210 w 7467663"/>
              <a:gd name="connsiteY293" fmla="*/ 6649194 h 6858000"/>
              <a:gd name="connsiteX294" fmla="*/ 4986321 w 7467663"/>
              <a:gd name="connsiteY294" fmla="*/ 6765687 h 6858000"/>
              <a:gd name="connsiteX295" fmla="*/ 4973474 w 7467663"/>
              <a:gd name="connsiteY295" fmla="*/ 6858000 h 6858000"/>
              <a:gd name="connsiteX296" fmla="*/ 4907178 w 7467663"/>
              <a:gd name="connsiteY296" fmla="*/ 6858000 h 6858000"/>
              <a:gd name="connsiteX297" fmla="*/ 4910810 w 7467663"/>
              <a:gd name="connsiteY297" fmla="*/ 6829660 h 6858000"/>
              <a:gd name="connsiteX298" fmla="*/ 4987461 w 7467663"/>
              <a:gd name="connsiteY298" fmla="*/ 6432994 h 6858000"/>
              <a:gd name="connsiteX299" fmla="*/ 5179262 w 7467663"/>
              <a:gd name="connsiteY299" fmla="*/ 6035044 h 6858000"/>
              <a:gd name="connsiteX300" fmla="*/ 4689678 w 7467663"/>
              <a:gd name="connsiteY300" fmla="*/ 6440241 h 6858000"/>
              <a:gd name="connsiteX301" fmla="*/ 4477543 w 7467663"/>
              <a:gd name="connsiteY301" fmla="*/ 6674836 h 6858000"/>
              <a:gd name="connsiteX302" fmla="*/ 4329957 w 7467663"/>
              <a:gd name="connsiteY302" fmla="*/ 6858000 h 6858000"/>
              <a:gd name="connsiteX303" fmla="*/ 4218595 w 7467663"/>
              <a:gd name="connsiteY303" fmla="*/ 6858000 h 6858000"/>
              <a:gd name="connsiteX304" fmla="*/ 4368888 w 7467663"/>
              <a:gd name="connsiteY304" fmla="*/ 6668412 h 6858000"/>
              <a:gd name="connsiteX305" fmla="*/ 4563091 w 7467663"/>
              <a:gd name="connsiteY305" fmla="*/ 6442508 h 6858000"/>
              <a:gd name="connsiteX306" fmla="*/ 5387324 w 7467663"/>
              <a:gd name="connsiteY306" fmla="*/ 5705830 h 6858000"/>
              <a:gd name="connsiteX307" fmla="*/ 5073620 w 7467663"/>
              <a:gd name="connsiteY307" fmla="*/ 5955437 h 6858000"/>
              <a:gd name="connsiteX308" fmla="*/ 4689789 w 7467663"/>
              <a:gd name="connsiteY308" fmla="*/ 6268382 h 6858000"/>
              <a:gd name="connsiteX309" fmla="*/ 4418722 w 7467663"/>
              <a:gd name="connsiteY309" fmla="*/ 6570886 h 6858000"/>
              <a:gd name="connsiteX310" fmla="*/ 4214944 w 7467663"/>
              <a:gd name="connsiteY310" fmla="*/ 6858000 h 6858000"/>
              <a:gd name="connsiteX311" fmla="*/ 4177898 w 7467663"/>
              <a:gd name="connsiteY311" fmla="*/ 6858000 h 6858000"/>
              <a:gd name="connsiteX312" fmla="*/ 4391597 w 7467663"/>
              <a:gd name="connsiteY312" fmla="*/ 6556370 h 6858000"/>
              <a:gd name="connsiteX313" fmla="*/ 4668889 w 7467663"/>
              <a:gd name="connsiteY313" fmla="*/ 6246399 h 6858000"/>
              <a:gd name="connsiteX314" fmla="*/ 5055427 w 7467663"/>
              <a:gd name="connsiteY314" fmla="*/ 5931476 h 6858000"/>
              <a:gd name="connsiteX315" fmla="*/ 5371814 w 7467663"/>
              <a:gd name="connsiteY315" fmla="*/ 5678975 h 6858000"/>
              <a:gd name="connsiteX316" fmla="*/ 4987918 w 7467663"/>
              <a:gd name="connsiteY316" fmla="*/ 5838701 h 6858000"/>
              <a:gd name="connsiteX317" fmla="*/ 4317146 w 7467663"/>
              <a:gd name="connsiteY317" fmla="*/ 6587716 h 6858000"/>
              <a:gd name="connsiteX318" fmla="*/ 4171627 w 7467663"/>
              <a:gd name="connsiteY318" fmla="*/ 6858000 h 6858000"/>
              <a:gd name="connsiteX319" fmla="*/ 4081585 w 7467663"/>
              <a:gd name="connsiteY319" fmla="*/ 6858000 h 6858000"/>
              <a:gd name="connsiteX320" fmla="*/ 4238603 w 7467663"/>
              <a:gd name="connsiteY320" fmla="*/ 6559341 h 6858000"/>
              <a:gd name="connsiteX321" fmla="*/ 4778333 w 7467663"/>
              <a:gd name="connsiteY321" fmla="*/ 5873626 h 6858000"/>
              <a:gd name="connsiteX322" fmla="*/ 5414185 w 7467663"/>
              <a:gd name="connsiteY322" fmla="*/ 5573882 h 6858000"/>
              <a:gd name="connsiteX323" fmla="*/ 5959648 w 7467663"/>
              <a:gd name="connsiteY323" fmla="*/ 4760797 h 6858000"/>
              <a:gd name="connsiteX324" fmla="*/ 5355019 w 7467663"/>
              <a:gd name="connsiteY324" fmla="*/ 4734672 h 6858000"/>
              <a:gd name="connsiteX325" fmla="*/ 5083565 w 7467663"/>
              <a:gd name="connsiteY325" fmla="*/ 5179121 h 6858000"/>
              <a:gd name="connsiteX326" fmla="*/ 4713577 w 7467663"/>
              <a:gd name="connsiteY326" fmla="*/ 5616803 h 6858000"/>
              <a:gd name="connsiteX327" fmla="*/ 3989559 w 7467663"/>
              <a:gd name="connsiteY327" fmla="*/ 6145945 h 6858000"/>
              <a:gd name="connsiteX328" fmla="*/ 3939824 w 7467663"/>
              <a:gd name="connsiteY328" fmla="*/ 6066900 h 6858000"/>
              <a:gd name="connsiteX329" fmla="*/ 4584537 w 7467663"/>
              <a:gd name="connsiteY329" fmla="*/ 5324826 h 6858000"/>
              <a:gd name="connsiteX330" fmla="*/ 5037105 w 7467663"/>
              <a:gd name="connsiteY330" fmla="*/ 5088765 h 6858000"/>
              <a:gd name="connsiteX331" fmla="*/ 5039930 w 7467663"/>
              <a:gd name="connsiteY331" fmla="*/ 5089585 h 6858000"/>
              <a:gd name="connsiteX332" fmla="*/ 5263764 w 7467663"/>
              <a:gd name="connsiteY332" fmla="*/ 4735525 h 6858000"/>
              <a:gd name="connsiteX333" fmla="*/ 4086300 w 7467663"/>
              <a:gd name="connsiteY333" fmla="*/ 4884599 h 6858000"/>
              <a:gd name="connsiteX334" fmla="*/ 4085485 w 7467663"/>
              <a:gd name="connsiteY334" fmla="*/ 4899070 h 6858000"/>
              <a:gd name="connsiteX335" fmla="*/ 3871915 w 7467663"/>
              <a:gd name="connsiteY335" fmla="*/ 5253645 h 6858000"/>
              <a:gd name="connsiteX336" fmla="*/ 3799374 w 7467663"/>
              <a:gd name="connsiteY336" fmla="*/ 5466127 h 6858000"/>
              <a:gd name="connsiteX337" fmla="*/ 3498850 w 7467663"/>
              <a:gd name="connsiteY337" fmla="*/ 6661888 h 6858000"/>
              <a:gd name="connsiteX338" fmla="*/ 3399216 w 7467663"/>
              <a:gd name="connsiteY338" fmla="*/ 6858000 h 6858000"/>
              <a:gd name="connsiteX339" fmla="*/ 3303688 w 7467663"/>
              <a:gd name="connsiteY339" fmla="*/ 6858000 h 6858000"/>
              <a:gd name="connsiteX340" fmla="*/ 3391774 w 7467663"/>
              <a:gd name="connsiteY340" fmla="*/ 6697181 h 6858000"/>
              <a:gd name="connsiteX341" fmla="*/ 3735540 w 7467663"/>
              <a:gd name="connsiteY341" fmla="*/ 5546923 h 6858000"/>
              <a:gd name="connsiteX342" fmla="*/ 3729438 w 7467663"/>
              <a:gd name="connsiteY342" fmla="*/ 5569058 h 6858000"/>
              <a:gd name="connsiteX343" fmla="*/ 3707782 w 7467663"/>
              <a:gd name="connsiteY343" fmla="*/ 5644908 h 6858000"/>
              <a:gd name="connsiteX344" fmla="*/ 3583827 w 7467663"/>
              <a:gd name="connsiteY344" fmla="*/ 6039215 h 6858000"/>
              <a:gd name="connsiteX345" fmla="*/ 3547861 w 7467663"/>
              <a:gd name="connsiteY345" fmla="*/ 6129609 h 6858000"/>
              <a:gd name="connsiteX346" fmla="*/ 3490905 w 7467663"/>
              <a:gd name="connsiteY346" fmla="*/ 6277660 h 6858000"/>
              <a:gd name="connsiteX347" fmla="*/ 3455859 w 7467663"/>
              <a:gd name="connsiteY347" fmla="*/ 6391301 h 6858000"/>
              <a:gd name="connsiteX348" fmla="*/ 3429112 w 7467663"/>
              <a:gd name="connsiteY348" fmla="*/ 6479469 h 6858000"/>
              <a:gd name="connsiteX349" fmla="*/ 3304862 w 7467663"/>
              <a:gd name="connsiteY349" fmla="*/ 6796476 h 6858000"/>
              <a:gd name="connsiteX350" fmla="*/ 3276071 w 7467663"/>
              <a:gd name="connsiteY350" fmla="*/ 6858000 h 6858000"/>
              <a:gd name="connsiteX351" fmla="*/ 3240805 w 7467663"/>
              <a:gd name="connsiteY351" fmla="*/ 6858000 h 6858000"/>
              <a:gd name="connsiteX352" fmla="*/ 3275917 w 7467663"/>
              <a:gd name="connsiteY352" fmla="*/ 6783192 h 6858000"/>
              <a:gd name="connsiteX353" fmla="*/ 3399358 w 7467663"/>
              <a:gd name="connsiteY353" fmla="*/ 6469011 h 6858000"/>
              <a:gd name="connsiteX354" fmla="*/ 3425650 w 7467663"/>
              <a:gd name="connsiteY354" fmla="*/ 6381333 h 6858000"/>
              <a:gd name="connsiteX355" fmla="*/ 3460661 w 7467663"/>
              <a:gd name="connsiteY355" fmla="*/ 6266763 h 6858000"/>
              <a:gd name="connsiteX356" fmla="*/ 3518021 w 7467663"/>
              <a:gd name="connsiteY356" fmla="*/ 6117298 h 6858000"/>
              <a:gd name="connsiteX357" fmla="*/ 3554035 w 7467663"/>
              <a:gd name="connsiteY357" fmla="*/ 6027832 h 6858000"/>
              <a:gd name="connsiteX358" fmla="*/ 3677174 w 7467663"/>
              <a:gd name="connsiteY358" fmla="*/ 5636351 h 6858000"/>
              <a:gd name="connsiteX359" fmla="*/ 3698819 w 7467663"/>
              <a:gd name="connsiteY359" fmla="*/ 5560503 h 6858000"/>
              <a:gd name="connsiteX360" fmla="*/ 3702094 w 7467663"/>
              <a:gd name="connsiteY360" fmla="*/ 5549194 h 6858000"/>
              <a:gd name="connsiteX361" fmla="*/ 3398355 w 7467663"/>
              <a:gd name="connsiteY361" fmla="*/ 6094603 h 6858000"/>
              <a:gd name="connsiteX362" fmla="*/ 3193941 w 7467663"/>
              <a:gd name="connsiteY362" fmla="*/ 6798775 h 6858000"/>
              <a:gd name="connsiteX363" fmla="*/ 3184140 w 7467663"/>
              <a:gd name="connsiteY363" fmla="*/ 6858000 h 6858000"/>
              <a:gd name="connsiteX364" fmla="*/ 3099978 w 7467663"/>
              <a:gd name="connsiteY364" fmla="*/ 6858000 h 6858000"/>
              <a:gd name="connsiteX365" fmla="*/ 3101556 w 7467663"/>
              <a:gd name="connsiteY365" fmla="*/ 6843337 h 6858000"/>
              <a:gd name="connsiteX366" fmla="*/ 3370162 w 7467663"/>
              <a:gd name="connsiteY366" fmla="*/ 5785550 h 6858000"/>
              <a:gd name="connsiteX367" fmla="*/ 3746477 w 7467663"/>
              <a:gd name="connsiteY367" fmla="*/ 5377889 h 6858000"/>
              <a:gd name="connsiteX368" fmla="*/ 3863399 w 7467663"/>
              <a:gd name="connsiteY368" fmla="*/ 5087257 h 6858000"/>
              <a:gd name="connsiteX369" fmla="*/ 3968712 w 7467663"/>
              <a:gd name="connsiteY369" fmla="*/ 4913989 h 6858000"/>
              <a:gd name="connsiteX370" fmla="*/ 2792390 w 7467663"/>
              <a:gd name="connsiteY370" fmla="*/ 5382974 h 6858000"/>
              <a:gd name="connsiteX371" fmla="*/ 2714982 w 7467663"/>
              <a:gd name="connsiteY371" fmla="*/ 5427051 h 6858000"/>
              <a:gd name="connsiteX372" fmla="*/ 2813361 w 7467663"/>
              <a:gd name="connsiteY372" fmla="*/ 6023912 h 6858000"/>
              <a:gd name="connsiteX373" fmla="*/ 2688430 w 7467663"/>
              <a:gd name="connsiteY373" fmla="*/ 6801564 h 6858000"/>
              <a:gd name="connsiteX374" fmla="*/ 2629626 w 7467663"/>
              <a:gd name="connsiteY374" fmla="*/ 6763394 h 6858000"/>
              <a:gd name="connsiteX375" fmla="*/ 2565328 w 7467663"/>
              <a:gd name="connsiteY375" fmla="*/ 5516399 h 6858000"/>
              <a:gd name="connsiteX376" fmla="*/ 1922999 w 7467663"/>
              <a:gd name="connsiteY376" fmla="*/ 5980343 h 6858000"/>
              <a:gd name="connsiteX377" fmla="*/ 1950261 w 7467663"/>
              <a:gd name="connsiteY377" fmla="*/ 6405858 h 6858000"/>
              <a:gd name="connsiteX378" fmla="*/ 2365554 w 7467663"/>
              <a:gd name="connsiteY378" fmla="*/ 6759107 h 6858000"/>
              <a:gd name="connsiteX379" fmla="*/ 2424142 w 7467663"/>
              <a:gd name="connsiteY379" fmla="*/ 6858000 h 6858000"/>
              <a:gd name="connsiteX380" fmla="*/ 2395994 w 7467663"/>
              <a:gd name="connsiteY380" fmla="*/ 6858000 h 6858000"/>
              <a:gd name="connsiteX381" fmla="*/ 2392863 w 7467663"/>
              <a:gd name="connsiteY381" fmla="*/ 6852964 h 6858000"/>
              <a:gd name="connsiteX382" fmla="*/ 2017589 w 7467663"/>
              <a:gd name="connsiteY382" fmla="*/ 6493982 h 6858000"/>
              <a:gd name="connsiteX383" fmla="*/ 2147336 w 7467663"/>
              <a:gd name="connsiteY383" fmla="*/ 6594052 h 6858000"/>
              <a:gd name="connsiteX384" fmla="*/ 2207047 w 7467663"/>
              <a:gd name="connsiteY384" fmla="*/ 6654540 h 6858000"/>
              <a:gd name="connsiteX385" fmla="*/ 2299106 w 7467663"/>
              <a:gd name="connsiteY385" fmla="*/ 6778931 h 6858000"/>
              <a:gd name="connsiteX386" fmla="*/ 2314430 w 7467663"/>
              <a:gd name="connsiteY386" fmla="*/ 6801144 h 6858000"/>
              <a:gd name="connsiteX387" fmla="*/ 2352406 w 7467663"/>
              <a:gd name="connsiteY387" fmla="*/ 6858000 h 6858000"/>
              <a:gd name="connsiteX388" fmla="*/ 2314492 w 7467663"/>
              <a:gd name="connsiteY388" fmla="*/ 6858000 h 6858000"/>
              <a:gd name="connsiteX389" fmla="*/ 2288095 w 7467663"/>
              <a:gd name="connsiteY389" fmla="*/ 6818030 h 6858000"/>
              <a:gd name="connsiteX390" fmla="*/ 2272768 w 7467663"/>
              <a:gd name="connsiteY390" fmla="*/ 6795822 h 6858000"/>
              <a:gd name="connsiteX391" fmla="*/ 2182715 w 7467663"/>
              <a:gd name="connsiteY391" fmla="*/ 6675071 h 6858000"/>
              <a:gd name="connsiteX392" fmla="*/ 2032061 w 7467663"/>
              <a:gd name="connsiteY392" fmla="*/ 6541380 h 6858000"/>
              <a:gd name="connsiteX393" fmla="*/ 2257220 w 7467663"/>
              <a:gd name="connsiteY393" fmla="*/ 6826257 h 6858000"/>
              <a:gd name="connsiteX394" fmla="*/ 2281324 w 7467663"/>
              <a:gd name="connsiteY394" fmla="*/ 6858000 h 6858000"/>
              <a:gd name="connsiteX395" fmla="*/ 2242860 w 7467663"/>
              <a:gd name="connsiteY395" fmla="*/ 6858000 h 6858000"/>
              <a:gd name="connsiteX396" fmla="*/ 2232818 w 7467663"/>
              <a:gd name="connsiteY396" fmla="*/ 6844926 h 6858000"/>
              <a:gd name="connsiteX397" fmla="*/ 1990172 w 7467663"/>
              <a:gd name="connsiteY397" fmla="*/ 6542121 h 6858000"/>
              <a:gd name="connsiteX398" fmla="*/ 2124090 w 7467663"/>
              <a:gd name="connsiteY398" fmla="*/ 6761017 h 6858000"/>
              <a:gd name="connsiteX399" fmla="*/ 2200380 w 7467663"/>
              <a:gd name="connsiteY399" fmla="*/ 6858000 h 6858000"/>
              <a:gd name="connsiteX400" fmla="*/ 2147507 w 7467663"/>
              <a:gd name="connsiteY400" fmla="*/ 6858000 h 6858000"/>
              <a:gd name="connsiteX401" fmla="*/ 2070668 w 7467663"/>
              <a:gd name="connsiteY401" fmla="*/ 6761520 h 6858000"/>
              <a:gd name="connsiteX402" fmla="*/ 1975142 w 7467663"/>
              <a:gd name="connsiteY402" fmla="*/ 6585570 h 6858000"/>
              <a:gd name="connsiteX403" fmla="*/ 2050035 w 7467663"/>
              <a:gd name="connsiteY403" fmla="*/ 6813345 h 6858000"/>
              <a:gd name="connsiteX404" fmla="*/ 2063025 w 7467663"/>
              <a:gd name="connsiteY404" fmla="*/ 6858000 h 6858000"/>
              <a:gd name="connsiteX405" fmla="*/ 2021675 w 7467663"/>
              <a:gd name="connsiteY405" fmla="*/ 6858000 h 6858000"/>
              <a:gd name="connsiteX406" fmla="*/ 2019308 w 7467663"/>
              <a:gd name="connsiteY406" fmla="*/ 6847118 h 6858000"/>
              <a:gd name="connsiteX407" fmla="*/ 1938835 w 7467663"/>
              <a:gd name="connsiteY407" fmla="*/ 6551160 h 6858000"/>
              <a:gd name="connsiteX408" fmla="*/ 1953230 w 7467663"/>
              <a:gd name="connsiteY408" fmla="*/ 6759699 h 6858000"/>
              <a:gd name="connsiteX409" fmla="*/ 1956763 w 7467663"/>
              <a:gd name="connsiteY409" fmla="*/ 6778191 h 6858000"/>
              <a:gd name="connsiteX410" fmla="*/ 1967925 w 7467663"/>
              <a:gd name="connsiteY410" fmla="*/ 6858000 h 6858000"/>
              <a:gd name="connsiteX411" fmla="*/ 1936622 w 7467663"/>
              <a:gd name="connsiteY411" fmla="*/ 6858000 h 6858000"/>
              <a:gd name="connsiteX412" fmla="*/ 1926261 w 7467663"/>
              <a:gd name="connsiteY412" fmla="*/ 6784064 h 6858000"/>
              <a:gd name="connsiteX413" fmla="*/ 1922724 w 7467663"/>
              <a:gd name="connsiteY413" fmla="*/ 6765577 h 6858000"/>
              <a:gd name="connsiteX414" fmla="*/ 1904650 w 7467663"/>
              <a:gd name="connsiteY414" fmla="*/ 6639616 h 6858000"/>
              <a:gd name="connsiteX415" fmla="*/ 1885273 w 7467663"/>
              <a:gd name="connsiteY415" fmla="*/ 6858000 h 6858000"/>
              <a:gd name="connsiteX416" fmla="*/ 1854363 w 7467663"/>
              <a:gd name="connsiteY416" fmla="*/ 6858000 h 6858000"/>
              <a:gd name="connsiteX417" fmla="*/ 1880391 w 7467663"/>
              <a:gd name="connsiteY417" fmla="*/ 6603796 h 6858000"/>
              <a:gd name="connsiteX418" fmla="*/ 1818273 w 7467663"/>
              <a:gd name="connsiteY418" fmla="*/ 6715729 h 6858000"/>
              <a:gd name="connsiteX419" fmla="*/ 1794691 w 7467663"/>
              <a:gd name="connsiteY419" fmla="*/ 6843239 h 6858000"/>
              <a:gd name="connsiteX420" fmla="*/ 1794914 w 7467663"/>
              <a:gd name="connsiteY420" fmla="*/ 6858000 h 6858000"/>
              <a:gd name="connsiteX421" fmla="*/ 1746128 w 7467663"/>
              <a:gd name="connsiteY421" fmla="*/ 6858000 h 6858000"/>
              <a:gd name="connsiteX422" fmla="*/ 1753934 w 7467663"/>
              <a:gd name="connsiteY422" fmla="*/ 6724796 h 6858000"/>
              <a:gd name="connsiteX423" fmla="*/ 1792053 w 7467663"/>
              <a:gd name="connsiteY423" fmla="*/ 6572396 h 6858000"/>
              <a:gd name="connsiteX424" fmla="*/ 1862248 w 7467663"/>
              <a:gd name="connsiteY424" fmla="*/ 6266397 h 6858000"/>
              <a:gd name="connsiteX425" fmla="*/ 1862250 w 7467663"/>
              <a:gd name="connsiteY425" fmla="*/ 6033531 h 6858000"/>
              <a:gd name="connsiteX426" fmla="*/ 1211999 w 7467663"/>
              <a:gd name="connsiteY426" fmla="*/ 6683610 h 6858000"/>
              <a:gd name="connsiteX427" fmla="*/ 1213266 w 7467663"/>
              <a:gd name="connsiteY427" fmla="*/ 6691947 h 6858000"/>
              <a:gd name="connsiteX428" fmla="*/ 1203370 w 7467663"/>
              <a:gd name="connsiteY428" fmla="*/ 6850676 h 6858000"/>
              <a:gd name="connsiteX429" fmla="*/ 1203671 w 7467663"/>
              <a:gd name="connsiteY429" fmla="*/ 6858000 h 6858000"/>
              <a:gd name="connsiteX430" fmla="*/ 1143180 w 7467663"/>
              <a:gd name="connsiteY430" fmla="*/ 6858000 h 6858000"/>
              <a:gd name="connsiteX431" fmla="*/ 1142176 w 7467663"/>
              <a:gd name="connsiteY431" fmla="*/ 6766045 h 6858000"/>
              <a:gd name="connsiteX432" fmla="*/ 1067484 w 7467663"/>
              <a:gd name="connsiteY432" fmla="*/ 6858000 h 6858000"/>
              <a:gd name="connsiteX433" fmla="*/ 953928 w 7467663"/>
              <a:gd name="connsiteY433" fmla="*/ 6858000 h 6858000"/>
              <a:gd name="connsiteX434" fmla="*/ 959715 w 7467663"/>
              <a:gd name="connsiteY434" fmla="*/ 6850185 h 6858000"/>
              <a:gd name="connsiteX435" fmla="*/ 1483788 w 7467663"/>
              <a:gd name="connsiteY435" fmla="*/ 6259174 h 6858000"/>
              <a:gd name="connsiteX436" fmla="*/ 1100671 w 7467663"/>
              <a:gd name="connsiteY436" fmla="*/ 6252137 h 6858000"/>
              <a:gd name="connsiteX437" fmla="*/ 1090144 w 7467663"/>
              <a:gd name="connsiteY437" fmla="*/ 6256748 h 6858000"/>
              <a:gd name="connsiteX438" fmla="*/ 1095872 w 7467663"/>
              <a:gd name="connsiteY438" fmla="*/ 6271892 h 6858000"/>
              <a:gd name="connsiteX439" fmla="*/ 262785 w 7467663"/>
              <a:gd name="connsiteY439" fmla="*/ 6845450 h 6858000"/>
              <a:gd name="connsiteX440" fmla="*/ 209968 w 7467663"/>
              <a:gd name="connsiteY440" fmla="*/ 6770713 h 6858000"/>
              <a:gd name="connsiteX441" fmla="*/ 873460 w 7467663"/>
              <a:gd name="connsiteY441" fmla="*/ 6253768 h 6858000"/>
              <a:gd name="connsiteX442" fmla="*/ 192686 w 7467663"/>
              <a:gd name="connsiteY442" fmla="*/ 5849257 h 6858000"/>
              <a:gd name="connsiteX443" fmla="*/ 4696 w 7467663"/>
              <a:gd name="connsiteY443" fmla="*/ 5697668 h 6858000"/>
              <a:gd name="connsiteX444" fmla="*/ 0 w 7467663"/>
              <a:gd name="connsiteY444" fmla="*/ 5689984 h 6858000"/>
              <a:gd name="connsiteX445" fmla="*/ 0 w 7467663"/>
              <a:gd name="connsiteY445" fmla="*/ 5513472 h 6858000"/>
              <a:gd name="connsiteX446" fmla="*/ 174101 w 7467663"/>
              <a:gd name="connsiteY446" fmla="*/ 5620277 h 6858000"/>
              <a:gd name="connsiteX447" fmla="*/ 891800 w 7467663"/>
              <a:gd name="connsiteY447" fmla="*/ 6036935 h 6858000"/>
              <a:gd name="connsiteX448" fmla="*/ 1072219 w 7467663"/>
              <a:gd name="connsiteY448" fmla="*/ 6169443 h 6858000"/>
              <a:gd name="connsiteX449" fmla="*/ 1074117 w 7467663"/>
              <a:gd name="connsiteY449" fmla="*/ 6170301 h 6858000"/>
              <a:gd name="connsiteX450" fmla="*/ 1083114 w 7467663"/>
              <a:gd name="connsiteY450" fmla="*/ 6174131 h 6858000"/>
              <a:gd name="connsiteX451" fmla="*/ 1543010 w 7467663"/>
              <a:gd name="connsiteY451" fmla="*/ 6191140 h 6858000"/>
              <a:gd name="connsiteX452" fmla="*/ 1551080 w 7467663"/>
              <a:gd name="connsiteY452" fmla="*/ 6195006 h 6858000"/>
              <a:gd name="connsiteX453" fmla="*/ 2345443 w 7467663"/>
              <a:gd name="connsiteY453" fmla="*/ 5549882 h 6858000"/>
              <a:gd name="connsiteX454" fmla="*/ 1721499 w 7467663"/>
              <a:gd name="connsiteY454" fmla="*/ 5599969 h 6858000"/>
              <a:gd name="connsiteX455" fmla="*/ 767716 w 7467663"/>
              <a:gd name="connsiteY455" fmla="*/ 5472768 h 6858000"/>
              <a:gd name="connsiteX456" fmla="*/ 722147 w 7467663"/>
              <a:gd name="connsiteY456" fmla="*/ 5393091 h 6858000"/>
              <a:gd name="connsiteX457" fmla="*/ 1485552 w 7467663"/>
              <a:gd name="connsiteY457" fmla="*/ 5313202 h 6858000"/>
              <a:gd name="connsiteX458" fmla="*/ 2143004 w 7467663"/>
              <a:gd name="connsiteY458" fmla="*/ 5402420 h 6858000"/>
              <a:gd name="connsiteX459" fmla="*/ 1933391 w 7467663"/>
              <a:gd name="connsiteY459" fmla="*/ 5156971 h 6858000"/>
              <a:gd name="connsiteX460" fmla="*/ 1827118 w 7467663"/>
              <a:gd name="connsiteY460" fmla="*/ 4968410 h 6858000"/>
              <a:gd name="connsiteX461" fmla="*/ 1837349 w 7467663"/>
              <a:gd name="connsiteY461" fmla="*/ 4956357 h 6858000"/>
              <a:gd name="connsiteX462" fmla="*/ 2162835 w 7467663"/>
              <a:gd name="connsiteY462" fmla="*/ 5187853 h 6858000"/>
              <a:gd name="connsiteX463" fmla="*/ 2257167 w 7467663"/>
              <a:gd name="connsiteY463" fmla="*/ 5462123 h 6858000"/>
              <a:gd name="connsiteX464" fmla="*/ 2261598 w 7467663"/>
              <a:gd name="connsiteY464" fmla="*/ 5467998 h 6858000"/>
              <a:gd name="connsiteX465" fmla="*/ 2437177 w 7467663"/>
              <a:gd name="connsiteY465" fmla="*/ 5479608 h 6858000"/>
              <a:gd name="connsiteX466" fmla="*/ 2445247 w 7467663"/>
              <a:gd name="connsiteY466" fmla="*/ 5483476 h 6858000"/>
              <a:gd name="connsiteX467" fmla="*/ 2743626 w 7467663"/>
              <a:gd name="connsiteY467" fmla="*/ 5304819 h 6858000"/>
              <a:gd name="connsiteX468" fmla="*/ 3048102 w 7467663"/>
              <a:gd name="connsiteY468" fmla="*/ 5150595 h 6858000"/>
              <a:gd name="connsiteX469" fmla="*/ 1799414 w 7467663"/>
              <a:gd name="connsiteY469" fmla="*/ 4694732 h 6858000"/>
              <a:gd name="connsiteX470" fmla="*/ 1771735 w 7467663"/>
              <a:gd name="connsiteY470" fmla="*/ 4619929 h 6858000"/>
              <a:gd name="connsiteX471" fmla="*/ 3104273 w 7467663"/>
              <a:gd name="connsiteY471" fmla="*/ 5076159 h 6858000"/>
              <a:gd name="connsiteX472" fmla="*/ 3113245 w 7467663"/>
              <a:gd name="connsiteY472" fmla="*/ 5090705 h 6858000"/>
              <a:gd name="connsiteX473" fmla="*/ 3126294 w 7467663"/>
              <a:gd name="connsiteY473" fmla="*/ 5114400 h 6858000"/>
              <a:gd name="connsiteX474" fmla="*/ 3937433 w 7467663"/>
              <a:gd name="connsiteY474" fmla="*/ 4830473 h 6858000"/>
              <a:gd name="connsiteX475" fmla="*/ 3590475 w 7467663"/>
              <a:gd name="connsiteY475" fmla="*/ 4597974 h 6858000"/>
              <a:gd name="connsiteX476" fmla="*/ 3100264 w 7467663"/>
              <a:gd name="connsiteY476" fmla="*/ 4579845 h 6858000"/>
              <a:gd name="connsiteX477" fmla="*/ 2183576 w 7467663"/>
              <a:gd name="connsiteY477" fmla="*/ 4227150 h 6858000"/>
              <a:gd name="connsiteX478" fmla="*/ 2151029 w 7467663"/>
              <a:gd name="connsiteY478" fmla="*/ 4146947 h 6858000"/>
              <a:gd name="connsiteX479" fmla="*/ 3563434 w 7467663"/>
              <a:gd name="connsiteY479" fmla="*/ 4469115 h 6858000"/>
              <a:gd name="connsiteX480" fmla="*/ 3177952 w 7467663"/>
              <a:gd name="connsiteY480" fmla="*/ 3657386 h 6858000"/>
              <a:gd name="connsiteX481" fmla="*/ 3189263 w 7467663"/>
              <a:gd name="connsiteY481" fmla="*/ 3625726 h 6858000"/>
              <a:gd name="connsiteX482" fmla="*/ 3560912 w 7467663"/>
              <a:gd name="connsiteY482" fmla="*/ 4079863 h 6858000"/>
              <a:gd name="connsiteX483" fmla="*/ 3626636 w 7467663"/>
              <a:gd name="connsiteY483" fmla="*/ 4512230 h 6858000"/>
              <a:gd name="connsiteX484" fmla="*/ 3653088 w 7467663"/>
              <a:gd name="connsiteY484" fmla="*/ 4521417 h 6858000"/>
              <a:gd name="connsiteX485" fmla="*/ 3988128 w 7467663"/>
              <a:gd name="connsiteY485" fmla="*/ 4817267 h 6858000"/>
              <a:gd name="connsiteX486" fmla="*/ 4830582 w 7467663"/>
              <a:gd name="connsiteY486" fmla="*/ 4676000 h 6858000"/>
              <a:gd name="connsiteX487" fmla="*/ 4830100 w 7467663"/>
              <a:gd name="connsiteY487" fmla="*/ 4675554 h 6858000"/>
              <a:gd name="connsiteX488" fmla="*/ 4036318 w 7467663"/>
              <a:gd name="connsiteY488" fmla="*/ 4147013 h 6858000"/>
              <a:gd name="connsiteX489" fmla="*/ 3432098 w 7467663"/>
              <a:gd name="connsiteY489" fmla="*/ 3537312 h 6858000"/>
              <a:gd name="connsiteX490" fmla="*/ 3446761 w 7467663"/>
              <a:gd name="connsiteY490" fmla="*/ 3461278 h 6858000"/>
              <a:gd name="connsiteX491" fmla="*/ 4419733 w 7467663"/>
              <a:gd name="connsiteY491" fmla="*/ 3963555 h 6858000"/>
              <a:gd name="connsiteX492" fmla="*/ 4781371 w 7467663"/>
              <a:gd name="connsiteY492" fmla="*/ 4458604 h 6858000"/>
              <a:gd name="connsiteX493" fmla="*/ 4780440 w 7467663"/>
              <a:gd name="connsiteY493" fmla="*/ 4470290 h 6858000"/>
              <a:gd name="connsiteX494" fmla="*/ 4898954 w 7467663"/>
              <a:gd name="connsiteY494" fmla="*/ 4662092 h 6858000"/>
              <a:gd name="connsiteX495" fmla="*/ 4900699 w 7467663"/>
              <a:gd name="connsiteY495" fmla="*/ 4670867 h 6858000"/>
              <a:gd name="connsiteX496" fmla="*/ 5714511 w 7467663"/>
              <a:gd name="connsiteY496" fmla="*/ 4663483 h 6858000"/>
              <a:gd name="connsiteX497" fmla="*/ 5464793 w 7467663"/>
              <a:gd name="connsiteY497" fmla="*/ 4393556 h 6858000"/>
              <a:gd name="connsiteX498" fmla="*/ 5461897 w 7467663"/>
              <a:gd name="connsiteY498" fmla="*/ 4390879 h 6858000"/>
              <a:gd name="connsiteX499" fmla="*/ 4294126 w 7467663"/>
              <a:gd name="connsiteY499" fmla="*/ 3303048 h 6858000"/>
              <a:gd name="connsiteX500" fmla="*/ 4305321 w 7467663"/>
              <a:gd name="connsiteY500" fmla="*/ 3256953 h 6858000"/>
              <a:gd name="connsiteX501" fmla="*/ 4949299 w 7467663"/>
              <a:gd name="connsiteY501" fmla="*/ 3766336 h 6858000"/>
              <a:gd name="connsiteX502" fmla="*/ 5291452 w 7467663"/>
              <a:gd name="connsiteY502" fmla="*/ 4076801 h 6858000"/>
              <a:gd name="connsiteX503" fmla="*/ 5434998 w 7467663"/>
              <a:gd name="connsiteY503" fmla="*/ 4254100 h 6858000"/>
              <a:gd name="connsiteX504" fmla="*/ 5351015 w 7467663"/>
              <a:gd name="connsiteY504" fmla="*/ 3760989 h 6858000"/>
              <a:gd name="connsiteX505" fmla="*/ 5413780 w 7467663"/>
              <a:gd name="connsiteY505" fmla="*/ 2966265 h 6858000"/>
              <a:gd name="connsiteX506" fmla="*/ 5425627 w 7467663"/>
              <a:gd name="connsiteY506" fmla="*/ 2954192 h 6858000"/>
              <a:gd name="connsiteX507" fmla="*/ 6604735 w 7467663"/>
              <a:gd name="connsiteY507" fmla="*/ 2041381 h 6858000"/>
              <a:gd name="connsiteX508" fmla="*/ 7204487 w 7467663"/>
              <a:gd name="connsiteY508" fmla="*/ 2742112 h 6858000"/>
              <a:gd name="connsiteX509" fmla="*/ 7131592 w 7467663"/>
              <a:gd name="connsiteY509" fmla="*/ 2672096 h 6858000"/>
              <a:gd name="connsiteX510" fmla="*/ 6996344 w 7467663"/>
              <a:gd name="connsiteY510" fmla="*/ 2518310 h 6858000"/>
              <a:gd name="connsiteX511" fmla="*/ 6735495 w 7467663"/>
              <a:gd name="connsiteY511" fmla="*/ 2196890 h 6858000"/>
              <a:gd name="connsiteX512" fmla="*/ 6721901 w 7467663"/>
              <a:gd name="connsiteY512" fmla="*/ 2179274 h 6858000"/>
              <a:gd name="connsiteX513" fmla="*/ 6604735 w 7467663"/>
              <a:gd name="connsiteY513" fmla="*/ 2041381 h 6858000"/>
              <a:gd name="connsiteX514" fmla="*/ 6591670 w 7467663"/>
              <a:gd name="connsiteY514" fmla="*/ 1988277 h 6858000"/>
              <a:gd name="connsiteX515" fmla="*/ 6747349 w 7467663"/>
              <a:gd name="connsiteY515" fmla="*/ 2160069 h 6858000"/>
              <a:gd name="connsiteX516" fmla="*/ 6760943 w 7467663"/>
              <a:gd name="connsiteY516" fmla="*/ 2177686 h 6858000"/>
              <a:gd name="connsiteX517" fmla="*/ 7021065 w 7467663"/>
              <a:gd name="connsiteY517" fmla="*/ 2498102 h 6858000"/>
              <a:gd name="connsiteX518" fmla="*/ 7155223 w 7467663"/>
              <a:gd name="connsiteY518" fmla="*/ 2650386 h 6858000"/>
              <a:gd name="connsiteX519" fmla="*/ 7203167 w 7467663"/>
              <a:gd name="connsiteY519" fmla="*/ 2697288 h 6858000"/>
              <a:gd name="connsiteX520" fmla="*/ 6937703 w 7467663"/>
              <a:gd name="connsiteY520" fmla="*/ 2321981 h 6858000"/>
              <a:gd name="connsiteX521" fmla="*/ 6591670 w 7467663"/>
              <a:gd name="connsiteY521" fmla="*/ 1988277 h 6858000"/>
              <a:gd name="connsiteX522" fmla="*/ 5798671 w 7467663"/>
              <a:gd name="connsiteY522" fmla="*/ 1981601 h 6858000"/>
              <a:gd name="connsiteX523" fmla="*/ 5754709 w 7467663"/>
              <a:gd name="connsiteY523" fmla="*/ 2071454 h 6858000"/>
              <a:gd name="connsiteX524" fmla="*/ 5763044 w 7467663"/>
              <a:gd name="connsiteY524" fmla="*/ 2842206 h 6858000"/>
              <a:gd name="connsiteX525" fmla="*/ 5764974 w 7467663"/>
              <a:gd name="connsiteY525" fmla="*/ 2799609 h 6858000"/>
              <a:gd name="connsiteX526" fmla="*/ 5767665 w 7467663"/>
              <a:gd name="connsiteY526" fmla="*/ 2666409 h 6858000"/>
              <a:gd name="connsiteX527" fmla="*/ 5763055 w 7467663"/>
              <a:gd name="connsiteY527" fmla="*/ 2579705 h 6858000"/>
              <a:gd name="connsiteX528" fmla="*/ 5758079 w 7467663"/>
              <a:gd name="connsiteY528" fmla="*/ 2492508 h 6858000"/>
              <a:gd name="connsiteX529" fmla="*/ 5779325 w 7467663"/>
              <a:gd name="connsiteY529" fmla="*/ 2197069 h 6858000"/>
              <a:gd name="connsiteX530" fmla="*/ 5798671 w 7467663"/>
              <a:gd name="connsiteY530" fmla="*/ 1981601 h 6858000"/>
              <a:gd name="connsiteX531" fmla="*/ 5829202 w 7467663"/>
              <a:gd name="connsiteY531" fmla="*/ 1971679 h 6858000"/>
              <a:gd name="connsiteX532" fmla="*/ 5809558 w 7467663"/>
              <a:gd name="connsiteY532" fmla="*/ 2198043 h 6858000"/>
              <a:gd name="connsiteX533" fmla="*/ 5788653 w 7467663"/>
              <a:gd name="connsiteY533" fmla="*/ 2489430 h 6858000"/>
              <a:gd name="connsiteX534" fmla="*/ 5793439 w 7467663"/>
              <a:gd name="connsiteY534" fmla="*/ 2575235 h 6858000"/>
              <a:gd name="connsiteX535" fmla="*/ 5796837 w 7467663"/>
              <a:gd name="connsiteY535" fmla="*/ 2637633 h 6858000"/>
              <a:gd name="connsiteX536" fmla="*/ 5818614 w 7467663"/>
              <a:gd name="connsiteY536" fmla="*/ 2473055 h 6858000"/>
              <a:gd name="connsiteX537" fmla="*/ 5829202 w 7467663"/>
              <a:gd name="connsiteY537" fmla="*/ 1971679 h 6858000"/>
              <a:gd name="connsiteX538" fmla="*/ 5911389 w 7467663"/>
              <a:gd name="connsiteY538" fmla="*/ 1898371 h 6858000"/>
              <a:gd name="connsiteX539" fmla="*/ 6237627 w 7467663"/>
              <a:gd name="connsiteY539" fmla="*/ 2231921 h 6858000"/>
              <a:gd name="connsiteX540" fmla="*/ 5911389 w 7467663"/>
              <a:gd name="connsiteY540" fmla="*/ 1898371 h 6858000"/>
              <a:gd name="connsiteX541" fmla="*/ 6944437 w 7467663"/>
              <a:gd name="connsiteY541" fmla="*/ 1575402 h 6858000"/>
              <a:gd name="connsiteX542" fmla="*/ 6304730 w 7467663"/>
              <a:gd name="connsiteY542" fmla="*/ 1766654 h 6858000"/>
              <a:gd name="connsiteX543" fmla="*/ 6944437 w 7467663"/>
              <a:gd name="connsiteY543" fmla="*/ 1575402 h 6858000"/>
              <a:gd name="connsiteX544" fmla="*/ 7019523 w 7467663"/>
              <a:gd name="connsiteY544" fmla="*/ 1519450 h 6858000"/>
              <a:gd name="connsiteX545" fmla="*/ 6298091 w 7467663"/>
              <a:gd name="connsiteY545" fmla="*/ 1737122 h 6858000"/>
              <a:gd name="connsiteX546" fmla="*/ 7019523 w 7467663"/>
              <a:gd name="connsiteY546" fmla="*/ 1519450 h 6858000"/>
              <a:gd name="connsiteX547" fmla="*/ 2399523 w 7467663"/>
              <a:gd name="connsiteY547" fmla="*/ 1428234 h 6858000"/>
              <a:gd name="connsiteX548" fmla="*/ 2224982 w 7467663"/>
              <a:gd name="connsiteY548" fmla="*/ 1826201 h 6858000"/>
              <a:gd name="connsiteX549" fmla="*/ 2096099 w 7467663"/>
              <a:gd name="connsiteY549" fmla="*/ 2345900 h 6858000"/>
              <a:gd name="connsiteX550" fmla="*/ 2283317 w 7467663"/>
              <a:gd name="connsiteY550" fmla="*/ 1796925 h 6858000"/>
              <a:gd name="connsiteX551" fmla="*/ 2399523 w 7467663"/>
              <a:gd name="connsiteY551" fmla="*/ 1428234 h 6858000"/>
              <a:gd name="connsiteX552" fmla="*/ 2448558 w 7467663"/>
              <a:gd name="connsiteY552" fmla="*/ 1373435 h 6858000"/>
              <a:gd name="connsiteX553" fmla="*/ 2312521 w 7467663"/>
              <a:gd name="connsiteY553" fmla="*/ 1806140 h 6858000"/>
              <a:gd name="connsiteX554" fmla="*/ 2127533 w 7467663"/>
              <a:gd name="connsiteY554" fmla="*/ 2348380 h 6858000"/>
              <a:gd name="connsiteX555" fmla="*/ 2358080 w 7467663"/>
              <a:gd name="connsiteY555" fmla="*/ 1866134 h 6858000"/>
              <a:gd name="connsiteX556" fmla="*/ 2407436 w 7467663"/>
              <a:gd name="connsiteY556" fmla="*/ 1651070 h 6858000"/>
              <a:gd name="connsiteX557" fmla="*/ 2448558 w 7467663"/>
              <a:gd name="connsiteY557" fmla="*/ 1373435 h 6858000"/>
              <a:gd name="connsiteX558" fmla="*/ 278707 w 7467663"/>
              <a:gd name="connsiteY558" fmla="*/ 1352270 h 6858000"/>
              <a:gd name="connsiteX559" fmla="*/ 321570 w 7467663"/>
              <a:gd name="connsiteY559" fmla="*/ 1861610 h 6858000"/>
              <a:gd name="connsiteX560" fmla="*/ 294281 w 7467663"/>
              <a:gd name="connsiteY560" fmla="*/ 1440658 h 6858000"/>
              <a:gd name="connsiteX561" fmla="*/ 278707 w 7467663"/>
              <a:gd name="connsiteY561" fmla="*/ 1352270 h 6858000"/>
              <a:gd name="connsiteX562" fmla="*/ 1423821 w 7467663"/>
              <a:gd name="connsiteY562" fmla="*/ 1351958 h 6858000"/>
              <a:gd name="connsiteX563" fmla="*/ 1638521 w 7467663"/>
              <a:gd name="connsiteY563" fmla="*/ 1908470 h 6858000"/>
              <a:gd name="connsiteX564" fmla="*/ 1754199 w 7467663"/>
              <a:gd name="connsiteY564" fmla="*/ 2149284 h 6858000"/>
              <a:gd name="connsiteX565" fmla="*/ 1908359 w 7467663"/>
              <a:gd name="connsiteY565" fmla="*/ 2364988 h 6858000"/>
              <a:gd name="connsiteX566" fmla="*/ 1647661 w 7467663"/>
              <a:gd name="connsiteY566" fmla="*/ 1825945 h 6858000"/>
              <a:gd name="connsiteX567" fmla="*/ 1423821 w 7467663"/>
              <a:gd name="connsiteY567" fmla="*/ 1351958 h 6858000"/>
              <a:gd name="connsiteX568" fmla="*/ 1431890 w 7467663"/>
              <a:gd name="connsiteY568" fmla="*/ 1306475 h 6858000"/>
              <a:gd name="connsiteX569" fmla="*/ 1507597 w 7467663"/>
              <a:gd name="connsiteY569" fmla="*/ 1446132 h 6858000"/>
              <a:gd name="connsiteX570" fmla="*/ 1674586 w 7467663"/>
              <a:gd name="connsiteY570" fmla="*/ 1813832 h 6858000"/>
              <a:gd name="connsiteX571" fmla="*/ 1815950 w 7467663"/>
              <a:gd name="connsiteY571" fmla="*/ 2128564 h 6858000"/>
              <a:gd name="connsiteX572" fmla="*/ 1984242 w 7467663"/>
              <a:gd name="connsiteY572" fmla="*/ 2430829 h 6858000"/>
              <a:gd name="connsiteX573" fmla="*/ 2014023 w 7467663"/>
              <a:gd name="connsiteY573" fmla="*/ 2450995 h 6858000"/>
              <a:gd name="connsiteX574" fmla="*/ 1747337 w 7467663"/>
              <a:gd name="connsiteY574" fmla="*/ 1855264 h 6858000"/>
              <a:gd name="connsiteX575" fmla="*/ 1533749 w 7467663"/>
              <a:gd name="connsiteY575" fmla="*/ 1478656 h 6858000"/>
              <a:gd name="connsiteX576" fmla="*/ 1431890 w 7467663"/>
              <a:gd name="connsiteY576" fmla="*/ 1306475 h 6858000"/>
              <a:gd name="connsiteX577" fmla="*/ 5052692 w 7467663"/>
              <a:gd name="connsiteY577" fmla="*/ 1292994 h 6858000"/>
              <a:gd name="connsiteX578" fmla="*/ 5200661 w 7467663"/>
              <a:gd name="connsiteY578" fmla="*/ 1635186 h 6858000"/>
              <a:gd name="connsiteX579" fmla="*/ 5297138 w 7467663"/>
              <a:gd name="connsiteY579" fmla="*/ 1906351 h 6858000"/>
              <a:gd name="connsiteX580" fmla="*/ 5052692 w 7467663"/>
              <a:gd name="connsiteY580" fmla="*/ 1292994 h 6858000"/>
              <a:gd name="connsiteX581" fmla="*/ 5009948 w 7467663"/>
              <a:gd name="connsiteY581" fmla="*/ 1273619 h 6858000"/>
              <a:gd name="connsiteX582" fmla="*/ 5121777 w 7467663"/>
              <a:gd name="connsiteY582" fmla="*/ 1654213 h 6858000"/>
              <a:gd name="connsiteX583" fmla="*/ 5293545 w 7467663"/>
              <a:gd name="connsiteY583" fmla="*/ 2072247 h 6858000"/>
              <a:gd name="connsiteX584" fmla="*/ 5294042 w 7467663"/>
              <a:gd name="connsiteY584" fmla="*/ 2065019 h 6858000"/>
              <a:gd name="connsiteX585" fmla="*/ 5171936 w 7467663"/>
              <a:gd name="connsiteY585" fmla="*/ 1647613 h 6858000"/>
              <a:gd name="connsiteX586" fmla="*/ 5009948 w 7467663"/>
              <a:gd name="connsiteY586" fmla="*/ 1273619 h 6858000"/>
              <a:gd name="connsiteX587" fmla="*/ 655236 w 7467663"/>
              <a:gd name="connsiteY587" fmla="*/ 1268632 h 6858000"/>
              <a:gd name="connsiteX588" fmla="*/ 839521 w 7467663"/>
              <a:gd name="connsiteY588" fmla="*/ 1685315 h 6858000"/>
              <a:gd name="connsiteX589" fmla="*/ 1109416 w 7467663"/>
              <a:gd name="connsiteY589" fmla="*/ 2061663 h 6858000"/>
              <a:gd name="connsiteX590" fmla="*/ 1298300 w 7467663"/>
              <a:gd name="connsiteY590" fmla="*/ 2247742 h 6858000"/>
              <a:gd name="connsiteX591" fmla="*/ 1125871 w 7467663"/>
              <a:gd name="connsiteY591" fmla="*/ 1989513 h 6858000"/>
              <a:gd name="connsiteX592" fmla="*/ 981574 w 7467663"/>
              <a:gd name="connsiteY592" fmla="*/ 1783157 h 6858000"/>
              <a:gd name="connsiteX593" fmla="*/ 922198 w 7467663"/>
              <a:gd name="connsiteY593" fmla="*/ 1677437 h 6858000"/>
              <a:gd name="connsiteX594" fmla="*/ 869293 w 7467663"/>
              <a:gd name="connsiteY594" fmla="*/ 1583214 h 6858000"/>
              <a:gd name="connsiteX595" fmla="*/ 751431 w 7467663"/>
              <a:gd name="connsiteY595" fmla="*/ 1405731 h 6858000"/>
              <a:gd name="connsiteX596" fmla="*/ 655236 w 7467663"/>
              <a:gd name="connsiteY596" fmla="*/ 1268632 h 6858000"/>
              <a:gd name="connsiteX597" fmla="*/ 6516292 w 7467663"/>
              <a:gd name="connsiteY597" fmla="*/ 1263064 h 6858000"/>
              <a:gd name="connsiteX598" fmla="*/ 5736320 w 7467663"/>
              <a:gd name="connsiteY598" fmla="*/ 1501803 h 6858000"/>
              <a:gd name="connsiteX599" fmla="*/ 6516292 w 7467663"/>
              <a:gd name="connsiteY599" fmla="*/ 1263064 h 6858000"/>
              <a:gd name="connsiteX600" fmla="*/ 291466 w 7467663"/>
              <a:gd name="connsiteY600" fmla="*/ 1250369 h 6858000"/>
              <a:gd name="connsiteX601" fmla="*/ 323180 w 7467663"/>
              <a:gd name="connsiteY601" fmla="*/ 1435283 h 6858000"/>
              <a:gd name="connsiteX602" fmla="*/ 349381 w 7467663"/>
              <a:gd name="connsiteY602" fmla="*/ 1875041 h 6858000"/>
              <a:gd name="connsiteX603" fmla="*/ 374363 w 7467663"/>
              <a:gd name="connsiteY603" fmla="*/ 1506494 h 6858000"/>
              <a:gd name="connsiteX604" fmla="*/ 302168 w 7467663"/>
              <a:gd name="connsiteY604" fmla="*/ 1274495 h 6858000"/>
              <a:gd name="connsiteX605" fmla="*/ 291466 w 7467663"/>
              <a:gd name="connsiteY605" fmla="*/ 1250369 h 6858000"/>
              <a:gd name="connsiteX606" fmla="*/ 678222 w 7467663"/>
              <a:gd name="connsiteY606" fmla="*/ 1248670 h 6858000"/>
              <a:gd name="connsiteX607" fmla="*/ 775536 w 7467663"/>
              <a:gd name="connsiteY607" fmla="*/ 1388015 h 6858000"/>
              <a:gd name="connsiteX608" fmla="*/ 894529 w 7467663"/>
              <a:gd name="connsiteY608" fmla="*/ 1567739 h 6858000"/>
              <a:gd name="connsiteX609" fmla="*/ 948000 w 7467663"/>
              <a:gd name="connsiteY609" fmla="*/ 1663088 h 6858000"/>
              <a:gd name="connsiteX610" fmla="*/ 1006812 w 7467663"/>
              <a:gd name="connsiteY610" fmla="*/ 1767683 h 6858000"/>
              <a:gd name="connsiteX611" fmla="*/ 1149133 w 7467663"/>
              <a:gd name="connsiteY611" fmla="*/ 1971513 h 6858000"/>
              <a:gd name="connsiteX612" fmla="*/ 1333952 w 7467663"/>
              <a:gd name="connsiteY612" fmla="*/ 2251620 h 6858000"/>
              <a:gd name="connsiteX613" fmla="*/ 1337329 w 7467663"/>
              <a:gd name="connsiteY613" fmla="*/ 2258350 h 6858000"/>
              <a:gd name="connsiteX614" fmla="*/ 1014726 w 7467663"/>
              <a:gd name="connsiteY614" fmla="*/ 1615556 h 6858000"/>
              <a:gd name="connsiteX615" fmla="*/ 678222 w 7467663"/>
              <a:gd name="connsiteY615" fmla="*/ 1248670 h 6858000"/>
              <a:gd name="connsiteX616" fmla="*/ 6691602 w 7467663"/>
              <a:gd name="connsiteY616" fmla="*/ 1140573 h 6858000"/>
              <a:gd name="connsiteX617" fmla="*/ 6571100 w 7467663"/>
              <a:gd name="connsiteY617" fmla="*/ 1183662 h 6858000"/>
              <a:gd name="connsiteX618" fmla="*/ 6241687 w 7467663"/>
              <a:gd name="connsiteY618" fmla="*/ 1257600 h 6858000"/>
              <a:gd name="connsiteX619" fmla="*/ 5693009 w 7467663"/>
              <a:gd name="connsiteY619" fmla="*/ 1478256 h 6858000"/>
              <a:gd name="connsiteX620" fmla="*/ 6548420 w 7467663"/>
              <a:gd name="connsiteY620" fmla="*/ 1214599 h 6858000"/>
              <a:gd name="connsiteX621" fmla="*/ 6605473 w 7467663"/>
              <a:gd name="connsiteY621" fmla="*/ 1184686 h 6858000"/>
              <a:gd name="connsiteX622" fmla="*/ 6691602 w 7467663"/>
              <a:gd name="connsiteY622" fmla="*/ 1140573 h 6858000"/>
              <a:gd name="connsiteX623" fmla="*/ 4002475 w 7467663"/>
              <a:gd name="connsiteY623" fmla="*/ 1037802 h 6858000"/>
              <a:gd name="connsiteX624" fmla="*/ 4000324 w 7467663"/>
              <a:gd name="connsiteY624" fmla="*/ 1039362 h 6858000"/>
              <a:gd name="connsiteX625" fmla="*/ 4002862 w 7467663"/>
              <a:gd name="connsiteY625" fmla="*/ 1042866 h 6858000"/>
              <a:gd name="connsiteX626" fmla="*/ 4002475 w 7467663"/>
              <a:gd name="connsiteY626" fmla="*/ 1037802 h 6858000"/>
              <a:gd name="connsiteX627" fmla="*/ 506322 w 7467663"/>
              <a:gd name="connsiteY627" fmla="*/ 1020997 h 6858000"/>
              <a:gd name="connsiteX628" fmla="*/ 533068 w 7467663"/>
              <a:gd name="connsiteY628" fmla="*/ 1029409 h 6858000"/>
              <a:gd name="connsiteX629" fmla="*/ 1232525 w 7467663"/>
              <a:gd name="connsiteY629" fmla="*/ 1804675 h 6858000"/>
              <a:gd name="connsiteX630" fmla="*/ 1388858 w 7467663"/>
              <a:gd name="connsiteY630" fmla="*/ 2368011 h 6858000"/>
              <a:gd name="connsiteX631" fmla="*/ 1384098 w 7467663"/>
              <a:gd name="connsiteY631" fmla="*/ 2378125 h 6858000"/>
              <a:gd name="connsiteX632" fmla="*/ 1425393 w 7467663"/>
              <a:gd name="connsiteY632" fmla="*/ 2589124 h 6858000"/>
              <a:gd name="connsiteX633" fmla="*/ 1424001 w 7467663"/>
              <a:gd name="connsiteY633" fmla="*/ 2597541 h 6858000"/>
              <a:gd name="connsiteX634" fmla="*/ 2152729 w 7467663"/>
              <a:gd name="connsiteY634" fmla="*/ 2864487 h 6858000"/>
              <a:gd name="connsiteX635" fmla="*/ 2020609 w 7467663"/>
              <a:gd name="connsiteY635" fmla="*/ 2539671 h 6858000"/>
              <a:gd name="connsiteX636" fmla="*/ 2018920 w 7467663"/>
              <a:gd name="connsiteY636" fmla="*/ 2536309 h 6858000"/>
              <a:gd name="connsiteX637" fmla="*/ 1342441 w 7467663"/>
              <a:gd name="connsiteY637" fmla="*/ 1173017 h 6858000"/>
              <a:gd name="connsiteX638" fmla="*/ 1367925 w 7467663"/>
              <a:gd name="connsiteY638" fmla="*/ 1135648 h 6858000"/>
              <a:gd name="connsiteX639" fmla="*/ 1771401 w 7467663"/>
              <a:gd name="connsiteY639" fmla="*/ 1806673 h 6858000"/>
              <a:gd name="connsiteX640" fmla="*/ 1972385 w 7467663"/>
              <a:gd name="connsiteY640" fmla="*/ 2198735 h 6858000"/>
              <a:gd name="connsiteX641" fmla="*/ 2040892 w 7467663"/>
              <a:gd name="connsiteY641" fmla="*/ 2405205 h 6858000"/>
              <a:gd name="connsiteX642" fmla="*/ 2131689 w 7467663"/>
              <a:gd name="connsiteY642" fmla="*/ 1936926 h 6858000"/>
              <a:gd name="connsiteX643" fmla="*/ 2454820 w 7467663"/>
              <a:gd name="connsiteY643" fmla="*/ 1248808 h 6858000"/>
              <a:gd name="connsiteX644" fmla="*/ 2492512 w 7467663"/>
              <a:gd name="connsiteY644" fmla="*/ 1302920 h 6858000"/>
              <a:gd name="connsiteX645" fmla="*/ 2081216 w 7467663"/>
              <a:gd name="connsiteY645" fmla="*/ 2527513 h 6858000"/>
              <a:gd name="connsiteX646" fmla="*/ 2081211 w 7467663"/>
              <a:gd name="connsiteY646" fmla="*/ 2528916 h 6858000"/>
              <a:gd name="connsiteX647" fmla="*/ 2199067 w 7467663"/>
              <a:gd name="connsiteY647" fmla="*/ 2884061 h 6858000"/>
              <a:gd name="connsiteX648" fmla="*/ 3192586 w 7467663"/>
              <a:gd name="connsiteY648" fmla="*/ 3411496 h 6858000"/>
              <a:gd name="connsiteX649" fmla="*/ 3182620 w 7467663"/>
              <a:gd name="connsiteY649" fmla="*/ 3483279 h 6858000"/>
              <a:gd name="connsiteX650" fmla="*/ 2435119 w 7467663"/>
              <a:gd name="connsiteY650" fmla="*/ 3080173 h 6858000"/>
              <a:gd name="connsiteX651" fmla="*/ 2410152 w 7467663"/>
              <a:gd name="connsiteY651" fmla="*/ 3063751 h 6858000"/>
              <a:gd name="connsiteX652" fmla="*/ 2408099 w 7467663"/>
              <a:gd name="connsiteY652" fmla="*/ 3064403 h 6858000"/>
              <a:gd name="connsiteX653" fmla="*/ 2407218 w 7467663"/>
              <a:gd name="connsiteY653" fmla="*/ 3070324 h 6858000"/>
              <a:gd name="connsiteX654" fmla="*/ 2380138 w 7467663"/>
              <a:gd name="connsiteY654" fmla="*/ 3099341 h 6858000"/>
              <a:gd name="connsiteX655" fmla="*/ 1765923 w 7467663"/>
              <a:gd name="connsiteY655" fmla="*/ 3581043 h 6858000"/>
              <a:gd name="connsiteX656" fmla="*/ 1702258 w 7467663"/>
              <a:gd name="connsiteY656" fmla="*/ 3612286 h 6858000"/>
              <a:gd name="connsiteX657" fmla="*/ 1538370 w 7467663"/>
              <a:gd name="connsiteY657" fmla="*/ 3811804 h 6858000"/>
              <a:gd name="connsiteX658" fmla="*/ 542867 w 7467663"/>
              <a:gd name="connsiteY658" fmla="*/ 4944092 h 6858000"/>
              <a:gd name="connsiteX659" fmla="*/ 515800 w 7467663"/>
              <a:gd name="connsiteY659" fmla="*/ 4862180 h 6858000"/>
              <a:gd name="connsiteX660" fmla="*/ 909145 w 7467663"/>
              <a:gd name="connsiteY660" fmla="*/ 4199225 h 6858000"/>
              <a:gd name="connsiteX661" fmla="*/ 1214067 w 7467663"/>
              <a:gd name="connsiteY661" fmla="*/ 3908561 h 6858000"/>
              <a:gd name="connsiteX662" fmla="*/ 640967 w 7467663"/>
              <a:gd name="connsiteY662" fmla="*/ 4105601 h 6858000"/>
              <a:gd name="connsiteX663" fmla="*/ 112563 w 7467663"/>
              <a:gd name="connsiteY663" fmla="*/ 4396952 h 6858000"/>
              <a:gd name="connsiteX664" fmla="*/ 0 w 7467663"/>
              <a:gd name="connsiteY664" fmla="*/ 4466006 h 6858000"/>
              <a:gd name="connsiteX665" fmla="*/ 0 w 7467663"/>
              <a:gd name="connsiteY665" fmla="*/ 4233763 h 6858000"/>
              <a:gd name="connsiteX666" fmla="*/ 36881 w 7467663"/>
              <a:gd name="connsiteY666" fmla="*/ 4200118 h 6858000"/>
              <a:gd name="connsiteX667" fmla="*/ 910534 w 7467663"/>
              <a:gd name="connsiteY667" fmla="*/ 3629753 h 6858000"/>
              <a:gd name="connsiteX668" fmla="*/ 1578717 w 7467663"/>
              <a:gd name="connsiteY668" fmla="*/ 3575982 h 6858000"/>
              <a:gd name="connsiteX669" fmla="*/ 2338780 w 7467663"/>
              <a:gd name="connsiteY669" fmla="*/ 3033725 h 6858000"/>
              <a:gd name="connsiteX670" fmla="*/ 1807991 w 7467663"/>
              <a:gd name="connsiteY670" fmla="*/ 2807184 h 6858000"/>
              <a:gd name="connsiteX671" fmla="*/ 1416358 w 7467663"/>
              <a:gd name="connsiteY671" fmla="*/ 3112571 h 6858000"/>
              <a:gd name="connsiteX672" fmla="*/ 939066 w 7467663"/>
              <a:gd name="connsiteY672" fmla="*/ 3378798 h 6858000"/>
              <a:gd name="connsiteX673" fmla="*/ 115099 w 7467663"/>
              <a:gd name="connsiteY673" fmla="*/ 3607650 h 6858000"/>
              <a:gd name="connsiteX674" fmla="*/ 97284 w 7467663"/>
              <a:gd name="connsiteY674" fmla="*/ 3520393 h 6858000"/>
              <a:gd name="connsiteX675" fmla="*/ 922050 w 7467663"/>
              <a:gd name="connsiteY675" fmla="*/ 3074867 h 6858000"/>
              <a:gd name="connsiteX676" fmla="*/ 1405265 w 7467663"/>
              <a:gd name="connsiteY676" fmla="*/ 3016319 h 6858000"/>
              <a:gd name="connsiteX677" fmla="*/ 1407512 w 7467663"/>
              <a:gd name="connsiteY677" fmla="*/ 3018001 h 6858000"/>
              <a:gd name="connsiteX678" fmla="*/ 1726266 w 7467663"/>
              <a:gd name="connsiteY678" fmla="*/ 2777274 h 6858000"/>
              <a:gd name="connsiteX679" fmla="*/ 625390 w 7467663"/>
              <a:gd name="connsiteY679" fmla="*/ 2514541 h 6858000"/>
              <a:gd name="connsiteX680" fmla="*/ 619799 w 7467663"/>
              <a:gd name="connsiteY680" fmla="*/ 2527180 h 6858000"/>
              <a:gd name="connsiteX681" fmla="*/ 310030 w 7467663"/>
              <a:gd name="connsiteY681" fmla="*/ 2771818 h 6858000"/>
              <a:gd name="connsiteX682" fmla="*/ 173877 w 7467663"/>
              <a:gd name="connsiteY682" fmla="*/ 2937056 h 6858000"/>
              <a:gd name="connsiteX683" fmla="*/ 77889 w 7467663"/>
              <a:gd name="connsiteY683" fmla="*/ 3138440 h 6858000"/>
              <a:gd name="connsiteX684" fmla="*/ 0 w 7467663"/>
              <a:gd name="connsiteY684" fmla="*/ 3271395 h 6858000"/>
              <a:gd name="connsiteX685" fmla="*/ 0 w 7467663"/>
              <a:gd name="connsiteY685" fmla="*/ 3153002 h 6858000"/>
              <a:gd name="connsiteX686" fmla="*/ 2386 w 7467663"/>
              <a:gd name="connsiteY686" fmla="*/ 3149203 h 6858000"/>
              <a:gd name="connsiteX687" fmla="*/ 89753 w 7467663"/>
              <a:gd name="connsiteY687" fmla="*/ 2987702 h 6858000"/>
              <a:gd name="connsiteX688" fmla="*/ 76869 w 7467663"/>
              <a:gd name="connsiteY688" fmla="*/ 3005404 h 6858000"/>
              <a:gd name="connsiteX689" fmla="*/ 32049 w 7467663"/>
              <a:gd name="connsiteY689" fmla="*/ 3065814 h 6858000"/>
              <a:gd name="connsiteX690" fmla="*/ 0 w 7467663"/>
              <a:gd name="connsiteY690" fmla="*/ 3108744 h 6858000"/>
              <a:gd name="connsiteX691" fmla="*/ 0 w 7467663"/>
              <a:gd name="connsiteY691" fmla="*/ 3058059 h 6858000"/>
              <a:gd name="connsiteX692" fmla="*/ 7610 w 7467663"/>
              <a:gd name="connsiteY692" fmla="*/ 3047889 h 6858000"/>
              <a:gd name="connsiteX693" fmla="*/ 52419 w 7467663"/>
              <a:gd name="connsiteY693" fmla="*/ 2987479 h 6858000"/>
              <a:gd name="connsiteX694" fmla="*/ 59142 w 7467663"/>
              <a:gd name="connsiteY694" fmla="*/ 2978488 h 6858000"/>
              <a:gd name="connsiteX695" fmla="*/ 0 w 7467663"/>
              <a:gd name="connsiteY695" fmla="*/ 3015334 h 6858000"/>
              <a:gd name="connsiteX696" fmla="*/ 0 w 7467663"/>
              <a:gd name="connsiteY696" fmla="*/ 2914286 h 6858000"/>
              <a:gd name="connsiteX697" fmla="*/ 36383 w 7467663"/>
              <a:gd name="connsiteY697" fmla="*/ 2901128 h 6858000"/>
              <a:gd name="connsiteX698" fmla="*/ 156329 w 7467663"/>
              <a:gd name="connsiteY698" fmla="*/ 2840533 h 6858000"/>
              <a:gd name="connsiteX699" fmla="*/ 358355 w 7467663"/>
              <a:gd name="connsiteY699" fmla="*/ 2620471 h 6858000"/>
              <a:gd name="connsiteX700" fmla="*/ 510577 w 7467663"/>
              <a:gd name="connsiteY700" fmla="*/ 2501244 h 6858000"/>
              <a:gd name="connsiteX701" fmla="*/ 211967 w 7467663"/>
              <a:gd name="connsiteY701" fmla="*/ 2479171 h 6858000"/>
              <a:gd name="connsiteX702" fmla="*/ 0 w 7467663"/>
              <a:gd name="connsiteY702" fmla="*/ 2476398 h 6858000"/>
              <a:gd name="connsiteX703" fmla="*/ 0 w 7467663"/>
              <a:gd name="connsiteY703" fmla="*/ 2389189 h 6858000"/>
              <a:gd name="connsiteX704" fmla="*/ 103062 w 7467663"/>
              <a:gd name="connsiteY704" fmla="*/ 2389518 h 6858000"/>
              <a:gd name="connsiteX705" fmla="*/ 510734 w 7467663"/>
              <a:gd name="connsiteY705" fmla="*/ 2416201 h 6858000"/>
              <a:gd name="connsiteX706" fmla="*/ 279257 w 7467663"/>
              <a:gd name="connsiteY706" fmla="*/ 2092102 h 6858000"/>
              <a:gd name="connsiteX707" fmla="*/ 65265 w 7467663"/>
              <a:gd name="connsiteY707" fmla="*/ 2006049 h 6858000"/>
              <a:gd name="connsiteX708" fmla="*/ 0 w 7467663"/>
              <a:gd name="connsiteY708" fmla="*/ 1982532 h 6858000"/>
              <a:gd name="connsiteX709" fmla="*/ 0 w 7467663"/>
              <a:gd name="connsiteY709" fmla="*/ 1912789 h 6858000"/>
              <a:gd name="connsiteX710" fmla="*/ 97460 w 7467663"/>
              <a:gd name="connsiteY710" fmla="*/ 1953725 h 6858000"/>
              <a:gd name="connsiteX711" fmla="*/ 221272 w 7467663"/>
              <a:gd name="connsiteY711" fmla="*/ 1980766 h 6858000"/>
              <a:gd name="connsiteX712" fmla="*/ 116765 w 7467663"/>
              <a:gd name="connsiteY712" fmla="*/ 1911033 h 6858000"/>
              <a:gd name="connsiteX713" fmla="*/ 16405 w 7467663"/>
              <a:gd name="connsiteY713" fmla="*/ 1803412 h 6858000"/>
              <a:gd name="connsiteX714" fmla="*/ 0 w 7467663"/>
              <a:gd name="connsiteY714" fmla="*/ 1784777 h 6858000"/>
              <a:gd name="connsiteX715" fmla="*/ 0 w 7467663"/>
              <a:gd name="connsiteY715" fmla="*/ 1740082 h 6858000"/>
              <a:gd name="connsiteX716" fmla="*/ 39394 w 7467663"/>
              <a:gd name="connsiteY716" fmla="*/ 1784856 h 6858000"/>
              <a:gd name="connsiteX717" fmla="*/ 135813 w 7467663"/>
              <a:gd name="connsiteY717" fmla="*/ 1888838 h 6858000"/>
              <a:gd name="connsiteX718" fmla="*/ 242575 w 7467663"/>
              <a:gd name="connsiteY718" fmla="*/ 1958841 h 6858000"/>
              <a:gd name="connsiteX719" fmla="*/ 82197 w 7467663"/>
              <a:gd name="connsiteY719" fmla="*/ 1754826 h 6858000"/>
              <a:gd name="connsiteX720" fmla="*/ 0 w 7467663"/>
              <a:gd name="connsiteY720" fmla="*/ 1679650 h 6858000"/>
              <a:gd name="connsiteX721" fmla="*/ 0 w 7467663"/>
              <a:gd name="connsiteY721" fmla="*/ 1602463 h 6858000"/>
              <a:gd name="connsiteX722" fmla="*/ 84689 w 7467663"/>
              <a:gd name="connsiteY722" fmla="*/ 1677442 h 6858000"/>
              <a:gd name="connsiteX723" fmla="*/ 298437 w 7467663"/>
              <a:gd name="connsiteY723" fmla="*/ 1968019 h 6858000"/>
              <a:gd name="connsiteX724" fmla="*/ 227269 w 7467663"/>
              <a:gd name="connsiteY724" fmla="*/ 1114064 h 6858000"/>
              <a:gd name="connsiteX725" fmla="*/ 248003 w 7467663"/>
              <a:gd name="connsiteY725" fmla="*/ 1089613 h 6858000"/>
              <a:gd name="connsiteX726" fmla="*/ 427020 w 7467663"/>
              <a:gd name="connsiteY726" fmla="*/ 1619803 h 6858000"/>
              <a:gd name="connsiteX727" fmla="*/ 340345 w 7467663"/>
              <a:gd name="connsiteY727" fmla="*/ 2027739 h 6858000"/>
              <a:gd name="connsiteX728" fmla="*/ 360865 w 7467663"/>
              <a:gd name="connsiteY728" fmla="*/ 2044827 h 6858000"/>
              <a:gd name="connsiteX729" fmla="*/ 560414 w 7467663"/>
              <a:gd name="connsiteY729" fmla="*/ 2421457 h 6858000"/>
              <a:gd name="connsiteX730" fmla="*/ 1359703 w 7467663"/>
              <a:gd name="connsiteY730" fmla="*/ 2578554 h 6858000"/>
              <a:gd name="connsiteX731" fmla="*/ 1359422 w 7467663"/>
              <a:gd name="connsiteY731" fmla="*/ 2577994 h 6858000"/>
              <a:gd name="connsiteX732" fmla="*/ 828701 w 7467663"/>
              <a:gd name="connsiteY732" fmla="*/ 1839520 h 6858000"/>
              <a:gd name="connsiteX733" fmla="*/ 494427 w 7467663"/>
              <a:gd name="connsiteY733" fmla="*/ 1092333 h 6858000"/>
              <a:gd name="connsiteX734" fmla="*/ 506322 w 7467663"/>
              <a:gd name="connsiteY734" fmla="*/ 1020997 h 6858000"/>
              <a:gd name="connsiteX735" fmla="*/ 4570198 w 7467663"/>
              <a:gd name="connsiteY735" fmla="*/ 978081 h 6858000"/>
              <a:gd name="connsiteX736" fmla="*/ 4523691 w 7467663"/>
              <a:gd name="connsiteY736" fmla="*/ 1127776 h 6858000"/>
              <a:gd name="connsiteX737" fmla="*/ 4509875 w 7467663"/>
              <a:gd name="connsiteY737" fmla="*/ 1167552 h 6858000"/>
              <a:gd name="connsiteX738" fmla="*/ 4478168 w 7467663"/>
              <a:gd name="connsiteY738" fmla="*/ 1260735 h 6858000"/>
              <a:gd name="connsiteX739" fmla="*/ 4409309 w 7467663"/>
              <a:gd name="connsiteY739" fmla="*/ 1666996 h 6858000"/>
              <a:gd name="connsiteX740" fmla="*/ 4370031 w 7467663"/>
              <a:gd name="connsiteY740" fmla="*/ 1955666 h 6858000"/>
              <a:gd name="connsiteX741" fmla="*/ 4570198 w 7467663"/>
              <a:gd name="connsiteY741" fmla="*/ 978081 h 6858000"/>
              <a:gd name="connsiteX742" fmla="*/ 4557898 w 7467663"/>
              <a:gd name="connsiteY742" fmla="*/ 900011 h 6858000"/>
              <a:gd name="connsiteX743" fmla="*/ 4344840 w 7467663"/>
              <a:gd name="connsiteY743" fmla="*/ 1922038 h 6858000"/>
              <a:gd name="connsiteX744" fmla="*/ 4378710 w 7467663"/>
              <a:gd name="connsiteY744" fmla="*/ 1665516 h 6858000"/>
              <a:gd name="connsiteX745" fmla="*/ 4448798 w 7467663"/>
              <a:gd name="connsiteY745" fmla="*/ 1253024 h 6858000"/>
              <a:gd name="connsiteX746" fmla="*/ 4480315 w 7467663"/>
              <a:gd name="connsiteY746" fmla="*/ 1158454 h 6858000"/>
              <a:gd name="connsiteX747" fmla="*/ 4494133 w 7467663"/>
              <a:gd name="connsiteY747" fmla="*/ 1118676 h 6858000"/>
              <a:gd name="connsiteX748" fmla="*/ 4557898 w 7467663"/>
              <a:gd name="connsiteY748" fmla="*/ 900011 h 6858000"/>
              <a:gd name="connsiteX749" fmla="*/ 5870151 w 7467663"/>
              <a:gd name="connsiteY749" fmla="*/ 898890 h 6858000"/>
              <a:gd name="connsiteX750" fmla="*/ 5861335 w 7467663"/>
              <a:gd name="connsiteY750" fmla="*/ 899177 h 6858000"/>
              <a:gd name="connsiteX751" fmla="*/ 5843702 w 7467663"/>
              <a:gd name="connsiteY751" fmla="*/ 899748 h 6858000"/>
              <a:gd name="connsiteX752" fmla="*/ 5651107 w 7467663"/>
              <a:gd name="connsiteY752" fmla="*/ 920306 h 6858000"/>
              <a:gd name="connsiteX753" fmla="*/ 5459407 w 7467663"/>
              <a:gd name="connsiteY753" fmla="*/ 940975 h 6858000"/>
              <a:gd name="connsiteX754" fmla="*/ 5374846 w 7467663"/>
              <a:gd name="connsiteY754" fmla="*/ 941988 h 6858000"/>
              <a:gd name="connsiteX755" fmla="*/ 5256105 w 7467663"/>
              <a:gd name="connsiteY755" fmla="*/ 945632 h 6858000"/>
              <a:gd name="connsiteX756" fmla="*/ 5107071 w 7467663"/>
              <a:gd name="connsiteY756" fmla="*/ 969720 h 6858000"/>
              <a:gd name="connsiteX757" fmla="*/ 4998681 w 7467663"/>
              <a:gd name="connsiteY757" fmla="*/ 988771 h 6858000"/>
              <a:gd name="connsiteX758" fmla="*/ 5870151 w 7467663"/>
              <a:gd name="connsiteY758" fmla="*/ 898890 h 6858000"/>
              <a:gd name="connsiteX759" fmla="*/ 5504425 w 7467663"/>
              <a:gd name="connsiteY759" fmla="*/ 848067 h 6858000"/>
              <a:gd name="connsiteX760" fmla="*/ 4968849 w 7467663"/>
              <a:gd name="connsiteY760" fmla="*/ 962318 h 6858000"/>
              <a:gd name="connsiteX761" fmla="*/ 5104039 w 7467663"/>
              <a:gd name="connsiteY761" fmla="*/ 940634 h 6858000"/>
              <a:gd name="connsiteX762" fmla="*/ 5256311 w 7467663"/>
              <a:gd name="connsiteY762" fmla="*/ 916490 h 6858000"/>
              <a:gd name="connsiteX763" fmla="*/ 5377381 w 7467663"/>
              <a:gd name="connsiteY763" fmla="*/ 912671 h 6858000"/>
              <a:gd name="connsiteX764" fmla="*/ 5460148 w 7467663"/>
              <a:gd name="connsiteY764" fmla="*/ 911442 h 6858000"/>
              <a:gd name="connsiteX765" fmla="*/ 5648971 w 7467663"/>
              <a:gd name="connsiteY765" fmla="*/ 891331 h 6858000"/>
              <a:gd name="connsiteX766" fmla="*/ 5844807 w 7467663"/>
              <a:gd name="connsiteY766" fmla="*/ 870718 h 6858000"/>
              <a:gd name="connsiteX767" fmla="*/ 5862975 w 7467663"/>
              <a:gd name="connsiteY767" fmla="*/ 869756 h 6858000"/>
              <a:gd name="connsiteX768" fmla="*/ 5920887 w 7467663"/>
              <a:gd name="connsiteY768" fmla="*/ 865929 h 6858000"/>
              <a:gd name="connsiteX769" fmla="*/ 5504425 w 7467663"/>
              <a:gd name="connsiteY769" fmla="*/ 848067 h 6858000"/>
              <a:gd name="connsiteX770" fmla="*/ 3607114 w 7467663"/>
              <a:gd name="connsiteY770" fmla="*/ 467441 h 6858000"/>
              <a:gd name="connsiteX771" fmla="*/ 3296242 w 7467663"/>
              <a:gd name="connsiteY771" fmla="*/ 807991 h 6858000"/>
              <a:gd name="connsiteX772" fmla="*/ 3174674 w 7467663"/>
              <a:gd name="connsiteY772" fmla="*/ 919759 h 6858000"/>
              <a:gd name="connsiteX773" fmla="*/ 3042978 w 7467663"/>
              <a:gd name="connsiteY773" fmla="*/ 1054894 h 6858000"/>
              <a:gd name="connsiteX774" fmla="*/ 2968914 w 7467663"/>
              <a:gd name="connsiteY774" fmla="*/ 1133756 h 6858000"/>
              <a:gd name="connsiteX775" fmla="*/ 3103823 w 7467663"/>
              <a:gd name="connsiteY775" fmla="*/ 1026814 h 6858000"/>
              <a:gd name="connsiteX776" fmla="*/ 3607114 w 7467663"/>
              <a:gd name="connsiteY776" fmla="*/ 467441 h 6858000"/>
              <a:gd name="connsiteX777" fmla="*/ 3744487 w 7467663"/>
              <a:gd name="connsiteY777" fmla="*/ 383136 h 6858000"/>
              <a:gd name="connsiteX778" fmla="*/ 3970213 w 7467663"/>
              <a:gd name="connsiteY778" fmla="*/ 995559 h 6858000"/>
              <a:gd name="connsiteX779" fmla="*/ 3744487 w 7467663"/>
              <a:gd name="connsiteY779" fmla="*/ 383136 h 6858000"/>
              <a:gd name="connsiteX780" fmla="*/ 3624562 w 7467663"/>
              <a:gd name="connsiteY780" fmla="*/ 367041 h 6858000"/>
              <a:gd name="connsiteX781" fmla="*/ 3489712 w 7467663"/>
              <a:gd name="connsiteY781" fmla="*/ 485386 h 6858000"/>
              <a:gd name="connsiteX782" fmla="*/ 3182994 w 7467663"/>
              <a:gd name="connsiteY782" fmla="*/ 828265 h 6858000"/>
              <a:gd name="connsiteX783" fmla="*/ 2892114 w 7467663"/>
              <a:gd name="connsiteY783" fmla="*/ 1172635 h 6858000"/>
              <a:gd name="connsiteX784" fmla="*/ 3021459 w 7467663"/>
              <a:gd name="connsiteY784" fmla="*/ 1035385 h 6858000"/>
              <a:gd name="connsiteX785" fmla="*/ 3153873 w 7467663"/>
              <a:gd name="connsiteY785" fmla="*/ 898971 h 6858000"/>
              <a:gd name="connsiteX786" fmla="*/ 3276511 w 7467663"/>
              <a:gd name="connsiteY786" fmla="*/ 786423 h 6858000"/>
              <a:gd name="connsiteX787" fmla="*/ 3584154 w 7467663"/>
              <a:gd name="connsiteY787" fmla="*/ 448218 h 6858000"/>
              <a:gd name="connsiteX788" fmla="*/ 3624562 w 7467663"/>
              <a:gd name="connsiteY788" fmla="*/ 367041 h 6858000"/>
              <a:gd name="connsiteX789" fmla="*/ 3766672 w 7467663"/>
              <a:gd name="connsiteY789" fmla="*/ 359429 h 6858000"/>
              <a:gd name="connsiteX790" fmla="*/ 3996338 w 7467663"/>
              <a:gd name="connsiteY790" fmla="*/ 968237 h 6858000"/>
              <a:gd name="connsiteX791" fmla="*/ 3766672 w 7467663"/>
              <a:gd name="connsiteY791" fmla="*/ 359429 h 6858000"/>
              <a:gd name="connsiteX792" fmla="*/ 5805386 w 7467663"/>
              <a:gd name="connsiteY792" fmla="*/ 239240 h 6858000"/>
              <a:gd name="connsiteX793" fmla="*/ 5736947 w 7467663"/>
              <a:gd name="connsiteY793" fmla="*/ 261367 h 6858000"/>
              <a:gd name="connsiteX794" fmla="*/ 5427012 w 7467663"/>
              <a:gd name="connsiteY794" fmla="*/ 311272 h 6858000"/>
              <a:gd name="connsiteX795" fmla="*/ 5147818 w 7467663"/>
              <a:gd name="connsiteY795" fmla="*/ 322112 h 6858000"/>
              <a:gd name="connsiteX796" fmla="*/ 5060854 w 7467663"/>
              <a:gd name="connsiteY796" fmla="*/ 311882 h 6858000"/>
              <a:gd name="connsiteX797" fmla="*/ 4945989 w 7467663"/>
              <a:gd name="connsiteY797" fmla="*/ 300516 h 6858000"/>
              <a:gd name="connsiteX798" fmla="*/ 5410479 w 7467663"/>
              <a:gd name="connsiteY798" fmla="*/ 348434 h 6858000"/>
              <a:gd name="connsiteX799" fmla="*/ 5805386 w 7467663"/>
              <a:gd name="connsiteY799" fmla="*/ 239240 h 6858000"/>
              <a:gd name="connsiteX800" fmla="*/ 5905192 w 7467663"/>
              <a:gd name="connsiteY800" fmla="*/ 163079 h 6858000"/>
              <a:gd name="connsiteX801" fmla="*/ 5865655 w 7467663"/>
              <a:gd name="connsiteY801" fmla="*/ 171901 h 6858000"/>
              <a:gd name="connsiteX802" fmla="*/ 5259740 w 7467663"/>
              <a:gd name="connsiteY802" fmla="*/ 257013 h 6858000"/>
              <a:gd name="connsiteX803" fmla="*/ 5208466 w 7467663"/>
              <a:gd name="connsiteY803" fmla="*/ 257550 h 6858000"/>
              <a:gd name="connsiteX804" fmla="*/ 4980204 w 7467663"/>
              <a:gd name="connsiteY804" fmla="*/ 271903 h 6858000"/>
              <a:gd name="connsiteX805" fmla="*/ 5068068 w 7467663"/>
              <a:gd name="connsiteY805" fmla="*/ 282244 h 6858000"/>
              <a:gd name="connsiteX806" fmla="*/ 5153231 w 7467663"/>
              <a:gd name="connsiteY806" fmla="*/ 292240 h 6858000"/>
              <a:gd name="connsiteX807" fmla="*/ 5426491 w 7467663"/>
              <a:gd name="connsiteY807" fmla="*/ 281128 h 6858000"/>
              <a:gd name="connsiteX808" fmla="*/ 5731212 w 7467663"/>
              <a:gd name="connsiteY808" fmla="*/ 231951 h 6858000"/>
              <a:gd name="connsiteX809" fmla="*/ 5905192 w 7467663"/>
              <a:gd name="connsiteY809" fmla="*/ 163079 h 6858000"/>
              <a:gd name="connsiteX810" fmla="*/ 5944437 w 7467663"/>
              <a:gd name="connsiteY810" fmla="*/ 113829 h 6858000"/>
              <a:gd name="connsiteX811" fmla="*/ 5825032 w 7467663"/>
              <a:gd name="connsiteY811" fmla="*/ 146405 h 6858000"/>
              <a:gd name="connsiteX812" fmla="*/ 4955599 w 7467663"/>
              <a:gd name="connsiteY812" fmla="*/ 247008 h 6858000"/>
              <a:gd name="connsiteX813" fmla="*/ 5210104 w 7467663"/>
              <a:gd name="connsiteY813" fmla="*/ 228123 h 6858000"/>
              <a:gd name="connsiteX814" fmla="*/ 5261015 w 7467663"/>
              <a:gd name="connsiteY814" fmla="*/ 227087 h 6858000"/>
              <a:gd name="connsiteX815" fmla="*/ 5861181 w 7467663"/>
              <a:gd name="connsiteY815" fmla="*/ 143093 h 6858000"/>
              <a:gd name="connsiteX816" fmla="*/ 5961252 w 7467663"/>
              <a:gd name="connsiteY816" fmla="*/ 114820 h 6858000"/>
              <a:gd name="connsiteX817" fmla="*/ 5944437 w 7467663"/>
              <a:gd name="connsiteY817" fmla="*/ 113829 h 6858000"/>
              <a:gd name="connsiteX818" fmla="*/ 3882765 w 7467663"/>
              <a:gd name="connsiteY818" fmla="*/ 0 h 6858000"/>
              <a:gd name="connsiteX819" fmla="*/ 3995099 w 7467663"/>
              <a:gd name="connsiteY819" fmla="*/ 0 h 6858000"/>
              <a:gd name="connsiteX820" fmla="*/ 4163818 w 7467663"/>
              <a:gd name="connsiteY820" fmla="*/ 234104 h 6858000"/>
              <a:gd name="connsiteX821" fmla="*/ 4172099 w 7467663"/>
              <a:gd name="connsiteY821" fmla="*/ 234207 h 6858000"/>
              <a:gd name="connsiteX822" fmla="*/ 4784282 w 7467663"/>
              <a:gd name="connsiteY822" fmla="*/ 276561 h 6858000"/>
              <a:gd name="connsiteX823" fmla="*/ 4801687 w 7467663"/>
              <a:gd name="connsiteY823" fmla="*/ 267764 h 6858000"/>
              <a:gd name="connsiteX824" fmla="*/ 6082788 w 7467663"/>
              <a:gd name="connsiteY824" fmla="*/ 64119 h 6858000"/>
              <a:gd name="connsiteX825" fmla="*/ 6099442 w 7467663"/>
              <a:gd name="connsiteY825" fmla="*/ 82568 h 6858000"/>
              <a:gd name="connsiteX826" fmla="*/ 4804137 w 7467663"/>
              <a:gd name="connsiteY826" fmla="*/ 320931 h 6858000"/>
              <a:gd name="connsiteX827" fmla="*/ 4227047 w 7467663"/>
              <a:gd name="connsiteY827" fmla="*/ 313415 h 6858000"/>
              <a:gd name="connsiteX828" fmla="*/ 4346041 w 7467663"/>
              <a:gd name="connsiteY828" fmla="*/ 456086 h 6858000"/>
              <a:gd name="connsiteX829" fmla="*/ 4870967 w 7467663"/>
              <a:gd name="connsiteY829" fmla="*/ 963061 h 6858000"/>
              <a:gd name="connsiteX830" fmla="*/ 4889647 w 7467663"/>
              <a:gd name="connsiteY830" fmla="*/ 957147 h 6858000"/>
              <a:gd name="connsiteX831" fmla="*/ 5422504 w 7467663"/>
              <a:gd name="connsiteY831" fmla="*/ 805191 h 6858000"/>
              <a:gd name="connsiteX832" fmla="*/ 6087656 w 7467663"/>
              <a:gd name="connsiteY832" fmla="*/ 826703 h 6858000"/>
              <a:gd name="connsiteX833" fmla="*/ 6058717 w 7467663"/>
              <a:gd name="connsiteY833" fmla="*/ 865992 h 6858000"/>
              <a:gd name="connsiteX834" fmla="*/ 4974153 w 7467663"/>
              <a:gd name="connsiteY834" fmla="*/ 1045456 h 6858000"/>
              <a:gd name="connsiteX835" fmla="*/ 5627835 w 7467663"/>
              <a:gd name="connsiteY835" fmla="*/ 1472077 h 6858000"/>
              <a:gd name="connsiteX836" fmla="*/ 5629817 w 7467663"/>
              <a:gd name="connsiteY836" fmla="*/ 1471412 h 6858000"/>
              <a:gd name="connsiteX837" fmla="*/ 5634124 w 7467663"/>
              <a:gd name="connsiteY837" fmla="*/ 1470572 h 6858000"/>
              <a:gd name="connsiteX838" fmla="*/ 5755832 w 7467663"/>
              <a:gd name="connsiteY838" fmla="*/ 1383886 h 6858000"/>
              <a:gd name="connsiteX839" fmla="*/ 6014186 w 7467663"/>
              <a:gd name="connsiteY839" fmla="*/ 1279799 h 6858000"/>
              <a:gd name="connsiteX840" fmla="*/ 6901619 w 7467663"/>
              <a:gd name="connsiteY840" fmla="*/ 1047874 h 6858000"/>
              <a:gd name="connsiteX841" fmla="*/ 6931566 w 7467663"/>
              <a:gd name="connsiteY841" fmla="*/ 1062034 h 6858000"/>
              <a:gd name="connsiteX842" fmla="*/ 5790982 w 7467663"/>
              <a:gd name="connsiteY842" fmla="*/ 1561380 h 6858000"/>
              <a:gd name="connsiteX843" fmla="*/ 6188971 w 7467663"/>
              <a:gd name="connsiteY843" fmla="*/ 1755168 h 6858000"/>
              <a:gd name="connsiteX844" fmla="*/ 6202446 w 7467663"/>
              <a:gd name="connsiteY844" fmla="*/ 1752268 h 6858000"/>
              <a:gd name="connsiteX845" fmla="*/ 7179560 w 7467663"/>
              <a:gd name="connsiteY845" fmla="*/ 1467551 h 6858000"/>
              <a:gd name="connsiteX846" fmla="*/ 7158730 w 7467663"/>
              <a:gd name="connsiteY846" fmla="*/ 1507835 h 6858000"/>
              <a:gd name="connsiteX847" fmla="*/ 6326959 w 7467663"/>
              <a:gd name="connsiteY847" fmla="*/ 1817686 h 6858000"/>
              <a:gd name="connsiteX848" fmla="*/ 6537433 w 7467663"/>
              <a:gd name="connsiteY848" fmla="*/ 1907790 h 6858000"/>
              <a:gd name="connsiteX849" fmla="*/ 6550221 w 7467663"/>
              <a:gd name="connsiteY849" fmla="*/ 1910729 h 6858000"/>
              <a:gd name="connsiteX850" fmla="*/ 6964438 w 7467663"/>
              <a:gd name="connsiteY850" fmla="*/ 2209505 h 6858000"/>
              <a:gd name="connsiteX851" fmla="*/ 7367862 w 7467663"/>
              <a:gd name="connsiteY851" fmla="*/ 2806833 h 6858000"/>
              <a:gd name="connsiteX852" fmla="*/ 7364329 w 7467663"/>
              <a:gd name="connsiteY852" fmla="*/ 2826907 h 6858000"/>
              <a:gd name="connsiteX853" fmla="*/ 7290545 w 7467663"/>
              <a:gd name="connsiteY853" fmla="*/ 2850663 h 6858000"/>
              <a:gd name="connsiteX854" fmla="*/ 6472036 w 7467663"/>
              <a:gd name="connsiteY854" fmla="*/ 1959003 h 6858000"/>
              <a:gd name="connsiteX855" fmla="*/ 5792897 w 7467663"/>
              <a:gd name="connsiteY855" fmla="*/ 1647747 h 6858000"/>
              <a:gd name="connsiteX856" fmla="*/ 5842751 w 7467663"/>
              <a:gd name="connsiteY856" fmla="*/ 1816112 h 6858000"/>
              <a:gd name="connsiteX857" fmla="*/ 5847424 w 7467663"/>
              <a:gd name="connsiteY857" fmla="*/ 1815776 h 6858000"/>
              <a:gd name="connsiteX858" fmla="*/ 6399821 w 7467663"/>
              <a:gd name="connsiteY858" fmla="*/ 2344799 h 6858000"/>
              <a:gd name="connsiteX859" fmla="*/ 6323232 w 7467663"/>
              <a:gd name="connsiteY859" fmla="*/ 2389634 h 6858000"/>
              <a:gd name="connsiteX860" fmla="*/ 5942958 w 7467663"/>
              <a:gd name="connsiteY860" fmla="*/ 2077708 h 6858000"/>
              <a:gd name="connsiteX861" fmla="*/ 5921559 w 7467663"/>
              <a:gd name="connsiteY861" fmla="*/ 2378596 h 6858000"/>
              <a:gd name="connsiteX862" fmla="*/ 5817651 w 7467663"/>
              <a:gd name="connsiteY862" fmla="*/ 3023919 h 6858000"/>
              <a:gd name="connsiteX863" fmla="*/ 5729634 w 7467663"/>
              <a:gd name="connsiteY863" fmla="*/ 3051849 h 6858000"/>
              <a:gd name="connsiteX864" fmla="*/ 5611018 w 7467663"/>
              <a:gd name="connsiteY864" fmla="*/ 2316769 h 6858000"/>
              <a:gd name="connsiteX865" fmla="*/ 5687608 w 7467663"/>
              <a:gd name="connsiteY865" fmla="*/ 2039972 h 6858000"/>
              <a:gd name="connsiteX866" fmla="*/ 5657554 w 7467663"/>
              <a:gd name="connsiteY866" fmla="*/ 1576445 h 6858000"/>
              <a:gd name="connsiteX867" fmla="*/ 5150475 w 7467663"/>
              <a:gd name="connsiteY867" fmla="*/ 1274012 h 6858000"/>
              <a:gd name="connsiteX868" fmla="*/ 5349142 w 7467663"/>
              <a:gd name="connsiteY868" fmla="*/ 2204405 h 6858000"/>
              <a:gd name="connsiteX869" fmla="*/ 5262214 w 7467663"/>
              <a:gd name="connsiteY869" fmla="*/ 2233836 h 6858000"/>
              <a:gd name="connsiteX870" fmla="*/ 4981539 w 7467663"/>
              <a:gd name="connsiteY870" fmla="*/ 1542201 h 6858000"/>
              <a:gd name="connsiteX871" fmla="*/ 4958461 w 7467663"/>
              <a:gd name="connsiteY871" fmla="*/ 1136957 h 6858000"/>
              <a:gd name="connsiteX872" fmla="*/ 4655015 w 7467663"/>
              <a:gd name="connsiteY872" fmla="*/ 891426 h 6858000"/>
              <a:gd name="connsiteX873" fmla="*/ 4348002 w 7467663"/>
              <a:gd name="connsiteY873" fmla="*/ 2205895 h 6858000"/>
              <a:gd name="connsiteX874" fmla="*/ 4262250 w 7467663"/>
              <a:gd name="connsiteY874" fmla="*/ 2219972 h 6858000"/>
              <a:gd name="connsiteX875" fmla="*/ 4550611 w 7467663"/>
              <a:gd name="connsiteY875" fmla="*/ 817540 h 6858000"/>
              <a:gd name="connsiteX876" fmla="*/ 4564418 w 7467663"/>
              <a:gd name="connsiteY876" fmla="*/ 808293 h 6858000"/>
              <a:gd name="connsiteX877" fmla="*/ 4266388 w 7467663"/>
              <a:gd name="connsiteY877" fmla="*/ 500083 h 6858000"/>
              <a:gd name="connsiteX878" fmla="*/ 4032842 w 7467663"/>
              <a:gd name="connsiteY878" fmla="*/ 211809 h 6858000"/>
              <a:gd name="connsiteX879" fmla="*/ 3882765 w 7467663"/>
              <a:gd name="connsiteY879" fmla="*/ 0 h 6858000"/>
              <a:gd name="connsiteX880" fmla="*/ 3721337 w 7467663"/>
              <a:gd name="connsiteY880" fmla="*/ 0 h 6858000"/>
              <a:gd name="connsiteX881" fmla="*/ 3797544 w 7467663"/>
              <a:gd name="connsiteY881" fmla="*/ 0 h 6858000"/>
              <a:gd name="connsiteX882" fmla="*/ 3775734 w 7467663"/>
              <a:gd name="connsiteY882" fmla="*/ 95131 h 6858000"/>
              <a:gd name="connsiteX883" fmla="*/ 3724807 w 7467663"/>
              <a:gd name="connsiteY883" fmla="*/ 272257 h 6858000"/>
              <a:gd name="connsiteX884" fmla="*/ 3726844 w 7467663"/>
              <a:gd name="connsiteY884" fmla="*/ 282988 h 6858000"/>
              <a:gd name="connsiteX885" fmla="*/ 3742664 w 7467663"/>
              <a:gd name="connsiteY885" fmla="*/ 279918 h 6858000"/>
              <a:gd name="connsiteX886" fmla="*/ 4103910 w 7467663"/>
              <a:gd name="connsiteY886" fmla="*/ 1161917 h 6858000"/>
              <a:gd name="connsiteX887" fmla="*/ 4020269 w 7467663"/>
              <a:gd name="connsiteY887" fmla="*/ 1200406 h 6858000"/>
              <a:gd name="connsiteX888" fmla="*/ 3674882 w 7467663"/>
              <a:gd name="connsiteY888" fmla="*/ 488524 h 6858000"/>
              <a:gd name="connsiteX889" fmla="*/ 3132682 w 7467663"/>
              <a:gd name="connsiteY889" fmla="*/ 1072284 h 6858000"/>
              <a:gd name="connsiteX890" fmla="*/ 2716346 w 7467663"/>
              <a:gd name="connsiteY890" fmla="*/ 1276376 h 6858000"/>
              <a:gd name="connsiteX891" fmla="*/ 2716772 w 7467663"/>
              <a:gd name="connsiteY891" fmla="*/ 1255462 h 6858000"/>
              <a:gd name="connsiteX892" fmla="*/ 3471096 w 7467663"/>
              <a:gd name="connsiteY892" fmla="*/ 437072 h 6858000"/>
              <a:gd name="connsiteX893" fmla="*/ 3639057 w 7467663"/>
              <a:gd name="connsiteY893" fmla="*/ 286334 h 6858000"/>
              <a:gd name="connsiteX894" fmla="*/ 3640309 w 7467663"/>
              <a:gd name="connsiteY894" fmla="*/ 284664 h 6858000"/>
              <a:gd name="connsiteX895" fmla="*/ 3646022 w 7467663"/>
              <a:gd name="connsiteY895" fmla="*/ 276711 h 6858000"/>
              <a:gd name="connsiteX896" fmla="*/ 3707943 w 7467663"/>
              <a:gd name="connsiteY896" fmla="*/ 65958 h 6858000"/>
              <a:gd name="connsiteX897" fmla="*/ 3721337 w 7467663"/>
              <a:gd name="connsiteY897" fmla="*/ 0 h 6858000"/>
              <a:gd name="connsiteX898" fmla="*/ 2867960 w 7467663"/>
              <a:gd name="connsiteY898" fmla="*/ 0 h 6858000"/>
              <a:gd name="connsiteX899" fmla="*/ 2926351 w 7467663"/>
              <a:gd name="connsiteY899" fmla="*/ 0 h 6858000"/>
              <a:gd name="connsiteX900" fmla="*/ 2902823 w 7467663"/>
              <a:gd name="connsiteY900" fmla="*/ 262929 h 6858000"/>
              <a:gd name="connsiteX901" fmla="*/ 2940663 w 7467663"/>
              <a:gd name="connsiteY901" fmla="*/ 140884 h 6858000"/>
              <a:gd name="connsiteX902" fmla="*/ 2947039 w 7467663"/>
              <a:gd name="connsiteY902" fmla="*/ 122524 h 6858000"/>
              <a:gd name="connsiteX903" fmla="*/ 2984316 w 7467663"/>
              <a:gd name="connsiteY903" fmla="*/ 0 h 6858000"/>
              <a:gd name="connsiteX904" fmla="*/ 3016114 w 7467663"/>
              <a:gd name="connsiteY904" fmla="*/ 0 h 6858000"/>
              <a:gd name="connsiteX905" fmla="*/ 2979949 w 7467663"/>
              <a:gd name="connsiteY905" fmla="*/ 119274 h 6858000"/>
              <a:gd name="connsiteX906" fmla="*/ 3023879 w 7467663"/>
              <a:gd name="connsiteY906" fmla="*/ 0 h 6858000"/>
              <a:gd name="connsiteX907" fmla="*/ 3105400 w 7467663"/>
              <a:gd name="connsiteY907" fmla="*/ 0 h 6858000"/>
              <a:gd name="connsiteX908" fmla="*/ 3094669 w 7467663"/>
              <a:gd name="connsiteY908" fmla="*/ 30308 h 6858000"/>
              <a:gd name="connsiteX909" fmla="*/ 2901945 w 7467663"/>
              <a:gd name="connsiteY909" fmla="*/ 466538 h 6858000"/>
              <a:gd name="connsiteX910" fmla="*/ 2815209 w 7467663"/>
              <a:gd name="connsiteY910" fmla="*/ 497361 h 6858000"/>
              <a:gd name="connsiteX911" fmla="*/ 2844845 w 7467663"/>
              <a:gd name="connsiteY911" fmla="*/ 127638 h 6858000"/>
              <a:gd name="connsiteX912" fmla="*/ 2867960 w 7467663"/>
              <a:gd name="connsiteY912" fmla="*/ 0 h 6858000"/>
              <a:gd name="connsiteX913" fmla="*/ 1057230 w 7467663"/>
              <a:gd name="connsiteY913" fmla="*/ 0 h 6858000"/>
              <a:gd name="connsiteX914" fmla="*/ 1111003 w 7467663"/>
              <a:gd name="connsiteY914" fmla="*/ 0 h 6858000"/>
              <a:gd name="connsiteX915" fmla="*/ 1125553 w 7467663"/>
              <a:gd name="connsiteY915" fmla="*/ 52588 h 6858000"/>
              <a:gd name="connsiteX916" fmla="*/ 1304276 w 7467663"/>
              <a:gd name="connsiteY916" fmla="*/ 476275 h 6858000"/>
              <a:gd name="connsiteX917" fmla="*/ 1492066 w 7467663"/>
              <a:gd name="connsiteY917" fmla="*/ 886333 h 6858000"/>
              <a:gd name="connsiteX918" fmla="*/ 1423698 w 7467663"/>
              <a:gd name="connsiteY918" fmla="*/ 710817 h 6858000"/>
              <a:gd name="connsiteX919" fmla="*/ 1357609 w 7467663"/>
              <a:gd name="connsiteY919" fmla="*/ 532892 h 6858000"/>
              <a:gd name="connsiteX920" fmla="*/ 1309550 w 7467663"/>
              <a:gd name="connsiteY920" fmla="*/ 374031 h 6858000"/>
              <a:gd name="connsiteX921" fmla="*/ 1193673 w 7467663"/>
              <a:gd name="connsiteY921" fmla="*/ 49533 h 6858000"/>
              <a:gd name="connsiteX922" fmla="*/ 1164391 w 7467663"/>
              <a:gd name="connsiteY922" fmla="*/ 0 h 6858000"/>
              <a:gd name="connsiteX923" fmla="*/ 1200666 w 7467663"/>
              <a:gd name="connsiteY923" fmla="*/ 0 h 6858000"/>
              <a:gd name="connsiteX924" fmla="*/ 1223408 w 7467663"/>
              <a:gd name="connsiteY924" fmla="*/ 38996 h 6858000"/>
              <a:gd name="connsiteX925" fmla="*/ 1339635 w 7467663"/>
              <a:gd name="connsiteY925" fmla="*/ 365517 h 6858000"/>
              <a:gd name="connsiteX926" fmla="*/ 1387469 w 7467663"/>
              <a:gd name="connsiteY926" fmla="*/ 523079 h 6858000"/>
              <a:gd name="connsiteX927" fmla="*/ 1452685 w 7467663"/>
              <a:gd name="connsiteY927" fmla="*/ 699806 h 6858000"/>
              <a:gd name="connsiteX928" fmla="*/ 1492092 w 7467663"/>
              <a:gd name="connsiteY928" fmla="*/ 800424 h 6858000"/>
              <a:gd name="connsiteX929" fmla="*/ 1455302 w 7467663"/>
              <a:gd name="connsiteY929" fmla="*/ 632913 h 6858000"/>
              <a:gd name="connsiteX930" fmla="*/ 1222336 w 7467663"/>
              <a:gd name="connsiteY930" fmla="*/ 9480 h 6858000"/>
              <a:gd name="connsiteX931" fmla="*/ 1214634 w 7467663"/>
              <a:gd name="connsiteY931" fmla="*/ 0 h 6858000"/>
              <a:gd name="connsiteX932" fmla="*/ 1289827 w 7467663"/>
              <a:gd name="connsiteY932" fmla="*/ 0 h 6858000"/>
              <a:gd name="connsiteX933" fmla="*/ 1321076 w 7467663"/>
              <a:gd name="connsiteY933" fmla="*/ 59722 h 6858000"/>
              <a:gd name="connsiteX934" fmla="*/ 1512579 w 7467663"/>
              <a:gd name="connsiteY934" fmla="*/ 626441 h 6858000"/>
              <a:gd name="connsiteX935" fmla="*/ 1506076 w 7467663"/>
              <a:gd name="connsiteY935" fmla="*/ 1089289 h 6858000"/>
              <a:gd name="connsiteX936" fmla="*/ 1486346 w 7467663"/>
              <a:gd name="connsiteY936" fmla="*/ 1079919 h 6858000"/>
              <a:gd name="connsiteX937" fmla="*/ 1070511 w 7467663"/>
              <a:gd name="connsiteY937" fmla="*/ 48609 h 6858000"/>
              <a:gd name="connsiteX938" fmla="*/ 1057230 w 7467663"/>
              <a:gd name="connsiteY938" fmla="*/ 0 h 6858000"/>
              <a:gd name="connsiteX939" fmla="*/ 43151 w 7467663"/>
              <a:gd name="connsiteY939" fmla="*/ 0 h 6858000"/>
              <a:gd name="connsiteX940" fmla="*/ 95283 w 7467663"/>
              <a:gd name="connsiteY940" fmla="*/ 0 h 6858000"/>
              <a:gd name="connsiteX941" fmla="*/ 300708 w 7467663"/>
              <a:gd name="connsiteY941" fmla="*/ 154571 h 6858000"/>
              <a:gd name="connsiteX942" fmla="*/ 530414 w 7467663"/>
              <a:gd name="connsiteY942" fmla="*/ 354673 h 6858000"/>
              <a:gd name="connsiteX943" fmla="*/ 333785 w 7467663"/>
              <a:gd name="connsiteY943" fmla="*/ 161564 h 6858000"/>
              <a:gd name="connsiteX944" fmla="*/ 147005 w 7467663"/>
              <a:gd name="connsiteY944" fmla="*/ 0 h 6858000"/>
              <a:gd name="connsiteX945" fmla="*/ 272509 w 7467663"/>
              <a:gd name="connsiteY945" fmla="*/ 0 h 6858000"/>
              <a:gd name="connsiteX946" fmla="*/ 326276 w 7467663"/>
              <a:gd name="connsiteY946" fmla="*/ 45847 h 6858000"/>
              <a:gd name="connsiteX947" fmla="*/ 823759 w 7467663"/>
              <a:gd name="connsiteY947" fmla="*/ 574145 h 6858000"/>
              <a:gd name="connsiteX948" fmla="*/ 811254 w 7467663"/>
              <a:gd name="connsiteY948" fmla="*/ 665546 h 6858000"/>
              <a:gd name="connsiteX949" fmla="*/ 154042 w 7467663"/>
              <a:gd name="connsiteY949" fmla="*/ 261522 h 6858000"/>
              <a:gd name="connsiteX950" fmla="*/ 13550 w 7467663"/>
              <a:gd name="connsiteY950" fmla="*/ 158423 h 6858000"/>
              <a:gd name="connsiteX951" fmla="*/ 0 w 7467663"/>
              <a:gd name="connsiteY951" fmla="*/ 146618 h 6858000"/>
              <a:gd name="connsiteX952" fmla="*/ 0 w 7467663"/>
              <a:gd name="connsiteY952" fmla="*/ 59161 h 6858000"/>
              <a:gd name="connsiteX953" fmla="*/ 45427 w 7467663"/>
              <a:gd name="connsiteY953" fmla="*/ 101078 h 6858000"/>
              <a:gd name="connsiteX954" fmla="*/ 630103 w 7467663"/>
              <a:gd name="connsiteY954" fmla="*/ 485885 h 6858000"/>
              <a:gd name="connsiteX955" fmla="*/ 532040 w 7467663"/>
              <a:gd name="connsiteY955" fmla="*/ 399359 h 6858000"/>
              <a:gd name="connsiteX956" fmla="*/ 517618 w 7467663"/>
              <a:gd name="connsiteY956" fmla="*/ 385726 h 6858000"/>
              <a:gd name="connsiteX957" fmla="*/ 285074 w 7467663"/>
              <a:gd name="connsiteY957" fmla="*/ 182755 h 6858000"/>
              <a:gd name="connsiteX958" fmla="*/ 43151 w 7467663"/>
              <a:gd name="connsiteY958" fmla="*/ 0 h 6858000"/>
              <a:gd name="connsiteX0" fmla="*/ 369702 w 7467663"/>
              <a:gd name="connsiteY0" fmla="*/ 6712169 h 6858000"/>
              <a:gd name="connsiteX1" fmla="*/ 366575 w 7467663"/>
              <a:gd name="connsiteY1" fmla="*/ 6715556 h 6858000"/>
              <a:gd name="connsiteX2" fmla="*/ 371637 w 7467663"/>
              <a:gd name="connsiteY2" fmla="*/ 6713954 h 6858000"/>
              <a:gd name="connsiteX3" fmla="*/ 369702 w 7467663"/>
              <a:gd name="connsiteY3" fmla="*/ 6712169 h 6858000"/>
              <a:gd name="connsiteX4" fmla="*/ 7088673 w 7467663"/>
              <a:gd name="connsiteY4" fmla="*/ 6610396 h 6858000"/>
              <a:gd name="connsiteX5" fmla="*/ 7440138 w 7467663"/>
              <a:gd name="connsiteY5" fmla="*/ 6622648 h 6858000"/>
              <a:gd name="connsiteX6" fmla="*/ 7467600 w 7467663"/>
              <a:gd name="connsiteY6" fmla="*/ 6628217 h 6858000"/>
              <a:gd name="connsiteX7" fmla="*/ 7467600 w 7467663"/>
              <a:gd name="connsiteY7" fmla="*/ 6668575 h 6858000"/>
              <a:gd name="connsiteX8" fmla="*/ 7392322 w 7467663"/>
              <a:gd name="connsiteY8" fmla="*/ 6658238 h 6858000"/>
              <a:gd name="connsiteX9" fmla="*/ 7467600 w 7467663"/>
              <a:gd name="connsiteY9" fmla="*/ 6683873 h 6858000"/>
              <a:gd name="connsiteX10" fmla="*/ 7467600 w 7467663"/>
              <a:gd name="connsiteY10" fmla="*/ 6714215 h 6858000"/>
              <a:gd name="connsiteX11" fmla="*/ 7447383 w 7467663"/>
              <a:gd name="connsiteY11" fmla="*/ 6707202 h 6858000"/>
              <a:gd name="connsiteX12" fmla="*/ 7289862 w 7467663"/>
              <a:gd name="connsiteY12" fmla="*/ 6659827 h 6858000"/>
              <a:gd name="connsiteX13" fmla="*/ 7434024 w 7467663"/>
              <a:gd name="connsiteY13" fmla="*/ 6722130 h 6858000"/>
              <a:gd name="connsiteX14" fmla="*/ 7467600 w 7467663"/>
              <a:gd name="connsiteY14" fmla="*/ 6736157 h 6858000"/>
              <a:gd name="connsiteX15" fmla="*/ 7467600 w 7467663"/>
              <a:gd name="connsiteY15" fmla="*/ 6767913 h 6858000"/>
              <a:gd name="connsiteX16" fmla="*/ 7392158 w 7467663"/>
              <a:gd name="connsiteY16" fmla="*/ 6771365 h 6858000"/>
              <a:gd name="connsiteX17" fmla="*/ 7467600 w 7467663"/>
              <a:gd name="connsiteY17" fmla="*/ 6805948 h 6858000"/>
              <a:gd name="connsiteX18" fmla="*/ 7467600 w 7467663"/>
              <a:gd name="connsiteY18" fmla="*/ 6831490 h 6858000"/>
              <a:gd name="connsiteX19" fmla="*/ 7410696 w 7467663"/>
              <a:gd name="connsiteY19" fmla="*/ 6803861 h 6858000"/>
              <a:gd name="connsiteX20" fmla="*/ 7088673 w 7467663"/>
              <a:gd name="connsiteY20" fmla="*/ 6610396 h 6858000"/>
              <a:gd name="connsiteX21" fmla="*/ 1019354 w 7467663"/>
              <a:gd name="connsiteY21" fmla="*/ 6315006 h 6858000"/>
              <a:gd name="connsiteX22" fmla="*/ 441046 w 7467663"/>
              <a:gd name="connsiteY22" fmla="*/ 6691153 h 6858000"/>
              <a:gd name="connsiteX23" fmla="*/ 1019354 w 7467663"/>
              <a:gd name="connsiteY23" fmla="*/ 6315006 h 6858000"/>
              <a:gd name="connsiteX24" fmla="*/ 991680 w 7467663"/>
              <a:gd name="connsiteY24" fmla="*/ 6298413 h 6858000"/>
              <a:gd name="connsiteX25" fmla="*/ 409060 w 7467663"/>
              <a:gd name="connsiteY25" fmla="*/ 6671470 h 6858000"/>
              <a:gd name="connsiteX26" fmla="*/ 991680 w 7467663"/>
              <a:gd name="connsiteY26" fmla="*/ 6298413 h 6858000"/>
              <a:gd name="connsiteX27" fmla="*/ 103333 w 7467663"/>
              <a:gd name="connsiteY27" fmla="*/ 5699602 h 6858000"/>
              <a:gd name="connsiteX28" fmla="*/ 233938 w 7467663"/>
              <a:gd name="connsiteY28" fmla="*/ 5809416 h 6858000"/>
              <a:gd name="connsiteX29" fmla="*/ 883580 w 7467663"/>
              <a:gd name="connsiteY29" fmla="*/ 6180710 h 6858000"/>
              <a:gd name="connsiteX30" fmla="*/ 487337 w 7467663"/>
              <a:gd name="connsiteY30" fmla="*/ 5950182 h 6858000"/>
              <a:gd name="connsiteX31" fmla="*/ 354051 w 7467663"/>
              <a:gd name="connsiteY31" fmla="*/ 5854912 h 6858000"/>
              <a:gd name="connsiteX32" fmla="*/ 195436 w 7467663"/>
              <a:gd name="connsiteY32" fmla="*/ 5755068 h 6858000"/>
              <a:gd name="connsiteX33" fmla="*/ 103333 w 7467663"/>
              <a:gd name="connsiteY33" fmla="*/ 5699602 h 6858000"/>
              <a:gd name="connsiteX34" fmla="*/ 5539432 w 7467663"/>
              <a:gd name="connsiteY34" fmla="*/ 5642928 h 6858000"/>
              <a:gd name="connsiteX35" fmla="*/ 5555462 w 7467663"/>
              <a:gd name="connsiteY35" fmla="*/ 5694454 h 6858000"/>
              <a:gd name="connsiteX36" fmla="*/ 5828270 w 7467663"/>
              <a:gd name="connsiteY36" fmla="*/ 6320663 h 6858000"/>
              <a:gd name="connsiteX37" fmla="*/ 5947416 w 7467663"/>
              <a:gd name="connsiteY37" fmla="*/ 6574846 h 6858000"/>
              <a:gd name="connsiteX38" fmla="*/ 5539432 w 7467663"/>
              <a:gd name="connsiteY38" fmla="*/ 5642928 h 6858000"/>
              <a:gd name="connsiteX39" fmla="*/ 51253 w 7467663"/>
              <a:gd name="connsiteY39" fmla="*/ 5631825 h 6858000"/>
              <a:gd name="connsiteX40" fmla="*/ 211622 w 7467663"/>
              <a:gd name="connsiteY40" fmla="*/ 5728803 h 6858000"/>
              <a:gd name="connsiteX41" fmla="*/ 371652 w 7467663"/>
              <a:gd name="connsiteY41" fmla="*/ 5829062 h 6858000"/>
              <a:gd name="connsiteX42" fmla="*/ 505903 w 7467663"/>
              <a:gd name="connsiteY42" fmla="*/ 5925221 h 6858000"/>
              <a:gd name="connsiteX43" fmla="*/ 899240 w 7467663"/>
              <a:gd name="connsiteY43" fmla="*/ 6153068 h 6858000"/>
              <a:gd name="connsiteX44" fmla="*/ 988114 w 7467663"/>
              <a:gd name="connsiteY44" fmla="*/ 6174204 h 6858000"/>
              <a:gd name="connsiteX45" fmla="*/ 845971 w 7467663"/>
              <a:gd name="connsiteY45" fmla="*/ 6067177 h 6858000"/>
              <a:gd name="connsiteX46" fmla="*/ 448057 w 7467663"/>
              <a:gd name="connsiteY46" fmla="*/ 5841376 h 6858000"/>
              <a:gd name="connsiteX47" fmla="*/ 51253 w 7467663"/>
              <a:gd name="connsiteY47" fmla="*/ 5631825 h 6858000"/>
              <a:gd name="connsiteX48" fmla="*/ 2606687 w 7467663"/>
              <a:gd name="connsiteY48" fmla="*/ 5630718 h 6858000"/>
              <a:gd name="connsiteX49" fmla="*/ 2645658 w 7467663"/>
              <a:gd name="connsiteY49" fmla="*/ 6640259 h 6858000"/>
              <a:gd name="connsiteX50" fmla="*/ 2606687 w 7467663"/>
              <a:gd name="connsiteY50" fmla="*/ 5630718 h 6858000"/>
              <a:gd name="connsiteX51" fmla="*/ 3642057 w 7467663"/>
              <a:gd name="connsiteY51" fmla="*/ 5573487 h 6858000"/>
              <a:gd name="connsiteX52" fmla="*/ 3632981 w 7467663"/>
              <a:gd name="connsiteY52" fmla="*/ 5579437 h 6858000"/>
              <a:gd name="connsiteX53" fmla="*/ 3382436 w 7467663"/>
              <a:gd name="connsiteY53" fmla="*/ 5952726 h 6858000"/>
              <a:gd name="connsiteX54" fmla="*/ 3191929 w 7467663"/>
              <a:gd name="connsiteY54" fmla="*/ 6662669 h 6858000"/>
              <a:gd name="connsiteX55" fmla="*/ 3369898 w 7467663"/>
              <a:gd name="connsiteY55" fmla="*/ 6081771 h 6858000"/>
              <a:gd name="connsiteX56" fmla="*/ 3642057 w 7467663"/>
              <a:gd name="connsiteY56" fmla="*/ 5573487 h 6858000"/>
              <a:gd name="connsiteX57" fmla="*/ 2650666 w 7467663"/>
              <a:gd name="connsiteY57" fmla="*/ 5530686 h 6858000"/>
              <a:gd name="connsiteX58" fmla="*/ 2650249 w 7467663"/>
              <a:gd name="connsiteY58" fmla="*/ 5532101 h 6858000"/>
              <a:gd name="connsiteX59" fmla="*/ 2663808 w 7467663"/>
              <a:gd name="connsiteY59" fmla="*/ 6535215 h 6858000"/>
              <a:gd name="connsiteX60" fmla="*/ 2665418 w 7467663"/>
              <a:gd name="connsiteY60" fmla="*/ 6132756 h 6858000"/>
              <a:gd name="connsiteX61" fmla="*/ 2650666 w 7467663"/>
              <a:gd name="connsiteY61" fmla="*/ 5530686 h 6858000"/>
              <a:gd name="connsiteX62" fmla="*/ 2680277 w 7467663"/>
              <a:gd name="connsiteY62" fmla="*/ 5479204 h 6858000"/>
              <a:gd name="connsiteX63" fmla="*/ 2678972 w 7467663"/>
              <a:gd name="connsiteY63" fmla="*/ 5481582 h 6858000"/>
              <a:gd name="connsiteX64" fmla="*/ 2696666 w 7467663"/>
              <a:gd name="connsiteY64" fmla="*/ 6133836 h 6858000"/>
              <a:gd name="connsiteX65" fmla="*/ 2695769 w 7467663"/>
              <a:gd name="connsiteY65" fmla="*/ 6390955 h 6858000"/>
              <a:gd name="connsiteX66" fmla="*/ 2739893 w 7467663"/>
              <a:gd name="connsiteY66" fmla="*/ 6108357 h 6858000"/>
              <a:gd name="connsiteX67" fmla="*/ 2680277 w 7467663"/>
              <a:gd name="connsiteY67" fmla="*/ 5479204 h 6858000"/>
              <a:gd name="connsiteX68" fmla="*/ 1132195 w 7467663"/>
              <a:gd name="connsiteY68" fmla="*/ 5467980 h 6858000"/>
              <a:gd name="connsiteX69" fmla="*/ 1679056 w 7467663"/>
              <a:gd name="connsiteY69" fmla="*/ 5516907 h 6858000"/>
              <a:gd name="connsiteX70" fmla="*/ 2128648 w 7467663"/>
              <a:gd name="connsiteY70" fmla="*/ 5474249 h 6858000"/>
              <a:gd name="connsiteX71" fmla="*/ 1825619 w 7467663"/>
              <a:gd name="connsiteY71" fmla="*/ 5478447 h 6858000"/>
              <a:gd name="connsiteX72" fmla="*/ 1737798 w 7467663"/>
              <a:gd name="connsiteY72" fmla="*/ 5483353 h 6858000"/>
              <a:gd name="connsiteX73" fmla="*/ 1132195 w 7467663"/>
              <a:gd name="connsiteY73" fmla="*/ 5467980 h 6858000"/>
              <a:gd name="connsiteX74" fmla="*/ 7454976 w 7467663"/>
              <a:gd name="connsiteY74" fmla="*/ 6318297 h 6858000"/>
              <a:gd name="connsiteX75" fmla="*/ 7467600 w 7467663"/>
              <a:gd name="connsiteY75" fmla="*/ 6163634 h 6858000"/>
              <a:gd name="connsiteX76" fmla="*/ 7448321 w 7467663"/>
              <a:gd name="connsiteY76" fmla="*/ 6190991 h 6858000"/>
              <a:gd name="connsiteX77" fmla="*/ 7467600 w 7467663"/>
              <a:gd name="connsiteY77" fmla="*/ 6334256 h 6858000"/>
              <a:gd name="connsiteX78" fmla="*/ 7454976 w 7467663"/>
              <a:gd name="connsiteY78" fmla="*/ 6318297 h 6858000"/>
              <a:gd name="connsiteX79" fmla="*/ 1456157 w 7467663"/>
              <a:gd name="connsiteY79" fmla="*/ 5371404 h 6858000"/>
              <a:gd name="connsiteX80" fmla="*/ 1244432 w 7467663"/>
              <a:gd name="connsiteY80" fmla="*/ 5385601 h 6858000"/>
              <a:gd name="connsiteX81" fmla="*/ 973990 w 7467663"/>
              <a:gd name="connsiteY81" fmla="*/ 5424940 h 6858000"/>
              <a:gd name="connsiteX82" fmla="*/ 1103809 w 7467663"/>
              <a:gd name="connsiteY82" fmla="*/ 5433720 h 6858000"/>
              <a:gd name="connsiteX83" fmla="*/ 1123454 w 7467663"/>
              <a:gd name="connsiteY83" fmla="*/ 5435727 h 6858000"/>
              <a:gd name="connsiteX84" fmla="*/ 1737017 w 7467663"/>
              <a:gd name="connsiteY84" fmla="*/ 5452183 h 6858000"/>
              <a:gd name="connsiteX85" fmla="*/ 1824397 w 7467663"/>
              <a:gd name="connsiteY85" fmla="*/ 5447757 h 6858000"/>
              <a:gd name="connsiteX86" fmla="*/ 2070059 w 7467663"/>
              <a:gd name="connsiteY86" fmla="*/ 5441660 h 6858000"/>
              <a:gd name="connsiteX87" fmla="*/ 1456157 w 7467663"/>
              <a:gd name="connsiteY87" fmla="*/ 5371404 h 6858000"/>
              <a:gd name="connsiteX88" fmla="*/ 4988186 w 7467663"/>
              <a:gd name="connsiteY88" fmla="*/ 5216467 h 6858000"/>
              <a:gd name="connsiteX89" fmla="*/ 4777334 w 7467663"/>
              <a:gd name="connsiteY89" fmla="*/ 5406072 h 6858000"/>
              <a:gd name="connsiteX90" fmla="*/ 4718341 w 7467663"/>
              <a:gd name="connsiteY90" fmla="*/ 5468043 h 6858000"/>
              <a:gd name="connsiteX91" fmla="*/ 4604655 w 7467663"/>
              <a:gd name="connsiteY91" fmla="*/ 5583434 h 6858000"/>
              <a:gd name="connsiteX92" fmla="*/ 4565074 w 7467663"/>
              <a:gd name="connsiteY92" fmla="*/ 5618550 h 6858000"/>
              <a:gd name="connsiteX93" fmla="*/ 4988186 w 7467663"/>
              <a:gd name="connsiteY93" fmla="*/ 5216467 h 6858000"/>
              <a:gd name="connsiteX94" fmla="*/ 4978032 w 7467663"/>
              <a:gd name="connsiteY94" fmla="*/ 5183809 h 6858000"/>
              <a:gd name="connsiteX95" fmla="*/ 4463413 w 7467663"/>
              <a:gd name="connsiteY95" fmla="*/ 5615162 h 6858000"/>
              <a:gd name="connsiteX96" fmla="*/ 4358134 w 7467663"/>
              <a:gd name="connsiteY96" fmla="*/ 5742791 h 6858000"/>
              <a:gd name="connsiteX97" fmla="*/ 4376219 w 7467663"/>
              <a:gd name="connsiteY97" fmla="*/ 5729027 h 6858000"/>
              <a:gd name="connsiteX98" fmla="*/ 4582340 w 7467663"/>
              <a:gd name="connsiteY98" fmla="*/ 5561037 h 6858000"/>
              <a:gd name="connsiteX99" fmla="*/ 4694684 w 7467663"/>
              <a:gd name="connsiteY99" fmla="*/ 5447098 h 6858000"/>
              <a:gd name="connsiteX100" fmla="*/ 4754123 w 7467663"/>
              <a:gd name="connsiteY100" fmla="*/ 5384643 h 6858000"/>
              <a:gd name="connsiteX101" fmla="*/ 4978032 w 7467663"/>
              <a:gd name="connsiteY101" fmla="*/ 5183809 h 6858000"/>
              <a:gd name="connsiteX102" fmla="*/ 1903353 w 7467663"/>
              <a:gd name="connsiteY102" fmla="*/ 5044827 h 6858000"/>
              <a:gd name="connsiteX103" fmla="*/ 1936931 w 7467663"/>
              <a:gd name="connsiteY103" fmla="*/ 5093954 h 6858000"/>
              <a:gd name="connsiteX104" fmla="*/ 2195868 w 7467663"/>
              <a:gd name="connsiteY104" fmla="*/ 5396574 h 6858000"/>
              <a:gd name="connsiteX105" fmla="*/ 2088852 w 7467663"/>
              <a:gd name="connsiteY105" fmla="*/ 5166123 h 6858000"/>
              <a:gd name="connsiteX106" fmla="*/ 1958241 w 7467663"/>
              <a:gd name="connsiteY106" fmla="*/ 5067955 h 6858000"/>
              <a:gd name="connsiteX107" fmla="*/ 1903353 w 7467663"/>
              <a:gd name="connsiteY107" fmla="*/ 5044827 h 6858000"/>
              <a:gd name="connsiteX108" fmla="*/ 1979378 w 7467663"/>
              <a:gd name="connsiteY108" fmla="*/ 4769504 h 6858000"/>
              <a:gd name="connsiteX109" fmla="*/ 2882120 w 7467663"/>
              <a:gd name="connsiteY109" fmla="*/ 5064547 h 6858000"/>
              <a:gd name="connsiteX110" fmla="*/ 2793103 w 7467663"/>
              <a:gd name="connsiteY110" fmla="*/ 5039699 h 6858000"/>
              <a:gd name="connsiteX111" fmla="*/ 2770041 w 7467663"/>
              <a:gd name="connsiteY111" fmla="*/ 5033634 h 6858000"/>
              <a:gd name="connsiteX112" fmla="*/ 1979378 w 7467663"/>
              <a:gd name="connsiteY112" fmla="*/ 4769504 h 6858000"/>
              <a:gd name="connsiteX113" fmla="*/ 1927410 w 7467663"/>
              <a:gd name="connsiteY113" fmla="*/ 4716164 h 6858000"/>
              <a:gd name="connsiteX114" fmla="*/ 1959587 w 7467663"/>
              <a:gd name="connsiteY114" fmla="*/ 4728849 h 6858000"/>
              <a:gd name="connsiteX115" fmla="*/ 2777707 w 7467663"/>
              <a:gd name="connsiteY115" fmla="*/ 5003991 h 6858000"/>
              <a:gd name="connsiteX116" fmla="*/ 2800768 w 7467663"/>
              <a:gd name="connsiteY116" fmla="*/ 5010056 h 6858000"/>
              <a:gd name="connsiteX117" fmla="*/ 2879408 w 7467663"/>
              <a:gd name="connsiteY117" fmla="*/ 5031590 h 6858000"/>
              <a:gd name="connsiteX118" fmla="*/ 2862295 w 7467663"/>
              <a:gd name="connsiteY118" fmla="*/ 5022958 h 6858000"/>
              <a:gd name="connsiteX119" fmla="*/ 2813343 w 7467663"/>
              <a:gd name="connsiteY119" fmla="*/ 4998369 h 6858000"/>
              <a:gd name="connsiteX120" fmla="*/ 2646245 w 7467663"/>
              <a:gd name="connsiteY120" fmla="*/ 4930999 h 6858000"/>
              <a:gd name="connsiteX121" fmla="*/ 1999243 w 7467663"/>
              <a:gd name="connsiteY121" fmla="*/ 4730524 h 6858000"/>
              <a:gd name="connsiteX122" fmla="*/ 1979527 w 7467663"/>
              <a:gd name="connsiteY122" fmla="*/ 4726651 h 6858000"/>
              <a:gd name="connsiteX123" fmla="*/ 1927410 w 7467663"/>
              <a:gd name="connsiteY123" fmla="*/ 4716164 h 6858000"/>
              <a:gd name="connsiteX124" fmla="*/ 1997014 w 7467663"/>
              <a:gd name="connsiteY124" fmla="*/ 4698007 h 6858000"/>
              <a:gd name="connsiteX125" fmla="*/ 2005458 w 7467663"/>
              <a:gd name="connsiteY125" fmla="*/ 4699540 h 6858000"/>
              <a:gd name="connsiteX126" fmla="*/ 2657186 w 7467663"/>
              <a:gd name="connsiteY126" fmla="*/ 4901687 h 6858000"/>
              <a:gd name="connsiteX127" fmla="*/ 2826662 w 7467663"/>
              <a:gd name="connsiteY127" fmla="*/ 4970362 h 6858000"/>
              <a:gd name="connsiteX128" fmla="*/ 2876100 w 7467663"/>
              <a:gd name="connsiteY128" fmla="*/ 4995397 h 6858000"/>
              <a:gd name="connsiteX129" fmla="*/ 3042600 w 7467663"/>
              <a:gd name="connsiteY129" fmla="*/ 5059532 h 6858000"/>
              <a:gd name="connsiteX130" fmla="*/ 1997014 w 7467663"/>
              <a:gd name="connsiteY130" fmla="*/ 4698007 h 6858000"/>
              <a:gd name="connsiteX131" fmla="*/ 2305292 w 7467663"/>
              <a:gd name="connsiteY131" fmla="*/ 4219492 h 6858000"/>
              <a:gd name="connsiteX132" fmla="*/ 3360922 w 7467663"/>
              <a:gd name="connsiteY132" fmla="*/ 4529373 h 6858000"/>
              <a:gd name="connsiteX133" fmla="*/ 3492420 w 7467663"/>
              <a:gd name="connsiteY133" fmla="*/ 4510145 h 6858000"/>
              <a:gd name="connsiteX134" fmla="*/ 3364086 w 7467663"/>
              <a:gd name="connsiteY134" fmla="*/ 4480340 h 6858000"/>
              <a:gd name="connsiteX135" fmla="*/ 3225818 w 7467663"/>
              <a:gd name="connsiteY135" fmla="*/ 4411822 h 6858000"/>
              <a:gd name="connsiteX136" fmla="*/ 3129696 w 7467663"/>
              <a:gd name="connsiteY136" fmla="*/ 4360704 h 6858000"/>
              <a:gd name="connsiteX137" fmla="*/ 2814545 w 7467663"/>
              <a:gd name="connsiteY137" fmla="*/ 4282955 h 6858000"/>
              <a:gd name="connsiteX138" fmla="*/ 2305292 w 7467663"/>
              <a:gd name="connsiteY138" fmla="*/ 4219492 h 6858000"/>
              <a:gd name="connsiteX139" fmla="*/ 2626982 w 7467663"/>
              <a:gd name="connsiteY139" fmla="*/ 4206450 h 6858000"/>
              <a:gd name="connsiteX140" fmla="*/ 2490617 w 7467663"/>
              <a:gd name="connsiteY140" fmla="*/ 4206951 h 6858000"/>
              <a:gd name="connsiteX141" fmla="*/ 2819869 w 7467663"/>
              <a:gd name="connsiteY141" fmla="*/ 4252936 h 6858000"/>
              <a:gd name="connsiteX142" fmla="*/ 3143018 w 7467663"/>
              <a:gd name="connsiteY142" fmla="*/ 4332698 h 6858000"/>
              <a:gd name="connsiteX143" fmla="*/ 3241520 w 7467663"/>
              <a:gd name="connsiteY143" fmla="*/ 4385112 h 6858000"/>
              <a:gd name="connsiteX144" fmla="*/ 3374575 w 7467663"/>
              <a:gd name="connsiteY144" fmla="*/ 4451517 h 6858000"/>
              <a:gd name="connsiteX145" fmla="*/ 3505221 w 7467663"/>
              <a:gd name="connsiteY145" fmla="*/ 4480757 h 6858000"/>
              <a:gd name="connsiteX146" fmla="*/ 2626982 w 7467663"/>
              <a:gd name="connsiteY146" fmla="*/ 4206450 h 6858000"/>
              <a:gd name="connsiteX147" fmla="*/ 1310106 w 7467663"/>
              <a:gd name="connsiteY147" fmla="*/ 3943217 h 6858000"/>
              <a:gd name="connsiteX148" fmla="*/ 854994 w 7467663"/>
              <a:gd name="connsiteY148" fmla="*/ 4399136 h 6858000"/>
              <a:gd name="connsiteX149" fmla="*/ 742462 w 7467663"/>
              <a:gd name="connsiteY149" fmla="*/ 4594648 h 6858000"/>
              <a:gd name="connsiteX150" fmla="*/ 820602 w 7467663"/>
              <a:gd name="connsiteY150" fmla="*/ 4485915 h 6858000"/>
              <a:gd name="connsiteX151" fmla="*/ 878295 w 7467663"/>
              <a:gd name="connsiteY151" fmla="*/ 4403594 h 6858000"/>
              <a:gd name="connsiteX152" fmla="*/ 1240607 w 7467663"/>
              <a:gd name="connsiteY152" fmla="*/ 4010401 h 6858000"/>
              <a:gd name="connsiteX153" fmla="*/ 1310106 w 7467663"/>
              <a:gd name="connsiteY153" fmla="*/ 3943217 h 6858000"/>
              <a:gd name="connsiteX154" fmla="*/ 1423113 w 7467663"/>
              <a:gd name="connsiteY154" fmla="*/ 3874565 h 6858000"/>
              <a:gd name="connsiteX155" fmla="*/ 1260565 w 7467663"/>
              <a:gd name="connsiteY155" fmla="*/ 4031982 h 6858000"/>
              <a:gd name="connsiteX156" fmla="*/ 901900 w 7467663"/>
              <a:gd name="connsiteY156" fmla="*/ 4421236 h 6858000"/>
              <a:gd name="connsiteX157" fmla="*/ 845044 w 7467663"/>
              <a:gd name="connsiteY157" fmla="*/ 4502436 h 6858000"/>
              <a:gd name="connsiteX158" fmla="*/ 685926 w 7467663"/>
              <a:gd name="connsiteY158" fmla="*/ 4703069 h 6858000"/>
              <a:gd name="connsiteX159" fmla="*/ 684248 w 7467663"/>
              <a:gd name="connsiteY159" fmla="*/ 4706721 h 6858000"/>
              <a:gd name="connsiteX160" fmla="*/ 1423113 w 7467663"/>
              <a:gd name="connsiteY160" fmla="*/ 3874565 h 6858000"/>
              <a:gd name="connsiteX161" fmla="*/ 3316479 w 7467663"/>
              <a:gd name="connsiteY161" fmla="*/ 3872136 h 6858000"/>
              <a:gd name="connsiteX162" fmla="*/ 3546806 w 7467663"/>
              <a:gd name="connsiteY162" fmla="*/ 4356139 h 6858000"/>
              <a:gd name="connsiteX163" fmla="*/ 3364433 w 7467663"/>
              <a:gd name="connsiteY163" fmla="*/ 3953121 h 6858000"/>
              <a:gd name="connsiteX164" fmla="*/ 3316479 w 7467663"/>
              <a:gd name="connsiteY164" fmla="*/ 3872136 h 6858000"/>
              <a:gd name="connsiteX165" fmla="*/ 3291335 w 7467663"/>
              <a:gd name="connsiteY165" fmla="*/ 3767420 h 6858000"/>
              <a:gd name="connsiteX166" fmla="*/ 3390805 w 7467663"/>
              <a:gd name="connsiteY166" fmla="*/ 3937163 h 6858000"/>
              <a:gd name="connsiteX167" fmla="*/ 3579062 w 7467663"/>
              <a:gd name="connsiteY167" fmla="*/ 4359040 h 6858000"/>
              <a:gd name="connsiteX168" fmla="*/ 3467355 w 7467663"/>
              <a:gd name="connsiteY168" fmla="*/ 3988130 h 6858000"/>
              <a:gd name="connsiteX169" fmla="*/ 3310753 w 7467663"/>
              <a:gd name="connsiteY169" fmla="*/ 3787140 h 6858000"/>
              <a:gd name="connsiteX170" fmla="*/ 3291335 w 7467663"/>
              <a:gd name="connsiteY170" fmla="*/ 3767420 h 6858000"/>
              <a:gd name="connsiteX171" fmla="*/ 1635889 w 7467663"/>
              <a:gd name="connsiteY171" fmla="*/ 3709494 h 6858000"/>
              <a:gd name="connsiteX172" fmla="*/ 1634800 w 7467663"/>
              <a:gd name="connsiteY172" fmla="*/ 3731111 h 6858000"/>
              <a:gd name="connsiteX173" fmla="*/ 1635889 w 7467663"/>
              <a:gd name="connsiteY173" fmla="*/ 3709494 h 6858000"/>
              <a:gd name="connsiteX174" fmla="*/ 1510397 w 7467663"/>
              <a:gd name="connsiteY174" fmla="*/ 3684705 h 6858000"/>
              <a:gd name="connsiteX175" fmla="*/ 1146550 w 7467663"/>
              <a:gd name="connsiteY175" fmla="*/ 3802012 h 6858000"/>
              <a:gd name="connsiteX176" fmla="*/ 698834 w 7467663"/>
              <a:gd name="connsiteY176" fmla="*/ 3952272 h 6858000"/>
              <a:gd name="connsiteX177" fmla="*/ 34256 w 7467663"/>
              <a:gd name="connsiteY177" fmla="*/ 4347603 h 6858000"/>
              <a:gd name="connsiteX178" fmla="*/ 527241 w 7467663"/>
              <a:gd name="connsiteY178" fmla="*/ 4065078 h 6858000"/>
              <a:gd name="connsiteX179" fmla="*/ 1510397 w 7467663"/>
              <a:gd name="connsiteY179" fmla="*/ 3684705 h 6858000"/>
              <a:gd name="connsiteX180" fmla="*/ 1313114 w 7467663"/>
              <a:gd name="connsiteY180" fmla="*/ 3655216 h 6858000"/>
              <a:gd name="connsiteX181" fmla="*/ 1109304 w 7467663"/>
              <a:gd name="connsiteY181" fmla="*/ 3669030 h 6858000"/>
              <a:gd name="connsiteX182" fmla="*/ 8129 w 7467663"/>
              <a:gd name="connsiteY182" fmla="*/ 4330519 h 6858000"/>
              <a:gd name="connsiteX183" fmla="*/ 687572 w 7467663"/>
              <a:gd name="connsiteY183" fmla="*/ 3925629 h 6858000"/>
              <a:gd name="connsiteX184" fmla="*/ 1138365 w 7467663"/>
              <a:gd name="connsiteY184" fmla="*/ 3774515 h 6858000"/>
              <a:gd name="connsiteX185" fmla="*/ 1505579 w 7467663"/>
              <a:gd name="connsiteY185" fmla="*/ 3655526 h 6858000"/>
              <a:gd name="connsiteX186" fmla="*/ 1313114 w 7467663"/>
              <a:gd name="connsiteY186" fmla="*/ 3655216 h 6858000"/>
              <a:gd name="connsiteX187" fmla="*/ 3655073 w 7467663"/>
              <a:gd name="connsiteY187" fmla="*/ 3650884 h 6858000"/>
              <a:gd name="connsiteX188" fmla="*/ 3989938 w 7467663"/>
              <a:gd name="connsiteY188" fmla="*/ 3991685 h 6858000"/>
              <a:gd name="connsiteX189" fmla="*/ 4393907 w 7467663"/>
              <a:gd name="connsiteY189" fmla="*/ 4261258 h 6858000"/>
              <a:gd name="connsiteX190" fmla="*/ 4648051 w 7467663"/>
              <a:gd name="connsiteY190" fmla="*/ 4374051 h 6858000"/>
              <a:gd name="connsiteX191" fmla="*/ 4383389 w 7467663"/>
              <a:gd name="connsiteY191" fmla="*/ 4184369 h 6858000"/>
              <a:gd name="connsiteX192" fmla="*/ 4165508 w 7467663"/>
              <a:gd name="connsiteY192" fmla="*/ 4035196 h 6858000"/>
              <a:gd name="connsiteX193" fmla="*/ 4068162 w 7467663"/>
              <a:gd name="connsiteY193" fmla="*/ 3953394 h 6858000"/>
              <a:gd name="connsiteX194" fmla="*/ 3981416 w 7467663"/>
              <a:gd name="connsiteY194" fmla="*/ 3880482 h 6858000"/>
              <a:gd name="connsiteX195" fmla="*/ 3800147 w 7467663"/>
              <a:gd name="connsiteY195" fmla="*/ 3749872 h 6858000"/>
              <a:gd name="connsiteX196" fmla="*/ 3655073 w 7467663"/>
              <a:gd name="connsiteY196" fmla="*/ 3650884 h 6858000"/>
              <a:gd name="connsiteX197" fmla="*/ 3670252 w 7467663"/>
              <a:gd name="connsiteY197" fmla="*/ 3622798 h 6858000"/>
              <a:gd name="connsiteX198" fmla="*/ 3817258 w 7467663"/>
              <a:gd name="connsiteY198" fmla="*/ 3723577 h 6858000"/>
              <a:gd name="connsiteX199" fmla="*/ 4000461 w 7467663"/>
              <a:gd name="connsiteY199" fmla="*/ 3855966 h 6858000"/>
              <a:gd name="connsiteX200" fmla="*/ 4088180 w 7467663"/>
              <a:gd name="connsiteY200" fmla="*/ 3929774 h 6858000"/>
              <a:gd name="connsiteX201" fmla="*/ 4184555 w 7467663"/>
              <a:gd name="connsiteY201" fmla="*/ 4010683 h 6858000"/>
              <a:gd name="connsiteX202" fmla="*/ 4399563 w 7467663"/>
              <a:gd name="connsiteY202" fmla="*/ 4158106 h 6858000"/>
              <a:gd name="connsiteX203" fmla="*/ 4684469 w 7467663"/>
              <a:gd name="connsiteY203" fmla="*/ 4364680 h 6858000"/>
              <a:gd name="connsiteX204" fmla="*/ 4690271 w 7467663"/>
              <a:gd name="connsiteY204" fmla="*/ 4370034 h 6858000"/>
              <a:gd name="connsiteX205" fmla="*/ 4136093 w 7467663"/>
              <a:gd name="connsiteY205" fmla="*/ 3858466 h 6858000"/>
              <a:gd name="connsiteX206" fmla="*/ 3670252 w 7467663"/>
              <a:gd name="connsiteY206" fmla="*/ 3622798 h 6858000"/>
              <a:gd name="connsiteX207" fmla="*/ 4440129 w 7467663"/>
              <a:gd name="connsiteY207" fmla="*/ 3448571 h 6858000"/>
              <a:gd name="connsiteX208" fmla="*/ 4856525 w 7467663"/>
              <a:gd name="connsiteY208" fmla="*/ 3915351 h 6858000"/>
              <a:gd name="connsiteX209" fmla="*/ 5059055 w 7467663"/>
              <a:gd name="connsiteY209" fmla="*/ 4108918 h 6858000"/>
              <a:gd name="connsiteX210" fmla="*/ 5290070 w 7467663"/>
              <a:gd name="connsiteY210" fmla="*/ 4263619 h 6858000"/>
              <a:gd name="connsiteX211" fmla="*/ 4834991 w 7467663"/>
              <a:gd name="connsiteY211" fmla="*/ 3830985 h 6858000"/>
              <a:gd name="connsiteX212" fmla="*/ 4440129 w 7467663"/>
              <a:gd name="connsiteY212" fmla="*/ 3448571 h 6858000"/>
              <a:gd name="connsiteX213" fmla="*/ 4441737 w 7467663"/>
              <a:gd name="connsiteY213" fmla="*/ 3399734 h 6858000"/>
              <a:gd name="connsiteX214" fmla="*/ 4431236 w 7467663"/>
              <a:gd name="connsiteY214" fmla="*/ 3400954 h 6858000"/>
              <a:gd name="connsiteX215" fmla="*/ 4557150 w 7467663"/>
              <a:gd name="connsiteY215" fmla="*/ 3510023 h 6858000"/>
              <a:gd name="connsiteX216" fmla="*/ 4856936 w 7467663"/>
              <a:gd name="connsiteY216" fmla="*/ 3809146 h 6858000"/>
              <a:gd name="connsiteX217" fmla="*/ 5111996 w 7467663"/>
              <a:gd name="connsiteY217" fmla="*/ 4065759 h 6858000"/>
              <a:gd name="connsiteX218" fmla="*/ 5388878 w 7467663"/>
              <a:gd name="connsiteY218" fmla="*/ 4300185 h 6858000"/>
              <a:gd name="connsiteX219" fmla="*/ 5425556 w 7467663"/>
              <a:gd name="connsiteY219" fmla="*/ 4308967 h 6858000"/>
              <a:gd name="connsiteX220" fmla="*/ 4943646 w 7467663"/>
              <a:gd name="connsiteY220" fmla="*/ 3822916 h 6858000"/>
              <a:gd name="connsiteX221" fmla="*/ 4594837 w 7467663"/>
              <a:gd name="connsiteY221" fmla="*/ 3532274 h 6858000"/>
              <a:gd name="connsiteX222" fmla="*/ 4441737 w 7467663"/>
              <a:gd name="connsiteY222" fmla="*/ 3399734 h 6858000"/>
              <a:gd name="connsiteX223" fmla="*/ 5425834 w 7467663"/>
              <a:gd name="connsiteY223" fmla="*/ 3162785 h 6858000"/>
              <a:gd name="connsiteX224" fmla="*/ 5401644 w 7467663"/>
              <a:gd name="connsiteY224" fmla="*/ 3617847 h 6858000"/>
              <a:gd name="connsiteX225" fmla="*/ 5467256 w 7467663"/>
              <a:gd name="connsiteY225" fmla="*/ 4175494 h 6858000"/>
              <a:gd name="connsiteX226" fmla="*/ 5448069 w 7467663"/>
              <a:gd name="connsiteY226" fmla="*/ 3567554 h 6858000"/>
              <a:gd name="connsiteX227" fmla="*/ 5425834 w 7467663"/>
              <a:gd name="connsiteY227" fmla="*/ 3162785 h 6858000"/>
              <a:gd name="connsiteX228" fmla="*/ 1318687 w 7467663"/>
              <a:gd name="connsiteY228" fmla="*/ 3113840 h 6858000"/>
              <a:gd name="connsiteX229" fmla="*/ 1066793 w 7467663"/>
              <a:gd name="connsiteY229" fmla="*/ 3212171 h 6858000"/>
              <a:gd name="connsiteX230" fmla="*/ 993319 w 7467663"/>
              <a:gd name="connsiteY230" fmla="*/ 3247648 h 6858000"/>
              <a:gd name="connsiteX231" fmla="*/ 853081 w 7467663"/>
              <a:gd name="connsiteY231" fmla="*/ 3312410 h 6858000"/>
              <a:gd name="connsiteX232" fmla="*/ 805957 w 7467663"/>
              <a:gd name="connsiteY232" fmla="*/ 3330443 h 6858000"/>
              <a:gd name="connsiteX233" fmla="*/ 1318687 w 7467663"/>
              <a:gd name="connsiteY233" fmla="*/ 3113840 h 6858000"/>
              <a:gd name="connsiteX234" fmla="*/ 5453702 w 7467663"/>
              <a:gd name="connsiteY234" fmla="*/ 3090882 h 6858000"/>
              <a:gd name="connsiteX235" fmla="*/ 5480135 w 7467663"/>
              <a:gd name="connsiteY235" fmla="*/ 3565802 h 6858000"/>
              <a:gd name="connsiteX236" fmla="*/ 5499023 w 7467663"/>
              <a:gd name="connsiteY236" fmla="*/ 4166310 h 6858000"/>
              <a:gd name="connsiteX237" fmla="*/ 5547022 w 7467663"/>
              <a:gd name="connsiteY237" fmla="*/ 3607838 h 6858000"/>
              <a:gd name="connsiteX238" fmla="*/ 5515964 w 7467663"/>
              <a:gd name="connsiteY238" fmla="*/ 3378541 h 6858000"/>
              <a:gd name="connsiteX239" fmla="*/ 5453702 w 7467663"/>
              <a:gd name="connsiteY239" fmla="*/ 3090882 h 6858000"/>
              <a:gd name="connsiteX240" fmla="*/ 1238695 w 7467663"/>
              <a:gd name="connsiteY240" fmla="*/ 3076820 h 6858000"/>
              <a:gd name="connsiteX241" fmla="*/ 716371 w 7467663"/>
              <a:gd name="connsiteY241" fmla="*/ 3293249 h 6858000"/>
              <a:gd name="connsiteX242" fmla="*/ 579522 w 7467663"/>
              <a:gd name="connsiteY242" fmla="*/ 3371759 h 6858000"/>
              <a:gd name="connsiteX243" fmla="*/ 600288 w 7467663"/>
              <a:gd name="connsiteY243" fmla="*/ 3365555 h 6858000"/>
              <a:gd name="connsiteX244" fmla="*/ 840692 w 7467663"/>
              <a:gd name="connsiteY244" fmla="*/ 3284921 h 6858000"/>
              <a:gd name="connsiteX245" fmla="*/ 979248 w 7467663"/>
              <a:gd name="connsiteY245" fmla="*/ 3221003 h 6858000"/>
              <a:gd name="connsiteX246" fmla="*/ 1053282 w 7467663"/>
              <a:gd name="connsiteY246" fmla="*/ 3185247 h 6858000"/>
              <a:gd name="connsiteX247" fmla="*/ 1320603 w 7467663"/>
              <a:gd name="connsiteY247" fmla="*/ 3081281 h 6858000"/>
              <a:gd name="connsiteX248" fmla="*/ 1238695 w 7467663"/>
              <a:gd name="connsiteY248" fmla="*/ 3076820 h 6858000"/>
              <a:gd name="connsiteX249" fmla="*/ 5425627 w 7467663"/>
              <a:gd name="connsiteY249" fmla="*/ 2954192 h 6858000"/>
              <a:gd name="connsiteX250" fmla="*/ 5470770 w 7467663"/>
              <a:gd name="connsiteY250" fmla="*/ 3005435 h 6858000"/>
              <a:gd name="connsiteX251" fmla="*/ 5519779 w 7467663"/>
              <a:gd name="connsiteY251" fmla="*/ 4359223 h 6858000"/>
              <a:gd name="connsiteX252" fmla="*/ 5520293 w 7467663"/>
              <a:gd name="connsiteY252" fmla="*/ 4360602 h 6858000"/>
              <a:gd name="connsiteX253" fmla="*/ 5767221 w 7467663"/>
              <a:gd name="connsiteY253" fmla="*/ 4665564 h 6858000"/>
              <a:gd name="connsiteX254" fmla="*/ 6937169 w 7467663"/>
              <a:gd name="connsiteY254" fmla="*/ 4815941 h 6858000"/>
              <a:gd name="connsiteX255" fmla="*/ 6953922 w 7467663"/>
              <a:gd name="connsiteY255" fmla="*/ 4890068 h 6858000"/>
              <a:gd name="connsiteX256" fmla="*/ 6071359 w 7467663"/>
              <a:gd name="connsiteY256" fmla="*/ 4770770 h 6858000"/>
              <a:gd name="connsiteX257" fmla="*/ 6038839 w 7467663"/>
              <a:gd name="connsiteY257" fmla="*/ 4764474 h 6858000"/>
              <a:gd name="connsiteX258" fmla="*/ 6038706 w 7467663"/>
              <a:gd name="connsiteY258" fmla="*/ 4763847 h 6858000"/>
              <a:gd name="connsiteX259" fmla="*/ 6037784 w 7467663"/>
              <a:gd name="connsiteY259" fmla="*/ 4764270 h 6858000"/>
              <a:gd name="connsiteX260" fmla="*/ 6038839 w 7467663"/>
              <a:gd name="connsiteY260" fmla="*/ 4764474 h 6858000"/>
              <a:gd name="connsiteX261" fmla="*/ 6040338 w 7467663"/>
              <a:gd name="connsiteY261" fmla="*/ 4771418 h 6858000"/>
              <a:gd name="connsiteX262" fmla="*/ 6024488 w 7467663"/>
              <a:gd name="connsiteY262" fmla="*/ 4809903 h 6858000"/>
              <a:gd name="connsiteX263" fmla="*/ 5599771 w 7467663"/>
              <a:gd name="connsiteY263" fmla="*/ 5509652 h 6858000"/>
              <a:gd name="connsiteX264" fmla="*/ 5548843 w 7467663"/>
              <a:gd name="connsiteY264" fmla="*/ 5563845 h 6858000"/>
              <a:gd name="connsiteX265" fmla="*/ 5940952 w 7467663"/>
              <a:gd name="connsiteY265" fmla="*/ 6250028 h 6858000"/>
              <a:gd name="connsiteX266" fmla="*/ 6043441 w 7467663"/>
              <a:gd name="connsiteY266" fmla="*/ 6665847 h 6858000"/>
              <a:gd name="connsiteX267" fmla="*/ 6093432 w 7467663"/>
              <a:gd name="connsiteY267" fmla="*/ 6858000 h 6858000"/>
              <a:gd name="connsiteX268" fmla="*/ 6034344 w 7467663"/>
              <a:gd name="connsiteY268" fmla="*/ 6858000 h 6858000"/>
              <a:gd name="connsiteX269" fmla="*/ 6026679 w 7467663"/>
              <a:gd name="connsiteY269" fmla="*/ 6836959 h 6858000"/>
              <a:gd name="connsiteX270" fmla="*/ 5800441 w 7467663"/>
              <a:gd name="connsiteY270" fmla="*/ 6335286 h 6858000"/>
              <a:gd name="connsiteX271" fmla="*/ 5526562 w 7467663"/>
              <a:gd name="connsiteY271" fmla="*/ 5705388 h 6858000"/>
              <a:gd name="connsiteX272" fmla="*/ 5519640 w 7467663"/>
              <a:gd name="connsiteY272" fmla="*/ 5683774 h 6858000"/>
              <a:gd name="connsiteX273" fmla="*/ 5844559 w 7467663"/>
              <a:gd name="connsiteY273" fmla="*/ 6553349 h 6858000"/>
              <a:gd name="connsiteX274" fmla="*/ 5975994 w 7467663"/>
              <a:gd name="connsiteY274" fmla="*/ 6858000 h 6858000"/>
              <a:gd name="connsiteX275" fmla="*/ 5898547 w 7467663"/>
              <a:gd name="connsiteY275" fmla="*/ 6858000 h 6858000"/>
              <a:gd name="connsiteX276" fmla="*/ 5682041 w 7467663"/>
              <a:gd name="connsiteY276" fmla="*/ 6355860 h 6858000"/>
              <a:gd name="connsiteX277" fmla="*/ 5461758 w 7467663"/>
              <a:gd name="connsiteY277" fmla="*/ 5820220 h 6858000"/>
              <a:gd name="connsiteX278" fmla="*/ 5237282 w 7467663"/>
              <a:gd name="connsiteY278" fmla="*/ 6579086 h 6858000"/>
              <a:gd name="connsiteX279" fmla="*/ 5115009 w 7467663"/>
              <a:gd name="connsiteY279" fmla="*/ 6858000 h 6858000"/>
              <a:gd name="connsiteX280" fmla="*/ 5028074 w 7467663"/>
              <a:gd name="connsiteY280" fmla="*/ 6858000 h 6858000"/>
              <a:gd name="connsiteX281" fmla="*/ 5079508 w 7467663"/>
              <a:gd name="connsiteY281" fmla="*/ 6749074 h 6858000"/>
              <a:gd name="connsiteX282" fmla="*/ 5371846 w 7467663"/>
              <a:gd name="connsiteY282" fmla="*/ 5924413 h 6858000"/>
              <a:gd name="connsiteX283" fmla="*/ 5270512 w 7467663"/>
              <a:gd name="connsiteY283" fmla="*/ 6138975 h 6858000"/>
              <a:gd name="connsiteX284" fmla="*/ 5062409 w 7467663"/>
              <a:gd name="connsiteY284" fmla="*/ 6653544 h 6858000"/>
              <a:gd name="connsiteX285" fmla="*/ 5036628 w 7467663"/>
              <a:gd name="connsiteY285" fmla="*/ 6754247 h 6858000"/>
              <a:gd name="connsiteX286" fmla="*/ 5009112 w 7467663"/>
              <a:gd name="connsiteY286" fmla="*/ 6858000 h 6858000"/>
              <a:gd name="connsiteX287" fmla="*/ 4976679 w 7467663"/>
              <a:gd name="connsiteY287" fmla="*/ 6858000 h 6858000"/>
              <a:gd name="connsiteX288" fmla="*/ 5006537 w 7467663"/>
              <a:gd name="connsiteY288" fmla="*/ 6747068 h 6858000"/>
              <a:gd name="connsiteX289" fmla="*/ 5032723 w 7467663"/>
              <a:gd name="connsiteY289" fmla="*/ 6644957 h 6858000"/>
              <a:gd name="connsiteX290" fmla="*/ 5242949 w 7467663"/>
              <a:gd name="connsiteY290" fmla="*/ 6125175 h 6858000"/>
              <a:gd name="connsiteX291" fmla="*/ 5286321 w 7467663"/>
              <a:gd name="connsiteY291" fmla="*/ 6033555 h 6858000"/>
              <a:gd name="connsiteX292" fmla="*/ 5008210 w 7467663"/>
              <a:gd name="connsiteY292" fmla="*/ 6649194 h 6858000"/>
              <a:gd name="connsiteX293" fmla="*/ 4986321 w 7467663"/>
              <a:gd name="connsiteY293" fmla="*/ 6765687 h 6858000"/>
              <a:gd name="connsiteX294" fmla="*/ 4973474 w 7467663"/>
              <a:gd name="connsiteY294" fmla="*/ 6858000 h 6858000"/>
              <a:gd name="connsiteX295" fmla="*/ 4907178 w 7467663"/>
              <a:gd name="connsiteY295" fmla="*/ 6858000 h 6858000"/>
              <a:gd name="connsiteX296" fmla="*/ 4910810 w 7467663"/>
              <a:gd name="connsiteY296" fmla="*/ 6829660 h 6858000"/>
              <a:gd name="connsiteX297" fmla="*/ 4987461 w 7467663"/>
              <a:gd name="connsiteY297" fmla="*/ 6432994 h 6858000"/>
              <a:gd name="connsiteX298" fmla="*/ 5179262 w 7467663"/>
              <a:gd name="connsiteY298" fmla="*/ 6035044 h 6858000"/>
              <a:gd name="connsiteX299" fmla="*/ 4689678 w 7467663"/>
              <a:gd name="connsiteY299" fmla="*/ 6440241 h 6858000"/>
              <a:gd name="connsiteX300" fmla="*/ 4477543 w 7467663"/>
              <a:gd name="connsiteY300" fmla="*/ 6674836 h 6858000"/>
              <a:gd name="connsiteX301" fmla="*/ 4329957 w 7467663"/>
              <a:gd name="connsiteY301" fmla="*/ 6858000 h 6858000"/>
              <a:gd name="connsiteX302" fmla="*/ 4218595 w 7467663"/>
              <a:gd name="connsiteY302" fmla="*/ 6858000 h 6858000"/>
              <a:gd name="connsiteX303" fmla="*/ 4368888 w 7467663"/>
              <a:gd name="connsiteY303" fmla="*/ 6668412 h 6858000"/>
              <a:gd name="connsiteX304" fmla="*/ 4563091 w 7467663"/>
              <a:gd name="connsiteY304" fmla="*/ 6442508 h 6858000"/>
              <a:gd name="connsiteX305" fmla="*/ 5387324 w 7467663"/>
              <a:gd name="connsiteY305" fmla="*/ 5705830 h 6858000"/>
              <a:gd name="connsiteX306" fmla="*/ 5073620 w 7467663"/>
              <a:gd name="connsiteY306" fmla="*/ 5955437 h 6858000"/>
              <a:gd name="connsiteX307" fmla="*/ 4689789 w 7467663"/>
              <a:gd name="connsiteY307" fmla="*/ 6268382 h 6858000"/>
              <a:gd name="connsiteX308" fmla="*/ 4418722 w 7467663"/>
              <a:gd name="connsiteY308" fmla="*/ 6570886 h 6858000"/>
              <a:gd name="connsiteX309" fmla="*/ 4214944 w 7467663"/>
              <a:gd name="connsiteY309" fmla="*/ 6858000 h 6858000"/>
              <a:gd name="connsiteX310" fmla="*/ 4177898 w 7467663"/>
              <a:gd name="connsiteY310" fmla="*/ 6858000 h 6858000"/>
              <a:gd name="connsiteX311" fmla="*/ 4391597 w 7467663"/>
              <a:gd name="connsiteY311" fmla="*/ 6556370 h 6858000"/>
              <a:gd name="connsiteX312" fmla="*/ 4668889 w 7467663"/>
              <a:gd name="connsiteY312" fmla="*/ 6246399 h 6858000"/>
              <a:gd name="connsiteX313" fmla="*/ 5055427 w 7467663"/>
              <a:gd name="connsiteY313" fmla="*/ 5931476 h 6858000"/>
              <a:gd name="connsiteX314" fmla="*/ 5371814 w 7467663"/>
              <a:gd name="connsiteY314" fmla="*/ 5678975 h 6858000"/>
              <a:gd name="connsiteX315" fmla="*/ 4987918 w 7467663"/>
              <a:gd name="connsiteY315" fmla="*/ 5838701 h 6858000"/>
              <a:gd name="connsiteX316" fmla="*/ 4317146 w 7467663"/>
              <a:gd name="connsiteY316" fmla="*/ 6587716 h 6858000"/>
              <a:gd name="connsiteX317" fmla="*/ 4171627 w 7467663"/>
              <a:gd name="connsiteY317" fmla="*/ 6858000 h 6858000"/>
              <a:gd name="connsiteX318" fmla="*/ 4081585 w 7467663"/>
              <a:gd name="connsiteY318" fmla="*/ 6858000 h 6858000"/>
              <a:gd name="connsiteX319" fmla="*/ 4238603 w 7467663"/>
              <a:gd name="connsiteY319" fmla="*/ 6559341 h 6858000"/>
              <a:gd name="connsiteX320" fmla="*/ 4778333 w 7467663"/>
              <a:gd name="connsiteY320" fmla="*/ 5873626 h 6858000"/>
              <a:gd name="connsiteX321" fmla="*/ 5414185 w 7467663"/>
              <a:gd name="connsiteY321" fmla="*/ 5573882 h 6858000"/>
              <a:gd name="connsiteX322" fmla="*/ 5959648 w 7467663"/>
              <a:gd name="connsiteY322" fmla="*/ 4760797 h 6858000"/>
              <a:gd name="connsiteX323" fmla="*/ 5355019 w 7467663"/>
              <a:gd name="connsiteY323" fmla="*/ 4734672 h 6858000"/>
              <a:gd name="connsiteX324" fmla="*/ 5083565 w 7467663"/>
              <a:gd name="connsiteY324" fmla="*/ 5179121 h 6858000"/>
              <a:gd name="connsiteX325" fmla="*/ 4713577 w 7467663"/>
              <a:gd name="connsiteY325" fmla="*/ 5616803 h 6858000"/>
              <a:gd name="connsiteX326" fmla="*/ 3989559 w 7467663"/>
              <a:gd name="connsiteY326" fmla="*/ 6145945 h 6858000"/>
              <a:gd name="connsiteX327" fmla="*/ 3939824 w 7467663"/>
              <a:gd name="connsiteY327" fmla="*/ 6066900 h 6858000"/>
              <a:gd name="connsiteX328" fmla="*/ 4584537 w 7467663"/>
              <a:gd name="connsiteY328" fmla="*/ 5324826 h 6858000"/>
              <a:gd name="connsiteX329" fmla="*/ 5037105 w 7467663"/>
              <a:gd name="connsiteY329" fmla="*/ 5088765 h 6858000"/>
              <a:gd name="connsiteX330" fmla="*/ 5039930 w 7467663"/>
              <a:gd name="connsiteY330" fmla="*/ 5089585 h 6858000"/>
              <a:gd name="connsiteX331" fmla="*/ 5263764 w 7467663"/>
              <a:gd name="connsiteY331" fmla="*/ 4735525 h 6858000"/>
              <a:gd name="connsiteX332" fmla="*/ 4086300 w 7467663"/>
              <a:gd name="connsiteY332" fmla="*/ 4884599 h 6858000"/>
              <a:gd name="connsiteX333" fmla="*/ 4085485 w 7467663"/>
              <a:gd name="connsiteY333" fmla="*/ 4899070 h 6858000"/>
              <a:gd name="connsiteX334" fmla="*/ 3871915 w 7467663"/>
              <a:gd name="connsiteY334" fmla="*/ 5253645 h 6858000"/>
              <a:gd name="connsiteX335" fmla="*/ 3799374 w 7467663"/>
              <a:gd name="connsiteY335" fmla="*/ 5466127 h 6858000"/>
              <a:gd name="connsiteX336" fmla="*/ 3498850 w 7467663"/>
              <a:gd name="connsiteY336" fmla="*/ 6661888 h 6858000"/>
              <a:gd name="connsiteX337" fmla="*/ 3399216 w 7467663"/>
              <a:gd name="connsiteY337" fmla="*/ 6858000 h 6858000"/>
              <a:gd name="connsiteX338" fmla="*/ 3303688 w 7467663"/>
              <a:gd name="connsiteY338" fmla="*/ 6858000 h 6858000"/>
              <a:gd name="connsiteX339" fmla="*/ 3391774 w 7467663"/>
              <a:gd name="connsiteY339" fmla="*/ 6697181 h 6858000"/>
              <a:gd name="connsiteX340" fmla="*/ 3735540 w 7467663"/>
              <a:gd name="connsiteY340" fmla="*/ 5546923 h 6858000"/>
              <a:gd name="connsiteX341" fmla="*/ 3729438 w 7467663"/>
              <a:gd name="connsiteY341" fmla="*/ 5569058 h 6858000"/>
              <a:gd name="connsiteX342" fmla="*/ 3707782 w 7467663"/>
              <a:gd name="connsiteY342" fmla="*/ 5644908 h 6858000"/>
              <a:gd name="connsiteX343" fmla="*/ 3583827 w 7467663"/>
              <a:gd name="connsiteY343" fmla="*/ 6039215 h 6858000"/>
              <a:gd name="connsiteX344" fmla="*/ 3547861 w 7467663"/>
              <a:gd name="connsiteY344" fmla="*/ 6129609 h 6858000"/>
              <a:gd name="connsiteX345" fmla="*/ 3490905 w 7467663"/>
              <a:gd name="connsiteY345" fmla="*/ 6277660 h 6858000"/>
              <a:gd name="connsiteX346" fmla="*/ 3455859 w 7467663"/>
              <a:gd name="connsiteY346" fmla="*/ 6391301 h 6858000"/>
              <a:gd name="connsiteX347" fmla="*/ 3429112 w 7467663"/>
              <a:gd name="connsiteY347" fmla="*/ 6479469 h 6858000"/>
              <a:gd name="connsiteX348" fmla="*/ 3304862 w 7467663"/>
              <a:gd name="connsiteY348" fmla="*/ 6796476 h 6858000"/>
              <a:gd name="connsiteX349" fmla="*/ 3276071 w 7467663"/>
              <a:gd name="connsiteY349" fmla="*/ 6858000 h 6858000"/>
              <a:gd name="connsiteX350" fmla="*/ 3240805 w 7467663"/>
              <a:gd name="connsiteY350" fmla="*/ 6858000 h 6858000"/>
              <a:gd name="connsiteX351" fmla="*/ 3275917 w 7467663"/>
              <a:gd name="connsiteY351" fmla="*/ 6783192 h 6858000"/>
              <a:gd name="connsiteX352" fmla="*/ 3399358 w 7467663"/>
              <a:gd name="connsiteY352" fmla="*/ 6469011 h 6858000"/>
              <a:gd name="connsiteX353" fmla="*/ 3425650 w 7467663"/>
              <a:gd name="connsiteY353" fmla="*/ 6381333 h 6858000"/>
              <a:gd name="connsiteX354" fmla="*/ 3460661 w 7467663"/>
              <a:gd name="connsiteY354" fmla="*/ 6266763 h 6858000"/>
              <a:gd name="connsiteX355" fmla="*/ 3518021 w 7467663"/>
              <a:gd name="connsiteY355" fmla="*/ 6117298 h 6858000"/>
              <a:gd name="connsiteX356" fmla="*/ 3554035 w 7467663"/>
              <a:gd name="connsiteY356" fmla="*/ 6027832 h 6858000"/>
              <a:gd name="connsiteX357" fmla="*/ 3677174 w 7467663"/>
              <a:gd name="connsiteY357" fmla="*/ 5636351 h 6858000"/>
              <a:gd name="connsiteX358" fmla="*/ 3698819 w 7467663"/>
              <a:gd name="connsiteY358" fmla="*/ 5560503 h 6858000"/>
              <a:gd name="connsiteX359" fmla="*/ 3702094 w 7467663"/>
              <a:gd name="connsiteY359" fmla="*/ 5549194 h 6858000"/>
              <a:gd name="connsiteX360" fmla="*/ 3398355 w 7467663"/>
              <a:gd name="connsiteY360" fmla="*/ 6094603 h 6858000"/>
              <a:gd name="connsiteX361" fmla="*/ 3193941 w 7467663"/>
              <a:gd name="connsiteY361" fmla="*/ 6798775 h 6858000"/>
              <a:gd name="connsiteX362" fmla="*/ 3184140 w 7467663"/>
              <a:gd name="connsiteY362" fmla="*/ 6858000 h 6858000"/>
              <a:gd name="connsiteX363" fmla="*/ 3099978 w 7467663"/>
              <a:gd name="connsiteY363" fmla="*/ 6858000 h 6858000"/>
              <a:gd name="connsiteX364" fmla="*/ 3101556 w 7467663"/>
              <a:gd name="connsiteY364" fmla="*/ 6843337 h 6858000"/>
              <a:gd name="connsiteX365" fmla="*/ 3370162 w 7467663"/>
              <a:gd name="connsiteY365" fmla="*/ 5785550 h 6858000"/>
              <a:gd name="connsiteX366" fmla="*/ 3746477 w 7467663"/>
              <a:gd name="connsiteY366" fmla="*/ 5377889 h 6858000"/>
              <a:gd name="connsiteX367" fmla="*/ 3863399 w 7467663"/>
              <a:gd name="connsiteY367" fmla="*/ 5087257 h 6858000"/>
              <a:gd name="connsiteX368" fmla="*/ 3968712 w 7467663"/>
              <a:gd name="connsiteY368" fmla="*/ 4913989 h 6858000"/>
              <a:gd name="connsiteX369" fmla="*/ 2792390 w 7467663"/>
              <a:gd name="connsiteY369" fmla="*/ 5382974 h 6858000"/>
              <a:gd name="connsiteX370" fmla="*/ 2714982 w 7467663"/>
              <a:gd name="connsiteY370" fmla="*/ 5427051 h 6858000"/>
              <a:gd name="connsiteX371" fmla="*/ 2813361 w 7467663"/>
              <a:gd name="connsiteY371" fmla="*/ 6023912 h 6858000"/>
              <a:gd name="connsiteX372" fmla="*/ 2688430 w 7467663"/>
              <a:gd name="connsiteY372" fmla="*/ 6801564 h 6858000"/>
              <a:gd name="connsiteX373" fmla="*/ 2629626 w 7467663"/>
              <a:gd name="connsiteY373" fmla="*/ 6763394 h 6858000"/>
              <a:gd name="connsiteX374" fmla="*/ 2565328 w 7467663"/>
              <a:gd name="connsiteY374" fmla="*/ 5516399 h 6858000"/>
              <a:gd name="connsiteX375" fmla="*/ 1922999 w 7467663"/>
              <a:gd name="connsiteY375" fmla="*/ 5980343 h 6858000"/>
              <a:gd name="connsiteX376" fmla="*/ 1950261 w 7467663"/>
              <a:gd name="connsiteY376" fmla="*/ 6405858 h 6858000"/>
              <a:gd name="connsiteX377" fmla="*/ 2365554 w 7467663"/>
              <a:gd name="connsiteY377" fmla="*/ 6759107 h 6858000"/>
              <a:gd name="connsiteX378" fmla="*/ 2424142 w 7467663"/>
              <a:gd name="connsiteY378" fmla="*/ 6858000 h 6858000"/>
              <a:gd name="connsiteX379" fmla="*/ 2395994 w 7467663"/>
              <a:gd name="connsiteY379" fmla="*/ 6858000 h 6858000"/>
              <a:gd name="connsiteX380" fmla="*/ 2392863 w 7467663"/>
              <a:gd name="connsiteY380" fmla="*/ 6852964 h 6858000"/>
              <a:gd name="connsiteX381" fmla="*/ 2017589 w 7467663"/>
              <a:gd name="connsiteY381" fmla="*/ 6493982 h 6858000"/>
              <a:gd name="connsiteX382" fmla="*/ 2147336 w 7467663"/>
              <a:gd name="connsiteY382" fmla="*/ 6594052 h 6858000"/>
              <a:gd name="connsiteX383" fmla="*/ 2207047 w 7467663"/>
              <a:gd name="connsiteY383" fmla="*/ 6654540 h 6858000"/>
              <a:gd name="connsiteX384" fmla="*/ 2299106 w 7467663"/>
              <a:gd name="connsiteY384" fmla="*/ 6778931 h 6858000"/>
              <a:gd name="connsiteX385" fmla="*/ 2314430 w 7467663"/>
              <a:gd name="connsiteY385" fmla="*/ 6801144 h 6858000"/>
              <a:gd name="connsiteX386" fmla="*/ 2352406 w 7467663"/>
              <a:gd name="connsiteY386" fmla="*/ 6858000 h 6858000"/>
              <a:gd name="connsiteX387" fmla="*/ 2314492 w 7467663"/>
              <a:gd name="connsiteY387" fmla="*/ 6858000 h 6858000"/>
              <a:gd name="connsiteX388" fmla="*/ 2288095 w 7467663"/>
              <a:gd name="connsiteY388" fmla="*/ 6818030 h 6858000"/>
              <a:gd name="connsiteX389" fmla="*/ 2272768 w 7467663"/>
              <a:gd name="connsiteY389" fmla="*/ 6795822 h 6858000"/>
              <a:gd name="connsiteX390" fmla="*/ 2182715 w 7467663"/>
              <a:gd name="connsiteY390" fmla="*/ 6675071 h 6858000"/>
              <a:gd name="connsiteX391" fmla="*/ 2032061 w 7467663"/>
              <a:gd name="connsiteY391" fmla="*/ 6541380 h 6858000"/>
              <a:gd name="connsiteX392" fmla="*/ 2257220 w 7467663"/>
              <a:gd name="connsiteY392" fmla="*/ 6826257 h 6858000"/>
              <a:gd name="connsiteX393" fmla="*/ 2281324 w 7467663"/>
              <a:gd name="connsiteY393" fmla="*/ 6858000 h 6858000"/>
              <a:gd name="connsiteX394" fmla="*/ 2242860 w 7467663"/>
              <a:gd name="connsiteY394" fmla="*/ 6858000 h 6858000"/>
              <a:gd name="connsiteX395" fmla="*/ 2232818 w 7467663"/>
              <a:gd name="connsiteY395" fmla="*/ 6844926 h 6858000"/>
              <a:gd name="connsiteX396" fmla="*/ 1990172 w 7467663"/>
              <a:gd name="connsiteY396" fmla="*/ 6542121 h 6858000"/>
              <a:gd name="connsiteX397" fmla="*/ 2124090 w 7467663"/>
              <a:gd name="connsiteY397" fmla="*/ 6761017 h 6858000"/>
              <a:gd name="connsiteX398" fmla="*/ 2200380 w 7467663"/>
              <a:gd name="connsiteY398" fmla="*/ 6858000 h 6858000"/>
              <a:gd name="connsiteX399" fmla="*/ 2147507 w 7467663"/>
              <a:gd name="connsiteY399" fmla="*/ 6858000 h 6858000"/>
              <a:gd name="connsiteX400" fmla="*/ 2070668 w 7467663"/>
              <a:gd name="connsiteY400" fmla="*/ 6761520 h 6858000"/>
              <a:gd name="connsiteX401" fmla="*/ 1975142 w 7467663"/>
              <a:gd name="connsiteY401" fmla="*/ 6585570 h 6858000"/>
              <a:gd name="connsiteX402" fmla="*/ 2050035 w 7467663"/>
              <a:gd name="connsiteY402" fmla="*/ 6813345 h 6858000"/>
              <a:gd name="connsiteX403" fmla="*/ 2063025 w 7467663"/>
              <a:gd name="connsiteY403" fmla="*/ 6858000 h 6858000"/>
              <a:gd name="connsiteX404" fmla="*/ 2021675 w 7467663"/>
              <a:gd name="connsiteY404" fmla="*/ 6858000 h 6858000"/>
              <a:gd name="connsiteX405" fmla="*/ 2019308 w 7467663"/>
              <a:gd name="connsiteY405" fmla="*/ 6847118 h 6858000"/>
              <a:gd name="connsiteX406" fmla="*/ 1938835 w 7467663"/>
              <a:gd name="connsiteY406" fmla="*/ 6551160 h 6858000"/>
              <a:gd name="connsiteX407" fmla="*/ 1953230 w 7467663"/>
              <a:gd name="connsiteY407" fmla="*/ 6759699 h 6858000"/>
              <a:gd name="connsiteX408" fmla="*/ 1956763 w 7467663"/>
              <a:gd name="connsiteY408" fmla="*/ 6778191 h 6858000"/>
              <a:gd name="connsiteX409" fmla="*/ 1967925 w 7467663"/>
              <a:gd name="connsiteY409" fmla="*/ 6858000 h 6858000"/>
              <a:gd name="connsiteX410" fmla="*/ 1936622 w 7467663"/>
              <a:gd name="connsiteY410" fmla="*/ 6858000 h 6858000"/>
              <a:gd name="connsiteX411" fmla="*/ 1926261 w 7467663"/>
              <a:gd name="connsiteY411" fmla="*/ 6784064 h 6858000"/>
              <a:gd name="connsiteX412" fmla="*/ 1922724 w 7467663"/>
              <a:gd name="connsiteY412" fmla="*/ 6765577 h 6858000"/>
              <a:gd name="connsiteX413" fmla="*/ 1904650 w 7467663"/>
              <a:gd name="connsiteY413" fmla="*/ 6639616 h 6858000"/>
              <a:gd name="connsiteX414" fmla="*/ 1885273 w 7467663"/>
              <a:gd name="connsiteY414" fmla="*/ 6858000 h 6858000"/>
              <a:gd name="connsiteX415" fmla="*/ 1854363 w 7467663"/>
              <a:gd name="connsiteY415" fmla="*/ 6858000 h 6858000"/>
              <a:gd name="connsiteX416" fmla="*/ 1880391 w 7467663"/>
              <a:gd name="connsiteY416" fmla="*/ 6603796 h 6858000"/>
              <a:gd name="connsiteX417" fmla="*/ 1818273 w 7467663"/>
              <a:gd name="connsiteY417" fmla="*/ 6715729 h 6858000"/>
              <a:gd name="connsiteX418" fmla="*/ 1794691 w 7467663"/>
              <a:gd name="connsiteY418" fmla="*/ 6843239 h 6858000"/>
              <a:gd name="connsiteX419" fmla="*/ 1794914 w 7467663"/>
              <a:gd name="connsiteY419" fmla="*/ 6858000 h 6858000"/>
              <a:gd name="connsiteX420" fmla="*/ 1746128 w 7467663"/>
              <a:gd name="connsiteY420" fmla="*/ 6858000 h 6858000"/>
              <a:gd name="connsiteX421" fmla="*/ 1753934 w 7467663"/>
              <a:gd name="connsiteY421" fmla="*/ 6724796 h 6858000"/>
              <a:gd name="connsiteX422" fmla="*/ 1792053 w 7467663"/>
              <a:gd name="connsiteY422" fmla="*/ 6572396 h 6858000"/>
              <a:gd name="connsiteX423" fmla="*/ 1862248 w 7467663"/>
              <a:gd name="connsiteY423" fmla="*/ 6266397 h 6858000"/>
              <a:gd name="connsiteX424" fmla="*/ 1862250 w 7467663"/>
              <a:gd name="connsiteY424" fmla="*/ 6033531 h 6858000"/>
              <a:gd name="connsiteX425" fmla="*/ 1211999 w 7467663"/>
              <a:gd name="connsiteY425" fmla="*/ 6683610 h 6858000"/>
              <a:gd name="connsiteX426" fmla="*/ 1213266 w 7467663"/>
              <a:gd name="connsiteY426" fmla="*/ 6691947 h 6858000"/>
              <a:gd name="connsiteX427" fmla="*/ 1203370 w 7467663"/>
              <a:gd name="connsiteY427" fmla="*/ 6850676 h 6858000"/>
              <a:gd name="connsiteX428" fmla="*/ 1203671 w 7467663"/>
              <a:gd name="connsiteY428" fmla="*/ 6858000 h 6858000"/>
              <a:gd name="connsiteX429" fmla="*/ 1143180 w 7467663"/>
              <a:gd name="connsiteY429" fmla="*/ 6858000 h 6858000"/>
              <a:gd name="connsiteX430" fmla="*/ 1142176 w 7467663"/>
              <a:gd name="connsiteY430" fmla="*/ 6766045 h 6858000"/>
              <a:gd name="connsiteX431" fmla="*/ 1067484 w 7467663"/>
              <a:gd name="connsiteY431" fmla="*/ 6858000 h 6858000"/>
              <a:gd name="connsiteX432" fmla="*/ 953928 w 7467663"/>
              <a:gd name="connsiteY432" fmla="*/ 6858000 h 6858000"/>
              <a:gd name="connsiteX433" fmla="*/ 959715 w 7467663"/>
              <a:gd name="connsiteY433" fmla="*/ 6850185 h 6858000"/>
              <a:gd name="connsiteX434" fmla="*/ 1483788 w 7467663"/>
              <a:gd name="connsiteY434" fmla="*/ 6259174 h 6858000"/>
              <a:gd name="connsiteX435" fmla="*/ 1100671 w 7467663"/>
              <a:gd name="connsiteY435" fmla="*/ 6252137 h 6858000"/>
              <a:gd name="connsiteX436" fmla="*/ 1090144 w 7467663"/>
              <a:gd name="connsiteY436" fmla="*/ 6256748 h 6858000"/>
              <a:gd name="connsiteX437" fmla="*/ 1095872 w 7467663"/>
              <a:gd name="connsiteY437" fmla="*/ 6271892 h 6858000"/>
              <a:gd name="connsiteX438" fmla="*/ 262785 w 7467663"/>
              <a:gd name="connsiteY438" fmla="*/ 6845450 h 6858000"/>
              <a:gd name="connsiteX439" fmla="*/ 209968 w 7467663"/>
              <a:gd name="connsiteY439" fmla="*/ 6770713 h 6858000"/>
              <a:gd name="connsiteX440" fmla="*/ 873460 w 7467663"/>
              <a:gd name="connsiteY440" fmla="*/ 6253768 h 6858000"/>
              <a:gd name="connsiteX441" fmla="*/ 192686 w 7467663"/>
              <a:gd name="connsiteY441" fmla="*/ 5849257 h 6858000"/>
              <a:gd name="connsiteX442" fmla="*/ 4696 w 7467663"/>
              <a:gd name="connsiteY442" fmla="*/ 5697668 h 6858000"/>
              <a:gd name="connsiteX443" fmla="*/ 0 w 7467663"/>
              <a:gd name="connsiteY443" fmla="*/ 5689984 h 6858000"/>
              <a:gd name="connsiteX444" fmla="*/ 0 w 7467663"/>
              <a:gd name="connsiteY444" fmla="*/ 5513472 h 6858000"/>
              <a:gd name="connsiteX445" fmla="*/ 174101 w 7467663"/>
              <a:gd name="connsiteY445" fmla="*/ 5620277 h 6858000"/>
              <a:gd name="connsiteX446" fmla="*/ 891800 w 7467663"/>
              <a:gd name="connsiteY446" fmla="*/ 6036935 h 6858000"/>
              <a:gd name="connsiteX447" fmla="*/ 1072219 w 7467663"/>
              <a:gd name="connsiteY447" fmla="*/ 6169443 h 6858000"/>
              <a:gd name="connsiteX448" fmla="*/ 1074117 w 7467663"/>
              <a:gd name="connsiteY448" fmla="*/ 6170301 h 6858000"/>
              <a:gd name="connsiteX449" fmla="*/ 1083114 w 7467663"/>
              <a:gd name="connsiteY449" fmla="*/ 6174131 h 6858000"/>
              <a:gd name="connsiteX450" fmla="*/ 1543010 w 7467663"/>
              <a:gd name="connsiteY450" fmla="*/ 6191140 h 6858000"/>
              <a:gd name="connsiteX451" fmla="*/ 1551080 w 7467663"/>
              <a:gd name="connsiteY451" fmla="*/ 6195006 h 6858000"/>
              <a:gd name="connsiteX452" fmla="*/ 2345443 w 7467663"/>
              <a:gd name="connsiteY452" fmla="*/ 5549882 h 6858000"/>
              <a:gd name="connsiteX453" fmla="*/ 1721499 w 7467663"/>
              <a:gd name="connsiteY453" fmla="*/ 5599969 h 6858000"/>
              <a:gd name="connsiteX454" fmla="*/ 767716 w 7467663"/>
              <a:gd name="connsiteY454" fmla="*/ 5472768 h 6858000"/>
              <a:gd name="connsiteX455" fmla="*/ 722147 w 7467663"/>
              <a:gd name="connsiteY455" fmla="*/ 5393091 h 6858000"/>
              <a:gd name="connsiteX456" fmla="*/ 1485552 w 7467663"/>
              <a:gd name="connsiteY456" fmla="*/ 5313202 h 6858000"/>
              <a:gd name="connsiteX457" fmla="*/ 2143004 w 7467663"/>
              <a:gd name="connsiteY457" fmla="*/ 5402420 h 6858000"/>
              <a:gd name="connsiteX458" fmla="*/ 1933391 w 7467663"/>
              <a:gd name="connsiteY458" fmla="*/ 5156971 h 6858000"/>
              <a:gd name="connsiteX459" fmla="*/ 1827118 w 7467663"/>
              <a:gd name="connsiteY459" fmla="*/ 4968410 h 6858000"/>
              <a:gd name="connsiteX460" fmla="*/ 1837349 w 7467663"/>
              <a:gd name="connsiteY460" fmla="*/ 4956357 h 6858000"/>
              <a:gd name="connsiteX461" fmla="*/ 2162835 w 7467663"/>
              <a:gd name="connsiteY461" fmla="*/ 5187853 h 6858000"/>
              <a:gd name="connsiteX462" fmla="*/ 2257167 w 7467663"/>
              <a:gd name="connsiteY462" fmla="*/ 5462123 h 6858000"/>
              <a:gd name="connsiteX463" fmla="*/ 2261598 w 7467663"/>
              <a:gd name="connsiteY463" fmla="*/ 5467998 h 6858000"/>
              <a:gd name="connsiteX464" fmla="*/ 2437177 w 7467663"/>
              <a:gd name="connsiteY464" fmla="*/ 5479608 h 6858000"/>
              <a:gd name="connsiteX465" fmla="*/ 2445247 w 7467663"/>
              <a:gd name="connsiteY465" fmla="*/ 5483476 h 6858000"/>
              <a:gd name="connsiteX466" fmla="*/ 2743626 w 7467663"/>
              <a:gd name="connsiteY466" fmla="*/ 5304819 h 6858000"/>
              <a:gd name="connsiteX467" fmla="*/ 3048102 w 7467663"/>
              <a:gd name="connsiteY467" fmla="*/ 5150595 h 6858000"/>
              <a:gd name="connsiteX468" fmla="*/ 1799414 w 7467663"/>
              <a:gd name="connsiteY468" fmla="*/ 4694732 h 6858000"/>
              <a:gd name="connsiteX469" fmla="*/ 1771735 w 7467663"/>
              <a:gd name="connsiteY469" fmla="*/ 4619929 h 6858000"/>
              <a:gd name="connsiteX470" fmla="*/ 3104273 w 7467663"/>
              <a:gd name="connsiteY470" fmla="*/ 5076159 h 6858000"/>
              <a:gd name="connsiteX471" fmla="*/ 3113245 w 7467663"/>
              <a:gd name="connsiteY471" fmla="*/ 5090705 h 6858000"/>
              <a:gd name="connsiteX472" fmla="*/ 3126294 w 7467663"/>
              <a:gd name="connsiteY472" fmla="*/ 5114400 h 6858000"/>
              <a:gd name="connsiteX473" fmla="*/ 3937433 w 7467663"/>
              <a:gd name="connsiteY473" fmla="*/ 4830473 h 6858000"/>
              <a:gd name="connsiteX474" fmla="*/ 3590475 w 7467663"/>
              <a:gd name="connsiteY474" fmla="*/ 4597974 h 6858000"/>
              <a:gd name="connsiteX475" fmla="*/ 3100264 w 7467663"/>
              <a:gd name="connsiteY475" fmla="*/ 4579845 h 6858000"/>
              <a:gd name="connsiteX476" fmla="*/ 2183576 w 7467663"/>
              <a:gd name="connsiteY476" fmla="*/ 4227150 h 6858000"/>
              <a:gd name="connsiteX477" fmla="*/ 2151029 w 7467663"/>
              <a:gd name="connsiteY477" fmla="*/ 4146947 h 6858000"/>
              <a:gd name="connsiteX478" fmla="*/ 3563434 w 7467663"/>
              <a:gd name="connsiteY478" fmla="*/ 4469115 h 6858000"/>
              <a:gd name="connsiteX479" fmla="*/ 3177952 w 7467663"/>
              <a:gd name="connsiteY479" fmla="*/ 3657386 h 6858000"/>
              <a:gd name="connsiteX480" fmla="*/ 3189263 w 7467663"/>
              <a:gd name="connsiteY480" fmla="*/ 3625726 h 6858000"/>
              <a:gd name="connsiteX481" fmla="*/ 3560912 w 7467663"/>
              <a:gd name="connsiteY481" fmla="*/ 4079863 h 6858000"/>
              <a:gd name="connsiteX482" fmla="*/ 3626636 w 7467663"/>
              <a:gd name="connsiteY482" fmla="*/ 4512230 h 6858000"/>
              <a:gd name="connsiteX483" fmla="*/ 3653088 w 7467663"/>
              <a:gd name="connsiteY483" fmla="*/ 4521417 h 6858000"/>
              <a:gd name="connsiteX484" fmla="*/ 3988128 w 7467663"/>
              <a:gd name="connsiteY484" fmla="*/ 4817267 h 6858000"/>
              <a:gd name="connsiteX485" fmla="*/ 4830582 w 7467663"/>
              <a:gd name="connsiteY485" fmla="*/ 4676000 h 6858000"/>
              <a:gd name="connsiteX486" fmla="*/ 4830100 w 7467663"/>
              <a:gd name="connsiteY486" fmla="*/ 4675554 h 6858000"/>
              <a:gd name="connsiteX487" fmla="*/ 4036318 w 7467663"/>
              <a:gd name="connsiteY487" fmla="*/ 4147013 h 6858000"/>
              <a:gd name="connsiteX488" fmla="*/ 3432098 w 7467663"/>
              <a:gd name="connsiteY488" fmla="*/ 3537312 h 6858000"/>
              <a:gd name="connsiteX489" fmla="*/ 3446761 w 7467663"/>
              <a:gd name="connsiteY489" fmla="*/ 3461278 h 6858000"/>
              <a:gd name="connsiteX490" fmla="*/ 4419733 w 7467663"/>
              <a:gd name="connsiteY490" fmla="*/ 3963555 h 6858000"/>
              <a:gd name="connsiteX491" fmla="*/ 4781371 w 7467663"/>
              <a:gd name="connsiteY491" fmla="*/ 4458604 h 6858000"/>
              <a:gd name="connsiteX492" fmla="*/ 4780440 w 7467663"/>
              <a:gd name="connsiteY492" fmla="*/ 4470290 h 6858000"/>
              <a:gd name="connsiteX493" fmla="*/ 4898954 w 7467663"/>
              <a:gd name="connsiteY493" fmla="*/ 4662092 h 6858000"/>
              <a:gd name="connsiteX494" fmla="*/ 4900699 w 7467663"/>
              <a:gd name="connsiteY494" fmla="*/ 4670867 h 6858000"/>
              <a:gd name="connsiteX495" fmla="*/ 5714511 w 7467663"/>
              <a:gd name="connsiteY495" fmla="*/ 4663483 h 6858000"/>
              <a:gd name="connsiteX496" fmla="*/ 5464793 w 7467663"/>
              <a:gd name="connsiteY496" fmla="*/ 4393556 h 6858000"/>
              <a:gd name="connsiteX497" fmla="*/ 5461897 w 7467663"/>
              <a:gd name="connsiteY497" fmla="*/ 4390879 h 6858000"/>
              <a:gd name="connsiteX498" fmla="*/ 4294126 w 7467663"/>
              <a:gd name="connsiteY498" fmla="*/ 3303048 h 6858000"/>
              <a:gd name="connsiteX499" fmla="*/ 4305321 w 7467663"/>
              <a:gd name="connsiteY499" fmla="*/ 3256953 h 6858000"/>
              <a:gd name="connsiteX500" fmla="*/ 4949299 w 7467663"/>
              <a:gd name="connsiteY500" fmla="*/ 3766336 h 6858000"/>
              <a:gd name="connsiteX501" fmla="*/ 5291452 w 7467663"/>
              <a:gd name="connsiteY501" fmla="*/ 4076801 h 6858000"/>
              <a:gd name="connsiteX502" fmla="*/ 5434998 w 7467663"/>
              <a:gd name="connsiteY502" fmla="*/ 4254100 h 6858000"/>
              <a:gd name="connsiteX503" fmla="*/ 5351015 w 7467663"/>
              <a:gd name="connsiteY503" fmla="*/ 3760989 h 6858000"/>
              <a:gd name="connsiteX504" fmla="*/ 5413780 w 7467663"/>
              <a:gd name="connsiteY504" fmla="*/ 2966265 h 6858000"/>
              <a:gd name="connsiteX505" fmla="*/ 5425627 w 7467663"/>
              <a:gd name="connsiteY505" fmla="*/ 2954192 h 6858000"/>
              <a:gd name="connsiteX506" fmla="*/ 6604735 w 7467663"/>
              <a:gd name="connsiteY506" fmla="*/ 2041381 h 6858000"/>
              <a:gd name="connsiteX507" fmla="*/ 7204487 w 7467663"/>
              <a:gd name="connsiteY507" fmla="*/ 2742112 h 6858000"/>
              <a:gd name="connsiteX508" fmla="*/ 7131592 w 7467663"/>
              <a:gd name="connsiteY508" fmla="*/ 2672096 h 6858000"/>
              <a:gd name="connsiteX509" fmla="*/ 6996344 w 7467663"/>
              <a:gd name="connsiteY509" fmla="*/ 2518310 h 6858000"/>
              <a:gd name="connsiteX510" fmla="*/ 6735495 w 7467663"/>
              <a:gd name="connsiteY510" fmla="*/ 2196890 h 6858000"/>
              <a:gd name="connsiteX511" fmla="*/ 6721901 w 7467663"/>
              <a:gd name="connsiteY511" fmla="*/ 2179274 h 6858000"/>
              <a:gd name="connsiteX512" fmla="*/ 6604735 w 7467663"/>
              <a:gd name="connsiteY512" fmla="*/ 2041381 h 6858000"/>
              <a:gd name="connsiteX513" fmla="*/ 6591670 w 7467663"/>
              <a:gd name="connsiteY513" fmla="*/ 1988277 h 6858000"/>
              <a:gd name="connsiteX514" fmla="*/ 6747349 w 7467663"/>
              <a:gd name="connsiteY514" fmla="*/ 2160069 h 6858000"/>
              <a:gd name="connsiteX515" fmla="*/ 6760943 w 7467663"/>
              <a:gd name="connsiteY515" fmla="*/ 2177686 h 6858000"/>
              <a:gd name="connsiteX516" fmla="*/ 7021065 w 7467663"/>
              <a:gd name="connsiteY516" fmla="*/ 2498102 h 6858000"/>
              <a:gd name="connsiteX517" fmla="*/ 7155223 w 7467663"/>
              <a:gd name="connsiteY517" fmla="*/ 2650386 h 6858000"/>
              <a:gd name="connsiteX518" fmla="*/ 7203167 w 7467663"/>
              <a:gd name="connsiteY518" fmla="*/ 2697288 h 6858000"/>
              <a:gd name="connsiteX519" fmla="*/ 6937703 w 7467663"/>
              <a:gd name="connsiteY519" fmla="*/ 2321981 h 6858000"/>
              <a:gd name="connsiteX520" fmla="*/ 6591670 w 7467663"/>
              <a:gd name="connsiteY520" fmla="*/ 1988277 h 6858000"/>
              <a:gd name="connsiteX521" fmla="*/ 5798671 w 7467663"/>
              <a:gd name="connsiteY521" fmla="*/ 1981601 h 6858000"/>
              <a:gd name="connsiteX522" fmla="*/ 5754709 w 7467663"/>
              <a:gd name="connsiteY522" fmla="*/ 2071454 h 6858000"/>
              <a:gd name="connsiteX523" fmla="*/ 5763044 w 7467663"/>
              <a:gd name="connsiteY523" fmla="*/ 2842206 h 6858000"/>
              <a:gd name="connsiteX524" fmla="*/ 5764974 w 7467663"/>
              <a:gd name="connsiteY524" fmla="*/ 2799609 h 6858000"/>
              <a:gd name="connsiteX525" fmla="*/ 5767665 w 7467663"/>
              <a:gd name="connsiteY525" fmla="*/ 2666409 h 6858000"/>
              <a:gd name="connsiteX526" fmla="*/ 5763055 w 7467663"/>
              <a:gd name="connsiteY526" fmla="*/ 2579705 h 6858000"/>
              <a:gd name="connsiteX527" fmla="*/ 5758079 w 7467663"/>
              <a:gd name="connsiteY527" fmla="*/ 2492508 h 6858000"/>
              <a:gd name="connsiteX528" fmla="*/ 5779325 w 7467663"/>
              <a:gd name="connsiteY528" fmla="*/ 2197069 h 6858000"/>
              <a:gd name="connsiteX529" fmla="*/ 5798671 w 7467663"/>
              <a:gd name="connsiteY529" fmla="*/ 1981601 h 6858000"/>
              <a:gd name="connsiteX530" fmla="*/ 5829202 w 7467663"/>
              <a:gd name="connsiteY530" fmla="*/ 1971679 h 6858000"/>
              <a:gd name="connsiteX531" fmla="*/ 5809558 w 7467663"/>
              <a:gd name="connsiteY531" fmla="*/ 2198043 h 6858000"/>
              <a:gd name="connsiteX532" fmla="*/ 5788653 w 7467663"/>
              <a:gd name="connsiteY532" fmla="*/ 2489430 h 6858000"/>
              <a:gd name="connsiteX533" fmla="*/ 5793439 w 7467663"/>
              <a:gd name="connsiteY533" fmla="*/ 2575235 h 6858000"/>
              <a:gd name="connsiteX534" fmla="*/ 5796837 w 7467663"/>
              <a:gd name="connsiteY534" fmla="*/ 2637633 h 6858000"/>
              <a:gd name="connsiteX535" fmla="*/ 5818614 w 7467663"/>
              <a:gd name="connsiteY535" fmla="*/ 2473055 h 6858000"/>
              <a:gd name="connsiteX536" fmla="*/ 5829202 w 7467663"/>
              <a:gd name="connsiteY536" fmla="*/ 1971679 h 6858000"/>
              <a:gd name="connsiteX537" fmla="*/ 5911389 w 7467663"/>
              <a:gd name="connsiteY537" fmla="*/ 1898371 h 6858000"/>
              <a:gd name="connsiteX538" fmla="*/ 6237627 w 7467663"/>
              <a:gd name="connsiteY538" fmla="*/ 2231921 h 6858000"/>
              <a:gd name="connsiteX539" fmla="*/ 5911389 w 7467663"/>
              <a:gd name="connsiteY539" fmla="*/ 1898371 h 6858000"/>
              <a:gd name="connsiteX540" fmla="*/ 6944437 w 7467663"/>
              <a:gd name="connsiteY540" fmla="*/ 1575402 h 6858000"/>
              <a:gd name="connsiteX541" fmla="*/ 6304730 w 7467663"/>
              <a:gd name="connsiteY541" fmla="*/ 1766654 h 6858000"/>
              <a:gd name="connsiteX542" fmla="*/ 6944437 w 7467663"/>
              <a:gd name="connsiteY542" fmla="*/ 1575402 h 6858000"/>
              <a:gd name="connsiteX543" fmla="*/ 7019523 w 7467663"/>
              <a:gd name="connsiteY543" fmla="*/ 1519450 h 6858000"/>
              <a:gd name="connsiteX544" fmla="*/ 6298091 w 7467663"/>
              <a:gd name="connsiteY544" fmla="*/ 1737122 h 6858000"/>
              <a:gd name="connsiteX545" fmla="*/ 7019523 w 7467663"/>
              <a:gd name="connsiteY545" fmla="*/ 1519450 h 6858000"/>
              <a:gd name="connsiteX546" fmla="*/ 2399523 w 7467663"/>
              <a:gd name="connsiteY546" fmla="*/ 1428234 h 6858000"/>
              <a:gd name="connsiteX547" fmla="*/ 2224982 w 7467663"/>
              <a:gd name="connsiteY547" fmla="*/ 1826201 h 6858000"/>
              <a:gd name="connsiteX548" fmla="*/ 2096099 w 7467663"/>
              <a:gd name="connsiteY548" fmla="*/ 2345900 h 6858000"/>
              <a:gd name="connsiteX549" fmla="*/ 2283317 w 7467663"/>
              <a:gd name="connsiteY549" fmla="*/ 1796925 h 6858000"/>
              <a:gd name="connsiteX550" fmla="*/ 2399523 w 7467663"/>
              <a:gd name="connsiteY550" fmla="*/ 1428234 h 6858000"/>
              <a:gd name="connsiteX551" fmla="*/ 2448558 w 7467663"/>
              <a:gd name="connsiteY551" fmla="*/ 1373435 h 6858000"/>
              <a:gd name="connsiteX552" fmla="*/ 2312521 w 7467663"/>
              <a:gd name="connsiteY552" fmla="*/ 1806140 h 6858000"/>
              <a:gd name="connsiteX553" fmla="*/ 2127533 w 7467663"/>
              <a:gd name="connsiteY553" fmla="*/ 2348380 h 6858000"/>
              <a:gd name="connsiteX554" fmla="*/ 2358080 w 7467663"/>
              <a:gd name="connsiteY554" fmla="*/ 1866134 h 6858000"/>
              <a:gd name="connsiteX555" fmla="*/ 2407436 w 7467663"/>
              <a:gd name="connsiteY555" fmla="*/ 1651070 h 6858000"/>
              <a:gd name="connsiteX556" fmla="*/ 2448558 w 7467663"/>
              <a:gd name="connsiteY556" fmla="*/ 1373435 h 6858000"/>
              <a:gd name="connsiteX557" fmla="*/ 278707 w 7467663"/>
              <a:gd name="connsiteY557" fmla="*/ 1352270 h 6858000"/>
              <a:gd name="connsiteX558" fmla="*/ 321570 w 7467663"/>
              <a:gd name="connsiteY558" fmla="*/ 1861610 h 6858000"/>
              <a:gd name="connsiteX559" fmla="*/ 294281 w 7467663"/>
              <a:gd name="connsiteY559" fmla="*/ 1440658 h 6858000"/>
              <a:gd name="connsiteX560" fmla="*/ 278707 w 7467663"/>
              <a:gd name="connsiteY560" fmla="*/ 1352270 h 6858000"/>
              <a:gd name="connsiteX561" fmla="*/ 1423821 w 7467663"/>
              <a:gd name="connsiteY561" fmla="*/ 1351958 h 6858000"/>
              <a:gd name="connsiteX562" fmla="*/ 1638521 w 7467663"/>
              <a:gd name="connsiteY562" fmla="*/ 1908470 h 6858000"/>
              <a:gd name="connsiteX563" fmla="*/ 1754199 w 7467663"/>
              <a:gd name="connsiteY563" fmla="*/ 2149284 h 6858000"/>
              <a:gd name="connsiteX564" fmla="*/ 1908359 w 7467663"/>
              <a:gd name="connsiteY564" fmla="*/ 2364988 h 6858000"/>
              <a:gd name="connsiteX565" fmla="*/ 1647661 w 7467663"/>
              <a:gd name="connsiteY565" fmla="*/ 1825945 h 6858000"/>
              <a:gd name="connsiteX566" fmla="*/ 1423821 w 7467663"/>
              <a:gd name="connsiteY566" fmla="*/ 1351958 h 6858000"/>
              <a:gd name="connsiteX567" fmla="*/ 1431890 w 7467663"/>
              <a:gd name="connsiteY567" fmla="*/ 1306475 h 6858000"/>
              <a:gd name="connsiteX568" fmla="*/ 1507597 w 7467663"/>
              <a:gd name="connsiteY568" fmla="*/ 1446132 h 6858000"/>
              <a:gd name="connsiteX569" fmla="*/ 1674586 w 7467663"/>
              <a:gd name="connsiteY569" fmla="*/ 1813832 h 6858000"/>
              <a:gd name="connsiteX570" fmla="*/ 1815950 w 7467663"/>
              <a:gd name="connsiteY570" fmla="*/ 2128564 h 6858000"/>
              <a:gd name="connsiteX571" fmla="*/ 1984242 w 7467663"/>
              <a:gd name="connsiteY571" fmla="*/ 2430829 h 6858000"/>
              <a:gd name="connsiteX572" fmla="*/ 2014023 w 7467663"/>
              <a:gd name="connsiteY572" fmla="*/ 2450995 h 6858000"/>
              <a:gd name="connsiteX573" fmla="*/ 1747337 w 7467663"/>
              <a:gd name="connsiteY573" fmla="*/ 1855264 h 6858000"/>
              <a:gd name="connsiteX574" fmla="*/ 1533749 w 7467663"/>
              <a:gd name="connsiteY574" fmla="*/ 1478656 h 6858000"/>
              <a:gd name="connsiteX575" fmla="*/ 1431890 w 7467663"/>
              <a:gd name="connsiteY575" fmla="*/ 1306475 h 6858000"/>
              <a:gd name="connsiteX576" fmla="*/ 5052692 w 7467663"/>
              <a:gd name="connsiteY576" fmla="*/ 1292994 h 6858000"/>
              <a:gd name="connsiteX577" fmla="*/ 5200661 w 7467663"/>
              <a:gd name="connsiteY577" fmla="*/ 1635186 h 6858000"/>
              <a:gd name="connsiteX578" fmla="*/ 5297138 w 7467663"/>
              <a:gd name="connsiteY578" fmla="*/ 1906351 h 6858000"/>
              <a:gd name="connsiteX579" fmla="*/ 5052692 w 7467663"/>
              <a:gd name="connsiteY579" fmla="*/ 1292994 h 6858000"/>
              <a:gd name="connsiteX580" fmla="*/ 5009948 w 7467663"/>
              <a:gd name="connsiteY580" fmla="*/ 1273619 h 6858000"/>
              <a:gd name="connsiteX581" fmla="*/ 5121777 w 7467663"/>
              <a:gd name="connsiteY581" fmla="*/ 1654213 h 6858000"/>
              <a:gd name="connsiteX582" fmla="*/ 5293545 w 7467663"/>
              <a:gd name="connsiteY582" fmla="*/ 2072247 h 6858000"/>
              <a:gd name="connsiteX583" fmla="*/ 5294042 w 7467663"/>
              <a:gd name="connsiteY583" fmla="*/ 2065019 h 6858000"/>
              <a:gd name="connsiteX584" fmla="*/ 5171936 w 7467663"/>
              <a:gd name="connsiteY584" fmla="*/ 1647613 h 6858000"/>
              <a:gd name="connsiteX585" fmla="*/ 5009948 w 7467663"/>
              <a:gd name="connsiteY585" fmla="*/ 1273619 h 6858000"/>
              <a:gd name="connsiteX586" fmla="*/ 655236 w 7467663"/>
              <a:gd name="connsiteY586" fmla="*/ 1268632 h 6858000"/>
              <a:gd name="connsiteX587" fmla="*/ 839521 w 7467663"/>
              <a:gd name="connsiteY587" fmla="*/ 1685315 h 6858000"/>
              <a:gd name="connsiteX588" fmla="*/ 1109416 w 7467663"/>
              <a:gd name="connsiteY588" fmla="*/ 2061663 h 6858000"/>
              <a:gd name="connsiteX589" fmla="*/ 1298300 w 7467663"/>
              <a:gd name="connsiteY589" fmla="*/ 2247742 h 6858000"/>
              <a:gd name="connsiteX590" fmla="*/ 1125871 w 7467663"/>
              <a:gd name="connsiteY590" fmla="*/ 1989513 h 6858000"/>
              <a:gd name="connsiteX591" fmla="*/ 981574 w 7467663"/>
              <a:gd name="connsiteY591" fmla="*/ 1783157 h 6858000"/>
              <a:gd name="connsiteX592" fmla="*/ 922198 w 7467663"/>
              <a:gd name="connsiteY592" fmla="*/ 1677437 h 6858000"/>
              <a:gd name="connsiteX593" fmla="*/ 869293 w 7467663"/>
              <a:gd name="connsiteY593" fmla="*/ 1583214 h 6858000"/>
              <a:gd name="connsiteX594" fmla="*/ 751431 w 7467663"/>
              <a:gd name="connsiteY594" fmla="*/ 1405731 h 6858000"/>
              <a:gd name="connsiteX595" fmla="*/ 655236 w 7467663"/>
              <a:gd name="connsiteY595" fmla="*/ 1268632 h 6858000"/>
              <a:gd name="connsiteX596" fmla="*/ 6516292 w 7467663"/>
              <a:gd name="connsiteY596" fmla="*/ 1263064 h 6858000"/>
              <a:gd name="connsiteX597" fmla="*/ 5736320 w 7467663"/>
              <a:gd name="connsiteY597" fmla="*/ 1501803 h 6858000"/>
              <a:gd name="connsiteX598" fmla="*/ 6516292 w 7467663"/>
              <a:gd name="connsiteY598" fmla="*/ 1263064 h 6858000"/>
              <a:gd name="connsiteX599" fmla="*/ 291466 w 7467663"/>
              <a:gd name="connsiteY599" fmla="*/ 1250369 h 6858000"/>
              <a:gd name="connsiteX600" fmla="*/ 323180 w 7467663"/>
              <a:gd name="connsiteY600" fmla="*/ 1435283 h 6858000"/>
              <a:gd name="connsiteX601" fmla="*/ 349381 w 7467663"/>
              <a:gd name="connsiteY601" fmla="*/ 1875041 h 6858000"/>
              <a:gd name="connsiteX602" fmla="*/ 374363 w 7467663"/>
              <a:gd name="connsiteY602" fmla="*/ 1506494 h 6858000"/>
              <a:gd name="connsiteX603" fmla="*/ 302168 w 7467663"/>
              <a:gd name="connsiteY603" fmla="*/ 1274495 h 6858000"/>
              <a:gd name="connsiteX604" fmla="*/ 291466 w 7467663"/>
              <a:gd name="connsiteY604" fmla="*/ 1250369 h 6858000"/>
              <a:gd name="connsiteX605" fmla="*/ 678222 w 7467663"/>
              <a:gd name="connsiteY605" fmla="*/ 1248670 h 6858000"/>
              <a:gd name="connsiteX606" fmla="*/ 775536 w 7467663"/>
              <a:gd name="connsiteY606" fmla="*/ 1388015 h 6858000"/>
              <a:gd name="connsiteX607" fmla="*/ 894529 w 7467663"/>
              <a:gd name="connsiteY607" fmla="*/ 1567739 h 6858000"/>
              <a:gd name="connsiteX608" fmla="*/ 948000 w 7467663"/>
              <a:gd name="connsiteY608" fmla="*/ 1663088 h 6858000"/>
              <a:gd name="connsiteX609" fmla="*/ 1006812 w 7467663"/>
              <a:gd name="connsiteY609" fmla="*/ 1767683 h 6858000"/>
              <a:gd name="connsiteX610" fmla="*/ 1149133 w 7467663"/>
              <a:gd name="connsiteY610" fmla="*/ 1971513 h 6858000"/>
              <a:gd name="connsiteX611" fmla="*/ 1333952 w 7467663"/>
              <a:gd name="connsiteY611" fmla="*/ 2251620 h 6858000"/>
              <a:gd name="connsiteX612" fmla="*/ 1337329 w 7467663"/>
              <a:gd name="connsiteY612" fmla="*/ 2258350 h 6858000"/>
              <a:gd name="connsiteX613" fmla="*/ 1014726 w 7467663"/>
              <a:gd name="connsiteY613" fmla="*/ 1615556 h 6858000"/>
              <a:gd name="connsiteX614" fmla="*/ 678222 w 7467663"/>
              <a:gd name="connsiteY614" fmla="*/ 1248670 h 6858000"/>
              <a:gd name="connsiteX615" fmla="*/ 6691602 w 7467663"/>
              <a:gd name="connsiteY615" fmla="*/ 1140573 h 6858000"/>
              <a:gd name="connsiteX616" fmla="*/ 6571100 w 7467663"/>
              <a:gd name="connsiteY616" fmla="*/ 1183662 h 6858000"/>
              <a:gd name="connsiteX617" fmla="*/ 6241687 w 7467663"/>
              <a:gd name="connsiteY617" fmla="*/ 1257600 h 6858000"/>
              <a:gd name="connsiteX618" fmla="*/ 5693009 w 7467663"/>
              <a:gd name="connsiteY618" fmla="*/ 1478256 h 6858000"/>
              <a:gd name="connsiteX619" fmla="*/ 6548420 w 7467663"/>
              <a:gd name="connsiteY619" fmla="*/ 1214599 h 6858000"/>
              <a:gd name="connsiteX620" fmla="*/ 6605473 w 7467663"/>
              <a:gd name="connsiteY620" fmla="*/ 1184686 h 6858000"/>
              <a:gd name="connsiteX621" fmla="*/ 6691602 w 7467663"/>
              <a:gd name="connsiteY621" fmla="*/ 1140573 h 6858000"/>
              <a:gd name="connsiteX622" fmla="*/ 4002475 w 7467663"/>
              <a:gd name="connsiteY622" fmla="*/ 1037802 h 6858000"/>
              <a:gd name="connsiteX623" fmla="*/ 4000324 w 7467663"/>
              <a:gd name="connsiteY623" fmla="*/ 1039362 h 6858000"/>
              <a:gd name="connsiteX624" fmla="*/ 4002862 w 7467663"/>
              <a:gd name="connsiteY624" fmla="*/ 1042866 h 6858000"/>
              <a:gd name="connsiteX625" fmla="*/ 4002475 w 7467663"/>
              <a:gd name="connsiteY625" fmla="*/ 1037802 h 6858000"/>
              <a:gd name="connsiteX626" fmla="*/ 506322 w 7467663"/>
              <a:gd name="connsiteY626" fmla="*/ 1020997 h 6858000"/>
              <a:gd name="connsiteX627" fmla="*/ 533068 w 7467663"/>
              <a:gd name="connsiteY627" fmla="*/ 1029409 h 6858000"/>
              <a:gd name="connsiteX628" fmla="*/ 1232525 w 7467663"/>
              <a:gd name="connsiteY628" fmla="*/ 1804675 h 6858000"/>
              <a:gd name="connsiteX629" fmla="*/ 1388858 w 7467663"/>
              <a:gd name="connsiteY629" fmla="*/ 2368011 h 6858000"/>
              <a:gd name="connsiteX630" fmla="*/ 1384098 w 7467663"/>
              <a:gd name="connsiteY630" fmla="*/ 2378125 h 6858000"/>
              <a:gd name="connsiteX631" fmla="*/ 1425393 w 7467663"/>
              <a:gd name="connsiteY631" fmla="*/ 2589124 h 6858000"/>
              <a:gd name="connsiteX632" fmla="*/ 1424001 w 7467663"/>
              <a:gd name="connsiteY632" fmla="*/ 2597541 h 6858000"/>
              <a:gd name="connsiteX633" fmla="*/ 2152729 w 7467663"/>
              <a:gd name="connsiteY633" fmla="*/ 2864487 h 6858000"/>
              <a:gd name="connsiteX634" fmla="*/ 2020609 w 7467663"/>
              <a:gd name="connsiteY634" fmla="*/ 2539671 h 6858000"/>
              <a:gd name="connsiteX635" fmla="*/ 2018920 w 7467663"/>
              <a:gd name="connsiteY635" fmla="*/ 2536309 h 6858000"/>
              <a:gd name="connsiteX636" fmla="*/ 1342441 w 7467663"/>
              <a:gd name="connsiteY636" fmla="*/ 1173017 h 6858000"/>
              <a:gd name="connsiteX637" fmla="*/ 1367925 w 7467663"/>
              <a:gd name="connsiteY637" fmla="*/ 1135648 h 6858000"/>
              <a:gd name="connsiteX638" fmla="*/ 1771401 w 7467663"/>
              <a:gd name="connsiteY638" fmla="*/ 1806673 h 6858000"/>
              <a:gd name="connsiteX639" fmla="*/ 1972385 w 7467663"/>
              <a:gd name="connsiteY639" fmla="*/ 2198735 h 6858000"/>
              <a:gd name="connsiteX640" fmla="*/ 2040892 w 7467663"/>
              <a:gd name="connsiteY640" fmla="*/ 2405205 h 6858000"/>
              <a:gd name="connsiteX641" fmla="*/ 2131689 w 7467663"/>
              <a:gd name="connsiteY641" fmla="*/ 1936926 h 6858000"/>
              <a:gd name="connsiteX642" fmla="*/ 2454820 w 7467663"/>
              <a:gd name="connsiteY642" fmla="*/ 1248808 h 6858000"/>
              <a:gd name="connsiteX643" fmla="*/ 2492512 w 7467663"/>
              <a:gd name="connsiteY643" fmla="*/ 1302920 h 6858000"/>
              <a:gd name="connsiteX644" fmla="*/ 2081216 w 7467663"/>
              <a:gd name="connsiteY644" fmla="*/ 2527513 h 6858000"/>
              <a:gd name="connsiteX645" fmla="*/ 2081211 w 7467663"/>
              <a:gd name="connsiteY645" fmla="*/ 2528916 h 6858000"/>
              <a:gd name="connsiteX646" fmla="*/ 2199067 w 7467663"/>
              <a:gd name="connsiteY646" fmla="*/ 2884061 h 6858000"/>
              <a:gd name="connsiteX647" fmla="*/ 3192586 w 7467663"/>
              <a:gd name="connsiteY647" fmla="*/ 3411496 h 6858000"/>
              <a:gd name="connsiteX648" fmla="*/ 3182620 w 7467663"/>
              <a:gd name="connsiteY648" fmla="*/ 3483279 h 6858000"/>
              <a:gd name="connsiteX649" fmla="*/ 2435119 w 7467663"/>
              <a:gd name="connsiteY649" fmla="*/ 3080173 h 6858000"/>
              <a:gd name="connsiteX650" fmla="*/ 2410152 w 7467663"/>
              <a:gd name="connsiteY650" fmla="*/ 3063751 h 6858000"/>
              <a:gd name="connsiteX651" fmla="*/ 2408099 w 7467663"/>
              <a:gd name="connsiteY651" fmla="*/ 3064403 h 6858000"/>
              <a:gd name="connsiteX652" fmla="*/ 2407218 w 7467663"/>
              <a:gd name="connsiteY652" fmla="*/ 3070324 h 6858000"/>
              <a:gd name="connsiteX653" fmla="*/ 2380138 w 7467663"/>
              <a:gd name="connsiteY653" fmla="*/ 3099341 h 6858000"/>
              <a:gd name="connsiteX654" fmla="*/ 1765923 w 7467663"/>
              <a:gd name="connsiteY654" fmla="*/ 3581043 h 6858000"/>
              <a:gd name="connsiteX655" fmla="*/ 1702258 w 7467663"/>
              <a:gd name="connsiteY655" fmla="*/ 3612286 h 6858000"/>
              <a:gd name="connsiteX656" fmla="*/ 1538370 w 7467663"/>
              <a:gd name="connsiteY656" fmla="*/ 3811804 h 6858000"/>
              <a:gd name="connsiteX657" fmla="*/ 542867 w 7467663"/>
              <a:gd name="connsiteY657" fmla="*/ 4944092 h 6858000"/>
              <a:gd name="connsiteX658" fmla="*/ 515800 w 7467663"/>
              <a:gd name="connsiteY658" fmla="*/ 4862180 h 6858000"/>
              <a:gd name="connsiteX659" fmla="*/ 909145 w 7467663"/>
              <a:gd name="connsiteY659" fmla="*/ 4199225 h 6858000"/>
              <a:gd name="connsiteX660" fmla="*/ 1214067 w 7467663"/>
              <a:gd name="connsiteY660" fmla="*/ 3908561 h 6858000"/>
              <a:gd name="connsiteX661" fmla="*/ 640967 w 7467663"/>
              <a:gd name="connsiteY661" fmla="*/ 4105601 h 6858000"/>
              <a:gd name="connsiteX662" fmla="*/ 112563 w 7467663"/>
              <a:gd name="connsiteY662" fmla="*/ 4396952 h 6858000"/>
              <a:gd name="connsiteX663" fmla="*/ 0 w 7467663"/>
              <a:gd name="connsiteY663" fmla="*/ 4466006 h 6858000"/>
              <a:gd name="connsiteX664" fmla="*/ 0 w 7467663"/>
              <a:gd name="connsiteY664" fmla="*/ 4233763 h 6858000"/>
              <a:gd name="connsiteX665" fmla="*/ 36881 w 7467663"/>
              <a:gd name="connsiteY665" fmla="*/ 4200118 h 6858000"/>
              <a:gd name="connsiteX666" fmla="*/ 910534 w 7467663"/>
              <a:gd name="connsiteY666" fmla="*/ 3629753 h 6858000"/>
              <a:gd name="connsiteX667" fmla="*/ 1578717 w 7467663"/>
              <a:gd name="connsiteY667" fmla="*/ 3575982 h 6858000"/>
              <a:gd name="connsiteX668" fmla="*/ 2338780 w 7467663"/>
              <a:gd name="connsiteY668" fmla="*/ 3033725 h 6858000"/>
              <a:gd name="connsiteX669" fmla="*/ 1807991 w 7467663"/>
              <a:gd name="connsiteY669" fmla="*/ 2807184 h 6858000"/>
              <a:gd name="connsiteX670" fmla="*/ 1416358 w 7467663"/>
              <a:gd name="connsiteY670" fmla="*/ 3112571 h 6858000"/>
              <a:gd name="connsiteX671" fmla="*/ 939066 w 7467663"/>
              <a:gd name="connsiteY671" fmla="*/ 3378798 h 6858000"/>
              <a:gd name="connsiteX672" fmla="*/ 115099 w 7467663"/>
              <a:gd name="connsiteY672" fmla="*/ 3607650 h 6858000"/>
              <a:gd name="connsiteX673" fmla="*/ 97284 w 7467663"/>
              <a:gd name="connsiteY673" fmla="*/ 3520393 h 6858000"/>
              <a:gd name="connsiteX674" fmla="*/ 922050 w 7467663"/>
              <a:gd name="connsiteY674" fmla="*/ 3074867 h 6858000"/>
              <a:gd name="connsiteX675" fmla="*/ 1405265 w 7467663"/>
              <a:gd name="connsiteY675" fmla="*/ 3016319 h 6858000"/>
              <a:gd name="connsiteX676" fmla="*/ 1407512 w 7467663"/>
              <a:gd name="connsiteY676" fmla="*/ 3018001 h 6858000"/>
              <a:gd name="connsiteX677" fmla="*/ 1726266 w 7467663"/>
              <a:gd name="connsiteY677" fmla="*/ 2777274 h 6858000"/>
              <a:gd name="connsiteX678" fmla="*/ 625390 w 7467663"/>
              <a:gd name="connsiteY678" fmla="*/ 2514541 h 6858000"/>
              <a:gd name="connsiteX679" fmla="*/ 619799 w 7467663"/>
              <a:gd name="connsiteY679" fmla="*/ 2527180 h 6858000"/>
              <a:gd name="connsiteX680" fmla="*/ 310030 w 7467663"/>
              <a:gd name="connsiteY680" fmla="*/ 2771818 h 6858000"/>
              <a:gd name="connsiteX681" fmla="*/ 173877 w 7467663"/>
              <a:gd name="connsiteY681" fmla="*/ 2937056 h 6858000"/>
              <a:gd name="connsiteX682" fmla="*/ 77889 w 7467663"/>
              <a:gd name="connsiteY682" fmla="*/ 3138440 h 6858000"/>
              <a:gd name="connsiteX683" fmla="*/ 0 w 7467663"/>
              <a:gd name="connsiteY683" fmla="*/ 3271395 h 6858000"/>
              <a:gd name="connsiteX684" fmla="*/ 0 w 7467663"/>
              <a:gd name="connsiteY684" fmla="*/ 3153002 h 6858000"/>
              <a:gd name="connsiteX685" fmla="*/ 2386 w 7467663"/>
              <a:gd name="connsiteY685" fmla="*/ 3149203 h 6858000"/>
              <a:gd name="connsiteX686" fmla="*/ 89753 w 7467663"/>
              <a:gd name="connsiteY686" fmla="*/ 2987702 h 6858000"/>
              <a:gd name="connsiteX687" fmla="*/ 76869 w 7467663"/>
              <a:gd name="connsiteY687" fmla="*/ 3005404 h 6858000"/>
              <a:gd name="connsiteX688" fmla="*/ 32049 w 7467663"/>
              <a:gd name="connsiteY688" fmla="*/ 3065814 h 6858000"/>
              <a:gd name="connsiteX689" fmla="*/ 0 w 7467663"/>
              <a:gd name="connsiteY689" fmla="*/ 3108744 h 6858000"/>
              <a:gd name="connsiteX690" fmla="*/ 0 w 7467663"/>
              <a:gd name="connsiteY690" fmla="*/ 3058059 h 6858000"/>
              <a:gd name="connsiteX691" fmla="*/ 7610 w 7467663"/>
              <a:gd name="connsiteY691" fmla="*/ 3047889 h 6858000"/>
              <a:gd name="connsiteX692" fmla="*/ 52419 w 7467663"/>
              <a:gd name="connsiteY692" fmla="*/ 2987479 h 6858000"/>
              <a:gd name="connsiteX693" fmla="*/ 59142 w 7467663"/>
              <a:gd name="connsiteY693" fmla="*/ 2978488 h 6858000"/>
              <a:gd name="connsiteX694" fmla="*/ 0 w 7467663"/>
              <a:gd name="connsiteY694" fmla="*/ 3015334 h 6858000"/>
              <a:gd name="connsiteX695" fmla="*/ 0 w 7467663"/>
              <a:gd name="connsiteY695" fmla="*/ 2914286 h 6858000"/>
              <a:gd name="connsiteX696" fmla="*/ 36383 w 7467663"/>
              <a:gd name="connsiteY696" fmla="*/ 2901128 h 6858000"/>
              <a:gd name="connsiteX697" fmla="*/ 156329 w 7467663"/>
              <a:gd name="connsiteY697" fmla="*/ 2840533 h 6858000"/>
              <a:gd name="connsiteX698" fmla="*/ 358355 w 7467663"/>
              <a:gd name="connsiteY698" fmla="*/ 2620471 h 6858000"/>
              <a:gd name="connsiteX699" fmla="*/ 510577 w 7467663"/>
              <a:gd name="connsiteY699" fmla="*/ 2501244 h 6858000"/>
              <a:gd name="connsiteX700" fmla="*/ 211967 w 7467663"/>
              <a:gd name="connsiteY700" fmla="*/ 2479171 h 6858000"/>
              <a:gd name="connsiteX701" fmla="*/ 0 w 7467663"/>
              <a:gd name="connsiteY701" fmla="*/ 2476398 h 6858000"/>
              <a:gd name="connsiteX702" fmla="*/ 0 w 7467663"/>
              <a:gd name="connsiteY702" fmla="*/ 2389189 h 6858000"/>
              <a:gd name="connsiteX703" fmla="*/ 103062 w 7467663"/>
              <a:gd name="connsiteY703" fmla="*/ 2389518 h 6858000"/>
              <a:gd name="connsiteX704" fmla="*/ 510734 w 7467663"/>
              <a:gd name="connsiteY704" fmla="*/ 2416201 h 6858000"/>
              <a:gd name="connsiteX705" fmla="*/ 279257 w 7467663"/>
              <a:gd name="connsiteY705" fmla="*/ 2092102 h 6858000"/>
              <a:gd name="connsiteX706" fmla="*/ 65265 w 7467663"/>
              <a:gd name="connsiteY706" fmla="*/ 2006049 h 6858000"/>
              <a:gd name="connsiteX707" fmla="*/ 0 w 7467663"/>
              <a:gd name="connsiteY707" fmla="*/ 1982532 h 6858000"/>
              <a:gd name="connsiteX708" fmla="*/ 0 w 7467663"/>
              <a:gd name="connsiteY708" fmla="*/ 1912789 h 6858000"/>
              <a:gd name="connsiteX709" fmla="*/ 97460 w 7467663"/>
              <a:gd name="connsiteY709" fmla="*/ 1953725 h 6858000"/>
              <a:gd name="connsiteX710" fmla="*/ 221272 w 7467663"/>
              <a:gd name="connsiteY710" fmla="*/ 1980766 h 6858000"/>
              <a:gd name="connsiteX711" fmla="*/ 116765 w 7467663"/>
              <a:gd name="connsiteY711" fmla="*/ 1911033 h 6858000"/>
              <a:gd name="connsiteX712" fmla="*/ 16405 w 7467663"/>
              <a:gd name="connsiteY712" fmla="*/ 1803412 h 6858000"/>
              <a:gd name="connsiteX713" fmla="*/ 0 w 7467663"/>
              <a:gd name="connsiteY713" fmla="*/ 1784777 h 6858000"/>
              <a:gd name="connsiteX714" fmla="*/ 0 w 7467663"/>
              <a:gd name="connsiteY714" fmla="*/ 1740082 h 6858000"/>
              <a:gd name="connsiteX715" fmla="*/ 39394 w 7467663"/>
              <a:gd name="connsiteY715" fmla="*/ 1784856 h 6858000"/>
              <a:gd name="connsiteX716" fmla="*/ 135813 w 7467663"/>
              <a:gd name="connsiteY716" fmla="*/ 1888838 h 6858000"/>
              <a:gd name="connsiteX717" fmla="*/ 242575 w 7467663"/>
              <a:gd name="connsiteY717" fmla="*/ 1958841 h 6858000"/>
              <a:gd name="connsiteX718" fmla="*/ 82197 w 7467663"/>
              <a:gd name="connsiteY718" fmla="*/ 1754826 h 6858000"/>
              <a:gd name="connsiteX719" fmla="*/ 0 w 7467663"/>
              <a:gd name="connsiteY719" fmla="*/ 1679650 h 6858000"/>
              <a:gd name="connsiteX720" fmla="*/ 0 w 7467663"/>
              <a:gd name="connsiteY720" fmla="*/ 1602463 h 6858000"/>
              <a:gd name="connsiteX721" fmla="*/ 84689 w 7467663"/>
              <a:gd name="connsiteY721" fmla="*/ 1677442 h 6858000"/>
              <a:gd name="connsiteX722" fmla="*/ 298437 w 7467663"/>
              <a:gd name="connsiteY722" fmla="*/ 1968019 h 6858000"/>
              <a:gd name="connsiteX723" fmla="*/ 227269 w 7467663"/>
              <a:gd name="connsiteY723" fmla="*/ 1114064 h 6858000"/>
              <a:gd name="connsiteX724" fmla="*/ 248003 w 7467663"/>
              <a:gd name="connsiteY724" fmla="*/ 1089613 h 6858000"/>
              <a:gd name="connsiteX725" fmla="*/ 427020 w 7467663"/>
              <a:gd name="connsiteY725" fmla="*/ 1619803 h 6858000"/>
              <a:gd name="connsiteX726" fmla="*/ 340345 w 7467663"/>
              <a:gd name="connsiteY726" fmla="*/ 2027739 h 6858000"/>
              <a:gd name="connsiteX727" fmla="*/ 360865 w 7467663"/>
              <a:gd name="connsiteY727" fmla="*/ 2044827 h 6858000"/>
              <a:gd name="connsiteX728" fmla="*/ 560414 w 7467663"/>
              <a:gd name="connsiteY728" fmla="*/ 2421457 h 6858000"/>
              <a:gd name="connsiteX729" fmla="*/ 1359703 w 7467663"/>
              <a:gd name="connsiteY729" fmla="*/ 2578554 h 6858000"/>
              <a:gd name="connsiteX730" fmla="*/ 1359422 w 7467663"/>
              <a:gd name="connsiteY730" fmla="*/ 2577994 h 6858000"/>
              <a:gd name="connsiteX731" fmla="*/ 828701 w 7467663"/>
              <a:gd name="connsiteY731" fmla="*/ 1839520 h 6858000"/>
              <a:gd name="connsiteX732" fmla="*/ 494427 w 7467663"/>
              <a:gd name="connsiteY732" fmla="*/ 1092333 h 6858000"/>
              <a:gd name="connsiteX733" fmla="*/ 506322 w 7467663"/>
              <a:gd name="connsiteY733" fmla="*/ 1020997 h 6858000"/>
              <a:gd name="connsiteX734" fmla="*/ 4570198 w 7467663"/>
              <a:gd name="connsiteY734" fmla="*/ 978081 h 6858000"/>
              <a:gd name="connsiteX735" fmla="*/ 4523691 w 7467663"/>
              <a:gd name="connsiteY735" fmla="*/ 1127776 h 6858000"/>
              <a:gd name="connsiteX736" fmla="*/ 4509875 w 7467663"/>
              <a:gd name="connsiteY736" fmla="*/ 1167552 h 6858000"/>
              <a:gd name="connsiteX737" fmla="*/ 4478168 w 7467663"/>
              <a:gd name="connsiteY737" fmla="*/ 1260735 h 6858000"/>
              <a:gd name="connsiteX738" fmla="*/ 4409309 w 7467663"/>
              <a:gd name="connsiteY738" fmla="*/ 1666996 h 6858000"/>
              <a:gd name="connsiteX739" fmla="*/ 4370031 w 7467663"/>
              <a:gd name="connsiteY739" fmla="*/ 1955666 h 6858000"/>
              <a:gd name="connsiteX740" fmla="*/ 4570198 w 7467663"/>
              <a:gd name="connsiteY740" fmla="*/ 978081 h 6858000"/>
              <a:gd name="connsiteX741" fmla="*/ 4557898 w 7467663"/>
              <a:gd name="connsiteY741" fmla="*/ 900011 h 6858000"/>
              <a:gd name="connsiteX742" fmla="*/ 4344840 w 7467663"/>
              <a:gd name="connsiteY742" fmla="*/ 1922038 h 6858000"/>
              <a:gd name="connsiteX743" fmla="*/ 4378710 w 7467663"/>
              <a:gd name="connsiteY743" fmla="*/ 1665516 h 6858000"/>
              <a:gd name="connsiteX744" fmla="*/ 4448798 w 7467663"/>
              <a:gd name="connsiteY744" fmla="*/ 1253024 h 6858000"/>
              <a:gd name="connsiteX745" fmla="*/ 4480315 w 7467663"/>
              <a:gd name="connsiteY745" fmla="*/ 1158454 h 6858000"/>
              <a:gd name="connsiteX746" fmla="*/ 4494133 w 7467663"/>
              <a:gd name="connsiteY746" fmla="*/ 1118676 h 6858000"/>
              <a:gd name="connsiteX747" fmla="*/ 4557898 w 7467663"/>
              <a:gd name="connsiteY747" fmla="*/ 900011 h 6858000"/>
              <a:gd name="connsiteX748" fmla="*/ 5870151 w 7467663"/>
              <a:gd name="connsiteY748" fmla="*/ 898890 h 6858000"/>
              <a:gd name="connsiteX749" fmla="*/ 5861335 w 7467663"/>
              <a:gd name="connsiteY749" fmla="*/ 899177 h 6858000"/>
              <a:gd name="connsiteX750" fmla="*/ 5843702 w 7467663"/>
              <a:gd name="connsiteY750" fmla="*/ 899748 h 6858000"/>
              <a:gd name="connsiteX751" fmla="*/ 5651107 w 7467663"/>
              <a:gd name="connsiteY751" fmla="*/ 920306 h 6858000"/>
              <a:gd name="connsiteX752" fmla="*/ 5459407 w 7467663"/>
              <a:gd name="connsiteY752" fmla="*/ 940975 h 6858000"/>
              <a:gd name="connsiteX753" fmla="*/ 5374846 w 7467663"/>
              <a:gd name="connsiteY753" fmla="*/ 941988 h 6858000"/>
              <a:gd name="connsiteX754" fmla="*/ 5256105 w 7467663"/>
              <a:gd name="connsiteY754" fmla="*/ 945632 h 6858000"/>
              <a:gd name="connsiteX755" fmla="*/ 5107071 w 7467663"/>
              <a:gd name="connsiteY755" fmla="*/ 969720 h 6858000"/>
              <a:gd name="connsiteX756" fmla="*/ 4998681 w 7467663"/>
              <a:gd name="connsiteY756" fmla="*/ 988771 h 6858000"/>
              <a:gd name="connsiteX757" fmla="*/ 5870151 w 7467663"/>
              <a:gd name="connsiteY757" fmla="*/ 898890 h 6858000"/>
              <a:gd name="connsiteX758" fmla="*/ 5504425 w 7467663"/>
              <a:gd name="connsiteY758" fmla="*/ 848067 h 6858000"/>
              <a:gd name="connsiteX759" fmla="*/ 4968849 w 7467663"/>
              <a:gd name="connsiteY759" fmla="*/ 962318 h 6858000"/>
              <a:gd name="connsiteX760" fmla="*/ 5104039 w 7467663"/>
              <a:gd name="connsiteY760" fmla="*/ 940634 h 6858000"/>
              <a:gd name="connsiteX761" fmla="*/ 5256311 w 7467663"/>
              <a:gd name="connsiteY761" fmla="*/ 916490 h 6858000"/>
              <a:gd name="connsiteX762" fmla="*/ 5377381 w 7467663"/>
              <a:gd name="connsiteY762" fmla="*/ 912671 h 6858000"/>
              <a:gd name="connsiteX763" fmla="*/ 5460148 w 7467663"/>
              <a:gd name="connsiteY763" fmla="*/ 911442 h 6858000"/>
              <a:gd name="connsiteX764" fmla="*/ 5648971 w 7467663"/>
              <a:gd name="connsiteY764" fmla="*/ 891331 h 6858000"/>
              <a:gd name="connsiteX765" fmla="*/ 5844807 w 7467663"/>
              <a:gd name="connsiteY765" fmla="*/ 870718 h 6858000"/>
              <a:gd name="connsiteX766" fmla="*/ 5862975 w 7467663"/>
              <a:gd name="connsiteY766" fmla="*/ 869756 h 6858000"/>
              <a:gd name="connsiteX767" fmla="*/ 5920887 w 7467663"/>
              <a:gd name="connsiteY767" fmla="*/ 865929 h 6858000"/>
              <a:gd name="connsiteX768" fmla="*/ 5504425 w 7467663"/>
              <a:gd name="connsiteY768" fmla="*/ 848067 h 6858000"/>
              <a:gd name="connsiteX769" fmla="*/ 3607114 w 7467663"/>
              <a:gd name="connsiteY769" fmla="*/ 467441 h 6858000"/>
              <a:gd name="connsiteX770" fmla="*/ 3296242 w 7467663"/>
              <a:gd name="connsiteY770" fmla="*/ 807991 h 6858000"/>
              <a:gd name="connsiteX771" fmla="*/ 3174674 w 7467663"/>
              <a:gd name="connsiteY771" fmla="*/ 919759 h 6858000"/>
              <a:gd name="connsiteX772" fmla="*/ 3042978 w 7467663"/>
              <a:gd name="connsiteY772" fmla="*/ 1054894 h 6858000"/>
              <a:gd name="connsiteX773" fmla="*/ 2968914 w 7467663"/>
              <a:gd name="connsiteY773" fmla="*/ 1133756 h 6858000"/>
              <a:gd name="connsiteX774" fmla="*/ 3103823 w 7467663"/>
              <a:gd name="connsiteY774" fmla="*/ 1026814 h 6858000"/>
              <a:gd name="connsiteX775" fmla="*/ 3607114 w 7467663"/>
              <a:gd name="connsiteY775" fmla="*/ 467441 h 6858000"/>
              <a:gd name="connsiteX776" fmla="*/ 3744487 w 7467663"/>
              <a:gd name="connsiteY776" fmla="*/ 383136 h 6858000"/>
              <a:gd name="connsiteX777" fmla="*/ 3970213 w 7467663"/>
              <a:gd name="connsiteY777" fmla="*/ 995559 h 6858000"/>
              <a:gd name="connsiteX778" fmla="*/ 3744487 w 7467663"/>
              <a:gd name="connsiteY778" fmla="*/ 383136 h 6858000"/>
              <a:gd name="connsiteX779" fmla="*/ 3624562 w 7467663"/>
              <a:gd name="connsiteY779" fmla="*/ 367041 h 6858000"/>
              <a:gd name="connsiteX780" fmla="*/ 3489712 w 7467663"/>
              <a:gd name="connsiteY780" fmla="*/ 485386 h 6858000"/>
              <a:gd name="connsiteX781" fmla="*/ 3182994 w 7467663"/>
              <a:gd name="connsiteY781" fmla="*/ 828265 h 6858000"/>
              <a:gd name="connsiteX782" fmla="*/ 2892114 w 7467663"/>
              <a:gd name="connsiteY782" fmla="*/ 1172635 h 6858000"/>
              <a:gd name="connsiteX783" fmla="*/ 3021459 w 7467663"/>
              <a:gd name="connsiteY783" fmla="*/ 1035385 h 6858000"/>
              <a:gd name="connsiteX784" fmla="*/ 3153873 w 7467663"/>
              <a:gd name="connsiteY784" fmla="*/ 898971 h 6858000"/>
              <a:gd name="connsiteX785" fmla="*/ 3276511 w 7467663"/>
              <a:gd name="connsiteY785" fmla="*/ 786423 h 6858000"/>
              <a:gd name="connsiteX786" fmla="*/ 3584154 w 7467663"/>
              <a:gd name="connsiteY786" fmla="*/ 448218 h 6858000"/>
              <a:gd name="connsiteX787" fmla="*/ 3624562 w 7467663"/>
              <a:gd name="connsiteY787" fmla="*/ 367041 h 6858000"/>
              <a:gd name="connsiteX788" fmla="*/ 3766672 w 7467663"/>
              <a:gd name="connsiteY788" fmla="*/ 359429 h 6858000"/>
              <a:gd name="connsiteX789" fmla="*/ 3996338 w 7467663"/>
              <a:gd name="connsiteY789" fmla="*/ 968237 h 6858000"/>
              <a:gd name="connsiteX790" fmla="*/ 3766672 w 7467663"/>
              <a:gd name="connsiteY790" fmla="*/ 359429 h 6858000"/>
              <a:gd name="connsiteX791" fmla="*/ 5805386 w 7467663"/>
              <a:gd name="connsiteY791" fmla="*/ 239240 h 6858000"/>
              <a:gd name="connsiteX792" fmla="*/ 5736947 w 7467663"/>
              <a:gd name="connsiteY792" fmla="*/ 261367 h 6858000"/>
              <a:gd name="connsiteX793" fmla="*/ 5427012 w 7467663"/>
              <a:gd name="connsiteY793" fmla="*/ 311272 h 6858000"/>
              <a:gd name="connsiteX794" fmla="*/ 5147818 w 7467663"/>
              <a:gd name="connsiteY794" fmla="*/ 322112 h 6858000"/>
              <a:gd name="connsiteX795" fmla="*/ 5060854 w 7467663"/>
              <a:gd name="connsiteY795" fmla="*/ 311882 h 6858000"/>
              <a:gd name="connsiteX796" fmla="*/ 4945989 w 7467663"/>
              <a:gd name="connsiteY796" fmla="*/ 300516 h 6858000"/>
              <a:gd name="connsiteX797" fmla="*/ 5410479 w 7467663"/>
              <a:gd name="connsiteY797" fmla="*/ 348434 h 6858000"/>
              <a:gd name="connsiteX798" fmla="*/ 5805386 w 7467663"/>
              <a:gd name="connsiteY798" fmla="*/ 239240 h 6858000"/>
              <a:gd name="connsiteX799" fmla="*/ 5905192 w 7467663"/>
              <a:gd name="connsiteY799" fmla="*/ 163079 h 6858000"/>
              <a:gd name="connsiteX800" fmla="*/ 5865655 w 7467663"/>
              <a:gd name="connsiteY800" fmla="*/ 171901 h 6858000"/>
              <a:gd name="connsiteX801" fmla="*/ 5259740 w 7467663"/>
              <a:gd name="connsiteY801" fmla="*/ 257013 h 6858000"/>
              <a:gd name="connsiteX802" fmla="*/ 5208466 w 7467663"/>
              <a:gd name="connsiteY802" fmla="*/ 257550 h 6858000"/>
              <a:gd name="connsiteX803" fmla="*/ 4980204 w 7467663"/>
              <a:gd name="connsiteY803" fmla="*/ 271903 h 6858000"/>
              <a:gd name="connsiteX804" fmla="*/ 5068068 w 7467663"/>
              <a:gd name="connsiteY804" fmla="*/ 282244 h 6858000"/>
              <a:gd name="connsiteX805" fmla="*/ 5153231 w 7467663"/>
              <a:gd name="connsiteY805" fmla="*/ 292240 h 6858000"/>
              <a:gd name="connsiteX806" fmla="*/ 5426491 w 7467663"/>
              <a:gd name="connsiteY806" fmla="*/ 281128 h 6858000"/>
              <a:gd name="connsiteX807" fmla="*/ 5731212 w 7467663"/>
              <a:gd name="connsiteY807" fmla="*/ 231951 h 6858000"/>
              <a:gd name="connsiteX808" fmla="*/ 5905192 w 7467663"/>
              <a:gd name="connsiteY808" fmla="*/ 163079 h 6858000"/>
              <a:gd name="connsiteX809" fmla="*/ 5944437 w 7467663"/>
              <a:gd name="connsiteY809" fmla="*/ 113829 h 6858000"/>
              <a:gd name="connsiteX810" fmla="*/ 5825032 w 7467663"/>
              <a:gd name="connsiteY810" fmla="*/ 146405 h 6858000"/>
              <a:gd name="connsiteX811" fmla="*/ 4955599 w 7467663"/>
              <a:gd name="connsiteY811" fmla="*/ 247008 h 6858000"/>
              <a:gd name="connsiteX812" fmla="*/ 5210104 w 7467663"/>
              <a:gd name="connsiteY812" fmla="*/ 228123 h 6858000"/>
              <a:gd name="connsiteX813" fmla="*/ 5261015 w 7467663"/>
              <a:gd name="connsiteY813" fmla="*/ 227087 h 6858000"/>
              <a:gd name="connsiteX814" fmla="*/ 5861181 w 7467663"/>
              <a:gd name="connsiteY814" fmla="*/ 143093 h 6858000"/>
              <a:gd name="connsiteX815" fmla="*/ 5961252 w 7467663"/>
              <a:gd name="connsiteY815" fmla="*/ 114820 h 6858000"/>
              <a:gd name="connsiteX816" fmla="*/ 5944437 w 7467663"/>
              <a:gd name="connsiteY816" fmla="*/ 113829 h 6858000"/>
              <a:gd name="connsiteX817" fmla="*/ 3882765 w 7467663"/>
              <a:gd name="connsiteY817" fmla="*/ 0 h 6858000"/>
              <a:gd name="connsiteX818" fmla="*/ 3995099 w 7467663"/>
              <a:gd name="connsiteY818" fmla="*/ 0 h 6858000"/>
              <a:gd name="connsiteX819" fmla="*/ 4163818 w 7467663"/>
              <a:gd name="connsiteY819" fmla="*/ 234104 h 6858000"/>
              <a:gd name="connsiteX820" fmla="*/ 4172099 w 7467663"/>
              <a:gd name="connsiteY820" fmla="*/ 234207 h 6858000"/>
              <a:gd name="connsiteX821" fmla="*/ 4784282 w 7467663"/>
              <a:gd name="connsiteY821" fmla="*/ 276561 h 6858000"/>
              <a:gd name="connsiteX822" fmla="*/ 4801687 w 7467663"/>
              <a:gd name="connsiteY822" fmla="*/ 267764 h 6858000"/>
              <a:gd name="connsiteX823" fmla="*/ 6082788 w 7467663"/>
              <a:gd name="connsiteY823" fmla="*/ 64119 h 6858000"/>
              <a:gd name="connsiteX824" fmla="*/ 6099442 w 7467663"/>
              <a:gd name="connsiteY824" fmla="*/ 82568 h 6858000"/>
              <a:gd name="connsiteX825" fmla="*/ 4804137 w 7467663"/>
              <a:gd name="connsiteY825" fmla="*/ 320931 h 6858000"/>
              <a:gd name="connsiteX826" fmla="*/ 4227047 w 7467663"/>
              <a:gd name="connsiteY826" fmla="*/ 313415 h 6858000"/>
              <a:gd name="connsiteX827" fmla="*/ 4346041 w 7467663"/>
              <a:gd name="connsiteY827" fmla="*/ 456086 h 6858000"/>
              <a:gd name="connsiteX828" fmla="*/ 4870967 w 7467663"/>
              <a:gd name="connsiteY828" fmla="*/ 963061 h 6858000"/>
              <a:gd name="connsiteX829" fmla="*/ 4889647 w 7467663"/>
              <a:gd name="connsiteY829" fmla="*/ 957147 h 6858000"/>
              <a:gd name="connsiteX830" fmla="*/ 5422504 w 7467663"/>
              <a:gd name="connsiteY830" fmla="*/ 805191 h 6858000"/>
              <a:gd name="connsiteX831" fmla="*/ 6087656 w 7467663"/>
              <a:gd name="connsiteY831" fmla="*/ 826703 h 6858000"/>
              <a:gd name="connsiteX832" fmla="*/ 6058717 w 7467663"/>
              <a:gd name="connsiteY832" fmla="*/ 865992 h 6858000"/>
              <a:gd name="connsiteX833" fmla="*/ 4974153 w 7467663"/>
              <a:gd name="connsiteY833" fmla="*/ 1045456 h 6858000"/>
              <a:gd name="connsiteX834" fmla="*/ 5627835 w 7467663"/>
              <a:gd name="connsiteY834" fmla="*/ 1472077 h 6858000"/>
              <a:gd name="connsiteX835" fmla="*/ 5629817 w 7467663"/>
              <a:gd name="connsiteY835" fmla="*/ 1471412 h 6858000"/>
              <a:gd name="connsiteX836" fmla="*/ 5634124 w 7467663"/>
              <a:gd name="connsiteY836" fmla="*/ 1470572 h 6858000"/>
              <a:gd name="connsiteX837" fmla="*/ 5755832 w 7467663"/>
              <a:gd name="connsiteY837" fmla="*/ 1383886 h 6858000"/>
              <a:gd name="connsiteX838" fmla="*/ 6014186 w 7467663"/>
              <a:gd name="connsiteY838" fmla="*/ 1279799 h 6858000"/>
              <a:gd name="connsiteX839" fmla="*/ 6901619 w 7467663"/>
              <a:gd name="connsiteY839" fmla="*/ 1047874 h 6858000"/>
              <a:gd name="connsiteX840" fmla="*/ 6931566 w 7467663"/>
              <a:gd name="connsiteY840" fmla="*/ 1062034 h 6858000"/>
              <a:gd name="connsiteX841" fmla="*/ 5790982 w 7467663"/>
              <a:gd name="connsiteY841" fmla="*/ 1561380 h 6858000"/>
              <a:gd name="connsiteX842" fmla="*/ 6188971 w 7467663"/>
              <a:gd name="connsiteY842" fmla="*/ 1755168 h 6858000"/>
              <a:gd name="connsiteX843" fmla="*/ 6202446 w 7467663"/>
              <a:gd name="connsiteY843" fmla="*/ 1752268 h 6858000"/>
              <a:gd name="connsiteX844" fmla="*/ 7179560 w 7467663"/>
              <a:gd name="connsiteY844" fmla="*/ 1467551 h 6858000"/>
              <a:gd name="connsiteX845" fmla="*/ 7158730 w 7467663"/>
              <a:gd name="connsiteY845" fmla="*/ 1507835 h 6858000"/>
              <a:gd name="connsiteX846" fmla="*/ 6326959 w 7467663"/>
              <a:gd name="connsiteY846" fmla="*/ 1817686 h 6858000"/>
              <a:gd name="connsiteX847" fmla="*/ 6537433 w 7467663"/>
              <a:gd name="connsiteY847" fmla="*/ 1907790 h 6858000"/>
              <a:gd name="connsiteX848" fmla="*/ 6550221 w 7467663"/>
              <a:gd name="connsiteY848" fmla="*/ 1910729 h 6858000"/>
              <a:gd name="connsiteX849" fmla="*/ 6964438 w 7467663"/>
              <a:gd name="connsiteY849" fmla="*/ 2209505 h 6858000"/>
              <a:gd name="connsiteX850" fmla="*/ 7367862 w 7467663"/>
              <a:gd name="connsiteY850" fmla="*/ 2806833 h 6858000"/>
              <a:gd name="connsiteX851" fmla="*/ 7364329 w 7467663"/>
              <a:gd name="connsiteY851" fmla="*/ 2826907 h 6858000"/>
              <a:gd name="connsiteX852" fmla="*/ 7290545 w 7467663"/>
              <a:gd name="connsiteY852" fmla="*/ 2850663 h 6858000"/>
              <a:gd name="connsiteX853" fmla="*/ 6472036 w 7467663"/>
              <a:gd name="connsiteY853" fmla="*/ 1959003 h 6858000"/>
              <a:gd name="connsiteX854" fmla="*/ 5792897 w 7467663"/>
              <a:gd name="connsiteY854" fmla="*/ 1647747 h 6858000"/>
              <a:gd name="connsiteX855" fmla="*/ 5842751 w 7467663"/>
              <a:gd name="connsiteY855" fmla="*/ 1816112 h 6858000"/>
              <a:gd name="connsiteX856" fmla="*/ 5847424 w 7467663"/>
              <a:gd name="connsiteY856" fmla="*/ 1815776 h 6858000"/>
              <a:gd name="connsiteX857" fmla="*/ 6399821 w 7467663"/>
              <a:gd name="connsiteY857" fmla="*/ 2344799 h 6858000"/>
              <a:gd name="connsiteX858" fmla="*/ 6323232 w 7467663"/>
              <a:gd name="connsiteY858" fmla="*/ 2389634 h 6858000"/>
              <a:gd name="connsiteX859" fmla="*/ 5942958 w 7467663"/>
              <a:gd name="connsiteY859" fmla="*/ 2077708 h 6858000"/>
              <a:gd name="connsiteX860" fmla="*/ 5921559 w 7467663"/>
              <a:gd name="connsiteY860" fmla="*/ 2378596 h 6858000"/>
              <a:gd name="connsiteX861" fmla="*/ 5817651 w 7467663"/>
              <a:gd name="connsiteY861" fmla="*/ 3023919 h 6858000"/>
              <a:gd name="connsiteX862" fmla="*/ 5729634 w 7467663"/>
              <a:gd name="connsiteY862" fmla="*/ 3051849 h 6858000"/>
              <a:gd name="connsiteX863" fmla="*/ 5611018 w 7467663"/>
              <a:gd name="connsiteY863" fmla="*/ 2316769 h 6858000"/>
              <a:gd name="connsiteX864" fmla="*/ 5687608 w 7467663"/>
              <a:gd name="connsiteY864" fmla="*/ 2039972 h 6858000"/>
              <a:gd name="connsiteX865" fmla="*/ 5657554 w 7467663"/>
              <a:gd name="connsiteY865" fmla="*/ 1576445 h 6858000"/>
              <a:gd name="connsiteX866" fmla="*/ 5150475 w 7467663"/>
              <a:gd name="connsiteY866" fmla="*/ 1274012 h 6858000"/>
              <a:gd name="connsiteX867" fmla="*/ 5349142 w 7467663"/>
              <a:gd name="connsiteY867" fmla="*/ 2204405 h 6858000"/>
              <a:gd name="connsiteX868" fmla="*/ 5262214 w 7467663"/>
              <a:gd name="connsiteY868" fmla="*/ 2233836 h 6858000"/>
              <a:gd name="connsiteX869" fmla="*/ 4981539 w 7467663"/>
              <a:gd name="connsiteY869" fmla="*/ 1542201 h 6858000"/>
              <a:gd name="connsiteX870" fmla="*/ 4958461 w 7467663"/>
              <a:gd name="connsiteY870" fmla="*/ 1136957 h 6858000"/>
              <a:gd name="connsiteX871" fmla="*/ 4655015 w 7467663"/>
              <a:gd name="connsiteY871" fmla="*/ 891426 h 6858000"/>
              <a:gd name="connsiteX872" fmla="*/ 4348002 w 7467663"/>
              <a:gd name="connsiteY872" fmla="*/ 2205895 h 6858000"/>
              <a:gd name="connsiteX873" fmla="*/ 4262250 w 7467663"/>
              <a:gd name="connsiteY873" fmla="*/ 2219972 h 6858000"/>
              <a:gd name="connsiteX874" fmla="*/ 4550611 w 7467663"/>
              <a:gd name="connsiteY874" fmla="*/ 817540 h 6858000"/>
              <a:gd name="connsiteX875" fmla="*/ 4564418 w 7467663"/>
              <a:gd name="connsiteY875" fmla="*/ 808293 h 6858000"/>
              <a:gd name="connsiteX876" fmla="*/ 4266388 w 7467663"/>
              <a:gd name="connsiteY876" fmla="*/ 500083 h 6858000"/>
              <a:gd name="connsiteX877" fmla="*/ 4032842 w 7467663"/>
              <a:gd name="connsiteY877" fmla="*/ 211809 h 6858000"/>
              <a:gd name="connsiteX878" fmla="*/ 3882765 w 7467663"/>
              <a:gd name="connsiteY878" fmla="*/ 0 h 6858000"/>
              <a:gd name="connsiteX879" fmla="*/ 3721337 w 7467663"/>
              <a:gd name="connsiteY879" fmla="*/ 0 h 6858000"/>
              <a:gd name="connsiteX880" fmla="*/ 3797544 w 7467663"/>
              <a:gd name="connsiteY880" fmla="*/ 0 h 6858000"/>
              <a:gd name="connsiteX881" fmla="*/ 3775734 w 7467663"/>
              <a:gd name="connsiteY881" fmla="*/ 95131 h 6858000"/>
              <a:gd name="connsiteX882" fmla="*/ 3724807 w 7467663"/>
              <a:gd name="connsiteY882" fmla="*/ 272257 h 6858000"/>
              <a:gd name="connsiteX883" fmla="*/ 3726844 w 7467663"/>
              <a:gd name="connsiteY883" fmla="*/ 282988 h 6858000"/>
              <a:gd name="connsiteX884" fmla="*/ 3742664 w 7467663"/>
              <a:gd name="connsiteY884" fmla="*/ 279918 h 6858000"/>
              <a:gd name="connsiteX885" fmla="*/ 4103910 w 7467663"/>
              <a:gd name="connsiteY885" fmla="*/ 1161917 h 6858000"/>
              <a:gd name="connsiteX886" fmla="*/ 4020269 w 7467663"/>
              <a:gd name="connsiteY886" fmla="*/ 1200406 h 6858000"/>
              <a:gd name="connsiteX887" fmla="*/ 3674882 w 7467663"/>
              <a:gd name="connsiteY887" fmla="*/ 488524 h 6858000"/>
              <a:gd name="connsiteX888" fmla="*/ 3132682 w 7467663"/>
              <a:gd name="connsiteY888" fmla="*/ 1072284 h 6858000"/>
              <a:gd name="connsiteX889" fmla="*/ 2716346 w 7467663"/>
              <a:gd name="connsiteY889" fmla="*/ 1276376 h 6858000"/>
              <a:gd name="connsiteX890" fmla="*/ 2716772 w 7467663"/>
              <a:gd name="connsiteY890" fmla="*/ 1255462 h 6858000"/>
              <a:gd name="connsiteX891" fmla="*/ 3471096 w 7467663"/>
              <a:gd name="connsiteY891" fmla="*/ 437072 h 6858000"/>
              <a:gd name="connsiteX892" fmla="*/ 3639057 w 7467663"/>
              <a:gd name="connsiteY892" fmla="*/ 286334 h 6858000"/>
              <a:gd name="connsiteX893" fmla="*/ 3640309 w 7467663"/>
              <a:gd name="connsiteY893" fmla="*/ 284664 h 6858000"/>
              <a:gd name="connsiteX894" fmla="*/ 3646022 w 7467663"/>
              <a:gd name="connsiteY894" fmla="*/ 276711 h 6858000"/>
              <a:gd name="connsiteX895" fmla="*/ 3707943 w 7467663"/>
              <a:gd name="connsiteY895" fmla="*/ 65958 h 6858000"/>
              <a:gd name="connsiteX896" fmla="*/ 3721337 w 7467663"/>
              <a:gd name="connsiteY896" fmla="*/ 0 h 6858000"/>
              <a:gd name="connsiteX897" fmla="*/ 2867960 w 7467663"/>
              <a:gd name="connsiteY897" fmla="*/ 0 h 6858000"/>
              <a:gd name="connsiteX898" fmla="*/ 2926351 w 7467663"/>
              <a:gd name="connsiteY898" fmla="*/ 0 h 6858000"/>
              <a:gd name="connsiteX899" fmla="*/ 2902823 w 7467663"/>
              <a:gd name="connsiteY899" fmla="*/ 262929 h 6858000"/>
              <a:gd name="connsiteX900" fmla="*/ 2940663 w 7467663"/>
              <a:gd name="connsiteY900" fmla="*/ 140884 h 6858000"/>
              <a:gd name="connsiteX901" fmla="*/ 2947039 w 7467663"/>
              <a:gd name="connsiteY901" fmla="*/ 122524 h 6858000"/>
              <a:gd name="connsiteX902" fmla="*/ 2984316 w 7467663"/>
              <a:gd name="connsiteY902" fmla="*/ 0 h 6858000"/>
              <a:gd name="connsiteX903" fmla="*/ 3016114 w 7467663"/>
              <a:gd name="connsiteY903" fmla="*/ 0 h 6858000"/>
              <a:gd name="connsiteX904" fmla="*/ 2979949 w 7467663"/>
              <a:gd name="connsiteY904" fmla="*/ 119274 h 6858000"/>
              <a:gd name="connsiteX905" fmla="*/ 3023879 w 7467663"/>
              <a:gd name="connsiteY905" fmla="*/ 0 h 6858000"/>
              <a:gd name="connsiteX906" fmla="*/ 3105400 w 7467663"/>
              <a:gd name="connsiteY906" fmla="*/ 0 h 6858000"/>
              <a:gd name="connsiteX907" fmla="*/ 3094669 w 7467663"/>
              <a:gd name="connsiteY907" fmla="*/ 30308 h 6858000"/>
              <a:gd name="connsiteX908" fmla="*/ 2901945 w 7467663"/>
              <a:gd name="connsiteY908" fmla="*/ 466538 h 6858000"/>
              <a:gd name="connsiteX909" fmla="*/ 2815209 w 7467663"/>
              <a:gd name="connsiteY909" fmla="*/ 497361 h 6858000"/>
              <a:gd name="connsiteX910" fmla="*/ 2844845 w 7467663"/>
              <a:gd name="connsiteY910" fmla="*/ 127638 h 6858000"/>
              <a:gd name="connsiteX911" fmla="*/ 2867960 w 7467663"/>
              <a:gd name="connsiteY911" fmla="*/ 0 h 6858000"/>
              <a:gd name="connsiteX912" fmla="*/ 1057230 w 7467663"/>
              <a:gd name="connsiteY912" fmla="*/ 0 h 6858000"/>
              <a:gd name="connsiteX913" fmla="*/ 1111003 w 7467663"/>
              <a:gd name="connsiteY913" fmla="*/ 0 h 6858000"/>
              <a:gd name="connsiteX914" fmla="*/ 1125553 w 7467663"/>
              <a:gd name="connsiteY914" fmla="*/ 52588 h 6858000"/>
              <a:gd name="connsiteX915" fmla="*/ 1304276 w 7467663"/>
              <a:gd name="connsiteY915" fmla="*/ 476275 h 6858000"/>
              <a:gd name="connsiteX916" fmla="*/ 1492066 w 7467663"/>
              <a:gd name="connsiteY916" fmla="*/ 886333 h 6858000"/>
              <a:gd name="connsiteX917" fmla="*/ 1423698 w 7467663"/>
              <a:gd name="connsiteY917" fmla="*/ 710817 h 6858000"/>
              <a:gd name="connsiteX918" fmla="*/ 1357609 w 7467663"/>
              <a:gd name="connsiteY918" fmla="*/ 532892 h 6858000"/>
              <a:gd name="connsiteX919" fmla="*/ 1309550 w 7467663"/>
              <a:gd name="connsiteY919" fmla="*/ 374031 h 6858000"/>
              <a:gd name="connsiteX920" fmla="*/ 1193673 w 7467663"/>
              <a:gd name="connsiteY920" fmla="*/ 49533 h 6858000"/>
              <a:gd name="connsiteX921" fmla="*/ 1164391 w 7467663"/>
              <a:gd name="connsiteY921" fmla="*/ 0 h 6858000"/>
              <a:gd name="connsiteX922" fmla="*/ 1200666 w 7467663"/>
              <a:gd name="connsiteY922" fmla="*/ 0 h 6858000"/>
              <a:gd name="connsiteX923" fmla="*/ 1223408 w 7467663"/>
              <a:gd name="connsiteY923" fmla="*/ 38996 h 6858000"/>
              <a:gd name="connsiteX924" fmla="*/ 1339635 w 7467663"/>
              <a:gd name="connsiteY924" fmla="*/ 365517 h 6858000"/>
              <a:gd name="connsiteX925" fmla="*/ 1387469 w 7467663"/>
              <a:gd name="connsiteY925" fmla="*/ 523079 h 6858000"/>
              <a:gd name="connsiteX926" fmla="*/ 1452685 w 7467663"/>
              <a:gd name="connsiteY926" fmla="*/ 699806 h 6858000"/>
              <a:gd name="connsiteX927" fmla="*/ 1492092 w 7467663"/>
              <a:gd name="connsiteY927" fmla="*/ 800424 h 6858000"/>
              <a:gd name="connsiteX928" fmla="*/ 1455302 w 7467663"/>
              <a:gd name="connsiteY928" fmla="*/ 632913 h 6858000"/>
              <a:gd name="connsiteX929" fmla="*/ 1222336 w 7467663"/>
              <a:gd name="connsiteY929" fmla="*/ 9480 h 6858000"/>
              <a:gd name="connsiteX930" fmla="*/ 1214634 w 7467663"/>
              <a:gd name="connsiteY930" fmla="*/ 0 h 6858000"/>
              <a:gd name="connsiteX931" fmla="*/ 1289827 w 7467663"/>
              <a:gd name="connsiteY931" fmla="*/ 0 h 6858000"/>
              <a:gd name="connsiteX932" fmla="*/ 1321076 w 7467663"/>
              <a:gd name="connsiteY932" fmla="*/ 59722 h 6858000"/>
              <a:gd name="connsiteX933" fmla="*/ 1512579 w 7467663"/>
              <a:gd name="connsiteY933" fmla="*/ 626441 h 6858000"/>
              <a:gd name="connsiteX934" fmla="*/ 1506076 w 7467663"/>
              <a:gd name="connsiteY934" fmla="*/ 1089289 h 6858000"/>
              <a:gd name="connsiteX935" fmla="*/ 1486346 w 7467663"/>
              <a:gd name="connsiteY935" fmla="*/ 1079919 h 6858000"/>
              <a:gd name="connsiteX936" fmla="*/ 1070511 w 7467663"/>
              <a:gd name="connsiteY936" fmla="*/ 48609 h 6858000"/>
              <a:gd name="connsiteX937" fmla="*/ 1057230 w 7467663"/>
              <a:gd name="connsiteY937" fmla="*/ 0 h 6858000"/>
              <a:gd name="connsiteX938" fmla="*/ 43151 w 7467663"/>
              <a:gd name="connsiteY938" fmla="*/ 0 h 6858000"/>
              <a:gd name="connsiteX939" fmla="*/ 95283 w 7467663"/>
              <a:gd name="connsiteY939" fmla="*/ 0 h 6858000"/>
              <a:gd name="connsiteX940" fmla="*/ 300708 w 7467663"/>
              <a:gd name="connsiteY940" fmla="*/ 154571 h 6858000"/>
              <a:gd name="connsiteX941" fmla="*/ 530414 w 7467663"/>
              <a:gd name="connsiteY941" fmla="*/ 354673 h 6858000"/>
              <a:gd name="connsiteX942" fmla="*/ 333785 w 7467663"/>
              <a:gd name="connsiteY942" fmla="*/ 161564 h 6858000"/>
              <a:gd name="connsiteX943" fmla="*/ 147005 w 7467663"/>
              <a:gd name="connsiteY943" fmla="*/ 0 h 6858000"/>
              <a:gd name="connsiteX944" fmla="*/ 272509 w 7467663"/>
              <a:gd name="connsiteY944" fmla="*/ 0 h 6858000"/>
              <a:gd name="connsiteX945" fmla="*/ 326276 w 7467663"/>
              <a:gd name="connsiteY945" fmla="*/ 45847 h 6858000"/>
              <a:gd name="connsiteX946" fmla="*/ 823759 w 7467663"/>
              <a:gd name="connsiteY946" fmla="*/ 574145 h 6858000"/>
              <a:gd name="connsiteX947" fmla="*/ 811254 w 7467663"/>
              <a:gd name="connsiteY947" fmla="*/ 665546 h 6858000"/>
              <a:gd name="connsiteX948" fmla="*/ 154042 w 7467663"/>
              <a:gd name="connsiteY948" fmla="*/ 261522 h 6858000"/>
              <a:gd name="connsiteX949" fmla="*/ 13550 w 7467663"/>
              <a:gd name="connsiteY949" fmla="*/ 158423 h 6858000"/>
              <a:gd name="connsiteX950" fmla="*/ 0 w 7467663"/>
              <a:gd name="connsiteY950" fmla="*/ 146618 h 6858000"/>
              <a:gd name="connsiteX951" fmla="*/ 0 w 7467663"/>
              <a:gd name="connsiteY951" fmla="*/ 59161 h 6858000"/>
              <a:gd name="connsiteX952" fmla="*/ 45427 w 7467663"/>
              <a:gd name="connsiteY952" fmla="*/ 101078 h 6858000"/>
              <a:gd name="connsiteX953" fmla="*/ 630103 w 7467663"/>
              <a:gd name="connsiteY953" fmla="*/ 485885 h 6858000"/>
              <a:gd name="connsiteX954" fmla="*/ 532040 w 7467663"/>
              <a:gd name="connsiteY954" fmla="*/ 399359 h 6858000"/>
              <a:gd name="connsiteX955" fmla="*/ 517618 w 7467663"/>
              <a:gd name="connsiteY955" fmla="*/ 385726 h 6858000"/>
              <a:gd name="connsiteX956" fmla="*/ 285074 w 7467663"/>
              <a:gd name="connsiteY956" fmla="*/ 182755 h 6858000"/>
              <a:gd name="connsiteX957" fmla="*/ 43151 w 7467663"/>
              <a:gd name="connsiteY957" fmla="*/ 0 h 6858000"/>
              <a:gd name="connsiteX0" fmla="*/ 369702 w 7467663"/>
              <a:gd name="connsiteY0" fmla="*/ 6712169 h 6858000"/>
              <a:gd name="connsiteX1" fmla="*/ 366575 w 7467663"/>
              <a:gd name="connsiteY1" fmla="*/ 6715556 h 6858000"/>
              <a:gd name="connsiteX2" fmla="*/ 371637 w 7467663"/>
              <a:gd name="connsiteY2" fmla="*/ 6713954 h 6858000"/>
              <a:gd name="connsiteX3" fmla="*/ 369702 w 7467663"/>
              <a:gd name="connsiteY3" fmla="*/ 6712169 h 6858000"/>
              <a:gd name="connsiteX4" fmla="*/ 7088673 w 7467663"/>
              <a:gd name="connsiteY4" fmla="*/ 6610396 h 6858000"/>
              <a:gd name="connsiteX5" fmla="*/ 7440138 w 7467663"/>
              <a:gd name="connsiteY5" fmla="*/ 6622648 h 6858000"/>
              <a:gd name="connsiteX6" fmla="*/ 7467600 w 7467663"/>
              <a:gd name="connsiteY6" fmla="*/ 6628217 h 6858000"/>
              <a:gd name="connsiteX7" fmla="*/ 7467600 w 7467663"/>
              <a:gd name="connsiteY7" fmla="*/ 6668575 h 6858000"/>
              <a:gd name="connsiteX8" fmla="*/ 7392322 w 7467663"/>
              <a:gd name="connsiteY8" fmla="*/ 6658238 h 6858000"/>
              <a:gd name="connsiteX9" fmla="*/ 7467600 w 7467663"/>
              <a:gd name="connsiteY9" fmla="*/ 6683873 h 6858000"/>
              <a:gd name="connsiteX10" fmla="*/ 7467600 w 7467663"/>
              <a:gd name="connsiteY10" fmla="*/ 6714215 h 6858000"/>
              <a:gd name="connsiteX11" fmla="*/ 7447383 w 7467663"/>
              <a:gd name="connsiteY11" fmla="*/ 6707202 h 6858000"/>
              <a:gd name="connsiteX12" fmla="*/ 7289862 w 7467663"/>
              <a:gd name="connsiteY12" fmla="*/ 6659827 h 6858000"/>
              <a:gd name="connsiteX13" fmla="*/ 7434024 w 7467663"/>
              <a:gd name="connsiteY13" fmla="*/ 6722130 h 6858000"/>
              <a:gd name="connsiteX14" fmla="*/ 7467600 w 7467663"/>
              <a:gd name="connsiteY14" fmla="*/ 6736157 h 6858000"/>
              <a:gd name="connsiteX15" fmla="*/ 7467600 w 7467663"/>
              <a:gd name="connsiteY15" fmla="*/ 6767913 h 6858000"/>
              <a:gd name="connsiteX16" fmla="*/ 7392158 w 7467663"/>
              <a:gd name="connsiteY16" fmla="*/ 6771365 h 6858000"/>
              <a:gd name="connsiteX17" fmla="*/ 7467600 w 7467663"/>
              <a:gd name="connsiteY17" fmla="*/ 6805948 h 6858000"/>
              <a:gd name="connsiteX18" fmla="*/ 7467600 w 7467663"/>
              <a:gd name="connsiteY18" fmla="*/ 6831490 h 6858000"/>
              <a:gd name="connsiteX19" fmla="*/ 7410696 w 7467663"/>
              <a:gd name="connsiteY19" fmla="*/ 6803861 h 6858000"/>
              <a:gd name="connsiteX20" fmla="*/ 7088673 w 7467663"/>
              <a:gd name="connsiteY20" fmla="*/ 6610396 h 6858000"/>
              <a:gd name="connsiteX21" fmla="*/ 1019354 w 7467663"/>
              <a:gd name="connsiteY21" fmla="*/ 6315006 h 6858000"/>
              <a:gd name="connsiteX22" fmla="*/ 441046 w 7467663"/>
              <a:gd name="connsiteY22" fmla="*/ 6691153 h 6858000"/>
              <a:gd name="connsiteX23" fmla="*/ 1019354 w 7467663"/>
              <a:gd name="connsiteY23" fmla="*/ 6315006 h 6858000"/>
              <a:gd name="connsiteX24" fmla="*/ 991680 w 7467663"/>
              <a:gd name="connsiteY24" fmla="*/ 6298413 h 6858000"/>
              <a:gd name="connsiteX25" fmla="*/ 409060 w 7467663"/>
              <a:gd name="connsiteY25" fmla="*/ 6671470 h 6858000"/>
              <a:gd name="connsiteX26" fmla="*/ 991680 w 7467663"/>
              <a:gd name="connsiteY26" fmla="*/ 6298413 h 6858000"/>
              <a:gd name="connsiteX27" fmla="*/ 103333 w 7467663"/>
              <a:gd name="connsiteY27" fmla="*/ 5699602 h 6858000"/>
              <a:gd name="connsiteX28" fmla="*/ 233938 w 7467663"/>
              <a:gd name="connsiteY28" fmla="*/ 5809416 h 6858000"/>
              <a:gd name="connsiteX29" fmla="*/ 883580 w 7467663"/>
              <a:gd name="connsiteY29" fmla="*/ 6180710 h 6858000"/>
              <a:gd name="connsiteX30" fmla="*/ 487337 w 7467663"/>
              <a:gd name="connsiteY30" fmla="*/ 5950182 h 6858000"/>
              <a:gd name="connsiteX31" fmla="*/ 354051 w 7467663"/>
              <a:gd name="connsiteY31" fmla="*/ 5854912 h 6858000"/>
              <a:gd name="connsiteX32" fmla="*/ 195436 w 7467663"/>
              <a:gd name="connsiteY32" fmla="*/ 5755068 h 6858000"/>
              <a:gd name="connsiteX33" fmla="*/ 103333 w 7467663"/>
              <a:gd name="connsiteY33" fmla="*/ 5699602 h 6858000"/>
              <a:gd name="connsiteX34" fmla="*/ 5539432 w 7467663"/>
              <a:gd name="connsiteY34" fmla="*/ 5642928 h 6858000"/>
              <a:gd name="connsiteX35" fmla="*/ 5555462 w 7467663"/>
              <a:gd name="connsiteY35" fmla="*/ 5694454 h 6858000"/>
              <a:gd name="connsiteX36" fmla="*/ 5828270 w 7467663"/>
              <a:gd name="connsiteY36" fmla="*/ 6320663 h 6858000"/>
              <a:gd name="connsiteX37" fmla="*/ 5947416 w 7467663"/>
              <a:gd name="connsiteY37" fmla="*/ 6574846 h 6858000"/>
              <a:gd name="connsiteX38" fmla="*/ 5539432 w 7467663"/>
              <a:gd name="connsiteY38" fmla="*/ 5642928 h 6858000"/>
              <a:gd name="connsiteX39" fmla="*/ 51253 w 7467663"/>
              <a:gd name="connsiteY39" fmla="*/ 5631825 h 6858000"/>
              <a:gd name="connsiteX40" fmla="*/ 211622 w 7467663"/>
              <a:gd name="connsiteY40" fmla="*/ 5728803 h 6858000"/>
              <a:gd name="connsiteX41" fmla="*/ 371652 w 7467663"/>
              <a:gd name="connsiteY41" fmla="*/ 5829062 h 6858000"/>
              <a:gd name="connsiteX42" fmla="*/ 505903 w 7467663"/>
              <a:gd name="connsiteY42" fmla="*/ 5925221 h 6858000"/>
              <a:gd name="connsiteX43" fmla="*/ 899240 w 7467663"/>
              <a:gd name="connsiteY43" fmla="*/ 6153068 h 6858000"/>
              <a:gd name="connsiteX44" fmla="*/ 988114 w 7467663"/>
              <a:gd name="connsiteY44" fmla="*/ 6174204 h 6858000"/>
              <a:gd name="connsiteX45" fmla="*/ 845971 w 7467663"/>
              <a:gd name="connsiteY45" fmla="*/ 6067177 h 6858000"/>
              <a:gd name="connsiteX46" fmla="*/ 448057 w 7467663"/>
              <a:gd name="connsiteY46" fmla="*/ 5841376 h 6858000"/>
              <a:gd name="connsiteX47" fmla="*/ 51253 w 7467663"/>
              <a:gd name="connsiteY47" fmla="*/ 5631825 h 6858000"/>
              <a:gd name="connsiteX48" fmla="*/ 2606687 w 7467663"/>
              <a:gd name="connsiteY48" fmla="*/ 5630718 h 6858000"/>
              <a:gd name="connsiteX49" fmla="*/ 2645658 w 7467663"/>
              <a:gd name="connsiteY49" fmla="*/ 6640259 h 6858000"/>
              <a:gd name="connsiteX50" fmla="*/ 2606687 w 7467663"/>
              <a:gd name="connsiteY50" fmla="*/ 5630718 h 6858000"/>
              <a:gd name="connsiteX51" fmla="*/ 3642057 w 7467663"/>
              <a:gd name="connsiteY51" fmla="*/ 5573487 h 6858000"/>
              <a:gd name="connsiteX52" fmla="*/ 3632981 w 7467663"/>
              <a:gd name="connsiteY52" fmla="*/ 5579437 h 6858000"/>
              <a:gd name="connsiteX53" fmla="*/ 3382436 w 7467663"/>
              <a:gd name="connsiteY53" fmla="*/ 5952726 h 6858000"/>
              <a:gd name="connsiteX54" fmla="*/ 3191929 w 7467663"/>
              <a:gd name="connsiteY54" fmla="*/ 6662669 h 6858000"/>
              <a:gd name="connsiteX55" fmla="*/ 3369898 w 7467663"/>
              <a:gd name="connsiteY55" fmla="*/ 6081771 h 6858000"/>
              <a:gd name="connsiteX56" fmla="*/ 3642057 w 7467663"/>
              <a:gd name="connsiteY56" fmla="*/ 5573487 h 6858000"/>
              <a:gd name="connsiteX57" fmla="*/ 2650666 w 7467663"/>
              <a:gd name="connsiteY57" fmla="*/ 5530686 h 6858000"/>
              <a:gd name="connsiteX58" fmla="*/ 2650249 w 7467663"/>
              <a:gd name="connsiteY58" fmla="*/ 5532101 h 6858000"/>
              <a:gd name="connsiteX59" fmla="*/ 2663808 w 7467663"/>
              <a:gd name="connsiteY59" fmla="*/ 6535215 h 6858000"/>
              <a:gd name="connsiteX60" fmla="*/ 2665418 w 7467663"/>
              <a:gd name="connsiteY60" fmla="*/ 6132756 h 6858000"/>
              <a:gd name="connsiteX61" fmla="*/ 2650666 w 7467663"/>
              <a:gd name="connsiteY61" fmla="*/ 5530686 h 6858000"/>
              <a:gd name="connsiteX62" fmla="*/ 2680277 w 7467663"/>
              <a:gd name="connsiteY62" fmla="*/ 5479204 h 6858000"/>
              <a:gd name="connsiteX63" fmla="*/ 2678972 w 7467663"/>
              <a:gd name="connsiteY63" fmla="*/ 5481582 h 6858000"/>
              <a:gd name="connsiteX64" fmla="*/ 2696666 w 7467663"/>
              <a:gd name="connsiteY64" fmla="*/ 6133836 h 6858000"/>
              <a:gd name="connsiteX65" fmla="*/ 2695769 w 7467663"/>
              <a:gd name="connsiteY65" fmla="*/ 6390955 h 6858000"/>
              <a:gd name="connsiteX66" fmla="*/ 2739893 w 7467663"/>
              <a:gd name="connsiteY66" fmla="*/ 6108357 h 6858000"/>
              <a:gd name="connsiteX67" fmla="*/ 2680277 w 7467663"/>
              <a:gd name="connsiteY67" fmla="*/ 5479204 h 6858000"/>
              <a:gd name="connsiteX68" fmla="*/ 1132195 w 7467663"/>
              <a:gd name="connsiteY68" fmla="*/ 5467980 h 6858000"/>
              <a:gd name="connsiteX69" fmla="*/ 1679056 w 7467663"/>
              <a:gd name="connsiteY69" fmla="*/ 5516907 h 6858000"/>
              <a:gd name="connsiteX70" fmla="*/ 2128648 w 7467663"/>
              <a:gd name="connsiteY70" fmla="*/ 5474249 h 6858000"/>
              <a:gd name="connsiteX71" fmla="*/ 1825619 w 7467663"/>
              <a:gd name="connsiteY71" fmla="*/ 5478447 h 6858000"/>
              <a:gd name="connsiteX72" fmla="*/ 1737798 w 7467663"/>
              <a:gd name="connsiteY72" fmla="*/ 5483353 h 6858000"/>
              <a:gd name="connsiteX73" fmla="*/ 1132195 w 7467663"/>
              <a:gd name="connsiteY73" fmla="*/ 5467980 h 6858000"/>
              <a:gd name="connsiteX74" fmla="*/ 7454976 w 7467663"/>
              <a:gd name="connsiteY74" fmla="*/ 6318297 h 6858000"/>
              <a:gd name="connsiteX75" fmla="*/ 7467600 w 7467663"/>
              <a:gd name="connsiteY75" fmla="*/ 6163634 h 6858000"/>
              <a:gd name="connsiteX76" fmla="*/ 7467600 w 7467663"/>
              <a:gd name="connsiteY76" fmla="*/ 6334256 h 6858000"/>
              <a:gd name="connsiteX77" fmla="*/ 7454976 w 7467663"/>
              <a:gd name="connsiteY77" fmla="*/ 6318297 h 6858000"/>
              <a:gd name="connsiteX78" fmla="*/ 1456157 w 7467663"/>
              <a:gd name="connsiteY78" fmla="*/ 5371404 h 6858000"/>
              <a:gd name="connsiteX79" fmla="*/ 1244432 w 7467663"/>
              <a:gd name="connsiteY79" fmla="*/ 5385601 h 6858000"/>
              <a:gd name="connsiteX80" fmla="*/ 973990 w 7467663"/>
              <a:gd name="connsiteY80" fmla="*/ 5424940 h 6858000"/>
              <a:gd name="connsiteX81" fmla="*/ 1103809 w 7467663"/>
              <a:gd name="connsiteY81" fmla="*/ 5433720 h 6858000"/>
              <a:gd name="connsiteX82" fmla="*/ 1123454 w 7467663"/>
              <a:gd name="connsiteY82" fmla="*/ 5435727 h 6858000"/>
              <a:gd name="connsiteX83" fmla="*/ 1737017 w 7467663"/>
              <a:gd name="connsiteY83" fmla="*/ 5452183 h 6858000"/>
              <a:gd name="connsiteX84" fmla="*/ 1824397 w 7467663"/>
              <a:gd name="connsiteY84" fmla="*/ 5447757 h 6858000"/>
              <a:gd name="connsiteX85" fmla="*/ 2070059 w 7467663"/>
              <a:gd name="connsiteY85" fmla="*/ 5441660 h 6858000"/>
              <a:gd name="connsiteX86" fmla="*/ 1456157 w 7467663"/>
              <a:gd name="connsiteY86" fmla="*/ 5371404 h 6858000"/>
              <a:gd name="connsiteX87" fmla="*/ 4988186 w 7467663"/>
              <a:gd name="connsiteY87" fmla="*/ 5216467 h 6858000"/>
              <a:gd name="connsiteX88" fmla="*/ 4777334 w 7467663"/>
              <a:gd name="connsiteY88" fmla="*/ 5406072 h 6858000"/>
              <a:gd name="connsiteX89" fmla="*/ 4718341 w 7467663"/>
              <a:gd name="connsiteY89" fmla="*/ 5468043 h 6858000"/>
              <a:gd name="connsiteX90" fmla="*/ 4604655 w 7467663"/>
              <a:gd name="connsiteY90" fmla="*/ 5583434 h 6858000"/>
              <a:gd name="connsiteX91" fmla="*/ 4565074 w 7467663"/>
              <a:gd name="connsiteY91" fmla="*/ 5618550 h 6858000"/>
              <a:gd name="connsiteX92" fmla="*/ 4988186 w 7467663"/>
              <a:gd name="connsiteY92" fmla="*/ 5216467 h 6858000"/>
              <a:gd name="connsiteX93" fmla="*/ 4978032 w 7467663"/>
              <a:gd name="connsiteY93" fmla="*/ 5183809 h 6858000"/>
              <a:gd name="connsiteX94" fmla="*/ 4463413 w 7467663"/>
              <a:gd name="connsiteY94" fmla="*/ 5615162 h 6858000"/>
              <a:gd name="connsiteX95" fmla="*/ 4358134 w 7467663"/>
              <a:gd name="connsiteY95" fmla="*/ 5742791 h 6858000"/>
              <a:gd name="connsiteX96" fmla="*/ 4376219 w 7467663"/>
              <a:gd name="connsiteY96" fmla="*/ 5729027 h 6858000"/>
              <a:gd name="connsiteX97" fmla="*/ 4582340 w 7467663"/>
              <a:gd name="connsiteY97" fmla="*/ 5561037 h 6858000"/>
              <a:gd name="connsiteX98" fmla="*/ 4694684 w 7467663"/>
              <a:gd name="connsiteY98" fmla="*/ 5447098 h 6858000"/>
              <a:gd name="connsiteX99" fmla="*/ 4754123 w 7467663"/>
              <a:gd name="connsiteY99" fmla="*/ 5384643 h 6858000"/>
              <a:gd name="connsiteX100" fmla="*/ 4978032 w 7467663"/>
              <a:gd name="connsiteY100" fmla="*/ 5183809 h 6858000"/>
              <a:gd name="connsiteX101" fmla="*/ 1903353 w 7467663"/>
              <a:gd name="connsiteY101" fmla="*/ 5044827 h 6858000"/>
              <a:gd name="connsiteX102" fmla="*/ 1936931 w 7467663"/>
              <a:gd name="connsiteY102" fmla="*/ 5093954 h 6858000"/>
              <a:gd name="connsiteX103" fmla="*/ 2195868 w 7467663"/>
              <a:gd name="connsiteY103" fmla="*/ 5396574 h 6858000"/>
              <a:gd name="connsiteX104" fmla="*/ 2088852 w 7467663"/>
              <a:gd name="connsiteY104" fmla="*/ 5166123 h 6858000"/>
              <a:gd name="connsiteX105" fmla="*/ 1958241 w 7467663"/>
              <a:gd name="connsiteY105" fmla="*/ 5067955 h 6858000"/>
              <a:gd name="connsiteX106" fmla="*/ 1903353 w 7467663"/>
              <a:gd name="connsiteY106" fmla="*/ 5044827 h 6858000"/>
              <a:gd name="connsiteX107" fmla="*/ 1979378 w 7467663"/>
              <a:gd name="connsiteY107" fmla="*/ 4769504 h 6858000"/>
              <a:gd name="connsiteX108" fmla="*/ 2882120 w 7467663"/>
              <a:gd name="connsiteY108" fmla="*/ 5064547 h 6858000"/>
              <a:gd name="connsiteX109" fmla="*/ 2793103 w 7467663"/>
              <a:gd name="connsiteY109" fmla="*/ 5039699 h 6858000"/>
              <a:gd name="connsiteX110" fmla="*/ 2770041 w 7467663"/>
              <a:gd name="connsiteY110" fmla="*/ 5033634 h 6858000"/>
              <a:gd name="connsiteX111" fmla="*/ 1979378 w 7467663"/>
              <a:gd name="connsiteY111" fmla="*/ 4769504 h 6858000"/>
              <a:gd name="connsiteX112" fmla="*/ 1927410 w 7467663"/>
              <a:gd name="connsiteY112" fmla="*/ 4716164 h 6858000"/>
              <a:gd name="connsiteX113" fmla="*/ 1959587 w 7467663"/>
              <a:gd name="connsiteY113" fmla="*/ 4728849 h 6858000"/>
              <a:gd name="connsiteX114" fmla="*/ 2777707 w 7467663"/>
              <a:gd name="connsiteY114" fmla="*/ 5003991 h 6858000"/>
              <a:gd name="connsiteX115" fmla="*/ 2800768 w 7467663"/>
              <a:gd name="connsiteY115" fmla="*/ 5010056 h 6858000"/>
              <a:gd name="connsiteX116" fmla="*/ 2879408 w 7467663"/>
              <a:gd name="connsiteY116" fmla="*/ 5031590 h 6858000"/>
              <a:gd name="connsiteX117" fmla="*/ 2862295 w 7467663"/>
              <a:gd name="connsiteY117" fmla="*/ 5022958 h 6858000"/>
              <a:gd name="connsiteX118" fmla="*/ 2813343 w 7467663"/>
              <a:gd name="connsiteY118" fmla="*/ 4998369 h 6858000"/>
              <a:gd name="connsiteX119" fmla="*/ 2646245 w 7467663"/>
              <a:gd name="connsiteY119" fmla="*/ 4930999 h 6858000"/>
              <a:gd name="connsiteX120" fmla="*/ 1999243 w 7467663"/>
              <a:gd name="connsiteY120" fmla="*/ 4730524 h 6858000"/>
              <a:gd name="connsiteX121" fmla="*/ 1979527 w 7467663"/>
              <a:gd name="connsiteY121" fmla="*/ 4726651 h 6858000"/>
              <a:gd name="connsiteX122" fmla="*/ 1927410 w 7467663"/>
              <a:gd name="connsiteY122" fmla="*/ 4716164 h 6858000"/>
              <a:gd name="connsiteX123" fmla="*/ 1997014 w 7467663"/>
              <a:gd name="connsiteY123" fmla="*/ 4698007 h 6858000"/>
              <a:gd name="connsiteX124" fmla="*/ 2005458 w 7467663"/>
              <a:gd name="connsiteY124" fmla="*/ 4699540 h 6858000"/>
              <a:gd name="connsiteX125" fmla="*/ 2657186 w 7467663"/>
              <a:gd name="connsiteY125" fmla="*/ 4901687 h 6858000"/>
              <a:gd name="connsiteX126" fmla="*/ 2826662 w 7467663"/>
              <a:gd name="connsiteY126" fmla="*/ 4970362 h 6858000"/>
              <a:gd name="connsiteX127" fmla="*/ 2876100 w 7467663"/>
              <a:gd name="connsiteY127" fmla="*/ 4995397 h 6858000"/>
              <a:gd name="connsiteX128" fmla="*/ 3042600 w 7467663"/>
              <a:gd name="connsiteY128" fmla="*/ 5059532 h 6858000"/>
              <a:gd name="connsiteX129" fmla="*/ 1997014 w 7467663"/>
              <a:gd name="connsiteY129" fmla="*/ 4698007 h 6858000"/>
              <a:gd name="connsiteX130" fmla="*/ 2305292 w 7467663"/>
              <a:gd name="connsiteY130" fmla="*/ 4219492 h 6858000"/>
              <a:gd name="connsiteX131" fmla="*/ 3360922 w 7467663"/>
              <a:gd name="connsiteY131" fmla="*/ 4529373 h 6858000"/>
              <a:gd name="connsiteX132" fmla="*/ 3492420 w 7467663"/>
              <a:gd name="connsiteY132" fmla="*/ 4510145 h 6858000"/>
              <a:gd name="connsiteX133" fmla="*/ 3364086 w 7467663"/>
              <a:gd name="connsiteY133" fmla="*/ 4480340 h 6858000"/>
              <a:gd name="connsiteX134" fmla="*/ 3225818 w 7467663"/>
              <a:gd name="connsiteY134" fmla="*/ 4411822 h 6858000"/>
              <a:gd name="connsiteX135" fmla="*/ 3129696 w 7467663"/>
              <a:gd name="connsiteY135" fmla="*/ 4360704 h 6858000"/>
              <a:gd name="connsiteX136" fmla="*/ 2814545 w 7467663"/>
              <a:gd name="connsiteY136" fmla="*/ 4282955 h 6858000"/>
              <a:gd name="connsiteX137" fmla="*/ 2305292 w 7467663"/>
              <a:gd name="connsiteY137" fmla="*/ 4219492 h 6858000"/>
              <a:gd name="connsiteX138" fmla="*/ 2626982 w 7467663"/>
              <a:gd name="connsiteY138" fmla="*/ 4206450 h 6858000"/>
              <a:gd name="connsiteX139" fmla="*/ 2490617 w 7467663"/>
              <a:gd name="connsiteY139" fmla="*/ 4206951 h 6858000"/>
              <a:gd name="connsiteX140" fmla="*/ 2819869 w 7467663"/>
              <a:gd name="connsiteY140" fmla="*/ 4252936 h 6858000"/>
              <a:gd name="connsiteX141" fmla="*/ 3143018 w 7467663"/>
              <a:gd name="connsiteY141" fmla="*/ 4332698 h 6858000"/>
              <a:gd name="connsiteX142" fmla="*/ 3241520 w 7467663"/>
              <a:gd name="connsiteY142" fmla="*/ 4385112 h 6858000"/>
              <a:gd name="connsiteX143" fmla="*/ 3374575 w 7467663"/>
              <a:gd name="connsiteY143" fmla="*/ 4451517 h 6858000"/>
              <a:gd name="connsiteX144" fmla="*/ 3505221 w 7467663"/>
              <a:gd name="connsiteY144" fmla="*/ 4480757 h 6858000"/>
              <a:gd name="connsiteX145" fmla="*/ 2626982 w 7467663"/>
              <a:gd name="connsiteY145" fmla="*/ 4206450 h 6858000"/>
              <a:gd name="connsiteX146" fmla="*/ 1310106 w 7467663"/>
              <a:gd name="connsiteY146" fmla="*/ 3943217 h 6858000"/>
              <a:gd name="connsiteX147" fmla="*/ 854994 w 7467663"/>
              <a:gd name="connsiteY147" fmla="*/ 4399136 h 6858000"/>
              <a:gd name="connsiteX148" fmla="*/ 742462 w 7467663"/>
              <a:gd name="connsiteY148" fmla="*/ 4594648 h 6858000"/>
              <a:gd name="connsiteX149" fmla="*/ 820602 w 7467663"/>
              <a:gd name="connsiteY149" fmla="*/ 4485915 h 6858000"/>
              <a:gd name="connsiteX150" fmla="*/ 878295 w 7467663"/>
              <a:gd name="connsiteY150" fmla="*/ 4403594 h 6858000"/>
              <a:gd name="connsiteX151" fmla="*/ 1240607 w 7467663"/>
              <a:gd name="connsiteY151" fmla="*/ 4010401 h 6858000"/>
              <a:gd name="connsiteX152" fmla="*/ 1310106 w 7467663"/>
              <a:gd name="connsiteY152" fmla="*/ 3943217 h 6858000"/>
              <a:gd name="connsiteX153" fmla="*/ 1423113 w 7467663"/>
              <a:gd name="connsiteY153" fmla="*/ 3874565 h 6858000"/>
              <a:gd name="connsiteX154" fmla="*/ 1260565 w 7467663"/>
              <a:gd name="connsiteY154" fmla="*/ 4031982 h 6858000"/>
              <a:gd name="connsiteX155" fmla="*/ 901900 w 7467663"/>
              <a:gd name="connsiteY155" fmla="*/ 4421236 h 6858000"/>
              <a:gd name="connsiteX156" fmla="*/ 845044 w 7467663"/>
              <a:gd name="connsiteY156" fmla="*/ 4502436 h 6858000"/>
              <a:gd name="connsiteX157" fmla="*/ 685926 w 7467663"/>
              <a:gd name="connsiteY157" fmla="*/ 4703069 h 6858000"/>
              <a:gd name="connsiteX158" fmla="*/ 684248 w 7467663"/>
              <a:gd name="connsiteY158" fmla="*/ 4706721 h 6858000"/>
              <a:gd name="connsiteX159" fmla="*/ 1423113 w 7467663"/>
              <a:gd name="connsiteY159" fmla="*/ 3874565 h 6858000"/>
              <a:gd name="connsiteX160" fmla="*/ 3316479 w 7467663"/>
              <a:gd name="connsiteY160" fmla="*/ 3872136 h 6858000"/>
              <a:gd name="connsiteX161" fmla="*/ 3546806 w 7467663"/>
              <a:gd name="connsiteY161" fmla="*/ 4356139 h 6858000"/>
              <a:gd name="connsiteX162" fmla="*/ 3364433 w 7467663"/>
              <a:gd name="connsiteY162" fmla="*/ 3953121 h 6858000"/>
              <a:gd name="connsiteX163" fmla="*/ 3316479 w 7467663"/>
              <a:gd name="connsiteY163" fmla="*/ 3872136 h 6858000"/>
              <a:gd name="connsiteX164" fmla="*/ 3291335 w 7467663"/>
              <a:gd name="connsiteY164" fmla="*/ 3767420 h 6858000"/>
              <a:gd name="connsiteX165" fmla="*/ 3390805 w 7467663"/>
              <a:gd name="connsiteY165" fmla="*/ 3937163 h 6858000"/>
              <a:gd name="connsiteX166" fmla="*/ 3579062 w 7467663"/>
              <a:gd name="connsiteY166" fmla="*/ 4359040 h 6858000"/>
              <a:gd name="connsiteX167" fmla="*/ 3467355 w 7467663"/>
              <a:gd name="connsiteY167" fmla="*/ 3988130 h 6858000"/>
              <a:gd name="connsiteX168" fmla="*/ 3310753 w 7467663"/>
              <a:gd name="connsiteY168" fmla="*/ 3787140 h 6858000"/>
              <a:gd name="connsiteX169" fmla="*/ 3291335 w 7467663"/>
              <a:gd name="connsiteY169" fmla="*/ 3767420 h 6858000"/>
              <a:gd name="connsiteX170" fmla="*/ 1635889 w 7467663"/>
              <a:gd name="connsiteY170" fmla="*/ 3709494 h 6858000"/>
              <a:gd name="connsiteX171" fmla="*/ 1634800 w 7467663"/>
              <a:gd name="connsiteY171" fmla="*/ 3731111 h 6858000"/>
              <a:gd name="connsiteX172" fmla="*/ 1635889 w 7467663"/>
              <a:gd name="connsiteY172" fmla="*/ 3709494 h 6858000"/>
              <a:gd name="connsiteX173" fmla="*/ 1510397 w 7467663"/>
              <a:gd name="connsiteY173" fmla="*/ 3684705 h 6858000"/>
              <a:gd name="connsiteX174" fmla="*/ 1146550 w 7467663"/>
              <a:gd name="connsiteY174" fmla="*/ 3802012 h 6858000"/>
              <a:gd name="connsiteX175" fmla="*/ 698834 w 7467663"/>
              <a:gd name="connsiteY175" fmla="*/ 3952272 h 6858000"/>
              <a:gd name="connsiteX176" fmla="*/ 34256 w 7467663"/>
              <a:gd name="connsiteY176" fmla="*/ 4347603 h 6858000"/>
              <a:gd name="connsiteX177" fmla="*/ 527241 w 7467663"/>
              <a:gd name="connsiteY177" fmla="*/ 4065078 h 6858000"/>
              <a:gd name="connsiteX178" fmla="*/ 1510397 w 7467663"/>
              <a:gd name="connsiteY178" fmla="*/ 3684705 h 6858000"/>
              <a:gd name="connsiteX179" fmla="*/ 1313114 w 7467663"/>
              <a:gd name="connsiteY179" fmla="*/ 3655216 h 6858000"/>
              <a:gd name="connsiteX180" fmla="*/ 1109304 w 7467663"/>
              <a:gd name="connsiteY180" fmla="*/ 3669030 h 6858000"/>
              <a:gd name="connsiteX181" fmla="*/ 8129 w 7467663"/>
              <a:gd name="connsiteY181" fmla="*/ 4330519 h 6858000"/>
              <a:gd name="connsiteX182" fmla="*/ 687572 w 7467663"/>
              <a:gd name="connsiteY182" fmla="*/ 3925629 h 6858000"/>
              <a:gd name="connsiteX183" fmla="*/ 1138365 w 7467663"/>
              <a:gd name="connsiteY183" fmla="*/ 3774515 h 6858000"/>
              <a:gd name="connsiteX184" fmla="*/ 1505579 w 7467663"/>
              <a:gd name="connsiteY184" fmla="*/ 3655526 h 6858000"/>
              <a:gd name="connsiteX185" fmla="*/ 1313114 w 7467663"/>
              <a:gd name="connsiteY185" fmla="*/ 3655216 h 6858000"/>
              <a:gd name="connsiteX186" fmla="*/ 3655073 w 7467663"/>
              <a:gd name="connsiteY186" fmla="*/ 3650884 h 6858000"/>
              <a:gd name="connsiteX187" fmla="*/ 3989938 w 7467663"/>
              <a:gd name="connsiteY187" fmla="*/ 3991685 h 6858000"/>
              <a:gd name="connsiteX188" fmla="*/ 4393907 w 7467663"/>
              <a:gd name="connsiteY188" fmla="*/ 4261258 h 6858000"/>
              <a:gd name="connsiteX189" fmla="*/ 4648051 w 7467663"/>
              <a:gd name="connsiteY189" fmla="*/ 4374051 h 6858000"/>
              <a:gd name="connsiteX190" fmla="*/ 4383389 w 7467663"/>
              <a:gd name="connsiteY190" fmla="*/ 4184369 h 6858000"/>
              <a:gd name="connsiteX191" fmla="*/ 4165508 w 7467663"/>
              <a:gd name="connsiteY191" fmla="*/ 4035196 h 6858000"/>
              <a:gd name="connsiteX192" fmla="*/ 4068162 w 7467663"/>
              <a:gd name="connsiteY192" fmla="*/ 3953394 h 6858000"/>
              <a:gd name="connsiteX193" fmla="*/ 3981416 w 7467663"/>
              <a:gd name="connsiteY193" fmla="*/ 3880482 h 6858000"/>
              <a:gd name="connsiteX194" fmla="*/ 3800147 w 7467663"/>
              <a:gd name="connsiteY194" fmla="*/ 3749872 h 6858000"/>
              <a:gd name="connsiteX195" fmla="*/ 3655073 w 7467663"/>
              <a:gd name="connsiteY195" fmla="*/ 3650884 h 6858000"/>
              <a:gd name="connsiteX196" fmla="*/ 3670252 w 7467663"/>
              <a:gd name="connsiteY196" fmla="*/ 3622798 h 6858000"/>
              <a:gd name="connsiteX197" fmla="*/ 3817258 w 7467663"/>
              <a:gd name="connsiteY197" fmla="*/ 3723577 h 6858000"/>
              <a:gd name="connsiteX198" fmla="*/ 4000461 w 7467663"/>
              <a:gd name="connsiteY198" fmla="*/ 3855966 h 6858000"/>
              <a:gd name="connsiteX199" fmla="*/ 4088180 w 7467663"/>
              <a:gd name="connsiteY199" fmla="*/ 3929774 h 6858000"/>
              <a:gd name="connsiteX200" fmla="*/ 4184555 w 7467663"/>
              <a:gd name="connsiteY200" fmla="*/ 4010683 h 6858000"/>
              <a:gd name="connsiteX201" fmla="*/ 4399563 w 7467663"/>
              <a:gd name="connsiteY201" fmla="*/ 4158106 h 6858000"/>
              <a:gd name="connsiteX202" fmla="*/ 4684469 w 7467663"/>
              <a:gd name="connsiteY202" fmla="*/ 4364680 h 6858000"/>
              <a:gd name="connsiteX203" fmla="*/ 4690271 w 7467663"/>
              <a:gd name="connsiteY203" fmla="*/ 4370034 h 6858000"/>
              <a:gd name="connsiteX204" fmla="*/ 4136093 w 7467663"/>
              <a:gd name="connsiteY204" fmla="*/ 3858466 h 6858000"/>
              <a:gd name="connsiteX205" fmla="*/ 3670252 w 7467663"/>
              <a:gd name="connsiteY205" fmla="*/ 3622798 h 6858000"/>
              <a:gd name="connsiteX206" fmla="*/ 4440129 w 7467663"/>
              <a:gd name="connsiteY206" fmla="*/ 3448571 h 6858000"/>
              <a:gd name="connsiteX207" fmla="*/ 4856525 w 7467663"/>
              <a:gd name="connsiteY207" fmla="*/ 3915351 h 6858000"/>
              <a:gd name="connsiteX208" fmla="*/ 5059055 w 7467663"/>
              <a:gd name="connsiteY208" fmla="*/ 4108918 h 6858000"/>
              <a:gd name="connsiteX209" fmla="*/ 5290070 w 7467663"/>
              <a:gd name="connsiteY209" fmla="*/ 4263619 h 6858000"/>
              <a:gd name="connsiteX210" fmla="*/ 4834991 w 7467663"/>
              <a:gd name="connsiteY210" fmla="*/ 3830985 h 6858000"/>
              <a:gd name="connsiteX211" fmla="*/ 4440129 w 7467663"/>
              <a:gd name="connsiteY211" fmla="*/ 3448571 h 6858000"/>
              <a:gd name="connsiteX212" fmla="*/ 4441737 w 7467663"/>
              <a:gd name="connsiteY212" fmla="*/ 3399734 h 6858000"/>
              <a:gd name="connsiteX213" fmla="*/ 4431236 w 7467663"/>
              <a:gd name="connsiteY213" fmla="*/ 3400954 h 6858000"/>
              <a:gd name="connsiteX214" fmla="*/ 4557150 w 7467663"/>
              <a:gd name="connsiteY214" fmla="*/ 3510023 h 6858000"/>
              <a:gd name="connsiteX215" fmla="*/ 4856936 w 7467663"/>
              <a:gd name="connsiteY215" fmla="*/ 3809146 h 6858000"/>
              <a:gd name="connsiteX216" fmla="*/ 5111996 w 7467663"/>
              <a:gd name="connsiteY216" fmla="*/ 4065759 h 6858000"/>
              <a:gd name="connsiteX217" fmla="*/ 5388878 w 7467663"/>
              <a:gd name="connsiteY217" fmla="*/ 4300185 h 6858000"/>
              <a:gd name="connsiteX218" fmla="*/ 5425556 w 7467663"/>
              <a:gd name="connsiteY218" fmla="*/ 4308967 h 6858000"/>
              <a:gd name="connsiteX219" fmla="*/ 4943646 w 7467663"/>
              <a:gd name="connsiteY219" fmla="*/ 3822916 h 6858000"/>
              <a:gd name="connsiteX220" fmla="*/ 4594837 w 7467663"/>
              <a:gd name="connsiteY220" fmla="*/ 3532274 h 6858000"/>
              <a:gd name="connsiteX221" fmla="*/ 4441737 w 7467663"/>
              <a:gd name="connsiteY221" fmla="*/ 3399734 h 6858000"/>
              <a:gd name="connsiteX222" fmla="*/ 5425834 w 7467663"/>
              <a:gd name="connsiteY222" fmla="*/ 3162785 h 6858000"/>
              <a:gd name="connsiteX223" fmla="*/ 5401644 w 7467663"/>
              <a:gd name="connsiteY223" fmla="*/ 3617847 h 6858000"/>
              <a:gd name="connsiteX224" fmla="*/ 5467256 w 7467663"/>
              <a:gd name="connsiteY224" fmla="*/ 4175494 h 6858000"/>
              <a:gd name="connsiteX225" fmla="*/ 5448069 w 7467663"/>
              <a:gd name="connsiteY225" fmla="*/ 3567554 h 6858000"/>
              <a:gd name="connsiteX226" fmla="*/ 5425834 w 7467663"/>
              <a:gd name="connsiteY226" fmla="*/ 3162785 h 6858000"/>
              <a:gd name="connsiteX227" fmla="*/ 1318687 w 7467663"/>
              <a:gd name="connsiteY227" fmla="*/ 3113840 h 6858000"/>
              <a:gd name="connsiteX228" fmla="*/ 1066793 w 7467663"/>
              <a:gd name="connsiteY228" fmla="*/ 3212171 h 6858000"/>
              <a:gd name="connsiteX229" fmla="*/ 993319 w 7467663"/>
              <a:gd name="connsiteY229" fmla="*/ 3247648 h 6858000"/>
              <a:gd name="connsiteX230" fmla="*/ 853081 w 7467663"/>
              <a:gd name="connsiteY230" fmla="*/ 3312410 h 6858000"/>
              <a:gd name="connsiteX231" fmla="*/ 805957 w 7467663"/>
              <a:gd name="connsiteY231" fmla="*/ 3330443 h 6858000"/>
              <a:gd name="connsiteX232" fmla="*/ 1318687 w 7467663"/>
              <a:gd name="connsiteY232" fmla="*/ 3113840 h 6858000"/>
              <a:gd name="connsiteX233" fmla="*/ 5453702 w 7467663"/>
              <a:gd name="connsiteY233" fmla="*/ 3090882 h 6858000"/>
              <a:gd name="connsiteX234" fmla="*/ 5480135 w 7467663"/>
              <a:gd name="connsiteY234" fmla="*/ 3565802 h 6858000"/>
              <a:gd name="connsiteX235" fmla="*/ 5499023 w 7467663"/>
              <a:gd name="connsiteY235" fmla="*/ 4166310 h 6858000"/>
              <a:gd name="connsiteX236" fmla="*/ 5547022 w 7467663"/>
              <a:gd name="connsiteY236" fmla="*/ 3607838 h 6858000"/>
              <a:gd name="connsiteX237" fmla="*/ 5515964 w 7467663"/>
              <a:gd name="connsiteY237" fmla="*/ 3378541 h 6858000"/>
              <a:gd name="connsiteX238" fmla="*/ 5453702 w 7467663"/>
              <a:gd name="connsiteY238" fmla="*/ 3090882 h 6858000"/>
              <a:gd name="connsiteX239" fmla="*/ 1238695 w 7467663"/>
              <a:gd name="connsiteY239" fmla="*/ 3076820 h 6858000"/>
              <a:gd name="connsiteX240" fmla="*/ 716371 w 7467663"/>
              <a:gd name="connsiteY240" fmla="*/ 3293249 h 6858000"/>
              <a:gd name="connsiteX241" fmla="*/ 579522 w 7467663"/>
              <a:gd name="connsiteY241" fmla="*/ 3371759 h 6858000"/>
              <a:gd name="connsiteX242" fmla="*/ 600288 w 7467663"/>
              <a:gd name="connsiteY242" fmla="*/ 3365555 h 6858000"/>
              <a:gd name="connsiteX243" fmla="*/ 840692 w 7467663"/>
              <a:gd name="connsiteY243" fmla="*/ 3284921 h 6858000"/>
              <a:gd name="connsiteX244" fmla="*/ 979248 w 7467663"/>
              <a:gd name="connsiteY244" fmla="*/ 3221003 h 6858000"/>
              <a:gd name="connsiteX245" fmla="*/ 1053282 w 7467663"/>
              <a:gd name="connsiteY245" fmla="*/ 3185247 h 6858000"/>
              <a:gd name="connsiteX246" fmla="*/ 1320603 w 7467663"/>
              <a:gd name="connsiteY246" fmla="*/ 3081281 h 6858000"/>
              <a:gd name="connsiteX247" fmla="*/ 1238695 w 7467663"/>
              <a:gd name="connsiteY247" fmla="*/ 3076820 h 6858000"/>
              <a:gd name="connsiteX248" fmla="*/ 5425627 w 7467663"/>
              <a:gd name="connsiteY248" fmla="*/ 2954192 h 6858000"/>
              <a:gd name="connsiteX249" fmla="*/ 5470770 w 7467663"/>
              <a:gd name="connsiteY249" fmla="*/ 3005435 h 6858000"/>
              <a:gd name="connsiteX250" fmla="*/ 5519779 w 7467663"/>
              <a:gd name="connsiteY250" fmla="*/ 4359223 h 6858000"/>
              <a:gd name="connsiteX251" fmla="*/ 5520293 w 7467663"/>
              <a:gd name="connsiteY251" fmla="*/ 4360602 h 6858000"/>
              <a:gd name="connsiteX252" fmla="*/ 5767221 w 7467663"/>
              <a:gd name="connsiteY252" fmla="*/ 4665564 h 6858000"/>
              <a:gd name="connsiteX253" fmla="*/ 6937169 w 7467663"/>
              <a:gd name="connsiteY253" fmla="*/ 4815941 h 6858000"/>
              <a:gd name="connsiteX254" fmla="*/ 6953922 w 7467663"/>
              <a:gd name="connsiteY254" fmla="*/ 4890068 h 6858000"/>
              <a:gd name="connsiteX255" fmla="*/ 6071359 w 7467663"/>
              <a:gd name="connsiteY255" fmla="*/ 4770770 h 6858000"/>
              <a:gd name="connsiteX256" fmla="*/ 6038839 w 7467663"/>
              <a:gd name="connsiteY256" fmla="*/ 4764474 h 6858000"/>
              <a:gd name="connsiteX257" fmla="*/ 6038706 w 7467663"/>
              <a:gd name="connsiteY257" fmla="*/ 4763847 h 6858000"/>
              <a:gd name="connsiteX258" fmla="*/ 6037784 w 7467663"/>
              <a:gd name="connsiteY258" fmla="*/ 4764270 h 6858000"/>
              <a:gd name="connsiteX259" fmla="*/ 6038839 w 7467663"/>
              <a:gd name="connsiteY259" fmla="*/ 4764474 h 6858000"/>
              <a:gd name="connsiteX260" fmla="*/ 6040338 w 7467663"/>
              <a:gd name="connsiteY260" fmla="*/ 4771418 h 6858000"/>
              <a:gd name="connsiteX261" fmla="*/ 6024488 w 7467663"/>
              <a:gd name="connsiteY261" fmla="*/ 4809903 h 6858000"/>
              <a:gd name="connsiteX262" fmla="*/ 5599771 w 7467663"/>
              <a:gd name="connsiteY262" fmla="*/ 5509652 h 6858000"/>
              <a:gd name="connsiteX263" fmla="*/ 5548843 w 7467663"/>
              <a:gd name="connsiteY263" fmla="*/ 5563845 h 6858000"/>
              <a:gd name="connsiteX264" fmla="*/ 5940952 w 7467663"/>
              <a:gd name="connsiteY264" fmla="*/ 6250028 h 6858000"/>
              <a:gd name="connsiteX265" fmla="*/ 6043441 w 7467663"/>
              <a:gd name="connsiteY265" fmla="*/ 6665847 h 6858000"/>
              <a:gd name="connsiteX266" fmla="*/ 6093432 w 7467663"/>
              <a:gd name="connsiteY266" fmla="*/ 6858000 h 6858000"/>
              <a:gd name="connsiteX267" fmla="*/ 6034344 w 7467663"/>
              <a:gd name="connsiteY267" fmla="*/ 6858000 h 6858000"/>
              <a:gd name="connsiteX268" fmla="*/ 6026679 w 7467663"/>
              <a:gd name="connsiteY268" fmla="*/ 6836959 h 6858000"/>
              <a:gd name="connsiteX269" fmla="*/ 5800441 w 7467663"/>
              <a:gd name="connsiteY269" fmla="*/ 6335286 h 6858000"/>
              <a:gd name="connsiteX270" fmla="*/ 5526562 w 7467663"/>
              <a:gd name="connsiteY270" fmla="*/ 5705388 h 6858000"/>
              <a:gd name="connsiteX271" fmla="*/ 5519640 w 7467663"/>
              <a:gd name="connsiteY271" fmla="*/ 5683774 h 6858000"/>
              <a:gd name="connsiteX272" fmla="*/ 5844559 w 7467663"/>
              <a:gd name="connsiteY272" fmla="*/ 6553349 h 6858000"/>
              <a:gd name="connsiteX273" fmla="*/ 5975994 w 7467663"/>
              <a:gd name="connsiteY273" fmla="*/ 6858000 h 6858000"/>
              <a:gd name="connsiteX274" fmla="*/ 5898547 w 7467663"/>
              <a:gd name="connsiteY274" fmla="*/ 6858000 h 6858000"/>
              <a:gd name="connsiteX275" fmla="*/ 5682041 w 7467663"/>
              <a:gd name="connsiteY275" fmla="*/ 6355860 h 6858000"/>
              <a:gd name="connsiteX276" fmla="*/ 5461758 w 7467663"/>
              <a:gd name="connsiteY276" fmla="*/ 5820220 h 6858000"/>
              <a:gd name="connsiteX277" fmla="*/ 5237282 w 7467663"/>
              <a:gd name="connsiteY277" fmla="*/ 6579086 h 6858000"/>
              <a:gd name="connsiteX278" fmla="*/ 5115009 w 7467663"/>
              <a:gd name="connsiteY278" fmla="*/ 6858000 h 6858000"/>
              <a:gd name="connsiteX279" fmla="*/ 5028074 w 7467663"/>
              <a:gd name="connsiteY279" fmla="*/ 6858000 h 6858000"/>
              <a:gd name="connsiteX280" fmla="*/ 5079508 w 7467663"/>
              <a:gd name="connsiteY280" fmla="*/ 6749074 h 6858000"/>
              <a:gd name="connsiteX281" fmla="*/ 5371846 w 7467663"/>
              <a:gd name="connsiteY281" fmla="*/ 5924413 h 6858000"/>
              <a:gd name="connsiteX282" fmla="*/ 5270512 w 7467663"/>
              <a:gd name="connsiteY282" fmla="*/ 6138975 h 6858000"/>
              <a:gd name="connsiteX283" fmla="*/ 5062409 w 7467663"/>
              <a:gd name="connsiteY283" fmla="*/ 6653544 h 6858000"/>
              <a:gd name="connsiteX284" fmla="*/ 5036628 w 7467663"/>
              <a:gd name="connsiteY284" fmla="*/ 6754247 h 6858000"/>
              <a:gd name="connsiteX285" fmla="*/ 5009112 w 7467663"/>
              <a:gd name="connsiteY285" fmla="*/ 6858000 h 6858000"/>
              <a:gd name="connsiteX286" fmla="*/ 4976679 w 7467663"/>
              <a:gd name="connsiteY286" fmla="*/ 6858000 h 6858000"/>
              <a:gd name="connsiteX287" fmla="*/ 5006537 w 7467663"/>
              <a:gd name="connsiteY287" fmla="*/ 6747068 h 6858000"/>
              <a:gd name="connsiteX288" fmla="*/ 5032723 w 7467663"/>
              <a:gd name="connsiteY288" fmla="*/ 6644957 h 6858000"/>
              <a:gd name="connsiteX289" fmla="*/ 5242949 w 7467663"/>
              <a:gd name="connsiteY289" fmla="*/ 6125175 h 6858000"/>
              <a:gd name="connsiteX290" fmla="*/ 5286321 w 7467663"/>
              <a:gd name="connsiteY290" fmla="*/ 6033555 h 6858000"/>
              <a:gd name="connsiteX291" fmla="*/ 5008210 w 7467663"/>
              <a:gd name="connsiteY291" fmla="*/ 6649194 h 6858000"/>
              <a:gd name="connsiteX292" fmla="*/ 4986321 w 7467663"/>
              <a:gd name="connsiteY292" fmla="*/ 6765687 h 6858000"/>
              <a:gd name="connsiteX293" fmla="*/ 4973474 w 7467663"/>
              <a:gd name="connsiteY293" fmla="*/ 6858000 h 6858000"/>
              <a:gd name="connsiteX294" fmla="*/ 4907178 w 7467663"/>
              <a:gd name="connsiteY294" fmla="*/ 6858000 h 6858000"/>
              <a:gd name="connsiteX295" fmla="*/ 4910810 w 7467663"/>
              <a:gd name="connsiteY295" fmla="*/ 6829660 h 6858000"/>
              <a:gd name="connsiteX296" fmla="*/ 4987461 w 7467663"/>
              <a:gd name="connsiteY296" fmla="*/ 6432994 h 6858000"/>
              <a:gd name="connsiteX297" fmla="*/ 5179262 w 7467663"/>
              <a:gd name="connsiteY297" fmla="*/ 6035044 h 6858000"/>
              <a:gd name="connsiteX298" fmla="*/ 4689678 w 7467663"/>
              <a:gd name="connsiteY298" fmla="*/ 6440241 h 6858000"/>
              <a:gd name="connsiteX299" fmla="*/ 4477543 w 7467663"/>
              <a:gd name="connsiteY299" fmla="*/ 6674836 h 6858000"/>
              <a:gd name="connsiteX300" fmla="*/ 4329957 w 7467663"/>
              <a:gd name="connsiteY300" fmla="*/ 6858000 h 6858000"/>
              <a:gd name="connsiteX301" fmla="*/ 4218595 w 7467663"/>
              <a:gd name="connsiteY301" fmla="*/ 6858000 h 6858000"/>
              <a:gd name="connsiteX302" fmla="*/ 4368888 w 7467663"/>
              <a:gd name="connsiteY302" fmla="*/ 6668412 h 6858000"/>
              <a:gd name="connsiteX303" fmla="*/ 4563091 w 7467663"/>
              <a:gd name="connsiteY303" fmla="*/ 6442508 h 6858000"/>
              <a:gd name="connsiteX304" fmla="*/ 5387324 w 7467663"/>
              <a:gd name="connsiteY304" fmla="*/ 5705830 h 6858000"/>
              <a:gd name="connsiteX305" fmla="*/ 5073620 w 7467663"/>
              <a:gd name="connsiteY305" fmla="*/ 5955437 h 6858000"/>
              <a:gd name="connsiteX306" fmla="*/ 4689789 w 7467663"/>
              <a:gd name="connsiteY306" fmla="*/ 6268382 h 6858000"/>
              <a:gd name="connsiteX307" fmla="*/ 4418722 w 7467663"/>
              <a:gd name="connsiteY307" fmla="*/ 6570886 h 6858000"/>
              <a:gd name="connsiteX308" fmla="*/ 4214944 w 7467663"/>
              <a:gd name="connsiteY308" fmla="*/ 6858000 h 6858000"/>
              <a:gd name="connsiteX309" fmla="*/ 4177898 w 7467663"/>
              <a:gd name="connsiteY309" fmla="*/ 6858000 h 6858000"/>
              <a:gd name="connsiteX310" fmla="*/ 4391597 w 7467663"/>
              <a:gd name="connsiteY310" fmla="*/ 6556370 h 6858000"/>
              <a:gd name="connsiteX311" fmla="*/ 4668889 w 7467663"/>
              <a:gd name="connsiteY311" fmla="*/ 6246399 h 6858000"/>
              <a:gd name="connsiteX312" fmla="*/ 5055427 w 7467663"/>
              <a:gd name="connsiteY312" fmla="*/ 5931476 h 6858000"/>
              <a:gd name="connsiteX313" fmla="*/ 5371814 w 7467663"/>
              <a:gd name="connsiteY313" fmla="*/ 5678975 h 6858000"/>
              <a:gd name="connsiteX314" fmla="*/ 4987918 w 7467663"/>
              <a:gd name="connsiteY314" fmla="*/ 5838701 h 6858000"/>
              <a:gd name="connsiteX315" fmla="*/ 4317146 w 7467663"/>
              <a:gd name="connsiteY315" fmla="*/ 6587716 h 6858000"/>
              <a:gd name="connsiteX316" fmla="*/ 4171627 w 7467663"/>
              <a:gd name="connsiteY316" fmla="*/ 6858000 h 6858000"/>
              <a:gd name="connsiteX317" fmla="*/ 4081585 w 7467663"/>
              <a:gd name="connsiteY317" fmla="*/ 6858000 h 6858000"/>
              <a:gd name="connsiteX318" fmla="*/ 4238603 w 7467663"/>
              <a:gd name="connsiteY318" fmla="*/ 6559341 h 6858000"/>
              <a:gd name="connsiteX319" fmla="*/ 4778333 w 7467663"/>
              <a:gd name="connsiteY319" fmla="*/ 5873626 h 6858000"/>
              <a:gd name="connsiteX320" fmla="*/ 5414185 w 7467663"/>
              <a:gd name="connsiteY320" fmla="*/ 5573882 h 6858000"/>
              <a:gd name="connsiteX321" fmla="*/ 5959648 w 7467663"/>
              <a:gd name="connsiteY321" fmla="*/ 4760797 h 6858000"/>
              <a:gd name="connsiteX322" fmla="*/ 5355019 w 7467663"/>
              <a:gd name="connsiteY322" fmla="*/ 4734672 h 6858000"/>
              <a:gd name="connsiteX323" fmla="*/ 5083565 w 7467663"/>
              <a:gd name="connsiteY323" fmla="*/ 5179121 h 6858000"/>
              <a:gd name="connsiteX324" fmla="*/ 4713577 w 7467663"/>
              <a:gd name="connsiteY324" fmla="*/ 5616803 h 6858000"/>
              <a:gd name="connsiteX325" fmla="*/ 3989559 w 7467663"/>
              <a:gd name="connsiteY325" fmla="*/ 6145945 h 6858000"/>
              <a:gd name="connsiteX326" fmla="*/ 3939824 w 7467663"/>
              <a:gd name="connsiteY326" fmla="*/ 6066900 h 6858000"/>
              <a:gd name="connsiteX327" fmla="*/ 4584537 w 7467663"/>
              <a:gd name="connsiteY327" fmla="*/ 5324826 h 6858000"/>
              <a:gd name="connsiteX328" fmla="*/ 5037105 w 7467663"/>
              <a:gd name="connsiteY328" fmla="*/ 5088765 h 6858000"/>
              <a:gd name="connsiteX329" fmla="*/ 5039930 w 7467663"/>
              <a:gd name="connsiteY329" fmla="*/ 5089585 h 6858000"/>
              <a:gd name="connsiteX330" fmla="*/ 5263764 w 7467663"/>
              <a:gd name="connsiteY330" fmla="*/ 4735525 h 6858000"/>
              <a:gd name="connsiteX331" fmla="*/ 4086300 w 7467663"/>
              <a:gd name="connsiteY331" fmla="*/ 4884599 h 6858000"/>
              <a:gd name="connsiteX332" fmla="*/ 4085485 w 7467663"/>
              <a:gd name="connsiteY332" fmla="*/ 4899070 h 6858000"/>
              <a:gd name="connsiteX333" fmla="*/ 3871915 w 7467663"/>
              <a:gd name="connsiteY333" fmla="*/ 5253645 h 6858000"/>
              <a:gd name="connsiteX334" fmla="*/ 3799374 w 7467663"/>
              <a:gd name="connsiteY334" fmla="*/ 5466127 h 6858000"/>
              <a:gd name="connsiteX335" fmla="*/ 3498850 w 7467663"/>
              <a:gd name="connsiteY335" fmla="*/ 6661888 h 6858000"/>
              <a:gd name="connsiteX336" fmla="*/ 3399216 w 7467663"/>
              <a:gd name="connsiteY336" fmla="*/ 6858000 h 6858000"/>
              <a:gd name="connsiteX337" fmla="*/ 3303688 w 7467663"/>
              <a:gd name="connsiteY337" fmla="*/ 6858000 h 6858000"/>
              <a:gd name="connsiteX338" fmla="*/ 3391774 w 7467663"/>
              <a:gd name="connsiteY338" fmla="*/ 6697181 h 6858000"/>
              <a:gd name="connsiteX339" fmla="*/ 3735540 w 7467663"/>
              <a:gd name="connsiteY339" fmla="*/ 5546923 h 6858000"/>
              <a:gd name="connsiteX340" fmla="*/ 3729438 w 7467663"/>
              <a:gd name="connsiteY340" fmla="*/ 5569058 h 6858000"/>
              <a:gd name="connsiteX341" fmla="*/ 3707782 w 7467663"/>
              <a:gd name="connsiteY341" fmla="*/ 5644908 h 6858000"/>
              <a:gd name="connsiteX342" fmla="*/ 3583827 w 7467663"/>
              <a:gd name="connsiteY342" fmla="*/ 6039215 h 6858000"/>
              <a:gd name="connsiteX343" fmla="*/ 3547861 w 7467663"/>
              <a:gd name="connsiteY343" fmla="*/ 6129609 h 6858000"/>
              <a:gd name="connsiteX344" fmla="*/ 3490905 w 7467663"/>
              <a:gd name="connsiteY344" fmla="*/ 6277660 h 6858000"/>
              <a:gd name="connsiteX345" fmla="*/ 3455859 w 7467663"/>
              <a:gd name="connsiteY345" fmla="*/ 6391301 h 6858000"/>
              <a:gd name="connsiteX346" fmla="*/ 3429112 w 7467663"/>
              <a:gd name="connsiteY346" fmla="*/ 6479469 h 6858000"/>
              <a:gd name="connsiteX347" fmla="*/ 3304862 w 7467663"/>
              <a:gd name="connsiteY347" fmla="*/ 6796476 h 6858000"/>
              <a:gd name="connsiteX348" fmla="*/ 3276071 w 7467663"/>
              <a:gd name="connsiteY348" fmla="*/ 6858000 h 6858000"/>
              <a:gd name="connsiteX349" fmla="*/ 3240805 w 7467663"/>
              <a:gd name="connsiteY349" fmla="*/ 6858000 h 6858000"/>
              <a:gd name="connsiteX350" fmla="*/ 3275917 w 7467663"/>
              <a:gd name="connsiteY350" fmla="*/ 6783192 h 6858000"/>
              <a:gd name="connsiteX351" fmla="*/ 3399358 w 7467663"/>
              <a:gd name="connsiteY351" fmla="*/ 6469011 h 6858000"/>
              <a:gd name="connsiteX352" fmla="*/ 3425650 w 7467663"/>
              <a:gd name="connsiteY352" fmla="*/ 6381333 h 6858000"/>
              <a:gd name="connsiteX353" fmla="*/ 3460661 w 7467663"/>
              <a:gd name="connsiteY353" fmla="*/ 6266763 h 6858000"/>
              <a:gd name="connsiteX354" fmla="*/ 3518021 w 7467663"/>
              <a:gd name="connsiteY354" fmla="*/ 6117298 h 6858000"/>
              <a:gd name="connsiteX355" fmla="*/ 3554035 w 7467663"/>
              <a:gd name="connsiteY355" fmla="*/ 6027832 h 6858000"/>
              <a:gd name="connsiteX356" fmla="*/ 3677174 w 7467663"/>
              <a:gd name="connsiteY356" fmla="*/ 5636351 h 6858000"/>
              <a:gd name="connsiteX357" fmla="*/ 3698819 w 7467663"/>
              <a:gd name="connsiteY357" fmla="*/ 5560503 h 6858000"/>
              <a:gd name="connsiteX358" fmla="*/ 3702094 w 7467663"/>
              <a:gd name="connsiteY358" fmla="*/ 5549194 h 6858000"/>
              <a:gd name="connsiteX359" fmla="*/ 3398355 w 7467663"/>
              <a:gd name="connsiteY359" fmla="*/ 6094603 h 6858000"/>
              <a:gd name="connsiteX360" fmla="*/ 3193941 w 7467663"/>
              <a:gd name="connsiteY360" fmla="*/ 6798775 h 6858000"/>
              <a:gd name="connsiteX361" fmla="*/ 3184140 w 7467663"/>
              <a:gd name="connsiteY361" fmla="*/ 6858000 h 6858000"/>
              <a:gd name="connsiteX362" fmla="*/ 3099978 w 7467663"/>
              <a:gd name="connsiteY362" fmla="*/ 6858000 h 6858000"/>
              <a:gd name="connsiteX363" fmla="*/ 3101556 w 7467663"/>
              <a:gd name="connsiteY363" fmla="*/ 6843337 h 6858000"/>
              <a:gd name="connsiteX364" fmla="*/ 3370162 w 7467663"/>
              <a:gd name="connsiteY364" fmla="*/ 5785550 h 6858000"/>
              <a:gd name="connsiteX365" fmla="*/ 3746477 w 7467663"/>
              <a:gd name="connsiteY365" fmla="*/ 5377889 h 6858000"/>
              <a:gd name="connsiteX366" fmla="*/ 3863399 w 7467663"/>
              <a:gd name="connsiteY366" fmla="*/ 5087257 h 6858000"/>
              <a:gd name="connsiteX367" fmla="*/ 3968712 w 7467663"/>
              <a:gd name="connsiteY367" fmla="*/ 4913989 h 6858000"/>
              <a:gd name="connsiteX368" fmla="*/ 2792390 w 7467663"/>
              <a:gd name="connsiteY368" fmla="*/ 5382974 h 6858000"/>
              <a:gd name="connsiteX369" fmla="*/ 2714982 w 7467663"/>
              <a:gd name="connsiteY369" fmla="*/ 5427051 h 6858000"/>
              <a:gd name="connsiteX370" fmla="*/ 2813361 w 7467663"/>
              <a:gd name="connsiteY370" fmla="*/ 6023912 h 6858000"/>
              <a:gd name="connsiteX371" fmla="*/ 2688430 w 7467663"/>
              <a:gd name="connsiteY371" fmla="*/ 6801564 h 6858000"/>
              <a:gd name="connsiteX372" fmla="*/ 2629626 w 7467663"/>
              <a:gd name="connsiteY372" fmla="*/ 6763394 h 6858000"/>
              <a:gd name="connsiteX373" fmla="*/ 2565328 w 7467663"/>
              <a:gd name="connsiteY373" fmla="*/ 5516399 h 6858000"/>
              <a:gd name="connsiteX374" fmla="*/ 1922999 w 7467663"/>
              <a:gd name="connsiteY374" fmla="*/ 5980343 h 6858000"/>
              <a:gd name="connsiteX375" fmla="*/ 1950261 w 7467663"/>
              <a:gd name="connsiteY375" fmla="*/ 6405858 h 6858000"/>
              <a:gd name="connsiteX376" fmla="*/ 2365554 w 7467663"/>
              <a:gd name="connsiteY376" fmla="*/ 6759107 h 6858000"/>
              <a:gd name="connsiteX377" fmla="*/ 2424142 w 7467663"/>
              <a:gd name="connsiteY377" fmla="*/ 6858000 h 6858000"/>
              <a:gd name="connsiteX378" fmla="*/ 2395994 w 7467663"/>
              <a:gd name="connsiteY378" fmla="*/ 6858000 h 6858000"/>
              <a:gd name="connsiteX379" fmla="*/ 2392863 w 7467663"/>
              <a:gd name="connsiteY379" fmla="*/ 6852964 h 6858000"/>
              <a:gd name="connsiteX380" fmla="*/ 2017589 w 7467663"/>
              <a:gd name="connsiteY380" fmla="*/ 6493982 h 6858000"/>
              <a:gd name="connsiteX381" fmla="*/ 2147336 w 7467663"/>
              <a:gd name="connsiteY381" fmla="*/ 6594052 h 6858000"/>
              <a:gd name="connsiteX382" fmla="*/ 2207047 w 7467663"/>
              <a:gd name="connsiteY382" fmla="*/ 6654540 h 6858000"/>
              <a:gd name="connsiteX383" fmla="*/ 2299106 w 7467663"/>
              <a:gd name="connsiteY383" fmla="*/ 6778931 h 6858000"/>
              <a:gd name="connsiteX384" fmla="*/ 2314430 w 7467663"/>
              <a:gd name="connsiteY384" fmla="*/ 6801144 h 6858000"/>
              <a:gd name="connsiteX385" fmla="*/ 2352406 w 7467663"/>
              <a:gd name="connsiteY385" fmla="*/ 6858000 h 6858000"/>
              <a:gd name="connsiteX386" fmla="*/ 2314492 w 7467663"/>
              <a:gd name="connsiteY386" fmla="*/ 6858000 h 6858000"/>
              <a:gd name="connsiteX387" fmla="*/ 2288095 w 7467663"/>
              <a:gd name="connsiteY387" fmla="*/ 6818030 h 6858000"/>
              <a:gd name="connsiteX388" fmla="*/ 2272768 w 7467663"/>
              <a:gd name="connsiteY388" fmla="*/ 6795822 h 6858000"/>
              <a:gd name="connsiteX389" fmla="*/ 2182715 w 7467663"/>
              <a:gd name="connsiteY389" fmla="*/ 6675071 h 6858000"/>
              <a:gd name="connsiteX390" fmla="*/ 2032061 w 7467663"/>
              <a:gd name="connsiteY390" fmla="*/ 6541380 h 6858000"/>
              <a:gd name="connsiteX391" fmla="*/ 2257220 w 7467663"/>
              <a:gd name="connsiteY391" fmla="*/ 6826257 h 6858000"/>
              <a:gd name="connsiteX392" fmla="*/ 2281324 w 7467663"/>
              <a:gd name="connsiteY392" fmla="*/ 6858000 h 6858000"/>
              <a:gd name="connsiteX393" fmla="*/ 2242860 w 7467663"/>
              <a:gd name="connsiteY393" fmla="*/ 6858000 h 6858000"/>
              <a:gd name="connsiteX394" fmla="*/ 2232818 w 7467663"/>
              <a:gd name="connsiteY394" fmla="*/ 6844926 h 6858000"/>
              <a:gd name="connsiteX395" fmla="*/ 1990172 w 7467663"/>
              <a:gd name="connsiteY395" fmla="*/ 6542121 h 6858000"/>
              <a:gd name="connsiteX396" fmla="*/ 2124090 w 7467663"/>
              <a:gd name="connsiteY396" fmla="*/ 6761017 h 6858000"/>
              <a:gd name="connsiteX397" fmla="*/ 2200380 w 7467663"/>
              <a:gd name="connsiteY397" fmla="*/ 6858000 h 6858000"/>
              <a:gd name="connsiteX398" fmla="*/ 2147507 w 7467663"/>
              <a:gd name="connsiteY398" fmla="*/ 6858000 h 6858000"/>
              <a:gd name="connsiteX399" fmla="*/ 2070668 w 7467663"/>
              <a:gd name="connsiteY399" fmla="*/ 6761520 h 6858000"/>
              <a:gd name="connsiteX400" fmla="*/ 1975142 w 7467663"/>
              <a:gd name="connsiteY400" fmla="*/ 6585570 h 6858000"/>
              <a:gd name="connsiteX401" fmla="*/ 2050035 w 7467663"/>
              <a:gd name="connsiteY401" fmla="*/ 6813345 h 6858000"/>
              <a:gd name="connsiteX402" fmla="*/ 2063025 w 7467663"/>
              <a:gd name="connsiteY402" fmla="*/ 6858000 h 6858000"/>
              <a:gd name="connsiteX403" fmla="*/ 2021675 w 7467663"/>
              <a:gd name="connsiteY403" fmla="*/ 6858000 h 6858000"/>
              <a:gd name="connsiteX404" fmla="*/ 2019308 w 7467663"/>
              <a:gd name="connsiteY404" fmla="*/ 6847118 h 6858000"/>
              <a:gd name="connsiteX405" fmla="*/ 1938835 w 7467663"/>
              <a:gd name="connsiteY405" fmla="*/ 6551160 h 6858000"/>
              <a:gd name="connsiteX406" fmla="*/ 1953230 w 7467663"/>
              <a:gd name="connsiteY406" fmla="*/ 6759699 h 6858000"/>
              <a:gd name="connsiteX407" fmla="*/ 1956763 w 7467663"/>
              <a:gd name="connsiteY407" fmla="*/ 6778191 h 6858000"/>
              <a:gd name="connsiteX408" fmla="*/ 1967925 w 7467663"/>
              <a:gd name="connsiteY408" fmla="*/ 6858000 h 6858000"/>
              <a:gd name="connsiteX409" fmla="*/ 1936622 w 7467663"/>
              <a:gd name="connsiteY409" fmla="*/ 6858000 h 6858000"/>
              <a:gd name="connsiteX410" fmla="*/ 1926261 w 7467663"/>
              <a:gd name="connsiteY410" fmla="*/ 6784064 h 6858000"/>
              <a:gd name="connsiteX411" fmla="*/ 1922724 w 7467663"/>
              <a:gd name="connsiteY411" fmla="*/ 6765577 h 6858000"/>
              <a:gd name="connsiteX412" fmla="*/ 1904650 w 7467663"/>
              <a:gd name="connsiteY412" fmla="*/ 6639616 h 6858000"/>
              <a:gd name="connsiteX413" fmla="*/ 1885273 w 7467663"/>
              <a:gd name="connsiteY413" fmla="*/ 6858000 h 6858000"/>
              <a:gd name="connsiteX414" fmla="*/ 1854363 w 7467663"/>
              <a:gd name="connsiteY414" fmla="*/ 6858000 h 6858000"/>
              <a:gd name="connsiteX415" fmla="*/ 1880391 w 7467663"/>
              <a:gd name="connsiteY415" fmla="*/ 6603796 h 6858000"/>
              <a:gd name="connsiteX416" fmla="*/ 1818273 w 7467663"/>
              <a:gd name="connsiteY416" fmla="*/ 6715729 h 6858000"/>
              <a:gd name="connsiteX417" fmla="*/ 1794691 w 7467663"/>
              <a:gd name="connsiteY417" fmla="*/ 6843239 h 6858000"/>
              <a:gd name="connsiteX418" fmla="*/ 1794914 w 7467663"/>
              <a:gd name="connsiteY418" fmla="*/ 6858000 h 6858000"/>
              <a:gd name="connsiteX419" fmla="*/ 1746128 w 7467663"/>
              <a:gd name="connsiteY419" fmla="*/ 6858000 h 6858000"/>
              <a:gd name="connsiteX420" fmla="*/ 1753934 w 7467663"/>
              <a:gd name="connsiteY420" fmla="*/ 6724796 h 6858000"/>
              <a:gd name="connsiteX421" fmla="*/ 1792053 w 7467663"/>
              <a:gd name="connsiteY421" fmla="*/ 6572396 h 6858000"/>
              <a:gd name="connsiteX422" fmla="*/ 1862248 w 7467663"/>
              <a:gd name="connsiteY422" fmla="*/ 6266397 h 6858000"/>
              <a:gd name="connsiteX423" fmla="*/ 1862250 w 7467663"/>
              <a:gd name="connsiteY423" fmla="*/ 6033531 h 6858000"/>
              <a:gd name="connsiteX424" fmla="*/ 1211999 w 7467663"/>
              <a:gd name="connsiteY424" fmla="*/ 6683610 h 6858000"/>
              <a:gd name="connsiteX425" fmla="*/ 1213266 w 7467663"/>
              <a:gd name="connsiteY425" fmla="*/ 6691947 h 6858000"/>
              <a:gd name="connsiteX426" fmla="*/ 1203370 w 7467663"/>
              <a:gd name="connsiteY426" fmla="*/ 6850676 h 6858000"/>
              <a:gd name="connsiteX427" fmla="*/ 1203671 w 7467663"/>
              <a:gd name="connsiteY427" fmla="*/ 6858000 h 6858000"/>
              <a:gd name="connsiteX428" fmla="*/ 1143180 w 7467663"/>
              <a:gd name="connsiteY428" fmla="*/ 6858000 h 6858000"/>
              <a:gd name="connsiteX429" fmla="*/ 1142176 w 7467663"/>
              <a:gd name="connsiteY429" fmla="*/ 6766045 h 6858000"/>
              <a:gd name="connsiteX430" fmla="*/ 1067484 w 7467663"/>
              <a:gd name="connsiteY430" fmla="*/ 6858000 h 6858000"/>
              <a:gd name="connsiteX431" fmla="*/ 953928 w 7467663"/>
              <a:gd name="connsiteY431" fmla="*/ 6858000 h 6858000"/>
              <a:gd name="connsiteX432" fmla="*/ 959715 w 7467663"/>
              <a:gd name="connsiteY432" fmla="*/ 6850185 h 6858000"/>
              <a:gd name="connsiteX433" fmla="*/ 1483788 w 7467663"/>
              <a:gd name="connsiteY433" fmla="*/ 6259174 h 6858000"/>
              <a:gd name="connsiteX434" fmla="*/ 1100671 w 7467663"/>
              <a:gd name="connsiteY434" fmla="*/ 6252137 h 6858000"/>
              <a:gd name="connsiteX435" fmla="*/ 1090144 w 7467663"/>
              <a:gd name="connsiteY435" fmla="*/ 6256748 h 6858000"/>
              <a:gd name="connsiteX436" fmla="*/ 1095872 w 7467663"/>
              <a:gd name="connsiteY436" fmla="*/ 6271892 h 6858000"/>
              <a:gd name="connsiteX437" fmla="*/ 262785 w 7467663"/>
              <a:gd name="connsiteY437" fmla="*/ 6845450 h 6858000"/>
              <a:gd name="connsiteX438" fmla="*/ 209968 w 7467663"/>
              <a:gd name="connsiteY438" fmla="*/ 6770713 h 6858000"/>
              <a:gd name="connsiteX439" fmla="*/ 873460 w 7467663"/>
              <a:gd name="connsiteY439" fmla="*/ 6253768 h 6858000"/>
              <a:gd name="connsiteX440" fmla="*/ 192686 w 7467663"/>
              <a:gd name="connsiteY440" fmla="*/ 5849257 h 6858000"/>
              <a:gd name="connsiteX441" fmla="*/ 4696 w 7467663"/>
              <a:gd name="connsiteY441" fmla="*/ 5697668 h 6858000"/>
              <a:gd name="connsiteX442" fmla="*/ 0 w 7467663"/>
              <a:gd name="connsiteY442" fmla="*/ 5689984 h 6858000"/>
              <a:gd name="connsiteX443" fmla="*/ 0 w 7467663"/>
              <a:gd name="connsiteY443" fmla="*/ 5513472 h 6858000"/>
              <a:gd name="connsiteX444" fmla="*/ 174101 w 7467663"/>
              <a:gd name="connsiteY444" fmla="*/ 5620277 h 6858000"/>
              <a:gd name="connsiteX445" fmla="*/ 891800 w 7467663"/>
              <a:gd name="connsiteY445" fmla="*/ 6036935 h 6858000"/>
              <a:gd name="connsiteX446" fmla="*/ 1072219 w 7467663"/>
              <a:gd name="connsiteY446" fmla="*/ 6169443 h 6858000"/>
              <a:gd name="connsiteX447" fmla="*/ 1074117 w 7467663"/>
              <a:gd name="connsiteY447" fmla="*/ 6170301 h 6858000"/>
              <a:gd name="connsiteX448" fmla="*/ 1083114 w 7467663"/>
              <a:gd name="connsiteY448" fmla="*/ 6174131 h 6858000"/>
              <a:gd name="connsiteX449" fmla="*/ 1543010 w 7467663"/>
              <a:gd name="connsiteY449" fmla="*/ 6191140 h 6858000"/>
              <a:gd name="connsiteX450" fmla="*/ 1551080 w 7467663"/>
              <a:gd name="connsiteY450" fmla="*/ 6195006 h 6858000"/>
              <a:gd name="connsiteX451" fmla="*/ 2345443 w 7467663"/>
              <a:gd name="connsiteY451" fmla="*/ 5549882 h 6858000"/>
              <a:gd name="connsiteX452" fmla="*/ 1721499 w 7467663"/>
              <a:gd name="connsiteY452" fmla="*/ 5599969 h 6858000"/>
              <a:gd name="connsiteX453" fmla="*/ 767716 w 7467663"/>
              <a:gd name="connsiteY453" fmla="*/ 5472768 h 6858000"/>
              <a:gd name="connsiteX454" fmla="*/ 722147 w 7467663"/>
              <a:gd name="connsiteY454" fmla="*/ 5393091 h 6858000"/>
              <a:gd name="connsiteX455" fmla="*/ 1485552 w 7467663"/>
              <a:gd name="connsiteY455" fmla="*/ 5313202 h 6858000"/>
              <a:gd name="connsiteX456" fmla="*/ 2143004 w 7467663"/>
              <a:gd name="connsiteY456" fmla="*/ 5402420 h 6858000"/>
              <a:gd name="connsiteX457" fmla="*/ 1933391 w 7467663"/>
              <a:gd name="connsiteY457" fmla="*/ 5156971 h 6858000"/>
              <a:gd name="connsiteX458" fmla="*/ 1827118 w 7467663"/>
              <a:gd name="connsiteY458" fmla="*/ 4968410 h 6858000"/>
              <a:gd name="connsiteX459" fmla="*/ 1837349 w 7467663"/>
              <a:gd name="connsiteY459" fmla="*/ 4956357 h 6858000"/>
              <a:gd name="connsiteX460" fmla="*/ 2162835 w 7467663"/>
              <a:gd name="connsiteY460" fmla="*/ 5187853 h 6858000"/>
              <a:gd name="connsiteX461" fmla="*/ 2257167 w 7467663"/>
              <a:gd name="connsiteY461" fmla="*/ 5462123 h 6858000"/>
              <a:gd name="connsiteX462" fmla="*/ 2261598 w 7467663"/>
              <a:gd name="connsiteY462" fmla="*/ 5467998 h 6858000"/>
              <a:gd name="connsiteX463" fmla="*/ 2437177 w 7467663"/>
              <a:gd name="connsiteY463" fmla="*/ 5479608 h 6858000"/>
              <a:gd name="connsiteX464" fmla="*/ 2445247 w 7467663"/>
              <a:gd name="connsiteY464" fmla="*/ 5483476 h 6858000"/>
              <a:gd name="connsiteX465" fmla="*/ 2743626 w 7467663"/>
              <a:gd name="connsiteY465" fmla="*/ 5304819 h 6858000"/>
              <a:gd name="connsiteX466" fmla="*/ 3048102 w 7467663"/>
              <a:gd name="connsiteY466" fmla="*/ 5150595 h 6858000"/>
              <a:gd name="connsiteX467" fmla="*/ 1799414 w 7467663"/>
              <a:gd name="connsiteY467" fmla="*/ 4694732 h 6858000"/>
              <a:gd name="connsiteX468" fmla="*/ 1771735 w 7467663"/>
              <a:gd name="connsiteY468" fmla="*/ 4619929 h 6858000"/>
              <a:gd name="connsiteX469" fmla="*/ 3104273 w 7467663"/>
              <a:gd name="connsiteY469" fmla="*/ 5076159 h 6858000"/>
              <a:gd name="connsiteX470" fmla="*/ 3113245 w 7467663"/>
              <a:gd name="connsiteY470" fmla="*/ 5090705 h 6858000"/>
              <a:gd name="connsiteX471" fmla="*/ 3126294 w 7467663"/>
              <a:gd name="connsiteY471" fmla="*/ 5114400 h 6858000"/>
              <a:gd name="connsiteX472" fmla="*/ 3937433 w 7467663"/>
              <a:gd name="connsiteY472" fmla="*/ 4830473 h 6858000"/>
              <a:gd name="connsiteX473" fmla="*/ 3590475 w 7467663"/>
              <a:gd name="connsiteY473" fmla="*/ 4597974 h 6858000"/>
              <a:gd name="connsiteX474" fmla="*/ 3100264 w 7467663"/>
              <a:gd name="connsiteY474" fmla="*/ 4579845 h 6858000"/>
              <a:gd name="connsiteX475" fmla="*/ 2183576 w 7467663"/>
              <a:gd name="connsiteY475" fmla="*/ 4227150 h 6858000"/>
              <a:gd name="connsiteX476" fmla="*/ 2151029 w 7467663"/>
              <a:gd name="connsiteY476" fmla="*/ 4146947 h 6858000"/>
              <a:gd name="connsiteX477" fmla="*/ 3563434 w 7467663"/>
              <a:gd name="connsiteY477" fmla="*/ 4469115 h 6858000"/>
              <a:gd name="connsiteX478" fmla="*/ 3177952 w 7467663"/>
              <a:gd name="connsiteY478" fmla="*/ 3657386 h 6858000"/>
              <a:gd name="connsiteX479" fmla="*/ 3189263 w 7467663"/>
              <a:gd name="connsiteY479" fmla="*/ 3625726 h 6858000"/>
              <a:gd name="connsiteX480" fmla="*/ 3560912 w 7467663"/>
              <a:gd name="connsiteY480" fmla="*/ 4079863 h 6858000"/>
              <a:gd name="connsiteX481" fmla="*/ 3626636 w 7467663"/>
              <a:gd name="connsiteY481" fmla="*/ 4512230 h 6858000"/>
              <a:gd name="connsiteX482" fmla="*/ 3653088 w 7467663"/>
              <a:gd name="connsiteY482" fmla="*/ 4521417 h 6858000"/>
              <a:gd name="connsiteX483" fmla="*/ 3988128 w 7467663"/>
              <a:gd name="connsiteY483" fmla="*/ 4817267 h 6858000"/>
              <a:gd name="connsiteX484" fmla="*/ 4830582 w 7467663"/>
              <a:gd name="connsiteY484" fmla="*/ 4676000 h 6858000"/>
              <a:gd name="connsiteX485" fmla="*/ 4830100 w 7467663"/>
              <a:gd name="connsiteY485" fmla="*/ 4675554 h 6858000"/>
              <a:gd name="connsiteX486" fmla="*/ 4036318 w 7467663"/>
              <a:gd name="connsiteY486" fmla="*/ 4147013 h 6858000"/>
              <a:gd name="connsiteX487" fmla="*/ 3432098 w 7467663"/>
              <a:gd name="connsiteY487" fmla="*/ 3537312 h 6858000"/>
              <a:gd name="connsiteX488" fmla="*/ 3446761 w 7467663"/>
              <a:gd name="connsiteY488" fmla="*/ 3461278 h 6858000"/>
              <a:gd name="connsiteX489" fmla="*/ 4419733 w 7467663"/>
              <a:gd name="connsiteY489" fmla="*/ 3963555 h 6858000"/>
              <a:gd name="connsiteX490" fmla="*/ 4781371 w 7467663"/>
              <a:gd name="connsiteY490" fmla="*/ 4458604 h 6858000"/>
              <a:gd name="connsiteX491" fmla="*/ 4780440 w 7467663"/>
              <a:gd name="connsiteY491" fmla="*/ 4470290 h 6858000"/>
              <a:gd name="connsiteX492" fmla="*/ 4898954 w 7467663"/>
              <a:gd name="connsiteY492" fmla="*/ 4662092 h 6858000"/>
              <a:gd name="connsiteX493" fmla="*/ 4900699 w 7467663"/>
              <a:gd name="connsiteY493" fmla="*/ 4670867 h 6858000"/>
              <a:gd name="connsiteX494" fmla="*/ 5714511 w 7467663"/>
              <a:gd name="connsiteY494" fmla="*/ 4663483 h 6858000"/>
              <a:gd name="connsiteX495" fmla="*/ 5464793 w 7467663"/>
              <a:gd name="connsiteY495" fmla="*/ 4393556 h 6858000"/>
              <a:gd name="connsiteX496" fmla="*/ 5461897 w 7467663"/>
              <a:gd name="connsiteY496" fmla="*/ 4390879 h 6858000"/>
              <a:gd name="connsiteX497" fmla="*/ 4294126 w 7467663"/>
              <a:gd name="connsiteY497" fmla="*/ 3303048 h 6858000"/>
              <a:gd name="connsiteX498" fmla="*/ 4305321 w 7467663"/>
              <a:gd name="connsiteY498" fmla="*/ 3256953 h 6858000"/>
              <a:gd name="connsiteX499" fmla="*/ 4949299 w 7467663"/>
              <a:gd name="connsiteY499" fmla="*/ 3766336 h 6858000"/>
              <a:gd name="connsiteX500" fmla="*/ 5291452 w 7467663"/>
              <a:gd name="connsiteY500" fmla="*/ 4076801 h 6858000"/>
              <a:gd name="connsiteX501" fmla="*/ 5434998 w 7467663"/>
              <a:gd name="connsiteY501" fmla="*/ 4254100 h 6858000"/>
              <a:gd name="connsiteX502" fmla="*/ 5351015 w 7467663"/>
              <a:gd name="connsiteY502" fmla="*/ 3760989 h 6858000"/>
              <a:gd name="connsiteX503" fmla="*/ 5413780 w 7467663"/>
              <a:gd name="connsiteY503" fmla="*/ 2966265 h 6858000"/>
              <a:gd name="connsiteX504" fmla="*/ 5425627 w 7467663"/>
              <a:gd name="connsiteY504" fmla="*/ 2954192 h 6858000"/>
              <a:gd name="connsiteX505" fmla="*/ 6604735 w 7467663"/>
              <a:gd name="connsiteY505" fmla="*/ 2041381 h 6858000"/>
              <a:gd name="connsiteX506" fmla="*/ 7204487 w 7467663"/>
              <a:gd name="connsiteY506" fmla="*/ 2742112 h 6858000"/>
              <a:gd name="connsiteX507" fmla="*/ 7131592 w 7467663"/>
              <a:gd name="connsiteY507" fmla="*/ 2672096 h 6858000"/>
              <a:gd name="connsiteX508" fmla="*/ 6996344 w 7467663"/>
              <a:gd name="connsiteY508" fmla="*/ 2518310 h 6858000"/>
              <a:gd name="connsiteX509" fmla="*/ 6735495 w 7467663"/>
              <a:gd name="connsiteY509" fmla="*/ 2196890 h 6858000"/>
              <a:gd name="connsiteX510" fmla="*/ 6721901 w 7467663"/>
              <a:gd name="connsiteY510" fmla="*/ 2179274 h 6858000"/>
              <a:gd name="connsiteX511" fmla="*/ 6604735 w 7467663"/>
              <a:gd name="connsiteY511" fmla="*/ 2041381 h 6858000"/>
              <a:gd name="connsiteX512" fmla="*/ 6591670 w 7467663"/>
              <a:gd name="connsiteY512" fmla="*/ 1988277 h 6858000"/>
              <a:gd name="connsiteX513" fmla="*/ 6747349 w 7467663"/>
              <a:gd name="connsiteY513" fmla="*/ 2160069 h 6858000"/>
              <a:gd name="connsiteX514" fmla="*/ 6760943 w 7467663"/>
              <a:gd name="connsiteY514" fmla="*/ 2177686 h 6858000"/>
              <a:gd name="connsiteX515" fmla="*/ 7021065 w 7467663"/>
              <a:gd name="connsiteY515" fmla="*/ 2498102 h 6858000"/>
              <a:gd name="connsiteX516" fmla="*/ 7155223 w 7467663"/>
              <a:gd name="connsiteY516" fmla="*/ 2650386 h 6858000"/>
              <a:gd name="connsiteX517" fmla="*/ 7203167 w 7467663"/>
              <a:gd name="connsiteY517" fmla="*/ 2697288 h 6858000"/>
              <a:gd name="connsiteX518" fmla="*/ 6937703 w 7467663"/>
              <a:gd name="connsiteY518" fmla="*/ 2321981 h 6858000"/>
              <a:gd name="connsiteX519" fmla="*/ 6591670 w 7467663"/>
              <a:gd name="connsiteY519" fmla="*/ 1988277 h 6858000"/>
              <a:gd name="connsiteX520" fmla="*/ 5798671 w 7467663"/>
              <a:gd name="connsiteY520" fmla="*/ 1981601 h 6858000"/>
              <a:gd name="connsiteX521" fmla="*/ 5754709 w 7467663"/>
              <a:gd name="connsiteY521" fmla="*/ 2071454 h 6858000"/>
              <a:gd name="connsiteX522" fmla="*/ 5763044 w 7467663"/>
              <a:gd name="connsiteY522" fmla="*/ 2842206 h 6858000"/>
              <a:gd name="connsiteX523" fmla="*/ 5764974 w 7467663"/>
              <a:gd name="connsiteY523" fmla="*/ 2799609 h 6858000"/>
              <a:gd name="connsiteX524" fmla="*/ 5767665 w 7467663"/>
              <a:gd name="connsiteY524" fmla="*/ 2666409 h 6858000"/>
              <a:gd name="connsiteX525" fmla="*/ 5763055 w 7467663"/>
              <a:gd name="connsiteY525" fmla="*/ 2579705 h 6858000"/>
              <a:gd name="connsiteX526" fmla="*/ 5758079 w 7467663"/>
              <a:gd name="connsiteY526" fmla="*/ 2492508 h 6858000"/>
              <a:gd name="connsiteX527" fmla="*/ 5779325 w 7467663"/>
              <a:gd name="connsiteY527" fmla="*/ 2197069 h 6858000"/>
              <a:gd name="connsiteX528" fmla="*/ 5798671 w 7467663"/>
              <a:gd name="connsiteY528" fmla="*/ 1981601 h 6858000"/>
              <a:gd name="connsiteX529" fmla="*/ 5829202 w 7467663"/>
              <a:gd name="connsiteY529" fmla="*/ 1971679 h 6858000"/>
              <a:gd name="connsiteX530" fmla="*/ 5809558 w 7467663"/>
              <a:gd name="connsiteY530" fmla="*/ 2198043 h 6858000"/>
              <a:gd name="connsiteX531" fmla="*/ 5788653 w 7467663"/>
              <a:gd name="connsiteY531" fmla="*/ 2489430 h 6858000"/>
              <a:gd name="connsiteX532" fmla="*/ 5793439 w 7467663"/>
              <a:gd name="connsiteY532" fmla="*/ 2575235 h 6858000"/>
              <a:gd name="connsiteX533" fmla="*/ 5796837 w 7467663"/>
              <a:gd name="connsiteY533" fmla="*/ 2637633 h 6858000"/>
              <a:gd name="connsiteX534" fmla="*/ 5818614 w 7467663"/>
              <a:gd name="connsiteY534" fmla="*/ 2473055 h 6858000"/>
              <a:gd name="connsiteX535" fmla="*/ 5829202 w 7467663"/>
              <a:gd name="connsiteY535" fmla="*/ 1971679 h 6858000"/>
              <a:gd name="connsiteX536" fmla="*/ 5911389 w 7467663"/>
              <a:gd name="connsiteY536" fmla="*/ 1898371 h 6858000"/>
              <a:gd name="connsiteX537" fmla="*/ 6237627 w 7467663"/>
              <a:gd name="connsiteY537" fmla="*/ 2231921 h 6858000"/>
              <a:gd name="connsiteX538" fmla="*/ 5911389 w 7467663"/>
              <a:gd name="connsiteY538" fmla="*/ 1898371 h 6858000"/>
              <a:gd name="connsiteX539" fmla="*/ 6944437 w 7467663"/>
              <a:gd name="connsiteY539" fmla="*/ 1575402 h 6858000"/>
              <a:gd name="connsiteX540" fmla="*/ 6304730 w 7467663"/>
              <a:gd name="connsiteY540" fmla="*/ 1766654 h 6858000"/>
              <a:gd name="connsiteX541" fmla="*/ 6944437 w 7467663"/>
              <a:gd name="connsiteY541" fmla="*/ 1575402 h 6858000"/>
              <a:gd name="connsiteX542" fmla="*/ 7019523 w 7467663"/>
              <a:gd name="connsiteY542" fmla="*/ 1519450 h 6858000"/>
              <a:gd name="connsiteX543" fmla="*/ 6298091 w 7467663"/>
              <a:gd name="connsiteY543" fmla="*/ 1737122 h 6858000"/>
              <a:gd name="connsiteX544" fmla="*/ 7019523 w 7467663"/>
              <a:gd name="connsiteY544" fmla="*/ 1519450 h 6858000"/>
              <a:gd name="connsiteX545" fmla="*/ 2399523 w 7467663"/>
              <a:gd name="connsiteY545" fmla="*/ 1428234 h 6858000"/>
              <a:gd name="connsiteX546" fmla="*/ 2224982 w 7467663"/>
              <a:gd name="connsiteY546" fmla="*/ 1826201 h 6858000"/>
              <a:gd name="connsiteX547" fmla="*/ 2096099 w 7467663"/>
              <a:gd name="connsiteY547" fmla="*/ 2345900 h 6858000"/>
              <a:gd name="connsiteX548" fmla="*/ 2283317 w 7467663"/>
              <a:gd name="connsiteY548" fmla="*/ 1796925 h 6858000"/>
              <a:gd name="connsiteX549" fmla="*/ 2399523 w 7467663"/>
              <a:gd name="connsiteY549" fmla="*/ 1428234 h 6858000"/>
              <a:gd name="connsiteX550" fmla="*/ 2448558 w 7467663"/>
              <a:gd name="connsiteY550" fmla="*/ 1373435 h 6858000"/>
              <a:gd name="connsiteX551" fmla="*/ 2312521 w 7467663"/>
              <a:gd name="connsiteY551" fmla="*/ 1806140 h 6858000"/>
              <a:gd name="connsiteX552" fmla="*/ 2127533 w 7467663"/>
              <a:gd name="connsiteY552" fmla="*/ 2348380 h 6858000"/>
              <a:gd name="connsiteX553" fmla="*/ 2358080 w 7467663"/>
              <a:gd name="connsiteY553" fmla="*/ 1866134 h 6858000"/>
              <a:gd name="connsiteX554" fmla="*/ 2407436 w 7467663"/>
              <a:gd name="connsiteY554" fmla="*/ 1651070 h 6858000"/>
              <a:gd name="connsiteX555" fmla="*/ 2448558 w 7467663"/>
              <a:gd name="connsiteY555" fmla="*/ 1373435 h 6858000"/>
              <a:gd name="connsiteX556" fmla="*/ 278707 w 7467663"/>
              <a:gd name="connsiteY556" fmla="*/ 1352270 h 6858000"/>
              <a:gd name="connsiteX557" fmla="*/ 321570 w 7467663"/>
              <a:gd name="connsiteY557" fmla="*/ 1861610 h 6858000"/>
              <a:gd name="connsiteX558" fmla="*/ 294281 w 7467663"/>
              <a:gd name="connsiteY558" fmla="*/ 1440658 h 6858000"/>
              <a:gd name="connsiteX559" fmla="*/ 278707 w 7467663"/>
              <a:gd name="connsiteY559" fmla="*/ 1352270 h 6858000"/>
              <a:gd name="connsiteX560" fmla="*/ 1423821 w 7467663"/>
              <a:gd name="connsiteY560" fmla="*/ 1351958 h 6858000"/>
              <a:gd name="connsiteX561" fmla="*/ 1638521 w 7467663"/>
              <a:gd name="connsiteY561" fmla="*/ 1908470 h 6858000"/>
              <a:gd name="connsiteX562" fmla="*/ 1754199 w 7467663"/>
              <a:gd name="connsiteY562" fmla="*/ 2149284 h 6858000"/>
              <a:gd name="connsiteX563" fmla="*/ 1908359 w 7467663"/>
              <a:gd name="connsiteY563" fmla="*/ 2364988 h 6858000"/>
              <a:gd name="connsiteX564" fmla="*/ 1647661 w 7467663"/>
              <a:gd name="connsiteY564" fmla="*/ 1825945 h 6858000"/>
              <a:gd name="connsiteX565" fmla="*/ 1423821 w 7467663"/>
              <a:gd name="connsiteY565" fmla="*/ 1351958 h 6858000"/>
              <a:gd name="connsiteX566" fmla="*/ 1431890 w 7467663"/>
              <a:gd name="connsiteY566" fmla="*/ 1306475 h 6858000"/>
              <a:gd name="connsiteX567" fmla="*/ 1507597 w 7467663"/>
              <a:gd name="connsiteY567" fmla="*/ 1446132 h 6858000"/>
              <a:gd name="connsiteX568" fmla="*/ 1674586 w 7467663"/>
              <a:gd name="connsiteY568" fmla="*/ 1813832 h 6858000"/>
              <a:gd name="connsiteX569" fmla="*/ 1815950 w 7467663"/>
              <a:gd name="connsiteY569" fmla="*/ 2128564 h 6858000"/>
              <a:gd name="connsiteX570" fmla="*/ 1984242 w 7467663"/>
              <a:gd name="connsiteY570" fmla="*/ 2430829 h 6858000"/>
              <a:gd name="connsiteX571" fmla="*/ 2014023 w 7467663"/>
              <a:gd name="connsiteY571" fmla="*/ 2450995 h 6858000"/>
              <a:gd name="connsiteX572" fmla="*/ 1747337 w 7467663"/>
              <a:gd name="connsiteY572" fmla="*/ 1855264 h 6858000"/>
              <a:gd name="connsiteX573" fmla="*/ 1533749 w 7467663"/>
              <a:gd name="connsiteY573" fmla="*/ 1478656 h 6858000"/>
              <a:gd name="connsiteX574" fmla="*/ 1431890 w 7467663"/>
              <a:gd name="connsiteY574" fmla="*/ 1306475 h 6858000"/>
              <a:gd name="connsiteX575" fmla="*/ 5052692 w 7467663"/>
              <a:gd name="connsiteY575" fmla="*/ 1292994 h 6858000"/>
              <a:gd name="connsiteX576" fmla="*/ 5200661 w 7467663"/>
              <a:gd name="connsiteY576" fmla="*/ 1635186 h 6858000"/>
              <a:gd name="connsiteX577" fmla="*/ 5297138 w 7467663"/>
              <a:gd name="connsiteY577" fmla="*/ 1906351 h 6858000"/>
              <a:gd name="connsiteX578" fmla="*/ 5052692 w 7467663"/>
              <a:gd name="connsiteY578" fmla="*/ 1292994 h 6858000"/>
              <a:gd name="connsiteX579" fmla="*/ 5009948 w 7467663"/>
              <a:gd name="connsiteY579" fmla="*/ 1273619 h 6858000"/>
              <a:gd name="connsiteX580" fmla="*/ 5121777 w 7467663"/>
              <a:gd name="connsiteY580" fmla="*/ 1654213 h 6858000"/>
              <a:gd name="connsiteX581" fmla="*/ 5293545 w 7467663"/>
              <a:gd name="connsiteY581" fmla="*/ 2072247 h 6858000"/>
              <a:gd name="connsiteX582" fmla="*/ 5294042 w 7467663"/>
              <a:gd name="connsiteY582" fmla="*/ 2065019 h 6858000"/>
              <a:gd name="connsiteX583" fmla="*/ 5171936 w 7467663"/>
              <a:gd name="connsiteY583" fmla="*/ 1647613 h 6858000"/>
              <a:gd name="connsiteX584" fmla="*/ 5009948 w 7467663"/>
              <a:gd name="connsiteY584" fmla="*/ 1273619 h 6858000"/>
              <a:gd name="connsiteX585" fmla="*/ 655236 w 7467663"/>
              <a:gd name="connsiteY585" fmla="*/ 1268632 h 6858000"/>
              <a:gd name="connsiteX586" fmla="*/ 839521 w 7467663"/>
              <a:gd name="connsiteY586" fmla="*/ 1685315 h 6858000"/>
              <a:gd name="connsiteX587" fmla="*/ 1109416 w 7467663"/>
              <a:gd name="connsiteY587" fmla="*/ 2061663 h 6858000"/>
              <a:gd name="connsiteX588" fmla="*/ 1298300 w 7467663"/>
              <a:gd name="connsiteY588" fmla="*/ 2247742 h 6858000"/>
              <a:gd name="connsiteX589" fmla="*/ 1125871 w 7467663"/>
              <a:gd name="connsiteY589" fmla="*/ 1989513 h 6858000"/>
              <a:gd name="connsiteX590" fmla="*/ 981574 w 7467663"/>
              <a:gd name="connsiteY590" fmla="*/ 1783157 h 6858000"/>
              <a:gd name="connsiteX591" fmla="*/ 922198 w 7467663"/>
              <a:gd name="connsiteY591" fmla="*/ 1677437 h 6858000"/>
              <a:gd name="connsiteX592" fmla="*/ 869293 w 7467663"/>
              <a:gd name="connsiteY592" fmla="*/ 1583214 h 6858000"/>
              <a:gd name="connsiteX593" fmla="*/ 751431 w 7467663"/>
              <a:gd name="connsiteY593" fmla="*/ 1405731 h 6858000"/>
              <a:gd name="connsiteX594" fmla="*/ 655236 w 7467663"/>
              <a:gd name="connsiteY594" fmla="*/ 1268632 h 6858000"/>
              <a:gd name="connsiteX595" fmla="*/ 6516292 w 7467663"/>
              <a:gd name="connsiteY595" fmla="*/ 1263064 h 6858000"/>
              <a:gd name="connsiteX596" fmla="*/ 5736320 w 7467663"/>
              <a:gd name="connsiteY596" fmla="*/ 1501803 h 6858000"/>
              <a:gd name="connsiteX597" fmla="*/ 6516292 w 7467663"/>
              <a:gd name="connsiteY597" fmla="*/ 1263064 h 6858000"/>
              <a:gd name="connsiteX598" fmla="*/ 291466 w 7467663"/>
              <a:gd name="connsiteY598" fmla="*/ 1250369 h 6858000"/>
              <a:gd name="connsiteX599" fmla="*/ 323180 w 7467663"/>
              <a:gd name="connsiteY599" fmla="*/ 1435283 h 6858000"/>
              <a:gd name="connsiteX600" fmla="*/ 349381 w 7467663"/>
              <a:gd name="connsiteY600" fmla="*/ 1875041 h 6858000"/>
              <a:gd name="connsiteX601" fmla="*/ 374363 w 7467663"/>
              <a:gd name="connsiteY601" fmla="*/ 1506494 h 6858000"/>
              <a:gd name="connsiteX602" fmla="*/ 302168 w 7467663"/>
              <a:gd name="connsiteY602" fmla="*/ 1274495 h 6858000"/>
              <a:gd name="connsiteX603" fmla="*/ 291466 w 7467663"/>
              <a:gd name="connsiteY603" fmla="*/ 1250369 h 6858000"/>
              <a:gd name="connsiteX604" fmla="*/ 678222 w 7467663"/>
              <a:gd name="connsiteY604" fmla="*/ 1248670 h 6858000"/>
              <a:gd name="connsiteX605" fmla="*/ 775536 w 7467663"/>
              <a:gd name="connsiteY605" fmla="*/ 1388015 h 6858000"/>
              <a:gd name="connsiteX606" fmla="*/ 894529 w 7467663"/>
              <a:gd name="connsiteY606" fmla="*/ 1567739 h 6858000"/>
              <a:gd name="connsiteX607" fmla="*/ 948000 w 7467663"/>
              <a:gd name="connsiteY607" fmla="*/ 1663088 h 6858000"/>
              <a:gd name="connsiteX608" fmla="*/ 1006812 w 7467663"/>
              <a:gd name="connsiteY608" fmla="*/ 1767683 h 6858000"/>
              <a:gd name="connsiteX609" fmla="*/ 1149133 w 7467663"/>
              <a:gd name="connsiteY609" fmla="*/ 1971513 h 6858000"/>
              <a:gd name="connsiteX610" fmla="*/ 1333952 w 7467663"/>
              <a:gd name="connsiteY610" fmla="*/ 2251620 h 6858000"/>
              <a:gd name="connsiteX611" fmla="*/ 1337329 w 7467663"/>
              <a:gd name="connsiteY611" fmla="*/ 2258350 h 6858000"/>
              <a:gd name="connsiteX612" fmla="*/ 1014726 w 7467663"/>
              <a:gd name="connsiteY612" fmla="*/ 1615556 h 6858000"/>
              <a:gd name="connsiteX613" fmla="*/ 678222 w 7467663"/>
              <a:gd name="connsiteY613" fmla="*/ 1248670 h 6858000"/>
              <a:gd name="connsiteX614" fmla="*/ 6691602 w 7467663"/>
              <a:gd name="connsiteY614" fmla="*/ 1140573 h 6858000"/>
              <a:gd name="connsiteX615" fmla="*/ 6571100 w 7467663"/>
              <a:gd name="connsiteY615" fmla="*/ 1183662 h 6858000"/>
              <a:gd name="connsiteX616" fmla="*/ 6241687 w 7467663"/>
              <a:gd name="connsiteY616" fmla="*/ 1257600 h 6858000"/>
              <a:gd name="connsiteX617" fmla="*/ 5693009 w 7467663"/>
              <a:gd name="connsiteY617" fmla="*/ 1478256 h 6858000"/>
              <a:gd name="connsiteX618" fmla="*/ 6548420 w 7467663"/>
              <a:gd name="connsiteY618" fmla="*/ 1214599 h 6858000"/>
              <a:gd name="connsiteX619" fmla="*/ 6605473 w 7467663"/>
              <a:gd name="connsiteY619" fmla="*/ 1184686 h 6858000"/>
              <a:gd name="connsiteX620" fmla="*/ 6691602 w 7467663"/>
              <a:gd name="connsiteY620" fmla="*/ 1140573 h 6858000"/>
              <a:gd name="connsiteX621" fmla="*/ 4002475 w 7467663"/>
              <a:gd name="connsiteY621" fmla="*/ 1037802 h 6858000"/>
              <a:gd name="connsiteX622" fmla="*/ 4000324 w 7467663"/>
              <a:gd name="connsiteY622" fmla="*/ 1039362 h 6858000"/>
              <a:gd name="connsiteX623" fmla="*/ 4002862 w 7467663"/>
              <a:gd name="connsiteY623" fmla="*/ 1042866 h 6858000"/>
              <a:gd name="connsiteX624" fmla="*/ 4002475 w 7467663"/>
              <a:gd name="connsiteY624" fmla="*/ 1037802 h 6858000"/>
              <a:gd name="connsiteX625" fmla="*/ 506322 w 7467663"/>
              <a:gd name="connsiteY625" fmla="*/ 1020997 h 6858000"/>
              <a:gd name="connsiteX626" fmla="*/ 533068 w 7467663"/>
              <a:gd name="connsiteY626" fmla="*/ 1029409 h 6858000"/>
              <a:gd name="connsiteX627" fmla="*/ 1232525 w 7467663"/>
              <a:gd name="connsiteY627" fmla="*/ 1804675 h 6858000"/>
              <a:gd name="connsiteX628" fmla="*/ 1388858 w 7467663"/>
              <a:gd name="connsiteY628" fmla="*/ 2368011 h 6858000"/>
              <a:gd name="connsiteX629" fmla="*/ 1384098 w 7467663"/>
              <a:gd name="connsiteY629" fmla="*/ 2378125 h 6858000"/>
              <a:gd name="connsiteX630" fmla="*/ 1425393 w 7467663"/>
              <a:gd name="connsiteY630" fmla="*/ 2589124 h 6858000"/>
              <a:gd name="connsiteX631" fmla="*/ 1424001 w 7467663"/>
              <a:gd name="connsiteY631" fmla="*/ 2597541 h 6858000"/>
              <a:gd name="connsiteX632" fmla="*/ 2152729 w 7467663"/>
              <a:gd name="connsiteY632" fmla="*/ 2864487 h 6858000"/>
              <a:gd name="connsiteX633" fmla="*/ 2020609 w 7467663"/>
              <a:gd name="connsiteY633" fmla="*/ 2539671 h 6858000"/>
              <a:gd name="connsiteX634" fmla="*/ 2018920 w 7467663"/>
              <a:gd name="connsiteY634" fmla="*/ 2536309 h 6858000"/>
              <a:gd name="connsiteX635" fmla="*/ 1342441 w 7467663"/>
              <a:gd name="connsiteY635" fmla="*/ 1173017 h 6858000"/>
              <a:gd name="connsiteX636" fmla="*/ 1367925 w 7467663"/>
              <a:gd name="connsiteY636" fmla="*/ 1135648 h 6858000"/>
              <a:gd name="connsiteX637" fmla="*/ 1771401 w 7467663"/>
              <a:gd name="connsiteY637" fmla="*/ 1806673 h 6858000"/>
              <a:gd name="connsiteX638" fmla="*/ 1972385 w 7467663"/>
              <a:gd name="connsiteY638" fmla="*/ 2198735 h 6858000"/>
              <a:gd name="connsiteX639" fmla="*/ 2040892 w 7467663"/>
              <a:gd name="connsiteY639" fmla="*/ 2405205 h 6858000"/>
              <a:gd name="connsiteX640" fmla="*/ 2131689 w 7467663"/>
              <a:gd name="connsiteY640" fmla="*/ 1936926 h 6858000"/>
              <a:gd name="connsiteX641" fmla="*/ 2454820 w 7467663"/>
              <a:gd name="connsiteY641" fmla="*/ 1248808 h 6858000"/>
              <a:gd name="connsiteX642" fmla="*/ 2492512 w 7467663"/>
              <a:gd name="connsiteY642" fmla="*/ 1302920 h 6858000"/>
              <a:gd name="connsiteX643" fmla="*/ 2081216 w 7467663"/>
              <a:gd name="connsiteY643" fmla="*/ 2527513 h 6858000"/>
              <a:gd name="connsiteX644" fmla="*/ 2081211 w 7467663"/>
              <a:gd name="connsiteY644" fmla="*/ 2528916 h 6858000"/>
              <a:gd name="connsiteX645" fmla="*/ 2199067 w 7467663"/>
              <a:gd name="connsiteY645" fmla="*/ 2884061 h 6858000"/>
              <a:gd name="connsiteX646" fmla="*/ 3192586 w 7467663"/>
              <a:gd name="connsiteY646" fmla="*/ 3411496 h 6858000"/>
              <a:gd name="connsiteX647" fmla="*/ 3182620 w 7467663"/>
              <a:gd name="connsiteY647" fmla="*/ 3483279 h 6858000"/>
              <a:gd name="connsiteX648" fmla="*/ 2435119 w 7467663"/>
              <a:gd name="connsiteY648" fmla="*/ 3080173 h 6858000"/>
              <a:gd name="connsiteX649" fmla="*/ 2410152 w 7467663"/>
              <a:gd name="connsiteY649" fmla="*/ 3063751 h 6858000"/>
              <a:gd name="connsiteX650" fmla="*/ 2408099 w 7467663"/>
              <a:gd name="connsiteY650" fmla="*/ 3064403 h 6858000"/>
              <a:gd name="connsiteX651" fmla="*/ 2407218 w 7467663"/>
              <a:gd name="connsiteY651" fmla="*/ 3070324 h 6858000"/>
              <a:gd name="connsiteX652" fmla="*/ 2380138 w 7467663"/>
              <a:gd name="connsiteY652" fmla="*/ 3099341 h 6858000"/>
              <a:gd name="connsiteX653" fmla="*/ 1765923 w 7467663"/>
              <a:gd name="connsiteY653" fmla="*/ 3581043 h 6858000"/>
              <a:gd name="connsiteX654" fmla="*/ 1702258 w 7467663"/>
              <a:gd name="connsiteY654" fmla="*/ 3612286 h 6858000"/>
              <a:gd name="connsiteX655" fmla="*/ 1538370 w 7467663"/>
              <a:gd name="connsiteY655" fmla="*/ 3811804 h 6858000"/>
              <a:gd name="connsiteX656" fmla="*/ 542867 w 7467663"/>
              <a:gd name="connsiteY656" fmla="*/ 4944092 h 6858000"/>
              <a:gd name="connsiteX657" fmla="*/ 515800 w 7467663"/>
              <a:gd name="connsiteY657" fmla="*/ 4862180 h 6858000"/>
              <a:gd name="connsiteX658" fmla="*/ 909145 w 7467663"/>
              <a:gd name="connsiteY658" fmla="*/ 4199225 h 6858000"/>
              <a:gd name="connsiteX659" fmla="*/ 1214067 w 7467663"/>
              <a:gd name="connsiteY659" fmla="*/ 3908561 h 6858000"/>
              <a:gd name="connsiteX660" fmla="*/ 640967 w 7467663"/>
              <a:gd name="connsiteY660" fmla="*/ 4105601 h 6858000"/>
              <a:gd name="connsiteX661" fmla="*/ 112563 w 7467663"/>
              <a:gd name="connsiteY661" fmla="*/ 4396952 h 6858000"/>
              <a:gd name="connsiteX662" fmla="*/ 0 w 7467663"/>
              <a:gd name="connsiteY662" fmla="*/ 4466006 h 6858000"/>
              <a:gd name="connsiteX663" fmla="*/ 0 w 7467663"/>
              <a:gd name="connsiteY663" fmla="*/ 4233763 h 6858000"/>
              <a:gd name="connsiteX664" fmla="*/ 36881 w 7467663"/>
              <a:gd name="connsiteY664" fmla="*/ 4200118 h 6858000"/>
              <a:gd name="connsiteX665" fmla="*/ 910534 w 7467663"/>
              <a:gd name="connsiteY665" fmla="*/ 3629753 h 6858000"/>
              <a:gd name="connsiteX666" fmla="*/ 1578717 w 7467663"/>
              <a:gd name="connsiteY666" fmla="*/ 3575982 h 6858000"/>
              <a:gd name="connsiteX667" fmla="*/ 2338780 w 7467663"/>
              <a:gd name="connsiteY667" fmla="*/ 3033725 h 6858000"/>
              <a:gd name="connsiteX668" fmla="*/ 1807991 w 7467663"/>
              <a:gd name="connsiteY668" fmla="*/ 2807184 h 6858000"/>
              <a:gd name="connsiteX669" fmla="*/ 1416358 w 7467663"/>
              <a:gd name="connsiteY669" fmla="*/ 3112571 h 6858000"/>
              <a:gd name="connsiteX670" fmla="*/ 939066 w 7467663"/>
              <a:gd name="connsiteY670" fmla="*/ 3378798 h 6858000"/>
              <a:gd name="connsiteX671" fmla="*/ 115099 w 7467663"/>
              <a:gd name="connsiteY671" fmla="*/ 3607650 h 6858000"/>
              <a:gd name="connsiteX672" fmla="*/ 97284 w 7467663"/>
              <a:gd name="connsiteY672" fmla="*/ 3520393 h 6858000"/>
              <a:gd name="connsiteX673" fmla="*/ 922050 w 7467663"/>
              <a:gd name="connsiteY673" fmla="*/ 3074867 h 6858000"/>
              <a:gd name="connsiteX674" fmla="*/ 1405265 w 7467663"/>
              <a:gd name="connsiteY674" fmla="*/ 3016319 h 6858000"/>
              <a:gd name="connsiteX675" fmla="*/ 1407512 w 7467663"/>
              <a:gd name="connsiteY675" fmla="*/ 3018001 h 6858000"/>
              <a:gd name="connsiteX676" fmla="*/ 1726266 w 7467663"/>
              <a:gd name="connsiteY676" fmla="*/ 2777274 h 6858000"/>
              <a:gd name="connsiteX677" fmla="*/ 625390 w 7467663"/>
              <a:gd name="connsiteY677" fmla="*/ 2514541 h 6858000"/>
              <a:gd name="connsiteX678" fmla="*/ 619799 w 7467663"/>
              <a:gd name="connsiteY678" fmla="*/ 2527180 h 6858000"/>
              <a:gd name="connsiteX679" fmla="*/ 310030 w 7467663"/>
              <a:gd name="connsiteY679" fmla="*/ 2771818 h 6858000"/>
              <a:gd name="connsiteX680" fmla="*/ 173877 w 7467663"/>
              <a:gd name="connsiteY680" fmla="*/ 2937056 h 6858000"/>
              <a:gd name="connsiteX681" fmla="*/ 77889 w 7467663"/>
              <a:gd name="connsiteY681" fmla="*/ 3138440 h 6858000"/>
              <a:gd name="connsiteX682" fmla="*/ 0 w 7467663"/>
              <a:gd name="connsiteY682" fmla="*/ 3271395 h 6858000"/>
              <a:gd name="connsiteX683" fmla="*/ 0 w 7467663"/>
              <a:gd name="connsiteY683" fmla="*/ 3153002 h 6858000"/>
              <a:gd name="connsiteX684" fmla="*/ 2386 w 7467663"/>
              <a:gd name="connsiteY684" fmla="*/ 3149203 h 6858000"/>
              <a:gd name="connsiteX685" fmla="*/ 89753 w 7467663"/>
              <a:gd name="connsiteY685" fmla="*/ 2987702 h 6858000"/>
              <a:gd name="connsiteX686" fmla="*/ 76869 w 7467663"/>
              <a:gd name="connsiteY686" fmla="*/ 3005404 h 6858000"/>
              <a:gd name="connsiteX687" fmla="*/ 32049 w 7467663"/>
              <a:gd name="connsiteY687" fmla="*/ 3065814 h 6858000"/>
              <a:gd name="connsiteX688" fmla="*/ 0 w 7467663"/>
              <a:gd name="connsiteY688" fmla="*/ 3108744 h 6858000"/>
              <a:gd name="connsiteX689" fmla="*/ 0 w 7467663"/>
              <a:gd name="connsiteY689" fmla="*/ 3058059 h 6858000"/>
              <a:gd name="connsiteX690" fmla="*/ 7610 w 7467663"/>
              <a:gd name="connsiteY690" fmla="*/ 3047889 h 6858000"/>
              <a:gd name="connsiteX691" fmla="*/ 52419 w 7467663"/>
              <a:gd name="connsiteY691" fmla="*/ 2987479 h 6858000"/>
              <a:gd name="connsiteX692" fmla="*/ 59142 w 7467663"/>
              <a:gd name="connsiteY692" fmla="*/ 2978488 h 6858000"/>
              <a:gd name="connsiteX693" fmla="*/ 0 w 7467663"/>
              <a:gd name="connsiteY693" fmla="*/ 3015334 h 6858000"/>
              <a:gd name="connsiteX694" fmla="*/ 0 w 7467663"/>
              <a:gd name="connsiteY694" fmla="*/ 2914286 h 6858000"/>
              <a:gd name="connsiteX695" fmla="*/ 36383 w 7467663"/>
              <a:gd name="connsiteY695" fmla="*/ 2901128 h 6858000"/>
              <a:gd name="connsiteX696" fmla="*/ 156329 w 7467663"/>
              <a:gd name="connsiteY696" fmla="*/ 2840533 h 6858000"/>
              <a:gd name="connsiteX697" fmla="*/ 358355 w 7467663"/>
              <a:gd name="connsiteY697" fmla="*/ 2620471 h 6858000"/>
              <a:gd name="connsiteX698" fmla="*/ 510577 w 7467663"/>
              <a:gd name="connsiteY698" fmla="*/ 2501244 h 6858000"/>
              <a:gd name="connsiteX699" fmla="*/ 211967 w 7467663"/>
              <a:gd name="connsiteY699" fmla="*/ 2479171 h 6858000"/>
              <a:gd name="connsiteX700" fmla="*/ 0 w 7467663"/>
              <a:gd name="connsiteY700" fmla="*/ 2476398 h 6858000"/>
              <a:gd name="connsiteX701" fmla="*/ 0 w 7467663"/>
              <a:gd name="connsiteY701" fmla="*/ 2389189 h 6858000"/>
              <a:gd name="connsiteX702" fmla="*/ 103062 w 7467663"/>
              <a:gd name="connsiteY702" fmla="*/ 2389518 h 6858000"/>
              <a:gd name="connsiteX703" fmla="*/ 510734 w 7467663"/>
              <a:gd name="connsiteY703" fmla="*/ 2416201 h 6858000"/>
              <a:gd name="connsiteX704" fmla="*/ 279257 w 7467663"/>
              <a:gd name="connsiteY704" fmla="*/ 2092102 h 6858000"/>
              <a:gd name="connsiteX705" fmla="*/ 65265 w 7467663"/>
              <a:gd name="connsiteY705" fmla="*/ 2006049 h 6858000"/>
              <a:gd name="connsiteX706" fmla="*/ 0 w 7467663"/>
              <a:gd name="connsiteY706" fmla="*/ 1982532 h 6858000"/>
              <a:gd name="connsiteX707" fmla="*/ 0 w 7467663"/>
              <a:gd name="connsiteY707" fmla="*/ 1912789 h 6858000"/>
              <a:gd name="connsiteX708" fmla="*/ 97460 w 7467663"/>
              <a:gd name="connsiteY708" fmla="*/ 1953725 h 6858000"/>
              <a:gd name="connsiteX709" fmla="*/ 221272 w 7467663"/>
              <a:gd name="connsiteY709" fmla="*/ 1980766 h 6858000"/>
              <a:gd name="connsiteX710" fmla="*/ 116765 w 7467663"/>
              <a:gd name="connsiteY710" fmla="*/ 1911033 h 6858000"/>
              <a:gd name="connsiteX711" fmla="*/ 16405 w 7467663"/>
              <a:gd name="connsiteY711" fmla="*/ 1803412 h 6858000"/>
              <a:gd name="connsiteX712" fmla="*/ 0 w 7467663"/>
              <a:gd name="connsiteY712" fmla="*/ 1784777 h 6858000"/>
              <a:gd name="connsiteX713" fmla="*/ 0 w 7467663"/>
              <a:gd name="connsiteY713" fmla="*/ 1740082 h 6858000"/>
              <a:gd name="connsiteX714" fmla="*/ 39394 w 7467663"/>
              <a:gd name="connsiteY714" fmla="*/ 1784856 h 6858000"/>
              <a:gd name="connsiteX715" fmla="*/ 135813 w 7467663"/>
              <a:gd name="connsiteY715" fmla="*/ 1888838 h 6858000"/>
              <a:gd name="connsiteX716" fmla="*/ 242575 w 7467663"/>
              <a:gd name="connsiteY716" fmla="*/ 1958841 h 6858000"/>
              <a:gd name="connsiteX717" fmla="*/ 82197 w 7467663"/>
              <a:gd name="connsiteY717" fmla="*/ 1754826 h 6858000"/>
              <a:gd name="connsiteX718" fmla="*/ 0 w 7467663"/>
              <a:gd name="connsiteY718" fmla="*/ 1679650 h 6858000"/>
              <a:gd name="connsiteX719" fmla="*/ 0 w 7467663"/>
              <a:gd name="connsiteY719" fmla="*/ 1602463 h 6858000"/>
              <a:gd name="connsiteX720" fmla="*/ 84689 w 7467663"/>
              <a:gd name="connsiteY720" fmla="*/ 1677442 h 6858000"/>
              <a:gd name="connsiteX721" fmla="*/ 298437 w 7467663"/>
              <a:gd name="connsiteY721" fmla="*/ 1968019 h 6858000"/>
              <a:gd name="connsiteX722" fmla="*/ 227269 w 7467663"/>
              <a:gd name="connsiteY722" fmla="*/ 1114064 h 6858000"/>
              <a:gd name="connsiteX723" fmla="*/ 248003 w 7467663"/>
              <a:gd name="connsiteY723" fmla="*/ 1089613 h 6858000"/>
              <a:gd name="connsiteX724" fmla="*/ 427020 w 7467663"/>
              <a:gd name="connsiteY724" fmla="*/ 1619803 h 6858000"/>
              <a:gd name="connsiteX725" fmla="*/ 340345 w 7467663"/>
              <a:gd name="connsiteY725" fmla="*/ 2027739 h 6858000"/>
              <a:gd name="connsiteX726" fmla="*/ 360865 w 7467663"/>
              <a:gd name="connsiteY726" fmla="*/ 2044827 h 6858000"/>
              <a:gd name="connsiteX727" fmla="*/ 560414 w 7467663"/>
              <a:gd name="connsiteY727" fmla="*/ 2421457 h 6858000"/>
              <a:gd name="connsiteX728" fmla="*/ 1359703 w 7467663"/>
              <a:gd name="connsiteY728" fmla="*/ 2578554 h 6858000"/>
              <a:gd name="connsiteX729" fmla="*/ 1359422 w 7467663"/>
              <a:gd name="connsiteY729" fmla="*/ 2577994 h 6858000"/>
              <a:gd name="connsiteX730" fmla="*/ 828701 w 7467663"/>
              <a:gd name="connsiteY730" fmla="*/ 1839520 h 6858000"/>
              <a:gd name="connsiteX731" fmla="*/ 494427 w 7467663"/>
              <a:gd name="connsiteY731" fmla="*/ 1092333 h 6858000"/>
              <a:gd name="connsiteX732" fmla="*/ 506322 w 7467663"/>
              <a:gd name="connsiteY732" fmla="*/ 1020997 h 6858000"/>
              <a:gd name="connsiteX733" fmla="*/ 4570198 w 7467663"/>
              <a:gd name="connsiteY733" fmla="*/ 978081 h 6858000"/>
              <a:gd name="connsiteX734" fmla="*/ 4523691 w 7467663"/>
              <a:gd name="connsiteY734" fmla="*/ 1127776 h 6858000"/>
              <a:gd name="connsiteX735" fmla="*/ 4509875 w 7467663"/>
              <a:gd name="connsiteY735" fmla="*/ 1167552 h 6858000"/>
              <a:gd name="connsiteX736" fmla="*/ 4478168 w 7467663"/>
              <a:gd name="connsiteY736" fmla="*/ 1260735 h 6858000"/>
              <a:gd name="connsiteX737" fmla="*/ 4409309 w 7467663"/>
              <a:gd name="connsiteY737" fmla="*/ 1666996 h 6858000"/>
              <a:gd name="connsiteX738" fmla="*/ 4370031 w 7467663"/>
              <a:gd name="connsiteY738" fmla="*/ 1955666 h 6858000"/>
              <a:gd name="connsiteX739" fmla="*/ 4570198 w 7467663"/>
              <a:gd name="connsiteY739" fmla="*/ 978081 h 6858000"/>
              <a:gd name="connsiteX740" fmla="*/ 4557898 w 7467663"/>
              <a:gd name="connsiteY740" fmla="*/ 900011 h 6858000"/>
              <a:gd name="connsiteX741" fmla="*/ 4344840 w 7467663"/>
              <a:gd name="connsiteY741" fmla="*/ 1922038 h 6858000"/>
              <a:gd name="connsiteX742" fmla="*/ 4378710 w 7467663"/>
              <a:gd name="connsiteY742" fmla="*/ 1665516 h 6858000"/>
              <a:gd name="connsiteX743" fmla="*/ 4448798 w 7467663"/>
              <a:gd name="connsiteY743" fmla="*/ 1253024 h 6858000"/>
              <a:gd name="connsiteX744" fmla="*/ 4480315 w 7467663"/>
              <a:gd name="connsiteY744" fmla="*/ 1158454 h 6858000"/>
              <a:gd name="connsiteX745" fmla="*/ 4494133 w 7467663"/>
              <a:gd name="connsiteY745" fmla="*/ 1118676 h 6858000"/>
              <a:gd name="connsiteX746" fmla="*/ 4557898 w 7467663"/>
              <a:gd name="connsiteY746" fmla="*/ 900011 h 6858000"/>
              <a:gd name="connsiteX747" fmla="*/ 5870151 w 7467663"/>
              <a:gd name="connsiteY747" fmla="*/ 898890 h 6858000"/>
              <a:gd name="connsiteX748" fmla="*/ 5861335 w 7467663"/>
              <a:gd name="connsiteY748" fmla="*/ 899177 h 6858000"/>
              <a:gd name="connsiteX749" fmla="*/ 5843702 w 7467663"/>
              <a:gd name="connsiteY749" fmla="*/ 899748 h 6858000"/>
              <a:gd name="connsiteX750" fmla="*/ 5651107 w 7467663"/>
              <a:gd name="connsiteY750" fmla="*/ 920306 h 6858000"/>
              <a:gd name="connsiteX751" fmla="*/ 5459407 w 7467663"/>
              <a:gd name="connsiteY751" fmla="*/ 940975 h 6858000"/>
              <a:gd name="connsiteX752" fmla="*/ 5374846 w 7467663"/>
              <a:gd name="connsiteY752" fmla="*/ 941988 h 6858000"/>
              <a:gd name="connsiteX753" fmla="*/ 5256105 w 7467663"/>
              <a:gd name="connsiteY753" fmla="*/ 945632 h 6858000"/>
              <a:gd name="connsiteX754" fmla="*/ 5107071 w 7467663"/>
              <a:gd name="connsiteY754" fmla="*/ 969720 h 6858000"/>
              <a:gd name="connsiteX755" fmla="*/ 4998681 w 7467663"/>
              <a:gd name="connsiteY755" fmla="*/ 988771 h 6858000"/>
              <a:gd name="connsiteX756" fmla="*/ 5870151 w 7467663"/>
              <a:gd name="connsiteY756" fmla="*/ 898890 h 6858000"/>
              <a:gd name="connsiteX757" fmla="*/ 5504425 w 7467663"/>
              <a:gd name="connsiteY757" fmla="*/ 848067 h 6858000"/>
              <a:gd name="connsiteX758" fmla="*/ 4968849 w 7467663"/>
              <a:gd name="connsiteY758" fmla="*/ 962318 h 6858000"/>
              <a:gd name="connsiteX759" fmla="*/ 5104039 w 7467663"/>
              <a:gd name="connsiteY759" fmla="*/ 940634 h 6858000"/>
              <a:gd name="connsiteX760" fmla="*/ 5256311 w 7467663"/>
              <a:gd name="connsiteY760" fmla="*/ 916490 h 6858000"/>
              <a:gd name="connsiteX761" fmla="*/ 5377381 w 7467663"/>
              <a:gd name="connsiteY761" fmla="*/ 912671 h 6858000"/>
              <a:gd name="connsiteX762" fmla="*/ 5460148 w 7467663"/>
              <a:gd name="connsiteY762" fmla="*/ 911442 h 6858000"/>
              <a:gd name="connsiteX763" fmla="*/ 5648971 w 7467663"/>
              <a:gd name="connsiteY763" fmla="*/ 891331 h 6858000"/>
              <a:gd name="connsiteX764" fmla="*/ 5844807 w 7467663"/>
              <a:gd name="connsiteY764" fmla="*/ 870718 h 6858000"/>
              <a:gd name="connsiteX765" fmla="*/ 5862975 w 7467663"/>
              <a:gd name="connsiteY765" fmla="*/ 869756 h 6858000"/>
              <a:gd name="connsiteX766" fmla="*/ 5920887 w 7467663"/>
              <a:gd name="connsiteY766" fmla="*/ 865929 h 6858000"/>
              <a:gd name="connsiteX767" fmla="*/ 5504425 w 7467663"/>
              <a:gd name="connsiteY767" fmla="*/ 848067 h 6858000"/>
              <a:gd name="connsiteX768" fmla="*/ 3607114 w 7467663"/>
              <a:gd name="connsiteY768" fmla="*/ 467441 h 6858000"/>
              <a:gd name="connsiteX769" fmla="*/ 3296242 w 7467663"/>
              <a:gd name="connsiteY769" fmla="*/ 807991 h 6858000"/>
              <a:gd name="connsiteX770" fmla="*/ 3174674 w 7467663"/>
              <a:gd name="connsiteY770" fmla="*/ 919759 h 6858000"/>
              <a:gd name="connsiteX771" fmla="*/ 3042978 w 7467663"/>
              <a:gd name="connsiteY771" fmla="*/ 1054894 h 6858000"/>
              <a:gd name="connsiteX772" fmla="*/ 2968914 w 7467663"/>
              <a:gd name="connsiteY772" fmla="*/ 1133756 h 6858000"/>
              <a:gd name="connsiteX773" fmla="*/ 3103823 w 7467663"/>
              <a:gd name="connsiteY773" fmla="*/ 1026814 h 6858000"/>
              <a:gd name="connsiteX774" fmla="*/ 3607114 w 7467663"/>
              <a:gd name="connsiteY774" fmla="*/ 467441 h 6858000"/>
              <a:gd name="connsiteX775" fmla="*/ 3744487 w 7467663"/>
              <a:gd name="connsiteY775" fmla="*/ 383136 h 6858000"/>
              <a:gd name="connsiteX776" fmla="*/ 3970213 w 7467663"/>
              <a:gd name="connsiteY776" fmla="*/ 995559 h 6858000"/>
              <a:gd name="connsiteX777" fmla="*/ 3744487 w 7467663"/>
              <a:gd name="connsiteY777" fmla="*/ 383136 h 6858000"/>
              <a:gd name="connsiteX778" fmla="*/ 3624562 w 7467663"/>
              <a:gd name="connsiteY778" fmla="*/ 367041 h 6858000"/>
              <a:gd name="connsiteX779" fmla="*/ 3489712 w 7467663"/>
              <a:gd name="connsiteY779" fmla="*/ 485386 h 6858000"/>
              <a:gd name="connsiteX780" fmla="*/ 3182994 w 7467663"/>
              <a:gd name="connsiteY780" fmla="*/ 828265 h 6858000"/>
              <a:gd name="connsiteX781" fmla="*/ 2892114 w 7467663"/>
              <a:gd name="connsiteY781" fmla="*/ 1172635 h 6858000"/>
              <a:gd name="connsiteX782" fmla="*/ 3021459 w 7467663"/>
              <a:gd name="connsiteY782" fmla="*/ 1035385 h 6858000"/>
              <a:gd name="connsiteX783" fmla="*/ 3153873 w 7467663"/>
              <a:gd name="connsiteY783" fmla="*/ 898971 h 6858000"/>
              <a:gd name="connsiteX784" fmla="*/ 3276511 w 7467663"/>
              <a:gd name="connsiteY784" fmla="*/ 786423 h 6858000"/>
              <a:gd name="connsiteX785" fmla="*/ 3584154 w 7467663"/>
              <a:gd name="connsiteY785" fmla="*/ 448218 h 6858000"/>
              <a:gd name="connsiteX786" fmla="*/ 3624562 w 7467663"/>
              <a:gd name="connsiteY786" fmla="*/ 367041 h 6858000"/>
              <a:gd name="connsiteX787" fmla="*/ 3766672 w 7467663"/>
              <a:gd name="connsiteY787" fmla="*/ 359429 h 6858000"/>
              <a:gd name="connsiteX788" fmla="*/ 3996338 w 7467663"/>
              <a:gd name="connsiteY788" fmla="*/ 968237 h 6858000"/>
              <a:gd name="connsiteX789" fmla="*/ 3766672 w 7467663"/>
              <a:gd name="connsiteY789" fmla="*/ 359429 h 6858000"/>
              <a:gd name="connsiteX790" fmla="*/ 5805386 w 7467663"/>
              <a:gd name="connsiteY790" fmla="*/ 239240 h 6858000"/>
              <a:gd name="connsiteX791" fmla="*/ 5736947 w 7467663"/>
              <a:gd name="connsiteY791" fmla="*/ 261367 h 6858000"/>
              <a:gd name="connsiteX792" fmla="*/ 5427012 w 7467663"/>
              <a:gd name="connsiteY792" fmla="*/ 311272 h 6858000"/>
              <a:gd name="connsiteX793" fmla="*/ 5147818 w 7467663"/>
              <a:gd name="connsiteY793" fmla="*/ 322112 h 6858000"/>
              <a:gd name="connsiteX794" fmla="*/ 5060854 w 7467663"/>
              <a:gd name="connsiteY794" fmla="*/ 311882 h 6858000"/>
              <a:gd name="connsiteX795" fmla="*/ 4945989 w 7467663"/>
              <a:gd name="connsiteY795" fmla="*/ 300516 h 6858000"/>
              <a:gd name="connsiteX796" fmla="*/ 5410479 w 7467663"/>
              <a:gd name="connsiteY796" fmla="*/ 348434 h 6858000"/>
              <a:gd name="connsiteX797" fmla="*/ 5805386 w 7467663"/>
              <a:gd name="connsiteY797" fmla="*/ 239240 h 6858000"/>
              <a:gd name="connsiteX798" fmla="*/ 5905192 w 7467663"/>
              <a:gd name="connsiteY798" fmla="*/ 163079 h 6858000"/>
              <a:gd name="connsiteX799" fmla="*/ 5865655 w 7467663"/>
              <a:gd name="connsiteY799" fmla="*/ 171901 h 6858000"/>
              <a:gd name="connsiteX800" fmla="*/ 5259740 w 7467663"/>
              <a:gd name="connsiteY800" fmla="*/ 257013 h 6858000"/>
              <a:gd name="connsiteX801" fmla="*/ 5208466 w 7467663"/>
              <a:gd name="connsiteY801" fmla="*/ 257550 h 6858000"/>
              <a:gd name="connsiteX802" fmla="*/ 4980204 w 7467663"/>
              <a:gd name="connsiteY802" fmla="*/ 271903 h 6858000"/>
              <a:gd name="connsiteX803" fmla="*/ 5068068 w 7467663"/>
              <a:gd name="connsiteY803" fmla="*/ 282244 h 6858000"/>
              <a:gd name="connsiteX804" fmla="*/ 5153231 w 7467663"/>
              <a:gd name="connsiteY804" fmla="*/ 292240 h 6858000"/>
              <a:gd name="connsiteX805" fmla="*/ 5426491 w 7467663"/>
              <a:gd name="connsiteY805" fmla="*/ 281128 h 6858000"/>
              <a:gd name="connsiteX806" fmla="*/ 5731212 w 7467663"/>
              <a:gd name="connsiteY806" fmla="*/ 231951 h 6858000"/>
              <a:gd name="connsiteX807" fmla="*/ 5905192 w 7467663"/>
              <a:gd name="connsiteY807" fmla="*/ 163079 h 6858000"/>
              <a:gd name="connsiteX808" fmla="*/ 5944437 w 7467663"/>
              <a:gd name="connsiteY808" fmla="*/ 113829 h 6858000"/>
              <a:gd name="connsiteX809" fmla="*/ 5825032 w 7467663"/>
              <a:gd name="connsiteY809" fmla="*/ 146405 h 6858000"/>
              <a:gd name="connsiteX810" fmla="*/ 4955599 w 7467663"/>
              <a:gd name="connsiteY810" fmla="*/ 247008 h 6858000"/>
              <a:gd name="connsiteX811" fmla="*/ 5210104 w 7467663"/>
              <a:gd name="connsiteY811" fmla="*/ 228123 h 6858000"/>
              <a:gd name="connsiteX812" fmla="*/ 5261015 w 7467663"/>
              <a:gd name="connsiteY812" fmla="*/ 227087 h 6858000"/>
              <a:gd name="connsiteX813" fmla="*/ 5861181 w 7467663"/>
              <a:gd name="connsiteY813" fmla="*/ 143093 h 6858000"/>
              <a:gd name="connsiteX814" fmla="*/ 5961252 w 7467663"/>
              <a:gd name="connsiteY814" fmla="*/ 114820 h 6858000"/>
              <a:gd name="connsiteX815" fmla="*/ 5944437 w 7467663"/>
              <a:gd name="connsiteY815" fmla="*/ 113829 h 6858000"/>
              <a:gd name="connsiteX816" fmla="*/ 3882765 w 7467663"/>
              <a:gd name="connsiteY816" fmla="*/ 0 h 6858000"/>
              <a:gd name="connsiteX817" fmla="*/ 3995099 w 7467663"/>
              <a:gd name="connsiteY817" fmla="*/ 0 h 6858000"/>
              <a:gd name="connsiteX818" fmla="*/ 4163818 w 7467663"/>
              <a:gd name="connsiteY818" fmla="*/ 234104 h 6858000"/>
              <a:gd name="connsiteX819" fmla="*/ 4172099 w 7467663"/>
              <a:gd name="connsiteY819" fmla="*/ 234207 h 6858000"/>
              <a:gd name="connsiteX820" fmla="*/ 4784282 w 7467663"/>
              <a:gd name="connsiteY820" fmla="*/ 276561 h 6858000"/>
              <a:gd name="connsiteX821" fmla="*/ 4801687 w 7467663"/>
              <a:gd name="connsiteY821" fmla="*/ 267764 h 6858000"/>
              <a:gd name="connsiteX822" fmla="*/ 6082788 w 7467663"/>
              <a:gd name="connsiteY822" fmla="*/ 64119 h 6858000"/>
              <a:gd name="connsiteX823" fmla="*/ 6099442 w 7467663"/>
              <a:gd name="connsiteY823" fmla="*/ 82568 h 6858000"/>
              <a:gd name="connsiteX824" fmla="*/ 4804137 w 7467663"/>
              <a:gd name="connsiteY824" fmla="*/ 320931 h 6858000"/>
              <a:gd name="connsiteX825" fmla="*/ 4227047 w 7467663"/>
              <a:gd name="connsiteY825" fmla="*/ 313415 h 6858000"/>
              <a:gd name="connsiteX826" fmla="*/ 4346041 w 7467663"/>
              <a:gd name="connsiteY826" fmla="*/ 456086 h 6858000"/>
              <a:gd name="connsiteX827" fmla="*/ 4870967 w 7467663"/>
              <a:gd name="connsiteY827" fmla="*/ 963061 h 6858000"/>
              <a:gd name="connsiteX828" fmla="*/ 4889647 w 7467663"/>
              <a:gd name="connsiteY828" fmla="*/ 957147 h 6858000"/>
              <a:gd name="connsiteX829" fmla="*/ 5422504 w 7467663"/>
              <a:gd name="connsiteY829" fmla="*/ 805191 h 6858000"/>
              <a:gd name="connsiteX830" fmla="*/ 6087656 w 7467663"/>
              <a:gd name="connsiteY830" fmla="*/ 826703 h 6858000"/>
              <a:gd name="connsiteX831" fmla="*/ 6058717 w 7467663"/>
              <a:gd name="connsiteY831" fmla="*/ 865992 h 6858000"/>
              <a:gd name="connsiteX832" fmla="*/ 4974153 w 7467663"/>
              <a:gd name="connsiteY832" fmla="*/ 1045456 h 6858000"/>
              <a:gd name="connsiteX833" fmla="*/ 5627835 w 7467663"/>
              <a:gd name="connsiteY833" fmla="*/ 1472077 h 6858000"/>
              <a:gd name="connsiteX834" fmla="*/ 5629817 w 7467663"/>
              <a:gd name="connsiteY834" fmla="*/ 1471412 h 6858000"/>
              <a:gd name="connsiteX835" fmla="*/ 5634124 w 7467663"/>
              <a:gd name="connsiteY835" fmla="*/ 1470572 h 6858000"/>
              <a:gd name="connsiteX836" fmla="*/ 5755832 w 7467663"/>
              <a:gd name="connsiteY836" fmla="*/ 1383886 h 6858000"/>
              <a:gd name="connsiteX837" fmla="*/ 6014186 w 7467663"/>
              <a:gd name="connsiteY837" fmla="*/ 1279799 h 6858000"/>
              <a:gd name="connsiteX838" fmla="*/ 6901619 w 7467663"/>
              <a:gd name="connsiteY838" fmla="*/ 1047874 h 6858000"/>
              <a:gd name="connsiteX839" fmla="*/ 6931566 w 7467663"/>
              <a:gd name="connsiteY839" fmla="*/ 1062034 h 6858000"/>
              <a:gd name="connsiteX840" fmla="*/ 5790982 w 7467663"/>
              <a:gd name="connsiteY840" fmla="*/ 1561380 h 6858000"/>
              <a:gd name="connsiteX841" fmla="*/ 6188971 w 7467663"/>
              <a:gd name="connsiteY841" fmla="*/ 1755168 h 6858000"/>
              <a:gd name="connsiteX842" fmla="*/ 6202446 w 7467663"/>
              <a:gd name="connsiteY842" fmla="*/ 1752268 h 6858000"/>
              <a:gd name="connsiteX843" fmla="*/ 7179560 w 7467663"/>
              <a:gd name="connsiteY843" fmla="*/ 1467551 h 6858000"/>
              <a:gd name="connsiteX844" fmla="*/ 7158730 w 7467663"/>
              <a:gd name="connsiteY844" fmla="*/ 1507835 h 6858000"/>
              <a:gd name="connsiteX845" fmla="*/ 6326959 w 7467663"/>
              <a:gd name="connsiteY845" fmla="*/ 1817686 h 6858000"/>
              <a:gd name="connsiteX846" fmla="*/ 6537433 w 7467663"/>
              <a:gd name="connsiteY846" fmla="*/ 1907790 h 6858000"/>
              <a:gd name="connsiteX847" fmla="*/ 6550221 w 7467663"/>
              <a:gd name="connsiteY847" fmla="*/ 1910729 h 6858000"/>
              <a:gd name="connsiteX848" fmla="*/ 6964438 w 7467663"/>
              <a:gd name="connsiteY848" fmla="*/ 2209505 h 6858000"/>
              <a:gd name="connsiteX849" fmla="*/ 7367862 w 7467663"/>
              <a:gd name="connsiteY849" fmla="*/ 2806833 h 6858000"/>
              <a:gd name="connsiteX850" fmla="*/ 7364329 w 7467663"/>
              <a:gd name="connsiteY850" fmla="*/ 2826907 h 6858000"/>
              <a:gd name="connsiteX851" fmla="*/ 7290545 w 7467663"/>
              <a:gd name="connsiteY851" fmla="*/ 2850663 h 6858000"/>
              <a:gd name="connsiteX852" fmla="*/ 6472036 w 7467663"/>
              <a:gd name="connsiteY852" fmla="*/ 1959003 h 6858000"/>
              <a:gd name="connsiteX853" fmla="*/ 5792897 w 7467663"/>
              <a:gd name="connsiteY853" fmla="*/ 1647747 h 6858000"/>
              <a:gd name="connsiteX854" fmla="*/ 5842751 w 7467663"/>
              <a:gd name="connsiteY854" fmla="*/ 1816112 h 6858000"/>
              <a:gd name="connsiteX855" fmla="*/ 5847424 w 7467663"/>
              <a:gd name="connsiteY855" fmla="*/ 1815776 h 6858000"/>
              <a:gd name="connsiteX856" fmla="*/ 6399821 w 7467663"/>
              <a:gd name="connsiteY856" fmla="*/ 2344799 h 6858000"/>
              <a:gd name="connsiteX857" fmla="*/ 6323232 w 7467663"/>
              <a:gd name="connsiteY857" fmla="*/ 2389634 h 6858000"/>
              <a:gd name="connsiteX858" fmla="*/ 5942958 w 7467663"/>
              <a:gd name="connsiteY858" fmla="*/ 2077708 h 6858000"/>
              <a:gd name="connsiteX859" fmla="*/ 5921559 w 7467663"/>
              <a:gd name="connsiteY859" fmla="*/ 2378596 h 6858000"/>
              <a:gd name="connsiteX860" fmla="*/ 5817651 w 7467663"/>
              <a:gd name="connsiteY860" fmla="*/ 3023919 h 6858000"/>
              <a:gd name="connsiteX861" fmla="*/ 5729634 w 7467663"/>
              <a:gd name="connsiteY861" fmla="*/ 3051849 h 6858000"/>
              <a:gd name="connsiteX862" fmla="*/ 5611018 w 7467663"/>
              <a:gd name="connsiteY862" fmla="*/ 2316769 h 6858000"/>
              <a:gd name="connsiteX863" fmla="*/ 5687608 w 7467663"/>
              <a:gd name="connsiteY863" fmla="*/ 2039972 h 6858000"/>
              <a:gd name="connsiteX864" fmla="*/ 5657554 w 7467663"/>
              <a:gd name="connsiteY864" fmla="*/ 1576445 h 6858000"/>
              <a:gd name="connsiteX865" fmla="*/ 5150475 w 7467663"/>
              <a:gd name="connsiteY865" fmla="*/ 1274012 h 6858000"/>
              <a:gd name="connsiteX866" fmla="*/ 5349142 w 7467663"/>
              <a:gd name="connsiteY866" fmla="*/ 2204405 h 6858000"/>
              <a:gd name="connsiteX867" fmla="*/ 5262214 w 7467663"/>
              <a:gd name="connsiteY867" fmla="*/ 2233836 h 6858000"/>
              <a:gd name="connsiteX868" fmla="*/ 4981539 w 7467663"/>
              <a:gd name="connsiteY868" fmla="*/ 1542201 h 6858000"/>
              <a:gd name="connsiteX869" fmla="*/ 4958461 w 7467663"/>
              <a:gd name="connsiteY869" fmla="*/ 1136957 h 6858000"/>
              <a:gd name="connsiteX870" fmla="*/ 4655015 w 7467663"/>
              <a:gd name="connsiteY870" fmla="*/ 891426 h 6858000"/>
              <a:gd name="connsiteX871" fmla="*/ 4348002 w 7467663"/>
              <a:gd name="connsiteY871" fmla="*/ 2205895 h 6858000"/>
              <a:gd name="connsiteX872" fmla="*/ 4262250 w 7467663"/>
              <a:gd name="connsiteY872" fmla="*/ 2219972 h 6858000"/>
              <a:gd name="connsiteX873" fmla="*/ 4550611 w 7467663"/>
              <a:gd name="connsiteY873" fmla="*/ 817540 h 6858000"/>
              <a:gd name="connsiteX874" fmla="*/ 4564418 w 7467663"/>
              <a:gd name="connsiteY874" fmla="*/ 808293 h 6858000"/>
              <a:gd name="connsiteX875" fmla="*/ 4266388 w 7467663"/>
              <a:gd name="connsiteY875" fmla="*/ 500083 h 6858000"/>
              <a:gd name="connsiteX876" fmla="*/ 4032842 w 7467663"/>
              <a:gd name="connsiteY876" fmla="*/ 211809 h 6858000"/>
              <a:gd name="connsiteX877" fmla="*/ 3882765 w 7467663"/>
              <a:gd name="connsiteY877" fmla="*/ 0 h 6858000"/>
              <a:gd name="connsiteX878" fmla="*/ 3721337 w 7467663"/>
              <a:gd name="connsiteY878" fmla="*/ 0 h 6858000"/>
              <a:gd name="connsiteX879" fmla="*/ 3797544 w 7467663"/>
              <a:gd name="connsiteY879" fmla="*/ 0 h 6858000"/>
              <a:gd name="connsiteX880" fmla="*/ 3775734 w 7467663"/>
              <a:gd name="connsiteY880" fmla="*/ 95131 h 6858000"/>
              <a:gd name="connsiteX881" fmla="*/ 3724807 w 7467663"/>
              <a:gd name="connsiteY881" fmla="*/ 272257 h 6858000"/>
              <a:gd name="connsiteX882" fmla="*/ 3726844 w 7467663"/>
              <a:gd name="connsiteY882" fmla="*/ 282988 h 6858000"/>
              <a:gd name="connsiteX883" fmla="*/ 3742664 w 7467663"/>
              <a:gd name="connsiteY883" fmla="*/ 279918 h 6858000"/>
              <a:gd name="connsiteX884" fmla="*/ 4103910 w 7467663"/>
              <a:gd name="connsiteY884" fmla="*/ 1161917 h 6858000"/>
              <a:gd name="connsiteX885" fmla="*/ 4020269 w 7467663"/>
              <a:gd name="connsiteY885" fmla="*/ 1200406 h 6858000"/>
              <a:gd name="connsiteX886" fmla="*/ 3674882 w 7467663"/>
              <a:gd name="connsiteY886" fmla="*/ 488524 h 6858000"/>
              <a:gd name="connsiteX887" fmla="*/ 3132682 w 7467663"/>
              <a:gd name="connsiteY887" fmla="*/ 1072284 h 6858000"/>
              <a:gd name="connsiteX888" fmla="*/ 2716346 w 7467663"/>
              <a:gd name="connsiteY888" fmla="*/ 1276376 h 6858000"/>
              <a:gd name="connsiteX889" fmla="*/ 2716772 w 7467663"/>
              <a:gd name="connsiteY889" fmla="*/ 1255462 h 6858000"/>
              <a:gd name="connsiteX890" fmla="*/ 3471096 w 7467663"/>
              <a:gd name="connsiteY890" fmla="*/ 437072 h 6858000"/>
              <a:gd name="connsiteX891" fmla="*/ 3639057 w 7467663"/>
              <a:gd name="connsiteY891" fmla="*/ 286334 h 6858000"/>
              <a:gd name="connsiteX892" fmla="*/ 3640309 w 7467663"/>
              <a:gd name="connsiteY892" fmla="*/ 284664 h 6858000"/>
              <a:gd name="connsiteX893" fmla="*/ 3646022 w 7467663"/>
              <a:gd name="connsiteY893" fmla="*/ 276711 h 6858000"/>
              <a:gd name="connsiteX894" fmla="*/ 3707943 w 7467663"/>
              <a:gd name="connsiteY894" fmla="*/ 65958 h 6858000"/>
              <a:gd name="connsiteX895" fmla="*/ 3721337 w 7467663"/>
              <a:gd name="connsiteY895" fmla="*/ 0 h 6858000"/>
              <a:gd name="connsiteX896" fmla="*/ 2867960 w 7467663"/>
              <a:gd name="connsiteY896" fmla="*/ 0 h 6858000"/>
              <a:gd name="connsiteX897" fmla="*/ 2926351 w 7467663"/>
              <a:gd name="connsiteY897" fmla="*/ 0 h 6858000"/>
              <a:gd name="connsiteX898" fmla="*/ 2902823 w 7467663"/>
              <a:gd name="connsiteY898" fmla="*/ 262929 h 6858000"/>
              <a:gd name="connsiteX899" fmla="*/ 2940663 w 7467663"/>
              <a:gd name="connsiteY899" fmla="*/ 140884 h 6858000"/>
              <a:gd name="connsiteX900" fmla="*/ 2947039 w 7467663"/>
              <a:gd name="connsiteY900" fmla="*/ 122524 h 6858000"/>
              <a:gd name="connsiteX901" fmla="*/ 2984316 w 7467663"/>
              <a:gd name="connsiteY901" fmla="*/ 0 h 6858000"/>
              <a:gd name="connsiteX902" fmla="*/ 3016114 w 7467663"/>
              <a:gd name="connsiteY902" fmla="*/ 0 h 6858000"/>
              <a:gd name="connsiteX903" fmla="*/ 2979949 w 7467663"/>
              <a:gd name="connsiteY903" fmla="*/ 119274 h 6858000"/>
              <a:gd name="connsiteX904" fmla="*/ 3023879 w 7467663"/>
              <a:gd name="connsiteY904" fmla="*/ 0 h 6858000"/>
              <a:gd name="connsiteX905" fmla="*/ 3105400 w 7467663"/>
              <a:gd name="connsiteY905" fmla="*/ 0 h 6858000"/>
              <a:gd name="connsiteX906" fmla="*/ 3094669 w 7467663"/>
              <a:gd name="connsiteY906" fmla="*/ 30308 h 6858000"/>
              <a:gd name="connsiteX907" fmla="*/ 2901945 w 7467663"/>
              <a:gd name="connsiteY907" fmla="*/ 466538 h 6858000"/>
              <a:gd name="connsiteX908" fmla="*/ 2815209 w 7467663"/>
              <a:gd name="connsiteY908" fmla="*/ 497361 h 6858000"/>
              <a:gd name="connsiteX909" fmla="*/ 2844845 w 7467663"/>
              <a:gd name="connsiteY909" fmla="*/ 127638 h 6858000"/>
              <a:gd name="connsiteX910" fmla="*/ 2867960 w 7467663"/>
              <a:gd name="connsiteY910" fmla="*/ 0 h 6858000"/>
              <a:gd name="connsiteX911" fmla="*/ 1057230 w 7467663"/>
              <a:gd name="connsiteY911" fmla="*/ 0 h 6858000"/>
              <a:gd name="connsiteX912" fmla="*/ 1111003 w 7467663"/>
              <a:gd name="connsiteY912" fmla="*/ 0 h 6858000"/>
              <a:gd name="connsiteX913" fmla="*/ 1125553 w 7467663"/>
              <a:gd name="connsiteY913" fmla="*/ 52588 h 6858000"/>
              <a:gd name="connsiteX914" fmla="*/ 1304276 w 7467663"/>
              <a:gd name="connsiteY914" fmla="*/ 476275 h 6858000"/>
              <a:gd name="connsiteX915" fmla="*/ 1492066 w 7467663"/>
              <a:gd name="connsiteY915" fmla="*/ 886333 h 6858000"/>
              <a:gd name="connsiteX916" fmla="*/ 1423698 w 7467663"/>
              <a:gd name="connsiteY916" fmla="*/ 710817 h 6858000"/>
              <a:gd name="connsiteX917" fmla="*/ 1357609 w 7467663"/>
              <a:gd name="connsiteY917" fmla="*/ 532892 h 6858000"/>
              <a:gd name="connsiteX918" fmla="*/ 1309550 w 7467663"/>
              <a:gd name="connsiteY918" fmla="*/ 374031 h 6858000"/>
              <a:gd name="connsiteX919" fmla="*/ 1193673 w 7467663"/>
              <a:gd name="connsiteY919" fmla="*/ 49533 h 6858000"/>
              <a:gd name="connsiteX920" fmla="*/ 1164391 w 7467663"/>
              <a:gd name="connsiteY920" fmla="*/ 0 h 6858000"/>
              <a:gd name="connsiteX921" fmla="*/ 1200666 w 7467663"/>
              <a:gd name="connsiteY921" fmla="*/ 0 h 6858000"/>
              <a:gd name="connsiteX922" fmla="*/ 1223408 w 7467663"/>
              <a:gd name="connsiteY922" fmla="*/ 38996 h 6858000"/>
              <a:gd name="connsiteX923" fmla="*/ 1339635 w 7467663"/>
              <a:gd name="connsiteY923" fmla="*/ 365517 h 6858000"/>
              <a:gd name="connsiteX924" fmla="*/ 1387469 w 7467663"/>
              <a:gd name="connsiteY924" fmla="*/ 523079 h 6858000"/>
              <a:gd name="connsiteX925" fmla="*/ 1452685 w 7467663"/>
              <a:gd name="connsiteY925" fmla="*/ 699806 h 6858000"/>
              <a:gd name="connsiteX926" fmla="*/ 1492092 w 7467663"/>
              <a:gd name="connsiteY926" fmla="*/ 800424 h 6858000"/>
              <a:gd name="connsiteX927" fmla="*/ 1455302 w 7467663"/>
              <a:gd name="connsiteY927" fmla="*/ 632913 h 6858000"/>
              <a:gd name="connsiteX928" fmla="*/ 1222336 w 7467663"/>
              <a:gd name="connsiteY928" fmla="*/ 9480 h 6858000"/>
              <a:gd name="connsiteX929" fmla="*/ 1214634 w 7467663"/>
              <a:gd name="connsiteY929" fmla="*/ 0 h 6858000"/>
              <a:gd name="connsiteX930" fmla="*/ 1289827 w 7467663"/>
              <a:gd name="connsiteY930" fmla="*/ 0 h 6858000"/>
              <a:gd name="connsiteX931" fmla="*/ 1321076 w 7467663"/>
              <a:gd name="connsiteY931" fmla="*/ 59722 h 6858000"/>
              <a:gd name="connsiteX932" fmla="*/ 1512579 w 7467663"/>
              <a:gd name="connsiteY932" fmla="*/ 626441 h 6858000"/>
              <a:gd name="connsiteX933" fmla="*/ 1506076 w 7467663"/>
              <a:gd name="connsiteY933" fmla="*/ 1089289 h 6858000"/>
              <a:gd name="connsiteX934" fmla="*/ 1486346 w 7467663"/>
              <a:gd name="connsiteY934" fmla="*/ 1079919 h 6858000"/>
              <a:gd name="connsiteX935" fmla="*/ 1070511 w 7467663"/>
              <a:gd name="connsiteY935" fmla="*/ 48609 h 6858000"/>
              <a:gd name="connsiteX936" fmla="*/ 1057230 w 7467663"/>
              <a:gd name="connsiteY936" fmla="*/ 0 h 6858000"/>
              <a:gd name="connsiteX937" fmla="*/ 43151 w 7467663"/>
              <a:gd name="connsiteY937" fmla="*/ 0 h 6858000"/>
              <a:gd name="connsiteX938" fmla="*/ 95283 w 7467663"/>
              <a:gd name="connsiteY938" fmla="*/ 0 h 6858000"/>
              <a:gd name="connsiteX939" fmla="*/ 300708 w 7467663"/>
              <a:gd name="connsiteY939" fmla="*/ 154571 h 6858000"/>
              <a:gd name="connsiteX940" fmla="*/ 530414 w 7467663"/>
              <a:gd name="connsiteY940" fmla="*/ 354673 h 6858000"/>
              <a:gd name="connsiteX941" fmla="*/ 333785 w 7467663"/>
              <a:gd name="connsiteY941" fmla="*/ 161564 h 6858000"/>
              <a:gd name="connsiteX942" fmla="*/ 147005 w 7467663"/>
              <a:gd name="connsiteY942" fmla="*/ 0 h 6858000"/>
              <a:gd name="connsiteX943" fmla="*/ 272509 w 7467663"/>
              <a:gd name="connsiteY943" fmla="*/ 0 h 6858000"/>
              <a:gd name="connsiteX944" fmla="*/ 326276 w 7467663"/>
              <a:gd name="connsiteY944" fmla="*/ 45847 h 6858000"/>
              <a:gd name="connsiteX945" fmla="*/ 823759 w 7467663"/>
              <a:gd name="connsiteY945" fmla="*/ 574145 h 6858000"/>
              <a:gd name="connsiteX946" fmla="*/ 811254 w 7467663"/>
              <a:gd name="connsiteY946" fmla="*/ 665546 h 6858000"/>
              <a:gd name="connsiteX947" fmla="*/ 154042 w 7467663"/>
              <a:gd name="connsiteY947" fmla="*/ 261522 h 6858000"/>
              <a:gd name="connsiteX948" fmla="*/ 13550 w 7467663"/>
              <a:gd name="connsiteY948" fmla="*/ 158423 h 6858000"/>
              <a:gd name="connsiteX949" fmla="*/ 0 w 7467663"/>
              <a:gd name="connsiteY949" fmla="*/ 146618 h 6858000"/>
              <a:gd name="connsiteX950" fmla="*/ 0 w 7467663"/>
              <a:gd name="connsiteY950" fmla="*/ 59161 h 6858000"/>
              <a:gd name="connsiteX951" fmla="*/ 45427 w 7467663"/>
              <a:gd name="connsiteY951" fmla="*/ 101078 h 6858000"/>
              <a:gd name="connsiteX952" fmla="*/ 630103 w 7467663"/>
              <a:gd name="connsiteY952" fmla="*/ 485885 h 6858000"/>
              <a:gd name="connsiteX953" fmla="*/ 532040 w 7467663"/>
              <a:gd name="connsiteY953" fmla="*/ 399359 h 6858000"/>
              <a:gd name="connsiteX954" fmla="*/ 517618 w 7467663"/>
              <a:gd name="connsiteY954" fmla="*/ 385726 h 6858000"/>
              <a:gd name="connsiteX955" fmla="*/ 285074 w 7467663"/>
              <a:gd name="connsiteY955" fmla="*/ 182755 h 6858000"/>
              <a:gd name="connsiteX956" fmla="*/ 43151 w 7467663"/>
              <a:gd name="connsiteY956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88673 w 7467600"/>
              <a:gd name="connsiteY4" fmla="*/ 6610396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392158 w 7467600"/>
              <a:gd name="connsiteY16" fmla="*/ 6771365 h 6858000"/>
              <a:gd name="connsiteX17" fmla="*/ 7467600 w 7467600"/>
              <a:gd name="connsiteY17" fmla="*/ 6805948 h 6858000"/>
              <a:gd name="connsiteX18" fmla="*/ 7467600 w 7467600"/>
              <a:gd name="connsiteY18" fmla="*/ 6831490 h 6858000"/>
              <a:gd name="connsiteX19" fmla="*/ 7410696 w 7467600"/>
              <a:gd name="connsiteY19" fmla="*/ 6803861 h 6858000"/>
              <a:gd name="connsiteX20" fmla="*/ 7088673 w 7467600"/>
              <a:gd name="connsiteY20" fmla="*/ 6610396 h 6858000"/>
              <a:gd name="connsiteX21" fmla="*/ 1019354 w 7467600"/>
              <a:gd name="connsiteY21" fmla="*/ 6315006 h 6858000"/>
              <a:gd name="connsiteX22" fmla="*/ 441046 w 7467600"/>
              <a:gd name="connsiteY22" fmla="*/ 6691153 h 6858000"/>
              <a:gd name="connsiteX23" fmla="*/ 1019354 w 7467600"/>
              <a:gd name="connsiteY23" fmla="*/ 6315006 h 6858000"/>
              <a:gd name="connsiteX24" fmla="*/ 991680 w 7467600"/>
              <a:gd name="connsiteY24" fmla="*/ 6298413 h 6858000"/>
              <a:gd name="connsiteX25" fmla="*/ 409060 w 7467600"/>
              <a:gd name="connsiteY25" fmla="*/ 6671470 h 6858000"/>
              <a:gd name="connsiteX26" fmla="*/ 991680 w 7467600"/>
              <a:gd name="connsiteY26" fmla="*/ 6298413 h 6858000"/>
              <a:gd name="connsiteX27" fmla="*/ 103333 w 7467600"/>
              <a:gd name="connsiteY27" fmla="*/ 5699602 h 6858000"/>
              <a:gd name="connsiteX28" fmla="*/ 233938 w 7467600"/>
              <a:gd name="connsiteY28" fmla="*/ 5809416 h 6858000"/>
              <a:gd name="connsiteX29" fmla="*/ 883580 w 7467600"/>
              <a:gd name="connsiteY29" fmla="*/ 6180710 h 6858000"/>
              <a:gd name="connsiteX30" fmla="*/ 487337 w 7467600"/>
              <a:gd name="connsiteY30" fmla="*/ 5950182 h 6858000"/>
              <a:gd name="connsiteX31" fmla="*/ 354051 w 7467600"/>
              <a:gd name="connsiteY31" fmla="*/ 5854912 h 6858000"/>
              <a:gd name="connsiteX32" fmla="*/ 195436 w 7467600"/>
              <a:gd name="connsiteY32" fmla="*/ 5755068 h 6858000"/>
              <a:gd name="connsiteX33" fmla="*/ 103333 w 7467600"/>
              <a:gd name="connsiteY33" fmla="*/ 5699602 h 6858000"/>
              <a:gd name="connsiteX34" fmla="*/ 5539432 w 7467600"/>
              <a:gd name="connsiteY34" fmla="*/ 5642928 h 6858000"/>
              <a:gd name="connsiteX35" fmla="*/ 5555462 w 7467600"/>
              <a:gd name="connsiteY35" fmla="*/ 5694454 h 6858000"/>
              <a:gd name="connsiteX36" fmla="*/ 5828270 w 7467600"/>
              <a:gd name="connsiteY36" fmla="*/ 6320663 h 6858000"/>
              <a:gd name="connsiteX37" fmla="*/ 5947416 w 7467600"/>
              <a:gd name="connsiteY37" fmla="*/ 6574846 h 6858000"/>
              <a:gd name="connsiteX38" fmla="*/ 5539432 w 7467600"/>
              <a:gd name="connsiteY38" fmla="*/ 5642928 h 6858000"/>
              <a:gd name="connsiteX39" fmla="*/ 51253 w 7467600"/>
              <a:gd name="connsiteY39" fmla="*/ 5631825 h 6858000"/>
              <a:gd name="connsiteX40" fmla="*/ 211622 w 7467600"/>
              <a:gd name="connsiteY40" fmla="*/ 5728803 h 6858000"/>
              <a:gd name="connsiteX41" fmla="*/ 371652 w 7467600"/>
              <a:gd name="connsiteY41" fmla="*/ 5829062 h 6858000"/>
              <a:gd name="connsiteX42" fmla="*/ 505903 w 7467600"/>
              <a:gd name="connsiteY42" fmla="*/ 5925221 h 6858000"/>
              <a:gd name="connsiteX43" fmla="*/ 899240 w 7467600"/>
              <a:gd name="connsiteY43" fmla="*/ 6153068 h 6858000"/>
              <a:gd name="connsiteX44" fmla="*/ 988114 w 7467600"/>
              <a:gd name="connsiteY44" fmla="*/ 6174204 h 6858000"/>
              <a:gd name="connsiteX45" fmla="*/ 845971 w 7467600"/>
              <a:gd name="connsiteY45" fmla="*/ 6067177 h 6858000"/>
              <a:gd name="connsiteX46" fmla="*/ 448057 w 7467600"/>
              <a:gd name="connsiteY46" fmla="*/ 5841376 h 6858000"/>
              <a:gd name="connsiteX47" fmla="*/ 51253 w 7467600"/>
              <a:gd name="connsiteY47" fmla="*/ 5631825 h 6858000"/>
              <a:gd name="connsiteX48" fmla="*/ 2606687 w 7467600"/>
              <a:gd name="connsiteY48" fmla="*/ 5630718 h 6858000"/>
              <a:gd name="connsiteX49" fmla="*/ 2645658 w 7467600"/>
              <a:gd name="connsiteY49" fmla="*/ 6640259 h 6858000"/>
              <a:gd name="connsiteX50" fmla="*/ 2606687 w 7467600"/>
              <a:gd name="connsiteY50" fmla="*/ 5630718 h 6858000"/>
              <a:gd name="connsiteX51" fmla="*/ 3642057 w 7467600"/>
              <a:gd name="connsiteY51" fmla="*/ 5573487 h 6858000"/>
              <a:gd name="connsiteX52" fmla="*/ 3632981 w 7467600"/>
              <a:gd name="connsiteY52" fmla="*/ 5579437 h 6858000"/>
              <a:gd name="connsiteX53" fmla="*/ 3382436 w 7467600"/>
              <a:gd name="connsiteY53" fmla="*/ 5952726 h 6858000"/>
              <a:gd name="connsiteX54" fmla="*/ 3191929 w 7467600"/>
              <a:gd name="connsiteY54" fmla="*/ 6662669 h 6858000"/>
              <a:gd name="connsiteX55" fmla="*/ 3369898 w 7467600"/>
              <a:gd name="connsiteY55" fmla="*/ 6081771 h 6858000"/>
              <a:gd name="connsiteX56" fmla="*/ 3642057 w 7467600"/>
              <a:gd name="connsiteY56" fmla="*/ 5573487 h 6858000"/>
              <a:gd name="connsiteX57" fmla="*/ 2650666 w 7467600"/>
              <a:gd name="connsiteY57" fmla="*/ 5530686 h 6858000"/>
              <a:gd name="connsiteX58" fmla="*/ 2650249 w 7467600"/>
              <a:gd name="connsiteY58" fmla="*/ 5532101 h 6858000"/>
              <a:gd name="connsiteX59" fmla="*/ 2663808 w 7467600"/>
              <a:gd name="connsiteY59" fmla="*/ 6535215 h 6858000"/>
              <a:gd name="connsiteX60" fmla="*/ 2665418 w 7467600"/>
              <a:gd name="connsiteY60" fmla="*/ 6132756 h 6858000"/>
              <a:gd name="connsiteX61" fmla="*/ 2650666 w 7467600"/>
              <a:gd name="connsiteY61" fmla="*/ 5530686 h 6858000"/>
              <a:gd name="connsiteX62" fmla="*/ 2680277 w 7467600"/>
              <a:gd name="connsiteY62" fmla="*/ 5479204 h 6858000"/>
              <a:gd name="connsiteX63" fmla="*/ 2678972 w 7467600"/>
              <a:gd name="connsiteY63" fmla="*/ 5481582 h 6858000"/>
              <a:gd name="connsiteX64" fmla="*/ 2696666 w 7467600"/>
              <a:gd name="connsiteY64" fmla="*/ 6133836 h 6858000"/>
              <a:gd name="connsiteX65" fmla="*/ 2695769 w 7467600"/>
              <a:gd name="connsiteY65" fmla="*/ 6390955 h 6858000"/>
              <a:gd name="connsiteX66" fmla="*/ 2739893 w 7467600"/>
              <a:gd name="connsiteY66" fmla="*/ 6108357 h 6858000"/>
              <a:gd name="connsiteX67" fmla="*/ 2680277 w 7467600"/>
              <a:gd name="connsiteY67" fmla="*/ 5479204 h 6858000"/>
              <a:gd name="connsiteX68" fmla="*/ 1132195 w 7467600"/>
              <a:gd name="connsiteY68" fmla="*/ 5467980 h 6858000"/>
              <a:gd name="connsiteX69" fmla="*/ 1679056 w 7467600"/>
              <a:gd name="connsiteY69" fmla="*/ 5516907 h 6858000"/>
              <a:gd name="connsiteX70" fmla="*/ 2128648 w 7467600"/>
              <a:gd name="connsiteY70" fmla="*/ 5474249 h 6858000"/>
              <a:gd name="connsiteX71" fmla="*/ 1825619 w 7467600"/>
              <a:gd name="connsiteY71" fmla="*/ 5478447 h 6858000"/>
              <a:gd name="connsiteX72" fmla="*/ 1737798 w 7467600"/>
              <a:gd name="connsiteY72" fmla="*/ 5483353 h 6858000"/>
              <a:gd name="connsiteX73" fmla="*/ 1132195 w 7467600"/>
              <a:gd name="connsiteY73" fmla="*/ 5467980 h 6858000"/>
              <a:gd name="connsiteX74" fmla="*/ 7454976 w 7467600"/>
              <a:gd name="connsiteY74" fmla="*/ 6318297 h 6858000"/>
              <a:gd name="connsiteX75" fmla="*/ 7467600 w 7467600"/>
              <a:gd name="connsiteY75" fmla="*/ 6334256 h 6858000"/>
              <a:gd name="connsiteX76" fmla="*/ 7454976 w 7467600"/>
              <a:gd name="connsiteY76" fmla="*/ 6318297 h 6858000"/>
              <a:gd name="connsiteX77" fmla="*/ 1456157 w 7467600"/>
              <a:gd name="connsiteY77" fmla="*/ 5371404 h 6858000"/>
              <a:gd name="connsiteX78" fmla="*/ 1244432 w 7467600"/>
              <a:gd name="connsiteY78" fmla="*/ 5385601 h 6858000"/>
              <a:gd name="connsiteX79" fmla="*/ 973990 w 7467600"/>
              <a:gd name="connsiteY79" fmla="*/ 5424940 h 6858000"/>
              <a:gd name="connsiteX80" fmla="*/ 1103809 w 7467600"/>
              <a:gd name="connsiteY80" fmla="*/ 5433720 h 6858000"/>
              <a:gd name="connsiteX81" fmla="*/ 1123454 w 7467600"/>
              <a:gd name="connsiteY81" fmla="*/ 5435727 h 6858000"/>
              <a:gd name="connsiteX82" fmla="*/ 1737017 w 7467600"/>
              <a:gd name="connsiteY82" fmla="*/ 5452183 h 6858000"/>
              <a:gd name="connsiteX83" fmla="*/ 1824397 w 7467600"/>
              <a:gd name="connsiteY83" fmla="*/ 5447757 h 6858000"/>
              <a:gd name="connsiteX84" fmla="*/ 2070059 w 7467600"/>
              <a:gd name="connsiteY84" fmla="*/ 5441660 h 6858000"/>
              <a:gd name="connsiteX85" fmla="*/ 1456157 w 7467600"/>
              <a:gd name="connsiteY85" fmla="*/ 5371404 h 6858000"/>
              <a:gd name="connsiteX86" fmla="*/ 4988186 w 7467600"/>
              <a:gd name="connsiteY86" fmla="*/ 5216467 h 6858000"/>
              <a:gd name="connsiteX87" fmla="*/ 4777334 w 7467600"/>
              <a:gd name="connsiteY87" fmla="*/ 5406072 h 6858000"/>
              <a:gd name="connsiteX88" fmla="*/ 4718341 w 7467600"/>
              <a:gd name="connsiteY88" fmla="*/ 5468043 h 6858000"/>
              <a:gd name="connsiteX89" fmla="*/ 4604655 w 7467600"/>
              <a:gd name="connsiteY89" fmla="*/ 5583434 h 6858000"/>
              <a:gd name="connsiteX90" fmla="*/ 4565074 w 7467600"/>
              <a:gd name="connsiteY90" fmla="*/ 5618550 h 6858000"/>
              <a:gd name="connsiteX91" fmla="*/ 4988186 w 7467600"/>
              <a:gd name="connsiteY91" fmla="*/ 5216467 h 6858000"/>
              <a:gd name="connsiteX92" fmla="*/ 4978032 w 7467600"/>
              <a:gd name="connsiteY92" fmla="*/ 5183809 h 6858000"/>
              <a:gd name="connsiteX93" fmla="*/ 4463413 w 7467600"/>
              <a:gd name="connsiteY93" fmla="*/ 5615162 h 6858000"/>
              <a:gd name="connsiteX94" fmla="*/ 4358134 w 7467600"/>
              <a:gd name="connsiteY94" fmla="*/ 5742791 h 6858000"/>
              <a:gd name="connsiteX95" fmla="*/ 4376219 w 7467600"/>
              <a:gd name="connsiteY95" fmla="*/ 5729027 h 6858000"/>
              <a:gd name="connsiteX96" fmla="*/ 4582340 w 7467600"/>
              <a:gd name="connsiteY96" fmla="*/ 5561037 h 6858000"/>
              <a:gd name="connsiteX97" fmla="*/ 4694684 w 7467600"/>
              <a:gd name="connsiteY97" fmla="*/ 5447098 h 6858000"/>
              <a:gd name="connsiteX98" fmla="*/ 4754123 w 7467600"/>
              <a:gd name="connsiteY98" fmla="*/ 5384643 h 6858000"/>
              <a:gd name="connsiteX99" fmla="*/ 4978032 w 7467600"/>
              <a:gd name="connsiteY99" fmla="*/ 5183809 h 6858000"/>
              <a:gd name="connsiteX100" fmla="*/ 1903353 w 7467600"/>
              <a:gd name="connsiteY100" fmla="*/ 5044827 h 6858000"/>
              <a:gd name="connsiteX101" fmla="*/ 1936931 w 7467600"/>
              <a:gd name="connsiteY101" fmla="*/ 5093954 h 6858000"/>
              <a:gd name="connsiteX102" fmla="*/ 2195868 w 7467600"/>
              <a:gd name="connsiteY102" fmla="*/ 5396574 h 6858000"/>
              <a:gd name="connsiteX103" fmla="*/ 2088852 w 7467600"/>
              <a:gd name="connsiteY103" fmla="*/ 5166123 h 6858000"/>
              <a:gd name="connsiteX104" fmla="*/ 1958241 w 7467600"/>
              <a:gd name="connsiteY104" fmla="*/ 5067955 h 6858000"/>
              <a:gd name="connsiteX105" fmla="*/ 1903353 w 7467600"/>
              <a:gd name="connsiteY105" fmla="*/ 5044827 h 6858000"/>
              <a:gd name="connsiteX106" fmla="*/ 1979378 w 7467600"/>
              <a:gd name="connsiteY106" fmla="*/ 4769504 h 6858000"/>
              <a:gd name="connsiteX107" fmla="*/ 2882120 w 7467600"/>
              <a:gd name="connsiteY107" fmla="*/ 5064547 h 6858000"/>
              <a:gd name="connsiteX108" fmla="*/ 2793103 w 7467600"/>
              <a:gd name="connsiteY108" fmla="*/ 5039699 h 6858000"/>
              <a:gd name="connsiteX109" fmla="*/ 2770041 w 7467600"/>
              <a:gd name="connsiteY109" fmla="*/ 5033634 h 6858000"/>
              <a:gd name="connsiteX110" fmla="*/ 1979378 w 7467600"/>
              <a:gd name="connsiteY110" fmla="*/ 4769504 h 6858000"/>
              <a:gd name="connsiteX111" fmla="*/ 1927410 w 7467600"/>
              <a:gd name="connsiteY111" fmla="*/ 4716164 h 6858000"/>
              <a:gd name="connsiteX112" fmla="*/ 1959587 w 7467600"/>
              <a:gd name="connsiteY112" fmla="*/ 4728849 h 6858000"/>
              <a:gd name="connsiteX113" fmla="*/ 2777707 w 7467600"/>
              <a:gd name="connsiteY113" fmla="*/ 5003991 h 6858000"/>
              <a:gd name="connsiteX114" fmla="*/ 2800768 w 7467600"/>
              <a:gd name="connsiteY114" fmla="*/ 5010056 h 6858000"/>
              <a:gd name="connsiteX115" fmla="*/ 2879408 w 7467600"/>
              <a:gd name="connsiteY115" fmla="*/ 5031590 h 6858000"/>
              <a:gd name="connsiteX116" fmla="*/ 2862295 w 7467600"/>
              <a:gd name="connsiteY116" fmla="*/ 5022958 h 6858000"/>
              <a:gd name="connsiteX117" fmla="*/ 2813343 w 7467600"/>
              <a:gd name="connsiteY117" fmla="*/ 4998369 h 6858000"/>
              <a:gd name="connsiteX118" fmla="*/ 2646245 w 7467600"/>
              <a:gd name="connsiteY118" fmla="*/ 4930999 h 6858000"/>
              <a:gd name="connsiteX119" fmla="*/ 1999243 w 7467600"/>
              <a:gd name="connsiteY119" fmla="*/ 4730524 h 6858000"/>
              <a:gd name="connsiteX120" fmla="*/ 1979527 w 7467600"/>
              <a:gd name="connsiteY120" fmla="*/ 4726651 h 6858000"/>
              <a:gd name="connsiteX121" fmla="*/ 1927410 w 7467600"/>
              <a:gd name="connsiteY121" fmla="*/ 4716164 h 6858000"/>
              <a:gd name="connsiteX122" fmla="*/ 1997014 w 7467600"/>
              <a:gd name="connsiteY122" fmla="*/ 4698007 h 6858000"/>
              <a:gd name="connsiteX123" fmla="*/ 2005458 w 7467600"/>
              <a:gd name="connsiteY123" fmla="*/ 4699540 h 6858000"/>
              <a:gd name="connsiteX124" fmla="*/ 2657186 w 7467600"/>
              <a:gd name="connsiteY124" fmla="*/ 4901687 h 6858000"/>
              <a:gd name="connsiteX125" fmla="*/ 2826662 w 7467600"/>
              <a:gd name="connsiteY125" fmla="*/ 4970362 h 6858000"/>
              <a:gd name="connsiteX126" fmla="*/ 2876100 w 7467600"/>
              <a:gd name="connsiteY126" fmla="*/ 4995397 h 6858000"/>
              <a:gd name="connsiteX127" fmla="*/ 3042600 w 7467600"/>
              <a:gd name="connsiteY127" fmla="*/ 5059532 h 6858000"/>
              <a:gd name="connsiteX128" fmla="*/ 1997014 w 7467600"/>
              <a:gd name="connsiteY128" fmla="*/ 4698007 h 6858000"/>
              <a:gd name="connsiteX129" fmla="*/ 2305292 w 7467600"/>
              <a:gd name="connsiteY129" fmla="*/ 4219492 h 6858000"/>
              <a:gd name="connsiteX130" fmla="*/ 3360922 w 7467600"/>
              <a:gd name="connsiteY130" fmla="*/ 4529373 h 6858000"/>
              <a:gd name="connsiteX131" fmla="*/ 3492420 w 7467600"/>
              <a:gd name="connsiteY131" fmla="*/ 4510145 h 6858000"/>
              <a:gd name="connsiteX132" fmla="*/ 3364086 w 7467600"/>
              <a:gd name="connsiteY132" fmla="*/ 4480340 h 6858000"/>
              <a:gd name="connsiteX133" fmla="*/ 3225818 w 7467600"/>
              <a:gd name="connsiteY133" fmla="*/ 4411822 h 6858000"/>
              <a:gd name="connsiteX134" fmla="*/ 3129696 w 7467600"/>
              <a:gd name="connsiteY134" fmla="*/ 4360704 h 6858000"/>
              <a:gd name="connsiteX135" fmla="*/ 2814545 w 7467600"/>
              <a:gd name="connsiteY135" fmla="*/ 4282955 h 6858000"/>
              <a:gd name="connsiteX136" fmla="*/ 2305292 w 7467600"/>
              <a:gd name="connsiteY136" fmla="*/ 4219492 h 6858000"/>
              <a:gd name="connsiteX137" fmla="*/ 2626982 w 7467600"/>
              <a:gd name="connsiteY137" fmla="*/ 4206450 h 6858000"/>
              <a:gd name="connsiteX138" fmla="*/ 2490617 w 7467600"/>
              <a:gd name="connsiteY138" fmla="*/ 4206951 h 6858000"/>
              <a:gd name="connsiteX139" fmla="*/ 2819869 w 7467600"/>
              <a:gd name="connsiteY139" fmla="*/ 4252936 h 6858000"/>
              <a:gd name="connsiteX140" fmla="*/ 3143018 w 7467600"/>
              <a:gd name="connsiteY140" fmla="*/ 4332698 h 6858000"/>
              <a:gd name="connsiteX141" fmla="*/ 3241520 w 7467600"/>
              <a:gd name="connsiteY141" fmla="*/ 4385112 h 6858000"/>
              <a:gd name="connsiteX142" fmla="*/ 3374575 w 7467600"/>
              <a:gd name="connsiteY142" fmla="*/ 4451517 h 6858000"/>
              <a:gd name="connsiteX143" fmla="*/ 3505221 w 7467600"/>
              <a:gd name="connsiteY143" fmla="*/ 4480757 h 6858000"/>
              <a:gd name="connsiteX144" fmla="*/ 2626982 w 7467600"/>
              <a:gd name="connsiteY144" fmla="*/ 4206450 h 6858000"/>
              <a:gd name="connsiteX145" fmla="*/ 1310106 w 7467600"/>
              <a:gd name="connsiteY145" fmla="*/ 3943217 h 6858000"/>
              <a:gd name="connsiteX146" fmla="*/ 854994 w 7467600"/>
              <a:gd name="connsiteY146" fmla="*/ 4399136 h 6858000"/>
              <a:gd name="connsiteX147" fmla="*/ 742462 w 7467600"/>
              <a:gd name="connsiteY147" fmla="*/ 4594648 h 6858000"/>
              <a:gd name="connsiteX148" fmla="*/ 820602 w 7467600"/>
              <a:gd name="connsiteY148" fmla="*/ 4485915 h 6858000"/>
              <a:gd name="connsiteX149" fmla="*/ 878295 w 7467600"/>
              <a:gd name="connsiteY149" fmla="*/ 4403594 h 6858000"/>
              <a:gd name="connsiteX150" fmla="*/ 1240607 w 7467600"/>
              <a:gd name="connsiteY150" fmla="*/ 4010401 h 6858000"/>
              <a:gd name="connsiteX151" fmla="*/ 1310106 w 7467600"/>
              <a:gd name="connsiteY151" fmla="*/ 3943217 h 6858000"/>
              <a:gd name="connsiteX152" fmla="*/ 1423113 w 7467600"/>
              <a:gd name="connsiteY152" fmla="*/ 3874565 h 6858000"/>
              <a:gd name="connsiteX153" fmla="*/ 1260565 w 7467600"/>
              <a:gd name="connsiteY153" fmla="*/ 4031982 h 6858000"/>
              <a:gd name="connsiteX154" fmla="*/ 901900 w 7467600"/>
              <a:gd name="connsiteY154" fmla="*/ 4421236 h 6858000"/>
              <a:gd name="connsiteX155" fmla="*/ 845044 w 7467600"/>
              <a:gd name="connsiteY155" fmla="*/ 4502436 h 6858000"/>
              <a:gd name="connsiteX156" fmla="*/ 685926 w 7467600"/>
              <a:gd name="connsiteY156" fmla="*/ 4703069 h 6858000"/>
              <a:gd name="connsiteX157" fmla="*/ 684248 w 7467600"/>
              <a:gd name="connsiteY157" fmla="*/ 4706721 h 6858000"/>
              <a:gd name="connsiteX158" fmla="*/ 1423113 w 7467600"/>
              <a:gd name="connsiteY158" fmla="*/ 3874565 h 6858000"/>
              <a:gd name="connsiteX159" fmla="*/ 3316479 w 7467600"/>
              <a:gd name="connsiteY159" fmla="*/ 3872136 h 6858000"/>
              <a:gd name="connsiteX160" fmla="*/ 3546806 w 7467600"/>
              <a:gd name="connsiteY160" fmla="*/ 4356139 h 6858000"/>
              <a:gd name="connsiteX161" fmla="*/ 3364433 w 7467600"/>
              <a:gd name="connsiteY161" fmla="*/ 3953121 h 6858000"/>
              <a:gd name="connsiteX162" fmla="*/ 3316479 w 7467600"/>
              <a:gd name="connsiteY162" fmla="*/ 3872136 h 6858000"/>
              <a:gd name="connsiteX163" fmla="*/ 3291335 w 7467600"/>
              <a:gd name="connsiteY163" fmla="*/ 3767420 h 6858000"/>
              <a:gd name="connsiteX164" fmla="*/ 3390805 w 7467600"/>
              <a:gd name="connsiteY164" fmla="*/ 3937163 h 6858000"/>
              <a:gd name="connsiteX165" fmla="*/ 3579062 w 7467600"/>
              <a:gd name="connsiteY165" fmla="*/ 4359040 h 6858000"/>
              <a:gd name="connsiteX166" fmla="*/ 3467355 w 7467600"/>
              <a:gd name="connsiteY166" fmla="*/ 3988130 h 6858000"/>
              <a:gd name="connsiteX167" fmla="*/ 3310753 w 7467600"/>
              <a:gd name="connsiteY167" fmla="*/ 3787140 h 6858000"/>
              <a:gd name="connsiteX168" fmla="*/ 3291335 w 7467600"/>
              <a:gd name="connsiteY168" fmla="*/ 3767420 h 6858000"/>
              <a:gd name="connsiteX169" fmla="*/ 1635889 w 7467600"/>
              <a:gd name="connsiteY169" fmla="*/ 3709494 h 6858000"/>
              <a:gd name="connsiteX170" fmla="*/ 1634800 w 7467600"/>
              <a:gd name="connsiteY170" fmla="*/ 3731111 h 6858000"/>
              <a:gd name="connsiteX171" fmla="*/ 1635889 w 7467600"/>
              <a:gd name="connsiteY171" fmla="*/ 3709494 h 6858000"/>
              <a:gd name="connsiteX172" fmla="*/ 1510397 w 7467600"/>
              <a:gd name="connsiteY172" fmla="*/ 3684705 h 6858000"/>
              <a:gd name="connsiteX173" fmla="*/ 1146550 w 7467600"/>
              <a:gd name="connsiteY173" fmla="*/ 3802012 h 6858000"/>
              <a:gd name="connsiteX174" fmla="*/ 698834 w 7467600"/>
              <a:gd name="connsiteY174" fmla="*/ 3952272 h 6858000"/>
              <a:gd name="connsiteX175" fmla="*/ 34256 w 7467600"/>
              <a:gd name="connsiteY175" fmla="*/ 4347603 h 6858000"/>
              <a:gd name="connsiteX176" fmla="*/ 527241 w 7467600"/>
              <a:gd name="connsiteY176" fmla="*/ 4065078 h 6858000"/>
              <a:gd name="connsiteX177" fmla="*/ 1510397 w 7467600"/>
              <a:gd name="connsiteY177" fmla="*/ 3684705 h 6858000"/>
              <a:gd name="connsiteX178" fmla="*/ 1313114 w 7467600"/>
              <a:gd name="connsiteY178" fmla="*/ 3655216 h 6858000"/>
              <a:gd name="connsiteX179" fmla="*/ 1109304 w 7467600"/>
              <a:gd name="connsiteY179" fmla="*/ 3669030 h 6858000"/>
              <a:gd name="connsiteX180" fmla="*/ 8129 w 7467600"/>
              <a:gd name="connsiteY180" fmla="*/ 4330519 h 6858000"/>
              <a:gd name="connsiteX181" fmla="*/ 687572 w 7467600"/>
              <a:gd name="connsiteY181" fmla="*/ 3925629 h 6858000"/>
              <a:gd name="connsiteX182" fmla="*/ 1138365 w 7467600"/>
              <a:gd name="connsiteY182" fmla="*/ 3774515 h 6858000"/>
              <a:gd name="connsiteX183" fmla="*/ 1505579 w 7467600"/>
              <a:gd name="connsiteY183" fmla="*/ 3655526 h 6858000"/>
              <a:gd name="connsiteX184" fmla="*/ 1313114 w 7467600"/>
              <a:gd name="connsiteY184" fmla="*/ 3655216 h 6858000"/>
              <a:gd name="connsiteX185" fmla="*/ 3655073 w 7467600"/>
              <a:gd name="connsiteY185" fmla="*/ 3650884 h 6858000"/>
              <a:gd name="connsiteX186" fmla="*/ 3989938 w 7467600"/>
              <a:gd name="connsiteY186" fmla="*/ 3991685 h 6858000"/>
              <a:gd name="connsiteX187" fmla="*/ 4393907 w 7467600"/>
              <a:gd name="connsiteY187" fmla="*/ 4261258 h 6858000"/>
              <a:gd name="connsiteX188" fmla="*/ 4648051 w 7467600"/>
              <a:gd name="connsiteY188" fmla="*/ 4374051 h 6858000"/>
              <a:gd name="connsiteX189" fmla="*/ 4383389 w 7467600"/>
              <a:gd name="connsiteY189" fmla="*/ 4184369 h 6858000"/>
              <a:gd name="connsiteX190" fmla="*/ 4165508 w 7467600"/>
              <a:gd name="connsiteY190" fmla="*/ 4035196 h 6858000"/>
              <a:gd name="connsiteX191" fmla="*/ 4068162 w 7467600"/>
              <a:gd name="connsiteY191" fmla="*/ 3953394 h 6858000"/>
              <a:gd name="connsiteX192" fmla="*/ 3981416 w 7467600"/>
              <a:gd name="connsiteY192" fmla="*/ 3880482 h 6858000"/>
              <a:gd name="connsiteX193" fmla="*/ 3800147 w 7467600"/>
              <a:gd name="connsiteY193" fmla="*/ 3749872 h 6858000"/>
              <a:gd name="connsiteX194" fmla="*/ 3655073 w 7467600"/>
              <a:gd name="connsiteY194" fmla="*/ 3650884 h 6858000"/>
              <a:gd name="connsiteX195" fmla="*/ 3670252 w 7467600"/>
              <a:gd name="connsiteY195" fmla="*/ 3622798 h 6858000"/>
              <a:gd name="connsiteX196" fmla="*/ 3817258 w 7467600"/>
              <a:gd name="connsiteY196" fmla="*/ 3723577 h 6858000"/>
              <a:gd name="connsiteX197" fmla="*/ 4000461 w 7467600"/>
              <a:gd name="connsiteY197" fmla="*/ 3855966 h 6858000"/>
              <a:gd name="connsiteX198" fmla="*/ 4088180 w 7467600"/>
              <a:gd name="connsiteY198" fmla="*/ 3929774 h 6858000"/>
              <a:gd name="connsiteX199" fmla="*/ 4184555 w 7467600"/>
              <a:gd name="connsiteY199" fmla="*/ 4010683 h 6858000"/>
              <a:gd name="connsiteX200" fmla="*/ 4399563 w 7467600"/>
              <a:gd name="connsiteY200" fmla="*/ 4158106 h 6858000"/>
              <a:gd name="connsiteX201" fmla="*/ 4684469 w 7467600"/>
              <a:gd name="connsiteY201" fmla="*/ 4364680 h 6858000"/>
              <a:gd name="connsiteX202" fmla="*/ 4690271 w 7467600"/>
              <a:gd name="connsiteY202" fmla="*/ 4370034 h 6858000"/>
              <a:gd name="connsiteX203" fmla="*/ 4136093 w 7467600"/>
              <a:gd name="connsiteY203" fmla="*/ 3858466 h 6858000"/>
              <a:gd name="connsiteX204" fmla="*/ 3670252 w 7467600"/>
              <a:gd name="connsiteY204" fmla="*/ 3622798 h 6858000"/>
              <a:gd name="connsiteX205" fmla="*/ 4440129 w 7467600"/>
              <a:gd name="connsiteY205" fmla="*/ 3448571 h 6858000"/>
              <a:gd name="connsiteX206" fmla="*/ 4856525 w 7467600"/>
              <a:gd name="connsiteY206" fmla="*/ 3915351 h 6858000"/>
              <a:gd name="connsiteX207" fmla="*/ 5059055 w 7467600"/>
              <a:gd name="connsiteY207" fmla="*/ 4108918 h 6858000"/>
              <a:gd name="connsiteX208" fmla="*/ 5290070 w 7467600"/>
              <a:gd name="connsiteY208" fmla="*/ 4263619 h 6858000"/>
              <a:gd name="connsiteX209" fmla="*/ 4834991 w 7467600"/>
              <a:gd name="connsiteY209" fmla="*/ 3830985 h 6858000"/>
              <a:gd name="connsiteX210" fmla="*/ 4440129 w 7467600"/>
              <a:gd name="connsiteY210" fmla="*/ 3448571 h 6858000"/>
              <a:gd name="connsiteX211" fmla="*/ 4441737 w 7467600"/>
              <a:gd name="connsiteY211" fmla="*/ 3399734 h 6858000"/>
              <a:gd name="connsiteX212" fmla="*/ 4431236 w 7467600"/>
              <a:gd name="connsiteY212" fmla="*/ 3400954 h 6858000"/>
              <a:gd name="connsiteX213" fmla="*/ 4557150 w 7467600"/>
              <a:gd name="connsiteY213" fmla="*/ 3510023 h 6858000"/>
              <a:gd name="connsiteX214" fmla="*/ 4856936 w 7467600"/>
              <a:gd name="connsiteY214" fmla="*/ 3809146 h 6858000"/>
              <a:gd name="connsiteX215" fmla="*/ 5111996 w 7467600"/>
              <a:gd name="connsiteY215" fmla="*/ 4065759 h 6858000"/>
              <a:gd name="connsiteX216" fmla="*/ 5388878 w 7467600"/>
              <a:gd name="connsiteY216" fmla="*/ 4300185 h 6858000"/>
              <a:gd name="connsiteX217" fmla="*/ 5425556 w 7467600"/>
              <a:gd name="connsiteY217" fmla="*/ 4308967 h 6858000"/>
              <a:gd name="connsiteX218" fmla="*/ 4943646 w 7467600"/>
              <a:gd name="connsiteY218" fmla="*/ 3822916 h 6858000"/>
              <a:gd name="connsiteX219" fmla="*/ 4594837 w 7467600"/>
              <a:gd name="connsiteY219" fmla="*/ 3532274 h 6858000"/>
              <a:gd name="connsiteX220" fmla="*/ 4441737 w 7467600"/>
              <a:gd name="connsiteY220" fmla="*/ 3399734 h 6858000"/>
              <a:gd name="connsiteX221" fmla="*/ 5425834 w 7467600"/>
              <a:gd name="connsiteY221" fmla="*/ 3162785 h 6858000"/>
              <a:gd name="connsiteX222" fmla="*/ 5401644 w 7467600"/>
              <a:gd name="connsiteY222" fmla="*/ 3617847 h 6858000"/>
              <a:gd name="connsiteX223" fmla="*/ 5467256 w 7467600"/>
              <a:gd name="connsiteY223" fmla="*/ 4175494 h 6858000"/>
              <a:gd name="connsiteX224" fmla="*/ 5448069 w 7467600"/>
              <a:gd name="connsiteY224" fmla="*/ 3567554 h 6858000"/>
              <a:gd name="connsiteX225" fmla="*/ 5425834 w 7467600"/>
              <a:gd name="connsiteY225" fmla="*/ 3162785 h 6858000"/>
              <a:gd name="connsiteX226" fmla="*/ 1318687 w 7467600"/>
              <a:gd name="connsiteY226" fmla="*/ 3113840 h 6858000"/>
              <a:gd name="connsiteX227" fmla="*/ 1066793 w 7467600"/>
              <a:gd name="connsiteY227" fmla="*/ 3212171 h 6858000"/>
              <a:gd name="connsiteX228" fmla="*/ 993319 w 7467600"/>
              <a:gd name="connsiteY228" fmla="*/ 3247648 h 6858000"/>
              <a:gd name="connsiteX229" fmla="*/ 853081 w 7467600"/>
              <a:gd name="connsiteY229" fmla="*/ 3312410 h 6858000"/>
              <a:gd name="connsiteX230" fmla="*/ 805957 w 7467600"/>
              <a:gd name="connsiteY230" fmla="*/ 3330443 h 6858000"/>
              <a:gd name="connsiteX231" fmla="*/ 1318687 w 7467600"/>
              <a:gd name="connsiteY231" fmla="*/ 3113840 h 6858000"/>
              <a:gd name="connsiteX232" fmla="*/ 5453702 w 7467600"/>
              <a:gd name="connsiteY232" fmla="*/ 3090882 h 6858000"/>
              <a:gd name="connsiteX233" fmla="*/ 5480135 w 7467600"/>
              <a:gd name="connsiteY233" fmla="*/ 3565802 h 6858000"/>
              <a:gd name="connsiteX234" fmla="*/ 5499023 w 7467600"/>
              <a:gd name="connsiteY234" fmla="*/ 4166310 h 6858000"/>
              <a:gd name="connsiteX235" fmla="*/ 5547022 w 7467600"/>
              <a:gd name="connsiteY235" fmla="*/ 3607838 h 6858000"/>
              <a:gd name="connsiteX236" fmla="*/ 5515964 w 7467600"/>
              <a:gd name="connsiteY236" fmla="*/ 3378541 h 6858000"/>
              <a:gd name="connsiteX237" fmla="*/ 5453702 w 7467600"/>
              <a:gd name="connsiteY237" fmla="*/ 3090882 h 6858000"/>
              <a:gd name="connsiteX238" fmla="*/ 1238695 w 7467600"/>
              <a:gd name="connsiteY238" fmla="*/ 3076820 h 6858000"/>
              <a:gd name="connsiteX239" fmla="*/ 716371 w 7467600"/>
              <a:gd name="connsiteY239" fmla="*/ 3293249 h 6858000"/>
              <a:gd name="connsiteX240" fmla="*/ 579522 w 7467600"/>
              <a:gd name="connsiteY240" fmla="*/ 3371759 h 6858000"/>
              <a:gd name="connsiteX241" fmla="*/ 600288 w 7467600"/>
              <a:gd name="connsiteY241" fmla="*/ 3365555 h 6858000"/>
              <a:gd name="connsiteX242" fmla="*/ 840692 w 7467600"/>
              <a:gd name="connsiteY242" fmla="*/ 3284921 h 6858000"/>
              <a:gd name="connsiteX243" fmla="*/ 979248 w 7467600"/>
              <a:gd name="connsiteY243" fmla="*/ 3221003 h 6858000"/>
              <a:gd name="connsiteX244" fmla="*/ 1053282 w 7467600"/>
              <a:gd name="connsiteY244" fmla="*/ 3185247 h 6858000"/>
              <a:gd name="connsiteX245" fmla="*/ 1320603 w 7467600"/>
              <a:gd name="connsiteY245" fmla="*/ 3081281 h 6858000"/>
              <a:gd name="connsiteX246" fmla="*/ 1238695 w 7467600"/>
              <a:gd name="connsiteY246" fmla="*/ 3076820 h 6858000"/>
              <a:gd name="connsiteX247" fmla="*/ 5425627 w 7467600"/>
              <a:gd name="connsiteY247" fmla="*/ 2954192 h 6858000"/>
              <a:gd name="connsiteX248" fmla="*/ 5470770 w 7467600"/>
              <a:gd name="connsiteY248" fmla="*/ 3005435 h 6858000"/>
              <a:gd name="connsiteX249" fmla="*/ 5519779 w 7467600"/>
              <a:gd name="connsiteY249" fmla="*/ 4359223 h 6858000"/>
              <a:gd name="connsiteX250" fmla="*/ 5520293 w 7467600"/>
              <a:gd name="connsiteY250" fmla="*/ 4360602 h 6858000"/>
              <a:gd name="connsiteX251" fmla="*/ 5767221 w 7467600"/>
              <a:gd name="connsiteY251" fmla="*/ 4665564 h 6858000"/>
              <a:gd name="connsiteX252" fmla="*/ 6937169 w 7467600"/>
              <a:gd name="connsiteY252" fmla="*/ 4815941 h 6858000"/>
              <a:gd name="connsiteX253" fmla="*/ 6953922 w 7467600"/>
              <a:gd name="connsiteY253" fmla="*/ 4890068 h 6858000"/>
              <a:gd name="connsiteX254" fmla="*/ 6071359 w 7467600"/>
              <a:gd name="connsiteY254" fmla="*/ 4770770 h 6858000"/>
              <a:gd name="connsiteX255" fmla="*/ 6038839 w 7467600"/>
              <a:gd name="connsiteY255" fmla="*/ 4764474 h 6858000"/>
              <a:gd name="connsiteX256" fmla="*/ 6038706 w 7467600"/>
              <a:gd name="connsiteY256" fmla="*/ 4763847 h 6858000"/>
              <a:gd name="connsiteX257" fmla="*/ 6037784 w 7467600"/>
              <a:gd name="connsiteY257" fmla="*/ 4764270 h 6858000"/>
              <a:gd name="connsiteX258" fmla="*/ 6038839 w 7467600"/>
              <a:gd name="connsiteY258" fmla="*/ 4764474 h 6858000"/>
              <a:gd name="connsiteX259" fmla="*/ 6040338 w 7467600"/>
              <a:gd name="connsiteY259" fmla="*/ 4771418 h 6858000"/>
              <a:gd name="connsiteX260" fmla="*/ 6024488 w 7467600"/>
              <a:gd name="connsiteY260" fmla="*/ 4809903 h 6858000"/>
              <a:gd name="connsiteX261" fmla="*/ 5599771 w 7467600"/>
              <a:gd name="connsiteY261" fmla="*/ 5509652 h 6858000"/>
              <a:gd name="connsiteX262" fmla="*/ 5548843 w 7467600"/>
              <a:gd name="connsiteY262" fmla="*/ 5563845 h 6858000"/>
              <a:gd name="connsiteX263" fmla="*/ 5940952 w 7467600"/>
              <a:gd name="connsiteY263" fmla="*/ 6250028 h 6858000"/>
              <a:gd name="connsiteX264" fmla="*/ 6043441 w 7467600"/>
              <a:gd name="connsiteY264" fmla="*/ 6665847 h 6858000"/>
              <a:gd name="connsiteX265" fmla="*/ 6093432 w 7467600"/>
              <a:gd name="connsiteY265" fmla="*/ 6858000 h 6858000"/>
              <a:gd name="connsiteX266" fmla="*/ 6034344 w 7467600"/>
              <a:gd name="connsiteY266" fmla="*/ 6858000 h 6858000"/>
              <a:gd name="connsiteX267" fmla="*/ 6026679 w 7467600"/>
              <a:gd name="connsiteY267" fmla="*/ 6836959 h 6858000"/>
              <a:gd name="connsiteX268" fmla="*/ 5800441 w 7467600"/>
              <a:gd name="connsiteY268" fmla="*/ 6335286 h 6858000"/>
              <a:gd name="connsiteX269" fmla="*/ 5526562 w 7467600"/>
              <a:gd name="connsiteY269" fmla="*/ 5705388 h 6858000"/>
              <a:gd name="connsiteX270" fmla="*/ 5519640 w 7467600"/>
              <a:gd name="connsiteY270" fmla="*/ 5683774 h 6858000"/>
              <a:gd name="connsiteX271" fmla="*/ 5844559 w 7467600"/>
              <a:gd name="connsiteY271" fmla="*/ 6553349 h 6858000"/>
              <a:gd name="connsiteX272" fmla="*/ 5975994 w 7467600"/>
              <a:gd name="connsiteY272" fmla="*/ 6858000 h 6858000"/>
              <a:gd name="connsiteX273" fmla="*/ 5898547 w 7467600"/>
              <a:gd name="connsiteY273" fmla="*/ 6858000 h 6858000"/>
              <a:gd name="connsiteX274" fmla="*/ 5682041 w 7467600"/>
              <a:gd name="connsiteY274" fmla="*/ 6355860 h 6858000"/>
              <a:gd name="connsiteX275" fmla="*/ 5461758 w 7467600"/>
              <a:gd name="connsiteY275" fmla="*/ 5820220 h 6858000"/>
              <a:gd name="connsiteX276" fmla="*/ 5237282 w 7467600"/>
              <a:gd name="connsiteY276" fmla="*/ 6579086 h 6858000"/>
              <a:gd name="connsiteX277" fmla="*/ 5115009 w 7467600"/>
              <a:gd name="connsiteY277" fmla="*/ 6858000 h 6858000"/>
              <a:gd name="connsiteX278" fmla="*/ 5028074 w 7467600"/>
              <a:gd name="connsiteY278" fmla="*/ 6858000 h 6858000"/>
              <a:gd name="connsiteX279" fmla="*/ 5079508 w 7467600"/>
              <a:gd name="connsiteY279" fmla="*/ 6749074 h 6858000"/>
              <a:gd name="connsiteX280" fmla="*/ 5371846 w 7467600"/>
              <a:gd name="connsiteY280" fmla="*/ 5924413 h 6858000"/>
              <a:gd name="connsiteX281" fmla="*/ 5270512 w 7467600"/>
              <a:gd name="connsiteY281" fmla="*/ 6138975 h 6858000"/>
              <a:gd name="connsiteX282" fmla="*/ 5062409 w 7467600"/>
              <a:gd name="connsiteY282" fmla="*/ 6653544 h 6858000"/>
              <a:gd name="connsiteX283" fmla="*/ 5036628 w 7467600"/>
              <a:gd name="connsiteY283" fmla="*/ 6754247 h 6858000"/>
              <a:gd name="connsiteX284" fmla="*/ 5009112 w 7467600"/>
              <a:gd name="connsiteY284" fmla="*/ 6858000 h 6858000"/>
              <a:gd name="connsiteX285" fmla="*/ 4976679 w 7467600"/>
              <a:gd name="connsiteY285" fmla="*/ 6858000 h 6858000"/>
              <a:gd name="connsiteX286" fmla="*/ 5006537 w 7467600"/>
              <a:gd name="connsiteY286" fmla="*/ 6747068 h 6858000"/>
              <a:gd name="connsiteX287" fmla="*/ 5032723 w 7467600"/>
              <a:gd name="connsiteY287" fmla="*/ 6644957 h 6858000"/>
              <a:gd name="connsiteX288" fmla="*/ 5242949 w 7467600"/>
              <a:gd name="connsiteY288" fmla="*/ 6125175 h 6858000"/>
              <a:gd name="connsiteX289" fmla="*/ 5286321 w 7467600"/>
              <a:gd name="connsiteY289" fmla="*/ 6033555 h 6858000"/>
              <a:gd name="connsiteX290" fmla="*/ 5008210 w 7467600"/>
              <a:gd name="connsiteY290" fmla="*/ 6649194 h 6858000"/>
              <a:gd name="connsiteX291" fmla="*/ 4986321 w 7467600"/>
              <a:gd name="connsiteY291" fmla="*/ 6765687 h 6858000"/>
              <a:gd name="connsiteX292" fmla="*/ 4973474 w 7467600"/>
              <a:gd name="connsiteY292" fmla="*/ 6858000 h 6858000"/>
              <a:gd name="connsiteX293" fmla="*/ 4907178 w 7467600"/>
              <a:gd name="connsiteY293" fmla="*/ 6858000 h 6858000"/>
              <a:gd name="connsiteX294" fmla="*/ 4910810 w 7467600"/>
              <a:gd name="connsiteY294" fmla="*/ 6829660 h 6858000"/>
              <a:gd name="connsiteX295" fmla="*/ 4987461 w 7467600"/>
              <a:gd name="connsiteY295" fmla="*/ 6432994 h 6858000"/>
              <a:gd name="connsiteX296" fmla="*/ 5179262 w 7467600"/>
              <a:gd name="connsiteY296" fmla="*/ 6035044 h 6858000"/>
              <a:gd name="connsiteX297" fmla="*/ 4689678 w 7467600"/>
              <a:gd name="connsiteY297" fmla="*/ 6440241 h 6858000"/>
              <a:gd name="connsiteX298" fmla="*/ 4477543 w 7467600"/>
              <a:gd name="connsiteY298" fmla="*/ 6674836 h 6858000"/>
              <a:gd name="connsiteX299" fmla="*/ 4329957 w 7467600"/>
              <a:gd name="connsiteY299" fmla="*/ 6858000 h 6858000"/>
              <a:gd name="connsiteX300" fmla="*/ 4218595 w 7467600"/>
              <a:gd name="connsiteY300" fmla="*/ 6858000 h 6858000"/>
              <a:gd name="connsiteX301" fmla="*/ 4368888 w 7467600"/>
              <a:gd name="connsiteY301" fmla="*/ 6668412 h 6858000"/>
              <a:gd name="connsiteX302" fmla="*/ 4563091 w 7467600"/>
              <a:gd name="connsiteY302" fmla="*/ 6442508 h 6858000"/>
              <a:gd name="connsiteX303" fmla="*/ 5387324 w 7467600"/>
              <a:gd name="connsiteY303" fmla="*/ 5705830 h 6858000"/>
              <a:gd name="connsiteX304" fmla="*/ 5073620 w 7467600"/>
              <a:gd name="connsiteY304" fmla="*/ 5955437 h 6858000"/>
              <a:gd name="connsiteX305" fmla="*/ 4689789 w 7467600"/>
              <a:gd name="connsiteY305" fmla="*/ 6268382 h 6858000"/>
              <a:gd name="connsiteX306" fmla="*/ 4418722 w 7467600"/>
              <a:gd name="connsiteY306" fmla="*/ 6570886 h 6858000"/>
              <a:gd name="connsiteX307" fmla="*/ 4214944 w 7467600"/>
              <a:gd name="connsiteY307" fmla="*/ 6858000 h 6858000"/>
              <a:gd name="connsiteX308" fmla="*/ 4177898 w 7467600"/>
              <a:gd name="connsiteY308" fmla="*/ 6858000 h 6858000"/>
              <a:gd name="connsiteX309" fmla="*/ 4391597 w 7467600"/>
              <a:gd name="connsiteY309" fmla="*/ 6556370 h 6858000"/>
              <a:gd name="connsiteX310" fmla="*/ 4668889 w 7467600"/>
              <a:gd name="connsiteY310" fmla="*/ 6246399 h 6858000"/>
              <a:gd name="connsiteX311" fmla="*/ 5055427 w 7467600"/>
              <a:gd name="connsiteY311" fmla="*/ 5931476 h 6858000"/>
              <a:gd name="connsiteX312" fmla="*/ 5371814 w 7467600"/>
              <a:gd name="connsiteY312" fmla="*/ 5678975 h 6858000"/>
              <a:gd name="connsiteX313" fmla="*/ 4987918 w 7467600"/>
              <a:gd name="connsiteY313" fmla="*/ 5838701 h 6858000"/>
              <a:gd name="connsiteX314" fmla="*/ 4317146 w 7467600"/>
              <a:gd name="connsiteY314" fmla="*/ 6587716 h 6858000"/>
              <a:gd name="connsiteX315" fmla="*/ 4171627 w 7467600"/>
              <a:gd name="connsiteY315" fmla="*/ 6858000 h 6858000"/>
              <a:gd name="connsiteX316" fmla="*/ 4081585 w 7467600"/>
              <a:gd name="connsiteY316" fmla="*/ 6858000 h 6858000"/>
              <a:gd name="connsiteX317" fmla="*/ 4238603 w 7467600"/>
              <a:gd name="connsiteY317" fmla="*/ 6559341 h 6858000"/>
              <a:gd name="connsiteX318" fmla="*/ 4778333 w 7467600"/>
              <a:gd name="connsiteY318" fmla="*/ 5873626 h 6858000"/>
              <a:gd name="connsiteX319" fmla="*/ 5414185 w 7467600"/>
              <a:gd name="connsiteY319" fmla="*/ 5573882 h 6858000"/>
              <a:gd name="connsiteX320" fmla="*/ 5959648 w 7467600"/>
              <a:gd name="connsiteY320" fmla="*/ 4760797 h 6858000"/>
              <a:gd name="connsiteX321" fmla="*/ 5355019 w 7467600"/>
              <a:gd name="connsiteY321" fmla="*/ 4734672 h 6858000"/>
              <a:gd name="connsiteX322" fmla="*/ 5083565 w 7467600"/>
              <a:gd name="connsiteY322" fmla="*/ 5179121 h 6858000"/>
              <a:gd name="connsiteX323" fmla="*/ 4713577 w 7467600"/>
              <a:gd name="connsiteY323" fmla="*/ 5616803 h 6858000"/>
              <a:gd name="connsiteX324" fmla="*/ 3989559 w 7467600"/>
              <a:gd name="connsiteY324" fmla="*/ 6145945 h 6858000"/>
              <a:gd name="connsiteX325" fmla="*/ 3939824 w 7467600"/>
              <a:gd name="connsiteY325" fmla="*/ 6066900 h 6858000"/>
              <a:gd name="connsiteX326" fmla="*/ 4584537 w 7467600"/>
              <a:gd name="connsiteY326" fmla="*/ 5324826 h 6858000"/>
              <a:gd name="connsiteX327" fmla="*/ 5037105 w 7467600"/>
              <a:gd name="connsiteY327" fmla="*/ 5088765 h 6858000"/>
              <a:gd name="connsiteX328" fmla="*/ 5039930 w 7467600"/>
              <a:gd name="connsiteY328" fmla="*/ 5089585 h 6858000"/>
              <a:gd name="connsiteX329" fmla="*/ 5263764 w 7467600"/>
              <a:gd name="connsiteY329" fmla="*/ 4735525 h 6858000"/>
              <a:gd name="connsiteX330" fmla="*/ 4086300 w 7467600"/>
              <a:gd name="connsiteY330" fmla="*/ 4884599 h 6858000"/>
              <a:gd name="connsiteX331" fmla="*/ 4085485 w 7467600"/>
              <a:gd name="connsiteY331" fmla="*/ 4899070 h 6858000"/>
              <a:gd name="connsiteX332" fmla="*/ 3871915 w 7467600"/>
              <a:gd name="connsiteY332" fmla="*/ 5253645 h 6858000"/>
              <a:gd name="connsiteX333" fmla="*/ 3799374 w 7467600"/>
              <a:gd name="connsiteY333" fmla="*/ 5466127 h 6858000"/>
              <a:gd name="connsiteX334" fmla="*/ 3498850 w 7467600"/>
              <a:gd name="connsiteY334" fmla="*/ 6661888 h 6858000"/>
              <a:gd name="connsiteX335" fmla="*/ 3399216 w 7467600"/>
              <a:gd name="connsiteY335" fmla="*/ 6858000 h 6858000"/>
              <a:gd name="connsiteX336" fmla="*/ 3303688 w 7467600"/>
              <a:gd name="connsiteY336" fmla="*/ 6858000 h 6858000"/>
              <a:gd name="connsiteX337" fmla="*/ 3391774 w 7467600"/>
              <a:gd name="connsiteY337" fmla="*/ 6697181 h 6858000"/>
              <a:gd name="connsiteX338" fmla="*/ 3735540 w 7467600"/>
              <a:gd name="connsiteY338" fmla="*/ 5546923 h 6858000"/>
              <a:gd name="connsiteX339" fmla="*/ 3729438 w 7467600"/>
              <a:gd name="connsiteY339" fmla="*/ 5569058 h 6858000"/>
              <a:gd name="connsiteX340" fmla="*/ 3707782 w 7467600"/>
              <a:gd name="connsiteY340" fmla="*/ 5644908 h 6858000"/>
              <a:gd name="connsiteX341" fmla="*/ 3583827 w 7467600"/>
              <a:gd name="connsiteY341" fmla="*/ 6039215 h 6858000"/>
              <a:gd name="connsiteX342" fmla="*/ 3547861 w 7467600"/>
              <a:gd name="connsiteY342" fmla="*/ 6129609 h 6858000"/>
              <a:gd name="connsiteX343" fmla="*/ 3490905 w 7467600"/>
              <a:gd name="connsiteY343" fmla="*/ 6277660 h 6858000"/>
              <a:gd name="connsiteX344" fmla="*/ 3455859 w 7467600"/>
              <a:gd name="connsiteY344" fmla="*/ 6391301 h 6858000"/>
              <a:gd name="connsiteX345" fmla="*/ 3429112 w 7467600"/>
              <a:gd name="connsiteY345" fmla="*/ 6479469 h 6858000"/>
              <a:gd name="connsiteX346" fmla="*/ 3304862 w 7467600"/>
              <a:gd name="connsiteY346" fmla="*/ 6796476 h 6858000"/>
              <a:gd name="connsiteX347" fmla="*/ 3276071 w 7467600"/>
              <a:gd name="connsiteY347" fmla="*/ 6858000 h 6858000"/>
              <a:gd name="connsiteX348" fmla="*/ 3240805 w 7467600"/>
              <a:gd name="connsiteY348" fmla="*/ 6858000 h 6858000"/>
              <a:gd name="connsiteX349" fmla="*/ 3275917 w 7467600"/>
              <a:gd name="connsiteY349" fmla="*/ 6783192 h 6858000"/>
              <a:gd name="connsiteX350" fmla="*/ 3399358 w 7467600"/>
              <a:gd name="connsiteY350" fmla="*/ 6469011 h 6858000"/>
              <a:gd name="connsiteX351" fmla="*/ 3425650 w 7467600"/>
              <a:gd name="connsiteY351" fmla="*/ 6381333 h 6858000"/>
              <a:gd name="connsiteX352" fmla="*/ 3460661 w 7467600"/>
              <a:gd name="connsiteY352" fmla="*/ 6266763 h 6858000"/>
              <a:gd name="connsiteX353" fmla="*/ 3518021 w 7467600"/>
              <a:gd name="connsiteY353" fmla="*/ 6117298 h 6858000"/>
              <a:gd name="connsiteX354" fmla="*/ 3554035 w 7467600"/>
              <a:gd name="connsiteY354" fmla="*/ 6027832 h 6858000"/>
              <a:gd name="connsiteX355" fmla="*/ 3677174 w 7467600"/>
              <a:gd name="connsiteY355" fmla="*/ 5636351 h 6858000"/>
              <a:gd name="connsiteX356" fmla="*/ 3698819 w 7467600"/>
              <a:gd name="connsiteY356" fmla="*/ 5560503 h 6858000"/>
              <a:gd name="connsiteX357" fmla="*/ 3702094 w 7467600"/>
              <a:gd name="connsiteY357" fmla="*/ 5549194 h 6858000"/>
              <a:gd name="connsiteX358" fmla="*/ 3398355 w 7467600"/>
              <a:gd name="connsiteY358" fmla="*/ 6094603 h 6858000"/>
              <a:gd name="connsiteX359" fmla="*/ 3193941 w 7467600"/>
              <a:gd name="connsiteY359" fmla="*/ 6798775 h 6858000"/>
              <a:gd name="connsiteX360" fmla="*/ 3184140 w 7467600"/>
              <a:gd name="connsiteY360" fmla="*/ 6858000 h 6858000"/>
              <a:gd name="connsiteX361" fmla="*/ 3099978 w 7467600"/>
              <a:gd name="connsiteY361" fmla="*/ 6858000 h 6858000"/>
              <a:gd name="connsiteX362" fmla="*/ 3101556 w 7467600"/>
              <a:gd name="connsiteY362" fmla="*/ 6843337 h 6858000"/>
              <a:gd name="connsiteX363" fmla="*/ 3370162 w 7467600"/>
              <a:gd name="connsiteY363" fmla="*/ 5785550 h 6858000"/>
              <a:gd name="connsiteX364" fmla="*/ 3746477 w 7467600"/>
              <a:gd name="connsiteY364" fmla="*/ 5377889 h 6858000"/>
              <a:gd name="connsiteX365" fmla="*/ 3863399 w 7467600"/>
              <a:gd name="connsiteY365" fmla="*/ 5087257 h 6858000"/>
              <a:gd name="connsiteX366" fmla="*/ 3968712 w 7467600"/>
              <a:gd name="connsiteY366" fmla="*/ 4913989 h 6858000"/>
              <a:gd name="connsiteX367" fmla="*/ 2792390 w 7467600"/>
              <a:gd name="connsiteY367" fmla="*/ 5382974 h 6858000"/>
              <a:gd name="connsiteX368" fmla="*/ 2714982 w 7467600"/>
              <a:gd name="connsiteY368" fmla="*/ 5427051 h 6858000"/>
              <a:gd name="connsiteX369" fmla="*/ 2813361 w 7467600"/>
              <a:gd name="connsiteY369" fmla="*/ 6023912 h 6858000"/>
              <a:gd name="connsiteX370" fmla="*/ 2688430 w 7467600"/>
              <a:gd name="connsiteY370" fmla="*/ 6801564 h 6858000"/>
              <a:gd name="connsiteX371" fmla="*/ 2629626 w 7467600"/>
              <a:gd name="connsiteY371" fmla="*/ 6763394 h 6858000"/>
              <a:gd name="connsiteX372" fmla="*/ 2565328 w 7467600"/>
              <a:gd name="connsiteY372" fmla="*/ 5516399 h 6858000"/>
              <a:gd name="connsiteX373" fmla="*/ 1922999 w 7467600"/>
              <a:gd name="connsiteY373" fmla="*/ 5980343 h 6858000"/>
              <a:gd name="connsiteX374" fmla="*/ 1950261 w 7467600"/>
              <a:gd name="connsiteY374" fmla="*/ 6405858 h 6858000"/>
              <a:gd name="connsiteX375" fmla="*/ 2365554 w 7467600"/>
              <a:gd name="connsiteY375" fmla="*/ 6759107 h 6858000"/>
              <a:gd name="connsiteX376" fmla="*/ 2424142 w 7467600"/>
              <a:gd name="connsiteY376" fmla="*/ 6858000 h 6858000"/>
              <a:gd name="connsiteX377" fmla="*/ 2395994 w 7467600"/>
              <a:gd name="connsiteY377" fmla="*/ 6858000 h 6858000"/>
              <a:gd name="connsiteX378" fmla="*/ 2392863 w 7467600"/>
              <a:gd name="connsiteY378" fmla="*/ 6852964 h 6858000"/>
              <a:gd name="connsiteX379" fmla="*/ 2017589 w 7467600"/>
              <a:gd name="connsiteY379" fmla="*/ 6493982 h 6858000"/>
              <a:gd name="connsiteX380" fmla="*/ 2147336 w 7467600"/>
              <a:gd name="connsiteY380" fmla="*/ 6594052 h 6858000"/>
              <a:gd name="connsiteX381" fmla="*/ 2207047 w 7467600"/>
              <a:gd name="connsiteY381" fmla="*/ 6654540 h 6858000"/>
              <a:gd name="connsiteX382" fmla="*/ 2299106 w 7467600"/>
              <a:gd name="connsiteY382" fmla="*/ 6778931 h 6858000"/>
              <a:gd name="connsiteX383" fmla="*/ 2314430 w 7467600"/>
              <a:gd name="connsiteY383" fmla="*/ 6801144 h 6858000"/>
              <a:gd name="connsiteX384" fmla="*/ 2352406 w 7467600"/>
              <a:gd name="connsiteY384" fmla="*/ 6858000 h 6858000"/>
              <a:gd name="connsiteX385" fmla="*/ 2314492 w 7467600"/>
              <a:gd name="connsiteY385" fmla="*/ 6858000 h 6858000"/>
              <a:gd name="connsiteX386" fmla="*/ 2288095 w 7467600"/>
              <a:gd name="connsiteY386" fmla="*/ 6818030 h 6858000"/>
              <a:gd name="connsiteX387" fmla="*/ 2272768 w 7467600"/>
              <a:gd name="connsiteY387" fmla="*/ 6795822 h 6858000"/>
              <a:gd name="connsiteX388" fmla="*/ 2182715 w 7467600"/>
              <a:gd name="connsiteY388" fmla="*/ 6675071 h 6858000"/>
              <a:gd name="connsiteX389" fmla="*/ 2032061 w 7467600"/>
              <a:gd name="connsiteY389" fmla="*/ 6541380 h 6858000"/>
              <a:gd name="connsiteX390" fmla="*/ 2257220 w 7467600"/>
              <a:gd name="connsiteY390" fmla="*/ 6826257 h 6858000"/>
              <a:gd name="connsiteX391" fmla="*/ 2281324 w 7467600"/>
              <a:gd name="connsiteY391" fmla="*/ 6858000 h 6858000"/>
              <a:gd name="connsiteX392" fmla="*/ 2242860 w 7467600"/>
              <a:gd name="connsiteY392" fmla="*/ 6858000 h 6858000"/>
              <a:gd name="connsiteX393" fmla="*/ 2232818 w 7467600"/>
              <a:gd name="connsiteY393" fmla="*/ 6844926 h 6858000"/>
              <a:gd name="connsiteX394" fmla="*/ 1990172 w 7467600"/>
              <a:gd name="connsiteY394" fmla="*/ 6542121 h 6858000"/>
              <a:gd name="connsiteX395" fmla="*/ 2124090 w 7467600"/>
              <a:gd name="connsiteY395" fmla="*/ 6761017 h 6858000"/>
              <a:gd name="connsiteX396" fmla="*/ 2200380 w 7467600"/>
              <a:gd name="connsiteY396" fmla="*/ 6858000 h 6858000"/>
              <a:gd name="connsiteX397" fmla="*/ 2147507 w 7467600"/>
              <a:gd name="connsiteY397" fmla="*/ 6858000 h 6858000"/>
              <a:gd name="connsiteX398" fmla="*/ 2070668 w 7467600"/>
              <a:gd name="connsiteY398" fmla="*/ 6761520 h 6858000"/>
              <a:gd name="connsiteX399" fmla="*/ 1975142 w 7467600"/>
              <a:gd name="connsiteY399" fmla="*/ 6585570 h 6858000"/>
              <a:gd name="connsiteX400" fmla="*/ 2050035 w 7467600"/>
              <a:gd name="connsiteY400" fmla="*/ 6813345 h 6858000"/>
              <a:gd name="connsiteX401" fmla="*/ 2063025 w 7467600"/>
              <a:gd name="connsiteY401" fmla="*/ 6858000 h 6858000"/>
              <a:gd name="connsiteX402" fmla="*/ 2021675 w 7467600"/>
              <a:gd name="connsiteY402" fmla="*/ 6858000 h 6858000"/>
              <a:gd name="connsiteX403" fmla="*/ 2019308 w 7467600"/>
              <a:gd name="connsiteY403" fmla="*/ 6847118 h 6858000"/>
              <a:gd name="connsiteX404" fmla="*/ 1938835 w 7467600"/>
              <a:gd name="connsiteY404" fmla="*/ 6551160 h 6858000"/>
              <a:gd name="connsiteX405" fmla="*/ 1953230 w 7467600"/>
              <a:gd name="connsiteY405" fmla="*/ 6759699 h 6858000"/>
              <a:gd name="connsiteX406" fmla="*/ 1956763 w 7467600"/>
              <a:gd name="connsiteY406" fmla="*/ 6778191 h 6858000"/>
              <a:gd name="connsiteX407" fmla="*/ 1967925 w 7467600"/>
              <a:gd name="connsiteY407" fmla="*/ 6858000 h 6858000"/>
              <a:gd name="connsiteX408" fmla="*/ 1936622 w 7467600"/>
              <a:gd name="connsiteY408" fmla="*/ 6858000 h 6858000"/>
              <a:gd name="connsiteX409" fmla="*/ 1926261 w 7467600"/>
              <a:gd name="connsiteY409" fmla="*/ 6784064 h 6858000"/>
              <a:gd name="connsiteX410" fmla="*/ 1922724 w 7467600"/>
              <a:gd name="connsiteY410" fmla="*/ 6765577 h 6858000"/>
              <a:gd name="connsiteX411" fmla="*/ 1904650 w 7467600"/>
              <a:gd name="connsiteY411" fmla="*/ 6639616 h 6858000"/>
              <a:gd name="connsiteX412" fmla="*/ 1885273 w 7467600"/>
              <a:gd name="connsiteY412" fmla="*/ 6858000 h 6858000"/>
              <a:gd name="connsiteX413" fmla="*/ 1854363 w 7467600"/>
              <a:gd name="connsiteY413" fmla="*/ 6858000 h 6858000"/>
              <a:gd name="connsiteX414" fmla="*/ 1880391 w 7467600"/>
              <a:gd name="connsiteY414" fmla="*/ 6603796 h 6858000"/>
              <a:gd name="connsiteX415" fmla="*/ 1818273 w 7467600"/>
              <a:gd name="connsiteY415" fmla="*/ 6715729 h 6858000"/>
              <a:gd name="connsiteX416" fmla="*/ 1794691 w 7467600"/>
              <a:gd name="connsiteY416" fmla="*/ 6843239 h 6858000"/>
              <a:gd name="connsiteX417" fmla="*/ 1794914 w 7467600"/>
              <a:gd name="connsiteY417" fmla="*/ 6858000 h 6858000"/>
              <a:gd name="connsiteX418" fmla="*/ 1746128 w 7467600"/>
              <a:gd name="connsiteY418" fmla="*/ 6858000 h 6858000"/>
              <a:gd name="connsiteX419" fmla="*/ 1753934 w 7467600"/>
              <a:gd name="connsiteY419" fmla="*/ 6724796 h 6858000"/>
              <a:gd name="connsiteX420" fmla="*/ 1792053 w 7467600"/>
              <a:gd name="connsiteY420" fmla="*/ 6572396 h 6858000"/>
              <a:gd name="connsiteX421" fmla="*/ 1862248 w 7467600"/>
              <a:gd name="connsiteY421" fmla="*/ 6266397 h 6858000"/>
              <a:gd name="connsiteX422" fmla="*/ 1862250 w 7467600"/>
              <a:gd name="connsiteY422" fmla="*/ 6033531 h 6858000"/>
              <a:gd name="connsiteX423" fmla="*/ 1211999 w 7467600"/>
              <a:gd name="connsiteY423" fmla="*/ 6683610 h 6858000"/>
              <a:gd name="connsiteX424" fmla="*/ 1213266 w 7467600"/>
              <a:gd name="connsiteY424" fmla="*/ 6691947 h 6858000"/>
              <a:gd name="connsiteX425" fmla="*/ 1203370 w 7467600"/>
              <a:gd name="connsiteY425" fmla="*/ 6850676 h 6858000"/>
              <a:gd name="connsiteX426" fmla="*/ 1203671 w 7467600"/>
              <a:gd name="connsiteY426" fmla="*/ 6858000 h 6858000"/>
              <a:gd name="connsiteX427" fmla="*/ 1143180 w 7467600"/>
              <a:gd name="connsiteY427" fmla="*/ 6858000 h 6858000"/>
              <a:gd name="connsiteX428" fmla="*/ 1142176 w 7467600"/>
              <a:gd name="connsiteY428" fmla="*/ 6766045 h 6858000"/>
              <a:gd name="connsiteX429" fmla="*/ 1067484 w 7467600"/>
              <a:gd name="connsiteY429" fmla="*/ 6858000 h 6858000"/>
              <a:gd name="connsiteX430" fmla="*/ 953928 w 7467600"/>
              <a:gd name="connsiteY430" fmla="*/ 6858000 h 6858000"/>
              <a:gd name="connsiteX431" fmla="*/ 959715 w 7467600"/>
              <a:gd name="connsiteY431" fmla="*/ 6850185 h 6858000"/>
              <a:gd name="connsiteX432" fmla="*/ 1483788 w 7467600"/>
              <a:gd name="connsiteY432" fmla="*/ 6259174 h 6858000"/>
              <a:gd name="connsiteX433" fmla="*/ 1100671 w 7467600"/>
              <a:gd name="connsiteY433" fmla="*/ 6252137 h 6858000"/>
              <a:gd name="connsiteX434" fmla="*/ 1090144 w 7467600"/>
              <a:gd name="connsiteY434" fmla="*/ 6256748 h 6858000"/>
              <a:gd name="connsiteX435" fmla="*/ 1095872 w 7467600"/>
              <a:gd name="connsiteY435" fmla="*/ 6271892 h 6858000"/>
              <a:gd name="connsiteX436" fmla="*/ 262785 w 7467600"/>
              <a:gd name="connsiteY436" fmla="*/ 6845450 h 6858000"/>
              <a:gd name="connsiteX437" fmla="*/ 209968 w 7467600"/>
              <a:gd name="connsiteY437" fmla="*/ 6770713 h 6858000"/>
              <a:gd name="connsiteX438" fmla="*/ 873460 w 7467600"/>
              <a:gd name="connsiteY438" fmla="*/ 6253768 h 6858000"/>
              <a:gd name="connsiteX439" fmla="*/ 192686 w 7467600"/>
              <a:gd name="connsiteY439" fmla="*/ 5849257 h 6858000"/>
              <a:gd name="connsiteX440" fmla="*/ 4696 w 7467600"/>
              <a:gd name="connsiteY440" fmla="*/ 5697668 h 6858000"/>
              <a:gd name="connsiteX441" fmla="*/ 0 w 7467600"/>
              <a:gd name="connsiteY441" fmla="*/ 5689984 h 6858000"/>
              <a:gd name="connsiteX442" fmla="*/ 0 w 7467600"/>
              <a:gd name="connsiteY442" fmla="*/ 5513472 h 6858000"/>
              <a:gd name="connsiteX443" fmla="*/ 174101 w 7467600"/>
              <a:gd name="connsiteY443" fmla="*/ 5620277 h 6858000"/>
              <a:gd name="connsiteX444" fmla="*/ 891800 w 7467600"/>
              <a:gd name="connsiteY444" fmla="*/ 6036935 h 6858000"/>
              <a:gd name="connsiteX445" fmla="*/ 1072219 w 7467600"/>
              <a:gd name="connsiteY445" fmla="*/ 6169443 h 6858000"/>
              <a:gd name="connsiteX446" fmla="*/ 1074117 w 7467600"/>
              <a:gd name="connsiteY446" fmla="*/ 6170301 h 6858000"/>
              <a:gd name="connsiteX447" fmla="*/ 1083114 w 7467600"/>
              <a:gd name="connsiteY447" fmla="*/ 6174131 h 6858000"/>
              <a:gd name="connsiteX448" fmla="*/ 1543010 w 7467600"/>
              <a:gd name="connsiteY448" fmla="*/ 6191140 h 6858000"/>
              <a:gd name="connsiteX449" fmla="*/ 1551080 w 7467600"/>
              <a:gd name="connsiteY449" fmla="*/ 6195006 h 6858000"/>
              <a:gd name="connsiteX450" fmla="*/ 2345443 w 7467600"/>
              <a:gd name="connsiteY450" fmla="*/ 5549882 h 6858000"/>
              <a:gd name="connsiteX451" fmla="*/ 1721499 w 7467600"/>
              <a:gd name="connsiteY451" fmla="*/ 5599969 h 6858000"/>
              <a:gd name="connsiteX452" fmla="*/ 767716 w 7467600"/>
              <a:gd name="connsiteY452" fmla="*/ 5472768 h 6858000"/>
              <a:gd name="connsiteX453" fmla="*/ 722147 w 7467600"/>
              <a:gd name="connsiteY453" fmla="*/ 5393091 h 6858000"/>
              <a:gd name="connsiteX454" fmla="*/ 1485552 w 7467600"/>
              <a:gd name="connsiteY454" fmla="*/ 5313202 h 6858000"/>
              <a:gd name="connsiteX455" fmla="*/ 2143004 w 7467600"/>
              <a:gd name="connsiteY455" fmla="*/ 5402420 h 6858000"/>
              <a:gd name="connsiteX456" fmla="*/ 1933391 w 7467600"/>
              <a:gd name="connsiteY456" fmla="*/ 5156971 h 6858000"/>
              <a:gd name="connsiteX457" fmla="*/ 1827118 w 7467600"/>
              <a:gd name="connsiteY457" fmla="*/ 4968410 h 6858000"/>
              <a:gd name="connsiteX458" fmla="*/ 1837349 w 7467600"/>
              <a:gd name="connsiteY458" fmla="*/ 4956357 h 6858000"/>
              <a:gd name="connsiteX459" fmla="*/ 2162835 w 7467600"/>
              <a:gd name="connsiteY459" fmla="*/ 5187853 h 6858000"/>
              <a:gd name="connsiteX460" fmla="*/ 2257167 w 7467600"/>
              <a:gd name="connsiteY460" fmla="*/ 5462123 h 6858000"/>
              <a:gd name="connsiteX461" fmla="*/ 2261598 w 7467600"/>
              <a:gd name="connsiteY461" fmla="*/ 5467998 h 6858000"/>
              <a:gd name="connsiteX462" fmla="*/ 2437177 w 7467600"/>
              <a:gd name="connsiteY462" fmla="*/ 5479608 h 6858000"/>
              <a:gd name="connsiteX463" fmla="*/ 2445247 w 7467600"/>
              <a:gd name="connsiteY463" fmla="*/ 5483476 h 6858000"/>
              <a:gd name="connsiteX464" fmla="*/ 2743626 w 7467600"/>
              <a:gd name="connsiteY464" fmla="*/ 5304819 h 6858000"/>
              <a:gd name="connsiteX465" fmla="*/ 3048102 w 7467600"/>
              <a:gd name="connsiteY465" fmla="*/ 5150595 h 6858000"/>
              <a:gd name="connsiteX466" fmla="*/ 1799414 w 7467600"/>
              <a:gd name="connsiteY466" fmla="*/ 4694732 h 6858000"/>
              <a:gd name="connsiteX467" fmla="*/ 1771735 w 7467600"/>
              <a:gd name="connsiteY467" fmla="*/ 4619929 h 6858000"/>
              <a:gd name="connsiteX468" fmla="*/ 3104273 w 7467600"/>
              <a:gd name="connsiteY468" fmla="*/ 5076159 h 6858000"/>
              <a:gd name="connsiteX469" fmla="*/ 3113245 w 7467600"/>
              <a:gd name="connsiteY469" fmla="*/ 5090705 h 6858000"/>
              <a:gd name="connsiteX470" fmla="*/ 3126294 w 7467600"/>
              <a:gd name="connsiteY470" fmla="*/ 5114400 h 6858000"/>
              <a:gd name="connsiteX471" fmla="*/ 3937433 w 7467600"/>
              <a:gd name="connsiteY471" fmla="*/ 4830473 h 6858000"/>
              <a:gd name="connsiteX472" fmla="*/ 3590475 w 7467600"/>
              <a:gd name="connsiteY472" fmla="*/ 4597974 h 6858000"/>
              <a:gd name="connsiteX473" fmla="*/ 3100264 w 7467600"/>
              <a:gd name="connsiteY473" fmla="*/ 4579845 h 6858000"/>
              <a:gd name="connsiteX474" fmla="*/ 2183576 w 7467600"/>
              <a:gd name="connsiteY474" fmla="*/ 4227150 h 6858000"/>
              <a:gd name="connsiteX475" fmla="*/ 2151029 w 7467600"/>
              <a:gd name="connsiteY475" fmla="*/ 4146947 h 6858000"/>
              <a:gd name="connsiteX476" fmla="*/ 3563434 w 7467600"/>
              <a:gd name="connsiteY476" fmla="*/ 4469115 h 6858000"/>
              <a:gd name="connsiteX477" fmla="*/ 3177952 w 7467600"/>
              <a:gd name="connsiteY477" fmla="*/ 3657386 h 6858000"/>
              <a:gd name="connsiteX478" fmla="*/ 3189263 w 7467600"/>
              <a:gd name="connsiteY478" fmla="*/ 3625726 h 6858000"/>
              <a:gd name="connsiteX479" fmla="*/ 3560912 w 7467600"/>
              <a:gd name="connsiteY479" fmla="*/ 4079863 h 6858000"/>
              <a:gd name="connsiteX480" fmla="*/ 3626636 w 7467600"/>
              <a:gd name="connsiteY480" fmla="*/ 4512230 h 6858000"/>
              <a:gd name="connsiteX481" fmla="*/ 3653088 w 7467600"/>
              <a:gd name="connsiteY481" fmla="*/ 4521417 h 6858000"/>
              <a:gd name="connsiteX482" fmla="*/ 3988128 w 7467600"/>
              <a:gd name="connsiteY482" fmla="*/ 4817267 h 6858000"/>
              <a:gd name="connsiteX483" fmla="*/ 4830582 w 7467600"/>
              <a:gd name="connsiteY483" fmla="*/ 4676000 h 6858000"/>
              <a:gd name="connsiteX484" fmla="*/ 4830100 w 7467600"/>
              <a:gd name="connsiteY484" fmla="*/ 4675554 h 6858000"/>
              <a:gd name="connsiteX485" fmla="*/ 4036318 w 7467600"/>
              <a:gd name="connsiteY485" fmla="*/ 4147013 h 6858000"/>
              <a:gd name="connsiteX486" fmla="*/ 3432098 w 7467600"/>
              <a:gd name="connsiteY486" fmla="*/ 3537312 h 6858000"/>
              <a:gd name="connsiteX487" fmla="*/ 3446761 w 7467600"/>
              <a:gd name="connsiteY487" fmla="*/ 3461278 h 6858000"/>
              <a:gd name="connsiteX488" fmla="*/ 4419733 w 7467600"/>
              <a:gd name="connsiteY488" fmla="*/ 3963555 h 6858000"/>
              <a:gd name="connsiteX489" fmla="*/ 4781371 w 7467600"/>
              <a:gd name="connsiteY489" fmla="*/ 4458604 h 6858000"/>
              <a:gd name="connsiteX490" fmla="*/ 4780440 w 7467600"/>
              <a:gd name="connsiteY490" fmla="*/ 4470290 h 6858000"/>
              <a:gd name="connsiteX491" fmla="*/ 4898954 w 7467600"/>
              <a:gd name="connsiteY491" fmla="*/ 4662092 h 6858000"/>
              <a:gd name="connsiteX492" fmla="*/ 4900699 w 7467600"/>
              <a:gd name="connsiteY492" fmla="*/ 4670867 h 6858000"/>
              <a:gd name="connsiteX493" fmla="*/ 5714511 w 7467600"/>
              <a:gd name="connsiteY493" fmla="*/ 4663483 h 6858000"/>
              <a:gd name="connsiteX494" fmla="*/ 5464793 w 7467600"/>
              <a:gd name="connsiteY494" fmla="*/ 4393556 h 6858000"/>
              <a:gd name="connsiteX495" fmla="*/ 5461897 w 7467600"/>
              <a:gd name="connsiteY495" fmla="*/ 4390879 h 6858000"/>
              <a:gd name="connsiteX496" fmla="*/ 4294126 w 7467600"/>
              <a:gd name="connsiteY496" fmla="*/ 3303048 h 6858000"/>
              <a:gd name="connsiteX497" fmla="*/ 4305321 w 7467600"/>
              <a:gd name="connsiteY497" fmla="*/ 3256953 h 6858000"/>
              <a:gd name="connsiteX498" fmla="*/ 4949299 w 7467600"/>
              <a:gd name="connsiteY498" fmla="*/ 3766336 h 6858000"/>
              <a:gd name="connsiteX499" fmla="*/ 5291452 w 7467600"/>
              <a:gd name="connsiteY499" fmla="*/ 4076801 h 6858000"/>
              <a:gd name="connsiteX500" fmla="*/ 5434998 w 7467600"/>
              <a:gd name="connsiteY500" fmla="*/ 4254100 h 6858000"/>
              <a:gd name="connsiteX501" fmla="*/ 5351015 w 7467600"/>
              <a:gd name="connsiteY501" fmla="*/ 3760989 h 6858000"/>
              <a:gd name="connsiteX502" fmla="*/ 5413780 w 7467600"/>
              <a:gd name="connsiteY502" fmla="*/ 2966265 h 6858000"/>
              <a:gd name="connsiteX503" fmla="*/ 5425627 w 7467600"/>
              <a:gd name="connsiteY503" fmla="*/ 2954192 h 6858000"/>
              <a:gd name="connsiteX504" fmla="*/ 6604735 w 7467600"/>
              <a:gd name="connsiteY504" fmla="*/ 2041381 h 6858000"/>
              <a:gd name="connsiteX505" fmla="*/ 7204487 w 7467600"/>
              <a:gd name="connsiteY505" fmla="*/ 2742112 h 6858000"/>
              <a:gd name="connsiteX506" fmla="*/ 7131592 w 7467600"/>
              <a:gd name="connsiteY506" fmla="*/ 2672096 h 6858000"/>
              <a:gd name="connsiteX507" fmla="*/ 6996344 w 7467600"/>
              <a:gd name="connsiteY507" fmla="*/ 2518310 h 6858000"/>
              <a:gd name="connsiteX508" fmla="*/ 6735495 w 7467600"/>
              <a:gd name="connsiteY508" fmla="*/ 2196890 h 6858000"/>
              <a:gd name="connsiteX509" fmla="*/ 6721901 w 7467600"/>
              <a:gd name="connsiteY509" fmla="*/ 2179274 h 6858000"/>
              <a:gd name="connsiteX510" fmla="*/ 6604735 w 7467600"/>
              <a:gd name="connsiteY510" fmla="*/ 2041381 h 6858000"/>
              <a:gd name="connsiteX511" fmla="*/ 6591670 w 7467600"/>
              <a:gd name="connsiteY511" fmla="*/ 1988277 h 6858000"/>
              <a:gd name="connsiteX512" fmla="*/ 6747349 w 7467600"/>
              <a:gd name="connsiteY512" fmla="*/ 2160069 h 6858000"/>
              <a:gd name="connsiteX513" fmla="*/ 6760943 w 7467600"/>
              <a:gd name="connsiteY513" fmla="*/ 2177686 h 6858000"/>
              <a:gd name="connsiteX514" fmla="*/ 7021065 w 7467600"/>
              <a:gd name="connsiteY514" fmla="*/ 2498102 h 6858000"/>
              <a:gd name="connsiteX515" fmla="*/ 7155223 w 7467600"/>
              <a:gd name="connsiteY515" fmla="*/ 2650386 h 6858000"/>
              <a:gd name="connsiteX516" fmla="*/ 7203167 w 7467600"/>
              <a:gd name="connsiteY516" fmla="*/ 2697288 h 6858000"/>
              <a:gd name="connsiteX517" fmla="*/ 6937703 w 7467600"/>
              <a:gd name="connsiteY517" fmla="*/ 2321981 h 6858000"/>
              <a:gd name="connsiteX518" fmla="*/ 6591670 w 7467600"/>
              <a:gd name="connsiteY518" fmla="*/ 1988277 h 6858000"/>
              <a:gd name="connsiteX519" fmla="*/ 5798671 w 7467600"/>
              <a:gd name="connsiteY519" fmla="*/ 1981601 h 6858000"/>
              <a:gd name="connsiteX520" fmla="*/ 5754709 w 7467600"/>
              <a:gd name="connsiteY520" fmla="*/ 2071454 h 6858000"/>
              <a:gd name="connsiteX521" fmla="*/ 5763044 w 7467600"/>
              <a:gd name="connsiteY521" fmla="*/ 2842206 h 6858000"/>
              <a:gd name="connsiteX522" fmla="*/ 5764974 w 7467600"/>
              <a:gd name="connsiteY522" fmla="*/ 2799609 h 6858000"/>
              <a:gd name="connsiteX523" fmla="*/ 5767665 w 7467600"/>
              <a:gd name="connsiteY523" fmla="*/ 2666409 h 6858000"/>
              <a:gd name="connsiteX524" fmla="*/ 5763055 w 7467600"/>
              <a:gd name="connsiteY524" fmla="*/ 2579705 h 6858000"/>
              <a:gd name="connsiteX525" fmla="*/ 5758079 w 7467600"/>
              <a:gd name="connsiteY525" fmla="*/ 2492508 h 6858000"/>
              <a:gd name="connsiteX526" fmla="*/ 5779325 w 7467600"/>
              <a:gd name="connsiteY526" fmla="*/ 2197069 h 6858000"/>
              <a:gd name="connsiteX527" fmla="*/ 5798671 w 7467600"/>
              <a:gd name="connsiteY527" fmla="*/ 1981601 h 6858000"/>
              <a:gd name="connsiteX528" fmla="*/ 5829202 w 7467600"/>
              <a:gd name="connsiteY528" fmla="*/ 1971679 h 6858000"/>
              <a:gd name="connsiteX529" fmla="*/ 5809558 w 7467600"/>
              <a:gd name="connsiteY529" fmla="*/ 2198043 h 6858000"/>
              <a:gd name="connsiteX530" fmla="*/ 5788653 w 7467600"/>
              <a:gd name="connsiteY530" fmla="*/ 2489430 h 6858000"/>
              <a:gd name="connsiteX531" fmla="*/ 5793439 w 7467600"/>
              <a:gd name="connsiteY531" fmla="*/ 2575235 h 6858000"/>
              <a:gd name="connsiteX532" fmla="*/ 5796837 w 7467600"/>
              <a:gd name="connsiteY532" fmla="*/ 2637633 h 6858000"/>
              <a:gd name="connsiteX533" fmla="*/ 5818614 w 7467600"/>
              <a:gd name="connsiteY533" fmla="*/ 2473055 h 6858000"/>
              <a:gd name="connsiteX534" fmla="*/ 5829202 w 7467600"/>
              <a:gd name="connsiteY534" fmla="*/ 1971679 h 6858000"/>
              <a:gd name="connsiteX535" fmla="*/ 5911389 w 7467600"/>
              <a:gd name="connsiteY535" fmla="*/ 1898371 h 6858000"/>
              <a:gd name="connsiteX536" fmla="*/ 6237627 w 7467600"/>
              <a:gd name="connsiteY536" fmla="*/ 2231921 h 6858000"/>
              <a:gd name="connsiteX537" fmla="*/ 5911389 w 7467600"/>
              <a:gd name="connsiteY537" fmla="*/ 1898371 h 6858000"/>
              <a:gd name="connsiteX538" fmla="*/ 6944437 w 7467600"/>
              <a:gd name="connsiteY538" fmla="*/ 1575402 h 6858000"/>
              <a:gd name="connsiteX539" fmla="*/ 6304730 w 7467600"/>
              <a:gd name="connsiteY539" fmla="*/ 1766654 h 6858000"/>
              <a:gd name="connsiteX540" fmla="*/ 6944437 w 7467600"/>
              <a:gd name="connsiteY540" fmla="*/ 1575402 h 6858000"/>
              <a:gd name="connsiteX541" fmla="*/ 7019523 w 7467600"/>
              <a:gd name="connsiteY541" fmla="*/ 1519450 h 6858000"/>
              <a:gd name="connsiteX542" fmla="*/ 6298091 w 7467600"/>
              <a:gd name="connsiteY542" fmla="*/ 1737122 h 6858000"/>
              <a:gd name="connsiteX543" fmla="*/ 7019523 w 7467600"/>
              <a:gd name="connsiteY543" fmla="*/ 1519450 h 6858000"/>
              <a:gd name="connsiteX544" fmla="*/ 2399523 w 7467600"/>
              <a:gd name="connsiteY544" fmla="*/ 1428234 h 6858000"/>
              <a:gd name="connsiteX545" fmla="*/ 2224982 w 7467600"/>
              <a:gd name="connsiteY545" fmla="*/ 1826201 h 6858000"/>
              <a:gd name="connsiteX546" fmla="*/ 2096099 w 7467600"/>
              <a:gd name="connsiteY546" fmla="*/ 2345900 h 6858000"/>
              <a:gd name="connsiteX547" fmla="*/ 2283317 w 7467600"/>
              <a:gd name="connsiteY547" fmla="*/ 1796925 h 6858000"/>
              <a:gd name="connsiteX548" fmla="*/ 2399523 w 7467600"/>
              <a:gd name="connsiteY548" fmla="*/ 1428234 h 6858000"/>
              <a:gd name="connsiteX549" fmla="*/ 2448558 w 7467600"/>
              <a:gd name="connsiteY549" fmla="*/ 1373435 h 6858000"/>
              <a:gd name="connsiteX550" fmla="*/ 2312521 w 7467600"/>
              <a:gd name="connsiteY550" fmla="*/ 1806140 h 6858000"/>
              <a:gd name="connsiteX551" fmla="*/ 2127533 w 7467600"/>
              <a:gd name="connsiteY551" fmla="*/ 2348380 h 6858000"/>
              <a:gd name="connsiteX552" fmla="*/ 2358080 w 7467600"/>
              <a:gd name="connsiteY552" fmla="*/ 1866134 h 6858000"/>
              <a:gd name="connsiteX553" fmla="*/ 2407436 w 7467600"/>
              <a:gd name="connsiteY553" fmla="*/ 1651070 h 6858000"/>
              <a:gd name="connsiteX554" fmla="*/ 2448558 w 7467600"/>
              <a:gd name="connsiteY554" fmla="*/ 1373435 h 6858000"/>
              <a:gd name="connsiteX555" fmla="*/ 278707 w 7467600"/>
              <a:gd name="connsiteY555" fmla="*/ 1352270 h 6858000"/>
              <a:gd name="connsiteX556" fmla="*/ 321570 w 7467600"/>
              <a:gd name="connsiteY556" fmla="*/ 1861610 h 6858000"/>
              <a:gd name="connsiteX557" fmla="*/ 294281 w 7467600"/>
              <a:gd name="connsiteY557" fmla="*/ 1440658 h 6858000"/>
              <a:gd name="connsiteX558" fmla="*/ 278707 w 7467600"/>
              <a:gd name="connsiteY558" fmla="*/ 1352270 h 6858000"/>
              <a:gd name="connsiteX559" fmla="*/ 1423821 w 7467600"/>
              <a:gd name="connsiteY559" fmla="*/ 1351958 h 6858000"/>
              <a:gd name="connsiteX560" fmla="*/ 1638521 w 7467600"/>
              <a:gd name="connsiteY560" fmla="*/ 1908470 h 6858000"/>
              <a:gd name="connsiteX561" fmla="*/ 1754199 w 7467600"/>
              <a:gd name="connsiteY561" fmla="*/ 2149284 h 6858000"/>
              <a:gd name="connsiteX562" fmla="*/ 1908359 w 7467600"/>
              <a:gd name="connsiteY562" fmla="*/ 2364988 h 6858000"/>
              <a:gd name="connsiteX563" fmla="*/ 1647661 w 7467600"/>
              <a:gd name="connsiteY563" fmla="*/ 1825945 h 6858000"/>
              <a:gd name="connsiteX564" fmla="*/ 1423821 w 7467600"/>
              <a:gd name="connsiteY564" fmla="*/ 1351958 h 6858000"/>
              <a:gd name="connsiteX565" fmla="*/ 1431890 w 7467600"/>
              <a:gd name="connsiteY565" fmla="*/ 1306475 h 6858000"/>
              <a:gd name="connsiteX566" fmla="*/ 1507597 w 7467600"/>
              <a:gd name="connsiteY566" fmla="*/ 1446132 h 6858000"/>
              <a:gd name="connsiteX567" fmla="*/ 1674586 w 7467600"/>
              <a:gd name="connsiteY567" fmla="*/ 1813832 h 6858000"/>
              <a:gd name="connsiteX568" fmla="*/ 1815950 w 7467600"/>
              <a:gd name="connsiteY568" fmla="*/ 2128564 h 6858000"/>
              <a:gd name="connsiteX569" fmla="*/ 1984242 w 7467600"/>
              <a:gd name="connsiteY569" fmla="*/ 2430829 h 6858000"/>
              <a:gd name="connsiteX570" fmla="*/ 2014023 w 7467600"/>
              <a:gd name="connsiteY570" fmla="*/ 2450995 h 6858000"/>
              <a:gd name="connsiteX571" fmla="*/ 1747337 w 7467600"/>
              <a:gd name="connsiteY571" fmla="*/ 1855264 h 6858000"/>
              <a:gd name="connsiteX572" fmla="*/ 1533749 w 7467600"/>
              <a:gd name="connsiteY572" fmla="*/ 1478656 h 6858000"/>
              <a:gd name="connsiteX573" fmla="*/ 1431890 w 7467600"/>
              <a:gd name="connsiteY573" fmla="*/ 1306475 h 6858000"/>
              <a:gd name="connsiteX574" fmla="*/ 5052692 w 7467600"/>
              <a:gd name="connsiteY574" fmla="*/ 1292994 h 6858000"/>
              <a:gd name="connsiteX575" fmla="*/ 5200661 w 7467600"/>
              <a:gd name="connsiteY575" fmla="*/ 1635186 h 6858000"/>
              <a:gd name="connsiteX576" fmla="*/ 5297138 w 7467600"/>
              <a:gd name="connsiteY576" fmla="*/ 1906351 h 6858000"/>
              <a:gd name="connsiteX577" fmla="*/ 5052692 w 7467600"/>
              <a:gd name="connsiteY577" fmla="*/ 1292994 h 6858000"/>
              <a:gd name="connsiteX578" fmla="*/ 5009948 w 7467600"/>
              <a:gd name="connsiteY578" fmla="*/ 1273619 h 6858000"/>
              <a:gd name="connsiteX579" fmla="*/ 5121777 w 7467600"/>
              <a:gd name="connsiteY579" fmla="*/ 1654213 h 6858000"/>
              <a:gd name="connsiteX580" fmla="*/ 5293545 w 7467600"/>
              <a:gd name="connsiteY580" fmla="*/ 2072247 h 6858000"/>
              <a:gd name="connsiteX581" fmla="*/ 5294042 w 7467600"/>
              <a:gd name="connsiteY581" fmla="*/ 2065019 h 6858000"/>
              <a:gd name="connsiteX582" fmla="*/ 5171936 w 7467600"/>
              <a:gd name="connsiteY582" fmla="*/ 1647613 h 6858000"/>
              <a:gd name="connsiteX583" fmla="*/ 5009948 w 7467600"/>
              <a:gd name="connsiteY583" fmla="*/ 1273619 h 6858000"/>
              <a:gd name="connsiteX584" fmla="*/ 655236 w 7467600"/>
              <a:gd name="connsiteY584" fmla="*/ 1268632 h 6858000"/>
              <a:gd name="connsiteX585" fmla="*/ 839521 w 7467600"/>
              <a:gd name="connsiteY585" fmla="*/ 1685315 h 6858000"/>
              <a:gd name="connsiteX586" fmla="*/ 1109416 w 7467600"/>
              <a:gd name="connsiteY586" fmla="*/ 2061663 h 6858000"/>
              <a:gd name="connsiteX587" fmla="*/ 1298300 w 7467600"/>
              <a:gd name="connsiteY587" fmla="*/ 2247742 h 6858000"/>
              <a:gd name="connsiteX588" fmla="*/ 1125871 w 7467600"/>
              <a:gd name="connsiteY588" fmla="*/ 1989513 h 6858000"/>
              <a:gd name="connsiteX589" fmla="*/ 981574 w 7467600"/>
              <a:gd name="connsiteY589" fmla="*/ 1783157 h 6858000"/>
              <a:gd name="connsiteX590" fmla="*/ 922198 w 7467600"/>
              <a:gd name="connsiteY590" fmla="*/ 1677437 h 6858000"/>
              <a:gd name="connsiteX591" fmla="*/ 869293 w 7467600"/>
              <a:gd name="connsiteY591" fmla="*/ 1583214 h 6858000"/>
              <a:gd name="connsiteX592" fmla="*/ 751431 w 7467600"/>
              <a:gd name="connsiteY592" fmla="*/ 1405731 h 6858000"/>
              <a:gd name="connsiteX593" fmla="*/ 655236 w 7467600"/>
              <a:gd name="connsiteY593" fmla="*/ 1268632 h 6858000"/>
              <a:gd name="connsiteX594" fmla="*/ 6516292 w 7467600"/>
              <a:gd name="connsiteY594" fmla="*/ 1263064 h 6858000"/>
              <a:gd name="connsiteX595" fmla="*/ 5736320 w 7467600"/>
              <a:gd name="connsiteY595" fmla="*/ 1501803 h 6858000"/>
              <a:gd name="connsiteX596" fmla="*/ 6516292 w 7467600"/>
              <a:gd name="connsiteY596" fmla="*/ 1263064 h 6858000"/>
              <a:gd name="connsiteX597" fmla="*/ 291466 w 7467600"/>
              <a:gd name="connsiteY597" fmla="*/ 1250369 h 6858000"/>
              <a:gd name="connsiteX598" fmla="*/ 323180 w 7467600"/>
              <a:gd name="connsiteY598" fmla="*/ 1435283 h 6858000"/>
              <a:gd name="connsiteX599" fmla="*/ 349381 w 7467600"/>
              <a:gd name="connsiteY599" fmla="*/ 1875041 h 6858000"/>
              <a:gd name="connsiteX600" fmla="*/ 374363 w 7467600"/>
              <a:gd name="connsiteY600" fmla="*/ 1506494 h 6858000"/>
              <a:gd name="connsiteX601" fmla="*/ 302168 w 7467600"/>
              <a:gd name="connsiteY601" fmla="*/ 1274495 h 6858000"/>
              <a:gd name="connsiteX602" fmla="*/ 291466 w 7467600"/>
              <a:gd name="connsiteY602" fmla="*/ 1250369 h 6858000"/>
              <a:gd name="connsiteX603" fmla="*/ 678222 w 7467600"/>
              <a:gd name="connsiteY603" fmla="*/ 1248670 h 6858000"/>
              <a:gd name="connsiteX604" fmla="*/ 775536 w 7467600"/>
              <a:gd name="connsiteY604" fmla="*/ 1388015 h 6858000"/>
              <a:gd name="connsiteX605" fmla="*/ 894529 w 7467600"/>
              <a:gd name="connsiteY605" fmla="*/ 1567739 h 6858000"/>
              <a:gd name="connsiteX606" fmla="*/ 948000 w 7467600"/>
              <a:gd name="connsiteY606" fmla="*/ 1663088 h 6858000"/>
              <a:gd name="connsiteX607" fmla="*/ 1006812 w 7467600"/>
              <a:gd name="connsiteY607" fmla="*/ 1767683 h 6858000"/>
              <a:gd name="connsiteX608" fmla="*/ 1149133 w 7467600"/>
              <a:gd name="connsiteY608" fmla="*/ 1971513 h 6858000"/>
              <a:gd name="connsiteX609" fmla="*/ 1333952 w 7467600"/>
              <a:gd name="connsiteY609" fmla="*/ 2251620 h 6858000"/>
              <a:gd name="connsiteX610" fmla="*/ 1337329 w 7467600"/>
              <a:gd name="connsiteY610" fmla="*/ 2258350 h 6858000"/>
              <a:gd name="connsiteX611" fmla="*/ 1014726 w 7467600"/>
              <a:gd name="connsiteY611" fmla="*/ 1615556 h 6858000"/>
              <a:gd name="connsiteX612" fmla="*/ 678222 w 7467600"/>
              <a:gd name="connsiteY612" fmla="*/ 1248670 h 6858000"/>
              <a:gd name="connsiteX613" fmla="*/ 6691602 w 7467600"/>
              <a:gd name="connsiteY613" fmla="*/ 1140573 h 6858000"/>
              <a:gd name="connsiteX614" fmla="*/ 6571100 w 7467600"/>
              <a:gd name="connsiteY614" fmla="*/ 1183662 h 6858000"/>
              <a:gd name="connsiteX615" fmla="*/ 6241687 w 7467600"/>
              <a:gd name="connsiteY615" fmla="*/ 1257600 h 6858000"/>
              <a:gd name="connsiteX616" fmla="*/ 5693009 w 7467600"/>
              <a:gd name="connsiteY616" fmla="*/ 1478256 h 6858000"/>
              <a:gd name="connsiteX617" fmla="*/ 6548420 w 7467600"/>
              <a:gd name="connsiteY617" fmla="*/ 1214599 h 6858000"/>
              <a:gd name="connsiteX618" fmla="*/ 6605473 w 7467600"/>
              <a:gd name="connsiteY618" fmla="*/ 1184686 h 6858000"/>
              <a:gd name="connsiteX619" fmla="*/ 6691602 w 7467600"/>
              <a:gd name="connsiteY619" fmla="*/ 1140573 h 6858000"/>
              <a:gd name="connsiteX620" fmla="*/ 4002475 w 7467600"/>
              <a:gd name="connsiteY620" fmla="*/ 1037802 h 6858000"/>
              <a:gd name="connsiteX621" fmla="*/ 4000324 w 7467600"/>
              <a:gd name="connsiteY621" fmla="*/ 1039362 h 6858000"/>
              <a:gd name="connsiteX622" fmla="*/ 4002862 w 7467600"/>
              <a:gd name="connsiteY622" fmla="*/ 1042866 h 6858000"/>
              <a:gd name="connsiteX623" fmla="*/ 4002475 w 7467600"/>
              <a:gd name="connsiteY623" fmla="*/ 1037802 h 6858000"/>
              <a:gd name="connsiteX624" fmla="*/ 506322 w 7467600"/>
              <a:gd name="connsiteY624" fmla="*/ 1020997 h 6858000"/>
              <a:gd name="connsiteX625" fmla="*/ 533068 w 7467600"/>
              <a:gd name="connsiteY625" fmla="*/ 1029409 h 6858000"/>
              <a:gd name="connsiteX626" fmla="*/ 1232525 w 7467600"/>
              <a:gd name="connsiteY626" fmla="*/ 1804675 h 6858000"/>
              <a:gd name="connsiteX627" fmla="*/ 1388858 w 7467600"/>
              <a:gd name="connsiteY627" fmla="*/ 2368011 h 6858000"/>
              <a:gd name="connsiteX628" fmla="*/ 1384098 w 7467600"/>
              <a:gd name="connsiteY628" fmla="*/ 2378125 h 6858000"/>
              <a:gd name="connsiteX629" fmla="*/ 1425393 w 7467600"/>
              <a:gd name="connsiteY629" fmla="*/ 2589124 h 6858000"/>
              <a:gd name="connsiteX630" fmla="*/ 1424001 w 7467600"/>
              <a:gd name="connsiteY630" fmla="*/ 2597541 h 6858000"/>
              <a:gd name="connsiteX631" fmla="*/ 2152729 w 7467600"/>
              <a:gd name="connsiteY631" fmla="*/ 2864487 h 6858000"/>
              <a:gd name="connsiteX632" fmla="*/ 2020609 w 7467600"/>
              <a:gd name="connsiteY632" fmla="*/ 2539671 h 6858000"/>
              <a:gd name="connsiteX633" fmla="*/ 2018920 w 7467600"/>
              <a:gd name="connsiteY633" fmla="*/ 2536309 h 6858000"/>
              <a:gd name="connsiteX634" fmla="*/ 1342441 w 7467600"/>
              <a:gd name="connsiteY634" fmla="*/ 1173017 h 6858000"/>
              <a:gd name="connsiteX635" fmla="*/ 1367925 w 7467600"/>
              <a:gd name="connsiteY635" fmla="*/ 1135648 h 6858000"/>
              <a:gd name="connsiteX636" fmla="*/ 1771401 w 7467600"/>
              <a:gd name="connsiteY636" fmla="*/ 1806673 h 6858000"/>
              <a:gd name="connsiteX637" fmla="*/ 1972385 w 7467600"/>
              <a:gd name="connsiteY637" fmla="*/ 2198735 h 6858000"/>
              <a:gd name="connsiteX638" fmla="*/ 2040892 w 7467600"/>
              <a:gd name="connsiteY638" fmla="*/ 2405205 h 6858000"/>
              <a:gd name="connsiteX639" fmla="*/ 2131689 w 7467600"/>
              <a:gd name="connsiteY639" fmla="*/ 1936926 h 6858000"/>
              <a:gd name="connsiteX640" fmla="*/ 2454820 w 7467600"/>
              <a:gd name="connsiteY640" fmla="*/ 1248808 h 6858000"/>
              <a:gd name="connsiteX641" fmla="*/ 2492512 w 7467600"/>
              <a:gd name="connsiteY641" fmla="*/ 1302920 h 6858000"/>
              <a:gd name="connsiteX642" fmla="*/ 2081216 w 7467600"/>
              <a:gd name="connsiteY642" fmla="*/ 2527513 h 6858000"/>
              <a:gd name="connsiteX643" fmla="*/ 2081211 w 7467600"/>
              <a:gd name="connsiteY643" fmla="*/ 2528916 h 6858000"/>
              <a:gd name="connsiteX644" fmla="*/ 2199067 w 7467600"/>
              <a:gd name="connsiteY644" fmla="*/ 2884061 h 6858000"/>
              <a:gd name="connsiteX645" fmla="*/ 3192586 w 7467600"/>
              <a:gd name="connsiteY645" fmla="*/ 3411496 h 6858000"/>
              <a:gd name="connsiteX646" fmla="*/ 3182620 w 7467600"/>
              <a:gd name="connsiteY646" fmla="*/ 3483279 h 6858000"/>
              <a:gd name="connsiteX647" fmla="*/ 2435119 w 7467600"/>
              <a:gd name="connsiteY647" fmla="*/ 3080173 h 6858000"/>
              <a:gd name="connsiteX648" fmla="*/ 2410152 w 7467600"/>
              <a:gd name="connsiteY648" fmla="*/ 3063751 h 6858000"/>
              <a:gd name="connsiteX649" fmla="*/ 2408099 w 7467600"/>
              <a:gd name="connsiteY649" fmla="*/ 3064403 h 6858000"/>
              <a:gd name="connsiteX650" fmla="*/ 2407218 w 7467600"/>
              <a:gd name="connsiteY650" fmla="*/ 3070324 h 6858000"/>
              <a:gd name="connsiteX651" fmla="*/ 2380138 w 7467600"/>
              <a:gd name="connsiteY651" fmla="*/ 3099341 h 6858000"/>
              <a:gd name="connsiteX652" fmla="*/ 1765923 w 7467600"/>
              <a:gd name="connsiteY652" fmla="*/ 3581043 h 6858000"/>
              <a:gd name="connsiteX653" fmla="*/ 1702258 w 7467600"/>
              <a:gd name="connsiteY653" fmla="*/ 3612286 h 6858000"/>
              <a:gd name="connsiteX654" fmla="*/ 1538370 w 7467600"/>
              <a:gd name="connsiteY654" fmla="*/ 3811804 h 6858000"/>
              <a:gd name="connsiteX655" fmla="*/ 542867 w 7467600"/>
              <a:gd name="connsiteY655" fmla="*/ 4944092 h 6858000"/>
              <a:gd name="connsiteX656" fmla="*/ 515800 w 7467600"/>
              <a:gd name="connsiteY656" fmla="*/ 4862180 h 6858000"/>
              <a:gd name="connsiteX657" fmla="*/ 909145 w 7467600"/>
              <a:gd name="connsiteY657" fmla="*/ 4199225 h 6858000"/>
              <a:gd name="connsiteX658" fmla="*/ 1214067 w 7467600"/>
              <a:gd name="connsiteY658" fmla="*/ 3908561 h 6858000"/>
              <a:gd name="connsiteX659" fmla="*/ 640967 w 7467600"/>
              <a:gd name="connsiteY659" fmla="*/ 4105601 h 6858000"/>
              <a:gd name="connsiteX660" fmla="*/ 112563 w 7467600"/>
              <a:gd name="connsiteY660" fmla="*/ 4396952 h 6858000"/>
              <a:gd name="connsiteX661" fmla="*/ 0 w 7467600"/>
              <a:gd name="connsiteY661" fmla="*/ 4466006 h 6858000"/>
              <a:gd name="connsiteX662" fmla="*/ 0 w 7467600"/>
              <a:gd name="connsiteY662" fmla="*/ 4233763 h 6858000"/>
              <a:gd name="connsiteX663" fmla="*/ 36881 w 7467600"/>
              <a:gd name="connsiteY663" fmla="*/ 4200118 h 6858000"/>
              <a:gd name="connsiteX664" fmla="*/ 910534 w 7467600"/>
              <a:gd name="connsiteY664" fmla="*/ 3629753 h 6858000"/>
              <a:gd name="connsiteX665" fmla="*/ 1578717 w 7467600"/>
              <a:gd name="connsiteY665" fmla="*/ 3575982 h 6858000"/>
              <a:gd name="connsiteX666" fmla="*/ 2338780 w 7467600"/>
              <a:gd name="connsiteY666" fmla="*/ 3033725 h 6858000"/>
              <a:gd name="connsiteX667" fmla="*/ 1807991 w 7467600"/>
              <a:gd name="connsiteY667" fmla="*/ 2807184 h 6858000"/>
              <a:gd name="connsiteX668" fmla="*/ 1416358 w 7467600"/>
              <a:gd name="connsiteY668" fmla="*/ 3112571 h 6858000"/>
              <a:gd name="connsiteX669" fmla="*/ 939066 w 7467600"/>
              <a:gd name="connsiteY669" fmla="*/ 3378798 h 6858000"/>
              <a:gd name="connsiteX670" fmla="*/ 115099 w 7467600"/>
              <a:gd name="connsiteY670" fmla="*/ 3607650 h 6858000"/>
              <a:gd name="connsiteX671" fmla="*/ 97284 w 7467600"/>
              <a:gd name="connsiteY671" fmla="*/ 3520393 h 6858000"/>
              <a:gd name="connsiteX672" fmla="*/ 922050 w 7467600"/>
              <a:gd name="connsiteY672" fmla="*/ 3074867 h 6858000"/>
              <a:gd name="connsiteX673" fmla="*/ 1405265 w 7467600"/>
              <a:gd name="connsiteY673" fmla="*/ 3016319 h 6858000"/>
              <a:gd name="connsiteX674" fmla="*/ 1407512 w 7467600"/>
              <a:gd name="connsiteY674" fmla="*/ 3018001 h 6858000"/>
              <a:gd name="connsiteX675" fmla="*/ 1726266 w 7467600"/>
              <a:gd name="connsiteY675" fmla="*/ 2777274 h 6858000"/>
              <a:gd name="connsiteX676" fmla="*/ 625390 w 7467600"/>
              <a:gd name="connsiteY676" fmla="*/ 2514541 h 6858000"/>
              <a:gd name="connsiteX677" fmla="*/ 619799 w 7467600"/>
              <a:gd name="connsiteY677" fmla="*/ 2527180 h 6858000"/>
              <a:gd name="connsiteX678" fmla="*/ 310030 w 7467600"/>
              <a:gd name="connsiteY678" fmla="*/ 2771818 h 6858000"/>
              <a:gd name="connsiteX679" fmla="*/ 173877 w 7467600"/>
              <a:gd name="connsiteY679" fmla="*/ 2937056 h 6858000"/>
              <a:gd name="connsiteX680" fmla="*/ 77889 w 7467600"/>
              <a:gd name="connsiteY680" fmla="*/ 3138440 h 6858000"/>
              <a:gd name="connsiteX681" fmla="*/ 0 w 7467600"/>
              <a:gd name="connsiteY681" fmla="*/ 3271395 h 6858000"/>
              <a:gd name="connsiteX682" fmla="*/ 0 w 7467600"/>
              <a:gd name="connsiteY682" fmla="*/ 3153002 h 6858000"/>
              <a:gd name="connsiteX683" fmla="*/ 2386 w 7467600"/>
              <a:gd name="connsiteY683" fmla="*/ 3149203 h 6858000"/>
              <a:gd name="connsiteX684" fmla="*/ 89753 w 7467600"/>
              <a:gd name="connsiteY684" fmla="*/ 2987702 h 6858000"/>
              <a:gd name="connsiteX685" fmla="*/ 76869 w 7467600"/>
              <a:gd name="connsiteY685" fmla="*/ 3005404 h 6858000"/>
              <a:gd name="connsiteX686" fmla="*/ 32049 w 7467600"/>
              <a:gd name="connsiteY686" fmla="*/ 3065814 h 6858000"/>
              <a:gd name="connsiteX687" fmla="*/ 0 w 7467600"/>
              <a:gd name="connsiteY687" fmla="*/ 3108744 h 6858000"/>
              <a:gd name="connsiteX688" fmla="*/ 0 w 7467600"/>
              <a:gd name="connsiteY688" fmla="*/ 3058059 h 6858000"/>
              <a:gd name="connsiteX689" fmla="*/ 7610 w 7467600"/>
              <a:gd name="connsiteY689" fmla="*/ 3047889 h 6858000"/>
              <a:gd name="connsiteX690" fmla="*/ 52419 w 7467600"/>
              <a:gd name="connsiteY690" fmla="*/ 2987479 h 6858000"/>
              <a:gd name="connsiteX691" fmla="*/ 59142 w 7467600"/>
              <a:gd name="connsiteY691" fmla="*/ 2978488 h 6858000"/>
              <a:gd name="connsiteX692" fmla="*/ 0 w 7467600"/>
              <a:gd name="connsiteY692" fmla="*/ 3015334 h 6858000"/>
              <a:gd name="connsiteX693" fmla="*/ 0 w 7467600"/>
              <a:gd name="connsiteY693" fmla="*/ 2914286 h 6858000"/>
              <a:gd name="connsiteX694" fmla="*/ 36383 w 7467600"/>
              <a:gd name="connsiteY694" fmla="*/ 2901128 h 6858000"/>
              <a:gd name="connsiteX695" fmla="*/ 156329 w 7467600"/>
              <a:gd name="connsiteY695" fmla="*/ 2840533 h 6858000"/>
              <a:gd name="connsiteX696" fmla="*/ 358355 w 7467600"/>
              <a:gd name="connsiteY696" fmla="*/ 2620471 h 6858000"/>
              <a:gd name="connsiteX697" fmla="*/ 510577 w 7467600"/>
              <a:gd name="connsiteY697" fmla="*/ 2501244 h 6858000"/>
              <a:gd name="connsiteX698" fmla="*/ 211967 w 7467600"/>
              <a:gd name="connsiteY698" fmla="*/ 2479171 h 6858000"/>
              <a:gd name="connsiteX699" fmla="*/ 0 w 7467600"/>
              <a:gd name="connsiteY699" fmla="*/ 2476398 h 6858000"/>
              <a:gd name="connsiteX700" fmla="*/ 0 w 7467600"/>
              <a:gd name="connsiteY700" fmla="*/ 2389189 h 6858000"/>
              <a:gd name="connsiteX701" fmla="*/ 103062 w 7467600"/>
              <a:gd name="connsiteY701" fmla="*/ 2389518 h 6858000"/>
              <a:gd name="connsiteX702" fmla="*/ 510734 w 7467600"/>
              <a:gd name="connsiteY702" fmla="*/ 2416201 h 6858000"/>
              <a:gd name="connsiteX703" fmla="*/ 279257 w 7467600"/>
              <a:gd name="connsiteY703" fmla="*/ 2092102 h 6858000"/>
              <a:gd name="connsiteX704" fmla="*/ 65265 w 7467600"/>
              <a:gd name="connsiteY704" fmla="*/ 2006049 h 6858000"/>
              <a:gd name="connsiteX705" fmla="*/ 0 w 7467600"/>
              <a:gd name="connsiteY705" fmla="*/ 1982532 h 6858000"/>
              <a:gd name="connsiteX706" fmla="*/ 0 w 7467600"/>
              <a:gd name="connsiteY706" fmla="*/ 1912789 h 6858000"/>
              <a:gd name="connsiteX707" fmla="*/ 97460 w 7467600"/>
              <a:gd name="connsiteY707" fmla="*/ 1953725 h 6858000"/>
              <a:gd name="connsiteX708" fmla="*/ 221272 w 7467600"/>
              <a:gd name="connsiteY708" fmla="*/ 1980766 h 6858000"/>
              <a:gd name="connsiteX709" fmla="*/ 116765 w 7467600"/>
              <a:gd name="connsiteY709" fmla="*/ 1911033 h 6858000"/>
              <a:gd name="connsiteX710" fmla="*/ 16405 w 7467600"/>
              <a:gd name="connsiteY710" fmla="*/ 1803412 h 6858000"/>
              <a:gd name="connsiteX711" fmla="*/ 0 w 7467600"/>
              <a:gd name="connsiteY711" fmla="*/ 1784777 h 6858000"/>
              <a:gd name="connsiteX712" fmla="*/ 0 w 7467600"/>
              <a:gd name="connsiteY712" fmla="*/ 1740082 h 6858000"/>
              <a:gd name="connsiteX713" fmla="*/ 39394 w 7467600"/>
              <a:gd name="connsiteY713" fmla="*/ 1784856 h 6858000"/>
              <a:gd name="connsiteX714" fmla="*/ 135813 w 7467600"/>
              <a:gd name="connsiteY714" fmla="*/ 1888838 h 6858000"/>
              <a:gd name="connsiteX715" fmla="*/ 242575 w 7467600"/>
              <a:gd name="connsiteY715" fmla="*/ 1958841 h 6858000"/>
              <a:gd name="connsiteX716" fmla="*/ 82197 w 7467600"/>
              <a:gd name="connsiteY716" fmla="*/ 1754826 h 6858000"/>
              <a:gd name="connsiteX717" fmla="*/ 0 w 7467600"/>
              <a:gd name="connsiteY717" fmla="*/ 1679650 h 6858000"/>
              <a:gd name="connsiteX718" fmla="*/ 0 w 7467600"/>
              <a:gd name="connsiteY718" fmla="*/ 1602463 h 6858000"/>
              <a:gd name="connsiteX719" fmla="*/ 84689 w 7467600"/>
              <a:gd name="connsiteY719" fmla="*/ 1677442 h 6858000"/>
              <a:gd name="connsiteX720" fmla="*/ 298437 w 7467600"/>
              <a:gd name="connsiteY720" fmla="*/ 1968019 h 6858000"/>
              <a:gd name="connsiteX721" fmla="*/ 227269 w 7467600"/>
              <a:gd name="connsiteY721" fmla="*/ 1114064 h 6858000"/>
              <a:gd name="connsiteX722" fmla="*/ 248003 w 7467600"/>
              <a:gd name="connsiteY722" fmla="*/ 1089613 h 6858000"/>
              <a:gd name="connsiteX723" fmla="*/ 427020 w 7467600"/>
              <a:gd name="connsiteY723" fmla="*/ 1619803 h 6858000"/>
              <a:gd name="connsiteX724" fmla="*/ 340345 w 7467600"/>
              <a:gd name="connsiteY724" fmla="*/ 2027739 h 6858000"/>
              <a:gd name="connsiteX725" fmla="*/ 360865 w 7467600"/>
              <a:gd name="connsiteY725" fmla="*/ 2044827 h 6858000"/>
              <a:gd name="connsiteX726" fmla="*/ 560414 w 7467600"/>
              <a:gd name="connsiteY726" fmla="*/ 2421457 h 6858000"/>
              <a:gd name="connsiteX727" fmla="*/ 1359703 w 7467600"/>
              <a:gd name="connsiteY727" fmla="*/ 2578554 h 6858000"/>
              <a:gd name="connsiteX728" fmla="*/ 1359422 w 7467600"/>
              <a:gd name="connsiteY728" fmla="*/ 2577994 h 6858000"/>
              <a:gd name="connsiteX729" fmla="*/ 828701 w 7467600"/>
              <a:gd name="connsiteY729" fmla="*/ 1839520 h 6858000"/>
              <a:gd name="connsiteX730" fmla="*/ 494427 w 7467600"/>
              <a:gd name="connsiteY730" fmla="*/ 1092333 h 6858000"/>
              <a:gd name="connsiteX731" fmla="*/ 506322 w 7467600"/>
              <a:gd name="connsiteY731" fmla="*/ 1020997 h 6858000"/>
              <a:gd name="connsiteX732" fmla="*/ 4570198 w 7467600"/>
              <a:gd name="connsiteY732" fmla="*/ 978081 h 6858000"/>
              <a:gd name="connsiteX733" fmla="*/ 4523691 w 7467600"/>
              <a:gd name="connsiteY733" fmla="*/ 1127776 h 6858000"/>
              <a:gd name="connsiteX734" fmla="*/ 4509875 w 7467600"/>
              <a:gd name="connsiteY734" fmla="*/ 1167552 h 6858000"/>
              <a:gd name="connsiteX735" fmla="*/ 4478168 w 7467600"/>
              <a:gd name="connsiteY735" fmla="*/ 1260735 h 6858000"/>
              <a:gd name="connsiteX736" fmla="*/ 4409309 w 7467600"/>
              <a:gd name="connsiteY736" fmla="*/ 1666996 h 6858000"/>
              <a:gd name="connsiteX737" fmla="*/ 4370031 w 7467600"/>
              <a:gd name="connsiteY737" fmla="*/ 1955666 h 6858000"/>
              <a:gd name="connsiteX738" fmla="*/ 4570198 w 7467600"/>
              <a:gd name="connsiteY738" fmla="*/ 978081 h 6858000"/>
              <a:gd name="connsiteX739" fmla="*/ 4557898 w 7467600"/>
              <a:gd name="connsiteY739" fmla="*/ 900011 h 6858000"/>
              <a:gd name="connsiteX740" fmla="*/ 4344840 w 7467600"/>
              <a:gd name="connsiteY740" fmla="*/ 1922038 h 6858000"/>
              <a:gd name="connsiteX741" fmla="*/ 4378710 w 7467600"/>
              <a:gd name="connsiteY741" fmla="*/ 1665516 h 6858000"/>
              <a:gd name="connsiteX742" fmla="*/ 4448798 w 7467600"/>
              <a:gd name="connsiteY742" fmla="*/ 1253024 h 6858000"/>
              <a:gd name="connsiteX743" fmla="*/ 4480315 w 7467600"/>
              <a:gd name="connsiteY743" fmla="*/ 1158454 h 6858000"/>
              <a:gd name="connsiteX744" fmla="*/ 4494133 w 7467600"/>
              <a:gd name="connsiteY744" fmla="*/ 1118676 h 6858000"/>
              <a:gd name="connsiteX745" fmla="*/ 4557898 w 7467600"/>
              <a:gd name="connsiteY745" fmla="*/ 900011 h 6858000"/>
              <a:gd name="connsiteX746" fmla="*/ 5870151 w 7467600"/>
              <a:gd name="connsiteY746" fmla="*/ 898890 h 6858000"/>
              <a:gd name="connsiteX747" fmla="*/ 5861335 w 7467600"/>
              <a:gd name="connsiteY747" fmla="*/ 899177 h 6858000"/>
              <a:gd name="connsiteX748" fmla="*/ 5843702 w 7467600"/>
              <a:gd name="connsiteY748" fmla="*/ 899748 h 6858000"/>
              <a:gd name="connsiteX749" fmla="*/ 5651107 w 7467600"/>
              <a:gd name="connsiteY749" fmla="*/ 920306 h 6858000"/>
              <a:gd name="connsiteX750" fmla="*/ 5459407 w 7467600"/>
              <a:gd name="connsiteY750" fmla="*/ 940975 h 6858000"/>
              <a:gd name="connsiteX751" fmla="*/ 5374846 w 7467600"/>
              <a:gd name="connsiteY751" fmla="*/ 941988 h 6858000"/>
              <a:gd name="connsiteX752" fmla="*/ 5256105 w 7467600"/>
              <a:gd name="connsiteY752" fmla="*/ 945632 h 6858000"/>
              <a:gd name="connsiteX753" fmla="*/ 5107071 w 7467600"/>
              <a:gd name="connsiteY753" fmla="*/ 969720 h 6858000"/>
              <a:gd name="connsiteX754" fmla="*/ 4998681 w 7467600"/>
              <a:gd name="connsiteY754" fmla="*/ 988771 h 6858000"/>
              <a:gd name="connsiteX755" fmla="*/ 5870151 w 7467600"/>
              <a:gd name="connsiteY755" fmla="*/ 898890 h 6858000"/>
              <a:gd name="connsiteX756" fmla="*/ 5504425 w 7467600"/>
              <a:gd name="connsiteY756" fmla="*/ 848067 h 6858000"/>
              <a:gd name="connsiteX757" fmla="*/ 4968849 w 7467600"/>
              <a:gd name="connsiteY757" fmla="*/ 962318 h 6858000"/>
              <a:gd name="connsiteX758" fmla="*/ 5104039 w 7467600"/>
              <a:gd name="connsiteY758" fmla="*/ 940634 h 6858000"/>
              <a:gd name="connsiteX759" fmla="*/ 5256311 w 7467600"/>
              <a:gd name="connsiteY759" fmla="*/ 916490 h 6858000"/>
              <a:gd name="connsiteX760" fmla="*/ 5377381 w 7467600"/>
              <a:gd name="connsiteY760" fmla="*/ 912671 h 6858000"/>
              <a:gd name="connsiteX761" fmla="*/ 5460148 w 7467600"/>
              <a:gd name="connsiteY761" fmla="*/ 911442 h 6858000"/>
              <a:gd name="connsiteX762" fmla="*/ 5648971 w 7467600"/>
              <a:gd name="connsiteY762" fmla="*/ 891331 h 6858000"/>
              <a:gd name="connsiteX763" fmla="*/ 5844807 w 7467600"/>
              <a:gd name="connsiteY763" fmla="*/ 870718 h 6858000"/>
              <a:gd name="connsiteX764" fmla="*/ 5862975 w 7467600"/>
              <a:gd name="connsiteY764" fmla="*/ 869756 h 6858000"/>
              <a:gd name="connsiteX765" fmla="*/ 5920887 w 7467600"/>
              <a:gd name="connsiteY765" fmla="*/ 865929 h 6858000"/>
              <a:gd name="connsiteX766" fmla="*/ 5504425 w 7467600"/>
              <a:gd name="connsiteY766" fmla="*/ 848067 h 6858000"/>
              <a:gd name="connsiteX767" fmla="*/ 3607114 w 7467600"/>
              <a:gd name="connsiteY767" fmla="*/ 467441 h 6858000"/>
              <a:gd name="connsiteX768" fmla="*/ 3296242 w 7467600"/>
              <a:gd name="connsiteY768" fmla="*/ 807991 h 6858000"/>
              <a:gd name="connsiteX769" fmla="*/ 3174674 w 7467600"/>
              <a:gd name="connsiteY769" fmla="*/ 919759 h 6858000"/>
              <a:gd name="connsiteX770" fmla="*/ 3042978 w 7467600"/>
              <a:gd name="connsiteY770" fmla="*/ 1054894 h 6858000"/>
              <a:gd name="connsiteX771" fmla="*/ 2968914 w 7467600"/>
              <a:gd name="connsiteY771" fmla="*/ 1133756 h 6858000"/>
              <a:gd name="connsiteX772" fmla="*/ 3103823 w 7467600"/>
              <a:gd name="connsiteY772" fmla="*/ 1026814 h 6858000"/>
              <a:gd name="connsiteX773" fmla="*/ 3607114 w 7467600"/>
              <a:gd name="connsiteY773" fmla="*/ 467441 h 6858000"/>
              <a:gd name="connsiteX774" fmla="*/ 3744487 w 7467600"/>
              <a:gd name="connsiteY774" fmla="*/ 383136 h 6858000"/>
              <a:gd name="connsiteX775" fmla="*/ 3970213 w 7467600"/>
              <a:gd name="connsiteY775" fmla="*/ 995559 h 6858000"/>
              <a:gd name="connsiteX776" fmla="*/ 3744487 w 7467600"/>
              <a:gd name="connsiteY776" fmla="*/ 383136 h 6858000"/>
              <a:gd name="connsiteX777" fmla="*/ 3624562 w 7467600"/>
              <a:gd name="connsiteY777" fmla="*/ 367041 h 6858000"/>
              <a:gd name="connsiteX778" fmla="*/ 3489712 w 7467600"/>
              <a:gd name="connsiteY778" fmla="*/ 485386 h 6858000"/>
              <a:gd name="connsiteX779" fmla="*/ 3182994 w 7467600"/>
              <a:gd name="connsiteY779" fmla="*/ 828265 h 6858000"/>
              <a:gd name="connsiteX780" fmla="*/ 2892114 w 7467600"/>
              <a:gd name="connsiteY780" fmla="*/ 1172635 h 6858000"/>
              <a:gd name="connsiteX781" fmla="*/ 3021459 w 7467600"/>
              <a:gd name="connsiteY781" fmla="*/ 1035385 h 6858000"/>
              <a:gd name="connsiteX782" fmla="*/ 3153873 w 7467600"/>
              <a:gd name="connsiteY782" fmla="*/ 898971 h 6858000"/>
              <a:gd name="connsiteX783" fmla="*/ 3276511 w 7467600"/>
              <a:gd name="connsiteY783" fmla="*/ 786423 h 6858000"/>
              <a:gd name="connsiteX784" fmla="*/ 3584154 w 7467600"/>
              <a:gd name="connsiteY784" fmla="*/ 448218 h 6858000"/>
              <a:gd name="connsiteX785" fmla="*/ 3624562 w 7467600"/>
              <a:gd name="connsiteY785" fmla="*/ 367041 h 6858000"/>
              <a:gd name="connsiteX786" fmla="*/ 3766672 w 7467600"/>
              <a:gd name="connsiteY786" fmla="*/ 359429 h 6858000"/>
              <a:gd name="connsiteX787" fmla="*/ 3996338 w 7467600"/>
              <a:gd name="connsiteY787" fmla="*/ 968237 h 6858000"/>
              <a:gd name="connsiteX788" fmla="*/ 3766672 w 7467600"/>
              <a:gd name="connsiteY788" fmla="*/ 359429 h 6858000"/>
              <a:gd name="connsiteX789" fmla="*/ 5805386 w 7467600"/>
              <a:gd name="connsiteY789" fmla="*/ 239240 h 6858000"/>
              <a:gd name="connsiteX790" fmla="*/ 5736947 w 7467600"/>
              <a:gd name="connsiteY790" fmla="*/ 261367 h 6858000"/>
              <a:gd name="connsiteX791" fmla="*/ 5427012 w 7467600"/>
              <a:gd name="connsiteY791" fmla="*/ 311272 h 6858000"/>
              <a:gd name="connsiteX792" fmla="*/ 5147818 w 7467600"/>
              <a:gd name="connsiteY792" fmla="*/ 322112 h 6858000"/>
              <a:gd name="connsiteX793" fmla="*/ 5060854 w 7467600"/>
              <a:gd name="connsiteY793" fmla="*/ 311882 h 6858000"/>
              <a:gd name="connsiteX794" fmla="*/ 4945989 w 7467600"/>
              <a:gd name="connsiteY794" fmla="*/ 300516 h 6858000"/>
              <a:gd name="connsiteX795" fmla="*/ 5410479 w 7467600"/>
              <a:gd name="connsiteY795" fmla="*/ 348434 h 6858000"/>
              <a:gd name="connsiteX796" fmla="*/ 5805386 w 7467600"/>
              <a:gd name="connsiteY796" fmla="*/ 239240 h 6858000"/>
              <a:gd name="connsiteX797" fmla="*/ 5905192 w 7467600"/>
              <a:gd name="connsiteY797" fmla="*/ 163079 h 6858000"/>
              <a:gd name="connsiteX798" fmla="*/ 5865655 w 7467600"/>
              <a:gd name="connsiteY798" fmla="*/ 171901 h 6858000"/>
              <a:gd name="connsiteX799" fmla="*/ 5259740 w 7467600"/>
              <a:gd name="connsiteY799" fmla="*/ 257013 h 6858000"/>
              <a:gd name="connsiteX800" fmla="*/ 5208466 w 7467600"/>
              <a:gd name="connsiteY800" fmla="*/ 257550 h 6858000"/>
              <a:gd name="connsiteX801" fmla="*/ 4980204 w 7467600"/>
              <a:gd name="connsiteY801" fmla="*/ 271903 h 6858000"/>
              <a:gd name="connsiteX802" fmla="*/ 5068068 w 7467600"/>
              <a:gd name="connsiteY802" fmla="*/ 282244 h 6858000"/>
              <a:gd name="connsiteX803" fmla="*/ 5153231 w 7467600"/>
              <a:gd name="connsiteY803" fmla="*/ 292240 h 6858000"/>
              <a:gd name="connsiteX804" fmla="*/ 5426491 w 7467600"/>
              <a:gd name="connsiteY804" fmla="*/ 281128 h 6858000"/>
              <a:gd name="connsiteX805" fmla="*/ 5731212 w 7467600"/>
              <a:gd name="connsiteY805" fmla="*/ 231951 h 6858000"/>
              <a:gd name="connsiteX806" fmla="*/ 5905192 w 7467600"/>
              <a:gd name="connsiteY806" fmla="*/ 163079 h 6858000"/>
              <a:gd name="connsiteX807" fmla="*/ 5944437 w 7467600"/>
              <a:gd name="connsiteY807" fmla="*/ 113829 h 6858000"/>
              <a:gd name="connsiteX808" fmla="*/ 5825032 w 7467600"/>
              <a:gd name="connsiteY808" fmla="*/ 146405 h 6858000"/>
              <a:gd name="connsiteX809" fmla="*/ 4955599 w 7467600"/>
              <a:gd name="connsiteY809" fmla="*/ 247008 h 6858000"/>
              <a:gd name="connsiteX810" fmla="*/ 5210104 w 7467600"/>
              <a:gd name="connsiteY810" fmla="*/ 228123 h 6858000"/>
              <a:gd name="connsiteX811" fmla="*/ 5261015 w 7467600"/>
              <a:gd name="connsiteY811" fmla="*/ 227087 h 6858000"/>
              <a:gd name="connsiteX812" fmla="*/ 5861181 w 7467600"/>
              <a:gd name="connsiteY812" fmla="*/ 143093 h 6858000"/>
              <a:gd name="connsiteX813" fmla="*/ 5961252 w 7467600"/>
              <a:gd name="connsiteY813" fmla="*/ 114820 h 6858000"/>
              <a:gd name="connsiteX814" fmla="*/ 5944437 w 7467600"/>
              <a:gd name="connsiteY814" fmla="*/ 113829 h 6858000"/>
              <a:gd name="connsiteX815" fmla="*/ 3882765 w 7467600"/>
              <a:gd name="connsiteY815" fmla="*/ 0 h 6858000"/>
              <a:gd name="connsiteX816" fmla="*/ 3995099 w 7467600"/>
              <a:gd name="connsiteY816" fmla="*/ 0 h 6858000"/>
              <a:gd name="connsiteX817" fmla="*/ 4163818 w 7467600"/>
              <a:gd name="connsiteY817" fmla="*/ 234104 h 6858000"/>
              <a:gd name="connsiteX818" fmla="*/ 4172099 w 7467600"/>
              <a:gd name="connsiteY818" fmla="*/ 234207 h 6858000"/>
              <a:gd name="connsiteX819" fmla="*/ 4784282 w 7467600"/>
              <a:gd name="connsiteY819" fmla="*/ 276561 h 6858000"/>
              <a:gd name="connsiteX820" fmla="*/ 4801687 w 7467600"/>
              <a:gd name="connsiteY820" fmla="*/ 267764 h 6858000"/>
              <a:gd name="connsiteX821" fmla="*/ 6082788 w 7467600"/>
              <a:gd name="connsiteY821" fmla="*/ 64119 h 6858000"/>
              <a:gd name="connsiteX822" fmla="*/ 6099442 w 7467600"/>
              <a:gd name="connsiteY822" fmla="*/ 82568 h 6858000"/>
              <a:gd name="connsiteX823" fmla="*/ 4804137 w 7467600"/>
              <a:gd name="connsiteY823" fmla="*/ 320931 h 6858000"/>
              <a:gd name="connsiteX824" fmla="*/ 4227047 w 7467600"/>
              <a:gd name="connsiteY824" fmla="*/ 313415 h 6858000"/>
              <a:gd name="connsiteX825" fmla="*/ 4346041 w 7467600"/>
              <a:gd name="connsiteY825" fmla="*/ 456086 h 6858000"/>
              <a:gd name="connsiteX826" fmla="*/ 4870967 w 7467600"/>
              <a:gd name="connsiteY826" fmla="*/ 963061 h 6858000"/>
              <a:gd name="connsiteX827" fmla="*/ 4889647 w 7467600"/>
              <a:gd name="connsiteY827" fmla="*/ 957147 h 6858000"/>
              <a:gd name="connsiteX828" fmla="*/ 5422504 w 7467600"/>
              <a:gd name="connsiteY828" fmla="*/ 805191 h 6858000"/>
              <a:gd name="connsiteX829" fmla="*/ 6087656 w 7467600"/>
              <a:gd name="connsiteY829" fmla="*/ 826703 h 6858000"/>
              <a:gd name="connsiteX830" fmla="*/ 6058717 w 7467600"/>
              <a:gd name="connsiteY830" fmla="*/ 865992 h 6858000"/>
              <a:gd name="connsiteX831" fmla="*/ 4974153 w 7467600"/>
              <a:gd name="connsiteY831" fmla="*/ 1045456 h 6858000"/>
              <a:gd name="connsiteX832" fmla="*/ 5627835 w 7467600"/>
              <a:gd name="connsiteY832" fmla="*/ 1472077 h 6858000"/>
              <a:gd name="connsiteX833" fmla="*/ 5629817 w 7467600"/>
              <a:gd name="connsiteY833" fmla="*/ 1471412 h 6858000"/>
              <a:gd name="connsiteX834" fmla="*/ 5634124 w 7467600"/>
              <a:gd name="connsiteY834" fmla="*/ 1470572 h 6858000"/>
              <a:gd name="connsiteX835" fmla="*/ 5755832 w 7467600"/>
              <a:gd name="connsiteY835" fmla="*/ 1383886 h 6858000"/>
              <a:gd name="connsiteX836" fmla="*/ 6014186 w 7467600"/>
              <a:gd name="connsiteY836" fmla="*/ 1279799 h 6858000"/>
              <a:gd name="connsiteX837" fmla="*/ 6901619 w 7467600"/>
              <a:gd name="connsiteY837" fmla="*/ 1047874 h 6858000"/>
              <a:gd name="connsiteX838" fmla="*/ 6931566 w 7467600"/>
              <a:gd name="connsiteY838" fmla="*/ 1062034 h 6858000"/>
              <a:gd name="connsiteX839" fmla="*/ 5790982 w 7467600"/>
              <a:gd name="connsiteY839" fmla="*/ 1561380 h 6858000"/>
              <a:gd name="connsiteX840" fmla="*/ 6188971 w 7467600"/>
              <a:gd name="connsiteY840" fmla="*/ 1755168 h 6858000"/>
              <a:gd name="connsiteX841" fmla="*/ 6202446 w 7467600"/>
              <a:gd name="connsiteY841" fmla="*/ 1752268 h 6858000"/>
              <a:gd name="connsiteX842" fmla="*/ 7179560 w 7467600"/>
              <a:gd name="connsiteY842" fmla="*/ 1467551 h 6858000"/>
              <a:gd name="connsiteX843" fmla="*/ 7158730 w 7467600"/>
              <a:gd name="connsiteY843" fmla="*/ 1507835 h 6858000"/>
              <a:gd name="connsiteX844" fmla="*/ 6326959 w 7467600"/>
              <a:gd name="connsiteY844" fmla="*/ 1817686 h 6858000"/>
              <a:gd name="connsiteX845" fmla="*/ 6537433 w 7467600"/>
              <a:gd name="connsiteY845" fmla="*/ 1907790 h 6858000"/>
              <a:gd name="connsiteX846" fmla="*/ 6550221 w 7467600"/>
              <a:gd name="connsiteY846" fmla="*/ 1910729 h 6858000"/>
              <a:gd name="connsiteX847" fmla="*/ 6964438 w 7467600"/>
              <a:gd name="connsiteY847" fmla="*/ 2209505 h 6858000"/>
              <a:gd name="connsiteX848" fmla="*/ 7367862 w 7467600"/>
              <a:gd name="connsiteY848" fmla="*/ 2806833 h 6858000"/>
              <a:gd name="connsiteX849" fmla="*/ 7364329 w 7467600"/>
              <a:gd name="connsiteY849" fmla="*/ 2826907 h 6858000"/>
              <a:gd name="connsiteX850" fmla="*/ 7290545 w 7467600"/>
              <a:gd name="connsiteY850" fmla="*/ 2850663 h 6858000"/>
              <a:gd name="connsiteX851" fmla="*/ 6472036 w 7467600"/>
              <a:gd name="connsiteY851" fmla="*/ 1959003 h 6858000"/>
              <a:gd name="connsiteX852" fmla="*/ 5792897 w 7467600"/>
              <a:gd name="connsiteY852" fmla="*/ 1647747 h 6858000"/>
              <a:gd name="connsiteX853" fmla="*/ 5842751 w 7467600"/>
              <a:gd name="connsiteY853" fmla="*/ 1816112 h 6858000"/>
              <a:gd name="connsiteX854" fmla="*/ 5847424 w 7467600"/>
              <a:gd name="connsiteY854" fmla="*/ 1815776 h 6858000"/>
              <a:gd name="connsiteX855" fmla="*/ 6399821 w 7467600"/>
              <a:gd name="connsiteY855" fmla="*/ 2344799 h 6858000"/>
              <a:gd name="connsiteX856" fmla="*/ 6323232 w 7467600"/>
              <a:gd name="connsiteY856" fmla="*/ 2389634 h 6858000"/>
              <a:gd name="connsiteX857" fmla="*/ 5942958 w 7467600"/>
              <a:gd name="connsiteY857" fmla="*/ 2077708 h 6858000"/>
              <a:gd name="connsiteX858" fmla="*/ 5921559 w 7467600"/>
              <a:gd name="connsiteY858" fmla="*/ 2378596 h 6858000"/>
              <a:gd name="connsiteX859" fmla="*/ 5817651 w 7467600"/>
              <a:gd name="connsiteY859" fmla="*/ 3023919 h 6858000"/>
              <a:gd name="connsiteX860" fmla="*/ 5729634 w 7467600"/>
              <a:gd name="connsiteY860" fmla="*/ 3051849 h 6858000"/>
              <a:gd name="connsiteX861" fmla="*/ 5611018 w 7467600"/>
              <a:gd name="connsiteY861" fmla="*/ 2316769 h 6858000"/>
              <a:gd name="connsiteX862" fmla="*/ 5687608 w 7467600"/>
              <a:gd name="connsiteY862" fmla="*/ 2039972 h 6858000"/>
              <a:gd name="connsiteX863" fmla="*/ 5657554 w 7467600"/>
              <a:gd name="connsiteY863" fmla="*/ 1576445 h 6858000"/>
              <a:gd name="connsiteX864" fmla="*/ 5150475 w 7467600"/>
              <a:gd name="connsiteY864" fmla="*/ 1274012 h 6858000"/>
              <a:gd name="connsiteX865" fmla="*/ 5349142 w 7467600"/>
              <a:gd name="connsiteY865" fmla="*/ 2204405 h 6858000"/>
              <a:gd name="connsiteX866" fmla="*/ 5262214 w 7467600"/>
              <a:gd name="connsiteY866" fmla="*/ 2233836 h 6858000"/>
              <a:gd name="connsiteX867" fmla="*/ 4981539 w 7467600"/>
              <a:gd name="connsiteY867" fmla="*/ 1542201 h 6858000"/>
              <a:gd name="connsiteX868" fmla="*/ 4958461 w 7467600"/>
              <a:gd name="connsiteY868" fmla="*/ 1136957 h 6858000"/>
              <a:gd name="connsiteX869" fmla="*/ 4655015 w 7467600"/>
              <a:gd name="connsiteY869" fmla="*/ 891426 h 6858000"/>
              <a:gd name="connsiteX870" fmla="*/ 4348002 w 7467600"/>
              <a:gd name="connsiteY870" fmla="*/ 2205895 h 6858000"/>
              <a:gd name="connsiteX871" fmla="*/ 4262250 w 7467600"/>
              <a:gd name="connsiteY871" fmla="*/ 2219972 h 6858000"/>
              <a:gd name="connsiteX872" fmla="*/ 4550611 w 7467600"/>
              <a:gd name="connsiteY872" fmla="*/ 817540 h 6858000"/>
              <a:gd name="connsiteX873" fmla="*/ 4564418 w 7467600"/>
              <a:gd name="connsiteY873" fmla="*/ 808293 h 6858000"/>
              <a:gd name="connsiteX874" fmla="*/ 4266388 w 7467600"/>
              <a:gd name="connsiteY874" fmla="*/ 500083 h 6858000"/>
              <a:gd name="connsiteX875" fmla="*/ 4032842 w 7467600"/>
              <a:gd name="connsiteY875" fmla="*/ 211809 h 6858000"/>
              <a:gd name="connsiteX876" fmla="*/ 3882765 w 7467600"/>
              <a:gd name="connsiteY876" fmla="*/ 0 h 6858000"/>
              <a:gd name="connsiteX877" fmla="*/ 3721337 w 7467600"/>
              <a:gd name="connsiteY877" fmla="*/ 0 h 6858000"/>
              <a:gd name="connsiteX878" fmla="*/ 3797544 w 7467600"/>
              <a:gd name="connsiteY878" fmla="*/ 0 h 6858000"/>
              <a:gd name="connsiteX879" fmla="*/ 3775734 w 7467600"/>
              <a:gd name="connsiteY879" fmla="*/ 95131 h 6858000"/>
              <a:gd name="connsiteX880" fmla="*/ 3724807 w 7467600"/>
              <a:gd name="connsiteY880" fmla="*/ 272257 h 6858000"/>
              <a:gd name="connsiteX881" fmla="*/ 3726844 w 7467600"/>
              <a:gd name="connsiteY881" fmla="*/ 282988 h 6858000"/>
              <a:gd name="connsiteX882" fmla="*/ 3742664 w 7467600"/>
              <a:gd name="connsiteY882" fmla="*/ 279918 h 6858000"/>
              <a:gd name="connsiteX883" fmla="*/ 4103910 w 7467600"/>
              <a:gd name="connsiteY883" fmla="*/ 1161917 h 6858000"/>
              <a:gd name="connsiteX884" fmla="*/ 4020269 w 7467600"/>
              <a:gd name="connsiteY884" fmla="*/ 1200406 h 6858000"/>
              <a:gd name="connsiteX885" fmla="*/ 3674882 w 7467600"/>
              <a:gd name="connsiteY885" fmla="*/ 488524 h 6858000"/>
              <a:gd name="connsiteX886" fmla="*/ 3132682 w 7467600"/>
              <a:gd name="connsiteY886" fmla="*/ 1072284 h 6858000"/>
              <a:gd name="connsiteX887" fmla="*/ 2716346 w 7467600"/>
              <a:gd name="connsiteY887" fmla="*/ 1276376 h 6858000"/>
              <a:gd name="connsiteX888" fmla="*/ 2716772 w 7467600"/>
              <a:gd name="connsiteY888" fmla="*/ 1255462 h 6858000"/>
              <a:gd name="connsiteX889" fmla="*/ 3471096 w 7467600"/>
              <a:gd name="connsiteY889" fmla="*/ 437072 h 6858000"/>
              <a:gd name="connsiteX890" fmla="*/ 3639057 w 7467600"/>
              <a:gd name="connsiteY890" fmla="*/ 286334 h 6858000"/>
              <a:gd name="connsiteX891" fmla="*/ 3640309 w 7467600"/>
              <a:gd name="connsiteY891" fmla="*/ 284664 h 6858000"/>
              <a:gd name="connsiteX892" fmla="*/ 3646022 w 7467600"/>
              <a:gd name="connsiteY892" fmla="*/ 276711 h 6858000"/>
              <a:gd name="connsiteX893" fmla="*/ 3707943 w 7467600"/>
              <a:gd name="connsiteY893" fmla="*/ 65958 h 6858000"/>
              <a:gd name="connsiteX894" fmla="*/ 3721337 w 7467600"/>
              <a:gd name="connsiteY894" fmla="*/ 0 h 6858000"/>
              <a:gd name="connsiteX895" fmla="*/ 2867960 w 7467600"/>
              <a:gd name="connsiteY895" fmla="*/ 0 h 6858000"/>
              <a:gd name="connsiteX896" fmla="*/ 2926351 w 7467600"/>
              <a:gd name="connsiteY896" fmla="*/ 0 h 6858000"/>
              <a:gd name="connsiteX897" fmla="*/ 2902823 w 7467600"/>
              <a:gd name="connsiteY897" fmla="*/ 262929 h 6858000"/>
              <a:gd name="connsiteX898" fmla="*/ 2940663 w 7467600"/>
              <a:gd name="connsiteY898" fmla="*/ 140884 h 6858000"/>
              <a:gd name="connsiteX899" fmla="*/ 2947039 w 7467600"/>
              <a:gd name="connsiteY899" fmla="*/ 122524 h 6858000"/>
              <a:gd name="connsiteX900" fmla="*/ 2984316 w 7467600"/>
              <a:gd name="connsiteY900" fmla="*/ 0 h 6858000"/>
              <a:gd name="connsiteX901" fmla="*/ 3016114 w 7467600"/>
              <a:gd name="connsiteY901" fmla="*/ 0 h 6858000"/>
              <a:gd name="connsiteX902" fmla="*/ 2979949 w 7467600"/>
              <a:gd name="connsiteY902" fmla="*/ 119274 h 6858000"/>
              <a:gd name="connsiteX903" fmla="*/ 3023879 w 7467600"/>
              <a:gd name="connsiteY903" fmla="*/ 0 h 6858000"/>
              <a:gd name="connsiteX904" fmla="*/ 3105400 w 7467600"/>
              <a:gd name="connsiteY904" fmla="*/ 0 h 6858000"/>
              <a:gd name="connsiteX905" fmla="*/ 3094669 w 7467600"/>
              <a:gd name="connsiteY905" fmla="*/ 30308 h 6858000"/>
              <a:gd name="connsiteX906" fmla="*/ 2901945 w 7467600"/>
              <a:gd name="connsiteY906" fmla="*/ 466538 h 6858000"/>
              <a:gd name="connsiteX907" fmla="*/ 2815209 w 7467600"/>
              <a:gd name="connsiteY907" fmla="*/ 497361 h 6858000"/>
              <a:gd name="connsiteX908" fmla="*/ 2844845 w 7467600"/>
              <a:gd name="connsiteY908" fmla="*/ 127638 h 6858000"/>
              <a:gd name="connsiteX909" fmla="*/ 2867960 w 7467600"/>
              <a:gd name="connsiteY909" fmla="*/ 0 h 6858000"/>
              <a:gd name="connsiteX910" fmla="*/ 1057230 w 7467600"/>
              <a:gd name="connsiteY910" fmla="*/ 0 h 6858000"/>
              <a:gd name="connsiteX911" fmla="*/ 1111003 w 7467600"/>
              <a:gd name="connsiteY911" fmla="*/ 0 h 6858000"/>
              <a:gd name="connsiteX912" fmla="*/ 1125553 w 7467600"/>
              <a:gd name="connsiteY912" fmla="*/ 52588 h 6858000"/>
              <a:gd name="connsiteX913" fmla="*/ 1304276 w 7467600"/>
              <a:gd name="connsiteY913" fmla="*/ 476275 h 6858000"/>
              <a:gd name="connsiteX914" fmla="*/ 1492066 w 7467600"/>
              <a:gd name="connsiteY914" fmla="*/ 886333 h 6858000"/>
              <a:gd name="connsiteX915" fmla="*/ 1423698 w 7467600"/>
              <a:gd name="connsiteY915" fmla="*/ 710817 h 6858000"/>
              <a:gd name="connsiteX916" fmla="*/ 1357609 w 7467600"/>
              <a:gd name="connsiteY916" fmla="*/ 532892 h 6858000"/>
              <a:gd name="connsiteX917" fmla="*/ 1309550 w 7467600"/>
              <a:gd name="connsiteY917" fmla="*/ 374031 h 6858000"/>
              <a:gd name="connsiteX918" fmla="*/ 1193673 w 7467600"/>
              <a:gd name="connsiteY918" fmla="*/ 49533 h 6858000"/>
              <a:gd name="connsiteX919" fmla="*/ 1164391 w 7467600"/>
              <a:gd name="connsiteY919" fmla="*/ 0 h 6858000"/>
              <a:gd name="connsiteX920" fmla="*/ 1200666 w 7467600"/>
              <a:gd name="connsiteY920" fmla="*/ 0 h 6858000"/>
              <a:gd name="connsiteX921" fmla="*/ 1223408 w 7467600"/>
              <a:gd name="connsiteY921" fmla="*/ 38996 h 6858000"/>
              <a:gd name="connsiteX922" fmla="*/ 1339635 w 7467600"/>
              <a:gd name="connsiteY922" fmla="*/ 365517 h 6858000"/>
              <a:gd name="connsiteX923" fmla="*/ 1387469 w 7467600"/>
              <a:gd name="connsiteY923" fmla="*/ 523079 h 6858000"/>
              <a:gd name="connsiteX924" fmla="*/ 1452685 w 7467600"/>
              <a:gd name="connsiteY924" fmla="*/ 699806 h 6858000"/>
              <a:gd name="connsiteX925" fmla="*/ 1492092 w 7467600"/>
              <a:gd name="connsiteY925" fmla="*/ 800424 h 6858000"/>
              <a:gd name="connsiteX926" fmla="*/ 1455302 w 7467600"/>
              <a:gd name="connsiteY926" fmla="*/ 632913 h 6858000"/>
              <a:gd name="connsiteX927" fmla="*/ 1222336 w 7467600"/>
              <a:gd name="connsiteY927" fmla="*/ 9480 h 6858000"/>
              <a:gd name="connsiteX928" fmla="*/ 1214634 w 7467600"/>
              <a:gd name="connsiteY928" fmla="*/ 0 h 6858000"/>
              <a:gd name="connsiteX929" fmla="*/ 1289827 w 7467600"/>
              <a:gd name="connsiteY929" fmla="*/ 0 h 6858000"/>
              <a:gd name="connsiteX930" fmla="*/ 1321076 w 7467600"/>
              <a:gd name="connsiteY930" fmla="*/ 59722 h 6858000"/>
              <a:gd name="connsiteX931" fmla="*/ 1512579 w 7467600"/>
              <a:gd name="connsiteY931" fmla="*/ 626441 h 6858000"/>
              <a:gd name="connsiteX932" fmla="*/ 1506076 w 7467600"/>
              <a:gd name="connsiteY932" fmla="*/ 1089289 h 6858000"/>
              <a:gd name="connsiteX933" fmla="*/ 1486346 w 7467600"/>
              <a:gd name="connsiteY933" fmla="*/ 1079919 h 6858000"/>
              <a:gd name="connsiteX934" fmla="*/ 1070511 w 7467600"/>
              <a:gd name="connsiteY934" fmla="*/ 48609 h 6858000"/>
              <a:gd name="connsiteX935" fmla="*/ 1057230 w 7467600"/>
              <a:gd name="connsiteY935" fmla="*/ 0 h 6858000"/>
              <a:gd name="connsiteX936" fmla="*/ 43151 w 7467600"/>
              <a:gd name="connsiteY936" fmla="*/ 0 h 6858000"/>
              <a:gd name="connsiteX937" fmla="*/ 95283 w 7467600"/>
              <a:gd name="connsiteY937" fmla="*/ 0 h 6858000"/>
              <a:gd name="connsiteX938" fmla="*/ 300708 w 7467600"/>
              <a:gd name="connsiteY938" fmla="*/ 154571 h 6858000"/>
              <a:gd name="connsiteX939" fmla="*/ 530414 w 7467600"/>
              <a:gd name="connsiteY939" fmla="*/ 354673 h 6858000"/>
              <a:gd name="connsiteX940" fmla="*/ 333785 w 7467600"/>
              <a:gd name="connsiteY940" fmla="*/ 161564 h 6858000"/>
              <a:gd name="connsiteX941" fmla="*/ 147005 w 7467600"/>
              <a:gd name="connsiteY941" fmla="*/ 0 h 6858000"/>
              <a:gd name="connsiteX942" fmla="*/ 272509 w 7467600"/>
              <a:gd name="connsiteY942" fmla="*/ 0 h 6858000"/>
              <a:gd name="connsiteX943" fmla="*/ 326276 w 7467600"/>
              <a:gd name="connsiteY943" fmla="*/ 45847 h 6858000"/>
              <a:gd name="connsiteX944" fmla="*/ 823759 w 7467600"/>
              <a:gd name="connsiteY944" fmla="*/ 574145 h 6858000"/>
              <a:gd name="connsiteX945" fmla="*/ 811254 w 7467600"/>
              <a:gd name="connsiteY945" fmla="*/ 665546 h 6858000"/>
              <a:gd name="connsiteX946" fmla="*/ 154042 w 7467600"/>
              <a:gd name="connsiteY946" fmla="*/ 261522 h 6858000"/>
              <a:gd name="connsiteX947" fmla="*/ 13550 w 7467600"/>
              <a:gd name="connsiteY947" fmla="*/ 158423 h 6858000"/>
              <a:gd name="connsiteX948" fmla="*/ 0 w 7467600"/>
              <a:gd name="connsiteY948" fmla="*/ 146618 h 6858000"/>
              <a:gd name="connsiteX949" fmla="*/ 0 w 7467600"/>
              <a:gd name="connsiteY949" fmla="*/ 59161 h 6858000"/>
              <a:gd name="connsiteX950" fmla="*/ 45427 w 7467600"/>
              <a:gd name="connsiteY950" fmla="*/ 101078 h 6858000"/>
              <a:gd name="connsiteX951" fmla="*/ 630103 w 7467600"/>
              <a:gd name="connsiteY951" fmla="*/ 485885 h 6858000"/>
              <a:gd name="connsiteX952" fmla="*/ 532040 w 7467600"/>
              <a:gd name="connsiteY952" fmla="*/ 399359 h 6858000"/>
              <a:gd name="connsiteX953" fmla="*/ 517618 w 7467600"/>
              <a:gd name="connsiteY953" fmla="*/ 385726 h 6858000"/>
              <a:gd name="connsiteX954" fmla="*/ 285074 w 7467600"/>
              <a:gd name="connsiteY954" fmla="*/ 182755 h 6858000"/>
              <a:gd name="connsiteX955" fmla="*/ 43151 w 7467600"/>
              <a:gd name="connsiteY955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088673 w 7467600"/>
              <a:gd name="connsiteY4" fmla="*/ 6610396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392158 w 7467600"/>
              <a:gd name="connsiteY16" fmla="*/ 6771365 h 6858000"/>
              <a:gd name="connsiteX17" fmla="*/ 7467600 w 7467600"/>
              <a:gd name="connsiteY17" fmla="*/ 6805948 h 6858000"/>
              <a:gd name="connsiteX18" fmla="*/ 7467600 w 7467600"/>
              <a:gd name="connsiteY18" fmla="*/ 6831490 h 6858000"/>
              <a:gd name="connsiteX19" fmla="*/ 7410696 w 7467600"/>
              <a:gd name="connsiteY19" fmla="*/ 6803861 h 6858000"/>
              <a:gd name="connsiteX20" fmla="*/ 7088673 w 7467600"/>
              <a:gd name="connsiteY20" fmla="*/ 6610396 h 6858000"/>
              <a:gd name="connsiteX21" fmla="*/ 1019354 w 7467600"/>
              <a:gd name="connsiteY21" fmla="*/ 6315006 h 6858000"/>
              <a:gd name="connsiteX22" fmla="*/ 441046 w 7467600"/>
              <a:gd name="connsiteY22" fmla="*/ 6691153 h 6858000"/>
              <a:gd name="connsiteX23" fmla="*/ 1019354 w 7467600"/>
              <a:gd name="connsiteY23" fmla="*/ 6315006 h 6858000"/>
              <a:gd name="connsiteX24" fmla="*/ 991680 w 7467600"/>
              <a:gd name="connsiteY24" fmla="*/ 6298413 h 6858000"/>
              <a:gd name="connsiteX25" fmla="*/ 409060 w 7467600"/>
              <a:gd name="connsiteY25" fmla="*/ 6671470 h 6858000"/>
              <a:gd name="connsiteX26" fmla="*/ 991680 w 7467600"/>
              <a:gd name="connsiteY26" fmla="*/ 6298413 h 6858000"/>
              <a:gd name="connsiteX27" fmla="*/ 103333 w 7467600"/>
              <a:gd name="connsiteY27" fmla="*/ 5699602 h 6858000"/>
              <a:gd name="connsiteX28" fmla="*/ 233938 w 7467600"/>
              <a:gd name="connsiteY28" fmla="*/ 5809416 h 6858000"/>
              <a:gd name="connsiteX29" fmla="*/ 883580 w 7467600"/>
              <a:gd name="connsiteY29" fmla="*/ 6180710 h 6858000"/>
              <a:gd name="connsiteX30" fmla="*/ 487337 w 7467600"/>
              <a:gd name="connsiteY30" fmla="*/ 5950182 h 6858000"/>
              <a:gd name="connsiteX31" fmla="*/ 354051 w 7467600"/>
              <a:gd name="connsiteY31" fmla="*/ 5854912 h 6858000"/>
              <a:gd name="connsiteX32" fmla="*/ 195436 w 7467600"/>
              <a:gd name="connsiteY32" fmla="*/ 5755068 h 6858000"/>
              <a:gd name="connsiteX33" fmla="*/ 103333 w 7467600"/>
              <a:gd name="connsiteY33" fmla="*/ 5699602 h 6858000"/>
              <a:gd name="connsiteX34" fmla="*/ 5539432 w 7467600"/>
              <a:gd name="connsiteY34" fmla="*/ 5642928 h 6858000"/>
              <a:gd name="connsiteX35" fmla="*/ 5555462 w 7467600"/>
              <a:gd name="connsiteY35" fmla="*/ 5694454 h 6858000"/>
              <a:gd name="connsiteX36" fmla="*/ 5828270 w 7467600"/>
              <a:gd name="connsiteY36" fmla="*/ 6320663 h 6858000"/>
              <a:gd name="connsiteX37" fmla="*/ 5947416 w 7467600"/>
              <a:gd name="connsiteY37" fmla="*/ 6574846 h 6858000"/>
              <a:gd name="connsiteX38" fmla="*/ 5539432 w 7467600"/>
              <a:gd name="connsiteY38" fmla="*/ 5642928 h 6858000"/>
              <a:gd name="connsiteX39" fmla="*/ 51253 w 7467600"/>
              <a:gd name="connsiteY39" fmla="*/ 5631825 h 6858000"/>
              <a:gd name="connsiteX40" fmla="*/ 211622 w 7467600"/>
              <a:gd name="connsiteY40" fmla="*/ 5728803 h 6858000"/>
              <a:gd name="connsiteX41" fmla="*/ 371652 w 7467600"/>
              <a:gd name="connsiteY41" fmla="*/ 5829062 h 6858000"/>
              <a:gd name="connsiteX42" fmla="*/ 505903 w 7467600"/>
              <a:gd name="connsiteY42" fmla="*/ 5925221 h 6858000"/>
              <a:gd name="connsiteX43" fmla="*/ 899240 w 7467600"/>
              <a:gd name="connsiteY43" fmla="*/ 6153068 h 6858000"/>
              <a:gd name="connsiteX44" fmla="*/ 988114 w 7467600"/>
              <a:gd name="connsiteY44" fmla="*/ 6174204 h 6858000"/>
              <a:gd name="connsiteX45" fmla="*/ 845971 w 7467600"/>
              <a:gd name="connsiteY45" fmla="*/ 6067177 h 6858000"/>
              <a:gd name="connsiteX46" fmla="*/ 448057 w 7467600"/>
              <a:gd name="connsiteY46" fmla="*/ 5841376 h 6858000"/>
              <a:gd name="connsiteX47" fmla="*/ 51253 w 7467600"/>
              <a:gd name="connsiteY47" fmla="*/ 5631825 h 6858000"/>
              <a:gd name="connsiteX48" fmla="*/ 2606687 w 7467600"/>
              <a:gd name="connsiteY48" fmla="*/ 5630718 h 6858000"/>
              <a:gd name="connsiteX49" fmla="*/ 2645658 w 7467600"/>
              <a:gd name="connsiteY49" fmla="*/ 6640259 h 6858000"/>
              <a:gd name="connsiteX50" fmla="*/ 2606687 w 7467600"/>
              <a:gd name="connsiteY50" fmla="*/ 5630718 h 6858000"/>
              <a:gd name="connsiteX51" fmla="*/ 3642057 w 7467600"/>
              <a:gd name="connsiteY51" fmla="*/ 5573487 h 6858000"/>
              <a:gd name="connsiteX52" fmla="*/ 3632981 w 7467600"/>
              <a:gd name="connsiteY52" fmla="*/ 5579437 h 6858000"/>
              <a:gd name="connsiteX53" fmla="*/ 3382436 w 7467600"/>
              <a:gd name="connsiteY53" fmla="*/ 5952726 h 6858000"/>
              <a:gd name="connsiteX54" fmla="*/ 3191929 w 7467600"/>
              <a:gd name="connsiteY54" fmla="*/ 6662669 h 6858000"/>
              <a:gd name="connsiteX55" fmla="*/ 3369898 w 7467600"/>
              <a:gd name="connsiteY55" fmla="*/ 6081771 h 6858000"/>
              <a:gd name="connsiteX56" fmla="*/ 3642057 w 7467600"/>
              <a:gd name="connsiteY56" fmla="*/ 5573487 h 6858000"/>
              <a:gd name="connsiteX57" fmla="*/ 2650666 w 7467600"/>
              <a:gd name="connsiteY57" fmla="*/ 5530686 h 6858000"/>
              <a:gd name="connsiteX58" fmla="*/ 2650249 w 7467600"/>
              <a:gd name="connsiteY58" fmla="*/ 5532101 h 6858000"/>
              <a:gd name="connsiteX59" fmla="*/ 2663808 w 7467600"/>
              <a:gd name="connsiteY59" fmla="*/ 6535215 h 6858000"/>
              <a:gd name="connsiteX60" fmla="*/ 2665418 w 7467600"/>
              <a:gd name="connsiteY60" fmla="*/ 6132756 h 6858000"/>
              <a:gd name="connsiteX61" fmla="*/ 2650666 w 7467600"/>
              <a:gd name="connsiteY61" fmla="*/ 5530686 h 6858000"/>
              <a:gd name="connsiteX62" fmla="*/ 2680277 w 7467600"/>
              <a:gd name="connsiteY62" fmla="*/ 5479204 h 6858000"/>
              <a:gd name="connsiteX63" fmla="*/ 2678972 w 7467600"/>
              <a:gd name="connsiteY63" fmla="*/ 5481582 h 6858000"/>
              <a:gd name="connsiteX64" fmla="*/ 2696666 w 7467600"/>
              <a:gd name="connsiteY64" fmla="*/ 6133836 h 6858000"/>
              <a:gd name="connsiteX65" fmla="*/ 2695769 w 7467600"/>
              <a:gd name="connsiteY65" fmla="*/ 6390955 h 6858000"/>
              <a:gd name="connsiteX66" fmla="*/ 2739893 w 7467600"/>
              <a:gd name="connsiteY66" fmla="*/ 6108357 h 6858000"/>
              <a:gd name="connsiteX67" fmla="*/ 2680277 w 7467600"/>
              <a:gd name="connsiteY67" fmla="*/ 5479204 h 6858000"/>
              <a:gd name="connsiteX68" fmla="*/ 1132195 w 7467600"/>
              <a:gd name="connsiteY68" fmla="*/ 5467980 h 6858000"/>
              <a:gd name="connsiteX69" fmla="*/ 1679056 w 7467600"/>
              <a:gd name="connsiteY69" fmla="*/ 5516907 h 6858000"/>
              <a:gd name="connsiteX70" fmla="*/ 2128648 w 7467600"/>
              <a:gd name="connsiteY70" fmla="*/ 5474249 h 6858000"/>
              <a:gd name="connsiteX71" fmla="*/ 1825619 w 7467600"/>
              <a:gd name="connsiteY71" fmla="*/ 5478447 h 6858000"/>
              <a:gd name="connsiteX72" fmla="*/ 1737798 w 7467600"/>
              <a:gd name="connsiteY72" fmla="*/ 5483353 h 6858000"/>
              <a:gd name="connsiteX73" fmla="*/ 1132195 w 7467600"/>
              <a:gd name="connsiteY73" fmla="*/ 5467980 h 6858000"/>
              <a:gd name="connsiteX74" fmla="*/ 1456157 w 7467600"/>
              <a:gd name="connsiteY74" fmla="*/ 5371404 h 6858000"/>
              <a:gd name="connsiteX75" fmla="*/ 1244432 w 7467600"/>
              <a:gd name="connsiteY75" fmla="*/ 5385601 h 6858000"/>
              <a:gd name="connsiteX76" fmla="*/ 973990 w 7467600"/>
              <a:gd name="connsiteY76" fmla="*/ 5424940 h 6858000"/>
              <a:gd name="connsiteX77" fmla="*/ 1103809 w 7467600"/>
              <a:gd name="connsiteY77" fmla="*/ 5433720 h 6858000"/>
              <a:gd name="connsiteX78" fmla="*/ 1123454 w 7467600"/>
              <a:gd name="connsiteY78" fmla="*/ 5435727 h 6858000"/>
              <a:gd name="connsiteX79" fmla="*/ 1737017 w 7467600"/>
              <a:gd name="connsiteY79" fmla="*/ 5452183 h 6858000"/>
              <a:gd name="connsiteX80" fmla="*/ 1824397 w 7467600"/>
              <a:gd name="connsiteY80" fmla="*/ 5447757 h 6858000"/>
              <a:gd name="connsiteX81" fmla="*/ 2070059 w 7467600"/>
              <a:gd name="connsiteY81" fmla="*/ 5441660 h 6858000"/>
              <a:gd name="connsiteX82" fmla="*/ 1456157 w 7467600"/>
              <a:gd name="connsiteY82" fmla="*/ 5371404 h 6858000"/>
              <a:gd name="connsiteX83" fmla="*/ 4988186 w 7467600"/>
              <a:gd name="connsiteY83" fmla="*/ 5216467 h 6858000"/>
              <a:gd name="connsiteX84" fmla="*/ 4777334 w 7467600"/>
              <a:gd name="connsiteY84" fmla="*/ 5406072 h 6858000"/>
              <a:gd name="connsiteX85" fmla="*/ 4718341 w 7467600"/>
              <a:gd name="connsiteY85" fmla="*/ 5468043 h 6858000"/>
              <a:gd name="connsiteX86" fmla="*/ 4604655 w 7467600"/>
              <a:gd name="connsiteY86" fmla="*/ 5583434 h 6858000"/>
              <a:gd name="connsiteX87" fmla="*/ 4565074 w 7467600"/>
              <a:gd name="connsiteY87" fmla="*/ 5618550 h 6858000"/>
              <a:gd name="connsiteX88" fmla="*/ 4988186 w 7467600"/>
              <a:gd name="connsiteY88" fmla="*/ 5216467 h 6858000"/>
              <a:gd name="connsiteX89" fmla="*/ 4978032 w 7467600"/>
              <a:gd name="connsiteY89" fmla="*/ 5183809 h 6858000"/>
              <a:gd name="connsiteX90" fmla="*/ 4463413 w 7467600"/>
              <a:gd name="connsiteY90" fmla="*/ 5615162 h 6858000"/>
              <a:gd name="connsiteX91" fmla="*/ 4358134 w 7467600"/>
              <a:gd name="connsiteY91" fmla="*/ 5742791 h 6858000"/>
              <a:gd name="connsiteX92" fmla="*/ 4376219 w 7467600"/>
              <a:gd name="connsiteY92" fmla="*/ 5729027 h 6858000"/>
              <a:gd name="connsiteX93" fmla="*/ 4582340 w 7467600"/>
              <a:gd name="connsiteY93" fmla="*/ 5561037 h 6858000"/>
              <a:gd name="connsiteX94" fmla="*/ 4694684 w 7467600"/>
              <a:gd name="connsiteY94" fmla="*/ 5447098 h 6858000"/>
              <a:gd name="connsiteX95" fmla="*/ 4754123 w 7467600"/>
              <a:gd name="connsiteY95" fmla="*/ 5384643 h 6858000"/>
              <a:gd name="connsiteX96" fmla="*/ 4978032 w 7467600"/>
              <a:gd name="connsiteY96" fmla="*/ 5183809 h 6858000"/>
              <a:gd name="connsiteX97" fmla="*/ 1903353 w 7467600"/>
              <a:gd name="connsiteY97" fmla="*/ 5044827 h 6858000"/>
              <a:gd name="connsiteX98" fmla="*/ 1936931 w 7467600"/>
              <a:gd name="connsiteY98" fmla="*/ 5093954 h 6858000"/>
              <a:gd name="connsiteX99" fmla="*/ 2195868 w 7467600"/>
              <a:gd name="connsiteY99" fmla="*/ 5396574 h 6858000"/>
              <a:gd name="connsiteX100" fmla="*/ 2088852 w 7467600"/>
              <a:gd name="connsiteY100" fmla="*/ 5166123 h 6858000"/>
              <a:gd name="connsiteX101" fmla="*/ 1958241 w 7467600"/>
              <a:gd name="connsiteY101" fmla="*/ 5067955 h 6858000"/>
              <a:gd name="connsiteX102" fmla="*/ 1903353 w 7467600"/>
              <a:gd name="connsiteY102" fmla="*/ 5044827 h 6858000"/>
              <a:gd name="connsiteX103" fmla="*/ 1979378 w 7467600"/>
              <a:gd name="connsiteY103" fmla="*/ 4769504 h 6858000"/>
              <a:gd name="connsiteX104" fmla="*/ 2882120 w 7467600"/>
              <a:gd name="connsiteY104" fmla="*/ 5064547 h 6858000"/>
              <a:gd name="connsiteX105" fmla="*/ 2793103 w 7467600"/>
              <a:gd name="connsiteY105" fmla="*/ 5039699 h 6858000"/>
              <a:gd name="connsiteX106" fmla="*/ 2770041 w 7467600"/>
              <a:gd name="connsiteY106" fmla="*/ 5033634 h 6858000"/>
              <a:gd name="connsiteX107" fmla="*/ 1979378 w 7467600"/>
              <a:gd name="connsiteY107" fmla="*/ 4769504 h 6858000"/>
              <a:gd name="connsiteX108" fmla="*/ 1927410 w 7467600"/>
              <a:gd name="connsiteY108" fmla="*/ 4716164 h 6858000"/>
              <a:gd name="connsiteX109" fmla="*/ 1959587 w 7467600"/>
              <a:gd name="connsiteY109" fmla="*/ 4728849 h 6858000"/>
              <a:gd name="connsiteX110" fmla="*/ 2777707 w 7467600"/>
              <a:gd name="connsiteY110" fmla="*/ 5003991 h 6858000"/>
              <a:gd name="connsiteX111" fmla="*/ 2800768 w 7467600"/>
              <a:gd name="connsiteY111" fmla="*/ 5010056 h 6858000"/>
              <a:gd name="connsiteX112" fmla="*/ 2879408 w 7467600"/>
              <a:gd name="connsiteY112" fmla="*/ 5031590 h 6858000"/>
              <a:gd name="connsiteX113" fmla="*/ 2862295 w 7467600"/>
              <a:gd name="connsiteY113" fmla="*/ 5022958 h 6858000"/>
              <a:gd name="connsiteX114" fmla="*/ 2813343 w 7467600"/>
              <a:gd name="connsiteY114" fmla="*/ 4998369 h 6858000"/>
              <a:gd name="connsiteX115" fmla="*/ 2646245 w 7467600"/>
              <a:gd name="connsiteY115" fmla="*/ 4930999 h 6858000"/>
              <a:gd name="connsiteX116" fmla="*/ 1999243 w 7467600"/>
              <a:gd name="connsiteY116" fmla="*/ 4730524 h 6858000"/>
              <a:gd name="connsiteX117" fmla="*/ 1979527 w 7467600"/>
              <a:gd name="connsiteY117" fmla="*/ 4726651 h 6858000"/>
              <a:gd name="connsiteX118" fmla="*/ 1927410 w 7467600"/>
              <a:gd name="connsiteY118" fmla="*/ 4716164 h 6858000"/>
              <a:gd name="connsiteX119" fmla="*/ 1997014 w 7467600"/>
              <a:gd name="connsiteY119" fmla="*/ 4698007 h 6858000"/>
              <a:gd name="connsiteX120" fmla="*/ 2005458 w 7467600"/>
              <a:gd name="connsiteY120" fmla="*/ 4699540 h 6858000"/>
              <a:gd name="connsiteX121" fmla="*/ 2657186 w 7467600"/>
              <a:gd name="connsiteY121" fmla="*/ 4901687 h 6858000"/>
              <a:gd name="connsiteX122" fmla="*/ 2826662 w 7467600"/>
              <a:gd name="connsiteY122" fmla="*/ 4970362 h 6858000"/>
              <a:gd name="connsiteX123" fmla="*/ 2876100 w 7467600"/>
              <a:gd name="connsiteY123" fmla="*/ 4995397 h 6858000"/>
              <a:gd name="connsiteX124" fmla="*/ 3042600 w 7467600"/>
              <a:gd name="connsiteY124" fmla="*/ 5059532 h 6858000"/>
              <a:gd name="connsiteX125" fmla="*/ 1997014 w 7467600"/>
              <a:gd name="connsiteY125" fmla="*/ 4698007 h 6858000"/>
              <a:gd name="connsiteX126" fmla="*/ 2305292 w 7467600"/>
              <a:gd name="connsiteY126" fmla="*/ 4219492 h 6858000"/>
              <a:gd name="connsiteX127" fmla="*/ 3360922 w 7467600"/>
              <a:gd name="connsiteY127" fmla="*/ 4529373 h 6858000"/>
              <a:gd name="connsiteX128" fmla="*/ 3492420 w 7467600"/>
              <a:gd name="connsiteY128" fmla="*/ 4510145 h 6858000"/>
              <a:gd name="connsiteX129" fmla="*/ 3364086 w 7467600"/>
              <a:gd name="connsiteY129" fmla="*/ 4480340 h 6858000"/>
              <a:gd name="connsiteX130" fmla="*/ 3225818 w 7467600"/>
              <a:gd name="connsiteY130" fmla="*/ 4411822 h 6858000"/>
              <a:gd name="connsiteX131" fmla="*/ 3129696 w 7467600"/>
              <a:gd name="connsiteY131" fmla="*/ 4360704 h 6858000"/>
              <a:gd name="connsiteX132" fmla="*/ 2814545 w 7467600"/>
              <a:gd name="connsiteY132" fmla="*/ 4282955 h 6858000"/>
              <a:gd name="connsiteX133" fmla="*/ 2305292 w 7467600"/>
              <a:gd name="connsiteY133" fmla="*/ 4219492 h 6858000"/>
              <a:gd name="connsiteX134" fmla="*/ 2626982 w 7467600"/>
              <a:gd name="connsiteY134" fmla="*/ 4206450 h 6858000"/>
              <a:gd name="connsiteX135" fmla="*/ 2490617 w 7467600"/>
              <a:gd name="connsiteY135" fmla="*/ 4206951 h 6858000"/>
              <a:gd name="connsiteX136" fmla="*/ 2819869 w 7467600"/>
              <a:gd name="connsiteY136" fmla="*/ 4252936 h 6858000"/>
              <a:gd name="connsiteX137" fmla="*/ 3143018 w 7467600"/>
              <a:gd name="connsiteY137" fmla="*/ 4332698 h 6858000"/>
              <a:gd name="connsiteX138" fmla="*/ 3241520 w 7467600"/>
              <a:gd name="connsiteY138" fmla="*/ 4385112 h 6858000"/>
              <a:gd name="connsiteX139" fmla="*/ 3374575 w 7467600"/>
              <a:gd name="connsiteY139" fmla="*/ 4451517 h 6858000"/>
              <a:gd name="connsiteX140" fmla="*/ 3505221 w 7467600"/>
              <a:gd name="connsiteY140" fmla="*/ 4480757 h 6858000"/>
              <a:gd name="connsiteX141" fmla="*/ 2626982 w 7467600"/>
              <a:gd name="connsiteY141" fmla="*/ 4206450 h 6858000"/>
              <a:gd name="connsiteX142" fmla="*/ 1310106 w 7467600"/>
              <a:gd name="connsiteY142" fmla="*/ 3943217 h 6858000"/>
              <a:gd name="connsiteX143" fmla="*/ 854994 w 7467600"/>
              <a:gd name="connsiteY143" fmla="*/ 4399136 h 6858000"/>
              <a:gd name="connsiteX144" fmla="*/ 742462 w 7467600"/>
              <a:gd name="connsiteY144" fmla="*/ 4594648 h 6858000"/>
              <a:gd name="connsiteX145" fmla="*/ 820602 w 7467600"/>
              <a:gd name="connsiteY145" fmla="*/ 4485915 h 6858000"/>
              <a:gd name="connsiteX146" fmla="*/ 878295 w 7467600"/>
              <a:gd name="connsiteY146" fmla="*/ 4403594 h 6858000"/>
              <a:gd name="connsiteX147" fmla="*/ 1240607 w 7467600"/>
              <a:gd name="connsiteY147" fmla="*/ 4010401 h 6858000"/>
              <a:gd name="connsiteX148" fmla="*/ 1310106 w 7467600"/>
              <a:gd name="connsiteY148" fmla="*/ 3943217 h 6858000"/>
              <a:gd name="connsiteX149" fmla="*/ 1423113 w 7467600"/>
              <a:gd name="connsiteY149" fmla="*/ 3874565 h 6858000"/>
              <a:gd name="connsiteX150" fmla="*/ 1260565 w 7467600"/>
              <a:gd name="connsiteY150" fmla="*/ 4031982 h 6858000"/>
              <a:gd name="connsiteX151" fmla="*/ 901900 w 7467600"/>
              <a:gd name="connsiteY151" fmla="*/ 4421236 h 6858000"/>
              <a:gd name="connsiteX152" fmla="*/ 845044 w 7467600"/>
              <a:gd name="connsiteY152" fmla="*/ 4502436 h 6858000"/>
              <a:gd name="connsiteX153" fmla="*/ 685926 w 7467600"/>
              <a:gd name="connsiteY153" fmla="*/ 4703069 h 6858000"/>
              <a:gd name="connsiteX154" fmla="*/ 684248 w 7467600"/>
              <a:gd name="connsiteY154" fmla="*/ 4706721 h 6858000"/>
              <a:gd name="connsiteX155" fmla="*/ 1423113 w 7467600"/>
              <a:gd name="connsiteY155" fmla="*/ 3874565 h 6858000"/>
              <a:gd name="connsiteX156" fmla="*/ 3316479 w 7467600"/>
              <a:gd name="connsiteY156" fmla="*/ 3872136 h 6858000"/>
              <a:gd name="connsiteX157" fmla="*/ 3546806 w 7467600"/>
              <a:gd name="connsiteY157" fmla="*/ 4356139 h 6858000"/>
              <a:gd name="connsiteX158" fmla="*/ 3364433 w 7467600"/>
              <a:gd name="connsiteY158" fmla="*/ 3953121 h 6858000"/>
              <a:gd name="connsiteX159" fmla="*/ 3316479 w 7467600"/>
              <a:gd name="connsiteY159" fmla="*/ 3872136 h 6858000"/>
              <a:gd name="connsiteX160" fmla="*/ 3291335 w 7467600"/>
              <a:gd name="connsiteY160" fmla="*/ 3767420 h 6858000"/>
              <a:gd name="connsiteX161" fmla="*/ 3390805 w 7467600"/>
              <a:gd name="connsiteY161" fmla="*/ 3937163 h 6858000"/>
              <a:gd name="connsiteX162" fmla="*/ 3579062 w 7467600"/>
              <a:gd name="connsiteY162" fmla="*/ 4359040 h 6858000"/>
              <a:gd name="connsiteX163" fmla="*/ 3467355 w 7467600"/>
              <a:gd name="connsiteY163" fmla="*/ 3988130 h 6858000"/>
              <a:gd name="connsiteX164" fmla="*/ 3310753 w 7467600"/>
              <a:gd name="connsiteY164" fmla="*/ 3787140 h 6858000"/>
              <a:gd name="connsiteX165" fmla="*/ 3291335 w 7467600"/>
              <a:gd name="connsiteY165" fmla="*/ 3767420 h 6858000"/>
              <a:gd name="connsiteX166" fmla="*/ 1635889 w 7467600"/>
              <a:gd name="connsiteY166" fmla="*/ 3709494 h 6858000"/>
              <a:gd name="connsiteX167" fmla="*/ 1634800 w 7467600"/>
              <a:gd name="connsiteY167" fmla="*/ 3731111 h 6858000"/>
              <a:gd name="connsiteX168" fmla="*/ 1635889 w 7467600"/>
              <a:gd name="connsiteY168" fmla="*/ 3709494 h 6858000"/>
              <a:gd name="connsiteX169" fmla="*/ 1510397 w 7467600"/>
              <a:gd name="connsiteY169" fmla="*/ 3684705 h 6858000"/>
              <a:gd name="connsiteX170" fmla="*/ 1146550 w 7467600"/>
              <a:gd name="connsiteY170" fmla="*/ 3802012 h 6858000"/>
              <a:gd name="connsiteX171" fmla="*/ 698834 w 7467600"/>
              <a:gd name="connsiteY171" fmla="*/ 3952272 h 6858000"/>
              <a:gd name="connsiteX172" fmla="*/ 34256 w 7467600"/>
              <a:gd name="connsiteY172" fmla="*/ 4347603 h 6858000"/>
              <a:gd name="connsiteX173" fmla="*/ 527241 w 7467600"/>
              <a:gd name="connsiteY173" fmla="*/ 4065078 h 6858000"/>
              <a:gd name="connsiteX174" fmla="*/ 1510397 w 7467600"/>
              <a:gd name="connsiteY174" fmla="*/ 3684705 h 6858000"/>
              <a:gd name="connsiteX175" fmla="*/ 1313114 w 7467600"/>
              <a:gd name="connsiteY175" fmla="*/ 3655216 h 6858000"/>
              <a:gd name="connsiteX176" fmla="*/ 1109304 w 7467600"/>
              <a:gd name="connsiteY176" fmla="*/ 3669030 h 6858000"/>
              <a:gd name="connsiteX177" fmla="*/ 8129 w 7467600"/>
              <a:gd name="connsiteY177" fmla="*/ 4330519 h 6858000"/>
              <a:gd name="connsiteX178" fmla="*/ 687572 w 7467600"/>
              <a:gd name="connsiteY178" fmla="*/ 3925629 h 6858000"/>
              <a:gd name="connsiteX179" fmla="*/ 1138365 w 7467600"/>
              <a:gd name="connsiteY179" fmla="*/ 3774515 h 6858000"/>
              <a:gd name="connsiteX180" fmla="*/ 1505579 w 7467600"/>
              <a:gd name="connsiteY180" fmla="*/ 3655526 h 6858000"/>
              <a:gd name="connsiteX181" fmla="*/ 1313114 w 7467600"/>
              <a:gd name="connsiteY181" fmla="*/ 3655216 h 6858000"/>
              <a:gd name="connsiteX182" fmla="*/ 3655073 w 7467600"/>
              <a:gd name="connsiteY182" fmla="*/ 3650884 h 6858000"/>
              <a:gd name="connsiteX183" fmla="*/ 3989938 w 7467600"/>
              <a:gd name="connsiteY183" fmla="*/ 3991685 h 6858000"/>
              <a:gd name="connsiteX184" fmla="*/ 4393907 w 7467600"/>
              <a:gd name="connsiteY184" fmla="*/ 4261258 h 6858000"/>
              <a:gd name="connsiteX185" fmla="*/ 4648051 w 7467600"/>
              <a:gd name="connsiteY185" fmla="*/ 4374051 h 6858000"/>
              <a:gd name="connsiteX186" fmla="*/ 4383389 w 7467600"/>
              <a:gd name="connsiteY186" fmla="*/ 4184369 h 6858000"/>
              <a:gd name="connsiteX187" fmla="*/ 4165508 w 7467600"/>
              <a:gd name="connsiteY187" fmla="*/ 4035196 h 6858000"/>
              <a:gd name="connsiteX188" fmla="*/ 4068162 w 7467600"/>
              <a:gd name="connsiteY188" fmla="*/ 3953394 h 6858000"/>
              <a:gd name="connsiteX189" fmla="*/ 3981416 w 7467600"/>
              <a:gd name="connsiteY189" fmla="*/ 3880482 h 6858000"/>
              <a:gd name="connsiteX190" fmla="*/ 3800147 w 7467600"/>
              <a:gd name="connsiteY190" fmla="*/ 3749872 h 6858000"/>
              <a:gd name="connsiteX191" fmla="*/ 3655073 w 7467600"/>
              <a:gd name="connsiteY191" fmla="*/ 3650884 h 6858000"/>
              <a:gd name="connsiteX192" fmla="*/ 3670252 w 7467600"/>
              <a:gd name="connsiteY192" fmla="*/ 3622798 h 6858000"/>
              <a:gd name="connsiteX193" fmla="*/ 3817258 w 7467600"/>
              <a:gd name="connsiteY193" fmla="*/ 3723577 h 6858000"/>
              <a:gd name="connsiteX194" fmla="*/ 4000461 w 7467600"/>
              <a:gd name="connsiteY194" fmla="*/ 3855966 h 6858000"/>
              <a:gd name="connsiteX195" fmla="*/ 4088180 w 7467600"/>
              <a:gd name="connsiteY195" fmla="*/ 3929774 h 6858000"/>
              <a:gd name="connsiteX196" fmla="*/ 4184555 w 7467600"/>
              <a:gd name="connsiteY196" fmla="*/ 4010683 h 6858000"/>
              <a:gd name="connsiteX197" fmla="*/ 4399563 w 7467600"/>
              <a:gd name="connsiteY197" fmla="*/ 4158106 h 6858000"/>
              <a:gd name="connsiteX198" fmla="*/ 4684469 w 7467600"/>
              <a:gd name="connsiteY198" fmla="*/ 4364680 h 6858000"/>
              <a:gd name="connsiteX199" fmla="*/ 4690271 w 7467600"/>
              <a:gd name="connsiteY199" fmla="*/ 4370034 h 6858000"/>
              <a:gd name="connsiteX200" fmla="*/ 4136093 w 7467600"/>
              <a:gd name="connsiteY200" fmla="*/ 3858466 h 6858000"/>
              <a:gd name="connsiteX201" fmla="*/ 3670252 w 7467600"/>
              <a:gd name="connsiteY201" fmla="*/ 3622798 h 6858000"/>
              <a:gd name="connsiteX202" fmla="*/ 4440129 w 7467600"/>
              <a:gd name="connsiteY202" fmla="*/ 3448571 h 6858000"/>
              <a:gd name="connsiteX203" fmla="*/ 4856525 w 7467600"/>
              <a:gd name="connsiteY203" fmla="*/ 3915351 h 6858000"/>
              <a:gd name="connsiteX204" fmla="*/ 5059055 w 7467600"/>
              <a:gd name="connsiteY204" fmla="*/ 4108918 h 6858000"/>
              <a:gd name="connsiteX205" fmla="*/ 5290070 w 7467600"/>
              <a:gd name="connsiteY205" fmla="*/ 4263619 h 6858000"/>
              <a:gd name="connsiteX206" fmla="*/ 4834991 w 7467600"/>
              <a:gd name="connsiteY206" fmla="*/ 3830985 h 6858000"/>
              <a:gd name="connsiteX207" fmla="*/ 4440129 w 7467600"/>
              <a:gd name="connsiteY207" fmla="*/ 3448571 h 6858000"/>
              <a:gd name="connsiteX208" fmla="*/ 4441737 w 7467600"/>
              <a:gd name="connsiteY208" fmla="*/ 3399734 h 6858000"/>
              <a:gd name="connsiteX209" fmla="*/ 4431236 w 7467600"/>
              <a:gd name="connsiteY209" fmla="*/ 3400954 h 6858000"/>
              <a:gd name="connsiteX210" fmla="*/ 4557150 w 7467600"/>
              <a:gd name="connsiteY210" fmla="*/ 3510023 h 6858000"/>
              <a:gd name="connsiteX211" fmla="*/ 4856936 w 7467600"/>
              <a:gd name="connsiteY211" fmla="*/ 3809146 h 6858000"/>
              <a:gd name="connsiteX212" fmla="*/ 5111996 w 7467600"/>
              <a:gd name="connsiteY212" fmla="*/ 4065759 h 6858000"/>
              <a:gd name="connsiteX213" fmla="*/ 5388878 w 7467600"/>
              <a:gd name="connsiteY213" fmla="*/ 4300185 h 6858000"/>
              <a:gd name="connsiteX214" fmla="*/ 5425556 w 7467600"/>
              <a:gd name="connsiteY214" fmla="*/ 4308967 h 6858000"/>
              <a:gd name="connsiteX215" fmla="*/ 4943646 w 7467600"/>
              <a:gd name="connsiteY215" fmla="*/ 3822916 h 6858000"/>
              <a:gd name="connsiteX216" fmla="*/ 4594837 w 7467600"/>
              <a:gd name="connsiteY216" fmla="*/ 3532274 h 6858000"/>
              <a:gd name="connsiteX217" fmla="*/ 4441737 w 7467600"/>
              <a:gd name="connsiteY217" fmla="*/ 3399734 h 6858000"/>
              <a:gd name="connsiteX218" fmla="*/ 5425834 w 7467600"/>
              <a:gd name="connsiteY218" fmla="*/ 3162785 h 6858000"/>
              <a:gd name="connsiteX219" fmla="*/ 5401644 w 7467600"/>
              <a:gd name="connsiteY219" fmla="*/ 3617847 h 6858000"/>
              <a:gd name="connsiteX220" fmla="*/ 5467256 w 7467600"/>
              <a:gd name="connsiteY220" fmla="*/ 4175494 h 6858000"/>
              <a:gd name="connsiteX221" fmla="*/ 5448069 w 7467600"/>
              <a:gd name="connsiteY221" fmla="*/ 3567554 h 6858000"/>
              <a:gd name="connsiteX222" fmla="*/ 5425834 w 7467600"/>
              <a:gd name="connsiteY222" fmla="*/ 3162785 h 6858000"/>
              <a:gd name="connsiteX223" fmla="*/ 1318687 w 7467600"/>
              <a:gd name="connsiteY223" fmla="*/ 3113840 h 6858000"/>
              <a:gd name="connsiteX224" fmla="*/ 1066793 w 7467600"/>
              <a:gd name="connsiteY224" fmla="*/ 3212171 h 6858000"/>
              <a:gd name="connsiteX225" fmla="*/ 993319 w 7467600"/>
              <a:gd name="connsiteY225" fmla="*/ 3247648 h 6858000"/>
              <a:gd name="connsiteX226" fmla="*/ 853081 w 7467600"/>
              <a:gd name="connsiteY226" fmla="*/ 3312410 h 6858000"/>
              <a:gd name="connsiteX227" fmla="*/ 805957 w 7467600"/>
              <a:gd name="connsiteY227" fmla="*/ 3330443 h 6858000"/>
              <a:gd name="connsiteX228" fmla="*/ 1318687 w 7467600"/>
              <a:gd name="connsiteY228" fmla="*/ 3113840 h 6858000"/>
              <a:gd name="connsiteX229" fmla="*/ 5453702 w 7467600"/>
              <a:gd name="connsiteY229" fmla="*/ 3090882 h 6858000"/>
              <a:gd name="connsiteX230" fmla="*/ 5480135 w 7467600"/>
              <a:gd name="connsiteY230" fmla="*/ 3565802 h 6858000"/>
              <a:gd name="connsiteX231" fmla="*/ 5499023 w 7467600"/>
              <a:gd name="connsiteY231" fmla="*/ 4166310 h 6858000"/>
              <a:gd name="connsiteX232" fmla="*/ 5547022 w 7467600"/>
              <a:gd name="connsiteY232" fmla="*/ 3607838 h 6858000"/>
              <a:gd name="connsiteX233" fmla="*/ 5515964 w 7467600"/>
              <a:gd name="connsiteY233" fmla="*/ 3378541 h 6858000"/>
              <a:gd name="connsiteX234" fmla="*/ 5453702 w 7467600"/>
              <a:gd name="connsiteY234" fmla="*/ 3090882 h 6858000"/>
              <a:gd name="connsiteX235" fmla="*/ 1238695 w 7467600"/>
              <a:gd name="connsiteY235" fmla="*/ 3076820 h 6858000"/>
              <a:gd name="connsiteX236" fmla="*/ 716371 w 7467600"/>
              <a:gd name="connsiteY236" fmla="*/ 3293249 h 6858000"/>
              <a:gd name="connsiteX237" fmla="*/ 579522 w 7467600"/>
              <a:gd name="connsiteY237" fmla="*/ 3371759 h 6858000"/>
              <a:gd name="connsiteX238" fmla="*/ 600288 w 7467600"/>
              <a:gd name="connsiteY238" fmla="*/ 3365555 h 6858000"/>
              <a:gd name="connsiteX239" fmla="*/ 840692 w 7467600"/>
              <a:gd name="connsiteY239" fmla="*/ 3284921 h 6858000"/>
              <a:gd name="connsiteX240" fmla="*/ 979248 w 7467600"/>
              <a:gd name="connsiteY240" fmla="*/ 3221003 h 6858000"/>
              <a:gd name="connsiteX241" fmla="*/ 1053282 w 7467600"/>
              <a:gd name="connsiteY241" fmla="*/ 3185247 h 6858000"/>
              <a:gd name="connsiteX242" fmla="*/ 1320603 w 7467600"/>
              <a:gd name="connsiteY242" fmla="*/ 3081281 h 6858000"/>
              <a:gd name="connsiteX243" fmla="*/ 1238695 w 7467600"/>
              <a:gd name="connsiteY243" fmla="*/ 3076820 h 6858000"/>
              <a:gd name="connsiteX244" fmla="*/ 5425627 w 7467600"/>
              <a:gd name="connsiteY244" fmla="*/ 2954192 h 6858000"/>
              <a:gd name="connsiteX245" fmla="*/ 5470770 w 7467600"/>
              <a:gd name="connsiteY245" fmla="*/ 3005435 h 6858000"/>
              <a:gd name="connsiteX246" fmla="*/ 5519779 w 7467600"/>
              <a:gd name="connsiteY246" fmla="*/ 4359223 h 6858000"/>
              <a:gd name="connsiteX247" fmla="*/ 5520293 w 7467600"/>
              <a:gd name="connsiteY247" fmla="*/ 4360602 h 6858000"/>
              <a:gd name="connsiteX248" fmla="*/ 5767221 w 7467600"/>
              <a:gd name="connsiteY248" fmla="*/ 4665564 h 6858000"/>
              <a:gd name="connsiteX249" fmla="*/ 6937169 w 7467600"/>
              <a:gd name="connsiteY249" fmla="*/ 4815941 h 6858000"/>
              <a:gd name="connsiteX250" fmla="*/ 6953922 w 7467600"/>
              <a:gd name="connsiteY250" fmla="*/ 4890068 h 6858000"/>
              <a:gd name="connsiteX251" fmla="*/ 6071359 w 7467600"/>
              <a:gd name="connsiteY251" fmla="*/ 4770770 h 6858000"/>
              <a:gd name="connsiteX252" fmla="*/ 6038839 w 7467600"/>
              <a:gd name="connsiteY252" fmla="*/ 4764474 h 6858000"/>
              <a:gd name="connsiteX253" fmla="*/ 6038706 w 7467600"/>
              <a:gd name="connsiteY253" fmla="*/ 4763847 h 6858000"/>
              <a:gd name="connsiteX254" fmla="*/ 6037784 w 7467600"/>
              <a:gd name="connsiteY254" fmla="*/ 4764270 h 6858000"/>
              <a:gd name="connsiteX255" fmla="*/ 6038839 w 7467600"/>
              <a:gd name="connsiteY255" fmla="*/ 4764474 h 6858000"/>
              <a:gd name="connsiteX256" fmla="*/ 6040338 w 7467600"/>
              <a:gd name="connsiteY256" fmla="*/ 4771418 h 6858000"/>
              <a:gd name="connsiteX257" fmla="*/ 6024488 w 7467600"/>
              <a:gd name="connsiteY257" fmla="*/ 4809903 h 6858000"/>
              <a:gd name="connsiteX258" fmla="*/ 5599771 w 7467600"/>
              <a:gd name="connsiteY258" fmla="*/ 5509652 h 6858000"/>
              <a:gd name="connsiteX259" fmla="*/ 5548843 w 7467600"/>
              <a:gd name="connsiteY259" fmla="*/ 5563845 h 6858000"/>
              <a:gd name="connsiteX260" fmla="*/ 5940952 w 7467600"/>
              <a:gd name="connsiteY260" fmla="*/ 6250028 h 6858000"/>
              <a:gd name="connsiteX261" fmla="*/ 6043441 w 7467600"/>
              <a:gd name="connsiteY261" fmla="*/ 6665847 h 6858000"/>
              <a:gd name="connsiteX262" fmla="*/ 6093432 w 7467600"/>
              <a:gd name="connsiteY262" fmla="*/ 6858000 h 6858000"/>
              <a:gd name="connsiteX263" fmla="*/ 6034344 w 7467600"/>
              <a:gd name="connsiteY263" fmla="*/ 6858000 h 6858000"/>
              <a:gd name="connsiteX264" fmla="*/ 6026679 w 7467600"/>
              <a:gd name="connsiteY264" fmla="*/ 6836959 h 6858000"/>
              <a:gd name="connsiteX265" fmla="*/ 5800441 w 7467600"/>
              <a:gd name="connsiteY265" fmla="*/ 6335286 h 6858000"/>
              <a:gd name="connsiteX266" fmla="*/ 5526562 w 7467600"/>
              <a:gd name="connsiteY266" fmla="*/ 5705388 h 6858000"/>
              <a:gd name="connsiteX267" fmla="*/ 5519640 w 7467600"/>
              <a:gd name="connsiteY267" fmla="*/ 5683774 h 6858000"/>
              <a:gd name="connsiteX268" fmla="*/ 5844559 w 7467600"/>
              <a:gd name="connsiteY268" fmla="*/ 6553349 h 6858000"/>
              <a:gd name="connsiteX269" fmla="*/ 5975994 w 7467600"/>
              <a:gd name="connsiteY269" fmla="*/ 6858000 h 6858000"/>
              <a:gd name="connsiteX270" fmla="*/ 5898547 w 7467600"/>
              <a:gd name="connsiteY270" fmla="*/ 6858000 h 6858000"/>
              <a:gd name="connsiteX271" fmla="*/ 5682041 w 7467600"/>
              <a:gd name="connsiteY271" fmla="*/ 6355860 h 6858000"/>
              <a:gd name="connsiteX272" fmla="*/ 5461758 w 7467600"/>
              <a:gd name="connsiteY272" fmla="*/ 5820220 h 6858000"/>
              <a:gd name="connsiteX273" fmla="*/ 5237282 w 7467600"/>
              <a:gd name="connsiteY273" fmla="*/ 6579086 h 6858000"/>
              <a:gd name="connsiteX274" fmla="*/ 5115009 w 7467600"/>
              <a:gd name="connsiteY274" fmla="*/ 6858000 h 6858000"/>
              <a:gd name="connsiteX275" fmla="*/ 5028074 w 7467600"/>
              <a:gd name="connsiteY275" fmla="*/ 6858000 h 6858000"/>
              <a:gd name="connsiteX276" fmla="*/ 5079508 w 7467600"/>
              <a:gd name="connsiteY276" fmla="*/ 6749074 h 6858000"/>
              <a:gd name="connsiteX277" fmla="*/ 5371846 w 7467600"/>
              <a:gd name="connsiteY277" fmla="*/ 5924413 h 6858000"/>
              <a:gd name="connsiteX278" fmla="*/ 5270512 w 7467600"/>
              <a:gd name="connsiteY278" fmla="*/ 6138975 h 6858000"/>
              <a:gd name="connsiteX279" fmla="*/ 5062409 w 7467600"/>
              <a:gd name="connsiteY279" fmla="*/ 6653544 h 6858000"/>
              <a:gd name="connsiteX280" fmla="*/ 5036628 w 7467600"/>
              <a:gd name="connsiteY280" fmla="*/ 6754247 h 6858000"/>
              <a:gd name="connsiteX281" fmla="*/ 5009112 w 7467600"/>
              <a:gd name="connsiteY281" fmla="*/ 6858000 h 6858000"/>
              <a:gd name="connsiteX282" fmla="*/ 4976679 w 7467600"/>
              <a:gd name="connsiteY282" fmla="*/ 6858000 h 6858000"/>
              <a:gd name="connsiteX283" fmla="*/ 5006537 w 7467600"/>
              <a:gd name="connsiteY283" fmla="*/ 6747068 h 6858000"/>
              <a:gd name="connsiteX284" fmla="*/ 5032723 w 7467600"/>
              <a:gd name="connsiteY284" fmla="*/ 6644957 h 6858000"/>
              <a:gd name="connsiteX285" fmla="*/ 5242949 w 7467600"/>
              <a:gd name="connsiteY285" fmla="*/ 6125175 h 6858000"/>
              <a:gd name="connsiteX286" fmla="*/ 5286321 w 7467600"/>
              <a:gd name="connsiteY286" fmla="*/ 6033555 h 6858000"/>
              <a:gd name="connsiteX287" fmla="*/ 5008210 w 7467600"/>
              <a:gd name="connsiteY287" fmla="*/ 6649194 h 6858000"/>
              <a:gd name="connsiteX288" fmla="*/ 4986321 w 7467600"/>
              <a:gd name="connsiteY288" fmla="*/ 6765687 h 6858000"/>
              <a:gd name="connsiteX289" fmla="*/ 4973474 w 7467600"/>
              <a:gd name="connsiteY289" fmla="*/ 6858000 h 6858000"/>
              <a:gd name="connsiteX290" fmla="*/ 4907178 w 7467600"/>
              <a:gd name="connsiteY290" fmla="*/ 6858000 h 6858000"/>
              <a:gd name="connsiteX291" fmla="*/ 4910810 w 7467600"/>
              <a:gd name="connsiteY291" fmla="*/ 6829660 h 6858000"/>
              <a:gd name="connsiteX292" fmla="*/ 4987461 w 7467600"/>
              <a:gd name="connsiteY292" fmla="*/ 6432994 h 6858000"/>
              <a:gd name="connsiteX293" fmla="*/ 5179262 w 7467600"/>
              <a:gd name="connsiteY293" fmla="*/ 6035044 h 6858000"/>
              <a:gd name="connsiteX294" fmla="*/ 4689678 w 7467600"/>
              <a:gd name="connsiteY294" fmla="*/ 6440241 h 6858000"/>
              <a:gd name="connsiteX295" fmla="*/ 4477543 w 7467600"/>
              <a:gd name="connsiteY295" fmla="*/ 6674836 h 6858000"/>
              <a:gd name="connsiteX296" fmla="*/ 4329957 w 7467600"/>
              <a:gd name="connsiteY296" fmla="*/ 6858000 h 6858000"/>
              <a:gd name="connsiteX297" fmla="*/ 4218595 w 7467600"/>
              <a:gd name="connsiteY297" fmla="*/ 6858000 h 6858000"/>
              <a:gd name="connsiteX298" fmla="*/ 4368888 w 7467600"/>
              <a:gd name="connsiteY298" fmla="*/ 6668412 h 6858000"/>
              <a:gd name="connsiteX299" fmla="*/ 4563091 w 7467600"/>
              <a:gd name="connsiteY299" fmla="*/ 6442508 h 6858000"/>
              <a:gd name="connsiteX300" fmla="*/ 5387324 w 7467600"/>
              <a:gd name="connsiteY300" fmla="*/ 5705830 h 6858000"/>
              <a:gd name="connsiteX301" fmla="*/ 5073620 w 7467600"/>
              <a:gd name="connsiteY301" fmla="*/ 5955437 h 6858000"/>
              <a:gd name="connsiteX302" fmla="*/ 4689789 w 7467600"/>
              <a:gd name="connsiteY302" fmla="*/ 6268382 h 6858000"/>
              <a:gd name="connsiteX303" fmla="*/ 4418722 w 7467600"/>
              <a:gd name="connsiteY303" fmla="*/ 6570886 h 6858000"/>
              <a:gd name="connsiteX304" fmla="*/ 4214944 w 7467600"/>
              <a:gd name="connsiteY304" fmla="*/ 6858000 h 6858000"/>
              <a:gd name="connsiteX305" fmla="*/ 4177898 w 7467600"/>
              <a:gd name="connsiteY305" fmla="*/ 6858000 h 6858000"/>
              <a:gd name="connsiteX306" fmla="*/ 4391597 w 7467600"/>
              <a:gd name="connsiteY306" fmla="*/ 6556370 h 6858000"/>
              <a:gd name="connsiteX307" fmla="*/ 4668889 w 7467600"/>
              <a:gd name="connsiteY307" fmla="*/ 6246399 h 6858000"/>
              <a:gd name="connsiteX308" fmla="*/ 5055427 w 7467600"/>
              <a:gd name="connsiteY308" fmla="*/ 5931476 h 6858000"/>
              <a:gd name="connsiteX309" fmla="*/ 5371814 w 7467600"/>
              <a:gd name="connsiteY309" fmla="*/ 5678975 h 6858000"/>
              <a:gd name="connsiteX310" fmla="*/ 4987918 w 7467600"/>
              <a:gd name="connsiteY310" fmla="*/ 5838701 h 6858000"/>
              <a:gd name="connsiteX311" fmla="*/ 4317146 w 7467600"/>
              <a:gd name="connsiteY311" fmla="*/ 6587716 h 6858000"/>
              <a:gd name="connsiteX312" fmla="*/ 4171627 w 7467600"/>
              <a:gd name="connsiteY312" fmla="*/ 6858000 h 6858000"/>
              <a:gd name="connsiteX313" fmla="*/ 4081585 w 7467600"/>
              <a:gd name="connsiteY313" fmla="*/ 6858000 h 6858000"/>
              <a:gd name="connsiteX314" fmla="*/ 4238603 w 7467600"/>
              <a:gd name="connsiteY314" fmla="*/ 6559341 h 6858000"/>
              <a:gd name="connsiteX315" fmla="*/ 4778333 w 7467600"/>
              <a:gd name="connsiteY315" fmla="*/ 5873626 h 6858000"/>
              <a:gd name="connsiteX316" fmla="*/ 5414185 w 7467600"/>
              <a:gd name="connsiteY316" fmla="*/ 5573882 h 6858000"/>
              <a:gd name="connsiteX317" fmla="*/ 5959648 w 7467600"/>
              <a:gd name="connsiteY317" fmla="*/ 4760797 h 6858000"/>
              <a:gd name="connsiteX318" fmla="*/ 5355019 w 7467600"/>
              <a:gd name="connsiteY318" fmla="*/ 4734672 h 6858000"/>
              <a:gd name="connsiteX319" fmla="*/ 5083565 w 7467600"/>
              <a:gd name="connsiteY319" fmla="*/ 5179121 h 6858000"/>
              <a:gd name="connsiteX320" fmla="*/ 4713577 w 7467600"/>
              <a:gd name="connsiteY320" fmla="*/ 5616803 h 6858000"/>
              <a:gd name="connsiteX321" fmla="*/ 3989559 w 7467600"/>
              <a:gd name="connsiteY321" fmla="*/ 6145945 h 6858000"/>
              <a:gd name="connsiteX322" fmla="*/ 3939824 w 7467600"/>
              <a:gd name="connsiteY322" fmla="*/ 6066900 h 6858000"/>
              <a:gd name="connsiteX323" fmla="*/ 4584537 w 7467600"/>
              <a:gd name="connsiteY323" fmla="*/ 5324826 h 6858000"/>
              <a:gd name="connsiteX324" fmla="*/ 5037105 w 7467600"/>
              <a:gd name="connsiteY324" fmla="*/ 5088765 h 6858000"/>
              <a:gd name="connsiteX325" fmla="*/ 5039930 w 7467600"/>
              <a:gd name="connsiteY325" fmla="*/ 5089585 h 6858000"/>
              <a:gd name="connsiteX326" fmla="*/ 5263764 w 7467600"/>
              <a:gd name="connsiteY326" fmla="*/ 4735525 h 6858000"/>
              <a:gd name="connsiteX327" fmla="*/ 4086300 w 7467600"/>
              <a:gd name="connsiteY327" fmla="*/ 4884599 h 6858000"/>
              <a:gd name="connsiteX328" fmla="*/ 4085485 w 7467600"/>
              <a:gd name="connsiteY328" fmla="*/ 4899070 h 6858000"/>
              <a:gd name="connsiteX329" fmla="*/ 3871915 w 7467600"/>
              <a:gd name="connsiteY329" fmla="*/ 5253645 h 6858000"/>
              <a:gd name="connsiteX330" fmla="*/ 3799374 w 7467600"/>
              <a:gd name="connsiteY330" fmla="*/ 5466127 h 6858000"/>
              <a:gd name="connsiteX331" fmla="*/ 3498850 w 7467600"/>
              <a:gd name="connsiteY331" fmla="*/ 6661888 h 6858000"/>
              <a:gd name="connsiteX332" fmla="*/ 3399216 w 7467600"/>
              <a:gd name="connsiteY332" fmla="*/ 6858000 h 6858000"/>
              <a:gd name="connsiteX333" fmla="*/ 3303688 w 7467600"/>
              <a:gd name="connsiteY333" fmla="*/ 6858000 h 6858000"/>
              <a:gd name="connsiteX334" fmla="*/ 3391774 w 7467600"/>
              <a:gd name="connsiteY334" fmla="*/ 6697181 h 6858000"/>
              <a:gd name="connsiteX335" fmla="*/ 3735540 w 7467600"/>
              <a:gd name="connsiteY335" fmla="*/ 5546923 h 6858000"/>
              <a:gd name="connsiteX336" fmla="*/ 3729438 w 7467600"/>
              <a:gd name="connsiteY336" fmla="*/ 5569058 h 6858000"/>
              <a:gd name="connsiteX337" fmla="*/ 3707782 w 7467600"/>
              <a:gd name="connsiteY337" fmla="*/ 5644908 h 6858000"/>
              <a:gd name="connsiteX338" fmla="*/ 3583827 w 7467600"/>
              <a:gd name="connsiteY338" fmla="*/ 6039215 h 6858000"/>
              <a:gd name="connsiteX339" fmla="*/ 3547861 w 7467600"/>
              <a:gd name="connsiteY339" fmla="*/ 6129609 h 6858000"/>
              <a:gd name="connsiteX340" fmla="*/ 3490905 w 7467600"/>
              <a:gd name="connsiteY340" fmla="*/ 6277660 h 6858000"/>
              <a:gd name="connsiteX341" fmla="*/ 3455859 w 7467600"/>
              <a:gd name="connsiteY341" fmla="*/ 6391301 h 6858000"/>
              <a:gd name="connsiteX342" fmla="*/ 3429112 w 7467600"/>
              <a:gd name="connsiteY342" fmla="*/ 6479469 h 6858000"/>
              <a:gd name="connsiteX343" fmla="*/ 3304862 w 7467600"/>
              <a:gd name="connsiteY343" fmla="*/ 6796476 h 6858000"/>
              <a:gd name="connsiteX344" fmla="*/ 3276071 w 7467600"/>
              <a:gd name="connsiteY344" fmla="*/ 6858000 h 6858000"/>
              <a:gd name="connsiteX345" fmla="*/ 3240805 w 7467600"/>
              <a:gd name="connsiteY345" fmla="*/ 6858000 h 6858000"/>
              <a:gd name="connsiteX346" fmla="*/ 3275917 w 7467600"/>
              <a:gd name="connsiteY346" fmla="*/ 6783192 h 6858000"/>
              <a:gd name="connsiteX347" fmla="*/ 3399358 w 7467600"/>
              <a:gd name="connsiteY347" fmla="*/ 6469011 h 6858000"/>
              <a:gd name="connsiteX348" fmla="*/ 3425650 w 7467600"/>
              <a:gd name="connsiteY348" fmla="*/ 6381333 h 6858000"/>
              <a:gd name="connsiteX349" fmla="*/ 3460661 w 7467600"/>
              <a:gd name="connsiteY349" fmla="*/ 6266763 h 6858000"/>
              <a:gd name="connsiteX350" fmla="*/ 3518021 w 7467600"/>
              <a:gd name="connsiteY350" fmla="*/ 6117298 h 6858000"/>
              <a:gd name="connsiteX351" fmla="*/ 3554035 w 7467600"/>
              <a:gd name="connsiteY351" fmla="*/ 6027832 h 6858000"/>
              <a:gd name="connsiteX352" fmla="*/ 3677174 w 7467600"/>
              <a:gd name="connsiteY352" fmla="*/ 5636351 h 6858000"/>
              <a:gd name="connsiteX353" fmla="*/ 3698819 w 7467600"/>
              <a:gd name="connsiteY353" fmla="*/ 5560503 h 6858000"/>
              <a:gd name="connsiteX354" fmla="*/ 3702094 w 7467600"/>
              <a:gd name="connsiteY354" fmla="*/ 5549194 h 6858000"/>
              <a:gd name="connsiteX355" fmla="*/ 3398355 w 7467600"/>
              <a:gd name="connsiteY355" fmla="*/ 6094603 h 6858000"/>
              <a:gd name="connsiteX356" fmla="*/ 3193941 w 7467600"/>
              <a:gd name="connsiteY356" fmla="*/ 6798775 h 6858000"/>
              <a:gd name="connsiteX357" fmla="*/ 3184140 w 7467600"/>
              <a:gd name="connsiteY357" fmla="*/ 6858000 h 6858000"/>
              <a:gd name="connsiteX358" fmla="*/ 3099978 w 7467600"/>
              <a:gd name="connsiteY358" fmla="*/ 6858000 h 6858000"/>
              <a:gd name="connsiteX359" fmla="*/ 3101556 w 7467600"/>
              <a:gd name="connsiteY359" fmla="*/ 6843337 h 6858000"/>
              <a:gd name="connsiteX360" fmla="*/ 3370162 w 7467600"/>
              <a:gd name="connsiteY360" fmla="*/ 5785550 h 6858000"/>
              <a:gd name="connsiteX361" fmla="*/ 3746477 w 7467600"/>
              <a:gd name="connsiteY361" fmla="*/ 5377889 h 6858000"/>
              <a:gd name="connsiteX362" fmla="*/ 3863399 w 7467600"/>
              <a:gd name="connsiteY362" fmla="*/ 5087257 h 6858000"/>
              <a:gd name="connsiteX363" fmla="*/ 3968712 w 7467600"/>
              <a:gd name="connsiteY363" fmla="*/ 4913989 h 6858000"/>
              <a:gd name="connsiteX364" fmla="*/ 2792390 w 7467600"/>
              <a:gd name="connsiteY364" fmla="*/ 5382974 h 6858000"/>
              <a:gd name="connsiteX365" fmla="*/ 2714982 w 7467600"/>
              <a:gd name="connsiteY365" fmla="*/ 5427051 h 6858000"/>
              <a:gd name="connsiteX366" fmla="*/ 2813361 w 7467600"/>
              <a:gd name="connsiteY366" fmla="*/ 6023912 h 6858000"/>
              <a:gd name="connsiteX367" fmla="*/ 2688430 w 7467600"/>
              <a:gd name="connsiteY367" fmla="*/ 6801564 h 6858000"/>
              <a:gd name="connsiteX368" fmla="*/ 2629626 w 7467600"/>
              <a:gd name="connsiteY368" fmla="*/ 6763394 h 6858000"/>
              <a:gd name="connsiteX369" fmla="*/ 2565328 w 7467600"/>
              <a:gd name="connsiteY369" fmla="*/ 5516399 h 6858000"/>
              <a:gd name="connsiteX370" fmla="*/ 1922999 w 7467600"/>
              <a:gd name="connsiteY370" fmla="*/ 5980343 h 6858000"/>
              <a:gd name="connsiteX371" fmla="*/ 1950261 w 7467600"/>
              <a:gd name="connsiteY371" fmla="*/ 6405858 h 6858000"/>
              <a:gd name="connsiteX372" fmla="*/ 2365554 w 7467600"/>
              <a:gd name="connsiteY372" fmla="*/ 6759107 h 6858000"/>
              <a:gd name="connsiteX373" fmla="*/ 2424142 w 7467600"/>
              <a:gd name="connsiteY373" fmla="*/ 6858000 h 6858000"/>
              <a:gd name="connsiteX374" fmla="*/ 2395994 w 7467600"/>
              <a:gd name="connsiteY374" fmla="*/ 6858000 h 6858000"/>
              <a:gd name="connsiteX375" fmla="*/ 2392863 w 7467600"/>
              <a:gd name="connsiteY375" fmla="*/ 6852964 h 6858000"/>
              <a:gd name="connsiteX376" fmla="*/ 2017589 w 7467600"/>
              <a:gd name="connsiteY376" fmla="*/ 6493982 h 6858000"/>
              <a:gd name="connsiteX377" fmla="*/ 2147336 w 7467600"/>
              <a:gd name="connsiteY377" fmla="*/ 6594052 h 6858000"/>
              <a:gd name="connsiteX378" fmla="*/ 2207047 w 7467600"/>
              <a:gd name="connsiteY378" fmla="*/ 6654540 h 6858000"/>
              <a:gd name="connsiteX379" fmla="*/ 2299106 w 7467600"/>
              <a:gd name="connsiteY379" fmla="*/ 6778931 h 6858000"/>
              <a:gd name="connsiteX380" fmla="*/ 2314430 w 7467600"/>
              <a:gd name="connsiteY380" fmla="*/ 6801144 h 6858000"/>
              <a:gd name="connsiteX381" fmla="*/ 2352406 w 7467600"/>
              <a:gd name="connsiteY381" fmla="*/ 6858000 h 6858000"/>
              <a:gd name="connsiteX382" fmla="*/ 2314492 w 7467600"/>
              <a:gd name="connsiteY382" fmla="*/ 6858000 h 6858000"/>
              <a:gd name="connsiteX383" fmla="*/ 2288095 w 7467600"/>
              <a:gd name="connsiteY383" fmla="*/ 6818030 h 6858000"/>
              <a:gd name="connsiteX384" fmla="*/ 2272768 w 7467600"/>
              <a:gd name="connsiteY384" fmla="*/ 6795822 h 6858000"/>
              <a:gd name="connsiteX385" fmla="*/ 2182715 w 7467600"/>
              <a:gd name="connsiteY385" fmla="*/ 6675071 h 6858000"/>
              <a:gd name="connsiteX386" fmla="*/ 2032061 w 7467600"/>
              <a:gd name="connsiteY386" fmla="*/ 6541380 h 6858000"/>
              <a:gd name="connsiteX387" fmla="*/ 2257220 w 7467600"/>
              <a:gd name="connsiteY387" fmla="*/ 6826257 h 6858000"/>
              <a:gd name="connsiteX388" fmla="*/ 2281324 w 7467600"/>
              <a:gd name="connsiteY388" fmla="*/ 6858000 h 6858000"/>
              <a:gd name="connsiteX389" fmla="*/ 2242860 w 7467600"/>
              <a:gd name="connsiteY389" fmla="*/ 6858000 h 6858000"/>
              <a:gd name="connsiteX390" fmla="*/ 2232818 w 7467600"/>
              <a:gd name="connsiteY390" fmla="*/ 6844926 h 6858000"/>
              <a:gd name="connsiteX391" fmla="*/ 1990172 w 7467600"/>
              <a:gd name="connsiteY391" fmla="*/ 6542121 h 6858000"/>
              <a:gd name="connsiteX392" fmla="*/ 2124090 w 7467600"/>
              <a:gd name="connsiteY392" fmla="*/ 6761017 h 6858000"/>
              <a:gd name="connsiteX393" fmla="*/ 2200380 w 7467600"/>
              <a:gd name="connsiteY393" fmla="*/ 6858000 h 6858000"/>
              <a:gd name="connsiteX394" fmla="*/ 2147507 w 7467600"/>
              <a:gd name="connsiteY394" fmla="*/ 6858000 h 6858000"/>
              <a:gd name="connsiteX395" fmla="*/ 2070668 w 7467600"/>
              <a:gd name="connsiteY395" fmla="*/ 6761520 h 6858000"/>
              <a:gd name="connsiteX396" fmla="*/ 1975142 w 7467600"/>
              <a:gd name="connsiteY396" fmla="*/ 6585570 h 6858000"/>
              <a:gd name="connsiteX397" fmla="*/ 2050035 w 7467600"/>
              <a:gd name="connsiteY397" fmla="*/ 6813345 h 6858000"/>
              <a:gd name="connsiteX398" fmla="*/ 2063025 w 7467600"/>
              <a:gd name="connsiteY398" fmla="*/ 6858000 h 6858000"/>
              <a:gd name="connsiteX399" fmla="*/ 2021675 w 7467600"/>
              <a:gd name="connsiteY399" fmla="*/ 6858000 h 6858000"/>
              <a:gd name="connsiteX400" fmla="*/ 2019308 w 7467600"/>
              <a:gd name="connsiteY400" fmla="*/ 6847118 h 6858000"/>
              <a:gd name="connsiteX401" fmla="*/ 1938835 w 7467600"/>
              <a:gd name="connsiteY401" fmla="*/ 6551160 h 6858000"/>
              <a:gd name="connsiteX402" fmla="*/ 1953230 w 7467600"/>
              <a:gd name="connsiteY402" fmla="*/ 6759699 h 6858000"/>
              <a:gd name="connsiteX403" fmla="*/ 1956763 w 7467600"/>
              <a:gd name="connsiteY403" fmla="*/ 6778191 h 6858000"/>
              <a:gd name="connsiteX404" fmla="*/ 1967925 w 7467600"/>
              <a:gd name="connsiteY404" fmla="*/ 6858000 h 6858000"/>
              <a:gd name="connsiteX405" fmla="*/ 1936622 w 7467600"/>
              <a:gd name="connsiteY405" fmla="*/ 6858000 h 6858000"/>
              <a:gd name="connsiteX406" fmla="*/ 1926261 w 7467600"/>
              <a:gd name="connsiteY406" fmla="*/ 6784064 h 6858000"/>
              <a:gd name="connsiteX407" fmla="*/ 1922724 w 7467600"/>
              <a:gd name="connsiteY407" fmla="*/ 6765577 h 6858000"/>
              <a:gd name="connsiteX408" fmla="*/ 1904650 w 7467600"/>
              <a:gd name="connsiteY408" fmla="*/ 6639616 h 6858000"/>
              <a:gd name="connsiteX409" fmla="*/ 1885273 w 7467600"/>
              <a:gd name="connsiteY409" fmla="*/ 6858000 h 6858000"/>
              <a:gd name="connsiteX410" fmla="*/ 1854363 w 7467600"/>
              <a:gd name="connsiteY410" fmla="*/ 6858000 h 6858000"/>
              <a:gd name="connsiteX411" fmla="*/ 1880391 w 7467600"/>
              <a:gd name="connsiteY411" fmla="*/ 6603796 h 6858000"/>
              <a:gd name="connsiteX412" fmla="*/ 1818273 w 7467600"/>
              <a:gd name="connsiteY412" fmla="*/ 6715729 h 6858000"/>
              <a:gd name="connsiteX413" fmla="*/ 1794691 w 7467600"/>
              <a:gd name="connsiteY413" fmla="*/ 6843239 h 6858000"/>
              <a:gd name="connsiteX414" fmla="*/ 1794914 w 7467600"/>
              <a:gd name="connsiteY414" fmla="*/ 6858000 h 6858000"/>
              <a:gd name="connsiteX415" fmla="*/ 1746128 w 7467600"/>
              <a:gd name="connsiteY415" fmla="*/ 6858000 h 6858000"/>
              <a:gd name="connsiteX416" fmla="*/ 1753934 w 7467600"/>
              <a:gd name="connsiteY416" fmla="*/ 6724796 h 6858000"/>
              <a:gd name="connsiteX417" fmla="*/ 1792053 w 7467600"/>
              <a:gd name="connsiteY417" fmla="*/ 6572396 h 6858000"/>
              <a:gd name="connsiteX418" fmla="*/ 1862248 w 7467600"/>
              <a:gd name="connsiteY418" fmla="*/ 6266397 h 6858000"/>
              <a:gd name="connsiteX419" fmla="*/ 1862250 w 7467600"/>
              <a:gd name="connsiteY419" fmla="*/ 6033531 h 6858000"/>
              <a:gd name="connsiteX420" fmla="*/ 1211999 w 7467600"/>
              <a:gd name="connsiteY420" fmla="*/ 6683610 h 6858000"/>
              <a:gd name="connsiteX421" fmla="*/ 1213266 w 7467600"/>
              <a:gd name="connsiteY421" fmla="*/ 6691947 h 6858000"/>
              <a:gd name="connsiteX422" fmla="*/ 1203370 w 7467600"/>
              <a:gd name="connsiteY422" fmla="*/ 6850676 h 6858000"/>
              <a:gd name="connsiteX423" fmla="*/ 1203671 w 7467600"/>
              <a:gd name="connsiteY423" fmla="*/ 6858000 h 6858000"/>
              <a:gd name="connsiteX424" fmla="*/ 1143180 w 7467600"/>
              <a:gd name="connsiteY424" fmla="*/ 6858000 h 6858000"/>
              <a:gd name="connsiteX425" fmla="*/ 1142176 w 7467600"/>
              <a:gd name="connsiteY425" fmla="*/ 6766045 h 6858000"/>
              <a:gd name="connsiteX426" fmla="*/ 1067484 w 7467600"/>
              <a:gd name="connsiteY426" fmla="*/ 6858000 h 6858000"/>
              <a:gd name="connsiteX427" fmla="*/ 953928 w 7467600"/>
              <a:gd name="connsiteY427" fmla="*/ 6858000 h 6858000"/>
              <a:gd name="connsiteX428" fmla="*/ 959715 w 7467600"/>
              <a:gd name="connsiteY428" fmla="*/ 6850185 h 6858000"/>
              <a:gd name="connsiteX429" fmla="*/ 1483788 w 7467600"/>
              <a:gd name="connsiteY429" fmla="*/ 6259174 h 6858000"/>
              <a:gd name="connsiteX430" fmla="*/ 1100671 w 7467600"/>
              <a:gd name="connsiteY430" fmla="*/ 6252137 h 6858000"/>
              <a:gd name="connsiteX431" fmla="*/ 1090144 w 7467600"/>
              <a:gd name="connsiteY431" fmla="*/ 6256748 h 6858000"/>
              <a:gd name="connsiteX432" fmla="*/ 1095872 w 7467600"/>
              <a:gd name="connsiteY432" fmla="*/ 6271892 h 6858000"/>
              <a:gd name="connsiteX433" fmla="*/ 262785 w 7467600"/>
              <a:gd name="connsiteY433" fmla="*/ 6845450 h 6858000"/>
              <a:gd name="connsiteX434" fmla="*/ 209968 w 7467600"/>
              <a:gd name="connsiteY434" fmla="*/ 6770713 h 6858000"/>
              <a:gd name="connsiteX435" fmla="*/ 873460 w 7467600"/>
              <a:gd name="connsiteY435" fmla="*/ 6253768 h 6858000"/>
              <a:gd name="connsiteX436" fmla="*/ 192686 w 7467600"/>
              <a:gd name="connsiteY436" fmla="*/ 5849257 h 6858000"/>
              <a:gd name="connsiteX437" fmla="*/ 4696 w 7467600"/>
              <a:gd name="connsiteY437" fmla="*/ 5697668 h 6858000"/>
              <a:gd name="connsiteX438" fmla="*/ 0 w 7467600"/>
              <a:gd name="connsiteY438" fmla="*/ 5689984 h 6858000"/>
              <a:gd name="connsiteX439" fmla="*/ 0 w 7467600"/>
              <a:gd name="connsiteY439" fmla="*/ 5513472 h 6858000"/>
              <a:gd name="connsiteX440" fmla="*/ 174101 w 7467600"/>
              <a:gd name="connsiteY440" fmla="*/ 5620277 h 6858000"/>
              <a:gd name="connsiteX441" fmla="*/ 891800 w 7467600"/>
              <a:gd name="connsiteY441" fmla="*/ 6036935 h 6858000"/>
              <a:gd name="connsiteX442" fmla="*/ 1072219 w 7467600"/>
              <a:gd name="connsiteY442" fmla="*/ 6169443 h 6858000"/>
              <a:gd name="connsiteX443" fmla="*/ 1074117 w 7467600"/>
              <a:gd name="connsiteY443" fmla="*/ 6170301 h 6858000"/>
              <a:gd name="connsiteX444" fmla="*/ 1083114 w 7467600"/>
              <a:gd name="connsiteY444" fmla="*/ 6174131 h 6858000"/>
              <a:gd name="connsiteX445" fmla="*/ 1543010 w 7467600"/>
              <a:gd name="connsiteY445" fmla="*/ 6191140 h 6858000"/>
              <a:gd name="connsiteX446" fmla="*/ 1551080 w 7467600"/>
              <a:gd name="connsiteY446" fmla="*/ 6195006 h 6858000"/>
              <a:gd name="connsiteX447" fmla="*/ 2345443 w 7467600"/>
              <a:gd name="connsiteY447" fmla="*/ 5549882 h 6858000"/>
              <a:gd name="connsiteX448" fmla="*/ 1721499 w 7467600"/>
              <a:gd name="connsiteY448" fmla="*/ 5599969 h 6858000"/>
              <a:gd name="connsiteX449" fmla="*/ 767716 w 7467600"/>
              <a:gd name="connsiteY449" fmla="*/ 5472768 h 6858000"/>
              <a:gd name="connsiteX450" fmla="*/ 722147 w 7467600"/>
              <a:gd name="connsiteY450" fmla="*/ 5393091 h 6858000"/>
              <a:gd name="connsiteX451" fmla="*/ 1485552 w 7467600"/>
              <a:gd name="connsiteY451" fmla="*/ 5313202 h 6858000"/>
              <a:gd name="connsiteX452" fmla="*/ 2143004 w 7467600"/>
              <a:gd name="connsiteY452" fmla="*/ 5402420 h 6858000"/>
              <a:gd name="connsiteX453" fmla="*/ 1933391 w 7467600"/>
              <a:gd name="connsiteY453" fmla="*/ 5156971 h 6858000"/>
              <a:gd name="connsiteX454" fmla="*/ 1827118 w 7467600"/>
              <a:gd name="connsiteY454" fmla="*/ 4968410 h 6858000"/>
              <a:gd name="connsiteX455" fmla="*/ 1837349 w 7467600"/>
              <a:gd name="connsiteY455" fmla="*/ 4956357 h 6858000"/>
              <a:gd name="connsiteX456" fmla="*/ 2162835 w 7467600"/>
              <a:gd name="connsiteY456" fmla="*/ 5187853 h 6858000"/>
              <a:gd name="connsiteX457" fmla="*/ 2257167 w 7467600"/>
              <a:gd name="connsiteY457" fmla="*/ 5462123 h 6858000"/>
              <a:gd name="connsiteX458" fmla="*/ 2261598 w 7467600"/>
              <a:gd name="connsiteY458" fmla="*/ 5467998 h 6858000"/>
              <a:gd name="connsiteX459" fmla="*/ 2437177 w 7467600"/>
              <a:gd name="connsiteY459" fmla="*/ 5479608 h 6858000"/>
              <a:gd name="connsiteX460" fmla="*/ 2445247 w 7467600"/>
              <a:gd name="connsiteY460" fmla="*/ 5483476 h 6858000"/>
              <a:gd name="connsiteX461" fmla="*/ 2743626 w 7467600"/>
              <a:gd name="connsiteY461" fmla="*/ 5304819 h 6858000"/>
              <a:gd name="connsiteX462" fmla="*/ 3048102 w 7467600"/>
              <a:gd name="connsiteY462" fmla="*/ 5150595 h 6858000"/>
              <a:gd name="connsiteX463" fmla="*/ 1799414 w 7467600"/>
              <a:gd name="connsiteY463" fmla="*/ 4694732 h 6858000"/>
              <a:gd name="connsiteX464" fmla="*/ 1771735 w 7467600"/>
              <a:gd name="connsiteY464" fmla="*/ 4619929 h 6858000"/>
              <a:gd name="connsiteX465" fmla="*/ 3104273 w 7467600"/>
              <a:gd name="connsiteY465" fmla="*/ 5076159 h 6858000"/>
              <a:gd name="connsiteX466" fmla="*/ 3113245 w 7467600"/>
              <a:gd name="connsiteY466" fmla="*/ 5090705 h 6858000"/>
              <a:gd name="connsiteX467" fmla="*/ 3126294 w 7467600"/>
              <a:gd name="connsiteY467" fmla="*/ 5114400 h 6858000"/>
              <a:gd name="connsiteX468" fmla="*/ 3937433 w 7467600"/>
              <a:gd name="connsiteY468" fmla="*/ 4830473 h 6858000"/>
              <a:gd name="connsiteX469" fmla="*/ 3590475 w 7467600"/>
              <a:gd name="connsiteY469" fmla="*/ 4597974 h 6858000"/>
              <a:gd name="connsiteX470" fmla="*/ 3100264 w 7467600"/>
              <a:gd name="connsiteY470" fmla="*/ 4579845 h 6858000"/>
              <a:gd name="connsiteX471" fmla="*/ 2183576 w 7467600"/>
              <a:gd name="connsiteY471" fmla="*/ 4227150 h 6858000"/>
              <a:gd name="connsiteX472" fmla="*/ 2151029 w 7467600"/>
              <a:gd name="connsiteY472" fmla="*/ 4146947 h 6858000"/>
              <a:gd name="connsiteX473" fmla="*/ 3563434 w 7467600"/>
              <a:gd name="connsiteY473" fmla="*/ 4469115 h 6858000"/>
              <a:gd name="connsiteX474" fmla="*/ 3177952 w 7467600"/>
              <a:gd name="connsiteY474" fmla="*/ 3657386 h 6858000"/>
              <a:gd name="connsiteX475" fmla="*/ 3189263 w 7467600"/>
              <a:gd name="connsiteY475" fmla="*/ 3625726 h 6858000"/>
              <a:gd name="connsiteX476" fmla="*/ 3560912 w 7467600"/>
              <a:gd name="connsiteY476" fmla="*/ 4079863 h 6858000"/>
              <a:gd name="connsiteX477" fmla="*/ 3626636 w 7467600"/>
              <a:gd name="connsiteY477" fmla="*/ 4512230 h 6858000"/>
              <a:gd name="connsiteX478" fmla="*/ 3653088 w 7467600"/>
              <a:gd name="connsiteY478" fmla="*/ 4521417 h 6858000"/>
              <a:gd name="connsiteX479" fmla="*/ 3988128 w 7467600"/>
              <a:gd name="connsiteY479" fmla="*/ 4817267 h 6858000"/>
              <a:gd name="connsiteX480" fmla="*/ 4830582 w 7467600"/>
              <a:gd name="connsiteY480" fmla="*/ 4676000 h 6858000"/>
              <a:gd name="connsiteX481" fmla="*/ 4830100 w 7467600"/>
              <a:gd name="connsiteY481" fmla="*/ 4675554 h 6858000"/>
              <a:gd name="connsiteX482" fmla="*/ 4036318 w 7467600"/>
              <a:gd name="connsiteY482" fmla="*/ 4147013 h 6858000"/>
              <a:gd name="connsiteX483" fmla="*/ 3432098 w 7467600"/>
              <a:gd name="connsiteY483" fmla="*/ 3537312 h 6858000"/>
              <a:gd name="connsiteX484" fmla="*/ 3446761 w 7467600"/>
              <a:gd name="connsiteY484" fmla="*/ 3461278 h 6858000"/>
              <a:gd name="connsiteX485" fmla="*/ 4419733 w 7467600"/>
              <a:gd name="connsiteY485" fmla="*/ 3963555 h 6858000"/>
              <a:gd name="connsiteX486" fmla="*/ 4781371 w 7467600"/>
              <a:gd name="connsiteY486" fmla="*/ 4458604 h 6858000"/>
              <a:gd name="connsiteX487" fmla="*/ 4780440 w 7467600"/>
              <a:gd name="connsiteY487" fmla="*/ 4470290 h 6858000"/>
              <a:gd name="connsiteX488" fmla="*/ 4898954 w 7467600"/>
              <a:gd name="connsiteY488" fmla="*/ 4662092 h 6858000"/>
              <a:gd name="connsiteX489" fmla="*/ 4900699 w 7467600"/>
              <a:gd name="connsiteY489" fmla="*/ 4670867 h 6858000"/>
              <a:gd name="connsiteX490" fmla="*/ 5714511 w 7467600"/>
              <a:gd name="connsiteY490" fmla="*/ 4663483 h 6858000"/>
              <a:gd name="connsiteX491" fmla="*/ 5464793 w 7467600"/>
              <a:gd name="connsiteY491" fmla="*/ 4393556 h 6858000"/>
              <a:gd name="connsiteX492" fmla="*/ 5461897 w 7467600"/>
              <a:gd name="connsiteY492" fmla="*/ 4390879 h 6858000"/>
              <a:gd name="connsiteX493" fmla="*/ 4294126 w 7467600"/>
              <a:gd name="connsiteY493" fmla="*/ 3303048 h 6858000"/>
              <a:gd name="connsiteX494" fmla="*/ 4305321 w 7467600"/>
              <a:gd name="connsiteY494" fmla="*/ 3256953 h 6858000"/>
              <a:gd name="connsiteX495" fmla="*/ 4949299 w 7467600"/>
              <a:gd name="connsiteY495" fmla="*/ 3766336 h 6858000"/>
              <a:gd name="connsiteX496" fmla="*/ 5291452 w 7467600"/>
              <a:gd name="connsiteY496" fmla="*/ 4076801 h 6858000"/>
              <a:gd name="connsiteX497" fmla="*/ 5434998 w 7467600"/>
              <a:gd name="connsiteY497" fmla="*/ 4254100 h 6858000"/>
              <a:gd name="connsiteX498" fmla="*/ 5351015 w 7467600"/>
              <a:gd name="connsiteY498" fmla="*/ 3760989 h 6858000"/>
              <a:gd name="connsiteX499" fmla="*/ 5413780 w 7467600"/>
              <a:gd name="connsiteY499" fmla="*/ 2966265 h 6858000"/>
              <a:gd name="connsiteX500" fmla="*/ 5425627 w 7467600"/>
              <a:gd name="connsiteY500" fmla="*/ 2954192 h 6858000"/>
              <a:gd name="connsiteX501" fmla="*/ 6604735 w 7467600"/>
              <a:gd name="connsiteY501" fmla="*/ 2041381 h 6858000"/>
              <a:gd name="connsiteX502" fmla="*/ 7204487 w 7467600"/>
              <a:gd name="connsiteY502" fmla="*/ 2742112 h 6858000"/>
              <a:gd name="connsiteX503" fmla="*/ 7131592 w 7467600"/>
              <a:gd name="connsiteY503" fmla="*/ 2672096 h 6858000"/>
              <a:gd name="connsiteX504" fmla="*/ 6996344 w 7467600"/>
              <a:gd name="connsiteY504" fmla="*/ 2518310 h 6858000"/>
              <a:gd name="connsiteX505" fmla="*/ 6735495 w 7467600"/>
              <a:gd name="connsiteY505" fmla="*/ 2196890 h 6858000"/>
              <a:gd name="connsiteX506" fmla="*/ 6721901 w 7467600"/>
              <a:gd name="connsiteY506" fmla="*/ 2179274 h 6858000"/>
              <a:gd name="connsiteX507" fmla="*/ 6604735 w 7467600"/>
              <a:gd name="connsiteY507" fmla="*/ 2041381 h 6858000"/>
              <a:gd name="connsiteX508" fmla="*/ 6591670 w 7467600"/>
              <a:gd name="connsiteY508" fmla="*/ 1988277 h 6858000"/>
              <a:gd name="connsiteX509" fmla="*/ 6747349 w 7467600"/>
              <a:gd name="connsiteY509" fmla="*/ 2160069 h 6858000"/>
              <a:gd name="connsiteX510" fmla="*/ 6760943 w 7467600"/>
              <a:gd name="connsiteY510" fmla="*/ 2177686 h 6858000"/>
              <a:gd name="connsiteX511" fmla="*/ 7021065 w 7467600"/>
              <a:gd name="connsiteY511" fmla="*/ 2498102 h 6858000"/>
              <a:gd name="connsiteX512" fmla="*/ 7155223 w 7467600"/>
              <a:gd name="connsiteY512" fmla="*/ 2650386 h 6858000"/>
              <a:gd name="connsiteX513" fmla="*/ 7203167 w 7467600"/>
              <a:gd name="connsiteY513" fmla="*/ 2697288 h 6858000"/>
              <a:gd name="connsiteX514" fmla="*/ 6937703 w 7467600"/>
              <a:gd name="connsiteY514" fmla="*/ 2321981 h 6858000"/>
              <a:gd name="connsiteX515" fmla="*/ 6591670 w 7467600"/>
              <a:gd name="connsiteY515" fmla="*/ 1988277 h 6858000"/>
              <a:gd name="connsiteX516" fmla="*/ 5798671 w 7467600"/>
              <a:gd name="connsiteY516" fmla="*/ 1981601 h 6858000"/>
              <a:gd name="connsiteX517" fmla="*/ 5754709 w 7467600"/>
              <a:gd name="connsiteY517" fmla="*/ 2071454 h 6858000"/>
              <a:gd name="connsiteX518" fmla="*/ 5763044 w 7467600"/>
              <a:gd name="connsiteY518" fmla="*/ 2842206 h 6858000"/>
              <a:gd name="connsiteX519" fmla="*/ 5764974 w 7467600"/>
              <a:gd name="connsiteY519" fmla="*/ 2799609 h 6858000"/>
              <a:gd name="connsiteX520" fmla="*/ 5767665 w 7467600"/>
              <a:gd name="connsiteY520" fmla="*/ 2666409 h 6858000"/>
              <a:gd name="connsiteX521" fmla="*/ 5763055 w 7467600"/>
              <a:gd name="connsiteY521" fmla="*/ 2579705 h 6858000"/>
              <a:gd name="connsiteX522" fmla="*/ 5758079 w 7467600"/>
              <a:gd name="connsiteY522" fmla="*/ 2492508 h 6858000"/>
              <a:gd name="connsiteX523" fmla="*/ 5779325 w 7467600"/>
              <a:gd name="connsiteY523" fmla="*/ 2197069 h 6858000"/>
              <a:gd name="connsiteX524" fmla="*/ 5798671 w 7467600"/>
              <a:gd name="connsiteY524" fmla="*/ 1981601 h 6858000"/>
              <a:gd name="connsiteX525" fmla="*/ 5829202 w 7467600"/>
              <a:gd name="connsiteY525" fmla="*/ 1971679 h 6858000"/>
              <a:gd name="connsiteX526" fmla="*/ 5809558 w 7467600"/>
              <a:gd name="connsiteY526" fmla="*/ 2198043 h 6858000"/>
              <a:gd name="connsiteX527" fmla="*/ 5788653 w 7467600"/>
              <a:gd name="connsiteY527" fmla="*/ 2489430 h 6858000"/>
              <a:gd name="connsiteX528" fmla="*/ 5793439 w 7467600"/>
              <a:gd name="connsiteY528" fmla="*/ 2575235 h 6858000"/>
              <a:gd name="connsiteX529" fmla="*/ 5796837 w 7467600"/>
              <a:gd name="connsiteY529" fmla="*/ 2637633 h 6858000"/>
              <a:gd name="connsiteX530" fmla="*/ 5818614 w 7467600"/>
              <a:gd name="connsiteY530" fmla="*/ 2473055 h 6858000"/>
              <a:gd name="connsiteX531" fmla="*/ 5829202 w 7467600"/>
              <a:gd name="connsiteY531" fmla="*/ 1971679 h 6858000"/>
              <a:gd name="connsiteX532" fmla="*/ 5911389 w 7467600"/>
              <a:gd name="connsiteY532" fmla="*/ 1898371 h 6858000"/>
              <a:gd name="connsiteX533" fmla="*/ 6237627 w 7467600"/>
              <a:gd name="connsiteY533" fmla="*/ 2231921 h 6858000"/>
              <a:gd name="connsiteX534" fmla="*/ 5911389 w 7467600"/>
              <a:gd name="connsiteY534" fmla="*/ 1898371 h 6858000"/>
              <a:gd name="connsiteX535" fmla="*/ 6944437 w 7467600"/>
              <a:gd name="connsiteY535" fmla="*/ 1575402 h 6858000"/>
              <a:gd name="connsiteX536" fmla="*/ 6304730 w 7467600"/>
              <a:gd name="connsiteY536" fmla="*/ 1766654 h 6858000"/>
              <a:gd name="connsiteX537" fmla="*/ 6944437 w 7467600"/>
              <a:gd name="connsiteY537" fmla="*/ 1575402 h 6858000"/>
              <a:gd name="connsiteX538" fmla="*/ 7019523 w 7467600"/>
              <a:gd name="connsiteY538" fmla="*/ 1519450 h 6858000"/>
              <a:gd name="connsiteX539" fmla="*/ 6298091 w 7467600"/>
              <a:gd name="connsiteY539" fmla="*/ 1737122 h 6858000"/>
              <a:gd name="connsiteX540" fmla="*/ 7019523 w 7467600"/>
              <a:gd name="connsiteY540" fmla="*/ 1519450 h 6858000"/>
              <a:gd name="connsiteX541" fmla="*/ 2399523 w 7467600"/>
              <a:gd name="connsiteY541" fmla="*/ 1428234 h 6858000"/>
              <a:gd name="connsiteX542" fmla="*/ 2224982 w 7467600"/>
              <a:gd name="connsiteY542" fmla="*/ 1826201 h 6858000"/>
              <a:gd name="connsiteX543" fmla="*/ 2096099 w 7467600"/>
              <a:gd name="connsiteY543" fmla="*/ 2345900 h 6858000"/>
              <a:gd name="connsiteX544" fmla="*/ 2283317 w 7467600"/>
              <a:gd name="connsiteY544" fmla="*/ 1796925 h 6858000"/>
              <a:gd name="connsiteX545" fmla="*/ 2399523 w 7467600"/>
              <a:gd name="connsiteY545" fmla="*/ 1428234 h 6858000"/>
              <a:gd name="connsiteX546" fmla="*/ 2448558 w 7467600"/>
              <a:gd name="connsiteY546" fmla="*/ 1373435 h 6858000"/>
              <a:gd name="connsiteX547" fmla="*/ 2312521 w 7467600"/>
              <a:gd name="connsiteY547" fmla="*/ 1806140 h 6858000"/>
              <a:gd name="connsiteX548" fmla="*/ 2127533 w 7467600"/>
              <a:gd name="connsiteY548" fmla="*/ 2348380 h 6858000"/>
              <a:gd name="connsiteX549" fmla="*/ 2358080 w 7467600"/>
              <a:gd name="connsiteY549" fmla="*/ 1866134 h 6858000"/>
              <a:gd name="connsiteX550" fmla="*/ 2407436 w 7467600"/>
              <a:gd name="connsiteY550" fmla="*/ 1651070 h 6858000"/>
              <a:gd name="connsiteX551" fmla="*/ 2448558 w 7467600"/>
              <a:gd name="connsiteY551" fmla="*/ 1373435 h 6858000"/>
              <a:gd name="connsiteX552" fmla="*/ 278707 w 7467600"/>
              <a:gd name="connsiteY552" fmla="*/ 1352270 h 6858000"/>
              <a:gd name="connsiteX553" fmla="*/ 321570 w 7467600"/>
              <a:gd name="connsiteY553" fmla="*/ 1861610 h 6858000"/>
              <a:gd name="connsiteX554" fmla="*/ 294281 w 7467600"/>
              <a:gd name="connsiteY554" fmla="*/ 1440658 h 6858000"/>
              <a:gd name="connsiteX555" fmla="*/ 278707 w 7467600"/>
              <a:gd name="connsiteY555" fmla="*/ 1352270 h 6858000"/>
              <a:gd name="connsiteX556" fmla="*/ 1423821 w 7467600"/>
              <a:gd name="connsiteY556" fmla="*/ 1351958 h 6858000"/>
              <a:gd name="connsiteX557" fmla="*/ 1638521 w 7467600"/>
              <a:gd name="connsiteY557" fmla="*/ 1908470 h 6858000"/>
              <a:gd name="connsiteX558" fmla="*/ 1754199 w 7467600"/>
              <a:gd name="connsiteY558" fmla="*/ 2149284 h 6858000"/>
              <a:gd name="connsiteX559" fmla="*/ 1908359 w 7467600"/>
              <a:gd name="connsiteY559" fmla="*/ 2364988 h 6858000"/>
              <a:gd name="connsiteX560" fmla="*/ 1647661 w 7467600"/>
              <a:gd name="connsiteY560" fmla="*/ 1825945 h 6858000"/>
              <a:gd name="connsiteX561" fmla="*/ 1423821 w 7467600"/>
              <a:gd name="connsiteY561" fmla="*/ 1351958 h 6858000"/>
              <a:gd name="connsiteX562" fmla="*/ 1431890 w 7467600"/>
              <a:gd name="connsiteY562" fmla="*/ 1306475 h 6858000"/>
              <a:gd name="connsiteX563" fmla="*/ 1507597 w 7467600"/>
              <a:gd name="connsiteY563" fmla="*/ 1446132 h 6858000"/>
              <a:gd name="connsiteX564" fmla="*/ 1674586 w 7467600"/>
              <a:gd name="connsiteY564" fmla="*/ 1813832 h 6858000"/>
              <a:gd name="connsiteX565" fmla="*/ 1815950 w 7467600"/>
              <a:gd name="connsiteY565" fmla="*/ 2128564 h 6858000"/>
              <a:gd name="connsiteX566" fmla="*/ 1984242 w 7467600"/>
              <a:gd name="connsiteY566" fmla="*/ 2430829 h 6858000"/>
              <a:gd name="connsiteX567" fmla="*/ 2014023 w 7467600"/>
              <a:gd name="connsiteY567" fmla="*/ 2450995 h 6858000"/>
              <a:gd name="connsiteX568" fmla="*/ 1747337 w 7467600"/>
              <a:gd name="connsiteY568" fmla="*/ 1855264 h 6858000"/>
              <a:gd name="connsiteX569" fmla="*/ 1533749 w 7467600"/>
              <a:gd name="connsiteY569" fmla="*/ 1478656 h 6858000"/>
              <a:gd name="connsiteX570" fmla="*/ 1431890 w 7467600"/>
              <a:gd name="connsiteY570" fmla="*/ 1306475 h 6858000"/>
              <a:gd name="connsiteX571" fmla="*/ 5052692 w 7467600"/>
              <a:gd name="connsiteY571" fmla="*/ 1292994 h 6858000"/>
              <a:gd name="connsiteX572" fmla="*/ 5200661 w 7467600"/>
              <a:gd name="connsiteY572" fmla="*/ 1635186 h 6858000"/>
              <a:gd name="connsiteX573" fmla="*/ 5297138 w 7467600"/>
              <a:gd name="connsiteY573" fmla="*/ 1906351 h 6858000"/>
              <a:gd name="connsiteX574" fmla="*/ 5052692 w 7467600"/>
              <a:gd name="connsiteY574" fmla="*/ 1292994 h 6858000"/>
              <a:gd name="connsiteX575" fmla="*/ 5009948 w 7467600"/>
              <a:gd name="connsiteY575" fmla="*/ 1273619 h 6858000"/>
              <a:gd name="connsiteX576" fmla="*/ 5121777 w 7467600"/>
              <a:gd name="connsiteY576" fmla="*/ 1654213 h 6858000"/>
              <a:gd name="connsiteX577" fmla="*/ 5293545 w 7467600"/>
              <a:gd name="connsiteY577" fmla="*/ 2072247 h 6858000"/>
              <a:gd name="connsiteX578" fmla="*/ 5294042 w 7467600"/>
              <a:gd name="connsiteY578" fmla="*/ 2065019 h 6858000"/>
              <a:gd name="connsiteX579" fmla="*/ 5171936 w 7467600"/>
              <a:gd name="connsiteY579" fmla="*/ 1647613 h 6858000"/>
              <a:gd name="connsiteX580" fmla="*/ 5009948 w 7467600"/>
              <a:gd name="connsiteY580" fmla="*/ 1273619 h 6858000"/>
              <a:gd name="connsiteX581" fmla="*/ 655236 w 7467600"/>
              <a:gd name="connsiteY581" fmla="*/ 1268632 h 6858000"/>
              <a:gd name="connsiteX582" fmla="*/ 839521 w 7467600"/>
              <a:gd name="connsiteY582" fmla="*/ 1685315 h 6858000"/>
              <a:gd name="connsiteX583" fmla="*/ 1109416 w 7467600"/>
              <a:gd name="connsiteY583" fmla="*/ 2061663 h 6858000"/>
              <a:gd name="connsiteX584" fmla="*/ 1298300 w 7467600"/>
              <a:gd name="connsiteY584" fmla="*/ 2247742 h 6858000"/>
              <a:gd name="connsiteX585" fmla="*/ 1125871 w 7467600"/>
              <a:gd name="connsiteY585" fmla="*/ 1989513 h 6858000"/>
              <a:gd name="connsiteX586" fmla="*/ 981574 w 7467600"/>
              <a:gd name="connsiteY586" fmla="*/ 1783157 h 6858000"/>
              <a:gd name="connsiteX587" fmla="*/ 922198 w 7467600"/>
              <a:gd name="connsiteY587" fmla="*/ 1677437 h 6858000"/>
              <a:gd name="connsiteX588" fmla="*/ 869293 w 7467600"/>
              <a:gd name="connsiteY588" fmla="*/ 1583214 h 6858000"/>
              <a:gd name="connsiteX589" fmla="*/ 751431 w 7467600"/>
              <a:gd name="connsiteY589" fmla="*/ 1405731 h 6858000"/>
              <a:gd name="connsiteX590" fmla="*/ 655236 w 7467600"/>
              <a:gd name="connsiteY590" fmla="*/ 1268632 h 6858000"/>
              <a:gd name="connsiteX591" fmla="*/ 6516292 w 7467600"/>
              <a:gd name="connsiteY591" fmla="*/ 1263064 h 6858000"/>
              <a:gd name="connsiteX592" fmla="*/ 5736320 w 7467600"/>
              <a:gd name="connsiteY592" fmla="*/ 1501803 h 6858000"/>
              <a:gd name="connsiteX593" fmla="*/ 6516292 w 7467600"/>
              <a:gd name="connsiteY593" fmla="*/ 1263064 h 6858000"/>
              <a:gd name="connsiteX594" fmla="*/ 291466 w 7467600"/>
              <a:gd name="connsiteY594" fmla="*/ 1250369 h 6858000"/>
              <a:gd name="connsiteX595" fmla="*/ 323180 w 7467600"/>
              <a:gd name="connsiteY595" fmla="*/ 1435283 h 6858000"/>
              <a:gd name="connsiteX596" fmla="*/ 349381 w 7467600"/>
              <a:gd name="connsiteY596" fmla="*/ 1875041 h 6858000"/>
              <a:gd name="connsiteX597" fmla="*/ 374363 w 7467600"/>
              <a:gd name="connsiteY597" fmla="*/ 1506494 h 6858000"/>
              <a:gd name="connsiteX598" fmla="*/ 302168 w 7467600"/>
              <a:gd name="connsiteY598" fmla="*/ 1274495 h 6858000"/>
              <a:gd name="connsiteX599" fmla="*/ 291466 w 7467600"/>
              <a:gd name="connsiteY599" fmla="*/ 1250369 h 6858000"/>
              <a:gd name="connsiteX600" fmla="*/ 678222 w 7467600"/>
              <a:gd name="connsiteY600" fmla="*/ 1248670 h 6858000"/>
              <a:gd name="connsiteX601" fmla="*/ 775536 w 7467600"/>
              <a:gd name="connsiteY601" fmla="*/ 1388015 h 6858000"/>
              <a:gd name="connsiteX602" fmla="*/ 894529 w 7467600"/>
              <a:gd name="connsiteY602" fmla="*/ 1567739 h 6858000"/>
              <a:gd name="connsiteX603" fmla="*/ 948000 w 7467600"/>
              <a:gd name="connsiteY603" fmla="*/ 1663088 h 6858000"/>
              <a:gd name="connsiteX604" fmla="*/ 1006812 w 7467600"/>
              <a:gd name="connsiteY604" fmla="*/ 1767683 h 6858000"/>
              <a:gd name="connsiteX605" fmla="*/ 1149133 w 7467600"/>
              <a:gd name="connsiteY605" fmla="*/ 1971513 h 6858000"/>
              <a:gd name="connsiteX606" fmla="*/ 1333952 w 7467600"/>
              <a:gd name="connsiteY606" fmla="*/ 2251620 h 6858000"/>
              <a:gd name="connsiteX607" fmla="*/ 1337329 w 7467600"/>
              <a:gd name="connsiteY607" fmla="*/ 2258350 h 6858000"/>
              <a:gd name="connsiteX608" fmla="*/ 1014726 w 7467600"/>
              <a:gd name="connsiteY608" fmla="*/ 1615556 h 6858000"/>
              <a:gd name="connsiteX609" fmla="*/ 678222 w 7467600"/>
              <a:gd name="connsiteY609" fmla="*/ 1248670 h 6858000"/>
              <a:gd name="connsiteX610" fmla="*/ 6691602 w 7467600"/>
              <a:gd name="connsiteY610" fmla="*/ 1140573 h 6858000"/>
              <a:gd name="connsiteX611" fmla="*/ 6571100 w 7467600"/>
              <a:gd name="connsiteY611" fmla="*/ 1183662 h 6858000"/>
              <a:gd name="connsiteX612" fmla="*/ 6241687 w 7467600"/>
              <a:gd name="connsiteY612" fmla="*/ 1257600 h 6858000"/>
              <a:gd name="connsiteX613" fmla="*/ 5693009 w 7467600"/>
              <a:gd name="connsiteY613" fmla="*/ 1478256 h 6858000"/>
              <a:gd name="connsiteX614" fmla="*/ 6548420 w 7467600"/>
              <a:gd name="connsiteY614" fmla="*/ 1214599 h 6858000"/>
              <a:gd name="connsiteX615" fmla="*/ 6605473 w 7467600"/>
              <a:gd name="connsiteY615" fmla="*/ 1184686 h 6858000"/>
              <a:gd name="connsiteX616" fmla="*/ 6691602 w 7467600"/>
              <a:gd name="connsiteY616" fmla="*/ 1140573 h 6858000"/>
              <a:gd name="connsiteX617" fmla="*/ 4002475 w 7467600"/>
              <a:gd name="connsiteY617" fmla="*/ 1037802 h 6858000"/>
              <a:gd name="connsiteX618" fmla="*/ 4000324 w 7467600"/>
              <a:gd name="connsiteY618" fmla="*/ 1039362 h 6858000"/>
              <a:gd name="connsiteX619" fmla="*/ 4002862 w 7467600"/>
              <a:gd name="connsiteY619" fmla="*/ 1042866 h 6858000"/>
              <a:gd name="connsiteX620" fmla="*/ 4002475 w 7467600"/>
              <a:gd name="connsiteY620" fmla="*/ 1037802 h 6858000"/>
              <a:gd name="connsiteX621" fmla="*/ 506322 w 7467600"/>
              <a:gd name="connsiteY621" fmla="*/ 1020997 h 6858000"/>
              <a:gd name="connsiteX622" fmla="*/ 533068 w 7467600"/>
              <a:gd name="connsiteY622" fmla="*/ 1029409 h 6858000"/>
              <a:gd name="connsiteX623" fmla="*/ 1232525 w 7467600"/>
              <a:gd name="connsiteY623" fmla="*/ 1804675 h 6858000"/>
              <a:gd name="connsiteX624" fmla="*/ 1388858 w 7467600"/>
              <a:gd name="connsiteY624" fmla="*/ 2368011 h 6858000"/>
              <a:gd name="connsiteX625" fmla="*/ 1384098 w 7467600"/>
              <a:gd name="connsiteY625" fmla="*/ 2378125 h 6858000"/>
              <a:gd name="connsiteX626" fmla="*/ 1425393 w 7467600"/>
              <a:gd name="connsiteY626" fmla="*/ 2589124 h 6858000"/>
              <a:gd name="connsiteX627" fmla="*/ 1424001 w 7467600"/>
              <a:gd name="connsiteY627" fmla="*/ 2597541 h 6858000"/>
              <a:gd name="connsiteX628" fmla="*/ 2152729 w 7467600"/>
              <a:gd name="connsiteY628" fmla="*/ 2864487 h 6858000"/>
              <a:gd name="connsiteX629" fmla="*/ 2020609 w 7467600"/>
              <a:gd name="connsiteY629" fmla="*/ 2539671 h 6858000"/>
              <a:gd name="connsiteX630" fmla="*/ 2018920 w 7467600"/>
              <a:gd name="connsiteY630" fmla="*/ 2536309 h 6858000"/>
              <a:gd name="connsiteX631" fmla="*/ 1342441 w 7467600"/>
              <a:gd name="connsiteY631" fmla="*/ 1173017 h 6858000"/>
              <a:gd name="connsiteX632" fmla="*/ 1367925 w 7467600"/>
              <a:gd name="connsiteY632" fmla="*/ 1135648 h 6858000"/>
              <a:gd name="connsiteX633" fmla="*/ 1771401 w 7467600"/>
              <a:gd name="connsiteY633" fmla="*/ 1806673 h 6858000"/>
              <a:gd name="connsiteX634" fmla="*/ 1972385 w 7467600"/>
              <a:gd name="connsiteY634" fmla="*/ 2198735 h 6858000"/>
              <a:gd name="connsiteX635" fmla="*/ 2040892 w 7467600"/>
              <a:gd name="connsiteY635" fmla="*/ 2405205 h 6858000"/>
              <a:gd name="connsiteX636" fmla="*/ 2131689 w 7467600"/>
              <a:gd name="connsiteY636" fmla="*/ 1936926 h 6858000"/>
              <a:gd name="connsiteX637" fmla="*/ 2454820 w 7467600"/>
              <a:gd name="connsiteY637" fmla="*/ 1248808 h 6858000"/>
              <a:gd name="connsiteX638" fmla="*/ 2492512 w 7467600"/>
              <a:gd name="connsiteY638" fmla="*/ 1302920 h 6858000"/>
              <a:gd name="connsiteX639" fmla="*/ 2081216 w 7467600"/>
              <a:gd name="connsiteY639" fmla="*/ 2527513 h 6858000"/>
              <a:gd name="connsiteX640" fmla="*/ 2081211 w 7467600"/>
              <a:gd name="connsiteY640" fmla="*/ 2528916 h 6858000"/>
              <a:gd name="connsiteX641" fmla="*/ 2199067 w 7467600"/>
              <a:gd name="connsiteY641" fmla="*/ 2884061 h 6858000"/>
              <a:gd name="connsiteX642" fmla="*/ 3192586 w 7467600"/>
              <a:gd name="connsiteY642" fmla="*/ 3411496 h 6858000"/>
              <a:gd name="connsiteX643" fmla="*/ 3182620 w 7467600"/>
              <a:gd name="connsiteY643" fmla="*/ 3483279 h 6858000"/>
              <a:gd name="connsiteX644" fmla="*/ 2435119 w 7467600"/>
              <a:gd name="connsiteY644" fmla="*/ 3080173 h 6858000"/>
              <a:gd name="connsiteX645" fmla="*/ 2410152 w 7467600"/>
              <a:gd name="connsiteY645" fmla="*/ 3063751 h 6858000"/>
              <a:gd name="connsiteX646" fmla="*/ 2408099 w 7467600"/>
              <a:gd name="connsiteY646" fmla="*/ 3064403 h 6858000"/>
              <a:gd name="connsiteX647" fmla="*/ 2407218 w 7467600"/>
              <a:gd name="connsiteY647" fmla="*/ 3070324 h 6858000"/>
              <a:gd name="connsiteX648" fmla="*/ 2380138 w 7467600"/>
              <a:gd name="connsiteY648" fmla="*/ 3099341 h 6858000"/>
              <a:gd name="connsiteX649" fmla="*/ 1765923 w 7467600"/>
              <a:gd name="connsiteY649" fmla="*/ 3581043 h 6858000"/>
              <a:gd name="connsiteX650" fmla="*/ 1702258 w 7467600"/>
              <a:gd name="connsiteY650" fmla="*/ 3612286 h 6858000"/>
              <a:gd name="connsiteX651" fmla="*/ 1538370 w 7467600"/>
              <a:gd name="connsiteY651" fmla="*/ 3811804 h 6858000"/>
              <a:gd name="connsiteX652" fmla="*/ 542867 w 7467600"/>
              <a:gd name="connsiteY652" fmla="*/ 4944092 h 6858000"/>
              <a:gd name="connsiteX653" fmla="*/ 515800 w 7467600"/>
              <a:gd name="connsiteY653" fmla="*/ 4862180 h 6858000"/>
              <a:gd name="connsiteX654" fmla="*/ 909145 w 7467600"/>
              <a:gd name="connsiteY654" fmla="*/ 4199225 h 6858000"/>
              <a:gd name="connsiteX655" fmla="*/ 1214067 w 7467600"/>
              <a:gd name="connsiteY655" fmla="*/ 3908561 h 6858000"/>
              <a:gd name="connsiteX656" fmla="*/ 640967 w 7467600"/>
              <a:gd name="connsiteY656" fmla="*/ 4105601 h 6858000"/>
              <a:gd name="connsiteX657" fmla="*/ 112563 w 7467600"/>
              <a:gd name="connsiteY657" fmla="*/ 4396952 h 6858000"/>
              <a:gd name="connsiteX658" fmla="*/ 0 w 7467600"/>
              <a:gd name="connsiteY658" fmla="*/ 4466006 h 6858000"/>
              <a:gd name="connsiteX659" fmla="*/ 0 w 7467600"/>
              <a:gd name="connsiteY659" fmla="*/ 4233763 h 6858000"/>
              <a:gd name="connsiteX660" fmla="*/ 36881 w 7467600"/>
              <a:gd name="connsiteY660" fmla="*/ 4200118 h 6858000"/>
              <a:gd name="connsiteX661" fmla="*/ 910534 w 7467600"/>
              <a:gd name="connsiteY661" fmla="*/ 3629753 h 6858000"/>
              <a:gd name="connsiteX662" fmla="*/ 1578717 w 7467600"/>
              <a:gd name="connsiteY662" fmla="*/ 3575982 h 6858000"/>
              <a:gd name="connsiteX663" fmla="*/ 2338780 w 7467600"/>
              <a:gd name="connsiteY663" fmla="*/ 3033725 h 6858000"/>
              <a:gd name="connsiteX664" fmla="*/ 1807991 w 7467600"/>
              <a:gd name="connsiteY664" fmla="*/ 2807184 h 6858000"/>
              <a:gd name="connsiteX665" fmla="*/ 1416358 w 7467600"/>
              <a:gd name="connsiteY665" fmla="*/ 3112571 h 6858000"/>
              <a:gd name="connsiteX666" fmla="*/ 939066 w 7467600"/>
              <a:gd name="connsiteY666" fmla="*/ 3378798 h 6858000"/>
              <a:gd name="connsiteX667" fmla="*/ 115099 w 7467600"/>
              <a:gd name="connsiteY667" fmla="*/ 3607650 h 6858000"/>
              <a:gd name="connsiteX668" fmla="*/ 97284 w 7467600"/>
              <a:gd name="connsiteY668" fmla="*/ 3520393 h 6858000"/>
              <a:gd name="connsiteX669" fmla="*/ 922050 w 7467600"/>
              <a:gd name="connsiteY669" fmla="*/ 3074867 h 6858000"/>
              <a:gd name="connsiteX670" fmla="*/ 1405265 w 7467600"/>
              <a:gd name="connsiteY670" fmla="*/ 3016319 h 6858000"/>
              <a:gd name="connsiteX671" fmla="*/ 1407512 w 7467600"/>
              <a:gd name="connsiteY671" fmla="*/ 3018001 h 6858000"/>
              <a:gd name="connsiteX672" fmla="*/ 1726266 w 7467600"/>
              <a:gd name="connsiteY672" fmla="*/ 2777274 h 6858000"/>
              <a:gd name="connsiteX673" fmla="*/ 625390 w 7467600"/>
              <a:gd name="connsiteY673" fmla="*/ 2514541 h 6858000"/>
              <a:gd name="connsiteX674" fmla="*/ 619799 w 7467600"/>
              <a:gd name="connsiteY674" fmla="*/ 2527180 h 6858000"/>
              <a:gd name="connsiteX675" fmla="*/ 310030 w 7467600"/>
              <a:gd name="connsiteY675" fmla="*/ 2771818 h 6858000"/>
              <a:gd name="connsiteX676" fmla="*/ 173877 w 7467600"/>
              <a:gd name="connsiteY676" fmla="*/ 2937056 h 6858000"/>
              <a:gd name="connsiteX677" fmla="*/ 77889 w 7467600"/>
              <a:gd name="connsiteY677" fmla="*/ 3138440 h 6858000"/>
              <a:gd name="connsiteX678" fmla="*/ 0 w 7467600"/>
              <a:gd name="connsiteY678" fmla="*/ 3271395 h 6858000"/>
              <a:gd name="connsiteX679" fmla="*/ 0 w 7467600"/>
              <a:gd name="connsiteY679" fmla="*/ 3153002 h 6858000"/>
              <a:gd name="connsiteX680" fmla="*/ 2386 w 7467600"/>
              <a:gd name="connsiteY680" fmla="*/ 3149203 h 6858000"/>
              <a:gd name="connsiteX681" fmla="*/ 89753 w 7467600"/>
              <a:gd name="connsiteY681" fmla="*/ 2987702 h 6858000"/>
              <a:gd name="connsiteX682" fmla="*/ 76869 w 7467600"/>
              <a:gd name="connsiteY682" fmla="*/ 3005404 h 6858000"/>
              <a:gd name="connsiteX683" fmla="*/ 32049 w 7467600"/>
              <a:gd name="connsiteY683" fmla="*/ 3065814 h 6858000"/>
              <a:gd name="connsiteX684" fmla="*/ 0 w 7467600"/>
              <a:gd name="connsiteY684" fmla="*/ 3108744 h 6858000"/>
              <a:gd name="connsiteX685" fmla="*/ 0 w 7467600"/>
              <a:gd name="connsiteY685" fmla="*/ 3058059 h 6858000"/>
              <a:gd name="connsiteX686" fmla="*/ 7610 w 7467600"/>
              <a:gd name="connsiteY686" fmla="*/ 3047889 h 6858000"/>
              <a:gd name="connsiteX687" fmla="*/ 52419 w 7467600"/>
              <a:gd name="connsiteY687" fmla="*/ 2987479 h 6858000"/>
              <a:gd name="connsiteX688" fmla="*/ 59142 w 7467600"/>
              <a:gd name="connsiteY688" fmla="*/ 2978488 h 6858000"/>
              <a:gd name="connsiteX689" fmla="*/ 0 w 7467600"/>
              <a:gd name="connsiteY689" fmla="*/ 3015334 h 6858000"/>
              <a:gd name="connsiteX690" fmla="*/ 0 w 7467600"/>
              <a:gd name="connsiteY690" fmla="*/ 2914286 h 6858000"/>
              <a:gd name="connsiteX691" fmla="*/ 36383 w 7467600"/>
              <a:gd name="connsiteY691" fmla="*/ 2901128 h 6858000"/>
              <a:gd name="connsiteX692" fmla="*/ 156329 w 7467600"/>
              <a:gd name="connsiteY692" fmla="*/ 2840533 h 6858000"/>
              <a:gd name="connsiteX693" fmla="*/ 358355 w 7467600"/>
              <a:gd name="connsiteY693" fmla="*/ 2620471 h 6858000"/>
              <a:gd name="connsiteX694" fmla="*/ 510577 w 7467600"/>
              <a:gd name="connsiteY694" fmla="*/ 2501244 h 6858000"/>
              <a:gd name="connsiteX695" fmla="*/ 211967 w 7467600"/>
              <a:gd name="connsiteY695" fmla="*/ 2479171 h 6858000"/>
              <a:gd name="connsiteX696" fmla="*/ 0 w 7467600"/>
              <a:gd name="connsiteY696" fmla="*/ 2476398 h 6858000"/>
              <a:gd name="connsiteX697" fmla="*/ 0 w 7467600"/>
              <a:gd name="connsiteY697" fmla="*/ 2389189 h 6858000"/>
              <a:gd name="connsiteX698" fmla="*/ 103062 w 7467600"/>
              <a:gd name="connsiteY698" fmla="*/ 2389518 h 6858000"/>
              <a:gd name="connsiteX699" fmla="*/ 510734 w 7467600"/>
              <a:gd name="connsiteY699" fmla="*/ 2416201 h 6858000"/>
              <a:gd name="connsiteX700" fmla="*/ 279257 w 7467600"/>
              <a:gd name="connsiteY700" fmla="*/ 2092102 h 6858000"/>
              <a:gd name="connsiteX701" fmla="*/ 65265 w 7467600"/>
              <a:gd name="connsiteY701" fmla="*/ 2006049 h 6858000"/>
              <a:gd name="connsiteX702" fmla="*/ 0 w 7467600"/>
              <a:gd name="connsiteY702" fmla="*/ 1982532 h 6858000"/>
              <a:gd name="connsiteX703" fmla="*/ 0 w 7467600"/>
              <a:gd name="connsiteY703" fmla="*/ 1912789 h 6858000"/>
              <a:gd name="connsiteX704" fmla="*/ 97460 w 7467600"/>
              <a:gd name="connsiteY704" fmla="*/ 1953725 h 6858000"/>
              <a:gd name="connsiteX705" fmla="*/ 221272 w 7467600"/>
              <a:gd name="connsiteY705" fmla="*/ 1980766 h 6858000"/>
              <a:gd name="connsiteX706" fmla="*/ 116765 w 7467600"/>
              <a:gd name="connsiteY706" fmla="*/ 1911033 h 6858000"/>
              <a:gd name="connsiteX707" fmla="*/ 16405 w 7467600"/>
              <a:gd name="connsiteY707" fmla="*/ 1803412 h 6858000"/>
              <a:gd name="connsiteX708" fmla="*/ 0 w 7467600"/>
              <a:gd name="connsiteY708" fmla="*/ 1784777 h 6858000"/>
              <a:gd name="connsiteX709" fmla="*/ 0 w 7467600"/>
              <a:gd name="connsiteY709" fmla="*/ 1740082 h 6858000"/>
              <a:gd name="connsiteX710" fmla="*/ 39394 w 7467600"/>
              <a:gd name="connsiteY710" fmla="*/ 1784856 h 6858000"/>
              <a:gd name="connsiteX711" fmla="*/ 135813 w 7467600"/>
              <a:gd name="connsiteY711" fmla="*/ 1888838 h 6858000"/>
              <a:gd name="connsiteX712" fmla="*/ 242575 w 7467600"/>
              <a:gd name="connsiteY712" fmla="*/ 1958841 h 6858000"/>
              <a:gd name="connsiteX713" fmla="*/ 82197 w 7467600"/>
              <a:gd name="connsiteY713" fmla="*/ 1754826 h 6858000"/>
              <a:gd name="connsiteX714" fmla="*/ 0 w 7467600"/>
              <a:gd name="connsiteY714" fmla="*/ 1679650 h 6858000"/>
              <a:gd name="connsiteX715" fmla="*/ 0 w 7467600"/>
              <a:gd name="connsiteY715" fmla="*/ 1602463 h 6858000"/>
              <a:gd name="connsiteX716" fmla="*/ 84689 w 7467600"/>
              <a:gd name="connsiteY716" fmla="*/ 1677442 h 6858000"/>
              <a:gd name="connsiteX717" fmla="*/ 298437 w 7467600"/>
              <a:gd name="connsiteY717" fmla="*/ 1968019 h 6858000"/>
              <a:gd name="connsiteX718" fmla="*/ 227269 w 7467600"/>
              <a:gd name="connsiteY718" fmla="*/ 1114064 h 6858000"/>
              <a:gd name="connsiteX719" fmla="*/ 248003 w 7467600"/>
              <a:gd name="connsiteY719" fmla="*/ 1089613 h 6858000"/>
              <a:gd name="connsiteX720" fmla="*/ 427020 w 7467600"/>
              <a:gd name="connsiteY720" fmla="*/ 1619803 h 6858000"/>
              <a:gd name="connsiteX721" fmla="*/ 340345 w 7467600"/>
              <a:gd name="connsiteY721" fmla="*/ 2027739 h 6858000"/>
              <a:gd name="connsiteX722" fmla="*/ 360865 w 7467600"/>
              <a:gd name="connsiteY722" fmla="*/ 2044827 h 6858000"/>
              <a:gd name="connsiteX723" fmla="*/ 560414 w 7467600"/>
              <a:gd name="connsiteY723" fmla="*/ 2421457 h 6858000"/>
              <a:gd name="connsiteX724" fmla="*/ 1359703 w 7467600"/>
              <a:gd name="connsiteY724" fmla="*/ 2578554 h 6858000"/>
              <a:gd name="connsiteX725" fmla="*/ 1359422 w 7467600"/>
              <a:gd name="connsiteY725" fmla="*/ 2577994 h 6858000"/>
              <a:gd name="connsiteX726" fmla="*/ 828701 w 7467600"/>
              <a:gd name="connsiteY726" fmla="*/ 1839520 h 6858000"/>
              <a:gd name="connsiteX727" fmla="*/ 494427 w 7467600"/>
              <a:gd name="connsiteY727" fmla="*/ 1092333 h 6858000"/>
              <a:gd name="connsiteX728" fmla="*/ 506322 w 7467600"/>
              <a:gd name="connsiteY728" fmla="*/ 1020997 h 6858000"/>
              <a:gd name="connsiteX729" fmla="*/ 4570198 w 7467600"/>
              <a:gd name="connsiteY729" fmla="*/ 978081 h 6858000"/>
              <a:gd name="connsiteX730" fmla="*/ 4523691 w 7467600"/>
              <a:gd name="connsiteY730" fmla="*/ 1127776 h 6858000"/>
              <a:gd name="connsiteX731" fmla="*/ 4509875 w 7467600"/>
              <a:gd name="connsiteY731" fmla="*/ 1167552 h 6858000"/>
              <a:gd name="connsiteX732" fmla="*/ 4478168 w 7467600"/>
              <a:gd name="connsiteY732" fmla="*/ 1260735 h 6858000"/>
              <a:gd name="connsiteX733" fmla="*/ 4409309 w 7467600"/>
              <a:gd name="connsiteY733" fmla="*/ 1666996 h 6858000"/>
              <a:gd name="connsiteX734" fmla="*/ 4370031 w 7467600"/>
              <a:gd name="connsiteY734" fmla="*/ 1955666 h 6858000"/>
              <a:gd name="connsiteX735" fmla="*/ 4570198 w 7467600"/>
              <a:gd name="connsiteY735" fmla="*/ 978081 h 6858000"/>
              <a:gd name="connsiteX736" fmla="*/ 4557898 w 7467600"/>
              <a:gd name="connsiteY736" fmla="*/ 900011 h 6858000"/>
              <a:gd name="connsiteX737" fmla="*/ 4344840 w 7467600"/>
              <a:gd name="connsiteY737" fmla="*/ 1922038 h 6858000"/>
              <a:gd name="connsiteX738" fmla="*/ 4378710 w 7467600"/>
              <a:gd name="connsiteY738" fmla="*/ 1665516 h 6858000"/>
              <a:gd name="connsiteX739" fmla="*/ 4448798 w 7467600"/>
              <a:gd name="connsiteY739" fmla="*/ 1253024 h 6858000"/>
              <a:gd name="connsiteX740" fmla="*/ 4480315 w 7467600"/>
              <a:gd name="connsiteY740" fmla="*/ 1158454 h 6858000"/>
              <a:gd name="connsiteX741" fmla="*/ 4494133 w 7467600"/>
              <a:gd name="connsiteY741" fmla="*/ 1118676 h 6858000"/>
              <a:gd name="connsiteX742" fmla="*/ 4557898 w 7467600"/>
              <a:gd name="connsiteY742" fmla="*/ 900011 h 6858000"/>
              <a:gd name="connsiteX743" fmla="*/ 5870151 w 7467600"/>
              <a:gd name="connsiteY743" fmla="*/ 898890 h 6858000"/>
              <a:gd name="connsiteX744" fmla="*/ 5861335 w 7467600"/>
              <a:gd name="connsiteY744" fmla="*/ 899177 h 6858000"/>
              <a:gd name="connsiteX745" fmla="*/ 5843702 w 7467600"/>
              <a:gd name="connsiteY745" fmla="*/ 899748 h 6858000"/>
              <a:gd name="connsiteX746" fmla="*/ 5651107 w 7467600"/>
              <a:gd name="connsiteY746" fmla="*/ 920306 h 6858000"/>
              <a:gd name="connsiteX747" fmla="*/ 5459407 w 7467600"/>
              <a:gd name="connsiteY747" fmla="*/ 940975 h 6858000"/>
              <a:gd name="connsiteX748" fmla="*/ 5374846 w 7467600"/>
              <a:gd name="connsiteY748" fmla="*/ 941988 h 6858000"/>
              <a:gd name="connsiteX749" fmla="*/ 5256105 w 7467600"/>
              <a:gd name="connsiteY749" fmla="*/ 945632 h 6858000"/>
              <a:gd name="connsiteX750" fmla="*/ 5107071 w 7467600"/>
              <a:gd name="connsiteY750" fmla="*/ 969720 h 6858000"/>
              <a:gd name="connsiteX751" fmla="*/ 4998681 w 7467600"/>
              <a:gd name="connsiteY751" fmla="*/ 988771 h 6858000"/>
              <a:gd name="connsiteX752" fmla="*/ 5870151 w 7467600"/>
              <a:gd name="connsiteY752" fmla="*/ 898890 h 6858000"/>
              <a:gd name="connsiteX753" fmla="*/ 5504425 w 7467600"/>
              <a:gd name="connsiteY753" fmla="*/ 848067 h 6858000"/>
              <a:gd name="connsiteX754" fmla="*/ 4968849 w 7467600"/>
              <a:gd name="connsiteY754" fmla="*/ 962318 h 6858000"/>
              <a:gd name="connsiteX755" fmla="*/ 5104039 w 7467600"/>
              <a:gd name="connsiteY755" fmla="*/ 940634 h 6858000"/>
              <a:gd name="connsiteX756" fmla="*/ 5256311 w 7467600"/>
              <a:gd name="connsiteY756" fmla="*/ 916490 h 6858000"/>
              <a:gd name="connsiteX757" fmla="*/ 5377381 w 7467600"/>
              <a:gd name="connsiteY757" fmla="*/ 912671 h 6858000"/>
              <a:gd name="connsiteX758" fmla="*/ 5460148 w 7467600"/>
              <a:gd name="connsiteY758" fmla="*/ 911442 h 6858000"/>
              <a:gd name="connsiteX759" fmla="*/ 5648971 w 7467600"/>
              <a:gd name="connsiteY759" fmla="*/ 891331 h 6858000"/>
              <a:gd name="connsiteX760" fmla="*/ 5844807 w 7467600"/>
              <a:gd name="connsiteY760" fmla="*/ 870718 h 6858000"/>
              <a:gd name="connsiteX761" fmla="*/ 5862975 w 7467600"/>
              <a:gd name="connsiteY761" fmla="*/ 869756 h 6858000"/>
              <a:gd name="connsiteX762" fmla="*/ 5920887 w 7467600"/>
              <a:gd name="connsiteY762" fmla="*/ 865929 h 6858000"/>
              <a:gd name="connsiteX763" fmla="*/ 5504425 w 7467600"/>
              <a:gd name="connsiteY763" fmla="*/ 848067 h 6858000"/>
              <a:gd name="connsiteX764" fmla="*/ 3607114 w 7467600"/>
              <a:gd name="connsiteY764" fmla="*/ 467441 h 6858000"/>
              <a:gd name="connsiteX765" fmla="*/ 3296242 w 7467600"/>
              <a:gd name="connsiteY765" fmla="*/ 807991 h 6858000"/>
              <a:gd name="connsiteX766" fmla="*/ 3174674 w 7467600"/>
              <a:gd name="connsiteY766" fmla="*/ 919759 h 6858000"/>
              <a:gd name="connsiteX767" fmla="*/ 3042978 w 7467600"/>
              <a:gd name="connsiteY767" fmla="*/ 1054894 h 6858000"/>
              <a:gd name="connsiteX768" fmla="*/ 2968914 w 7467600"/>
              <a:gd name="connsiteY768" fmla="*/ 1133756 h 6858000"/>
              <a:gd name="connsiteX769" fmla="*/ 3103823 w 7467600"/>
              <a:gd name="connsiteY769" fmla="*/ 1026814 h 6858000"/>
              <a:gd name="connsiteX770" fmla="*/ 3607114 w 7467600"/>
              <a:gd name="connsiteY770" fmla="*/ 467441 h 6858000"/>
              <a:gd name="connsiteX771" fmla="*/ 3744487 w 7467600"/>
              <a:gd name="connsiteY771" fmla="*/ 383136 h 6858000"/>
              <a:gd name="connsiteX772" fmla="*/ 3970213 w 7467600"/>
              <a:gd name="connsiteY772" fmla="*/ 995559 h 6858000"/>
              <a:gd name="connsiteX773" fmla="*/ 3744487 w 7467600"/>
              <a:gd name="connsiteY773" fmla="*/ 383136 h 6858000"/>
              <a:gd name="connsiteX774" fmla="*/ 3624562 w 7467600"/>
              <a:gd name="connsiteY774" fmla="*/ 367041 h 6858000"/>
              <a:gd name="connsiteX775" fmla="*/ 3489712 w 7467600"/>
              <a:gd name="connsiteY775" fmla="*/ 485386 h 6858000"/>
              <a:gd name="connsiteX776" fmla="*/ 3182994 w 7467600"/>
              <a:gd name="connsiteY776" fmla="*/ 828265 h 6858000"/>
              <a:gd name="connsiteX777" fmla="*/ 2892114 w 7467600"/>
              <a:gd name="connsiteY777" fmla="*/ 1172635 h 6858000"/>
              <a:gd name="connsiteX778" fmla="*/ 3021459 w 7467600"/>
              <a:gd name="connsiteY778" fmla="*/ 1035385 h 6858000"/>
              <a:gd name="connsiteX779" fmla="*/ 3153873 w 7467600"/>
              <a:gd name="connsiteY779" fmla="*/ 898971 h 6858000"/>
              <a:gd name="connsiteX780" fmla="*/ 3276511 w 7467600"/>
              <a:gd name="connsiteY780" fmla="*/ 786423 h 6858000"/>
              <a:gd name="connsiteX781" fmla="*/ 3584154 w 7467600"/>
              <a:gd name="connsiteY781" fmla="*/ 448218 h 6858000"/>
              <a:gd name="connsiteX782" fmla="*/ 3624562 w 7467600"/>
              <a:gd name="connsiteY782" fmla="*/ 367041 h 6858000"/>
              <a:gd name="connsiteX783" fmla="*/ 3766672 w 7467600"/>
              <a:gd name="connsiteY783" fmla="*/ 359429 h 6858000"/>
              <a:gd name="connsiteX784" fmla="*/ 3996338 w 7467600"/>
              <a:gd name="connsiteY784" fmla="*/ 968237 h 6858000"/>
              <a:gd name="connsiteX785" fmla="*/ 3766672 w 7467600"/>
              <a:gd name="connsiteY785" fmla="*/ 359429 h 6858000"/>
              <a:gd name="connsiteX786" fmla="*/ 5805386 w 7467600"/>
              <a:gd name="connsiteY786" fmla="*/ 239240 h 6858000"/>
              <a:gd name="connsiteX787" fmla="*/ 5736947 w 7467600"/>
              <a:gd name="connsiteY787" fmla="*/ 261367 h 6858000"/>
              <a:gd name="connsiteX788" fmla="*/ 5427012 w 7467600"/>
              <a:gd name="connsiteY788" fmla="*/ 311272 h 6858000"/>
              <a:gd name="connsiteX789" fmla="*/ 5147818 w 7467600"/>
              <a:gd name="connsiteY789" fmla="*/ 322112 h 6858000"/>
              <a:gd name="connsiteX790" fmla="*/ 5060854 w 7467600"/>
              <a:gd name="connsiteY790" fmla="*/ 311882 h 6858000"/>
              <a:gd name="connsiteX791" fmla="*/ 4945989 w 7467600"/>
              <a:gd name="connsiteY791" fmla="*/ 300516 h 6858000"/>
              <a:gd name="connsiteX792" fmla="*/ 5410479 w 7467600"/>
              <a:gd name="connsiteY792" fmla="*/ 348434 h 6858000"/>
              <a:gd name="connsiteX793" fmla="*/ 5805386 w 7467600"/>
              <a:gd name="connsiteY793" fmla="*/ 239240 h 6858000"/>
              <a:gd name="connsiteX794" fmla="*/ 5905192 w 7467600"/>
              <a:gd name="connsiteY794" fmla="*/ 163079 h 6858000"/>
              <a:gd name="connsiteX795" fmla="*/ 5865655 w 7467600"/>
              <a:gd name="connsiteY795" fmla="*/ 171901 h 6858000"/>
              <a:gd name="connsiteX796" fmla="*/ 5259740 w 7467600"/>
              <a:gd name="connsiteY796" fmla="*/ 257013 h 6858000"/>
              <a:gd name="connsiteX797" fmla="*/ 5208466 w 7467600"/>
              <a:gd name="connsiteY797" fmla="*/ 257550 h 6858000"/>
              <a:gd name="connsiteX798" fmla="*/ 4980204 w 7467600"/>
              <a:gd name="connsiteY798" fmla="*/ 271903 h 6858000"/>
              <a:gd name="connsiteX799" fmla="*/ 5068068 w 7467600"/>
              <a:gd name="connsiteY799" fmla="*/ 282244 h 6858000"/>
              <a:gd name="connsiteX800" fmla="*/ 5153231 w 7467600"/>
              <a:gd name="connsiteY800" fmla="*/ 292240 h 6858000"/>
              <a:gd name="connsiteX801" fmla="*/ 5426491 w 7467600"/>
              <a:gd name="connsiteY801" fmla="*/ 281128 h 6858000"/>
              <a:gd name="connsiteX802" fmla="*/ 5731212 w 7467600"/>
              <a:gd name="connsiteY802" fmla="*/ 231951 h 6858000"/>
              <a:gd name="connsiteX803" fmla="*/ 5905192 w 7467600"/>
              <a:gd name="connsiteY803" fmla="*/ 163079 h 6858000"/>
              <a:gd name="connsiteX804" fmla="*/ 5944437 w 7467600"/>
              <a:gd name="connsiteY804" fmla="*/ 113829 h 6858000"/>
              <a:gd name="connsiteX805" fmla="*/ 5825032 w 7467600"/>
              <a:gd name="connsiteY805" fmla="*/ 146405 h 6858000"/>
              <a:gd name="connsiteX806" fmla="*/ 4955599 w 7467600"/>
              <a:gd name="connsiteY806" fmla="*/ 247008 h 6858000"/>
              <a:gd name="connsiteX807" fmla="*/ 5210104 w 7467600"/>
              <a:gd name="connsiteY807" fmla="*/ 228123 h 6858000"/>
              <a:gd name="connsiteX808" fmla="*/ 5261015 w 7467600"/>
              <a:gd name="connsiteY808" fmla="*/ 227087 h 6858000"/>
              <a:gd name="connsiteX809" fmla="*/ 5861181 w 7467600"/>
              <a:gd name="connsiteY809" fmla="*/ 143093 h 6858000"/>
              <a:gd name="connsiteX810" fmla="*/ 5961252 w 7467600"/>
              <a:gd name="connsiteY810" fmla="*/ 114820 h 6858000"/>
              <a:gd name="connsiteX811" fmla="*/ 5944437 w 7467600"/>
              <a:gd name="connsiteY811" fmla="*/ 113829 h 6858000"/>
              <a:gd name="connsiteX812" fmla="*/ 3882765 w 7467600"/>
              <a:gd name="connsiteY812" fmla="*/ 0 h 6858000"/>
              <a:gd name="connsiteX813" fmla="*/ 3995099 w 7467600"/>
              <a:gd name="connsiteY813" fmla="*/ 0 h 6858000"/>
              <a:gd name="connsiteX814" fmla="*/ 4163818 w 7467600"/>
              <a:gd name="connsiteY814" fmla="*/ 234104 h 6858000"/>
              <a:gd name="connsiteX815" fmla="*/ 4172099 w 7467600"/>
              <a:gd name="connsiteY815" fmla="*/ 234207 h 6858000"/>
              <a:gd name="connsiteX816" fmla="*/ 4784282 w 7467600"/>
              <a:gd name="connsiteY816" fmla="*/ 276561 h 6858000"/>
              <a:gd name="connsiteX817" fmla="*/ 4801687 w 7467600"/>
              <a:gd name="connsiteY817" fmla="*/ 267764 h 6858000"/>
              <a:gd name="connsiteX818" fmla="*/ 6082788 w 7467600"/>
              <a:gd name="connsiteY818" fmla="*/ 64119 h 6858000"/>
              <a:gd name="connsiteX819" fmla="*/ 6099442 w 7467600"/>
              <a:gd name="connsiteY819" fmla="*/ 82568 h 6858000"/>
              <a:gd name="connsiteX820" fmla="*/ 4804137 w 7467600"/>
              <a:gd name="connsiteY820" fmla="*/ 320931 h 6858000"/>
              <a:gd name="connsiteX821" fmla="*/ 4227047 w 7467600"/>
              <a:gd name="connsiteY821" fmla="*/ 313415 h 6858000"/>
              <a:gd name="connsiteX822" fmla="*/ 4346041 w 7467600"/>
              <a:gd name="connsiteY822" fmla="*/ 456086 h 6858000"/>
              <a:gd name="connsiteX823" fmla="*/ 4870967 w 7467600"/>
              <a:gd name="connsiteY823" fmla="*/ 963061 h 6858000"/>
              <a:gd name="connsiteX824" fmla="*/ 4889647 w 7467600"/>
              <a:gd name="connsiteY824" fmla="*/ 957147 h 6858000"/>
              <a:gd name="connsiteX825" fmla="*/ 5422504 w 7467600"/>
              <a:gd name="connsiteY825" fmla="*/ 805191 h 6858000"/>
              <a:gd name="connsiteX826" fmla="*/ 6087656 w 7467600"/>
              <a:gd name="connsiteY826" fmla="*/ 826703 h 6858000"/>
              <a:gd name="connsiteX827" fmla="*/ 6058717 w 7467600"/>
              <a:gd name="connsiteY827" fmla="*/ 865992 h 6858000"/>
              <a:gd name="connsiteX828" fmla="*/ 4974153 w 7467600"/>
              <a:gd name="connsiteY828" fmla="*/ 1045456 h 6858000"/>
              <a:gd name="connsiteX829" fmla="*/ 5627835 w 7467600"/>
              <a:gd name="connsiteY829" fmla="*/ 1472077 h 6858000"/>
              <a:gd name="connsiteX830" fmla="*/ 5629817 w 7467600"/>
              <a:gd name="connsiteY830" fmla="*/ 1471412 h 6858000"/>
              <a:gd name="connsiteX831" fmla="*/ 5634124 w 7467600"/>
              <a:gd name="connsiteY831" fmla="*/ 1470572 h 6858000"/>
              <a:gd name="connsiteX832" fmla="*/ 5755832 w 7467600"/>
              <a:gd name="connsiteY832" fmla="*/ 1383886 h 6858000"/>
              <a:gd name="connsiteX833" fmla="*/ 6014186 w 7467600"/>
              <a:gd name="connsiteY833" fmla="*/ 1279799 h 6858000"/>
              <a:gd name="connsiteX834" fmla="*/ 6901619 w 7467600"/>
              <a:gd name="connsiteY834" fmla="*/ 1047874 h 6858000"/>
              <a:gd name="connsiteX835" fmla="*/ 6931566 w 7467600"/>
              <a:gd name="connsiteY835" fmla="*/ 1062034 h 6858000"/>
              <a:gd name="connsiteX836" fmla="*/ 5790982 w 7467600"/>
              <a:gd name="connsiteY836" fmla="*/ 1561380 h 6858000"/>
              <a:gd name="connsiteX837" fmla="*/ 6188971 w 7467600"/>
              <a:gd name="connsiteY837" fmla="*/ 1755168 h 6858000"/>
              <a:gd name="connsiteX838" fmla="*/ 6202446 w 7467600"/>
              <a:gd name="connsiteY838" fmla="*/ 1752268 h 6858000"/>
              <a:gd name="connsiteX839" fmla="*/ 7179560 w 7467600"/>
              <a:gd name="connsiteY839" fmla="*/ 1467551 h 6858000"/>
              <a:gd name="connsiteX840" fmla="*/ 7158730 w 7467600"/>
              <a:gd name="connsiteY840" fmla="*/ 1507835 h 6858000"/>
              <a:gd name="connsiteX841" fmla="*/ 6326959 w 7467600"/>
              <a:gd name="connsiteY841" fmla="*/ 1817686 h 6858000"/>
              <a:gd name="connsiteX842" fmla="*/ 6537433 w 7467600"/>
              <a:gd name="connsiteY842" fmla="*/ 1907790 h 6858000"/>
              <a:gd name="connsiteX843" fmla="*/ 6550221 w 7467600"/>
              <a:gd name="connsiteY843" fmla="*/ 1910729 h 6858000"/>
              <a:gd name="connsiteX844" fmla="*/ 6964438 w 7467600"/>
              <a:gd name="connsiteY844" fmla="*/ 2209505 h 6858000"/>
              <a:gd name="connsiteX845" fmla="*/ 7367862 w 7467600"/>
              <a:gd name="connsiteY845" fmla="*/ 2806833 h 6858000"/>
              <a:gd name="connsiteX846" fmla="*/ 7364329 w 7467600"/>
              <a:gd name="connsiteY846" fmla="*/ 2826907 h 6858000"/>
              <a:gd name="connsiteX847" fmla="*/ 7290545 w 7467600"/>
              <a:gd name="connsiteY847" fmla="*/ 2850663 h 6858000"/>
              <a:gd name="connsiteX848" fmla="*/ 6472036 w 7467600"/>
              <a:gd name="connsiteY848" fmla="*/ 1959003 h 6858000"/>
              <a:gd name="connsiteX849" fmla="*/ 5792897 w 7467600"/>
              <a:gd name="connsiteY849" fmla="*/ 1647747 h 6858000"/>
              <a:gd name="connsiteX850" fmla="*/ 5842751 w 7467600"/>
              <a:gd name="connsiteY850" fmla="*/ 1816112 h 6858000"/>
              <a:gd name="connsiteX851" fmla="*/ 5847424 w 7467600"/>
              <a:gd name="connsiteY851" fmla="*/ 1815776 h 6858000"/>
              <a:gd name="connsiteX852" fmla="*/ 6399821 w 7467600"/>
              <a:gd name="connsiteY852" fmla="*/ 2344799 h 6858000"/>
              <a:gd name="connsiteX853" fmla="*/ 6323232 w 7467600"/>
              <a:gd name="connsiteY853" fmla="*/ 2389634 h 6858000"/>
              <a:gd name="connsiteX854" fmla="*/ 5942958 w 7467600"/>
              <a:gd name="connsiteY854" fmla="*/ 2077708 h 6858000"/>
              <a:gd name="connsiteX855" fmla="*/ 5921559 w 7467600"/>
              <a:gd name="connsiteY855" fmla="*/ 2378596 h 6858000"/>
              <a:gd name="connsiteX856" fmla="*/ 5817651 w 7467600"/>
              <a:gd name="connsiteY856" fmla="*/ 3023919 h 6858000"/>
              <a:gd name="connsiteX857" fmla="*/ 5729634 w 7467600"/>
              <a:gd name="connsiteY857" fmla="*/ 3051849 h 6858000"/>
              <a:gd name="connsiteX858" fmla="*/ 5611018 w 7467600"/>
              <a:gd name="connsiteY858" fmla="*/ 2316769 h 6858000"/>
              <a:gd name="connsiteX859" fmla="*/ 5687608 w 7467600"/>
              <a:gd name="connsiteY859" fmla="*/ 2039972 h 6858000"/>
              <a:gd name="connsiteX860" fmla="*/ 5657554 w 7467600"/>
              <a:gd name="connsiteY860" fmla="*/ 1576445 h 6858000"/>
              <a:gd name="connsiteX861" fmla="*/ 5150475 w 7467600"/>
              <a:gd name="connsiteY861" fmla="*/ 1274012 h 6858000"/>
              <a:gd name="connsiteX862" fmla="*/ 5349142 w 7467600"/>
              <a:gd name="connsiteY862" fmla="*/ 2204405 h 6858000"/>
              <a:gd name="connsiteX863" fmla="*/ 5262214 w 7467600"/>
              <a:gd name="connsiteY863" fmla="*/ 2233836 h 6858000"/>
              <a:gd name="connsiteX864" fmla="*/ 4981539 w 7467600"/>
              <a:gd name="connsiteY864" fmla="*/ 1542201 h 6858000"/>
              <a:gd name="connsiteX865" fmla="*/ 4958461 w 7467600"/>
              <a:gd name="connsiteY865" fmla="*/ 1136957 h 6858000"/>
              <a:gd name="connsiteX866" fmla="*/ 4655015 w 7467600"/>
              <a:gd name="connsiteY866" fmla="*/ 891426 h 6858000"/>
              <a:gd name="connsiteX867" fmla="*/ 4348002 w 7467600"/>
              <a:gd name="connsiteY867" fmla="*/ 2205895 h 6858000"/>
              <a:gd name="connsiteX868" fmla="*/ 4262250 w 7467600"/>
              <a:gd name="connsiteY868" fmla="*/ 2219972 h 6858000"/>
              <a:gd name="connsiteX869" fmla="*/ 4550611 w 7467600"/>
              <a:gd name="connsiteY869" fmla="*/ 817540 h 6858000"/>
              <a:gd name="connsiteX870" fmla="*/ 4564418 w 7467600"/>
              <a:gd name="connsiteY870" fmla="*/ 808293 h 6858000"/>
              <a:gd name="connsiteX871" fmla="*/ 4266388 w 7467600"/>
              <a:gd name="connsiteY871" fmla="*/ 500083 h 6858000"/>
              <a:gd name="connsiteX872" fmla="*/ 4032842 w 7467600"/>
              <a:gd name="connsiteY872" fmla="*/ 211809 h 6858000"/>
              <a:gd name="connsiteX873" fmla="*/ 3882765 w 7467600"/>
              <a:gd name="connsiteY873" fmla="*/ 0 h 6858000"/>
              <a:gd name="connsiteX874" fmla="*/ 3721337 w 7467600"/>
              <a:gd name="connsiteY874" fmla="*/ 0 h 6858000"/>
              <a:gd name="connsiteX875" fmla="*/ 3797544 w 7467600"/>
              <a:gd name="connsiteY875" fmla="*/ 0 h 6858000"/>
              <a:gd name="connsiteX876" fmla="*/ 3775734 w 7467600"/>
              <a:gd name="connsiteY876" fmla="*/ 95131 h 6858000"/>
              <a:gd name="connsiteX877" fmla="*/ 3724807 w 7467600"/>
              <a:gd name="connsiteY877" fmla="*/ 272257 h 6858000"/>
              <a:gd name="connsiteX878" fmla="*/ 3726844 w 7467600"/>
              <a:gd name="connsiteY878" fmla="*/ 282988 h 6858000"/>
              <a:gd name="connsiteX879" fmla="*/ 3742664 w 7467600"/>
              <a:gd name="connsiteY879" fmla="*/ 279918 h 6858000"/>
              <a:gd name="connsiteX880" fmla="*/ 4103910 w 7467600"/>
              <a:gd name="connsiteY880" fmla="*/ 1161917 h 6858000"/>
              <a:gd name="connsiteX881" fmla="*/ 4020269 w 7467600"/>
              <a:gd name="connsiteY881" fmla="*/ 1200406 h 6858000"/>
              <a:gd name="connsiteX882" fmla="*/ 3674882 w 7467600"/>
              <a:gd name="connsiteY882" fmla="*/ 488524 h 6858000"/>
              <a:gd name="connsiteX883" fmla="*/ 3132682 w 7467600"/>
              <a:gd name="connsiteY883" fmla="*/ 1072284 h 6858000"/>
              <a:gd name="connsiteX884" fmla="*/ 2716346 w 7467600"/>
              <a:gd name="connsiteY884" fmla="*/ 1276376 h 6858000"/>
              <a:gd name="connsiteX885" fmla="*/ 2716772 w 7467600"/>
              <a:gd name="connsiteY885" fmla="*/ 1255462 h 6858000"/>
              <a:gd name="connsiteX886" fmla="*/ 3471096 w 7467600"/>
              <a:gd name="connsiteY886" fmla="*/ 437072 h 6858000"/>
              <a:gd name="connsiteX887" fmla="*/ 3639057 w 7467600"/>
              <a:gd name="connsiteY887" fmla="*/ 286334 h 6858000"/>
              <a:gd name="connsiteX888" fmla="*/ 3640309 w 7467600"/>
              <a:gd name="connsiteY888" fmla="*/ 284664 h 6858000"/>
              <a:gd name="connsiteX889" fmla="*/ 3646022 w 7467600"/>
              <a:gd name="connsiteY889" fmla="*/ 276711 h 6858000"/>
              <a:gd name="connsiteX890" fmla="*/ 3707943 w 7467600"/>
              <a:gd name="connsiteY890" fmla="*/ 65958 h 6858000"/>
              <a:gd name="connsiteX891" fmla="*/ 3721337 w 7467600"/>
              <a:gd name="connsiteY891" fmla="*/ 0 h 6858000"/>
              <a:gd name="connsiteX892" fmla="*/ 2867960 w 7467600"/>
              <a:gd name="connsiteY892" fmla="*/ 0 h 6858000"/>
              <a:gd name="connsiteX893" fmla="*/ 2926351 w 7467600"/>
              <a:gd name="connsiteY893" fmla="*/ 0 h 6858000"/>
              <a:gd name="connsiteX894" fmla="*/ 2902823 w 7467600"/>
              <a:gd name="connsiteY894" fmla="*/ 262929 h 6858000"/>
              <a:gd name="connsiteX895" fmla="*/ 2940663 w 7467600"/>
              <a:gd name="connsiteY895" fmla="*/ 140884 h 6858000"/>
              <a:gd name="connsiteX896" fmla="*/ 2947039 w 7467600"/>
              <a:gd name="connsiteY896" fmla="*/ 122524 h 6858000"/>
              <a:gd name="connsiteX897" fmla="*/ 2984316 w 7467600"/>
              <a:gd name="connsiteY897" fmla="*/ 0 h 6858000"/>
              <a:gd name="connsiteX898" fmla="*/ 3016114 w 7467600"/>
              <a:gd name="connsiteY898" fmla="*/ 0 h 6858000"/>
              <a:gd name="connsiteX899" fmla="*/ 2979949 w 7467600"/>
              <a:gd name="connsiteY899" fmla="*/ 119274 h 6858000"/>
              <a:gd name="connsiteX900" fmla="*/ 3023879 w 7467600"/>
              <a:gd name="connsiteY900" fmla="*/ 0 h 6858000"/>
              <a:gd name="connsiteX901" fmla="*/ 3105400 w 7467600"/>
              <a:gd name="connsiteY901" fmla="*/ 0 h 6858000"/>
              <a:gd name="connsiteX902" fmla="*/ 3094669 w 7467600"/>
              <a:gd name="connsiteY902" fmla="*/ 30308 h 6858000"/>
              <a:gd name="connsiteX903" fmla="*/ 2901945 w 7467600"/>
              <a:gd name="connsiteY903" fmla="*/ 466538 h 6858000"/>
              <a:gd name="connsiteX904" fmla="*/ 2815209 w 7467600"/>
              <a:gd name="connsiteY904" fmla="*/ 497361 h 6858000"/>
              <a:gd name="connsiteX905" fmla="*/ 2844845 w 7467600"/>
              <a:gd name="connsiteY905" fmla="*/ 127638 h 6858000"/>
              <a:gd name="connsiteX906" fmla="*/ 2867960 w 7467600"/>
              <a:gd name="connsiteY906" fmla="*/ 0 h 6858000"/>
              <a:gd name="connsiteX907" fmla="*/ 1057230 w 7467600"/>
              <a:gd name="connsiteY907" fmla="*/ 0 h 6858000"/>
              <a:gd name="connsiteX908" fmla="*/ 1111003 w 7467600"/>
              <a:gd name="connsiteY908" fmla="*/ 0 h 6858000"/>
              <a:gd name="connsiteX909" fmla="*/ 1125553 w 7467600"/>
              <a:gd name="connsiteY909" fmla="*/ 52588 h 6858000"/>
              <a:gd name="connsiteX910" fmla="*/ 1304276 w 7467600"/>
              <a:gd name="connsiteY910" fmla="*/ 476275 h 6858000"/>
              <a:gd name="connsiteX911" fmla="*/ 1492066 w 7467600"/>
              <a:gd name="connsiteY911" fmla="*/ 886333 h 6858000"/>
              <a:gd name="connsiteX912" fmla="*/ 1423698 w 7467600"/>
              <a:gd name="connsiteY912" fmla="*/ 710817 h 6858000"/>
              <a:gd name="connsiteX913" fmla="*/ 1357609 w 7467600"/>
              <a:gd name="connsiteY913" fmla="*/ 532892 h 6858000"/>
              <a:gd name="connsiteX914" fmla="*/ 1309550 w 7467600"/>
              <a:gd name="connsiteY914" fmla="*/ 374031 h 6858000"/>
              <a:gd name="connsiteX915" fmla="*/ 1193673 w 7467600"/>
              <a:gd name="connsiteY915" fmla="*/ 49533 h 6858000"/>
              <a:gd name="connsiteX916" fmla="*/ 1164391 w 7467600"/>
              <a:gd name="connsiteY916" fmla="*/ 0 h 6858000"/>
              <a:gd name="connsiteX917" fmla="*/ 1200666 w 7467600"/>
              <a:gd name="connsiteY917" fmla="*/ 0 h 6858000"/>
              <a:gd name="connsiteX918" fmla="*/ 1223408 w 7467600"/>
              <a:gd name="connsiteY918" fmla="*/ 38996 h 6858000"/>
              <a:gd name="connsiteX919" fmla="*/ 1339635 w 7467600"/>
              <a:gd name="connsiteY919" fmla="*/ 365517 h 6858000"/>
              <a:gd name="connsiteX920" fmla="*/ 1387469 w 7467600"/>
              <a:gd name="connsiteY920" fmla="*/ 523079 h 6858000"/>
              <a:gd name="connsiteX921" fmla="*/ 1452685 w 7467600"/>
              <a:gd name="connsiteY921" fmla="*/ 699806 h 6858000"/>
              <a:gd name="connsiteX922" fmla="*/ 1492092 w 7467600"/>
              <a:gd name="connsiteY922" fmla="*/ 800424 h 6858000"/>
              <a:gd name="connsiteX923" fmla="*/ 1455302 w 7467600"/>
              <a:gd name="connsiteY923" fmla="*/ 632913 h 6858000"/>
              <a:gd name="connsiteX924" fmla="*/ 1222336 w 7467600"/>
              <a:gd name="connsiteY924" fmla="*/ 9480 h 6858000"/>
              <a:gd name="connsiteX925" fmla="*/ 1214634 w 7467600"/>
              <a:gd name="connsiteY925" fmla="*/ 0 h 6858000"/>
              <a:gd name="connsiteX926" fmla="*/ 1289827 w 7467600"/>
              <a:gd name="connsiteY926" fmla="*/ 0 h 6858000"/>
              <a:gd name="connsiteX927" fmla="*/ 1321076 w 7467600"/>
              <a:gd name="connsiteY927" fmla="*/ 59722 h 6858000"/>
              <a:gd name="connsiteX928" fmla="*/ 1512579 w 7467600"/>
              <a:gd name="connsiteY928" fmla="*/ 626441 h 6858000"/>
              <a:gd name="connsiteX929" fmla="*/ 1506076 w 7467600"/>
              <a:gd name="connsiteY929" fmla="*/ 1089289 h 6858000"/>
              <a:gd name="connsiteX930" fmla="*/ 1486346 w 7467600"/>
              <a:gd name="connsiteY930" fmla="*/ 1079919 h 6858000"/>
              <a:gd name="connsiteX931" fmla="*/ 1070511 w 7467600"/>
              <a:gd name="connsiteY931" fmla="*/ 48609 h 6858000"/>
              <a:gd name="connsiteX932" fmla="*/ 1057230 w 7467600"/>
              <a:gd name="connsiteY932" fmla="*/ 0 h 6858000"/>
              <a:gd name="connsiteX933" fmla="*/ 43151 w 7467600"/>
              <a:gd name="connsiteY933" fmla="*/ 0 h 6858000"/>
              <a:gd name="connsiteX934" fmla="*/ 95283 w 7467600"/>
              <a:gd name="connsiteY934" fmla="*/ 0 h 6858000"/>
              <a:gd name="connsiteX935" fmla="*/ 300708 w 7467600"/>
              <a:gd name="connsiteY935" fmla="*/ 154571 h 6858000"/>
              <a:gd name="connsiteX936" fmla="*/ 530414 w 7467600"/>
              <a:gd name="connsiteY936" fmla="*/ 354673 h 6858000"/>
              <a:gd name="connsiteX937" fmla="*/ 333785 w 7467600"/>
              <a:gd name="connsiteY937" fmla="*/ 161564 h 6858000"/>
              <a:gd name="connsiteX938" fmla="*/ 147005 w 7467600"/>
              <a:gd name="connsiteY938" fmla="*/ 0 h 6858000"/>
              <a:gd name="connsiteX939" fmla="*/ 272509 w 7467600"/>
              <a:gd name="connsiteY939" fmla="*/ 0 h 6858000"/>
              <a:gd name="connsiteX940" fmla="*/ 326276 w 7467600"/>
              <a:gd name="connsiteY940" fmla="*/ 45847 h 6858000"/>
              <a:gd name="connsiteX941" fmla="*/ 823759 w 7467600"/>
              <a:gd name="connsiteY941" fmla="*/ 574145 h 6858000"/>
              <a:gd name="connsiteX942" fmla="*/ 811254 w 7467600"/>
              <a:gd name="connsiteY942" fmla="*/ 665546 h 6858000"/>
              <a:gd name="connsiteX943" fmla="*/ 154042 w 7467600"/>
              <a:gd name="connsiteY943" fmla="*/ 261522 h 6858000"/>
              <a:gd name="connsiteX944" fmla="*/ 13550 w 7467600"/>
              <a:gd name="connsiteY944" fmla="*/ 158423 h 6858000"/>
              <a:gd name="connsiteX945" fmla="*/ 0 w 7467600"/>
              <a:gd name="connsiteY945" fmla="*/ 146618 h 6858000"/>
              <a:gd name="connsiteX946" fmla="*/ 0 w 7467600"/>
              <a:gd name="connsiteY946" fmla="*/ 59161 h 6858000"/>
              <a:gd name="connsiteX947" fmla="*/ 45427 w 7467600"/>
              <a:gd name="connsiteY947" fmla="*/ 101078 h 6858000"/>
              <a:gd name="connsiteX948" fmla="*/ 630103 w 7467600"/>
              <a:gd name="connsiteY948" fmla="*/ 485885 h 6858000"/>
              <a:gd name="connsiteX949" fmla="*/ 532040 w 7467600"/>
              <a:gd name="connsiteY949" fmla="*/ 399359 h 6858000"/>
              <a:gd name="connsiteX950" fmla="*/ 517618 w 7467600"/>
              <a:gd name="connsiteY950" fmla="*/ 385726 h 6858000"/>
              <a:gd name="connsiteX951" fmla="*/ 285074 w 7467600"/>
              <a:gd name="connsiteY951" fmla="*/ 182755 h 6858000"/>
              <a:gd name="connsiteX952" fmla="*/ 43151 w 7467600"/>
              <a:gd name="connsiteY952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410696 w 7467600"/>
              <a:gd name="connsiteY4" fmla="*/ 6803861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392158 w 7467600"/>
              <a:gd name="connsiteY16" fmla="*/ 6771365 h 6858000"/>
              <a:gd name="connsiteX17" fmla="*/ 7467600 w 7467600"/>
              <a:gd name="connsiteY17" fmla="*/ 6805948 h 6858000"/>
              <a:gd name="connsiteX18" fmla="*/ 7467600 w 7467600"/>
              <a:gd name="connsiteY18" fmla="*/ 6831490 h 6858000"/>
              <a:gd name="connsiteX19" fmla="*/ 7410696 w 7467600"/>
              <a:gd name="connsiteY19" fmla="*/ 6803861 h 6858000"/>
              <a:gd name="connsiteX20" fmla="*/ 1019354 w 7467600"/>
              <a:gd name="connsiteY20" fmla="*/ 6315006 h 6858000"/>
              <a:gd name="connsiteX21" fmla="*/ 441046 w 7467600"/>
              <a:gd name="connsiteY21" fmla="*/ 6691153 h 6858000"/>
              <a:gd name="connsiteX22" fmla="*/ 1019354 w 7467600"/>
              <a:gd name="connsiteY22" fmla="*/ 6315006 h 6858000"/>
              <a:gd name="connsiteX23" fmla="*/ 991680 w 7467600"/>
              <a:gd name="connsiteY23" fmla="*/ 6298413 h 6858000"/>
              <a:gd name="connsiteX24" fmla="*/ 409060 w 7467600"/>
              <a:gd name="connsiteY24" fmla="*/ 6671470 h 6858000"/>
              <a:gd name="connsiteX25" fmla="*/ 991680 w 7467600"/>
              <a:gd name="connsiteY25" fmla="*/ 6298413 h 6858000"/>
              <a:gd name="connsiteX26" fmla="*/ 103333 w 7467600"/>
              <a:gd name="connsiteY26" fmla="*/ 5699602 h 6858000"/>
              <a:gd name="connsiteX27" fmla="*/ 233938 w 7467600"/>
              <a:gd name="connsiteY27" fmla="*/ 5809416 h 6858000"/>
              <a:gd name="connsiteX28" fmla="*/ 883580 w 7467600"/>
              <a:gd name="connsiteY28" fmla="*/ 6180710 h 6858000"/>
              <a:gd name="connsiteX29" fmla="*/ 487337 w 7467600"/>
              <a:gd name="connsiteY29" fmla="*/ 5950182 h 6858000"/>
              <a:gd name="connsiteX30" fmla="*/ 354051 w 7467600"/>
              <a:gd name="connsiteY30" fmla="*/ 5854912 h 6858000"/>
              <a:gd name="connsiteX31" fmla="*/ 195436 w 7467600"/>
              <a:gd name="connsiteY31" fmla="*/ 5755068 h 6858000"/>
              <a:gd name="connsiteX32" fmla="*/ 103333 w 7467600"/>
              <a:gd name="connsiteY32" fmla="*/ 5699602 h 6858000"/>
              <a:gd name="connsiteX33" fmla="*/ 5539432 w 7467600"/>
              <a:gd name="connsiteY33" fmla="*/ 5642928 h 6858000"/>
              <a:gd name="connsiteX34" fmla="*/ 5555462 w 7467600"/>
              <a:gd name="connsiteY34" fmla="*/ 5694454 h 6858000"/>
              <a:gd name="connsiteX35" fmla="*/ 5828270 w 7467600"/>
              <a:gd name="connsiteY35" fmla="*/ 6320663 h 6858000"/>
              <a:gd name="connsiteX36" fmla="*/ 5947416 w 7467600"/>
              <a:gd name="connsiteY36" fmla="*/ 6574846 h 6858000"/>
              <a:gd name="connsiteX37" fmla="*/ 5539432 w 7467600"/>
              <a:gd name="connsiteY37" fmla="*/ 5642928 h 6858000"/>
              <a:gd name="connsiteX38" fmla="*/ 51253 w 7467600"/>
              <a:gd name="connsiteY38" fmla="*/ 5631825 h 6858000"/>
              <a:gd name="connsiteX39" fmla="*/ 211622 w 7467600"/>
              <a:gd name="connsiteY39" fmla="*/ 5728803 h 6858000"/>
              <a:gd name="connsiteX40" fmla="*/ 371652 w 7467600"/>
              <a:gd name="connsiteY40" fmla="*/ 5829062 h 6858000"/>
              <a:gd name="connsiteX41" fmla="*/ 505903 w 7467600"/>
              <a:gd name="connsiteY41" fmla="*/ 5925221 h 6858000"/>
              <a:gd name="connsiteX42" fmla="*/ 899240 w 7467600"/>
              <a:gd name="connsiteY42" fmla="*/ 6153068 h 6858000"/>
              <a:gd name="connsiteX43" fmla="*/ 988114 w 7467600"/>
              <a:gd name="connsiteY43" fmla="*/ 6174204 h 6858000"/>
              <a:gd name="connsiteX44" fmla="*/ 845971 w 7467600"/>
              <a:gd name="connsiteY44" fmla="*/ 6067177 h 6858000"/>
              <a:gd name="connsiteX45" fmla="*/ 448057 w 7467600"/>
              <a:gd name="connsiteY45" fmla="*/ 5841376 h 6858000"/>
              <a:gd name="connsiteX46" fmla="*/ 51253 w 7467600"/>
              <a:gd name="connsiteY46" fmla="*/ 5631825 h 6858000"/>
              <a:gd name="connsiteX47" fmla="*/ 2606687 w 7467600"/>
              <a:gd name="connsiteY47" fmla="*/ 5630718 h 6858000"/>
              <a:gd name="connsiteX48" fmla="*/ 2645658 w 7467600"/>
              <a:gd name="connsiteY48" fmla="*/ 6640259 h 6858000"/>
              <a:gd name="connsiteX49" fmla="*/ 2606687 w 7467600"/>
              <a:gd name="connsiteY49" fmla="*/ 5630718 h 6858000"/>
              <a:gd name="connsiteX50" fmla="*/ 3642057 w 7467600"/>
              <a:gd name="connsiteY50" fmla="*/ 5573487 h 6858000"/>
              <a:gd name="connsiteX51" fmla="*/ 3632981 w 7467600"/>
              <a:gd name="connsiteY51" fmla="*/ 5579437 h 6858000"/>
              <a:gd name="connsiteX52" fmla="*/ 3382436 w 7467600"/>
              <a:gd name="connsiteY52" fmla="*/ 5952726 h 6858000"/>
              <a:gd name="connsiteX53" fmla="*/ 3191929 w 7467600"/>
              <a:gd name="connsiteY53" fmla="*/ 6662669 h 6858000"/>
              <a:gd name="connsiteX54" fmla="*/ 3369898 w 7467600"/>
              <a:gd name="connsiteY54" fmla="*/ 6081771 h 6858000"/>
              <a:gd name="connsiteX55" fmla="*/ 3642057 w 7467600"/>
              <a:gd name="connsiteY55" fmla="*/ 5573487 h 6858000"/>
              <a:gd name="connsiteX56" fmla="*/ 2650666 w 7467600"/>
              <a:gd name="connsiteY56" fmla="*/ 5530686 h 6858000"/>
              <a:gd name="connsiteX57" fmla="*/ 2650249 w 7467600"/>
              <a:gd name="connsiteY57" fmla="*/ 5532101 h 6858000"/>
              <a:gd name="connsiteX58" fmla="*/ 2663808 w 7467600"/>
              <a:gd name="connsiteY58" fmla="*/ 6535215 h 6858000"/>
              <a:gd name="connsiteX59" fmla="*/ 2665418 w 7467600"/>
              <a:gd name="connsiteY59" fmla="*/ 6132756 h 6858000"/>
              <a:gd name="connsiteX60" fmla="*/ 2650666 w 7467600"/>
              <a:gd name="connsiteY60" fmla="*/ 5530686 h 6858000"/>
              <a:gd name="connsiteX61" fmla="*/ 2680277 w 7467600"/>
              <a:gd name="connsiteY61" fmla="*/ 5479204 h 6858000"/>
              <a:gd name="connsiteX62" fmla="*/ 2678972 w 7467600"/>
              <a:gd name="connsiteY62" fmla="*/ 5481582 h 6858000"/>
              <a:gd name="connsiteX63" fmla="*/ 2696666 w 7467600"/>
              <a:gd name="connsiteY63" fmla="*/ 6133836 h 6858000"/>
              <a:gd name="connsiteX64" fmla="*/ 2695769 w 7467600"/>
              <a:gd name="connsiteY64" fmla="*/ 6390955 h 6858000"/>
              <a:gd name="connsiteX65" fmla="*/ 2739893 w 7467600"/>
              <a:gd name="connsiteY65" fmla="*/ 6108357 h 6858000"/>
              <a:gd name="connsiteX66" fmla="*/ 2680277 w 7467600"/>
              <a:gd name="connsiteY66" fmla="*/ 5479204 h 6858000"/>
              <a:gd name="connsiteX67" fmla="*/ 1132195 w 7467600"/>
              <a:gd name="connsiteY67" fmla="*/ 5467980 h 6858000"/>
              <a:gd name="connsiteX68" fmla="*/ 1679056 w 7467600"/>
              <a:gd name="connsiteY68" fmla="*/ 5516907 h 6858000"/>
              <a:gd name="connsiteX69" fmla="*/ 2128648 w 7467600"/>
              <a:gd name="connsiteY69" fmla="*/ 5474249 h 6858000"/>
              <a:gd name="connsiteX70" fmla="*/ 1825619 w 7467600"/>
              <a:gd name="connsiteY70" fmla="*/ 5478447 h 6858000"/>
              <a:gd name="connsiteX71" fmla="*/ 1737798 w 7467600"/>
              <a:gd name="connsiteY71" fmla="*/ 5483353 h 6858000"/>
              <a:gd name="connsiteX72" fmla="*/ 1132195 w 7467600"/>
              <a:gd name="connsiteY72" fmla="*/ 5467980 h 6858000"/>
              <a:gd name="connsiteX73" fmla="*/ 1456157 w 7467600"/>
              <a:gd name="connsiteY73" fmla="*/ 5371404 h 6858000"/>
              <a:gd name="connsiteX74" fmla="*/ 1244432 w 7467600"/>
              <a:gd name="connsiteY74" fmla="*/ 5385601 h 6858000"/>
              <a:gd name="connsiteX75" fmla="*/ 973990 w 7467600"/>
              <a:gd name="connsiteY75" fmla="*/ 5424940 h 6858000"/>
              <a:gd name="connsiteX76" fmla="*/ 1103809 w 7467600"/>
              <a:gd name="connsiteY76" fmla="*/ 5433720 h 6858000"/>
              <a:gd name="connsiteX77" fmla="*/ 1123454 w 7467600"/>
              <a:gd name="connsiteY77" fmla="*/ 5435727 h 6858000"/>
              <a:gd name="connsiteX78" fmla="*/ 1737017 w 7467600"/>
              <a:gd name="connsiteY78" fmla="*/ 5452183 h 6858000"/>
              <a:gd name="connsiteX79" fmla="*/ 1824397 w 7467600"/>
              <a:gd name="connsiteY79" fmla="*/ 5447757 h 6858000"/>
              <a:gd name="connsiteX80" fmla="*/ 2070059 w 7467600"/>
              <a:gd name="connsiteY80" fmla="*/ 5441660 h 6858000"/>
              <a:gd name="connsiteX81" fmla="*/ 1456157 w 7467600"/>
              <a:gd name="connsiteY81" fmla="*/ 5371404 h 6858000"/>
              <a:gd name="connsiteX82" fmla="*/ 4988186 w 7467600"/>
              <a:gd name="connsiteY82" fmla="*/ 5216467 h 6858000"/>
              <a:gd name="connsiteX83" fmla="*/ 4777334 w 7467600"/>
              <a:gd name="connsiteY83" fmla="*/ 5406072 h 6858000"/>
              <a:gd name="connsiteX84" fmla="*/ 4718341 w 7467600"/>
              <a:gd name="connsiteY84" fmla="*/ 5468043 h 6858000"/>
              <a:gd name="connsiteX85" fmla="*/ 4604655 w 7467600"/>
              <a:gd name="connsiteY85" fmla="*/ 5583434 h 6858000"/>
              <a:gd name="connsiteX86" fmla="*/ 4565074 w 7467600"/>
              <a:gd name="connsiteY86" fmla="*/ 5618550 h 6858000"/>
              <a:gd name="connsiteX87" fmla="*/ 4988186 w 7467600"/>
              <a:gd name="connsiteY87" fmla="*/ 5216467 h 6858000"/>
              <a:gd name="connsiteX88" fmla="*/ 4978032 w 7467600"/>
              <a:gd name="connsiteY88" fmla="*/ 5183809 h 6858000"/>
              <a:gd name="connsiteX89" fmla="*/ 4463413 w 7467600"/>
              <a:gd name="connsiteY89" fmla="*/ 5615162 h 6858000"/>
              <a:gd name="connsiteX90" fmla="*/ 4358134 w 7467600"/>
              <a:gd name="connsiteY90" fmla="*/ 5742791 h 6858000"/>
              <a:gd name="connsiteX91" fmla="*/ 4376219 w 7467600"/>
              <a:gd name="connsiteY91" fmla="*/ 5729027 h 6858000"/>
              <a:gd name="connsiteX92" fmla="*/ 4582340 w 7467600"/>
              <a:gd name="connsiteY92" fmla="*/ 5561037 h 6858000"/>
              <a:gd name="connsiteX93" fmla="*/ 4694684 w 7467600"/>
              <a:gd name="connsiteY93" fmla="*/ 5447098 h 6858000"/>
              <a:gd name="connsiteX94" fmla="*/ 4754123 w 7467600"/>
              <a:gd name="connsiteY94" fmla="*/ 5384643 h 6858000"/>
              <a:gd name="connsiteX95" fmla="*/ 4978032 w 7467600"/>
              <a:gd name="connsiteY95" fmla="*/ 5183809 h 6858000"/>
              <a:gd name="connsiteX96" fmla="*/ 1903353 w 7467600"/>
              <a:gd name="connsiteY96" fmla="*/ 5044827 h 6858000"/>
              <a:gd name="connsiteX97" fmla="*/ 1936931 w 7467600"/>
              <a:gd name="connsiteY97" fmla="*/ 5093954 h 6858000"/>
              <a:gd name="connsiteX98" fmla="*/ 2195868 w 7467600"/>
              <a:gd name="connsiteY98" fmla="*/ 5396574 h 6858000"/>
              <a:gd name="connsiteX99" fmla="*/ 2088852 w 7467600"/>
              <a:gd name="connsiteY99" fmla="*/ 5166123 h 6858000"/>
              <a:gd name="connsiteX100" fmla="*/ 1958241 w 7467600"/>
              <a:gd name="connsiteY100" fmla="*/ 5067955 h 6858000"/>
              <a:gd name="connsiteX101" fmla="*/ 1903353 w 7467600"/>
              <a:gd name="connsiteY101" fmla="*/ 5044827 h 6858000"/>
              <a:gd name="connsiteX102" fmla="*/ 1979378 w 7467600"/>
              <a:gd name="connsiteY102" fmla="*/ 4769504 h 6858000"/>
              <a:gd name="connsiteX103" fmla="*/ 2882120 w 7467600"/>
              <a:gd name="connsiteY103" fmla="*/ 5064547 h 6858000"/>
              <a:gd name="connsiteX104" fmla="*/ 2793103 w 7467600"/>
              <a:gd name="connsiteY104" fmla="*/ 5039699 h 6858000"/>
              <a:gd name="connsiteX105" fmla="*/ 2770041 w 7467600"/>
              <a:gd name="connsiteY105" fmla="*/ 5033634 h 6858000"/>
              <a:gd name="connsiteX106" fmla="*/ 1979378 w 7467600"/>
              <a:gd name="connsiteY106" fmla="*/ 4769504 h 6858000"/>
              <a:gd name="connsiteX107" fmla="*/ 1927410 w 7467600"/>
              <a:gd name="connsiteY107" fmla="*/ 4716164 h 6858000"/>
              <a:gd name="connsiteX108" fmla="*/ 1959587 w 7467600"/>
              <a:gd name="connsiteY108" fmla="*/ 4728849 h 6858000"/>
              <a:gd name="connsiteX109" fmla="*/ 2777707 w 7467600"/>
              <a:gd name="connsiteY109" fmla="*/ 5003991 h 6858000"/>
              <a:gd name="connsiteX110" fmla="*/ 2800768 w 7467600"/>
              <a:gd name="connsiteY110" fmla="*/ 5010056 h 6858000"/>
              <a:gd name="connsiteX111" fmla="*/ 2879408 w 7467600"/>
              <a:gd name="connsiteY111" fmla="*/ 5031590 h 6858000"/>
              <a:gd name="connsiteX112" fmla="*/ 2862295 w 7467600"/>
              <a:gd name="connsiteY112" fmla="*/ 5022958 h 6858000"/>
              <a:gd name="connsiteX113" fmla="*/ 2813343 w 7467600"/>
              <a:gd name="connsiteY113" fmla="*/ 4998369 h 6858000"/>
              <a:gd name="connsiteX114" fmla="*/ 2646245 w 7467600"/>
              <a:gd name="connsiteY114" fmla="*/ 4930999 h 6858000"/>
              <a:gd name="connsiteX115" fmla="*/ 1999243 w 7467600"/>
              <a:gd name="connsiteY115" fmla="*/ 4730524 h 6858000"/>
              <a:gd name="connsiteX116" fmla="*/ 1979527 w 7467600"/>
              <a:gd name="connsiteY116" fmla="*/ 4726651 h 6858000"/>
              <a:gd name="connsiteX117" fmla="*/ 1927410 w 7467600"/>
              <a:gd name="connsiteY117" fmla="*/ 4716164 h 6858000"/>
              <a:gd name="connsiteX118" fmla="*/ 1997014 w 7467600"/>
              <a:gd name="connsiteY118" fmla="*/ 4698007 h 6858000"/>
              <a:gd name="connsiteX119" fmla="*/ 2005458 w 7467600"/>
              <a:gd name="connsiteY119" fmla="*/ 4699540 h 6858000"/>
              <a:gd name="connsiteX120" fmla="*/ 2657186 w 7467600"/>
              <a:gd name="connsiteY120" fmla="*/ 4901687 h 6858000"/>
              <a:gd name="connsiteX121" fmla="*/ 2826662 w 7467600"/>
              <a:gd name="connsiteY121" fmla="*/ 4970362 h 6858000"/>
              <a:gd name="connsiteX122" fmla="*/ 2876100 w 7467600"/>
              <a:gd name="connsiteY122" fmla="*/ 4995397 h 6858000"/>
              <a:gd name="connsiteX123" fmla="*/ 3042600 w 7467600"/>
              <a:gd name="connsiteY123" fmla="*/ 5059532 h 6858000"/>
              <a:gd name="connsiteX124" fmla="*/ 1997014 w 7467600"/>
              <a:gd name="connsiteY124" fmla="*/ 4698007 h 6858000"/>
              <a:gd name="connsiteX125" fmla="*/ 2305292 w 7467600"/>
              <a:gd name="connsiteY125" fmla="*/ 4219492 h 6858000"/>
              <a:gd name="connsiteX126" fmla="*/ 3360922 w 7467600"/>
              <a:gd name="connsiteY126" fmla="*/ 4529373 h 6858000"/>
              <a:gd name="connsiteX127" fmla="*/ 3492420 w 7467600"/>
              <a:gd name="connsiteY127" fmla="*/ 4510145 h 6858000"/>
              <a:gd name="connsiteX128" fmla="*/ 3364086 w 7467600"/>
              <a:gd name="connsiteY128" fmla="*/ 4480340 h 6858000"/>
              <a:gd name="connsiteX129" fmla="*/ 3225818 w 7467600"/>
              <a:gd name="connsiteY129" fmla="*/ 4411822 h 6858000"/>
              <a:gd name="connsiteX130" fmla="*/ 3129696 w 7467600"/>
              <a:gd name="connsiteY130" fmla="*/ 4360704 h 6858000"/>
              <a:gd name="connsiteX131" fmla="*/ 2814545 w 7467600"/>
              <a:gd name="connsiteY131" fmla="*/ 4282955 h 6858000"/>
              <a:gd name="connsiteX132" fmla="*/ 2305292 w 7467600"/>
              <a:gd name="connsiteY132" fmla="*/ 4219492 h 6858000"/>
              <a:gd name="connsiteX133" fmla="*/ 2626982 w 7467600"/>
              <a:gd name="connsiteY133" fmla="*/ 4206450 h 6858000"/>
              <a:gd name="connsiteX134" fmla="*/ 2490617 w 7467600"/>
              <a:gd name="connsiteY134" fmla="*/ 4206951 h 6858000"/>
              <a:gd name="connsiteX135" fmla="*/ 2819869 w 7467600"/>
              <a:gd name="connsiteY135" fmla="*/ 4252936 h 6858000"/>
              <a:gd name="connsiteX136" fmla="*/ 3143018 w 7467600"/>
              <a:gd name="connsiteY136" fmla="*/ 4332698 h 6858000"/>
              <a:gd name="connsiteX137" fmla="*/ 3241520 w 7467600"/>
              <a:gd name="connsiteY137" fmla="*/ 4385112 h 6858000"/>
              <a:gd name="connsiteX138" fmla="*/ 3374575 w 7467600"/>
              <a:gd name="connsiteY138" fmla="*/ 4451517 h 6858000"/>
              <a:gd name="connsiteX139" fmla="*/ 3505221 w 7467600"/>
              <a:gd name="connsiteY139" fmla="*/ 4480757 h 6858000"/>
              <a:gd name="connsiteX140" fmla="*/ 2626982 w 7467600"/>
              <a:gd name="connsiteY140" fmla="*/ 4206450 h 6858000"/>
              <a:gd name="connsiteX141" fmla="*/ 1310106 w 7467600"/>
              <a:gd name="connsiteY141" fmla="*/ 3943217 h 6858000"/>
              <a:gd name="connsiteX142" fmla="*/ 854994 w 7467600"/>
              <a:gd name="connsiteY142" fmla="*/ 4399136 h 6858000"/>
              <a:gd name="connsiteX143" fmla="*/ 742462 w 7467600"/>
              <a:gd name="connsiteY143" fmla="*/ 4594648 h 6858000"/>
              <a:gd name="connsiteX144" fmla="*/ 820602 w 7467600"/>
              <a:gd name="connsiteY144" fmla="*/ 4485915 h 6858000"/>
              <a:gd name="connsiteX145" fmla="*/ 878295 w 7467600"/>
              <a:gd name="connsiteY145" fmla="*/ 4403594 h 6858000"/>
              <a:gd name="connsiteX146" fmla="*/ 1240607 w 7467600"/>
              <a:gd name="connsiteY146" fmla="*/ 4010401 h 6858000"/>
              <a:gd name="connsiteX147" fmla="*/ 1310106 w 7467600"/>
              <a:gd name="connsiteY147" fmla="*/ 3943217 h 6858000"/>
              <a:gd name="connsiteX148" fmla="*/ 1423113 w 7467600"/>
              <a:gd name="connsiteY148" fmla="*/ 3874565 h 6858000"/>
              <a:gd name="connsiteX149" fmla="*/ 1260565 w 7467600"/>
              <a:gd name="connsiteY149" fmla="*/ 4031982 h 6858000"/>
              <a:gd name="connsiteX150" fmla="*/ 901900 w 7467600"/>
              <a:gd name="connsiteY150" fmla="*/ 4421236 h 6858000"/>
              <a:gd name="connsiteX151" fmla="*/ 845044 w 7467600"/>
              <a:gd name="connsiteY151" fmla="*/ 4502436 h 6858000"/>
              <a:gd name="connsiteX152" fmla="*/ 685926 w 7467600"/>
              <a:gd name="connsiteY152" fmla="*/ 4703069 h 6858000"/>
              <a:gd name="connsiteX153" fmla="*/ 684248 w 7467600"/>
              <a:gd name="connsiteY153" fmla="*/ 4706721 h 6858000"/>
              <a:gd name="connsiteX154" fmla="*/ 1423113 w 7467600"/>
              <a:gd name="connsiteY154" fmla="*/ 3874565 h 6858000"/>
              <a:gd name="connsiteX155" fmla="*/ 3316479 w 7467600"/>
              <a:gd name="connsiteY155" fmla="*/ 3872136 h 6858000"/>
              <a:gd name="connsiteX156" fmla="*/ 3546806 w 7467600"/>
              <a:gd name="connsiteY156" fmla="*/ 4356139 h 6858000"/>
              <a:gd name="connsiteX157" fmla="*/ 3364433 w 7467600"/>
              <a:gd name="connsiteY157" fmla="*/ 3953121 h 6858000"/>
              <a:gd name="connsiteX158" fmla="*/ 3316479 w 7467600"/>
              <a:gd name="connsiteY158" fmla="*/ 3872136 h 6858000"/>
              <a:gd name="connsiteX159" fmla="*/ 3291335 w 7467600"/>
              <a:gd name="connsiteY159" fmla="*/ 3767420 h 6858000"/>
              <a:gd name="connsiteX160" fmla="*/ 3390805 w 7467600"/>
              <a:gd name="connsiteY160" fmla="*/ 3937163 h 6858000"/>
              <a:gd name="connsiteX161" fmla="*/ 3579062 w 7467600"/>
              <a:gd name="connsiteY161" fmla="*/ 4359040 h 6858000"/>
              <a:gd name="connsiteX162" fmla="*/ 3467355 w 7467600"/>
              <a:gd name="connsiteY162" fmla="*/ 3988130 h 6858000"/>
              <a:gd name="connsiteX163" fmla="*/ 3310753 w 7467600"/>
              <a:gd name="connsiteY163" fmla="*/ 3787140 h 6858000"/>
              <a:gd name="connsiteX164" fmla="*/ 3291335 w 7467600"/>
              <a:gd name="connsiteY164" fmla="*/ 3767420 h 6858000"/>
              <a:gd name="connsiteX165" fmla="*/ 1635889 w 7467600"/>
              <a:gd name="connsiteY165" fmla="*/ 3709494 h 6858000"/>
              <a:gd name="connsiteX166" fmla="*/ 1634800 w 7467600"/>
              <a:gd name="connsiteY166" fmla="*/ 3731111 h 6858000"/>
              <a:gd name="connsiteX167" fmla="*/ 1635889 w 7467600"/>
              <a:gd name="connsiteY167" fmla="*/ 3709494 h 6858000"/>
              <a:gd name="connsiteX168" fmla="*/ 1510397 w 7467600"/>
              <a:gd name="connsiteY168" fmla="*/ 3684705 h 6858000"/>
              <a:gd name="connsiteX169" fmla="*/ 1146550 w 7467600"/>
              <a:gd name="connsiteY169" fmla="*/ 3802012 h 6858000"/>
              <a:gd name="connsiteX170" fmla="*/ 698834 w 7467600"/>
              <a:gd name="connsiteY170" fmla="*/ 3952272 h 6858000"/>
              <a:gd name="connsiteX171" fmla="*/ 34256 w 7467600"/>
              <a:gd name="connsiteY171" fmla="*/ 4347603 h 6858000"/>
              <a:gd name="connsiteX172" fmla="*/ 527241 w 7467600"/>
              <a:gd name="connsiteY172" fmla="*/ 4065078 h 6858000"/>
              <a:gd name="connsiteX173" fmla="*/ 1510397 w 7467600"/>
              <a:gd name="connsiteY173" fmla="*/ 3684705 h 6858000"/>
              <a:gd name="connsiteX174" fmla="*/ 1313114 w 7467600"/>
              <a:gd name="connsiteY174" fmla="*/ 3655216 h 6858000"/>
              <a:gd name="connsiteX175" fmla="*/ 1109304 w 7467600"/>
              <a:gd name="connsiteY175" fmla="*/ 3669030 h 6858000"/>
              <a:gd name="connsiteX176" fmla="*/ 8129 w 7467600"/>
              <a:gd name="connsiteY176" fmla="*/ 4330519 h 6858000"/>
              <a:gd name="connsiteX177" fmla="*/ 687572 w 7467600"/>
              <a:gd name="connsiteY177" fmla="*/ 3925629 h 6858000"/>
              <a:gd name="connsiteX178" fmla="*/ 1138365 w 7467600"/>
              <a:gd name="connsiteY178" fmla="*/ 3774515 h 6858000"/>
              <a:gd name="connsiteX179" fmla="*/ 1505579 w 7467600"/>
              <a:gd name="connsiteY179" fmla="*/ 3655526 h 6858000"/>
              <a:gd name="connsiteX180" fmla="*/ 1313114 w 7467600"/>
              <a:gd name="connsiteY180" fmla="*/ 3655216 h 6858000"/>
              <a:gd name="connsiteX181" fmla="*/ 3655073 w 7467600"/>
              <a:gd name="connsiteY181" fmla="*/ 3650884 h 6858000"/>
              <a:gd name="connsiteX182" fmla="*/ 3989938 w 7467600"/>
              <a:gd name="connsiteY182" fmla="*/ 3991685 h 6858000"/>
              <a:gd name="connsiteX183" fmla="*/ 4393907 w 7467600"/>
              <a:gd name="connsiteY183" fmla="*/ 4261258 h 6858000"/>
              <a:gd name="connsiteX184" fmla="*/ 4648051 w 7467600"/>
              <a:gd name="connsiteY184" fmla="*/ 4374051 h 6858000"/>
              <a:gd name="connsiteX185" fmla="*/ 4383389 w 7467600"/>
              <a:gd name="connsiteY185" fmla="*/ 4184369 h 6858000"/>
              <a:gd name="connsiteX186" fmla="*/ 4165508 w 7467600"/>
              <a:gd name="connsiteY186" fmla="*/ 4035196 h 6858000"/>
              <a:gd name="connsiteX187" fmla="*/ 4068162 w 7467600"/>
              <a:gd name="connsiteY187" fmla="*/ 3953394 h 6858000"/>
              <a:gd name="connsiteX188" fmla="*/ 3981416 w 7467600"/>
              <a:gd name="connsiteY188" fmla="*/ 3880482 h 6858000"/>
              <a:gd name="connsiteX189" fmla="*/ 3800147 w 7467600"/>
              <a:gd name="connsiteY189" fmla="*/ 3749872 h 6858000"/>
              <a:gd name="connsiteX190" fmla="*/ 3655073 w 7467600"/>
              <a:gd name="connsiteY190" fmla="*/ 3650884 h 6858000"/>
              <a:gd name="connsiteX191" fmla="*/ 3670252 w 7467600"/>
              <a:gd name="connsiteY191" fmla="*/ 3622798 h 6858000"/>
              <a:gd name="connsiteX192" fmla="*/ 3817258 w 7467600"/>
              <a:gd name="connsiteY192" fmla="*/ 3723577 h 6858000"/>
              <a:gd name="connsiteX193" fmla="*/ 4000461 w 7467600"/>
              <a:gd name="connsiteY193" fmla="*/ 3855966 h 6858000"/>
              <a:gd name="connsiteX194" fmla="*/ 4088180 w 7467600"/>
              <a:gd name="connsiteY194" fmla="*/ 3929774 h 6858000"/>
              <a:gd name="connsiteX195" fmla="*/ 4184555 w 7467600"/>
              <a:gd name="connsiteY195" fmla="*/ 4010683 h 6858000"/>
              <a:gd name="connsiteX196" fmla="*/ 4399563 w 7467600"/>
              <a:gd name="connsiteY196" fmla="*/ 4158106 h 6858000"/>
              <a:gd name="connsiteX197" fmla="*/ 4684469 w 7467600"/>
              <a:gd name="connsiteY197" fmla="*/ 4364680 h 6858000"/>
              <a:gd name="connsiteX198" fmla="*/ 4690271 w 7467600"/>
              <a:gd name="connsiteY198" fmla="*/ 4370034 h 6858000"/>
              <a:gd name="connsiteX199" fmla="*/ 4136093 w 7467600"/>
              <a:gd name="connsiteY199" fmla="*/ 3858466 h 6858000"/>
              <a:gd name="connsiteX200" fmla="*/ 3670252 w 7467600"/>
              <a:gd name="connsiteY200" fmla="*/ 3622798 h 6858000"/>
              <a:gd name="connsiteX201" fmla="*/ 4440129 w 7467600"/>
              <a:gd name="connsiteY201" fmla="*/ 3448571 h 6858000"/>
              <a:gd name="connsiteX202" fmla="*/ 4856525 w 7467600"/>
              <a:gd name="connsiteY202" fmla="*/ 3915351 h 6858000"/>
              <a:gd name="connsiteX203" fmla="*/ 5059055 w 7467600"/>
              <a:gd name="connsiteY203" fmla="*/ 4108918 h 6858000"/>
              <a:gd name="connsiteX204" fmla="*/ 5290070 w 7467600"/>
              <a:gd name="connsiteY204" fmla="*/ 4263619 h 6858000"/>
              <a:gd name="connsiteX205" fmla="*/ 4834991 w 7467600"/>
              <a:gd name="connsiteY205" fmla="*/ 3830985 h 6858000"/>
              <a:gd name="connsiteX206" fmla="*/ 4440129 w 7467600"/>
              <a:gd name="connsiteY206" fmla="*/ 3448571 h 6858000"/>
              <a:gd name="connsiteX207" fmla="*/ 4441737 w 7467600"/>
              <a:gd name="connsiteY207" fmla="*/ 3399734 h 6858000"/>
              <a:gd name="connsiteX208" fmla="*/ 4431236 w 7467600"/>
              <a:gd name="connsiteY208" fmla="*/ 3400954 h 6858000"/>
              <a:gd name="connsiteX209" fmla="*/ 4557150 w 7467600"/>
              <a:gd name="connsiteY209" fmla="*/ 3510023 h 6858000"/>
              <a:gd name="connsiteX210" fmla="*/ 4856936 w 7467600"/>
              <a:gd name="connsiteY210" fmla="*/ 3809146 h 6858000"/>
              <a:gd name="connsiteX211" fmla="*/ 5111996 w 7467600"/>
              <a:gd name="connsiteY211" fmla="*/ 4065759 h 6858000"/>
              <a:gd name="connsiteX212" fmla="*/ 5388878 w 7467600"/>
              <a:gd name="connsiteY212" fmla="*/ 4300185 h 6858000"/>
              <a:gd name="connsiteX213" fmla="*/ 5425556 w 7467600"/>
              <a:gd name="connsiteY213" fmla="*/ 4308967 h 6858000"/>
              <a:gd name="connsiteX214" fmla="*/ 4943646 w 7467600"/>
              <a:gd name="connsiteY214" fmla="*/ 3822916 h 6858000"/>
              <a:gd name="connsiteX215" fmla="*/ 4594837 w 7467600"/>
              <a:gd name="connsiteY215" fmla="*/ 3532274 h 6858000"/>
              <a:gd name="connsiteX216" fmla="*/ 4441737 w 7467600"/>
              <a:gd name="connsiteY216" fmla="*/ 3399734 h 6858000"/>
              <a:gd name="connsiteX217" fmla="*/ 5425834 w 7467600"/>
              <a:gd name="connsiteY217" fmla="*/ 3162785 h 6858000"/>
              <a:gd name="connsiteX218" fmla="*/ 5401644 w 7467600"/>
              <a:gd name="connsiteY218" fmla="*/ 3617847 h 6858000"/>
              <a:gd name="connsiteX219" fmla="*/ 5467256 w 7467600"/>
              <a:gd name="connsiteY219" fmla="*/ 4175494 h 6858000"/>
              <a:gd name="connsiteX220" fmla="*/ 5448069 w 7467600"/>
              <a:gd name="connsiteY220" fmla="*/ 3567554 h 6858000"/>
              <a:gd name="connsiteX221" fmla="*/ 5425834 w 7467600"/>
              <a:gd name="connsiteY221" fmla="*/ 3162785 h 6858000"/>
              <a:gd name="connsiteX222" fmla="*/ 1318687 w 7467600"/>
              <a:gd name="connsiteY222" fmla="*/ 3113840 h 6858000"/>
              <a:gd name="connsiteX223" fmla="*/ 1066793 w 7467600"/>
              <a:gd name="connsiteY223" fmla="*/ 3212171 h 6858000"/>
              <a:gd name="connsiteX224" fmla="*/ 993319 w 7467600"/>
              <a:gd name="connsiteY224" fmla="*/ 3247648 h 6858000"/>
              <a:gd name="connsiteX225" fmla="*/ 853081 w 7467600"/>
              <a:gd name="connsiteY225" fmla="*/ 3312410 h 6858000"/>
              <a:gd name="connsiteX226" fmla="*/ 805957 w 7467600"/>
              <a:gd name="connsiteY226" fmla="*/ 3330443 h 6858000"/>
              <a:gd name="connsiteX227" fmla="*/ 1318687 w 7467600"/>
              <a:gd name="connsiteY227" fmla="*/ 3113840 h 6858000"/>
              <a:gd name="connsiteX228" fmla="*/ 5453702 w 7467600"/>
              <a:gd name="connsiteY228" fmla="*/ 3090882 h 6858000"/>
              <a:gd name="connsiteX229" fmla="*/ 5480135 w 7467600"/>
              <a:gd name="connsiteY229" fmla="*/ 3565802 h 6858000"/>
              <a:gd name="connsiteX230" fmla="*/ 5499023 w 7467600"/>
              <a:gd name="connsiteY230" fmla="*/ 4166310 h 6858000"/>
              <a:gd name="connsiteX231" fmla="*/ 5547022 w 7467600"/>
              <a:gd name="connsiteY231" fmla="*/ 3607838 h 6858000"/>
              <a:gd name="connsiteX232" fmla="*/ 5515964 w 7467600"/>
              <a:gd name="connsiteY232" fmla="*/ 3378541 h 6858000"/>
              <a:gd name="connsiteX233" fmla="*/ 5453702 w 7467600"/>
              <a:gd name="connsiteY233" fmla="*/ 3090882 h 6858000"/>
              <a:gd name="connsiteX234" fmla="*/ 1238695 w 7467600"/>
              <a:gd name="connsiteY234" fmla="*/ 3076820 h 6858000"/>
              <a:gd name="connsiteX235" fmla="*/ 716371 w 7467600"/>
              <a:gd name="connsiteY235" fmla="*/ 3293249 h 6858000"/>
              <a:gd name="connsiteX236" fmla="*/ 579522 w 7467600"/>
              <a:gd name="connsiteY236" fmla="*/ 3371759 h 6858000"/>
              <a:gd name="connsiteX237" fmla="*/ 600288 w 7467600"/>
              <a:gd name="connsiteY237" fmla="*/ 3365555 h 6858000"/>
              <a:gd name="connsiteX238" fmla="*/ 840692 w 7467600"/>
              <a:gd name="connsiteY238" fmla="*/ 3284921 h 6858000"/>
              <a:gd name="connsiteX239" fmla="*/ 979248 w 7467600"/>
              <a:gd name="connsiteY239" fmla="*/ 3221003 h 6858000"/>
              <a:gd name="connsiteX240" fmla="*/ 1053282 w 7467600"/>
              <a:gd name="connsiteY240" fmla="*/ 3185247 h 6858000"/>
              <a:gd name="connsiteX241" fmla="*/ 1320603 w 7467600"/>
              <a:gd name="connsiteY241" fmla="*/ 3081281 h 6858000"/>
              <a:gd name="connsiteX242" fmla="*/ 1238695 w 7467600"/>
              <a:gd name="connsiteY242" fmla="*/ 3076820 h 6858000"/>
              <a:gd name="connsiteX243" fmla="*/ 5425627 w 7467600"/>
              <a:gd name="connsiteY243" fmla="*/ 2954192 h 6858000"/>
              <a:gd name="connsiteX244" fmla="*/ 5470770 w 7467600"/>
              <a:gd name="connsiteY244" fmla="*/ 3005435 h 6858000"/>
              <a:gd name="connsiteX245" fmla="*/ 5519779 w 7467600"/>
              <a:gd name="connsiteY245" fmla="*/ 4359223 h 6858000"/>
              <a:gd name="connsiteX246" fmla="*/ 5520293 w 7467600"/>
              <a:gd name="connsiteY246" fmla="*/ 4360602 h 6858000"/>
              <a:gd name="connsiteX247" fmla="*/ 5767221 w 7467600"/>
              <a:gd name="connsiteY247" fmla="*/ 4665564 h 6858000"/>
              <a:gd name="connsiteX248" fmla="*/ 6937169 w 7467600"/>
              <a:gd name="connsiteY248" fmla="*/ 4815941 h 6858000"/>
              <a:gd name="connsiteX249" fmla="*/ 6953922 w 7467600"/>
              <a:gd name="connsiteY249" fmla="*/ 4890068 h 6858000"/>
              <a:gd name="connsiteX250" fmla="*/ 6071359 w 7467600"/>
              <a:gd name="connsiteY250" fmla="*/ 4770770 h 6858000"/>
              <a:gd name="connsiteX251" fmla="*/ 6038839 w 7467600"/>
              <a:gd name="connsiteY251" fmla="*/ 4764474 h 6858000"/>
              <a:gd name="connsiteX252" fmla="*/ 6038706 w 7467600"/>
              <a:gd name="connsiteY252" fmla="*/ 4763847 h 6858000"/>
              <a:gd name="connsiteX253" fmla="*/ 6037784 w 7467600"/>
              <a:gd name="connsiteY253" fmla="*/ 4764270 h 6858000"/>
              <a:gd name="connsiteX254" fmla="*/ 6038839 w 7467600"/>
              <a:gd name="connsiteY254" fmla="*/ 4764474 h 6858000"/>
              <a:gd name="connsiteX255" fmla="*/ 6040338 w 7467600"/>
              <a:gd name="connsiteY255" fmla="*/ 4771418 h 6858000"/>
              <a:gd name="connsiteX256" fmla="*/ 6024488 w 7467600"/>
              <a:gd name="connsiteY256" fmla="*/ 4809903 h 6858000"/>
              <a:gd name="connsiteX257" fmla="*/ 5599771 w 7467600"/>
              <a:gd name="connsiteY257" fmla="*/ 5509652 h 6858000"/>
              <a:gd name="connsiteX258" fmla="*/ 5548843 w 7467600"/>
              <a:gd name="connsiteY258" fmla="*/ 5563845 h 6858000"/>
              <a:gd name="connsiteX259" fmla="*/ 5940952 w 7467600"/>
              <a:gd name="connsiteY259" fmla="*/ 6250028 h 6858000"/>
              <a:gd name="connsiteX260" fmla="*/ 6043441 w 7467600"/>
              <a:gd name="connsiteY260" fmla="*/ 6665847 h 6858000"/>
              <a:gd name="connsiteX261" fmla="*/ 6093432 w 7467600"/>
              <a:gd name="connsiteY261" fmla="*/ 6858000 h 6858000"/>
              <a:gd name="connsiteX262" fmla="*/ 6034344 w 7467600"/>
              <a:gd name="connsiteY262" fmla="*/ 6858000 h 6858000"/>
              <a:gd name="connsiteX263" fmla="*/ 6026679 w 7467600"/>
              <a:gd name="connsiteY263" fmla="*/ 6836959 h 6858000"/>
              <a:gd name="connsiteX264" fmla="*/ 5800441 w 7467600"/>
              <a:gd name="connsiteY264" fmla="*/ 6335286 h 6858000"/>
              <a:gd name="connsiteX265" fmla="*/ 5526562 w 7467600"/>
              <a:gd name="connsiteY265" fmla="*/ 5705388 h 6858000"/>
              <a:gd name="connsiteX266" fmla="*/ 5519640 w 7467600"/>
              <a:gd name="connsiteY266" fmla="*/ 5683774 h 6858000"/>
              <a:gd name="connsiteX267" fmla="*/ 5844559 w 7467600"/>
              <a:gd name="connsiteY267" fmla="*/ 6553349 h 6858000"/>
              <a:gd name="connsiteX268" fmla="*/ 5975994 w 7467600"/>
              <a:gd name="connsiteY268" fmla="*/ 6858000 h 6858000"/>
              <a:gd name="connsiteX269" fmla="*/ 5898547 w 7467600"/>
              <a:gd name="connsiteY269" fmla="*/ 6858000 h 6858000"/>
              <a:gd name="connsiteX270" fmla="*/ 5682041 w 7467600"/>
              <a:gd name="connsiteY270" fmla="*/ 6355860 h 6858000"/>
              <a:gd name="connsiteX271" fmla="*/ 5461758 w 7467600"/>
              <a:gd name="connsiteY271" fmla="*/ 5820220 h 6858000"/>
              <a:gd name="connsiteX272" fmla="*/ 5237282 w 7467600"/>
              <a:gd name="connsiteY272" fmla="*/ 6579086 h 6858000"/>
              <a:gd name="connsiteX273" fmla="*/ 5115009 w 7467600"/>
              <a:gd name="connsiteY273" fmla="*/ 6858000 h 6858000"/>
              <a:gd name="connsiteX274" fmla="*/ 5028074 w 7467600"/>
              <a:gd name="connsiteY274" fmla="*/ 6858000 h 6858000"/>
              <a:gd name="connsiteX275" fmla="*/ 5079508 w 7467600"/>
              <a:gd name="connsiteY275" fmla="*/ 6749074 h 6858000"/>
              <a:gd name="connsiteX276" fmla="*/ 5371846 w 7467600"/>
              <a:gd name="connsiteY276" fmla="*/ 5924413 h 6858000"/>
              <a:gd name="connsiteX277" fmla="*/ 5270512 w 7467600"/>
              <a:gd name="connsiteY277" fmla="*/ 6138975 h 6858000"/>
              <a:gd name="connsiteX278" fmla="*/ 5062409 w 7467600"/>
              <a:gd name="connsiteY278" fmla="*/ 6653544 h 6858000"/>
              <a:gd name="connsiteX279" fmla="*/ 5036628 w 7467600"/>
              <a:gd name="connsiteY279" fmla="*/ 6754247 h 6858000"/>
              <a:gd name="connsiteX280" fmla="*/ 5009112 w 7467600"/>
              <a:gd name="connsiteY280" fmla="*/ 6858000 h 6858000"/>
              <a:gd name="connsiteX281" fmla="*/ 4976679 w 7467600"/>
              <a:gd name="connsiteY281" fmla="*/ 6858000 h 6858000"/>
              <a:gd name="connsiteX282" fmla="*/ 5006537 w 7467600"/>
              <a:gd name="connsiteY282" fmla="*/ 6747068 h 6858000"/>
              <a:gd name="connsiteX283" fmla="*/ 5032723 w 7467600"/>
              <a:gd name="connsiteY283" fmla="*/ 6644957 h 6858000"/>
              <a:gd name="connsiteX284" fmla="*/ 5242949 w 7467600"/>
              <a:gd name="connsiteY284" fmla="*/ 6125175 h 6858000"/>
              <a:gd name="connsiteX285" fmla="*/ 5286321 w 7467600"/>
              <a:gd name="connsiteY285" fmla="*/ 6033555 h 6858000"/>
              <a:gd name="connsiteX286" fmla="*/ 5008210 w 7467600"/>
              <a:gd name="connsiteY286" fmla="*/ 6649194 h 6858000"/>
              <a:gd name="connsiteX287" fmla="*/ 4986321 w 7467600"/>
              <a:gd name="connsiteY287" fmla="*/ 6765687 h 6858000"/>
              <a:gd name="connsiteX288" fmla="*/ 4973474 w 7467600"/>
              <a:gd name="connsiteY288" fmla="*/ 6858000 h 6858000"/>
              <a:gd name="connsiteX289" fmla="*/ 4907178 w 7467600"/>
              <a:gd name="connsiteY289" fmla="*/ 6858000 h 6858000"/>
              <a:gd name="connsiteX290" fmla="*/ 4910810 w 7467600"/>
              <a:gd name="connsiteY290" fmla="*/ 6829660 h 6858000"/>
              <a:gd name="connsiteX291" fmla="*/ 4987461 w 7467600"/>
              <a:gd name="connsiteY291" fmla="*/ 6432994 h 6858000"/>
              <a:gd name="connsiteX292" fmla="*/ 5179262 w 7467600"/>
              <a:gd name="connsiteY292" fmla="*/ 6035044 h 6858000"/>
              <a:gd name="connsiteX293" fmla="*/ 4689678 w 7467600"/>
              <a:gd name="connsiteY293" fmla="*/ 6440241 h 6858000"/>
              <a:gd name="connsiteX294" fmla="*/ 4477543 w 7467600"/>
              <a:gd name="connsiteY294" fmla="*/ 6674836 h 6858000"/>
              <a:gd name="connsiteX295" fmla="*/ 4329957 w 7467600"/>
              <a:gd name="connsiteY295" fmla="*/ 6858000 h 6858000"/>
              <a:gd name="connsiteX296" fmla="*/ 4218595 w 7467600"/>
              <a:gd name="connsiteY296" fmla="*/ 6858000 h 6858000"/>
              <a:gd name="connsiteX297" fmla="*/ 4368888 w 7467600"/>
              <a:gd name="connsiteY297" fmla="*/ 6668412 h 6858000"/>
              <a:gd name="connsiteX298" fmla="*/ 4563091 w 7467600"/>
              <a:gd name="connsiteY298" fmla="*/ 6442508 h 6858000"/>
              <a:gd name="connsiteX299" fmla="*/ 5387324 w 7467600"/>
              <a:gd name="connsiteY299" fmla="*/ 5705830 h 6858000"/>
              <a:gd name="connsiteX300" fmla="*/ 5073620 w 7467600"/>
              <a:gd name="connsiteY300" fmla="*/ 5955437 h 6858000"/>
              <a:gd name="connsiteX301" fmla="*/ 4689789 w 7467600"/>
              <a:gd name="connsiteY301" fmla="*/ 6268382 h 6858000"/>
              <a:gd name="connsiteX302" fmla="*/ 4418722 w 7467600"/>
              <a:gd name="connsiteY302" fmla="*/ 6570886 h 6858000"/>
              <a:gd name="connsiteX303" fmla="*/ 4214944 w 7467600"/>
              <a:gd name="connsiteY303" fmla="*/ 6858000 h 6858000"/>
              <a:gd name="connsiteX304" fmla="*/ 4177898 w 7467600"/>
              <a:gd name="connsiteY304" fmla="*/ 6858000 h 6858000"/>
              <a:gd name="connsiteX305" fmla="*/ 4391597 w 7467600"/>
              <a:gd name="connsiteY305" fmla="*/ 6556370 h 6858000"/>
              <a:gd name="connsiteX306" fmla="*/ 4668889 w 7467600"/>
              <a:gd name="connsiteY306" fmla="*/ 6246399 h 6858000"/>
              <a:gd name="connsiteX307" fmla="*/ 5055427 w 7467600"/>
              <a:gd name="connsiteY307" fmla="*/ 5931476 h 6858000"/>
              <a:gd name="connsiteX308" fmla="*/ 5371814 w 7467600"/>
              <a:gd name="connsiteY308" fmla="*/ 5678975 h 6858000"/>
              <a:gd name="connsiteX309" fmla="*/ 4987918 w 7467600"/>
              <a:gd name="connsiteY309" fmla="*/ 5838701 h 6858000"/>
              <a:gd name="connsiteX310" fmla="*/ 4317146 w 7467600"/>
              <a:gd name="connsiteY310" fmla="*/ 6587716 h 6858000"/>
              <a:gd name="connsiteX311" fmla="*/ 4171627 w 7467600"/>
              <a:gd name="connsiteY311" fmla="*/ 6858000 h 6858000"/>
              <a:gd name="connsiteX312" fmla="*/ 4081585 w 7467600"/>
              <a:gd name="connsiteY312" fmla="*/ 6858000 h 6858000"/>
              <a:gd name="connsiteX313" fmla="*/ 4238603 w 7467600"/>
              <a:gd name="connsiteY313" fmla="*/ 6559341 h 6858000"/>
              <a:gd name="connsiteX314" fmla="*/ 4778333 w 7467600"/>
              <a:gd name="connsiteY314" fmla="*/ 5873626 h 6858000"/>
              <a:gd name="connsiteX315" fmla="*/ 5414185 w 7467600"/>
              <a:gd name="connsiteY315" fmla="*/ 5573882 h 6858000"/>
              <a:gd name="connsiteX316" fmla="*/ 5959648 w 7467600"/>
              <a:gd name="connsiteY316" fmla="*/ 4760797 h 6858000"/>
              <a:gd name="connsiteX317" fmla="*/ 5355019 w 7467600"/>
              <a:gd name="connsiteY317" fmla="*/ 4734672 h 6858000"/>
              <a:gd name="connsiteX318" fmla="*/ 5083565 w 7467600"/>
              <a:gd name="connsiteY318" fmla="*/ 5179121 h 6858000"/>
              <a:gd name="connsiteX319" fmla="*/ 4713577 w 7467600"/>
              <a:gd name="connsiteY319" fmla="*/ 5616803 h 6858000"/>
              <a:gd name="connsiteX320" fmla="*/ 3989559 w 7467600"/>
              <a:gd name="connsiteY320" fmla="*/ 6145945 h 6858000"/>
              <a:gd name="connsiteX321" fmla="*/ 3939824 w 7467600"/>
              <a:gd name="connsiteY321" fmla="*/ 6066900 h 6858000"/>
              <a:gd name="connsiteX322" fmla="*/ 4584537 w 7467600"/>
              <a:gd name="connsiteY322" fmla="*/ 5324826 h 6858000"/>
              <a:gd name="connsiteX323" fmla="*/ 5037105 w 7467600"/>
              <a:gd name="connsiteY323" fmla="*/ 5088765 h 6858000"/>
              <a:gd name="connsiteX324" fmla="*/ 5039930 w 7467600"/>
              <a:gd name="connsiteY324" fmla="*/ 5089585 h 6858000"/>
              <a:gd name="connsiteX325" fmla="*/ 5263764 w 7467600"/>
              <a:gd name="connsiteY325" fmla="*/ 4735525 h 6858000"/>
              <a:gd name="connsiteX326" fmla="*/ 4086300 w 7467600"/>
              <a:gd name="connsiteY326" fmla="*/ 4884599 h 6858000"/>
              <a:gd name="connsiteX327" fmla="*/ 4085485 w 7467600"/>
              <a:gd name="connsiteY327" fmla="*/ 4899070 h 6858000"/>
              <a:gd name="connsiteX328" fmla="*/ 3871915 w 7467600"/>
              <a:gd name="connsiteY328" fmla="*/ 5253645 h 6858000"/>
              <a:gd name="connsiteX329" fmla="*/ 3799374 w 7467600"/>
              <a:gd name="connsiteY329" fmla="*/ 5466127 h 6858000"/>
              <a:gd name="connsiteX330" fmla="*/ 3498850 w 7467600"/>
              <a:gd name="connsiteY330" fmla="*/ 6661888 h 6858000"/>
              <a:gd name="connsiteX331" fmla="*/ 3399216 w 7467600"/>
              <a:gd name="connsiteY331" fmla="*/ 6858000 h 6858000"/>
              <a:gd name="connsiteX332" fmla="*/ 3303688 w 7467600"/>
              <a:gd name="connsiteY332" fmla="*/ 6858000 h 6858000"/>
              <a:gd name="connsiteX333" fmla="*/ 3391774 w 7467600"/>
              <a:gd name="connsiteY333" fmla="*/ 6697181 h 6858000"/>
              <a:gd name="connsiteX334" fmla="*/ 3735540 w 7467600"/>
              <a:gd name="connsiteY334" fmla="*/ 5546923 h 6858000"/>
              <a:gd name="connsiteX335" fmla="*/ 3729438 w 7467600"/>
              <a:gd name="connsiteY335" fmla="*/ 5569058 h 6858000"/>
              <a:gd name="connsiteX336" fmla="*/ 3707782 w 7467600"/>
              <a:gd name="connsiteY336" fmla="*/ 5644908 h 6858000"/>
              <a:gd name="connsiteX337" fmla="*/ 3583827 w 7467600"/>
              <a:gd name="connsiteY337" fmla="*/ 6039215 h 6858000"/>
              <a:gd name="connsiteX338" fmla="*/ 3547861 w 7467600"/>
              <a:gd name="connsiteY338" fmla="*/ 6129609 h 6858000"/>
              <a:gd name="connsiteX339" fmla="*/ 3490905 w 7467600"/>
              <a:gd name="connsiteY339" fmla="*/ 6277660 h 6858000"/>
              <a:gd name="connsiteX340" fmla="*/ 3455859 w 7467600"/>
              <a:gd name="connsiteY340" fmla="*/ 6391301 h 6858000"/>
              <a:gd name="connsiteX341" fmla="*/ 3429112 w 7467600"/>
              <a:gd name="connsiteY341" fmla="*/ 6479469 h 6858000"/>
              <a:gd name="connsiteX342" fmla="*/ 3304862 w 7467600"/>
              <a:gd name="connsiteY342" fmla="*/ 6796476 h 6858000"/>
              <a:gd name="connsiteX343" fmla="*/ 3276071 w 7467600"/>
              <a:gd name="connsiteY343" fmla="*/ 6858000 h 6858000"/>
              <a:gd name="connsiteX344" fmla="*/ 3240805 w 7467600"/>
              <a:gd name="connsiteY344" fmla="*/ 6858000 h 6858000"/>
              <a:gd name="connsiteX345" fmla="*/ 3275917 w 7467600"/>
              <a:gd name="connsiteY345" fmla="*/ 6783192 h 6858000"/>
              <a:gd name="connsiteX346" fmla="*/ 3399358 w 7467600"/>
              <a:gd name="connsiteY346" fmla="*/ 6469011 h 6858000"/>
              <a:gd name="connsiteX347" fmla="*/ 3425650 w 7467600"/>
              <a:gd name="connsiteY347" fmla="*/ 6381333 h 6858000"/>
              <a:gd name="connsiteX348" fmla="*/ 3460661 w 7467600"/>
              <a:gd name="connsiteY348" fmla="*/ 6266763 h 6858000"/>
              <a:gd name="connsiteX349" fmla="*/ 3518021 w 7467600"/>
              <a:gd name="connsiteY349" fmla="*/ 6117298 h 6858000"/>
              <a:gd name="connsiteX350" fmla="*/ 3554035 w 7467600"/>
              <a:gd name="connsiteY350" fmla="*/ 6027832 h 6858000"/>
              <a:gd name="connsiteX351" fmla="*/ 3677174 w 7467600"/>
              <a:gd name="connsiteY351" fmla="*/ 5636351 h 6858000"/>
              <a:gd name="connsiteX352" fmla="*/ 3698819 w 7467600"/>
              <a:gd name="connsiteY352" fmla="*/ 5560503 h 6858000"/>
              <a:gd name="connsiteX353" fmla="*/ 3702094 w 7467600"/>
              <a:gd name="connsiteY353" fmla="*/ 5549194 h 6858000"/>
              <a:gd name="connsiteX354" fmla="*/ 3398355 w 7467600"/>
              <a:gd name="connsiteY354" fmla="*/ 6094603 h 6858000"/>
              <a:gd name="connsiteX355" fmla="*/ 3193941 w 7467600"/>
              <a:gd name="connsiteY355" fmla="*/ 6798775 h 6858000"/>
              <a:gd name="connsiteX356" fmla="*/ 3184140 w 7467600"/>
              <a:gd name="connsiteY356" fmla="*/ 6858000 h 6858000"/>
              <a:gd name="connsiteX357" fmla="*/ 3099978 w 7467600"/>
              <a:gd name="connsiteY357" fmla="*/ 6858000 h 6858000"/>
              <a:gd name="connsiteX358" fmla="*/ 3101556 w 7467600"/>
              <a:gd name="connsiteY358" fmla="*/ 6843337 h 6858000"/>
              <a:gd name="connsiteX359" fmla="*/ 3370162 w 7467600"/>
              <a:gd name="connsiteY359" fmla="*/ 5785550 h 6858000"/>
              <a:gd name="connsiteX360" fmla="*/ 3746477 w 7467600"/>
              <a:gd name="connsiteY360" fmla="*/ 5377889 h 6858000"/>
              <a:gd name="connsiteX361" fmla="*/ 3863399 w 7467600"/>
              <a:gd name="connsiteY361" fmla="*/ 5087257 h 6858000"/>
              <a:gd name="connsiteX362" fmla="*/ 3968712 w 7467600"/>
              <a:gd name="connsiteY362" fmla="*/ 4913989 h 6858000"/>
              <a:gd name="connsiteX363" fmla="*/ 2792390 w 7467600"/>
              <a:gd name="connsiteY363" fmla="*/ 5382974 h 6858000"/>
              <a:gd name="connsiteX364" fmla="*/ 2714982 w 7467600"/>
              <a:gd name="connsiteY364" fmla="*/ 5427051 h 6858000"/>
              <a:gd name="connsiteX365" fmla="*/ 2813361 w 7467600"/>
              <a:gd name="connsiteY365" fmla="*/ 6023912 h 6858000"/>
              <a:gd name="connsiteX366" fmla="*/ 2688430 w 7467600"/>
              <a:gd name="connsiteY366" fmla="*/ 6801564 h 6858000"/>
              <a:gd name="connsiteX367" fmla="*/ 2629626 w 7467600"/>
              <a:gd name="connsiteY367" fmla="*/ 6763394 h 6858000"/>
              <a:gd name="connsiteX368" fmla="*/ 2565328 w 7467600"/>
              <a:gd name="connsiteY368" fmla="*/ 5516399 h 6858000"/>
              <a:gd name="connsiteX369" fmla="*/ 1922999 w 7467600"/>
              <a:gd name="connsiteY369" fmla="*/ 5980343 h 6858000"/>
              <a:gd name="connsiteX370" fmla="*/ 1950261 w 7467600"/>
              <a:gd name="connsiteY370" fmla="*/ 6405858 h 6858000"/>
              <a:gd name="connsiteX371" fmla="*/ 2365554 w 7467600"/>
              <a:gd name="connsiteY371" fmla="*/ 6759107 h 6858000"/>
              <a:gd name="connsiteX372" fmla="*/ 2424142 w 7467600"/>
              <a:gd name="connsiteY372" fmla="*/ 6858000 h 6858000"/>
              <a:gd name="connsiteX373" fmla="*/ 2395994 w 7467600"/>
              <a:gd name="connsiteY373" fmla="*/ 6858000 h 6858000"/>
              <a:gd name="connsiteX374" fmla="*/ 2392863 w 7467600"/>
              <a:gd name="connsiteY374" fmla="*/ 6852964 h 6858000"/>
              <a:gd name="connsiteX375" fmla="*/ 2017589 w 7467600"/>
              <a:gd name="connsiteY375" fmla="*/ 6493982 h 6858000"/>
              <a:gd name="connsiteX376" fmla="*/ 2147336 w 7467600"/>
              <a:gd name="connsiteY376" fmla="*/ 6594052 h 6858000"/>
              <a:gd name="connsiteX377" fmla="*/ 2207047 w 7467600"/>
              <a:gd name="connsiteY377" fmla="*/ 6654540 h 6858000"/>
              <a:gd name="connsiteX378" fmla="*/ 2299106 w 7467600"/>
              <a:gd name="connsiteY378" fmla="*/ 6778931 h 6858000"/>
              <a:gd name="connsiteX379" fmla="*/ 2314430 w 7467600"/>
              <a:gd name="connsiteY379" fmla="*/ 6801144 h 6858000"/>
              <a:gd name="connsiteX380" fmla="*/ 2352406 w 7467600"/>
              <a:gd name="connsiteY380" fmla="*/ 6858000 h 6858000"/>
              <a:gd name="connsiteX381" fmla="*/ 2314492 w 7467600"/>
              <a:gd name="connsiteY381" fmla="*/ 6858000 h 6858000"/>
              <a:gd name="connsiteX382" fmla="*/ 2288095 w 7467600"/>
              <a:gd name="connsiteY382" fmla="*/ 6818030 h 6858000"/>
              <a:gd name="connsiteX383" fmla="*/ 2272768 w 7467600"/>
              <a:gd name="connsiteY383" fmla="*/ 6795822 h 6858000"/>
              <a:gd name="connsiteX384" fmla="*/ 2182715 w 7467600"/>
              <a:gd name="connsiteY384" fmla="*/ 6675071 h 6858000"/>
              <a:gd name="connsiteX385" fmla="*/ 2032061 w 7467600"/>
              <a:gd name="connsiteY385" fmla="*/ 6541380 h 6858000"/>
              <a:gd name="connsiteX386" fmla="*/ 2257220 w 7467600"/>
              <a:gd name="connsiteY386" fmla="*/ 6826257 h 6858000"/>
              <a:gd name="connsiteX387" fmla="*/ 2281324 w 7467600"/>
              <a:gd name="connsiteY387" fmla="*/ 6858000 h 6858000"/>
              <a:gd name="connsiteX388" fmla="*/ 2242860 w 7467600"/>
              <a:gd name="connsiteY388" fmla="*/ 6858000 h 6858000"/>
              <a:gd name="connsiteX389" fmla="*/ 2232818 w 7467600"/>
              <a:gd name="connsiteY389" fmla="*/ 6844926 h 6858000"/>
              <a:gd name="connsiteX390" fmla="*/ 1990172 w 7467600"/>
              <a:gd name="connsiteY390" fmla="*/ 6542121 h 6858000"/>
              <a:gd name="connsiteX391" fmla="*/ 2124090 w 7467600"/>
              <a:gd name="connsiteY391" fmla="*/ 6761017 h 6858000"/>
              <a:gd name="connsiteX392" fmla="*/ 2200380 w 7467600"/>
              <a:gd name="connsiteY392" fmla="*/ 6858000 h 6858000"/>
              <a:gd name="connsiteX393" fmla="*/ 2147507 w 7467600"/>
              <a:gd name="connsiteY393" fmla="*/ 6858000 h 6858000"/>
              <a:gd name="connsiteX394" fmla="*/ 2070668 w 7467600"/>
              <a:gd name="connsiteY394" fmla="*/ 6761520 h 6858000"/>
              <a:gd name="connsiteX395" fmla="*/ 1975142 w 7467600"/>
              <a:gd name="connsiteY395" fmla="*/ 6585570 h 6858000"/>
              <a:gd name="connsiteX396" fmla="*/ 2050035 w 7467600"/>
              <a:gd name="connsiteY396" fmla="*/ 6813345 h 6858000"/>
              <a:gd name="connsiteX397" fmla="*/ 2063025 w 7467600"/>
              <a:gd name="connsiteY397" fmla="*/ 6858000 h 6858000"/>
              <a:gd name="connsiteX398" fmla="*/ 2021675 w 7467600"/>
              <a:gd name="connsiteY398" fmla="*/ 6858000 h 6858000"/>
              <a:gd name="connsiteX399" fmla="*/ 2019308 w 7467600"/>
              <a:gd name="connsiteY399" fmla="*/ 6847118 h 6858000"/>
              <a:gd name="connsiteX400" fmla="*/ 1938835 w 7467600"/>
              <a:gd name="connsiteY400" fmla="*/ 6551160 h 6858000"/>
              <a:gd name="connsiteX401" fmla="*/ 1953230 w 7467600"/>
              <a:gd name="connsiteY401" fmla="*/ 6759699 h 6858000"/>
              <a:gd name="connsiteX402" fmla="*/ 1956763 w 7467600"/>
              <a:gd name="connsiteY402" fmla="*/ 6778191 h 6858000"/>
              <a:gd name="connsiteX403" fmla="*/ 1967925 w 7467600"/>
              <a:gd name="connsiteY403" fmla="*/ 6858000 h 6858000"/>
              <a:gd name="connsiteX404" fmla="*/ 1936622 w 7467600"/>
              <a:gd name="connsiteY404" fmla="*/ 6858000 h 6858000"/>
              <a:gd name="connsiteX405" fmla="*/ 1926261 w 7467600"/>
              <a:gd name="connsiteY405" fmla="*/ 6784064 h 6858000"/>
              <a:gd name="connsiteX406" fmla="*/ 1922724 w 7467600"/>
              <a:gd name="connsiteY406" fmla="*/ 6765577 h 6858000"/>
              <a:gd name="connsiteX407" fmla="*/ 1904650 w 7467600"/>
              <a:gd name="connsiteY407" fmla="*/ 6639616 h 6858000"/>
              <a:gd name="connsiteX408" fmla="*/ 1885273 w 7467600"/>
              <a:gd name="connsiteY408" fmla="*/ 6858000 h 6858000"/>
              <a:gd name="connsiteX409" fmla="*/ 1854363 w 7467600"/>
              <a:gd name="connsiteY409" fmla="*/ 6858000 h 6858000"/>
              <a:gd name="connsiteX410" fmla="*/ 1880391 w 7467600"/>
              <a:gd name="connsiteY410" fmla="*/ 6603796 h 6858000"/>
              <a:gd name="connsiteX411" fmla="*/ 1818273 w 7467600"/>
              <a:gd name="connsiteY411" fmla="*/ 6715729 h 6858000"/>
              <a:gd name="connsiteX412" fmla="*/ 1794691 w 7467600"/>
              <a:gd name="connsiteY412" fmla="*/ 6843239 h 6858000"/>
              <a:gd name="connsiteX413" fmla="*/ 1794914 w 7467600"/>
              <a:gd name="connsiteY413" fmla="*/ 6858000 h 6858000"/>
              <a:gd name="connsiteX414" fmla="*/ 1746128 w 7467600"/>
              <a:gd name="connsiteY414" fmla="*/ 6858000 h 6858000"/>
              <a:gd name="connsiteX415" fmla="*/ 1753934 w 7467600"/>
              <a:gd name="connsiteY415" fmla="*/ 6724796 h 6858000"/>
              <a:gd name="connsiteX416" fmla="*/ 1792053 w 7467600"/>
              <a:gd name="connsiteY416" fmla="*/ 6572396 h 6858000"/>
              <a:gd name="connsiteX417" fmla="*/ 1862248 w 7467600"/>
              <a:gd name="connsiteY417" fmla="*/ 6266397 h 6858000"/>
              <a:gd name="connsiteX418" fmla="*/ 1862250 w 7467600"/>
              <a:gd name="connsiteY418" fmla="*/ 6033531 h 6858000"/>
              <a:gd name="connsiteX419" fmla="*/ 1211999 w 7467600"/>
              <a:gd name="connsiteY419" fmla="*/ 6683610 h 6858000"/>
              <a:gd name="connsiteX420" fmla="*/ 1213266 w 7467600"/>
              <a:gd name="connsiteY420" fmla="*/ 6691947 h 6858000"/>
              <a:gd name="connsiteX421" fmla="*/ 1203370 w 7467600"/>
              <a:gd name="connsiteY421" fmla="*/ 6850676 h 6858000"/>
              <a:gd name="connsiteX422" fmla="*/ 1203671 w 7467600"/>
              <a:gd name="connsiteY422" fmla="*/ 6858000 h 6858000"/>
              <a:gd name="connsiteX423" fmla="*/ 1143180 w 7467600"/>
              <a:gd name="connsiteY423" fmla="*/ 6858000 h 6858000"/>
              <a:gd name="connsiteX424" fmla="*/ 1142176 w 7467600"/>
              <a:gd name="connsiteY424" fmla="*/ 6766045 h 6858000"/>
              <a:gd name="connsiteX425" fmla="*/ 1067484 w 7467600"/>
              <a:gd name="connsiteY425" fmla="*/ 6858000 h 6858000"/>
              <a:gd name="connsiteX426" fmla="*/ 953928 w 7467600"/>
              <a:gd name="connsiteY426" fmla="*/ 6858000 h 6858000"/>
              <a:gd name="connsiteX427" fmla="*/ 959715 w 7467600"/>
              <a:gd name="connsiteY427" fmla="*/ 6850185 h 6858000"/>
              <a:gd name="connsiteX428" fmla="*/ 1483788 w 7467600"/>
              <a:gd name="connsiteY428" fmla="*/ 6259174 h 6858000"/>
              <a:gd name="connsiteX429" fmla="*/ 1100671 w 7467600"/>
              <a:gd name="connsiteY429" fmla="*/ 6252137 h 6858000"/>
              <a:gd name="connsiteX430" fmla="*/ 1090144 w 7467600"/>
              <a:gd name="connsiteY430" fmla="*/ 6256748 h 6858000"/>
              <a:gd name="connsiteX431" fmla="*/ 1095872 w 7467600"/>
              <a:gd name="connsiteY431" fmla="*/ 6271892 h 6858000"/>
              <a:gd name="connsiteX432" fmla="*/ 262785 w 7467600"/>
              <a:gd name="connsiteY432" fmla="*/ 6845450 h 6858000"/>
              <a:gd name="connsiteX433" fmla="*/ 209968 w 7467600"/>
              <a:gd name="connsiteY433" fmla="*/ 6770713 h 6858000"/>
              <a:gd name="connsiteX434" fmla="*/ 873460 w 7467600"/>
              <a:gd name="connsiteY434" fmla="*/ 6253768 h 6858000"/>
              <a:gd name="connsiteX435" fmla="*/ 192686 w 7467600"/>
              <a:gd name="connsiteY435" fmla="*/ 5849257 h 6858000"/>
              <a:gd name="connsiteX436" fmla="*/ 4696 w 7467600"/>
              <a:gd name="connsiteY436" fmla="*/ 5697668 h 6858000"/>
              <a:gd name="connsiteX437" fmla="*/ 0 w 7467600"/>
              <a:gd name="connsiteY437" fmla="*/ 5689984 h 6858000"/>
              <a:gd name="connsiteX438" fmla="*/ 0 w 7467600"/>
              <a:gd name="connsiteY438" fmla="*/ 5513472 h 6858000"/>
              <a:gd name="connsiteX439" fmla="*/ 174101 w 7467600"/>
              <a:gd name="connsiteY439" fmla="*/ 5620277 h 6858000"/>
              <a:gd name="connsiteX440" fmla="*/ 891800 w 7467600"/>
              <a:gd name="connsiteY440" fmla="*/ 6036935 h 6858000"/>
              <a:gd name="connsiteX441" fmla="*/ 1072219 w 7467600"/>
              <a:gd name="connsiteY441" fmla="*/ 6169443 h 6858000"/>
              <a:gd name="connsiteX442" fmla="*/ 1074117 w 7467600"/>
              <a:gd name="connsiteY442" fmla="*/ 6170301 h 6858000"/>
              <a:gd name="connsiteX443" fmla="*/ 1083114 w 7467600"/>
              <a:gd name="connsiteY443" fmla="*/ 6174131 h 6858000"/>
              <a:gd name="connsiteX444" fmla="*/ 1543010 w 7467600"/>
              <a:gd name="connsiteY444" fmla="*/ 6191140 h 6858000"/>
              <a:gd name="connsiteX445" fmla="*/ 1551080 w 7467600"/>
              <a:gd name="connsiteY445" fmla="*/ 6195006 h 6858000"/>
              <a:gd name="connsiteX446" fmla="*/ 2345443 w 7467600"/>
              <a:gd name="connsiteY446" fmla="*/ 5549882 h 6858000"/>
              <a:gd name="connsiteX447" fmla="*/ 1721499 w 7467600"/>
              <a:gd name="connsiteY447" fmla="*/ 5599969 h 6858000"/>
              <a:gd name="connsiteX448" fmla="*/ 767716 w 7467600"/>
              <a:gd name="connsiteY448" fmla="*/ 5472768 h 6858000"/>
              <a:gd name="connsiteX449" fmla="*/ 722147 w 7467600"/>
              <a:gd name="connsiteY449" fmla="*/ 5393091 h 6858000"/>
              <a:gd name="connsiteX450" fmla="*/ 1485552 w 7467600"/>
              <a:gd name="connsiteY450" fmla="*/ 5313202 h 6858000"/>
              <a:gd name="connsiteX451" fmla="*/ 2143004 w 7467600"/>
              <a:gd name="connsiteY451" fmla="*/ 5402420 h 6858000"/>
              <a:gd name="connsiteX452" fmla="*/ 1933391 w 7467600"/>
              <a:gd name="connsiteY452" fmla="*/ 5156971 h 6858000"/>
              <a:gd name="connsiteX453" fmla="*/ 1827118 w 7467600"/>
              <a:gd name="connsiteY453" fmla="*/ 4968410 h 6858000"/>
              <a:gd name="connsiteX454" fmla="*/ 1837349 w 7467600"/>
              <a:gd name="connsiteY454" fmla="*/ 4956357 h 6858000"/>
              <a:gd name="connsiteX455" fmla="*/ 2162835 w 7467600"/>
              <a:gd name="connsiteY455" fmla="*/ 5187853 h 6858000"/>
              <a:gd name="connsiteX456" fmla="*/ 2257167 w 7467600"/>
              <a:gd name="connsiteY456" fmla="*/ 5462123 h 6858000"/>
              <a:gd name="connsiteX457" fmla="*/ 2261598 w 7467600"/>
              <a:gd name="connsiteY457" fmla="*/ 5467998 h 6858000"/>
              <a:gd name="connsiteX458" fmla="*/ 2437177 w 7467600"/>
              <a:gd name="connsiteY458" fmla="*/ 5479608 h 6858000"/>
              <a:gd name="connsiteX459" fmla="*/ 2445247 w 7467600"/>
              <a:gd name="connsiteY459" fmla="*/ 5483476 h 6858000"/>
              <a:gd name="connsiteX460" fmla="*/ 2743626 w 7467600"/>
              <a:gd name="connsiteY460" fmla="*/ 5304819 h 6858000"/>
              <a:gd name="connsiteX461" fmla="*/ 3048102 w 7467600"/>
              <a:gd name="connsiteY461" fmla="*/ 5150595 h 6858000"/>
              <a:gd name="connsiteX462" fmla="*/ 1799414 w 7467600"/>
              <a:gd name="connsiteY462" fmla="*/ 4694732 h 6858000"/>
              <a:gd name="connsiteX463" fmla="*/ 1771735 w 7467600"/>
              <a:gd name="connsiteY463" fmla="*/ 4619929 h 6858000"/>
              <a:gd name="connsiteX464" fmla="*/ 3104273 w 7467600"/>
              <a:gd name="connsiteY464" fmla="*/ 5076159 h 6858000"/>
              <a:gd name="connsiteX465" fmla="*/ 3113245 w 7467600"/>
              <a:gd name="connsiteY465" fmla="*/ 5090705 h 6858000"/>
              <a:gd name="connsiteX466" fmla="*/ 3126294 w 7467600"/>
              <a:gd name="connsiteY466" fmla="*/ 5114400 h 6858000"/>
              <a:gd name="connsiteX467" fmla="*/ 3937433 w 7467600"/>
              <a:gd name="connsiteY467" fmla="*/ 4830473 h 6858000"/>
              <a:gd name="connsiteX468" fmla="*/ 3590475 w 7467600"/>
              <a:gd name="connsiteY468" fmla="*/ 4597974 h 6858000"/>
              <a:gd name="connsiteX469" fmla="*/ 3100264 w 7467600"/>
              <a:gd name="connsiteY469" fmla="*/ 4579845 h 6858000"/>
              <a:gd name="connsiteX470" fmla="*/ 2183576 w 7467600"/>
              <a:gd name="connsiteY470" fmla="*/ 4227150 h 6858000"/>
              <a:gd name="connsiteX471" fmla="*/ 2151029 w 7467600"/>
              <a:gd name="connsiteY471" fmla="*/ 4146947 h 6858000"/>
              <a:gd name="connsiteX472" fmla="*/ 3563434 w 7467600"/>
              <a:gd name="connsiteY472" fmla="*/ 4469115 h 6858000"/>
              <a:gd name="connsiteX473" fmla="*/ 3177952 w 7467600"/>
              <a:gd name="connsiteY473" fmla="*/ 3657386 h 6858000"/>
              <a:gd name="connsiteX474" fmla="*/ 3189263 w 7467600"/>
              <a:gd name="connsiteY474" fmla="*/ 3625726 h 6858000"/>
              <a:gd name="connsiteX475" fmla="*/ 3560912 w 7467600"/>
              <a:gd name="connsiteY475" fmla="*/ 4079863 h 6858000"/>
              <a:gd name="connsiteX476" fmla="*/ 3626636 w 7467600"/>
              <a:gd name="connsiteY476" fmla="*/ 4512230 h 6858000"/>
              <a:gd name="connsiteX477" fmla="*/ 3653088 w 7467600"/>
              <a:gd name="connsiteY477" fmla="*/ 4521417 h 6858000"/>
              <a:gd name="connsiteX478" fmla="*/ 3988128 w 7467600"/>
              <a:gd name="connsiteY478" fmla="*/ 4817267 h 6858000"/>
              <a:gd name="connsiteX479" fmla="*/ 4830582 w 7467600"/>
              <a:gd name="connsiteY479" fmla="*/ 4676000 h 6858000"/>
              <a:gd name="connsiteX480" fmla="*/ 4830100 w 7467600"/>
              <a:gd name="connsiteY480" fmla="*/ 4675554 h 6858000"/>
              <a:gd name="connsiteX481" fmla="*/ 4036318 w 7467600"/>
              <a:gd name="connsiteY481" fmla="*/ 4147013 h 6858000"/>
              <a:gd name="connsiteX482" fmla="*/ 3432098 w 7467600"/>
              <a:gd name="connsiteY482" fmla="*/ 3537312 h 6858000"/>
              <a:gd name="connsiteX483" fmla="*/ 3446761 w 7467600"/>
              <a:gd name="connsiteY483" fmla="*/ 3461278 h 6858000"/>
              <a:gd name="connsiteX484" fmla="*/ 4419733 w 7467600"/>
              <a:gd name="connsiteY484" fmla="*/ 3963555 h 6858000"/>
              <a:gd name="connsiteX485" fmla="*/ 4781371 w 7467600"/>
              <a:gd name="connsiteY485" fmla="*/ 4458604 h 6858000"/>
              <a:gd name="connsiteX486" fmla="*/ 4780440 w 7467600"/>
              <a:gd name="connsiteY486" fmla="*/ 4470290 h 6858000"/>
              <a:gd name="connsiteX487" fmla="*/ 4898954 w 7467600"/>
              <a:gd name="connsiteY487" fmla="*/ 4662092 h 6858000"/>
              <a:gd name="connsiteX488" fmla="*/ 4900699 w 7467600"/>
              <a:gd name="connsiteY488" fmla="*/ 4670867 h 6858000"/>
              <a:gd name="connsiteX489" fmla="*/ 5714511 w 7467600"/>
              <a:gd name="connsiteY489" fmla="*/ 4663483 h 6858000"/>
              <a:gd name="connsiteX490" fmla="*/ 5464793 w 7467600"/>
              <a:gd name="connsiteY490" fmla="*/ 4393556 h 6858000"/>
              <a:gd name="connsiteX491" fmla="*/ 5461897 w 7467600"/>
              <a:gd name="connsiteY491" fmla="*/ 4390879 h 6858000"/>
              <a:gd name="connsiteX492" fmla="*/ 4294126 w 7467600"/>
              <a:gd name="connsiteY492" fmla="*/ 3303048 h 6858000"/>
              <a:gd name="connsiteX493" fmla="*/ 4305321 w 7467600"/>
              <a:gd name="connsiteY493" fmla="*/ 3256953 h 6858000"/>
              <a:gd name="connsiteX494" fmla="*/ 4949299 w 7467600"/>
              <a:gd name="connsiteY494" fmla="*/ 3766336 h 6858000"/>
              <a:gd name="connsiteX495" fmla="*/ 5291452 w 7467600"/>
              <a:gd name="connsiteY495" fmla="*/ 4076801 h 6858000"/>
              <a:gd name="connsiteX496" fmla="*/ 5434998 w 7467600"/>
              <a:gd name="connsiteY496" fmla="*/ 4254100 h 6858000"/>
              <a:gd name="connsiteX497" fmla="*/ 5351015 w 7467600"/>
              <a:gd name="connsiteY497" fmla="*/ 3760989 h 6858000"/>
              <a:gd name="connsiteX498" fmla="*/ 5413780 w 7467600"/>
              <a:gd name="connsiteY498" fmla="*/ 2966265 h 6858000"/>
              <a:gd name="connsiteX499" fmla="*/ 5425627 w 7467600"/>
              <a:gd name="connsiteY499" fmla="*/ 2954192 h 6858000"/>
              <a:gd name="connsiteX500" fmla="*/ 6604735 w 7467600"/>
              <a:gd name="connsiteY500" fmla="*/ 2041381 h 6858000"/>
              <a:gd name="connsiteX501" fmla="*/ 7204487 w 7467600"/>
              <a:gd name="connsiteY501" fmla="*/ 2742112 h 6858000"/>
              <a:gd name="connsiteX502" fmla="*/ 7131592 w 7467600"/>
              <a:gd name="connsiteY502" fmla="*/ 2672096 h 6858000"/>
              <a:gd name="connsiteX503" fmla="*/ 6996344 w 7467600"/>
              <a:gd name="connsiteY503" fmla="*/ 2518310 h 6858000"/>
              <a:gd name="connsiteX504" fmla="*/ 6735495 w 7467600"/>
              <a:gd name="connsiteY504" fmla="*/ 2196890 h 6858000"/>
              <a:gd name="connsiteX505" fmla="*/ 6721901 w 7467600"/>
              <a:gd name="connsiteY505" fmla="*/ 2179274 h 6858000"/>
              <a:gd name="connsiteX506" fmla="*/ 6604735 w 7467600"/>
              <a:gd name="connsiteY506" fmla="*/ 2041381 h 6858000"/>
              <a:gd name="connsiteX507" fmla="*/ 6591670 w 7467600"/>
              <a:gd name="connsiteY507" fmla="*/ 1988277 h 6858000"/>
              <a:gd name="connsiteX508" fmla="*/ 6747349 w 7467600"/>
              <a:gd name="connsiteY508" fmla="*/ 2160069 h 6858000"/>
              <a:gd name="connsiteX509" fmla="*/ 6760943 w 7467600"/>
              <a:gd name="connsiteY509" fmla="*/ 2177686 h 6858000"/>
              <a:gd name="connsiteX510" fmla="*/ 7021065 w 7467600"/>
              <a:gd name="connsiteY510" fmla="*/ 2498102 h 6858000"/>
              <a:gd name="connsiteX511" fmla="*/ 7155223 w 7467600"/>
              <a:gd name="connsiteY511" fmla="*/ 2650386 h 6858000"/>
              <a:gd name="connsiteX512" fmla="*/ 7203167 w 7467600"/>
              <a:gd name="connsiteY512" fmla="*/ 2697288 h 6858000"/>
              <a:gd name="connsiteX513" fmla="*/ 6937703 w 7467600"/>
              <a:gd name="connsiteY513" fmla="*/ 2321981 h 6858000"/>
              <a:gd name="connsiteX514" fmla="*/ 6591670 w 7467600"/>
              <a:gd name="connsiteY514" fmla="*/ 1988277 h 6858000"/>
              <a:gd name="connsiteX515" fmla="*/ 5798671 w 7467600"/>
              <a:gd name="connsiteY515" fmla="*/ 1981601 h 6858000"/>
              <a:gd name="connsiteX516" fmla="*/ 5754709 w 7467600"/>
              <a:gd name="connsiteY516" fmla="*/ 2071454 h 6858000"/>
              <a:gd name="connsiteX517" fmla="*/ 5763044 w 7467600"/>
              <a:gd name="connsiteY517" fmla="*/ 2842206 h 6858000"/>
              <a:gd name="connsiteX518" fmla="*/ 5764974 w 7467600"/>
              <a:gd name="connsiteY518" fmla="*/ 2799609 h 6858000"/>
              <a:gd name="connsiteX519" fmla="*/ 5767665 w 7467600"/>
              <a:gd name="connsiteY519" fmla="*/ 2666409 h 6858000"/>
              <a:gd name="connsiteX520" fmla="*/ 5763055 w 7467600"/>
              <a:gd name="connsiteY520" fmla="*/ 2579705 h 6858000"/>
              <a:gd name="connsiteX521" fmla="*/ 5758079 w 7467600"/>
              <a:gd name="connsiteY521" fmla="*/ 2492508 h 6858000"/>
              <a:gd name="connsiteX522" fmla="*/ 5779325 w 7467600"/>
              <a:gd name="connsiteY522" fmla="*/ 2197069 h 6858000"/>
              <a:gd name="connsiteX523" fmla="*/ 5798671 w 7467600"/>
              <a:gd name="connsiteY523" fmla="*/ 1981601 h 6858000"/>
              <a:gd name="connsiteX524" fmla="*/ 5829202 w 7467600"/>
              <a:gd name="connsiteY524" fmla="*/ 1971679 h 6858000"/>
              <a:gd name="connsiteX525" fmla="*/ 5809558 w 7467600"/>
              <a:gd name="connsiteY525" fmla="*/ 2198043 h 6858000"/>
              <a:gd name="connsiteX526" fmla="*/ 5788653 w 7467600"/>
              <a:gd name="connsiteY526" fmla="*/ 2489430 h 6858000"/>
              <a:gd name="connsiteX527" fmla="*/ 5793439 w 7467600"/>
              <a:gd name="connsiteY527" fmla="*/ 2575235 h 6858000"/>
              <a:gd name="connsiteX528" fmla="*/ 5796837 w 7467600"/>
              <a:gd name="connsiteY528" fmla="*/ 2637633 h 6858000"/>
              <a:gd name="connsiteX529" fmla="*/ 5818614 w 7467600"/>
              <a:gd name="connsiteY529" fmla="*/ 2473055 h 6858000"/>
              <a:gd name="connsiteX530" fmla="*/ 5829202 w 7467600"/>
              <a:gd name="connsiteY530" fmla="*/ 1971679 h 6858000"/>
              <a:gd name="connsiteX531" fmla="*/ 5911389 w 7467600"/>
              <a:gd name="connsiteY531" fmla="*/ 1898371 h 6858000"/>
              <a:gd name="connsiteX532" fmla="*/ 6237627 w 7467600"/>
              <a:gd name="connsiteY532" fmla="*/ 2231921 h 6858000"/>
              <a:gd name="connsiteX533" fmla="*/ 5911389 w 7467600"/>
              <a:gd name="connsiteY533" fmla="*/ 1898371 h 6858000"/>
              <a:gd name="connsiteX534" fmla="*/ 6944437 w 7467600"/>
              <a:gd name="connsiteY534" fmla="*/ 1575402 h 6858000"/>
              <a:gd name="connsiteX535" fmla="*/ 6304730 w 7467600"/>
              <a:gd name="connsiteY535" fmla="*/ 1766654 h 6858000"/>
              <a:gd name="connsiteX536" fmla="*/ 6944437 w 7467600"/>
              <a:gd name="connsiteY536" fmla="*/ 1575402 h 6858000"/>
              <a:gd name="connsiteX537" fmla="*/ 7019523 w 7467600"/>
              <a:gd name="connsiteY537" fmla="*/ 1519450 h 6858000"/>
              <a:gd name="connsiteX538" fmla="*/ 6298091 w 7467600"/>
              <a:gd name="connsiteY538" fmla="*/ 1737122 h 6858000"/>
              <a:gd name="connsiteX539" fmla="*/ 7019523 w 7467600"/>
              <a:gd name="connsiteY539" fmla="*/ 1519450 h 6858000"/>
              <a:gd name="connsiteX540" fmla="*/ 2399523 w 7467600"/>
              <a:gd name="connsiteY540" fmla="*/ 1428234 h 6858000"/>
              <a:gd name="connsiteX541" fmla="*/ 2224982 w 7467600"/>
              <a:gd name="connsiteY541" fmla="*/ 1826201 h 6858000"/>
              <a:gd name="connsiteX542" fmla="*/ 2096099 w 7467600"/>
              <a:gd name="connsiteY542" fmla="*/ 2345900 h 6858000"/>
              <a:gd name="connsiteX543" fmla="*/ 2283317 w 7467600"/>
              <a:gd name="connsiteY543" fmla="*/ 1796925 h 6858000"/>
              <a:gd name="connsiteX544" fmla="*/ 2399523 w 7467600"/>
              <a:gd name="connsiteY544" fmla="*/ 1428234 h 6858000"/>
              <a:gd name="connsiteX545" fmla="*/ 2448558 w 7467600"/>
              <a:gd name="connsiteY545" fmla="*/ 1373435 h 6858000"/>
              <a:gd name="connsiteX546" fmla="*/ 2312521 w 7467600"/>
              <a:gd name="connsiteY546" fmla="*/ 1806140 h 6858000"/>
              <a:gd name="connsiteX547" fmla="*/ 2127533 w 7467600"/>
              <a:gd name="connsiteY547" fmla="*/ 2348380 h 6858000"/>
              <a:gd name="connsiteX548" fmla="*/ 2358080 w 7467600"/>
              <a:gd name="connsiteY548" fmla="*/ 1866134 h 6858000"/>
              <a:gd name="connsiteX549" fmla="*/ 2407436 w 7467600"/>
              <a:gd name="connsiteY549" fmla="*/ 1651070 h 6858000"/>
              <a:gd name="connsiteX550" fmla="*/ 2448558 w 7467600"/>
              <a:gd name="connsiteY550" fmla="*/ 1373435 h 6858000"/>
              <a:gd name="connsiteX551" fmla="*/ 278707 w 7467600"/>
              <a:gd name="connsiteY551" fmla="*/ 1352270 h 6858000"/>
              <a:gd name="connsiteX552" fmla="*/ 321570 w 7467600"/>
              <a:gd name="connsiteY552" fmla="*/ 1861610 h 6858000"/>
              <a:gd name="connsiteX553" fmla="*/ 294281 w 7467600"/>
              <a:gd name="connsiteY553" fmla="*/ 1440658 h 6858000"/>
              <a:gd name="connsiteX554" fmla="*/ 278707 w 7467600"/>
              <a:gd name="connsiteY554" fmla="*/ 1352270 h 6858000"/>
              <a:gd name="connsiteX555" fmla="*/ 1423821 w 7467600"/>
              <a:gd name="connsiteY555" fmla="*/ 1351958 h 6858000"/>
              <a:gd name="connsiteX556" fmla="*/ 1638521 w 7467600"/>
              <a:gd name="connsiteY556" fmla="*/ 1908470 h 6858000"/>
              <a:gd name="connsiteX557" fmla="*/ 1754199 w 7467600"/>
              <a:gd name="connsiteY557" fmla="*/ 2149284 h 6858000"/>
              <a:gd name="connsiteX558" fmla="*/ 1908359 w 7467600"/>
              <a:gd name="connsiteY558" fmla="*/ 2364988 h 6858000"/>
              <a:gd name="connsiteX559" fmla="*/ 1647661 w 7467600"/>
              <a:gd name="connsiteY559" fmla="*/ 1825945 h 6858000"/>
              <a:gd name="connsiteX560" fmla="*/ 1423821 w 7467600"/>
              <a:gd name="connsiteY560" fmla="*/ 1351958 h 6858000"/>
              <a:gd name="connsiteX561" fmla="*/ 1431890 w 7467600"/>
              <a:gd name="connsiteY561" fmla="*/ 1306475 h 6858000"/>
              <a:gd name="connsiteX562" fmla="*/ 1507597 w 7467600"/>
              <a:gd name="connsiteY562" fmla="*/ 1446132 h 6858000"/>
              <a:gd name="connsiteX563" fmla="*/ 1674586 w 7467600"/>
              <a:gd name="connsiteY563" fmla="*/ 1813832 h 6858000"/>
              <a:gd name="connsiteX564" fmla="*/ 1815950 w 7467600"/>
              <a:gd name="connsiteY564" fmla="*/ 2128564 h 6858000"/>
              <a:gd name="connsiteX565" fmla="*/ 1984242 w 7467600"/>
              <a:gd name="connsiteY565" fmla="*/ 2430829 h 6858000"/>
              <a:gd name="connsiteX566" fmla="*/ 2014023 w 7467600"/>
              <a:gd name="connsiteY566" fmla="*/ 2450995 h 6858000"/>
              <a:gd name="connsiteX567" fmla="*/ 1747337 w 7467600"/>
              <a:gd name="connsiteY567" fmla="*/ 1855264 h 6858000"/>
              <a:gd name="connsiteX568" fmla="*/ 1533749 w 7467600"/>
              <a:gd name="connsiteY568" fmla="*/ 1478656 h 6858000"/>
              <a:gd name="connsiteX569" fmla="*/ 1431890 w 7467600"/>
              <a:gd name="connsiteY569" fmla="*/ 1306475 h 6858000"/>
              <a:gd name="connsiteX570" fmla="*/ 5052692 w 7467600"/>
              <a:gd name="connsiteY570" fmla="*/ 1292994 h 6858000"/>
              <a:gd name="connsiteX571" fmla="*/ 5200661 w 7467600"/>
              <a:gd name="connsiteY571" fmla="*/ 1635186 h 6858000"/>
              <a:gd name="connsiteX572" fmla="*/ 5297138 w 7467600"/>
              <a:gd name="connsiteY572" fmla="*/ 1906351 h 6858000"/>
              <a:gd name="connsiteX573" fmla="*/ 5052692 w 7467600"/>
              <a:gd name="connsiteY573" fmla="*/ 1292994 h 6858000"/>
              <a:gd name="connsiteX574" fmla="*/ 5009948 w 7467600"/>
              <a:gd name="connsiteY574" fmla="*/ 1273619 h 6858000"/>
              <a:gd name="connsiteX575" fmla="*/ 5121777 w 7467600"/>
              <a:gd name="connsiteY575" fmla="*/ 1654213 h 6858000"/>
              <a:gd name="connsiteX576" fmla="*/ 5293545 w 7467600"/>
              <a:gd name="connsiteY576" fmla="*/ 2072247 h 6858000"/>
              <a:gd name="connsiteX577" fmla="*/ 5294042 w 7467600"/>
              <a:gd name="connsiteY577" fmla="*/ 2065019 h 6858000"/>
              <a:gd name="connsiteX578" fmla="*/ 5171936 w 7467600"/>
              <a:gd name="connsiteY578" fmla="*/ 1647613 h 6858000"/>
              <a:gd name="connsiteX579" fmla="*/ 5009948 w 7467600"/>
              <a:gd name="connsiteY579" fmla="*/ 1273619 h 6858000"/>
              <a:gd name="connsiteX580" fmla="*/ 655236 w 7467600"/>
              <a:gd name="connsiteY580" fmla="*/ 1268632 h 6858000"/>
              <a:gd name="connsiteX581" fmla="*/ 839521 w 7467600"/>
              <a:gd name="connsiteY581" fmla="*/ 1685315 h 6858000"/>
              <a:gd name="connsiteX582" fmla="*/ 1109416 w 7467600"/>
              <a:gd name="connsiteY582" fmla="*/ 2061663 h 6858000"/>
              <a:gd name="connsiteX583" fmla="*/ 1298300 w 7467600"/>
              <a:gd name="connsiteY583" fmla="*/ 2247742 h 6858000"/>
              <a:gd name="connsiteX584" fmla="*/ 1125871 w 7467600"/>
              <a:gd name="connsiteY584" fmla="*/ 1989513 h 6858000"/>
              <a:gd name="connsiteX585" fmla="*/ 981574 w 7467600"/>
              <a:gd name="connsiteY585" fmla="*/ 1783157 h 6858000"/>
              <a:gd name="connsiteX586" fmla="*/ 922198 w 7467600"/>
              <a:gd name="connsiteY586" fmla="*/ 1677437 h 6858000"/>
              <a:gd name="connsiteX587" fmla="*/ 869293 w 7467600"/>
              <a:gd name="connsiteY587" fmla="*/ 1583214 h 6858000"/>
              <a:gd name="connsiteX588" fmla="*/ 751431 w 7467600"/>
              <a:gd name="connsiteY588" fmla="*/ 1405731 h 6858000"/>
              <a:gd name="connsiteX589" fmla="*/ 655236 w 7467600"/>
              <a:gd name="connsiteY589" fmla="*/ 1268632 h 6858000"/>
              <a:gd name="connsiteX590" fmla="*/ 6516292 w 7467600"/>
              <a:gd name="connsiteY590" fmla="*/ 1263064 h 6858000"/>
              <a:gd name="connsiteX591" fmla="*/ 5736320 w 7467600"/>
              <a:gd name="connsiteY591" fmla="*/ 1501803 h 6858000"/>
              <a:gd name="connsiteX592" fmla="*/ 6516292 w 7467600"/>
              <a:gd name="connsiteY592" fmla="*/ 1263064 h 6858000"/>
              <a:gd name="connsiteX593" fmla="*/ 291466 w 7467600"/>
              <a:gd name="connsiteY593" fmla="*/ 1250369 h 6858000"/>
              <a:gd name="connsiteX594" fmla="*/ 323180 w 7467600"/>
              <a:gd name="connsiteY594" fmla="*/ 1435283 h 6858000"/>
              <a:gd name="connsiteX595" fmla="*/ 349381 w 7467600"/>
              <a:gd name="connsiteY595" fmla="*/ 1875041 h 6858000"/>
              <a:gd name="connsiteX596" fmla="*/ 374363 w 7467600"/>
              <a:gd name="connsiteY596" fmla="*/ 1506494 h 6858000"/>
              <a:gd name="connsiteX597" fmla="*/ 302168 w 7467600"/>
              <a:gd name="connsiteY597" fmla="*/ 1274495 h 6858000"/>
              <a:gd name="connsiteX598" fmla="*/ 291466 w 7467600"/>
              <a:gd name="connsiteY598" fmla="*/ 1250369 h 6858000"/>
              <a:gd name="connsiteX599" fmla="*/ 678222 w 7467600"/>
              <a:gd name="connsiteY599" fmla="*/ 1248670 h 6858000"/>
              <a:gd name="connsiteX600" fmla="*/ 775536 w 7467600"/>
              <a:gd name="connsiteY600" fmla="*/ 1388015 h 6858000"/>
              <a:gd name="connsiteX601" fmla="*/ 894529 w 7467600"/>
              <a:gd name="connsiteY601" fmla="*/ 1567739 h 6858000"/>
              <a:gd name="connsiteX602" fmla="*/ 948000 w 7467600"/>
              <a:gd name="connsiteY602" fmla="*/ 1663088 h 6858000"/>
              <a:gd name="connsiteX603" fmla="*/ 1006812 w 7467600"/>
              <a:gd name="connsiteY603" fmla="*/ 1767683 h 6858000"/>
              <a:gd name="connsiteX604" fmla="*/ 1149133 w 7467600"/>
              <a:gd name="connsiteY604" fmla="*/ 1971513 h 6858000"/>
              <a:gd name="connsiteX605" fmla="*/ 1333952 w 7467600"/>
              <a:gd name="connsiteY605" fmla="*/ 2251620 h 6858000"/>
              <a:gd name="connsiteX606" fmla="*/ 1337329 w 7467600"/>
              <a:gd name="connsiteY606" fmla="*/ 2258350 h 6858000"/>
              <a:gd name="connsiteX607" fmla="*/ 1014726 w 7467600"/>
              <a:gd name="connsiteY607" fmla="*/ 1615556 h 6858000"/>
              <a:gd name="connsiteX608" fmla="*/ 678222 w 7467600"/>
              <a:gd name="connsiteY608" fmla="*/ 1248670 h 6858000"/>
              <a:gd name="connsiteX609" fmla="*/ 6691602 w 7467600"/>
              <a:gd name="connsiteY609" fmla="*/ 1140573 h 6858000"/>
              <a:gd name="connsiteX610" fmla="*/ 6571100 w 7467600"/>
              <a:gd name="connsiteY610" fmla="*/ 1183662 h 6858000"/>
              <a:gd name="connsiteX611" fmla="*/ 6241687 w 7467600"/>
              <a:gd name="connsiteY611" fmla="*/ 1257600 h 6858000"/>
              <a:gd name="connsiteX612" fmla="*/ 5693009 w 7467600"/>
              <a:gd name="connsiteY612" fmla="*/ 1478256 h 6858000"/>
              <a:gd name="connsiteX613" fmla="*/ 6548420 w 7467600"/>
              <a:gd name="connsiteY613" fmla="*/ 1214599 h 6858000"/>
              <a:gd name="connsiteX614" fmla="*/ 6605473 w 7467600"/>
              <a:gd name="connsiteY614" fmla="*/ 1184686 h 6858000"/>
              <a:gd name="connsiteX615" fmla="*/ 6691602 w 7467600"/>
              <a:gd name="connsiteY615" fmla="*/ 1140573 h 6858000"/>
              <a:gd name="connsiteX616" fmla="*/ 4002475 w 7467600"/>
              <a:gd name="connsiteY616" fmla="*/ 1037802 h 6858000"/>
              <a:gd name="connsiteX617" fmla="*/ 4000324 w 7467600"/>
              <a:gd name="connsiteY617" fmla="*/ 1039362 h 6858000"/>
              <a:gd name="connsiteX618" fmla="*/ 4002862 w 7467600"/>
              <a:gd name="connsiteY618" fmla="*/ 1042866 h 6858000"/>
              <a:gd name="connsiteX619" fmla="*/ 4002475 w 7467600"/>
              <a:gd name="connsiteY619" fmla="*/ 1037802 h 6858000"/>
              <a:gd name="connsiteX620" fmla="*/ 506322 w 7467600"/>
              <a:gd name="connsiteY620" fmla="*/ 1020997 h 6858000"/>
              <a:gd name="connsiteX621" fmla="*/ 533068 w 7467600"/>
              <a:gd name="connsiteY621" fmla="*/ 1029409 h 6858000"/>
              <a:gd name="connsiteX622" fmla="*/ 1232525 w 7467600"/>
              <a:gd name="connsiteY622" fmla="*/ 1804675 h 6858000"/>
              <a:gd name="connsiteX623" fmla="*/ 1388858 w 7467600"/>
              <a:gd name="connsiteY623" fmla="*/ 2368011 h 6858000"/>
              <a:gd name="connsiteX624" fmla="*/ 1384098 w 7467600"/>
              <a:gd name="connsiteY624" fmla="*/ 2378125 h 6858000"/>
              <a:gd name="connsiteX625" fmla="*/ 1425393 w 7467600"/>
              <a:gd name="connsiteY625" fmla="*/ 2589124 h 6858000"/>
              <a:gd name="connsiteX626" fmla="*/ 1424001 w 7467600"/>
              <a:gd name="connsiteY626" fmla="*/ 2597541 h 6858000"/>
              <a:gd name="connsiteX627" fmla="*/ 2152729 w 7467600"/>
              <a:gd name="connsiteY627" fmla="*/ 2864487 h 6858000"/>
              <a:gd name="connsiteX628" fmla="*/ 2020609 w 7467600"/>
              <a:gd name="connsiteY628" fmla="*/ 2539671 h 6858000"/>
              <a:gd name="connsiteX629" fmla="*/ 2018920 w 7467600"/>
              <a:gd name="connsiteY629" fmla="*/ 2536309 h 6858000"/>
              <a:gd name="connsiteX630" fmla="*/ 1342441 w 7467600"/>
              <a:gd name="connsiteY630" fmla="*/ 1173017 h 6858000"/>
              <a:gd name="connsiteX631" fmla="*/ 1367925 w 7467600"/>
              <a:gd name="connsiteY631" fmla="*/ 1135648 h 6858000"/>
              <a:gd name="connsiteX632" fmla="*/ 1771401 w 7467600"/>
              <a:gd name="connsiteY632" fmla="*/ 1806673 h 6858000"/>
              <a:gd name="connsiteX633" fmla="*/ 1972385 w 7467600"/>
              <a:gd name="connsiteY633" fmla="*/ 2198735 h 6858000"/>
              <a:gd name="connsiteX634" fmla="*/ 2040892 w 7467600"/>
              <a:gd name="connsiteY634" fmla="*/ 2405205 h 6858000"/>
              <a:gd name="connsiteX635" fmla="*/ 2131689 w 7467600"/>
              <a:gd name="connsiteY635" fmla="*/ 1936926 h 6858000"/>
              <a:gd name="connsiteX636" fmla="*/ 2454820 w 7467600"/>
              <a:gd name="connsiteY636" fmla="*/ 1248808 h 6858000"/>
              <a:gd name="connsiteX637" fmla="*/ 2492512 w 7467600"/>
              <a:gd name="connsiteY637" fmla="*/ 1302920 h 6858000"/>
              <a:gd name="connsiteX638" fmla="*/ 2081216 w 7467600"/>
              <a:gd name="connsiteY638" fmla="*/ 2527513 h 6858000"/>
              <a:gd name="connsiteX639" fmla="*/ 2081211 w 7467600"/>
              <a:gd name="connsiteY639" fmla="*/ 2528916 h 6858000"/>
              <a:gd name="connsiteX640" fmla="*/ 2199067 w 7467600"/>
              <a:gd name="connsiteY640" fmla="*/ 2884061 h 6858000"/>
              <a:gd name="connsiteX641" fmla="*/ 3192586 w 7467600"/>
              <a:gd name="connsiteY641" fmla="*/ 3411496 h 6858000"/>
              <a:gd name="connsiteX642" fmla="*/ 3182620 w 7467600"/>
              <a:gd name="connsiteY642" fmla="*/ 3483279 h 6858000"/>
              <a:gd name="connsiteX643" fmla="*/ 2435119 w 7467600"/>
              <a:gd name="connsiteY643" fmla="*/ 3080173 h 6858000"/>
              <a:gd name="connsiteX644" fmla="*/ 2410152 w 7467600"/>
              <a:gd name="connsiteY644" fmla="*/ 3063751 h 6858000"/>
              <a:gd name="connsiteX645" fmla="*/ 2408099 w 7467600"/>
              <a:gd name="connsiteY645" fmla="*/ 3064403 h 6858000"/>
              <a:gd name="connsiteX646" fmla="*/ 2407218 w 7467600"/>
              <a:gd name="connsiteY646" fmla="*/ 3070324 h 6858000"/>
              <a:gd name="connsiteX647" fmla="*/ 2380138 w 7467600"/>
              <a:gd name="connsiteY647" fmla="*/ 3099341 h 6858000"/>
              <a:gd name="connsiteX648" fmla="*/ 1765923 w 7467600"/>
              <a:gd name="connsiteY648" fmla="*/ 3581043 h 6858000"/>
              <a:gd name="connsiteX649" fmla="*/ 1702258 w 7467600"/>
              <a:gd name="connsiteY649" fmla="*/ 3612286 h 6858000"/>
              <a:gd name="connsiteX650" fmla="*/ 1538370 w 7467600"/>
              <a:gd name="connsiteY650" fmla="*/ 3811804 h 6858000"/>
              <a:gd name="connsiteX651" fmla="*/ 542867 w 7467600"/>
              <a:gd name="connsiteY651" fmla="*/ 4944092 h 6858000"/>
              <a:gd name="connsiteX652" fmla="*/ 515800 w 7467600"/>
              <a:gd name="connsiteY652" fmla="*/ 4862180 h 6858000"/>
              <a:gd name="connsiteX653" fmla="*/ 909145 w 7467600"/>
              <a:gd name="connsiteY653" fmla="*/ 4199225 h 6858000"/>
              <a:gd name="connsiteX654" fmla="*/ 1214067 w 7467600"/>
              <a:gd name="connsiteY654" fmla="*/ 3908561 h 6858000"/>
              <a:gd name="connsiteX655" fmla="*/ 640967 w 7467600"/>
              <a:gd name="connsiteY655" fmla="*/ 4105601 h 6858000"/>
              <a:gd name="connsiteX656" fmla="*/ 112563 w 7467600"/>
              <a:gd name="connsiteY656" fmla="*/ 4396952 h 6858000"/>
              <a:gd name="connsiteX657" fmla="*/ 0 w 7467600"/>
              <a:gd name="connsiteY657" fmla="*/ 4466006 h 6858000"/>
              <a:gd name="connsiteX658" fmla="*/ 0 w 7467600"/>
              <a:gd name="connsiteY658" fmla="*/ 4233763 h 6858000"/>
              <a:gd name="connsiteX659" fmla="*/ 36881 w 7467600"/>
              <a:gd name="connsiteY659" fmla="*/ 4200118 h 6858000"/>
              <a:gd name="connsiteX660" fmla="*/ 910534 w 7467600"/>
              <a:gd name="connsiteY660" fmla="*/ 3629753 h 6858000"/>
              <a:gd name="connsiteX661" fmla="*/ 1578717 w 7467600"/>
              <a:gd name="connsiteY661" fmla="*/ 3575982 h 6858000"/>
              <a:gd name="connsiteX662" fmla="*/ 2338780 w 7467600"/>
              <a:gd name="connsiteY662" fmla="*/ 3033725 h 6858000"/>
              <a:gd name="connsiteX663" fmla="*/ 1807991 w 7467600"/>
              <a:gd name="connsiteY663" fmla="*/ 2807184 h 6858000"/>
              <a:gd name="connsiteX664" fmla="*/ 1416358 w 7467600"/>
              <a:gd name="connsiteY664" fmla="*/ 3112571 h 6858000"/>
              <a:gd name="connsiteX665" fmla="*/ 939066 w 7467600"/>
              <a:gd name="connsiteY665" fmla="*/ 3378798 h 6858000"/>
              <a:gd name="connsiteX666" fmla="*/ 115099 w 7467600"/>
              <a:gd name="connsiteY666" fmla="*/ 3607650 h 6858000"/>
              <a:gd name="connsiteX667" fmla="*/ 97284 w 7467600"/>
              <a:gd name="connsiteY667" fmla="*/ 3520393 h 6858000"/>
              <a:gd name="connsiteX668" fmla="*/ 922050 w 7467600"/>
              <a:gd name="connsiteY668" fmla="*/ 3074867 h 6858000"/>
              <a:gd name="connsiteX669" fmla="*/ 1405265 w 7467600"/>
              <a:gd name="connsiteY669" fmla="*/ 3016319 h 6858000"/>
              <a:gd name="connsiteX670" fmla="*/ 1407512 w 7467600"/>
              <a:gd name="connsiteY670" fmla="*/ 3018001 h 6858000"/>
              <a:gd name="connsiteX671" fmla="*/ 1726266 w 7467600"/>
              <a:gd name="connsiteY671" fmla="*/ 2777274 h 6858000"/>
              <a:gd name="connsiteX672" fmla="*/ 625390 w 7467600"/>
              <a:gd name="connsiteY672" fmla="*/ 2514541 h 6858000"/>
              <a:gd name="connsiteX673" fmla="*/ 619799 w 7467600"/>
              <a:gd name="connsiteY673" fmla="*/ 2527180 h 6858000"/>
              <a:gd name="connsiteX674" fmla="*/ 310030 w 7467600"/>
              <a:gd name="connsiteY674" fmla="*/ 2771818 h 6858000"/>
              <a:gd name="connsiteX675" fmla="*/ 173877 w 7467600"/>
              <a:gd name="connsiteY675" fmla="*/ 2937056 h 6858000"/>
              <a:gd name="connsiteX676" fmla="*/ 77889 w 7467600"/>
              <a:gd name="connsiteY676" fmla="*/ 3138440 h 6858000"/>
              <a:gd name="connsiteX677" fmla="*/ 0 w 7467600"/>
              <a:gd name="connsiteY677" fmla="*/ 3271395 h 6858000"/>
              <a:gd name="connsiteX678" fmla="*/ 0 w 7467600"/>
              <a:gd name="connsiteY678" fmla="*/ 3153002 h 6858000"/>
              <a:gd name="connsiteX679" fmla="*/ 2386 w 7467600"/>
              <a:gd name="connsiteY679" fmla="*/ 3149203 h 6858000"/>
              <a:gd name="connsiteX680" fmla="*/ 89753 w 7467600"/>
              <a:gd name="connsiteY680" fmla="*/ 2987702 h 6858000"/>
              <a:gd name="connsiteX681" fmla="*/ 76869 w 7467600"/>
              <a:gd name="connsiteY681" fmla="*/ 3005404 h 6858000"/>
              <a:gd name="connsiteX682" fmla="*/ 32049 w 7467600"/>
              <a:gd name="connsiteY682" fmla="*/ 3065814 h 6858000"/>
              <a:gd name="connsiteX683" fmla="*/ 0 w 7467600"/>
              <a:gd name="connsiteY683" fmla="*/ 3108744 h 6858000"/>
              <a:gd name="connsiteX684" fmla="*/ 0 w 7467600"/>
              <a:gd name="connsiteY684" fmla="*/ 3058059 h 6858000"/>
              <a:gd name="connsiteX685" fmla="*/ 7610 w 7467600"/>
              <a:gd name="connsiteY685" fmla="*/ 3047889 h 6858000"/>
              <a:gd name="connsiteX686" fmla="*/ 52419 w 7467600"/>
              <a:gd name="connsiteY686" fmla="*/ 2987479 h 6858000"/>
              <a:gd name="connsiteX687" fmla="*/ 59142 w 7467600"/>
              <a:gd name="connsiteY687" fmla="*/ 2978488 h 6858000"/>
              <a:gd name="connsiteX688" fmla="*/ 0 w 7467600"/>
              <a:gd name="connsiteY688" fmla="*/ 3015334 h 6858000"/>
              <a:gd name="connsiteX689" fmla="*/ 0 w 7467600"/>
              <a:gd name="connsiteY689" fmla="*/ 2914286 h 6858000"/>
              <a:gd name="connsiteX690" fmla="*/ 36383 w 7467600"/>
              <a:gd name="connsiteY690" fmla="*/ 2901128 h 6858000"/>
              <a:gd name="connsiteX691" fmla="*/ 156329 w 7467600"/>
              <a:gd name="connsiteY691" fmla="*/ 2840533 h 6858000"/>
              <a:gd name="connsiteX692" fmla="*/ 358355 w 7467600"/>
              <a:gd name="connsiteY692" fmla="*/ 2620471 h 6858000"/>
              <a:gd name="connsiteX693" fmla="*/ 510577 w 7467600"/>
              <a:gd name="connsiteY693" fmla="*/ 2501244 h 6858000"/>
              <a:gd name="connsiteX694" fmla="*/ 211967 w 7467600"/>
              <a:gd name="connsiteY694" fmla="*/ 2479171 h 6858000"/>
              <a:gd name="connsiteX695" fmla="*/ 0 w 7467600"/>
              <a:gd name="connsiteY695" fmla="*/ 2476398 h 6858000"/>
              <a:gd name="connsiteX696" fmla="*/ 0 w 7467600"/>
              <a:gd name="connsiteY696" fmla="*/ 2389189 h 6858000"/>
              <a:gd name="connsiteX697" fmla="*/ 103062 w 7467600"/>
              <a:gd name="connsiteY697" fmla="*/ 2389518 h 6858000"/>
              <a:gd name="connsiteX698" fmla="*/ 510734 w 7467600"/>
              <a:gd name="connsiteY698" fmla="*/ 2416201 h 6858000"/>
              <a:gd name="connsiteX699" fmla="*/ 279257 w 7467600"/>
              <a:gd name="connsiteY699" fmla="*/ 2092102 h 6858000"/>
              <a:gd name="connsiteX700" fmla="*/ 65265 w 7467600"/>
              <a:gd name="connsiteY700" fmla="*/ 2006049 h 6858000"/>
              <a:gd name="connsiteX701" fmla="*/ 0 w 7467600"/>
              <a:gd name="connsiteY701" fmla="*/ 1982532 h 6858000"/>
              <a:gd name="connsiteX702" fmla="*/ 0 w 7467600"/>
              <a:gd name="connsiteY702" fmla="*/ 1912789 h 6858000"/>
              <a:gd name="connsiteX703" fmla="*/ 97460 w 7467600"/>
              <a:gd name="connsiteY703" fmla="*/ 1953725 h 6858000"/>
              <a:gd name="connsiteX704" fmla="*/ 221272 w 7467600"/>
              <a:gd name="connsiteY704" fmla="*/ 1980766 h 6858000"/>
              <a:gd name="connsiteX705" fmla="*/ 116765 w 7467600"/>
              <a:gd name="connsiteY705" fmla="*/ 1911033 h 6858000"/>
              <a:gd name="connsiteX706" fmla="*/ 16405 w 7467600"/>
              <a:gd name="connsiteY706" fmla="*/ 1803412 h 6858000"/>
              <a:gd name="connsiteX707" fmla="*/ 0 w 7467600"/>
              <a:gd name="connsiteY707" fmla="*/ 1784777 h 6858000"/>
              <a:gd name="connsiteX708" fmla="*/ 0 w 7467600"/>
              <a:gd name="connsiteY708" fmla="*/ 1740082 h 6858000"/>
              <a:gd name="connsiteX709" fmla="*/ 39394 w 7467600"/>
              <a:gd name="connsiteY709" fmla="*/ 1784856 h 6858000"/>
              <a:gd name="connsiteX710" fmla="*/ 135813 w 7467600"/>
              <a:gd name="connsiteY710" fmla="*/ 1888838 h 6858000"/>
              <a:gd name="connsiteX711" fmla="*/ 242575 w 7467600"/>
              <a:gd name="connsiteY711" fmla="*/ 1958841 h 6858000"/>
              <a:gd name="connsiteX712" fmla="*/ 82197 w 7467600"/>
              <a:gd name="connsiteY712" fmla="*/ 1754826 h 6858000"/>
              <a:gd name="connsiteX713" fmla="*/ 0 w 7467600"/>
              <a:gd name="connsiteY713" fmla="*/ 1679650 h 6858000"/>
              <a:gd name="connsiteX714" fmla="*/ 0 w 7467600"/>
              <a:gd name="connsiteY714" fmla="*/ 1602463 h 6858000"/>
              <a:gd name="connsiteX715" fmla="*/ 84689 w 7467600"/>
              <a:gd name="connsiteY715" fmla="*/ 1677442 h 6858000"/>
              <a:gd name="connsiteX716" fmla="*/ 298437 w 7467600"/>
              <a:gd name="connsiteY716" fmla="*/ 1968019 h 6858000"/>
              <a:gd name="connsiteX717" fmla="*/ 227269 w 7467600"/>
              <a:gd name="connsiteY717" fmla="*/ 1114064 h 6858000"/>
              <a:gd name="connsiteX718" fmla="*/ 248003 w 7467600"/>
              <a:gd name="connsiteY718" fmla="*/ 1089613 h 6858000"/>
              <a:gd name="connsiteX719" fmla="*/ 427020 w 7467600"/>
              <a:gd name="connsiteY719" fmla="*/ 1619803 h 6858000"/>
              <a:gd name="connsiteX720" fmla="*/ 340345 w 7467600"/>
              <a:gd name="connsiteY720" fmla="*/ 2027739 h 6858000"/>
              <a:gd name="connsiteX721" fmla="*/ 360865 w 7467600"/>
              <a:gd name="connsiteY721" fmla="*/ 2044827 h 6858000"/>
              <a:gd name="connsiteX722" fmla="*/ 560414 w 7467600"/>
              <a:gd name="connsiteY722" fmla="*/ 2421457 h 6858000"/>
              <a:gd name="connsiteX723" fmla="*/ 1359703 w 7467600"/>
              <a:gd name="connsiteY723" fmla="*/ 2578554 h 6858000"/>
              <a:gd name="connsiteX724" fmla="*/ 1359422 w 7467600"/>
              <a:gd name="connsiteY724" fmla="*/ 2577994 h 6858000"/>
              <a:gd name="connsiteX725" fmla="*/ 828701 w 7467600"/>
              <a:gd name="connsiteY725" fmla="*/ 1839520 h 6858000"/>
              <a:gd name="connsiteX726" fmla="*/ 494427 w 7467600"/>
              <a:gd name="connsiteY726" fmla="*/ 1092333 h 6858000"/>
              <a:gd name="connsiteX727" fmla="*/ 506322 w 7467600"/>
              <a:gd name="connsiteY727" fmla="*/ 1020997 h 6858000"/>
              <a:gd name="connsiteX728" fmla="*/ 4570198 w 7467600"/>
              <a:gd name="connsiteY728" fmla="*/ 978081 h 6858000"/>
              <a:gd name="connsiteX729" fmla="*/ 4523691 w 7467600"/>
              <a:gd name="connsiteY729" fmla="*/ 1127776 h 6858000"/>
              <a:gd name="connsiteX730" fmla="*/ 4509875 w 7467600"/>
              <a:gd name="connsiteY730" fmla="*/ 1167552 h 6858000"/>
              <a:gd name="connsiteX731" fmla="*/ 4478168 w 7467600"/>
              <a:gd name="connsiteY731" fmla="*/ 1260735 h 6858000"/>
              <a:gd name="connsiteX732" fmla="*/ 4409309 w 7467600"/>
              <a:gd name="connsiteY732" fmla="*/ 1666996 h 6858000"/>
              <a:gd name="connsiteX733" fmla="*/ 4370031 w 7467600"/>
              <a:gd name="connsiteY733" fmla="*/ 1955666 h 6858000"/>
              <a:gd name="connsiteX734" fmla="*/ 4570198 w 7467600"/>
              <a:gd name="connsiteY734" fmla="*/ 978081 h 6858000"/>
              <a:gd name="connsiteX735" fmla="*/ 4557898 w 7467600"/>
              <a:gd name="connsiteY735" fmla="*/ 900011 h 6858000"/>
              <a:gd name="connsiteX736" fmla="*/ 4344840 w 7467600"/>
              <a:gd name="connsiteY736" fmla="*/ 1922038 h 6858000"/>
              <a:gd name="connsiteX737" fmla="*/ 4378710 w 7467600"/>
              <a:gd name="connsiteY737" fmla="*/ 1665516 h 6858000"/>
              <a:gd name="connsiteX738" fmla="*/ 4448798 w 7467600"/>
              <a:gd name="connsiteY738" fmla="*/ 1253024 h 6858000"/>
              <a:gd name="connsiteX739" fmla="*/ 4480315 w 7467600"/>
              <a:gd name="connsiteY739" fmla="*/ 1158454 h 6858000"/>
              <a:gd name="connsiteX740" fmla="*/ 4494133 w 7467600"/>
              <a:gd name="connsiteY740" fmla="*/ 1118676 h 6858000"/>
              <a:gd name="connsiteX741" fmla="*/ 4557898 w 7467600"/>
              <a:gd name="connsiteY741" fmla="*/ 900011 h 6858000"/>
              <a:gd name="connsiteX742" fmla="*/ 5870151 w 7467600"/>
              <a:gd name="connsiteY742" fmla="*/ 898890 h 6858000"/>
              <a:gd name="connsiteX743" fmla="*/ 5861335 w 7467600"/>
              <a:gd name="connsiteY743" fmla="*/ 899177 h 6858000"/>
              <a:gd name="connsiteX744" fmla="*/ 5843702 w 7467600"/>
              <a:gd name="connsiteY744" fmla="*/ 899748 h 6858000"/>
              <a:gd name="connsiteX745" fmla="*/ 5651107 w 7467600"/>
              <a:gd name="connsiteY745" fmla="*/ 920306 h 6858000"/>
              <a:gd name="connsiteX746" fmla="*/ 5459407 w 7467600"/>
              <a:gd name="connsiteY746" fmla="*/ 940975 h 6858000"/>
              <a:gd name="connsiteX747" fmla="*/ 5374846 w 7467600"/>
              <a:gd name="connsiteY747" fmla="*/ 941988 h 6858000"/>
              <a:gd name="connsiteX748" fmla="*/ 5256105 w 7467600"/>
              <a:gd name="connsiteY748" fmla="*/ 945632 h 6858000"/>
              <a:gd name="connsiteX749" fmla="*/ 5107071 w 7467600"/>
              <a:gd name="connsiteY749" fmla="*/ 969720 h 6858000"/>
              <a:gd name="connsiteX750" fmla="*/ 4998681 w 7467600"/>
              <a:gd name="connsiteY750" fmla="*/ 988771 h 6858000"/>
              <a:gd name="connsiteX751" fmla="*/ 5870151 w 7467600"/>
              <a:gd name="connsiteY751" fmla="*/ 898890 h 6858000"/>
              <a:gd name="connsiteX752" fmla="*/ 5504425 w 7467600"/>
              <a:gd name="connsiteY752" fmla="*/ 848067 h 6858000"/>
              <a:gd name="connsiteX753" fmla="*/ 4968849 w 7467600"/>
              <a:gd name="connsiteY753" fmla="*/ 962318 h 6858000"/>
              <a:gd name="connsiteX754" fmla="*/ 5104039 w 7467600"/>
              <a:gd name="connsiteY754" fmla="*/ 940634 h 6858000"/>
              <a:gd name="connsiteX755" fmla="*/ 5256311 w 7467600"/>
              <a:gd name="connsiteY755" fmla="*/ 916490 h 6858000"/>
              <a:gd name="connsiteX756" fmla="*/ 5377381 w 7467600"/>
              <a:gd name="connsiteY756" fmla="*/ 912671 h 6858000"/>
              <a:gd name="connsiteX757" fmla="*/ 5460148 w 7467600"/>
              <a:gd name="connsiteY757" fmla="*/ 911442 h 6858000"/>
              <a:gd name="connsiteX758" fmla="*/ 5648971 w 7467600"/>
              <a:gd name="connsiteY758" fmla="*/ 891331 h 6858000"/>
              <a:gd name="connsiteX759" fmla="*/ 5844807 w 7467600"/>
              <a:gd name="connsiteY759" fmla="*/ 870718 h 6858000"/>
              <a:gd name="connsiteX760" fmla="*/ 5862975 w 7467600"/>
              <a:gd name="connsiteY760" fmla="*/ 869756 h 6858000"/>
              <a:gd name="connsiteX761" fmla="*/ 5920887 w 7467600"/>
              <a:gd name="connsiteY761" fmla="*/ 865929 h 6858000"/>
              <a:gd name="connsiteX762" fmla="*/ 5504425 w 7467600"/>
              <a:gd name="connsiteY762" fmla="*/ 848067 h 6858000"/>
              <a:gd name="connsiteX763" fmla="*/ 3607114 w 7467600"/>
              <a:gd name="connsiteY763" fmla="*/ 467441 h 6858000"/>
              <a:gd name="connsiteX764" fmla="*/ 3296242 w 7467600"/>
              <a:gd name="connsiteY764" fmla="*/ 807991 h 6858000"/>
              <a:gd name="connsiteX765" fmla="*/ 3174674 w 7467600"/>
              <a:gd name="connsiteY765" fmla="*/ 919759 h 6858000"/>
              <a:gd name="connsiteX766" fmla="*/ 3042978 w 7467600"/>
              <a:gd name="connsiteY766" fmla="*/ 1054894 h 6858000"/>
              <a:gd name="connsiteX767" fmla="*/ 2968914 w 7467600"/>
              <a:gd name="connsiteY767" fmla="*/ 1133756 h 6858000"/>
              <a:gd name="connsiteX768" fmla="*/ 3103823 w 7467600"/>
              <a:gd name="connsiteY768" fmla="*/ 1026814 h 6858000"/>
              <a:gd name="connsiteX769" fmla="*/ 3607114 w 7467600"/>
              <a:gd name="connsiteY769" fmla="*/ 467441 h 6858000"/>
              <a:gd name="connsiteX770" fmla="*/ 3744487 w 7467600"/>
              <a:gd name="connsiteY770" fmla="*/ 383136 h 6858000"/>
              <a:gd name="connsiteX771" fmla="*/ 3970213 w 7467600"/>
              <a:gd name="connsiteY771" fmla="*/ 995559 h 6858000"/>
              <a:gd name="connsiteX772" fmla="*/ 3744487 w 7467600"/>
              <a:gd name="connsiteY772" fmla="*/ 383136 h 6858000"/>
              <a:gd name="connsiteX773" fmla="*/ 3624562 w 7467600"/>
              <a:gd name="connsiteY773" fmla="*/ 367041 h 6858000"/>
              <a:gd name="connsiteX774" fmla="*/ 3489712 w 7467600"/>
              <a:gd name="connsiteY774" fmla="*/ 485386 h 6858000"/>
              <a:gd name="connsiteX775" fmla="*/ 3182994 w 7467600"/>
              <a:gd name="connsiteY775" fmla="*/ 828265 h 6858000"/>
              <a:gd name="connsiteX776" fmla="*/ 2892114 w 7467600"/>
              <a:gd name="connsiteY776" fmla="*/ 1172635 h 6858000"/>
              <a:gd name="connsiteX777" fmla="*/ 3021459 w 7467600"/>
              <a:gd name="connsiteY777" fmla="*/ 1035385 h 6858000"/>
              <a:gd name="connsiteX778" fmla="*/ 3153873 w 7467600"/>
              <a:gd name="connsiteY778" fmla="*/ 898971 h 6858000"/>
              <a:gd name="connsiteX779" fmla="*/ 3276511 w 7467600"/>
              <a:gd name="connsiteY779" fmla="*/ 786423 h 6858000"/>
              <a:gd name="connsiteX780" fmla="*/ 3584154 w 7467600"/>
              <a:gd name="connsiteY780" fmla="*/ 448218 h 6858000"/>
              <a:gd name="connsiteX781" fmla="*/ 3624562 w 7467600"/>
              <a:gd name="connsiteY781" fmla="*/ 367041 h 6858000"/>
              <a:gd name="connsiteX782" fmla="*/ 3766672 w 7467600"/>
              <a:gd name="connsiteY782" fmla="*/ 359429 h 6858000"/>
              <a:gd name="connsiteX783" fmla="*/ 3996338 w 7467600"/>
              <a:gd name="connsiteY783" fmla="*/ 968237 h 6858000"/>
              <a:gd name="connsiteX784" fmla="*/ 3766672 w 7467600"/>
              <a:gd name="connsiteY784" fmla="*/ 359429 h 6858000"/>
              <a:gd name="connsiteX785" fmla="*/ 5805386 w 7467600"/>
              <a:gd name="connsiteY785" fmla="*/ 239240 h 6858000"/>
              <a:gd name="connsiteX786" fmla="*/ 5736947 w 7467600"/>
              <a:gd name="connsiteY786" fmla="*/ 261367 h 6858000"/>
              <a:gd name="connsiteX787" fmla="*/ 5427012 w 7467600"/>
              <a:gd name="connsiteY787" fmla="*/ 311272 h 6858000"/>
              <a:gd name="connsiteX788" fmla="*/ 5147818 w 7467600"/>
              <a:gd name="connsiteY788" fmla="*/ 322112 h 6858000"/>
              <a:gd name="connsiteX789" fmla="*/ 5060854 w 7467600"/>
              <a:gd name="connsiteY789" fmla="*/ 311882 h 6858000"/>
              <a:gd name="connsiteX790" fmla="*/ 4945989 w 7467600"/>
              <a:gd name="connsiteY790" fmla="*/ 300516 h 6858000"/>
              <a:gd name="connsiteX791" fmla="*/ 5410479 w 7467600"/>
              <a:gd name="connsiteY791" fmla="*/ 348434 h 6858000"/>
              <a:gd name="connsiteX792" fmla="*/ 5805386 w 7467600"/>
              <a:gd name="connsiteY792" fmla="*/ 239240 h 6858000"/>
              <a:gd name="connsiteX793" fmla="*/ 5905192 w 7467600"/>
              <a:gd name="connsiteY793" fmla="*/ 163079 h 6858000"/>
              <a:gd name="connsiteX794" fmla="*/ 5865655 w 7467600"/>
              <a:gd name="connsiteY794" fmla="*/ 171901 h 6858000"/>
              <a:gd name="connsiteX795" fmla="*/ 5259740 w 7467600"/>
              <a:gd name="connsiteY795" fmla="*/ 257013 h 6858000"/>
              <a:gd name="connsiteX796" fmla="*/ 5208466 w 7467600"/>
              <a:gd name="connsiteY796" fmla="*/ 257550 h 6858000"/>
              <a:gd name="connsiteX797" fmla="*/ 4980204 w 7467600"/>
              <a:gd name="connsiteY797" fmla="*/ 271903 h 6858000"/>
              <a:gd name="connsiteX798" fmla="*/ 5068068 w 7467600"/>
              <a:gd name="connsiteY798" fmla="*/ 282244 h 6858000"/>
              <a:gd name="connsiteX799" fmla="*/ 5153231 w 7467600"/>
              <a:gd name="connsiteY799" fmla="*/ 292240 h 6858000"/>
              <a:gd name="connsiteX800" fmla="*/ 5426491 w 7467600"/>
              <a:gd name="connsiteY800" fmla="*/ 281128 h 6858000"/>
              <a:gd name="connsiteX801" fmla="*/ 5731212 w 7467600"/>
              <a:gd name="connsiteY801" fmla="*/ 231951 h 6858000"/>
              <a:gd name="connsiteX802" fmla="*/ 5905192 w 7467600"/>
              <a:gd name="connsiteY802" fmla="*/ 163079 h 6858000"/>
              <a:gd name="connsiteX803" fmla="*/ 5944437 w 7467600"/>
              <a:gd name="connsiteY803" fmla="*/ 113829 h 6858000"/>
              <a:gd name="connsiteX804" fmla="*/ 5825032 w 7467600"/>
              <a:gd name="connsiteY804" fmla="*/ 146405 h 6858000"/>
              <a:gd name="connsiteX805" fmla="*/ 4955599 w 7467600"/>
              <a:gd name="connsiteY805" fmla="*/ 247008 h 6858000"/>
              <a:gd name="connsiteX806" fmla="*/ 5210104 w 7467600"/>
              <a:gd name="connsiteY806" fmla="*/ 228123 h 6858000"/>
              <a:gd name="connsiteX807" fmla="*/ 5261015 w 7467600"/>
              <a:gd name="connsiteY807" fmla="*/ 227087 h 6858000"/>
              <a:gd name="connsiteX808" fmla="*/ 5861181 w 7467600"/>
              <a:gd name="connsiteY808" fmla="*/ 143093 h 6858000"/>
              <a:gd name="connsiteX809" fmla="*/ 5961252 w 7467600"/>
              <a:gd name="connsiteY809" fmla="*/ 114820 h 6858000"/>
              <a:gd name="connsiteX810" fmla="*/ 5944437 w 7467600"/>
              <a:gd name="connsiteY810" fmla="*/ 113829 h 6858000"/>
              <a:gd name="connsiteX811" fmla="*/ 3882765 w 7467600"/>
              <a:gd name="connsiteY811" fmla="*/ 0 h 6858000"/>
              <a:gd name="connsiteX812" fmla="*/ 3995099 w 7467600"/>
              <a:gd name="connsiteY812" fmla="*/ 0 h 6858000"/>
              <a:gd name="connsiteX813" fmla="*/ 4163818 w 7467600"/>
              <a:gd name="connsiteY813" fmla="*/ 234104 h 6858000"/>
              <a:gd name="connsiteX814" fmla="*/ 4172099 w 7467600"/>
              <a:gd name="connsiteY814" fmla="*/ 234207 h 6858000"/>
              <a:gd name="connsiteX815" fmla="*/ 4784282 w 7467600"/>
              <a:gd name="connsiteY815" fmla="*/ 276561 h 6858000"/>
              <a:gd name="connsiteX816" fmla="*/ 4801687 w 7467600"/>
              <a:gd name="connsiteY816" fmla="*/ 267764 h 6858000"/>
              <a:gd name="connsiteX817" fmla="*/ 6082788 w 7467600"/>
              <a:gd name="connsiteY817" fmla="*/ 64119 h 6858000"/>
              <a:gd name="connsiteX818" fmla="*/ 6099442 w 7467600"/>
              <a:gd name="connsiteY818" fmla="*/ 82568 h 6858000"/>
              <a:gd name="connsiteX819" fmla="*/ 4804137 w 7467600"/>
              <a:gd name="connsiteY819" fmla="*/ 320931 h 6858000"/>
              <a:gd name="connsiteX820" fmla="*/ 4227047 w 7467600"/>
              <a:gd name="connsiteY820" fmla="*/ 313415 h 6858000"/>
              <a:gd name="connsiteX821" fmla="*/ 4346041 w 7467600"/>
              <a:gd name="connsiteY821" fmla="*/ 456086 h 6858000"/>
              <a:gd name="connsiteX822" fmla="*/ 4870967 w 7467600"/>
              <a:gd name="connsiteY822" fmla="*/ 963061 h 6858000"/>
              <a:gd name="connsiteX823" fmla="*/ 4889647 w 7467600"/>
              <a:gd name="connsiteY823" fmla="*/ 957147 h 6858000"/>
              <a:gd name="connsiteX824" fmla="*/ 5422504 w 7467600"/>
              <a:gd name="connsiteY824" fmla="*/ 805191 h 6858000"/>
              <a:gd name="connsiteX825" fmla="*/ 6087656 w 7467600"/>
              <a:gd name="connsiteY825" fmla="*/ 826703 h 6858000"/>
              <a:gd name="connsiteX826" fmla="*/ 6058717 w 7467600"/>
              <a:gd name="connsiteY826" fmla="*/ 865992 h 6858000"/>
              <a:gd name="connsiteX827" fmla="*/ 4974153 w 7467600"/>
              <a:gd name="connsiteY827" fmla="*/ 1045456 h 6858000"/>
              <a:gd name="connsiteX828" fmla="*/ 5627835 w 7467600"/>
              <a:gd name="connsiteY828" fmla="*/ 1472077 h 6858000"/>
              <a:gd name="connsiteX829" fmla="*/ 5629817 w 7467600"/>
              <a:gd name="connsiteY829" fmla="*/ 1471412 h 6858000"/>
              <a:gd name="connsiteX830" fmla="*/ 5634124 w 7467600"/>
              <a:gd name="connsiteY830" fmla="*/ 1470572 h 6858000"/>
              <a:gd name="connsiteX831" fmla="*/ 5755832 w 7467600"/>
              <a:gd name="connsiteY831" fmla="*/ 1383886 h 6858000"/>
              <a:gd name="connsiteX832" fmla="*/ 6014186 w 7467600"/>
              <a:gd name="connsiteY832" fmla="*/ 1279799 h 6858000"/>
              <a:gd name="connsiteX833" fmla="*/ 6901619 w 7467600"/>
              <a:gd name="connsiteY833" fmla="*/ 1047874 h 6858000"/>
              <a:gd name="connsiteX834" fmla="*/ 6931566 w 7467600"/>
              <a:gd name="connsiteY834" fmla="*/ 1062034 h 6858000"/>
              <a:gd name="connsiteX835" fmla="*/ 5790982 w 7467600"/>
              <a:gd name="connsiteY835" fmla="*/ 1561380 h 6858000"/>
              <a:gd name="connsiteX836" fmla="*/ 6188971 w 7467600"/>
              <a:gd name="connsiteY836" fmla="*/ 1755168 h 6858000"/>
              <a:gd name="connsiteX837" fmla="*/ 6202446 w 7467600"/>
              <a:gd name="connsiteY837" fmla="*/ 1752268 h 6858000"/>
              <a:gd name="connsiteX838" fmla="*/ 7179560 w 7467600"/>
              <a:gd name="connsiteY838" fmla="*/ 1467551 h 6858000"/>
              <a:gd name="connsiteX839" fmla="*/ 7158730 w 7467600"/>
              <a:gd name="connsiteY839" fmla="*/ 1507835 h 6858000"/>
              <a:gd name="connsiteX840" fmla="*/ 6326959 w 7467600"/>
              <a:gd name="connsiteY840" fmla="*/ 1817686 h 6858000"/>
              <a:gd name="connsiteX841" fmla="*/ 6537433 w 7467600"/>
              <a:gd name="connsiteY841" fmla="*/ 1907790 h 6858000"/>
              <a:gd name="connsiteX842" fmla="*/ 6550221 w 7467600"/>
              <a:gd name="connsiteY842" fmla="*/ 1910729 h 6858000"/>
              <a:gd name="connsiteX843" fmla="*/ 6964438 w 7467600"/>
              <a:gd name="connsiteY843" fmla="*/ 2209505 h 6858000"/>
              <a:gd name="connsiteX844" fmla="*/ 7367862 w 7467600"/>
              <a:gd name="connsiteY844" fmla="*/ 2806833 h 6858000"/>
              <a:gd name="connsiteX845" fmla="*/ 7364329 w 7467600"/>
              <a:gd name="connsiteY845" fmla="*/ 2826907 h 6858000"/>
              <a:gd name="connsiteX846" fmla="*/ 7290545 w 7467600"/>
              <a:gd name="connsiteY846" fmla="*/ 2850663 h 6858000"/>
              <a:gd name="connsiteX847" fmla="*/ 6472036 w 7467600"/>
              <a:gd name="connsiteY847" fmla="*/ 1959003 h 6858000"/>
              <a:gd name="connsiteX848" fmla="*/ 5792897 w 7467600"/>
              <a:gd name="connsiteY848" fmla="*/ 1647747 h 6858000"/>
              <a:gd name="connsiteX849" fmla="*/ 5842751 w 7467600"/>
              <a:gd name="connsiteY849" fmla="*/ 1816112 h 6858000"/>
              <a:gd name="connsiteX850" fmla="*/ 5847424 w 7467600"/>
              <a:gd name="connsiteY850" fmla="*/ 1815776 h 6858000"/>
              <a:gd name="connsiteX851" fmla="*/ 6399821 w 7467600"/>
              <a:gd name="connsiteY851" fmla="*/ 2344799 h 6858000"/>
              <a:gd name="connsiteX852" fmla="*/ 6323232 w 7467600"/>
              <a:gd name="connsiteY852" fmla="*/ 2389634 h 6858000"/>
              <a:gd name="connsiteX853" fmla="*/ 5942958 w 7467600"/>
              <a:gd name="connsiteY853" fmla="*/ 2077708 h 6858000"/>
              <a:gd name="connsiteX854" fmla="*/ 5921559 w 7467600"/>
              <a:gd name="connsiteY854" fmla="*/ 2378596 h 6858000"/>
              <a:gd name="connsiteX855" fmla="*/ 5817651 w 7467600"/>
              <a:gd name="connsiteY855" fmla="*/ 3023919 h 6858000"/>
              <a:gd name="connsiteX856" fmla="*/ 5729634 w 7467600"/>
              <a:gd name="connsiteY856" fmla="*/ 3051849 h 6858000"/>
              <a:gd name="connsiteX857" fmla="*/ 5611018 w 7467600"/>
              <a:gd name="connsiteY857" fmla="*/ 2316769 h 6858000"/>
              <a:gd name="connsiteX858" fmla="*/ 5687608 w 7467600"/>
              <a:gd name="connsiteY858" fmla="*/ 2039972 h 6858000"/>
              <a:gd name="connsiteX859" fmla="*/ 5657554 w 7467600"/>
              <a:gd name="connsiteY859" fmla="*/ 1576445 h 6858000"/>
              <a:gd name="connsiteX860" fmla="*/ 5150475 w 7467600"/>
              <a:gd name="connsiteY860" fmla="*/ 1274012 h 6858000"/>
              <a:gd name="connsiteX861" fmla="*/ 5349142 w 7467600"/>
              <a:gd name="connsiteY861" fmla="*/ 2204405 h 6858000"/>
              <a:gd name="connsiteX862" fmla="*/ 5262214 w 7467600"/>
              <a:gd name="connsiteY862" fmla="*/ 2233836 h 6858000"/>
              <a:gd name="connsiteX863" fmla="*/ 4981539 w 7467600"/>
              <a:gd name="connsiteY863" fmla="*/ 1542201 h 6858000"/>
              <a:gd name="connsiteX864" fmla="*/ 4958461 w 7467600"/>
              <a:gd name="connsiteY864" fmla="*/ 1136957 h 6858000"/>
              <a:gd name="connsiteX865" fmla="*/ 4655015 w 7467600"/>
              <a:gd name="connsiteY865" fmla="*/ 891426 h 6858000"/>
              <a:gd name="connsiteX866" fmla="*/ 4348002 w 7467600"/>
              <a:gd name="connsiteY866" fmla="*/ 2205895 h 6858000"/>
              <a:gd name="connsiteX867" fmla="*/ 4262250 w 7467600"/>
              <a:gd name="connsiteY867" fmla="*/ 2219972 h 6858000"/>
              <a:gd name="connsiteX868" fmla="*/ 4550611 w 7467600"/>
              <a:gd name="connsiteY868" fmla="*/ 817540 h 6858000"/>
              <a:gd name="connsiteX869" fmla="*/ 4564418 w 7467600"/>
              <a:gd name="connsiteY869" fmla="*/ 808293 h 6858000"/>
              <a:gd name="connsiteX870" fmla="*/ 4266388 w 7467600"/>
              <a:gd name="connsiteY870" fmla="*/ 500083 h 6858000"/>
              <a:gd name="connsiteX871" fmla="*/ 4032842 w 7467600"/>
              <a:gd name="connsiteY871" fmla="*/ 211809 h 6858000"/>
              <a:gd name="connsiteX872" fmla="*/ 3882765 w 7467600"/>
              <a:gd name="connsiteY872" fmla="*/ 0 h 6858000"/>
              <a:gd name="connsiteX873" fmla="*/ 3721337 w 7467600"/>
              <a:gd name="connsiteY873" fmla="*/ 0 h 6858000"/>
              <a:gd name="connsiteX874" fmla="*/ 3797544 w 7467600"/>
              <a:gd name="connsiteY874" fmla="*/ 0 h 6858000"/>
              <a:gd name="connsiteX875" fmla="*/ 3775734 w 7467600"/>
              <a:gd name="connsiteY875" fmla="*/ 95131 h 6858000"/>
              <a:gd name="connsiteX876" fmla="*/ 3724807 w 7467600"/>
              <a:gd name="connsiteY876" fmla="*/ 272257 h 6858000"/>
              <a:gd name="connsiteX877" fmla="*/ 3726844 w 7467600"/>
              <a:gd name="connsiteY877" fmla="*/ 282988 h 6858000"/>
              <a:gd name="connsiteX878" fmla="*/ 3742664 w 7467600"/>
              <a:gd name="connsiteY878" fmla="*/ 279918 h 6858000"/>
              <a:gd name="connsiteX879" fmla="*/ 4103910 w 7467600"/>
              <a:gd name="connsiteY879" fmla="*/ 1161917 h 6858000"/>
              <a:gd name="connsiteX880" fmla="*/ 4020269 w 7467600"/>
              <a:gd name="connsiteY880" fmla="*/ 1200406 h 6858000"/>
              <a:gd name="connsiteX881" fmla="*/ 3674882 w 7467600"/>
              <a:gd name="connsiteY881" fmla="*/ 488524 h 6858000"/>
              <a:gd name="connsiteX882" fmla="*/ 3132682 w 7467600"/>
              <a:gd name="connsiteY882" fmla="*/ 1072284 h 6858000"/>
              <a:gd name="connsiteX883" fmla="*/ 2716346 w 7467600"/>
              <a:gd name="connsiteY883" fmla="*/ 1276376 h 6858000"/>
              <a:gd name="connsiteX884" fmla="*/ 2716772 w 7467600"/>
              <a:gd name="connsiteY884" fmla="*/ 1255462 h 6858000"/>
              <a:gd name="connsiteX885" fmla="*/ 3471096 w 7467600"/>
              <a:gd name="connsiteY885" fmla="*/ 437072 h 6858000"/>
              <a:gd name="connsiteX886" fmla="*/ 3639057 w 7467600"/>
              <a:gd name="connsiteY886" fmla="*/ 286334 h 6858000"/>
              <a:gd name="connsiteX887" fmla="*/ 3640309 w 7467600"/>
              <a:gd name="connsiteY887" fmla="*/ 284664 h 6858000"/>
              <a:gd name="connsiteX888" fmla="*/ 3646022 w 7467600"/>
              <a:gd name="connsiteY888" fmla="*/ 276711 h 6858000"/>
              <a:gd name="connsiteX889" fmla="*/ 3707943 w 7467600"/>
              <a:gd name="connsiteY889" fmla="*/ 65958 h 6858000"/>
              <a:gd name="connsiteX890" fmla="*/ 3721337 w 7467600"/>
              <a:gd name="connsiteY890" fmla="*/ 0 h 6858000"/>
              <a:gd name="connsiteX891" fmla="*/ 2867960 w 7467600"/>
              <a:gd name="connsiteY891" fmla="*/ 0 h 6858000"/>
              <a:gd name="connsiteX892" fmla="*/ 2926351 w 7467600"/>
              <a:gd name="connsiteY892" fmla="*/ 0 h 6858000"/>
              <a:gd name="connsiteX893" fmla="*/ 2902823 w 7467600"/>
              <a:gd name="connsiteY893" fmla="*/ 262929 h 6858000"/>
              <a:gd name="connsiteX894" fmla="*/ 2940663 w 7467600"/>
              <a:gd name="connsiteY894" fmla="*/ 140884 h 6858000"/>
              <a:gd name="connsiteX895" fmla="*/ 2947039 w 7467600"/>
              <a:gd name="connsiteY895" fmla="*/ 122524 h 6858000"/>
              <a:gd name="connsiteX896" fmla="*/ 2984316 w 7467600"/>
              <a:gd name="connsiteY896" fmla="*/ 0 h 6858000"/>
              <a:gd name="connsiteX897" fmla="*/ 3016114 w 7467600"/>
              <a:gd name="connsiteY897" fmla="*/ 0 h 6858000"/>
              <a:gd name="connsiteX898" fmla="*/ 2979949 w 7467600"/>
              <a:gd name="connsiteY898" fmla="*/ 119274 h 6858000"/>
              <a:gd name="connsiteX899" fmla="*/ 3023879 w 7467600"/>
              <a:gd name="connsiteY899" fmla="*/ 0 h 6858000"/>
              <a:gd name="connsiteX900" fmla="*/ 3105400 w 7467600"/>
              <a:gd name="connsiteY900" fmla="*/ 0 h 6858000"/>
              <a:gd name="connsiteX901" fmla="*/ 3094669 w 7467600"/>
              <a:gd name="connsiteY901" fmla="*/ 30308 h 6858000"/>
              <a:gd name="connsiteX902" fmla="*/ 2901945 w 7467600"/>
              <a:gd name="connsiteY902" fmla="*/ 466538 h 6858000"/>
              <a:gd name="connsiteX903" fmla="*/ 2815209 w 7467600"/>
              <a:gd name="connsiteY903" fmla="*/ 497361 h 6858000"/>
              <a:gd name="connsiteX904" fmla="*/ 2844845 w 7467600"/>
              <a:gd name="connsiteY904" fmla="*/ 127638 h 6858000"/>
              <a:gd name="connsiteX905" fmla="*/ 2867960 w 7467600"/>
              <a:gd name="connsiteY905" fmla="*/ 0 h 6858000"/>
              <a:gd name="connsiteX906" fmla="*/ 1057230 w 7467600"/>
              <a:gd name="connsiteY906" fmla="*/ 0 h 6858000"/>
              <a:gd name="connsiteX907" fmla="*/ 1111003 w 7467600"/>
              <a:gd name="connsiteY907" fmla="*/ 0 h 6858000"/>
              <a:gd name="connsiteX908" fmla="*/ 1125553 w 7467600"/>
              <a:gd name="connsiteY908" fmla="*/ 52588 h 6858000"/>
              <a:gd name="connsiteX909" fmla="*/ 1304276 w 7467600"/>
              <a:gd name="connsiteY909" fmla="*/ 476275 h 6858000"/>
              <a:gd name="connsiteX910" fmla="*/ 1492066 w 7467600"/>
              <a:gd name="connsiteY910" fmla="*/ 886333 h 6858000"/>
              <a:gd name="connsiteX911" fmla="*/ 1423698 w 7467600"/>
              <a:gd name="connsiteY911" fmla="*/ 710817 h 6858000"/>
              <a:gd name="connsiteX912" fmla="*/ 1357609 w 7467600"/>
              <a:gd name="connsiteY912" fmla="*/ 532892 h 6858000"/>
              <a:gd name="connsiteX913" fmla="*/ 1309550 w 7467600"/>
              <a:gd name="connsiteY913" fmla="*/ 374031 h 6858000"/>
              <a:gd name="connsiteX914" fmla="*/ 1193673 w 7467600"/>
              <a:gd name="connsiteY914" fmla="*/ 49533 h 6858000"/>
              <a:gd name="connsiteX915" fmla="*/ 1164391 w 7467600"/>
              <a:gd name="connsiteY915" fmla="*/ 0 h 6858000"/>
              <a:gd name="connsiteX916" fmla="*/ 1200666 w 7467600"/>
              <a:gd name="connsiteY916" fmla="*/ 0 h 6858000"/>
              <a:gd name="connsiteX917" fmla="*/ 1223408 w 7467600"/>
              <a:gd name="connsiteY917" fmla="*/ 38996 h 6858000"/>
              <a:gd name="connsiteX918" fmla="*/ 1339635 w 7467600"/>
              <a:gd name="connsiteY918" fmla="*/ 365517 h 6858000"/>
              <a:gd name="connsiteX919" fmla="*/ 1387469 w 7467600"/>
              <a:gd name="connsiteY919" fmla="*/ 523079 h 6858000"/>
              <a:gd name="connsiteX920" fmla="*/ 1452685 w 7467600"/>
              <a:gd name="connsiteY920" fmla="*/ 699806 h 6858000"/>
              <a:gd name="connsiteX921" fmla="*/ 1492092 w 7467600"/>
              <a:gd name="connsiteY921" fmla="*/ 800424 h 6858000"/>
              <a:gd name="connsiteX922" fmla="*/ 1455302 w 7467600"/>
              <a:gd name="connsiteY922" fmla="*/ 632913 h 6858000"/>
              <a:gd name="connsiteX923" fmla="*/ 1222336 w 7467600"/>
              <a:gd name="connsiteY923" fmla="*/ 9480 h 6858000"/>
              <a:gd name="connsiteX924" fmla="*/ 1214634 w 7467600"/>
              <a:gd name="connsiteY924" fmla="*/ 0 h 6858000"/>
              <a:gd name="connsiteX925" fmla="*/ 1289827 w 7467600"/>
              <a:gd name="connsiteY925" fmla="*/ 0 h 6858000"/>
              <a:gd name="connsiteX926" fmla="*/ 1321076 w 7467600"/>
              <a:gd name="connsiteY926" fmla="*/ 59722 h 6858000"/>
              <a:gd name="connsiteX927" fmla="*/ 1512579 w 7467600"/>
              <a:gd name="connsiteY927" fmla="*/ 626441 h 6858000"/>
              <a:gd name="connsiteX928" fmla="*/ 1506076 w 7467600"/>
              <a:gd name="connsiteY928" fmla="*/ 1089289 h 6858000"/>
              <a:gd name="connsiteX929" fmla="*/ 1486346 w 7467600"/>
              <a:gd name="connsiteY929" fmla="*/ 1079919 h 6858000"/>
              <a:gd name="connsiteX930" fmla="*/ 1070511 w 7467600"/>
              <a:gd name="connsiteY930" fmla="*/ 48609 h 6858000"/>
              <a:gd name="connsiteX931" fmla="*/ 1057230 w 7467600"/>
              <a:gd name="connsiteY931" fmla="*/ 0 h 6858000"/>
              <a:gd name="connsiteX932" fmla="*/ 43151 w 7467600"/>
              <a:gd name="connsiteY932" fmla="*/ 0 h 6858000"/>
              <a:gd name="connsiteX933" fmla="*/ 95283 w 7467600"/>
              <a:gd name="connsiteY933" fmla="*/ 0 h 6858000"/>
              <a:gd name="connsiteX934" fmla="*/ 300708 w 7467600"/>
              <a:gd name="connsiteY934" fmla="*/ 154571 h 6858000"/>
              <a:gd name="connsiteX935" fmla="*/ 530414 w 7467600"/>
              <a:gd name="connsiteY935" fmla="*/ 354673 h 6858000"/>
              <a:gd name="connsiteX936" fmla="*/ 333785 w 7467600"/>
              <a:gd name="connsiteY936" fmla="*/ 161564 h 6858000"/>
              <a:gd name="connsiteX937" fmla="*/ 147005 w 7467600"/>
              <a:gd name="connsiteY937" fmla="*/ 0 h 6858000"/>
              <a:gd name="connsiteX938" fmla="*/ 272509 w 7467600"/>
              <a:gd name="connsiteY938" fmla="*/ 0 h 6858000"/>
              <a:gd name="connsiteX939" fmla="*/ 326276 w 7467600"/>
              <a:gd name="connsiteY939" fmla="*/ 45847 h 6858000"/>
              <a:gd name="connsiteX940" fmla="*/ 823759 w 7467600"/>
              <a:gd name="connsiteY940" fmla="*/ 574145 h 6858000"/>
              <a:gd name="connsiteX941" fmla="*/ 811254 w 7467600"/>
              <a:gd name="connsiteY941" fmla="*/ 665546 h 6858000"/>
              <a:gd name="connsiteX942" fmla="*/ 154042 w 7467600"/>
              <a:gd name="connsiteY942" fmla="*/ 261522 h 6858000"/>
              <a:gd name="connsiteX943" fmla="*/ 13550 w 7467600"/>
              <a:gd name="connsiteY943" fmla="*/ 158423 h 6858000"/>
              <a:gd name="connsiteX944" fmla="*/ 0 w 7467600"/>
              <a:gd name="connsiteY944" fmla="*/ 146618 h 6858000"/>
              <a:gd name="connsiteX945" fmla="*/ 0 w 7467600"/>
              <a:gd name="connsiteY945" fmla="*/ 59161 h 6858000"/>
              <a:gd name="connsiteX946" fmla="*/ 45427 w 7467600"/>
              <a:gd name="connsiteY946" fmla="*/ 101078 h 6858000"/>
              <a:gd name="connsiteX947" fmla="*/ 630103 w 7467600"/>
              <a:gd name="connsiteY947" fmla="*/ 485885 h 6858000"/>
              <a:gd name="connsiteX948" fmla="*/ 532040 w 7467600"/>
              <a:gd name="connsiteY948" fmla="*/ 399359 h 6858000"/>
              <a:gd name="connsiteX949" fmla="*/ 517618 w 7467600"/>
              <a:gd name="connsiteY949" fmla="*/ 385726 h 6858000"/>
              <a:gd name="connsiteX950" fmla="*/ 285074 w 7467600"/>
              <a:gd name="connsiteY950" fmla="*/ 182755 h 6858000"/>
              <a:gd name="connsiteX951" fmla="*/ 43151 w 7467600"/>
              <a:gd name="connsiteY951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410696 w 7467600"/>
              <a:gd name="connsiteY4" fmla="*/ 6803861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467600 w 7467600"/>
              <a:gd name="connsiteY16" fmla="*/ 6805948 h 6858000"/>
              <a:gd name="connsiteX17" fmla="*/ 7467600 w 7467600"/>
              <a:gd name="connsiteY17" fmla="*/ 6831490 h 6858000"/>
              <a:gd name="connsiteX18" fmla="*/ 7410696 w 7467600"/>
              <a:gd name="connsiteY18" fmla="*/ 6803861 h 6858000"/>
              <a:gd name="connsiteX19" fmla="*/ 1019354 w 7467600"/>
              <a:gd name="connsiteY19" fmla="*/ 6315006 h 6858000"/>
              <a:gd name="connsiteX20" fmla="*/ 441046 w 7467600"/>
              <a:gd name="connsiteY20" fmla="*/ 6691153 h 6858000"/>
              <a:gd name="connsiteX21" fmla="*/ 1019354 w 7467600"/>
              <a:gd name="connsiteY21" fmla="*/ 6315006 h 6858000"/>
              <a:gd name="connsiteX22" fmla="*/ 991680 w 7467600"/>
              <a:gd name="connsiteY22" fmla="*/ 6298413 h 6858000"/>
              <a:gd name="connsiteX23" fmla="*/ 409060 w 7467600"/>
              <a:gd name="connsiteY23" fmla="*/ 6671470 h 6858000"/>
              <a:gd name="connsiteX24" fmla="*/ 991680 w 7467600"/>
              <a:gd name="connsiteY24" fmla="*/ 6298413 h 6858000"/>
              <a:gd name="connsiteX25" fmla="*/ 103333 w 7467600"/>
              <a:gd name="connsiteY25" fmla="*/ 5699602 h 6858000"/>
              <a:gd name="connsiteX26" fmla="*/ 233938 w 7467600"/>
              <a:gd name="connsiteY26" fmla="*/ 5809416 h 6858000"/>
              <a:gd name="connsiteX27" fmla="*/ 883580 w 7467600"/>
              <a:gd name="connsiteY27" fmla="*/ 6180710 h 6858000"/>
              <a:gd name="connsiteX28" fmla="*/ 487337 w 7467600"/>
              <a:gd name="connsiteY28" fmla="*/ 5950182 h 6858000"/>
              <a:gd name="connsiteX29" fmla="*/ 354051 w 7467600"/>
              <a:gd name="connsiteY29" fmla="*/ 5854912 h 6858000"/>
              <a:gd name="connsiteX30" fmla="*/ 195436 w 7467600"/>
              <a:gd name="connsiteY30" fmla="*/ 5755068 h 6858000"/>
              <a:gd name="connsiteX31" fmla="*/ 103333 w 7467600"/>
              <a:gd name="connsiteY31" fmla="*/ 5699602 h 6858000"/>
              <a:gd name="connsiteX32" fmla="*/ 5539432 w 7467600"/>
              <a:gd name="connsiteY32" fmla="*/ 5642928 h 6858000"/>
              <a:gd name="connsiteX33" fmla="*/ 5555462 w 7467600"/>
              <a:gd name="connsiteY33" fmla="*/ 5694454 h 6858000"/>
              <a:gd name="connsiteX34" fmla="*/ 5828270 w 7467600"/>
              <a:gd name="connsiteY34" fmla="*/ 6320663 h 6858000"/>
              <a:gd name="connsiteX35" fmla="*/ 5947416 w 7467600"/>
              <a:gd name="connsiteY35" fmla="*/ 6574846 h 6858000"/>
              <a:gd name="connsiteX36" fmla="*/ 5539432 w 7467600"/>
              <a:gd name="connsiteY36" fmla="*/ 5642928 h 6858000"/>
              <a:gd name="connsiteX37" fmla="*/ 51253 w 7467600"/>
              <a:gd name="connsiteY37" fmla="*/ 5631825 h 6858000"/>
              <a:gd name="connsiteX38" fmla="*/ 211622 w 7467600"/>
              <a:gd name="connsiteY38" fmla="*/ 5728803 h 6858000"/>
              <a:gd name="connsiteX39" fmla="*/ 371652 w 7467600"/>
              <a:gd name="connsiteY39" fmla="*/ 5829062 h 6858000"/>
              <a:gd name="connsiteX40" fmla="*/ 505903 w 7467600"/>
              <a:gd name="connsiteY40" fmla="*/ 5925221 h 6858000"/>
              <a:gd name="connsiteX41" fmla="*/ 899240 w 7467600"/>
              <a:gd name="connsiteY41" fmla="*/ 6153068 h 6858000"/>
              <a:gd name="connsiteX42" fmla="*/ 988114 w 7467600"/>
              <a:gd name="connsiteY42" fmla="*/ 6174204 h 6858000"/>
              <a:gd name="connsiteX43" fmla="*/ 845971 w 7467600"/>
              <a:gd name="connsiteY43" fmla="*/ 6067177 h 6858000"/>
              <a:gd name="connsiteX44" fmla="*/ 448057 w 7467600"/>
              <a:gd name="connsiteY44" fmla="*/ 5841376 h 6858000"/>
              <a:gd name="connsiteX45" fmla="*/ 51253 w 7467600"/>
              <a:gd name="connsiteY45" fmla="*/ 5631825 h 6858000"/>
              <a:gd name="connsiteX46" fmla="*/ 2606687 w 7467600"/>
              <a:gd name="connsiteY46" fmla="*/ 5630718 h 6858000"/>
              <a:gd name="connsiteX47" fmla="*/ 2645658 w 7467600"/>
              <a:gd name="connsiteY47" fmla="*/ 6640259 h 6858000"/>
              <a:gd name="connsiteX48" fmla="*/ 2606687 w 7467600"/>
              <a:gd name="connsiteY48" fmla="*/ 5630718 h 6858000"/>
              <a:gd name="connsiteX49" fmla="*/ 3642057 w 7467600"/>
              <a:gd name="connsiteY49" fmla="*/ 5573487 h 6858000"/>
              <a:gd name="connsiteX50" fmla="*/ 3632981 w 7467600"/>
              <a:gd name="connsiteY50" fmla="*/ 5579437 h 6858000"/>
              <a:gd name="connsiteX51" fmla="*/ 3382436 w 7467600"/>
              <a:gd name="connsiteY51" fmla="*/ 5952726 h 6858000"/>
              <a:gd name="connsiteX52" fmla="*/ 3191929 w 7467600"/>
              <a:gd name="connsiteY52" fmla="*/ 6662669 h 6858000"/>
              <a:gd name="connsiteX53" fmla="*/ 3369898 w 7467600"/>
              <a:gd name="connsiteY53" fmla="*/ 6081771 h 6858000"/>
              <a:gd name="connsiteX54" fmla="*/ 3642057 w 7467600"/>
              <a:gd name="connsiteY54" fmla="*/ 5573487 h 6858000"/>
              <a:gd name="connsiteX55" fmla="*/ 2650666 w 7467600"/>
              <a:gd name="connsiteY55" fmla="*/ 5530686 h 6858000"/>
              <a:gd name="connsiteX56" fmla="*/ 2650249 w 7467600"/>
              <a:gd name="connsiteY56" fmla="*/ 5532101 h 6858000"/>
              <a:gd name="connsiteX57" fmla="*/ 2663808 w 7467600"/>
              <a:gd name="connsiteY57" fmla="*/ 6535215 h 6858000"/>
              <a:gd name="connsiteX58" fmla="*/ 2665418 w 7467600"/>
              <a:gd name="connsiteY58" fmla="*/ 6132756 h 6858000"/>
              <a:gd name="connsiteX59" fmla="*/ 2650666 w 7467600"/>
              <a:gd name="connsiteY59" fmla="*/ 5530686 h 6858000"/>
              <a:gd name="connsiteX60" fmla="*/ 2680277 w 7467600"/>
              <a:gd name="connsiteY60" fmla="*/ 5479204 h 6858000"/>
              <a:gd name="connsiteX61" fmla="*/ 2678972 w 7467600"/>
              <a:gd name="connsiteY61" fmla="*/ 5481582 h 6858000"/>
              <a:gd name="connsiteX62" fmla="*/ 2696666 w 7467600"/>
              <a:gd name="connsiteY62" fmla="*/ 6133836 h 6858000"/>
              <a:gd name="connsiteX63" fmla="*/ 2695769 w 7467600"/>
              <a:gd name="connsiteY63" fmla="*/ 6390955 h 6858000"/>
              <a:gd name="connsiteX64" fmla="*/ 2739893 w 7467600"/>
              <a:gd name="connsiteY64" fmla="*/ 6108357 h 6858000"/>
              <a:gd name="connsiteX65" fmla="*/ 2680277 w 7467600"/>
              <a:gd name="connsiteY65" fmla="*/ 5479204 h 6858000"/>
              <a:gd name="connsiteX66" fmla="*/ 1132195 w 7467600"/>
              <a:gd name="connsiteY66" fmla="*/ 5467980 h 6858000"/>
              <a:gd name="connsiteX67" fmla="*/ 1679056 w 7467600"/>
              <a:gd name="connsiteY67" fmla="*/ 5516907 h 6858000"/>
              <a:gd name="connsiteX68" fmla="*/ 2128648 w 7467600"/>
              <a:gd name="connsiteY68" fmla="*/ 5474249 h 6858000"/>
              <a:gd name="connsiteX69" fmla="*/ 1825619 w 7467600"/>
              <a:gd name="connsiteY69" fmla="*/ 5478447 h 6858000"/>
              <a:gd name="connsiteX70" fmla="*/ 1737798 w 7467600"/>
              <a:gd name="connsiteY70" fmla="*/ 5483353 h 6858000"/>
              <a:gd name="connsiteX71" fmla="*/ 1132195 w 7467600"/>
              <a:gd name="connsiteY71" fmla="*/ 5467980 h 6858000"/>
              <a:gd name="connsiteX72" fmla="*/ 1456157 w 7467600"/>
              <a:gd name="connsiteY72" fmla="*/ 5371404 h 6858000"/>
              <a:gd name="connsiteX73" fmla="*/ 1244432 w 7467600"/>
              <a:gd name="connsiteY73" fmla="*/ 5385601 h 6858000"/>
              <a:gd name="connsiteX74" fmla="*/ 973990 w 7467600"/>
              <a:gd name="connsiteY74" fmla="*/ 5424940 h 6858000"/>
              <a:gd name="connsiteX75" fmla="*/ 1103809 w 7467600"/>
              <a:gd name="connsiteY75" fmla="*/ 5433720 h 6858000"/>
              <a:gd name="connsiteX76" fmla="*/ 1123454 w 7467600"/>
              <a:gd name="connsiteY76" fmla="*/ 5435727 h 6858000"/>
              <a:gd name="connsiteX77" fmla="*/ 1737017 w 7467600"/>
              <a:gd name="connsiteY77" fmla="*/ 5452183 h 6858000"/>
              <a:gd name="connsiteX78" fmla="*/ 1824397 w 7467600"/>
              <a:gd name="connsiteY78" fmla="*/ 5447757 h 6858000"/>
              <a:gd name="connsiteX79" fmla="*/ 2070059 w 7467600"/>
              <a:gd name="connsiteY79" fmla="*/ 5441660 h 6858000"/>
              <a:gd name="connsiteX80" fmla="*/ 1456157 w 7467600"/>
              <a:gd name="connsiteY80" fmla="*/ 5371404 h 6858000"/>
              <a:gd name="connsiteX81" fmla="*/ 4988186 w 7467600"/>
              <a:gd name="connsiteY81" fmla="*/ 5216467 h 6858000"/>
              <a:gd name="connsiteX82" fmla="*/ 4777334 w 7467600"/>
              <a:gd name="connsiteY82" fmla="*/ 5406072 h 6858000"/>
              <a:gd name="connsiteX83" fmla="*/ 4718341 w 7467600"/>
              <a:gd name="connsiteY83" fmla="*/ 5468043 h 6858000"/>
              <a:gd name="connsiteX84" fmla="*/ 4604655 w 7467600"/>
              <a:gd name="connsiteY84" fmla="*/ 5583434 h 6858000"/>
              <a:gd name="connsiteX85" fmla="*/ 4565074 w 7467600"/>
              <a:gd name="connsiteY85" fmla="*/ 5618550 h 6858000"/>
              <a:gd name="connsiteX86" fmla="*/ 4988186 w 7467600"/>
              <a:gd name="connsiteY86" fmla="*/ 5216467 h 6858000"/>
              <a:gd name="connsiteX87" fmla="*/ 4978032 w 7467600"/>
              <a:gd name="connsiteY87" fmla="*/ 5183809 h 6858000"/>
              <a:gd name="connsiteX88" fmla="*/ 4463413 w 7467600"/>
              <a:gd name="connsiteY88" fmla="*/ 5615162 h 6858000"/>
              <a:gd name="connsiteX89" fmla="*/ 4358134 w 7467600"/>
              <a:gd name="connsiteY89" fmla="*/ 5742791 h 6858000"/>
              <a:gd name="connsiteX90" fmla="*/ 4376219 w 7467600"/>
              <a:gd name="connsiteY90" fmla="*/ 5729027 h 6858000"/>
              <a:gd name="connsiteX91" fmla="*/ 4582340 w 7467600"/>
              <a:gd name="connsiteY91" fmla="*/ 5561037 h 6858000"/>
              <a:gd name="connsiteX92" fmla="*/ 4694684 w 7467600"/>
              <a:gd name="connsiteY92" fmla="*/ 5447098 h 6858000"/>
              <a:gd name="connsiteX93" fmla="*/ 4754123 w 7467600"/>
              <a:gd name="connsiteY93" fmla="*/ 5384643 h 6858000"/>
              <a:gd name="connsiteX94" fmla="*/ 4978032 w 7467600"/>
              <a:gd name="connsiteY94" fmla="*/ 5183809 h 6858000"/>
              <a:gd name="connsiteX95" fmla="*/ 1903353 w 7467600"/>
              <a:gd name="connsiteY95" fmla="*/ 5044827 h 6858000"/>
              <a:gd name="connsiteX96" fmla="*/ 1936931 w 7467600"/>
              <a:gd name="connsiteY96" fmla="*/ 5093954 h 6858000"/>
              <a:gd name="connsiteX97" fmla="*/ 2195868 w 7467600"/>
              <a:gd name="connsiteY97" fmla="*/ 5396574 h 6858000"/>
              <a:gd name="connsiteX98" fmla="*/ 2088852 w 7467600"/>
              <a:gd name="connsiteY98" fmla="*/ 5166123 h 6858000"/>
              <a:gd name="connsiteX99" fmla="*/ 1958241 w 7467600"/>
              <a:gd name="connsiteY99" fmla="*/ 5067955 h 6858000"/>
              <a:gd name="connsiteX100" fmla="*/ 1903353 w 7467600"/>
              <a:gd name="connsiteY100" fmla="*/ 5044827 h 6858000"/>
              <a:gd name="connsiteX101" fmla="*/ 1979378 w 7467600"/>
              <a:gd name="connsiteY101" fmla="*/ 4769504 h 6858000"/>
              <a:gd name="connsiteX102" fmla="*/ 2882120 w 7467600"/>
              <a:gd name="connsiteY102" fmla="*/ 5064547 h 6858000"/>
              <a:gd name="connsiteX103" fmla="*/ 2793103 w 7467600"/>
              <a:gd name="connsiteY103" fmla="*/ 5039699 h 6858000"/>
              <a:gd name="connsiteX104" fmla="*/ 2770041 w 7467600"/>
              <a:gd name="connsiteY104" fmla="*/ 5033634 h 6858000"/>
              <a:gd name="connsiteX105" fmla="*/ 1979378 w 7467600"/>
              <a:gd name="connsiteY105" fmla="*/ 4769504 h 6858000"/>
              <a:gd name="connsiteX106" fmla="*/ 1927410 w 7467600"/>
              <a:gd name="connsiteY106" fmla="*/ 4716164 h 6858000"/>
              <a:gd name="connsiteX107" fmla="*/ 1959587 w 7467600"/>
              <a:gd name="connsiteY107" fmla="*/ 4728849 h 6858000"/>
              <a:gd name="connsiteX108" fmla="*/ 2777707 w 7467600"/>
              <a:gd name="connsiteY108" fmla="*/ 5003991 h 6858000"/>
              <a:gd name="connsiteX109" fmla="*/ 2800768 w 7467600"/>
              <a:gd name="connsiteY109" fmla="*/ 5010056 h 6858000"/>
              <a:gd name="connsiteX110" fmla="*/ 2879408 w 7467600"/>
              <a:gd name="connsiteY110" fmla="*/ 5031590 h 6858000"/>
              <a:gd name="connsiteX111" fmla="*/ 2862295 w 7467600"/>
              <a:gd name="connsiteY111" fmla="*/ 5022958 h 6858000"/>
              <a:gd name="connsiteX112" fmla="*/ 2813343 w 7467600"/>
              <a:gd name="connsiteY112" fmla="*/ 4998369 h 6858000"/>
              <a:gd name="connsiteX113" fmla="*/ 2646245 w 7467600"/>
              <a:gd name="connsiteY113" fmla="*/ 4930999 h 6858000"/>
              <a:gd name="connsiteX114" fmla="*/ 1999243 w 7467600"/>
              <a:gd name="connsiteY114" fmla="*/ 4730524 h 6858000"/>
              <a:gd name="connsiteX115" fmla="*/ 1979527 w 7467600"/>
              <a:gd name="connsiteY115" fmla="*/ 4726651 h 6858000"/>
              <a:gd name="connsiteX116" fmla="*/ 1927410 w 7467600"/>
              <a:gd name="connsiteY116" fmla="*/ 4716164 h 6858000"/>
              <a:gd name="connsiteX117" fmla="*/ 1997014 w 7467600"/>
              <a:gd name="connsiteY117" fmla="*/ 4698007 h 6858000"/>
              <a:gd name="connsiteX118" fmla="*/ 2005458 w 7467600"/>
              <a:gd name="connsiteY118" fmla="*/ 4699540 h 6858000"/>
              <a:gd name="connsiteX119" fmla="*/ 2657186 w 7467600"/>
              <a:gd name="connsiteY119" fmla="*/ 4901687 h 6858000"/>
              <a:gd name="connsiteX120" fmla="*/ 2826662 w 7467600"/>
              <a:gd name="connsiteY120" fmla="*/ 4970362 h 6858000"/>
              <a:gd name="connsiteX121" fmla="*/ 2876100 w 7467600"/>
              <a:gd name="connsiteY121" fmla="*/ 4995397 h 6858000"/>
              <a:gd name="connsiteX122" fmla="*/ 3042600 w 7467600"/>
              <a:gd name="connsiteY122" fmla="*/ 5059532 h 6858000"/>
              <a:gd name="connsiteX123" fmla="*/ 1997014 w 7467600"/>
              <a:gd name="connsiteY123" fmla="*/ 4698007 h 6858000"/>
              <a:gd name="connsiteX124" fmla="*/ 2305292 w 7467600"/>
              <a:gd name="connsiteY124" fmla="*/ 4219492 h 6858000"/>
              <a:gd name="connsiteX125" fmla="*/ 3360922 w 7467600"/>
              <a:gd name="connsiteY125" fmla="*/ 4529373 h 6858000"/>
              <a:gd name="connsiteX126" fmla="*/ 3492420 w 7467600"/>
              <a:gd name="connsiteY126" fmla="*/ 4510145 h 6858000"/>
              <a:gd name="connsiteX127" fmla="*/ 3364086 w 7467600"/>
              <a:gd name="connsiteY127" fmla="*/ 4480340 h 6858000"/>
              <a:gd name="connsiteX128" fmla="*/ 3225818 w 7467600"/>
              <a:gd name="connsiteY128" fmla="*/ 4411822 h 6858000"/>
              <a:gd name="connsiteX129" fmla="*/ 3129696 w 7467600"/>
              <a:gd name="connsiteY129" fmla="*/ 4360704 h 6858000"/>
              <a:gd name="connsiteX130" fmla="*/ 2814545 w 7467600"/>
              <a:gd name="connsiteY130" fmla="*/ 4282955 h 6858000"/>
              <a:gd name="connsiteX131" fmla="*/ 2305292 w 7467600"/>
              <a:gd name="connsiteY131" fmla="*/ 4219492 h 6858000"/>
              <a:gd name="connsiteX132" fmla="*/ 2626982 w 7467600"/>
              <a:gd name="connsiteY132" fmla="*/ 4206450 h 6858000"/>
              <a:gd name="connsiteX133" fmla="*/ 2490617 w 7467600"/>
              <a:gd name="connsiteY133" fmla="*/ 4206951 h 6858000"/>
              <a:gd name="connsiteX134" fmla="*/ 2819869 w 7467600"/>
              <a:gd name="connsiteY134" fmla="*/ 4252936 h 6858000"/>
              <a:gd name="connsiteX135" fmla="*/ 3143018 w 7467600"/>
              <a:gd name="connsiteY135" fmla="*/ 4332698 h 6858000"/>
              <a:gd name="connsiteX136" fmla="*/ 3241520 w 7467600"/>
              <a:gd name="connsiteY136" fmla="*/ 4385112 h 6858000"/>
              <a:gd name="connsiteX137" fmla="*/ 3374575 w 7467600"/>
              <a:gd name="connsiteY137" fmla="*/ 4451517 h 6858000"/>
              <a:gd name="connsiteX138" fmla="*/ 3505221 w 7467600"/>
              <a:gd name="connsiteY138" fmla="*/ 4480757 h 6858000"/>
              <a:gd name="connsiteX139" fmla="*/ 2626982 w 7467600"/>
              <a:gd name="connsiteY139" fmla="*/ 4206450 h 6858000"/>
              <a:gd name="connsiteX140" fmla="*/ 1310106 w 7467600"/>
              <a:gd name="connsiteY140" fmla="*/ 3943217 h 6858000"/>
              <a:gd name="connsiteX141" fmla="*/ 854994 w 7467600"/>
              <a:gd name="connsiteY141" fmla="*/ 4399136 h 6858000"/>
              <a:gd name="connsiteX142" fmla="*/ 742462 w 7467600"/>
              <a:gd name="connsiteY142" fmla="*/ 4594648 h 6858000"/>
              <a:gd name="connsiteX143" fmla="*/ 820602 w 7467600"/>
              <a:gd name="connsiteY143" fmla="*/ 4485915 h 6858000"/>
              <a:gd name="connsiteX144" fmla="*/ 878295 w 7467600"/>
              <a:gd name="connsiteY144" fmla="*/ 4403594 h 6858000"/>
              <a:gd name="connsiteX145" fmla="*/ 1240607 w 7467600"/>
              <a:gd name="connsiteY145" fmla="*/ 4010401 h 6858000"/>
              <a:gd name="connsiteX146" fmla="*/ 1310106 w 7467600"/>
              <a:gd name="connsiteY146" fmla="*/ 3943217 h 6858000"/>
              <a:gd name="connsiteX147" fmla="*/ 1423113 w 7467600"/>
              <a:gd name="connsiteY147" fmla="*/ 3874565 h 6858000"/>
              <a:gd name="connsiteX148" fmla="*/ 1260565 w 7467600"/>
              <a:gd name="connsiteY148" fmla="*/ 4031982 h 6858000"/>
              <a:gd name="connsiteX149" fmla="*/ 901900 w 7467600"/>
              <a:gd name="connsiteY149" fmla="*/ 4421236 h 6858000"/>
              <a:gd name="connsiteX150" fmla="*/ 845044 w 7467600"/>
              <a:gd name="connsiteY150" fmla="*/ 4502436 h 6858000"/>
              <a:gd name="connsiteX151" fmla="*/ 685926 w 7467600"/>
              <a:gd name="connsiteY151" fmla="*/ 4703069 h 6858000"/>
              <a:gd name="connsiteX152" fmla="*/ 684248 w 7467600"/>
              <a:gd name="connsiteY152" fmla="*/ 4706721 h 6858000"/>
              <a:gd name="connsiteX153" fmla="*/ 1423113 w 7467600"/>
              <a:gd name="connsiteY153" fmla="*/ 3874565 h 6858000"/>
              <a:gd name="connsiteX154" fmla="*/ 3316479 w 7467600"/>
              <a:gd name="connsiteY154" fmla="*/ 3872136 h 6858000"/>
              <a:gd name="connsiteX155" fmla="*/ 3546806 w 7467600"/>
              <a:gd name="connsiteY155" fmla="*/ 4356139 h 6858000"/>
              <a:gd name="connsiteX156" fmla="*/ 3364433 w 7467600"/>
              <a:gd name="connsiteY156" fmla="*/ 3953121 h 6858000"/>
              <a:gd name="connsiteX157" fmla="*/ 3316479 w 7467600"/>
              <a:gd name="connsiteY157" fmla="*/ 3872136 h 6858000"/>
              <a:gd name="connsiteX158" fmla="*/ 3291335 w 7467600"/>
              <a:gd name="connsiteY158" fmla="*/ 3767420 h 6858000"/>
              <a:gd name="connsiteX159" fmla="*/ 3390805 w 7467600"/>
              <a:gd name="connsiteY159" fmla="*/ 3937163 h 6858000"/>
              <a:gd name="connsiteX160" fmla="*/ 3579062 w 7467600"/>
              <a:gd name="connsiteY160" fmla="*/ 4359040 h 6858000"/>
              <a:gd name="connsiteX161" fmla="*/ 3467355 w 7467600"/>
              <a:gd name="connsiteY161" fmla="*/ 3988130 h 6858000"/>
              <a:gd name="connsiteX162" fmla="*/ 3310753 w 7467600"/>
              <a:gd name="connsiteY162" fmla="*/ 3787140 h 6858000"/>
              <a:gd name="connsiteX163" fmla="*/ 3291335 w 7467600"/>
              <a:gd name="connsiteY163" fmla="*/ 3767420 h 6858000"/>
              <a:gd name="connsiteX164" fmla="*/ 1635889 w 7467600"/>
              <a:gd name="connsiteY164" fmla="*/ 3709494 h 6858000"/>
              <a:gd name="connsiteX165" fmla="*/ 1634800 w 7467600"/>
              <a:gd name="connsiteY165" fmla="*/ 3731111 h 6858000"/>
              <a:gd name="connsiteX166" fmla="*/ 1635889 w 7467600"/>
              <a:gd name="connsiteY166" fmla="*/ 3709494 h 6858000"/>
              <a:gd name="connsiteX167" fmla="*/ 1510397 w 7467600"/>
              <a:gd name="connsiteY167" fmla="*/ 3684705 h 6858000"/>
              <a:gd name="connsiteX168" fmla="*/ 1146550 w 7467600"/>
              <a:gd name="connsiteY168" fmla="*/ 3802012 h 6858000"/>
              <a:gd name="connsiteX169" fmla="*/ 698834 w 7467600"/>
              <a:gd name="connsiteY169" fmla="*/ 3952272 h 6858000"/>
              <a:gd name="connsiteX170" fmla="*/ 34256 w 7467600"/>
              <a:gd name="connsiteY170" fmla="*/ 4347603 h 6858000"/>
              <a:gd name="connsiteX171" fmla="*/ 527241 w 7467600"/>
              <a:gd name="connsiteY171" fmla="*/ 4065078 h 6858000"/>
              <a:gd name="connsiteX172" fmla="*/ 1510397 w 7467600"/>
              <a:gd name="connsiteY172" fmla="*/ 3684705 h 6858000"/>
              <a:gd name="connsiteX173" fmla="*/ 1313114 w 7467600"/>
              <a:gd name="connsiteY173" fmla="*/ 3655216 h 6858000"/>
              <a:gd name="connsiteX174" fmla="*/ 1109304 w 7467600"/>
              <a:gd name="connsiteY174" fmla="*/ 3669030 h 6858000"/>
              <a:gd name="connsiteX175" fmla="*/ 8129 w 7467600"/>
              <a:gd name="connsiteY175" fmla="*/ 4330519 h 6858000"/>
              <a:gd name="connsiteX176" fmla="*/ 687572 w 7467600"/>
              <a:gd name="connsiteY176" fmla="*/ 3925629 h 6858000"/>
              <a:gd name="connsiteX177" fmla="*/ 1138365 w 7467600"/>
              <a:gd name="connsiteY177" fmla="*/ 3774515 h 6858000"/>
              <a:gd name="connsiteX178" fmla="*/ 1505579 w 7467600"/>
              <a:gd name="connsiteY178" fmla="*/ 3655526 h 6858000"/>
              <a:gd name="connsiteX179" fmla="*/ 1313114 w 7467600"/>
              <a:gd name="connsiteY179" fmla="*/ 3655216 h 6858000"/>
              <a:gd name="connsiteX180" fmla="*/ 3655073 w 7467600"/>
              <a:gd name="connsiteY180" fmla="*/ 3650884 h 6858000"/>
              <a:gd name="connsiteX181" fmla="*/ 3989938 w 7467600"/>
              <a:gd name="connsiteY181" fmla="*/ 3991685 h 6858000"/>
              <a:gd name="connsiteX182" fmla="*/ 4393907 w 7467600"/>
              <a:gd name="connsiteY182" fmla="*/ 4261258 h 6858000"/>
              <a:gd name="connsiteX183" fmla="*/ 4648051 w 7467600"/>
              <a:gd name="connsiteY183" fmla="*/ 4374051 h 6858000"/>
              <a:gd name="connsiteX184" fmla="*/ 4383389 w 7467600"/>
              <a:gd name="connsiteY184" fmla="*/ 4184369 h 6858000"/>
              <a:gd name="connsiteX185" fmla="*/ 4165508 w 7467600"/>
              <a:gd name="connsiteY185" fmla="*/ 4035196 h 6858000"/>
              <a:gd name="connsiteX186" fmla="*/ 4068162 w 7467600"/>
              <a:gd name="connsiteY186" fmla="*/ 3953394 h 6858000"/>
              <a:gd name="connsiteX187" fmla="*/ 3981416 w 7467600"/>
              <a:gd name="connsiteY187" fmla="*/ 3880482 h 6858000"/>
              <a:gd name="connsiteX188" fmla="*/ 3800147 w 7467600"/>
              <a:gd name="connsiteY188" fmla="*/ 3749872 h 6858000"/>
              <a:gd name="connsiteX189" fmla="*/ 3655073 w 7467600"/>
              <a:gd name="connsiteY189" fmla="*/ 3650884 h 6858000"/>
              <a:gd name="connsiteX190" fmla="*/ 3670252 w 7467600"/>
              <a:gd name="connsiteY190" fmla="*/ 3622798 h 6858000"/>
              <a:gd name="connsiteX191" fmla="*/ 3817258 w 7467600"/>
              <a:gd name="connsiteY191" fmla="*/ 3723577 h 6858000"/>
              <a:gd name="connsiteX192" fmla="*/ 4000461 w 7467600"/>
              <a:gd name="connsiteY192" fmla="*/ 3855966 h 6858000"/>
              <a:gd name="connsiteX193" fmla="*/ 4088180 w 7467600"/>
              <a:gd name="connsiteY193" fmla="*/ 3929774 h 6858000"/>
              <a:gd name="connsiteX194" fmla="*/ 4184555 w 7467600"/>
              <a:gd name="connsiteY194" fmla="*/ 4010683 h 6858000"/>
              <a:gd name="connsiteX195" fmla="*/ 4399563 w 7467600"/>
              <a:gd name="connsiteY195" fmla="*/ 4158106 h 6858000"/>
              <a:gd name="connsiteX196" fmla="*/ 4684469 w 7467600"/>
              <a:gd name="connsiteY196" fmla="*/ 4364680 h 6858000"/>
              <a:gd name="connsiteX197" fmla="*/ 4690271 w 7467600"/>
              <a:gd name="connsiteY197" fmla="*/ 4370034 h 6858000"/>
              <a:gd name="connsiteX198" fmla="*/ 4136093 w 7467600"/>
              <a:gd name="connsiteY198" fmla="*/ 3858466 h 6858000"/>
              <a:gd name="connsiteX199" fmla="*/ 3670252 w 7467600"/>
              <a:gd name="connsiteY199" fmla="*/ 3622798 h 6858000"/>
              <a:gd name="connsiteX200" fmla="*/ 4440129 w 7467600"/>
              <a:gd name="connsiteY200" fmla="*/ 3448571 h 6858000"/>
              <a:gd name="connsiteX201" fmla="*/ 4856525 w 7467600"/>
              <a:gd name="connsiteY201" fmla="*/ 3915351 h 6858000"/>
              <a:gd name="connsiteX202" fmla="*/ 5059055 w 7467600"/>
              <a:gd name="connsiteY202" fmla="*/ 4108918 h 6858000"/>
              <a:gd name="connsiteX203" fmla="*/ 5290070 w 7467600"/>
              <a:gd name="connsiteY203" fmla="*/ 4263619 h 6858000"/>
              <a:gd name="connsiteX204" fmla="*/ 4834991 w 7467600"/>
              <a:gd name="connsiteY204" fmla="*/ 3830985 h 6858000"/>
              <a:gd name="connsiteX205" fmla="*/ 4440129 w 7467600"/>
              <a:gd name="connsiteY205" fmla="*/ 3448571 h 6858000"/>
              <a:gd name="connsiteX206" fmla="*/ 4441737 w 7467600"/>
              <a:gd name="connsiteY206" fmla="*/ 3399734 h 6858000"/>
              <a:gd name="connsiteX207" fmla="*/ 4431236 w 7467600"/>
              <a:gd name="connsiteY207" fmla="*/ 3400954 h 6858000"/>
              <a:gd name="connsiteX208" fmla="*/ 4557150 w 7467600"/>
              <a:gd name="connsiteY208" fmla="*/ 3510023 h 6858000"/>
              <a:gd name="connsiteX209" fmla="*/ 4856936 w 7467600"/>
              <a:gd name="connsiteY209" fmla="*/ 3809146 h 6858000"/>
              <a:gd name="connsiteX210" fmla="*/ 5111996 w 7467600"/>
              <a:gd name="connsiteY210" fmla="*/ 4065759 h 6858000"/>
              <a:gd name="connsiteX211" fmla="*/ 5388878 w 7467600"/>
              <a:gd name="connsiteY211" fmla="*/ 4300185 h 6858000"/>
              <a:gd name="connsiteX212" fmla="*/ 5425556 w 7467600"/>
              <a:gd name="connsiteY212" fmla="*/ 4308967 h 6858000"/>
              <a:gd name="connsiteX213" fmla="*/ 4943646 w 7467600"/>
              <a:gd name="connsiteY213" fmla="*/ 3822916 h 6858000"/>
              <a:gd name="connsiteX214" fmla="*/ 4594837 w 7467600"/>
              <a:gd name="connsiteY214" fmla="*/ 3532274 h 6858000"/>
              <a:gd name="connsiteX215" fmla="*/ 4441737 w 7467600"/>
              <a:gd name="connsiteY215" fmla="*/ 3399734 h 6858000"/>
              <a:gd name="connsiteX216" fmla="*/ 5425834 w 7467600"/>
              <a:gd name="connsiteY216" fmla="*/ 3162785 h 6858000"/>
              <a:gd name="connsiteX217" fmla="*/ 5401644 w 7467600"/>
              <a:gd name="connsiteY217" fmla="*/ 3617847 h 6858000"/>
              <a:gd name="connsiteX218" fmla="*/ 5467256 w 7467600"/>
              <a:gd name="connsiteY218" fmla="*/ 4175494 h 6858000"/>
              <a:gd name="connsiteX219" fmla="*/ 5448069 w 7467600"/>
              <a:gd name="connsiteY219" fmla="*/ 3567554 h 6858000"/>
              <a:gd name="connsiteX220" fmla="*/ 5425834 w 7467600"/>
              <a:gd name="connsiteY220" fmla="*/ 3162785 h 6858000"/>
              <a:gd name="connsiteX221" fmla="*/ 1318687 w 7467600"/>
              <a:gd name="connsiteY221" fmla="*/ 3113840 h 6858000"/>
              <a:gd name="connsiteX222" fmla="*/ 1066793 w 7467600"/>
              <a:gd name="connsiteY222" fmla="*/ 3212171 h 6858000"/>
              <a:gd name="connsiteX223" fmla="*/ 993319 w 7467600"/>
              <a:gd name="connsiteY223" fmla="*/ 3247648 h 6858000"/>
              <a:gd name="connsiteX224" fmla="*/ 853081 w 7467600"/>
              <a:gd name="connsiteY224" fmla="*/ 3312410 h 6858000"/>
              <a:gd name="connsiteX225" fmla="*/ 805957 w 7467600"/>
              <a:gd name="connsiteY225" fmla="*/ 3330443 h 6858000"/>
              <a:gd name="connsiteX226" fmla="*/ 1318687 w 7467600"/>
              <a:gd name="connsiteY226" fmla="*/ 3113840 h 6858000"/>
              <a:gd name="connsiteX227" fmla="*/ 5453702 w 7467600"/>
              <a:gd name="connsiteY227" fmla="*/ 3090882 h 6858000"/>
              <a:gd name="connsiteX228" fmla="*/ 5480135 w 7467600"/>
              <a:gd name="connsiteY228" fmla="*/ 3565802 h 6858000"/>
              <a:gd name="connsiteX229" fmla="*/ 5499023 w 7467600"/>
              <a:gd name="connsiteY229" fmla="*/ 4166310 h 6858000"/>
              <a:gd name="connsiteX230" fmla="*/ 5547022 w 7467600"/>
              <a:gd name="connsiteY230" fmla="*/ 3607838 h 6858000"/>
              <a:gd name="connsiteX231" fmla="*/ 5515964 w 7467600"/>
              <a:gd name="connsiteY231" fmla="*/ 3378541 h 6858000"/>
              <a:gd name="connsiteX232" fmla="*/ 5453702 w 7467600"/>
              <a:gd name="connsiteY232" fmla="*/ 3090882 h 6858000"/>
              <a:gd name="connsiteX233" fmla="*/ 1238695 w 7467600"/>
              <a:gd name="connsiteY233" fmla="*/ 3076820 h 6858000"/>
              <a:gd name="connsiteX234" fmla="*/ 716371 w 7467600"/>
              <a:gd name="connsiteY234" fmla="*/ 3293249 h 6858000"/>
              <a:gd name="connsiteX235" fmla="*/ 579522 w 7467600"/>
              <a:gd name="connsiteY235" fmla="*/ 3371759 h 6858000"/>
              <a:gd name="connsiteX236" fmla="*/ 600288 w 7467600"/>
              <a:gd name="connsiteY236" fmla="*/ 3365555 h 6858000"/>
              <a:gd name="connsiteX237" fmla="*/ 840692 w 7467600"/>
              <a:gd name="connsiteY237" fmla="*/ 3284921 h 6858000"/>
              <a:gd name="connsiteX238" fmla="*/ 979248 w 7467600"/>
              <a:gd name="connsiteY238" fmla="*/ 3221003 h 6858000"/>
              <a:gd name="connsiteX239" fmla="*/ 1053282 w 7467600"/>
              <a:gd name="connsiteY239" fmla="*/ 3185247 h 6858000"/>
              <a:gd name="connsiteX240" fmla="*/ 1320603 w 7467600"/>
              <a:gd name="connsiteY240" fmla="*/ 3081281 h 6858000"/>
              <a:gd name="connsiteX241" fmla="*/ 1238695 w 7467600"/>
              <a:gd name="connsiteY241" fmla="*/ 3076820 h 6858000"/>
              <a:gd name="connsiteX242" fmla="*/ 5425627 w 7467600"/>
              <a:gd name="connsiteY242" fmla="*/ 2954192 h 6858000"/>
              <a:gd name="connsiteX243" fmla="*/ 5470770 w 7467600"/>
              <a:gd name="connsiteY243" fmla="*/ 3005435 h 6858000"/>
              <a:gd name="connsiteX244" fmla="*/ 5519779 w 7467600"/>
              <a:gd name="connsiteY244" fmla="*/ 4359223 h 6858000"/>
              <a:gd name="connsiteX245" fmla="*/ 5520293 w 7467600"/>
              <a:gd name="connsiteY245" fmla="*/ 4360602 h 6858000"/>
              <a:gd name="connsiteX246" fmla="*/ 5767221 w 7467600"/>
              <a:gd name="connsiteY246" fmla="*/ 4665564 h 6858000"/>
              <a:gd name="connsiteX247" fmla="*/ 6937169 w 7467600"/>
              <a:gd name="connsiteY247" fmla="*/ 4815941 h 6858000"/>
              <a:gd name="connsiteX248" fmla="*/ 6953922 w 7467600"/>
              <a:gd name="connsiteY248" fmla="*/ 4890068 h 6858000"/>
              <a:gd name="connsiteX249" fmla="*/ 6071359 w 7467600"/>
              <a:gd name="connsiteY249" fmla="*/ 4770770 h 6858000"/>
              <a:gd name="connsiteX250" fmla="*/ 6038839 w 7467600"/>
              <a:gd name="connsiteY250" fmla="*/ 4764474 h 6858000"/>
              <a:gd name="connsiteX251" fmla="*/ 6038706 w 7467600"/>
              <a:gd name="connsiteY251" fmla="*/ 4763847 h 6858000"/>
              <a:gd name="connsiteX252" fmla="*/ 6037784 w 7467600"/>
              <a:gd name="connsiteY252" fmla="*/ 4764270 h 6858000"/>
              <a:gd name="connsiteX253" fmla="*/ 6038839 w 7467600"/>
              <a:gd name="connsiteY253" fmla="*/ 4764474 h 6858000"/>
              <a:gd name="connsiteX254" fmla="*/ 6040338 w 7467600"/>
              <a:gd name="connsiteY254" fmla="*/ 4771418 h 6858000"/>
              <a:gd name="connsiteX255" fmla="*/ 6024488 w 7467600"/>
              <a:gd name="connsiteY255" fmla="*/ 4809903 h 6858000"/>
              <a:gd name="connsiteX256" fmla="*/ 5599771 w 7467600"/>
              <a:gd name="connsiteY256" fmla="*/ 5509652 h 6858000"/>
              <a:gd name="connsiteX257" fmla="*/ 5548843 w 7467600"/>
              <a:gd name="connsiteY257" fmla="*/ 5563845 h 6858000"/>
              <a:gd name="connsiteX258" fmla="*/ 5940952 w 7467600"/>
              <a:gd name="connsiteY258" fmla="*/ 6250028 h 6858000"/>
              <a:gd name="connsiteX259" fmla="*/ 6043441 w 7467600"/>
              <a:gd name="connsiteY259" fmla="*/ 6665847 h 6858000"/>
              <a:gd name="connsiteX260" fmla="*/ 6093432 w 7467600"/>
              <a:gd name="connsiteY260" fmla="*/ 6858000 h 6858000"/>
              <a:gd name="connsiteX261" fmla="*/ 6034344 w 7467600"/>
              <a:gd name="connsiteY261" fmla="*/ 6858000 h 6858000"/>
              <a:gd name="connsiteX262" fmla="*/ 6026679 w 7467600"/>
              <a:gd name="connsiteY262" fmla="*/ 6836959 h 6858000"/>
              <a:gd name="connsiteX263" fmla="*/ 5800441 w 7467600"/>
              <a:gd name="connsiteY263" fmla="*/ 6335286 h 6858000"/>
              <a:gd name="connsiteX264" fmla="*/ 5526562 w 7467600"/>
              <a:gd name="connsiteY264" fmla="*/ 5705388 h 6858000"/>
              <a:gd name="connsiteX265" fmla="*/ 5519640 w 7467600"/>
              <a:gd name="connsiteY265" fmla="*/ 5683774 h 6858000"/>
              <a:gd name="connsiteX266" fmla="*/ 5844559 w 7467600"/>
              <a:gd name="connsiteY266" fmla="*/ 6553349 h 6858000"/>
              <a:gd name="connsiteX267" fmla="*/ 5975994 w 7467600"/>
              <a:gd name="connsiteY267" fmla="*/ 6858000 h 6858000"/>
              <a:gd name="connsiteX268" fmla="*/ 5898547 w 7467600"/>
              <a:gd name="connsiteY268" fmla="*/ 6858000 h 6858000"/>
              <a:gd name="connsiteX269" fmla="*/ 5682041 w 7467600"/>
              <a:gd name="connsiteY269" fmla="*/ 6355860 h 6858000"/>
              <a:gd name="connsiteX270" fmla="*/ 5461758 w 7467600"/>
              <a:gd name="connsiteY270" fmla="*/ 5820220 h 6858000"/>
              <a:gd name="connsiteX271" fmla="*/ 5237282 w 7467600"/>
              <a:gd name="connsiteY271" fmla="*/ 6579086 h 6858000"/>
              <a:gd name="connsiteX272" fmla="*/ 5115009 w 7467600"/>
              <a:gd name="connsiteY272" fmla="*/ 6858000 h 6858000"/>
              <a:gd name="connsiteX273" fmla="*/ 5028074 w 7467600"/>
              <a:gd name="connsiteY273" fmla="*/ 6858000 h 6858000"/>
              <a:gd name="connsiteX274" fmla="*/ 5079508 w 7467600"/>
              <a:gd name="connsiteY274" fmla="*/ 6749074 h 6858000"/>
              <a:gd name="connsiteX275" fmla="*/ 5371846 w 7467600"/>
              <a:gd name="connsiteY275" fmla="*/ 5924413 h 6858000"/>
              <a:gd name="connsiteX276" fmla="*/ 5270512 w 7467600"/>
              <a:gd name="connsiteY276" fmla="*/ 6138975 h 6858000"/>
              <a:gd name="connsiteX277" fmla="*/ 5062409 w 7467600"/>
              <a:gd name="connsiteY277" fmla="*/ 6653544 h 6858000"/>
              <a:gd name="connsiteX278" fmla="*/ 5036628 w 7467600"/>
              <a:gd name="connsiteY278" fmla="*/ 6754247 h 6858000"/>
              <a:gd name="connsiteX279" fmla="*/ 5009112 w 7467600"/>
              <a:gd name="connsiteY279" fmla="*/ 6858000 h 6858000"/>
              <a:gd name="connsiteX280" fmla="*/ 4976679 w 7467600"/>
              <a:gd name="connsiteY280" fmla="*/ 6858000 h 6858000"/>
              <a:gd name="connsiteX281" fmla="*/ 5006537 w 7467600"/>
              <a:gd name="connsiteY281" fmla="*/ 6747068 h 6858000"/>
              <a:gd name="connsiteX282" fmla="*/ 5032723 w 7467600"/>
              <a:gd name="connsiteY282" fmla="*/ 6644957 h 6858000"/>
              <a:gd name="connsiteX283" fmla="*/ 5242949 w 7467600"/>
              <a:gd name="connsiteY283" fmla="*/ 6125175 h 6858000"/>
              <a:gd name="connsiteX284" fmla="*/ 5286321 w 7467600"/>
              <a:gd name="connsiteY284" fmla="*/ 6033555 h 6858000"/>
              <a:gd name="connsiteX285" fmla="*/ 5008210 w 7467600"/>
              <a:gd name="connsiteY285" fmla="*/ 6649194 h 6858000"/>
              <a:gd name="connsiteX286" fmla="*/ 4986321 w 7467600"/>
              <a:gd name="connsiteY286" fmla="*/ 6765687 h 6858000"/>
              <a:gd name="connsiteX287" fmla="*/ 4973474 w 7467600"/>
              <a:gd name="connsiteY287" fmla="*/ 6858000 h 6858000"/>
              <a:gd name="connsiteX288" fmla="*/ 4907178 w 7467600"/>
              <a:gd name="connsiteY288" fmla="*/ 6858000 h 6858000"/>
              <a:gd name="connsiteX289" fmla="*/ 4910810 w 7467600"/>
              <a:gd name="connsiteY289" fmla="*/ 6829660 h 6858000"/>
              <a:gd name="connsiteX290" fmla="*/ 4987461 w 7467600"/>
              <a:gd name="connsiteY290" fmla="*/ 6432994 h 6858000"/>
              <a:gd name="connsiteX291" fmla="*/ 5179262 w 7467600"/>
              <a:gd name="connsiteY291" fmla="*/ 6035044 h 6858000"/>
              <a:gd name="connsiteX292" fmla="*/ 4689678 w 7467600"/>
              <a:gd name="connsiteY292" fmla="*/ 6440241 h 6858000"/>
              <a:gd name="connsiteX293" fmla="*/ 4477543 w 7467600"/>
              <a:gd name="connsiteY293" fmla="*/ 6674836 h 6858000"/>
              <a:gd name="connsiteX294" fmla="*/ 4329957 w 7467600"/>
              <a:gd name="connsiteY294" fmla="*/ 6858000 h 6858000"/>
              <a:gd name="connsiteX295" fmla="*/ 4218595 w 7467600"/>
              <a:gd name="connsiteY295" fmla="*/ 6858000 h 6858000"/>
              <a:gd name="connsiteX296" fmla="*/ 4368888 w 7467600"/>
              <a:gd name="connsiteY296" fmla="*/ 6668412 h 6858000"/>
              <a:gd name="connsiteX297" fmla="*/ 4563091 w 7467600"/>
              <a:gd name="connsiteY297" fmla="*/ 6442508 h 6858000"/>
              <a:gd name="connsiteX298" fmla="*/ 5387324 w 7467600"/>
              <a:gd name="connsiteY298" fmla="*/ 5705830 h 6858000"/>
              <a:gd name="connsiteX299" fmla="*/ 5073620 w 7467600"/>
              <a:gd name="connsiteY299" fmla="*/ 5955437 h 6858000"/>
              <a:gd name="connsiteX300" fmla="*/ 4689789 w 7467600"/>
              <a:gd name="connsiteY300" fmla="*/ 6268382 h 6858000"/>
              <a:gd name="connsiteX301" fmla="*/ 4418722 w 7467600"/>
              <a:gd name="connsiteY301" fmla="*/ 6570886 h 6858000"/>
              <a:gd name="connsiteX302" fmla="*/ 4214944 w 7467600"/>
              <a:gd name="connsiteY302" fmla="*/ 6858000 h 6858000"/>
              <a:gd name="connsiteX303" fmla="*/ 4177898 w 7467600"/>
              <a:gd name="connsiteY303" fmla="*/ 6858000 h 6858000"/>
              <a:gd name="connsiteX304" fmla="*/ 4391597 w 7467600"/>
              <a:gd name="connsiteY304" fmla="*/ 6556370 h 6858000"/>
              <a:gd name="connsiteX305" fmla="*/ 4668889 w 7467600"/>
              <a:gd name="connsiteY305" fmla="*/ 6246399 h 6858000"/>
              <a:gd name="connsiteX306" fmla="*/ 5055427 w 7467600"/>
              <a:gd name="connsiteY306" fmla="*/ 5931476 h 6858000"/>
              <a:gd name="connsiteX307" fmla="*/ 5371814 w 7467600"/>
              <a:gd name="connsiteY307" fmla="*/ 5678975 h 6858000"/>
              <a:gd name="connsiteX308" fmla="*/ 4987918 w 7467600"/>
              <a:gd name="connsiteY308" fmla="*/ 5838701 h 6858000"/>
              <a:gd name="connsiteX309" fmla="*/ 4317146 w 7467600"/>
              <a:gd name="connsiteY309" fmla="*/ 6587716 h 6858000"/>
              <a:gd name="connsiteX310" fmla="*/ 4171627 w 7467600"/>
              <a:gd name="connsiteY310" fmla="*/ 6858000 h 6858000"/>
              <a:gd name="connsiteX311" fmla="*/ 4081585 w 7467600"/>
              <a:gd name="connsiteY311" fmla="*/ 6858000 h 6858000"/>
              <a:gd name="connsiteX312" fmla="*/ 4238603 w 7467600"/>
              <a:gd name="connsiteY312" fmla="*/ 6559341 h 6858000"/>
              <a:gd name="connsiteX313" fmla="*/ 4778333 w 7467600"/>
              <a:gd name="connsiteY313" fmla="*/ 5873626 h 6858000"/>
              <a:gd name="connsiteX314" fmla="*/ 5414185 w 7467600"/>
              <a:gd name="connsiteY314" fmla="*/ 5573882 h 6858000"/>
              <a:gd name="connsiteX315" fmla="*/ 5959648 w 7467600"/>
              <a:gd name="connsiteY315" fmla="*/ 4760797 h 6858000"/>
              <a:gd name="connsiteX316" fmla="*/ 5355019 w 7467600"/>
              <a:gd name="connsiteY316" fmla="*/ 4734672 h 6858000"/>
              <a:gd name="connsiteX317" fmla="*/ 5083565 w 7467600"/>
              <a:gd name="connsiteY317" fmla="*/ 5179121 h 6858000"/>
              <a:gd name="connsiteX318" fmla="*/ 4713577 w 7467600"/>
              <a:gd name="connsiteY318" fmla="*/ 5616803 h 6858000"/>
              <a:gd name="connsiteX319" fmla="*/ 3989559 w 7467600"/>
              <a:gd name="connsiteY319" fmla="*/ 6145945 h 6858000"/>
              <a:gd name="connsiteX320" fmla="*/ 3939824 w 7467600"/>
              <a:gd name="connsiteY320" fmla="*/ 6066900 h 6858000"/>
              <a:gd name="connsiteX321" fmla="*/ 4584537 w 7467600"/>
              <a:gd name="connsiteY321" fmla="*/ 5324826 h 6858000"/>
              <a:gd name="connsiteX322" fmla="*/ 5037105 w 7467600"/>
              <a:gd name="connsiteY322" fmla="*/ 5088765 h 6858000"/>
              <a:gd name="connsiteX323" fmla="*/ 5039930 w 7467600"/>
              <a:gd name="connsiteY323" fmla="*/ 5089585 h 6858000"/>
              <a:gd name="connsiteX324" fmla="*/ 5263764 w 7467600"/>
              <a:gd name="connsiteY324" fmla="*/ 4735525 h 6858000"/>
              <a:gd name="connsiteX325" fmla="*/ 4086300 w 7467600"/>
              <a:gd name="connsiteY325" fmla="*/ 4884599 h 6858000"/>
              <a:gd name="connsiteX326" fmla="*/ 4085485 w 7467600"/>
              <a:gd name="connsiteY326" fmla="*/ 4899070 h 6858000"/>
              <a:gd name="connsiteX327" fmla="*/ 3871915 w 7467600"/>
              <a:gd name="connsiteY327" fmla="*/ 5253645 h 6858000"/>
              <a:gd name="connsiteX328" fmla="*/ 3799374 w 7467600"/>
              <a:gd name="connsiteY328" fmla="*/ 5466127 h 6858000"/>
              <a:gd name="connsiteX329" fmla="*/ 3498850 w 7467600"/>
              <a:gd name="connsiteY329" fmla="*/ 6661888 h 6858000"/>
              <a:gd name="connsiteX330" fmla="*/ 3399216 w 7467600"/>
              <a:gd name="connsiteY330" fmla="*/ 6858000 h 6858000"/>
              <a:gd name="connsiteX331" fmla="*/ 3303688 w 7467600"/>
              <a:gd name="connsiteY331" fmla="*/ 6858000 h 6858000"/>
              <a:gd name="connsiteX332" fmla="*/ 3391774 w 7467600"/>
              <a:gd name="connsiteY332" fmla="*/ 6697181 h 6858000"/>
              <a:gd name="connsiteX333" fmla="*/ 3735540 w 7467600"/>
              <a:gd name="connsiteY333" fmla="*/ 5546923 h 6858000"/>
              <a:gd name="connsiteX334" fmla="*/ 3729438 w 7467600"/>
              <a:gd name="connsiteY334" fmla="*/ 5569058 h 6858000"/>
              <a:gd name="connsiteX335" fmla="*/ 3707782 w 7467600"/>
              <a:gd name="connsiteY335" fmla="*/ 5644908 h 6858000"/>
              <a:gd name="connsiteX336" fmla="*/ 3583827 w 7467600"/>
              <a:gd name="connsiteY336" fmla="*/ 6039215 h 6858000"/>
              <a:gd name="connsiteX337" fmla="*/ 3547861 w 7467600"/>
              <a:gd name="connsiteY337" fmla="*/ 6129609 h 6858000"/>
              <a:gd name="connsiteX338" fmla="*/ 3490905 w 7467600"/>
              <a:gd name="connsiteY338" fmla="*/ 6277660 h 6858000"/>
              <a:gd name="connsiteX339" fmla="*/ 3455859 w 7467600"/>
              <a:gd name="connsiteY339" fmla="*/ 6391301 h 6858000"/>
              <a:gd name="connsiteX340" fmla="*/ 3429112 w 7467600"/>
              <a:gd name="connsiteY340" fmla="*/ 6479469 h 6858000"/>
              <a:gd name="connsiteX341" fmla="*/ 3304862 w 7467600"/>
              <a:gd name="connsiteY341" fmla="*/ 6796476 h 6858000"/>
              <a:gd name="connsiteX342" fmla="*/ 3276071 w 7467600"/>
              <a:gd name="connsiteY342" fmla="*/ 6858000 h 6858000"/>
              <a:gd name="connsiteX343" fmla="*/ 3240805 w 7467600"/>
              <a:gd name="connsiteY343" fmla="*/ 6858000 h 6858000"/>
              <a:gd name="connsiteX344" fmla="*/ 3275917 w 7467600"/>
              <a:gd name="connsiteY344" fmla="*/ 6783192 h 6858000"/>
              <a:gd name="connsiteX345" fmla="*/ 3399358 w 7467600"/>
              <a:gd name="connsiteY345" fmla="*/ 6469011 h 6858000"/>
              <a:gd name="connsiteX346" fmla="*/ 3425650 w 7467600"/>
              <a:gd name="connsiteY346" fmla="*/ 6381333 h 6858000"/>
              <a:gd name="connsiteX347" fmla="*/ 3460661 w 7467600"/>
              <a:gd name="connsiteY347" fmla="*/ 6266763 h 6858000"/>
              <a:gd name="connsiteX348" fmla="*/ 3518021 w 7467600"/>
              <a:gd name="connsiteY348" fmla="*/ 6117298 h 6858000"/>
              <a:gd name="connsiteX349" fmla="*/ 3554035 w 7467600"/>
              <a:gd name="connsiteY349" fmla="*/ 6027832 h 6858000"/>
              <a:gd name="connsiteX350" fmla="*/ 3677174 w 7467600"/>
              <a:gd name="connsiteY350" fmla="*/ 5636351 h 6858000"/>
              <a:gd name="connsiteX351" fmla="*/ 3698819 w 7467600"/>
              <a:gd name="connsiteY351" fmla="*/ 5560503 h 6858000"/>
              <a:gd name="connsiteX352" fmla="*/ 3702094 w 7467600"/>
              <a:gd name="connsiteY352" fmla="*/ 5549194 h 6858000"/>
              <a:gd name="connsiteX353" fmla="*/ 3398355 w 7467600"/>
              <a:gd name="connsiteY353" fmla="*/ 6094603 h 6858000"/>
              <a:gd name="connsiteX354" fmla="*/ 3193941 w 7467600"/>
              <a:gd name="connsiteY354" fmla="*/ 6798775 h 6858000"/>
              <a:gd name="connsiteX355" fmla="*/ 3184140 w 7467600"/>
              <a:gd name="connsiteY355" fmla="*/ 6858000 h 6858000"/>
              <a:gd name="connsiteX356" fmla="*/ 3099978 w 7467600"/>
              <a:gd name="connsiteY356" fmla="*/ 6858000 h 6858000"/>
              <a:gd name="connsiteX357" fmla="*/ 3101556 w 7467600"/>
              <a:gd name="connsiteY357" fmla="*/ 6843337 h 6858000"/>
              <a:gd name="connsiteX358" fmla="*/ 3370162 w 7467600"/>
              <a:gd name="connsiteY358" fmla="*/ 5785550 h 6858000"/>
              <a:gd name="connsiteX359" fmla="*/ 3746477 w 7467600"/>
              <a:gd name="connsiteY359" fmla="*/ 5377889 h 6858000"/>
              <a:gd name="connsiteX360" fmla="*/ 3863399 w 7467600"/>
              <a:gd name="connsiteY360" fmla="*/ 5087257 h 6858000"/>
              <a:gd name="connsiteX361" fmla="*/ 3968712 w 7467600"/>
              <a:gd name="connsiteY361" fmla="*/ 4913989 h 6858000"/>
              <a:gd name="connsiteX362" fmla="*/ 2792390 w 7467600"/>
              <a:gd name="connsiteY362" fmla="*/ 5382974 h 6858000"/>
              <a:gd name="connsiteX363" fmla="*/ 2714982 w 7467600"/>
              <a:gd name="connsiteY363" fmla="*/ 5427051 h 6858000"/>
              <a:gd name="connsiteX364" fmla="*/ 2813361 w 7467600"/>
              <a:gd name="connsiteY364" fmla="*/ 6023912 h 6858000"/>
              <a:gd name="connsiteX365" fmla="*/ 2688430 w 7467600"/>
              <a:gd name="connsiteY365" fmla="*/ 6801564 h 6858000"/>
              <a:gd name="connsiteX366" fmla="*/ 2629626 w 7467600"/>
              <a:gd name="connsiteY366" fmla="*/ 6763394 h 6858000"/>
              <a:gd name="connsiteX367" fmla="*/ 2565328 w 7467600"/>
              <a:gd name="connsiteY367" fmla="*/ 5516399 h 6858000"/>
              <a:gd name="connsiteX368" fmla="*/ 1922999 w 7467600"/>
              <a:gd name="connsiteY368" fmla="*/ 5980343 h 6858000"/>
              <a:gd name="connsiteX369" fmla="*/ 1950261 w 7467600"/>
              <a:gd name="connsiteY369" fmla="*/ 6405858 h 6858000"/>
              <a:gd name="connsiteX370" fmla="*/ 2365554 w 7467600"/>
              <a:gd name="connsiteY370" fmla="*/ 6759107 h 6858000"/>
              <a:gd name="connsiteX371" fmla="*/ 2424142 w 7467600"/>
              <a:gd name="connsiteY371" fmla="*/ 6858000 h 6858000"/>
              <a:gd name="connsiteX372" fmla="*/ 2395994 w 7467600"/>
              <a:gd name="connsiteY372" fmla="*/ 6858000 h 6858000"/>
              <a:gd name="connsiteX373" fmla="*/ 2392863 w 7467600"/>
              <a:gd name="connsiteY373" fmla="*/ 6852964 h 6858000"/>
              <a:gd name="connsiteX374" fmla="*/ 2017589 w 7467600"/>
              <a:gd name="connsiteY374" fmla="*/ 6493982 h 6858000"/>
              <a:gd name="connsiteX375" fmla="*/ 2147336 w 7467600"/>
              <a:gd name="connsiteY375" fmla="*/ 6594052 h 6858000"/>
              <a:gd name="connsiteX376" fmla="*/ 2207047 w 7467600"/>
              <a:gd name="connsiteY376" fmla="*/ 6654540 h 6858000"/>
              <a:gd name="connsiteX377" fmla="*/ 2299106 w 7467600"/>
              <a:gd name="connsiteY377" fmla="*/ 6778931 h 6858000"/>
              <a:gd name="connsiteX378" fmla="*/ 2314430 w 7467600"/>
              <a:gd name="connsiteY378" fmla="*/ 6801144 h 6858000"/>
              <a:gd name="connsiteX379" fmla="*/ 2352406 w 7467600"/>
              <a:gd name="connsiteY379" fmla="*/ 6858000 h 6858000"/>
              <a:gd name="connsiteX380" fmla="*/ 2314492 w 7467600"/>
              <a:gd name="connsiteY380" fmla="*/ 6858000 h 6858000"/>
              <a:gd name="connsiteX381" fmla="*/ 2288095 w 7467600"/>
              <a:gd name="connsiteY381" fmla="*/ 6818030 h 6858000"/>
              <a:gd name="connsiteX382" fmla="*/ 2272768 w 7467600"/>
              <a:gd name="connsiteY382" fmla="*/ 6795822 h 6858000"/>
              <a:gd name="connsiteX383" fmla="*/ 2182715 w 7467600"/>
              <a:gd name="connsiteY383" fmla="*/ 6675071 h 6858000"/>
              <a:gd name="connsiteX384" fmla="*/ 2032061 w 7467600"/>
              <a:gd name="connsiteY384" fmla="*/ 6541380 h 6858000"/>
              <a:gd name="connsiteX385" fmla="*/ 2257220 w 7467600"/>
              <a:gd name="connsiteY385" fmla="*/ 6826257 h 6858000"/>
              <a:gd name="connsiteX386" fmla="*/ 2281324 w 7467600"/>
              <a:gd name="connsiteY386" fmla="*/ 6858000 h 6858000"/>
              <a:gd name="connsiteX387" fmla="*/ 2242860 w 7467600"/>
              <a:gd name="connsiteY387" fmla="*/ 6858000 h 6858000"/>
              <a:gd name="connsiteX388" fmla="*/ 2232818 w 7467600"/>
              <a:gd name="connsiteY388" fmla="*/ 6844926 h 6858000"/>
              <a:gd name="connsiteX389" fmla="*/ 1990172 w 7467600"/>
              <a:gd name="connsiteY389" fmla="*/ 6542121 h 6858000"/>
              <a:gd name="connsiteX390" fmla="*/ 2124090 w 7467600"/>
              <a:gd name="connsiteY390" fmla="*/ 6761017 h 6858000"/>
              <a:gd name="connsiteX391" fmla="*/ 2200380 w 7467600"/>
              <a:gd name="connsiteY391" fmla="*/ 6858000 h 6858000"/>
              <a:gd name="connsiteX392" fmla="*/ 2147507 w 7467600"/>
              <a:gd name="connsiteY392" fmla="*/ 6858000 h 6858000"/>
              <a:gd name="connsiteX393" fmla="*/ 2070668 w 7467600"/>
              <a:gd name="connsiteY393" fmla="*/ 6761520 h 6858000"/>
              <a:gd name="connsiteX394" fmla="*/ 1975142 w 7467600"/>
              <a:gd name="connsiteY394" fmla="*/ 6585570 h 6858000"/>
              <a:gd name="connsiteX395" fmla="*/ 2050035 w 7467600"/>
              <a:gd name="connsiteY395" fmla="*/ 6813345 h 6858000"/>
              <a:gd name="connsiteX396" fmla="*/ 2063025 w 7467600"/>
              <a:gd name="connsiteY396" fmla="*/ 6858000 h 6858000"/>
              <a:gd name="connsiteX397" fmla="*/ 2021675 w 7467600"/>
              <a:gd name="connsiteY397" fmla="*/ 6858000 h 6858000"/>
              <a:gd name="connsiteX398" fmla="*/ 2019308 w 7467600"/>
              <a:gd name="connsiteY398" fmla="*/ 6847118 h 6858000"/>
              <a:gd name="connsiteX399" fmla="*/ 1938835 w 7467600"/>
              <a:gd name="connsiteY399" fmla="*/ 6551160 h 6858000"/>
              <a:gd name="connsiteX400" fmla="*/ 1953230 w 7467600"/>
              <a:gd name="connsiteY400" fmla="*/ 6759699 h 6858000"/>
              <a:gd name="connsiteX401" fmla="*/ 1956763 w 7467600"/>
              <a:gd name="connsiteY401" fmla="*/ 6778191 h 6858000"/>
              <a:gd name="connsiteX402" fmla="*/ 1967925 w 7467600"/>
              <a:gd name="connsiteY402" fmla="*/ 6858000 h 6858000"/>
              <a:gd name="connsiteX403" fmla="*/ 1936622 w 7467600"/>
              <a:gd name="connsiteY403" fmla="*/ 6858000 h 6858000"/>
              <a:gd name="connsiteX404" fmla="*/ 1926261 w 7467600"/>
              <a:gd name="connsiteY404" fmla="*/ 6784064 h 6858000"/>
              <a:gd name="connsiteX405" fmla="*/ 1922724 w 7467600"/>
              <a:gd name="connsiteY405" fmla="*/ 6765577 h 6858000"/>
              <a:gd name="connsiteX406" fmla="*/ 1904650 w 7467600"/>
              <a:gd name="connsiteY406" fmla="*/ 6639616 h 6858000"/>
              <a:gd name="connsiteX407" fmla="*/ 1885273 w 7467600"/>
              <a:gd name="connsiteY407" fmla="*/ 6858000 h 6858000"/>
              <a:gd name="connsiteX408" fmla="*/ 1854363 w 7467600"/>
              <a:gd name="connsiteY408" fmla="*/ 6858000 h 6858000"/>
              <a:gd name="connsiteX409" fmla="*/ 1880391 w 7467600"/>
              <a:gd name="connsiteY409" fmla="*/ 6603796 h 6858000"/>
              <a:gd name="connsiteX410" fmla="*/ 1818273 w 7467600"/>
              <a:gd name="connsiteY410" fmla="*/ 6715729 h 6858000"/>
              <a:gd name="connsiteX411" fmla="*/ 1794691 w 7467600"/>
              <a:gd name="connsiteY411" fmla="*/ 6843239 h 6858000"/>
              <a:gd name="connsiteX412" fmla="*/ 1794914 w 7467600"/>
              <a:gd name="connsiteY412" fmla="*/ 6858000 h 6858000"/>
              <a:gd name="connsiteX413" fmla="*/ 1746128 w 7467600"/>
              <a:gd name="connsiteY413" fmla="*/ 6858000 h 6858000"/>
              <a:gd name="connsiteX414" fmla="*/ 1753934 w 7467600"/>
              <a:gd name="connsiteY414" fmla="*/ 6724796 h 6858000"/>
              <a:gd name="connsiteX415" fmla="*/ 1792053 w 7467600"/>
              <a:gd name="connsiteY415" fmla="*/ 6572396 h 6858000"/>
              <a:gd name="connsiteX416" fmla="*/ 1862248 w 7467600"/>
              <a:gd name="connsiteY416" fmla="*/ 6266397 h 6858000"/>
              <a:gd name="connsiteX417" fmla="*/ 1862250 w 7467600"/>
              <a:gd name="connsiteY417" fmla="*/ 6033531 h 6858000"/>
              <a:gd name="connsiteX418" fmla="*/ 1211999 w 7467600"/>
              <a:gd name="connsiteY418" fmla="*/ 6683610 h 6858000"/>
              <a:gd name="connsiteX419" fmla="*/ 1213266 w 7467600"/>
              <a:gd name="connsiteY419" fmla="*/ 6691947 h 6858000"/>
              <a:gd name="connsiteX420" fmla="*/ 1203370 w 7467600"/>
              <a:gd name="connsiteY420" fmla="*/ 6850676 h 6858000"/>
              <a:gd name="connsiteX421" fmla="*/ 1203671 w 7467600"/>
              <a:gd name="connsiteY421" fmla="*/ 6858000 h 6858000"/>
              <a:gd name="connsiteX422" fmla="*/ 1143180 w 7467600"/>
              <a:gd name="connsiteY422" fmla="*/ 6858000 h 6858000"/>
              <a:gd name="connsiteX423" fmla="*/ 1142176 w 7467600"/>
              <a:gd name="connsiteY423" fmla="*/ 6766045 h 6858000"/>
              <a:gd name="connsiteX424" fmla="*/ 1067484 w 7467600"/>
              <a:gd name="connsiteY424" fmla="*/ 6858000 h 6858000"/>
              <a:gd name="connsiteX425" fmla="*/ 953928 w 7467600"/>
              <a:gd name="connsiteY425" fmla="*/ 6858000 h 6858000"/>
              <a:gd name="connsiteX426" fmla="*/ 959715 w 7467600"/>
              <a:gd name="connsiteY426" fmla="*/ 6850185 h 6858000"/>
              <a:gd name="connsiteX427" fmla="*/ 1483788 w 7467600"/>
              <a:gd name="connsiteY427" fmla="*/ 6259174 h 6858000"/>
              <a:gd name="connsiteX428" fmla="*/ 1100671 w 7467600"/>
              <a:gd name="connsiteY428" fmla="*/ 6252137 h 6858000"/>
              <a:gd name="connsiteX429" fmla="*/ 1090144 w 7467600"/>
              <a:gd name="connsiteY429" fmla="*/ 6256748 h 6858000"/>
              <a:gd name="connsiteX430" fmla="*/ 1095872 w 7467600"/>
              <a:gd name="connsiteY430" fmla="*/ 6271892 h 6858000"/>
              <a:gd name="connsiteX431" fmla="*/ 262785 w 7467600"/>
              <a:gd name="connsiteY431" fmla="*/ 6845450 h 6858000"/>
              <a:gd name="connsiteX432" fmla="*/ 209968 w 7467600"/>
              <a:gd name="connsiteY432" fmla="*/ 6770713 h 6858000"/>
              <a:gd name="connsiteX433" fmla="*/ 873460 w 7467600"/>
              <a:gd name="connsiteY433" fmla="*/ 6253768 h 6858000"/>
              <a:gd name="connsiteX434" fmla="*/ 192686 w 7467600"/>
              <a:gd name="connsiteY434" fmla="*/ 5849257 h 6858000"/>
              <a:gd name="connsiteX435" fmla="*/ 4696 w 7467600"/>
              <a:gd name="connsiteY435" fmla="*/ 5697668 h 6858000"/>
              <a:gd name="connsiteX436" fmla="*/ 0 w 7467600"/>
              <a:gd name="connsiteY436" fmla="*/ 5689984 h 6858000"/>
              <a:gd name="connsiteX437" fmla="*/ 0 w 7467600"/>
              <a:gd name="connsiteY437" fmla="*/ 5513472 h 6858000"/>
              <a:gd name="connsiteX438" fmla="*/ 174101 w 7467600"/>
              <a:gd name="connsiteY438" fmla="*/ 5620277 h 6858000"/>
              <a:gd name="connsiteX439" fmla="*/ 891800 w 7467600"/>
              <a:gd name="connsiteY439" fmla="*/ 6036935 h 6858000"/>
              <a:gd name="connsiteX440" fmla="*/ 1072219 w 7467600"/>
              <a:gd name="connsiteY440" fmla="*/ 6169443 h 6858000"/>
              <a:gd name="connsiteX441" fmla="*/ 1074117 w 7467600"/>
              <a:gd name="connsiteY441" fmla="*/ 6170301 h 6858000"/>
              <a:gd name="connsiteX442" fmla="*/ 1083114 w 7467600"/>
              <a:gd name="connsiteY442" fmla="*/ 6174131 h 6858000"/>
              <a:gd name="connsiteX443" fmla="*/ 1543010 w 7467600"/>
              <a:gd name="connsiteY443" fmla="*/ 6191140 h 6858000"/>
              <a:gd name="connsiteX444" fmla="*/ 1551080 w 7467600"/>
              <a:gd name="connsiteY444" fmla="*/ 6195006 h 6858000"/>
              <a:gd name="connsiteX445" fmla="*/ 2345443 w 7467600"/>
              <a:gd name="connsiteY445" fmla="*/ 5549882 h 6858000"/>
              <a:gd name="connsiteX446" fmla="*/ 1721499 w 7467600"/>
              <a:gd name="connsiteY446" fmla="*/ 5599969 h 6858000"/>
              <a:gd name="connsiteX447" fmla="*/ 767716 w 7467600"/>
              <a:gd name="connsiteY447" fmla="*/ 5472768 h 6858000"/>
              <a:gd name="connsiteX448" fmla="*/ 722147 w 7467600"/>
              <a:gd name="connsiteY448" fmla="*/ 5393091 h 6858000"/>
              <a:gd name="connsiteX449" fmla="*/ 1485552 w 7467600"/>
              <a:gd name="connsiteY449" fmla="*/ 5313202 h 6858000"/>
              <a:gd name="connsiteX450" fmla="*/ 2143004 w 7467600"/>
              <a:gd name="connsiteY450" fmla="*/ 5402420 h 6858000"/>
              <a:gd name="connsiteX451" fmla="*/ 1933391 w 7467600"/>
              <a:gd name="connsiteY451" fmla="*/ 5156971 h 6858000"/>
              <a:gd name="connsiteX452" fmla="*/ 1827118 w 7467600"/>
              <a:gd name="connsiteY452" fmla="*/ 4968410 h 6858000"/>
              <a:gd name="connsiteX453" fmla="*/ 1837349 w 7467600"/>
              <a:gd name="connsiteY453" fmla="*/ 4956357 h 6858000"/>
              <a:gd name="connsiteX454" fmla="*/ 2162835 w 7467600"/>
              <a:gd name="connsiteY454" fmla="*/ 5187853 h 6858000"/>
              <a:gd name="connsiteX455" fmla="*/ 2257167 w 7467600"/>
              <a:gd name="connsiteY455" fmla="*/ 5462123 h 6858000"/>
              <a:gd name="connsiteX456" fmla="*/ 2261598 w 7467600"/>
              <a:gd name="connsiteY456" fmla="*/ 5467998 h 6858000"/>
              <a:gd name="connsiteX457" fmla="*/ 2437177 w 7467600"/>
              <a:gd name="connsiteY457" fmla="*/ 5479608 h 6858000"/>
              <a:gd name="connsiteX458" fmla="*/ 2445247 w 7467600"/>
              <a:gd name="connsiteY458" fmla="*/ 5483476 h 6858000"/>
              <a:gd name="connsiteX459" fmla="*/ 2743626 w 7467600"/>
              <a:gd name="connsiteY459" fmla="*/ 5304819 h 6858000"/>
              <a:gd name="connsiteX460" fmla="*/ 3048102 w 7467600"/>
              <a:gd name="connsiteY460" fmla="*/ 5150595 h 6858000"/>
              <a:gd name="connsiteX461" fmla="*/ 1799414 w 7467600"/>
              <a:gd name="connsiteY461" fmla="*/ 4694732 h 6858000"/>
              <a:gd name="connsiteX462" fmla="*/ 1771735 w 7467600"/>
              <a:gd name="connsiteY462" fmla="*/ 4619929 h 6858000"/>
              <a:gd name="connsiteX463" fmla="*/ 3104273 w 7467600"/>
              <a:gd name="connsiteY463" fmla="*/ 5076159 h 6858000"/>
              <a:gd name="connsiteX464" fmla="*/ 3113245 w 7467600"/>
              <a:gd name="connsiteY464" fmla="*/ 5090705 h 6858000"/>
              <a:gd name="connsiteX465" fmla="*/ 3126294 w 7467600"/>
              <a:gd name="connsiteY465" fmla="*/ 5114400 h 6858000"/>
              <a:gd name="connsiteX466" fmla="*/ 3937433 w 7467600"/>
              <a:gd name="connsiteY466" fmla="*/ 4830473 h 6858000"/>
              <a:gd name="connsiteX467" fmla="*/ 3590475 w 7467600"/>
              <a:gd name="connsiteY467" fmla="*/ 4597974 h 6858000"/>
              <a:gd name="connsiteX468" fmla="*/ 3100264 w 7467600"/>
              <a:gd name="connsiteY468" fmla="*/ 4579845 h 6858000"/>
              <a:gd name="connsiteX469" fmla="*/ 2183576 w 7467600"/>
              <a:gd name="connsiteY469" fmla="*/ 4227150 h 6858000"/>
              <a:gd name="connsiteX470" fmla="*/ 2151029 w 7467600"/>
              <a:gd name="connsiteY470" fmla="*/ 4146947 h 6858000"/>
              <a:gd name="connsiteX471" fmla="*/ 3563434 w 7467600"/>
              <a:gd name="connsiteY471" fmla="*/ 4469115 h 6858000"/>
              <a:gd name="connsiteX472" fmla="*/ 3177952 w 7467600"/>
              <a:gd name="connsiteY472" fmla="*/ 3657386 h 6858000"/>
              <a:gd name="connsiteX473" fmla="*/ 3189263 w 7467600"/>
              <a:gd name="connsiteY473" fmla="*/ 3625726 h 6858000"/>
              <a:gd name="connsiteX474" fmla="*/ 3560912 w 7467600"/>
              <a:gd name="connsiteY474" fmla="*/ 4079863 h 6858000"/>
              <a:gd name="connsiteX475" fmla="*/ 3626636 w 7467600"/>
              <a:gd name="connsiteY475" fmla="*/ 4512230 h 6858000"/>
              <a:gd name="connsiteX476" fmla="*/ 3653088 w 7467600"/>
              <a:gd name="connsiteY476" fmla="*/ 4521417 h 6858000"/>
              <a:gd name="connsiteX477" fmla="*/ 3988128 w 7467600"/>
              <a:gd name="connsiteY477" fmla="*/ 4817267 h 6858000"/>
              <a:gd name="connsiteX478" fmla="*/ 4830582 w 7467600"/>
              <a:gd name="connsiteY478" fmla="*/ 4676000 h 6858000"/>
              <a:gd name="connsiteX479" fmla="*/ 4830100 w 7467600"/>
              <a:gd name="connsiteY479" fmla="*/ 4675554 h 6858000"/>
              <a:gd name="connsiteX480" fmla="*/ 4036318 w 7467600"/>
              <a:gd name="connsiteY480" fmla="*/ 4147013 h 6858000"/>
              <a:gd name="connsiteX481" fmla="*/ 3432098 w 7467600"/>
              <a:gd name="connsiteY481" fmla="*/ 3537312 h 6858000"/>
              <a:gd name="connsiteX482" fmla="*/ 3446761 w 7467600"/>
              <a:gd name="connsiteY482" fmla="*/ 3461278 h 6858000"/>
              <a:gd name="connsiteX483" fmla="*/ 4419733 w 7467600"/>
              <a:gd name="connsiteY483" fmla="*/ 3963555 h 6858000"/>
              <a:gd name="connsiteX484" fmla="*/ 4781371 w 7467600"/>
              <a:gd name="connsiteY484" fmla="*/ 4458604 h 6858000"/>
              <a:gd name="connsiteX485" fmla="*/ 4780440 w 7467600"/>
              <a:gd name="connsiteY485" fmla="*/ 4470290 h 6858000"/>
              <a:gd name="connsiteX486" fmla="*/ 4898954 w 7467600"/>
              <a:gd name="connsiteY486" fmla="*/ 4662092 h 6858000"/>
              <a:gd name="connsiteX487" fmla="*/ 4900699 w 7467600"/>
              <a:gd name="connsiteY487" fmla="*/ 4670867 h 6858000"/>
              <a:gd name="connsiteX488" fmla="*/ 5714511 w 7467600"/>
              <a:gd name="connsiteY488" fmla="*/ 4663483 h 6858000"/>
              <a:gd name="connsiteX489" fmla="*/ 5464793 w 7467600"/>
              <a:gd name="connsiteY489" fmla="*/ 4393556 h 6858000"/>
              <a:gd name="connsiteX490" fmla="*/ 5461897 w 7467600"/>
              <a:gd name="connsiteY490" fmla="*/ 4390879 h 6858000"/>
              <a:gd name="connsiteX491" fmla="*/ 4294126 w 7467600"/>
              <a:gd name="connsiteY491" fmla="*/ 3303048 h 6858000"/>
              <a:gd name="connsiteX492" fmla="*/ 4305321 w 7467600"/>
              <a:gd name="connsiteY492" fmla="*/ 3256953 h 6858000"/>
              <a:gd name="connsiteX493" fmla="*/ 4949299 w 7467600"/>
              <a:gd name="connsiteY493" fmla="*/ 3766336 h 6858000"/>
              <a:gd name="connsiteX494" fmla="*/ 5291452 w 7467600"/>
              <a:gd name="connsiteY494" fmla="*/ 4076801 h 6858000"/>
              <a:gd name="connsiteX495" fmla="*/ 5434998 w 7467600"/>
              <a:gd name="connsiteY495" fmla="*/ 4254100 h 6858000"/>
              <a:gd name="connsiteX496" fmla="*/ 5351015 w 7467600"/>
              <a:gd name="connsiteY496" fmla="*/ 3760989 h 6858000"/>
              <a:gd name="connsiteX497" fmla="*/ 5413780 w 7467600"/>
              <a:gd name="connsiteY497" fmla="*/ 2966265 h 6858000"/>
              <a:gd name="connsiteX498" fmla="*/ 5425627 w 7467600"/>
              <a:gd name="connsiteY498" fmla="*/ 2954192 h 6858000"/>
              <a:gd name="connsiteX499" fmla="*/ 6604735 w 7467600"/>
              <a:gd name="connsiteY499" fmla="*/ 2041381 h 6858000"/>
              <a:gd name="connsiteX500" fmla="*/ 7204487 w 7467600"/>
              <a:gd name="connsiteY500" fmla="*/ 2742112 h 6858000"/>
              <a:gd name="connsiteX501" fmla="*/ 7131592 w 7467600"/>
              <a:gd name="connsiteY501" fmla="*/ 2672096 h 6858000"/>
              <a:gd name="connsiteX502" fmla="*/ 6996344 w 7467600"/>
              <a:gd name="connsiteY502" fmla="*/ 2518310 h 6858000"/>
              <a:gd name="connsiteX503" fmla="*/ 6735495 w 7467600"/>
              <a:gd name="connsiteY503" fmla="*/ 2196890 h 6858000"/>
              <a:gd name="connsiteX504" fmla="*/ 6721901 w 7467600"/>
              <a:gd name="connsiteY504" fmla="*/ 2179274 h 6858000"/>
              <a:gd name="connsiteX505" fmla="*/ 6604735 w 7467600"/>
              <a:gd name="connsiteY505" fmla="*/ 2041381 h 6858000"/>
              <a:gd name="connsiteX506" fmla="*/ 6591670 w 7467600"/>
              <a:gd name="connsiteY506" fmla="*/ 1988277 h 6858000"/>
              <a:gd name="connsiteX507" fmla="*/ 6747349 w 7467600"/>
              <a:gd name="connsiteY507" fmla="*/ 2160069 h 6858000"/>
              <a:gd name="connsiteX508" fmla="*/ 6760943 w 7467600"/>
              <a:gd name="connsiteY508" fmla="*/ 2177686 h 6858000"/>
              <a:gd name="connsiteX509" fmla="*/ 7021065 w 7467600"/>
              <a:gd name="connsiteY509" fmla="*/ 2498102 h 6858000"/>
              <a:gd name="connsiteX510" fmla="*/ 7155223 w 7467600"/>
              <a:gd name="connsiteY510" fmla="*/ 2650386 h 6858000"/>
              <a:gd name="connsiteX511" fmla="*/ 7203167 w 7467600"/>
              <a:gd name="connsiteY511" fmla="*/ 2697288 h 6858000"/>
              <a:gd name="connsiteX512" fmla="*/ 6937703 w 7467600"/>
              <a:gd name="connsiteY512" fmla="*/ 2321981 h 6858000"/>
              <a:gd name="connsiteX513" fmla="*/ 6591670 w 7467600"/>
              <a:gd name="connsiteY513" fmla="*/ 1988277 h 6858000"/>
              <a:gd name="connsiteX514" fmla="*/ 5798671 w 7467600"/>
              <a:gd name="connsiteY514" fmla="*/ 1981601 h 6858000"/>
              <a:gd name="connsiteX515" fmla="*/ 5754709 w 7467600"/>
              <a:gd name="connsiteY515" fmla="*/ 2071454 h 6858000"/>
              <a:gd name="connsiteX516" fmla="*/ 5763044 w 7467600"/>
              <a:gd name="connsiteY516" fmla="*/ 2842206 h 6858000"/>
              <a:gd name="connsiteX517" fmla="*/ 5764974 w 7467600"/>
              <a:gd name="connsiteY517" fmla="*/ 2799609 h 6858000"/>
              <a:gd name="connsiteX518" fmla="*/ 5767665 w 7467600"/>
              <a:gd name="connsiteY518" fmla="*/ 2666409 h 6858000"/>
              <a:gd name="connsiteX519" fmla="*/ 5763055 w 7467600"/>
              <a:gd name="connsiteY519" fmla="*/ 2579705 h 6858000"/>
              <a:gd name="connsiteX520" fmla="*/ 5758079 w 7467600"/>
              <a:gd name="connsiteY520" fmla="*/ 2492508 h 6858000"/>
              <a:gd name="connsiteX521" fmla="*/ 5779325 w 7467600"/>
              <a:gd name="connsiteY521" fmla="*/ 2197069 h 6858000"/>
              <a:gd name="connsiteX522" fmla="*/ 5798671 w 7467600"/>
              <a:gd name="connsiteY522" fmla="*/ 1981601 h 6858000"/>
              <a:gd name="connsiteX523" fmla="*/ 5829202 w 7467600"/>
              <a:gd name="connsiteY523" fmla="*/ 1971679 h 6858000"/>
              <a:gd name="connsiteX524" fmla="*/ 5809558 w 7467600"/>
              <a:gd name="connsiteY524" fmla="*/ 2198043 h 6858000"/>
              <a:gd name="connsiteX525" fmla="*/ 5788653 w 7467600"/>
              <a:gd name="connsiteY525" fmla="*/ 2489430 h 6858000"/>
              <a:gd name="connsiteX526" fmla="*/ 5793439 w 7467600"/>
              <a:gd name="connsiteY526" fmla="*/ 2575235 h 6858000"/>
              <a:gd name="connsiteX527" fmla="*/ 5796837 w 7467600"/>
              <a:gd name="connsiteY527" fmla="*/ 2637633 h 6858000"/>
              <a:gd name="connsiteX528" fmla="*/ 5818614 w 7467600"/>
              <a:gd name="connsiteY528" fmla="*/ 2473055 h 6858000"/>
              <a:gd name="connsiteX529" fmla="*/ 5829202 w 7467600"/>
              <a:gd name="connsiteY529" fmla="*/ 1971679 h 6858000"/>
              <a:gd name="connsiteX530" fmla="*/ 5911389 w 7467600"/>
              <a:gd name="connsiteY530" fmla="*/ 1898371 h 6858000"/>
              <a:gd name="connsiteX531" fmla="*/ 6237627 w 7467600"/>
              <a:gd name="connsiteY531" fmla="*/ 2231921 h 6858000"/>
              <a:gd name="connsiteX532" fmla="*/ 5911389 w 7467600"/>
              <a:gd name="connsiteY532" fmla="*/ 1898371 h 6858000"/>
              <a:gd name="connsiteX533" fmla="*/ 6944437 w 7467600"/>
              <a:gd name="connsiteY533" fmla="*/ 1575402 h 6858000"/>
              <a:gd name="connsiteX534" fmla="*/ 6304730 w 7467600"/>
              <a:gd name="connsiteY534" fmla="*/ 1766654 h 6858000"/>
              <a:gd name="connsiteX535" fmla="*/ 6944437 w 7467600"/>
              <a:gd name="connsiteY535" fmla="*/ 1575402 h 6858000"/>
              <a:gd name="connsiteX536" fmla="*/ 7019523 w 7467600"/>
              <a:gd name="connsiteY536" fmla="*/ 1519450 h 6858000"/>
              <a:gd name="connsiteX537" fmla="*/ 6298091 w 7467600"/>
              <a:gd name="connsiteY537" fmla="*/ 1737122 h 6858000"/>
              <a:gd name="connsiteX538" fmla="*/ 7019523 w 7467600"/>
              <a:gd name="connsiteY538" fmla="*/ 1519450 h 6858000"/>
              <a:gd name="connsiteX539" fmla="*/ 2399523 w 7467600"/>
              <a:gd name="connsiteY539" fmla="*/ 1428234 h 6858000"/>
              <a:gd name="connsiteX540" fmla="*/ 2224982 w 7467600"/>
              <a:gd name="connsiteY540" fmla="*/ 1826201 h 6858000"/>
              <a:gd name="connsiteX541" fmla="*/ 2096099 w 7467600"/>
              <a:gd name="connsiteY541" fmla="*/ 2345900 h 6858000"/>
              <a:gd name="connsiteX542" fmla="*/ 2283317 w 7467600"/>
              <a:gd name="connsiteY542" fmla="*/ 1796925 h 6858000"/>
              <a:gd name="connsiteX543" fmla="*/ 2399523 w 7467600"/>
              <a:gd name="connsiteY543" fmla="*/ 1428234 h 6858000"/>
              <a:gd name="connsiteX544" fmla="*/ 2448558 w 7467600"/>
              <a:gd name="connsiteY544" fmla="*/ 1373435 h 6858000"/>
              <a:gd name="connsiteX545" fmla="*/ 2312521 w 7467600"/>
              <a:gd name="connsiteY545" fmla="*/ 1806140 h 6858000"/>
              <a:gd name="connsiteX546" fmla="*/ 2127533 w 7467600"/>
              <a:gd name="connsiteY546" fmla="*/ 2348380 h 6858000"/>
              <a:gd name="connsiteX547" fmla="*/ 2358080 w 7467600"/>
              <a:gd name="connsiteY547" fmla="*/ 1866134 h 6858000"/>
              <a:gd name="connsiteX548" fmla="*/ 2407436 w 7467600"/>
              <a:gd name="connsiteY548" fmla="*/ 1651070 h 6858000"/>
              <a:gd name="connsiteX549" fmla="*/ 2448558 w 7467600"/>
              <a:gd name="connsiteY549" fmla="*/ 1373435 h 6858000"/>
              <a:gd name="connsiteX550" fmla="*/ 278707 w 7467600"/>
              <a:gd name="connsiteY550" fmla="*/ 1352270 h 6858000"/>
              <a:gd name="connsiteX551" fmla="*/ 321570 w 7467600"/>
              <a:gd name="connsiteY551" fmla="*/ 1861610 h 6858000"/>
              <a:gd name="connsiteX552" fmla="*/ 294281 w 7467600"/>
              <a:gd name="connsiteY552" fmla="*/ 1440658 h 6858000"/>
              <a:gd name="connsiteX553" fmla="*/ 278707 w 7467600"/>
              <a:gd name="connsiteY553" fmla="*/ 1352270 h 6858000"/>
              <a:gd name="connsiteX554" fmla="*/ 1423821 w 7467600"/>
              <a:gd name="connsiteY554" fmla="*/ 1351958 h 6858000"/>
              <a:gd name="connsiteX555" fmla="*/ 1638521 w 7467600"/>
              <a:gd name="connsiteY555" fmla="*/ 1908470 h 6858000"/>
              <a:gd name="connsiteX556" fmla="*/ 1754199 w 7467600"/>
              <a:gd name="connsiteY556" fmla="*/ 2149284 h 6858000"/>
              <a:gd name="connsiteX557" fmla="*/ 1908359 w 7467600"/>
              <a:gd name="connsiteY557" fmla="*/ 2364988 h 6858000"/>
              <a:gd name="connsiteX558" fmla="*/ 1647661 w 7467600"/>
              <a:gd name="connsiteY558" fmla="*/ 1825945 h 6858000"/>
              <a:gd name="connsiteX559" fmla="*/ 1423821 w 7467600"/>
              <a:gd name="connsiteY559" fmla="*/ 1351958 h 6858000"/>
              <a:gd name="connsiteX560" fmla="*/ 1431890 w 7467600"/>
              <a:gd name="connsiteY560" fmla="*/ 1306475 h 6858000"/>
              <a:gd name="connsiteX561" fmla="*/ 1507597 w 7467600"/>
              <a:gd name="connsiteY561" fmla="*/ 1446132 h 6858000"/>
              <a:gd name="connsiteX562" fmla="*/ 1674586 w 7467600"/>
              <a:gd name="connsiteY562" fmla="*/ 1813832 h 6858000"/>
              <a:gd name="connsiteX563" fmla="*/ 1815950 w 7467600"/>
              <a:gd name="connsiteY563" fmla="*/ 2128564 h 6858000"/>
              <a:gd name="connsiteX564" fmla="*/ 1984242 w 7467600"/>
              <a:gd name="connsiteY564" fmla="*/ 2430829 h 6858000"/>
              <a:gd name="connsiteX565" fmla="*/ 2014023 w 7467600"/>
              <a:gd name="connsiteY565" fmla="*/ 2450995 h 6858000"/>
              <a:gd name="connsiteX566" fmla="*/ 1747337 w 7467600"/>
              <a:gd name="connsiteY566" fmla="*/ 1855264 h 6858000"/>
              <a:gd name="connsiteX567" fmla="*/ 1533749 w 7467600"/>
              <a:gd name="connsiteY567" fmla="*/ 1478656 h 6858000"/>
              <a:gd name="connsiteX568" fmla="*/ 1431890 w 7467600"/>
              <a:gd name="connsiteY568" fmla="*/ 1306475 h 6858000"/>
              <a:gd name="connsiteX569" fmla="*/ 5052692 w 7467600"/>
              <a:gd name="connsiteY569" fmla="*/ 1292994 h 6858000"/>
              <a:gd name="connsiteX570" fmla="*/ 5200661 w 7467600"/>
              <a:gd name="connsiteY570" fmla="*/ 1635186 h 6858000"/>
              <a:gd name="connsiteX571" fmla="*/ 5297138 w 7467600"/>
              <a:gd name="connsiteY571" fmla="*/ 1906351 h 6858000"/>
              <a:gd name="connsiteX572" fmla="*/ 5052692 w 7467600"/>
              <a:gd name="connsiteY572" fmla="*/ 1292994 h 6858000"/>
              <a:gd name="connsiteX573" fmla="*/ 5009948 w 7467600"/>
              <a:gd name="connsiteY573" fmla="*/ 1273619 h 6858000"/>
              <a:gd name="connsiteX574" fmla="*/ 5121777 w 7467600"/>
              <a:gd name="connsiteY574" fmla="*/ 1654213 h 6858000"/>
              <a:gd name="connsiteX575" fmla="*/ 5293545 w 7467600"/>
              <a:gd name="connsiteY575" fmla="*/ 2072247 h 6858000"/>
              <a:gd name="connsiteX576" fmla="*/ 5294042 w 7467600"/>
              <a:gd name="connsiteY576" fmla="*/ 2065019 h 6858000"/>
              <a:gd name="connsiteX577" fmla="*/ 5171936 w 7467600"/>
              <a:gd name="connsiteY577" fmla="*/ 1647613 h 6858000"/>
              <a:gd name="connsiteX578" fmla="*/ 5009948 w 7467600"/>
              <a:gd name="connsiteY578" fmla="*/ 1273619 h 6858000"/>
              <a:gd name="connsiteX579" fmla="*/ 655236 w 7467600"/>
              <a:gd name="connsiteY579" fmla="*/ 1268632 h 6858000"/>
              <a:gd name="connsiteX580" fmla="*/ 839521 w 7467600"/>
              <a:gd name="connsiteY580" fmla="*/ 1685315 h 6858000"/>
              <a:gd name="connsiteX581" fmla="*/ 1109416 w 7467600"/>
              <a:gd name="connsiteY581" fmla="*/ 2061663 h 6858000"/>
              <a:gd name="connsiteX582" fmla="*/ 1298300 w 7467600"/>
              <a:gd name="connsiteY582" fmla="*/ 2247742 h 6858000"/>
              <a:gd name="connsiteX583" fmla="*/ 1125871 w 7467600"/>
              <a:gd name="connsiteY583" fmla="*/ 1989513 h 6858000"/>
              <a:gd name="connsiteX584" fmla="*/ 981574 w 7467600"/>
              <a:gd name="connsiteY584" fmla="*/ 1783157 h 6858000"/>
              <a:gd name="connsiteX585" fmla="*/ 922198 w 7467600"/>
              <a:gd name="connsiteY585" fmla="*/ 1677437 h 6858000"/>
              <a:gd name="connsiteX586" fmla="*/ 869293 w 7467600"/>
              <a:gd name="connsiteY586" fmla="*/ 1583214 h 6858000"/>
              <a:gd name="connsiteX587" fmla="*/ 751431 w 7467600"/>
              <a:gd name="connsiteY587" fmla="*/ 1405731 h 6858000"/>
              <a:gd name="connsiteX588" fmla="*/ 655236 w 7467600"/>
              <a:gd name="connsiteY588" fmla="*/ 1268632 h 6858000"/>
              <a:gd name="connsiteX589" fmla="*/ 6516292 w 7467600"/>
              <a:gd name="connsiteY589" fmla="*/ 1263064 h 6858000"/>
              <a:gd name="connsiteX590" fmla="*/ 5736320 w 7467600"/>
              <a:gd name="connsiteY590" fmla="*/ 1501803 h 6858000"/>
              <a:gd name="connsiteX591" fmla="*/ 6516292 w 7467600"/>
              <a:gd name="connsiteY591" fmla="*/ 1263064 h 6858000"/>
              <a:gd name="connsiteX592" fmla="*/ 291466 w 7467600"/>
              <a:gd name="connsiteY592" fmla="*/ 1250369 h 6858000"/>
              <a:gd name="connsiteX593" fmla="*/ 323180 w 7467600"/>
              <a:gd name="connsiteY593" fmla="*/ 1435283 h 6858000"/>
              <a:gd name="connsiteX594" fmla="*/ 349381 w 7467600"/>
              <a:gd name="connsiteY594" fmla="*/ 1875041 h 6858000"/>
              <a:gd name="connsiteX595" fmla="*/ 374363 w 7467600"/>
              <a:gd name="connsiteY595" fmla="*/ 1506494 h 6858000"/>
              <a:gd name="connsiteX596" fmla="*/ 302168 w 7467600"/>
              <a:gd name="connsiteY596" fmla="*/ 1274495 h 6858000"/>
              <a:gd name="connsiteX597" fmla="*/ 291466 w 7467600"/>
              <a:gd name="connsiteY597" fmla="*/ 1250369 h 6858000"/>
              <a:gd name="connsiteX598" fmla="*/ 678222 w 7467600"/>
              <a:gd name="connsiteY598" fmla="*/ 1248670 h 6858000"/>
              <a:gd name="connsiteX599" fmla="*/ 775536 w 7467600"/>
              <a:gd name="connsiteY599" fmla="*/ 1388015 h 6858000"/>
              <a:gd name="connsiteX600" fmla="*/ 894529 w 7467600"/>
              <a:gd name="connsiteY600" fmla="*/ 1567739 h 6858000"/>
              <a:gd name="connsiteX601" fmla="*/ 948000 w 7467600"/>
              <a:gd name="connsiteY601" fmla="*/ 1663088 h 6858000"/>
              <a:gd name="connsiteX602" fmla="*/ 1006812 w 7467600"/>
              <a:gd name="connsiteY602" fmla="*/ 1767683 h 6858000"/>
              <a:gd name="connsiteX603" fmla="*/ 1149133 w 7467600"/>
              <a:gd name="connsiteY603" fmla="*/ 1971513 h 6858000"/>
              <a:gd name="connsiteX604" fmla="*/ 1333952 w 7467600"/>
              <a:gd name="connsiteY604" fmla="*/ 2251620 h 6858000"/>
              <a:gd name="connsiteX605" fmla="*/ 1337329 w 7467600"/>
              <a:gd name="connsiteY605" fmla="*/ 2258350 h 6858000"/>
              <a:gd name="connsiteX606" fmla="*/ 1014726 w 7467600"/>
              <a:gd name="connsiteY606" fmla="*/ 1615556 h 6858000"/>
              <a:gd name="connsiteX607" fmla="*/ 678222 w 7467600"/>
              <a:gd name="connsiteY607" fmla="*/ 1248670 h 6858000"/>
              <a:gd name="connsiteX608" fmla="*/ 6691602 w 7467600"/>
              <a:gd name="connsiteY608" fmla="*/ 1140573 h 6858000"/>
              <a:gd name="connsiteX609" fmla="*/ 6571100 w 7467600"/>
              <a:gd name="connsiteY609" fmla="*/ 1183662 h 6858000"/>
              <a:gd name="connsiteX610" fmla="*/ 6241687 w 7467600"/>
              <a:gd name="connsiteY610" fmla="*/ 1257600 h 6858000"/>
              <a:gd name="connsiteX611" fmla="*/ 5693009 w 7467600"/>
              <a:gd name="connsiteY611" fmla="*/ 1478256 h 6858000"/>
              <a:gd name="connsiteX612" fmla="*/ 6548420 w 7467600"/>
              <a:gd name="connsiteY612" fmla="*/ 1214599 h 6858000"/>
              <a:gd name="connsiteX613" fmla="*/ 6605473 w 7467600"/>
              <a:gd name="connsiteY613" fmla="*/ 1184686 h 6858000"/>
              <a:gd name="connsiteX614" fmla="*/ 6691602 w 7467600"/>
              <a:gd name="connsiteY614" fmla="*/ 1140573 h 6858000"/>
              <a:gd name="connsiteX615" fmla="*/ 4002475 w 7467600"/>
              <a:gd name="connsiteY615" fmla="*/ 1037802 h 6858000"/>
              <a:gd name="connsiteX616" fmla="*/ 4000324 w 7467600"/>
              <a:gd name="connsiteY616" fmla="*/ 1039362 h 6858000"/>
              <a:gd name="connsiteX617" fmla="*/ 4002862 w 7467600"/>
              <a:gd name="connsiteY617" fmla="*/ 1042866 h 6858000"/>
              <a:gd name="connsiteX618" fmla="*/ 4002475 w 7467600"/>
              <a:gd name="connsiteY618" fmla="*/ 1037802 h 6858000"/>
              <a:gd name="connsiteX619" fmla="*/ 506322 w 7467600"/>
              <a:gd name="connsiteY619" fmla="*/ 1020997 h 6858000"/>
              <a:gd name="connsiteX620" fmla="*/ 533068 w 7467600"/>
              <a:gd name="connsiteY620" fmla="*/ 1029409 h 6858000"/>
              <a:gd name="connsiteX621" fmla="*/ 1232525 w 7467600"/>
              <a:gd name="connsiteY621" fmla="*/ 1804675 h 6858000"/>
              <a:gd name="connsiteX622" fmla="*/ 1388858 w 7467600"/>
              <a:gd name="connsiteY622" fmla="*/ 2368011 h 6858000"/>
              <a:gd name="connsiteX623" fmla="*/ 1384098 w 7467600"/>
              <a:gd name="connsiteY623" fmla="*/ 2378125 h 6858000"/>
              <a:gd name="connsiteX624" fmla="*/ 1425393 w 7467600"/>
              <a:gd name="connsiteY624" fmla="*/ 2589124 h 6858000"/>
              <a:gd name="connsiteX625" fmla="*/ 1424001 w 7467600"/>
              <a:gd name="connsiteY625" fmla="*/ 2597541 h 6858000"/>
              <a:gd name="connsiteX626" fmla="*/ 2152729 w 7467600"/>
              <a:gd name="connsiteY626" fmla="*/ 2864487 h 6858000"/>
              <a:gd name="connsiteX627" fmla="*/ 2020609 w 7467600"/>
              <a:gd name="connsiteY627" fmla="*/ 2539671 h 6858000"/>
              <a:gd name="connsiteX628" fmla="*/ 2018920 w 7467600"/>
              <a:gd name="connsiteY628" fmla="*/ 2536309 h 6858000"/>
              <a:gd name="connsiteX629" fmla="*/ 1342441 w 7467600"/>
              <a:gd name="connsiteY629" fmla="*/ 1173017 h 6858000"/>
              <a:gd name="connsiteX630" fmla="*/ 1367925 w 7467600"/>
              <a:gd name="connsiteY630" fmla="*/ 1135648 h 6858000"/>
              <a:gd name="connsiteX631" fmla="*/ 1771401 w 7467600"/>
              <a:gd name="connsiteY631" fmla="*/ 1806673 h 6858000"/>
              <a:gd name="connsiteX632" fmla="*/ 1972385 w 7467600"/>
              <a:gd name="connsiteY632" fmla="*/ 2198735 h 6858000"/>
              <a:gd name="connsiteX633" fmla="*/ 2040892 w 7467600"/>
              <a:gd name="connsiteY633" fmla="*/ 2405205 h 6858000"/>
              <a:gd name="connsiteX634" fmla="*/ 2131689 w 7467600"/>
              <a:gd name="connsiteY634" fmla="*/ 1936926 h 6858000"/>
              <a:gd name="connsiteX635" fmla="*/ 2454820 w 7467600"/>
              <a:gd name="connsiteY635" fmla="*/ 1248808 h 6858000"/>
              <a:gd name="connsiteX636" fmla="*/ 2492512 w 7467600"/>
              <a:gd name="connsiteY636" fmla="*/ 1302920 h 6858000"/>
              <a:gd name="connsiteX637" fmla="*/ 2081216 w 7467600"/>
              <a:gd name="connsiteY637" fmla="*/ 2527513 h 6858000"/>
              <a:gd name="connsiteX638" fmla="*/ 2081211 w 7467600"/>
              <a:gd name="connsiteY638" fmla="*/ 2528916 h 6858000"/>
              <a:gd name="connsiteX639" fmla="*/ 2199067 w 7467600"/>
              <a:gd name="connsiteY639" fmla="*/ 2884061 h 6858000"/>
              <a:gd name="connsiteX640" fmla="*/ 3192586 w 7467600"/>
              <a:gd name="connsiteY640" fmla="*/ 3411496 h 6858000"/>
              <a:gd name="connsiteX641" fmla="*/ 3182620 w 7467600"/>
              <a:gd name="connsiteY641" fmla="*/ 3483279 h 6858000"/>
              <a:gd name="connsiteX642" fmla="*/ 2435119 w 7467600"/>
              <a:gd name="connsiteY642" fmla="*/ 3080173 h 6858000"/>
              <a:gd name="connsiteX643" fmla="*/ 2410152 w 7467600"/>
              <a:gd name="connsiteY643" fmla="*/ 3063751 h 6858000"/>
              <a:gd name="connsiteX644" fmla="*/ 2408099 w 7467600"/>
              <a:gd name="connsiteY644" fmla="*/ 3064403 h 6858000"/>
              <a:gd name="connsiteX645" fmla="*/ 2407218 w 7467600"/>
              <a:gd name="connsiteY645" fmla="*/ 3070324 h 6858000"/>
              <a:gd name="connsiteX646" fmla="*/ 2380138 w 7467600"/>
              <a:gd name="connsiteY646" fmla="*/ 3099341 h 6858000"/>
              <a:gd name="connsiteX647" fmla="*/ 1765923 w 7467600"/>
              <a:gd name="connsiteY647" fmla="*/ 3581043 h 6858000"/>
              <a:gd name="connsiteX648" fmla="*/ 1702258 w 7467600"/>
              <a:gd name="connsiteY648" fmla="*/ 3612286 h 6858000"/>
              <a:gd name="connsiteX649" fmla="*/ 1538370 w 7467600"/>
              <a:gd name="connsiteY649" fmla="*/ 3811804 h 6858000"/>
              <a:gd name="connsiteX650" fmla="*/ 542867 w 7467600"/>
              <a:gd name="connsiteY650" fmla="*/ 4944092 h 6858000"/>
              <a:gd name="connsiteX651" fmla="*/ 515800 w 7467600"/>
              <a:gd name="connsiteY651" fmla="*/ 4862180 h 6858000"/>
              <a:gd name="connsiteX652" fmla="*/ 909145 w 7467600"/>
              <a:gd name="connsiteY652" fmla="*/ 4199225 h 6858000"/>
              <a:gd name="connsiteX653" fmla="*/ 1214067 w 7467600"/>
              <a:gd name="connsiteY653" fmla="*/ 3908561 h 6858000"/>
              <a:gd name="connsiteX654" fmla="*/ 640967 w 7467600"/>
              <a:gd name="connsiteY654" fmla="*/ 4105601 h 6858000"/>
              <a:gd name="connsiteX655" fmla="*/ 112563 w 7467600"/>
              <a:gd name="connsiteY655" fmla="*/ 4396952 h 6858000"/>
              <a:gd name="connsiteX656" fmla="*/ 0 w 7467600"/>
              <a:gd name="connsiteY656" fmla="*/ 4466006 h 6858000"/>
              <a:gd name="connsiteX657" fmla="*/ 0 w 7467600"/>
              <a:gd name="connsiteY657" fmla="*/ 4233763 h 6858000"/>
              <a:gd name="connsiteX658" fmla="*/ 36881 w 7467600"/>
              <a:gd name="connsiteY658" fmla="*/ 4200118 h 6858000"/>
              <a:gd name="connsiteX659" fmla="*/ 910534 w 7467600"/>
              <a:gd name="connsiteY659" fmla="*/ 3629753 h 6858000"/>
              <a:gd name="connsiteX660" fmla="*/ 1578717 w 7467600"/>
              <a:gd name="connsiteY660" fmla="*/ 3575982 h 6858000"/>
              <a:gd name="connsiteX661" fmla="*/ 2338780 w 7467600"/>
              <a:gd name="connsiteY661" fmla="*/ 3033725 h 6858000"/>
              <a:gd name="connsiteX662" fmla="*/ 1807991 w 7467600"/>
              <a:gd name="connsiteY662" fmla="*/ 2807184 h 6858000"/>
              <a:gd name="connsiteX663" fmla="*/ 1416358 w 7467600"/>
              <a:gd name="connsiteY663" fmla="*/ 3112571 h 6858000"/>
              <a:gd name="connsiteX664" fmla="*/ 939066 w 7467600"/>
              <a:gd name="connsiteY664" fmla="*/ 3378798 h 6858000"/>
              <a:gd name="connsiteX665" fmla="*/ 115099 w 7467600"/>
              <a:gd name="connsiteY665" fmla="*/ 3607650 h 6858000"/>
              <a:gd name="connsiteX666" fmla="*/ 97284 w 7467600"/>
              <a:gd name="connsiteY666" fmla="*/ 3520393 h 6858000"/>
              <a:gd name="connsiteX667" fmla="*/ 922050 w 7467600"/>
              <a:gd name="connsiteY667" fmla="*/ 3074867 h 6858000"/>
              <a:gd name="connsiteX668" fmla="*/ 1405265 w 7467600"/>
              <a:gd name="connsiteY668" fmla="*/ 3016319 h 6858000"/>
              <a:gd name="connsiteX669" fmla="*/ 1407512 w 7467600"/>
              <a:gd name="connsiteY669" fmla="*/ 3018001 h 6858000"/>
              <a:gd name="connsiteX670" fmla="*/ 1726266 w 7467600"/>
              <a:gd name="connsiteY670" fmla="*/ 2777274 h 6858000"/>
              <a:gd name="connsiteX671" fmla="*/ 625390 w 7467600"/>
              <a:gd name="connsiteY671" fmla="*/ 2514541 h 6858000"/>
              <a:gd name="connsiteX672" fmla="*/ 619799 w 7467600"/>
              <a:gd name="connsiteY672" fmla="*/ 2527180 h 6858000"/>
              <a:gd name="connsiteX673" fmla="*/ 310030 w 7467600"/>
              <a:gd name="connsiteY673" fmla="*/ 2771818 h 6858000"/>
              <a:gd name="connsiteX674" fmla="*/ 173877 w 7467600"/>
              <a:gd name="connsiteY674" fmla="*/ 2937056 h 6858000"/>
              <a:gd name="connsiteX675" fmla="*/ 77889 w 7467600"/>
              <a:gd name="connsiteY675" fmla="*/ 3138440 h 6858000"/>
              <a:gd name="connsiteX676" fmla="*/ 0 w 7467600"/>
              <a:gd name="connsiteY676" fmla="*/ 3271395 h 6858000"/>
              <a:gd name="connsiteX677" fmla="*/ 0 w 7467600"/>
              <a:gd name="connsiteY677" fmla="*/ 3153002 h 6858000"/>
              <a:gd name="connsiteX678" fmla="*/ 2386 w 7467600"/>
              <a:gd name="connsiteY678" fmla="*/ 3149203 h 6858000"/>
              <a:gd name="connsiteX679" fmla="*/ 89753 w 7467600"/>
              <a:gd name="connsiteY679" fmla="*/ 2987702 h 6858000"/>
              <a:gd name="connsiteX680" fmla="*/ 76869 w 7467600"/>
              <a:gd name="connsiteY680" fmla="*/ 3005404 h 6858000"/>
              <a:gd name="connsiteX681" fmla="*/ 32049 w 7467600"/>
              <a:gd name="connsiteY681" fmla="*/ 3065814 h 6858000"/>
              <a:gd name="connsiteX682" fmla="*/ 0 w 7467600"/>
              <a:gd name="connsiteY682" fmla="*/ 3108744 h 6858000"/>
              <a:gd name="connsiteX683" fmla="*/ 0 w 7467600"/>
              <a:gd name="connsiteY683" fmla="*/ 3058059 h 6858000"/>
              <a:gd name="connsiteX684" fmla="*/ 7610 w 7467600"/>
              <a:gd name="connsiteY684" fmla="*/ 3047889 h 6858000"/>
              <a:gd name="connsiteX685" fmla="*/ 52419 w 7467600"/>
              <a:gd name="connsiteY685" fmla="*/ 2987479 h 6858000"/>
              <a:gd name="connsiteX686" fmla="*/ 59142 w 7467600"/>
              <a:gd name="connsiteY686" fmla="*/ 2978488 h 6858000"/>
              <a:gd name="connsiteX687" fmla="*/ 0 w 7467600"/>
              <a:gd name="connsiteY687" fmla="*/ 3015334 h 6858000"/>
              <a:gd name="connsiteX688" fmla="*/ 0 w 7467600"/>
              <a:gd name="connsiteY688" fmla="*/ 2914286 h 6858000"/>
              <a:gd name="connsiteX689" fmla="*/ 36383 w 7467600"/>
              <a:gd name="connsiteY689" fmla="*/ 2901128 h 6858000"/>
              <a:gd name="connsiteX690" fmla="*/ 156329 w 7467600"/>
              <a:gd name="connsiteY690" fmla="*/ 2840533 h 6858000"/>
              <a:gd name="connsiteX691" fmla="*/ 358355 w 7467600"/>
              <a:gd name="connsiteY691" fmla="*/ 2620471 h 6858000"/>
              <a:gd name="connsiteX692" fmla="*/ 510577 w 7467600"/>
              <a:gd name="connsiteY692" fmla="*/ 2501244 h 6858000"/>
              <a:gd name="connsiteX693" fmla="*/ 211967 w 7467600"/>
              <a:gd name="connsiteY693" fmla="*/ 2479171 h 6858000"/>
              <a:gd name="connsiteX694" fmla="*/ 0 w 7467600"/>
              <a:gd name="connsiteY694" fmla="*/ 2476398 h 6858000"/>
              <a:gd name="connsiteX695" fmla="*/ 0 w 7467600"/>
              <a:gd name="connsiteY695" fmla="*/ 2389189 h 6858000"/>
              <a:gd name="connsiteX696" fmla="*/ 103062 w 7467600"/>
              <a:gd name="connsiteY696" fmla="*/ 2389518 h 6858000"/>
              <a:gd name="connsiteX697" fmla="*/ 510734 w 7467600"/>
              <a:gd name="connsiteY697" fmla="*/ 2416201 h 6858000"/>
              <a:gd name="connsiteX698" fmla="*/ 279257 w 7467600"/>
              <a:gd name="connsiteY698" fmla="*/ 2092102 h 6858000"/>
              <a:gd name="connsiteX699" fmla="*/ 65265 w 7467600"/>
              <a:gd name="connsiteY699" fmla="*/ 2006049 h 6858000"/>
              <a:gd name="connsiteX700" fmla="*/ 0 w 7467600"/>
              <a:gd name="connsiteY700" fmla="*/ 1982532 h 6858000"/>
              <a:gd name="connsiteX701" fmla="*/ 0 w 7467600"/>
              <a:gd name="connsiteY701" fmla="*/ 1912789 h 6858000"/>
              <a:gd name="connsiteX702" fmla="*/ 97460 w 7467600"/>
              <a:gd name="connsiteY702" fmla="*/ 1953725 h 6858000"/>
              <a:gd name="connsiteX703" fmla="*/ 221272 w 7467600"/>
              <a:gd name="connsiteY703" fmla="*/ 1980766 h 6858000"/>
              <a:gd name="connsiteX704" fmla="*/ 116765 w 7467600"/>
              <a:gd name="connsiteY704" fmla="*/ 1911033 h 6858000"/>
              <a:gd name="connsiteX705" fmla="*/ 16405 w 7467600"/>
              <a:gd name="connsiteY705" fmla="*/ 1803412 h 6858000"/>
              <a:gd name="connsiteX706" fmla="*/ 0 w 7467600"/>
              <a:gd name="connsiteY706" fmla="*/ 1784777 h 6858000"/>
              <a:gd name="connsiteX707" fmla="*/ 0 w 7467600"/>
              <a:gd name="connsiteY707" fmla="*/ 1740082 h 6858000"/>
              <a:gd name="connsiteX708" fmla="*/ 39394 w 7467600"/>
              <a:gd name="connsiteY708" fmla="*/ 1784856 h 6858000"/>
              <a:gd name="connsiteX709" fmla="*/ 135813 w 7467600"/>
              <a:gd name="connsiteY709" fmla="*/ 1888838 h 6858000"/>
              <a:gd name="connsiteX710" fmla="*/ 242575 w 7467600"/>
              <a:gd name="connsiteY710" fmla="*/ 1958841 h 6858000"/>
              <a:gd name="connsiteX711" fmla="*/ 82197 w 7467600"/>
              <a:gd name="connsiteY711" fmla="*/ 1754826 h 6858000"/>
              <a:gd name="connsiteX712" fmla="*/ 0 w 7467600"/>
              <a:gd name="connsiteY712" fmla="*/ 1679650 h 6858000"/>
              <a:gd name="connsiteX713" fmla="*/ 0 w 7467600"/>
              <a:gd name="connsiteY713" fmla="*/ 1602463 h 6858000"/>
              <a:gd name="connsiteX714" fmla="*/ 84689 w 7467600"/>
              <a:gd name="connsiteY714" fmla="*/ 1677442 h 6858000"/>
              <a:gd name="connsiteX715" fmla="*/ 298437 w 7467600"/>
              <a:gd name="connsiteY715" fmla="*/ 1968019 h 6858000"/>
              <a:gd name="connsiteX716" fmla="*/ 227269 w 7467600"/>
              <a:gd name="connsiteY716" fmla="*/ 1114064 h 6858000"/>
              <a:gd name="connsiteX717" fmla="*/ 248003 w 7467600"/>
              <a:gd name="connsiteY717" fmla="*/ 1089613 h 6858000"/>
              <a:gd name="connsiteX718" fmla="*/ 427020 w 7467600"/>
              <a:gd name="connsiteY718" fmla="*/ 1619803 h 6858000"/>
              <a:gd name="connsiteX719" fmla="*/ 340345 w 7467600"/>
              <a:gd name="connsiteY719" fmla="*/ 2027739 h 6858000"/>
              <a:gd name="connsiteX720" fmla="*/ 360865 w 7467600"/>
              <a:gd name="connsiteY720" fmla="*/ 2044827 h 6858000"/>
              <a:gd name="connsiteX721" fmla="*/ 560414 w 7467600"/>
              <a:gd name="connsiteY721" fmla="*/ 2421457 h 6858000"/>
              <a:gd name="connsiteX722" fmla="*/ 1359703 w 7467600"/>
              <a:gd name="connsiteY722" fmla="*/ 2578554 h 6858000"/>
              <a:gd name="connsiteX723" fmla="*/ 1359422 w 7467600"/>
              <a:gd name="connsiteY723" fmla="*/ 2577994 h 6858000"/>
              <a:gd name="connsiteX724" fmla="*/ 828701 w 7467600"/>
              <a:gd name="connsiteY724" fmla="*/ 1839520 h 6858000"/>
              <a:gd name="connsiteX725" fmla="*/ 494427 w 7467600"/>
              <a:gd name="connsiteY725" fmla="*/ 1092333 h 6858000"/>
              <a:gd name="connsiteX726" fmla="*/ 506322 w 7467600"/>
              <a:gd name="connsiteY726" fmla="*/ 1020997 h 6858000"/>
              <a:gd name="connsiteX727" fmla="*/ 4570198 w 7467600"/>
              <a:gd name="connsiteY727" fmla="*/ 978081 h 6858000"/>
              <a:gd name="connsiteX728" fmla="*/ 4523691 w 7467600"/>
              <a:gd name="connsiteY728" fmla="*/ 1127776 h 6858000"/>
              <a:gd name="connsiteX729" fmla="*/ 4509875 w 7467600"/>
              <a:gd name="connsiteY729" fmla="*/ 1167552 h 6858000"/>
              <a:gd name="connsiteX730" fmla="*/ 4478168 w 7467600"/>
              <a:gd name="connsiteY730" fmla="*/ 1260735 h 6858000"/>
              <a:gd name="connsiteX731" fmla="*/ 4409309 w 7467600"/>
              <a:gd name="connsiteY731" fmla="*/ 1666996 h 6858000"/>
              <a:gd name="connsiteX732" fmla="*/ 4370031 w 7467600"/>
              <a:gd name="connsiteY732" fmla="*/ 1955666 h 6858000"/>
              <a:gd name="connsiteX733" fmla="*/ 4570198 w 7467600"/>
              <a:gd name="connsiteY733" fmla="*/ 978081 h 6858000"/>
              <a:gd name="connsiteX734" fmla="*/ 4557898 w 7467600"/>
              <a:gd name="connsiteY734" fmla="*/ 900011 h 6858000"/>
              <a:gd name="connsiteX735" fmla="*/ 4344840 w 7467600"/>
              <a:gd name="connsiteY735" fmla="*/ 1922038 h 6858000"/>
              <a:gd name="connsiteX736" fmla="*/ 4378710 w 7467600"/>
              <a:gd name="connsiteY736" fmla="*/ 1665516 h 6858000"/>
              <a:gd name="connsiteX737" fmla="*/ 4448798 w 7467600"/>
              <a:gd name="connsiteY737" fmla="*/ 1253024 h 6858000"/>
              <a:gd name="connsiteX738" fmla="*/ 4480315 w 7467600"/>
              <a:gd name="connsiteY738" fmla="*/ 1158454 h 6858000"/>
              <a:gd name="connsiteX739" fmla="*/ 4494133 w 7467600"/>
              <a:gd name="connsiteY739" fmla="*/ 1118676 h 6858000"/>
              <a:gd name="connsiteX740" fmla="*/ 4557898 w 7467600"/>
              <a:gd name="connsiteY740" fmla="*/ 900011 h 6858000"/>
              <a:gd name="connsiteX741" fmla="*/ 5870151 w 7467600"/>
              <a:gd name="connsiteY741" fmla="*/ 898890 h 6858000"/>
              <a:gd name="connsiteX742" fmla="*/ 5861335 w 7467600"/>
              <a:gd name="connsiteY742" fmla="*/ 899177 h 6858000"/>
              <a:gd name="connsiteX743" fmla="*/ 5843702 w 7467600"/>
              <a:gd name="connsiteY743" fmla="*/ 899748 h 6858000"/>
              <a:gd name="connsiteX744" fmla="*/ 5651107 w 7467600"/>
              <a:gd name="connsiteY744" fmla="*/ 920306 h 6858000"/>
              <a:gd name="connsiteX745" fmla="*/ 5459407 w 7467600"/>
              <a:gd name="connsiteY745" fmla="*/ 940975 h 6858000"/>
              <a:gd name="connsiteX746" fmla="*/ 5374846 w 7467600"/>
              <a:gd name="connsiteY746" fmla="*/ 941988 h 6858000"/>
              <a:gd name="connsiteX747" fmla="*/ 5256105 w 7467600"/>
              <a:gd name="connsiteY747" fmla="*/ 945632 h 6858000"/>
              <a:gd name="connsiteX748" fmla="*/ 5107071 w 7467600"/>
              <a:gd name="connsiteY748" fmla="*/ 969720 h 6858000"/>
              <a:gd name="connsiteX749" fmla="*/ 4998681 w 7467600"/>
              <a:gd name="connsiteY749" fmla="*/ 988771 h 6858000"/>
              <a:gd name="connsiteX750" fmla="*/ 5870151 w 7467600"/>
              <a:gd name="connsiteY750" fmla="*/ 898890 h 6858000"/>
              <a:gd name="connsiteX751" fmla="*/ 5504425 w 7467600"/>
              <a:gd name="connsiteY751" fmla="*/ 848067 h 6858000"/>
              <a:gd name="connsiteX752" fmla="*/ 4968849 w 7467600"/>
              <a:gd name="connsiteY752" fmla="*/ 962318 h 6858000"/>
              <a:gd name="connsiteX753" fmla="*/ 5104039 w 7467600"/>
              <a:gd name="connsiteY753" fmla="*/ 940634 h 6858000"/>
              <a:gd name="connsiteX754" fmla="*/ 5256311 w 7467600"/>
              <a:gd name="connsiteY754" fmla="*/ 916490 h 6858000"/>
              <a:gd name="connsiteX755" fmla="*/ 5377381 w 7467600"/>
              <a:gd name="connsiteY755" fmla="*/ 912671 h 6858000"/>
              <a:gd name="connsiteX756" fmla="*/ 5460148 w 7467600"/>
              <a:gd name="connsiteY756" fmla="*/ 911442 h 6858000"/>
              <a:gd name="connsiteX757" fmla="*/ 5648971 w 7467600"/>
              <a:gd name="connsiteY757" fmla="*/ 891331 h 6858000"/>
              <a:gd name="connsiteX758" fmla="*/ 5844807 w 7467600"/>
              <a:gd name="connsiteY758" fmla="*/ 870718 h 6858000"/>
              <a:gd name="connsiteX759" fmla="*/ 5862975 w 7467600"/>
              <a:gd name="connsiteY759" fmla="*/ 869756 h 6858000"/>
              <a:gd name="connsiteX760" fmla="*/ 5920887 w 7467600"/>
              <a:gd name="connsiteY760" fmla="*/ 865929 h 6858000"/>
              <a:gd name="connsiteX761" fmla="*/ 5504425 w 7467600"/>
              <a:gd name="connsiteY761" fmla="*/ 848067 h 6858000"/>
              <a:gd name="connsiteX762" fmla="*/ 3607114 w 7467600"/>
              <a:gd name="connsiteY762" fmla="*/ 467441 h 6858000"/>
              <a:gd name="connsiteX763" fmla="*/ 3296242 w 7467600"/>
              <a:gd name="connsiteY763" fmla="*/ 807991 h 6858000"/>
              <a:gd name="connsiteX764" fmla="*/ 3174674 w 7467600"/>
              <a:gd name="connsiteY764" fmla="*/ 919759 h 6858000"/>
              <a:gd name="connsiteX765" fmla="*/ 3042978 w 7467600"/>
              <a:gd name="connsiteY765" fmla="*/ 1054894 h 6858000"/>
              <a:gd name="connsiteX766" fmla="*/ 2968914 w 7467600"/>
              <a:gd name="connsiteY766" fmla="*/ 1133756 h 6858000"/>
              <a:gd name="connsiteX767" fmla="*/ 3103823 w 7467600"/>
              <a:gd name="connsiteY767" fmla="*/ 1026814 h 6858000"/>
              <a:gd name="connsiteX768" fmla="*/ 3607114 w 7467600"/>
              <a:gd name="connsiteY768" fmla="*/ 467441 h 6858000"/>
              <a:gd name="connsiteX769" fmla="*/ 3744487 w 7467600"/>
              <a:gd name="connsiteY769" fmla="*/ 383136 h 6858000"/>
              <a:gd name="connsiteX770" fmla="*/ 3970213 w 7467600"/>
              <a:gd name="connsiteY770" fmla="*/ 995559 h 6858000"/>
              <a:gd name="connsiteX771" fmla="*/ 3744487 w 7467600"/>
              <a:gd name="connsiteY771" fmla="*/ 383136 h 6858000"/>
              <a:gd name="connsiteX772" fmla="*/ 3624562 w 7467600"/>
              <a:gd name="connsiteY772" fmla="*/ 367041 h 6858000"/>
              <a:gd name="connsiteX773" fmla="*/ 3489712 w 7467600"/>
              <a:gd name="connsiteY773" fmla="*/ 485386 h 6858000"/>
              <a:gd name="connsiteX774" fmla="*/ 3182994 w 7467600"/>
              <a:gd name="connsiteY774" fmla="*/ 828265 h 6858000"/>
              <a:gd name="connsiteX775" fmla="*/ 2892114 w 7467600"/>
              <a:gd name="connsiteY775" fmla="*/ 1172635 h 6858000"/>
              <a:gd name="connsiteX776" fmla="*/ 3021459 w 7467600"/>
              <a:gd name="connsiteY776" fmla="*/ 1035385 h 6858000"/>
              <a:gd name="connsiteX777" fmla="*/ 3153873 w 7467600"/>
              <a:gd name="connsiteY777" fmla="*/ 898971 h 6858000"/>
              <a:gd name="connsiteX778" fmla="*/ 3276511 w 7467600"/>
              <a:gd name="connsiteY778" fmla="*/ 786423 h 6858000"/>
              <a:gd name="connsiteX779" fmla="*/ 3584154 w 7467600"/>
              <a:gd name="connsiteY779" fmla="*/ 448218 h 6858000"/>
              <a:gd name="connsiteX780" fmla="*/ 3624562 w 7467600"/>
              <a:gd name="connsiteY780" fmla="*/ 367041 h 6858000"/>
              <a:gd name="connsiteX781" fmla="*/ 3766672 w 7467600"/>
              <a:gd name="connsiteY781" fmla="*/ 359429 h 6858000"/>
              <a:gd name="connsiteX782" fmla="*/ 3996338 w 7467600"/>
              <a:gd name="connsiteY782" fmla="*/ 968237 h 6858000"/>
              <a:gd name="connsiteX783" fmla="*/ 3766672 w 7467600"/>
              <a:gd name="connsiteY783" fmla="*/ 359429 h 6858000"/>
              <a:gd name="connsiteX784" fmla="*/ 5805386 w 7467600"/>
              <a:gd name="connsiteY784" fmla="*/ 239240 h 6858000"/>
              <a:gd name="connsiteX785" fmla="*/ 5736947 w 7467600"/>
              <a:gd name="connsiteY785" fmla="*/ 261367 h 6858000"/>
              <a:gd name="connsiteX786" fmla="*/ 5427012 w 7467600"/>
              <a:gd name="connsiteY786" fmla="*/ 311272 h 6858000"/>
              <a:gd name="connsiteX787" fmla="*/ 5147818 w 7467600"/>
              <a:gd name="connsiteY787" fmla="*/ 322112 h 6858000"/>
              <a:gd name="connsiteX788" fmla="*/ 5060854 w 7467600"/>
              <a:gd name="connsiteY788" fmla="*/ 311882 h 6858000"/>
              <a:gd name="connsiteX789" fmla="*/ 4945989 w 7467600"/>
              <a:gd name="connsiteY789" fmla="*/ 300516 h 6858000"/>
              <a:gd name="connsiteX790" fmla="*/ 5410479 w 7467600"/>
              <a:gd name="connsiteY790" fmla="*/ 348434 h 6858000"/>
              <a:gd name="connsiteX791" fmla="*/ 5805386 w 7467600"/>
              <a:gd name="connsiteY791" fmla="*/ 239240 h 6858000"/>
              <a:gd name="connsiteX792" fmla="*/ 5905192 w 7467600"/>
              <a:gd name="connsiteY792" fmla="*/ 163079 h 6858000"/>
              <a:gd name="connsiteX793" fmla="*/ 5865655 w 7467600"/>
              <a:gd name="connsiteY793" fmla="*/ 171901 h 6858000"/>
              <a:gd name="connsiteX794" fmla="*/ 5259740 w 7467600"/>
              <a:gd name="connsiteY794" fmla="*/ 257013 h 6858000"/>
              <a:gd name="connsiteX795" fmla="*/ 5208466 w 7467600"/>
              <a:gd name="connsiteY795" fmla="*/ 257550 h 6858000"/>
              <a:gd name="connsiteX796" fmla="*/ 4980204 w 7467600"/>
              <a:gd name="connsiteY796" fmla="*/ 271903 h 6858000"/>
              <a:gd name="connsiteX797" fmla="*/ 5068068 w 7467600"/>
              <a:gd name="connsiteY797" fmla="*/ 282244 h 6858000"/>
              <a:gd name="connsiteX798" fmla="*/ 5153231 w 7467600"/>
              <a:gd name="connsiteY798" fmla="*/ 292240 h 6858000"/>
              <a:gd name="connsiteX799" fmla="*/ 5426491 w 7467600"/>
              <a:gd name="connsiteY799" fmla="*/ 281128 h 6858000"/>
              <a:gd name="connsiteX800" fmla="*/ 5731212 w 7467600"/>
              <a:gd name="connsiteY800" fmla="*/ 231951 h 6858000"/>
              <a:gd name="connsiteX801" fmla="*/ 5905192 w 7467600"/>
              <a:gd name="connsiteY801" fmla="*/ 163079 h 6858000"/>
              <a:gd name="connsiteX802" fmla="*/ 5944437 w 7467600"/>
              <a:gd name="connsiteY802" fmla="*/ 113829 h 6858000"/>
              <a:gd name="connsiteX803" fmla="*/ 5825032 w 7467600"/>
              <a:gd name="connsiteY803" fmla="*/ 146405 h 6858000"/>
              <a:gd name="connsiteX804" fmla="*/ 4955599 w 7467600"/>
              <a:gd name="connsiteY804" fmla="*/ 247008 h 6858000"/>
              <a:gd name="connsiteX805" fmla="*/ 5210104 w 7467600"/>
              <a:gd name="connsiteY805" fmla="*/ 228123 h 6858000"/>
              <a:gd name="connsiteX806" fmla="*/ 5261015 w 7467600"/>
              <a:gd name="connsiteY806" fmla="*/ 227087 h 6858000"/>
              <a:gd name="connsiteX807" fmla="*/ 5861181 w 7467600"/>
              <a:gd name="connsiteY807" fmla="*/ 143093 h 6858000"/>
              <a:gd name="connsiteX808" fmla="*/ 5961252 w 7467600"/>
              <a:gd name="connsiteY808" fmla="*/ 114820 h 6858000"/>
              <a:gd name="connsiteX809" fmla="*/ 5944437 w 7467600"/>
              <a:gd name="connsiteY809" fmla="*/ 113829 h 6858000"/>
              <a:gd name="connsiteX810" fmla="*/ 3882765 w 7467600"/>
              <a:gd name="connsiteY810" fmla="*/ 0 h 6858000"/>
              <a:gd name="connsiteX811" fmla="*/ 3995099 w 7467600"/>
              <a:gd name="connsiteY811" fmla="*/ 0 h 6858000"/>
              <a:gd name="connsiteX812" fmla="*/ 4163818 w 7467600"/>
              <a:gd name="connsiteY812" fmla="*/ 234104 h 6858000"/>
              <a:gd name="connsiteX813" fmla="*/ 4172099 w 7467600"/>
              <a:gd name="connsiteY813" fmla="*/ 234207 h 6858000"/>
              <a:gd name="connsiteX814" fmla="*/ 4784282 w 7467600"/>
              <a:gd name="connsiteY814" fmla="*/ 276561 h 6858000"/>
              <a:gd name="connsiteX815" fmla="*/ 4801687 w 7467600"/>
              <a:gd name="connsiteY815" fmla="*/ 267764 h 6858000"/>
              <a:gd name="connsiteX816" fmla="*/ 6082788 w 7467600"/>
              <a:gd name="connsiteY816" fmla="*/ 64119 h 6858000"/>
              <a:gd name="connsiteX817" fmla="*/ 6099442 w 7467600"/>
              <a:gd name="connsiteY817" fmla="*/ 82568 h 6858000"/>
              <a:gd name="connsiteX818" fmla="*/ 4804137 w 7467600"/>
              <a:gd name="connsiteY818" fmla="*/ 320931 h 6858000"/>
              <a:gd name="connsiteX819" fmla="*/ 4227047 w 7467600"/>
              <a:gd name="connsiteY819" fmla="*/ 313415 h 6858000"/>
              <a:gd name="connsiteX820" fmla="*/ 4346041 w 7467600"/>
              <a:gd name="connsiteY820" fmla="*/ 456086 h 6858000"/>
              <a:gd name="connsiteX821" fmla="*/ 4870967 w 7467600"/>
              <a:gd name="connsiteY821" fmla="*/ 963061 h 6858000"/>
              <a:gd name="connsiteX822" fmla="*/ 4889647 w 7467600"/>
              <a:gd name="connsiteY822" fmla="*/ 957147 h 6858000"/>
              <a:gd name="connsiteX823" fmla="*/ 5422504 w 7467600"/>
              <a:gd name="connsiteY823" fmla="*/ 805191 h 6858000"/>
              <a:gd name="connsiteX824" fmla="*/ 6087656 w 7467600"/>
              <a:gd name="connsiteY824" fmla="*/ 826703 h 6858000"/>
              <a:gd name="connsiteX825" fmla="*/ 6058717 w 7467600"/>
              <a:gd name="connsiteY825" fmla="*/ 865992 h 6858000"/>
              <a:gd name="connsiteX826" fmla="*/ 4974153 w 7467600"/>
              <a:gd name="connsiteY826" fmla="*/ 1045456 h 6858000"/>
              <a:gd name="connsiteX827" fmla="*/ 5627835 w 7467600"/>
              <a:gd name="connsiteY827" fmla="*/ 1472077 h 6858000"/>
              <a:gd name="connsiteX828" fmla="*/ 5629817 w 7467600"/>
              <a:gd name="connsiteY828" fmla="*/ 1471412 h 6858000"/>
              <a:gd name="connsiteX829" fmla="*/ 5634124 w 7467600"/>
              <a:gd name="connsiteY829" fmla="*/ 1470572 h 6858000"/>
              <a:gd name="connsiteX830" fmla="*/ 5755832 w 7467600"/>
              <a:gd name="connsiteY830" fmla="*/ 1383886 h 6858000"/>
              <a:gd name="connsiteX831" fmla="*/ 6014186 w 7467600"/>
              <a:gd name="connsiteY831" fmla="*/ 1279799 h 6858000"/>
              <a:gd name="connsiteX832" fmla="*/ 6901619 w 7467600"/>
              <a:gd name="connsiteY832" fmla="*/ 1047874 h 6858000"/>
              <a:gd name="connsiteX833" fmla="*/ 6931566 w 7467600"/>
              <a:gd name="connsiteY833" fmla="*/ 1062034 h 6858000"/>
              <a:gd name="connsiteX834" fmla="*/ 5790982 w 7467600"/>
              <a:gd name="connsiteY834" fmla="*/ 1561380 h 6858000"/>
              <a:gd name="connsiteX835" fmla="*/ 6188971 w 7467600"/>
              <a:gd name="connsiteY835" fmla="*/ 1755168 h 6858000"/>
              <a:gd name="connsiteX836" fmla="*/ 6202446 w 7467600"/>
              <a:gd name="connsiteY836" fmla="*/ 1752268 h 6858000"/>
              <a:gd name="connsiteX837" fmla="*/ 7179560 w 7467600"/>
              <a:gd name="connsiteY837" fmla="*/ 1467551 h 6858000"/>
              <a:gd name="connsiteX838" fmla="*/ 7158730 w 7467600"/>
              <a:gd name="connsiteY838" fmla="*/ 1507835 h 6858000"/>
              <a:gd name="connsiteX839" fmla="*/ 6326959 w 7467600"/>
              <a:gd name="connsiteY839" fmla="*/ 1817686 h 6858000"/>
              <a:gd name="connsiteX840" fmla="*/ 6537433 w 7467600"/>
              <a:gd name="connsiteY840" fmla="*/ 1907790 h 6858000"/>
              <a:gd name="connsiteX841" fmla="*/ 6550221 w 7467600"/>
              <a:gd name="connsiteY841" fmla="*/ 1910729 h 6858000"/>
              <a:gd name="connsiteX842" fmla="*/ 6964438 w 7467600"/>
              <a:gd name="connsiteY842" fmla="*/ 2209505 h 6858000"/>
              <a:gd name="connsiteX843" fmla="*/ 7367862 w 7467600"/>
              <a:gd name="connsiteY843" fmla="*/ 2806833 h 6858000"/>
              <a:gd name="connsiteX844" fmla="*/ 7364329 w 7467600"/>
              <a:gd name="connsiteY844" fmla="*/ 2826907 h 6858000"/>
              <a:gd name="connsiteX845" fmla="*/ 7290545 w 7467600"/>
              <a:gd name="connsiteY845" fmla="*/ 2850663 h 6858000"/>
              <a:gd name="connsiteX846" fmla="*/ 6472036 w 7467600"/>
              <a:gd name="connsiteY846" fmla="*/ 1959003 h 6858000"/>
              <a:gd name="connsiteX847" fmla="*/ 5792897 w 7467600"/>
              <a:gd name="connsiteY847" fmla="*/ 1647747 h 6858000"/>
              <a:gd name="connsiteX848" fmla="*/ 5842751 w 7467600"/>
              <a:gd name="connsiteY848" fmla="*/ 1816112 h 6858000"/>
              <a:gd name="connsiteX849" fmla="*/ 5847424 w 7467600"/>
              <a:gd name="connsiteY849" fmla="*/ 1815776 h 6858000"/>
              <a:gd name="connsiteX850" fmla="*/ 6399821 w 7467600"/>
              <a:gd name="connsiteY850" fmla="*/ 2344799 h 6858000"/>
              <a:gd name="connsiteX851" fmla="*/ 6323232 w 7467600"/>
              <a:gd name="connsiteY851" fmla="*/ 2389634 h 6858000"/>
              <a:gd name="connsiteX852" fmla="*/ 5942958 w 7467600"/>
              <a:gd name="connsiteY852" fmla="*/ 2077708 h 6858000"/>
              <a:gd name="connsiteX853" fmla="*/ 5921559 w 7467600"/>
              <a:gd name="connsiteY853" fmla="*/ 2378596 h 6858000"/>
              <a:gd name="connsiteX854" fmla="*/ 5817651 w 7467600"/>
              <a:gd name="connsiteY854" fmla="*/ 3023919 h 6858000"/>
              <a:gd name="connsiteX855" fmla="*/ 5729634 w 7467600"/>
              <a:gd name="connsiteY855" fmla="*/ 3051849 h 6858000"/>
              <a:gd name="connsiteX856" fmla="*/ 5611018 w 7467600"/>
              <a:gd name="connsiteY856" fmla="*/ 2316769 h 6858000"/>
              <a:gd name="connsiteX857" fmla="*/ 5687608 w 7467600"/>
              <a:gd name="connsiteY857" fmla="*/ 2039972 h 6858000"/>
              <a:gd name="connsiteX858" fmla="*/ 5657554 w 7467600"/>
              <a:gd name="connsiteY858" fmla="*/ 1576445 h 6858000"/>
              <a:gd name="connsiteX859" fmla="*/ 5150475 w 7467600"/>
              <a:gd name="connsiteY859" fmla="*/ 1274012 h 6858000"/>
              <a:gd name="connsiteX860" fmla="*/ 5349142 w 7467600"/>
              <a:gd name="connsiteY860" fmla="*/ 2204405 h 6858000"/>
              <a:gd name="connsiteX861" fmla="*/ 5262214 w 7467600"/>
              <a:gd name="connsiteY861" fmla="*/ 2233836 h 6858000"/>
              <a:gd name="connsiteX862" fmla="*/ 4981539 w 7467600"/>
              <a:gd name="connsiteY862" fmla="*/ 1542201 h 6858000"/>
              <a:gd name="connsiteX863" fmla="*/ 4958461 w 7467600"/>
              <a:gd name="connsiteY863" fmla="*/ 1136957 h 6858000"/>
              <a:gd name="connsiteX864" fmla="*/ 4655015 w 7467600"/>
              <a:gd name="connsiteY864" fmla="*/ 891426 h 6858000"/>
              <a:gd name="connsiteX865" fmla="*/ 4348002 w 7467600"/>
              <a:gd name="connsiteY865" fmla="*/ 2205895 h 6858000"/>
              <a:gd name="connsiteX866" fmla="*/ 4262250 w 7467600"/>
              <a:gd name="connsiteY866" fmla="*/ 2219972 h 6858000"/>
              <a:gd name="connsiteX867" fmla="*/ 4550611 w 7467600"/>
              <a:gd name="connsiteY867" fmla="*/ 817540 h 6858000"/>
              <a:gd name="connsiteX868" fmla="*/ 4564418 w 7467600"/>
              <a:gd name="connsiteY868" fmla="*/ 808293 h 6858000"/>
              <a:gd name="connsiteX869" fmla="*/ 4266388 w 7467600"/>
              <a:gd name="connsiteY869" fmla="*/ 500083 h 6858000"/>
              <a:gd name="connsiteX870" fmla="*/ 4032842 w 7467600"/>
              <a:gd name="connsiteY870" fmla="*/ 211809 h 6858000"/>
              <a:gd name="connsiteX871" fmla="*/ 3882765 w 7467600"/>
              <a:gd name="connsiteY871" fmla="*/ 0 h 6858000"/>
              <a:gd name="connsiteX872" fmla="*/ 3721337 w 7467600"/>
              <a:gd name="connsiteY872" fmla="*/ 0 h 6858000"/>
              <a:gd name="connsiteX873" fmla="*/ 3797544 w 7467600"/>
              <a:gd name="connsiteY873" fmla="*/ 0 h 6858000"/>
              <a:gd name="connsiteX874" fmla="*/ 3775734 w 7467600"/>
              <a:gd name="connsiteY874" fmla="*/ 95131 h 6858000"/>
              <a:gd name="connsiteX875" fmla="*/ 3724807 w 7467600"/>
              <a:gd name="connsiteY875" fmla="*/ 272257 h 6858000"/>
              <a:gd name="connsiteX876" fmla="*/ 3726844 w 7467600"/>
              <a:gd name="connsiteY876" fmla="*/ 282988 h 6858000"/>
              <a:gd name="connsiteX877" fmla="*/ 3742664 w 7467600"/>
              <a:gd name="connsiteY877" fmla="*/ 279918 h 6858000"/>
              <a:gd name="connsiteX878" fmla="*/ 4103910 w 7467600"/>
              <a:gd name="connsiteY878" fmla="*/ 1161917 h 6858000"/>
              <a:gd name="connsiteX879" fmla="*/ 4020269 w 7467600"/>
              <a:gd name="connsiteY879" fmla="*/ 1200406 h 6858000"/>
              <a:gd name="connsiteX880" fmla="*/ 3674882 w 7467600"/>
              <a:gd name="connsiteY880" fmla="*/ 488524 h 6858000"/>
              <a:gd name="connsiteX881" fmla="*/ 3132682 w 7467600"/>
              <a:gd name="connsiteY881" fmla="*/ 1072284 h 6858000"/>
              <a:gd name="connsiteX882" fmla="*/ 2716346 w 7467600"/>
              <a:gd name="connsiteY882" fmla="*/ 1276376 h 6858000"/>
              <a:gd name="connsiteX883" fmla="*/ 2716772 w 7467600"/>
              <a:gd name="connsiteY883" fmla="*/ 1255462 h 6858000"/>
              <a:gd name="connsiteX884" fmla="*/ 3471096 w 7467600"/>
              <a:gd name="connsiteY884" fmla="*/ 437072 h 6858000"/>
              <a:gd name="connsiteX885" fmla="*/ 3639057 w 7467600"/>
              <a:gd name="connsiteY885" fmla="*/ 286334 h 6858000"/>
              <a:gd name="connsiteX886" fmla="*/ 3640309 w 7467600"/>
              <a:gd name="connsiteY886" fmla="*/ 284664 h 6858000"/>
              <a:gd name="connsiteX887" fmla="*/ 3646022 w 7467600"/>
              <a:gd name="connsiteY887" fmla="*/ 276711 h 6858000"/>
              <a:gd name="connsiteX888" fmla="*/ 3707943 w 7467600"/>
              <a:gd name="connsiteY888" fmla="*/ 65958 h 6858000"/>
              <a:gd name="connsiteX889" fmla="*/ 3721337 w 7467600"/>
              <a:gd name="connsiteY889" fmla="*/ 0 h 6858000"/>
              <a:gd name="connsiteX890" fmla="*/ 2867960 w 7467600"/>
              <a:gd name="connsiteY890" fmla="*/ 0 h 6858000"/>
              <a:gd name="connsiteX891" fmla="*/ 2926351 w 7467600"/>
              <a:gd name="connsiteY891" fmla="*/ 0 h 6858000"/>
              <a:gd name="connsiteX892" fmla="*/ 2902823 w 7467600"/>
              <a:gd name="connsiteY892" fmla="*/ 262929 h 6858000"/>
              <a:gd name="connsiteX893" fmla="*/ 2940663 w 7467600"/>
              <a:gd name="connsiteY893" fmla="*/ 140884 h 6858000"/>
              <a:gd name="connsiteX894" fmla="*/ 2947039 w 7467600"/>
              <a:gd name="connsiteY894" fmla="*/ 122524 h 6858000"/>
              <a:gd name="connsiteX895" fmla="*/ 2984316 w 7467600"/>
              <a:gd name="connsiteY895" fmla="*/ 0 h 6858000"/>
              <a:gd name="connsiteX896" fmla="*/ 3016114 w 7467600"/>
              <a:gd name="connsiteY896" fmla="*/ 0 h 6858000"/>
              <a:gd name="connsiteX897" fmla="*/ 2979949 w 7467600"/>
              <a:gd name="connsiteY897" fmla="*/ 119274 h 6858000"/>
              <a:gd name="connsiteX898" fmla="*/ 3023879 w 7467600"/>
              <a:gd name="connsiteY898" fmla="*/ 0 h 6858000"/>
              <a:gd name="connsiteX899" fmla="*/ 3105400 w 7467600"/>
              <a:gd name="connsiteY899" fmla="*/ 0 h 6858000"/>
              <a:gd name="connsiteX900" fmla="*/ 3094669 w 7467600"/>
              <a:gd name="connsiteY900" fmla="*/ 30308 h 6858000"/>
              <a:gd name="connsiteX901" fmla="*/ 2901945 w 7467600"/>
              <a:gd name="connsiteY901" fmla="*/ 466538 h 6858000"/>
              <a:gd name="connsiteX902" fmla="*/ 2815209 w 7467600"/>
              <a:gd name="connsiteY902" fmla="*/ 497361 h 6858000"/>
              <a:gd name="connsiteX903" fmla="*/ 2844845 w 7467600"/>
              <a:gd name="connsiteY903" fmla="*/ 127638 h 6858000"/>
              <a:gd name="connsiteX904" fmla="*/ 2867960 w 7467600"/>
              <a:gd name="connsiteY904" fmla="*/ 0 h 6858000"/>
              <a:gd name="connsiteX905" fmla="*/ 1057230 w 7467600"/>
              <a:gd name="connsiteY905" fmla="*/ 0 h 6858000"/>
              <a:gd name="connsiteX906" fmla="*/ 1111003 w 7467600"/>
              <a:gd name="connsiteY906" fmla="*/ 0 h 6858000"/>
              <a:gd name="connsiteX907" fmla="*/ 1125553 w 7467600"/>
              <a:gd name="connsiteY907" fmla="*/ 52588 h 6858000"/>
              <a:gd name="connsiteX908" fmla="*/ 1304276 w 7467600"/>
              <a:gd name="connsiteY908" fmla="*/ 476275 h 6858000"/>
              <a:gd name="connsiteX909" fmla="*/ 1492066 w 7467600"/>
              <a:gd name="connsiteY909" fmla="*/ 886333 h 6858000"/>
              <a:gd name="connsiteX910" fmla="*/ 1423698 w 7467600"/>
              <a:gd name="connsiteY910" fmla="*/ 710817 h 6858000"/>
              <a:gd name="connsiteX911" fmla="*/ 1357609 w 7467600"/>
              <a:gd name="connsiteY911" fmla="*/ 532892 h 6858000"/>
              <a:gd name="connsiteX912" fmla="*/ 1309550 w 7467600"/>
              <a:gd name="connsiteY912" fmla="*/ 374031 h 6858000"/>
              <a:gd name="connsiteX913" fmla="*/ 1193673 w 7467600"/>
              <a:gd name="connsiteY913" fmla="*/ 49533 h 6858000"/>
              <a:gd name="connsiteX914" fmla="*/ 1164391 w 7467600"/>
              <a:gd name="connsiteY914" fmla="*/ 0 h 6858000"/>
              <a:gd name="connsiteX915" fmla="*/ 1200666 w 7467600"/>
              <a:gd name="connsiteY915" fmla="*/ 0 h 6858000"/>
              <a:gd name="connsiteX916" fmla="*/ 1223408 w 7467600"/>
              <a:gd name="connsiteY916" fmla="*/ 38996 h 6858000"/>
              <a:gd name="connsiteX917" fmla="*/ 1339635 w 7467600"/>
              <a:gd name="connsiteY917" fmla="*/ 365517 h 6858000"/>
              <a:gd name="connsiteX918" fmla="*/ 1387469 w 7467600"/>
              <a:gd name="connsiteY918" fmla="*/ 523079 h 6858000"/>
              <a:gd name="connsiteX919" fmla="*/ 1452685 w 7467600"/>
              <a:gd name="connsiteY919" fmla="*/ 699806 h 6858000"/>
              <a:gd name="connsiteX920" fmla="*/ 1492092 w 7467600"/>
              <a:gd name="connsiteY920" fmla="*/ 800424 h 6858000"/>
              <a:gd name="connsiteX921" fmla="*/ 1455302 w 7467600"/>
              <a:gd name="connsiteY921" fmla="*/ 632913 h 6858000"/>
              <a:gd name="connsiteX922" fmla="*/ 1222336 w 7467600"/>
              <a:gd name="connsiteY922" fmla="*/ 9480 h 6858000"/>
              <a:gd name="connsiteX923" fmla="*/ 1214634 w 7467600"/>
              <a:gd name="connsiteY923" fmla="*/ 0 h 6858000"/>
              <a:gd name="connsiteX924" fmla="*/ 1289827 w 7467600"/>
              <a:gd name="connsiteY924" fmla="*/ 0 h 6858000"/>
              <a:gd name="connsiteX925" fmla="*/ 1321076 w 7467600"/>
              <a:gd name="connsiteY925" fmla="*/ 59722 h 6858000"/>
              <a:gd name="connsiteX926" fmla="*/ 1512579 w 7467600"/>
              <a:gd name="connsiteY926" fmla="*/ 626441 h 6858000"/>
              <a:gd name="connsiteX927" fmla="*/ 1506076 w 7467600"/>
              <a:gd name="connsiteY927" fmla="*/ 1089289 h 6858000"/>
              <a:gd name="connsiteX928" fmla="*/ 1486346 w 7467600"/>
              <a:gd name="connsiteY928" fmla="*/ 1079919 h 6858000"/>
              <a:gd name="connsiteX929" fmla="*/ 1070511 w 7467600"/>
              <a:gd name="connsiteY929" fmla="*/ 48609 h 6858000"/>
              <a:gd name="connsiteX930" fmla="*/ 1057230 w 7467600"/>
              <a:gd name="connsiteY930" fmla="*/ 0 h 6858000"/>
              <a:gd name="connsiteX931" fmla="*/ 43151 w 7467600"/>
              <a:gd name="connsiteY931" fmla="*/ 0 h 6858000"/>
              <a:gd name="connsiteX932" fmla="*/ 95283 w 7467600"/>
              <a:gd name="connsiteY932" fmla="*/ 0 h 6858000"/>
              <a:gd name="connsiteX933" fmla="*/ 300708 w 7467600"/>
              <a:gd name="connsiteY933" fmla="*/ 154571 h 6858000"/>
              <a:gd name="connsiteX934" fmla="*/ 530414 w 7467600"/>
              <a:gd name="connsiteY934" fmla="*/ 354673 h 6858000"/>
              <a:gd name="connsiteX935" fmla="*/ 333785 w 7467600"/>
              <a:gd name="connsiteY935" fmla="*/ 161564 h 6858000"/>
              <a:gd name="connsiteX936" fmla="*/ 147005 w 7467600"/>
              <a:gd name="connsiteY936" fmla="*/ 0 h 6858000"/>
              <a:gd name="connsiteX937" fmla="*/ 272509 w 7467600"/>
              <a:gd name="connsiteY937" fmla="*/ 0 h 6858000"/>
              <a:gd name="connsiteX938" fmla="*/ 326276 w 7467600"/>
              <a:gd name="connsiteY938" fmla="*/ 45847 h 6858000"/>
              <a:gd name="connsiteX939" fmla="*/ 823759 w 7467600"/>
              <a:gd name="connsiteY939" fmla="*/ 574145 h 6858000"/>
              <a:gd name="connsiteX940" fmla="*/ 811254 w 7467600"/>
              <a:gd name="connsiteY940" fmla="*/ 665546 h 6858000"/>
              <a:gd name="connsiteX941" fmla="*/ 154042 w 7467600"/>
              <a:gd name="connsiteY941" fmla="*/ 261522 h 6858000"/>
              <a:gd name="connsiteX942" fmla="*/ 13550 w 7467600"/>
              <a:gd name="connsiteY942" fmla="*/ 158423 h 6858000"/>
              <a:gd name="connsiteX943" fmla="*/ 0 w 7467600"/>
              <a:gd name="connsiteY943" fmla="*/ 146618 h 6858000"/>
              <a:gd name="connsiteX944" fmla="*/ 0 w 7467600"/>
              <a:gd name="connsiteY944" fmla="*/ 59161 h 6858000"/>
              <a:gd name="connsiteX945" fmla="*/ 45427 w 7467600"/>
              <a:gd name="connsiteY945" fmla="*/ 101078 h 6858000"/>
              <a:gd name="connsiteX946" fmla="*/ 630103 w 7467600"/>
              <a:gd name="connsiteY946" fmla="*/ 485885 h 6858000"/>
              <a:gd name="connsiteX947" fmla="*/ 532040 w 7467600"/>
              <a:gd name="connsiteY947" fmla="*/ 399359 h 6858000"/>
              <a:gd name="connsiteX948" fmla="*/ 517618 w 7467600"/>
              <a:gd name="connsiteY948" fmla="*/ 385726 h 6858000"/>
              <a:gd name="connsiteX949" fmla="*/ 285074 w 7467600"/>
              <a:gd name="connsiteY949" fmla="*/ 182755 h 6858000"/>
              <a:gd name="connsiteX950" fmla="*/ 43151 w 7467600"/>
              <a:gd name="connsiteY950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467600 w 7467600"/>
              <a:gd name="connsiteY4" fmla="*/ 6831490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467600 w 7467600"/>
              <a:gd name="connsiteY16" fmla="*/ 6805948 h 6858000"/>
              <a:gd name="connsiteX17" fmla="*/ 7467600 w 7467600"/>
              <a:gd name="connsiteY17" fmla="*/ 6831490 h 6858000"/>
              <a:gd name="connsiteX18" fmla="*/ 1019354 w 7467600"/>
              <a:gd name="connsiteY18" fmla="*/ 6315006 h 6858000"/>
              <a:gd name="connsiteX19" fmla="*/ 441046 w 7467600"/>
              <a:gd name="connsiteY19" fmla="*/ 6691153 h 6858000"/>
              <a:gd name="connsiteX20" fmla="*/ 1019354 w 7467600"/>
              <a:gd name="connsiteY20" fmla="*/ 6315006 h 6858000"/>
              <a:gd name="connsiteX21" fmla="*/ 991680 w 7467600"/>
              <a:gd name="connsiteY21" fmla="*/ 6298413 h 6858000"/>
              <a:gd name="connsiteX22" fmla="*/ 409060 w 7467600"/>
              <a:gd name="connsiteY22" fmla="*/ 6671470 h 6858000"/>
              <a:gd name="connsiteX23" fmla="*/ 991680 w 7467600"/>
              <a:gd name="connsiteY23" fmla="*/ 6298413 h 6858000"/>
              <a:gd name="connsiteX24" fmla="*/ 103333 w 7467600"/>
              <a:gd name="connsiteY24" fmla="*/ 5699602 h 6858000"/>
              <a:gd name="connsiteX25" fmla="*/ 233938 w 7467600"/>
              <a:gd name="connsiteY25" fmla="*/ 5809416 h 6858000"/>
              <a:gd name="connsiteX26" fmla="*/ 883580 w 7467600"/>
              <a:gd name="connsiteY26" fmla="*/ 6180710 h 6858000"/>
              <a:gd name="connsiteX27" fmla="*/ 487337 w 7467600"/>
              <a:gd name="connsiteY27" fmla="*/ 5950182 h 6858000"/>
              <a:gd name="connsiteX28" fmla="*/ 354051 w 7467600"/>
              <a:gd name="connsiteY28" fmla="*/ 5854912 h 6858000"/>
              <a:gd name="connsiteX29" fmla="*/ 195436 w 7467600"/>
              <a:gd name="connsiteY29" fmla="*/ 5755068 h 6858000"/>
              <a:gd name="connsiteX30" fmla="*/ 103333 w 7467600"/>
              <a:gd name="connsiteY30" fmla="*/ 5699602 h 6858000"/>
              <a:gd name="connsiteX31" fmla="*/ 5539432 w 7467600"/>
              <a:gd name="connsiteY31" fmla="*/ 5642928 h 6858000"/>
              <a:gd name="connsiteX32" fmla="*/ 5555462 w 7467600"/>
              <a:gd name="connsiteY32" fmla="*/ 5694454 h 6858000"/>
              <a:gd name="connsiteX33" fmla="*/ 5828270 w 7467600"/>
              <a:gd name="connsiteY33" fmla="*/ 6320663 h 6858000"/>
              <a:gd name="connsiteX34" fmla="*/ 5947416 w 7467600"/>
              <a:gd name="connsiteY34" fmla="*/ 6574846 h 6858000"/>
              <a:gd name="connsiteX35" fmla="*/ 5539432 w 7467600"/>
              <a:gd name="connsiteY35" fmla="*/ 5642928 h 6858000"/>
              <a:gd name="connsiteX36" fmla="*/ 51253 w 7467600"/>
              <a:gd name="connsiteY36" fmla="*/ 5631825 h 6858000"/>
              <a:gd name="connsiteX37" fmla="*/ 211622 w 7467600"/>
              <a:gd name="connsiteY37" fmla="*/ 5728803 h 6858000"/>
              <a:gd name="connsiteX38" fmla="*/ 371652 w 7467600"/>
              <a:gd name="connsiteY38" fmla="*/ 5829062 h 6858000"/>
              <a:gd name="connsiteX39" fmla="*/ 505903 w 7467600"/>
              <a:gd name="connsiteY39" fmla="*/ 5925221 h 6858000"/>
              <a:gd name="connsiteX40" fmla="*/ 899240 w 7467600"/>
              <a:gd name="connsiteY40" fmla="*/ 6153068 h 6858000"/>
              <a:gd name="connsiteX41" fmla="*/ 988114 w 7467600"/>
              <a:gd name="connsiteY41" fmla="*/ 6174204 h 6858000"/>
              <a:gd name="connsiteX42" fmla="*/ 845971 w 7467600"/>
              <a:gd name="connsiteY42" fmla="*/ 6067177 h 6858000"/>
              <a:gd name="connsiteX43" fmla="*/ 448057 w 7467600"/>
              <a:gd name="connsiteY43" fmla="*/ 5841376 h 6858000"/>
              <a:gd name="connsiteX44" fmla="*/ 51253 w 7467600"/>
              <a:gd name="connsiteY44" fmla="*/ 5631825 h 6858000"/>
              <a:gd name="connsiteX45" fmla="*/ 2606687 w 7467600"/>
              <a:gd name="connsiteY45" fmla="*/ 5630718 h 6858000"/>
              <a:gd name="connsiteX46" fmla="*/ 2645658 w 7467600"/>
              <a:gd name="connsiteY46" fmla="*/ 6640259 h 6858000"/>
              <a:gd name="connsiteX47" fmla="*/ 2606687 w 7467600"/>
              <a:gd name="connsiteY47" fmla="*/ 5630718 h 6858000"/>
              <a:gd name="connsiteX48" fmla="*/ 3642057 w 7467600"/>
              <a:gd name="connsiteY48" fmla="*/ 5573487 h 6858000"/>
              <a:gd name="connsiteX49" fmla="*/ 3632981 w 7467600"/>
              <a:gd name="connsiteY49" fmla="*/ 5579437 h 6858000"/>
              <a:gd name="connsiteX50" fmla="*/ 3382436 w 7467600"/>
              <a:gd name="connsiteY50" fmla="*/ 5952726 h 6858000"/>
              <a:gd name="connsiteX51" fmla="*/ 3191929 w 7467600"/>
              <a:gd name="connsiteY51" fmla="*/ 6662669 h 6858000"/>
              <a:gd name="connsiteX52" fmla="*/ 3369898 w 7467600"/>
              <a:gd name="connsiteY52" fmla="*/ 6081771 h 6858000"/>
              <a:gd name="connsiteX53" fmla="*/ 3642057 w 7467600"/>
              <a:gd name="connsiteY53" fmla="*/ 5573487 h 6858000"/>
              <a:gd name="connsiteX54" fmla="*/ 2650666 w 7467600"/>
              <a:gd name="connsiteY54" fmla="*/ 5530686 h 6858000"/>
              <a:gd name="connsiteX55" fmla="*/ 2650249 w 7467600"/>
              <a:gd name="connsiteY55" fmla="*/ 5532101 h 6858000"/>
              <a:gd name="connsiteX56" fmla="*/ 2663808 w 7467600"/>
              <a:gd name="connsiteY56" fmla="*/ 6535215 h 6858000"/>
              <a:gd name="connsiteX57" fmla="*/ 2665418 w 7467600"/>
              <a:gd name="connsiteY57" fmla="*/ 6132756 h 6858000"/>
              <a:gd name="connsiteX58" fmla="*/ 2650666 w 7467600"/>
              <a:gd name="connsiteY58" fmla="*/ 5530686 h 6858000"/>
              <a:gd name="connsiteX59" fmla="*/ 2680277 w 7467600"/>
              <a:gd name="connsiteY59" fmla="*/ 5479204 h 6858000"/>
              <a:gd name="connsiteX60" fmla="*/ 2678972 w 7467600"/>
              <a:gd name="connsiteY60" fmla="*/ 5481582 h 6858000"/>
              <a:gd name="connsiteX61" fmla="*/ 2696666 w 7467600"/>
              <a:gd name="connsiteY61" fmla="*/ 6133836 h 6858000"/>
              <a:gd name="connsiteX62" fmla="*/ 2695769 w 7467600"/>
              <a:gd name="connsiteY62" fmla="*/ 6390955 h 6858000"/>
              <a:gd name="connsiteX63" fmla="*/ 2739893 w 7467600"/>
              <a:gd name="connsiteY63" fmla="*/ 6108357 h 6858000"/>
              <a:gd name="connsiteX64" fmla="*/ 2680277 w 7467600"/>
              <a:gd name="connsiteY64" fmla="*/ 5479204 h 6858000"/>
              <a:gd name="connsiteX65" fmla="*/ 1132195 w 7467600"/>
              <a:gd name="connsiteY65" fmla="*/ 5467980 h 6858000"/>
              <a:gd name="connsiteX66" fmla="*/ 1679056 w 7467600"/>
              <a:gd name="connsiteY66" fmla="*/ 5516907 h 6858000"/>
              <a:gd name="connsiteX67" fmla="*/ 2128648 w 7467600"/>
              <a:gd name="connsiteY67" fmla="*/ 5474249 h 6858000"/>
              <a:gd name="connsiteX68" fmla="*/ 1825619 w 7467600"/>
              <a:gd name="connsiteY68" fmla="*/ 5478447 h 6858000"/>
              <a:gd name="connsiteX69" fmla="*/ 1737798 w 7467600"/>
              <a:gd name="connsiteY69" fmla="*/ 5483353 h 6858000"/>
              <a:gd name="connsiteX70" fmla="*/ 1132195 w 7467600"/>
              <a:gd name="connsiteY70" fmla="*/ 5467980 h 6858000"/>
              <a:gd name="connsiteX71" fmla="*/ 1456157 w 7467600"/>
              <a:gd name="connsiteY71" fmla="*/ 5371404 h 6858000"/>
              <a:gd name="connsiteX72" fmla="*/ 1244432 w 7467600"/>
              <a:gd name="connsiteY72" fmla="*/ 5385601 h 6858000"/>
              <a:gd name="connsiteX73" fmla="*/ 973990 w 7467600"/>
              <a:gd name="connsiteY73" fmla="*/ 5424940 h 6858000"/>
              <a:gd name="connsiteX74" fmla="*/ 1103809 w 7467600"/>
              <a:gd name="connsiteY74" fmla="*/ 5433720 h 6858000"/>
              <a:gd name="connsiteX75" fmla="*/ 1123454 w 7467600"/>
              <a:gd name="connsiteY75" fmla="*/ 5435727 h 6858000"/>
              <a:gd name="connsiteX76" fmla="*/ 1737017 w 7467600"/>
              <a:gd name="connsiteY76" fmla="*/ 5452183 h 6858000"/>
              <a:gd name="connsiteX77" fmla="*/ 1824397 w 7467600"/>
              <a:gd name="connsiteY77" fmla="*/ 5447757 h 6858000"/>
              <a:gd name="connsiteX78" fmla="*/ 2070059 w 7467600"/>
              <a:gd name="connsiteY78" fmla="*/ 5441660 h 6858000"/>
              <a:gd name="connsiteX79" fmla="*/ 1456157 w 7467600"/>
              <a:gd name="connsiteY79" fmla="*/ 5371404 h 6858000"/>
              <a:gd name="connsiteX80" fmla="*/ 4988186 w 7467600"/>
              <a:gd name="connsiteY80" fmla="*/ 5216467 h 6858000"/>
              <a:gd name="connsiteX81" fmla="*/ 4777334 w 7467600"/>
              <a:gd name="connsiteY81" fmla="*/ 5406072 h 6858000"/>
              <a:gd name="connsiteX82" fmla="*/ 4718341 w 7467600"/>
              <a:gd name="connsiteY82" fmla="*/ 5468043 h 6858000"/>
              <a:gd name="connsiteX83" fmla="*/ 4604655 w 7467600"/>
              <a:gd name="connsiteY83" fmla="*/ 5583434 h 6858000"/>
              <a:gd name="connsiteX84" fmla="*/ 4565074 w 7467600"/>
              <a:gd name="connsiteY84" fmla="*/ 5618550 h 6858000"/>
              <a:gd name="connsiteX85" fmla="*/ 4988186 w 7467600"/>
              <a:gd name="connsiteY85" fmla="*/ 5216467 h 6858000"/>
              <a:gd name="connsiteX86" fmla="*/ 4978032 w 7467600"/>
              <a:gd name="connsiteY86" fmla="*/ 5183809 h 6858000"/>
              <a:gd name="connsiteX87" fmla="*/ 4463413 w 7467600"/>
              <a:gd name="connsiteY87" fmla="*/ 5615162 h 6858000"/>
              <a:gd name="connsiteX88" fmla="*/ 4358134 w 7467600"/>
              <a:gd name="connsiteY88" fmla="*/ 5742791 h 6858000"/>
              <a:gd name="connsiteX89" fmla="*/ 4376219 w 7467600"/>
              <a:gd name="connsiteY89" fmla="*/ 5729027 h 6858000"/>
              <a:gd name="connsiteX90" fmla="*/ 4582340 w 7467600"/>
              <a:gd name="connsiteY90" fmla="*/ 5561037 h 6858000"/>
              <a:gd name="connsiteX91" fmla="*/ 4694684 w 7467600"/>
              <a:gd name="connsiteY91" fmla="*/ 5447098 h 6858000"/>
              <a:gd name="connsiteX92" fmla="*/ 4754123 w 7467600"/>
              <a:gd name="connsiteY92" fmla="*/ 5384643 h 6858000"/>
              <a:gd name="connsiteX93" fmla="*/ 4978032 w 7467600"/>
              <a:gd name="connsiteY93" fmla="*/ 5183809 h 6858000"/>
              <a:gd name="connsiteX94" fmla="*/ 1903353 w 7467600"/>
              <a:gd name="connsiteY94" fmla="*/ 5044827 h 6858000"/>
              <a:gd name="connsiteX95" fmla="*/ 1936931 w 7467600"/>
              <a:gd name="connsiteY95" fmla="*/ 5093954 h 6858000"/>
              <a:gd name="connsiteX96" fmla="*/ 2195868 w 7467600"/>
              <a:gd name="connsiteY96" fmla="*/ 5396574 h 6858000"/>
              <a:gd name="connsiteX97" fmla="*/ 2088852 w 7467600"/>
              <a:gd name="connsiteY97" fmla="*/ 5166123 h 6858000"/>
              <a:gd name="connsiteX98" fmla="*/ 1958241 w 7467600"/>
              <a:gd name="connsiteY98" fmla="*/ 5067955 h 6858000"/>
              <a:gd name="connsiteX99" fmla="*/ 1903353 w 7467600"/>
              <a:gd name="connsiteY99" fmla="*/ 5044827 h 6858000"/>
              <a:gd name="connsiteX100" fmla="*/ 1979378 w 7467600"/>
              <a:gd name="connsiteY100" fmla="*/ 4769504 h 6858000"/>
              <a:gd name="connsiteX101" fmla="*/ 2882120 w 7467600"/>
              <a:gd name="connsiteY101" fmla="*/ 5064547 h 6858000"/>
              <a:gd name="connsiteX102" fmla="*/ 2793103 w 7467600"/>
              <a:gd name="connsiteY102" fmla="*/ 5039699 h 6858000"/>
              <a:gd name="connsiteX103" fmla="*/ 2770041 w 7467600"/>
              <a:gd name="connsiteY103" fmla="*/ 5033634 h 6858000"/>
              <a:gd name="connsiteX104" fmla="*/ 1979378 w 7467600"/>
              <a:gd name="connsiteY104" fmla="*/ 4769504 h 6858000"/>
              <a:gd name="connsiteX105" fmla="*/ 1927410 w 7467600"/>
              <a:gd name="connsiteY105" fmla="*/ 4716164 h 6858000"/>
              <a:gd name="connsiteX106" fmla="*/ 1959587 w 7467600"/>
              <a:gd name="connsiteY106" fmla="*/ 4728849 h 6858000"/>
              <a:gd name="connsiteX107" fmla="*/ 2777707 w 7467600"/>
              <a:gd name="connsiteY107" fmla="*/ 5003991 h 6858000"/>
              <a:gd name="connsiteX108" fmla="*/ 2800768 w 7467600"/>
              <a:gd name="connsiteY108" fmla="*/ 5010056 h 6858000"/>
              <a:gd name="connsiteX109" fmla="*/ 2879408 w 7467600"/>
              <a:gd name="connsiteY109" fmla="*/ 5031590 h 6858000"/>
              <a:gd name="connsiteX110" fmla="*/ 2862295 w 7467600"/>
              <a:gd name="connsiteY110" fmla="*/ 5022958 h 6858000"/>
              <a:gd name="connsiteX111" fmla="*/ 2813343 w 7467600"/>
              <a:gd name="connsiteY111" fmla="*/ 4998369 h 6858000"/>
              <a:gd name="connsiteX112" fmla="*/ 2646245 w 7467600"/>
              <a:gd name="connsiteY112" fmla="*/ 4930999 h 6858000"/>
              <a:gd name="connsiteX113" fmla="*/ 1999243 w 7467600"/>
              <a:gd name="connsiteY113" fmla="*/ 4730524 h 6858000"/>
              <a:gd name="connsiteX114" fmla="*/ 1979527 w 7467600"/>
              <a:gd name="connsiteY114" fmla="*/ 4726651 h 6858000"/>
              <a:gd name="connsiteX115" fmla="*/ 1927410 w 7467600"/>
              <a:gd name="connsiteY115" fmla="*/ 4716164 h 6858000"/>
              <a:gd name="connsiteX116" fmla="*/ 1997014 w 7467600"/>
              <a:gd name="connsiteY116" fmla="*/ 4698007 h 6858000"/>
              <a:gd name="connsiteX117" fmla="*/ 2005458 w 7467600"/>
              <a:gd name="connsiteY117" fmla="*/ 4699540 h 6858000"/>
              <a:gd name="connsiteX118" fmla="*/ 2657186 w 7467600"/>
              <a:gd name="connsiteY118" fmla="*/ 4901687 h 6858000"/>
              <a:gd name="connsiteX119" fmla="*/ 2826662 w 7467600"/>
              <a:gd name="connsiteY119" fmla="*/ 4970362 h 6858000"/>
              <a:gd name="connsiteX120" fmla="*/ 2876100 w 7467600"/>
              <a:gd name="connsiteY120" fmla="*/ 4995397 h 6858000"/>
              <a:gd name="connsiteX121" fmla="*/ 3042600 w 7467600"/>
              <a:gd name="connsiteY121" fmla="*/ 5059532 h 6858000"/>
              <a:gd name="connsiteX122" fmla="*/ 1997014 w 7467600"/>
              <a:gd name="connsiteY122" fmla="*/ 4698007 h 6858000"/>
              <a:gd name="connsiteX123" fmla="*/ 2305292 w 7467600"/>
              <a:gd name="connsiteY123" fmla="*/ 4219492 h 6858000"/>
              <a:gd name="connsiteX124" fmla="*/ 3360922 w 7467600"/>
              <a:gd name="connsiteY124" fmla="*/ 4529373 h 6858000"/>
              <a:gd name="connsiteX125" fmla="*/ 3492420 w 7467600"/>
              <a:gd name="connsiteY125" fmla="*/ 4510145 h 6858000"/>
              <a:gd name="connsiteX126" fmla="*/ 3364086 w 7467600"/>
              <a:gd name="connsiteY126" fmla="*/ 4480340 h 6858000"/>
              <a:gd name="connsiteX127" fmla="*/ 3225818 w 7467600"/>
              <a:gd name="connsiteY127" fmla="*/ 4411822 h 6858000"/>
              <a:gd name="connsiteX128" fmla="*/ 3129696 w 7467600"/>
              <a:gd name="connsiteY128" fmla="*/ 4360704 h 6858000"/>
              <a:gd name="connsiteX129" fmla="*/ 2814545 w 7467600"/>
              <a:gd name="connsiteY129" fmla="*/ 4282955 h 6858000"/>
              <a:gd name="connsiteX130" fmla="*/ 2305292 w 7467600"/>
              <a:gd name="connsiteY130" fmla="*/ 4219492 h 6858000"/>
              <a:gd name="connsiteX131" fmla="*/ 2626982 w 7467600"/>
              <a:gd name="connsiteY131" fmla="*/ 4206450 h 6858000"/>
              <a:gd name="connsiteX132" fmla="*/ 2490617 w 7467600"/>
              <a:gd name="connsiteY132" fmla="*/ 4206951 h 6858000"/>
              <a:gd name="connsiteX133" fmla="*/ 2819869 w 7467600"/>
              <a:gd name="connsiteY133" fmla="*/ 4252936 h 6858000"/>
              <a:gd name="connsiteX134" fmla="*/ 3143018 w 7467600"/>
              <a:gd name="connsiteY134" fmla="*/ 4332698 h 6858000"/>
              <a:gd name="connsiteX135" fmla="*/ 3241520 w 7467600"/>
              <a:gd name="connsiteY135" fmla="*/ 4385112 h 6858000"/>
              <a:gd name="connsiteX136" fmla="*/ 3374575 w 7467600"/>
              <a:gd name="connsiteY136" fmla="*/ 4451517 h 6858000"/>
              <a:gd name="connsiteX137" fmla="*/ 3505221 w 7467600"/>
              <a:gd name="connsiteY137" fmla="*/ 4480757 h 6858000"/>
              <a:gd name="connsiteX138" fmla="*/ 2626982 w 7467600"/>
              <a:gd name="connsiteY138" fmla="*/ 4206450 h 6858000"/>
              <a:gd name="connsiteX139" fmla="*/ 1310106 w 7467600"/>
              <a:gd name="connsiteY139" fmla="*/ 3943217 h 6858000"/>
              <a:gd name="connsiteX140" fmla="*/ 854994 w 7467600"/>
              <a:gd name="connsiteY140" fmla="*/ 4399136 h 6858000"/>
              <a:gd name="connsiteX141" fmla="*/ 742462 w 7467600"/>
              <a:gd name="connsiteY141" fmla="*/ 4594648 h 6858000"/>
              <a:gd name="connsiteX142" fmla="*/ 820602 w 7467600"/>
              <a:gd name="connsiteY142" fmla="*/ 4485915 h 6858000"/>
              <a:gd name="connsiteX143" fmla="*/ 878295 w 7467600"/>
              <a:gd name="connsiteY143" fmla="*/ 4403594 h 6858000"/>
              <a:gd name="connsiteX144" fmla="*/ 1240607 w 7467600"/>
              <a:gd name="connsiteY144" fmla="*/ 4010401 h 6858000"/>
              <a:gd name="connsiteX145" fmla="*/ 1310106 w 7467600"/>
              <a:gd name="connsiteY145" fmla="*/ 3943217 h 6858000"/>
              <a:gd name="connsiteX146" fmla="*/ 1423113 w 7467600"/>
              <a:gd name="connsiteY146" fmla="*/ 3874565 h 6858000"/>
              <a:gd name="connsiteX147" fmla="*/ 1260565 w 7467600"/>
              <a:gd name="connsiteY147" fmla="*/ 4031982 h 6858000"/>
              <a:gd name="connsiteX148" fmla="*/ 901900 w 7467600"/>
              <a:gd name="connsiteY148" fmla="*/ 4421236 h 6858000"/>
              <a:gd name="connsiteX149" fmla="*/ 845044 w 7467600"/>
              <a:gd name="connsiteY149" fmla="*/ 4502436 h 6858000"/>
              <a:gd name="connsiteX150" fmla="*/ 685926 w 7467600"/>
              <a:gd name="connsiteY150" fmla="*/ 4703069 h 6858000"/>
              <a:gd name="connsiteX151" fmla="*/ 684248 w 7467600"/>
              <a:gd name="connsiteY151" fmla="*/ 4706721 h 6858000"/>
              <a:gd name="connsiteX152" fmla="*/ 1423113 w 7467600"/>
              <a:gd name="connsiteY152" fmla="*/ 3874565 h 6858000"/>
              <a:gd name="connsiteX153" fmla="*/ 3316479 w 7467600"/>
              <a:gd name="connsiteY153" fmla="*/ 3872136 h 6858000"/>
              <a:gd name="connsiteX154" fmla="*/ 3546806 w 7467600"/>
              <a:gd name="connsiteY154" fmla="*/ 4356139 h 6858000"/>
              <a:gd name="connsiteX155" fmla="*/ 3364433 w 7467600"/>
              <a:gd name="connsiteY155" fmla="*/ 3953121 h 6858000"/>
              <a:gd name="connsiteX156" fmla="*/ 3316479 w 7467600"/>
              <a:gd name="connsiteY156" fmla="*/ 3872136 h 6858000"/>
              <a:gd name="connsiteX157" fmla="*/ 3291335 w 7467600"/>
              <a:gd name="connsiteY157" fmla="*/ 3767420 h 6858000"/>
              <a:gd name="connsiteX158" fmla="*/ 3390805 w 7467600"/>
              <a:gd name="connsiteY158" fmla="*/ 3937163 h 6858000"/>
              <a:gd name="connsiteX159" fmla="*/ 3579062 w 7467600"/>
              <a:gd name="connsiteY159" fmla="*/ 4359040 h 6858000"/>
              <a:gd name="connsiteX160" fmla="*/ 3467355 w 7467600"/>
              <a:gd name="connsiteY160" fmla="*/ 3988130 h 6858000"/>
              <a:gd name="connsiteX161" fmla="*/ 3310753 w 7467600"/>
              <a:gd name="connsiteY161" fmla="*/ 3787140 h 6858000"/>
              <a:gd name="connsiteX162" fmla="*/ 3291335 w 7467600"/>
              <a:gd name="connsiteY162" fmla="*/ 3767420 h 6858000"/>
              <a:gd name="connsiteX163" fmla="*/ 1635889 w 7467600"/>
              <a:gd name="connsiteY163" fmla="*/ 3709494 h 6858000"/>
              <a:gd name="connsiteX164" fmla="*/ 1634800 w 7467600"/>
              <a:gd name="connsiteY164" fmla="*/ 3731111 h 6858000"/>
              <a:gd name="connsiteX165" fmla="*/ 1635889 w 7467600"/>
              <a:gd name="connsiteY165" fmla="*/ 3709494 h 6858000"/>
              <a:gd name="connsiteX166" fmla="*/ 1510397 w 7467600"/>
              <a:gd name="connsiteY166" fmla="*/ 3684705 h 6858000"/>
              <a:gd name="connsiteX167" fmla="*/ 1146550 w 7467600"/>
              <a:gd name="connsiteY167" fmla="*/ 3802012 h 6858000"/>
              <a:gd name="connsiteX168" fmla="*/ 698834 w 7467600"/>
              <a:gd name="connsiteY168" fmla="*/ 3952272 h 6858000"/>
              <a:gd name="connsiteX169" fmla="*/ 34256 w 7467600"/>
              <a:gd name="connsiteY169" fmla="*/ 4347603 h 6858000"/>
              <a:gd name="connsiteX170" fmla="*/ 527241 w 7467600"/>
              <a:gd name="connsiteY170" fmla="*/ 4065078 h 6858000"/>
              <a:gd name="connsiteX171" fmla="*/ 1510397 w 7467600"/>
              <a:gd name="connsiteY171" fmla="*/ 3684705 h 6858000"/>
              <a:gd name="connsiteX172" fmla="*/ 1313114 w 7467600"/>
              <a:gd name="connsiteY172" fmla="*/ 3655216 h 6858000"/>
              <a:gd name="connsiteX173" fmla="*/ 1109304 w 7467600"/>
              <a:gd name="connsiteY173" fmla="*/ 3669030 h 6858000"/>
              <a:gd name="connsiteX174" fmla="*/ 8129 w 7467600"/>
              <a:gd name="connsiteY174" fmla="*/ 4330519 h 6858000"/>
              <a:gd name="connsiteX175" fmla="*/ 687572 w 7467600"/>
              <a:gd name="connsiteY175" fmla="*/ 3925629 h 6858000"/>
              <a:gd name="connsiteX176" fmla="*/ 1138365 w 7467600"/>
              <a:gd name="connsiteY176" fmla="*/ 3774515 h 6858000"/>
              <a:gd name="connsiteX177" fmla="*/ 1505579 w 7467600"/>
              <a:gd name="connsiteY177" fmla="*/ 3655526 h 6858000"/>
              <a:gd name="connsiteX178" fmla="*/ 1313114 w 7467600"/>
              <a:gd name="connsiteY178" fmla="*/ 3655216 h 6858000"/>
              <a:gd name="connsiteX179" fmla="*/ 3655073 w 7467600"/>
              <a:gd name="connsiteY179" fmla="*/ 3650884 h 6858000"/>
              <a:gd name="connsiteX180" fmla="*/ 3989938 w 7467600"/>
              <a:gd name="connsiteY180" fmla="*/ 3991685 h 6858000"/>
              <a:gd name="connsiteX181" fmla="*/ 4393907 w 7467600"/>
              <a:gd name="connsiteY181" fmla="*/ 4261258 h 6858000"/>
              <a:gd name="connsiteX182" fmla="*/ 4648051 w 7467600"/>
              <a:gd name="connsiteY182" fmla="*/ 4374051 h 6858000"/>
              <a:gd name="connsiteX183" fmla="*/ 4383389 w 7467600"/>
              <a:gd name="connsiteY183" fmla="*/ 4184369 h 6858000"/>
              <a:gd name="connsiteX184" fmla="*/ 4165508 w 7467600"/>
              <a:gd name="connsiteY184" fmla="*/ 4035196 h 6858000"/>
              <a:gd name="connsiteX185" fmla="*/ 4068162 w 7467600"/>
              <a:gd name="connsiteY185" fmla="*/ 3953394 h 6858000"/>
              <a:gd name="connsiteX186" fmla="*/ 3981416 w 7467600"/>
              <a:gd name="connsiteY186" fmla="*/ 3880482 h 6858000"/>
              <a:gd name="connsiteX187" fmla="*/ 3800147 w 7467600"/>
              <a:gd name="connsiteY187" fmla="*/ 3749872 h 6858000"/>
              <a:gd name="connsiteX188" fmla="*/ 3655073 w 7467600"/>
              <a:gd name="connsiteY188" fmla="*/ 3650884 h 6858000"/>
              <a:gd name="connsiteX189" fmla="*/ 3670252 w 7467600"/>
              <a:gd name="connsiteY189" fmla="*/ 3622798 h 6858000"/>
              <a:gd name="connsiteX190" fmla="*/ 3817258 w 7467600"/>
              <a:gd name="connsiteY190" fmla="*/ 3723577 h 6858000"/>
              <a:gd name="connsiteX191" fmla="*/ 4000461 w 7467600"/>
              <a:gd name="connsiteY191" fmla="*/ 3855966 h 6858000"/>
              <a:gd name="connsiteX192" fmla="*/ 4088180 w 7467600"/>
              <a:gd name="connsiteY192" fmla="*/ 3929774 h 6858000"/>
              <a:gd name="connsiteX193" fmla="*/ 4184555 w 7467600"/>
              <a:gd name="connsiteY193" fmla="*/ 4010683 h 6858000"/>
              <a:gd name="connsiteX194" fmla="*/ 4399563 w 7467600"/>
              <a:gd name="connsiteY194" fmla="*/ 4158106 h 6858000"/>
              <a:gd name="connsiteX195" fmla="*/ 4684469 w 7467600"/>
              <a:gd name="connsiteY195" fmla="*/ 4364680 h 6858000"/>
              <a:gd name="connsiteX196" fmla="*/ 4690271 w 7467600"/>
              <a:gd name="connsiteY196" fmla="*/ 4370034 h 6858000"/>
              <a:gd name="connsiteX197" fmla="*/ 4136093 w 7467600"/>
              <a:gd name="connsiteY197" fmla="*/ 3858466 h 6858000"/>
              <a:gd name="connsiteX198" fmla="*/ 3670252 w 7467600"/>
              <a:gd name="connsiteY198" fmla="*/ 3622798 h 6858000"/>
              <a:gd name="connsiteX199" fmla="*/ 4440129 w 7467600"/>
              <a:gd name="connsiteY199" fmla="*/ 3448571 h 6858000"/>
              <a:gd name="connsiteX200" fmla="*/ 4856525 w 7467600"/>
              <a:gd name="connsiteY200" fmla="*/ 3915351 h 6858000"/>
              <a:gd name="connsiteX201" fmla="*/ 5059055 w 7467600"/>
              <a:gd name="connsiteY201" fmla="*/ 4108918 h 6858000"/>
              <a:gd name="connsiteX202" fmla="*/ 5290070 w 7467600"/>
              <a:gd name="connsiteY202" fmla="*/ 4263619 h 6858000"/>
              <a:gd name="connsiteX203" fmla="*/ 4834991 w 7467600"/>
              <a:gd name="connsiteY203" fmla="*/ 3830985 h 6858000"/>
              <a:gd name="connsiteX204" fmla="*/ 4440129 w 7467600"/>
              <a:gd name="connsiteY204" fmla="*/ 3448571 h 6858000"/>
              <a:gd name="connsiteX205" fmla="*/ 4441737 w 7467600"/>
              <a:gd name="connsiteY205" fmla="*/ 3399734 h 6858000"/>
              <a:gd name="connsiteX206" fmla="*/ 4431236 w 7467600"/>
              <a:gd name="connsiteY206" fmla="*/ 3400954 h 6858000"/>
              <a:gd name="connsiteX207" fmla="*/ 4557150 w 7467600"/>
              <a:gd name="connsiteY207" fmla="*/ 3510023 h 6858000"/>
              <a:gd name="connsiteX208" fmla="*/ 4856936 w 7467600"/>
              <a:gd name="connsiteY208" fmla="*/ 3809146 h 6858000"/>
              <a:gd name="connsiteX209" fmla="*/ 5111996 w 7467600"/>
              <a:gd name="connsiteY209" fmla="*/ 4065759 h 6858000"/>
              <a:gd name="connsiteX210" fmla="*/ 5388878 w 7467600"/>
              <a:gd name="connsiteY210" fmla="*/ 4300185 h 6858000"/>
              <a:gd name="connsiteX211" fmla="*/ 5425556 w 7467600"/>
              <a:gd name="connsiteY211" fmla="*/ 4308967 h 6858000"/>
              <a:gd name="connsiteX212" fmla="*/ 4943646 w 7467600"/>
              <a:gd name="connsiteY212" fmla="*/ 3822916 h 6858000"/>
              <a:gd name="connsiteX213" fmla="*/ 4594837 w 7467600"/>
              <a:gd name="connsiteY213" fmla="*/ 3532274 h 6858000"/>
              <a:gd name="connsiteX214" fmla="*/ 4441737 w 7467600"/>
              <a:gd name="connsiteY214" fmla="*/ 3399734 h 6858000"/>
              <a:gd name="connsiteX215" fmla="*/ 5425834 w 7467600"/>
              <a:gd name="connsiteY215" fmla="*/ 3162785 h 6858000"/>
              <a:gd name="connsiteX216" fmla="*/ 5401644 w 7467600"/>
              <a:gd name="connsiteY216" fmla="*/ 3617847 h 6858000"/>
              <a:gd name="connsiteX217" fmla="*/ 5467256 w 7467600"/>
              <a:gd name="connsiteY217" fmla="*/ 4175494 h 6858000"/>
              <a:gd name="connsiteX218" fmla="*/ 5448069 w 7467600"/>
              <a:gd name="connsiteY218" fmla="*/ 3567554 h 6858000"/>
              <a:gd name="connsiteX219" fmla="*/ 5425834 w 7467600"/>
              <a:gd name="connsiteY219" fmla="*/ 3162785 h 6858000"/>
              <a:gd name="connsiteX220" fmla="*/ 1318687 w 7467600"/>
              <a:gd name="connsiteY220" fmla="*/ 3113840 h 6858000"/>
              <a:gd name="connsiteX221" fmla="*/ 1066793 w 7467600"/>
              <a:gd name="connsiteY221" fmla="*/ 3212171 h 6858000"/>
              <a:gd name="connsiteX222" fmla="*/ 993319 w 7467600"/>
              <a:gd name="connsiteY222" fmla="*/ 3247648 h 6858000"/>
              <a:gd name="connsiteX223" fmla="*/ 853081 w 7467600"/>
              <a:gd name="connsiteY223" fmla="*/ 3312410 h 6858000"/>
              <a:gd name="connsiteX224" fmla="*/ 805957 w 7467600"/>
              <a:gd name="connsiteY224" fmla="*/ 3330443 h 6858000"/>
              <a:gd name="connsiteX225" fmla="*/ 1318687 w 7467600"/>
              <a:gd name="connsiteY225" fmla="*/ 3113840 h 6858000"/>
              <a:gd name="connsiteX226" fmla="*/ 5453702 w 7467600"/>
              <a:gd name="connsiteY226" fmla="*/ 3090882 h 6858000"/>
              <a:gd name="connsiteX227" fmla="*/ 5480135 w 7467600"/>
              <a:gd name="connsiteY227" fmla="*/ 3565802 h 6858000"/>
              <a:gd name="connsiteX228" fmla="*/ 5499023 w 7467600"/>
              <a:gd name="connsiteY228" fmla="*/ 4166310 h 6858000"/>
              <a:gd name="connsiteX229" fmla="*/ 5547022 w 7467600"/>
              <a:gd name="connsiteY229" fmla="*/ 3607838 h 6858000"/>
              <a:gd name="connsiteX230" fmla="*/ 5515964 w 7467600"/>
              <a:gd name="connsiteY230" fmla="*/ 3378541 h 6858000"/>
              <a:gd name="connsiteX231" fmla="*/ 5453702 w 7467600"/>
              <a:gd name="connsiteY231" fmla="*/ 3090882 h 6858000"/>
              <a:gd name="connsiteX232" fmla="*/ 1238695 w 7467600"/>
              <a:gd name="connsiteY232" fmla="*/ 3076820 h 6858000"/>
              <a:gd name="connsiteX233" fmla="*/ 716371 w 7467600"/>
              <a:gd name="connsiteY233" fmla="*/ 3293249 h 6858000"/>
              <a:gd name="connsiteX234" fmla="*/ 579522 w 7467600"/>
              <a:gd name="connsiteY234" fmla="*/ 3371759 h 6858000"/>
              <a:gd name="connsiteX235" fmla="*/ 600288 w 7467600"/>
              <a:gd name="connsiteY235" fmla="*/ 3365555 h 6858000"/>
              <a:gd name="connsiteX236" fmla="*/ 840692 w 7467600"/>
              <a:gd name="connsiteY236" fmla="*/ 3284921 h 6858000"/>
              <a:gd name="connsiteX237" fmla="*/ 979248 w 7467600"/>
              <a:gd name="connsiteY237" fmla="*/ 3221003 h 6858000"/>
              <a:gd name="connsiteX238" fmla="*/ 1053282 w 7467600"/>
              <a:gd name="connsiteY238" fmla="*/ 3185247 h 6858000"/>
              <a:gd name="connsiteX239" fmla="*/ 1320603 w 7467600"/>
              <a:gd name="connsiteY239" fmla="*/ 3081281 h 6858000"/>
              <a:gd name="connsiteX240" fmla="*/ 1238695 w 7467600"/>
              <a:gd name="connsiteY240" fmla="*/ 3076820 h 6858000"/>
              <a:gd name="connsiteX241" fmla="*/ 5425627 w 7467600"/>
              <a:gd name="connsiteY241" fmla="*/ 2954192 h 6858000"/>
              <a:gd name="connsiteX242" fmla="*/ 5470770 w 7467600"/>
              <a:gd name="connsiteY242" fmla="*/ 3005435 h 6858000"/>
              <a:gd name="connsiteX243" fmla="*/ 5519779 w 7467600"/>
              <a:gd name="connsiteY243" fmla="*/ 4359223 h 6858000"/>
              <a:gd name="connsiteX244" fmla="*/ 5520293 w 7467600"/>
              <a:gd name="connsiteY244" fmla="*/ 4360602 h 6858000"/>
              <a:gd name="connsiteX245" fmla="*/ 5767221 w 7467600"/>
              <a:gd name="connsiteY245" fmla="*/ 4665564 h 6858000"/>
              <a:gd name="connsiteX246" fmla="*/ 6937169 w 7467600"/>
              <a:gd name="connsiteY246" fmla="*/ 4815941 h 6858000"/>
              <a:gd name="connsiteX247" fmla="*/ 6953922 w 7467600"/>
              <a:gd name="connsiteY247" fmla="*/ 4890068 h 6858000"/>
              <a:gd name="connsiteX248" fmla="*/ 6071359 w 7467600"/>
              <a:gd name="connsiteY248" fmla="*/ 4770770 h 6858000"/>
              <a:gd name="connsiteX249" fmla="*/ 6038839 w 7467600"/>
              <a:gd name="connsiteY249" fmla="*/ 4764474 h 6858000"/>
              <a:gd name="connsiteX250" fmla="*/ 6038706 w 7467600"/>
              <a:gd name="connsiteY250" fmla="*/ 4763847 h 6858000"/>
              <a:gd name="connsiteX251" fmla="*/ 6037784 w 7467600"/>
              <a:gd name="connsiteY251" fmla="*/ 4764270 h 6858000"/>
              <a:gd name="connsiteX252" fmla="*/ 6038839 w 7467600"/>
              <a:gd name="connsiteY252" fmla="*/ 4764474 h 6858000"/>
              <a:gd name="connsiteX253" fmla="*/ 6040338 w 7467600"/>
              <a:gd name="connsiteY253" fmla="*/ 4771418 h 6858000"/>
              <a:gd name="connsiteX254" fmla="*/ 6024488 w 7467600"/>
              <a:gd name="connsiteY254" fmla="*/ 4809903 h 6858000"/>
              <a:gd name="connsiteX255" fmla="*/ 5599771 w 7467600"/>
              <a:gd name="connsiteY255" fmla="*/ 5509652 h 6858000"/>
              <a:gd name="connsiteX256" fmla="*/ 5548843 w 7467600"/>
              <a:gd name="connsiteY256" fmla="*/ 5563845 h 6858000"/>
              <a:gd name="connsiteX257" fmla="*/ 5940952 w 7467600"/>
              <a:gd name="connsiteY257" fmla="*/ 6250028 h 6858000"/>
              <a:gd name="connsiteX258" fmla="*/ 6043441 w 7467600"/>
              <a:gd name="connsiteY258" fmla="*/ 6665847 h 6858000"/>
              <a:gd name="connsiteX259" fmla="*/ 6093432 w 7467600"/>
              <a:gd name="connsiteY259" fmla="*/ 6858000 h 6858000"/>
              <a:gd name="connsiteX260" fmla="*/ 6034344 w 7467600"/>
              <a:gd name="connsiteY260" fmla="*/ 6858000 h 6858000"/>
              <a:gd name="connsiteX261" fmla="*/ 6026679 w 7467600"/>
              <a:gd name="connsiteY261" fmla="*/ 6836959 h 6858000"/>
              <a:gd name="connsiteX262" fmla="*/ 5800441 w 7467600"/>
              <a:gd name="connsiteY262" fmla="*/ 6335286 h 6858000"/>
              <a:gd name="connsiteX263" fmla="*/ 5526562 w 7467600"/>
              <a:gd name="connsiteY263" fmla="*/ 5705388 h 6858000"/>
              <a:gd name="connsiteX264" fmla="*/ 5519640 w 7467600"/>
              <a:gd name="connsiteY264" fmla="*/ 5683774 h 6858000"/>
              <a:gd name="connsiteX265" fmla="*/ 5844559 w 7467600"/>
              <a:gd name="connsiteY265" fmla="*/ 6553349 h 6858000"/>
              <a:gd name="connsiteX266" fmla="*/ 5975994 w 7467600"/>
              <a:gd name="connsiteY266" fmla="*/ 6858000 h 6858000"/>
              <a:gd name="connsiteX267" fmla="*/ 5898547 w 7467600"/>
              <a:gd name="connsiteY267" fmla="*/ 6858000 h 6858000"/>
              <a:gd name="connsiteX268" fmla="*/ 5682041 w 7467600"/>
              <a:gd name="connsiteY268" fmla="*/ 6355860 h 6858000"/>
              <a:gd name="connsiteX269" fmla="*/ 5461758 w 7467600"/>
              <a:gd name="connsiteY269" fmla="*/ 5820220 h 6858000"/>
              <a:gd name="connsiteX270" fmla="*/ 5237282 w 7467600"/>
              <a:gd name="connsiteY270" fmla="*/ 6579086 h 6858000"/>
              <a:gd name="connsiteX271" fmla="*/ 5115009 w 7467600"/>
              <a:gd name="connsiteY271" fmla="*/ 6858000 h 6858000"/>
              <a:gd name="connsiteX272" fmla="*/ 5028074 w 7467600"/>
              <a:gd name="connsiteY272" fmla="*/ 6858000 h 6858000"/>
              <a:gd name="connsiteX273" fmla="*/ 5079508 w 7467600"/>
              <a:gd name="connsiteY273" fmla="*/ 6749074 h 6858000"/>
              <a:gd name="connsiteX274" fmla="*/ 5371846 w 7467600"/>
              <a:gd name="connsiteY274" fmla="*/ 5924413 h 6858000"/>
              <a:gd name="connsiteX275" fmla="*/ 5270512 w 7467600"/>
              <a:gd name="connsiteY275" fmla="*/ 6138975 h 6858000"/>
              <a:gd name="connsiteX276" fmla="*/ 5062409 w 7467600"/>
              <a:gd name="connsiteY276" fmla="*/ 6653544 h 6858000"/>
              <a:gd name="connsiteX277" fmla="*/ 5036628 w 7467600"/>
              <a:gd name="connsiteY277" fmla="*/ 6754247 h 6858000"/>
              <a:gd name="connsiteX278" fmla="*/ 5009112 w 7467600"/>
              <a:gd name="connsiteY278" fmla="*/ 6858000 h 6858000"/>
              <a:gd name="connsiteX279" fmla="*/ 4976679 w 7467600"/>
              <a:gd name="connsiteY279" fmla="*/ 6858000 h 6858000"/>
              <a:gd name="connsiteX280" fmla="*/ 5006537 w 7467600"/>
              <a:gd name="connsiteY280" fmla="*/ 6747068 h 6858000"/>
              <a:gd name="connsiteX281" fmla="*/ 5032723 w 7467600"/>
              <a:gd name="connsiteY281" fmla="*/ 6644957 h 6858000"/>
              <a:gd name="connsiteX282" fmla="*/ 5242949 w 7467600"/>
              <a:gd name="connsiteY282" fmla="*/ 6125175 h 6858000"/>
              <a:gd name="connsiteX283" fmla="*/ 5286321 w 7467600"/>
              <a:gd name="connsiteY283" fmla="*/ 6033555 h 6858000"/>
              <a:gd name="connsiteX284" fmla="*/ 5008210 w 7467600"/>
              <a:gd name="connsiteY284" fmla="*/ 6649194 h 6858000"/>
              <a:gd name="connsiteX285" fmla="*/ 4986321 w 7467600"/>
              <a:gd name="connsiteY285" fmla="*/ 6765687 h 6858000"/>
              <a:gd name="connsiteX286" fmla="*/ 4973474 w 7467600"/>
              <a:gd name="connsiteY286" fmla="*/ 6858000 h 6858000"/>
              <a:gd name="connsiteX287" fmla="*/ 4907178 w 7467600"/>
              <a:gd name="connsiteY287" fmla="*/ 6858000 h 6858000"/>
              <a:gd name="connsiteX288" fmla="*/ 4910810 w 7467600"/>
              <a:gd name="connsiteY288" fmla="*/ 6829660 h 6858000"/>
              <a:gd name="connsiteX289" fmla="*/ 4987461 w 7467600"/>
              <a:gd name="connsiteY289" fmla="*/ 6432994 h 6858000"/>
              <a:gd name="connsiteX290" fmla="*/ 5179262 w 7467600"/>
              <a:gd name="connsiteY290" fmla="*/ 6035044 h 6858000"/>
              <a:gd name="connsiteX291" fmla="*/ 4689678 w 7467600"/>
              <a:gd name="connsiteY291" fmla="*/ 6440241 h 6858000"/>
              <a:gd name="connsiteX292" fmla="*/ 4477543 w 7467600"/>
              <a:gd name="connsiteY292" fmla="*/ 6674836 h 6858000"/>
              <a:gd name="connsiteX293" fmla="*/ 4329957 w 7467600"/>
              <a:gd name="connsiteY293" fmla="*/ 6858000 h 6858000"/>
              <a:gd name="connsiteX294" fmla="*/ 4218595 w 7467600"/>
              <a:gd name="connsiteY294" fmla="*/ 6858000 h 6858000"/>
              <a:gd name="connsiteX295" fmla="*/ 4368888 w 7467600"/>
              <a:gd name="connsiteY295" fmla="*/ 6668412 h 6858000"/>
              <a:gd name="connsiteX296" fmla="*/ 4563091 w 7467600"/>
              <a:gd name="connsiteY296" fmla="*/ 6442508 h 6858000"/>
              <a:gd name="connsiteX297" fmla="*/ 5387324 w 7467600"/>
              <a:gd name="connsiteY297" fmla="*/ 5705830 h 6858000"/>
              <a:gd name="connsiteX298" fmla="*/ 5073620 w 7467600"/>
              <a:gd name="connsiteY298" fmla="*/ 5955437 h 6858000"/>
              <a:gd name="connsiteX299" fmla="*/ 4689789 w 7467600"/>
              <a:gd name="connsiteY299" fmla="*/ 6268382 h 6858000"/>
              <a:gd name="connsiteX300" fmla="*/ 4418722 w 7467600"/>
              <a:gd name="connsiteY300" fmla="*/ 6570886 h 6858000"/>
              <a:gd name="connsiteX301" fmla="*/ 4214944 w 7467600"/>
              <a:gd name="connsiteY301" fmla="*/ 6858000 h 6858000"/>
              <a:gd name="connsiteX302" fmla="*/ 4177898 w 7467600"/>
              <a:gd name="connsiteY302" fmla="*/ 6858000 h 6858000"/>
              <a:gd name="connsiteX303" fmla="*/ 4391597 w 7467600"/>
              <a:gd name="connsiteY303" fmla="*/ 6556370 h 6858000"/>
              <a:gd name="connsiteX304" fmla="*/ 4668889 w 7467600"/>
              <a:gd name="connsiteY304" fmla="*/ 6246399 h 6858000"/>
              <a:gd name="connsiteX305" fmla="*/ 5055427 w 7467600"/>
              <a:gd name="connsiteY305" fmla="*/ 5931476 h 6858000"/>
              <a:gd name="connsiteX306" fmla="*/ 5371814 w 7467600"/>
              <a:gd name="connsiteY306" fmla="*/ 5678975 h 6858000"/>
              <a:gd name="connsiteX307" fmla="*/ 4987918 w 7467600"/>
              <a:gd name="connsiteY307" fmla="*/ 5838701 h 6858000"/>
              <a:gd name="connsiteX308" fmla="*/ 4317146 w 7467600"/>
              <a:gd name="connsiteY308" fmla="*/ 6587716 h 6858000"/>
              <a:gd name="connsiteX309" fmla="*/ 4171627 w 7467600"/>
              <a:gd name="connsiteY309" fmla="*/ 6858000 h 6858000"/>
              <a:gd name="connsiteX310" fmla="*/ 4081585 w 7467600"/>
              <a:gd name="connsiteY310" fmla="*/ 6858000 h 6858000"/>
              <a:gd name="connsiteX311" fmla="*/ 4238603 w 7467600"/>
              <a:gd name="connsiteY311" fmla="*/ 6559341 h 6858000"/>
              <a:gd name="connsiteX312" fmla="*/ 4778333 w 7467600"/>
              <a:gd name="connsiteY312" fmla="*/ 5873626 h 6858000"/>
              <a:gd name="connsiteX313" fmla="*/ 5414185 w 7467600"/>
              <a:gd name="connsiteY313" fmla="*/ 5573882 h 6858000"/>
              <a:gd name="connsiteX314" fmla="*/ 5959648 w 7467600"/>
              <a:gd name="connsiteY314" fmla="*/ 4760797 h 6858000"/>
              <a:gd name="connsiteX315" fmla="*/ 5355019 w 7467600"/>
              <a:gd name="connsiteY315" fmla="*/ 4734672 h 6858000"/>
              <a:gd name="connsiteX316" fmla="*/ 5083565 w 7467600"/>
              <a:gd name="connsiteY316" fmla="*/ 5179121 h 6858000"/>
              <a:gd name="connsiteX317" fmla="*/ 4713577 w 7467600"/>
              <a:gd name="connsiteY317" fmla="*/ 5616803 h 6858000"/>
              <a:gd name="connsiteX318" fmla="*/ 3989559 w 7467600"/>
              <a:gd name="connsiteY318" fmla="*/ 6145945 h 6858000"/>
              <a:gd name="connsiteX319" fmla="*/ 3939824 w 7467600"/>
              <a:gd name="connsiteY319" fmla="*/ 6066900 h 6858000"/>
              <a:gd name="connsiteX320" fmla="*/ 4584537 w 7467600"/>
              <a:gd name="connsiteY320" fmla="*/ 5324826 h 6858000"/>
              <a:gd name="connsiteX321" fmla="*/ 5037105 w 7467600"/>
              <a:gd name="connsiteY321" fmla="*/ 5088765 h 6858000"/>
              <a:gd name="connsiteX322" fmla="*/ 5039930 w 7467600"/>
              <a:gd name="connsiteY322" fmla="*/ 5089585 h 6858000"/>
              <a:gd name="connsiteX323" fmla="*/ 5263764 w 7467600"/>
              <a:gd name="connsiteY323" fmla="*/ 4735525 h 6858000"/>
              <a:gd name="connsiteX324" fmla="*/ 4086300 w 7467600"/>
              <a:gd name="connsiteY324" fmla="*/ 4884599 h 6858000"/>
              <a:gd name="connsiteX325" fmla="*/ 4085485 w 7467600"/>
              <a:gd name="connsiteY325" fmla="*/ 4899070 h 6858000"/>
              <a:gd name="connsiteX326" fmla="*/ 3871915 w 7467600"/>
              <a:gd name="connsiteY326" fmla="*/ 5253645 h 6858000"/>
              <a:gd name="connsiteX327" fmla="*/ 3799374 w 7467600"/>
              <a:gd name="connsiteY327" fmla="*/ 5466127 h 6858000"/>
              <a:gd name="connsiteX328" fmla="*/ 3498850 w 7467600"/>
              <a:gd name="connsiteY328" fmla="*/ 6661888 h 6858000"/>
              <a:gd name="connsiteX329" fmla="*/ 3399216 w 7467600"/>
              <a:gd name="connsiteY329" fmla="*/ 6858000 h 6858000"/>
              <a:gd name="connsiteX330" fmla="*/ 3303688 w 7467600"/>
              <a:gd name="connsiteY330" fmla="*/ 6858000 h 6858000"/>
              <a:gd name="connsiteX331" fmla="*/ 3391774 w 7467600"/>
              <a:gd name="connsiteY331" fmla="*/ 6697181 h 6858000"/>
              <a:gd name="connsiteX332" fmla="*/ 3735540 w 7467600"/>
              <a:gd name="connsiteY332" fmla="*/ 5546923 h 6858000"/>
              <a:gd name="connsiteX333" fmla="*/ 3729438 w 7467600"/>
              <a:gd name="connsiteY333" fmla="*/ 5569058 h 6858000"/>
              <a:gd name="connsiteX334" fmla="*/ 3707782 w 7467600"/>
              <a:gd name="connsiteY334" fmla="*/ 5644908 h 6858000"/>
              <a:gd name="connsiteX335" fmla="*/ 3583827 w 7467600"/>
              <a:gd name="connsiteY335" fmla="*/ 6039215 h 6858000"/>
              <a:gd name="connsiteX336" fmla="*/ 3547861 w 7467600"/>
              <a:gd name="connsiteY336" fmla="*/ 6129609 h 6858000"/>
              <a:gd name="connsiteX337" fmla="*/ 3490905 w 7467600"/>
              <a:gd name="connsiteY337" fmla="*/ 6277660 h 6858000"/>
              <a:gd name="connsiteX338" fmla="*/ 3455859 w 7467600"/>
              <a:gd name="connsiteY338" fmla="*/ 6391301 h 6858000"/>
              <a:gd name="connsiteX339" fmla="*/ 3429112 w 7467600"/>
              <a:gd name="connsiteY339" fmla="*/ 6479469 h 6858000"/>
              <a:gd name="connsiteX340" fmla="*/ 3304862 w 7467600"/>
              <a:gd name="connsiteY340" fmla="*/ 6796476 h 6858000"/>
              <a:gd name="connsiteX341" fmla="*/ 3276071 w 7467600"/>
              <a:gd name="connsiteY341" fmla="*/ 6858000 h 6858000"/>
              <a:gd name="connsiteX342" fmla="*/ 3240805 w 7467600"/>
              <a:gd name="connsiteY342" fmla="*/ 6858000 h 6858000"/>
              <a:gd name="connsiteX343" fmla="*/ 3275917 w 7467600"/>
              <a:gd name="connsiteY343" fmla="*/ 6783192 h 6858000"/>
              <a:gd name="connsiteX344" fmla="*/ 3399358 w 7467600"/>
              <a:gd name="connsiteY344" fmla="*/ 6469011 h 6858000"/>
              <a:gd name="connsiteX345" fmla="*/ 3425650 w 7467600"/>
              <a:gd name="connsiteY345" fmla="*/ 6381333 h 6858000"/>
              <a:gd name="connsiteX346" fmla="*/ 3460661 w 7467600"/>
              <a:gd name="connsiteY346" fmla="*/ 6266763 h 6858000"/>
              <a:gd name="connsiteX347" fmla="*/ 3518021 w 7467600"/>
              <a:gd name="connsiteY347" fmla="*/ 6117298 h 6858000"/>
              <a:gd name="connsiteX348" fmla="*/ 3554035 w 7467600"/>
              <a:gd name="connsiteY348" fmla="*/ 6027832 h 6858000"/>
              <a:gd name="connsiteX349" fmla="*/ 3677174 w 7467600"/>
              <a:gd name="connsiteY349" fmla="*/ 5636351 h 6858000"/>
              <a:gd name="connsiteX350" fmla="*/ 3698819 w 7467600"/>
              <a:gd name="connsiteY350" fmla="*/ 5560503 h 6858000"/>
              <a:gd name="connsiteX351" fmla="*/ 3702094 w 7467600"/>
              <a:gd name="connsiteY351" fmla="*/ 5549194 h 6858000"/>
              <a:gd name="connsiteX352" fmla="*/ 3398355 w 7467600"/>
              <a:gd name="connsiteY352" fmla="*/ 6094603 h 6858000"/>
              <a:gd name="connsiteX353" fmla="*/ 3193941 w 7467600"/>
              <a:gd name="connsiteY353" fmla="*/ 6798775 h 6858000"/>
              <a:gd name="connsiteX354" fmla="*/ 3184140 w 7467600"/>
              <a:gd name="connsiteY354" fmla="*/ 6858000 h 6858000"/>
              <a:gd name="connsiteX355" fmla="*/ 3099978 w 7467600"/>
              <a:gd name="connsiteY355" fmla="*/ 6858000 h 6858000"/>
              <a:gd name="connsiteX356" fmla="*/ 3101556 w 7467600"/>
              <a:gd name="connsiteY356" fmla="*/ 6843337 h 6858000"/>
              <a:gd name="connsiteX357" fmla="*/ 3370162 w 7467600"/>
              <a:gd name="connsiteY357" fmla="*/ 5785550 h 6858000"/>
              <a:gd name="connsiteX358" fmla="*/ 3746477 w 7467600"/>
              <a:gd name="connsiteY358" fmla="*/ 5377889 h 6858000"/>
              <a:gd name="connsiteX359" fmla="*/ 3863399 w 7467600"/>
              <a:gd name="connsiteY359" fmla="*/ 5087257 h 6858000"/>
              <a:gd name="connsiteX360" fmla="*/ 3968712 w 7467600"/>
              <a:gd name="connsiteY360" fmla="*/ 4913989 h 6858000"/>
              <a:gd name="connsiteX361" fmla="*/ 2792390 w 7467600"/>
              <a:gd name="connsiteY361" fmla="*/ 5382974 h 6858000"/>
              <a:gd name="connsiteX362" fmla="*/ 2714982 w 7467600"/>
              <a:gd name="connsiteY362" fmla="*/ 5427051 h 6858000"/>
              <a:gd name="connsiteX363" fmla="*/ 2813361 w 7467600"/>
              <a:gd name="connsiteY363" fmla="*/ 6023912 h 6858000"/>
              <a:gd name="connsiteX364" fmla="*/ 2688430 w 7467600"/>
              <a:gd name="connsiteY364" fmla="*/ 6801564 h 6858000"/>
              <a:gd name="connsiteX365" fmla="*/ 2629626 w 7467600"/>
              <a:gd name="connsiteY365" fmla="*/ 6763394 h 6858000"/>
              <a:gd name="connsiteX366" fmla="*/ 2565328 w 7467600"/>
              <a:gd name="connsiteY366" fmla="*/ 5516399 h 6858000"/>
              <a:gd name="connsiteX367" fmla="*/ 1922999 w 7467600"/>
              <a:gd name="connsiteY367" fmla="*/ 5980343 h 6858000"/>
              <a:gd name="connsiteX368" fmla="*/ 1950261 w 7467600"/>
              <a:gd name="connsiteY368" fmla="*/ 6405858 h 6858000"/>
              <a:gd name="connsiteX369" fmla="*/ 2365554 w 7467600"/>
              <a:gd name="connsiteY369" fmla="*/ 6759107 h 6858000"/>
              <a:gd name="connsiteX370" fmla="*/ 2424142 w 7467600"/>
              <a:gd name="connsiteY370" fmla="*/ 6858000 h 6858000"/>
              <a:gd name="connsiteX371" fmla="*/ 2395994 w 7467600"/>
              <a:gd name="connsiteY371" fmla="*/ 6858000 h 6858000"/>
              <a:gd name="connsiteX372" fmla="*/ 2392863 w 7467600"/>
              <a:gd name="connsiteY372" fmla="*/ 6852964 h 6858000"/>
              <a:gd name="connsiteX373" fmla="*/ 2017589 w 7467600"/>
              <a:gd name="connsiteY373" fmla="*/ 6493982 h 6858000"/>
              <a:gd name="connsiteX374" fmla="*/ 2147336 w 7467600"/>
              <a:gd name="connsiteY374" fmla="*/ 6594052 h 6858000"/>
              <a:gd name="connsiteX375" fmla="*/ 2207047 w 7467600"/>
              <a:gd name="connsiteY375" fmla="*/ 6654540 h 6858000"/>
              <a:gd name="connsiteX376" fmla="*/ 2299106 w 7467600"/>
              <a:gd name="connsiteY376" fmla="*/ 6778931 h 6858000"/>
              <a:gd name="connsiteX377" fmla="*/ 2314430 w 7467600"/>
              <a:gd name="connsiteY377" fmla="*/ 6801144 h 6858000"/>
              <a:gd name="connsiteX378" fmla="*/ 2352406 w 7467600"/>
              <a:gd name="connsiteY378" fmla="*/ 6858000 h 6858000"/>
              <a:gd name="connsiteX379" fmla="*/ 2314492 w 7467600"/>
              <a:gd name="connsiteY379" fmla="*/ 6858000 h 6858000"/>
              <a:gd name="connsiteX380" fmla="*/ 2288095 w 7467600"/>
              <a:gd name="connsiteY380" fmla="*/ 6818030 h 6858000"/>
              <a:gd name="connsiteX381" fmla="*/ 2272768 w 7467600"/>
              <a:gd name="connsiteY381" fmla="*/ 6795822 h 6858000"/>
              <a:gd name="connsiteX382" fmla="*/ 2182715 w 7467600"/>
              <a:gd name="connsiteY382" fmla="*/ 6675071 h 6858000"/>
              <a:gd name="connsiteX383" fmla="*/ 2032061 w 7467600"/>
              <a:gd name="connsiteY383" fmla="*/ 6541380 h 6858000"/>
              <a:gd name="connsiteX384" fmla="*/ 2257220 w 7467600"/>
              <a:gd name="connsiteY384" fmla="*/ 6826257 h 6858000"/>
              <a:gd name="connsiteX385" fmla="*/ 2281324 w 7467600"/>
              <a:gd name="connsiteY385" fmla="*/ 6858000 h 6858000"/>
              <a:gd name="connsiteX386" fmla="*/ 2242860 w 7467600"/>
              <a:gd name="connsiteY386" fmla="*/ 6858000 h 6858000"/>
              <a:gd name="connsiteX387" fmla="*/ 2232818 w 7467600"/>
              <a:gd name="connsiteY387" fmla="*/ 6844926 h 6858000"/>
              <a:gd name="connsiteX388" fmla="*/ 1990172 w 7467600"/>
              <a:gd name="connsiteY388" fmla="*/ 6542121 h 6858000"/>
              <a:gd name="connsiteX389" fmla="*/ 2124090 w 7467600"/>
              <a:gd name="connsiteY389" fmla="*/ 6761017 h 6858000"/>
              <a:gd name="connsiteX390" fmla="*/ 2200380 w 7467600"/>
              <a:gd name="connsiteY390" fmla="*/ 6858000 h 6858000"/>
              <a:gd name="connsiteX391" fmla="*/ 2147507 w 7467600"/>
              <a:gd name="connsiteY391" fmla="*/ 6858000 h 6858000"/>
              <a:gd name="connsiteX392" fmla="*/ 2070668 w 7467600"/>
              <a:gd name="connsiteY392" fmla="*/ 6761520 h 6858000"/>
              <a:gd name="connsiteX393" fmla="*/ 1975142 w 7467600"/>
              <a:gd name="connsiteY393" fmla="*/ 6585570 h 6858000"/>
              <a:gd name="connsiteX394" fmla="*/ 2050035 w 7467600"/>
              <a:gd name="connsiteY394" fmla="*/ 6813345 h 6858000"/>
              <a:gd name="connsiteX395" fmla="*/ 2063025 w 7467600"/>
              <a:gd name="connsiteY395" fmla="*/ 6858000 h 6858000"/>
              <a:gd name="connsiteX396" fmla="*/ 2021675 w 7467600"/>
              <a:gd name="connsiteY396" fmla="*/ 6858000 h 6858000"/>
              <a:gd name="connsiteX397" fmla="*/ 2019308 w 7467600"/>
              <a:gd name="connsiteY397" fmla="*/ 6847118 h 6858000"/>
              <a:gd name="connsiteX398" fmla="*/ 1938835 w 7467600"/>
              <a:gd name="connsiteY398" fmla="*/ 6551160 h 6858000"/>
              <a:gd name="connsiteX399" fmla="*/ 1953230 w 7467600"/>
              <a:gd name="connsiteY399" fmla="*/ 6759699 h 6858000"/>
              <a:gd name="connsiteX400" fmla="*/ 1956763 w 7467600"/>
              <a:gd name="connsiteY400" fmla="*/ 6778191 h 6858000"/>
              <a:gd name="connsiteX401" fmla="*/ 1967925 w 7467600"/>
              <a:gd name="connsiteY401" fmla="*/ 6858000 h 6858000"/>
              <a:gd name="connsiteX402" fmla="*/ 1936622 w 7467600"/>
              <a:gd name="connsiteY402" fmla="*/ 6858000 h 6858000"/>
              <a:gd name="connsiteX403" fmla="*/ 1926261 w 7467600"/>
              <a:gd name="connsiteY403" fmla="*/ 6784064 h 6858000"/>
              <a:gd name="connsiteX404" fmla="*/ 1922724 w 7467600"/>
              <a:gd name="connsiteY404" fmla="*/ 6765577 h 6858000"/>
              <a:gd name="connsiteX405" fmla="*/ 1904650 w 7467600"/>
              <a:gd name="connsiteY405" fmla="*/ 6639616 h 6858000"/>
              <a:gd name="connsiteX406" fmla="*/ 1885273 w 7467600"/>
              <a:gd name="connsiteY406" fmla="*/ 6858000 h 6858000"/>
              <a:gd name="connsiteX407" fmla="*/ 1854363 w 7467600"/>
              <a:gd name="connsiteY407" fmla="*/ 6858000 h 6858000"/>
              <a:gd name="connsiteX408" fmla="*/ 1880391 w 7467600"/>
              <a:gd name="connsiteY408" fmla="*/ 6603796 h 6858000"/>
              <a:gd name="connsiteX409" fmla="*/ 1818273 w 7467600"/>
              <a:gd name="connsiteY409" fmla="*/ 6715729 h 6858000"/>
              <a:gd name="connsiteX410" fmla="*/ 1794691 w 7467600"/>
              <a:gd name="connsiteY410" fmla="*/ 6843239 h 6858000"/>
              <a:gd name="connsiteX411" fmla="*/ 1794914 w 7467600"/>
              <a:gd name="connsiteY411" fmla="*/ 6858000 h 6858000"/>
              <a:gd name="connsiteX412" fmla="*/ 1746128 w 7467600"/>
              <a:gd name="connsiteY412" fmla="*/ 6858000 h 6858000"/>
              <a:gd name="connsiteX413" fmla="*/ 1753934 w 7467600"/>
              <a:gd name="connsiteY413" fmla="*/ 6724796 h 6858000"/>
              <a:gd name="connsiteX414" fmla="*/ 1792053 w 7467600"/>
              <a:gd name="connsiteY414" fmla="*/ 6572396 h 6858000"/>
              <a:gd name="connsiteX415" fmla="*/ 1862248 w 7467600"/>
              <a:gd name="connsiteY415" fmla="*/ 6266397 h 6858000"/>
              <a:gd name="connsiteX416" fmla="*/ 1862250 w 7467600"/>
              <a:gd name="connsiteY416" fmla="*/ 6033531 h 6858000"/>
              <a:gd name="connsiteX417" fmla="*/ 1211999 w 7467600"/>
              <a:gd name="connsiteY417" fmla="*/ 6683610 h 6858000"/>
              <a:gd name="connsiteX418" fmla="*/ 1213266 w 7467600"/>
              <a:gd name="connsiteY418" fmla="*/ 6691947 h 6858000"/>
              <a:gd name="connsiteX419" fmla="*/ 1203370 w 7467600"/>
              <a:gd name="connsiteY419" fmla="*/ 6850676 h 6858000"/>
              <a:gd name="connsiteX420" fmla="*/ 1203671 w 7467600"/>
              <a:gd name="connsiteY420" fmla="*/ 6858000 h 6858000"/>
              <a:gd name="connsiteX421" fmla="*/ 1143180 w 7467600"/>
              <a:gd name="connsiteY421" fmla="*/ 6858000 h 6858000"/>
              <a:gd name="connsiteX422" fmla="*/ 1142176 w 7467600"/>
              <a:gd name="connsiteY422" fmla="*/ 6766045 h 6858000"/>
              <a:gd name="connsiteX423" fmla="*/ 1067484 w 7467600"/>
              <a:gd name="connsiteY423" fmla="*/ 6858000 h 6858000"/>
              <a:gd name="connsiteX424" fmla="*/ 953928 w 7467600"/>
              <a:gd name="connsiteY424" fmla="*/ 6858000 h 6858000"/>
              <a:gd name="connsiteX425" fmla="*/ 959715 w 7467600"/>
              <a:gd name="connsiteY425" fmla="*/ 6850185 h 6858000"/>
              <a:gd name="connsiteX426" fmla="*/ 1483788 w 7467600"/>
              <a:gd name="connsiteY426" fmla="*/ 6259174 h 6858000"/>
              <a:gd name="connsiteX427" fmla="*/ 1100671 w 7467600"/>
              <a:gd name="connsiteY427" fmla="*/ 6252137 h 6858000"/>
              <a:gd name="connsiteX428" fmla="*/ 1090144 w 7467600"/>
              <a:gd name="connsiteY428" fmla="*/ 6256748 h 6858000"/>
              <a:gd name="connsiteX429" fmla="*/ 1095872 w 7467600"/>
              <a:gd name="connsiteY429" fmla="*/ 6271892 h 6858000"/>
              <a:gd name="connsiteX430" fmla="*/ 262785 w 7467600"/>
              <a:gd name="connsiteY430" fmla="*/ 6845450 h 6858000"/>
              <a:gd name="connsiteX431" fmla="*/ 209968 w 7467600"/>
              <a:gd name="connsiteY431" fmla="*/ 6770713 h 6858000"/>
              <a:gd name="connsiteX432" fmla="*/ 873460 w 7467600"/>
              <a:gd name="connsiteY432" fmla="*/ 6253768 h 6858000"/>
              <a:gd name="connsiteX433" fmla="*/ 192686 w 7467600"/>
              <a:gd name="connsiteY433" fmla="*/ 5849257 h 6858000"/>
              <a:gd name="connsiteX434" fmla="*/ 4696 w 7467600"/>
              <a:gd name="connsiteY434" fmla="*/ 5697668 h 6858000"/>
              <a:gd name="connsiteX435" fmla="*/ 0 w 7467600"/>
              <a:gd name="connsiteY435" fmla="*/ 5689984 h 6858000"/>
              <a:gd name="connsiteX436" fmla="*/ 0 w 7467600"/>
              <a:gd name="connsiteY436" fmla="*/ 5513472 h 6858000"/>
              <a:gd name="connsiteX437" fmla="*/ 174101 w 7467600"/>
              <a:gd name="connsiteY437" fmla="*/ 5620277 h 6858000"/>
              <a:gd name="connsiteX438" fmla="*/ 891800 w 7467600"/>
              <a:gd name="connsiteY438" fmla="*/ 6036935 h 6858000"/>
              <a:gd name="connsiteX439" fmla="*/ 1072219 w 7467600"/>
              <a:gd name="connsiteY439" fmla="*/ 6169443 h 6858000"/>
              <a:gd name="connsiteX440" fmla="*/ 1074117 w 7467600"/>
              <a:gd name="connsiteY440" fmla="*/ 6170301 h 6858000"/>
              <a:gd name="connsiteX441" fmla="*/ 1083114 w 7467600"/>
              <a:gd name="connsiteY441" fmla="*/ 6174131 h 6858000"/>
              <a:gd name="connsiteX442" fmla="*/ 1543010 w 7467600"/>
              <a:gd name="connsiteY442" fmla="*/ 6191140 h 6858000"/>
              <a:gd name="connsiteX443" fmla="*/ 1551080 w 7467600"/>
              <a:gd name="connsiteY443" fmla="*/ 6195006 h 6858000"/>
              <a:gd name="connsiteX444" fmla="*/ 2345443 w 7467600"/>
              <a:gd name="connsiteY444" fmla="*/ 5549882 h 6858000"/>
              <a:gd name="connsiteX445" fmla="*/ 1721499 w 7467600"/>
              <a:gd name="connsiteY445" fmla="*/ 5599969 h 6858000"/>
              <a:gd name="connsiteX446" fmla="*/ 767716 w 7467600"/>
              <a:gd name="connsiteY446" fmla="*/ 5472768 h 6858000"/>
              <a:gd name="connsiteX447" fmla="*/ 722147 w 7467600"/>
              <a:gd name="connsiteY447" fmla="*/ 5393091 h 6858000"/>
              <a:gd name="connsiteX448" fmla="*/ 1485552 w 7467600"/>
              <a:gd name="connsiteY448" fmla="*/ 5313202 h 6858000"/>
              <a:gd name="connsiteX449" fmla="*/ 2143004 w 7467600"/>
              <a:gd name="connsiteY449" fmla="*/ 5402420 h 6858000"/>
              <a:gd name="connsiteX450" fmla="*/ 1933391 w 7467600"/>
              <a:gd name="connsiteY450" fmla="*/ 5156971 h 6858000"/>
              <a:gd name="connsiteX451" fmla="*/ 1827118 w 7467600"/>
              <a:gd name="connsiteY451" fmla="*/ 4968410 h 6858000"/>
              <a:gd name="connsiteX452" fmla="*/ 1837349 w 7467600"/>
              <a:gd name="connsiteY452" fmla="*/ 4956357 h 6858000"/>
              <a:gd name="connsiteX453" fmla="*/ 2162835 w 7467600"/>
              <a:gd name="connsiteY453" fmla="*/ 5187853 h 6858000"/>
              <a:gd name="connsiteX454" fmla="*/ 2257167 w 7467600"/>
              <a:gd name="connsiteY454" fmla="*/ 5462123 h 6858000"/>
              <a:gd name="connsiteX455" fmla="*/ 2261598 w 7467600"/>
              <a:gd name="connsiteY455" fmla="*/ 5467998 h 6858000"/>
              <a:gd name="connsiteX456" fmla="*/ 2437177 w 7467600"/>
              <a:gd name="connsiteY456" fmla="*/ 5479608 h 6858000"/>
              <a:gd name="connsiteX457" fmla="*/ 2445247 w 7467600"/>
              <a:gd name="connsiteY457" fmla="*/ 5483476 h 6858000"/>
              <a:gd name="connsiteX458" fmla="*/ 2743626 w 7467600"/>
              <a:gd name="connsiteY458" fmla="*/ 5304819 h 6858000"/>
              <a:gd name="connsiteX459" fmla="*/ 3048102 w 7467600"/>
              <a:gd name="connsiteY459" fmla="*/ 5150595 h 6858000"/>
              <a:gd name="connsiteX460" fmla="*/ 1799414 w 7467600"/>
              <a:gd name="connsiteY460" fmla="*/ 4694732 h 6858000"/>
              <a:gd name="connsiteX461" fmla="*/ 1771735 w 7467600"/>
              <a:gd name="connsiteY461" fmla="*/ 4619929 h 6858000"/>
              <a:gd name="connsiteX462" fmla="*/ 3104273 w 7467600"/>
              <a:gd name="connsiteY462" fmla="*/ 5076159 h 6858000"/>
              <a:gd name="connsiteX463" fmla="*/ 3113245 w 7467600"/>
              <a:gd name="connsiteY463" fmla="*/ 5090705 h 6858000"/>
              <a:gd name="connsiteX464" fmla="*/ 3126294 w 7467600"/>
              <a:gd name="connsiteY464" fmla="*/ 5114400 h 6858000"/>
              <a:gd name="connsiteX465" fmla="*/ 3937433 w 7467600"/>
              <a:gd name="connsiteY465" fmla="*/ 4830473 h 6858000"/>
              <a:gd name="connsiteX466" fmla="*/ 3590475 w 7467600"/>
              <a:gd name="connsiteY466" fmla="*/ 4597974 h 6858000"/>
              <a:gd name="connsiteX467" fmla="*/ 3100264 w 7467600"/>
              <a:gd name="connsiteY467" fmla="*/ 4579845 h 6858000"/>
              <a:gd name="connsiteX468" fmla="*/ 2183576 w 7467600"/>
              <a:gd name="connsiteY468" fmla="*/ 4227150 h 6858000"/>
              <a:gd name="connsiteX469" fmla="*/ 2151029 w 7467600"/>
              <a:gd name="connsiteY469" fmla="*/ 4146947 h 6858000"/>
              <a:gd name="connsiteX470" fmla="*/ 3563434 w 7467600"/>
              <a:gd name="connsiteY470" fmla="*/ 4469115 h 6858000"/>
              <a:gd name="connsiteX471" fmla="*/ 3177952 w 7467600"/>
              <a:gd name="connsiteY471" fmla="*/ 3657386 h 6858000"/>
              <a:gd name="connsiteX472" fmla="*/ 3189263 w 7467600"/>
              <a:gd name="connsiteY472" fmla="*/ 3625726 h 6858000"/>
              <a:gd name="connsiteX473" fmla="*/ 3560912 w 7467600"/>
              <a:gd name="connsiteY473" fmla="*/ 4079863 h 6858000"/>
              <a:gd name="connsiteX474" fmla="*/ 3626636 w 7467600"/>
              <a:gd name="connsiteY474" fmla="*/ 4512230 h 6858000"/>
              <a:gd name="connsiteX475" fmla="*/ 3653088 w 7467600"/>
              <a:gd name="connsiteY475" fmla="*/ 4521417 h 6858000"/>
              <a:gd name="connsiteX476" fmla="*/ 3988128 w 7467600"/>
              <a:gd name="connsiteY476" fmla="*/ 4817267 h 6858000"/>
              <a:gd name="connsiteX477" fmla="*/ 4830582 w 7467600"/>
              <a:gd name="connsiteY477" fmla="*/ 4676000 h 6858000"/>
              <a:gd name="connsiteX478" fmla="*/ 4830100 w 7467600"/>
              <a:gd name="connsiteY478" fmla="*/ 4675554 h 6858000"/>
              <a:gd name="connsiteX479" fmla="*/ 4036318 w 7467600"/>
              <a:gd name="connsiteY479" fmla="*/ 4147013 h 6858000"/>
              <a:gd name="connsiteX480" fmla="*/ 3432098 w 7467600"/>
              <a:gd name="connsiteY480" fmla="*/ 3537312 h 6858000"/>
              <a:gd name="connsiteX481" fmla="*/ 3446761 w 7467600"/>
              <a:gd name="connsiteY481" fmla="*/ 3461278 h 6858000"/>
              <a:gd name="connsiteX482" fmla="*/ 4419733 w 7467600"/>
              <a:gd name="connsiteY482" fmla="*/ 3963555 h 6858000"/>
              <a:gd name="connsiteX483" fmla="*/ 4781371 w 7467600"/>
              <a:gd name="connsiteY483" fmla="*/ 4458604 h 6858000"/>
              <a:gd name="connsiteX484" fmla="*/ 4780440 w 7467600"/>
              <a:gd name="connsiteY484" fmla="*/ 4470290 h 6858000"/>
              <a:gd name="connsiteX485" fmla="*/ 4898954 w 7467600"/>
              <a:gd name="connsiteY485" fmla="*/ 4662092 h 6858000"/>
              <a:gd name="connsiteX486" fmla="*/ 4900699 w 7467600"/>
              <a:gd name="connsiteY486" fmla="*/ 4670867 h 6858000"/>
              <a:gd name="connsiteX487" fmla="*/ 5714511 w 7467600"/>
              <a:gd name="connsiteY487" fmla="*/ 4663483 h 6858000"/>
              <a:gd name="connsiteX488" fmla="*/ 5464793 w 7467600"/>
              <a:gd name="connsiteY488" fmla="*/ 4393556 h 6858000"/>
              <a:gd name="connsiteX489" fmla="*/ 5461897 w 7467600"/>
              <a:gd name="connsiteY489" fmla="*/ 4390879 h 6858000"/>
              <a:gd name="connsiteX490" fmla="*/ 4294126 w 7467600"/>
              <a:gd name="connsiteY490" fmla="*/ 3303048 h 6858000"/>
              <a:gd name="connsiteX491" fmla="*/ 4305321 w 7467600"/>
              <a:gd name="connsiteY491" fmla="*/ 3256953 h 6858000"/>
              <a:gd name="connsiteX492" fmla="*/ 4949299 w 7467600"/>
              <a:gd name="connsiteY492" fmla="*/ 3766336 h 6858000"/>
              <a:gd name="connsiteX493" fmla="*/ 5291452 w 7467600"/>
              <a:gd name="connsiteY493" fmla="*/ 4076801 h 6858000"/>
              <a:gd name="connsiteX494" fmla="*/ 5434998 w 7467600"/>
              <a:gd name="connsiteY494" fmla="*/ 4254100 h 6858000"/>
              <a:gd name="connsiteX495" fmla="*/ 5351015 w 7467600"/>
              <a:gd name="connsiteY495" fmla="*/ 3760989 h 6858000"/>
              <a:gd name="connsiteX496" fmla="*/ 5413780 w 7467600"/>
              <a:gd name="connsiteY496" fmla="*/ 2966265 h 6858000"/>
              <a:gd name="connsiteX497" fmla="*/ 5425627 w 7467600"/>
              <a:gd name="connsiteY497" fmla="*/ 2954192 h 6858000"/>
              <a:gd name="connsiteX498" fmla="*/ 6604735 w 7467600"/>
              <a:gd name="connsiteY498" fmla="*/ 2041381 h 6858000"/>
              <a:gd name="connsiteX499" fmla="*/ 7204487 w 7467600"/>
              <a:gd name="connsiteY499" fmla="*/ 2742112 h 6858000"/>
              <a:gd name="connsiteX500" fmla="*/ 7131592 w 7467600"/>
              <a:gd name="connsiteY500" fmla="*/ 2672096 h 6858000"/>
              <a:gd name="connsiteX501" fmla="*/ 6996344 w 7467600"/>
              <a:gd name="connsiteY501" fmla="*/ 2518310 h 6858000"/>
              <a:gd name="connsiteX502" fmla="*/ 6735495 w 7467600"/>
              <a:gd name="connsiteY502" fmla="*/ 2196890 h 6858000"/>
              <a:gd name="connsiteX503" fmla="*/ 6721901 w 7467600"/>
              <a:gd name="connsiteY503" fmla="*/ 2179274 h 6858000"/>
              <a:gd name="connsiteX504" fmla="*/ 6604735 w 7467600"/>
              <a:gd name="connsiteY504" fmla="*/ 2041381 h 6858000"/>
              <a:gd name="connsiteX505" fmla="*/ 6591670 w 7467600"/>
              <a:gd name="connsiteY505" fmla="*/ 1988277 h 6858000"/>
              <a:gd name="connsiteX506" fmla="*/ 6747349 w 7467600"/>
              <a:gd name="connsiteY506" fmla="*/ 2160069 h 6858000"/>
              <a:gd name="connsiteX507" fmla="*/ 6760943 w 7467600"/>
              <a:gd name="connsiteY507" fmla="*/ 2177686 h 6858000"/>
              <a:gd name="connsiteX508" fmla="*/ 7021065 w 7467600"/>
              <a:gd name="connsiteY508" fmla="*/ 2498102 h 6858000"/>
              <a:gd name="connsiteX509" fmla="*/ 7155223 w 7467600"/>
              <a:gd name="connsiteY509" fmla="*/ 2650386 h 6858000"/>
              <a:gd name="connsiteX510" fmla="*/ 7203167 w 7467600"/>
              <a:gd name="connsiteY510" fmla="*/ 2697288 h 6858000"/>
              <a:gd name="connsiteX511" fmla="*/ 6937703 w 7467600"/>
              <a:gd name="connsiteY511" fmla="*/ 2321981 h 6858000"/>
              <a:gd name="connsiteX512" fmla="*/ 6591670 w 7467600"/>
              <a:gd name="connsiteY512" fmla="*/ 1988277 h 6858000"/>
              <a:gd name="connsiteX513" fmla="*/ 5798671 w 7467600"/>
              <a:gd name="connsiteY513" fmla="*/ 1981601 h 6858000"/>
              <a:gd name="connsiteX514" fmla="*/ 5754709 w 7467600"/>
              <a:gd name="connsiteY514" fmla="*/ 2071454 h 6858000"/>
              <a:gd name="connsiteX515" fmla="*/ 5763044 w 7467600"/>
              <a:gd name="connsiteY515" fmla="*/ 2842206 h 6858000"/>
              <a:gd name="connsiteX516" fmla="*/ 5764974 w 7467600"/>
              <a:gd name="connsiteY516" fmla="*/ 2799609 h 6858000"/>
              <a:gd name="connsiteX517" fmla="*/ 5767665 w 7467600"/>
              <a:gd name="connsiteY517" fmla="*/ 2666409 h 6858000"/>
              <a:gd name="connsiteX518" fmla="*/ 5763055 w 7467600"/>
              <a:gd name="connsiteY518" fmla="*/ 2579705 h 6858000"/>
              <a:gd name="connsiteX519" fmla="*/ 5758079 w 7467600"/>
              <a:gd name="connsiteY519" fmla="*/ 2492508 h 6858000"/>
              <a:gd name="connsiteX520" fmla="*/ 5779325 w 7467600"/>
              <a:gd name="connsiteY520" fmla="*/ 2197069 h 6858000"/>
              <a:gd name="connsiteX521" fmla="*/ 5798671 w 7467600"/>
              <a:gd name="connsiteY521" fmla="*/ 1981601 h 6858000"/>
              <a:gd name="connsiteX522" fmla="*/ 5829202 w 7467600"/>
              <a:gd name="connsiteY522" fmla="*/ 1971679 h 6858000"/>
              <a:gd name="connsiteX523" fmla="*/ 5809558 w 7467600"/>
              <a:gd name="connsiteY523" fmla="*/ 2198043 h 6858000"/>
              <a:gd name="connsiteX524" fmla="*/ 5788653 w 7467600"/>
              <a:gd name="connsiteY524" fmla="*/ 2489430 h 6858000"/>
              <a:gd name="connsiteX525" fmla="*/ 5793439 w 7467600"/>
              <a:gd name="connsiteY525" fmla="*/ 2575235 h 6858000"/>
              <a:gd name="connsiteX526" fmla="*/ 5796837 w 7467600"/>
              <a:gd name="connsiteY526" fmla="*/ 2637633 h 6858000"/>
              <a:gd name="connsiteX527" fmla="*/ 5818614 w 7467600"/>
              <a:gd name="connsiteY527" fmla="*/ 2473055 h 6858000"/>
              <a:gd name="connsiteX528" fmla="*/ 5829202 w 7467600"/>
              <a:gd name="connsiteY528" fmla="*/ 1971679 h 6858000"/>
              <a:gd name="connsiteX529" fmla="*/ 5911389 w 7467600"/>
              <a:gd name="connsiteY529" fmla="*/ 1898371 h 6858000"/>
              <a:gd name="connsiteX530" fmla="*/ 6237627 w 7467600"/>
              <a:gd name="connsiteY530" fmla="*/ 2231921 h 6858000"/>
              <a:gd name="connsiteX531" fmla="*/ 5911389 w 7467600"/>
              <a:gd name="connsiteY531" fmla="*/ 1898371 h 6858000"/>
              <a:gd name="connsiteX532" fmla="*/ 6944437 w 7467600"/>
              <a:gd name="connsiteY532" fmla="*/ 1575402 h 6858000"/>
              <a:gd name="connsiteX533" fmla="*/ 6304730 w 7467600"/>
              <a:gd name="connsiteY533" fmla="*/ 1766654 h 6858000"/>
              <a:gd name="connsiteX534" fmla="*/ 6944437 w 7467600"/>
              <a:gd name="connsiteY534" fmla="*/ 1575402 h 6858000"/>
              <a:gd name="connsiteX535" fmla="*/ 7019523 w 7467600"/>
              <a:gd name="connsiteY535" fmla="*/ 1519450 h 6858000"/>
              <a:gd name="connsiteX536" fmla="*/ 6298091 w 7467600"/>
              <a:gd name="connsiteY536" fmla="*/ 1737122 h 6858000"/>
              <a:gd name="connsiteX537" fmla="*/ 7019523 w 7467600"/>
              <a:gd name="connsiteY537" fmla="*/ 1519450 h 6858000"/>
              <a:gd name="connsiteX538" fmla="*/ 2399523 w 7467600"/>
              <a:gd name="connsiteY538" fmla="*/ 1428234 h 6858000"/>
              <a:gd name="connsiteX539" fmla="*/ 2224982 w 7467600"/>
              <a:gd name="connsiteY539" fmla="*/ 1826201 h 6858000"/>
              <a:gd name="connsiteX540" fmla="*/ 2096099 w 7467600"/>
              <a:gd name="connsiteY540" fmla="*/ 2345900 h 6858000"/>
              <a:gd name="connsiteX541" fmla="*/ 2283317 w 7467600"/>
              <a:gd name="connsiteY541" fmla="*/ 1796925 h 6858000"/>
              <a:gd name="connsiteX542" fmla="*/ 2399523 w 7467600"/>
              <a:gd name="connsiteY542" fmla="*/ 1428234 h 6858000"/>
              <a:gd name="connsiteX543" fmla="*/ 2448558 w 7467600"/>
              <a:gd name="connsiteY543" fmla="*/ 1373435 h 6858000"/>
              <a:gd name="connsiteX544" fmla="*/ 2312521 w 7467600"/>
              <a:gd name="connsiteY544" fmla="*/ 1806140 h 6858000"/>
              <a:gd name="connsiteX545" fmla="*/ 2127533 w 7467600"/>
              <a:gd name="connsiteY545" fmla="*/ 2348380 h 6858000"/>
              <a:gd name="connsiteX546" fmla="*/ 2358080 w 7467600"/>
              <a:gd name="connsiteY546" fmla="*/ 1866134 h 6858000"/>
              <a:gd name="connsiteX547" fmla="*/ 2407436 w 7467600"/>
              <a:gd name="connsiteY547" fmla="*/ 1651070 h 6858000"/>
              <a:gd name="connsiteX548" fmla="*/ 2448558 w 7467600"/>
              <a:gd name="connsiteY548" fmla="*/ 1373435 h 6858000"/>
              <a:gd name="connsiteX549" fmla="*/ 278707 w 7467600"/>
              <a:gd name="connsiteY549" fmla="*/ 1352270 h 6858000"/>
              <a:gd name="connsiteX550" fmla="*/ 321570 w 7467600"/>
              <a:gd name="connsiteY550" fmla="*/ 1861610 h 6858000"/>
              <a:gd name="connsiteX551" fmla="*/ 294281 w 7467600"/>
              <a:gd name="connsiteY551" fmla="*/ 1440658 h 6858000"/>
              <a:gd name="connsiteX552" fmla="*/ 278707 w 7467600"/>
              <a:gd name="connsiteY552" fmla="*/ 1352270 h 6858000"/>
              <a:gd name="connsiteX553" fmla="*/ 1423821 w 7467600"/>
              <a:gd name="connsiteY553" fmla="*/ 1351958 h 6858000"/>
              <a:gd name="connsiteX554" fmla="*/ 1638521 w 7467600"/>
              <a:gd name="connsiteY554" fmla="*/ 1908470 h 6858000"/>
              <a:gd name="connsiteX555" fmla="*/ 1754199 w 7467600"/>
              <a:gd name="connsiteY555" fmla="*/ 2149284 h 6858000"/>
              <a:gd name="connsiteX556" fmla="*/ 1908359 w 7467600"/>
              <a:gd name="connsiteY556" fmla="*/ 2364988 h 6858000"/>
              <a:gd name="connsiteX557" fmla="*/ 1647661 w 7467600"/>
              <a:gd name="connsiteY557" fmla="*/ 1825945 h 6858000"/>
              <a:gd name="connsiteX558" fmla="*/ 1423821 w 7467600"/>
              <a:gd name="connsiteY558" fmla="*/ 1351958 h 6858000"/>
              <a:gd name="connsiteX559" fmla="*/ 1431890 w 7467600"/>
              <a:gd name="connsiteY559" fmla="*/ 1306475 h 6858000"/>
              <a:gd name="connsiteX560" fmla="*/ 1507597 w 7467600"/>
              <a:gd name="connsiteY560" fmla="*/ 1446132 h 6858000"/>
              <a:gd name="connsiteX561" fmla="*/ 1674586 w 7467600"/>
              <a:gd name="connsiteY561" fmla="*/ 1813832 h 6858000"/>
              <a:gd name="connsiteX562" fmla="*/ 1815950 w 7467600"/>
              <a:gd name="connsiteY562" fmla="*/ 2128564 h 6858000"/>
              <a:gd name="connsiteX563" fmla="*/ 1984242 w 7467600"/>
              <a:gd name="connsiteY563" fmla="*/ 2430829 h 6858000"/>
              <a:gd name="connsiteX564" fmla="*/ 2014023 w 7467600"/>
              <a:gd name="connsiteY564" fmla="*/ 2450995 h 6858000"/>
              <a:gd name="connsiteX565" fmla="*/ 1747337 w 7467600"/>
              <a:gd name="connsiteY565" fmla="*/ 1855264 h 6858000"/>
              <a:gd name="connsiteX566" fmla="*/ 1533749 w 7467600"/>
              <a:gd name="connsiteY566" fmla="*/ 1478656 h 6858000"/>
              <a:gd name="connsiteX567" fmla="*/ 1431890 w 7467600"/>
              <a:gd name="connsiteY567" fmla="*/ 1306475 h 6858000"/>
              <a:gd name="connsiteX568" fmla="*/ 5052692 w 7467600"/>
              <a:gd name="connsiteY568" fmla="*/ 1292994 h 6858000"/>
              <a:gd name="connsiteX569" fmla="*/ 5200661 w 7467600"/>
              <a:gd name="connsiteY569" fmla="*/ 1635186 h 6858000"/>
              <a:gd name="connsiteX570" fmla="*/ 5297138 w 7467600"/>
              <a:gd name="connsiteY570" fmla="*/ 1906351 h 6858000"/>
              <a:gd name="connsiteX571" fmla="*/ 5052692 w 7467600"/>
              <a:gd name="connsiteY571" fmla="*/ 1292994 h 6858000"/>
              <a:gd name="connsiteX572" fmla="*/ 5009948 w 7467600"/>
              <a:gd name="connsiteY572" fmla="*/ 1273619 h 6858000"/>
              <a:gd name="connsiteX573" fmla="*/ 5121777 w 7467600"/>
              <a:gd name="connsiteY573" fmla="*/ 1654213 h 6858000"/>
              <a:gd name="connsiteX574" fmla="*/ 5293545 w 7467600"/>
              <a:gd name="connsiteY574" fmla="*/ 2072247 h 6858000"/>
              <a:gd name="connsiteX575" fmla="*/ 5294042 w 7467600"/>
              <a:gd name="connsiteY575" fmla="*/ 2065019 h 6858000"/>
              <a:gd name="connsiteX576" fmla="*/ 5171936 w 7467600"/>
              <a:gd name="connsiteY576" fmla="*/ 1647613 h 6858000"/>
              <a:gd name="connsiteX577" fmla="*/ 5009948 w 7467600"/>
              <a:gd name="connsiteY577" fmla="*/ 1273619 h 6858000"/>
              <a:gd name="connsiteX578" fmla="*/ 655236 w 7467600"/>
              <a:gd name="connsiteY578" fmla="*/ 1268632 h 6858000"/>
              <a:gd name="connsiteX579" fmla="*/ 839521 w 7467600"/>
              <a:gd name="connsiteY579" fmla="*/ 1685315 h 6858000"/>
              <a:gd name="connsiteX580" fmla="*/ 1109416 w 7467600"/>
              <a:gd name="connsiteY580" fmla="*/ 2061663 h 6858000"/>
              <a:gd name="connsiteX581" fmla="*/ 1298300 w 7467600"/>
              <a:gd name="connsiteY581" fmla="*/ 2247742 h 6858000"/>
              <a:gd name="connsiteX582" fmla="*/ 1125871 w 7467600"/>
              <a:gd name="connsiteY582" fmla="*/ 1989513 h 6858000"/>
              <a:gd name="connsiteX583" fmla="*/ 981574 w 7467600"/>
              <a:gd name="connsiteY583" fmla="*/ 1783157 h 6858000"/>
              <a:gd name="connsiteX584" fmla="*/ 922198 w 7467600"/>
              <a:gd name="connsiteY584" fmla="*/ 1677437 h 6858000"/>
              <a:gd name="connsiteX585" fmla="*/ 869293 w 7467600"/>
              <a:gd name="connsiteY585" fmla="*/ 1583214 h 6858000"/>
              <a:gd name="connsiteX586" fmla="*/ 751431 w 7467600"/>
              <a:gd name="connsiteY586" fmla="*/ 1405731 h 6858000"/>
              <a:gd name="connsiteX587" fmla="*/ 655236 w 7467600"/>
              <a:gd name="connsiteY587" fmla="*/ 1268632 h 6858000"/>
              <a:gd name="connsiteX588" fmla="*/ 6516292 w 7467600"/>
              <a:gd name="connsiteY588" fmla="*/ 1263064 h 6858000"/>
              <a:gd name="connsiteX589" fmla="*/ 5736320 w 7467600"/>
              <a:gd name="connsiteY589" fmla="*/ 1501803 h 6858000"/>
              <a:gd name="connsiteX590" fmla="*/ 6516292 w 7467600"/>
              <a:gd name="connsiteY590" fmla="*/ 1263064 h 6858000"/>
              <a:gd name="connsiteX591" fmla="*/ 291466 w 7467600"/>
              <a:gd name="connsiteY591" fmla="*/ 1250369 h 6858000"/>
              <a:gd name="connsiteX592" fmla="*/ 323180 w 7467600"/>
              <a:gd name="connsiteY592" fmla="*/ 1435283 h 6858000"/>
              <a:gd name="connsiteX593" fmla="*/ 349381 w 7467600"/>
              <a:gd name="connsiteY593" fmla="*/ 1875041 h 6858000"/>
              <a:gd name="connsiteX594" fmla="*/ 374363 w 7467600"/>
              <a:gd name="connsiteY594" fmla="*/ 1506494 h 6858000"/>
              <a:gd name="connsiteX595" fmla="*/ 302168 w 7467600"/>
              <a:gd name="connsiteY595" fmla="*/ 1274495 h 6858000"/>
              <a:gd name="connsiteX596" fmla="*/ 291466 w 7467600"/>
              <a:gd name="connsiteY596" fmla="*/ 1250369 h 6858000"/>
              <a:gd name="connsiteX597" fmla="*/ 678222 w 7467600"/>
              <a:gd name="connsiteY597" fmla="*/ 1248670 h 6858000"/>
              <a:gd name="connsiteX598" fmla="*/ 775536 w 7467600"/>
              <a:gd name="connsiteY598" fmla="*/ 1388015 h 6858000"/>
              <a:gd name="connsiteX599" fmla="*/ 894529 w 7467600"/>
              <a:gd name="connsiteY599" fmla="*/ 1567739 h 6858000"/>
              <a:gd name="connsiteX600" fmla="*/ 948000 w 7467600"/>
              <a:gd name="connsiteY600" fmla="*/ 1663088 h 6858000"/>
              <a:gd name="connsiteX601" fmla="*/ 1006812 w 7467600"/>
              <a:gd name="connsiteY601" fmla="*/ 1767683 h 6858000"/>
              <a:gd name="connsiteX602" fmla="*/ 1149133 w 7467600"/>
              <a:gd name="connsiteY602" fmla="*/ 1971513 h 6858000"/>
              <a:gd name="connsiteX603" fmla="*/ 1333952 w 7467600"/>
              <a:gd name="connsiteY603" fmla="*/ 2251620 h 6858000"/>
              <a:gd name="connsiteX604" fmla="*/ 1337329 w 7467600"/>
              <a:gd name="connsiteY604" fmla="*/ 2258350 h 6858000"/>
              <a:gd name="connsiteX605" fmla="*/ 1014726 w 7467600"/>
              <a:gd name="connsiteY605" fmla="*/ 1615556 h 6858000"/>
              <a:gd name="connsiteX606" fmla="*/ 678222 w 7467600"/>
              <a:gd name="connsiteY606" fmla="*/ 1248670 h 6858000"/>
              <a:gd name="connsiteX607" fmla="*/ 6691602 w 7467600"/>
              <a:gd name="connsiteY607" fmla="*/ 1140573 h 6858000"/>
              <a:gd name="connsiteX608" fmla="*/ 6571100 w 7467600"/>
              <a:gd name="connsiteY608" fmla="*/ 1183662 h 6858000"/>
              <a:gd name="connsiteX609" fmla="*/ 6241687 w 7467600"/>
              <a:gd name="connsiteY609" fmla="*/ 1257600 h 6858000"/>
              <a:gd name="connsiteX610" fmla="*/ 5693009 w 7467600"/>
              <a:gd name="connsiteY610" fmla="*/ 1478256 h 6858000"/>
              <a:gd name="connsiteX611" fmla="*/ 6548420 w 7467600"/>
              <a:gd name="connsiteY611" fmla="*/ 1214599 h 6858000"/>
              <a:gd name="connsiteX612" fmla="*/ 6605473 w 7467600"/>
              <a:gd name="connsiteY612" fmla="*/ 1184686 h 6858000"/>
              <a:gd name="connsiteX613" fmla="*/ 6691602 w 7467600"/>
              <a:gd name="connsiteY613" fmla="*/ 1140573 h 6858000"/>
              <a:gd name="connsiteX614" fmla="*/ 4002475 w 7467600"/>
              <a:gd name="connsiteY614" fmla="*/ 1037802 h 6858000"/>
              <a:gd name="connsiteX615" fmla="*/ 4000324 w 7467600"/>
              <a:gd name="connsiteY615" fmla="*/ 1039362 h 6858000"/>
              <a:gd name="connsiteX616" fmla="*/ 4002862 w 7467600"/>
              <a:gd name="connsiteY616" fmla="*/ 1042866 h 6858000"/>
              <a:gd name="connsiteX617" fmla="*/ 4002475 w 7467600"/>
              <a:gd name="connsiteY617" fmla="*/ 1037802 h 6858000"/>
              <a:gd name="connsiteX618" fmla="*/ 506322 w 7467600"/>
              <a:gd name="connsiteY618" fmla="*/ 1020997 h 6858000"/>
              <a:gd name="connsiteX619" fmla="*/ 533068 w 7467600"/>
              <a:gd name="connsiteY619" fmla="*/ 1029409 h 6858000"/>
              <a:gd name="connsiteX620" fmla="*/ 1232525 w 7467600"/>
              <a:gd name="connsiteY620" fmla="*/ 1804675 h 6858000"/>
              <a:gd name="connsiteX621" fmla="*/ 1388858 w 7467600"/>
              <a:gd name="connsiteY621" fmla="*/ 2368011 h 6858000"/>
              <a:gd name="connsiteX622" fmla="*/ 1384098 w 7467600"/>
              <a:gd name="connsiteY622" fmla="*/ 2378125 h 6858000"/>
              <a:gd name="connsiteX623" fmla="*/ 1425393 w 7467600"/>
              <a:gd name="connsiteY623" fmla="*/ 2589124 h 6858000"/>
              <a:gd name="connsiteX624" fmla="*/ 1424001 w 7467600"/>
              <a:gd name="connsiteY624" fmla="*/ 2597541 h 6858000"/>
              <a:gd name="connsiteX625" fmla="*/ 2152729 w 7467600"/>
              <a:gd name="connsiteY625" fmla="*/ 2864487 h 6858000"/>
              <a:gd name="connsiteX626" fmla="*/ 2020609 w 7467600"/>
              <a:gd name="connsiteY626" fmla="*/ 2539671 h 6858000"/>
              <a:gd name="connsiteX627" fmla="*/ 2018920 w 7467600"/>
              <a:gd name="connsiteY627" fmla="*/ 2536309 h 6858000"/>
              <a:gd name="connsiteX628" fmla="*/ 1342441 w 7467600"/>
              <a:gd name="connsiteY628" fmla="*/ 1173017 h 6858000"/>
              <a:gd name="connsiteX629" fmla="*/ 1367925 w 7467600"/>
              <a:gd name="connsiteY629" fmla="*/ 1135648 h 6858000"/>
              <a:gd name="connsiteX630" fmla="*/ 1771401 w 7467600"/>
              <a:gd name="connsiteY630" fmla="*/ 1806673 h 6858000"/>
              <a:gd name="connsiteX631" fmla="*/ 1972385 w 7467600"/>
              <a:gd name="connsiteY631" fmla="*/ 2198735 h 6858000"/>
              <a:gd name="connsiteX632" fmla="*/ 2040892 w 7467600"/>
              <a:gd name="connsiteY632" fmla="*/ 2405205 h 6858000"/>
              <a:gd name="connsiteX633" fmla="*/ 2131689 w 7467600"/>
              <a:gd name="connsiteY633" fmla="*/ 1936926 h 6858000"/>
              <a:gd name="connsiteX634" fmla="*/ 2454820 w 7467600"/>
              <a:gd name="connsiteY634" fmla="*/ 1248808 h 6858000"/>
              <a:gd name="connsiteX635" fmla="*/ 2492512 w 7467600"/>
              <a:gd name="connsiteY635" fmla="*/ 1302920 h 6858000"/>
              <a:gd name="connsiteX636" fmla="*/ 2081216 w 7467600"/>
              <a:gd name="connsiteY636" fmla="*/ 2527513 h 6858000"/>
              <a:gd name="connsiteX637" fmla="*/ 2081211 w 7467600"/>
              <a:gd name="connsiteY637" fmla="*/ 2528916 h 6858000"/>
              <a:gd name="connsiteX638" fmla="*/ 2199067 w 7467600"/>
              <a:gd name="connsiteY638" fmla="*/ 2884061 h 6858000"/>
              <a:gd name="connsiteX639" fmla="*/ 3192586 w 7467600"/>
              <a:gd name="connsiteY639" fmla="*/ 3411496 h 6858000"/>
              <a:gd name="connsiteX640" fmla="*/ 3182620 w 7467600"/>
              <a:gd name="connsiteY640" fmla="*/ 3483279 h 6858000"/>
              <a:gd name="connsiteX641" fmla="*/ 2435119 w 7467600"/>
              <a:gd name="connsiteY641" fmla="*/ 3080173 h 6858000"/>
              <a:gd name="connsiteX642" fmla="*/ 2410152 w 7467600"/>
              <a:gd name="connsiteY642" fmla="*/ 3063751 h 6858000"/>
              <a:gd name="connsiteX643" fmla="*/ 2408099 w 7467600"/>
              <a:gd name="connsiteY643" fmla="*/ 3064403 h 6858000"/>
              <a:gd name="connsiteX644" fmla="*/ 2407218 w 7467600"/>
              <a:gd name="connsiteY644" fmla="*/ 3070324 h 6858000"/>
              <a:gd name="connsiteX645" fmla="*/ 2380138 w 7467600"/>
              <a:gd name="connsiteY645" fmla="*/ 3099341 h 6858000"/>
              <a:gd name="connsiteX646" fmla="*/ 1765923 w 7467600"/>
              <a:gd name="connsiteY646" fmla="*/ 3581043 h 6858000"/>
              <a:gd name="connsiteX647" fmla="*/ 1702258 w 7467600"/>
              <a:gd name="connsiteY647" fmla="*/ 3612286 h 6858000"/>
              <a:gd name="connsiteX648" fmla="*/ 1538370 w 7467600"/>
              <a:gd name="connsiteY648" fmla="*/ 3811804 h 6858000"/>
              <a:gd name="connsiteX649" fmla="*/ 542867 w 7467600"/>
              <a:gd name="connsiteY649" fmla="*/ 4944092 h 6858000"/>
              <a:gd name="connsiteX650" fmla="*/ 515800 w 7467600"/>
              <a:gd name="connsiteY650" fmla="*/ 4862180 h 6858000"/>
              <a:gd name="connsiteX651" fmla="*/ 909145 w 7467600"/>
              <a:gd name="connsiteY651" fmla="*/ 4199225 h 6858000"/>
              <a:gd name="connsiteX652" fmla="*/ 1214067 w 7467600"/>
              <a:gd name="connsiteY652" fmla="*/ 3908561 h 6858000"/>
              <a:gd name="connsiteX653" fmla="*/ 640967 w 7467600"/>
              <a:gd name="connsiteY653" fmla="*/ 4105601 h 6858000"/>
              <a:gd name="connsiteX654" fmla="*/ 112563 w 7467600"/>
              <a:gd name="connsiteY654" fmla="*/ 4396952 h 6858000"/>
              <a:gd name="connsiteX655" fmla="*/ 0 w 7467600"/>
              <a:gd name="connsiteY655" fmla="*/ 4466006 h 6858000"/>
              <a:gd name="connsiteX656" fmla="*/ 0 w 7467600"/>
              <a:gd name="connsiteY656" fmla="*/ 4233763 h 6858000"/>
              <a:gd name="connsiteX657" fmla="*/ 36881 w 7467600"/>
              <a:gd name="connsiteY657" fmla="*/ 4200118 h 6858000"/>
              <a:gd name="connsiteX658" fmla="*/ 910534 w 7467600"/>
              <a:gd name="connsiteY658" fmla="*/ 3629753 h 6858000"/>
              <a:gd name="connsiteX659" fmla="*/ 1578717 w 7467600"/>
              <a:gd name="connsiteY659" fmla="*/ 3575982 h 6858000"/>
              <a:gd name="connsiteX660" fmla="*/ 2338780 w 7467600"/>
              <a:gd name="connsiteY660" fmla="*/ 3033725 h 6858000"/>
              <a:gd name="connsiteX661" fmla="*/ 1807991 w 7467600"/>
              <a:gd name="connsiteY661" fmla="*/ 2807184 h 6858000"/>
              <a:gd name="connsiteX662" fmla="*/ 1416358 w 7467600"/>
              <a:gd name="connsiteY662" fmla="*/ 3112571 h 6858000"/>
              <a:gd name="connsiteX663" fmla="*/ 939066 w 7467600"/>
              <a:gd name="connsiteY663" fmla="*/ 3378798 h 6858000"/>
              <a:gd name="connsiteX664" fmla="*/ 115099 w 7467600"/>
              <a:gd name="connsiteY664" fmla="*/ 3607650 h 6858000"/>
              <a:gd name="connsiteX665" fmla="*/ 97284 w 7467600"/>
              <a:gd name="connsiteY665" fmla="*/ 3520393 h 6858000"/>
              <a:gd name="connsiteX666" fmla="*/ 922050 w 7467600"/>
              <a:gd name="connsiteY666" fmla="*/ 3074867 h 6858000"/>
              <a:gd name="connsiteX667" fmla="*/ 1405265 w 7467600"/>
              <a:gd name="connsiteY667" fmla="*/ 3016319 h 6858000"/>
              <a:gd name="connsiteX668" fmla="*/ 1407512 w 7467600"/>
              <a:gd name="connsiteY668" fmla="*/ 3018001 h 6858000"/>
              <a:gd name="connsiteX669" fmla="*/ 1726266 w 7467600"/>
              <a:gd name="connsiteY669" fmla="*/ 2777274 h 6858000"/>
              <a:gd name="connsiteX670" fmla="*/ 625390 w 7467600"/>
              <a:gd name="connsiteY670" fmla="*/ 2514541 h 6858000"/>
              <a:gd name="connsiteX671" fmla="*/ 619799 w 7467600"/>
              <a:gd name="connsiteY671" fmla="*/ 2527180 h 6858000"/>
              <a:gd name="connsiteX672" fmla="*/ 310030 w 7467600"/>
              <a:gd name="connsiteY672" fmla="*/ 2771818 h 6858000"/>
              <a:gd name="connsiteX673" fmla="*/ 173877 w 7467600"/>
              <a:gd name="connsiteY673" fmla="*/ 2937056 h 6858000"/>
              <a:gd name="connsiteX674" fmla="*/ 77889 w 7467600"/>
              <a:gd name="connsiteY674" fmla="*/ 3138440 h 6858000"/>
              <a:gd name="connsiteX675" fmla="*/ 0 w 7467600"/>
              <a:gd name="connsiteY675" fmla="*/ 3271395 h 6858000"/>
              <a:gd name="connsiteX676" fmla="*/ 0 w 7467600"/>
              <a:gd name="connsiteY676" fmla="*/ 3153002 h 6858000"/>
              <a:gd name="connsiteX677" fmla="*/ 2386 w 7467600"/>
              <a:gd name="connsiteY677" fmla="*/ 3149203 h 6858000"/>
              <a:gd name="connsiteX678" fmla="*/ 89753 w 7467600"/>
              <a:gd name="connsiteY678" fmla="*/ 2987702 h 6858000"/>
              <a:gd name="connsiteX679" fmla="*/ 76869 w 7467600"/>
              <a:gd name="connsiteY679" fmla="*/ 3005404 h 6858000"/>
              <a:gd name="connsiteX680" fmla="*/ 32049 w 7467600"/>
              <a:gd name="connsiteY680" fmla="*/ 3065814 h 6858000"/>
              <a:gd name="connsiteX681" fmla="*/ 0 w 7467600"/>
              <a:gd name="connsiteY681" fmla="*/ 3108744 h 6858000"/>
              <a:gd name="connsiteX682" fmla="*/ 0 w 7467600"/>
              <a:gd name="connsiteY682" fmla="*/ 3058059 h 6858000"/>
              <a:gd name="connsiteX683" fmla="*/ 7610 w 7467600"/>
              <a:gd name="connsiteY683" fmla="*/ 3047889 h 6858000"/>
              <a:gd name="connsiteX684" fmla="*/ 52419 w 7467600"/>
              <a:gd name="connsiteY684" fmla="*/ 2987479 h 6858000"/>
              <a:gd name="connsiteX685" fmla="*/ 59142 w 7467600"/>
              <a:gd name="connsiteY685" fmla="*/ 2978488 h 6858000"/>
              <a:gd name="connsiteX686" fmla="*/ 0 w 7467600"/>
              <a:gd name="connsiteY686" fmla="*/ 3015334 h 6858000"/>
              <a:gd name="connsiteX687" fmla="*/ 0 w 7467600"/>
              <a:gd name="connsiteY687" fmla="*/ 2914286 h 6858000"/>
              <a:gd name="connsiteX688" fmla="*/ 36383 w 7467600"/>
              <a:gd name="connsiteY688" fmla="*/ 2901128 h 6858000"/>
              <a:gd name="connsiteX689" fmla="*/ 156329 w 7467600"/>
              <a:gd name="connsiteY689" fmla="*/ 2840533 h 6858000"/>
              <a:gd name="connsiteX690" fmla="*/ 358355 w 7467600"/>
              <a:gd name="connsiteY690" fmla="*/ 2620471 h 6858000"/>
              <a:gd name="connsiteX691" fmla="*/ 510577 w 7467600"/>
              <a:gd name="connsiteY691" fmla="*/ 2501244 h 6858000"/>
              <a:gd name="connsiteX692" fmla="*/ 211967 w 7467600"/>
              <a:gd name="connsiteY692" fmla="*/ 2479171 h 6858000"/>
              <a:gd name="connsiteX693" fmla="*/ 0 w 7467600"/>
              <a:gd name="connsiteY693" fmla="*/ 2476398 h 6858000"/>
              <a:gd name="connsiteX694" fmla="*/ 0 w 7467600"/>
              <a:gd name="connsiteY694" fmla="*/ 2389189 h 6858000"/>
              <a:gd name="connsiteX695" fmla="*/ 103062 w 7467600"/>
              <a:gd name="connsiteY695" fmla="*/ 2389518 h 6858000"/>
              <a:gd name="connsiteX696" fmla="*/ 510734 w 7467600"/>
              <a:gd name="connsiteY696" fmla="*/ 2416201 h 6858000"/>
              <a:gd name="connsiteX697" fmla="*/ 279257 w 7467600"/>
              <a:gd name="connsiteY697" fmla="*/ 2092102 h 6858000"/>
              <a:gd name="connsiteX698" fmla="*/ 65265 w 7467600"/>
              <a:gd name="connsiteY698" fmla="*/ 2006049 h 6858000"/>
              <a:gd name="connsiteX699" fmla="*/ 0 w 7467600"/>
              <a:gd name="connsiteY699" fmla="*/ 1982532 h 6858000"/>
              <a:gd name="connsiteX700" fmla="*/ 0 w 7467600"/>
              <a:gd name="connsiteY700" fmla="*/ 1912789 h 6858000"/>
              <a:gd name="connsiteX701" fmla="*/ 97460 w 7467600"/>
              <a:gd name="connsiteY701" fmla="*/ 1953725 h 6858000"/>
              <a:gd name="connsiteX702" fmla="*/ 221272 w 7467600"/>
              <a:gd name="connsiteY702" fmla="*/ 1980766 h 6858000"/>
              <a:gd name="connsiteX703" fmla="*/ 116765 w 7467600"/>
              <a:gd name="connsiteY703" fmla="*/ 1911033 h 6858000"/>
              <a:gd name="connsiteX704" fmla="*/ 16405 w 7467600"/>
              <a:gd name="connsiteY704" fmla="*/ 1803412 h 6858000"/>
              <a:gd name="connsiteX705" fmla="*/ 0 w 7467600"/>
              <a:gd name="connsiteY705" fmla="*/ 1784777 h 6858000"/>
              <a:gd name="connsiteX706" fmla="*/ 0 w 7467600"/>
              <a:gd name="connsiteY706" fmla="*/ 1740082 h 6858000"/>
              <a:gd name="connsiteX707" fmla="*/ 39394 w 7467600"/>
              <a:gd name="connsiteY707" fmla="*/ 1784856 h 6858000"/>
              <a:gd name="connsiteX708" fmla="*/ 135813 w 7467600"/>
              <a:gd name="connsiteY708" fmla="*/ 1888838 h 6858000"/>
              <a:gd name="connsiteX709" fmla="*/ 242575 w 7467600"/>
              <a:gd name="connsiteY709" fmla="*/ 1958841 h 6858000"/>
              <a:gd name="connsiteX710" fmla="*/ 82197 w 7467600"/>
              <a:gd name="connsiteY710" fmla="*/ 1754826 h 6858000"/>
              <a:gd name="connsiteX711" fmla="*/ 0 w 7467600"/>
              <a:gd name="connsiteY711" fmla="*/ 1679650 h 6858000"/>
              <a:gd name="connsiteX712" fmla="*/ 0 w 7467600"/>
              <a:gd name="connsiteY712" fmla="*/ 1602463 h 6858000"/>
              <a:gd name="connsiteX713" fmla="*/ 84689 w 7467600"/>
              <a:gd name="connsiteY713" fmla="*/ 1677442 h 6858000"/>
              <a:gd name="connsiteX714" fmla="*/ 298437 w 7467600"/>
              <a:gd name="connsiteY714" fmla="*/ 1968019 h 6858000"/>
              <a:gd name="connsiteX715" fmla="*/ 227269 w 7467600"/>
              <a:gd name="connsiteY715" fmla="*/ 1114064 h 6858000"/>
              <a:gd name="connsiteX716" fmla="*/ 248003 w 7467600"/>
              <a:gd name="connsiteY716" fmla="*/ 1089613 h 6858000"/>
              <a:gd name="connsiteX717" fmla="*/ 427020 w 7467600"/>
              <a:gd name="connsiteY717" fmla="*/ 1619803 h 6858000"/>
              <a:gd name="connsiteX718" fmla="*/ 340345 w 7467600"/>
              <a:gd name="connsiteY718" fmla="*/ 2027739 h 6858000"/>
              <a:gd name="connsiteX719" fmla="*/ 360865 w 7467600"/>
              <a:gd name="connsiteY719" fmla="*/ 2044827 h 6858000"/>
              <a:gd name="connsiteX720" fmla="*/ 560414 w 7467600"/>
              <a:gd name="connsiteY720" fmla="*/ 2421457 h 6858000"/>
              <a:gd name="connsiteX721" fmla="*/ 1359703 w 7467600"/>
              <a:gd name="connsiteY721" fmla="*/ 2578554 h 6858000"/>
              <a:gd name="connsiteX722" fmla="*/ 1359422 w 7467600"/>
              <a:gd name="connsiteY722" fmla="*/ 2577994 h 6858000"/>
              <a:gd name="connsiteX723" fmla="*/ 828701 w 7467600"/>
              <a:gd name="connsiteY723" fmla="*/ 1839520 h 6858000"/>
              <a:gd name="connsiteX724" fmla="*/ 494427 w 7467600"/>
              <a:gd name="connsiteY724" fmla="*/ 1092333 h 6858000"/>
              <a:gd name="connsiteX725" fmla="*/ 506322 w 7467600"/>
              <a:gd name="connsiteY725" fmla="*/ 1020997 h 6858000"/>
              <a:gd name="connsiteX726" fmla="*/ 4570198 w 7467600"/>
              <a:gd name="connsiteY726" fmla="*/ 978081 h 6858000"/>
              <a:gd name="connsiteX727" fmla="*/ 4523691 w 7467600"/>
              <a:gd name="connsiteY727" fmla="*/ 1127776 h 6858000"/>
              <a:gd name="connsiteX728" fmla="*/ 4509875 w 7467600"/>
              <a:gd name="connsiteY728" fmla="*/ 1167552 h 6858000"/>
              <a:gd name="connsiteX729" fmla="*/ 4478168 w 7467600"/>
              <a:gd name="connsiteY729" fmla="*/ 1260735 h 6858000"/>
              <a:gd name="connsiteX730" fmla="*/ 4409309 w 7467600"/>
              <a:gd name="connsiteY730" fmla="*/ 1666996 h 6858000"/>
              <a:gd name="connsiteX731" fmla="*/ 4370031 w 7467600"/>
              <a:gd name="connsiteY731" fmla="*/ 1955666 h 6858000"/>
              <a:gd name="connsiteX732" fmla="*/ 4570198 w 7467600"/>
              <a:gd name="connsiteY732" fmla="*/ 978081 h 6858000"/>
              <a:gd name="connsiteX733" fmla="*/ 4557898 w 7467600"/>
              <a:gd name="connsiteY733" fmla="*/ 900011 h 6858000"/>
              <a:gd name="connsiteX734" fmla="*/ 4344840 w 7467600"/>
              <a:gd name="connsiteY734" fmla="*/ 1922038 h 6858000"/>
              <a:gd name="connsiteX735" fmla="*/ 4378710 w 7467600"/>
              <a:gd name="connsiteY735" fmla="*/ 1665516 h 6858000"/>
              <a:gd name="connsiteX736" fmla="*/ 4448798 w 7467600"/>
              <a:gd name="connsiteY736" fmla="*/ 1253024 h 6858000"/>
              <a:gd name="connsiteX737" fmla="*/ 4480315 w 7467600"/>
              <a:gd name="connsiteY737" fmla="*/ 1158454 h 6858000"/>
              <a:gd name="connsiteX738" fmla="*/ 4494133 w 7467600"/>
              <a:gd name="connsiteY738" fmla="*/ 1118676 h 6858000"/>
              <a:gd name="connsiteX739" fmla="*/ 4557898 w 7467600"/>
              <a:gd name="connsiteY739" fmla="*/ 900011 h 6858000"/>
              <a:gd name="connsiteX740" fmla="*/ 5870151 w 7467600"/>
              <a:gd name="connsiteY740" fmla="*/ 898890 h 6858000"/>
              <a:gd name="connsiteX741" fmla="*/ 5861335 w 7467600"/>
              <a:gd name="connsiteY741" fmla="*/ 899177 h 6858000"/>
              <a:gd name="connsiteX742" fmla="*/ 5843702 w 7467600"/>
              <a:gd name="connsiteY742" fmla="*/ 899748 h 6858000"/>
              <a:gd name="connsiteX743" fmla="*/ 5651107 w 7467600"/>
              <a:gd name="connsiteY743" fmla="*/ 920306 h 6858000"/>
              <a:gd name="connsiteX744" fmla="*/ 5459407 w 7467600"/>
              <a:gd name="connsiteY744" fmla="*/ 940975 h 6858000"/>
              <a:gd name="connsiteX745" fmla="*/ 5374846 w 7467600"/>
              <a:gd name="connsiteY745" fmla="*/ 941988 h 6858000"/>
              <a:gd name="connsiteX746" fmla="*/ 5256105 w 7467600"/>
              <a:gd name="connsiteY746" fmla="*/ 945632 h 6858000"/>
              <a:gd name="connsiteX747" fmla="*/ 5107071 w 7467600"/>
              <a:gd name="connsiteY747" fmla="*/ 969720 h 6858000"/>
              <a:gd name="connsiteX748" fmla="*/ 4998681 w 7467600"/>
              <a:gd name="connsiteY748" fmla="*/ 988771 h 6858000"/>
              <a:gd name="connsiteX749" fmla="*/ 5870151 w 7467600"/>
              <a:gd name="connsiteY749" fmla="*/ 898890 h 6858000"/>
              <a:gd name="connsiteX750" fmla="*/ 5504425 w 7467600"/>
              <a:gd name="connsiteY750" fmla="*/ 848067 h 6858000"/>
              <a:gd name="connsiteX751" fmla="*/ 4968849 w 7467600"/>
              <a:gd name="connsiteY751" fmla="*/ 962318 h 6858000"/>
              <a:gd name="connsiteX752" fmla="*/ 5104039 w 7467600"/>
              <a:gd name="connsiteY752" fmla="*/ 940634 h 6858000"/>
              <a:gd name="connsiteX753" fmla="*/ 5256311 w 7467600"/>
              <a:gd name="connsiteY753" fmla="*/ 916490 h 6858000"/>
              <a:gd name="connsiteX754" fmla="*/ 5377381 w 7467600"/>
              <a:gd name="connsiteY754" fmla="*/ 912671 h 6858000"/>
              <a:gd name="connsiteX755" fmla="*/ 5460148 w 7467600"/>
              <a:gd name="connsiteY755" fmla="*/ 911442 h 6858000"/>
              <a:gd name="connsiteX756" fmla="*/ 5648971 w 7467600"/>
              <a:gd name="connsiteY756" fmla="*/ 891331 h 6858000"/>
              <a:gd name="connsiteX757" fmla="*/ 5844807 w 7467600"/>
              <a:gd name="connsiteY757" fmla="*/ 870718 h 6858000"/>
              <a:gd name="connsiteX758" fmla="*/ 5862975 w 7467600"/>
              <a:gd name="connsiteY758" fmla="*/ 869756 h 6858000"/>
              <a:gd name="connsiteX759" fmla="*/ 5920887 w 7467600"/>
              <a:gd name="connsiteY759" fmla="*/ 865929 h 6858000"/>
              <a:gd name="connsiteX760" fmla="*/ 5504425 w 7467600"/>
              <a:gd name="connsiteY760" fmla="*/ 848067 h 6858000"/>
              <a:gd name="connsiteX761" fmla="*/ 3607114 w 7467600"/>
              <a:gd name="connsiteY761" fmla="*/ 467441 h 6858000"/>
              <a:gd name="connsiteX762" fmla="*/ 3296242 w 7467600"/>
              <a:gd name="connsiteY762" fmla="*/ 807991 h 6858000"/>
              <a:gd name="connsiteX763" fmla="*/ 3174674 w 7467600"/>
              <a:gd name="connsiteY763" fmla="*/ 919759 h 6858000"/>
              <a:gd name="connsiteX764" fmla="*/ 3042978 w 7467600"/>
              <a:gd name="connsiteY764" fmla="*/ 1054894 h 6858000"/>
              <a:gd name="connsiteX765" fmla="*/ 2968914 w 7467600"/>
              <a:gd name="connsiteY765" fmla="*/ 1133756 h 6858000"/>
              <a:gd name="connsiteX766" fmla="*/ 3103823 w 7467600"/>
              <a:gd name="connsiteY766" fmla="*/ 1026814 h 6858000"/>
              <a:gd name="connsiteX767" fmla="*/ 3607114 w 7467600"/>
              <a:gd name="connsiteY767" fmla="*/ 467441 h 6858000"/>
              <a:gd name="connsiteX768" fmla="*/ 3744487 w 7467600"/>
              <a:gd name="connsiteY768" fmla="*/ 383136 h 6858000"/>
              <a:gd name="connsiteX769" fmla="*/ 3970213 w 7467600"/>
              <a:gd name="connsiteY769" fmla="*/ 995559 h 6858000"/>
              <a:gd name="connsiteX770" fmla="*/ 3744487 w 7467600"/>
              <a:gd name="connsiteY770" fmla="*/ 383136 h 6858000"/>
              <a:gd name="connsiteX771" fmla="*/ 3624562 w 7467600"/>
              <a:gd name="connsiteY771" fmla="*/ 367041 h 6858000"/>
              <a:gd name="connsiteX772" fmla="*/ 3489712 w 7467600"/>
              <a:gd name="connsiteY772" fmla="*/ 485386 h 6858000"/>
              <a:gd name="connsiteX773" fmla="*/ 3182994 w 7467600"/>
              <a:gd name="connsiteY773" fmla="*/ 828265 h 6858000"/>
              <a:gd name="connsiteX774" fmla="*/ 2892114 w 7467600"/>
              <a:gd name="connsiteY774" fmla="*/ 1172635 h 6858000"/>
              <a:gd name="connsiteX775" fmla="*/ 3021459 w 7467600"/>
              <a:gd name="connsiteY775" fmla="*/ 1035385 h 6858000"/>
              <a:gd name="connsiteX776" fmla="*/ 3153873 w 7467600"/>
              <a:gd name="connsiteY776" fmla="*/ 898971 h 6858000"/>
              <a:gd name="connsiteX777" fmla="*/ 3276511 w 7467600"/>
              <a:gd name="connsiteY777" fmla="*/ 786423 h 6858000"/>
              <a:gd name="connsiteX778" fmla="*/ 3584154 w 7467600"/>
              <a:gd name="connsiteY778" fmla="*/ 448218 h 6858000"/>
              <a:gd name="connsiteX779" fmla="*/ 3624562 w 7467600"/>
              <a:gd name="connsiteY779" fmla="*/ 367041 h 6858000"/>
              <a:gd name="connsiteX780" fmla="*/ 3766672 w 7467600"/>
              <a:gd name="connsiteY780" fmla="*/ 359429 h 6858000"/>
              <a:gd name="connsiteX781" fmla="*/ 3996338 w 7467600"/>
              <a:gd name="connsiteY781" fmla="*/ 968237 h 6858000"/>
              <a:gd name="connsiteX782" fmla="*/ 3766672 w 7467600"/>
              <a:gd name="connsiteY782" fmla="*/ 359429 h 6858000"/>
              <a:gd name="connsiteX783" fmla="*/ 5805386 w 7467600"/>
              <a:gd name="connsiteY783" fmla="*/ 239240 h 6858000"/>
              <a:gd name="connsiteX784" fmla="*/ 5736947 w 7467600"/>
              <a:gd name="connsiteY784" fmla="*/ 261367 h 6858000"/>
              <a:gd name="connsiteX785" fmla="*/ 5427012 w 7467600"/>
              <a:gd name="connsiteY785" fmla="*/ 311272 h 6858000"/>
              <a:gd name="connsiteX786" fmla="*/ 5147818 w 7467600"/>
              <a:gd name="connsiteY786" fmla="*/ 322112 h 6858000"/>
              <a:gd name="connsiteX787" fmla="*/ 5060854 w 7467600"/>
              <a:gd name="connsiteY787" fmla="*/ 311882 h 6858000"/>
              <a:gd name="connsiteX788" fmla="*/ 4945989 w 7467600"/>
              <a:gd name="connsiteY788" fmla="*/ 300516 h 6858000"/>
              <a:gd name="connsiteX789" fmla="*/ 5410479 w 7467600"/>
              <a:gd name="connsiteY789" fmla="*/ 348434 h 6858000"/>
              <a:gd name="connsiteX790" fmla="*/ 5805386 w 7467600"/>
              <a:gd name="connsiteY790" fmla="*/ 239240 h 6858000"/>
              <a:gd name="connsiteX791" fmla="*/ 5905192 w 7467600"/>
              <a:gd name="connsiteY791" fmla="*/ 163079 h 6858000"/>
              <a:gd name="connsiteX792" fmla="*/ 5865655 w 7467600"/>
              <a:gd name="connsiteY792" fmla="*/ 171901 h 6858000"/>
              <a:gd name="connsiteX793" fmla="*/ 5259740 w 7467600"/>
              <a:gd name="connsiteY793" fmla="*/ 257013 h 6858000"/>
              <a:gd name="connsiteX794" fmla="*/ 5208466 w 7467600"/>
              <a:gd name="connsiteY794" fmla="*/ 257550 h 6858000"/>
              <a:gd name="connsiteX795" fmla="*/ 4980204 w 7467600"/>
              <a:gd name="connsiteY795" fmla="*/ 271903 h 6858000"/>
              <a:gd name="connsiteX796" fmla="*/ 5068068 w 7467600"/>
              <a:gd name="connsiteY796" fmla="*/ 282244 h 6858000"/>
              <a:gd name="connsiteX797" fmla="*/ 5153231 w 7467600"/>
              <a:gd name="connsiteY797" fmla="*/ 292240 h 6858000"/>
              <a:gd name="connsiteX798" fmla="*/ 5426491 w 7467600"/>
              <a:gd name="connsiteY798" fmla="*/ 281128 h 6858000"/>
              <a:gd name="connsiteX799" fmla="*/ 5731212 w 7467600"/>
              <a:gd name="connsiteY799" fmla="*/ 231951 h 6858000"/>
              <a:gd name="connsiteX800" fmla="*/ 5905192 w 7467600"/>
              <a:gd name="connsiteY800" fmla="*/ 163079 h 6858000"/>
              <a:gd name="connsiteX801" fmla="*/ 5944437 w 7467600"/>
              <a:gd name="connsiteY801" fmla="*/ 113829 h 6858000"/>
              <a:gd name="connsiteX802" fmla="*/ 5825032 w 7467600"/>
              <a:gd name="connsiteY802" fmla="*/ 146405 h 6858000"/>
              <a:gd name="connsiteX803" fmla="*/ 4955599 w 7467600"/>
              <a:gd name="connsiteY803" fmla="*/ 247008 h 6858000"/>
              <a:gd name="connsiteX804" fmla="*/ 5210104 w 7467600"/>
              <a:gd name="connsiteY804" fmla="*/ 228123 h 6858000"/>
              <a:gd name="connsiteX805" fmla="*/ 5261015 w 7467600"/>
              <a:gd name="connsiteY805" fmla="*/ 227087 h 6858000"/>
              <a:gd name="connsiteX806" fmla="*/ 5861181 w 7467600"/>
              <a:gd name="connsiteY806" fmla="*/ 143093 h 6858000"/>
              <a:gd name="connsiteX807" fmla="*/ 5961252 w 7467600"/>
              <a:gd name="connsiteY807" fmla="*/ 114820 h 6858000"/>
              <a:gd name="connsiteX808" fmla="*/ 5944437 w 7467600"/>
              <a:gd name="connsiteY808" fmla="*/ 113829 h 6858000"/>
              <a:gd name="connsiteX809" fmla="*/ 3882765 w 7467600"/>
              <a:gd name="connsiteY809" fmla="*/ 0 h 6858000"/>
              <a:gd name="connsiteX810" fmla="*/ 3995099 w 7467600"/>
              <a:gd name="connsiteY810" fmla="*/ 0 h 6858000"/>
              <a:gd name="connsiteX811" fmla="*/ 4163818 w 7467600"/>
              <a:gd name="connsiteY811" fmla="*/ 234104 h 6858000"/>
              <a:gd name="connsiteX812" fmla="*/ 4172099 w 7467600"/>
              <a:gd name="connsiteY812" fmla="*/ 234207 h 6858000"/>
              <a:gd name="connsiteX813" fmla="*/ 4784282 w 7467600"/>
              <a:gd name="connsiteY813" fmla="*/ 276561 h 6858000"/>
              <a:gd name="connsiteX814" fmla="*/ 4801687 w 7467600"/>
              <a:gd name="connsiteY814" fmla="*/ 267764 h 6858000"/>
              <a:gd name="connsiteX815" fmla="*/ 6082788 w 7467600"/>
              <a:gd name="connsiteY815" fmla="*/ 64119 h 6858000"/>
              <a:gd name="connsiteX816" fmla="*/ 6099442 w 7467600"/>
              <a:gd name="connsiteY816" fmla="*/ 82568 h 6858000"/>
              <a:gd name="connsiteX817" fmla="*/ 4804137 w 7467600"/>
              <a:gd name="connsiteY817" fmla="*/ 320931 h 6858000"/>
              <a:gd name="connsiteX818" fmla="*/ 4227047 w 7467600"/>
              <a:gd name="connsiteY818" fmla="*/ 313415 h 6858000"/>
              <a:gd name="connsiteX819" fmla="*/ 4346041 w 7467600"/>
              <a:gd name="connsiteY819" fmla="*/ 456086 h 6858000"/>
              <a:gd name="connsiteX820" fmla="*/ 4870967 w 7467600"/>
              <a:gd name="connsiteY820" fmla="*/ 963061 h 6858000"/>
              <a:gd name="connsiteX821" fmla="*/ 4889647 w 7467600"/>
              <a:gd name="connsiteY821" fmla="*/ 957147 h 6858000"/>
              <a:gd name="connsiteX822" fmla="*/ 5422504 w 7467600"/>
              <a:gd name="connsiteY822" fmla="*/ 805191 h 6858000"/>
              <a:gd name="connsiteX823" fmla="*/ 6087656 w 7467600"/>
              <a:gd name="connsiteY823" fmla="*/ 826703 h 6858000"/>
              <a:gd name="connsiteX824" fmla="*/ 6058717 w 7467600"/>
              <a:gd name="connsiteY824" fmla="*/ 865992 h 6858000"/>
              <a:gd name="connsiteX825" fmla="*/ 4974153 w 7467600"/>
              <a:gd name="connsiteY825" fmla="*/ 1045456 h 6858000"/>
              <a:gd name="connsiteX826" fmla="*/ 5627835 w 7467600"/>
              <a:gd name="connsiteY826" fmla="*/ 1472077 h 6858000"/>
              <a:gd name="connsiteX827" fmla="*/ 5629817 w 7467600"/>
              <a:gd name="connsiteY827" fmla="*/ 1471412 h 6858000"/>
              <a:gd name="connsiteX828" fmla="*/ 5634124 w 7467600"/>
              <a:gd name="connsiteY828" fmla="*/ 1470572 h 6858000"/>
              <a:gd name="connsiteX829" fmla="*/ 5755832 w 7467600"/>
              <a:gd name="connsiteY829" fmla="*/ 1383886 h 6858000"/>
              <a:gd name="connsiteX830" fmla="*/ 6014186 w 7467600"/>
              <a:gd name="connsiteY830" fmla="*/ 1279799 h 6858000"/>
              <a:gd name="connsiteX831" fmla="*/ 6901619 w 7467600"/>
              <a:gd name="connsiteY831" fmla="*/ 1047874 h 6858000"/>
              <a:gd name="connsiteX832" fmla="*/ 6931566 w 7467600"/>
              <a:gd name="connsiteY832" fmla="*/ 1062034 h 6858000"/>
              <a:gd name="connsiteX833" fmla="*/ 5790982 w 7467600"/>
              <a:gd name="connsiteY833" fmla="*/ 1561380 h 6858000"/>
              <a:gd name="connsiteX834" fmla="*/ 6188971 w 7467600"/>
              <a:gd name="connsiteY834" fmla="*/ 1755168 h 6858000"/>
              <a:gd name="connsiteX835" fmla="*/ 6202446 w 7467600"/>
              <a:gd name="connsiteY835" fmla="*/ 1752268 h 6858000"/>
              <a:gd name="connsiteX836" fmla="*/ 7179560 w 7467600"/>
              <a:gd name="connsiteY836" fmla="*/ 1467551 h 6858000"/>
              <a:gd name="connsiteX837" fmla="*/ 7158730 w 7467600"/>
              <a:gd name="connsiteY837" fmla="*/ 1507835 h 6858000"/>
              <a:gd name="connsiteX838" fmla="*/ 6326959 w 7467600"/>
              <a:gd name="connsiteY838" fmla="*/ 1817686 h 6858000"/>
              <a:gd name="connsiteX839" fmla="*/ 6537433 w 7467600"/>
              <a:gd name="connsiteY839" fmla="*/ 1907790 h 6858000"/>
              <a:gd name="connsiteX840" fmla="*/ 6550221 w 7467600"/>
              <a:gd name="connsiteY840" fmla="*/ 1910729 h 6858000"/>
              <a:gd name="connsiteX841" fmla="*/ 6964438 w 7467600"/>
              <a:gd name="connsiteY841" fmla="*/ 2209505 h 6858000"/>
              <a:gd name="connsiteX842" fmla="*/ 7367862 w 7467600"/>
              <a:gd name="connsiteY842" fmla="*/ 2806833 h 6858000"/>
              <a:gd name="connsiteX843" fmla="*/ 7364329 w 7467600"/>
              <a:gd name="connsiteY843" fmla="*/ 2826907 h 6858000"/>
              <a:gd name="connsiteX844" fmla="*/ 7290545 w 7467600"/>
              <a:gd name="connsiteY844" fmla="*/ 2850663 h 6858000"/>
              <a:gd name="connsiteX845" fmla="*/ 6472036 w 7467600"/>
              <a:gd name="connsiteY845" fmla="*/ 1959003 h 6858000"/>
              <a:gd name="connsiteX846" fmla="*/ 5792897 w 7467600"/>
              <a:gd name="connsiteY846" fmla="*/ 1647747 h 6858000"/>
              <a:gd name="connsiteX847" fmla="*/ 5842751 w 7467600"/>
              <a:gd name="connsiteY847" fmla="*/ 1816112 h 6858000"/>
              <a:gd name="connsiteX848" fmla="*/ 5847424 w 7467600"/>
              <a:gd name="connsiteY848" fmla="*/ 1815776 h 6858000"/>
              <a:gd name="connsiteX849" fmla="*/ 6399821 w 7467600"/>
              <a:gd name="connsiteY849" fmla="*/ 2344799 h 6858000"/>
              <a:gd name="connsiteX850" fmla="*/ 6323232 w 7467600"/>
              <a:gd name="connsiteY850" fmla="*/ 2389634 h 6858000"/>
              <a:gd name="connsiteX851" fmla="*/ 5942958 w 7467600"/>
              <a:gd name="connsiteY851" fmla="*/ 2077708 h 6858000"/>
              <a:gd name="connsiteX852" fmla="*/ 5921559 w 7467600"/>
              <a:gd name="connsiteY852" fmla="*/ 2378596 h 6858000"/>
              <a:gd name="connsiteX853" fmla="*/ 5817651 w 7467600"/>
              <a:gd name="connsiteY853" fmla="*/ 3023919 h 6858000"/>
              <a:gd name="connsiteX854" fmla="*/ 5729634 w 7467600"/>
              <a:gd name="connsiteY854" fmla="*/ 3051849 h 6858000"/>
              <a:gd name="connsiteX855" fmla="*/ 5611018 w 7467600"/>
              <a:gd name="connsiteY855" fmla="*/ 2316769 h 6858000"/>
              <a:gd name="connsiteX856" fmla="*/ 5687608 w 7467600"/>
              <a:gd name="connsiteY856" fmla="*/ 2039972 h 6858000"/>
              <a:gd name="connsiteX857" fmla="*/ 5657554 w 7467600"/>
              <a:gd name="connsiteY857" fmla="*/ 1576445 h 6858000"/>
              <a:gd name="connsiteX858" fmla="*/ 5150475 w 7467600"/>
              <a:gd name="connsiteY858" fmla="*/ 1274012 h 6858000"/>
              <a:gd name="connsiteX859" fmla="*/ 5349142 w 7467600"/>
              <a:gd name="connsiteY859" fmla="*/ 2204405 h 6858000"/>
              <a:gd name="connsiteX860" fmla="*/ 5262214 w 7467600"/>
              <a:gd name="connsiteY860" fmla="*/ 2233836 h 6858000"/>
              <a:gd name="connsiteX861" fmla="*/ 4981539 w 7467600"/>
              <a:gd name="connsiteY861" fmla="*/ 1542201 h 6858000"/>
              <a:gd name="connsiteX862" fmla="*/ 4958461 w 7467600"/>
              <a:gd name="connsiteY862" fmla="*/ 1136957 h 6858000"/>
              <a:gd name="connsiteX863" fmla="*/ 4655015 w 7467600"/>
              <a:gd name="connsiteY863" fmla="*/ 891426 h 6858000"/>
              <a:gd name="connsiteX864" fmla="*/ 4348002 w 7467600"/>
              <a:gd name="connsiteY864" fmla="*/ 2205895 h 6858000"/>
              <a:gd name="connsiteX865" fmla="*/ 4262250 w 7467600"/>
              <a:gd name="connsiteY865" fmla="*/ 2219972 h 6858000"/>
              <a:gd name="connsiteX866" fmla="*/ 4550611 w 7467600"/>
              <a:gd name="connsiteY866" fmla="*/ 817540 h 6858000"/>
              <a:gd name="connsiteX867" fmla="*/ 4564418 w 7467600"/>
              <a:gd name="connsiteY867" fmla="*/ 808293 h 6858000"/>
              <a:gd name="connsiteX868" fmla="*/ 4266388 w 7467600"/>
              <a:gd name="connsiteY868" fmla="*/ 500083 h 6858000"/>
              <a:gd name="connsiteX869" fmla="*/ 4032842 w 7467600"/>
              <a:gd name="connsiteY869" fmla="*/ 211809 h 6858000"/>
              <a:gd name="connsiteX870" fmla="*/ 3882765 w 7467600"/>
              <a:gd name="connsiteY870" fmla="*/ 0 h 6858000"/>
              <a:gd name="connsiteX871" fmla="*/ 3721337 w 7467600"/>
              <a:gd name="connsiteY871" fmla="*/ 0 h 6858000"/>
              <a:gd name="connsiteX872" fmla="*/ 3797544 w 7467600"/>
              <a:gd name="connsiteY872" fmla="*/ 0 h 6858000"/>
              <a:gd name="connsiteX873" fmla="*/ 3775734 w 7467600"/>
              <a:gd name="connsiteY873" fmla="*/ 95131 h 6858000"/>
              <a:gd name="connsiteX874" fmla="*/ 3724807 w 7467600"/>
              <a:gd name="connsiteY874" fmla="*/ 272257 h 6858000"/>
              <a:gd name="connsiteX875" fmla="*/ 3726844 w 7467600"/>
              <a:gd name="connsiteY875" fmla="*/ 282988 h 6858000"/>
              <a:gd name="connsiteX876" fmla="*/ 3742664 w 7467600"/>
              <a:gd name="connsiteY876" fmla="*/ 279918 h 6858000"/>
              <a:gd name="connsiteX877" fmla="*/ 4103910 w 7467600"/>
              <a:gd name="connsiteY877" fmla="*/ 1161917 h 6858000"/>
              <a:gd name="connsiteX878" fmla="*/ 4020269 w 7467600"/>
              <a:gd name="connsiteY878" fmla="*/ 1200406 h 6858000"/>
              <a:gd name="connsiteX879" fmla="*/ 3674882 w 7467600"/>
              <a:gd name="connsiteY879" fmla="*/ 488524 h 6858000"/>
              <a:gd name="connsiteX880" fmla="*/ 3132682 w 7467600"/>
              <a:gd name="connsiteY880" fmla="*/ 1072284 h 6858000"/>
              <a:gd name="connsiteX881" fmla="*/ 2716346 w 7467600"/>
              <a:gd name="connsiteY881" fmla="*/ 1276376 h 6858000"/>
              <a:gd name="connsiteX882" fmla="*/ 2716772 w 7467600"/>
              <a:gd name="connsiteY882" fmla="*/ 1255462 h 6858000"/>
              <a:gd name="connsiteX883" fmla="*/ 3471096 w 7467600"/>
              <a:gd name="connsiteY883" fmla="*/ 437072 h 6858000"/>
              <a:gd name="connsiteX884" fmla="*/ 3639057 w 7467600"/>
              <a:gd name="connsiteY884" fmla="*/ 286334 h 6858000"/>
              <a:gd name="connsiteX885" fmla="*/ 3640309 w 7467600"/>
              <a:gd name="connsiteY885" fmla="*/ 284664 h 6858000"/>
              <a:gd name="connsiteX886" fmla="*/ 3646022 w 7467600"/>
              <a:gd name="connsiteY886" fmla="*/ 276711 h 6858000"/>
              <a:gd name="connsiteX887" fmla="*/ 3707943 w 7467600"/>
              <a:gd name="connsiteY887" fmla="*/ 65958 h 6858000"/>
              <a:gd name="connsiteX888" fmla="*/ 3721337 w 7467600"/>
              <a:gd name="connsiteY888" fmla="*/ 0 h 6858000"/>
              <a:gd name="connsiteX889" fmla="*/ 2867960 w 7467600"/>
              <a:gd name="connsiteY889" fmla="*/ 0 h 6858000"/>
              <a:gd name="connsiteX890" fmla="*/ 2926351 w 7467600"/>
              <a:gd name="connsiteY890" fmla="*/ 0 h 6858000"/>
              <a:gd name="connsiteX891" fmla="*/ 2902823 w 7467600"/>
              <a:gd name="connsiteY891" fmla="*/ 262929 h 6858000"/>
              <a:gd name="connsiteX892" fmla="*/ 2940663 w 7467600"/>
              <a:gd name="connsiteY892" fmla="*/ 140884 h 6858000"/>
              <a:gd name="connsiteX893" fmla="*/ 2947039 w 7467600"/>
              <a:gd name="connsiteY893" fmla="*/ 122524 h 6858000"/>
              <a:gd name="connsiteX894" fmla="*/ 2984316 w 7467600"/>
              <a:gd name="connsiteY894" fmla="*/ 0 h 6858000"/>
              <a:gd name="connsiteX895" fmla="*/ 3016114 w 7467600"/>
              <a:gd name="connsiteY895" fmla="*/ 0 h 6858000"/>
              <a:gd name="connsiteX896" fmla="*/ 2979949 w 7467600"/>
              <a:gd name="connsiteY896" fmla="*/ 119274 h 6858000"/>
              <a:gd name="connsiteX897" fmla="*/ 3023879 w 7467600"/>
              <a:gd name="connsiteY897" fmla="*/ 0 h 6858000"/>
              <a:gd name="connsiteX898" fmla="*/ 3105400 w 7467600"/>
              <a:gd name="connsiteY898" fmla="*/ 0 h 6858000"/>
              <a:gd name="connsiteX899" fmla="*/ 3094669 w 7467600"/>
              <a:gd name="connsiteY899" fmla="*/ 30308 h 6858000"/>
              <a:gd name="connsiteX900" fmla="*/ 2901945 w 7467600"/>
              <a:gd name="connsiteY900" fmla="*/ 466538 h 6858000"/>
              <a:gd name="connsiteX901" fmla="*/ 2815209 w 7467600"/>
              <a:gd name="connsiteY901" fmla="*/ 497361 h 6858000"/>
              <a:gd name="connsiteX902" fmla="*/ 2844845 w 7467600"/>
              <a:gd name="connsiteY902" fmla="*/ 127638 h 6858000"/>
              <a:gd name="connsiteX903" fmla="*/ 2867960 w 7467600"/>
              <a:gd name="connsiteY903" fmla="*/ 0 h 6858000"/>
              <a:gd name="connsiteX904" fmla="*/ 1057230 w 7467600"/>
              <a:gd name="connsiteY904" fmla="*/ 0 h 6858000"/>
              <a:gd name="connsiteX905" fmla="*/ 1111003 w 7467600"/>
              <a:gd name="connsiteY905" fmla="*/ 0 h 6858000"/>
              <a:gd name="connsiteX906" fmla="*/ 1125553 w 7467600"/>
              <a:gd name="connsiteY906" fmla="*/ 52588 h 6858000"/>
              <a:gd name="connsiteX907" fmla="*/ 1304276 w 7467600"/>
              <a:gd name="connsiteY907" fmla="*/ 476275 h 6858000"/>
              <a:gd name="connsiteX908" fmla="*/ 1492066 w 7467600"/>
              <a:gd name="connsiteY908" fmla="*/ 886333 h 6858000"/>
              <a:gd name="connsiteX909" fmla="*/ 1423698 w 7467600"/>
              <a:gd name="connsiteY909" fmla="*/ 710817 h 6858000"/>
              <a:gd name="connsiteX910" fmla="*/ 1357609 w 7467600"/>
              <a:gd name="connsiteY910" fmla="*/ 532892 h 6858000"/>
              <a:gd name="connsiteX911" fmla="*/ 1309550 w 7467600"/>
              <a:gd name="connsiteY911" fmla="*/ 374031 h 6858000"/>
              <a:gd name="connsiteX912" fmla="*/ 1193673 w 7467600"/>
              <a:gd name="connsiteY912" fmla="*/ 49533 h 6858000"/>
              <a:gd name="connsiteX913" fmla="*/ 1164391 w 7467600"/>
              <a:gd name="connsiteY913" fmla="*/ 0 h 6858000"/>
              <a:gd name="connsiteX914" fmla="*/ 1200666 w 7467600"/>
              <a:gd name="connsiteY914" fmla="*/ 0 h 6858000"/>
              <a:gd name="connsiteX915" fmla="*/ 1223408 w 7467600"/>
              <a:gd name="connsiteY915" fmla="*/ 38996 h 6858000"/>
              <a:gd name="connsiteX916" fmla="*/ 1339635 w 7467600"/>
              <a:gd name="connsiteY916" fmla="*/ 365517 h 6858000"/>
              <a:gd name="connsiteX917" fmla="*/ 1387469 w 7467600"/>
              <a:gd name="connsiteY917" fmla="*/ 523079 h 6858000"/>
              <a:gd name="connsiteX918" fmla="*/ 1452685 w 7467600"/>
              <a:gd name="connsiteY918" fmla="*/ 699806 h 6858000"/>
              <a:gd name="connsiteX919" fmla="*/ 1492092 w 7467600"/>
              <a:gd name="connsiteY919" fmla="*/ 800424 h 6858000"/>
              <a:gd name="connsiteX920" fmla="*/ 1455302 w 7467600"/>
              <a:gd name="connsiteY920" fmla="*/ 632913 h 6858000"/>
              <a:gd name="connsiteX921" fmla="*/ 1222336 w 7467600"/>
              <a:gd name="connsiteY921" fmla="*/ 9480 h 6858000"/>
              <a:gd name="connsiteX922" fmla="*/ 1214634 w 7467600"/>
              <a:gd name="connsiteY922" fmla="*/ 0 h 6858000"/>
              <a:gd name="connsiteX923" fmla="*/ 1289827 w 7467600"/>
              <a:gd name="connsiteY923" fmla="*/ 0 h 6858000"/>
              <a:gd name="connsiteX924" fmla="*/ 1321076 w 7467600"/>
              <a:gd name="connsiteY924" fmla="*/ 59722 h 6858000"/>
              <a:gd name="connsiteX925" fmla="*/ 1512579 w 7467600"/>
              <a:gd name="connsiteY925" fmla="*/ 626441 h 6858000"/>
              <a:gd name="connsiteX926" fmla="*/ 1506076 w 7467600"/>
              <a:gd name="connsiteY926" fmla="*/ 1089289 h 6858000"/>
              <a:gd name="connsiteX927" fmla="*/ 1486346 w 7467600"/>
              <a:gd name="connsiteY927" fmla="*/ 1079919 h 6858000"/>
              <a:gd name="connsiteX928" fmla="*/ 1070511 w 7467600"/>
              <a:gd name="connsiteY928" fmla="*/ 48609 h 6858000"/>
              <a:gd name="connsiteX929" fmla="*/ 1057230 w 7467600"/>
              <a:gd name="connsiteY929" fmla="*/ 0 h 6858000"/>
              <a:gd name="connsiteX930" fmla="*/ 43151 w 7467600"/>
              <a:gd name="connsiteY930" fmla="*/ 0 h 6858000"/>
              <a:gd name="connsiteX931" fmla="*/ 95283 w 7467600"/>
              <a:gd name="connsiteY931" fmla="*/ 0 h 6858000"/>
              <a:gd name="connsiteX932" fmla="*/ 300708 w 7467600"/>
              <a:gd name="connsiteY932" fmla="*/ 154571 h 6858000"/>
              <a:gd name="connsiteX933" fmla="*/ 530414 w 7467600"/>
              <a:gd name="connsiteY933" fmla="*/ 354673 h 6858000"/>
              <a:gd name="connsiteX934" fmla="*/ 333785 w 7467600"/>
              <a:gd name="connsiteY934" fmla="*/ 161564 h 6858000"/>
              <a:gd name="connsiteX935" fmla="*/ 147005 w 7467600"/>
              <a:gd name="connsiteY935" fmla="*/ 0 h 6858000"/>
              <a:gd name="connsiteX936" fmla="*/ 272509 w 7467600"/>
              <a:gd name="connsiteY936" fmla="*/ 0 h 6858000"/>
              <a:gd name="connsiteX937" fmla="*/ 326276 w 7467600"/>
              <a:gd name="connsiteY937" fmla="*/ 45847 h 6858000"/>
              <a:gd name="connsiteX938" fmla="*/ 823759 w 7467600"/>
              <a:gd name="connsiteY938" fmla="*/ 574145 h 6858000"/>
              <a:gd name="connsiteX939" fmla="*/ 811254 w 7467600"/>
              <a:gd name="connsiteY939" fmla="*/ 665546 h 6858000"/>
              <a:gd name="connsiteX940" fmla="*/ 154042 w 7467600"/>
              <a:gd name="connsiteY940" fmla="*/ 261522 h 6858000"/>
              <a:gd name="connsiteX941" fmla="*/ 13550 w 7467600"/>
              <a:gd name="connsiteY941" fmla="*/ 158423 h 6858000"/>
              <a:gd name="connsiteX942" fmla="*/ 0 w 7467600"/>
              <a:gd name="connsiteY942" fmla="*/ 146618 h 6858000"/>
              <a:gd name="connsiteX943" fmla="*/ 0 w 7467600"/>
              <a:gd name="connsiteY943" fmla="*/ 59161 h 6858000"/>
              <a:gd name="connsiteX944" fmla="*/ 45427 w 7467600"/>
              <a:gd name="connsiteY944" fmla="*/ 101078 h 6858000"/>
              <a:gd name="connsiteX945" fmla="*/ 630103 w 7467600"/>
              <a:gd name="connsiteY945" fmla="*/ 485885 h 6858000"/>
              <a:gd name="connsiteX946" fmla="*/ 532040 w 7467600"/>
              <a:gd name="connsiteY946" fmla="*/ 399359 h 6858000"/>
              <a:gd name="connsiteX947" fmla="*/ 517618 w 7467600"/>
              <a:gd name="connsiteY947" fmla="*/ 385726 h 6858000"/>
              <a:gd name="connsiteX948" fmla="*/ 285074 w 7467600"/>
              <a:gd name="connsiteY948" fmla="*/ 182755 h 6858000"/>
              <a:gd name="connsiteX949" fmla="*/ 43151 w 7467600"/>
              <a:gd name="connsiteY949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467600 w 7467600"/>
              <a:gd name="connsiteY4" fmla="*/ 6805948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7467600 w 7467600"/>
              <a:gd name="connsiteY16" fmla="*/ 6805948 h 6858000"/>
              <a:gd name="connsiteX17" fmla="*/ 1019354 w 7467600"/>
              <a:gd name="connsiteY17" fmla="*/ 6315006 h 6858000"/>
              <a:gd name="connsiteX18" fmla="*/ 441046 w 7467600"/>
              <a:gd name="connsiteY18" fmla="*/ 6691153 h 6858000"/>
              <a:gd name="connsiteX19" fmla="*/ 1019354 w 7467600"/>
              <a:gd name="connsiteY19" fmla="*/ 6315006 h 6858000"/>
              <a:gd name="connsiteX20" fmla="*/ 991680 w 7467600"/>
              <a:gd name="connsiteY20" fmla="*/ 6298413 h 6858000"/>
              <a:gd name="connsiteX21" fmla="*/ 409060 w 7467600"/>
              <a:gd name="connsiteY21" fmla="*/ 6671470 h 6858000"/>
              <a:gd name="connsiteX22" fmla="*/ 991680 w 7467600"/>
              <a:gd name="connsiteY22" fmla="*/ 6298413 h 6858000"/>
              <a:gd name="connsiteX23" fmla="*/ 103333 w 7467600"/>
              <a:gd name="connsiteY23" fmla="*/ 5699602 h 6858000"/>
              <a:gd name="connsiteX24" fmla="*/ 233938 w 7467600"/>
              <a:gd name="connsiteY24" fmla="*/ 5809416 h 6858000"/>
              <a:gd name="connsiteX25" fmla="*/ 883580 w 7467600"/>
              <a:gd name="connsiteY25" fmla="*/ 6180710 h 6858000"/>
              <a:gd name="connsiteX26" fmla="*/ 487337 w 7467600"/>
              <a:gd name="connsiteY26" fmla="*/ 5950182 h 6858000"/>
              <a:gd name="connsiteX27" fmla="*/ 354051 w 7467600"/>
              <a:gd name="connsiteY27" fmla="*/ 5854912 h 6858000"/>
              <a:gd name="connsiteX28" fmla="*/ 195436 w 7467600"/>
              <a:gd name="connsiteY28" fmla="*/ 5755068 h 6858000"/>
              <a:gd name="connsiteX29" fmla="*/ 103333 w 7467600"/>
              <a:gd name="connsiteY29" fmla="*/ 5699602 h 6858000"/>
              <a:gd name="connsiteX30" fmla="*/ 5539432 w 7467600"/>
              <a:gd name="connsiteY30" fmla="*/ 5642928 h 6858000"/>
              <a:gd name="connsiteX31" fmla="*/ 5555462 w 7467600"/>
              <a:gd name="connsiteY31" fmla="*/ 5694454 h 6858000"/>
              <a:gd name="connsiteX32" fmla="*/ 5828270 w 7467600"/>
              <a:gd name="connsiteY32" fmla="*/ 6320663 h 6858000"/>
              <a:gd name="connsiteX33" fmla="*/ 5947416 w 7467600"/>
              <a:gd name="connsiteY33" fmla="*/ 6574846 h 6858000"/>
              <a:gd name="connsiteX34" fmla="*/ 5539432 w 7467600"/>
              <a:gd name="connsiteY34" fmla="*/ 5642928 h 6858000"/>
              <a:gd name="connsiteX35" fmla="*/ 51253 w 7467600"/>
              <a:gd name="connsiteY35" fmla="*/ 5631825 h 6858000"/>
              <a:gd name="connsiteX36" fmla="*/ 211622 w 7467600"/>
              <a:gd name="connsiteY36" fmla="*/ 5728803 h 6858000"/>
              <a:gd name="connsiteX37" fmla="*/ 371652 w 7467600"/>
              <a:gd name="connsiteY37" fmla="*/ 5829062 h 6858000"/>
              <a:gd name="connsiteX38" fmla="*/ 505903 w 7467600"/>
              <a:gd name="connsiteY38" fmla="*/ 5925221 h 6858000"/>
              <a:gd name="connsiteX39" fmla="*/ 899240 w 7467600"/>
              <a:gd name="connsiteY39" fmla="*/ 6153068 h 6858000"/>
              <a:gd name="connsiteX40" fmla="*/ 988114 w 7467600"/>
              <a:gd name="connsiteY40" fmla="*/ 6174204 h 6858000"/>
              <a:gd name="connsiteX41" fmla="*/ 845971 w 7467600"/>
              <a:gd name="connsiteY41" fmla="*/ 6067177 h 6858000"/>
              <a:gd name="connsiteX42" fmla="*/ 448057 w 7467600"/>
              <a:gd name="connsiteY42" fmla="*/ 5841376 h 6858000"/>
              <a:gd name="connsiteX43" fmla="*/ 51253 w 7467600"/>
              <a:gd name="connsiteY43" fmla="*/ 5631825 h 6858000"/>
              <a:gd name="connsiteX44" fmla="*/ 2606687 w 7467600"/>
              <a:gd name="connsiteY44" fmla="*/ 5630718 h 6858000"/>
              <a:gd name="connsiteX45" fmla="*/ 2645658 w 7467600"/>
              <a:gd name="connsiteY45" fmla="*/ 6640259 h 6858000"/>
              <a:gd name="connsiteX46" fmla="*/ 2606687 w 7467600"/>
              <a:gd name="connsiteY46" fmla="*/ 5630718 h 6858000"/>
              <a:gd name="connsiteX47" fmla="*/ 3642057 w 7467600"/>
              <a:gd name="connsiteY47" fmla="*/ 5573487 h 6858000"/>
              <a:gd name="connsiteX48" fmla="*/ 3632981 w 7467600"/>
              <a:gd name="connsiteY48" fmla="*/ 5579437 h 6858000"/>
              <a:gd name="connsiteX49" fmla="*/ 3382436 w 7467600"/>
              <a:gd name="connsiteY49" fmla="*/ 5952726 h 6858000"/>
              <a:gd name="connsiteX50" fmla="*/ 3191929 w 7467600"/>
              <a:gd name="connsiteY50" fmla="*/ 6662669 h 6858000"/>
              <a:gd name="connsiteX51" fmla="*/ 3369898 w 7467600"/>
              <a:gd name="connsiteY51" fmla="*/ 6081771 h 6858000"/>
              <a:gd name="connsiteX52" fmla="*/ 3642057 w 7467600"/>
              <a:gd name="connsiteY52" fmla="*/ 5573487 h 6858000"/>
              <a:gd name="connsiteX53" fmla="*/ 2650666 w 7467600"/>
              <a:gd name="connsiteY53" fmla="*/ 5530686 h 6858000"/>
              <a:gd name="connsiteX54" fmla="*/ 2650249 w 7467600"/>
              <a:gd name="connsiteY54" fmla="*/ 5532101 h 6858000"/>
              <a:gd name="connsiteX55" fmla="*/ 2663808 w 7467600"/>
              <a:gd name="connsiteY55" fmla="*/ 6535215 h 6858000"/>
              <a:gd name="connsiteX56" fmla="*/ 2665418 w 7467600"/>
              <a:gd name="connsiteY56" fmla="*/ 6132756 h 6858000"/>
              <a:gd name="connsiteX57" fmla="*/ 2650666 w 7467600"/>
              <a:gd name="connsiteY57" fmla="*/ 5530686 h 6858000"/>
              <a:gd name="connsiteX58" fmla="*/ 2680277 w 7467600"/>
              <a:gd name="connsiteY58" fmla="*/ 5479204 h 6858000"/>
              <a:gd name="connsiteX59" fmla="*/ 2678972 w 7467600"/>
              <a:gd name="connsiteY59" fmla="*/ 5481582 h 6858000"/>
              <a:gd name="connsiteX60" fmla="*/ 2696666 w 7467600"/>
              <a:gd name="connsiteY60" fmla="*/ 6133836 h 6858000"/>
              <a:gd name="connsiteX61" fmla="*/ 2695769 w 7467600"/>
              <a:gd name="connsiteY61" fmla="*/ 6390955 h 6858000"/>
              <a:gd name="connsiteX62" fmla="*/ 2739893 w 7467600"/>
              <a:gd name="connsiteY62" fmla="*/ 6108357 h 6858000"/>
              <a:gd name="connsiteX63" fmla="*/ 2680277 w 7467600"/>
              <a:gd name="connsiteY63" fmla="*/ 5479204 h 6858000"/>
              <a:gd name="connsiteX64" fmla="*/ 1132195 w 7467600"/>
              <a:gd name="connsiteY64" fmla="*/ 5467980 h 6858000"/>
              <a:gd name="connsiteX65" fmla="*/ 1679056 w 7467600"/>
              <a:gd name="connsiteY65" fmla="*/ 5516907 h 6858000"/>
              <a:gd name="connsiteX66" fmla="*/ 2128648 w 7467600"/>
              <a:gd name="connsiteY66" fmla="*/ 5474249 h 6858000"/>
              <a:gd name="connsiteX67" fmla="*/ 1825619 w 7467600"/>
              <a:gd name="connsiteY67" fmla="*/ 5478447 h 6858000"/>
              <a:gd name="connsiteX68" fmla="*/ 1737798 w 7467600"/>
              <a:gd name="connsiteY68" fmla="*/ 5483353 h 6858000"/>
              <a:gd name="connsiteX69" fmla="*/ 1132195 w 7467600"/>
              <a:gd name="connsiteY69" fmla="*/ 5467980 h 6858000"/>
              <a:gd name="connsiteX70" fmla="*/ 1456157 w 7467600"/>
              <a:gd name="connsiteY70" fmla="*/ 5371404 h 6858000"/>
              <a:gd name="connsiteX71" fmla="*/ 1244432 w 7467600"/>
              <a:gd name="connsiteY71" fmla="*/ 5385601 h 6858000"/>
              <a:gd name="connsiteX72" fmla="*/ 973990 w 7467600"/>
              <a:gd name="connsiteY72" fmla="*/ 5424940 h 6858000"/>
              <a:gd name="connsiteX73" fmla="*/ 1103809 w 7467600"/>
              <a:gd name="connsiteY73" fmla="*/ 5433720 h 6858000"/>
              <a:gd name="connsiteX74" fmla="*/ 1123454 w 7467600"/>
              <a:gd name="connsiteY74" fmla="*/ 5435727 h 6858000"/>
              <a:gd name="connsiteX75" fmla="*/ 1737017 w 7467600"/>
              <a:gd name="connsiteY75" fmla="*/ 5452183 h 6858000"/>
              <a:gd name="connsiteX76" fmla="*/ 1824397 w 7467600"/>
              <a:gd name="connsiteY76" fmla="*/ 5447757 h 6858000"/>
              <a:gd name="connsiteX77" fmla="*/ 2070059 w 7467600"/>
              <a:gd name="connsiteY77" fmla="*/ 5441660 h 6858000"/>
              <a:gd name="connsiteX78" fmla="*/ 1456157 w 7467600"/>
              <a:gd name="connsiteY78" fmla="*/ 5371404 h 6858000"/>
              <a:gd name="connsiteX79" fmla="*/ 4988186 w 7467600"/>
              <a:gd name="connsiteY79" fmla="*/ 5216467 h 6858000"/>
              <a:gd name="connsiteX80" fmla="*/ 4777334 w 7467600"/>
              <a:gd name="connsiteY80" fmla="*/ 5406072 h 6858000"/>
              <a:gd name="connsiteX81" fmla="*/ 4718341 w 7467600"/>
              <a:gd name="connsiteY81" fmla="*/ 5468043 h 6858000"/>
              <a:gd name="connsiteX82" fmla="*/ 4604655 w 7467600"/>
              <a:gd name="connsiteY82" fmla="*/ 5583434 h 6858000"/>
              <a:gd name="connsiteX83" fmla="*/ 4565074 w 7467600"/>
              <a:gd name="connsiteY83" fmla="*/ 5618550 h 6858000"/>
              <a:gd name="connsiteX84" fmla="*/ 4988186 w 7467600"/>
              <a:gd name="connsiteY84" fmla="*/ 5216467 h 6858000"/>
              <a:gd name="connsiteX85" fmla="*/ 4978032 w 7467600"/>
              <a:gd name="connsiteY85" fmla="*/ 5183809 h 6858000"/>
              <a:gd name="connsiteX86" fmla="*/ 4463413 w 7467600"/>
              <a:gd name="connsiteY86" fmla="*/ 5615162 h 6858000"/>
              <a:gd name="connsiteX87" fmla="*/ 4358134 w 7467600"/>
              <a:gd name="connsiteY87" fmla="*/ 5742791 h 6858000"/>
              <a:gd name="connsiteX88" fmla="*/ 4376219 w 7467600"/>
              <a:gd name="connsiteY88" fmla="*/ 5729027 h 6858000"/>
              <a:gd name="connsiteX89" fmla="*/ 4582340 w 7467600"/>
              <a:gd name="connsiteY89" fmla="*/ 5561037 h 6858000"/>
              <a:gd name="connsiteX90" fmla="*/ 4694684 w 7467600"/>
              <a:gd name="connsiteY90" fmla="*/ 5447098 h 6858000"/>
              <a:gd name="connsiteX91" fmla="*/ 4754123 w 7467600"/>
              <a:gd name="connsiteY91" fmla="*/ 5384643 h 6858000"/>
              <a:gd name="connsiteX92" fmla="*/ 4978032 w 7467600"/>
              <a:gd name="connsiteY92" fmla="*/ 5183809 h 6858000"/>
              <a:gd name="connsiteX93" fmla="*/ 1903353 w 7467600"/>
              <a:gd name="connsiteY93" fmla="*/ 5044827 h 6858000"/>
              <a:gd name="connsiteX94" fmla="*/ 1936931 w 7467600"/>
              <a:gd name="connsiteY94" fmla="*/ 5093954 h 6858000"/>
              <a:gd name="connsiteX95" fmla="*/ 2195868 w 7467600"/>
              <a:gd name="connsiteY95" fmla="*/ 5396574 h 6858000"/>
              <a:gd name="connsiteX96" fmla="*/ 2088852 w 7467600"/>
              <a:gd name="connsiteY96" fmla="*/ 5166123 h 6858000"/>
              <a:gd name="connsiteX97" fmla="*/ 1958241 w 7467600"/>
              <a:gd name="connsiteY97" fmla="*/ 5067955 h 6858000"/>
              <a:gd name="connsiteX98" fmla="*/ 1903353 w 7467600"/>
              <a:gd name="connsiteY98" fmla="*/ 5044827 h 6858000"/>
              <a:gd name="connsiteX99" fmla="*/ 1979378 w 7467600"/>
              <a:gd name="connsiteY99" fmla="*/ 4769504 h 6858000"/>
              <a:gd name="connsiteX100" fmla="*/ 2882120 w 7467600"/>
              <a:gd name="connsiteY100" fmla="*/ 5064547 h 6858000"/>
              <a:gd name="connsiteX101" fmla="*/ 2793103 w 7467600"/>
              <a:gd name="connsiteY101" fmla="*/ 5039699 h 6858000"/>
              <a:gd name="connsiteX102" fmla="*/ 2770041 w 7467600"/>
              <a:gd name="connsiteY102" fmla="*/ 5033634 h 6858000"/>
              <a:gd name="connsiteX103" fmla="*/ 1979378 w 7467600"/>
              <a:gd name="connsiteY103" fmla="*/ 4769504 h 6858000"/>
              <a:gd name="connsiteX104" fmla="*/ 1927410 w 7467600"/>
              <a:gd name="connsiteY104" fmla="*/ 4716164 h 6858000"/>
              <a:gd name="connsiteX105" fmla="*/ 1959587 w 7467600"/>
              <a:gd name="connsiteY105" fmla="*/ 4728849 h 6858000"/>
              <a:gd name="connsiteX106" fmla="*/ 2777707 w 7467600"/>
              <a:gd name="connsiteY106" fmla="*/ 5003991 h 6858000"/>
              <a:gd name="connsiteX107" fmla="*/ 2800768 w 7467600"/>
              <a:gd name="connsiteY107" fmla="*/ 5010056 h 6858000"/>
              <a:gd name="connsiteX108" fmla="*/ 2879408 w 7467600"/>
              <a:gd name="connsiteY108" fmla="*/ 5031590 h 6858000"/>
              <a:gd name="connsiteX109" fmla="*/ 2862295 w 7467600"/>
              <a:gd name="connsiteY109" fmla="*/ 5022958 h 6858000"/>
              <a:gd name="connsiteX110" fmla="*/ 2813343 w 7467600"/>
              <a:gd name="connsiteY110" fmla="*/ 4998369 h 6858000"/>
              <a:gd name="connsiteX111" fmla="*/ 2646245 w 7467600"/>
              <a:gd name="connsiteY111" fmla="*/ 4930999 h 6858000"/>
              <a:gd name="connsiteX112" fmla="*/ 1999243 w 7467600"/>
              <a:gd name="connsiteY112" fmla="*/ 4730524 h 6858000"/>
              <a:gd name="connsiteX113" fmla="*/ 1979527 w 7467600"/>
              <a:gd name="connsiteY113" fmla="*/ 4726651 h 6858000"/>
              <a:gd name="connsiteX114" fmla="*/ 1927410 w 7467600"/>
              <a:gd name="connsiteY114" fmla="*/ 4716164 h 6858000"/>
              <a:gd name="connsiteX115" fmla="*/ 1997014 w 7467600"/>
              <a:gd name="connsiteY115" fmla="*/ 4698007 h 6858000"/>
              <a:gd name="connsiteX116" fmla="*/ 2005458 w 7467600"/>
              <a:gd name="connsiteY116" fmla="*/ 4699540 h 6858000"/>
              <a:gd name="connsiteX117" fmla="*/ 2657186 w 7467600"/>
              <a:gd name="connsiteY117" fmla="*/ 4901687 h 6858000"/>
              <a:gd name="connsiteX118" fmla="*/ 2826662 w 7467600"/>
              <a:gd name="connsiteY118" fmla="*/ 4970362 h 6858000"/>
              <a:gd name="connsiteX119" fmla="*/ 2876100 w 7467600"/>
              <a:gd name="connsiteY119" fmla="*/ 4995397 h 6858000"/>
              <a:gd name="connsiteX120" fmla="*/ 3042600 w 7467600"/>
              <a:gd name="connsiteY120" fmla="*/ 5059532 h 6858000"/>
              <a:gd name="connsiteX121" fmla="*/ 1997014 w 7467600"/>
              <a:gd name="connsiteY121" fmla="*/ 4698007 h 6858000"/>
              <a:gd name="connsiteX122" fmla="*/ 2305292 w 7467600"/>
              <a:gd name="connsiteY122" fmla="*/ 4219492 h 6858000"/>
              <a:gd name="connsiteX123" fmla="*/ 3360922 w 7467600"/>
              <a:gd name="connsiteY123" fmla="*/ 4529373 h 6858000"/>
              <a:gd name="connsiteX124" fmla="*/ 3492420 w 7467600"/>
              <a:gd name="connsiteY124" fmla="*/ 4510145 h 6858000"/>
              <a:gd name="connsiteX125" fmla="*/ 3364086 w 7467600"/>
              <a:gd name="connsiteY125" fmla="*/ 4480340 h 6858000"/>
              <a:gd name="connsiteX126" fmla="*/ 3225818 w 7467600"/>
              <a:gd name="connsiteY126" fmla="*/ 4411822 h 6858000"/>
              <a:gd name="connsiteX127" fmla="*/ 3129696 w 7467600"/>
              <a:gd name="connsiteY127" fmla="*/ 4360704 h 6858000"/>
              <a:gd name="connsiteX128" fmla="*/ 2814545 w 7467600"/>
              <a:gd name="connsiteY128" fmla="*/ 4282955 h 6858000"/>
              <a:gd name="connsiteX129" fmla="*/ 2305292 w 7467600"/>
              <a:gd name="connsiteY129" fmla="*/ 4219492 h 6858000"/>
              <a:gd name="connsiteX130" fmla="*/ 2626982 w 7467600"/>
              <a:gd name="connsiteY130" fmla="*/ 4206450 h 6858000"/>
              <a:gd name="connsiteX131" fmla="*/ 2490617 w 7467600"/>
              <a:gd name="connsiteY131" fmla="*/ 4206951 h 6858000"/>
              <a:gd name="connsiteX132" fmla="*/ 2819869 w 7467600"/>
              <a:gd name="connsiteY132" fmla="*/ 4252936 h 6858000"/>
              <a:gd name="connsiteX133" fmla="*/ 3143018 w 7467600"/>
              <a:gd name="connsiteY133" fmla="*/ 4332698 h 6858000"/>
              <a:gd name="connsiteX134" fmla="*/ 3241520 w 7467600"/>
              <a:gd name="connsiteY134" fmla="*/ 4385112 h 6858000"/>
              <a:gd name="connsiteX135" fmla="*/ 3374575 w 7467600"/>
              <a:gd name="connsiteY135" fmla="*/ 4451517 h 6858000"/>
              <a:gd name="connsiteX136" fmla="*/ 3505221 w 7467600"/>
              <a:gd name="connsiteY136" fmla="*/ 4480757 h 6858000"/>
              <a:gd name="connsiteX137" fmla="*/ 2626982 w 7467600"/>
              <a:gd name="connsiteY137" fmla="*/ 4206450 h 6858000"/>
              <a:gd name="connsiteX138" fmla="*/ 1310106 w 7467600"/>
              <a:gd name="connsiteY138" fmla="*/ 3943217 h 6858000"/>
              <a:gd name="connsiteX139" fmla="*/ 854994 w 7467600"/>
              <a:gd name="connsiteY139" fmla="*/ 4399136 h 6858000"/>
              <a:gd name="connsiteX140" fmla="*/ 742462 w 7467600"/>
              <a:gd name="connsiteY140" fmla="*/ 4594648 h 6858000"/>
              <a:gd name="connsiteX141" fmla="*/ 820602 w 7467600"/>
              <a:gd name="connsiteY141" fmla="*/ 4485915 h 6858000"/>
              <a:gd name="connsiteX142" fmla="*/ 878295 w 7467600"/>
              <a:gd name="connsiteY142" fmla="*/ 4403594 h 6858000"/>
              <a:gd name="connsiteX143" fmla="*/ 1240607 w 7467600"/>
              <a:gd name="connsiteY143" fmla="*/ 4010401 h 6858000"/>
              <a:gd name="connsiteX144" fmla="*/ 1310106 w 7467600"/>
              <a:gd name="connsiteY144" fmla="*/ 3943217 h 6858000"/>
              <a:gd name="connsiteX145" fmla="*/ 1423113 w 7467600"/>
              <a:gd name="connsiteY145" fmla="*/ 3874565 h 6858000"/>
              <a:gd name="connsiteX146" fmla="*/ 1260565 w 7467600"/>
              <a:gd name="connsiteY146" fmla="*/ 4031982 h 6858000"/>
              <a:gd name="connsiteX147" fmla="*/ 901900 w 7467600"/>
              <a:gd name="connsiteY147" fmla="*/ 4421236 h 6858000"/>
              <a:gd name="connsiteX148" fmla="*/ 845044 w 7467600"/>
              <a:gd name="connsiteY148" fmla="*/ 4502436 h 6858000"/>
              <a:gd name="connsiteX149" fmla="*/ 685926 w 7467600"/>
              <a:gd name="connsiteY149" fmla="*/ 4703069 h 6858000"/>
              <a:gd name="connsiteX150" fmla="*/ 684248 w 7467600"/>
              <a:gd name="connsiteY150" fmla="*/ 4706721 h 6858000"/>
              <a:gd name="connsiteX151" fmla="*/ 1423113 w 7467600"/>
              <a:gd name="connsiteY151" fmla="*/ 3874565 h 6858000"/>
              <a:gd name="connsiteX152" fmla="*/ 3316479 w 7467600"/>
              <a:gd name="connsiteY152" fmla="*/ 3872136 h 6858000"/>
              <a:gd name="connsiteX153" fmla="*/ 3546806 w 7467600"/>
              <a:gd name="connsiteY153" fmla="*/ 4356139 h 6858000"/>
              <a:gd name="connsiteX154" fmla="*/ 3364433 w 7467600"/>
              <a:gd name="connsiteY154" fmla="*/ 3953121 h 6858000"/>
              <a:gd name="connsiteX155" fmla="*/ 3316479 w 7467600"/>
              <a:gd name="connsiteY155" fmla="*/ 3872136 h 6858000"/>
              <a:gd name="connsiteX156" fmla="*/ 3291335 w 7467600"/>
              <a:gd name="connsiteY156" fmla="*/ 3767420 h 6858000"/>
              <a:gd name="connsiteX157" fmla="*/ 3390805 w 7467600"/>
              <a:gd name="connsiteY157" fmla="*/ 3937163 h 6858000"/>
              <a:gd name="connsiteX158" fmla="*/ 3579062 w 7467600"/>
              <a:gd name="connsiteY158" fmla="*/ 4359040 h 6858000"/>
              <a:gd name="connsiteX159" fmla="*/ 3467355 w 7467600"/>
              <a:gd name="connsiteY159" fmla="*/ 3988130 h 6858000"/>
              <a:gd name="connsiteX160" fmla="*/ 3310753 w 7467600"/>
              <a:gd name="connsiteY160" fmla="*/ 3787140 h 6858000"/>
              <a:gd name="connsiteX161" fmla="*/ 3291335 w 7467600"/>
              <a:gd name="connsiteY161" fmla="*/ 3767420 h 6858000"/>
              <a:gd name="connsiteX162" fmla="*/ 1635889 w 7467600"/>
              <a:gd name="connsiteY162" fmla="*/ 3709494 h 6858000"/>
              <a:gd name="connsiteX163" fmla="*/ 1634800 w 7467600"/>
              <a:gd name="connsiteY163" fmla="*/ 3731111 h 6858000"/>
              <a:gd name="connsiteX164" fmla="*/ 1635889 w 7467600"/>
              <a:gd name="connsiteY164" fmla="*/ 3709494 h 6858000"/>
              <a:gd name="connsiteX165" fmla="*/ 1510397 w 7467600"/>
              <a:gd name="connsiteY165" fmla="*/ 3684705 h 6858000"/>
              <a:gd name="connsiteX166" fmla="*/ 1146550 w 7467600"/>
              <a:gd name="connsiteY166" fmla="*/ 3802012 h 6858000"/>
              <a:gd name="connsiteX167" fmla="*/ 698834 w 7467600"/>
              <a:gd name="connsiteY167" fmla="*/ 3952272 h 6858000"/>
              <a:gd name="connsiteX168" fmla="*/ 34256 w 7467600"/>
              <a:gd name="connsiteY168" fmla="*/ 4347603 h 6858000"/>
              <a:gd name="connsiteX169" fmla="*/ 527241 w 7467600"/>
              <a:gd name="connsiteY169" fmla="*/ 4065078 h 6858000"/>
              <a:gd name="connsiteX170" fmla="*/ 1510397 w 7467600"/>
              <a:gd name="connsiteY170" fmla="*/ 3684705 h 6858000"/>
              <a:gd name="connsiteX171" fmla="*/ 1313114 w 7467600"/>
              <a:gd name="connsiteY171" fmla="*/ 3655216 h 6858000"/>
              <a:gd name="connsiteX172" fmla="*/ 1109304 w 7467600"/>
              <a:gd name="connsiteY172" fmla="*/ 3669030 h 6858000"/>
              <a:gd name="connsiteX173" fmla="*/ 8129 w 7467600"/>
              <a:gd name="connsiteY173" fmla="*/ 4330519 h 6858000"/>
              <a:gd name="connsiteX174" fmla="*/ 687572 w 7467600"/>
              <a:gd name="connsiteY174" fmla="*/ 3925629 h 6858000"/>
              <a:gd name="connsiteX175" fmla="*/ 1138365 w 7467600"/>
              <a:gd name="connsiteY175" fmla="*/ 3774515 h 6858000"/>
              <a:gd name="connsiteX176" fmla="*/ 1505579 w 7467600"/>
              <a:gd name="connsiteY176" fmla="*/ 3655526 h 6858000"/>
              <a:gd name="connsiteX177" fmla="*/ 1313114 w 7467600"/>
              <a:gd name="connsiteY177" fmla="*/ 3655216 h 6858000"/>
              <a:gd name="connsiteX178" fmla="*/ 3655073 w 7467600"/>
              <a:gd name="connsiteY178" fmla="*/ 3650884 h 6858000"/>
              <a:gd name="connsiteX179" fmla="*/ 3989938 w 7467600"/>
              <a:gd name="connsiteY179" fmla="*/ 3991685 h 6858000"/>
              <a:gd name="connsiteX180" fmla="*/ 4393907 w 7467600"/>
              <a:gd name="connsiteY180" fmla="*/ 4261258 h 6858000"/>
              <a:gd name="connsiteX181" fmla="*/ 4648051 w 7467600"/>
              <a:gd name="connsiteY181" fmla="*/ 4374051 h 6858000"/>
              <a:gd name="connsiteX182" fmla="*/ 4383389 w 7467600"/>
              <a:gd name="connsiteY182" fmla="*/ 4184369 h 6858000"/>
              <a:gd name="connsiteX183" fmla="*/ 4165508 w 7467600"/>
              <a:gd name="connsiteY183" fmla="*/ 4035196 h 6858000"/>
              <a:gd name="connsiteX184" fmla="*/ 4068162 w 7467600"/>
              <a:gd name="connsiteY184" fmla="*/ 3953394 h 6858000"/>
              <a:gd name="connsiteX185" fmla="*/ 3981416 w 7467600"/>
              <a:gd name="connsiteY185" fmla="*/ 3880482 h 6858000"/>
              <a:gd name="connsiteX186" fmla="*/ 3800147 w 7467600"/>
              <a:gd name="connsiteY186" fmla="*/ 3749872 h 6858000"/>
              <a:gd name="connsiteX187" fmla="*/ 3655073 w 7467600"/>
              <a:gd name="connsiteY187" fmla="*/ 3650884 h 6858000"/>
              <a:gd name="connsiteX188" fmla="*/ 3670252 w 7467600"/>
              <a:gd name="connsiteY188" fmla="*/ 3622798 h 6858000"/>
              <a:gd name="connsiteX189" fmla="*/ 3817258 w 7467600"/>
              <a:gd name="connsiteY189" fmla="*/ 3723577 h 6858000"/>
              <a:gd name="connsiteX190" fmla="*/ 4000461 w 7467600"/>
              <a:gd name="connsiteY190" fmla="*/ 3855966 h 6858000"/>
              <a:gd name="connsiteX191" fmla="*/ 4088180 w 7467600"/>
              <a:gd name="connsiteY191" fmla="*/ 3929774 h 6858000"/>
              <a:gd name="connsiteX192" fmla="*/ 4184555 w 7467600"/>
              <a:gd name="connsiteY192" fmla="*/ 4010683 h 6858000"/>
              <a:gd name="connsiteX193" fmla="*/ 4399563 w 7467600"/>
              <a:gd name="connsiteY193" fmla="*/ 4158106 h 6858000"/>
              <a:gd name="connsiteX194" fmla="*/ 4684469 w 7467600"/>
              <a:gd name="connsiteY194" fmla="*/ 4364680 h 6858000"/>
              <a:gd name="connsiteX195" fmla="*/ 4690271 w 7467600"/>
              <a:gd name="connsiteY195" fmla="*/ 4370034 h 6858000"/>
              <a:gd name="connsiteX196" fmla="*/ 4136093 w 7467600"/>
              <a:gd name="connsiteY196" fmla="*/ 3858466 h 6858000"/>
              <a:gd name="connsiteX197" fmla="*/ 3670252 w 7467600"/>
              <a:gd name="connsiteY197" fmla="*/ 3622798 h 6858000"/>
              <a:gd name="connsiteX198" fmla="*/ 4440129 w 7467600"/>
              <a:gd name="connsiteY198" fmla="*/ 3448571 h 6858000"/>
              <a:gd name="connsiteX199" fmla="*/ 4856525 w 7467600"/>
              <a:gd name="connsiteY199" fmla="*/ 3915351 h 6858000"/>
              <a:gd name="connsiteX200" fmla="*/ 5059055 w 7467600"/>
              <a:gd name="connsiteY200" fmla="*/ 4108918 h 6858000"/>
              <a:gd name="connsiteX201" fmla="*/ 5290070 w 7467600"/>
              <a:gd name="connsiteY201" fmla="*/ 4263619 h 6858000"/>
              <a:gd name="connsiteX202" fmla="*/ 4834991 w 7467600"/>
              <a:gd name="connsiteY202" fmla="*/ 3830985 h 6858000"/>
              <a:gd name="connsiteX203" fmla="*/ 4440129 w 7467600"/>
              <a:gd name="connsiteY203" fmla="*/ 3448571 h 6858000"/>
              <a:gd name="connsiteX204" fmla="*/ 4441737 w 7467600"/>
              <a:gd name="connsiteY204" fmla="*/ 3399734 h 6858000"/>
              <a:gd name="connsiteX205" fmla="*/ 4431236 w 7467600"/>
              <a:gd name="connsiteY205" fmla="*/ 3400954 h 6858000"/>
              <a:gd name="connsiteX206" fmla="*/ 4557150 w 7467600"/>
              <a:gd name="connsiteY206" fmla="*/ 3510023 h 6858000"/>
              <a:gd name="connsiteX207" fmla="*/ 4856936 w 7467600"/>
              <a:gd name="connsiteY207" fmla="*/ 3809146 h 6858000"/>
              <a:gd name="connsiteX208" fmla="*/ 5111996 w 7467600"/>
              <a:gd name="connsiteY208" fmla="*/ 4065759 h 6858000"/>
              <a:gd name="connsiteX209" fmla="*/ 5388878 w 7467600"/>
              <a:gd name="connsiteY209" fmla="*/ 4300185 h 6858000"/>
              <a:gd name="connsiteX210" fmla="*/ 5425556 w 7467600"/>
              <a:gd name="connsiteY210" fmla="*/ 4308967 h 6858000"/>
              <a:gd name="connsiteX211" fmla="*/ 4943646 w 7467600"/>
              <a:gd name="connsiteY211" fmla="*/ 3822916 h 6858000"/>
              <a:gd name="connsiteX212" fmla="*/ 4594837 w 7467600"/>
              <a:gd name="connsiteY212" fmla="*/ 3532274 h 6858000"/>
              <a:gd name="connsiteX213" fmla="*/ 4441737 w 7467600"/>
              <a:gd name="connsiteY213" fmla="*/ 3399734 h 6858000"/>
              <a:gd name="connsiteX214" fmla="*/ 5425834 w 7467600"/>
              <a:gd name="connsiteY214" fmla="*/ 3162785 h 6858000"/>
              <a:gd name="connsiteX215" fmla="*/ 5401644 w 7467600"/>
              <a:gd name="connsiteY215" fmla="*/ 3617847 h 6858000"/>
              <a:gd name="connsiteX216" fmla="*/ 5467256 w 7467600"/>
              <a:gd name="connsiteY216" fmla="*/ 4175494 h 6858000"/>
              <a:gd name="connsiteX217" fmla="*/ 5448069 w 7467600"/>
              <a:gd name="connsiteY217" fmla="*/ 3567554 h 6858000"/>
              <a:gd name="connsiteX218" fmla="*/ 5425834 w 7467600"/>
              <a:gd name="connsiteY218" fmla="*/ 3162785 h 6858000"/>
              <a:gd name="connsiteX219" fmla="*/ 1318687 w 7467600"/>
              <a:gd name="connsiteY219" fmla="*/ 3113840 h 6858000"/>
              <a:gd name="connsiteX220" fmla="*/ 1066793 w 7467600"/>
              <a:gd name="connsiteY220" fmla="*/ 3212171 h 6858000"/>
              <a:gd name="connsiteX221" fmla="*/ 993319 w 7467600"/>
              <a:gd name="connsiteY221" fmla="*/ 3247648 h 6858000"/>
              <a:gd name="connsiteX222" fmla="*/ 853081 w 7467600"/>
              <a:gd name="connsiteY222" fmla="*/ 3312410 h 6858000"/>
              <a:gd name="connsiteX223" fmla="*/ 805957 w 7467600"/>
              <a:gd name="connsiteY223" fmla="*/ 3330443 h 6858000"/>
              <a:gd name="connsiteX224" fmla="*/ 1318687 w 7467600"/>
              <a:gd name="connsiteY224" fmla="*/ 3113840 h 6858000"/>
              <a:gd name="connsiteX225" fmla="*/ 5453702 w 7467600"/>
              <a:gd name="connsiteY225" fmla="*/ 3090882 h 6858000"/>
              <a:gd name="connsiteX226" fmla="*/ 5480135 w 7467600"/>
              <a:gd name="connsiteY226" fmla="*/ 3565802 h 6858000"/>
              <a:gd name="connsiteX227" fmla="*/ 5499023 w 7467600"/>
              <a:gd name="connsiteY227" fmla="*/ 4166310 h 6858000"/>
              <a:gd name="connsiteX228" fmla="*/ 5547022 w 7467600"/>
              <a:gd name="connsiteY228" fmla="*/ 3607838 h 6858000"/>
              <a:gd name="connsiteX229" fmla="*/ 5515964 w 7467600"/>
              <a:gd name="connsiteY229" fmla="*/ 3378541 h 6858000"/>
              <a:gd name="connsiteX230" fmla="*/ 5453702 w 7467600"/>
              <a:gd name="connsiteY230" fmla="*/ 3090882 h 6858000"/>
              <a:gd name="connsiteX231" fmla="*/ 1238695 w 7467600"/>
              <a:gd name="connsiteY231" fmla="*/ 3076820 h 6858000"/>
              <a:gd name="connsiteX232" fmla="*/ 716371 w 7467600"/>
              <a:gd name="connsiteY232" fmla="*/ 3293249 h 6858000"/>
              <a:gd name="connsiteX233" fmla="*/ 579522 w 7467600"/>
              <a:gd name="connsiteY233" fmla="*/ 3371759 h 6858000"/>
              <a:gd name="connsiteX234" fmla="*/ 600288 w 7467600"/>
              <a:gd name="connsiteY234" fmla="*/ 3365555 h 6858000"/>
              <a:gd name="connsiteX235" fmla="*/ 840692 w 7467600"/>
              <a:gd name="connsiteY235" fmla="*/ 3284921 h 6858000"/>
              <a:gd name="connsiteX236" fmla="*/ 979248 w 7467600"/>
              <a:gd name="connsiteY236" fmla="*/ 3221003 h 6858000"/>
              <a:gd name="connsiteX237" fmla="*/ 1053282 w 7467600"/>
              <a:gd name="connsiteY237" fmla="*/ 3185247 h 6858000"/>
              <a:gd name="connsiteX238" fmla="*/ 1320603 w 7467600"/>
              <a:gd name="connsiteY238" fmla="*/ 3081281 h 6858000"/>
              <a:gd name="connsiteX239" fmla="*/ 1238695 w 7467600"/>
              <a:gd name="connsiteY239" fmla="*/ 3076820 h 6858000"/>
              <a:gd name="connsiteX240" fmla="*/ 5425627 w 7467600"/>
              <a:gd name="connsiteY240" fmla="*/ 2954192 h 6858000"/>
              <a:gd name="connsiteX241" fmla="*/ 5470770 w 7467600"/>
              <a:gd name="connsiteY241" fmla="*/ 3005435 h 6858000"/>
              <a:gd name="connsiteX242" fmla="*/ 5519779 w 7467600"/>
              <a:gd name="connsiteY242" fmla="*/ 4359223 h 6858000"/>
              <a:gd name="connsiteX243" fmla="*/ 5520293 w 7467600"/>
              <a:gd name="connsiteY243" fmla="*/ 4360602 h 6858000"/>
              <a:gd name="connsiteX244" fmla="*/ 5767221 w 7467600"/>
              <a:gd name="connsiteY244" fmla="*/ 4665564 h 6858000"/>
              <a:gd name="connsiteX245" fmla="*/ 6937169 w 7467600"/>
              <a:gd name="connsiteY245" fmla="*/ 4815941 h 6858000"/>
              <a:gd name="connsiteX246" fmla="*/ 6953922 w 7467600"/>
              <a:gd name="connsiteY246" fmla="*/ 4890068 h 6858000"/>
              <a:gd name="connsiteX247" fmla="*/ 6071359 w 7467600"/>
              <a:gd name="connsiteY247" fmla="*/ 4770770 h 6858000"/>
              <a:gd name="connsiteX248" fmla="*/ 6038839 w 7467600"/>
              <a:gd name="connsiteY248" fmla="*/ 4764474 h 6858000"/>
              <a:gd name="connsiteX249" fmla="*/ 6038706 w 7467600"/>
              <a:gd name="connsiteY249" fmla="*/ 4763847 h 6858000"/>
              <a:gd name="connsiteX250" fmla="*/ 6037784 w 7467600"/>
              <a:gd name="connsiteY250" fmla="*/ 4764270 h 6858000"/>
              <a:gd name="connsiteX251" fmla="*/ 6038839 w 7467600"/>
              <a:gd name="connsiteY251" fmla="*/ 4764474 h 6858000"/>
              <a:gd name="connsiteX252" fmla="*/ 6040338 w 7467600"/>
              <a:gd name="connsiteY252" fmla="*/ 4771418 h 6858000"/>
              <a:gd name="connsiteX253" fmla="*/ 6024488 w 7467600"/>
              <a:gd name="connsiteY253" fmla="*/ 4809903 h 6858000"/>
              <a:gd name="connsiteX254" fmla="*/ 5599771 w 7467600"/>
              <a:gd name="connsiteY254" fmla="*/ 5509652 h 6858000"/>
              <a:gd name="connsiteX255" fmla="*/ 5548843 w 7467600"/>
              <a:gd name="connsiteY255" fmla="*/ 5563845 h 6858000"/>
              <a:gd name="connsiteX256" fmla="*/ 5940952 w 7467600"/>
              <a:gd name="connsiteY256" fmla="*/ 6250028 h 6858000"/>
              <a:gd name="connsiteX257" fmla="*/ 6043441 w 7467600"/>
              <a:gd name="connsiteY257" fmla="*/ 6665847 h 6858000"/>
              <a:gd name="connsiteX258" fmla="*/ 6093432 w 7467600"/>
              <a:gd name="connsiteY258" fmla="*/ 6858000 h 6858000"/>
              <a:gd name="connsiteX259" fmla="*/ 6034344 w 7467600"/>
              <a:gd name="connsiteY259" fmla="*/ 6858000 h 6858000"/>
              <a:gd name="connsiteX260" fmla="*/ 6026679 w 7467600"/>
              <a:gd name="connsiteY260" fmla="*/ 6836959 h 6858000"/>
              <a:gd name="connsiteX261" fmla="*/ 5800441 w 7467600"/>
              <a:gd name="connsiteY261" fmla="*/ 6335286 h 6858000"/>
              <a:gd name="connsiteX262" fmla="*/ 5526562 w 7467600"/>
              <a:gd name="connsiteY262" fmla="*/ 5705388 h 6858000"/>
              <a:gd name="connsiteX263" fmla="*/ 5519640 w 7467600"/>
              <a:gd name="connsiteY263" fmla="*/ 5683774 h 6858000"/>
              <a:gd name="connsiteX264" fmla="*/ 5844559 w 7467600"/>
              <a:gd name="connsiteY264" fmla="*/ 6553349 h 6858000"/>
              <a:gd name="connsiteX265" fmla="*/ 5975994 w 7467600"/>
              <a:gd name="connsiteY265" fmla="*/ 6858000 h 6858000"/>
              <a:gd name="connsiteX266" fmla="*/ 5898547 w 7467600"/>
              <a:gd name="connsiteY266" fmla="*/ 6858000 h 6858000"/>
              <a:gd name="connsiteX267" fmla="*/ 5682041 w 7467600"/>
              <a:gd name="connsiteY267" fmla="*/ 6355860 h 6858000"/>
              <a:gd name="connsiteX268" fmla="*/ 5461758 w 7467600"/>
              <a:gd name="connsiteY268" fmla="*/ 5820220 h 6858000"/>
              <a:gd name="connsiteX269" fmla="*/ 5237282 w 7467600"/>
              <a:gd name="connsiteY269" fmla="*/ 6579086 h 6858000"/>
              <a:gd name="connsiteX270" fmla="*/ 5115009 w 7467600"/>
              <a:gd name="connsiteY270" fmla="*/ 6858000 h 6858000"/>
              <a:gd name="connsiteX271" fmla="*/ 5028074 w 7467600"/>
              <a:gd name="connsiteY271" fmla="*/ 6858000 h 6858000"/>
              <a:gd name="connsiteX272" fmla="*/ 5079508 w 7467600"/>
              <a:gd name="connsiteY272" fmla="*/ 6749074 h 6858000"/>
              <a:gd name="connsiteX273" fmla="*/ 5371846 w 7467600"/>
              <a:gd name="connsiteY273" fmla="*/ 5924413 h 6858000"/>
              <a:gd name="connsiteX274" fmla="*/ 5270512 w 7467600"/>
              <a:gd name="connsiteY274" fmla="*/ 6138975 h 6858000"/>
              <a:gd name="connsiteX275" fmla="*/ 5062409 w 7467600"/>
              <a:gd name="connsiteY275" fmla="*/ 6653544 h 6858000"/>
              <a:gd name="connsiteX276" fmla="*/ 5036628 w 7467600"/>
              <a:gd name="connsiteY276" fmla="*/ 6754247 h 6858000"/>
              <a:gd name="connsiteX277" fmla="*/ 5009112 w 7467600"/>
              <a:gd name="connsiteY277" fmla="*/ 6858000 h 6858000"/>
              <a:gd name="connsiteX278" fmla="*/ 4976679 w 7467600"/>
              <a:gd name="connsiteY278" fmla="*/ 6858000 h 6858000"/>
              <a:gd name="connsiteX279" fmla="*/ 5006537 w 7467600"/>
              <a:gd name="connsiteY279" fmla="*/ 6747068 h 6858000"/>
              <a:gd name="connsiteX280" fmla="*/ 5032723 w 7467600"/>
              <a:gd name="connsiteY280" fmla="*/ 6644957 h 6858000"/>
              <a:gd name="connsiteX281" fmla="*/ 5242949 w 7467600"/>
              <a:gd name="connsiteY281" fmla="*/ 6125175 h 6858000"/>
              <a:gd name="connsiteX282" fmla="*/ 5286321 w 7467600"/>
              <a:gd name="connsiteY282" fmla="*/ 6033555 h 6858000"/>
              <a:gd name="connsiteX283" fmla="*/ 5008210 w 7467600"/>
              <a:gd name="connsiteY283" fmla="*/ 6649194 h 6858000"/>
              <a:gd name="connsiteX284" fmla="*/ 4986321 w 7467600"/>
              <a:gd name="connsiteY284" fmla="*/ 6765687 h 6858000"/>
              <a:gd name="connsiteX285" fmla="*/ 4973474 w 7467600"/>
              <a:gd name="connsiteY285" fmla="*/ 6858000 h 6858000"/>
              <a:gd name="connsiteX286" fmla="*/ 4907178 w 7467600"/>
              <a:gd name="connsiteY286" fmla="*/ 6858000 h 6858000"/>
              <a:gd name="connsiteX287" fmla="*/ 4910810 w 7467600"/>
              <a:gd name="connsiteY287" fmla="*/ 6829660 h 6858000"/>
              <a:gd name="connsiteX288" fmla="*/ 4987461 w 7467600"/>
              <a:gd name="connsiteY288" fmla="*/ 6432994 h 6858000"/>
              <a:gd name="connsiteX289" fmla="*/ 5179262 w 7467600"/>
              <a:gd name="connsiteY289" fmla="*/ 6035044 h 6858000"/>
              <a:gd name="connsiteX290" fmla="*/ 4689678 w 7467600"/>
              <a:gd name="connsiteY290" fmla="*/ 6440241 h 6858000"/>
              <a:gd name="connsiteX291" fmla="*/ 4477543 w 7467600"/>
              <a:gd name="connsiteY291" fmla="*/ 6674836 h 6858000"/>
              <a:gd name="connsiteX292" fmla="*/ 4329957 w 7467600"/>
              <a:gd name="connsiteY292" fmla="*/ 6858000 h 6858000"/>
              <a:gd name="connsiteX293" fmla="*/ 4218595 w 7467600"/>
              <a:gd name="connsiteY293" fmla="*/ 6858000 h 6858000"/>
              <a:gd name="connsiteX294" fmla="*/ 4368888 w 7467600"/>
              <a:gd name="connsiteY294" fmla="*/ 6668412 h 6858000"/>
              <a:gd name="connsiteX295" fmla="*/ 4563091 w 7467600"/>
              <a:gd name="connsiteY295" fmla="*/ 6442508 h 6858000"/>
              <a:gd name="connsiteX296" fmla="*/ 5387324 w 7467600"/>
              <a:gd name="connsiteY296" fmla="*/ 5705830 h 6858000"/>
              <a:gd name="connsiteX297" fmla="*/ 5073620 w 7467600"/>
              <a:gd name="connsiteY297" fmla="*/ 5955437 h 6858000"/>
              <a:gd name="connsiteX298" fmla="*/ 4689789 w 7467600"/>
              <a:gd name="connsiteY298" fmla="*/ 6268382 h 6858000"/>
              <a:gd name="connsiteX299" fmla="*/ 4418722 w 7467600"/>
              <a:gd name="connsiteY299" fmla="*/ 6570886 h 6858000"/>
              <a:gd name="connsiteX300" fmla="*/ 4214944 w 7467600"/>
              <a:gd name="connsiteY300" fmla="*/ 6858000 h 6858000"/>
              <a:gd name="connsiteX301" fmla="*/ 4177898 w 7467600"/>
              <a:gd name="connsiteY301" fmla="*/ 6858000 h 6858000"/>
              <a:gd name="connsiteX302" fmla="*/ 4391597 w 7467600"/>
              <a:gd name="connsiteY302" fmla="*/ 6556370 h 6858000"/>
              <a:gd name="connsiteX303" fmla="*/ 4668889 w 7467600"/>
              <a:gd name="connsiteY303" fmla="*/ 6246399 h 6858000"/>
              <a:gd name="connsiteX304" fmla="*/ 5055427 w 7467600"/>
              <a:gd name="connsiteY304" fmla="*/ 5931476 h 6858000"/>
              <a:gd name="connsiteX305" fmla="*/ 5371814 w 7467600"/>
              <a:gd name="connsiteY305" fmla="*/ 5678975 h 6858000"/>
              <a:gd name="connsiteX306" fmla="*/ 4987918 w 7467600"/>
              <a:gd name="connsiteY306" fmla="*/ 5838701 h 6858000"/>
              <a:gd name="connsiteX307" fmla="*/ 4317146 w 7467600"/>
              <a:gd name="connsiteY307" fmla="*/ 6587716 h 6858000"/>
              <a:gd name="connsiteX308" fmla="*/ 4171627 w 7467600"/>
              <a:gd name="connsiteY308" fmla="*/ 6858000 h 6858000"/>
              <a:gd name="connsiteX309" fmla="*/ 4081585 w 7467600"/>
              <a:gd name="connsiteY309" fmla="*/ 6858000 h 6858000"/>
              <a:gd name="connsiteX310" fmla="*/ 4238603 w 7467600"/>
              <a:gd name="connsiteY310" fmla="*/ 6559341 h 6858000"/>
              <a:gd name="connsiteX311" fmla="*/ 4778333 w 7467600"/>
              <a:gd name="connsiteY311" fmla="*/ 5873626 h 6858000"/>
              <a:gd name="connsiteX312" fmla="*/ 5414185 w 7467600"/>
              <a:gd name="connsiteY312" fmla="*/ 5573882 h 6858000"/>
              <a:gd name="connsiteX313" fmla="*/ 5959648 w 7467600"/>
              <a:gd name="connsiteY313" fmla="*/ 4760797 h 6858000"/>
              <a:gd name="connsiteX314" fmla="*/ 5355019 w 7467600"/>
              <a:gd name="connsiteY314" fmla="*/ 4734672 h 6858000"/>
              <a:gd name="connsiteX315" fmla="*/ 5083565 w 7467600"/>
              <a:gd name="connsiteY315" fmla="*/ 5179121 h 6858000"/>
              <a:gd name="connsiteX316" fmla="*/ 4713577 w 7467600"/>
              <a:gd name="connsiteY316" fmla="*/ 5616803 h 6858000"/>
              <a:gd name="connsiteX317" fmla="*/ 3989559 w 7467600"/>
              <a:gd name="connsiteY317" fmla="*/ 6145945 h 6858000"/>
              <a:gd name="connsiteX318" fmla="*/ 3939824 w 7467600"/>
              <a:gd name="connsiteY318" fmla="*/ 6066900 h 6858000"/>
              <a:gd name="connsiteX319" fmla="*/ 4584537 w 7467600"/>
              <a:gd name="connsiteY319" fmla="*/ 5324826 h 6858000"/>
              <a:gd name="connsiteX320" fmla="*/ 5037105 w 7467600"/>
              <a:gd name="connsiteY320" fmla="*/ 5088765 h 6858000"/>
              <a:gd name="connsiteX321" fmla="*/ 5039930 w 7467600"/>
              <a:gd name="connsiteY321" fmla="*/ 5089585 h 6858000"/>
              <a:gd name="connsiteX322" fmla="*/ 5263764 w 7467600"/>
              <a:gd name="connsiteY322" fmla="*/ 4735525 h 6858000"/>
              <a:gd name="connsiteX323" fmla="*/ 4086300 w 7467600"/>
              <a:gd name="connsiteY323" fmla="*/ 4884599 h 6858000"/>
              <a:gd name="connsiteX324" fmla="*/ 4085485 w 7467600"/>
              <a:gd name="connsiteY324" fmla="*/ 4899070 h 6858000"/>
              <a:gd name="connsiteX325" fmla="*/ 3871915 w 7467600"/>
              <a:gd name="connsiteY325" fmla="*/ 5253645 h 6858000"/>
              <a:gd name="connsiteX326" fmla="*/ 3799374 w 7467600"/>
              <a:gd name="connsiteY326" fmla="*/ 5466127 h 6858000"/>
              <a:gd name="connsiteX327" fmla="*/ 3498850 w 7467600"/>
              <a:gd name="connsiteY327" fmla="*/ 6661888 h 6858000"/>
              <a:gd name="connsiteX328" fmla="*/ 3399216 w 7467600"/>
              <a:gd name="connsiteY328" fmla="*/ 6858000 h 6858000"/>
              <a:gd name="connsiteX329" fmla="*/ 3303688 w 7467600"/>
              <a:gd name="connsiteY329" fmla="*/ 6858000 h 6858000"/>
              <a:gd name="connsiteX330" fmla="*/ 3391774 w 7467600"/>
              <a:gd name="connsiteY330" fmla="*/ 6697181 h 6858000"/>
              <a:gd name="connsiteX331" fmla="*/ 3735540 w 7467600"/>
              <a:gd name="connsiteY331" fmla="*/ 5546923 h 6858000"/>
              <a:gd name="connsiteX332" fmla="*/ 3729438 w 7467600"/>
              <a:gd name="connsiteY332" fmla="*/ 5569058 h 6858000"/>
              <a:gd name="connsiteX333" fmla="*/ 3707782 w 7467600"/>
              <a:gd name="connsiteY333" fmla="*/ 5644908 h 6858000"/>
              <a:gd name="connsiteX334" fmla="*/ 3583827 w 7467600"/>
              <a:gd name="connsiteY334" fmla="*/ 6039215 h 6858000"/>
              <a:gd name="connsiteX335" fmla="*/ 3547861 w 7467600"/>
              <a:gd name="connsiteY335" fmla="*/ 6129609 h 6858000"/>
              <a:gd name="connsiteX336" fmla="*/ 3490905 w 7467600"/>
              <a:gd name="connsiteY336" fmla="*/ 6277660 h 6858000"/>
              <a:gd name="connsiteX337" fmla="*/ 3455859 w 7467600"/>
              <a:gd name="connsiteY337" fmla="*/ 6391301 h 6858000"/>
              <a:gd name="connsiteX338" fmla="*/ 3429112 w 7467600"/>
              <a:gd name="connsiteY338" fmla="*/ 6479469 h 6858000"/>
              <a:gd name="connsiteX339" fmla="*/ 3304862 w 7467600"/>
              <a:gd name="connsiteY339" fmla="*/ 6796476 h 6858000"/>
              <a:gd name="connsiteX340" fmla="*/ 3276071 w 7467600"/>
              <a:gd name="connsiteY340" fmla="*/ 6858000 h 6858000"/>
              <a:gd name="connsiteX341" fmla="*/ 3240805 w 7467600"/>
              <a:gd name="connsiteY341" fmla="*/ 6858000 h 6858000"/>
              <a:gd name="connsiteX342" fmla="*/ 3275917 w 7467600"/>
              <a:gd name="connsiteY342" fmla="*/ 6783192 h 6858000"/>
              <a:gd name="connsiteX343" fmla="*/ 3399358 w 7467600"/>
              <a:gd name="connsiteY343" fmla="*/ 6469011 h 6858000"/>
              <a:gd name="connsiteX344" fmla="*/ 3425650 w 7467600"/>
              <a:gd name="connsiteY344" fmla="*/ 6381333 h 6858000"/>
              <a:gd name="connsiteX345" fmla="*/ 3460661 w 7467600"/>
              <a:gd name="connsiteY345" fmla="*/ 6266763 h 6858000"/>
              <a:gd name="connsiteX346" fmla="*/ 3518021 w 7467600"/>
              <a:gd name="connsiteY346" fmla="*/ 6117298 h 6858000"/>
              <a:gd name="connsiteX347" fmla="*/ 3554035 w 7467600"/>
              <a:gd name="connsiteY347" fmla="*/ 6027832 h 6858000"/>
              <a:gd name="connsiteX348" fmla="*/ 3677174 w 7467600"/>
              <a:gd name="connsiteY348" fmla="*/ 5636351 h 6858000"/>
              <a:gd name="connsiteX349" fmla="*/ 3698819 w 7467600"/>
              <a:gd name="connsiteY349" fmla="*/ 5560503 h 6858000"/>
              <a:gd name="connsiteX350" fmla="*/ 3702094 w 7467600"/>
              <a:gd name="connsiteY350" fmla="*/ 5549194 h 6858000"/>
              <a:gd name="connsiteX351" fmla="*/ 3398355 w 7467600"/>
              <a:gd name="connsiteY351" fmla="*/ 6094603 h 6858000"/>
              <a:gd name="connsiteX352" fmla="*/ 3193941 w 7467600"/>
              <a:gd name="connsiteY352" fmla="*/ 6798775 h 6858000"/>
              <a:gd name="connsiteX353" fmla="*/ 3184140 w 7467600"/>
              <a:gd name="connsiteY353" fmla="*/ 6858000 h 6858000"/>
              <a:gd name="connsiteX354" fmla="*/ 3099978 w 7467600"/>
              <a:gd name="connsiteY354" fmla="*/ 6858000 h 6858000"/>
              <a:gd name="connsiteX355" fmla="*/ 3101556 w 7467600"/>
              <a:gd name="connsiteY355" fmla="*/ 6843337 h 6858000"/>
              <a:gd name="connsiteX356" fmla="*/ 3370162 w 7467600"/>
              <a:gd name="connsiteY356" fmla="*/ 5785550 h 6858000"/>
              <a:gd name="connsiteX357" fmla="*/ 3746477 w 7467600"/>
              <a:gd name="connsiteY357" fmla="*/ 5377889 h 6858000"/>
              <a:gd name="connsiteX358" fmla="*/ 3863399 w 7467600"/>
              <a:gd name="connsiteY358" fmla="*/ 5087257 h 6858000"/>
              <a:gd name="connsiteX359" fmla="*/ 3968712 w 7467600"/>
              <a:gd name="connsiteY359" fmla="*/ 4913989 h 6858000"/>
              <a:gd name="connsiteX360" fmla="*/ 2792390 w 7467600"/>
              <a:gd name="connsiteY360" fmla="*/ 5382974 h 6858000"/>
              <a:gd name="connsiteX361" fmla="*/ 2714982 w 7467600"/>
              <a:gd name="connsiteY361" fmla="*/ 5427051 h 6858000"/>
              <a:gd name="connsiteX362" fmla="*/ 2813361 w 7467600"/>
              <a:gd name="connsiteY362" fmla="*/ 6023912 h 6858000"/>
              <a:gd name="connsiteX363" fmla="*/ 2688430 w 7467600"/>
              <a:gd name="connsiteY363" fmla="*/ 6801564 h 6858000"/>
              <a:gd name="connsiteX364" fmla="*/ 2629626 w 7467600"/>
              <a:gd name="connsiteY364" fmla="*/ 6763394 h 6858000"/>
              <a:gd name="connsiteX365" fmla="*/ 2565328 w 7467600"/>
              <a:gd name="connsiteY365" fmla="*/ 5516399 h 6858000"/>
              <a:gd name="connsiteX366" fmla="*/ 1922999 w 7467600"/>
              <a:gd name="connsiteY366" fmla="*/ 5980343 h 6858000"/>
              <a:gd name="connsiteX367" fmla="*/ 1950261 w 7467600"/>
              <a:gd name="connsiteY367" fmla="*/ 6405858 h 6858000"/>
              <a:gd name="connsiteX368" fmla="*/ 2365554 w 7467600"/>
              <a:gd name="connsiteY368" fmla="*/ 6759107 h 6858000"/>
              <a:gd name="connsiteX369" fmla="*/ 2424142 w 7467600"/>
              <a:gd name="connsiteY369" fmla="*/ 6858000 h 6858000"/>
              <a:gd name="connsiteX370" fmla="*/ 2395994 w 7467600"/>
              <a:gd name="connsiteY370" fmla="*/ 6858000 h 6858000"/>
              <a:gd name="connsiteX371" fmla="*/ 2392863 w 7467600"/>
              <a:gd name="connsiteY371" fmla="*/ 6852964 h 6858000"/>
              <a:gd name="connsiteX372" fmla="*/ 2017589 w 7467600"/>
              <a:gd name="connsiteY372" fmla="*/ 6493982 h 6858000"/>
              <a:gd name="connsiteX373" fmla="*/ 2147336 w 7467600"/>
              <a:gd name="connsiteY373" fmla="*/ 6594052 h 6858000"/>
              <a:gd name="connsiteX374" fmla="*/ 2207047 w 7467600"/>
              <a:gd name="connsiteY374" fmla="*/ 6654540 h 6858000"/>
              <a:gd name="connsiteX375" fmla="*/ 2299106 w 7467600"/>
              <a:gd name="connsiteY375" fmla="*/ 6778931 h 6858000"/>
              <a:gd name="connsiteX376" fmla="*/ 2314430 w 7467600"/>
              <a:gd name="connsiteY376" fmla="*/ 6801144 h 6858000"/>
              <a:gd name="connsiteX377" fmla="*/ 2352406 w 7467600"/>
              <a:gd name="connsiteY377" fmla="*/ 6858000 h 6858000"/>
              <a:gd name="connsiteX378" fmla="*/ 2314492 w 7467600"/>
              <a:gd name="connsiteY378" fmla="*/ 6858000 h 6858000"/>
              <a:gd name="connsiteX379" fmla="*/ 2288095 w 7467600"/>
              <a:gd name="connsiteY379" fmla="*/ 6818030 h 6858000"/>
              <a:gd name="connsiteX380" fmla="*/ 2272768 w 7467600"/>
              <a:gd name="connsiteY380" fmla="*/ 6795822 h 6858000"/>
              <a:gd name="connsiteX381" fmla="*/ 2182715 w 7467600"/>
              <a:gd name="connsiteY381" fmla="*/ 6675071 h 6858000"/>
              <a:gd name="connsiteX382" fmla="*/ 2032061 w 7467600"/>
              <a:gd name="connsiteY382" fmla="*/ 6541380 h 6858000"/>
              <a:gd name="connsiteX383" fmla="*/ 2257220 w 7467600"/>
              <a:gd name="connsiteY383" fmla="*/ 6826257 h 6858000"/>
              <a:gd name="connsiteX384" fmla="*/ 2281324 w 7467600"/>
              <a:gd name="connsiteY384" fmla="*/ 6858000 h 6858000"/>
              <a:gd name="connsiteX385" fmla="*/ 2242860 w 7467600"/>
              <a:gd name="connsiteY385" fmla="*/ 6858000 h 6858000"/>
              <a:gd name="connsiteX386" fmla="*/ 2232818 w 7467600"/>
              <a:gd name="connsiteY386" fmla="*/ 6844926 h 6858000"/>
              <a:gd name="connsiteX387" fmla="*/ 1990172 w 7467600"/>
              <a:gd name="connsiteY387" fmla="*/ 6542121 h 6858000"/>
              <a:gd name="connsiteX388" fmla="*/ 2124090 w 7467600"/>
              <a:gd name="connsiteY388" fmla="*/ 6761017 h 6858000"/>
              <a:gd name="connsiteX389" fmla="*/ 2200380 w 7467600"/>
              <a:gd name="connsiteY389" fmla="*/ 6858000 h 6858000"/>
              <a:gd name="connsiteX390" fmla="*/ 2147507 w 7467600"/>
              <a:gd name="connsiteY390" fmla="*/ 6858000 h 6858000"/>
              <a:gd name="connsiteX391" fmla="*/ 2070668 w 7467600"/>
              <a:gd name="connsiteY391" fmla="*/ 6761520 h 6858000"/>
              <a:gd name="connsiteX392" fmla="*/ 1975142 w 7467600"/>
              <a:gd name="connsiteY392" fmla="*/ 6585570 h 6858000"/>
              <a:gd name="connsiteX393" fmla="*/ 2050035 w 7467600"/>
              <a:gd name="connsiteY393" fmla="*/ 6813345 h 6858000"/>
              <a:gd name="connsiteX394" fmla="*/ 2063025 w 7467600"/>
              <a:gd name="connsiteY394" fmla="*/ 6858000 h 6858000"/>
              <a:gd name="connsiteX395" fmla="*/ 2021675 w 7467600"/>
              <a:gd name="connsiteY395" fmla="*/ 6858000 h 6858000"/>
              <a:gd name="connsiteX396" fmla="*/ 2019308 w 7467600"/>
              <a:gd name="connsiteY396" fmla="*/ 6847118 h 6858000"/>
              <a:gd name="connsiteX397" fmla="*/ 1938835 w 7467600"/>
              <a:gd name="connsiteY397" fmla="*/ 6551160 h 6858000"/>
              <a:gd name="connsiteX398" fmla="*/ 1953230 w 7467600"/>
              <a:gd name="connsiteY398" fmla="*/ 6759699 h 6858000"/>
              <a:gd name="connsiteX399" fmla="*/ 1956763 w 7467600"/>
              <a:gd name="connsiteY399" fmla="*/ 6778191 h 6858000"/>
              <a:gd name="connsiteX400" fmla="*/ 1967925 w 7467600"/>
              <a:gd name="connsiteY400" fmla="*/ 6858000 h 6858000"/>
              <a:gd name="connsiteX401" fmla="*/ 1936622 w 7467600"/>
              <a:gd name="connsiteY401" fmla="*/ 6858000 h 6858000"/>
              <a:gd name="connsiteX402" fmla="*/ 1926261 w 7467600"/>
              <a:gd name="connsiteY402" fmla="*/ 6784064 h 6858000"/>
              <a:gd name="connsiteX403" fmla="*/ 1922724 w 7467600"/>
              <a:gd name="connsiteY403" fmla="*/ 6765577 h 6858000"/>
              <a:gd name="connsiteX404" fmla="*/ 1904650 w 7467600"/>
              <a:gd name="connsiteY404" fmla="*/ 6639616 h 6858000"/>
              <a:gd name="connsiteX405" fmla="*/ 1885273 w 7467600"/>
              <a:gd name="connsiteY405" fmla="*/ 6858000 h 6858000"/>
              <a:gd name="connsiteX406" fmla="*/ 1854363 w 7467600"/>
              <a:gd name="connsiteY406" fmla="*/ 6858000 h 6858000"/>
              <a:gd name="connsiteX407" fmla="*/ 1880391 w 7467600"/>
              <a:gd name="connsiteY407" fmla="*/ 6603796 h 6858000"/>
              <a:gd name="connsiteX408" fmla="*/ 1818273 w 7467600"/>
              <a:gd name="connsiteY408" fmla="*/ 6715729 h 6858000"/>
              <a:gd name="connsiteX409" fmla="*/ 1794691 w 7467600"/>
              <a:gd name="connsiteY409" fmla="*/ 6843239 h 6858000"/>
              <a:gd name="connsiteX410" fmla="*/ 1794914 w 7467600"/>
              <a:gd name="connsiteY410" fmla="*/ 6858000 h 6858000"/>
              <a:gd name="connsiteX411" fmla="*/ 1746128 w 7467600"/>
              <a:gd name="connsiteY411" fmla="*/ 6858000 h 6858000"/>
              <a:gd name="connsiteX412" fmla="*/ 1753934 w 7467600"/>
              <a:gd name="connsiteY412" fmla="*/ 6724796 h 6858000"/>
              <a:gd name="connsiteX413" fmla="*/ 1792053 w 7467600"/>
              <a:gd name="connsiteY413" fmla="*/ 6572396 h 6858000"/>
              <a:gd name="connsiteX414" fmla="*/ 1862248 w 7467600"/>
              <a:gd name="connsiteY414" fmla="*/ 6266397 h 6858000"/>
              <a:gd name="connsiteX415" fmla="*/ 1862250 w 7467600"/>
              <a:gd name="connsiteY415" fmla="*/ 6033531 h 6858000"/>
              <a:gd name="connsiteX416" fmla="*/ 1211999 w 7467600"/>
              <a:gd name="connsiteY416" fmla="*/ 6683610 h 6858000"/>
              <a:gd name="connsiteX417" fmla="*/ 1213266 w 7467600"/>
              <a:gd name="connsiteY417" fmla="*/ 6691947 h 6858000"/>
              <a:gd name="connsiteX418" fmla="*/ 1203370 w 7467600"/>
              <a:gd name="connsiteY418" fmla="*/ 6850676 h 6858000"/>
              <a:gd name="connsiteX419" fmla="*/ 1203671 w 7467600"/>
              <a:gd name="connsiteY419" fmla="*/ 6858000 h 6858000"/>
              <a:gd name="connsiteX420" fmla="*/ 1143180 w 7467600"/>
              <a:gd name="connsiteY420" fmla="*/ 6858000 h 6858000"/>
              <a:gd name="connsiteX421" fmla="*/ 1142176 w 7467600"/>
              <a:gd name="connsiteY421" fmla="*/ 6766045 h 6858000"/>
              <a:gd name="connsiteX422" fmla="*/ 1067484 w 7467600"/>
              <a:gd name="connsiteY422" fmla="*/ 6858000 h 6858000"/>
              <a:gd name="connsiteX423" fmla="*/ 953928 w 7467600"/>
              <a:gd name="connsiteY423" fmla="*/ 6858000 h 6858000"/>
              <a:gd name="connsiteX424" fmla="*/ 959715 w 7467600"/>
              <a:gd name="connsiteY424" fmla="*/ 6850185 h 6858000"/>
              <a:gd name="connsiteX425" fmla="*/ 1483788 w 7467600"/>
              <a:gd name="connsiteY425" fmla="*/ 6259174 h 6858000"/>
              <a:gd name="connsiteX426" fmla="*/ 1100671 w 7467600"/>
              <a:gd name="connsiteY426" fmla="*/ 6252137 h 6858000"/>
              <a:gd name="connsiteX427" fmla="*/ 1090144 w 7467600"/>
              <a:gd name="connsiteY427" fmla="*/ 6256748 h 6858000"/>
              <a:gd name="connsiteX428" fmla="*/ 1095872 w 7467600"/>
              <a:gd name="connsiteY428" fmla="*/ 6271892 h 6858000"/>
              <a:gd name="connsiteX429" fmla="*/ 262785 w 7467600"/>
              <a:gd name="connsiteY429" fmla="*/ 6845450 h 6858000"/>
              <a:gd name="connsiteX430" fmla="*/ 209968 w 7467600"/>
              <a:gd name="connsiteY430" fmla="*/ 6770713 h 6858000"/>
              <a:gd name="connsiteX431" fmla="*/ 873460 w 7467600"/>
              <a:gd name="connsiteY431" fmla="*/ 6253768 h 6858000"/>
              <a:gd name="connsiteX432" fmla="*/ 192686 w 7467600"/>
              <a:gd name="connsiteY432" fmla="*/ 5849257 h 6858000"/>
              <a:gd name="connsiteX433" fmla="*/ 4696 w 7467600"/>
              <a:gd name="connsiteY433" fmla="*/ 5697668 h 6858000"/>
              <a:gd name="connsiteX434" fmla="*/ 0 w 7467600"/>
              <a:gd name="connsiteY434" fmla="*/ 5689984 h 6858000"/>
              <a:gd name="connsiteX435" fmla="*/ 0 w 7467600"/>
              <a:gd name="connsiteY435" fmla="*/ 5513472 h 6858000"/>
              <a:gd name="connsiteX436" fmla="*/ 174101 w 7467600"/>
              <a:gd name="connsiteY436" fmla="*/ 5620277 h 6858000"/>
              <a:gd name="connsiteX437" fmla="*/ 891800 w 7467600"/>
              <a:gd name="connsiteY437" fmla="*/ 6036935 h 6858000"/>
              <a:gd name="connsiteX438" fmla="*/ 1072219 w 7467600"/>
              <a:gd name="connsiteY438" fmla="*/ 6169443 h 6858000"/>
              <a:gd name="connsiteX439" fmla="*/ 1074117 w 7467600"/>
              <a:gd name="connsiteY439" fmla="*/ 6170301 h 6858000"/>
              <a:gd name="connsiteX440" fmla="*/ 1083114 w 7467600"/>
              <a:gd name="connsiteY440" fmla="*/ 6174131 h 6858000"/>
              <a:gd name="connsiteX441" fmla="*/ 1543010 w 7467600"/>
              <a:gd name="connsiteY441" fmla="*/ 6191140 h 6858000"/>
              <a:gd name="connsiteX442" fmla="*/ 1551080 w 7467600"/>
              <a:gd name="connsiteY442" fmla="*/ 6195006 h 6858000"/>
              <a:gd name="connsiteX443" fmla="*/ 2345443 w 7467600"/>
              <a:gd name="connsiteY443" fmla="*/ 5549882 h 6858000"/>
              <a:gd name="connsiteX444" fmla="*/ 1721499 w 7467600"/>
              <a:gd name="connsiteY444" fmla="*/ 5599969 h 6858000"/>
              <a:gd name="connsiteX445" fmla="*/ 767716 w 7467600"/>
              <a:gd name="connsiteY445" fmla="*/ 5472768 h 6858000"/>
              <a:gd name="connsiteX446" fmla="*/ 722147 w 7467600"/>
              <a:gd name="connsiteY446" fmla="*/ 5393091 h 6858000"/>
              <a:gd name="connsiteX447" fmla="*/ 1485552 w 7467600"/>
              <a:gd name="connsiteY447" fmla="*/ 5313202 h 6858000"/>
              <a:gd name="connsiteX448" fmla="*/ 2143004 w 7467600"/>
              <a:gd name="connsiteY448" fmla="*/ 5402420 h 6858000"/>
              <a:gd name="connsiteX449" fmla="*/ 1933391 w 7467600"/>
              <a:gd name="connsiteY449" fmla="*/ 5156971 h 6858000"/>
              <a:gd name="connsiteX450" fmla="*/ 1827118 w 7467600"/>
              <a:gd name="connsiteY450" fmla="*/ 4968410 h 6858000"/>
              <a:gd name="connsiteX451" fmla="*/ 1837349 w 7467600"/>
              <a:gd name="connsiteY451" fmla="*/ 4956357 h 6858000"/>
              <a:gd name="connsiteX452" fmla="*/ 2162835 w 7467600"/>
              <a:gd name="connsiteY452" fmla="*/ 5187853 h 6858000"/>
              <a:gd name="connsiteX453" fmla="*/ 2257167 w 7467600"/>
              <a:gd name="connsiteY453" fmla="*/ 5462123 h 6858000"/>
              <a:gd name="connsiteX454" fmla="*/ 2261598 w 7467600"/>
              <a:gd name="connsiteY454" fmla="*/ 5467998 h 6858000"/>
              <a:gd name="connsiteX455" fmla="*/ 2437177 w 7467600"/>
              <a:gd name="connsiteY455" fmla="*/ 5479608 h 6858000"/>
              <a:gd name="connsiteX456" fmla="*/ 2445247 w 7467600"/>
              <a:gd name="connsiteY456" fmla="*/ 5483476 h 6858000"/>
              <a:gd name="connsiteX457" fmla="*/ 2743626 w 7467600"/>
              <a:gd name="connsiteY457" fmla="*/ 5304819 h 6858000"/>
              <a:gd name="connsiteX458" fmla="*/ 3048102 w 7467600"/>
              <a:gd name="connsiteY458" fmla="*/ 5150595 h 6858000"/>
              <a:gd name="connsiteX459" fmla="*/ 1799414 w 7467600"/>
              <a:gd name="connsiteY459" fmla="*/ 4694732 h 6858000"/>
              <a:gd name="connsiteX460" fmla="*/ 1771735 w 7467600"/>
              <a:gd name="connsiteY460" fmla="*/ 4619929 h 6858000"/>
              <a:gd name="connsiteX461" fmla="*/ 3104273 w 7467600"/>
              <a:gd name="connsiteY461" fmla="*/ 5076159 h 6858000"/>
              <a:gd name="connsiteX462" fmla="*/ 3113245 w 7467600"/>
              <a:gd name="connsiteY462" fmla="*/ 5090705 h 6858000"/>
              <a:gd name="connsiteX463" fmla="*/ 3126294 w 7467600"/>
              <a:gd name="connsiteY463" fmla="*/ 5114400 h 6858000"/>
              <a:gd name="connsiteX464" fmla="*/ 3937433 w 7467600"/>
              <a:gd name="connsiteY464" fmla="*/ 4830473 h 6858000"/>
              <a:gd name="connsiteX465" fmla="*/ 3590475 w 7467600"/>
              <a:gd name="connsiteY465" fmla="*/ 4597974 h 6858000"/>
              <a:gd name="connsiteX466" fmla="*/ 3100264 w 7467600"/>
              <a:gd name="connsiteY466" fmla="*/ 4579845 h 6858000"/>
              <a:gd name="connsiteX467" fmla="*/ 2183576 w 7467600"/>
              <a:gd name="connsiteY467" fmla="*/ 4227150 h 6858000"/>
              <a:gd name="connsiteX468" fmla="*/ 2151029 w 7467600"/>
              <a:gd name="connsiteY468" fmla="*/ 4146947 h 6858000"/>
              <a:gd name="connsiteX469" fmla="*/ 3563434 w 7467600"/>
              <a:gd name="connsiteY469" fmla="*/ 4469115 h 6858000"/>
              <a:gd name="connsiteX470" fmla="*/ 3177952 w 7467600"/>
              <a:gd name="connsiteY470" fmla="*/ 3657386 h 6858000"/>
              <a:gd name="connsiteX471" fmla="*/ 3189263 w 7467600"/>
              <a:gd name="connsiteY471" fmla="*/ 3625726 h 6858000"/>
              <a:gd name="connsiteX472" fmla="*/ 3560912 w 7467600"/>
              <a:gd name="connsiteY472" fmla="*/ 4079863 h 6858000"/>
              <a:gd name="connsiteX473" fmla="*/ 3626636 w 7467600"/>
              <a:gd name="connsiteY473" fmla="*/ 4512230 h 6858000"/>
              <a:gd name="connsiteX474" fmla="*/ 3653088 w 7467600"/>
              <a:gd name="connsiteY474" fmla="*/ 4521417 h 6858000"/>
              <a:gd name="connsiteX475" fmla="*/ 3988128 w 7467600"/>
              <a:gd name="connsiteY475" fmla="*/ 4817267 h 6858000"/>
              <a:gd name="connsiteX476" fmla="*/ 4830582 w 7467600"/>
              <a:gd name="connsiteY476" fmla="*/ 4676000 h 6858000"/>
              <a:gd name="connsiteX477" fmla="*/ 4830100 w 7467600"/>
              <a:gd name="connsiteY477" fmla="*/ 4675554 h 6858000"/>
              <a:gd name="connsiteX478" fmla="*/ 4036318 w 7467600"/>
              <a:gd name="connsiteY478" fmla="*/ 4147013 h 6858000"/>
              <a:gd name="connsiteX479" fmla="*/ 3432098 w 7467600"/>
              <a:gd name="connsiteY479" fmla="*/ 3537312 h 6858000"/>
              <a:gd name="connsiteX480" fmla="*/ 3446761 w 7467600"/>
              <a:gd name="connsiteY480" fmla="*/ 3461278 h 6858000"/>
              <a:gd name="connsiteX481" fmla="*/ 4419733 w 7467600"/>
              <a:gd name="connsiteY481" fmla="*/ 3963555 h 6858000"/>
              <a:gd name="connsiteX482" fmla="*/ 4781371 w 7467600"/>
              <a:gd name="connsiteY482" fmla="*/ 4458604 h 6858000"/>
              <a:gd name="connsiteX483" fmla="*/ 4780440 w 7467600"/>
              <a:gd name="connsiteY483" fmla="*/ 4470290 h 6858000"/>
              <a:gd name="connsiteX484" fmla="*/ 4898954 w 7467600"/>
              <a:gd name="connsiteY484" fmla="*/ 4662092 h 6858000"/>
              <a:gd name="connsiteX485" fmla="*/ 4900699 w 7467600"/>
              <a:gd name="connsiteY485" fmla="*/ 4670867 h 6858000"/>
              <a:gd name="connsiteX486" fmla="*/ 5714511 w 7467600"/>
              <a:gd name="connsiteY486" fmla="*/ 4663483 h 6858000"/>
              <a:gd name="connsiteX487" fmla="*/ 5464793 w 7467600"/>
              <a:gd name="connsiteY487" fmla="*/ 4393556 h 6858000"/>
              <a:gd name="connsiteX488" fmla="*/ 5461897 w 7467600"/>
              <a:gd name="connsiteY488" fmla="*/ 4390879 h 6858000"/>
              <a:gd name="connsiteX489" fmla="*/ 4294126 w 7467600"/>
              <a:gd name="connsiteY489" fmla="*/ 3303048 h 6858000"/>
              <a:gd name="connsiteX490" fmla="*/ 4305321 w 7467600"/>
              <a:gd name="connsiteY490" fmla="*/ 3256953 h 6858000"/>
              <a:gd name="connsiteX491" fmla="*/ 4949299 w 7467600"/>
              <a:gd name="connsiteY491" fmla="*/ 3766336 h 6858000"/>
              <a:gd name="connsiteX492" fmla="*/ 5291452 w 7467600"/>
              <a:gd name="connsiteY492" fmla="*/ 4076801 h 6858000"/>
              <a:gd name="connsiteX493" fmla="*/ 5434998 w 7467600"/>
              <a:gd name="connsiteY493" fmla="*/ 4254100 h 6858000"/>
              <a:gd name="connsiteX494" fmla="*/ 5351015 w 7467600"/>
              <a:gd name="connsiteY494" fmla="*/ 3760989 h 6858000"/>
              <a:gd name="connsiteX495" fmla="*/ 5413780 w 7467600"/>
              <a:gd name="connsiteY495" fmla="*/ 2966265 h 6858000"/>
              <a:gd name="connsiteX496" fmla="*/ 5425627 w 7467600"/>
              <a:gd name="connsiteY496" fmla="*/ 2954192 h 6858000"/>
              <a:gd name="connsiteX497" fmla="*/ 6604735 w 7467600"/>
              <a:gd name="connsiteY497" fmla="*/ 2041381 h 6858000"/>
              <a:gd name="connsiteX498" fmla="*/ 7204487 w 7467600"/>
              <a:gd name="connsiteY498" fmla="*/ 2742112 h 6858000"/>
              <a:gd name="connsiteX499" fmla="*/ 7131592 w 7467600"/>
              <a:gd name="connsiteY499" fmla="*/ 2672096 h 6858000"/>
              <a:gd name="connsiteX500" fmla="*/ 6996344 w 7467600"/>
              <a:gd name="connsiteY500" fmla="*/ 2518310 h 6858000"/>
              <a:gd name="connsiteX501" fmla="*/ 6735495 w 7467600"/>
              <a:gd name="connsiteY501" fmla="*/ 2196890 h 6858000"/>
              <a:gd name="connsiteX502" fmla="*/ 6721901 w 7467600"/>
              <a:gd name="connsiteY502" fmla="*/ 2179274 h 6858000"/>
              <a:gd name="connsiteX503" fmla="*/ 6604735 w 7467600"/>
              <a:gd name="connsiteY503" fmla="*/ 2041381 h 6858000"/>
              <a:gd name="connsiteX504" fmla="*/ 6591670 w 7467600"/>
              <a:gd name="connsiteY504" fmla="*/ 1988277 h 6858000"/>
              <a:gd name="connsiteX505" fmla="*/ 6747349 w 7467600"/>
              <a:gd name="connsiteY505" fmla="*/ 2160069 h 6858000"/>
              <a:gd name="connsiteX506" fmla="*/ 6760943 w 7467600"/>
              <a:gd name="connsiteY506" fmla="*/ 2177686 h 6858000"/>
              <a:gd name="connsiteX507" fmla="*/ 7021065 w 7467600"/>
              <a:gd name="connsiteY507" fmla="*/ 2498102 h 6858000"/>
              <a:gd name="connsiteX508" fmla="*/ 7155223 w 7467600"/>
              <a:gd name="connsiteY508" fmla="*/ 2650386 h 6858000"/>
              <a:gd name="connsiteX509" fmla="*/ 7203167 w 7467600"/>
              <a:gd name="connsiteY509" fmla="*/ 2697288 h 6858000"/>
              <a:gd name="connsiteX510" fmla="*/ 6937703 w 7467600"/>
              <a:gd name="connsiteY510" fmla="*/ 2321981 h 6858000"/>
              <a:gd name="connsiteX511" fmla="*/ 6591670 w 7467600"/>
              <a:gd name="connsiteY511" fmla="*/ 1988277 h 6858000"/>
              <a:gd name="connsiteX512" fmla="*/ 5798671 w 7467600"/>
              <a:gd name="connsiteY512" fmla="*/ 1981601 h 6858000"/>
              <a:gd name="connsiteX513" fmla="*/ 5754709 w 7467600"/>
              <a:gd name="connsiteY513" fmla="*/ 2071454 h 6858000"/>
              <a:gd name="connsiteX514" fmla="*/ 5763044 w 7467600"/>
              <a:gd name="connsiteY514" fmla="*/ 2842206 h 6858000"/>
              <a:gd name="connsiteX515" fmla="*/ 5764974 w 7467600"/>
              <a:gd name="connsiteY515" fmla="*/ 2799609 h 6858000"/>
              <a:gd name="connsiteX516" fmla="*/ 5767665 w 7467600"/>
              <a:gd name="connsiteY516" fmla="*/ 2666409 h 6858000"/>
              <a:gd name="connsiteX517" fmla="*/ 5763055 w 7467600"/>
              <a:gd name="connsiteY517" fmla="*/ 2579705 h 6858000"/>
              <a:gd name="connsiteX518" fmla="*/ 5758079 w 7467600"/>
              <a:gd name="connsiteY518" fmla="*/ 2492508 h 6858000"/>
              <a:gd name="connsiteX519" fmla="*/ 5779325 w 7467600"/>
              <a:gd name="connsiteY519" fmla="*/ 2197069 h 6858000"/>
              <a:gd name="connsiteX520" fmla="*/ 5798671 w 7467600"/>
              <a:gd name="connsiteY520" fmla="*/ 1981601 h 6858000"/>
              <a:gd name="connsiteX521" fmla="*/ 5829202 w 7467600"/>
              <a:gd name="connsiteY521" fmla="*/ 1971679 h 6858000"/>
              <a:gd name="connsiteX522" fmla="*/ 5809558 w 7467600"/>
              <a:gd name="connsiteY522" fmla="*/ 2198043 h 6858000"/>
              <a:gd name="connsiteX523" fmla="*/ 5788653 w 7467600"/>
              <a:gd name="connsiteY523" fmla="*/ 2489430 h 6858000"/>
              <a:gd name="connsiteX524" fmla="*/ 5793439 w 7467600"/>
              <a:gd name="connsiteY524" fmla="*/ 2575235 h 6858000"/>
              <a:gd name="connsiteX525" fmla="*/ 5796837 w 7467600"/>
              <a:gd name="connsiteY525" fmla="*/ 2637633 h 6858000"/>
              <a:gd name="connsiteX526" fmla="*/ 5818614 w 7467600"/>
              <a:gd name="connsiteY526" fmla="*/ 2473055 h 6858000"/>
              <a:gd name="connsiteX527" fmla="*/ 5829202 w 7467600"/>
              <a:gd name="connsiteY527" fmla="*/ 1971679 h 6858000"/>
              <a:gd name="connsiteX528" fmla="*/ 5911389 w 7467600"/>
              <a:gd name="connsiteY528" fmla="*/ 1898371 h 6858000"/>
              <a:gd name="connsiteX529" fmla="*/ 6237627 w 7467600"/>
              <a:gd name="connsiteY529" fmla="*/ 2231921 h 6858000"/>
              <a:gd name="connsiteX530" fmla="*/ 5911389 w 7467600"/>
              <a:gd name="connsiteY530" fmla="*/ 1898371 h 6858000"/>
              <a:gd name="connsiteX531" fmla="*/ 6944437 w 7467600"/>
              <a:gd name="connsiteY531" fmla="*/ 1575402 h 6858000"/>
              <a:gd name="connsiteX532" fmla="*/ 6304730 w 7467600"/>
              <a:gd name="connsiteY532" fmla="*/ 1766654 h 6858000"/>
              <a:gd name="connsiteX533" fmla="*/ 6944437 w 7467600"/>
              <a:gd name="connsiteY533" fmla="*/ 1575402 h 6858000"/>
              <a:gd name="connsiteX534" fmla="*/ 7019523 w 7467600"/>
              <a:gd name="connsiteY534" fmla="*/ 1519450 h 6858000"/>
              <a:gd name="connsiteX535" fmla="*/ 6298091 w 7467600"/>
              <a:gd name="connsiteY535" fmla="*/ 1737122 h 6858000"/>
              <a:gd name="connsiteX536" fmla="*/ 7019523 w 7467600"/>
              <a:gd name="connsiteY536" fmla="*/ 1519450 h 6858000"/>
              <a:gd name="connsiteX537" fmla="*/ 2399523 w 7467600"/>
              <a:gd name="connsiteY537" fmla="*/ 1428234 h 6858000"/>
              <a:gd name="connsiteX538" fmla="*/ 2224982 w 7467600"/>
              <a:gd name="connsiteY538" fmla="*/ 1826201 h 6858000"/>
              <a:gd name="connsiteX539" fmla="*/ 2096099 w 7467600"/>
              <a:gd name="connsiteY539" fmla="*/ 2345900 h 6858000"/>
              <a:gd name="connsiteX540" fmla="*/ 2283317 w 7467600"/>
              <a:gd name="connsiteY540" fmla="*/ 1796925 h 6858000"/>
              <a:gd name="connsiteX541" fmla="*/ 2399523 w 7467600"/>
              <a:gd name="connsiteY541" fmla="*/ 1428234 h 6858000"/>
              <a:gd name="connsiteX542" fmla="*/ 2448558 w 7467600"/>
              <a:gd name="connsiteY542" fmla="*/ 1373435 h 6858000"/>
              <a:gd name="connsiteX543" fmla="*/ 2312521 w 7467600"/>
              <a:gd name="connsiteY543" fmla="*/ 1806140 h 6858000"/>
              <a:gd name="connsiteX544" fmla="*/ 2127533 w 7467600"/>
              <a:gd name="connsiteY544" fmla="*/ 2348380 h 6858000"/>
              <a:gd name="connsiteX545" fmla="*/ 2358080 w 7467600"/>
              <a:gd name="connsiteY545" fmla="*/ 1866134 h 6858000"/>
              <a:gd name="connsiteX546" fmla="*/ 2407436 w 7467600"/>
              <a:gd name="connsiteY546" fmla="*/ 1651070 h 6858000"/>
              <a:gd name="connsiteX547" fmla="*/ 2448558 w 7467600"/>
              <a:gd name="connsiteY547" fmla="*/ 1373435 h 6858000"/>
              <a:gd name="connsiteX548" fmla="*/ 278707 w 7467600"/>
              <a:gd name="connsiteY548" fmla="*/ 1352270 h 6858000"/>
              <a:gd name="connsiteX549" fmla="*/ 321570 w 7467600"/>
              <a:gd name="connsiteY549" fmla="*/ 1861610 h 6858000"/>
              <a:gd name="connsiteX550" fmla="*/ 294281 w 7467600"/>
              <a:gd name="connsiteY550" fmla="*/ 1440658 h 6858000"/>
              <a:gd name="connsiteX551" fmla="*/ 278707 w 7467600"/>
              <a:gd name="connsiteY551" fmla="*/ 1352270 h 6858000"/>
              <a:gd name="connsiteX552" fmla="*/ 1423821 w 7467600"/>
              <a:gd name="connsiteY552" fmla="*/ 1351958 h 6858000"/>
              <a:gd name="connsiteX553" fmla="*/ 1638521 w 7467600"/>
              <a:gd name="connsiteY553" fmla="*/ 1908470 h 6858000"/>
              <a:gd name="connsiteX554" fmla="*/ 1754199 w 7467600"/>
              <a:gd name="connsiteY554" fmla="*/ 2149284 h 6858000"/>
              <a:gd name="connsiteX555" fmla="*/ 1908359 w 7467600"/>
              <a:gd name="connsiteY555" fmla="*/ 2364988 h 6858000"/>
              <a:gd name="connsiteX556" fmla="*/ 1647661 w 7467600"/>
              <a:gd name="connsiteY556" fmla="*/ 1825945 h 6858000"/>
              <a:gd name="connsiteX557" fmla="*/ 1423821 w 7467600"/>
              <a:gd name="connsiteY557" fmla="*/ 1351958 h 6858000"/>
              <a:gd name="connsiteX558" fmla="*/ 1431890 w 7467600"/>
              <a:gd name="connsiteY558" fmla="*/ 1306475 h 6858000"/>
              <a:gd name="connsiteX559" fmla="*/ 1507597 w 7467600"/>
              <a:gd name="connsiteY559" fmla="*/ 1446132 h 6858000"/>
              <a:gd name="connsiteX560" fmla="*/ 1674586 w 7467600"/>
              <a:gd name="connsiteY560" fmla="*/ 1813832 h 6858000"/>
              <a:gd name="connsiteX561" fmla="*/ 1815950 w 7467600"/>
              <a:gd name="connsiteY561" fmla="*/ 2128564 h 6858000"/>
              <a:gd name="connsiteX562" fmla="*/ 1984242 w 7467600"/>
              <a:gd name="connsiteY562" fmla="*/ 2430829 h 6858000"/>
              <a:gd name="connsiteX563" fmla="*/ 2014023 w 7467600"/>
              <a:gd name="connsiteY563" fmla="*/ 2450995 h 6858000"/>
              <a:gd name="connsiteX564" fmla="*/ 1747337 w 7467600"/>
              <a:gd name="connsiteY564" fmla="*/ 1855264 h 6858000"/>
              <a:gd name="connsiteX565" fmla="*/ 1533749 w 7467600"/>
              <a:gd name="connsiteY565" fmla="*/ 1478656 h 6858000"/>
              <a:gd name="connsiteX566" fmla="*/ 1431890 w 7467600"/>
              <a:gd name="connsiteY566" fmla="*/ 1306475 h 6858000"/>
              <a:gd name="connsiteX567" fmla="*/ 5052692 w 7467600"/>
              <a:gd name="connsiteY567" fmla="*/ 1292994 h 6858000"/>
              <a:gd name="connsiteX568" fmla="*/ 5200661 w 7467600"/>
              <a:gd name="connsiteY568" fmla="*/ 1635186 h 6858000"/>
              <a:gd name="connsiteX569" fmla="*/ 5297138 w 7467600"/>
              <a:gd name="connsiteY569" fmla="*/ 1906351 h 6858000"/>
              <a:gd name="connsiteX570" fmla="*/ 5052692 w 7467600"/>
              <a:gd name="connsiteY570" fmla="*/ 1292994 h 6858000"/>
              <a:gd name="connsiteX571" fmla="*/ 5009948 w 7467600"/>
              <a:gd name="connsiteY571" fmla="*/ 1273619 h 6858000"/>
              <a:gd name="connsiteX572" fmla="*/ 5121777 w 7467600"/>
              <a:gd name="connsiteY572" fmla="*/ 1654213 h 6858000"/>
              <a:gd name="connsiteX573" fmla="*/ 5293545 w 7467600"/>
              <a:gd name="connsiteY573" fmla="*/ 2072247 h 6858000"/>
              <a:gd name="connsiteX574" fmla="*/ 5294042 w 7467600"/>
              <a:gd name="connsiteY574" fmla="*/ 2065019 h 6858000"/>
              <a:gd name="connsiteX575" fmla="*/ 5171936 w 7467600"/>
              <a:gd name="connsiteY575" fmla="*/ 1647613 h 6858000"/>
              <a:gd name="connsiteX576" fmla="*/ 5009948 w 7467600"/>
              <a:gd name="connsiteY576" fmla="*/ 1273619 h 6858000"/>
              <a:gd name="connsiteX577" fmla="*/ 655236 w 7467600"/>
              <a:gd name="connsiteY577" fmla="*/ 1268632 h 6858000"/>
              <a:gd name="connsiteX578" fmla="*/ 839521 w 7467600"/>
              <a:gd name="connsiteY578" fmla="*/ 1685315 h 6858000"/>
              <a:gd name="connsiteX579" fmla="*/ 1109416 w 7467600"/>
              <a:gd name="connsiteY579" fmla="*/ 2061663 h 6858000"/>
              <a:gd name="connsiteX580" fmla="*/ 1298300 w 7467600"/>
              <a:gd name="connsiteY580" fmla="*/ 2247742 h 6858000"/>
              <a:gd name="connsiteX581" fmla="*/ 1125871 w 7467600"/>
              <a:gd name="connsiteY581" fmla="*/ 1989513 h 6858000"/>
              <a:gd name="connsiteX582" fmla="*/ 981574 w 7467600"/>
              <a:gd name="connsiteY582" fmla="*/ 1783157 h 6858000"/>
              <a:gd name="connsiteX583" fmla="*/ 922198 w 7467600"/>
              <a:gd name="connsiteY583" fmla="*/ 1677437 h 6858000"/>
              <a:gd name="connsiteX584" fmla="*/ 869293 w 7467600"/>
              <a:gd name="connsiteY584" fmla="*/ 1583214 h 6858000"/>
              <a:gd name="connsiteX585" fmla="*/ 751431 w 7467600"/>
              <a:gd name="connsiteY585" fmla="*/ 1405731 h 6858000"/>
              <a:gd name="connsiteX586" fmla="*/ 655236 w 7467600"/>
              <a:gd name="connsiteY586" fmla="*/ 1268632 h 6858000"/>
              <a:gd name="connsiteX587" fmla="*/ 6516292 w 7467600"/>
              <a:gd name="connsiteY587" fmla="*/ 1263064 h 6858000"/>
              <a:gd name="connsiteX588" fmla="*/ 5736320 w 7467600"/>
              <a:gd name="connsiteY588" fmla="*/ 1501803 h 6858000"/>
              <a:gd name="connsiteX589" fmla="*/ 6516292 w 7467600"/>
              <a:gd name="connsiteY589" fmla="*/ 1263064 h 6858000"/>
              <a:gd name="connsiteX590" fmla="*/ 291466 w 7467600"/>
              <a:gd name="connsiteY590" fmla="*/ 1250369 h 6858000"/>
              <a:gd name="connsiteX591" fmla="*/ 323180 w 7467600"/>
              <a:gd name="connsiteY591" fmla="*/ 1435283 h 6858000"/>
              <a:gd name="connsiteX592" fmla="*/ 349381 w 7467600"/>
              <a:gd name="connsiteY592" fmla="*/ 1875041 h 6858000"/>
              <a:gd name="connsiteX593" fmla="*/ 374363 w 7467600"/>
              <a:gd name="connsiteY593" fmla="*/ 1506494 h 6858000"/>
              <a:gd name="connsiteX594" fmla="*/ 302168 w 7467600"/>
              <a:gd name="connsiteY594" fmla="*/ 1274495 h 6858000"/>
              <a:gd name="connsiteX595" fmla="*/ 291466 w 7467600"/>
              <a:gd name="connsiteY595" fmla="*/ 1250369 h 6858000"/>
              <a:gd name="connsiteX596" fmla="*/ 678222 w 7467600"/>
              <a:gd name="connsiteY596" fmla="*/ 1248670 h 6858000"/>
              <a:gd name="connsiteX597" fmla="*/ 775536 w 7467600"/>
              <a:gd name="connsiteY597" fmla="*/ 1388015 h 6858000"/>
              <a:gd name="connsiteX598" fmla="*/ 894529 w 7467600"/>
              <a:gd name="connsiteY598" fmla="*/ 1567739 h 6858000"/>
              <a:gd name="connsiteX599" fmla="*/ 948000 w 7467600"/>
              <a:gd name="connsiteY599" fmla="*/ 1663088 h 6858000"/>
              <a:gd name="connsiteX600" fmla="*/ 1006812 w 7467600"/>
              <a:gd name="connsiteY600" fmla="*/ 1767683 h 6858000"/>
              <a:gd name="connsiteX601" fmla="*/ 1149133 w 7467600"/>
              <a:gd name="connsiteY601" fmla="*/ 1971513 h 6858000"/>
              <a:gd name="connsiteX602" fmla="*/ 1333952 w 7467600"/>
              <a:gd name="connsiteY602" fmla="*/ 2251620 h 6858000"/>
              <a:gd name="connsiteX603" fmla="*/ 1337329 w 7467600"/>
              <a:gd name="connsiteY603" fmla="*/ 2258350 h 6858000"/>
              <a:gd name="connsiteX604" fmla="*/ 1014726 w 7467600"/>
              <a:gd name="connsiteY604" fmla="*/ 1615556 h 6858000"/>
              <a:gd name="connsiteX605" fmla="*/ 678222 w 7467600"/>
              <a:gd name="connsiteY605" fmla="*/ 1248670 h 6858000"/>
              <a:gd name="connsiteX606" fmla="*/ 6691602 w 7467600"/>
              <a:gd name="connsiteY606" fmla="*/ 1140573 h 6858000"/>
              <a:gd name="connsiteX607" fmla="*/ 6571100 w 7467600"/>
              <a:gd name="connsiteY607" fmla="*/ 1183662 h 6858000"/>
              <a:gd name="connsiteX608" fmla="*/ 6241687 w 7467600"/>
              <a:gd name="connsiteY608" fmla="*/ 1257600 h 6858000"/>
              <a:gd name="connsiteX609" fmla="*/ 5693009 w 7467600"/>
              <a:gd name="connsiteY609" fmla="*/ 1478256 h 6858000"/>
              <a:gd name="connsiteX610" fmla="*/ 6548420 w 7467600"/>
              <a:gd name="connsiteY610" fmla="*/ 1214599 h 6858000"/>
              <a:gd name="connsiteX611" fmla="*/ 6605473 w 7467600"/>
              <a:gd name="connsiteY611" fmla="*/ 1184686 h 6858000"/>
              <a:gd name="connsiteX612" fmla="*/ 6691602 w 7467600"/>
              <a:gd name="connsiteY612" fmla="*/ 1140573 h 6858000"/>
              <a:gd name="connsiteX613" fmla="*/ 4002475 w 7467600"/>
              <a:gd name="connsiteY613" fmla="*/ 1037802 h 6858000"/>
              <a:gd name="connsiteX614" fmla="*/ 4000324 w 7467600"/>
              <a:gd name="connsiteY614" fmla="*/ 1039362 h 6858000"/>
              <a:gd name="connsiteX615" fmla="*/ 4002862 w 7467600"/>
              <a:gd name="connsiteY615" fmla="*/ 1042866 h 6858000"/>
              <a:gd name="connsiteX616" fmla="*/ 4002475 w 7467600"/>
              <a:gd name="connsiteY616" fmla="*/ 1037802 h 6858000"/>
              <a:gd name="connsiteX617" fmla="*/ 506322 w 7467600"/>
              <a:gd name="connsiteY617" fmla="*/ 1020997 h 6858000"/>
              <a:gd name="connsiteX618" fmla="*/ 533068 w 7467600"/>
              <a:gd name="connsiteY618" fmla="*/ 1029409 h 6858000"/>
              <a:gd name="connsiteX619" fmla="*/ 1232525 w 7467600"/>
              <a:gd name="connsiteY619" fmla="*/ 1804675 h 6858000"/>
              <a:gd name="connsiteX620" fmla="*/ 1388858 w 7467600"/>
              <a:gd name="connsiteY620" fmla="*/ 2368011 h 6858000"/>
              <a:gd name="connsiteX621" fmla="*/ 1384098 w 7467600"/>
              <a:gd name="connsiteY621" fmla="*/ 2378125 h 6858000"/>
              <a:gd name="connsiteX622" fmla="*/ 1425393 w 7467600"/>
              <a:gd name="connsiteY622" fmla="*/ 2589124 h 6858000"/>
              <a:gd name="connsiteX623" fmla="*/ 1424001 w 7467600"/>
              <a:gd name="connsiteY623" fmla="*/ 2597541 h 6858000"/>
              <a:gd name="connsiteX624" fmla="*/ 2152729 w 7467600"/>
              <a:gd name="connsiteY624" fmla="*/ 2864487 h 6858000"/>
              <a:gd name="connsiteX625" fmla="*/ 2020609 w 7467600"/>
              <a:gd name="connsiteY625" fmla="*/ 2539671 h 6858000"/>
              <a:gd name="connsiteX626" fmla="*/ 2018920 w 7467600"/>
              <a:gd name="connsiteY626" fmla="*/ 2536309 h 6858000"/>
              <a:gd name="connsiteX627" fmla="*/ 1342441 w 7467600"/>
              <a:gd name="connsiteY627" fmla="*/ 1173017 h 6858000"/>
              <a:gd name="connsiteX628" fmla="*/ 1367925 w 7467600"/>
              <a:gd name="connsiteY628" fmla="*/ 1135648 h 6858000"/>
              <a:gd name="connsiteX629" fmla="*/ 1771401 w 7467600"/>
              <a:gd name="connsiteY629" fmla="*/ 1806673 h 6858000"/>
              <a:gd name="connsiteX630" fmla="*/ 1972385 w 7467600"/>
              <a:gd name="connsiteY630" fmla="*/ 2198735 h 6858000"/>
              <a:gd name="connsiteX631" fmla="*/ 2040892 w 7467600"/>
              <a:gd name="connsiteY631" fmla="*/ 2405205 h 6858000"/>
              <a:gd name="connsiteX632" fmla="*/ 2131689 w 7467600"/>
              <a:gd name="connsiteY632" fmla="*/ 1936926 h 6858000"/>
              <a:gd name="connsiteX633" fmla="*/ 2454820 w 7467600"/>
              <a:gd name="connsiteY633" fmla="*/ 1248808 h 6858000"/>
              <a:gd name="connsiteX634" fmla="*/ 2492512 w 7467600"/>
              <a:gd name="connsiteY634" fmla="*/ 1302920 h 6858000"/>
              <a:gd name="connsiteX635" fmla="*/ 2081216 w 7467600"/>
              <a:gd name="connsiteY635" fmla="*/ 2527513 h 6858000"/>
              <a:gd name="connsiteX636" fmla="*/ 2081211 w 7467600"/>
              <a:gd name="connsiteY636" fmla="*/ 2528916 h 6858000"/>
              <a:gd name="connsiteX637" fmla="*/ 2199067 w 7467600"/>
              <a:gd name="connsiteY637" fmla="*/ 2884061 h 6858000"/>
              <a:gd name="connsiteX638" fmla="*/ 3192586 w 7467600"/>
              <a:gd name="connsiteY638" fmla="*/ 3411496 h 6858000"/>
              <a:gd name="connsiteX639" fmla="*/ 3182620 w 7467600"/>
              <a:gd name="connsiteY639" fmla="*/ 3483279 h 6858000"/>
              <a:gd name="connsiteX640" fmla="*/ 2435119 w 7467600"/>
              <a:gd name="connsiteY640" fmla="*/ 3080173 h 6858000"/>
              <a:gd name="connsiteX641" fmla="*/ 2410152 w 7467600"/>
              <a:gd name="connsiteY641" fmla="*/ 3063751 h 6858000"/>
              <a:gd name="connsiteX642" fmla="*/ 2408099 w 7467600"/>
              <a:gd name="connsiteY642" fmla="*/ 3064403 h 6858000"/>
              <a:gd name="connsiteX643" fmla="*/ 2407218 w 7467600"/>
              <a:gd name="connsiteY643" fmla="*/ 3070324 h 6858000"/>
              <a:gd name="connsiteX644" fmla="*/ 2380138 w 7467600"/>
              <a:gd name="connsiteY644" fmla="*/ 3099341 h 6858000"/>
              <a:gd name="connsiteX645" fmla="*/ 1765923 w 7467600"/>
              <a:gd name="connsiteY645" fmla="*/ 3581043 h 6858000"/>
              <a:gd name="connsiteX646" fmla="*/ 1702258 w 7467600"/>
              <a:gd name="connsiteY646" fmla="*/ 3612286 h 6858000"/>
              <a:gd name="connsiteX647" fmla="*/ 1538370 w 7467600"/>
              <a:gd name="connsiteY647" fmla="*/ 3811804 h 6858000"/>
              <a:gd name="connsiteX648" fmla="*/ 542867 w 7467600"/>
              <a:gd name="connsiteY648" fmla="*/ 4944092 h 6858000"/>
              <a:gd name="connsiteX649" fmla="*/ 515800 w 7467600"/>
              <a:gd name="connsiteY649" fmla="*/ 4862180 h 6858000"/>
              <a:gd name="connsiteX650" fmla="*/ 909145 w 7467600"/>
              <a:gd name="connsiteY650" fmla="*/ 4199225 h 6858000"/>
              <a:gd name="connsiteX651" fmla="*/ 1214067 w 7467600"/>
              <a:gd name="connsiteY651" fmla="*/ 3908561 h 6858000"/>
              <a:gd name="connsiteX652" fmla="*/ 640967 w 7467600"/>
              <a:gd name="connsiteY652" fmla="*/ 4105601 h 6858000"/>
              <a:gd name="connsiteX653" fmla="*/ 112563 w 7467600"/>
              <a:gd name="connsiteY653" fmla="*/ 4396952 h 6858000"/>
              <a:gd name="connsiteX654" fmla="*/ 0 w 7467600"/>
              <a:gd name="connsiteY654" fmla="*/ 4466006 h 6858000"/>
              <a:gd name="connsiteX655" fmla="*/ 0 w 7467600"/>
              <a:gd name="connsiteY655" fmla="*/ 4233763 h 6858000"/>
              <a:gd name="connsiteX656" fmla="*/ 36881 w 7467600"/>
              <a:gd name="connsiteY656" fmla="*/ 4200118 h 6858000"/>
              <a:gd name="connsiteX657" fmla="*/ 910534 w 7467600"/>
              <a:gd name="connsiteY657" fmla="*/ 3629753 h 6858000"/>
              <a:gd name="connsiteX658" fmla="*/ 1578717 w 7467600"/>
              <a:gd name="connsiteY658" fmla="*/ 3575982 h 6858000"/>
              <a:gd name="connsiteX659" fmla="*/ 2338780 w 7467600"/>
              <a:gd name="connsiteY659" fmla="*/ 3033725 h 6858000"/>
              <a:gd name="connsiteX660" fmla="*/ 1807991 w 7467600"/>
              <a:gd name="connsiteY660" fmla="*/ 2807184 h 6858000"/>
              <a:gd name="connsiteX661" fmla="*/ 1416358 w 7467600"/>
              <a:gd name="connsiteY661" fmla="*/ 3112571 h 6858000"/>
              <a:gd name="connsiteX662" fmla="*/ 939066 w 7467600"/>
              <a:gd name="connsiteY662" fmla="*/ 3378798 h 6858000"/>
              <a:gd name="connsiteX663" fmla="*/ 115099 w 7467600"/>
              <a:gd name="connsiteY663" fmla="*/ 3607650 h 6858000"/>
              <a:gd name="connsiteX664" fmla="*/ 97284 w 7467600"/>
              <a:gd name="connsiteY664" fmla="*/ 3520393 h 6858000"/>
              <a:gd name="connsiteX665" fmla="*/ 922050 w 7467600"/>
              <a:gd name="connsiteY665" fmla="*/ 3074867 h 6858000"/>
              <a:gd name="connsiteX666" fmla="*/ 1405265 w 7467600"/>
              <a:gd name="connsiteY666" fmla="*/ 3016319 h 6858000"/>
              <a:gd name="connsiteX667" fmla="*/ 1407512 w 7467600"/>
              <a:gd name="connsiteY667" fmla="*/ 3018001 h 6858000"/>
              <a:gd name="connsiteX668" fmla="*/ 1726266 w 7467600"/>
              <a:gd name="connsiteY668" fmla="*/ 2777274 h 6858000"/>
              <a:gd name="connsiteX669" fmla="*/ 625390 w 7467600"/>
              <a:gd name="connsiteY669" fmla="*/ 2514541 h 6858000"/>
              <a:gd name="connsiteX670" fmla="*/ 619799 w 7467600"/>
              <a:gd name="connsiteY670" fmla="*/ 2527180 h 6858000"/>
              <a:gd name="connsiteX671" fmla="*/ 310030 w 7467600"/>
              <a:gd name="connsiteY671" fmla="*/ 2771818 h 6858000"/>
              <a:gd name="connsiteX672" fmla="*/ 173877 w 7467600"/>
              <a:gd name="connsiteY672" fmla="*/ 2937056 h 6858000"/>
              <a:gd name="connsiteX673" fmla="*/ 77889 w 7467600"/>
              <a:gd name="connsiteY673" fmla="*/ 3138440 h 6858000"/>
              <a:gd name="connsiteX674" fmla="*/ 0 w 7467600"/>
              <a:gd name="connsiteY674" fmla="*/ 3271395 h 6858000"/>
              <a:gd name="connsiteX675" fmla="*/ 0 w 7467600"/>
              <a:gd name="connsiteY675" fmla="*/ 3153002 h 6858000"/>
              <a:gd name="connsiteX676" fmla="*/ 2386 w 7467600"/>
              <a:gd name="connsiteY676" fmla="*/ 3149203 h 6858000"/>
              <a:gd name="connsiteX677" fmla="*/ 89753 w 7467600"/>
              <a:gd name="connsiteY677" fmla="*/ 2987702 h 6858000"/>
              <a:gd name="connsiteX678" fmla="*/ 76869 w 7467600"/>
              <a:gd name="connsiteY678" fmla="*/ 3005404 h 6858000"/>
              <a:gd name="connsiteX679" fmla="*/ 32049 w 7467600"/>
              <a:gd name="connsiteY679" fmla="*/ 3065814 h 6858000"/>
              <a:gd name="connsiteX680" fmla="*/ 0 w 7467600"/>
              <a:gd name="connsiteY680" fmla="*/ 3108744 h 6858000"/>
              <a:gd name="connsiteX681" fmla="*/ 0 w 7467600"/>
              <a:gd name="connsiteY681" fmla="*/ 3058059 h 6858000"/>
              <a:gd name="connsiteX682" fmla="*/ 7610 w 7467600"/>
              <a:gd name="connsiteY682" fmla="*/ 3047889 h 6858000"/>
              <a:gd name="connsiteX683" fmla="*/ 52419 w 7467600"/>
              <a:gd name="connsiteY683" fmla="*/ 2987479 h 6858000"/>
              <a:gd name="connsiteX684" fmla="*/ 59142 w 7467600"/>
              <a:gd name="connsiteY684" fmla="*/ 2978488 h 6858000"/>
              <a:gd name="connsiteX685" fmla="*/ 0 w 7467600"/>
              <a:gd name="connsiteY685" fmla="*/ 3015334 h 6858000"/>
              <a:gd name="connsiteX686" fmla="*/ 0 w 7467600"/>
              <a:gd name="connsiteY686" fmla="*/ 2914286 h 6858000"/>
              <a:gd name="connsiteX687" fmla="*/ 36383 w 7467600"/>
              <a:gd name="connsiteY687" fmla="*/ 2901128 h 6858000"/>
              <a:gd name="connsiteX688" fmla="*/ 156329 w 7467600"/>
              <a:gd name="connsiteY688" fmla="*/ 2840533 h 6858000"/>
              <a:gd name="connsiteX689" fmla="*/ 358355 w 7467600"/>
              <a:gd name="connsiteY689" fmla="*/ 2620471 h 6858000"/>
              <a:gd name="connsiteX690" fmla="*/ 510577 w 7467600"/>
              <a:gd name="connsiteY690" fmla="*/ 2501244 h 6858000"/>
              <a:gd name="connsiteX691" fmla="*/ 211967 w 7467600"/>
              <a:gd name="connsiteY691" fmla="*/ 2479171 h 6858000"/>
              <a:gd name="connsiteX692" fmla="*/ 0 w 7467600"/>
              <a:gd name="connsiteY692" fmla="*/ 2476398 h 6858000"/>
              <a:gd name="connsiteX693" fmla="*/ 0 w 7467600"/>
              <a:gd name="connsiteY693" fmla="*/ 2389189 h 6858000"/>
              <a:gd name="connsiteX694" fmla="*/ 103062 w 7467600"/>
              <a:gd name="connsiteY694" fmla="*/ 2389518 h 6858000"/>
              <a:gd name="connsiteX695" fmla="*/ 510734 w 7467600"/>
              <a:gd name="connsiteY695" fmla="*/ 2416201 h 6858000"/>
              <a:gd name="connsiteX696" fmla="*/ 279257 w 7467600"/>
              <a:gd name="connsiteY696" fmla="*/ 2092102 h 6858000"/>
              <a:gd name="connsiteX697" fmla="*/ 65265 w 7467600"/>
              <a:gd name="connsiteY697" fmla="*/ 2006049 h 6858000"/>
              <a:gd name="connsiteX698" fmla="*/ 0 w 7467600"/>
              <a:gd name="connsiteY698" fmla="*/ 1982532 h 6858000"/>
              <a:gd name="connsiteX699" fmla="*/ 0 w 7467600"/>
              <a:gd name="connsiteY699" fmla="*/ 1912789 h 6858000"/>
              <a:gd name="connsiteX700" fmla="*/ 97460 w 7467600"/>
              <a:gd name="connsiteY700" fmla="*/ 1953725 h 6858000"/>
              <a:gd name="connsiteX701" fmla="*/ 221272 w 7467600"/>
              <a:gd name="connsiteY701" fmla="*/ 1980766 h 6858000"/>
              <a:gd name="connsiteX702" fmla="*/ 116765 w 7467600"/>
              <a:gd name="connsiteY702" fmla="*/ 1911033 h 6858000"/>
              <a:gd name="connsiteX703" fmla="*/ 16405 w 7467600"/>
              <a:gd name="connsiteY703" fmla="*/ 1803412 h 6858000"/>
              <a:gd name="connsiteX704" fmla="*/ 0 w 7467600"/>
              <a:gd name="connsiteY704" fmla="*/ 1784777 h 6858000"/>
              <a:gd name="connsiteX705" fmla="*/ 0 w 7467600"/>
              <a:gd name="connsiteY705" fmla="*/ 1740082 h 6858000"/>
              <a:gd name="connsiteX706" fmla="*/ 39394 w 7467600"/>
              <a:gd name="connsiteY706" fmla="*/ 1784856 h 6858000"/>
              <a:gd name="connsiteX707" fmla="*/ 135813 w 7467600"/>
              <a:gd name="connsiteY707" fmla="*/ 1888838 h 6858000"/>
              <a:gd name="connsiteX708" fmla="*/ 242575 w 7467600"/>
              <a:gd name="connsiteY708" fmla="*/ 1958841 h 6858000"/>
              <a:gd name="connsiteX709" fmla="*/ 82197 w 7467600"/>
              <a:gd name="connsiteY709" fmla="*/ 1754826 h 6858000"/>
              <a:gd name="connsiteX710" fmla="*/ 0 w 7467600"/>
              <a:gd name="connsiteY710" fmla="*/ 1679650 h 6858000"/>
              <a:gd name="connsiteX711" fmla="*/ 0 w 7467600"/>
              <a:gd name="connsiteY711" fmla="*/ 1602463 h 6858000"/>
              <a:gd name="connsiteX712" fmla="*/ 84689 w 7467600"/>
              <a:gd name="connsiteY712" fmla="*/ 1677442 h 6858000"/>
              <a:gd name="connsiteX713" fmla="*/ 298437 w 7467600"/>
              <a:gd name="connsiteY713" fmla="*/ 1968019 h 6858000"/>
              <a:gd name="connsiteX714" fmla="*/ 227269 w 7467600"/>
              <a:gd name="connsiteY714" fmla="*/ 1114064 h 6858000"/>
              <a:gd name="connsiteX715" fmla="*/ 248003 w 7467600"/>
              <a:gd name="connsiteY715" fmla="*/ 1089613 h 6858000"/>
              <a:gd name="connsiteX716" fmla="*/ 427020 w 7467600"/>
              <a:gd name="connsiteY716" fmla="*/ 1619803 h 6858000"/>
              <a:gd name="connsiteX717" fmla="*/ 340345 w 7467600"/>
              <a:gd name="connsiteY717" fmla="*/ 2027739 h 6858000"/>
              <a:gd name="connsiteX718" fmla="*/ 360865 w 7467600"/>
              <a:gd name="connsiteY718" fmla="*/ 2044827 h 6858000"/>
              <a:gd name="connsiteX719" fmla="*/ 560414 w 7467600"/>
              <a:gd name="connsiteY719" fmla="*/ 2421457 h 6858000"/>
              <a:gd name="connsiteX720" fmla="*/ 1359703 w 7467600"/>
              <a:gd name="connsiteY720" fmla="*/ 2578554 h 6858000"/>
              <a:gd name="connsiteX721" fmla="*/ 1359422 w 7467600"/>
              <a:gd name="connsiteY721" fmla="*/ 2577994 h 6858000"/>
              <a:gd name="connsiteX722" fmla="*/ 828701 w 7467600"/>
              <a:gd name="connsiteY722" fmla="*/ 1839520 h 6858000"/>
              <a:gd name="connsiteX723" fmla="*/ 494427 w 7467600"/>
              <a:gd name="connsiteY723" fmla="*/ 1092333 h 6858000"/>
              <a:gd name="connsiteX724" fmla="*/ 506322 w 7467600"/>
              <a:gd name="connsiteY724" fmla="*/ 1020997 h 6858000"/>
              <a:gd name="connsiteX725" fmla="*/ 4570198 w 7467600"/>
              <a:gd name="connsiteY725" fmla="*/ 978081 h 6858000"/>
              <a:gd name="connsiteX726" fmla="*/ 4523691 w 7467600"/>
              <a:gd name="connsiteY726" fmla="*/ 1127776 h 6858000"/>
              <a:gd name="connsiteX727" fmla="*/ 4509875 w 7467600"/>
              <a:gd name="connsiteY727" fmla="*/ 1167552 h 6858000"/>
              <a:gd name="connsiteX728" fmla="*/ 4478168 w 7467600"/>
              <a:gd name="connsiteY728" fmla="*/ 1260735 h 6858000"/>
              <a:gd name="connsiteX729" fmla="*/ 4409309 w 7467600"/>
              <a:gd name="connsiteY729" fmla="*/ 1666996 h 6858000"/>
              <a:gd name="connsiteX730" fmla="*/ 4370031 w 7467600"/>
              <a:gd name="connsiteY730" fmla="*/ 1955666 h 6858000"/>
              <a:gd name="connsiteX731" fmla="*/ 4570198 w 7467600"/>
              <a:gd name="connsiteY731" fmla="*/ 978081 h 6858000"/>
              <a:gd name="connsiteX732" fmla="*/ 4557898 w 7467600"/>
              <a:gd name="connsiteY732" fmla="*/ 900011 h 6858000"/>
              <a:gd name="connsiteX733" fmla="*/ 4344840 w 7467600"/>
              <a:gd name="connsiteY733" fmla="*/ 1922038 h 6858000"/>
              <a:gd name="connsiteX734" fmla="*/ 4378710 w 7467600"/>
              <a:gd name="connsiteY734" fmla="*/ 1665516 h 6858000"/>
              <a:gd name="connsiteX735" fmla="*/ 4448798 w 7467600"/>
              <a:gd name="connsiteY735" fmla="*/ 1253024 h 6858000"/>
              <a:gd name="connsiteX736" fmla="*/ 4480315 w 7467600"/>
              <a:gd name="connsiteY736" fmla="*/ 1158454 h 6858000"/>
              <a:gd name="connsiteX737" fmla="*/ 4494133 w 7467600"/>
              <a:gd name="connsiteY737" fmla="*/ 1118676 h 6858000"/>
              <a:gd name="connsiteX738" fmla="*/ 4557898 w 7467600"/>
              <a:gd name="connsiteY738" fmla="*/ 900011 h 6858000"/>
              <a:gd name="connsiteX739" fmla="*/ 5870151 w 7467600"/>
              <a:gd name="connsiteY739" fmla="*/ 898890 h 6858000"/>
              <a:gd name="connsiteX740" fmla="*/ 5861335 w 7467600"/>
              <a:gd name="connsiteY740" fmla="*/ 899177 h 6858000"/>
              <a:gd name="connsiteX741" fmla="*/ 5843702 w 7467600"/>
              <a:gd name="connsiteY741" fmla="*/ 899748 h 6858000"/>
              <a:gd name="connsiteX742" fmla="*/ 5651107 w 7467600"/>
              <a:gd name="connsiteY742" fmla="*/ 920306 h 6858000"/>
              <a:gd name="connsiteX743" fmla="*/ 5459407 w 7467600"/>
              <a:gd name="connsiteY743" fmla="*/ 940975 h 6858000"/>
              <a:gd name="connsiteX744" fmla="*/ 5374846 w 7467600"/>
              <a:gd name="connsiteY744" fmla="*/ 941988 h 6858000"/>
              <a:gd name="connsiteX745" fmla="*/ 5256105 w 7467600"/>
              <a:gd name="connsiteY745" fmla="*/ 945632 h 6858000"/>
              <a:gd name="connsiteX746" fmla="*/ 5107071 w 7467600"/>
              <a:gd name="connsiteY746" fmla="*/ 969720 h 6858000"/>
              <a:gd name="connsiteX747" fmla="*/ 4998681 w 7467600"/>
              <a:gd name="connsiteY747" fmla="*/ 988771 h 6858000"/>
              <a:gd name="connsiteX748" fmla="*/ 5870151 w 7467600"/>
              <a:gd name="connsiteY748" fmla="*/ 898890 h 6858000"/>
              <a:gd name="connsiteX749" fmla="*/ 5504425 w 7467600"/>
              <a:gd name="connsiteY749" fmla="*/ 848067 h 6858000"/>
              <a:gd name="connsiteX750" fmla="*/ 4968849 w 7467600"/>
              <a:gd name="connsiteY750" fmla="*/ 962318 h 6858000"/>
              <a:gd name="connsiteX751" fmla="*/ 5104039 w 7467600"/>
              <a:gd name="connsiteY751" fmla="*/ 940634 h 6858000"/>
              <a:gd name="connsiteX752" fmla="*/ 5256311 w 7467600"/>
              <a:gd name="connsiteY752" fmla="*/ 916490 h 6858000"/>
              <a:gd name="connsiteX753" fmla="*/ 5377381 w 7467600"/>
              <a:gd name="connsiteY753" fmla="*/ 912671 h 6858000"/>
              <a:gd name="connsiteX754" fmla="*/ 5460148 w 7467600"/>
              <a:gd name="connsiteY754" fmla="*/ 911442 h 6858000"/>
              <a:gd name="connsiteX755" fmla="*/ 5648971 w 7467600"/>
              <a:gd name="connsiteY755" fmla="*/ 891331 h 6858000"/>
              <a:gd name="connsiteX756" fmla="*/ 5844807 w 7467600"/>
              <a:gd name="connsiteY756" fmla="*/ 870718 h 6858000"/>
              <a:gd name="connsiteX757" fmla="*/ 5862975 w 7467600"/>
              <a:gd name="connsiteY757" fmla="*/ 869756 h 6858000"/>
              <a:gd name="connsiteX758" fmla="*/ 5920887 w 7467600"/>
              <a:gd name="connsiteY758" fmla="*/ 865929 h 6858000"/>
              <a:gd name="connsiteX759" fmla="*/ 5504425 w 7467600"/>
              <a:gd name="connsiteY759" fmla="*/ 848067 h 6858000"/>
              <a:gd name="connsiteX760" fmla="*/ 3607114 w 7467600"/>
              <a:gd name="connsiteY760" fmla="*/ 467441 h 6858000"/>
              <a:gd name="connsiteX761" fmla="*/ 3296242 w 7467600"/>
              <a:gd name="connsiteY761" fmla="*/ 807991 h 6858000"/>
              <a:gd name="connsiteX762" fmla="*/ 3174674 w 7467600"/>
              <a:gd name="connsiteY762" fmla="*/ 919759 h 6858000"/>
              <a:gd name="connsiteX763" fmla="*/ 3042978 w 7467600"/>
              <a:gd name="connsiteY763" fmla="*/ 1054894 h 6858000"/>
              <a:gd name="connsiteX764" fmla="*/ 2968914 w 7467600"/>
              <a:gd name="connsiteY764" fmla="*/ 1133756 h 6858000"/>
              <a:gd name="connsiteX765" fmla="*/ 3103823 w 7467600"/>
              <a:gd name="connsiteY765" fmla="*/ 1026814 h 6858000"/>
              <a:gd name="connsiteX766" fmla="*/ 3607114 w 7467600"/>
              <a:gd name="connsiteY766" fmla="*/ 467441 h 6858000"/>
              <a:gd name="connsiteX767" fmla="*/ 3744487 w 7467600"/>
              <a:gd name="connsiteY767" fmla="*/ 383136 h 6858000"/>
              <a:gd name="connsiteX768" fmla="*/ 3970213 w 7467600"/>
              <a:gd name="connsiteY768" fmla="*/ 995559 h 6858000"/>
              <a:gd name="connsiteX769" fmla="*/ 3744487 w 7467600"/>
              <a:gd name="connsiteY769" fmla="*/ 383136 h 6858000"/>
              <a:gd name="connsiteX770" fmla="*/ 3624562 w 7467600"/>
              <a:gd name="connsiteY770" fmla="*/ 367041 h 6858000"/>
              <a:gd name="connsiteX771" fmla="*/ 3489712 w 7467600"/>
              <a:gd name="connsiteY771" fmla="*/ 485386 h 6858000"/>
              <a:gd name="connsiteX772" fmla="*/ 3182994 w 7467600"/>
              <a:gd name="connsiteY772" fmla="*/ 828265 h 6858000"/>
              <a:gd name="connsiteX773" fmla="*/ 2892114 w 7467600"/>
              <a:gd name="connsiteY773" fmla="*/ 1172635 h 6858000"/>
              <a:gd name="connsiteX774" fmla="*/ 3021459 w 7467600"/>
              <a:gd name="connsiteY774" fmla="*/ 1035385 h 6858000"/>
              <a:gd name="connsiteX775" fmla="*/ 3153873 w 7467600"/>
              <a:gd name="connsiteY775" fmla="*/ 898971 h 6858000"/>
              <a:gd name="connsiteX776" fmla="*/ 3276511 w 7467600"/>
              <a:gd name="connsiteY776" fmla="*/ 786423 h 6858000"/>
              <a:gd name="connsiteX777" fmla="*/ 3584154 w 7467600"/>
              <a:gd name="connsiteY777" fmla="*/ 448218 h 6858000"/>
              <a:gd name="connsiteX778" fmla="*/ 3624562 w 7467600"/>
              <a:gd name="connsiteY778" fmla="*/ 367041 h 6858000"/>
              <a:gd name="connsiteX779" fmla="*/ 3766672 w 7467600"/>
              <a:gd name="connsiteY779" fmla="*/ 359429 h 6858000"/>
              <a:gd name="connsiteX780" fmla="*/ 3996338 w 7467600"/>
              <a:gd name="connsiteY780" fmla="*/ 968237 h 6858000"/>
              <a:gd name="connsiteX781" fmla="*/ 3766672 w 7467600"/>
              <a:gd name="connsiteY781" fmla="*/ 359429 h 6858000"/>
              <a:gd name="connsiteX782" fmla="*/ 5805386 w 7467600"/>
              <a:gd name="connsiteY782" fmla="*/ 239240 h 6858000"/>
              <a:gd name="connsiteX783" fmla="*/ 5736947 w 7467600"/>
              <a:gd name="connsiteY783" fmla="*/ 261367 h 6858000"/>
              <a:gd name="connsiteX784" fmla="*/ 5427012 w 7467600"/>
              <a:gd name="connsiteY784" fmla="*/ 311272 h 6858000"/>
              <a:gd name="connsiteX785" fmla="*/ 5147818 w 7467600"/>
              <a:gd name="connsiteY785" fmla="*/ 322112 h 6858000"/>
              <a:gd name="connsiteX786" fmla="*/ 5060854 w 7467600"/>
              <a:gd name="connsiteY786" fmla="*/ 311882 h 6858000"/>
              <a:gd name="connsiteX787" fmla="*/ 4945989 w 7467600"/>
              <a:gd name="connsiteY787" fmla="*/ 300516 h 6858000"/>
              <a:gd name="connsiteX788" fmla="*/ 5410479 w 7467600"/>
              <a:gd name="connsiteY788" fmla="*/ 348434 h 6858000"/>
              <a:gd name="connsiteX789" fmla="*/ 5805386 w 7467600"/>
              <a:gd name="connsiteY789" fmla="*/ 239240 h 6858000"/>
              <a:gd name="connsiteX790" fmla="*/ 5905192 w 7467600"/>
              <a:gd name="connsiteY790" fmla="*/ 163079 h 6858000"/>
              <a:gd name="connsiteX791" fmla="*/ 5865655 w 7467600"/>
              <a:gd name="connsiteY791" fmla="*/ 171901 h 6858000"/>
              <a:gd name="connsiteX792" fmla="*/ 5259740 w 7467600"/>
              <a:gd name="connsiteY792" fmla="*/ 257013 h 6858000"/>
              <a:gd name="connsiteX793" fmla="*/ 5208466 w 7467600"/>
              <a:gd name="connsiteY793" fmla="*/ 257550 h 6858000"/>
              <a:gd name="connsiteX794" fmla="*/ 4980204 w 7467600"/>
              <a:gd name="connsiteY794" fmla="*/ 271903 h 6858000"/>
              <a:gd name="connsiteX795" fmla="*/ 5068068 w 7467600"/>
              <a:gd name="connsiteY795" fmla="*/ 282244 h 6858000"/>
              <a:gd name="connsiteX796" fmla="*/ 5153231 w 7467600"/>
              <a:gd name="connsiteY796" fmla="*/ 292240 h 6858000"/>
              <a:gd name="connsiteX797" fmla="*/ 5426491 w 7467600"/>
              <a:gd name="connsiteY797" fmla="*/ 281128 h 6858000"/>
              <a:gd name="connsiteX798" fmla="*/ 5731212 w 7467600"/>
              <a:gd name="connsiteY798" fmla="*/ 231951 h 6858000"/>
              <a:gd name="connsiteX799" fmla="*/ 5905192 w 7467600"/>
              <a:gd name="connsiteY799" fmla="*/ 163079 h 6858000"/>
              <a:gd name="connsiteX800" fmla="*/ 5944437 w 7467600"/>
              <a:gd name="connsiteY800" fmla="*/ 113829 h 6858000"/>
              <a:gd name="connsiteX801" fmla="*/ 5825032 w 7467600"/>
              <a:gd name="connsiteY801" fmla="*/ 146405 h 6858000"/>
              <a:gd name="connsiteX802" fmla="*/ 4955599 w 7467600"/>
              <a:gd name="connsiteY802" fmla="*/ 247008 h 6858000"/>
              <a:gd name="connsiteX803" fmla="*/ 5210104 w 7467600"/>
              <a:gd name="connsiteY803" fmla="*/ 228123 h 6858000"/>
              <a:gd name="connsiteX804" fmla="*/ 5261015 w 7467600"/>
              <a:gd name="connsiteY804" fmla="*/ 227087 h 6858000"/>
              <a:gd name="connsiteX805" fmla="*/ 5861181 w 7467600"/>
              <a:gd name="connsiteY805" fmla="*/ 143093 h 6858000"/>
              <a:gd name="connsiteX806" fmla="*/ 5961252 w 7467600"/>
              <a:gd name="connsiteY806" fmla="*/ 114820 h 6858000"/>
              <a:gd name="connsiteX807" fmla="*/ 5944437 w 7467600"/>
              <a:gd name="connsiteY807" fmla="*/ 113829 h 6858000"/>
              <a:gd name="connsiteX808" fmla="*/ 3882765 w 7467600"/>
              <a:gd name="connsiteY808" fmla="*/ 0 h 6858000"/>
              <a:gd name="connsiteX809" fmla="*/ 3995099 w 7467600"/>
              <a:gd name="connsiteY809" fmla="*/ 0 h 6858000"/>
              <a:gd name="connsiteX810" fmla="*/ 4163818 w 7467600"/>
              <a:gd name="connsiteY810" fmla="*/ 234104 h 6858000"/>
              <a:gd name="connsiteX811" fmla="*/ 4172099 w 7467600"/>
              <a:gd name="connsiteY811" fmla="*/ 234207 h 6858000"/>
              <a:gd name="connsiteX812" fmla="*/ 4784282 w 7467600"/>
              <a:gd name="connsiteY812" fmla="*/ 276561 h 6858000"/>
              <a:gd name="connsiteX813" fmla="*/ 4801687 w 7467600"/>
              <a:gd name="connsiteY813" fmla="*/ 267764 h 6858000"/>
              <a:gd name="connsiteX814" fmla="*/ 6082788 w 7467600"/>
              <a:gd name="connsiteY814" fmla="*/ 64119 h 6858000"/>
              <a:gd name="connsiteX815" fmla="*/ 6099442 w 7467600"/>
              <a:gd name="connsiteY815" fmla="*/ 82568 h 6858000"/>
              <a:gd name="connsiteX816" fmla="*/ 4804137 w 7467600"/>
              <a:gd name="connsiteY816" fmla="*/ 320931 h 6858000"/>
              <a:gd name="connsiteX817" fmla="*/ 4227047 w 7467600"/>
              <a:gd name="connsiteY817" fmla="*/ 313415 h 6858000"/>
              <a:gd name="connsiteX818" fmla="*/ 4346041 w 7467600"/>
              <a:gd name="connsiteY818" fmla="*/ 456086 h 6858000"/>
              <a:gd name="connsiteX819" fmla="*/ 4870967 w 7467600"/>
              <a:gd name="connsiteY819" fmla="*/ 963061 h 6858000"/>
              <a:gd name="connsiteX820" fmla="*/ 4889647 w 7467600"/>
              <a:gd name="connsiteY820" fmla="*/ 957147 h 6858000"/>
              <a:gd name="connsiteX821" fmla="*/ 5422504 w 7467600"/>
              <a:gd name="connsiteY821" fmla="*/ 805191 h 6858000"/>
              <a:gd name="connsiteX822" fmla="*/ 6087656 w 7467600"/>
              <a:gd name="connsiteY822" fmla="*/ 826703 h 6858000"/>
              <a:gd name="connsiteX823" fmla="*/ 6058717 w 7467600"/>
              <a:gd name="connsiteY823" fmla="*/ 865992 h 6858000"/>
              <a:gd name="connsiteX824" fmla="*/ 4974153 w 7467600"/>
              <a:gd name="connsiteY824" fmla="*/ 1045456 h 6858000"/>
              <a:gd name="connsiteX825" fmla="*/ 5627835 w 7467600"/>
              <a:gd name="connsiteY825" fmla="*/ 1472077 h 6858000"/>
              <a:gd name="connsiteX826" fmla="*/ 5629817 w 7467600"/>
              <a:gd name="connsiteY826" fmla="*/ 1471412 h 6858000"/>
              <a:gd name="connsiteX827" fmla="*/ 5634124 w 7467600"/>
              <a:gd name="connsiteY827" fmla="*/ 1470572 h 6858000"/>
              <a:gd name="connsiteX828" fmla="*/ 5755832 w 7467600"/>
              <a:gd name="connsiteY828" fmla="*/ 1383886 h 6858000"/>
              <a:gd name="connsiteX829" fmla="*/ 6014186 w 7467600"/>
              <a:gd name="connsiteY829" fmla="*/ 1279799 h 6858000"/>
              <a:gd name="connsiteX830" fmla="*/ 6901619 w 7467600"/>
              <a:gd name="connsiteY830" fmla="*/ 1047874 h 6858000"/>
              <a:gd name="connsiteX831" fmla="*/ 6931566 w 7467600"/>
              <a:gd name="connsiteY831" fmla="*/ 1062034 h 6858000"/>
              <a:gd name="connsiteX832" fmla="*/ 5790982 w 7467600"/>
              <a:gd name="connsiteY832" fmla="*/ 1561380 h 6858000"/>
              <a:gd name="connsiteX833" fmla="*/ 6188971 w 7467600"/>
              <a:gd name="connsiteY833" fmla="*/ 1755168 h 6858000"/>
              <a:gd name="connsiteX834" fmla="*/ 6202446 w 7467600"/>
              <a:gd name="connsiteY834" fmla="*/ 1752268 h 6858000"/>
              <a:gd name="connsiteX835" fmla="*/ 7179560 w 7467600"/>
              <a:gd name="connsiteY835" fmla="*/ 1467551 h 6858000"/>
              <a:gd name="connsiteX836" fmla="*/ 7158730 w 7467600"/>
              <a:gd name="connsiteY836" fmla="*/ 1507835 h 6858000"/>
              <a:gd name="connsiteX837" fmla="*/ 6326959 w 7467600"/>
              <a:gd name="connsiteY837" fmla="*/ 1817686 h 6858000"/>
              <a:gd name="connsiteX838" fmla="*/ 6537433 w 7467600"/>
              <a:gd name="connsiteY838" fmla="*/ 1907790 h 6858000"/>
              <a:gd name="connsiteX839" fmla="*/ 6550221 w 7467600"/>
              <a:gd name="connsiteY839" fmla="*/ 1910729 h 6858000"/>
              <a:gd name="connsiteX840" fmla="*/ 6964438 w 7467600"/>
              <a:gd name="connsiteY840" fmla="*/ 2209505 h 6858000"/>
              <a:gd name="connsiteX841" fmla="*/ 7367862 w 7467600"/>
              <a:gd name="connsiteY841" fmla="*/ 2806833 h 6858000"/>
              <a:gd name="connsiteX842" fmla="*/ 7364329 w 7467600"/>
              <a:gd name="connsiteY842" fmla="*/ 2826907 h 6858000"/>
              <a:gd name="connsiteX843" fmla="*/ 7290545 w 7467600"/>
              <a:gd name="connsiteY843" fmla="*/ 2850663 h 6858000"/>
              <a:gd name="connsiteX844" fmla="*/ 6472036 w 7467600"/>
              <a:gd name="connsiteY844" fmla="*/ 1959003 h 6858000"/>
              <a:gd name="connsiteX845" fmla="*/ 5792897 w 7467600"/>
              <a:gd name="connsiteY845" fmla="*/ 1647747 h 6858000"/>
              <a:gd name="connsiteX846" fmla="*/ 5842751 w 7467600"/>
              <a:gd name="connsiteY846" fmla="*/ 1816112 h 6858000"/>
              <a:gd name="connsiteX847" fmla="*/ 5847424 w 7467600"/>
              <a:gd name="connsiteY847" fmla="*/ 1815776 h 6858000"/>
              <a:gd name="connsiteX848" fmla="*/ 6399821 w 7467600"/>
              <a:gd name="connsiteY848" fmla="*/ 2344799 h 6858000"/>
              <a:gd name="connsiteX849" fmla="*/ 6323232 w 7467600"/>
              <a:gd name="connsiteY849" fmla="*/ 2389634 h 6858000"/>
              <a:gd name="connsiteX850" fmla="*/ 5942958 w 7467600"/>
              <a:gd name="connsiteY850" fmla="*/ 2077708 h 6858000"/>
              <a:gd name="connsiteX851" fmla="*/ 5921559 w 7467600"/>
              <a:gd name="connsiteY851" fmla="*/ 2378596 h 6858000"/>
              <a:gd name="connsiteX852" fmla="*/ 5817651 w 7467600"/>
              <a:gd name="connsiteY852" fmla="*/ 3023919 h 6858000"/>
              <a:gd name="connsiteX853" fmla="*/ 5729634 w 7467600"/>
              <a:gd name="connsiteY853" fmla="*/ 3051849 h 6858000"/>
              <a:gd name="connsiteX854" fmla="*/ 5611018 w 7467600"/>
              <a:gd name="connsiteY854" fmla="*/ 2316769 h 6858000"/>
              <a:gd name="connsiteX855" fmla="*/ 5687608 w 7467600"/>
              <a:gd name="connsiteY855" fmla="*/ 2039972 h 6858000"/>
              <a:gd name="connsiteX856" fmla="*/ 5657554 w 7467600"/>
              <a:gd name="connsiteY856" fmla="*/ 1576445 h 6858000"/>
              <a:gd name="connsiteX857" fmla="*/ 5150475 w 7467600"/>
              <a:gd name="connsiteY857" fmla="*/ 1274012 h 6858000"/>
              <a:gd name="connsiteX858" fmla="*/ 5349142 w 7467600"/>
              <a:gd name="connsiteY858" fmla="*/ 2204405 h 6858000"/>
              <a:gd name="connsiteX859" fmla="*/ 5262214 w 7467600"/>
              <a:gd name="connsiteY859" fmla="*/ 2233836 h 6858000"/>
              <a:gd name="connsiteX860" fmla="*/ 4981539 w 7467600"/>
              <a:gd name="connsiteY860" fmla="*/ 1542201 h 6858000"/>
              <a:gd name="connsiteX861" fmla="*/ 4958461 w 7467600"/>
              <a:gd name="connsiteY861" fmla="*/ 1136957 h 6858000"/>
              <a:gd name="connsiteX862" fmla="*/ 4655015 w 7467600"/>
              <a:gd name="connsiteY862" fmla="*/ 891426 h 6858000"/>
              <a:gd name="connsiteX863" fmla="*/ 4348002 w 7467600"/>
              <a:gd name="connsiteY863" fmla="*/ 2205895 h 6858000"/>
              <a:gd name="connsiteX864" fmla="*/ 4262250 w 7467600"/>
              <a:gd name="connsiteY864" fmla="*/ 2219972 h 6858000"/>
              <a:gd name="connsiteX865" fmla="*/ 4550611 w 7467600"/>
              <a:gd name="connsiteY865" fmla="*/ 817540 h 6858000"/>
              <a:gd name="connsiteX866" fmla="*/ 4564418 w 7467600"/>
              <a:gd name="connsiteY866" fmla="*/ 808293 h 6858000"/>
              <a:gd name="connsiteX867" fmla="*/ 4266388 w 7467600"/>
              <a:gd name="connsiteY867" fmla="*/ 500083 h 6858000"/>
              <a:gd name="connsiteX868" fmla="*/ 4032842 w 7467600"/>
              <a:gd name="connsiteY868" fmla="*/ 211809 h 6858000"/>
              <a:gd name="connsiteX869" fmla="*/ 3882765 w 7467600"/>
              <a:gd name="connsiteY869" fmla="*/ 0 h 6858000"/>
              <a:gd name="connsiteX870" fmla="*/ 3721337 w 7467600"/>
              <a:gd name="connsiteY870" fmla="*/ 0 h 6858000"/>
              <a:gd name="connsiteX871" fmla="*/ 3797544 w 7467600"/>
              <a:gd name="connsiteY871" fmla="*/ 0 h 6858000"/>
              <a:gd name="connsiteX872" fmla="*/ 3775734 w 7467600"/>
              <a:gd name="connsiteY872" fmla="*/ 95131 h 6858000"/>
              <a:gd name="connsiteX873" fmla="*/ 3724807 w 7467600"/>
              <a:gd name="connsiteY873" fmla="*/ 272257 h 6858000"/>
              <a:gd name="connsiteX874" fmla="*/ 3726844 w 7467600"/>
              <a:gd name="connsiteY874" fmla="*/ 282988 h 6858000"/>
              <a:gd name="connsiteX875" fmla="*/ 3742664 w 7467600"/>
              <a:gd name="connsiteY875" fmla="*/ 279918 h 6858000"/>
              <a:gd name="connsiteX876" fmla="*/ 4103910 w 7467600"/>
              <a:gd name="connsiteY876" fmla="*/ 1161917 h 6858000"/>
              <a:gd name="connsiteX877" fmla="*/ 4020269 w 7467600"/>
              <a:gd name="connsiteY877" fmla="*/ 1200406 h 6858000"/>
              <a:gd name="connsiteX878" fmla="*/ 3674882 w 7467600"/>
              <a:gd name="connsiteY878" fmla="*/ 488524 h 6858000"/>
              <a:gd name="connsiteX879" fmla="*/ 3132682 w 7467600"/>
              <a:gd name="connsiteY879" fmla="*/ 1072284 h 6858000"/>
              <a:gd name="connsiteX880" fmla="*/ 2716346 w 7467600"/>
              <a:gd name="connsiteY880" fmla="*/ 1276376 h 6858000"/>
              <a:gd name="connsiteX881" fmla="*/ 2716772 w 7467600"/>
              <a:gd name="connsiteY881" fmla="*/ 1255462 h 6858000"/>
              <a:gd name="connsiteX882" fmla="*/ 3471096 w 7467600"/>
              <a:gd name="connsiteY882" fmla="*/ 437072 h 6858000"/>
              <a:gd name="connsiteX883" fmla="*/ 3639057 w 7467600"/>
              <a:gd name="connsiteY883" fmla="*/ 286334 h 6858000"/>
              <a:gd name="connsiteX884" fmla="*/ 3640309 w 7467600"/>
              <a:gd name="connsiteY884" fmla="*/ 284664 h 6858000"/>
              <a:gd name="connsiteX885" fmla="*/ 3646022 w 7467600"/>
              <a:gd name="connsiteY885" fmla="*/ 276711 h 6858000"/>
              <a:gd name="connsiteX886" fmla="*/ 3707943 w 7467600"/>
              <a:gd name="connsiteY886" fmla="*/ 65958 h 6858000"/>
              <a:gd name="connsiteX887" fmla="*/ 3721337 w 7467600"/>
              <a:gd name="connsiteY887" fmla="*/ 0 h 6858000"/>
              <a:gd name="connsiteX888" fmla="*/ 2867960 w 7467600"/>
              <a:gd name="connsiteY888" fmla="*/ 0 h 6858000"/>
              <a:gd name="connsiteX889" fmla="*/ 2926351 w 7467600"/>
              <a:gd name="connsiteY889" fmla="*/ 0 h 6858000"/>
              <a:gd name="connsiteX890" fmla="*/ 2902823 w 7467600"/>
              <a:gd name="connsiteY890" fmla="*/ 262929 h 6858000"/>
              <a:gd name="connsiteX891" fmla="*/ 2940663 w 7467600"/>
              <a:gd name="connsiteY891" fmla="*/ 140884 h 6858000"/>
              <a:gd name="connsiteX892" fmla="*/ 2947039 w 7467600"/>
              <a:gd name="connsiteY892" fmla="*/ 122524 h 6858000"/>
              <a:gd name="connsiteX893" fmla="*/ 2984316 w 7467600"/>
              <a:gd name="connsiteY893" fmla="*/ 0 h 6858000"/>
              <a:gd name="connsiteX894" fmla="*/ 3016114 w 7467600"/>
              <a:gd name="connsiteY894" fmla="*/ 0 h 6858000"/>
              <a:gd name="connsiteX895" fmla="*/ 2979949 w 7467600"/>
              <a:gd name="connsiteY895" fmla="*/ 119274 h 6858000"/>
              <a:gd name="connsiteX896" fmla="*/ 3023879 w 7467600"/>
              <a:gd name="connsiteY896" fmla="*/ 0 h 6858000"/>
              <a:gd name="connsiteX897" fmla="*/ 3105400 w 7467600"/>
              <a:gd name="connsiteY897" fmla="*/ 0 h 6858000"/>
              <a:gd name="connsiteX898" fmla="*/ 3094669 w 7467600"/>
              <a:gd name="connsiteY898" fmla="*/ 30308 h 6858000"/>
              <a:gd name="connsiteX899" fmla="*/ 2901945 w 7467600"/>
              <a:gd name="connsiteY899" fmla="*/ 466538 h 6858000"/>
              <a:gd name="connsiteX900" fmla="*/ 2815209 w 7467600"/>
              <a:gd name="connsiteY900" fmla="*/ 497361 h 6858000"/>
              <a:gd name="connsiteX901" fmla="*/ 2844845 w 7467600"/>
              <a:gd name="connsiteY901" fmla="*/ 127638 h 6858000"/>
              <a:gd name="connsiteX902" fmla="*/ 2867960 w 7467600"/>
              <a:gd name="connsiteY902" fmla="*/ 0 h 6858000"/>
              <a:gd name="connsiteX903" fmla="*/ 1057230 w 7467600"/>
              <a:gd name="connsiteY903" fmla="*/ 0 h 6858000"/>
              <a:gd name="connsiteX904" fmla="*/ 1111003 w 7467600"/>
              <a:gd name="connsiteY904" fmla="*/ 0 h 6858000"/>
              <a:gd name="connsiteX905" fmla="*/ 1125553 w 7467600"/>
              <a:gd name="connsiteY905" fmla="*/ 52588 h 6858000"/>
              <a:gd name="connsiteX906" fmla="*/ 1304276 w 7467600"/>
              <a:gd name="connsiteY906" fmla="*/ 476275 h 6858000"/>
              <a:gd name="connsiteX907" fmla="*/ 1492066 w 7467600"/>
              <a:gd name="connsiteY907" fmla="*/ 886333 h 6858000"/>
              <a:gd name="connsiteX908" fmla="*/ 1423698 w 7467600"/>
              <a:gd name="connsiteY908" fmla="*/ 710817 h 6858000"/>
              <a:gd name="connsiteX909" fmla="*/ 1357609 w 7467600"/>
              <a:gd name="connsiteY909" fmla="*/ 532892 h 6858000"/>
              <a:gd name="connsiteX910" fmla="*/ 1309550 w 7467600"/>
              <a:gd name="connsiteY910" fmla="*/ 374031 h 6858000"/>
              <a:gd name="connsiteX911" fmla="*/ 1193673 w 7467600"/>
              <a:gd name="connsiteY911" fmla="*/ 49533 h 6858000"/>
              <a:gd name="connsiteX912" fmla="*/ 1164391 w 7467600"/>
              <a:gd name="connsiteY912" fmla="*/ 0 h 6858000"/>
              <a:gd name="connsiteX913" fmla="*/ 1200666 w 7467600"/>
              <a:gd name="connsiteY913" fmla="*/ 0 h 6858000"/>
              <a:gd name="connsiteX914" fmla="*/ 1223408 w 7467600"/>
              <a:gd name="connsiteY914" fmla="*/ 38996 h 6858000"/>
              <a:gd name="connsiteX915" fmla="*/ 1339635 w 7467600"/>
              <a:gd name="connsiteY915" fmla="*/ 365517 h 6858000"/>
              <a:gd name="connsiteX916" fmla="*/ 1387469 w 7467600"/>
              <a:gd name="connsiteY916" fmla="*/ 523079 h 6858000"/>
              <a:gd name="connsiteX917" fmla="*/ 1452685 w 7467600"/>
              <a:gd name="connsiteY917" fmla="*/ 699806 h 6858000"/>
              <a:gd name="connsiteX918" fmla="*/ 1492092 w 7467600"/>
              <a:gd name="connsiteY918" fmla="*/ 800424 h 6858000"/>
              <a:gd name="connsiteX919" fmla="*/ 1455302 w 7467600"/>
              <a:gd name="connsiteY919" fmla="*/ 632913 h 6858000"/>
              <a:gd name="connsiteX920" fmla="*/ 1222336 w 7467600"/>
              <a:gd name="connsiteY920" fmla="*/ 9480 h 6858000"/>
              <a:gd name="connsiteX921" fmla="*/ 1214634 w 7467600"/>
              <a:gd name="connsiteY921" fmla="*/ 0 h 6858000"/>
              <a:gd name="connsiteX922" fmla="*/ 1289827 w 7467600"/>
              <a:gd name="connsiteY922" fmla="*/ 0 h 6858000"/>
              <a:gd name="connsiteX923" fmla="*/ 1321076 w 7467600"/>
              <a:gd name="connsiteY923" fmla="*/ 59722 h 6858000"/>
              <a:gd name="connsiteX924" fmla="*/ 1512579 w 7467600"/>
              <a:gd name="connsiteY924" fmla="*/ 626441 h 6858000"/>
              <a:gd name="connsiteX925" fmla="*/ 1506076 w 7467600"/>
              <a:gd name="connsiteY925" fmla="*/ 1089289 h 6858000"/>
              <a:gd name="connsiteX926" fmla="*/ 1486346 w 7467600"/>
              <a:gd name="connsiteY926" fmla="*/ 1079919 h 6858000"/>
              <a:gd name="connsiteX927" fmla="*/ 1070511 w 7467600"/>
              <a:gd name="connsiteY927" fmla="*/ 48609 h 6858000"/>
              <a:gd name="connsiteX928" fmla="*/ 1057230 w 7467600"/>
              <a:gd name="connsiteY928" fmla="*/ 0 h 6858000"/>
              <a:gd name="connsiteX929" fmla="*/ 43151 w 7467600"/>
              <a:gd name="connsiteY929" fmla="*/ 0 h 6858000"/>
              <a:gd name="connsiteX930" fmla="*/ 95283 w 7467600"/>
              <a:gd name="connsiteY930" fmla="*/ 0 h 6858000"/>
              <a:gd name="connsiteX931" fmla="*/ 300708 w 7467600"/>
              <a:gd name="connsiteY931" fmla="*/ 154571 h 6858000"/>
              <a:gd name="connsiteX932" fmla="*/ 530414 w 7467600"/>
              <a:gd name="connsiteY932" fmla="*/ 354673 h 6858000"/>
              <a:gd name="connsiteX933" fmla="*/ 333785 w 7467600"/>
              <a:gd name="connsiteY933" fmla="*/ 161564 h 6858000"/>
              <a:gd name="connsiteX934" fmla="*/ 147005 w 7467600"/>
              <a:gd name="connsiteY934" fmla="*/ 0 h 6858000"/>
              <a:gd name="connsiteX935" fmla="*/ 272509 w 7467600"/>
              <a:gd name="connsiteY935" fmla="*/ 0 h 6858000"/>
              <a:gd name="connsiteX936" fmla="*/ 326276 w 7467600"/>
              <a:gd name="connsiteY936" fmla="*/ 45847 h 6858000"/>
              <a:gd name="connsiteX937" fmla="*/ 823759 w 7467600"/>
              <a:gd name="connsiteY937" fmla="*/ 574145 h 6858000"/>
              <a:gd name="connsiteX938" fmla="*/ 811254 w 7467600"/>
              <a:gd name="connsiteY938" fmla="*/ 665546 h 6858000"/>
              <a:gd name="connsiteX939" fmla="*/ 154042 w 7467600"/>
              <a:gd name="connsiteY939" fmla="*/ 261522 h 6858000"/>
              <a:gd name="connsiteX940" fmla="*/ 13550 w 7467600"/>
              <a:gd name="connsiteY940" fmla="*/ 158423 h 6858000"/>
              <a:gd name="connsiteX941" fmla="*/ 0 w 7467600"/>
              <a:gd name="connsiteY941" fmla="*/ 146618 h 6858000"/>
              <a:gd name="connsiteX942" fmla="*/ 0 w 7467600"/>
              <a:gd name="connsiteY942" fmla="*/ 59161 h 6858000"/>
              <a:gd name="connsiteX943" fmla="*/ 45427 w 7467600"/>
              <a:gd name="connsiteY943" fmla="*/ 101078 h 6858000"/>
              <a:gd name="connsiteX944" fmla="*/ 630103 w 7467600"/>
              <a:gd name="connsiteY944" fmla="*/ 485885 h 6858000"/>
              <a:gd name="connsiteX945" fmla="*/ 532040 w 7467600"/>
              <a:gd name="connsiteY945" fmla="*/ 399359 h 6858000"/>
              <a:gd name="connsiteX946" fmla="*/ 517618 w 7467600"/>
              <a:gd name="connsiteY946" fmla="*/ 385726 h 6858000"/>
              <a:gd name="connsiteX947" fmla="*/ 285074 w 7467600"/>
              <a:gd name="connsiteY947" fmla="*/ 182755 h 6858000"/>
              <a:gd name="connsiteX948" fmla="*/ 43151 w 7467600"/>
              <a:gd name="connsiteY948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467600 w 7467600"/>
              <a:gd name="connsiteY4" fmla="*/ 6767913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7467600 w 7467600"/>
              <a:gd name="connsiteY15" fmla="*/ 6767913 h 6858000"/>
              <a:gd name="connsiteX16" fmla="*/ 1019354 w 7467600"/>
              <a:gd name="connsiteY16" fmla="*/ 6315006 h 6858000"/>
              <a:gd name="connsiteX17" fmla="*/ 441046 w 7467600"/>
              <a:gd name="connsiteY17" fmla="*/ 6691153 h 6858000"/>
              <a:gd name="connsiteX18" fmla="*/ 1019354 w 7467600"/>
              <a:gd name="connsiteY18" fmla="*/ 6315006 h 6858000"/>
              <a:gd name="connsiteX19" fmla="*/ 991680 w 7467600"/>
              <a:gd name="connsiteY19" fmla="*/ 6298413 h 6858000"/>
              <a:gd name="connsiteX20" fmla="*/ 409060 w 7467600"/>
              <a:gd name="connsiteY20" fmla="*/ 6671470 h 6858000"/>
              <a:gd name="connsiteX21" fmla="*/ 991680 w 7467600"/>
              <a:gd name="connsiteY21" fmla="*/ 6298413 h 6858000"/>
              <a:gd name="connsiteX22" fmla="*/ 103333 w 7467600"/>
              <a:gd name="connsiteY22" fmla="*/ 5699602 h 6858000"/>
              <a:gd name="connsiteX23" fmla="*/ 233938 w 7467600"/>
              <a:gd name="connsiteY23" fmla="*/ 5809416 h 6858000"/>
              <a:gd name="connsiteX24" fmla="*/ 883580 w 7467600"/>
              <a:gd name="connsiteY24" fmla="*/ 6180710 h 6858000"/>
              <a:gd name="connsiteX25" fmla="*/ 487337 w 7467600"/>
              <a:gd name="connsiteY25" fmla="*/ 5950182 h 6858000"/>
              <a:gd name="connsiteX26" fmla="*/ 354051 w 7467600"/>
              <a:gd name="connsiteY26" fmla="*/ 5854912 h 6858000"/>
              <a:gd name="connsiteX27" fmla="*/ 195436 w 7467600"/>
              <a:gd name="connsiteY27" fmla="*/ 5755068 h 6858000"/>
              <a:gd name="connsiteX28" fmla="*/ 103333 w 7467600"/>
              <a:gd name="connsiteY28" fmla="*/ 5699602 h 6858000"/>
              <a:gd name="connsiteX29" fmla="*/ 5539432 w 7467600"/>
              <a:gd name="connsiteY29" fmla="*/ 5642928 h 6858000"/>
              <a:gd name="connsiteX30" fmla="*/ 5555462 w 7467600"/>
              <a:gd name="connsiteY30" fmla="*/ 5694454 h 6858000"/>
              <a:gd name="connsiteX31" fmla="*/ 5828270 w 7467600"/>
              <a:gd name="connsiteY31" fmla="*/ 6320663 h 6858000"/>
              <a:gd name="connsiteX32" fmla="*/ 5947416 w 7467600"/>
              <a:gd name="connsiteY32" fmla="*/ 6574846 h 6858000"/>
              <a:gd name="connsiteX33" fmla="*/ 5539432 w 7467600"/>
              <a:gd name="connsiteY33" fmla="*/ 5642928 h 6858000"/>
              <a:gd name="connsiteX34" fmla="*/ 51253 w 7467600"/>
              <a:gd name="connsiteY34" fmla="*/ 5631825 h 6858000"/>
              <a:gd name="connsiteX35" fmla="*/ 211622 w 7467600"/>
              <a:gd name="connsiteY35" fmla="*/ 5728803 h 6858000"/>
              <a:gd name="connsiteX36" fmla="*/ 371652 w 7467600"/>
              <a:gd name="connsiteY36" fmla="*/ 5829062 h 6858000"/>
              <a:gd name="connsiteX37" fmla="*/ 505903 w 7467600"/>
              <a:gd name="connsiteY37" fmla="*/ 5925221 h 6858000"/>
              <a:gd name="connsiteX38" fmla="*/ 899240 w 7467600"/>
              <a:gd name="connsiteY38" fmla="*/ 6153068 h 6858000"/>
              <a:gd name="connsiteX39" fmla="*/ 988114 w 7467600"/>
              <a:gd name="connsiteY39" fmla="*/ 6174204 h 6858000"/>
              <a:gd name="connsiteX40" fmla="*/ 845971 w 7467600"/>
              <a:gd name="connsiteY40" fmla="*/ 6067177 h 6858000"/>
              <a:gd name="connsiteX41" fmla="*/ 448057 w 7467600"/>
              <a:gd name="connsiteY41" fmla="*/ 5841376 h 6858000"/>
              <a:gd name="connsiteX42" fmla="*/ 51253 w 7467600"/>
              <a:gd name="connsiteY42" fmla="*/ 5631825 h 6858000"/>
              <a:gd name="connsiteX43" fmla="*/ 2606687 w 7467600"/>
              <a:gd name="connsiteY43" fmla="*/ 5630718 h 6858000"/>
              <a:gd name="connsiteX44" fmla="*/ 2645658 w 7467600"/>
              <a:gd name="connsiteY44" fmla="*/ 6640259 h 6858000"/>
              <a:gd name="connsiteX45" fmla="*/ 2606687 w 7467600"/>
              <a:gd name="connsiteY45" fmla="*/ 5630718 h 6858000"/>
              <a:gd name="connsiteX46" fmla="*/ 3642057 w 7467600"/>
              <a:gd name="connsiteY46" fmla="*/ 5573487 h 6858000"/>
              <a:gd name="connsiteX47" fmla="*/ 3632981 w 7467600"/>
              <a:gd name="connsiteY47" fmla="*/ 5579437 h 6858000"/>
              <a:gd name="connsiteX48" fmla="*/ 3382436 w 7467600"/>
              <a:gd name="connsiteY48" fmla="*/ 5952726 h 6858000"/>
              <a:gd name="connsiteX49" fmla="*/ 3191929 w 7467600"/>
              <a:gd name="connsiteY49" fmla="*/ 6662669 h 6858000"/>
              <a:gd name="connsiteX50" fmla="*/ 3369898 w 7467600"/>
              <a:gd name="connsiteY50" fmla="*/ 6081771 h 6858000"/>
              <a:gd name="connsiteX51" fmla="*/ 3642057 w 7467600"/>
              <a:gd name="connsiteY51" fmla="*/ 5573487 h 6858000"/>
              <a:gd name="connsiteX52" fmla="*/ 2650666 w 7467600"/>
              <a:gd name="connsiteY52" fmla="*/ 5530686 h 6858000"/>
              <a:gd name="connsiteX53" fmla="*/ 2650249 w 7467600"/>
              <a:gd name="connsiteY53" fmla="*/ 5532101 h 6858000"/>
              <a:gd name="connsiteX54" fmla="*/ 2663808 w 7467600"/>
              <a:gd name="connsiteY54" fmla="*/ 6535215 h 6858000"/>
              <a:gd name="connsiteX55" fmla="*/ 2665418 w 7467600"/>
              <a:gd name="connsiteY55" fmla="*/ 6132756 h 6858000"/>
              <a:gd name="connsiteX56" fmla="*/ 2650666 w 7467600"/>
              <a:gd name="connsiteY56" fmla="*/ 5530686 h 6858000"/>
              <a:gd name="connsiteX57" fmla="*/ 2680277 w 7467600"/>
              <a:gd name="connsiteY57" fmla="*/ 5479204 h 6858000"/>
              <a:gd name="connsiteX58" fmla="*/ 2678972 w 7467600"/>
              <a:gd name="connsiteY58" fmla="*/ 5481582 h 6858000"/>
              <a:gd name="connsiteX59" fmla="*/ 2696666 w 7467600"/>
              <a:gd name="connsiteY59" fmla="*/ 6133836 h 6858000"/>
              <a:gd name="connsiteX60" fmla="*/ 2695769 w 7467600"/>
              <a:gd name="connsiteY60" fmla="*/ 6390955 h 6858000"/>
              <a:gd name="connsiteX61" fmla="*/ 2739893 w 7467600"/>
              <a:gd name="connsiteY61" fmla="*/ 6108357 h 6858000"/>
              <a:gd name="connsiteX62" fmla="*/ 2680277 w 7467600"/>
              <a:gd name="connsiteY62" fmla="*/ 5479204 h 6858000"/>
              <a:gd name="connsiteX63" fmla="*/ 1132195 w 7467600"/>
              <a:gd name="connsiteY63" fmla="*/ 5467980 h 6858000"/>
              <a:gd name="connsiteX64" fmla="*/ 1679056 w 7467600"/>
              <a:gd name="connsiteY64" fmla="*/ 5516907 h 6858000"/>
              <a:gd name="connsiteX65" fmla="*/ 2128648 w 7467600"/>
              <a:gd name="connsiteY65" fmla="*/ 5474249 h 6858000"/>
              <a:gd name="connsiteX66" fmla="*/ 1825619 w 7467600"/>
              <a:gd name="connsiteY66" fmla="*/ 5478447 h 6858000"/>
              <a:gd name="connsiteX67" fmla="*/ 1737798 w 7467600"/>
              <a:gd name="connsiteY67" fmla="*/ 5483353 h 6858000"/>
              <a:gd name="connsiteX68" fmla="*/ 1132195 w 7467600"/>
              <a:gd name="connsiteY68" fmla="*/ 5467980 h 6858000"/>
              <a:gd name="connsiteX69" fmla="*/ 1456157 w 7467600"/>
              <a:gd name="connsiteY69" fmla="*/ 5371404 h 6858000"/>
              <a:gd name="connsiteX70" fmla="*/ 1244432 w 7467600"/>
              <a:gd name="connsiteY70" fmla="*/ 5385601 h 6858000"/>
              <a:gd name="connsiteX71" fmla="*/ 973990 w 7467600"/>
              <a:gd name="connsiteY71" fmla="*/ 5424940 h 6858000"/>
              <a:gd name="connsiteX72" fmla="*/ 1103809 w 7467600"/>
              <a:gd name="connsiteY72" fmla="*/ 5433720 h 6858000"/>
              <a:gd name="connsiteX73" fmla="*/ 1123454 w 7467600"/>
              <a:gd name="connsiteY73" fmla="*/ 5435727 h 6858000"/>
              <a:gd name="connsiteX74" fmla="*/ 1737017 w 7467600"/>
              <a:gd name="connsiteY74" fmla="*/ 5452183 h 6858000"/>
              <a:gd name="connsiteX75" fmla="*/ 1824397 w 7467600"/>
              <a:gd name="connsiteY75" fmla="*/ 5447757 h 6858000"/>
              <a:gd name="connsiteX76" fmla="*/ 2070059 w 7467600"/>
              <a:gd name="connsiteY76" fmla="*/ 5441660 h 6858000"/>
              <a:gd name="connsiteX77" fmla="*/ 1456157 w 7467600"/>
              <a:gd name="connsiteY77" fmla="*/ 5371404 h 6858000"/>
              <a:gd name="connsiteX78" fmla="*/ 4988186 w 7467600"/>
              <a:gd name="connsiteY78" fmla="*/ 5216467 h 6858000"/>
              <a:gd name="connsiteX79" fmla="*/ 4777334 w 7467600"/>
              <a:gd name="connsiteY79" fmla="*/ 5406072 h 6858000"/>
              <a:gd name="connsiteX80" fmla="*/ 4718341 w 7467600"/>
              <a:gd name="connsiteY80" fmla="*/ 5468043 h 6858000"/>
              <a:gd name="connsiteX81" fmla="*/ 4604655 w 7467600"/>
              <a:gd name="connsiteY81" fmla="*/ 5583434 h 6858000"/>
              <a:gd name="connsiteX82" fmla="*/ 4565074 w 7467600"/>
              <a:gd name="connsiteY82" fmla="*/ 5618550 h 6858000"/>
              <a:gd name="connsiteX83" fmla="*/ 4988186 w 7467600"/>
              <a:gd name="connsiteY83" fmla="*/ 5216467 h 6858000"/>
              <a:gd name="connsiteX84" fmla="*/ 4978032 w 7467600"/>
              <a:gd name="connsiteY84" fmla="*/ 5183809 h 6858000"/>
              <a:gd name="connsiteX85" fmla="*/ 4463413 w 7467600"/>
              <a:gd name="connsiteY85" fmla="*/ 5615162 h 6858000"/>
              <a:gd name="connsiteX86" fmla="*/ 4358134 w 7467600"/>
              <a:gd name="connsiteY86" fmla="*/ 5742791 h 6858000"/>
              <a:gd name="connsiteX87" fmla="*/ 4376219 w 7467600"/>
              <a:gd name="connsiteY87" fmla="*/ 5729027 h 6858000"/>
              <a:gd name="connsiteX88" fmla="*/ 4582340 w 7467600"/>
              <a:gd name="connsiteY88" fmla="*/ 5561037 h 6858000"/>
              <a:gd name="connsiteX89" fmla="*/ 4694684 w 7467600"/>
              <a:gd name="connsiteY89" fmla="*/ 5447098 h 6858000"/>
              <a:gd name="connsiteX90" fmla="*/ 4754123 w 7467600"/>
              <a:gd name="connsiteY90" fmla="*/ 5384643 h 6858000"/>
              <a:gd name="connsiteX91" fmla="*/ 4978032 w 7467600"/>
              <a:gd name="connsiteY91" fmla="*/ 5183809 h 6858000"/>
              <a:gd name="connsiteX92" fmla="*/ 1903353 w 7467600"/>
              <a:gd name="connsiteY92" fmla="*/ 5044827 h 6858000"/>
              <a:gd name="connsiteX93" fmla="*/ 1936931 w 7467600"/>
              <a:gd name="connsiteY93" fmla="*/ 5093954 h 6858000"/>
              <a:gd name="connsiteX94" fmla="*/ 2195868 w 7467600"/>
              <a:gd name="connsiteY94" fmla="*/ 5396574 h 6858000"/>
              <a:gd name="connsiteX95" fmla="*/ 2088852 w 7467600"/>
              <a:gd name="connsiteY95" fmla="*/ 5166123 h 6858000"/>
              <a:gd name="connsiteX96" fmla="*/ 1958241 w 7467600"/>
              <a:gd name="connsiteY96" fmla="*/ 5067955 h 6858000"/>
              <a:gd name="connsiteX97" fmla="*/ 1903353 w 7467600"/>
              <a:gd name="connsiteY97" fmla="*/ 5044827 h 6858000"/>
              <a:gd name="connsiteX98" fmla="*/ 1979378 w 7467600"/>
              <a:gd name="connsiteY98" fmla="*/ 4769504 h 6858000"/>
              <a:gd name="connsiteX99" fmla="*/ 2882120 w 7467600"/>
              <a:gd name="connsiteY99" fmla="*/ 5064547 h 6858000"/>
              <a:gd name="connsiteX100" fmla="*/ 2793103 w 7467600"/>
              <a:gd name="connsiteY100" fmla="*/ 5039699 h 6858000"/>
              <a:gd name="connsiteX101" fmla="*/ 2770041 w 7467600"/>
              <a:gd name="connsiteY101" fmla="*/ 5033634 h 6858000"/>
              <a:gd name="connsiteX102" fmla="*/ 1979378 w 7467600"/>
              <a:gd name="connsiteY102" fmla="*/ 4769504 h 6858000"/>
              <a:gd name="connsiteX103" fmla="*/ 1927410 w 7467600"/>
              <a:gd name="connsiteY103" fmla="*/ 4716164 h 6858000"/>
              <a:gd name="connsiteX104" fmla="*/ 1959587 w 7467600"/>
              <a:gd name="connsiteY104" fmla="*/ 4728849 h 6858000"/>
              <a:gd name="connsiteX105" fmla="*/ 2777707 w 7467600"/>
              <a:gd name="connsiteY105" fmla="*/ 5003991 h 6858000"/>
              <a:gd name="connsiteX106" fmla="*/ 2800768 w 7467600"/>
              <a:gd name="connsiteY106" fmla="*/ 5010056 h 6858000"/>
              <a:gd name="connsiteX107" fmla="*/ 2879408 w 7467600"/>
              <a:gd name="connsiteY107" fmla="*/ 5031590 h 6858000"/>
              <a:gd name="connsiteX108" fmla="*/ 2862295 w 7467600"/>
              <a:gd name="connsiteY108" fmla="*/ 5022958 h 6858000"/>
              <a:gd name="connsiteX109" fmla="*/ 2813343 w 7467600"/>
              <a:gd name="connsiteY109" fmla="*/ 4998369 h 6858000"/>
              <a:gd name="connsiteX110" fmla="*/ 2646245 w 7467600"/>
              <a:gd name="connsiteY110" fmla="*/ 4930999 h 6858000"/>
              <a:gd name="connsiteX111" fmla="*/ 1999243 w 7467600"/>
              <a:gd name="connsiteY111" fmla="*/ 4730524 h 6858000"/>
              <a:gd name="connsiteX112" fmla="*/ 1979527 w 7467600"/>
              <a:gd name="connsiteY112" fmla="*/ 4726651 h 6858000"/>
              <a:gd name="connsiteX113" fmla="*/ 1927410 w 7467600"/>
              <a:gd name="connsiteY113" fmla="*/ 4716164 h 6858000"/>
              <a:gd name="connsiteX114" fmla="*/ 1997014 w 7467600"/>
              <a:gd name="connsiteY114" fmla="*/ 4698007 h 6858000"/>
              <a:gd name="connsiteX115" fmla="*/ 2005458 w 7467600"/>
              <a:gd name="connsiteY115" fmla="*/ 4699540 h 6858000"/>
              <a:gd name="connsiteX116" fmla="*/ 2657186 w 7467600"/>
              <a:gd name="connsiteY116" fmla="*/ 4901687 h 6858000"/>
              <a:gd name="connsiteX117" fmla="*/ 2826662 w 7467600"/>
              <a:gd name="connsiteY117" fmla="*/ 4970362 h 6858000"/>
              <a:gd name="connsiteX118" fmla="*/ 2876100 w 7467600"/>
              <a:gd name="connsiteY118" fmla="*/ 4995397 h 6858000"/>
              <a:gd name="connsiteX119" fmla="*/ 3042600 w 7467600"/>
              <a:gd name="connsiteY119" fmla="*/ 5059532 h 6858000"/>
              <a:gd name="connsiteX120" fmla="*/ 1997014 w 7467600"/>
              <a:gd name="connsiteY120" fmla="*/ 4698007 h 6858000"/>
              <a:gd name="connsiteX121" fmla="*/ 2305292 w 7467600"/>
              <a:gd name="connsiteY121" fmla="*/ 4219492 h 6858000"/>
              <a:gd name="connsiteX122" fmla="*/ 3360922 w 7467600"/>
              <a:gd name="connsiteY122" fmla="*/ 4529373 h 6858000"/>
              <a:gd name="connsiteX123" fmla="*/ 3492420 w 7467600"/>
              <a:gd name="connsiteY123" fmla="*/ 4510145 h 6858000"/>
              <a:gd name="connsiteX124" fmla="*/ 3364086 w 7467600"/>
              <a:gd name="connsiteY124" fmla="*/ 4480340 h 6858000"/>
              <a:gd name="connsiteX125" fmla="*/ 3225818 w 7467600"/>
              <a:gd name="connsiteY125" fmla="*/ 4411822 h 6858000"/>
              <a:gd name="connsiteX126" fmla="*/ 3129696 w 7467600"/>
              <a:gd name="connsiteY126" fmla="*/ 4360704 h 6858000"/>
              <a:gd name="connsiteX127" fmla="*/ 2814545 w 7467600"/>
              <a:gd name="connsiteY127" fmla="*/ 4282955 h 6858000"/>
              <a:gd name="connsiteX128" fmla="*/ 2305292 w 7467600"/>
              <a:gd name="connsiteY128" fmla="*/ 4219492 h 6858000"/>
              <a:gd name="connsiteX129" fmla="*/ 2626982 w 7467600"/>
              <a:gd name="connsiteY129" fmla="*/ 4206450 h 6858000"/>
              <a:gd name="connsiteX130" fmla="*/ 2490617 w 7467600"/>
              <a:gd name="connsiteY130" fmla="*/ 4206951 h 6858000"/>
              <a:gd name="connsiteX131" fmla="*/ 2819869 w 7467600"/>
              <a:gd name="connsiteY131" fmla="*/ 4252936 h 6858000"/>
              <a:gd name="connsiteX132" fmla="*/ 3143018 w 7467600"/>
              <a:gd name="connsiteY132" fmla="*/ 4332698 h 6858000"/>
              <a:gd name="connsiteX133" fmla="*/ 3241520 w 7467600"/>
              <a:gd name="connsiteY133" fmla="*/ 4385112 h 6858000"/>
              <a:gd name="connsiteX134" fmla="*/ 3374575 w 7467600"/>
              <a:gd name="connsiteY134" fmla="*/ 4451517 h 6858000"/>
              <a:gd name="connsiteX135" fmla="*/ 3505221 w 7467600"/>
              <a:gd name="connsiteY135" fmla="*/ 4480757 h 6858000"/>
              <a:gd name="connsiteX136" fmla="*/ 2626982 w 7467600"/>
              <a:gd name="connsiteY136" fmla="*/ 4206450 h 6858000"/>
              <a:gd name="connsiteX137" fmla="*/ 1310106 w 7467600"/>
              <a:gd name="connsiteY137" fmla="*/ 3943217 h 6858000"/>
              <a:gd name="connsiteX138" fmla="*/ 854994 w 7467600"/>
              <a:gd name="connsiteY138" fmla="*/ 4399136 h 6858000"/>
              <a:gd name="connsiteX139" fmla="*/ 742462 w 7467600"/>
              <a:gd name="connsiteY139" fmla="*/ 4594648 h 6858000"/>
              <a:gd name="connsiteX140" fmla="*/ 820602 w 7467600"/>
              <a:gd name="connsiteY140" fmla="*/ 4485915 h 6858000"/>
              <a:gd name="connsiteX141" fmla="*/ 878295 w 7467600"/>
              <a:gd name="connsiteY141" fmla="*/ 4403594 h 6858000"/>
              <a:gd name="connsiteX142" fmla="*/ 1240607 w 7467600"/>
              <a:gd name="connsiteY142" fmla="*/ 4010401 h 6858000"/>
              <a:gd name="connsiteX143" fmla="*/ 1310106 w 7467600"/>
              <a:gd name="connsiteY143" fmla="*/ 3943217 h 6858000"/>
              <a:gd name="connsiteX144" fmla="*/ 1423113 w 7467600"/>
              <a:gd name="connsiteY144" fmla="*/ 3874565 h 6858000"/>
              <a:gd name="connsiteX145" fmla="*/ 1260565 w 7467600"/>
              <a:gd name="connsiteY145" fmla="*/ 4031982 h 6858000"/>
              <a:gd name="connsiteX146" fmla="*/ 901900 w 7467600"/>
              <a:gd name="connsiteY146" fmla="*/ 4421236 h 6858000"/>
              <a:gd name="connsiteX147" fmla="*/ 845044 w 7467600"/>
              <a:gd name="connsiteY147" fmla="*/ 4502436 h 6858000"/>
              <a:gd name="connsiteX148" fmla="*/ 685926 w 7467600"/>
              <a:gd name="connsiteY148" fmla="*/ 4703069 h 6858000"/>
              <a:gd name="connsiteX149" fmla="*/ 684248 w 7467600"/>
              <a:gd name="connsiteY149" fmla="*/ 4706721 h 6858000"/>
              <a:gd name="connsiteX150" fmla="*/ 1423113 w 7467600"/>
              <a:gd name="connsiteY150" fmla="*/ 3874565 h 6858000"/>
              <a:gd name="connsiteX151" fmla="*/ 3316479 w 7467600"/>
              <a:gd name="connsiteY151" fmla="*/ 3872136 h 6858000"/>
              <a:gd name="connsiteX152" fmla="*/ 3546806 w 7467600"/>
              <a:gd name="connsiteY152" fmla="*/ 4356139 h 6858000"/>
              <a:gd name="connsiteX153" fmla="*/ 3364433 w 7467600"/>
              <a:gd name="connsiteY153" fmla="*/ 3953121 h 6858000"/>
              <a:gd name="connsiteX154" fmla="*/ 3316479 w 7467600"/>
              <a:gd name="connsiteY154" fmla="*/ 3872136 h 6858000"/>
              <a:gd name="connsiteX155" fmla="*/ 3291335 w 7467600"/>
              <a:gd name="connsiteY155" fmla="*/ 3767420 h 6858000"/>
              <a:gd name="connsiteX156" fmla="*/ 3390805 w 7467600"/>
              <a:gd name="connsiteY156" fmla="*/ 3937163 h 6858000"/>
              <a:gd name="connsiteX157" fmla="*/ 3579062 w 7467600"/>
              <a:gd name="connsiteY157" fmla="*/ 4359040 h 6858000"/>
              <a:gd name="connsiteX158" fmla="*/ 3467355 w 7467600"/>
              <a:gd name="connsiteY158" fmla="*/ 3988130 h 6858000"/>
              <a:gd name="connsiteX159" fmla="*/ 3310753 w 7467600"/>
              <a:gd name="connsiteY159" fmla="*/ 3787140 h 6858000"/>
              <a:gd name="connsiteX160" fmla="*/ 3291335 w 7467600"/>
              <a:gd name="connsiteY160" fmla="*/ 3767420 h 6858000"/>
              <a:gd name="connsiteX161" fmla="*/ 1635889 w 7467600"/>
              <a:gd name="connsiteY161" fmla="*/ 3709494 h 6858000"/>
              <a:gd name="connsiteX162" fmla="*/ 1634800 w 7467600"/>
              <a:gd name="connsiteY162" fmla="*/ 3731111 h 6858000"/>
              <a:gd name="connsiteX163" fmla="*/ 1635889 w 7467600"/>
              <a:gd name="connsiteY163" fmla="*/ 3709494 h 6858000"/>
              <a:gd name="connsiteX164" fmla="*/ 1510397 w 7467600"/>
              <a:gd name="connsiteY164" fmla="*/ 3684705 h 6858000"/>
              <a:gd name="connsiteX165" fmla="*/ 1146550 w 7467600"/>
              <a:gd name="connsiteY165" fmla="*/ 3802012 h 6858000"/>
              <a:gd name="connsiteX166" fmla="*/ 698834 w 7467600"/>
              <a:gd name="connsiteY166" fmla="*/ 3952272 h 6858000"/>
              <a:gd name="connsiteX167" fmla="*/ 34256 w 7467600"/>
              <a:gd name="connsiteY167" fmla="*/ 4347603 h 6858000"/>
              <a:gd name="connsiteX168" fmla="*/ 527241 w 7467600"/>
              <a:gd name="connsiteY168" fmla="*/ 4065078 h 6858000"/>
              <a:gd name="connsiteX169" fmla="*/ 1510397 w 7467600"/>
              <a:gd name="connsiteY169" fmla="*/ 3684705 h 6858000"/>
              <a:gd name="connsiteX170" fmla="*/ 1313114 w 7467600"/>
              <a:gd name="connsiteY170" fmla="*/ 3655216 h 6858000"/>
              <a:gd name="connsiteX171" fmla="*/ 1109304 w 7467600"/>
              <a:gd name="connsiteY171" fmla="*/ 3669030 h 6858000"/>
              <a:gd name="connsiteX172" fmla="*/ 8129 w 7467600"/>
              <a:gd name="connsiteY172" fmla="*/ 4330519 h 6858000"/>
              <a:gd name="connsiteX173" fmla="*/ 687572 w 7467600"/>
              <a:gd name="connsiteY173" fmla="*/ 3925629 h 6858000"/>
              <a:gd name="connsiteX174" fmla="*/ 1138365 w 7467600"/>
              <a:gd name="connsiteY174" fmla="*/ 3774515 h 6858000"/>
              <a:gd name="connsiteX175" fmla="*/ 1505579 w 7467600"/>
              <a:gd name="connsiteY175" fmla="*/ 3655526 h 6858000"/>
              <a:gd name="connsiteX176" fmla="*/ 1313114 w 7467600"/>
              <a:gd name="connsiteY176" fmla="*/ 3655216 h 6858000"/>
              <a:gd name="connsiteX177" fmla="*/ 3655073 w 7467600"/>
              <a:gd name="connsiteY177" fmla="*/ 3650884 h 6858000"/>
              <a:gd name="connsiteX178" fmla="*/ 3989938 w 7467600"/>
              <a:gd name="connsiteY178" fmla="*/ 3991685 h 6858000"/>
              <a:gd name="connsiteX179" fmla="*/ 4393907 w 7467600"/>
              <a:gd name="connsiteY179" fmla="*/ 4261258 h 6858000"/>
              <a:gd name="connsiteX180" fmla="*/ 4648051 w 7467600"/>
              <a:gd name="connsiteY180" fmla="*/ 4374051 h 6858000"/>
              <a:gd name="connsiteX181" fmla="*/ 4383389 w 7467600"/>
              <a:gd name="connsiteY181" fmla="*/ 4184369 h 6858000"/>
              <a:gd name="connsiteX182" fmla="*/ 4165508 w 7467600"/>
              <a:gd name="connsiteY182" fmla="*/ 4035196 h 6858000"/>
              <a:gd name="connsiteX183" fmla="*/ 4068162 w 7467600"/>
              <a:gd name="connsiteY183" fmla="*/ 3953394 h 6858000"/>
              <a:gd name="connsiteX184" fmla="*/ 3981416 w 7467600"/>
              <a:gd name="connsiteY184" fmla="*/ 3880482 h 6858000"/>
              <a:gd name="connsiteX185" fmla="*/ 3800147 w 7467600"/>
              <a:gd name="connsiteY185" fmla="*/ 3749872 h 6858000"/>
              <a:gd name="connsiteX186" fmla="*/ 3655073 w 7467600"/>
              <a:gd name="connsiteY186" fmla="*/ 3650884 h 6858000"/>
              <a:gd name="connsiteX187" fmla="*/ 3670252 w 7467600"/>
              <a:gd name="connsiteY187" fmla="*/ 3622798 h 6858000"/>
              <a:gd name="connsiteX188" fmla="*/ 3817258 w 7467600"/>
              <a:gd name="connsiteY188" fmla="*/ 3723577 h 6858000"/>
              <a:gd name="connsiteX189" fmla="*/ 4000461 w 7467600"/>
              <a:gd name="connsiteY189" fmla="*/ 3855966 h 6858000"/>
              <a:gd name="connsiteX190" fmla="*/ 4088180 w 7467600"/>
              <a:gd name="connsiteY190" fmla="*/ 3929774 h 6858000"/>
              <a:gd name="connsiteX191" fmla="*/ 4184555 w 7467600"/>
              <a:gd name="connsiteY191" fmla="*/ 4010683 h 6858000"/>
              <a:gd name="connsiteX192" fmla="*/ 4399563 w 7467600"/>
              <a:gd name="connsiteY192" fmla="*/ 4158106 h 6858000"/>
              <a:gd name="connsiteX193" fmla="*/ 4684469 w 7467600"/>
              <a:gd name="connsiteY193" fmla="*/ 4364680 h 6858000"/>
              <a:gd name="connsiteX194" fmla="*/ 4690271 w 7467600"/>
              <a:gd name="connsiteY194" fmla="*/ 4370034 h 6858000"/>
              <a:gd name="connsiteX195" fmla="*/ 4136093 w 7467600"/>
              <a:gd name="connsiteY195" fmla="*/ 3858466 h 6858000"/>
              <a:gd name="connsiteX196" fmla="*/ 3670252 w 7467600"/>
              <a:gd name="connsiteY196" fmla="*/ 3622798 h 6858000"/>
              <a:gd name="connsiteX197" fmla="*/ 4440129 w 7467600"/>
              <a:gd name="connsiteY197" fmla="*/ 3448571 h 6858000"/>
              <a:gd name="connsiteX198" fmla="*/ 4856525 w 7467600"/>
              <a:gd name="connsiteY198" fmla="*/ 3915351 h 6858000"/>
              <a:gd name="connsiteX199" fmla="*/ 5059055 w 7467600"/>
              <a:gd name="connsiteY199" fmla="*/ 4108918 h 6858000"/>
              <a:gd name="connsiteX200" fmla="*/ 5290070 w 7467600"/>
              <a:gd name="connsiteY200" fmla="*/ 4263619 h 6858000"/>
              <a:gd name="connsiteX201" fmla="*/ 4834991 w 7467600"/>
              <a:gd name="connsiteY201" fmla="*/ 3830985 h 6858000"/>
              <a:gd name="connsiteX202" fmla="*/ 4440129 w 7467600"/>
              <a:gd name="connsiteY202" fmla="*/ 3448571 h 6858000"/>
              <a:gd name="connsiteX203" fmla="*/ 4441737 w 7467600"/>
              <a:gd name="connsiteY203" fmla="*/ 3399734 h 6858000"/>
              <a:gd name="connsiteX204" fmla="*/ 4431236 w 7467600"/>
              <a:gd name="connsiteY204" fmla="*/ 3400954 h 6858000"/>
              <a:gd name="connsiteX205" fmla="*/ 4557150 w 7467600"/>
              <a:gd name="connsiteY205" fmla="*/ 3510023 h 6858000"/>
              <a:gd name="connsiteX206" fmla="*/ 4856936 w 7467600"/>
              <a:gd name="connsiteY206" fmla="*/ 3809146 h 6858000"/>
              <a:gd name="connsiteX207" fmla="*/ 5111996 w 7467600"/>
              <a:gd name="connsiteY207" fmla="*/ 4065759 h 6858000"/>
              <a:gd name="connsiteX208" fmla="*/ 5388878 w 7467600"/>
              <a:gd name="connsiteY208" fmla="*/ 4300185 h 6858000"/>
              <a:gd name="connsiteX209" fmla="*/ 5425556 w 7467600"/>
              <a:gd name="connsiteY209" fmla="*/ 4308967 h 6858000"/>
              <a:gd name="connsiteX210" fmla="*/ 4943646 w 7467600"/>
              <a:gd name="connsiteY210" fmla="*/ 3822916 h 6858000"/>
              <a:gd name="connsiteX211" fmla="*/ 4594837 w 7467600"/>
              <a:gd name="connsiteY211" fmla="*/ 3532274 h 6858000"/>
              <a:gd name="connsiteX212" fmla="*/ 4441737 w 7467600"/>
              <a:gd name="connsiteY212" fmla="*/ 3399734 h 6858000"/>
              <a:gd name="connsiteX213" fmla="*/ 5425834 w 7467600"/>
              <a:gd name="connsiteY213" fmla="*/ 3162785 h 6858000"/>
              <a:gd name="connsiteX214" fmla="*/ 5401644 w 7467600"/>
              <a:gd name="connsiteY214" fmla="*/ 3617847 h 6858000"/>
              <a:gd name="connsiteX215" fmla="*/ 5467256 w 7467600"/>
              <a:gd name="connsiteY215" fmla="*/ 4175494 h 6858000"/>
              <a:gd name="connsiteX216" fmla="*/ 5448069 w 7467600"/>
              <a:gd name="connsiteY216" fmla="*/ 3567554 h 6858000"/>
              <a:gd name="connsiteX217" fmla="*/ 5425834 w 7467600"/>
              <a:gd name="connsiteY217" fmla="*/ 3162785 h 6858000"/>
              <a:gd name="connsiteX218" fmla="*/ 1318687 w 7467600"/>
              <a:gd name="connsiteY218" fmla="*/ 3113840 h 6858000"/>
              <a:gd name="connsiteX219" fmla="*/ 1066793 w 7467600"/>
              <a:gd name="connsiteY219" fmla="*/ 3212171 h 6858000"/>
              <a:gd name="connsiteX220" fmla="*/ 993319 w 7467600"/>
              <a:gd name="connsiteY220" fmla="*/ 3247648 h 6858000"/>
              <a:gd name="connsiteX221" fmla="*/ 853081 w 7467600"/>
              <a:gd name="connsiteY221" fmla="*/ 3312410 h 6858000"/>
              <a:gd name="connsiteX222" fmla="*/ 805957 w 7467600"/>
              <a:gd name="connsiteY222" fmla="*/ 3330443 h 6858000"/>
              <a:gd name="connsiteX223" fmla="*/ 1318687 w 7467600"/>
              <a:gd name="connsiteY223" fmla="*/ 3113840 h 6858000"/>
              <a:gd name="connsiteX224" fmla="*/ 5453702 w 7467600"/>
              <a:gd name="connsiteY224" fmla="*/ 3090882 h 6858000"/>
              <a:gd name="connsiteX225" fmla="*/ 5480135 w 7467600"/>
              <a:gd name="connsiteY225" fmla="*/ 3565802 h 6858000"/>
              <a:gd name="connsiteX226" fmla="*/ 5499023 w 7467600"/>
              <a:gd name="connsiteY226" fmla="*/ 4166310 h 6858000"/>
              <a:gd name="connsiteX227" fmla="*/ 5547022 w 7467600"/>
              <a:gd name="connsiteY227" fmla="*/ 3607838 h 6858000"/>
              <a:gd name="connsiteX228" fmla="*/ 5515964 w 7467600"/>
              <a:gd name="connsiteY228" fmla="*/ 3378541 h 6858000"/>
              <a:gd name="connsiteX229" fmla="*/ 5453702 w 7467600"/>
              <a:gd name="connsiteY229" fmla="*/ 3090882 h 6858000"/>
              <a:gd name="connsiteX230" fmla="*/ 1238695 w 7467600"/>
              <a:gd name="connsiteY230" fmla="*/ 3076820 h 6858000"/>
              <a:gd name="connsiteX231" fmla="*/ 716371 w 7467600"/>
              <a:gd name="connsiteY231" fmla="*/ 3293249 h 6858000"/>
              <a:gd name="connsiteX232" fmla="*/ 579522 w 7467600"/>
              <a:gd name="connsiteY232" fmla="*/ 3371759 h 6858000"/>
              <a:gd name="connsiteX233" fmla="*/ 600288 w 7467600"/>
              <a:gd name="connsiteY233" fmla="*/ 3365555 h 6858000"/>
              <a:gd name="connsiteX234" fmla="*/ 840692 w 7467600"/>
              <a:gd name="connsiteY234" fmla="*/ 3284921 h 6858000"/>
              <a:gd name="connsiteX235" fmla="*/ 979248 w 7467600"/>
              <a:gd name="connsiteY235" fmla="*/ 3221003 h 6858000"/>
              <a:gd name="connsiteX236" fmla="*/ 1053282 w 7467600"/>
              <a:gd name="connsiteY236" fmla="*/ 3185247 h 6858000"/>
              <a:gd name="connsiteX237" fmla="*/ 1320603 w 7467600"/>
              <a:gd name="connsiteY237" fmla="*/ 3081281 h 6858000"/>
              <a:gd name="connsiteX238" fmla="*/ 1238695 w 7467600"/>
              <a:gd name="connsiteY238" fmla="*/ 3076820 h 6858000"/>
              <a:gd name="connsiteX239" fmla="*/ 5425627 w 7467600"/>
              <a:gd name="connsiteY239" fmla="*/ 2954192 h 6858000"/>
              <a:gd name="connsiteX240" fmla="*/ 5470770 w 7467600"/>
              <a:gd name="connsiteY240" fmla="*/ 3005435 h 6858000"/>
              <a:gd name="connsiteX241" fmla="*/ 5519779 w 7467600"/>
              <a:gd name="connsiteY241" fmla="*/ 4359223 h 6858000"/>
              <a:gd name="connsiteX242" fmla="*/ 5520293 w 7467600"/>
              <a:gd name="connsiteY242" fmla="*/ 4360602 h 6858000"/>
              <a:gd name="connsiteX243" fmla="*/ 5767221 w 7467600"/>
              <a:gd name="connsiteY243" fmla="*/ 4665564 h 6858000"/>
              <a:gd name="connsiteX244" fmla="*/ 6937169 w 7467600"/>
              <a:gd name="connsiteY244" fmla="*/ 4815941 h 6858000"/>
              <a:gd name="connsiteX245" fmla="*/ 6953922 w 7467600"/>
              <a:gd name="connsiteY245" fmla="*/ 4890068 h 6858000"/>
              <a:gd name="connsiteX246" fmla="*/ 6071359 w 7467600"/>
              <a:gd name="connsiteY246" fmla="*/ 4770770 h 6858000"/>
              <a:gd name="connsiteX247" fmla="*/ 6038839 w 7467600"/>
              <a:gd name="connsiteY247" fmla="*/ 4764474 h 6858000"/>
              <a:gd name="connsiteX248" fmla="*/ 6038706 w 7467600"/>
              <a:gd name="connsiteY248" fmla="*/ 4763847 h 6858000"/>
              <a:gd name="connsiteX249" fmla="*/ 6037784 w 7467600"/>
              <a:gd name="connsiteY249" fmla="*/ 4764270 h 6858000"/>
              <a:gd name="connsiteX250" fmla="*/ 6038839 w 7467600"/>
              <a:gd name="connsiteY250" fmla="*/ 4764474 h 6858000"/>
              <a:gd name="connsiteX251" fmla="*/ 6040338 w 7467600"/>
              <a:gd name="connsiteY251" fmla="*/ 4771418 h 6858000"/>
              <a:gd name="connsiteX252" fmla="*/ 6024488 w 7467600"/>
              <a:gd name="connsiteY252" fmla="*/ 4809903 h 6858000"/>
              <a:gd name="connsiteX253" fmla="*/ 5599771 w 7467600"/>
              <a:gd name="connsiteY253" fmla="*/ 5509652 h 6858000"/>
              <a:gd name="connsiteX254" fmla="*/ 5548843 w 7467600"/>
              <a:gd name="connsiteY254" fmla="*/ 5563845 h 6858000"/>
              <a:gd name="connsiteX255" fmla="*/ 5940952 w 7467600"/>
              <a:gd name="connsiteY255" fmla="*/ 6250028 h 6858000"/>
              <a:gd name="connsiteX256" fmla="*/ 6043441 w 7467600"/>
              <a:gd name="connsiteY256" fmla="*/ 6665847 h 6858000"/>
              <a:gd name="connsiteX257" fmla="*/ 6093432 w 7467600"/>
              <a:gd name="connsiteY257" fmla="*/ 6858000 h 6858000"/>
              <a:gd name="connsiteX258" fmla="*/ 6034344 w 7467600"/>
              <a:gd name="connsiteY258" fmla="*/ 6858000 h 6858000"/>
              <a:gd name="connsiteX259" fmla="*/ 6026679 w 7467600"/>
              <a:gd name="connsiteY259" fmla="*/ 6836959 h 6858000"/>
              <a:gd name="connsiteX260" fmla="*/ 5800441 w 7467600"/>
              <a:gd name="connsiteY260" fmla="*/ 6335286 h 6858000"/>
              <a:gd name="connsiteX261" fmla="*/ 5526562 w 7467600"/>
              <a:gd name="connsiteY261" fmla="*/ 5705388 h 6858000"/>
              <a:gd name="connsiteX262" fmla="*/ 5519640 w 7467600"/>
              <a:gd name="connsiteY262" fmla="*/ 5683774 h 6858000"/>
              <a:gd name="connsiteX263" fmla="*/ 5844559 w 7467600"/>
              <a:gd name="connsiteY263" fmla="*/ 6553349 h 6858000"/>
              <a:gd name="connsiteX264" fmla="*/ 5975994 w 7467600"/>
              <a:gd name="connsiteY264" fmla="*/ 6858000 h 6858000"/>
              <a:gd name="connsiteX265" fmla="*/ 5898547 w 7467600"/>
              <a:gd name="connsiteY265" fmla="*/ 6858000 h 6858000"/>
              <a:gd name="connsiteX266" fmla="*/ 5682041 w 7467600"/>
              <a:gd name="connsiteY266" fmla="*/ 6355860 h 6858000"/>
              <a:gd name="connsiteX267" fmla="*/ 5461758 w 7467600"/>
              <a:gd name="connsiteY267" fmla="*/ 5820220 h 6858000"/>
              <a:gd name="connsiteX268" fmla="*/ 5237282 w 7467600"/>
              <a:gd name="connsiteY268" fmla="*/ 6579086 h 6858000"/>
              <a:gd name="connsiteX269" fmla="*/ 5115009 w 7467600"/>
              <a:gd name="connsiteY269" fmla="*/ 6858000 h 6858000"/>
              <a:gd name="connsiteX270" fmla="*/ 5028074 w 7467600"/>
              <a:gd name="connsiteY270" fmla="*/ 6858000 h 6858000"/>
              <a:gd name="connsiteX271" fmla="*/ 5079508 w 7467600"/>
              <a:gd name="connsiteY271" fmla="*/ 6749074 h 6858000"/>
              <a:gd name="connsiteX272" fmla="*/ 5371846 w 7467600"/>
              <a:gd name="connsiteY272" fmla="*/ 5924413 h 6858000"/>
              <a:gd name="connsiteX273" fmla="*/ 5270512 w 7467600"/>
              <a:gd name="connsiteY273" fmla="*/ 6138975 h 6858000"/>
              <a:gd name="connsiteX274" fmla="*/ 5062409 w 7467600"/>
              <a:gd name="connsiteY274" fmla="*/ 6653544 h 6858000"/>
              <a:gd name="connsiteX275" fmla="*/ 5036628 w 7467600"/>
              <a:gd name="connsiteY275" fmla="*/ 6754247 h 6858000"/>
              <a:gd name="connsiteX276" fmla="*/ 5009112 w 7467600"/>
              <a:gd name="connsiteY276" fmla="*/ 6858000 h 6858000"/>
              <a:gd name="connsiteX277" fmla="*/ 4976679 w 7467600"/>
              <a:gd name="connsiteY277" fmla="*/ 6858000 h 6858000"/>
              <a:gd name="connsiteX278" fmla="*/ 5006537 w 7467600"/>
              <a:gd name="connsiteY278" fmla="*/ 6747068 h 6858000"/>
              <a:gd name="connsiteX279" fmla="*/ 5032723 w 7467600"/>
              <a:gd name="connsiteY279" fmla="*/ 6644957 h 6858000"/>
              <a:gd name="connsiteX280" fmla="*/ 5242949 w 7467600"/>
              <a:gd name="connsiteY280" fmla="*/ 6125175 h 6858000"/>
              <a:gd name="connsiteX281" fmla="*/ 5286321 w 7467600"/>
              <a:gd name="connsiteY281" fmla="*/ 6033555 h 6858000"/>
              <a:gd name="connsiteX282" fmla="*/ 5008210 w 7467600"/>
              <a:gd name="connsiteY282" fmla="*/ 6649194 h 6858000"/>
              <a:gd name="connsiteX283" fmla="*/ 4986321 w 7467600"/>
              <a:gd name="connsiteY283" fmla="*/ 6765687 h 6858000"/>
              <a:gd name="connsiteX284" fmla="*/ 4973474 w 7467600"/>
              <a:gd name="connsiteY284" fmla="*/ 6858000 h 6858000"/>
              <a:gd name="connsiteX285" fmla="*/ 4907178 w 7467600"/>
              <a:gd name="connsiteY285" fmla="*/ 6858000 h 6858000"/>
              <a:gd name="connsiteX286" fmla="*/ 4910810 w 7467600"/>
              <a:gd name="connsiteY286" fmla="*/ 6829660 h 6858000"/>
              <a:gd name="connsiteX287" fmla="*/ 4987461 w 7467600"/>
              <a:gd name="connsiteY287" fmla="*/ 6432994 h 6858000"/>
              <a:gd name="connsiteX288" fmla="*/ 5179262 w 7467600"/>
              <a:gd name="connsiteY288" fmla="*/ 6035044 h 6858000"/>
              <a:gd name="connsiteX289" fmla="*/ 4689678 w 7467600"/>
              <a:gd name="connsiteY289" fmla="*/ 6440241 h 6858000"/>
              <a:gd name="connsiteX290" fmla="*/ 4477543 w 7467600"/>
              <a:gd name="connsiteY290" fmla="*/ 6674836 h 6858000"/>
              <a:gd name="connsiteX291" fmla="*/ 4329957 w 7467600"/>
              <a:gd name="connsiteY291" fmla="*/ 6858000 h 6858000"/>
              <a:gd name="connsiteX292" fmla="*/ 4218595 w 7467600"/>
              <a:gd name="connsiteY292" fmla="*/ 6858000 h 6858000"/>
              <a:gd name="connsiteX293" fmla="*/ 4368888 w 7467600"/>
              <a:gd name="connsiteY293" fmla="*/ 6668412 h 6858000"/>
              <a:gd name="connsiteX294" fmla="*/ 4563091 w 7467600"/>
              <a:gd name="connsiteY294" fmla="*/ 6442508 h 6858000"/>
              <a:gd name="connsiteX295" fmla="*/ 5387324 w 7467600"/>
              <a:gd name="connsiteY295" fmla="*/ 5705830 h 6858000"/>
              <a:gd name="connsiteX296" fmla="*/ 5073620 w 7467600"/>
              <a:gd name="connsiteY296" fmla="*/ 5955437 h 6858000"/>
              <a:gd name="connsiteX297" fmla="*/ 4689789 w 7467600"/>
              <a:gd name="connsiteY297" fmla="*/ 6268382 h 6858000"/>
              <a:gd name="connsiteX298" fmla="*/ 4418722 w 7467600"/>
              <a:gd name="connsiteY298" fmla="*/ 6570886 h 6858000"/>
              <a:gd name="connsiteX299" fmla="*/ 4214944 w 7467600"/>
              <a:gd name="connsiteY299" fmla="*/ 6858000 h 6858000"/>
              <a:gd name="connsiteX300" fmla="*/ 4177898 w 7467600"/>
              <a:gd name="connsiteY300" fmla="*/ 6858000 h 6858000"/>
              <a:gd name="connsiteX301" fmla="*/ 4391597 w 7467600"/>
              <a:gd name="connsiteY301" fmla="*/ 6556370 h 6858000"/>
              <a:gd name="connsiteX302" fmla="*/ 4668889 w 7467600"/>
              <a:gd name="connsiteY302" fmla="*/ 6246399 h 6858000"/>
              <a:gd name="connsiteX303" fmla="*/ 5055427 w 7467600"/>
              <a:gd name="connsiteY303" fmla="*/ 5931476 h 6858000"/>
              <a:gd name="connsiteX304" fmla="*/ 5371814 w 7467600"/>
              <a:gd name="connsiteY304" fmla="*/ 5678975 h 6858000"/>
              <a:gd name="connsiteX305" fmla="*/ 4987918 w 7467600"/>
              <a:gd name="connsiteY305" fmla="*/ 5838701 h 6858000"/>
              <a:gd name="connsiteX306" fmla="*/ 4317146 w 7467600"/>
              <a:gd name="connsiteY306" fmla="*/ 6587716 h 6858000"/>
              <a:gd name="connsiteX307" fmla="*/ 4171627 w 7467600"/>
              <a:gd name="connsiteY307" fmla="*/ 6858000 h 6858000"/>
              <a:gd name="connsiteX308" fmla="*/ 4081585 w 7467600"/>
              <a:gd name="connsiteY308" fmla="*/ 6858000 h 6858000"/>
              <a:gd name="connsiteX309" fmla="*/ 4238603 w 7467600"/>
              <a:gd name="connsiteY309" fmla="*/ 6559341 h 6858000"/>
              <a:gd name="connsiteX310" fmla="*/ 4778333 w 7467600"/>
              <a:gd name="connsiteY310" fmla="*/ 5873626 h 6858000"/>
              <a:gd name="connsiteX311" fmla="*/ 5414185 w 7467600"/>
              <a:gd name="connsiteY311" fmla="*/ 5573882 h 6858000"/>
              <a:gd name="connsiteX312" fmla="*/ 5959648 w 7467600"/>
              <a:gd name="connsiteY312" fmla="*/ 4760797 h 6858000"/>
              <a:gd name="connsiteX313" fmla="*/ 5355019 w 7467600"/>
              <a:gd name="connsiteY313" fmla="*/ 4734672 h 6858000"/>
              <a:gd name="connsiteX314" fmla="*/ 5083565 w 7467600"/>
              <a:gd name="connsiteY314" fmla="*/ 5179121 h 6858000"/>
              <a:gd name="connsiteX315" fmla="*/ 4713577 w 7467600"/>
              <a:gd name="connsiteY315" fmla="*/ 5616803 h 6858000"/>
              <a:gd name="connsiteX316" fmla="*/ 3989559 w 7467600"/>
              <a:gd name="connsiteY316" fmla="*/ 6145945 h 6858000"/>
              <a:gd name="connsiteX317" fmla="*/ 3939824 w 7467600"/>
              <a:gd name="connsiteY317" fmla="*/ 6066900 h 6858000"/>
              <a:gd name="connsiteX318" fmla="*/ 4584537 w 7467600"/>
              <a:gd name="connsiteY318" fmla="*/ 5324826 h 6858000"/>
              <a:gd name="connsiteX319" fmla="*/ 5037105 w 7467600"/>
              <a:gd name="connsiteY319" fmla="*/ 5088765 h 6858000"/>
              <a:gd name="connsiteX320" fmla="*/ 5039930 w 7467600"/>
              <a:gd name="connsiteY320" fmla="*/ 5089585 h 6858000"/>
              <a:gd name="connsiteX321" fmla="*/ 5263764 w 7467600"/>
              <a:gd name="connsiteY321" fmla="*/ 4735525 h 6858000"/>
              <a:gd name="connsiteX322" fmla="*/ 4086300 w 7467600"/>
              <a:gd name="connsiteY322" fmla="*/ 4884599 h 6858000"/>
              <a:gd name="connsiteX323" fmla="*/ 4085485 w 7467600"/>
              <a:gd name="connsiteY323" fmla="*/ 4899070 h 6858000"/>
              <a:gd name="connsiteX324" fmla="*/ 3871915 w 7467600"/>
              <a:gd name="connsiteY324" fmla="*/ 5253645 h 6858000"/>
              <a:gd name="connsiteX325" fmla="*/ 3799374 w 7467600"/>
              <a:gd name="connsiteY325" fmla="*/ 5466127 h 6858000"/>
              <a:gd name="connsiteX326" fmla="*/ 3498850 w 7467600"/>
              <a:gd name="connsiteY326" fmla="*/ 6661888 h 6858000"/>
              <a:gd name="connsiteX327" fmla="*/ 3399216 w 7467600"/>
              <a:gd name="connsiteY327" fmla="*/ 6858000 h 6858000"/>
              <a:gd name="connsiteX328" fmla="*/ 3303688 w 7467600"/>
              <a:gd name="connsiteY328" fmla="*/ 6858000 h 6858000"/>
              <a:gd name="connsiteX329" fmla="*/ 3391774 w 7467600"/>
              <a:gd name="connsiteY329" fmla="*/ 6697181 h 6858000"/>
              <a:gd name="connsiteX330" fmla="*/ 3735540 w 7467600"/>
              <a:gd name="connsiteY330" fmla="*/ 5546923 h 6858000"/>
              <a:gd name="connsiteX331" fmla="*/ 3729438 w 7467600"/>
              <a:gd name="connsiteY331" fmla="*/ 5569058 h 6858000"/>
              <a:gd name="connsiteX332" fmla="*/ 3707782 w 7467600"/>
              <a:gd name="connsiteY332" fmla="*/ 5644908 h 6858000"/>
              <a:gd name="connsiteX333" fmla="*/ 3583827 w 7467600"/>
              <a:gd name="connsiteY333" fmla="*/ 6039215 h 6858000"/>
              <a:gd name="connsiteX334" fmla="*/ 3547861 w 7467600"/>
              <a:gd name="connsiteY334" fmla="*/ 6129609 h 6858000"/>
              <a:gd name="connsiteX335" fmla="*/ 3490905 w 7467600"/>
              <a:gd name="connsiteY335" fmla="*/ 6277660 h 6858000"/>
              <a:gd name="connsiteX336" fmla="*/ 3455859 w 7467600"/>
              <a:gd name="connsiteY336" fmla="*/ 6391301 h 6858000"/>
              <a:gd name="connsiteX337" fmla="*/ 3429112 w 7467600"/>
              <a:gd name="connsiteY337" fmla="*/ 6479469 h 6858000"/>
              <a:gd name="connsiteX338" fmla="*/ 3304862 w 7467600"/>
              <a:gd name="connsiteY338" fmla="*/ 6796476 h 6858000"/>
              <a:gd name="connsiteX339" fmla="*/ 3276071 w 7467600"/>
              <a:gd name="connsiteY339" fmla="*/ 6858000 h 6858000"/>
              <a:gd name="connsiteX340" fmla="*/ 3240805 w 7467600"/>
              <a:gd name="connsiteY340" fmla="*/ 6858000 h 6858000"/>
              <a:gd name="connsiteX341" fmla="*/ 3275917 w 7467600"/>
              <a:gd name="connsiteY341" fmla="*/ 6783192 h 6858000"/>
              <a:gd name="connsiteX342" fmla="*/ 3399358 w 7467600"/>
              <a:gd name="connsiteY342" fmla="*/ 6469011 h 6858000"/>
              <a:gd name="connsiteX343" fmla="*/ 3425650 w 7467600"/>
              <a:gd name="connsiteY343" fmla="*/ 6381333 h 6858000"/>
              <a:gd name="connsiteX344" fmla="*/ 3460661 w 7467600"/>
              <a:gd name="connsiteY344" fmla="*/ 6266763 h 6858000"/>
              <a:gd name="connsiteX345" fmla="*/ 3518021 w 7467600"/>
              <a:gd name="connsiteY345" fmla="*/ 6117298 h 6858000"/>
              <a:gd name="connsiteX346" fmla="*/ 3554035 w 7467600"/>
              <a:gd name="connsiteY346" fmla="*/ 6027832 h 6858000"/>
              <a:gd name="connsiteX347" fmla="*/ 3677174 w 7467600"/>
              <a:gd name="connsiteY347" fmla="*/ 5636351 h 6858000"/>
              <a:gd name="connsiteX348" fmla="*/ 3698819 w 7467600"/>
              <a:gd name="connsiteY348" fmla="*/ 5560503 h 6858000"/>
              <a:gd name="connsiteX349" fmla="*/ 3702094 w 7467600"/>
              <a:gd name="connsiteY349" fmla="*/ 5549194 h 6858000"/>
              <a:gd name="connsiteX350" fmla="*/ 3398355 w 7467600"/>
              <a:gd name="connsiteY350" fmla="*/ 6094603 h 6858000"/>
              <a:gd name="connsiteX351" fmla="*/ 3193941 w 7467600"/>
              <a:gd name="connsiteY351" fmla="*/ 6798775 h 6858000"/>
              <a:gd name="connsiteX352" fmla="*/ 3184140 w 7467600"/>
              <a:gd name="connsiteY352" fmla="*/ 6858000 h 6858000"/>
              <a:gd name="connsiteX353" fmla="*/ 3099978 w 7467600"/>
              <a:gd name="connsiteY353" fmla="*/ 6858000 h 6858000"/>
              <a:gd name="connsiteX354" fmla="*/ 3101556 w 7467600"/>
              <a:gd name="connsiteY354" fmla="*/ 6843337 h 6858000"/>
              <a:gd name="connsiteX355" fmla="*/ 3370162 w 7467600"/>
              <a:gd name="connsiteY355" fmla="*/ 5785550 h 6858000"/>
              <a:gd name="connsiteX356" fmla="*/ 3746477 w 7467600"/>
              <a:gd name="connsiteY356" fmla="*/ 5377889 h 6858000"/>
              <a:gd name="connsiteX357" fmla="*/ 3863399 w 7467600"/>
              <a:gd name="connsiteY357" fmla="*/ 5087257 h 6858000"/>
              <a:gd name="connsiteX358" fmla="*/ 3968712 w 7467600"/>
              <a:gd name="connsiteY358" fmla="*/ 4913989 h 6858000"/>
              <a:gd name="connsiteX359" fmla="*/ 2792390 w 7467600"/>
              <a:gd name="connsiteY359" fmla="*/ 5382974 h 6858000"/>
              <a:gd name="connsiteX360" fmla="*/ 2714982 w 7467600"/>
              <a:gd name="connsiteY360" fmla="*/ 5427051 h 6858000"/>
              <a:gd name="connsiteX361" fmla="*/ 2813361 w 7467600"/>
              <a:gd name="connsiteY361" fmla="*/ 6023912 h 6858000"/>
              <a:gd name="connsiteX362" fmla="*/ 2688430 w 7467600"/>
              <a:gd name="connsiteY362" fmla="*/ 6801564 h 6858000"/>
              <a:gd name="connsiteX363" fmla="*/ 2629626 w 7467600"/>
              <a:gd name="connsiteY363" fmla="*/ 6763394 h 6858000"/>
              <a:gd name="connsiteX364" fmla="*/ 2565328 w 7467600"/>
              <a:gd name="connsiteY364" fmla="*/ 5516399 h 6858000"/>
              <a:gd name="connsiteX365" fmla="*/ 1922999 w 7467600"/>
              <a:gd name="connsiteY365" fmla="*/ 5980343 h 6858000"/>
              <a:gd name="connsiteX366" fmla="*/ 1950261 w 7467600"/>
              <a:gd name="connsiteY366" fmla="*/ 6405858 h 6858000"/>
              <a:gd name="connsiteX367" fmla="*/ 2365554 w 7467600"/>
              <a:gd name="connsiteY367" fmla="*/ 6759107 h 6858000"/>
              <a:gd name="connsiteX368" fmla="*/ 2424142 w 7467600"/>
              <a:gd name="connsiteY368" fmla="*/ 6858000 h 6858000"/>
              <a:gd name="connsiteX369" fmla="*/ 2395994 w 7467600"/>
              <a:gd name="connsiteY369" fmla="*/ 6858000 h 6858000"/>
              <a:gd name="connsiteX370" fmla="*/ 2392863 w 7467600"/>
              <a:gd name="connsiteY370" fmla="*/ 6852964 h 6858000"/>
              <a:gd name="connsiteX371" fmla="*/ 2017589 w 7467600"/>
              <a:gd name="connsiteY371" fmla="*/ 6493982 h 6858000"/>
              <a:gd name="connsiteX372" fmla="*/ 2147336 w 7467600"/>
              <a:gd name="connsiteY372" fmla="*/ 6594052 h 6858000"/>
              <a:gd name="connsiteX373" fmla="*/ 2207047 w 7467600"/>
              <a:gd name="connsiteY373" fmla="*/ 6654540 h 6858000"/>
              <a:gd name="connsiteX374" fmla="*/ 2299106 w 7467600"/>
              <a:gd name="connsiteY374" fmla="*/ 6778931 h 6858000"/>
              <a:gd name="connsiteX375" fmla="*/ 2314430 w 7467600"/>
              <a:gd name="connsiteY375" fmla="*/ 6801144 h 6858000"/>
              <a:gd name="connsiteX376" fmla="*/ 2352406 w 7467600"/>
              <a:gd name="connsiteY376" fmla="*/ 6858000 h 6858000"/>
              <a:gd name="connsiteX377" fmla="*/ 2314492 w 7467600"/>
              <a:gd name="connsiteY377" fmla="*/ 6858000 h 6858000"/>
              <a:gd name="connsiteX378" fmla="*/ 2288095 w 7467600"/>
              <a:gd name="connsiteY378" fmla="*/ 6818030 h 6858000"/>
              <a:gd name="connsiteX379" fmla="*/ 2272768 w 7467600"/>
              <a:gd name="connsiteY379" fmla="*/ 6795822 h 6858000"/>
              <a:gd name="connsiteX380" fmla="*/ 2182715 w 7467600"/>
              <a:gd name="connsiteY380" fmla="*/ 6675071 h 6858000"/>
              <a:gd name="connsiteX381" fmla="*/ 2032061 w 7467600"/>
              <a:gd name="connsiteY381" fmla="*/ 6541380 h 6858000"/>
              <a:gd name="connsiteX382" fmla="*/ 2257220 w 7467600"/>
              <a:gd name="connsiteY382" fmla="*/ 6826257 h 6858000"/>
              <a:gd name="connsiteX383" fmla="*/ 2281324 w 7467600"/>
              <a:gd name="connsiteY383" fmla="*/ 6858000 h 6858000"/>
              <a:gd name="connsiteX384" fmla="*/ 2242860 w 7467600"/>
              <a:gd name="connsiteY384" fmla="*/ 6858000 h 6858000"/>
              <a:gd name="connsiteX385" fmla="*/ 2232818 w 7467600"/>
              <a:gd name="connsiteY385" fmla="*/ 6844926 h 6858000"/>
              <a:gd name="connsiteX386" fmla="*/ 1990172 w 7467600"/>
              <a:gd name="connsiteY386" fmla="*/ 6542121 h 6858000"/>
              <a:gd name="connsiteX387" fmla="*/ 2124090 w 7467600"/>
              <a:gd name="connsiteY387" fmla="*/ 6761017 h 6858000"/>
              <a:gd name="connsiteX388" fmla="*/ 2200380 w 7467600"/>
              <a:gd name="connsiteY388" fmla="*/ 6858000 h 6858000"/>
              <a:gd name="connsiteX389" fmla="*/ 2147507 w 7467600"/>
              <a:gd name="connsiteY389" fmla="*/ 6858000 h 6858000"/>
              <a:gd name="connsiteX390" fmla="*/ 2070668 w 7467600"/>
              <a:gd name="connsiteY390" fmla="*/ 6761520 h 6858000"/>
              <a:gd name="connsiteX391" fmla="*/ 1975142 w 7467600"/>
              <a:gd name="connsiteY391" fmla="*/ 6585570 h 6858000"/>
              <a:gd name="connsiteX392" fmla="*/ 2050035 w 7467600"/>
              <a:gd name="connsiteY392" fmla="*/ 6813345 h 6858000"/>
              <a:gd name="connsiteX393" fmla="*/ 2063025 w 7467600"/>
              <a:gd name="connsiteY393" fmla="*/ 6858000 h 6858000"/>
              <a:gd name="connsiteX394" fmla="*/ 2021675 w 7467600"/>
              <a:gd name="connsiteY394" fmla="*/ 6858000 h 6858000"/>
              <a:gd name="connsiteX395" fmla="*/ 2019308 w 7467600"/>
              <a:gd name="connsiteY395" fmla="*/ 6847118 h 6858000"/>
              <a:gd name="connsiteX396" fmla="*/ 1938835 w 7467600"/>
              <a:gd name="connsiteY396" fmla="*/ 6551160 h 6858000"/>
              <a:gd name="connsiteX397" fmla="*/ 1953230 w 7467600"/>
              <a:gd name="connsiteY397" fmla="*/ 6759699 h 6858000"/>
              <a:gd name="connsiteX398" fmla="*/ 1956763 w 7467600"/>
              <a:gd name="connsiteY398" fmla="*/ 6778191 h 6858000"/>
              <a:gd name="connsiteX399" fmla="*/ 1967925 w 7467600"/>
              <a:gd name="connsiteY399" fmla="*/ 6858000 h 6858000"/>
              <a:gd name="connsiteX400" fmla="*/ 1936622 w 7467600"/>
              <a:gd name="connsiteY400" fmla="*/ 6858000 h 6858000"/>
              <a:gd name="connsiteX401" fmla="*/ 1926261 w 7467600"/>
              <a:gd name="connsiteY401" fmla="*/ 6784064 h 6858000"/>
              <a:gd name="connsiteX402" fmla="*/ 1922724 w 7467600"/>
              <a:gd name="connsiteY402" fmla="*/ 6765577 h 6858000"/>
              <a:gd name="connsiteX403" fmla="*/ 1904650 w 7467600"/>
              <a:gd name="connsiteY403" fmla="*/ 6639616 h 6858000"/>
              <a:gd name="connsiteX404" fmla="*/ 1885273 w 7467600"/>
              <a:gd name="connsiteY404" fmla="*/ 6858000 h 6858000"/>
              <a:gd name="connsiteX405" fmla="*/ 1854363 w 7467600"/>
              <a:gd name="connsiteY405" fmla="*/ 6858000 h 6858000"/>
              <a:gd name="connsiteX406" fmla="*/ 1880391 w 7467600"/>
              <a:gd name="connsiteY406" fmla="*/ 6603796 h 6858000"/>
              <a:gd name="connsiteX407" fmla="*/ 1818273 w 7467600"/>
              <a:gd name="connsiteY407" fmla="*/ 6715729 h 6858000"/>
              <a:gd name="connsiteX408" fmla="*/ 1794691 w 7467600"/>
              <a:gd name="connsiteY408" fmla="*/ 6843239 h 6858000"/>
              <a:gd name="connsiteX409" fmla="*/ 1794914 w 7467600"/>
              <a:gd name="connsiteY409" fmla="*/ 6858000 h 6858000"/>
              <a:gd name="connsiteX410" fmla="*/ 1746128 w 7467600"/>
              <a:gd name="connsiteY410" fmla="*/ 6858000 h 6858000"/>
              <a:gd name="connsiteX411" fmla="*/ 1753934 w 7467600"/>
              <a:gd name="connsiteY411" fmla="*/ 6724796 h 6858000"/>
              <a:gd name="connsiteX412" fmla="*/ 1792053 w 7467600"/>
              <a:gd name="connsiteY412" fmla="*/ 6572396 h 6858000"/>
              <a:gd name="connsiteX413" fmla="*/ 1862248 w 7467600"/>
              <a:gd name="connsiteY413" fmla="*/ 6266397 h 6858000"/>
              <a:gd name="connsiteX414" fmla="*/ 1862250 w 7467600"/>
              <a:gd name="connsiteY414" fmla="*/ 6033531 h 6858000"/>
              <a:gd name="connsiteX415" fmla="*/ 1211999 w 7467600"/>
              <a:gd name="connsiteY415" fmla="*/ 6683610 h 6858000"/>
              <a:gd name="connsiteX416" fmla="*/ 1213266 w 7467600"/>
              <a:gd name="connsiteY416" fmla="*/ 6691947 h 6858000"/>
              <a:gd name="connsiteX417" fmla="*/ 1203370 w 7467600"/>
              <a:gd name="connsiteY417" fmla="*/ 6850676 h 6858000"/>
              <a:gd name="connsiteX418" fmla="*/ 1203671 w 7467600"/>
              <a:gd name="connsiteY418" fmla="*/ 6858000 h 6858000"/>
              <a:gd name="connsiteX419" fmla="*/ 1143180 w 7467600"/>
              <a:gd name="connsiteY419" fmla="*/ 6858000 h 6858000"/>
              <a:gd name="connsiteX420" fmla="*/ 1142176 w 7467600"/>
              <a:gd name="connsiteY420" fmla="*/ 6766045 h 6858000"/>
              <a:gd name="connsiteX421" fmla="*/ 1067484 w 7467600"/>
              <a:gd name="connsiteY421" fmla="*/ 6858000 h 6858000"/>
              <a:gd name="connsiteX422" fmla="*/ 953928 w 7467600"/>
              <a:gd name="connsiteY422" fmla="*/ 6858000 h 6858000"/>
              <a:gd name="connsiteX423" fmla="*/ 959715 w 7467600"/>
              <a:gd name="connsiteY423" fmla="*/ 6850185 h 6858000"/>
              <a:gd name="connsiteX424" fmla="*/ 1483788 w 7467600"/>
              <a:gd name="connsiteY424" fmla="*/ 6259174 h 6858000"/>
              <a:gd name="connsiteX425" fmla="*/ 1100671 w 7467600"/>
              <a:gd name="connsiteY425" fmla="*/ 6252137 h 6858000"/>
              <a:gd name="connsiteX426" fmla="*/ 1090144 w 7467600"/>
              <a:gd name="connsiteY426" fmla="*/ 6256748 h 6858000"/>
              <a:gd name="connsiteX427" fmla="*/ 1095872 w 7467600"/>
              <a:gd name="connsiteY427" fmla="*/ 6271892 h 6858000"/>
              <a:gd name="connsiteX428" fmla="*/ 262785 w 7467600"/>
              <a:gd name="connsiteY428" fmla="*/ 6845450 h 6858000"/>
              <a:gd name="connsiteX429" fmla="*/ 209968 w 7467600"/>
              <a:gd name="connsiteY429" fmla="*/ 6770713 h 6858000"/>
              <a:gd name="connsiteX430" fmla="*/ 873460 w 7467600"/>
              <a:gd name="connsiteY430" fmla="*/ 6253768 h 6858000"/>
              <a:gd name="connsiteX431" fmla="*/ 192686 w 7467600"/>
              <a:gd name="connsiteY431" fmla="*/ 5849257 h 6858000"/>
              <a:gd name="connsiteX432" fmla="*/ 4696 w 7467600"/>
              <a:gd name="connsiteY432" fmla="*/ 5697668 h 6858000"/>
              <a:gd name="connsiteX433" fmla="*/ 0 w 7467600"/>
              <a:gd name="connsiteY433" fmla="*/ 5689984 h 6858000"/>
              <a:gd name="connsiteX434" fmla="*/ 0 w 7467600"/>
              <a:gd name="connsiteY434" fmla="*/ 5513472 h 6858000"/>
              <a:gd name="connsiteX435" fmla="*/ 174101 w 7467600"/>
              <a:gd name="connsiteY435" fmla="*/ 5620277 h 6858000"/>
              <a:gd name="connsiteX436" fmla="*/ 891800 w 7467600"/>
              <a:gd name="connsiteY436" fmla="*/ 6036935 h 6858000"/>
              <a:gd name="connsiteX437" fmla="*/ 1072219 w 7467600"/>
              <a:gd name="connsiteY437" fmla="*/ 6169443 h 6858000"/>
              <a:gd name="connsiteX438" fmla="*/ 1074117 w 7467600"/>
              <a:gd name="connsiteY438" fmla="*/ 6170301 h 6858000"/>
              <a:gd name="connsiteX439" fmla="*/ 1083114 w 7467600"/>
              <a:gd name="connsiteY439" fmla="*/ 6174131 h 6858000"/>
              <a:gd name="connsiteX440" fmla="*/ 1543010 w 7467600"/>
              <a:gd name="connsiteY440" fmla="*/ 6191140 h 6858000"/>
              <a:gd name="connsiteX441" fmla="*/ 1551080 w 7467600"/>
              <a:gd name="connsiteY441" fmla="*/ 6195006 h 6858000"/>
              <a:gd name="connsiteX442" fmla="*/ 2345443 w 7467600"/>
              <a:gd name="connsiteY442" fmla="*/ 5549882 h 6858000"/>
              <a:gd name="connsiteX443" fmla="*/ 1721499 w 7467600"/>
              <a:gd name="connsiteY443" fmla="*/ 5599969 h 6858000"/>
              <a:gd name="connsiteX444" fmla="*/ 767716 w 7467600"/>
              <a:gd name="connsiteY444" fmla="*/ 5472768 h 6858000"/>
              <a:gd name="connsiteX445" fmla="*/ 722147 w 7467600"/>
              <a:gd name="connsiteY445" fmla="*/ 5393091 h 6858000"/>
              <a:gd name="connsiteX446" fmla="*/ 1485552 w 7467600"/>
              <a:gd name="connsiteY446" fmla="*/ 5313202 h 6858000"/>
              <a:gd name="connsiteX447" fmla="*/ 2143004 w 7467600"/>
              <a:gd name="connsiteY447" fmla="*/ 5402420 h 6858000"/>
              <a:gd name="connsiteX448" fmla="*/ 1933391 w 7467600"/>
              <a:gd name="connsiteY448" fmla="*/ 5156971 h 6858000"/>
              <a:gd name="connsiteX449" fmla="*/ 1827118 w 7467600"/>
              <a:gd name="connsiteY449" fmla="*/ 4968410 h 6858000"/>
              <a:gd name="connsiteX450" fmla="*/ 1837349 w 7467600"/>
              <a:gd name="connsiteY450" fmla="*/ 4956357 h 6858000"/>
              <a:gd name="connsiteX451" fmla="*/ 2162835 w 7467600"/>
              <a:gd name="connsiteY451" fmla="*/ 5187853 h 6858000"/>
              <a:gd name="connsiteX452" fmla="*/ 2257167 w 7467600"/>
              <a:gd name="connsiteY452" fmla="*/ 5462123 h 6858000"/>
              <a:gd name="connsiteX453" fmla="*/ 2261598 w 7467600"/>
              <a:gd name="connsiteY453" fmla="*/ 5467998 h 6858000"/>
              <a:gd name="connsiteX454" fmla="*/ 2437177 w 7467600"/>
              <a:gd name="connsiteY454" fmla="*/ 5479608 h 6858000"/>
              <a:gd name="connsiteX455" fmla="*/ 2445247 w 7467600"/>
              <a:gd name="connsiteY455" fmla="*/ 5483476 h 6858000"/>
              <a:gd name="connsiteX456" fmla="*/ 2743626 w 7467600"/>
              <a:gd name="connsiteY456" fmla="*/ 5304819 h 6858000"/>
              <a:gd name="connsiteX457" fmla="*/ 3048102 w 7467600"/>
              <a:gd name="connsiteY457" fmla="*/ 5150595 h 6858000"/>
              <a:gd name="connsiteX458" fmla="*/ 1799414 w 7467600"/>
              <a:gd name="connsiteY458" fmla="*/ 4694732 h 6858000"/>
              <a:gd name="connsiteX459" fmla="*/ 1771735 w 7467600"/>
              <a:gd name="connsiteY459" fmla="*/ 4619929 h 6858000"/>
              <a:gd name="connsiteX460" fmla="*/ 3104273 w 7467600"/>
              <a:gd name="connsiteY460" fmla="*/ 5076159 h 6858000"/>
              <a:gd name="connsiteX461" fmla="*/ 3113245 w 7467600"/>
              <a:gd name="connsiteY461" fmla="*/ 5090705 h 6858000"/>
              <a:gd name="connsiteX462" fmla="*/ 3126294 w 7467600"/>
              <a:gd name="connsiteY462" fmla="*/ 5114400 h 6858000"/>
              <a:gd name="connsiteX463" fmla="*/ 3937433 w 7467600"/>
              <a:gd name="connsiteY463" fmla="*/ 4830473 h 6858000"/>
              <a:gd name="connsiteX464" fmla="*/ 3590475 w 7467600"/>
              <a:gd name="connsiteY464" fmla="*/ 4597974 h 6858000"/>
              <a:gd name="connsiteX465" fmla="*/ 3100264 w 7467600"/>
              <a:gd name="connsiteY465" fmla="*/ 4579845 h 6858000"/>
              <a:gd name="connsiteX466" fmla="*/ 2183576 w 7467600"/>
              <a:gd name="connsiteY466" fmla="*/ 4227150 h 6858000"/>
              <a:gd name="connsiteX467" fmla="*/ 2151029 w 7467600"/>
              <a:gd name="connsiteY467" fmla="*/ 4146947 h 6858000"/>
              <a:gd name="connsiteX468" fmla="*/ 3563434 w 7467600"/>
              <a:gd name="connsiteY468" fmla="*/ 4469115 h 6858000"/>
              <a:gd name="connsiteX469" fmla="*/ 3177952 w 7467600"/>
              <a:gd name="connsiteY469" fmla="*/ 3657386 h 6858000"/>
              <a:gd name="connsiteX470" fmla="*/ 3189263 w 7467600"/>
              <a:gd name="connsiteY470" fmla="*/ 3625726 h 6858000"/>
              <a:gd name="connsiteX471" fmla="*/ 3560912 w 7467600"/>
              <a:gd name="connsiteY471" fmla="*/ 4079863 h 6858000"/>
              <a:gd name="connsiteX472" fmla="*/ 3626636 w 7467600"/>
              <a:gd name="connsiteY472" fmla="*/ 4512230 h 6858000"/>
              <a:gd name="connsiteX473" fmla="*/ 3653088 w 7467600"/>
              <a:gd name="connsiteY473" fmla="*/ 4521417 h 6858000"/>
              <a:gd name="connsiteX474" fmla="*/ 3988128 w 7467600"/>
              <a:gd name="connsiteY474" fmla="*/ 4817267 h 6858000"/>
              <a:gd name="connsiteX475" fmla="*/ 4830582 w 7467600"/>
              <a:gd name="connsiteY475" fmla="*/ 4676000 h 6858000"/>
              <a:gd name="connsiteX476" fmla="*/ 4830100 w 7467600"/>
              <a:gd name="connsiteY476" fmla="*/ 4675554 h 6858000"/>
              <a:gd name="connsiteX477" fmla="*/ 4036318 w 7467600"/>
              <a:gd name="connsiteY477" fmla="*/ 4147013 h 6858000"/>
              <a:gd name="connsiteX478" fmla="*/ 3432098 w 7467600"/>
              <a:gd name="connsiteY478" fmla="*/ 3537312 h 6858000"/>
              <a:gd name="connsiteX479" fmla="*/ 3446761 w 7467600"/>
              <a:gd name="connsiteY479" fmla="*/ 3461278 h 6858000"/>
              <a:gd name="connsiteX480" fmla="*/ 4419733 w 7467600"/>
              <a:gd name="connsiteY480" fmla="*/ 3963555 h 6858000"/>
              <a:gd name="connsiteX481" fmla="*/ 4781371 w 7467600"/>
              <a:gd name="connsiteY481" fmla="*/ 4458604 h 6858000"/>
              <a:gd name="connsiteX482" fmla="*/ 4780440 w 7467600"/>
              <a:gd name="connsiteY482" fmla="*/ 4470290 h 6858000"/>
              <a:gd name="connsiteX483" fmla="*/ 4898954 w 7467600"/>
              <a:gd name="connsiteY483" fmla="*/ 4662092 h 6858000"/>
              <a:gd name="connsiteX484" fmla="*/ 4900699 w 7467600"/>
              <a:gd name="connsiteY484" fmla="*/ 4670867 h 6858000"/>
              <a:gd name="connsiteX485" fmla="*/ 5714511 w 7467600"/>
              <a:gd name="connsiteY485" fmla="*/ 4663483 h 6858000"/>
              <a:gd name="connsiteX486" fmla="*/ 5464793 w 7467600"/>
              <a:gd name="connsiteY486" fmla="*/ 4393556 h 6858000"/>
              <a:gd name="connsiteX487" fmla="*/ 5461897 w 7467600"/>
              <a:gd name="connsiteY487" fmla="*/ 4390879 h 6858000"/>
              <a:gd name="connsiteX488" fmla="*/ 4294126 w 7467600"/>
              <a:gd name="connsiteY488" fmla="*/ 3303048 h 6858000"/>
              <a:gd name="connsiteX489" fmla="*/ 4305321 w 7467600"/>
              <a:gd name="connsiteY489" fmla="*/ 3256953 h 6858000"/>
              <a:gd name="connsiteX490" fmla="*/ 4949299 w 7467600"/>
              <a:gd name="connsiteY490" fmla="*/ 3766336 h 6858000"/>
              <a:gd name="connsiteX491" fmla="*/ 5291452 w 7467600"/>
              <a:gd name="connsiteY491" fmla="*/ 4076801 h 6858000"/>
              <a:gd name="connsiteX492" fmla="*/ 5434998 w 7467600"/>
              <a:gd name="connsiteY492" fmla="*/ 4254100 h 6858000"/>
              <a:gd name="connsiteX493" fmla="*/ 5351015 w 7467600"/>
              <a:gd name="connsiteY493" fmla="*/ 3760989 h 6858000"/>
              <a:gd name="connsiteX494" fmla="*/ 5413780 w 7467600"/>
              <a:gd name="connsiteY494" fmla="*/ 2966265 h 6858000"/>
              <a:gd name="connsiteX495" fmla="*/ 5425627 w 7467600"/>
              <a:gd name="connsiteY495" fmla="*/ 2954192 h 6858000"/>
              <a:gd name="connsiteX496" fmla="*/ 6604735 w 7467600"/>
              <a:gd name="connsiteY496" fmla="*/ 2041381 h 6858000"/>
              <a:gd name="connsiteX497" fmla="*/ 7204487 w 7467600"/>
              <a:gd name="connsiteY497" fmla="*/ 2742112 h 6858000"/>
              <a:gd name="connsiteX498" fmla="*/ 7131592 w 7467600"/>
              <a:gd name="connsiteY498" fmla="*/ 2672096 h 6858000"/>
              <a:gd name="connsiteX499" fmla="*/ 6996344 w 7467600"/>
              <a:gd name="connsiteY499" fmla="*/ 2518310 h 6858000"/>
              <a:gd name="connsiteX500" fmla="*/ 6735495 w 7467600"/>
              <a:gd name="connsiteY500" fmla="*/ 2196890 h 6858000"/>
              <a:gd name="connsiteX501" fmla="*/ 6721901 w 7467600"/>
              <a:gd name="connsiteY501" fmla="*/ 2179274 h 6858000"/>
              <a:gd name="connsiteX502" fmla="*/ 6604735 w 7467600"/>
              <a:gd name="connsiteY502" fmla="*/ 2041381 h 6858000"/>
              <a:gd name="connsiteX503" fmla="*/ 6591670 w 7467600"/>
              <a:gd name="connsiteY503" fmla="*/ 1988277 h 6858000"/>
              <a:gd name="connsiteX504" fmla="*/ 6747349 w 7467600"/>
              <a:gd name="connsiteY504" fmla="*/ 2160069 h 6858000"/>
              <a:gd name="connsiteX505" fmla="*/ 6760943 w 7467600"/>
              <a:gd name="connsiteY505" fmla="*/ 2177686 h 6858000"/>
              <a:gd name="connsiteX506" fmla="*/ 7021065 w 7467600"/>
              <a:gd name="connsiteY506" fmla="*/ 2498102 h 6858000"/>
              <a:gd name="connsiteX507" fmla="*/ 7155223 w 7467600"/>
              <a:gd name="connsiteY507" fmla="*/ 2650386 h 6858000"/>
              <a:gd name="connsiteX508" fmla="*/ 7203167 w 7467600"/>
              <a:gd name="connsiteY508" fmla="*/ 2697288 h 6858000"/>
              <a:gd name="connsiteX509" fmla="*/ 6937703 w 7467600"/>
              <a:gd name="connsiteY509" fmla="*/ 2321981 h 6858000"/>
              <a:gd name="connsiteX510" fmla="*/ 6591670 w 7467600"/>
              <a:gd name="connsiteY510" fmla="*/ 1988277 h 6858000"/>
              <a:gd name="connsiteX511" fmla="*/ 5798671 w 7467600"/>
              <a:gd name="connsiteY511" fmla="*/ 1981601 h 6858000"/>
              <a:gd name="connsiteX512" fmla="*/ 5754709 w 7467600"/>
              <a:gd name="connsiteY512" fmla="*/ 2071454 h 6858000"/>
              <a:gd name="connsiteX513" fmla="*/ 5763044 w 7467600"/>
              <a:gd name="connsiteY513" fmla="*/ 2842206 h 6858000"/>
              <a:gd name="connsiteX514" fmla="*/ 5764974 w 7467600"/>
              <a:gd name="connsiteY514" fmla="*/ 2799609 h 6858000"/>
              <a:gd name="connsiteX515" fmla="*/ 5767665 w 7467600"/>
              <a:gd name="connsiteY515" fmla="*/ 2666409 h 6858000"/>
              <a:gd name="connsiteX516" fmla="*/ 5763055 w 7467600"/>
              <a:gd name="connsiteY516" fmla="*/ 2579705 h 6858000"/>
              <a:gd name="connsiteX517" fmla="*/ 5758079 w 7467600"/>
              <a:gd name="connsiteY517" fmla="*/ 2492508 h 6858000"/>
              <a:gd name="connsiteX518" fmla="*/ 5779325 w 7467600"/>
              <a:gd name="connsiteY518" fmla="*/ 2197069 h 6858000"/>
              <a:gd name="connsiteX519" fmla="*/ 5798671 w 7467600"/>
              <a:gd name="connsiteY519" fmla="*/ 1981601 h 6858000"/>
              <a:gd name="connsiteX520" fmla="*/ 5829202 w 7467600"/>
              <a:gd name="connsiteY520" fmla="*/ 1971679 h 6858000"/>
              <a:gd name="connsiteX521" fmla="*/ 5809558 w 7467600"/>
              <a:gd name="connsiteY521" fmla="*/ 2198043 h 6858000"/>
              <a:gd name="connsiteX522" fmla="*/ 5788653 w 7467600"/>
              <a:gd name="connsiteY522" fmla="*/ 2489430 h 6858000"/>
              <a:gd name="connsiteX523" fmla="*/ 5793439 w 7467600"/>
              <a:gd name="connsiteY523" fmla="*/ 2575235 h 6858000"/>
              <a:gd name="connsiteX524" fmla="*/ 5796837 w 7467600"/>
              <a:gd name="connsiteY524" fmla="*/ 2637633 h 6858000"/>
              <a:gd name="connsiteX525" fmla="*/ 5818614 w 7467600"/>
              <a:gd name="connsiteY525" fmla="*/ 2473055 h 6858000"/>
              <a:gd name="connsiteX526" fmla="*/ 5829202 w 7467600"/>
              <a:gd name="connsiteY526" fmla="*/ 1971679 h 6858000"/>
              <a:gd name="connsiteX527" fmla="*/ 5911389 w 7467600"/>
              <a:gd name="connsiteY527" fmla="*/ 1898371 h 6858000"/>
              <a:gd name="connsiteX528" fmla="*/ 6237627 w 7467600"/>
              <a:gd name="connsiteY528" fmla="*/ 2231921 h 6858000"/>
              <a:gd name="connsiteX529" fmla="*/ 5911389 w 7467600"/>
              <a:gd name="connsiteY529" fmla="*/ 1898371 h 6858000"/>
              <a:gd name="connsiteX530" fmla="*/ 6944437 w 7467600"/>
              <a:gd name="connsiteY530" fmla="*/ 1575402 h 6858000"/>
              <a:gd name="connsiteX531" fmla="*/ 6304730 w 7467600"/>
              <a:gd name="connsiteY531" fmla="*/ 1766654 h 6858000"/>
              <a:gd name="connsiteX532" fmla="*/ 6944437 w 7467600"/>
              <a:gd name="connsiteY532" fmla="*/ 1575402 h 6858000"/>
              <a:gd name="connsiteX533" fmla="*/ 7019523 w 7467600"/>
              <a:gd name="connsiteY533" fmla="*/ 1519450 h 6858000"/>
              <a:gd name="connsiteX534" fmla="*/ 6298091 w 7467600"/>
              <a:gd name="connsiteY534" fmla="*/ 1737122 h 6858000"/>
              <a:gd name="connsiteX535" fmla="*/ 7019523 w 7467600"/>
              <a:gd name="connsiteY535" fmla="*/ 1519450 h 6858000"/>
              <a:gd name="connsiteX536" fmla="*/ 2399523 w 7467600"/>
              <a:gd name="connsiteY536" fmla="*/ 1428234 h 6858000"/>
              <a:gd name="connsiteX537" fmla="*/ 2224982 w 7467600"/>
              <a:gd name="connsiteY537" fmla="*/ 1826201 h 6858000"/>
              <a:gd name="connsiteX538" fmla="*/ 2096099 w 7467600"/>
              <a:gd name="connsiteY538" fmla="*/ 2345900 h 6858000"/>
              <a:gd name="connsiteX539" fmla="*/ 2283317 w 7467600"/>
              <a:gd name="connsiteY539" fmla="*/ 1796925 h 6858000"/>
              <a:gd name="connsiteX540" fmla="*/ 2399523 w 7467600"/>
              <a:gd name="connsiteY540" fmla="*/ 1428234 h 6858000"/>
              <a:gd name="connsiteX541" fmla="*/ 2448558 w 7467600"/>
              <a:gd name="connsiteY541" fmla="*/ 1373435 h 6858000"/>
              <a:gd name="connsiteX542" fmla="*/ 2312521 w 7467600"/>
              <a:gd name="connsiteY542" fmla="*/ 1806140 h 6858000"/>
              <a:gd name="connsiteX543" fmla="*/ 2127533 w 7467600"/>
              <a:gd name="connsiteY543" fmla="*/ 2348380 h 6858000"/>
              <a:gd name="connsiteX544" fmla="*/ 2358080 w 7467600"/>
              <a:gd name="connsiteY544" fmla="*/ 1866134 h 6858000"/>
              <a:gd name="connsiteX545" fmla="*/ 2407436 w 7467600"/>
              <a:gd name="connsiteY545" fmla="*/ 1651070 h 6858000"/>
              <a:gd name="connsiteX546" fmla="*/ 2448558 w 7467600"/>
              <a:gd name="connsiteY546" fmla="*/ 1373435 h 6858000"/>
              <a:gd name="connsiteX547" fmla="*/ 278707 w 7467600"/>
              <a:gd name="connsiteY547" fmla="*/ 1352270 h 6858000"/>
              <a:gd name="connsiteX548" fmla="*/ 321570 w 7467600"/>
              <a:gd name="connsiteY548" fmla="*/ 1861610 h 6858000"/>
              <a:gd name="connsiteX549" fmla="*/ 294281 w 7467600"/>
              <a:gd name="connsiteY549" fmla="*/ 1440658 h 6858000"/>
              <a:gd name="connsiteX550" fmla="*/ 278707 w 7467600"/>
              <a:gd name="connsiteY550" fmla="*/ 1352270 h 6858000"/>
              <a:gd name="connsiteX551" fmla="*/ 1423821 w 7467600"/>
              <a:gd name="connsiteY551" fmla="*/ 1351958 h 6858000"/>
              <a:gd name="connsiteX552" fmla="*/ 1638521 w 7467600"/>
              <a:gd name="connsiteY552" fmla="*/ 1908470 h 6858000"/>
              <a:gd name="connsiteX553" fmla="*/ 1754199 w 7467600"/>
              <a:gd name="connsiteY553" fmla="*/ 2149284 h 6858000"/>
              <a:gd name="connsiteX554" fmla="*/ 1908359 w 7467600"/>
              <a:gd name="connsiteY554" fmla="*/ 2364988 h 6858000"/>
              <a:gd name="connsiteX555" fmla="*/ 1647661 w 7467600"/>
              <a:gd name="connsiteY555" fmla="*/ 1825945 h 6858000"/>
              <a:gd name="connsiteX556" fmla="*/ 1423821 w 7467600"/>
              <a:gd name="connsiteY556" fmla="*/ 1351958 h 6858000"/>
              <a:gd name="connsiteX557" fmla="*/ 1431890 w 7467600"/>
              <a:gd name="connsiteY557" fmla="*/ 1306475 h 6858000"/>
              <a:gd name="connsiteX558" fmla="*/ 1507597 w 7467600"/>
              <a:gd name="connsiteY558" fmla="*/ 1446132 h 6858000"/>
              <a:gd name="connsiteX559" fmla="*/ 1674586 w 7467600"/>
              <a:gd name="connsiteY559" fmla="*/ 1813832 h 6858000"/>
              <a:gd name="connsiteX560" fmla="*/ 1815950 w 7467600"/>
              <a:gd name="connsiteY560" fmla="*/ 2128564 h 6858000"/>
              <a:gd name="connsiteX561" fmla="*/ 1984242 w 7467600"/>
              <a:gd name="connsiteY561" fmla="*/ 2430829 h 6858000"/>
              <a:gd name="connsiteX562" fmla="*/ 2014023 w 7467600"/>
              <a:gd name="connsiteY562" fmla="*/ 2450995 h 6858000"/>
              <a:gd name="connsiteX563" fmla="*/ 1747337 w 7467600"/>
              <a:gd name="connsiteY563" fmla="*/ 1855264 h 6858000"/>
              <a:gd name="connsiteX564" fmla="*/ 1533749 w 7467600"/>
              <a:gd name="connsiteY564" fmla="*/ 1478656 h 6858000"/>
              <a:gd name="connsiteX565" fmla="*/ 1431890 w 7467600"/>
              <a:gd name="connsiteY565" fmla="*/ 1306475 h 6858000"/>
              <a:gd name="connsiteX566" fmla="*/ 5052692 w 7467600"/>
              <a:gd name="connsiteY566" fmla="*/ 1292994 h 6858000"/>
              <a:gd name="connsiteX567" fmla="*/ 5200661 w 7467600"/>
              <a:gd name="connsiteY567" fmla="*/ 1635186 h 6858000"/>
              <a:gd name="connsiteX568" fmla="*/ 5297138 w 7467600"/>
              <a:gd name="connsiteY568" fmla="*/ 1906351 h 6858000"/>
              <a:gd name="connsiteX569" fmla="*/ 5052692 w 7467600"/>
              <a:gd name="connsiteY569" fmla="*/ 1292994 h 6858000"/>
              <a:gd name="connsiteX570" fmla="*/ 5009948 w 7467600"/>
              <a:gd name="connsiteY570" fmla="*/ 1273619 h 6858000"/>
              <a:gd name="connsiteX571" fmla="*/ 5121777 w 7467600"/>
              <a:gd name="connsiteY571" fmla="*/ 1654213 h 6858000"/>
              <a:gd name="connsiteX572" fmla="*/ 5293545 w 7467600"/>
              <a:gd name="connsiteY572" fmla="*/ 2072247 h 6858000"/>
              <a:gd name="connsiteX573" fmla="*/ 5294042 w 7467600"/>
              <a:gd name="connsiteY573" fmla="*/ 2065019 h 6858000"/>
              <a:gd name="connsiteX574" fmla="*/ 5171936 w 7467600"/>
              <a:gd name="connsiteY574" fmla="*/ 1647613 h 6858000"/>
              <a:gd name="connsiteX575" fmla="*/ 5009948 w 7467600"/>
              <a:gd name="connsiteY575" fmla="*/ 1273619 h 6858000"/>
              <a:gd name="connsiteX576" fmla="*/ 655236 w 7467600"/>
              <a:gd name="connsiteY576" fmla="*/ 1268632 h 6858000"/>
              <a:gd name="connsiteX577" fmla="*/ 839521 w 7467600"/>
              <a:gd name="connsiteY577" fmla="*/ 1685315 h 6858000"/>
              <a:gd name="connsiteX578" fmla="*/ 1109416 w 7467600"/>
              <a:gd name="connsiteY578" fmla="*/ 2061663 h 6858000"/>
              <a:gd name="connsiteX579" fmla="*/ 1298300 w 7467600"/>
              <a:gd name="connsiteY579" fmla="*/ 2247742 h 6858000"/>
              <a:gd name="connsiteX580" fmla="*/ 1125871 w 7467600"/>
              <a:gd name="connsiteY580" fmla="*/ 1989513 h 6858000"/>
              <a:gd name="connsiteX581" fmla="*/ 981574 w 7467600"/>
              <a:gd name="connsiteY581" fmla="*/ 1783157 h 6858000"/>
              <a:gd name="connsiteX582" fmla="*/ 922198 w 7467600"/>
              <a:gd name="connsiteY582" fmla="*/ 1677437 h 6858000"/>
              <a:gd name="connsiteX583" fmla="*/ 869293 w 7467600"/>
              <a:gd name="connsiteY583" fmla="*/ 1583214 h 6858000"/>
              <a:gd name="connsiteX584" fmla="*/ 751431 w 7467600"/>
              <a:gd name="connsiteY584" fmla="*/ 1405731 h 6858000"/>
              <a:gd name="connsiteX585" fmla="*/ 655236 w 7467600"/>
              <a:gd name="connsiteY585" fmla="*/ 1268632 h 6858000"/>
              <a:gd name="connsiteX586" fmla="*/ 6516292 w 7467600"/>
              <a:gd name="connsiteY586" fmla="*/ 1263064 h 6858000"/>
              <a:gd name="connsiteX587" fmla="*/ 5736320 w 7467600"/>
              <a:gd name="connsiteY587" fmla="*/ 1501803 h 6858000"/>
              <a:gd name="connsiteX588" fmla="*/ 6516292 w 7467600"/>
              <a:gd name="connsiteY588" fmla="*/ 1263064 h 6858000"/>
              <a:gd name="connsiteX589" fmla="*/ 291466 w 7467600"/>
              <a:gd name="connsiteY589" fmla="*/ 1250369 h 6858000"/>
              <a:gd name="connsiteX590" fmla="*/ 323180 w 7467600"/>
              <a:gd name="connsiteY590" fmla="*/ 1435283 h 6858000"/>
              <a:gd name="connsiteX591" fmla="*/ 349381 w 7467600"/>
              <a:gd name="connsiteY591" fmla="*/ 1875041 h 6858000"/>
              <a:gd name="connsiteX592" fmla="*/ 374363 w 7467600"/>
              <a:gd name="connsiteY592" fmla="*/ 1506494 h 6858000"/>
              <a:gd name="connsiteX593" fmla="*/ 302168 w 7467600"/>
              <a:gd name="connsiteY593" fmla="*/ 1274495 h 6858000"/>
              <a:gd name="connsiteX594" fmla="*/ 291466 w 7467600"/>
              <a:gd name="connsiteY594" fmla="*/ 1250369 h 6858000"/>
              <a:gd name="connsiteX595" fmla="*/ 678222 w 7467600"/>
              <a:gd name="connsiteY595" fmla="*/ 1248670 h 6858000"/>
              <a:gd name="connsiteX596" fmla="*/ 775536 w 7467600"/>
              <a:gd name="connsiteY596" fmla="*/ 1388015 h 6858000"/>
              <a:gd name="connsiteX597" fmla="*/ 894529 w 7467600"/>
              <a:gd name="connsiteY597" fmla="*/ 1567739 h 6858000"/>
              <a:gd name="connsiteX598" fmla="*/ 948000 w 7467600"/>
              <a:gd name="connsiteY598" fmla="*/ 1663088 h 6858000"/>
              <a:gd name="connsiteX599" fmla="*/ 1006812 w 7467600"/>
              <a:gd name="connsiteY599" fmla="*/ 1767683 h 6858000"/>
              <a:gd name="connsiteX600" fmla="*/ 1149133 w 7467600"/>
              <a:gd name="connsiteY600" fmla="*/ 1971513 h 6858000"/>
              <a:gd name="connsiteX601" fmla="*/ 1333952 w 7467600"/>
              <a:gd name="connsiteY601" fmla="*/ 2251620 h 6858000"/>
              <a:gd name="connsiteX602" fmla="*/ 1337329 w 7467600"/>
              <a:gd name="connsiteY602" fmla="*/ 2258350 h 6858000"/>
              <a:gd name="connsiteX603" fmla="*/ 1014726 w 7467600"/>
              <a:gd name="connsiteY603" fmla="*/ 1615556 h 6858000"/>
              <a:gd name="connsiteX604" fmla="*/ 678222 w 7467600"/>
              <a:gd name="connsiteY604" fmla="*/ 1248670 h 6858000"/>
              <a:gd name="connsiteX605" fmla="*/ 6691602 w 7467600"/>
              <a:gd name="connsiteY605" fmla="*/ 1140573 h 6858000"/>
              <a:gd name="connsiteX606" fmla="*/ 6571100 w 7467600"/>
              <a:gd name="connsiteY606" fmla="*/ 1183662 h 6858000"/>
              <a:gd name="connsiteX607" fmla="*/ 6241687 w 7467600"/>
              <a:gd name="connsiteY607" fmla="*/ 1257600 h 6858000"/>
              <a:gd name="connsiteX608" fmla="*/ 5693009 w 7467600"/>
              <a:gd name="connsiteY608" fmla="*/ 1478256 h 6858000"/>
              <a:gd name="connsiteX609" fmla="*/ 6548420 w 7467600"/>
              <a:gd name="connsiteY609" fmla="*/ 1214599 h 6858000"/>
              <a:gd name="connsiteX610" fmla="*/ 6605473 w 7467600"/>
              <a:gd name="connsiteY610" fmla="*/ 1184686 h 6858000"/>
              <a:gd name="connsiteX611" fmla="*/ 6691602 w 7467600"/>
              <a:gd name="connsiteY611" fmla="*/ 1140573 h 6858000"/>
              <a:gd name="connsiteX612" fmla="*/ 4002475 w 7467600"/>
              <a:gd name="connsiteY612" fmla="*/ 1037802 h 6858000"/>
              <a:gd name="connsiteX613" fmla="*/ 4000324 w 7467600"/>
              <a:gd name="connsiteY613" fmla="*/ 1039362 h 6858000"/>
              <a:gd name="connsiteX614" fmla="*/ 4002862 w 7467600"/>
              <a:gd name="connsiteY614" fmla="*/ 1042866 h 6858000"/>
              <a:gd name="connsiteX615" fmla="*/ 4002475 w 7467600"/>
              <a:gd name="connsiteY615" fmla="*/ 1037802 h 6858000"/>
              <a:gd name="connsiteX616" fmla="*/ 506322 w 7467600"/>
              <a:gd name="connsiteY616" fmla="*/ 1020997 h 6858000"/>
              <a:gd name="connsiteX617" fmla="*/ 533068 w 7467600"/>
              <a:gd name="connsiteY617" fmla="*/ 1029409 h 6858000"/>
              <a:gd name="connsiteX618" fmla="*/ 1232525 w 7467600"/>
              <a:gd name="connsiteY618" fmla="*/ 1804675 h 6858000"/>
              <a:gd name="connsiteX619" fmla="*/ 1388858 w 7467600"/>
              <a:gd name="connsiteY619" fmla="*/ 2368011 h 6858000"/>
              <a:gd name="connsiteX620" fmla="*/ 1384098 w 7467600"/>
              <a:gd name="connsiteY620" fmla="*/ 2378125 h 6858000"/>
              <a:gd name="connsiteX621" fmla="*/ 1425393 w 7467600"/>
              <a:gd name="connsiteY621" fmla="*/ 2589124 h 6858000"/>
              <a:gd name="connsiteX622" fmla="*/ 1424001 w 7467600"/>
              <a:gd name="connsiteY622" fmla="*/ 2597541 h 6858000"/>
              <a:gd name="connsiteX623" fmla="*/ 2152729 w 7467600"/>
              <a:gd name="connsiteY623" fmla="*/ 2864487 h 6858000"/>
              <a:gd name="connsiteX624" fmla="*/ 2020609 w 7467600"/>
              <a:gd name="connsiteY624" fmla="*/ 2539671 h 6858000"/>
              <a:gd name="connsiteX625" fmla="*/ 2018920 w 7467600"/>
              <a:gd name="connsiteY625" fmla="*/ 2536309 h 6858000"/>
              <a:gd name="connsiteX626" fmla="*/ 1342441 w 7467600"/>
              <a:gd name="connsiteY626" fmla="*/ 1173017 h 6858000"/>
              <a:gd name="connsiteX627" fmla="*/ 1367925 w 7467600"/>
              <a:gd name="connsiteY627" fmla="*/ 1135648 h 6858000"/>
              <a:gd name="connsiteX628" fmla="*/ 1771401 w 7467600"/>
              <a:gd name="connsiteY628" fmla="*/ 1806673 h 6858000"/>
              <a:gd name="connsiteX629" fmla="*/ 1972385 w 7467600"/>
              <a:gd name="connsiteY629" fmla="*/ 2198735 h 6858000"/>
              <a:gd name="connsiteX630" fmla="*/ 2040892 w 7467600"/>
              <a:gd name="connsiteY630" fmla="*/ 2405205 h 6858000"/>
              <a:gd name="connsiteX631" fmla="*/ 2131689 w 7467600"/>
              <a:gd name="connsiteY631" fmla="*/ 1936926 h 6858000"/>
              <a:gd name="connsiteX632" fmla="*/ 2454820 w 7467600"/>
              <a:gd name="connsiteY632" fmla="*/ 1248808 h 6858000"/>
              <a:gd name="connsiteX633" fmla="*/ 2492512 w 7467600"/>
              <a:gd name="connsiteY633" fmla="*/ 1302920 h 6858000"/>
              <a:gd name="connsiteX634" fmla="*/ 2081216 w 7467600"/>
              <a:gd name="connsiteY634" fmla="*/ 2527513 h 6858000"/>
              <a:gd name="connsiteX635" fmla="*/ 2081211 w 7467600"/>
              <a:gd name="connsiteY635" fmla="*/ 2528916 h 6858000"/>
              <a:gd name="connsiteX636" fmla="*/ 2199067 w 7467600"/>
              <a:gd name="connsiteY636" fmla="*/ 2884061 h 6858000"/>
              <a:gd name="connsiteX637" fmla="*/ 3192586 w 7467600"/>
              <a:gd name="connsiteY637" fmla="*/ 3411496 h 6858000"/>
              <a:gd name="connsiteX638" fmla="*/ 3182620 w 7467600"/>
              <a:gd name="connsiteY638" fmla="*/ 3483279 h 6858000"/>
              <a:gd name="connsiteX639" fmla="*/ 2435119 w 7467600"/>
              <a:gd name="connsiteY639" fmla="*/ 3080173 h 6858000"/>
              <a:gd name="connsiteX640" fmla="*/ 2410152 w 7467600"/>
              <a:gd name="connsiteY640" fmla="*/ 3063751 h 6858000"/>
              <a:gd name="connsiteX641" fmla="*/ 2408099 w 7467600"/>
              <a:gd name="connsiteY641" fmla="*/ 3064403 h 6858000"/>
              <a:gd name="connsiteX642" fmla="*/ 2407218 w 7467600"/>
              <a:gd name="connsiteY642" fmla="*/ 3070324 h 6858000"/>
              <a:gd name="connsiteX643" fmla="*/ 2380138 w 7467600"/>
              <a:gd name="connsiteY643" fmla="*/ 3099341 h 6858000"/>
              <a:gd name="connsiteX644" fmla="*/ 1765923 w 7467600"/>
              <a:gd name="connsiteY644" fmla="*/ 3581043 h 6858000"/>
              <a:gd name="connsiteX645" fmla="*/ 1702258 w 7467600"/>
              <a:gd name="connsiteY645" fmla="*/ 3612286 h 6858000"/>
              <a:gd name="connsiteX646" fmla="*/ 1538370 w 7467600"/>
              <a:gd name="connsiteY646" fmla="*/ 3811804 h 6858000"/>
              <a:gd name="connsiteX647" fmla="*/ 542867 w 7467600"/>
              <a:gd name="connsiteY647" fmla="*/ 4944092 h 6858000"/>
              <a:gd name="connsiteX648" fmla="*/ 515800 w 7467600"/>
              <a:gd name="connsiteY648" fmla="*/ 4862180 h 6858000"/>
              <a:gd name="connsiteX649" fmla="*/ 909145 w 7467600"/>
              <a:gd name="connsiteY649" fmla="*/ 4199225 h 6858000"/>
              <a:gd name="connsiteX650" fmla="*/ 1214067 w 7467600"/>
              <a:gd name="connsiteY650" fmla="*/ 3908561 h 6858000"/>
              <a:gd name="connsiteX651" fmla="*/ 640967 w 7467600"/>
              <a:gd name="connsiteY651" fmla="*/ 4105601 h 6858000"/>
              <a:gd name="connsiteX652" fmla="*/ 112563 w 7467600"/>
              <a:gd name="connsiteY652" fmla="*/ 4396952 h 6858000"/>
              <a:gd name="connsiteX653" fmla="*/ 0 w 7467600"/>
              <a:gd name="connsiteY653" fmla="*/ 4466006 h 6858000"/>
              <a:gd name="connsiteX654" fmla="*/ 0 w 7467600"/>
              <a:gd name="connsiteY654" fmla="*/ 4233763 h 6858000"/>
              <a:gd name="connsiteX655" fmla="*/ 36881 w 7467600"/>
              <a:gd name="connsiteY655" fmla="*/ 4200118 h 6858000"/>
              <a:gd name="connsiteX656" fmla="*/ 910534 w 7467600"/>
              <a:gd name="connsiteY656" fmla="*/ 3629753 h 6858000"/>
              <a:gd name="connsiteX657" fmla="*/ 1578717 w 7467600"/>
              <a:gd name="connsiteY657" fmla="*/ 3575982 h 6858000"/>
              <a:gd name="connsiteX658" fmla="*/ 2338780 w 7467600"/>
              <a:gd name="connsiteY658" fmla="*/ 3033725 h 6858000"/>
              <a:gd name="connsiteX659" fmla="*/ 1807991 w 7467600"/>
              <a:gd name="connsiteY659" fmla="*/ 2807184 h 6858000"/>
              <a:gd name="connsiteX660" fmla="*/ 1416358 w 7467600"/>
              <a:gd name="connsiteY660" fmla="*/ 3112571 h 6858000"/>
              <a:gd name="connsiteX661" fmla="*/ 939066 w 7467600"/>
              <a:gd name="connsiteY661" fmla="*/ 3378798 h 6858000"/>
              <a:gd name="connsiteX662" fmla="*/ 115099 w 7467600"/>
              <a:gd name="connsiteY662" fmla="*/ 3607650 h 6858000"/>
              <a:gd name="connsiteX663" fmla="*/ 97284 w 7467600"/>
              <a:gd name="connsiteY663" fmla="*/ 3520393 h 6858000"/>
              <a:gd name="connsiteX664" fmla="*/ 922050 w 7467600"/>
              <a:gd name="connsiteY664" fmla="*/ 3074867 h 6858000"/>
              <a:gd name="connsiteX665" fmla="*/ 1405265 w 7467600"/>
              <a:gd name="connsiteY665" fmla="*/ 3016319 h 6858000"/>
              <a:gd name="connsiteX666" fmla="*/ 1407512 w 7467600"/>
              <a:gd name="connsiteY666" fmla="*/ 3018001 h 6858000"/>
              <a:gd name="connsiteX667" fmla="*/ 1726266 w 7467600"/>
              <a:gd name="connsiteY667" fmla="*/ 2777274 h 6858000"/>
              <a:gd name="connsiteX668" fmla="*/ 625390 w 7467600"/>
              <a:gd name="connsiteY668" fmla="*/ 2514541 h 6858000"/>
              <a:gd name="connsiteX669" fmla="*/ 619799 w 7467600"/>
              <a:gd name="connsiteY669" fmla="*/ 2527180 h 6858000"/>
              <a:gd name="connsiteX670" fmla="*/ 310030 w 7467600"/>
              <a:gd name="connsiteY670" fmla="*/ 2771818 h 6858000"/>
              <a:gd name="connsiteX671" fmla="*/ 173877 w 7467600"/>
              <a:gd name="connsiteY671" fmla="*/ 2937056 h 6858000"/>
              <a:gd name="connsiteX672" fmla="*/ 77889 w 7467600"/>
              <a:gd name="connsiteY672" fmla="*/ 3138440 h 6858000"/>
              <a:gd name="connsiteX673" fmla="*/ 0 w 7467600"/>
              <a:gd name="connsiteY673" fmla="*/ 3271395 h 6858000"/>
              <a:gd name="connsiteX674" fmla="*/ 0 w 7467600"/>
              <a:gd name="connsiteY674" fmla="*/ 3153002 h 6858000"/>
              <a:gd name="connsiteX675" fmla="*/ 2386 w 7467600"/>
              <a:gd name="connsiteY675" fmla="*/ 3149203 h 6858000"/>
              <a:gd name="connsiteX676" fmla="*/ 89753 w 7467600"/>
              <a:gd name="connsiteY676" fmla="*/ 2987702 h 6858000"/>
              <a:gd name="connsiteX677" fmla="*/ 76869 w 7467600"/>
              <a:gd name="connsiteY677" fmla="*/ 3005404 h 6858000"/>
              <a:gd name="connsiteX678" fmla="*/ 32049 w 7467600"/>
              <a:gd name="connsiteY678" fmla="*/ 3065814 h 6858000"/>
              <a:gd name="connsiteX679" fmla="*/ 0 w 7467600"/>
              <a:gd name="connsiteY679" fmla="*/ 3108744 h 6858000"/>
              <a:gd name="connsiteX680" fmla="*/ 0 w 7467600"/>
              <a:gd name="connsiteY680" fmla="*/ 3058059 h 6858000"/>
              <a:gd name="connsiteX681" fmla="*/ 7610 w 7467600"/>
              <a:gd name="connsiteY681" fmla="*/ 3047889 h 6858000"/>
              <a:gd name="connsiteX682" fmla="*/ 52419 w 7467600"/>
              <a:gd name="connsiteY682" fmla="*/ 2987479 h 6858000"/>
              <a:gd name="connsiteX683" fmla="*/ 59142 w 7467600"/>
              <a:gd name="connsiteY683" fmla="*/ 2978488 h 6858000"/>
              <a:gd name="connsiteX684" fmla="*/ 0 w 7467600"/>
              <a:gd name="connsiteY684" fmla="*/ 3015334 h 6858000"/>
              <a:gd name="connsiteX685" fmla="*/ 0 w 7467600"/>
              <a:gd name="connsiteY685" fmla="*/ 2914286 h 6858000"/>
              <a:gd name="connsiteX686" fmla="*/ 36383 w 7467600"/>
              <a:gd name="connsiteY686" fmla="*/ 2901128 h 6858000"/>
              <a:gd name="connsiteX687" fmla="*/ 156329 w 7467600"/>
              <a:gd name="connsiteY687" fmla="*/ 2840533 h 6858000"/>
              <a:gd name="connsiteX688" fmla="*/ 358355 w 7467600"/>
              <a:gd name="connsiteY688" fmla="*/ 2620471 h 6858000"/>
              <a:gd name="connsiteX689" fmla="*/ 510577 w 7467600"/>
              <a:gd name="connsiteY689" fmla="*/ 2501244 h 6858000"/>
              <a:gd name="connsiteX690" fmla="*/ 211967 w 7467600"/>
              <a:gd name="connsiteY690" fmla="*/ 2479171 h 6858000"/>
              <a:gd name="connsiteX691" fmla="*/ 0 w 7467600"/>
              <a:gd name="connsiteY691" fmla="*/ 2476398 h 6858000"/>
              <a:gd name="connsiteX692" fmla="*/ 0 w 7467600"/>
              <a:gd name="connsiteY692" fmla="*/ 2389189 h 6858000"/>
              <a:gd name="connsiteX693" fmla="*/ 103062 w 7467600"/>
              <a:gd name="connsiteY693" fmla="*/ 2389518 h 6858000"/>
              <a:gd name="connsiteX694" fmla="*/ 510734 w 7467600"/>
              <a:gd name="connsiteY694" fmla="*/ 2416201 h 6858000"/>
              <a:gd name="connsiteX695" fmla="*/ 279257 w 7467600"/>
              <a:gd name="connsiteY695" fmla="*/ 2092102 h 6858000"/>
              <a:gd name="connsiteX696" fmla="*/ 65265 w 7467600"/>
              <a:gd name="connsiteY696" fmla="*/ 2006049 h 6858000"/>
              <a:gd name="connsiteX697" fmla="*/ 0 w 7467600"/>
              <a:gd name="connsiteY697" fmla="*/ 1982532 h 6858000"/>
              <a:gd name="connsiteX698" fmla="*/ 0 w 7467600"/>
              <a:gd name="connsiteY698" fmla="*/ 1912789 h 6858000"/>
              <a:gd name="connsiteX699" fmla="*/ 97460 w 7467600"/>
              <a:gd name="connsiteY699" fmla="*/ 1953725 h 6858000"/>
              <a:gd name="connsiteX700" fmla="*/ 221272 w 7467600"/>
              <a:gd name="connsiteY700" fmla="*/ 1980766 h 6858000"/>
              <a:gd name="connsiteX701" fmla="*/ 116765 w 7467600"/>
              <a:gd name="connsiteY701" fmla="*/ 1911033 h 6858000"/>
              <a:gd name="connsiteX702" fmla="*/ 16405 w 7467600"/>
              <a:gd name="connsiteY702" fmla="*/ 1803412 h 6858000"/>
              <a:gd name="connsiteX703" fmla="*/ 0 w 7467600"/>
              <a:gd name="connsiteY703" fmla="*/ 1784777 h 6858000"/>
              <a:gd name="connsiteX704" fmla="*/ 0 w 7467600"/>
              <a:gd name="connsiteY704" fmla="*/ 1740082 h 6858000"/>
              <a:gd name="connsiteX705" fmla="*/ 39394 w 7467600"/>
              <a:gd name="connsiteY705" fmla="*/ 1784856 h 6858000"/>
              <a:gd name="connsiteX706" fmla="*/ 135813 w 7467600"/>
              <a:gd name="connsiteY706" fmla="*/ 1888838 h 6858000"/>
              <a:gd name="connsiteX707" fmla="*/ 242575 w 7467600"/>
              <a:gd name="connsiteY707" fmla="*/ 1958841 h 6858000"/>
              <a:gd name="connsiteX708" fmla="*/ 82197 w 7467600"/>
              <a:gd name="connsiteY708" fmla="*/ 1754826 h 6858000"/>
              <a:gd name="connsiteX709" fmla="*/ 0 w 7467600"/>
              <a:gd name="connsiteY709" fmla="*/ 1679650 h 6858000"/>
              <a:gd name="connsiteX710" fmla="*/ 0 w 7467600"/>
              <a:gd name="connsiteY710" fmla="*/ 1602463 h 6858000"/>
              <a:gd name="connsiteX711" fmla="*/ 84689 w 7467600"/>
              <a:gd name="connsiteY711" fmla="*/ 1677442 h 6858000"/>
              <a:gd name="connsiteX712" fmla="*/ 298437 w 7467600"/>
              <a:gd name="connsiteY712" fmla="*/ 1968019 h 6858000"/>
              <a:gd name="connsiteX713" fmla="*/ 227269 w 7467600"/>
              <a:gd name="connsiteY713" fmla="*/ 1114064 h 6858000"/>
              <a:gd name="connsiteX714" fmla="*/ 248003 w 7467600"/>
              <a:gd name="connsiteY714" fmla="*/ 1089613 h 6858000"/>
              <a:gd name="connsiteX715" fmla="*/ 427020 w 7467600"/>
              <a:gd name="connsiteY715" fmla="*/ 1619803 h 6858000"/>
              <a:gd name="connsiteX716" fmla="*/ 340345 w 7467600"/>
              <a:gd name="connsiteY716" fmla="*/ 2027739 h 6858000"/>
              <a:gd name="connsiteX717" fmla="*/ 360865 w 7467600"/>
              <a:gd name="connsiteY717" fmla="*/ 2044827 h 6858000"/>
              <a:gd name="connsiteX718" fmla="*/ 560414 w 7467600"/>
              <a:gd name="connsiteY718" fmla="*/ 2421457 h 6858000"/>
              <a:gd name="connsiteX719" fmla="*/ 1359703 w 7467600"/>
              <a:gd name="connsiteY719" fmla="*/ 2578554 h 6858000"/>
              <a:gd name="connsiteX720" fmla="*/ 1359422 w 7467600"/>
              <a:gd name="connsiteY720" fmla="*/ 2577994 h 6858000"/>
              <a:gd name="connsiteX721" fmla="*/ 828701 w 7467600"/>
              <a:gd name="connsiteY721" fmla="*/ 1839520 h 6858000"/>
              <a:gd name="connsiteX722" fmla="*/ 494427 w 7467600"/>
              <a:gd name="connsiteY722" fmla="*/ 1092333 h 6858000"/>
              <a:gd name="connsiteX723" fmla="*/ 506322 w 7467600"/>
              <a:gd name="connsiteY723" fmla="*/ 1020997 h 6858000"/>
              <a:gd name="connsiteX724" fmla="*/ 4570198 w 7467600"/>
              <a:gd name="connsiteY724" fmla="*/ 978081 h 6858000"/>
              <a:gd name="connsiteX725" fmla="*/ 4523691 w 7467600"/>
              <a:gd name="connsiteY725" fmla="*/ 1127776 h 6858000"/>
              <a:gd name="connsiteX726" fmla="*/ 4509875 w 7467600"/>
              <a:gd name="connsiteY726" fmla="*/ 1167552 h 6858000"/>
              <a:gd name="connsiteX727" fmla="*/ 4478168 w 7467600"/>
              <a:gd name="connsiteY727" fmla="*/ 1260735 h 6858000"/>
              <a:gd name="connsiteX728" fmla="*/ 4409309 w 7467600"/>
              <a:gd name="connsiteY728" fmla="*/ 1666996 h 6858000"/>
              <a:gd name="connsiteX729" fmla="*/ 4370031 w 7467600"/>
              <a:gd name="connsiteY729" fmla="*/ 1955666 h 6858000"/>
              <a:gd name="connsiteX730" fmla="*/ 4570198 w 7467600"/>
              <a:gd name="connsiteY730" fmla="*/ 978081 h 6858000"/>
              <a:gd name="connsiteX731" fmla="*/ 4557898 w 7467600"/>
              <a:gd name="connsiteY731" fmla="*/ 900011 h 6858000"/>
              <a:gd name="connsiteX732" fmla="*/ 4344840 w 7467600"/>
              <a:gd name="connsiteY732" fmla="*/ 1922038 h 6858000"/>
              <a:gd name="connsiteX733" fmla="*/ 4378710 w 7467600"/>
              <a:gd name="connsiteY733" fmla="*/ 1665516 h 6858000"/>
              <a:gd name="connsiteX734" fmla="*/ 4448798 w 7467600"/>
              <a:gd name="connsiteY734" fmla="*/ 1253024 h 6858000"/>
              <a:gd name="connsiteX735" fmla="*/ 4480315 w 7467600"/>
              <a:gd name="connsiteY735" fmla="*/ 1158454 h 6858000"/>
              <a:gd name="connsiteX736" fmla="*/ 4494133 w 7467600"/>
              <a:gd name="connsiteY736" fmla="*/ 1118676 h 6858000"/>
              <a:gd name="connsiteX737" fmla="*/ 4557898 w 7467600"/>
              <a:gd name="connsiteY737" fmla="*/ 900011 h 6858000"/>
              <a:gd name="connsiteX738" fmla="*/ 5870151 w 7467600"/>
              <a:gd name="connsiteY738" fmla="*/ 898890 h 6858000"/>
              <a:gd name="connsiteX739" fmla="*/ 5861335 w 7467600"/>
              <a:gd name="connsiteY739" fmla="*/ 899177 h 6858000"/>
              <a:gd name="connsiteX740" fmla="*/ 5843702 w 7467600"/>
              <a:gd name="connsiteY740" fmla="*/ 899748 h 6858000"/>
              <a:gd name="connsiteX741" fmla="*/ 5651107 w 7467600"/>
              <a:gd name="connsiteY741" fmla="*/ 920306 h 6858000"/>
              <a:gd name="connsiteX742" fmla="*/ 5459407 w 7467600"/>
              <a:gd name="connsiteY742" fmla="*/ 940975 h 6858000"/>
              <a:gd name="connsiteX743" fmla="*/ 5374846 w 7467600"/>
              <a:gd name="connsiteY743" fmla="*/ 941988 h 6858000"/>
              <a:gd name="connsiteX744" fmla="*/ 5256105 w 7467600"/>
              <a:gd name="connsiteY744" fmla="*/ 945632 h 6858000"/>
              <a:gd name="connsiteX745" fmla="*/ 5107071 w 7467600"/>
              <a:gd name="connsiteY745" fmla="*/ 969720 h 6858000"/>
              <a:gd name="connsiteX746" fmla="*/ 4998681 w 7467600"/>
              <a:gd name="connsiteY746" fmla="*/ 988771 h 6858000"/>
              <a:gd name="connsiteX747" fmla="*/ 5870151 w 7467600"/>
              <a:gd name="connsiteY747" fmla="*/ 898890 h 6858000"/>
              <a:gd name="connsiteX748" fmla="*/ 5504425 w 7467600"/>
              <a:gd name="connsiteY748" fmla="*/ 848067 h 6858000"/>
              <a:gd name="connsiteX749" fmla="*/ 4968849 w 7467600"/>
              <a:gd name="connsiteY749" fmla="*/ 962318 h 6858000"/>
              <a:gd name="connsiteX750" fmla="*/ 5104039 w 7467600"/>
              <a:gd name="connsiteY750" fmla="*/ 940634 h 6858000"/>
              <a:gd name="connsiteX751" fmla="*/ 5256311 w 7467600"/>
              <a:gd name="connsiteY751" fmla="*/ 916490 h 6858000"/>
              <a:gd name="connsiteX752" fmla="*/ 5377381 w 7467600"/>
              <a:gd name="connsiteY752" fmla="*/ 912671 h 6858000"/>
              <a:gd name="connsiteX753" fmla="*/ 5460148 w 7467600"/>
              <a:gd name="connsiteY753" fmla="*/ 911442 h 6858000"/>
              <a:gd name="connsiteX754" fmla="*/ 5648971 w 7467600"/>
              <a:gd name="connsiteY754" fmla="*/ 891331 h 6858000"/>
              <a:gd name="connsiteX755" fmla="*/ 5844807 w 7467600"/>
              <a:gd name="connsiteY755" fmla="*/ 870718 h 6858000"/>
              <a:gd name="connsiteX756" fmla="*/ 5862975 w 7467600"/>
              <a:gd name="connsiteY756" fmla="*/ 869756 h 6858000"/>
              <a:gd name="connsiteX757" fmla="*/ 5920887 w 7467600"/>
              <a:gd name="connsiteY757" fmla="*/ 865929 h 6858000"/>
              <a:gd name="connsiteX758" fmla="*/ 5504425 w 7467600"/>
              <a:gd name="connsiteY758" fmla="*/ 848067 h 6858000"/>
              <a:gd name="connsiteX759" fmla="*/ 3607114 w 7467600"/>
              <a:gd name="connsiteY759" fmla="*/ 467441 h 6858000"/>
              <a:gd name="connsiteX760" fmla="*/ 3296242 w 7467600"/>
              <a:gd name="connsiteY760" fmla="*/ 807991 h 6858000"/>
              <a:gd name="connsiteX761" fmla="*/ 3174674 w 7467600"/>
              <a:gd name="connsiteY761" fmla="*/ 919759 h 6858000"/>
              <a:gd name="connsiteX762" fmla="*/ 3042978 w 7467600"/>
              <a:gd name="connsiteY762" fmla="*/ 1054894 h 6858000"/>
              <a:gd name="connsiteX763" fmla="*/ 2968914 w 7467600"/>
              <a:gd name="connsiteY763" fmla="*/ 1133756 h 6858000"/>
              <a:gd name="connsiteX764" fmla="*/ 3103823 w 7467600"/>
              <a:gd name="connsiteY764" fmla="*/ 1026814 h 6858000"/>
              <a:gd name="connsiteX765" fmla="*/ 3607114 w 7467600"/>
              <a:gd name="connsiteY765" fmla="*/ 467441 h 6858000"/>
              <a:gd name="connsiteX766" fmla="*/ 3744487 w 7467600"/>
              <a:gd name="connsiteY766" fmla="*/ 383136 h 6858000"/>
              <a:gd name="connsiteX767" fmla="*/ 3970213 w 7467600"/>
              <a:gd name="connsiteY767" fmla="*/ 995559 h 6858000"/>
              <a:gd name="connsiteX768" fmla="*/ 3744487 w 7467600"/>
              <a:gd name="connsiteY768" fmla="*/ 383136 h 6858000"/>
              <a:gd name="connsiteX769" fmla="*/ 3624562 w 7467600"/>
              <a:gd name="connsiteY769" fmla="*/ 367041 h 6858000"/>
              <a:gd name="connsiteX770" fmla="*/ 3489712 w 7467600"/>
              <a:gd name="connsiteY770" fmla="*/ 485386 h 6858000"/>
              <a:gd name="connsiteX771" fmla="*/ 3182994 w 7467600"/>
              <a:gd name="connsiteY771" fmla="*/ 828265 h 6858000"/>
              <a:gd name="connsiteX772" fmla="*/ 2892114 w 7467600"/>
              <a:gd name="connsiteY772" fmla="*/ 1172635 h 6858000"/>
              <a:gd name="connsiteX773" fmla="*/ 3021459 w 7467600"/>
              <a:gd name="connsiteY773" fmla="*/ 1035385 h 6858000"/>
              <a:gd name="connsiteX774" fmla="*/ 3153873 w 7467600"/>
              <a:gd name="connsiteY774" fmla="*/ 898971 h 6858000"/>
              <a:gd name="connsiteX775" fmla="*/ 3276511 w 7467600"/>
              <a:gd name="connsiteY775" fmla="*/ 786423 h 6858000"/>
              <a:gd name="connsiteX776" fmla="*/ 3584154 w 7467600"/>
              <a:gd name="connsiteY776" fmla="*/ 448218 h 6858000"/>
              <a:gd name="connsiteX777" fmla="*/ 3624562 w 7467600"/>
              <a:gd name="connsiteY777" fmla="*/ 367041 h 6858000"/>
              <a:gd name="connsiteX778" fmla="*/ 3766672 w 7467600"/>
              <a:gd name="connsiteY778" fmla="*/ 359429 h 6858000"/>
              <a:gd name="connsiteX779" fmla="*/ 3996338 w 7467600"/>
              <a:gd name="connsiteY779" fmla="*/ 968237 h 6858000"/>
              <a:gd name="connsiteX780" fmla="*/ 3766672 w 7467600"/>
              <a:gd name="connsiteY780" fmla="*/ 359429 h 6858000"/>
              <a:gd name="connsiteX781" fmla="*/ 5805386 w 7467600"/>
              <a:gd name="connsiteY781" fmla="*/ 239240 h 6858000"/>
              <a:gd name="connsiteX782" fmla="*/ 5736947 w 7467600"/>
              <a:gd name="connsiteY782" fmla="*/ 261367 h 6858000"/>
              <a:gd name="connsiteX783" fmla="*/ 5427012 w 7467600"/>
              <a:gd name="connsiteY783" fmla="*/ 311272 h 6858000"/>
              <a:gd name="connsiteX784" fmla="*/ 5147818 w 7467600"/>
              <a:gd name="connsiteY784" fmla="*/ 322112 h 6858000"/>
              <a:gd name="connsiteX785" fmla="*/ 5060854 w 7467600"/>
              <a:gd name="connsiteY785" fmla="*/ 311882 h 6858000"/>
              <a:gd name="connsiteX786" fmla="*/ 4945989 w 7467600"/>
              <a:gd name="connsiteY786" fmla="*/ 300516 h 6858000"/>
              <a:gd name="connsiteX787" fmla="*/ 5410479 w 7467600"/>
              <a:gd name="connsiteY787" fmla="*/ 348434 h 6858000"/>
              <a:gd name="connsiteX788" fmla="*/ 5805386 w 7467600"/>
              <a:gd name="connsiteY788" fmla="*/ 239240 h 6858000"/>
              <a:gd name="connsiteX789" fmla="*/ 5905192 w 7467600"/>
              <a:gd name="connsiteY789" fmla="*/ 163079 h 6858000"/>
              <a:gd name="connsiteX790" fmla="*/ 5865655 w 7467600"/>
              <a:gd name="connsiteY790" fmla="*/ 171901 h 6858000"/>
              <a:gd name="connsiteX791" fmla="*/ 5259740 w 7467600"/>
              <a:gd name="connsiteY791" fmla="*/ 257013 h 6858000"/>
              <a:gd name="connsiteX792" fmla="*/ 5208466 w 7467600"/>
              <a:gd name="connsiteY792" fmla="*/ 257550 h 6858000"/>
              <a:gd name="connsiteX793" fmla="*/ 4980204 w 7467600"/>
              <a:gd name="connsiteY793" fmla="*/ 271903 h 6858000"/>
              <a:gd name="connsiteX794" fmla="*/ 5068068 w 7467600"/>
              <a:gd name="connsiteY794" fmla="*/ 282244 h 6858000"/>
              <a:gd name="connsiteX795" fmla="*/ 5153231 w 7467600"/>
              <a:gd name="connsiteY795" fmla="*/ 292240 h 6858000"/>
              <a:gd name="connsiteX796" fmla="*/ 5426491 w 7467600"/>
              <a:gd name="connsiteY796" fmla="*/ 281128 h 6858000"/>
              <a:gd name="connsiteX797" fmla="*/ 5731212 w 7467600"/>
              <a:gd name="connsiteY797" fmla="*/ 231951 h 6858000"/>
              <a:gd name="connsiteX798" fmla="*/ 5905192 w 7467600"/>
              <a:gd name="connsiteY798" fmla="*/ 163079 h 6858000"/>
              <a:gd name="connsiteX799" fmla="*/ 5944437 w 7467600"/>
              <a:gd name="connsiteY799" fmla="*/ 113829 h 6858000"/>
              <a:gd name="connsiteX800" fmla="*/ 5825032 w 7467600"/>
              <a:gd name="connsiteY800" fmla="*/ 146405 h 6858000"/>
              <a:gd name="connsiteX801" fmla="*/ 4955599 w 7467600"/>
              <a:gd name="connsiteY801" fmla="*/ 247008 h 6858000"/>
              <a:gd name="connsiteX802" fmla="*/ 5210104 w 7467600"/>
              <a:gd name="connsiteY802" fmla="*/ 228123 h 6858000"/>
              <a:gd name="connsiteX803" fmla="*/ 5261015 w 7467600"/>
              <a:gd name="connsiteY803" fmla="*/ 227087 h 6858000"/>
              <a:gd name="connsiteX804" fmla="*/ 5861181 w 7467600"/>
              <a:gd name="connsiteY804" fmla="*/ 143093 h 6858000"/>
              <a:gd name="connsiteX805" fmla="*/ 5961252 w 7467600"/>
              <a:gd name="connsiteY805" fmla="*/ 114820 h 6858000"/>
              <a:gd name="connsiteX806" fmla="*/ 5944437 w 7467600"/>
              <a:gd name="connsiteY806" fmla="*/ 113829 h 6858000"/>
              <a:gd name="connsiteX807" fmla="*/ 3882765 w 7467600"/>
              <a:gd name="connsiteY807" fmla="*/ 0 h 6858000"/>
              <a:gd name="connsiteX808" fmla="*/ 3995099 w 7467600"/>
              <a:gd name="connsiteY808" fmla="*/ 0 h 6858000"/>
              <a:gd name="connsiteX809" fmla="*/ 4163818 w 7467600"/>
              <a:gd name="connsiteY809" fmla="*/ 234104 h 6858000"/>
              <a:gd name="connsiteX810" fmla="*/ 4172099 w 7467600"/>
              <a:gd name="connsiteY810" fmla="*/ 234207 h 6858000"/>
              <a:gd name="connsiteX811" fmla="*/ 4784282 w 7467600"/>
              <a:gd name="connsiteY811" fmla="*/ 276561 h 6858000"/>
              <a:gd name="connsiteX812" fmla="*/ 4801687 w 7467600"/>
              <a:gd name="connsiteY812" fmla="*/ 267764 h 6858000"/>
              <a:gd name="connsiteX813" fmla="*/ 6082788 w 7467600"/>
              <a:gd name="connsiteY813" fmla="*/ 64119 h 6858000"/>
              <a:gd name="connsiteX814" fmla="*/ 6099442 w 7467600"/>
              <a:gd name="connsiteY814" fmla="*/ 82568 h 6858000"/>
              <a:gd name="connsiteX815" fmla="*/ 4804137 w 7467600"/>
              <a:gd name="connsiteY815" fmla="*/ 320931 h 6858000"/>
              <a:gd name="connsiteX816" fmla="*/ 4227047 w 7467600"/>
              <a:gd name="connsiteY816" fmla="*/ 313415 h 6858000"/>
              <a:gd name="connsiteX817" fmla="*/ 4346041 w 7467600"/>
              <a:gd name="connsiteY817" fmla="*/ 456086 h 6858000"/>
              <a:gd name="connsiteX818" fmla="*/ 4870967 w 7467600"/>
              <a:gd name="connsiteY818" fmla="*/ 963061 h 6858000"/>
              <a:gd name="connsiteX819" fmla="*/ 4889647 w 7467600"/>
              <a:gd name="connsiteY819" fmla="*/ 957147 h 6858000"/>
              <a:gd name="connsiteX820" fmla="*/ 5422504 w 7467600"/>
              <a:gd name="connsiteY820" fmla="*/ 805191 h 6858000"/>
              <a:gd name="connsiteX821" fmla="*/ 6087656 w 7467600"/>
              <a:gd name="connsiteY821" fmla="*/ 826703 h 6858000"/>
              <a:gd name="connsiteX822" fmla="*/ 6058717 w 7467600"/>
              <a:gd name="connsiteY822" fmla="*/ 865992 h 6858000"/>
              <a:gd name="connsiteX823" fmla="*/ 4974153 w 7467600"/>
              <a:gd name="connsiteY823" fmla="*/ 1045456 h 6858000"/>
              <a:gd name="connsiteX824" fmla="*/ 5627835 w 7467600"/>
              <a:gd name="connsiteY824" fmla="*/ 1472077 h 6858000"/>
              <a:gd name="connsiteX825" fmla="*/ 5629817 w 7467600"/>
              <a:gd name="connsiteY825" fmla="*/ 1471412 h 6858000"/>
              <a:gd name="connsiteX826" fmla="*/ 5634124 w 7467600"/>
              <a:gd name="connsiteY826" fmla="*/ 1470572 h 6858000"/>
              <a:gd name="connsiteX827" fmla="*/ 5755832 w 7467600"/>
              <a:gd name="connsiteY827" fmla="*/ 1383886 h 6858000"/>
              <a:gd name="connsiteX828" fmla="*/ 6014186 w 7467600"/>
              <a:gd name="connsiteY828" fmla="*/ 1279799 h 6858000"/>
              <a:gd name="connsiteX829" fmla="*/ 6901619 w 7467600"/>
              <a:gd name="connsiteY829" fmla="*/ 1047874 h 6858000"/>
              <a:gd name="connsiteX830" fmla="*/ 6931566 w 7467600"/>
              <a:gd name="connsiteY830" fmla="*/ 1062034 h 6858000"/>
              <a:gd name="connsiteX831" fmla="*/ 5790982 w 7467600"/>
              <a:gd name="connsiteY831" fmla="*/ 1561380 h 6858000"/>
              <a:gd name="connsiteX832" fmla="*/ 6188971 w 7467600"/>
              <a:gd name="connsiteY832" fmla="*/ 1755168 h 6858000"/>
              <a:gd name="connsiteX833" fmla="*/ 6202446 w 7467600"/>
              <a:gd name="connsiteY833" fmla="*/ 1752268 h 6858000"/>
              <a:gd name="connsiteX834" fmla="*/ 7179560 w 7467600"/>
              <a:gd name="connsiteY834" fmla="*/ 1467551 h 6858000"/>
              <a:gd name="connsiteX835" fmla="*/ 7158730 w 7467600"/>
              <a:gd name="connsiteY835" fmla="*/ 1507835 h 6858000"/>
              <a:gd name="connsiteX836" fmla="*/ 6326959 w 7467600"/>
              <a:gd name="connsiteY836" fmla="*/ 1817686 h 6858000"/>
              <a:gd name="connsiteX837" fmla="*/ 6537433 w 7467600"/>
              <a:gd name="connsiteY837" fmla="*/ 1907790 h 6858000"/>
              <a:gd name="connsiteX838" fmla="*/ 6550221 w 7467600"/>
              <a:gd name="connsiteY838" fmla="*/ 1910729 h 6858000"/>
              <a:gd name="connsiteX839" fmla="*/ 6964438 w 7467600"/>
              <a:gd name="connsiteY839" fmla="*/ 2209505 h 6858000"/>
              <a:gd name="connsiteX840" fmla="*/ 7367862 w 7467600"/>
              <a:gd name="connsiteY840" fmla="*/ 2806833 h 6858000"/>
              <a:gd name="connsiteX841" fmla="*/ 7364329 w 7467600"/>
              <a:gd name="connsiteY841" fmla="*/ 2826907 h 6858000"/>
              <a:gd name="connsiteX842" fmla="*/ 7290545 w 7467600"/>
              <a:gd name="connsiteY842" fmla="*/ 2850663 h 6858000"/>
              <a:gd name="connsiteX843" fmla="*/ 6472036 w 7467600"/>
              <a:gd name="connsiteY843" fmla="*/ 1959003 h 6858000"/>
              <a:gd name="connsiteX844" fmla="*/ 5792897 w 7467600"/>
              <a:gd name="connsiteY844" fmla="*/ 1647747 h 6858000"/>
              <a:gd name="connsiteX845" fmla="*/ 5842751 w 7467600"/>
              <a:gd name="connsiteY845" fmla="*/ 1816112 h 6858000"/>
              <a:gd name="connsiteX846" fmla="*/ 5847424 w 7467600"/>
              <a:gd name="connsiteY846" fmla="*/ 1815776 h 6858000"/>
              <a:gd name="connsiteX847" fmla="*/ 6399821 w 7467600"/>
              <a:gd name="connsiteY847" fmla="*/ 2344799 h 6858000"/>
              <a:gd name="connsiteX848" fmla="*/ 6323232 w 7467600"/>
              <a:gd name="connsiteY848" fmla="*/ 2389634 h 6858000"/>
              <a:gd name="connsiteX849" fmla="*/ 5942958 w 7467600"/>
              <a:gd name="connsiteY849" fmla="*/ 2077708 h 6858000"/>
              <a:gd name="connsiteX850" fmla="*/ 5921559 w 7467600"/>
              <a:gd name="connsiteY850" fmla="*/ 2378596 h 6858000"/>
              <a:gd name="connsiteX851" fmla="*/ 5817651 w 7467600"/>
              <a:gd name="connsiteY851" fmla="*/ 3023919 h 6858000"/>
              <a:gd name="connsiteX852" fmla="*/ 5729634 w 7467600"/>
              <a:gd name="connsiteY852" fmla="*/ 3051849 h 6858000"/>
              <a:gd name="connsiteX853" fmla="*/ 5611018 w 7467600"/>
              <a:gd name="connsiteY853" fmla="*/ 2316769 h 6858000"/>
              <a:gd name="connsiteX854" fmla="*/ 5687608 w 7467600"/>
              <a:gd name="connsiteY854" fmla="*/ 2039972 h 6858000"/>
              <a:gd name="connsiteX855" fmla="*/ 5657554 w 7467600"/>
              <a:gd name="connsiteY855" fmla="*/ 1576445 h 6858000"/>
              <a:gd name="connsiteX856" fmla="*/ 5150475 w 7467600"/>
              <a:gd name="connsiteY856" fmla="*/ 1274012 h 6858000"/>
              <a:gd name="connsiteX857" fmla="*/ 5349142 w 7467600"/>
              <a:gd name="connsiteY857" fmla="*/ 2204405 h 6858000"/>
              <a:gd name="connsiteX858" fmla="*/ 5262214 w 7467600"/>
              <a:gd name="connsiteY858" fmla="*/ 2233836 h 6858000"/>
              <a:gd name="connsiteX859" fmla="*/ 4981539 w 7467600"/>
              <a:gd name="connsiteY859" fmla="*/ 1542201 h 6858000"/>
              <a:gd name="connsiteX860" fmla="*/ 4958461 w 7467600"/>
              <a:gd name="connsiteY860" fmla="*/ 1136957 h 6858000"/>
              <a:gd name="connsiteX861" fmla="*/ 4655015 w 7467600"/>
              <a:gd name="connsiteY861" fmla="*/ 891426 h 6858000"/>
              <a:gd name="connsiteX862" fmla="*/ 4348002 w 7467600"/>
              <a:gd name="connsiteY862" fmla="*/ 2205895 h 6858000"/>
              <a:gd name="connsiteX863" fmla="*/ 4262250 w 7467600"/>
              <a:gd name="connsiteY863" fmla="*/ 2219972 h 6858000"/>
              <a:gd name="connsiteX864" fmla="*/ 4550611 w 7467600"/>
              <a:gd name="connsiteY864" fmla="*/ 817540 h 6858000"/>
              <a:gd name="connsiteX865" fmla="*/ 4564418 w 7467600"/>
              <a:gd name="connsiteY865" fmla="*/ 808293 h 6858000"/>
              <a:gd name="connsiteX866" fmla="*/ 4266388 w 7467600"/>
              <a:gd name="connsiteY866" fmla="*/ 500083 h 6858000"/>
              <a:gd name="connsiteX867" fmla="*/ 4032842 w 7467600"/>
              <a:gd name="connsiteY867" fmla="*/ 211809 h 6858000"/>
              <a:gd name="connsiteX868" fmla="*/ 3882765 w 7467600"/>
              <a:gd name="connsiteY868" fmla="*/ 0 h 6858000"/>
              <a:gd name="connsiteX869" fmla="*/ 3721337 w 7467600"/>
              <a:gd name="connsiteY869" fmla="*/ 0 h 6858000"/>
              <a:gd name="connsiteX870" fmla="*/ 3797544 w 7467600"/>
              <a:gd name="connsiteY870" fmla="*/ 0 h 6858000"/>
              <a:gd name="connsiteX871" fmla="*/ 3775734 w 7467600"/>
              <a:gd name="connsiteY871" fmla="*/ 95131 h 6858000"/>
              <a:gd name="connsiteX872" fmla="*/ 3724807 w 7467600"/>
              <a:gd name="connsiteY872" fmla="*/ 272257 h 6858000"/>
              <a:gd name="connsiteX873" fmla="*/ 3726844 w 7467600"/>
              <a:gd name="connsiteY873" fmla="*/ 282988 h 6858000"/>
              <a:gd name="connsiteX874" fmla="*/ 3742664 w 7467600"/>
              <a:gd name="connsiteY874" fmla="*/ 279918 h 6858000"/>
              <a:gd name="connsiteX875" fmla="*/ 4103910 w 7467600"/>
              <a:gd name="connsiteY875" fmla="*/ 1161917 h 6858000"/>
              <a:gd name="connsiteX876" fmla="*/ 4020269 w 7467600"/>
              <a:gd name="connsiteY876" fmla="*/ 1200406 h 6858000"/>
              <a:gd name="connsiteX877" fmla="*/ 3674882 w 7467600"/>
              <a:gd name="connsiteY877" fmla="*/ 488524 h 6858000"/>
              <a:gd name="connsiteX878" fmla="*/ 3132682 w 7467600"/>
              <a:gd name="connsiteY878" fmla="*/ 1072284 h 6858000"/>
              <a:gd name="connsiteX879" fmla="*/ 2716346 w 7467600"/>
              <a:gd name="connsiteY879" fmla="*/ 1276376 h 6858000"/>
              <a:gd name="connsiteX880" fmla="*/ 2716772 w 7467600"/>
              <a:gd name="connsiteY880" fmla="*/ 1255462 h 6858000"/>
              <a:gd name="connsiteX881" fmla="*/ 3471096 w 7467600"/>
              <a:gd name="connsiteY881" fmla="*/ 437072 h 6858000"/>
              <a:gd name="connsiteX882" fmla="*/ 3639057 w 7467600"/>
              <a:gd name="connsiteY882" fmla="*/ 286334 h 6858000"/>
              <a:gd name="connsiteX883" fmla="*/ 3640309 w 7467600"/>
              <a:gd name="connsiteY883" fmla="*/ 284664 h 6858000"/>
              <a:gd name="connsiteX884" fmla="*/ 3646022 w 7467600"/>
              <a:gd name="connsiteY884" fmla="*/ 276711 h 6858000"/>
              <a:gd name="connsiteX885" fmla="*/ 3707943 w 7467600"/>
              <a:gd name="connsiteY885" fmla="*/ 65958 h 6858000"/>
              <a:gd name="connsiteX886" fmla="*/ 3721337 w 7467600"/>
              <a:gd name="connsiteY886" fmla="*/ 0 h 6858000"/>
              <a:gd name="connsiteX887" fmla="*/ 2867960 w 7467600"/>
              <a:gd name="connsiteY887" fmla="*/ 0 h 6858000"/>
              <a:gd name="connsiteX888" fmla="*/ 2926351 w 7467600"/>
              <a:gd name="connsiteY888" fmla="*/ 0 h 6858000"/>
              <a:gd name="connsiteX889" fmla="*/ 2902823 w 7467600"/>
              <a:gd name="connsiteY889" fmla="*/ 262929 h 6858000"/>
              <a:gd name="connsiteX890" fmla="*/ 2940663 w 7467600"/>
              <a:gd name="connsiteY890" fmla="*/ 140884 h 6858000"/>
              <a:gd name="connsiteX891" fmla="*/ 2947039 w 7467600"/>
              <a:gd name="connsiteY891" fmla="*/ 122524 h 6858000"/>
              <a:gd name="connsiteX892" fmla="*/ 2984316 w 7467600"/>
              <a:gd name="connsiteY892" fmla="*/ 0 h 6858000"/>
              <a:gd name="connsiteX893" fmla="*/ 3016114 w 7467600"/>
              <a:gd name="connsiteY893" fmla="*/ 0 h 6858000"/>
              <a:gd name="connsiteX894" fmla="*/ 2979949 w 7467600"/>
              <a:gd name="connsiteY894" fmla="*/ 119274 h 6858000"/>
              <a:gd name="connsiteX895" fmla="*/ 3023879 w 7467600"/>
              <a:gd name="connsiteY895" fmla="*/ 0 h 6858000"/>
              <a:gd name="connsiteX896" fmla="*/ 3105400 w 7467600"/>
              <a:gd name="connsiteY896" fmla="*/ 0 h 6858000"/>
              <a:gd name="connsiteX897" fmla="*/ 3094669 w 7467600"/>
              <a:gd name="connsiteY897" fmla="*/ 30308 h 6858000"/>
              <a:gd name="connsiteX898" fmla="*/ 2901945 w 7467600"/>
              <a:gd name="connsiteY898" fmla="*/ 466538 h 6858000"/>
              <a:gd name="connsiteX899" fmla="*/ 2815209 w 7467600"/>
              <a:gd name="connsiteY899" fmla="*/ 497361 h 6858000"/>
              <a:gd name="connsiteX900" fmla="*/ 2844845 w 7467600"/>
              <a:gd name="connsiteY900" fmla="*/ 127638 h 6858000"/>
              <a:gd name="connsiteX901" fmla="*/ 2867960 w 7467600"/>
              <a:gd name="connsiteY901" fmla="*/ 0 h 6858000"/>
              <a:gd name="connsiteX902" fmla="*/ 1057230 w 7467600"/>
              <a:gd name="connsiteY902" fmla="*/ 0 h 6858000"/>
              <a:gd name="connsiteX903" fmla="*/ 1111003 w 7467600"/>
              <a:gd name="connsiteY903" fmla="*/ 0 h 6858000"/>
              <a:gd name="connsiteX904" fmla="*/ 1125553 w 7467600"/>
              <a:gd name="connsiteY904" fmla="*/ 52588 h 6858000"/>
              <a:gd name="connsiteX905" fmla="*/ 1304276 w 7467600"/>
              <a:gd name="connsiteY905" fmla="*/ 476275 h 6858000"/>
              <a:gd name="connsiteX906" fmla="*/ 1492066 w 7467600"/>
              <a:gd name="connsiteY906" fmla="*/ 886333 h 6858000"/>
              <a:gd name="connsiteX907" fmla="*/ 1423698 w 7467600"/>
              <a:gd name="connsiteY907" fmla="*/ 710817 h 6858000"/>
              <a:gd name="connsiteX908" fmla="*/ 1357609 w 7467600"/>
              <a:gd name="connsiteY908" fmla="*/ 532892 h 6858000"/>
              <a:gd name="connsiteX909" fmla="*/ 1309550 w 7467600"/>
              <a:gd name="connsiteY909" fmla="*/ 374031 h 6858000"/>
              <a:gd name="connsiteX910" fmla="*/ 1193673 w 7467600"/>
              <a:gd name="connsiteY910" fmla="*/ 49533 h 6858000"/>
              <a:gd name="connsiteX911" fmla="*/ 1164391 w 7467600"/>
              <a:gd name="connsiteY911" fmla="*/ 0 h 6858000"/>
              <a:gd name="connsiteX912" fmla="*/ 1200666 w 7467600"/>
              <a:gd name="connsiteY912" fmla="*/ 0 h 6858000"/>
              <a:gd name="connsiteX913" fmla="*/ 1223408 w 7467600"/>
              <a:gd name="connsiteY913" fmla="*/ 38996 h 6858000"/>
              <a:gd name="connsiteX914" fmla="*/ 1339635 w 7467600"/>
              <a:gd name="connsiteY914" fmla="*/ 365517 h 6858000"/>
              <a:gd name="connsiteX915" fmla="*/ 1387469 w 7467600"/>
              <a:gd name="connsiteY915" fmla="*/ 523079 h 6858000"/>
              <a:gd name="connsiteX916" fmla="*/ 1452685 w 7467600"/>
              <a:gd name="connsiteY916" fmla="*/ 699806 h 6858000"/>
              <a:gd name="connsiteX917" fmla="*/ 1492092 w 7467600"/>
              <a:gd name="connsiteY917" fmla="*/ 800424 h 6858000"/>
              <a:gd name="connsiteX918" fmla="*/ 1455302 w 7467600"/>
              <a:gd name="connsiteY918" fmla="*/ 632913 h 6858000"/>
              <a:gd name="connsiteX919" fmla="*/ 1222336 w 7467600"/>
              <a:gd name="connsiteY919" fmla="*/ 9480 h 6858000"/>
              <a:gd name="connsiteX920" fmla="*/ 1214634 w 7467600"/>
              <a:gd name="connsiteY920" fmla="*/ 0 h 6858000"/>
              <a:gd name="connsiteX921" fmla="*/ 1289827 w 7467600"/>
              <a:gd name="connsiteY921" fmla="*/ 0 h 6858000"/>
              <a:gd name="connsiteX922" fmla="*/ 1321076 w 7467600"/>
              <a:gd name="connsiteY922" fmla="*/ 59722 h 6858000"/>
              <a:gd name="connsiteX923" fmla="*/ 1512579 w 7467600"/>
              <a:gd name="connsiteY923" fmla="*/ 626441 h 6858000"/>
              <a:gd name="connsiteX924" fmla="*/ 1506076 w 7467600"/>
              <a:gd name="connsiteY924" fmla="*/ 1089289 h 6858000"/>
              <a:gd name="connsiteX925" fmla="*/ 1486346 w 7467600"/>
              <a:gd name="connsiteY925" fmla="*/ 1079919 h 6858000"/>
              <a:gd name="connsiteX926" fmla="*/ 1070511 w 7467600"/>
              <a:gd name="connsiteY926" fmla="*/ 48609 h 6858000"/>
              <a:gd name="connsiteX927" fmla="*/ 1057230 w 7467600"/>
              <a:gd name="connsiteY927" fmla="*/ 0 h 6858000"/>
              <a:gd name="connsiteX928" fmla="*/ 43151 w 7467600"/>
              <a:gd name="connsiteY928" fmla="*/ 0 h 6858000"/>
              <a:gd name="connsiteX929" fmla="*/ 95283 w 7467600"/>
              <a:gd name="connsiteY929" fmla="*/ 0 h 6858000"/>
              <a:gd name="connsiteX930" fmla="*/ 300708 w 7467600"/>
              <a:gd name="connsiteY930" fmla="*/ 154571 h 6858000"/>
              <a:gd name="connsiteX931" fmla="*/ 530414 w 7467600"/>
              <a:gd name="connsiteY931" fmla="*/ 354673 h 6858000"/>
              <a:gd name="connsiteX932" fmla="*/ 333785 w 7467600"/>
              <a:gd name="connsiteY932" fmla="*/ 161564 h 6858000"/>
              <a:gd name="connsiteX933" fmla="*/ 147005 w 7467600"/>
              <a:gd name="connsiteY933" fmla="*/ 0 h 6858000"/>
              <a:gd name="connsiteX934" fmla="*/ 272509 w 7467600"/>
              <a:gd name="connsiteY934" fmla="*/ 0 h 6858000"/>
              <a:gd name="connsiteX935" fmla="*/ 326276 w 7467600"/>
              <a:gd name="connsiteY935" fmla="*/ 45847 h 6858000"/>
              <a:gd name="connsiteX936" fmla="*/ 823759 w 7467600"/>
              <a:gd name="connsiteY936" fmla="*/ 574145 h 6858000"/>
              <a:gd name="connsiteX937" fmla="*/ 811254 w 7467600"/>
              <a:gd name="connsiteY937" fmla="*/ 665546 h 6858000"/>
              <a:gd name="connsiteX938" fmla="*/ 154042 w 7467600"/>
              <a:gd name="connsiteY938" fmla="*/ 261522 h 6858000"/>
              <a:gd name="connsiteX939" fmla="*/ 13550 w 7467600"/>
              <a:gd name="connsiteY939" fmla="*/ 158423 h 6858000"/>
              <a:gd name="connsiteX940" fmla="*/ 0 w 7467600"/>
              <a:gd name="connsiteY940" fmla="*/ 146618 h 6858000"/>
              <a:gd name="connsiteX941" fmla="*/ 0 w 7467600"/>
              <a:gd name="connsiteY941" fmla="*/ 59161 h 6858000"/>
              <a:gd name="connsiteX942" fmla="*/ 45427 w 7467600"/>
              <a:gd name="connsiteY942" fmla="*/ 101078 h 6858000"/>
              <a:gd name="connsiteX943" fmla="*/ 630103 w 7467600"/>
              <a:gd name="connsiteY943" fmla="*/ 485885 h 6858000"/>
              <a:gd name="connsiteX944" fmla="*/ 532040 w 7467600"/>
              <a:gd name="connsiteY944" fmla="*/ 399359 h 6858000"/>
              <a:gd name="connsiteX945" fmla="*/ 517618 w 7467600"/>
              <a:gd name="connsiteY945" fmla="*/ 385726 h 6858000"/>
              <a:gd name="connsiteX946" fmla="*/ 285074 w 7467600"/>
              <a:gd name="connsiteY946" fmla="*/ 182755 h 6858000"/>
              <a:gd name="connsiteX947" fmla="*/ 43151 w 7467600"/>
              <a:gd name="connsiteY947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467600 w 7467600"/>
              <a:gd name="connsiteY4" fmla="*/ 6736157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7467600 w 7467600"/>
              <a:gd name="connsiteY14" fmla="*/ 6736157 h 6858000"/>
              <a:gd name="connsiteX15" fmla="*/ 1019354 w 7467600"/>
              <a:gd name="connsiteY15" fmla="*/ 6315006 h 6858000"/>
              <a:gd name="connsiteX16" fmla="*/ 441046 w 7467600"/>
              <a:gd name="connsiteY16" fmla="*/ 6691153 h 6858000"/>
              <a:gd name="connsiteX17" fmla="*/ 1019354 w 7467600"/>
              <a:gd name="connsiteY17" fmla="*/ 6315006 h 6858000"/>
              <a:gd name="connsiteX18" fmla="*/ 991680 w 7467600"/>
              <a:gd name="connsiteY18" fmla="*/ 6298413 h 6858000"/>
              <a:gd name="connsiteX19" fmla="*/ 409060 w 7467600"/>
              <a:gd name="connsiteY19" fmla="*/ 6671470 h 6858000"/>
              <a:gd name="connsiteX20" fmla="*/ 991680 w 7467600"/>
              <a:gd name="connsiteY20" fmla="*/ 6298413 h 6858000"/>
              <a:gd name="connsiteX21" fmla="*/ 103333 w 7467600"/>
              <a:gd name="connsiteY21" fmla="*/ 5699602 h 6858000"/>
              <a:gd name="connsiteX22" fmla="*/ 233938 w 7467600"/>
              <a:gd name="connsiteY22" fmla="*/ 5809416 h 6858000"/>
              <a:gd name="connsiteX23" fmla="*/ 883580 w 7467600"/>
              <a:gd name="connsiteY23" fmla="*/ 6180710 h 6858000"/>
              <a:gd name="connsiteX24" fmla="*/ 487337 w 7467600"/>
              <a:gd name="connsiteY24" fmla="*/ 5950182 h 6858000"/>
              <a:gd name="connsiteX25" fmla="*/ 354051 w 7467600"/>
              <a:gd name="connsiteY25" fmla="*/ 5854912 h 6858000"/>
              <a:gd name="connsiteX26" fmla="*/ 195436 w 7467600"/>
              <a:gd name="connsiteY26" fmla="*/ 5755068 h 6858000"/>
              <a:gd name="connsiteX27" fmla="*/ 103333 w 7467600"/>
              <a:gd name="connsiteY27" fmla="*/ 5699602 h 6858000"/>
              <a:gd name="connsiteX28" fmla="*/ 5539432 w 7467600"/>
              <a:gd name="connsiteY28" fmla="*/ 5642928 h 6858000"/>
              <a:gd name="connsiteX29" fmla="*/ 5555462 w 7467600"/>
              <a:gd name="connsiteY29" fmla="*/ 5694454 h 6858000"/>
              <a:gd name="connsiteX30" fmla="*/ 5828270 w 7467600"/>
              <a:gd name="connsiteY30" fmla="*/ 6320663 h 6858000"/>
              <a:gd name="connsiteX31" fmla="*/ 5947416 w 7467600"/>
              <a:gd name="connsiteY31" fmla="*/ 6574846 h 6858000"/>
              <a:gd name="connsiteX32" fmla="*/ 5539432 w 7467600"/>
              <a:gd name="connsiteY32" fmla="*/ 5642928 h 6858000"/>
              <a:gd name="connsiteX33" fmla="*/ 51253 w 7467600"/>
              <a:gd name="connsiteY33" fmla="*/ 5631825 h 6858000"/>
              <a:gd name="connsiteX34" fmla="*/ 211622 w 7467600"/>
              <a:gd name="connsiteY34" fmla="*/ 5728803 h 6858000"/>
              <a:gd name="connsiteX35" fmla="*/ 371652 w 7467600"/>
              <a:gd name="connsiteY35" fmla="*/ 5829062 h 6858000"/>
              <a:gd name="connsiteX36" fmla="*/ 505903 w 7467600"/>
              <a:gd name="connsiteY36" fmla="*/ 5925221 h 6858000"/>
              <a:gd name="connsiteX37" fmla="*/ 899240 w 7467600"/>
              <a:gd name="connsiteY37" fmla="*/ 6153068 h 6858000"/>
              <a:gd name="connsiteX38" fmla="*/ 988114 w 7467600"/>
              <a:gd name="connsiteY38" fmla="*/ 6174204 h 6858000"/>
              <a:gd name="connsiteX39" fmla="*/ 845971 w 7467600"/>
              <a:gd name="connsiteY39" fmla="*/ 6067177 h 6858000"/>
              <a:gd name="connsiteX40" fmla="*/ 448057 w 7467600"/>
              <a:gd name="connsiteY40" fmla="*/ 5841376 h 6858000"/>
              <a:gd name="connsiteX41" fmla="*/ 51253 w 7467600"/>
              <a:gd name="connsiteY41" fmla="*/ 5631825 h 6858000"/>
              <a:gd name="connsiteX42" fmla="*/ 2606687 w 7467600"/>
              <a:gd name="connsiteY42" fmla="*/ 5630718 h 6858000"/>
              <a:gd name="connsiteX43" fmla="*/ 2645658 w 7467600"/>
              <a:gd name="connsiteY43" fmla="*/ 6640259 h 6858000"/>
              <a:gd name="connsiteX44" fmla="*/ 2606687 w 7467600"/>
              <a:gd name="connsiteY44" fmla="*/ 5630718 h 6858000"/>
              <a:gd name="connsiteX45" fmla="*/ 3642057 w 7467600"/>
              <a:gd name="connsiteY45" fmla="*/ 5573487 h 6858000"/>
              <a:gd name="connsiteX46" fmla="*/ 3632981 w 7467600"/>
              <a:gd name="connsiteY46" fmla="*/ 5579437 h 6858000"/>
              <a:gd name="connsiteX47" fmla="*/ 3382436 w 7467600"/>
              <a:gd name="connsiteY47" fmla="*/ 5952726 h 6858000"/>
              <a:gd name="connsiteX48" fmla="*/ 3191929 w 7467600"/>
              <a:gd name="connsiteY48" fmla="*/ 6662669 h 6858000"/>
              <a:gd name="connsiteX49" fmla="*/ 3369898 w 7467600"/>
              <a:gd name="connsiteY49" fmla="*/ 6081771 h 6858000"/>
              <a:gd name="connsiteX50" fmla="*/ 3642057 w 7467600"/>
              <a:gd name="connsiteY50" fmla="*/ 5573487 h 6858000"/>
              <a:gd name="connsiteX51" fmla="*/ 2650666 w 7467600"/>
              <a:gd name="connsiteY51" fmla="*/ 5530686 h 6858000"/>
              <a:gd name="connsiteX52" fmla="*/ 2650249 w 7467600"/>
              <a:gd name="connsiteY52" fmla="*/ 5532101 h 6858000"/>
              <a:gd name="connsiteX53" fmla="*/ 2663808 w 7467600"/>
              <a:gd name="connsiteY53" fmla="*/ 6535215 h 6858000"/>
              <a:gd name="connsiteX54" fmla="*/ 2665418 w 7467600"/>
              <a:gd name="connsiteY54" fmla="*/ 6132756 h 6858000"/>
              <a:gd name="connsiteX55" fmla="*/ 2650666 w 7467600"/>
              <a:gd name="connsiteY55" fmla="*/ 5530686 h 6858000"/>
              <a:gd name="connsiteX56" fmla="*/ 2680277 w 7467600"/>
              <a:gd name="connsiteY56" fmla="*/ 5479204 h 6858000"/>
              <a:gd name="connsiteX57" fmla="*/ 2678972 w 7467600"/>
              <a:gd name="connsiteY57" fmla="*/ 5481582 h 6858000"/>
              <a:gd name="connsiteX58" fmla="*/ 2696666 w 7467600"/>
              <a:gd name="connsiteY58" fmla="*/ 6133836 h 6858000"/>
              <a:gd name="connsiteX59" fmla="*/ 2695769 w 7467600"/>
              <a:gd name="connsiteY59" fmla="*/ 6390955 h 6858000"/>
              <a:gd name="connsiteX60" fmla="*/ 2739893 w 7467600"/>
              <a:gd name="connsiteY60" fmla="*/ 6108357 h 6858000"/>
              <a:gd name="connsiteX61" fmla="*/ 2680277 w 7467600"/>
              <a:gd name="connsiteY61" fmla="*/ 5479204 h 6858000"/>
              <a:gd name="connsiteX62" fmla="*/ 1132195 w 7467600"/>
              <a:gd name="connsiteY62" fmla="*/ 5467980 h 6858000"/>
              <a:gd name="connsiteX63" fmla="*/ 1679056 w 7467600"/>
              <a:gd name="connsiteY63" fmla="*/ 5516907 h 6858000"/>
              <a:gd name="connsiteX64" fmla="*/ 2128648 w 7467600"/>
              <a:gd name="connsiteY64" fmla="*/ 5474249 h 6858000"/>
              <a:gd name="connsiteX65" fmla="*/ 1825619 w 7467600"/>
              <a:gd name="connsiteY65" fmla="*/ 5478447 h 6858000"/>
              <a:gd name="connsiteX66" fmla="*/ 1737798 w 7467600"/>
              <a:gd name="connsiteY66" fmla="*/ 5483353 h 6858000"/>
              <a:gd name="connsiteX67" fmla="*/ 1132195 w 7467600"/>
              <a:gd name="connsiteY67" fmla="*/ 5467980 h 6858000"/>
              <a:gd name="connsiteX68" fmla="*/ 1456157 w 7467600"/>
              <a:gd name="connsiteY68" fmla="*/ 5371404 h 6858000"/>
              <a:gd name="connsiteX69" fmla="*/ 1244432 w 7467600"/>
              <a:gd name="connsiteY69" fmla="*/ 5385601 h 6858000"/>
              <a:gd name="connsiteX70" fmla="*/ 973990 w 7467600"/>
              <a:gd name="connsiteY70" fmla="*/ 5424940 h 6858000"/>
              <a:gd name="connsiteX71" fmla="*/ 1103809 w 7467600"/>
              <a:gd name="connsiteY71" fmla="*/ 5433720 h 6858000"/>
              <a:gd name="connsiteX72" fmla="*/ 1123454 w 7467600"/>
              <a:gd name="connsiteY72" fmla="*/ 5435727 h 6858000"/>
              <a:gd name="connsiteX73" fmla="*/ 1737017 w 7467600"/>
              <a:gd name="connsiteY73" fmla="*/ 5452183 h 6858000"/>
              <a:gd name="connsiteX74" fmla="*/ 1824397 w 7467600"/>
              <a:gd name="connsiteY74" fmla="*/ 5447757 h 6858000"/>
              <a:gd name="connsiteX75" fmla="*/ 2070059 w 7467600"/>
              <a:gd name="connsiteY75" fmla="*/ 5441660 h 6858000"/>
              <a:gd name="connsiteX76" fmla="*/ 1456157 w 7467600"/>
              <a:gd name="connsiteY76" fmla="*/ 5371404 h 6858000"/>
              <a:gd name="connsiteX77" fmla="*/ 4988186 w 7467600"/>
              <a:gd name="connsiteY77" fmla="*/ 5216467 h 6858000"/>
              <a:gd name="connsiteX78" fmla="*/ 4777334 w 7467600"/>
              <a:gd name="connsiteY78" fmla="*/ 5406072 h 6858000"/>
              <a:gd name="connsiteX79" fmla="*/ 4718341 w 7467600"/>
              <a:gd name="connsiteY79" fmla="*/ 5468043 h 6858000"/>
              <a:gd name="connsiteX80" fmla="*/ 4604655 w 7467600"/>
              <a:gd name="connsiteY80" fmla="*/ 5583434 h 6858000"/>
              <a:gd name="connsiteX81" fmla="*/ 4565074 w 7467600"/>
              <a:gd name="connsiteY81" fmla="*/ 5618550 h 6858000"/>
              <a:gd name="connsiteX82" fmla="*/ 4988186 w 7467600"/>
              <a:gd name="connsiteY82" fmla="*/ 5216467 h 6858000"/>
              <a:gd name="connsiteX83" fmla="*/ 4978032 w 7467600"/>
              <a:gd name="connsiteY83" fmla="*/ 5183809 h 6858000"/>
              <a:gd name="connsiteX84" fmla="*/ 4463413 w 7467600"/>
              <a:gd name="connsiteY84" fmla="*/ 5615162 h 6858000"/>
              <a:gd name="connsiteX85" fmla="*/ 4358134 w 7467600"/>
              <a:gd name="connsiteY85" fmla="*/ 5742791 h 6858000"/>
              <a:gd name="connsiteX86" fmla="*/ 4376219 w 7467600"/>
              <a:gd name="connsiteY86" fmla="*/ 5729027 h 6858000"/>
              <a:gd name="connsiteX87" fmla="*/ 4582340 w 7467600"/>
              <a:gd name="connsiteY87" fmla="*/ 5561037 h 6858000"/>
              <a:gd name="connsiteX88" fmla="*/ 4694684 w 7467600"/>
              <a:gd name="connsiteY88" fmla="*/ 5447098 h 6858000"/>
              <a:gd name="connsiteX89" fmla="*/ 4754123 w 7467600"/>
              <a:gd name="connsiteY89" fmla="*/ 5384643 h 6858000"/>
              <a:gd name="connsiteX90" fmla="*/ 4978032 w 7467600"/>
              <a:gd name="connsiteY90" fmla="*/ 5183809 h 6858000"/>
              <a:gd name="connsiteX91" fmla="*/ 1903353 w 7467600"/>
              <a:gd name="connsiteY91" fmla="*/ 5044827 h 6858000"/>
              <a:gd name="connsiteX92" fmla="*/ 1936931 w 7467600"/>
              <a:gd name="connsiteY92" fmla="*/ 5093954 h 6858000"/>
              <a:gd name="connsiteX93" fmla="*/ 2195868 w 7467600"/>
              <a:gd name="connsiteY93" fmla="*/ 5396574 h 6858000"/>
              <a:gd name="connsiteX94" fmla="*/ 2088852 w 7467600"/>
              <a:gd name="connsiteY94" fmla="*/ 5166123 h 6858000"/>
              <a:gd name="connsiteX95" fmla="*/ 1958241 w 7467600"/>
              <a:gd name="connsiteY95" fmla="*/ 5067955 h 6858000"/>
              <a:gd name="connsiteX96" fmla="*/ 1903353 w 7467600"/>
              <a:gd name="connsiteY96" fmla="*/ 5044827 h 6858000"/>
              <a:gd name="connsiteX97" fmla="*/ 1979378 w 7467600"/>
              <a:gd name="connsiteY97" fmla="*/ 4769504 h 6858000"/>
              <a:gd name="connsiteX98" fmla="*/ 2882120 w 7467600"/>
              <a:gd name="connsiteY98" fmla="*/ 5064547 h 6858000"/>
              <a:gd name="connsiteX99" fmla="*/ 2793103 w 7467600"/>
              <a:gd name="connsiteY99" fmla="*/ 5039699 h 6858000"/>
              <a:gd name="connsiteX100" fmla="*/ 2770041 w 7467600"/>
              <a:gd name="connsiteY100" fmla="*/ 5033634 h 6858000"/>
              <a:gd name="connsiteX101" fmla="*/ 1979378 w 7467600"/>
              <a:gd name="connsiteY101" fmla="*/ 4769504 h 6858000"/>
              <a:gd name="connsiteX102" fmla="*/ 1927410 w 7467600"/>
              <a:gd name="connsiteY102" fmla="*/ 4716164 h 6858000"/>
              <a:gd name="connsiteX103" fmla="*/ 1959587 w 7467600"/>
              <a:gd name="connsiteY103" fmla="*/ 4728849 h 6858000"/>
              <a:gd name="connsiteX104" fmla="*/ 2777707 w 7467600"/>
              <a:gd name="connsiteY104" fmla="*/ 5003991 h 6858000"/>
              <a:gd name="connsiteX105" fmla="*/ 2800768 w 7467600"/>
              <a:gd name="connsiteY105" fmla="*/ 5010056 h 6858000"/>
              <a:gd name="connsiteX106" fmla="*/ 2879408 w 7467600"/>
              <a:gd name="connsiteY106" fmla="*/ 5031590 h 6858000"/>
              <a:gd name="connsiteX107" fmla="*/ 2862295 w 7467600"/>
              <a:gd name="connsiteY107" fmla="*/ 5022958 h 6858000"/>
              <a:gd name="connsiteX108" fmla="*/ 2813343 w 7467600"/>
              <a:gd name="connsiteY108" fmla="*/ 4998369 h 6858000"/>
              <a:gd name="connsiteX109" fmla="*/ 2646245 w 7467600"/>
              <a:gd name="connsiteY109" fmla="*/ 4930999 h 6858000"/>
              <a:gd name="connsiteX110" fmla="*/ 1999243 w 7467600"/>
              <a:gd name="connsiteY110" fmla="*/ 4730524 h 6858000"/>
              <a:gd name="connsiteX111" fmla="*/ 1979527 w 7467600"/>
              <a:gd name="connsiteY111" fmla="*/ 4726651 h 6858000"/>
              <a:gd name="connsiteX112" fmla="*/ 1927410 w 7467600"/>
              <a:gd name="connsiteY112" fmla="*/ 4716164 h 6858000"/>
              <a:gd name="connsiteX113" fmla="*/ 1997014 w 7467600"/>
              <a:gd name="connsiteY113" fmla="*/ 4698007 h 6858000"/>
              <a:gd name="connsiteX114" fmla="*/ 2005458 w 7467600"/>
              <a:gd name="connsiteY114" fmla="*/ 4699540 h 6858000"/>
              <a:gd name="connsiteX115" fmla="*/ 2657186 w 7467600"/>
              <a:gd name="connsiteY115" fmla="*/ 4901687 h 6858000"/>
              <a:gd name="connsiteX116" fmla="*/ 2826662 w 7467600"/>
              <a:gd name="connsiteY116" fmla="*/ 4970362 h 6858000"/>
              <a:gd name="connsiteX117" fmla="*/ 2876100 w 7467600"/>
              <a:gd name="connsiteY117" fmla="*/ 4995397 h 6858000"/>
              <a:gd name="connsiteX118" fmla="*/ 3042600 w 7467600"/>
              <a:gd name="connsiteY118" fmla="*/ 5059532 h 6858000"/>
              <a:gd name="connsiteX119" fmla="*/ 1997014 w 7467600"/>
              <a:gd name="connsiteY119" fmla="*/ 4698007 h 6858000"/>
              <a:gd name="connsiteX120" fmla="*/ 2305292 w 7467600"/>
              <a:gd name="connsiteY120" fmla="*/ 4219492 h 6858000"/>
              <a:gd name="connsiteX121" fmla="*/ 3360922 w 7467600"/>
              <a:gd name="connsiteY121" fmla="*/ 4529373 h 6858000"/>
              <a:gd name="connsiteX122" fmla="*/ 3492420 w 7467600"/>
              <a:gd name="connsiteY122" fmla="*/ 4510145 h 6858000"/>
              <a:gd name="connsiteX123" fmla="*/ 3364086 w 7467600"/>
              <a:gd name="connsiteY123" fmla="*/ 4480340 h 6858000"/>
              <a:gd name="connsiteX124" fmla="*/ 3225818 w 7467600"/>
              <a:gd name="connsiteY124" fmla="*/ 4411822 h 6858000"/>
              <a:gd name="connsiteX125" fmla="*/ 3129696 w 7467600"/>
              <a:gd name="connsiteY125" fmla="*/ 4360704 h 6858000"/>
              <a:gd name="connsiteX126" fmla="*/ 2814545 w 7467600"/>
              <a:gd name="connsiteY126" fmla="*/ 4282955 h 6858000"/>
              <a:gd name="connsiteX127" fmla="*/ 2305292 w 7467600"/>
              <a:gd name="connsiteY127" fmla="*/ 4219492 h 6858000"/>
              <a:gd name="connsiteX128" fmla="*/ 2626982 w 7467600"/>
              <a:gd name="connsiteY128" fmla="*/ 4206450 h 6858000"/>
              <a:gd name="connsiteX129" fmla="*/ 2490617 w 7467600"/>
              <a:gd name="connsiteY129" fmla="*/ 4206951 h 6858000"/>
              <a:gd name="connsiteX130" fmla="*/ 2819869 w 7467600"/>
              <a:gd name="connsiteY130" fmla="*/ 4252936 h 6858000"/>
              <a:gd name="connsiteX131" fmla="*/ 3143018 w 7467600"/>
              <a:gd name="connsiteY131" fmla="*/ 4332698 h 6858000"/>
              <a:gd name="connsiteX132" fmla="*/ 3241520 w 7467600"/>
              <a:gd name="connsiteY132" fmla="*/ 4385112 h 6858000"/>
              <a:gd name="connsiteX133" fmla="*/ 3374575 w 7467600"/>
              <a:gd name="connsiteY133" fmla="*/ 4451517 h 6858000"/>
              <a:gd name="connsiteX134" fmla="*/ 3505221 w 7467600"/>
              <a:gd name="connsiteY134" fmla="*/ 4480757 h 6858000"/>
              <a:gd name="connsiteX135" fmla="*/ 2626982 w 7467600"/>
              <a:gd name="connsiteY135" fmla="*/ 4206450 h 6858000"/>
              <a:gd name="connsiteX136" fmla="*/ 1310106 w 7467600"/>
              <a:gd name="connsiteY136" fmla="*/ 3943217 h 6858000"/>
              <a:gd name="connsiteX137" fmla="*/ 854994 w 7467600"/>
              <a:gd name="connsiteY137" fmla="*/ 4399136 h 6858000"/>
              <a:gd name="connsiteX138" fmla="*/ 742462 w 7467600"/>
              <a:gd name="connsiteY138" fmla="*/ 4594648 h 6858000"/>
              <a:gd name="connsiteX139" fmla="*/ 820602 w 7467600"/>
              <a:gd name="connsiteY139" fmla="*/ 4485915 h 6858000"/>
              <a:gd name="connsiteX140" fmla="*/ 878295 w 7467600"/>
              <a:gd name="connsiteY140" fmla="*/ 4403594 h 6858000"/>
              <a:gd name="connsiteX141" fmla="*/ 1240607 w 7467600"/>
              <a:gd name="connsiteY141" fmla="*/ 4010401 h 6858000"/>
              <a:gd name="connsiteX142" fmla="*/ 1310106 w 7467600"/>
              <a:gd name="connsiteY142" fmla="*/ 3943217 h 6858000"/>
              <a:gd name="connsiteX143" fmla="*/ 1423113 w 7467600"/>
              <a:gd name="connsiteY143" fmla="*/ 3874565 h 6858000"/>
              <a:gd name="connsiteX144" fmla="*/ 1260565 w 7467600"/>
              <a:gd name="connsiteY144" fmla="*/ 4031982 h 6858000"/>
              <a:gd name="connsiteX145" fmla="*/ 901900 w 7467600"/>
              <a:gd name="connsiteY145" fmla="*/ 4421236 h 6858000"/>
              <a:gd name="connsiteX146" fmla="*/ 845044 w 7467600"/>
              <a:gd name="connsiteY146" fmla="*/ 4502436 h 6858000"/>
              <a:gd name="connsiteX147" fmla="*/ 685926 w 7467600"/>
              <a:gd name="connsiteY147" fmla="*/ 4703069 h 6858000"/>
              <a:gd name="connsiteX148" fmla="*/ 684248 w 7467600"/>
              <a:gd name="connsiteY148" fmla="*/ 4706721 h 6858000"/>
              <a:gd name="connsiteX149" fmla="*/ 1423113 w 7467600"/>
              <a:gd name="connsiteY149" fmla="*/ 3874565 h 6858000"/>
              <a:gd name="connsiteX150" fmla="*/ 3316479 w 7467600"/>
              <a:gd name="connsiteY150" fmla="*/ 3872136 h 6858000"/>
              <a:gd name="connsiteX151" fmla="*/ 3546806 w 7467600"/>
              <a:gd name="connsiteY151" fmla="*/ 4356139 h 6858000"/>
              <a:gd name="connsiteX152" fmla="*/ 3364433 w 7467600"/>
              <a:gd name="connsiteY152" fmla="*/ 3953121 h 6858000"/>
              <a:gd name="connsiteX153" fmla="*/ 3316479 w 7467600"/>
              <a:gd name="connsiteY153" fmla="*/ 3872136 h 6858000"/>
              <a:gd name="connsiteX154" fmla="*/ 3291335 w 7467600"/>
              <a:gd name="connsiteY154" fmla="*/ 3767420 h 6858000"/>
              <a:gd name="connsiteX155" fmla="*/ 3390805 w 7467600"/>
              <a:gd name="connsiteY155" fmla="*/ 3937163 h 6858000"/>
              <a:gd name="connsiteX156" fmla="*/ 3579062 w 7467600"/>
              <a:gd name="connsiteY156" fmla="*/ 4359040 h 6858000"/>
              <a:gd name="connsiteX157" fmla="*/ 3467355 w 7467600"/>
              <a:gd name="connsiteY157" fmla="*/ 3988130 h 6858000"/>
              <a:gd name="connsiteX158" fmla="*/ 3310753 w 7467600"/>
              <a:gd name="connsiteY158" fmla="*/ 3787140 h 6858000"/>
              <a:gd name="connsiteX159" fmla="*/ 3291335 w 7467600"/>
              <a:gd name="connsiteY159" fmla="*/ 3767420 h 6858000"/>
              <a:gd name="connsiteX160" fmla="*/ 1635889 w 7467600"/>
              <a:gd name="connsiteY160" fmla="*/ 3709494 h 6858000"/>
              <a:gd name="connsiteX161" fmla="*/ 1634800 w 7467600"/>
              <a:gd name="connsiteY161" fmla="*/ 3731111 h 6858000"/>
              <a:gd name="connsiteX162" fmla="*/ 1635889 w 7467600"/>
              <a:gd name="connsiteY162" fmla="*/ 3709494 h 6858000"/>
              <a:gd name="connsiteX163" fmla="*/ 1510397 w 7467600"/>
              <a:gd name="connsiteY163" fmla="*/ 3684705 h 6858000"/>
              <a:gd name="connsiteX164" fmla="*/ 1146550 w 7467600"/>
              <a:gd name="connsiteY164" fmla="*/ 3802012 h 6858000"/>
              <a:gd name="connsiteX165" fmla="*/ 698834 w 7467600"/>
              <a:gd name="connsiteY165" fmla="*/ 3952272 h 6858000"/>
              <a:gd name="connsiteX166" fmla="*/ 34256 w 7467600"/>
              <a:gd name="connsiteY166" fmla="*/ 4347603 h 6858000"/>
              <a:gd name="connsiteX167" fmla="*/ 527241 w 7467600"/>
              <a:gd name="connsiteY167" fmla="*/ 4065078 h 6858000"/>
              <a:gd name="connsiteX168" fmla="*/ 1510397 w 7467600"/>
              <a:gd name="connsiteY168" fmla="*/ 3684705 h 6858000"/>
              <a:gd name="connsiteX169" fmla="*/ 1313114 w 7467600"/>
              <a:gd name="connsiteY169" fmla="*/ 3655216 h 6858000"/>
              <a:gd name="connsiteX170" fmla="*/ 1109304 w 7467600"/>
              <a:gd name="connsiteY170" fmla="*/ 3669030 h 6858000"/>
              <a:gd name="connsiteX171" fmla="*/ 8129 w 7467600"/>
              <a:gd name="connsiteY171" fmla="*/ 4330519 h 6858000"/>
              <a:gd name="connsiteX172" fmla="*/ 687572 w 7467600"/>
              <a:gd name="connsiteY172" fmla="*/ 3925629 h 6858000"/>
              <a:gd name="connsiteX173" fmla="*/ 1138365 w 7467600"/>
              <a:gd name="connsiteY173" fmla="*/ 3774515 h 6858000"/>
              <a:gd name="connsiteX174" fmla="*/ 1505579 w 7467600"/>
              <a:gd name="connsiteY174" fmla="*/ 3655526 h 6858000"/>
              <a:gd name="connsiteX175" fmla="*/ 1313114 w 7467600"/>
              <a:gd name="connsiteY175" fmla="*/ 3655216 h 6858000"/>
              <a:gd name="connsiteX176" fmla="*/ 3655073 w 7467600"/>
              <a:gd name="connsiteY176" fmla="*/ 3650884 h 6858000"/>
              <a:gd name="connsiteX177" fmla="*/ 3989938 w 7467600"/>
              <a:gd name="connsiteY177" fmla="*/ 3991685 h 6858000"/>
              <a:gd name="connsiteX178" fmla="*/ 4393907 w 7467600"/>
              <a:gd name="connsiteY178" fmla="*/ 4261258 h 6858000"/>
              <a:gd name="connsiteX179" fmla="*/ 4648051 w 7467600"/>
              <a:gd name="connsiteY179" fmla="*/ 4374051 h 6858000"/>
              <a:gd name="connsiteX180" fmla="*/ 4383389 w 7467600"/>
              <a:gd name="connsiteY180" fmla="*/ 4184369 h 6858000"/>
              <a:gd name="connsiteX181" fmla="*/ 4165508 w 7467600"/>
              <a:gd name="connsiteY181" fmla="*/ 4035196 h 6858000"/>
              <a:gd name="connsiteX182" fmla="*/ 4068162 w 7467600"/>
              <a:gd name="connsiteY182" fmla="*/ 3953394 h 6858000"/>
              <a:gd name="connsiteX183" fmla="*/ 3981416 w 7467600"/>
              <a:gd name="connsiteY183" fmla="*/ 3880482 h 6858000"/>
              <a:gd name="connsiteX184" fmla="*/ 3800147 w 7467600"/>
              <a:gd name="connsiteY184" fmla="*/ 3749872 h 6858000"/>
              <a:gd name="connsiteX185" fmla="*/ 3655073 w 7467600"/>
              <a:gd name="connsiteY185" fmla="*/ 3650884 h 6858000"/>
              <a:gd name="connsiteX186" fmla="*/ 3670252 w 7467600"/>
              <a:gd name="connsiteY186" fmla="*/ 3622798 h 6858000"/>
              <a:gd name="connsiteX187" fmla="*/ 3817258 w 7467600"/>
              <a:gd name="connsiteY187" fmla="*/ 3723577 h 6858000"/>
              <a:gd name="connsiteX188" fmla="*/ 4000461 w 7467600"/>
              <a:gd name="connsiteY188" fmla="*/ 3855966 h 6858000"/>
              <a:gd name="connsiteX189" fmla="*/ 4088180 w 7467600"/>
              <a:gd name="connsiteY189" fmla="*/ 3929774 h 6858000"/>
              <a:gd name="connsiteX190" fmla="*/ 4184555 w 7467600"/>
              <a:gd name="connsiteY190" fmla="*/ 4010683 h 6858000"/>
              <a:gd name="connsiteX191" fmla="*/ 4399563 w 7467600"/>
              <a:gd name="connsiteY191" fmla="*/ 4158106 h 6858000"/>
              <a:gd name="connsiteX192" fmla="*/ 4684469 w 7467600"/>
              <a:gd name="connsiteY192" fmla="*/ 4364680 h 6858000"/>
              <a:gd name="connsiteX193" fmla="*/ 4690271 w 7467600"/>
              <a:gd name="connsiteY193" fmla="*/ 4370034 h 6858000"/>
              <a:gd name="connsiteX194" fmla="*/ 4136093 w 7467600"/>
              <a:gd name="connsiteY194" fmla="*/ 3858466 h 6858000"/>
              <a:gd name="connsiteX195" fmla="*/ 3670252 w 7467600"/>
              <a:gd name="connsiteY195" fmla="*/ 3622798 h 6858000"/>
              <a:gd name="connsiteX196" fmla="*/ 4440129 w 7467600"/>
              <a:gd name="connsiteY196" fmla="*/ 3448571 h 6858000"/>
              <a:gd name="connsiteX197" fmla="*/ 4856525 w 7467600"/>
              <a:gd name="connsiteY197" fmla="*/ 3915351 h 6858000"/>
              <a:gd name="connsiteX198" fmla="*/ 5059055 w 7467600"/>
              <a:gd name="connsiteY198" fmla="*/ 4108918 h 6858000"/>
              <a:gd name="connsiteX199" fmla="*/ 5290070 w 7467600"/>
              <a:gd name="connsiteY199" fmla="*/ 4263619 h 6858000"/>
              <a:gd name="connsiteX200" fmla="*/ 4834991 w 7467600"/>
              <a:gd name="connsiteY200" fmla="*/ 3830985 h 6858000"/>
              <a:gd name="connsiteX201" fmla="*/ 4440129 w 7467600"/>
              <a:gd name="connsiteY201" fmla="*/ 3448571 h 6858000"/>
              <a:gd name="connsiteX202" fmla="*/ 4441737 w 7467600"/>
              <a:gd name="connsiteY202" fmla="*/ 3399734 h 6858000"/>
              <a:gd name="connsiteX203" fmla="*/ 4431236 w 7467600"/>
              <a:gd name="connsiteY203" fmla="*/ 3400954 h 6858000"/>
              <a:gd name="connsiteX204" fmla="*/ 4557150 w 7467600"/>
              <a:gd name="connsiteY204" fmla="*/ 3510023 h 6858000"/>
              <a:gd name="connsiteX205" fmla="*/ 4856936 w 7467600"/>
              <a:gd name="connsiteY205" fmla="*/ 3809146 h 6858000"/>
              <a:gd name="connsiteX206" fmla="*/ 5111996 w 7467600"/>
              <a:gd name="connsiteY206" fmla="*/ 4065759 h 6858000"/>
              <a:gd name="connsiteX207" fmla="*/ 5388878 w 7467600"/>
              <a:gd name="connsiteY207" fmla="*/ 4300185 h 6858000"/>
              <a:gd name="connsiteX208" fmla="*/ 5425556 w 7467600"/>
              <a:gd name="connsiteY208" fmla="*/ 4308967 h 6858000"/>
              <a:gd name="connsiteX209" fmla="*/ 4943646 w 7467600"/>
              <a:gd name="connsiteY209" fmla="*/ 3822916 h 6858000"/>
              <a:gd name="connsiteX210" fmla="*/ 4594837 w 7467600"/>
              <a:gd name="connsiteY210" fmla="*/ 3532274 h 6858000"/>
              <a:gd name="connsiteX211" fmla="*/ 4441737 w 7467600"/>
              <a:gd name="connsiteY211" fmla="*/ 3399734 h 6858000"/>
              <a:gd name="connsiteX212" fmla="*/ 5425834 w 7467600"/>
              <a:gd name="connsiteY212" fmla="*/ 3162785 h 6858000"/>
              <a:gd name="connsiteX213" fmla="*/ 5401644 w 7467600"/>
              <a:gd name="connsiteY213" fmla="*/ 3617847 h 6858000"/>
              <a:gd name="connsiteX214" fmla="*/ 5467256 w 7467600"/>
              <a:gd name="connsiteY214" fmla="*/ 4175494 h 6858000"/>
              <a:gd name="connsiteX215" fmla="*/ 5448069 w 7467600"/>
              <a:gd name="connsiteY215" fmla="*/ 3567554 h 6858000"/>
              <a:gd name="connsiteX216" fmla="*/ 5425834 w 7467600"/>
              <a:gd name="connsiteY216" fmla="*/ 3162785 h 6858000"/>
              <a:gd name="connsiteX217" fmla="*/ 1318687 w 7467600"/>
              <a:gd name="connsiteY217" fmla="*/ 3113840 h 6858000"/>
              <a:gd name="connsiteX218" fmla="*/ 1066793 w 7467600"/>
              <a:gd name="connsiteY218" fmla="*/ 3212171 h 6858000"/>
              <a:gd name="connsiteX219" fmla="*/ 993319 w 7467600"/>
              <a:gd name="connsiteY219" fmla="*/ 3247648 h 6858000"/>
              <a:gd name="connsiteX220" fmla="*/ 853081 w 7467600"/>
              <a:gd name="connsiteY220" fmla="*/ 3312410 h 6858000"/>
              <a:gd name="connsiteX221" fmla="*/ 805957 w 7467600"/>
              <a:gd name="connsiteY221" fmla="*/ 3330443 h 6858000"/>
              <a:gd name="connsiteX222" fmla="*/ 1318687 w 7467600"/>
              <a:gd name="connsiteY222" fmla="*/ 3113840 h 6858000"/>
              <a:gd name="connsiteX223" fmla="*/ 5453702 w 7467600"/>
              <a:gd name="connsiteY223" fmla="*/ 3090882 h 6858000"/>
              <a:gd name="connsiteX224" fmla="*/ 5480135 w 7467600"/>
              <a:gd name="connsiteY224" fmla="*/ 3565802 h 6858000"/>
              <a:gd name="connsiteX225" fmla="*/ 5499023 w 7467600"/>
              <a:gd name="connsiteY225" fmla="*/ 4166310 h 6858000"/>
              <a:gd name="connsiteX226" fmla="*/ 5547022 w 7467600"/>
              <a:gd name="connsiteY226" fmla="*/ 3607838 h 6858000"/>
              <a:gd name="connsiteX227" fmla="*/ 5515964 w 7467600"/>
              <a:gd name="connsiteY227" fmla="*/ 3378541 h 6858000"/>
              <a:gd name="connsiteX228" fmla="*/ 5453702 w 7467600"/>
              <a:gd name="connsiteY228" fmla="*/ 3090882 h 6858000"/>
              <a:gd name="connsiteX229" fmla="*/ 1238695 w 7467600"/>
              <a:gd name="connsiteY229" fmla="*/ 3076820 h 6858000"/>
              <a:gd name="connsiteX230" fmla="*/ 716371 w 7467600"/>
              <a:gd name="connsiteY230" fmla="*/ 3293249 h 6858000"/>
              <a:gd name="connsiteX231" fmla="*/ 579522 w 7467600"/>
              <a:gd name="connsiteY231" fmla="*/ 3371759 h 6858000"/>
              <a:gd name="connsiteX232" fmla="*/ 600288 w 7467600"/>
              <a:gd name="connsiteY232" fmla="*/ 3365555 h 6858000"/>
              <a:gd name="connsiteX233" fmla="*/ 840692 w 7467600"/>
              <a:gd name="connsiteY233" fmla="*/ 3284921 h 6858000"/>
              <a:gd name="connsiteX234" fmla="*/ 979248 w 7467600"/>
              <a:gd name="connsiteY234" fmla="*/ 3221003 h 6858000"/>
              <a:gd name="connsiteX235" fmla="*/ 1053282 w 7467600"/>
              <a:gd name="connsiteY235" fmla="*/ 3185247 h 6858000"/>
              <a:gd name="connsiteX236" fmla="*/ 1320603 w 7467600"/>
              <a:gd name="connsiteY236" fmla="*/ 3081281 h 6858000"/>
              <a:gd name="connsiteX237" fmla="*/ 1238695 w 7467600"/>
              <a:gd name="connsiteY237" fmla="*/ 3076820 h 6858000"/>
              <a:gd name="connsiteX238" fmla="*/ 5425627 w 7467600"/>
              <a:gd name="connsiteY238" fmla="*/ 2954192 h 6858000"/>
              <a:gd name="connsiteX239" fmla="*/ 5470770 w 7467600"/>
              <a:gd name="connsiteY239" fmla="*/ 3005435 h 6858000"/>
              <a:gd name="connsiteX240" fmla="*/ 5519779 w 7467600"/>
              <a:gd name="connsiteY240" fmla="*/ 4359223 h 6858000"/>
              <a:gd name="connsiteX241" fmla="*/ 5520293 w 7467600"/>
              <a:gd name="connsiteY241" fmla="*/ 4360602 h 6858000"/>
              <a:gd name="connsiteX242" fmla="*/ 5767221 w 7467600"/>
              <a:gd name="connsiteY242" fmla="*/ 4665564 h 6858000"/>
              <a:gd name="connsiteX243" fmla="*/ 6937169 w 7467600"/>
              <a:gd name="connsiteY243" fmla="*/ 4815941 h 6858000"/>
              <a:gd name="connsiteX244" fmla="*/ 6953922 w 7467600"/>
              <a:gd name="connsiteY244" fmla="*/ 4890068 h 6858000"/>
              <a:gd name="connsiteX245" fmla="*/ 6071359 w 7467600"/>
              <a:gd name="connsiteY245" fmla="*/ 4770770 h 6858000"/>
              <a:gd name="connsiteX246" fmla="*/ 6038839 w 7467600"/>
              <a:gd name="connsiteY246" fmla="*/ 4764474 h 6858000"/>
              <a:gd name="connsiteX247" fmla="*/ 6038706 w 7467600"/>
              <a:gd name="connsiteY247" fmla="*/ 4763847 h 6858000"/>
              <a:gd name="connsiteX248" fmla="*/ 6037784 w 7467600"/>
              <a:gd name="connsiteY248" fmla="*/ 4764270 h 6858000"/>
              <a:gd name="connsiteX249" fmla="*/ 6038839 w 7467600"/>
              <a:gd name="connsiteY249" fmla="*/ 4764474 h 6858000"/>
              <a:gd name="connsiteX250" fmla="*/ 6040338 w 7467600"/>
              <a:gd name="connsiteY250" fmla="*/ 4771418 h 6858000"/>
              <a:gd name="connsiteX251" fmla="*/ 6024488 w 7467600"/>
              <a:gd name="connsiteY251" fmla="*/ 4809903 h 6858000"/>
              <a:gd name="connsiteX252" fmla="*/ 5599771 w 7467600"/>
              <a:gd name="connsiteY252" fmla="*/ 5509652 h 6858000"/>
              <a:gd name="connsiteX253" fmla="*/ 5548843 w 7467600"/>
              <a:gd name="connsiteY253" fmla="*/ 5563845 h 6858000"/>
              <a:gd name="connsiteX254" fmla="*/ 5940952 w 7467600"/>
              <a:gd name="connsiteY254" fmla="*/ 6250028 h 6858000"/>
              <a:gd name="connsiteX255" fmla="*/ 6043441 w 7467600"/>
              <a:gd name="connsiteY255" fmla="*/ 6665847 h 6858000"/>
              <a:gd name="connsiteX256" fmla="*/ 6093432 w 7467600"/>
              <a:gd name="connsiteY256" fmla="*/ 6858000 h 6858000"/>
              <a:gd name="connsiteX257" fmla="*/ 6034344 w 7467600"/>
              <a:gd name="connsiteY257" fmla="*/ 6858000 h 6858000"/>
              <a:gd name="connsiteX258" fmla="*/ 6026679 w 7467600"/>
              <a:gd name="connsiteY258" fmla="*/ 6836959 h 6858000"/>
              <a:gd name="connsiteX259" fmla="*/ 5800441 w 7467600"/>
              <a:gd name="connsiteY259" fmla="*/ 6335286 h 6858000"/>
              <a:gd name="connsiteX260" fmla="*/ 5526562 w 7467600"/>
              <a:gd name="connsiteY260" fmla="*/ 5705388 h 6858000"/>
              <a:gd name="connsiteX261" fmla="*/ 5519640 w 7467600"/>
              <a:gd name="connsiteY261" fmla="*/ 5683774 h 6858000"/>
              <a:gd name="connsiteX262" fmla="*/ 5844559 w 7467600"/>
              <a:gd name="connsiteY262" fmla="*/ 6553349 h 6858000"/>
              <a:gd name="connsiteX263" fmla="*/ 5975994 w 7467600"/>
              <a:gd name="connsiteY263" fmla="*/ 6858000 h 6858000"/>
              <a:gd name="connsiteX264" fmla="*/ 5898547 w 7467600"/>
              <a:gd name="connsiteY264" fmla="*/ 6858000 h 6858000"/>
              <a:gd name="connsiteX265" fmla="*/ 5682041 w 7467600"/>
              <a:gd name="connsiteY265" fmla="*/ 6355860 h 6858000"/>
              <a:gd name="connsiteX266" fmla="*/ 5461758 w 7467600"/>
              <a:gd name="connsiteY266" fmla="*/ 5820220 h 6858000"/>
              <a:gd name="connsiteX267" fmla="*/ 5237282 w 7467600"/>
              <a:gd name="connsiteY267" fmla="*/ 6579086 h 6858000"/>
              <a:gd name="connsiteX268" fmla="*/ 5115009 w 7467600"/>
              <a:gd name="connsiteY268" fmla="*/ 6858000 h 6858000"/>
              <a:gd name="connsiteX269" fmla="*/ 5028074 w 7467600"/>
              <a:gd name="connsiteY269" fmla="*/ 6858000 h 6858000"/>
              <a:gd name="connsiteX270" fmla="*/ 5079508 w 7467600"/>
              <a:gd name="connsiteY270" fmla="*/ 6749074 h 6858000"/>
              <a:gd name="connsiteX271" fmla="*/ 5371846 w 7467600"/>
              <a:gd name="connsiteY271" fmla="*/ 5924413 h 6858000"/>
              <a:gd name="connsiteX272" fmla="*/ 5270512 w 7467600"/>
              <a:gd name="connsiteY272" fmla="*/ 6138975 h 6858000"/>
              <a:gd name="connsiteX273" fmla="*/ 5062409 w 7467600"/>
              <a:gd name="connsiteY273" fmla="*/ 6653544 h 6858000"/>
              <a:gd name="connsiteX274" fmla="*/ 5036628 w 7467600"/>
              <a:gd name="connsiteY274" fmla="*/ 6754247 h 6858000"/>
              <a:gd name="connsiteX275" fmla="*/ 5009112 w 7467600"/>
              <a:gd name="connsiteY275" fmla="*/ 6858000 h 6858000"/>
              <a:gd name="connsiteX276" fmla="*/ 4976679 w 7467600"/>
              <a:gd name="connsiteY276" fmla="*/ 6858000 h 6858000"/>
              <a:gd name="connsiteX277" fmla="*/ 5006537 w 7467600"/>
              <a:gd name="connsiteY277" fmla="*/ 6747068 h 6858000"/>
              <a:gd name="connsiteX278" fmla="*/ 5032723 w 7467600"/>
              <a:gd name="connsiteY278" fmla="*/ 6644957 h 6858000"/>
              <a:gd name="connsiteX279" fmla="*/ 5242949 w 7467600"/>
              <a:gd name="connsiteY279" fmla="*/ 6125175 h 6858000"/>
              <a:gd name="connsiteX280" fmla="*/ 5286321 w 7467600"/>
              <a:gd name="connsiteY280" fmla="*/ 6033555 h 6858000"/>
              <a:gd name="connsiteX281" fmla="*/ 5008210 w 7467600"/>
              <a:gd name="connsiteY281" fmla="*/ 6649194 h 6858000"/>
              <a:gd name="connsiteX282" fmla="*/ 4986321 w 7467600"/>
              <a:gd name="connsiteY282" fmla="*/ 6765687 h 6858000"/>
              <a:gd name="connsiteX283" fmla="*/ 4973474 w 7467600"/>
              <a:gd name="connsiteY283" fmla="*/ 6858000 h 6858000"/>
              <a:gd name="connsiteX284" fmla="*/ 4907178 w 7467600"/>
              <a:gd name="connsiteY284" fmla="*/ 6858000 h 6858000"/>
              <a:gd name="connsiteX285" fmla="*/ 4910810 w 7467600"/>
              <a:gd name="connsiteY285" fmla="*/ 6829660 h 6858000"/>
              <a:gd name="connsiteX286" fmla="*/ 4987461 w 7467600"/>
              <a:gd name="connsiteY286" fmla="*/ 6432994 h 6858000"/>
              <a:gd name="connsiteX287" fmla="*/ 5179262 w 7467600"/>
              <a:gd name="connsiteY287" fmla="*/ 6035044 h 6858000"/>
              <a:gd name="connsiteX288" fmla="*/ 4689678 w 7467600"/>
              <a:gd name="connsiteY288" fmla="*/ 6440241 h 6858000"/>
              <a:gd name="connsiteX289" fmla="*/ 4477543 w 7467600"/>
              <a:gd name="connsiteY289" fmla="*/ 6674836 h 6858000"/>
              <a:gd name="connsiteX290" fmla="*/ 4329957 w 7467600"/>
              <a:gd name="connsiteY290" fmla="*/ 6858000 h 6858000"/>
              <a:gd name="connsiteX291" fmla="*/ 4218595 w 7467600"/>
              <a:gd name="connsiteY291" fmla="*/ 6858000 h 6858000"/>
              <a:gd name="connsiteX292" fmla="*/ 4368888 w 7467600"/>
              <a:gd name="connsiteY292" fmla="*/ 6668412 h 6858000"/>
              <a:gd name="connsiteX293" fmla="*/ 4563091 w 7467600"/>
              <a:gd name="connsiteY293" fmla="*/ 6442508 h 6858000"/>
              <a:gd name="connsiteX294" fmla="*/ 5387324 w 7467600"/>
              <a:gd name="connsiteY294" fmla="*/ 5705830 h 6858000"/>
              <a:gd name="connsiteX295" fmla="*/ 5073620 w 7467600"/>
              <a:gd name="connsiteY295" fmla="*/ 5955437 h 6858000"/>
              <a:gd name="connsiteX296" fmla="*/ 4689789 w 7467600"/>
              <a:gd name="connsiteY296" fmla="*/ 6268382 h 6858000"/>
              <a:gd name="connsiteX297" fmla="*/ 4418722 w 7467600"/>
              <a:gd name="connsiteY297" fmla="*/ 6570886 h 6858000"/>
              <a:gd name="connsiteX298" fmla="*/ 4214944 w 7467600"/>
              <a:gd name="connsiteY298" fmla="*/ 6858000 h 6858000"/>
              <a:gd name="connsiteX299" fmla="*/ 4177898 w 7467600"/>
              <a:gd name="connsiteY299" fmla="*/ 6858000 h 6858000"/>
              <a:gd name="connsiteX300" fmla="*/ 4391597 w 7467600"/>
              <a:gd name="connsiteY300" fmla="*/ 6556370 h 6858000"/>
              <a:gd name="connsiteX301" fmla="*/ 4668889 w 7467600"/>
              <a:gd name="connsiteY301" fmla="*/ 6246399 h 6858000"/>
              <a:gd name="connsiteX302" fmla="*/ 5055427 w 7467600"/>
              <a:gd name="connsiteY302" fmla="*/ 5931476 h 6858000"/>
              <a:gd name="connsiteX303" fmla="*/ 5371814 w 7467600"/>
              <a:gd name="connsiteY303" fmla="*/ 5678975 h 6858000"/>
              <a:gd name="connsiteX304" fmla="*/ 4987918 w 7467600"/>
              <a:gd name="connsiteY304" fmla="*/ 5838701 h 6858000"/>
              <a:gd name="connsiteX305" fmla="*/ 4317146 w 7467600"/>
              <a:gd name="connsiteY305" fmla="*/ 6587716 h 6858000"/>
              <a:gd name="connsiteX306" fmla="*/ 4171627 w 7467600"/>
              <a:gd name="connsiteY306" fmla="*/ 6858000 h 6858000"/>
              <a:gd name="connsiteX307" fmla="*/ 4081585 w 7467600"/>
              <a:gd name="connsiteY307" fmla="*/ 6858000 h 6858000"/>
              <a:gd name="connsiteX308" fmla="*/ 4238603 w 7467600"/>
              <a:gd name="connsiteY308" fmla="*/ 6559341 h 6858000"/>
              <a:gd name="connsiteX309" fmla="*/ 4778333 w 7467600"/>
              <a:gd name="connsiteY309" fmla="*/ 5873626 h 6858000"/>
              <a:gd name="connsiteX310" fmla="*/ 5414185 w 7467600"/>
              <a:gd name="connsiteY310" fmla="*/ 5573882 h 6858000"/>
              <a:gd name="connsiteX311" fmla="*/ 5959648 w 7467600"/>
              <a:gd name="connsiteY311" fmla="*/ 4760797 h 6858000"/>
              <a:gd name="connsiteX312" fmla="*/ 5355019 w 7467600"/>
              <a:gd name="connsiteY312" fmla="*/ 4734672 h 6858000"/>
              <a:gd name="connsiteX313" fmla="*/ 5083565 w 7467600"/>
              <a:gd name="connsiteY313" fmla="*/ 5179121 h 6858000"/>
              <a:gd name="connsiteX314" fmla="*/ 4713577 w 7467600"/>
              <a:gd name="connsiteY314" fmla="*/ 5616803 h 6858000"/>
              <a:gd name="connsiteX315" fmla="*/ 3989559 w 7467600"/>
              <a:gd name="connsiteY315" fmla="*/ 6145945 h 6858000"/>
              <a:gd name="connsiteX316" fmla="*/ 3939824 w 7467600"/>
              <a:gd name="connsiteY316" fmla="*/ 6066900 h 6858000"/>
              <a:gd name="connsiteX317" fmla="*/ 4584537 w 7467600"/>
              <a:gd name="connsiteY317" fmla="*/ 5324826 h 6858000"/>
              <a:gd name="connsiteX318" fmla="*/ 5037105 w 7467600"/>
              <a:gd name="connsiteY318" fmla="*/ 5088765 h 6858000"/>
              <a:gd name="connsiteX319" fmla="*/ 5039930 w 7467600"/>
              <a:gd name="connsiteY319" fmla="*/ 5089585 h 6858000"/>
              <a:gd name="connsiteX320" fmla="*/ 5263764 w 7467600"/>
              <a:gd name="connsiteY320" fmla="*/ 4735525 h 6858000"/>
              <a:gd name="connsiteX321" fmla="*/ 4086300 w 7467600"/>
              <a:gd name="connsiteY321" fmla="*/ 4884599 h 6858000"/>
              <a:gd name="connsiteX322" fmla="*/ 4085485 w 7467600"/>
              <a:gd name="connsiteY322" fmla="*/ 4899070 h 6858000"/>
              <a:gd name="connsiteX323" fmla="*/ 3871915 w 7467600"/>
              <a:gd name="connsiteY323" fmla="*/ 5253645 h 6858000"/>
              <a:gd name="connsiteX324" fmla="*/ 3799374 w 7467600"/>
              <a:gd name="connsiteY324" fmla="*/ 5466127 h 6858000"/>
              <a:gd name="connsiteX325" fmla="*/ 3498850 w 7467600"/>
              <a:gd name="connsiteY325" fmla="*/ 6661888 h 6858000"/>
              <a:gd name="connsiteX326" fmla="*/ 3399216 w 7467600"/>
              <a:gd name="connsiteY326" fmla="*/ 6858000 h 6858000"/>
              <a:gd name="connsiteX327" fmla="*/ 3303688 w 7467600"/>
              <a:gd name="connsiteY327" fmla="*/ 6858000 h 6858000"/>
              <a:gd name="connsiteX328" fmla="*/ 3391774 w 7467600"/>
              <a:gd name="connsiteY328" fmla="*/ 6697181 h 6858000"/>
              <a:gd name="connsiteX329" fmla="*/ 3735540 w 7467600"/>
              <a:gd name="connsiteY329" fmla="*/ 5546923 h 6858000"/>
              <a:gd name="connsiteX330" fmla="*/ 3729438 w 7467600"/>
              <a:gd name="connsiteY330" fmla="*/ 5569058 h 6858000"/>
              <a:gd name="connsiteX331" fmla="*/ 3707782 w 7467600"/>
              <a:gd name="connsiteY331" fmla="*/ 5644908 h 6858000"/>
              <a:gd name="connsiteX332" fmla="*/ 3583827 w 7467600"/>
              <a:gd name="connsiteY332" fmla="*/ 6039215 h 6858000"/>
              <a:gd name="connsiteX333" fmla="*/ 3547861 w 7467600"/>
              <a:gd name="connsiteY333" fmla="*/ 6129609 h 6858000"/>
              <a:gd name="connsiteX334" fmla="*/ 3490905 w 7467600"/>
              <a:gd name="connsiteY334" fmla="*/ 6277660 h 6858000"/>
              <a:gd name="connsiteX335" fmla="*/ 3455859 w 7467600"/>
              <a:gd name="connsiteY335" fmla="*/ 6391301 h 6858000"/>
              <a:gd name="connsiteX336" fmla="*/ 3429112 w 7467600"/>
              <a:gd name="connsiteY336" fmla="*/ 6479469 h 6858000"/>
              <a:gd name="connsiteX337" fmla="*/ 3304862 w 7467600"/>
              <a:gd name="connsiteY337" fmla="*/ 6796476 h 6858000"/>
              <a:gd name="connsiteX338" fmla="*/ 3276071 w 7467600"/>
              <a:gd name="connsiteY338" fmla="*/ 6858000 h 6858000"/>
              <a:gd name="connsiteX339" fmla="*/ 3240805 w 7467600"/>
              <a:gd name="connsiteY339" fmla="*/ 6858000 h 6858000"/>
              <a:gd name="connsiteX340" fmla="*/ 3275917 w 7467600"/>
              <a:gd name="connsiteY340" fmla="*/ 6783192 h 6858000"/>
              <a:gd name="connsiteX341" fmla="*/ 3399358 w 7467600"/>
              <a:gd name="connsiteY341" fmla="*/ 6469011 h 6858000"/>
              <a:gd name="connsiteX342" fmla="*/ 3425650 w 7467600"/>
              <a:gd name="connsiteY342" fmla="*/ 6381333 h 6858000"/>
              <a:gd name="connsiteX343" fmla="*/ 3460661 w 7467600"/>
              <a:gd name="connsiteY343" fmla="*/ 6266763 h 6858000"/>
              <a:gd name="connsiteX344" fmla="*/ 3518021 w 7467600"/>
              <a:gd name="connsiteY344" fmla="*/ 6117298 h 6858000"/>
              <a:gd name="connsiteX345" fmla="*/ 3554035 w 7467600"/>
              <a:gd name="connsiteY345" fmla="*/ 6027832 h 6858000"/>
              <a:gd name="connsiteX346" fmla="*/ 3677174 w 7467600"/>
              <a:gd name="connsiteY346" fmla="*/ 5636351 h 6858000"/>
              <a:gd name="connsiteX347" fmla="*/ 3698819 w 7467600"/>
              <a:gd name="connsiteY347" fmla="*/ 5560503 h 6858000"/>
              <a:gd name="connsiteX348" fmla="*/ 3702094 w 7467600"/>
              <a:gd name="connsiteY348" fmla="*/ 5549194 h 6858000"/>
              <a:gd name="connsiteX349" fmla="*/ 3398355 w 7467600"/>
              <a:gd name="connsiteY349" fmla="*/ 6094603 h 6858000"/>
              <a:gd name="connsiteX350" fmla="*/ 3193941 w 7467600"/>
              <a:gd name="connsiteY350" fmla="*/ 6798775 h 6858000"/>
              <a:gd name="connsiteX351" fmla="*/ 3184140 w 7467600"/>
              <a:gd name="connsiteY351" fmla="*/ 6858000 h 6858000"/>
              <a:gd name="connsiteX352" fmla="*/ 3099978 w 7467600"/>
              <a:gd name="connsiteY352" fmla="*/ 6858000 h 6858000"/>
              <a:gd name="connsiteX353" fmla="*/ 3101556 w 7467600"/>
              <a:gd name="connsiteY353" fmla="*/ 6843337 h 6858000"/>
              <a:gd name="connsiteX354" fmla="*/ 3370162 w 7467600"/>
              <a:gd name="connsiteY354" fmla="*/ 5785550 h 6858000"/>
              <a:gd name="connsiteX355" fmla="*/ 3746477 w 7467600"/>
              <a:gd name="connsiteY355" fmla="*/ 5377889 h 6858000"/>
              <a:gd name="connsiteX356" fmla="*/ 3863399 w 7467600"/>
              <a:gd name="connsiteY356" fmla="*/ 5087257 h 6858000"/>
              <a:gd name="connsiteX357" fmla="*/ 3968712 w 7467600"/>
              <a:gd name="connsiteY357" fmla="*/ 4913989 h 6858000"/>
              <a:gd name="connsiteX358" fmla="*/ 2792390 w 7467600"/>
              <a:gd name="connsiteY358" fmla="*/ 5382974 h 6858000"/>
              <a:gd name="connsiteX359" fmla="*/ 2714982 w 7467600"/>
              <a:gd name="connsiteY359" fmla="*/ 5427051 h 6858000"/>
              <a:gd name="connsiteX360" fmla="*/ 2813361 w 7467600"/>
              <a:gd name="connsiteY360" fmla="*/ 6023912 h 6858000"/>
              <a:gd name="connsiteX361" fmla="*/ 2688430 w 7467600"/>
              <a:gd name="connsiteY361" fmla="*/ 6801564 h 6858000"/>
              <a:gd name="connsiteX362" fmla="*/ 2629626 w 7467600"/>
              <a:gd name="connsiteY362" fmla="*/ 6763394 h 6858000"/>
              <a:gd name="connsiteX363" fmla="*/ 2565328 w 7467600"/>
              <a:gd name="connsiteY363" fmla="*/ 5516399 h 6858000"/>
              <a:gd name="connsiteX364" fmla="*/ 1922999 w 7467600"/>
              <a:gd name="connsiteY364" fmla="*/ 5980343 h 6858000"/>
              <a:gd name="connsiteX365" fmla="*/ 1950261 w 7467600"/>
              <a:gd name="connsiteY365" fmla="*/ 6405858 h 6858000"/>
              <a:gd name="connsiteX366" fmla="*/ 2365554 w 7467600"/>
              <a:gd name="connsiteY366" fmla="*/ 6759107 h 6858000"/>
              <a:gd name="connsiteX367" fmla="*/ 2424142 w 7467600"/>
              <a:gd name="connsiteY367" fmla="*/ 6858000 h 6858000"/>
              <a:gd name="connsiteX368" fmla="*/ 2395994 w 7467600"/>
              <a:gd name="connsiteY368" fmla="*/ 6858000 h 6858000"/>
              <a:gd name="connsiteX369" fmla="*/ 2392863 w 7467600"/>
              <a:gd name="connsiteY369" fmla="*/ 6852964 h 6858000"/>
              <a:gd name="connsiteX370" fmla="*/ 2017589 w 7467600"/>
              <a:gd name="connsiteY370" fmla="*/ 6493982 h 6858000"/>
              <a:gd name="connsiteX371" fmla="*/ 2147336 w 7467600"/>
              <a:gd name="connsiteY371" fmla="*/ 6594052 h 6858000"/>
              <a:gd name="connsiteX372" fmla="*/ 2207047 w 7467600"/>
              <a:gd name="connsiteY372" fmla="*/ 6654540 h 6858000"/>
              <a:gd name="connsiteX373" fmla="*/ 2299106 w 7467600"/>
              <a:gd name="connsiteY373" fmla="*/ 6778931 h 6858000"/>
              <a:gd name="connsiteX374" fmla="*/ 2314430 w 7467600"/>
              <a:gd name="connsiteY374" fmla="*/ 6801144 h 6858000"/>
              <a:gd name="connsiteX375" fmla="*/ 2352406 w 7467600"/>
              <a:gd name="connsiteY375" fmla="*/ 6858000 h 6858000"/>
              <a:gd name="connsiteX376" fmla="*/ 2314492 w 7467600"/>
              <a:gd name="connsiteY376" fmla="*/ 6858000 h 6858000"/>
              <a:gd name="connsiteX377" fmla="*/ 2288095 w 7467600"/>
              <a:gd name="connsiteY377" fmla="*/ 6818030 h 6858000"/>
              <a:gd name="connsiteX378" fmla="*/ 2272768 w 7467600"/>
              <a:gd name="connsiteY378" fmla="*/ 6795822 h 6858000"/>
              <a:gd name="connsiteX379" fmla="*/ 2182715 w 7467600"/>
              <a:gd name="connsiteY379" fmla="*/ 6675071 h 6858000"/>
              <a:gd name="connsiteX380" fmla="*/ 2032061 w 7467600"/>
              <a:gd name="connsiteY380" fmla="*/ 6541380 h 6858000"/>
              <a:gd name="connsiteX381" fmla="*/ 2257220 w 7467600"/>
              <a:gd name="connsiteY381" fmla="*/ 6826257 h 6858000"/>
              <a:gd name="connsiteX382" fmla="*/ 2281324 w 7467600"/>
              <a:gd name="connsiteY382" fmla="*/ 6858000 h 6858000"/>
              <a:gd name="connsiteX383" fmla="*/ 2242860 w 7467600"/>
              <a:gd name="connsiteY383" fmla="*/ 6858000 h 6858000"/>
              <a:gd name="connsiteX384" fmla="*/ 2232818 w 7467600"/>
              <a:gd name="connsiteY384" fmla="*/ 6844926 h 6858000"/>
              <a:gd name="connsiteX385" fmla="*/ 1990172 w 7467600"/>
              <a:gd name="connsiteY385" fmla="*/ 6542121 h 6858000"/>
              <a:gd name="connsiteX386" fmla="*/ 2124090 w 7467600"/>
              <a:gd name="connsiteY386" fmla="*/ 6761017 h 6858000"/>
              <a:gd name="connsiteX387" fmla="*/ 2200380 w 7467600"/>
              <a:gd name="connsiteY387" fmla="*/ 6858000 h 6858000"/>
              <a:gd name="connsiteX388" fmla="*/ 2147507 w 7467600"/>
              <a:gd name="connsiteY388" fmla="*/ 6858000 h 6858000"/>
              <a:gd name="connsiteX389" fmla="*/ 2070668 w 7467600"/>
              <a:gd name="connsiteY389" fmla="*/ 6761520 h 6858000"/>
              <a:gd name="connsiteX390" fmla="*/ 1975142 w 7467600"/>
              <a:gd name="connsiteY390" fmla="*/ 6585570 h 6858000"/>
              <a:gd name="connsiteX391" fmla="*/ 2050035 w 7467600"/>
              <a:gd name="connsiteY391" fmla="*/ 6813345 h 6858000"/>
              <a:gd name="connsiteX392" fmla="*/ 2063025 w 7467600"/>
              <a:gd name="connsiteY392" fmla="*/ 6858000 h 6858000"/>
              <a:gd name="connsiteX393" fmla="*/ 2021675 w 7467600"/>
              <a:gd name="connsiteY393" fmla="*/ 6858000 h 6858000"/>
              <a:gd name="connsiteX394" fmla="*/ 2019308 w 7467600"/>
              <a:gd name="connsiteY394" fmla="*/ 6847118 h 6858000"/>
              <a:gd name="connsiteX395" fmla="*/ 1938835 w 7467600"/>
              <a:gd name="connsiteY395" fmla="*/ 6551160 h 6858000"/>
              <a:gd name="connsiteX396" fmla="*/ 1953230 w 7467600"/>
              <a:gd name="connsiteY396" fmla="*/ 6759699 h 6858000"/>
              <a:gd name="connsiteX397" fmla="*/ 1956763 w 7467600"/>
              <a:gd name="connsiteY397" fmla="*/ 6778191 h 6858000"/>
              <a:gd name="connsiteX398" fmla="*/ 1967925 w 7467600"/>
              <a:gd name="connsiteY398" fmla="*/ 6858000 h 6858000"/>
              <a:gd name="connsiteX399" fmla="*/ 1936622 w 7467600"/>
              <a:gd name="connsiteY399" fmla="*/ 6858000 h 6858000"/>
              <a:gd name="connsiteX400" fmla="*/ 1926261 w 7467600"/>
              <a:gd name="connsiteY400" fmla="*/ 6784064 h 6858000"/>
              <a:gd name="connsiteX401" fmla="*/ 1922724 w 7467600"/>
              <a:gd name="connsiteY401" fmla="*/ 6765577 h 6858000"/>
              <a:gd name="connsiteX402" fmla="*/ 1904650 w 7467600"/>
              <a:gd name="connsiteY402" fmla="*/ 6639616 h 6858000"/>
              <a:gd name="connsiteX403" fmla="*/ 1885273 w 7467600"/>
              <a:gd name="connsiteY403" fmla="*/ 6858000 h 6858000"/>
              <a:gd name="connsiteX404" fmla="*/ 1854363 w 7467600"/>
              <a:gd name="connsiteY404" fmla="*/ 6858000 h 6858000"/>
              <a:gd name="connsiteX405" fmla="*/ 1880391 w 7467600"/>
              <a:gd name="connsiteY405" fmla="*/ 6603796 h 6858000"/>
              <a:gd name="connsiteX406" fmla="*/ 1818273 w 7467600"/>
              <a:gd name="connsiteY406" fmla="*/ 6715729 h 6858000"/>
              <a:gd name="connsiteX407" fmla="*/ 1794691 w 7467600"/>
              <a:gd name="connsiteY407" fmla="*/ 6843239 h 6858000"/>
              <a:gd name="connsiteX408" fmla="*/ 1794914 w 7467600"/>
              <a:gd name="connsiteY408" fmla="*/ 6858000 h 6858000"/>
              <a:gd name="connsiteX409" fmla="*/ 1746128 w 7467600"/>
              <a:gd name="connsiteY409" fmla="*/ 6858000 h 6858000"/>
              <a:gd name="connsiteX410" fmla="*/ 1753934 w 7467600"/>
              <a:gd name="connsiteY410" fmla="*/ 6724796 h 6858000"/>
              <a:gd name="connsiteX411" fmla="*/ 1792053 w 7467600"/>
              <a:gd name="connsiteY411" fmla="*/ 6572396 h 6858000"/>
              <a:gd name="connsiteX412" fmla="*/ 1862248 w 7467600"/>
              <a:gd name="connsiteY412" fmla="*/ 6266397 h 6858000"/>
              <a:gd name="connsiteX413" fmla="*/ 1862250 w 7467600"/>
              <a:gd name="connsiteY413" fmla="*/ 6033531 h 6858000"/>
              <a:gd name="connsiteX414" fmla="*/ 1211999 w 7467600"/>
              <a:gd name="connsiteY414" fmla="*/ 6683610 h 6858000"/>
              <a:gd name="connsiteX415" fmla="*/ 1213266 w 7467600"/>
              <a:gd name="connsiteY415" fmla="*/ 6691947 h 6858000"/>
              <a:gd name="connsiteX416" fmla="*/ 1203370 w 7467600"/>
              <a:gd name="connsiteY416" fmla="*/ 6850676 h 6858000"/>
              <a:gd name="connsiteX417" fmla="*/ 1203671 w 7467600"/>
              <a:gd name="connsiteY417" fmla="*/ 6858000 h 6858000"/>
              <a:gd name="connsiteX418" fmla="*/ 1143180 w 7467600"/>
              <a:gd name="connsiteY418" fmla="*/ 6858000 h 6858000"/>
              <a:gd name="connsiteX419" fmla="*/ 1142176 w 7467600"/>
              <a:gd name="connsiteY419" fmla="*/ 6766045 h 6858000"/>
              <a:gd name="connsiteX420" fmla="*/ 1067484 w 7467600"/>
              <a:gd name="connsiteY420" fmla="*/ 6858000 h 6858000"/>
              <a:gd name="connsiteX421" fmla="*/ 953928 w 7467600"/>
              <a:gd name="connsiteY421" fmla="*/ 6858000 h 6858000"/>
              <a:gd name="connsiteX422" fmla="*/ 959715 w 7467600"/>
              <a:gd name="connsiteY422" fmla="*/ 6850185 h 6858000"/>
              <a:gd name="connsiteX423" fmla="*/ 1483788 w 7467600"/>
              <a:gd name="connsiteY423" fmla="*/ 6259174 h 6858000"/>
              <a:gd name="connsiteX424" fmla="*/ 1100671 w 7467600"/>
              <a:gd name="connsiteY424" fmla="*/ 6252137 h 6858000"/>
              <a:gd name="connsiteX425" fmla="*/ 1090144 w 7467600"/>
              <a:gd name="connsiteY425" fmla="*/ 6256748 h 6858000"/>
              <a:gd name="connsiteX426" fmla="*/ 1095872 w 7467600"/>
              <a:gd name="connsiteY426" fmla="*/ 6271892 h 6858000"/>
              <a:gd name="connsiteX427" fmla="*/ 262785 w 7467600"/>
              <a:gd name="connsiteY427" fmla="*/ 6845450 h 6858000"/>
              <a:gd name="connsiteX428" fmla="*/ 209968 w 7467600"/>
              <a:gd name="connsiteY428" fmla="*/ 6770713 h 6858000"/>
              <a:gd name="connsiteX429" fmla="*/ 873460 w 7467600"/>
              <a:gd name="connsiteY429" fmla="*/ 6253768 h 6858000"/>
              <a:gd name="connsiteX430" fmla="*/ 192686 w 7467600"/>
              <a:gd name="connsiteY430" fmla="*/ 5849257 h 6858000"/>
              <a:gd name="connsiteX431" fmla="*/ 4696 w 7467600"/>
              <a:gd name="connsiteY431" fmla="*/ 5697668 h 6858000"/>
              <a:gd name="connsiteX432" fmla="*/ 0 w 7467600"/>
              <a:gd name="connsiteY432" fmla="*/ 5689984 h 6858000"/>
              <a:gd name="connsiteX433" fmla="*/ 0 w 7467600"/>
              <a:gd name="connsiteY433" fmla="*/ 5513472 h 6858000"/>
              <a:gd name="connsiteX434" fmla="*/ 174101 w 7467600"/>
              <a:gd name="connsiteY434" fmla="*/ 5620277 h 6858000"/>
              <a:gd name="connsiteX435" fmla="*/ 891800 w 7467600"/>
              <a:gd name="connsiteY435" fmla="*/ 6036935 h 6858000"/>
              <a:gd name="connsiteX436" fmla="*/ 1072219 w 7467600"/>
              <a:gd name="connsiteY436" fmla="*/ 6169443 h 6858000"/>
              <a:gd name="connsiteX437" fmla="*/ 1074117 w 7467600"/>
              <a:gd name="connsiteY437" fmla="*/ 6170301 h 6858000"/>
              <a:gd name="connsiteX438" fmla="*/ 1083114 w 7467600"/>
              <a:gd name="connsiteY438" fmla="*/ 6174131 h 6858000"/>
              <a:gd name="connsiteX439" fmla="*/ 1543010 w 7467600"/>
              <a:gd name="connsiteY439" fmla="*/ 6191140 h 6858000"/>
              <a:gd name="connsiteX440" fmla="*/ 1551080 w 7467600"/>
              <a:gd name="connsiteY440" fmla="*/ 6195006 h 6858000"/>
              <a:gd name="connsiteX441" fmla="*/ 2345443 w 7467600"/>
              <a:gd name="connsiteY441" fmla="*/ 5549882 h 6858000"/>
              <a:gd name="connsiteX442" fmla="*/ 1721499 w 7467600"/>
              <a:gd name="connsiteY442" fmla="*/ 5599969 h 6858000"/>
              <a:gd name="connsiteX443" fmla="*/ 767716 w 7467600"/>
              <a:gd name="connsiteY443" fmla="*/ 5472768 h 6858000"/>
              <a:gd name="connsiteX444" fmla="*/ 722147 w 7467600"/>
              <a:gd name="connsiteY444" fmla="*/ 5393091 h 6858000"/>
              <a:gd name="connsiteX445" fmla="*/ 1485552 w 7467600"/>
              <a:gd name="connsiteY445" fmla="*/ 5313202 h 6858000"/>
              <a:gd name="connsiteX446" fmla="*/ 2143004 w 7467600"/>
              <a:gd name="connsiteY446" fmla="*/ 5402420 h 6858000"/>
              <a:gd name="connsiteX447" fmla="*/ 1933391 w 7467600"/>
              <a:gd name="connsiteY447" fmla="*/ 5156971 h 6858000"/>
              <a:gd name="connsiteX448" fmla="*/ 1827118 w 7467600"/>
              <a:gd name="connsiteY448" fmla="*/ 4968410 h 6858000"/>
              <a:gd name="connsiteX449" fmla="*/ 1837349 w 7467600"/>
              <a:gd name="connsiteY449" fmla="*/ 4956357 h 6858000"/>
              <a:gd name="connsiteX450" fmla="*/ 2162835 w 7467600"/>
              <a:gd name="connsiteY450" fmla="*/ 5187853 h 6858000"/>
              <a:gd name="connsiteX451" fmla="*/ 2257167 w 7467600"/>
              <a:gd name="connsiteY451" fmla="*/ 5462123 h 6858000"/>
              <a:gd name="connsiteX452" fmla="*/ 2261598 w 7467600"/>
              <a:gd name="connsiteY452" fmla="*/ 5467998 h 6858000"/>
              <a:gd name="connsiteX453" fmla="*/ 2437177 w 7467600"/>
              <a:gd name="connsiteY453" fmla="*/ 5479608 h 6858000"/>
              <a:gd name="connsiteX454" fmla="*/ 2445247 w 7467600"/>
              <a:gd name="connsiteY454" fmla="*/ 5483476 h 6858000"/>
              <a:gd name="connsiteX455" fmla="*/ 2743626 w 7467600"/>
              <a:gd name="connsiteY455" fmla="*/ 5304819 h 6858000"/>
              <a:gd name="connsiteX456" fmla="*/ 3048102 w 7467600"/>
              <a:gd name="connsiteY456" fmla="*/ 5150595 h 6858000"/>
              <a:gd name="connsiteX457" fmla="*/ 1799414 w 7467600"/>
              <a:gd name="connsiteY457" fmla="*/ 4694732 h 6858000"/>
              <a:gd name="connsiteX458" fmla="*/ 1771735 w 7467600"/>
              <a:gd name="connsiteY458" fmla="*/ 4619929 h 6858000"/>
              <a:gd name="connsiteX459" fmla="*/ 3104273 w 7467600"/>
              <a:gd name="connsiteY459" fmla="*/ 5076159 h 6858000"/>
              <a:gd name="connsiteX460" fmla="*/ 3113245 w 7467600"/>
              <a:gd name="connsiteY460" fmla="*/ 5090705 h 6858000"/>
              <a:gd name="connsiteX461" fmla="*/ 3126294 w 7467600"/>
              <a:gd name="connsiteY461" fmla="*/ 5114400 h 6858000"/>
              <a:gd name="connsiteX462" fmla="*/ 3937433 w 7467600"/>
              <a:gd name="connsiteY462" fmla="*/ 4830473 h 6858000"/>
              <a:gd name="connsiteX463" fmla="*/ 3590475 w 7467600"/>
              <a:gd name="connsiteY463" fmla="*/ 4597974 h 6858000"/>
              <a:gd name="connsiteX464" fmla="*/ 3100264 w 7467600"/>
              <a:gd name="connsiteY464" fmla="*/ 4579845 h 6858000"/>
              <a:gd name="connsiteX465" fmla="*/ 2183576 w 7467600"/>
              <a:gd name="connsiteY465" fmla="*/ 4227150 h 6858000"/>
              <a:gd name="connsiteX466" fmla="*/ 2151029 w 7467600"/>
              <a:gd name="connsiteY466" fmla="*/ 4146947 h 6858000"/>
              <a:gd name="connsiteX467" fmla="*/ 3563434 w 7467600"/>
              <a:gd name="connsiteY467" fmla="*/ 4469115 h 6858000"/>
              <a:gd name="connsiteX468" fmla="*/ 3177952 w 7467600"/>
              <a:gd name="connsiteY468" fmla="*/ 3657386 h 6858000"/>
              <a:gd name="connsiteX469" fmla="*/ 3189263 w 7467600"/>
              <a:gd name="connsiteY469" fmla="*/ 3625726 h 6858000"/>
              <a:gd name="connsiteX470" fmla="*/ 3560912 w 7467600"/>
              <a:gd name="connsiteY470" fmla="*/ 4079863 h 6858000"/>
              <a:gd name="connsiteX471" fmla="*/ 3626636 w 7467600"/>
              <a:gd name="connsiteY471" fmla="*/ 4512230 h 6858000"/>
              <a:gd name="connsiteX472" fmla="*/ 3653088 w 7467600"/>
              <a:gd name="connsiteY472" fmla="*/ 4521417 h 6858000"/>
              <a:gd name="connsiteX473" fmla="*/ 3988128 w 7467600"/>
              <a:gd name="connsiteY473" fmla="*/ 4817267 h 6858000"/>
              <a:gd name="connsiteX474" fmla="*/ 4830582 w 7467600"/>
              <a:gd name="connsiteY474" fmla="*/ 4676000 h 6858000"/>
              <a:gd name="connsiteX475" fmla="*/ 4830100 w 7467600"/>
              <a:gd name="connsiteY475" fmla="*/ 4675554 h 6858000"/>
              <a:gd name="connsiteX476" fmla="*/ 4036318 w 7467600"/>
              <a:gd name="connsiteY476" fmla="*/ 4147013 h 6858000"/>
              <a:gd name="connsiteX477" fmla="*/ 3432098 w 7467600"/>
              <a:gd name="connsiteY477" fmla="*/ 3537312 h 6858000"/>
              <a:gd name="connsiteX478" fmla="*/ 3446761 w 7467600"/>
              <a:gd name="connsiteY478" fmla="*/ 3461278 h 6858000"/>
              <a:gd name="connsiteX479" fmla="*/ 4419733 w 7467600"/>
              <a:gd name="connsiteY479" fmla="*/ 3963555 h 6858000"/>
              <a:gd name="connsiteX480" fmla="*/ 4781371 w 7467600"/>
              <a:gd name="connsiteY480" fmla="*/ 4458604 h 6858000"/>
              <a:gd name="connsiteX481" fmla="*/ 4780440 w 7467600"/>
              <a:gd name="connsiteY481" fmla="*/ 4470290 h 6858000"/>
              <a:gd name="connsiteX482" fmla="*/ 4898954 w 7467600"/>
              <a:gd name="connsiteY482" fmla="*/ 4662092 h 6858000"/>
              <a:gd name="connsiteX483" fmla="*/ 4900699 w 7467600"/>
              <a:gd name="connsiteY483" fmla="*/ 4670867 h 6858000"/>
              <a:gd name="connsiteX484" fmla="*/ 5714511 w 7467600"/>
              <a:gd name="connsiteY484" fmla="*/ 4663483 h 6858000"/>
              <a:gd name="connsiteX485" fmla="*/ 5464793 w 7467600"/>
              <a:gd name="connsiteY485" fmla="*/ 4393556 h 6858000"/>
              <a:gd name="connsiteX486" fmla="*/ 5461897 w 7467600"/>
              <a:gd name="connsiteY486" fmla="*/ 4390879 h 6858000"/>
              <a:gd name="connsiteX487" fmla="*/ 4294126 w 7467600"/>
              <a:gd name="connsiteY487" fmla="*/ 3303048 h 6858000"/>
              <a:gd name="connsiteX488" fmla="*/ 4305321 w 7467600"/>
              <a:gd name="connsiteY488" fmla="*/ 3256953 h 6858000"/>
              <a:gd name="connsiteX489" fmla="*/ 4949299 w 7467600"/>
              <a:gd name="connsiteY489" fmla="*/ 3766336 h 6858000"/>
              <a:gd name="connsiteX490" fmla="*/ 5291452 w 7467600"/>
              <a:gd name="connsiteY490" fmla="*/ 4076801 h 6858000"/>
              <a:gd name="connsiteX491" fmla="*/ 5434998 w 7467600"/>
              <a:gd name="connsiteY491" fmla="*/ 4254100 h 6858000"/>
              <a:gd name="connsiteX492" fmla="*/ 5351015 w 7467600"/>
              <a:gd name="connsiteY492" fmla="*/ 3760989 h 6858000"/>
              <a:gd name="connsiteX493" fmla="*/ 5413780 w 7467600"/>
              <a:gd name="connsiteY493" fmla="*/ 2966265 h 6858000"/>
              <a:gd name="connsiteX494" fmla="*/ 5425627 w 7467600"/>
              <a:gd name="connsiteY494" fmla="*/ 2954192 h 6858000"/>
              <a:gd name="connsiteX495" fmla="*/ 6604735 w 7467600"/>
              <a:gd name="connsiteY495" fmla="*/ 2041381 h 6858000"/>
              <a:gd name="connsiteX496" fmla="*/ 7204487 w 7467600"/>
              <a:gd name="connsiteY496" fmla="*/ 2742112 h 6858000"/>
              <a:gd name="connsiteX497" fmla="*/ 7131592 w 7467600"/>
              <a:gd name="connsiteY497" fmla="*/ 2672096 h 6858000"/>
              <a:gd name="connsiteX498" fmla="*/ 6996344 w 7467600"/>
              <a:gd name="connsiteY498" fmla="*/ 2518310 h 6858000"/>
              <a:gd name="connsiteX499" fmla="*/ 6735495 w 7467600"/>
              <a:gd name="connsiteY499" fmla="*/ 2196890 h 6858000"/>
              <a:gd name="connsiteX500" fmla="*/ 6721901 w 7467600"/>
              <a:gd name="connsiteY500" fmla="*/ 2179274 h 6858000"/>
              <a:gd name="connsiteX501" fmla="*/ 6604735 w 7467600"/>
              <a:gd name="connsiteY501" fmla="*/ 2041381 h 6858000"/>
              <a:gd name="connsiteX502" fmla="*/ 6591670 w 7467600"/>
              <a:gd name="connsiteY502" fmla="*/ 1988277 h 6858000"/>
              <a:gd name="connsiteX503" fmla="*/ 6747349 w 7467600"/>
              <a:gd name="connsiteY503" fmla="*/ 2160069 h 6858000"/>
              <a:gd name="connsiteX504" fmla="*/ 6760943 w 7467600"/>
              <a:gd name="connsiteY504" fmla="*/ 2177686 h 6858000"/>
              <a:gd name="connsiteX505" fmla="*/ 7021065 w 7467600"/>
              <a:gd name="connsiteY505" fmla="*/ 2498102 h 6858000"/>
              <a:gd name="connsiteX506" fmla="*/ 7155223 w 7467600"/>
              <a:gd name="connsiteY506" fmla="*/ 2650386 h 6858000"/>
              <a:gd name="connsiteX507" fmla="*/ 7203167 w 7467600"/>
              <a:gd name="connsiteY507" fmla="*/ 2697288 h 6858000"/>
              <a:gd name="connsiteX508" fmla="*/ 6937703 w 7467600"/>
              <a:gd name="connsiteY508" fmla="*/ 2321981 h 6858000"/>
              <a:gd name="connsiteX509" fmla="*/ 6591670 w 7467600"/>
              <a:gd name="connsiteY509" fmla="*/ 1988277 h 6858000"/>
              <a:gd name="connsiteX510" fmla="*/ 5798671 w 7467600"/>
              <a:gd name="connsiteY510" fmla="*/ 1981601 h 6858000"/>
              <a:gd name="connsiteX511" fmla="*/ 5754709 w 7467600"/>
              <a:gd name="connsiteY511" fmla="*/ 2071454 h 6858000"/>
              <a:gd name="connsiteX512" fmla="*/ 5763044 w 7467600"/>
              <a:gd name="connsiteY512" fmla="*/ 2842206 h 6858000"/>
              <a:gd name="connsiteX513" fmla="*/ 5764974 w 7467600"/>
              <a:gd name="connsiteY513" fmla="*/ 2799609 h 6858000"/>
              <a:gd name="connsiteX514" fmla="*/ 5767665 w 7467600"/>
              <a:gd name="connsiteY514" fmla="*/ 2666409 h 6858000"/>
              <a:gd name="connsiteX515" fmla="*/ 5763055 w 7467600"/>
              <a:gd name="connsiteY515" fmla="*/ 2579705 h 6858000"/>
              <a:gd name="connsiteX516" fmla="*/ 5758079 w 7467600"/>
              <a:gd name="connsiteY516" fmla="*/ 2492508 h 6858000"/>
              <a:gd name="connsiteX517" fmla="*/ 5779325 w 7467600"/>
              <a:gd name="connsiteY517" fmla="*/ 2197069 h 6858000"/>
              <a:gd name="connsiteX518" fmla="*/ 5798671 w 7467600"/>
              <a:gd name="connsiteY518" fmla="*/ 1981601 h 6858000"/>
              <a:gd name="connsiteX519" fmla="*/ 5829202 w 7467600"/>
              <a:gd name="connsiteY519" fmla="*/ 1971679 h 6858000"/>
              <a:gd name="connsiteX520" fmla="*/ 5809558 w 7467600"/>
              <a:gd name="connsiteY520" fmla="*/ 2198043 h 6858000"/>
              <a:gd name="connsiteX521" fmla="*/ 5788653 w 7467600"/>
              <a:gd name="connsiteY521" fmla="*/ 2489430 h 6858000"/>
              <a:gd name="connsiteX522" fmla="*/ 5793439 w 7467600"/>
              <a:gd name="connsiteY522" fmla="*/ 2575235 h 6858000"/>
              <a:gd name="connsiteX523" fmla="*/ 5796837 w 7467600"/>
              <a:gd name="connsiteY523" fmla="*/ 2637633 h 6858000"/>
              <a:gd name="connsiteX524" fmla="*/ 5818614 w 7467600"/>
              <a:gd name="connsiteY524" fmla="*/ 2473055 h 6858000"/>
              <a:gd name="connsiteX525" fmla="*/ 5829202 w 7467600"/>
              <a:gd name="connsiteY525" fmla="*/ 1971679 h 6858000"/>
              <a:gd name="connsiteX526" fmla="*/ 5911389 w 7467600"/>
              <a:gd name="connsiteY526" fmla="*/ 1898371 h 6858000"/>
              <a:gd name="connsiteX527" fmla="*/ 6237627 w 7467600"/>
              <a:gd name="connsiteY527" fmla="*/ 2231921 h 6858000"/>
              <a:gd name="connsiteX528" fmla="*/ 5911389 w 7467600"/>
              <a:gd name="connsiteY528" fmla="*/ 1898371 h 6858000"/>
              <a:gd name="connsiteX529" fmla="*/ 6944437 w 7467600"/>
              <a:gd name="connsiteY529" fmla="*/ 1575402 h 6858000"/>
              <a:gd name="connsiteX530" fmla="*/ 6304730 w 7467600"/>
              <a:gd name="connsiteY530" fmla="*/ 1766654 h 6858000"/>
              <a:gd name="connsiteX531" fmla="*/ 6944437 w 7467600"/>
              <a:gd name="connsiteY531" fmla="*/ 1575402 h 6858000"/>
              <a:gd name="connsiteX532" fmla="*/ 7019523 w 7467600"/>
              <a:gd name="connsiteY532" fmla="*/ 1519450 h 6858000"/>
              <a:gd name="connsiteX533" fmla="*/ 6298091 w 7467600"/>
              <a:gd name="connsiteY533" fmla="*/ 1737122 h 6858000"/>
              <a:gd name="connsiteX534" fmla="*/ 7019523 w 7467600"/>
              <a:gd name="connsiteY534" fmla="*/ 1519450 h 6858000"/>
              <a:gd name="connsiteX535" fmla="*/ 2399523 w 7467600"/>
              <a:gd name="connsiteY535" fmla="*/ 1428234 h 6858000"/>
              <a:gd name="connsiteX536" fmla="*/ 2224982 w 7467600"/>
              <a:gd name="connsiteY536" fmla="*/ 1826201 h 6858000"/>
              <a:gd name="connsiteX537" fmla="*/ 2096099 w 7467600"/>
              <a:gd name="connsiteY537" fmla="*/ 2345900 h 6858000"/>
              <a:gd name="connsiteX538" fmla="*/ 2283317 w 7467600"/>
              <a:gd name="connsiteY538" fmla="*/ 1796925 h 6858000"/>
              <a:gd name="connsiteX539" fmla="*/ 2399523 w 7467600"/>
              <a:gd name="connsiteY539" fmla="*/ 1428234 h 6858000"/>
              <a:gd name="connsiteX540" fmla="*/ 2448558 w 7467600"/>
              <a:gd name="connsiteY540" fmla="*/ 1373435 h 6858000"/>
              <a:gd name="connsiteX541" fmla="*/ 2312521 w 7467600"/>
              <a:gd name="connsiteY541" fmla="*/ 1806140 h 6858000"/>
              <a:gd name="connsiteX542" fmla="*/ 2127533 w 7467600"/>
              <a:gd name="connsiteY542" fmla="*/ 2348380 h 6858000"/>
              <a:gd name="connsiteX543" fmla="*/ 2358080 w 7467600"/>
              <a:gd name="connsiteY543" fmla="*/ 1866134 h 6858000"/>
              <a:gd name="connsiteX544" fmla="*/ 2407436 w 7467600"/>
              <a:gd name="connsiteY544" fmla="*/ 1651070 h 6858000"/>
              <a:gd name="connsiteX545" fmla="*/ 2448558 w 7467600"/>
              <a:gd name="connsiteY545" fmla="*/ 1373435 h 6858000"/>
              <a:gd name="connsiteX546" fmla="*/ 278707 w 7467600"/>
              <a:gd name="connsiteY546" fmla="*/ 1352270 h 6858000"/>
              <a:gd name="connsiteX547" fmla="*/ 321570 w 7467600"/>
              <a:gd name="connsiteY547" fmla="*/ 1861610 h 6858000"/>
              <a:gd name="connsiteX548" fmla="*/ 294281 w 7467600"/>
              <a:gd name="connsiteY548" fmla="*/ 1440658 h 6858000"/>
              <a:gd name="connsiteX549" fmla="*/ 278707 w 7467600"/>
              <a:gd name="connsiteY549" fmla="*/ 1352270 h 6858000"/>
              <a:gd name="connsiteX550" fmla="*/ 1423821 w 7467600"/>
              <a:gd name="connsiteY550" fmla="*/ 1351958 h 6858000"/>
              <a:gd name="connsiteX551" fmla="*/ 1638521 w 7467600"/>
              <a:gd name="connsiteY551" fmla="*/ 1908470 h 6858000"/>
              <a:gd name="connsiteX552" fmla="*/ 1754199 w 7467600"/>
              <a:gd name="connsiteY552" fmla="*/ 2149284 h 6858000"/>
              <a:gd name="connsiteX553" fmla="*/ 1908359 w 7467600"/>
              <a:gd name="connsiteY553" fmla="*/ 2364988 h 6858000"/>
              <a:gd name="connsiteX554" fmla="*/ 1647661 w 7467600"/>
              <a:gd name="connsiteY554" fmla="*/ 1825945 h 6858000"/>
              <a:gd name="connsiteX555" fmla="*/ 1423821 w 7467600"/>
              <a:gd name="connsiteY555" fmla="*/ 1351958 h 6858000"/>
              <a:gd name="connsiteX556" fmla="*/ 1431890 w 7467600"/>
              <a:gd name="connsiteY556" fmla="*/ 1306475 h 6858000"/>
              <a:gd name="connsiteX557" fmla="*/ 1507597 w 7467600"/>
              <a:gd name="connsiteY557" fmla="*/ 1446132 h 6858000"/>
              <a:gd name="connsiteX558" fmla="*/ 1674586 w 7467600"/>
              <a:gd name="connsiteY558" fmla="*/ 1813832 h 6858000"/>
              <a:gd name="connsiteX559" fmla="*/ 1815950 w 7467600"/>
              <a:gd name="connsiteY559" fmla="*/ 2128564 h 6858000"/>
              <a:gd name="connsiteX560" fmla="*/ 1984242 w 7467600"/>
              <a:gd name="connsiteY560" fmla="*/ 2430829 h 6858000"/>
              <a:gd name="connsiteX561" fmla="*/ 2014023 w 7467600"/>
              <a:gd name="connsiteY561" fmla="*/ 2450995 h 6858000"/>
              <a:gd name="connsiteX562" fmla="*/ 1747337 w 7467600"/>
              <a:gd name="connsiteY562" fmla="*/ 1855264 h 6858000"/>
              <a:gd name="connsiteX563" fmla="*/ 1533749 w 7467600"/>
              <a:gd name="connsiteY563" fmla="*/ 1478656 h 6858000"/>
              <a:gd name="connsiteX564" fmla="*/ 1431890 w 7467600"/>
              <a:gd name="connsiteY564" fmla="*/ 1306475 h 6858000"/>
              <a:gd name="connsiteX565" fmla="*/ 5052692 w 7467600"/>
              <a:gd name="connsiteY565" fmla="*/ 1292994 h 6858000"/>
              <a:gd name="connsiteX566" fmla="*/ 5200661 w 7467600"/>
              <a:gd name="connsiteY566" fmla="*/ 1635186 h 6858000"/>
              <a:gd name="connsiteX567" fmla="*/ 5297138 w 7467600"/>
              <a:gd name="connsiteY567" fmla="*/ 1906351 h 6858000"/>
              <a:gd name="connsiteX568" fmla="*/ 5052692 w 7467600"/>
              <a:gd name="connsiteY568" fmla="*/ 1292994 h 6858000"/>
              <a:gd name="connsiteX569" fmla="*/ 5009948 w 7467600"/>
              <a:gd name="connsiteY569" fmla="*/ 1273619 h 6858000"/>
              <a:gd name="connsiteX570" fmla="*/ 5121777 w 7467600"/>
              <a:gd name="connsiteY570" fmla="*/ 1654213 h 6858000"/>
              <a:gd name="connsiteX571" fmla="*/ 5293545 w 7467600"/>
              <a:gd name="connsiteY571" fmla="*/ 2072247 h 6858000"/>
              <a:gd name="connsiteX572" fmla="*/ 5294042 w 7467600"/>
              <a:gd name="connsiteY572" fmla="*/ 2065019 h 6858000"/>
              <a:gd name="connsiteX573" fmla="*/ 5171936 w 7467600"/>
              <a:gd name="connsiteY573" fmla="*/ 1647613 h 6858000"/>
              <a:gd name="connsiteX574" fmla="*/ 5009948 w 7467600"/>
              <a:gd name="connsiteY574" fmla="*/ 1273619 h 6858000"/>
              <a:gd name="connsiteX575" fmla="*/ 655236 w 7467600"/>
              <a:gd name="connsiteY575" fmla="*/ 1268632 h 6858000"/>
              <a:gd name="connsiteX576" fmla="*/ 839521 w 7467600"/>
              <a:gd name="connsiteY576" fmla="*/ 1685315 h 6858000"/>
              <a:gd name="connsiteX577" fmla="*/ 1109416 w 7467600"/>
              <a:gd name="connsiteY577" fmla="*/ 2061663 h 6858000"/>
              <a:gd name="connsiteX578" fmla="*/ 1298300 w 7467600"/>
              <a:gd name="connsiteY578" fmla="*/ 2247742 h 6858000"/>
              <a:gd name="connsiteX579" fmla="*/ 1125871 w 7467600"/>
              <a:gd name="connsiteY579" fmla="*/ 1989513 h 6858000"/>
              <a:gd name="connsiteX580" fmla="*/ 981574 w 7467600"/>
              <a:gd name="connsiteY580" fmla="*/ 1783157 h 6858000"/>
              <a:gd name="connsiteX581" fmla="*/ 922198 w 7467600"/>
              <a:gd name="connsiteY581" fmla="*/ 1677437 h 6858000"/>
              <a:gd name="connsiteX582" fmla="*/ 869293 w 7467600"/>
              <a:gd name="connsiteY582" fmla="*/ 1583214 h 6858000"/>
              <a:gd name="connsiteX583" fmla="*/ 751431 w 7467600"/>
              <a:gd name="connsiteY583" fmla="*/ 1405731 h 6858000"/>
              <a:gd name="connsiteX584" fmla="*/ 655236 w 7467600"/>
              <a:gd name="connsiteY584" fmla="*/ 1268632 h 6858000"/>
              <a:gd name="connsiteX585" fmla="*/ 6516292 w 7467600"/>
              <a:gd name="connsiteY585" fmla="*/ 1263064 h 6858000"/>
              <a:gd name="connsiteX586" fmla="*/ 5736320 w 7467600"/>
              <a:gd name="connsiteY586" fmla="*/ 1501803 h 6858000"/>
              <a:gd name="connsiteX587" fmla="*/ 6516292 w 7467600"/>
              <a:gd name="connsiteY587" fmla="*/ 1263064 h 6858000"/>
              <a:gd name="connsiteX588" fmla="*/ 291466 w 7467600"/>
              <a:gd name="connsiteY588" fmla="*/ 1250369 h 6858000"/>
              <a:gd name="connsiteX589" fmla="*/ 323180 w 7467600"/>
              <a:gd name="connsiteY589" fmla="*/ 1435283 h 6858000"/>
              <a:gd name="connsiteX590" fmla="*/ 349381 w 7467600"/>
              <a:gd name="connsiteY590" fmla="*/ 1875041 h 6858000"/>
              <a:gd name="connsiteX591" fmla="*/ 374363 w 7467600"/>
              <a:gd name="connsiteY591" fmla="*/ 1506494 h 6858000"/>
              <a:gd name="connsiteX592" fmla="*/ 302168 w 7467600"/>
              <a:gd name="connsiteY592" fmla="*/ 1274495 h 6858000"/>
              <a:gd name="connsiteX593" fmla="*/ 291466 w 7467600"/>
              <a:gd name="connsiteY593" fmla="*/ 1250369 h 6858000"/>
              <a:gd name="connsiteX594" fmla="*/ 678222 w 7467600"/>
              <a:gd name="connsiteY594" fmla="*/ 1248670 h 6858000"/>
              <a:gd name="connsiteX595" fmla="*/ 775536 w 7467600"/>
              <a:gd name="connsiteY595" fmla="*/ 1388015 h 6858000"/>
              <a:gd name="connsiteX596" fmla="*/ 894529 w 7467600"/>
              <a:gd name="connsiteY596" fmla="*/ 1567739 h 6858000"/>
              <a:gd name="connsiteX597" fmla="*/ 948000 w 7467600"/>
              <a:gd name="connsiteY597" fmla="*/ 1663088 h 6858000"/>
              <a:gd name="connsiteX598" fmla="*/ 1006812 w 7467600"/>
              <a:gd name="connsiteY598" fmla="*/ 1767683 h 6858000"/>
              <a:gd name="connsiteX599" fmla="*/ 1149133 w 7467600"/>
              <a:gd name="connsiteY599" fmla="*/ 1971513 h 6858000"/>
              <a:gd name="connsiteX600" fmla="*/ 1333952 w 7467600"/>
              <a:gd name="connsiteY600" fmla="*/ 2251620 h 6858000"/>
              <a:gd name="connsiteX601" fmla="*/ 1337329 w 7467600"/>
              <a:gd name="connsiteY601" fmla="*/ 2258350 h 6858000"/>
              <a:gd name="connsiteX602" fmla="*/ 1014726 w 7467600"/>
              <a:gd name="connsiteY602" fmla="*/ 1615556 h 6858000"/>
              <a:gd name="connsiteX603" fmla="*/ 678222 w 7467600"/>
              <a:gd name="connsiteY603" fmla="*/ 1248670 h 6858000"/>
              <a:gd name="connsiteX604" fmla="*/ 6691602 w 7467600"/>
              <a:gd name="connsiteY604" fmla="*/ 1140573 h 6858000"/>
              <a:gd name="connsiteX605" fmla="*/ 6571100 w 7467600"/>
              <a:gd name="connsiteY605" fmla="*/ 1183662 h 6858000"/>
              <a:gd name="connsiteX606" fmla="*/ 6241687 w 7467600"/>
              <a:gd name="connsiteY606" fmla="*/ 1257600 h 6858000"/>
              <a:gd name="connsiteX607" fmla="*/ 5693009 w 7467600"/>
              <a:gd name="connsiteY607" fmla="*/ 1478256 h 6858000"/>
              <a:gd name="connsiteX608" fmla="*/ 6548420 w 7467600"/>
              <a:gd name="connsiteY608" fmla="*/ 1214599 h 6858000"/>
              <a:gd name="connsiteX609" fmla="*/ 6605473 w 7467600"/>
              <a:gd name="connsiteY609" fmla="*/ 1184686 h 6858000"/>
              <a:gd name="connsiteX610" fmla="*/ 6691602 w 7467600"/>
              <a:gd name="connsiteY610" fmla="*/ 1140573 h 6858000"/>
              <a:gd name="connsiteX611" fmla="*/ 4002475 w 7467600"/>
              <a:gd name="connsiteY611" fmla="*/ 1037802 h 6858000"/>
              <a:gd name="connsiteX612" fmla="*/ 4000324 w 7467600"/>
              <a:gd name="connsiteY612" fmla="*/ 1039362 h 6858000"/>
              <a:gd name="connsiteX613" fmla="*/ 4002862 w 7467600"/>
              <a:gd name="connsiteY613" fmla="*/ 1042866 h 6858000"/>
              <a:gd name="connsiteX614" fmla="*/ 4002475 w 7467600"/>
              <a:gd name="connsiteY614" fmla="*/ 1037802 h 6858000"/>
              <a:gd name="connsiteX615" fmla="*/ 506322 w 7467600"/>
              <a:gd name="connsiteY615" fmla="*/ 1020997 h 6858000"/>
              <a:gd name="connsiteX616" fmla="*/ 533068 w 7467600"/>
              <a:gd name="connsiteY616" fmla="*/ 1029409 h 6858000"/>
              <a:gd name="connsiteX617" fmla="*/ 1232525 w 7467600"/>
              <a:gd name="connsiteY617" fmla="*/ 1804675 h 6858000"/>
              <a:gd name="connsiteX618" fmla="*/ 1388858 w 7467600"/>
              <a:gd name="connsiteY618" fmla="*/ 2368011 h 6858000"/>
              <a:gd name="connsiteX619" fmla="*/ 1384098 w 7467600"/>
              <a:gd name="connsiteY619" fmla="*/ 2378125 h 6858000"/>
              <a:gd name="connsiteX620" fmla="*/ 1425393 w 7467600"/>
              <a:gd name="connsiteY620" fmla="*/ 2589124 h 6858000"/>
              <a:gd name="connsiteX621" fmla="*/ 1424001 w 7467600"/>
              <a:gd name="connsiteY621" fmla="*/ 2597541 h 6858000"/>
              <a:gd name="connsiteX622" fmla="*/ 2152729 w 7467600"/>
              <a:gd name="connsiteY622" fmla="*/ 2864487 h 6858000"/>
              <a:gd name="connsiteX623" fmla="*/ 2020609 w 7467600"/>
              <a:gd name="connsiteY623" fmla="*/ 2539671 h 6858000"/>
              <a:gd name="connsiteX624" fmla="*/ 2018920 w 7467600"/>
              <a:gd name="connsiteY624" fmla="*/ 2536309 h 6858000"/>
              <a:gd name="connsiteX625" fmla="*/ 1342441 w 7467600"/>
              <a:gd name="connsiteY625" fmla="*/ 1173017 h 6858000"/>
              <a:gd name="connsiteX626" fmla="*/ 1367925 w 7467600"/>
              <a:gd name="connsiteY626" fmla="*/ 1135648 h 6858000"/>
              <a:gd name="connsiteX627" fmla="*/ 1771401 w 7467600"/>
              <a:gd name="connsiteY627" fmla="*/ 1806673 h 6858000"/>
              <a:gd name="connsiteX628" fmla="*/ 1972385 w 7467600"/>
              <a:gd name="connsiteY628" fmla="*/ 2198735 h 6858000"/>
              <a:gd name="connsiteX629" fmla="*/ 2040892 w 7467600"/>
              <a:gd name="connsiteY629" fmla="*/ 2405205 h 6858000"/>
              <a:gd name="connsiteX630" fmla="*/ 2131689 w 7467600"/>
              <a:gd name="connsiteY630" fmla="*/ 1936926 h 6858000"/>
              <a:gd name="connsiteX631" fmla="*/ 2454820 w 7467600"/>
              <a:gd name="connsiteY631" fmla="*/ 1248808 h 6858000"/>
              <a:gd name="connsiteX632" fmla="*/ 2492512 w 7467600"/>
              <a:gd name="connsiteY632" fmla="*/ 1302920 h 6858000"/>
              <a:gd name="connsiteX633" fmla="*/ 2081216 w 7467600"/>
              <a:gd name="connsiteY633" fmla="*/ 2527513 h 6858000"/>
              <a:gd name="connsiteX634" fmla="*/ 2081211 w 7467600"/>
              <a:gd name="connsiteY634" fmla="*/ 2528916 h 6858000"/>
              <a:gd name="connsiteX635" fmla="*/ 2199067 w 7467600"/>
              <a:gd name="connsiteY635" fmla="*/ 2884061 h 6858000"/>
              <a:gd name="connsiteX636" fmla="*/ 3192586 w 7467600"/>
              <a:gd name="connsiteY636" fmla="*/ 3411496 h 6858000"/>
              <a:gd name="connsiteX637" fmla="*/ 3182620 w 7467600"/>
              <a:gd name="connsiteY637" fmla="*/ 3483279 h 6858000"/>
              <a:gd name="connsiteX638" fmla="*/ 2435119 w 7467600"/>
              <a:gd name="connsiteY638" fmla="*/ 3080173 h 6858000"/>
              <a:gd name="connsiteX639" fmla="*/ 2410152 w 7467600"/>
              <a:gd name="connsiteY639" fmla="*/ 3063751 h 6858000"/>
              <a:gd name="connsiteX640" fmla="*/ 2408099 w 7467600"/>
              <a:gd name="connsiteY640" fmla="*/ 3064403 h 6858000"/>
              <a:gd name="connsiteX641" fmla="*/ 2407218 w 7467600"/>
              <a:gd name="connsiteY641" fmla="*/ 3070324 h 6858000"/>
              <a:gd name="connsiteX642" fmla="*/ 2380138 w 7467600"/>
              <a:gd name="connsiteY642" fmla="*/ 3099341 h 6858000"/>
              <a:gd name="connsiteX643" fmla="*/ 1765923 w 7467600"/>
              <a:gd name="connsiteY643" fmla="*/ 3581043 h 6858000"/>
              <a:gd name="connsiteX644" fmla="*/ 1702258 w 7467600"/>
              <a:gd name="connsiteY644" fmla="*/ 3612286 h 6858000"/>
              <a:gd name="connsiteX645" fmla="*/ 1538370 w 7467600"/>
              <a:gd name="connsiteY645" fmla="*/ 3811804 h 6858000"/>
              <a:gd name="connsiteX646" fmla="*/ 542867 w 7467600"/>
              <a:gd name="connsiteY646" fmla="*/ 4944092 h 6858000"/>
              <a:gd name="connsiteX647" fmla="*/ 515800 w 7467600"/>
              <a:gd name="connsiteY647" fmla="*/ 4862180 h 6858000"/>
              <a:gd name="connsiteX648" fmla="*/ 909145 w 7467600"/>
              <a:gd name="connsiteY648" fmla="*/ 4199225 h 6858000"/>
              <a:gd name="connsiteX649" fmla="*/ 1214067 w 7467600"/>
              <a:gd name="connsiteY649" fmla="*/ 3908561 h 6858000"/>
              <a:gd name="connsiteX650" fmla="*/ 640967 w 7467600"/>
              <a:gd name="connsiteY650" fmla="*/ 4105601 h 6858000"/>
              <a:gd name="connsiteX651" fmla="*/ 112563 w 7467600"/>
              <a:gd name="connsiteY651" fmla="*/ 4396952 h 6858000"/>
              <a:gd name="connsiteX652" fmla="*/ 0 w 7467600"/>
              <a:gd name="connsiteY652" fmla="*/ 4466006 h 6858000"/>
              <a:gd name="connsiteX653" fmla="*/ 0 w 7467600"/>
              <a:gd name="connsiteY653" fmla="*/ 4233763 h 6858000"/>
              <a:gd name="connsiteX654" fmla="*/ 36881 w 7467600"/>
              <a:gd name="connsiteY654" fmla="*/ 4200118 h 6858000"/>
              <a:gd name="connsiteX655" fmla="*/ 910534 w 7467600"/>
              <a:gd name="connsiteY655" fmla="*/ 3629753 h 6858000"/>
              <a:gd name="connsiteX656" fmla="*/ 1578717 w 7467600"/>
              <a:gd name="connsiteY656" fmla="*/ 3575982 h 6858000"/>
              <a:gd name="connsiteX657" fmla="*/ 2338780 w 7467600"/>
              <a:gd name="connsiteY657" fmla="*/ 3033725 h 6858000"/>
              <a:gd name="connsiteX658" fmla="*/ 1807991 w 7467600"/>
              <a:gd name="connsiteY658" fmla="*/ 2807184 h 6858000"/>
              <a:gd name="connsiteX659" fmla="*/ 1416358 w 7467600"/>
              <a:gd name="connsiteY659" fmla="*/ 3112571 h 6858000"/>
              <a:gd name="connsiteX660" fmla="*/ 939066 w 7467600"/>
              <a:gd name="connsiteY660" fmla="*/ 3378798 h 6858000"/>
              <a:gd name="connsiteX661" fmla="*/ 115099 w 7467600"/>
              <a:gd name="connsiteY661" fmla="*/ 3607650 h 6858000"/>
              <a:gd name="connsiteX662" fmla="*/ 97284 w 7467600"/>
              <a:gd name="connsiteY662" fmla="*/ 3520393 h 6858000"/>
              <a:gd name="connsiteX663" fmla="*/ 922050 w 7467600"/>
              <a:gd name="connsiteY663" fmla="*/ 3074867 h 6858000"/>
              <a:gd name="connsiteX664" fmla="*/ 1405265 w 7467600"/>
              <a:gd name="connsiteY664" fmla="*/ 3016319 h 6858000"/>
              <a:gd name="connsiteX665" fmla="*/ 1407512 w 7467600"/>
              <a:gd name="connsiteY665" fmla="*/ 3018001 h 6858000"/>
              <a:gd name="connsiteX666" fmla="*/ 1726266 w 7467600"/>
              <a:gd name="connsiteY666" fmla="*/ 2777274 h 6858000"/>
              <a:gd name="connsiteX667" fmla="*/ 625390 w 7467600"/>
              <a:gd name="connsiteY667" fmla="*/ 2514541 h 6858000"/>
              <a:gd name="connsiteX668" fmla="*/ 619799 w 7467600"/>
              <a:gd name="connsiteY668" fmla="*/ 2527180 h 6858000"/>
              <a:gd name="connsiteX669" fmla="*/ 310030 w 7467600"/>
              <a:gd name="connsiteY669" fmla="*/ 2771818 h 6858000"/>
              <a:gd name="connsiteX670" fmla="*/ 173877 w 7467600"/>
              <a:gd name="connsiteY670" fmla="*/ 2937056 h 6858000"/>
              <a:gd name="connsiteX671" fmla="*/ 77889 w 7467600"/>
              <a:gd name="connsiteY671" fmla="*/ 3138440 h 6858000"/>
              <a:gd name="connsiteX672" fmla="*/ 0 w 7467600"/>
              <a:gd name="connsiteY672" fmla="*/ 3271395 h 6858000"/>
              <a:gd name="connsiteX673" fmla="*/ 0 w 7467600"/>
              <a:gd name="connsiteY673" fmla="*/ 3153002 h 6858000"/>
              <a:gd name="connsiteX674" fmla="*/ 2386 w 7467600"/>
              <a:gd name="connsiteY674" fmla="*/ 3149203 h 6858000"/>
              <a:gd name="connsiteX675" fmla="*/ 89753 w 7467600"/>
              <a:gd name="connsiteY675" fmla="*/ 2987702 h 6858000"/>
              <a:gd name="connsiteX676" fmla="*/ 76869 w 7467600"/>
              <a:gd name="connsiteY676" fmla="*/ 3005404 h 6858000"/>
              <a:gd name="connsiteX677" fmla="*/ 32049 w 7467600"/>
              <a:gd name="connsiteY677" fmla="*/ 3065814 h 6858000"/>
              <a:gd name="connsiteX678" fmla="*/ 0 w 7467600"/>
              <a:gd name="connsiteY678" fmla="*/ 3108744 h 6858000"/>
              <a:gd name="connsiteX679" fmla="*/ 0 w 7467600"/>
              <a:gd name="connsiteY679" fmla="*/ 3058059 h 6858000"/>
              <a:gd name="connsiteX680" fmla="*/ 7610 w 7467600"/>
              <a:gd name="connsiteY680" fmla="*/ 3047889 h 6858000"/>
              <a:gd name="connsiteX681" fmla="*/ 52419 w 7467600"/>
              <a:gd name="connsiteY681" fmla="*/ 2987479 h 6858000"/>
              <a:gd name="connsiteX682" fmla="*/ 59142 w 7467600"/>
              <a:gd name="connsiteY682" fmla="*/ 2978488 h 6858000"/>
              <a:gd name="connsiteX683" fmla="*/ 0 w 7467600"/>
              <a:gd name="connsiteY683" fmla="*/ 3015334 h 6858000"/>
              <a:gd name="connsiteX684" fmla="*/ 0 w 7467600"/>
              <a:gd name="connsiteY684" fmla="*/ 2914286 h 6858000"/>
              <a:gd name="connsiteX685" fmla="*/ 36383 w 7467600"/>
              <a:gd name="connsiteY685" fmla="*/ 2901128 h 6858000"/>
              <a:gd name="connsiteX686" fmla="*/ 156329 w 7467600"/>
              <a:gd name="connsiteY686" fmla="*/ 2840533 h 6858000"/>
              <a:gd name="connsiteX687" fmla="*/ 358355 w 7467600"/>
              <a:gd name="connsiteY687" fmla="*/ 2620471 h 6858000"/>
              <a:gd name="connsiteX688" fmla="*/ 510577 w 7467600"/>
              <a:gd name="connsiteY688" fmla="*/ 2501244 h 6858000"/>
              <a:gd name="connsiteX689" fmla="*/ 211967 w 7467600"/>
              <a:gd name="connsiteY689" fmla="*/ 2479171 h 6858000"/>
              <a:gd name="connsiteX690" fmla="*/ 0 w 7467600"/>
              <a:gd name="connsiteY690" fmla="*/ 2476398 h 6858000"/>
              <a:gd name="connsiteX691" fmla="*/ 0 w 7467600"/>
              <a:gd name="connsiteY691" fmla="*/ 2389189 h 6858000"/>
              <a:gd name="connsiteX692" fmla="*/ 103062 w 7467600"/>
              <a:gd name="connsiteY692" fmla="*/ 2389518 h 6858000"/>
              <a:gd name="connsiteX693" fmla="*/ 510734 w 7467600"/>
              <a:gd name="connsiteY693" fmla="*/ 2416201 h 6858000"/>
              <a:gd name="connsiteX694" fmla="*/ 279257 w 7467600"/>
              <a:gd name="connsiteY694" fmla="*/ 2092102 h 6858000"/>
              <a:gd name="connsiteX695" fmla="*/ 65265 w 7467600"/>
              <a:gd name="connsiteY695" fmla="*/ 2006049 h 6858000"/>
              <a:gd name="connsiteX696" fmla="*/ 0 w 7467600"/>
              <a:gd name="connsiteY696" fmla="*/ 1982532 h 6858000"/>
              <a:gd name="connsiteX697" fmla="*/ 0 w 7467600"/>
              <a:gd name="connsiteY697" fmla="*/ 1912789 h 6858000"/>
              <a:gd name="connsiteX698" fmla="*/ 97460 w 7467600"/>
              <a:gd name="connsiteY698" fmla="*/ 1953725 h 6858000"/>
              <a:gd name="connsiteX699" fmla="*/ 221272 w 7467600"/>
              <a:gd name="connsiteY699" fmla="*/ 1980766 h 6858000"/>
              <a:gd name="connsiteX700" fmla="*/ 116765 w 7467600"/>
              <a:gd name="connsiteY700" fmla="*/ 1911033 h 6858000"/>
              <a:gd name="connsiteX701" fmla="*/ 16405 w 7467600"/>
              <a:gd name="connsiteY701" fmla="*/ 1803412 h 6858000"/>
              <a:gd name="connsiteX702" fmla="*/ 0 w 7467600"/>
              <a:gd name="connsiteY702" fmla="*/ 1784777 h 6858000"/>
              <a:gd name="connsiteX703" fmla="*/ 0 w 7467600"/>
              <a:gd name="connsiteY703" fmla="*/ 1740082 h 6858000"/>
              <a:gd name="connsiteX704" fmla="*/ 39394 w 7467600"/>
              <a:gd name="connsiteY704" fmla="*/ 1784856 h 6858000"/>
              <a:gd name="connsiteX705" fmla="*/ 135813 w 7467600"/>
              <a:gd name="connsiteY705" fmla="*/ 1888838 h 6858000"/>
              <a:gd name="connsiteX706" fmla="*/ 242575 w 7467600"/>
              <a:gd name="connsiteY706" fmla="*/ 1958841 h 6858000"/>
              <a:gd name="connsiteX707" fmla="*/ 82197 w 7467600"/>
              <a:gd name="connsiteY707" fmla="*/ 1754826 h 6858000"/>
              <a:gd name="connsiteX708" fmla="*/ 0 w 7467600"/>
              <a:gd name="connsiteY708" fmla="*/ 1679650 h 6858000"/>
              <a:gd name="connsiteX709" fmla="*/ 0 w 7467600"/>
              <a:gd name="connsiteY709" fmla="*/ 1602463 h 6858000"/>
              <a:gd name="connsiteX710" fmla="*/ 84689 w 7467600"/>
              <a:gd name="connsiteY710" fmla="*/ 1677442 h 6858000"/>
              <a:gd name="connsiteX711" fmla="*/ 298437 w 7467600"/>
              <a:gd name="connsiteY711" fmla="*/ 1968019 h 6858000"/>
              <a:gd name="connsiteX712" fmla="*/ 227269 w 7467600"/>
              <a:gd name="connsiteY712" fmla="*/ 1114064 h 6858000"/>
              <a:gd name="connsiteX713" fmla="*/ 248003 w 7467600"/>
              <a:gd name="connsiteY713" fmla="*/ 1089613 h 6858000"/>
              <a:gd name="connsiteX714" fmla="*/ 427020 w 7467600"/>
              <a:gd name="connsiteY714" fmla="*/ 1619803 h 6858000"/>
              <a:gd name="connsiteX715" fmla="*/ 340345 w 7467600"/>
              <a:gd name="connsiteY715" fmla="*/ 2027739 h 6858000"/>
              <a:gd name="connsiteX716" fmla="*/ 360865 w 7467600"/>
              <a:gd name="connsiteY716" fmla="*/ 2044827 h 6858000"/>
              <a:gd name="connsiteX717" fmla="*/ 560414 w 7467600"/>
              <a:gd name="connsiteY717" fmla="*/ 2421457 h 6858000"/>
              <a:gd name="connsiteX718" fmla="*/ 1359703 w 7467600"/>
              <a:gd name="connsiteY718" fmla="*/ 2578554 h 6858000"/>
              <a:gd name="connsiteX719" fmla="*/ 1359422 w 7467600"/>
              <a:gd name="connsiteY719" fmla="*/ 2577994 h 6858000"/>
              <a:gd name="connsiteX720" fmla="*/ 828701 w 7467600"/>
              <a:gd name="connsiteY720" fmla="*/ 1839520 h 6858000"/>
              <a:gd name="connsiteX721" fmla="*/ 494427 w 7467600"/>
              <a:gd name="connsiteY721" fmla="*/ 1092333 h 6858000"/>
              <a:gd name="connsiteX722" fmla="*/ 506322 w 7467600"/>
              <a:gd name="connsiteY722" fmla="*/ 1020997 h 6858000"/>
              <a:gd name="connsiteX723" fmla="*/ 4570198 w 7467600"/>
              <a:gd name="connsiteY723" fmla="*/ 978081 h 6858000"/>
              <a:gd name="connsiteX724" fmla="*/ 4523691 w 7467600"/>
              <a:gd name="connsiteY724" fmla="*/ 1127776 h 6858000"/>
              <a:gd name="connsiteX725" fmla="*/ 4509875 w 7467600"/>
              <a:gd name="connsiteY725" fmla="*/ 1167552 h 6858000"/>
              <a:gd name="connsiteX726" fmla="*/ 4478168 w 7467600"/>
              <a:gd name="connsiteY726" fmla="*/ 1260735 h 6858000"/>
              <a:gd name="connsiteX727" fmla="*/ 4409309 w 7467600"/>
              <a:gd name="connsiteY727" fmla="*/ 1666996 h 6858000"/>
              <a:gd name="connsiteX728" fmla="*/ 4370031 w 7467600"/>
              <a:gd name="connsiteY728" fmla="*/ 1955666 h 6858000"/>
              <a:gd name="connsiteX729" fmla="*/ 4570198 w 7467600"/>
              <a:gd name="connsiteY729" fmla="*/ 978081 h 6858000"/>
              <a:gd name="connsiteX730" fmla="*/ 4557898 w 7467600"/>
              <a:gd name="connsiteY730" fmla="*/ 900011 h 6858000"/>
              <a:gd name="connsiteX731" fmla="*/ 4344840 w 7467600"/>
              <a:gd name="connsiteY731" fmla="*/ 1922038 h 6858000"/>
              <a:gd name="connsiteX732" fmla="*/ 4378710 w 7467600"/>
              <a:gd name="connsiteY732" fmla="*/ 1665516 h 6858000"/>
              <a:gd name="connsiteX733" fmla="*/ 4448798 w 7467600"/>
              <a:gd name="connsiteY733" fmla="*/ 1253024 h 6858000"/>
              <a:gd name="connsiteX734" fmla="*/ 4480315 w 7467600"/>
              <a:gd name="connsiteY734" fmla="*/ 1158454 h 6858000"/>
              <a:gd name="connsiteX735" fmla="*/ 4494133 w 7467600"/>
              <a:gd name="connsiteY735" fmla="*/ 1118676 h 6858000"/>
              <a:gd name="connsiteX736" fmla="*/ 4557898 w 7467600"/>
              <a:gd name="connsiteY736" fmla="*/ 900011 h 6858000"/>
              <a:gd name="connsiteX737" fmla="*/ 5870151 w 7467600"/>
              <a:gd name="connsiteY737" fmla="*/ 898890 h 6858000"/>
              <a:gd name="connsiteX738" fmla="*/ 5861335 w 7467600"/>
              <a:gd name="connsiteY738" fmla="*/ 899177 h 6858000"/>
              <a:gd name="connsiteX739" fmla="*/ 5843702 w 7467600"/>
              <a:gd name="connsiteY739" fmla="*/ 899748 h 6858000"/>
              <a:gd name="connsiteX740" fmla="*/ 5651107 w 7467600"/>
              <a:gd name="connsiteY740" fmla="*/ 920306 h 6858000"/>
              <a:gd name="connsiteX741" fmla="*/ 5459407 w 7467600"/>
              <a:gd name="connsiteY741" fmla="*/ 940975 h 6858000"/>
              <a:gd name="connsiteX742" fmla="*/ 5374846 w 7467600"/>
              <a:gd name="connsiteY742" fmla="*/ 941988 h 6858000"/>
              <a:gd name="connsiteX743" fmla="*/ 5256105 w 7467600"/>
              <a:gd name="connsiteY743" fmla="*/ 945632 h 6858000"/>
              <a:gd name="connsiteX744" fmla="*/ 5107071 w 7467600"/>
              <a:gd name="connsiteY744" fmla="*/ 969720 h 6858000"/>
              <a:gd name="connsiteX745" fmla="*/ 4998681 w 7467600"/>
              <a:gd name="connsiteY745" fmla="*/ 988771 h 6858000"/>
              <a:gd name="connsiteX746" fmla="*/ 5870151 w 7467600"/>
              <a:gd name="connsiteY746" fmla="*/ 898890 h 6858000"/>
              <a:gd name="connsiteX747" fmla="*/ 5504425 w 7467600"/>
              <a:gd name="connsiteY747" fmla="*/ 848067 h 6858000"/>
              <a:gd name="connsiteX748" fmla="*/ 4968849 w 7467600"/>
              <a:gd name="connsiteY748" fmla="*/ 962318 h 6858000"/>
              <a:gd name="connsiteX749" fmla="*/ 5104039 w 7467600"/>
              <a:gd name="connsiteY749" fmla="*/ 940634 h 6858000"/>
              <a:gd name="connsiteX750" fmla="*/ 5256311 w 7467600"/>
              <a:gd name="connsiteY750" fmla="*/ 916490 h 6858000"/>
              <a:gd name="connsiteX751" fmla="*/ 5377381 w 7467600"/>
              <a:gd name="connsiteY751" fmla="*/ 912671 h 6858000"/>
              <a:gd name="connsiteX752" fmla="*/ 5460148 w 7467600"/>
              <a:gd name="connsiteY752" fmla="*/ 911442 h 6858000"/>
              <a:gd name="connsiteX753" fmla="*/ 5648971 w 7467600"/>
              <a:gd name="connsiteY753" fmla="*/ 891331 h 6858000"/>
              <a:gd name="connsiteX754" fmla="*/ 5844807 w 7467600"/>
              <a:gd name="connsiteY754" fmla="*/ 870718 h 6858000"/>
              <a:gd name="connsiteX755" fmla="*/ 5862975 w 7467600"/>
              <a:gd name="connsiteY755" fmla="*/ 869756 h 6858000"/>
              <a:gd name="connsiteX756" fmla="*/ 5920887 w 7467600"/>
              <a:gd name="connsiteY756" fmla="*/ 865929 h 6858000"/>
              <a:gd name="connsiteX757" fmla="*/ 5504425 w 7467600"/>
              <a:gd name="connsiteY757" fmla="*/ 848067 h 6858000"/>
              <a:gd name="connsiteX758" fmla="*/ 3607114 w 7467600"/>
              <a:gd name="connsiteY758" fmla="*/ 467441 h 6858000"/>
              <a:gd name="connsiteX759" fmla="*/ 3296242 w 7467600"/>
              <a:gd name="connsiteY759" fmla="*/ 807991 h 6858000"/>
              <a:gd name="connsiteX760" fmla="*/ 3174674 w 7467600"/>
              <a:gd name="connsiteY760" fmla="*/ 919759 h 6858000"/>
              <a:gd name="connsiteX761" fmla="*/ 3042978 w 7467600"/>
              <a:gd name="connsiteY761" fmla="*/ 1054894 h 6858000"/>
              <a:gd name="connsiteX762" fmla="*/ 2968914 w 7467600"/>
              <a:gd name="connsiteY762" fmla="*/ 1133756 h 6858000"/>
              <a:gd name="connsiteX763" fmla="*/ 3103823 w 7467600"/>
              <a:gd name="connsiteY763" fmla="*/ 1026814 h 6858000"/>
              <a:gd name="connsiteX764" fmla="*/ 3607114 w 7467600"/>
              <a:gd name="connsiteY764" fmla="*/ 467441 h 6858000"/>
              <a:gd name="connsiteX765" fmla="*/ 3744487 w 7467600"/>
              <a:gd name="connsiteY765" fmla="*/ 383136 h 6858000"/>
              <a:gd name="connsiteX766" fmla="*/ 3970213 w 7467600"/>
              <a:gd name="connsiteY766" fmla="*/ 995559 h 6858000"/>
              <a:gd name="connsiteX767" fmla="*/ 3744487 w 7467600"/>
              <a:gd name="connsiteY767" fmla="*/ 383136 h 6858000"/>
              <a:gd name="connsiteX768" fmla="*/ 3624562 w 7467600"/>
              <a:gd name="connsiteY768" fmla="*/ 367041 h 6858000"/>
              <a:gd name="connsiteX769" fmla="*/ 3489712 w 7467600"/>
              <a:gd name="connsiteY769" fmla="*/ 485386 h 6858000"/>
              <a:gd name="connsiteX770" fmla="*/ 3182994 w 7467600"/>
              <a:gd name="connsiteY770" fmla="*/ 828265 h 6858000"/>
              <a:gd name="connsiteX771" fmla="*/ 2892114 w 7467600"/>
              <a:gd name="connsiteY771" fmla="*/ 1172635 h 6858000"/>
              <a:gd name="connsiteX772" fmla="*/ 3021459 w 7467600"/>
              <a:gd name="connsiteY772" fmla="*/ 1035385 h 6858000"/>
              <a:gd name="connsiteX773" fmla="*/ 3153873 w 7467600"/>
              <a:gd name="connsiteY773" fmla="*/ 898971 h 6858000"/>
              <a:gd name="connsiteX774" fmla="*/ 3276511 w 7467600"/>
              <a:gd name="connsiteY774" fmla="*/ 786423 h 6858000"/>
              <a:gd name="connsiteX775" fmla="*/ 3584154 w 7467600"/>
              <a:gd name="connsiteY775" fmla="*/ 448218 h 6858000"/>
              <a:gd name="connsiteX776" fmla="*/ 3624562 w 7467600"/>
              <a:gd name="connsiteY776" fmla="*/ 367041 h 6858000"/>
              <a:gd name="connsiteX777" fmla="*/ 3766672 w 7467600"/>
              <a:gd name="connsiteY777" fmla="*/ 359429 h 6858000"/>
              <a:gd name="connsiteX778" fmla="*/ 3996338 w 7467600"/>
              <a:gd name="connsiteY778" fmla="*/ 968237 h 6858000"/>
              <a:gd name="connsiteX779" fmla="*/ 3766672 w 7467600"/>
              <a:gd name="connsiteY779" fmla="*/ 359429 h 6858000"/>
              <a:gd name="connsiteX780" fmla="*/ 5805386 w 7467600"/>
              <a:gd name="connsiteY780" fmla="*/ 239240 h 6858000"/>
              <a:gd name="connsiteX781" fmla="*/ 5736947 w 7467600"/>
              <a:gd name="connsiteY781" fmla="*/ 261367 h 6858000"/>
              <a:gd name="connsiteX782" fmla="*/ 5427012 w 7467600"/>
              <a:gd name="connsiteY782" fmla="*/ 311272 h 6858000"/>
              <a:gd name="connsiteX783" fmla="*/ 5147818 w 7467600"/>
              <a:gd name="connsiteY783" fmla="*/ 322112 h 6858000"/>
              <a:gd name="connsiteX784" fmla="*/ 5060854 w 7467600"/>
              <a:gd name="connsiteY784" fmla="*/ 311882 h 6858000"/>
              <a:gd name="connsiteX785" fmla="*/ 4945989 w 7467600"/>
              <a:gd name="connsiteY785" fmla="*/ 300516 h 6858000"/>
              <a:gd name="connsiteX786" fmla="*/ 5410479 w 7467600"/>
              <a:gd name="connsiteY786" fmla="*/ 348434 h 6858000"/>
              <a:gd name="connsiteX787" fmla="*/ 5805386 w 7467600"/>
              <a:gd name="connsiteY787" fmla="*/ 239240 h 6858000"/>
              <a:gd name="connsiteX788" fmla="*/ 5905192 w 7467600"/>
              <a:gd name="connsiteY788" fmla="*/ 163079 h 6858000"/>
              <a:gd name="connsiteX789" fmla="*/ 5865655 w 7467600"/>
              <a:gd name="connsiteY789" fmla="*/ 171901 h 6858000"/>
              <a:gd name="connsiteX790" fmla="*/ 5259740 w 7467600"/>
              <a:gd name="connsiteY790" fmla="*/ 257013 h 6858000"/>
              <a:gd name="connsiteX791" fmla="*/ 5208466 w 7467600"/>
              <a:gd name="connsiteY791" fmla="*/ 257550 h 6858000"/>
              <a:gd name="connsiteX792" fmla="*/ 4980204 w 7467600"/>
              <a:gd name="connsiteY792" fmla="*/ 271903 h 6858000"/>
              <a:gd name="connsiteX793" fmla="*/ 5068068 w 7467600"/>
              <a:gd name="connsiteY793" fmla="*/ 282244 h 6858000"/>
              <a:gd name="connsiteX794" fmla="*/ 5153231 w 7467600"/>
              <a:gd name="connsiteY794" fmla="*/ 292240 h 6858000"/>
              <a:gd name="connsiteX795" fmla="*/ 5426491 w 7467600"/>
              <a:gd name="connsiteY795" fmla="*/ 281128 h 6858000"/>
              <a:gd name="connsiteX796" fmla="*/ 5731212 w 7467600"/>
              <a:gd name="connsiteY796" fmla="*/ 231951 h 6858000"/>
              <a:gd name="connsiteX797" fmla="*/ 5905192 w 7467600"/>
              <a:gd name="connsiteY797" fmla="*/ 163079 h 6858000"/>
              <a:gd name="connsiteX798" fmla="*/ 5944437 w 7467600"/>
              <a:gd name="connsiteY798" fmla="*/ 113829 h 6858000"/>
              <a:gd name="connsiteX799" fmla="*/ 5825032 w 7467600"/>
              <a:gd name="connsiteY799" fmla="*/ 146405 h 6858000"/>
              <a:gd name="connsiteX800" fmla="*/ 4955599 w 7467600"/>
              <a:gd name="connsiteY800" fmla="*/ 247008 h 6858000"/>
              <a:gd name="connsiteX801" fmla="*/ 5210104 w 7467600"/>
              <a:gd name="connsiteY801" fmla="*/ 228123 h 6858000"/>
              <a:gd name="connsiteX802" fmla="*/ 5261015 w 7467600"/>
              <a:gd name="connsiteY802" fmla="*/ 227087 h 6858000"/>
              <a:gd name="connsiteX803" fmla="*/ 5861181 w 7467600"/>
              <a:gd name="connsiteY803" fmla="*/ 143093 h 6858000"/>
              <a:gd name="connsiteX804" fmla="*/ 5961252 w 7467600"/>
              <a:gd name="connsiteY804" fmla="*/ 114820 h 6858000"/>
              <a:gd name="connsiteX805" fmla="*/ 5944437 w 7467600"/>
              <a:gd name="connsiteY805" fmla="*/ 113829 h 6858000"/>
              <a:gd name="connsiteX806" fmla="*/ 3882765 w 7467600"/>
              <a:gd name="connsiteY806" fmla="*/ 0 h 6858000"/>
              <a:gd name="connsiteX807" fmla="*/ 3995099 w 7467600"/>
              <a:gd name="connsiteY807" fmla="*/ 0 h 6858000"/>
              <a:gd name="connsiteX808" fmla="*/ 4163818 w 7467600"/>
              <a:gd name="connsiteY808" fmla="*/ 234104 h 6858000"/>
              <a:gd name="connsiteX809" fmla="*/ 4172099 w 7467600"/>
              <a:gd name="connsiteY809" fmla="*/ 234207 h 6858000"/>
              <a:gd name="connsiteX810" fmla="*/ 4784282 w 7467600"/>
              <a:gd name="connsiteY810" fmla="*/ 276561 h 6858000"/>
              <a:gd name="connsiteX811" fmla="*/ 4801687 w 7467600"/>
              <a:gd name="connsiteY811" fmla="*/ 267764 h 6858000"/>
              <a:gd name="connsiteX812" fmla="*/ 6082788 w 7467600"/>
              <a:gd name="connsiteY812" fmla="*/ 64119 h 6858000"/>
              <a:gd name="connsiteX813" fmla="*/ 6099442 w 7467600"/>
              <a:gd name="connsiteY813" fmla="*/ 82568 h 6858000"/>
              <a:gd name="connsiteX814" fmla="*/ 4804137 w 7467600"/>
              <a:gd name="connsiteY814" fmla="*/ 320931 h 6858000"/>
              <a:gd name="connsiteX815" fmla="*/ 4227047 w 7467600"/>
              <a:gd name="connsiteY815" fmla="*/ 313415 h 6858000"/>
              <a:gd name="connsiteX816" fmla="*/ 4346041 w 7467600"/>
              <a:gd name="connsiteY816" fmla="*/ 456086 h 6858000"/>
              <a:gd name="connsiteX817" fmla="*/ 4870967 w 7467600"/>
              <a:gd name="connsiteY817" fmla="*/ 963061 h 6858000"/>
              <a:gd name="connsiteX818" fmla="*/ 4889647 w 7467600"/>
              <a:gd name="connsiteY818" fmla="*/ 957147 h 6858000"/>
              <a:gd name="connsiteX819" fmla="*/ 5422504 w 7467600"/>
              <a:gd name="connsiteY819" fmla="*/ 805191 h 6858000"/>
              <a:gd name="connsiteX820" fmla="*/ 6087656 w 7467600"/>
              <a:gd name="connsiteY820" fmla="*/ 826703 h 6858000"/>
              <a:gd name="connsiteX821" fmla="*/ 6058717 w 7467600"/>
              <a:gd name="connsiteY821" fmla="*/ 865992 h 6858000"/>
              <a:gd name="connsiteX822" fmla="*/ 4974153 w 7467600"/>
              <a:gd name="connsiteY822" fmla="*/ 1045456 h 6858000"/>
              <a:gd name="connsiteX823" fmla="*/ 5627835 w 7467600"/>
              <a:gd name="connsiteY823" fmla="*/ 1472077 h 6858000"/>
              <a:gd name="connsiteX824" fmla="*/ 5629817 w 7467600"/>
              <a:gd name="connsiteY824" fmla="*/ 1471412 h 6858000"/>
              <a:gd name="connsiteX825" fmla="*/ 5634124 w 7467600"/>
              <a:gd name="connsiteY825" fmla="*/ 1470572 h 6858000"/>
              <a:gd name="connsiteX826" fmla="*/ 5755832 w 7467600"/>
              <a:gd name="connsiteY826" fmla="*/ 1383886 h 6858000"/>
              <a:gd name="connsiteX827" fmla="*/ 6014186 w 7467600"/>
              <a:gd name="connsiteY827" fmla="*/ 1279799 h 6858000"/>
              <a:gd name="connsiteX828" fmla="*/ 6901619 w 7467600"/>
              <a:gd name="connsiteY828" fmla="*/ 1047874 h 6858000"/>
              <a:gd name="connsiteX829" fmla="*/ 6931566 w 7467600"/>
              <a:gd name="connsiteY829" fmla="*/ 1062034 h 6858000"/>
              <a:gd name="connsiteX830" fmla="*/ 5790982 w 7467600"/>
              <a:gd name="connsiteY830" fmla="*/ 1561380 h 6858000"/>
              <a:gd name="connsiteX831" fmla="*/ 6188971 w 7467600"/>
              <a:gd name="connsiteY831" fmla="*/ 1755168 h 6858000"/>
              <a:gd name="connsiteX832" fmla="*/ 6202446 w 7467600"/>
              <a:gd name="connsiteY832" fmla="*/ 1752268 h 6858000"/>
              <a:gd name="connsiteX833" fmla="*/ 7179560 w 7467600"/>
              <a:gd name="connsiteY833" fmla="*/ 1467551 h 6858000"/>
              <a:gd name="connsiteX834" fmla="*/ 7158730 w 7467600"/>
              <a:gd name="connsiteY834" fmla="*/ 1507835 h 6858000"/>
              <a:gd name="connsiteX835" fmla="*/ 6326959 w 7467600"/>
              <a:gd name="connsiteY835" fmla="*/ 1817686 h 6858000"/>
              <a:gd name="connsiteX836" fmla="*/ 6537433 w 7467600"/>
              <a:gd name="connsiteY836" fmla="*/ 1907790 h 6858000"/>
              <a:gd name="connsiteX837" fmla="*/ 6550221 w 7467600"/>
              <a:gd name="connsiteY837" fmla="*/ 1910729 h 6858000"/>
              <a:gd name="connsiteX838" fmla="*/ 6964438 w 7467600"/>
              <a:gd name="connsiteY838" fmla="*/ 2209505 h 6858000"/>
              <a:gd name="connsiteX839" fmla="*/ 7367862 w 7467600"/>
              <a:gd name="connsiteY839" fmla="*/ 2806833 h 6858000"/>
              <a:gd name="connsiteX840" fmla="*/ 7364329 w 7467600"/>
              <a:gd name="connsiteY840" fmla="*/ 2826907 h 6858000"/>
              <a:gd name="connsiteX841" fmla="*/ 7290545 w 7467600"/>
              <a:gd name="connsiteY841" fmla="*/ 2850663 h 6858000"/>
              <a:gd name="connsiteX842" fmla="*/ 6472036 w 7467600"/>
              <a:gd name="connsiteY842" fmla="*/ 1959003 h 6858000"/>
              <a:gd name="connsiteX843" fmla="*/ 5792897 w 7467600"/>
              <a:gd name="connsiteY843" fmla="*/ 1647747 h 6858000"/>
              <a:gd name="connsiteX844" fmla="*/ 5842751 w 7467600"/>
              <a:gd name="connsiteY844" fmla="*/ 1816112 h 6858000"/>
              <a:gd name="connsiteX845" fmla="*/ 5847424 w 7467600"/>
              <a:gd name="connsiteY845" fmla="*/ 1815776 h 6858000"/>
              <a:gd name="connsiteX846" fmla="*/ 6399821 w 7467600"/>
              <a:gd name="connsiteY846" fmla="*/ 2344799 h 6858000"/>
              <a:gd name="connsiteX847" fmla="*/ 6323232 w 7467600"/>
              <a:gd name="connsiteY847" fmla="*/ 2389634 h 6858000"/>
              <a:gd name="connsiteX848" fmla="*/ 5942958 w 7467600"/>
              <a:gd name="connsiteY848" fmla="*/ 2077708 h 6858000"/>
              <a:gd name="connsiteX849" fmla="*/ 5921559 w 7467600"/>
              <a:gd name="connsiteY849" fmla="*/ 2378596 h 6858000"/>
              <a:gd name="connsiteX850" fmla="*/ 5817651 w 7467600"/>
              <a:gd name="connsiteY850" fmla="*/ 3023919 h 6858000"/>
              <a:gd name="connsiteX851" fmla="*/ 5729634 w 7467600"/>
              <a:gd name="connsiteY851" fmla="*/ 3051849 h 6858000"/>
              <a:gd name="connsiteX852" fmla="*/ 5611018 w 7467600"/>
              <a:gd name="connsiteY852" fmla="*/ 2316769 h 6858000"/>
              <a:gd name="connsiteX853" fmla="*/ 5687608 w 7467600"/>
              <a:gd name="connsiteY853" fmla="*/ 2039972 h 6858000"/>
              <a:gd name="connsiteX854" fmla="*/ 5657554 w 7467600"/>
              <a:gd name="connsiteY854" fmla="*/ 1576445 h 6858000"/>
              <a:gd name="connsiteX855" fmla="*/ 5150475 w 7467600"/>
              <a:gd name="connsiteY855" fmla="*/ 1274012 h 6858000"/>
              <a:gd name="connsiteX856" fmla="*/ 5349142 w 7467600"/>
              <a:gd name="connsiteY856" fmla="*/ 2204405 h 6858000"/>
              <a:gd name="connsiteX857" fmla="*/ 5262214 w 7467600"/>
              <a:gd name="connsiteY857" fmla="*/ 2233836 h 6858000"/>
              <a:gd name="connsiteX858" fmla="*/ 4981539 w 7467600"/>
              <a:gd name="connsiteY858" fmla="*/ 1542201 h 6858000"/>
              <a:gd name="connsiteX859" fmla="*/ 4958461 w 7467600"/>
              <a:gd name="connsiteY859" fmla="*/ 1136957 h 6858000"/>
              <a:gd name="connsiteX860" fmla="*/ 4655015 w 7467600"/>
              <a:gd name="connsiteY860" fmla="*/ 891426 h 6858000"/>
              <a:gd name="connsiteX861" fmla="*/ 4348002 w 7467600"/>
              <a:gd name="connsiteY861" fmla="*/ 2205895 h 6858000"/>
              <a:gd name="connsiteX862" fmla="*/ 4262250 w 7467600"/>
              <a:gd name="connsiteY862" fmla="*/ 2219972 h 6858000"/>
              <a:gd name="connsiteX863" fmla="*/ 4550611 w 7467600"/>
              <a:gd name="connsiteY863" fmla="*/ 817540 h 6858000"/>
              <a:gd name="connsiteX864" fmla="*/ 4564418 w 7467600"/>
              <a:gd name="connsiteY864" fmla="*/ 808293 h 6858000"/>
              <a:gd name="connsiteX865" fmla="*/ 4266388 w 7467600"/>
              <a:gd name="connsiteY865" fmla="*/ 500083 h 6858000"/>
              <a:gd name="connsiteX866" fmla="*/ 4032842 w 7467600"/>
              <a:gd name="connsiteY866" fmla="*/ 211809 h 6858000"/>
              <a:gd name="connsiteX867" fmla="*/ 3882765 w 7467600"/>
              <a:gd name="connsiteY867" fmla="*/ 0 h 6858000"/>
              <a:gd name="connsiteX868" fmla="*/ 3721337 w 7467600"/>
              <a:gd name="connsiteY868" fmla="*/ 0 h 6858000"/>
              <a:gd name="connsiteX869" fmla="*/ 3797544 w 7467600"/>
              <a:gd name="connsiteY869" fmla="*/ 0 h 6858000"/>
              <a:gd name="connsiteX870" fmla="*/ 3775734 w 7467600"/>
              <a:gd name="connsiteY870" fmla="*/ 95131 h 6858000"/>
              <a:gd name="connsiteX871" fmla="*/ 3724807 w 7467600"/>
              <a:gd name="connsiteY871" fmla="*/ 272257 h 6858000"/>
              <a:gd name="connsiteX872" fmla="*/ 3726844 w 7467600"/>
              <a:gd name="connsiteY872" fmla="*/ 282988 h 6858000"/>
              <a:gd name="connsiteX873" fmla="*/ 3742664 w 7467600"/>
              <a:gd name="connsiteY873" fmla="*/ 279918 h 6858000"/>
              <a:gd name="connsiteX874" fmla="*/ 4103910 w 7467600"/>
              <a:gd name="connsiteY874" fmla="*/ 1161917 h 6858000"/>
              <a:gd name="connsiteX875" fmla="*/ 4020269 w 7467600"/>
              <a:gd name="connsiteY875" fmla="*/ 1200406 h 6858000"/>
              <a:gd name="connsiteX876" fmla="*/ 3674882 w 7467600"/>
              <a:gd name="connsiteY876" fmla="*/ 488524 h 6858000"/>
              <a:gd name="connsiteX877" fmla="*/ 3132682 w 7467600"/>
              <a:gd name="connsiteY877" fmla="*/ 1072284 h 6858000"/>
              <a:gd name="connsiteX878" fmla="*/ 2716346 w 7467600"/>
              <a:gd name="connsiteY878" fmla="*/ 1276376 h 6858000"/>
              <a:gd name="connsiteX879" fmla="*/ 2716772 w 7467600"/>
              <a:gd name="connsiteY879" fmla="*/ 1255462 h 6858000"/>
              <a:gd name="connsiteX880" fmla="*/ 3471096 w 7467600"/>
              <a:gd name="connsiteY880" fmla="*/ 437072 h 6858000"/>
              <a:gd name="connsiteX881" fmla="*/ 3639057 w 7467600"/>
              <a:gd name="connsiteY881" fmla="*/ 286334 h 6858000"/>
              <a:gd name="connsiteX882" fmla="*/ 3640309 w 7467600"/>
              <a:gd name="connsiteY882" fmla="*/ 284664 h 6858000"/>
              <a:gd name="connsiteX883" fmla="*/ 3646022 w 7467600"/>
              <a:gd name="connsiteY883" fmla="*/ 276711 h 6858000"/>
              <a:gd name="connsiteX884" fmla="*/ 3707943 w 7467600"/>
              <a:gd name="connsiteY884" fmla="*/ 65958 h 6858000"/>
              <a:gd name="connsiteX885" fmla="*/ 3721337 w 7467600"/>
              <a:gd name="connsiteY885" fmla="*/ 0 h 6858000"/>
              <a:gd name="connsiteX886" fmla="*/ 2867960 w 7467600"/>
              <a:gd name="connsiteY886" fmla="*/ 0 h 6858000"/>
              <a:gd name="connsiteX887" fmla="*/ 2926351 w 7467600"/>
              <a:gd name="connsiteY887" fmla="*/ 0 h 6858000"/>
              <a:gd name="connsiteX888" fmla="*/ 2902823 w 7467600"/>
              <a:gd name="connsiteY888" fmla="*/ 262929 h 6858000"/>
              <a:gd name="connsiteX889" fmla="*/ 2940663 w 7467600"/>
              <a:gd name="connsiteY889" fmla="*/ 140884 h 6858000"/>
              <a:gd name="connsiteX890" fmla="*/ 2947039 w 7467600"/>
              <a:gd name="connsiteY890" fmla="*/ 122524 h 6858000"/>
              <a:gd name="connsiteX891" fmla="*/ 2984316 w 7467600"/>
              <a:gd name="connsiteY891" fmla="*/ 0 h 6858000"/>
              <a:gd name="connsiteX892" fmla="*/ 3016114 w 7467600"/>
              <a:gd name="connsiteY892" fmla="*/ 0 h 6858000"/>
              <a:gd name="connsiteX893" fmla="*/ 2979949 w 7467600"/>
              <a:gd name="connsiteY893" fmla="*/ 119274 h 6858000"/>
              <a:gd name="connsiteX894" fmla="*/ 3023879 w 7467600"/>
              <a:gd name="connsiteY894" fmla="*/ 0 h 6858000"/>
              <a:gd name="connsiteX895" fmla="*/ 3105400 w 7467600"/>
              <a:gd name="connsiteY895" fmla="*/ 0 h 6858000"/>
              <a:gd name="connsiteX896" fmla="*/ 3094669 w 7467600"/>
              <a:gd name="connsiteY896" fmla="*/ 30308 h 6858000"/>
              <a:gd name="connsiteX897" fmla="*/ 2901945 w 7467600"/>
              <a:gd name="connsiteY897" fmla="*/ 466538 h 6858000"/>
              <a:gd name="connsiteX898" fmla="*/ 2815209 w 7467600"/>
              <a:gd name="connsiteY898" fmla="*/ 497361 h 6858000"/>
              <a:gd name="connsiteX899" fmla="*/ 2844845 w 7467600"/>
              <a:gd name="connsiteY899" fmla="*/ 127638 h 6858000"/>
              <a:gd name="connsiteX900" fmla="*/ 2867960 w 7467600"/>
              <a:gd name="connsiteY900" fmla="*/ 0 h 6858000"/>
              <a:gd name="connsiteX901" fmla="*/ 1057230 w 7467600"/>
              <a:gd name="connsiteY901" fmla="*/ 0 h 6858000"/>
              <a:gd name="connsiteX902" fmla="*/ 1111003 w 7467600"/>
              <a:gd name="connsiteY902" fmla="*/ 0 h 6858000"/>
              <a:gd name="connsiteX903" fmla="*/ 1125553 w 7467600"/>
              <a:gd name="connsiteY903" fmla="*/ 52588 h 6858000"/>
              <a:gd name="connsiteX904" fmla="*/ 1304276 w 7467600"/>
              <a:gd name="connsiteY904" fmla="*/ 476275 h 6858000"/>
              <a:gd name="connsiteX905" fmla="*/ 1492066 w 7467600"/>
              <a:gd name="connsiteY905" fmla="*/ 886333 h 6858000"/>
              <a:gd name="connsiteX906" fmla="*/ 1423698 w 7467600"/>
              <a:gd name="connsiteY906" fmla="*/ 710817 h 6858000"/>
              <a:gd name="connsiteX907" fmla="*/ 1357609 w 7467600"/>
              <a:gd name="connsiteY907" fmla="*/ 532892 h 6858000"/>
              <a:gd name="connsiteX908" fmla="*/ 1309550 w 7467600"/>
              <a:gd name="connsiteY908" fmla="*/ 374031 h 6858000"/>
              <a:gd name="connsiteX909" fmla="*/ 1193673 w 7467600"/>
              <a:gd name="connsiteY909" fmla="*/ 49533 h 6858000"/>
              <a:gd name="connsiteX910" fmla="*/ 1164391 w 7467600"/>
              <a:gd name="connsiteY910" fmla="*/ 0 h 6858000"/>
              <a:gd name="connsiteX911" fmla="*/ 1200666 w 7467600"/>
              <a:gd name="connsiteY911" fmla="*/ 0 h 6858000"/>
              <a:gd name="connsiteX912" fmla="*/ 1223408 w 7467600"/>
              <a:gd name="connsiteY912" fmla="*/ 38996 h 6858000"/>
              <a:gd name="connsiteX913" fmla="*/ 1339635 w 7467600"/>
              <a:gd name="connsiteY913" fmla="*/ 365517 h 6858000"/>
              <a:gd name="connsiteX914" fmla="*/ 1387469 w 7467600"/>
              <a:gd name="connsiteY914" fmla="*/ 523079 h 6858000"/>
              <a:gd name="connsiteX915" fmla="*/ 1452685 w 7467600"/>
              <a:gd name="connsiteY915" fmla="*/ 699806 h 6858000"/>
              <a:gd name="connsiteX916" fmla="*/ 1492092 w 7467600"/>
              <a:gd name="connsiteY916" fmla="*/ 800424 h 6858000"/>
              <a:gd name="connsiteX917" fmla="*/ 1455302 w 7467600"/>
              <a:gd name="connsiteY917" fmla="*/ 632913 h 6858000"/>
              <a:gd name="connsiteX918" fmla="*/ 1222336 w 7467600"/>
              <a:gd name="connsiteY918" fmla="*/ 9480 h 6858000"/>
              <a:gd name="connsiteX919" fmla="*/ 1214634 w 7467600"/>
              <a:gd name="connsiteY919" fmla="*/ 0 h 6858000"/>
              <a:gd name="connsiteX920" fmla="*/ 1289827 w 7467600"/>
              <a:gd name="connsiteY920" fmla="*/ 0 h 6858000"/>
              <a:gd name="connsiteX921" fmla="*/ 1321076 w 7467600"/>
              <a:gd name="connsiteY921" fmla="*/ 59722 h 6858000"/>
              <a:gd name="connsiteX922" fmla="*/ 1512579 w 7467600"/>
              <a:gd name="connsiteY922" fmla="*/ 626441 h 6858000"/>
              <a:gd name="connsiteX923" fmla="*/ 1506076 w 7467600"/>
              <a:gd name="connsiteY923" fmla="*/ 1089289 h 6858000"/>
              <a:gd name="connsiteX924" fmla="*/ 1486346 w 7467600"/>
              <a:gd name="connsiteY924" fmla="*/ 1079919 h 6858000"/>
              <a:gd name="connsiteX925" fmla="*/ 1070511 w 7467600"/>
              <a:gd name="connsiteY925" fmla="*/ 48609 h 6858000"/>
              <a:gd name="connsiteX926" fmla="*/ 1057230 w 7467600"/>
              <a:gd name="connsiteY926" fmla="*/ 0 h 6858000"/>
              <a:gd name="connsiteX927" fmla="*/ 43151 w 7467600"/>
              <a:gd name="connsiteY927" fmla="*/ 0 h 6858000"/>
              <a:gd name="connsiteX928" fmla="*/ 95283 w 7467600"/>
              <a:gd name="connsiteY928" fmla="*/ 0 h 6858000"/>
              <a:gd name="connsiteX929" fmla="*/ 300708 w 7467600"/>
              <a:gd name="connsiteY929" fmla="*/ 154571 h 6858000"/>
              <a:gd name="connsiteX930" fmla="*/ 530414 w 7467600"/>
              <a:gd name="connsiteY930" fmla="*/ 354673 h 6858000"/>
              <a:gd name="connsiteX931" fmla="*/ 333785 w 7467600"/>
              <a:gd name="connsiteY931" fmla="*/ 161564 h 6858000"/>
              <a:gd name="connsiteX932" fmla="*/ 147005 w 7467600"/>
              <a:gd name="connsiteY932" fmla="*/ 0 h 6858000"/>
              <a:gd name="connsiteX933" fmla="*/ 272509 w 7467600"/>
              <a:gd name="connsiteY933" fmla="*/ 0 h 6858000"/>
              <a:gd name="connsiteX934" fmla="*/ 326276 w 7467600"/>
              <a:gd name="connsiteY934" fmla="*/ 45847 h 6858000"/>
              <a:gd name="connsiteX935" fmla="*/ 823759 w 7467600"/>
              <a:gd name="connsiteY935" fmla="*/ 574145 h 6858000"/>
              <a:gd name="connsiteX936" fmla="*/ 811254 w 7467600"/>
              <a:gd name="connsiteY936" fmla="*/ 665546 h 6858000"/>
              <a:gd name="connsiteX937" fmla="*/ 154042 w 7467600"/>
              <a:gd name="connsiteY937" fmla="*/ 261522 h 6858000"/>
              <a:gd name="connsiteX938" fmla="*/ 13550 w 7467600"/>
              <a:gd name="connsiteY938" fmla="*/ 158423 h 6858000"/>
              <a:gd name="connsiteX939" fmla="*/ 0 w 7467600"/>
              <a:gd name="connsiteY939" fmla="*/ 146618 h 6858000"/>
              <a:gd name="connsiteX940" fmla="*/ 0 w 7467600"/>
              <a:gd name="connsiteY940" fmla="*/ 59161 h 6858000"/>
              <a:gd name="connsiteX941" fmla="*/ 45427 w 7467600"/>
              <a:gd name="connsiteY941" fmla="*/ 101078 h 6858000"/>
              <a:gd name="connsiteX942" fmla="*/ 630103 w 7467600"/>
              <a:gd name="connsiteY942" fmla="*/ 485885 h 6858000"/>
              <a:gd name="connsiteX943" fmla="*/ 532040 w 7467600"/>
              <a:gd name="connsiteY943" fmla="*/ 399359 h 6858000"/>
              <a:gd name="connsiteX944" fmla="*/ 517618 w 7467600"/>
              <a:gd name="connsiteY944" fmla="*/ 385726 h 6858000"/>
              <a:gd name="connsiteX945" fmla="*/ 285074 w 7467600"/>
              <a:gd name="connsiteY945" fmla="*/ 182755 h 6858000"/>
              <a:gd name="connsiteX946" fmla="*/ 43151 w 7467600"/>
              <a:gd name="connsiteY946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434024 w 7467600"/>
              <a:gd name="connsiteY4" fmla="*/ 6722130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7434024 w 7467600"/>
              <a:gd name="connsiteY13" fmla="*/ 6722130 h 6858000"/>
              <a:gd name="connsiteX14" fmla="*/ 1019354 w 7467600"/>
              <a:gd name="connsiteY14" fmla="*/ 6315006 h 6858000"/>
              <a:gd name="connsiteX15" fmla="*/ 441046 w 7467600"/>
              <a:gd name="connsiteY15" fmla="*/ 6691153 h 6858000"/>
              <a:gd name="connsiteX16" fmla="*/ 1019354 w 7467600"/>
              <a:gd name="connsiteY16" fmla="*/ 6315006 h 6858000"/>
              <a:gd name="connsiteX17" fmla="*/ 991680 w 7467600"/>
              <a:gd name="connsiteY17" fmla="*/ 6298413 h 6858000"/>
              <a:gd name="connsiteX18" fmla="*/ 409060 w 7467600"/>
              <a:gd name="connsiteY18" fmla="*/ 6671470 h 6858000"/>
              <a:gd name="connsiteX19" fmla="*/ 991680 w 7467600"/>
              <a:gd name="connsiteY19" fmla="*/ 6298413 h 6858000"/>
              <a:gd name="connsiteX20" fmla="*/ 103333 w 7467600"/>
              <a:gd name="connsiteY20" fmla="*/ 5699602 h 6858000"/>
              <a:gd name="connsiteX21" fmla="*/ 233938 w 7467600"/>
              <a:gd name="connsiteY21" fmla="*/ 5809416 h 6858000"/>
              <a:gd name="connsiteX22" fmla="*/ 883580 w 7467600"/>
              <a:gd name="connsiteY22" fmla="*/ 6180710 h 6858000"/>
              <a:gd name="connsiteX23" fmla="*/ 487337 w 7467600"/>
              <a:gd name="connsiteY23" fmla="*/ 5950182 h 6858000"/>
              <a:gd name="connsiteX24" fmla="*/ 354051 w 7467600"/>
              <a:gd name="connsiteY24" fmla="*/ 5854912 h 6858000"/>
              <a:gd name="connsiteX25" fmla="*/ 195436 w 7467600"/>
              <a:gd name="connsiteY25" fmla="*/ 5755068 h 6858000"/>
              <a:gd name="connsiteX26" fmla="*/ 103333 w 7467600"/>
              <a:gd name="connsiteY26" fmla="*/ 5699602 h 6858000"/>
              <a:gd name="connsiteX27" fmla="*/ 5539432 w 7467600"/>
              <a:gd name="connsiteY27" fmla="*/ 5642928 h 6858000"/>
              <a:gd name="connsiteX28" fmla="*/ 5555462 w 7467600"/>
              <a:gd name="connsiteY28" fmla="*/ 5694454 h 6858000"/>
              <a:gd name="connsiteX29" fmla="*/ 5828270 w 7467600"/>
              <a:gd name="connsiteY29" fmla="*/ 6320663 h 6858000"/>
              <a:gd name="connsiteX30" fmla="*/ 5947416 w 7467600"/>
              <a:gd name="connsiteY30" fmla="*/ 6574846 h 6858000"/>
              <a:gd name="connsiteX31" fmla="*/ 5539432 w 7467600"/>
              <a:gd name="connsiteY31" fmla="*/ 5642928 h 6858000"/>
              <a:gd name="connsiteX32" fmla="*/ 51253 w 7467600"/>
              <a:gd name="connsiteY32" fmla="*/ 5631825 h 6858000"/>
              <a:gd name="connsiteX33" fmla="*/ 211622 w 7467600"/>
              <a:gd name="connsiteY33" fmla="*/ 5728803 h 6858000"/>
              <a:gd name="connsiteX34" fmla="*/ 371652 w 7467600"/>
              <a:gd name="connsiteY34" fmla="*/ 5829062 h 6858000"/>
              <a:gd name="connsiteX35" fmla="*/ 505903 w 7467600"/>
              <a:gd name="connsiteY35" fmla="*/ 5925221 h 6858000"/>
              <a:gd name="connsiteX36" fmla="*/ 899240 w 7467600"/>
              <a:gd name="connsiteY36" fmla="*/ 6153068 h 6858000"/>
              <a:gd name="connsiteX37" fmla="*/ 988114 w 7467600"/>
              <a:gd name="connsiteY37" fmla="*/ 6174204 h 6858000"/>
              <a:gd name="connsiteX38" fmla="*/ 845971 w 7467600"/>
              <a:gd name="connsiteY38" fmla="*/ 6067177 h 6858000"/>
              <a:gd name="connsiteX39" fmla="*/ 448057 w 7467600"/>
              <a:gd name="connsiteY39" fmla="*/ 5841376 h 6858000"/>
              <a:gd name="connsiteX40" fmla="*/ 51253 w 7467600"/>
              <a:gd name="connsiteY40" fmla="*/ 5631825 h 6858000"/>
              <a:gd name="connsiteX41" fmla="*/ 2606687 w 7467600"/>
              <a:gd name="connsiteY41" fmla="*/ 5630718 h 6858000"/>
              <a:gd name="connsiteX42" fmla="*/ 2645658 w 7467600"/>
              <a:gd name="connsiteY42" fmla="*/ 6640259 h 6858000"/>
              <a:gd name="connsiteX43" fmla="*/ 2606687 w 7467600"/>
              <a:gd name="connsiteY43" fmla="*/ 5630718 h 6858000"/>
              <a:gd name="connsiteX44" fmla="*/ 3642057 w 7467600"/>
              <a:gd name="connsiteY44" fmla="*/ 5573487 h 6858000"/>
              <a:gd name="connsiteX45" fmla="*/ 3632981 w 7467600"/>
              <a:gd name="connsiteY45" fmla="*/ 5579437 h 6858000"/>
              <a:gd name="connsiteX46" fmla="*/ 3382436 w 7467600"/>
              <a:gd name="connsiteY46" fmla="*/ 5952726 h 6858000"/>
              <a:gd name="connsiteX47" fmla="*/ 3191929 w 7467600"/>
              <a:gd name="connsiteY47" fmla="*/ 6662669 h 6858000"/>
              <a:gd name="connsiteX48" fmla="*/ 3369898 w 7467600"/>
              <a:gd name="connsiteY48" fmla="*/ 6081771 h 6858000"/>
              <a:gd name="connsiteX49" fmla="*/ 3642057 w 7467600"/>
              <a:gd name="connsiteY49" fmla="*/ 5573487 h 6858000"/>
              <a:gd name="connsiteX50" fmla="*/ 2650666 w 7467600"/>
              <a:gd name="connsiteY50" fmla="*/ 5530686 h 6858000"/>
              <a:gd name="connsiteX51" fmla="*/ 2650249 w 7467600"/>
              <a:gd name="connsiteY51" fmla="*/ 5532101 h 6858000"/>
              <a:gd name="connsiteX52" fmla="*/ 2663808 w 7467600"/>
              <a:gd name="connsiteY52" fmla="*/ 6535215 h 6858000"/>
              <a:gd name="connsiteX53" fmla="*/ 2665418 w 7467600"/>
              <a:gd name="connsiteY53" fmla="*/ 6132756 h 6858000"/>
              <a:gd name="connsiteX54" fmla="*/ 2650666 w 7467600"/>
              <a:gd name="connsiteY54" fmla="*/ 5530686 h 6858000"/>
              <a:gd name="connsiteX55" fmla="*/ 2680277 w 7467600"/>
              <a:gd name="connsiteY55" fmla="*/ 5479204 h 6858000"/>
              <a:gd name="connsiteX56" fmla="*/ 2678972 w 7467600"/>
              <a:gd name="connsiteY56" fmla="*/ 5481582 h 6858000"/>
              <a:gd name="connsiteX57" fmla="*/ 2696666 w 7467600"/>
              <a:gd name="connsiteY57" fmla="*/ 6133836 h 6858000"/>
              <a:gd name="connsiteX58" fmla="*/ 2695769 w 7467600"/>
              <a:gd name="connsiteY58" fmla="*/ 6390955 h 6858000"/>
              <a:gd name="connsiteX59" fmla="*/ 2739893 w 7467600"/>
              <a:gd name="connsiteY59" fmla="*/ 6108357 h 6858000"/>
              <a:gd name="connsiteX60" fmla="*/ 2680277 w 7467600"/>
              <a:gd name="connsiteY60" fmla="*/ 5479204 h 6858000"/>
              <a:gd name="connsiteX61" fmla="*/ 1132195 w 7467600"/>
              <a:gd name="connsiteY61" fmla="*/ 5467980 h 6858000"/>
              <a:gd name="connsiteX62" fmla="*/ 1679056 w 7467600"/>
              <a:gd name="connsiteY62" fmla="*/ 5516907 h 6858000"/>
              <a:gd name="connsiteX63" fmla="*/ 2128648 w 7467600"/>
              <a:gd name="connsiteY63" fmla="*/ 5474249 h 6858000"/>
              <a:gd name="connsiteX64" fmla="*/ 1825619 w 7467600"/>
              <a:gd name="connsiteY64" fmla="*/ 5478447 h 6858000"/>
              <a:gd name="connsiteX65" fmla="*/ 1737798 w 7467600"/>
              <a:gd name="connsiteY65" fmla="*/ 5483353 h 6858000"/>
              <a:gd name="connsiteX66" fmla="*/ 1132195 w 7467600"/>
              <a:gd name="connsiteY66" fmla="*/ 5467980 h 6858000"/>
              <a:gd name="connsiteX67" fmla="*/ 1456157 w 7467600"/>
              <a:gd name="connsiteY67" fmla="*/ 5371404 h 6858000"/>
              <a:gd name="connsiteX68" fmla="*/ 1244432 w 7467600"/>
              <a:gd name="connsiteY68" fmla="*/ 5385601 h 6858000"/>
              <a:gd name="connsiteX69" fmla="*/ 973990 w 7467600"/>
              <a:gd name="connsiteY69" fmla="*/ 5424940 h 6858000"/>
              <a:gd name="connsiteX70" fmla="*/ 1103809 w 7467600"/>
              <a:gd name="connsiteY70" fmla="*/ 5433720 h 6858000"/>
              <a:gd name="connsiteX71" fmla="*/ 1123454 w 7467600"/>
              <a:gd name="connsiteY71" fmla="*/ 5435727 h 6858000"/>
              <a:gd name="connsiteX72" fmla="*/ 1737017 w 7467600"/>
              <a:gd name="connsiteY72" fmla="*/ 5452183 h 6858000"/>
              <a:gd name="connsiteX73" fmla="*/ 1824397 w 7467600"/>
              <a:gd name="connsiteY73" fmla="*/ 5447757 h 6858000"/>
              <a:gd name="connsiteX74" fmla="*/ 2070059 w 7467600"/>
              <a:gd name="connsiteY74" fmla="*/ 5441660 h 6858000"/>
              <a:gd name="connsiteX75" fmla="*/ 1456157 w 7467600"/>
              <a:gd name="connsiteY75" fmla="*/ 5371404 h 6858000"/>
              <a:gd name="connsiteX76" fmla="*/ 4988186 w 7467600"/>
              <a:gd name="connsiteY76" fmla="*/ 5216467 h 6858000"/>
              <a:gd name="connsiteX77" fmla="*/ 4777334 w 7467600"/>
              <a:gd name="connsiteY77" fmla="*/ 5406072 h 6858000"/>
              <a:gd name="connsiteX78" fmla="*/ 4718341 w 7467600"/>
              <a:gd name="connsiteY78" fmla="*/ 5468043 h 6858000"/>
              <a:gd name="connsiteX79" fmla="*/ 4604655 w 7467600"/>
              <a:gd name="connsiteY79" fmla="*/ 5583434 h 6858000"/>
              <a:gd name="connsiteX80" fmla="*/ 4565074 w 7467600"/>
              <a:gd name="connsiteY80" fmla="*/ 5618550 h 6858000"/>
              <a:gd name="connsiteX81" fmla="*/ 4988186 w 7467600"/>
              <a:gd name="connsiteY81" fmla="*/ 5216467 h 6858000"/>
              <a:gd name="connsiteX82" fmla="*/ 4978032 w 7467600"/>
              <a:gd name="connsiteY82" fmla="*/ 5183809 h 6858000"/>
              <a:gd name="connsiteX83" fmla="*/ 4463413 w 7467600"/>
              <a:gd name="connsiteY83" fmla="*/ 5615162 h 6858000"/>
              <a:gd name="connsiteX84" fmla="*/ 4358134 w 7467600"/>
              <a:gd name="connsiteY84" fmla="*/ 5742791 h 6858000"/>
              <a:gd name="connsiteX85" fmla="*/ 4376219 w 7467600"/>
              <a:gd name="connsiteY85" fmla="*/ 5729027 h 6858000"/>
              <a:gd name="connsiteX86" fmla="*/ 4582340 w 7467600"/>
              <a:gd name="connsiteY86" fmla="*/ 5561037 h 6858000"/>
              <a:gd name="connsiteX87" fmla="*/ 4694684 w 7467600"/>
              <a:gd name="connsiteY87" fmla="*/ 5447098 h 6858000"/>
              <a:gd name="connsiteX88" fmla="*/ 4754123 w 7467600"/>
              <a:gd name="connsiteY88" fmla="*/ 5384643 h 6858000"/>
              <a:gd name="connsiteX89" fmla="*/ 4978032 w 7467600"/>
              <a:gd name="connsiteY89" fmla="*/ 5183809 h 6858000"/>
              <a:gd name="connsiteX90" fmla="*/ 1903353 w 7467600"/>
              <a:gd name="connsiteY90" fmla="*/ 5044827 h 6858000"/>
              <a:gd name="connsiteX91" fmla="*/ 1936931 w 7467600"/>
              <a:gd name="connsiteY91" fmla="*/ 5093954 h 6858000"/>
              <a:gd name="connsiteX92" fmla="*/ 2195868 w 7467600"/>
              <a:gd name="connsiteY92" fmla="*/ 5396574 h 6858000"/>
              <a:gd name="connsiteX93" fmla="*/ 2088852 w 7467600"/>
              <a:gd name="connsiteY93" fmla="*/ 5166123 h 6858000"/>
              <a:gd name="connsiteX94" fmla="*/ 1958241 w 7467600"/>
              <a:gd name="connsiteY94" fmla="*/ 5067955 h 6858000"/>
              <a:gd name="connsiteX95" fmla="*/ 1903353 w 7467600"/>
              <a:gd name="connsiteY95" fmla="*/ 5044827 h 6858000"/>
              <a:gd name="connsiteX96" fmla="*/ 1979378 w 7467600"/>
              <a:gd name="connsiteY96" fmla="*/ 4769504 h 6858000"/>
              <a:gd name="connsiteX97" fmla="*/ 2882120 w 7467600"/>
              <a:gd name="connsiteY97" fmla="*/ 5064547 h 6858000"/>
              <a:gd name="connsiteX98" fmla="*/ 2793103 w 7467600"/>
              <a:gd name="connsiteY98" fmla="*/ 5039699 h 6858000"/>
              <a:gd name="connsiteX99" fmla="*/ 2770041 w 7467600"/>
              <a:gd name="connsiteY99" fmla="*/ 5033634 h 6858000"/>
              <a:gd name="connsiteX100" fmla="*/ 1979378 w 7467600"/>
              <a:gd name="connsiteY100" fmla="*/ 4769504 h 6858000"/>
              <a:gd name="connsiteX101" fmla="*/ 1927410 w 7467600"/>
              <a:gd name="connsiteY101" fmla="*/ 4716164 h 6858000"/>
              <a:gd name="connsiteX102" fmla="*/ 1959587 w 7467600"/>
              <a:gd name="connsiteY102" fmla="*/ 4728849 h 6858000"/>
              <a:gd name="connsiteX103" fmla="*/ 2777707 w 7467600"/>
              <a:gd name="connsiteY103" fmla="*/ 5003991 h 6858000"/>
              <a:gd name="connsiteX104" fmla="*/ 2800768 w 7467600"/>
              <a:gd name="connsiteY104" fmla="*/ 5010056 h 6858000"/>
              <a:gd name="connsiteX105" fmla="*/ 2879408 w 7467600"/>
              <a:gd name="connsiteY105" fmla="*/ 5031590 h 6858000"/>
              <a:gd name="connsiteX106" fmla="*/ 2862295 w 7467600"/>
              <a:gd name="connsiteY106" fmla="*/ 5022958 h 6858000"/>
              <a:gd name="connsiteX107" fmla="*/ 2813343 w 7467600"/>
              <a:gd name="connsiteY107" fmla="*/ 4998369 h 6858000"/>
              <a:gd name="connsiteX108" fmla="*/ 2646245 w 7467600"/>
              <a:gd name="connsiteY108" fmla="*/ 4930999 h 6858000"/>
              <a:gd name="connsiteX109" fmla="*/ 1999243 w 7467600"/>
              <a:gd name="connsiteY109" fmla="*/ 4730524 h 6858000"/>
              <a:gd name="connsiteX110" fmla="*/ 1979527 w 7467600"/>
              <a:gd name="connsiteY110" fmla="*/ 4726651 h 6858000"/>
              <a:gd name="connsiteX111" fmla="*/ 1927410 w 7467600"/>
              <a:gd name="connsiteY111" fmla="*/ 4716164 h 6858000"/>
              <a:gd name="connsiteX112" fmla="*/ 1997014 w 7467600"/>
              <a:gd name="connsiteY112" fmla="*/ 4698007 h 6858000"/>
              <a:gd name="connsiteX113" fmla="*/ 2005458 w 7467600"/>
              <a:gd name="connsiteY113" fmla="*/ 4699540 h 6858000"/>
              <a:gd name="connsiteX114" fmla="*/ 2657186 w 7467600"/>
              <a:gd name="connsiteY114" fmla="*/ 4901687 h 6858000"/>
              <a:gd name="connsiteX115" fmla="*/ 2826662 w 7467600"/>
              <a:gd name="connsiteY115" fmla="*/ 4970362 h 6858000"/>
              <a:gd name="connsiteX116" fmla="*/ 2876100 w 7467600"/>
              <a:gd name="connsiteY116" fmla="*/ 4995397 h 6858000"/>
              <a:gd name="connsiteX117" fmla="*/ 3042600 w 7467600"/>
              <a:gd name="connsiteY117" fmla="*/ 5059532 h 6858000"/>
              <a:gd name="connsiteX118" fmla="*/ 1997014 w 7467600"/>
              <a:gd name="connsiteY118" fmla="*/ 4698007 h 6858000"/>
              <a:gd name="connsiteX119" fmla="*/ 2305292 w 7467600"/>
              <a:gd name="connsiteY119" fmla="*/ 4219492 h 6858000"/>
              <a:gd name="connsiteX120" fmla="*/ 3360922 w 7467600"/>
              <a:gd name="connsiteY120" fmla="*/ 4529373 h 6858000"/>
              <a:gd name="connsiteX121" fmla="*/ 3492420 w 7467600"/>
              <a:gd name="connsiteY121" fmla="*/ 4510145 h 6858000"/>
              <a:gd name="connsiteX122" fmla="*/ 3364086 w 7467600"/>
              <a:gd name="connsiteY122" fmla="*/ 4480340 h 6858000"/>
              <a:gd name="connsiteX123" fmla="*/ 3225818 w 7467600"/>
              <a:gd name="connsiteY123" fmla="*/ 4411822 h 6858000"/>
              <a:gd name="connsiteX124" fmla="*/ 3129696 w 7467600"/>
              <a:gd name="connsiteY124" fmla="*/ 4360704 h 6858000"/>
              <a:gd name="connsiteX125" fmla="*/ 2814545 w 7467600"/>
              <a:gd name="connsiteY125" fmla="*/ 4282955 h 6858000"/>
              <a:gd name="connsiteX126" fmla="*/ 2305292 w 7467600"/>
              <a:gd name="connsiteY126" fmla="*/ 4219492 h 6858000"/>
              <a:gd name="connsiteX127" fmla="*/ 2626982 w 7467600"/>
              <a:gd name="connsiteY127" fmla="*/ 4206450 h 6858000"/>
              <a:gd name="connsiteX128" fmla="*/ 2490617 w 7467600"/>
              <a:gd name="connsiteY128" fmla="*/ 4206951 h 6858000"/>
              <a:gd name="connsiteX129" fmla="*/ 2819869 w 7467600"/>
              <a:gd name="connsiteY129" fmla="*/ 4252936 h 6858000"/>
              <a:gd name="connsiteX130" fmla="*/ 3143018 w 7467600"/>
              <a:gd name="connsiteY130" fmla="*/ 4332698 h 6858000"/>
              <a:gd name="connsiteX131" fmla="*/ 3241520 w 7467600"/>
              <a:gd name="connsiteY131" fmla="*/ 4385112 h 6858000"/>
              <a:gd name="connsiteX132" fmla="*/ 3374575 w 7467600"/>
              <a:gd name="connsiteY132" fmla="*/ 4451517 h 6858000"/>
              <a:gd name="connsiteX133" fmla="*/ 3505221 w 7467600"/>
              <a:gd name="connsiteY133" fmla="*/ 4480757 h 6858000"/>
              <a:gd name="connsiteX134" fmla="*/ 2626982 w 7467600"/>
              <a:gd name="connsiteY134" fmla="*/ 4206450 h 6858000"/>
              <a:gd name="connsiteX135" fmla="*/ 1310106 w 7467600"/>
              <a:gd name="connsiteY135" fmla="*/ 3943217 h 6858000"/>
              <a:gd name="connsiteX136" fmla="*/ 854994 w 7467600"/>
              <a:gd name="connsiteY136" fmla="*/ 4399136 h 6858000"/>
              <a:gd name="connsiteX137" fmla="*/ 742462 w 7467600"/>
              <a:gd name="connsiteY137" fmla="*/ 4594648 h 6858000"/>
              <a:gd name="connsiteX138" fmla="*/ 820602 w 7467600"/>
              <a:gd name="connsiteY138" fmla="*/ 4485915 h 6858000"/>
              <a:gd name="connsiteX139" fmla="*/ 878295 w 7467600"/>
              <a:gd name="connsiteY139" fmla="*/ 4403594 h 6858000"/>
              <a:gd name="connsiteX140" fmla="*/ 1240607 w 7467600"/>
              <a:gd name="connsiteY140" fmla="*/ 4010401 h 6858000"/>
              <a:gd name="connsiteX141" fmla="*/ 1310106 w 7467600"/>
              <a:gd name="connsiteY141" fmla="*/ 3943217 h 6858000"/>
              <a:gd name="connsiteX142" fmla="*/ 1423113 w 7467600"/>
              <a:gd name="connsiteY142" fmla="*/ 3874565 h 6858000"/>
              <a:gd name="connsiteX143" fmla="*/ 1260565 w 7467600"/>
              <a:gd name="connsiteY143" fmla="*/ 4031982 h 6858000"/>
              <a:gd name="connsiteX144" fmla="*/ 901900 w 7467600"/>
              <a:gd name="connsiteY144" fmla="*/ 4421236 h 6858000"/>
              <a:gd name="connsiteX145" fmla="*/ 845044 w 7467600"/>
              <a:gd name="connsiteY145" fmla="*/ 4502436 h 6858000"/>
              <a:gd name="connsiteX146" fmla="*/ 685926 w 7467600"/>
              <a:gd name="connsiteY146" fmla="*/ 4703069 h 6858000"/>
              <a:gd name="connsiteX147" fmla="*/ 684248 w 7467600"/>
              <a:gd name="connsiteY147" fmla="*/ 4706721 h 6858000"/>
              <a:gd name="connsiteX148" fmla="*/ 1423113 w 7467600"/>
              <a:gd name="connsiteY148" fmla="*/ 3874565 h 6858000"/>
              <a:gd name="connsiteX149" fmla="*/ 3316479 w 7467600"/>
              <a:gd name="connsiteY149" fmla="*/ 3872136 h 6858000"/>
              <a:gd name="connsiteX150" fmla="*/ 3546806 w 7467600"/>
              <a:gd name="connsiteY150" fmla="*/ 4356139 h 6858000"/>
              <a:gd name="connsiteX151" fmla="*/ 3364433 w 7467600"/>
              <a:gd name="connsiteY151" fmla="*/ 3953121 h 6858000"/>
              <a:gd name="connsiteX152" fmla="*/ 3316479 w 7467600"/>
              <a:gd name="connsiteY152" fmla="*/ 3872136 h 6858000"/>
              <a:gd name="connsiteX153" fmla="*/ 3291335 w 7467600"/>
              <a:gd name="connsiteY153" fmla="*/ 3767420 h 6858000"/>
              <a:gd name="connsiteX154" fmla="*/ 3390805 w 7467600"/>
              <a:gd name="connsiteY154" fmla="*/ 3937163 h 6858000"/>
              <a:gd name="connsiteX155" fmla="*/ 3579062 w 7467600"/>
              <a:gd name="connsiteY155" fmla="*/ 4359040 h 6858000"/>
              <a:gd name="connsiteX156" fmla="*/ 3467355 w 7467600"/>
              <a:gd name="connsiteY156" fmla="*/ 3988130 h 6858000"/>
              <a:gd name="connsiteX157" fmla="*/ 3310753 w 7467600"/>
              <a:gd name="connsiteY157" fmla="*/ 3787140 h 6858000"/>
              <a:gd name="connsiteX158" fmla="*/ 3291335 w 7467600"/>
              <a:gd name="connsiteY158" fmla="*/ 3767420 h 6858000"/>
              <a:gd name="connsiteX159" fmla="*/ 1635889 w 7467600"/>
              <a:gd name="connsiteY159" fmla="*/ 3709494 h 6858000"/>
              <a:gd name="connsiteX160" fmla="*/ 1634800 w 7467600"/>
              <a:gd name="connsiteY160" fmla="*/ 3731111 h 6858000"/>
              <a:gd name="connsiteX161" fmla="*/ 1635889 w 7467600"/>
              <a:gd name="connsiteY161" fmla="*/ 3709494 h 6858000"/>
              <a:gd name="connsiteX162" fmla="*/ 1510397 w 7467600"/>
              <a:gd name="connsiteY162" fmla="*/ 3684705 h 6858000"/>
              <a:gd name="connsiteX163" fmla="*/ 1146550 w 7467600"/>
              <a:gd name="connsiteY163" fmla="*/ 3802012 h 6858000"/>
              <a:gd name="connsiteX164" fmla="*/ 698834 w 7467600"/>
              <a:gd name="connsiteY164" fmla="*/ 3952272 h 6858000"/>
              <a:gd name="connsiteX165" fmla="*/ 34256 w 7467600"/>
              <a:gd name="connsiteY165" fmla="*/ 4347603 h 6858000"/>
              <a:gd name="connsiteX166" fmla="*/ 527241 w 7467600"/>
              <a:gd name="connsiteY166" fmla="*/ 4065078 h 6858000"/>
              <a:gd name="connsiteX167" fmla="*/ 1510397 w 7467600"/>
              <a:gd name="connsiteY167" fmla="*/ 3684705 h 6858000"/>
              <a:gd name="connsiteX168" fmla="*/ 1313114 w 7467600"/>
              <a:gd name="connsiteY168" fmla="*/ 3655216 h 6858000"/>
              <a:gd name="connsiteX169" fmla="*/ 1109304 w 7467600"/>
              <a:gd name="connsiteY169" fmla="*/ 3669030 h 6858000"/>
              <a:gd name="connsiteX170" fmla="*/ 8129 w 7467600"/>
              <a:gd name="connsiteY170" fmla="*/ 4330519 h 6858000"/>
              <a:gd name="connsiteX171" fmla="*/ 687572 w 7467600"/>
              <a:gd name="connsiteY171" fmla="*/ 3925629 h 6858000"/>
              <a:gd name="connsiteX172" fmla="*/ 1138365 w 7467600"/>
              <a:gd name="connsiteY172" fmla="*/ 3774515 h 6858000"/>
              <a:gd name="connsiteX173" fmla="*/ 1505579 w 7467600"/>
              <a:gd name="connsiteY173" fmla="*/ 3655526 h 6858000"/>
              <a:gd name="connsiteX174" fmla="*/ 1313114 w 7467600"/>
              <a:gd name="connsiteY174" fmla="*/ 3655216 h 6858000"/>
              <a:gd name="connsiteX175" fmla="*/ 3655073 w 7467600"/>
              <a:gd name="connsiteY175" fmla="*/ 3650884 h 6858000"/>
              <a:gd name="connsiteX176" fmla="*/ 3989938 w 7467600"/>
              <a:gd name="connsiteY176" fmla="*/ 3991685 h 6858000"/>
              <a:gd name="connsiteX177" fmla="*/ 4393907 w 7467600"/>
              <a:gd name="connsiteY177" fmla="*/ 4261258 h 6858000"/>
              <a:gd name="connsiteX178" fmla="*/ 4648051 w 7467600"/>
              <a:gd name="connsiteY178" fmla="*/ 4374051 h 6858000"/>
              <a:gd name="connsiteX179" fmla="*/ 4383389 w 7467600"/>
              <a:gd name="connsiteY179" fmla="*/ 4184369 h 6858000"/>
              <a:gd name="connsiteX180" fmla="*/ 4165508 w 7467600"/>
              <a:gd name="connsiteY180" fmla="*/ 4035196 h 6858000"/>
              <a:gd name="connsiteX181" fmla="*/ 4068162 w 7467600"/>
              <a:gd name="connsiteY181" fmla="*/ 3953394 h 6858000"/>
              <a:gd name="connsiteX182" fmla="*/ 3981416 w 7467600"/>
              <a:gd name="connsiteY182" fmla="*/ 3880482 h 6858000"/>
              <a:gd name="connsiteX183" fmla="*/ 3800147 w 7467600"/>
              <a:gd name="connsiteY183" fmla="*/ 3749872 h 6858000"/>
              <a:gd name="connsiteX184" fmla="*/ 3655073 w 7467600"/>
              <a:gd name="connsiteY184" fmla="*/ 3650884 h 6858000"/>
              <a:gd name="connsiteX185" fmla="*/ 3670252 w 7467600"/>
              <a:gd name="connsiteY185" fmla="*/ 3622798 h 6858000"/>
              <a:gd name="connsiteX186" fmla="*/ 3817258 w 7467600"/>
              <a:gd name="connsiteY186" fmla="*/ 3723577 h 6858000"/>
              <a:gd name="connsiteX187" fmla="*/ 4000461 w 7467600"/>
              <a:gd name="connsiteY187" fmla="*/ 3855966 h 6858000"/>
              <a:gd name="connsiteX188" fmla="*/ 4088180 w 7467600"/>
              <a:gd name="connsiteY188" fmla="*/ 3929774 h 6858000"/>
              <a:gd name="connsiteX189" fmla="*/ 4184555 w 7467600"/>
              <a:gd name="connsiteY189" fmla="*/ 4010683 h 6858000"/>
              <a:gd name="connsiteX190" fmla="*/ 4399563 w 7467600"/>
              <a:gd name="connsiteY190" fmla="*/ 4158106 h 6858000"/>
              <a:gd name="connsiteX191" fmla="*/ 4684469 w 7467600"/>
              <a:gd name="connsiteY191" fmla="*/ 4364680 h 6858000"/>
              <a:gd name="connsiteX192" fmla="*/ 4690271 w 7467600"/>
              <a:gd name="connsiteY192" fmla="*/ 4370034 h 6858000"/>
              <a:gd name="connsiteX193" fmla="*/ 4136093 w 7467600"/>
              <a:gd name="connsiteY193" fmla="*/ 3858466 h 6858000"/>
              <a:gd name="connsiteX194" fmla="*/ 3670252 w 7467600"/>
              <a:gd name="connsiteY194" fmla="*/ 3622798 h 6858000"/>
              <a:gd name="connsiteX195" fmla="*/ 4440129 w 7467600"/>
              <a:gd name="connsiteY195" fmla="*/ 3448571 h 6858000"/>
              <a:gd name="connsiteX196" fmla="*/ 4856525 w 7467600"/>
              <a:gd name="connsiteY196" fmla="*/ 3915351 h 6858000"/>
              <a:gd name="connsiteX197" fmla="*/ 5059055 w 7467600"/>
              <a:gd name="connsiteY197" fmla="*/ 4108918 h 6858000"/>
              <a:gd name="connsiteX198" fmla="*/ 5290070 w 7467600"/>
              <a:gd name="connsiteY198" fmla="*/ 4263619 h 6858000"/>
              <a:gd name="connsiteX199" fmla="*/ 4834991 w 7467600"/>
              <a:gd name="connsiteY199" fmla="*/ 3830985 h 6858000"/>
              <a:gd name="connsiteX200" fmla="*/ 4440129 w 7467600"/>
              <a:gd name="connsiteY200" fmla="*/ 3448571 h 6858000"/>
              <a:gd name="connsiteX201" fmla="*/ 4441737 w 7467600"/>
              <a:gd name="connsiteY201" fmla="*/ 3399734 h 6858000"/>
              <a:gd name="connsiteX202" fmla="*/ 4431236 w 7467600"/>
              <a:gd name="connsiteY202" fmla="*/ 3400954 h 6858000"/>
              <a:gd name="connsiteX203" fmla="*/ 4557150 w 7467600"/>
              <a:gd name="connsiteY203" fmla="*/ 3510023 h 6858000"/>
              <a:gd name="connsiteX204" fmla="*/ 4856936 w 7467600"/>
              <a:gd name="connsiteY204" fmla="*/ 3809146 h 6858000"/>
              <a:gd name="connsiteX205" fmla="*/ 5111996 w 7467600"/>
              <a:gd name="connsiteY205" fmla="*/ 4065759 h 6858000"/>
              <a:gd name="connsiteX206" fmla="*/ 5388878 w 7467600"/>
              <a:gd name="connsiteY206" fmla="*/ 4300185 h 6858000"/>
              <a:gd name="connsiteX207" fmla="*/ 5425556 w 7467600"/>
              <a:gd name="connsiteY207" fmla="*/ 4308967 h 6858000"/>
              <a:gd name="connsiteX208" fmla="*/ 4943646 w 7467600"/>
              <a:gd name="connsiteY208" fmla="*/ 3822916 h 6858000"/>
              <a:gd name="connsiteX209" fmla="*/ 4594837 w 7467600"/>
              <a:gd name="connsiteY209" fmla="*/ 3532274 h 6858000"/>
              <a:gd name="connsiteX210" fmla="*/ 4441737 w 7467600"/>
              <a:gd name="connsiteY210" fmla="*/ 3399734 h 6858000"/>
              <a:gd name="connsiteX211" fmla="*/ 5425834 w 7467600"/>
              <a:gd name="connsiteY211" fmla="*/ 3162785 h 6858000"/>
              <a:gd name="connsiteX212" fmla="*/ 5401644 w 7467600"/>
              <a:gd name="connsiteY212" fmla="*/ 3617847 h 6858000"/>
              <a:gd name="connsiteX213" fmla="*/ 5467256 w 7467600"/>
              <a:gd name="connsiteY213" fmla="*/ 4175494 h 6858000"/>
              <a:gd name="connsiteX214" fmla="*/ 5448069 w 7467600"/>
              <a:gd name="connsiteY214" fmla="*/ 3567554 h 6858000"/>
              <a:gd name="connsiteX215" fmla="*/ 5425834 w 7467600"/>
              <a:gd name="connsiteY215" fmla="*/ 3162785 h 6858000"/>
              <a:gd name="connsiteX216" fmla="*/ 1318687 w 7467600"/>
              <a:gd name="connsiteY216" fmla="*/ 3113840 h 6858000"/>
              <a:gd name="connsiteX217" fmla="*/ 1066793 w 7467600"/>
              <a:gd name="connsiteY217" fmla="*/ 3212171 h 6858000"/>
              <a:gd name="connsiteX218" fmla="*/ 993319 w 7467600"/>
              <a:gd name="connsiteY218" fmla="*/ 3247648 h 6858000"/>
              <a:gd name="connsiteX219" fmla="*/ 853081 w 7467600"/>
              <a:gd name="connsiteY219" fmla="*/ 3312410 h 6858000"/>
              <a:gd name="connsiteX220" fmla="*/ 805957 w 7467600"/>
              <a:gd name="connsiteY220" fmla="*/ 3330443 h 6858000"/>
              <a:gd name="connsiteX221" fmla="*/ 1318687 w 7467600"/>
              <a:gd name="connsiteY221" fmla="*/ 3113840 h 6858000"/>
              <a:gd name="connsiteX222" fmla="*/ 5453702 w 7467600"/>
              <a:gd name="connsiteY222" fmla="*/ 3090882 h 6858000"/>
              <a:gd name="connsiteX223" fmla="*/ 5480135 w 7467600"/>
              <a:gd name="connsiteY223" fmla="*/ 3565802 h 6858000"/>
              <a:gd name="connsiteX224" fmla="*/ 5499023 w 7467600"/>
              <a:gd name="connsiteY224" fmla="*/ 4166310 h 6858000"/>
              <a:gd name="connsiteX225" fmla="*/ 5547022 w 7467600"/>
              <a:gd name="connsiteY225" fmla="*/ 3607838 h 6858000"/>
              <a:gd name="connsiteX226" fmla="*/ 5515964 w 7467600"/>
              <a:gd name="connsiteY226" fmla="*/ 3378541 h 6858000"/>
              <a:gd name="connsiteX227" fmla="*/ 5453702 w 7467600"/>
              <a:gd name="connsiteY227" fmla="*/ 3090882 h 6858000"/>
              <a:gd name="connsiteX228" fmla="*/ 1238695 w 7467600"/>
              <a:gd name="connsiteY228" fmla="*/ 3076820 h 6858000"/>
              <a:gd name="connsiteX229" fmla="*/ 716371 w 7467600"/>
              <a:gd name="connsiteY229" fmla="*/ 3293249 h 6858000"/>
              <a:gd name="connsiteX230" fmla="*/ 579522 w 7467600"/>
              <a:gd name="connsiteY230" fmla="*/ 3371759 h 6858000"/>
              <a:gd name="connsiteX231" fmla="*/ 600288 w 7467600"/>
              <a:gd name="connsiteY231" fmla="*/ 3365555 h 6858000"/>
              <a:gd name="connsiteX232" fmla="*/ 840692 w 7467600"/>
              <a:gd name="connsiteY232" fmla="*/ 3284921 h 6858000"/>
              <a:gd name="connsiteX233" fmla="*/ 979248 w 7467600"/>
              <a:gd name="connsiteY233" fmla="*/ 3221003 h 6858000"/>
              <a:gd name="connsiteX234" fmla="*/ 1053282 w 7467600"/>
              <a:gd name="connsiteY234" fmla="*/ 3185247 h 6858000"/>
              <a:gd name="connsiteX235" fmla="*/ 1320603 w 7467600"/>
              <a:gd name="connsiteY235" fmla="*/ 3081281 h 6858000"/>
              <a:gd name="connsiteX236" fmla="*/ 1238695 w 7467600"/>
              <a:gd name="connsiteY236" fmla="*/ 3076820 h 6858000"/>
              <a:gd name="connsiteX237" fmla="*/ 5425627 w 7467600"/>
              <a:gd name="connsiteY237" fmla="*/ 2954192 h 6858000"/>
              <a:gd name="connsiteX238" fmla="*/ 5470770 w 7467600"/>
              <a:gd name="connsiteY238" fmla="*/ 3005435 h 6858000"/>
              <a:gd name="connsiteX239" fmla="*/ 5519779 w 7467600"/>
              <a:gd name="connsiteY239" fmla="*/ 4359223 h 6858000"/>
              <a:gd name="connsiteX240" fmla="*/ 5520293 w 7467600"/>
              <a:gd name="connsiteY240" fmla="*/ 4360602 h 6858000"/>
              <a:gd name="connsiteX241" fmla="*/ 5767221 w 7467600"/>
              <a:gd name="connsiteY241" fmla="*/ 4665564 h 6858000"/>
              <a:gd name="connsiteX242" fmla="*/ 6937169 w 7467600"/>
              <a:gd name="connsiteY242" fmla="*/ 4815941 h 6858000"/>
              <a:gd name="connsiteX243" fmla="*/ 6953922 w 7467600"/>
              <a:gd name="connsiteY243" fmla="*/ 4890068 h 6858000"/>
              <a:gd name="connsiteX244" fmla="*/ 6071359 w 7467600"/>
              <a:gd name="connsiteY244" fmla="*/ 4770770 h 6858000"/>
              <a:gd name="connsiteX245" fmla="*/ 6038839 w 7467600"/>
              <a:gd name="connsiteY245" fmla="*/ 4764474 h 6858000"/>
              <a:gd name="connsiteX246" fmla="*/ 6038706 w 7467600"/>
              <a:gd name="connsiteY246" fmla="*/ 4763847 h 6858000"/>
              <a:gd name="connsiteX247" fmla="*/ 6037784 w 7467600"/>
              <a:gd name="connsiteY247" fmla="*/ 4764270 h 6858000"/>
              <a:gd name="connsiteX248" fmla="*/ 6038839 w 7467600"/>
              <a:gd name="connsiteY248" fmla="*/ 4764474 h 6858000"/>
              <a:gd name="connsiteX249" fmla="*/ 6040338 w 7467600"/>
              <a:gd name="connsiteY249" fmla="*/ 4771418 h 6858000"/>
              <a:gd name="connsiteX250" fmla="*/ 6024488 w 7467600"/>
              <a:gd name="connsiteY250" fmla="*/ 4809903 h 6858000"/>
              <a:gd name="connsiteX251" fmla="*/ 5599771 w 7467600"/>
              <a:gd name="connsiteY251" fmla="*/ 5509652 h 6858000"/>
              <a:gd name="connsiteX252" fmla="*/ 5548843 w 7467600"/>
              <a:gd name="connsiteY252" fmla="*/ 5563845 h 6858000"/>
              <a:gd name="connsiteX253" fmla="*/ 5940952 w 7467600"/>
              <a:gd name="connsiteY253" fmla="*/ 6250028 h 6858000"/>
              <a:gd name="connsiteX254" fmla="*/ 6043441 w 7467600"/>
              <a:gd name="connsiteY254" fmla="*/ 6665847 h 6858000"/>
              <a:gd name="connsiteX255" fmla="*/ 6093432 w 7467600"/>
              <a:gd name="connsiteY255" fmla="*/ 6858000 h 6858000"/>
              <a:gd name="connsiteX256" fmla="*/ 6034344 w 7467600"/>
              <a:gd name="connsiteY256" fmla="*/ 6858000 h 6858000"/>
              <a:gd name="connsiteX257" fmla="*/ 6026679 w 7467600"/>
              <a:gd name="connsiteY257" fmla="*/ 6836959 h 6858000"/>
              <a:gd name="connsiteX258" fmla="*/ 5800441 w 7467600"/>
              <a:gd name="connsiteY258" fmla="*/ 6335286 h 6858000"/>
              <a:gd name="connsiteX259" fmla="*/ 5526562 w 7467600"/>
              <a:gd name="connsiteY259" fmla="*/ 5705388 h 6858000"/>
              <a:gd name="connsiteX260" fmla="*/ 5519640 w 7467600"/>
              <a:gd name="connsiteY260" fmla="*/ 5683774 h 6858000"/>
              <a:gd name="connsiteX261" fmla="*/ 5844559 w 7467600"/>
              <a:gd name="connsiteY261" fmla="*/ 6553349 h 6858000"/>
              <a:gd name="connsiteX262" fmla="*/ 5975994 w 7467600"/>
              <a:gd name="connsiteY262" fmla="*/ 6858000 h 6858000"/>
              <a:gd name="connsiteX263" fmla="*/ 5898547 w 7467600"/>
              <a:gd name="connsiteY263" fmla="*/ 6858000 h 6858000"/>
              <a:gd name="connsiteX264" fmla="*/ 5682041 w 7467600"/>
              <a:gd name="connsiteY264" fmla="*/ 6355860 h 6858000"/>
              <a:gd name="connsiteX265" fmla="*/ 5461758 w 7467600"/>
              <a:gd name="connsiteY265" fmla="*/ 5820220 h 6858000"/>
              <a:gd name="connsiteX266" fmla="*/ 5237282 w 7467600"/>
              <a:gd name="connsiteY266" fmla="*/ 6579086 h 6858000"/>
              <a:gd name="connsiteX267" fmla="*/ 5115009 w 7467600"/>
              <a:gd name="connsiteY267" fmla="*/ 6858000 h 6858000"/>
              <a:gd name="connsiteX268" fmla="*/ 5028074 w 7467600"/>
              <a:gd name="connsiteY268" fmla="*/ 6858000 h 6858000"/>
              <a:gd name="connsiteX269" fmla="*/ 5079508 w 7467600"/>
              <a:gd name="connsiteY269" fmla="*/ 6749074 h 6858000"/>
              <a:gd name="connsiteX270" fmla="*/ 5371846 w 7467600"/>
              <a:gd name="connsiteY270" fmla="*/ 5924413 h 6858000"/>
              <a:gd name="connsiteX271" fmla="*/ 5270512 w 7467600"/>
              <a:gd name="connsiteY271" fmla="*/ 6138975 h 6858000"/>
              <a:gd name="connsiteX272" fmla="*/ 5062409 w 7467600"/>
              <a:gd name="connsiteY272" fmla="*/ 6653544 h 6858000"/>
              <a:gd name="connsiteX273" fmla="*/ 5036628 w 7467600"/>
              <a:gd name="connsiteY273" fmla="*/ 6754247 h 6858000"/>
              <a:gd name="connsiteX274" fmla="*/ 5009112 w 7467600"/>
              <a:gd name="connsiteY274" fmla="*/ 6858000 h 6858000"/>
              <a:gd name="connsiteX275" fmla="*/ 4976679 w 7467600"/>
              <a:gd name="connsiteY275" fmla="*/ 6858000 h 6858000"/>
              <a:gd name="connsiteX276" fmla="*/ 5006537 w 7467600"/>
              <a:gd name="connsiteY276" fmla="*/ 6747068 h 6858000"/>
              <a:gd name="connsiteX277" fmla="*/ 5032723 w 7467600"/>
              <a:gd name="connsiteY277" fmla="*/ 6644957 h 6858000"/>
              <a:gd name="connsiteX278" fmla="*/ 5242949 w 7467600"/>
              <a:gd name="connsiteY278" fmla="*/ 6125175 h 6858000"/>
              <a:gd name="connsiteX279" fmla="*/ 5286321 w 7467600"/>
              <a:gd name="connsiteY279" fmla="*/ 6033555 h 6858000"/>
              <a:gd name="connsiteX280" fmla="*/ 5008210 w 7467600"/>
              <a:gd name="connsiteY280" fmla="*/ 6649194 h 6858000"/>
              <a:gd name="connsiteX281" fmla="*/ 4986321 w 7467600"/>
              <a:gd name="connsiteY281" fmla="*/ 6765687 h 6858000"/>
              <a:gd name="connsiteX282" fmla="*/ 4973474 w 7467600"/>
              <a:gd name="connsiteY282" fmla="*/ 6858000 h 6858000"/>
              <a:gd name="connsiteX283" fmla="*/ 4907178 w 7467600"/>
              <a:gd name="connsiteY283" fmla="*/ 6858000 h 6858000"/>
              <a:gd name="connsiteX284" fmla="*/ 4910810 w 7467600"/>
              <a:gd name="connsiteY284" fmla="*/ 6829660 h 6858000"/>
              <a:gd name="connsiteX285" fmla="*/ 4987461 w 7467600"/>
              <a:gd name="connsiteY285" fmla="*/ 6432994 h 6858000"/>
              <a:gd name="connsiteX286" fmla="*/ 5179262 w 7467600"/>
              <a:gd name="connsiteY286" fmla="*/ 6035044 h 6858000"/>
              <a:gd name="connsiteX287" fmla="*/ 4689678 w 7467600"/>
              <a:gd name="connsiteY287" fmla="*/ 6440241 h 6858000"/>
              <a:gd name="connsiteX288" fmla="*/ 4477543 w 7467600"/>
              <a:gd name="connsiteY288" fmla="*/ 6674836 h 6858000"/>
              <a:gd name="connsiteX289" fmla="*/ 4329957 w 7467600"/>
              <a:gd name="connsiteY289" fmla="*/ 6858000 h 6858000"/>
              <a:gd name="connsiteX290" fmla="*/ 4218595 w 7467600"/>
              <a:gd name="connsiteY290" fmla="*/ 6858000 h 6858000"/>
              <a:gd name="connsiteX291" fmla="*/ 4368888 w 7467600"/>
              <a:gd name="connsiteY291" fmla="*/ 6668412 h 6858000"/>
              <a:gd name="connsiteX292" fmla="*/ 4563091 w 7467600"/>
              <a:gd name="connsiteY292" fmla="*/ 6442508 h 6858000"/>
              <a:gd name="connsiteX293" fmla="*/ 5387324 w 7467600"/>
              <a:gd name="connsiteY293" fmla="*/ 5705830 h 6858000"/>
              <a:gd name="connsiteX294" fmla="*/ 5073620 w 7467600"/>
              <a:gd name="connsiteY294" fmla="*/ 5955437 h 6858000"/>
              <a:gd name="connsiteX295" fmla="*/ 4689789 w 7467600"/>
              <a:gd name="connsiteY295" fmla="*/ 6268382 h 6858000"/>
              <a:gd name="connsiteX296" fmla="*/ 4418722 w 7467600"/>
              <a:gd name="connsiteY296" fmla="*/ 6570886 h 6858000"/>
              <a:gd name="connsiteX297" fmla="*/ 4214944 w 7467600"/>
              <a:gd name="connsiteY297" fmla="*/ 6858000 h 6858000"/>
              <a:gd name="connsiteX298" fmla="*/ 4177898 w 7467600"/>
              <a:gd name="connsiteY298" fmla="*/ 6858000 h 6858000"/>
              <a:gd name="connsiteX299" fmla="*/ 4391597 w 7467600"/>
              <a:gd name="connsiteY299" fmla="*/ 6556370 h 6858000"/>
              <a:gd name="connsiteX300" fmla="*/ 4668889 w 7467600"/>
              <a:gd name="connsiteY300" fmla="*/ 6246399 h 6858000"/>
              <a:gd name="connsiteX301" fmla="*/ 5055427 w 7467600"/>
              <a:gd name="connsiteY301" fmla="*/ 5931476 h 6858000"/>
              <a:gd name="connsiteX302" fmla="*/ 5371814 w 7467600"/>
              <a:gd name="connsiteY302" fmla="*/ 5678975 h 6858000"/>
              <a:gd name="connsiteX303" fmla="*/ 4987918 w 7467600"/>
              <a:gd name="connsiteY303" fmla="*/ 5838701 h 6858000"/>
              <a:gd name="connsiteX304" fmla="*/ 4317146 w 7467600"/>
              <a:gd name="connsiteY304" fmla="*/ 6587716 h 6858000"/>
              <a:gd name="connsiteX305" fmla="*/ 4171627 w 7467600"/>
              <a:gd name="connsiteY305" fmla="*/ 6858000 h 6858000"/>
              <a:gd name="connsiteX306" fmla="*/ 4081585 w 7467600"/>
              <a:gd name="connsiteY306" fmla="*/ 6858000 h 6858000"/>
              <a:gd name="connsiteX307" fmla="*/ 4238603 w 7467600"/>
              <a:gd name="connsiteY307" fmla="*/ 6559341 h 6858000"/>
              <a:gd name="connsiteX308" fmla="*/ 4778333 w 7467600"/>
              <a:gd name="connsiteY308" fmla="*/ 5873626 h 6858000"/>
              <a:gd name="connsiteX309" fmla="*/ 5414185 w 7467600"/>
              <a:gd name="connsiteY309" fmla="*/ 5573882 h 6858000"/>
              <a:gd name="connsiteX310" fmla="*/ 5959648 w 7467600"/>
              <a:gd name="connsiteY310" fmla="*/ 4760797 h 6858000"/>
              <a:gd name="connsiteX311" fmla="*/ 5355019 w 7467600"/>
              <a:gd name="connsiteY311" fmla="*/ 4734672 h 6858000"/>
              <a:gd name="connsiteX312" fmla="*/ 5083565 w 7467600"/>
              <a:gd name="connsiteY312" fmla="*/ 5179121 h 6858000"/>
              <a:gd name="connsiteX313" fmla="*/ 4713577 w 7467600"/>
              <a:gd name="connsiteY313" fmla="*/ 5616803 h 6858000"/>
              <a:gd name="connsiteX314" fmla="*/ 3989559 w 7467600"/>
              <a:gd name="connsiteY314" fmla="*/ 6145945 h 6858000"/>
              <a:gd name="connsiteX315" fmla="*/ 3939824 w 7467600"/>
              <a:gd name="connsiteY315" fmla="*/ 6066900 h 6858000"/>
              <a:gd name="connsiteX316" fmla="*/ 4584537 w 7467600"/>
              <a:gd name="connsiteY316" fmla="*/ 5324826 h 6858000"/>
              <a:gd name="connsiteX317" fmla="*/ 5037105 w 7467600"/>
              <a:gd name="connsiteY317" fmla="*/ 5088765 h 6858000"/>
              <a:gd name="connsiteX318" fmla="*/ 5039930 w 7467600"/>
              <a:gd name="connsiteY318" fmla="*/ 5089585 h 6858000"/>
              <a:gd name="connsiteX319" fmla="*/ 5263764 w 7467600"/>
              <a:gd name="connsiteY319" fmla="*/ 4735525 h 6858000"/>
              <a:gd name="connsiteX320" fmla="*/ 4086300 w 7467600"/>
              <a:gd name="connsiteY320" fmla="*/ 4884599 h 6858000"/>
              <a:gd name="connsiteX321" fmla="*/ 4085485 w 7467600"/>
              <a:gd name="connsiteY321" fmla="*/ 4899070 h 6858000"/>
              <a:gd name="connsiteX322" fmla="*/ 3871915 w 7467600"/>
              <a:gd name="connsiteY322" fmla="*/ 5253645 h 6858000"/>
              <a:gd name="connsiteX323" fmla="*/ 3799374 w 7467600"/>
              <a:gd name="connsiteY323" fmla="*/ 5466127 h 6858000"/>
              <a:gd name="connsiteX324" fmla="*/ 3498850 w 7467600"/>
              <a:gd name="connsiteY324" fmla="*/ 6661888 h 6858000"/>
              <a:gd name="connsiteX325" fmla="*/ 3399216 w 7467600"/>
              <a:gd name="connsiteY325" fmla="*/ 6858000 h 6858000"/>
              <a:gd name="connsiteX326" fmla="*/ 3303688 w 7467600"/>
              <a:gd name="connsiteY326" fmla="*/ 6858000 h 6858000"/>
              <a:gd name="connsiteX327" fmla="*/ 3391774 w 7467600"/>
              <a:gd name="connsiteY327" fmla="*/ 6697181 h 6858000"/>
              <a:gd name="connsiteX328" fmla="*/ 3735540 w 7467600"/>
              <a:gd name="connsiteY328" fmla="*/ 5546923 h 6858000"/>
              <a:gd name="connsiteX329" fmla="*/ 3729438 w 7467600"/>
              <a:gd name="connsiteY329" fmla="*/ 5569058 h 6858000"/>
              <a:gd name="connsiteX330" fmla="*/ 3707782 w 7467600"/>
              <a:gd name="connsiteY330" fmla="*/ 5644908 h 6858000"/>
              <a:gd name="connsiteX331" fmla="*/ 3583827 w 7467600"/>
              <a:gd name="connsiteY331" fmla="*/ 6039215 h 6858000"/>
              <a:gd name="connsiteX332" fmla="*/ 3547861 w 7467600"/>
              <a:gd name="connsiteY332" fmla="*/ 6129609 h 6858000"/>
              <a:gd name="connsiteX333" fmla="*/ 3490905 w 7467600"/>
              <a:gd name="connsiteY333" fmla="*/ 6277660 h 6858000"/>
              <a:gd name="connsiteX334" fmla="*/ 3455859 w 7467600"/>
              <a:gd name="connsiteY334" fmla="*/ 6391301 h 6858000"/>
              <a:gd name="connsiteX335" fmla="*/ 3429112 w 7467600"/>
              <a:gd name="connsiteY335" fmla="*/ 6479469 h 6858000"/>
              <a:gd name="connsiteX336" fmla="*/ 3304862 w 7467600"/>
              <a:gd name="connsiteY336" fmla="*/ 6796476 h 6858000"/>
              <a:gd name="connsiteX337" fmla="*/ 3276071 w 7467600"/>
              <a:gd name="connsiteY337" fmla="*/ 6858000 h 6858000"/>
              <a:gd name="connsiteX338" fmla="*/ 3240805 w 7467600"/>
              <a:gd name="connsiteY338" fmla="*/ 6858000 h 6858000"/>
              <a:gd name="connsiteX339" fmla="*/ 3275917 w 7467600"/>
              <a:gd name="connsiteY339" fmla="*/ 6783192 h 6858000"/>
              <a:gd name="connsiteX340" fmla="*/ 3399358 w 7467600"/>
              <a:gd name="connsiteY340" fmla="*/ 6469011 h 6858000"/>
              <a:gd name="connsiteX341" fmla="*/ 3425650 w 7467600"/>
              <a:gd name="connsiteY341" fmla="*/ 6381333 h 6858000"/>
              <a:gd name="connsiteX342" fmla="*/ 3460661 w 7467600"/>
              <a:gd name="connsiteY342" fmla="*/ 6266763 h 6858000"/>
              <a:gd name="connsiteX343" fmla="*/ 3518021 w 7467600"/>
              <a:gd name="connsiteY343" fmla="*/ 6117298 h 6858000"/>
              <a:gd name="connsiteX344" fmla="*/ 3554035 w 7467600"/>
              <a:gd name="connsiteY344" fmla="*/ 6027832 h 6858000"/>
              <a:gd name="connsiteX345" fmla="*/ 3677174 w 7467600"/>
              <a:gd name="connsiteY345" fmla="*/ 5636351 h 6858000"/>
              <a:gd name="connsiteX346" fmla="*/ 3698819 w 7467600"/>
              <a:gd name="connsiteY346" fmla="*/ 5560503 h 6858000"/>
              <a:gd name="connsiteX347" fmla="*/ 3702094 w 7467600"/>
              <a:gd name="connsiteY347" fmla="*/ 5549194 h 6858000"/>
              <a:gd name="connsiteX348" fmla="*/ 3398355 w 7467600"/>
              <a:gd name="connsiteY348" fmla="*/ 6094603 h 6858000"/>
              <a:gd name="connsiteX349" fmla="*/ 3193941 w 7467600"/>
              <a:gd name="connsiteY349" fmla="*/ 6798775 h 6858000"/>
              <a:gd name="connsiteX350" fmla="*/ 3184140 w 7467600"/>
              <a:gd name="connsiteY350" fmla="*/ 6858000 h 6858000"/>
              <a:gd name="connsiteX351" fmla="*/ 3099978 w 7467600"/>
              <a:gd name="connsiteY351" fmla="*/ 6858000 h 6858000"/>
              <a:gd name="connsiteX352" fmla="*/ 3101556 w 7467600"/>
              <a:gd name="connsiteY352" fmla="*/ 6843337 h 6858000"/>
              <a:gd name="connsiteX353" fmla="*/ 3370162 w 7467600"/>
              <a:gd name="connsiteY353" fmla="*/ 5785550 h 6858000"/>
              <a:gd name="connsiteX354" fmla="*/ 3746477 w 7467600"/>
              <a:gd name="connsiteY354" fmla="*/ 5377889 h 6858000"/>
              <a:gd name="connsiteX355" fmla="*/ 3863399 w 7467600"/>
              <a:gd name="connsiteY355" fmla="*/ 5087257 h 6858000"/>
              <a:gd name="connsiteX356" fmla="*/ 3968712 w 7467600"/>
              <a:gd name="connsiteY356" fmla="*/ 4913989 h 6858000"/>
              <a:gd name="connsiteX357" fmla="*/ 2792390 w 7467600"/>
              <a:gd name="connsiteY357" fmla="*/ 5382974 h 6858000"/>
              <a:gd name="connsiteX358" fmla="*/ 2714982 w 7467600"/>
              <a:gd name="connsiteY358" fmla="*/ 5427051 h 6858000"/>
              <a:gd name="connsiteX359" fmla="*/ 2813361 w 7467600"/>
              <a:gd name="connsiteY359" fmla="*/ 6023912 h 6858000"/>
              <a:gd name="connsiteX360" fmla="*/ 2688430 w 7467600"/>
              <a:gd name="connsiteY360" fmla="*/ 6801564 h 6858000"/>
              <a:gd name="connsiteX361" fmla="*/ 2629626 w 7467600"/>
              <a:gd name="connsiteY361" fmla="*/ 6763394 h 6858000"/>
              <a:gd name="connsiteX362" fmla="*/ 2565328 w 7467600"/>
              <a:gd name="connsiteY362" fmla="*/ 5516399 h 6858000"/>
              <a:gd name="connsiteX363" fmla="*/ 1922999 w 7467600"/>
              <a:gd name="connsiteY363" fmla="*/ 5980343 h 6858000"/>
              <a:gd name="connsiteX364" fmla="*/ 1950261 w 7467600"/>
              <a:gd name="connsiteY364" fmla="*/ 6405858 h 6858000"/>
              <a:gd name="connsiteX365" fmla="*/ 2365554 w 7467600"/>
              <a:gd name="connsiteY365" fmla="*/ 6759107 h 6858000"/>
              <a:gd name="connsiteX366" fmla="*/ 2424142 w 7467600"/>
              <a:gd name="connsiteY366" fmla="*/ 6858000 h 6858000"/>
              <a:gd name="connsiteX367" fmla="*/ 2395994 w 7467600"/>
              <a:gd name="connsiteY367" fmla="*/ 6858000 h 6858000"/>
              <a:gd name="connsiteX368" fmla="*/ 2392863 w 7467600"/>
              <a:gd name="connsiteY368" fmla="*/ 6852964 h 6858000"/>
              <a:gd name="connsiteX369" fmla="*/ 2017589 w 7467600"/>
              <a:gd name="connsiteY369" fmla="*/ 6493982 h 6858000"/>
              <a:gd name="connsiteX370" fmla="*/ 2147336 w 7467600"/>
              <a:gd name="connsiteY370" fmla="*/ 6594052 h 6858000"/>
              <a:gd name="connsiteX371" fmla="*/ 2207047 w 7467600"/>
              <a:gd name="connsiteY371" fmla="*/ 6654540 h 6858000"/>
              <a:gd name="connsiteX372" fmla="*/ 2299106 w 7467600"/>
              <a:gd name="connsiteY372" fmla="*/ 6778931 h 6858000"/>
              <a:gd name="connsiteX373" fmla="*/ 2314430 w 7467600"/>
              <a:gd name="connsiteY373" fmla="*/ 6801144 h 6858000"/>
              <a:gd name="connsiteX374" fmla="*/ 2352406 w 7467600"/>
              <a:gd name="connsiteY374" fmla="*/ 6858000 h 6858000"/>
              <a:gd name="connsiteX375" fmla="*/ 2314492 w 7467600"/>
              <a:gd name="connsiteY375" fmla="*/ 6858000 h 6858000"/>
              <a:gd name="connsiteX376" fmla="*/ 2288095 w 7467600"/>
              <a:gd name="connsiteY376" fmla="*/ 6818030 h 6858000"/>
              <a:gd name="connsiteX377" fmla="*/ 2272768 w 7467600"/>
              <a:gd name="connsiteY377" fmla="*/ 6795822 h 6858000"/>
              <a:gd name="connsiteX378" fmla="*/ 2182715 w 7467600"/>
              <a:gd name="connsiteY378" fmla="*/ 6675071 h 6858000"/>
              <a:gd name="connsiteX379" fmla="*/ 2032061 w 7467600"/>
              <a:gd name="connsiteY379" fmla="*/ 6541380 h 6858000"/>
              <a:gd name="connsiteX380" fmla="*/ 2257220 w 7467600"/>
              <a:gd name="connsiteY380" fmla="*/ 6826257 h 6858000"/>
              <a:gd name="connsiteX381" fmla="*/ 2281324 w 7467600"/>
              <a:gd name="connsiteY381" fmla="*/ 6858000 h 6858000"/>
              <a:gd name="connsiteX382" fmla="*/ 2242860 w 7467600"/>
              <a:gd name="connsiteY382" fmla="*/ 6858000 h 6858000"/>
              <a:gd name="connsiteX383" fmla="*/ 2232818 w 7467600"/>
              <a:gd name="connsiteY383" fmla="*/ 6844926 h 6858000"/>
              <a:gd name="connsiteX384" fmla="*/ 1990172 w 7467600"/>
              <a:gd name="connsiteY384" fmla="*/ 6542121 h 6858000"/>
              <a:gd name="connsiteX385" fmla="*/ 2124090 w 7467600"/>
              <a:gd name="connsiteY385" fmla="*/ 6761017 h 6858000"/>
              <a:gd name="connsiteX386" fmla="*/ 2200380 w 7467600"/>
              <a:gd name="connsiteY386" fmla="*/ 6858000 h 6858000"/>
              <a:gd name="connsiteX387" fmla="*/ 2147507 w 7467600"/>
              <a:gd name="connsiteY387" fmla="*/ 6858000 h 6858000"/>
              <a:gd name="connsiteX388" fmla="*/ 2070668 w 7467600"/>
              <a:gd name="connsiteY388" fmla="*/ 6761520 h 6858000"/>
              <a:gd name="connsiteX389" fmla="*/ 1975142 w 7467600"/>
              <a:gd name="connsiteY389" fmla="*/ 6585570 h 6858000"/>
              <a:gd name="connsiteX390" fmla="*/ 2050035 w 7467600"/>
              <a:gd name="connsiteY390" fmla="*/ 6813345 h 6858000"/>
              <a:gd name="connsiteX391" fmla="*/ 2063025 w 7467600"/>
              <a:gd name="connsiteY391" fmla="*/ 6858000 h 6858000"/>
              <a:gd name="connsiteX392" fmla="*/ 2021675 w 7467600"/>
              <a:gd name="connsiteY392" fmla="*/ 6858000 h 6858000"/>
              <a:gd name="connsiteX393" fmla="*/ 2019308 w 7467600"/>
              <a:gd name="connsiteY393" fmla="*/ 6847118 h 6858000"/>
              <a:gd name="connsiteX394" fmla="*/ 1938835 w 7467600"/>
              <a:gd name="connsiteY394" fmla="*/ 6551160 h 6858000"/>
              <a:gd name="connsiteX395" fmla="*/ 1953230 w 7467600"/>
              <a:gd name="connsiteY395" fmla="*/ 6759699 h 6858000"/>
              <a:gd name="connsiteX396" fmla="*/ 1956763 w 7467600"/>
              <a:gd name="connsiteY396" fmla="*/ 6778191 h 6858000"/>
              <a:gd name="connsiteX397" fmla="*/ 1967925 w 7467600"/>
              <a:gd name="connsiteY397" fmla="*/ 6858000 h 6858000"/>
              <a:gd name="connsiteX398" fmla="*/ 1936622 w 7467600"/>
              <a:gd name="connsiteY398" fmla="*/ 6858000 h 6858000"/>
              <a:gd name="connsiteX399" fmla="*/ 1926261 w 7467600"/>
              <a:gd name="connsiteY399" fmla="*/ 6784064 h 6858000"/>
              <a:gd name="connsiteX400" fmla="*/ 1922724 w 7467600"/>
              <a:gd name="connsiteY400" fmla="*/ 6765577 h 6858000"/>
              <a:gd name="connsiteX401" fmla="*/ 1904650 w 7467600"/>
              <a:gd name="connsiteY401" fmla="*/ 6639616 h 6858000"/>
              <a:gd name="connsiteX402" fmla="*/ 1885273 w 7467600"/>
              <a:gd name="connsiteY402" fmla="*/ 6858000 h 6858000"/>
              <a:gd name="connsiteX403" fmla="*/ 1854363 w 7467600"/>
              <a:gd name="connsiteY403" fmla="*/ 6858000 h 6858000"/>
              <a:gd name="connsiteX404" fmla="*/ 1880391 w 7467600"/>
              <a:gd name="connsiteY404" fmla="*/ 6603796 h 6858000"/>
              <a:gd name="connsiteX405" fmla="*/ 1818273 w 7467600"/>
              <a:gd name="connsiteY405" fmla="*/ 6715729 h 6858000"/>
              <a:gd name="connsiteX406" fmla="*/ 1794691 w 7467600"/>
              <a:gd name="connsiteY406" fmla="*/ 6843239 h 6858000"/>
              <a:gd name="connsiteX407" fmla="*/ 1794914 w 7467600"/>
              <a:gd name="connsiteY407" fmla="*/ 6858000 h 6858000"/>
              <a:gd name="connsiteX408" fmla="*/ 1746128 w 7467600"/>
              <a:gd name="connsiteY408" fmla="*/ 6858000 h 6858000"/>
              <a:gd name="connsiteX409" fmla="*/ 1753934 w 7467600"/>
              <a:gd name="connsiteY409" fmla="*/ 6724796 h 6858000"/>
              <a:gd name="connsiteX410" fmla="*/ 1792053 w 7467600"/>
              <a:gd name="connsiteY410" fmla="*/ 6572396 h 6858000"/>
              <a:gd name="connsiteX411" fmla="*/ 1862248 w 7467600"/>
              <a:gd name="connsiteY411" fmla="*/ 6266397 h 6858000"/>
              <a:gd name="connsiteX412" fmla="*/ 1862250 w 7467600"/>
              <a:gd name="connsiteY412" fmla="*/ 6033531 h 6858000"/>
              <a:gd name="connsiteX413" fmla="*/ 1211999 w 7467600"/>
              <a:gd name="connsiteY413" fmla="*/ 6683610 h 6858000"/>
              <a:gd name="connsiteX414" fmla="*/ 1213266 w 7467600"/>
              <a:gd name="connsiteY414" fmla="*/ 6691947 h 6858000"/>
              <a:gd name="connsiteX415" fmla="*/ 1203370 w 7467600"/>
              <a:gd name="connsiteY415" fmla="*/ 6850676 h 6858000"/>
              <a:gd name="connsiteX416" fmla="*/ 1203671 w 7467600"/>
              <a:gd name="connsiteY416" fmla="*/ 6858000 h 6858000"/>
              <a:gd name="connsiteX417" fmla="*/ 1143180 w 7467600"/>
              <a:gd name="connsiteY417" fmla="*/ 6858000 h 6858000"/>
              <a:gd name="connsiteX418" fmla="*/ 1142176 w 7467600"/>
              <a:gd name="connsiteY418" fmla="*/ 6766045 h 6858000"/>
              <a:gd name="connsiteX419" fmla="*/ 1067484 w 7467600"/>
              <a:gd name="connsiteY419" fmla="*/ 6858000 h 6858000"/>
              <a:gd name="connsiteX420" fmla="*/ 953928 w 7467600"/>
              <a:gd name="connsiteY420" fmla="*/ 6858000 h 6858000"/>
              <a:gd name="connsiteX421" fmla="*/ 959715 w 7467600"/>
              <a:gd name="connsiteY421" fmla="*/ 6850185 h 6858000"/>
              <a:gd name="connsiteX422" fmla="*/ 1483788 w 7467600"/>
              <a:gd name="connsiteY422" fmla="*/ 6259174 h 6858000"/>
              <a:gd name="connsiteX423" fmla="*/ 1100671 w 7467600"/>
              <a:gd name="connsiteY423" fmla="*/ 6252137 h 6858000"/>
              <a:gd name="connsiteX424" fmla="*/ 1090144 w 7467600"/>
              <a:gd name="connsiteY424" fmla="*/ 6256748 h 6858000"/>
              <a:gd name="connsiteX425" fmla="*/ 1095872 w 7467600"/>
              <a:gd name="connsiteY425" fmla="*/ 6271892 h 6858000"/>
              <a:gd name="connsiteX426" fmla="*/ 262785 w 7467600"/>
              <a:gd name="connsiteY426" fmla="*/ 6845450 h 6858000"/>
              <a:gd name="connsiteX427" fmla="*/ 209968 w 7467600"/>
              <a:gd name="connsiteY427" fmla="*/ 6770713 h 6858000"/>
              <a:gd name="connsiteX428" fmla="*/ 873460 w 7467600"/>
              <a:gd name="connsiteY428" fmla="*/ 6253768 h 6858000"/>
              <a:gd name="connsiteX429" fmla="*/ 192686 w 7467600"/>
              <a:gd name="connsiteY429" fmla="*/ 5849257 h 6858000"/>
              <a:gd name="connsiteX430" fmla="*/ 4696 w 7467600"/>
              <a:gd name="connsiteY430" fmla="*/ 5697668 h 6858000"/>
              <a:gd name="connsiteX431" fmla="*/ 0 w 7467600"/>
              <a:gd name="connsiteY431" fmla="*/ 5689984 h 6858000"/>
              <a:gd name="connsiteX432" fmla="*/ 0 w 7467600"/>
              <a:gd name="connsiteY432" fmla="*/ 5513472 h 6858000"/>
              <a:gd name="connsiteX433" fmla="*/ 174101 w 7467600"/>
              <a:gd name="connsiteY433" fmla="*/ 5620277 h 6858000"/>
              <a:gd name="connsiteX434" fmla="*/ 891800 w 7467600"/>
              <a:gd name="connsiteY434" fmla="*/ 6036935 h 6858000"/>
              <a:gd name="connsiteX435" fmla="*/ 1072219 w 7467600"/>
              <a:gd name="connsiteY435" fmla="*/ 6169443 h 6858000"/>
              <a:gd name="connsiteX436" fmla="*/ 1074117 w 7467600"/>
              <a:gd name="connsiteY436" fmla="*/ 6170301 h 6858000"/>
              <a:gd name="connsiteX437" fmla="*/ 1083114 w 7467600"/>
              <a:gd name="connsiteY437" fmla="*/ 6174131 h 6858000"/>
              <a:gd name="connsiteX438" fmla="*/ 1543010 w 7467600"/>
              <a:gd name="connsiteY438" fmla="*/ 6191140 h 6858000"/>
              <a:gd name="connsiteX439" fmla="*/ 1551080 w 7467600"/>
              <a:gd name="connsiteY439" fmla="*/ 6195006 h 6858000"/>
              <a:gd name="connsiteX440" fmla="*/ 2345443 w 7467600"/>
              <a:gd name="connsiteY440" fmla="*/ 5549882 h 6858000"/>
              <a:gd name="connsiteX441" fmla="*/ 1721499 w 7467600"/>
              <a:gd name="connsiteY441" fmla="*/ 5599969 h 6858000"/>
              <a:gd name="connsiteX442" fmla="*/ 767716 w 7467600"/>
              <a:gd name="connsiteY442" fmla="*/ 5472768 h 6858000"/>
              <a:gd name="connsiteX443" fmla="*/ 722147 w 7467600"/>
              <a:gd name="connsiteY443" fmla="*/ 5393091 h 6858000"/>
              <a:gd name="connsiteX444" fmla="*/ 1485552 w 7467600"/>
              <a:gd name="connsiteY444" fmla="*/ 5313202 h 6858000"/>
              <a:gd name="connsiteX445" fmla="*/ 2143004 w 7467600"/>
              <a:gd name="connsiteY445" fmla="*/ 5402420 h 6858000"/>
              <a:gd name="connsiteX446" fmla="*/ 1933391 w 7467600"/>
              <a:gd name="connsiteY446" fmla="*/ 5156971 h 6858000"/>
              <a:gd name="connsiteX447" fmla="*/ 1827118 w 7467600"/>
              <a:gd name="connsiteY447" fmla="*/ 4968410 h 6858000"/>
              <a:gd name="connsiteX448" fmla="*/ 1837349 w 7467600"/>
              <a:gd name="connsiteY448" fmla="*/ 4956357 h 6858000"/>
              <a:gd name="connsiteX449" fmla="*/ 2162835 w 7467600"/>
              <a:gd name="connsiteY449" fmla="*/ 5187853 h 6858000"/>
              <a:gd name="connsiteX450" fmla="*/ 2257167 w 7467600"/>
              <a:gd name="connsiteY450" fmla="*/ 5462123 h 6858000"/>
              <a:gd name="connsiteX451" fmla="*/ 2261598 w 7467600"/>
              <a:gd name="connsiteY451" fmla="*/ 5467998 h 6858000"/>
              <a:gd name="connsiteX452" fmla="*/ 2437177 w 7467600"/>
              <a:gd name="connsiteY452" fmla="*/ 5479608 h 6858000"/>
              <a:gd name="connsiteX453" fmla="*/ 2445247 w 7467600"/>
              <a:gd name="connsiteY453" fmla="*/ 5483476 h 6858000"/>
              <a:gd name="connsiteX454" fmla="*/ 2743626 w 7467600"/>
              <a:gd name="connsiteY454" fmla="*/ 5304819 h 6858000"/>
              <a:gd name="connsiteX455" fmla="*/ 3048102 w 7467600"/>
              <a:gd name="connsiteY455" fmla="*/ 5150595 h 6858000"/>
              <a:gd name="connsiteX456" fmla="*/ 1799414 w 7467600"/>
              <a:gd name="connsiteY456" fmla="*/ 4694732 h 6858000"/>
              <a:gd name="connsiteX457" fmla="*/ 1771735 w 7467600"/>
              <a:gd name="connsiteY457" fmla="*/ 4619929 h 6858000"/>
              <a:gd name="connsiteX458" fmla="*/ 3104273 w 7467600"/>
              <a:gd name="connsiteY458" fmla="*/ 5076159 h 6858000"/>
              <a:gd name="connsiteX459" fmla="*/ 3113245 w 7467600"/>
              <a:gd name="connsiteY459" fmla="*/ 5090705 h 6858000"/>
              <a:gd name="connsiteX460" fmla="*/ 3126294 w 7467600"/>
              <a:gd name="connsiteY460" fmla="*/ 5114400 h 6858000"/>
              <a:gd name="connsiteX461" fmla="*/ 3937433 w 7467600"/>
              <a:gd name="connsiteY461" fmla="*/ 4830473 h 6858000"/>
              <a:gd name="connsiteX462" fmla="*/ 3590475 w 7467600"/>
              <a:gd name="connsiteY462" fmla="*/ 4597974 h 6858000"/>
              <a:gd name="connsiteX463" fmla="*/ 3100264 w 7467600"/>
              <a:gd name="connsiteY463" fmla="*/ 4579845 h 6858000"/>
              <a:gd name="connsiteX464" fmla="*/ 2183576 w 7467600"/>
              <a:gd name="connsiteY464" fmla="*/ 4227150 h 6858000"/>
              <a:gd name="connsiteX465" fmla="*/ 2151029 w 7467600"/>
              <a:gd name="connsiteY465" fmla="*/ 4146947 h 6858000"/>
              <a:gd name="connsiteX466" fmla="*/ 3563434 w 7467600"/>
              <a:gd name="connsiteY466" fmla="*/ 4469115 h 6858000"/>
              <a:gd name="connsiteX467" fmla="*/ 3177952 w 7467600"/>
              <a:gd name="connsiteY467" fmla="*/ 3657386 h 6858000"/>
              <a:gd name="connsiteX468" fmla="*/ 3189263 w 7467600"/>
              <a:gd name="connsiteY468" fmla="*/ 3625726 h 6858000"/>
              <a:gd name="connsiteX469" fmla="*/ 3560912 w 7467600"/>
              <a:gd name="connsiteY469" fmla="*/ 4079863 h 6858000"/>
              <a:gd name="connsiteX470" fmla="*/ 3626636 w 7467600"/>
              <a:gd name="connsiteY470" fmla="*/ 4512230 h 6858000"/>
              <a:gd name="connsiteX471" fmla="*/ 3653088 w 7467600"/>
              <a:gd name="connsiteY471" fmla="*/ 4521417 h 6858000"/>
              <a:gd name="connsiteX472" fmla="*/ 3988128 w 7467600"/>
              <a:gd name="connsiteY472" fmla="*/ 4817267 h 6858000"/>
              <a:gd name="connsiteX473" fmla="*/ 4830582 w 7467600"/>
              <a:gd name="connsiteY473" fmla="*/ 4676000 h 6858000"/>
              <a:gd name="connsiteX474" fmla="*/ 4830100 w 7467600"/>
              <a:gd name="connsiteY474" fmla="*/ 4675554 h 6858000"/>
              <a:gd name="connsiteX475" fmla="*/ 4036318 w 7467600"/>
              <a:gd name="connsiteY475" fmla="*/ 4147013 h 6858000"/>
              <a:gd name="connsiteX476" fmla="*/ 3432098 w 7467600"/>
              <a:gd name="connsiteY476" fmla="*/ 3537312 h 6858000"/>
              <a:gd name="connsiteX477" fmla="*/ 3446761 w 7467600"/>
              <a:gd name="connsiteY477" fmla="*/ 3461278 h 6858000"/>
              <a:gd name="connsiteX478" fmla="*/ 4419733 w 7467600"/>
              <a:gd name="connsiteY478" fmla="*/ 3963555 h 6858000"/>
              <a:gd name="connsiteX479" fmla="*/ 4781371 w 7467600"/>
              <a:gd name="connsiteY479" fmla="*/ 4458604 h 6858000"/>
              <a:gd name="connsiteX480" fmla="*/ 4780440 w 7467600"/>
              <a:gd name="connsiteY480" fmla="*/ 4470290 h 6858000"/>
              <a:gd name="connsiteX481" fmla="*/ 4898954 w 7467600"/>
              <a:gd name="connsiteY481" fmla="*/ 4662092 h 6858000"/>
              <a:gd name="connsiteX482" fmla="*/ 4900699 w 7467600"/>
              <a:gd name="connsiteY482" fmla="*/ 4670867 h 6858000"/>
              <a:gd name="connsiteX483" fmla="*/ 5714511 w 7467600"/>
              <a:gd name="connsiteY483" fmla="*/ 4663483 h 6858000"/>
              <a:gd name="connsiteX484" fmla="*/ 5464793 w 7467600"/>
              <a:gd name="connsiteY484" fmla="*/ 4393556 h 6858000"/>
              <a:gd name="connsiteX485" fmla="*/ 5461897 w 7467600"/>
              <a:gd name="connsiteY485" fmla="*/ 4390879 h 6858000"/>
              <a:gd name="connsiteX486" fmla="*/ 4294126 w 7467600"/>
              <a:gd name="connsiteY486" fmla="*/ 3303048 h 6858000"/>
              <a:gd name="connsiteX487" fmla="*/ 4305321 w 7467600"/>
              <a:gd name="connsiteY487" fmla="*/ 3256953 h 6858000"/>
              <a:gd name="connsiteX488" fmla="*/ 4949299 w 7467600"/>
              <a:gd name="connsiteY488" fmla="*/ 3766336 h 6858000"/>
              <a:gd name="connsiteX489" fmla="*/ 5291452 w 7467600"/>
              <a:gd name="connsiteY489" fmla="*/ 4076801 h 6858000"/>
              <a:gd name="connsiteX490" fmla="*/ 5434998 w 7467600"/>
              <a:gd name="connsiteY490" fmla="*/ 4254100 h 6858000"/>
              <a:gd name="connsiteX491" fmla="*/ 5351015 w 7467600"/>
              <a:gd name="connsiteY491" fmla="*/ 3760989 h 6858000"/>
              <a:gd name="connsiteX492" fmla="*/ 5413780 w 7467600"/>
              <a:gd name="connsiteY492" fmla="*/ 2966265 h 6858000"/>
              <a:gd name="connsiteX493" fmla="*/ 5425627 w 7467600"/>
              <a:gd name="connsiteY493" fmla="*/ 2954192 h 6858000"/>
              <a:gd name="connsiteX494" fmla="*/ 6604735 w 7467600"/>
              <a:gd name="connsiteY494" fmla="*/ 2041381 h 6858000"/>
              <a:gd name="connsiteX495" fmla="*/ 7204487 w 7467600"/>
              <a:gd name="connsiteY495" fmla="*/ 2742112 h 6858000"/>
              <a:gd name="connsiteX496" fmla="*/ 7131592 w 7467600"/>
              <a:gd name="connsiteY496" fmla="*/ 2672096 h 6858000"/>
              <a:gd name="connsiteX497" fmla="*/ 6996344 w 7467600"/>
              <a:gd name="connsiteY497" fmla="*/ 2518310 h 6858000"/>
              <a:gd name="connsiteX498" fmla="*/ 6735495 w 7467600"/>
              <a:gd name="connsiteY498" fmla="*/ 2196890 h 6858000"/>
              <a:gd name="connsiteX499" fmla="*/ 6721901 w 7467600"/>
              <a:gd name="connsiteY499" fmla="*/ 2179274 h 6858000"/>
              <a:gd name="connsiteX500" fmla="*/ 6604735 w 7467600"/>
              <a:gd name="connsiteY500" fmla="*/ 2041381 h 6858000"/>
              <a:gd name="connsiteX501" fmla="*/ 6591670 w 7467600"/>
              <a:gd name="connsiteY501" fmla="*/ 1988277 h 6858000"/>
              <a:gd name="connsiteX502" fmla="*/ 6747349 w 7467600"/>
              <a:gd name="connsiteY502" fmla="*/ 2160069 h 6858000"/>
              <a:gd name="connsiteX503" fmla="*/ 6760943 w 7467600"/>
              <a:gd name="connsiteY503" fmla="*/ 2177686 h 6858000"/>
              <a:gd name="connsiteX504" fmla="*/ 7021065 w 7467600"/>
              <a:gd name="connsiteY504" fmla="*/ 2498102 h 6858000"/>
              <a:gd name="connsiteX505" fmla="*/ 7155223 w 7467600"/>
              <a:gd name="connsiteY505" fmla="*/ 2650386 h 6858000"/>
              <a:gd name="connsiteX506" fmla="*/ 7203167 w 7467600"/>
              <a:gd name="connsiteY506" fmla="*/ 2697288 h 6858000"/>
              <a:gd name="connsiteX507" fmla="*/ 6937703 w 7467600"/>
              <a:gd name="connsiteY507" fmla="*/ 2321981 h 6858000"/>
              <a:gd name="connsiteX508" fmla="*/ 6591670 w 7467600"/>
              <a:gd name="connsiteY508" fmla="*/ 1988277 h 6858000"/>
              <a:gd name="connsiteX509" fmla="*/ 5798671 w 7467600"/>
              <a:gd name="connsiteY509" fmla="*/ 1981601 h 6858000"/>
              <a:gd name="connsiteX510" fmla="*/ 5754709 w 7467600"/>
              <a:gd name="connsiteY510" fmla="*/ 2071454 h 6858000"/>
              <a:gd name="connsiteX511" fmla="*/ 5763044 w 7467600"/>
              <a:gd name="connsiteY511" fmla="*/ 2842206 h 6858000"/>
              <a:gd name="connsiteX512" fmla="*/ 5764974 w 7467600"/>
              <a:gd name="connsiteY512" fmla="*/ 2799609 h 6858000"/>
              <a:gd name="connsiteX513" fmla="*/ 5767665 w 7467600"/>
              <a:gd name="connsiteY513" fmla="*/ 2666409 h 6858000"/>
              <a:gd name="connsiteX514" fmla="*/ 5763055 w 7467600"/>
              <a:gd name="connsiteY514" fmla="*/ 2579705 h 6858000"/>
              <a:gd name="connsiteX515" fmla="*/ 5758079 w 7467600"/>
              <a:gd name="connsiteY515" fmla="*/ 2492508 h 6858000"/>
              <a:gd name="connsiteX516" fmla="*/ 5779325 w 7467600"/>
              <a:gd name="connsiteY516" fmla="*/ 2197069 h 6858000"/>
              <a:gd name="connsiteX517" fmla="*/ 5798671 w 7467600"/>
              <a:gd name="connsiteY517" fmla="*/ 1981601 h 6858000"/>
              <a:gd name="connsiteX518" fmla="*/ 5829202 w 7467600"/>
              <a:gd name="connsiteY518" fmla="*/ 1971679 h 6858000"/>
              <a:gd name="connsiteX519" fmla="*/ 5809558 w 7467600"/>
              <a:gd name="connsiteY519" fmla="*/ 2198043 h 6858000"/>
              <a:gd name="connsiteX520" fmla="*/ 5788653 w 7467600"/>
              <a:gd name="connsiteY520" fmla="*/ 2489430 h 6858000"/>
              <a:gd name="connsiteX521" fmla="*/ 5793439 w 7467600"/>
              <a:gd name="connsiteY521" fmla="*/ 2575235 h 6858000"/>
              <a:gd name="connsiteX522" fmla="*/ 5796837 w 7467600"/>
              <a:gd name="connsiteY522" fmla="*/ 2637633 h 6858000"/>
              <a:gd name="connsiteX523" fmla="*/ 5818614 w 7467600"/>
              <a:gd name="connsiteY523" fmla="*/ 2473055 h 6858000"/>
              <a:gd name="connsiteX524" fmla="*/ 5829202 w 7467600"/>
              <a:gd name="connsiteY524" fmla="*/ 1971679 h 6858000"/>
              <a:gd name="connsiteX525" fmla="*/ 5911389 w 7467600"/>
              <a:gd name="connsiteY525" fmla="*/ 1898371 h 6858000"/>
              <a:gd name="connsiteX526" fmla="*/ 6237627 w 7467600"/>
              <a:gd name="connsiteY526" fmla="*/ 2231921 h 6858000"/>
              <a:gd name="connsiteX527" fmla="*/ 5911389 w 7467600"/>
              <a:gd name="connsiteY527" fmla="*/ 1898371 h 6858000"/>
              <a:gd name="connsiteX528" fmla="*/ 6944437 w 7467600"/>
              <a:gd name="connsiteY528" fmla="*/ 1575402 h 6858000"/>
              <a:gd name="connsiteX529" fmla="*/ 6304730 w 7467600"/>
              <a:gd name="connsiteY529" fmla="*/ 1766654 h 6858000"/>
              <a:gd name="connsiteX530" fmla="*/ 6944437 w 7467600"/>
              <a:gd name="connsiteY530" fmla="*/ 1575402 h 6858000"/>
              <a:gd name="connsiteX531" fmla="*/ 7019523 w 7467600"/>
              <a:gd name="connsiteY531" fmla="*/ 1519450 h 6858000"/>
              <a:gd name="connsiteX532" fmla="*/ 6298091 w 7467600"/>
              <a:gd name="connsiteY532" fmla="*/ 1737122 h 6858000"/>
              <a:gd name="connsiteX533" fmla="*/ 7019523 w 7467600"/>
              <a:gd name="connsiteY533" fmla="*/ 1519450 h 6858000"/>
              <a:gd name="connsiteX534" fmla="*/ 2399523 w 7467600"/>
              <a:gd name="connsiteY534" fmla="*/ 1428234 h 6858000"/>
              <a:gd name="connsiteX535" fmla="*/ 2224982 w 7467600"/>
              <a:gd name="connsiteY535" fmla="*/ 1826201 h 6858000"/>
              <a:gd name="connsiteX536" fmla="*/ 2096099 w 7467600"/>
              <a:gd name="connsiteY536" fmla="*/ 2345900 h 6858000"/>
              <a:gd name="connsiteX537" fmla="*/ 2283317 w 7467600"/>
              <a:gd name="connsiteY537" fmla="*/ 1796925 h 6858000"/>
              <a:gd name="connsiteX538" fmla="*/ 2399523 w 7467600"/>
              <a:gd name="connsiteY538" fmla="*/ 1428234 h 6858000"/>
              <a:gd name="connsiteX539" fmla="*/ 2448558 w 7467600"/>
              <a:gd name="connsiteY539" fmla="*/ 1373435 h 6858000"/>
              <a:gd name="connsiteX540" fmla="*/ 2312521 w 7467600"/>
              <a:gd name="connsiteY540" fmla="*/ 1806140 h 6858000"/>
              <a:gd name="connsiteX541" fmla="*/ 2127533 w 7467600"/>
              <a:gd name="connsiteY541" fmla="*/ 2348380 h 6858000"/>
              <a:gd name="connsiteX542" fmla="*/ 2358080 w 7467600"/>
              <a:gd name="connsiteY542" fmla="*/ 1866134 h 6858000"/>
              <a:gd name="connsiteX543" fmla="*/ 2407436 w 7467600"/>
              <a:gd name="connsiteY543" fmla="*/ 1651070 h 6858000"/>
              <a:gd name="connsiteX544" fmla="*/ 2448558 w 7467600"/>
              <a:gd name="connsiteY544" fmla="*/ 1373435 h 6858000"/>
              <a:gd name="connsiteX545" fmla="*/ 278707 w 7467600"/>
              <a:gd name="connsiteY545" fmla="*/ 1352270 h 6858000"/>
              <a:gd name="connsiteX546" fmla="*/ 321570 w 7467600"/>
              <a:gd name="connsiteY546" fmla="*/ 1861610 h 6858000"/>
              <a:gd name="connsiteX547" fmla="*/ 294281 w 7467600"/>
              <a:gd name="connsiteY547" fmla="*/ 1440658 h 6858000"/>
              <a:gd name="connsiteX548" fmla="*/ 278707 w 7467600"/>
              <a:gd name="connsiteY548" fmla="*/ 1352270 h 6858000"/>
              <a:gd name="connsiteX549" fmla="*/ 1423821 w 7467600"/>
              <a:gd name="connsiteY549" fmla="*/ 1351958 h 6858000"/>
              <a:gd name="connsiteX550" fmla="*/ 1638521 w 7467600"/>
              <a:gd name="connsiteY550" fmla="*/ 1908470 h 6858000"/>
              <a:gd name="connsiteX551" fmla="*/ 1754199 w 7467600"/>
              <a:gd name="connsiteY551" fmla="*/ 2149284 h 6858000"/>
              <a:gd name="connsiteX552" fmla="*/ 1908359 w 7467600"/>
              <a:gd name="connsiteY552" fmla="*/ 2364988 h 6858000"/>
              <a:gd name="connsiteX553" fmla="*/ 1647661 w 7467600"/>
              <a:gd name="connsiteY553" fmla="*/ 1825945 h 6858000"/>
              <a:gd name="connsiteX554" fmla="*/ 1423821 w 7467600"/>
              <a:gd name="connsiteY554" fmla="*/ 1351958 h 6858000"/>
              <a:gd name="connsiteX555" fmla="*/ 1431890 w 7467600"/>
              <a:gd name="connsiteY555" fmla="*/ 1306475 h 6858000"/>
              <a:gd name="connsiteX556" fmla="*/ 1507597 w 7467600"/>
              <a:gd name="connsiteY556" fmla="*/ 1446132 h 6858000"/>
              <a:gd name="connsiteX557" fmla="*/ 1674586 w 7467600"/>
              <a:gd name="connsiteY557" fmla="*/ 1813832 h 6858000"/>
              <a:gd name="connsiteX558" fmla="*/ 1815950 w 7467600"/>
              <a:gd name="connsiteY558" fmla="*/ 2128564 h 6858000"/>
              <a:gd name="connsiteX559" fmla="*/ 1984242 w 7467600"/>
              <a:gd name="connsiteY559" fmla="*/ 2430829 h 6858000"/>
              <a:gd name="connsiteX560" fmla="*/ 2014023 w 7467600"/>
              <a:gd name="connsiteY560" fmla="*/ 2450995 h 6858000"/>
              <a:gd name="connsiteX561" fmla="*/ 1747337 w 7467600"/>
              <a:gd name="connsiteY561" fmla="*/ 1855264 h 6858000"/>
              <a:gd name="connsiteX562" fmla="*/ 1533749 w 7467600"/>
              <a:gd name="connsiteY562" fmla="*/ 1478656 h 6858000"/>
              <a:gd name="connsiteX563" fmla="*/ 1431890 w 7467600"/>
              <a:gd name="connsiteY563" fmla="*/ 1306475 h 6858000"/>
              <a:gd name="connsiteX564" fmla="*/ 5052692 w 7467600"/>
              <a:gd name="connsiteY564" fmla="*/ 1292994 h 6858000"/>
              <a:gd name="connsiteX565" fmla="*/ 5200661 w 7467600"/>
              <a:gd name="connsiteY565" fmla="*/ 1635186 h 6858000"/>
              <a:gd name="connsiteX566" fmla="*/ 5297138 w 7467600"/>
              <a:gd name="connsiteY566" fmla="*/ 1906351 h 6858000"/>
              <a:gd name="connsiteX567" fmla="*/ 5052692 w 7467600"/>
              <a:gd name="connsiteY567" fmla="*/ 1292994 h 6858000"/>
              <a:gd name="connsiteX568" fmla="*/ 5009948 w 7467600"/>
              <a:gd name="connsiteY568" fmla="*/ 1273619 h 6858000"/>
              <a:gd name="connsiteX569" fmla="*/ 5121777 w 7467600"/>
              <a:gd name="connsiteY569" fmla="*/ 1654213 h 6858000"/>
              <a:gd name="connsiteX570" fmla="*/ 5293545 w 7467600"/>
              <a:gd name="connsiteY570" fmla="*/ 2072247 h 6858000"/>
              <a:gd name="connsiteX571" fmla="*/ 5294042 w 7467600"/>
              <a:gd name="connsiteY571" fmla="*/ 2065019 h 6858000"/>
              <a:gd name="connsiteX572" fmla="*/ 5171936 w 7467600"/>
              <a:gd name="connsiteY572" fmla="*/ 1647613 h 6858000"/>
              <a:gd name="connsiteX573" fmla="*/ 5009948 w 7467600"/>
              <a:gd name="connsiteY573" fmla="*/ 1273619 h 6858000"/>
              <a:gd name="connsiteX574" fmla="*/ 655236 w 7467600"/>
              <a:gd name="connsiteY574" fmla="*/ 1268632 h 6858000"/>
              <a:gd name="connsiteX575" fmla="*/ 839521 w 7467600"/>
              <a:gd name="connsiteY575" fmla="*/ 1685315 h 6858000"/>
              <a:gd name="connsiteX576" fmla="*/ 1109416 w 7467600"/>
              <a:gd name="connsiteY576" fmla="*/ 2061663 h 6858000"/>
              <a:gd name="connsiteX577" fmla="*/ 1298300 w 7467600"/>
              <a:gd name="connsiteY577" fmla="*/ 2247742 h 6858000"/>
              <a:gd name="connsiteX578" fmla="*/ 1125871 w 7467600"/>
              <a:gd name="connsiteY578" fmla="*/ 1989513 h 6858000"/>
              <a:gd name="connsiteX579" fmla="*/ 981574 w 7467600"/>
              <a:gd name="connsiteY579" fmla="*/ 1783157 h 6858000"/>
              <a:gd name="connsiteX580" fmla="*/ 922198 w 7467600"/>
              <a:gd name="connsiteY580" fmla="*/ 1677437 h 6858000"/>
              <a:gd name="connsiteX581" fmla="*/ 869293 w 7467600"/>
              <a:gd name="connsiteY581" fmla="*/ 1583214 h 6858000"/>
              <a:gd name="connsiteX582" fmla="*/ 751431 w 7467600"/>
              <a:gd name="connsiteY582" fmla="*/ 1405731 h 6858000"/>
              <a:gd name="connsiteX583" fmla="*/ 655236 w 7467600"/>
              <a:gd name="connsiteY583" fmla="*/ 1268632 h 6858000"/>
              <a:gd name="connsiteX584" fmla="*/ 6516292 w 7467600"/>
              <a:gd name="connsiteY584" fmla="*/ 1263064 h 6858000"/>
              <a:gd name="connsiteX585" fmla="*/ 5736320 w 7467600"/>
              <a:gd name="connsiteY585" fmla="*/ 1501803 h 6858000"/>
              <a:gd name="connsiteX586" fmla="*/ 6516292 w 7467600"/>
              <a:gd name="connsiteY586" fmla="*/ 1263064 h 6858000"/>
              <a:gd name="connsiteX587" fmla="*/ 291466 w 7467600"/>
              <a:gd name="connsiteY587" fmla="*/ 1250369 h 6858000"/>
              <a:gd name="connsiteX588" fmla="*/ 323180 w 7467600"/>
              <a:gd name="connsiteY588" fmla="*/ 1435283 h 6858000"/>
              <a:gd name="connsiteX589" fmla="*/ 349381 w 7467600"/>
              <a:gd name="connsiteY589" fmla="*/ 1875041 h 6858000"/>
              <a:gd name="connsiteX590" fmla="*/ 374363 w 7467600"/>
              <a:gd name="connsiteY590" fmla="*/ 1506494 h 6858000"/>
              <a:gd name="connsiteX591" fmla="*/ 302168 w 7467600"/>
              <a:gd name="connsiteY591" fmla="*/ 1274495 h 6858000"/>
              <a:gd name="connsiteX592" fmla="*/ 291466 w 7467600"/>
              <a:gd name="connsiteY592" fmla="*/ 1250369 h 6858000"/>
              <a:gd name="connsiteX593" fmla="*/ 678222 w 7467600"/>
              <a:gd name="connsiteY593" fmla="*/ 1248670 h 6858000"/>
              <a:gd name="connsiteX594" fmla="*/ 775536 w 7467600"/>
              <a:gd name="connsiteY594" fmla="*/ 1388015 h 6858000"/>
              <a:gd name="connsiteX595" fmla="*/ 894529 w 7467600"/>
              <a:gd name="connsiteY595" fmla="*/ 1567739 h 6858000"/>
              <a:gd name="connsiteX596" fmla="*/ 948000 w 7467600"/>
              <a:gd name="connsiteY596" fmla="*/ 1663088 h 6858000"/>
              <a:gd name="connsiteX597" fmla="*/ 1006812 w 7467600"/>
              <a:gd name="connsiteY597" fmla="*/ 1767683 h 6858000"/>
              <a:gd name="connsiteX598" fmla="*/ 1149133 w 7467600"/>
              <a:gd name="connsiteY598" fmla="*/ 1971513 h 6858000"/>
              <a:gd name="connsiteX599" fmla="*/ 1333952 w 7467600"/>
              <a:gd name="connsiteY599" fmla="*/ 2251620 h 6858000"/>
              <a:gd name="connsiteX600" fmla="*/ 1337329 w 7467600"/>
              <a:gd name="connsiteY600" fmla="*/ 2258350 h 6858000"/>
              <a:gd name="connsiteX601" fmla="*/ 1014726 w 7467600"/>
              <a:gd name="connsiteY601" fmla="*/ 1615556 h 6858000"/>
              <a:gd name="connsiteX602" fmla="*/ 678222 w 7467600"/>
              <a:gd name="connsiteY602" fmla="*/ 1248670 h 6858000"/>
              <a:gd name="connsiteX603" fmla="*/ 6691602 w 7467600"/>
              <a:gd name="connsiteY603" fmla="*/ 1140573 h 6858000"/>
              <a:gd name="connsiteX604" fmla="*/ 6571100 w 7467600"/>
              <a:gd name="connsiteY604" fmla="*/ 1183662 h 6858000"/>
              <a:gd name="connsiteX605" fmla="*/ 6241687 w 7467600"/>
              <a:gd name="connsiteY605" fmla="*/ 1257600 h 6858000"/>
              <a:gd name="connsiteX606" fmla="*/ 5693009 w 7467600"/>
              <a:gd name="connsiteY606" fmla="*/ 1478256 h 6858000"/>
              <a:gd name="connsiteX607" fmla="*/ 6548420 w 7467600"/>
              <a:gd name="connsiteY607" fmla="*/ 1214599 h 6858000"/>
              <a:gd name="connsiteX608" fmla="*/ 6605473 w 7467600"/>
              <a:gd name="connsiteY608" fmla="*/ 1184686 h 6858000"/>
              <a:gd name="connsiteX609" fmla="*/ 6691602 w 7467600"/>
              <a:gd name="connsiteY609" fmla="*/ 1140573 h 6858000"/>
              <a:gd name="connsiteX610" fmla="*/ 4002475 w 7467600"/>
              <a:gd name="connsiteY610" fmla="*/ 1037802 h 6858000"/>
              <a:gd name="connsiteX611" fmla="*/ 4000324 w 7467600"/>
              <a:gd name="connsiteY611" fmla="*/ 1039362 h 6858000"/>
              <a:gd name="connsiteX612" fmla="*/ 4002862 w 7467600"/>
              <a:gd name="connsiteY612" fmla="*/ 1042866 h 6858000"/>
              <a:gd name="connsiteX613" fmla="*/ 4002475 w 7467600"/>
              <a:gd name="connsiteY613" fmla="*/ 1037802 h 6858000"/>
              <a:gd name="connsiteX614" fmla="*/ 506322 w 7467600"/>
              <a:gd name="connsiteY614" fmla="*/ 1020997 h 6858000"/>
              <a:gd name="connsiteX615" fmla="*/ 533068 w 7467600"/>
              <a:gd name="connsiteY615" fmla="*/ 1029409 h 6858000"/>
              <a:gd name="connsiteX616" fmla="*/ 1232525 w 7467600"/>
              <a:gd name="connsiteY616" fmla="*/ 1804675 h 6858000"/>
              <a:gd name="connsiteX617" fmla="*/ 1388858 w 7467600"/>
              <a:gd name="connsiteY617" fmla="*/ 2368011 h 6858000"/>
              <a:gd name="connsiteX618" fmla="*/ 1384098 w 7467600"/>
              <a:gd name="connsiteY618" fmla="*/ 2378125 h 6858000"/>
              <a:gd name="connsiteX619" fmla="*/ 1425393 w 7467600"/>
              <a:gd name="connsiteY619" fmla="*/ 2589124 h 6858000"/>
              <a:gd name="connsiteX620" fmla="*/ 1424001 w 7467600"/>
              <a:gd name="connsiteY620" fmla="*/ 2597541 h 6858000"/>
              <a:gd name="connsiteX621" fmla="*/ 2152729 w 7467600"/>
              <a:gd name="connsiteY621" fmla="*/ 2864487 h 6858000"/>
              <a:gd name="connsiteX622" fmla="*/ 2020609 w 7467600"/>
              <a:gd name="connsiteY622" fmla="*/ 2539671 h 6858000"/>
              <a:gd name="connsiteX623" fmla="*/ 2018920 w 7467600"/>
              <a:gd name="connsiteY623" fmla="*/ 2536309 h 6858000"/>
              <a:gd name="connsiteX624" fmla="*/ 1342441 w 7467600"/>
              <a:gd name="connsiteY624" fmla="*/ 1173017 h 6858000"/>
              <a:gd name="connsiteX625" fmla="*/ 1367925 w 7467600"/>
              <a:gd name="connsiteY625" fmla="*/ 1135648 h 6858000"/>
              <a:gd name="connsiteX626" fmla="*/ 1771401 w 7467600"/>
              <a:gd name="connsiteY626" fmla="*/ 1806673 h 6858000"/>
              <a:gd name="connsiteX627" fmla="*/ 1972385 w 7467600"/>
              <a:gd name="connsiteY627" fmla="*/ 2198735 h 6858000"/>
              <a:gd name="connsiteX628" fmla="*/ 2040892 w 7467600"/>
              <a:gd name="connsiteY628" fmla="*/ 2405205 h 6858000"/>
              <a:gd name="connsiteX629" fmla="*/ 2131689 w 7467600"/>
              <a:gd name="connsiteY629" fmla="*/ 1936926 h 6858000"/>
              <a:gd name="connsiteX630" fmla="*/ 2454820 w 7467600"/>
              <a:gd name="connsiteY630" fmla="*/ 1248808 h 6858000"/>
              <a:gd name="connsiteX631" fmla="*/ 2492512 w 7467600"/>
              <a:gd name="connsiteY631" fmla="*/ 1302920 h 6858000"/>
              <a:gd name="connsiteX632" fmla="*/ 2081216 w 7467600"/>
              <a:gd name="connsiteY632" fmla="*/ 2527513 h 6858000"/>
              <a:gd name="connsiteX633" fmla="*/ 2081211 w 7467600"/>
              <a:gd name="connsiteY633" fmla="*/ 2528916 h 6858000"/>
              <a:gd name="connsiteX634" fmla="*/ 2199067 w 7467600"/>
              <a:gd name="connsiteY634" fmla="*/ 2884061 h 6858000"/>
              <a:gd name="connsiteX635" fmla="*/ 3192586 w 7467600"/>
              <a:gd name="connsiteY635" fmla="*/ 3411496 h 6858000"/>
              <a:gd name="connsiteX636" fmla="*/ 3182620 w 7467600"/>
              <a:gd name="connsiteY636" fmla="*/ 3483279 h 6858000"/>
              <a:gd name="connsiteX637" fmla="*/ 2435119 w 7467600"/>
              <a:gd name="connsiteY637" fmla="*/ 3080173 h 6858000"/>
              <a:gd name="connsiteX638" fmla="*/ 2410152 w 7467600"/>
              <a:gd name="connsiteY638" fmla="*/ 3063751 h 6858000"/>
              <a:gd name="connsiteX639" fmla="*/ 2408099 w 7467600"/>
              <a:gd name="connsiteY639" fmla="*/ 3064403 h 6858000"/>
              <a:gd name="connsiteX640" fmla="*/ 2407218 w 7467600"/>
              <a:gd name="connsiteY640" fmla="*/ 3070324 h 6858000"/>
              <a:gd name="connsiteX641" fmla="*/ 2380138 w 7467600"/>
              <a:gd name="connsiteY641" fmla="*/ 3099341 h 6858000"/>
              <a:gd name="connsiteX642" fmla="*/ 1765923 w 7467600"/>
              <a:gd name="connsiteY642" fmla="*/ 3581043 h 6858000"/>
              <a:gd name="connsiteX643" fmla="*/ 1702258 w 7467600"/>
              <a:gd name="connsiteY643" fmla="*/ 3612286 h 6858000"/>
              <a:gd name="connsiteX644" fmla="*/ 1538370 w 7467600"/>
              <a:gd name="connsiteY644" fmla="*/ 3811804 h 6858000"/>
              <a:gd name="connsiteX645" fmla="*/ 542867 w 7467600"/>
              <a:gd name="connsiteY645" fmla="*/ 4944092 h 6858000"/>
              <a:gd name="connsiteX646" fmla="*/ 515800 w 7467600"/>
              <a:gd name="connsiteY646" fmla="*/ 4862180 h 6858000"/>
              <a:gd name="connsiteX647" fmla="*/ 909145 w 7467600"/>
              <a:gd name="connsiteY647" fmla="*/ 4199225 h 6858000"/>
              <a:gd name="connsiteX648" fmla="*/ 1214067 w 7467600"/>
              <a:gd name="connsiteY648" fmla="*/ 3908561 h 6858000"/>
              <a:gd name="connsiteX649" fmla="*/ 640967 w 7467600"/>
              <a:gd name="connsiteY649" fmla="*/ 4105601 h 6858000"/>
              <a:gd name="connsiteX650" fmla="*/ 112563 w 7467600"/>
              <a:gd name="connsiteY650" fmla="*/ 4396952 h 6858000"/>
              <a:gd name="connsiteX651" fmla="*/ 0 w 7467600"/>
              <a:gd name="connsiteY651" fmla="*/ 4466006 h 6858000"/>
              <a:gd name="connsiteX652" fmla="*/ 0 w 7467600"/>
              <a:gd name="connsiteY652" fmla="*/ 4233763 h 6858000"/>
              <a:gd name="connsiteX653" fmla="*/ 36881 w 7467600"/>
              <a:gd name="connsiteY653" fmla="*/ 4200118 h 6858000"/>
              <a:gd name="connsiteX654" fmla="*/ 910534 w 7467600"/>
              <a:gd name="connsiteY654" fmla="*/ 3629753 h 6858000"/>
              <a:gd name="connsiteX655" fmla="*/ 1578717 w 7467600"/>
              <a:gd name="connsiteY655" fmla="*/ 3575982 h 6858000"/>
              <a:gd name="connsiteX656" fmla="*/ 2338780 w 7467600"/>
              <a:gd name="connsiteY656" fmla="*/ 3033725 h 6858000"/>
              <a:gd name="connsiteX657" fmla="*/ 1807991 w 7467600"/>
              <a:gd name="connsiteY657" fmla="*/ 2807184 h 6858000"/>
              <a:gd name="connsiteX658" fmla="*/ 1416358 w 7467600"/>
              <a:gd name="connsiteY658" fmla="*/ 3112571 h 6858000"/>
              <a:gd name="connsiteX659" fmla="*/ 939066 w 7467600"/>
              <a:gd name="connsiteY659" fmla="*/ 3378798 h 6858000"/>
              <a:gd name="connsiteX660" fmla="*/ 115099 w 7467600"/>
              <a:gd name="connsiteY660" fmla="*/ 3607650 h 6858000"/>
              <a:gd name="connsiteX661" fmla="*/ 97284 w 7467600"/>
              <a:gd name="connsiteY661" fmla="*/ 3520393 h 6858000"/>
              <a:gd name="connsiteX662" fmla="*/ 922050 w 7467600"/>
              <a:gd name="connsiteY662" fmla="*/ 3074867 h 6858000"/>
              <a:gd name="connsiteX663" fmla="*/ 1405265 w 7467600"/>
              <a:gd name="connsiteY663" fmla="*/ 3016319 h 6858000"/>
              <a:gd name="connsiteX664" fmla="*/ 1407512 w 7467600"/>
              <a:gd name="connsiteY664" fmla="*/ 3018001 h 6858000"/>
              <a:gd name="connsiteX665" fmla="*/ 1726266 w 7467600"/>
              <a:gd name="connsiteY665" fmla="*/ 2777274 h 6858000"/>
              <a:gd name="connsiteX666" fmla="*/ 625390 w 7467600"/>
              <a:gd name="connsiteY666" fmla="*/ 2514541 h 6858000"/>
              <a:gd name="connsiteX667" fmla="*/ 619799 w 7467600"/>
              <a:gd name="connsiteY667" fmla="*/ 2527180 h 6858000"/>
              <a:gd name="connsiteX668" fmla="*/ 310030 w 7467600"/>
              <a:gd name="connsiteY668" fmla="*/ 2771818 h 6858000"/>
              <a:gd name="connsiteX669" fmla="*/ 173877 w 7467600"/>
              <a:gd name="connsiteY669" fmla="*/ 2937056 h 6858000"/>
              <a:gd name="connsiteX670" fmla="*/ 77889 w 7467600"/>
              <a:gd name="connsiteY670" fmla="*/ 3138440 h 6858000"/>
              <a:gd name="connsiteX671" fmla="*/ 0 w 7467600"/>
              <a:gd name="connsiteY671" fmla="*/ 3271395 h 6858000"/>
              <a:gd name="connsiteX672" fmla="*/ 0 w 7467600"/>
              <a:gd name="connsiteY672" fmla="*/ 3153002 h 6858000"/>
              <a:gd name="connsiteX673" fmla="*/ 2386 w 7467600"/>
              <a:gd name="connsiteY673" fmla="*/ 3149203 h 6858000"/>
              <a:gd name="connsiteX674" fmla="*/ 89753 w 7467600"/>
              <a:gd name="connsiteY674" fmla="*/ 2987702 h 6858000"/>
              <a:gd name="connsiteX675" fmla="*/ 76869 w 7467600"/>
              <a:gd name="connsiteY675" fmla="*/ 3005404 h 6858000"/>
              <a:gd name="connsiteX676" fmla="*/ 32049 w 7467600"/>
              <a:gd name="connsiteY676" fmla="*/ 3065814 h 6858000"/>
              <a:gd name="connsiteX677" fmla="*/ 0 w 7467600"/>
              <a:gd name="connsiteY677" fmla="*/ 3108744 h 6858000"/>
              <a:gd name="connsiteX678" fmla="*/ 0 w 7467600"/>
              <a:gd name="connsiteY678" fmla="*/ 3058059 h 6858000"/>
              <a:gd name="connsiteX679" fmla="*/ 7610 w 7467600"/>
              <a:gd name="connsiteY679" fmla="*/ 3047889 h 6858000"/>
              <a:gd name="connsiteX680" fmla="*/ 52419 w 7467600"/>
              <a:gd name="connsiteY680" fmla="*/ 2987479 h 6858000"/>
              <a:gd name="connsiteX681" fmla="*/ 59142 w 7467600"/>
              <a:gd name="connsiteY681" fmla="*/ 2978488 h 6858000"/>
              <a:gd name="connsiteX682" fmla="*/ 0 w 7467600"/>
              <a:gd name="connsiteY682" fmla="*/ 3015334 h 6858000"/>
              <a:gd name="connsiteX683" fmla="*/ 0 w 7467600"/>
              <a:gd name="connsiteY683" fmla="*/ 2914286 h 6858000"/>
              <a:gd name="connsiteX684" fmla="*/ 36383 w 7467600"/>
              <a:gd name="connsiteY684" fmla="*/ 2901128 h 6858000"/>
              <a:gd name="connsiteX685" fmla="*/ 156329 w 7467600"/>
              <a:gd name="connsiteY685" fmla="*/ 2840533 h 6858000"/>
              <a:gd name="connsiteX686" fmla="*/ 358355 w 7467600"/>
              <a:gd name="connsiteY686" fmla="*/ 2620471 h 6858000"/>
              <a:gd name="connsiteX687" fmla="*/ 510577 w 7467600"/>
              <a:gd name="connsiteY687" fmla="*/ 2501244 h 6858000"/>
              <a:gd name="connsiteX688" fmla="*/ 211967 w 7467600"/>
              <a:gd name="connsiteY688" fmla="*/ 2479171 h 6858000"/>
              <a:gd name="connsiteX689" fmla="*/ 0 w 7467600"/>
              <a:gd name="connsiteY689" fmla="*/ 2476398 h 6858000"/>
              <a:gd name="connsiteX690" fmla="*/ 0 w 7467600"/>
              <a:gd name="connsiteY690" fmla="*/ 2389189 h 6858000"/>
              <a:gd name="connsiteX691" fmla="*/ 103062 w 7467600"/>
              <a:gd name="connsiteY691" fmla="*/ 2389518 h 6858000"/>
              <a:gd name="connsiteX692" fmla="*/ 510734 w 7467600"/>
              <a:gd name="connsiteY692" fmla="*/ 2416201 h 6858000"/>
              <a:gd name="connsiteX693" fmla="*/ 279257 w 7467600"/>
              <a:gd name="connsiteY693" fmla="*/ 2092102 h 6858000"/>
              <a:gd name="connsiteX694" fmla="*/ 65265 w 7467600"/>
              <a:gd name="connsiteY694" fmla="*/ 2006049 h 6858000"/>
              <a:gd name="connsiteX695" fmla="*/ 0 w 7467600"/>
              <a:gd name="connsiteY695" fmla="*/ 1982532 h 6858000"/>
              <a:gd name="connsiteX696" fmla="*/ 0 w 7467600"/>
              <a:gd name="connsiteY696" fmla="*/ 1912789 h 6858000"/>
              <a:gd name="connsiteX697" fmla="*/ 97460 w 7467600"/>
              <a:gd name="connsiteY697" fmla="*/ 1953725 h 6858000"/>
              <a:gd name="connsiteX698" fmla="*/ 221272 w 7467600"/>
              <a:gd name="connsiteY698" fmla="*/ 1980766 h 6858000"/>
              <a:gd name="connsiteX699" fmla="*/ 116765 w 7467600"/>
              <a:gd name="connsiteY699" fmla="*/ 1911033 h 6858000"/>
              <a:gd name="connsiteX700" fmla="*/ 16405 w 7467600"/>
              <a:gd name="connsiteY700" fmla="*/ 1803412 h 6858000"/>
              <a:gd name="connsiteX701" fmla="*/ 0 w 7467600"/>
              <a:gd name="connsiteY701" fmla="*/ 1784777 h 6858000"/>
              <a:gd name="connsiteX702" fmla="*/ 0 w 7467600"/>
              <a:gd name="connsiteY702" fmla="*/ 1740082 h 6858000"/>
              <a:gd name="connsiteX703" fmla="*/ 39394 w 7467600"/>
              <a:gd name="connsiteY703" fmla="*/ 1784856 h 6858000"/>
              <a:gd name="connsiteX704" fmla="*/ 135813 w 7467600"/>
              <a:gd name="connsiteY704" fmla="*/ 1888838 h 6858000"/>
              <a:gd name="connsiteX705" fmla="*/ 242575 w 7467600"/>
              <a:gd name="connsiteY705" fmla="*/ 1958841 h 6858000"/>
              <a:gd name="connsiteX706" fmla="*/ 82197 w 7467600"/>
              <a:gd name="connsiteY706" fmla="*/ 1754826 h 6858000"/>
              <a:gd name="connsiteX707" fmla="*/ 0 w 7467600"/>
              <a:gd name="connsiteY707" fmla="*/ 1679650 h 6858000"/>
              <a:gd name="connsiteX708" fmla="*/ 0 w 7467600"/>
              <a:gd name="connsiteY708" fmla="*/ 1602463 h 6858000"/>
              <a:gd name="connsiteX709" fmla="*/ 84689 w 7467600"/>
              <a:gd name="connsiteY709" fmla="*/ 1677442 h 6858000"/>
              <a:gd name="connsiteX710" fmla="*/ 298437 w 7467600"/>
              <a:gd name="connsiteY710" fmla="*/ 1968019 h 6858000"/>
              <a:gd name="connsiteX711" fmla="*/ 227269 w 7467600"/>
              <a:gd name="connsiteY711" fmla="*/ 1114064 h 6858000"/>
              <a:gd name="connsiteX712" fmla="*/ 248003 w 7467600"/>
              <a:gd name="connsiteY712" fmla="*/ 1089613 h 6858000"/>
              <a:gd name="connsiteX713" fmla="*/ 427020 w 7467600"/>
              <a:gd name="connsiteY713" fmla="*/ 1619803 h 6858000"/>
              <a:gd name="connsiteX714" fmla="*/ 340345 w 7467600"/>
              <a:gd name="connsiteY714" fmla="*/ 2027739 h 6858000"/>
              <a:gd name="connsiteX715" fmla="*/ 360865 w 7467600"/>
              <a:gd name="connsiteY715" fmla="*/ 2044827 h 6858000"/>
              <a:gd name="connsiteX716" fmla="*/ 560414 w 7467600"/>
              <a:gd name="connsiteY716" fmla="*/ 2421457 h 6858000"/>
              <a:gd name="connsiteX717" fmla="*/ 1359703 w 7467600"/>
              <a:gd name="connsiteY717" fmla="*/ 2578554 h 6858000"/>
              <a:gd name="connsiteX718" fmla="*/ 1359422 w 7467600"/>
              <a:gd name="connsiteY718" fmla="*/ 2577994 h 6858000"/>
              <a:gd name="connsiteX719" fmla="*/ 828701 w 7467600"/>
              <a:gd name="connsiteY719" fmla="*/ 1839520 h 6858000"/>
              <a:gd name="connsiteX720" fmla="*/ 494427 w 7467600"/>
              <a:gd name="connsiteY720" fmla="*/ 1092333 h 6858000"/>
              <a:gd name="connsiteX721" fmla="*/ 506322 w 7467600"/>
              <a:gd name="connsiteY721" fmla="*/ 1020997 h 6858000"/>
              <a:gd name="connsiteX722" fmla="*/ 4570198 w 7467600"/>
              <a:gd name="connsiteY722" fmla="*/ 978081 h 6858000"/>
              <a:gd name="connsiteX723" fmla="*/ 4523691 w 7467600"/>
              <a:gd name="connsiteY723" fmla="*/ 1127776 h 6858000"/>
              <a:gd name="connsiteX724" fmla="*/ 4509875 w 7467600"/>
              <a:gd name="connsiteY724" fmla="*/ 1167552 h 6858000"/>
              <a:gd name="connsiteX725" fmla="*/ 4478168 w 7467600"/>
              <a:gd name="connsiteY725" fmla="*/ 1260735 h 6858000"/>
              <a:gd name="connsiteX726" fmla="*/ 4409309 w 7467600"/>
              <a:gd name="connsiteY726" fmla="*/ 1666996 h 6858000"/>
              <a:gd name="connsiteX727" fmla="*/ 4370031 w 7467600"/>
              <a:gd name="connsiteY727" fmla="*/ 1955666 h 6858000"/>
              <a:gd name="connsiteX728" fmla="*/ 4570198 w 7467600"/>
              <a:gd name="connsiteY728" fmla="*/ 978081 h 6858000"/>
              <a:gd name="connsiteX729" fmla="*/ 4557898 w 7467600"/>
              <a:gd name="connsiteY729" fmla="*/ 900011 h 6858000"/>
              <a:gd name="connsiteX730" fmla="*/ 4344840 w 7467600"/>
              <a:gd name="connsiteY730" fmla="*/ 1922038 h 6858000"/>
              <a:gd name="connsiteX731" fmla="*/ 4378710 w 7467600"/>
              <a:gd name="connsiteY731" fmla="*/ 1665516 h 6858000"/>
              <a:gd name="connsiteX732" fmla="*/ 4448798 w 7467600"/>
              <a:gd name="connsiteY732" fmla="*/ 1253024 h 6858000"/>
              <a:gd name="connsiteX733" fmla="*/ 4480315 w 7467600"/>
              <a:gd name="connsiteY733" fmla="*/ 1158454 h 6858000"/>
              <a:gd name="connsiteX734" fmla="*/ 4494133 w 7467600"/>
              <a:gd name="connsiteY734" fmla="*/ 1118676 h 6858000"/>
              <a:gd name="connsiteX735" fmla="*/ 4557898 w 7467600"/>
              <a:gd name="connsiteY735" fmla="*/ 900011 h 6858000"/>
              <a:gd name="connsiteX736" fmla="*/ 5870151 w 7467600"/>
              <a:gd name="connsiteY736" fmla="*/ 898890 h 6858000"/>
              <a:gd name="connsiteX737" fmla="*/ 5861335 w 7467600"/>
              <a:gd name="connsiteY737" fmla="*/ 899177 h 6858000"/>
              <a:gd name="connsiteX738" fmla="*/ 5843702 w 7467600"/>
              <a:gd name="connsiteY738" fmla="*/ 899748 h 6858000"/>
              <a:gd name="connsiteX739" fmla="*/ 5651107 w 7467600"/>
              <a:gd name="connsiteY739" fmla="*/ 920306 h 6858000"/>
              <a:gd name="connsiteX740" fmla="*/ 5459407 w 7467600"/>
              <a:gd name="connsiteY740" fmla="*/ 940975 h 6858000"/>
              <a:gd name="connsiteX741" fmla="*/ 5374846 w 7467600"/>
              <a:gd name="connsiteY741" fmla="*/ 941988 h 6858000"/>
              <a:gd name="connsiteX742" fmla="*/ 5256105 w 7467600"/>
              <a:gd name="connsiteY742" fmla="*/ 945632 h 6858000"/>
              <a:gd name="connsiteX743" fmla="*/ 5107071 w 7467600"/>
              <a:gd name="connsiteY743" fmla="*/ 969720 h 6858000"/>
              <a:gd name="connsiteX744" fmla="*/ 4998681 w 7467600"/>
              <a:gd name="connsiteY744" fmla="*/ 988771 h 6858000"/>
              <a:gd name="connsiteX745" fmla="*/ 5870151 w 7467600"/>
              <a:gd name="connsiteY745" fmla="*/ 898890 h 6858000"/>
              <a:gd name="connsiteX746" fmla="*/ 5504425 w 7467600"/>
              <a:gd name="connsiteY746" fmla="*/ 848067 h 6858000"/>
              <a:gd name="connsiteX747" fmla="*/ 4968849 w 7467600"/>
              <a:gd name="connsiteY747" fmla="*/ 962318 h 6858000"/>
              <a:gd name="connsiteX748" fmla="*/ 5104039 w 7467600"/>
              <a:gd name="connsiteY748" fmla="*/ 940634 h 6858000"/>
              <a:gd name="connsiteX749" fmla="*/ 5256311 w 7467600"/>
              <a:gd name="connsiteY749" fmla="*/ 916490 h 6858000"/>
              <a:gd name="connsiteX750" fmla="*/ 5377381 w 7467600"/>
              <a:gd name="connsiteY750" fmla="*/ 912671 h 6858000"/>
              <a:gd name="connsiteX751" fmla="*/ 5460148 w 7467600"/>
              <a:gd name="connsiteY751" fmla="*/ 911442 h 6858000"/>
              <a:gd name="connsiteX752" fmla="*/ 5648971 w 7467600"/>
              <a:gd name="connsiteY752" fmla="*/ 891331 h 6858000"/>
              <a:gd name="connsiteX753" fmla="*/ 5844807 w 7467600"/>
              <a:gd name="connsiteY753" fmla="*/ 870718 h 6858000"/>
              <a:gd name="connsiteX754" fmla="*/ 5862975 w 7467600"/>
              <a:gd name="connsiteY754" fmla="*/ 869756 h 6858000"/>
              <a:gd name="connsiteX755" fmla="*/ 5920887 w 7467600"/>
              <a:gd name="connsiteY755" fmla="*/ 865929 h 6858000"/>
              <a:gd name="connsiteX756" fmla="*/ 5504425 w 7467600"/>
              <a:gd name="connsiteY756" fmla="*/ 848067 h 6858000"/>
              <a:gd name="connsiteX757" fmla="*/ 3607114 w 7467600"/>
              <a:gd name="connsiteY757" fmla="*/ 467441 h 6858000"/>
              <a:gd name="connsiteX758" fmla="*/ 3296242 w 7467600"/>
              <a:gd name="connsiteY758" fmla="*/ 807991 h 6858000"/>
              <a:gd name="connsiteX759" fmla="*/ 3174674 w 7467600"/>
              <a:gd name="connsiteY759" fmla="*/ 919759 h 6858000"/>
              <a:gd name="connsiteX760" fmla="*/ 3042978 w 7467600"/>
              <a:gd name="connsiteY760" fmla="*/ 1054894 h 6858000"/>
              <a:gd name="connsiteX761" fmla="*/ 2968914 w 7467600"/>
              <a:gd name="connsiteY761" fmla="*/ 1133756 h 6858000"/>
              <a:gd name="connsiteX762" fmla="*/ 3103823 w 7467600"/>
              <a:gd name="connsiteY762" fmla="*/ 1026814 h 6858000"/>
              <a:gd name="connsiteX763" fmla="*/ 3607114 w 7467600"/>
              <a:gd name="connsiteY763" fmla="*/ 467441 h 6858000"/>
              <a:gd name="connsiteX764" fmla="*/ 3744487 w 7467600"/>
              <a:gd name="connsiteY764" fmla="*/ 383136 h 6858000"/>
              <a:gd name="connsiteX765" fmla="*/ 3970213 w 7467600"/>
              <a:gd name="connsiteY765" fmla="*/ 995559 h 6858000"/>
              <a:gd name="connsiteX766" fmla="*/ 3744487 w 7467600"/>
              <a:gd name="connsiteY766" fmla="*/ 383136 h 6858000"/>
              <a:gd name="connsiteX767" fmla="*/ 3624562 w 7467600"/>
              <a:gd name="connsiteY767" fmla="*/ 367041 h 6858000"/>
              <a:gd name="connsiteX768" fmla="*/ 3489712 w 7467600"/>
              <a:gd name="connsiteY768" fmla="*/ 485386 h 6858000"/>
              <a:gd name="connsiteX769" fmla="*/ 3182994 w 7467600"/>
              <a:gd name="connsiteY769" fmla="*/ 828265 h 6858000"/>
              <a:gd name="connsiteX770" fmla="*/ 2892114 w 7467600"/>
              <a:gd name="connsiteY770" fmla="*/ 1172635 h 6858000"/>
              <a:gd name="connsiteX771" fmla="*/ 3021459 w 7467600"/>
              <a:gd name="connsiteY771" fmla="*/ 1035385 h 6858000"/>
              <a:gd name="connsiteX772" fmla="*/ 3153873 w 7467600"/>
              <a:gd name="connsiteY772" fmla="*/ 898971 h 6858000"/>
              <a:gd name="connsiteX773" fmla="*/ 3276511 w 7467600"/>
              <a:gd name="connsiteY773" fmla="*/ 786423 h 6858000"/>
              <a:gd name="connsiteX774" fmla="*/ 3584154 w 7467600"/>
              <a:gd name="connsiteY774" fmla="*/ 448218 h 6858000"/>
              <a:gd name="connsiteX775" fmla="*/ 3624562 w 7467600"/>
              <a:gd name="connsiteY775" fmla="*/ 367041 h 6858000"/>
              <a:gd name="connsiteX776" fmla="*/ 3766672 w 7467600"/>
              <a:gd name="connsiteY776" fmla="*/ 359429 h 6858000"/>
              <a:gd name="connsiteX777" fmla="*/ 3996338 w 7467600"/>
              <a:gd name="connsiteY777" fmla="*/ 968237 h 6858000"/>
              <a:gd name="connsiteX778" fmla="*/ 3766672 w 7467600"/>
              <a:gd name="connsiteY778" fmla="*/ 359429 h 6858000"/>
              <a:gd name="connsiteX779" fmla="*/ 5805386 w 7467600"/>
              <a:gd name="connsiteY779" fmla="*/ 239240 h 6858000"/>
              <a:gd name="connsiteX780" fmla="*/ 5736947 w 7467600"/>
              <a:gd name="connsiteY780" fmla="*/ 261367 h 6858000"/>
              <a:gd name="connsiteX781" fmla="*/ 5427012 w 7467600"/>
              <a:gd name="connsiteY781" fmla="*/ 311272 h 6858000"/>
              <a:gd name="connsiteX782" fmla="*/ 5147818 w 7467600"/>
              <a:gd name="connsiteY782" fmla="*/ 322112 h 6858000"/>
              <a:gd name="connsiteX783" fmla="*/ 5060854 w 7467600"/>
              <a:gd name="connsiteY783" fmla="*/ 311882 h 6858000"/>
              <a:gd name="connsiteX784" fmla="*/ 4945989 w 7467600"/>
              <a:gd name="connsiteY784" fmla="*/ 300516 h 6858000"/>
              <a:gd name="connsiteX785" fmla="*/ 5410479 w 7467600"/>
              <a:gd name="connsiteY785" fmla="*/ 348434 h 6858000"/>
              <a:gd name="connsiteX786" fmla="*/ 5805386 w 7467600"/>
              <a:gd name="connsiteY786" fmla="*/ 239240 h 6858000"/>
              <a:gd name="connsiteX787" fmla="*/ 5905192 w 7467600"/>
              <a:gd name="connsiteY787" fmla="*/ 163079 h 6858000"/>
              <a:gd name="connsiteX788" fmla="*/ 5865655 w 7467600"/>
              <a:gd name="connsiteY788" fmla="*/ 171901 h 6858000"/>
              <a:gd name="connsiteX789" fmla="*/ 5259740 w 7467600"/>
              <a:gd name="connsiteY789" fmla="*/ 257013 h 6858000"/>
              <a:gd name="connsiteX790" fmla="*/ 5208466 w 7467600"/>
              <a:gd name="connsiteY790" fmla="*/ 257550 h 6858000"/>
              <a:gd name="connsiteX791" fmla="*/ 4980204 w 7467600"/>
              <a:gd name="connsiteY791" fmla="*/ 271903 h 6858000"/>
              <a:gd name="connsiteX792" fmla="*/ 5068068 w 7467600"/>
              <a:gd name="connsiteY792" fmla="*/ 282244 h 6858000"/>
              <a:gd name="connsiteX793" fmla="*/ 5153231 w 7467600"/>
              <a:gd name="connsiteY793" fmla="*/ 292240 h 6858000"/>
              <a:gd name="connsiteX794" fmla="*/ 5426491 w 7467600"/>
              <a:gd name="connsiteY794" fmla="*/ 281128 h 6858000"/>
              <a:gd name="connsiteX795" fmla="*/ 5731212 w 7467600"/>
              <a:gd name="connsiteY795" fmla="*/ 231951 h 6858000"/>
              <a:gd name="connsiteX796" fmla="*/ 5905192 w 7467600"/>
              <a:gd name="connsiteY796" fmla="*/ 163079 h 6858000"/>
              <a:gd name="connsiteX797" fmla="*/ 5944437 w 7467600"/>
              <a:gd name="connsiteY797" fmla="*/ 113829 h 6858000"/>
              <a:gd name="connsiteX798" fmla="*/ 5825032 w 7467600"/>
              <a:gd name="connsiteY798" fmla="*/ 146405 h 6858000"/>
              <a:gd name="connsiteX799" fmla="*/ 4955599 w 7467600"/>
              <a:gd name="connsiteY799" fmla="*/ 247008 h 6858000"/>
              <a:gd name="connsiteX800" fmla="*/ 5210104 w 7467600"/>
              <a:gd name="connsiteY800" fmla="*/ 228123 h 6858000"/>
              <a:gd name="connsiteX801" fmla="*/ 5261015 w 7467600"/>
              <a:gd name="connsiteY801" fmla="*/ 227087 h 6858000"/>
              <a:gd name="connsiteX802" fmla="*/ 5861181 w 7467600"/>
              <a:gd name="connsiteY802" fmla="*/ 143093 h 6858000"/>
              <a:gd name="connsiteX803" fmla="*/ 5961252 w 7467600"/>
              <a:gd name="connsiteY803" fmla="*/ 114820 h 6858000"/>
              <a:gd name="connsiteX804" fmla="*/ 5944437 w 7467600"/>
              <a:gd name="connsiteY804" fmla="*/ 113829 h 6858000"/>
              <a:gd name="connsiteX805" fmla="*/ 3882765 w 7467600"/>
              <a:gd name="connsiteY805" fmla="*/ 0 h 6858000"/>
              <a:gd name="connsiteX806" fmla="*/ 3995099 w 7467600"/>
              <a:gd name="connsiteY806" fmla="*/ 0 h 6858000"/>
              <a:gd name="connsiteX807" fmla="*/ 4163818 w 7467600"/>
              <a:gd name="connsiteY807" fmla="*/ 234104 h 6858000"/>
              <a:gd name="connsiteX808" fmla="*/ 4172099 w 7467600"/>
              <a:gd name="connsiteY808" fmla="*/ 234207 h 6858000"/>
              <a:gd name="connsiteX809" fmla="*/ 4784282 w 7467600"/>
              <a:gd name="connsiteY809" fmla="*/ 276561 h 6858000"/>
              <a:gd name="connsiteX810" fmla="*/ 4801687 w 7467600"/>
              <a:gd name="connsiteY810" fmla="*/ 267764 h 6858000"/>
              <a:gd name="connsiteX811" fmla="*/ 6082788 w 7467600"/>
              <a:gd name="connsiteY811" fmla="*/ 64119 h 6858000"/>
              <a:gd name="connsiteX812" fmla="*/ 6099442 w 7467600"/>
              <a:gd name="connsiteY812" fmla="*/ 82568 h 6858000"/>
              <a:gd name="connsiteX813" fmla="*/ 4804137 w 7467600"/>
              <a:gd name="connsiteY813" fmla="*/ 320931 h 6858000"/>
              <a:gd name="connsiteX814" fmla="*/ 4227047 w 7467600"/>
              <a:gd name="connsiteY814" fmla="*/ 313415 h 6858000"/>
              <a:gd name="connsiteX815" fmla="*/ 4346041 w 7467600"/>
              <a:gd name="connsiteY815" fmla="*/ 456086 h 6858000"/>
              <a:gd name="connsiteX816" fmla="*/ 4870967 w 7467600"/>
              <a:gd name="connsiteY816" fmla="*/ 963061 h 6858000"/>
              <a:gd name="connsiteX817" fmla="*/ 4889647 w 7467600"/>
              <a:gd name="connsiteY817" fmla="*/ 957147 h 6858000"/>
              <a:gd name="connsiteX818" fmla="*/ 5422504 w 7467600"/>
              <a:gd name="connsiteY818" fmla="*/ 805191 h 6858000"/>
              <a:gd name="connsiteX819" fmla="*/ 6087656 w 7467600"/>
              <a:gd name="connsiteY819" fmla="*/ 826703 h 6858000"/>
              <a:gd name="connsiteX820" fmla="*/ 6058717 w 7467600"/>
              <a:gd name="connsiteY820" fmla="*/ 865992 h 6858000"/>
              <a:gd name="connsiteX821" fmla="*/ 4974153 w 7467600"/>
              <a:gd name="connsiteY821" fmla="*/ 1045456 h 6858000"/>
              <a:gd name="connsiteX822" fmla="*/ 5627835 w 7467600"/>
              <a:gd name="connsiteY822" fmla="*/ 1472077 h 6858000"/>
              <a:gd name="connsiteX823" fmla="*/ 5629817 w 7467600"/>
              <a:gd name="connsiteY823" fmla="*/ 1471412 h 6858000"/>
              <a:gd name="connsiteX824" fmla="*/ 5634124 w 7467600"/>
              <a:gd name="connsiteY824" fmla="*/ 1470572 h 6858000"/>
              <a:gd name="connsiteX825" fmla="*/ 5755832 w 7467600"/>
              <a:gd name="connsiteY825" fmla="*/ 1383886 h 6858000"/>
              <a:gd name="connsiteX826" fmla="*/ 6014186 w 7467600"/>
              <a:gd name="connsiteY826" fmla="*/ 1279799 h 6858000"/>
              <a:gd name="connsiteX827" fmla="*/ 6901619 w 7467600"/>
              <a:gd name="connsiteY827" fmla="*/ 1047874 h 6858000"/>
              <a:gd name="connsiteX828" fmla="*/ 6931566 w 7467600"/>
              <a:gd name="connsiteY828" fmla="*/ 1062034 h 6858000"/>
              <a:gd name="connsiteX829" fmla="*/ 5790982 w 7467600"/>
              <a:gd name="connsiteY829" fmla="*/ 1561380 h 6858000"/>
              <a:gd name="connsiteX830" fmla="*/ 6188971 w 7467600"/>
              <a:gd name="connsiteY830" fmla="*/ 1755168 h 6858000"/>
              <a:gd name="connsiteX831" fmla="*/ 6202446 w 7467600"/>
              <a:gd name="connsiteY831" fmla="*/ 1752268 h 6858000"/>
              <a:gd name="connsiteX832" fmla="*/ 7179560 w 7467600"/>
              <a:gd name="connsiteY832" fmla="*/ 1467551 h 6858000"/>
              <a:gd name="connsiteX833" fmla="*/ 7158730 w 7467600"/>
              <a:gd name="connsiteY833" fmla="*/ 1507835 h 6858000"/>
              <a:gd name="connsiteX834" fmla="*/ 6326959 w 7467600"/>
              <a:gd name="connsiteY834" fmla="*/ 1817686 h 6858000"/>
              <a:gd name="connsiteX835" fmla="*/ 6537433 w 7467600"/>
              <a:gd name="connsiteY835" fmla="*/ 1907790 h 6858000"/>
              <a:gd name="connsiteX836" fmla="*/ 6550221 w 7467600"/>
              <a:gd name="connsiteY836" fmla="*/ 1910729 h 6858000"/>
              <a:gd name="connsiteX837" fmla="*/ 6964438 w 7467600"/>
              <a:gd name="connsiteY837" fmla="*/ 2209505 h 6858000"/>
              <a:gd name="connsiteX838" fmla="*/ 7367862 w 7467600"/>
              <a:gd name="connsiteY838" fmla="*/ 2806833 h 6858000"/>
              <a:gd name="connsiteX839" fmla="*/ 7364329 w 7467600"/>
              <a:gd name="connsiteY839" fmla="*/ 2826907 h 6858000"/>
              <a:gd name="connsiteX840" fmla="*/ 7290545 w 7467600"/>
              <a:gd name="connsiteY840" fmla="*/ 2850663 h 6858000"/>
              <a:gd name="connsiteX841" fmla="*/ 6472036 w 7467600"/>
              <a:gd name="connsiteY841" fmla="*/ 1959003 h 6858000"/>
              <a:gd name="connsiteX842" fmla="*/ 5792897 w 7467600"/>
              <a:gd name="connsiteY842" fmla="*/ 1647747 h 6858000"/>
              <a:gd name="connsiteX843" fmla="*/ 5842751 w 7467600"/>
              <a:gd name="connsiteY843" fmla="*/ 1816112 h 6858000"/>
              <a:gd name="connsiteX844" fmla="*/ 5847424 w 7467600"/>
              <a:gd name="connsiteY844" fmla="*/ 1815776 h 6858000"/>
              <a:gd name="connsiteX845" fmla="*/ 6399821 w 7467600"/>
              <a:gd name="connsiteY845" fmla="*/ 2344799 h 6858000"/>
              <a:gd name="connsiteX846" fmla="*/ 6323232 w 7467600"/>
              <a:gd name="connsiteY846" fmla="*/ 2389634 h 6858000"/>
              <a:gd name="connsiteX847" fmla="*/ 5942958 w 7467600"/>
              <a:gd name="connsiteY847" fmla="*/ 2077708 h 6858000"/>
              <a:gd name="connsiteX848" fmla="*/ 5921559 w 7467600"/>
              <a:gd name="connsiteY848" fmla="*/ 2378596 h 6858000"/>
              <a:gd name="connsiteX849" fmla="*/ 5817651 w 7467600"/>
              <a:gd name="connsiteY849" fmla="*/ 3023919 h 6858000"/>
              <a:gd name="connsiteX850" fmla="*/ 5729634 w 7467600"/>
              <a:gd name="connsiteY850" fmla="*/ 3051849 h 6858000"/>
              <a:gd name="connsiteX851" fmla="*/ 5611018 w 7467600"/>
              <a:gd name="connsiteY851" fmla="*/ 2316769 h 6858000"/>
              <a:gd name="connsiteX852" fmla="*/ 5687608 w 7467600"/>
              <a:gd name="connsiteY852" fmla="*/ 2039972 h 6858000"/>
              <a:gd name="connsiteX853" fmla="*/ 5657554 w 7467600"/>
              <a:gd name="connsiteY853" fmla="*/ 1576445 h 6858000"/>
              <a:gd name="connsiteX854" fmla="*/ 5150475 w 7467600"/>
              <a:gd name="connsiteY854" fmla="*/ 1274012 h 6858000"/>
              <a:gd name="connsiteX855" fmla="*/ 5349142 w 7467600"/>
              <a:gd name="connsiteY855" fmla="*/ 2204405 h 6858000"/>
              <a:gd name="connsiteX856" fmla="*/ 5262214 w 7467600"/>
              <a:gd name="connsiteY856" fmla="*/ 2233836 h 6858000"/>
              <a:gd name="connsiteX857" fmla="*/ 4981539 w 7467600"/>
              <a:gd name="connsiteY857" fmla="*/ 1542201 h 6858000"/>
              <a:gd name="connsiteX858" fmla="*/ 4958461 w 7467600"/>
              <a:gd name="connsiteY858" fmla="*/ 1136957 h 6858000"/>
              <a:gd name="connsiteX859" fmla="*/ 4655015 w 7467600"/>
              <a:gd name="connsiteY859" fmla="*/ 891426 h 6858000"/>
              <a:gd name="connsiteX860" fmla="*/ 4348002 w 7467600"/>
              <a:gd name="connsiteY860" fmla="*/ 2205895 h 6858000"/>
              <a:gd name="connsiteX861" fmla="*/ 4262250 w 7467600"/>
              <a:gd name="connsiteY861" fmla="*/ 2219972 h 6858000"/>
              <a:gd name="connsiteX862" fmla="*/ 4550611 w 7467600"/>
              <a:gd name="connsiteY862" fmla="*/ 817540 h 6858000"/>
              <a:gd name="connsiteX863" fmla="*/ 4564418 w 7467600"/>
              <a:gd name="connsiteY863" fmla="*/ 808293 h 6858000"/>
              <a:gd name="connsiteX864" fmla="*/ 4266388 w 7467600"/>
              <a:gd name="connsiteY864" fmla="*/ 500083 h 6858000"/>
              <a:gd name="connsiteX865" fmla="*/ 4032842 w 7467600"/>
              <a:gd name="connsiteY865" fmla="*/ 211809 h 6858000"/>
              <a:gd name="connsiteX866" fmla="*/ 3882765 w 7467600"/>
              <a:gd name="connsiteY866" fmla="*/ 0 h 6858000"/>
              <a:gd name="connsiteX867" fmla="*/ 3721337 w 7467600"/>
              <a:gd name="connsiteY867" fmla="*/ 0 h 6858000"/>
              <a:gd name="connsiteX868" fmla="*/ 3797544 w 7467600"/>
              <a:gd name="connsiteY868" fmla="*/ 0 h 6858000"/>
              <a:gd name="connsiteX869" fmla="*/ 3775734 w 7467600"/>
              <a:gd name="connsiteY869" fmla="*/ 95131 h 6858000"/>
              <a:gd name="connsiteX870" fmla="*/ 3724807 w 7467600"/>
              <a:gd name="connsiteY870" fmla="*/ 272257 h 6858000"/>
              <a:gd name="connsiteX871" fmla="*/ 3726844 w 7467600"/>
              <a:gd name="connsiteY871" fmla="*/ 282988 h 6858000"/>
              <a:gd name="connsiteX872" fmla="*/ 3742664 w 7467600"/>
              <a:gd name="connsiteY872" fmla="*/ 279918 h 6858000"/>
              <a:gd name="connsiteX873" fmla="*/ 4103910 w 7467600"/>
              <a:gd name="connsiteY873" fmla="*/ 1161917 h 6858000"/>
              <a:gd name="connsiteX874" fmla="*/ 4020269 w 7467600"/>
              <a:gd name="connsiteY874" fmla="*/ 1200406 h 6858000"/>
              <a:gd name="connsiteX875" fmla="*/ 3674882 w 7467600"/>
              <a:gd name="connsiteY875" fmla="*/ 488524 h 6858000"/>
              <a:gd name="connsiteX876" fmla="*/ 3132682 w 7467600"/>
              <a:gd name="connsiteY876" fmla="*/ 1072284 h 6858000"/>
              <a:gd name="connsiteX877" fmla="*/ 2716346 w 7467600"/>
              <a:gd name="connsiteY877" fmla="*/ 1276376 h 6858000"/>
              <a:gd name="connsiteX878" fmla="*/ 2716772 w 7467600"/>
              <a:gd name="connsiteY878" fmla="*/ 1255462 h 6858000"/>
              <a:gd name="connsiteX879" fmla="*/ 3471096 w 7467600"/>
              <a:gd name="connsiteY879" fmla="*/ 437072 h 6858000"/>
              <a:gd name="connsiteX880" fmla="*/ 3639057 w 7467600"/>
              <a:gd name="connsiteY880" fmla="*/ 286334 h 6858000"/>
              <a:gd name="connsiteX881" fmla="*/ 3640309 w 7467600"/>
              <a:gd name="connsiteY881" fmla="*/ 284664 h 6858000"/>
              <a:gd name="connsiteX882" fmla="*/ 3646022 w 7467600"/>
              <a:gd name="connsiteY882" fmla="*/ 276711 h 6858000"/>
              <a:gd name="connsiteX883" fmla="*/ 3707943 w 7467600"/>
              <a:gd name="connsiteY883" fmla="*/ 65958 h 6858000"/>
              <a:gd name="connsiteX884" fmla="*/ 3721337 w 7467600"/>
              <a:gd name="connsiteY884" fmla="*/ 0 h 6858000"/>
              <a:gd name="connsiteX885" fmla="*/ 2867960 w 7467600"/>
              <a:gd name="connsiteY885" fmla="*/ 0 h 6858000"/>
              <a:gd name="connsiteX886" fmla="*/ 2926351 w 7467600"/>
              <a:gd name="connsiteY886" fmla="*/ 0 h 6858000"/>
              <a:gd name="connsiteX887" fmla="*/ 2902823 w 7467600"/>
              <a:gd name="connsiteY887" fmla="*/ 262929 h 6858000"/>
              <a:gd name="connsiteX888" fmla="*/ 2940663 w 7467600"/>
              <a:gd name="connsiteY888" fmla="*/ 140884 h 6858000"/>
              <a:gd name="connsiteX889" fmla="*/ 2947039 w 7467600"/>
              <a:gd name="connsiteY889" fmla="*/ 122524 h 6858000"/>
              <a:gd name="connsiteX890" fmla="*/ 2984316 w 7467600"/>
              <a:gd name="connsiteY890" fmla="*/ 0 h 6858000"/>
              <a:gd name="connsiteX891" fmla="*/ 3016114 w 7467600"/>
              <a:gd name="connsiteY891" fmla="*/ 0 h 6858000"/>
              <a:gd name="connsiteX892" fmla="*/ 2979949 w 7467600"/>
              <a:gd name="connsiteY892" fmla="*/ 119274 h 6858000"/>
              <a:gd name="connsiteX893" fmla="*/ 3023879 w 7467600"/>
              <a:gd name="connsiteY893" fmla="*/ 0 h 6858000"/>
              <a:gd name="connsiteX894" fmla="*/ 3105400 w 7467600"/>
              <a:gd name="connsiteY894" fmla="*/ 0 h 6858000"/>
              <a:gd name="connsiteX895" fmla="*/ 3094669 w 7467600"/>
              <a:gd name="connsiteY895" fmla="*/ 30308 h 6858000"/>
              <a:gd name="connsiteX896" fmla="*/ 2901945 w 7467600"/>
              <a:gd name="connsiteY896" fmla="*/ 466538 h 6858000"/>
              <a:gd name="connsiteX897" fmla="*/ 2815209 w 7467600"/>
              <a:gd name="connsiteY897" fmla="*/ 497361 h 6858000"/>
              <a:gd name="connsiteX898" fmla="*/ 2844845 w 7467600"/>
              <a:gd name="connsiteY898" fmla="*/ 127638 h 6858000"/>
              <a:gd name="connsiteX899" fmla="*/ 2867960 w 7467600"/>
              <a:gd name="connsiteY899" fmla="*/ 0 h 6858000"/>
              <a:gd name="connsiteX900" fmla="*/ 1057230 w 7467600"/>
              <a:gd name="connsiteY900" fmla="*/ 0 h 6858000"/>
              <a:gd name="connsiteX901" fmla="*/ 1111003 w 7467600"/>
              <a:gd name="connsiteY901" fmla="*/ 0 h 6858000"/>
              <a:gd name="connsiteX902" fmla="*/ 1125553 w 7467600"/>
              <a:gd name="connsiteY902" fmla="*/ 52588 h 6858000"/>
              <a:gd name="connsiteX903" fmla="*/ 1304276 w 7467600"/>
              <a:gd name="connsiteY903" fmla="*/ 476275 h 6858000"/>
              <a:gd name="connsiteX904" fmla="*/ 1492066 w 7467600"/>
              <a:gd name="connsiteY904" fmla="*/ 886333 h 6858000"/>
              <a:gd name="connsiteX905" fmla="*/ 1423698 w 7467600"/>
              <a:gd name="connsiteY905" fmla="*/ 710817 h 6858000"/>
              <a:gd name="connsiteX906" fmla="*/ 1357609 w 7467600"/>
              <a:gd name="connsiteY906" fmla="*/ 532892 h 6858000"/>
              <a:gd name="connsiteX907" fmla="*/ 1309550 w 7467600"/>
              <a:gd name="connsiteY907" fmla="*/ 374031 h 6858000"/>
              <a:gd name="connsiteX908" fmla="*/ 1193673 w 7467600"/>
              <a:gd name="connsiteY908" fmla="*/ 49533 h 6858000"/>
              <a:gd name="connsiteX909" fmla="*/ 1164391 w 7467600"/>
              <a:gd name="connsiteY909" fmla="*/ 0 h 6858000"/>
              <a:gd name="connsiteX910" fmla="*/ 1200666 w 7467600"/>
              <a:gd name="connsiteY910" fmla="*/ 0 h 6858000"/>
              <a:gd name="connsiteX911" fmla="*/ 1223408 w 7467600"/>
              <a:gd name="connsiteY911" fmla="*/ 38996 h 6858000"/>
              <a:gd name="connsiteX912" fmla="*/ 1339635 w 7467600"/>
              <a:gd name="connsiteY912" fmla="*/ 365517 h 6858000"/>
              <a:gd name="connsiteX913" fmla="*/ 1387469 w 7467600"/>
              <a:gd name="connsiteY913" fmla="*/ 523079 h 6858000"/>
              <a:gd name="connsiteX914" fmla="*/ 1452685 w 7467600"/>
              <a:gd name="connsiteY914" fmla="*/ 699806 h 6858000"/>
              <a:gd name="connsiteX915" fmla="*/ 1492092 w 7467600"/>
              <a:gd name="connsiteY915" fmla="*/ 800424 h 6858000"/>
              <a:gd name="connsiteX916" fmla="*/ 1455302 w 7467600"/>
              <a:gd name="connsiteY916" fmla="*/ 632913 h 6858000"/>
              <a:gd name="connsiteX917" fmla="*/ 1222336 w 7467600"/>
              <a:gd name="connsiteY917" fmla="*/ 9480 h 6858000"/>
              <a:gd name="connsiteX918" fmla="*/ 1214634 w 7467600"/>
              <a:gd name="connsiteY918" fmla="*/ 0 h 6858000"/>
              <a:gd name="connsiteX919" fmla="*/ 1289827 w 7467600"/>
              <a:gd name="connsiteY919" fmla="*/ 0 h 6858000"/>
              <a:gd name="connsiteX920" fmla="*/ 1321076 w 7467600"/>
              <a:gd name="connsiteY920" fmla="*/ 59722 h 6858000"/>
              <a:gd name="connsiteX921" fmla="*/ 1512579 w 7467600"/>
              <a:gd name="connsiteY921" fmla="*/ 626441 h 6858000"/>
              <a:gd name="connsiteX922" fmla="*/ 1506076 w 7467600"/>
              <a:gd name="connsiteY922" fmla="*/ 1089289 h 6858000"/>
              <a:gd name="connsiteX923" fmla="*/ 1486346 w 7467600"/>
              <a:gd name="connsiteY923" fmla="*/ 1079919 h 6858000"/>
              <a:gd name="connsiteX924" fmla="*/ 1070511 w 7467600"/>
              <a:gd name="connsiteY924" fmla="*/ 48609 h 6858000"/>
              <a:gd name="connsiteX925" fmla="*/ 1057230 w 7467600"/>
              <a:gd name="connsiteY925" fmla="*/ 0 h 6858000"/>
              <a:gd name="connsiteX926" fmla="*/ 43151 w 7467600"/>
              <a:gd name="connsiteY926" fmla="*/ 0 h 6858000"/>
              <a:gd name="connsiteX927" fmla="*/ 95283 w 7467600"/>
              <a:gd name="connsiteY927" fmla="*/ 0 h 6858000"/>
              <a:gd name="connsiteX928" fmla="*/ 300708 w 7467600"/>
              <a:gd name="connsiteY928" fmla="*/ 154571 h 6858000"/>
              <a:gd name="connsiteX929" fmla="*/ 530414 w 7467600"/>
              <a:gd name="connsiteY929" fmla="*/ 354673 h 6858000"/>
              <a:gd name="connsiteX930" fmla="*/ 333785 w 7467600"/>
              <a:gd name="connsiteY930" fmla="*/ 161564 h 6858000"/>
              <a:gd name="connsiteX931" fmla="*/ 147005 w 7467600"/>
              <a:gd name="connsiteY931" fmla="*/ 0 h 6858000"/>
              <a:gd name="connsiteX932" fmla="*/ 272509 w 7467600"/>
              <a:gd name="connsiteY932" fmla="*/ 0 h 6858000"/>
              <a:gd name="connsiteX933" fmla="*/ 326276 w 7467600"/>
              <a:gd name="connsiteY933" fmla="*/ 45847 h 6858000"/>
              <a:gd name="connsiteX934" fmla="*/ 823759 w 7467600"/>
              <a:gd name="connsiteY934" fmla="*/ 574145 h 6858000"/>
              <a:gd name="connsiteX935" fmla="*/ 811254 w 7467600"/>
              <a:gd name="connsiteY935" fmla="*/ 665546 h 6858000"/>
              <a:gd name="connsiteX936" fmla="*/ 154042 w 7467600"/>
              <a:gd name="connsiteY936" fmla="*/ 261522 h 6858000"/>
              <a:gd name="connsiteX937" fmla="*/ 13550 w 7467600"/>
              <a:gd name="connsiteY937" fmla="*/ 158423 h 6858000"/>
              <a:gd name="connsiteX938" fmla="*/ 0 w 7467600"/>
              <a:gd name="connsiteY938" fmla="*/ 146618 h 6858000"/>
              <a:gd name="connsiteX939" fmla="*/ 0 w 7467600"/>
              <a:gd name="connsiteY939" fmla="*/ 59161 h 6858000"/>
              <a:gd name="connsiteX940" fmla="*/ 45427 w 7467600"/>
              <a:gd name="connsiteY940" fmla="*/ 101078 h 6858000"/>
              <a:gd name="connsiteX941" fmla="*/ 630103 w 7467600"/>
              <a:gd name="connsiteY941" fmla="*/ 485885 h 6858000"/>
              <a:gd name="connsiteX942" fmla="*/ 532040 w 7467600"/>
              <a:gd name="connsiteY942" fmla="*/ 399359 h 6858000"/>
              <a:gd name="connsiteX943" fmla="*/ 517618 w 7467600"/>
              <a:gd name="connsiteY943" fmla="*/ 385726 h 6858000"/>
              <a:gd name="connsiteX944" fmla="*/ 285074 w 7467600"/>
              <a:gd name="connsiteY944" fmla="*/ 182755 h 6858000"/>
              <a:gd name="connsiteX945" fmla="*/ 43151 w 7467600"/>
              <a:gd name="connsiteY945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289862 w 7467600"/>
              <a:gd name="connsiteY4" fmla="*/ 6659827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447383 w 7467600"/>
              <a:gd name="connsiteY11" fmla="*/ 6707202 h 6858000"/>
              <a:gd name="connsiteX12" fmla="*/ 7289862 w 7467600"/>
              <a:gd name="connsiteY12" fmla="*/ 6659827 h 6858000"/>
              <a:gd name="connsiteX13" fmla="*/ 1019354 w 7467600"/>
              <a:gd name="connsiteY13" fmla="*/ 6315006 h 6858000"/>
              <a:gd name="connsiteX14" fmla="*/ 441046 w 7467600"/>
              <a:gd name="connsiteY14" fmla="*/ 6691153 h 6858000"/>
              <a:gd name="connsiteX15" fmla="*/ 1019354 w 7467600"/>
              <a:gd name="connsiteY15" fmla="*/ 6315006 h 6858000"/>
              <a:gd name="connsiteX16" fmla="*/ 991680 w 7467600"/>
              <a:gd name="connsiteY16" fmla="*/ 6298413 h 6858000"/>
              <a:gd name="connsiteX17" fmla="*/ 409060 w 7467600"/>
              <a:gd name="connsiteY17" fmla="*/ 6671470 h 6858000"/>
              <a:gd name="connsiteX18" fmla="*/ 991680 w 7467600"/>
              <a:gd name="connsiteY18" fmla="*/ 6298413 h 6858000"/>
              <a:gd name="connsiteX19" fmla="*/ 103333 w 7467600"/>
              <a:gd name="connsiteY19" fmla="*/ 5699602 h 6858000"/>
              <a:gd name="connsiteX20" fmla="*/ 233938 w 7467600"/>
              <a:gd name="connsiteY20" fmla="*/ 5809416 h 6858000"/>
              <a:gd name="connsiteX21" fmla="*/ 883580 w 7467600"/>
              <a:gd name="connsiteY21" fmla="*/ 6180710 h 6858000"/>
              <a:gd name="connsiteX22" fmla="*/ 487337 w 7467600"/>
              <a:gd name="connsiteY22" fmla="*/ 5950182 h 6858000"/>
              <a:gd name="connsiteX23" fmla="*/ 354051 w 7467600"/>
              <a:gd name="connsiteY23" fmla="*/ 5854912 h 6858000"/>
              <a:gd name="connsiteX24" fmla="*/ 195436 w 7467600"/>
              <a:gd name="connsiteY24" fmla="*/ 5755068 h 6858000"/>
              <a:gd name="connsiteX25" fmla="*/ 103333 w 7467600"/>
              <a:gd name="connsiteY25" fmla="*/ 5699602 h 6858000"/>
              <a:gd name="connsiteX26" fmla="*/ 5539432 w 7467600"/>
              <a:gd name="connsiteY26" fmla="*/ 5642928 h 6858000"/>
              <a:gd name="connsiteX27" fmla="*/ 5555462 w 7467600"/>
              <a:gd name="connsiteY27" fmla="*/ 5694454 h 6858000"/>
              <a:gd name="connsiteX28" fmla="*/ 5828270 w 7467600"/>
              <a:gd name="connsiteY28" fmla="*/ 6320663 h 6858000"/>
              <a:gd name="connsiteX29" fmla="*/ 5947416 w 7467600"/>
              <a:gd name="connsiteY29" fmla="*/ 6574846 h 6858000"/>
              <a:gd name="connsiteX30" fmla="*/ 5539432 w 7467600"/>
              <a:gd name="connsiteY30" fmla="*/ 5642928 h 6858000"/>
              <a:gd name="connsiteX31" fmla="*/ 51253 w 7467600"/>
              <a:gd name="connsiteY31" fmla="*/ 5631825 h 6858000"/>
              <a:gd name="connsiteX32" fmla="*/ 211622 w 7467600"/>
              <a:gd name="connsiteY32" fmla="*/ 5728803 h 6858000"/>
              <a:gd name="connsiteX33" fmla="*/ 371652 w 7467600"/>
              <a:gd name="connsiteY33" fmla="*/ 5829062 h 6858000"/>
              <a:gd name="connsiteX34" fmla="*/ 505903 w 7467600"/>
              <a:gd name="connsiteY34" fmla="*/ 5925221 h 6858000"/>
              <a:gd name="connsiteX35" fmla="*/ 899240 w 7467600"/>
              <a:gd name="connsiteY35" fmla="*/ 6153068 h 6858000"/>
              <a:gd name="connsiteX36" fmla="*/ 988114 w 7467600"/>
              <a:gd name="connsiteY36" fmla="*/ 6174204 h 6858000"/>
              <a:gd name="connsiteX37" fmla="*/ 845971 w 7467600"/>
              <a:gd name="connsiteY37" fmla="*/ 6067177 h 6858000"/>
              <a:gd name="connsiteX38" fmla="*/ 448057 w 7467600"/>
              <a:gd name="connsiteY38" fmla="*/ 5841376 h 6858000"/>
              <a:gd name="connsiteX39" fmla="*/ 51253 w 7467600"/>
              <a:gd name="connsiteY39" fmla="*/ 5631825 h 6858000"/>
              <a:gd name="connsiteX40" fmla="*/ 2606687 w 7467600"/>
              <a:gd name="connsiteY40" fmla="*/ 5630718 h 6858000"/>
              <a:gd name="connsiteX41" fmla="*/ 2645658 w 7467600"/>
              <a:gd name="connsiteY41" fmla="*/ 6640259 h 6858000"/>
              <a:gd name="connsiteX42" fmla="*/ 2606687 w 7467600"/>
              <a:gd name="connsiteY42" fmla="*/ 5630718 h 6858000"/>
              <a:gd name="connsiteX43" fmla="*/ 3642057 w 7467600"/>
              <a:gd name="connsiteY43" fmla="*/ 5573487 h 6858000"/>
              <a:gd name="connsiteX44" fmla="*/ 3632981 w 7467600"/>
              <a:gd name="connsiteY44" fmla="*/ 5579437 h 6858000"/>
              <a:gd name="connsiteX45" fmla="*/ 3382436 w 7467600"/>
              <a:gd name="connsiteY45" fmla="*/ 5952726 h 6858000"/>
              <a:gd name="connsiteX46" fmla="*/ 3191929 w 7467600"/>
              <a:gd name="connsiteY46" fmla="*/ 6662669 h 6858000"/>
              <a:gd name="connsiteX47" fmla="*/ 3369898 w 7467600"/>
              <a:gd name="connsiteY47" fmla="*/ 6081771 h 6858000"/>
              <a:gd name="connsiteX48" fmla="*/ 3642057 w 7467600"/>
              <a:gd name="connsiteY48" fmla="*/ 5573487 h 6858000"/>
              <a:gd name="connsiteX49" fmla="*/ 2650666 w 7467600"/>
              <a:gd name="connsiteY49" fmla="*/ 5530686 h 6858000"/>
              <a:gd name="connsiteX50" fmla="*/ 2650249 w 7467600"/>
              <a:gd name="connsiteY50" fmla="*/ 5532101 h 6858000"/>
              <a:gd name="connsiteX51" fmla="*/ 2663808 w 7467600"/>
              <a:gd name="connsiteY51" fmla="*/ 6535215 h 6858000"/>
              <a:gd name="connsiteX52" fmla="*/ 2665418 w 7467600"/>
              <a:gd name="connsiteY52" fmla="*/ 6132756 h 6858000"/>
              <a:gd name="connsiteX53" fmla="*/ 2650666 w 7467600"/>
              <a:gd name="connsiteY53" fmla="*/ 5530686 h 6858000"/>
              <a:gd name="connsiteX54" fmla="*/ 2680277 w 7467600"/>
              <a:gd name="connsiteY54" fmla="*/ 5479204 h 6858000"/>
              <a:gd name="connsiteX55" fmla="*/ 2678972 w 7467600"/>
              <a:gd name="connsiteY55" fmla="*/ 5481582 h 6858000"/>
              <a:gd name="connsiteX56" fmla="*/ 2696666 w 7467600"/>
              <a:gd name="connsiteY56" fmla="*/ 6133836 h 6858000"/>
              <a:gd name="connsiteX57" fmla="*/ 2695769 w 7467600"/>
              <a:gd name="connsiteY57" fmla="*/ 6390955 h 6858000"/>
              <a:gd name="connsiteX58" fmla="*/ 2739893 w 7467600"/>
              <a:gd name="connsiteY58" fmla="*/ 6108357 h 6858000"/>
              <a:gd name="connsiteX59" fmla="*/ 2680277 w 7467600"/>
              <a:gd name="connsiteY59" fmla="*/ 5479204 h 6858000"/>
              <a:gd name="connsiteX60" fmla="*/ 1132195 w 7467600"/>
              <a:gd name="connsiteY60" fmla="*/ 5467980 h 6858000"/>
              <a:gd name="connsiteX61" fmla="*/ 1679056 w 7467600"/>
              <a:gd name="connsiteY61" fmla="*/ 5516907 h 6858000"/>
              <a:gd name="connsiteX62" fmla="*/ 2128648 w 7467600"/>
              <a:gd name="connsiteY62" fmla="*/ 5474249 h 6858000"/>
              <a:gd name="connsiteX63" fmla="*/ 1825619 w 7467600"/>
              <a:gd name="connsiteY63" fmla="*/ 5478447 h 6858000"/>
              <a:gd name="connsiteX64" fmla="*/ 1737798 w 7467600"/>
              <a:gd name="connsiteY64" fmla="*/ 5483353 h 6858000"/>
              <a:gd name="connsiteX65" fmla="*/ 1132195 w 7467600"/>
              <a:gd name="connsiteY65" fmla="*/ 5467980 h 6858000"/>
              <a:gd name="connsiteX66" fmla="*/ 1456157 w 7467600"/>
              <a:gd name="connsiteY66" fmla="*/ 5371404 h 6858000"/>
              <a:gd name="connsiteX67" fmla="*/ 1244432 w 7467600"/>
              <a:gd name="connsiteY67" fmla="*/ 5385601 h 6858000"/>
              <a:gd name="connsiteX68" fmla="*/ 973990 w 7467600"/>
              <a:gd name="connsiteY68" fmla="*/ 5424940 h 6858000"/>
              <a:gd name="connsiteX69" fmla="*/ 1103809 w 7467600"/>
              <a:gd name="connsiteY69" fmla="*/ 5433720 h 6858000"/>
              <a:gd name="connsiteX70" fmla="*/ 1123454 w 7467600"/>
              <a:gd name="connsiteY70" fmla="*/ 5435727 h 6858000"/>
              <a:gd name="connsiteX71" fmla="*/ 1737017 w 7467600"/>
              <a:gd name="connsiteY71" fmla="*/ 5452183 h 6858000"/>
              <a:gd name="connsiteX72" fmla="*/ 1824397 w 7467600"/>
              <a:gd name="connsiteY72" fmla="*/ 5447757 h 6858000"/>
              <a:gd name="connsiteX73" fmla="*/ 2070059 w 7467600"/>
              <a:gd name="connsiteY73" fmla="*/ 5441660 h 6858000"/>
              <a:gd name="connsiteX74" fmla="*/ 1456157 w 7467600"/>
              <a:gd name="connsiteY74" fmla="*/ 5371404 h 6858000"/>
              <a:gd name="connsiteX75" fmla="*/ 4988186 w 7467600"/>
              <a:gd name="connsiteY75" fmla="*/ 5216467 h 6858000"/>
              <a:gd name="connsiteX76" fmla="*/ 4777334 w 7467600"/>
              <a:gd name="connsiteY76" fmla="*/ 5406072 h 6858000"/>
              <a:gd name="connsiteX77" fmla="*/ 4718341 w 7467600"/>
              <a:gd name="connsiteY77" fmla="*/ 5468043 h 6858000"/>
              <a:gd name="connsiteX78" fmla="*/ 4604655 w 7467600"/>
              <a:gd name="connsiteY78" fmla="*/ 5583434 h 6858000"/>
              <a:gd name="connsiteX79" fmla="*/ 4565074 w 7467600"/>
              <a:gd name="connsiteY79" fmla="*/ 5618550 h 6858000"/>
              <a:gd name="connsiteX80" fmla="*/ 4988186 w 7467600"/>
              <a:gd name="connsiteY80" fmla="*/ 5216467 h 6858000"/>
              <a:gd name="connsiteX81" fmla="*/ 4978032 w 7467600"/>
              <a:gd name="connsiteY81" fmla="*/ 5183809 h 6858000"/>
              <a:gd name="connsiteX82" fmla="*/ 4463413 w 7467600"/>
              <a:gd name="connsiteY82" fmla="*/ 5615162 h 6858000"/>
              <a:gd name="connsiteX83" fmla="*/ 4358134 w 7467600"/>
              <a:gd name="connsiteY83" fmla="*/ 5742791 h 6858000"/>
              <a:gd name="connsiteX84" fmla="*/ 4376219 w 7467600"/>
              <a:gd name="connsiteY84" fmla="*/ 5729027 h 6858000"/>
              <a:gd name="connsiteX85" fmla="*/ 4582340 w 7467600"/>
              <a:gd name="connsiteY85" fmla="*/ 5561037 h 6858000"/>
              <a:gd name="connsiteX86" fmla="*/ 4694684 w 7467600"/>
              <a:gd name="connsiteY86" fmla="*/ 5447098 h 6858000"/>
              <a:gd name="connsiteX87" fmla="*/ 4754123 w 7467600"/>
              <a:gd name="connsiteY87" fmla="*/ 5384643 h 6858000"/>
              <a:gd name="connsiteX88" fmla="*/ 4978032 w 7467600"/>
              <a:gd name="connsiteY88" fmla="*/ 5183809 h 6858000"/>
              <a:gd name="connsiteX89" fmla="*/ 1903353 w 7467600"/>
              <a:gd name="connsiteY89" fmla="*/ 5044827 h 6858000"/>
              <a:gd name="connsiteX90" fmla="*/ 1936931 w 7467600"/>
              <a:gd name="connsiteY90" fmla="*/ 5093954 h 6858000"/>
              <a:gd name="connsiteX91" fmla="*/ 2195868 w 7467600"/>
              <a:gd name="connsiteY91" fmla="*/ 5396574 h 6858000"/>
              <a:gd name="connsiteX92" fmla="*/ 2088852 w 7467600"/>
              <a:gd name="connsiteY92" fmla="*/ 5166123 h 6858000"/>
              <a:gd name="connsiteX93" fmla="*/ 1958241 w 7467600"/>
              <a:gd name="connsiteY93" fmla="*/ 5067955 h 6858000"/>
              <a:gd name="connsiteX94" fmla="*/ 1903353 w 7467600"/>
              <a:gd name="connsiteY94" fmla="*/ 5044827 h 6858000"/>
              <a:gd name="connsiteX95" fmla="*/ 1979378 w 7467600"/>
              <a:gd name="connsiteY95" fmla="*/ 4769504 h 6858000"/>
              <a:gd name="connsiteX96" fmla="*/ 2882120 w 7467600"/>
              <a:gd name="connsiteY96" fmla="*/ 5064547 h 6858000"/>
              <a:gd name="connsiteX97" fmla="*/ 2793103 w 7467600"/>
              <a:gd name="connsiteY97" fmla="*/ 5039699 h 6858000"/>
              <a:gd name="connsiteX98" fmla="*/ 2770041 w 7467600"/>
              <a:gd name="connsiteY98" fmla="*/ 5033634 h 6858000"/>
              <a:gd name="connsiteX99" fmla="*/ 1979378 w 7467600"/>
              <a:gd name="connsiteY99" fmla="*/ 4769504 h 6858000"/>
              <a:gd name="connsiteX100" fmla="*/ 1927410 w 7467600"/>
              <a:gd name="connsiteY100" fmla="*/ 4716164 h 6858000"/>
              <a:gd name="connsiteX101" fmla="*/ 1959587 w 7467600"/>
              <a:gd name="connsiteY101" fmla="*/ 4728849 h 6858000"/>
              <a:gd name="connsiteX102" fmla="*/ 2777707 w 7467600"/>
              <a:gd name="connsiteY102" fmla="*/ 5003991 h 6858000"/>
              <a:gd name="connsiteX103" fmla="*/ 2800768 w 7467600"/>
              <a:gd name="connsiteY103" fmla="*/ 5010056 h 6858000"/>
              <a:gd name="connsiteX104" fmla="*/ 2879408 w 7467600"/>
              <a:gd name="connsiteY104" fmla="*/ 5031590 h 6858000"/>
              <a:gd name="connsiteX105" fmla="*/ 2862295 w 7467600"/>
              <a:gd name="connsiteY105" fmla="*/ 5022958 h 6858000"/>
              <a:gd name="connsiteX106" fmla="*/ 2813343 w 7467600"/>
              <a:gd name="connsiteY106" fmla="*/ 4998369 h 6858000"/>
              <a:gd name="connsiteX107" fmla="*/ 2646245 w 7467600"/>
              <a:gd name="connsiteY107" fmla="*/ 4930999 h 6858000"/>
              <a:gd name="connsiteX108" fmla="*/ 1999243 w 7467600"/>
              <a:gd name="connsiteY108" fmla="*/ 4730524 h 6858000"/>
              <a:gd name="connsiteX109" fmla="*/ 1979527 w 7467600"/>
              <a:gd name="connsiteY109" fmla="*/ 4726651 h 6858000"/>
              <a:gd name="connsiteX110" fmla="*/ 1927410 w 7467600"/>
              <a:gd name="connsiteY110" fmla="*/ 4716164 h 6858000"/>
              <a:gd name="connsiteX111" fmla="*/ 1997014 w 7467600"/>
              <a:gd name="connsiteY111" fmla="*/ 4698007 h 6858000"/>
              <a:gd name="connsiteX112" fmla="*/ 2005458 w 7467600"/>
              <a:gd name="connsiteY112" fmla="*/ 4699540 h 6858000"/>
              <a:gd name="connsiteX113" fmla="*/ 2657186 w 7467600"/>
              <a:gd name="connsiteY113" fmla="*/ 4901687 h 6858000"/>
              <a:gd name="connsiteX114" fmla="*/ 2826662 w 7467600"/>
              <a:gd name="connsiteY114" fmla="*/ 4970362 h 6858000"/>
              <a:gd name="connsiteX115" fmla="*/ 2876100 w 7467600"/>
              <a:gd name="connsiteY115" fmla="*/ 4995397 h 6858000"/>
              <a:gd name="connsiteX116" fmla="*/ 3042600 w 7467600"/>
              <a:gd name="connsiteY116" fmla="*/ 5059532 h 6858000"/>
              <a:gd name="connsiteX117" fmla="*/ 1997014 w 7467600"/>
              <a:gd name="connsiteY117" fmla="*/ 4698007 h 6858000"/>
              <a:gd name="connsiteX118" fmla="*/ 2305292 w 7467600"/>
              <a:gd name="connsiteY118" fmla="*/ 4219492 h 6858000"/>
              <a:gd name="connsiteX119" fmla="*/ 3360922 w 7467600"/>
              <a:gd name="connsiteY119" fmla="*/ 4529373 h 6858000"/>
              <a:gd name="connsiteX120" fmla="*/ 3492420 w 7467600"/>
              <a:gd name="connsiteY120" fmla="*/ 4510145 h 6858000"/>
              <a:gd name="connsiteX121" fmla="*/ 3364086 w 7467600"/>
              <a:gd name="connsiteY121" fmla="*/ 4480340 h 6858000"/>
              <a:gd name="connsiteX122" fmla="*/ 3225818 w 7467600"/>
              <a:gd name="connsiteY122" fmla="*/ 4411822 h 6858000"/>
              <a:gd name="connsiteX123" fmla="*/ 3129696 w 7467600"/>
              <a:gd name="connsiteY123" fmla="*/ 4360704 h 6858000"/>
              <a:gd name="connsiteX124" fmla="*/ 2814545 w 7467600"/>
              <a:gd name="connsiteY124" fmla="*/ 4282955 h 6858000"/>
              <a:gd name="connsiteX125" fmla="*/ 2305292 w 7467600"/>
              <a:gd name="connsiteY125" fmla="*/ 4219492 h 6858000"/>
              <a:gd name="connsiteX126" fmla="*/ 2626982 w 7467600"/>
              <a:gd name="connsiteY126" fmla="*/ 4206450 h 6858000"/>
              <a:gd name="connsiteX127" fmla="*/ 2490617 w 7467600"/>
              <a:gd name="connsiteY127" fmla="*/ 4206951 h 6858000"/>
              <a:gd name="connsiteX128" fmla="*/ 2819869 w 7467600"/>
              <a:gd name="connsiteY128" fmla="*/ 4252936 h 6858000"/>
              <a:gd name="connsiteX129" fmla="*/ 3143018 w 7467600"/>
              <a:gd name="connsiteY129" fmla="*/ 4332698 h 6858000"/>
              <a:gd name="connsiteX130" fmla="*/ 3241520 w 7467600"/>
              <a:gd name="connsiteY130" fmla="*/ 4385112 h 6858000"/>
              <a:gd name="connsiteX131" fmla="*/ 3374575 w 7467600"/>
              <a:gd name="connsiteY131" fmla="*/ 4451517 h 6858000"/>
              <a:gd name="connsiteX132" fmla="*/ 3505221 w 7467600"/>
              <a:gd name="connsiteY132" fmla="*/ 4480757 h 6858000"/>
              <a:gd name="connsiteX133" fmla="*/ 2626982 w 7467600"/>
              <a:gd name="connsiteY133" fmla="*/ 4206450 h 6858000"/>
              <a:gd name="connsiteX134" fmla="*/ 1310106 w 7467600"/>
              <a:gd name="connsiteY134" fmla="*/ 3943217 h 6858000"/>
              <a:gd name="connsiteX135" fmla="*/ 854994 w 7467600"/>
              <a:gd name="connsiteY135" fmla="*/ 4399136 h 6858000"/>
              <a:gd name="connsiteX136" fmla="*/ 742462 w 7467600"/>
              <a:gd name="connsiteY136" fmla="*/ 4594648 h 6858000"/>
              <a:gd name="connsiteX137" fmla="*/ 820602 w 7467600"/>
              <a:gd name="connsiteY137" fmla="*/ 4485915 h 6858000"/>
              <a:gd name="connsiteX138" fmla="*/ 878295 w 7467600"/>
              <a:gd name="connsiteY138" fmla="*/ 4403594 h 6858000"/>
              <a:gd name="connsiteX139" fmla="*/ 1240607 w 7467600"/>
              <a:gd name="connsiteY139" fmla="*/ 4010401 h 6858000"/>
              <a:gd name="connsiteX140" fmla="*/ 1310106 w 7467600"/>
              <a:gd name="connsiteY140" fmla="*/ 3943217 h 6858000"/>
              <a:gd name="connsiteX141" fmla="*/ 1423113 w 7467600"/>
              <a:gd name="connsiteY141" fmla="*/ 3874565 h 6858000"/>
              <a:gd name="connsiteX142" fmla="*/ 1260565 w 7467600"/>
              <a:gd name="connsiteY142" fmla="*/ 4031982 h 6858000"/>
              <a:gd name="connsiteX143" fmla="*/ 901900 w 7467600"/>
              <a:gd name="connsiteY143" fmla="*/ 4421236 h 6858000"/>
              <a:gd name="connsiteX144" fmla="*/ 845044 w 7467600"/>
              <a:gd name="connsiteY144" fmla="*/ 4502436 h 6858000"/>
              <a:gd name="connsiteX145" fmla="*/ 685926 w 7467600"/>
              <a:gd name="connsiteY145" fmla="*/ 4703069 h 6858000"/>
              <a:gd name="connsiteX146" fmla="*/ 684248 w 7467600"/>
              <a:gd name="connsiteY146" fmla="*/ 4706721 h 6858000"/>
              <a:gd name="connsiteX147" fmla="*/ 1423113 w 7467600"/>
              <a:gd name="connsiteY147" fmla="*/ 3874565 h 6858000"/>
              <a:gd name="connsiteX148" fmla="*/ 3316479 w 7467600"/>
              <a:gd name="connsiteY148" fmla="*/ 3872136 h 6858000"/>
              <a:gd name="connsiteX149" fmla="*/ 3546806 w 7467600"/>
              <a:gd name="connsiteY149" fmla="*/ 4356139 h 6858000"/>
              <a:gd name="connsiteX150" fmla="*/ 3364433 w 7467600"/>
              <a:gd name="connsiteY150" fmla="*/ 3953121 h 6858000"/>
              <a:gd name="connsiteX151" fmla="*/ 3316479 w 7467600"/>
              <a:gd name="connsiteY151" fmla="*/ 3872136 h 6858000"/>
              <a:gd name="connsiteX152" fmla="*/ 3291335 w 7467600"/>
              <a:gd name="connsiteY152" fmla="*/ 3767420 h 6858000"/>
              <a:gd name="connsiteX153" fmla="*/ 3390805 w 7467600"/>
              <a:gd name="connsiteY153" fmla="*/ 3937163 h 6858000"/>
              <a:gd name="connsiteX154" fmla="*/ 3579062 w 7467600"/>
              <a:gd name="connsiteY154" fmla="*/ 4359040 h 6858000"/>
              <a:gd name="connsiteX155" fmla="*/ 3467355 w 7467600"/>
              <a:gd name="connsiteY155" fmla="*/ 3988130 h 6858000"/>
              <a:gd name="connsiteX156" fmla="*/ 3310753 w 7467600"/>
              <a:gd name="connsiteY156" fmla="*/ 3787140 h 6858000"/>
              <a:gd name="connsiteX157" fmla="*/ 3291335 w 7467600"/>
              <a:gd name="connsiteY157" fmla="*/ 3767420 h 6858000"/>
              <a:gd name="connsiteX158" fmla="*/ 1635889 w 7467600"/>
              <a:gd name="connsiteY158" fmla="*/ 3709494 h 6858000"/>
              <a:gd name="connsiteX159" fmla="*/ 1634800 w 7467600"/>
              <a:gd name="connsiteY159" fmla="*/ 3731111 h 6858000"/>
              <a:gd name="connsiteX160" fmla="*/ 1635889 w 7467600"/>
              <a:gd name="connsiteY160" fmla="*/ 3709494 h 6858000"/>
              <a:gd name="connsiteX161" fmla="*/ 1510397 w 7467600"/>
              <a:gd name="connsiteY161" fmla="*/ 3684705 h 6858000"/>
              <a:gd name="connsiteX162" fmla="*/ 1146550 w 7467600"/>
              <a:gd name="connsiteY162" fmla="*/ 3802012 h 6858000"/>
              <a:gd name="connsiteX163" fmla="*/ 698834 w 7467600"/>
              <a:gd name="connsiteY163" fmla="*/ 3952272 h 6858000"/>
              <a:gd name="connsiteX164" fmla="*/ 34256 w 7467600"/>
              <a:gd name="connsiteY164" fmla="*/ 4347603 h 6858000"/>
              <a:gd name="connsiteX165" fmla="*/ 527241 w 7467600"/>
              <a:gd name="connsiteY165" fmla="*/ 4065078 h 6858000"/>
              <a:gd name="connsiteX166" fmla="*/ 1510397 w 7467600"/>
              <a:gd name="connsiteY166" fmla="*/ 3684705 h 6858000"/>
              <a:gd name="connsiteX167" fmla="*/ 1313114 w 7467600"/>
              <a:gd name="connsiteY167" fmla="*/ 3655216 h 6858000"/>
              <a:gd name="connsiteX168" fmla="*/ 1109304 w 7467600"/>
              <a:gd name="connsiteY168" fmla="*/ 3669030 h 6858000"/>
              <a:gd name="connsiteX169" fmla="*/ 8129 w 7467600"/>
              <a:gd name="connsiteY169" fmla="*/ 4330519 h 6858000"/>
              <a:gd name="connsiteX170" fmla="*/ 687572 w 7467600"/>
              <a:gd name="connsiteY170" fmla="*/ 3925629 h 6858000"/>
              <a:gd name="connsiteX171" fmla="*/ 1138365 w 7467600"/>
              <a:gd name="connsiteY171" fmla="*/ 3774515 h 6858000"/>
              <a:gd name="connsiteX172" fmla="*/ 1505579 w 7467600"/>
              <a:gd name="connsiteY172" fmla="*/ 3655526 h 6858000"/>
              <a:gd name="connsiteX173" fmla="*/ 1313114 w 7467600"/>
              <a:gd name="connsiteY173" fmla="*/ 3655216 h 6858000"/>
              <a:gd name="connsiteX174" fmla="*/ 3655073 w 7467600"/>
              <a:gd name="connsiteY174" fmla="*/ 3650884 h 6858000"/>
              <a:gd name="connsiteX175" fmla="*/ 3989938 w 7467600"/>
              <a:gd name="connsiteY175" fmla="*/ 3991685 h 6858000"/>
              <a:gd name="connsiteX176" fmla="*/ 4393907 w 7467600"/>
              <a:gd name="connsiteY176" fmla="*/ 4261258 h 6858000"/>
              <a:gd name="connsiteX177" fmla="*/ 4648051 w 7467600"/>
              <a:gd name="connsiteY177" fmla="*/ 4374051 h 6858000"/>
              <a:gd name="connsiteX178" fmla="*/ 4383389 w 7467600"/>
              <a:gd name="connsiteY178" fmla="*/ 4184369 h 6858000"/>
              <a:gd name="connsiteX179" fmla="*/ 4165508 w 7467600"/>
              <a:gd name="connsiteY179" fmla="*/ 4035196 h 6858000"/>
              <a:gd name="connsiteX180" fmla="*/ 4068162 w 7467600"/>
              <a:gd name="connsiteY180" fmla="*/ 3953394 h 6858000"/>
              <a:gd name="connsiteX181" fmla="*/ 3981416 w 7467600"/>
              <a:gd name="connsiteY181" fmla="*/ 3880482 h 6858000"/>
              <a:gd name="connsiteX182" fmla="*/ 3800147 w 7467600"/>
              <a:gd name="connsiteY182" fmla="*/ 3749872 h 6858000"/>
              <a:gd name="connsiteX183" fmla="*/ 3655073 w 7467600"/>
              <a:gd name="connsiteY183" fmla="*/ 3650884 h 6858000"/>
              <a:gd name="connsiteX184" fmla="*/ 3670252 w 7467600"/>
              <a:gd name="connsiteY184" fmla="*/ 3622798 h 6858000"/>
              <a:gd name="connsiteX185" fmla="*/ 3817258 w 7467600"/>
              <a:gd name="connsiteY185" fmla="*/ 3723577 h 6858000"/>
              <a:gd name="connsiteX186" fmla="*/ 4000461 w 7467600"/>
              <a:gd name="connsiteY186" fmla="*/ 3855966 h 6858000"/>
              <a:gd name="connsiteX187" fmla="*/ 4088180 w 7467600"/>
              <a:gd name="connsiteY187" fmla="*/ 3929774 h 6858000"/>
              <a:gd name="connsiteX188" fmla="*/ 4184555 w 7467600"/>
              <a:gd name="connsiteY188" fmla="*/ 4010683 h 6858000"/>
              <a:gd name="connsiteX189" fmla="*/ 4399563 w 7467600"/>
              <a:gd name="connsiteY189" fmla="*/ 4158106 h 6858000"/>
              <a:gd name="connsiteX190" fmla="*/ 4684469 w 7467600"/>
              <a:gd name="connsiteY190" fmla="*/ 4364680 h 6858000"/>
              <a:gd name="connsiteX191" fmla="*/ 4690271 w 7467600"/>
              <a:gd name="connsiteY191" fmla="*/ 4370034 h 6858000"/>
              <a:gd name="connsiteX192" fmla="*/ 4136093 w 7467600"/>
              <a:gd name="connsiteY192" fmla="*/ 3858466 h 6858000"/>
              <a:gd name="connsiteX193" fmla="*/ 3670252 w 7467600"/>
              <a:gd name="connsiteY193" fmla="*/ 3622798 h 6858000"/>
              <a:gd name="connsiteX194" fmla="*/ 4440129 w 7467600"/>
              <a:gd name="connsiteY194" fmla="*/ 3448571 h 6858000"/>
              <a:gd name="connsiteX195" fmla="*/ 4856525 w 7467600"/>
              <a:gd name="connsiteY195" fmla="*/ 3915351 h 6858000"/>
              <a:gd name="connsiteX196" fmla="*/ 5059055 w 7467600"/>
              <a:gd name="connsiteY196" fmla="*/ 4108918 h 6858000"/>
              <a:gd name="connsiteX197" fmla="*/ 5290070 w 7467600"/>
              <a:gd name="connsiteY197" fmla="*/ 4263619 h 6858000"/>
              <a:gd name="connsiteX198" fmla="*/ 4834991 w 7467600"/>
              <a:gd name="connsiteY198" fmla="*/ 3830985 h 6858000"/>
              <a:gd name="connsiteX199" fmla="*/ 4440129 w 7467600"/>
              <a:gd name="connsiteY199" fmla="*/ 3448571 h 6858000"/>
              <a:gd name="connsiteX200" fmla="*/ 4441737 w 7467600"/>
              <a:gd name="connsiteY200" fmla="*/ 3399734 h 6858000"/>
              <a:gd name="connsiteX201" fmla="*/ 4431236 w 7467600"/>
              <a:gd name="connsiteY201" fmla="*/ 3400954 h 6858000"/>
              <a:gd name="connsiteX202" fmla="*/ 4557150 w 7467600"/>
              <a:gd name="connsiteY202" fmla="*/ 3510023 h 6858000"/>
              <a:gd name="connsiteX203" fmla="*/ 4856936 w 7467600"/>
              <a:gd name="connsiteY203" fmla="*/ 3809146 h 6858000"/>
              <a:gd name="connsiteX204" fmla="*/ 5111996 w 7467600"/>
              <a:gd name="connsiteY204" fmla="*/ 4065759 h 6858000"/>
              <a:gd name="connsiteX205" fmla="*/ 5388878 w 7467600"/>
              <a:gd name="connsiteY205" fmla="*/ 4300185 h 6858000"/>
              <a:gd name="connsiteX206" fmla="*/ 5425556 w 7467600"/>
              <a:gd name="connsiteY206" fmla="*/ 4308967 h 6858000"/>
              <a:gd name="connsiteX207" fmla="*/ 4943646 w 7467600"/>
              <a:gd name="connsiteY207" fmla="*/ 3822916 h 6858000"/>
              <a:gd name="connsiteX208" fmla="*/ 4594837 w 7467600"/>
              <a:gd name="connsiteY208" fmla="*/ 3532274 h 6858000"/>
              <a:gd name="connsiteX209" fmla="*/ 4441737 w 7467600"/>
              <a:gd name="connsiteY209" fmla="*/ 3399734 h 6858000"/>
              <a:gd name="connsiteX210" fmla="*/ 5425834 w 7467600"/>
              <a:gd name="connsiteY210" fmla="*/ 3162785 h 6858000"/>
              <a:gd name="connsiteX211" fmla="*/ 5401644 w 7467600"/>
              <a:gd name="connsiteY211" fmla="*/ 3617847 h 6858000"/>
              <a:gd name="connsiteX212" fmla="*/ 5467256 w 7467600"/>
              <a:gd name="connsiteY212" fmla="*/ 4175494 h 6858000"/>
              <a:gd name="connsiteX213" fmla="*/ 5448069 w 7467600"/>
              <a:gd name="connsiteY213" fmla="*/ 3567554 h 6858000"/>
              <a:gd name="connsiteX214" fmla="*/ 5425834 w 7467600"/>
              <a:gd name="connsiteY214" fmla="*/ 3162785 h 6858000"/>
              <a:gd name="connsiteX215" fmla="*/ 1318687 w 7467600"/>
              <a:gd name="connsiteY215" fmla="*/ 3113840 h 6858000"/>
              <a:gd name="connsiteX216" fmla="*/ 1066793 w 7467600"/>
              <a:gd name="connsiteY216" fmla="*/ 3212171 h 6858000"/>
              <a:gd name="connsiteX217" fmla="*/ 993319 w 7467600"/>
              <a:gd name="connsiteY217" fmla="*/ 3247648 h 6858000"/>
              <a:gd name="connsiteX218" fmla="*/ 853081 w 7467600"/>
              <a:gd name="connsiteY218" fmla="*/ 3312410 h 6858000"/>
              <a:gd name="connsiteX219" fmla="*/ 805957 w 7467600"/>
              <a:gd name="connsiteY219" fmla="*/ 3330443 h 6858000"/>
              <a:gd name="connsiteX220" fmla="*/ 1318687 w 7467600"/>
              <a:gd name="connsiteY220" fmla="*/ 3113840 h 6858000"/>
              <a:gd name="connsiteX221" fmla="*/ 5453702 w 7467600"/>
              <a:gd name="connsiteY221" fmla="*/ 3090882 h 6858000"/>
              <a:gd name="connsiteX222" fmla="*/ 5480135 w 7467600"/>
              <a:gd name="connsiteY222" fmla="*/ 3565802 h 6858000"/>
              <a:gd name="connsiteX223" fmla="*/ 5499023 w 7467600"/>
              <a:gd name="connsiteY223" fmla="*/ 4166310 h 6858000"/>
              <a:gd name="connsiteX224" fmla="*/ 5547022 w 7467600"/>
              <a:gd name="connsiteY224" fmla="*/ 3607838 h 6858000"/>
              <a:gd name="connsiteX225" fmla="*/ 5515964 w 7467600"/>
              <a:gd name="connsiteY225" fmla="*/ 3378541 h 6858000"/>
              <a:gd name="connsiteX226" fmla="*/ 5453702 w 7467600"/>
              <a:gd name="connsiteY226" fmla="*/ 3090882 h 6858000"/>
              <a:gd name="connsiteX227" fmla="*/ 1238695 w 7467600"/>
              <a:gd name="connsiteY227" fmla="*/ 3076820 h 6858000"/>
              <a:gd name="connsiteX228" fmla="*/ 716371 w 7467600"/>
              <a:gd name="connsiteY228" fmla="*/ 3293249 h 6858000"/>
              <a:gd name="connsiteX229" fmla="*/ 579522 w 7467600"/>
              <a:gd name="connsiteY229" fmla="*/ 3371759 h 6858000"/>
              <a:gd name="connsiteX230" fmla="*/ 600288 w 7467600"/>
              <a:gd name="connsiteY230" fmla="*/ 3365555 h 6858000"/>
              <a:gd name="connsiteX231" fmla="*/ 840692 w 7467600"/>
              <a:gd name="connsiteY231" fmla="*/ 3284921 h 6858000"/>
              <a:gd name="connsiteX232" fmla="*/ 979248 w 7467600"/>
              <a:gd name="connsiteY232" fmla="*/ 3221003 h 6858000"/>
              <a:gd name="connsiteX233" fmla="*/ 1053282 w 7467600"/>
              <a:gd name="connsiteY233" fmla="*/ 3185247 h 6858000"/>
              <a:gd name="connsiteX234" fmla="*/ 1320603 w 7467600"/>
              <a:gd name="connsiteY234" fmla="*/ 3081281 h 6858000"/>
              <a:gd name="connsiteX235" fmla="*/ 1238695 w 7467600"/>
              <a:gd name="connsiteY235" fmla="*/ 3076820 h 6858000"/>
              <a:gd name="connsiteX236" fmla="*/ 5425627 w 7467600"/>
              <a:gd name="connsiteY236" fmla="*/ 2954192 h 6858000"/>
              <a:gd name="connsiteX237" fmla="*/ 5470770 w 7467600"/>
              <a:gd name="connsiteY237" fmla="*/ 3005435 h 6858000"/>
              <a:gd name="connsiteX238" fmla="*/ 5519779 w 7467600"/>
              <a:gd name="connsiteY238" fmla="*/ 4359223 h 6858000"/>
              <a:gd name="connsiteX239" fmla="*/ 5520293 w 7467600"/>
              <a:gd name="connsiteY239" fmla="*/ 4360602 h 6858000"/>
              <a:gd name="connsiteX240" fmla="*/ 5767221 w 7467600"/>
              <a:gd name="connsiteY240" fmla="*/ 4665564 h 6858000"/>
              <a:gd name="connsiteX241" fmla="*/ 6937169 w 7467600"/>
              <a:gd name="connsiteY241" fmla="*/ 4815941 h 6858000"/>
              <a:gd name="connsiteX242" fmla="*/ 6953922 w 7467600"/>
              <a:gd name="connsiteY242" fmla="*/ 4890068 h 6858000"/>
              <a:gd name="connsiteX243" fmla="*/ 6071359 w 7467600"/>
              <a:gd name="connsiteY243" fmla="*/ 4770770 h 6858000"/>
              <a:gd name="connsiteX244" fmla="*/ 6038839 w 7467600"/>
              <a:gd name="connsiteY244" fmla="*/ 4764474 h 6858000"/>
              <a:gd name="connsiteX245" fmla="*/ 6038706 w 7467600"/>
              <a:gd name="connsiteY245" fmla="*/ 4763847 h 6858000"/>
              <a:gd name="connsiteX246" fmla="*/ 6037784 w 7467600"/>
              <a:gd name="connsiteY246" fmla="*/ 4764270 h 6858000"/>
              <a:gd name="connsiteX247" fmla="*/ 6038839 w 7467600"/>
              <a:gd name="connsiteY247" fmla="*/ 4764474 h 6858000"/>
              <a:gd name="connsiteX248" fmla="*/ 6040338 w 7467600"/>
              <a:gd name="connsiteY248" fmla="*/ 4771418 h 6858000"/>
              <a:gd name="connsiteX249" fmla="*/ 6024488 w 7467600"/>
              <a:gd name="connsiteY249" fmla="*/ 4809903 h 6858000"/>
              <a:gd name="connsiteX250" fmla="*/ 5599771 w 7467600"/>
              <a:gd name="connsiteY250" fmla="*/ 5509652 h 6858000"/>
              <a:gd name="connsiteX251" fmla="*/ 5548843 w 7467600"/>
              <a:gd name="connsiteY251" fmla="*/ 5563845 h 6858000"/>
              <a:gd name="connsiteX252" fmla="*/ 5940952 w 7467600"/>
              <a:gd name="connsiteY252" fmla="*/ 6250028 h 6858000"/>
              <a:gd name="connsiteX253" fmla="*/ 6043441 w 7467600"/>
              <a:gd name="connsiteY253" fmla="*/ 6665847 h 6858000"/>
              <a:gd name="connsiteX254" fmla="*/ 6093432 w 7467600"/>
              <a:gd name="connsiteY254" fmla="*/ 6858000 h 6858000"/>
              <a:gd name="connsiteX255" fmla="*/ 6034344 w 7467600"/>
              <a:gd name="connsiteY255" fmla="*/ 6858000 h 6858000"/>
              <a:gd name="connsiteX256" fmla="*/ 6026679 w 7467600"/>
              <a:gd name="connsiteY256" fmla="*/ 6836959 h 6858000"/>
              <a:gd name="connsiteX257" fmla="*/ 5800441 w 7467600"/>
              <a:gd name="connsiteY257" fmla="*/ 6335286 h 6858000"/>
              <a:gd name="connsiteX258" fmla="*/ 5526562 w 7467600"/>
              <a:gd name="connsiteY258" fmla="*/ 5705388 h 6858000"/>
              <a:gd name="connsiteX259" fmla="*/ 5519640 w 7467600"/>
              <a:gd name="connsiteY259" fmla="*/ 5683774 h 6858000"/>
              <a:gd name="connsiteX260" fmla="*/ 5844559 w 7467600"/>
              <a:gd name="connsiteY260" fmla="*/ 6553349 h 6858000"/>
              <a:gd name="connsiteX261" fmla="*/ 5975994 w 7467600"/>
              <a:gd name="connsiteY261" fmla="*/ 6858000 h 6858000"/>
              <a:gd name="connsiteX262" fmla="*/ 5898547 w 7467600"/>
              <a:gd name="connsiteY262" fmla="*/ 6858000 h 6858000"/>
              <a:gd name="connsiteX263" fmla="*/ 5682041 w 7467600"/>
              <a:gd name="connsiteY263" fmla="*/ 6355860 h 6858000"/>
              <a:gd name="connsiteX264" fmla="*/ 5461758 w 7467600"/>
              <a:gd name="connsiteY264" fmla="*/ 5820220 h 6858000"/>
              <a:gd name="connsiteX265" fmla="*/ 5237282 w 7467600"/>
              <a:gd name="connsiteY265" fmla="*/ 6579086 h 6858000"/>
              <a:gd name="connsiteX266" fmla="*/ 5115009 w 7467600"/>
              <a:gd name="connsiteY266" fmla="*/ 6858000 h 6858000"/>
              <a:gd name="connsiteX267" fmla="*/ 5028074 w 7467600"/>
              <a:gd name="connsiteY267" fmla="*/ 6858000 h 6858000"/>
              <a:gd name="connsiteX268" fmla="*/ 5079508 w 7467600"/>
              <a:gd name="connsiteY268" fmla="*/ 6749074 h 6858000"/>
              <a:gd name="connsiteX269" fmla="*/ 5371846 w 7467600"/>
              <a:gd name="connsiteY269" fmla="*/ 5924413 h 6858000"/>
              <a:gd name="connsiteX270" fmla="*/ 5270512 w 7467600"/>
              <a:gd name="connsiteY270" fmla="*/ 6138975 h 6858000"/>
              <a:gd name="connsiteX271" fmla="*/ 5062409 w 7467600"/>
              <a:gd name="connsiteY271" fmla="*/ 6653544 h 6858000"/>
              <a:gd name="connsiteX272" fmla="*/ 5036628 w 7467600"/>
              <a:gd name="connsiteY272" fmla="*/ 6754247 h 6858000"/>
              <a:gd name="connsiteX273" fmla="*/ 5009112 w 7467600"/>
              <a:gd name="connsiteY273" fmla="*/ 6858000 h 6858000"/>
              <a:gd name="connsiteX274" fmla="*/ 4976679 w 7467600"/>
              <a:gd name="connsiteY274" fmla="*/ 6858000 h 6858000"/>
              <a:gd name="connsiteX275" fmla="*/ 5006537 w 7467600"/>
              <a:gd name="connsiteY275" fmla="*/ 6747068 h 6858000"/>
              <a:gd name="connsiteX276" fmla="*/ 5032723 w 7467600"/>
              <a:gd name="connsiteY276" fmla="*/ 6644957 h 6858000"/>
              <a:gd name="connsiteX277" fmla="*/ 5242949 w 7467600"/>
              <a:gd name="connsiteY277" fmla="*/ 6125175 h 6858000"/>
              <a:gd name="connsiteX278" fmla="*/ 5286321 w 7467600"/>
              <a:gd name="connsiteY278" fmla="*/ 6033555 h 6858000"/>
              <a:gd name="connsiteX279" fmla="*/ 5008210 w 7467600"/>
              <a:gd name="connsiteY279" fmla="*/ 6649194 h 6858000"/>
              <a:gd name="connsiteX280" fmla="*/ 4986321 w 7467600"/>
              <a:gd name="connsiteY280" fmla="*/ 6765687 h 6858000"/>
              <a:gd name="connsiteX281" fmla="*/ 4973474 w 7467600"/>
              <a:gd name="connsiteY281" fmla="*/ 6858000 h 6858000"/>
              <a:gd name="connsiteX282" fmla="*/ 4907178 w 7467600"/>
              <a:gd name="connsiteY282" fmla="*/ 6858000 h 6858000"/>
              <a:gd name="connsiteX283" fmla="*/ 4910810 w 7467600"/>
              <a:gd name="connsiteY283" fmla="*/ 6829660 h 6858000"/>
              <a:gd name="connsiteX284" fmla="*/ 4987461 w 7467600"/>
              <a:gd name="connsiteY284" fmla="*/ 6432994 h 6858000"/>
              <a:gd name="connsiteX285" fmla="*/ 5179262 w 7467600"/>
              <a:gd name="connsiteY285" fmla="*/ 6035044 h 6858000"/>
              <a:gd name="connsiteX286" fmla="*/ 4689678 w 7467600"/>
              <a:gd name="connsiteY286" fmla="*/ 6440241 h 6858000"/>
              <a:gd name="connsiteX287" fmla="*/ 4477543 w 7467600"/>
              <a:gd name="connsiteY287" fmla="*/ 6674836 h 6858000"/>
              <a:gd name="connsiteX288" fmla="*/ 4329957 w 7467600"/>
              <a:gd name="connsiteY288" fmla="*/ 6858000 h 6858000"/>
              <a:gd name="connsiteX289" fmla="*/ 4218595 w 7467600"/>
              <a:gd name="connsiteY289" fmla="*/ 6858000 h 6858000"/>
              <a:gd name="connsiteX290" fmla="*/ 4368888 w 7467600"/>
              <a:gd name="connsiteY290" fmla="*/ 6668412 h 6858000"/>
              <a:gd name="connsiteX291" fmla="*/ 4563091 w 7467600"/>
              <a:gd name="connsiteY291" fmla="*/ 6442508 h 6858000"/>
              <a:gd name="connsiteX292" fmla="*/ 5387324 w 7467600"/>
              <a:gd name="connsiteY292" fmla="*/ 5705830 h 6858000"/>
              <a:gd name="connsiteX293" fmla="*/ 5073620 w 7467600"/>
              <a:gd name="connsiteY293" fmla="*/ 5955437 h 6858000"/>
              <a:gd name="connsiteX294" fmla="*/ 4689789 w 7467600"/>
              <a:gd name="connsiteY294" fmla="*/ 6268382 h 6858000"/>
              <a:gd name="connsiteX295" fmla="*/ 4418722 w 7467600"/>
              <a:gd name="connsiteY295" fmla="*/ 6570886 h 6858000"/>
              <a:gd name="connsiteX296" fmla="*/ 4214944 w 7467600"/>
              <a:gd name="connsiteY296" fmla="*/ 6858000 h 6858000"/>
              <a:gd name="connsiteX297" fmla="*/ 4177898 w 7467600"/>
              <a:gd name="connsiteY297" fmla="*/ 6858000 h 6858000"/>
              <a:gd name="connsiteX298" fmla="*/ 4391597 w 7467600"/>
              <a:gd name="connsiteY298" fmla="*/ 6556370 h 6858000"/>
              <a:gd name="connsiteX299" fmla="*/ 4668889 w 7467600"/>
              <a:gd name="connsiteY299" fmla="*/ 6246399 h 6858000"/>
              <a:gd name="connsiteX300" fmla="*/ 5055427 w 7467600"/>
              <a:gd name="connsiteY300" fmla="*/ 5931476 h 6858000"/>
              <a:gd name="connsiteX301" fmla="*/ 5371814 w 7467600"/>
              <a:gd name="connsiteY301" fmla="*/ 5678975 h 6858000"/>
              <a:gd name="connsiteX302" fmla="*/ 4987918 w 7467600"/>
              <a:gd name="connsiteY302" fmla="*/ 5838701 h 6858000"/>
              <a:gd name="connsiteX303" fmla="*/ 4317146 w 7467600"/>
              <a:gd name="connsiteY303" fmla="*/ 6587716 h 6858000"/>
              <a:gd name="connsiteX304" fmla="*/ 4171627 w 7467600"/>
              <a:gd name="connsiteY304" fmla="*/ 6858000 h 6858000"/>
              <a:gd name="connsiteX305" fmla="*/ 4081585 w 7467600"/>
              <a:gd name="connsiteY305" fmla="*/ 6858000 h 6858000"/>
              <a:gd name="connsiteX306" fmla="*/ 4238603 w 7467600"/>
              <a:gd name="connsiteY306" fmla="*/ 6559341 h 6858000"/>
              <a:gd name="connsiteX307" fmla="*/ 4778333 w 7467600"/>
              <a:gd name="connsiteY307" fmla="*/ 5873626 h 6858000"/>
              <a:gd name="connsiteX308" fmla="*/ 5414185 w 7467600"/>
              <a:gd name="connsiteY308" fmla="*/ 5573882 h 6858000"/>
              <a:gd name="connsiteX309" fmla="*/ 5959648 w 7467600"/>
              <a:gd name="connsiteY309" fmla="*/ 4760797 h 6858000"/>
              <a:gd name="connsiteX310" fmla="*/ 5355019 w 7467600"/>
              <a:gd name="connsiteY310" fmla="*/ 4734672 h 6858000"/>
              <a:gd name="connsiteX311" fmla="*/ 5083565 w 7467600"/>
              <a:gd name="connsiteY311" fmla="*/ 5179121 h 6858000"/>
              <a:gd name="connsiteX312" fmla="*/ 4713577 w 7467600"/>
              <a:gd name="connsiteY312" fmla="*/ 5616803 h 6858000"/>
              <a:gd name="connsiteX313" fmla="*/ 3989559 w 7467600"/>
              <a:gd name="connsiteY313" fmla="*/ 6145945 h 6858000"/>
              <a:gd name="connsiteX314" fmla="*/ 3939824 w 7467600"/>
              <a:gd name="connsiteY314" fmla="*/ 6066900 h 6858000"/>
              <a:gd name="connsiteX315" fmla="*/ 4584537 w 7467600"/>
              <a:gd name="connsiteY315" fmla="*/ 5324826 h 6858000"/>
              <a:gd name="connsiteX316" fmla="*/ 5037105 w 7467600"/>
              <a:gd name="connsiteY316" fmla="*/ 5088765 h 6858000"/>
              <a:gd name="connsiteX317" fmla="*/ 5039930 w 7467600"/>
              <a:gd name="connsiteY317" fmla="*/ 5089585 h 6858000"/>
              <a:gd name="connsiteX318" fmla="*/ 5263764 w 7467600"/>
              <a:gd name="connsiteY318" fmla="*/ 4735525 h 6858000"/>
              <a:gd name="connsiteX319" fmla="*/ 4086300 w 7467600"/>
              <a:gd name="connsiteY319" fmla="*/ 4884599 h 6858000"/>
              <a:gd name="connsiteX320" fmla="*/ 4085485 w 7467600"/>
              <a:gd name="connsiteY320" fmla="*/ 4899070 h 6858000"/>
              <a:gd name="connsiteX321" fmla="*/ 3871915 w 7467600"/>
              <a:gd name="connsiteY321" fmla="*/ 5253645 h 6858000"/>
              <a:gd name="connsiteX322" fmla="*/ 3799374 w 7467600"/>
              <a:gd name="connsiteY322" fmla="*/ 5466127 h 6858000"/>
              <a:gd name="connsiteX323" fmla="*/ 3498850 w 7467600"/>
              <a:gd name="connsiteY323" fmla="*/ 6661888 h 6858000"/>
              <a:gd name="connsiteX324" fmla="*/ 3399216 w 7467600"/>
              <a:gd name="connsiteY324" fmla="*/ 6858000 h 6858000"/>
              <a:gd name="connsiteX325" fmla="*/ 3303688 w 7467600"/>
              <a:gd name="connsiteY325" fmla="*/ 6858000 h 6858000"/>
              <a:gd name="connsiteX326" fmla="*/ 3391774 w 7467600"/>
              <a:gd name="connsiteY326" fmla="*/ 6697181 h 6858000"/>
              <a:gd name="connsiteX327" fmla="*/ 3735540 w 7467600"/>
              <a:gd name="connsiteY327" fmla="*/ 5546923 h 6858000"/>
              <a:gd name="connsiteX328" fmla="*/ 3729438 w 7467600"/>
              <a:gd name="connsiteY328" fmla="*/ 5569058 h 6858000"/>
              <a:gd name="connsiteX329" fmla="*/ 3707782 w 7467600"/>
              <a:gd name="connsiteY329" fmla="*/ 5644908 h 6858000"/>
              <a:gd name="connsiteX330" fmla="*/ 3583827 w 7467600"/>
              <a:gd name="connsiteY330" fmla="*/ 6039215 h 6858000"/>
              <a:gd name="connsiteX331" fmla="*/ 3547861 w 7467600"/>
              <a:gd name="connsiteY331" fmla="*/ 6129609 h 6858000"/>
              <a:gd name="connsiteX332" fmla="*/ 3490905 w 7467600"/>
              <a:gd name="connsiteY332" fmla="*/ 6277660 h 6858000"/>
              <a:gd name="connsiteX333" fmla="*/ 3455859 w 7467600"/>
              <a:gd name="connsiteY333" fmla="*/ 6391301 h 6858000"/>
              <a:gd name="connsiteX334" fmla="*/ 3429112 w 7467600"/>
              <a:gd name="connsiteY334" fmla="*/ 6479469 h 6858000"/>
              <a:gd name="connsiteX335" fmla="*/ 3304862 w 7467600"/>
              <a:gd name="connsiteY335" fmla="*/ 6796476 h 6858000"/>
              <a:gd name="connsiteX336" fmla="*/ 3276071 w 7467600"/>
              <a:gd name="connsiteY336" fmla="*/ 6858000 h 6858000"/>
              <a:gd name="connsiteX337" fmla="*/ 3240805 w 7467600"/>
              <a:gd name="connsiteY337" fmla="*/ 6858000 h 6858000"/>
              <a:gd name="connsiteX338" fmla="*/ 3275917 w 7467600"/>
              <a:gd name="connsiteY338" fmla="*/ 6783192 h 6858000"/>
              <a:gd name="connsiteX339" fmla="*/ 3399358 w 7467600"/>
              <a:gd name="connsiteY339" fmla="*/ 6469011 h 6858000"/>
              <a:gd name="connsiteX340" fmla="*/ 3425650 w 7467600"/>
              <a:gd name="connsiteY340" fmla="*/ 6381333 h 6858000"/>
              <a:gd name="connsiteX341" fmla="*/ 3460661 w 7467600"/>
              <a:gd name="connsiteY341" fmla="*/ 6266763 h 6858000"/>
              <a:gd name="connsiteX342" fmla="*/ 3518021 w 7467600"/>
              <a:gd name="connsiteY342" fmla="*/ 6117298 h 6858000"/>
              <a:gd name="connsiteX343" fmla="*/ 3554035 w 7467600"/>
              <a:gd name="connsiteY343" fmla="*/ 6027832 h 6858000"/>
              <a:gd name="connsiteX344" fmla="*/ 3677174 w 7467600"/>
              <a:gd name="connsiteY344" fmla="*/ 5636351 h 6858000"/>
              <a:gd name="connsiteX345" fmla="*/ 3698819 w 7467600"/>
              <a:gd name="connsiteY345" fmla="*/ 5560503 h 6858000"/>
              <a:gd name="connsiteX346" fmla="*/ 3702094 w 7467600"/>
              <a:gd name="connsiteY346" fmla="*/ 5549194 h 6858000"/>
              <a:gd name="connsiteX347" fmla="*/ 3398355 w 7467600"/>
              <a:gd name="connsiteY347" fmla="*/ 6094603 h 6858000"/>
              <a:gd name="connsiteX348" fmla="*/ 3193941 w 7467600"/>
              <a:gd name="connsiteY348" fmla="*/ 6798775 h 6858000"/>
              <a:gd name="connsiteX349" fmla="*/ 3184140 w 7467600"/>
              <a:gd name="connsiteY349" fmla="*/ 6858000 h 6858000"/>
              <a:gd name="connsiteX350" fmla="*/ 3099978 w 7467600"/>
              <a:gd name="connsiteY350" fmla="*/ 6858000 h 6858000"/>
              <a:gd name="connsiteX351" fmla="*/ 3101556 w 7467600"/>
              <a:gd name="connsiteY351" fmla="*/ 6843337 h 6858000"/>
              <a:gd name="connsiteX352" fmla="*/ 3370162 w 7467600"/>
              <a:gd name="connsiteY352" fmla="*/ 5785550 h 6858000"/>
              <a:gd name="connsiteX353" fmla="*/ 3746477 w 7467600"/>
              <a:gd name="connsiteY353" fmla="*/ 5377889 h 6858000"/>
              <a:gd name="connsiteX354" fmla="*/ 3863399 w 7467600"/>
              <a:gd name="connsiteY354" fmla="*/ 5087257 h 6858000"/>
              <a:gd name="connsiteX355" fmla="*/ 3968712 w 7467600"/>
              <a:gd name="connsiteY355" fmla="*/ 4913989 h 6858000"/>
              <a:gd name="connsiteX356" fmla="*/ 2792390 w 7467600"/>
              <a:gd name="connsiteY356" fmla="*/ 5382974 h 6858000"/>
              <a:gd name="connsiteX357" fmla="*/ 2714982 w 7467600"/>
              <a:gd name="connsiteY357" fmla="*/ 5427051 h 6858000"/>
              <a:gd name="connsiteX358" fmla="*/ 2813361 w 7467600"/>
              <a:gd name="connsiteY358" fmla="*/ 6023912 h 6858000"/>
              <a:gd name="connsiteX359" fmla="*/ 2688430 w 7467600"/>
              <a:gd name="connsiteY359" fmla="*/ 6801564 h 6858000"/>
              <a:gd name="connsiteX360" fmla="*/ 2629626 w 7467600"/>
              <a:gd name="connsiteY360" fmla="*/ 6763394 h 6858000"/>
              <a:gd name="connsiteX361" fmla="*/ 2565328 w 7467600"/>
              <a:gd name="connsiteY361" fmla="*/ 5516399 h 6858000"/>
              <a:gd name="connsiteX362" fmla="*/ 1922999 w 7467600"/>
              <a:gd name="connsiteY362" fmla="*/ 5980343 h 6858000"/>
              <a:gd name="connsiteX363" fmla="*/ 1950261 w 7467600"/>
              <a:gd name="connsiteY363" fmla="*/ 6405858 h 6858000"/>
              <a:gd name="connsiteX364" fmla="*/ 2365554 w 7467600"/>
              <a:gd name="connsiteY364" fmla="*/ 6759107 h 6858000"/>
              <a:gd name="connsiteX365" fmla="*/ 2424142 w 7467600"/>
              <a:gd name="connsiteY365" fmla="*/ 6858000 h 6858000"/>
              <a:gd name="connsiteX366" fmla="*/ 2395994 w 7467600"/>
              <a:gd name="connsiteY366" fmla="*/ 6858000 h 6858000"/>
              <a:gd name="connsiteX367" fmla="*/ 2392863 w 7467600"/>
              <a:gd name="connsiteY367" fmla="*/ 6852964 h 6858000"/>
              <a:gd name="connsiteX368" fmla="*/ 2017589 w 7467600"/>
              <a:gd name="connsiteY368" fmla="*/ 6493982 h 6858000"/>
              <a:gd name="connsiteX369" fmla="*/ 2147336 w 7467600"/>
              <a:gd name="connsiteY369" fmla="*/ 6594052 h 6858000"/>
              <a:gd name="connsiteX370" fmla="*/ 2207047 w 7467600"/>
              <a:gd name="connsiteY370" fmla="*/ 6654540 h 6858000"/>
              <a:gd name="connsiteX371" fmla="*/ 2299106 w 7467600"/>
              <a:gd name="connsiteY371" fmla="*/ 6778931 h 6858000"/>
              <a:gd name="connsiteX372" fmla="*/ 2314430 w 7467600"/>
              <a:gd name="connsiteY372" fmla="*/ 6801144 h 6858000"/>
              <a:gd name="connsiteX373" fmla="*/ 2352406 w 7467600"/>
              <a:gd name="connsiteY373" fmla="*/ 6858000 h 6858000"/>
              <a:gd name="connsiteX374" fmla="*/ 2314492 w 7467600"/>
              <a:gd name="connsiteY374" fmla="*/ 6858000 h 6858000"/>
              <a:gd name="connsiteX375" fmla="*/ 2288095 w 7467600"/>
              <a:gd name="connsiteY375" fmla="*/ 6818030 h 6858000"/>
              <a:gd name="connsiteX376" fmla="*/ 2272768 w 7467600"/>
              <a:gd name="connsiteY376" fmla="*/ 6795822 h 6858000"/>
              <a:gd name="connsiteX377" fmla="*/ 2182715 w 7467600"/>
              <a:gd name="connsiteY377" fmla="*/ 6675071 h 6858000"/>
              <a:gd name="connsiteX378" fmla="*/ 2032061 w 7467600"/>
              <a:gd name="connsiteY378" fmla="*/ 6541380 h 6858000"/>
              <a:gd name="connsiteX379" fmla="*/ 2257220 w 7467600"/>
              <a:gd name="connsiteY379" fmla="*/ 6826257 h 6858000"/>
              <a:gd name="connsiteX380" fmla="*/ 2281324 w 7467600"/>
              <a:gd name="connsiteY380" fmla="*/ 6858000 h 6858000"/>
              <a:gd name="connsiteX381" fmla="*/ 2242860 w 7467600"/>
              <a:gd name="connsiteY381" fmla="*/ 6858000 h 6858000"/>
              <a:gd name="connsiteX382" fmla="*/ 2232818 w 7467600"/>
              <a:gd name="connsiteY382" fmla="*/ 6844926 h 6858000"/>
              <a:gd name="connsiteX383" fmla="*/ 1990172 w 7467600"/>
              <a:gd name="connsiteY383" fmla="*/ 6542121 h 6858000"/>
              <a:gd name="connsiteX384" fmla="*/ 2124090 w 7467600"/>
              <a:gd name="connsiteY384" fmla="*/ 6761017 h 6858000"/>
              <a:gd name="connsiteX385" fmla="*/ 2200380 w 7467600"/>
              <a:gd name="connsiteY385" fmla="*/ 6858000 h 6858000"/>
              <a:gd name="connsiteX386" fmla="*/ 2147507 w 7467600"/>
              <a:gd name="connsiteY386" fmla="*/ 6858000 h 6858000"/>
              <a:gd name="connsiteX387" fmla="*/ 2070668 w 7467600"/>
              <a:gd name="connsiteY387" fmla="*/ 6761520 h 6858000"/>
              <a:gd name="connsiteX388" fmla="*/ 1975142 w 7467600"/>
              <a:gd name="connsiteY388" fmla="*/ 6585570 h 6858000"/>
              <a:gd name="connsiteX389" fmla="*/ 2050035 w 7467600"/>
              <a:gd name="connsiteY389" fmla="*/ 6813345 h 6858000"/>
              <a:gd name="connsiteX390" fmla="*/ 2063025 w 7467600"/>
              <a:gd name="connsiteY390" fmla="*/ 6858000 h 6858000"/>
              <a:gd name="connsiteX391" fmla="*/ 2021675 w 7467600"/>
              <a:gd name="connsiteY391" fmla="*/ 6858000 h 6858000"/>
              <a:gd name="connsiteX392" fmla="*/ 2019308 w 7467600"/>
              <a:gd name="connsiteY392" fmla="*/ 6847118 h 6858000"/>
              <a:gd name="connsiteX393" fmla="*/ 1938835 w 7467600"/>
              <a:gd name="connsiteY393" fmla="*/ 6551160 h 6858000"/>
              <a:gd name="connsiteX394" fmla="*/ 1953230 w 7467600"/>
              <a:gd name="connsiteY394" fmla="*/ 6759699 h 6858000"/>
              <a:gd name="connsiteX395" fmla="*/ 1956763 w 7467600"/>
              <a:gd name="connsiteY395" fmla="*/ 6778191 h 6858000"/>
              <a:gd name="connsiteX396" fmla="*/ 1967925 w 7467600"/>
              <a:gd name="connsiteY396" fmla="*/ 6858000 h 6858000"/>
              <a:gd name="connsiteX397" fmla="*/ 1936622 w 7467600"/>
              <a:gd name="connsiteY397" fmla="*/ 6858000 h 6858000"/>
              <a:gd name="connsiteX398" fmla="*/ 1926261 w 7467600"/>
              <a:gd name="connsiteY398" fmla="*/ 6784064 h 6858000"/>
              <a:gd name="connsiteX399" fmla="*/ 1922724 w 7467600"/>
              <a:gd name="connsiteY399" fmla="*/ 6765577 h 6858000"/>
              <a:gd name="connsiteX400" fmla="*/ 1904650 w 7467600"/>
              <a:gd name="connsiteY400" fmla="*/ 6639616 h 6858000"/>
              <a:gd name="connsiteX401" fmla="*/ 1885273 w 7467600"/>
              <a:gd name="connsiteY401" fmla="*/ 6858000 h 6858000"/>
              <a:gd name="connsiteX402" fmla="*/ 1854363 w 7467600"/>
              <a:gd name="connsiteY402" fmla="*/ 6858000 h 6858000"/>
              <a:gd name="connsiteX403" fmla="*/ 1880391 w 7467600"/>
              <a:gd name="connsiteY403" fmla="*/ 6603796 h 6858000"/>
              <a:gd name="connsiteX404" fmla="*/ 1818273 w 7467600"/>
              <a:gd name="connsiteY404" fmla="*/ 6715729 h 6858000"/>
              <a:gd name="connsiteX405" fmla="*/ 1794691 w 7467600"/>
              <a:gd name="connsiteY405" fmla="*/ 6843239 h 6858000"/>
              <a:gd name="connsiteX406" fmla="*/ 1794914 w 7467600"/>
              <a:gd name="connsiteY406" fmla="*/ 6858000 h 6858000"/>
              <a:gd name="connsiteX407" fmla="*/ 1746128 w 7467600"/>
              <a:gd name="connsiteY407" fmla="*/ 6858000 h 6858000"/>
              <a:gd name="connsiteX408" fmla="*/ 1753934 w 7467600"/>
              <a:gd name="connsiteY408" fmla="*/ 6724796 h 6858000"/>
              <a:gd name="connsiteX409" fmla="*/ 1792053 w 7467600"/>
              <a:gd name="connsiteY409" fmla="*/ 6572396 h 6858000"/>
              <a:gd name="connsiteX410" fmla="*/ 1862248 w 7467600"/>
              <a:gd name="connsiteY410" fmla="*/ 6266397 h 6858000"/>
              <a:gd name="connsiteX411" fmla="*/ 1862250 w 7467600"/>
              <a:gd name="connsiteY411" fmla="*/ 6033531 h 6858000"/>
              <a:gd name="connsiteX412" fmla="*/ 1211999 w 7467600"/>
              <a:gd name="connsiteY412" fmla="*/ 6683610 h 6858000"/>
              <a:gd name="connsiteX413" fmla="*/ 1213266 w 7467600"/>
              <a:gd name="connsiteY413" fmla="*/ 6691947 h 6858000"/>
              <a:gd name="connsiteX414" fmla="*/ 1203370 w 7467600"/>
              <a:gd name="connsiteY414" fmla="*/ 6850676 h 6858000"/>
              <a:gd name="connsiteX415" fmla="*/ 1203671 w 7467600"/>
              <a:gd name="connsiteY415" fmla="*/ 6858000 h 6858000"/>
              <a:gd name="connsiteX416" fmla="*/ 1143180 w 7467600"/>
              <a:gd name="connsiteY416" fmla="*/ 6858000 h 6858000"/>
              <a:gd name="connsiteX417" fmla="*/ 1142176 w 7467600"/>
              <a:gd name="connsiteY417" fmla="*/ 6766045 h 6858000"/>
              <a:gd name="connsiteX418" fmla="*/ 1067484 w 7467600"/>
              <a:gd name="connsiteY418" fmla="*/ 6858000 h 6858000"/>
              <a:gd name="connsiteX419" fmla="*/ 953928 w 7467600"/>
              <a:gd name="connsiteY419" fmla="*/ 6858000 h 6858000"/>
              <a:gd name="connsiteX420" fmla="*/ 959715 w 7467600"/>
              <a:gd name="connsiteY420" fmla="*/ 6850185 h 6858000"/>
              <a:gd name="connsiteX421" fmla="*/ 1483788 w 7467600"/>
              <a:gd name="connsiteY421" fmla="*/ 6259174 h 6858000"/>
              <a:gd name="connsiteX422" fmla="*/ 1100671 w 7467600"/>
              <a:gd name="connsiteY422" fmla="*/ 6252137 h 6858000"/>
              <a:gd name="connsiteX423" fmla="*/ 1090144 w 7467600"/>
              <a:gd name="connsiteY423" fmla="*/ 6256748 h 6858000"/>
              <a:gd name="connsiteX424" fmla="*/ 1095872 w 7467600"/>
              <a:gd name="connsiteY424" fmla="*/ 6271892 h 6858000"/>
              <a:gd name="connsiteX425" fmla="*/ 262785 w 7467600"/>
              <a:gd name="connsiteY425" fmla="*/ 6845450 h 6858000"/>
              <a:gd name="connsiteX426" fmla="*/ 209968 w 7467600"/>
              <a:gd name="connsiteY426" fmla="*/ 6770713 h 6858000"/>
              <a:gd name="connsiteX427" fmla="*/ 873460 w 7467600"/>
              <a:gd name="connsiteY427" fmla="*/ 6253768 h 6858000"/>
              <a:gd name="connsiteX428" fmla="*/ 192686 w 7467600"/>
              <a:gd name="connsiteY428" fmla="*/ 5849257 h 6858000"/>
              <a:gd name="connsiteX429" fmla="*/ 4696 w 7467600"/>
              <a:gd name="connsiteY429" fmla="*/ 5697668 h 6858000"/>
              <a:gd name="connsiteX430" fmla="*/ 0 w 7467600"/>
              <a:gd name="connsiteY430" fmla="*/ 5689984 h 6858000"/>
              <a:gd name="connsiteX431" fmla="*/ 0 w 7467600"/>
              <a:gd name="connsiteY431" fmla="*/ 5513472 h 6858000"/>
              <a:gd name="connsiteX432" fmla="*/ 174101 w 7467600"/>
              <a:gd name="connsiteY432" fmla="*/ 5620277 h 6858000"/>
              <a:gd name="connsiteX433" fmla="*/ 891800 w 7467600"/>
              <a:gd name="connsiteY433" fmla="*/ 6036935 h 6858000"/>
              <a:gd name="connsiteX434" fmla="*/ 1072219 w 7467600"/>
              <a:gd name="connsiteY434" fmla="*/ 6169443 h 6858000"/>
              <a:gd name="connsiteX435" fmla="*/ 1074117 w 7467600"/>
              <a:gd name="connsiteY435" fmla="*/ 6170301 h 6858000"/>
              <a:gd name="connsiteX436" fmla="*/ 1083114 w 7467600"/>
              <a:gd name="connsiteY436" fmla="*/ 6174131 h 6858000"/>
              <a:gd name="connsiteX437" fmla="*/ 1543010 w 7467600"/>
              <a:gd name="connsiteY437" fmla="*/ 6191140 h 6858000"/>
              <a:gd name="connsiteX438" fmla="*/ 1551080 w 7467600"/>
              <a:gd name="connsiteY438" fmla="*/ 6195006 h 6858000"/>
              <a:gd name="connsiteX439" fmla="*/ 2345443 w 7467600"/>
              <a:gd name="connsiteY439" fmla="*/ 5549882 h 6858000"/>
              <a:gd name="connsiteX440" fmla="*/ 1721499 w 7467600"/>
              <a:gd name="connsiteY440" fmla="*/ 5599969 h 6858000"/>
              <a:gd name="connsiteX441" fmla="*/ 767716 w 7467600"/>
              <a:gd name="connsiteY441" fmla="*/ 5472768 h 6858000"/>
              <a:gd name="connsiteX442" fmla="*/ 722147 w 7467600"/>
              <a:gd name="connsiteY442" fmla="*/ 5393091 h 6858000"/>
              <a:gd name="connsiteX443" fmla="*/ 1485552 w 7467600"/>
              <a:gd name="connsiteY443" fmla="*/ 5313202 h 6858000"/>
              <a:gd name="connsiteX444" fmla="*/ 2143004 w 7467600"/>
              <a:gd name="connsiteY444" fmla="*/ 5402420 h 6858000"/>
              <a:gd name="connsiteX445" fmla="*/ 1933391 w 7467600"/>
              <a:gd name="connsiteY445" fmla="*/ 5156971 h 6858000"/>
              <a:gd name="connsiteX446" fmla="*/ 1827118 w 7467600"/>
              <a:gd name="connsiteY446" fmla="*/ 4968410 h 6858000"/>
              <a:gd name="connsiteX447" fmla="*/ 1837349 w 7467600"/>
              <a:gd name="connsiteY447" fmla="*/ 4956357 h 6858000"/>
              <a:gd name="connsiteX448" fmla="*/ 2162835 w 7467600"/>
              <a:gd name="connsiteY448" fmla="*/ 5187853 h 6858000"/>
              <a:gd name="connsiteX449" fmla="*/ 2257167 w 7467600"/>
              <a:gd name="connsiteY449" fmla="*/ 5462123 h 6858000"/>
              <a:gd name="connsiteX450" fmla="*/ 2261598 w 7467600"/>
              <a:gd name="connsiteY450" fmla="*/ 5467998 h 6858000"/>
              <a:gd name="connsiteX451" fmla="*/ 2437177 w 7467600"/>
              <a:gd name="connsiteY451" fmla="*/ 5479608 h 6858000"/>
              <a:gd name="connsiteX452" fmla="*/ 2445247 w 7467600"/>
              <a:gd name="connsiteY452" fmla="*/ 5483476 h 6858000"/>
              <a:gd name="connsiteX453" fmla="*/ 2743626 w 7467600"/>
              <a:gd name="connsiteY453" fmla="*/ 5304819 h 6858000"/>
              <a:gd name="connsiteX454" fmla="*/ 3048102 w 7467600"/>
              <a:gd name="connsiteY454" fmla="*/ 5150595 h 6858000"/>
              <a:gd name="connsiteX455" fmla="*/ 1799414 w 7467600"/>
              <a:gd name="connsiteY455" fmla="*/ 4694732 h 6858000"/>
              <a:gd name="connsiteX456" fmla="*/ 1771735 w 7467600"/>
              <a:gd name="connsiteY456" fmla="*/ 4619929 h 6858000"/>
              <a:gd name="connsiteX457" fmla="*/ 3104273 w 7467600"/>
              <a:gd name="connsiteY457" fmla="*/ 5076159 h 6858000"/>
              <a:gd name="connsiteX458" fmla="*/ 3113245 w 7467600"/>
              <a:gd name="connsiteY458" fmla="*/ 5090705 h 6858000"/>
              <a:gd name="connsiteX459" fmla="*/ 3126294 w 7467600"/>
              <a:gd name="connsiteY459" fmla="*/ 5114400 h 6858000"/>
              <a:gd name="connsiteX460" fmla="*/ 3937433 w 7467600"/>
              <a:gd name="connsiteY460" fmla="*/ 4830473 h 6858000"/>
              <a:gd name="connsiteX461" fmla="*/ 3590475 w 7467600"/>
              <a:gd name="connsiteY461" fmla="*/ 4597974 h 6858000"/>
              <a:gd name="connsiteX462" fmla="*/ 3100264 w 7467600"/>
              <a:gd name="connsiteY462" fmla="*/ 4579845 h 6858000"/>
              <a:gd name="connsiteX463" fmla="*/ 2183576 w 7467600"/>
              <a:gd name="connsiteY463" fmla="*/ 4227150 h 6858000"/>
              <a:gd name="connsiteX464" fmla="*/ 2151029 w 7467600"/>
              <a:gd name="connsiteY464" fmla="*/ 4146947 h 6858000"/>
              <a:gd name="connsiteX465" fmla="*/ 3563434 w 7467600"/>
              <a:gd name="connsiteY465" fmla="*/ 4469115 h 6858000"/>
              <a:gd name="connsiteX466" fmla="*/ 3177952 w 7467600"/>
              <a:gd name="connsiteY466" fmla="*/ 3657386 h 6858000"/>
              <a:gd name="connsiteX467" fmla="*/ 3189263 w 7467600"/>
              <a:gd name="connsiteY467" fmla="*/ 3625726 h 6858000"/>
              <a:gd name="connsiteX468" fmla="*/ 3560912 w 7467600"/>
              <a:gd name="connsiteY468" fmla="*/ 4079863 h 6858000"/>
              <a:gd name="connsiteX469" fmla="*/ 3626636 w 7467600"/>
              <a:gd name="connsiteY469" fmla="*/ 4512230 h 6858000"/>
              <a:gd name="connsiteX470" fmla="*/ 3653088 w 7467600"/>
              <a:gd name="connsiteY470" fmla="*/ 4521417 h 6858000"/>
              <a:gd name="connsiteX471" fmla="*/ 3988128 w 7467600"/>
              <a:gd name="connsiteY471" fmla="*/ 4817267 h 6858000"/>
              <a:gd name="connsiteX472" fmla="*/ 4830582 w 7467600"/>
              <a:gd name="connsiteY472" fmla="*/ 4676000 h 6858000"/>
              <a:gd name="connsiteX473" fmla="*/ 4830100 w 7467600"/>
              <a:gd name="connsiteY473" fmla="*/ 4675554 h 6858000"/>
              <a:gd name="connsiteX474" fmla="*/ 4036318 w 7467600"/>
              <a:gd name="connsiteY474" fmla="*/ 4147013 h 6858000"/>
              <a:gd name="connsiteX475" fmla="*/ 3432098 w 7467600"/>
              <a:gd name="connsiteY475" fmla="*/ 3537312 h 6858000"/>
              <a:gd name="connsiteX476" fmla="*/ 3446761 w 7467600"/>
              <a:gd name="connsiteY476" fmla="*/ 3461278 h 6858000"/>
              <a:gd name="connsiteX477" fmla="*/ 4419733 w 7467600"/>
              <a:gd name="connsiteY477" fmla="*/ 3963555 h 6858000"/>
              <a:gd name="connsiteX478" fmla="*/ 4781371 w 7467600"/>
              <a:gd name="connsiteY478" fmla="*/ 4458604 h 6858000"/>
              <a:gd name="connsiteX479" fmla="*/ 4780440 w 7467600"/>
              <a:gd name="connsiteY479" fmla="*/ 4470290 h 6858000"/>
              <a:gd name="connsiteX480" fmla="*/ 4898954 w 7467600"/>
              <a:gd name="connsiteY480" fmla="*/ 4662092 h 6858000"/>
              <a:gd name="connsiteX481" fmla="*/ 4900699 w 7467600"/>
              <a:gd name="connsiteY481" fmla="*/ 4670867 h 6858000"/>
              <a:gd name="connsiteX482" fmla="*/ 5714511 w 7467600"/>
              <a:gd name="connsiteY482" fmla="*/ 4663483 h 6858000"/>
              <a:gd name="connsiteX483" fmla="*/ 5464793 w 7467600"/>
              <a:gd name="connsiteY483" fmla="*/ 4393556 h 6858000"/>
              <a:gd name="connsiteX484" fmla="*/ 5461897 w 7467600"/>
              <a:gd name="connsiteY484" fmla="*/ 4390879 h 6858000"/>
              <a:gd name="connsiteX485" fmla="*/ 4294126 w 7467600"/>
              <a:gd name="connsiteY485" fmla="*/ 3303048 h 6858000"/>
              <a:gd name="connsiteX486" fmla="*/ 4305321 w 7467600"/>
              <a:gd name="connsiteY486" fmla="*/ 3256953 h 6858000"/>
              <a:gd name="connsiteX487" fmla="*/ 4949299 w 7467600"/>
              <a:gd name="connsiteY487" fmla="*/ 3766336 h 6858000"/>
              <a:gd name="connsiteX488" fmla="*/ 5291452 w 7467600"/>
              <a:gd name="connsiteY488" fmla="*/ 4076801 h 6858000"/>
              <a:gd name="connsiteX489" fmla="*/ 5434998 w 7467600"/>
              <a:gd name="connsiteY489" fmla="*/ 4254100 h 6858000"/>
              <a:gd name="connsiteX490" fmla="*/ 5351015 w 7467600"/>
              <a:gd name="connsiteY490" fmla="*/ 3760989 h 6858000"/>
              <a:gd name="connsiteX491" fmla="*/ 5413780 w 7467600"/>
              <a:gd name="connsiteY491" fmla="*/ 2966265 h 6858000"/>
              <a:gd name="connsiteX492" fmla="*/ 5425627 w 7467600"/>
              <a:gd name="connsiteY492" fmla="*/ 2954192 h 6858000"/>
              <a:gd name="connsiteX493" fmla="*/ 6604735 w 7467600"/>
              <a:gd name="connsiteY493" fmla="*/ 2041381 h 6858000"/>
              <a:gd name="connsiteX494" fmla="*/ 7204487 w 7467600"/>
              <a:gd name="connsiteY494" fmla="*/ 2742112 h 6858000"/>
              <a:gd name="connsiteX495" fmla="*/ 7131592 w 7467600"/>
              <a:gd name="connsiteY495" fmla="*/ 2672096 h 6858000"/>
              <a:gd name="connsiteX496" fmla="*/ 6996344 w 7467600"/>
              <a:gd name="connsiteY496" fmla="*/ 2518310 h 6858000"/>
              <a:gd name="connsiteX497" fmla="*/ 6735495 w 7467600"/>
              <a:gd name="connsiteY497" fmla="*/ 2196890 h 6858000"/>
              <a:gd name="connsiteX498" fmla="*/ 6721901 w 7467600"/>
              <a:gd name="connsiteY498" fmla="*/ 2179274 h 6858000"/>
              <a:gd name="connsiteX499" fmla="*/ 6604735 w 7467600"/>
              <a:gd name="connsiteY499" fmla="*/ 2041381 h 6858000"/>
              <a:gd name="connsiteX500" fmla="*/ 6591670 w 7467600"/>
              <a:gd name="connsiteY500" fmla="*/ 1988277 h 6858000"/>
              <a:gd name="connsiteX501" fmla="*/ 6747349 w 7467600"/>
              <a:gd name="connsiteY501" fmla="*/ 2160069 h 6858000"/>
              <a:gd name="connsiteX502" fmla="*/ 6760943 w 7467600"/>
              <a:gd name="connsiteY502" fmla="*/ 2177686 h 6858000"/>
              <a:gd name="connsiteX503" fmla="*/ 7021065 w 7467600"/>
              <a:gd name="connsiteY503" fmla="*/ 2498102 h 6858000"/>
              <a:gd name="connsiteX504" fmla="*/ 7155223 w 7467600"/>
              <a:gd name="connsiteY504" fmla="*/ 2650386 h 6858000"/>
              <a:gd name="connsiteX505" fmla="*/ 7203167 w 7467600"/>
              <a:gd name="connsiteY505" fmla="*/ 2697288 h 6858000"/>
              <a:gd name="connsiteX506" fmla="*/ 6937703 w 7467600"/>
              <a:gd name="connsiteY506" fmla="*/ 2321981 h 6858000"/>
              <a:gd name="connsiteX507" fmla="*/ 6591670 w 7467600"/>
              <a:gd name="connsiteY507" fmla="*/ 1988277 h 6858000"/>
              <a:gd name="connsiteX508" fmla="*/ 5798671 w 7467600"/>
              <a:gd name="connsiteY508" fmla="*/ 1981601 h 6858000"/>
              <a:gd name="connsiteX509" fmla="*/ 5754709 w 7467600"/>
              <a:gd name="connsiteY509" fmla="*/ 2071454 h 6858000"/>
              <a:gd name="connsiteX510" fmla="*/ 5763044 w 7467600"/>
              <a:gd name="connsiteY510" fmla="*/ 2842206 h 6858000"/>
              <a:gd name="connsiteX511" fmla="*/ 5764974 w 7467600"/>
              <a:gd name="connsiteY511" fmla="*/ 2799609 h 6858000"/>
              <a:gd name="connsiteX512" fmla="*/ 5767665 w 7467600"/>
              <a:gd name="connsiteY512" fmla="*/ 2666409 h 6858000"/>
              <a:gd name="connsiteX513" fmla="*/ 5763055 w 7467600"/>
              <a:gd name="connsiteY513" fmla="*/ 2579705 h 6858000"/>
              <a:gd name="connsiteX514" fmla="*/ 5758079 w 7467600"/>
              <a:gd name="connsiteY514" fmla="*/ 2492508 h 6858000"/>
              <a:gd name="connsiteX515" fmla="*/ 5779325 w 7467600"/>
              <a:gd name="connsiteY515" fmla="*/ 2197069 h 6858000"/>
              <a:gd name="connsiteX516" fmla="*/ 5798671 w 7467600"/>
              <a:gd name="connsiteY516" fmla="*/ 1981601 h 6858000"/>
              <a:gd name="connsiteX517" fmla="*/ 5829202 w 7467600"/>
              <a:gd name="connsiteY517" fmla="*/ 1971679 h 6858000"/>
              <a:gd name="connsiteX518" fmla="*/ 5809558 w 7467600"/>
              <a:gd name="connsiteY518" fmla="*/ 2198043 h 6858000"/>
              <a:gd name="connsiteX519" fmla="*/ 5788653 w 7467600"/>
              <a:gd name="connsiteY519" fmla="*/ 2489430 h 6858000"/>
              <a:gd name="connsiteX520" fmla="*/ 5793439 w 7467600"/>
              <a:gd name="connsiteY520" fmla="*/ 2575235 h 6858000"/>
              <a:gd name="connsiteX521" fmla="*/ 5796837 w 7467600"/>
              <a:gd name="connsiteY521" fmla="*/ 2637633 h 6858000"/>
              <a:gd name="connsiteX522" fmla="*/ 5818614 w 7467600"/>
              <a:gd name="connsiteY522" fmla="*/ 2473055 h 6858000"/>
              <a:gd name="connsiteX523" fmla="*/ 5829202 w 7467600"/>
              <a:gd name="connsiteY523" fmla="*/ 1971679 h 6858000"/>
              <a:gd name="connsiteX524" fmla="*/ 5911389 w 7467600"/>
              <a:gd name="connsiteY524" fmla="*/ 1898371 h 6858000"/>
              <a:gd name="connsiteX525" fmla="*/ 6237627 w 7467600"/>
              <a:gd name="connsiteY525" fmla="*/ 2231921 h 6858000"/>
              <a:gd name="connsiteX526" fmla="*/ 5911389 w 7467600"/>
              <a:gd name="connsiteY526" fmla="*/ 1898371 h 6858000"/>
              <a:gd name="connsiteX527" fmla="*/ 6944437 w 7467600"/>
              <a:gd name="connsiteY527" fmla="*/ 1575402 h 6858000"/>
              <a:gd name="connsiteX528" fmla="*/ 6304730 w 7467600"/>
              <a:gd name="connsiteY528" fmla="*/ 1766654 h 6858000"/>
              <a:gd name="connsiteX529" fmla="*/ 6944437 w 7467600"/>
              <a:gd name="connsiteY529" fmla="*/ 1575402 h 6858000"/>
              <a:gd name="connsiteX530" fmla="*/ 7019523 w 7467600"/>
              <a:gd name="connsiteY530" fmla="*/ 1519450 h 6858000"/>
              <a:gd name="connsiteX531" fmla="*/ 6298091 w 7467600"/>
              <a:gd name="connsiteY531" fmla="*/ 1737122 h 6858000"/>
              <a:gd name="connsiteX532" fmla="*/ 7019523 w 7467600"/>
              <a:gd name="connsiteY532" fmla="*/ 1519450 h 6858000"/>
              <a:gd name="connsiteX533" fmla="*/ 2399523 w 7467600"/>
              <a:gd name="connsiteY533" fmla="*/ 1428234 h 6858000"/>
              <a:gd name="connsiteX534" fmla="*/ 2224982 w 7467600"/>
              <a:gd name="connsiteY534" fmla="*/ 1826201 h 6858000"/>
              <a:gd name="connsiteX535" fmla="*/ 2096099 w 7467600"/>
              <a:gd name="connsiteY535" fmla="*/ 2345900 h 6858000"/>
              <a:gd name="connsiteX536" fmla="*/ 2283317 w 7467600"/>
              <a:gd name="connsiteY536" fmla="*/ 1796925 h 6858000"/>
              <a:gd name="connsiteX537" fmla="*/ 2399523 w 7467600"/>
              <a:gd name="connsiteY537" fmla="*/ 1428234 h 6858000"/>
              <a:gd name="connsiteX538" fmla="*/ 2448558 w 7467600"/>
              <a:gd name="connsiteY538" fmla="*/ 1373435 h 6858000"/>
              <a:gd name="connsiteX539" fmla="*/ 2312521 w 7467600"/>
              <a:gd name="connsiteY539" fmla="*/ 1806140 h 6858000"/>
              <a:gd name="connsiteX540" fmla="*/ 2127533 w 7467600"/>
              <a:gd name="connsiteY540" fmla="*/ 2348380 h 6858000"/>
              <a:gd name="connsiteX541" fmla="*/ 2358080 w 7467600"/>
              <a:gd name="connsiteY541" fmla="*/ 1866134 h 6858000"/>
              <a:gd name="connsiteX542" fmla="*/ 2407436 w 7467600"/>
              <a:gd name="connsiteY542" fmla="*/ 1651070 h 6858000"/>
              <a:gd name="connsiteX543" fmla="*/ 2448558 w 7467600"/>
              <a:gd name="connsiteY543" fmla="*/ 1373435 h 6858000"/>
              <a:gd name="connsiteX544" fmla="*/ 278707 w 7467600"/>
              <a:gd name="connsiteY544" fmla="*/ 1352270 h 6858000"/>
              <a:gd name="connsiteX545" fmla="*/ 321570 w 7467600"/>
              <a:gd name="connsiteY545" fmla="*/ 1861610 h 6858000"/>
              <a:gd name="connsiteX546" fmla="*/ 294281 w 7467600"/>
              <a:gd name="connsiteY546" fmla="*/ 1440658 h 6858000"/>
              <a:gd name="connsiteX547" fmla="*/ 278707 w 7467600"/>
              <a:gd name="connsiteY547" fmla="*/ 1352270 h 6858000"/>
              <a:gd name="connsiteX548" fmla="*/ 1423821 w 7467600"/>
              <a:gd name="connsiteY548" fmla="*/ 1351958 h 6858000"/>
              <a:gd name="connsiteX549" fmla="*/ 1638521 w 7467600"/>
              <a:gd name="connsiteY549" fmla="*/ 1908470 h 6858000"/>
              <a:gd name="connsiteX550" fmla="*/ 1754199 w 7467600"/>
              <a:gd name="connsiteY550" fmla="*/ 2149284 h 6858000"/>
              <a:gd name="connsiteX551" fmla="*/ 1908359 w 7467600"/>
              <a:gd name="connsiteY551" fmla="*/ 2364988 h 6858000"/>
              <a:gd name="connsiteX552" fmla="*/ 1647661 w 7467600"/>
              <a:gd name="connsiteY552" fmla="*/ 1825945 h 6858000"/>
              <a:gd name="connsiteX553" fmla="*/ 1423821 w 7467600"/>
              <a:gd name="connsiteY553" fmla="*/ 1351958 h 6858000"/>
              <a:gd name="connsiteX554" fmla="*/ 1431890 w 7467600"/>
              <a:gd name="connsiteY554" fmla="*/ 1306475 h 6858000"/>
              <a:gd name="connsiteX555" fmla="*/ 1507597 w 7467600"/>
              <a:gd name="connsiteY555" fmla="*/ 1446132 h 6858000"/>
              <a:gd name="connsiteX556" fmla="*/ 1674586 w 7467600"/>
              <a:gd name="connsiteY556" fmla="*/ 1813832 h 6858000"/>
              <a:gd name="connsiteX557" fmla="*/ 1815950 w 7467600"/>
              <a:gd name="connsiteY557" fmla="*/ 2128564 h 6858000"/>
              <a:gd name="connsiteX558" fmla="*/ 1984242 w 7467600"/>
              <a:gd name="connsiteY558" fmla="*/ 2430829 h 6858000"/>
              <a:gd name="connsiteX559" fmla="*/ 2014023 w 7467600"/>
              <a:gd name="connsiteY559" fmla="*/ 2450995 h 6858000"/>
              <a:gd name="connsiteX560" fmla="*/ 1747337 w 7467600"/>
              <a:gd name="connsiteY560" fmla="*/ 1855264 h 6858000"/>
              <a:gd name="connsiteX561" fmla="*/ 1533749 w 7467600"/>
              <a:gd name="connsiteY561" fmla="*/ 1478656 h 6858000"/>
              <a:gd name="connsiteX562" fmla="*/ 1431890 w 7467600"/>
              <a:gd name="connsiteY562" fmla="*/ 1306475 h 6858000"/>
              <a:gd name="connsiteX563" fmla="*/ 5052692 w 7467600"/>
              <a:gd name="connsiteY563" fmla="*/ 1292994 h 6858000"/>
              <a:gd name="connsiteX564" fmla="*/ 5200661 w 7467600"/>
              <a:gd name="connsiteY564" fmla="*/ 1635186 h 6858000"/>
              <a:gd name="connsiteX565" fmla="*/ 5297138 w 7467600"/>
              <a:gd name="connsiteY565" fmla="*/ 1906351 h 6858000"/>
              <a:gd name="connsiteX566" fmla="*/ 5052692 w 7467600"/>
              <a:gd name="connsiteY566" fmla="*/ 1292994 h 6858000"/>
              <a:gd name="connsiteX567" fmla="*/ 5009948 w 7467600"/>
              <a:gd name="connsiteY567" fmla="*/ 1273619 h 6858000"/>
              <a:gd name="connsiteX568" fmla="*/ 5121777 w 7467600"/>
              <a:gd name="connsiteY568" fmla="*/ 1654213 h 6858000"/>
              <a:gd name="connsiteX569" fmla="*/ 5293545 w 7467600"/>
              <a:gd name="connsiteY569" fmla="*/ 2072247 h 6858000"/>
              <a:gd name="connsiteX570" fmla="*/ 5294042 w 7467600"/>
              <a:gd name="connsiteY570" fmla="*/ 2065019 h 6858000"/>
              <a:gd name="connsiteX571" fmla="*/ 5171936 w 7467600"/>
              <a:gd name="connsiteY571" fmla="*/ 1647613 h 6858000"/>
              <a:gd name="connsiteX572" fmla="*/ 5009948 w 7467600"/>
              <a:gd name="connsiteY572" fmla="*/ 1273619 h 6858000"/>
              <a:gd name="connsiteX573" fmla="*/ 655236 w 7467600"/>
              <a:gd name="connsiteY573" fmla="*/ 1268632 h 6858000"/>
              <a:gd name="connsiteX574" fmla="*/ 839521 w 7467600"/>
              <a:gd name="connsiteY574" fmla="*/ 1685315 h 6858000"/>
              <a:gd name="connsiteX575" fmla="*/ 1109416 w 7467600"/>
              <a:gd name="connsiteY575" fmla="*/ 2061663 h 6858000"/>
              <a:gd name="connsiteX576" fmla="*/ 1298300 w 7467600"/>
              <a:gd name="connsiteY576" fmla="*/ 2247742 h 6858000"/>
              <a:gd name="connsiteX577" fmla="*/ 1125871 w 7467600"/>
              <a:gd name="connsiteY577" fmla="*/ 1989513 h 6858000"/>
              <a:gd name="connsiteX578" fmla="*/ 981574 w 7467600"/>
              <a:gd name="connsiteY578" fmla="*/ 1783157 h 6858000"/>
              <a:gd name="connsiteX579" fmla="*/ 922198 w 7467600"/>
              <a:gd name="connsiteY579" fmla="*/ 1677437 h 6858000"/>
              <a:gd name="connsiteX580" fmla="*/ 869293 w 7467600"/>
              <a:gd name="connsiteY580" fmla="*/ 1583214 h 6858000"/>
              <a:gd name="connsiteX581" fmla="*/ 751431 w 7467600"/>
              <a:gd name="connsiteY581" fmla="*/ 1405731 h 6858000"/>
              <a:gd name="connsiteX582" fmla="*/ 655236 w 7467600"/>
              <a:gd name="connsiteY582" fmla="*/ 1268632 h 6858000"/>
              <a:gd name="connsiteX583" fmla="*/ 6516292 w 7467600"/>
              <a:gd name="connsiteY583" fmla="*/ 1263064 h 6858000"/>
              <a:gd name="connsiteX584" fmla="*/ 5736320 w 7467600"/>
              <a:gd name="connsiteY584" fmla="*/ 1501803 h 6858000"/>
              <a:gd name="connsiteX585" fmla="*/ 6516292 w 7467600"/>
              <a:gd name="connsiteY585" fmla="*/ 1263064 h 6858000"/>
              <a:gd name="connsiteX586" fmla="*/ 291466 w 7467600"/>
              <a:gd name="connsiteY586" fmla="*/ 1250369 h 6858000"/>
              <a:gd name="connsiteX587" fmla="*/ 323180 w 7467600"/>
              <a:gd name="connsiteY587" fmla="*/ 1435283 h 6858000"/>
              <a:gd name="connsiteX588" fmla="*/ 349381 w 7467600"/>
              <a:gd name="connsiteY588" fmla="*/ 1875041 h 6858000"/>
              <a:gd name="connsiteX589" fmla="*/ 374363 w 7467600"/>
              <a:gd name="connsiteY589" fmla="*/ 1506494 h 6858000"/>
              <a:gd name="connsiteX590" fmla="*/ 302168 w 7467600"/>
              <a:gd name="connsiteY590" fmla="*/ 1274495 h 6858000"/>
              <a:gd name="connsiteX591" fmla="*/ 291466 w 7467600"/>
              <a:gd name="connsiteY591" fmla="*/ 1250369 h 6858000"/>
              <a:gd name="connsiteX592" fmla="*/ 678222 w 7467600"/>
              <a:gd name="connsiteY592" fmla="*/ 1248670 h 6858000"/>
              <a:gd name="connsiteX593" fmla="*/ 775536 w 7467600"/>
              <a:gd name="connsiteY593" fmla="*/ 1388015 h 6858000"/>
              <a:gd name="connsiteX594" fmla="*/ 894529 w 7467600"/>
              <a:gd name="connsiteY594" fmla="*/ 1567739 h 6858000"/>
              <a:gd name="connsiteX595" fmla="*/ 948000 w 7467600"/>
              <a:gd name="connsiteY595" fmla="*/ 1663088 h 6858000"/>
              <a:gd name="connsiteX596" fmla="*/ 1006812 w 7467600"/>
              <a:gd name="connsiteY596" fmla="*/ 1767683 h 6858000"/>
              <a:gd name="connsiteX597" fmla="*/ 1149133 w 7467600"/>
              <a:gd name="connsiteY597" fmla="*/ 1971513 h 6858000"/>
              <a:gd name="connsiteX598" fmla="*/ 1333952 w 7467600"/>
              <a:gd name="connsiteY598" fmla="*/ 2251620 h 6858000"/>
              <a:gd name="connsiteX599" fmla="*/ 1337329 w 7467600"/>
              <a:gd name="connsiteY599" fmla="*/ 2258350 h 6858000"/>
              <a:gd name="connsiteX600" fmla="*/ 1014726 w 7467600"/>
              <a:gd name="connsiteY600" fmla="*/ 1615556 h 6858000"/>
              <a:gd name="connsiteX601" fmla="*/ 678222 w 7467600"/>
              <a:gd name="connsiteY601" fmla="*/ 1248670 h 6858000"/>
              <a:gd name="connsiteX602" fmla="*/ 6691602 w 7467600"/>
              <a:gd name="connsiteY602" fmla="*/ 1140573 h 6858000"/>
              <a:gd name="connsiteX603" fmla="*/ 6571100 w 7467600"/>
              <a:gd name="connsiteY603" fmla="*/ 1183662 h 6858000"/>
              <a:gd name="connsiteX604" fmla="*/ 6241687 w 7467600"/>
              <a:gd name="connsiteY604" fmla="*/ 1257600 h 6858000"/>
              <a:gd name="connsiteX605" fmla="*/ 5693009 w 7467600"/>
              <a:gd name="connsiteY605" fmla="*/ 1478256 h 6858000"/>
              <a:gd name="connsiteX606" fmla="*/ 6548420 w 7467600"/>
              <a:gd name="connsiteY606" fmla="*/ 1214599 h 6858000"/>
              <a:gd name="connsiteX607" fmla="*/ 6605473 w 7467600"/>
              <a:gd name="connsiteY607" fmla="*/ 1184686 h 6858000"/>
              <a:gd name="connsiteX608" fmla="*/ 6691602 w 7467600"/>
              <a:gd name="connsiteY608" fmla="*/ 1140573 h 6858000"/>
              <a:gd name="connsiteX609" fmla="*/ 4002475 w 7467600"/>
              <a:gd name="connsiteY609" fmla="*/ 1037802 h 6858000"/>
              <a:gd name="connsiteX610" fmla="*/ 4000324 w 7467600"/>
              <a:gd name="connsiteY610" fmla="*/ 1039362 h 6858000"/>
              <a:gd name="connsiteX611" fmla="*/ 4002862 w 7467600"/>
              <a:gd name="connsiteY611" fmla="*/ 1042866 h 6858000"/>
              <a:gd name="connsiteX612" fmla="*/ 4002475 w 7467600"/>
              <a:gd name="connsiteY612" fmla="*/ 1037802 h 6858000"/>
              <a:gd name="connsiteX613" fmla="*/ 506322 w 7467600"/>
              <a:gd name="connsiteY613" fmla="*/ 1020997 h 6858000"/>
              <a:gd name="connsiteX614" fmla="*/ 533068 w 7467600"/>
              <a:gd name="connsiteY614" fmla="*/ 1029409 h 6858000"/>
              <a:gd name="connsiteX615" fmla="*/ 1232525 w 7467600"/>
              <a:gd name="connsiteY615" fmla="*/ 1804675 h 6858000"/>
              <a:gd name="connsiteX616" fmla="*/ 1388858 w 7467600"/>
              <a:gd name="connsiteY616" fmla="*/ 2368011 h 6858000"/>
              <a:gd name="connsiteX617" fmla="*/ 1384098 w 7467600"/>
              <a:gd name="connsiteY617" fmla="*/ 2378125 h 6858000"/>
              <a:gd name="connsiteX618" fmla="*/ 1425393 w 7467600"/>
              <a:gd name="connsiteY618" fmla="*/ 2589124 h 6858000"/>
              <a:gd name="connsiteX619" fmla="*/ 1424001 w 7467600"/>
              <a:gd name="connsiteY619" fmla="*/ 2597541 h 6858000"/>
              <a:gd name="connsiteX620" fmla="*/ 2152729 w 7467600"/>
              <a:gd name="connsiteY620" fmla="*/ 2864487 h 6858000"/>
              <a:gd name="connsiteX621" fmla="*/ 2020609 w 7467600"/>
              <a:gd name="connsiteY621" fmla="*/ 2539671 h 6858000"/>
              <a:gd name="connsiteX622" fmla="*/ 2018920 w 7467600"/>
              <a:gd name="connsiteY622" fmla="*/ 2536309 h 6858000"/>
              <a:gd name="connsiteX623" fmla="*/ 1342441 w 7467600"/>
              <a:gd name="connsiteY623" fmla="*/ 1173017 h 6858000"/>
              <a:gd name="connsiteX624" fmla="*/ 1367925 w 7467600"/>
              <a:gd name="connsiteY624" fmla="*/ 1135648 h 6858000"/>
              <a:gd name="connsiteX625" fmla="*/ 1771401 w 7467600"/>
              <a:gd name="connsiteY625" fmla="*/ 1806673 h 6858000"/>
              <a:gd name="connsiteX626" fmla="*/ 1972385 w 7467600"/>
              <a:gd name="connsiteY626" fmla="*/ 2198735 h 6858000"/>
              <a:gd name="connsiteX627" fmla="*/ 2040892 w 7467600"/>
              <a:gd name="connsiteY627" fmla="*/ 2405205 h 6858000"/>
              <a:gd name="connsiteX628" fmla="*/ 2131689 w 7467600"/>
              <a:gd name="connsiteY628" fmla="*/ 1936926 h 6858000"/>
              <a:gd name="connsiteX629" fmla="*/ 2454820 w 7467600"/>
              <a:gd name="connsiteY629" fmla="*/ 1248808 h 6858000"/>
              <a:gd name="connsiteX630" fmla="*/ 2492512 w 7467600"/>
              <a:gd name="connsiteY630" fmla="*/ 1302920 h 6858000"/>
              <a:gd name="connsiteX631" fmla="*/ 2081216 w 7467600"/>
              <a:gd name="connsiteY631" fmla="*/ 2527513 h 6858000"/>
              <a:gd name="connsiteX632" fmla="*/ 2081211 w 7467600"/>
              <a:gd name="connsiteY632" fmla="*/ 2528916 h 6858000"/>
              <a:gd name="connsiteX633" fmla="*/ 2199067 w 7467600"/>
              <a:gd name="connsiteY633" fmla="*/ 2884061 h 6858000"/>
              <a:gd name="connsiteX634" fmla="*/ 3192586 w 7467600"/>
              <a:gd name="connsiteY634" fmla="*/ 3411496 h 6858000"/>
              <a:gd name="connsiteX635" fmla="*/ 3182620 w 7467600"/>
              <a:gd name="connsiteY635" fmla="*/ 3483279 h 6858000"/>
              <a:gd name="connsiteX636" fmla="*/ 2435119 w 7467600"/>
              <a:gd name="connsiteY636" fmla="*/ 3080173 h 6858000"/>
              <a:gd name="connsiteX637" fmla="*/ 2410152 w 7467600"/>
              <a:gd name="connsiteY637" fmla="*/ 3063751 h 6858000"/>
              <a:gd name="connsiteX638" fmla="*/ 2408099 w 7467600"/>
              <a:gd name="connsiteY638" fmla="*/ 3064403 h 6858000"/>
              <a:gd name="connsiteX639" fmla="*/ 2407218 w 7467600"/>
              <a:gd name="connsiteY639" fmla="*/ 3070324 h 6858000"/>
              <a:gd name="connsiteX640" fmla="*/ 2380138 w 7467600"/>
              <a:gd name="connsiteY640" fmla="*/ 3099341 h 6858000"/>
              <a:gd name="connsiteX641" fmla="*/ 1765923 w 7467600"/>
              <a:gd name="connsiteY641" fmla="*/ 3581043 h 6858000"/>
              <a:gd name="connsiteX642" fmla="*/ 1702258 w 7467600"/>
              <a:gd name="connsiteY642" fmla="*/ 3612286 h 6858000"/>
              <a:gd name="connsiteX643" fmla="*/ 1538370 w 7467600"/>
              <a:gd name="connsiteY643" fmla="*/ 3811804 h 6858000"/>
              <a:gd name="connsiteX644" fmla="*/ 542867 w 7467600"/>
              <a:gd name="connsiteY644" fmla="*/ 4944092 h 6858000"/>
              <a:gd name="connsiteX645" fmla="*/ 515800 w 7467600"/>
              <a:gd name="connsiteY645" fmla="*/ 4862180 h 6858000"/>
              <a:gd name="connsiteX646" fmla="*/ 909145 w 7467600"/>
              <a:gd name="connsiteY646" fmla="*/ 4199225 h 6858000"/>
              <a:gd name="connsiteX647" fmla="*/ 1214067 w 7467600"/>
              <a:gd name="connsiteY647" fmla="*/ 3908561 h 6858000"/>
              <a:gd name="connsiteX648" fmla="*/ 640967 w 7467600"/>
              <a:gd name="connsiteY648" fmla="*/ 4105601 h 6858000"/>
              <a:gd name="connsiteX649" fmla="*/ 112563 w 7467600"/>
              <a:gd name="connsiteY649" fmla="*/ 4396952 h 6858000"/>
              <a:gd name="connsiteX650" fmla="*/ 0 w 7467600"/>
              <a:gd name="connsiteY650" fmla="*/ 4466006 h 6858000"/>
              <a:gd name="connsiteX651" fmla="*/ 0 w 7467600"/>
              <a:gd name="connsiteY651" fmla="*/ 4233763 h 6858000"/>
              <a:gd name="connsiteX652" fmla="*/ 36881 w 7467600"/>
              <a:gd name="connsiteY652" fmla="*/ 4200118 h 6858000"/>
              <a:gd name="connsiteX653" fmla="*/ 910534 w 7467600"/>
              <a:gd name="connsiteY653" fmla="*/ 3629753 h 6858000"/>
              <a:gd name="connsiteX654" fmla="*/ 1578717 w 7467600"/>
              <a:gd name="connsiteY654" fmla="*/ 3575982 h 6858000"/>
              <a:gd name="connsiteX655" fmla="*/ 2338780 w 7467600"/>
              <a:gd name="connsiteY655" fmla="*/ 3033725 h 6858000"/>
              <a:gd name="connsiteX656" fmla="*/ 1807991 w 7467600"/>
              <a:gd name="connsiteY656" fmla="*/ 2807184 h 6858000"/>
              <a:gd name="connsiteX657" fmla="*/ 1416358 w 7467600"/>
              <a:gd name="connsiteY657" fmla="*/ 3112571 h 6858000"/>
              <a:gd name="connsiteX658" fmla="*/ 939066 w 7467600"/>
              <a:gd name="connsiteY658" fmla="*/ 3378798 h 6858000"/>
              <a:gd name="connsiteX659" fmla="*/ 115099 w 7467600"/>
              <a:gd name="connsiteY659" fmla="*/ 3607650 h 6858000"/>
              <a:gd name="connsiteX660" fmla="*/ 97284 w 7467600"/>
              <a:gd name="connsiteY660" fmla="*/ 3520393 h 6858000"/>
              <a:gd name="connsiteX661" fmla="*/ 922050 w 7467600"/>
              <a:gd name="connsiteY661" fmla="*/ 3074867 h 6858000"/>
              <a:gd name="connsiteX662" fmla="*/ 1405265 w 7467600"/>
              <a:gd name="connsiteY662" fmla="*/ 3016319 h 6858000"/>
              <a:gd name="connsiteX663" fmla="*/ 1407512 w 7467600"/>
              <a:gd name="connsiteY663" fmla="*/ 3018001 h 6858000"/>
              <a:gd name="connsiteX664" fmla="*/ 1726266 w 7467600"/>
              <a:gd name="connsiteY664" fmla="*/ 2777274 h 6858000"/>
              <a:gd name="connsiteX665" fmla="*/ 625390 w 7467600"/>
              <a:gd name="connsiteY665" fmla="*/ 2514541 h 6858000"/>
              <a:gd name="connsiteX666" fmla="*/ 619799 w 7467600"/>
              <a:gd name="connsiteY666" fmla="*/ 2527180 h 6858000"/>
              <a:gd name="connsiteX667" fmla="*/ 310030 w 7467600"/>
              <a:gd name="connsiteY667" fmla="*/ 2771818 h 6858000"/>
              <a:gd name="connsiteX668" fmla="*/ 173877 w 7467600"/>
              <a:gd name="connsiteY668" fmla="*/ 2937056 h 6858000"/>
              <a:gd name="connsiteX669" fmla="*/ 77889 w 7467600"/>
              <a:gd name="connsiteY669" fmla="*/ 3138440 h 6858000"/>
              <a:gd name="connsiteX670" fmla="*/ 0 w 7467600"/>
              <a:gd name="connsiteY670" fmla="*/ 3271395 h 6858000"/>
              <a:gd name="connsiteX671" fmla="*/ 0 w 7467600"/>
              <a:gd name="connsiteY671" fmla="*/ 3153002 h 6858000"/>
              <a:gd name="connsiteX672" fmla="*/ 2386 w 7467600"/>
              <a:gd name="connsiteY672" fmla="*/ 3149203 h 6858000"/>
              <a:gd name="connsiteX673" fmla="*/ 89753 w 7467600"/>
              <a:gd name="connsiteY673" fmla="*/ 2987702 h 6858000"/>
              <a:gd name="connsiteX674" fmla="*/ 76869 w 7467600"/>
              <a:gd name="connsiteY674" fmla="*/ 3005404 h 6858000"/>
              <a:gd name="connsiteX675" fmla="*/ 32049 w 7467600"/>
              <a:gd name="connsiteY675" fmla="*/ 3065814 h 6858000"/>
              <a:gd name="connsiteX676" fmla="*/ 0 w 7467600"/>
              <a:gd name="connsiteY676" fmla="*/ 3108744 h 6858000"/>
              <a:gd name="connsiteX677" fmla="*/ 0 w 7467600"/>
              <a:gd name="connsiteY677" fmla="*/ 3058059 h 6858000"/>
              <a:gd name="connsiteX678" fmla="*/ 7610 w 7467600"/>
              <a:gd name="connsiteY678" fmla="*/ 3047889 h 6858000"/>
              <a:gd name="connsiteX679" fmla="*/ 52419 w 7467600"/>
              <a:gd name="connsiteY679" fmla="*/ 2987479 h 6858000"/>
              <a:gd name="connsiteX680" fmla="*/ 59142 w 7467600"/>
              <a:gd name="connsiteY680" fmla="*/ 2978488 h 6858000"/>
              <a:gd name="connsiteX681" fmla="*/ 0 w 7467600"/>
              <a:gd name="connsiteY681" fmla="*/ 3015334 h 6858000"/>
              <a:gd name="connsiteX682" fmla="*/ 0 w 7467600"/>
              <a:gd name="connsiteY682" fmla="*/ 2914286 h 6858000"/>
              <a:gd name="connsiteX683" fmla="*/ 36383 w 7467600"/>
              <a:gd name="connsiteY683" fmla="*/ 2901128 h 6858000"/>
              <a:gd name="connsiteX684" fmla="*/ 156329 w 7467600"/>
              <a:gd name="connsiteY684" fmla="*/ 2840533 h 6858000"/>
              <a:gd name="connsiteX685" fmla="*/ 358355 w 7467600"/>
              <a:gd name="connsiteY685" fmla="*/ 2620471 h 6858000"/>
              <a:gd name="connsiteX686" fmla="*/ 510577 w 7467600"/>
              <a:gd name="connsiteY686" fmla="*/ 2501244 h 6858000"/>
              <a:gd name="connsiteX687" fmla="*/ 211967 w 7467600"/>
              <a:gd name="connsiteY687" fmla="*/ 2479171 h 6858000"/>
              <a:gd name="connsiteX688" fmla="*/ 0 w 7467600"/>
              <a:gd name="connsiteY688" fmla="*/ 2476398 h 6858000"/>
              <a:gd name="connsiteX689" fmla="*/ 0 w 7467600"/>
              <a:gd name="connsiteY689" fmla="*/ 2389189 h 6858000"/>
              <a:gd name="connsiteX690" fmla="*/ 103062 w 7467600"/>
              <a:gd name="connsiteY690" fmla="*/ 2389518 h 6858000"/>
              <a:gd name="connsiteX691" fmla="*/ 510734 w 7467600"/>
              <a:gd name="connsiteY691" fmla="*/ 2416201 h 6858000"/>
              <a:gd name="connsiteX692" fmla="*/ 279257 w 7467600"/>
              <a:gd name="connsiteY692" fmla="*/ 2092102 h 6858000"/>
              <a:gd name="connsiteX693" fmla="*/ 65265 w 7467600"/>
              <a:gd name="connsiteY693" fmla="*/ 2006049 h 6858000"/>
              <a:gd name="connsiteX694" fmla="*/ 0 w 7467600"/>
              <a:gd name="connsiteY694" fmla="*/ 1982532 h 6858000"/>
              <a:gd name="connsiteX695" fmla="*/ 0 w 7467600"/>
              <a:gd name="connsiteY695" fmla="*/ 1912789 h 6858000"/>
              <a:gd name="connsiteX696" fmla="*/ 97460 w 7467600"/>
              <a:gd name="connsiteY696" fmla="*/ 1953725 h 6858000"/>
              <a:gd name="connsiteX697" fmla="*/ 221272 w 7467600"/>
              <a:gd name="connsiteY697" fmla="*/ 1980766 h 6858000"/>
              <a:gd name="connsiteX698" fmla="*/ 116765 w 7467600"/>
              <a:gd name="connsiteY698" fmla="*/ 1911033 h 6858000"/>
              <a:gd name="connsiteX699" fmla="*/ 16405 w 7467600"/>
              <a:gd name="connsiteY699" fmla="*/ 1803412 h 6858000"/>
              <a:gd name="connsiteX700" fmla="*/ 0 w 7467600"/>
              <a:gd name="connsiteY700" fmla="*/ 1784777 h 6858000"/>
              <a:gd name="connsiteX701" fmla="*/ 0 w 7467600"/>
              <a:gd name="connsiteY701" fmla="*/ 1740082 h 6858000"/>
              <a:gd name="connsiteX702" fmla="*/ 39394 w 7467600"/>
              <a:gd name="connsiteY702" fmla="*/ 1784856 h 6858000"/>
              <a:gd name="connsiteX703" fmla="*/ 135813 w 7467600"/>
              <a:gd name="connsiteY703" fmla="*/ 1888838 h 6858000"/>
              <a:gd name="connsiteX704" fmla="*/ 242575 w 7467600"/>
              <a:gd name="connsiteY704" fmla="*/ 1958841 h 6858000"/>
              <a:gd name="connsiteX705" fmla="*/ 82197 w 7467600"/>
              <a:gd name="connsiteY705" fmla="*/ 1754826 h 6858000"/>
              <a:gd name="connsiteX706" fmla="*/ 0 w 7467600"/>
              <a:gd name="connsiteY706" fmla="*/ 1679650 h 6858000"/>
              <a:gd name="connsiteX707" fmla="*/ 0 w 7467600"/>
              <a:gd name="connsiteY707" fmla="*/ 1602463 h 6858000"/>
              <a:gd name="connsiteX708" fmla="*/ 84689 w 7467600"/>
              <a:gd name="connsiteY708" fmla="*/ 1677442 h 6858000"/>
              <a:gd name="connsiteX709" fmla="*/ 298437 w 7467600"/>
              <a:gd name="connsiteY709" fmla="*/ 1968019 h 6858000"/>
              <a:gd name="connsiteX710" fmla="*/ 227269 w 7467600"/>
              <a:gd name="connsiteY710" fmla="*/ 1114064 h 6858000"/>
              <a:gd name="connsiteX711" fmla="*/ 248003 w 7467600"/>
              <a:gd name="connsiteY711" fmla="*/ 1089613 h 6858000"/>
              <a:gd name="connsiteX712" fmla="*/ 427020 w 7467600"/>
              <a:gd name="connsiteY712" fmla="*/ 1619803 h 6858000"/>
              <a:gd name="connsiteX713" fmla="*/ 340345 w 7467600"/>
              <a:gd name="connsiteY713" fmla="*/ 2027739 h 6858000"/>
              <a:gd name="connsiteX714" fmla="*/ 360865 w 7467600"/>
              <a:gd name="connsiteY714" fmla="*/ 2044827 h 6858000"/>
              <a:gd name="connsiteX715" fmla="*/ 560414 w 7467600"/>
              <a:gd name="connsiteY715" fmla="*/ 2421457 h 6858000"/>
              <a:gd name="connsiteX716" fmla="*/ 1359703 w 7467600"/>
              <a:gd name="connsiteY716" fmla="*/ 2578554 h 6858000"/>
              <a:gd name="connsiteX717" fmla="*/ 1359422 w 7467600"/>
              <a:gd name="connsiteY717" fmla="*/ 2577994 h 6858000"/>
              <a:gd name="connsiteX718" fmla="*/ 828701 w 7467600"/>
              <a:gd name="connsiteY718" fmla="*/ 1839520 h 6858000"/>
              <a:gd name="connsiteX719" fmla="*/ 494427 w 7467600"/>
              <a:gd name="connsiteY719" fmla="*/ 1092333 h 6858000"/>
              <a:gd name="connsiteX720" fmla="*/ 506322 w 7467600"/>
              <a:gd name="connsiteY720" fmla="*/ 1020997 h 6858000"/>
              <a:gd name="connsiteX721" fmla="*/ 4570198 w 7467600"/>
              <a:gd name="connsiteY721" fmla="*/ 978081 h 6858000"/>
              <a:gd name="connsiteX722" fmla="*/ 4523691 w 7467600"/>
              <a:gd name="connsiteY722" fmla="*/ 1127776 h 6858000"/>
              <a:gd name="connsiteX723" fmla="*/ 4509875 w 7467600"/>
              <a:gd name="connsiteY723" fmla="*/ 1167552 h 6858000"/>
              <a:gd name="connsiteX724" fmla="*/ 4478168 w 7467600"/>
              <a:gd name="connsiteY724" fmla="*/ 1260735 h 6858000"/>
              <a:gd name="connsiteX725" fmla="*/ 4409309 w 7467600"/>
              <a:gd name="connsiteY725" fmla="*/ 1666996 h 6858000"/>
              <a:gd name="connsiteX726" fmla="*/ 4370031 w 7467600"/>
              <a:gd name="connsiteY726" fmla="*/ 1955666 h 6858000"/>
              <a:gd name="connsiteX727" fmla="*/ 4570198 w 7467600"/>
              <a:gd name="connsiteY727" fmla="*/ 978081 h 6858000"/>
              <a:gd name="connsiteX728" fmla="*/ 4557898 w 7467600"/>
              <a:gd name="connsiteY728" fmla="*/ 900011 h 6858000"/>
              <a:gd name="connsiteX729" fmla="*/ 4344840 w 7467600"/>
              <a:gd name="connsiteY729" fmla="*/ 1922038 h 6858000"/>
              <a:gd name="connsiteX730" fmla="*/ 4378710 w 7467600"/>
              <a:gd name="connsiteY730" fmla="*/ 1665516 h 6858000"/>
              <a:gd name="connsiteX731" fmla="*/ 4448798 w 7467600"/>
              <a:gd name="connsiteY731" fmla="*/ 1253024 h 6858000"/>
              <a:gd name="connsiteX732" fmla="*/ 4480315 w 7467600"/>
              <a:gd name="connsiteY732" fmla="*/ 1158454 h 6858000"/>
              <a:gd name="connsiteX733" fmla="*/ 4494133 w 7467600"/>
              <a:gd name="connsiteY733" fmla="*/ 1118676 h 6858000"/>
              <a:gd name="connsiteX734" fmla="*/ 4557898 w 7467600"/>
              <a:gd name="connsiteY734" fmla="*/ 900011 h 6858000"/>
              <a:gd name="connsiteX735" fmla="*/ 5870151 w 7467600"/>
              <a:gd name="connsiteY735" fmla="*/ 898890 h 6858000"/>
              <a:gd name="connsiteX736" fmla="*/ 5861335 w 7467600"/>
              <a:gd name="connsiteY736" fmla="*/ 899177 h 6858000"/>
              <a:gd name="connsiteX737" fmla="*/ 5843702 w 7467600"/>
              <a:gd name="connsiteY737" fmla="*/ 899748 h 6858000"/>
              <a:gd name="connsiteX738" fmla="*/ 5651107 w 7467600"/>
              <a:gd name="connsiteY738" fmla="*/ 920306 h 6858000"/>
              <a:gd name="connsiteX739" fmla="*/ 5459407 w 7467600"/>
              <a:gd name="connsiteY739" fmla="*/ 940975 h 6858000"/>
              <a:gd name="connsiteX740" fmla="*/ 5374846 w 7467600"/>
              <a:gd name="connsiteY740" fmla="*/ 941988 h 6858000"/>
              <a:gd name="connsiteX741" fmla="*/ 5256105 w 7467600"/>
              <a:gd name="connsiteY741" fmla="*/ 945632 h 6858000"/>
              <a:gd name="connsiteX742" fmla="*/ 5107071 w 7467600"/>
              <a:gd name="connsiteY742" fmla="*/ 969720 h 6858000"/>
              <a:gd name="connsiteX743" fmla="*/ 4998681 w 7467600"/>
              <a:gd name="connsiteY743" fmla="*/ 988771 h 6858000"/>
              <a:gd name="connsiteX744" fmla="*/ 5870151 w 7467600"/>
              <a:gd name="connsiteY744" fmla="*/ 898890 h 6858000"/>
              <a:gd name="connsiteX745" fmla="*/ 5504425 w 7467600"/>
              <a:gd name="connsiteY745" fmla="*/ 848067 h 6858000"/>
              <a:gd name="connsiteX746" fmla="*/ 4968849 w 7467600"/>
              <a:gd name="connsiteY746" fmla="*/ 962318 h 6858000"/>
              <a:gd name="connsiteX747" fmla="*/ 5104039 w 7467600"/>
              <a:gd name="connsiteY747" fmla="*/ 940634 h 6858000"/>
              <a:gd name="connsiteX748" fmla="*/ 5256311 w 7467600"/>
              <a:gd name="connsiteY748" fmla="*/ 916490 h 6858000"/>
              <a:gd name="connsiteX749" fmla="*/ 5377381 w 7467600"/>
              <a:gd name="connsiteY749" fmla="*/ 912671 h 6858000"/>
              <a:gd name="connsiteX750" fmla="*/ 5460148 w 7467600"/>
              <a:gd name="connsiteY750" fmla="*/ 911442 h 6858000"/>
              <a:gd name="connsiteX751" fmla="*/ 5648971 w 7467600"/>
              <a:gd name="connsiteY751" fmla="*/ 891331 h 6858000"/>
              <a:gd name="connsiteX752" fmla="*/ 5844807 w 7467600"/>
              <a:gd name="connsiteY752" fmla="*/ 870718 h 6858000"/>
              <a:gd name="connsiteX753" fmla="*/ 5862975 w 7467600"/>
              <a:gd name="connsiteY753" fmla="*/ 869756 h 6858000"/>
              <a:gd name="connsiteX754" fmla="*/ 5920887 w 7467600"/>
              <a:gd name="connsiteY754" fmla="*/ 865929 h 6858000"/>
              <a:gd name="connsiteX755" fmla="*/ 5504425 w 7467600"/>
              <a:gd name="connsiteY755" fmla="*/ 848067 h 6858000"/>
              <a:gd name="connsiteX756" fmla="*/ 3607114 w 7467600"/>
              <a:gd name="connsiteY756" fmla="*/ 467441 h 6858000"/>
              <a:gd name="connsiteX757" fmla="*/ 3296242 w 7467600"/>
              <a:gd name="connsiteY757" fmla="*/ 807991 h 6858000"/>
              <a:gd name="connsiteX758" fmla="*/ 3174674 w 7467600"/>
              <a:gd name="connsiteY758" fmla="*/ 919759 h 6858000"/>
              <a:gd name="connsiteX759" fmla="*/ 3042978 w 7467600"/>
              <a:gd name="connsiteY759" fmla="*/ 1054894 h 6858000"/>
              <a:gd name="connsiteX760" fmla="*/ 2968914 w 7467600"/>
              <a:gd name="connsiteY760" fmla="*/ 1133756 h 6858000"/>
              <a:gd name="connsiteX761" fmla="*/ 3103823 w 7467600"/>
              <a:gd name="connsiteY761" fmla="*/ 1026814 h 6858000"/>
              <a:gd name="connsiteX762" fmla="*/ 3607114 w 7467600"/>
              <a:gd name="connsiteY762" fmla="*/ 467441 h 6858000"/>
              <a:gd name="connsiteX763" fmla="*/ 3744487 w 7467600"/>
              <a:gd name="connsiteY763" fmla="*/ 383136 h 6858000"/>
              <a:gd name="connsiteX764" fmla="*/ 3970213 w 7467600"/>
              <a:gd name="connsiteY764" fmla="*/ 995559 h 6858000"/>
              <a:gd name="connsiteX765" fmla="*/ 3744487 w 7467600"/>
              <a:gd name="connsiteY765" fmla="*/ 383136 h 6858000"/>
              <a:gd name="connsiteX766" fmla="*/ 3624562 w 7467600"/>
              <a:gd name="connsiteY766" fmla="*/ 367041 h 6858000"/>
              <a:gd name="connsiteX767" fmla="*/ 3489712 w 7467600"/>
              <a:gd name="connsiteY767" fmla="*/ 485386 h 6858000"/>
              <a:gd name="connsiteX768" fmla="*/ 3182994 w 7467600"/>
              <a:gd name="connsiteY768" fmla="*/ 828265 h 6858000"/>
              <a:gd name="connsiteX769" fmla="*/ 2892114 w 7467600"/>
              <a:gd name="connsiteY769" fmla="*/ 1172635 h 6858000"/>
              <a:gd name="connsiteX770" fmla="*/ 3021459 w 7467600"/>
              <a:gd name="connsiteY770" fmla="*/ 1035385 h 6858000"/>
              <a:gd name="connsiteX771" fmla="*/ 3153873 w 7467600"/>
              <a:gd name="connsiteY771" fmla="*/ 898971 h 6858000"/>
              <a:gd name="connsiteX772" fmla="*/ 3276511 w 7467600"/>
              <a:gd name="connsiteY772" fmla="*/ 786423 h 6858000"/>
              <a:gd name="connsiteX773" fmla="*/ 3584154 w 7467600"/>
              <a:gd name="connsiteY773" fmla="*/ 448218 h 6858000"/>
              <a:gd name="connsiteX774" fmla="*/ 3624562 w 7467600"/>
              <a:gd name="connsiteY774" fmla="*/ 367041 h 6858000"/>
              <a:gd name="connsiteX775" fmla="*/ 3766672 w 7467600"/>
              <a:gd name="connsiteY775" fmla="*/ 359429 h 6858000"/>
              <a:gd name="connsiteX776" fmla="*/ 3996338 w 7467600"/>
              <a:gd name="connsiteY776" fmla="*/ 968237 h 6858000"/>
              <a:gd name="connsiteX777" fmla="*/ 3766672 w 7467600"/>
              <a:gd name="connsiteY777" fmla="*/ 359429 h 6858000"/>
              <a:gd name="connsiteX778" fmla="*/ 5805386 w 7467600"/>
              <a:gd name="connsiteY778" fmla="*/ 239240 h 6858000"/>
              <a:gd name="connsiteX779" fmla="*/ 5736947 w 7467600"/>
              <a:gd name="connsiteY779" fmla="*/ 261367 h 6858000"/>
              <a:gd name="connsiteX780" fmla="*/ 5427012 w 7467600"/>
              <a:gd name="connsiteY780" fmla="*/ 311272 h 6858000"/>
              <a:gd name="connsiteX781" fmla="*/ 5147818 w 7467600"/>
              <a:gd name="connsiteY781" fmla="*/ 322112 h 6858000"/>
              <a:gd name="connsiteX782" fmla="*/ 5060854 w 7467600"/>
              <a:gd name="connsiteY782" fmla="*/ 311882 h 6858000"/>
              <a:gd name="connsiteX783" fmla="*/ 4945989 w 7467600"/>
              <a:gd name="connsiteY783" fmla="*/ 300516 h 6858000"/>
              <a:gd name="connsiteX784" fmla="*/ 5410479 w 7467600"/>
              <a:gd name="connsiteY784" fmla="*/ 348434 h 6858000"/>
              <a:gd name="connsiteX785" fmla="*/ 5805386 w 7467600"/>
              <a:gd name="connsiteY785" fmla="*/ 239240 h 6858000"/>
              <a:gd name="connsiteX786" fmla="*/ 5905192 w 7467600"/>
              <a:gd name="connsiteY786" fmla="*/ 163079 h 6858000"/>
              <a:gd name="connsiteX787" fmla="*/ 5865655 w 7467600"/>
              <a:gd name="connsiteY787" fmla="*/ 171901 h 6858000"/>
              <a:gd name="connsiteX788" fmla="*/ 5259740 w 7467600"/>
              <a:gd name="connsiteY788" fmla="*/ 257013 h 6858000"/>
              <a:gd name="connsiteX789" fmla="*/ 5208466 w 7467600"/>
              <a:gd name="connsiteY789" fmla="*/ 257550 h 6858000"/>
              <a:gd name="connsiteX790" fmla="*/ 4980204 w 7467600"/>
              <a:gd name="connsiteY790" fmla="*/ 271903 h 6858000"/>
              <a:gd name="connsiteX791" fmla="*/ 5068068 w 7467600"/>
              <a:gd name="connsiteY791" fmla="*/ 282244 h 6858000"/>
              <a:gd name="connsiteX792" fmla="*/ 5153231 w 7467600"/>
              <a:gd name="connsiteY792" fmla="*/ 292240 h 6858000"/>
              <a:gd name="connsiteX793" fmla="*/ 5426491 w 7467600"/>
              <a:gd name="connsiteY793" fmla="*/ 281128 h 6858000"/>
              <a:gd name="connsiteX794" fmla="*/ 5731212 w 7467600"/>
              <a:gd name="connsiteY794" fmla="*/ 231951 h 6858000"/>
              <a:gd name="connsiteX795" fmla="*/ 5905192 w 7467600"/>
              <a:gd name="connsiteY795" fmla="*/ 163079 h 6858000"/>
              <a:gd name="connsiteX796" fmla="*/ 5944437 w 7467600"/>
              <a:gd name="connsiteY796" fmla="*/ 113829 h 6858000"/>
              <a:gd name="connsiteX797" fmla="*/ 5825032 w 7467600"/>
              <a:gd name="connsiteY797" fmla="*/ 146405 h 6858000"/>
              <a:gd name="connsiteX798" fmla="*/ 4955599 w 7467600"/>
              <a:gd name="connsiteY798" fmla="*/ 247008 h 6858000"/>
              <a:gd name="connsiteX799" fmla="*/ 5210104 w 7467600"/>
              <a:gd name="connsiteY799" fmla="*/ 228123 h 6858000"/>
              <a:gd name="connsiteX800" fmla="*/ 5261015 w 7467600"/>
              <a:gd name="connsiteY800" fmla="*/ 227087 h 6858000"/>
              <a:gd name="connsiteX801" fmla="*/ 5861181 w 7467600"/>
              <a:gd name="connsiteY801" fmla="*/ 143093 h 6858000"/>
              <a:gd name="connsiteX802" fmla="*/ 5961252 w 7467600"/>
              <a:gd name="connsiteY802" fmla="*/ 114820 h 6858000"/>
              <a:gd name="connsiteX803" fmla="*/ 5944437 w 7467600"/>
              <a:gd name="connsiteY803" fmla="*/ 113829 h 6858000"/>
              <a:gd name="connsiteX804" fmla="*/ 3882765 w 7467600"/>
              <a:gd name="connsiteY804" fmla="*/ 0 h 6858000"/>
              <a:gd name="connsiteX805" fmla="*/ 3995099 w 7467600"/>
              <a:gd name="connsiteY805" fmla="*/ 0 h 6858000"/>
              <a:gd name="connsiteX806" fmla="*/ 4163818 w 7467600"/>
              <a:gd name="connsiteY806" fmla="*/ 234104 h 6858000"/>
              <a:gd name="connsiteX807" fmla="*/ 4172099 w 7467600"/>
              <a:gd name="connsiteY807" fmla="*/ 234207 h 6858000"/>
              <a:gd name="connsiteX808" fmla="*/ 4784282 w 7467600"/>
              <a:gd name="connsiteY808" fmla="*/ 276561 h 6858000"/>
              <a:gd name="connsiteX809" fmla="*/ 4801687 w 7467600"/>
              <a:gd name="connsiteY809" fmla="*/ 267764 h 6858000"/>
              <a:gd name="connsiteX810" fmla="*/ 6082788 w 7467600"/>
              <a:gd name="connsiteY810" fmla="*/ 64119 h 6858000"/>
              <a:gd name="connsiteX811" fmla="*/ 6099442 w 7467600"/>
              <a:gd name="connsiteY811" fmla="*/ 82568 h 6858000"/>
              <a:gd name="connsiteX812" fmla="*/ 4804137 w 7467600"/>
              <a:gd name="connsiteY812" fmla="*/ 320931 h 6858000"/>
              <a:gd name="connsiteX813" fmla="*/ 4227047 w 7467600"/>
              <a:gd name="connsiteY813" fmla="*/ 313415 h 6858000"/>
              <a:gd name="connsiteX814" fmla="*/ 4346041 w 7467600"/>
              <a:gd name="connsiteY814" fmla="*/ 456086 h 6858000"/>
              <a:gd name="connsiteX815" fmla="*/ 4870967 w 7467600"/>
              <a:gd name="connsiteY815" fmla="*/ 963061 h 6858000"/>
              <a:gd name="connsiteX816" fmla="*/ 4889647 w 7467600"/>
              <a:gd name="connsiteY816" fmla="*/ 957147 h 6858000"/>
              <a:gd name="connsiteX817" fmla="*/ 5422504 w 7467600"/>
              <a:gd name="connsiteY817" fmla="*/ 805191 h 6858000"/>
              <a:gd name="connsiteX818" fmla="*/ 6087656 w 7467600"/>
              <a:gd name="connsiteY818" fmla="*/ 826703 h 6858000"/>
              <a:gd name="connsiteX819" fmla="*/ 6058717 w 7467600"/>
              <a:gd name="connsiteY819" fmla="*/ 865992 h 6858000"/>
              <a:gd name="connsiteX820" fmla="*/ 4974153 w 7467600"/>
              <a:gd name="connsiteY820" fmla="*/ 1045456 h 6858000"/>
              <a:gd name="connsiteX821" fmla="*/ 5627835 w 7467600"/>
              <a:gd name="connsiteY821" fmla="*/ 1472077 h 6858000"/>
              <a:gd name="connsiteX822" fmla="*/ 5629817 w 7467600"/>
              <a:gd name="connsiteY822" fmla="*/ 1471412 h 6858000"/>
              <a:gd name="connsiteX823" fmla="*/ 5634124 w 7467600"/>
              <a:gd name="connsiteY823" fmla="*/ 1470572 h 6858000"/>
              <a:gd name="connsiteX824" fmla="*/ 5755832 w 7467600"/>
              <a:gd name="connsiteY824" fmla="*/ 1383886 h 6858000"/>
              <a:gd name="connsiteX825" fmla="*/ 6014186 w 7467600"/>
              <a:gd name="connsiteY825" fmla="*/ 1279799 h 6858000"/>
              <a:gd name="connsiteX826" fmla="*/ 6901619 w 7467600"/>
              <a:gd name="connsiteY826" fmla="*/ 1047874 h 6858000"/>
              <a:gd name="connsiteX827" fmla="*/ 6931566 w 7467600"/>
              <a:gd name="connsiteY827" fmla="*/ 1062034 h 6858000"/>
              <a:gd name="connsiteX828" fmla="*/ 5790982 w 7467600"/>
              <a:gd name="connsiteY828" fmla="*/ 1561380 h 6858000"/>
              <a:gd name="connsiteX829" fmla="*/ 6188971 w 7467600"/>
              <a:gd name="connsiteY829" fmla="*/ 1755168 h 6858000"/>
              <a:gd name="connsiteX830" fmla="*/ 6202446 w 7467600"/>
              <a:gd name="connsiteY830" fmla="*/ 1752268 h 6858000"/>
              <a:gd name="connsiteX831" fmla="*/ 7179560 w 7467600"/>
              <a:gd name="connsiteY831" fmla="*/ 1467551 h 6858000"/>
              <a:gd name="connsiteX832" fmla="*/ 7158730 w 7467600"/>
              <a:gd name="connsiteY832" fmla="*/ 1507835 h 6858000"/>
              <a:gd name="connsiteX833" fmla="*/ 6326959 w 7467600"/>
              <a:gd name="connsiteY833" fmla="*/ 1817686 h 6858000"/>
              <a:gd name="connsiteX834" fmla="*/ 6537433 w 7467600"/>
              <a:gd name="connsiteY834" fmla="*/ 1907790 h 6858000"/>
              <a:gd name="connsiteX835" fmla="*/ 6550221 w 7467600"/>
              <a:gd name="connsiteY835" fmla="*/ 1910729 h 6858000"/>
              <a:gd name="connsiteX836" fmla="*/ 6964438 w 7467600"/>
              <a:gd name="connsiteY836" fmla="*/ 2209505 h 6858000"/>
              <a:gd name="connsiteX837" fmla="*/ 7367862 w 7467600"/>
              <a:gd name="connsiteY837" fmla="*/ 2806833 h 6858000"/>
              <a:gd name="connsiteX838" fmla="*/ 7364329 w 7467600"/>
              <a:gd name="connsiteY838" fmla="*/ 2826907 h 6858000"/>
              <a:gd name="connsiteX839" fmla="*/ 7290545 w 7467600"/>
              <a:gd name="connsiteY839" fmla="*/ 2850663 h 6858000"/>
              <a:gd name="connsiteX840" fmla="*/ 6472036 w 7467600"/>
              <a:gd name="connsiteY840" fmla="*/ 1959003 h 6858000"/>
              <a:gd name="connsiteX841" fmla="*/ 5792897 w 7467600"/>
              <a:gd name="connsiteY841" fmla="*/ 1647747 h 6858000"/>
              <a:gd name="connsiteX842" fmla="*/ 5842751 w 7467600"/>
              <a:gd name="connsiteY842" fmla="*/ 1816112 h 6858000"/>
              <a:gd name="connsiteX843" fmla="*/ 5847424 w 7467600"/>
              <a:gd name="connsiteY843" fmla="*/ 1815776 h 6858000"/>
              <a:gd name="connsiteX844" fmla="*/ 6399821 w 7467600"/>
              <a:gd name="connsiteY844" fmla="*/ 2344799 h 6858000"/>
              <a:gd name="connsiteX845" fmla="*/ 6323232 w 7467600"/>
              <a:gd name="connsiteY845" fmla="*/ 2389634 h 6858000"/>
              <a:gd name="connsiteX846" fmla="*/ 5942958 w 7467600"/>
              <a:gd name="connsiteY846" fmla="*/ 2077708 h 6858000"/>
              <a:gd name="connsiteX847" fmla="*/ 5921559 w 7467600"/>
              <a:gd name="connsiteY847" fmla="*/ 2378596 h 6858000"/>
              <a:gd name="connsiteX848" fmla="*/ 5817651 w 7467600"/>
              <a:gd name="connsiteY848" fmla="*/ 3023919 h 6858000"/>
              <a:gd name="connsiteX849" fmla="*/ 5729634 w 7467600"/>
              <a:gd name="connsiteY849" fmla="*/ 3051849 h 6858000"/>
              <a:gd name="connsiteX850" fmla="*/ 5611018 w 7467600"/>
              <a:gd name="connsiteY850" fmla="*/ 2316769 h 6858000"/>
              <a:gd name="connsiteX851" fmla="*/ 5687608 w 7467600"/>
              <a:gd name="connsiteY851" fmla="*/ 2039972 h 6858000"/>
              <a:gd name="connsiteX852" fmla="*/ 5657554 w 7467600"/>
              <a:gd name="connsiteY852" fmla="*/ 1576445 h 6858000"/>
              <a:gd name="connsiteX853" fmla="*/ 5150475 w 7467600"/>
              <a:gd name="connsiteY853" fmla="*/ 1274012 h 6858000"/>
              <a:gd name="connsiteX854" fmla="*/ 5349142 w 7467600"/>
              <a:gd name="connsiteY854" fmla="*/ 2204405 h 6858000"/>
              <a:gd name="connsiteX855" fmla="*/ 5262214 w 7467600"/>
              <a:gd name="connsiteY855" fmla="*/ 2233836 h 6858000"/>
              <a:gd name="connsiteX856" fmla="*/ 4981539 w 7467600"/>
              <a:gd name="connsiteY856" fmla="*/ 1542201 h 6858000"/>
              <a:gd name="connsiteX857" fmla="*/ 4958461 w 7467600"/>
              <a:gd name="connsiteY857" fmla="*/ 1136957 h 6858000"/>
              <a:gd name="connsiteX858" fmla="*/ 4655015 w 7467600"/>
              <a:gd name="connsiteY858" fmla="*/ 891426 h 6858000"/>
              <a:gd name="connsiteX859" fmla="*/ 4348002 w 7467600"/>
              <a:gd name="connsiteY859" fmla="*/ 2205895 h 6858000"/>
              <a:gd name="connsiteX860" fmla="*/ 4262250 w 7467600"/>
              <a:gd name="connsiteY860" fmla="*/ 2219972 h 6858000"/>
              <a:gd name="connsiteX861" fmla="*/ 4550611 w 7467600"/>
              <a:gd name="connsiteY861" fmla="*/ 817540 h 6858000"/>
              <a:gd name="connsiteX862" fmla="*/ 4564418 w 7467600"/>
              <a:gd name="connsiteY862" fmla="*/ 808293 h 6858000"/>
              <a:gd name="connsiteX863" fmla="*/ 4266388 w 7467600"/>
              <a:gd name="connsiteY863" fmla="*/ 500083 h 6858000"/>
              <a:gd name="connsiteX864" fmla="*/ 4032842 w 7467600"/>
              <a:gd name="connsiteY864" fmla="*/ 211809 h 6858000"/>
              <a:gd name="connsiteX865" fmla="*/ 3882765 w 7467600"/>
              <a:gd name="connsiteY865" fmla="*/ 0 h 6858000"/>
              <a:gd name="connsiteX866" fmla="*/ 3721337 w 7467600"/>
              <a:gd name="connsiteY866" fmla="*/ 0 h 6858000"/>
              <a:gd name="connsiteX867" fmla="*/ 3797544 w 7467600"/>
              <a:gd name="connsiteY867" fmla="*/ 0 h 6858000"/>
              <a:gd name="connsiteX868" fmla="*/ 3775734 w 7467600"/>
              <a:gd name="connsiteY868" fmla="*/ 95131 h 6858000"/>
              <a:gd name="connsiteX869" fmla="*/ 3724807 w 7467600"/>
              <a:gd name="connsiteY869" fmla="*/ 272257 h 6858000"/>
              <a:gd name="connsiteX870" fmla="*/ 3726844 w 7467600"/>
              <a:gd name="connsiteY870" fmla="*/ 282988 h 6858000"/>
              <a:gd name="connsiteX871" fmla="*/ 3742664 w 7467600"/>
              <a:gd name="connsiteY871" fmla="*/ 279918 h 6858000"/>
              <a:gd name="connsiteX872" fmla="*/ 4103910 w 7467600"/>
              <a:gd name="connsiteY872" fmla="*/ 1161917 h 6858000"/>
              <a:gd name="connsiteX873" fmla="*/ 4020269 w 7467600"/>
              <a:gd name="connsiteY873" fmla="*/ 1200406 h 6858000"/>
              <a:gd name="connsiteX874" fmla="*/ 3674882 w 7467600"/>
              <a:gd name="connsiteY874" fmla="*/ 488524 h 6858000"/>
              <a:gd name="connsiteX875" fmla="*/ 3132682 w 7467600"/>
              <a:gd name="connsiteY875" fmla="*/ 1072284 h 6858000"/>
              <a:gd name="connsiteX876" fmla="*/ 2716346 w 7467600"/>
              <a:gd name="connsiteY876" fmla="*/ 1276376 h 6858000"/>
              <a:gd name="connsiteX877" fmla="*/ 2716772 w 7467600"/>
              <a:gd name="connsiteY877" fmla="*/ 1255462 h 6858000"/>
              <a:gd name="connsiteX878" fmla="*/ 3471096 w 7467600"/>
              <a:gd name="connsiteY878" fmla="*/ 437072 h 6858000"/>
              <a:gd name="connsiteX879" fmla="*/ 3639057 w 7467600"/>
              <a:gd name="connsiteY879" fmla="*/ 286334 h 6858000"/>
              <a:gd name="connsiteX880" fmla="*/ 3640309 w 7467600"/>
              <a:gd name="connsiteY880" fmla="*/ 284664 h 6858000"/>
              <a:gd name="connsiteX881" fmla="*/ 3646022 w 7467600"/>
              <a:gd name="connsiteY881" fmla="*/ 276711 h 6858000"/>
              <a:gd name="connsiteX882" fmla="*/ 3707943 w 7467600"/>
              <a:gd name="connsiteY882" fmla="*/ 65958 h 6858000"/>
              <a:gd name="connsiteX883" fmla="*/ 3721337 w 7467600"/>
              <a:gd name="connsiteY883" fmla="*/ 0 h 6858000"/>
              <a:gd name="connsiteX884" fmla="*/ 2867960 w 7467600"/>
              <a:gd name="connsiteY884" fmla="*/ 0 h 6858000"/>
              <a:gd name="connsiteX885" fmla="*/ 2926351 w 7467600"/>
              <a:gd name="connsiteY885" fmla="*/ 0 h 6858000"/>
              <a:gd name="connsiteX886" fmla="*/ 2902823 w 7467600"/>
              <a:gd name="connsiteY886" fmla="*/ 262929 h 6858000"/>
              <a:gd name="connsiteX887" fmla="*/ 2940663 w 7467600"/>
              <a:gd name="connsiteY887" fmla="*/ 140884 h 6858000"/>
              <a:gd name="connsiteX888" fmla="*/ 2947039 w 7467600"/>
              <a:gd name="connsiteY888" fmla="*/ 122524 h 6858000"/>
              <a:gd name="connsiteX889" fmla="*/ 2984316 w 7467600"/>
              <a:gd name="connsiteY889" fmla="*/ 0 h 6858000"/>
              <a:gd name="connsiteX890" fmla="*/ 3016114 w 7467600"/>
              <a:gd name="connsiteY890" fmla="*/ 0 h 6858000"/>
              <a:gd name="connsiteX891" fmla="*/ 2979949 w 7467600"/>
              <a:gd name="connsiteY891" fmla="*/ 119274 h 6858000"/>
              <a:gd name="connsiteX892" fmla="*/ 3023879 w 7467600"/>
              <a:gd name="connsiteY892" fmla="*/ 0 h 6858000"/>
              <a:gd name="connsiteX893" fmla="*/ 3105400 w 7467600"/>
              <a:gd name="connsiteY893" fmla="*/ 0 h 6858000"/>
              <a:gd name="connsiteX894" fmla="*/ 3094669 w 7467600"/>
              <a:gd name="connsiteY894" fmla="*/ 30308 h 6858000"/>
              <a:gd name="connsiteX895" fmla="*/ 2901945 w 7467600"/>
              <a:gd name="connsiteY895" fmla="*/ 466538 h 6858000"/>
              <a:gd name="connsiteX896" fmla="*/ 2815209 w 7467600"/>
              <a:gd name="connsiteY896" fmla="*/ 497361 h 6858000"/>
              <a:gd name="connsiteX897" fmla="*/ 2844845 w 7467600"/>
              <a:gd name="connsiteY897" fmla="*/ 127638 h 6858000"/>
              <a:gd name="connsiteX898" fmla="*/ 2867960 w 7467600"/>
              <a:gd name="connsiteY898" fmla="*/ 0 h 6858000"/>
              <a:gd name="connsiteX899" fmla="*/ 1057230 w 7467600"/>
              <a:gd name="connsiteY899" fmla="*/ 0 h 6858000"/>
              <a:gd name="connsiteX900" fmla="*/ 1111003 w 7467600"/>
              <a:gd name="connsiteY900" fmla="*/ 0 h 6858000"/>
              <a:gd name="connsiteX901" fmla="*/ 1125553 w 7467600"/>
              <a:gd name="connsiteY901" fmla="*/ 52588 h 6858000"/>
              <a:gd name="connsiteX902" fmla="*/ 1304276 w 7467600"/>
              <a:gd name="connsiteY902" fmla="*/ 476275 h 6858000"/>
              <a:gd name="connsiteX903" fmla="*/ 1492066 w 7467600"/>
              <a:gd name="connsiteY903" fmla="*/ 886333 h 6858000"/>
              <a:gd name="connsiteX904" fmla="*/ 1423698 w 7467600"/>
              <a:gd name="connsiteY904" fmla="*/ 710817 h 6858000"/>
              <a:gd name="connsiteX905" fmla="*/ 1357609 w 7467600"/>
              <a:gd name="connsiteY905" fmla="*/ 532892 h 6858000"/>
              <a:gd name="connsiteX906" fmla="*/ 1309550 w 7467600"/>
              <a:gd name="connsiteY906" fmla="*/ 374031 h 6858000"/>
              <a:gd name="connsiteX907" fmla="*/ 1193673 w 7467600"/>
              <a:gd name="connsiteY907" fmla="*/ 49533 h 6858000"/>
              <a:gd name="connsiteX908" fmla="*/ 1164391 w 7467600"/>
              <a:gd name="connsiteY908" fmla="*/ 0 h 6858000"/>
              <a:gd name="connsiteX909" fmla="*/ 1200666 w 7467600"/>
              <a:gd name="connsiteY909" fmla="*/ 0 h 6858000"/>
              <a:gd name="connsiteX910" fmla="*/ 1223408 w 7467600"/>
              <a:gd name="connsiteY910" fmla="*/ 38996 h 6858000"/>
              <a:gd name="connsiteX911" fmla="*/ 1339635 w 7467600"/>
              <a:gd name="connsiteY911" fmla="*/ 365517 h 6858000"/>
              <a:gd name="connsiteX912" fmla="*/ 1387469 w 7467600"/>
              <a:gd name="connsiteY912" fmla="*/ 523079 h 6858000"/>
              <a:gd name="connsiteX913" fmla="*/ 1452685 w 7467600"/>
              <a:gd name="connsiteY913" fmla="*/ 699806 h 6858000"/>
              <a:gd name="connsiteX914" fmla="*/ 1492092 w 7467600"/>
              <a:gd name="connsiteY914" fmla="*/ 800424 h 6858000"/>
              <a:gd name="connsiteX915" fmla="*/ 1455302 w 7467600"/>
              <a:gd name="connsiteY915" fmla="*/ 632913 h 6858000"/>
              <a:gd name="connsiteX916" fmla="*/ 1222336 w 7467600"/>
              <a:gd name="connsiteY916" fmla="*/ 9480 h 6858000"/>
              <a:gd name="connsiteX917" fmla="*/ 1214634 w 7467600"/>
              <a:gd name="connsiteY917" fmla="*/ 0 h 6858000"/>
              <a:gd name="connsiteX918" fmla="*/ 1289827 w 7467600"/>
              <a:gd name="connsiteY918" fmla="*/ 0 h 6858000"/>
              <a:gd name="connsiteX919" fmla="*/ 1321076 w 7467600"/>
              <a:gd name="connsiteY919" fmla="*/ 59722 h 6858000"/>
              <a:gd name="connsiteX920" fmla="*/ 1512579 w 7467600"/>
              <a:gd name="connsiteY920" fmla="*/ 626441 h 6858000"/>
              <a:gd name="connsiteX921" fmla="*/ 1506076 w 7467600"/>
              <a:gd name="connsiteY921" fmla="*/ 1089289 h 6858000"/>
              <a:gd name="connsiteX922" fmla="*/ 1486346 w 7467600"/>
              <a:gd name="connsiteY922" fmla="*/ 1079919 h 6858000"/>
              <a:gd name="connsiteX923" fmla="*/ 1070511 w 7467600"/>
              <a:gd name="connsiteY923" fmla="*/ 48609 h 6858000"/>
              <a:gd name="connsiteX924" fmla="*/ 1057230 w 7467600"/>
              <a:gd name="connsiteY924" fmla="*/ 0 h 6858000"/>
              <a:gd name="connsiteX925" fmla="*/ 43151 w 7467600"/>
              <a:gd name="connsiteY925" fmla="*/ 0 h 6858000"/>
              <a:gd name="connsiteX926" fmla="*/ 95283 w 7467600"/>
              <a:gd name="connsiteY926" fmla="*/ 0 h 6858000"/>
              <a:gd name="connsiteX927" fmla="*/ 300708 w 7467600"/>
              <a:gd name="connsiteY927" fmla="*/ 154571 h 6858000"/>
              <a:gd name="connsiteX928" fmla="*/ 530414 w 7467600"/>
              <a:gd name="connsiteY928" fmla="*/ 354673 h 6858000"/>
              <a:gd name="connsiteX929" fmla="*/ 333785 w 7467600"/>
              <a:gd name="connsiteY929" fmla="*/ 161564 h 6858000"/>
              <a:gd name="connsiteX930" fmla="*/ 147005 w 7467600"/>
              <a:gd name="connsiteY930" fmla="*/ 0 h 6858000"/>
              <a:gd name="connsiteX931" fmla="*/ 272509 w 7467600"/>
              <a:gd name="connsiteY931" fmla="*/ 0 h 6858000"/>
              <a:gd name="connsiteX932" fmla="*/ 326276 w 7467600"/>
              <a:gd name="connsiteY932" fmla="*/ 45847 h 6858000"/>
              <a:gd name="connsiteX933" fmla="*/ 823759 w 7467600"/>
              <a:gd name="connsiteY933" fmla="*/ 574145 h 6858000"/>
              <a:gd name="connsiteX934" fmla="*/ 811254 w 7467600"/>
              <a:gd name="connsiteY934" fmla="*/ 665546 h 6858000"/>
              <a:gd name="connsiteX935" fmla="*/ 154042 w 7467600"/>
              <a:gd name="connsiteY935" fmla="*/ 261522 h 6858000"/>
              <a:gd name="connsiteX936" fmla="*/ 13550 w 7467600"/>
              <a:gd name="connsiteY936" fmla="*/ 158423 h 6858000"/>
              <a:gd name="connsiteX937" fmla="*/ 0 w 7467600"/>
              <a:gd name="connsiteY937" fmla="*/ 146618 h 6858000"/>
              <a:gd name="connsiteX938" fmla="*/ 0 w 7467600"/>
              <a:gd name="connsiteY938" fmla="*/ 59161 h 6858000"/>
              <a:gd name="connsiteX939" fmla="*/ 45427 w 7467600"/>
              <a:gd name="connsiteY939" fmla="*/ 101078 h 6858000"/>
              <a:gd name="connsiteX940" fmla="*/ 630103 w 7467600"/>
              <a:gd name="connsiteY940" fmla="*/ 485885 h 6858000"/>
              <a:gd name="connsiteX941" fmla="*/ 532040 w 7467600"/>
              <a:gd name="connsiteY941" fmla="*/ 399359 h 6858000"/>
              <a:gd name="connsiteX942" fmla="*/ 517618 w 7467600"/>
              <a:gd name="connsiteY942" fmla="*/ 385726 h 6858000"/>
              <a:gd name="connsiteX943" fmla="*/ 285074 w 7467600"/>
              <a:gd name="connsiteY943" fmla="*/ 182755 h 6858000"/>
              <a:gd name="connsiteX944" fmla="*/ 43151 w 7467600"/>
              <a:gd name="connsiteY944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289862 w 7467600"/>
              <a:gd name="connsiteY4" fmla="*/ 6659827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467600 w 7467600"/>
              <a:gd name="connsiteY10" fmla="*/ 6714215 h 6858000"/>
              <a:gd name="connsiteX11" fmla="*/ 7289862 w 7467600"/>
              <a:gd name="connsiteY11" fmla="*/ 6659827 h 6858000"/>
              <a:gd name="connsiteX12" fmla="*/ 1019354 w 7467600"/>
              <a:gd name="connsiteY12" fmla="*/ 6315006 h 6858000"/>
              <a:gd name="connsiteX13" fmla="*/ 441046 w 7467600"/>
              <a:gd name="connsiteY13" fmla="*/ 6691153 h 6858000"/>
              <a:gd name="connsiteX14" fmla="*/ 1019354 w 7467600"/>
              <a:gd name="connsiteY14" fmla="*/ 6315006 h 6858000"/>
              <a:gd name="connsiteX15" fmla="*/ 991680 w 7467600"/>
              <a:gd name="connsiteY15" fmla="*/ 6298413 h 6858000"/>
              <a:gd name="connsiteX16" fmla="*/ 409060 w 7467600"/>
              <a:gd name="connsiteY16" fmla="*/ 6671470 h 6858000"/>
              <a:gd name="connsiteX17" fmla="*/ 991680 w 7467600"/>
              <a:gd name="connsiteY17" fmla="*/ 6298413 h 6858000"/>
              <a:gd name="connsiteX18" fmla="*/ 103333 w 7467600"/>
              <a:gd name="connsiteY18" fmla="*/ 5699602 h 6858000"/>
              <a:gd name="connsiteX19" fmla="*/ 233938 w 7467600"/>
              <a:gd name="connsiteY19" fmla="*/ 5809416 h 6858000"/>
              <a:gd name="connsiteX20" fmla="*/ 883580 w 7467600"/>
              <a:gd name="connsiteY20" fmla="*/ 6180710 h 6858000"/>
              <a:gd name="connsiteX21" fmla="*/ 487337 w 7467600"/>
              <a:gd name="connsiteY21" fmla="*/ 5950182 h 6858000"/>
              <a:gd name="connsiteX22" fmla="*/ 354051 w 7467600"/>
              <a:gd name="connsiteY22" fmla="*/ 5854912 h 6858000"/>
              <a:gd name="connsiteX23" fmla="*/ 195436 w 7467600"/>
              <a:gd name="connsiteY23" fmla="*/ 5755068 h 6858000"/>
              <a:gd name="connsiteX24" fmla="*/ 103333 w 7467600"/>
              <a:gd name="connsiteY24" fmla="*/ 5699602 h 6858000"/>
              <a:gd name="connsiteX25" fmla="*/ 5539432 w 7467600"/>
              <a:gd name="connsiteY25" fmla="*/ 5642928 h 6858000"/>
              <a:gd name="connsiteX26" fmla="*/ 5555462 w 7467600"/>
              <a:gd name="connsiteY26" fmla="*/ 5694454 h 6858000"/>
              <a:gd name="connsiteX27" fmla="*/ 5828270 w 7467600"/>
              <a:gd name="connsiteY27" fmla="*/ 6320663 h 6858000"/>
              <a:gd name="connsiteX28" fmla="*/ 5947416 w 7467600"/>
              <a:gd name="connsiteY28" fmla="*/ 6574846 h 6858000"/>
              <a:gd name="connsiteX29" fmla="*/ 5539432 w 7467600"/>
              <a:gd name="connsiteY29" fmla="*/ 5642928 h 6858000"/>
              <a:gd name="connsiteX30" fmla="*/ 51253 w 7467600"/>
              <a:gd name="connsiteY30" fmla="*/ 5631825 h 6858000"/>
              <a:gd name="connsiteX31" fmla="*/ 211622 w 7467600"/>
              <a:gd name="connsiteY31" fmla="*/ 5728803 h 6858000"/>
              <a:gd name="connsiteX32" fmla="*/ 371652 w 7467600"/>
              <a:gd name="connsiteY32" fmla="*/ 5829062 h 6858000"/>
              <a:gd name="connsiteX33" fmla="*/ 505903 w 7467600"/>
              <a:gd name="connsiteY33" fmla="*/ 5925221 h 6858000"/>
              <a:gd name="connsiteX34" fmla="*/ 899240 w 7467600"/>
              <a:gd name="connsiteY34" fmla="*/ 6153068 h 6858000"/>
              <a:gd name="connsiteX35" fmla="*/ 988114 w 7467600"/>
              <a:gd name="connsiteY35" fmla="*/ 6174204 h 6858000"/>
              <a:gd name="connsiteX36" fmla="*/ 845971 w 7467600"/>
              <a:gd name="connsiteY36" fmla="*/ 6067177 h 6858000"/>
              <a:gd name="connsiteX37" fmla="*/ 448057 w 7467600"/>
              <a:gd name="connsiteY37" fmla="*/ 5841376 h 6858000"/>
              <a:gd name="connsiteX38" fmla="*/ 51253 w 7467600"/>
              <a:gd name="connsiteY38" fmla="*/ 5631825 h 6858000"/>
              <a:gd name="connsiteX39" fmla="*/ 2606687 w 7467600"/>
              <a:gd name="connsiteY39" fmla="*/ 5630718 h 6858000"/>
              <a:gd name="connsiteX40" fmla="*/ 2645658 w 7467600"/>
              <a:gd name="connsiteY40" fmla="*/ 6640259 h 6858000"/>
              <a:gd name="connsiteX41" fmla="*/ 2606687 w 7467600"/>
              <a:gd name="connsiteY41" fmla="*/ 5630718 h 6858000"/>
              <a:gd name="connsiteX42" fmla="*/ 3642057 w 7467600"/>
              <a:gd name="connsiteY42" fmla="*/ 5573487 h 6858000"/>
              <a:gd name="connsiteX43" fmla="*/ 3632981 w 7467600"/>
              <a:gd name="connsiteY43" fmla="*/ 5579437 h 6858000"/>
              <a:gd name="connsiteX44" fmla="*/ 3382436 w 7467600"/>
              <a:gd name="connsiteY44" fmla="*/ 5952726 h 6858000"/>
              <a:gd name="connsiteX45" fmla="*/ 3191929 w 7467600"/>
              <a:gd name="connsiteY45" fmla="*/ 6662669 h 6858000"/>
              <a:gd name="connsiteX46" fmla="*/ 3369898 w 7467600"/>
              <a:gd name="connsiteY46" fmla="*/ 6081771 h 6858000"/>
              <a:gd name="connsiteX47" fmla="*/ 3642057 w 7467600"/>
              <a:gd name="connsiteY47" fmla="*/ 5573487 h 6858000"/>
              <a:gd name="connsiteX48" fmla="*/ 2650666 w 7467600"/>
              <a:gd name="connsiteY48" fmla="*/ 5530686 h 6858000"/>
              <a:gd name="connsiteX49" fmla="*/ 2650249 w 7467600"/>
              <a:gd name="connsiteY49" fmla="*/ 5532101 h 6858000"/>
              <a:gd name="connsiteX50" fmla="*/ 2663808 w 7467600"/>
              <a:gd name="connsiteY50" fmla="*/ 6535215 h 6858000"/>
              <a:gd name="connsiteX51" fmla="*/ 2665418 w 7467600"/>
              <a:gd name="connsiteY51" fmla="*/ 6132756 h 6858000"/>
              <a:gd name="connsiteX52" fmla="*/ 2650666 w 7467600"/>
              <a:gd name="connsiteY52" fmla="*/ 5530686 h 6858000"/>
              <a:gd name="connsiteX53" fmla="*/ 2680277 w 7467600"/>
              <a:gd name="connsiteY53" fmla="*/ 5479204 h 6858000"/>
              <a:gd name="connsiteX54" fmla="*/ 2678972 w 7467600"/>
              <a:gd name="connsiteY54" fmla="*/ 5481582 h 6858000"/>
              <a:gd name="connsiteX55" fmla="*/ 2696666 w 7467600"/>
              <a:gd name="connsiteY55" fmla="*/ 6133836 h 6858000"/>
              <a:gd name="connsiteX56" fmla="*/ 2695769 w 7467600"/>
              <a:gd name="connsiteY56" fmla="*/ 6390955 h 6858000"/>
              <a:gd name="connsiteX57" fmla="*/ 2739893 w 7467600"/>
              <a:gd name="connsiteY57" fmla="*/ 6108357 h 6858000"/>
              <a:gd name="connsiteX58" fmla="*/ 2680277 w 7467600"/>
              <a:gd name="connsiteY58" fmla="*/ 5479204 h 6858000"/>
              <a:gd name="connsiteX59" fmla="*/ 1132195 w 7467600"/>
              <a:gd name="connsiteY59" fmla="*/ 5467980 h 6858000"/>
              <a:gd name="connsiteX60" fmla="*/ 1679056 w 7467600"/>
              <a:gd name="connsiteY60" fmla="*/ 5516907 h 6858000"/>
              <a:gd name="connsiteX61" fmla="*/ 2128648 w 7467600"/>
              <a:gd name="connsiteY61" fmla="*/ 5474249 h 6858000"/>
              <a:gd name="connsiteX62" fmla="*/ 1825619 w 7467600"/>
              <a:gd name="connsiteY62" fmla="*/ 5478447 h 6858000"/>
              <a:gd name="connsiteX63" fmla="*/ 1737798 w 7467600"/>
              <a:gd name="connsiteY63" fmla="*/ 5483353 h 6858000"/>
              <a:gd name="connsiteX64" fmla="*/ 1132195 w 7467600"/>
              <a:gd name="connsiteY64" fmla="*/ 5467980 h 6858000"/>
              <a:gd name="connsiteX65" fmla="*/ 1456157 w 7467600"/>
              <a:gd name="connsiteY65" fmla="*/ 5371404 h 6858000"/>
              <a:gd name="connsiteX66" fmla="*/ 1244432 w 7467600"/>
              <a:gd name="connsiteY66" fmla="*/ 5385601 h 6858000"/>
              <a:gd name="connsiteX67" fmla="*/ 973990 w 7467600"/>
              <a:gd name="connsiteY67" fmla="*/ 5424940 h 6858000"/>
              <a:gd name="connsiteX68" fmla="*/ 1103809 w 7467600"/>
              <a:gd name="connsiteY68" fmla="*/ 5433720 h 6858000"/>
              <a:gd name="connsiteX69" fmla="*/ 1123454 w 7467600"/>
              <a:gd name="connsiteY69" fmla="*/ 5435727 h 6858000"/>
              <a:gd name="connsiteX70" fmla="*/ 1737017 w 7467600"/>
              <a:gd name="connsiteY70" fmla="*/ 5452183 h 6858000"/>
              <a:gd name="connsiteX71" fmla="*/ 1824397 w 7467600"/>
              <a:gd name="connsiteY71" fmla="*/ 5447757 h 6858000"/>
              <a:gd name="connsiteX72" fmla="*/ 2070059 w 7467600"/>
              <a:gd name="connsiteY72" fmla="*/ 5441660 h 6858000"/>
              <a:gd name="connsiteX73" fmla="*/ 1456157 w 7467600"/>
              <a:gd name="connsiteY73" fmla="*/ 5371404 h 6858000"/>
              <a:gd name="connsiteX74" fmla="*/ 4988186 w 7467600"/>
              <a:gd name="connsiteY74" fmla="*/ 5216467 h 6858000"/>
              <a:gd name="connsiteX75" fmla="*/ 4777334 w 7467600"/>
              <a:gd name="connsiteY75" fmla="*/ 5406072 h 6858000"/>
              <a:gd name="connsiteX76" fmla="*/ 4718341 w 7467600"/>
              <a:gd name="connsiteY76" fmla="*/ 5468043 h 6858000"/>
              <a:gd name="connsiteX77" fmla="*/ 4604655 w 7467600"/>
              <a:gd name="connsiteY77" fmla="*/ 5583434 h 6858000"/>
              <a:gd name="connsiteX78" fmla="*/ 4565074 w 7467600"/>
              <a:gd name="connsiteY78" fmla="*/ 5618550 h 6858000"/>
              <a:gd name="connsiteX79" fmla="*/ 4988186 w 7467600"/>
              <a:gd name="connsiteY79" fmla="*/ 5216467 h 6858000"/>
              <a:gd name="connsiteX80" fmla="*/ 4978032 w 7467600"/>
              <a:gd name="connsiteY80" fmla="*/ 5183809 h 6858000"/>
              <a:gd name="connsiteX81" fmla="*/ 4463413 w 7467600"/>
              <a:gd name="connsiteY81" fmla="*/ 5615162 h 6858000"/>
              <a:gd name="connsiteX82" fmla="*/ 4358134 w 7467600"/>
              <a:gd name="connsiteY82" fmla="*/ 5742791 h 6858000"/>
              <a:gd name="connsiteX83" fmla="*/ 4376219 w 7467600"/>
              <a:gd name="connsiteY83" fmla="*/ 5729027 h 6858000"/>
              <a:gd name="connsiteX84" fmla="*/ 4582340 w 7467600"/>
              <a:gd name="connsiteY84" fmla="*/ 5561037 h 6858000"/>
              <a:gd name="connsiteX85" fmla="*/ 4694684 w 7467600"/>
              <a:gd name="connsiteY85" fmla="*/ 5447098 h 6858000"/>
              <a:gd name="connsiteX86" fmla="*/ 4754123 w 7467600"/>
              <a:gd name="connsiteY86" fmla="*/ 5384643 h 6858000"/>
              <a:gd name="connsiteX87" fmla="*/ 4978032 w 7467600"/>
              <a:gd name="connsiteY87" fmla="*/ 5183809 h 6858000"/>
              <a:gd name="connsiteX88" fmla="*/ 1903353 w 7467600"/>
              <a:gd name="connsiteY88" fmla="*/ 5044827 h 6858000"/>
              <a:gd name="connsiteX89" fmla="*/ 1936931 w 7467600"/>
              <a:gd name="connsiteY89" fmla="*/ 5093954 h 6858000"/>
              <a:gd name="connsiteX90" fmla="*/ 2195868 w 7467600"/>
              <a:gd name="connsiteY90" fmla="*/ 5396574 h 6858000"/>
              <a:gd name="connsiteX91" fmla="*/ 2088852 w 7467600"/>
              <a:gd name="connsiteY91" fmla="*/ 5166123 h 6858000"/>
              <a:gd name="connsiteX92" fmla="*/ 1958241 w 7467600"/>
              <a:gd name="connsiteY92" fmla="*/ 5067955 h 6858000"/>
              <a:gd name="connsiteX93" fmla="*/ 1903353 w 7467600"/>
              <a:gd name="connsiteY93" fmla="*/ 5044827 h 6858000"/>
              <a:gd name="connsiteX94" fmla="*/ 1979378 w 7467600"/>
              <a:gd name="connsiteY94" fmla="*/ 4769504 h 6858000"/>
              <a:gd name="connsiteX95" fmla="*/ 2882120 w 7467600"/>
              <a:gd name="connsiteY95" fmla="*/ 5064547 h 6858000"/>
              <a:gd name="connsiteX96" fmla="*/ 2793103 w 7467600"/>
              <a:gd name="connsiteY96" fmla="*/ 5039699 h 6858000"/>
              <a:gd name="connsiteX97" fmla="*/ 2770041 w 7467600"/>
              <a:gd name="connsiteY97" fmla="*/ 5033634 h 6858000"/>
              <a:gd name="connsiteX98" fmla="*/ 1979378 w 7467600"/>
              <a:gd name="connsiteY98" fmla="*/ 4769504 h 6858000"/>
              <a:gd name="connsiteX99" fmla="*/ 1927410 w 7467600"/>
              <a:gd name="connsiteY99" fmla="*/ 4716164 h 6858000"/>
              <a:gd name="connsiteX100" fmla="*/ 1959587 w 7467600"/>
              <a:gd name="connsiteY100" fmla="*/ 4728849 h 6858000"/>
              <a:gd name="connsiteX101" fmla="*/ 2777707 w 7467600"/>
              <a:gd name="connsiteY101" fmla="*/ 5003991 h 6858000"/>
              <a:gd name="connsiteX102" fmla="*/ 2800768 w 7467600"/>
              <a:gd name="connsiteY102" fmla="*/ 5010056 h 6858000"/>
              <a:gd name="connsiteX103" fmla="*/ 2879408 w 7467600"/>
              <a:gd name="connsiteY103" fmla="*/ 5031590 h 6858000"/>
              <a:gd name="connsiteX104" fmla="*/ 2862295 w 7467600"/>
              <a:gd name="connsiteY104" fmla="*/ 5022958 h 6858000"/>
              <a:gd name="connsiteX105" fmla="*/ 2813343 w 7467600"/>
              <a:gd name="connsiteY105" fmla="*/ 4998369 h 6858000"/>
              <a:gd name="connsiteX106" fmla="*/ 2646245 w 7467600"/>
              <a:gd name="connsiteY106" fmla="*/ 4930999 h 6858000"/>
              <a:gd name="connsiteX107" fmla="*/ 1999243 w 7467600"/>
              <a:gd name="connsiteY107" fmla="*/ 4730524 h 6858000"/>
              <a:gd name="connsiteX108" fmla="*/ 1979527 w 7467600"/>
              <a:gd name="connsiteY108" fmla="*/ 4726651 h 6858000"/>
              <a:gd name="connsiteX109" fmla="*/ 1927410 w 7467600"/>
              <a:gd name="connsiteY109" fmla="*/ 4716164 h 6858000"/>
              <a:gd name="connsiteX110" fmla="*/ 1997014 w 7467600"/>
              <a:gd name="connsiteY110" fmla="*/ 4698007 h 6858000"/>
              <a:gd name="connsiteX111" fmla="*/ 2005458 w 7467600"/>
              <a:gd name="connsiteY111" fmla="*/ 4699540 h 6858000"/>
              <a:gd name="connsiteX112" fmla="*/ 2657186 w 7467600"/>
              <a:gd name="connsiteY112" fmla="*/ 4901687 h 6858000"/>
              <a:gd name="connsiteX113" fmla="*/ 2826662 w 7467600"/>
              <a:gd name="connsiteY113" fmla="*/ 4970362 h 6858000"/>
              <a:gd name="connsiteX114" fmla="*/ 2876100 w 7467600"/>
              <a:gd name="connsiteY114" fmla="*/ 4995397 h 6858000"/>
              <a:gd name="connsiteX115" fmla="*/ 3042600 w 7467600"/>
              <a:gd name="connsiteY115" fmla="*/ 5059532 h 6858000"/>
              <a:gd name="connsiteX116" fmla="*/ 1997014 w 7467600"/>
              <a:gd name="connsiteY116" fmla="*/ 4698007 h 6858000"/>
              <a:gd name="connsiteX117" fmla="*/ 2305292 w 7467600"/>
              <a:gd name="connsiteY117" fmla="*/ 4219492 h 6858000"/>
              <a:gd name="connsiteX118" fmla="*/ 3360922 w 7467600"/>
              <a:gd name="connsiteY118" fmla="*/ 4529373 h 6858000"/>
              <a:gd name="connsiteX119" fmla="*/ 3492420 w 7467600"/>
              <a:gd name="connsiteY119" fmla="*/ 4510145 h 6858000"/>
              <a:gd name="connsiteX120" fmla="*/ 3364086 w 7467600"/>
              <a:gd name="connsiteY120" fmla="*/ 4480340 h 6858000"/>
              <a:gd name="connsiteX121" fmla="*/ 3225818 w 7467600"/>
              <a:gd name="connsiteY121" fmla="*/ 4411822 h 6858000"/>
              <a:gd name="connsiteX122" fmla="*/ 3129696 w 7467600"/>
              <a:gd name="connsiteY122" fmla="*/ 4360704 h 6858000"/>
              <a:gd name="connsiteX123" fmla="*/ 2814545 w 7467600"/>
              <a:gd name="connsiteY123" fmla="*/ 4282955 h 6858000"/>
              <a:gd name="connsiteX124" fmla="*/ 2305292 w 7467600"/>
              <a:gd name="connsiteY124" fmla="*/ 4219492 h 6858000"/>
              <a:gd name="connsiteX125" fmla="*/ 2626982 w 7467600"/>
              <a:gd name="connsiteY125" fmla="*/ 4206450 h 6858000"/>
              <a:gd name="connsiteX126" fmla="*/ 2490617 w 7467600"/>
              <a:gd name="connsiteY126" fmla="*/ 4206951 h 6858000"/>
              <a:gd name="connsiteX127" fmla="*/ 2819869 w 7467600"/>
              <a:gd name="connsiteY127" fmla="*/ 4252936 h 6858000"/>
              <a:gd name="connsiteX128" fmla="*/ 3143018 w 7467600"/>
              <a:gd name="connsiteY128" fmla="*/ 4332698 h 6858000"/>
              <a:gd name="connsiteX129" fmla="*/ 3241520 w 7467600"/>
              <a:gd name="connsiteY129" fmla="*/ 4385112 h 6858000"/>
              <a:gd name="connsiteX130" fmla="*/ 3374575 w 7467600"/>
              <a:gd name="connsiteY130" fmla="*/ 4451517 h 6858000"/>
              <a:gd name="connsiteX131" fmla="*/ 3505221 w 7467600"/>
              <a:gd name="connsiteY131" fmla="*/ 4480757 h 6858000"/>
              <a:gd name="connsiteX132" fmla="*/ 2626982 w 7467600"/>
              <a:gd name="connsiteY132" fmla="*/ 4206450 h 6858000"/>
              <a:gd name="connsiteX133" fmla="*/ 1310106 w 7467600"/>
              <a:gd name="connsiteY133" fmla="*/ 3943217 h 6858000"/>
              <a:gd name="connsiteX134" fmla="*/ 854994 w 7467600"/>
              <a:gd name="connsiteY134" fmla="*/ 4399136 h 6858000"/>
              <a:gd name="connsiteX135" fmla="*/ 742462 w 7467600"/>
              <a:gd name="connsiteY135" fmla="*/ 4594648 h 6858000"/>
              <a:gd name="connsiteX136" fmla="*/ 820602 w 7467600"/>
              <a:gd name="connsiteY136" fmla="*/ 4485915 h 6858000"/>
              <a:gd name="connsiteX137" fmla="*/ 878295 w 7467600"/>
              <a:gd name="connsiteY137" fmla="*/ 4403594 h 6858000"/>
              <a:gd name="connsiteX138" fmla="*/ 1240607 w 7467600"/>
              <a:gd name="connsiteY138" fmla="*/ 4010401 h 6858000"/>
              <a:gd name="connsiteX139" fmla="*/ 1310106 w 7467600"/>
              <a:gd name="connsiteY139" fmla="*/ 3943217 h 6858000"/>
              <a:gd name="connsiteX140" fmla="*/ 1423113 w 7467600"/>
              <a:gd name="connsiteY140" fmla="*/ 3874565 h 6858000"/>
              <a:gd name="connsiteX141" fmla="*/ 1260565 w 7467600"/>
              <a:gd name="connsiteY141" fmla="*/ 4031982 h 6858000"/>
              <a:gd name="connsiteX142" fmla="*/ 901900 w 7467600"/>
              <a:gd name="connsiteY142" fmla="*/ 4421236 h 6858000"/>
              <a:gd name="connsiteX143" fmla="*/ 845044 w 7467600"/>
              <a:gd name="connsiteY143" fmla="*/ 4502436 h 6858000"/>
              <a:gd name="connsiteX144" fmla="*/ 685926 w 7467600"/>
              <a:gd name="connsiteY144" fmla="*/ 4703069 h 6858000"/>
              <a:gd name="connsiteX145" fmla="*/ 684248 w 7467600"/>
              <a:gd name="connsiteY145" fmla="*/ 4706721 h 6858000"/>
              <a:gd name="connsiteX146" fmla="*/ 1423113 w 7467600"/>
              <a:gd name="connsiteY146" fmla="*/ 3874565 h 6858000"/>
              <a:gd name="connsiteX147" fmla="*/ 3316479 w 7467600"/>
              <a:gd name="connsiteY147" fmla="*/ 3872136 h 6858000"/>
              <a:gd name="connsiteX148" fmla="*/ 3546806 w 7467600"/>
              <a:gd name="connsiteY148" fmla="*/ 4356139 h 6858000"/>
              <a:gd name="connsiteX149" fmla="*/ 3364433 w 7467600"/>
              <a:gd name="connsiteY149" fmla="*/ 3953121 h 6858000"/>
              <a:gd name="connsiteX150" fmla="*/ 3316479 w 7467600"/>
              <a:gd name="connsiteY150" fmla="*/ 3872136 h 6858000"/>
              <a:gd name="connsiteX151" fmla="*/ 3291335 w 7467600"/>
              <a:gd name="connsiteY151" fmla="*/ 3767420 h 6858000"/>
              <a:gd name="connsiteX152" fmla="*/ 3390805 w 7467600"/>
              <a:gd name="connsiteY152" fmla="*/ 3937163 h 6858000"/>
              <a:gd name="connsiteX153" fmla="*/ 3579062 w 7467600"/>
              <a:gd name="connsiteY153" fmla="*/ 4359040 h 6858000"/>
              <a:gd name="connsiteX154" fmla="*/ 3467355 w 7467600"/>
              <a:gd name="connsiteY154" fmla="*/ 3988130 h 6858000"/>
              <a:gd name="connsiteX155" fmla="*/ 3310753 w 7467600"/>
              <a:gd name="connsiteY155" fmla="*/ 3787140 h 6858000"/>
              <a:gd name="connsiteX156" fmla="*/ 3291335 w 7467600"/>
              <a:gd name="connsiteY156" fmla="*/ 3767420 h 6858000"/>
              <a:gd name="connsiteX157" fmla="*/ 1635889 w 7467600"/>
              <a:gd name="connsiteY157" fmla="*/ 3709494 h 6858000"/>
              <a:gd name="connsiteX158" fmla="*/ 1634800 w 7467600"/>
              <a:gd name="connsiteY158" fmla="*/ 3731111 h 6858000"/>
              <a:gd name="connsiteX159" fmla="*/ 1635889 w 7467600"/>
              <a:gd name="connsiteY159" fmla="*/ 3709494 h 6858000"/>
              <a:gd name="connsiteX160" fmla="*/ 1510397 w 7467600"/>
              <a:gd name="connsiteY160" fmla="*/ 3684705 h 6858000"/>
              <a:gd name="connsiteX161" fmla="*/ 1146550 w 7467600"/>
              <a:gd name="connsiteY161" fmla="*/ 3802012 h 6858000"/>
              <a:gd name="connsiteX162" fmla="*/ 698834 w 7467600"/>
              <a:gd name="connsiteY162" fmla="*/ 3952272 h 6858000"/>
              <a:gd name="connsiteX163" fmla="*/ 34256 w 7467600"/>
              <a:gd name="connsiteY163" fmla="*/ 4347603 h 6858000"/>
              <a:gd name="connsiteX164" fmla="*/ 527241 w 7467600"/>
              <a:gd name="connsiteY164" fmla="*/ 4065078 h 6858000"/>
              <a:gd name="connsiteX165" fmla="*/ 1510397 w 7467600"/>
              <a:gd name="connsiteY165" fmla="*/ 3684705 h 6858000"/>
              <a:gd name="connsiteX166" fmla="*/ 1313114 w 7467600"/>
              <a:gd name="connsiteY166" fmla="*/ 3655216 h 6858000"/>
              <a:gd name="connsiteX167" fmla="*/ 1109304 w 7467600"/>
              <a:gd name="connsiteY167" fmla="*/ 3669030 h 6858000"/>
              <a:gd name="connsiteX168" fmla="*/ 8129 w 7467600"/>
              <a:gd name="connsiteY168" fmla="*/ 4330519 h 6858000"/>
              <a:gd name="connsiteX169" fmla="*/ 687572 w 7467600"/>
              <a:gd name="connsiteY169" fmla="*/ 3925629 h 6858000"/>
              <a:gd name="connsiteX170" fmla="*/ 1138365 w 7467600"/>
              <a:gd name="connsiteY170" fmla="*/ 3774515 h 6858000"/>
              <a:gd name="connsiteX171" fmla="*/ 1505579 w 7467600"/>
              <a:gd name="connsiteY171" fmla="*/ 3655526 h 6858000"/>
              <a:gd name="connsiteX172" fmla="*/ 1313114 w 7467600"/>
              <a:gd name="connsiteY172" fmla="*/ 3655216 h 6858000"/>
              <a:gd name="connsiteX173" fmla="*/ 3655073 w 7467600"/>
              <a:gd name="connsiteY173" fmla="*/ 3650884 h 6858000"/>
              <a:gd name="connsiteX174" fmla="*/ 3989938 w 7467600"/>
              <a:gd name="connsiteY174" fmla="*/ 3991685 h 6858000"/>
              <a:gd name="connsiteX175" fmla="*/ 4393907 w 7467600"/>
              <a:gd name="connsiteY175" fmla="*/ 4261258 h 6858000"/>
              <a:gd name="connsiteX176" fmla="*/ 4648051 w 7467600"/>
              <a:gd name="connsiteY176" fmla="*/ 4374051 h 6858000"/>
              <a:gd name="connsiteX177" fmla="*/ 4383389 w 7467600"/>
              <a:gd name="connsiteY177" fmla="*/ 4184369 h 6858000"/>
              <a:gd name="connsiteX178" fmla="*/ 4165508 w 7467600"/>
              <a:gd name="connsiteY178" fmla="*/ 4035196 h 6858000"/>
              <a:gd name="connsiteX179" fmla="*/ 4068162 w 7467600"/>
              <a:gd name="connsiteY179" fmla="*/ 3953394 h 6858000"/>
              <a:gd name="connsiteX180" fmla="*/ 3981416 w 7467600"/>
              <a:gd name="connsiteY180" fmla="*/ 3880482 h 6858000"/>
              <a:gd name="connsiteX181" fmla="*/ 3800147 w 7467600"/>
              <a:gd name="connsiteY181" fmla="*/ 3749872 h 6858000"/>
              <a:gd name="connsiteX182" fmla="*/ 3655073 w 7467600"/>
              <a:gd name="connsiteY182" fmla="*/ 3650884 h 6858000"/>
              <a:gd name="connsiteX183" fmla="*/ 3670252 w 7467600"/>
              <a:gd name="connsiteY183" fmla="*/ 3622798 h 6858000"/>
              <a:gd name="connsiteX184" fmla="*/ 3817258 w 7467600"/>
              <a:gd name="connsiteY184" fmla="*/ 3723577 h 6858000"/>
              <a:gd name="connsiteX185" fmla="*/ 4000461 w 7467600"/>
              <a:gd name="connsiteY185" fmla="*/ 3855966 h 6858000"/>
              <a:gd name="connsiteX186" fmla="*/ 4088180 w 7467600"/>
              <a:gd name="connsiteY186" fmla="*/ 3929774 h 6858000"/>
              <a:gd name="connsiteX187" fmla="*/ 4184555 w 7467600"/>
              <a:gd name="connsiteY187" fmla="*/ 4010683 h 6858000"/>
              <a:gd name="connsiteX188" fmla="*/ 4399563 w 7467600"/>
              <a:gd name="connsiteY188" fmla="*/ 4158106 h 6858000"/>
              <a:gd name="connsiteX189" fmla="*/ 4684469 w 7467600"/>
              <a:gd name="connsiteY189" fmla="*/ 4364680 h 6858000"/>
              <a:gd name="connsiteX190" fmla="*/ 4690271 w 7467600"/>
              <a:gd name="connsiteY190" fmla="*/ 4370034 h 6858000"/>
              <a:gd name="connsiteX191" fmla="*/ 4136093 w 7467600"/>
              <a:gd name="connsiteY191" fmla="*/ 3858466 h 6858000"/>
              <a:gd name="connsiteX192" fmla="*/ 3670252 w 7467600"/>
              <a:gd name="connsiteY192" fmla="*/ 3622798 h 6858000"/>
              <a:gd name="connsiteX193" fmla="*/ 4440129 w 7467600"/>
              <a:gd name="connsiteY193" fmla="*/ 3448571 h 6858000"/>
              <a:gd name="connsiteX194" fmla="*/ 4856525 w 7467600"/>
              <a:gd name="connsiteY194" fmla="*/ 3915351 h 6858000"/>
              <a:gd name="connsiteX195" fmla="*/ 5059055 w 7467600"/>
              <a:gd name="connsiteY195" fmla="*/ 4108918 h 6858000"/>
              <a:gd name="connsiteX196" fmla="*/ 5290070 w 7467600"/>
              <a:gd name="connsiteY196" fmla="*/ 4263619 h 6858000"/>
              <a:gd name="connsiteX197" fmla="*/ 4834991 w 7467600"/>
              <a:gd name="connsiteY197" fmla="*/ 3830985 h 6858000"/>
              <a:gd name="connsiteX198" fmla="*/ 4440129 w 7467600"/>
              <a:gd name="connsiteY198" fmla="*/ 3448571 h 6858000"/>
              <a:gd name="connsiteX199" fmla="*/ 4441737 w 7467600"/>
              <a:gd name="connsiteY199" fmla="*/ 3399734 h 6858000"/>
              <a:gd name="connsiteX200" fmla="*/ 4431236 w 7467600"/>
              <a:gd name="connsiteY200" fmla="*/ 3400954 h 6858000"/>
              <a:gd name="connsiteX201" fmla="*/ 4557150 w 7467600"/>
              <a:gd name="connsiteY201" fmla="*/ 3510023 h 6858000"/>
              <a:gd name="connsiteX202" fmla="*/ 4856936 w 7467600"/>
              <a:gd name="connsiteY202" fmla="*/ 3809146 h 6858000"/>
              <a:gd name="connsiteX203" fmla="*/ 5111996 w 7467600"/>
              <a:gd name="connsiteY203" fmla="*/ 4065759 h 6858000"/>
              <a:gd name="connsiteX204" fmla="*/ 5388878 w 7467600"/>
              <a:gd name="connsiteY204" fmla="*/ 4300185 h 6858000"/>
              <a:gd name="connsiteX205" fmla="*/ 5425556 w 7467600"/>
              <a:gd name="connsiteY205" fmla="*/ 4308967 h 6858000"/>
              <a:gd name="connsiteX206" fmla="*/ 4943646 w 7467600"/>
              <a:gd name="connsiteY206" fmla="*/ 3822916 h 6858000"/>
              <a:gd name="connsiteX207" fmla="*/ 4594837 w 7467600"/>
              <a:gd name="connsiteY207" fmla="*/ 3532274 h 6858000"/>
              <a:gd name="connsiteX208" fmla="*/ 4441737 w 7467600"/>
              <a:gd name="connsiteY208" fmla="*/ 3399734 h 6858000"/>
              <a:gd name="connsiteX209" fmla="*/ 5425834 w 7467600"/>
              <a:gd name="connsiteY209" fmla="*/ 3162785 h 6858000"/>
              <a:gd name="connsiteX210" fmla="*/ 5401644 w 7467600"/>
              <a:gd name="connsiteY210" fmla="*/ 3617847 h 6858000"/>
              <a:gd name="connsiteX211" fmla="*/ 5467256 w 7467600"/>
              <a:gd name="connsiteY211" fmla="*/ 4175494 h 6858000"/>
              <a:gd name="connsiteX212" fmla="*/ 5448069 w 7467600"/>
              <a:gd name="connsiteY212" fmla="*/ 3567554 h 6858000"/>
              <a:gd name="connsiteX213" fmla="*/ 5425834 w 7467600"/>
              <a:gd name="connsiteY213" fmla="*/ 3162785 h 6858000"/>
              <a:gd name="connsiteX214" fmla="*/ 1318687 w 7467600"/>
              <a:gd name="connsiteY214" fmla="*/ 3113840 h 6858000"/>
              <a:gd name="connsiteX215" fmla="*/ 1066793 w 7467600"/>
              <a:gd name="connsiteY215" fmla="*/ 3212171 h 6858000"/>
              <a:gd name="connsiteX216" fmla="*/ 993319 w 7467600"/>
              <a:gd name="connsiteY216" fmla="*/ 3247648 h 6858000"/>
              <a:gd name="connsiteX217" fmla="*/ 853081 w 7467600"/>
              <a:gd name="connsiteY217" fmla="*/ 3312410 h 6858000"/>
              <a:gd name="connsiteX218" fmla="*/ 805957 w 7467600"/>
              <a:gd name="connsiteY218" fmla="*/ 3330443 h 6858000"/>
              <a:gd name="connsiteX219" fmla="*/ 1318687 w 7467600"/>
              <a:gd name="connsiteY219" fmla="*/ 3113840 h 6858000"/>
              <a:gd name="connsiteX220" fmla="*/ 5453702 w 7467600"/>
              <a:gd name="connsiteY220" fmla="*/ 3090882 h 6858000"/>
              <a:gd name="connsiteX221" fmla="*/ 5480135 w 7467600"/>
              <a:gd name="connsiteY221" fmla="*/ 3565802 h 6858000"/>
              <a:gd name="connsiteX222" fmla="*/ 5499023 w 7467600"/>
              <a:gd name="connsiteY222" fmla="*/ 4166310 h 6858000"/>
              <a:gd name="connsiteX223" fmla="*/ 5547022 w 7467600"/>
              <a:gd name="connsiteY223" fmla="*/ 3607838 h 6858000"/>
              <a:gd name="connsiteX224" fmla="*/ 5515964 w 7467600"/>
              <a:gd name="connsiteY224" fmla="*/ 3378541 h 6858000"/>
              <a:gd name="connsiteX225" fmla="*/ 5453702 w 7467600"/>
              <a:gd name="connsiteY225" fmla="*/ 3090882 h 6858000"/>
              <a:gd name="connsiteX226" fmla="*/ 1238695 w 7467600"/>
              <a:gd name="connsiteY226" fmla="*/ 3076820 h 6858000"/>
              <a:gd name="connsiteX227" fmla="*/ 716371 w 7467600"/>
              <a:gd name="connsiteY227" fmla="*/ 3293249 h 6858000"/>
              <a:gd name="connsiteX228" fmla="*/ 579522 w 7467600"/>
              <a:gd name="connsiteY228" fmla="*/ 3371759 h 6858000"/>
              <a:gd name="connsiteX229" fmla="*/ 600288 w 7467600"/>
              <a:gd name="connsiteY229" fmla="*/ 3365555 h 6858000"/>
              <a:gd name="connsiteX230" fmla="*/ 840692 w 7467600"/>
              <a:gd name="connsiteY230" fmla="*/ 3284921 h 6858000"/>
              <a:gd name="connsiteX231" fmla="*/ 979248 w 7467600"/>
              <a:gd name="connsiteY231" fmla="*/ 3221003 h 6858000"/>
              <a:gd name="connsiteX232" fmla="*/ 1053282 w 7467600"/>
              <a:gd name="connsiteY232" fmla="*/ 3185247 h 6858000"/>
              <a:gd name="connsiteX233" fmla="*/ 1320603 w 7467600"/>
              <a:gd name="connsiteY233" fmla="*/ 3081281 h 6858000"/>
              <a:gd name="connsiteX234" fmla="*/ 1238695 w 7467600"/>
              <a:gd name="connsiteY234" fmla="*/ 3076820 h 6858000"/>
              <a:gd name="connsiteX235" fmla="*/ 5425627 w 7467600"/>
              <a:gd name="connsiteY235" fmla="*/ 2954192 h 6858000"/>
              <a:gd name="connsiteX236" fmla="*/ 5470770 w 7467600"/>
              <a:gd name="connsiteY236" fmla="*/ 3005435 h 6858000"/>
              <a:gd name="connsiteX237" fmla="*/ 5519779 w 7467600"/>
              <a:gd name="connsiteY237" fmla="*/ 4359223 h 6858000"/>
              <a:gd name="connsiteX238" fmla="*/ 5520293 w 7467600"/>
              <a:gd name="connsiteY238" fmla="*/ 4360602 h 6858000"/>
              <a:gd name="connsiteX239" fmla="*/ 5767221 w 7467600"/>
              <a:gd name="connsiteY239" fmla="*/ 4665564 h 6858000"/>
              <a:gd name="connsiteX240" fmla="*/ 6937169 w 7467600"/>
              <a:gd name="connsiteY240" fmla="*/ 4815941 h 6858000"/>
              <a:gd name="connsiteX241" fmla="*/ 6953922 w 7467600"/>
              <a:gd name="connsiteY241" fmla="*/ 4890068 h 6858000"/>
              <a:gd name="connsiteX242" fmla="*/ 6071359 w 7467600"/>
              <a:gd name="connsiteY242" fmla="*/ 4770770 h 6858000"/>
              <a:gd name="connsiteX243" fmla="*/ 6038839 w 7467600"/>
              <a:gd name="connsiteY243" fmla="*/ 4764474 h 6858000"/>
              <a:gd name="connsiteX244" fmla="*/ 6038706 w 7467600"/>
              <a:gd name="connsiteY244" fmla="*/ 4763847 h 6858000"/>
              <a:gd name="connsiteX245" fmla="*/ 6037784 w 7467600"/>
              <a:gd name="connsiteY245" fmla="*/ 4764270 h 6858000"/>
              <a:gd name="connsiteX246" fmla="*/ 6038839 w 7467600"/>
              <a:gd name="connsiteY246" fmla="*/ 4764474 h 6858000"/>
              <a:gd name="connsiteX247" fmla="*/ 6040338 w 7467600"/>
              <a:gd name="connsiteY247" fmla="*/ 4771418 h 6858000"/>
              <a:gd name="connsiteX248" fmla="*/ 6024488 w 7467600"/>
              <a:gd name="connsiteY248" fmla="*/ 4809903 h 6858000"/>
              <a:gd name="connsiteX249" fmla="*/ 5599771 w 7467600"/>
              <a:gd name="connsiteY249" fmla="*/ 5509652 h 6858000"/>
              <a:gd name="connsiteX250" fmla="*/ 5548843 w 7467600"/>
              <a:gd name="connsiteY250" fmla="*/ 5563845 h 6858000"/>
              <a:gd name="connsiteX251" fmla="*/ 5940952 w 7467600"/>
              <a:gd name="connsiteY251" fmla="*/ 6250028 h 6858000"/>
              <a:gd name="connsiteX252" fmla="*/ 6043441 w 7467600"/>
              <a:gd name="connsiteY252" fmla="*/ 6665847 h 6858000"/>
              <a:gd name="connsiteX253" fmla="*/ 6093432 w 7467600"/>
              <a:gd name="connsiteY253" fmla="*/ 6858000 h 6858000"/>
              <a:gd name="connsiteX254" fmla="*/ 6034344 w 7467600"/>
              <a:gd name="connsiteY254" fmla="*/ 6858000 h 6858000"/>
              <a:gd name="connsiteX255" fmla="*/ 6026679 w 7467600"/>
              <a:gd name="connsiteY255" fmla="*/ 6836959 h 6858000"/>
              <a:gd name="connsiteX256" fmla="*/ 5800441 w 7467600"/>
              <a:gd name="connsiteY256" fmla="*/ 6335286 h 6858000"/>
              <a:gd name="connsiteX257" fmla="*/ 5526562 w 7467600"/>
              <a:gd name="connsiteY257" fmla="*/ 5705388 h 6858000"/>
              <a:gd name="connsiteX258" fmla="*/ 5519640 w 7467600"/>
              <a:gd name="connsiteY258" fmla="*/ 5683774 h 6858000"/>
              <a:gd name="connsiteX259" fmla="*/ 5844559 w 7467600"/>
              <a:gd name="connsiteY259" fmla="*/ 6553349 h 6858000"/>
              <a:gd name="connsiteX260" fmla="*/ 5975994 w 7467600"/>
              <a:gd name="connsiteY260" fmla="*/ 6858000 h 6858000"/>
              <a:gd name="connsiteX261" fmla="*/ 5898547 w 7467600"/>
              <a:gd name="connsiteY261" fmla="*/ 6858000 h 6858000"/>
              <a:gd name="connsiteX262" fmla="*/ 5682041 w 7467600"/>
              <a:gd name="connsiteY262" fmla="*/ 6355860 h 6858000"/>
              <a:gd name="connsiteX263" fmla="*/ 5461758 w 7467600"/>
              <a:gd name="connsiteY263" fmla="*/ 5820220 h 6858000"/>
              <a:gd name="connsiteX264" fmla="*/ 5237282 w 7467600"/>
              <a:gd name="connsiteY264" fmla="*/ 6579086 h 6858000"/>
              <a:gd name="connsiteX265" fmla="*/ 5115009 w 7467600"/>
              <a:gd name="connsiteY265" fmla="*/ 6858000 h 6858000"/>
              <a:gd name="connsiteX266" fmla="*/ 5028074 w 7467600"/>
              <a:gd name="connsiteY266" fmla="*/ 6858000 h 6858000"/>
              <a:gd name="connsiteX267" fmla="*/ 5079508 w 7467600"/>
              <a:gd name="connsiteY267" fmla="*/ 6749074 h 6858000"/>
              <a:gd name="connsiteX268" fmla="*/ 5371846 w 7467600"/>
              <a:gd name="connsiteY268" fmla="*/ 5924413 h 6858000"/>
              <a:gd name="connsiteX269" fmla="*/ 5270512 w 7467600"/>
              <a:gd name="connsiteY269" fmla="*/ 6138975 h 6858000"/>
              <a:gd name="connsiteX270" fmla="*/ 5062409 w 7467600"/>
              <a:gd name="connsiteY270" fmla="*/ 6653544 h 6858000"/>
              <a:gd name="connsiteX271" fmla="*/ 5036628 w 7467600"/>
              <a:gd name="connsiteY271" fmla="*/ 6754247 h 6858000"/>
              <a:gd name="connsiteX272" fmla="*/ 5009112 w 7467600"/>
              <a:gd name="connsiteY272" fmla="*/ 6858000 h 6858000"/>
              <a:gd name="connsiteX273" fmla="*/ 4976679 w 7467600"/>
              <a:gd name="connsiteY273" fmla="*/ 6858000 h 6858000"/>
              <a:gd name="connsiteX274" fmla="*/ 5006537 w 7467600"/>
              <a:gd name="connsiteY274" fmla="*/ 6747068 h 6858000"/>
              <a:gd name="connsiteX275" fmla="*/ 5032723 w 7467600"/>
              <a:gd name="connsiteY275" fmla="*/ 6644957 h 6858000"/>
              <a:gd name="connsiteX276" fmla="*/ 5242949 w 7467600"/>
              <a:gd name="connsiteY276" fmla="*/ 6125175 h 6858000"/>
              <a:gd name="connsiteX277" fmla="*/ 5286321 w 7467600"/>
              <a:gd name="connsiteY277" fmla="*/ 6033555 h 6858000"/>
              <a:gd name="connsiteX278" fmla="*/ 5008210 w 7467600"/>
              <a:gd name="connsiteY278" fmla="*/ 6649194 h 6858000"/>
              <a:gd name="connsiteX279" fmla="*/ 4986321 w 7467600"/>
              <a:gd name="connsiteY279" fmla="*/ 6765687 h 6858000"/>
              <a:gd name="connsiteX280" fmla="*/ 4973474 w 7467600"/>
              <a:gd name="connsiteY280" fmla="*/ 6858000 h 6858000"/>
              <a:gd name="connsiteX281" fmla="*/ 4907178 w 7467600"/>
              <a:gd name="connsiteY281" fmla="*/ 6858000 h 6858000"/>
              <a:gd name="connsiteX282" fmla="*/ 4910810 w 7467600"/>
              <a:gd name="connsiteY282" fmla="*/ 6829660 h 6858000"/>
              <a:gd name="connsiteX283" fmla="*/ 4987461 w 7467600"/>
              <a:gd name="connsiteY283" fmla="*/ 6432994 h 6858000"/>
              <a:gd name="connsiteX284" fmla="*/ 5179262 w 7467600"/>
              <a:gd name="connsiteY284" fmla="*/ 6035044 h 6858000"/>
              <a:gd name="connsiteX285" fmla="*/ 4689678 w 7467600"/>
              <a:gd name="connsiteY285" fmla="*/ 6440241 h 6858000"/>
              <a:gd name="connsiteX286" fmla="*/ 4477543 w 7467600"/>
              <a:gd name="connsiteY286" fmla="*/ 6674836 h 6858000"/>
              <a:gd name="connsiteX287" fmla="*/ 4329957 w 7467600"/>
              <a:gd name="connsiteY287" fmla="*/ 6858000 h 6858000"/>
              <a:gd name="connsiteX288" fmla="*/ 4218595 w 7467600"/>
              <a:gd name="connsiteY288" fmla="*/ 6858000 h 6858000"/>
              <a:gd name="connsiteX289" fmla="*/ 4368888 w 7467600"/>
              <a:gd name="connsiteY289" fmla="*/ 6668412 h 6858000"/>
              <a:gd name="connsiteX290" fmla="*/ 4563091 w 7467600"/>
              <a:gd name="connsiteY290" fmla="*/ 6442508 h 6858000"/>
              <a:gd name="connsiteX291" fmla="*/ 5387324 w 7467600"/>
              <a:gd name="connsiteY291" fmla="*/ 5705830 h 6858000"/>
              <a:gd name="connsiteX292" fmla="*/ 5073620 w 7467600"/>
              <a:gd name="connsiteY292" fmla="*/ 5955437 h 6858000"/>
              <a:gd name="connsiteX293" fmla="*/ 4689789 w 7467600"/>
              <a:gd name="connsiteY293" fmla="*/ 6268382 h 6858000"/>
              <a:gd name="connsiteX294" fmla="*/ 4418722 w 7467600"/>
              <a:gd name="connsiteY294" fmla="*/ 6570886 h 6858000"/>
              <a:gd name="connsiteX295" fmla="*/ 4214944 w 7467600"/>
              <a:gd name="connsiteY295" fmla="*/ 6858000 h 6858000"/>
              <a:gd name="connsiteX296" fmla="*/ 4177898 w 7467600"/>
              <a:gd name="connsiteY296" fmla="*/ 6858000 h 6858000"/>
              <a:gd name="connsiteX297" fmla="*/ 4391597 w 7467600"/>
              <a:gd name="connsiteY297" fmla="*/ 6556370 h 6858000"/>
              <a:gd name="connsiteX298" fmla="*/ 4668889 w 7467600"/>
              <a:gd name="connsiteY298" fmla="*/ 6246399 h 6858000"/>
              <a:gd name="connsiteX299" fmla="*/ 5055427 w 7467600"/>
              <a:gd name="connsiteY299" fmla="*/ 5931476 h 6858000"/>
              <a:gd name="connsiteX300" fmla="*/ 5371814 w 7467600"/>
              <a:gd name="connsiteY300" fmla="*/ 5678975 h 6858000"/>
              <a:gd name="connsiteX301" fmla="*/ 4987918 w 7467600"/>
              <a:gd name="connsiteY301" fmla="*/ 5838701 h 6858000"/>
              <a:gd name="connsiteX302" fmla="*/ 4317146 w 7467600"/>
              <a:gd name="connsiteY302" fmla="*/ 6587716 h 6858000"/>
              <a:gd name="connsiteX303" fmla="*/ 4171627 w 7467600"/>
              <a:gd name="connsiteY303" fmla="*/ 6858000 h 6858000"/>
              <a:gd name="connsiteX304" fmla="*/ 4081585 w 7467600"/>
              <a:gd name="connsiteY304" fmla="*/ 6858000 h 6858000"/>
              <a:gd name="connsiteX305" fmla="*/ 4238603 w 7467600"/>
              <a:gd name="connsiteY305" fmla="*/ 6559341 h 6858000"/>
              <a:gd name="connsiteX306" fmla="*/ 4778333 w 7467600"/>
              <a:gd name="connsiteY306" fmla="*/ 5873626 h 6858000"/>
              <a:gd name="connsiteX307" fmla="*/ 5414185 w 7467600"/>
              <a:gd name="connsiteY307" fmla="*/ 5573882 h 6858000"/>
              <a:gd name="connsiteX308" fmla="*/ 5959648 w 7467600"/>
              <a:gd name="connsiteY308" fmla="*/ 4760797 h 6858000"/>
              <a:gd name="connsiteX309" fmla="*/ 5355019 w 7467600"/>
              <a:gd name="connsiteY309" fmla="*/ 4734672 h 6858000"/>
              <a:gd name="connsiteX310" fmla="*/ 5083565 w 7467600"/>
              <a:gd name="connsiteY310" fmla="*/ 5179121 h 6858000"/>
              <a:gd name="connsiteX311" fmla="*/ 4713577 w 7467600"/>
              <a:gd name="connsiteY311" fmla="*/ 5616803 h 6858000"/>
              <a:gd name="connsiteX312" fmla="*/ 3989559 w 7467600"/>
              <a:gd name="connsiteY312" fmla="*/ 6145945 h 6858000"/>
              <a:gd name="connsiteX313" fmla="*/ 3939824 w 7467600"/>
              <a:gd name="connsiteY313" fmla="*/ 6066900 h 6858000"/>
              <a:gd name="connsiteX314" fmla="*/ 4584537 w 7467600"/>
              <a:gd name="connsiteY314" fmla="*/ 5324826 h 6858000"/>
              <a:gd name="connsiteX315" fmla="*/ 5037105 w 7467600"/>
              <a:gd name="connsiteY315" fmla="*/ 5088765 h 6858000"/>
              <a:gd name="connsiteX316" fmla="*/ 5039930 w 7467600"/>
              <a:gd name="connsiteY316" fmla="*/ 5089585 h 6858000"/>
              <a:gd name="connsiteX317" fmla="*/ 5263764 w 7467600"/>
              <a:gd name="connsiteY317" fmla="*/ 4735525 h 6858000"/>
              <a:gd name="connsiteX318" fmla="*/ 4086300 w 7467600"/>
              <a:gd name="connsiteY318" fmla="*/ 4884599 h 6858000"/>
              <a:gd name="connsiteX319" fmla="*/ 4085485 w 7467600"/>
              <a:gd name="connsiteY319" fmla="*/ 4899070 h 6858000"/>
              <a:gd name="connsiteX320" fmla="*/ 3871915 w 7467600"/>
              <a:gd name="connsiteY320" fmla="*/ 5253645 h 6858000"/>
              <a:gd name="connsiteX321" fmla="*/ 3799374 w 7467600"/>
              <a:gd name="connsiteY321" fmla="*/ 5466127 h 6858000"/>
              <a:gd name="connsiteX322" fmla="*/ 3498850 w 7467600"/>
              <a:gd name="connsiteY322" fmla="*/ 6661888 h 6858000"/>
              <a:gd name="connsiteX323" fmla="*/ 3399216 w 7467600"/>
              <a:gd name="connsiteY323" fmla="*/ 6858000 h 6858000"/>
              <a:gd name="connsiteX324" fmla="*/ 3303688 w 7467600"/>
              <a:gd name="connsiteY324" fmla="*/ 6858000 h 6858000"/>
              <a:gd name="connsiteX325" fmla="*/ 3391774 w 7467600"/>
              <a:gd name="connsiteY325" fmla="*/ 6697181 h 6858000"/>
              <a:gd name="connsiteX326" fmla="*/ 3735540 w 7467600"/>
              <a:gd name="connsiteY326" fmla="*/ 5546923 h 6858000"/>
              <a:gd name="connsiteX327" fmla="*/ 3729438 w 7467600"/>
              <a:gd name="connsiteY327" fmla="*/ 5569058 h 6858000"/>
              <a:gd name="connsiteX328" fmla="*/ 3707782 w 7467600"/>
              <a:gd name="connsiteY328" fmla="*/ 5644908 h 6858000"/>
              <a:gd name="connsiteX329" fmla="*/ 3583827 w 7467600"/>
              <a:gd name="connsiteY329" fmla="*/ 6039215 h 6858000"/>
              <a:gd name="connsiteX330" fmla="*/ 3547861 w 7467600"/>
              <a:gd name="connsiteY330" fmla="*/ 6129609 h 6858000"/>
              <a:gd name="connsiteX331" fmla="*/ 3490905 w 7467600"/>
              <a:gd name="connsiteY331" fmla="*/ 6277660 h 6858000"/>
              <a:gd name="connsiteX332" fmla="*/ 3455859 w 7467600"/>
              <a:gd name="connsiteY332" fmla="*/ 6391301 h 6858000"/>
              <a:gd name="connsiteX333" fmla="*/ 3429112 w 7467600"/>
              <a:gd name="connsiteY333" fmla="*/ 6479469 h 6858000"/>
              <a:gd name="connsiteX334" fmla="*/ 3304862 w 7467600"/>
              <a:gd name="connsiteY334" fmla="*/ 6796476 h 6858000"/>
              <a:gd name="connsiteX335" fmla="*/ 3276071 w 7467600"/>
              <a:gd name="connsiteY335" fmla="*/ 6858000 h 6858000"/>
              <a:gd name="connsiteX336" fmla="*/ 3240805 w 7467600"/>
              <a:gd name="connsiteY336" fmla="*/ 6858000 h 6858000"/>
              <a:gd name="connsiteX337" fmla="*/ 3275917 w 7467600"/>
              <a:gd name="connsiteY337" fmla="*/ 6783192 h 6858000"/>
              <a:gd name="connsiteX338" fmla="*/ 3399358 w 7467600"/>
              <a:gd name="connsiteY338" fmla="*/ 6469011 h 6858000"/>
              <a:gd name="connsiteX339" fmla="*/ 3425650 w 7467600"/>
              <a:gd name="connsiteY339" fmla="*/ 6381333 h 6858000"/>
              <a:gd name="connsiteX340" fmla="*/ 3460661 w 7467600"/>
              <a:gd name="connsiteY340" fmla="*/ 6266763 h 6858000"/>
              <a:gd name="connsiteX341" fmla="*/ 3518021 w 7467600"/>
              <a:gd name="connsiteY341" fmla="*/ 6117298 h 6858000"/>
              <a:gd name="connsiteX342" fmla="*/ 3554035 w 7467600"/>
              <a:gd name="connsiteY342" fmla="*/ 6027832 h 6858000"/>
              <a:gd name="connsiteX343" fmla="*/ 3677174 w 7467600"/>
              <a:gd name="connsiteY343" fmla="*/ 5636351 h 6858000"/>
              <a:gd name="connsiteX344" fmla="*/ 3698819 w 7467600"/>
              <a:gd name="connsiteY344" fmla="*/ 5560503 h 6858000"/>
              <a:gd name="connsiteX345" fmla="*/ 3702094 w 7467600"/>
              <a:gd name="connsiteY345" fmla="*/ 5549194 h 6858000"/>
              <a:gd name="connsiteX346" fmla="*/ 3398355 w 7467600"/>
              <a:gd name="connsiteY346" fmla="*/ 6094603 h 6858000"/>
              <a:gd name="connsiteX347" fmla="*/ 3193941 w 7467600"/>
              <a:gd name="connsiteY347" fmla="*/ 6798775 h 6858000"/>
              <a:gd name="connsiteX348" fmla="*/ 3184140 w 7467600"/>
              <a:gd name="connsiteY348" fmla="*/ 6858000 h 6858000"/>
              <a:gd name="connsiteX349" fmla="*/ 3099978 w 7467600"/>
              <a:gd name="connsiteY349" fmla="*/ 6858000 h 6858000"/>
              <a:gd name="connsiteX350" fmla="*/ 3101556 w 7467600"/>
              <a:gd name="connsiteY350" fmla="*/ 6843337 h 6858000"/>
              <a:gd name="connsiteX351" fmla="*/ 3370162 w 7467600"/>
              <a:gd name="connsiteY351" fmla="*/ 5785550 h 6858000"/>
              <a:gd name="connsiteX352" fmla="*/ 3746477 w 7467600"/>
              <a:gd name="connsiteY352" fmla="*/ 5377889 h 6858000"/>
              <a:gd name="connsiteX353" fmla="*/ 3863399 w 7467600"/>
              <a:gd name="connsiteY353" fmla="*/ 5087257 h 6858000"/>
              <a:gd name="connsiteX354" fmla="*/ 3968712 w 7467600"/>
              <a:gd name="connsiteY354" fmla="*/ 4913989 h 6858000"/>
              <a:gd name="connsiteX355" fmla="*/ 2792390 w 7467600"/>
              <a:gd name="connsiteY355" fmla="*/ 5382974 h 6858000"/>
              <a:gd name="connsiteX356" fmla="*/ 2714982 w 7467600"/>
              <a:gd name="connsiteY356" fmla="*/ 5427051 h 6858000"/>
              <a:gd name="connsiteX357" fmla="*/ 2813361 w 7467600"/>
              <a:gd name="connsiteY357" fmla="*/ 6023912 h 6858000"/>
              <a:gd name="connsiteX358" fmla="*/ 2688430 w 7467600"/>
              <a:gd name="connsiteY358" fmla="*/ 6801564 h 6858000"/>
              <a:gd name="connsiteX359" fmla="*/ 2629626 w 7467600"/>
              <a:gd name="connsiteY359" fmla="*/ 6763394 h 6858000"/>
              <a:gd name="connsiteX360" fmla="*/ 2565328 w 7467600"/>
              <a:gd name="connsiteY360" fmla="*/ 5516399 h 6858000"/>
              <a:gd name="connsiteX361" fmla="*/ 1922999 w 7467600"/>
              <a:gd name="connsiteY361" fmla="*/ 5980343 h 6858000"/>
              <a:gd name="connsiteX362" fmla="*/ 1950261 w 7467600"/>
              <a:gd name="connsiteY362" fmla="*/ 6405858 h 6858000"/>
              <a:gd name="connsiteX363" fmla="*/ 2365554 w 7467600"/>
              <a:gd name="connsiteY363" fmla="*/ 6759107 h 6858000"/>
              <a:gd name="connsiteX364" fmla="*/ 2424142 w 7467600"/>
              <a:gd name="connsiteY364" fmla="*/ 6858000 h 6858000"/>
              <a:gd name="connsiteX365" fmla="*/ 2395994 w 7467600"/>
              <a:gd name="connsiteY365" fmla="*/ 6858000 h 6858000"/>
              <a:gd name="connsiteX366" fmla="*/ 2392863 w 7467600"/>
              <a:gd name="connsiteY366" fmla="*/ 6852964 h 6858000"/>
              <a:gd name="connsiteX367" fmla="*/ 2017589 w 7467600"/>
              <a:gd name="connsiteY367" fmla="*/ 6493982 h 6858000"/>
              <a:gd name="connsiteX368" fmla="*/ 2147336 w 7467600"/>
              <a:gd name="connsiteY368" fmla="*/ 6594052 h 6858000"/>
              <a:gd name="connsiteX369" fmla="*/ 2207047 w 7467600"/>
              <a:gd name="connsiteY369" fmla="*/ 6654540 h 6858000"/>
              <a:gd name="connsiteX370" fmla="*/ 2299106 w 7467600"/>
              <a:gd name="connsiteY370" fmla="*/ 6778931 h 6858000"/>
              <a:gd name="connsiteX371" fmla="*/ 2314430 w 7467600"/>
              <a:gd name="connsiteY371" fmla="*/ 6801144 h 6858000"/>
              <a:gd name="connsiteX372" fmla="*/ 2352406 w 7467600"/>
              <a:gd name="connsiteY372" fmla="*/ 6858000 h 6858000"/>
              <a:gd name="connsiteX373" fmla="*/ 2314492 w 7467600"/>
              <a:gd name="connsiteY373" fmla="*/ 6858000 h 6858000"/>
              <a:gd name="connsiteX374" fmla="*/ 2288095 w 7467600"/>
              <a:gd name="connsiteY374" fmla="*/ 6818030 h 6858000"/>
              <a:gd name="connsiteX375" fmla="*/ 2272768 w 7467600"/>
              <a:gd name="connsiteY375" fmla="*/ 6795822 h 6858000"/>
              <a:gd name="connsiteX376" fmla="*/ 2182715 w 7467600"/>
              <a:gd name="connsiteY376" fmla="*/ 6675071 h 6858000"/>
              <a:gd name="connsiteX377" fmla="*/ 2032061 w 7467600"/>
              <a:gd name="connsiteY377" fmla="*/ 6541380 h 6858000"/>
              <a:gd name="connsiteX378" fmla="*/ 2257220 w 7467600"/>
              <a:gd name="connsiteY378" fmla="*/ 6826257 h 6858000"/>
              <a:gd name="connsiteX379" fmla="*/ 2281324 w 7467600"/>
              <a:gd name="connsiteY379" fmla="*/ 6858000 h 6858000"/>
              <a:gd name="connsiteX380" fmla="*/ 2242860 w 7467600"/>
              <a:gd name="connsiteY380" fmla="*/ 6858000 h 6858000"/>
              <a:gd name="connsiteX381" fmla="*/ 2232818 w 7467600"/>
              <a:gd name="connsiteY381" fmla="*/ 6844926 h 6858000"/>
              <a:gd name="connsiteX382" fmla="*/ 1990172 w 7467600"/>
              <a:gd name="connsiteY382" fmla="*/ 6542121 h 6858000"/>
              <a:gd name="connsiteX383" fmla="*/ 2124090 w 7467600"/>
              <a:gd name="connsiteY383" fmla="*/ 6761017 h 6858000"/>
              <a:gd name="connsiteX384" fmla="*/ 2200380 w 7467600"/>
              <a:gd name="connsiteY384" fmla="*/ 6858000 h 6858000"/>
              <a:gd name="connsiteX385" fmla="*/ 2147507 w 7467600"/>
              <a:gd name="connsiteY385" fmla="*/ 6858000 h 6858000"/>
              <a:gd name="connsiteX386" fmla="*/ 2070668 w 7467600"/>
              <a:gd name="connsiteY386" fmla="*/ 6761520 h 6858000"/>
              <a:gd name="connsiteX387" fmla="*/ 1975142 w 7467600"/>
              <a:gd name="connsiteY387" fmla="*/ 6585570 h 6858000"/>
              <a:gd name="connsiteX388" fmla="*/ 2050035 w 7467600"/>
              <a:gd name="connsiteY388" fmla="*/ 6813345 h 6858000"/>
              <a:gd name="connsiteX389" fmla="*/ 2063025 w 7467600"/>
              <a:gd name="connsiteY389" fmla="*/ 6858000 h 6858000"/>
              <a:gd name="connsiteX390" fmla="*/ 2021675 w 7467600"/>
              <a:gd name="connsiteY390" fmla="*/ 6858000 h 6858000"/>
              <a:gd name="connsiteX391" fmla="*/ 2019308 w 7467600"/>
              <a:gd name="connsiteY391" fmla="*/ 6847118 h 6858000"/>
              <a:gd name="connsiteX392" fmla="*/ 1938835 w 7467600"/>
              <a:gd name="connsiteY392" fmla="*/ 6551160 h 6858000"/>
              <a:gd name="connsiteX393" fmla="*/ 1953230 w 7467600"/>
              <a:gd name="connsiteY393" fmla="*/ 6759699 h 6858000"/>
              <a:gd name="connsiteX394" fmla="*/ 1956763 w 7467600"/>
              <a:gd name="connsiteY394" fmla="*/ 6778191 h 6858000"/>
              <a:gd name="connsiteX395" fmla="*/ 1967925 w 7467600"/>
              <a:gd name="connsiteY395" fmla="*/ 6858000 h 6858000"/>
              <a:gd name="connsiteX396" fmla="*/ 1936622 w 7467600"/>
              <a:gd name="connsiteY396" fmla="*/ 6858000 h 6858000"/>
              <a:gd name="connsiteX397" fmla="*/ 1926261 w 7467600"/>
              <a:gd name="connsiteY397" fmla="*/ 6784064 h 6858000"/>
              <a:gd name="connsiteX398" fmla="*/ 1922724 w 7467600"/>
              <a:gd name="connsiteY398" fmla="*/ 6765577 h 6858000"/>
              <a:gd name="connsiteX399" fmla="*/ 1904650 w 7467600"/>
              <a:gd name="connsiteY399" fmla="*/ 6639616 h 6858000"/>
              <a:gd name="connsiteX400" fmla="*/ 1885273 w 7467600"/>
              <a:gd name="connsiteY400" fmla="*/ 6858000 h 6858000"/>
              <a:gd name="connsiteX401" fmla="*/ 1854363 w 7467600"/>
              <a:gd name="connsiteY401" fmla="*/ 6858000 h 6858000"/>
              <a:gd name="connsiteX402" fmla="*/ 1880391 w 7467600"/>
              <a:gd name="connsiteY402" fmla="*/ 6603796 h 6858000"/>
              <a:gd name="connsiteX403" fmla="*/ 1818273 w 7467600"/>
              <a:gd name="connsiteY403" fmla="*/ 6715729 h 6858000"/>
              <a:gd name="connsiteX404" fmla="*/ 1794691 w 7467600"/>
              <a:gd name="connsiteY404" fmla="*/ 6843239 h 6858000"/>
              <a:gd name="connsiteX405" fmla="*/ 1794914 w 7467600"/>
              <a:gd name="connsiteY405" fmla="*/ 6858000 h 6858000"/>
              <a:gd name="connsiteX406" fmla="*/ 1746128 w 7467600"/>
              <a:gd name="connsiteY406" fmla="*/ 6858000 h 6858000"/>
              <a:gd name="connsiteX407" fmla="*/ 1753934 w 7467600"/>
              <a:gd name="connsiteY407" fmla="*/ 6724796 h 6858000"/>
              <a:gd name="connsiteX408" fmla="*/ 1792053 w 7467600"/>
              <a:gd name="connsiteY408" fmla="*/ 6572396 h 6858000"/>
              <a:gd name="connsiteX409" fmla="*/ 1862248 w 7467600"/>
              <a:gd name="connsiteY409" fmla="*/ 6266397 h 6858000"/>
              <a:gd name="connsiteX410" fmla="*/ 1862250 w 7467600"/>
              <a:gd name="connsiteY410" fmla="*/ 6033531 h 6858000"/>
              <a:gd name="connsiteX411" fmla="*/ 1211999 w 7467600"/>
              <a:gd name="connsiteY411" fmla="*/ 6683610 h 6858000"/>
              <a:gd name="connsiteX412" fmla="*/ 1213266 w 7467600"/>
              <a:gd name="connsiteY412" fmla="*/ 6691947 h 6858000"/>
              <a:gd name="connsiteX413" fmla="*/ 1203370 w 7467600"/>
              <a:gd name="connsiteY413" fmla="*/ 6850676 h 6858000"/>
              <a:gd name="connsiteX414" fmla="*/ 1203671 w 7467600"/>
              <a:gd name="connsiteY414" fmla="*/ 6858000 h 6858000"/>
              <a:gd name="connsiteX415" fmla="*/ 1143180 w 7467600"/>
              <a:gd name="connsiteY415" fmla="*/ 6858000 h 6858000"/>
              <a:gd name="connsiteX416" fmla="*/ 1142176 w 7467600"/>
              <a:gd name="connsiteY416" fmla="*/ 6766045 h 6858000"/>
              <a:gd name="connsiteX417" fmla="*/ 1067484 w 7467600"/>
              <a:gd name="connsiteY417" fmla="*/ 6858000 h 6858000"/>
              <a:gd name="connsiteX418" fmla="*/ 953928 w 7467600"/>
              <a:gd name="connsiteY418" fmla="*/ 6858000 h 6858000"/>
              <a:gd name="connsiteX419" fmla="*/ 959715 w 7467600"/>
              <a:gd name="connsiteY419" fmla="*/ 6850185 h 6858000"/>
              <a:gd name="connsiteX420" fmla="*/ 1483788 w 7467600"/>
              <a:gd name="connsiteY420" fmla="*/ 6259174 h 6858000"/>
              <a:gd name="connsiteX421" fmla="*/ 1100671 w 7467600"/>
              <a:gd name="connsiteY421" fmla="*/ 6252137 h 6858000"/>
              <a:gd name="connsiteX422" fmla="*/ 1090144 w 7467600"/>
              <a:gd name="connsiteY422" fmla="*/ 6256748 h 6858000"/>
              <a:gd name="connsiteX423" fmla="*/ 1095872 w 7467600"/>
              <a:gd name="connsiteY423" fmla="*/ 6271892 h 6858000"/>
              <a:gd name="connsiteX424" fmla="*/ 262785 w 7467600"/>
              <a:gd name="connsiteY424" fmla="*/ 6845450 h 6858000"/>
              <a:gd name="connsiteX425" fmla="*/ 209968 w 7467600"/>
              <a:gd name="connsiteY425" fmla="*/ 6770713 h 6858000"/>
              <a:gd name="connsiteX426" fmla="*/ 873460 w 7467600"/>
              <a:gd name="connsiteY426" fmla="*/ 6253768 h 6858000"/>
              <a:gd name="connsiteX427" fmla="*/ 192686 w 7467600"/>
              <a:gd name="connsiteY427" fmla="*/ 5849257 h 6858000"/>
              <a:gd name="connsiteX428" fmla="*/ 4696 w 7467600"/>
              <a:gd name="connsiteY428" fmla="*/ 5697668 h 6858000"/>
              <a:gd name="connsiteX429" fmla="*/ 0 w 7467600"/>
              <a:gd name="connsiteY429" fmla="*/ 5689984 h 6858000"/>
              <a:gd name="connsiteX430" fmla="*/ 0 w 7467600"/>
              <a:gd name="connsiteY430" fmla="*/ 5513472 h 6858000"/>
              <a:gd name="connsiteX431" fmla="*/ 174101 w 7467600"/>
              <a:gd name="connsiteY431" fmla="*/ 5620277 h 6858000"/>
              <a:gd name="connsiteX432" fmla="*/ 891800 w 7467600"/>
              <a:gd name="connsiteY432" fmla="*/ 6036935 h 6858000"/>
              <a:gd name="connsiteX433" fmla="*/ 1072219 w 7467600"/>
              <a:gd name="connsiteY433" fmla="*/ 6169443 h 6858000"/>
              <a:gd name="connsiteX434" fmla="*/ 1074117 w 7467600"/>
              <a:gd name="connsiteY434" fmla="*/ 6170301 h 6858000"/>
              <a:gd name="connsiteX435" fmla="*/ 1083114 w 7467600"/>
              <a:gd name="connsiteY435" fmla="*/ 6174131 h 6858000"/>
              <a:gd name="connsiteX436" fmla="*/ 1543010 w 7467600"/>
              <a:gd name="connsiteY436" fmla="*/ 6191140 h 6858000"/>
              <a:gd name="connsiteX437" fmla="*/ 1551080 w 7467600"/>
              <a:gd name="connsiteY437" fmla="*/ 6195006 h 6858000"/>
              <a:gd name="connsiteX438" fmla="*/ 2345443 w 7467600"/>
              <a:gd name="connsiteY438" fmla="*/ 5549882 h 6858000"/>
              <a:gd name="connsiteX439" fmla="*/ 1721499 w 7467600"/>
              <a:gd name="connsiteY439" fmla="*/ 5599969 h 6858000"/>
              <a:gd name="connsiteX440" fmla="*/ 767716 w 7467600"/>
              <a:gd name="connsiteY440" fmla="*/ 5472768 h 6858000"/>
              <a:gd name="connsiteX441" fmla="*/ 722147 w 7467600"/>
              <a:gd name="connsiteY441" fmla="*/ 5393091 h 6858000"/>
              <a:gd name="connsiteX442" fmla="*/ 1485552 w 7467600"/>
              <a:gd name="connsiteY442" fmla="*/ 5313202 h 6858000"/>
              <a:gd name="connsiteX443" fmla="*/ 2143004 w 7467600"/>
              <a:gd name="connsiteY443" fmla="*/ 5402420 h 6858000"/>
              <a:gd name="connsiteX444" fmla="*/ 1933391 w 7467600"/>
              <a:gd name="connsiteY444" fmla="*/ 5156971 h 6858000"/>
              <a:gd name="connsiteX445" fmla="*/ 1827118 w 7467600"/>
              <a:gd name="connsiteY445" fmla="*/ 4968410 h 6858000"/>
              <a:gd name="connsiteX446" fmla="*/ 1837349 w 7467600"/>
              <a:gd name="connsiteY446" fmla="*/ 4956357 h 6858000"/>
              <a:gd name="connsiteX447" fmla="*/ 2162835 w 7467600"/>
              <a:gd name="connsiteY447" fmla="*/ 5187853 h 6858000"/>
              <a:gd name="connsiteX448" fmla="*/ 2257167 w 7467600"/>
              <a:gd name="connsiteY448" fmla="*/ 5462123 h 6858000"/>
              <a:gd name="connsiteX449" fmla="*/ 2261598 w 7467600"/>
              <a:gd name="connsiteY449" fmla="*/ 5467998 h 6858000"/>
              <a:gd name="connsiteX450" fmla="*/ 2437177 w 7467600"/>
              <a:gd name="connsiteY450" fmla="*/ 5479608 h 6858000"/>
              <a:gd name="connsiteX451" fmla="*/ 2445247 w 7467600"/>
              <a:gd name="connsiteY451" fmla="*/ 5483476 h 6858000"/>
              <a:gd name="connsiteX452" fmla="*/ 2743626 w 7467600"/>
              <a:gd name="connsiteY452" fmla="*/ 5304819 h 6858000"/>
              <a:gd name="connsiteX453" fmla="*/ 3048102 w 7467600"/>
              <a:gd name="connsiteY453" fmla="*/ 5150595 h 6858000"/>
              <a:gd name="connsiteX454" fmla="*/ 1799414 w 7467600"/>
              <a:gd name="connsiteY454" fmla="*/ 4694732 h 6858000"/>
              <a:gd name="connsiteX455" fmla="*/ 1771735 w 7467600"/>
              <a:gd name="connsiteY455" fmla="*/ 4619929 h 6858000"/>
              <a:gd name="connsiteX456" fmla="*/ 3104273 w 7467600"/>
              <a:gd name="connsiteY456" fmla="*/ 5076159 h 6858000"/>
              <a:gd name="connsiteX457" fmla="*/ 3113245 w 7467600"/>
              <a:gd name="connsiteY457" fmla="*/ 5090705 h 6858000"/>
              <a:gd name="connsiteX458" fmla="*/ 3126294 w 7467600"/>
              <a:gd name="connsiteY458" fmla="*/ 5114400 h 6858000"/>
              <a:gd name="connsiteX459" fmla="*/ 3937433 w 7467600"/>
              <a:gd name="connsiteY459" fmla="*/ 4830473 h 6858000"/>
              <a:gd name="connsiteX460" fmla="*/ 3590475 w 7467600"/>
              <a:gd name="connsiteY460" fmla="*/ 4597974 h 6858000"/>
              <a:gd name="connsiteX461" fmla="*/ 3100264 w 7467600"/>
              <a:gd name="connsiteY461" fmla="*/ 4579845 h 6858000"/>
              <a:gd name="connsiteX462" fmla="*/ 2183576 w 7467600"/>
              <a:gd name="connsiteY462" fmla="*/ 4227150 h 6858000"/>
              <a:gd name="connsiteX463" fmla="*/ 2151029 w 7467600"/>
              <a:gd name="connsiteY463" fmla="*/ 4146947 h 6858000"/>
              <a:gd name="connsiteX464" fmla="*/ 3563434 w 7467600"/>
              <a:gd name="connsiteY464" fmla="*/ 4469115 h 6858000"/>
              <a:gd name="connsiteX465" fmla="*/ 3177952 w 7467600"/>
              <a:gd name="connsiteY465" fmla="*/ 3657386 h 6858000"/>
              <a:gd name="connsiteX466" fmla="*/ 3189263 w 7467600"/>
              <a:gd name="connsiteY466" fmla="*/ 3625726 h 6858000"/>
              <a:gd name="connsiteX467" fmla="*/ 3560912 w 7467600"/>
              <a:gd name="connsiteY467" fmla="*/ 4079863 h 6858000"/>
              <a:gd name="connsiteX468" fmla="*/ 3626636 w 7467600"/>
              <a:gd name="connsiteY468" fmla="*/ 4512230 h 6858000"/>
              <a:gd name="connsiteX469" fmla="*/ 3653088 w 7467600"/>
              <a:gd name="connsiteY469" fmla="*/ 4521417 h 6858000"/>
              <a:gd name="connsiteX470" fmla="*/ 3988128 w 7467600"/>
              <a:gd name="connsiteY470" fmla="*/ 4817267 h 6858000"/>
              <a:gd name="connsiteX471" fmla="*/ 4830582 w 7467600"/>
              <a:gd name="connsiteY471" fmla="*/ 4676000 h 6858000"/>
              <a:gd name="connsiteX472" fmla="*/ 4830100 w 7467600"/>
              <a:gd name="connsiteY472" fmla="*/ 4675554 h 6858000"/>
              <a:gd name="connsiteX473" fmla="*/ 4036318 w 7467600"/>
              <a:gd name="connsiteY473" fmla="*/ 4147013 h 6858000"/>
              <a:gd name="connsiteX474" fmla="*/ 3432098 w 7467600"/>
              <a:gd name="connsiteY474" fmla="*/ 3537312 h 6858000"/>
              <a:gd name="connsiteX475" fmla="*/ 3446761 w 7467600"/>
              <a:gd name="connsiteY475" fmla="*/ 3461278 h 6858000"/>
              <a:gd name="connsiteX476" fmla="*/ 4419733 w 7467600"/>
              <a:gd name="connsiteY476" fmla="*/ 3963555 h 6858000"/>
              <a:gd name="connsiteX477" fmla="*/ 4781371 w 7467600"/>
              <a:gd name="connsiteY477" fmla="*/ 4458604 h 6858000"/>
              <a:gd name="connsiteX478" fmla="*/ 4780440 w 7467600"/>
              <a:gd name="connsiteY478" fmla="*/ 4470290 h 6858000"/>
              <a:gd name="connsiteX479" fmla="*/ 4898954 w 7467600"/>
              <a:gd name="connsiteY479" fmla="*/ 4662092 h 6858000"/>
              <a:gd name="connsiteX480" fmla="*/ 4900699 w 7467600"/>
              <a:gd name="connsiteY480" fmla="*/ 4670867 h 6858000"/>
              <a:gd name="connsiteX481" fmla="*/ 5714511 w 7467600"/>
              <a:gd name="connsiteY481" fmla="*/ 4663483 h 6858000"/>
              <a:gd name="connsiteX482" fmla="*/ 5464793 w 7467600"/>
              <a:gd name="connsiteY482" fmla="*/ 4393556 h 6858000"/>
              <a:gd name="connsiteX483" fmla="*/ 5461897 w 7467600"/>
              <a:gd name="connsiteY483" fmla="*/ 4390879 h 6858000"/>
              <a:gd name="connsiteX484" fmla="*/ 4294126 w 7467600"/>
              <a:gd name="connsiteY484" fmla="*/ 3303048 h 6858000"/>
              <a:gd name="connsiteX485" fmla="*/ 4305321 w 7467600"/>
              <a:gd name="connsiteY485" fmla="*/ 3256953 h 6858000"/>
              <a:gd name="connsiteX486" fmla="*/ 4949299 w 7467600"/>
              <a:gd name="connsiteY486" fmla="*/ 3766336 h 6858000"/>
              <a:gd name="connsiteX487" fmla="*/ 5291452 w 7467600"/>
              <a:gd name="connsiteY487" fmla="*/ 4076801 h 6858000"/>
              <a:gd name="connsiteX488" fmla="*/ 5434998 w 7467600"/>
              <a:gd name="connsiteY488" fmla="*/ 4254100 h 6858000"/>
              <a:gd name="connsiteX489" fmla="*/ 5351015 w 7467600"/>
              <a:gd name="connsiteY489" fmla="*/ 3760989 h 6858000"/>
              <a:gd name="connsiteX490" fmla="*/ 5413780 w 7467600"/>
              <a:gd name="connsiteY490" fmla="*/ 2966265 h 6858000"/>
              <a:gd name="connsiteX491" fmla="*/ 5425627 w 7467600"/>
              <a:gd name="connsiteY491" fmla="*/ 2954192 h 6858000"/>
              <a:gd name="connsiteX492" fmla="*/ 6604735 w 7467600"/>
              <a:gd name="connsiteY492" fmla="*/ 2041381 h 6858000"/>
              <a:gd name="connsiteX493" fmla="*/ 7204487 w 7467600"/>
              <a:gd name="connsiteY493" fmla="*/ 2742112 h 6858000"/>
              <a:gd name="connsiteX494" fmla="*/ 7131592 w 7467600"/>
              <a:gd name="connsiteY494" fmla="*/ 2672096 h 6858000"/>
              <a:gd name="connsiteX495" fmla="*/ 6996344 w 7467600"/>
              <a:gd name="connsiteY495" fmla="*/ 2518310 h 6858000"/>
              <a:gd name="connsiteX496" fmla="*/ 6735495 w 7467600"/>
              <a:gd name="connsiteY496" fmla="*/ 2196890 h 6858000"/>
              <a:gd name="connsiteX497" fmla="*/ 6721901 w 7467600"/>
              <a:gd name="connsiteY497" fmla="*/ 2179274 h 6858000"/>
              <a:gd name="connsiteX498" fmla="*/ 6604735 w 7467600"/>
              <a:gd name="connsiteY498" fmla="*/ 2041381 h 6858000"/>
              <a:gd name="connsiteX499" fmla="*/ 6591670 w 7467600"/>
              <a:gd name="connsiteY499" fmla="*/ 1988277 h 6858000"/>
              <a:gd name="connsiteX500" fmla="*/ 6747349 w 7467600"/>
              <a:gd name="connsiteY500" fmla="*/ 2160069 h 6858000"/>
              <a:gd name="connsiteX501" fmla="*/ 6760943 w 7467600"/>
              <a:gd name="connsiteY501" fmla="*/ 2177686 h 6858000"/>
              <a:gd name="connsiteX502" fmla="*/ 7021065 w 7467600"/>
              <a:gd name="connsiteY502" fmla="*/ 2498102 h 6858000"/>
              <a:gd name="connsiteX503" fmla="*/ 7155223 w 7467600"/>
              <a:gd name="connsiteY503" fmla="*/ 2650386 h 6858000"/>
              <a:gd name="connsiteX504" fmla="*/ 7203167 w 7467600"/>
              <a:gd name="connsiteY504" fmla="*/ 2697288 h 6858000"/>
              <a:gd name="connsiteX505" fmla="*/ 6937703 w 7467600"/>
              <a:gd name="connsiteY505" fmla="*/ 2321981 h 6858000"/>
              <a:gd name="connsiteX506" fmla="*/ 6591670 w 7467600"/>
              <a:gd name="connsiteY506" fmla="*/ 1988277 h 6858000"/>
              <a:gd name="connsiteX507" fmla="*/ 5798671 w 7467600"/>
              <a:gd name="connsiteY507" fmla="*/ 1981601 h 6858000"/>
              <a:gd name="connsiteX508" fmla="*/ 5754709 w 7467600"/>
              <a:gd name="connsiteY508" fmla="*/ 2071454 h 6858000"/>
              <a:gd name="connsiteX509" fmla="*/ 5763044 w 7467600"/>
              <a:gd name="connsiteY509" fmla="*/ 2842206 h 6858000"/>
              <a:gd name="connsiteX510" fmla="*/ 5764974 w 7467600"/>
              <a:gd name="connsiteY510" fmla="*/ 2799609 h 6858000"/>
              <a:gd name="connsiteX511" fmla="*/ 5767665 w 7467600"/>
              <a:gd name="connsiteY511" fmla="*/ 2666409 h 6858000"/>
              <a:gd name="connsiteX512" fmla="*/ 5763055 w 7467600"/>
              <a:gd name="connsiteY512" fmla="*/ 2579705 h 6858000"/>
              <a:gd name="connsiteX513" fmla="*/ 5758079 w 7467600"/>
              <a:gd name="connsiteY513" fmla="*/ 2492508 h 6858000"/>
              <a:gd name="connsiteX514" fmla="*/ 5779325 w 7467600"/>
              <a:gd name="connsiteY514" fmla="*/ 2197069 h 6858000"/>
              <a:gd name="connsiteX515" fmla="*/ 5798671 w 7467600"/>
              <a:gd name="connsiteY515" fmla="*/ 1981601 h 6858000"/>
              <a:gd name="connsiteX516" fmla="*/ 5829202 w 7467600"/>
              <a:gd name="connsiteY516" fmla="*/ 1971679 h 6858000"/>
              <a:gd name="connsiteX517" fmla="*/ 5809558 w 7467600"/>
              <a:gd name="connsiteY517" fmla="*/ 2198043 h 6858000"/>
              <a:gd name="connsiteX518" fmla="*/ 5788653 w 7467600"/>
              <a:gd name="connsiteY518" fmla="*/ 2489430 h 6858000"/>
              <a:gd name="connsiteX519" fmla="*/ 5793439 w 7467600"/>
              <a:gd name="connsiteY519" fmla="*/ 2575235 h 6858000"/>
              <a:gd name="connsiteX520" fmla="*/ 5796837 w 7467600"/>
              <a:gd name="connsiteY520" fmla="*/ 2637633 h 6858000"/>
              <a:gd name="connsiteX521" fmla="*/ 5818614 w 7467600"/>
              <a:gd name="connsiteY521" fmla="*/ 2473055 h 6858000"/>
              <a:gd name="connsiteX522" fmla="*/ 5829202 w 7467600"/>
              <a:gd name="connsiteY522" fmla="*/ 1971679 h 6858000"/>
              <a:gd name="connsiteX523" fmla="*/ 5911389 w 7467600"/>
              <a:gd name="connsiteY523" fmla="*/ 1898371 h 6858000"/>
              <a:gd name="connsiteX524" fmla="*/ 6237627 w 7467600"/>
              <a:gd name="connsiteY524" fmla="*/ 2231921 h 6858000"/>
              <a:gd name="connsiteX525" fmla="*/ 5911389 w 7467600"/>
              <a:gd name="connsiteY525" fmla="*/ 1898371 h 6858000"/>
              <a:gd name="connsiteX526" fmla="*/ 6944437 w 7467600"/>
              <a:gd name="connsiteY526" fmla="*/ 1575402 h 6858000"/>
              <a:gd name="connsiteX527" fmla="*/ 6304730 w 7467600"/>
              <a:gd name="connsiteY527" fmla="*/ 1766654 h 6858000"/>
              <a:gd name="connsiteX528" fmla="*/ 6944437 w 7467600"/>
              <a:gd name="connsiteY528" fmla="*/ 1575402 h 6858000"/>
              <a:gd name="connsiteX529" fmla="*/ 7019523 w 7467600"/>
              <a:gd name="connsiteY529" fmla="*/ 1519450 h 6858000"/>
              <a:gd name="connsiteX530" fmla="*/ 6298091 w 7467600"/>
              <a:gd name="connsiteY530" fmla="*/ 1737122 h 6858000"/>
              <a:gd name="connsiteX531" fmla="*/ 7019523 w 7467600"/>
              <a:gd name="connsiteY531" fmla="*/ 1519450 h 6858000"/>
              <a:gd name="connsiteX532" fmla="*/ 2399523 w 7467600"/>
              <a:gd name="connsiteY532" fmla="*/ 1428234 h 6858000"/>
              <a:gd name="connsiteX533" fmla="*/ 2224982 w 7467600"/>
              <a:gd name="connsiteY533" fmla="*/ 1826201 h 6858000"/>
              <a:gd name="connsiteX534" fmla="*/ 2096099 w 7467600"/>
              <a:gd name="connsiteY534" fmla="*/ 2345900 h 6858000"/>
              <a:gd name="connsiteX535" fmla="*/ 2283317 w 7467600"/>
              <a:gd name="connsiteY535" fmla="*/ 1796925 h 6858000"/>
              <a:gd name="connsiteX536" fmla="*/ 2399523 w 7467600"/>
              <a:gd name="connsiteY536" fmla="*/ 1428234 h 6858000"/>
              <a:gd name="connsiteX537" fmla="*/ 2448558 w 7467600"/>
              <a:gd name="connsiteY537" fmla="*/ 1373435 h 6858000"/>
              <a:gd name="connsiteX538" fmla="*/ 2312521 w 7467600"/>
              <a:gd name="connsiteY538" fmla="*/ 1806140 h 6858000"/>
              <a:gd name="connsiteX539" fmla="*/ 2127533 w 7467600"/>
              <a:gd name="connsiteY539" fmla="*/ 2348380 h 6858000"/>
              <a:gd name="connsiteX540" fmla="*/ 2358080 w 7467600"/>
              <a:gd name="connsiteY540" fmla="*/ 1866134 h 6858000"/>
              <a:gd name="connsiteX541" fmla="*/ 2407436 w 7467600"/>
              <a:gd name="connsiteY541" fmla="*/ 1651070 h 6858000"/>
              <a:gd name="connsiteX542" fmla="*/ 2448558 w 7467600"/>
              <a:gd name="connsiteY542" fmla="*/ 1373435 h 6858000"/>
              <a:gd name="connsiteX543" fmla="*/ 278707 w 7467600"/>
              <a:gd name="connsiteY543" fmla="*/ 1352270 h 6858000"/>
              <a:gd name="connsiteX544" fmla="*/ 321570 w 7467600"/>
              <a:gd name="connsiteY544" fmla="*/ 1861610 h 6858000"/>
              <a:gd name="connsiteX545" fmla="*/ 294281 w 7467600"/>
              <a:gd name="connsiteY545" fmla="*/ 1440658 h 6858000"/>
              <a:gd name="connsiteX546" fmla="*/ 278707 w 7467600"/>
              <a:gd name="connsiteY546" fmla="*/ 1352270 h 6858000"/>
              <a:gd name="connsiteX547" fmla="*/ 1423821 w 7467600"/>
              <a:gd name="connsiteY547" fmla="*/ 1351958 h 6858000"/>
              <a:gd name="connsiteX548" fmla="*/ 1638521 w 7467600"/>
              <a:gd name="connsiteY548" fmla="*/ 1908470 h 6858000"/>
              <a:gd name="connsiteX549" fmla="*/ 1754199 w 7467600"/>
              <a:gd name="connsiteY549" fmla="*/ 2149284 h 6858000"/>
              <a:gd name="connsiteX550" fmla="*/ 1908359 w 7467600"/>
              <a:gd name="connsiteY550" fmla="*/ 2364988 h 6858000"/>
              <a:gd name="connsiteX551" fmla="*/ 1647661 w 7467600"/>
              <a:gd name="connsiteY551" fmla="*/ 1825945 h 6858000"/>
              <a:gd name="connsiteX552" fmla="*/ 1423821 w 7467600"/>
              <a:gd name="connsiteY552" fmla="*/ 1351958 h 6858000"/>
              <a:gd name="connsiteX553" fmla="*/ 1431890 w 7467600"/>
              <a:gd name="connsiteY553" fmla="*/ 1306475 h 6858000"/>
              <a:gd name="connsiteX554" fmla="*/ 1507597 w 7467600"/>
              <a:gd name="connsiteY554" fmla="*/ 1446132 h 6858000"/>
              <a:gd name="connsiteX555" fmla="*/ 1674586 w 7467600"/>
              <a:gd name="connsiteY555" fmla="*/ 1813832 h 6858000"/>
              <a:gd name="connsiteX556" fmla="*/ 1815950 w 7467600"/>
              <a:gd name="connsiteY556" fmla="*/ 2128564 h 6858000"/>
              <a:gd name="connsiteX557" fmla="*/ 1984242 w 7467600"/>
              <a:gd name="connsiteY557" fmla="*/ 2430829 h 6858000"/>
              <a:gd name="connsiteX558" fmla="*/ 2014023 w 7467600"/>
              <a:gd name="connsiteY558" fmla="*/ 2450995 h 6858000"/>
              <a:gd name="connsiteX559" fmla="*/ 1747337 w 7467600"/>
              <a:gd name="connsiteY559" fmla="*/ 1855264 h 6858000"/>
              <a:gd name="connsiteX560" fmla="*/ 1533749 w 7467600"/>
              <a:gd name="connsiteY560" fmla="*/ 1478656 h 6858000"/>
              <a:gd name="connsiteX561" fmla="*/ 1431890 w 7467600"/>
              <a:gd name="connsiteY561" fmla="*/ 1306475 h 6858000"/>
              <a:gd name="connsiteX562" fmla="*/ 5052692 w 7467600"/>
              <a:gd name="connsiteY562" fmla="*/ 1292994 h 6858000"/>
              <a:gd name="connsiteX563" fmla="*/ 5200661 w 7467600"/>
              <a:gd name="connsiteY563" fmla="*/ 1635186 h 6858000"/>
              <a:gd name="connsiteX564" fmla="*/ 5297138 w 7467600"/>
              <a:gd name="connsiteY564" fmla="*/ 1906351 h 6858000"/>
              <a:gd name="connsiteX565" fmla="*/ 5052692 w 7467600"/>
              <a:gd name="connsiteY565" fmla="*/ 1292994 h 6858000"/>
              <a:gd name="connsiteX566" fmla="*/ 5009948 w 7467600"/>
              <a:gd name="connsiteY566" fmla="*/ 1273619 h 6858000"/>
              <a:gd name="connsiteX567" fmla="*/ 5121777 w 7467600"/>
              <a:gd name="connsiteY567" fmla="*/ 1654213 h 6858000"/>
              <a:gd name="connsiteX568" fmla="*/ 5293545 w 7467600"/>
              <a:gd name="connsiteY568" fmla="*/ 2072247 h 6858000"/>
              <a:gd name="connsiteX569" fmla="*/ 5294042 w 7467600"/>
              <a:gd name="connsiteY569" fmla="*/ 2065019 h 6858000"/>
              <a:gd name="connsiteX570" fmla="*/ 5171936 w 7467600"/>
              <a:gd name="connsiteY570" fmla="*/ 1647613 h 6858000"/>
              <a:gd name="connsiteX571" fmla="*/ 5009948 w 7467600"/>
              <a:gd name="connsiteY571" fmla="*/ 1273619 h 6858000"/>
              <a:gd name="connsiteX572" fmla="*/ 655236 w 7467600"/>
              <a:gd name="connsiteY572" fmla="*/ 1268632 h 6858000"/>
              <a:gd name="connsiteX573" fmla="*/ 839521 w 7467600"/>
              <a:gd name="connsiteY573" fmla="*/ 1685315 h 6858000"/>
              <a:gd name="connsiteX574" fmla="*/ 1109416 w 7467600"/>
              <a:gd name="connsiteY574" fmla="*/ 2061663 h 6858000"/>
              <a:gd name="connsiteX575" fmla="*/ 1298300 w 7467600"/>
              <a:gd name="connsiteY575" fmla="*/ 2247742 h 6858000"/>
              <a:gd name="connsiteX576" fmla="*/ 1125871 w 7467600"/>
              <a:gd name="connsiteY576" fmla="*/ 1989513 h 6858000"/>
              <a:gd name="connsiteX577" fmla="*/ 981574 w 7467600"/>
              <a:gd name="connsiteY577" fmla="*/ 1783157 h 6858000"/>
              <a:gd name="connsiteX578" fmla="*/ 922198 w 7467600"/>
              <a:gd name="connsiteY578" fmla="*/ 1677437 h 6858000"/>
              <a:gd name="connsiteX579" fmla="*/ 869293 w 7467600"/>
              <a:gd name="connsiteY579" fmla="*/ 1583214 h 6858000"/>
              <a:gd name="connsiteX580" fmla="*/ 751431 w 7467600"/>
              <a:gd name="connsiteY580" fmla="*/ 1405731 h 6858000"/>
              <a:gd name="connsiteX581" fmla="*/ 655236 w 7467600"/>
              <a:gd name="connsiteY581" fmla="*/ 1268632 h 6858000"/>
              <a:gd name="connsiteX582" fmla="*/ 6516292 w 7467600"/>
              <a:gd name="connsiteY582" fmla="*/ 1263064 h 6858000"/>
              <a:gd name="connsiteX583" fmla="*/ 5736320 w 7467600"/>
              <a:gd name="connsiteY583" fmla="*/ 1501803 h 6858000"/>
              <a:gd name="connsiteX584" fmla="*/ 6516292 w 7467600"/>
              <a:gd name="connsiteY584" fmla="*/ 1263064 h 6858000"/>
              <a:gd name="connsiteX585" fmla="*/ 291466 w 7467600"/>
              <a:gd name="connsiteY585" fmla="*/ 1250369 h 6858000"/>
              <a:gd name="connsiteX586" fmla="*/ 323180 w 7467600"/>
              <a:gd name="connsiteY586" fmla="*/ 1435283 h 6858000"/>
              <a:gd name="connsiteX587" fmla="*/ 349381 w 7467600"/>
              <a:gd name="connsiteY587" fmla="*/ 1875041 h 6858000"/>
              <a:gd name="connsiteX588" fmla="*/ 374363 w 7467600"/>
              <a:gd name="connsiteY588" fmla="*/ 1506494 h 6858000"/>
              <a:gd name="connsiteX589" fmla="*/ 302168 w 7467600"/>
              <a:gd name="connsiteY589" fmla="*/ 1274495 h 6858000"/>
              <a:gd name="connsiteX590" fmla="*/ 291466 w 7467600"/>
              <a:gd name="connsiteY590" fmla="*/ 1250369 h 6858000"/>
              <a:gd name="connsiteX591" fmla="*/ 678222 w 7467600"/>
              <a:gd name="connsiteY591" fmla="*/ 1248670 h 6858000"/>
              <a:gd name="connsiteX592" fmla="*/ 775536 w 7467600"/>
              <a:gd name="connsiteY592" fmla="*/ 1388015 h 6858000"/>
              <a:gd name="connsiteX593" fmla="*/ 894529 w 7467600"/>
              <a:gd name="connsiteY593" fmla="*/ 1567739 h 6858000"/>
              <a:gd name="connsiteX594" fmla="*/ 948000 w 7467600"/>
              <a:gd name="connsiteY594" fmla="*/ 1663088 h 6858000"/>
              <a:gd name="connsiteX595" fmla="*/ 1006812 w 7467600"/>
              <a:gd name="connsiteY595" fmla="*/ 1767683 h 6858000"/>
              <a:gd name="connsiteX596" fmla="*/ 1149133 w 7467600"/>
              <a:gd name="connsiteY596" fmla="*/ 1971513 h 6858000"/>
              <a:gd name="connsiteX597" fmla="*/ 1333952 w 7467600"/>
              <a:gd name="connsiteY597" fmla="*/ 2251620 h 6858000"/>
              <a:gd name="connsiteX598" fmla="*/ 1337329 w 7467600"/>
              <a:gd name="connsiteY598" fmla="*/ 2258350 h 6858000"/>
              <a:gd name="connsiteX599" fmla="*/ 1014726 w 7467600"/>
              <a:gd name="connsiteY599" fmla="*/ 1615556 h 6858000"/>
              <a:gd name="connsiteX600" fmla="*/ 678222 w 7467600"/>
              <a:gd name="connsiteY600" fmla="*/ 1248670 h 6858000"/>
              <a:gd name="connsiteX601" fmla="*/ 6691602 w 7467600"/>
              <a:gd name="connsiteY601" fmla="*/ 1140573 h 6858000"/>
              <a:gd name="connsiteX602" fmla="*/ 6571100 w 7467600"/>
              <a:gd name="connsiteY602" fmla="*/ 1183662 h 6858000"/>
              <a:gd name="connsiteX603" fmla="*/ 6241687 w 7467600"/>
              <a:gd name="connsiteY603" fmla="*/ 1257600 h 6858000"/>
              <a:gd name="connsiteX604" fmla="*/ 5693009 w 7467600"/>
              <a:gd name="connsiteY604" fmla="*/ 1478256 h 6858000"/>
              <a:gd name="connsiteX605" fmla="*/ 6548420 w 7467600"/>
              <a:gd name="connsiteY605" fmla="*/ 1214599 h 6858000"/>
              <a:gd name="connsiteX606" fmla="*/ 6605473 w 7467600"/>
              <a:gd name="connsiteY606" fmla="*/ 1184686 h 6858000"/>
              <a:gd name="connsiteX607" fmla="*/ 6691602 w 7467600"/>
              <a:gd name="connsiteY607" fmla="*/ 1140573 h 6858000"/>
              <a:gd name="connsiteX608" fmla="*/ 4002475 w 7467600"/>
              <a:gd name="connsiteY608" fmla="*/ 1037802 h 6858000"/>
              <a:gd name="connsiteX609" fmla="*/ 4000324 w 7467600"/>
              <a:gd name="connsiteY609" fmla="*/ 1039362 h 6858000"/>
              <a:gd name="connsiteX610" fmla="*/ 4002862 w 7467600"/>
              <a:gd name="connsiteY610" fmla="*/ 1042866 h 6858000"/>
              <a:gd name="connsiteX611" fmla="*/ 4002475 w 7467600"/>
              <a:gd name="connsiteY611" fmla="*/ 1037802 h 6858000"/>
              <a:gd name="connsiteX612" fmla="*/ 506322 w 7467600"/>
              <a:gd name="connsiteY612" fmla="*/ 1020997 h 6858000"/>
              <a:gd name="connsiteX613" fmla="*/ 533068 w 7467600"/>
              <a:gd name="connsiteY613" fmla="*/ 1029409 h 6858000"/>
              <a:gd name="connsiteX614" fmla="*/ 1232525 w 7467600"/>
              <a:gd name="connsiteY614" fmla="*/ 1804675 h 6858000"/>
              <a:gd name="connsiteX615" fmla="*/ 1388858 w 7467600"/>
              <a:gd name="connsiteY615" fmla="*/ 2368011 h 6858000"/>
              <a:gd name="connsiteX616" fmla="*/ 1384098 w 7467600"/>
              <a:gd name="connsiteY616" fmla="*/ 2378125 h 6858000"/>
              <a:gd name="connsiteX617" fmla="*/ 1425393 w 7467600"/>
              <a:gd name="connsiteY617" fmla="*/ 2589124 h 6858000"/>
              <a:gd name="connsiteX618" fmla="*/ 1424001 w 7467600"/>
              <a:gd name="connsiteY618" fmla="*/ 2597541 h 6858000"/>
              <a:gd name="connsiteX619" fmla="*/ 2152729 w 7467600"/>
              <a:gd name="connsiteY619" fmla="*/ 2864487 h 6858000"/>
              <a:gd name="connsiteX620" fmla="*/ 2020609 w 7467600"/>
              <a:gd name="connsiteY620" fmla="*/ 2539671 h 6858000"/>
              <a:gd name="connsiteX621" fmla="*/ 2018920 w 7467600"/>
              <a:gd name="connsiteY621" fmla="*/ 2536309 h 6858000"/>
              <a:gd name="connsiteX622" fmla="*/ 1342441 w 7467600"/>
              <a:gd name="connsiteY622" fmla="*/ 1173017 h 6858000"/>
              <a:gd name="connsiteX623" fmla="*/ 1367925 w 7467600"/>
              <a:gd name="connsiteY623" fmla="*/ 1135648 h 6858000"/>
              <a:gd name="connsiteX624" fmla="*/ 1771401 w 7467600"/>
              <a:gd name="connsiteY624" fmla="*/ 1806673 h 6858000"/>
              <a:gd name="connsiteX625" fmla="*/ 1972385 w 7467600"/>
              <a:gd name="connsiteY625" fmla="*/ 2198735 h 6858000"/>
              <a:gd name="connsiteX626" fmla="*/ 2040892 w 7467600"/>
              <a:gd name="connsiteY626" fmla="*/ 2405205 h 6858000"/>
              <a:gd name="connsiteX627" fmla="*/ 2131689 w 7467600"/>
              <a:gd name="connsiteY627" fmla="*/ 1936926 h 6858000"/>
              <a:gd name="connsiteX628" fmla="*/ 2454820 w 7467600"/>
              <a:gd name="connsiteY628" fmla="*/ 1248808 h 6858000"/>
              <a:gd name="connsiteX629" fmla="*/ 2492512 w 7467600"/>
              <a:gd name="connsiteY629" fmla="*/ 1302920 h 6858000"/>
              <a:gd name="connsiteX630" fmla="*/ 2081216 w 7467600"/>
              <a:gd name="connsiteY630" fmla="*/ 2527513 h 6858000"/>
              <a:gd name="connsiteX631" fmla="*/ 2081211 w 7467600"/>
              <a:gd name="connsiteY631" fmla="*/ 2528916 h 6858000"/>
              <a:gd name="connsiteX632" fmla="*/ 2199067 w 7467600"/>
              <a:gd name="connsiteY632" fmla="*/ 2884061 h 6858000"/>
              <a:gd name="connsiteX633" fmla="*/ 3192586 w 7467600"/>
              <a:gd name="connsiteY633" fmla="*/ 3411496 h 6858000"/>
              <a:gd name="connsiteX634" fmla="*/ 3182620 w 7467600"/>
              <a:gd name="connsiteY634" fmla="*/ 3483279 h 6858000"/>
              <a:gd name="connsiteX635" fmla="*/ 2435119 w 7467600"/>
              <a:gd name="connsiteY635" fmla="*/ 3080173 h 6858000"/>
              <a:gd name="connsiteX636" fmla="*/ 2410152 w 7467600"/>
              <a:gd name="connsiteY636" fmla="*/ 3063751 h 6858000"/>
              <a:gd name="connsiteX637" fmla="*/ 2408099 w 7467600"/>
              <a:gd name="connsiteY637" fmla="*/ 3064403 h 6858000"/>
              <a:gd name="connsiteX638" fmla="*/ 2407218 w 7467600"/>
              <a:gd name="connsiteY638" fmla="*/ 3070324 h 6858000"/>
              <a:gd name="connsiteX639" fmla="*/ 2380138 w 7467600"/>
              <a:gd name="connsiteY639" fmla="*/ 3099341 h 6858000"/>
              <a:gd name="connsiteX640" fmla="*/ 1765923 w 7467600"/>
              <a:gd name="connsiteY640" fmla="*/ 3581043 h 6858000"/>
              <a:gd name="connsiteX641" fmla="*/ 1702258 w 7467600"/>
              <a:gd name="connsiteY641" fmla="*/ 3612286 h 6858000"/>
              <a:gd name="connsiteX642" fmla="*/ 1538370 w 7467600"/>
              <a:gd name="connsiteY642" fmla="*/ 3811804 h 6858000"/>
              <a:gd name="connsiteX643" fmla="*/ 542867 w 7467600"/>
              <a:gd name="connsiteY643" fmla="*/ 4944092 h 6858000"/>
              <a:gd name="connsiteX644" fmla="*/ 515800 w 7467600"/>
              <a:gd name="connsiteY644" fmla="*/ 4862180 h 6858000"/>
              <a:gd name="connsiteX645" fmla="*/ 909145 w 7467600"/>
              <a:gd name="connsiteY645" fmla="*/ 4199225 h 6858000"/>
              <a:gd name="connsiteX646" fmla="*/ 1214067 w 7467600"/>
              <a:gd name="connsiteY646" fmla="*/ 3908561 h 6858000"/>
              <a:gd name="connsiteX647" fmla="*/ 640967 w 7467600"/>
              <a:gd name="connsiteY647" fmla="*/ 4105601 h 6858000"/>
              <a:gd name="connsiteX648" fmla="*/ 112563 w 7467600"/>
              <a:gd name="connsiteY648" fmla="*/ 4396952 h 6858000"/>
              <a:gd name="connsiteX649" fmla="*/ 0 w 7467600"/>
              <a:gd name="connsiteY649" fmla="*/ 4466006 h 6858000"/>
              <a:gd name="connsiteX650" fmla="*/ 0 w 7467600"/>
              <a:gd name="connsiteY650" fmla="*/ 4233763 h 6858000"/>
              <a:gd name="connsiteX651" fmla="*/ 36881 w 7467600"/>
              <a:gd name="connsiteY651" fmla="*/ 4200118 h 6858000"/>
              <a:gd name="connsiteX652" fmla="*/ 910534 w 7467600"/>
              <a:gd name="connsiteY652" fmla="*/ 3629753 h 6858000"/>
              <a:gd name="connsiteX653" fmla="*/ 1578717 w 7467600"/>
              <a:gd name="connsiteY653" fmla="*/ 3575982 h 6858000"/>
              <a:gd name="connsiteX654" fmla="*/ 2338780 w 7467600"/>
              <a:gd name="connsiteY654" fmla="*/ 3033725 h 6858000"/>
              <a:gd name="connsiteX655" fmla="*/ 1807991 w 7467600"/>
              <a:gd name="connsiteY655" fmla="*/ 2807184 h 6858000"/>
              <a:gd name="connsiteX656" fmla="*/ 1416358 w 7467600"/>
              <a:gd name="connsiteY656" fmla="*/ 3112571 h 6858000"/>
              <a:gd name="connsiteX657" fmla="*/ 939066 w 7467600"/>
              <a:gd name="connsiteY657" fmla="*/ 3378798 h 6858000"/>
              <a:gd name="connsiteX658" fmla="*/ 115099 w 7467600"/>
              <a:gd name="connsiteY658" fmla="*/ 3607650 h 6858000"/>
              <a:gd name="connsiteX659" fmla="*/ 97284 w 7467600"/>
              <a:gd name="connsiteY659" fmla="*/ 3520393 h 6858000"/>
              <a:gd name="connsiteX660" fmla="*/ 922050 w 7467600"/>
              <a:gd name="connsiteY660" fmla="*/ 3074867 h 6858000"/>
              <a:gd name="connsiteX661" fmla="*/ 1405265 w 7467600"/>
              <a:gd name="connsiteY661" fmla="*/ 3016319 h 6858000"/>
              <a:gd name="connsiteX662" fmla="*/ 1407512 w 7467600"/>
              <a:gd name="connsiteY662" fmla="*/ 3018001 h 6858000"/>
              <a:gd name="connsiteX663" fmla="*/ 1726266 w 7467600"/>
              <a:gd name="connsiteY663" fmla="*/ 2777274 h 6858000"/>
              <a:gd name="connsiteX664" fmla="*/ 625390 w 7467600"/>
              <a:gd name="connsiteY664" fmla="*/ 2514541 h 6858000"/>
              <a:gd name="connsiteX665" fmla="*/ 619799 w 7467600"/>
              <a:gd name="connsiteY665" fmla="*/ 2527180 h 6858000"/>
              <a:gd name="connsiteX666" fmla="*/ 310030 w 7467600"/>
              <a:gd name="connsiteY666" fmla="*/ 2771818 h 6858000"/>
              <a:gd name="connsiteX667" fmla="*/ 173877 w 7467600"/>
              <a:gd name="connsiteY667" fmla="*/ 2937056 h 6858000"/>
              <a:gd name="connsiteX668" fmla="*/ 77889 w 7467600"/>
              <a:gd name="connsiteY668" fmla="*/ 3138440 h 6858000"/>
              <a:gd name="connsiteX669" fmla="*/ 0 w 7467600"/>
              <a:gd name="connsiteY669" fmla="*/ 3271395 h 6858000"/>
              <a:gd name="connsiteX670" fmla="*/ 0 w 7467600"/>
              <a:gd name="connsiteY670" fmla="*/ 3153002 h 6858000"/>
              <a:gd name="connsiteX671" fmla="*/ 2386 w 7467600"/>
              <a:gd name="connsiteY671" fmla="*/ 3149203 h 6858000"/>
              <a:gd name="connsiteX672" fmla="*/ 89753 w 7467600"/>
              <a:gd name="connsiteY672" fmla="*/ 2987702 h 6858000"/>
              <a:gd name="connsiteX673" fmla="*/ 76869 w 7467600"/>
              <a:gd name="connsiteY673" fmla="*/ 3005404 h 6858000"/>
              <a:gd name="connsiteX674" fmla="*/ 32049 w 7467600"/>
              <a:gd name="connsiteY674" fmla="*/ 3065814 h 6858000"/>
              <a:gd name="connsiteX675" fmla="*/ 0 w 7467600"/>
              <a:gd name="connsiteY675" fmla="*/ 3108744 h 6858000"/>
              <a:gd name="connsiteX676" fmla="*/ 0 w 7467600"/>
              <a:gd name="connsiteY676" fmla="*/ 3058059 h 6858000"/>
              <a:gd name="connsiteX677" fmla="*/ 7610 w 7467600"/>
              <a:gd name="connsiteY677" fmla="*/ 3047889 h 6858000"/>
              <a:gd name="connsiteX678" fmla="*/ 52419 w 7467600"/>
              <a:gd name="connsiteY678" fmla="*/ 2987479 h 6858000"/>
              <a:gd name="connsiteX679" fmla="*/ 59142 w 7467600"/>
              <a:gd name="connsiteY679" fmla="*/ 2978488 h 6858000"/>
              <a:gd name="connsiteX680" fmla="*/ 0 w 7467600"/>
              <a:gd name="connsiteY680" fmla="*/ 3015334 h 6858000"/>
              <a:gd name="connsiteX681" fmla="*/ 0 w 7467600"/>
              <a:gd name="connsiteY681" fmla="*/ 2914286 h 6858000"/>
              <a:gd name="connsiteX682" fmla="*/ 36383 w 7467600"/>
              <a:gd name="connsiteY682" fmla="*/ 2901128 h 6858000"/>
              <a:gd name="connsiteX683" fmla="*/ 156329 w 7467600"/>
              <a:gd name="connsiteY683" fmla="*/ 2840533 h 6858000"/>
              <a:gd name="connsiteX684" fmla="*/ 358355 w 7467600"/>
              <a:gd name="connsiteY684" fmla="*/ 2620471 h 6858000"/>
              <a:gd name="connsiteX685" fmla="*/ 510577 w 7467600"/>
              <a:gd name="connsiteY685" fmla="*/ 2501244 h 6858000"/>
              <a:gd name="connsiteX686" fmla="*/ 211967 w 7467600"/>
              <a:gd name="connsiteY686" fmla="*/ 2479171 h 6858000"/>
              <a:gd name="connsiteX687" fmla="*/ 0 w 7467600"/>
              <a:gd name="connsiteY687" fmla="*/ 2476398 h 6858000"/>
              <a:gd name="connsiteX688" fmla="*/ 0 w 7467600"/>
              <a:gd name="connsiteY688" fmla="*/ 2389189 h 6858000"/>
              <a:gd name="connsiteX689" fmla="*/ 103062 w 7467600"/>
              <a:gd name="connsiteY689" fmla="*/ 2389518 h 6858000"/>
              <a:gd name="connsiteX690" fmla="*/ 510734 w 7467600"/>
              <a:gd name="connsiteY690" fmla="*/ 2416201 h 6858000"/>
              <a:gd name="connsiteX691" fmla="*/ 279257 w 7467600"/>
              <a:gd name="connsiteY691" fmla="*/ 2092102 h 6858000"/>
              <a:gd name="connsiteX692" fmla="*/ 65265 w 7467600"/>
              <a:gd name="connsiteY692" fmla="*/ 2006049 h 6858000"/>
              <a:gd name="connsiteX693" fmla="*/ 0 w 7467600"/>
              <a:gd name="connsiteY693" fmla="*/ 1982532 h 6858000"/>
              <a:gd name="connsiteX694" fmla="*/ 0 w 7467600"/>
              <a:gd name="connsiteY694" fmla="*/ 1912789 h 6858000"/>
              <a:gd name="connsiteX695" fmla="*/ 97460 w 7467600"/>
              <a:gd name="connsiteY695" fmla="*/ 1953725 h 6858000"/>
              <a:gd name="connsiteX696" fmla="*/ 221272 w 7467600"/>
              <a:gd name="connsiteY696" fmla="*/ 1980766 h 6858000"/>
              <a:gd name="connsiteX697" fmla="*/ 116765 w 7467600"/>
              <a:gd name="connsiteY697" fmla="*/ 1911033 h 6858000"/>
              <a:gd name="connsiteX698" fmla="*/ 16405 w 7467600"/>
              <a:gd name="connsiteY698" fmla="*/ 1803412 h 6858000"/>
              <a:gd name="connsiteX699" fmla="*/ 0 w 7467600"/>
              <a:gd name="connsiteY699" fmla="*/ 1784777 h 6858000"/>
              <a:gd name="connsiteX700" fmla="*/ 0 w 7467600"/>
              <a:gd name="connsiteY700" fmla="*/ 1740082 h 6858000"/>
              <a:gd name="connsiteX701" fmla="*/ 39394 w 7467600"/>
              <a:gd name="connsiteY701" fmla="*/ 1784856 h 6858000"/>
              <a:gd name="connsiteX702" fmla="*/ 135813 w 7467600"/>
              <a:gd name="connsiteY702" fmla="*/ 1888838 h 6858000"/>
              <a:gd name="connsiteX703" fmla="*/ 242575 w 7467600"/>
              <a:gd name="connsiteY703" fmla="*/ 1958841 h 6858000"/>
              <a:gd name="connsiteX704" fmla="*/ 82197 w 7467600"/>
              <a:gd name="connsiteY704" fmla="*/ 1754826 h 6858000"/>
              <a:gd name="connsiteX705" fmla="*/ 0 w 7467600"/>
              <a:gd name="connsiteY705" fmla="*/ 1679650 h 6858000"/>
              <a:gd name="connsiteX706" fmla="*/ 0 w 7467600"/>
              <a:gd name="connsiteY706" fmla="*/ 1602463 h 6858000"/>
              <a:gd name="connsiteX707" fmla="*/ 84689 w 7467600"/>
              <a:gd name="connsiteY707" fmla="*/ 1677442 h 6858000"/>
              <a:gd name="connsiteX708" fmla="*/ 298437 w 7467600"/>
              <a:gd name="connsiteY708" fmla="*/ 1968019 h 6858000"/>
              <a:gd name="connsiteX709" fmla="*/ 227269 w 7467600"/>
              <a:gd name="connsiteY709" fmla="*/ 1114064 h 6858000"/>
              <a:gd name="connsiteX710" fmla="*/ 248003 w 7467600"/>
              <a:gd name="connsiteY710" fmla="*/ 1089613 h 6858000"/>
              <a:gd name="connsiteX711" fmla="*/ 427020 w 7467600"/>
              <a:gd name="connsiteY711" fmla="*/ 1619803 h 6858000"/>
              <a:gd name="connsiteX712" fmla="*/ 340345 w 7467600"/>
              <a:gd name="connsiteY712" fmla="*/ 2027739 h 6858000"/>
              <a:gd name="connsiteX713" fmla="*/ 360865 w 7467600"/>
              <a:gd name="connsiteY713" fmla="*/ 2044827 h 6858000"/>
              <a:gd name="connsiteX714" fmla="*/ 560414 w 7467600"/>
              <a:gd name="connsiteY714" fmla="*/ 2421457 h 6858000"/>
              <a:gd name="connsiteX715" fmla="*/ 1359703 w 7467600"/>
              <a:gd name="connsiteY715" fmla="*/ 2578554 h 6858000"/>
              <a:gd name="connsiteX716" fmla="*/ 1359422 w 7467600"/>
              <a:gd name="connsiteY716" fmla="*/ 2577994 h 6858000"/>
              <a:gd name="connsiteX717" fmla="*/ 828701 w 7467600"/>
              <a:gd name="connsiteY717" fmla="*/ 1839520 h 6858000"/>
              <a:gd name="connsiteX718" fmla="*/ 494427 w 7467600"/>
              <a:gd name="connsiteY718" fmla="*/ 1092333 h 6858000"/>
              <a:gd name="connsiteX719" fmla="*/ 506322 w 7467600"/>
              <a:gd name="connsiteY719" fmla="*/ 1020997 h 6858000"/>
              <a:gd name="connsiteX720" fmla="*/ 4570198 w 7467600"/>
              <a:gd name="connsiteY720" fmla="*/ 978081 h 6858000"/>
              <a:gd name="connsiteX721" fmla="*/ 4523691 w 7467600"/>
              <a:gd name="connsiteY721" fmla="*/ 1127776 h 6858000"/>
              <a:gd name="connsiteX722" fmla="*/ 4509875 w 7467600"/>
              <a:gd name="connsiteY722" fmla="*/ 1167552 h 6858000"/>
              <a:gd name="connsiteX723" fmla="*/ 4478168 w 7467600"/>
              <a:gd name="connsiteY723" fmla="*/ 1260735 h 6858000"/>
              <a:gd name="connsiteX724" fmla="*/ 4409309 w 7467600"/>
              <a:gd name="connsiteY724" fmla="*/ 1666996 h 6858000"/>
              <a:gd name="connsiteX725" fmla="*/ 4370031 w 7467600"/>
              <a:gd name="connsiteY725" fmla="*/ 1955666 h 6858000"/>
              <a:gd name="connsiteX726" fmla="*/ 4570198 w 7467600"/>
              <a:gd name="connsiteY726" fmla="*/ 978081 h 6858000"/>
              <a:gd name="connsiteX727" fmla="*/ 4557898 w 7467600"/>
              <a:gd name="connsiteY727" fmla="*/ 900011 h 6858000"/>
              <a:gd name="connsiteX728" fmla="*/ 4344840 w 7467600"/>
              <a:gd name="connsiteY728" fmla="*/ 1922038 h 6858000"/>
              <a:gd name="connsiteX729" fmla="*/ 4378710 w 7467600"/>
              <a:gd name="connsiteY729" fmla="*/ 1665516 h 6858000"/>
              <a:gd name="connsiteX730" fmla="*/ 4448798 w 7467600"/>
              <a:gd name="connsiteY730" fmla="*/ 1253024 h 6858000"/>
              <a:gd name="connsiteX731" fmla="*/ 4480315 w 7467600"/>
              <a:gd name="connsiteY731" fmla="*/ 1158454 h 6858000"/>
              <a:gd name="connsiteX732" fmla="*/ 4494133 w 7467600"/>
              <a:gd name="connsiteY732" fmla="*/ 1118676 h 6858000"/>
              <a:gd name="connsiteX733" fmla="*/ 4557898 w 7467600"/>
              <a:gd name="connsiteY733" fmla="*/ 900011 h 6858000"/>
              <a:gd name="connsiteX734" fmla="*/ 5870151 w 7467600"/>
              <a:gd name="connsiteY734" fmla="*/ 898890 h 6858000"/>
              <a:gd name="connsiteX735" fmla="*/ 5861335 w 7467600"/>
              <a:gd name="connsiteY735" fmla="*/ 899177 h 6858000"/>
              <a:gd name="connsiteX736" fmla="*/ 5843702 w 7467600"/>
              <a:gd name="connsiteY736" fmla="*/ 899748 h 6858000"/>
              <a:gd name="connsiteX737" fmla="*/ 5651107 w 7467600"/>
              <a:gd name="connsiteY737" fmla="*/ 920306 h 6858000"/>
              <a:gd name="connsiteX738" fmla="*/ 5459407 w 7467600"/>
              <a:gd name="connsiteY738" fmla="*/ 940975 h 6858000"/>
              <a:gd name="connsiteX739" fmla="*/ 5374846 w 7467600"/>
              <a:gd name="connsiteY739" fmla="*/ 941988 h 6858000"/>
              <a:gd name="connsiteX740" fmla="*/ 5256105 w 7467600"/>
              <a:gd name="connsiteY740" fmla="*/ 945632 h 6858000"/>
              <a:gd name="connsiteX741" fmla="*/ 5107071 w 7467600"/>
              <a:gd name="connsiteY741" fmla="*/ 969720 h 6858000"/>
              <a:gd name="connsiteX742" fmla="*/ 4998681 w 7467600"/>
              <a:gd name="connsiteY742" fmla="*/ 988771 h 6858000"/>
              <a:gd name="connsiteX743" fmla="*/ 5870151 w 7467600"/>
              <a:gd name="connsiteY743" fmla="*/ 898890 h 6858000"/>
              <a:gd name="connsiteX744" fmla="*/ 5504425 w 7467600"/>
              <a:gd name="connsiteY744" fmla="*/ 848067 h 6858000"/>
              <a:gd name="connsiteX745" fmla="*/ 4968849 w 7467600"/>
              <a:gd name="connsiteY745" fmla="*/ 962318 h 6858000"/>
              <a:gd name="connsiteX746" fmla="*/ 5104039 w 7467600"/>
              <a:gd name="connsiteY746" fmla="*/ 940634 h 6858000"/>
              <a:gd name="connsiteX747" fmla="*/ 5256311 w 7467600"/>
              <a:gd name="connsiteY747" fmla="*/ 916490 h 6858000"/>
              <a:gd name="connsiteX748" fmla="*/ 5377381 w 7467600"/>
              <a:gd name="connsiteY748" fmla="*/ 912671 h 6858000"/>
              <a:gd name="connsiteX749" fmla="*/ 5460148 w 7467600"/>
              <a:gd name="connsiteY749" fmla="*/ 911442 h 6858000"/>
              <a:gd name="connsiteX750" fmla="*/ 5648971 w 7467600"/>
              <a:gd name="connsiteY750" fmla="*/ 891331 h 6858000"/>
              <a:gd name="connsiteX751" fmla="*/ 5844807 w 7467600"/>
              <a:gd name="connsiteY751" fmla="*/ 870718 h 6858000"/>
              <a:gd name="connsiteX752" fmla="*/ 5862975 w 7467600"/>
              <a:gd name="connsiteY752" fmla="*/ 869756 h 6858000"/>
              <a:gd name="connsiteX753" fmla="*/ 5920887 w 7467600"/>
              <a:gd name="connsiteY753" fmla="*/ 865929 h 6858000"/>
              <a:gd name="connsiteX754" fmla="*/ 5504425 w 7467600"/>
              <a:gd name="connsiteY754" fmla="*/ 848067 h 6858000"/>
              <a:gd name="connsiteX755" fmla="*/ 3607114 w 7467600"/>
              <a:gd name="connsiteY755" fmla="*/ 467441 h 6858000"/>
              <a:gd name="connsiteX756" fmla="*/ 3296242 w 7467600"/>
              <a:gd name="connsiteY756" fmla="*/ 807991 h 6858000"/>
              <a:gd name="connsiteX757" fmla="*/ 3174674 w 7467600"/>
              <a:gd name="connsiteY757" fmla="*/ 919759 h 6858000"/>
              <a:gd name="connsiteX758" fmla="*/ 3042978 w 7467600"/>
              <a:gd name="connsiteY758" fmla="*/ 1054894 h 6858000"/>
              <a:gd name="connsiteX759" fmla="*/ 2968914 w 7467600"/>
              <a:gd name="connsiteY759" fmla="*/ 1133756 h 6858000"/>
              <a:gd name="connsiteX760" fmla="*/ 3103823 w 7467600"/>
              <a:gd name="connsiteY760" fmla="*/ 1026814 h 6858000"/>
              <a:gd name="connsiteX761" fmla="*/ 3607114 w 7467600"/>
              <a:gd name="connsiteY761" fmla="*/ 467441 h 6858000"/>
              <a:gd name="connsiteX762" fmla="*/ 3744487 w 7467600"/>
              <a:gd name="connsiteY762" fmla="*/ 383136 h 6858000"/>
              <a:gd name="connsiteX763" fmla="*/ 3970213 w 7467600"/>
              <a:gd name="connsiteY763" fmla="*/ 995559 h 6858000"/>
              <a:gd name="connsiteX764" fmla="*/ 3744487 w 7467600"/>
              <a:gd name="connsiteY764" fmla="*/ 383136 h 6858000"/>
              <a:gd name="connsiteX765" fmla="*/ 3624562 w 7467600"/>
              <a:gd name="connsiteY765" fmla="*/ 367041 h 6858000"/>
              <a:gd name="connsiteX766" fmla="*/ 3489712 w 7467600"/>
              <a:gd name="connsiteY766" fmla="*/ 485386 h 6858000"/>
              <a:gd name="connsiteX767" fmla="*/ 3182994 w 7467600"/>
              <a:gd name="connsiteY767" fmla="*/ 828265 h 6858000"/>
              <a:gd name="connsiteX768" fmla="*/ 2892114 w 7467600"/>
              <a:gd name="connsiteY768" fmla="*/ 1172635 h 6858000"/>
              <a:gd name="connsiteX769" fmla="*/ 3021459 w 7467600"/>
              <a:gd name="connsiteY769" fmla="*/ 1035385 h 6858000"/>
              <a:gd name="connsiteX770" fmla="*/ 3153873 w 7467600"/>
              <a:gd name="connsiteY770" fmla="*/ 898971 h 6858000"/>
              <a:gd name="connsiteX771" fmla="*/ 3276511 w 7467600"/>
              <a:gd name="connsiteY771" fmla="*/ 786423 h 6858000"/>
              <a:gd name="connsiteX772" fmla="*/ 3584154 w 7467600"/>
              <a:gd name="connsiteY772" fmla="*/ 448218 h 6858000"/>
              <a:gd name="connsiteX773" fmla="*/ 3624562 w 7467600"/>
              <a:gd name="connsiteY773" fmla="*/ 367041 h 6858000"/>
              <a:gd name="connsiteX774" fmla="*/ 3766672 w 7467600"/>
              <a:gd name="connsiteY774" fmla="*/ 359429 h 6858000"/>
              <a:gd name="connsiteX775" fmla="*/ 3996338 w 7467600"/>
              <a:gd name="connsiteY775" fmla="*/ 968237 h 6858000"/>
              <a:gd name="connsiteX776" fmla="*/ 3766672 w 7467600"/>
              <a:gd name="connsiteY776" fmla="*/ 359429 h 6858000"/>
              <a:gd name="connsiteX777" fmla="*/ 5805386 w 7467600"/>
              <a:gd name="connsiteY777" fmla="*/ 239240 h 6858000"/>
              <a:gd name="connsiteX778" fmla="*/ 5736947 w 7467600"/>
              <a:gd name="connsiteY778" fmla="*/ 261367 h 6858000"/>
              <a:gd name="connsiteX779" fmla="*/ 5427012 w 7467600"/>
              <a:gd name="connsiteY779" fmla="*/ 311272 h 6858000"/>
              <a:gd name="connsiteX780" fmla="*/ 5147818 w 7467600"/>
              <a:gd name="connsiteY780" fmla="*/ 322112 h 6858000"/>
              <a:gd name="connsiteX781" fmla="*/ 5060854 w 7467600"/>
              <a:gd name="connsiteY781" fmla="*/ 311882 h 6858000"/>
              <a:gd name="connsiteX782" fmla="*/ 4945989 w 7467600"/>
              <a:gd name="connsiteY782" fmla="*/ 300516 h 6858000"/>
              <a:gd name="connsiteX783" fmla="*/ 5410479 w 7467600"/>
              <a:gd name="connsiteY783" fmla="*/ 348434 h 6858000"/>
              <a:gd name="connsiteX784" fmla="*/ 5805386 w 7467600"/>
              <a:gd name="connsiteY784" fmla="*/ 239240 h 6858000"/>
              <a:gd name="connsiteX785" fmla="*/ 5905192 w 7467600"/>
              <a:gd name="connsiteY785" fmla="*/ 163079 h 6858000"/>
              <a:gd name="connsiteX786" fmla="*/ 5865655 w 7467600"/>
              <a:gd name="connsiteY786" fmla="*/ 171901 h 6858000"/>
              <a:gd name="connsiteX787" fmla="*/ 5259740 w 7467600"/>
              <a:gd name="connsiteY787" fmla="*/ 257013 h 6858000"/>
              <a:gd name="connsiteX788" fmla="*/ 5208466 w 7467600"/>
              <a:gd name="connsiteY788" fmla="*/ 257550 h 6858000"/>
              <a:gd name="connsiteX789" fmla="*/ 4980204 w 7467600"/>
              <a:gd name="connsiteY789" fmla="*/ 271903 h 6858000"/>
              <a:gd name="connsiteX790" fmla="*/ 5068068 w 7467600"/>
              <a:gd name="connsiteY790" fmla="*/ 282244 h 6858000"/>
              <a:gd name="connsiteX791" fmla="*/ 5153231 w 7467600"/>
              <a:gd name="connsiteY791" fmla="*/ 292240 h 6858000"/>
              <a:gd name="connsiteX792" fmla="*/ 5426491 w 7467600"/>
              <a:gd name="connsiteY792" fmla="*/ 281128 h 6858000"/>
              <a:gd name="connsiteX793" fmla="*/ 5731212 w 7467600"/>
              <a:gd name="connsiteY793" fmla="*/ 231951 h 6858000"/>
              <a:gd name="connsiteX794" fmla="*/ 5905192 w 7467600"/>
              <a:gd name="connsiteY794" fmla="*/ 163079 h 6858000"/>
              <a:gd name="connsiteX795" fmla="*/ 5944437 w 7467600"/>
              <a:gd name="connsiteY795" fmla="*/ 113829 h 6858000"/>
              <a:gd name="connsiteX796" fmla="*/ 5825032 w 7467600"/>
              <a:gd name="connsiteY796" fmla="*/ 146405 h 6858000"/>
              <a:gd name="connsiteX797" fmla="*/ 4955599 w 7467600"/>
              <a:gd name="connsiteY797" fmla="*/ 247008 h 6858000"/>
              <a:gd name="connsiteX798" fmla="*/ 5210104 w 7467600"/>
              <a:gd name="connsiteY798" fmla="*/ 228123 h 6858000"/>
              <a:gd name="connsiteX799" fmla="*/ 5261015 w 7467600"/>
              <a:gd name="connsiteY799" fmla="*/ 227087 h 6858000"/>
              <a:gd name="connsiteX800" fmla="*/ 5861181 w 7467600"/>
              <a:gd name="connsiteY800" fmla="*/ 143093 h 6858000"/>
              <a:gd name="connsiteX801" fmla="*/ 5961252 w 7467600"/>
              <a:gd name="connsiteY801" fmla="*/ 114820 h 6858000"/>
              <a:gd name="connsiteX802" fmla="*/ 5944437 w 7467600"/>
              <a:gd name="connsiteY802" fmla="*/ 113829 h 6858000"/>
              <a:gd name="connsiteX803" fmla="*/ 3882765 w 7467600"/>
              <a:gd name="connsiteY803" fmla="*/ 0 h 6858000"/>
              <a:gd name="connsiteX804" fmla="*/ 3995099 w 7467600"/>
              <a:gd name="connsiteY804" fmla="*/ 0 h 6858000"/>
              <a:gd name="connsiteX805" fmla="*/ 4163818 w 7467600"/>
              <a:gd name="connsiteY805" fmla="*/ 234104 h 6858000"/>
              <a:gd name="connsiteX806" fmla="*/ 4172099 w 7467600"/>
              <a:gd name="connsiteY806" fmla="*/ 234207 h 6858000"/>
              <a:gd name="connsiteX807" fmla="*/ 4784282 w 7467600"/>
              <a:gd name="connsiteY807" fmla="*/ 276561 h 6858000"/>
              <a:gd name="connsiteX808" fmla="*/ 4801687 w 7467600"/>
              <a:gd name="connsiteY808" fmla="*/ 267764 h 6858000"/>
              <a:gd name="connsiteX809" fmla="*/ 6082788 w 7467600"/>
              <a:gd name="connsiteY809" fmla="*/ 64119 h 6858000"/>
              <a:gd name="connsiteX810" fmla="*/ 6099442 w 7467600"/>
              <a:gd name="connsiteY810" fmla="*/ 82568 h 6858000"/>
              <a:gd name="connsiteX811" fmla="*/ 4804137 w 7467600"/>
              <a:gd name="connsiteY811" fmla="*/ 320931 h 6858000"/>
              <a:gd name="connsiteX812" fmla="*/ 4227047 w 7467600"/>
              <a:gd name="connsiteY812" fmla="*/ 313415 h 6858000"/>
              <a:gd name="connsiteX813" fmla="*/ 4346041 w 7467600"/>
              <a:gd name="connsiteY813" fmla="*/ 456086 h 6858000"/>
              <a:gd name="connsiteX814" fmla="*/ 4870967 w 7467600"/>
              <a:gd name="connsiteY814" fmla="*/ 963061 h 6858000"/>
              <a:gd name="connsiteX815" fmla="*/ 4889647 w 7467600"/>
              <a:gd name="connsiteY815" fmla="*/ 957147 h 6858000"/>
              <a:gd name="connsiteX816" fmla="*/ 5422504 w 7467600"/>
              <a:gd name="connsiteY816" fmla="*/ 805191 h 6858000"/>
              <a:gd name="connsiteX817" fmla="*/ 6087656 w 7467600"/>
              <a:gd name="connsiteY817" fmla="*/ 826703 h 6858000"/>
              <a:gd name="connsiteX818" fmla="*/ 6058717 w 7467600"/>
              <a:gd name="connsiteY818" fmla="*/ 865992 h 6858000"/>
              <a:gd name="connsiteX819" fmla="*/ 4974153 w 7467600"/>
              <a:gd name="connsiteY819" fmla="*/ 1045456 h 6858000"/>
              <a:gd name="connsiteX820" fmla="*/ 5627835 w 7467600"/>
              <a:gd name="connsiteY820" fmla="*/ 1472077 h 6858000"/>
              <a:gd name="connsiteX821" fmla="*/ 5629817 w 7467600"/>
              <a:gd name="connsiteY821" fmla="*/ 1471412 h 6858000"/>
              <a:gd name="connsiteX822" fmla="*/ 5634124 w 7467600"/>
              <a:gd name="connsiteY822" fmla="*/ 1470572 h 6858000"/>
              <a:gd name="connsiteX823" fmla="*/ 5755832 w 7467600"/>
              <a:gd name="connsiteY823" fmla="*/ 1383886 h 6858000"/>
              <a:gd name="connsiteX824" fmla="*/ 6014186 w 7467600"/>
              <a:gd name="connsiteY824" fmla="*/ 1279799 h 6858000"/>
              <a:gd name="connsiteX825" fmla="*/ 6901619 w 7467600"/>
              <a:gd name="connsiteY825" fmla="*/ 1047874 h 6858000"/>
              <a:gd name="connsiteX826" fmla="*/ 6931566 w 7467600"/>
              <a:gd name="connsiteY826" fmla="*/ 1062034 h 6858000"/>
              <a:gd name="connsiteX827" fmla="*/ 5790982 w 7467600"/>
              <a:gd name="connsiteY827" fmla="*/ 1561380 h 6858000"/>
              <a:gd name="connsiteX828" fmla="*/ 6188971 w 7467600"/>
              <a:gd name="connsiteY828" fmla="*/ 1755168 h 6858000"/>
              <a:gd name="connsiteX829" fmla="*/ 6202446 w 7467600"/>
              <a:gd name="connsiteY829" fmla="*/ 1752268 h 6858000"/>
              <a:gd name="connsiteX830" fmla="*/ 7179560 w 7467600"/>
              <a:gd name="connsiteY830" fmla="*/ 1467551 h 6858000"/>
              <a:gd name="connsiteX831" fmla="*/ 7158730 w 7467600"/>
              <a:gd name="connsiteY831" fmla="*/ 1507835 h 6858000"/>
              <a:gd name="connsiteX832" fmla="*/ 6326959 w 7467600"/>
              <a:gd name="connsiteY832" fmla="*/ 1817686 h 6858000"/>
              <a:gd name="connsiteX833" fmla="*/ 6537433 w 7467600"/>
              <a:gd name="connsiteY833" fmla="*/ 1907790 h 6858000"/>
              <a:gd name="connsiteX834" fmla="*/ 6550221 w 7467600"/>
              <a:gd name="connsiteY834" fmla="*/ 1910729 h 6858000"/>
              <a:gd name="connsiteX835" fmla="*/ 6964438 w 7467600"/>
              <a:gd name="connsiteY835" fmla="*/ 2209505 h 6858000"/>
              <a:gd name="connsiteX836" fmla="*/ 7367862 w 7467600"/>
              <a:gd name="connsiteY836" fmla="*/ 2806833 h 6858000"/>
              <a:gd name="connsiteX837" fmla="*/ 7364329 w 7467600"/>
              <a:gd name="connsiteY837" fmla="*/ 2826907 h 6858000"/>
              <a:gd name="connsiteX838" fmla="*/ 7290545 w 7467600"/>
              <a:gd name="connsiteY838" fmla="*/ 2850663 h 6858000"/>
              <a:gd name="connsiteX839" fmla="*/ 6472036 w 7467600"/>
              <a:gd name="connsiteY839" fmla="*/ 1959003 h 6858000"/>
              <a:gd name="connsiteX840" fmla="*/ 5792897 w 7467600"/>
              <a:gd name="connsiteY840" fmla="*/ 1647747 h 6858000"/>
              <a:gd name="connsiteX841" fmla="*/ 5842751 w 7467600"/>
              <a:gd name="connsiteY841" fmla="*/ 1816112 h 6858000"/>
              <a:gd name="connsiteX842" fmla="*/ 5847424 w 7467600"/>
              <a:gd name="connsiteY842" fmla="*/ 1815776 h 6858000"/>
              <a:gd name="connsiteX843" fmla="*/ 6399821 w 7467600"/>
              <a:gd name="connsiteY843" fmla="*/ 2344799 h 6858000"/>
              <a:gd name="connsiteX844" fmla="*/ 6323232 w 7467600"/>
              <a:gd name="connsiteY844" fmla="*/ 2389634 h 6858000"/>
              <a:gd name="connsiteX845" fmla="*/ 5942958 w 7467600"/>
              <a:gd name="connsiteY845" fmla="*/ 2077708 h 6858000"/>
              <a:gd name="connsiteX846" fmla="*/ 5921559 w 7467600"/>
              <a:gd name="connsiteY846" fmla="*/ 2378596 h 6858000"/>
              <a:gd name="connsiteX847" fmla="*/ 5817651 w 7467600"/>
              <a:gd name="connsiteY847" fmla="*/ 3023919 h 6858000"/>
              <a:gd name="connsiteX848" fmla="*/ 5729634 w 7467600"/>
              <a:gd name="connsiteY848" fmla="*/ 3051849 h 6858000"/>
              <a:gd name="connsiteX849" fmla="*/ 5611018 w 7467600"/>
              <a:gd name="connsiteY849" fmla="*/ 2316769 h 6858000"/>
              <a:gd name="connsiteX850" fmla="*/ 5687608 w 7467600"/>
              <a:gd name="connsiteY850" fmla="*/ 2039972 h 6858000"/>
              <a:gd name="connsiteX851" fmla="*/ 5657554 w 7467600"/>
              <a:gd name="connsiteY851" fmla="*/ 1576445 h 6858000"/>
              <a:gd name="connsiteX852" fmla="*/ 5150475 w 7467600"/>
              <a:gd name="connsiteY852" fmla="*/ 1274012 h 6858000"/>
              <a:gd name="connsiteX853" fmla="*/ 5349142 w 7467600"/>
              <a:gd name="connsiteY853" fmla="*/ 2204405 h 6858000"/>
              <a:gd name="connsiteX854" fmla="*/ 5262214 w 7467600"/>
              <a:gd name="connsiteY854" fmla="*/ 2233836 h 6858000"/>
              <a:gd name="connsiteX855" fmla="*/ 4981539 w 7467600"/>
              <a:gd name="connsiteY855" fmla="*/ 1542201 h 6858000"/>
              <a:gd name="connsiteX856" fmla="*/ 4958461 w 7467600"/>
              <a:gd name="connsiteY856" fmla="*/ 1136957 h 6858000"/>
              <a:gd name="connsiteX857" fmla="*/ 4655015 w 7467600"/>
              <a:gd name="connsiteY857" fmla="*/ 891426 h 6858000"/>
              <a:gd name="connsiteX858" fmla="*/ 4348002 w 7467600"/>
              <a:gd name="connsiteY858" fmla="*/ 2205895 h 6858000"/>
              <a:gd name="connsiteX859" fmla="*/ 4262250 w 7467600"/>
              <a:gd name="connsiteY859" fmla="*/ 2219972 h 6858000"/>
              <a:gd name="connsiteX860" fmla="*/ 4550611 w 7467600"/>
              <a:gd name="connsiteY860" fmla="*/ 817540 h 6858000"/>
              <a:gd name="connsiteX861" fmla="*/ 4564418 w 7467600"/>
              <a:gd name="connsiteY861" fmla="*/ 808293 h 6858000"/>
              <a:gd name="connsiteX862" fmla="*/ 4266388 w 7467600"/>
              <a:gd name="connsiteY862" fmla="*/ 500083 h 6858000"/>
              <a:gd name="connsiteX863" fmla="*/ 4032842 w 7467600"/>
              <a:gd name="connsiteY863" fmla="*/ 211809 h 6858000"/>
              <a:gd name="connsiteX864" fmla="*/ 3882765 w 7467600"/>
              <a:gd name="connsiteY864" fmla="*/ 0 h 6858000"/>
              <a:gd name="connsiteX865" fmla="*/ 3721337 w 7467600"/>
              <a:gd name="connsiteY865" fmla="*/ 0 h 6858000"/>
              <a:gd name="connsiteX866" fmla="*/ 3797544 w 7467600"/>
              <a:gd name="connsiteY866" fmla="*/ 0 h 6858000"/>
              <a:gd name="connsiteX867" fmla="*/ 3775734 w 7467600"/>
              <a:gd name="connsiteY867" fmla="*/ 95131 h 6858000"/>
              <a:gd name="connsiteX868" fmla="*/ 3724807 w 7467600"/>
              <a:gd name="connsiteY868" fmla="*/ 272257 h 6858000"/>
              <a:gd name="connsiteX869" fmla="*/ 3726844 w 7467600"/>
              <a:gd name="connsiteY869" fmla="*/ 282988 h 6858000"/>
              <a:gd name="connsiteX870" fmla="*/ 3742664 w 7467600"/>
              <a:gd name="connsiteY870" fmla="*/ 279918 h 6858000"/>
              <a:gd name="connsiteX871" fmla="*/ 4103910 w 7467600"/>
              <a:gd name="connsiteY871" fmla="*/ 1161917 h 6858000"/>
              <a:gd name="connsiteX872" fmla="*/ 4020269 w 7467600"/>
              <a:gd name="connsiteY872" fmla="*/ 1200406 h 6858000"/>
              <a:gd name="connsiteX873" fmla="*/ 3674882 w 7467600"/>
              <a:gd name="connsiteY873" fmla="*/ 488524 h 6858000"/>
              <a:gd name="connsiteX874" fmla="*/ 3132682 w 7467600"/>
              <a:gd name="connsiteY874" fmla="*/ 1072284 h 6858000"/>
              <a:gd name="connsiteX875" fmla="*/ 2716346 w 7467600"/>
              <a:gd name="connsiteY875" fmla="*/ 1276376 h 6858000"/>
              <a:gd name="connsiteX876" fmla="*/ 2716772 w 7467600"/>
              <a:gd name="connsiteY876" fmla="*/ 1255462 h 6858000"/>
              <a:gd name="connsiteX877" fmla="*/ 3471096 w 7467600"/>
              <a:gd name="connsiteY877" fmla="*/ 437072 h 6858000"/>
              <a:gd name="connsiteX878" fmla="*/ 3639057 w 7467600"/>
              <a:gd name="connsiteY878" fmla="*/ 286334 h 6858000"/>
              <a:gd name="connsiteX879" fmla="*/ 3640309 w 7467600"/>
              <a:gd name="connsiteY879" fmla="*/ 284664 h 6858000"/>
              <a:gd name="connsiteX880" fmla="*/ 3646022 w 7467600"/>
              <a:gd name="connsiteY880" fmla="*/ 276711 h 6858000"/>
              <a:gd name="connsiteX881" fmla="*/ 3707943 w 7467600"/>
              <a:gd name="connsiteY881" fmla="*/ 65958 h 6858000"/>
              <a:gd name="connsiteX882" fmla="*/ 3721337 w 7467600"/>
              <a:gd name="connsiteY882" fmla="*/ 0 h 6858000"/>
              <a:gd name="connsiteX883" fmla="*/ 2867960 w 7467600"/>
              <a:gd name="connsiteY883" fmla="*/ 0 h 6858000"/>
              <a:gd name="connsiteX884" fmla="*/ 2926351 w 7467600"/>
              <a:gd name="connsiteY884" fmla="*/ 0 h 6858000"/>
              <a:gd name="connsiteX885" fmla="*/ 2902823 w 7467600"/>
              <a:gd name="connsiteY885" fmla="*/ 262929 h 6858000"/>
              <a:gd name="connsiteX886" fmla="*/ 2940663 w 7467600"/>
              <a:gd name="connsiteY886" fmla="*/ 140884 h 6858000"/>
              <a:gd name="connsiteX887" fmla="*/ 2947039 w 7467600"/>
              <a:gd name="connsiteY887" fmla="*/ 122524 h 6858000"/>
              <a:gd name="connsiteX888" fmla="*/ 2984316 w 7467600"/>
              <a:gd name="connsiteY888" fmla="*/ 0 h 6858000"/>
              <a:gd name="connsiteX889" fmla="*/ 3016114 w 7467600"/>
              <a:gd name="connsiteY889" fmla="*/ 0 h 6858000"/>
              <a:gd name="connsiteX890" fmla="*/ 2979949 w 7467600"/>
              <a:gd name="connsiteY890" fmla="*/ 119274 h 6858000"/>
              <a:gd name="connsiteX891" fmla="*/ 3023879 w 7467600"/>
              <a:gd name="connsiteY891" fmla="*/ 0 h 6858000"/>
              <a:gd name="connsiteX892" fmla="*/ 3105400 w 7467600"/>
              <a:gd name="connsiteY892" fmla="*/ 0 h 6858000"/>
              <a:gd name="connsiteX893" fmla="*/ 3094669 w 7467600"/>
              <a:gd name="connsiteY893" fmla="*/ 30308 h 6858000"/>
              <a:gd name="connsiteX894" fmla="*/ 2901945 w 7467600"/>
              <a:gd name="connsiteY894" fmla="*/ 466538 h 6858000"/>
              <a:gd name="connsiteX895" fmla="*/ 2815209 w 7467600"/>
              <a:gd name="connsiteY895" fmla="*/ 497361 h 6858000"/>
              <a:gd name="connsiteX896" fmla="*/ 2844845 w 7467600"/>
              <a:gd name="connsiteY896" fmla="*/ 127638 h 6858000"/>
              <a:gd name="connsiteX897" fmla="*/ 2867960 w 7467600"/>
              <a:gd name="connsiteY897" fmla="*/ 0 h 6858000"/>
              <a:gd name="connsiteX898" fmla="*/ 1057230 w 7467600"/>
              <a:gd name="connsiteY898" fmla="*/ 0 h 6858000"/>
              <a:gd name="connsiteX899" fmla="*/ 1111003 w 7467600"/>
              <a:gd name="connsiteY899" fmla="*/ 0 h 6858000"/>
              <a:gd name="connsiteX900" fmla="*/ 1125553 w 7467600"/>
              <a:gd name="connsiteY900" fmla="*/ 52588 h 6858000"/>
              <a:gd name="connsiteX901" fmla="*/ 1304276 w 7467600"/>
              <a:gd name="connsiteY901" fmla="*/ 476275 h 6858000"/>
              <a:gd name="connsiteX902" fmla="*/ 1492066 w 7467600"/>
              <a:gd name="connsiteY902" fmla="*/ 886333 h 6858000"/>
              <a:gd name="connsiteX903" fmla="*/ 1423698 w 7467600"/>
              <a:gd name="connsiteY903" fmla="*/ 710817 h 6858000"/>
              <a:gd name="connsiteX904" fmla="*/ 1357609 w 7467600"/>
              <a:gd name="connsiteY904" fmla="*/ 532892 h 6858000"/>
              <a:gd name="connsiteX905" fmla="*/ 1309550 w 7467600"/>
              <a:gd name="connsiteY905" fmla="*/ 374031 h 6858000"/>
              <a:gd name="connsiteX906" fmla="*/ 1193673 w 7467600"/>
              <a:gd name="connsiteY906" fmla="*/ 49533 h 6858000"/>
              <a:gd name="connsiteX907" fmla="*/ 1164391 w 7467600"/>
              <a:gd name="connsiteY907" fmla="*/ 0 h 6858000"/>
              <a:gd name="connsiteX908" fmla="*/ 1200666 w 7467600"/>
              <a:gd name="connsiteY908" fmla="*/ 0 h 6858000"/>
              <a:gd name="connsiteX909" fmla="*/ 1223408 w 7467600"/>
              <a:gd name="connsiteY909" fmla="*/ 38996 h 6858000"/>
              <a:gd name="connsiteX910" fmla="*/ 1339635 w 7467600"/>
              <a:gd name="connsiteY910" fmla="*/ 365517 h 6858000"/>
              <a:gd name="connsiteX911" fmla="*/ 1387469 w 7467600"/>
              <a:gd name="connsiteY911" fmla="*/ 523079 h 6858000"/>
              <a:gd name="connsiteX912" fmla="*/ 1452685 w 7467600"/>
              <a:gd name="connsiteY912" fmla="*/ 699806 h 6858000"/>
              <a:gd name="connsiteX913" fmla="*/ 1492092 w 7467600"/>
              <a:gd name="connsiteY913" fmla="*/ 800424 h 6858000"/>
              <a:gd name="connsiteX914" fmla="*/ 1455302 w 7467600"/>
              <a:gd name="connsiteY914" fmla="*/ 632913 h 6858000"/>
              <a:gd name="connsiteX915" fmla="*/ 1222336 w 7467600"/>
              <a:gd name="connsiteY915" fmla="*/ 9480 h 6858000"/>
              <a:gd name="connsiteX916" fmla="*/ 1214634 w 7467600"/>
              <a:gd name="connsiteY916" fmla="*/ 0 h 6858000"/>
              <a:gd name="connsiteX917" fmla="*/ 1289827 w 7467600"/>
              <a:gd name="connsiteY917" fmla="*/ 0 h 6858000"/>
              <a:gd name="connsiteX918" fmla="*/ 1321076 w 7467600"/>
              <a:gd name="connsiteY918" fmla="*/ 59722 h 6858000"/>
              <a:gd name="connsiteX919" fmla="*/ 1512579 w 7467600"/>
              <a:gd name="connsiteY919" fmla="*/ 626441 h 6858000"/>
              <a:gd name="connsiteX920" fmla="*/ 1506076 w 7467600"/>
              <a:gd name="connsiteY920" fmla="*/ 1089289 h 6858000"/>
              <a:gd name="connsiteX921" fmla="*/ 1486346 w 7467600"/>
              <a:gd name="connsiteY921" fmla="*/ 1079919 h 6858000"/>
              <a:gd name="connsiteX922" fmla="*/ 1070511 w 7467600"/>
              <a:gd name="connsiteY922" fmla="*/ 48609 h 6858000"/>
              <a:gd name="connsiteX923" fmla="*/ 1057230 w 7467600"/>
              <a:gd name="connsiteY923" fmla="*/ 0 h 6858000"/>
              <a:gd name="connsiteX924" fmla="*/ 43151 w 7467600"/>
              <a:gd name="connsiteY924" fmla="*/ 0 h 6858000"/>
              <a:gd name="connsiteX925" fmla="*/ 95283 w 7467600"/>
              <a:gd name="connsiteY925" fmla="*/ 0 h 6858000"/>
              <a:gd name="connsiteX926" fmla="*/ 300708 w 7467600"/>
              <a:gd name="connsiteY926" fmla="*/ 154571 h 6858000"/>
              <a:gd name="connsiteX927" fmla="*/ 530414 w 7467600"/>
              <a:gd name="connsiteY927" fmla="*/ 354673 h 6858000"/>
              <a:gd name="connsiteX928" fmla="*/ 333785 w 7467600"/>
              <a:gd name="connsiteY928" fmla="*/ 161564 h 6858000"/>
              <a:gd name="connsiteX929" fmla="*/ 147005 w 7467600"/>
              <a:gd name="connsiteY929" fmla="*/ 0 h 6858000"/>
              <a:gd name="connsiteX930" fmla="*/ 272509 w 7467600"/>
              <a:gd name="connsiteY930" fmla="*/ 0 h 6858000"/>
              <a:gd name="connsiteX931" fmla="*/ 326276 w 7467600"/>
              <a:gd name="connsiteY931" fmla="*/ 45847 h 6858000"/>
              <a:gd name="connsiteX932" fmla="*/ 823759 w 7467600"/>
              <a:gd name="connsiteY932" fmla="*/ 574145 h 6858000"/>
              <a:gd name="connsiteX933" fmla="*/ 811254 w 7467600"/>
              <a:gd name="connsiteY933" fmla="*/ 665546 h 6858000"/>
              <a:gd name="connsiteX934" fmla="*/ 154042 w 7467600"/>
              <a:gd name="connsiteY934" fmla="*/ 261522 h 6858000"/>
              <a:gd name="connsiteX935" fmla="*/ 13550 w 7467600"/>
              <a:gd name="connsiteY935" fmla="*/ 158423 h 6858000"/>
              <a:gd name="connsiteX936" fmla="*/ 0 w 7467600"/>
              <a:gd name="connsiteY936" fmla="*/ 146618 h 6858000"/>
              <a:gd name="connsiteX937" fmla="*/ 0 w 7467600"/>
              <a:gd name="connsiteY937" fmla="*/ 59161 h 6858000"/>
              <a:gd name="connsiteX938" fmla="*/ 45427 w 7467600"/>
              <a:gd name="connsiteY938" fmla="*/ 101078 h 6858000"/>
              <a:gd name="connsiteX939" fmla="*/ 630103 w 7467600"/>
              <a:gd name="connsiteY939" fmla="*/ 485885 h 6858000"/>
              <a:gd name="connsiteX940" fmla="*/ 532040 w 7467600"/>
              <a:gd name="connsiteY940" fmla="*/ 399359 h 6858000"/>
              <a:gd name="connsiteX941" fmla="*/ 517618 w 7467600"/>
              <a:gd name="connsiteY941" fmla="*/ 385726 h 6858000"/>
              <a:gd name="connsiteX942" fmla="*/ 285074 w 7467600"/>
              <a:gd name="connsiteY942" fmla="*/ 182755 h 6858000"/>
              <a:gd name="connsiteX943" fmla="*/ 43151 w 7467600"/>
              <a:gd name="connsiteY943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289862 w 7467600"/>
              <a:gd name="connsiteY4" fmla="*/ 6659827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467600 w 7467600"/>
              <a:gd name="connsiteY9" fmla="*/ 6683873 h 6858000"/>
              <a:gd name="connsiteX10" fmla="*/ 7289862 w 7467600"/>
              <a:gd name="connsiteY10" fmla="*/ 6659827 h 6858000"/>
              <a:gd name="connsiteX11" fmla="*/ 1019354 w 7467600"/>
              <a:gd name="connsiteY11" fmla="*/ 6315006 h 6858000"/>
              <a:gd name="connsiteX12" fmla="*/ 441046 w 7467600"/>
              <a:gd name="connsiteY12" fmla="*/ 6691153 h 6858000"/>
              <a:gd name="connsiteX13" fmla="*/ 1019354 w 7467600"/>
              <a:gd name="connsiteY13" fmla="*/ 6315006 h 6858000"/>
              <a:gd name="connsiteX14" fmla="*/ 991680 w 7467600"/>
              <a:gd name="connsiteY14" fmla="*/ 6298413 h 6858000"/>
              <a:gd name="connsiteX15" fmla="*/ 409060 w 7467600"/>
              <a:gd name="connsiteY15" fmla="*/ 6671470 h 6858000"/>
              <a:gd name="connsiteX16" fmla="*/ 991680 w 7467600"/>
              <a:gd name="connsiteY16" fmla="*/ 6298413 h 6858000"/>
              <a:gd name="connsiteX17" fmla="*/ 103333 w 7467600"/>
              <a:gd name="connsiteY17" fmla="*/ 5699602 h 6858000"/>
              <a:gd name="connsiteX18" fmla="*/ 233938 w 7467600"/>
              <a:gd name="connsiteY18" fmla="*/ 5809416 h 6858000"/>
              <a:gd name="connsiteX19" fmla="*/ 883580 w 7467600"/>
              <a:gd name="connsiteY19" fmla="*/ 6180710 h 6858000"/>
              <a:gd name="connsiteX20" fmla="*/ 487337 w 7467600"/>
              <a:gd name="connsiteY20" fmla="*/ 5950182 h 6858000"/>
              <a:gd name="connsiteX21" fmla="*/ 354051 w 7467600"/>
              <a:gd name="connsiteY21" fmla="*/ 5854912 h 6858000"/>
              <a:gd name="connsiteX22" fmla="*/ 195436 w 7467600"/>
              <a:gd name="connsiteY22" fmla="*/ 5755068 h 6858000"/>
              <a:gd name="connsiteX23" fmla="*/ 103333 w 7467600"/>
              <a:gd name="connsiteY23" fmla="*/ 5699602 h 6858000"/>
              <a:gd name="connsiteX24" fmla="*/ 5539432 w 7467600"/>
              <a:gd name="connsiteY24" fmla="*/ 5642928 h 6858000"/>
              <a:gd name="connsiteX25" fmla="*/ 5555462 w 7467600"/>
              <a:gd name="connsiteY25" fmla="*/ 5694454 h 6858000"/>
              <a:gd name="connsiteX26" fmla="*/ 5828270 w 7467600"/>
              <a:gd name="connsiteY26" fmla="*/ 6320663 h 6858000"/>
              <a:gd name="connsiteX27" fmla="*/ 5947416 w 7467600"/>
              <a:gd name="connsiteY27" fmla="*/ 6574846 h 6858000"/>
              <a:gd name="connsiteX28" fmla="*/ 5539432 w 7467600"/>
              <a:gd name="connsiteY28" fmla="*/ 5642928 h 6858000"/>
              <a:gd name="connsiteX29" fmla="*/ 51253 w 7467600"/>
              <a:gd name="connsiteY29" fmla="*/ 5631825 h 6858000"/>
              <a:gd name="connsiteX30" fmla="*/ 211622 w 7467600"/>
              <a:gd name="connsiteY30" fmla="*/ 5728803 h 6858000"/>
              <a:gd name="connsiteX31" fmla="*/ 371652 w 7467600"/>
              <a:gd name="connsiteY31" fmla="*/ 5829062 h 6858000"/>
              <a:gd name="connsiteX32" fmla="*/ 505903 w 7467600"/>
              <a:gd name="connsiteY32" fmla="*/ 5925221 h 6858000"/>
              <a:gd name="connsiteX33" fmla="*/ 899240 w 7467600"/>
              <a:gd name="connsiteY33" fmla="*/ 6153068 h 6858000"/>
              <a:gd name="connsiteX34" fmla="*/ 988114 w 7467600"/>
              <a:gd name="connsiteY34" fmla="*/ 6174204 h 6858000"/>
              <a:gd name="connsiteX35" fmla="*/ 845971 w 7467600"/>
              <a:gd name="connsiteY35" fmla="*/ 6067177 h 6858000"/>
              <a:gd name="connsiteX36" fmla="*/ 448057 w 7467600"/>
              <a:gd name="connsiteY36" fmla="*/ 5841376 h 6858000"/>
              <a:gd name="connsiteX37" fmla="*/ 51253 w 7467600"/>
              <a:gd name="connsiteY37" fmla="*/ 5631825 h 6858000"/>
              <a:gd name="connsiteX38" fmla="*/ 2606687 w 7467600"/>
              <a:gd name="connsiteY38" fmla="*/ 5630718 h 6858000"/>
              <a:gd name="connsiteX39" fmla="*/ 2645658 w 7467600"/>
              <a:gd name="connsiteY39" fmla="*/ 6640259 h 6858000"/>
              <a:gd name="connsiteX40" fmla="*/ 2606687 w 7467600"/>
              <a:gd name="connsiteY40" fmla="*/ 5630718 h 6858000"/>
              <a:gd name="connsiteX41" fmla="*/ 3642057 w 7467600"/>
              <a:gd name="connsiteY41" fmla="*/ 5573487 h 6858000"/>
              <a:gd name="connsiteX42" fmla="*/ 3632981 w 7467600"/>
              <a:gd name="connsiteY42" fmla="*/ 5579437 h 6858000"/>
              <a:gd name="connsiteX43" fmla="*/ 3382436 w 7467600"/>
              <a:gd name="connsiteY43" fmla="*/ 5952726 h 6858000"/>
              <a:gd name="connsiteX44" fmla="*/ 3191929 w 7467600"/>
              <a:gd name="connsiteY44" fmla="*/ 6662669 h 6858000"/>
              <a:gd name="connsiteX45" fmla="*/ 3369898 w 7467600"/>
              <a:gd name="connsiteY45" fmla="*/ 6081771 h 6858000"/>
              <a:gd name="connsiteX46" fmla="*/ 3642057 w 7467600"/>
              <a:gd name="connsiteY46" fmla="*/ 5573487 h 6858000"/>
              <a:gd name="connsiteX47" fmla="*/ 2650666 w 7467600"/>
              <a:gd name="connsiteY47" fmla="*/ 5530686 h 6858000"/>
              <a:gd name="connsiteX48" fmla="*/ 2650249 w 7467600"/>
              <a:gd name="connsiteY48" fmla="*/ 5532101 h 6858000"/>
              <a:gd name="connsiteX49" fmla="*/ 2663808 w 7467600"/>
              <a:gd name="connsiteY49" fmla="*/ 6535215 h 6858000"/>
              <a:gd name="connsiteX50" fmla="*/ 2665418 w 7467600"/>
              <a:gd name="connsiteY50" fmla="*/ 6132756 h 6858000"/>
              <a:gd name="connsiteX51" fmla="*/ 2650666 w 7467600"/>
              <a:gd name="connsiteY51" fmla="*/ 5530686 h 6858000"/>
              <a:gd name="connsiteX52" fmla="*/ 2680277 w 7467600"/>
              <a:gd name="connsiteY52" fmla="*/ 5479204 h 6858000"/>
              <a:gd name="connsiteX53" fmla="*/ 2678972 w 7467600"/>
              <a:gd name="connsiteY53" fmla="*/ 5481582 h 6858000"/>
              <a:gd name="connsiteX54" fmla="*/ 2696666 w 7467600"/>
              <a:gd name="connsiteY54" fmla="*/ 6133836 h 6858000"/>
              <a:gd name="connsiteX55" fmla="*/ 2695769 w 7467600"/>
              <a:gd name="connsiteY55" fmla="*/ 6390955 h 6858000"/>
              <a:gd name="connsiteX56" fmla="*/ 2739893 w 7467600"/>
              <a:gd name="connsiteY56" fmla="*/ 6108357 h 6858000"/>
              <a:gd name="connsiteX57" fmla="*/ 2680277 w 7467600"/>
              <a:gd name="connsiteY57" fmla="*/ 5479204 h 6858000"/>
              <a:gd name="connsiteX58" fmla="*/ 1132195 w 7467600"/>
              <a:gd name="connsiteY58" fmla="*/ 5467980 h 6858000"/>
              <a:gd name="connsiteX59" fmla="*/ 1679056 w 7467600"/>
              <a:gd name="connsiteY59" fmla="*/ 5516907 h 6858000"/>
              <a:gd name="connsiteX60" fmla="*/ 2128648 w 7467600"/>
              <a:gd name="connsiteY60" fmla="*/ 5474249 h 6858000"/>
              <a:gd name="connsiteX61" fmla="*/ 1825619 w 7467600"/>
              <a:gd name="connsiteY61" fmla="*/ 5478447 h 6858000"/>
              <a:gd name="connsiteX62" fmla="*/ 1737798 w 7467600"/>
              <a:gd name="connsiteY62" fmla="*/ 5483353 h 6858000"/>
              <a:gd name="connsiteX63" fmla="*/ 1132195 w 7467600"/>
              <a:gd name="connsiteY63" fmla="*/ 5467980 h 6858000"/>
              <a:gd name="connsiteX64" fmla="*/ 1456157 w 7467600"/>
              <a:gd name="connsiteY64" fmla="*/ 5371404 h 6858000"/>
              <a:gd name="connsiteX65" fmla="*/ 1244432 w 7467600"/>
              <a:gd name="connsiteY65" fmla="*/ 5385601 h 6858000"/>
              <a:gd name="connsiteX66" fmla="*/ 973990 w 7467600"/>
              <a:gd name="connsiteY66" fmla="*/ 5424940 h 6858000"/>
              <a:gd name="connsiteX67" fmla="*/ 1103809 w 7467600"/>
              <a:gd name="connsiteY67" fmla="*/ 5433720 h 6858000"/>
              <a:gd name="connsiteX68" fmla="*/ 1123454 w 7467600"/>
              <a:gd name="connsiteY68" fmla="*/ 5435727 h 6858000"/>
              <a:gd name="connsiteX69" fmla="*/ 1737017 w 7467600"/>
              <a:gd name="connsiteY69" fmla="*/ 5452183 h 6858000"/>
              <a:gd name="connsiteX70" fmla="*/ 1824397 w 7467600"/>
              <a:gd name="connsiteY70" fmla="*/ 5447757 h 6858000"/>
              <a:gd name="connsiteX71" fmla="*/ 2070059 w 7467600"/>
              <a:gd name="connsiteY71" fmla="*/ 5441660 h 6858000"/>
              <a:gd name="connsiteX72" fmla="*/ 1456157 w 7467600"/>
              <a:gd name="connsiteY72" fmla="*/ 5371404 h 6858000"/>
              <a:gd name="connsiteX73" fmla="*/ 4988186 w 7467600"/>
              <a:gd name="connsiteY73" fmla="*/ 5216467 h 6858000"/>
              <a:gd name="connsiteX74" fmla="*/ 4777334 w 7467600"/>
              <a:gd name="connsiteY74" fmla="*/ 5406072 h 6858000"/>
              <a:gd name="connsiteX75" fmla="*/ 4718341 w 7467600"/>
              <a:gd name="connsiteY75" fmla="*/ 5468043 h 6858000"/>
              <a:gd name="connsiteX76" fmla="*/ 4604655 w 7467600"/>
              <a:gd name="connsiteY76" fmla="*/ 5583434 h 6858000"/>
              <a:gd name="connsiteX77" fmla="*/ 4565074 w 7467600"/>
              <a:gd name="connsiteY77" fmla="*/ 5618550 h 6858000"/>
              <a:gd name="connsiteX78" fmla="*/ 4988186 w 7467600"/>
              <a:gd name="connsiteY78" fmla="*/ 5216467 h 6858000"/>
              <a:gd name="connsiteX79" fmla="*/ 4978032 w 7467600"/>
              <a:gd name="connsiteY79" fmla="*/ 5183809 h 6858000"/>
              <a:gd name="connsiteX80" fmla="*/ 4463413 w 7467600"/>
              <a:gd name="connsiteY80" fmla="*/ 5615162 h 6858000"/>
              <a:gd name="connsiteX81" fmla="*/ 4358134 w 7467600"/>
              <a:gd name="connsiteY81" fmla="*/ 5742791 h 6858000"/>
              <a:gd name="connsiteX82" fmla="*/ 4376219 w 7467600"/>
              <a:gd name="connsiteY82" fmla="*/ 5729027 h 6858000"/>
              <a:gd name="connsiteX83" fmla="*/ 4582340 w 7467600"/>
              <a:gd name="connsiteY83" fmla="*/ 5561037 h 6858000"/>
              <a:gd name="connsiteX84" fmla="*/ 4694684 w 7467600"/>
              <a:gd name="connsiteY84" fmla="*/ 5447098 h 6858000"/>
              <a:gd name="connsiteX85" fmla="*/ 4754123 w 7467600"/>
              <a:gd name="connsiteY85" fmla="*/ 5384643 h 6858000"/>
              <a:gd name="connsiteX86" fmla="*/ 4978032 w 7467600"/>
              <a:gd name="connsiteY86" fmla="*/ 5183809 h 6858000"/>
              <a:gd name="connsiteX87" fmla="*/ 1903353 w 7467600"/>
              <a:gd name="connsiteY87" fmla="*/ 5044827 h 6858000"/>
              <a:gd name="connsiteX88" fmla="*/ 1936931 w 7467600"/>
              <a:gd name="connsiteY88" fmla="*/ 5093954 h 6858000"/>
              <a:gd name="connsiteX89" fmla="*/ 2195868 w 7467600"/>
              <a:gd name="connsiteY89" fmla="*/ 5396574 h 6858000"/>
              <a:gd name="connsiteX90" fmla="*/ 2088852 w 7467600"/>
              <a:gd name="connsiteY90" fmla="*/ 5166123 h 6858000"/>
              <a:gd name="connsiteX91" fmla="*/ 1958241 w 7467600"/>
              <a:gd name="connsiteY91" fmla="*/ 5067955 h 6858000"/>
              <a:gd name="connsiteX92" fmla="*/ 1903353 w 7467600"/>
              <a:gd name="connsiteY92" fmla="*/ 5044827 h 6858000"/>
              <a:gd name="connsiteX93" fmla="*/ 1979378 w 7467600"/>
              <a:gd name="connsiteY93" fmla="*/ 4769504 h 6858000"/>
              <a:gd name="connsiteX94" fmla="*/ 2882120 w 7467600"/>
              <a:gd name="connsiteY94" fmla="*/ 5064547 h 6858000"/>
              <a:gd name="connsiteX95" fmla="*/ 2793103 w 7467600"/>
              <a:gd name="connsiteY95" fmla="*/ 5039699 h 6858000"/>
              <a:gd name="connsiteX96" fmla="*/ 2770041 w 7467600"/>
              <a:gd name="connsiteY96" fmla="*/ 5033634 h 6858000"/>
              <a:gd name="connsiteX97" fmla="*/ 1979378 w 7467600"/>
              <a:gd name="connsiteY97" fmla="*/ 4769504 h 6858000"/>
              <a:gd name="connsiteX98" fmla="*/ 1927410 w 7467600"/>
              <a:gd name="connsiteY98" fmla="*/ 4716164 h 6858000"/>
              <a:gd name="connsiteX99" fmla="*/ 1959587 w 7467600"/>
              <a:gd name="connsiteY99" fmla="*/ 4728849 h 6858000"/>
              <a:gd name="connsiteX100" fmla="*/ 2777707 w 7467600"/>
              <a:gd name="connsiteY100" fmla="*/ 5003991 h 6858000"/>
              <a:gd name="connsiteX101" fmla="*/ 2800768 w 7467600"/>
              <a:gd name="connsiteY101" fmla="*/ 5010056 h 6858000"/>
              <a:gd name="connsiteX102" fmla="*/ 2879408 w 7467600"/>
              <a:gd name="connsiteY102" fmla="*/ 5031590 h 6858000"/>
              <a:gd name="connsiteX103" fmla="*/ 2862295 w 7467600"/>
              <a:gd name="connsiteY103" fmla="*/ 5022958 h 6858000"/>
              <a:gd name="connsiteX104" fmla="*/ 2813343 w 7467600"/>
              <a:gd name="connsiteY104" fmla="*/ 4998369 h 6858000"/>
              <a:gd name="connsiteX105" fmla="*/ 2646245 w 7467600"/>
              <a:gd name="connsiteY105" fmla="*/ 4930999 h 6858000"/>
              <a:gd name="connsiteX106" fmla="*/ 1999243 w 7467600"/>
              <a:gd name="connsiteY106" fmla="*/ 4730524 h 6858000"/>
              <a:gd name="connsiteX107" fmla="*/ 1979527 w 7467600"/>
              <a:gd name="connsiteY107" fmla="*/ 4726651 h 6858000"/>
              <a:gd name="connsiteX108" fmla="*/ 1927410 w 7467600"/>
              <a:gd name="connsiteY108" fmla="*/ 4716164 h 6858000"/>
              <a:gd name="connsiteX109" fmla="*/ 1997014 w 7467600"/>
              <a:gd name="connsiteY109" fmla="*/ 4698007 h 6858000"/>
              <a:gd name="connsiteX110" fmla="*/ 2005458 w 7467600"/>
              <a:gd name="connsiteY110" fmla="*/ 4699540 h 6858000"/>
              <a:gd name="connsiteX111" fmla="*/ 2657186 w 7467600"/>
              <a:gd name="connsiteY111" fmla="*/ 4901687 h 6858000"/>
              <a:gd name="connsiteX112" fmla="*/ 2826662 w 7467600"/>
              <a:gd name="connsiteY112" fmla="*/ 4970362 h 6858000"/>
              <a:gd name="connsiteX113" fmla="*/ 2876100 w 7467600"/>
              <a:gd name="connsiteY113" fmla="*/ 4995397 h 6858000"/>
              <a:gd name="connsiteX114" fmla="*/ 3042600 w 7467600"/>
              <a:gd name="connsiteY114" fmla="*/ 5059532 h 6858000"/>
              <a:gd name="connsiteX115" fmla="*/ 1997014 w 7467600"/>
              <a:gd name="connsiteY115" fmla="*/ 4698007 h 6858000"/>
              <a:gd name="connsiteX116" fmla="*/ 2305292 w 7467600"/>
              <a:gd name="connsiteY116" fmla="*/ 4219492 h 6858000"/>
              <a:gd name="connsiteX117" fmla="*/ 3360922 w 7467600"/>
              <a:gd name="connsiteY117" fmla="*/ 4529373 h 6858000"/>
              <a:gd name="connsiteX118" fmla="*/ 3492420 w 7467600"/>
              <a:gd name="connsiteY118" fmla="*/ 4510145 h 6858000"/>
              <a:gd name="connsiteX119" fmla="*/ 3364086 w 7467600"/>
              <a:gd name="connsiteY119" fmla="*/ 4480340 h 6858000"/>
              <a:gd name="connsiteX120" fmla="*/ 3225818 w 7467600"/>
              <a:gd name="connsiteY120" fmla="*/ 4411822 h 6858000"/>
              <a:gd name="connsiteX121" fmla="*/ 3129696 w 7467600"/>
              <a:gd name="connsiteY121" fmla="*/ 4360704 h 6858000"/>
              <a:gd name="connsiteX122" fmla="*/ 2814545 w 7467600"/>
              <a:gd name="connsiteY122" fmla="*/ 4282955 h 6858000"/>
              <a:gd name="connsiteX123" fmla="*/ 2305292 w 7467600"/>
              <a:gd name="connsiteY123" fmla="*/ 4219492 h 6858000"/>
              <a:gd name="connsiteX124" fmla="*/ 2626982 w 7467600"/>
              <a:gd name="connsiteY124" fmla="*/ 4206450 h 6858000"/>
              <a:gd name="connsiteX125" fmla="*/ 2490617 w 7467600"/>
              <a:gd name="connsiteY125" fmla="*/ 4206951 h 6858000"/>
              <a:gd name="connsiteX126" fmla="*/ 2819869 w 7467600"/>
              <a:gd name="connsiteY126" fmla="*/ 4252936 h 6858000"/>
              <a:gd name="connsiteX127" fmla="*/ 3143018 w 7467600"/>
              <a:gd name="connsiteY127" fmla="*/ 4332698 h 6858000"/>
              <a:gd name="connsiteX128" fmla="*/ 3241520 w 7467600"/>
              <a:gd name="connsiteY128" fmla="*/ 4385112 h 6858000"/>
              <a:gd name="connsiteX129" fmla="*/ 3374575 w 7467600"/>
              <a:gd name="connsiteY129" fmla="*/ 4451517 h 6858000"/>
              <a:gd name="connsiteX130" fmla="*/ 3505221 w 7467600"/>
              <a:gd name="connsiteY130" fmla="*/ 4480757 h 6858000"/>
              <a:gd name="connsiteX131" fmla="*/ 2626982 w 7467600"/>
              <a:gd name="connsiteY131" fmla="*/ 4206450 h 6858000"/>
              <a:gd name="connsiteX132" fmla="*/ 1310106 w 7467600"/>
              <a:gd name="connsiteY132" fmla="*/ 3943217 h 6858000"/>
              <a:gd name="connsiteX133" fmla="*/ 854994 w 7467600"/>
              <a:gd name="connsiteY133" fmla="*/ 4399136 h 6858000"/>
              <a:gd name="connsiteX134" fmla="*/ 742462 w 7467600"/>
              <a:gd name="connsiteY134" fmla="*/ 4594648 h 6858000"/>
              <a:gd name="connsiteX135" fmla="*/ 820602 w 7467600"/>
              <a:gd name="connsiteY135" fmla="*/ 4485915 h 6858000"/>
              <a:gd name="connsiteX136" fmla="*/ 878295 w 7467600"/>
              <a:gd name="connsiteY136" fmla="*/ 4403594 h 6858000"/>
              <a:gd name="connsiteX137" fmla="*/ 1240607 w 7467600"/>
              <a:gd name="connsiteY137" fmla="*/ 4010401 h 6858000"/>
              <a:gd name="connsiteX138" fmla="*/ 1310106 w 7467600"/>
              <a:gd name="connsiteY138" fmla="*/ 3943217 h 6858000"/>
              <a:gd name="connsiteX139" fmla="*/ 1423113 w 7467600"/>
              <a:gd name="connsiteY139" fmla="*/ 3874565 h 6858000"/>
              <a:gd name="connsiteX140" fmla="*/ 1260565 w 7467600"/>
              <a:gd name="connsiteY140" fmla="*/ 4031982 h 6858000"/>
              <a:gd name="connsiteX141" fmla="*/ 901900 w 7467600"/>
              <a:gd name="connsiteY141" fmla="*/ 4421236 h 6858000"/>
              <a:gd name="connsiteX142" fmla="*/ 845044 w 7467600"/>
              <a:gd name="connsiteY142" fmla="*/ 4502436 h 6858000"/>
              <a:gd name="connsiteX143" fmla="*/ 685926 w 7467600"/>
              <a:gd name="connsiteY143" fmla="*/ 4703069 h 6858000"/>
              <a:gd name="connsiteX144" fmla="*/ 684248 w 7467600"/>
              <a:gd name="connsiteY144" fmla="*/ 4706721 h 6858000"/>
              <a:gd name="connsiteX145" fmla="*/ 1423113 w 7467600"/>
              <a:gd name="connsiteY145" fmla="*/ 3874565 h 6858000"/>
              <a:gd name="connsiteX146" fmla="*/ 3316479 w 7467600"/>
              <a:gd name="connsiteY146" fmla="*/ 3872136 h 6858000"/>
              <a:gd name="connsiteX147" fmla="*/ 3546806 w 7467600"/>
              <a:gd name="connsiteY147" fmla="*/ 4356139 h 6858000"/>
              <a:gd name="connsiteX148" fmla="*/ 3364433 w 7467600"/>
              <a:gd name="connsiteY148" fmla="*/ 3953121 h 6858000"/>
              <a:gd name="connsiteX149" fmla="*/ 3316479 w 7467600"/>
              <a:gd name="connsiteY149" fmla="*/ 3872136 h 6858000"/>
              <a:gd name="connsiteX150" fmla="*/ 3291335 w 7467600"/>
              <a:gd name="connsiteY150" fmla="*/ 3767420 h 6858000"/>
              <a:gd name="connsiteX151" fmla="*/ 3390805 w 7467600"/>
              <a:gd name="connsiteY151" fmla="*/ 3937163 h 6858000"/>
              <a:gd name="connsiteX152" fmla="*/ 3579062 w 7467600"/>
              <a:gd name="connsiteY152" fmla="*/ 4359040 h 6858000"/>
              <a:gd name="connsiteX153" fmla="*/ 3467355 w 7467600"/>
              <a:gd name="connsiteY153" fmla="*/ 3988130 h 6858000"/>
              <a:gd name="connsiteX154" fmla="*/ 3310753 w 7467600"/>
              <a:gd name="connsiteY154" fmla="*/ 3787140 h 6858000"/>
              <a:gd name="connsiteX155" fmla="*/ 3291335 w 7467600"/>
              <a:gd name="connsiteY155" fmla="*/ 3767420 h 6858000"/>
              <a:gd name="connsiteX156" fmla="*/ 1635889 w 7467600"/>
              <a:gd name="connsiteY156" fmla="*/ 3709494 h 6858000"/>
              <a:gd name="connsiteX157" fmla="*/ 1634800 w 7467600"/>
              <a:gd name="connsiteY157" fmla="*/ 3731111 h 6858000"/>
              <a:gd name="connsiteX158" fmla="*/ 1635889 w 7467600"/>
              <a:gd name="connsiteY158" fmla="*/ 3709494 h 6858000"/>
              <a:gd name="connsiteX159" fmla="*/ 1510397 w 7467600"/>
              <a:gd name="connsiteY159" fmla="*/ 3684705 h 6858000"/>
              <a:gd name="connsiteX160" fmla="*/ 1146550 w 7467600"/>
              <a:gd name="connsiteY160" fmla="*/ 3802012 h 6858000"/>
              <a:gd name="connsiteX161" fmla="*/ 698834 w 7467600"/>
              <a:gd name="connsiteY161" fmla="*/ 3952272 h 6858000"/>
              <a:gd name="connsiteX162" fmla="*/ 34256 w 7467600"/>
              <a:gd name="connsiteY162" fmla="*/ 4347603 h 6858000"/>
              <a:gd name="connsiteX163" fmla="*/ 527241 w 7467600"/>
              <a:gd name="connsiteY163" fmla="*/ 4065078 h 6858000"/>
              <a:gd name="connsiteX164" fmla="*/ 1510397 w 7467600"/>
              <a:gd name="connsiteY164" fmla="*/ 3684705 h 6858000"/>
              <a:gd name="connsiteX165" fmla="*/ 1313114 w 7467600"/>
              <a:gd name="connsiteY165" fmla="*/ 3655216 h 6858000"/>
              <a:gd name="connsiteX166" fmla="*/ 1109304 w 7467600"/>
              <a:gd name="connsiteY166" fmla="*/ 3669030 h 6858000"/>
              <a:gd name="connsiteX167" fmla="*/ 8129 w 7467600"/>
              <a:gd name="connsiteY167" fmla="*/ 4330519 h 6858000"/>
              <a:gd name="connsiteX168" fmla="*/ 687572 w 7467600"/>
              <a:gd name="connsiteY168" fmla="*/ 3925629 h 6858000"/>
              <a:gd name="connsiteX169" fmla="*/ 1138365 w 7467600"/>
              <a:gd name="connsiteY169" fmla="*/ 3774515 h 6858000"/>
              <a:gd name="connsiteX170" fmla="*/ 1505579 w 7467600"/>
              <a:gd name="connsiteY170" fmla="*/ 3655526 h 6858000"/>
              <a:gd name="connsiteX171" fmla="*/ 1313114 w 7467600"/>
              <a:gd name="connsiteY171" fmla="*/ 3655216 h 6858000"/>
              <a:gd name="connsiteX172" fmla="*/ 3655073 w 7467600"/>
              <a:gd name="connsiteY172" fmla="*/ 3650884 h 6858000"/>
              <a:gd name="connsiteX173" fmla="*/ 3989938 w 7467600"/>
              <a:gd name="connsiteY173" fmla="*/ 3991685 h 6858000"/>
              <a:gd name="connsiteX174" fmla="*/ 4393907 w 7467600"/>
              <a:gd name="connsiteY174" fmla="*/ 4261258 h 6858000"/>
              <a:gd name="connsiteX175" fmla="*/ 4648051 w 7467600"/>
              <a:gd name="connsiteY175" fmla="*/ 4374051 h 6858000"/>
              <a:gd name="connsiteX176" fmla="*/ 4383389 w 7467600"/>
              <a:gd name="connsiteY176" fmla="*/ 4184369 h 6858000"/>
              <a:gd name="connsiteX177" fmla="*/ 4165508 w 7467600"/>
              <a:gd name="connsiteY177" fmla="*/ 4035196 h 6858000"/>
              <a:gd name="connsiteX178" fmla="*/ 4068162 w 7467600"/>
              <a:gd name="connsiteY178" fmla="*/ 3953394 h 6858000"/>
              <a:gd name="connsiteX179" fmla="*/ 3981416 w 7467600"/>
              <a:gd name="connsiteY179" fmla="*/ 3880482 h 6858000"/>
              <a:gd name="connsiteX180" fmla="*/ 3800147 w 7467600"/>
              <a:gd name="connsiteY180" fmla="*/ 3749872 h 6858000"/>
              <a:gd name="connsiteX181" fmla="*/ 3655073 w 7467600"/>
              <a:gd name="connsiteY181" fmla="*/ 3650884 h 6858000"/>
              <a:gd name="connsiteX182" fmla="*/ 3670252 w 7467600"/>
              <a:gd name="connsiteY182" fmla="*/ 3622798 h 6858000"/>
              <a:gd name="connsiteX183" fmla="*/ 3817258 w 7467600"/>
              <a:gd name="connsiteY183" fmla="*/ 3723577 h 6858000"/>
              <a:gd name="connsiteX184" fmla="*/ 4000461 w 7467600"/>
              <a:gd name="connsiteY184" fmla="*/ 3855966 h 6858000"/>
              <a:gd name="connsiteX185" fmla="*/ 4088180 w 7467600"/>
              <a:gd name="connsiteY185" fmla="*/ 3929774 h 6858000"/>
              <a:gd name="connsiteX186" fmla="*/ 4184555 w 7467600"/>
              <a:gd name="connsiteY186" fmla="*/ 4010683 h 6858000"/>
              <a:gd name="connsiteX187" fmla="*/ 4399563 w 7467600"/>
              <a:gd name="connsiteY187" fmla="*/ 4158106 h 6858000"/>
              <a:gd name="connsiteX188" fmla="*/ 4684469 w 7467600"/>
              <a:gd name="connsiteY188" fmla="*/ 4364680 h 6858000"/>
              <a:gd name="connsiteX189" fmla="*/ 4690271 w 7467600"/>
              <a:gd name="connsiteY189" fmla="*/ 4370034 h 6858000"/>
              <a:gd name="connsiteX190" fmla="*/ 4136093 w 7467600"/>
              <a:gd name="connsiteY190" fmla="*/ 3858466 h 6858000"/>
              <a:gd name="connsiteX191" fmla="*/ 3670252 w 7467600"/>
              <a:gd name="connsiteY191" fmla="*/ 3622798 h 6858000"/>
              <a:gd name="connsiteX192" fmla="*/ 4440129 w 7467600"/>
              <a:gd name="connsiteY192" fmla="*/ 3448571 h 6858000"/>
              <a:gd name="connsiteX193" fmla="*/ 4856525 w 7467600"/>
              <a:gd name="connsiteY193" fmla="*/ 3915351 h 6858000"/>
              <a:gd name="connsiteX194" fmla="*/ 5059055 w 7467600"/>
              <a:gd name="connsiteY194" fmla="*/ 4108918 h 6858000"/>
              <a:gd name="connsiteX195" fmla="*/ 5290070 w 7467600"/>
              <a:gd name="connsiteY195" fmla="*/ 4263619 h 6858000"/>
              <a:gd name="connsiteX196" fmla="*/ 4834991 w 7467600"/>
              <a:gd name="connsiteY196" fmla="*/ 3830985 h 6858000"/>
              <a:gd name="connsiteX197" fmla="*/ 4440129 w 7467600"/>
              <a:gd name="connsiteY197" fmla="*/ 3448571 h 6858000"/>
              <a:gd name="connsiteX198" fmla="*/ 4441737 w 7467600"/>
              <a:gd name="connsiteY198" fmla="*/ 3399734 h 6858000"/>
              <a:gd name="connsiteX199" fmla="*/ 4431236 w 7467600"/>
              <a:gd name="connsiteY199" fmla="*/ 3400954 h 6858000"/>
              <a:gd name="connsiteX200" fmla="*/ 4557150 w 7467600"/>
              <a:gd name="connsiteY200" fmla="*/ 3510023 h 6858000"/>
              <a:gd name="connsiteX201" fmla="*/ 4856936 w 7467600"/>
              <a:gd name="connsiteY201" fmla="*/ 3809146 h 6858000"/>
              <a:gd name="connsiteX202" fmla="*/ 5111996 w 7467600"/>
              <a:gd name="connsiteY202" fmla="*/ 4065759 h 6858000"/>
              <a:gd name="connsiteX203" fmla="*/ 5388878 w 7467600"/>
              <a:gd name="connsiteY203" fmla="*/ 4300185 h 6858000"/>
              <a:gd name="connsiteX204" fmla="*/ 5425556 w 7467600"/>
              <a:gd name="connsiteY204" fmla="*/ 4308967 h 6858000"/>
              <a:gd name="connsiteX205" fmla="*/ 4943646 w 7467600"/>
              <a:gd name="connsiteY205" fmla="*/ 3822916 h 6858000"/>
              <a:gd name="connsiteX206" fmla="*/ 4594837 w 7467600"/>
              <a:gd name="connsiteY206" fmla="*/ 3532274 h 6858000"/>
              <a:gd name="connsiteX207" fmla="*/ 4441737 w 7467600"/>
              <a:gd name="connsiteY207" fmla="*/ 3399734 h 6858000"/>
              <a:gd name="connsiteX208" fmla="*/ 5425834 w 7467600"/>
              <a:gd name="connsiteY208" fmla="*/ 3162785 h 6858000"/>
              <a:gd name="connsiteX209" fmla="*/ 5401644 w 7467600"/>
              <a:gd name="connsiteY209" fmla="*/ 3617847 h 6858000"/>
              <a:gd name="connsiteX210" fmla="*/ 5467256 w 7467600"/>
              <a:gd name="connsiteY210" fmla="*/ 4175494 h 6858000"/>
              <a:gd name="connsiteX211" fmla="*/ 5448069 w 7467600"/>
              <a:gd name="connsiteY211" fmla="*/ 3567554 h 6858000"/>
              <a:gd name="connsiteX212" fmla="*/ 5425834 w 7467600"/>
              <a:gd name="connsiteY212" fmla="*/ 3162785 h 6858000"/>
              <a:gd name="connsiteX213" fmla="*/ 1318687 w 7467600"/>
              <a:gd name="connsiteY213" fmla="*/ 3113840 h 6858000"/>
              <a:gd name="connsiteX214" fmla="*/ 1066793 w 7467600"/>
              <a:gd name="connsiteY214" fmla="*/ 3212171 h 6858000"/>
              <a:gd name="connsiteX215" fmla="*/ 993319 w 7467600"/>
              <a:gd name="connsiteY215" fmla="*/ 3247648 h 6858000"/>
              <a:gd name="connsiteX216" fmla="*/ 853081 w 7467600"/>
              <a:gd name="connsiteY216" fmla="*/ 3312410 h 6858000"/>
              <a:gd name="connsiteX217" fmla="*/ 805957 w 7467600"/>
              <a:gd name="connsiteY217" fmla="*/ 3330443 h 6858000"/>
              <a:gd name="connsiteX218" fmla="*/ 1318687 w 7467600"/>
              <a:gd name="connsiteY218" fmla="*/ 3113840 h 6858000"/>
              <a:gd name="connsiteX219" fmla="*/ 5453702 w 7467600"/>
              <a:gd name="connsiteY219" fmla="*/ 3090882 h 6858000"/>
              <a:gd name="connsiteX220" fmla="*/ 5480135 w 7467600"/>
              <a:gd name="connsiteY220" fmla="*/ 3565802 h 6858000"/>
              <a:gd name="connsiteX221" fmla="*/ 5499023 w 7467600"/>
              <a:gd name="connsiteY221" fmla="*/ 4166310 h 6858000"/>
              <a:gd name="connsiteX222" fmla="*/ 5547022 w 7467600"/>
              <a:gd name="connsiteY222" fmla="*/ 3607838 h 6858000"/>
              <a:gd name="connsiteX223" fmla="*/ 5515964 w 7467600"/>
              <a:gd name="connsiteY223" fmla="*/ 3378541 h 6858000"/>
              <a:gd name="connsiteX224" fmla="*/ 5453702 w 7467600"/>
              <a:gd name="connsiteY224" fmla="*/ 3090882 h 6858000"/>
              <a:gd name="connsiteX225" fmla="*/ 1238695 w 7467600"/>
              <a:gd name="connsiteY225" fmla="*/ 3076820 h 6858000"/>
              <a:gd name="connsiteX226" fmla="*/ 716371 w 7467600"/>
              <a:gd name="connsiteY226" fmla="*/ 3293249 h 6858000"/>
              <a:gd name="connsiteX227" fmla="*/ 579522 w 7467600"/>
              <a:gd name="connsiteY227" fmla="*/ 3371759 h 6858000"/>
              <a:gd name="connsiteX228" fmla="*/ 600288 w 7467600"/>
              <a:gd name="connsiteY228" fmla="*/ 3365555 h 6858000"/>
              <a:gd name="connsiteX229" fmla="*/ 840692 w 7467600"/>
              <a:gd name="connsiteY229" fmla="*/ 3284921 h 6858000"/>
              <a:gd name="connsiteX230" fmla="*/ 979248 w 7467600"/>
              <a:gd name="connsiteY230" fmla="*/ 3221003 h 6858000"/>
              <a:gd name="connsiteX231" fmla="*/ 1053282 w 7467600"/>
              <a:gd name="connsiteY231" fmla="*/ 3185247 h 6858000"/>
              <a:gd name="connsiteX232" fmla="*/ 1320603 w 7467600"/>
              <a:gd name="connsiteY232" fmla="*/ 3081281 h 6858000"/>
              <a:gd name="connsiteX233" fmla="*/ 1238695 w 7467600"/>
              <a:gd name="connsiteY233" fmla="*/ 3076820 h 6858000"/>
              <a:gd name="connsiteX234" fmla="*/ 5425627 w 7467600"/>
              <a:gd name="connsiteY234" fmla="*/ 2954192 h 6858000"/>
              <a:gd name="connsiteX235" fmla="*/ 5470770 w 7467600"/>
              <a:gd name="connsiteY235" fmla="*/ 3005435 h 6858000"/>
              <a:gd name="connsiteX236" fmla="*/ 5519779 w 7467600"/>
              <a:gd name="connsiteY236" fmla="*/ 4359223 h 6858000"/>
              <a:gd name="connsiteX237" fmla="*/ 5520293 w 7467600"/>
              <a:gd name="connsiteY237" fmla="*/ 4360602 h 6858000"/>
              <a:gd name="connsiteX238" fmla="*/ 5767221 w 7467600"/>
              <a:gd name="connsiteY238" fmla="*/ 4665564 h 6858000"/>
              <a:gd name="connsiteX239" fmla="*/ 6937169 w 7467600"/>
              <a:gd name="connsiteY239" fmla="*/ 4815941 h 6858000"/>
              <a:gd name="connsiteX240" fmla="*/ 6953922 w 7467600"/>
              <a:gd name="connsiteY240" fmla="*/ 4890068 h 6858000"/>
              <a:gd name="connsiteX241" fmla="*/ 6071359 w 7467600"/>
              <a:gd name="connsiteY241" fmla="*/ 4770770 h 6858000"/>
              <a:gd name="connsiteX242" fmla="*/ 6038839 w 7467600"/>
              <a:gd name="connsiteY242" fmla="*/ 4764474 h 6858000"/>
              <a:gd name="connsiteX243" fmla="*/ 6038706 w 7467600"/>
              <a:gd name="connsiteY243" fmla="*/ 4763847 h 6858000"/>
              <a:gd name="connsiteX244" fmla="*/ 6037784 w 7467600"/>
              <a:gd name="connsiteY244" fmla="*/ 4764270 h 6858000"/>
              <a:gd name="connsiteX245" fmla="*/ 6038839 w 7467600"/>
              <a:gd name="connsiteY245" fmla="*/ 4764474 h 6858000"/>
              <a:gd name="connsiteX246" fmla="*/ 6040338 w 7467600"/>
              <a:gd name="connsiteY246" fmla="*/ 4771418 h 6858000"/>
              <a:gd name="connsiteX247" fmla="*/ 6024488 w 7467600"/>
              <a:gd name="connsiteY247" fmla="*/ 4809903 h 6858000"/>
              <a:gd name="connsiteX248" fmla="*/ 5599771 w 7467600"/>
              <a:gd name="connsiteY248" fmla="*/ 5509652 h 6858000"/>
              <a:gd name="connsiteX249" fmla="*/ 5548843 w 7467600"/>
              <a:gd name="connsiteY249" fmla="*/ 5563845 h 6858000"/>
              <a:gd name="connsiteX250" fmla="*/ 5940952 w 7467600"/>
              <a:gd name="connsiteY250" fmla="*/ 6250028 h 6858000"/>
              <a:gd name="connsiteX251" fmla="*/ 6043441 w 7467600"/>
              <a:gd name="connsiteY251" fmla="*/ 6665847 h 6858000"/>
              <a:gd name="connsiteX252" fmla="*/ 6093432 w 7467600"/>
              <a:gd name="connsiteY252" fmla="*/ 6858000 h 6858000"/>
              <a:gd name="connsiteX253" fmla="*/ 6034344 w 7467600"/>
              <a:gd name="connsiteY253" fmla="*/ 6858000 h 6858000"/>
              <a:gd name="connsiteX254" fmla="*/ 6026679 w 7467600"/>
              <a:gd name="connsiteY254" fmla="*/ 6836959 h 6858000"/>
              <a:gd name="connsiteX255" fmla="*/ 5800441 w 7467600"/>
              <a:gd name="connsiteY255" fmla="*/ 6335286 h 6858000"/>
              <a:gd name="connsiteX256" fmla="*/ 5526562 w 7467600"/>
              <a:gd name="connsiteY256" fmla="*/ 5705388 h 6858000"/>
              <a:gd name="connsiteX257" fmla="*/ 5519640 w 7467600"/>
              <a:gd name="connsiteY257" fmla="*/ 5683774 h 6858000"/>
              <a:gd name="connsiteX258" fmla="*/ 5844559 w 7467600"/>
              <a:gd name="connsiteY258" fmla="*/ 6553349 h 6858000"/>
              <a:gd name="connsiteX259" fmla="*/ 5975994 w 7467600"/>
              <a:gd name="connsiteY259" fmla="*/ 6858000 h 6858000"/>
              <a:gd name="connsiteX260" fmla="*/ 5898547 w 7467600"/>
              <a:gd name="connsiteY260" fmla="*/ 6858000 h 6858000"/>
              <a:gd name="connsiteX261" fmla="*/ 5682041 w 7467600"/>
              <a:gd name="connsiteY261" fmla="*/ 6355860 h 6858000"/>
              <a:gd name="connsiteX262" fmla="*/ 5461758 w 7467600"/>
              <a:gd name="connsiteY262" fmla="*/ 5820220 h 6858000"/>
              <a:gd name="connsiteX263" fmla="*/ 5237282 w 7467600"/>
              <a:gd name="connsiteY263" fmla="*/ 6579086 h 6858000"/>
              <a:gd name="connsiteX264" fmla="*/ 5115009 w 7467600"/>
              <a:gd name="connsiteY264" fmla="*/ 6858000 h 6858000"/>
              <a:gd name="connsiteX265" fmla="*/ 5028074 w 7467600"/>
              <a:gd name="connsiteY265" fmla="*/ 6858000 h 6858000"/>
              <a:gd name="connsiteX266" fmla="*/ 5079508 w 7467600"/>
              <a:gd name="connsiteY266" fmla="*/ 6749074 h 6858000"/>
              <a:gd name="connsiteX267" fmla="*/ 5371846 w 7467600"/>
              <a:gd name="connsiteY267" fmla="*/ 5924413 h 6858000"/>
              <a:gd name="connsiteX268" fmla="*/ 5270512 w 7467600"/>
              <a:gd name="connsiteY268" fmla="*/ 6138975 h 6858000"/>
              <a:gd name="connsiteX269" fmla="*/ 5062409 w 7467600"/>
              <a:gd name="connsiteY269" fmla="*/ 6653544 h 6858000"/>
              <a:gd name="connsiteX270" fmla="*/ 5036628 w 7467600"/>
              <a:gd name="connsiteY270" fmla="*/ 6754247 h 6858000"/>
              <a:gd name="connsiteX271" fmla="*/ 5009112 w 7467600"/>
              <a:gd name="connsiteY271" fmla="*/ 6858000 h 6858000"/>
              <a:gd name="connsiteX272" fmla="*/ 4976679 w 7467600"/>
              <a:gd name="connsiteY272" fmla="*/ 6858000 h 6858000"/>
              <a:gd name="connsiteX273" fmla="*/ 5006537 w 7467600"/>
              <a:gd name="connsiteY273" fmla="*/ 6747068 h 6858000"/>
              <a:gd name="connsiteX274" fmla="*/ 5032723 w 7467600"/>
              <a:gd name="connsiteY274" fmla="*/ 6644957 h 6858000"/>
              <a:gd name="connsiteX275" fmla="*/ 5242949 w 7467600"/>
              <a:gd name="connsiteY275" fmla="*/ 6125175 h 6858000"/>
              <a:gd name="connsiteX276" fmla="*/ 5286321 w 7467600"/>
              <a:gd name="connsiteY276" fmla="*/ 6033555 h 6858000"/>
              <a:gd name="connsiteX277" fmla="*/ 5008210 w 7467600"/>
              <a:gd name="connsiteY277" fmla="*/ 6649194 h 6858000"/>
              <a:gd name="connsiteX278" fmla="*/ 4986321 w 7467600"/>
              <a:gd name="connsiteY278" fmla="*/ 6765687 h 6858000"/>
              <a:gd name="connsiteX279" fmla="*/ 4973474 w 7467600"/>
              <a:gd name="connsiteY279" fmla="*/ 6858000 h 6858000"/>
              <a:gd name="connsiteX280" fmla="*/ 4907178 w 7467600"/>
              <a:gd name="connsiteY280" fmla="*/ 6858000 h 6858000"/>
              <a:gd name="connsiteX281" fmla="*/ 4910810 w 7467600"/>
              <a:gd name="connsiteY281" fmla="*/ 6829660 h 6858000"/>
              <a:gd name="connsiteX282" fmla="*/ 4987461 w 7467600"/>
              <a:gd name="connsiteY282" fmla="*/ 6432994 h 6858000"/>
              <a:gd name="connsiteX283" fmla="*/ 5179262 w 7467600"/>
              <a:gd name="connsiteY283" fmla="*/ 6035044 h 6858000"/>
              <a:gd name="connsiteX284" fmla="*/ 4689678 w 7467600"/>
              <a:gd name="connsiteY284" fmla="*/ 6440241 h 6858000"/>
              <a:gd name="connsiteX285" fmla="*/ 4477543 w 7467600"/>
              <a:gd name="connsiteY285" fmla="*/ 6674836 h 6858000"/>
              <a:gd name="connsiteX286" fmla="*/ 4329957 w 7467600"/>
              <a:gd name="connsiteY286" fmla="*/ 6858000 h 6858000"/>
              <a:gd name="connsiteX287" fmla="*/ 4218595 w 7467600"/>
              <a:gd name="connsiteY287" fmla="*/ 6858000 h 6858000"/>
              <a:gd name="connsiteX288" fmla="*/ 4368888 w 7467600"/>
              <a:gd name="connsiteY288" fmla="*/ 6668412 h 6858000"/>
              <a:gd name="connsiteX289" fmla="*/ 4563091 w 7467600"/>
              <a:gd name="connsiteY289" fmla="*/ 6442508 h 6858000"/>
              <a:gd name="connsiteX290" fmla="*/ 5387324 w 7467600"/>
              <a:gd name="connsiteY290" fmla="*/ 5705830 h 6858000"/>
              <a:gd name="connsiteX291" fmla="*/ 5073620 w 7467600"/>
              <a:gd name="connsiteY291" fmla="*/ 5955437 h 6858000"/>
              <a:gd name="connsiteX292" fmla="*/ 4689789 w 7467600"/>
              <a:gd name="connsiteY292" fmla="*/ 6268382 h 6858000"/>
              <a:gd name="connsiteX293" fmla="*/ 4418722 w 7467600"/>
              <a:gd name="connsiteY293" fmla="*/ 6570886 h 6858000"/>
              <a:gd name="connsiteX294" fmla="*/ 4214944 w 7467600"/>
              <a:gd name="connsiteY294" fmla="*/ 6858000 h 6858000"/>
              <a:gd name="connsiteX295" fmla="*/ 4177898 w 7467600"/>
              <a:gd name="connsiteY295" fmla="*/ 6858000 h 6858000"/>
              <a:gd name="connsiteX296" fmla="*/ 4391597 w 7467600"/>
              <a:gd name="connsiteY296" fmla="*/ 6556370 h 6858000"/>
              <a:gd name="connsiteX297" fmla="*/ 4668889 w 7467600"/>
              <a:gd name="connsiteY297" fmla="*/ 6246399 h 6858000"/>
              <a:gd name="connsiteX298" fmla="*/ 5055427 w 7467600"/>
              <a:gd name="connsiteY298" fmla="*/ 5931476 h 6858000"/>
              <a:gd name="connsiteX299" fmla="*/ 5371814 w 7467600"/>
              <a:gd name="connsiteY299" fmla="*/ 5678975 h 6858000"/>
              <a:gd name="connsiteX300" fmla="*/ 4987918 w 7467600"/>
              <a:gd name="connsiteY300" fmla="*/ 5838701 h 6858000"/>
              <a:gd name="connsiteX301" fmla="*/ 4317146 w 7467600"/>
              <a:gd name="connsiteY301" fmla="*/ 6587716 h 6858000"/>
              <a:gd name="connsiteX302" fmla="*/ 4171627 w 7467600"/>
              <a:gd name="connsiteY302" fmla="*/ 6858000 h 6858000"/>
              <a:gd name="connsiteX303" fmla="*/ 4081585 w 7467600"/>
              <a:gd name="connsiteY303" fmla="*/ 6858000 h 6858000"/>
              <a:gd name="connsiteX304" fmla="*/ 4238603 w 7467600"/>
              <a:gd name="connsiteY304" fmla="*/ 6559341 h 6858000"/>
              <a:gd name="connsiteX305" fmla="*/ 4778333 w 7467600"/>
              <a:gd name="connsiteY305" fmla="*/ 5873626 h 6858000"/>
              <a:gd name="connsiteX306" fmla="*/ 5414185 w 7467600"/>
              <a:gd name="connsiteY306" fmla="*/ 5573882 h 6858000"/>
              <a:gd name="connsiteX307" fmla="*/ 5959648 w 7467600"/>
              <a:gd name="connsiteY307" fmla="*/ 4760797 h 6858000"/>
              <a:gd name="connsiteX308" fmla="*/ 5355019 w 7467600"/>
              <a:gd name="connsiteY308" fmla="*/ 4734672 h 6858000"/>
              <a:gd name="connsiteX309" fmla="*/ 5083565 w 7467600"/>
              <a:gd name="connsiteY309" fmla="*/ 5179121 h 6858000"/>
              <a:gd name="connsiteX310" fmla="*/ 4713577 w 7467600"/>
              <a:gd name="connsiteY310" fmla="*/ 5616803 h 6858000"/>
              <a:gd name="connsiteX311" fmla="*/ 3989559 w 7467600"/>
              <a:gd name="connsiteY311" fmla="*/ 6145945 h 6858000"/>
              <a:gd name="connsiteX312" fmla="*/ 3939824 w 7467600"/>
              <a:gd name="connsiteY312" fmla="*/ 6066900 h 6858000"/>
              <a:gd name="connsiteX313" fmla="*/ 4584537 w 7467600"/>
              <a:gd name="connsiteY313" fmla="*/ 5324826 h 6858000"/>
              <a:gd name="connsiteX314" fmla="*/ 5037105 w 7467600"/>
              <a:gd name="connsiteY314" fmla="*/ 5088765 h 6858000"/>
              <a:gd name="connsiteX315" fmla="*/ 5039930 w 7467600"/>
              <a:gd name="connsiteY315" fmla="*/ 5089585 h 6858000"/>
              <a:gd name="connsiteX316" fmla="*/ 5263764 w 7467600"/>
              <a:gd name="connsiteY316" fmla="*/ 4735525 h 6858000"/>
              <a:gd name="connsiteX317" fmla="*/ 4086300 w 7467600"/>
              <a:gd name="connsiteY317" fmla="*/ 4884599 h 6858000"/>
              <a:gd name="connsiteX318" fmla="*/ 4085485 w 7467600"/>
              <a:gd name="connsiteY318" fmla="*/ 4899070 h 6858000"/>
              <a:gd name="connsiteX319" fmla="*/ 3871915 w 7467600"/>
              <a:gd name="connsiteY319" fmla="*/ 5253645 h 6858000"/>
              <a:gd name="connsiteX320" fmla="*/ 3799374 w 7467600"/>
              <a:gd name="connsiteY320" fmla="*/ 5466127 h 6858000"/>
              <a:gd name="connsiteX321" fmla="*/ 3498850 w 7467600"/>
              <a:gd name="connsiteY321" fmla="*/ 6661888 h 6858000"/>
              <a:gd name="connsiteX322" fmla="*/ 3399216 w 7467600"/>
              <a:gd name="connsiteY322" fmla="*/ 6858000 h 6858000"/>
              <a:gd name="connsiteX323" fmla="*/ 3303688 w 7467600"/>
              <a:gd name="connsiteY323" fmla="*/ 6858000 h 6858000"/>
              <a:gd name="connsiteX324" fmla="*/ 3391774 w 7467600"/>
              <a:gd name="connsiteY324" fmla="*/ 6697181 h 6858000"/>
              <a:gd name="connsiteX325" fmla="*/ 3735540 w 7467600"/>
              <a:gd name="connsiteY325" fmla="*/ 5546923 h 6858000"/>
              <a:gd name="connsiteX326" fmla="*/ 3729438 w 7467600"/>
              <a:gd name="connsiteY326" fmla="*/ 5569058 h 6858000"/>
              <a:gd name="connsiteX327" fmla="*/ 3707782 w 7467600"/>
              <a:gd name="connsiteY327" fmla="*/ 5644908 h 6858000"/>
              <a:gd name="connsiteX328" fmla="*/ 3583827 w 7467600"/>
              <a:gd name="connsiteY328" fmla="*/ 6039215 h 6858000"/>
              <a:gd name="connsiteX329" fmla="*/ 3547861 w 7467600"/>
              <a:gd name="connsiteY329" fmla="*/ 6129609 h 6858000"/>
              <a:gd name="connsiteX330" fmla="*/ 3490905 w 7467600"/>
              <a:gd name="connsiteY330" fmla="*/ 6277660 h 6858000"/>
              <a:gd name="connsiteX331" fmla="*/ 3455859 w 7467600"/>
              <a:gd name="connsiteY331" fmla="*/ 6391301 h 6858000"/>
              <a:gd name="connsiteX332" fmla="*/ 3429112 w 7467600"/>
              <a:gd name="connsiteY332" fmla="*/ 6479469 h 6858000"/>
              <a:gd name="connsiteX333" fmla="*/ 3304862 w 7467600"/>
              <a:gd name="connsiteY333" fmla="*/ 6796476 h 6858000"/>
              <a:gd name="connsiteX334" fmla="*/ 3276071 w 7467600"/>
              <a:gd name="connsiteY334" fmla="*/ 6858000 h 6858000"/>
              <a:gd name="connsiteX335" fmla="*/ 3240805 w 7467600"/>
              <a:gd name="connsiteY335" fmla="*/ 6858000 h 6858000"/>
              <a:gd name="connsiteX336" fmla="*/ 3275917 w 7467600"/>
              <a:gd name="connsiteY336" fmla="*/ 6783192 h 6858000"/>
              <a:gd name="connsiteX337" fmla="*/ 3399358 w 7467600"/>
              <a:gd name="connsiteY337" fmla="*/ 6469011 h 6858000"/>
              <a:gd name="connsiteX338" fmla="*/ 3425650 w 7467600"/>
              <a:gd name="connsiteY338" fmla="*/ 6381333 h 6858000"/>
              <a:gd name="connsiteX339" fmla="*/ 3460661 w 7467600"/>
              <a:gd name="connsiteY339" fmla="*/ 6266763 h 6858000"/>
              <a:gd name="connsiteX340" fmla="*/ 3518021 w 7467600"/>
              <a:gd name="connsiteY340" fmla="*/ 6117298 h 6858000"/>
              <a:gd name="connsiteX341" fmla="*/ 3554035 w 7467600"/>
              <a:gd name="connsiteY341" fmla="*/ 6027832 h 6858000"/>
              <a:gd name="connsiteX342" fmla="*/ 3677174 w 7467600"/>
              <a:gd name="connsiteY342" fmla="*/ 5636351 h 6858000"/>
              <a:gd name="connsiteX343" fmla="*/ 3698819 w 7467600"/>
              <a:gd name="connsiteY343" fmla="*/ 5560503 h 6858000"/>
              <a:gd name="connsiteX344" fmla="*/ 3702094 w 7467600"/>
              <a:gd name="connsiteY344" fmla="*/ 5549194 h 6858000"/>
              <a:gd name="connsiteX345" fmla="*/ 3398355 w 7467600"/>
              <a:gd name="connsiteY345" fmla="*/ 6094603 h 6858000"/>
              <a:gd name="connsiteX346" fmla="*/ 3193941 w 7467600"/>
              <a:gd name="connsiteY346" fmla="*/ 6798775 h 6858000"/>
              <a:gd name="connsiteX347" fmla="*/ 3184140 w 7467600"/>
              <a:gd name="connsiteY347" fmla="*/ 6858000 h 6858000"/>
              <a:gd name="connsiteX348" fmla="*/ 3099978 w 7467600"/>
              <a:gd name="connsiteY348" fmla="*/ 6858000 h 6858000"/>
              <a:gd name="connsiteX349" fmla="*/ 3101556 w 7467600"/>
              <a:gd name="connsiteY349" fmla="*/ 6843337 h 6858000"/>
              <a:gd name="connsiteX350" fmla="*/ 3370162 w 7467600"/>
              <a:gd name="connsiteY350" fmla="*/ 5785550 h 6858000"/>
              <a:gd name="connsiteX351" fmla="*/ 3746477 w 7467600"/>
              <a:gd name="connsiteY351" fmla="*/ 5377889 h 6858000"/>
              <a:gd name="connsiteX352" fmla="*/ 3863399 w 7467600"/>
              <a:gd name="connsiteY352" fmla="*/ 5087257 h 6858000"/>
              <a:gd name="connsiteX353" fmla="*/ 3968712 w 7467600"/>
              <a:gd name="connsiteY353" fmla="*/ 4913989 h 6858000"/>
              <a:gd name="connsiteX354" fmla="*/ 2792390 w 7467600"/>
              <a:gd name="connsiteY354" fmla="*/ 5382974 h 6858000"/>
              <a:gd name="connsiteX355" fmla="*/ 2714982 w 7467600"/>
              <a:gd name="connsiteY355" fmla="*/ 5427051 h 6858000"/>
              <a:gd name="connsiteX356" fmla="*/ 2813361 w 7467600"/>
              <a:gd name="connsiteY356" fmla="*/ 6023912 h 6858000"/>
              <a:gd name="connsiteX357" fmla="*/ 2688430 w 7467600"/>
              <a:gd name="connsiteY357" fmla="*/ 6801564 h 6858000"/>
              <a:gd name="connsiteX358" fmla="*/ 2629626 w 7467600"/>
              <a:gd name="connsiteY358" fmla="*/ 6763394 h 6858000"/>
              <a:gd name="connsiteX359" fmla="*/ 2565328 w 7467600"/>
              <a:gd name="connsiteY359" fmla="*/ 5516399 h 6858000"/>
              <a:gd name="connsiteX360" fmla="*/ 1922999 w 7467600"/>
              <a:gd name="connsiteY360" fmla="*/ 5980343 h 6858000"/>
              <a:gd name="connsiteX361" fmla="*/ 1950261 w 7467600"/>
              <a:gd name="connsiteY361" fmla="*/ 6405858 h 6858000"/>
              <a:gd name="connsiteX362" fmla="*/ 2365554 w 7467600"/>
              <a:gd name="connsiteY362" fmla="*/ 6759107 h 6858000"/>
              <a:gd name="connsiteX363" fmla="*/ 2424142 w 7467600"/>
              <a:gd name="connsiteY363" fmla="*/ 6858000 h 6858000"/>
              <a:gd name="connsiteX364" fmla="*/ 2395994 w 7467600"/>
              <a:gd name="connsiteY364" fmla="*/ 6858000 h 6858000"/>
              <a:gd name="connsiteX365" fmla="*/ 2392863 w 7467600"/>
              <a:gd name="connsiteY365" fmla="*/ 6852964 h 6858000"/>
              <a:gd name="connsiteX366" fmla="*/ 2017589 w 7467600"/>
              <a:gd name="connsiteY366" fmla="*/ 6493982 h 6858000"/>
              <a:gd name="connsiteX367" fmla="*/ 2147336 w 7467600"/>
              <a:gd name="connsiteY367" fmla="*/ 6594052 h 6858000"/>
              <a:gd name="connsiteX368" fmla="*/ 2207047 w 7467600"/>
              <a:gd name="connsiteY368" fmla="*/ 6654540 h 6858000"/>
              <a:gd name="connsiteX369" fmla="*/ 2299106 w 7467600"/>
              <a:gd name="connsiteY369" fmla="*/ 6778931 h 6858000"/>
              <a:gd name="connsiteX370" fmla="*/ 2314430 w 7467600"/>
              <a:gd name="connsiteY370" fmla="*/ 6801144 h 6858000"/>
              <a:gd name="connsiteX371" fmla="*/ 2352406 w 7467600"/>
              <a:gd name="connsiteY371" fmla="*/ 6858000 h 6858000"/>
              <a:gd name="connsiteX372" fmla="*/ 2314492 w 7467600"/>
              <a:gd name="connsiteY372" fmla="*/ 6858000 h 6858000"/>
              <a:gd name="connsiteX373" fmla="*/ 2288095 w 7467600"/>
              <a:gd name="connsiteY373" fmla="*/ 6818030 h 6858000"/>
              <a:gd name="connsiteX374" fmla="*/ 2272768 w 7467600"/>
              <a:gd name="connsiteY374" fmla="*/ 6795822 h 6858000"/>
              <a:gd name="connsiteX375" fmla="*/ 2182715 w 7467600"/>
              <a:gd name="connsiteY375" fmla="*/ 6675071 h 6858000"/>
              <a:gd name="connsiteX376" fmla="*/ 2032061 w 7467600"/>
              <a:gd name="connsiteY376" fmla="*/ 6541380 h 6858000"/>
              <a:gd name="connsiteX377" fmla="*/ 2257220 w 7467600"/>
              <a:gd name="connsiteY377" fmla="*/ 6826257 h 6858000"/>
              <a:gd name="connsiteX378" fmla="*/ 2281324 w 7467600"/>
              <a:gd name="connsiteY378" fmla="*/ 6858000 h 6858000"/>
              <a:gd name="connsiteX379" fmla="*/ 2242860 w 7467600"/>
              <a:gd name="connsiteY379" fmla="*/ 6858000 h 6858000"/>
              <a:gd name="connsiteX380" fmla="*/ 2232818 w 7467600"/>
              <a:gd name="connsiteY380" fmla="*/ 6844926 h 6858000"/>
              <a:gd name="connsiteX381" fmla="*/ 1990172 w 7467600"/>
              <a:gd name="connsiteY381" fmla="*/ 6542121 h 6858000"/>
              <a:gd name="connsiteX382" fmla="*/ 2124090 w 7467600"/>
              <a:gd name="connsiteY382" fmla="*/ 6761017 h 6858000"/>
              <a:gd name="connsiteX383" fmla="*/ 2200380 w 7467600"/>
              <a:gd name="connsiteY383" fmla="*/ 6858000 h 6858000"/>
              <a:gd name="connsiteX384" fmla="*/ 2147507 w 7467600"/>
              <a:gd name="connsiteY384" fmla="*/ 6858000 h 6858000"/>
              <a:gd name="connsiteX385" fmla="*/ 2070668 w 7467600"/>
              <a:gd name="connsiteY385" fmla="*/ 6761520 h 6858000"/>
              <a:gd name="connsiteX386" fmla="*/ 1975142 w 7467600"/>
              <a:gd name="connsiteY386" fmla="*/ 6585570 h 6858000"/>
              <a:gd name="connsiteX387" fmla="*/ 2050035 w 7467600"/>
              <a:gd name="connsiteY387" fmla="*/ 6813345 h 6858000"/>
              <a:gd name="connsiteX388" fmla="*/ 2063025 w 7467600"/>
              <a:gd name="connsiteY388" fmla="*/ 6858000 h 6858000"/>
              <a:gd name="connsiteX389" fmla="*/ 2021675 w 7467600"/>
              <a:gd name="connsiteY389" fmla="*/ 6858000 h 6858000"/>
              <a:gd name="connsiteX390" fmla="*/ 2019308 w 7467600"/>
              <a:gd name="connsiteY390" fmla="*/ 6847118 h 6858000"/>
              <a:gd name="connsiteX391" fmla="*/ 1938835 w 7467600"/>
              <a:gd name="connsiteY391" fmla="*/ 6551160 h 6858000"/>
              <a:gd name="connsiteX392" fmla="*/ 1953230 w 7467600"/>
              <a:gd name="connsiteY392" fmla="*/ 6759699 h 6858000"/>
              <a:gd name="connsiteX393" fmla="*/ 1956763 w 7467600"/>
              <a:gd name="connsiteY393" fmla="*/ 6778191 h 6858000"/>
              <a:gd name="connsiteX394" fmla="*/ 1967925 w 7467600"/>
              <a:gd name="connsiteY394" fmla="*/ 6858000 h 6858000"/>
              <a:gd name="connsiteX395" fmla="*/ 1936622 w 7467600"/>
              <a:gd name="connsiteY395" fmla="*/ 6858000 h 6858000"/>
              <a:gd name="connsiteX396" fmla="*/ 1926261 w 7467600"/>
              <a:gd name="connsiteY396" fmla="*/ 6784064 h 6858000"/>
              <a:gd name="connsiteX397" fmla="*/ 1922724 w 7467600"/>
              <a:gd name="connsiteY397" fmla="*/ 6765577 h 6858000"/>
              <a:gd name="connsiteX398" fmla="*/ 1904650 w 7467600"/>
              <a:gd name="connsiteY398" fmla="*/ 6639616 h 6858000"/>
              <a:gd name="connsiteX399" fmla="*/ 1885273 w 7467600"/>
              <a:gd name="connsiteY399" fmla="*/ 6858000 h 6858000"/>
              <a:gd name="connsiteX400" fmla="*/ 1854363 w 7467600"/>
              <a:gd name="connsiteY400" fmla="*/ 6858000 h 6858000"/>
              <a:gd name="connsiteX401" fmla="*/ 1880391 w 7467600"/>
              <a:gd name="connsiteY401" fmla="*/ 6603796 h 6858000"/>
              <a:gd name="connsiteX402" fmla="*/ 1818273 w 7467600"/>
              <a:gd name="connsiteY402" fmla="*/ 6715729 h 6858000"/>
              <a:gd name="connsiteX403" fmla="*/ 1794691 w 7467600"/>
              <a:gd name="connsiteY403" fmla="*/ 6843239 h 6858000"/>
              <a:gd name="connsiteX404" fmla="*/ 1794914 w 7467600"/>
              <a:gd name="connsiteY404" fmla="*/ 6858000 h 6858000"/>
              <a:gd name="connsiteX405" fmla="*/ 1746128 w 7467600"/>
              <a:gd name="connsiteY405" fmla="*/ 6858000 h 6858000"/>
              <a:gd name="connsiteX406" fmla="*/ 1753934 w 7467600"/>
              <a:gd name="connsiteY406" fmla="*/ 6724796 h 6858000"/>
              <a:gd name="connsiteX407" fmla="*/ 1792053 w 7467600"/>
              <a:gd name="connsiteY407" fmla="*/ 6572396 h 6858000"/>
              <a:gd name="connsiteX408" fmla="*/ 1862248 w 7467600"/>
              <a:gd name="connsiteY408" fmla="*/ 6266397 h 6858000"/>
              <a:gd name="connsiteX409" fmla="*/ 1862250 w 7467600"/>
              <a:gd name="connsiteY409" fmla="*/ 6033531 h 6858000"/>
              <a:gd name="connsiteX410" fmla="*/ 1211999 w 7467600"/>
              <a:gd name="connsiteY410" fmla="*/ 6683610 h 6858000"/>
              <a:gd name="connsiteX411" fmla="*/ 1213266 w 7467600"/>
              <a:gd name="connsiteY411" fmla="*/ 6691947 h 6858000"/>
              <a:gd name="connsiteX412" fmla="*/ 1203370 w 7467600"/>
              <a:gd name="connsiteY412" fmla="*/ 6850676 h 6858000"/>
              <a:gd name="connsiteX413" fmla="*/ 1203671 w 7467600"/>
              <a:gd name="connsiteY413" fmla="*/ 6858000 h 6858000"/>
              <a:gd name="connsiteX414" fmla="*/ 1143180 w 7467600"/>
              <a:gd name="connsiteY414" fmla="*/ 6858000 h 6858000"/>
              <a:gd name="connsiteX415" fmla="*/ 1142176 w 7467600"/>
              <a:gd name="connsiteY415" fmla="*/ 6766045 h 6858000"/>
              <a:gd name="connsiteX416" fmla="*/ 1067484 w 7467600"/>
              <a:gd name="connsiteY416" fmla="*/ 6858000 h 6858000"/>
              <a:gd name="connsiteX417" fmla="*/ 953928 w 7467600"/>
              <a:gd name="connsiteY417" fmla="*/ 6858000 h 6858000"/>
              <a:gd name="connsiteX418" fmla="*/ 959715 w 7467600"/>
              <a:gd name="connsiteY418" fmla="*/ 6850185 h 6858000"/>
              <a:gd name="connsiteX419" fmla="*/ 1483788 w 7467600"/>
              <a:gd name="connsiteY419" fmla="*/ 6259174 h 6858000"/>
              <a:gd name="connsiteX420" fmla="*/ 1100671 w 7467600"/>
              <a:gd name="connsiteY420" fmla="*/ 6252137 h 6858000"/>
              <a:gd name="connsiteX421" fmla="*/ 1090144 w 7467600"/>
              <a:gd name="connsiteY421" fmla="*/ 6256748 h 6858000"/>
              <a:gd name="connsiteX422" fmla="*/ 1095872 w 7467600"/>
              <a:gd name="connsiteY422" fmla="*/ 6271892 h 6858000"/>
              <a:gd name="connsiteX423" fmla="*/ 262785 w 7467600"/>
              <a:gd name="connsiteY423" fmla="*/ 6845450 h 6858000"/>
              <a:gd name="connsiteX424" fmla="*/ 209968 w 7467600"/>
              <a:gd name="connsiteY424" fmla="*/ 6770713 h 6858000"/>
              <a:gd name="connsiteX425" fmla="*/ 873460 w 7467600"/>
              <a:gd name="connsiteY425" fmla="*/ 6253768 h 6858000"/>
              <a:gd name="connsiteX426" fmla="*/ 192686 w 7467600"/>
              <a:gd name="connsiteY426" fmla="*/ 5849257 h 6858000"/>
              <a:gd name="connsiteX427" fmla="*/ 4696 w 7467600"/>
              <a:gd name="connsiteY427" fmla="*/ 5697668 h 6858000"/>
              <a:gd name="connsiteX428" fmla="*/ 0 w 7467600"/>
              <a:gd name="connsiteY428" fmla="*/ 5689984 h 6858000"/>
              <a:gd name="connsiteX429" fmla="*/ 0 w 7467600"/>
              <a:gd name="connsiteY429" fmla="*/ 5513472 h 6858000"/>
              <a:gd name="connsiteX430" fmla="*/ 174101 w 7467600"/>
              <a:gd name="connsiteY430" fmla="*/ 5620277 h 6858000"/>
              <a:gd name="connsiteX431" fmla="*/ 891800 w 7467600"/>
              <a:gd name="connsiteY431" fmla="*/ 6036935 h 6858000"/>
              <a:gd name="connsiteX432" fmla="*/ 1072219 w 7467600"/>
              <a:gd name="connsiteY432" fmla="*/ 6169443 h 6858000"/>
              <a:gd name="connsiteX433" fmla="*/ 1074117 w 7467600"/>
              <a:gd name="connsiteY433" fmla="*/ 6170301 h 6858000"/>
              <a:gd name="connsiteX434" fmla="*/ 1083114 w 7467600"/>
              <a:gd name="connsiteY434" fmla="*/ 6174131 h 6858000"/>
              <a:gd name="connsiteX435" fmla="*/ 1543010 w 7467600"/>
              <a:gd name="connsiteY435" fmla="*/ 6191140 h 6858000"/>
              <a:gd name="connsiteX436" fmla="*/ 1551080 w 7467600"/>
              <a:gd name="connsiteY436" fmla="*/ 6195006 h 6858000"/>
              <a:gd name="connsiteX437" fmla="*/ 2345443 w 7467600"/>
              <a:gd name="connsiteY437" fmla="*/ 5549882 h 6858000"/>
              <a:gd name="connsiteX438" fmla="*/ 1721499 w 7467600"/>
              <a:gd name="connsiteY438" fmla="*/ 5599969 h 6858000"/>
              <a:gd name="connsiteX439" fmla="*/ 767716 w 7467600"/>
              <a:gd name="connsiteY439" fmla="*/ 5472768 h 6858000"/>
              <a:gd name="connsiteX440" fmla="*/ 722147 w 7467600"/>
              <a:gd name="connsiteY440" fmla="*/ 5393091 h 6858000"/>
              <a:gd name="connsiteX441" fmla="*/ 1485552 w 7467600"/>
              <a:gd name="connsiteY441" fmla="*/ 5313202 h 6858000"/>
              <a:gd name="connsiteX442" fmla="*/ 2143004 w 7467600"/>
              <a:gd name="connsiteY442" fmla="*/ 5402420 h 6858000"/>
              <a:gd name="connsiteX443" fmla="*/ 1933391 w 7467600"/>
              <a:gd name="connsiteY443" fmla="*/ 5156971 h 6858000"/>
              <a:gd name="connsiteX444" fmla="*/ 1827118 w 7467600"/>
              <a:gd name="connsiteY444" fmla="*/ 4968410 h 6858000"/>
              <a:gd name="connsiteX445" fmla="*/ 1837349 w 7467600"/>
              <a:gd name="connsiteY445" fmla="*/ 4956357 h 6858000"/>
              <a:gd name="connsiteX446" fmla="*/ 2162835 w 7467600"/>
              <a:gd name="connsiteY446" fmla="*/ 5187853 h 6858000"/>
              <a:gd name="connsiteX447" fmla="*/ 2257167 w 7467600"/>
              <a:gd name="connsiteY447" fmla="*/ 5462123 h 6858000"/>
              <a:gd name="connsiteX448" fmla="*/ 2261598 w 7467600"/>
              <a:gd name="connsiteY448" fmla="*/ 5467998 h 6858000"/>
              <a:gd name="connsiteX449" fmla="*/ 2437177 w 7467600"/>
              <a:gd name="connsiteY449" fmla="*/ 5479608 h 6858000"/>
              <a:gd name="connsiteX450" fmla="*/ 2445247 w 7467600"/>
              <a:gd name="connsiteY450" fmla="*/ 5483476 h 6858000"/>
              <a:gd name="connsiteX451" fmla="*/ 2743626 w 7467600"/>
              <a:gd name="connsiteY451" fmla="*/ 5304819 h 6858000"/>
              <a:gd name="connsiteX452" fmla="*/ 3048102 w 7467600"/>
              <a:gd name="connsiteY452" fmla="*/ 5150595 h 6858000"/>
              <a:gd name="connsiteX453" fmla="*/ 1799414 w 7467600"/>
              <a:gd name="connsiteY453" fmla="*/ 4694732 h 6858000"/>
              <a:gd name="connsiteX454" fmla="*/ 1771735 w 7467600"/>
              <a:gd name="connsiteY454" fmla="*/ 4619929 h 6858000"/>
              <a:gd name="connsiteX455" fmla="*/ 3104273 w 7467600"/>
              <a:gd name="connsiteY455" fmla="*/ 5076159 h 6858000"/>
              <a:gd name="connsiteX456" fmla="*/ 3113245 w 7467600"/>
              <a:gd name="connsiteY456" fmla="*/ 5090705 h 6858000"/>
              <a:gd name="connsiteX457" fmla="*/ 3126294 w 7467600"/>
              <a:gd name="connsiteY457" fmla="*/ 5114400 h 6858000"/>
              <a:gd name="connsiteX458" fmla="*/ 3937433 w 7467600"/>
              <a:gd name="connsiteY458" fmla="*/ 4830473 h 6858000"/>
              <a:gd name="connsiteX459" fmla="*/ 3590475 w 7467600"/>
              <a:gd name="connsiteY459" fmla="*/ 4597974 h 6858000"/>
              <a:gd name="connsiteX460" fmla="*/ 3100264 w 7467600"/>
              <a:gd name="connsiteY460" fmla="*/ 4579845 h 6858000"/>
              <a:gd name="connsiteX461" fmla="*/ 2183576 w 7467600"/>
              <a:gd name="connsiteY461" fmla="*/ 4227150 h 6858000"/>
              <a:gd name="connsiteX462" fmla="*/ 2151029 w 7467600"/>
              <a:gd name="connsiteY462" fmla="*/ 4146947 h 6858000"/>
              <a:gd name="connsiteX463" fmla="*/ 3563434 w 7467600"/>
              <a:gd name="connsiteY463" fmla="*/ 4469115 h 6858000"/>
              <a:gd name="connsiteX464" fmla="*/ 3177952 w 7467600"/>
              <a:gd name="connsiteY464" fmla="*/ 3657386 h 6858000"/>
              <a:gd name="connsiteX465" fmla="*/ 3189263 w 7467600"/>
              <a:gd name="connsiteY465" fmla="*/ 3625726 h 6858000"/>
              <a:gd name="connsiteX466" fmla="*/ 3560912 w 7467600"/>
              <a:gd name="connsiteY466" fmla="*/ 4079863 h 6858000"/>
              <a:gd name="connsiteX467" fmla="*/ 3626636 w 7467600"/>
              <a:gd name="connsiteY467" fmla="*/ 4512230 h 6858000"/>
              <a:gd name="connsiteX468" fmla="*/ 3653088 w 7467600"/>
              <a:gd name="connsiteY468" fmla="*/ 4521417 h 6858000"/>
              <a:gd name="connsiteX469" fmla="*/ 3988128 w 7467600"/>
              <a:gd name="connsiteY469" fmla="*/ 4817267 h 6858000"/>
              <a:gd name="connsiteX470" fmla="*/ 4830582 w 7467600"/>
              <a:gd name="connsiteY470" fmla="*/ 4676000 h 6858000"/>
              <a:gd name="connsiteX471" fmla="*/ 4830100 w 7467600"/>
              <a:gd name="connsiteY471" fmla="*/ 4675554 h 6858000"/>
              <a:gd name="connsiteX472" fmla="*/ 4036318 w 7467600"/>
              <a:gd name="connsiteY472" fmla="*/ 4147013 h 6858000"/>
              <a:gd name="connsiteX473" fmla="*/ 3432098 w 7467600"/>
              <a:gd name="connsiteY473" fmla="*/ 3537312 h 6858000"/>
              <a:gd name="connsiteX474" fmla="*/ 3446761 w 7467600"/>
              <a:gd name="connsiteY474" fmla="*/ 3461278 h 6858000"/>
              <a:gd name="connsiteX475" fmla="*/ 4419733 w 7467600"/>
              <a:gd name="connsiteY475" fmla="*/ 3963555 h 6858000"/>
              <a:gd name="connsiteX476" fmla="*/ 4781371 w 7467600"/>
              <a:gd name="connsiteY476" fmla="*/ 4458604 h 6858000"/>
              <a:gd name="connsiteX477" fmla="*/ 4780440 w 7467600"/>
              <a:gd name="connsiteY477" fmla="*/ 4470290 h 6858000"/>
              <a:gd name="connsiteX478" fmla="*/ 4898954 w 7467600"/>
              <a:gd name="connsiteY478" fmla="*/ 4662092 h 6858000"/>
              <a:gd name="connsiteX479" fmla="*/ 4900699 w 7467600"/>
              <a:gd name="connsiteY479" fmla="*/ 4670867 h 6858000"/>
              <a:gd name="connsiteX480" fmla="*/ 5714511 w 7467600"/>
              <a:gd name="connsiteY480" fmla="*/ 4663483 h 6858000"/>
              <a:gd name="connsiteX481" fmla="*/ 5464793 w 7467600"/>
              <a:gd name="connsiteY481" fmla="*/ 4393556 h 6858000"/>
              <a:gd name="connsiteX482" fmla="*/ 5461897 w 7467600"/>
              <a:gd name="connsiteY482" fmla="*/ 4390879 h 6858000"/>
              <a:gd name="connsiteX483" fmla="*/ 4294126 w 7467600"/>
              <a:gd name="connsiteY483" fmla="*/ 3303048 h 6858000"/>
              <a:gd name="connsiteX484" fmla="*/ 4305321 w 7467600"/>
              <a:gd name="connsiteY484" fmla="*/ 3256953 h 6858000"/>
              <a:gd name="connsiteX485" fmla="*/ 4949299 w 7467600"/>
              <a:gd name="connsiteY485" fmla="*/ 3766336 h 6858000"/>
              <a:gd name="connsiteX486" fmla="*/ 5291452 w 7467600"/>
              <a:gd name="connsiteY486" fmla="*/ 4076801 h 6858000"/>
              <a:gd name="connsiteX487" fmla="*/ 5434998 w 7467600"/>
              <a:gd name="connsiteY487" fmla="*/ 4254100 h 6858000"/>
              <a:gd name="connsiteX488" fmla="*/ 5351015 w 7467600"/>
              <a:gd name="connsiteY488" fmla="*/ 3760989 h 6858000"/>
              <a:gd name="connsiteX489" fmla="*/ 5413780 w 7467600"/>
              <a:gd name="connsiteY489" fmla="*/ 2966265 h 6858000"/>
              <a:gd name="connsiteX490" fmla="*/ 5425627 w 7467600"/>
              <a:gd name="connsiteY490" fmla="*/ 2954192 h 6858000"/>
              <a:gd name="connsiteX491" fmla="*/ 6604735 w 7467600"/>
              <a:gd name="connsiteY491" fmla="*/ 2041381 h 6858000"/>
              <a:gd name="connsiteX492" fmla="*/ 7204487 w 7467600"/>
              <a:gd name="connsiteY492" fmla="*/ 2742112 h 6858000"/>
              <a:gd name="connsiteX493" fmla="*/ 7131592 w 7467600"/>
              <a:gd name="connsiteY493" fmla="*/ 2672096 h 6858000"/>
              <a:gd name="connsiteX494" fmla="*/ 6996344 w 7467600"/>
              <a:gd name="connsiteY494" fmla="*/ 2518310 h 6858000"/>
              <a:gd name="connsiteX495" fmla="*/ 6735495 w 7467600"/>
              <a:gd name="connsiteY495" fmla="*/ 2196890 h 6858000"/>
              <a:gd name="connsiteX496" fmla="*/ 6721901 w 7467600"/>
              <a:gd name="connsiteY496" fmla="*/ 2179274 h 6858000"/>
              <a:gd name="connsiteX497" fmla="*/ 6604735 w 7467600"/>
              <a:gd name="connsiteY497" fmla="*/ 2041381 h 6858000"/>
              <a:gd name="connsiteX498" fmla="*/ 6591670 w 7467600"/>
              <a:gd name="connsiteY498" fmla="*/ 1988277 h 6858000"/>
              <a:gd name="connsiteX499" fmla="*/ 6747349 w 7467600"/>
              <a:gd name="connsiteY499" fmla="*/ 2160069 h 6858000"/>
              <a:gd name="connsiteX500" fmla="*/ 6760943 w 7467600"/>
              <a:gd name="connsiteY500" fmla="*/ 2177686 h 6858000"/>
              <a:gd name="connsiteX501" fmla="*/ 7021065 w 7467600"/>
              <a:gd name="connsiteY501" fmla="*/ 2498102 h 6858000"/>
              <a:gd name="connsiteX502" fmla="*/ 7155223 w 7467600"/>
              <a:gd name="connsiteY502" fmla="*/ 2650386 h 6858000"/>
              <a:gd name="connsiteX503" fmla="*/ 7203167 w 7467600"/>
              <a:gd name="connsiteY503" fmla="*/ 2697288 h 6858000"/>
              <a:gd name="connsiteX504" fmla="*/ 6937703 w 7467600"/>
              <a:gd name="connsiteY504" fmla="*/ 2321981 h 6858000"/>
              <a:gd name="connsiteX505" fmla="*/ 6591670 w 7467600"/>
              <a:gd name="connsiteY505" fmla="*/ 1988277 h 6858000"/>
              <a:gd name="connsiteX506" fmla="*/ 5798671 w 7467600"/>
              <a:gd name="connsiteY506" fmla="*/ 1981601 h 6858000"/>
              <a:gd name="connsiteX507" fmla="*/ 5754709 w 7467600"/>
              <a:gd name="connsiteY507" fmla="*/ 2071454 h 6858000"/>
              <a:gd name="connsiteX508" fmla="*/ 5763044 w 7467600"/>
              <a:gd name="connsiteY508" fmla="*/ 2842206 h 6858000"/>
              <a:gd name="connsiteX509" fmla="*/ 5764974 w 7467600"/>
              <a:gd name="connsiteY509" fmla="*/ 2799609 h 6858000"/>
              <a:gd name="connsiteX510" fmla="*/ 5767665 w 7467600"/>
              <a:gd name="connsiteY510" fmla="*/ 2666409 h 6858000"/>
              <a:gd name="connsiteX511" fmla="*/ 5763055 w 7467600"/>
              <a:gd name="connsiteY511" fmla="*/ 2579705 h 6858000"/>
              <a:gd name="connsiteX512" fmla="*/ 5758079 w 7467600"/>
              <a:gd name="connsiteY512" fmla="*/ 2492508 h 6858000"/>
              <a:gd name="connsiteX513" fmla="*/ 5779325 w 7467600"/>
              <a:gd name="connsiteY513" fmla="*/ 2197069 h 6858000"/>
              <a:gd name="connsiteX514" fmla="*/ 5798671 w 7467600"/>
              <a:gd name="connsiteY514" fmla="*/ 1981601 h 6858000"/>
              <a:gd name="connsiteX515" fmla="*/ 5829202 w 7467600"/>
              <a:gd name="connsiteY515" fmla="*/ 1971679 h 6858000"/>
              <a:gd name="connsiteX516" fmla="*/ 5809558 w 7467600"/>
              <a:gd name="connsiteY516" fmla="*/ 2198043 h 6858000"/>
              <a:gd name="connsiteX517" fmla="*/ 5788653 w 7467600"/>
              <a:gd name="connsiteY517" fmla="*/ 2489430 h 6858000"/>
              <a:gd name="connsiteX518" fmla="*/ 5793439 w 7467600"/>
              <a:gd name="connsiteY518" fmla="*/ 2575235 h 6858000"/>
              <a:gd name="connsiteX519" fmla="*/ 5796837 w 7467600"/>
              <a:gd name="connsiteY519" fmla="*/ 2637633 h 6858000"/>
              <a:gd name="connsiteX520" fmla="*/ 5818614 w 7467600"/>
              <a:gd name="connsiteY520" fmla="*/ 2473055 h 6858000"/>
              <a:gd name="connsiteX521" fmla="*/ 5829202 w 7467600"/>
              <a:gd name="connsiteY521" fmla="*/ 1971679 h 6858000"/>
              <a:gd name="connsiteX522" fmla="*/ 5911389 w 7467600"/>
              <a:gd name="connsiteY522" fmla="*/ 1898371 h 6858000"/>
              <a:gd name="connsiteX523" fmla="*/ 6237627 w 7467600"/>
              <a:gd name="connsiteY523" fmla="*/ 2231921 h 6858000"/>
              <a:gd name="connsiteX524" fmla="*/ 5911389 w 7467600"/>
              <a:gd name="connsiteY524" fmla="*/ 1898371 h 6858000"/>
              <a:gd name="connsiteX525" fmla="*/ 6944437 w 7467600"/>
              <a:gd name="connsiteY525" fmla="*/ 1575402 h 6858000"/>
              <a:gd name="connsiteX526" fmla="*/ 6304730 w 7467600"/>
              <a:gd name="connsiteY526" fmla="*/ 1766654 h 6858000"/>
              <a:gd name="connsiteX527" fmla="*/ 6944437 w 7467600"/>
              <a:gd name="connsiteY527" fmla="*/ 1575402 h 6858000"/>
              <a:gd name="connsiteX528" fmla="*/ 7019523 w 7467600"/>
              <a:gd name="connsiteY528" fmla="*/ 1519450 h 6858000"/>
              <a:gd name="connsiteX529" fmla="*/ 6298091 w 7467600"/>
              <a:gd name="connsiteY529" fmla="*/ 1737122 h 6858000"/>
              <a:gd name="connsiteX530" fmla="*/ 7019523 w 7467600"/>
              <a:gd name="connsiteY530" fmla="*/ 1519450 h 6858000"/>
              <a:gd name="connsiteX531" fmla="*/ 2399523 w 7467600"/>
              <a:gd name="connsiteY531" fmla="*/ 1428234 h 6858000"/>
              <a:gd name="connsiteX532" fmla="*/ 2224982 w 7467600"/>
              <a:gd name="connsiteY532" fmla="*/ 1826201 h 6858000"/>
              <a:gd name="connsiteX533" fmla="*/ 2096099 w 7467600"/>
              <a:gd name="connsiteY533" fmla="*/ 2345900 h 6858000"/>
              <a:gd name="connsiteX534" fmla="*/ 2283317 w 7467600"/>
              <a:gd name="connsiteY534" fmla="*/ 1796925 h 6858000"/>
              <a:gd name="connsiteX535" fmla="*/ 2399523 w 7467600"/>
              <a:gd name="connsiteY535" fmla="*/ 1428234 h 6858000"/>
              <a:gd name="connsiteX536" fmla="*/ 2448558 w 7467600"/>
              <a:gd name="connsiteY536" fmla="*/ 1373435 h 6858000"/>
              <a:gd name="connsiteX537" fmla="*/ 2312521 w 7467600"/>
              <a:gd name="connsiteY537" fmla="*/ 1806140 h 6858000"/>
              <a:gd name="connsiteX538" fmla="*/ 2127533 w 7467600"/>
              <a:gd name="connsiteY538" fmla="*/ 2348380 h 6858000"/>
              <a:gd name="connsiteX539" fmla="*/ 2358080 w 7467600"/>
              <a:gd name="connsiteY539" fmla="*/ 1866134 h 6858000"/>
              <a:gd name="connsiteX540" fmla="*/ 2407436 w 7467600"/>
              <a:gd name="connsiteY540" fmla="*/ 1651070 h 6858000"/>
              <a:gd name="connsiteX541" fmla="*/ 2448558 w 7467600"/>
              <a:gd name="connsiteY541" fmla="*/ 1373435 h 6858000"/>
              <a:gd name="connsiteX542" fmla="*/ 278707 w 7467600"/>
              <a:gd name="connsiteY542" fmla="*/ 1352270 h 6858000"/>
              <a:gd name="connsiteX543" fmla="*/ 321570 w 7467600"/>
              <a:gd name="connsiteY543" fmla="*/ 1861610 h 6858000"/>
              <a:gd name="connsiteX544" fmla="*/ 294281 w 7467600"/>
              <a:gd name="connsiteY544" fmla="*/ 1440658 h 6858000"/>
              <a:gd name="connsiteX545" fmla="*/ 278707 w 7467600"/>
              <a:gd name="connsiteY545" fmla="*/ 1352270 h 6858000"/>
              <a:gd name="connsiteX546" fmla="*/ 1423821 w 7467600"/>
              <a:gd name="connsiteY546" fmla="*/ 1351958 h 6858000"/>
              <a:gd name="connsiteX547" fmla="*/ 1638521 w 7467600"/>
              <a:gd name="connsiteY547" fmla="*/ 1908470 h 6858000"/>
              <a:gd name="connsiteX548" fmla="*/ 1754199 w 7467600"/>
              <a:gd name="connsiteY548" fmla="*/ 2149284 h 6858000"/>
              <a:gd name="connsiteX549" fmla="*/ 1908359 w 7467600"/>
              <a:gd name="connsiteY549" fmla="*/ 2364988 h 6858000"/>
              <a:gd name="connsiteX550" fmla="*/ 1647661 w 7467600"/>
              <a:gd name="connsiteY550" fmla="*/ 1825945 h 6858000"/>
              <a:gd name="connsiteX551" fmla="*/ 1423821 w 7467600"/>
              <a:gd name="connsiteY551" fmla="*/ 1351958 h 6858000"/>
              <a:gd name="connsiteX552" fmla="*/ 1431890 w 7467600"/>
              <a:gd name="connsiteY552" fmla="*/ 1306475 h 6858000"/>
              <a:gd name="connsiteX553" fmla="*/ 1507597 w 7467600"/>
              <a:gd name="connsiteY553" fmla="*/ 1446132 h 6858000"/>
              <a:gd name="connsiteX554" fmla="*/ 1674586 w 7467600"/>
              <a:gd name="connsiteY554" fmla="*/ 1813832 h 6858000"/>
              <a:gd name="connsiteX555" fmla="*/ 1815950 w 7467600"/>
              <a:gd name="connsiteY555" fmla="*/ 2128564 h 6858000"/>
              <a:gd name="connsiteX556" fmla="*/ 1984242 w 7467600"/>
              <a:gd name="connsiteY556" fmla="*/ 2430829 h 6858000"/>
              <a:gd name="connsiteX557" fmla="*/ 2014023 w 7467600"/>
              <a:gd name="connsiteY557" fmla="*/ 2450995 h 6858000"/>
              <a:gd name="connsiteX558" fmla="*/ 1747337 w 7467600"/>
              <a:gd name="connsiteY558" fmla="*/ 1855264 h 6858000"/>
              <a:gd name="connsiteX559" fmla="*/ 1533749 w 7467600"/>
              <a:gd name="connsiteY559" fmla="*/ 1478656 h 6858000"/>
              <a:gd name="connsiteX560" fmla="*/ 1431890 w 7467600"/>
              <a:gd name="connsiteY560" fmla="*/ 1306475 h 6858000"/>
              <a:gd name="connsiteX561" fmla="*/ 5052692 w 7467600"/>
              <a:gd name="connsiteY561" fmla="*/ 1292994 h 6858000"/>
              <a:gd name="connsiteX562" fmla="*/ 5200661 w 7467600"/>
              <a:gd name="connsiteY562" fmla="*/ 1635186 h 6858000"/>
              <a:gd name="connsiteX563" fmla="*/ 5297138 w 7467600"/>
              <a:gd name="connsiteY563" fmla="*/ 1906351 h 6858000"/>
              <a:gd name="connsiteX564" fmla="*/ 5052692 w 7467600"/>
              <a:gd name="connsiteY564" fmla="*/ 1292994 h 6858000"/>
              <a:gd name="connsiteX565" fmla="*/ 5009948 w 7467600"/>
              <a:gd name="connsiteY565" fmla="*/ 1273619 h 6858000"/>
              <a:gd name="connsiteX566" fmla="*/ 5121777 w 7467600"/>
              <a:gd name="connsiteY566" fmla="*/ 1654213 h 6858000"/>
              <a:gd name="connsiteX567" fmla="*/ 5293545 w 7467600"/>
              <a:gd name="connsiteY567" fmla="*/ 2072247 h 6858000"/>
              <a:gd name="connsiteX568" fmla="*/ 5294042 w 7467600"/>
              <a:gd name="connsiteY568" fmla="*/ 2065019 h 6858000"/>
              <a:gd name="connsiteX569" fmla="*/ 5171936 w 7467600"/>
              <a:gd name="connsiteY569" fmla="*/ 1647613 h 6858000"/>
              <a:gd name="connsiteX570" fmla="*/ 5009948 w 7467600"/>
              <a:gd name="connsiteY570" fmla="*/ 1273619 h 6858000"/>
              <a:gd name="connsiteX571" fmla="*/ 655236 w 7467600"/>
              <a:gd name="connsiteY571" fmla="*/ 1268632 h 6858000"/>
              <a:gd name="connsiteX572" fmla="*/ 839521 w 7467600"/>
              <a:gd name="connsiteY572" fmla="*/ 1685315 h 6858000"/>
              <a:gd name="connsiteX573" fmla="*/ 1109416 w 7467600"/>
              <a:gd name="connsiteY573" fmla="*/ 2061663 h 6858000"/>
              <a:gd name="connsiteX574" fmla="*/ 1298300 w 7467600"/>
              <a:gd name="connsiteY574" fmla="*/ 2247742 h 6858000"/>
              <a:gd name="connsiteX575" fmla="*/ 1125871 w 7467600"/>
              <a:gd name="connsiteY575" fmla="*/ 1989513 h 6858000"/>
              <a:gd name="connsiteX576" fmla="*/ 981574 w 7467600"/>
              <a:gd name="connsiteY576" fmla="*/ 1783157 h 6858000"/>
              <a:gd name="connsiteX577" fmla="*/ 922198 w 7467600"/>
              <a:gd name="connsiteY577" fmla="*/ 1677437 h 6858000"/>
              <a:gd name="connsiteX578" fmla="*/ 869293 w 7467600"/>
              <a:gd name="connsiteY578" fmla="*/ 1583214 h 6858000"/>
              <a:gd name="connsiteX579" fmla="*/ 751431 w 7467600"/>
              <a:gd name="connsiteY579" fmla="*/ 1405731 h 6858000"/>
              <a:gd name="connsiteX580" fmla="*/ 655236 w 7467600"/>
              <a:gd name="connsiteY580" fmla="*/ 1268632 h 6858000"/>
              <a:gd name="connsiteX581" fmla="*/ 6516292 w 7467600"/>
              <a:gd name="connsiteY581" fmla="*/ 1263064 h 6858000"/>
              <a:gd name="connsiteX582" fmla="*/ 5736320 w 7467600"/>
              <a:gd name="connsiteY582" fmla="*/ 1501803 h 6858000"/>
              <a:gd name="connsiteX583" fmla="*/ 6516292 w 7467600"/>
              <a:gd name="connsiteY583" fmla="*/ 1263064 h 6858000"/>
              <a:gd name="connsiteX584" fmla="*/ 291466 w 7467600"/>
              <a:gd name="connsiteY584" fmla="*/ 1250369 h 6858000"/>
              <a:gd name="connsiteX585" fmla="*/ 323180 w 7467600"/>
              <a:gd name="connsiteY585" fmla="*/ 1435283 h 6858000"/>
              <a:gd name="connsiteX586" fmla="*/ 349381 w 7467600"/>
              <a:gd name="connsiteY586" fmla="*/ 1875041 h 6858000"/>
              <a:gd name="connsiteX587" fmla="*/ 374363 w 7467600"/>
              <a:gd name="connsiteY587" fmla="*/ 1506494 h 6858000"/>
              <a:gd name="connsiteX588" fmla="*/ 302168 w 7467600"/>
              <a:gd name="connsiteY588" fmla="*/ 1274495 h 6858000"/>
              <a:gd name="connsiteX589" fmla="*/ 291466 w 7467600"/>
              <a:gd name="connsiteY589" fmla="*/ 1250369 h 6858000"/>
              <a:gd name="connsiteX590" fmla="*/ 678222 w 7467600"/>
              <a:gd name="connsiteY590" fmla="*/ 1248670 h 6858000"/>
              <a:gd name="connsiteX591" fmla="*/ 775536 w 7467600"/>
              <a:gd name="connsiteY591" fmla="*/ 1388015 h 6858000"/>
              <a:gd name="connsiteX592" fmla="*/ 894529 w 7467600"/>
              <a:gd name="connsiteY592" fmla="*/ 1567739 h 6858000"/>
              <a:gd name="connsiteX593" fmla="*/ 948000 w 7467600"/>
              <a:gd name="connsiteY593" fmla="*/ 1663088 h 6858000"/>
              <a:gd name="connsiteX594" fmla="*/ 1006812 w 7467600"/>
              <a:gd name="connsiteY594" fmla="*/ 1767683 h 6858000"/>
              <a:gd name="connsiteX595" fmla="*/ 1149133 w 7467600"/>
              <a:gd name="connsiteY595" fmla="*/ 1971513 h 6858000"/>
              <a:gd name="connsiteX596" fmla="*/ 1333952 w 7467600"/>
              <a:gd name="connsiteY596" fmla="*/ 2251620 h 6858000"/>
              <a:gd name="connsiteX597" fmla="*/ 1337329 w 7467600"/>
              <a:gd name="connsiteY597" fmla="*/ 2258350 h 6858000"/>
              <a:gd name="connsiteX598" fmla="*/ 1014726 w 7467600"/>
              <a:gd name="connsiteY598" fmla="*/ 1615556 h 6858000"/>
              <a:gd name="connsiteX599" fmla="*/ 678222 w 7467600"/>
              <a:gd name="connsiteY599" fmla="*/ 1248670 h 6858000"/>
              <a:gd name="connsiteX600" fmla="*/ 6691602 w 7467600"/>
              <a:gd name="connsiteY600" fmla="*/ 1140573 h 6858000"/>
              <a:gd name="connsiteX601" fmla="*/ 6571100 w 7467600"/>
              <a:gd name="connsiteY601" fmla="*/ 1183662 h 6858000"/>
              <a:gd name="connsiteX602" fmla="*/ 6241687 w 7467600"/>
              <a:gd name="connsiteY602" fmla="*/ 1257600 h 6858000"/>
              <a:gd name="connsiteX603" fmla="*/ 5693009 w 7467600"/>
              <a:gd name="connsiteY603" fmla="*/ 1478256 h 6858000"/>
              <a:gd name="connsiteX604" fmla="*/ 6548420 w 7467600"/>
              <a:gd name="connsiteY604" fmla="*/ 1214599 h 6858000"/>
              <a:gd name="connsiteX605" fmla="*/ 6605473 w 7467600"/>
              <a:gd name="connsiteY605" fmla="*/ 1184686 h 6858000"/>
              <a:gd name="connsiteX606" fmla="*/ 6691602 w 7467600"/>
              <a:gd name="connsiteY606" fmla="*/ 1140573 h 6858000"/>
              <a:gd name="connsiteX607" fmla="*/ 4002475 w 7467600"/>
              <a:gd name="connsiteY607" fmla="*/ 1037802 h 6858000"/>
              <a:gd name="connsiteX608" fmla="*/ 4000324 w 7467600"/>
              <a:gd name="connsiteY608" fmla="*/ 1039362 h 6858000"/>
              <a:gd name="connsiteX609" fmla="*/ 4002862 w 7467600"/>
              <a:gd name="connsiteY609" fmla="*/ 1042866 h 6858000"/>
              <a:gd name="connsiteX610" fmla="*/ 4002475 w 7467600"/>
              <a:gd name="connsiteY610" fmla="*/ 1037802 h 6858000"/>
              <a:gd name="connsiteX611" fmla="*/ 506322 w 7467600"/>
              <a:gd name="connsiteY611" fmla="*/ 1020997 h 6858000"/>
              <a:gd name="connsiteX612" fmla="*/ 533068 w 7467600"/>
              <a:gd name="connsiteY612" fmla="*/ 1029409 h 6858000"/>
              <a:gd name="connsiteX613" fmla="*/ 1232525 w 7467600"/>
              <a:gd name="connsiteY613" fmla="*/ 1804675 h 6858000"/>
              <a:gd name="connsiteX614" fmla="*/ 1388858 w 7467600"/>
              <a:gd name="connsiteY614" fmla="*/ 2368011 h 6858000"/>
              <a:gd name="connsiteX615" fmla="*/ 1384098 w 7467600"/>
              <a:gd name="connsiteY615" fmla="*/ 2378125 h 6858000"/>
              <a:gd name="connsiteX616" fmla="*/ 1425393 w 7467600"/>
              <a:gd name="connsiteY616" fmla="*/ 2589124 h 6858000"/>
              <a:gd name="connsiteX617" fmla="*/ 1424001 w 7467600"/>
              <a:gd name="connsiteY617" fmla="*/ 2597541 h 6858000"/>
              <a:gd name="connsiteX618" fmla="*/ 2152729 w 7467600"/>
              <a:gd name="connsiteY618" fmla="*/ 2864487 h 6858000"/>
              <a:gd name="connsiteX619" fmla="*/ 2020609 w 7467600"/>
              <a:gd name="connsiteY619" fmla="*/ 2539671 h 6858000"/>
              <a:gd name="connsiteX620" fmla="*/ 2018920 w 7467600"/>
              <a:gd name="connsiteY620" fmla="*/ 2536309 h 6858000"/>
              <a:gd name="connsiteX621" fmla="*/ 1342441 w 7467600"/>
              <a:gd name="connsiteY621" fmla="*/ 1173017 h 6858000"/>
              <a:gd name="connsiteX622" fmla="*/ 1367925 w 7467600"/>
              <a:gd name="connsiteY622" fmla="*/ 1135648 h 6858000"/>
              <a:gd name="connsiteX623" fmla="*/ 1771401 w 7467600"/>
              <a:gd name="connsiteY623" fmla="*/ 1806673 h 6858000"/>
              <a:gd name="connsiteX624" fmla="*/ 1972385 w 7467600"/>
              <a:gd name="connsiteY624" fmla="*/ 2198735 h 6858000"/>
              <a:gd name="connsiteX625" fmla="*/ 2040892 w 7467600"/>
              <a:gd name="connsiteY625" fmla="*/ 2405205 h 6858000"/>
              <a:gd name="connsiteX626" fmla="*/ 2131689 w 7467600"/>
              <a:gd name="connsiteY626" fmla="*/ 1936926 h 6858000"/>
              <a:gd name="connsiteX627" fmla="*/ 2454820 w 7467600"/>
              <a:gd name="connsiteY627" fmla="*/ 1248808 h 6858000"/>
              <a:gd name="connsiteX628" fmla="*/ 2492512 w 7467600"/>
              <a:gd name="connsiteY628" fmla="*/ 1302920 h 6858000"/>
              <a:gd name="connsiteX629" fmla="*/ 2081216 w 7467600"/>
              <a:gd name="connsiteY629" fmla="*/ 2527513 h 6858000"/>
              <a:gd name="connsiteX630" fmla="*/ 2081211 w 7467600"/>
              <a:gd name="connsiteY630" fmla="*/ 2528916 h 6858000"/>
              <a:gd name="connsiteX631" fmla="*/ 2199067 w 7467600"/>
              <a:gd name="connsiteY631" fmla="*/ 2884061 h 6858000"/>
              <a:gd name="connsiteX632" fmla="*/ 3192586 w 7467600"/>
              <a:gd name="connsiteY632" fmla="*/ 3411496 h 6858000"/>
              <a:gd name="connsiteX633" fmla="*/ 3182620 w 7467600"/>
              <a:gd name="connsiteY633" fmla="*/ 3483279 h 6858000"/>
              <a:gd name="connsiteX634" fmla="*/ 2435119 w 7467600"/>
              <a:gd name="connsiteY634" fmla="*/ 3080173 h 6858000"/>
              <a:gd name="connsiteX635" fmla="*/ 2410152 w 7467600"/>
              <a:gd name="connsiteY635" fmla="*/ 3063751 h 6858000"/>
              <a:gd name="connsiteX636" fmla="*/ 2408099 w 7467600"/>
              <a:gd name="connsiteY636" fmla="*/ 3064403 h 6858000"/>
              <a:gd name="connsiteX637" fmla="*/ 2407218 w 7467600"/>
              <a:gd name="connsiteY637" fmla="*/ 3070324 h 6858000"/>
              <a:gd name="connsiteX638" fmla="*/ 2380138 w 7467600"/>
              <a:gd name="connsiteY638" fmla="*/ 3099341 h 6858000"/>
              <a:gd name="connsiteX639" fmla="*/ 1765923 w 7467600"/>
              <a:gd name="connsiteY639" fmla="*/ 3581043 h 6858000"/>
              <a:gd name="connsiteX640" fmla="*/ 1702258 w 7467600"/>
              <a:gd name="connsiteY640" fmla="*/ 3612286 h 6858000"/>
              <a:gd name="connsiteX641" fmla="*/ 1538370 w 7467600"/>
              <a:gd name="connsiteY641" fmla="*/ 3811804 h 6858000"/>
              <a:gd name="connsiteX642" fmla="*/ 542867 w 7467600"/>
              <a:gd name="connsiteY642" fmla="*/ 4944092 h 6858000"/>
              <a:gd name="connsiteX643" fmla="*/ 515800 w 7467600"/>
              <a:gd name="connsiteY643" fmla="*/ 4862180 h 6858000"/>
              <a:gd name="connsiteX644" fmla="*/ 909145 w 7467600"/>
              <a:gd name="connsiteY644" fmla="*/ 4199225 h 6858000"/>
              <a:gd name="connsiteX645" fmla="*/ 1214067 w 7467600"/>
              <a:gd name="connsiteY645" fmla="*/ 3908561 h 6858000"/>
              <a:gd name="connsiteX646" fmla="*/ 640967 w 7467600"/>
              <a:gd name="connsiteY646" fmla="*/ 4105601 h 6858000"/>
              <a:gd name="connsiteX647" fmla="*/ 112563 w 7467600"/>
              <a:gd name="connsiteY647" fmla="*/ 4396952 h 6858000"/>
              <a:gd name="connsiteX648" fmla="*/ 0 w 7467600"/>
              <a:gd name="connsiteY648" fmla="*/ 4466006 h 6858000"/>
              <a:gd name="connsiteX649" fmla="*/ 0 w 7467600"/>
              <a:gd name="connsiteY649" fmla="*/ 4233763 h 6858000"/>
              <a:gd name="connsiteX650" fmla="*/ 36881 w 7467600"/>
              <a:gd name="connsiteY650" fmla="*/ 4200118 h 6858000"/>
              <a:gd name="connsiteX651" fmla="*/ 910534 w 7467600"/>
              <a:gd name="connsiteY651" fmla="*/ 3629753 h 6858000"/>
              <a:gd name="connsiteX652" fmla="*/ 1578717 w 7467600"/>
              <a:gd name="connsiteY652" fmla="*/ 3575982 h 6858000"/>
              <a:gd name="connsiteX653" fmla="*/ 2338780 w 7467600"/>
              <a:gd name="connsiteY653" fmla="*/ 3033725 h 6858000"/>
              <a:gd name="connsiteX654" fmla="*/ 1807991 w 7467600"/>
              <a:gd name="connsiteY654" fmla="*/ 2807184 h 6858000"/>
              <a:gd name="connsiteX655" fmla="*/ 1416358 w 7467600"/>
              <a:gd name="connsiteY655" fmla="*/ 3112571 h 6858000"/>
              <a:gd name="connsiteX656" fmla="*/ 939066 w 7467600"/>
              <a:gd name="connsiteY656" fmla="*/ 3378798 h 6858000"/>
              <a:gd name="connsiteX657" fmla="*/ 115099 w 7467600"/>
              <a:gd name="connsiteY657" fmla="*/ 3607650 h 6858000"/>
              <a:gd name="connsiteX658" fmla="*/ 97284 w 7467600"/>
              <a:gd name="connsiteY658" fmla="*/ 3520393 h 6858000"/>
              <a:gd name="connsiteX659" fmla="*/ 922050 w 7467600"/>
              <a:gd name="connsiteY659" fmla="*/ 3074867 h 6858000"/>
              <a:gd name="connsiteX660" fmla="*/ 1405265 w 7467600"/>
              <a:gd name="connsiteY660" fmla="*/ 3016319 h 6858000"/>
              <a:gd name="connsiteX661" fmla="*/ 1407512 w 7467600"/>
              <a:gd name="connsiteY661" fmla="*/ 3018001 h 6858000"/>
              <a:gd name="connsiteX662" fmla="*/ 1726266 w 7467600"/>
              <a:gd name="connsiteY662" fmla="*/ 2777274 h 6858000"/>
              <a:gd name="connsiteX663" fmla="*/ 625390 w 7467600"/>
              <a:gd name="connsiteY663" fmla="*/ 2514541 h 6858000"/>
              <a:gd name="connsiteX664" fmla="*/ 619799 w 7467600"/>
              <a:gd name="connsiteY664" fmla="*/ 2527180 h 6858000"/>
              <a:gd name="connsiteX665" fmla="*/ 310030 w 7467600"/>
              <a:gd name="connsiteY665" fmla="*/ 2771818 h 6858000"/>
              <a:gd name="connsiteX666" fmla="*/ 173877 w 7467600"/>
              <a:gd name="connsiteY666" fmla="*/ 2937056 h 6858000"/>
              <a:gd name="connsiteX667" fmla="*/ 77889 w 7467600"/>
              <a:gd name="connsiteY667" fmla="*/ 3138440 h 6858000"/>
              <a:gd name="connsiteX668" fmla="*/ 0 w 7467600"/>
              <a:gd name="connsiteY668" fmla="*/ 3271395 h 6858000"/>
              <a:gd name="connsiteX669" fmla="*/ 0 w 7467600"/>
              <a:gd name="connsiteY669" fmla="*/ 3153002 h 6858000"/>
              <a:gd name="connsiteX670" fmla="*/ 2386 w 7467600"/>
              <a:gd name="connsiteY670" fmla="*/ 3149203 h 6858000"/>
              <a:gd name="connsiteX671" fmla="*/ 89753 w 7467600"/>
              <a:gd name="connsiteY671" fmla="*/ 2987702 h 6858000"/>
              <a:gd name="connsiteX672" fmla="*/ 76869 w 7467600"/>
              <a:gd name="connsiteY672" fmla="*/ 3005404 h 6858000"/>
              <a:gd name="connsiteX673" fmla="*/ 32049 w 7467600"/>
              <a:gd name="connsiteY673" fmla="*/ 3065814 h 6858000"/>
              <a:gd name="connsiteX674" fmla="*/ 0 w 7467600"/>
              <a:gd name="connsiteY674" fmla="*/ 3108744 h 6858000"/>
              <a:gd name="connsiteX675" fmla="*/ 0 w 7467600"/>
              <a:gd name="connsiteY675" fmla="*/ 3058059 h 6858000"/>
              <a:gd name="connsiteX676" fmla="*/ 7610 w 7467600"/>
              <a:gd name="connsiteY676" fmla="*/ 3047889 h 6858000"/>
              <a:gd name="connsiteX677" fmla="*/ 52419 w 7467600"/>
              <a:gd name="connsiteY677" fmla="*/ 2987479 h 6858000"/>
              <a:gd name="connsiteX678" fmla="*/ 59142 w 7467600"/>
              <a:gd name="connsiteY678" fmla="*/ 2978488 h 6858000"/>
              <a:gd name="connsiteX679" fmla="*/ 0 w 7467600"/>
              <a:gd name="connsiteY679" fmla="*/ 3015334 h 6858000"/>
              <a:gd name="connsiteX680" fmla="*/ 0 w 7467600"/>
              <a:gd name="connsiteY680" fmla="*/ 2914286 h 6858000"/>
              <a:gd name="connsiteX681" fmla="*/ 36383 w 7467600"/>
              <a:gd name="connsiteY681" fmla="*/ 2901128 h 6858000"/>
              <a:gd name="connsiteX682" fmla="*/ 156329 w 7467600"/>
              <a:gd name="connsiteY682" fmla="*/ 2840533 h 6858000"/>
              <a:gd name="connsiteX683" fmla="*/ 358355 w 7467600"/>
              <a:gd name="connsiteY683" fmla="*/ 2620471 h 6858000"/>
              <a:gd name="connsiteX684" fmla="*/ 510577 w 7467600"/>
              <a:gd name="connsiteY684" fmla="*/ 2501244 h 6858000"/>
              <a:gd name="connsiteX685" fmla="*/ 211967 w 7467600"/>
              <a:gd name="connsiteY685" fmla="*/ 2479171 h 6858000"/>
              <a:gd name="connsiteX686" fmla="*/ 0 w 7467600"/>
              <a:gd name="connsiteY686" fmla="*/ 2476398 h 6858000"/>
              <a:gd name="connsiteX687" fmla="*/ 0 w 7467600"/>
              <a:gd name="connsiteY687" fmla="*/ 2389189 h 6858000"/>
              <a:gd name="connsiteX688" fmla="*/ 103062 w 7467600"/>
              <a:gd name="connsiteY688" fmla="*/ 2389518 h 6858000"/>
              <a:gd name="connsiteX689" fmla="*/ 510734 w 7467600"/>
              <a:gd name="connsiteY689" fmla="*/ 2416201 h 6858000"/>
              <a:gd name="connsiteX690" fmla="*/ 279257 w 7467600"/>
              <a:gd name="connsiteY690" fmla="*/ 2092102 h 6858000"/>
              <a:gd name="connsiteX691" fmla="*/ 65265 w 7467600"/>
              <a:gd name="connsiteY691" fmla="*/ 2006049 h 6858000"/>
              <a:gd name="connsiteX692" fmla="*/ 0 w 7467600"/>
              <a:gd name="connsiteY692" fmla="*/ 1982532 h 6858000"/>
              <a:gd name="connsiteX693" fmla="*/ 0 w 7467600"/>
              <a:gd name="connsiteY693" fmla="*/ 1912789 h 6858000"/>
              <a:gd name="connsiteX694" fmla="*/ 97460 w 7467600"/>
              <a:gd name="connsiteY694" fmla="*/ 1953725 h 6858000"/>
              <a:gd name="connsiteX695" fmla="*/ 221272 w 7467600"/>
              <a:gd name="connsiteY695" fmla="*/ 1980766 h 6858000"/>
              <a:gd name="connsiteX696" fmla="*/ 116765 w 7467600"/>
              <a:gd name="connsiteY696" fmla="*/ 1911033 h 6858000"/>
              <a:gd name="connsiteX697" fmla="*/ 16405 w 7467600"/>
              <a:gd name="connsiteY697" fmla="*/ 1803412 h 6858000"/>
              <a:gd name="connsiteX698" fmla="*/ 0 w 7467600"/>
              <a:gd name="connsiteY698" fmla="*/ 1784777 h 6858000"/>
              <a:gd name="connsiteX699" fmla="*/ 0 w 7467600"/>
              <a:gd name="connsiteY699" fmla="*/ 1740082 h 6858000"/>
              <a:gd name="connsiteX700" fmla="*/ 39394 w 7467600"/>
              <a:gd name="connsiteY700" fmla="*/ 1784856 h 6858000"/>
              <a:gd name="connsiteX701" fmla="*/ 135813 w 7467600"/>
              <a:gd name="connsiteY701" fmla="*/ 1888838 h 6858000"/>
              <a:gd name="connsiteX702" fmla="*/ 242575 w 7467600"/>
              <a:gd name="connsiteY702" fmla="*/ 1958841 h 6858000"/>
              <a:gd name="connsiteX703" fmla="*/ 82197 w 7467600"/>
              <a:gd name="connsiteY703" fmla="*/ 1754826 h 6858000"/>
              <a:gd name="connsiteX704" fmla="*/ 0 w 7467600"/>
              <a:gd name="connsiteY704" fmla="*/ 1679650 h 6858000"/>
              <a:gd name="connsiteX705" fmla="*/ 0 w 7467600"/>
              <a:gd name="connsiteY705" fmla="*/ 1602463 h 6858000"/>
              <a:gd name="connsiteX706" fmla="*/ 84689 w 7467600"/>
              <a:gd name="connsiteY706" fmla="*/ 1677442 h 6858000"/>
              <a:gd name="connsiteX707" fmla="*/ 298437 w 7467600"/>
              <a:gd name="connsiteY707" fmla="*/ 1968019 h 6858000"/>
              <a:gd name="connsiteX708" fmla="*/ 227269 w 7467600"/>
              <a:gd name="connsiteY708" fmla="*/ 1114064 h 6858000"/>
              <a:gd name="connsiteX709" fmla="*/ 248003 w 7467600"/>
              <a:gd name="connsiteY709" fmla="*/ 1089613 h 6858000"/>
              <a:gd name="connsiteX710" fmla="*/ 427020 w 7467600"/>
              <a:gd name="connsiteY710" fmla="*/ 1619803 h 6858000"/>
              <a:gd name="connsiteX711" fmla="*/ 340345 w 7467600"/>
              <a:gd name="connsiteY711" fmla="*/ 2027739 h 6858000"/>
              <a:gd name="connsiteX712" fmla="*/ 360865 w 7467600"/>
              <a:gd name="connsiteY712" fmla="*/ 2044827 h 6858000"/>
              <a:gd name="connsiteX713" fmla="*/ 560414 w 7467600"/>
              <a:gd name="connsiteY713" fmla="*/ 2421457 h 6858000"/>
              <a:gd name="connsiteX714" fmla="*/ 1359703 w 7467600"/>
              <a:gd name="connsiteY714" fmla="*/ 2578554 h 6858000"/>
              <a:gd name="connsiteX715" fmla="*/ 1359422 w 7467600"/>
              <a:gd name="connsiteY715" fmla="*/ 2577994 h 6858000"/>
              <a:gd name="connsiteX716" fmla="*/ 828701 w 7467600"/>
              <a:gd name="connsiteY716" fmla="*/ 1839520 h 6858000"/>
              <a:gd name="connsiteX717" fmla="*/ 494427 w 7467600"/>
              <a:gd name="connsiteY717" fmla="*/ 1092333 h 6858000"/>
              <a:gd name="connsiteX718" fmla="*/ 506322 w 7467600"/>
              <a:gd name="connsiteY718" fmla="*/ 1020997 h 6858000"/>
              <a:gd name="connsiteX719" fmla="*/ 4570198 w 7467600"/>
              <a:gd name="connsiteY719" fmla="*/ 978081 h 6858000"/>
              <a:gd name="connsiteX720" fmla="*/ 4523691 w 7467600"/>
              <a:gd name="connsiteY720" fmla="*/ 1127776 h 6858000"/>
              <a:gd name="connsiteX721" fmla="*/ 4509875 w 7467600"/>
              <a:gd name="connsiteY721" fmla="*/ 1167552 h 6858000"/>
              <a:gd name="connsiteX722" fmla="*/ 4478168 w 7467600"/>
              <a:gd name="connsiteY722" fmla="*/ 1260735 h 6858000"/>
              <a:gd name="connsiteX723" fmla="*/ 4409309 w 7467600"/>
              <a:gd name="connsiteY723" fmla="*/ 1666996 h 6858000"/>
              <a:gd name="connsiteX724" fmla="*/ 4370031 w 7467600"/>
              <a:gd name="connsiteY724" fmla="*/ 1955666 h 6858000"/>
              <a:gd name="connsiteX725" fmla="*/ 4570198 w 7467600"/>
              <a:gd name="connsiteY725" fmla="*/ 978081 h 6858000"/>
              <a:gd name="connsiteX726" fmla="*/ 4557898 w 7467600"/>
              <a:gd name="connsiteY726" fmla="*/ 900011 h 6858000"/>
              <a:gd name="connsiteX727" fmla="*/ 4344840 w 7467600"/>
              <a:gd name="connsiteY727" fmla="*/ 1922038 h 6858000"/>
              <a:gd name="connsiteX728" fmla="*/ 4378710 w 7467600"/>
              <a:gd name="connsiteY728" fmla="*/ 1665516 h 6858000"/>
              <a:gd name="connsiteX729" fmla="*/ 4448798 w 7467600"/>
              <a:gd name="connsiteY729" fmla="*/ 1253024 h 6858000"/>
              <a:gd name="connsiteX730" fmla="*/ 4480315 w 7467600"/>
              <a:gd name="connsiteY730" fmla="*/ 1158454 h 6858000"/>
              <a:gd name="connsiteX731" fmla="*/ 4494133 w 7467600"/>
              <a:gd name="connsiteY731" fmla="*/ 1118676 h 6858000"/>
              <a:gd name="connsiteX732" fmla="*/ 4557898 w 7467600"/>
              <a:gd name="connsiteY732" fmla="*/ 900011 h 6858000"/>
              <a:gd name="connsiteX733" fmla="*/ 5870151 w 7467600"/>
              <a:gd name="connsiteY733" fmla="*/ 898890 h 6858000"/>
              <a:gd name="connsiteX734" fmla="*/ 5861335 w 7467600"/>
              <a:gd name="connsiteY734" fmla="*/ 899177 h 6858000"/>
              <a:gd name="connsiteX735" fmla="*/ 5843702 w 7467600"/>
              <a:gd name="connsiteY735" fmla="*/ 899748 h 6858000"/>
              <a:gd name="connsiteX736" fmla="*/ 5651107 w 7467600"/>
              <a:gd name="connsiteY736" fmla="*/ 920306 h 6858000"/>
              <a:gd name="connsiteX737" fmla="*/ 5459407 w 7467600"/>
              <a:gd name="connsiteY737" fmla="*/ 940975 h 6858000"/>
              <a:gd name="connsiteX738" fmla="*/ 5374846 w 7467600"/>
              <a:gd name="connsiteY738" fmla="*/ 941988 h 6858000"/>
              <a:gd name="connsiteX739" fmla="*/ 5256105 w 7467600"/>
              <a:gd name="connsiteY739" fmla="*/ 945632 h 6858000"/>
              <a:gd name="connsiteX740" fmla="*/ 5107071 w 7467600"/>
              <a:gd name="connsiteY740" fmla="*/ 969720 h 6858000"/>
              <a:gd name="connsiteX741" fmla="*/ 4998681 w 7467600"/>
              <a:gd name="connsiteY741" fmla="*/ 988771 h 6858000"/>
              <a:gd name="connsiteX742" fmla="*/ 5870151 w 7467600"/>
              <a:gd name="connsiteY742" fmla="*/ 898890 h 6858000"/>
              <a:gd name="connsiteX743" fmla="*/ 5504425 w 7467600"/>
              <a:gd name="connsiteY743" fmla="*/ 848067 h 6858000"/>
              <a:gd name="connsiteX744" fmla="*/ 4968849 w 7467600"/>
              <a:gd name="connsiteY744" fmla="*/ 962318 h 6858000"/>
              <a:gd name="connsiteX745" fmla="*/ 5104039 w 7467600"/>
              <a:gd name="connsiteY745" fmla="*/ 940634 h 6858000"/>
              <a:gd name="connsiteX746" fmla="*/ 5256311 w 7467600"/>
              <a:gd name="connsiteY746" fmla="*/ 916490 h 6858000"/>
              <a:gd name="connsiteX747" fmla="*/ 5377381 w 7467600"/>
              <a:gd name="connsiteY747" fmla="*/ 912671 h 6858000"/>
              <a:gd name="connsiteX748" fmla="*/ 5460148 w 7467600"/>
              <a:gd name="connsiteY748" fmla="*/ 911442 h 6858000"/>
              <a:gd name="connsiteX749" fmla="*/ 5648971 w 7467600"/>
              <a:gd name="connsiteY749" fmla="*/ 891331 h 6858000"/>
              <a:gd name="connsiteX750" fmla="*/ 5844807 w 7467600"/>
              <a:gd name="connsiteY750" fmla="*/ 870718 h 6858000"/>
              <a:gd name="connsiteX751" fmla="*/ 5862975 w 7467600"/>
              <a:gd name="connsiteY751" fmla="*/ 869756 h 6858000"/>
              <a:gd name="connsiteX752" fmla="*/ 5920887 w 7467600"/>
              <a:gd name="connsiteY752" fmla="*/ 865929 h 6858000"/>
              <a:gd name="connsiteX753" fmla="*/ 5504425 w 7467600"/>
              <a:gd name="connsiteY753" fmla="*/ 848067 h 6858000"/>
              <a:gd name="connsiteX754" fmla="*/ 3607114 w 7467600"/>
              <a:gd name="connsiteY754" fmla="*/ 467441 h 6858000"/>
              <a:gd name="connsiteX755" fmla="*/ 3296242 w 7467600"/>
              <a:gd name="connsiteY755" fmla="*/ 807991 h 6858000"/>
              <a:gd name="connsiteX756" fmla="*/ 3174674 w 7467600"/>
              <a:gd name="connsiteY756" fmla="*/ 919759 h 6858000"/>
              <a:gd name="connsiteX757" fmla="*/ 3042978 w 7467600"/>
              <a:gd name="connsiteY757" fmla="*/ 1054894 h 6858000"/>
              <a:gd name="connsiteX758" fmla="*/ 2968914 w 7467600"/>
              <a:gd name="connsiteY758" fmla="*/ 1133756 h 6858000"/>
              <a:gd name="connsiteX759" fmla="*/ 3103823 w 7467600"/>
              <a:gd name="connsiteY759" fmla="*/ 1026814 h 6858000"/>
              <a:gd name="connsiteX760" fmla="*/ 3607114 w 7467600"/>
              <a:gd name="connsiteY760" fmla="*/ 467441 h 6858000"/>
              <a:gd name="connsiteX761" fmla="*/ 3744487 w 7467600"/>
              <a:gd name="connsiteY761" fmla="*/ 383136 h 6858000"/>
              <a:gd name="connsiteX762" fmla="*/ 3970213 w 7467600"/>
              <a:gd name="connsiteY762" fmla="*/ 995559 h 6858000"/>
              <a:gd name="connsiteX763" fmla="*/ 3744487 w 7467600"/>
              <a:gd name="connsiteY763" fmla="*/ 383136 h 6858000"/>
              <a:gd name="connsiteX764" fmla="*/ 3624562 w 7467600"/>
              <a:gd name="connsiteY764" fmla="*/ 367041 h 6858000"/>
              <a:gd name="connsiteX765" fmla="*/ 3489712 w 7467600"/>
              <a:gd name="connsiteY765" fmla="*/ 485386 h 6858000"/>
              <a:gd name="connsiteX766" fmla="*/ 3182994 w 7467600"/>
              <a:gd name="connsiteY766" fmla="*/ 828265 h 6858000"/>
              <a:gd name="connsiteX767" fmla="*/ 2892114 w 7467600"/>
              <a:gd name="connsiteY767" fmla="*/ 1172635 h 6858000"/>
              <a:gd name="connsiteX768" fmla="*/ 3021459 w 7467600"/>
              <a:gd name="connsiteY768" fmla="*/ 1035385 h 6858000"/>
              <a:gd name="connsiteX769" fmla="*/ 3153873 w 7467600"/>
              <a:gd name="connsiteY769" fmla="*/ 898971 h 6858000"/>
              <a:gd name="connsiteX770" fmla="*/ 3276511 w 7467600"/>
              <a:gd name="connsiteY770" fmla="*/ 786423 h 6858000"/>
              <a:gd name="connsiteX771" fmla="*/ 3584154 w 7467600"/>
              <a:gd name="connsiteY771" fmla="*/ 448218 h 6858000"/>
              <a:gd name="connsiteX772" fmla="*/ 3624562 w 7467600"/>
              <a:gd name="connsiteY772" fmla="*/ 367041 h 6858000"/>
              <a:gd name="connsiteX773" fmla="*/ 3766672 w 7467600"/>
              <a:gd name="connsiteY773" fmla="*/ 359429 h 6858000"/>
              <a:gd name="connsiteX774" fmla="*/ 3996338 w 7467600"/>
              <a:gd name="connsiteY774" fmla="*/ 968237 h 6858000"/>
              <a:gd name="connsiteX775" fmla="*/ 3766672 w 7467600"/>
              <a:gd name="connsiteY775" fmla="*/ 359429 h 6858000"/>
              <a:gd name="connsiteX776" fmla="*/ 5805386 w 7467600"/>
              <a:gd name="connsiteY776" fmla="*/ 239240 h 6858000"/>
              <a:gd name="connsiteX777" fmla="*/ 5736947 w 7467600"/>
              <a:gd name="connsiteY777" fmla="*/ 261367 h 6858000"/>
              <a:gd name="connsiteX778" fmla="*/ 5427012 w 7467600"/>
              <a:gd name="connsiteY778" fmla="*/ 311272 h 6858000"/>
              <a:gd name="connsiteX779" fmla="*/ 5147818 w 7467600"/>
              <a:gd name="connsiteY779" fmla="*/ 322112 h 6858000"/>
              <a:gd name="connsiteX780" fmla="*/ 5060854 w 7467600"/>
              <a:gd name="connsiteY780" fmla="*/ 311882 h 6858000"/>
              <a:gd name="connsiteX781" fmla="*/ 4945989 w 7467600"/>
              <a:gd name="connsiteY781" fmla="*/ 300516 h 6858000"/>
              <a:gd name="connsiteX782" fmla="*/ 5410479 w 7467600"/>
              <a:gd name="connsiteY782" fmla="*/ 348434 h 6858000"/>
              <a:gd name="connsiteX783" fmla="*/ 5805386 w 7467600"/>
              <a:gd name="connsiteY783" fmla="*/ 239240 h 6858000"/>
              <a:gd name="connsiteX784" fmla="*/ 5905192 w 7467600"/>
              <a:gd name="connsiteY784" fmla="*/ 163079 h 6858000"/>
              <a:gd name="connsiteX785" fmla="*/ 5865655 w 7467600"/>
              <a:gd name="connsiteY785" fmla="*/ 171901 h 6858000"/>
              <a:gd name="connsiteX786" fmla="*/ 5259740 w 7467600"/>
              <a:gd name="connsiteY786" fmla="*/ 257013 h 6858000"/>
              <a:gd name="connsiteX787" fmla="*/ 5208466 w 7467600"/>
              <a:gd name="connsiteY787" fmla="*/ 257550 h 6858000"/>
              <a:gd name="connsiteX788" fmla="*/ 4980204 w 7467600"/>
              <a:gd name="connsiteY788" fmla="*/ 271903 h 6858000"/>
              <a:gd name="connsiteX789" fmla="*/ 5068068 w 7467600"/>
              <a:gd name="connsiteY789" fmla="*/ 282244 h 6858000"/>
              <a:gd name="connsiteX790" fmla="*/ 5153231 w 7467600"/>
              <a:gd name="connsiteY790" fmla="*/ 292240 h 6858000"/>
              <a:gd name="connsiteX791" fmla="*/ 5426491 w 7467600"/>
              <a:gd name="connsiteY791" fmla="*/ 281128 h 6858000"/>
              <a:gd name="connsiteX792" fmla="*/ 5731212 w 7467600"/>
              <a:gd name="connsiteY792" fmla="*/ 231951 h 6858000"/>
              <a:gd name="connsiteX793" fmla="*/ 5905192 w 7467600"/>
              <a:gd name="connsiteY793" fmla="*/ 163079 h 6858000"/>
              <a:gd name="connsiteX794" fmla="*/ 5944437 w 7467600"/>
              <a:gd name="connsiteY794" fmla="*/ 113829 h 6858000"/>
              <a:gd name="connsiteX795" fmla="*/ 5825032 w 7467600"/>
              <a:gd name="connsiteY795" fmla="*/ 146405 h 6858000"/>
              <a:gd name="connsiteX796" fmla="*/ 4955599 w 7467600"/>
              <a:gd name="connsiteY796" fmla="*/ 247008 h 6858000"/>
              <a:gd name="connsiteX797" fmla="*/ 5210104 w 7467600"/>
              <a:gd name="connsiteY797" fmla="*/ 228123 h 6858000"/>
              <a:gd name="connsiteX798" fmla="*/ 5261015 w 7467600"/>
              <a:gd name="connsiteY798" fmla="*/ 227087 h 6858000"/>
              <a:gd name="connsiteX799" fmla="*/ 5861181 w 7467600"/>
              <a:gd name="connsiteY799" fmla="*/ 143093 h 6858000"/>
              <a:gd name="connsiteX800" fmla="*/ 5961252 w 7467600"/>
              <a:gd name="connsiteY800" fmla="*/ 114820 h 6858000"/>
              <a:gd name="connsiteX801" fmla="*/ 5944437 w 7467600"/>
              <a:gd name="connsiteY801" fmla="*/ 113829 h 6858000"/>
              <a:gd name="connsiteX802" fmla="*/ 3882765 w 7467600"/>
              <a:gd name="connsiteY802" fmla="*/ 0 h 6858000"/>
              <a:gd name="connsiteX803" fmla="*/ 3995099 w 7467600"/>
              <a:gd name="connsiteY803" fmla="*/ 0 h 6858000"/>
              <a:gd name="connsiteX804" fmla="*/ 4163818 w 7467600"/>
              <a:gd name="connsiteY804" fmla="*/ 234104 h 6858000"/>
              <a:gd name="connsiteX805" fmla="*/ 4172099 w 7467600"/>
              <a:gd name="connsiteY805" fmla="*/ 234207 h 6858000"/>
              <a:gd name="connsiteX806" fmla="*/ 4784282 w 7467600"/>
              <a:gd name="connsiteY806" fmla="*/ 276561 h 6858000"/>
              <a:gd name="connsiteX807" fmla="*/ 4801687 w 7467600"/>
              <a:gd name="connsiteY807" fmla="*/ 267764 h 6858000"/>
              <a:gd name="connsiteX808" fmla="*/ 6082788 w 7467600"/>
              <a:gd name="connsiteY808" fmla="*/ 64119 h 6858000"/>
              <a:gd name="connsiteX809" fmla="*/ 6099442 w 7467600"/>
              <a:gd name="connsiteY809" fmla="*/ 82568 h 6858000"/>
              <a:gd name="connsiteX810" fmla="*/ 4804137 w 7467600"/>
              <a:gd name="connsiteY810" fmla="*/ 320931 h 6858000"/>
              <a:gd name="connsiteX811" fmla="*/ 4227047 w 7467600"/>
              <a:gd name="connsiteY811" fmla="*/ 313415 h 6858000"/>
              <a:gd name="connsiteX812" fmla="*/ 4346041 w 7467600"/>
              <a:gd name="connsiteY812" fmla="*/ 456086 h 6858000"/>
              <a:gd name="connsiteX813" fmla="*/ 4870967 w 7467600"/>
              <a:gd name="connsiteY813" fmla="*/ 963061 h 6858000"/>
              <a:gd name="connsiteX814" fmla="*/ 4889647 w 7467600"/>
              <a:gd name="connsiteY814" fmla="*/ 957147 h 6858000"/>
              <a:gd name="connsiteX815" fmla="*/ 5422504 w 7467600"/>
              <a:gd name="connsiteY815" fmla="*/ 805191 h 6858000"/>
              <a:gd name="connsiteX816" fmla="*/ 6087656 w 7467600"/>
              <a:gd name="connsiteY816" fmla="*/ 826703 h 6858000"/>
              <a:gd name="connsiteX817" fmla="*/ 6058717 w 7467600"/>
              <a:gd name="connsiteY817" fmla="*/ 865992 h 6858000"/>
              <a:gd name="connsiteX818" fmla="*/ 4974153 w 7467600"/>
              <a:gd name="connsiteY818" fmla="*/ 1045456 h 6858000"/>
              <a:gd name="connsiteX819" fmla="*/ 5627835 w 7467600"/>
              <a:gd name="connsiteY819" fmla="*/ 1472077 h 6858000"/>
              <a:gd name="connsiteX820" fmla="*/ 5629817 w 7467600"/>
              <a:gd name="connsiteY820" fmla="*/ 1471412 h 6858000"/>
              <a:gd name="connsiteX821" fmla="*/ 5634124 w 7467600"/>
              <a:gd name="connsiteY821" fmla="*/ 1470572 h 6858000"/>
              <a:gd name="connsiteX822" fmla="*/ 5755832 w 7467600"/>
              <a:gd name="connsiteY822" fmla="*/ 1383886 h 6858000"/>
              <a:gd name="connsiteX823" fmla="*/ 6014186 w 7467600"/>
              <a:gd name="connsiteY823" fmla="*/ 1279799 h 6858000"/>
              <a:gd name="connsiteX824" fmla="*/ 6901619 w 7467600"/>
              <a:gd name="connsiteY824" fmla="*/ 1047874 h 6858000"/>
              <a:gd name="connsiteX825" fmla="*/ 6931566 w 7467600"/>
              <a:gd name="connsiteY825" fmla="*/ 1062034 h 6858000"/>
              <a:gd name="connsiteX826" fmla="*/ 5790982 w 7467600"/>
              <a:gd name="connsiteY826" fmla="*/ 1561380 h 6858000"/>
              <a:gd name="connsiteX827" fmla="*/ 6188971 w 7467600"/>
              <a:gd name="connsiteY827" fmla="*/ 1755168 h 6858000"/>
              <a:gd name="connsiteX828" fmla="*/ 6202446 w 7467600"/>
              <a:gd name="connsiteY828" fmla="*/ 1752268 h 6858000"/>
              <a:gd name="connsiteX829" fmla="*/ 7179560 w 7467600"/>
              <a:gd name="connsiteY829" fmla="*/ 1467551 h 6858000"/>
              <a:gd name="connsiteX830" fmla="*/ 7158730 w 7467600"/>
              <a:gd name="connsiteY830" fmla="*/ 1507835 h 6858000"/>
              <a:gd name="connsiteX831" fmla="*/ 6326959 w 7467600"/>
              <a:gd name="connsiteY831" fmla="*/ 1817686 h 6858000"/>
              <a:gd name="connsiteX832" fmla="*/ 6537433 w 7467600"/>
              <a:gd name="connsiteY832" fmla="*/ 1907790 h 6858000"/>
              <a:gd name="connsiteX833" fmla="*/ 6550221 w 7467600"/>
              <a:gd name="connsiteY833" fmla="*/ 1910729 h 6858000"/>
              <a:gd name="connsiteX834" fmla="*/ 6964438 w 7467600"/>
              <a:gd name="connsiteY834" fmla="*/ 2209505 h 6858000"/>
              <a:gd name="connsiteX835" fmla="*/ 7367862 w 7467600"/>
              <a:gd name="connsiteY835" fmla="*/ 2806833 h 6858000"/>
              <a:gd name="connsiteX836" fmla="*/ 7364329 w 7467600"/>
              <a:gd name="connsiteY836" fmla="*/ 2826907 h 6858000"/>
              <a:gd name="connsiteX837" fmla="*/ 7290545 w 7467600"/>
              <a:gd name="connsiteY837" fmla="*/ 2850663 h 6858000"/>
              <a:gd name="connsiteX838" fmla="*/ 6472036 w 7467600"/>
              <a:gd name="connsiteY838" fmla="*/ 1959003 h 6858000"/>
              <a:gd name="connsiteX839" fmla="*/ 5792897 w 7467600"/>
              <a:gd name="connsiteY839" fmla="*/ 1647747 h 6858000"/>
              <a:gd name="connsiteX840" fmla="*/ 5842751 w 7467600"/>
              <a:gd name="connsiteY840" fmla="*/ 1816112 h 6858000"/>
              <a:gd name="connsiteX841" fmla="*/ 5847424 w 7467600"/>
              <a:gd name="connsiteY841" fmla="*/ 1815776 h 6858000"/>
              <a:gd name="connsiteX842" fmla="*/ 6399821 w 7467600"/>
              <a:gd name="connsiteY842" fmla="*/ 2344799 h 6858000"/>
              <a:gd name="connsiteX843" fmla="*/ 6323232 w 7467600"/>
              <a:gd name="connsiteY843" fmla="*/ 2389634 h 6858000"/>
              <a:gd name="connsiteX844" fmla="*/ 5942958 w 7467600"/>
              <a:gd name="connsiteY844" fmla="*/ 2077708 h 6858000"/>
              <a:gd name="connsiteX845" fmla="*/ 5921559 w 7467600"/>
              <a:gd name="connsiteY845" fmla="*/ 2378596 h 6858000"/>
              <a:gd name="connsiteX846" fmla="*/ 5817651 w 7467600"/>
              <a:gd name="connsiteY846" fmla="*/ 3023919 h 6858000"/>
              <a:gd name="connsiteX847" fmla="*/ 5729634 w 7467600"/>
              <a:gd name="connsiteY847" fmla="*/ 3051849 h 6858000"/>
              <a:gd name="connsiteX848" fmla="*/ 5611018 w 7467600"/>
              <a:gd name="connsiteY848" fmla="*/ 2316769 h 6858000"/>
              <a:gd name="connsiteX849" fmla="*/ 5687608 w 7467600"/>
              <a:gd name="connsiteY849" fmla="*/ 2039972 h 6858000"/>
              <a:gd name="connsiteX850" fmla="*/ 5657554 w 7467600"/>
              <a:gd name="connsiteY850" fmla="*/ 1576445 h 6858000"/>
              <a:gd name="connsiteX851" fmla="*/ 5150475 w 7467600"/>
              <a:gd name="connsiteY851" fmla="*/ 1274012 h 6858000"/>
              <a:gd name="connsiteX852" fmla="*/ 5349142 w 7467600"/>
              <a:gd name="connsiteY852" fmla="*/ 2204405 h 6858000"/>
              <a:gd name="connsiteX853" fmla="*/ 5262214 w 7467600"/>
              <a:gd name="connsiteY853" fmla="*/ 2233836 h 6858000"/>
              <a:gd name="connsiteX854" fmla="*/ 4981539 w 7467600"/>
              <a:gd name="connsiteY854" fmla="*/ 1542201 h 6858000"/>
              <a:gd name="connsiteX855" fmla="*/ 4958461 w 7467600"/>
              <a:gd name="connsiteY855" fmla="*/ 1136957 h 6858000"/>
              <a:gd name="connsiteX856" fmla="*/ 4655015 w 7467600"/>
              <a:gd name="connsiteY856" fmla="*/ 891426 h 6858000"/>
              <a:gd name="connsiteX857" fmla="*/ 4348002 w 7467600"/>
              <a:gd name="connsiteY857" fmla="*/ 2205895 h 6858000"/>
              <a:gd name="connsiteX858" fmla="*/ 4262250 w 7467600"/>
              <a:gd name="connsiteY858" fmla="*/ 2219972 h 6858000"/>
              <a:gd name="connsiteX859" fmla="*/ 4550611 w 7467600"/>
              <a:gd name="connsiteY859" fmla="*/ 817540 h 6858000"/>
              <a:gd name="connsiteX860" fmla="*/ 4564418 w 7467600"/>
              <a:gd name="connsiteY860" fmla="*/ 808293 h 6858000"/>
              <a:gd name="connsiteX861" fmla="*/ 4266388 w 7467600"/>
              <a:gd name="connsiteY861" fmla="*/ 500083 h 6858000"/>
              <a:gd name="connsiteX862" fmla="*/ 4032842 w 7467600"/>
              <a:gd name="connsiteY862" fmla="*/ 211809 h 6858000"/>
              <a:gd name="connsiteX863" fmla="*/ 3882765 w 7467600"/>
              <a:gd name="connsiteY863" fmla="*/ 0 h 6858000"/>
              <a:gd name="connsiteX864" fmla="*/ 3721337 w 7467600"/>
              <a:gd name="connsiteY864" fmla="*/ 0 h 6858000"/>
              <a:gd name="connsiteX865" fmla="*/ 3797544 w 7467600"/>
              <a:gd name="connsiteY865" fmla="*/ 0 h 6858000"/>
              <a:gd name="connsiteX866" fmla="*/ 3775734 w 7467600"/>
              <a:gd name="connsiteY866" fmla="*/ 95131 h 6858000"/>
              <a:gd name="connsiteX867" fmla="*/ 3724807 w 7467600"/>
              <a:gd name="connsiteY867" fmla="*/ 272257 h 6858000"/>
              <a:gd name="connsiteX868" fmla="*/ 3726844 w 7467600"/>
              <a:gd name="connsiteY868" fmla="*/ 282988 h 6858000"/>
              <a:gd name="connsiteX869" fmla="*/ 3742664 w 7467600"/>
              <a:gd name="connsiteY869" fmla="*/ 279918 h 6858000"/>
              <a:gd name="connsiteX870" fmla="*/ 4103910 w 7467600"/>
              <a:gd name="connsiteY870" fmla="*/ 1161917 h 6858000"/>
              <a:gd name="connsiteX871" fmla="*/ 4020269 w 7467600"/>
              <a:gd name="connsiteY871" fmla="*/ 1200406 h 6858000"/>
              <a:gd name="connsiteX872" fmla="*/ 3674882 w 7467600"/>
              <a:gd name="connsiteY872" fmla="*/ 488524 h 6858000"/>
              <a:gd name="connsiteX873" fmla="*/ 3132682 w 7467600"/>
              <a:gd name="connsiteY873" fmla="*/ 1072284 h 6858000"/>
              <a:gd name="connsiteX874" fmla="*/ 2716346 w 7467600"/>
              <a:gd name="connsiteY874" fmla="*/ 1276376 h 6858000"/>
              <a:gd name="connsiteX875" fmla="*/ 2716772 w 7467600"/>
              <a:gd name="connsiteY875" fmla="*/ 1255462 h 6858000"/>
              <a:gd name="connsiteX876" fmla="*/ 3471096 w 7467600"/>
              <a:gd name="connsiteY876" fmla="*/ 437072 h 6858000"/>
              <a:gd name="connsiteX877" fmla="*/ 3639057 w 7467600"/>
              <a:gd name="connsiteY877" fmla="*/ 286334 h 6858000"/>
              <a:gd name="connsiteX878" fmla="*/ 3640309 w 7467600"/>
              <a:gd name="connsiteY878" fmla="*/ 284664 h 6858000"/>
              <a:gd name="connsiteX879" fmla="*/ 3646022 w 7467600"/>
              <a:gd name="connsiteY879" fmla="*/ 276711 h 6858000"/>
              <a:gd name="connsiteX880" fmla="*/ 3707943 w 7467600"/>
              <a:gd name="connsiteY880" fmla="*/ 65958 h 6858000"/>
              <a:gd name="connsiteX881" fmla="*/ 3721337 w 7467600"/>
              <a:gd name="connsiteY881" fmla="*/ 0 h 6858000"/>
              <a:gd name="connsiteX882" fmla="*/ 2867960 w 7467600"/>
              <a:gd name="connsiteY882" fmla="*/ 0 h 6858000"/>
              <a:gd name="connsiteX883" fmla="*/ 2926351 w 7467600"/>
              <a:gd name="connsiteY883" fmla="*/ 0 h 6858000"/>
              <a:gd name="connsiteX884" fmla="*/ 2902823 w 7467600"/>
              <a:gd name="connsiteY884" fmla="*/ 262929 h 6858000"/>
              <a:gd name="connsiteX885" fmla="*/ 2940663 w 7467600"/>
              <a:gd name="connsiteY885" fmla="*/ 140884 h 6858000"/>
              <a:gd name="connsiteX886" fmla="*/ 2947039 w 7467600"/>
              <a:gd name="connsiteY886" fmla="*/ 122524 h 6858000"/>
              <a:gd name="connsiteX887" fmla="*/ 2984316 w 7467600"/>
              <a:gd name="connsiteY887" fmla="*/ 0 h 6858000"/>
              <a:gd name="connsiteX888" fmla="*/ 3016114 w 7467600"/>
              <a:gd name="connsiteY888" fmla="*/ 0 h 6858000"/>
              <a:gd name="connsiteX889" fmla="*/ 2979949 w 7467600"/>
              <a:gd name="connsiteY889" fmla="*/ 119274 h 6858000"/>
              <a:gd name="connsiteX890" fmla="*/ 3023879 w 7467600"/>
              <a:gd name="connsiteY890" fmla="*/ 0 h 6858000"/>
              <a:gd name="connsiteX891" fmla="*/ 3105400 w 7467600"/>
              <a:gd name="connsiteY891" fmla="*/ 0 h 6858000"/>
              <a:gd name="connsiteX892" fmla="*/ 3094669 w 7467600"/>
              <a:gd name="connsiteY892" fmla="*/ 30308 h 6858000"/>
              <a:gd name="connsiteX893" fmla="*/ 2901945 w 7467600"/>
              <a:gd name="connsiteY893" fmla="*/ 466538 h 6858000"/>
              <a:gd name="connsiteX894" fmla="*/ 2815209 w 7467600"/>
              <a:gd name="connsiteY894" fmla="*/ 497361 h 6858000"/>
              <a:gd name="connsiteX895" fmla="*/ 2844845 w 7467600"/>
              <a:gd name="connsiteY895" fmla="*/ 127638 h 6858000"/>
              <a:gd name="connsiteX896" fmla="*/ 2867960 w 7467600"/>
              <a:gd name="connsiteY896" fmla="*/ 0 h 6858000"/>
              <a:gd name="connsiteX897" fmla="*/ 1057230 w 7467600"/>
              <a:gd name="connsiteY897" fmla="*/ 0 h 6858000"/>
              <a:gd name="connsiteX898" fmla="*/ 1111003 w 7467600"/>
              <a:gd name="connsiteY898" fmla="*/ 0 h 6858000"/>
              <a:gd name="connsiteX899" fmla="*/ 1125553 w 7467600"/>
              <a:gd name="connsiteY899" fmla="*/ 52588 h 6858000"/>
              <a:gd name="connsiteX900" fmla="*/ 1304276 w 7467600"/>
              <a:gd name="connsiteY900" fmla="*/ 476275 h 6858000"/>
              <a:gd name="connsiteX901" fmla="*/ 1492066 w 7467600"/>
              <a:gd name="connsiteY901" fmla="*/ 886333 h 6858000"/>
              <a:gd name="connsiteX902" fmla="*/ 1423698 w 7467600"/>
              <a:gd name="connsiteY902" fmla="*/ 710817 h 6858000"/>
              <a:gd name="connsiteX903" fmla="*/ 1357609 w 7467600"/>
              <a:gd name="connsiteY903" fmla="*/ 532892 h 6858000"/>
              <a:gd name="connsiteX904" fmla="*/ 1309550 w 7467600"/>
              <a:gd name="connsiteY904" fmla="*/ 374031 h 6858000"/>
              <a:gd name="connsiteX905" fmla="*/ 1193673 w 7467600"/>
              <a:gd name="connsiteY905" fmla="*/ 49533 h 6858000"/>
              <a:gd name="connsiteX906" fmla="*/ 1164391 w 7467600"/>
              <a:gd name="connsiteY906" fmla="*/ 0 h 6858000"/>
              <a:gd name="connsiteX907" fmla="*/ 1200666 w 7467600"/>
              <a:gd name="connsiteY907" fmla="*/ 0 h 6858000"/>
              <a:gd name="connsiteX908" fmla="*/ 1223408 w 7467600"/>
              <a:gd name="connsiteY908" fmla="*/ 38996 h 6858000"/>
              <a:gd name="connsiteX909" fmla="*/ 1339635 w 7467600"/>
              <a:gd name="connsiteY909" fmla="*/ 365517 h 6858000"/>
              <a:gd name="connsiteX910" fmla="*/ 1387469 w 7467600"/>
              <a:gd name="connsiteY910" fmla="*/ 523079 h 6858000"/>
              <a:gd name="connsiteX911" fmla="*/ 1452685 w 7467600"/>
              <a:gd name="connsiteY911" fmla="*/ 699806 h 6858000"/>
              <a:gd name="connsiteX912" fmla="*/ 1492092 w 7467600"/>
              <a:gd name="connsiteY912" fmla="*/ 800424 h 6858000"/>
              <a:gd name="connsiteX913" fmla="*/ 1455302 w 7467600"/>
              <a:gd name="connsiteY913" fmla="*/ 632913 h 6858000"/>
              <a:gd name="connsiteX914" fmla="*/ 1222336 w 7467600"/>
              <a:gd name="connsiteY914" fmla="*/ 9480 h 6858000"/>
              <a:gd name="connsiteX915" fmla="*/ 1214634 w 7467600"/>
              <a:gd name="connsiteY915" fmla="*/ 0 h 6858000"/>
              <a:gd name="connsiteX916" fmla="*/ 1289827 w 7467600"/>
              <a:gd name="connsiteY916" fmla="*/ 0 h 6858000"/>
              <a:gd name="connsiteX917" fmla="*/ 1321076 w 7467600"/>
              <a:gd name="connsiteY917" fmla="*/ 59722 h 6858000"/>
              <a:gd name="connsiteX918" fmla="*/ 1512579 w 7467600"/>
              <a:gd name="connsiteY918" fmla="*/ 626441 h 6858000"/>
              <a:gd name="connsiteX919" fmla="*/ 1506076 w 7467600"/>
              <a:gd name="connsiteY919" fmla="*/ 1089289 h 6858000"/>
              <a:gd name="connsiteX920" fmla="*/ 1486346 w 7467600"/>
              <a:gd name="connsiteY920" fmla="*/ 1079919 h 6858000"/>
              <a:gd name="connsiteX921" fmla="*/ 1070511 w 7467600"/>
              <a:gd name="connsiteY921" fmla="*/ 48609 h 6858000"/>
              <a:gd name="connsiteX922" fmla="*/ 1057230 w 7467600"/>
              <a:gd name="connsiteY922" fmla="*/ 0 h 6858000"/>
              <a:gd name="connsiteX923" fmla="*/ 43151 w 7467600"/>
              <a:gd name="connsiteY923" fmla="*/ 0 h 6858000"/>
              <a:gd name="connsiteX924" fmla="*/ 95283 w 7467600"/>
              <a:gd name="connsiteY924" fmla="*/ 0 h 6858000"/>
              <a:gd name="connsiteX925" fmla="*/ 300708 w 7467600"/>
              <a:gd name="connsiteY925" fmla="*/ 154571 h 6858000"/>
              <a:gd name="connsiteX926" fmla="*/ 530414 w 7467600"/>
              <a:gd name="connsiteY926" fmla="*/ 354673 h 6858000"/>
              <a:gd name="connsiteX927" fmla="*/ 333785 w 7467600"/>
              <a:gd name="connsiteY927" fmla="*/ 161564 h 6858000"/>
              <a:gd name="connsiteX928" fmla="*/ 147005 w 7467600"/>
              <a:gd name="connsiteY928" fmla="*/ 0 h 6858000"/>
              <a:gd name="connsiteX929" fmla="*/ 272509 w 7467600"/>
              <a:gd name="connsiteY929" fmla="*/ 0 h 6858000"/>
              <a:gd name="connsiteX930" fmla="*/ 326276 w 7467600"/>
              <a:gd name="connsiteY930" fmla="*/ 45847 h 6858000"/>
              <a:gd name="connsiteX931" fmla="*/ 823759 w 7467600"/>
              <a:gd name="connsiteY931" fmla="*/ 574145 h 6858000"/>
              <a:gd name="connsiteX932" fmla="*/ 811254 w 7467600"/>
              <a:gd name="connsiteY932" fmla="*/ 665546 h 6858000"/>
              <a:gd name="connsiteX933" fmla="*/ 154042 w 7467600"/>
              <a:gd name="connsiteY933" fmla="*/ 261522 h 6858000"/>
              <a:gd name="connsiteX934" fmla="*/ 13550 w 7467600"/>
              <a:gd name="connsiteY934" fmla="*/ 158423 h 6858000"/>
              <a:gd name="connsiteX935" fmla="*/ 0 w 7467600"/>
              <a:gd name="connsiteY935" fmla="*/ 146618 h 6858000"/>
              <a:gd name="connsiteX936" fmla="*/ 0 w 7467600"/>
              <a:gd name="connsiteY936" fmla="*/ 59161 h 6858000"/>
              <a:gd name="connsiteX937" fmla="*/ 45427 w 7467600"/>
              <a:gd name="connsiteY937" fmla="*/ 101078 h 6858000"/>
              <a:gd name="connsiteX938" fmla="*/ 630103 w 7467600"/>
              <a:gd name="connsiteY938" fmla="*/ 485885 h 6858000"/>
              <a:gd name="connsiteX939" fmla="*/ 532040 w 7467600"/>
              <a:gd name="connsiteY939" fmla="*/ 399359 h 6858000"/>
              <a:gd name="connsiteX940" fmla="*/ 517618 w 7467600"/>
              <a:gd name="connsiteY940" fmla="*/ 385726 h 6858000"/>
              <a:gd name="connsiteX941" fmla="*/ 285074 w 7467600"/>
              <a:gd name="connsiteY941" fmla="*/ 182755 h 6858000"/>
              <a:gd name="connsiteX942" fmla="*/ 43151 w 7467600"/>
              <a:gd name="connsiteY942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289862 w 7467600"/>
              <a:gd name="connsiteY4" fmla="*/ 6659827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392322 w 7467600"/>
              <a:gd name="connsiteY8" fmla="*/ 6658238 h 6858000"/>
              <a:gd name="connsiteX9" fmla="*/ 7289862 w 7467600"/>
              <a:gd name="connsiteY9" fmla="*/ 6659827 h 6858000"/>
              <a:gd name="connsiteX10" fmla="*/ 1019354 w 7467600"/>
              <a:gd name="connsiteY10" fmla="*/ 6315006 h 6858000"/>
              <a:gd name="connsiteX11" fmla="*/ 441046 w 7467600"/>
              <a:gd name="connsiteY11" fmla="*/ 6691153 h 6858000"/>
              <a:gd name="connsiteX12" fmla="*/ 1019354 w 7467600"/>
              <a:gd name="connsiteY12" fmla="*/ 6315006 h 6858000"/>
              <a:gd name="connsiteX13" fmla="*/ 991680 w 7467600"/>
              <a:gd name="connsiteY13" fmla="*/ 6298413 h 6858000"/>
              <a:gd name="connsiteX14" fmla="*/ 409060 w 7467600"/>
              <a:gd name="connsiteY14" fmla="*/ 6671470 h 6858000"/>
              <a:gd name="connsiteX15" fmla="*/ 991680 w 7467600"/>
              <a:gd name="connsiteY15" fmla="*/ 6298413 h 6858000"/>
              <a:gd name="connsiteX16" fmla="*/ 103333 w 7467600"/>
              <a:gd name="connsiteY16" fmla="*/ 5699602 h 6858000"/>
              <a:gd name="connsiteX17" fmla="*/ 233938 w 7467600"/>
              <a:gd name="connsiteY17" fmla="*/ 5809416 h 6858000"/>
              <a:gd name="connsiteX18" fmla="*/ 883580 w 7467600"/>
              <a:gd name="connsiteY18" fmla="*/ 6180710 h 6858000"/>
              <a:gd name="connsiteX19" fmla="*/ 487337 w 7467600"/>
              <a:gd name="connsiteY19" fmla="*/ 5950182 h 6858000"/>
              <a:gd name="connsiteX20" fmla="*/ 354051 w 7467600"/>
              <a:gd name="connsiteY20" fmla="*/ 5854912 h 6858000"/>
              <a:gd name="connsiteX21" fmla="*/ 195436 w 7467600"/>
              <a:gd name="connsiteY21" fmla="*/ 5755068 h 6858000"/>
              <a:gd name="connsiteX22" fmla="*/ 103333 w 7467600"/>
              <a:gd name="connsiteY22" fmla="*/ 5699602 h 6858000"/>
              <a:gd name="connsiteX23" fmla="*/ 5539432 w 7467600"/>
              <a:gd name="connsiteY23" fmla="*/ 5642928 h 6858000"/>
              <a:gd name="connsiteX24" fmla="*/ 5555462 w 7467600"/>
              <a:gd name="connsiteY24" fmla="*/ 5694454 h 6858000"/>
              <a:gd name="connsiteX25" fmla="*/ 5828270 w 7467600"/>
              <a:gd name="connsiteY25" fmla="*/ 6320663 h 6858000"/>
              <a:gd name="connsiteX26" fmla="*/ 5947416 w 7467600"/>
              <a:gd name="connsiteY26" fmla="*/ 6574846 h 6858000"/>
              <a:gd name="connsiteX27" fmla="*/ 5539432 w 7467600"/>
              <a:gd name="connsiteY27" fmla="*/ 5642928 h 6858000"/>
              <a:gd name="connsiteX28" fmla="*/ 51253 w 7467600"/>
              <a:gd name="connsiteY28" fmla="*/ 5631825 h 6858000"/>
              <a:gd name="connsiteX29" fmla="*/ 211622 w 7467600"/>
              <a:gd name="connsiteY29" fmla="*/ 5728803 h 6858000"/>
              <a:gd name="connsiteX30" fmla="*/ 371652 w 7467600"/>
              <a:gd name="connsiteY30" fmla="*/ 5829062 h 6858000"/>
              <a:gd name="connsiteX31" fmla="*/ 505903 w 7467600"/>
              <a:gd name="connsiteY31" fmla="*/ 5925221 h 6858000"/>
              <a:gd name="connsiteX32" fmla="*/ 899240 w 7467600"/>
              <a:gd name="connsiteY32" fmla="*/ 6153068 h 6858000"/>
              <a:gd name="connsiteX33" fmla="*/ 988114 w 7467600"/>
              <a:gd name="connsiteY33" fmla="*/ 6174204 h 6858000"/>
              <a:gd name="connsiteX34" fmla="*/ 845971 w 7467600"/>
              <a:gd name="connsiteY34" fmla="*/ 6067177 h 6858000"/>
              <a:gd name="connsiteX35" fmla="*/ 448057 w 7467600"/>
              <a:gd name="connsiteY35" fmla="*/ 5841376 h 6858000"/>
              <a:gd name="connsiteX36" fmla="*/ 51253 w 7467600"/>
              <a:gd name="connsiteY36" fmla="*/ 5631825 h 6858000"/>
              <a:gd name="connsiteX37" fmla="*/ 2606687 w 7467600"/>
              <a:gd name="connsiteY37" fmla="*/ 5630718 h 6858000"/>
              <a:gd name="connsiteX38" fmla="*/ 2645658 w 7467600"/>
              <a:gd name="connsiteY38" fmla="*/ 6640259 h 6858000"/>
              <a:gd name="connsiteX39" fmla="*/ 2606687 w 7467600"/>
              <a:gd name="connsiteY39" fmla="*/ 5630718 h 6858000"/>
              <a:gd name="connsiteX40" fmla="*/ 3642057 w 7467600"/>
              <a:gd name="connsiteY40" fmla="*/ 5573487 h 6858000"/>
              <a:gd name="connsiteX41" fmla="*/ 3632981 w 7467600"/>
              <a:gd name="connsiteY41" fmla="*/ 5579437 h 6858000"/>
              <a:gd name="connsiteX42" fmla="*/ 3382436 w 7467600"/>
              <a:gd name="connsiteY42" fmla="*/ 5952726 h 6858000"/>
              <a:gd name="connsiteX43" fmla="*/ 3191929 w 7467600"/>
              <a:gd name="connsiteY43" fmla="*/ 6662669 h 6858000"/>
              <a:gd name="connsiteX44" fmla="*/ 3369898 w 7467600"/>
              <a:gd name="connsiteY44" fmla="*/ 6081771 h 6858000"/>
              <a:gd name="connsiteX45" fmla="*/ 3642057 w 7467600"/>
              <a:gd name="connsiteY45" fmla="*/ 5573487 h 6858000"/>
              <a:gd name="connsiteX46" fmla="*/ 2650666 w 7467600"/>
              <a:gd name="connsiteY46" fmla="*/ 5530686 h 6858000"/>
              <a:gd name="connsiteX47" fmla="*/ 2650249 w 7467600"/>
              <a:gd name="connsiteY47" fmla="*/ 5532101 h 6858000"/>
              <a:gd name="connsiteX48" fmla="*/ 2663808 w 7467600"/>
              <a:gd name="connsiteY48" fmla="*/ 6535215 h 6858000"/>
              <a:gd name="connsiteX49" fmla="*/ 2665418 w 7467600"/>
              <a:gd name="connsiteY49" fmla="*/ 6132756 h 6858000"/>
              <a:gd name="connsiteX50" fmla="*/ 2650666 w 7467600"/>
              <a:gd name="connsiteY50" fmla="*/ 5530686 h 6858000"/>
              <a:gd name="connsiteX51" fmla="*/ 2680277 w 7467600"/>
              <a:gd name="connsiteY51" fmla="*/ 5479204 h 6858000"/>
              <a:gd name="connsiteX52" fmla="*/ 2678972 w 7467600"/>
              <a:gd name="connsiteY52" fmla="*/ 5481582 h 6858000"/>
              <a:gd name="connsiteX53" fmla="*/ 2696666 w 7467600"/>
              <a:gd name="connsiteY53" fmla="*/ 6133836 h 6858000"/>
              <a:gd name="connsiteX54" fmla="*/ 2695769 w 7467600"/>
              <a:gd name="connsiteY54" fmla="*/ 6390955 h 6858000"/>
              <a:gd name="connsiteX55" fmla="*/ 2739893 w 7467600"/>
              <a:gd name="connsiteY55" fmla="*/ 6108357 h 6858000"/>
              <a:gd name="connsiteX56" fmla="*/ 2680277 w 7467600"/>
              <a:gd name="connsiteY56" fmla="*/ 5479204 h 6858000"/>
              <a:gd name="connsiteX57" fmla="*/ 1132195 w 7467600"/>
              <a:gd name="connsiteY57" fmla="*/ 5467980 h 6858000"/>
              <a:gd name="connsiteX58" fmla="*/ 1679056 w 7467600"/>
              <a:gd name="connsiteY58" fmla="*/ 5516907 h 6858000"/>
              <a:gd name="connsiteX59" fmla="*/ 2128648 w 7467600"/>
              <a:gd name="connsiteY59" fmla="*/ 5474249 h 6858000"/>
              <a:gd name="connsiteX60" fmla="*/ 1825619 w 7467600"/>
              <a:gd name="connsiteY60" fmla="*/ 5478447 h 6858000"/>
              <a:gd name="connsiteX61" fmla="*/ 1737798 w 7467600"/>
              <a:gd name="connsiteY61" fmla="*/ 5483353 h 6858000"/>
              <a:gd name="connsiteX62" fmla="*/ 1132195 w 7467600"/>
              <a:gd name="connsiteY62" fmla="*/ 5467980 h 6858000"/>
              <a:gd name="connsiteX63" fmla="*/ 1456157 w 7467600"/>
              <a:gd name="connsiteY63" fmla="*/ 5371404 h 6858000"/>
              <a:gd name="connsiteX64" fmla="*/ 1244432 w 7467600"/>
              <a:gd name="connsiteY64" fmla="*/ 5385601 h 6858000"/>
              <a:gd name="connsiteX65" fmla="*/ 973990 w 7467600"/>
              <a:gd name="connsiteY65" fmla="*/ 5424940 h 6858000"/>
              <a:gd name="connsiteX66" fmla="*/ 1103809 w 7467600"/>
              <a:gd name="connsiteY66" fmla="*/ 5433720 h 6858000"/>
              <a:gd name="connsiteX67" fmla="*/ 1123454 w 7467600"/>
              <a:gd name="connsiteY67" fmla="*/ 5435727 h 6858000"/>
              <a:gd name="connsiteX68" fmla="*/ 1737017 w 7467600"/>
              <a:gd name="connsiteY68" fmla="*/ 5452183 h 6858000"/>
              <a:gd name="connsiteX69" fmla="*/ 1824397 w 7467600"/>
              <a:gd name="connsiteY69" fmla="*/ 5447757 h 6858000"/>
              <a:gd name="connsiteX70" fmla="*/ 2070059 w 7467600"/>
              <a:gd name="connsiteY70" fmla="*/ 5441660 h 6858000"/>
              <a:gd name="connsiteX71" fmla="*/ 1456157 w 7467600"/>
              <a:gd name="connsiteY71" fmla="*/ 5371404 h 6858000"/>
              <a:gd name="connsiteX72" fmla="*/ 4988186 w 7467600"/>
              <a:gd name="connsiteY72" fmla="*/ 5216467 h 6858000"/>
              <a:gd name="connsiteX73" fmla="*/ 4777334 w 7467600"/>
              <a:gd name="connsiteY73" fmla="*/ 5406072 h 6858000"/>
              <a:gd name="connsiteX74" fmla="*/ 4718341 w 7467600"/>
              <a:gd name="connsiteY74" fmla="*/ 5468043 h 6858000"/>
              <a:gd name="connsiteX75" fmla="*/ 4604655 w 7467600"/>
              <a:gd name="connsiteY75" fmla="*/ 5583434 h 6858000"/>
              <a:gd name="connsiteX76" fmla="*/ 4565074 w 7467600"/>
              <a:gd name="connsiteY76" fmla="*/ 5618550 h 6858000"/>
              <a:gd name="connsiteX77" fmla="*/ 4988186 w 7467600"/>
              <a:gd name="connsiteY77" fmla="*/ 5216467 h 6858000"/>
              <a:gd name="connsiteX78" fmla="*/ 4978032 w 7467600"/>
              <a:gd name="connsiteY78" fmla="*/ 5183809 h 6858000"/>
              <a:gd name="connsiteX79" fmla="*/ 4463413 w 7467600"/>
              <a:gd name="connsiteY79" fmla="*/ 5615162 h 6858000"/>
              <a:gd name="connsiteX80" fmla="*/ 4358134 w 7467600"/>
              <a:gd name="connsiteY80" fmla="*/ 5742791 h 6858000"/>
              <a:gd name="connsiteX81" fmla="*/ 4376219 w 7467600"/>
              <a:gd name="connsiteY81" fmla="*/ 5729027 h 6858000"/>
              <a:gd name="connsiteX82" fmla="*/ 4582340 w 7467600"/>
              <a:gd name="connsiteY82" fmla="*/ 5561037 h 6858000"/>
              <a:gd name="connsiteX83" fmla="*/ 4694684 w 7467600"/>
              <a:gd name="connsiteY83" fmla="*/ 5447098 h 6858000"/>
              <a:gd name="connsiteX84" fmla="*/ 4754123 w 7467600"/>
              <a:gd name="connsiteY84" fmla="*/ 5384643 h 6858000"/>
              <a:gd name="connsiteX85" fmla="*/ 4978032 w 7467600"/>
              <a:gd name="connsiteY85" fmla="*/ 5183809 h 6858000"/>
              <a:gd name="connsiteX86" fmla="*/ 1903353 w 7467600"/>
              <a:gd name="connsiteY86" fmla="*/ 5044827 h 6858000"/>
              <a:gd name="connsiteX87" fmla="*/ 1936931 w 7467600"/>
              <a:gd name="connsiteY87" fmla="*/ 5093954 h 6858000"/>
              <a:gd name="connsiteX88" fmla="*/ 2195868 w 7467600"/>
              <a:gd name="connsiteY88" fmla="*/ 5396574 h 6858000"/>
              <a:gd name="connsiteX89" fmla="*/ 2088852 w 7467600"/>
              <a:gd name="connsiteY89" fmla="*/ 5166123 h 6858000"/>
              <a:gd name="connsiteX90" fmla="*/ 1958241 w 7467600"/>
              <a:gd name="connsiteY90" fmla="*/ 5067955 h 6858000"/>
              <a:gd name="connsiteX91" fmla="*/ 1903353 w 7467600"/>
              <a:gd name="connsiteY91" fmla="*/ 5044827 h 6858000"/>
              <a:gd name="connsiteX92" fmla="*/ 1979378 w 7467600"/>
              <a:gd name="connsiteY92" fmla="*/ 4769504 h 6858000"/>
              <a:gd name="connsiteX93" fmla="*/ 2882120 w 7467600"/>
              <a:gd name="connsiteY93" fmla="*/ 5064547 h 6858000"/>
              <a:gd name="connsiteX94" fmla="*/ 2793103 w 7467600"/>
              <a:gd name="connsiteY94" fmla="*/ 5039699 h 6858000"/>
              <a:gd name="connsiteX95" fmla="*/ 2770041 w 7467600"/>
              <a:gd name="connsiteY95" fmla="*/ 5033634 h 6858000"/>
              <a:gd name="connsiteX96" fmla="*/ 1979378 w 7467600"/>
              <a:gd name="connsiteY96" fmla="*/ 4769504 h 6858000"/>
              <a:gd name="connsiteX97" fmla="*/ 1927410 w 7467600"/>
              <a:gd name="connsiteY97" fmla="*/ 4716164 h 6858000"/>
              <a:gd name="connsiteX98" fmla="*/ 1959587 w 7467600"/>
              <a:gd name="connsiteY98" fmla="*/ 4728849 h 6858000"/>
              <a:gd name="connsiteX99" fmla="*/ 2777707 w 7467600"/>
              <a:gd name="connsiteY99" fmla="*/ 5003991 h 6858000"/>
              <a:gd name="connsiteX100" fmla="*/ 2800768 w 7467600"/>
              <a:gd name="connsiteY100" fmla="*/ 5010056 h 6858000"/>
              <a:gd name="connsiteX101" fmla="*/ 2879408 w 7467600"/>
              <a:gd name="connsiteY101" fmla="*/ 5031590 h 6858000"/>
              <a:gd name="connsiteX102" fmla="*/ 2862295 w 7467600"/>
              <a:gd name="connsiteY102" fmla="*/ 5022958 h 6858000"/>
              <a:gd name="connsiteX103" fmla="*/ 2813343 w 7467600"/>
              <a:gd name="connsiteY103" fmla="*/ 4998369 h 6858000"/>
              <a:gd name="connsiteX104" fmla="*/ 2646245 w 7467600"/>
              <a:gd name="connsiteY104" fmla="*/ 4930999 h 6858000"/>
              <a:gd name="connsiteX105" fmla="*/ 1999243 w 7467600"/>
              <a:gd name="connsiteY105" fmla="*/ 4730524 h 6858000"/>
              <a:gd name="connsiteX106" fmla="*/ 1979527 w 7467600"/>
              <a:gd name="connsiteY106" fmla="*/ 4726651 h 6858000"/>
              <a:gd name="connsiteX107" fmla="*/ 1927410 w 7467600"/>
              <a:gd name="connsiteY107" fmla="*/ 4716164 h 6858000"/>
              <a:gd name="connsiteX108" fmla="*/ 1997014 w 7467600"/>
              <a:gd name="connsiteY108" fmla="*/ 4698007 h 6858000"/>
              <a:gd name="connsiteX109" fmla="*/ 2005458 w 7467600"/>
              <a:gd name="connsiteY109" fmla="*/ 4699540 h 6858000"/>
              <a:gd name="connsiteX110" fmla="*/ 2657186 w 7467600"/>
              <a:gd name="connsiteY110" fmla="*/ 4901687 h 6858000"/>
              <a:gd name="connsiteX111" fmla="*/ 2826662 w 7467600"/>
              <a:gd name="connsiteY111" fmla="*/ 4970362 h 6858000"/>
              <a:gd name="connsiteX112" fmla="*/ 2876100 w 7467600"/>
              <a:gd name="connsiteY112" fmla="*/ 4995397 h 6858000"/>
              <a:gd name="connsiteX113" fmla="*/ 3042600 w 7467600"/>
              <a:gd name="connsiteY113" fmla="*/ 5059532 h 6858000"/>
              <a:gd name="connsiteX114" fmla="*/ 1997014 w 7467600"/>
              <a:gd name="connsiteY114" fmla="*/ 4698007 h 6858000"/>
              <a:gd name="connsiteX115" fmla="*/ 2305292 w 7467600"/>
              <a:gd name="connsiteY115" fmla="*/ 4219492 h 6858000"/>
              <a:gd name="connsiteX116" fmla="*/ 3360922 w 7467600"/>
              <a:gd name="connsiteY116" fmla="*/ 4529373 h 6858000"/>
              <a:gd name="connsiteX117" fmla="*/ 3492420 w 7467600"/>
              <a:gd name="connsiteY117" fmla="*/ 4510145 h 6858000"/>
              <a:gd name="connsiteX118" fmla="*/ 3364086 w 7467600"/>
              <a:gd name="connsiteY118" fmla="*/ 4480340 h 6858000"/>
              <a:gd name="connsiteX119" fmla="*/ 3225818 w 7467600"/>
              <a:gd name="connsiteY119" fmla="*/ 4411822 h 6858000"/>
              <a:gd name="connsiteX120" fmla="*/ 3129696 w 7467600"/>
              <a:gd name="connsiteY120" fmla="*/ 4360704 h 6858000"/>
              <a:gd name="connsiteX121" fmla="*/ 2814545 w 7467600"/>
              <a:gd name="connsiteY121" fmla="*/ 4282955 h 6858000"/>
              <a:gd name="connsiteX122" fmla="*/ 2305292 w 7467600"/>
              <a:gd name="connsiteY122" fmla="*/ 4219492 h 6858000"/>
              <a:gd name="connsiteX123" fmla="*/ 2626982 w 7467600"/>
              <a:gd name="connsiteY123" fmla="*/ 4206450 h 6858000"/>
              <a:gd name="connsiteX124" fmla="*/ 2490617 w 7467600"/>
              <a:gd name="connsiteY124" fmla="*/ 4206951 h 6858000"/>
              <a:gd name="connsiteX125" fmla="*/ 2819869 w 7467600"/>
              <a:gd name="connsiteY125" fmla="*/ 4252936 h 6858000"/>
              <a:gd name="connsiteX126" fmla="*/ 3143018 w 7467600"/>
              <a:gd name="connsiteY126" fmla="*/ 4332698 h 6858000"/>
              <a:gd name="connsiteX127" fmla="*/ 3241520 w 7467600"/>
              <a:gd name="connsiteY127" fmla="*/ 4385112 h 6858000"/>
              <a:gd name="connsiteX128" fmla="*/ 3374575 w 7467600"/>
              <a:gd name="connsiteY128" fmla="*/ 4451517 h 6858000"/>
              <a:gd name="connsiteX129" fmla="*/ 3505221 w 7467600"/>
              <a:gd name="connsiteY129" fmla="*/ 4480757 h 6858000"/>
              <a:gd name="connsiteX130" fmla="*/ 2626982 w 7467600"/>
              <a:gd name="connsiteY130" fmla="*/ 4206450 h 6858000"/>
              <a:gd name="connsiteX131" fmla="*/ 1310106 w 7467600"/>
              <a:gd name="connsiteY131" fmla="*/ 3943217 h 6858000"/>
              <a:gd name="connsiteX132" fmla="*/ 854994 w 7467600"/>
              <a:gd name="connsiteY132" fmla="*/ 4399136 h 6858000"/>
              <a:gd name="connsiteX133" fmla="*/ 742462 w 7467600"/>
              <a:gd name="connsiteY133" fmla="*/ 4594648 h 6858000"/>
              <a:gd name="connsiteX134" fmla="*/ 820602 w 7467600"/>
              <a:gd name="connsiteY134" fmla="*/ 4485915 h 6858000"/>
              <a:gd name="connsiteX135" fmla="*/ 878295 w 7467600"/>
              <a:gd name="connsiteY135" fmla="*/ 4403594 h 6858000"/>
              <a:gd name="connsiteX136" fmla="*/ 1240607 w 7467600"/>
              <a:gd name="connsiteY136" fmla="*/ 4010401 h 6858000"/>
              <a:gd name="connsiteX137" fmla="*/ 1310106 w 7467600"/>
              <a:gd name="connsiteY137" fmla="*/ 3943217 h 6858000"/>
              <a:gd name="connsiteX138" fmla="*/ 1423113 w 7467600"/>
              <a:gd name="connsiteY138" fmla="*/ 3874565 h 6858000"/>
              <a:gd name="connsiteX139" fmla="*/ 1260565 w 7467600"/>
              <a:gd name="connsiteY139" fmla="*/ 4031982 h 6858000"/>
              <a:gd name="connsiteX140" fmla="*/ 901900 w 7467600"/>
              <a:gd name="connsiteY140" fmla="*/ 4421236 h 6858000"/>
              <a:gd name="connsiteX141" fmla="*/ 845044 w 7467600"/>
              <a:gd name="connsiteY141" fmla="*/ 4502436 h 6858000"/>
              <a:gd name="connsiteX142" fmla="*/ 685926 w 7467600"/>
              <a:gd name="connsiteY142" fmla="*/ 4703069 h 6858000"/>
              <a:gd name="connsiteX143" fmla="*/ 684248 w 7467600"/>
              <a:gd name="connsiteY143" fmla="*/ 4706721 h 6858000"/>
              <a:gd name="connsiteX144" fmla="*/ 1423113 w 7467600"/>
              <a:gd name="connsiteY144" fmla="*/ 3874565 h 6858000"/>
              <a:gd name="connsiteX145" fmla="*/ 3316479 w 7467600"/>
              <a:gd name="connsiteY145" fmla="*/ 3872136 h 6858000"/>
              <a:gd name="connsiteX146" fmla="*/ 3546806 w 7467600"/>
              <a:gd name="connsiteY146" fmla="*/ 4356139 h 6858000"/>
              <a:gd name="connsiteX147" fmla="*/ 3364433 w 7467600"/>
              <a:gd name="connsiteY147" fmla="*/ 3953121 h 6858000"/>
              <a:gd name="connsiteX148" fmla="*/ 3316479 w 7467600"/>
              <a:gd name="connsiteY148" fmla="*/ 3872136 h 6858000"/>
              <a:gd name="connsiteX149" fmla="*/ 3291335 w 7467600"/>
              <a:gd name="connsiteY149" fmla="*/ 3767420 h 6858000"/>
              <a:gd name="connsiteX150" fmla="*/ 3390805 w 7467600"/>
              <a:gd name="connsiteY150" fmla="*/ 3937163 h 6858000"/>
              <a:gd name="connsiteX151" fmla="*/ 3579062 w 7467600"/>
              <a:gd name="connsiteY151" fmla="*/ 4359040 h 6858000"/>
              <a:gd name="connsiteX152" fmla="*/ 3467355 w 7467600"/>
              <a:gd name="connsiteY152" fmla="*/ 3988130 h 6858000"/>
              <a:gd name="connsiteX153" fmla="*/ 3310753 w 7467600"/>
              <a:gd name="connsiteY153" fmla="*/ 3787140 h 6858000"/>
              <a:gd name="connsiteX154" fmla="*/ 3291335 w 7467600"/>
              <a:gd name="connsiteY154" fmla="*/ 3767420 h 6858000"/>
              <a:gd name="connsiteX155" fmla="*/ 1635889 w 7467600"/>
              <a:gd name="connsiteY155" fmla="*/ 3709494 h 6858000"/>
              <a:gd name="connsiteX156" fmla="*/ 1634800 w 7467600"/>
              <a:gd name="connsiteY156" fmla="*/ 3731111 h 6858000"/>
              <a:gd name="connsiteX157" fmla="*/ 1635889 w 7467600"/>
              <a:gd name="connsiteY157" fmla="*/ 3709494 h 6858000"/>
              <a:gd name="connsiteX158" fmla="*/ 1510397 w 7467600"/>
              <a:gd name="connsiteY158" fmla="*/ 3684705 h 6858000"/>
              <a:gd name="connsiteX159" fmla="*/ 1146550 w 7467600"/>
              <a:gd name="connsiteY159" fmla="*/ 3802012 h 6858000"/>
              <a:gd name="connsiteX160" fmla="*/ 698834 w 7467600"/>
              <a:gd name="connsiteY160" fmla="*/ 3952272 h 6858000"/>
              <a:gd name="connsiteX161" fmla="*/ 34256 w 7467600"/>
              <a:gd name="connsiteY161" fmla="*/ 4347603 h 6858000"/>
              <a:gd name="connsiteX162" fmla="*/ 527241 w 7467600"/>
              <a:gd name="connsiteY162" fmla="*/ 4065078 h 6858000"/>
              <a:gd name="connsiteX163" fmla="*/ 1510397 w 7467600"/>
              <a:gd name="connsiteY163" fmla="*/ 3684705 h 6858000"/>
              <a:gd name="connsiteX164" fmla="*/ 1313114 w 7467600"/>
              <a:gd name="connsiteY164" fmla="*/ 3655216 h 6858000"/>
              <a:gd name="connsiteX165" fmla="*/ 1109304 w 7467600"/>
              <a:gd name="connsiteY165" fmla="*/ 3669030 h 6858000"/>
              <a:gd name="connsiteX166" fmla="*/ 8129 w 7467600"/>
              <a:gd name="connsiteY166" fmla="*/ 4330519 h 6858000"/>
              <a:gd name="connsiteX167" fmla="*/ 687572 w 7467600"/>
              <a:gd name="connsiteY167" fmla="*/ 3925629 h 6858000"/>
              <a:gd name="connsiteX168" fmla="*/ 1138365 w 7467600"/>
              <a:gd name="connsiteY168" fmla="*/ 3774515 h 6858000"/>
              <a:gd name="connsiteX169" fmla="*/ 1505579 w 7467600"/>
              <a:gd name="connsiteY169" fmla="*/ 3655526 h 6858000"/>
              <a:gd name="connsiteX170" fmla="*/ 1313114 w 7467600"/>
              <a:gd name="connsiteY170" fmla="*/ 3655216 h 6858000"/>
              <a:gd name="connsiteX171" fmla="*/ 3655073 w 7467600"/>
              <a:gd name="connsiteY171" fmla="*/ 3650884 h 6858000"/>
              <a:gd name="connsiteX172" fmla="*/ 3989938 w 7467600"/>
              <a:gd name="connsiteY172" fmla="*/ 3991685 h 6858000"/>
              <a:gd name="connsiteX173" fmla="*/ 4393907 w 7467600"/>
              <a:gd name="connsiteY173" fmla="*/ 4261258 h 6858000"/>
              <a:gd name="connsiteX174" fmla="*/ 4648051 w 7467600"/>
              <a:gd name="connsiteY174" fmla="*/ 4374051 h 6858000"/>
              <a:gd name="connsiteX175" fmla="*/ 4383389 w 7467600"/>
              <a:gd name="connsiteY175" fmla="*/ 4184369 h 6858000"/>
              <a:gd name="connsiteX176" fmla="*/ 4165508 w 7467600"/>
              <a:gd name="connsiteY176" fmla="*/ 4035196 h 6858000"/>
              <a:gd name="connsiteX177" fmla="*/ 4068162 w 7467600"/>
              <a:gd name="connsiteY177" fmla="*/ 3953394 h 6858000"/>
              <a:gd name="connsiteX178" fmla="*/ 3981416 w 7467600"/>
              <a:gd name="connsiteY178" fmla="*/ 3880482 h 6858000"/>
              <a:gd name="connsiteX179" fmla="*/ 3800147 w 7467600"/>
              <a:gd name="connsiteY179" fmla="*/ 3749872 h 6858000"/>
              <a:gd name="connsiteX180" fmla="*/ 3655073 w 7467600"/>
              <a:gd name="connsiteY180" fmla="*/ 3650884 h 6858000"/>
              <a:gd name="connsiteX181" fmla="*/ 3670252 w 7467600"/>
              <a:gd name="connsiteY181" fmla="*/ 3622798 h 6858000"/>
              <a:gd name="connsiteX182" fmla="*/ 3817258 w 7467600"/>
              <a:gd name="connsiteY182" fmla="*/ 3723577 h 6858000"/>
              <a:gd name="connsiteX183" fmla="*/ 4000461 w 7467600"/>
              <a:gd name="connsiteY183" fmla="*/ 3855966 h 6858000"/>
              <a:gd name="connsiteX184" fmla="*/ 4088180 w 7467600"/>
              <a:gd name="connsiteY184" fmla="*/ 3929774 h 6858000"/>
              <a:gd name="connsiteX185" fmla="*/ 4184555 w 7467600"/>
              <a:gd name="connsiteY185" fmla="*/ 4010683 h 6858000"/>
              <a:gd name="connsiteX186" fmla="*/ 4399563 w 7467600"/>
              <a:gd name="connsiteY186" fmla="*/ 4158106 h 6858000"/>
              <a:gd name="connsiteX187" fmla="*/ 4684469 w 7467600"/>
              <a:gd name="connsiteY187" fmla="*/ 4364680 h 6858000"/>
              <a:gd name="connsiteX188" fmla="*/ 4690271 w 7467600"/>
              <a:gd name="connsiteY188" fmla="*/ 4370034 h 6858000"/>
              <a:gd name="connsiteX189" fmla="*/ 4136093 w 7467600"/>
              <a:gd name="connsiteY189" fmla="*/ 3858466 h 6858000"/>
              <a:gd name="connsiteX190" fmla="*/ 3670252 w 7467600"/>
              <a:gd name="connsiteY190" fmla="*/ 3622798 h 6858000"/>
              <a:gd name="connsiteX191" fmla="*/ 4440129 w 7467600"/>
              <a:gd name="connsiteY191" fmla="*/ 3448571 h 6858000"/>
              <a:gd name="connsiteX192" fmla="*/ 4856525 w 7467600"/>
              <a:gd name="connsiteY192" fmla="*/ 3915351 h 6858000"/>
              <a:gd name="connsiteX193" fmla="*/ 5059055 w 7467600"/>
              <a:gd name="connsiteY193" fmla="*/ 4108918 h 6858000"/>
              <a:gd name="connsiteX194" fmla="*/ 5290070 w 7467600"/>
              <a:gd name="connsiteY194" fmla="*/ 4263619 h 6858000"/>
              <a:gd name="connsiteX195" fmla="*/ 4834991 w 7467600"/>
              <a:gd name="connsiteY195" fmla="*/ 3830985 h 6858000"/>
              <a:gd name="connsiteX196" fmla="*/ 4440129 w 7467600"/>
              <a:gd name="connsiteY196" fmla="*/ 3448571 h 6858000"/>
              <a:gd name="connsiteX197" fmla="*/ 4441737 w 7467600"/>
              <a:gd name="connsiteY197" fmla="*/ 3399734 h 6858000"/>
              <a:gd name="connsiteX198" fmla="*/ 4431236 w 7467600"/>
              <a:gd name="connsiteY198" fmla="*/ 3400954 h 6858000"/>
              <a:gd name="connsiteX199" fmla="*/ 4557150 w 7467600"/>
              <a:gd name="connsiteY199" fmla="*/ 3510023 h 6858000"/>
              <a:gd name="connsiteX200" fmla="*/ 4856936 w 7467600"/>
              <a:gd name="connsiteY200" fmla="*/ 3809146 h 6858000"/>
              <a:gd name="connsiteX201" fmla="*/ 5111996 w 7467600"/>
              <a:gd name="connsiteY201" fmla="*/ 4065759 h 6858000"/>
              <a:gd name="connsiteX202" fmla="*/ 5388878 w 7467600"/>
              <a:gd name="connsiteY202" fmla="*/ 4300185 h 6858000"/>
              <a:gd name="connsiteX203" fmla="*/ 5425556 w 7467600"/>
              <a:gd name="connsiteY203" fmla="*/ 4308967 h 6858000"/>
              <a:gd name="connsiteX204" fmla="*/ 4943646 w 7467600"/>
              <a:gd name="connsiteY204" fmla="*/ 3822916 h 6858000"/>
              <a:gd name="connsiteX205" fmla="*/ 4594837 w 7467600"/>
              <a:gd name="connsiteY205" fmla="*/ 3532274 h 6858000"/>
              <a:gd name="connsiteX206" fmla="*/ 4441737 w 7467600"/>
              <a:gd name="connsiteY206" fmla="*/ 3399734 h 6858000"/>
              <a:gd name="connsiteX207" fmla="*/ 5425834 w 7467600"/>
              <a:gd name="connsiteY207" fmla="*/ 3162785 h 6858000"/>
              <a:gd name="connsiteX208" fmla="*/ 5401644 w 7467600"/>
              <a:gd name="connsiteY208" fmla="*/ 3617847 h 6858000"/>
              <a:gd name="connsiteX209" fmla="*/ 5467256 w 7467600"/>
              <a:gd name="connsiteY209" fmla="*/ 4175494 h 6858000"/>
              <a:gd name="connsiteX210" fmla="*/ 5448069 w 7467600"/>
              <a:gd name="connsiteY210" fmla="*/ 3567554 h 6858000"/>
              <a:gd name="connsiteX211" fmla="*/ 5425834 w 7467600"/>
              <a:gd name="connsiteY211" fmla="*/ 3162785 h 6858000"/>
              <a:gd name="connsiteX212" fmla="*/ 1318687 w 7467600"/>
              <a:gd name="connsiteY212" fmla="*/ 3113840 h 6858000"/>
              <a:gd name="connsiteX213" fmla="*/ 1066793 w 7467600"/>
              <a:gd name="connsiteY213" fmla="*/ 3212171 h 6858000"/>
              <a:gd name="connsiteX214" fmla="*/ 993319 w 7467600"/>
              <a:gd name="connsiteY214" fmla="*/ 3247648 h 6858000"/>
              <a:gd name="connsiteX215" fmla="*/ 853081 w 7467600"/>
              <a:gd name="connsiteY215" fmla="*/ 3312410 h 6858000"/>
              <a:gd name="connsiteX216" fmla="*/ 805957 w 7467600"/>
              <a:gd name="connsiteY216" fmla="*/ 3330443 h 6858000"/>
              <a:gd name="connsiteX217" fmla="*/ 1318687 w 7467600"/>
              <a:gd name="connsiteY217" fmla="*/ 3113840 h 6858000"/>
              <a:gd name="connsiteX218" fmla="*/ 5453702 w 7467600"/>
              <a:gd name="connsiteY218" fmla="*/ 3090882 h 6858000"/>
              <a:gd name="connsiteX219" fmla="*/ 5480135 w 7467600"/>
              <a:gd name="connsiteY219" fmla="*/ 3565802 h 6858000"/>
              <a:gd name="connsiteX220" fmla="*/ 5499023 w 7467600"/>
              <a:gd name="connsiteY220" fmla="*/ 4166310 h 6858000"/>
              <a:gd name="connsiteX221" fmla="*/ 5547022 w 7467600"/>
              <a:gd name="connsiteY221" fmla="*/ 3607838 h 6858000"/>
              <a:gd name="connsiteX222" fmla="*/ 5515964 w 7467600"/>
              <a:gd name="connsiteY222" fmla="*/ 3378541 h 6858000"/>
              <a:gd name="connsiteX223" fmla="*/ 5453702 w 7467600"/>
              <a:gd name="connsiteY223" fmla="*/ 3090882 h 6858000"/>
              <a:gd name="connsiteX224" fmla="*/ 1238695 w 7467600"/>
              <a:gd name="connsiteY224" fmla="*/ 3076820 h 6858000"/>
              <a:gd name="connsiteX225" fmla="*/ 716371 w 7467600"/>
              <a:gd name="connsiteY225" fmla="*/ 3293249 h 6858000"/>
              <a:gd name="connsiteX226" fmla="*/ 579522 w 7467600"/>
              <a:gd name="connsiteY226" fmla="*/ 3371759 h 6858000"/>
              <a:gd name="connsiteX227" fmla="*/ 600288 w 7467600"/>
              <a:gd name="connsiteY227" fmla="*/ 3365555 h 6858000"/>
              <a:gd name="connsiteX228" fmla="*/ 840692 w 7467600"/>
              <a:gd name="connsiteY228" fmla="*/ 3284921 h 6858000"/>
              <a:gd name="connsiteX229" fmla="*/ 979248 w 7467600"/>
              <a:gd name="connsiteY229" fmla="*/ 3221003 h 6858000"/>
              <a:gd name="connsiteX230" fmla="*/ 1053282 w 7467600"/>
              <a:gd name="connsiteY230" fmla="*/ 3185247 h 6858000"/>
              <a:gd name="connsiteX231" fmla="*/ 1320603 w 7467600"/>
              <a:gd name="connsiteY231" fmla="*/ 3081281 h 6858000"/>
              <a:gd name="connsiteX232" fmla="*/ 1238695 w 7467600"/>
              <a:gd name="connsiteY232" fmla="*/ 3076820 h 6858000"/>
              <a:gd name="connsiteX233" fmla="*/ 5425627 w 7467600"/>
              <a:gd name="connsiteY233" fmla="*/ 2954192 h 6858000"/>
              <a:gd name="connsiteX234" fmla="*/ 5470770 w 7467600"/>
              <a:gd name="connsiteY234" fmla="*/ 3005435 h 6858000"/>
              <a:gd name="connsiteX235" fmla="*/ 5519779 w 7467600"/>
              <a:gd name="connsiteY235" fmla="*/ 4359223 h 6858000"/>
              <a:gd name="connsiteX236" fmla="*/ 5520293 w 7467600"/>
              <a:gd name="connsiteY236" fmla="*/ 4360602 h 6858000"/>
              <a:gd name="connsiteX237" fmla="*/ 5767221 w 7467600"/>
              <a:gd name="connsiteY237" fmla="*/ 4665564 h 6858000"/>
              <a:gd name="connsiteX238" fmla="*/ 6937169 w 7467600"/>
              <a:gd name="connsiteY238" fmla="*/ 4815941 h 6858000"/>
              <a:gd name="connsiteX239" fmla="*/ 6953922 w 7467600"/>
              <a:gd name="connsiteY239" fmla="*/ 4890068 h 6858000"/>
              <a:gd name="connsiteX240" fmla="*/ 6071359 w 7467600"/>
              <a:gd name="connsiteY240" fmla="*/ 4770770 h 6858000"/>
              <a:gd name="connsiteX241" fmla="*/ 6038839 w 7467600"/>
              <a:gd name="connsiteY241" fmla="*/ 4764474 h 6858000"/>
              <a:gd name="connsiteX242" fmla="*/ 6038706 w 7467600"/>
              <a:gd name="connsiteY242" fmla="*/ 4763847 h 6858000"/>
              <a:gd name="connsiteX243" fmla="*/ 6037784 w 7467600"/>
              <a:gd name="connsiteY243" fmla="*/ 4764270 h 6858000"/>
              <a:gd name="connsiteX244" fmla="*/ 6038839 w 7467600"/>
              <a:gd name="connsiteY244" fmla="*/ 4764474 h 6858000"/>
              <a:gd name="connsiteX245" fmla="*/ 6040338 w 7467600"/>
              <a:gd name="connsiteY245" fmla="*/ 4771418 h 6858000"/>
              <a:gd name="connsiteX246" fmla="*/ 6024488 w 7467600"/>
              <a:gd name="connsiteY246" fmla="*/ 4809903 h 6858000"/>
              <a:gd name="connsiteX247" fmla="*/ 5599771 w 7467600"/>
              <a:gd name="connsiteY247" fmla="*/ 5509652 h 6858000"/>
              <a:gd name="connsiteX248" fmla="*/ 5548843 w 7467600"/>
              <a:gd name="connsiteY248" fmla="*/ 5563845 h 6858000"/>
              <a:gd name="connsiteX249" fmla="*/ 5940952 w 7467600"/>
              <a:gd name="connsiteY249" fmla="*/ 6250028 h 6858000"/>
              <a:gd name="connsiteX250" fmla="*/ 6043441 w 7467600"/>
              <a:gd name="connsiteY250" fmla="*/ 6665847 h 6858000"/>
              <a:gd name="connsiteX251" fmla="*/ 6093432 w 7467600"/>
              <a:gd name="connsiteY251" fmla="*/ 6858000 h 6858000"/>
              <a:gd name="connsiteX252" fmla="*/ 6034344 w 7467600"/>
              <a:gd name="connsiteY252" fmla="*/ 6858000 h 6858000"/>
              <a:gd name="connsiteX253" fmla="*/ 6026679 w 7467600"/>
              <a:gd name="connsiteY253" fmla="*/ 6836959 h 6858000"/>
              <a:gd name="connsiteX254" fmla="*/ 5800441 w 7467600"/>
              <a:gd name="connsiteY254" fmla="*/ 6335286 h 6858000"/>
              <a:gd name="connsiteX255" fmla="*/ 5526562 w 7467600"/>
              <a:gd name="connsiteY255" fmla="*/ 5705388 h 6858000"/>
              <a:gd name="connsiteX256" fmla="*/ 5519640 w 7467600"/>
              <a:gd name="connsiteY256" fmla="*/ 5683774 h 6858000"/>
              <a:gd name="connsiteX257" fmla="*/ 5844559 w 7467600"/>
              <a:gd name="connsiteY257" fmla="*/ 6553349 h 6858000"/>
              <a:gd name="connsiteX258" fmla="*/ 5975994 w 7467600"/>
              <a:gd name="connsiteY258" fmla="*/ 6858000 h 6858000"/>
              <a:gd name="connsiteX259" fmla="*/ 5898547 w 7467600"/>
              <a:gd name="connsiteY259" fmla="*/ 6858000 h 6858000"/>
              <a:gd name="connsiteX260" fmla="*/ 5682041 w 7467600"/>
              <a:gd name="connsiteY260" fmla="*/ 6355860 h 6858000"/>
              <a:gd name="connsiteX261" fmla="*/ 5461758 w 7467600"/>
              <a:gd name="connsiteY261" fmla="*/ 5820220 h 6858000"/>
              <a:gd name="connsiteX262" fmla="*/ 5237282 w 7467600"/>
              <a:gd name="connsiteY262" fmla="*/ 6579086 h 6858000"/>
              <a:gd name="connsiteX263" fmla="*/ 5115009 w 7467600"/>
              <a:gd name="connsiteY263" fmla="*/ 6858000 h 6858000"/>
              <a:gd name="connsiteX264" fmla="*/ 5028074 w 7467600"/>
              <a:gd name="connsiteY264" fmla="*/ 6858000 h 6858000"/>
              <a:gd name="connsiteX265" fmla="*/ 5079508 w 7467600"/>
              <a:gd name="connsiteY265" fmla="*/ 6749074 h 6858000"/>
              <a:gd name="connsiteX266" fmla="*/ 5371846 w 7467600"/>
              <a:gd name="connsiteY266" fmla="*/ 5924413 h 6858000"/>
              <a:gd name="connsiteX267" fmla="*/ 5270512 w 7467600"/>
              <a:gd name="connsiteY267" fmla="*/ 6138975 h 6858000"/>
              <a:gd name="connsiteX268" fmla="*/ 5062409 w 7467600"/>
              <a:gd name="connsiteY268" fmla="*/ 6653544 h 6858000"/>
              <a:gd name="connsiteX269" fmla="*/ 5036628 w 7467600"/>
              <a:gd name="connsiteY269" fmla="*/ 6754247 h 6858000"/>
              <a:gd name="connsiteX270" fmla="*/ 5009112 w 7467600"/>
              <a:gd name="connsiteY270" fmla="*/ 6858000 h 6858000"/>
              <a:gd name="connsiteX271" fmla="*/ 4976679 w 7467600"/>
              <a:gd name="connsiteY271" fmla="*/ 6858000 h 6858000"/>
              <a:gd name="connsiteX272" fmla="*/ 5006537 w 7467600"/>
              <a:gd name="connsiteY272" fmla="*/ 6747068 h 6858000"/>
              <a:gd name="connsiteX273" fmla="*/ 5032723 w 7467600"/>
              <a:gd name="connsiteY273" fmla="*/ 6644957 h 6858000"/>
              <a:gd name="connsiteX274" fmla="*/ 5242949 w 7467600"/>
              <a:gd name="connsiteY274" fmla="*/ 6125175 h 6858000"/>
              <a:gd name="connsiteX275" fmla="*/ 5286321 w 7467600"/>
              <a:gd name="connsiteY275" fmla="*/ 6033555 h 6858000"/>
              <a:gd name="connsiteX276" fmla="*/ 5008210 w 7467600"/>
              <a:gd name="connsiteY276" fmla="*/ 6649194 h 6858000"/>
              <a:gd name="connsiteX277" fmla="*/ 4986321 w 7467600"/>
              <a:gd name="connsiteY277" fmla="*/ 6765687 h 6858000"/>
              <a:gd name="connsiteX278" fmla="*/ 4973474 w 7467600"/>
              <a:gd name="connsiteY278" fmla="*/ 6858000 h 6858000"/>
              <a:gd name="connsiteX279" fmla="*/ 4907178 w 7467600"/>
              <a:gd name="connsiteY279" fmla="*/ 6858000 h 6858000"/>
              <a:gd name="connsiteX280" fmla="*/ 4910810 w 7467600"/>
              <a:gd name="connsiteY280" fmla="*/ 6829660 h 6858000"/>
              <a:gd name="connsiteX281" fmla="*/ 4987461 w 7467600"/>
              <a:gd name="connsiteY281" fmla="*/ 6432994 h 6858000"/>
              <a:gd name="connsiteX282" fmla="*/ 5179262 w 7467600"/>
              <a:gd name="connsiteY282" fmla="*/ 6035044 h 6858000"/>
              <a:gd name="connsiteX283" fmla="*/ 4689678 w 7467600"/>
              <a:gd name="connsiteY283" fmla="*/ 6440241 h 6858000"/>
              <a:gd name="connsiteX284" fmla="*/ 4477543 w 7467600"/>
              <a:gd name="connsiteY284" fmla="*/ 6674836 h 6858000"/>
              <a:gd name="connsiteX285" fmla="*/ 4329957 w 7467600"/>
              <a:gd name="connsiteY285" fmla="*/ 6858000 h 6858000"/>
              <a:gd name="connsiteX286" fmla="*/ 4218595 w 7467600"/>
              <a:gd name="connsiteY286" fmla="*/ 6858000 h 6858000"/>
              <a:gd name="connsiteX287" fmla="*/ 4368888 w 7467600"/>
              <a:gd name="connsiteY287" fmla="*/ 6668412 h 6858000"/>
              <a:gd name="connsiteX288" fmla="*/ 4563091 w 7467600"/>
              <a:gd name="connsiteY288" fmla="*/ 6442508 h 6858000"/>
              <a:gd name="connsiteX289" fmla="*/ 5387324 w 7467600"/>
              <a:gd name="connsiteY289" fmla="*/ 5705830 h 6858000"/>
              <a:gd name="connsiteX290" fmla="*/ 5073620 w 7467600"/>
              <a:gd name="connsiteY290" fmla="*/ 5955437 h 6858000"/>
              <a:gd name="connsiteX291" fmla="*/ 4689789 w 7467600"/>
              <a:gd name="connsiteY291" fmla="*/ 6268382 h 6858000"/>
              <a:gd name="connsiteX292" fmla="*/ 4418722 w 7467600"/>
              <a:gd name="connsiteY292" fmla="*/ 6570886 h 6858000"/>
              <a:gd name="connsiteX293" fmla="*/ 4214944 w 7467600"/>
              <a:gd name="connsiteY293" fmla="*/ 6858000 h 6858000"/>
              <a:gd name="connsiteX294" fmla="*/ 4177898 w 7467600"/>
              <a:gd name="connsiteY294" fmla="*/ 6858000 h 6858000"/>
              <a:gd name="connsiteX295" fmla="*/ 4391597 w 7467600"/>
              <a:gd name="connsiteY295" fmla="*/ 6556370 h 6858000"/>
              <a:gd name="connsiteX296" fmla="*/ 4668889 w 7467600"/>
              <a:gd name="connsiteY296" fmla="*/ 6246399 h 6858000"/>
              <a:gd name="connsiteX297" fmla="*/ 5055427 w 7467600"/>
              <a:gd name="connsiteY297" fmla="*/ 5931476 h 6858000"/>
              <a:gd name="connsiteX298" fmla="*/ 5371814 w 7467600"/>
              <a:gd name="connsiteY298" fmla="*/ 5678975 h 6858000"/>
              <a:gd name="connsiteX299" fmla="*/ 4987918 w 7467600"/>
              <a:gd name="connsiteY299" fmla="*/ 5838701 h 6858000"/>
              <a:gd name="connsiteX300" fmla="*/ 4317146 w 7467600"/>
              <a:gd name="connsiteY300" fmla="*/ 6587716 h 6858000"/>
              <a:gd name="connsiteX301" fmla="*/ 4171627 w 7467600"/>
              <a:gd name="connsiteY301" fmla="*/ 6858000 h 6858000"/>
              <a:gd name="connsiteX302" fmla="*/ 4081585 w 7467600"/>
              <a:gd name="connsiteY302" fmla="*/ 6858000 h 6858000"/>
              <a:gd name="connsiteX303" fmla="*/ 4238603 w 7467600"/>
              <a:gd name="connsiteY303" fmla="*/ 6559341 h 6858000"/>
              <a:gd name="connsiteX304" fmla="*/ 4778333 w 7467600"/>
              <a:gd name="connsiteY304" fmla="*/ 5873626 h 6858000"/>
              <a:gd name="connsiteX305" fmla="*/ 5414185 w 7467600"/>
              <a:gd name="connsiteY305" fmla="*/ 5573882 h 6858000"/>
              <a:gd name="connsiteX306" fmla="*/ 5959648 w 7467600"/>
              <a:gd name="connsiteY306" fmla="*/ 4760797 h 6858000"/>
              <a:gd name="connsiteX307" fmla="*/ 5355019 w 7467600"/>
              <a:gd name="connsiteY307" fmla="*/ 4734672 h 6858000"/>
              <a:gd name="connsiteX308" fmla="*/ 5083565 w 7467600"/>
              <a:gd name="connsiteY308" fmla="*/ 5179121 h 6858000"/>
              <a:gd name="connsiteX309" fmla="*/ 4713577 w 7467600"/>
              <a:gd name="connsiteY309" fmla="*/ 5616803 h 6858000"/>
              <a:gd name="connsiteX310" fmla="*/ 3989559 w 7467600"/>
              <a:gd name="connsiteY310" fmla="*/ 6145945 h 6858000"/>
              <a:gd name="connsiteX311" fmla="*/ 3939824 w 7467600"/>
              <a:gd name="connsiteY311" fmla="*/ 6066900 h 6858000"/>
              <a:gd name="connsiteX312" fmla="*/ 4584537 w 7467600"/>
              <a:gd name="connsiteY312" fmla="*/ 5324826 h 6858000"/>
              <a:gd name="connsiteX313" fmla="*/ 5037105 w 7467600"/>
              <a:gd name="connsiteY313" fmla="*/ 5088765 h 6858000"/>
              <a:gd name="connsiteX314" fmla="*/ 5039930 w 7467600"/>
              <a:gd name="connsiteY314" fmla="*/ 5089585 h 6858000"/>
              <a:gd name="connsiteX315" fmla="*/ 5263764 w 7467600"/>
              <a:gd name="connsiteY315" fmla="*/ 4735525 h 6858000"/>
              <a:gd name="connsiteX316" fmla="*/ 4086300 w 7467600"/>
              <a:gd name="connsiteY316" fmla="*/ 4884599 h 6858000"/>
              <a:gd name="connsiteX317" fmla="*/ 4085485 w 7467600"/>
              <a:gd name="connsiteY317" fmla="*/ 4899070 h 6858000"/>
              <a:gd name="connsiteX318" fmla="*/ 3871915 w 7467600"/>
              <a:gd name="connsiteY318" fmla="*/ 5253645 h 6858000"/>
              <a:gd name="connsiteX319" fmla="*/ 3799374 w 7467600"/>
              <a:gd name="connsiteY319" fmla="*/ 5466127 h 6858000"/>
              <a:gd name="connsiteX320" fmla="*/ 3498850 w 7467600"/>
              <a:gd name="connsiteY320" fmla="*/ 6661888 h 6858000"/>
              <a:gd name="connsiteX321" fmla="*/ 3399216 w 7467600"/>
              <a:gd name="connsiteY321" fmla="*/ 6858000 h 6858000"/>
              <a:gd name="connsiteX322" fmla="*/ 3303688 w 7467600"/>
              <a:gd name="connsiteY322" fmla="*/ 6858000 h 6858000"/>
              <a:gd name="connsiteX323" fmla="*/ 3391774 w 7467600"/>
              <a:gd name="connsiteY323" fmla="*/ 6697181 h 6858000"/>
              <a:gd name="connsiteX324" fmla="*/ 3735540 w 7467600"/>
              <a:gd name="connsiteY324" fmla="*/ 5546923 h 6858000"/>
              <a:gd name="connsiteX325" fmla="*/ 3729438 w 7467600"/>
              <a:gd name="connsiteY325" fmla="*/ 5569058 h 6858000"/>
              <a:gd name="connsiteX326" fmla="*/ 3707782 w 7467600"/>
              <a:gd name="connsiteY326" fmla="*/ 5644908 h 6858000"/>
              <a:gd name="connsiteX327" fmla="*/ 3583827 w 7467600"/>
              <a:gd name="connsiteY327" fmla="*/ 6039215 h 6858000"/>
              <a:gd name="connsiteX328" fmla="*/ 3547861 w 7467600"/>
              <a:gd name="connsiteY328" fmla="*/ 6129609 h 6858000"/>
              <a:gd name="connsiteX329" fmla="*/ 3490905 w 7467600"/>
              <a:gd name="connsiteY329" fmla="*/ 6277660 h 6858000"/>
              <a:gd name="connsiteX330" fmla="*/ 3455859 w 7467600"/>
              <a:gd name="connsiteY330" fmla="*/ 6391301 h 6858000"/>
              <a:gd name="connsiteX331" fmla="*/ 3429112 w 7467600"/>
              <a:gd name="connsiteY331" fmla="*/ 6479469 h 6858000"/>
              <a:gd name="connsiteX332" fmla="*/ 3304862 w 7467600"/>
              <a:gd name="connsiteY332" fmla="*/ 6796476 h 6858000"/>
              <a:gd name="connsiteX333" fmla="*/ 3276071 w 7467600"/>
              <a:gd name="connsiteY333" fmla="*/ 6858000 h 6858000"/>
              <a:gd name="connsiteX334" fmla="*/ 3240805 w 7467600"/>
              <a:gd name="connsiteY334" fmla="*/ 6858000 h 6858000"/>
              <a:gd name="connsiteX335" fmla="*/ 3275917 w 7467600"/>
              <a:gd name="connsiteY335" fmla="*/ 6783192 h 6858000"/>
              <a:gd name="connsiteX336" fmla="*/ 3399358 w 7467600"/>
              <a:gd name="connsiteY336" fmla="*/ 6469011 h 6858000"/>
              <a:gd name="connsiteX337" fmla="*/ 3425650 w 7467600"/>
              <a:gd name="connsiteY337" fmla="*/ 6381333 h 6858000"/>
              <a:gd name="connsiteX338" fmla="*/ 3460661 w 7467600"/>
              <a:gd name="connsiteY338" fmla="*/ 6266763 h 6858000"/>
              <a:gd name="connsiteX339" fmla="*/ 3518021 w 7467600"/>
              <a:gd name="connsiteY339" fmla="*/ 6117298 h 6858000"/>
              <a:gd name="connsiteX340" fmla="*/ 3554035 w 7467600"/>
              <a:gd name="connsiteY340" fmla="*/ 6027832 h 6858000"/>
              <a:gd name="connsiteX341" fmla="*/ 3677174 w 7467600"/>
              <a:gd name="connsiteY341" fmla="*/ 5636351 h 6858000"/>
              <a:gd name="connsiteX342" fmla="*/ 3698819 w 7467600"/>
              <a:gd name="connsiteY342" fmla="*/ 5560503 h 6858000"/>
              <a:gd name="connsiteX343" fmla="*/ 3702094 w 7467600"/>
              <a:gd name="connsiteY343" fmla="*/ 5549194 h 6858000"/>
              <a:gd name="connsiteX344" fmla="*/ 3398355 w 7467600"/>
              <a:gd name="connsiteY344" fmla="*/ 6094603 h 6858000"/>
              <a:gd name="connsiteX345" fmla="*/ 3193941 w 7467600"/>
              <a:gd name="connsiteY345" fmla="*/ 6798775 h 6858000"/>
              <a:gd name="connsiteX346" fmla="*/ 3184140 w 7467600"/>
              <a:gd name="connsiteY346" fmla="*/ 6858000 h 6858000"/>
              <a:gd name="connsiteX347" fmla="*/ 3099978 w 7467600"/>
              <a:gd name="connsiteY347" fmla="*/ 6858000 h 6858000"/>
              <a:gd name="connsiteX348" fmla="*/ 3101556 w 7467600"/>
              <a:gd name="connsiteY348" fmla="*/ 6843337 h 6858000"/>
              <a:gd name="connsiteX349" fmla="*/ 3370162 w 7467600"/>
              <a:gd name="connsiteY349" fmla="*/ 5785550 h 6858000"/>
              <a:gd name="connsiteX350" fmla="*/ 3746477 w 7467600"/>
              <a:gd name="connsiteY350" fmla="*/ 5377889 h 6858000"/>
              <a:gd name="connsiteX351" fmla="*/ 3863399 w 7467600"/>
              <a:gd name="connsiteY351" fmla="*/ 5087257 h 6858000"/>
              <a:gd name="connsiteX352" fmla="*/ 3968712 w 7467600"/>
              <a:gd name="connsiteY352" fmla="*/ 4913989 h 6858000"/>
              <a:gd name="connsiteX353" fmla="*/ 2792390 w 7467600"/>
              <a:gd name="connsiteY353" fmla="*/ 5382974 h 6858000"/>
              <a:gd name="connsiteX354" fmla="*/ 2714982 w 7467600"/>
              <a:gd name="connsiteY354" fmla="*/ 5427051 h 6858000"/>
              <a:gd name="connsiteX355" fmla="*/ 2813361 w 7467600"/>
              <a:gd name="connsiteY355" fmla="*/ 6023912 h 6858000"/>
              <a:gd name="connsiteX356" fmla="*/ 2688430 w 7467600"/>
              <a:gd name="connsiteY356" fmla="*/ 6801564 h 6858000"/>
              <a:gd name="connsiteX357" fmla="*/ 2629626 w 7467600"/>
              <a:gd name="connsiteY357" fmla="*/ 6763394 h 6858000"/>
              <a:gd name="connsiteX358" fmla="*/ 2565328 w 7467600"/>
              <a:gd name="connsiteY358" fmla="*/ 5516399 h 6858000"/>
              <a:gd name="connsiteX359" fmla="*/ 1922999 w 7467600"/>
              <a:gd name="connsiteY359" fmla="*/ 5980343 h 6858000"/>
              <a:gd name="connsiteX360" fmla="*/ 1950261 w 7467600"/>
              <a:gd name="connsiteY360" fmla="*/ 6405858 h 6858000"/>
              <a:gd name="connsiteX361" fmla="*/ 2365554 w 7467600"/>
              <a:gd name="connsiteY361" fmla="*/ 6759107 h 6858000"/>
              <a:gd name="connsiteX362" fmla="*/ 2424142 w 7467600"/>
              <a:gd name="connsiteY362" fmla="*/ 6858000 h 6858000"/>
              <a:gd name="connsiteX363" fmla="*/ 2395994 w 7467600"/>
              <a:gd name="connsiteY363" fmla="*/ 6858000 h 6858000"/>
              <a:gd name="connsiteX364" fmla="*/ 2392863 w 7467600"/>
              <a:gd name="connsiteY364" fmla="*/ 6852964 h 6858000"/>
              <a:gd name="connsiteX365" fmla="*/ 2017589 w 7467600"/>
              <a:gd name="connsiteY365" fmla="*/ 6493982 h 6858000"/>
              <a:gd name="connsiteX366" fmla="*/ 2147336 w 7467600"/>
              <a:gd name="connsiteY366" fmla="*/ 6594052 h 6858000"/>
              <a:gd name="connsiteX367" fmla="*/ 2207047 w 7467600"/>
              <a:gd name="connsiteY367" fmla="*/ 6654540 h 6858000"/>
              <a:gd name="connsiteX368" fmla="*/ 2299106 w 7467600"/>
              <a:gd name="connsiteY368" fmla="*/ 6778931 h 6858000"/>
              <a:gd name="connsiteX369" fmla="*/ 2314430 w 7467600"/>
              <a:gd name="connsiteY369" fmla="*/ 6801144 h 6858000"/>
              <a:gd name="connsiteX370" fmla="*/ 2352406 w 7467600"/>
              <a:gd name="connsiteY370" fmla="*/ 6858000 h 6858000"/>
              <a:gd name="connsiteX371" fmla="*/ 2314492 w 7467600"/>
              <a:gd name="connsiteY371" fmla="*/ 6858000 h 6858000"/>
              <a:gd name="connsiteX372" fmla="*/ 2288095 w 7467600"/>
              <a:gd name="connsiteY372" fmla="*/ 6818030 h 6858000"/>
              <a:gd name="connsiteX373" fmla="*/ 2272768 w 7467600"/>
              <a:gd name="connsiteY373" fmla="*/ 6795822 h 6858000"/>
              <a:gd name="connsiteX374" fmla="*/ 2182715 w 7467600"/>
              <a:gd name="connsiteY374" fmla="*/ 6675071 h 6858000"/>
              <a:gd name="connsiteX375" fmla="*/ 2032061 w 7467600"/>
              <a:gd name="connsiteY375" fmla="*/ 6541380 h 6858000"/>
              <a:gd name="connsiteX376" fmla="*/ 2257220 w 7467600"/>
              <a:gd name="connsiteY376" fmla="*/ 6826257 h 6858000"/>
              <a:gd name="connsiteX377" fmla="*/ 2281324 w 7467600"/>
              <a:gd name="connsiteY377" fmla="*/ 6858000 h 6858000"/>
              <a:gd name="connsiteX378" fmla="*/ 2242860 w 7467600"/>
              <a:gd name="connsiteY378" fmla="*/ 6858000 h 6858000"/>
              <a:gd name="connsiteX379" fmla="*/ 2232818 w 7467600"/>
              <a:gd name="connsiteY379" fmla="*/ 6844926 h 6858000"/>
              <a:gd name="connsiteX380" fmla="*/ 1990172 w 7467600"/>
              <a:gd name="connsiteY380" fmla="*/ 6542121 h 6858000"/>
              <a:gd name="connsiteX381" fmla="*/ 2124090 w 7467600"/>
              <a:gd name="connsiteY381" fmla="*/ 6761017 h 6858000"/>
              <a:gd name="connsiteX382" fmla="*/ 2200380 w 7467600"/>
              <a:gd name="connsiteY382" fmla="*/ 6858000 h 6858000"/>
              <a:gd name="connsiteX383" fmla="*/ 2147507 w 7467600"/>
              <a:gd name="connsiteY383" fmla="*/ 6858000 h 6858000"/>
              <a:gd name="connsiteX384" fmla="*/ 2070668 w 7467600"/>
              <a:gd name="connsiteY384" fmla="*/ 6761520 h 6858000"/>
              <a:gd name="connsiteX385" fmla="*/ 1975142 w 7467600"/>
              <a:gd name="connsiteY385" fmla="*/ 6585570 h 6858000"/>
              <a:gd name="connsiteX386" fmla="*/ 2050035 w 7467600"/>
              <a:gd name="connsiteY386" fmla="*/ 6813345 h 6858000"/>
              <a:gd name="connsiteX387" fmla="*/ 2063025 w 7467600"/>
              <a:gd name="connsiteY387" fmla="*/ 6858000 h 6858000"/>
              <a:gd name="connsiteX388" fmla="*/ 2021675 w 7467600"/>
              <a:gd name="connsiteY388" fmla="*/ 6858000 h 6858000"/>
              <a:gd name="connsiteX389" fmla="*/ 2019308 w 7467600"/>
              <a:gd name="connsiteY389" fmla="*/ 6847118 h 6858000"/>
              <a:gd name="connsiteX390" fmla="*/ 1938835 w 7467600"/>
              <a:gd name="connsiteY390" fmla="*/ 6551160 h 6858000"/>
              <a:gd name="connsiteX391" fmla="*/ 1953230 w 7467600"/>
              <a:gd name="connsiteY391" fmla="*/ 6759699 h 6858000"/>
              <a:gd name="connsiteX392" fmla="*/ 1956763 w 7467600"/>
              <a:gd name="connsiteY392" fmla="*/ 6778191 h 6858000"/>
              <a:gd name="connsiteX393" fmla="*/ 1967925 w 7467600"/>
              <a:gd name="connsiteY393" fmla="*/ 6858000 h 6858000"/>
              <a:gd name="connsiteX394" fmla="*/ 1936622 w 7467600"/>
              <a:gd name="connsiteY394" fmla="*/ 6858000 h 6858000"/>
              <a:gd name="connsiteX395" fmla="*/ 1926261 w 7467600"/>
              <a:gd name="connsiteY395" fmla="*/ 6784064 h 6858000"/>
              <a:gd name="connsiteX396" fmla="*/ 1922724 w 7467600"/>
              <a:gd name="connsiteY396" fmla="*/ 6765577 h 6858000"/>
              <a:gd name="connsiteX397" fmla="*/ 1904650 w 7467600"/>
              <a:gd name="connsiteY397" fmla="*/ 6639616 h 6858000"/>
              <a:gd name="connsiteX398" fmla="*/ 1885273 w 7467600"/>
              <a:gd name="connsiteY398" fmla="*/ 6858000 h 6858000"/>
              <a:gd name="connsiteX399" fmla="*/ 1854363 w 7467600"/>
              <a:gd name="connsiteY399" fmla="*/ 6858000 h 6858000"/>
              <a:gd name="connsiteX400" fmla="*/ 1880391 w 7467600"/>
              <a:gd name="connsiteY400" fmla="*/ 6603796 h 6858000"/>
              <a:gd name="connsiteX401" fmla="*/ 1818273 w 7467600"/>
              <a:gd name="connsiteY401" fmla="*/ 6715729 h 6858000"/>
              <a:gd name="connsiteX402" fmla="*/ 1794691 w 7467600"/>
              <a:gd name="connsiteY402" fmla="*/ 6843239 h 6858000"/>
              <a:gd name="connsiteX403" fmla="*/ 1794914 w 7467600"/>
              <a:gd name="connsiteY403" fmla="*/ 6858000 h 6858000"/>
              <a:gd name="connsiteX404" fmla="*/ 1746128 w 7467600"/>
              <a:gd name="connsiteY404" fmla="*/ 6858000 h 6858000"/>
              <a:gd name="connsiteX405" fmla="*/ 1753934 w 7467600"/>
              <a:gd name="connsiteY405" fmla="*/ 6724796 h 6858000"/>
              <a:gd name="connsiteX406" fmla="*/ 1792053 w 7467600"/>
              <a:gd name="connsiteY406" fmla="*/ 6572396 h 6858000"/>
              <a:gd name="connsiteX407" fmla="*/ 1862248 w 7467600"/>
              <a:gd name="connsiteY407" fmla="*/ 6266397 h 6858000"/>
              <a:gd name="connsiteX408" fmla="*/ 1862250 w 7467600"/>
              <a:gd name="connsiteY408" fmla="*/ 6033531 h 6858000"/>
              <a:gd name="connsiteX409" fmla="*/ 1211999 w 7467600"/>
              <a:gd name="connsiteY409" fmla="*/ 6683610 h 6858000"/>
              <a:gd name="connsiteX410" fmla="*/ 1213266 w 7467600"/>
              <a:gd name="connsiteY410" fmla="*/ 6691947 h 6858000"/>
              <a:gd name="connsiteX411" fmla="*/ 1203370 w 7467600"/>
              <a:gd name="connsiteY411" fmla="*/ 6850676 h 6858000"/>
              <a:gd name="connsiteX412" fmla="*/ 1203671 w 7467600"/>
              <a:gd name="connsiteY412" fmla="*/ 6858000 h 6858000"/>
              <a:gd name="connsiteX413" fmla="*/ 1143180 w 7467600"/>
              <a:gd name="connsiteY413" fmla="*/ 6858000 h 6858000"/>
              <a:gd name="connsiteX414" fmla="*/ 1142176 w 7467600"/>
              <a:gd name="connsiteY414" fmla="*/ 6766045 h 6858000"/>
              <a:gd name="connsiteX415" fmla="*/ 1067484 w 7467600"/>
              <a:gd name="connsiteY415" fmla="*/ 6858000 h 6858000"/>
              <a:gd name="connsiteX416" fmla="*/ 953928 w 7467600"/>
              <a:gd name="connsiteY416" fmla="*/ 6858000 h 6858000"/>
              <a:gd name="connsiteX417" fmla="*/ 959715 w 7467600"/>
              <a:gd name="connsiteY417" fmla="*/ 6850185 h 6858000"/>
              <a:gd name="connsiteX418" fmla="*/ 1483788 w 7467600"/>
              <a:gd name="connsiteY418" fmla="*/ 6259174 h 6858000"/>
              <a:gd name="connsiteX419" fmla="*/ 1100671 w 7467600"/>
              <a:gd name="connsiteY419" fmla="*/ 6252137 h 6858000"/>
              <a:gd name="connsiteX420" fmla="*/ 1090144 w 7467600"/>
              <a:gd name="connsiteY420" fmla="*/ 6256748 h 6858000"/>
              <a:gd name="connsiteX421" fmla="*/ 1095872 w 7467600"/>
              <a:gd name="connsiteY421" fmla="*/ 6271892 h 6858000"/>
              <a:gd name="connsiteX422" fmla="*/ 262785 w 7467600"/>
              <a:gd name="connsiteY422" fmla="*/ 6845450 h 6858000"/>
              <a:gd name="connsiteX423" fmla="*/ 209968 w 7467600"/>
              <a:gd name="connsiteY423" fmla="*/ 6770713 h 6858000"/>
              <a:gd name="connsiteX424" fmla="*/ 873460 w 7467600"/>
              <a:gd name="connsiteY424" fmla="*/ 6253768 h 6858000"/>
              <a:gd name="connsiteX425" fmla="*/ 192686 w 7467600"/>
              <a:gd name="connsiteY425" fmla="*/ 5849257 h 6858000"/>
              <a:gd name="connsiteX426" fmla="*/ 4696 w 7467600"/>
              <a:gd name="connsiteY426" fmla="*/ 5697668 h 6858000"/>
              <a:gd name="connsiteX427" fmla="*/ 0 w 7467600"/>
              <a:gd name="connsiteY427" fmla="*/ 5689984 h 6858000"/>
              <a:gd name="connsiteX428" fmla="*/ 0 w 7467600"/>
              <a:gd name="connsiteY428" fmla="*/ 5513472 h 6858000"/>
              <a:gd name="connsiteX429" fmla="*/ 174101 w 7467600"/>
              <a:gd name="connsiteY429" fmla="*/ 5620277 h 6858000"/>
              <a:gd name="connsiteX430" fmla="*/ 891800 w 7467600"/>
              <a:gd name="connsiteY430" fmla="*/ 6036935 h 6858000"/>
              <a:gd name="connsiteX431" fmla="*/ 1072219 w 7467600"/>
              <a:gd name="connsiteY431" fmla="*/ 6169443 h 6858000"/>
              <a:gd name="connsiteX432" fmla="*/ 1074117 w 7467600"/>
              <a:gd name="connsiteY432" fmla="*/ 6170301 h 6858000"/>
              <a:gd name="connsiteX433" fmla="*/ 1083114 w 7467600"/>
              <a:gd name="connsiteY433" fmla="*/ 6174131 h 6858000"/>
              <a:gd name="connsiteX434" fmla="*/ 1543010 w 7467600"/>
              <a:gd name="connsiteY434" fmla="*/ 6191140 h 6858000"/>
              <a:gd name="connsiteX435" fmla="*/ 1551080 w 7467600"/>
              <a:gd name="connsiteY435" fmla="*/ 6195006 h 6858000"/>
              <a:gd name="connsiteX436" fmla="*/ 2345443 w 7467600"/>
              <a:gd name="connsiteY436" fmla="*/ 5549882 h 6858000"/>
              <a:gd name="connsiteX437" fmla="*/ 1721499 w 7467600"/>
              <a:gd name="connsiteY437" fmla="*/ 5599969 h 6858000"/>
              <a:gd name="connsiteX438" fmla="*/ 767716 w 7467600"/>
              <a:gd name="connsiteY438" fmla="*/ 5472768 h 6858000"/>
              <a:gd name="connsiteX439" fmla="*/ 722147 w 7467600"/>
              <a:gd name="connsiteY439" fmla="*/ 5393091 h 6858000"/>
              <a:gd name="connsiteX440" fmla="*/ 1485552 w 7467600"/>
              <a:gd name="connsiteY440" fmla="*/ 5313202 h 6858000"/>
              <a:gd name="connsiteX441" fmla="*/ 2143004 w 7467600"/>
              <a:gd name="connsiteY441" fmla="*/ 5402420 h 6858000"/>
              <a:gd name="connsiteX442" fmla="*/ 1933391 w 7467600"/>
              <a:gd name="connsiteY442" fmla="*/ 5156971 h 6858000"/>
              <a:gd name="connsiteX443" fmla="*/ 1827118 w 7467600"/>
              <a:gd name="connsiteY443" fmla="*/ 4968410 h 6858000"/>
              <a:gd name="connsiteX444" fmla="*/ 1837349 w 7467600"/>
              <a:gd name="connsiteY444" fmla="*/ 4956357 h 6858000"/>
              <a:gd name="connsiteX445" fmla="*/ 2162835 w 7467600"/>
              <a:gd name="connsiteY445" fmla="*/ 5187853 h 6858000"/>
              <a:gd name="connsiteX446" fmla="*/ 2257167 w 7467600"/>
              <a:gd name="connsiteY446" fmla="*/ 5462123 h 6858000"/>
              <a:gd name="connsiteX447" fmla="*/ 2261598 w 7467600"/>
              <a:gd name="connsiteY447" fmla="*/ 5467998 h 6858000"/>
              <a:gd name="connsiteX448" fmla="*/ 2437177 w 7467600"/>
              <a:gd name="connsiteY448" fmla="*/ 5479608 h 6858000"/>
              <a:gd name="connsiteX449" fmla="*/ 2445247 w 7467600"/>
              <a:gd name="connsiteY449" fmla="*/ 5483476 h 6858000"/>
              <a:gd name="connsiteX450" fmla="*/ 2743626 w 7467600"/>
              <a:gd name="connsiteY450" fmla="*/ 5304819 h 6858000"/>
              <a:gd name="connsiteX451" fmla="*/ 3048102 w 7467600"/>
              <a:gd name="connsiteY451" fmla="*/ 5150595 h 6858000"/>
              <a:gd name="connsiteX452" fmla="*/ 1799414 w 7467600"/>
              <a:gd name="connsiteY452" fmla="*/ 4694732 h 6858000"/>
              <a:gd name="connsiteX453" fmla="*/ 1771735 w 7467600"/>
              <a:gd name="connsiteY453" fmla="*/ 4619929 h 6858000"/>
              <a:gd name="connsiteX454" fmla="*/ 3104273 w 7467600"/>
              <a:gd name="connsiteY454" fmla="*/ 5076159 h 6858000"/>
              <a:gd name="connsiteX455" fmla="*/ 3113245 w 7467600"/>
              <a:gd name="connsiteY455" fmla="*/ 5090705 h 6858000"/>
              <a:gd name="connsiteX456" fmla="*/ 3126294 w 7467600"/>
              <a:gd name="connsiteY456" fmla="*/ 5114400 h 6858000"/>
              <a:gd name="connsiteX457" fmla="*/ 3937433 w 7467600"/>
              <a:gd name="connsiteY457" fmla="*/ 4830473 h 6858000"/>
              <a:gd name="connsiteX458" fmla="*/ 3590475 w 7467600"/>
              <a:gd name="connsiteY458" fmla="*/ 4597974 h 6858000"/>
              <a:gd name="connsiteX459" fmla="*/ 3100264 w 7467600"/>
              <a:gd name="connsiteY459" fmla="*/ 4579845 h 6858000"/>
              <a:gd name="connsiteX460" fmla="*/ 2183576 w 7467600"/>
              <a:gd name="connsiteY460" fmla="*/ 4227150 h 6858000"/>
              <a:gd name="connsiteX461" fmla="*/ 2151029 w 7467600"/>
              <a:gd name="connsiteY461" fmla="*/ 4146947 h 6858000"/>
              <a:gd name="connsiteX462" fmla="*/ 3563434 w 7467600"/>
              <a:gd name="connsiteY462" fmla="*/ 4469115 h 6858000"/>
              <a:gd name="connsiteX463" fmla="*/ 3177952 w 7467600"/>
              <a:gd name="connsiteY463" fmla="*/ 3657386 h 6858000"/>
              <a:gd name="connsiteX464" fmla="*/ 3189263 w 7467600"/>
              <a:gd name="connsiteY464" fmla="*/ 3625726 h 6858000"/>
              <a:gd name="connsiteX465" fmla="*/ 3560912 w 7467600"/>
              <a:gd name="connsiteY465" fmla="*/ 4079863 h 6858000"/>
              <a:gd name="connsiteX466" fmla="*/ 3626636 w 7467600"/>
              <a:gd name="connsiteY466" fmla="*/ 4512230 h 6858000"/>
              <a:gd name="connsiteX467" fmla="*/ 3653088 w 7467600"/>
              <a:gd name="connsiteY467" fmla="*/ 4521417 h 6858000"/>
              <a:gd name="connsiteX468" fmla="*/ 3988128 w 7467600"/>
              <a:gd name="connsiteY468" fmla="*/ 4817267 h 6858000"/>
              <a:gd name="connsiteX469" fmla="*/ 4830582 w 7467600"/>
              <a:gd name="connsiteY469" fmla="*/ 4676000 h 6858000"/>
              <a:gd name="connsiteX470" fmla="*/ 4830100 w 7467600"/>
              <a:gd name="connsiteY470" fmla="*/ 4675554 h 6858000"/>
              <a:gd name="connsiteX471" fmla="*/ 4036318 w 7467600"/>
              <a:gd name="connsiteY471" fmla="*/ 4147013 h 6858000"/>
              <a:gd name="connsiteX472" fmla="*/ 3432098 w 7467600"/>
              <a:gd name="connsiteY472" fmla="*/ 3537312 h 6858000"/>
              <a:gd name="connsiteX473" fmla="*/ 3446761 w 7467600"/>
              <a:gd name="connsiteY473" fmla="*/ 3461278 h 6858000"/>
              <a:gd name="connsiteX474" fmla="*/ 4419733 w 7467600"/>
              <a:gd name="connsiteY474" fmla="*/ 3963555 h 6858000"/>
              <a:gd name="connsiteX475" fmla="*/ 4781371 w 7467600"/>
              <a:gd name="connsiteY475" fmla="*/ 4458604 h 6858000"/>
              <a:gd name="connsiteX476" fmla="*/ 4780440 w 7467600"/>
              <a:gd name="connsiteY476" fmla="*/ 4470290 h 6858000"/>
              <a:gd name="connsiteX477" fmla="*/ 4898954 w 7467600"/>
              <a:gd name="connsiteY477" fmla="*/ 4662092 h 6858000"/>
              <a:gd name="connsiteX478" fmla="*/ 4900699 w 7467600"/>
              <a:gd name="connsiteY478" fmla="*/ 4670867 h 6858000"/>
              <a:gd name="connsiteX479" fmla="*/ 5714511 w 7467600"/>
              <a:gd name="connsiteY479" fmla="*/ 4663483 h 6858000"/>
              <a:gd name="connsiteX480" fmla="*/ 5464793 w 7467600"/>
              <a:gd name="connsiteY480" fmla="*/ 4393556 h 6858000"/>
              <a:gd name="connsiteX481" fmla="*/ 5461897 w 7467600"/>
              <a:gd name="connsiteY481" fmla="*/ 4390879 h 6858000"/>
              <a:gd name="connsiteX482" fmla="*/ 4294126 w 7467600"/>
              <a:gd name="connsiteY482" fmla="*/ 3303048 h 6858000"/>
              <a:gd name="connsiteX483" fmla="*/ 4305321 w 7467600"/>
              <a:gd name="connsiteY483" fmla="*/ 3256953 h 6858000"/>
              <a:gd name="connsiteX484" fmla="*/ 4949299 w 7467600"/>
              <a:gd name="connsiteY484" fmla="*/ 3766336 h 6858000"/>
              <a:gd name="connsiteX485" fmla="*/ 5291452 w 7467600"/>
              <a:gd name="connsiteY485" fmla="*/ 4076801 h 6858000"/>
              <a:gd name="connsiteX486" fmla="*/ 5434998 w 7467600"/>
              <a:gd name="connsiteY486" fmla="*/ 4254100 h 6858000"/>
              <a:gd name="connsiteX487" fmla="*/ 5351015 w 7467600"/>
              <a:gd name="connsiteY487" fmla="*/ 3760989 h 6858000"/>
              <a:gd name="connsiteX488" fmla="*/ 5413780 w 7467600"/>
              <a:gd name="connsiteY488" fmla="*/ 2966265 h 6858000"/>
              <a:gd name="connsiteX489" fmla="*/ 5425627 w 7467600"/>
              <a:gd name="connsiteY489" fmla="*/ 2954192 h 6858000"/>
              <a:gd name="connsiteX490" fmla="*/ 6604735 w 7467600"/>
              <a:gd name="connsiteY490" fmla="*/ 2041381 h 6858000"/>
              <a:gd name="connsiteX491" fmla="*/ 7204487 w 7467600"/>
              <a:gd name="connsiteY491" fmla="*/ 2742112 h 6858000"/>
              <a:gd name="connsiteX492" fmla="*/ 7131592 w 7467600"/>
              <a:gd name="connsiteY492" fmla="*/ 2672096 h 6858000"/>
              <a:gd name="connsiteX493" fmla="*/ 6996344 w 7467600"/>
              <a:gd name="connsiteY493" fmla="*/ 2518310 h 6858000"/>
              <a:gd name="connsiteX494" fmla="*/ 6735495 w 7467600"/>
              <a:gd name="connsiteY494" fmla="*/ 2196890 h 6858000"/>
              <a:gd name="connsiteX495" fmla="*/ 6721901 w 7467600"/>
              <a:gd name="connsiteY495" fmla="*/ 2179274 h 6858000"/>
              <a:gd name="connsiteX496" fmla="*/ 6604735 w 7467600"/>
              <a:gd name="connsiteY496" fmla="*/ 2041381 h 6858000"/>
              <a:gd name="connsiteX497" fmla="*/ 6591670 w 7467600"/>
              <a:gd name="connsiteY497" fmla="*/ 1988277 h 6858000"/>
              <a:gd name="connsiteX498" fmla="*/ 6747349 w 7467600"/>
              <a:gd name="connsiteY498" fmla="*/ 2160069 h 6858000"/>
              <a:gd name="connsiteX499" fmla="*/ 6760943 w 7467600"/>
              <a:gd name="connsiteY499" fmla="*/ 2177686 h 6858000"/>
              <a:gd name="connsiteX500" fmla="*/ 7021065 w 7467600"/>
              <a:gd name="connsiteY500" fmla="*/ 2498102 h 6858000"/>
              <a:gd name="connsiteX501" fmla="*/ 7155223 w 7467600"/>
              <a:gd name="connsiteY501" fmla="*/ 2650386 h 6858000"/>
              <a:gd name="connsiteX502" fmla="*/ 7203167 w 7467600"/>
              <a:gd name="connsiteY502" fmla="*/ 2697288 h 6858000"/>
              <a:gd name="connsiteX503" fmla="*/ 6937703 w 7467600"/>
              <a:gd name="connsiteY503" fmla="*/ 2321981 h 6858000"/>
              <a:gd name="connsiteX504" fmla="*/ 6591670 w 7467600"/>
              <a:gd name="connsiteY504" fmla="*/ 1988277 h 6858000"/>
              <a:gd name="connsiteX505" fmla="*/ 5798671 w 7467600"/>
              <a:gd name="connsiteY505" fmla="*/ 1981601 h 6858000"/>
              <a:gd name="connsiteX506" fmla="*/ 5754709 w 7467600"/>
              <a:gd name="connsiteY506" fmla="*/ 2071454 h 6858000"/>
              <a:gd name="connsiteX507" fmla="*/ 5763044 w 7467600"/>
              <a:gd name="connsiteY507" fmla="*/ 2842206 h 6858000"/>
              <a:gd name="connsiteX508" fmla="*/ 5764974 w 7467600"/>
              <a:gd name="connsiteY508" fmla="*/ 2799609 h 6858000"/>
              <a:gd name="connsiteX509" fmla="*/ 5767665 w 7467600"/>
              <a:gd name="connsiteY509" fmla="*/ 2666409 h 6858000"/>
              <a:gd name="connsiteX510" fmla="*/ 5763055 w 7467600"/>
              <a:gd name="connsiteY510" fmla="*/ 2579705 h 6858000"/>
              <a:gd name="connsiteX511" fmla="*/ 5758079 w 7467600"/>
              <a:gd name="connsiteY511" fmla="*/ 2492508 h 6858000"/>
              <a:gd name="connsiteX512" fmla="*/ 5779325 w 7467600"/>
              <a:gd name="connsiteY512" fmla="*/ 2197069 h 6858000"/>
              <a:gd name="connsiteX513" fmla="*/ 5798671 w 7467600"/>
              <a:gd name="connsiteY513" fmla="*/ 1981601 h 6858000"/>
              <a:gd name="connsiteX514" fmla="*/ 5829202 w 7467600"/>
              <a:gd name="connsiteY514" fmla="*/ 1971679 h 6858000"/>
              <a:gd name="connsiteX515" fmla="*/ 5809558 w 7467600"/>
              <a:gd name="connsiteY515" fmla="*/ 2198043 h 6858000"/>
              <a:gd name="connsiteX516" fmla="*/ 5788653 w 7467600"/>
              <a:gd name="connsiteY516" fmla="*/ 2489430 h 6858000"/>
              <a:gd name="connsiteX517" fmla="*/ 5793439 w 7467600"/>
              <a:gd name="connsiteY517" fmla="*/ 2575235 h 6858000"/>
              <a:gd name="connsiteX518" fmla="*/ 5796837 w 7467600"/>
              <a:gd name="connsiteY518" fmla="*/ 2637633 h 6858000"/>
              <a:gd name="connsiteX519" fmla="*/ 5818614 w 7467600"/>
              <a:gd name="connsiteY519" fmla="*/ 2473055 h 6858000"/>
              <a:gd name="connsiteX520" fmla="*/ 5829202 w 7467600"/>
              <a:gd name="connsiteY520" fmla="*/ 1971679 h 6858000"/>
              <a:gd name="connsiteX521" fmla="*/ 5911389 w 7467600"/>
              <a:gd name="connsiteY521" fmla="*/ 1898371 h 6858000"/>
              <a:gd name="connsiteX522" fmla="*/ 6237627 w 7467600"/>
              <a:gd name="connsiteY522" fmla="*/ 2231921 h 6858000"/>
              <a:gd name="connsiteX523" fmla="*/ 5911389 w 7467600"/>
              <a:gd name="connsiteY523" fmla="*/ 1898371 h 6858000"/>
              <a:gd name="connsiteX524" fmla="*/ 6944437 w 7467600"/>
              <a:gd name="connsiteY524" fmla="*/ 1575402 h 6858000"/>
              <a:gd name="connsiteX525" fmla="*/ 6304730 w 7467600"/>
              <a:gd name="connsiteY525" fmla="*/ 1766654 h 6858000"/>
              <a:gd name="connsiteX526" fmla="*/ 6944437 w 7467600"/>
              <a:gd name="connsiteY526" fmla="*/ 1575402 h 6858000"/>
              <a:gd name="connsiteX527" fmla="*/ 7019523 w 7467600"/>
              <a:gd name="connsiteY527" fmla="*/ 1519450 h 6858000"/>
              <a:gd name="connsiteX528" fmla="*/ 6298091 w 7467600"/>
              <a:gd name="connsiteY528" fmla="*/ 1737122 h 6858000"/>
              <a:gd name="connsiteX529" fmla="*/ 7019523 w 7467600"/>
              <a:gd name="connsiteY529" fmla="*/ 1519450 h 6858000"/>
              <a:gd name="connsiteX530" fmla="*/ 2399523 w 7467600"/>
              <a:gd name="connsiteY530" fmla="*/ 1428234 h 6858000"/>
              <a:gd name="connsiteX531" fmla="*/ 2224982 w 7467600"/>
              <a:gd name="connsiteY531" fmla="*/ 1826201 h 6858000"/>
              <a:gd name="connsiteX532" fmla="*/ 2096099 w 7467600"/>
              <a:gd name="connsiteY532" fmla="*/ 2345900 h 6858000"/>
              <a:gd name="connsiteX533" fmla="*/ 2283317 w 7467600"/>
              <a:gd name="connsiteY533" fmla="*/ 1796925 h 6858000"/>
              <a:gd name="connsiteX534" fmla="*/ 2399523 w 7467600"/>
              <a:gd name="connsiteY534" fmla="*/ 1428234 h 6858000"/>
              <a:gd name="connsiteX535" fmla="*/ 2448558 w 7467600"/>
              <a:gd name="connsiteY535" fmla="*/ 1373435 h 6858000"/>
              <a:gd name="connsiteX536" fmla="*/ 2312521 w 7467600"/>
              <a:gd name="connsiteY536" fmla="*/ 1806140 h 6858000"/>
              <a:gd name="connsiteX537" fmla="*/ 2127533 w 7467600"/>
              <a:gd name="connsiteY537" fmla="*/ 2348380 h 6858000"/>
              <a:gd name="connsiteX538" fmla="*/ 2358080 w 7467600"/>
              <a:gd name="connsiteY538" fmla="*/ 1866134 h 6858000"/>
              <a:gd name="connsiteX539" fmla="*/ 2407436 w 7467600"/>
              <a:gd name="connsiteY539" fmla="*/ 1651070 h 6858000"/>
              <a:gd name="connsiteX540" fmla="*/ 2448558 w 7467600"/>
              <a:gd name="connsiteY540" fmla="*/ 1373435 h 6858000"/>
              <a:gd name="connsiteX541" fmla="*/ 278707 w 7467600"/>
              <a:gd name="connsiteY541" fmla="*/ 1352270 h 6858000"/>
              <a:gd name="connsiteX542" fmla="*/ 321570 w 7467600"/>
              <a:gd name="connsiteY542" fmla="*/ 1861610 h 6858000"/>
              <a:gd name="connsiteX543" fmla="*/ 294281 w 7467600"/>
              <a:gd name="connsiteY543" fmla="*/ 1440658 h 6858000"/>
              <a:gd name="connsiteX544" fmla="*/ 278707 w 7467600"/>
              <a:gd name="connsiteY544" fmla="*/ 1352270 h 6858000"/>
              <a:gd name="connsiteX545" fmla="*/ 1423821 w 7467600"/>
              <a:gd name="connsiteY545" fmla="*/ 1351958 h 6858000"/>
              <a:gd name="connsiteX546" fmla="*/ 1638521 w 7467600"/>
              <a:gd name="connsiteY546" fmla="*/ 1908470 h 6858000"/>
              <a:gd name="connsiteX547" fmla="*/ 1754199 w 7467600"/>
              <a:gd name="connsiteY547" fmla="*/ 2149284 h 6858000"/>
              <a:gd name="connsiteX548" fmla="*/ 1908359 w 7467600"/>
              <a:gd name="connsiteY548" fmla="*/ 2364988 h 6858000"/>
              <a:gd name="connsiteX549" fmla="*/ 1647661 w 7467600"/>
              <a:gd name="connsiteY549" fmla="*/ 1825945 h 6858000"/>
              <a:gd name="connsiteX550" fmla="*/ 1423821 w 7467600"/>
              <a:gd name="connsiteY550" fmla="*/ 1351958 h 6858000"/>
              <a:gd name="connsiteX551" fmla="*/ 1431890 w 7467600"/>
              <a:gd name="connsiteY551" fmla="*/ 1306475 h 6858000"/>
              <a:gd name="connsiteX552" fmla="*/ 1507597 w 7467600"/>
              <a:gd name="connsiteY552" fmla="*/ 1446132 h 6858000"/>
              <a:gd name="connsiteX553" fmla="*/ 1674586 w 7467600"/>
              <a:gd name="connsiteY553" fmla="*/ 1813832 h 6858000"/>
              <a:gd name="connsiteX554" fmla="*/ 1815950 w 7467600"/>
              <a:gd name="connsiteY554" fmla="*/ 2128564 h 6858000"/>
              <a:gd name="connsiteX555" fmla="*/ 1984242 w 7467600"/>
              <a:gd name="connsiteY555" fmla="*/ 2430829 h 6858000"/>
              <a:gd name="connsiteX556" fmla="*/ 2014023 w 7467600"/>
              <a:gd name="connsiteY556" fmla="*/ 2450995 h 6858000"/>
              <a:gd name="connsiteX557" fmla="*/ 1747337 w 7467600"/>
              <a:gd name="connsiteY557" fmla="*/ 1855264 h 6858000"/>
              <a:gd name="connsiteX558" fmla="*/ 1533749 w 7467600"/>
              <a:gd name="connsiteY558" fmla="*/ 1478656 h 6858000"/>
              <a:gd name="connsiteX559" fmla="*/ 1431890 w 7467600"/>
              <a:gd name="connsiteY559" fmla="*/ 1306475 h 6858000"/>
              <a:gd name="connsiteX560" fmla="*/ 5052692 w 7467600"/>
              <a:gd name="connsiteY560" fmla="*/ 1292994 h 6858000"/>
              <a:gd name="connsiteX561" fmla="*/ 5200661 w 7467600"/>
              <a:gd name="connsiteY561" fmla="*/ 1635186 h 6858000"/>
              <a:gd name="connsiteX562" fmla="*/ 5297138 w 7467600"/>
              <a:gd name="connsiteY562" fmla="*/ 1906351 h 6858000"/>
              <a:gd name="connsiteX563" fmla="*/ 5052692 w 7467600"/>
              <a:gd name="connsiteY563" fmla="*/ 1292994 h 6858000"/>
              <a:gd name="connsiteX564" fmla="*/ 5009948 w 7467600"/>
              <a:gd name="connsiteY564" fmla="*/ 1273619 h 6858000"/>
              <a:gd name="connsiteX565" fmla="*/ 5121777 w 7467600"/>
              <a:gd name="connsiteY565" fmla="*/ 1654213 h 6858000"/>
              <a:gd name="connsiteX566" fmla="*/ 5293545 w 7467600"/>
              <a:gd name="connsiteY566" fmla="*/ 2072247 h 6858000"/>
              <a:gd name="connsiteX567" fmla="*/ 5294042 w 7467600"/>
              <a:gd name="connsiteY567" fmla="*/ 2065019 h 6858000"/>
              <a:gd name="connsiteX568" fmla="*/ 5171936 w 7467600"/>
              <a:gd name="connsiteY568" fmla="*/ 1647613 h 6858000"/>
              <a:gd name="connsiteX569" fmla="*/ 5009948 w 7467600"/>
              <a:gd name="connsiteY569" fmla="*/ 1273619 h 6858000"/>
              <a:gd name="connsiteX570" fmla="*/ 655236 w 7467600"/>
              <a:gd name="connsiteY570" fmla="*/ 1268632 h 6858000"/>
              <a:gd name="connsiteX571" fmla="*/ 839521 w 7467600"/>
              <a:gd name="connsiteY571" fmla="*/ 1685315 h 6858000"/>
              <a:gd name="connsiteX572" fmla="*/ 1109416 w 7467600"/>
              <a:gd name="connsiteY572" fmla="*/ 2061663 h 6858000"/>
              <a:gd name="connsiteX573" fmla="*/ 1298300 w 7467600"/>
              <a:gd name="connsiteY573" fmla="*/ 2247742 h 6858000"/>
              <a:gd name="connsiteX574" fmla="*/ 1125871 w 7467600"/>
              <a:gd name="connsiteY574" fmla="*/ 1989513 h 6858000"/>
              <a:gd name="connsiteX575" fmla="*/ 981574 w 7467600"/>
              <a:gd name="connsiteY575" fmla="*/ 1783157 h 6858000"/>
              <a:gd name="connsiteX576" fmla="*/ 922198 w 7467600"/>
              <a:gd name="connsiteY576" fmla="*/ 1677437 h 6858000"/>
              <a:gd name="connsiteX577" fmla="*/ 869293 w 7467600"/>
              <a:gd name="connsiteY577" fmla="*/ 1583214 h 6858000"/>
              <a:gd name="connsiteX578" fmla="*/ 751431 w 7467600"/>
              <a:gd name="connsiteY578" fmla="*/ 1405731 h 6858000"/>
              <a:gd name="connsiteX579" fmla="*/ 655236 w 7467600"/>
              <a:gd name="connsiteY579" fmla="*/ 1268632 h 6858000"/>
              <a:gd name="connsiteX580" fmla="*/ 6516292 w 7467600"/>
              <a:gd name="connsiteY580" fmla="*/ 1263064 h 6858000"/>
              <a:gd name="connsiteX581" fmla="*/ 5736320 w 7467600"/>
              <a:gd name="connsiteY581" fmla="*/ 1501803 h 6858000"/>
              <a:gd name="connsiteX582" fmla="*/ 6516292 w 7467600"/>
              <a:gd name="connsiteY582" fmla="*/ 1263064 h 6858000"/>
              <a:gd name="connsiteX583" fmla="*/ 291466 w 7467600"/>
              <a:gd name="connsiteY583" fmla="*/ 1250369 h 6858000"/>
              <a:gd name="connsiteX584" fmla="*/ 323180 w 7467600"/>
              <a:gd name="connsiteY584" fmla="*/ 1435283 h 6858000"/>
              <a:gd name="connsiteX585" fmla="*/ 349381 w 7467600"/>
              <a:gd name="connsiteY585" fmla="*/ 1875041 h 6858000"/>
              <a:gd name="connsiteX586" fmla="*/ 374363 w 7467600"/>
              <a:gd name="connsiteY586" fmla="*/ 1506494 h 6858000"/>
              <a:gd name="connsiteX587" fmla="*/ 302168 w 7467600"/>
              <a:gd name="connsiteY587" fmla="*/ 1274495 h 6858000"/>
              <a:gd name="connsiteX588" fmla="*/ 291466 w 7467600"/>
              <a:gd name="connsiteY588" fmla="*/ 1250369 h 6858000"/>
              <a:gd name="connsiteX589" fmla="*/ 678222 w 7467600"/>
              <a:gd name="connsiteY589" fmla="*/ 1248670 h 6858000"/>
              <a:gd name="connsiteX590" fmla="*/ 775536 w 7467600"/>
              <a:gd name="connsiteY590" fmla="*/ 1388015 h 6858000"/>
              <a:gd name="connsiteX591" fmla="*/ 894529 w 7467600"/>
              <a:gd name="connsiteY591" fmla="*/ 1567739 h 6858000"/>
              <a:gd name="connsiteX592" fmla="*/ 948000 w 7467600"/>
              <a:gd name="connsiteY592" fmla="*/ 1663088 h 6858000"/>
              <a:gd name="connsiteX593" fmla="*/ 1006812 w 7467600"/>
              <a:gd name="connsiteY593" fmla="*/ 1767683 h 6858000"/>
              <a:gd name="connsiteX594" fmla="*/ 1149133 w 7467600"/>
              <a:gd name="connsiteY594" fmla="*/ 1971513 h 6858000"/>
              <a:gd name="connsiteX595" fmla="*/ 1333952 w 7467600"/>
              <a:gd name="connsiteY595" fmla="*/ 2251620 h 6858000"/>
              <a:gd name="connsiteX596" fmla="*/ 1337329 w 7467600"/>
              <a:gd name="connsiteY596" fmla="*/ 2258350 h 6858000"/>
              <a:gd name="connsiteX597" fmla="*/ 1014726 w 7467600"/>
              <a:gd name="connsiteY597" fmla="*/ 1615556 h 6858000"/>
              <a:gd name="connsiteX598" fmla="*/ 678222 w 7467600"/>
              <a:gd name="connsiteY598" fmla="*/ 1248670 h 6858000"/>
              <a:gd name="connsiteX599" fmla="*/ 6691602 w 7467600"/>
              <a:gd name="connsiteY599" fmla="*/ 1140573 h 6858000"/>
              <a:gd name="connsiteX600" fmla="*/ 6571100 w 7467600"/>
              <a:gd name="connsiteY600" fmla="*/ 1183662 h 6858000"/>
              <a:gd name="connsiteX601" fmla="*/ 6241687 w 7467600"/>
              <a:gd name="connsiteY601" fmla="*/ 1257600 h 6858000"/>
              <a:gd name="connsiteX602" fmla="*/ 5693009 w 7467600"/>
              <a:gd name="connsiteY602" fmla="*/ 1478256 h 6858000"/>
              <a:gd name="connsiteX603" fmla="*/ 6548420 w 7467600"/>
              <a:gd name="connsiteY603" fmla="*/ 1214599 h 6858000"/>
              <a:gd name="connsiteX604" fmla="*/ 6605473 w 7467600"/>
              <a:gd name="connsiteY604" fmla="*/ 1184686 h 6858000"/>
              <a:gd name="connsiteX605" fmla="*/ 6691602 w 7467600"/>
              <a:gd name="connsiteY605" fmla="*/ 1140573 h 6858000"/>
              <a:gd name="connsiteX606" fmla="*/ 4002475 w 7467600"/>
              <a:gd name="connsiteY606" fmla="*/ 1037802 h 6858000"/>
              <a:gd name="connsiteX607" fmla="*/ 4000324 w 7467600"/>
              <a:gd name="connsiteY607" fmla="*/ 1039362 h 6858000"/>
              <a:gd name="connsiteX608" fmla="*/ 4002862 w 7467600"/>
              <a:gd name="connsiteY608" fmla="*/ 1042866 h 6858000"/>
              <a:gd name="connsiteX609" fmla="*/ 4002475 w 7467600"/>
              <a:gd name="connsiteY609" fmla="*/ 1037802 h 6858000"/>
              <a:gd name="connsiteX610" fmla="*/ 506322 w 7467600"/>
              <a:gd name="connsiteY610" fmla="*/ 1020997 h 6858000"/>
              <a:gd name="connsiteX611" fmla="*/ 533068 w 7467600"/>
              <a:gd name="connsiteY611" fmla="*/ 1029409 h 6858000"/>
              <a:gd name="connsiteX612" fmla="*/ 1232525 w 7467600"/>
              <a:gd name="connsiteY612" fmla="*/ 1804675 h 6858000"/>
              <a:gd name="connsiteX613" fmla="*/ 1388858 w 7467600"/>
              <a:gd name="connsiteY613" fmla="*/ 2368011 h 6858000"/>
              <a:gd name="connsiteX614" fmla="*/ 1384098 w 7467600"/>
              <a:gd name="connsiteY614" fmla="*/ 2378125 h 6858000"/>
              <a:gd name="connsiteX615" fmla="*/ 1425393 w 7467600"/>
              <a:gd name="connsiteY615" fmla="*/ 2589124 h 6858000"/>
              <a:gd name="connsiteX616" fmla="*/ 1424001 w 7467600"/>
              <a:gd name="connsiteY616" fmla="*/ 2597541 h 6858000"/>
              <a:gd name="connsiteX617" fmla="*/ 2152729 w 7467600"/>
              <a:gd name="connsiteY617" fmla="*/ 2864487 h 6858000"/>
              <a:gd name="connsiteX618" fmla="*/ 2020609 w 7467600"/>
              <a:gd name="connsiteY618" fmla="*/ 2539671 h 6858000"/>
              <a:gd name="connsiteX619" fmla="*/ 2018920 w 7467600"/>
              <a:gd name="connsiteY619" fmla="*/ 2536309 h 6858000"/>
              <a:gd name="connsiteX620" fmla="*/ 1342441 w 7467600"/>
              <a:gd name="connsiteY620" fmla="*/ 1173017 h 6858000"/>
              <a:gd name="connsiteX621" fmla="*/ 1367925 w 7467600"/>
              <a:gd name="connsiteY621" fmla="*/ 1135648 h 6858000"/>
              <a:gd name="connsiteX622" fmla="*/ 1771401 w 7467600"/>
              <a:gd name="connsiteY622" fmla="*/ 1806673 h 6858000"/>
              <a:gd name="connsiteX623" fmla="*/ 1972385 w 7467600"/>
              <a:gd name="connsiteY623" fmla="*/ 2198735 h 6858000"/>
              <a:gd name="connsiteX624" fmla="*/ 2040892 w 7467600"/>
              <a:gd name="connsiteY624" fmla="*/ 2405205 h 6858000"/>
              <a:gd name="connsiteX625" fmla="*/ 2131689 w 7467600"/>
              <a:gd name="connsiteY625" fmla="*/ 1936926 h 6858000"/>
              <a:gd name="connsiteX626" fmla="*/ 2454820 w 7467600"/>
              <a:gd name="connsiteY626" fmla="*/ 1248808 h 6858000"/>
              <a:gd name="connsiteX627" fmla="*/ 2492512 w 7467600"/>
              <a:gd name="connsiteY627" fmla="*/ 1302920 h 6858000"/>
              <a:gd name="connsiteX628" fmla="*/ 2081216 w 7467600"/>
              <a:gd name="connsiteY628" fmla="*/ 2527513 h 6858000"/>
              <a:gd name="connsiteX629" fmla="*/ 2081211 w 7467600"/>
              <a:gd name="connsiteY629" fmla="*/ 2528916 h 6858000"/>
              <a:gd name="connsiteX630" fmla="*/ 2199067 w 7467600"/>
              <a:gd name="connsiteY630" fmla="*/ 2884061 h 6858000"/>
              <a:gd name="connsiteX631" fmla="*/ 3192586 w 7467600"/>
              <a:gd name="connsiteY631" fmla="*/ 3411496 h 6858000"/>
              <a:gd name="connsiteX632" fmla="*/ 3182620 w 7467600"/>
              <a:gd name="connsiteY632" fmla="*/ 3483279 h 6858000"/>
              <a:gd name="connsiteX633" fmla="*/ 2435119 w 7467600"/>
              <a:gd name="connsiteY633" fmla="*/ 3080173 h 6858000"/>
              <a:gd name="connsiteX634" fmla="*/ 2410152 w 7467600"/>
              <a:gd name="connsiteY634" fmla="*/ 3063751 h 6858000"/>
              <a:gd name="connsiteX635" fmla="*/ 2408099 w 7467600"/>
              <a:gd name="connsiteY635" fmla="*/ 3064403 h 6858000"/>
              <a:gd name="connsiteX636" fmla="*/ 2407218 w 7467600"/>
              <a:gd name="connsiteY636" fmla="*/ 3070324 h 6858000"/>
              <a:gd name="connsiteX637" fmla="*/ 2380138 w 7467600"/>
              <a:gd name="connsiteY637" fmla="*/ 3099341 h 6858000"/>
              <a:gd name="connsiteX638" fmla="*/ 1765923 w 7467600"/>
              <a:gd name="connsiteY638" fmla="*/ 3581043 h 6858000"/>
              <a:gd name="connsiteX639" fmla="*/ 1702258 w 7467600"/>
              <a:gd name="connsiteY639" fmla="*/ 3612286 h 6858000"/>
              <a:gd name="connsiteX640" fmla="*/ 1538370 w 7467600"/>
              <a:gd name="connsiteY640" fmla="*/ 3811804 h 6858000"/>
              <a:gd name="connsiteX641" fmla="*/ 542867 w 7467600"/>
              <a:gd name="connsiteY641" fmla="*/ 4944092 h 6858000"/>
              <a:gd name="connsiteX642" fmla="*/ 515800 w 7467600"/>
              <a:gd name="connsiteY642" fmla="*/ 4862180 h 6858000"/>
              <a:gd name="connsiteX643" fmla="*/ 909145 w 7467600"/>
              <a:gd name="connsiteY643" fmla="*/ 4199225 h 6858000"/>
              <a:gd name="connsiteX644" fmla="*/ 1214067 w 7467600"/>
              <a:gd name="connsiteY644" fmla="*/ 3908561 h 6858000"/>
              <a:gd name="connsiteX645" fmla="*/ 640967 w 7467600"/>
              <a:gd name="connsiteY645" fmla="*/ 4105601 h 6858000"/>
              <a:gd name="connsiteX646" fmla="*/ 112563 w 7467600"/>
              <a:gd name="connsiteY646" fmla="*/ 4396952 h 6858000"/>
              <a:gd name="connsiteX647" fmla="*/ 0 w 7467600"/>
              <a:gd name="connsiteY647" fmla="*/ 4466006 h 6858000"/>
              <a:gd name="connsiteX648" fmla="*/ 0 w 7467600"/>
              <a:gd name="connsiteY648" fmla="*/ 4233763 h 6858000"/>
              <a:gd name="connsiteX649" fmla="*/ 36881 w 7467600"/>
              <a:gd name="connsiteY649" fmla="*/ 4200118 h 6858000"/>
              <a:gd name="connsiteX650" fmla="*/ 910534 w 7467600"/>
              <a:gd name="connsiteY650" fmla="*/ 3629753 h 6858000"/>
              <a:gd name="connsiteX651" fmla="*/ 1578717 w 7467600"/>
              <a:gd name="connsiteY651" fmla="*/ 3575982 h 6858000"/>
              <a:gd name="connsiteX652" fmla="*/ 2338780 w 7467600"/>
              <a:gd name="connsiteY652" fmla="*/ 3033725 h 6858000"/>
              <a:gd name="connsiteX653" fmla="*/ 1807991 w 7467600"/>
              <a:gd name="connsiteY653" fmla="*/ 2807184 h 6858000"/>
              <a:gd name="connsiteX654" fmla="*/ 1416358 w 7467600"/>
              <a:gd name="connsiteY654" fmla="*/ 3112571 h 6858000"/>
              <a:gd name="connsiteX655" fmla="*/ 939066 w 7467600"/>
              <a:gd name="connsiteY655" fmla="*/ 3378798 h 6858000"/>
              <a:gd name="connsiteX656" fmla="*/ 115099 w 7467600"/>
              <a:gd name="connsiteY656" fmla="*/ 3607650 h 6858000"/>
              <a:gd name="connsiteX657" fmla="*/ 97284 w 7467600"/>
              <a:gd name="connsiteY657" fmla="*/ 3520393 h 6858000"/>
              <a:gd name="connsiteX658" fmla="*/ 922050 w 7467600"/>
              <a:gd name="connsiteY658" fmla="*/ 3074867 h 6858000"/>
              <a:gd name="connsiteX659" fmla="*/ 1405265 w 7467600"/>
              <a:gd name="connsiteY659" fmla="*/ 3016319 h 6858000"/>
              <a:gd name="connsiteX660" fmla="*/ 1407512 w 7467600"/>
              <a:gd name="connsiteY660" fmla="*/ 3018001 h 6858000"/>
              <a:gd name="connsiteX661" fmla="*/ 1726266 w 7467600"/>
              <a:gd name="connsiteY661" fmla="*/ 2777274 h 6858000"/>
              <a:gd name="connsiteX662" fmla="*/ 625390 w 7467600"/>
              <a:gd name="connsiteY662" fmla="*/ 2514541 h 6858000"/>
              <a:gd name="connsiteX663" fmla="*/ 619799 w 7467600"/>
              <a:gd name="connsiteY663" fmla="*/ 2527180 h 6858000"/>
              <a:gd name="connsiteX664" fmla="*/ 310030 w 7467600"/>
              <a:gd name="connsiteY664" fmla="*/ 2771818 h 6858000"/>
              <a:gd name="connsiteX665" fmla="*/ 173877 w 7467600"/>
              <a:gd name="connsiteY665" fmla="*/ 2937056 h 6858000"/>
              <a:gd name="connsiteX666" fmla="*/ 77889 w 7467600"/>
              <a:gd name="connsiteY666" fmla="*/ 3138440 h 6858000"/>
              <a:gd name="connsiteX667" fmla="*/ 0 w 7467600"/>
              <a:gd name="connsiteY667" fmla="*/ 3271395 h 6858000"/>
              <a:gd name="connsiteX668" fmla="*/ 0 w 7467600"/>
              <a:gd name="connsiteY668" fmla="*/ 3153002 h 6858000"/>
              <a:gd name="connsiteX669" fmla="*/ 2386 w 7467600"/>
              <a:gd name="connsiteY669" fmla="*/ 3149203 h 6858000"/>
              <a:gd name="connsiteX670" fmla="*/ 89753 w 7467600"/>
              <a:gd name="connsiteY670" fmla="*/ 2987702 h 6858000"/>
              <a:gd name="connsiteX671" fmla="*/ 76869 w 7467600"/>
              <a:gd name="connsiteY671" fmla="*/ 3005404 h 6858000"/>
              <a:gd name="connsiteX672" fmla="*/ 32049 w 7467600"/>
              <a:gd name="connsiteY672" fmla="*/ 3065814 h 6858000"/>
              <a:gd name="connsiteX673" fmla="*/ 0 w 7467600"/>
              <a:gd name="connsiteY673" fmla="*/ 3108744 h 6858000"/>
              <a:gd name="connsiteX674" fmla="*/ 0 w 7467600"/>
              <a:gd name="connsiteY674" fmla="*/ 3058059 h 6858000"/>
              <a:gd name="connsiteX675" fmla="*/ 7610 w 7467600"/>
              <a:gd name="connsiteY675" fmla="*/ 3047889 h 6858000"/>
              <a:gd name="connsiteX676" fmla="*/ 52419 w 7467600"/>
              <a:gd name="connsiteY676" fmla="*/ 2987479 h 6858000"/>
              <a:gd name="connsiteX677" fmla="*/ 59142 w 7467600"/>
              <a:gd name="connsiteY677" fmla="*/ 2978488 h 6858000"/>
              <a:gd name="connsiteX678" fmla="*/ 0 w 7467600"/>
              <a:gd name="connsiteY678" fmla="*/ 3015334 h 6858000"/>
              <a:gd name="connsiteX679" fmla="*/ 0 w 7467600"/>
              <a:gd name="connsiteY679" fmla="*/ 2914286 h 6858000"/>
              <a:gd name="connsiteX680" fmla="*/ 36383 w 7467600"/>
              <a:gd name="connsiteY680" fmla="*/ 2901128 h 6858000"/>
              <a:gd name="connsiteX681" fmla="*/ 156329 w 7467600"/>
              <a:gd name="connsiteY681" fmla="*/ 2840533 h 6858000"/>
              <a:gd name="connsiteX682" fmla="*/ 358355 w 7467600"/>
              <a:gd name="connsiteY682" fmla="*/ 2620471 h 6858000"/>
              <a:gd name="connsiteX683" fmla="*/ 510577 w 7467600"/>
              <a:gd name="connsiteY683" fmla="*/ 2501244 h 6858000"/>
              <a:gd name="connsiteX684" fmla="*/ 211967 w 7467600"/>
              <a:gd name="connsiteY684" fmla="*/ 2479171 h 6858000"/>
              <a:gd name="connsiteX685" fmla="*/ 0 w 7467600"/>
              <a:gd name="connsiteY685" fmla="*/ 2476398 h 6858000"/>
              <a:gd name="connsiteX686" fmla="*/ 0 w 7467600"/>
              <a:gd name="connsiteY686" fmla="*/ 2389189 h 6858000"/>
              <a:gd name="connsiteX687" fmla="*/ 103062 w 7467600"/>
              <a:gd name="connsiteY687" fmla="*/ 2389518 h 6858000"/>
              <a:gd name="connsiteX688" fmla="*/ 510734 w 7467600"/>
              <a:gd name="connsiteY688" fmla="*/ 2416201 h 6858000"/>
              <a:gd name="connsiteX689" fmla="*/ 279257 w 7467600"/>
              <a:gd name="connsiteY689" fmla="*/ 2092102 h 6858000"/>
              <a:gd name="connsiteX690" fmla="*/ 65265 w 7467600"/>
              <a:gd name="connsiteY690" fmla="*/ 2006049 h 6858000"/>
              <a:gd name="connsiteX691" fmla="*/ 0 w 7467600"/>
              <a:gd name="connsiteY691" fmla="*/ 1982532 h 6858000"/>
              <a:gd name="connsiteX692" fmla="*/ 0 w 7467600"/>
              <a:gd name="connsiteY692" fmla="*/ 1912789 h 6858000"/>
              <a:gd name="connsiteX693" fmla="*/ 97460 w 7467600"/>
              <a:gd name="connsiteY693" fmla="*/ 1953725 h 6858000"/>
              <a:gd name="connsiteX694" fmla="*/ 221272 w 7467600"/>
              <a:gd name="connsiteY694" fmla="*/ 1980766 h 6858000"/>
              <a:gd name="connsiteX695" fmla="*/ 116765 w 7467600"/>
              <a:gd name="connsiteY695" fmla="*/ 1911033 h 6858000"/>
              <a:gd name="connsiteX696" fmla="*/ 16405 w 7467600"/>
              <a:gd name="connsiteY696" fmla="*/ 1803412 h 6858000"/>
              <a:gd name="connsiteX697" fmla="*/ 0 w 7467600"/>
              <a:gd name="connsiteY697" fmla="*/ 1784777 h 6858000"/>
              <a:gd name="connsiteX698" fmla="*/ 0 w 7467600"/>
              <a:gd name="connsiteY698" fmla="*/ 1740082 h 6858000"/>
              <a:gd name="connsiteX699" fmla="*/ 39394 w 7467600"/>
              <a:gd name="connsiteY699" fmla="*/ 1784856 h 6858000"/>
              <a:gd name="connsiteX700" fmla="*/ 135813 w 7467600"/>
              <a:gd name="connsiteY700" fmla="*/ 1888838 h 6858000"/>
              <a:gd name="connsiteX701" fmla="*/ 242575 w 7467600"/>
              <a:gd name="connsiteY701" fmla="*/ 1958841 h 6858000"/>
              <a:gd name="connsiteX702" fmla="*/ 82197 w 7467600"/>
              <a:gd name="connsiteY702" fmla="*/ 1754826 h 6858000"/>
              <a:gd name="connsiteX703" fmla="*/ 0 w 7467600"/>
              <a:gd name="connsiteY703" fmla="*/ 1679650 h 6858000"/>
              <a:gd name="connsiteX704" fmla="*/ 0 w 7467600"/>
              <a:gd name="connsiteY704" fmla="*/ 1602463 h 6858000"/>
              <a:gd name="connsiteX705" fmla="*/ 84689 w 7467600"/>
              <a:gd name="connsiteY705" fmla="*/ 1677442 h 6858000"/>
              <a:gd name="connsiteX706" fmla="*/ 298437 w 7467600"/>
              <a:gd name="connsiteY706" fmla="*/ 1968019 h 6858000"/>
              <a:gd name="connsiteX707" fmla="*/ 227269 w 7467600"/>
              <a:gd name="connsiteY707" fmla="*/ 1114064 h 6858000"/>
              <a:gd name="connsiteX708" fmla="*/ 248003 w 7467600"/>
              <a:gd name="connsiteY708" fmla="*/ 1089613 h 6858000"/>
              <a:gd name="connsiteX709" fmla="*/ 427020 w 7467600"/>
              <a:gd name="connsiteY709" fmla="*/ 1619803 h 6858000"/>
              <a:gd name="connsiteX710" fmla="*/ 340345 w 7467600"/>
              <a:gd name="connsiteY710" fmla="*/ 2027739 h 6858000"/>
              <a:gd name="connsiteX711" fmla="*/ 360865 w 7467600"/>
              <a:gd name="connsiteY711" fmla="*/ 2044827 h 6858000"/>
              <a:gd name="connsiteX712" fmla="*/ 560414 w 7467600"/>
              <a:gd name="connsiteY712" fmla="*/ 2421457 h 6858000"/>
              <a:gd name="connsiteX713" fmla="*/ 1359703 w 7467600"/>
              <a:gd name="connsiteY713" fmla="*/ 2578554 h 6858000"/>
              <a:gd name="connsiteX714" fmla="*/ 1359422 w 7467600"/>
              <a:gd name="connsiteY714" fmla="*/ 2577994 h 6858000"/>
              <a:gd name="connsiteX715" fmla="*/ 828701 w 7467600"/>
              <a:gd name="connsiteY715" fmla="*/ 1839520 h 6858000"/>
              <a:gd name="connsiteX716" fmla="*/ 494427 w 7467600"/>
              <a:gd name="connsiteY716" fmla="*/ 1092333 h 6858000"/>
              <a:gd name="connsiteX717" fmla="*/ 506322 w 7467600"/>
              <a:gd name="connsiteY717" fmla="*/ 1020997 h 6858000"/>
              <a:gd name="connsiteX718" fmla="*/ 4570198 w 7467600"/>
              <a:gd name="connsiteY718" fmla="*/ 978081 h 6858000"/>
              <a:gd name="connsiteX719" fmla="*/ 4523691 w 7467600"/>
              <a:gd name="connsiteY719" fmla="*/ 1127776 h 6858000"/>
              <a:gd name="connsiteX720" fmla="*/ 4509875 w 7467600"/>
              <a:gd name="connsiteY720" fmla="*/ 1167552 h 6858000"/>
              <a:gd name="connsiteX721" fmla="*/ 4478168 w 7467600"/>
              <a:gd name="connsiteY721" fmla="*/ 1260735 h 6858000"/>
              <a:gd name="connsiteX722" fmla="*/ 4409309 w 7467600"/>
              <a:gd name="connsiteY722" fmla="*/ 1666996 h 6858000"/>
              <a:gd name="connsiteX723" fmla="*/ 4370031 w 7467600"/>
              <a:gd name="connsiteY723" fmla="*/ 1955666 h 6858000"/>
              <a:gd name="connsiteX724" fmla="*/ 4570198 w 7467600"/>
              <a:gd name="connsiteY724" fmla="*/ 978081 h 6858000"/>
              <a:gd name="connsiteX725" fmla="*/ 4557898 w 7467600"/>
              <a:gd name="connsiteY725" fmla="*/ 900011 h 6858000"/>
              <a:gd name="connsiteX726" fmla="*/ 4344840 w 7467600"/>
              <a:gd name="connsiteY726" fmla="*/ 1922038 h 6858000"/>
              <a:gd name="connsiteX727" fmla="*/ 4378710 w 7467600"/>
              <a:gd name="connsiteY727" fmla="*/ 1665516 h 6858000"/>
              <a:gd name="connsiteX728" fmla="*/ 4448798 w 7467600"/>
              <a:gd name="connsiteY728" fmla="*/ 1253024 h 6858000"/>
              <a:gd name="connsiteX729" fmla="*/ 4480315 w 7467600"/>
              <a:gd name="connsiteY729" fmla="*/ 1158454 h 6858000"/>
              <a:gd name="connsiteX730" fmla="*/ 4494133 w 7467600"/>
              <a:gd name="connsiteY730" fmla="*/ 1118676 h 6858000"/>
              <a:gd name="connsiteX731" fmla="*/ 4557898 w 7467600"/>
              <a:gd name="connsiteY731" fmla="*/ 900011 h 6858000"/>
              <a:gd name="connsiteX732" fmla="*/ 5870151 w 7467600"/>
              <a:gd name="connsiteY732" fmla="*/ 898890 h 6858000"/>
              <a:gd name="connsiteX733" fmla="*/ 5861335 w 7467600"/>
              <a:gd name="connsiteY733" fmla="*/ 899177 h 6858000"/>
              <a:gd name="connsiteX734" fmla="*/ 5843702 w 7467600"/>
              <a:gd name="connsiteY734" fmla="*/ 899748 h 6858000"/>
              <a:gd name="connsiteX735" fmla="*/ 5651107 w 7467600"/>
              <a:gd name="connsiteY735" fmla="*/ 920306 h 6858000"/>
              <a:gd name="connsiteX736" fmla="*/ 5459407 w 7467600"/>
              <a:gd name="connsiteY736" fmla="*/ 940975 h 6858000"/>
              <a:gd name="connsiteX737" fmla="*/ 5374846 w 7467600"/>
              <a:gd name="connsiteY737" fmla="*/ 941988 h 6858000"/>
              <a:gd name="connsiteX738" fmla="*/ 5256105 w 7467600"/>
              <a:gd name="connsiteY738" fmla="*/ 945632 h 6858000"/>
              <a:gd name="connsiteX739" fmla="*/ 5107071 w 7467600"/>
              <a:gd name="connsiteY739" fmla="*/ 969720 h 6858000"/>
              <a:gd name="connsiteX740" fmla="*/ 4998681 w 7467600"/>
              <a:gd name="connsiteY740" fmla="*/ 988771 h 6858000"/>
              <a:gd name="connsiteX741" fmla="*/ 5870151 w 7467600"/>
              <a:gd name="connsiteY741" fmla="*/ 898890 h 6858000"/>
              <a:gd name="connsiteX742" fmla="*/ 5504425 w 7467600"/>
              <a:gd name="connsiteY742" fmla="*/ 848067 h 6858000"/>
              <a:gd name="connsiteX743" fmla="*/ 4968849 w 7467600"/>
              <a:gd name="connsiteY743" fmla="*/ 962318 h 6858000"/>
              <a:gd name="connsiteX744" fmla="*/ 5104039 w 7467600"/>
              <a:gd name="connsiteY744" fmla="*/ 940634 h 6858000"/>
              <a:gd name="connsiteX745" fmla="*/ 5256311 w 7467600"/>
              <a:gd name="connsiteY745" fmla="*/ 916490 h 6858000"/>
              <a:gd name="connsiteX746" fmla="*/ 5377381 w 7467600"/>
              <a:gd name="connsiteY746" fmla="*/ 912671 h 6858000"/>
              <a:gd name="connsiteX747" fmla="*/ 5460148 w 7467600"/>
              <a:gd name="connsiteY747" fmla="*/ 911442 h 6858000"/>
              <a:gd name="connsiteX748" fmla="*/ 5648971 w 7467600"/>
              <a:gd name="connsiteY748" fmla="*/ 891331 h 6858000"/>
              <a:gd name="connsiteX749" fmla="*/ 5844807 w 7467600"/>
              <a:gd name="connsiteY749" fmla="*/ 870718 h 6858000"/>
              <a:gd name="connsiteX750" fmla="*/ 5862975 w 7467600"/>
              <a:gd name="connsiteY750" fmla="*/ 869756 h 6858000"/>
              <a:gd name="connsiteX751" fmla="*/ 5920887 w 7467600"/>
              <a:gd name="connsiteY751" fmla="*/ 865929 h 6858000"/>
              <a:gd name="connsiteX752" fmla="*/ 5504425 w 7467600"/>
              <a:gd name="connsiteY752" fmla="*/ 848067 h 6858000"/>
              <a:gd name="connsiteX753" fmla="*/ 3607114 w 7467600"/>
              <a:gd name="connsiteY753" fmla="*/ 467441 h 6858000"/>
              <a:gd name="connsiteX754" fmla="*/ 3296242 w 7467600"/>
              <a:gd name="connsiteY754" fmla="*/ 807991 h 6858000"/>
              <a:gd name="connsiteX755" fmla="*/ 3174674 w 7467600"/>
              <a:gd name="connsiteY755" fmla="*/ 919759 h 6858000"/>
              <a:gd name="connsiteX756" fmla="*/ 3042978 w 7467600"/>
              <a:gd name="connsiteY756" fmla="*/ 1054894 h 6858000"/>
              <a:gd name="connsiteX757" fmla="*/ 2968914 w 7467600"/>
              <a:gd name="connsiteY757" fmla="*/ 1133756 h 6858000"/>
              <a:gd name="connsiteX758" fmla="*/ 3103823 w 7467600"/>
              <a:gd name="connsiteY758" fmla="*/ 1026814 h 6858000"/>
              <a:gd name="connsiteX759" fmla="*/ 3607114 w 7467600"/>
              <a:gd name="connsiteY759" fmla="*/ 467441 h 6858000"/>
              <a:gd name="connsiteX760" fmla="*/ 3744487 w 7467600"/>
              <a:gd name="connsiteY760" fmla="*/ 383136 h 6858000"/>
              <a:gd name="connsiteX761" fmla="*/ 3970213 w 7467600"/>
              <a:gd name="connsiteY761" fmla="*/ 995559 h 6858000"/>
              <a:gd name="connsiteX762" fmla="*/ 3744487 w 7467600"/>
              <a:gd name="connsiteY762" fmla="*/ 383136 h 6858000"/>
              <a:gd name="connsiteX763" fmla="*/ 3624562 w 7467600"/>
              <a:gd name="connsiteY763" fmla="*/ 367041 h 6858000"/>
              <a:gd name="connsiteX764" fmla="*/ 3489712 w 7467600"/>
              <a:gd name="connsiteY764" fmla="*/ 485386 h 6858000"/>
              <a:gd name="connsiteX765" fmla="*/ 3182994 w 7467600"/>
              <a:gd name="connsiteY765" fmla="*/ 828265 h 6858000"/>
              <a:gd name="connsiteX766" fmla="*/ 2892114 w 7467600"/>
              <a:gd name="connsiteY766" fmla="*/ 1172635 h 6858000"/>
              <a:gd name="connsiteX767" fmla="*/ 3021459 w 7467600"/>
              <a:gd name="connsiteY767" fmla="*/ 1035385 h 6858000"/>
              <a:gd name="connsiteX768" fmla="*/ 3153873 w 7467600"/>
              <a:gd name="connsiteY768" fmla="*/ 898971 h 6858000"/>
              <a:gd name="connsiteX769" fmla="*/ 3276511 w 7467600"/>
              <a:gd name="connsiteY769" fmla="*/ 786423 h 6858000"/>
              <a:gd name="connsiteX770" fmla="*/ 3584154 w 7467600"/>
              <a:gd name="connsiteY770" fmla="*/ 448218 h 6858000"/>
              <a:gd name="connsiteX771" fmla="*/ 3624562 w 7467600"/>
              <a:gd name="connsiteY771" fmla="*/ 367041 h 6858000"/>
              <a:gd name="connsiteX772" fmla="*/ 3766672 w 7467600"/>
              <a:gd name="connsiteY772" fmla="*/ 359429 h 6858000"/>
              <a:gd name="connsiteX773" fmla="*/ 3996338 w 7467600"/>
              <a:gd name="connsiteY773" fmla="*/ 968237 h 6858000"/>
              <a:gd name="connsiteX774" fmla="*/ 3766672 w 7467600"/>
              <a:gd name="connsiteY774" fmla="*/ 359429 h 6858000"/>
              <a:gd name="connsiteX775" fmla="*/ 5805386 w 7467600"/>
              <a:gd name="connsiteY775" fmla="*/ 239240 h 6858000"/>
              <a:gd name="connsiteX776" fmla="*/ 5736947 w 7467600"/>
              <a:gd name="connsiteY776" fmla="*/ 261367 h 6858000"/>
              <a:gd name="connsiteX777" fmla="*/ 5427012 w 7467600"/>
              <a:gd name="connsiteY777" fmla="*/ 311272 h 6858000"/>
              <a:gd name="connsiteX778" fmla="*/ 5147818 w 7467600"/>
              <a:gd name="connsiteY778" fmla="*/ 322112 h 6858000"/>
              <a:gd name="connsiteX779" fmla="*/ 5060854 w 7467600"/>
              <a:gd name="connsiteY779" fmla="*/ 311882 h 6858000"/>
              <a:gd name="connsiteX780" fmla="*/ 4945989 w 7467600"/>
              <a:gd name="connsiteY780" fmla="*/ 300516 h 6858000"/>
              <a:gd name="connsiteX781" fmla="*/ 5410479 w 7467600"/>
              <a:gd name="connsiteY781" fmla="*/ 348434 h 6858000"/>
              <a:gd name="connsiteX782" fmla="*/ 5805386 w 7467600"/>
              <a:gd name="connsiteY782" fmla="*/ 239240 h 6858000"/>
              <a:gd name="connsiteX783" fmla="*/ 5905192 w 7467600"/>
              <a:gd name="connsiteY783" fmla="*/ 163079 h 6858000"/>
              <a:gd name="connsiteX784" fmla="*/ 5865655 w 7467600"/>
              <a:gd name="connsiteY784" fmla="*/ 171901 h 6858000"/>
              <a:gd name="connsiteX785" fmla="*/ 5259740 w 7467600"/>
              <a:gd name="connsiteY785" fmla="*/ 257013 h 6858000"/>
              <a:gd name="connsiteX786" fmla="*/ 5208466 w 7467600"/>
              <a:gd name="connsiteY786" fmla="*/ 257550 h 6858000"/>
              <a:gd name="connsiteX787" fmla="*/ 4980204 w 7467600"/>
              <a:gd name="connsiteY787" fmla="*/ 271903 h 6858000"/>
              <a:gd name="connsiteX788" fmla="*/ 5068068 w 7467600"/>
              <a:gd name="connsiteY788" fmla="*/ 282244 h 6858000"/>
              <a:gd name="connsiteX789" fmla="*/ 5153231 w 7467600"/>
              <a:gd name="connsiteY789" fmla="*/ 292240 h 6858000"/>
              <a:gd name="connsiteX790" fmla="*/ 5426491 w 7467600"/>
              <a:gd name="connsiteY790" fmla="*/ 281128 h 6858000"/>
              <a:gd name="connsiteX791" fmla="*/ 5731212 w 7467600"/>
              <a:gd name="connsiteY791" fmla="*/ 231951 h 6858000"/>
              <a:gd name="connsiteX792" fmla="*/ 5905192 w 7467600"/>
              <a:gd name="connsiteY792" fmla="*/ 163079 h 6858000"/>
              <a:gd name="connsiteX793" fmla="*/ 5944437 w 7467600"/>
              <a:gd name="connsiteY793" fmla="*/ 113829 h 6858000"/>
              <a:gd name="connsiteX794" fmla="*/ 5825032 w 7467600"/>
              <a:gd name="connsiteY794" fmla="*/ 146405 h 6858000"/>
              <a:gd name="connsiteX795" fmla="*/ 4955599 w 7467600"/>
              <a:gd name="connsiteY795" fmla="*/ 247008 h 6858000"/>
              <a:gd name="connsiteX796" fmla="*/ 5210104 w 7467600"/>
              <a:gd name="connsiteY796" fmla="*/ 228123 h 6858000"/>
              <a:gd name="connsiteX797" fmla="*/ 5261015 w 7467600"/>
              <a:gd name="connsiteY797" fmla="*/ 227087 h 6858000"/>
              <a:gd name="connsiteX798" fmla="*/ 5861181 w 7467600"/>
              <a:gd name="connsiteY798" fmla="*/ 143093 h 6858000"/>
              <a:gd name="connsiteX799" fmla="*/ 5961252 w 7467600"/>
              <a:gd name="connsiteY799" fmla="*/ 114820 h 6858000"/>
              <a:gd name="connsiteX800" fmla="*/ 5944437 w 7467600"/>
              <a:gd name="connsiteY800" fmla="*/ 113829 h 6858000"/>
              <a:gd name="connsiteX801" fmla="*/ 3882765 w 7467600"/>
              <a:gd name="connsiteY801" fmla="*/ 0 h 6858000"/>
              <a:gd name="connsiteX802" fmla="*/ 3995099 w 7467600"/>
              <a:gd name="connsiteY802" fmla="*/ 0 h 6858000"/>
              <a:gd name="connsiteX803" fmla="*/ 4163818 w 7467600"/>
              <a:gd name="connsiteY803" fmla="*/ 234104 h 6858000"/>
              <a:gd name="connsiteX804" fmla="*/ 4172099 w 7467600"/>
              <a:gd name="connsiteY804" fmla="*/ 234207 h 6858000"/>
              <a:gd name="connsiteX805" fmla="*/ 4784282 w 7467600"/>
              <a:gd name="connsiteY805" fmla="*/ 276561 h 6858000"/>
              <a:gd name="connsiteX806" fmla="*/ 4801687 w 7467600"/>
              <a:gd name="connsiteY806" fmla="*/ 267764 h 6858000"/>
              <a:gd name="connsiteX807" fmla="*/ 6082788 w 7467600"/>
              <a:gd name="connsiteY807" fmla="*/ 64119 h 6858000"/>
              <a:gd name="connsiteX808" fmla="*/ 6099442 w 7467600"/>
              <a:gd name="connsiteY808" fmla="*/ 82568 h 6858000"/>
              <a:gd name="connsiteX809" fmla="*/ 4804137 w 7467600"/>
              <a:gd name="connsiteY809" fmla="*/ 320931 h 6858000"/>
              <a:gd name="connsiteX810" fmla="*/ 4227047 w 7467600"/>
              <a:gd name="connsiteY810" fmla="*/ 313415 h 6858000"/>
              <a:gd name="connsiteX811" fmla="*/ 4346041 w 7467600"/>
              <a:gd name="connsiteY811" fmla="*/ 456086 h 6858000"/>
              <a:gd name="connsiteX812" fmla="*/ 4870967 w 7467600"/>
              <a:gd name="connsiteY812" fmla="*/ 963061 h 6858000"/>
              <a:gd name="connsiteX813" fmla="*/ 4889647 w 7467600"/>
              <a:gd name="connsiteY813" fmla="*/ 957147 h 6858000"/>
              <a:gd name="connsiteX814" fmla="*/ 5422504 w 7467600"/>
              <a:gd name="connsiteY814" fmla="*/ 805191 h 6858000"/>
              <a:gd name="connsiteX815" fmla="*/ 6087656 w 7467600"/>
              <a:gd name="connsiteY815" fmla="*/ 826703 h 6858000"/>
              <a:gd name="connsiteX816" fmla="*/ 6058717 w 7467600"/>
              <a:gd name="connsiteY816" fmla="*/ 865992 h 6858000"/>
              <a:gd name="connsiteX817" fmla="*/ 4974153 w 7467600"/>
              <a:gd name="connsiteY817" fmla="*/ 1045456 h 6858000"/>
              <a:gd name="connsiteX818" fmla="*/ 5627835 w 7467600"/>
              <a:gd name="connsiteY818" fmla="*/ 1472077 h 6858000"/>
              <a:gd name="connsiteX819" fmla="*/ 5629817 w 7467600"/>
              <a:gd name="connsiteY819" fmla="*/ 1471412 h 6858000"/>
              <a:gd name="connsiteX820" fmla="*/ 5634124 w 7467600"/>
              <a:gd name="connsiteY820" fmla="*/ 1470572 h 6858000"/>
              <a:gd name="connsiteX821" fmla="*/ 5755832 w 7467600"/>
              <a:gd name="connsiteY821" fmla="*/ 1383886 h 6858000"/>
              <a:gd name="connsiteX822" fmla="*/ 6014186 w 7467600"/>
              <a:gd name="connsiteY822" fmla="*/ 1279799 h 6858000"/>
              <a:gd name="connsiteX823" fmla="*/ 6901619 w 7467600"/>
              <a:gd name="connsiteY823" fmla="*/ 1047874 h 6858000"/>
              <a:gd name="connsiteX824" fmla="*/ 6931566 w 7467600"/>
              <a:gd name="connsiteY824" fmla="*/ 1062034 h 6858000"/>
              <a:gd name="connsiteX825" fmla="*/ 5790982 w 7467600"/>
              <a:gd name="connsiteY825" fmla="*/ 1561380 h 6858000"/>
              <a:gd name="connsiteX826" fmla="*/ 6188971 w 7467600"/>
              <a:gd name="connsiteY826" fmla="*/ 1755168 h 6858000"/>
              <a:gd name="connsiteX827" fmla="*/ 6202446 w 7467600"/>
              <a:gd name="connsiteY827" fmla="*/ 1752268 h 6858000"/>
              <a:gd name="connsiteX828" fmla="*/ 7179560 w 7467600"/>
              <a:gd name="connsiteY828" fmla="*/ 1467551 h 6858000"/>
              <a:gd name="connsiteX829" fmla="*/ 7158730 w 7467600"/>
              <a:gd name="connsiteY829" fmla="*/ 1507835 h 6858000"/>
              <a:gd name="connsiteX830" fmla="*/ 6326959 w 7467600"/>
              <a:gd name="connsiteY830" fmla="*/ 1817686 h 6858000"/>
              <a:gd name="connsiteX831" fmla="*/ 6537433 w 7467600"/>
              <a:gd name="connsiteY831" fmla="*/ 1907790 h 6858000"/>
              <a:gd name="connsiteX832" fmla="*/ 6550221 w 7467600"/>
              <a:gd name="connsiteY832" fmla="*/ 1910729 h 6858000"/>
              <a:gd name="connsiteX833" fmla="*/ 6964438 w 7467600"/>
              <a:gd name="connsiteY833" fmla="*/ 2209505 h 6858000"/>
              <a:gd name="connsiteX834" fmla="*/ 7367862 w 7467600"/>
              <a:gd name="connsiteY834" fmla="*/ 2806833 h 6858000"/>
              <a:gd name="connsiteX835" fmla="*/ 7364329 w 7467600"/>
              <a:gd name="connsiteY835" fmla="*/ 2826907 h 6858000"/>
              <a:gd name="connsiteX836" fmla="*/ 7290545 w 7467600"/>
              <a:gd name="connsiteY836" fmla="*/ 2850663 h 6858000"/>
              <a:gd name="connsiteX837" fmla="*/ 6472036 w 7467600"/>
              <a:gd name="connsiteY837" fmla="*/ 1959003 h 6858000"/>
              <a:gd name="connsiteX838" fmla="*/ 5792897 w 7467600"/>
              <a:gd name="connsiteY838" fmla="*/ 1647747 h 6858000"/>
              <a:gd name="connsiteX839" fmla="*/ 5842751 w 7467600"/>
              <a:gd name="connsiteY839" fmla="*/ 1816112 h 6858000"/>
              <a:gd name="connsiteX840" fmla="*/ 5847424 w 7467600"/>
              <a:gd name="connsiteY840" fmla="*/ 1815776 h 6858000"/>
              <a:gd name="connsiteX841" fmla="*/ 6399821 w 7467600"/>
              <a:gd name="connsiteY841" fmla="*/ 2344799 h 6858000"/>
              <a:gd name="connsiteX842" fmla="*/ 6323232 w 7467600"/>
              <a:gd name="connsiteY842" fmla="*/ 2389634 h 6858000"/>
              <a:gd name="connsiteX843" fmla="*/ 5942958 w 7467600"/>
              <a:gd name="connsiteY843" fmla="*/ 2077708 h 6858000"/>
              <a:gd name="connsiteX844" fmla="*/ 5921559 w 7467600"/>
              <a:gd name="connsiteY844" fmla="*/ 2378596 h 6858000"/>
              <a:gd name="connsiteX845" fmla="*/ 5817651 w 7467600"/>
              <a:gd name="connsiteY845" fmla="*/ 3023919 h 6858000"/>
              <a:gd name="connsiteX846" fmla="*/ 5729634 w 7467600"/>
              <a:gd name="connsiteY846" fmla="*/ 3051849 h 6858000"/>
              <a:gd name="connsiteX847" fmla="*/ 5611018 w 7467600"/>
              <a:gd name="connsiteY847" fmla="*/ 2316769 h 6858000"/>
              <a:gd name="connsiteX848" fmla="*/ 5687608 w 7467600"/>
              <a:gd name="connsiteY848" fmla="*/ 2039972 h 6858000"/>
              <a:gd name="connsiteX849" fmla="*/ 5657554 w 7467600"/>
              <a:gd name="connsiteY849" fmla="*/ 1576445 h 6858000"/>
              <a:gd name="connsiteX850" fmla="*/ 5150475 w 7467600"/>
              <a:gd name="connsiteY850" fmla="*/ 1274012 h 6858000"/>
              <a:gd name="connsiteX851" fmla="*/ 5349142 w 7467600"/>
              <a:gd name="connsiteY851" fmla="*/ 2204405 h 6858000"/>
              <a:gd name="connsiteX852" fmla="*/ 5262214 w 7467600"/>
              <a:gd name="connsiteY852" fmla="*/ 2233836 h 6858000"/>
              <a:gd name="connsiteX853" fmla="*/ 4981539 w 7467600"/>
              <a:gd name="connsiteY853" fmla="*/ 1542201 h 6858000"/>
              <a:gd name="connsiteX854" fmla="*/ 4958461 w 7467600"/>
              <a:gd name="connsiteY854" fmla="*/ 1136957 h 6858000"/>
              <a:gd name="connsiteX855" fmla="*/ 4655015 w 7467600"/>
              <a:gd name="connsiteY855" fmla="*/ 891426 h 6858000"/>
              <a:gd name="connsiteX856" fmla="*/ 4348002 w 7467600"/>
              <a:gd name="connsiteY856" fmla="*/ 2205895 h 6858000"/>
              <a:gd name="connsiteX857" fmla="*/ 4262250 w 7467600"/>
              <a:gd name="connsiteY857" fmla="*/ 2219972 h 6858000"/>
              <a:gd name="connsiteX858" fmla="*/ 4550611 w 7467600"/>
              <a:gd name="connsiteY858" fmla="*/ 817540 h 6858000"/>
              <a:gd name="connsiteX859" fmla="*/ 4564418 w 7467600"/>
              <a:gd name="connsiteY859" fmla="*/ 808293 h 6858000"/>
              <a:gd name="connsiteX860" fmla="*/ 4266388 w 7467600"/>
              <a:gd name="connsiteY860" fmla="*/ 500083 h 6858000"/>
              <a:gd name="connsiteX861" fmla="*/ 4032842 w 7467600"/>
              <a:gd name="connsiteY861" fmla="*/ 211809 h 6858000"/>
              <a:gd name="connsiteX862" fmla="*/ 3882765 w 7467600"/>
              <a:gd name="connsiteY862" fmla="*/ 0 h 6858000"/>
              <a:gd name="connsiteX863" fmla="*/ 3721337 w 7467600"/>
              <a:gd name="connsiteY863" fmla="*/ 0 h 6858000"/>
              <a:gd name="connsiteX864" fmla="*/ 3797544 w 7467600"/>
              <a:gd name="connsiteY864" fmla="*/ 0 h 6858000"/>
              <a:gd name="connsiteX865" fmla="*/ 3775734 w 7467600"/>
              <a:gd name="connsiteY865" fmla="*/ 95131 h 6858000"/>
              <a:gd name="connsiteX866" fmla="*/ 3724807 w 7467600"/>
              <a:gd name="connsiteY866" fmla="*/ 272257 h 6858000"/>
              <a:gd name="connsiteX867" fmla="*/ 3726844 w 7467600"/>
              <a:gd name="connsiteY867" fmla="*/ 282988 h 6858000"/>
              <a:gd name="connsiteX868" fmla="*/ 3742664 w 7467600"/>
              <a:gd name="connsiteY868" fmla="*/ 279918 h 6858000"/>
              <a:gd name="connsiteX869" fmla="*/ 4103910 w 7467600"/>
              <a:gd name="connsiteY869" fmla="*/ 1161917 h 6858000"/>
              <a:gd name="connsiteX870" fmla="*/ 4020269 w 7467600"/>
              <a:gd name="connsiteY870" fmla="*/ 1200406 h 6858000"/>
              <a:gd name="connsiteX871" fmla="*/ 3674882 w 7467600"/>
              <a:gd name="connsiteY871" fmla="*/ 488524 h 6858000"/>
              <a:gd name="connsiteX872" fmla="*/ 3132682 w 7467600"/>
              <a:gd name="connsiteY872" fmla="*/ 1072284 h 6858000"/>
              <a:gd name="connsiteX873" fmla="*/ 2716346 w 7467600"/>
              <a:gd name="connsiteY873" fmla="*/ 1276376 h 6858000"/>
              <a:gd name="connsiteX874" fmla="*/ 2716772 w 7467600"/>
              <a:gd name="connsiteY874" fmla="*/ 1255462 h 6858000"/>
              <a:gd name="connsiteX875" fmla="*/ 3471096 w 7467600"/>
              <a:gd name="connsiteY875" fmla="*/ 437072 h 6858000"/>
              <a:gd name="connsiteX876" fmla="*/ 3639057 w 7467600"/>
              <a:gd name="connsiteY876" fmla="*/ 286334 h 6858000"/>
              <a:gd name="connsiteX877" fmla="*/ 3640309 w 7467600"/>
              <a:gd name="connsiteY877" fmla="*/ 284664 h 6858000"/>
              <a:gd name="connsiteX878" fmla="*/ 3646022 w 7467600"/>
              <a:gd name="connsiteY878" fmla="*/ 276711 h 6858000"/>
              <a:gd name="connsiteX879" fmla="*/ 3707943 w 7467600"/>
              <a:gd name="connsiteY879" fmla="*/ 65958 h 6858000"/>
              <a:gd name="connsiteX880" fmla="*/ 3721337 w 7467600"/>
              <a:gd name="connsiteY880" fmla="*/ 0 h 6858000"/>
              <a:gd name="connsiteX881" fmla="*/ 2867960 w 7467600"/>
              <a:gd name="connsiteY881" fmla="*/ 0 h 6858000"/>
              <a:gd name="connsiteX882" fmla="*/ 2926351 w 7467600"/>
              <a:gd name="connsiteY882" fmla="*/ 0 h 6858000"/>
              <a:gd name="connsiteX883" fmla="*/ 2902823 w 7467600"/>
              <a:gd name="connsiteY883" fmla="*/ 262929 h 6858000"/>
              <a:gd name="connsiteX884" fmla="*/ 2940663 w 7467600"/>
              <a:gd name="connsiteY884" fmla="*/ 140884 h 6858000"/>
              <a:gd name="connsiteX885" fmla="*/ 2947039 w 7467600"/>
              <a:gd name="connsiteY885" fmla="*/ 122524 h 6858000"/>
              <a:gd name="connsiteX886" fmla="*/ 2984316 w 7467600"/>
              <a:gd name="connsiteY886" fmla="*/ 0 h 6858000"/>
              <a:gd name="connsiteX887" fmla="*/ 3016114 w 7467600"/>
              <a:gd name="connsiteY887" fmla="*/ 0 h 6858000"/>
              <a:gd name="connsiteX888" fmla="*/ 2979949 w 7467600"/>
              <a:gd name="connsiteY888" fmla="*/ 119274 h 6858000"/>
              <a:gd name="connsiteX889" fmla="*/ 3023879 w 7467600"/>
              <a:gd name="connsiteY889" fmla="*/ 0 h 6858000"/>
              <a:gd name="connsiteX890" fmla="*/ 3105400 w 7467600"/>
              <a:gd name="connsiteY890" fmla="*/ 0 h 6858000"/>
              <a:gd name="connsiteX891" fmla="*/ 3094669 w 7467600"/>
              <a:gd name="connsiteY891" fmla="*/ 30308 h 6858000"/>
              <a:gd name="connsiteX892" fmla="*/ 2901945 w 7467600"/>
              <a:gd name="connsiteY892" fmla="*/ 466538 h 6858000"/>
              <a:gd name="connsiteX893" fmla="*/ 2815209 w 7467600"/>
              <a:gd name="connsiteY893" fmla="*/ 497361 h 6858000"/>
              <a:gd name="connsiteX894" fmla="*/ 2844845 w 7467600"/>
              <a:gd name="connsiteY894" fmla="*/ 127638 h 6858000"/>
              <a:gd name="connsiteX895" fmla="*/ 2867960 w 7467600"/>
              <a:gd name="connsiteY895" fmla="*/ 0 h 6858000"/>
              <a:gd name="connsiteX896" fmla="*/ 1057230 w 7467600"/>
              <a:gd name="connsiteY896" fmla="*/ 0 h 6858000"/>
              <a:gd name="connsiteX897" fmla="*/ 1111003 w 7467600"/>
              <a:gd name="connsiteY897" fmla="*/ 0 h 6858000"/>
              <a:gd name="connsiteX898" fmla="*/ 1125553 w 7467600"/>
              <a:gd name="connsiteY898" fmla="*/ 52588 h 6858000"/>
              <a:gd name="connsiteX899" fmla="*/ 1304276 w 7467600"/>
              <a:gd name="connsiteY899" fmla="*/ 476275 h 6858000"/>
              <a:gd name="connsiteX900" fmla="*/ 1492066 w 7467600"/>
              <a:gd name="connsiteY900" fmla="*/ 886333 h 6858000"/>
              <a:gd name="connsiteX901" fmla="*/ 1423698 w 7467600"/>
              <a:gd name="connsiteY901" fmla="*/ 710817 h 6858000"/>
              <a:gd name="connsiteX902" fmla="*/ 1357609 w 7467600"/>
              <a:gd name="connsiteY902" fmla="*/ 532892 h 6858000"/>
              <a:gd name="connsiteX903" fmla="*/ 1309550 w 7467600"/>
              <a:gd name="connsiteY903" fmla="*/ 374031 h 6858000"/>
              <a:gd name="connsiteX904" fmla="*/ 1193673 w 7467600"/>
              <a:gd name="connsiteY904" fmla="*/ 49533 h 6858000"/>
              <a:gd name="connsiteX905" fmla="*/ 1164391 w 7467600"/>
              <a:gd name="connsiteY905" fmla="*/ 0 h 6858000"/>
              <a:gd name="connsiteX906" fmla="*/ 1200666 w 7467600"/>
              <a:gd name="connsiteY906" fmla="*/ 0 h 6858000"/>
              <a:gd name="connsiteX907" fmla="*/ 1223408 w 7467600"/>
              <a:gd name="connsiteY907" fmla="*/ 38996 h 6858000"/>
              <a:gd name="connsiteX908" fmla="*/ 1339635 w 7467600"/>
              <a:gd name="connsiteY908" fmla="*/ 365517 h 6858000"/>
              <a:gd name="connsiteX909" fmla="*/ 1387469 w 7467600"/>
              <a:gd name="connsiteY909" fmla="*/ 523079 h 6858000"/>
              <a:gd name="connsiteX910" fmla="*/ 1452685 w 7467600"/>
              <a:gd name="connsiteY910" fmla="*/ 699806 h 6858000"/>
              <a:gd name="connsiteX911" fmla="*/ 1492092 w 7467600"/>
              <a:gd name="connsiteY911" fmla="*/ 800424 h 6858000"/>
              <a:gd name="connsiteX912" fmla="*/ 1455302 w 7467600"/>
              <a:gd name="connsiteY912" fmla="*/ 632913 h 6858000"/>
              <a:gd name="connsiteX913" fmla="*/ 1222336 w 7467600"/>
              <a:gd name="connsiteY913" fmla="*/ 9480 h 6858000"/>
              <a:gd name="connsiteX914" fmla="*/ 1214634 w 7467600"/>
              <a:gd name="connsiteY914" fmla="*/ 0 h 6858000"/>
              <a:gd name="connsiteX915" fmla="*/ 1289827 w 7467600"/>
              <a:gd name="connsiteY915" fmla="*/ 0 h 6858000"/>
              <a:gd name="connsiteX916" fmla="*/ 1321076 w 7467600"/>
              <a:gd name="connsiteY916" fmla="*/ 59722 h 6858000"/>
              <a:gd name="connsiteX917" fmla="*/ 1512579 w 7467600"/>
              <a:gd name="connsiteY917" fmla="*/ 626441 h 6858000"/>
              <a:gd name="connsiteX918" fmla="*/ 1506076 w 7467600"/>
              <a:gd name="connsiteY918" fmla="*/ 1089289 h 6858000"/>
              <a:gd name="connsiteX919" fmla="*/ 1486346 w 7467600"/>
              <a:gd name="connsiteY919" fmla="*/ 1079919 h 6858000"/>
              <a:gd name="connsiteX920" fmla="*/ 1070511 w 7467600"/>
              <a:gd name="connsiteY920" fmla="*/ 48609 h 6858000"/>
              <a:gd name="connsiteX921" fmla="*/ 1057230 w 7467600"/>
              <a:gd name="connsiteY921" fmla="*/ 0 h 6858000"/>
              <a:gd name="connsiteX922" fmla="*/ 43151 w 7467600"/>
              <a:gd name="connsiteY922" fmla="*/ 0 h 6858000"/>
              <a:gd name="connsiteX923" fmla="*/ 95283 w 7467600"/>
              <a:gd name="connsiteY923" fmla="*/ 0 h 6858000"/>
              <a:gd name="connsiteX924" fmla="*/ 300708 w 7467600"/>
              <a:gd name="connsiteY924" fmla="*/ 154571 h 6858000"/>
              <a:gd name="connsiteX925" fmla="*/ 530414 w 7467600"/>
              <a:gd name="connsiteY925" fmla="*/ 354673 h 6858000"/>
              <a:gd name="connsiteX926" fmla="*/ 333785 w 7467600"/>
              <a:gd name="connsiteY926" fmla="*/ 161564 h 6858000"/>
              <a:gd name="connsiteX927" fmla="*/ 147005 w 7467600"/>
              <a:gd name="connsiteY927" fmla="*/ 0 h 6858000"/>
              <a:gd name="connsiteX928" fmla="*/ 272509 w 7467600"/>
              <a:gd name="connsiteY928" fmla="*/ 0 h 6858000"/>
              <a:gd name="connsiteX929" fmla="*/ 326276 w 7467600"/>
              <a:gd name="connsiteY929" fmla="*/ 45847 h 6858000"/>
              <a:gd name="connsiteX930" fmla="*/ 823759 w 7467600"/>
              <a:gd name="connsiteY930" fmla="*/ 574145 h 6858000"/>
              <a:gd name="connsiteX931" fmla="*/ 811254 w 7467600"/>
              <a:gd name="connsiteY931" fmla="*/ 665546 h 6858000"/>
              <a:gd name="connsiteX932" fmla="*/ 154042 w 7467600"/>
              <a:gd name="connsiteY932" fmla="*/ 261522 h 6858000"/>
              <a:gd name="connsiteX933" fmla="*/ 13550 w 7467600"/>
              <a:gd name="connsiteY933" fmla="*/ 158423 h 6858000"/>
              <a:gd name="connsiteX934" fmla="*/ 0 w 7467600"/>
              <a:gd name="connsiteY934" fmla="*/ 146618 h 6858000"/>
              <a:gd name="connsiteX935" fmla="*/ 0 w 7467600"/>
              <a:gd name="connsiteY935" fmla="*/ 59161 h 6858000"/>
              <a:gd name="connsiteX936" fmla="*/ 45427 w 7467600"/>
              <a:gd name="connsiteY936" fmla="*/ 101078 h 6858000"/>
              <a:gd name="connsiteX937" fmla="*/ 630103 w 7467600"/>
              <a:gd name="connsiteY937" fmla="*/ 485885 h 6858000"/>
              <a:gd name="connsiteX938" fmla="*/ 532040 w 7467600"/>
              <a:gd name="connsiteY938" fmla="*/ 399359 h 6858000"/>
              <a:gd name="connsiteX939" fmla="*/ 517618 w 7467600"/>
              <a:gd name="connsiteY939" fmla="*/ 385726 h 6858000"/>
              <a:gd name="connsiteX940" fmla="*/ 285074 w 7467600"/>
              <a:gd name="connsiteY940" fmla="*/ 182755 h 6858000"/>
              <a:gd name="connsiteX941" fmla="*/ 43151 w 7467600"/>
              <a:gd name="connsiteY941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289862 w 7467600"/>
              <a:gd name="connsiteY4" fmla="*/ 6659827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7289862 w 7467600"/>
              <a:gd name="connsiteY8" fmla="*/ 6659827 h 6858000"/>
              <a:gd name="connsiteX9" fmla="*/ 1019354 w 7467600"/>
              <a:gd name="connsiteY9" fmla="*/ 6315006 h 6858000"/>
              <a:gd name="connsiteX10" fmla="*/ 441046 w 7467600"/>
              <a:gd name="connsiteY10" fmla="*/ 6691153 h 6858000"/>
              <a:gd name="connsiteX11" fmla="*/ 1019354 w 7467600"/>
              <a:gd name="connsiteY11" fmla="*/ 6315006 h 6858000"/>
              <a:gd name="connsiteX12" fmla="*/ 991680 w 7467600"/>
              <a:gd name="connsiteY12" fmla="*/ 6298413 h 6858000"/>
              <a:gd name="connsiteX13" fmla="*/ 409060 w 7467600"/>
              <a:gd name="connsiteY13" fmla="*/ 6671470 h 6858000"/>
              <a:gd name="connsiteX14" fmla="*/ 991680 w 7467600"/>
              <a:gd name="connsiteY14" fmla="*/ 6298413 h 6858000"/>
              <a:gd name="connsiteX15" fmla="*/ 103333 w 7467600"/>
              <a:gd name="connsiteY15" fmla="*/ 5699602 h 6858000"/>
              <a:gd name="connsiteX16" fmla="*/ 233938 w 7467600"/>
              <a:gd name="connsiteY16" fmla="*/ 5809416 h 6858000"/>
              <a:gd name="connsiteX17" fmla="*/ 883580 w 7467600"/>
              <a:gd name="connsiteY17" fmla="*/ 6180710 h 6858000"/>
              <a:gd name="connsiteX18" fmla="*/ 487337 w 7467600"/>
              <a:gd name="connsiteY18" fmla="*/ 5950182 h 6858000"/>
              <a:gd name="connsiteX19" fmla="*/ 354051 w 7467600"/>
              <a:gd name="connsiteY19" fmla="*/ 5854912 h 6858000"/>
              <a:gd name="connsiteX20" fmla="*/ 195436 w 7467600"/>
              <a:gd name="connsiteY20" fmla="*/ 5755068 h 6858000"/>
              <a:gd name="connsiteX21" fmla="*/ 103333 w 7467600"/>
              <a:gd name="connsiteY21" fmla="*/ 5699602 h 6858000"/>
              <a:gd name="connsiteX22" fmla="*/ 5539432 w 7467600"/>
              <a:gd name="connsiteY22" fmla="*/ 5642928 h 6858000"/>
              <a:gd name="connsiteX23" fmla="*/ 5555462 w 7467600"/>
              <a:gd name="connsiteY23" fmla="*/ 5694454 h 6858000"/>
              <a:gd name="connsiteX24" fmla="*/ 5828270 w 7467600"/>
              <a:gd name="connsiteY24" fmla="*/ 6320663 h 6858000"/>
              <a:gd name="connsiteX25" fmla="*/ 5947416 w 7467600"/>
              <a:gd name="connsiteY25" fmla="*/ 6574846 h 6858000"/>
              <a:gd name="connsiteX26" fmla="*/ 5539432 w 7467600"/>
              <a:gd name="connsiteY26" fmla="*/ 5642928 h 6858000"/>
              <a:gd name="connsiteX27" fmla="*/ 51253 w 7467600"/>
              <a:gd name="connsiteY27" fmla="*/ 5631825 h 6858000"/>
              <a:gd name="connsiteX28" fmla="*/ 211622 w 7467600"/>
              <a:gd name="connsiteY28" fmla="*/ 5728803 h 6858000"/>
              <a:gd name="connsiteX29" fmla="*/ 371652 w 7467600"/>
              <a:gd name="connsiteY29" fmla="*/ 5829062 h 6858000"/>
              <a:gd name="connsiteX30" fmla="*/ 505903 w 7467600"/>
              <a:gd name="connsiteY30" fmla="*/ 5925221 h 6858000"/>
              <a:gd name="connsiteX31" fmla="*/ 899240 w 7467600"/>
              <a:gd name="connsiteY31" fmla="*/ 6153068 h 6858000"/>
              <a:gd name="connsiteX32" fmla="*/ 988114 w 7467600"/>
              <a:gd name="connsiteY32" fmla="*/ 6174204 h 6858000"/>
              <a:gd name="connsiteX33" fmla="*/ 845971 w 7467600"/>
              <a:gd name="connsiteY33" fmla="*/ 6067177 h 6858000"/>
              <a:gd name="connsiteX34" fmla="*/ 448057 w 7467600"/>
              <a:gd name="connsiteY34" fmla="*/ 5841376 h 6858000"/>
              <a:gd name="connsiteX35" fmla="*/ 51253 w 7467600"/>
              <a:gd name="connsiteY35" fmla="*/ 5631825 h 6858000"/>
              <a:gd name="connsiteX36" fmla="*/ 2606687 w 7467600"/>
              <a:gd name="connsiteY36" fmla="*/ 5630718 h 6858000"/>
              <a:gd name="connsiteX37" fmla="*/ 2645658 w 7467600"/>
              <a:gd name="connsiteY37" fmla="*/ 6640259 h 6858000"/>
              <a:gd name="connsiteX38" fmla="*/ 2606687 w 7467600"/>
              <a:gd name="connsiteY38" fmla="*/ 5630718 h 6858000"/>
              <a:gd name="connsiteX39" fmla="*/ 3642057 w 7467600"/>
              <a:gd name="connsiteY39" fmla="*/ 5573487 h 6858000"/>
              <a:gd name="connsiteX40" fmla="*/ 3632981 w 7467600"/>
              <a:gd name="connsiteY40" fmla="*/ 5579437 h 6858000"/>
              <a:gd name="connsiteX41" fmla="*/ 3382436 w 7467600"/>
              <a:gd name="connsiteY41" fmla="*/ 5952726 h 6858000"/>
              <a:gd name="connsiteX42" fmla="*/ 3191929 w 7467600"/>
              <a:gd name="connsiteY42" fmla="*/ 6662669 h 6858000"/>
              <a:gd name="connsiteX43" fmla="*/ 3369898 w 7467600"/>
              <a:gd name="connsiteY43" fmla="*/ 6081771 h 6858000"/>
              <a:gd name="connsiteX44" fmla="*/ 3642057 w 7467600"/>
              <a:gd name="connsiteY44" fmla="*/ 5573487 h 6858000"/>
              <a:gd name="connsiteX45" fmla="*/ 2650666 w 7467600"/>
              <a:gd name="connsiteY45" fmla="*/ 5530686 h 6858000"/>
              <a:gd name="connsiteX46" fmla="*/ 2650249 w 7467600"/>
              <a:gd name="connsiteY46" fmla="*/ 5532101 h 6858000"/>
              <a:gd name="connsiteX47" fmla="*/ 2663808 w 7467600"/>
              <a:gd name="connsiteY47" fmla="*/ 6535215 h 6858000"/>
              <a:gd name="connsiteX48" fmla="*/ 2665418 w 7467600"/>
              <a:gd name="connsiteY48" fmla="*/ 6132756 h 6858000"/>
              <a:gd name="connsiteX49" fmla="*/ 2650666 w 7467600"/>
              <a:gd name="connsiteY49" fmla="*/ 5530686 h 6858000"/>
              <a:gd name="connsiteX50" fmla="*/ 2680277 w 7467600"/>
              <a:gd name="connsiteY50" fmla="*/ 5479204 h 6858000"/>
              <a:gd name="connsiteX51" fmla="*/ 2678972 w 7467600"/>
              <a:gd name="connsiteY51" fmla="*/ 5481582 h 6858000"/>
              <a:gd name="connsiteX52" fmla="*/ 2696666 w 7467600"/>
              <a:gd name="connsiteY52" fmla="*/ 6133836 h 6858000"/>
              <a:gd name="connsiteX53" fmla="*/ 2695769 w 7467600"/>
              <a:gd name="connsiteY53" fmla="*/ 6390955 h 6858000"/>
              <a:gd name="connsiteX54" fmla="*/ 2739893 w 7467600"/>
              <a:gd name="connsiteY54" fmla="*/ 6108357 h 6858000"/>
              <a:gd name="connsiteX55" fmla="*/ 2680277 w 7467600"/>
              <a:gd name="connsiteY55" fmla="*/ 5479204 h 6858000"/>
              <a:gd name="connsiteX56" fmla="*/ 1132195 w 7467600"/>
              <a:gd name="connsiteY56" fmla="*/ 5467980 h 6858000"/>
              <a:gd name="connsiteX57" fmla="*/ 1679056 w 7467600"/>
              <a:gd name="connsiteY57" fmla="*/ 5516907 h 6858000"/>
              <a:gd name="connsiteX58" fmla="*/ 2128648 w 7467600"/>
              <a:gd name="connsiteY58" fmla="*/ 5474249 h 6858000"/>
              <a:gd name="connsiteX59" fmla="*/ 1825619 w 7467600"/>
              <a:gd name="connsiteY59" fmla="*/ 5478447 h 6858000"/>
              <a:gd name="connsiteX60" fmla="*/ 1737798 w 7467600"/>
              <a:gd name="connsiteY60" fmla="*/ 5483353 h 6858000"/>
              <a:gd name="connsiteX61" fmla="*/ 1132195 w 7467600"/>
              <a:gd name="connsiteY61" fmla="*/ 5467980 h 6858000"/>
              <a:gd name="connsiteX62" fmla="*/ 1456157 w 7467600"/>
              <a:gd name="connsiteY62" fmla="*/ 5371404 h 6858000"/>
              <a:gd name="connsiteX63" fmla="*/ 1244432 w 7467600"/>
              <a:gd name="connsiteY63" fmla="*/ 5385601 h 6858000"/>
              <a:gd name="connsiteX64" fmla="*/ 973990 w 7467600"/>
              <a:gd name="connsiteY64" fmla="*/ 5424940 h 6858000"/>
              <a:gd name="connsiteX65" fmla="*/ 1103809 w 7467600"/>
              <a:gd name="connsiteY65" fmla="*/ 5433720 h 6858000"/>
              <a:gd name="connsiteX66" fmla="*/ 1123454 w 7467600"/>
              <a:gd name="connsiteY66" fmla="*/ 5435727 h 6858000"/>
              <a:gd name="connsiteX67" fmla="*/ 1737017 w 7467600"/>
              <a:gd name="connsiteY67" fmla="*/ 5452183 h 6858000"/>
              <a:gd name="connsiteX68" fmla="*/ 1824397 w 7467600"/>
              <a:gd name="connsiteY68" fmla="*/ 5447757 h 6858000"/>
              <a:gd name="connsiteX69" fmla="*/ 2070059 w 7467600"/>
              <a:gd name="connsiteY69" fmla="*/ 5441660 h 6858000"/>
              <a:gd name="connsiteX70" fmla="*/ 1456157 w 7467600"/>
              <a:gd name="connsiteY70" fmla="*/ 5371404 h 6858000"/>
              <a:gd name="connsiteX71" fmla="*/ 4988186 w 7467600"/>
              <a:gd name="connsiteY71" fmla="*/ 5216467 h 6858000"/>
              <a:gd name="connsiteX72" fmla="*/ 4777334 w 7467600"/>
              <a:gd name="connsiteY72" fmla="*/ 5406072 h 6858000"/>
              <a:gd name="connsiteX73" fmla="*/ 4718341 w 7467600"/>
              <a:gd name="connsiteY73" fmla="*/ 5468043 h 6858000"/>
              <a:gd name="connsiteX74" fmla="*/ 4604655 w 7467600"/>
              <a:gd name="connsiteY74" fmla="*/ 5583434 h 6858000"/>
              <a:gd name="connsiteX75" fmla="*/ 4565074 w 7467600"/>
              <a:gd name="connsiteY75" fmla="*/ 5618550 h 6858000"/>
              <a:gd name="connsiteX76" fmla="*/ 4988186 w 7467600"/>
              <a:gd name="connsiteY76" fmla="*/ 5216467 h 6858000"/>
              <a:gd name="connsiteX77" fmla="*/ 4978032 w 7467600"/>
              <a:gd name="connsiteY77" fmla="*/ 5183809 h 6858000"/>
              <a:gd name="connsiteX78" fmla="*/ 4463413 w 7467600"/>
              <a:gd name="connsiteY78" fmla="*/ 5615162 h 6858000"/>
              <a:gd name="connsiteX79" fmla="*/ 4358134 w 7467600"/>
              <a:gd name="connsiteY79" fmla="*/ 5742791 h 6858000"/>
              <a:gd name="connsiteX80" fmla="*/ 4376219 w 7467600"/>
              <a:gd name="connsiteY80" fmla="*/ 5729027 h 6858000"/>
              <a:gd name="connsiteX81" fmla="*/ 4582340 w 7467600"/>
              <a:gd name="connsiteY81" fmla="*/ 5561037 h 6858000"/>
              <a:gd name="connsiteX82" fmla="*/ 4694684 w 7467600"/>
              <a:gd name="connsiteY82" fmla="*/ 5447098 h 6858000"/>
              <a:gd name="connsiteX83" fmla="*/ 4754123 w 7467600"/>
              <a:gd name="connsiteY83" fmla="*/ 5384643 h 6858000"/>
              <a:gd name="connsiteX84" fmla="*/ 4978032 w 7467600"/>
              <a:gd name="connsiteY84" fmla="*/ 5183809 h 6858000"/>
              <a:gd name="connsiteX85" fmla="*/ 1903353 w 7467600"/>
              <a:gd name="connsiteY85" fmla="*/ 5044827 h 6858000"/>
              <a:gd name="connsiteX86" fmla="*/ 1936931 w 7467600"/>
              <a:gd name="connsiteY86" fmla="*/ 5093954 h 6858000"/>
              <a:gd name="connsiteX87" fmla="*/ 2195868 w 7467600"/>
              <a:gd name="connsiteY87" fmla="*/ 5396574 h 6858000"/>
              <a:gd name="connsiteX88" fmla="*/ 2088852 w 7467600"/>
              <a:gd name="connsiteY88" fmla="*/ 5166123 h 6858000"/>
              <a:gd name="connsiteX89" fmla="*/ 1958241 w 7467600"/>
              <a:gd name="connsiteY89" fmla="*/ 5067955 h 6858000"/>
              <a:gd name="connsiteX90" fmla="*/ 1903353 w 7467600"/>
              <a:gd name="connsiteY90" fmla="*/ 5044827 h 6858000"/>
              <a:gd name="connsiteX91" fmla="*/ 1979378 w 7467600"/>
              <a:gd name="connsiteY91" fmla="*/ 4769504 h 6858000"/>
              <a:gd name="connsiteX92" fmla="*/ 2882120 w 7467600"/>
              <a:gd name="connsiteY92" fmla="*/ 5064547 h 6858000"/>
              <a:gd name="connsiteX93" fmla="*/ 2793103 w 7467600"/>
              <a:gd name="connsiteY93" fmla="*/ 5039699 h 6858000"/>
              <a:gd name="connsiteX94" fmla="*/ 2770041 w 7467600"/>
              <a:gd name="connsiteY94" fmla="*/ 5033634 h 6858000"/>
              <a:gd name="connsiteX95" fmla="*/ 1979378 w 7467600"/>
              <a:gd name="connsiteY95" fmla="*/ 4769504 h 6858000"/>
              <a:gd name="connsiteX96" fmla="*/ 1927410 w 7467600"/>
              <a:gd name="connsiteY96" fmla="*/ 4716164 h 6858000"/>
              <a:gd name="connsiteX97" fmla="*/ 1959587 w 7467600"/>
              <a:gd name="connsiteY97" fmla="*/ 4728849 h 6858000"/>
              <a:gd name="connsiteX98" fmla="*/ 2777707 w 7467600"/>
              <a:gd name="connsiteY98" fmla="*/ 5003991 h 6858000"/>
              <a:gd name="connsiteX99" fmla="*/ 2800768 w 7467600"/>
              <a:gd name="connsiteY99" fmla="*/ 5010056 h 6858000"/>
              <a:gd name="connsiteX100" fmla="*/ 2879408 w 7467600"/>
              <a:gd name="connsiteY100" fmla="*/ 5031590 h 6858000"/>
              <a:gd name="connsiteX101" fmla="*/ 2862295 w 7467600"/>
              <a:gd name="connsiteY101" fmla="*/ 5022958 h 6858000"/>
              <a:gd name="connsiteX102" fmla="*/ 2813343 w 7467600"/>
              <a:gd name="connsiteY102" fmla="*/ 4998369 h 6858000"/>
              <a:gd name="connsiteX103" fmla="*/ 2646245 w 7467600"/>
              <a:gd name="connsiteY103" fmla="*/ 4930999 h 6858000"/>
              <a:gd name="connsiteX104" fmla="*/ 1999243 w 7467600"/>
              <a:gd name="connsiteY104" fmla="*/ 4730524 h 6858000"/>
              <a:gd name="connsiteX105" fmla="*/ 1979527 w 7467600"/>
              <a:gd name="connsiteY105" fmla="*/ 4726651 h 6858000"/>
              <a:gd name="connsiteX106" fmla="*/ 1927410 w 7467600"/>
              <a:gd name="connsiteY106" fmla="*/ 4716164 h 6858000"/>
              <a:gd name="connsiteX107" fmla="*/ 1997014 w 7467600"/>
              <a:gd name="connsiteY107" fmla="*/ 4698007 h 6858000"/>
              <a:gd name="connsiteX108" fmla="*/ 2005458 w 7467600"/>
              <a:gd name="connsiteY108" fmla="*/ 4699540 h 6858000"/>
              <a:gd name="connsiteX109" fmla="*/ 2657186 w 7467600"/>
              <a:gd name="connsiteY109" fmla="*/ 4901687 h 6858000"/>
              <a:gd name="connsiteX110" fmla="*/ 2826662 w 7467600"/>
              <a:gd name="connsiteY110" fmla="*/ 4970362 h 6858000"/>
              <a:gd name="connsiteX111" fmla="*/ 2876100 w 7467600"/>
              <a:gd name="connsiteY111" fmla="*/ 4995397 h 6858000"/>
              <a:gd name="connsiteX112" fmla="*/ 3042600 w 7467600"/>
              <a:gd name="connsiteY112" fmla="*/ 5059532 h 6858000"/>
              <a:gd name="connsiteX113" fmla="*/ 1997014 w 7467600"/>
              <a:gd name="connsiteY113" fmla="*/ 4698007 h 6858000"/>
              <a:gd name="connsiteX114" fmla="*/ 2305292 w 7467600"/>
              <a:gd name="connsiteY114" fmla="*/ 4219492 h 6858000"/>
              <a:gd name="connsiteX115" fmla="*/ 3360922 w 7467600"/>
              <a:gd name="connsiteY115" fmla="*/ 4529373 h 6858000"/>
              <a:gd name="connsiteX116" fmla="*/ 3492420 w 7467600"/>
              <a:gd name="connsiteY116" fmla="*/ 4510145 h 6858000"/>
              <a:gd name="connsiteX117" fmla="*/ 3364086 w 7467600"/>
              <a:gd name="connsiteY117" fmla="*/ 4480340 h 6858000"/>
              <a:gd name="connsiteX118" fmla="*/ 3225818 w 7467600"/>
              <a:gd name="connsiteY118" fmla="*/ 4411822 h 6858000"/>
              <a:gd name="connsiteX119" fmla="*/ 3129696 w 7467600"/>
              <a:gd name="connsiteY119" fmla="*/ 4360704 h 6858000"/>
              <a:gd name="connsiteX120" fmla="*/ 2814545 w 7467600"/>
              <a:gd name="connsiteY120" fmla="*/ 4282955 h 6858000"/>
              <a:gd name="connsiteX121" fmla="*/ 2305292 w 7467600"/>
              <a:gd name="connsiteY121" fmla="*/ 4219492 h 6858000"/>
              <a:gd name="connsiteX122" fmla="*/ 2626982 w 7467600"/>
              <a:gd name="connsiteY122" fmla="*/ 4206450 h 6858000"/>
              <a:gd name="connsiteX123" fmla="*/ 2490617 w 7467600"/>
              <a:gd name="connsiteY123" fmla="*/ 4206951 h 6858000"/>
              <a:gd name="connsiteX124" fmla="*/ 2819869 w 7467600"/>
              <a:gd name="connsiteY124" fmla="*/ 4252936 h 6858000"/>
              <a:gd name="connsiteX125" fmla="*/ 3143018 w 7467600"/>
              <a:gd name="connsiteY125" fmla="*/ 4332698 h 6858000"/>
              <a:gd name="connsiteX126" fmla="*/ 3241520 w 7467600"/>
              <a:gd name="connsiteY126" fmla="*/ 4385112 h 6858000"/>
              <a:gd name="connsiteX127" fmla="*/ 3374575 w 7467600"/>
              <a:gd name="connsiteY127" fmla="*/ 4451517 h 6858000"/>
              <a:gd name="connsiteX128" fmla="*/ 3505221 w 7467600"/>
              <a:gd name="connsiteY128" fmla="*/ 4480757 h 6858000"/>
              <a:gd name="connsiteX129" fmla="*/ 2626982 w 7467600"/>
              <a:gd name="connsiteY129" fmla="*/ 4206450 h 6858000"/>
              <a:gd name="connsiteX130" fmla="*/ 1310106 w 7467600"/>
              <a:gd name="connsiteY130" fmla="*/ 3943217 h 6858000"/>
              <a:gd name="connsiteX131" fmla="*/ 854994 w 7467600"/>
              <a:gd name="connsiteY131" fmla="*/ 4399136 h 6858000"/>
              <a:gd name="connsiteX132" fmla="*/ 742462 w 7467600"/>
              <a:gd name="connsiteY132" fmla="*/ 4594648 h 6858000"/>
              <a:gd name="connsiteX133" fmla="*/ 820602 w 7467600"/>
              <a:gd name="connsiteY133" fmla="*/ 4485915 h 6858000"/>
              <a:gd name="connsiteX134" fmla="*/ 878295 w 7467600"/>
              <a:gd name="connsiteY134" fmla="*/ 4403594 h 6858000"/>
              <a:gd name="connsiteX135" fmla="*/ 1240607 w 7467600"/>
              <a:gd name="connsiteY135" fmla="*/ 4010401 h 6858000"/>
              <a:gd name="connsiteX136" fmla="*/ 1310106 w 7467600"/>
              <a:gd name="connsiteY136" fmla="*/ 3943217 h 6858000"/>
              <a:gd name="connsiteX137" fmla="*/ 1423113 w 7467600"/>
              <a:gd name="connsiteY137" fmla="*/ 3874565 h 6858000"/>
              <a:gd name="connsiteX138" fmla="*/ 1260565 w 7467600"/>
              <a:gd name="connsiteY138" fmla="*/ 4031982 h 6858000"/>
              <a:gd name="connsiteX139" fmla="*/ 901900 w 7467600"/>
              <a:gd name="connsiteY139" fmla="*/ 4421236 h 6858000"/>
              <a:gd name="connsiteX140" fmla="*/ 845044 w 7467600"/>
              <a:gd name="connsiteY140" fmla="*/ 4502436 h 6858000"/>
              <a:gd name="connsiteX141" fmla="*/ 685926 w 7467600"/>
              <a:gd name="connsiteY141" fmla="*/ 4703069 h 6858000"/>
              <a:gd name="connsiteX142" fmla="*/ 684248 w 7467600"/>
              <a:gd name="connsiteY142" fmla="*/ 4706721 h 6858000"/>
              <a:gd name="connsiteX143" fmla="*/ 1423113 w 7467600"/>
              <a:gd name="connsiteY143" fmla="*/ 3874565 h 6858000"/>
              <a:gd name="connsiteX144" fmla="*/ 3316479 w 7467600"/>
              <a:gd name="connsiteY144" fmla="*/ 3872136 h 6858000"/>
              <a:gd name="connsiteX145" fmla="*/ 3546806 w 7467600"/>
              <a:gd name="connsiteY145" fmla="*/ 4356139 h 6858000"/>
              <a:gd name="connsiteX146" fmla="*/ 3364433 w 7467600"/>
              <a:gd name="connsiteY146" fmla="*/ 3953121 h 6858000"/>
              <a:gd name="connsiteX147" fmla="*/ 3316479 w 7467600"/>
              <a:gd name="connsiteY147" fmla="*/ 3872136 h 6858000"/>
              <a:gd name="connsiteX148" fmla="*/ 3291335 w 7467600"/>
              <a:gd name="connsiteY148" fmla="*/ 3767420 h 6858000"/>
              <a:gd name="connsiteX149" fmla="*/ 3390805 w 7467600"/>
              <a:gd name="connsiteY149" fmla="*/ 3937163 h 6858000"/>
              <a:gd name="connsiteX150" fmla="*/ 3579062 w 7467600"/>
              <a:gd name="connsiteY150" fmla="*/ 4359040 h 6858000"/>
              <a:gd name="connsiteX151" fmla="*/ 3467355 w 7467600"/>
              <a:gd name="connsiteY151" fmla="*/ 3988130 h 6858000"/>
              <a:gd name="connsiteX152" fmla="*/ 3310753 w 7467600"/>
              <a:gd name="connsiteY152" fmla="*/ 3787140 h 6858000"/>
              <a:gd name="connsiteX153" fmla="*/ 3291335 w 7467600"/>
              <a:gd name="connsiteY153" fmla="*/ 3767420 h 6858000"/>
              <a:gd name="connsiteX154" fmla="*/ 1635889 w 7467600"/>
              <a:gd name="connsiteY154" fmla="*/ 3709494 h 6858000"/>
              <a:gd name="connsiteX155" fmla="*/ 1634800 w 7467600"/>
              <a:gd name="connsiteY155" fmla="*/ 3731111 h 6858000"/>
              <a:gd name="connsiteX156" fmla="*/ 1635889 w 7467600"/>
              <a:gd name="connsiteY156" fmla="*/ 3709494 h 6858000"/>
              <a:gd name="connsiteX157" fmla="*/ 1510397 w 7467600"/>
              <a:gd name="connsiteY157" fmla="*/ 3684705 h 6858000"/>
              <a:gd name="connsiteX158" fmla="*/ 1146550 w 7467600"/>
              <a:gd name="connsiteY158" fmla="*/ 3802012 h 6858000"/>
              <a:gd name="connsiteX159" fmla="*/ 698834 w 7467600"/>
              <a:gd name="connsiteY159" fmla="*/ 3952272 h 6858000"/>
              <a:gd name="connsiteX160" fmla="*/ 34256 w 7467600"/>
              <a:gd name="connsiteY160" fmla="*/ 4347603 h 6858000"/>
              <a:gd name="connsiteX161" fmla="*/ 527241 w 7467600"/>
              <a:gd name="connsiteY161" fmla="*/ 4065078 h 6858000"/>
              <a:gd name="connsiteX162" fmla="*/ 1510397 w 7467600"/>
              <a:gd name="connsiteY162" fmla="*/ 3684705 h 6858000"/>
              <a:gd name="connsiteX163" fmla="*/ 1313114 w 7467600"/>
              <a:gd name="connsiteY163" fmla="*/ 3655216 h 6858000"/>
              <a:gd name="connsiteX164" fmla="*/ 1109304 w 7467600"/>
              <a:gd name="connsiteY164" fmla="*/ 3669030 h 6858000"/>
              <a:gd name="connsiteX165" fmla="*/ 8129 w 7467600"/>
              <a:gd name="connsiteY165" fmla="*/ 4330519 h 6858000"/>
              <a:gd name="connsiteX166" fmla="*/ 687572 w 7467600"/>
              <a:gd name="connsiteY166" fmla="*/ 3925629 h 6858000"/>
              <a:gd name="connsiteX167" fmla="*/ 1138365 w 7467600"/>
              <a:gd name="connsiteY167" fmla="*/ 3774515 h 6858000"/>
              <a:gd name="connsiteX168" fmla="*/ 1505579 w 7467600"/>
              <a:gd name="connsiteY168" fmla="*/ 3655526 h 6858000"/>
              <a:gd name="connsiteX169" fmla="*/ 1313114 w 7467600"/>
              <a:gd name="connsiteY169" fmla="*/ 3655216 h 6858000"/>
              <a:gd name="connsiteX170" fmla="*/ 3655073 w 7467600"/>
              <a:gd name="connsiteY170" fmla="*/ 3650884 h 6858000"/>
              <a:gd name="connsiteX171" fmla="*/ 3989938 w 7467600"/>
              <a:gd name="connsiteY171" fmla="*/ 3991685 h 6858000"/>
              <a:gd name="connsiteX172" fmla="*/ 4393907 w 7467600"/>
              <a:gd name="connsiteY172" fmla="*/ 4261258 h 6858000"/>
              <a:gd name="connsiteX173" fmla="*/ 4648051 w 7467600"/>
              <a:gd name="connsiteY173" fmla="*/ 4374051 h 6858000"/>
              <a:gd name="connsiteX174" fmla="*/ 4383389 w 7467600"/>
              <a:gd name="connsiteY174" fmla="*/ 4184369 h 6858000"/>
              <a:gd name="connsiteX175" fmla="*/ 4165508 w 7467600"/>
              <a:gd name="connsiteY175" fmla="*/ 4035196 h 6858000"/>
              <a:gd name="connsiteX176" fmla="*/ 4068162 w 7467600"/>
              <a:gd name="connsiteY176" fmla="*/ 3953394 h 6858000"/>
              <a:gd name="connsiteX177" fmla="*/ 3981416 w 7467600"/>
              <a:gd name="connsiteY177" fmla="*/ 3880482 h 6858000"/>
              <a:gd name="connsiteX178" fmla="*/ 3800147 w 7467600"/>
              <a:gd name="connsiteY178" fmla="*/ 3749872 h 6858000"/>
              <a:gd name="connsiteX179" fmla="*/ 3655073 w 7467600"/>
              <a:gd name="connsiteY179" fmla="*/ 3650884 h 6858000"/>
              <a:gd name="connsiteX180" fmla="*/ 3670252 w 7467600"/>
              <a:gd name="connsiteY180" fmla="*/ 3622798 h 6858000"/>
              <a:gd name="connsiteX181" fmla="*/ 3817258 w 7467600"/>
              <a:gd name="connsiteY181" fmla="*/ 3723577 h 6858000"/>
              <a:gd name="connsiteX182" fmla="*/ 4000461 w 7467600"/>
              <a:gd name="connsiteY182" fmla="*/ 3855966 h 6858000"/>
              <a:gd name="connsiteX183" fmla="*/ 4088180 w 7467600"/>
              <a:gd name="connsiteY183" fmla="*/ 3929774 h 6858000"/>
              <a:gd name="connsiteX184" fmla="*/ 4184555 w 7467600"/>
              <a:gd name="connsiteY184" fmla="*/ 4010683 h 6858000"/>
              <a:gd name="connsiteX185" fmla="*/ 4399563 w 7467600"/>
              <a:gd name="connsiteY185" fmla="*/ 4158106 h 6858000"/>
              <a:gd name="connsiteX186" fmla="*/ 4684469 w 7467600"/>
              <a:gd name="connsiteY186" fmla="*/ 4364680 h 6858000"/>
              <a:gd name="connsiteX187" fmla="*/ 4690271 w 7467600"/>
              <a:gd name="connsiteY187" fmla="*/ 4370034 h 6858000"/>
              <a:gd name="connsiteX188" fmla="*/ 4136093 w 7467600"/>
              <a:gd name="connsiteY188" fmla="*/ 3858466 h 6858000"/>
              <a:gd name="connsiteX189" fmla="*/ 3670252 w 7467600"/>
              <a:gd name="connsiteY189" fmla="*/ 3622798 h 6858000"/>
              <a:gd name="connsiteX190" fmla="*/ 4440129 w 7467600"/>
              <a:gd name="connsiteY190" fmla="*/ 3448571 h 6858000"/>
              <a:gd name="connsiteX191" fmla="*/ 4856525 w 7467600"/>
              <a:gd name="connsiteY191" fmla="*/ 3915351 h 6858000"/>
              <a:gd name="connsiteX192" fmla="*/ 5059055 w 7467600"/>
              <a:gd name="connsiteY192" fmla="*/ 4108918 h 6858000"/>
              <a:gd name="connsiteX193" fmla="*/ 5290070 w 7467600"/>
              <a:gd name="connsiteY193" fmla="*/ 4263619 h 6858000"/>
              <a:gd name="connsiteX194" fmla="*/ 4834991 w 7467600"/>
              <a:gd name="connsiteY194" fmla="*/ 3830985 h 6858000"/>
              <a:gd name="connsiteX195" fmla="*/ 4440129 w 7467600"/>
              <a:gd name="connsiteY195" fmla="*/ 3448571 h 6858000"/>
              <a:gd name="connsiteX196" fmla="*/ 4441737 w 7467600"/>
              <a:gd name="connsiteY196" fmla="*/ 3399734 h 6858000"/>
              <a:gd name="connsiteX197" fmla="*/ 4431236 w 7467600"/>
              <a:gd name="connsiteY197" fmla="*/ 3400954 h 6858000"/>
              <a:gd name="connsiteX198" fmla="*/ 4557150 w 7467600"/>
              <a:gd name="connsiteY198" fmla="*/ 3510023 h 6858000"/>
              <a:gd name="connsiteX199" fmla="*/ 4856936 w 7467600"/>
              <a:gd name="connsiteY199" fmla="*/ 3809146 h 6858000"/>
              <a:gd name="connsiteX200" fmla="*/ 5111996 w 7467600"/>
              <a:gd name="connsiteY200" fmla="*/ 4065759 h 6858000"/>
              <a:gd name="connsiteX201" fmla="*/ 5388878 w 7467600"/>
              <a:gd name="connsiteY201" fmla="*/ 4300185 h 6858000"/>
              <a:gd name="connsiteX202" fmla="*/ 5425556 w 7467600"/>
              <a:gd name="connsiteY202" fmla="*/ 4308967 h 6858000"/>
              <a:gd name="connsiteX203" fmla="*/ 4943646 w 7467600"/>
              <a:gd name="connsiteY203" fmla="*/ 3822916 h 6858000"/>
              <a:gd name="connsiteX204" fmla="*/ 4594837 w 7467600"/>
              <a:gd name="connsiteY204" fmla="*/ 3532274 h 6858000"/>
              <a:gd name="connsiteX205" fmla="*/ 4441737 w 7467600"/>
              <a:gd name="connsiteY205" fmla="*/ 3399734 h 6858000"/>
              <a:gd name="connsiteX206" fmla="*/ 5425834 w 7467600"/>
              <a:gd name="connsiteY206" fmla="*/ 3162785 h 6858000"/>
              <a:gd name="connsiteX207" fmla="*/ 5401644 w 7467600"/>
              <a:gd name="connsiteY207" fmla="*/ 3617847 h 6858000"/>
              <a:gd name="connsiteX208" fmla="*/ 5467256 w 7467600"/>
              <a:gd name="connsiteY208" fmla="*/ 4175494 h 6858000"/>
              <a:gd name="connsiteX209" fmla="*/ 5448069 w 7467600"/>
              <a:gd name="connsiteY209" fmla="*/ 3567554 h 6858000"/>
              <a:gd name="connsiteX210" fmla="*/ 5425834 w 7467600"/>
              <a:gd name="connsiteY210" fmla="*/ 3162785 h 6858000"/>
              <a:gd name="connsiteX211" fmla="*/ 1318687 w 7467600"/>
              <a:gd name="connsiteY211" fmla="*/ 3113840 h 6858000"/>
              <a:gd name="connsiteX212" fmla="*/ 1066793 w 7467600"/>
              <a:gd name="connsiteY212" fmla="*/ 3212171 h 6858000"/>
              <a:gd name="connsiteX213" fmla="*/ 993319 w 7467600"/>
              <a:gd name="connsiteY213" fmla="*/ 3247648 h 6858000"/>
              <a:gd name="connsiteX214" fmla="*/ 853081 w 7467600"/>
              <a:gd name="connsiteY214" fmla="*/ 3312410 h 6858000"/>
              <a:gd name="connsiteX215" fmla="*/ 805957 w 7467600"/>
              <a:gd name="connsiteY215" fmla="*/ 3330443 h 6858000"/>
              <a:gd name="connsiteX216" fmla="*/ 1318687 w 7467600"/>
              <a:gd name="connsiteY216" fmla="*/ 3113840 h 6858000"/>
              <a:gd name="connsiteX217" fmla="*/ 5453702 w 7467600"/>
              <a:gd name="connsiteY217" fmla="*/ 3090882 h 6858000"/>
              <a:gd name="connsiteX218" fmla="*/ 5480135 w 7467600"/>
              <a:gd name="connsiteY218" fmla="*/ 3565802 h 6858000"/>
              <a:gd name="connsiteX219" fmla="*/ 5499023 w 7467600"/>
              <a:gd name="connsiteY219" fmla="*/ 4166310 h 6858000"/>
              <a:gd name="connsiteX220" fmla="*/ 5547022 w 7467600"/>
              <a:gd name="connsiteY220" fmla="*/ 3607838 h 6858000"/>
              <a:gd name="connsiteX221" fmla="*/ 5515964 w 7467600"/>
              <a:gd name="connsiteY221" fmla="*/ 3378541 h 6858000"/>
              <a:gd name="connsiteX222" fmla="*/ 5453702 w 7467600"/>
              <a:gd name="connsiteY222" fmla="*/ 3090882 h 6858000"/>
              <a:gd name="connsiteX223" fmla="*/ 1238695 w 7467600"/>
              <a:gd name="connsiteY223" fmla="*/ 3076820 h 6858000"/>
              <a:gd name="connsiteX224" fmla="*/ 716371 w 7467600"/>
              <a:gd name="connsiteY224" fmla="*/ 3293249 h 6858000"/>
              <a:gd name="connsiteX225" fmla="*/ 579522 w 7467600"/>
              <a:gd name="connsiteY225" fmla="*/ 3371759 h 6858000"/>
              <a:gd name="connsiteX226" fmla="*/ 600288 w 7467600"/>
              <a:gd name="connsiteY226" fmla="*/ 3365555 h 6858000"/>
              <a:gd name="connsiteX227" fmla="*/ 840692 w 7467600"/>
              <a:gd name="connsiteY227" fmla="*/ 3284921 h 6858000"/>
              <a:gd name="connsiteX228" fmla="*/ 979248 w 7467600"/>
              <a:gd name="connsiteY228" fmla="*/ 3221003 h 6858000"/>
              <a:gd name="connsiteX229" fmla="*/ 1053282 w 7467600"/>
              <a:gd name="connsiteY229" fmla="*/ 3185247 h 6858000"/>
              <a:gd name="connsiteX230" fmla="*/ 1320603 w 7467600"/>
              <a:gd name="connsiteY230" fmla="*/ 3081281 h 6858000"/>
              <a:gd name="connsiteX231" fmla="*/ 1238695 w 7467600"/>
              <a:gd name="connsiteY231" fmla="*/ 3076820 h 6858000"/>
              <a:gd name="connsiteX232" fmla="*/ 5425627 w 7467600"/>
              <a:gd name="connsiteY232" fmla="*/ 2954192 h 6858000"/>
              <a:gd name="connsiteX233" fmla="*/ 5470770 w 7467600"/>
              <a:gd name="connsiteY233" fmla="*/ 3005435 h 6858000"/>
              <a:gd name="connsiteX234" fmla="*/ 5519779 w 7467600"/>
              <a:gd name="connsiteY234" fmla="*/ 4359223 h 6858000"/>
              <a:gd name="connsiteX235" fmla="*/ 5520293 w 7467600"/>
              <a:gd name="connsiteY235" fmla="*/ 4360602 h 6858000"/>
              <a:gd name="connsiteX236" fmla="*/ 5767221 w 7467600"/>
              <a:gd name="connsiteY236" fmla="*/ 4665564 h 6858000"/>
              <a:gd name="connsiteX237" fmla="*/ 6937169 w 7467600"/>
              <a:gd name="connsiteY237" fmla="*/ 4815941 h 6858000"/>
              <a:gd name="connsiteX238" fmla="*/ 6953922 w 7467600"/>
              <a:gd name="connsiteY238" fmla="*/ 4890068 h 6858000"/>
              <a:gd name="connsiteX239" fmla="*/ 6071359 w 7467600"/>
              <a:gd name="connsiteY239" fmla="*/ 4770770 h 6858000"/>
              <a:gd name="connsiteX240" fmla="*/ 6038839 w 7467600"/>
              <a:gd name="connsiteY240" fmla="*/ 4764474 h 6858000"/>
              <a:gd name="connsiteX241" fmla="*/ 6038706 w 7467600"/>
              <a:gd name="connsiteY241" fmla="*/ 4763847 h 6858000"/>
              <a:gd name="connsiteX242" fmla="*/ 6037784 w 7467600"/>
              <a:gd name="connsiteY242" fmla="*/ 4764270 h 6858000"/>
              <a:gd name="connsiteX243" fmla="*/ 6038839 w 7467600"/>
              <a:gd name="connsiteY243" fmla="*/ 4764474 h 6858000"/>
              <a:gd name="connsiteX244" fmla="*/ 6040338 w 7467600"/>
              <a:gd name="connsiteY244" fmla="*/ 4771418 h 6858000"/>
              <a:gd name="connsiteX245" fmla="*/ 6024488 w 7467600"/>
              <a:gd name="connsiteY245" fmla="*/ 4809903 h 6858000"/>
              <a:gd name="connsiteX246" fmla="*/ 5599771 w 7467600"/>
              <a:gd name="connsiteY246" fmla="*/ 5509652 h 6858000"/>
              <a:gd name="connsiteX247" fmla="*/ 5548843 w 7467600"/>
              <a:gd name="connsiteY247" fmla="*/ 5563845 h 6858000"/>
              <a:gd name="connsiteX248" fmla="*/ 5940952 w 7467600"/>
              <a:gd name="connsiteY248" fmla="*/ 6250028 h 6858000"/>
              <a:gd name="connsiteX249" fmla="*/ 6043441 w 7467600"/>
              <a:gd name="connsiteY249" fmla="*/ 6665847 h 6858000"/>
              <a:gd name="connsiteX250" fmla="*/ 6093432 w 7467600"/>
              <a:gd name="connsiteY250" fmla="*/ 6858000 h 6858000"/>
              <a:gd name="connsiteX251" fmla="*/ 6034344 w 7467600"/>
              <a:gd name="connsiteY251" fmla="*/ 6858000 h 6858000"/>
              <a:gd name="connsiteX252" fmla="*/ 6026679 w 7467600"/>
              <a:gd name="connsiteY252" fmla="*/ 6836959 h 6858000"/>
              <a:gd name="connsiteX253" fmla="*/ 5800441 w 7467600"/>
              <a:gd name="connsiteY253" fmla="*/ 6335286 h 6858000"/>
              <a:gd name="connsiteX254" fmla="*/ 5526562 w 7467600"/>
              <a:gd name="connsiteY254" fmla="*/ 5705388 h 6858000"/>
              <a:gd name="connsiteX255" fmla="*/ 5519640 w 7467600"/>
              <a:gd name="connsiteY255" fmla="*/ 5683774 h 6858000"/>
              <a:gd name="connsiteX256" fmla="*/ 5844559 w 7467600"/>
              <a:gd name="connsiteY256" fmla="*/ 6553349 h 6858000"/>
              <a:gd name="connsiteX257" fmla="*/ 5975994 w 7467600"/>
              <a:gd name="connsiteY257" fmla="*/ 6858000 h 6858000"/>
              <a:gd name="connsiteX258" fmla="*/ 5898547 w 7467600"/>
              <a:gd name="connsiteY258" fmla="*/ 6858000 h 6858000"/>
              <a:gd name="connsiteX259" fmla="*/ 5682041 w 7467600"/>
              <a:gd name="connsiteY259" fmla="*/ 6355860 h 6858000"/>
              <a:gd name="connsiteX260" fmla="*/ 5461758 w 7467600"/>
              <a:gd name="connsiteY260" fmla="*/ 5820220 h 6858000"/>
              <a:gd name="connsiteX261" fmla="*/ 5237282 w 7467600"/>
              <a:gd name="connsiteY261" fmla="*/ 6579086 h 6858000"/>
              <a:gd name="connsiteX262" fmla="*/ 5115009 w 7467600"/>
              <a:gd name="connsiteY262" fmla="*/ 6858000 h 6858000"/>
              <a:gd name="connsiteX263" fmla="*/ 5028074 w 7467600"/>
              <a:gd name="connsiteY263" fmla="*/ 6858000 h 6858000"/>
              <a:gd name="connsiteX264" fmla="*/ 5079508 w 7467600"/>
              <a:gd name="connsiteY264" fmla="*/ 6749074 h 6858000"/>
              <a:gd name="connsiteX265" fmla="*/ 5371846 w 7467600"/>
              <a:gd name="connsiteY265" fmla="*/ 5924413 h 6858000"/>
              <a:gd name="connsiteX266" fmla="*/ 5270512 w 7467600"/>
              <a:gd name="connsiteY266" fmla="*/ 6138975 h 6858000"/>
              <a:gd name="connsiteX267" fmla="*/ 5062409 w 7467600"/>
              <a:gd name="connsiteY267" fmla="*/ 6653544 h 6858000"/>
              <a:gd name="connsiteX268" fmla="*/ 5036628 w 7467600"/>
              <a:gd name="connsiteY268" fmla="*/ 6754247 h 6858000"/>
              <a:gd name="connsiteX269" fmla="*/ 5009112 w 7467600"/>
              <a:gd name="connsiteY269" fmla="*/ 6858000 h 6858000"/>
              <a:gd name="connsiteX270" fmla="*/ 4976679 w 7467600"/>
              <a:gd name="connsiteY270" fmla="*/ 6858000 h 6858000"/>
              <a:gd name="connsiteX271" fmla="*/ 5006537 w 7467600"/>
              <a:gd name="connsiteY271" fmla="*/ 6747068 h 6858000"/>
              <a:gd name="connsiteX272" fmla="*/ 5032723 w 7467600"/>
              <a:gd name="connsiteY272" fmla="*/ 6644957 h 6858000"/>
              <a:gd name="connsiteX273" fmla="*/ 5242949 w 7467600"/>
              <a:gd name="connsiteY273" fmla="*/ 6125175 h 6858000"/>
              <a:gd name="connsiteX274" fmla="*/ 5286321 w 7467600"/>
              <a:gd name="connsiteY274" fmla="*/ 6033555 h 6858000"/>
              <a:gd name="connsiteX275" fmla="*/ 5008210 w 7467600"/>
              <a:gd name="connsiteY275" fmla="*/ 6649194 h 6858000"/>
              <a:gd name="connsiteX276" fmla="*/ 4986321 w 7467600"/>
              <a:gd name="connsiteY276" fmla="*/ 6765687 h 6858000"/>
              <a:gd name="connsiteX277" fmla="*/ 4973474 w 7467600"/>
              <a:gd name="connsiteY277" fmla="*/ 6858000 h 6858000"/>
              <a:gd name="connsiteX278" fmla="*/ 4907178 w 7467600"/>
              <a:gd name="connsiteY278" fmla="*/ 6858000 h 6858000"/>
              <a:gd name="connsiteX279" fmla="*/ 4910810 w 7467600"/>
              <a:gd name="connsiteY279" fmla="*/ 6829660 h 6858000"/>
              <a:gd name="connsiteX280" fmla="*/ 4987461 w 7467600"/>
              <a:gd name="connsiteY280" fmla="*/ 6432994 h 6858000"/>
              <a:gd name="connsiteX281" fmla="*/ 5179262 w 7467600"/>
              <a:gd name="connsiteY281" fmla="*/ 6035044 h 6858000"/>
              <a:gd name="connsiteX282" fmla="*/ 4689678 w 7467600"/>
              <a:gd name="connsiteY282" fmla="*/ 6440241 h 6858000"/>
              <a:gd name="connsiteX283" fmla="*/ 4477543 w 7467600"/>
              <a:gd name="connsiteY283" fmla="*/ 6674836 h 6858000"/>
              <a:gd name="connsiteX284" fmla="*/ 4329957 w 7467600"/>
              <a:gd name="connsiteY284" fmla="*/ 6858000 h 6858000"/>
              <a:gd name="connsiteX285" fmla="*/ 4218595 w 7467600"/>
              <a:gd name="connsiteY285" fmla="*/ 6858000 h 6858000"/>
              <a:gd name="connsiteX286" fmla="*/ 4368888 w 7467600"/>
              <a:gd name="connsiteY286" fmla="*/ 6668412 h 6858000"/>
              <a:gd name="connsiteX287" fmla="*/ 4563091 w 7467600"/>
              <a:gd name="connsiteY287" fmla="*/ 6442508 h 6858000"/>
              <a:gd name="connsiteX288" fmla="*/ 5387324 w 7467600"/>
              <a:gd name="connsiteY288" fmla="*/ 5705830 h 6858000"/>
              <a:gd name="connsiteX289" fmla="*/ 5073620 w 7467600"/>
              <a:gd name="connsiteY289" fmla="*/ 5955437 h 6858000"/>
              <a:gd name="connsiteX290" fmla="*/ 4689789 w 7467600"/>
              <a:gd name="connsiteY290" fmla="*/ 6268382 h 6858000"/>
              <a:gd name="connsiteX291" fmla="*/ 4418722 w 7467600"/>
              <a:gd name="connsiteY291" fmla="*/ 6570886 h 6858000"/>
              <a:gd name="connsiteX292" fmla="*/ 4214944 w 7467600"/>
              <a:gd name="connsiteY292" fmla="*/ 6858000 h 6858000"/>
              <a:gd name="connsiteX293" fmla="*/ 4177898 w 7467600"/>
              <a:gd name="connsiteY293" fmla="*/ 6858000 h 6858000"/>
              <a:gd name="connsiteX294" fmla="*/ 4391597 w 7467600"/>
              <a:gd name="connsiteY294" fmla="*/ 6556370 h 6858000"/>
              <a:gd name="connsiteX295" fmla="*/ 4668889 w 7467600"/>
              <a:gd name="connsiteY295" fmla="*/ 6246399 h 6858000"/>
              <a:gd name="connsiteX296" fmla="*/ 5055427 w 7467600"/>
              <a:gd name="connsiteY296" fmla="*/ 5931476 h 6858000"/>
              <a:gd name="connsiteX297" fmla="*/ 5371814 w 7467600"/>
              <a:gd name="connsiteY297" fmla="*/ 5678975 h 6858000"/>
              <a:gd name="connsiteX298" fmla="*/ 4987918 w 7467600"/>
              <a:gd name="connsiteY298" fmla="*/ 5838701 h 6858000"/>
              <a:gd name="connsiteX299" fmla="*/ 4317146 w 7467600"/>
              <a:gd name="connsiteY299" fmla="*/ 6587716 h 6858000"/>
              <a:gd name="connsiteX300" fmla="*/ 4171627 w 7467600"/>
              <a:gd name="connsiteY300" fmla="*/ 6858000 h 6858000"/>
              <a:gd name="connsiteX301" fmla="*/ 4081585 w 7467600"/>
              <a:gd name="connsiteY301" fmla="*/ 6858000 h 6858000"/>
              <a:gd name="connsiteX302" fmla="*/ 4238603 w 7467600"/>
              <a:gd name="connsiteY302" fmla="*/ 6559341 h 6858000"/>
              <a:gd name="connsiteX303" fmla="*/ 4778333 w 7467600"/>
              <a:gd name="connsiteY303" fmla="*/ 5873626 h 6858000"/>
              <a:gd name="connsiteX304" fmla="*/ 5414185 w 7467600"/>
              <a:gd name="connsiteY304" fmla="*/ 5573882 h 6858000"/>
              <a:gd name="connsiteX305" fmla="*/ 5959648 w 7467600"/>
              <a:gd name="connsiteY305" fmla="*/ 4760797 h 6858000"/>
              <a:gd name="connsiteX306" fmla="*/ 5355019 w 7467600"/>
              <a:gd name="connsiteY306" fmla="*/ 4734672 h 6858000"/>
              <a:gd name="connsiteX307" fmla="*/ 5083565 w 7467600"/>
              <a:gd name="connsiteY307" fmla="*/ 5179121 h 6858000"/>
              <a:gd name="connsiteX308" fmla="*/ 4713577 w 7467600"/>
              <a:gd name="connsiteY308" fmla="*/ 5616803 h 6858000"/>
              <a:gd name="connsiteX309" fmla="*/ 3989559 w 7467600"/>
              <a:gd name="connsiteY309" fmla="*/ 6145945 h 6858000"/>
              <a:gd name="connsiteX310" fmla="*/ 3939824 w 7467600"/>
              <a:gd name="connsiteY310" fmla="*/ 6066900 h 6858000"/>
              <a:gd name="connsiteX311" fmla="*/ 4584537 w 7467600"/>
              <a:gd name="connsiteY311" fmla="*/ 5324826 h 6858000"/>
              <a:gd name="connsiteX312" fmla="*/ 5037105 w 7467600"/>
              <a:gd name="connsiteY312" fmla="*/ 5088765 h 6858000"/>
              <a:gd name="connsiteX313" fmla="*/ 5039930 w 7467600"/>
              <a:gd name="connsiteY313" fmla="*/ 5089585 h 6858000"/>
              <a:gd name="connsiteX314" fmla="*/ 5263764 w 7467600"/>
              <a:gd name="connsiteY314" fmla="*/ 4735525 h 6858000"/>
              <a:gd name="connsiteX315" fmla="*/ 4086300 w 7467600"/>
              <a:gd name="connsiteY315" fmla="*/ 4884599 h 6858000"/>
              <a:gd name="connsiteX316" fmla="*/ 4085485 w 7467600"/>
              <a:gd name="connsiteY316" fmla="*/ 4899070 h 6858000"/>
              <a:gd name="connsiteX317" fmla="*/ 3871915 w 7467600"/>
              <a:gd name="connsiteY317" fmla="*/ 5253645 h 6858000"/>
              <a:gd name="connsiteX318" fmla="*/ 3799374 w 7467600"/>
              <a:gd name="connsiteY318" fmla="*/ 5466127 h 6858000"/>
              <a:gd name="connsiteX319" fmla="*/ 3498850 w 7467600"/>
              <a:gd name="connsiteY319" fmla="*/ 6661888 h 6858000"/>
              <a:gd name="connsiteX320" fmla="*/ 3399216 w 7467600"/>
              <a:gd name="connsiteY320" fmla="*/ 6858000 h 6858000"/>
              <a:gd name="connsiteX321" fmla="*/ 3303688 w 7467600"/>
              <a:gd name="connsiteY321" fmla="*/ 6858000 h 6858000"/>
              <a:gd name="connsiteX322" fmla="*/ 3391774 w 7467600"/>
              <a:gd name="connsiteY322" fmla="*/ 6697181 h 6858000"/>
              <a:gd name="connsiteX323" fmla="*/ 3735540 w 7467600"/>
              <a:gd name="connsiteY323" fmla="*/ 5546923 h 6858000"/>
              <a:gd name="connsiteX324" fmla="*/ 3729438 w 7467600"/>
              <a:gd name="connsiteY324" fmla="*/ 5569058 h 6858000"/>
              <a:gd name="connsiteX325" fmla="*/ 3707782 w 7467600"/>
              <a:gd name="connsiteY325" fmla="*/ 5644908 h 6858000"/>
              <a:gd name="connsiteX326" fmla="*/ 3583827 w 7467600"/>
              <a:gd name="connsiteY326" fmla="*/ 6039215 h 6858000"/>
              <a:gd name="connsiteX327" fmla="*/ 3547861 w 7467600"/>
              <a:gd name="connsiteY327" fmla="*/ 6129609 h 6858000"/>
              <a:gd name="connsiteX328" fmla="*/ 3490905 w 7467600"/>
              <a:gd name="connsiteY328" fmla="*/ 6277660 h 6858000"/>
              <a:gd name="connsiteX329" fmla="*/ 3455859 w 7467600"/>
              <a:gd name="connsiteY329" fmla="*/ 6391301 h 6858000"/>
              <a:gd name="connsiteX330" fmla="*/ 3429112 w 7467600"/>
              <a:gd name="connsiteY330" fmla="*/ 6479469 h 6858000"/>
              <a:gd name="connsiteX331" fmla="*/ 3304862 w 7467600"/>
              <a:gd name="connsiteY331" fmla="*/ 6796476 h 6858000"/>
              <a:gd name="connsiteX332" fmla="*/ 3276071 w 7467600"/>
              <a:gd name="connsiteY332" fmla="*/ 6858000 h 6858000"/>
              <a:gd name="connsiteX333" fmla="*/ 3240805 w 7467600"/>
              <a:gd name="connsiteY333" fmla="*/ 6858000 h 6858000"/>
              <a:gd name="connsiteX334" fmla="*/ 3275917 w 7467600"/>
              <a:gd name="connsiteY334" fmla="*/ 6783192 h 6858000"/>
              <a:gd name="connsiteX335" fmla="*/ 3399358 w 7467600"/>
              <a:gd name="connsiteY335" fmla="*/ 6469011 h 6858000"/>
              <a:gd name="connsiteX336" fmla="*/ 3425650 w 7467600"/>
              <a:gd name="connsiteY336" fmla="*/ 6381333 h 6858000"/>
              <a:gd name="connsiteX337" fmla="*/ 3460661 w 7467600"/>
              <a:gd name="connsiteY337" fmla="*/ 6266763 h 6858000"/>
              <a:gd name="connsiteX338" fmla="*/ 3518021 w 7467600"/>
              <a:gd name="connsiteY338" fmla="*/ 6117298 h 6858000"/>
              <a:gd name="connsiteX339" fmla="*/ 3554035 w 7467600"/>
              <a:gd name="connsiteY339" fmla="*/ 6027832 h 6858000"/>
              <a:gd name="connsiteX340" fmla="*/ 3677174 w 7467600"/>
              <a:gd name="connsiteY340" fmla="*/ 5636351 h 6858000"/>
              <a:gd name="connsiteX341" fmla="*/ 3698819 w 7467600"/>
              <a:gd name="connsiteY341" fmla="*/ 5560503 h 6858000"/>
              <a:gd name="connsiteX342" fmla="*/ 3702094 w 7467600"/>
              <a:gd name="connsiteY342" fmla="*/ 5549194 h 6858000"/>
              <a:gd name="connsiteX343" fmla="*/ 3398355 w 7467600"/>
              <a:gd name="connsiteY343" fmla="*/ 6094603 h 6858000"/>
              <a:gd name="connsiteX344" fmla="*/ 3193941 w 7467600"/>
              <a:gd name="connsiteY344" fmla="*/ 6798775 h 6858000"/>
              <a:gd name="connsiteX345" fmla="*/ 3184140 w 7467600"/>
              <a:gd name="connsiteY345" fmla="*/ 6858000 h 6858000"/>
              <a:gd name="connsiteX346" fmla="*/ 3099978 w 7467600"/>
              <a:gd name="connsiteY346" fmla="*/ 6858000 h 6858000"/>
              <a:gd name="connsiteX347" fmla="*/ 3101556 w 7467600"/>
              <a:gd name="connsiteY347" fmla="*/ 6843337 h 6858000"/>
              <a:gd name="connsiteX348" fmla="*/ 3370162 w 7467600"/>
              <a:gd name="connsiteY348" fmla="*/ 5785550 h 6858000"/>
              <a:gd name="connsiteX349" fmla="*/ 3746477 w 7467600"/>
              <a:gd name="connsiteY349" fmla="*/ 5377889 h 6858000"/>
              <a:gd name="connsiteX350" fmla="*/ 3863399 w 7467600"/>
              <a:gd name="connsiteY350" fmla="*/ 5087257 h 6858000"/>
              <a:gd name="connsiteX351" fmla="*/ 3968712 w 7467600"/>
              <a:gd name="connsiteY351" fmla="*/ 4913989 h 6858000"/>
              <a:gd name="connsiteX352" fmla="*/ 2792390 w 7467600"/>
              <a:gd name="connsiteY352" fmla="*/ 5382974 h 6858000"/>
              <a:gd name="connsiteX353" fmla="*/ 2714982 w 7467600"/>
              <a:gd name="connsiteY353" fmla="*/ 5427051 h 6858000"/>
              <a:gd name="connsiteX354" fmla="*/ 2813361 w 7467600"/>
              <a:gd name="connsiteY354" fmla="*/ 6023912 h 6858000"/>
              <a:gd name="connsiteX355" fmla="*/ 2688430 w 7467600"/>
              <a:gd name="connsiteY355" fmla="*/ 6801564 h 6858000"/>
              <a:gd name="connsiteX356" fmla="*/ 2629626 w 7467600"/>
              <a:gd name="connsiteY356" fmla="*/ 6763394 h 6858000"/>
              <a:gd name="connsiteX357" fmla="*/ 2565328 w 7467600"/>
              <a:gd name="connsiteY357" fmla="*/ 5516399 h 6858000"/>
              <a:gd name="connsiteX358" fmla="*/ 1922999 w 7467600"/>
              <a:gd name="connsiteY358" fmla="*/ 5980343 h 6858000"/>
              <a:gd name="connsiteX359" fmla="*/ 1950261 w 7467600"/>
              <a:gd name="connsiteY359" fmla="*/ 6405858 h 6858000"/>
              <a:gd name="connsiteX360" fmla="*/ 2365554 w 7467600"/>
              <a:gd name="connsiteY360" fmla="*/ 6759107 h 6858000"/>
              <a:gd name="connsiteX361" fmla="*/ 2424142 w 7467600"/>
              <a:gd name="connsiteY361" fmla="*/ 6858000 h 6858000"/>
              <a:gd name="connsiteX362" fmla="*/ 2395994 w 7467600"/>
              <a:gd name="connsiteY362" fmla="*/ 6858000 h 6858000"/>
              <a:gd name="connsiteX363" fmla="*/ 2392863 w 7467600"/>
              <a:gd name="connsiteY363" fmla="*/ 6852964 h 6858000"/>
              <a:gd name="connsiteX364" fmla="*/ 2017589 w 7467600"/>
              <a:gd name="connsiteY364" fmla="*/ 6493982 h 6858000"/>
              <a:gd name="connsiteX365" fmla="*/ 2147336 w 7467600"/>
              <a:gd name="connsiteY365" fmla="*/ 6594052 h 6858000"/>
              <a:gd name="connsiteX366" fmla="*/ 2207047 w 7467600"/>
              <a:gd name="connsiteY366" fmla="*/ 6654540 h 6858000"/>
              <a:gd name="connsiteX367" fmla="*/ 2299106 w 7467600"/>
              <a:gd name="connsiteY367" fmla="*/ 6778931 h 6858000"/>
              <a:gd name="connsiteX368" fmla="*/ 2314430 w 7467600"/>
              <a:gd name="connsiteY368" fmla="*/ 6801144 h 6858000"/>
              <a:gd name="connsiteX369" fmla="*/ 2352406 w 7467600"/>
              <a:gd name="connsiteY369" fmla="*/ 6858000 h 6858000"/>
              <a:gd name="connsiteX370" fmla="*/ 2314492 w 7467600"/>
              <a:gd name="connsiteY370" fmla="*/ 6858000 h 6858000"/>
              <a:gd name="connsiteX371" fmla="*/ 2288095 w 7467600"/>
              <a:gd name="connsiteY371" fmla="*/ 6818030 h 6858000"/>
              <a:gd name="connsiteX372" fmla="*/ 2272768 w 7467600"/>
              <a:gd name="connsiteY372" fmla="*/ 6795822 h 6858000"/>
              <a:gd name="connsiteX373" fmla="*/ 2182715 w 7467600"/>
              <a:gd name="connsiteY373" fmla="*/ 6675071 h 6858000"/>
              <a:gd name="connsiteX374" fmla="*/ 2032061 w 7467600"/>
              <a:gd name="connsiteY374" fmla="*/ 6541380 h 6858000"/>
              <a:gd name="connsiteX375" fmla="*/ 2257220 w 7467600"/>
              <a:gd name="connsiteY375" fmla="*/ 6826257 h 6858000"/>
              <a:gd name="connsiteX376" fmla="*/ 2281324 w 7467600"/>
              <a:gd name="connsiteY376" fmla="*/ 6858000 h 6858000"/>
              <a:gd name="connsiteX377" fmla="*/ 2242860 w 7467600"/>
              <a:gd name="connsiteY377" fmla="*/ 6858000 h 6858000"/>
              <a:gd name="connsiteX378" fmla="*/ 2232818 w 7467600"/>
              <a:gd name="connsiteY378" fmla="*/ 6844926 h 6858000"/>
              <a:gd name="connsiteX379" fmla="*/ 1990172 w 7467600"/>
              <a:gd name="connsiteY379" fmla="*/ 6542121 h 6858000"/>
              <a:gd name="connsiteX380" fmla="*/ 2124090 w 7467600"/>
              <a:gd name="connsiteY380" fmla="*/ 6761017 h 6858000"/>
              <a:gd name="connsiteX381" fmla="*/ 2200380 w 7467600"/>
              <a:gd name="connsiteY381" fmla="*/ 6858000 h 6858000"/>
              <a:gd name="connsiteX382" fmla="*/ 2147507 w 7467600"/>
              <a:gd name="connsiteY382" fmla="*/ 6858000 h 6858000"/>
              <a:gd name="connsiteX383" fmla="*/ 2070668 w 7467600"/>
              <a:gd name="connsiteY383" fmla="*/ 6761520 h 6858000"/>
              <a:gd name="connsiteX384" fmla="*/ 1975142 w 7467600"/>
              <a:gd name="connsiteY384" fmla="*/ 6585570 h 6858000"/>
              <a:gd name="connsiteX385" fmla="*/ 2050035 w 7467600"/>
              <a:gd name="connsiteY385" fmla="*/ 6813345 h 6858000"/>
              <a:gd name="connsiteX386" fmla="*/ 2063025 w 7467600"/>
              <a:gd name="connsiteY386" fmla="*/ 6858000 h 6858000"/>
              <a:gd name="connsiteX387" fmla="*/ 2021675 w 7467600"/>
              <a:gd name="connsiteY387" fmla="*/ 6858000 h 6858000"/>
              <a:gd name="connsiteX388" fmla="*/ 2019308 w 7467600"/>
              <a:gd name="connsiteY388" fmla="*/ 6847118 h 6858000"/>
              <a:gd name="connsiteX389" fmla="*/ 1938835 w 7467600"/>
              <a:gd name="connsiteY389" fmla="*/ 6551160 h 6858000"/>
              <a:gd name="connsiteX390" fmla="*/ 1953230 w 7467600"/>
              <a:gd name="connsiteY390" fmla="*/ 6759699 h 6858000"/>
              <a:gd name="connsiteX391" fmla="*/ 1956763 w 7467600"/>
              <a:gd name="connsiteY391" fmla="*/ 6778191 h 6858000"/>
              <a:gd name="connsiteX392" fmla="*/ 1967925 w 7467600"/>
              <a:gd name="connsiteY392" fmla="*/ 6858000 h 6858000"/>
              <a:gd name="connsiteX393" fmla="*/ 1936622 w 7467600"/>
              <a:gd name="connsiteY393" fmla="*/ 6858000 h 6858000"/>
              <a:gd name="connsiteX394" fmla="*/ 1926261 w 7467600"/>
              <a:gd name="connsiteY394" fmla="*/ 6784064 h 6858000"/>
              <a:gd name="connsiteX395" fmla="*/ 1922724 w 7467600"/>
              <a:gd name="connsiteY395" fmla="*/ 6765577 h 6858000"/>
              <a:gd name="connsiteX396" fmla="*/ 1904650 w 7467600"/>
              <a:gd name="connsiteY396" fmla="*/ 6639616 h 6858000"/>
              <a:gd name="connsiteX397" fmla="*/ 1885273 w 7467600"/>
              <a:gd name="connsiteY397" fmla="*/ 6858000 h 6858000"/>
              <a:gd name="connsiteX398" fmla="*/ 1854363 w 7467600"/>
              <a:gd name="connsiteY398" fmla="*/ 6858000 h 6858000"/>
              <a:gd name="connsiteX399" fmla="*/ 1880391 w 7467600"/>
              <a:gd name="connsiteY399" fmla="*/ 6603796 h 6858000"/>
              <a:gd name="connsiteX400" fmla="*/ 1818273 w 7467600"/>
              <a:gd name="connsiteY400" fmla="*/ 6715729 h 6858000"/>
              <a:gd name="connsiteX401" fmla="*/ 1794691 w 7467600"/>
              <a:gd name="connsiteY401" fmla="*/ 6843239 h 6858000"/>
              <a:gd name="connsiteX402" fmla="*/ 1794914 w 7467600"/>
              <a:gd name="connsiteY402" fmla="*/ 6858000 h 6858000"/>
              <a:gd name="connsiteX403" fmla="*/ 1746128 w 7467600"/>
              <a:gd name="connsiteY403" fmla="*/ 6858000 h 6858000"/>
              <a:gd name="connsiteX404" fmla="*/ 1753934 w 7467600"/>
              <a:gd name="connsiteY404" fmla="*/ 6724796 h 6858000"/>
              <a:gd name="connsiteX405" fmla="*/ 1792053 w 7467600"/>
              <a:gd name="connsiteY405" fmla="*/ 6572396 h 6858000"/>
              <a:gd name="connsiteX406" fmla="*/ 1862248 w 7467600"/>
              <a:gd name="connsiteY406" fmla="*/ 6266397 h 6858000"/>
              <a:gd name="connsiteX407" fmla="*/ 1862250 w 7467600"/>
              <a:gd name="connsiteY407" fmla="*/ 6033531 h 6858000"/>
              <a:gd name="connsiteX408" fmla="*/ 1211999 w 7467600"/>
              <a:gd name="connsiteY408" fmla="*/ 6683610 h 6858000"/>
              <a:gd name="connsiteX409" fmla="*/ 1213266 w 7467600"/>
              <a:gd name="connsiteY409" fmla="*/ 6691947 h 6858000"/>
              <a:gd name="connsiteX410" fmla="*/ 1203370 w 7467600"/>
              <a:gd name="connsiteY410" fmla="*/ 6850676 h 6858000"/>
              <a:gd name="connsiteX411" fmla="*/ 1203671 w 7467600"/>
              <a:gd name="connsiteY411" fmla="*/ 6858000 h 6858000"/>
              <a:gd name="connsiteX412" fmla="*/ 1143180 w 7467600"/>
              <a:gd name="connsiteY412" fmla="*/ 6858000 h 6858000"/>
              <a:gd name="connsiteX413" fmla="*/ 1142176 w 7467600"/>
              <a:gd name="connsiteY413" fmla="*/ 6766045 h 6858000"/>
              <a:gd name="connsiteX414" fmla="*/ 1067484 w 7467600"/>
              <a:gd name="connsiteY414" fmla="*/ 6858000 h 6858000"/>
              <a:gd name="connsiteX415" fmla="*/ 953928 w 7467600"/>
              <a:gd name="connsiteY415" fmla="*/ 6858000 h 6858000"/>
              <a:gd name="connsiteX416" fmla="*/ 959715 w 7467600"/>
              <a:gd name="connsiteY416" fmla="*/ 6850185 h 6858000"/>
              <a:gd name="connsiteX417" fmla="*/ 1483788 w 7467600"/>
              <a:gd name="connsiteY417" fmla="*/ 6259174 h 6858000"/>
              <a:gd name="connsiteX418" fmla="*/ 1100671 w 7467600"/>
              <a:gd name="connsiteY418" fmla="*/ 6252137 h 6858000"/>
              <a:gd name="connsiteX419" fmla="*/ 1090144 w 7467600"/>
              <a:gd name="connsiteY419" fmla="*/ 6256748 h 6858000"/>
              <a:gd name="connsiteX420" fmla="*/ 1095872 w 7467600"/>
              <a:gd name="connsiteY420" fmla="*/ 6271892 h 6858000"/>
              <a:gd name="connsiteX421" fmla="*/ 262785 w 7467600"/>
              <a:gd name="connsiteY421" fmla="*/ 6845450 h 6858000"/>
              <a:gd name="connsiteX422" fmla="*/ 209968 w 7467600"/>
              <a:gd name="connsiteY422" fmla="*/ 6770713 h 6858000"/>
              <a:gd name="connsiteX423" fmla="*/ 873460 w 7467600"/>
              <a:gd name="connsiteY423" fmla="*/ 6253768 h 6858000"/>
              <a:gd name="connsiteX424" fmla="*/ 192686 w 7467600"/>
              <a:gd name="connsiteY424" fmla="*/ 5849257 h 6858000"/>
              <a:gd name="connsiteX425" fmla="*/ 4696 w 7467600"/>
              <a:gd name="connsiteY425" fmla="*/ 5697668 h 6858000"/>
              <a:gd name="connsiteX426" fmla="*/ 0 w 7467600"/>
              <a:gd name="connsiteY426" fmla="*/ 5689984 h 6858000"/>
              <a:gd name="connsiteX427" fmla="*/ 0 w 7467600"/>
              <a:gd name="connsiteY427" fmla="*/ 5513472 h 6858000"/>
              <a:gd name="connsiteX428" fmla="*/ 174101 w 7467600"/>
              <a:gd name="connsiteY428" fmla="*/ 5620277 h 6858000"/>
              <a:gd name="connsiteX429" fmla="*/ 891800 w 7467600"/>
              <a:gd name="connsiteY429" fmla="*/ 6036935 h 6858000"/>
              <a:gd name="connsiteX430" fmla="*/ 1072219 w 7467600"/>
              <a:gd name="connsiteY430" fmla="*/ 6169443 h 6858000"/>
              <a:gd name="connsiteX431" fmla="*/ 1074117 w 7467600"/>
              <a:gd name="connsiteY431" fmla="*/ 6170301 h 6858000"/>
              <a:gd name="connsiteX432" fmla="*/ 1083114 w 7467600"/>
              <a:gd name="connsiteY432" fmla="*/ 6174131 h 6858000"/>
              <a:gd name="connsiteX433" fmla="*/ 1543010 w 7467600"/>
              <a:gd name="connsiteY433" fmla="*/ 6191140 h 6858000"/>
              <a:gd name="connsiteX434" fmla="*/ 1551080 w 7467600"/>
              <a:gd name="connsiteY434" fmla="*/ 6195006 h 6858000"/>
              <a:gd name="connsiteX435" fmla="*/ 2345443 w 7467600"/>
              <a:gd name="connsiteY435" fmla="*/ 5549882 h 6858000"/>
              <a:gd name="connsiteX436" fmla="*/ 1721499 w 7467600"/>
              <a:gd name="connsiteY436" fmla="*/ 5599969 h 6858000"/>
              <a:gd name="connsiteX437" fmla="*/ 767716 w 7467600"/>
              <a:gd name="connsiteY437" fmla="*/ 5472768 h 6858000"/>
              <a:gd name="connsiteX438" fmla="*/ 722147 w 7467600"/>
              <a:gd name="connsiteY438" fmla="*/ 5393091 h 6858000"/>
              <a:gd name="connsiteX439" fmla="*/ 1485552 w 7467600"/>
              <a:gd name="connsiteY439" fmla="*/ 5313202 h 6858000"/>
              <a:gd name="connsiteX440" fmla="*/ 2143004 w 7467600"/>
              <a:gd name="connsiteY440" fmla="*/ 5402420 h 6858000"/>
              <a:gd name="connsiteX441" fmla="*/ 1933391 w 7467600"/>
              <a:gd name="connsiteY441" fmla="*/ 5156971 h 6858000"/>
              <a:gd name="connsiteX442" fmla="*/ 1827118 w 7467600"/>
              <a:gd name="connsiteY442" fmla="*/ 4968410 h 6858000"/>
              <a:gd name="connsiteX443" fmla="*/ 1837349 w 7467600"/>
              <a:gd name="connsiteY443" fmla="*/ 4956357 h 6858000"/>
              <a:gd name="connsiteX444" fmla="*/ 2162835 w 7467600"/>
              <a:gd name="connsiteY444" fmla="*/ 5187853 h 6858000"/>
              <a:gd name="connsiteX445" fmla="*/ 2257167 w 7467600"/>
              <a:gd name="connsiteY445" fmla="*/ 5462123 h 6858000"/>
              <a:gd name="connsiteX446" fmla="*/ 2261598 w 7467600"/>
              <a:gd name="connsiteY446" fmla="*/ 5467998 h 6858000"/>
              <a:gd name="connsiteX447" fmla="*/ 2437177 w 7467600"/>
              <a:gd name="connsiteY447" fmla="*/ 5479608 h 6858000"/>
              <a:gd name="connsiteX448" fmla="*/ 2445247 w 7467600"/>
              <a:gd name="connsiteY448" fmla="*/ 5483476 h 6858000"/>
              <a:gd name="connsiteX449" fmla="*/ 2743626 w 7467600"/>
              <a:gd name="connsiteY449" fmla="*/ 5304819 h 6858000"/>
              <a:gd name="connsiteX450" fmla="*/ 3048102 w 7467600"/>
              <a:gd name="connsiteY450" fmla="*/ 5150595 h 6858000"/>
              <a:gd name="connsiteX451" fmla="*/ 1799414 w 7467600"/>
              <a:gd name="connsiteY451" fmla="*/ 4694732 h 6858000"/>
              <a:gd name="connsiteX452" fmla="*/ 1771735 w 7467600"/>
              <a:gd name="connsiteY452" fmla="*/ 4619929 h 6858000"/>
              <a:gd name="connsiteX453" fmla="*/ 3104273 w 7467600"/>
              <a:gd name="connsiteY453" fmla="*/ 5076159 h 6858000"/>
              <a:gd name="connsiteX454" fmla="*/ 3113245 w 7467600"/>
              <a:gd name="connsiteY454" fmla="*/ 5090705 h 6858000"/>
              <a:gd name="connsiteX455" fmla="*/ 3126294 w 7467600"/>
              <a:gd name="connsiteY455" fmla="*/ 5114400 h 6858000"/>
              <a:gd name="connsiteX456" fmla="*/ 3937433 w 7467600"/>
              <a:gd name="connsiteY456" fmla="*/ 4830473 h 6858000"/>
              <a:gd name="connsiteX457" fmla="*/ 3590475 w 7467600"/>
              <a:gd name="connsiteY457" fmla="*/ 4597974 h 6858000"/>
              <a:gd name="connsiteX458" fmla="*/ 3100264 w 7467600"/>
              <a:gd name="connsiteY458" fmla="*/ 4579845 h 6858000"/>
              <a:gd name="connsiteX459" fmla="*/ 2183576 w 7467600"/>
              <a:gd name="connsiteY459" fmla="*/ 4227150 h 6858000"/>
              <a:gd name="connsiteX460" fmla="*/ 2151029 w 7467600"/>
              <a:gd name="connsiteY460" fmla="*/ 4146947 h 6858000"/>
              <a:gd name="connsiteX461" fmla="*/ 3563434 w 7467600"/>
              <a:gd name="connsiteY461" fmla="*/ 4469115 h 6858000"/>
              <a:gd name="connsiteX462" fmla="*/ 3177952 w 7467600"/>
              <a:gd name="connsiteY462" fmla="*/ 3657386 h 6858000"/>
              <a:gd name="connsiteX463" fmla="*/ 3189263 w 7467600"/>
              <a:gd name="connsiteY463" fmla="*/ 3625726 h 6858000"/>
              <a:gd name="connsiteX464" fmla="*/ 3560912 w 7467600"/>
              <a:gd name="connsiteY464" fmla="*/ 4079863 h 6858000"/>
              <a:gd name="connsiteX465" fmla="*/ 3626636 w 7467600"/>
              <a:gd name="connsiteY465" fmla="*/ 4512230 h 6858000"/>
              <a:gd name="connsiteX466" fmla="*/ 3653088 w 7467600"/>
              <a:gd name="connsiteY466" fmla="*/ 4521417 h 6858000"/>
              <a:gd name="connsiteX467" fmla="*/ 3988128 w 7467600"/>
              <a:gd name="connsiteY467" fmla="*/ 4817267 h 6858000"/>
              <a:gd name="connsiteX468" fmla="*/ 4830582 w 7467600"/>
              <a:gd name="connsiteY468" fmla="*/ 4676000 h 6858000"/>
              <a:gd name="connsiteX469" fmla="*/ 4830100 w 7467600"/>
              <a:gd name="connsiteY469" fmla="*/ 4675554 h 6858000"/>
              <a:gd name="connsiteX470" fmla="*/ 4036318 w 7467600"/>
              <a:gd name="connsiteY470" fmla="*/ 4147013 h 6858000"/>
              <a:gd name="connsiteX471" fmla="*/ 3432098 w 7467600"/>
              <a:gd name="connsiteY471" fmla="*/ 3537312 h 6858000"/>
              <a:gd name="connsiteX472" fmla="*/ 3446761 w 7467600"/>
              <a:gd name="connsiteY472" fmla="*/ 3461278 h 6858000"/>
              <a:gd name="connsiteX473" fmla="*/ 4419733 w 7467600"/>
              <a:gd name="connsiteY473" fmla="*/ 3963555 h 6858000"/>
              <a:gd name="connsiteX474" fmla="*/ 4781371 w 7467600"/>
              <a:gd name="connsiteY474" fmla="*/ 4458604 h 6858000"/>
              <a:gd name="connsiteX475" fmla="*/ 4780440 w 7467600"/>
              <a:gd name="connsiteY475" fmla="*/ 4470290 h 6858000"/>
              <a:gd name="connsiteX476" fmla="*/ 4898954 w 7467600"/>
              <a:gd name="connsiteY476" fmla="*/ 4662092 h 6858000"/>
              <a:gd name="connsiteX477" fmla="*/ 4900699 w 7467600"/>
              <a:gd name="connsiteY477" fmla="*/ 4670867 h 6858000"/>
              <a:gd name="connsiteX478" fmla="*/ 5714511 w 7467600"/>
              <a:gd name="connsiteY478" fmla="*/ 4663483 h 6858000"/>
              <a:gd name="connsiteX479" fmla="*/ 5464793 w 7467600"/>
              <a:gd name="connsiteY479" fmla="*/ 4393556 h 6858000"/>
              <a:gd name="connsiteX480" fmla="*/ 5461897 w 7467600"/>
              <a:gd name="connsiteY480" fmla="*/ 4390879 h 6858000"/>
              <a:gd name="connsiteX481" fmla="*/ 4294126 w 7467600"/>
              <a:gd name="connsiteY481" fmla="*/ 3303048 h 6858000"/>
              <a:gd name="connsiteX482" fmla="*/ 4305321 w 7467600"/>
              <a:gd name="connsiteY482" fmla="*/ 3256953 h 6858000"/>
              <a:gd name="connsiteX483" fmla="*/ 4949299 w 7467600"/>
              <a:gd name="connsiteY483" fmla="*/ 3766336 h 6858000"/>
              <a:gd name="connsiteX484" fmla="*/ 5291452 w 7467600"/>
              <a:gd name="connsiteY484" fmla="*/ 4076801 h 6858000"/>
              <a:gd name="connsiteX485" fmla="*/ 5434998 w 7467600"/>
              <a:gd name="connsiteY485" fmla="*/ 4254100 h 6858000"/>
              <a:gd name="connsiteX486" fmla="*/ 5351015 w 7467600"/>
              <a:gd name="connsiteY486" fmla="*/ 3760989 h 6858000"/>
              <a:gd name="connsiteX487" fmla="*/ 5413780 w 7467600"/>
              <a:gd name="connsiteY487" fmla="*/ 2966265 h 6858000"/>
              <a:gd name="connsiteX488" fmla="*/ 5425627 w 7467600"/>
              <a:gd name="connsiteY488" fmla="*/ 2954192 h 6858000"/>
              <a:gd name="connsiteX489" fmla="*/ 6604735 w 7467600"/>
              <a:gd name="connsiteY489" fmla="*/ 2041381 h 6858000"/>
              <a:gd name="connsiteX490" fmla="*/ 7204487 w 7467600"/>
              <a:gd name="connsiteY490" fmla="*/ 2742112 h 6858000"/>
              <a:gd name="connsiteX491" fmla="*/ 7131592 w 7467600"/>
              <a:gd name="connsiteY491" fmla="*/ 2672096 h 6858000"/>
              <a:gd name="connsiteX492" fmla="*/ 6996344 w 7467600"/>
              <a:gd name="connsiteY492" fmla="*/ 2518310 h 6858000"/>
              <a:gd name="connsiteX493" fmla="*/ 6735495 w 7467600"/>
              <a:gd name="connsiteY493" fmla="*/ 2196890 h 6858000"/>
              <a:gd name="connsiteX494" fmla="*/ 6721901 w 7467600"/>
              <a:gd name="connsiteY494" fmla="*/ 2179274 h 6858000"/>
              <a:gd name="connsiteX495" fmla="*/ 6604735 w 7467600"/>
              <a:gd name="connsiteY495" fmla="*/ 2041381 h 6858000"/>
              <a:gd name="connsiteX496" fmla="*/ 6591670 w 7467600"/>
              <a:gd name="connsiteY496" fmla="*/ 1988277 h 6858000"/>
              <a:gd name="connsiteX497" fmla="*/ 6747349 w 7467600"/>
              <a:gd name="connsiteY497" fmla="*/ 2160069 h 6858000"/>
              <a:gd name="connsiteX498" fmla="*/ 6760943 w 7467600"/>
              <a:gd name="connsiteY498" fmla="*/ 2177686 h 6858000"/>
              <a:gd name="connsiteX499" fmla="*/ 7021065 w 7467600"/>
              <a:gd name="connsiteY499" fmla="*/ 2498102 h 6858000"/>
              <a:gd name="connsiteX500" fmla="*/ 7155223 w 7467600"/>
              <a:gd name="connsiteY500" fmla="*/ 2650386 h 6858000"/>
              <a:gd name="connsiteX501" fmla="*/ 7203167 w 7467600"/>
              <a:gd name="connsiteY501" fmla="*/ 2697288 h 6858000"/>
              <a:gd name="connsiteX502" fmla="*/ 6937703 w 7467600"/>
              <a:gd name="connsiteY502" fmla="*/ 2321981 h 6858000"/>
              <a:gd name="connsiteX503" fmla="*/ 6591670 w 7467600"/>
              <a:gd name="connsiteY503" fmla="*/ 1988277 h 6858000"/>
              <a:gd name="connsiteX504" fmla="*/ 5798671 w 7467600"/>
              <a:gd name="connsiteY504" fmla="*/ 1981601 h 6858000"/>
              <a:gd name="connsiteX505" fmla="*/ 5754709 w 7467600"/>
              <a:gd name="connsiteY505" fmla="*/ 2071454 h 6858000"/>
              <a:gd name="connsiteX506" fmla="*/ 5763044 w 7467600"/>
              <a:gd name="connsiteY506" fmla="*/ 2842206 h 6858000"/>
              <a:gd name="connsiteX507" fmla="*/ 5764974 w 7467600"/>
              <a:gd name="connsiteY507" fmla="*/ 2799609 h 6858000"/>
              <a:gd name="connsiteX508" fmla="*/ 5767665 w 7467600"/>
              <a:gd name="connsiteY508" fmla="*/ 2666409 h 6858000"/>
              <a:gd name="connsiteX509" fmla="*/ 5763055 w 7467600"/>
              <a:gd name="connsiteY509" fmla="*/ 2579705 h 6858000"/>
              <a:gd name="connsiteX510" fmla="*/ 5758079 w 7467600"/>
              <a:gd name="connsiteY510" fmla="*/ 2492508 h 6858000"/>
              <a:gd name="connsiteX511" fmla="*/ 5779325 w 7467600"/>
              <a:gd name="connsiteY511" fmla="*/ 2197069 h 6858000"/>
              <a:gd name="connsiteX512" fmla="*/ 5798671 w 7467600"/>
              <a:gd name="connsiteY512" fmla="*/ 1981601 h 6858000"/>
              <a:gd name="connsiteX513" fmla="*/ 5829202 w 7467600"/>
              <a:gd name="connsiteY513" fmla="*/ 1971679 h 6858000"/>
              <a:gd name="connsiteX514" fmla="*/ 5809558 w 7467600"/>
              <a:gd name="connsiteY514" fmla="*/ 2198043 h 6858000"/>
              <a:gd name="connsiteX515" fmla="*/ 5788653 w 7467600"/>
              <a:gd name="connsiteY515" fmla="*/ 2489430 h 6858000"/>
              <a:gd name="connsiteX516" fmla="*/ 5793439 w 7467600"/>
              <a:gd name="connsiteY516" fmla="*/ 2575235 h 6858000"/>
              <a:gd name="connsiteX517" fmla="*/ 5796837 w 7467600"/>
              <a:gd name="connsiteY517" fmla="*/ 2637633 h 6858000"/>
              <a:gd name="connsiteX518" fmla="*/ 5818614 w 7467600"/>
              <a:gd name="connsiteY518" fmla="*/ 2473055 h 6858000"/>
              <a:gd name="connsiteX519" fmla="*/ 5829202 w 7467600"/>
              <a:gd name="connsiteY519" fmla="*/ 1971679 h 6858000"/>
              <a:gd name="connsiteX520" fmla="*/ 5911389 w 7467600"/>
              <a:gd name="connsiteY520" fmla="*/ 1898371 h 6858000"/>
              <a:gd name="connsiteX521" fmla="*/ 6237627 w 7467600"/>
              <a:gd name="connsiteY521" fmla="*/ 2231921 h 6858000"/>
              <a:gd name="connsiteX522" fmla="*/ 5911389 w 7467600"/>
              <a:gd name="connsiteY522" fmla="*/ 1898371 h 6858000"/>
              <a:gd name="connsiteX523" fmla="*/ 6944437 w 7467600"/>
              <a:gd name="connsiteY523" fmla="*/ 1575402 h 6858000"/>
              <a:gd name="connsiteX524" fmla="*/ 6304730 w 7467600"/>
              <a:gd name="connsiteY524" fmla="*/ 1766654 h 6858000"/>
              <a:gd name="connsiteX525" fmla="*/ 6944437 w 7467600"/>
              <a:gd name="connsiteY525" fmla="*/ 1575402 h 6858000"/>
              <a:gd name="connsiteX526" fmla="*/ 7019523 w 7467600"/>
              <a:gd name="connsiteY526" fmla="*/ 1519450 h 6858000"/>
              <a:gd name="connsiteX527" fmla="*/ 6298091 w 7467600"/>
              <a:gd name="connsiteY527" fmla="*/ 1737122 h 6858000"/>
              <a:gd name="connsiteX528" fmla="*/ 7019523 w 7467600"/>
              <a:gd name="connsiteY528" fmla="*/ 1519450 h 6858000"/>
              <a:gd name="connsiteX529" fmla="*/ 2399523 w 7467600"/>
              <a:gd name="connsiteY529" fmla="*/ 1428234 h 6858000"/>
              <a:gd name="connsiteX530" fmla="*/ 2224982 w 7467600"/>
              <a:gd name="connsiteY530" fmla="*/ 1826201 h 6858000"/>
              <a:gd name="connsiteX531" fmla="*/ 2096099 w 7467600"/>
              <a:gd name="connsiteY531" fmla="*/ 2345900 h 6858000"/>
              <a:gd name="connsiteX532" fmla="*/ 2283317 w 7467600"/>
              <a:gd name="connsiteY532" fmla="*/ 1796925 h 6858000"/>
              <a:gd name="connsiteX533" fmla="*/ 2399523 w 7467600"/>
              <a:gd name="connsiteY533" fmla="*/ 1428234 h 6858000"/>
              <a:gd name="connsiteX534" fmla="*/ 2448558 w 7467600"/>
              <a:gd name="connsiteY534" fmla="*/ 1373435 h 6858000"/>
              <a:gd name="connsiteX535" fmla="*/ 2312521 w 7467600"/>
              <a:gd name="connsiteY535" fmla="*/ 1806140 h 6858000"/>
              <a:gd name="connsiteX536" fmla="*/ 2127533 w 7467600"/>
              <a:gd name="connsiteY536" fmla="*/ 2348380 h 6858000"/>
              <a:gd name="connsiteX537" fmla="*/ 2358080 w 7467600"/>
              <a:gd name="connsiteY537" fmla="*/ 1866134 h 6858000"/>
              <a:gd name="connsiteX538" fmla="*/ 2407436 w 7467600"/>
              <a:gd name="connsiteY538" fmla="*/ 1651070 h 6858000"/>
              <a:gd name="connsiteX539" fmla="*/ 2448558 w 7467600"/>
              <a:gd name="connsiteY539" fmla="*/ 1373435 h 6858000"/>
              <a:gd name="connsiteX540" fmla="*/ 278707 w 7467600"/>
              <a:gd name="connsiteY540" fmla="*/ 1352270 h 6858000"/>
              <a:gd name="connsiteX541" fmla="*/ 321570 w 7467600"/>
              <a:gd name="connsiteY541" fmla="*/ 1861610 h 6858000"/>
              <a:gd name="connsiteX542" fmla="*/ 294281 w 7467600"/>
              <a:gd name="connsiteY542" fmla="*/ 1440658 h 6858000"/>
              <a:gd name="connsiteX543" fmla="*/ 278707 w 7467600"/>
              <a:gd name="connsiteY543" fmla="*/ 1352270 h 6858000"/>
              <a:gd name="connsiteX544" fmla="*/ 1423821 w 7467600"/>
              <a:gd name="connsiteY544" fmla="*/ 1351958 h 6858000"/>
              <a:gd name="connsiteX545" fmla="*/ 1638521 w 7467600"/>
              <a:gd name="connsiteY545" fmla="*/ 1908470 h 6858000"/>
              <a:gd name="connsiteX546" fmla="*/ 1754199 w 7467600"/>
              <a:gd name="connsiteY546" fmla="*/ 2149284 h 6858000"/>
              <a:gd name="connsiteX547" fmla="*/ 1908359 w 7467600"/>
              <a:gd name="connsiteY547" fmla="*/ 2364988 h 6858000"/>
              <a:gd name="connsiteX548" fmla="*/ 1647661 w 7467600"/>
              <a:gd name="connsiteY548" fmla="*/ 1825945 h 6858000"/>
              <a:gd name="connsiteX549" fmla="*/ 1423821 w 7467600"/>
              <a:gd name="connsiteY549" fmla="*/ 1351958 h 6858000"/>
              <a:gd name="connsiteX550" fmla="*/ 1431890 w 7467600"/>
              <a:gd name="connsiteY550" fmla="*/ 1306475 h 6858000"/>
              <a:gd name="connsiteX551" fmla="*/ 1507597 w 7467600"/>
              <a:gd name="connsiteY551" fmla="*/ 1446132 h 6858000"/>
              <a:gd name="connsiteX552" fmla="*/ 1674586 w 7467600"/>
              <a:gd name="connsiteY552" fmla="*/ 1813832 h 6858000"/>
              <a:gd name="connsiteX553" fmla="*/ 1815950 w 7467600"/>
              <a:gd name="connsiteY553" fmla="*/ 2128564 h 6858000"/>
              <a:gd name="connsiteX554" fmla="*/ 1984242 w 7467600"/>
              <a:gd name="connsiteY554" fmla="*/ 2430829 h 6858000"/>
              <a:gd name="connsiteX555" fmla="*/ 2014023 w 7467600"/>
              <a:gd name="connsiteY555" fmla="*/ 2450995 h 6858000"/>
              <a:gd name="connsiteX556" fmla="*/ 1747337 w 7467600"/>
              <a:gd name="connsiteY556" fmla="*/ 1855264 h 6858000"/>
              <a:gd name="connsiteX557" fmla="*/ 1533749 w 7467600"/>
              <a:gd name="connsiteY557" fmla="*/ 1478656 h 6858000"/>
              <a:gd name="connsiteX558" fmla="*/ 1431890 w 7467600"/>
              <a:gd name="connsiteY558" fmla="*/ 1306475 h 6858000"/>
              <a:gd name="connsiteX559" fmla="*/ 5052692 w 7467600"/>
              <a:gd name="connsiteY559" fmla="*/ 1292994 h 6858000"/>
              <a:gd name="connsiteX560" fmla="*/ 5200661 w 7467600"/>
              <a:gd name="connsiteY560" fmla="*/ 1635186 h 6858000"/>
              <a:gd name="connsiteX561" fmla="*/ 5297138 w 7467600"/>
              <a:gd name="connsiteY561" fmla="*/ 1906351 h 6858000"/>
              <a:gd name="connsiteX562" fmla="*/ 5052692 w 7467600"/>
              <a:gd name="connsiteY562" fmla="*/ 1292994 h 6858000"/>
              <a:gd name="connsiteX563" fmla="*/ 5009948 w 7467600"/>
              <a:gd name="connsiteY563" fmla="*/ 1273619 h 6858000"/>
              <a:gd name="connsiteX564" fmla="*/ 5121777 w 7467600"/>
              <a:gd name="connsiteY564" fmla="*/ 1654213 h 6858000"/>
              <a:gd name="connsiteX565" fmla="*/ 5293545 w 7467600"/>
              <a:gd name="connsiteY565" fmla="*/ 2072247 h 6858000"/>
              <a:gd name="connsiteX566" fmla="*/ 5294042 w 7467600"/>
              <a:gd name="connsiteY566" fmla="*/ 2065019 h 6858000"/>
              <a:gd name="connsiteX567" fmla="*/ 5171936 w 7467600"/>
              <a:gd name="connsiteY567" fmla="*/ 1647613 h 6858000"/>
              <a:gd name="connsiteX568" fmla="*/ 5009948 w 7467600"/>
              <a:gd name="connsiteY568" fmla="*/ 1273619 h 6858000"/>
              <a:gd name="connsiteX569" fmla="*/ 655236 w 7467600"/>
              <a:gd name="connsiteY569" fmla="*/ 1268632 h 6858000"/>
              <a:gd name="connsiteX570" fmla="*/ 839521 w 7467600"/>
              <a:gd name="connsiteY570" fmla="*/ 1685315 h 6858000"/>
              <a:gd name="connsiteX571" fmla="*/ 1109416 w 7467600"/>
              <a:gd name="connsiteY571" fmla="*/ 2061663 h 6858000"/>
              <a:gd name="connsiteX572" fmla="*/ 1298300 w 7467600"/>
              <a:gd name="connsiteY572" fmla="*/ 2247742 h 6858000"/>
              <a:gd name="connsiteX573" fmla="*/ 1125871 w 7467600"/>
              <a:gd name="connsiteY573" fmla="*/ 1989513 h 6858000"/>
              <a:gd name="connsiteX574" fmla="*/ 981574 w 7467600"/>
              <a:gd name="connsiteY574" fmla="*/ 1783157 h 6858000"/>
              <a:gd name="connsiteX575" fmla="*/ 922198 w 7467600"/>
              <a:gd name="connsiteY575" fmla="*/ 1677437 h 6858000"/>
              <a:gd name="connsiteX576" fmla="*/ 869293 w 7467600"/>
              <a:gd name="connsiteY576" fmla="*/ 1583214 h 6858000"/>
              <a:gd name="connsiteX577" fmla="*/ 751431 w 7467600"/>
              <a:gd name="connsiteY577" fmla="*/ 1405731 h 6858000"/>
              <a:gd name="connsiteX578" fmla="*/ 655236 w 7467600"/>
              <a:gd name="connsiteY578" fmla="*/ 1268632 h 6858000"/>
              <a:gd name="connsiteX579" fmla="*/ 6516292 w 7467600"/>
              <a:gd name="connsiteY579" fmla="*/ 1263064 h 6858000"/>
              <a:gd name="connsiteX580" fmla="*/ 5736320 w 7467600"/>
              <a:gd name="connsiteY580" fmla="*/ 1501803 h 6858000"/>
              <a:gd name="connsiteX581" fmla="*/ 6516292 w 7467600"/>
              <a:gd name="connsiteY581" fmla="*/ 1263064 h 6858000"/>
              <a:gd name="connsiteX582" fmla="*/ 291466 w 7467600"/>
              <a:gd name="connsiteY582" fmla="*/ 1250369 h 6858000"/>
              <a:gd name="connsiteX583" fmla="*/ 323180 w 7467600"/>
              <a:gd name="connsiteY583" fmla="*/ 1435283 h 6858000"/>
              <a:gd name="connsiteX584" fmla="*/ 349381 w 7467600"/>
              <a:gd name="connsiteY584" fmla="*/ 1875041 h 6858000"/>
              <a:gd name="connsiteX585" fmla="*/ 374363 w 7467600"/>
              <a:gd name="connsiteY585" fmla="*/ 1506494 h 6858000"/>
              <a:gd name="connsiteX586" fmla="*/ 302168 w 7467600"/>
              <a:gd name="connsiteY586" fmla="*/ 1274495 h 6858000"/>
              <a:gd name="connsiteX587" fmla="*/ 291466 w 7467600"/>
              <a:gd name="connsiteY587" fmla="*/ 1250369 h 6858000"/>
              <a:gd name="connsiteX588" fmla="*/ 678222 w 7467600"/>
              <a:gd name="connsiteY588" fmla="*/ 1248670 h 6858000"/>
              <a:gd name="connsiteX589" fmla="*/ 775536 w 7467600"/>
              <a:gd name="connsiteY589" fmla="*/ 1388015 h 6858000"/>
              <a:gd name="connsiteX590" fmla="*/ 894529 w 7467600"/>
              <a:gd name="connsiteY590" fmla="*/ 1567739 h 6858000"/>
              <a:gd name="connsiteX591" fmla="*/ 948000 w 7467600"/>
              <a:gd name="connsiteY591" fmla="*/ 1663088 h 6858000"/>
              <a:gd name="connsiteX592" fmla="*/ 1006812 w 7467600"/>
              <a:gd name="connsiteY592" fmla="*/ 1767683 h 6858000"/>
              <a:gd name="connsiteX593" fmla="*/ 1149133 w 7467600"/>
              <a:gd name="connsiteY593" fmla="*/ 1971513 h 6858000"/>
              <a:gd name="connsiteX594" fmla="*/ 1333952 w 7467600"/>
              <a:gd name="connsiteY594" fmla="*/ 2251620 h 6858000"/>
              <a:gd name="connsiteX595" fmla="*/ 1337329 w 7467600"/>
              <a:gd name="connsiteY595" fmla="*/ 2258350 h 6858000"/>
              <a:gd name="connsiteX596" fmla="*/ 1014726 w 7467600"/>
              <a:gd name="connsiteY596" fmla="*/ 1615556 h 6858000"/>
              <a:gd name="connsiteX597" fmla="*/ 678222 w 7467600"/>
              <a:gd name="connsiteY597" fmla="*/ 1248670 h 6858000"/>
              <a:gd name="connsiteX598" fmla="*/ 6691602 w 7467600"/>
              <a:gd name="connsiteY598" fmla="*/ 1140573 h 6858000"/>
              <a:gd name="connsiteX599" fmla="*/ 6571100 w 7467600"/>
              <a:gd name="connsiteY599" fmla="*/ 1183662 h 6858000"/>
              <a:gd name="connsiteX600" fmla="*/ 6241687 w 7467600"/>
              <a:gd name="connsiteY600" fmla="*/ 1257600 h 6858000"/>
              <a:gd name="connsiteX601" fmla="*/ 5693009 w 7467600"/>
              <a:gd name="connsiteY601" fmla="*/ 1478256 h 6858000"/>
              <a:gd name="connsiteX602" fmla="*/ 6548420 w 7467600"/>
              <a:gd name="connsiteY602" fmla="*/ 1214599 h 6858000"/>
              <a:gd name="connsiteX603" fmla="*/ 6605473 w 7467600"/>
              <a:gd name="connsiteY603" fmla="*/ 1184686 h 6858000"/>
              <a:gd name="connsiteX604" fmla="*/ 6691602 w 7467600"/>
              <a:gd name="connsiteY604" fmla="*/ 1140573 h 6858000"/>
              <a:gd name="connsiteX605" fmla="*/ 4002475 w 7467600"/>
              <a:gd name="connsiteY605" fmla="*/ 1037802 h 6858000"/>
              <a:gd name="connsiteX606" fmla="*/ 4000324 w 7467600"/>
              <a:gd name="connsiteY606" fmla="*/ 1039362 h 6858000"/>
              <a:gd name="connsiteX607" fmla="*/ 4002862 w 7467600"/>
              <a:gd name="connsiteY607" fmla="*/ 1042866 h 6858000"/>
              <a:gd name="connsiteX608" fmla="*/ 4002475 w 7467600"/>
              <a:gd name="connsiteY608" fmla="*/ 1037802 h 6858000"/>
              <a:gd name="connsiteX609" fmla="*/ 506322 w 7467600"/>
              <a:gd name="connsiteY609" fmla="*/ 1020997 h 6858000"/>
              <a:gd name="connsiteX610" fmla="*/ 533068 w 7467600"/>
              <a:gd name="connsiteY610" fmla="*/ 1029409 h 6858000"/>
              <a:gd name="connsiteX611" fmla="*/ 1232525 w 7467600"/>
              <a:gd name="connsiteY611" fmla="*/ 1804675 h 6858000"/>
              <a:gd name="connsiteX612" fmla="*/ 1388858 w 7467600"/>
              <a:gd name="connsiteY612" fmla="*/ 2368011 h 6858000"/>
              <a:gd name="connsiteX613" fmla="*/ 1384098 w 7467600"/>
              <a:gd name="connsiteY613" fmla="*/ 2378125 h 6858000"/>
              <a:gd name="connsiteX614" fmla="*/ 1425393 w 7467600"/>
              <a:gd name="connsiteY614" fmla="*/ 2589124 h 6858000"/>
              <a:gd name="connsiteX615" fmla="*/ 1424001 w 7467600"/>
              <a:gd name="connsiteY615" fmla="*/ 2597541 h 6858000"/>
              <a:gd name="connsiteX616" fmla="*/ 2152729 w 7467600"/>
              <a:gd name="connsiteY616" fmla="*/ 2864487 h 6858000"/>
              <a:gd name="connsiteX617" fmla="*/ 2020609 w 7467600"/>
              <a:gd name="connsiteY617" fmla="*/ 2539671 h 6858000"/>
              <a:gd name="connsiteX618" fmla="*/ 2018920 w 7467600"/>
              <a:gd name="connsiteY618" fmla="*/ 2536309 h 6858000"/>
              <a:gd name="connsiteX619" fmla="*/ 1342441 w 7467600"/>
              <a:gd name="connsiteY619" fmla="*/ 1173017 h 6858000"/>
              <a:gd name="connsiteX620" fmla="*/ 1367925 w 7467600"/>
              <a:gd name="connsiteY620" fmla="*/ 1135648 h 6858000"/>
              <a:gd name="connsiteX621" fmla="*/ 1771401 w 7467600"/>
              <a:gd name="connsiteY621" fmla="*/ 1806673 h 6858000"/>
              <a:gd name="connsiteX622" fmla="*/ 1972385 w 7467600"/>
              <a:gd name="connsiteY622" fmla="*/ 2198735 h 6858000"/>
              <a:gd name="connsiteX623" fmla="*/ 2040892 w 7467600"/>
              <a:gd name="connsiteY623" fmla="*/ 2405205 h 6858000"/>
              <a:gd name="connsiteX624" fmla="*/ 2131689 w 7467600"/>
              <a:gd name="connsiteY624" fmla="*/ 1936926 h 6858000"/>
              <a:gd name="connsiteX625" fmla="*/ 2454820 w 7467600"/>
              <a:gd name="connsiteY625" fmla="*/ 1248808 h 6858000"/>
              <a:gd name="connsiteX626" fmla="*/ 2492512 w 7467600"/>
              <a:gd name="connsiteY626" fmla="*/ 1302920 h 6858000"/>
              <a:gd name="connsiteX627" fmla="*/ 2081216 w 7467600"/>
              <a:gd name="connsiteY627" fmla="*/ 2527513 h 6858000"/>
              <a:gd name="connsiteX628" fmla="*/ 2081211 w 7467600"/>
              <a:gd name="connsiteY628" fmla="*/ 2528916 h 6858000"/>
              <a:gd name="connsiteX629" fmla="*/ 2199067 w 7467600"/>
              <a:gd name="connsiteY629" fmla="*/ 2884061 h 6858000"/>
              <a:gd name="connsiteX630" fmla="*/ 3192586 w 7467600"/>
              <a:gd name="connsiteY630" fmla="*/ 3411496 h 6858000"/>
              <a:gd name="connsiteX631" fmla="*/ 3182620 w 7467600"/>
              <a:gd name="connsiteY631" fmla="*/ 3483279 h 6858000"/>
              <a:gd name="connsiteX632" fmla="*/ 2435119 w 7467600"/>
              <a:gd name="connsiteY632" fmla="*/ 3080173 h 6858000"/>
              <a:gd name="connsiteX633" fmla="*/ 2410152 w 7467600"/>
              <a:gd name="connsiteY633" fmla="*/ 3063751 h 6858000"/>
              <a:gd name="connsiteX634" fmla="*/ 2408099 w 7467600"/>
              <a:gd name="connsiteY634" fmla="*/ 3064403 h 6858000"/>
              <a:gd name="connsiteX635" fmla="*/ 2407218 w 7467600"/>
              <a:gd name="connsiteY635" fmla="*/ 3070324 h 6858000"/>
              <a:gd name="connsiteX636" fmla="*/ 2380138 w 7467600"/>
              <a:gd name="connsiteY636" fmla="*/ 3099341 h 6858000"/>
              <a:gd name="connsiteX637" fmla="*/ 1765923 w 7467600"/>
              <a:gd name="connsiteY637" fmla="*/ 3581043 h 6858000"/>
              <a:gd name="connsiteX638" fmla="*/ 1702258 w 7467600"/>
              <a:gd name="connsiteY638" fmla="*/ 3612286 h 6858000"/>
              <a:gd name="connsiteX639" fmla="*/ 1538370 w 7467600"/>
              <a:gd name="connsiteY639" fmla="*/ 3811804 h 6858000"/>
              <a:gd name="connsiteX640" fmla="*/ 542867 w 7467600"/>
              <a:gd name="connsiteY640" fmla="*/ 4944092 h 6858000"/>
              <a:gd name="connsiteX641" fmla="*/ 515800 w 7467600"/>
              <a:gd name="connsiteY641" fmla="*/ 4862180 h 6858000"/>
              <a:gd name="connsiteX642" fmla="*/ 909145 w 7467600"/>
              <a:gd name="connsiteY642" fmla="*/ 4199225 h 6858000"/>
              <a:gd name="connsiteX643" fmla="*/ 1214067 w 7467600"/>
              <a:gd name="connsiteY643" fmla="*/ 3908561 h 6858000"/>
              <a:gd name="connsiteX644" fmla="*/ 640967 w 7467600"/>
              <a:gd name="connsiteY644" fmla="*/ 4105601 h 6858000"/>
              <a:gd name="connsiteX645" fmla="*/ 112563 w 7467600"/>
              <a:gd name="connsiteY645" fmla="*/ 4396952 h 6858000"/>
              <a:gd name="connsiteX646" fmla="*/ 0 w 7467600"/>
              <a:gd name="connsiteY646" fmla="*/ 4466006 h 6858000"/>
              <a:gd name="connsiteX647" fmla="*/ 0 w 7467600"/>
              <a:gd name="connsiteY647" fmla="*/ 4233763 h 6858000"/>
              <a:gd name="connsiteX648" fmla="*/ 36881 w 7467600"/>
              <a:gd name="connsiteY648" fmla="*/ 4200118 h 6858000"/>
              <a:gd name="connsiteX649" fmla="*/ 910534 w 7467600"/>
              <a:gd name="connsiteY649" fmla="*/ 3629753 h 6858000"/>
              <a:gd name="connsiteX650" fmla="*/ 1578717 w 7467600"/>
              <a:gd name="connsiteY650" fmla="*/ 3575982 h 6858000"/>
              <a:gd name="connsiteX651" fmla="*/ 2338780 w 7467600"/>
              <a:gd name="connsiteY651" fmla="*/ 3033725 h 6858000"/>
              <a:gd name="connsiteX652" fmla="*/ 1807991 w 7467600"/>
              <a:gd name="connsiteY652" fmla="*/ 2807184 h 6858000"/>
              <a:gd name="connsiteX653" fmla="*/ 1416358 w 7467600"/>
              <a:gd name="connsiteY653" fmla="*/ 3112571 h 6858000"/>
              <a:gd name="connsiteX654" fmla="*/ 939066 w 7467600"/>
              <a:gd name="connsiteY654" fmla="*/ 3378798 h 6858000"/>
              <a:gd name="connsiteX655" fmla="*/ 115099 w 7467600"/>
              <a:gd name="connsiteY655" fmla="*/ 3607650 h 6858000"/>
              <a:gd name="connsiteX656" fmla="*/ 97284 w 7467600"/>
              <a:gd name="connsiteY656" fmla="*/ 3520393 h 6858000"/>
              <a:gd name="connsiteX657" fmla="*/ 922050 w 7467600"/>
              <a:gd name="connsiteY657" fmla="*/ 3074867 h 6858000"/>
              <a:gd name="connsiteX658" fmla="*/ 1405265 w 7467600"/>
              <a:gd name="connsiteY658" fmla="*/ 3016319 h 6858000"/>
              <a:gd name="connsiteX659" fmla="*/ 1407512 w 7467600"/>
              <a:gd name="connsiteY659" fmla="*/ 3018001 h 6858000"/>
              <a:gd name="connsiteX660" fmla="*/ 1726266 w 7467600"/>
              <a:gd name="connsiteY660" fmla="*/ 2777274 h 6858000"/>
              <a:gd name="connsiteX661" fmla="*/ 625390 w 7467600"/>
              <a:gd name="connsiteY661" fmla="*/ 2514541 h 6858000"/>
              <a:gd name="connsiteX662" fmla="*/ 619799 w 7467600"/>
              <a:gd name="connsiteY662" fmla="*/ 2527180 h 6858000"/>
              <a:gd name="connsiteX663" fmla="*/ 310030 w 7467600"/>
              <a:gd name="connsiteY663" fmla="*/ 2771818 h 6858000"/>
              <a:gd name="connsiteX664" fmla="*/ 173877 w 7467600"/>
              <a:gd name="connsiteY664" fmla="*/ 2937056 h 6858000"/>
              <a:gd name="connsiteX665" fmla="*/ 77889 w 7467600"/>
              <a:gd name="connsiteY665" fmla="*/ 3138440 h 6858000"/>
              <a:gd name="connsiteX666" fmla="*/ 0 w 7467600"/>
              <a:gd name="connsiteY666" fmla="*/ 3271395 h 6858000"/>
              <a:gd name="connsiteX667" fmla="*/ 0 w 7467600"/>
              <a:gd name="connsiteY667" fmla="*/ 3153002 h 6858000"/>
              <a:gd name="connsiteX668" fmla="*/ 2386 w 7467600"/>
              <a:gd name="connsiteY668" fmla="*/ 3149203 h 6858000"/>
              <a:gd name="connsiteX669" fmla="*/ 89753 w 7467600"/>
              <a:gd name="connsiteY669" fmla="*/ 2987702 h 6858000"/>
              <a:gd name="connsiteX670" fmla="*/ 76869 w 7467600"/>
              <a:gd name="connsiteY670" fmla="*/ 3005404 h 6858000"/>
              <a:gd name="connsiteX671" fmla="*/ 32049 w 7467600"/>
              <a:gd name="connsiteY671" fmla="*/ 3065814 h 6858000"/>
              <a:gd name="connsiteX672" fmla="*/ 0 w 7467600"/>
              <a:gd name="connsiteY672" fmla="*/ 3108744 h 6858000"/>
              <a:gd name="connsiteX673" fmla="*/ 0 w 7467600"/>
              <a:gd name="connsiteY673" fmla="*/ 3058059 h 6858000"/>
              <a:gd name="connsiteX674" fmla="*/ 7610 w 7467600"/>
              <a:gd name="connsiteY674" fmla="*/ 3047889 h 6858000"/>
              <a:gd name="connsiteX675" fmla="*/ 52419 w 7467600"/>
              <a:gd name="connsiteY675" fmla="*/ 2987479 h 6858000"/>
              <a:gd name="connsiteX676" fmla="*/ 59142 w 7467600"/>
              <a:gd name="connsiteY676" fmla="*/ 2978488 h 6858000"/>
              <a:gd name="connsiteX677" fmla="*/ 0 w 7467600"/>
              <a:gd name="connsiteY677" fmla="*/ 3015334 h 6858000"/>
              <a:gd name="connsiteX678" fmla="*/ 0 w 7467600"/>
              <a:gd name="connsiteY678" fmla="*/ 2914286 h 6858000"/>
              <a:gd name="connsiteX679" fmla="*/ 36383 w 7467600"/>
              <a:gd name="connsiteY679" fmla="*/ 2901128 h 6858000"/>
              <a:gd name="connsiteX680" fmla="*/ 156329 w 7467600"/>
              <a:gd name="connsiteY680" fmla="*/ 2840533 h 6858000"/>
              <a:gd name="connsiteX681" fmla="*/ 358355 w 7467600"/>
              <a:gd name="connsiteY681" fmla="*/ 2620471 h 6858000"/>
              <a:gd name="connsiteX682" fmla="*/ 510577 w 7467600"/>
              <a:gd name="connsiteY682" fmla="*/ 2501244 h 6858000"/>
              <a:gd name="connsiteX683" fmla="*/ 211967 w 7467600"/>
              <a:gd name="connsiteY683" fmla="*/ 2479171 h 6858000"/>
              <a:gd name="connsiteX684" fmla="*/ 0 w 7467600"/>
              <a:gd name="connsiteY684" fmla="*/ 2476398 h 6858000"/>
              <a:gd name="connsiteX685" fmla="*/ 0 w 7467600"/>
              <a:gd name="connsiteY685" fmla="*/ 2389189 h 6858000"/>
              <a:gd name="connsiteX686" fmla="*/ 103062 w 7467600"/>
              <a:gd name="connsiteY686" fmla="*/ 2389518 h 6858000"/>
              <a:gd name="connsiteX687" fmla="*/ 510734 w 7467600"/>
              <a:gd name="connsiteY687" fmla="*/ 2416201 h 6858000"/>
              <a:gd name="connsiteX688" fmla="*/ 279257 w 7467600"/>
              <a:gd name="connsiteY688" fmla="*/ 2092102 h 6858000"/>
              <a:gd name="connsiteX689" fmla="*/ 65265 w 7467600"/>
              <a:gd name="connsiteY689" fmla="*/ 2006049 h 6858000"/>
              <a:gd name="connsiteX690" fmla="*/ 0 w 7467600"/>
              <a:gd name="connsiteY690" fmla="*/ 1982532 h 6858000"/>
              <a:gd name="connsiteX691" fmla="*/ 0 w 7467600"/>
              <a:gd name="connsiteY691" fmla="*/ 1912789 h 6858000"/>
              <a:gd name="connsiteX692" fmla="*/ 97460 w 7467600"/>
              <a:gd name="connsiteY692" fmla="*/ 1953725 h 6858000"/>
              <a:gd name="connsiteX693" fmla="*/ 221272 w 7467600"/>
              <a:gd name="connsiteY693" fmla="*/ 1980766 h 6858000"/>
              <a:gd name="connsiteX694" fmla="*/ 116765 w 7467600"/>
              <a:gd name="connsiteY694" fmla="*/ 1911033 h 6858000"/>
              <a:gd name="connsiteX695" fmla="*/ 16405 w 7467600"/>
              <a:gd name="connsiteY695" fmla="*/ 1803412 h 6858000"/>
              <a:gd name="connsiteX696" fmla="*/ 0 w 7467600"/>
              <a:gd name="connsiteY696" fmla="*/ 1784777 h 6858000"/>
              <a:gd name="connsiteX697" fmla="*/ 0 w 7467600"/>
              <a:gd name="connsiteY697" fmla="*/ 1740082 h 6858000"/>
              <a:gd name="connsiteX698" fmla="*/ 39394 w 7467600"/>
              <a:gd name="connsiteY698" fmla="*/ 1784856 h 6858000"/>
              <a:gd name="connsiteX699" fmla="*/ 135813 w 7467600"/>
              <a:gd name="connsiteY699" fmla="*/ 1888838 h 6858000"/>
              <a:gd name="connsiteX700" fmla="*/ 242575 w 7467600"/>
              <a:gd name="connsiteY700" fmla="*/ 1958841 h 6858000"/>
              <a:gd name="connsiteX701" fmla="*/ 82197 w 7467600"/>
              <a:gd name="connsiteY701" fmla="*/ 1754826 h 6858000"/>
              <a:gd name="connsiteX702" fmla="*/ 0 w 7467600"/>
              <a:gd name="connsiteY702" fmla="*/ 1679650 h 6858000"/>
              <a:gd name="connsiteX703" fmla="*/ 0 w 7467600"/>
              <a:gd name="connsiteY703" fmla="*/ 1602463 h 6858000"/>
              <a:gd name="connsiteX704" fmla="*/ 84689 w 7467600"/>
              <a:gd name="connsiteY704" fmla="*/ 1677442 h 6858000"/>
              <a:gd name="connsiteX705" fmla="*/ 298437 w 7467600"/>
              <a:gd name="connsiteY705" fmla="*/ 1968019 h 6858000"/>
              <a:gd name="connsiteX706" fmla="*/ 227269 w 7467600"/>
              <a:gd name="connsiteY706" fmla="*/ 1114064 h 6858000"/>
              <a:gd name="connsiteX707" fmla="*/ 248003 w 7467600"/>
              <a:gd name="connsiteY707" fmla="*/ 1089613 h 6858000"/>
              <a:gd name="connsiteX708" fmla="*/ 427020 w 7467600"/>
              <a:gd name="connsiteY708" fmla="*/ 1619803 h 6858000"/>
              <a:gd name="connsiteX709" fmla="*/ 340345 w 7467600"/>
              <a:gd name="connsiteY709" fmla="*/ 2027739 h 6858000"/>
              <a:gd name="connsiteX710" fmla="*/ 360865 w 7467600"/>
              <a:gd name="connsiteY710" fmla="*/ 2044827 h 6858000"/>
              <a:gd name="connsiteX711" fmla="*/ 560414 w 7467600"/>
              <a:gd name="connsiteY711" fmla="*/ 2421457 h 6858000"/>
              <a:gd name="connsiteX712" fmla="*/ 1359703 w 7467600"/>
              <a:gd name="connsiteY712" fmla="*/ 2578554 h 6858000"/>
              <a:gd name="connsiteX713" fmla="*/ 1359422 w 7467600"/>
              <a:gd name="connsiteY713" fmla="*/ 2577994 h 6858000"/>
              <a:gd name="connsiteX714" fmla="*/ 828701 w 7467600"/>
              <a:gd name="connsiteY714" fmla="*/ 1839520 h 6858000"/>
              <a:gd name="connsiteX715" fmla="*/ 494427 w 7467600"/>
              <a:gd name="connsiteY715" fmla="*/ 1092333 h 6858000"/>
              <a:gd name="connsiteX716" fmla="*/ 506322 w 7467600"/>
              <a:gd name="connsiteY716" fmla="*/ 1020997 h 6858000"/>
              <a:gd name="connsiteX717" fmla="*/ 4570198 w 7467600"/>
              <a:gd name="connsiteY717" fmla="*/ 978081 h 6858000"/>
              <a:gd name="connsiteX718" fmla="*/ 4523691 w 7467600"/>
              <a:gd name="connsiteY718" fmla="*/ 1127776 h 6858000"/>
              <a:gd name="connsiteX719" fmla="*/ 4509875 w 7467600"/>
              <a:gd name="connsiteY719" fmla="*/ 1167552 h 6858000"/>
              <a:gd name="connsiteX720" fmla="*/ 4478168 w 7467600"/>
              <a:gd name="connsiteY720" fmla="*/ 1260735 h 6858000"/>
              <a:gd name="connsiteX721" fmla="*/ 4409309 w 7467600"/>
              <a:gd name="connsiteY721" fmla="*/ 1666996 h 6858000"/>
              <a:gd name="connsiteX722" fmla="*/ 4370031 w 7467600"/>
              <a:gd name="connsiteY722" fmla="*/ 1955666 h 6858000"/>
              <a:gd name="connsiteX723" fmla="*/ 4570198 w 7467600"/>
              <a:gd name="connsiteY723" fmla="*/ 978081 h 6858000"/>
              <a:gd name="connsiteX724" fmla="*/ 4557898 w 7467600"/>
              <a:gd name="connsiteY724" fmla="*/ 900011 h 6858000"/>
              <a:gd name="connsiteX725" fmla="*/ 4344840 w 7467600"/>
              <a:gd name="connsiteY725" fmla="*/ 1922038 h 6858000"/>
              <a:gd name="connsiteX726" fmla="*/ 4378710 w 7467600"/>
              <a:gd name="connsiteY726" fmla="*/ 1665516 h 6858000"/>
              <a:gd name="connsiteX727" fmla="*/ 4448798 w 7467600"/>
              <a:gd name="connsiteY727" fmla="*/ 1253024 h 6858000"/>
              <a:gd name="connsiteX728" fmla="*/ 4480315 w 7467600"/>
              <a:gd name="connsiteY728" fmla="*/ 1158454 h 6858000"/>
              <a:gd name="connsiteX729" fmla="*/ 4494133 w 7467600"/>
              <a:gd name="connsiteY729" fmla="*/ 1118676 h 6858000"/>
              <a:gd name="connsiteX730" fmla="*/ 4557898 w 7467600"/>
              <a:gd name="connsiteY730" fmla="*/ 900011 h 6858000"/>
              <a:gd name="connsiteX731" fmla="*/ 5870151 w 7467600"/>
              <a:gd name="connsiteY731" fmla="*/ 898890 h 6858000"/>
              <a:gd name="connsiteX732" fmla="*/ 5861335 w 7467600"/>
              <a:gd name="connsiteY732" fmla="*/ 899177 h 6858000"/>
              <a:gd name="connsiteX733" fmla="*/ 5843702 w 7467600"/>
              <a:gd name="connsiteY733" fmla="*/ 899748 h 6858000"/>
              <a:gd name="connsiteX734" fmla="*/ 5651107 w 7467600"/>
              <a:gd name="connsiteY734" fmla="*/ 920306 h 6858000"/>
              <a:gd name="connsiteX735" fmla="*/ 5459407 w 7467600"/>
              <a:gd name="connsiteY735" fmla="*/ 940975 h 6858000"/>
              <a:gd name="connsiteX736" fmla="*/ 5374846 w 7467600"/>
              <a:gd name="connsiteY736" fmla="*/ 941988 h 6858000"/>
              <a:gd name="connsiteX737" fmla="*/ 5256105 w 7467600"/>
              <a:gd name="connsiteY737" fmla="*/ 945632 h 6858000"/>
              <a:gd name="connsiteX738" fmla="*/ 5107071 w 7467600"/>
              <a:gd name="connsiteY738" fmla="*/ 969720 h 6858000"/>
              <a:gd name="connsiteX739" fmla="*/ 4998681 w 7467600"/>
              <a:gd name="connsiteY739" fmla="*/ 988771 h 6858000"/>
              <a:gd name="connsiteX740" fmla="*/ 5870151 w 7467600"/>
              <a:gd name="connsiteY740" fmla="*/ 898890 h 6858000"/>
              <a:gd name="connsiteX741" fmla="*/ 5504425 w 7467600"/>
              <a:gd name="connsiteY741" fmla="*/ 848067 h 6858000"/>
              <a:gd name="connsiteX742" fmla="*/ 4968849 w 7467600"/>
              <a:gd name="connsiteY742" fmla="*/ 962318 h 6858000"/>
              <a:gd name="connsiteX743" fmla="*/ 5104039 w 7467600"/>
              <a:gd name="connsiteY743" fmla="*/ 940634 h 6858000"/>
              <a:gd name="connsiteX744" fmla="*/ 5256311 w 7467600"/>
              <a:gd name="connsiteY744" fmla="*/ 916490 h 6858000"/>
              <a:gd name="connsiteX745" fmla="*/ 5377381 w 7467600"/>
              <a:gd name="connsiteY745" fmla="*/ 912671 h 6858000"/>
              <a:gd name="connsiteX746" fmla="*/ 5460148 w 7467600"/>
              <a:gd name="connsiteY746" fmla="*/ 911442 h 6858000"/>
              <a:gd name="connsiteX747" fmla="*/ 5648971 w 7467600"/>
              <a:gd name="connsiteY747" fmla="*/ 891331 h 6858000"/>
              <a:gd name="connsiteX748" fmla="*/ 5844807 w 7467600"/>
              <a:gd name="connsiteY748" fmla="*/ 870718 h 6858000"/>
              <a:gd name="connsiteX749" fmla="*/ 5862975 w 7467600"/>
              <a:gd name="connsiteY749" fmla="*/ 869756 h 6858000"/>
              <a:gd name="connsiteX750" fmla="*/ 5920887 w 7467600"/>
              <a:gd name="connsiteY750" fmla="*/ 865929 h 6858000"/>
              <a:gd name="connsiteX751" fmla="*/ 5504425 w 7467600"/>
              <a:gd name="connsiteY751" fmla="*/ 848067 h 6858000"/>
              <a:gd name="connsiteX752" fmla="*/ 3607114 w 7467600"/>
              <a:gd name="connsiteY752" fmla="*/ 467441 h 6858000"/>
              <a:gd name="connsiteX753" fmla="*/ 3296242 w 7467600"/>
              <a:gd name="connsiteY753" fmla="*/ 807991 h 6858000"/>
              <a:gd name="connsiteX754" fmla="*/ 3174674 w 7467600"/>
              <a:gd name="connsiteY754" fmla="*/ 919759 h 6858000"/>
              <a:gd name="connsiteX755" fmla="*/ 3042978 w 7467600"/>
              <a:gd name="connsiteY755" fmla="*/ 1054894 h 6858000"/>
              <a:gd name="connsiteX756" fmla="*/ 2968914 w 7467600"/>
              <a:gd name="connsiteY756" fmla="*/ 1133756 h 6858000"/>
              <a:gd name="connsiteX757" fmla="*/ 3103823 w 7467600"/>
              <a:gd name="connsiteY757" fmla="*/ 1026814 h 6858000"/>
              <a:gd name="connsiteX758" fmla="*/ 3607114 w 7467600"/>
              <a:gd name="connsiteY758" fmla="*/ 467441 h 6858000"/>
              <a:gd name="connsiteX759" fmla="*/ 3744487 w 7467600"/>
              <a:gd name="connsiteY759" fmla="*/ 383136 h 6858000"/>
              <a:gd name="connsiteX760" fmla="*/ 3970213 w 7467600"/>
              <a:gd name="connsiteY760" fmla="*/ 995559 h 6858000"/>
              <a:gd name="connsiteX761" fmla="*/ 3744487 w 7467600"/>
              <a:gd name="connsiteY761" fmla="*/ 383136 h 6858000"/>
              <a:gd name="connsiteX762" fmla="*/ 3624562 w 7467600"/>
              <a:gd name="connsiteY762" fmla="*/ 367041 h 6858000"/>
              <a:gd name="connsiteX763" fmla="*/ 3489712 w 7467600"/>
              <a:gd name="connsiteY763" fmla="*/ 485386 h 6858000"/>
              <a:gd name="connsiteX764" fmla="*/ 3182994 w 7467600"/>
              <a:gd name="connsiteY764" fmla="*/ 828265 h 6858000"/>
              <a:gd name="connsiteX765" fmla="*/ 2892114 w 7467600"/>
              <a:gd name="connsiteY765" fmla="*/ 1172635 h 6858000"/>
              <a:gd name="connsiteX766" fmla="*/ 3021459 w 7467600"/>
              <a:gd name="connsiteY766" fmla="*/ 1035385 h 6858000"/>
              <a:gd name="connsiteX767" fmla="*/ 3153873 w 7467600"/>
              <a:gd name="connsiteY767" fmla="*/ 898971 h 6858000"/>
              <a:gd name="connsiteX768" fmla="*/ 3276511 w 7467600"/>
              <a:gd name="connsiteY768" fmla="*/ 786423 h 6858000"/>
              <a:gd name="connsiteX769" fmla="*/ 3584154 w 7467600"/>
              <a:gd name="connsiteY769" fmla="*/ 448218 h 6858000"/>
              <a:gd name="connsiteX770" fmla="*/ 3624562 w 7467600"/>
              <a:gd name="connsiteY770" fmla="*/ 367041 h 6858000"/>
              <a:gd name="connsiteX771" fmla="*/ 3766672 w 7467600"/>
              <a:gd name="connsiteY771" fmla="*/ 359429 h 6858000"/>
              <a:gd name="connsiteX772" fmla="*/ 3996338 w 7467600"/>
              <a:gd name="connsiteY772" fmla="*/ 968237 h 6858000"/>
              <a:gd name="connsiteX773" fmla="*/ 3766672 w 7467600"/>
              <a:gd name="connsiteY773" fmla="*/ 359429 h 6858000"/>
              <a:gd name="connsiteX774" fmla="*/ 5805386 w 7467600"/>
              <a:gd name="connsiteY774" fmla="*/ 239240 h 6858000"/>
              <a:gd name="connsiteX775" fmla="*/ 5736947 w 7467600"/>
              <a:gd name="connsiteY775" fmla="*/ 261367 h 6858000"/>
              <a:gd name="connsiteX776" fmla="*/ 5427012 w 7467600"/>
              <a:gd name="connsiteY776" fmla="*/ 311272 h 6858000"/>
              <a:gd name="connsiteX777" fmla="*/ 5147818 w 7467600"/>
              <a:gd name="connsiteY777" fmla="*/ 322112 h 6858000"/>
              <a:gd name="connsiteX778" fmla="*/ 5060854 w 7467600"/>
              <a:gd name="connsiteY778" fmla="*/ 311882 h 6858000"/>
              <a:gd name="connsiteX779" fmla="*/ 4945989 w 7467600"/>
              <a:gd name="connsiteY779" fmla="*/ 300516 h 6858000"/>
              <a:gd name="connsiteX780" fmla="*/ 5410479 w 7467600"/>
              <a:gd name="connsiteY780" fmla="*/ 348434 h 6858000"/>
              <a:gd name="connsiteX781" fmla="*/ 5805386 w 7467600"/>
              <a:gd name="connsiteY781" fmla="*/ 239240 h 6858000"/>
              <a:gd name="connsiteX782" fmla="*/ 5905192 w 7467600"/>
              <a:gd name="connsiteY782" fmla="*/ 163079 h 6858000"/>
              <a:gd name="connsiteX783" fmla="*/ 5865655 w 7467600"/>
              <a:gd name="connsiteY783" fmla="*/ 171901 h 6858000"/>
              <a:gd name="connsiteX784" fmla="*/ 5259740 w 7467600"/>
              <a:gd name="connsiteY784" fmla="*/ 257013 h 6858000"/>
              <a:gd name="connsiteX785" fmla="*/ 5208466 w 7467600"/>
              <a:gd name="connsiteY785" fmla="*/ 257550 h 6858000"/>
              <a:gd name="connsiteX786" fmla="*/ 4980204 w 7467600"/>
              <a:gd name="connsiteY786" fmla="*/ 271903 h 6858000"/>
              <a:gd name="connsiteX787" fmla="*/ 5068068 w 7467600"/>
              <a:gd name="connsiteY787" fmla="*/ 282244 h 6858000"/>
              <a:gd name="connsiteX788" fmla="*/ 5153231 w 7467600"/>
              <a:gd name="connsiteY788" fmla="*/ 292240 h 6858000"/>
              <a:gd name="connsiteX789" fmla="*/ 5426491 w 7467600"/>
              <a:gd name="connsiteY789" fmla="*/ 281128 h 6858000"/>
              <a:gd name="connsiteX790" fmla="*/ 5731212 w 7467600"/>
              <a:gd name="connsiteY790" fmla="*/ 231951 h 6858000"/>
              <a:gd name="connsiteX791" fmla="*/ 5905192 w 7467600"/>
              <a:gd name="connsiteY791" fmla="*/ 163079 h 6858000"/>
              <a:gd name="connsiteX792" fmla="*/ 5944437 w 7467600"/>
              <a:gd name="connsiteY792" fmla="*/ 113829 h 6858000"/>
              <a:gd name="connsiteX793" fmla="*/ 5825032 w 7467600"/>
              <a:gd name="connsiteY793" fmla="*/ 146405 h 6858000"/>
              <a:gd name="connsiteX794" fmla="*/ 4955599 w 7467600"/>
              <a:gd name="connsiteY794" fmla="*/ 247008 h 6858000"/>
              <a:gd name="connsiteX795" fmla="*/ 5210104 w 7467600"/>
              <a:gd name="connsiteY795" fmla="*/ 228123 h 6858000"/>
              <a:gd name="connsiteX796" fmla="*/ 5261015 w 7467600"/>
              <a:gd name="connsiteY796" fmla="*/ 227087 h 6858000"/>
              <a:gd name="connsiteX797" fmla="*/ 5861181 w 7467600"/>
              <a:gd name="connsiteY797" fmla="*/ 143093 h 6858000"/>
              <a:gd name="connsiteX798" fmla="*/ 5961252 w 7467600"/>
              <a:gd name="connsiteY798" fmla="*/ 114820 h 6858000"/>
              <a:gd name="connsiteX799" fmla="*/ 5944437 w 7467600"/>
              <a:gd name="connsiteY799" fmla="*/ 113829 h 6858000"/>
              <a:gd name="connsiteX800" fmla="*/ 3882765 w 7467600"/>
              <a:gd name="connsiteY800" fmla="*/ 0 h 6858000"/>
              <a:gd name="connsiteX801" fmla="*/ 3995099 w 7467600"/>
              <a:gd name="connsiteY801" fmla="*/ 0 h 6858000"/>
              <a:gd name="connsiteX802" fmla="*/ 4163818 w 7467600"/>
              <a:gd name="connsiteY802" fmla="*/ 234104 h 6858000"/>
              <a:gd name="connsiteX803" fmla="*/ 4172099 w 7467600"/>
              <a:gd name="connsiteY803" fmla="*/ 234207 h 6858000"/>
              <a:gd name="connsiteX804" fmla="*/ 4784282 w 7467600"/>
              <a:gd name="connsiteY804" fmla="*/ 276561 h 6858000"/>
              <a:gd name="connsiteX805" fmla="*/ 4801687 w 7467600"/>
              <a:gd name="connsiteY805" fmla="*/ 267764 h 6858000"/>
              <a:gd name="connsiteX806" fmla="*/ 6082788 w 7467600"/>
              <a:gd name="connsiteY806" fmla="*/ 64119 h 6858000"/>
              <a:gd name="connsiteX807" fmla="*/ 6099442 w 7467600"/>
              <a:gd name="connsiteY807" fmla="*/ 82568 h 6858000"/>
              <a:gd name="connsiteX808" fmla="*/ 4804137 w 7467600"/>
              <a:gd name="connsiteY808" fmla="*/ 320931 h 6858000"/>
              <a:gd name="connsiteX809" fmla="*/ 4227047 w 7467600"/>
              <a:gd name="connsiteY809" fmla="*/ 313415 h 6858000"/>
              <a:gd name="connsiteX810" fmla="*/ 4346041 w 7467600"/>
              <a:gd name="connsiteY810" fmla="*/ 456086 h 6858000"/>
              <a:gd name="connsiteX811" fmla="*/ 4870967 w 7467600"/>
              <a:gd name="connsiteY811" fmla="*/ 963061 h 6858000"/>
              <a:gd name="connsiteX812" fmla="*/ 4889647 w 7467600"/>
              <a:gd name="connsiteY812" fmla="*/ 957147 h 6858000"/>
              <a:gd name="connsiteX813" fmla="*/ 5422504 w 7467600"/>
              <a:gd name="connsiteY813" fmla="*/ 805191 h 6858000"/>
              <a:gd name="connsiteX814" fmla="*/ 6087656 w 7467600"/>
              <a:gd name="connsiteY814" fmla="*/ 826703 h 6858000"/>
              <a:gd name="connsiteX815" fmla="*/ 6058717 w 7467600"/>
              <a:gd name="connsiteY815" fmla="*/ 865992 h 6858000"/>
              <a:gd name="connsiteX816" fmla="*/ 4974153 w 7467600"/>
              <a:gd name="connsiteY816" fmla="*/ 1045456 h 6858000"/>
              <a:gd name="connsiteX817" fmla="*/ 5627835 w 7467600"/>
              <a:gd name="connsiteY817" fmla="*/ 1472077 h 6858000"/>
              <a:gd name="connsiteX818" fmla="*/ 5629817 w 7467600"/>
              <a:gd name="connsiteY818" fmla="*/ 1471412 h 6858000"/>
              <a:gd name="connsiteX819" fmla="*/ 5634124 w 7467600"/>
              <a:gd name="connsiteY819" fmla="*/ 1470572 h 6858000"/>
              <a:gd name="connsiteX820" fmla="*/ 5755832 w 7467600"/>
              <a:gd name="connsiteY820" fmla="*/ 1383886 h 6858000"/>
              <a:gd name="connsiteX821" fmla="*/ 6014186 w 7467600"/>
              <a:gd name="connsiteY821" fmla="*/ 1279799 h 6858000"/>
              <a:gd name="connsiteX822" fmla="*/ 6901619 w 7467600"/>
              <a:gd name="connsiteY822" fmla="*/ 1047874 h 6858000"/>
              <a:gd name="connsiteX823" fmla="*/ 6931566 w 7467600"/>
              <a:gd name="connsiteY823" fmla="*/ 1062034 h 6858000"/>
              <a:gd name="connsiteX824" fmla="*/ 5790982 w 7467600"/>
              <a:gd name="connsiteY824" fmla="*/ 1561380 h 6858000"/>
              <a:gd name="connsiteX825" fmla="*/ 6188971 w 7467600"/>
              <a:gd name="connsiteY825" fmla="*/ 1755168 h 6858000"/>
              <a:gd name="connsiteX826" fmla="*/ 6202446 w 7467600"/>
              <a:gd name="connsiteY826" fmla="*/ 1752268 h 6858000"/>
              <a:gd name="connsiteX827" fmla="*/ 7179560 w 7467600"/>
              <a:gd name="connsiteY827" fmla="*/ 1467551 h 6858000"/>
              <a:gd name="connsiteX828" fmla="*/ 7158730 w 7467600"/>
              <a:gd name="connsiteY828" fmla="*/ 1507835 h 6858000"/>
              <a:gd name="connsiteX829" fmla="*/ 6326959 w 7467600"/>
              <a:gd name="connsiteY829" fmla="*/ 1817686 h 6858000"/>
              <a:gd name="connsiteX830" fmla="*/ 6537433 w 7467600"/>
              <a:gd name="connsiteY830" fmla="*/ 1907790 h 6858000"/>
              <a:gd name="connsiteX831" fmla="*/ 6550221 w 7467600"/>
              <a:gd name="connsiteY831" fmla="*/ 1910729 h 6858000"/>
              <a:gd name="connsiteX832" fmla="*/ 6964438 w 7467600"/>
              <a:gd name="connsiteY832" fmla="*/ 2209505 h 6858000"/>
              <a:gd name="connsiteX833" fmla="*/ 7367862 w 7467600"/>
              <a:gd name="connsiteY833" fmla="*/ 2806833 h 6858000"/>
              <a:gd name="connsiteX834" fmla="*/ 7364329 w 7467600"/>
              <a:gd name="connsiteY834" fmla="*/ 2826907 h 6858000"/>
              <a:gd name="connsiteX835" fmla="*/ 7290545 w 7467600"/>
              <a:gd name="connsiteY835" fmla="*/ 2850663 h 6858000"/>
              <a:gd name="connsiteX836" fmla="*/ 6472036 w 7467600"/>
              <a:gd name="connsiteY836" fmla="*/ 1959003 h 6858000"/>
              <a:gd name="connsiteX837" fmla="*/ 5792897 w 7467600"/>
              <a:gd name="connsiteY837" fmla="*/ 1647747 h 6858000"/>
              <a:gd name="connsiteX838" fmla="*/ 5842751 w 7467600"/>
              <a:gd name="connsiteY838" fmla="*/ 1816112 h 6858000"/>
              <a:gd name="connsiteX839" fmla="*/ 5847424 w 7467600"/>
              <a:gd name="connsiteY839" fmla="*/ 1815776 h 6858000"/>
              <a:gd name="connsiteX840" fmla="*/ 6399821 w 7467600"/>
              <a:gd name="connsiteY840" fmla="*/ 2344799 h 6858000"/>
              <a:gd name="connsiteX841" fmla="*/ 6323232 w 7467600"/>
              <a:gd name="connsiteY841" fmla="*/ 2389634 h 6858000"/>
              <a:gd name="connsiteX842" fmla="*/ 5942958 w 7467600"/>
              <a:gd name="connsiteY842" fmla="*/ 2077708 h 6858000"/>
              <a:gd name="connsiteX843" fmla="*/ 5921559 w 7467600"/>
              <a:gd name="connsiteY843" fmla="*/ 2378596 h 6858000"/>
              <a:gd name="connsiteX844" fmla="*/ 5817651 w 7467600"/>
              <a:gd name="connsiteY844" fmla="*/ 3023919 h 6858000"/>
              <a:gd name="connsiteX845" fmla="*/ 5729634 w 7467600"/>
              <a:gd name="connsiteY845" fmla="*/ 3051849 h 6858000"/>
              <a:gd name="connsiteX846" fmla="*/ 5611018 w 7467600"/>
              <a:gd name="connsiteY846" fmla="*/ 2316769 h 6858000"/>
              <a:gd name="connsiteX847" fmla="*/ 5687608 w 7467600"/>
              <a:gd name="connsiteY847" fmla="*/ 2039972 h 6858000"/>
              <a:gd name="connsiteX848" fmla="*/ 5657554 w 7467600"/>
              <a:gd name="connsiteY848" fmla="*/ 1576445 h 6858000"/>
              <a:gd name="connsiteX849" fmla="*/ 5150475 w 7467600"/>
              <a:gd name="connsiteY849" fmla="*/ 1274012 h 6858000"/>
              <a:gd name="connsiteX850" fmla="*/ 5349142 w 7467600"/>
              <a:gd name="connsiteY850" fmla="*/ 2204405 h 6858000"/>
              <a:gd name="connsiteX851" fmla="*/ 5262214 w 7467600"/>
              <a:gd name="connsiteY851" fmla="*/ 2233836 h 6858000"/>
              <a:gd name="connsiteX852" fmla="*/ 4981539 w 7467600"/>
              <a:gd name="connsiteY852" fmla="*/ 1542201 h 6858000"/>
              <a:gd name="connsiteX853" fmla="*/ 4958461 w 7467600"/>
              <a:gd name="connsiteY853" fmla="*/ 1136957 h 6858000"/>
              <a:gd name="connsiteX854" fmla="*/ 4655015 w 7467600"/>
              <a:gd name="connsiteY854" fmla="*/ 891426 h 6858000"/>
              <a:gd name="connsiteX855" fmla="*/ 4348002 w 7467600"/>
              <a:gd name="connsiteY855" fmla="*/ 2205895 h 6858000"/>
              <a:gd name="connsiteX856" fmla="*/ 4262250 w 7467600"/>
              <a:gd name="connsiteY856" fmla="*/ 2219972 h 6858000"/>
              <a:gd name="connsiteX857" fmla="*/ 4550611 w 7467600"/>
              <a:gd name="connsiteY857" fmla="*/ 817540 h 6858000"/>
              <a:gd name="connsiteX858" fmla="*/ 4564418 w 7467600"/>
              <a:gd name="connsiteY858" fmla="*/ 808293 h 6858000"/>
              <a:gd name="connsiteX859" fmla="*/ 4266388 w 7467600"/>
              <a:gd name="connsiteY859" fmla="*/ 500083 h 6858000"/>
              <a:gd name="connsiteX860" fmla="*/ 4032842 w 7467600"/>
              <a:gd name="connsiteY860" fmla="*/ 211809 h 6858000"/>
              <a:gd name="connsiteX861" fmla="*/ 3882765 w 7467600"/>
              <a:gd name="connsiteY861" fmla="*/ 0 h 6858000"/>
              <a:gd name="connsiteX862" fmla="*/ 3721337 w 7467600"/>
              <a:gd name="connsiteY862" fmla="*/ 0 h 6858000"/>
              <a:gd name="connsiteX863" fmla="*/ 3797544 w 7467600"/>
              <a:gd name="connsiteY863" fmla="*/ 0 h 6858000"/>
              <a:gd name="connsiteX864" fmla="*/ 3775734 w 7467600"/>
              <a:gd name="connsiteY864" fmla="*/ 95131 h 6858000"/>
              <a:gd name="connsiteX865" fmla="*/ 3724807 w 7467600"/>
              <a:gd name="connsiteY865" fmla="*/ 272257 h 6858000"/>
              <a:gd name="connsiteX866" fmla="*/ 3726844 w 7467600"/>
              <a:gd name="connsiteY866" fmla="*/ 282988 h 6858000"/>
              <a:gd name="connsiteX867" fmla="*/ 3742664 w 7467600"/>
              <a:gd name="connsiteY867" fmla="*/ 279918 h 6858000"/>
              <a:gd name="connsiteX868" fmla="*/ 4103910 w 7467600"/>
              <a:gd name="connsiteY868" fmla="*/ 1161917 h 6858000"/>
              <a:gd name="connsiteX869" fmla="*/ 4020269 w 7467600"/>
              <a:gd name="connsiteY869" fmla="*/ 1200406 h 6858000"/>
              <a:gd name="connsiteX870" fmla="*/ 3674882 w 7467600"/>
              <a:gd name="connsiteY870" fmla="*/ 488524 h 6858000"/>
              <a:gd name="connsiteX871" fmla="*/ 3132682 w 7467600"/>
              <a:gd name="connsiteY871" fmla="*/ 1072284 h 6858000"/>
              <a:gd name="connsiteX872" fmla="*/ 2716346 w 7467600"/>
              <a:gd name="connsiteY872" fmla="*/ 1276376 h 6858000"/>
              <a:gd name="connsiteX873" fmla="*/ 2716772 w 7467600"/>
              <a:gd name="connsiteY873" fmla="*/ 1255462 h 6858000"/>
              <a:gd name="connsiteX874" fmla="*/ 3471096 w 7467600"/>
              <a:gd name="connsiteY874" fmla="*/ 437072 h 6858000"/>
              <a:gd name="connsiteX875" fmla="*/ 3639057 w 7467600"/>
              <a:gd name="connsiteY875" fmla="*/ 286334 h 6858000"/>
              <a:gd name="connsiteX876" fmla="*/ 3640309 w 7467600"/>
              <a:gd name="connsiteY876" fmla="*/ 284664 h 6858000"/>
              <a:gd name="connsiteX877" fmla="*/ 3646022 w 7467600"/>
              <a:gd name="connsiteY877" fmla="*/ 276711 h 6858000"/>
              <a:gd name="connsiteX878" fmla="*/ 3707943 w 7467600"/>
              <a:gd name="connsiteY878" fmla="*/ 65958 h 6858000"/>
              <a:gd name="connsiteX879" fmla="*/ 3721337 w 7467600"/>
              <a:gd name="connsiteY879" fmla="*/ 0 h 6858000"/>
              <a:gd name="connsiteX880" fmla="*/ 2867960 w 7467600"/>
              <a:gd name="connsiteY880" fmla="*/ 0 h 6858000"/>
              <a:gd name="connsiteX881" fmla="*/ 2926351 w 7467600"/>
              <a:gd name="connsiteY881" fmla="*/ 0 h 6858000"/>
              <a:gd name="connsiteX882" fmla="*/ 2902823 w 7467600"/>
              <a:gd name="connsiteY882" fmla="*/ 262929 h 6858000"/>
              <a:gd name="connsiteX883" fmla="*/ 2940663 w 7467600"/>
              <a:gd name="connsiteY883" fmla="*/ 140884 h 6858000"/>
              <a:gd name="connsiteX884" fmla="*/ 2947039 w 7467600"/>
              <a:gd name="connsiteY884" fmla="*/ 122524 h 6858000"/>
              <a:gd name="connsiteX885" fmla="*/ 2984316 w 7467600"/>
              <a:gd name="connsiteY885" fmla="*/ 0 h 6858000"/>
              <a:gd name="connsiteX886" fmla="*/ 3016114 w 7467600"/>
              <a:gd name="connsiteY886" fmla="*/ 0 h 6858000"/>
              <a:gd name="connsiteX887" fmla="*/ 2979949 w 7467600"/>
              <a:gd name="connsiteY887" fmla="*/ 119274 h 6858000"/>
              <a:gd name="connsiteX888" fmla="*/ 3023879 w 7467600"/>
              <a:gd name="connsiteY888" fmla="*/ 0 h 6858000"/>
              <a:gd name="connsiteX889" fmla="*/ 3105400 w 7467600"/>
              <a:gd name="connsiteY889" fmla="*/ 0 h 6858000"/>
              <a:gd name="connsiteX890" fmla="*/ 3094669 w 7467600"/>
              <a:gd name="connsiteY890" fmla="*/ 30308 h 6858000"/>
              <a:gd name="connsiteX891" fmla="*/ 2901945 w 7467600"/>
              <a:gd name="connsiteY891" fmla="*/ 466538 h 6858000"/>
              <a:gd name="connsiteX892" fmla="*/ 2815209 w 7467600"/>
              <a:gd name="connsiteY892" fmla="*/ 497361 h 6858000"/>
              <a:gd name="connsiteX893" fmla="*/ 2844845 w 7467600"/>
              <a:gd name="connsiteY893" fmla="*/ 127638 h 6858000"/>
              <a:gd name="connsiteX894" fmla="*/ 2867960 w 7467600"/>
              <a:gd name="connsiteY894" fmla="*/ 0 h 6858000"/>
              <a:gd name="connsiteX895" fmla="*/ 1057230 w 7467600"/>
              <a:gd name="connsiteY895" fmla="*/ 0 h 6858000"/>
              <a:gd name="connsiteX896" fmla="*/ 1111003 w 7467600"/>
              <a:gd name="connsiteY896" fmla="*/ 0 h 6858000"/>
              <a:gd name="connsiteX897" fmla="*/ 1125553 w 7467600"/>
              <a:gd name="connsiteY897" fmla="*/ 52588 h 6858000"/>
              <a:gd name="connsiteX898" fmla="*/ 1304276 w 7467600"/>
              <a:gd name="connsiteY898" fmla="*/ 476275 h 6858000"/>
              <a:gd name="connsiteX899" fmla="*/ 1492066 w 7467600"/>
              <a:gd name="connsiteY899" fmla="*/ 886333 h 6858000"/>
              <a:gd name="connsiteX900" fmla="*/ 1423698 w 7467600"/>
              <a:gd name="connsiteY900" fmla="*/ 710817 h 6858000"/>
              <a:gd name="connsiteX901" fmla="*/ 1357609 w 7467600"/>
              <a:gd name="connsiteY901" fmla="*/ 532892 h 6858000"/>
              <a:gd name="connsiteX902" fmla="*/ 1309550 w 7467600"/>
              <a:gd name="connsiteY902" fmla="*/ 374031 h 6858000"/>
              <a:gd name="connsiteX903" fmla="*/ 1193673 w 7467600"/>
              <a:gd name="connsiteY903" fmla="*/ 49533 h 6858000"/>
              <a:gd name="connsiteX904" fmla="*/ 1164391 w 7467600"/>
              <a:gd name="connsiteY904" fmla="*/ 0 h 6858000"/>
              <a:gd name="connsiteX905" fmla="*/ 1200666 w 7467600"/>
              <a:gd name="connsiteY905" fmla="*/ 0 h 6858000"/>
              <a:gd name="connsiteX906" fmla="*/ 1223408 w 7467600"/>
              <a:gd name="connsiteY906" fmla="*/ 38996 h 6858000"/>
              <a:gd name="connsiteX907" fmla="*/ 1339635 w 7467600"/>
              <a:gd name="connsiteY907" fmla="*/ 365517 h 6858000"/>
              <a:gd name="connsiteX908" fmla="*/ 1387469 w 7467600"/>
              <a:gd name="connsiteY908" fmla="*/ 523079 h 6858000"/>
              <a:gd name="connsiteX909" fmla="*/ 1452685 w 7467600"/>
              <a:gd name="connsiteY909" fmla="*/ 699806 h 6858000"/>
              <a:gd name="connsiteX910" fmla="*/ 1492092 w 7467600"/>
              <a:gd name="connsiteY910" fmla="*/ 800424 h 6858000"/>
              <a:gd name="connsiteX911" fmla="*/ 1455302 w 7467600"/>
              <a:gd name="connsiteY911" fmla="*/ 632913 h 6858000"/>
              <a:gd name="connsiteX912" fmla="*/ 1222336 w 7467600"/>
              <a:gd name="connsiteY912" fmla="*/ 9480 h 6858000"/>
              <a:gd name="connsiteX913" fmla="*/ 1214634 w 7467600"/>
              <a:gd name="connsiteY913" fmla="*/ 0 h 6858000"/>
              <a:gd name="connsiteX914" fmla="*/ 1289827 w 7467600"/>
              <a:gd name="connsiteY914" fmla="*/ 0 h 6858000"/>
              <a:gd name="connsiteX915" fmla="*/ 1321076 w 7467600"/>
              <a:gd name="connsiteY915" fmla="*/ 59722 h 6858000"/>
              <a:gd name="connsiteX916" fmla="*/ 1512579 w 7467600"/>
              <a:gd name="connsiteY916" fmla="*/ 626441 h 6858000"/>
              <a:gd name="connsiteX917" fmla="*/ 1506076 w 7467600"/>
              <a:gd name="connsiteY917" fmla="*/ 1089289 h 6858000"/>
              <a:gd name="connsiteX918" fmla="*/ 1486346 w 7467600"/>
              <a:gd name="connsiteY918" fmla="*/ 1079919 h 6858000"/>
              <a:gd name="connsiteX919" fmla="*/ 1070511 w 7467600"/>
              <a:gd name="connsiteY919" fmla="*/ 48609 h 6858000"/>
              <a:gd name="connsiteX920" fmla="*/ 1057230 w 7467600"/>
              <a:gd name="connsiteY920" fmla="*/ 0 h 6858000"/>
              <a:gd name="connsiteX921" fmla="*/ 43151 w 7467600"/>
              <a:gd name="connsiteY921" fmla="*/ 0 h 6858000"/>
              <a:gd name="connsiteX922" fmla="*/ 95283 w 7467600"/>
              <a:gd name="connsiteY922" fmla="*/ 0 h 6858000"/>
              <a:gd name="connsiteX923" fmla="*/ 300708 w 7467600"/>
              <a:gd name="connsiteY923" fmla="*/ 154571 h 6858000"/>
              <a:gd name="connsiteX924" fmla="*/ 530414 w 7467600"/>
              <a:gd name="connsiteY924" fmla="*/ 354673 h 6858000"/>
              <a:gd name="connsiteX925" fmla="*/ 333785 w 7467600"/>
              <a:gd name="connsiteY925" fmla="*/ 161564 h 6858000"/>
              <a:gd name="connsiteX926" fmla="*/ 147005 w 7467600"/>
              <a:gd name="connsiteY926" fmla="*/ 0 h 6858000"/>
              <a:gd name="connsiteX927" fmla="*/ 272509 w 7467600"/>
              <a:gd name="connsiteY927" fmla="*/ 0 h 6858000"/>
              <a:gd name="connsiteX928" fmla="*/ 326276 w 7467600"/>
              <a:gd name="connsiteY928" fmla="*/ 45847 h 6858000"/>
              <a:gd name="connsiteX929" fmla="*/ 823759 w 7467600"/>
              <a:gd name="connsiteY929" fmla="*/ 574145 h 6858000"/>
              <a:gd name="connsiteX930" fmla="*/ 811254 w 7467600"/>
              <a:gd name="connsiteY930" fmla="*/ 665546 h 6858000"/>
              <a:gd name="connsiteX931" fmla="*/ 154042 w 7467600"/>
              <a:gd name="connsiteY931" fmla="*/ 261522 h 6858000"/>
              <a:gd name="connsiteX932" fmla="*/ 13550 w 7467600"/>
              <a:gd name="connsiteY932" fmla="*/ 158423 h 6858000"/>
              <a:gd name="connsiteX933" fmla="*/ 0 w 7467600"/>
              <a:gd name="connsiteY933" fmla="*/ 146618 h 6858000"/>
              <a:gd name="connsiteX934" fmla="*/ 0 w 7467600"/>
              <a:gd name="connsiteY934" fmla="*/ 59161 h 6858000"/>
              <a:gd name="connsiteX935" fmla="*/ 45427 w 7467600"/>
              <a:gd name="connsiteY935" fmla="*/ 101078 h 6858000"/>
              <a:gd name="connsiteX936" fmla="*/ 630103 w 7467600"/>
              <a:gd name="connsiteY936" fmla="*/ 485885 h 6858000"/>
              <a:gd name="connsiteX937" fmla="*/ 532040 w 7467600"/>
              <a:gd name="connsiteY937" fmla="*/ 399359 h 6858000"/>
              <a:gd name="connsiteX938" fmla="*/ 517618 w 7467600"/>
              <a:gd name="connsiteY938" fmla="*/ 385726 h 6858000"/>
              <a:gd name="connsiteX939" fmla="*/ 285074 w 7467600"/>
              <a:gd name="connsiteY939" fmla="*/ 182755 h 6858000"/>
              <a:gd name="connsiteX940" fmla="*/ 43151 w 7467600"/>
              <a:gd name="connsiteY940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467600 w 7467600"/>
              <a:gd name="connsiteY4" fmla="*/ 6668575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7467600 w 7467600"/>
              <a:gd name="connsiteY7" fmla="*/ 6668575 h 6858000"/>
              <a:gd name="connsiteX8" fmla="*/ 1019354 w 7467600"/>
              <a:gd name="connsiteY8" fmla="*/ 6315006 h 6858000"/>
              <a:gd name="connsiteX9" fmla="*/ 441046 w 7467600"/>
              <a:gd name="connsiteY9" fmla="*/ 6691153 h 6858000"/>
              <a:gd name="connsiteX10" fmla="*/ 1019354 w 7467600"/>
              <a:gd name="connsiteY10" fmla="*/ 6315006 h 6858000"/>
              <a:gd name="connsiteX11" fmla="*/ 991680 w 7467600"/>
              <a:gd name="connsiteY11" fmla="*/ 6298413 h 6858000"/>
              <a:gd name="connsiteX12" fmla="*/ 409060 w 7467600"/>
              <a:gd name="connsiteY12" fmla="*/ 6671470 h 6858000"/>
              <a:gd name="connsiteX13" fmla="*/ 991680 w 7467600"/>
              <a:gd name="connsiteY13" fmla="*/ 6298413 h 6858000"/>
              <a:gd name="connsiteX14" fmla="*/ 103333 w 7467600"/>
              <a:gd name="connsiteY14" fmla="*/ 5699602 h 6858000"/>
              <a:gd name="connsiteX15" fmla="*/ 233938 w 7467600"/>
              <a:gd name="connsiteY15" fmla="*/ 5809416 h 6858000"/>
              <a:gd name="connsiteX16" fmla="*/ 883580 w 7467600"/>
              <a:gd name="connsiteY16" fmla="*/ 6180710 h 6858000"/>
              <a:gd name="connsiteX17" fmla="*/ 487337 w 7467600"/>
              <a:gd name="connsiteY17" fmla="*/ 5950182 h 6858000"/>
              <a:gd name="connsiteX18" fmla="*/ 354051 w 7467600"/>
              <a:gd name="connsiteY18" fmla="*/ 5854912 h 6858000"/>
              <a:gd name="connsiteX19" fmla="*/ 195436 w 7467600"/>
              <a:gd name="connsiteY19" fmla="*/ 5755068 h 6858000"/>
              <a:gd name="connsiteX20" fmla="*/ 103333 w 7467600"/>
              <a:gd name="connsiteY20" fmla="*/ 5699602 h 6858000"/>
              <a:gd name="connsiteX21" fmla="*/ 5539432 w 7467600"/>
              <a:gd name="connsiteY21" fmla="*/ 5642928 h 6858000"/>
              <a:gd name="connsiteX22" fmla="*/ 5555462 w 7467600"/>
              <a:gd name="connsiteY22" fmla="*/ 5694454 h 6858000"/>
              <a:gd name="connsiteX23" fmla="*/ 5828270 w 7467600"/>
              <a:gd name="connsiteY23" fmla="*/ 6320663 h 6858000"/>
              <a:gd name="connsiteX24" fmla="*/ 5947416 w 7467600"/>
              <a:gd name="connsiteY24" fmla="*/ 6574846 h 6858000"/>
              <a:gd name="connsiteX25" fmla="*/ 5539432 w 7467600"/>
              <a:gd name="connsiteY25" fmla="*/ 5642928 h 6858000"/>
              <a:gd name="connsiteX26" fmla="*/ 51253 w 7467600"/>
              <a:gd name="connsiteY26" fmla="*/ 5631825 h 6858000"/>
              <a:gd name="connsiteX27" fmla="*/ 211622 w 7467600"/>
              <a:gd name="connsiteY27" fmla="*/ 5728803 h 6858000"/>
              <a:gd name="connsiteX28" fmla="*/ 371652 w 7467600"/>
              <a:gd name="connsiteY28" fmla="*/ 5829062 h 6858000"/>
              <a:gd name="connsiteX29" fmla="*/ 505903 w 7467600"/>
              <a:gd name="connsiteY29" fmla="*/ 5925221 h 6858000"/>
              <a:gd name="connsiteX30" fmla="*/ 899240 w 7467600"/>
              <a:gd name="connsiteY30" fmla="*/ 6153068 h 6858000"/>
              <a:gd name="connsiteX31" fmla="*/ 988114 w 7467600"/>
              <a:gd name="connsiteY31" fmla="*/ 6174204 h 6858000"/>
              <a:gd name="connsiteX32" fmla="*/ 845971 w 7467600"/>
              <a:gd name="connsiteY32" fmla="*/ 6067177 h 6858000"/>
              <a:gd name="connsiteX33" fmla="*/ 448057 w 7467600"/>
              <a:gd name="connsiteY33" fmla="*/ 5841376 h 6858000"/>
              <a:gd name="connsiteX34" fmla="*/ 51253 w 7467600"/>
              <a:gd name="connsiteY34" fmla="*/ 5631825 h 6858000"/>
              <a:gd name="connsiteX35" fmla="*/ 2606687 w 7467600"/>
              <a:gd name="connsiteY35" fmla="*/ 5630718 h 6858000"/>
              <a:gd name="connsiteX36" fmla="*/ 2645658 w 7467600"/>
              <a:gd name="connsiteY36" fmla="*/ 6640259 h 6858000"/>
              <a:gd name="connsiteX37" fmla="*/ 2606687 w 7467600"/>
              <a:gd name="connsiteY37" fmla="*/ 5630718 h 6858000"/>
              <a:gd name="connsiteX38" fmla="*/ 3642057 w 7467600"/>
              <a:gd name="connsiteY38" fmla="*/ 5573487 h 6858000"/>
              <a:gd name="connsiteX39" fmla="*/ 3632981 w 7467600"/>
              <a:gd name="connsiteY39" fmla="*/ 5579437 h 6858000"/>
              <a:gd name="connsiteX40" fmla="*/ 3382436 w 7467600"/>
              <a:gd name="connsiteY40" fmla="*/ 5952726 h 6858000"/>
              <a:gd name="connsiteX41" fmla="*/ 3191929 w 7467600"/>
              <a:gd name="connsiteY41" fmla="*/ 6662669 h 6858000"/>
              <a:gd name="connsiteX42" fmla="*/ 3369898 w 7467600"/>
              <a:gd name="connsiteY42" fmla="*/ 6081771 h 6858000"/>
              <a:gd name="connsiteX43" fmla="*/ 3642057 w 7467600"/>
              <a:gd name="connsiteY43" fmla="*/ 5573487 h 6858000"/>
              <a:gd name="connsiteX44" fmla="*/ 2650666 w 7467600"/>
              <a:gd name="connsiteY44" fmla="*/ 5530686 h 6858000"/>
              <a:gd name="connsiteX45" fmla="*/ 2650249 w 7467600"/>
              <a:gd name="connsiteY45" fmla="*/ 5532101 h 6858000"/>
              <a:gd name="connsiteX46" fmla="*/ 2663808 w 7467600"/>
              <a:gd name="connsiteY46" fmla="*/ 6535215 h 6858000"/>
              <a:gd name="connsiteX47" fmla="*/ 2665418 w 7467600"/>
              <a:gd name="connsiteY47" fmla="*/ 6132756 h 6858000"/>
              <a:gd name="connsiteX48" fmla="*/ 2650666 w 7467600"/>
              <a:gd name="connsiteY48" fmla="*/ 5530686 h 6858000"/>
              <a:gd name="connsiteX49" fmla="*/ 2680277 w 7467600"/>
              <a:gd name="connsiteY49" fmla="*/ 5479204 h 6858000"/>
              <a:gd name="connsiteX50" fmla="*/ 2678972 w 7467600"/>
              <a:gd name="connsiteY50" fmla="*/ 5481582 h 6858000"/>
              <a:gd name="connsiteX51" fmla="*/ 2696666 w 7467600"/>
              <a:gd name="connsiteY51" fmla="*/ 6133836 h 6858000"/>
              <a:gd name="connsiteX52" fmla="*/ 2695769 w 7467600"/>
              <a:gd name="connsiteY52" fmla="*/ 6390955 h 6858000"/>
              <a:gd name="connsiteX53" fmla="*/ 2739893 w 7467600"/>
              <a:gd name="connsiteY53" fmla="*/ 6108357 h 6858000"/>
              <a:gd name="connsiteX54" fmla="*/ 2680277 w 7467600"/>
              <a:gd name="connsiteY54" fmla="*/ 5479204 h 6858000"/>
              <a:gd name="connsiteX55" fmla="*/ 1132195 w 7467600"/>
              <a:gd name="connsiteY55" fmla="*/ 5467980 h 6858000"/>
              <a:gd name="connsiteX56" fmla="*/ 1679056 w 7467600"/>
              <a:gd name="connsiteY56" fmla="*/ 5516907 h 6858000"/>
              <a:gd name="connsiteX57" fmla="*/ 2128648 w 7467600"/>
              <a:gd name="connsiteY57" fmla="*/ 5474249 h 6858000"/>
              <a:gd name="connsiteX58" fmla="*/ 1825619 w 7467600"/>
              <a:gd name="connsiteY58" fmla="*/ 5478447 h 6858000"/>
              <a:gd name="connsiteX59" fmla="*/ 1737798 w 7467600"/>
              <a:gd name="connsiteY59" fmla="*/ 5483353 h 6858000"/>
              <a:gd name="connsiteX60" fmla="*/ 1132195 w 7467600"/>
              <a:gd name="connsiteY60" fmla="*/ 5467980 h 6858000"/>
              <a:gd name="connsiteX61" fmla="*/ 1456157 w 7467600"/>
              <a:gd name="connsiteY61" fmla="*/ 5371404 h 6858000"/>
              <a:gd name="connsiteX62" fmla="*/ 1244432 w 7467600"/>
              <a:gd name="connsiteY62" fmla="*/ 5385601 h 6858000"/>
              <a:gd name="connsiteX63" fmla="*/ 973990 w 7467600"/>
              <a:gd name="connsiteY63" fmla="*/ 5424940 h 6858000"/>
              <a:gd name="connsiteX64" fmla="*/ 1103809 w 7467600"/>
              <a:gd name="connsiteY64" fmla="*/ 5433720 h 6858000"/>
              <a:gd name="connsiteX65" fmla="*/ 1123454 w 7467600"/>
              <a:gd name="connsiteY65" fmla="*/ 5435727 h 6858000"/>
              <a:gd name="connsiteX66" fmla="*/ 1737017 w 7467600"/>
              <a:gd name="connsiteY66" fmla="*/ 5452183 h 6858000"/>
              <a:gd name="connsiteX67" fmla="*/ 1824397 w 7467600"/>
              <a:gd name="connsiteY67" fmla="*/ 5447757 h 6858000"/>
              <a:gd name="connsiteX68" fmla="*/ 2070059 w 7467600"/>
              <a:gd name="connsiteY68" fmla="*/ 5441660 h 6858000"/>
              <a:gd name="connsiteX69" fmla="*/ 1456157 w 7467600"/>
              <a:gd name="connsiteY69" fmla="*/ 5371404 h 6858000"/>
              <a:gd name="connsiteX70" fmla="*/ 4988186 w 7467600"/>
              <a:gd name="connsiteY70" fmla="*/ 5216467 h 6858000"/>
              <a:gd name="connsiteX71" fmla="*/ 4777334 w 7467600"/>
              <a:gd name="connsiteY71" fmla="*/ 5406072 h 6858000"/>
              <a:gd name="connsiteX72" fmla="*/ 4718341 w 7467600"/>
              <a:gd name="connsiteY72" fmla="*/ 5468043 h 6858000"/>
              <a:gd name="connsiteX73" fmla="*/ 4604655 w 7467600"/>
              <a:gd name="connsiteY73" fmla="*/ 5583434 h 6858000"/>
              <a:gd name="connsiteX74" fmla="*/ 4565074 w 7467600"/>
              <a:gd name="connsiteY74" fmla="*/ 5618550 h 6858000"/>
              <a:gd name="connsiteX75" fmla="*/ 4988186 w 7467600"/>
              <a:gd name="connsiteY75" fmla="*/ 5216467 h 6858000"/>
              <a:gd name="connsiteX76" fmla="*/ 4978032 w 7467600"/>
              <a:gd name="connsiteY76" fmla="*/ 5183809 h 6858000"/>
              <a:gd name="connsiteX77" fmla="*/ 4463413 w 7467600"/>
              <a:gd name="connsiteY77" fmla="*/ 5615162 h 6858000"/>
              <a:gd name="connsiteX78" fmla="*/ 4358134 w 7467600"/>
              <a:gd name="connsiteY78" fmla="*/ 5742791 h 6858000"/>
              <a:gd name="connsiteX79" fmla="*/ 4376219 w 7467600"/>
              <a:gd name="connsiteY79" fmla="*/ 5729027 h 6858000"/>
              <a:gd name="connsiteX80" fmla="*/ 4582340 w 7467600"/>
              <a:gd name="connsiteY80" fmla="*/ 5561037 h 6858000"/>
              <a:gd name="connsiteX81" fmla="*/ 4694684 w 7467600"/>
              <a:gd name="connsiteY81" fmla="*/ 5447098 h 6858000"/>
              <a:gd name="connsiteX82" fmla="*/ 4754123 w 7467600"/>
              <a:gd name="connsiteY82" fmla="*/ 5384643 h 6858000"/>
              <a:gd name="connsiteX83" fmla="*/ 4978032 w 7467600"/>
              <a:gd name="connsiteY83" fmla="*/ 5183809 h 6858000"/>
              <a:gd name="connsiteX84" fmla="*/ 1903353 w 7467600"/>
              <a:gd name="connsiteY84" fmla="*/ 5044827 h 6858000"/>
              <a:gd name="connsiteX85" fmla="*/ 1936931 w 7467600"/>
              <a:gd name="connsiteY85" fmla="*/ 5093954 h 6858000"/>
              <a:gd name="connsiteX86" fmla="*/ 2195868 w 7467600"/>
              <a:gd name="connsiteY86" fmla="*/ 5396574 h 6858000"/>
              <a:gd name="connsiteX87" fmla="*/ 2088852 w 7467600"/>
              <a:gd name="connsiteY87" fmla="*/ 5166123 h 6858000"/>
              <a:gd name="connsiteX88" fmla="*/ 1958241 w 7467600"/>
              <a:gd name="connsiteY88" fmla="*/ 5067955 h 6858000"/>
              <a:gd name="connsiteX89" fmla="*/ 1903353 w 7467600"/>
              <a:gd name="connsiteY89" fmla="*/ 5044827 h 6858000"/>
              <a:gd name="connsiteX90" fmla="*/ 1979378 w 7467600"/>
              <a:gd name="connsiteY90" fmla="*/ 4769504 h 6858000"/>
              <a:gd name="connsiteX91" fmla="*/ 2882120 w 7467600"/>
              <a:gd name="connsiteY91" fmla="*/ 5064547 h 6858000"/>
              <a:gd name="connsiteX92" fmla="*/ 2793103 w 7467600"/>
              <a:gd name="connsiteY92" fmla="*/ 5039699 h 6858000"/>
              <a:gd name="connsiteX93" fmla="*/ 2770041 w 7467600"/>
              <a:gd name="connsiteY93" fmla="*/ 5033634 h 6858000"/>
              <a:gd name="connsiteX94" fmla="*/ 1979378 w 7467600"/>
              <a:gd name="connsiteY94" fmla="*/ 4769504 h 6858000"/>
              <a:gd name="connsiteX95" fmla="*/ 1927410 w 7467600"/>
              <a:gd name="connsiteY95" fmla="*/ 4716164 h 6858000"/>
              <a:gd name="connsiteX96" fmla="*/ 1959587 w 7467600"/>
              <a:gd name="connsiteY96" fmla="*/ 4728849 h 6858000"/>
              <a:gd name="connsiteX97" fmla="*/ 2777707 w 7467600"/>
              <a:gd name="connsiteY97" fmla="*/ 5003991 h 6858000"/>
              <a:gd name="connsiteX98" fmla="*/ 2800768 w 7467600"/>
              <a:gd name="connsiteY98" fmla="*/ 5010056 h 6858000"/>
              <a:gd name="connsiteX99" fmla="*/ 2879408 w 7467600"/>
              <a:gd name="connsiteY99" fmla="*/ 5031590 h 6858000"/>
              <a:gd name="connsiteX100" fmla="*/ 2862295 w 7467600"/>
              <a:gd name="connsiteY100" fmla="*/ 5022958 h 6858000"/>
              <a:gd name="connsiteX101" fmla="*/ 2813343 w 7467600"/>
              <a:gd name="connsiteY101" fmla="*/ 4998369 h 6858000"/>
              <a:gd name="connsiteX102" fmla="*/ 2646245 w 7467600"/>
              <a:gd name="connsiteY102" fmla="*/ 4930999 h 6858000"/>
              <a:gd name="connsiteX103" fmla="*/ 1999243 w 7467600"/>
              <a:gd name="connsiteY103" fmla="*/ 4730524 h 6858000"/>
              <a:gd name="connsiteX104" fmla="*/ 1979527 w 7467600"/>
              <a:gd name="connsiteY104" fmla="*/ 4726651 h 6858000"/>
              <a:gd name="connsiteX105" fmla="*/ 1927410 w 7467600"/>
              <a:gd name="connsiteY105" fmla="*/ 4716164 h 6858000"/>
              <a:gd name="connsiteX106" fmla="*/ 1997014 w 7467600"/>
              <a:gd name="connsiteY106" fmla="*/ 4698007 h 6858000"/>
              <a:gd name="connsiteX107" fmla="*/ 2005458 w 7467600"/>
              <a:gd name="connsiteY107" fmla="*/ 4699540 h 6858000"/>
              <a:gd name="connsiteX108" fmla="*/ 2657186 w 7467600"/>
              <a:gd name="connsiteY108" fmla="*/ 4901687 h 6858000"/>
              <a:gd name="connsiteX109" fmla="*/ 2826662 w 7467600"/>
              <a:gd name="connsiteY109" fmla="*/ 4970362 h 6858000"/>
              <a:gd name="connsiteX110" fmla="*/ 2876100 w 7467600"/>
              <a:gd name="connsiteY110" fmla="*/ 4995397 h 6858000"/>
              <a:gd name="connsiteX111" fmla="*/ 3042600 w 7467600"/>
              <a:gd name="connsiteY111" fmla="*/ 5059532 h 6858000"/>
              <a:gd name="connsiteX112" fmla="*/ 1997014 w 7467600"/>
              <a:gd name="connsiteY112" fmla="*/ 4698007 h 6858000"/>
              <a:gd name="connsiteX113" fmla="*/ 2305292 w 7467600"/>
              <a:gd name="connsiteY113" fmla="*/ 4219492 h 6858000"/>
              <a:gd name="connsiteX114" fmla="*/ 3360922 w 7467600"/>
              <a:gd name="connsiteY114" fmla="*/ 4529373 h 6858000"/>
              <a:gd name="connsiteX115" fmla="*/ 3492420 w 7467600"/>
              <a:gd name="connsiteY115" fmla="*/ 4510145 h 6858000"/>
              <a:gd name="connsiteX116" fmla="*/ 3364086 w 7467600"/>
              <a:gd name="connsiteY116" fmla="*/ 4480340 h 6858000"/>
              <a:gd name="connsiteX117" fmla="*/ 3225818 w 7467600"/>
              <a:gd name="connsiteY117" fmla="*/ 4411822 h 6858000"/>
              <a:gd name="connsiteX118" fmla="*/ 3129696 w 7467600"/>
              <a:gd name="connsiteY118" fmla="*/ 4360704 h 6858000"/>
              <a:gd name="connsiteX119" fmla="*/ 2814545 w 7467600"/>
              <a:gd name="connsiteY119" fmla="*/ 4282955 h 6858000"/>
              <a:gd name="connsiteX120" fmla="*/ 2305292 w 7467600"/>
              <a:gd name="connsiteY120" fmla="*/ 4219492 h 6858000"/>
              <a:gd name="connsiteX121" fmla="*/ 2626982 w 7467600"/>
              <a:gd name="connsiteY121" fmla="*/ 4206450 h 6858000"/>
              <a:gd name="connsiteX122" fmla="*/ 2490617 w 7467600"/>
              <a:gd name="connsiteY122" fmla="*/ 4206951 h 6858000"/>
              <a:gd name="connsiteX123" fmla="*/ 2819869 w 7467600"/>
              <a:gd name="connsiteY123" fmla="*/ 4252936 h 6858000"/>
              <a:gd name="connsiteX124" fmla="*/ 3143018 w 7467600"/>
              <a:gd name="connsiteY124" fmla="*/ 4332698 h 6858000"/>
              <a:gd name="connsiteX125" fmla="*/ 3241520 w 7467600"/>
              <a:gd name="connsiteY125" fmla="*/ 4385112 h 6858000"/>
              <a:gd name="connsiteX126" fmla="*/ 3374575 w 7467600"/>
              <a:gd name="connsiteY126" fmla="*/ 4451517 h 6858000"/>
              <a:gd name="connsiteX127" fmla="*/ 3505221 w 7467600"/>
              <a:gd name="connsiteY127" fmla="*/ 4480757 h 6858000"/>
              <a:gd name="connsiteX128" fmla="*/ 2626982 w 7467600"/>
              <a:gd name="connsiteY128" fmla="*/ 4206450 h 6858000"/>
              <a:gd name="connsiteX129" fmla="*/ 1310106 w 7467600"/>
              <a:gd name="connsiteY129" fmla="*/ 3943217 h 6858000"/>
              <a:gd name="connsiteX130" fmla="*/ 854994 w 7467600"/>
              <a:gd name="connsiteY130" fmla="*/ 4399136 h 6858000"/>
              <a:gd name="connsiteX131" fmla="*/ 742462 w 7467600"/>
              <a:gd name="connsiteY131" fmla="*/ 4594648 h 6858000"/>
              <a:gd name="connsiteX132" fmla="*/ 820602 w 7467600"/>
              <a:gd name="connsiteY132" fmla="*/ 4485915 h 6858000"/>
              <a:gd name="connsiteX133" fmla="*/ 878295 w 7467600"/>
              <a:gd name="connsiteY133" fmla="*/ 4403594 h 6858000"/>
              <a:gd name="connsiteX134" fmla="*/ 1240607 w 7467600"/>
              <a:gd name="connsiteY134" fmla="*/ 4010401 h 6858000"/>
              <a:gd name="connsiteX135" fmla="*/ 1310106 w 7467600"/>
              <a:gd name="connsiteY135" fmla="*/ 3943217 h 6858000"/>
              <a:gd name="connsiteX136" fmla="*/ 1423113 w 7467600"/>
              <a:gd name="connsiteY136" fmla="*/ 3874565 h 6858000"/>
              <a:gd name="connsiteX137" fmla="*/ 1260565 w 7467600"/>
              <a:gd name="connsiteY137" fmla="*/ 4031982 h 6858000"/>
              <a:gd name="connsiteX138" fmla="*/ 901900 w 7467600"/>
              <a:gd name="connsiteY138" fmla="*/ 4421236 h 6858000"/>
              <a:gd name="connsiteX139" fmla="*/ 845044 w 7467600"/>
              <a:gd name="connsiteY139" fmla="*/ 4502436 h 6858000"/>
              <a:gd name="connsiteX140" fmla="*/ 685926 w 7467600"/>
              <a:gd name="connsiteY140" fmla="*/ 4703069 h 6858000"/>
              <a:gd name="connsiteX141" fmla="*/ 684248 w 7467600"/>
              <a:gd name="connsiteY141" fmla="*/ 4706721 h 6858000"/>
              <a:gd name="connsiteX142" fmla="*/ 1423113 w 7467600"/>
              <a:gd name="connsiteY142" fmla="*/ 3874565 h 6858000"/>
              <a:gd name="connsiteX143" fmla="*/ 3316479 w 7467600"/>
              <a:gd name="connsiteY143" fmla="*/ 3872136 h 6858000"/>
              <a:gd name="connsiteX144" fmla="*/ 3546806 w 7467600"/>
              <a:gd name="connsiteY144" fmla="*/ 4356139 h 6858000"/>
              <a:gd name="connsiteX145" fmla="*/ 3364433 w 7467600"/>
              <a:gd name="connsiteY145" fmla="*/ 3953121 h 6858000"/>
              <a:gd name="connsiteX146" fmla="*/ 3316479 w 7467600"/>
              <a:gd name="connsiteY146" fmla="*/ 3872136 h 6858000"/>
              <a:gd name="connsiteX147" fmla="*/ 3291335 w 7467600"/>
              <a:gd name="connsiteY147" fmla="*/ 3767420 h 6858000"/>
              <a:gd name="connsiteX148" fmla="*/ 3390805 w 7467600"/>
              <a:gd name="connsiteY148" fmla="*/ 3937163 h 6858000"/>
              <a:gd name="connsiteX149" fmla="*/ 3579062 w 7467600"/>
              <a:gd name="connsiteY149" fmla="*/ 4359040 h 6858000"/>
              <a:gd name="connsiteX150" fmla="*/ 3467355 w 7467600"/>
              <a:gd name="connsiteY150" fmla="*/ 3988130 h 6858000"/>
              <a:gd name="connsiteX151" fmla="*/ 3310753 w 7467600"/>
              <a:gd name="connsiteY151" fmla="*/ 3787140 h 6858000"/>
              <a:gd name="connsiteX152" fmla="*/ 3291335 w 7467600"/>
              <a:gd name="connsiteY152" fmla="*/ 3767420 h 6858000"/>
              <a:gd name="connsiteX153" fmla="*/ 1635889 w 7467600"/>
              <a:gd name="connsiteY153" fmla="*/ 3709494 h 6858000"/>
              <a:gd name="connsiteX154" fmla="*/ 1634800 w 7467600"/>
              <a:gd name="connsiteY154" fmla="*/ 3731111 h 6858000"/>
              <a:gd name="connsiteX155" fmla="*/ 1635889 w 7467600"/>
              <a:gd name="connsiteY155" fmla="*/ 3709494 h 6858000"/>
              <a:gd name="connsiteX156" fmla="*/ 1510397 w 7467600"/>
              <a:gd name="connsiteY156" fmla="*/ 3684705 h 6858000"/>
              <a:gd name="connsiteX157" fmla="*/ 1146550 w 7467600"/>
              <a:gd name="connsiteY157" fmla="*/ 3802012 h 6858000"/>
              <a:gd name="connsiteX158" fmla="*/ 698834 w 7467600"/>
              <a:gd name="connsiteY158" fmla="*/ 3952272 h 6858000"/>
              <a:gd name="connsiteX159" fmla="*/ 34256 w 7467600"/>
              <a:gd name="connsiteY159" fmla="*/ 4347603 h 6858000"/>
              <a:gd name="connsiteX160" fmla="*/ 527241 w 7467600"/>
              <a:gd name="connsiteY160" fmla="*/ 4065078 h 6858000"/>
              <a:gd name="connsiteX161" fmla="*/ 1510397 w 7467600"/>
              <a:gd name="connsiteY161" fmla="*/ 3684705 h 6858000"/>
              <a:gd name="connsiteX162" fmla="*/ 1313114 w 7467600"/>
              <a:gd name="connsiteY162" fmla="*/ 3655216 h 6858000"/>
              <a:gd name="connsiteX163" fmla="*/ 1109304 w 7467600"/>
              <a:gd name="connsiteY163" fmla="*/ 3669030 h 6858000"/>
              <a:gd name="connsiteX164" fmla="*/ 8129 w 7467600"/>
              <a:gd name="connsiteY164" fmla="*/ 4330519 h 6858000"/>
              <a:gd name="connsiteX165" fmla="*/ 687572 w 7467600"/>
              <a:gd name="connsiteY165" fmla="*/ 3925629 h 6858000"/>
              <a:gd name="connsiteX166" fmla="*/ 1138365 w 7467600"/>
              <a:gd name="connsiteY166" fmla="*/ 3774515 h 6858000"/>
              <a:gd name="connsiteX167" fmla="*/ 1505579 w 7467600"/>
              <a:gd name="connsiteY167" fmla="*/ 3655526 h 6858000"/>
              <a:gd name="connsiteX168" fmla="*/ 1313114 w 7467600"/>
              <a:gd name="connsiteY168" fmla="*/ 3655216 h 6858000"/>
              <a:gd name="connsiteX169" fmla="*/ 3655073 w 7467600"/>
              <a:gd name="connsiteY169" fmla="*/ 3650884 h 6858000"/>
              <a:gd name="connsiteX170" fmla="*/ 3989938 w 7467600"/>
              <a:gd name="connsiteY170" fmla="*/ 3991685 h 6858000"/>
              <a:gd name="connsiteX171" fmla="*/ 4393907 w 7467600"/>
              <a:gd name="connsiteY171" fmla="*/ 4261258 h 6858000"/>
              <a:gd name="connsiteX172" fmla="*/ 4648051 w 7467600"/>
              <a:gd name="connsiteY172" fmla="*/ 4374051 h 6858000"/>
              <a:gd name="connsiteX173" fmla="*/ 4383389 w 7467600"/>
              <a:gd name="connsiteY173" fmla="*/ 4184369 h 6858000"/>
              <a:gd name="connsiteX174" fmla="*/ 4165508 w 7467600"/>
              <a:gd name="connsiteY174" fmla="*/ 4035196 h 6858000"/>
              <a:gd name="connsiteX175" fmla="*/ 4068162 w 7467600"/>
              <a:gd name="connsiteY175" fmla="*/ 3953394 h 6858000"/>
              <a:gd name="connsiteX176" fmla="*/ 3981416 w 7467600"/>
              <a:gd name="connsiteY176" fmla="*/ 3880482 h 6858000"/>
              <a:gd name="connsiteX177" fmla="*/ 3800147 w 7467600"/>
              <a:gd name="connsiteY177" fmla="*/ 3749872 h 6858000"/>
              <a:gd name="connsiteX178" fmla="*/ 3655073 w 7467600"/>
              <a:gd name="connsiteY178" fmla="*/ 3650884 h 6858000"/>
              <a:gd name="connsiteX179" fmla="*/ 3670252 w 7467600"/>
              <a:gd name="connsiteY179" fmla="*/ 3622798 h 6858000"/>
              <a:gd name="connsiteX180" fmla="*/ 3817258 w 7467600"/>
              <a:gd name="connsiteY180" fmla="*/ 3723577 h 6858000"/>
              <a:gd name="connsiteX181" fmla="*/ 4000461 w 7467600"/>
              <a:gd name="connsiteY181" fmla="*/ 3855966 h 6858000"/>
              <a:gd name="connsiteX182" fmla="*/ 4088180 w 7467600"/>
              <a:gd name="connsiteY182" fmla="*/ 3929774 h 6858000"/>
              <a:gd name="connsiteX183" fmla="*/ 4184555 w 7467600"/>
              <a:gd name="connsiteY183" fmla="*/ 4010683 h 6858000"/>
              <a:gd name="connsiteX184" fmla="*/ 4399563 w 7467600"/>
              <a:gd name="connsiteY184" fmla="*/ 4158106 h 6858000"/>
              <a:gd name="connsiteX185" fmla="*/ 4684469 w 7467600"/>
              <a:gd name="connsiteY185" fmla="*/ 4364680 h 6858000"/>
              <a:gd name="connsiteX186" fmla="*/ 4690271 w 7467600"/>
              <a:gd name="connsiteY186" fmla="*/ 4370034 h 6858000"/>
              <a:gd name="connsiteX187" fmla="*/ 4136093 w 7467600"/>
              <a:gd name="connsiteY187" fmla="*/ 3858466 h 6858000"/>
              <a:gd name="connsiteX188" fmla="*/ 3670252 w 7467600"/>
              <a:gd name="connsiteY188" fmla="*/ 3622798 h 6858000"/>
              <a:gd name="connsiteX189" fmla="*/ 4440129 w 7467600"/>
              <a:gd name="connsiteY189" fmla="*/ 3448571 h 6858000"/>
              <a:gd name="connsiteX190" fmla="*/ 4856525 w 7467600"/>
              <a:gd name="connsiteY190" fmla="*/ 3915351 h 6858000"/>
              <a:gd name="connsiteX191" fmla="*/ 5059055 w 7467600"/>
              <a:gd name="connsiteY191" fmla="*/ 4108918 h 6858000"/>
              <a:gd name="connsiteX192" fmla="*/ 5290070 w 7467600"/>
              <a:gd name="connsiteY192" fmla="*/ 4263619 h 6858000"/>
              <a:gd name="connsiteX193" fmla="*/ 4834991 w 7467600"/>
              <a:gd name="connsiteY193" fmla="*/ 3830985 h 6858000"/>
              <a:gd name="connsiteX194" fmla="*/ 4440129 w 7467600"/>
              <a:gd name="connsiteY194" fmla="*/ 3448571 h 6858000"/>
              <a:gd name="connsiteX195" fmla="*/ 4441737 w 7467600"/>
              <a:gd name="connsiteY195" fmla="*/ 3399734 h 6858000"/>
              <a:gd name="connsiteX196" fmla="*/ 4431236 w 7467600"/>
              <a:gd name="connsiteY196" fmla="*/ 3400954 h 6858000"/>
              <a:gd name="connsiteX197" fmla="*/ 4557150 w 7467600"/>
              <a:gd name="connsiteY197" fmla="*/ 3510023 h 6858000"/>
              <a:gd name="connsiteX198" fmla="*/ 4856936 w 7467600"/>
              <a:gd name="connsiteY198" fmla="*/ 3809146 h 6858000"/>
              <a:gd name="connsiteX199" fmla="*/ 5111996 w 7467600"/>
              <a:gd name="connsiteY199" fmla="*/ 4065759 h 6858000"/>
              <a:gd name="connsiteX200" fmla="*/ 5388878 w 7467600"/>
              <a:gd name="connsiteY200" fmla="*/ 4300185 h 6858000"/>
              <a:gd name="connsiteX201" fmla="*/ 5425556 w 7467600"/>
              <a:gd name="connsiteY201" fmla="*/ 4308967 h 6858000"/>
              <a:gd name="connsiteX202" fmla="*/ 4943646 w 7467600"/>
              <a:gd name="connsiteY202" fmla="*/ 3822916 h 6858000"/>
              <a:gd name="connsiteX203" fmla="*/ 4594837 w 7467600"/>
              <a:gd name="connsiteY203" fmla="*/ 3532274 h 6858000"/>
              <a:gd name="connsiteX204" fmla="*/ 4441737 w 7467600"/>
              <a:gd name="connsiteY204" fmla="*/ 3399734 h 6858000"/>
              <a:gd name="connsiteX205" fmla="*/ 5425834 w 7467600"/>
              <a:gd name="connsiteY205" fmla="*/ 3162785 h 6858000"/>
              <a:gd name="connsiteX206" fmla="*/ 5401644 w 7467600"/>
              <a:gd name="connsiteY206" fmla="*/ 3617847 h 6858000"/>
              <a:gd name="connsiteX207" fmla="*/ 5467256 w 7467600"/>
              <a:gd name="connsiteY207" fmla="*/ 4175494 h 6858000"/>
              <a:gd name="connsiteX208" fmla="*/ 5448069 w 7467600"/>
              <a:gd name="connsiteY208" fmla="*/ 3567554 h 6858000"/>
              <a:gd name="connsiteX209" fmla="*/ 5425834 w 7467600"/>
              <a:gd name="connsiteY209" fmla="*/ 3162785 h 6858000"/>
              <a:gd name="connsiteX210" fmla="*/ 1318687 w 7467600"/>
              <a:gd name="connsiteY210" fmla="*/ 3113840 h 6858000"/>
              <a:gd name="connsiteX211" fmla="*/ 1066793 w 7467600"/>
              <a:gd name="connsiteY211" fmla="*/ 3212171 h 6858000"/>
              <a:gd name="connsiteX212" fmla="*/ 993319 w 7467600"/>
              <a:gd name="connsiteY212" fmla="*/ 3247648 h 6858000"/>
              <a:gd name="connsiteX213" fmla="*/ 853081 w 7467600"/>
              <a:gd name="connsiteY213" fmla="*/ 3312410 h 6858000"/>
              <a:gd name="connsiteX214" fmla="*/ 805957 w 7467600"/>
              <a:gd name="connsiteY214" fmla="*/ 3330443 h 6858000"/>
              <a:gd name="connsiteX215" fmla="*/ 1318687 w 7467600"/>
              <a:gd name="connsiteY215" fmla="*/ 3113840 h 6858000"/>
              <a:gd name="connsiteX216" fmla="*/ 5453702 w 7467600"/>
              <a:gd name="connsiteY216" fmla="*/ 3090882 h 6858000"/>
              <a:gd name="connsiteX217" fmla="*/ 5480135 w 7467600"/>
              <a:gd name="connsiteY217" fmla="*/ 3565802 h 6858000"/>
              <a:gd name="connsiteX218" fmla="*/ 5499023 w 7467600"/>
              <a:gd name="connsiteY218" fmla="*/ 4166310 h 6858000"/>
              <a:gd name="connsiteX219" fmla="*/ 5547022 w 7467600"/>
              <a:gd name="connsiteY219" fmla="*/ 3607838 h 6858000"/>
              <a:gd name="connsiteX220" fmla="*/ 5515964 w 7467600"/>
              <a:gd name="connsiteY220" fmla="*/ 3378541 h 6858000"/>
              <a:gd name="connsiteX221" fmla="*/ 5453702 w 7467600"/>
              <a:gd name="connsiteY221" fmla="*/ 3090882 h 6858000"/>
              <a:gd name="connsiteX222" fmla="*/ 1238695 w 7467600"/>
              <a:gd name="connsiteY222" fmla="*/ 3076820 h 6858000"/>
              <a:gd name="connsiteX223" fmla="*/ 716371 w 7467600"/>
              <a:gd name="connsiteY223" fmla="*/ 3293249 h 6858000"/>
              <a:gd name="connsiteX224" fmla="*/ 579522 w 7467600"/>
              <a:gd name="connsiteY224" fmla="*/ 3371759 h 6858000"/>
              <a:gd name="connsiteX225" fmla="*/ 600288 w 7467600"/>
              <a:gd name="connsiteY225" fmla="*/ 3365555 h 6858000"/>
              <a:gd name="connsiteX226" fmla="*/ 840692 w 7467600"/>
              <a:gd name="connsiteY226" fmla="*/ 3284921 h 6858000"/>
              <a:gd name="connsiteX227" fmla="*/ 979248 w 7467600"/>
              <a:gd name="connsiteY227" fmla="*/ 3221003 h 6858000"/>
              <a:gd name="connsiteX228" fmla="*/ 1053282 w 7467600"/>
              <a:gd name="connsiteY228" fmla="*/ 3185247 h 6858000"/>
              <a:gd name="connsiteX229" fmla="*/ 1320603 w 7467600"/>
              <a:gd name="connsiteY229" fmla="*/ 3081281 h 6858000"/>
              <a:gd name="connsiteX230" fmla="*/ 1238695 w 7467600"/>
              <a:gd name="connsiteY230" fmla="*/ 3076820 h 6858000"/>
              <a:gd name="connsiteX231" fmla="*/ 5425627 w 7467600"/>
              <a:gd name="connsiteY231" fmla="*/ 2954192 h 6858000"/>
              <a:gd name="connsiteX232" fmla="*/ 5470770 w 7467600"/>
              <a:gd name="connsiteY232" fmla="*/ 3005435 h 6858000"/>
              <a:gd name="connsiteX233" fmla="*/ 5519779 w 7467600"/>
              <a:gd name="connsiteY233" fmla="*/ 4359223 h 6858000"/>
              <a:gd name="connsiteX234" fmla="*/ 5520293 w 7467600"/>
              <a:gd name="connsiteY234" fmla="*/ 4360602 h 6858000"/>
              <a:gd name="connsiteX235" fmla="*/ 5767221 w 7467600"/>
              <a:gd name="connsiteY235" fmla="*/ 4665564 h 6858000"/>
              <a:gd name="connsiteX236" fmla="*/ 6937169 w 7467600"/>
              <a:gd name="connsiteY236" fmla="*/ 4815941 h 6858000"/>
              <a:gd name="connsiteX237" fmla="*/ 6953922 w 7467600"/>
              <a:gd name="connsiteY237" fmla="*/ 4890068 h 6858000"/>
              <a:gd name="connsiteX238" fmla="*/ 6071359 w 7467600"/>
              <a:gd name="connsiteY238" fmla="*/ 4770770 h 6858000"/>
              <a:gd name="connsiteX239" fmla="*/ 6038839 w 7467600"/>
              <a:gd name="connsiteY239" fmla="*/ 4764474 h 6858000"/>
              <a:gd name="connsiteX240" fmla="*/ 6038706 w 7467600"/>
              <a:gd name="connsiteY240" fmla="*/ 4763847 h 6858000"/>
              <a:gd name="connsiteX241" fmla="*/ 6037784 w 7467600"/>
              <a:gd name="connsiteY241" fmla="*/ 4764270 h 6858000"/>
              <a:gd name="connsiteX242" fmla="*/ 6038839 w 7467600"/>
              <a:gd name="connsiteY242" fmla="*/ 4764474 h 6858000"/>
              <a:gd name="connsiteX243" fmla="*/ 6040338 w 7467600"/>
              <a:gd name="connsiteY243" fmla="*/ 4771418 h 6858000"/>
              <a:gd name="connsiteX244" fmla="*/ 6024488 w 7467600"/>
              <a:gd name="connsiteY244" fmla="*/ 4809903 h 6858000"/>
              <a:gd name="connsiteX245" fmla="*/ 5599771 w 7467600"/>
              <a:gd name="connsiteY245" fmla="*/ 5509652 h 6858000"/>
              <a:gd name="connsiteX246" fmla="*/ 5548843 w 7467600"/>
              <a:gd name="connsiteY246" fmla="*/ 5563845 h 6858000"/>
              <a:gd name="connsiteX247" fmla="*/ 5940952 w 7467600"/>
              <a:gd name="connsiteY247" fmla="*/ 6250028 h 6858000"/>
              <a:gd name="connsiteX248" fmla="*/ 6043441 w 7467600"/>
              <a:gd name="connsiteY248" fmla="*/ 6665847 h 6858000"/>
              <a:gd name="connsiteX249" fmla="*/ 6093432 w 7467600"/>
              <a:gd name="connsiteY249" fmla="*/ 6858000 h 6858000"/>
              <a:gd name="connsiteX250" fmla="*/ 6034344 w 7467600"/>
              <a:gd name="connsiteY250" fmla="*/ 6858000 h 6858000"/>
              <a:gd name="connsiteX251" fmla="*/ 6026679 w 7467600"/>
              <a:gd name="connsiteY251" fmla="*/ 6836959 h 6858000"/>
              <a:gd name="connsiteX252" fmla="*/ 5800441 w 7467600"/>
              <a:gd name="connsiteY252" fmla="*/ 6335286 h 6858000"/>
              <a:gd name="connsiteX253" fmla="*/ 5526562 w 7467600"/>
              <a:gd name="connsiteY253" fmla="*/ 5705388 h 6858000"/>
              <a:gd name="connsiteX254" fmla="*/ 5519640 w 7467600"/>
              <a:gd name="connsiteY254" fmla="*/ 5683774 h 6858000"/>
              <a:gd name="connsiteX255" fmla="*/ 5844559 w 7467600"/>
              <a:gd name="connsiteY255" fmla="*/ 6553349 h 6858000"/>
              <a:gd name="connsiteX256" fmla="*/ 5975994 w 7467600"/>
              <a:gd name="connsiteY256" fmla="*/ 6858000 h 6858000"/>
              <a:gd name="connsiteX257" fmla="*/ 5898547 w 7467600"/>
              <a:gd name="connsiteY257" fmla="*/ 6858000 h 6858000"/>
              <a:gd name="connsiteX258" fmla="*/ 5682041 w 7467600"/>
              <a:gd name="connsiteY258" fmla="*/ 6355860 h 6858000"/>
              <a:gd name="connsiteX259" fmla="*/ 5461758 w 7467600"/>
              <a:gd name="connsiteY259" fmla="*/ 5820220 h 6858000"/>
              <a:gd name="connsiteX260" fmla="*/ 5237282 w 7467600"/>
              <a:gd name="connsiteY260" fmla="*/ 6579086 h 6858000"/>
              <a:gd name="connsiteX261" fmla="*/ 5115009 w 7467600"/>
              <a:gd name="connsiteY261" fmla="*/ 6858000 h 6858000"/>
              <a:gd name="connsiteX262" fmla="*/ 5028074 w 7467600"/>
              <a:gd name="connsiteY262" fmla="*/ 6858000 h 6858000"/>
              <a:gd name="connsiteX263" fmla="*/ 5079508 w 7467600"/>
              <a:gd name="connsiteY263" fmla="*/ 6749074 h 6858000"/>
              <a:gd name="connsiteX264" fmla="*/ 5371846 w 7467600"/>
              <a:gd name="connsiteY264" fmla="*/ 5924413 h 6858000"/>
              <a:gd name="connsiteX265" fmla="*/ 5270512 w 7467600"/>
              <a:gd name="connsiteY265" fmla="*/ 6138975 h 6858000"/>
              <a:gd name="connsiteX266" fmla="*/ 5062409 w 7467600"/>
              <a:gd name="connsiteY266" fmla="*/ 6653544 h 6858000"/>
              <a:gd name="connsiteX267" fmla="*/ 5036628 w 7467600"/>
              <a:gd name="connsiteY267" fmla="*/ 6754247 h 6858000"/>
              <a:gd name="connsiteX268" fmla="*/ 5009112 w 7467600"/>
              <a:gd name="connsiteY268" fmla="*/ 6858000 h 6858000"/>
              <a:gd name="connsiteX269" fmla="*/ 4976679 w 7467600"/>
              <a:gd name="connsiteY269" fmla="*/ 6858000 h 6858000"/>
              <a:gd name="connsiteX270" fmla="*/ 5006537 w 7467600"/>
              <a:gd name="connsiteY270" fmla="*/ 6747068 h 6858000"/>
              <a:gd name="connsiteX271" fmla="*/ 5032723 w 7467600"/>
              <a:gd name="connsiteY271" fmla="*/ 6644957 h 6858000"/>
              <a:gd name="connsiteX272" fmla="*/ 5242949 w 7467600"/>
              <a:gd name="connsiteY272" fmla="*/ 6125175 h 6858000"/>
              <a:gd name="connsiteX273" fmla="*/ 5286321 w 7467600"/>
              <a:gd name="connsiteY273" fmla="*/ 6033555 h 6858000"/>
              <a:gd name="connsiteX274" fmla="*/ 5008210 w 7467600"/>
              <a:gd name="connsiteY274" fmla="*/ 6649194 h 6858000"/>
              <a:gd name="connsiteX275" fmla="*/ 4986321 w 7467600"/>
              <a:gd name="connsiteY275" fmla="*/ 6765687 h 6858000"/>
              <a:gd name="connsiteX276" fmla="*/ 4973474 w 7467600"/>
              <a:gd name="connsiteY276" fmla="*/ 6858000 h 6858000"/>
              <a:gd name="connsiteX277" fmla="*/ 4907178 w 7467600"/>
              <a:gd name="connsiteY277" fmla="*/ 6858000 h 6858000"/>
              <a:gd name="connsiteX278" fmla="*/ 4910810 w 7467600"/>
              <a:gd name="connsiteY278" fmla="*/ 6829660 h 6858000"/>
              <a:gd name="connsiteX279" fmla="*/ 4987461 w 7467600"/>
              <a:gd name="connsiteY279" fmla="*/ 6432994 h 6858000"/>
              <a:gd name="connsiteX280" fmla="*/ 5179262 w 7467600"/>
              <a:gd name="connsiteY280" fmla="*/ 6035044 h 6858000"/>
              <a:gd name="connsiteX281" fmla="*/ 4689678 w 7467600"/>
              <a:gd name="connsiteY281" fmla="*/ 6440241 h 6858000"/>
              <a:gd name="connsiteX282" fmla="*/ 4477543 w 7467600"/>
              <a:gd name="connsiteY282" fmla="*/ 6674836 h 6858000"/>
              <a:gd name="connsiteX283" fmla="*/ 4329957 w 7467600"/>
              <a:gd name="connsiteY283" fmla="*/ 6858000 h 6858000"/>
              <a:gd name="connsiteX284" fmla="*/ 4218595 w 7467600"/>
              <a:gd name="connsiteY284" fmla="*/ 6858000 h 6858000"/>
              <a:gd name="connsiteX285" fmla="*/ 4368888 w 7467600"/>
              <a:gd name="connsiteY285" fmla="*/ 6668412 h 6858000"/>
              <a:gd name="connsiteX286" fmla="*/ 4563091 w 7467600"/>
              <a:gd name="connsiteY286" fmla="*/ 6442508 h 6858000"/>
              <a:gd name="connsiteX287" fmla="*/ 5387324 w 7467600"/>
              <a:gd name="connsiteY287" fmla="*/ 5705830 h 6858000"/>
              <a:gd name="connsiteX288" fmla="*/ 5073620 w 7467600"/>
              <a:gd name="connsiteY288" fmla="*/ 5955437 h 6858000"/>
              <a:gd name="connsiteX289" fmla="*/ 4689789 w 7467600"/>
              <a:gd name="connsiteY289" fmla="*/ 6268382 h 6858000"/>
              <a:gd name="connsiteX290" fmla="*/ 4418722 w 7467600"/>
              <a:gd name="connsiteY290" fmla="*/ 6570886 h 6858000"/>
              <a:gd name="connsiteX291" fmla="*/ 4214944 w 7467600"/>
              <a:gd name="connsiteY291" fmla="*/ 6858000 h 6858000"/>
              <a:gd name="connsiteX292" fmla="*/ 4177898 w 7467600"/>
              <a:gd name="connsiteY292" fmla="*/ 6858000 h 6858000"/>
              <a:gd name="connsiteX293" fmla="*/ 4391597 w 7467600"/>
              <a:gd name="connsiteY293" fmla="*/ 6556370 h 6858000"/>
              <a:gd name="connsiteX294" fmla="*/ 4668889 w 7467600"/>
              <a:gd name="connsiteY294" fmla="*/ 6246399 h 6858000"/>
              <a:gd name="connsiteX295" fmla="*/ 5055427 w 7467600"/>
              <a:gd name="connsiteY295" fmla="*/ 5931476 h 6858000"/>
              <a:gd name="connsiteX296" fmla="*/ 5371814 w 7467600"/>
              <a:gd name="connsiteY296" fmla="*/ 5678975 h 6858000"/>
              <a:gd name="connsiteX297" fmla="*/ 4987918 w 7467600"/>
              <a:gd name="connsiteY297" fmla="*/ 5838701 h 6858000"/>
              <a:gd name="connsiteX298" fmla="*/ 4317146 w 7467600"/>
              <a:gd name="connsiteY298" fmla="*/ 6587716 h 6858000"/>
              <a:gd name="connsiteX299" fmla="*/ 4171627 w 7467600"/>
              <a:gd name="connsiteY299" fmla="*/ 6858000 h 6858000"/>
              <a:gd name="connsiteX300" fmla="*/ 4081585 w 7467600"/>
              <a:gd name="connsiteY300" fmla="*/ 6858000 h 6858000"/>
              <a:gd name="connsiteX301" fmla="*/ 4238603 w 7467600"/>
              <a:gd name="connsiteY301" fmla="*/ 6559341 h 6858000"/>
              <a:gd name="connsiteX302" fmla="*/ 4778333 w 7467600"/>
              <a:gd name="connsiteY302" fmla="*/ 5873626 h 6858000"/>
              <a:gd name="connsiteX303" fmla="*/ 5414185 w 7467600"/>
              <a:gd name="connsiteY303" fmla="*/ 5573882 h 6858000"/>
              <a:gd name="connsiteX304" fmla="*/ 5959648 w 7467600"/>
              <a:gd name="connsiteY304" fmla="*/ 4760797 h 6858000"/>
              <a:gd name="connsiteX305" fmla="*/ 5355019 w 7467600"/>
              <a:gd name="connsiteY305" fmla="*/ 4734672 h 6858000"/>
              <a:gd name="connsiteX306" fmla="*/ 5083565 w 7467600"/>
              <a:gd name="connsiteY306" fmla="*/ 5179121 h 6858000"/>
              <a:gd name="connsiteX307" fmla="*/ 4713577 w 7467600"/>
              <a:gd name="connsiteY307" fmla="*/ 5616803 h 6858000"/>
              <a:gd name="connsiteX308" fmla="*/ 3989559 w 7467600"/>
              <a:gd name="connsiteY308" fmla="*/ 6145945 h 6858000"/>
              <a:gd name="connsiteX309" fmla="*/ 3939824 w 7467600"/>
              <a:gd name="connsiteY309" fmla="*/ 6066900 h 6858000"/>
              <a:gd name="connsiteX310" fmla="*/ 4584537 w 7467600"/>
              <a:gd name="connsiteY310" fmla="*/ 5324826 h 6858000"/>
              <a:gd name="connsiteX311" fmla="*/ 5037105 w 7467600"/>
              <a:gd name="connsiteY311" fmla="*/ 5088765 h 6858000"/>
              <a:gd name="connsiteX312" fmla="*/ 5039930 w 7467600"/>
              <a:gd name="connsiteY312" fmla="*/ 5089585 h 6858000"/>
              <a:gd name="connsiteX313" fmla="*/ 5263764 w 7467600"/>
              <a:gd name="connsiteY313" fmla="*/ 4735525 h 6858000"/>
              <a:gd name="connsiteX314" fmla="*/ 4086300 w 7467600"/>
              <a:gd name="connsiteY314" fmla="*/ 4884599 h 6858000"/>
              <a:gd name="connsiteX315" fmla="*/ 4085485 w 7467600"/>
              <a:gd name="connsiteY315" fmla="*/ 4899070 h 6858000"/>
              <a:gd name="connsiteX316" fmla="*/ 3871915 w 7467600"/>
              <a:gd name="connsiteY316" fmla="*/ 5253645 h 6858000"/>
              <a:gd name="connsiteX317" fmla="*/ 3799374 w 7467600"/>
              <a:gd name="connsiteY317" fmla="*/ 5466127 h 6858000"/>
              <a:gd name="connsiteX318" fmla="*/ 3498850 w 7467600"/>
              <a:gd name="connsiteY318" fmla="*/ 6661888 h 6858000"/>
              <a:gd name="connsiteX319" fmla="*/ 3399216 w 7467600"/>
              <a:gd name="connsiteY319" fmla="*/ 6858000 h 6858000"/>
              <a:gd name="connsiteX320" fmla="*/ 3303688 w 7467600"/>
              <a:gd name="connsiteY320" fmla="*/ 6858000 h 6858000"/>
              <a:gd name="connsiteX321" fmla="*/ 3391774 w 7467600"/>
              <a:gd name="connsiteY321" fmla="*/ 6697181 h 6858000"/>
              <a:gd name="connsiteX322" fmla="*/ 3735540 w 7467600"/>
              <a:gd name="connsiteY322" fmla="*/ 5546923 h 6858000"/>
              <a:gd name="connsiteX323" fmla="*/ 3729438 w 7467600"/>
              <a:gd name="connsiteY323" fmla="*/ 5569058 h 6858000"/>
              <a:gd name="connsiteX324" fmla="*/ 3707782 w 7467600"/>
              <a:gd name="connsiteY324" fmla="*/ 5644908 h 6858000"/>
              <a:gd name="connsiteX325" fmla="*/ 3583827 w 7467600"/>
              <a:gd name="connsiteY325" fmla="*/ 6039215 h 6858000"/>
              <a:gd name="connsiteX326" fmla="*/ 3547861 w 7467600"/>
              <a:gd name="connsiteY326" fmla="*/ 6129609 h 6858000"/>
              <a:gd name="connsiteX327" fmla="*/ 3490905 w 7467600"/>
              <a:gd name="connsiteY327" fmla="*/ 6277660 h 6858000"/>
              <a:gd name="connsiteX328" fmla="*/ 3455859 w 7467600"/>
              <a:gd name="connsiteY328" fmla="*/ 6391301 h 6858000"/>
              <a:gd name="connsiteX329" fmla="*/ 3429112 w 7467600"/>
              <a:gd name="connsiteY329" fmla="*/ 6479469 h 6858000"/>
              <a:gd name="connsiteX330" fmla="*/ 3304862 w 7467600"/>
              <a:gd name="connsiteY330" fmla="*/ 6796476 h 6858000"/>
              <a:gd name="connsiteX331" fmla="*/ 3276071 w 7467600"/>
              <a:gd name="connsiteY331" fmla="*/ 6858000 h 6858000"/>
              <a:gd name="connsiteX332" fmla="*/ 3240805 w 7467600"/>
              <a:gd name="connsiteY332" fmla="*/ 6858000 h 6858000"/>
              <a:gd name="connsiteX333" fmla="*/ 3275917 w 7467600"/>
              <a:gd name="connsiteY333" fmla="*/ 6783192 h 6858000"/>
              <a:gd name="connsiteX334" fmla="*/ 3399358 w 7467600"/>
              <a:gd name="connsiteY334" fmla="*/ 6469011 h 6858000"/>
              <a:gd name="connsiteX335" fmla="*/ 3425650 w 7467600"/>
              <a:gd name="connsiteY335" fmla="*/ 6381333 h 6858000"/>
              <a:gd name="connsiteX336" fmla="*/ 3460661 w 7467600"/>
              <a:gd name="connsiteY336" fmla="*/ 6266763 h 6858000"/>
              <a:gd name="connsiteX337" fmla="*/ 3518021 w 7467600"/>
              <a:gd name="connsiteY337" fmla="*/ 6117298 h 6858000"/>
              <a:gd name="connsiteX338" fmla="*/ 3554035 w 7467600"/>
              <a:gd name="connsiteY338" fmla="*/ 6027832 h 6858000"/>
              <a:gd name="connsiteX339" fmla="*/ 3677174 w 7467600"/>
              <a:gd name="connsiteY339" fmla="*/ 5636351 h 6858000"/>
              <a:gd name="connsiteX340" fmla="*/ 3698819 w 7467600"/>
              <a:gd name="connsiteY340" fmla="*/ 5560503 h 6858000"/>
              <a:gd name="connsiteX341" fmla="*/ 3702094 w 7467600"/>
              <a:gd name="connsiteY341" fmla="*/ 5549194 h 6858000"/>
              <a:gd name="connsiteX342" fmla="*/ 3398355 w 7467600"/>
              <a:gd name="connsiteY342" fmla="*/ 6094603 h 6858000"/>
              <a:gd name="connsiteX343" fmla="*/ 3193941 w 7467600"/>
              <a:gd name="connsiteY343" fmla="*/ 6798775 h 6858000"/>
              <a:gd name="connsiteX344" fmla="*/ 3184140 w 7467600"/>
              <a:gd name="connsiteY344" fmla="*/ 6858000 h 6858000"/>
              <a:gd name="connsiteX345" fmla="*/ 3099978 w 7467600"/>
              <a:gd name="connsiteY345" fmla="*/ 6858000 h 6858000"/>
              <a:gd name="connsiteX346" fmla="*/ 3101556 w 7467600"/>
              <a:gd name="connsiteY346" fmla="*/ 6843337 h 6858000"/>
              <a:gd name="connsiteX347" fmla="*/ 3370162 w 7467600"/>
              <a:gd name="connsiteY347" fmla="*/ 5785550 h 6858000"/>
              <a:gd name="connsiteX348" fmla="*/ 3746477 w 7467600"/>
              <a:gd name="connsiteY348" fmla="*/ 5377889 h 6858000"/>
              <a:gd name="connsiteX349" fmla="*/ 3863399 w 7467600"/>
              <a:gd name="connsiteY349" fmla="*/ 5087257 h 6858000"/>
              <a:gd name="connsiteX350" fmla="*/ 3968712 w 7467600"/>
              <a:gd name="connsiteY350" fmla="*/ 4913989 h 6858000"/>
              <a:gd name="connsiteX351" fmla="*/ 2792390 w 7467600"/>
              <a:gd name="connsiteY351" fmla="*/ 5382974 h 6858000"/>
              <a:gd name="connsiteX352" fmla="*/ 2714982 w 7467600"/>
              <a:gd name="connsiteY352" fmla="*/ 5427051 h 6858000"/>
              <a:gd name="connsiteX353" fmla="*/ 2813361 w 7467600"/>
              <a:gd name="connsiteY353" fmla="*/ 6023912 h 6858000"/>
              <a:gd name="connsiteX354" fmla="*/ 2688430 w 7467600"/>
              <a:gd name="connsiteY354" fmla="*/ 6801564 h 6858000"/>
              <a:gd name="connsiteX355" fmla="*/ 2629626 w 7467600"/>
              <a:gd name="connsiteY355" fmla="*/ 6763394 h 6858000"/>
              <a:gd name="connsiteX356" fmla="*/ 2565328 w 7467600"/>
              <a:gd name="connsiteY356" fmla="*/ 5516399 h 6858000"/>
              <a:gd name="connsiteX357" fmla="*/ 1922999 w 7467600"/>
              <a:gd name="connsiteY357" fmla="*/ 5980343 h 6858000"/>
              <a:gd name="connsiteX358" fmla="*/ 1950261 w 7467600"/>
              <a:gd name="connsiteY358" fmla="*/ 6405858 h 6858000"/>
              <a:gd name="connsiteX359" fmla="*/ 2365554 w 7467600"/>
              <a:gd name="connsiteY359" fmla="*/ 6759107 h 6858000"/>
              <a:gd name="connsiteX360" fmla="*/ 2424142 w 7467600"/>
              <a:gd name="connsiteY360" fmla="*/ 6858000 h 6858000"/>
              <a:gd name="connsiteX361" fmla="*/ 2395994 w 7467600"/>
              <a:gd name="connsiteY361" fmla="*/ 6858000 h 6858000"/>
              <a:gd name="connsiteX362" fmla="*/ 2392863 w 7467600"/>
              <a:gd name="connsiteY362" fmla="*/ 6852964 h 6858000"/>
              <a:gd name="connsiteX363" fmla="*/ 2017589 w 7467600"/>
              <a:gd name="connsiteY363" fmla="*/ 6493982 h 6858000"/>
              <a:gd name="connsiteX364" fmla="*/ 2147336 w 7467600"/>
              <a:gd name="connsiteY364" fmla="*/ 6594052 h 6858000"/>
              <a:gd name="connsiteX365" fmla="*/ 2207047 w 7467600"/>
              <a:gd name="connsiteY365" fmla="*/ 6654540 h 6858000"/>
              <a:gd name="connsiteX366" fmla="*/ 2299106 w 7467600"/>
              <a:gd name="connsiteY366" fmla="*/ 6778931 h 6858000"/>
              <a:gd name="connsiteX367" fmla="*/ 2314430 w 7467600"/>
              <a:gd name="connsiteY367" fmla="*/ 6801144 h 6858000"/>
              <a:gd name="connsiteX368" fmla="*/ 2352406 w 7467600"/>
              <a:gd name="connsiteY368" fmla="*/ 6858000 h 6858000"/>
              <a:gd name="connsiteX369" fmla="*/ 2314492 w 7467600"/>
              <a:gd name="connsiteY369" fmla="*/ 6858000 h 6858000"/>
              <a:gd name="connsiteX370" fmla="*/ 2288095 w 7467600"/>
              <a:gd name="connsiteY370" fmla="*/ 6818030 h 6858000"/>
              <a:gd name="connsiteX371" fmla="*/ 2272768 w 7467600"/>
              <a:gd name="connsiteY371" fmla="*/ 6795822 h 6858000"/>
              <a:gd name="connsiteX372" fmla="*/ 2182715 w 7467600"/>
              <a:gd name="connsiteY372" fmla="*/ 6675071 h 6858000"/>
              <a:gd name="connsiteX373" fmla="*/ 2032061 w 7467600"/>
              <a:gd name="connsiteY373" fmla="*/ 6541380 h 6858000"/>
              <a:gd name="connsiteX374" fmla="*/ 2257220 w 7467600"/>
              <a:gd name="connsiteY374" fmla="*/ 6826257 h 6858000"/>
              <a:gd name="connsiteX375" fmla="*/ 2281324 w 7467600"/>
              <a:gd name="connsiteY375" fmla="*/ 6858000 h 6858000"/>
              <a:gd name="connsiteX376" fmla="*/ 2242860 w 7467600"/>
              <a:gd name="connsiteY376" fmla="*/ 6858000 h 6858000"/>
              <a:gd name="connsiteX377" fmla="*/ 2232818 w 7467600"/>
              <a:gd name="connsiteY377" fmla="*/ 6844926 h 6858000"/>
              <a:gd name="connsiteX378" fmla="*/ 1990172 w 7467600"/>
              <a:gd name="connsiteY378" fmla="*/ 6542121 h 6858000"/>
              <a:gd name="connsiteX379" fmla="*/ 2124090 w 7467600"/>
              <a:gd name="connsiteY379" fmla="*/ 6761017 h 6858000"/>
              <a:gd name="connsiteX380" fmla="*/ 2200380 w 7467600"/>
              <a:gd name="connsiteY380" fmla="*/ 6858000 h 6858000"/>
              <a:gd name="connsiteX381" fmla="*/ 2147507 w 7467600"/>
              <a:gd name="connsiteY381" fmla="*/ 6858000 h 6858000"/>
              <a:gd name="connsiteX382" fmla="*/ 2070668 w 7467600"/>
              <a:gd name="connsiteY382" fmla="*/ 6761520 h 6858000"/>
              <a:gd name="connsiteX383" fmla="*/ 1975142 w 7467600"/>
              <a:gd name="connsiteY383" fmla="*/ 6585570 h 6858000"/>
              <a:gd name="connsiteX384" fmla="*/ 2050035 w 7467600"/>
              <a:gd name="connsiteY384" fmla="*/ 6813345 h 6858000"/>
              <a:gd name="connsiteX385" fmla="*/ 2063025 w 7467600"/>
              <a:gd name="connsiteY385" fmla="*/ 6858000 h 6858000"/>
              <a:gd name="connsiteX386" fmla="*/ 2021675 w 7467600"/>
              <a:gd name="connsiteY386" fmla="*/ 6858000 h 6858000"/>
              <a:gd name="connsiteX387" fmla="*/ 2019308 w 7467600"/>
              <a:gd name="connsiteY387" fmla="*/ 6847118 h 6858000"/>
              <a:gd name="connsiteX388" fmla="*/ 1938835 w 7467600"/>
              <a:gd name="connsiteY388" fmla="*/ 6551160 h 6858000"/>
              <a:gd name="connsiteX389" fmla="*/ 1953230 w 7467600"/>
              <a:gd name="connsiteY389" fmla="*/ 6759699 h 6858000"/>
              <a:gd name="connsiteX390" fmla="*/ 1956763 w 7467600"/>
              <a:gd name="connsiteY390" fmla="*/ 6778191 h 6858000"/>
              <a:gd name="connsiteX391" fmla="*/ 1967925 w 7467600"/>
              <a:gd name="connsiteY391" fmla="*/ 6858000 h 6858000"/>
              <a:gd name="connsiteX392" fmla="*/ 1936622 w 7467600"/>
              <a:gd name="connsiteY392" fmla="*/ 6858000 h 6858000"/>
              <a:gd name="connsiteX393" fmla="*/ 1926261 w 7467600"/>
              <a:gd name="connsiteY393" fmla="*/ 6784064 h 6858000"/>
              <a:gd name="connsiteX394" fmla="*/ 1922724 w 7467600"/>
              <a:gd name="connsiteY394" fmla="*/ 6765577 h 6858000"/>
              <a:gd name="connsiteX395" fmla="*/ 1904650 w 7467600"/>
              <a:gd name="connsiteY395" fmla="*/ 6639616 h 6858000"/>
              <a:gd name="connsiteX396" fmla="*/ 1885273 w 7467600"/>
              <a:gd name="connsiteY396" fmla="*/ 6858000 h 6858000"/>
              <a:gd name="connsiteX397" fmla="*/ 1854363 w 7467600"/>
              <a:gd name="connsiteY397" fmla="*/ 6858000 h 6858000"/>
              <a:gd name="connsiteX398" fmla="*/ 1880391 w 7467600"/>
              <a:gd name="connsiteY398" fmla="*/ 6603796 h 6858000"/>
              <a:gd name="connsiteX399" fmla="*/ 1818273 w 7467600"/>
              <a:gd name="connsiteY399" fmla="*/ 6715729 h 6858000"/>
              <a:gd name="connsiteX400" fmla="*/ 1794691 w 7467600"/>
              <a:gd name="connsiteY400" fmla="*/ 6843239 h 6858000"/>
              <a:gd name="connsiteX401" fmla="*/ 1794914 w 7467600"/>
              <a:gd name="connsiteY401" fmla="*/ 6858000 h 6858000"/>
              <a:gd name="connsiteX402" fmla="*/ 1746128 w 7467600"/>
              <a:gd name="connsiteY402" fmla="*/ 6858000 h 6858000"/>
              <a:gd name="connsiteX403" fmla="*/ 1753934 w 7467600"/>
              <a:gd name="connsiteY403" fmla="*/ 6724796 h 6858000"/>
              <a:gd name="connsiteX404" fmla="*/ 1792053 w 7467600"/>
              <a:gd name="connsiteY404" fmla="*/ 6572396 h 6858000"/>
              <a:gd name="connsiteX405" fmla="*/ 1862248 w 7467600"/>
              <a:gd name="connsiteY405" fmla="*/ 6266397 h 6858000"/>
              <a:gd name="connsiteX406" fmla="*/ 1862250 w 7467600"/>
              <a:gd name="connsiteY406" fmla="*/ 6033531 h 6858000"/>
              <a:gd name="connsiteX407" fmla="*/ 1211999 w 7467600"/>
              <a:gd name="connsiteY407" fmla="*/ 6683610 h 6858000"/>
              <a:gd name="connsiteX408" fmla="*/ 1213266 w 7467600"/>
              <a:gd name="connsiteY408" fmla="*/ 6691947 h 6858000"/>
              <a:gd name="connsiteX409" fmla="*/ 1203370 w 7467600"/>
              <a:gd name="connsiteY409" fmla="*/ 6850676 h 6858000"/>
              <a:gd name="connsiteX410" fmla="*/ 1203671 w 7467600"/>
              <a:gd name="connsiteY410" fmla="*/ 6858000 h 6858000"/>
              <a:gd name="connsiteX411" fmla="*/ 1143180 w 7467600"/>
              <a:gd name="connsiteY411" fmla="*/ 6858000 h 6858000"/>
              <a:gd name="connsiteX412" fmla="*/ 1142176 w 7467600"/>
              <a:gd name="connsiteY412" fmla="*/ 6766045 h 6858000"/>
              <a:gd name="connsiteX413" fmla="*/ 1067484 w 7467600"/>
              <a:gd name="connsiteY413" fmla="*/ 6858000 h 6858000"/>
              <a:gd name="connsiteX414" fmla="*/ 953928 w 7467600"/>
              <a:gd name="connsiteY414" fmla="*/ 6858000 h 6858000"/>
              <a:gd name="connsiteX415" fmla="*/ 959715 w 7467600"/>
              <a:gd name="connsiteY415" fmla="*/ 6850185 h 6858000"/>
              <a:gd name="connsiteX416" fmla="*/ 1483788 w 7467600"/>
              <a:gd name="connsiteY416" fmla="*/ 6259174 h 6858000"/>
              <a:gd name="connsiteX417" fmla="*/ 1100671 w 7467600"/>
              <a:gd name="connsiteY417" fmla="*/ 6252137 h 6858000"/>
              <a:gd name="connsiteX418" fmla="*/ 1090144 w 7467600"/>
              <a:gd name="connsiteY418" fmla="*/ 6256748 h 6858000"/>
              <a:gd name="connsiteX419" fmla="*/ 1095872 w 7467600"/>
              <a:gd name="connsiteY419" fmla="*/ 6271892 h 6858000"/>
              <a:gd name="connsiteX420" fmla="*/ 262785 w 7467600"/>
              <a:gd name="connsiteY420" fmla="*/ 6845450 h 6858000"/>
              <a:gd name="connsiteX421" fmla="*/ 209968 w 7467600"/>
              <a:gd name="connsiteY421" fmla="*/ 6770713 h 6858000"/>
              <a:gd name="connsiteX422" fmla="*/ 873460 w 7467600"/>
              <a:gd name="connsiteY422" fmla="*/ 6253768 h 6858000"/>
              <a:gd name="connsiteX423" fmla="*/ 192686 w 7467600"/>
              <a:gd name="connsiteY423" fmla="*/ 5849257 h 6858000"/>
              <a:gd name="connsiteX424" fmla="*/ 4696 w 7467600"/>
              <a:gd name="connsiteY424" fmla="*/ 5697668 h 6858000"/>
              <a:gd name="connsiteX425" fmla="*/ 0 w 7467600"/>
              <a:gd name="connsiteY425" fmla="*/ 5689984 h 6858000"/>
              <a:gd name="connsiteX426" fmla="*/ 0 w 7467600"/>
              <a:gd name="connsiteY426" fmla="*/ 5513472 h 6858000"/>
              <a:gd name="connsiteX427" fmla="*/ 174101 w 7467600"/>
              <a:gd name="connsiteY427" fmla="*/ 5620277 h 6858000"/>
              <a:gd name="connsiteX428" fmla="*/ 891800 w 7467600"/>
              <a:gd name="connsiteY428" fmla="*/ 6036935 h 6858000"/>
              <a:gd name="connsiteX429" fmla="*/ 1072219 w 7467600"/>
              <a:gd name="connsiteY429" fmla="*/ 6169443 h 6858000"/>
              <a:gd name="connsiteX430" fmla="*/ 1074117 w 7467600"/>
              <a:gd name="connsiteY430" fmla="*/ 6170301 h 6858000"/>
              <a:gd name="connsiteX431" fmla="*/ 1083114 w 7467600"/>
              <a:gd name="connsiteY431" fmla="*/ 6174131 h 6858000"/>
              <a:gd name="connsiteX432" fmla="*/ 1543010 w 7467600"/>
              <a:gd name="connsiteY432" fmla="*/ 6191140 h 6858000"/>
              <a:gd name="connsiteX433" fmla="*/ 1551080 w 7467600"/>
              <a:gd name="connsiteY433" fmla="*/ 6195006 h 6858000"/>
              <a:gd name="connsiteX434" fmla="*/ 2345443 w 7467600"/>
              <a:gd name="connsiteY434" fmla="*/ 5549882 h 6858000"/>
              <a:gd name="connsiteX435" fmla="*/ 1721499 w 7467600"/>
              <a:gd name="connsiteY435" fmla="*/ 5599969 h 6858000"/>
              <a:gd name="connsiteX436" fmla="*/ 767716 w 7467600"/>
              <a:gd name="connsiteY436" fmla="*/ 5472768 h 6858000"/>
              <a:gd name="connsiteX437" fmla="*/ 722147 w 7467600"/>
              <a:gd name="connsiteY437" fmla="*/ 5393091 h 6858000"/>
              <a:gd name="connsiteX438" fmla="*/ 1485552 w 7467600"/>
              <a:gd name="connsiteY438" fmla="*/ 5313202 h 6858000"/>
              <a:gd name="connsiteX439" fmla="*/ 2143004 w 7467600"/>
              <a:gd name="connsiteY439" fmla="*/ 5402420 h 6858000"/>
              <a:gd name="connsiteX440" fmla="*/ 1933391 w 7467600"/>
              <a:gd name="connsiteY440" fmla="*/ 5156971 h 6858000"/>
              <a:gd name="connsiteX441" fmla="*/ 1827118 w 7467600"/>
              <a:gd name="connsiteY441" fmla="*/ 4968410 h 6858000"/>
              <a:gd name="connsiteX442" fmla="*/ 1837349 w 7467600"/>
              <a:gd name="connsiteY442" fmla="*/ 4956357 h 6858000"/>
              <a:gd name="connsiteX443" fmla="*/ 2162835 w 7467600"/>
              <a:gd name="connsiteY443" fmla="*/ 5187853 h 6858000"/>
              <a:gd name="connsiteX444" fmla="*/ 2257167 w 7467600"/>
              <a:gd name="connsiteY444" fmla="*/ 5462123 h 6858000"/>
              <a:gd name="connsiteX445" fmla="*/ 2261598 w 7467600"/>
              <a:gd name="connsiteY445" fmla="*/ 5467998 h 6858000"/>
              <a:gd name="connsiteX446" fmla="*/ 2437177 w 7467600"/>
              <a:gd name="connsiteY446" fmla="*/ 5479608 h 6858000"/>
              <a:gd name="connsiteX447" fmla="*/ 2445247 w 7467600"/>
              <a:gd name="connsiteY447" fmla="*/ 5483476 h 6858000"/>
              <a:gd name="connsiteX448" fmla="*/ 2743626 w 7467600"/>
              <a:gd name="connsiteY448" fmla="*/ 5304819 h 6858000"/>
              <a:gd name="connsiteX449" fmla="*/ 3048102 w 7467600"/>
              <a:gd name="connsiteY449" fmla="*/ 5150595 h 6858000"/>
              <a:gd name="connsiteX450" fmla="*/ 1799414 w 7467600"/>
              <a:gd name="connsiteY450" fmla="*/ 4694732 h 6858000"/>
              <a:gd name="connsiteX451" fmla="*/ 1771735 w 7467600"/>
              <a:gd name="connsiteY451" fmla="*/ 4619929 h 6858000"/>
              <a:gd name="connsiteX452" fmla="*/ 3104273 w 7467600"/>
              <a:gd name="connsiteY452" fmla="*/ 5076159 h 6858000"/>
              <a:gd name="connsiteX453" fmla="*/ 3113245 w 7467600"/>
              <a:gd name="connsiteY453" fmla="*/ 5090705 h 6858000"/>
              <a:gd name="connsiteX454" fmla="*/ 3126294 w 7467600"/>
              <a:gd name="connsiteY454" fmla="*/ 5114400 h 6858000"/>
              <a:gd name="connsiteX455" fmla="*/ 3937433 w 7467600"/>
              <a:gd name="connsiteY455" fmla="*/ 4830473 h 6858000"/>
              <a:gd name="connsiteX456" fmla="*/ 3590475 w 7467600"/>
              <a:gd name="connsiteY456" fmla="*/ 4597974 h 6858000"/>
              <a:gd name="connsiteX457" fmla="*/ 3100264 w 7467600"/>
              <a:gd name="connsiteY457" fmla="*/ 4579845 h 6858000"/>
              <a:gd name="connsiteX458" fmla="*/ 2183576 w 7467600"/>
              <a:gd name="connsiteY458" fmla="*/ 4227150 h 6858000"/>
              <a:gd name="connsiteX459" fmla="*/ 2151029 w 7467600"/>
              <a:gd name="connsiteY459" fmla="*/ 4146947 h 6858000"/>
              <a:gd name="connsiteX460" fmla="*/ 3563434 w 7467600"/>
              <a:gd name="connsiteY460" fmla="*/ 4469115 h 6858000"/>
              <a:gd name="connsiteX461" fmla="*/ 3177952 w 7467600"/>
              <a:gd name="connsiteY461" fmla="*/ 3657386 h 6858000"/>
              <a:gd name="connsiteX462" fmla="*/ 3189263 w 7467600"/>
              <a:gd name="connsiteY462" fmla="*/ 3625726 h 6858000"/>
              <a:gd name="connsiteX463" fmla="*/ 3560912 w 7467600"/>
              <a:gd name="connsiteY463" fmla="*/ 4079863 h 6858000"/>
              <a:gd name="connsiteX464" fmla="*/ 3626636 w 7467600"/>
              <a:gd name="connsiteY464" fmla="*/ 4512230 h 6858000"/>
              <a:gd name="connsiteX465" fmla="*/ 3653088 w 7467600"/>
              <a:gd name="connsiteY465" fmla="*/ 4521417 h 6858000"/>
              <a:gd name="connsiteX466" fmla="*/ 3988128 w 7467600"/>
              <a:gd name="connsiteY466" fmla="*/ 4817267 h 6858000"/>
              <a:gd name="connsiteX467" fmla="*/ 4830582 w 7467600"/>
              <a:gd name="connsiteY467" fmla="*/ 4676000 h 6858000"/>
              <a:gd name="connsiteX468" fmla="*/ 4830100 w 7467600"/>
              <a:gd name="connsiteY468" fmla="*/ 4675554 h 6858000"/>
              <a:gd name="connsiteX469" fmla="*/ 4036318 w 7467600"/>
              <a:gd name="connsiteY469" fmla="*/ 4147013 h 6858000"/>
              <a:gd name="connsiteX470" fmla="*/ 3432098 w 7467600"/>
              <a:gd name="connsiteY470" fmla="*/ 3537312 h 6858000"/>
              <a:gd name="connsiteX471" fmla="*/ 3446761 w 7467600"/>
              <a:gd name="connsiteY471" fmla="*/ 3461278 h 6858000"/>
              <a:gd name="connsiteX472" fmla="*/ 4419733 w 7467600"/>
              <a:gd name="connsiteY472" fmla="*/ 3963555 h 6858000"/>
              <a:gd name="connsiteX473" fmla="*/ 4781371 w 7467600"/>
              <a:gd name="connsiteY473" fmla="*/ 4458604 h 6858000"/>
              <a:gd name="connsiteX474" fmla="*/ 4780440 w 7467600"/>
              <a:gd name="connsiteY474" fmla="*/ 4470290 h 6858000"/>
              <a:gd name="connsiteX475" fmla="*/ 4898954 w 7467600"/>
              <a:gd name="connsiteY475" fmla="*/ 4662092 h 6858000"/>
              <a:gd name="connsiteX476" fmla="*/ 4900699 w 7467600"/>
              <a:gd name="connsiteY476" fmla="*/ 4670867 h 6858000"/>
              <a:gd name="connsiteX477" fmla="*/ 5714511 w 7467600"/>
              <a:gd name="connsiteY477" fmla="*/ 4663483 h 6858000"/>
              <a:gd name="connsiteX478" fmla="*/ 5464793 w 7467600"/>
              <a:gd name="connsiteY478" fmla="*/ 4393556 h 6858000"/>
              <a:gd name="connsiteX479" fmla="*/ 5461897 w 7467600"/>
              <a:gd name="connsiteY479" fmla="*/ 4390879 h 6858000"/>
              <a:gd name="connsiteX480" fmla="*/ 4294126 w 7467600"/>
              <a:gd name="connsiteY480" fmla="*/ 3303048 h 6858000"/>
              <a:gd name="connsiteX481" fmla="*/ 4305321 w 7467600"/>
              <a:gd name="connsiteY481" fmla="*/ 3256953 h 6858000"/>
              <a:gd name="connsiteX482" fmla="*/ 4949299 w 7467600"/>
              <a:gd name="connsiteY482" fmla="*/ 3766336 h 6858000"/>
              <a:gd name="connsiteX483" fmla="*/ 5291452 w 7467600"/>
              <a:gd name="connsiteY483" fmla="*/ 4076801 h 6858000"/>
              <a:gd name="connsiteX484" fmla="*/ 5434998 w 7467600"/>
              <a:gd name="connsiteY484" fmla="*/ 4254100 h 6858000"/>
              <a:gd name="connsiteX485" fmla="*/ 5351015 w 7467600"/>
              <a:gd name="connsiteY485" fmla="*/ 3760989 h 6858000"/>
              <a:gd name="connsiteX486" fmla="*/ 5413780 w 7467600"/>
              <a:gd name="connsiteY486" fmla="*/ 2966265 h 6858000"/>
              <a:gd name="connsiteX487" fmla="*/ 5425627 w 7467600"/>
              <a:gd name="connsiteY487" fmla="*/ 2954192 h 6858000"/>
              <a:gd name="connsiteX488" fmla="*/ 6604735 w 7467600"/>
              <a:gd name="connsiteY488" fmla="*/ 2041381 h 6858000"/>
              <a:gd name="connsiteX489" fmla="*/ 7204487 w 7467600"/>
              <a:gd name="connsiteY489" fmla="*/ 2742112 h 6858000"/>
              <a:gd name="connsiteX490" fmla="*/ 7131592 w 7467600"/>
              <a:gd name="connsiteY490" fmla="*/ 2672096 h 6858000"/>
              <a:gd name="connsiteX491" fmla="*/ 6996344 w 7467600"/>
              <a:gd name="connsiteY491" fmla="*/ 2518310 h 6858000"/>
              <a:gd name="connsiteX492" fmla="*/ 6735495 w 7467600"/>
              <a:gd name="connsiteY492" fmla="*/ 2196890 h 6858000"/>
              <a:gd name="connsiteX493" fmla="*/ 6721901 w 7467600"/>
              <a:gd name="connsiteY493" fmla="*/ 2179274 h 6858000"/>
              <a:gd name="connsiteX494" fmla="*/ 6604735 w 7467600"/>
              <a:gd name="connsiteY494" fmla="*/ 2041381 h 6858000"/>
              <a:gd name="connsiteX495" fmla="*/ 6591670 w 7467600"/>
              <a:gd name="connsiteY495" fmla="*/ 1988277 h 6858000"/>
              <a:gd name="connsiteX496" fmla="*/ 6747349 w 7467600"/>
              <a:gd name="connsiteY496" fmla="*/ 2160069 h 6858000"/>
              <a:gd name="connsiteX497" fmla="*/ 6760943 w 7467600"/>
              <a:gd name="connsiteY497" fmla="*/ 2177686 h 6858000"/>
              <a:gd name="connsiteX498" fmla="*/ 7021065 w 7467600"/>
              <a:gd name="connsiteY498" fmla="*/ 2498102 h 6858000"/>
              <a:gd name="connsiteX499" fmla="*/ 7155223 w 7467600"/>
              <a:gd name="connsiteY499" fmla="*/ 2650386 h 6858000"/>
              <a:gd name="connsiteX500" fmla="*/ 7203167 w 7467600"/>
              <a:gd name="connsiteY500" fmla="*/ 2697288 h 6858000"/>
              <a:gd name="connsiteX501" fmla="*/ 6937703 w 7467600"/>
              <a:gd name="connsiteY501" fmla="*/ 2321981 h 6858000"/>
              <a:gd name="connsiteX502" fmla="*/ 6591670 w 7467600"/>
              <a:gd name="connsiteY502" fmla="*/ 1988277 h 6858000"/>
              <a:gd name="connsiteX503" fmla="*/ 5798671 w 7467600"/>
              <a:gd name="connsiteY503" fmla="*/ 1981601 h 6858000"/>
              <a:gd name="connsiteX504" fmla="*/ 5754709 w 7467600"/>
              <a:gd name="connsiteY504" fmla="*/ 2071454 h 6858000"/>
              <a:gd name="connsiteX505" fmla="*/ 5763044 w 7467600"/>
              <a:gd name="connsiteY505" fmla="*/ 2842206 h 6858000"/>
              <a:gd name="connsiteX506" fmla="*/ 5764974 w 7467600"/>
              <a:gd name="connsiteY506" fmla="*/ 2799609 h 6858000"/>
              <a:gd name="connsiteX507" fmla="*/ 5767665 w 7467600"/>
              <a:gd name="connsiteY507" fmla="*/ 2666409 h 6858000"/>
              <a:gd name="connsiteX508" fmla="*/ 5763055 w 7467600"/>
              <a:gd name="connsiteY508" fmla="*/ 2579705 h 6858000"/>
              <a:gd name="connsiteX509" fmla="*/ 5758079 w 7467600"/>
              <a:gd name="connsiteY509" fmla="*/ 2492508 h 6858000"/>
              <a:gd name="connsiteX510" fmla="*/ 5779325 w 7467600"/>
              <a:gd name="connsiteY510" fmla="*/ 2197069 h 6858000"/>
              <a:gd name="connsiteX511" fmla="*/ 5798671 w 7467600"/>
              <a:gd name="connsiteY511" fmla="*/ 1981601 h 6858000"/>
              <a:gd name="connsiteX512" fmla="*/ 5829202 w 7467600"/>
              <a:gd name="connsiteY512" fmla="*/ 1971679 h 6858000"/>
              <a:gd name="connsiteX513" fmla="*/ 5809558 w 7467600"/>
              <a:gd name="connsiteY513" fmla="*/ 2198043 h 6858000"/>
              <a:gd name="connsiteX514" fmla="*/ 5788653 w 7467600"/>
              <a:gd name="connsiteY514" fmla="*/ 2489430 h 6858000"/>
              <a:gd name="connsiteX515" fmla="*/ 5793439 w 7467600"/>
              <a:gd name="connsiteY515" fmla="*/ 2575235 h 6858000"/>
              <a:gd name="connsiteX516" fmla="*/ 5796837 w 7467600"/>
              <a:gd name="connsiteY516" fmla="*/ 2637633 h 6858000"/>
              <a:gd name="connsiteX517" fmla="*/ 5818614 w 7467600"/>
              <a:gd name="connsiteY517" fmla="*/ 2473055 h 6858000"/>
              <a:gd name="connsiteX518" fmla="*/ 5829202 w 7467600"/>
              <a:gd name="connsiteY518" fmla="*/ 1971679 h 6858000"/>
              <a:gd name="connsiteX519" fmla="*/ 5911389 w 7467600"/>
              <a:gd name="connsiteY519" fmla="*/ 1898371 h 6858000"/>
              <a:gd name="connsiteX520" fmla="*/ 6237627 w 7467600"/>
              <a:gd name="connsiteY520" fmla="*/ 2231921 h 6858000"/>
              <a:gd name="connsiteX521" fmla="*/ 5911389 w 7467600"/>
              <a:gd name="connsiteY521" fmla="*/ 1898371 h 6858000"/>
              <a:gd name="connsiteX522" fmla="*/ 6944437 w 7467600"/>
              <a:gd name="connsiteY522" fmla="*/ 1575402 h 6858000"/>
              <a:gd name="connsiteX523" fmla="*/ 6304730 w 7467600"/>
              <a:gd name="connsiteY523" fmla="*/ 1766654 h 6858000"/>
              <a:gd name="connsiteX524" fmla="*/ 6944437 w 7467600"/>
              <a:gd name="connsiteY524" fmla="*/ 1575402 h 6858000"/>
              <a:gd name="connsiteX525" fmla="*/ 7019523 w 7467600"/>
              <a:gd name="connsiteY525" fmla="*/ 1519450 h 6858000"/>
              <a:gd name="connsiteX526" fmla="*/ 6298091 w 7467600"/>
              <a:gd name="connsiteY526" fmla="*/ 1737122 h 6858000"/>
              <a:gd name="connsiteX527" fmla="*/ 7019523 w 7467600"/>
              <a:gd name="connsiteY527" fmla="*/ 1519450 h 6858000"/>
              <a:gd name="connsiteX528" fmla="*/ 2399523 w 7467600"/>
              <a:gd name="connsiteY528" fmla="*/ 1428234 h 6858000"/>
              <a:gd name="connsiteX529" fmla="*/ 2224982 w 7467600"/>
              <a:gd name="connsiteY529" fmla="*/ 1826201 h 6858000"/>
              <a:gd name="connsiteX530" fmla="*/ 2096099 w 7467600"/>
              <a:gd name="connsiteY530" fmla="*/ 2345900 h 6858000"/>
              <a:gd name="connsiteX531" fmla="*/ 2283317 w 7467600"/>
              <a:gd name="connsiteY531" fmla="*/ 1796925 h 6858000"/>
              <a:gd name="connsiteX532" fmla="*/ 2399523 w 7467600"/>
              <a:gd name="connsiteY532" fmla="*/ 1428234 h 6858000"/>
              <a:gd name="connsiteX533" fmla="*/ 2448558 w 7467600"/>
              <a:gd name="connsiteY533" fmla="*/ 1373435 h 6858000"/>
              <a:gd name="connsiteX534" fmla="*/ 2312521 w 7467600"/>
              <a:gd name="connsiteY534" fmla="*/ 1806140 h 6858000"/>
              <a:gd name="connsiteX535" fmla="*/ 2127533 w 7467600"/>
              <a:gd name="connsiteY535" fmla="*/ 2348380 h 6858000"/>
              <a:gd name="connsiteX536" fmla="*/ 2358080 w 7467600"/>
              <a:gd name="connsiteY536" fmla="*/ 1866134 h 6858000"/>
              <a:gd name="connsiteX537" fmla="*/ 2407436 w 7467600"/>
              <a:gd name="connsiteY537" fmla="*/ 1651070 h 6858000"/>
              <a:gd name="connsiteX538" fmla="*/ 2448558 w 7467600"/>
              <a:gd name="connsiteY538" fmla="*/ 1373435 h 6858000"/>
              <a:gd name="connsiteX539" fmla="*/ 278707 w 7467600"/>
              <a:gd name="connsiteY539" fmla="*/ 1352270 h 6858000"/>
              <a:gd name="connsiteX540" fmla="*/ 321570 w 7467600"/>
              <a:gd name="connsiteY540" fmla="*/ 1861610 h 6858000"/>
              <a:gd name="connsiteX541" fmla="*/ 294281 w 7467600"/>
              <a:gd name="connsiteY541" fmla="*/ 1440658 h 6858000"/>
              <a:gd name="connsiteX542" fmla="*/ 278707 w 7467600"/>
              <a:gd name="connsiteY542" fmla="*/ 1352270 h 6858000"/>
              <a:gd name="connsiteX543" fmla="*/ 1423821 w 7467600"/>
              <a:gd name="connsiteY543" fmla="*/ 1351958 h 6858000"/>
              <a:gd name="connsiteX544" fmla="*/ 1638521 w 7467600"/>
              <a:gd name="connsiteY544" fmla="*/ 1908470 h 6858000"/>
              <a:gd name="connsiteX545" fmla="*/ 1754199 w 7467600"/>
              <a:gd name="connsiteY545" fmla="*/ 2149284 h 6858000"/>
              <a:gd name="connsiteX546" fmla="*/ 1908359 w 7467600"/>
              <a:gd name="connsiteY546" fmla="*/ 2364988 h 6858000"/>
              <a:gd name="connsiteX547" fmla="*/ 1647661 w 7467600"/>
              <a:gd name="connsiteY547" fmla="*/ 1825945 h 6858000"/>
              <a:gd name="connsiteX548" fmla="*/ 1423821 w 7467600"/>
              <a:gd name="connsiteY548" fmla="*/ 1351958 h 6858000"/>
              <a:gd name="connsiteX549" fmla="*/ 1431890 w 7467600"/>
              <a:gd name="connsiteY549" fmla="*/ 1306475 h 6858000"/>
              <a:gd name="connsiteX550" fmla="*/ 1507597 w 7467600"/>
              <a:gd name="connsiteY550" fmla="*/ 1446132 h 6858000"/>
              <a:gd name="connsiteX551" fmla="*/ 1674586 w 7467600"/>
              <a:gd name="connsiteY551" fmla="*/ 1813832 h 6858000"/>
              <a:gd name="connsiteX552" fmla="*/ 1815950 w 7467600"/>
              <a:gd name="connsiteY552" fmla="*/ 2128564 h 6858000"/>
              <a:gd name="connsiteX553" fmla="*/ 1984242 w 7467600"/>
              <a:gd name="connsiteY553" fmla="*/ 2430829 h 6858000"/>
              <a:gd name="connsiteX554" fmla="*/ 2014023 w 7467600"/>
              <a:gd name="connsiteY554" fmla="*/ 2450995 h 6858000"/>
              <a:gd name="connsiteX555" fmla="*/ 1747337 w 7467600"/>
              <a:gd name="connsiteY555" fmla="*/ 1855264 h 6858000"/>
              <a:gd name="connsiteX556" fmla="*/ 1533749 w 7467600"/>
              <a:gd name="connsiteY556" fmla="*/ 1478656 h 6858000"/>
              <a:gd name="connsiteX557" fmla="*/ 1431890 w 7467600"/>
              <a:gd name="connsiteY557" fmla="*/ 1306475 h 6858000"/>
              <a:gd name="connsiteX558" fmla="*/ 5052692 w 7467600"/>
              <a:gd name="connsiteY558" fmla="*/ 1292994 h 6858000"/>
              <a:gd name="connsiteX559" fmla="*/ 5200661 w 7467600"/>
              <a:gd name="connsiteY559" fmla="*/ 1635186 h 6858000"/>
              <a:gd name="connsiteX560" fmla="*/ 5297138 w 7467600"/>
              <a:gd name="connsiteY560" fmla="*/ 1906351 h 6858000"/>
              <a:gd name="connsiteX561" fmla="*/ 5052692 w 7467600"/>
              <a:gd name="connsiteY561" fmla="*/ 1292994 h 6858000"/>
              <a:gd name="connsiteX562" fmla="*/ 5009948 w 7467600"/>
              <a:gd name="connsiteY562" fmla="*/ 1273619 h 6858000"/>
              <a:gd name="connsiteX563" fmla="*/ 5121777 w 7467600"/>
              <a:gd name="connsiteY563" fmla="*/ 1654213 h 6858000"/>
              <a:gd name="connsiteX564" fmla="*/ 5293545 w 7467600"/>
              <a:gd name="connsiteY564" fmla="*/ 2072247 h 6858000"/>
              <a:gd name="connsiteX565" fmla="*/ 5294042 w 7467600"/>
              <a:gd name="connsiteY565" fmla="*/ 2065019 h 6858000"/>
              <a:gd name="connsiteX566" fmla="*/ 5171936 w 7467600"/>
              <a:gd name="connsiteY566" fmla="*/ 1647613 h 6858000"/>
              <a:gd name="connsiteX567" fmla="*/ 5009948 w 7467600"/>
              <a:gd name="connsiteY567" fmla="*/ 1273619 h 6858000"/>
              <a:gd name="connsiteX568" fmla="*/ 655236 w 7467600"/>
              <a:gd name="connsiteY568" fmla="*/ 1268632 h 6858000"/>
              <a:gd name="connsiteX569" fmla="*/ 839521 w 7467600"/>
              <a:gd name="connsiteY569" fmla="*/ 1685315 h 6858000"/>
              <a:gd name="connsiteX570" fmla="*/ 1109416 w 7467600"/>
              <a:gd name="connsiteY570" fmla="*/ 2061663 h 6858000"/>
              <a:gd name="connsiteX571" fmla="*/ 1298300 w 7467600"/>
              <a:gd name="connsiteY571" fmla="*/ 2247742 h 6858000"/>
              <a:gd name="connsiteX572" fmla="*/ 1125871 w 7467600"/>
              <a:gd name="connsiteY572" fmla="*/ 1989513 h 6858000"/>
              <a:gd name="connsiteX573" fmla="*/ 981574 w 7467600"/>
              <a:gd name="connsiteY573" fmla="*/ 1783157 h 6858000"/>
              <a:gd name="connsiteX574" fmla="*/ 922198 w 7467600"/>
              <a:gd name="connsiteY574" fmla="*/ 1677437 h 6858000"/>
              <a:gd name="connsiteX575" fmla="*/ 869293 w 7467600"/>
              <a:gd name="connsiteY575" fmla="*/ 1583214 h 6858000"/>
              <a:gd name="connsiteX576" fmla="*/ 751431 w 7467600"/>
              <a:gd name="connsiteY576" fmla="*/ 1405731 h 6858000"/>
              <a:gd name="connsiteX577" fmla="*/ 655236 w 7467600"/>
              <a:gd name="connsiteY577" fmla="*/ 1268632 h 6858000"/>
              <a:gd name="connsiteX578" fmla="*/ 6516292 w 7467600"/>
              <a:gd name="connsiteY578" fmla="*/ 1263064 h 6858000"/>
              <a:gd name="connsiteX579" fmla="*/ 5736320 w 7467600"/>
              <a:gd name="connsiteY579" fmla="*/ 1501803 h 6858000"/>
              <a:gd name="connsiteX580" fmla="*/ 6516292 w 7467600"/>
              <a:gd name="connsiteY580" fmla="*/ 1263064 h 6858000"/>
              <a:gd name="connsiteX581" fmla="*/ 291466 w 7467600"/>
              <a:gd name="connsiteY581" fmla="*/ 1250369 h 6858000"/>
              <a:gd name="connsiteX582" fmla="*/ 323180 w 7467600"/>
              <a:gd name="connsiteY582" fmla="*/ 1435283 h 6858000"/>
              <a:gd name="connsiteX583" fmla="*/ 349381 w 7467600"/>
              <a:gd name="connsiteY583" fmla="*/ 1875041 h 6858000"/>
              <a:gd name="connsiteX584" fmla="*/ 374363 w 7467600"/>
              <a:gd name="connsiteY584" fmla="*/ 1506494 h 6858000"/>
              <a:gd name="connsiteX585" fmla="*/ 302168 w 7467600"/>
              <a:gd name="connsiteY585" fmla="*/ 1274495 h 6858000"/>
              <a:gd name="connsiteX586" fmla="*/ 291466 w 7467600"/>
              <a:gd name="connsiteY586" fmla="*/ 1250369 h 6858000"/>
              <a:gd name="connsiteX587" fmla="*/ 678222 w 7467600"/>
              <a:gd name="connsiteY587" fmla="*/ 1248670 h 6858000"/>
              <a:gd name="connsiteX588" fmla="*/ 775536 w 7467600"/>
              <a:gd name="connsiteY588" fmla="*/ 1388015 h 6858000"/>
              <a:gd name="connsiteX589" fmla="*/ 894529 w 7467600"/>
              <a:gd name="connsiteY589" fmla="*/ 1567739 h 6858000"/>
              <a:gd name="connsiteX590" fmla="*/ 948000 w 7467600"/>
              <a:gd name="connsiteY590" fmla="*/ 1663088 h 6858000"/>
              <a:gd name="connsiteX591" fmla="*/ 1006812 w 7467600"/>
              <a:gd name="connsiteY591" fmla="*/ 1767683 h 6858000"/>
              <a:gd name="connsiteX592" fmla="*/ 1149133 w 7467600"/>
              <a:gd name="connsiteY592" fmla="*/ 1971513 h 6858000"/>
              <a:gd name="connsiteX593" fmla="*/ 1333952 w 7467600"/>
              <a:gd name="connsiteY593" fmla="*/ 2251620 h 6858000"/>
              <a:gd name="connsiteX594" fmla="*/ 1337329 w 7467600"/>
              <a:gd name="connsiteY594" fmla="*/ 2258350 h 6858000"/>
              <a:gd name="connsiteX595" fmla="*/ 1014726 w 7467600"/>
              <a:gd name="connsiteY595" fmla="*/ 1615556 h 6858000"/>
              <a:gd name="connsiteX596" fmla="*/ 678222 w 7467600"/>
              <a:gd name="connsiteY596" fmla="*/ 1248670 h 6858000"/>
              <a:gd name="connsiteX597" fmla="*/ 6691602 w 7467600"/>
              <a:gd name="connsiteY597" fmla="*/ 1140573 h 6858000"/>
              <a:gd name="connsiteX598" fmla="*/ 6571100 w 7467600"/>
              <a:gd name="connsiteY598" fmla="*/ 1183662 h 6858000"/>
              <a:gd name="connsiteX599" fmla="*/ 6241687 w 7467600"/>
              <a:gd name="connsiteY599" fmla="*/ 1257600 h 6858000"/>
              <a:gd name="connsiteX600" fmla="*/ 5693009 w 7467600"/>
              <a:gd name="connsiteY600" fmla="*/ 1478256 h 6858000"/>
              <a:gd name="connsiteX601" fmla="*/ 6548420 w 7467600"/>
              <a:gd name="connsiteY601" fmla="*/ 1214599 h 6858000"/>
              <a:gd name="connsiteX602" fmla="*/ 6605473 w 7467600"/>
              <a:gd name="connsiteY602" fmla="*/ 1184686 h 6858000"/>
              <a:gd name="connsiteX603" fmla="*/ 6691602 w 7467600"/>
              <a:gd name="connsiteY603" fmla="*/ 1140573 h 6858000"/>
              <a:gd name="connsiteX604" fmla="*/ 4002475 w 7467600"/>
              <a:gd name="connsiteY604" fmla="*/ 1037802 h 6858000"/>
              <a:gd name="connsiteX605" fmla="*/ 4000324 w 7467600"/>
              <a:gd name="connsiteY605" fmla="*/ 1039362 h 6858000"/>
              <a:gd name="connsiteX606" fmla="*/ 4002862 w 7467600"/>
              <a:gd name="connsiteY606" fmla="*/ 1042866 h 6858000"/>
              <a:gd name="connsiteX607" fmla="*/ 4002475 w 7467600"/>
              <a:gd name="connsiteY607" fmla="*/ 1037802 h 6858000"/>
              <a:gd name="connsiteX608" fmla="*/ 506322 w 7467600"/>
              <a:gd name="connsiteY608" fmla="*/ 1020997 h 6858000"/>
              <a:gd name="connsiteX609" fmla="*/ 533068 w 7467600"/>
              <a:gd name="connsiteY609" fmla="*/ 1029409 h 6858000"/>
              <a:gd name="connsiteX610" fmla="*/ 1232525 w 7467600"/>
              <a:gd name="connsiteY610" fmla="*/ 1804675 h 6858000"/>
              <a:gd name="connsiteX611" fmla="*/ 1388858 w 7467600"/>
              <a:gd name="connsiteY611" fmla="*/ 2368011 h 6858000"/>
              <a:gd name="connsiteX612" fmla="*/ 1384098 w 7467600"/>
              <a:gd name="connsiteY612" fmla="*/ 2378125 h 6858000"/>
              <a:gd name="connsiteX613" fmla="*/ 1425393 w 7467600"/>
              <a:gd name="connsiteY613" fmla="*/ 2589124 h 6858000"/>
              <a:gd name="connsiteX614" fmla="*/ 1424001 w 7467600"/>
              <a:gd name="connsiteY614" fmla="*/ 2597541 h 6858000"/>
              <a:gd name="connsiteX615" fmla="*/ 2152729 w 7467600"/>
              <a:gd name="connsiteY615" fmla="*/ 2864487 h 6858000"/>
              <a:gd name="connsiteX616" fmla="*/ 2020609 w 7467600"/>
              <a:gd name="connsiteY616" fmla="*/ 2539671 h 6858000"/>
              <a:gd name="connsiteX617" fmla="*/ 2018920 w 7467600"/>
              <a:gd name="connsiteY617" fmla="*/ 2536309 h 6858000"/>
              <a:gd name="connsiteX618" fmla="*/ 1342441 w 7467600"/>
              <a:gd name="connsiteY618" fmla="*/ 1173017 h 6858000"/>
              <a:gd name="connsiteX619" fmla="*/ 1367925 w 7467600"/>
              <a:gd name="connsiteY619" fmla="*/ 1135648 h 6858000"/>
              <a:gd name="connsiteX620" fmla="*/ 1771401 w 7467600"/>
              <a:gd name="connsiteY620" fmla="*/ 1806673 h 6858000"/>
              <a:gd name="connsiteX621" fmla="*/ 1972385 w 7467600"/>
              <a:gd name="connsiteY621" fmla="*/ 2198735 h 6858000"/>
              <a:gd name="connsiteX622" fmla="*/ 2040892 w 7467600"/>
              <a:gd name="connsiteY622" fmla="*/ 2405205 h 6858000"/>
              <a:gd name="connsiteX623" fmla="*/ 2131689 w 7467600"/>
              <a:gd name="connsiteY623" fmla="*/ 1936926 h 6858000"/>
              <a:gd name="connsiteX624" fmla="*/ 2454820 w 7467600"/>
              <a:gd name="connsiteY624" fmla="*/ 1248808 h 6858000"/>
              <a:gd name="connsiteX625" fmla="*/ 2492512 w 7467600"/>
              <a:gd name="connsiteY625" fmla="*/ 1302920 h 6858000"/>
              <a:gd name="connsiteX626" fmla="*/ 2081216 w 7467600"/>
              <a:gd name="connsiteY626" fmla="*/ 2527513 h 6858000"/>
              <a:gd name="connsiteX627" fmla="*/ 2081211 w 7467600"/>
              <a:gd name="connsiteY627" fmla="*/ 2528916 h 6858000"/>
              <a:gd name="connsiteX628" fmla="*/ 2199067 w 7467600"/>
              <a:gd name="connsiteY628" fmla="*/ 2884061 h 6858000"/>
              <a:gd name="connsiteX629" fmla="*/ 3192586 w 7467600"/>
              <a:gd name="connsiteY629" fmla="*/ 3411496 h 6858000"/>
              <a:gd name="connsiteX630" fmla="*/ 3182620 w 7467600"/>
              <a:gd name="connsiteY630" fmla="*/ 3483279 h 6858000"/>
              <a:gd name="connsiteX631" fmla="*/ 2435119 w 7467600"/>
              <a:gd name="connsiteY631" fmla="*/ 3080173 h 6858000"/>
              <a:gd name="connsiteX632" fmla="*/ 2410152 w 7467600"/>
              <a:gd name="connsiteY632" fmla="*/ 3063751 h 6858000"/>
              <a:gd name="connsiteX633" fmla="*/ 2408099 w 7467600"/>
              <a:gd name="connsiteY633" fmla="*/ 3064403 h 6858000"/>
              <a:gd name="connsiteX634" fmla="*/ 2407218 w 7467600"/>
              <a:gd name="connsiteY634" fmla="*/ 3070324 h 6858000"/>
              <a:gd name="connsiteX635" fmla="*/ 2380138 w 7467600"/>
              <a:gd name="connsiteY635" fmla="*/ 3099341 h 6858000"/>
              <a:gd name="connsiteX636" fmla="*/ 1765923 w 7467600"/>
              <a:gd name="connsiteY636" fmla="*/ 3581043 h 6858000"/>
              <a:gd name="connsiteX637" fmla="*/ 1702258 w 7467600"/>
              <a:gd name="connsiteY637" fmla="*/ 3612286 h 6858000"/>
              <a:gd name="connsiteX638" fmla="*/ 1538370 w 7467600"/>
              <a:gd name="connsiteY638" fmla="*/ 3811804 h 6858000"/>
              <a:gd name="connsiteX639" fmla="*/ 542867 w 7467600"/>
              <a:gd name="connsiteY639" fmla="*/ 4944092 h 6858000"/>
              <a:gd name="connsiteX640" fmla="*/ 515800 w 7467600"/>
              <a:gd name="connsiteY640" fmla="*/ 4862180 h 6858000"/>
              <a:gd name="connsiteX641" fmla="*/ 909145 w 7467600"/>
              <a:gd name="connsiteY641" fmla="*/ 4199225 h 6858000"/>
              <a:gd name="connsiteX642" fmla="*/ 1214067 w 7467600"/>
              <a:gd name="connsiteY642" fmla="*/ 3908561 h 6858000"/>
              <a:gd name="connsiteX643" fmla="*/ 640967 w 7467600"/>
              <a:gd name="connsiteY643" fmla="*/ 4105601 h 6858000"/>
              <a:gd name="connsiteX644" fmla="*/ 112563 w 7467600"/>
              <a:gd name="connsiteY644" fmla="*/ 4396952 h 6858000"/>
              <a:gd name="connsiteX645" fmla="*/ 0 w 7467600"/>
              <a:gd name="connsiteY645" fmla="*/ 4466006 h 6858000"/>
              <a:gd name="connsiteX646" fmla="*/ 0 w 7467600"/>
              <a:gd name="connsiteY646" fmla="*/ 4233763 h 6858000"/>
              <a:gd name="connsiteX647" fmla="*/ 36881 w 7467600"/>
              <a:gd name="connsiteY647" fmla="*/ 4200118 h 6858000"/>
              <a:gd name="connsiteX648" fmla="*/ 910534 w 7467600"/>
              <a:gd name="connsiteY648" fmla="*/ 3629753 h 6858000"/>
              <a:gd name="connsiteX649" fmla="*/ 1578717 w 7467600"/>
              <a:gd name="connsiteY649" fmla="*/ 3575982 h 6858000"/>
              <a:gd name="connsiteX650" fmla="*/ 2338780 w 7467600"/>
              <a:gd name="connsiteY650" fmla="*/ 3033725 h 6858000"/>
              <a:gd name="connsiteX651" fmla="*/ 1807991 w 7467600"/>
              <a:gd name="connsiteY651" fmla="*/ 2807184 h 6858000"/>
              <a:gd name="connsiteX652" fmla="*/ 1416358 w 7467600"/>
              <a:gd name="connsiteY652" fmla="*/ 3112571 h 6858000"/>
              <a:gd name="connsiteX653" fmla="*/ 939066 w 7467600"/>
              <a:gd name="connsiteY653" fmla="*/ 3378798 h 6858000"/>
              <a:gd name="connsiteX654" fmla="*/ 115099 w 7467600"/>
              <a:gd name="connsiteY654" fmla="*/ 3607650 h 6858000"/>
              <a:gd name="connsiteX655" fmla="*/ 97284 w 7467600"/>
              <a:gd name="connsiteY655" fmla="*/ 3520393 h 6858000"/>
              <a:gd name="connsiteX656" fmla="*/ 922050 w 7467600"/>
              <a:gd name="connsiteY656" fmla="*/ 3074867 h 6858000"/>
              <a:gd name="connsiteX657" fmla="*/ 1405265 w 7467600"/>
              <a:gd name="connsiteY657" fmla="*/ 3016319 h 6858000"/>
              <a:gd name="connsiteX658" fmla="*/ 1407512 w 7467600"/>
              <a:gd name="connsiteY658" fmla="*/ 3018001 h 6858000"/>
              <a:gd name="connsiteX659" fmla="*/ 1726266 w 7467600"/>
              <a:gd name="connsiteY659" fmla="*/ 2777274 h 6858000"/>
              <a:gd name="connsiteX660" fmla="*/ 625390 w 7467600"/>
              <a:gd name="connsiteY660" fmla="*/ 2514541 h 6858000"/>
              <a:gd name="connsiteX661" fmla="*/ 619799 w 7467600"/>
              <a:gd name="connsiteY661" fmla="*/ 2527180 h 6858000"/>
              <a:gd name="connsiteX662" fmla="*/ 310030 w 7467600"/>
              <a:gd name="connsiteY662" fmla="*/ 2771818 h 6858000"/>
              <a:gd name="connsiteX663" fmla="*/ 173877 w 7467600"/>
              <a:gd name="connsiteY663" fmla="*/ 2937056 h 6858000"/>
              <a:gd name="connsiteX664" fmla="*/ 77889 w 7467600"/>
              <a:gd name="connsiteY664" fmla="*/ 3138440 h 6858000"/>
              <a:gd name="connsiteX665" fmla="*/ 0 w 7467600"/>
              <a:gd name="connsiteY665" fmla="*/ 3271395 h 6858000"/>
              <a:gd name="connsiteX666" fmla="*/ 0 w 7467600"/>
              <a:gd name="connsiteY666" fmla="*/ 3153002 h 6858000"/>
              <a:gd name="connsiteX667" fmla="*/ 2386 w 7467600"/>
              <a:gd name="connsiteY667" fmla="*/ 3149203 h 6858000"/>
              <a:gd name="connsiteX668" fmla="*/ 89753 w 7467600"/>
              <a:gd name="connsiteY668" fmla="*/ 2987702 h 6858000"/>
              <a:gd name="connsiteX669" fmla="*/ 76869 w 7467600"/>
              <a:gd name="connsiteY669" fmla="*/ 3005404 h 6858000"/>
              <a:gd name="connsiteX670" fmla="*/ 32049 w 7467600"/>
              <a:gd name="connsiteY670" fmla="*/ 3065814 h 6858000"/>
              <a:gd name="connsiteX671" fmla="*/ 0 w 7467600"/>
              <a:gd name="connsiteY671" fmla="*/ 3108744 h 6858000"/>
              <a:gd name="connsiteX672" fmla="*/ 0 w 7467600"/>
              <a:gd name="connsiteY672" fmla="*/ 3058059 h 6858000"/>
              <a:gd name="connsiteX673" fmla="*/ 7610 w 7467600"/>
              <a:gd name="connsiteY673" fmla="*/ 3047889 h 6858000"/>
              <a:gd name="connsiteX674" fmla="*/ 52419 w 7467600"/>
              <a:gd name="connsiteY674" fmla="*/ 2987479 h 6858000"/>
              <a:gd name="connsiteX675" fmla="*/ 59142 w 7467600"/>
              <a:gd name="connsiteY675" fmla="*/ 2978488 h 6858000"/>
              <a:gd name="connsiteX676" fmla="*/ 0 w 7467600"/>
              <a:gd name="connsiteY676" fmla="*/ 3015334 h 6858000"/>
              <a:gd name="connsiteX677" fmla="*/ 0 w 7467600"/>
              <a:gd name="connsiteY677" fmla="*/ 2914286 h 6858000"/>
              <a:gd name="connsiteX678" fmla="*/ 36383 w 7467600"/>
              <a:gd name="connsiteY678" fmla="*/ 2901128 h 6858000"/>
              <a:gd name="connsiteX679" fmla="*/ 156329 w 7467600"/>
              <a:gd name="connsiteY679" fmla="*/ 2840533 h 6858000"/>
              <a:gd name="connsiteX680" fmla="*/ 358355 w 7467600"/>
              <a:gd name="connsiteY680" fmla="*/ 2620471 h 6858000"/>
              <a:gd name="connsiteX681" fmla="*/ 510577 w 7467600"/>
              <a:gd name="connsiteY681" fmla="*/ 2501244 h 6858000"/>
              <a:gd name="connsiteX682" fmla="*/ 211967 w 7467600"/>
              <a:gd name="connsiteY682" fmla="*/ 2479171 h 6858000"/>
              <a:gd name="connsiteX683" fmla="*/ 0 w 7467600"/>
              <a:gd name="connsiteY683" fmla="*/ 2476398 h 6858000"/>
              <a:gd name="connsiteX684" fmla="*/ 0 w 7467600"/>
              <a:gd name="connsiteY684" fmla="*/ 2389189 h 6858000"/>
              <a:gd name="connsiteX685" fmla="*/ 103062 w 7467600"/>
              <a:gd name="connsiteY685" fmla="*/ 2389518 h 6858000"/>
              <a:gd name="connsiteX686" fmla="*/ 510734 w 7467600"/>
              <a:gd name="connsiteY686" fmla="*/ 2416201 h 6858000"/>
              <a:gd name="connsiteX687" fmla="*/ 279257 w 7467600"/>
              <a:gd name="connsiteY687" fmla="*/ 2092102 h 6858000"/>
              <a:gd name="connsiteX688" fmla="*/ 65265 w 7467600"/>
              <a:gd name="connsiteY688" fmla="*/ 2006049 h 6858000"/>
              <a:gd name="connsiteX689" fmla="*/ 0 w 7467600"/>
              <a:gd name="connsiteY689" fmla="*/ 1982532 h 6858000"/>
              <a:gd name="connsiteX690" fmla="*/ 0 w 7467600"/>
              <a:gd name="connsiteY690" fmla="*/ 1912789 h 6858000"/>
              <a:gd name="connsiteX691" fmla="*/ 97460 w 7467600"/>
              <a:gd name="connsiteY691" fmla="*/ 1953725 h 6858000"/>
              <a:gd name="connsiteX692" fmla="*/ 221272 w 7467600"/>
              <a:gd name="connsiteY692" fmla="*/ 1980766 h 6858000"/>
              <a:gd name="connsiteX693" fmla="*/ 116765 w 7467600"/>
              <a:gd name="connsiteY693" fmla="*/ 1911033 h 6858000"/>
              <a:gd name="connsiteX694" fmla="*/ 16405 w 7467600"/>
              <a:gd name="connsiteY694" fmla="*/ 1803412 h 6858000"/>
              <a:gd name="connsiteX695" fmla="*/ 0 w 7467600"/>
              <a:gd name="connsiteY695" fmla="*/ 1784777 h 6858000"/>
              <a:gd name="connsiteX696" fmla="*/ 0 w 7467600"/>
              <a:gd name="connsiteY696" fmla="*/ 1740082 h 6858000"/>
              <a:gd name="connsiteX697" fmla="*/ 39394 w 7467600"/>
              <a:gd name="connsiteY697" fmla="*/ 1784856 h 6858000"/>
              <a:gd name="connsiteX698" fmla="*/ 135813 w 7467600"/>
              <a:gd name="connsiteY698" fmla="*/ 1888838 h 6858000"/>
              <a:gd name="connsiteX699" fmla="*/ 242575 w 7467600"/>
              <a:gd name="connsiteY699" fmla="*/ 1958841 h 6858000"/>
              <a:gd name="connsiteX700" fmla="*/ 82197 w 7467600"/>
              <a:gd name="connsiteY700" fmla="*/ 1754826 h 6858000"/>
              <a:gd name="connsiteX701" fmla="*/ 0 w 7467600"/>
              <a:gd name="connsiteY701" fmla="*/ 1679650 h 6858000"/>
              <a:gd name="connsiteX702" fmla="*/ 0 w 7467600"/>
              <a:gd name="connsiteY702" fmla="*/ 1602463 h 6858000"/>
              <a:gd name="connsiteX703" fmla="*/ 84689 w 7467600"/>
              <a:gd name="connsiteY703" fmla="*/ 1677442 h 6858000"/>
              <a:gd name="connsiteX704" fmla="*/ 298437 w 7467600"/>
              <a:gd name="connsiteY704" fmla="*/ 1968019 h 6858000"/>
              <a:gd name="connsiteX705" fmla="*/ 227269 w 7467600"/>
              <a:gd name="connsiteY705" fmla="*/ 1114064 h 6858000"/>
              <a:gd name="connsiteX706" fmla="*/ 248003 w 7467600"/>
              <a:gd name="connsiteY706" fmla="*/ 1089613 h 6858000"/>
              <a:gd name="connsiteX707" fmla="*/ 427020 w 7467600"/>
              <a:gd name="connsiteY707" fmla="*/ 1619803 h 6858000"/>
              <a:gd name="connsiteX708" fmla="*/ 340345 w 7467600"/>
              <a:gd name="connsiteY708" fmla="*/ 2027739 h 6858000"/>
              <a:gd name="connsiteX709" fmla="*/ 360865 w 7467600"/>
              <a:gd name="connsiteY709" fmla="*/ 2044827 h 6858000"/>
              <a:gd name="connsiteX710" fmla="*/ 560414 w 7467600"/>
              <a:gd name="connsiteY710" fmla="*/ 2421457 h 6858000"/>
              <a:gd name="connsiteX711" fmla="*/ 1359703 w 7467600"/>
              <a:gd name="connsiteY711" fmla="*/ 2578554 h 6858000"/>
              <a:gd name="connsiteX712" fmla="*/ 1359422 w 7467600"/>
              <a:gd name="connsiteY712" fmla="*/ 2577994 h 6858000"/>
              <a:gd name="connsiteX713" fmla="*/ 828701 w 7467600"/>
              <a:gd name="connsiteY713" fmla="*/ 1839520 h 6858000"/>
              <a:gd name="connsiteX714" fmla="*/ 494427 w 7467600"/>
              <a:gd name="connsiteY714" fmla="*/ 1092333 h 6858000"/>
              <a:gd name="connsiteX715" fmla="*/ 506322 w 7467600"/>
              <a:gd name="connsiteY715" fmla="*/ 1020997 h 6858000"/>
              <a:gd name="connsiteX716" fmla="*/ 4570198 w 7467600"/>
              <a:gd name="connsiteY716" fmla="*/ 978081 h 6858000"/>
              <a:gd name="connsiteX717" fmla="*/ 4523691 w 7467600"/>
              <a:gd name="connsiteY717" fmla="*/ 1127776 h 6858000"/>
              <a:gd name="connsiteX718" fmla="*/ 4509875 w 7467600"/>
              <a:gd name="connsiteY718" fmla="*/ 1167552 h 6858000"/>
              <a:gd name="connsiteX719" fmla="*/ 4478168 w 7467600"/>
              <a:gd name="connsiteY719" fmla="*/ 1260735 h 6858000"/>
              <a:gd name="connsiteX720" fmla="*/ 4409309 w 7467600"/>
              <a:gd name="connsiteY720" fmla="*/ 1666996 h 6858000"/>
              <a:gd name="connsiteX721" fmla="*/ 4370031 w 7467600"/>
              <a:gd name="connsiteY721" fmla="*/ 1955666 h 6858000"/>
              <a:gd name="connsiteX722" fmla="*/ 4570198 w 7467600"/>
              <a:gd name="connsiteY722" fmla="*/ 978081 h 6858000"/>
              <a:gd name="connsiteX723" fmla="*/ 4557898 w 7467600"/>
              <a:gd name="connsiteY723" fmla="*/ 900011 h 6858000"/>
              <a:gd name="connsiteX724" fmla="*/ 4344840 w 7467600"/>
              <a:gd name="connsiteY724" fmla="*/ 1922038 h 6858000"/>
              <a:gd name="connsiteX725" fmla="*/ 4378710 w 7467600"/>
              <a:gd name="connsiteY725" fmla="*/ 1665516 h 6858000"/>
              <a:gd name="connsiteX726" fmla="*/ 4448798 w 7467600"/>
              <a:gd name="connsiteY726" fmla="*/ 1253024 h 6858000"/>
              <a:gd name="connsiteX727" fmla="*/ 4480315 w 7467600"/>
              <a:gd name="connsiteY727" fmla="*/ 1158454 h 6858000"/>
              <a:gd name="connsiteX728" fmla="*/ 4494133 w 7467600"/>
              <a:gd name="connsiteY728" fmla="*/ 1118676 h 6858000"/>
              <a:gd name="connsiteX729" fmla="*/ 4557898 w 7467600"/>
              <a:gd name="connsiteY729" fmla="*/ 900011 h 6858000"/>
              <a:gd name="connsiteX730" fmla="*/ 5870151 w 7467600"/>
              <a:gd name="connsiteY730" fmla="*/ 898890 h 6858000"/>
              <a:gd name="connsiteX731" fmla="*/ 5861335 w 7467600"/>
              <a:gd name="connsiteY731" fmla="*/ 899177 h 6858000"/>
              <a:gd name="connsiteX732" fmla="*/ 5843702 w 7467600"/>
              <a:gd name="connsiteY732" fmla="*/ 899748 h 6858000"/>
              <a:gd name="connsiteX733" fmla="*/ 5651107 w 7467600"/>
              <a:gd name="connsiteY733" fmla="*/ 920306 h 6858000"/>
              <a:gd name="connsiteX734" fmla="*/ 5459407 w 7467600"/>
              <a:gd name="connsiteY734" fmla="*/ 940975 h 6858000"/>
              <a:gd name="connsiteX735" fmla="*/ 5374846 w 7467600"/>
              <a:gd name="connsiteY735" fmla="*/ 941988 h 6858000"/>
              <a:gd name="connsiteX736" fmla="*/ 5256105 w 7467600"/>
              <a:gd name="connsiteY736" fmla="*/ 945632 h 6858000"/>
              <a:gd name="connsiteX737" fmla="*/ 5107071 w 7467600"/>
              <a:gd name="connsiteY737" fmla="*/ 969720 h 6858000"/>
              <a:gd name="connsiteX738" fmla="*/ 4998681 w 7467600"/>
              <a:gd name="connsiteY738" fmla="*/ 988771 h 6858000"/>
              <a:gd name="connsiteX739" fmla="*/ 5870151 w 7467600"/>
              <a:gd name="connsiteY739" fmla="*/ 898890 h 6858000"/>
              <a:gd name="connsiteX740" fmla="*/ 5504425 w 7467600"/>
              <a:gd name="connsiteY740" fmla="*/ 848067 h 6858000"/>
              <a:gd name="connsiteX741" fmla="*/ 4968849 w 7467600"/>
              <a:gd name="connsiteY741" fmla="*/ 962318 h 6858000"/>
              <a:gd name="connsiteX742" fmla="*/ 5104039 w 7467600"/>
              <a:gd name="connsiteY742" fmla="*/ 940634 h 6858000"/>
              <a:gd name="connsiteX743" fmla="*/ 5256311 w 7467600"/>
              <a:gd name="connsiteY743" fmla="*/ 916490 h 6858000"/>
              <a:gd name="connsiteX744" fmla="*/ 5377381 w 7467600"/>
              <a:gd name="connsiteY744" fmla="*/ 912671 h 6858000"/>
              <a:gd name="connsiteX745" fmla="*/ 5460148 w 7467600"/>
              <a:gd name="connsiteY745" fmla="*/ 911442 h 6858000"/>
              <a:gd name="connsiteX746" fmla="*/ 5648971 w 7467600"/>
              <a:gd name="connsiteY746" fmla="*/ 891331 h 6858000"/>
              <a:gd name="connsiteX747" fmla="*/ 5844807 w 7467600"/>
              <a:gd name="connsiteY747" fmla="*/ 870718 h 6858000"/>
              <a:gd name="connsiteX748" fmla="*/ 5862975 w 7467600"/>
              <a:gd name="connsiteY748" fmla="*/ 869756 h 6858000"/>
              <a:gd name="connsiteX749" fmla="*/ 5920887 w 7467600"/>
              <a:gd name="connsiteY749" fmla="*/ 865929 h 6858000"/>
              <a:gd name="connsiteX750" fmla="*/ 5504425 w 7467600"/>
              <a:gd name="connsiteY750" fmla="*/ 848067 h 6858000"/>
              <a:gd name="connsiteX751" fmla="*/ 3607114 w 7467600"/>
              <a:gd name="connsiteY751" fmla="*/ 467441 h 6858000"/>
              <a:gd name="connsiteX752" fmla="*/ 3296242 w 7467600"/>
              <a:gd name="connsiteY752" fmla="*/ 807991 h 6858000"/>
              <a:gd name="connsiteX753" fmla="*/ 3174674 w 7467600"/>
              <a:gd name="connsiteY753" fmla="*/ 919759 h 6858000"/>
              <a:gd name="connsiteX754" fmla="*/ 3042978 w 7467600"/>
              <a:gd name="connsiteY754" fmla="*/ 1054894 h 6858000"/>
              <a:gd name="connsiteX755" fmla="*/ 2968914 w 7467600"/>
              <a:gd name="connsiteY755" fmla="*/ 1133756 h 6858000"/>
              <a:gd name="connsiteX756" fmla="*/ 3103823 w 7467600"/>
              <a:gd name="connsiteY756" fmla="*/ 1026814 h 6858000"/>
              <a:gd name="connsiteX757" fmla="*/ 3607114 w 7467600"/>
              <a:gd name="connsiteY757" fmla="*/ 467441 h 6858000"/>
              <a:gd name="connsiteX758" fmla="*/ 3744487 w 7467600"/>
              <a:gd name="connsiteY758" fmla="*/ 383136 h 6858000"/>
              <a:gd name="connsiteX759" fmla="*/ 3970213 w 7467600"/>
              <a:gd name="connsiteY759" fmla="*/ 995559 h 6858000"/>
              <a:gd name="connsiteX760" fmla="*/ 3744487 w 7467600"/>
              <a:gd name="connsiteY760" fmla="*/ 383136 h 6858000"/>
              <a:gd name="connsiteX761" fmla="*/ 3624562 w 7467600"/>
              <a:gd name="connsiteY761" fmla="*/ 367041 h 6858000"/>
              <a:gd name="connsiteX762" fmla="*/ 3489712 w 7467600"/>
              <a:gd name="connsiteY762" fmla="*/ 485386 h 6858000"/>
              <a:gd name="connsiteX763" fmla="*/ 3182994 w 7467600"/>
              <a:gd name="connsiteY763" fmla="*/ 828265 h 6858000"/>
              <a:gd name="connsiteX764" fmla="*/ 2892114 w 7467600"/>
              <a:gd name="connsiteY764" fmla="*/ 1172635 h 6858000"/>
              <a:gd name="connsiteX765" fmla="*/ 3021459 w 7467600"/>
              <a:gd name="connsiteY765" fmla="*/ 1035385 h 6858000"/>
              <a:gd name="connsiteX766" fmla="*/ 3153873 w 7467600"/>
              <a:gd name="connsiteY766" fmla="*/ 898971 h 6858000"/>
              <a:gd name="connsiteX767" fmla="*/ 3276511 w 7467600"/>
              <a:gd name="connsiteY767" fmla="*/ 786423 h 6858000"/>
              <a:gd name="connsiteX768" fmla="*/ 3584154 w 7467600"/>
              <a:gd name="connsiteY768" fmla="*/ 448218 h 6858000"/>
              <a:gd name="connsiteX769" fmla="*/ 3624562 w 7467600"/>
              <a:gd name="connsiteY769" fmla="*/ 367041 h 6858000"/>
              <a:gd name="connsiteX770" fmla="*/ 3766672 w 7467600"/>
              <a:gd name="connsiteY770" fmla="*/ 359429 h 6858000"/>
              <a:gd name="connsiteX771" fmla="*/ 3996338 w 7467600"/>
              <a:gd name="connsiteY771" fmla="*/ 968237 h 6858000"/>
              <a:gd name="connsiteX772" fmla="*/ 3766672 w 7467600"/>
              <a:gd name="connsiteY772" fmla="*/ 359429 h 6858000"/>
              <a:gd name="connsiteX773" fmla="*/ 5805386 w 7467600"/>
              <a:gd name="connsiteY773" fmla="*/ 239240 h 6858000"/>
              <a:gd name="connsiteX774" fmla="*/ 5736947 w 7467600"/>
              <a:gd name="connsiteY774" fmla="*/ 261367 h 6858000"/>
              <a:gd name="connsiteX775" fmla="*/ 5427012 w 7467600"/>
              <a:gd name="connsiteY775" fmla="*/ 311272 h 6858000"/>
              <a:gd name="connsiteX776" fmla="*/ 5147818 w 7467600"/>
              <a:gd name="connsiteY776" fmla="*/ 322112 h 6858000"/>
              <a:gd name="connsiteX777" fmla="*/ 5060854 w 7467600"/>
              <a:gd name="connsiteY777" fmla="*/ 311882 h 6858000"/>
              <a:gd name="connsiteX778" fmla="*/ 4945989 w 7467600"/>
              <a:gd name="connsiteY778" fmla="*/ 300516 h 6858000"/>
              <a:gd name="connsiteX779" fmla="*/ 5410479 w 7467600"/>
              <a:gd name="connsiteY779" fmla="*/ 348434 h 6858000"/>
              <a:gd name="connsiteX780" fmla="*/ 5805386 w 7467600"/>
              <a:gd name="connsiteY780" fmla="*/ 239240 h 6858000"/>
              <a:gd name="connsiteX781" fmla="*/ 5905192 w 7467600"/>
              <a:gd name="connsiteY781" fmla="*/ 163079 h 6858000"/>
              <a:gd name="connsiteX782" fmla="*/ 5865655 w 7467600"/>
              <a:gd name="connsiteY782" fmla="*/ 171901 h 6858000"/>
              <a:gd name="connsiteX783" fmla="*/ 5259740 w 7467600"/>
              <a:gd name="connsiteY783" fmla="*/ 257013 h 6858000"/>
              <a:gd name="connsiteX784" fmla="*/ 5208466 w 7467600"/>
              <a:gd name="connsiteY784" fmla="*/ 257550 h 6858000"/>
              <a:gd name="connsiteX785" fmla="*/ 4980204 w 7467600"/>
              <a:gd name="connsiteY785" fmla="*/ 271903 h 6858000"/>
              <a:gd name="connsiteX786" fmla="*/ 5068068 w 7467600"/>
              <a:gd name="connsiteY786" fmla="*/ 282244 h 6858000"/>
              <a:gd name="connsiteX787" fmla="*/ 5153231 w 7467600"/>
              <a:gd name="connsiteY787" fmla="*/ 292240 h 6858000"/>
              <a:gd name="connsiteX788" fmla="*/ 5426491 w 7467600"/>
              <a:gd name="connsiteY788" fmla="*/ 281128 h 6858000"/>
              <a:gd name="connsiteX789" fmla="*/ 5731212 w 7467600"/>
              <a:gd name="connsiteY789" fmla="*/ 231951 h 6858000"/>
              <a:gd name="connsiteX790" fmla="*/ 5905192 w 7467600"/>
              <a:gd name="connsiteY790" fmla="*/ 163079 h 6858000"/>
              <a:gd name="connsiteX791" fmla="*/ 5944437 w 7467600"/>
              <a:gd name="connsiteY791" fmla="*/ 113829 h 6858000"/>
              <a:gd name="connsiteX792" fmla="*/ 5825032 w 7467600"/>
              <a:gd name="connsiteY792" fmla="*/ 146405 h 6858000"/>
              <a:gd name="connsiteX793" fmla="*/ 4955599 w 7467600"/>
              <a:gd name="connsiteY793" fmla="*/ 247008 h 6858000"/>
              <a:gd name="connsiteX794" fmla="*/ 5210104 w 7467600"/>
              <a:gd name="connsiteY794" fmla="*/ 228123 h 6858000"/>
              <a:gd name="connsiteX795" fmla="*/ 5261015 w 7467600"/>
              <a:gd name="connsiteY795" fmla="*/ 227087 h 6858000"/>
              <a:gd name="connsiteX796" fmla="*/ 5861181 w 7467600"/>
              <a:gd name="connsiteY796" fmla="*/ 143093 h 6858000"/>
              <a:gd name="connsiteX797" fmla="*/ 5961252 w 7467600"/>
              <a:gd name="connsiteY797" fmla="*/ 114820 h 6858000"/>
              <a:gd name="connsiteX798" fmla="*/ 5944437 w 7467600"/>
              <a:gd name="connsiteY798" fmla="*/ 113829 h 6858000"/>
              <a:gd name="connsiteX799" fmla="*/ 3882765 w 7467600"/>
              <a:gd name="connsiteY799" fmla="*/ 0 h 6858000"/>
              <a:gd name="connsiteX800" fmla="*/ 3995099 w 7467600"/>
              <a:gd name="connsiteY800" fmla="*/ 0 h 6858000"/>
              <a:gd name="connsiteX801" fmla="*/ 4163818 w 7467600"/>
              <a:gd name="connsiteY801" fmla="*/ 234104 h 6858000"/>
              <a:gd name="connsiteX802" fmla="*/ 4172099 w 7467600"/>
              <a:gd name="connsiteY802" fmla="*/ 234207 h 6858000"/>
              <a:gd name="connsiteX803" fmla="*/ 4784282 w 7467600"/>
              <a:gd name="connsiteY803" fmla="*/ 276561 h 6858000"/>
              <a:gd name="connsiteX804" fmla="*/ 4801687 w 7467600"/>
              <a:gd name="connsiteY804" fmla="*/ 267764 h 6858000"/>
              <a:gd name="connsiteX805" fmla="*/ 6082788 w 7467600"/>
              <a:gd name="connsiteY805" fmla="*/ 64119 h 6858000"/>
              <a:gd name="connsiteX806" fmla="*/ 6099442 w 7467600"/>
              <a:gd name="connsiteY806" fmla="*/ 82568 h 6858000"/>
              <a:gd name="connsiteX807" fmla="*/ 4804137 w 7467600"/>
              <a:gd name="connsiteY807" fmla="*/ 320931 h 6858000"/>
              <a:gd name="connsiteX808" fmla="*/ 4227047 w 7467600"/>
              <a:gd name="connsiteY808" fmla="*/ 313415 h 6858000"/>
              <a:gd name="connsiteX809" fmla="*/ 4346041 w 7467600"/>
              <a:gd name="connsiteY809" fmla="*/ 456086 h 6858000"/>
              <a:gd name="connsiteX810" fmla="*/ 4870967 w 7467600"/>
              <a:gd name="connsiteY810" fmla="*/ 963061 h 6858000"/>
              <a:gd name="connsiteX811" fmla="*/ 4889647 w 7467600"/>
              <a:gd name="connsiteY811" fmla="*/ 957147 h 6858000"/>
              <a:gd name="connsiteX812" fmla="*/ 5422504 w 7467600"/>
              <a:gd name="connsiteY812" fmla="*/ 805191 h 6858000"/>
              <a:gd name="connsiteX813" fmla="*/ 6087656 w 7467600"/>
              <a:gd name="connsiteY813" fmla="*/ 826703 h 6858000"/>
              <a:gd name="connsiteX814" fmla="*/ 6058717 w 7467600"/>
              <a:gd name="connsiteY814" fmla="*/ 865992 h 6858000"/>
              <a:gd name="connsiteX815" fmla="*/ 4974153 w 7467600"/>
              <a:gd name="connsiteY815" fmla="*/ 1045456 h 6858000"/>
              <a:gd name="connsiteX816" fmla="*/ 5627835 w 7467600"/>
              <a:gd name="connsiteY816" fmla="*/ 1472077 h 6858000"/>
              <a:gd name="connsiteX817" fmla="*/ 5629817 w 7467600"/>
              <a:gd name="connsiteY817" fmla="*/ 1471412 h 6858000"/>
              <a:gd name="connsiteX818" fmla="*/ 5634124 w 7467600"/>
              <a:gd name="connsiteY818" fmla="*/ 1470572 h 6858000"/>
              <a:gd name="connsiteX819" fmla="*/ 5755832 w 7467600"/>
              <a:gd name="connsiteY819" fmla="*/ 1383886 h 6858000"/>
              <a:gd name="connsiteX820" fmla="*/ 6014186 w 7467600"/>
              <a:gd name="connsiteY820" fmla="*/ 1279799 h 6858000"/>
              <a:gd name="connsiteX821" fmla="*/ 6901619 w 7467600"/>
              <a:gd name="connsiteY821" fmla="*/ 1047874 h 6858000"/>
              <a:gd name="connsiteX822" fmla="*/ 6931566 w 7467600"/>
              <a:gd name="connsiteY822" fmla="*/ 1062034 h 6858000"/>
              <a:gd name="connsiteX823" fmla="*/ 5790982 w 7467600"/>
              <a:gd name="connsiteY823" fmla="*/ 1561380 h 6858000"/>
              <a:gd name="connsiteX824" fmla="*/ 6188971 w 7467600"/>
              <a:gd name="connsiteY824" fmla="*/ 1755168 h 6858000"/>
              <a:gd name="connsiteX825" fmla="*/ 6202446 w 7467600"/>
              <a:gd name="connsiteY825" fmla="*/ 1752268 h 6858000"/>
              <a:gd name="connsiteX826" fmla="*/ 7179560 w 7467600"/>
              <a:gd name="connsiteY826" fmla="*/ 1467551 h 6858000"/>
              <a:gd name="connsiteX827" fmla="*/ 7158730 w 7467600"/>
              <a:gd name="connsiteY827" fmla="*/ 1507835 h 6858000"/>
              <a:gd name="connsiteX828" fmla="*/ 6326959 w 7467600"/>
              <a:gd name="connsiteY828" fmla="*/ 1817686 h 6858000"/>
              <a:gd name="connsiteX829" fmla="*/ 6537433 w 7467600"/>
              <a:gd name="connsiteY829" fmla="*/ 1907790 h 6858000"/>
              <a:gd name="connsiteX830" fmla="*/ 6550221 w 7467600"/>
              <a:gd name="connsiteY830" fmla="*/ 1910729 h 6858000"/>
              <a:gd name="connsiteX831" fmla="*/ 6964438 w 7467600"/>
              <a:gd name="connsiteY831" fmla="*/ 2209505 h 6858000"/>
              <a:gd name="connsiteX832" fmla="*/ 7367862 w 7467600"/>
              <a:gd name="connsiteY832" fmla="*/ 2806833 h 6858000"/>
              <a:gd name="connsiteX833" fmla="*/ 7364329 w 7467600"/>
              <a:gd name="connsiteY833" fmla="*/ 2826907 h 6858000"/>
              <a:gd name="connsiteX834" fmla="*/ 7290545 w 7467600"/>
              <a:gd name="connsiteY834" fmla="*/ 2850663 h 6858000"/>
              <a:gd name="connsiteX835" fmla="*/ 6472036 w 7467600"/>
              <a:gd name="connsiteY835" fmla="*/ 1959003 h 6858000"/>
              <a:gd name="connsiteX836" fmla="*/ 5792897 w 7467600"/>
              <a:gd name="connsiteY836" fmla="*/ 1647747 h 6858000"/>
              <a:gd name="connsiteX837" fmla="*/ 5842751 w 7467600"/>
              <a:gd name="connsiteY837" fmla="*/ 1816112 h 6858000"/>
              <a:gd name="connsiteX838" fmla="*/ 5847424 w 7467600"/>
              <a:gd name="connsiteY838" fmla="*/ 1815776 h 6858000"/>
              <a:gd name="connsiteX839" fmla="*/ 6399821 w 7467600"/>
              <a:gd name="connsiteY839" fmla="*/ 2344799 h 6858000"/>
              <a:gd name="connsiteX840" fmla="*/ 6323232 w 7467600"/>
              <a:gd name="connsiteY840" fmla="*/ 2389634 h 6858000"/>
              <a:gd name="connsiteX841" fmla="*/ 5942958 w 7467600"/>
              <a:gd name="connsiteY841" fmla="*/ 2077708 h 6858000"/>
              <a:gd name="connsiteX842" fmla="*/ 5921559 w 7467600"/>
              <a:gd name="connsiteY842" fmla="*/ 2378596 h 6858000"/>
              <a:gd name="connsiteX843" fmla="*/ 5817651 w 7467600"/>
              <a:gd name="connsiteY843" fmla="*/ 3023919 h 6858000"/>
              <a:gd name="connsiteX844" fmla="*/ 5729634 w 7467600"/>
              <a:gd name="connsiteY844" fmla="*/ 3051849 h 6858000"/>
              <a:gd name="connsiteX845" fmla="*/ 5611018 w 7467600"/>
              <a:gd name="connsiteY845" fmla="*/ 2316769 h 6858000"/>
              <a:gd name="connsiteX846" fmla="*/ 5687608 w 7467600"/>
              <a:gd name="connsiteY846" fmla="*/ 2039972 h 6858000"/>
              <a:gd name="connsiteX847" fmla="*/ 5657554 w 7467600"/>
              <a:gd name="connsiteY847" fmla="*/ 1576445 h 6858000"/>
              <a:gd name="connsiteX848" fmla="*/ 5150475 w 7467600"/>
              <a:gd name="connsiteY848" fmla="*/ 1274012 h 6858000"/>
              <a:gd name="connsiteX849" fmla="*/ 5349142 w 7467600"/>
              <a:gd name="connsiteY849" fmla="*/ 2204405 h 6858000"/>
              <a:gd name="connsiteX850" fmla="*/ 5262214 w 7467600"/>
              <a:gd name="connsiteY850" fmla="*/ 2233836 h 6858000"/>
              <a:gd name="connsiteX851" fmla="*/ 4981539 w 7467600"/>
              <a:gd name="connsiteY851" fmla="*/ 1542201 h 6858000"/>
              <a:gd name="connsiteX852" fmla="*/ 4958461 w 7467600"/>
              <a:gd name="connsiteY852" fmla="*/ 1136957 h 6858000"/>
              <a:gd name="connsiteX853" fmla="*/ 4655015 w 7467600"/>
              <a:gd name="connsiteY853" fmla="*/ 891426 h 6858000"/>
              <a:gd name="connsiteX854" fmla="*/ 4348002 w 7467600"/>
              <a:gd name="connsiteY854" fmla="*/ 2205895 h 6858000"/>
              <a:gd name="connsiteX855" fmla="*/ 4262250 w 7467600"/>
              <a:gd name="connsiteY855" fmla="*/ 2219972 h 6858000"/>
              <a:gd name="connsiteX856" fmla="*/ 4550611 w 7467600"/>
              <a:gd name="connsiteY856" fmla="*/ 817540 h 6858000"/>
              <a:gd name="connsiteX857" fmla="*/ 4564418 w 7467600"/>
              <a:gd name="connsiteY857" fmla="*/ 808293 h 6858000"/>
              <a:gd name="connsiteX858" fmla="*/ 4266388 w 7467600"/>
              <a:gd name="connsiteY858" fmla="*/ 500083 h 6858000"/>
              <a:gd name="connsiteX859" fmla="*/ 4032842 w 7467600"/>
              <a:gd name="connsiteY859" fmla="*/ 211809 h 6858000"/>
              <a:gd name="connsiteX860" fmla="*/ 3882765 w 7467600"/>
              <a:gd name="connsiteY860" fmla="*/ 0 h 6858000"/>
              <a:gd name="connsiteX861" fmla="*/ 3721337 w 7467600"/>
              <a:gd name="connsiteY861" fmla="*/ 0 h 6858000"/>
              <a:gd name="connsiteX862" fmla="*/ 3797544 w 7467600"/>
              <a:gd name="connsiteY862" fmla="*/ 0 h 6858000"/>
              <a:gd name="connsiteX863" fmla="*/ 3775734 w 7467600"/>
              <a:gd name="connsiteY863" fmla="*/ 95131 h 6858000"/>
              <a:gd name="connsiteX864" fmla="*/ 3724807 w 7467600"/>
              <a:gd name="connsiteY864" fmla="*/ 272257 h 6858000"/>
              <a:gd name="connsiteX865" fmla="*/ 3726844 w 7467600"/>
              <a:gd name="connsiteY865" fmla="*/ 282988 h 6858000"/>
              <a:gd name="connsiteX866" fmla="*/ 3742664 w 7467600"/>
              <a:gd name="connsiteY866" fmla="*/ 279918 h 6858000"/>
              <a:gd name="connsiteX867" fmla="*/ 4103910 w 7467600"/>
              <a:gd name="connsiteY867" fmla="*/ 1161917 h 6858000"/>
              <a:gd name="connsiteX868" fmla="*/ 4020269 w 7467600"/>
              <a:gd name="connsiteY868" fmla="*/ 1200406 h 6858000"/>
              <a:gd name="connsiteX869" fmla="*/ 3674882 w 7467600"/>
              <a:gd name="connsiteY869" fmla="*/ 488524 h 6858000"/>
              <a:gd name="connsiteX870" fmla="*/ 3132682 w 7467600"/>
              <a:gd name="connsiteY870" fmla="*/ 1072284 h 6858000"/>
              <a:gd name="connsiteX871" fmla="*/ 2716346 w 7467600"/>
              <a:gd name="connsiteY871" fmla="*/ 1276376 h 6858000"/>
              <a:gd name="connsiteX872" fmla="*/ 2716772 w 7467600"/>
              <a:gd name="connsiteY872" fmla="*/ 1255462 h 6858000"/>
              <a:gd name="connsiteX873" fmla="*/ 3471096 w 7467600"/>
              <a:gd name="connsiteY873" fmla="*/ 437072 h 6858000"/>
              <a:gd name="connsiteX874" fmla="*/ 3639057 w 7467600"/>
              <a:gd name="connsiteY874" fmla="*/ 286334 h 6858000"/>
              <a:gd name="connsiteX875" fmla="*/ 3640309 w 7467600"/>
              <a:gd name="connsiteY875" fmla="*/ 284664 h 6858000"/>
              <a:gd name="connsiteX876" fmla="*/ 3646022 w 7467600"/>
              <a:gd name="connsiteY876" fmla="*/ 276711 h 6858000"/>
              <a:gd name="connsiteX877" fmla="*/ 3707943 w 7467600"/>
              <a:gd name="connsiteY877" fmla="*/ 65958 h 6858000"/>
              <a:gd name="connsiteX878" fmla="*/ 3721337 w 7467600"/>
              <a:gd name="connsiteY878" fmla="*/ 0 h 6858000"/>
              <a:gd name="connsiteX879" fmla="*/ 2867960 w 7467600"/>
              <a:gd name="connsiteY879" fmla="*/ 0 h 6858000"/>
              <a:gd name="connsiteX880" fmla="*/ 2926351 w 7467600"/>
              <a:gd name="connsiteY880" fmla="*/ 0 h 6858000"/>
              <a:gd name="connsiteX881" fmla="*/ 2902823 w 7467600"/>
              <a:gd name="connsiteY881" fmla="*/ 262929 h 6858000"/>
              <a:gd name="connsiteX882" fmla="*/ 2940663 w 7467600"/>
              <a:gd name="connsiteY882" fmla="*/ 140884 h 6858000"/>
              <a:gd name="connsiteX883" fmla="*/ 2947039 w 7467600"/>
              <a:gd name="connsiteY883" fmla="*/ 122524 h 6858000"/>
              <a:gd name="connsiteX884" fmla="*/ 2984316 w 7467600"/>
              <a:gd name="connsiteY884" fmla="*/ 0 h 6858000"/>
              <a:gd name="connsiteX885" fmla="*/ 3016114 w 7467600"/>
              <a:gd name="connsiteY885" fmla="*/ 0 h 6858000"/>
              <a:gd name="connsiteX886" fmla="*/ 2979949 w 7467600"/>
              <a:gd name="connsiteY886" fmla="*/ 119274 h 6858000"/>
              <a:gd name="connsiteX887" fmla="*/ 3023879 w 7467600"/>
              <a:gd name="connsiteY887" fmla="*/ 0 h 6858000"/>
              <a:gd name="connsiteX888" fmla="*/ 3105400 w 7467600"/>
              <a:gd name="connsiteY888" fmla="*/ 0 h 6858000"/>
              <a:gd name="connsiteX889" fmla="*/ 3094669 w 7467600"/>
              <a:gd name="connsiteY889" fmla="*/ 30308 h 6858000"/>
              <a:gd name="connsiteX890" fmla="*/ 2901945 w 7467600"/>
              <a:gd name="connsiteY890" fmla="*/ 466538 h 6858000"/>
              <a:gd name="connsiteX891" fmla="*/ 2815209 w 7467600"/>
              <a:gd name="connsiteY891" fmla="*/ 497361 h 6858000"/>
              <a:gd name="connsiteX892" fmla="*/ 2844845 w 7467600"/>
              <a:gd name="connsiteY892" fmla="*/ 127638 h 6858000"/>
              <a:gd name="connsiteX893" fmla="*/ 2867960 w 7467600"/>
              <a:gd name="connsiteY893" fmla="*/ 0 h 6858000"/>
              <a:gd name="connsiteX894" fmla="*/ 1057230 w 7467600"/>
              <a:gd name="connsiteY894" fmla="*/ 0 h 6858000"/>
              <a:gd name="connsiteX895" fmla="*/ 1111003 w 7467600"/>
              <a:gd name="connsiteY895" fmla="*/ 0 h 6858000"/>
              <a:gd name="connsiteX896" fmla="*/ 1125553 w 7467600"/>
              <a:gd name="connsiteY896" fmla="*/ 52588 h 6858000"/>
              <a:gd name="connsiteX897" fmla="*/ 1304276 w 7467600"/>
              <a:gd name="connsiteY897" fmla="*/ 476275 h 6858000"/>
              <a:gd name="connsiteX898" fmla="*/ 1492066 w 7467600"/>
              <a:gd name="connsiteY898" fmla="*/ 886333 h 6858000"/>
              <a:gd name="connsiteX899" fmla="*/ 1423698 w 7467600"/>
              <a:gd name="connsiteY899" fmla="*/ 710817 h 6858000"/>
              <a:gd name="connsiteX900" fmla="*/ 1357609 w 7467600"/>
              <a:gd name="connsiteY900" fmla="*/ 532892 h 6858000"/>
              <a:gd name="connsiteX901" fmla="*/ 1309550 w 7467600"/>
              <a:gd name="connsiteY901" fmla="*/ 374031 h 6858000"/>
              <a:gd name="connsiteX902" fmla="*/ 1193673 w 7467600"/>
              <a:gd name="connsiteY902" fmla="*/ 49533 h 6858000"/>
              <a:gd name="connsiteX903" fmla="*/ 1164391 w 7467600"/>
              <a:gd name="connsiteY903" fmla="*/ 0 h 6858000"/>
              <a:gd name="connsiteX904" fmla="*/ 1200666 w 7467600"/>
              <a:gd name="connsiteY904" fmla="*/ 0 h 6858000"/>
              <a:gd name="connsiteX905" fmla="*/ 1223408 w 7467600"/>
              <a:gd name="connsiteY905" fmla="*/ 38996 h 6858000"/>
              <a:gd name="connsiteX906" fmla="*/ 1339635 w 7467600"/>
              <a:gd name="connsiteY906" fmla="*/ 365517 h 6858000"/>
              <a:gd name="connsiteX907" fmla="*/ 1387469 w 7467600"/>
              <a:gd name="connsiteY907" fmla="*/ 523079 h 6858000"/>
              <a:gd name="connsiteX908" fmla="*/ 1452685 w 7467600"/>
              <a:gd name="connsiteY908" fmla="*/ 699806 h 6858000"/>
              <a:gd name="connsiteX909" fmla="*/ 1492092 w 7467600"/>
              <a:gd name="connsiteY909" fmla="*/ 800424 h 6858000"/>
              <a:gd name="connsiteX910" fmla="*/ 1455302 w 7467600"/>
              <a:gd name="connsiteY910" fmla="*/ 632913 h 6858000"/>
              <a:gd name="connsiteX911" fmla="*/ 1222336 w 7467600"/>
              <a:gd name="connsiteY911" fmla="*/ 9480 h 6858000"/>
              <a:gd name="connsiteX912" fmla="*/ 1214634 w 7467600"/>
              <a:gd name="connsiteY912" fmla="*/ 0 h 6858000"/>
              <a:gd name="connsiteX913" fmla="*/ 1289827 w 7467600"/>
              <a:gd name="connsiteY913" fmla="*/ 0 h 6858000"/>
              <a:gd name="connsiteX914" fmla="*/ 1321076 w 7467600"/>
              <a:gd name="connsiteY914" fmla="*/ 59722 h 6858000"/>
              <a:gd name="connsiteX915" fmla="*/ 1512579 w 7467600"/>
              <a:gd name="connsiteY915" fmla="*/ 626441 h 6858000"/>
              <a:gd name="connsiteX916" fmla="*/ 1506076 w 7467600"/>
              <a:gd name="connsiteY916" fmla="*/ 1089289 h 6858000"/>
              <a:gd name="connsiteX917" fmla="*/ 1486346 w 7467600"/>
              <a:gd name="connsiteY917" fmla="*/ 1079919 h 6858000"/>
              <a:gd name="connsiteX918" fmla="*/ 1070511 w 7467600"/>
              <a:gd name="connsiteY918" fmla="*/ 48609 h 6858000"/>
              <a:gd name="connsiteX919" fmla="*/ 1057230 w 7467600"/>
              <a:gd name="connsiteY919" fmla="*/ 0 h 6858000"/>
              <a:gd name="connsiteX920" fmla="*/ 43151 w 7467600"/>
              <a:gd name="connsiteY920" fmla="*/ 0 h 6858000"/>
              <a:gd name="connsiteX921" fmla="*/ 95283 w 7467600"/>
              <a:gd name="connsiteY921" fmla="*/ 0 h 6858000"/>
              <a:gd name="connsiteX922" fmla="*/ 300708 w 7467600"/>
              <a:gd name="connsiteY922" fmla="*/ 154571 h 6858000"/>
              <a:gd name="connsiteX923" fmla="*/ 530414 w 7467600"/>
              <a:gd name="connsiteY923" fmla="*/ 354673 h 6858000"/>
              <a:gd name="connsiteX924" fmla="*/ 333785 w 7467600"/>
              <a:gd name="connsiteY924" fmla="*/ 161564 h 6858000"/>
              <a:gd name="connsiteX925" fmla="*/ 147005 w 7467600"/>
              <a:gd name="connsiteY925" fmla="*/ 0 h 6858000"/>
              <a:gd name="connsiteX926" fmla="*/ 272509 w 7467600"/>
              <a:gd name="connsiteY926" fmla="*/ 0 h 6858000"/>
              <a:gd name="connsiteX927" fmla="*/ 326276 w 7467600"/>
              <a:gd name="connsiteY927" fmla="*/ 45847 h 6858000"/>
              <a:gd name="connsiteX928" fmla="*/ 823759 w 7467600"/>
              <a:gd name="connsiteY928" fmla="*/ 574145 h 6858000"/>
              <a:gd name="connsiteX929" fmla="*/ 811254 w 7467600"/>
              <a:gd name="connsiteY929" fmla="*/ 665546 h 6858000"/>
              <a:gd name="connsiteX930" fmla="*/ 154042 w 7467600"/>
              <a:gd name="connsiteY930" fmla="*/ 261522 h 6858000"/>
              <a:gd name="connsiteX931" fmla="*/ 13550 w 7467600"/>
              <a:gd name="connsiteY931" fmla="*/ 158423 h 6858000"/>
              <a:gd name="connsiteX932" fmla="*/ 0 w 7467600"/>
              <a:gd name="connsiteY932" fmla="*/ 146618 h 6858000"/>
              <a:gd name="connsiteX933" fmla="*/ 0 w 7467600"/>
              <a:gd name="connsiteY933" fmla="*/ 59161 h 6858000"/>
              <a:gd name="connsiteX934" fmla="*/ 45427 w 7467600"/>
              <a:gd name="connsiteY934" fmla="*/ 101078 h 6858000"/>
              <a:gd name="connsiteX935" fmla="*/ 630103 w 7467600"/>
              <a:gd name="connsiteY935" fmla="*/ 485885 h 6858000"/>
              <a:gd name="connsiteX936" fmla="*/ 532040 w 7467600"/>
              <a:gd name="connsiteY936" fmla="*/ 399359 h 6858000"/>
              <a:gd name="connsiteX937" fmla="*/ 517618 w 7467600"/>
              <a:gd name="connsiteY937" fmla="*/ 385726 h 6858000"/>
              <a:gd name="connsiteX938" fmla="*/ 285074 w 7467600"/>
              <a:gd name="connsiteY938" fmla="*/ 182755 h 6858000"/>
              <a:gd name="connsiteX939" fmla="*/ 43151 w 7467600"/>
              <a:gd name="connsiteY939" fmla="*/ 0 h 6858000"/>
              <a:gd name="connsiteX0" fmla="*/ 369702 w 7467600"/>
              <a:gd name="connsiteY0" fmla="*/ 6712169 h 6858000"/>
              <a:gd name="connsiteX1" fmla="*/ 366575 w 7467600"/>
              <a:gd name="connsiteY1" fmla="*/ 6715556 h 6858000"/>
              <a:gd name="connsiteX2" fmla="*/ 371637 w 7467600"/>
              <a:gd name="connsiteY2" fmla="*/ 6713954 h 6858000"/>
              <a:gd name="connsiteX3" fmla="*/ 369702 w 7467600"/>
              <a:gd name="connsiteY3" fmla="*/ 6712169 h 6858000"/>
              <a:gd name="connsiteX4" fmla="*/ 7467600 w 7467600"/>
              <a:gd name="connsiteY4" fmla="*/ 6628217 h 6858000"/>
              <a:gd name="connsiteX5" fmla="*/ 7440138 w 7467600"/>
              <a:gd name="connsiteY5" fmla="*/ 6622648 h 6858000"/>
              <a:gd name="connsiteX6" fmla="*/ 7467600 w 7467600"/>
              <a:gd name="connsiteY6" fmla="*/ 6628217 h 6858000"/>
              <a:gd name="connsiteX7" fmla="*/ 1019354 w 7467600"/>
              <a:gd name="connsiteY7" fmla="*/ 6315006 h 6858000"/>
              <a:gd name="connsiteX8" fmla="*/ 441046 w 7467600"/>
              <a:gd name="connsiteY8" fmla="*/ 6691153 h 6858000"/>
              <a:gd name="connsiteX9" fmla="*/ 1019354 w 7467600"/>
              <a:gd name="connsiteY9" fmla="*/ 6315006 h 6858000"/>
              <a:gd name="connsiteX10" fmla="*/ 991680 w 7467600"/>
              <a:gd name="connsiteY10" fmla="*/ 6298413 h 6858000"/>
              <a:gd name="connsiteX11" fmla="*/ 409060 w 7467600"/>
              <a:gd name="connsiteY11" fmla="*/ 6671470 h 6858000"/>
              <a:gd name="connsiteX12" fmla="*/ 991680 w 7467600"/>
              <a:gd name="connsiteY12" fmla="*/ 6298413 h 6858000"/>
              <a:gd name="connsiteX13" fmla="*/ 103333 w 7467600"/>
              <a:gd name="connsiteY13" fmla="*/ 5699602 h 6858000"/>
              <a:gd name="connsiteX14" fmla="*/ 233938 w 7467600"/>
              <a:gd name="connsiteY14" fmla="*/ 5809416 h 6858000"/>
              <a:gd name="connsiteX15" fmla="*/ 883580 w 7467600"/>
              <a:gd name="connsiteY15" fmla="*/ 6180710 h 6858000"/>
              <a:gd name="connsiteX16" fmla="*/ 487337 w 7467600"/>
              <a:gd name="connsiteY16" fmla="*/ 5950182 h 6858000"/>
              <a:gd name="connsiteX17" fmla="*/ 354051 w 7467600"/>
              <a:gd name="connsiteY17" fmla="*/ 5854912 h 6858000"/>
              <a:gd name="connsiteX18" fmla="*/ 195436 w 7467600"/>
              <a:gd name="connsiteY18" fmla="*/ 5755068 h 6858000"/>
              <a:gd name="connsiteX19" fmla="*/ 103333 w 7467600"/>
              <a:gd name="connsiteY19" fmla="*/ 5699602 h 6858000"/>
              <a:gd name="connsiteX20" fmla="*/ 5539432 w 7467600"/>
              <a:gd name="connsiteY20" fmla="*/ 5642928 h 6858000"/>
              <a:gd name="connsiteX21" fmla="*/ 5555462 w 7467600"/>
              <a:gd name="connsiteY21" fmla="*/ 5694454 h 6858000"/>
              <a:gd name="connsiteX22" fmla="*/ 5828270 w 7467600"/>
              <a:gd name="connsiteY22" fmla="*/ 6320663 h 6858000"/>
              <a:gd name="connsiteX23" fmla="*/ 5947416 w 7467600"/>
              <a:gd name="connsiteY23" fmla="*/ 6574846 h 6858000"/>
              <a:gd name="connsiteX24" fmla="*/ 5539432 w 7467600"/>
              <a:gd name="connsiteY24" fmla="*/ 5642928 h 6858000"/>
              <a:gd name="connsiteX25" fmla="*/ 51253 w 7467600"/>
              <a:gd name="connsiteY25" fmla="*/ 5631825 h 6858000"/>
              <a:gd name="connsiteX26" fmla="*/ 211622 w 7467600"/>
              <a:gd name="connsiteY26" fmla="*/ 5728803 h 6858000"/>
              <a:gd name="connsiteX27" fmla="*/ 371652 w 7467600"/>
              <a:gd name="connsiteY27" fmla="*/ 5829062 h 6858000"/>
              <a:gd name="connsiteX28" fmla="*/ 505903 w 7467600"/>
              <a:gd name="connsiteY28" fmla="*/ 5925221 h 6858000"/>
              <a:gd name="connsiteX29" fmla="*/ 899240 w 7467600"/>
              <a:gd name="connsiteY29" fmla="*/ 6153068 h 6858000"/>
              <a:gd name="connsiteX30" fmla="*/ 988114 w 7467600"/>
              <a:gd name="connsiteY30" fmla="*/ 6174204 h 6858000"/>
              <a:gd name="connsiteX31" fmla="*/ 845971 w 7467600"/>
              <a:gd name="connsiteY31" fmla="*/ 6067177 h 6858000"/>
              <a:gd name="connsiteX32" fmla="*/ 448057 w 7467600"/>
              <a:gd name="connsiteY32" fmla="*/ 5841376 h 6858000"/>
              <a:gd name="connsiteX33" fmla="*/ 51253 w 7467600"/>
              <a:gd name="connsiteY33" fmla="*/ 5631825 h 6858000"/>
              <a:gd name="connsiteX34" fmla="*/ 2606687 w 7467600"/>
              <a:gd name="connsiteY34" fmla="*/ 5630718 h 6858000"/>
              <a:gd name="connsiteX35" fmla="*/ 2645658 w 7467600"/>
              <a:gd name="connsiteY35" fmla="*/ 6640259 h 6858000"/>
              <a:gd name="connsiteX36" fmla="*/ 2606687 w 7467600"/>
              <a:gd name="connsiteY36" fmla="*/ 5630718 h 6858000"/>
              <a:gd name="connsiteX37" fmla="*/ 3642057 w 7467600"/>
              <a:gd name="connsiteY37" fmla="*/ 5573487 h 6858000"/>
              <a:gd name="connsiteX38" fmla="*/ 3632981 w 7467600"/>
              <a:gd name="connsiteY38" fmla="*/ 5579437 h 6858000"/>
              <a:gd name="connsiteX39" fmla="*/ 3382436 w 7467600"/>
              <a:gd name="connsiteY39" fmla="*/ 5952726 h 6858000"/>
              <a:gd name="connsiteX40" fmla="*/ 3191929 w 7467600"/>
              <a:gd name="connsiteY40" fmla="*/ 6662669 h 6858000"/>
              <a:gd name="connsiteX41" fmla="*/ 3369898 w 7467600"/>
              <a:gd name="connsiteY41" fmla="*/ 6081771 h 6858000"/>
              <a:gd name="connsiteX42" fmla="*/ 3642057 w 7467600"/>
              <a:gd name="connsiteY42" fmla="*/ 5573487 h 6858000"/>
              <a:gd name="connsiteX43" fmla="*/ 2650666 w 7467600"/>
              <a:gd name="connsiteY43" fmla="*/ 5530686 h 6858000"/>
              <a:gd name="connsiteX44" fmla="*/ 2650249 w 7467600"/>
              <a:gd name="connsiteY44" fmla="*/ 5532101 h 6858000"/>
              <a:gd name="connsiteX45" fmla="*/ 2663808 w 7467600"/>
              <a:gd name="connsiteY45" fmla="*/ 6535215 h 6858000"/>
              <a:gd name="connsiteX46" fmla="*/ 2665418 w 7467600"/>
              <a:gd name="connsiteY46" fmla="*/ 6132756 h 6858000"/>
              <a:gd name="connsiteX47" fmla="*/ 2650666 w 7467600"/>
              <a:gd name="connsiteY47" fmla="*/ 5530686 h 6858000"/>
              <a:gd name="connsiteX48" fmla="*/ 2680277 w 7467600"/>
              <a:gd name="connsiteY48" fmla="*/ 5479204 h 6858000"/>
              <a:gd name="connsiteX49" fmla="*/ 2678972 w 7467600"/>
              <a:gd name="connsiteY49" fmla="*/ 5481582 h 6858000"/>
              <a:gd name="connsiteX50" fmla="*/ 2696666 w 7467600"/>
              <a:gd name="connsiteY50" fmla="*/ 6133836 h 6858000"/>
              <a:gd name="connsiteX51" fmla="*/ 2695769 w 7467600"/>
              <a:gd name="connsiteY51" fmla="*/ 6390955 h 6858000"/>
              <a:gd name="connsiteX52" fmla="*/ 2739893 w 7467600"/>
              <a:gd name="connsiteY52" fmla="*/ 6108357 h 6858000"/>
              <a:gd name="connsiteX53" fmla="*/ 2680277 w 7467600"/>
              <a:gd name="connsiteY53" fmla="*/ 5479204 h 6858000"/>
              <a:gd name="connsiteX54" fmla="*/ 1132195 w 7467600"/>
              <a:gd name="connsiteY54" fmla="*/ 5467980 h 6858000"/>
              <a:gd name="connsiteX55" fmla="*/ 1679056 w 7467600"/>
              <a:gd name="connsiteY55" fmla="*/ 5516907 h 6858000"/>
              <a:gd name="connsiteX56" fmla="*/ 2128648 w 7467600"/>
              <a:gd name="connsiteY56" fmla="*/ 5474249 h 6858000"/>
              <a:gd name="connsiteX57" fmla="*/ 1825619 w 7467600"/>
              <a:gd name="connsiteY57" fmla="*/ 5478447 h 6858000"/>
              <a:gd name="connsiteX58" fmla="*/ 1737798 w 7467600"/>
              <a:gd name="connsiteY58" fmla="*/ 5483353 h 6858000"/>
              <a:gd name="connsiteX59" fmla="*/ 1132195 w 7467600"/>
              <a:gd name="connsiteY59" fmla="*/ 5467980 h 6858000"/>
              <a:gd name="connsiteX60" fmla="*/ 1456157 w 7467600"/>
              <a:gd name="connsiteY60" fmla="*/ 5371404 h 6858000"/>
              <a:gd name="connsiteX61" fmla="*/ 1244432 w 7467600"/>
              <a:gd name="connsiteY61" fmla="*/ 5385601 h 6858000"/>
              <a:gd name="connsiteX62" fmla="*/ 973990 w 7467600"/>
              <a:gd name="connsiteY62" fmla="*/ 5424940 h 6858000"/>
              <a:gd name="connsiteX63" fmla="*/ 1103809 w 7467600"/>
              <a:gd name="connsiteY63" fmla="*/ 5433720 h 6858000"/>
              <a:gd name="connsiteX64" fmla="*/ 1123454 w 7467600"/>
              <a:gd name="connsiteY64" fmla="*/ 5435727 h 6858000"/>
              <a:gd name="connsiteX65" fmla="*/ 1737017 w 7467600"/>
              <a:gd name="connsiteY65" fmla="*/ 5452183 h 6858000"/>
              <a:gd name="connsiteX66" fmla="*/ 1824397 w 7467600"/>
              <a:gd name="connsiteY66" fmla="*/ 5447757 h 6858000"/>
              <a:gd name="connsiteX67" fmla="*/ 2070059 w 7467600"/>
              <a:gd name="connsiteY67" fmla="*/ 5441660 h 6858000"/>
              <a:gd name="connsiteX68" fmla="*/ 1456157 w 7467600"/>
              <a:gd name="connsiteY68" fmla="*/ 5371404 h 6858000"/>
              <a:gd name="connsiteX69" fmla="*/ 4988186 w 7467600"/>
              <a:gd name="connsiteY69" fmla="*/ 5216467 h 6858000"/>
              <a:gd name="connsiteX70" fmla="*/ 4777334 w 7467600"/>
              <a:gd name="connsiteY70" fmla="*/ 5406072 h 6858000"/>
              <a:gd name="connsiteX71" fmla="*/ 4718341 w 7467600"/>
              <a:gd name="connsiteY71" fmla="*/ 5468043 h 6858000"/>
              <a:gd name="connsiteX72" fmla="*/ 4604655 w 7467600"/>
              <a:gd name="connsiteY72" fmla="*/ 5583434 h 6858000"/>
              <a:gd name="connsiteX73" fmla="*/ 4565074 w 7467600"/>
              <a:gd name="connsiteY73" fmla="*/ 5618550 h 6858000"/>
              <a:gd name="connsiteX74" fmla="*/ 4988186 w 7467600"/>
              <a:gd name="connsiteY74" fmla="*/ 5216467 h 6858000"/>
              <a:gd name="connsiteX75" fmla="*/ 4978032 w 7467600"/>
              <a:gd name="connsiteY75" fmla="*/ 5183809 h 6858000"/>
              <a:gd name="connsiteX76" fmla="*/ 4463413 w 7467600"/>
              <a:gd name="connsiteY76" fmla="*/ 5615162 h 6858000"/>
              <a:gd name="connsiteX77" fmla="*/ 4358134 w 7467600"/>
              <a:gd name="connsiteY77" fmla="*/ 5742791 h 6858000"/>
              <a:gd name="connsiteX78" fmla="*/ 4376219 w 7467600"/>
              <a:gd name="connsiteY78" fmla="*/ 5729027 h 6858000"/>
              <a:gd name="connsiteX79" fmla="*/ 4582340 w 7467600"/>
              <a:gd name="connsiteY79" fmla="*/ 5561037 h 6858000"/>
              <a:gd name="connsiteX80" fmla="*/ 4694684 w 7467600"/>
              <a:gd name="connsiteY80" fmla="*/ 5447098 h 6858000"/>
              <a:gd name="connsiteX81" fmla="*/ 4754123 w 7467600"/>
              <a:gd name="connsiteY81" fmla="*/ 5384643 h 6858000"/>
              <a:gd name="connsiteX82" fmla="*/ 4978032 w 7467600"/>
              <a:gd name="connsiteY82" fmla="*/ 5183809 h 6858000"/>
              <a:gd name="connsiteX83" fmla="*/ 1903353 w 7467600"/>
              <a:gd name="connsiteY83" fmla="*/ 5044827 h 6858000"/>
              <a:gd name="connsiteX84" fmla="*/ 1936931 w 7467600"/>
              <a:gd name="connsiteY84" fmla="*/ 5093954 h 6858000"/>
              <a:gd name="connsiteX85" fmla="*/ 2195868 w 7467600"/>
              <a:gd name="connsiteY85" fmla="*/ 5396574 h 6858000"/>
              <a:gd name="connsiteX86" fmla="*/ 2088852 w 7467600"/>
              <a:gd name="connsiteY86" fmla="*/ 5166123 h 6858000"/>
              <a:gd name="connsiteX87" fmla="*/ 1958241 w 7467600"/>
              <a:gd name="connsiteY87" fmla="*/ 5067955 h 6858000"/>
              <a:gd name="connsiteX88" fmla="*/ 1903353 w 7467600"/>
              <a:gd name="connsiteY88" fmla="*/ 5044827 h 6858000"/>
              <a:gd name="connsiteX89" fmla="*/ 1979378 w 7467600"/>
              <a:gd name="connsiteY89" fmla="*/ 4769504 h 6858000"/>
              <a:gd name="connsiteX90" fmla="*/ 2882120 w 7467600"/>
              <a:gd name="connsiteY90" fmla="*/ 5064547 h 6858000"/>
              <a:gd name="connsiteX91" fmla="*/ 2793103 w 7467600"/>
              <a:gd name="connsiteY91" fmla="*/ 5039699 h 6858000"/>
              <a:gd name="connsiteX92" fmla="*/ 2770041 w 7467600"/>
              <a:gd name="connsiteY92" fmla="*/ 5033634 h 6858000"/>
              <a:gd name="connsiteX93" fmla="*/ 1979378 w 7467600"/>
              <a:gd name="connsiteY93" fmla="*/ 4769504 h 6858000"/>
              <a:gd name="connsiteX94" fmla="*/ 1927410 w 7467600"/>
              <a:gd name="connsiteY94" fmla="*/ 4716164 h 6858000"/>
              <a:gd name="connsiteX95" fmla="*/ 1959587 w 7467600"/>
              <a:gd name="connsiteY95" fmla="*/ 4728849 h 6858000"/>
              <a:gd name="connsiteX96" fmla="*/ 2777707 w 7467600"/>
              <a:gd name="connsiteY96" fmla="*/ 5003991 h 6858000"/>
              <a:gd name="connsiteX97" fmla="*/ 2800768 w 7467600"/>
              <a:gd name="connsiteY97" fmla="*/ 5010056 h 6858000"/>
              <a:gd name="connsiteX98" fmla="*/ 2879408 w 7467600"/>
              <a:gd name="connsiteY98" fmla="*/ 5031590 h 6858000"/>
              <a:gd name="connsiteX99" fmla="*/ 2862295 w 7467600"/>
              <a:gd name="connsiteY99" fmla="*/ 5022958 h 6858000"/>
              <a:gd name="connsiteX100" fmla="*/ 2813343 w 7467600"/>
              <a:gd name="connsiteY100" fmla="*/ 4998369 h 6858000"/>
              <a:gd name="connsiteX101" fmla="*/ 2646245 w 7467600"/>
              <a:gd name="connsiteY101" fmla="*/ 4930999 h 6858000"/>
              <a:gd name="connsiteX102" fmla="*/ 1999243 w 7467600"/>
              <a:gd name="connsiteY102" fmla="*/ 4730524 h 6858000"/>
              <a:gd name="connsiteX103" fmla="*/ 1979527 w 7467600"/>
              <a:gd name="connsiteY103" fmla="*/ 4726651 h 6858000"/>
              <a:gd name="connsiteX104" fmla="*/ 1927410 w 7467600"/>
              <a:gd name="connsiteY104" fmla="*/ 4716164 h 6858000"/>
              <a:gd name="connsiteX105" fmla="*/ 1997014 w 7467600"/>
              <a:gd name="connsiteY105" fmla="*/ 4698007 h 6858000"/>
              <a:gd name="connsiteX106" fmla="*/ 2005458 w 7467600"/>
              <a:gd name="connsiteY106" fmla="*/ 4699540 h 6858000"/>
              <a:gd name="connsiteX107" fmla="*/ 2657186 w 7467600"/>
              <a:gd name="connsiteY107" fmla="*/ 4901687 h 6858000"/>
              <a:gd name="connsiteX108" fmla="*/ 2826662 w 7467600"/>
              <a:gd name="connsiteY108" fmla="*/ 4970362 h 6858000"/>
              <a:gd name="connsiteX109" fmla="*/ 2876100 w 7467600"/>
              <a:gd name="connsiteY109" fmla="*/ 4995397 h 6858000"/>
              <a:gd name="connsiteX110" fmla="*/ 3042600 w 7467600"/>
              <a:gd name="connsiteY110" fmla="*/ 5059532 h 6858000"/>
              <a:gd name="connsiteX111" fmla="*/ 1997014 w 7467600"/>
              <a:gd name="connsiteY111" fmla="*/ 4698007 h 6858000"/>
              <a:gd name="connsiteX112" fmla="*/ 2305292 w 7467600"/>
              <a:gd name="connsiteY112" fmla="*/ 4219492 h 6858000"/>
              <a:gd name="connsiteX113" fmla="*/ 3360922 w 7467600"/>
              <a:gd name="connsiteY113" fmla="*/ 4529373 h 6858000"/>
              <a:gd name="connsiteX114" fmla="*/ 3492420 w 7467600"/>
              <a:gd name="connsiteY114" fmla="*/ 4510145 h 6858000"/>
              <a:gd name="connsiteX115" fmla="*/ 3364086 w 7467600"/>
              <a:gd name="connsiteY115" fmla="*/ 4480340 h 6858000"/>
              <a:gd name="connsiteX116" fmla="*/ 3225818 w 7467600"/>
              <a:gd name="connsiteY116" fmla="*/ 4411822 h 6858000"/>
              <a:gd name="connsiteX117" fmla="*/ 3129696 w 7467600"/>
              <a:gd name="connsiteY117" fmla="*/ 4360704 h 6858000"/>
              <a:gd name="connsiteX118" fmla="*/ 2814545 w 7467600"/>
              <a:gd name="connsiteY118" fmla="*/ 4282955 h 6858000"/>
              <a:gd name="connsiteX119" fmla="*/ 2305292 w 7467600"/>
              <a:gd name="connsiteY119" fmla="*/ 4219492 h 6858000"/>
              <a:gd name="connsiteX120" fmla="*/ 2626982 w 7467600"/>
              <a:gd name="connsiteY120" fmla="*/ 4206450 h 6858000"/>
              <a:gd name="connsiteX121" fmla="*/ 2490617 w 7467600"/>
              <a:gd name="connsiteY121" fmla="*/ 4206951 h 6858000"/>
              <a:gd name="connsiteX122" fmla="*/ 2819869 w 7467600"/>
              <a:gd name="connsiteY122" fmla="*/ 4252936 h 6858000"/>
              <a:gd name="connsiteX123" fmla="*/ 3143018 w 7467600"/>
              <a:gd name="connsiteY123" fmla="*/ 4332698 h 6858000"/>
              <a:gd name="connsiteX124" fmla="*/ 3241520 w 7467600"/>
              <a:gd name="connsiteY124" fmla="*/ 4385112 h 6858000"/>
              <a:gd name="connsiteX125" fmla="*/ 3374575 w 7467600"/>
              <a:gd name="connsiteY125" fmla="*/ 4451517 h 6858000"/>
              <a:gd name="connsiteX126" fmla="*/ 3505221 w 7467600"/>
              <a:gd name="connsiteY126" fmla="*/ 4480757 h 6858000"/>
              <a:gd name="connsiteX127" fmla="*/ 2626982 w 7467600"/>
              <a:gd name="connsiteY127" fmla="*/ 4206450 h 6858000"/>
              <a:gd name="connsiteX128" fmla="*/ 1310106 w 7467600"/>
              <a:gd name="connsiteY128" fmla="*/ 3943217 h 6858000"/>
              <a:gd name="connsiteX129" fmla="*/ 854994 w 7467600"/>
              <a:gd name="connsiteY129" fmla="*/ 4399136 h 6858000"/>
              <a:gd name="connsiteX130" fmla="*/ 742462 w 7467600"/>
              <a:gd name="connsiteY130" fmla="*/ 4594648 h 6858000"/>
              <a:gd name="connsiteX131" fmla="*/ 820602 w 7467600"/>
              <a:gd name="connsiteY131" fmla="*/ 4485915 h 6858000"/>
              <a:gd name="connsiteX132" fmla="*/ 878295 w 7467600"/>
              <a:gd name="connsiteY132" fmla="*/ 4403594 h 6858000"/>
              <a:gd name="connsiteX133" fmla="*/ 1240607 w 7467600"/>
              <a:gd name="connsiteY133" fmla="*/ 4010401 h 6858000"/>
              <a:gd name="connsiteX134" fmla="*/ 1310106 w 7467600"/>
              <a:gd name="connsiteY134" fmla="*/ 3943217 h 6858000"/>
              <a:gd name="connsiteX135" fmla="*/ 1423113 w 7467600"/>
              <a:gd name="connsiteY135" fmla="*/ 3874565 h 6858000"/>
              <a:gd name="connsiteX136" fmla="*/ 1260565 w 7467600"/>
              <a:gd name="connsiteY136" fmla="*/ 4031982 h 6858000"/>
              <a:gd name="connsiteX137" fmla="*/ 901900 w 7467600"/>
              <a:gd name="connsiteY137" fmla="*/ 4421236 h 6858000"/>
              <a:gd name="connsiteX138" fmla="*/ 845044 w 7467600"/>
              <a:gd name="connsiteY138" fmla="*/ 4502436 h 6858000"/>
              <a:gd name="connsiteX139" fmla="*/ 685926 w 7467600"/>
              <a:gd name="connsiteY139" fmla="*/ 4703069 h 6858000"/>
              <a:gd name="connsiteX140" fmla="*/ 684248 w 7467600"/>
              <a:gd name="connsiteY140" fmla="*/ 4706721 h 6858000"/>
              <a:gd name="connsiteX141" fmla="*/ 1423113 w 7467600"/>
              <a:gd name="connsiteY141" fmla="*/ 3874565 h 6858000"/>
              <a:gd name="connsiteX142" fmla="*/ 3316479 w 7467600"/>
              <a:gd name="connsiteY142" fmla="*/ 3872136 h 6858000"/>
              <a:gd name="connsiteX143" fmla="*/ 3546806 w 7467600"/>
              <a:gd name="connsiteY143" fmla="*/ 4356139 h 6858000"/>
              <a:gd name="connsiteX144" fmla="*/ 3364433 w 7467600"/>
              <a:gd name="connsiteY144" fmla="*/ 3953121 h 6858000"/>
              <a:gd name="connsiteX145" fmla="*/ 3316479 w 7467600"/>
              <a:gd name="connsiteY145" fmla="*/ 3872136 h 6858000"/>
              <a:gd name="connsiteX146" fmla="*/ 3291335 w 7467600"/>
              <a:gd name="connsiteY146" fmla="*/ 3767420 h 6858000"/>
              <a:gd name="connsiteX147" fmla="*/ 3390805 w 7467600"/>
              <a:gd name="connsiteY147" fmla="*/ 3937163 h 6858000"/>
              <a:gd name="connsiteX148" fmla="*/ 3579062 w 7467600"/>
              <a:gd name="connsiteY148" fmla="*/ 4359040 h 6858000"/>
              <a:gd name="connsiteX149" fmla="*/ 3467355 w 7467600"/>
              <a:gd name="connsiteY149" fmla="*/ 3988130 h 6858000"/>
              <a:gd name="connsiteX150" fmla="*/ 3310753 w 7467600"/>
              <a:gd name="connsiteY150" fmla="*/ 3787140 h 6858000"/>
              <a:gd name="connsiteX151" fmla="*/ 3291335 w 7467600"/>
              <a:gd name="connsiteY151" fmla="*/ 3767420 h 6858000"/>
              <a:gd name="connsiteX152" fmla="*/ 1635889 w 7467600"/>
              <a:gd name="connsiteY152" fmla="*/ 3709494 h 6858000"/>
              <a:gd name="connsiteX153" fmla="*/ 1634800 w 7467600"/>
              <a:gd name="connsiteY153" fmla="*/ 3731111 h 6858000"/>
              <a:gd name="connsiteX154" fmla="*/ 1635889 w 7467600"/>
              <a:gd name="connsiteY154" fmla="*/ 3709494 h 6858000"/>
              <a:gd name="connsiteX155" fmla="*/ 1510397 w 7467600"/>
              <a:gd name="connsiteY155" fmla="*/ 3684705 h 6858000"/>
              <a:gd name="connsiteX156" fmla="*/ 1146550 w 7467600"/>
              <a:gd name="connsiteY156" fmla="*/ 3802012 h 6858000"/>
              <a:gd name="connsiteX157" fmla="*/ 698834 w 7467600"/>
              <a:gd name="connsiteY157" fmla="*/ 3952272 h 6858000"/>
              <a:gd name="connsiteX158" fmla="*/ 34256 w 7467600"/>
              <a:gd name="connsiteY158" fmla="*/ 4347603 h 6858000"/>
              <a:gd name="connsiteX159" fmla="*/ 527241 w 7467600"/>
              <a:gd name="connsiteY159" fmla="*/ 4065078 h 6858000"/>
              <a:gd name="connsiteX160" fmla="*/ 1510397 w 7467600"/>
              <a:gd name="connsiteY160" fmla="*/ 3684705 h 6858000"/>
              <a:gd name="connsiteX161" fmla="*/ 1313114 w 7467600"/>
              <a:gd name="connsiteY161" fmla="*/ 3655216 h 6858000"/>
              <a:gd name="connsiteX162" fmla="*/ 1109304 w 7467600"/>
              <a:gd name="connsiteY162" fmla="*/ 3669030 h 6858000"/>
              <a:gd name="connsiteX163" fmla="*/ 8129 w 7467600"/>
              <a:gd name="connsiteY163" fmla="*/ 4330519 h 6858000"/>
              <a:gd name="connsiteX164" fmla="*/ 687572 w 7467600"/>
              <a:gd name="connsiteY164" fmla="*/ 3925629 h 6858000"/>
              <a:gd name="connsiteX165" fmla="*/ 1138365 w 7467600"/>
              <a:gd name="connsiteY165" fmla="*/ 3774515 h 6858000"/>
              <a:gd name="connsiteX166" fmla="*/ 1505579 w 7467600"/>
              <a:gd name="connsiteY166" fmla="*/ 3655526 h 6858000"/>
              <a:gd name="connsiteX167" fmla="*/ 1313114 w 7467600"/>
              <a:gd name="connsiteY167" fmla="*/ 3655216 h 6858000"/>
              <a:gd name="connsiteX168" fmla="*/ 3655073 w 7467600"/>
              <a:gd name="connsiteY168" fmla="*/ 3650884 h 6858000"/>
              <a:gd name="connsiteX169" fmla="*/ 3989938 w 7467600"/>
              <a:gd name="connsiteY169" fmla="*/ 3991685 h 6858000"/>
              <a:gd name="connsiteX170" fmla="*/ 4393907 w 7467600"/>
              <a:gd name="connsiteY170" fmla="*/ 4261258 h 6858000"/>
              <a:gd name="connsiteX171" fmla="*/ 4648051 w 7467600"/>
              <a:gd name="connsiteY171" fmla="*/ 4374051 h 6858000"/>
              <a:gd name="connsiteX172" fmla="*/ 4383389 w 7467600"/>
              <a:gd name="connsiteY172" fmla="*/ 4184369 h 6858000"/>
              <a:gd name="connsiteX173" fmla="*/ 4165508 w 7467600"/>
              <a:gd name="connsiteY173" fmla="*/ 4035196 h 6858000"/>
              <a:gd name="connsiteX174" fmla="*/ 4068162 w 7467600"/>
              <a:gd name="connsiteY174" fmla="*/ 3953394 h 6858000"/>
              <a:gd name="connsiteX175" fmla="*/ 3981416 w 7467600"/>
              <a:gd name="connsiteY175" fmla="*/ 3880482 h 6858000"/>
              <a:gd name="connsiteX176" fmla="*/ 3800147 w 7467600"/>
              <a:gd name="connsiteY176" fmla="*/ 3749872 h 6858000"/>
              <a:gd name="connsiteX177" fmla="*/ 3655073 w 7467600"/>
              <a:gd name="connsiteY177" fmla="*/ 3650884 h 6858000"/>
              <a:gd name="connsiteX178" fmla="*/ 3670252 w 7467600"/>
              <a:gd name="connsiteY178" fmla="*/ 3622798 h 6858000"/>
              <a:gd name="connsiteX179" fmla="*/ 3817258 w 7467600"/>
              <a:gd name="connsiteY179" fmla="*/ 3723577 h 6858000"/>
              <a:gd name="connsiteX180" fmla="*/ 4000461 w 7467600"/>
              <a:gd name="connsiteY180" fmla="*/ 3855966 h 6858000"/>
              <a:gd name="connsiteX181" fmla="*/ 4088180 w 7467600"/>
              <a:gd name="connsiteY181" fmla="*/ 3929774 h 6858000"/>
              <a:gd name="connsiteX182" fmla="*/ 4184555 w 7467600"/>
              <a:gd name="connsiteY182" fmla="*/ 4010683 h 6858000"/>
              <a:gd name="connsiteX183" fmla="*/ 4399563 w 7467600"/>
              <a:gd name="connsiteY183" fmla="*/ 4158106 h 6858000"/>
              <a:gd name="connsiteX184" fmla="*/ 4684469 w 7467600"/>
              <a:gd name="connsiteY184" fmla="*/ 4364680 h 6858000"/>
              <a:gd name="connsiteX185" fmla="*/ 4690271 w 7467600"/>
              <a:gd name="connsiteY185" fmla="*/ 4370034 h 6858000"/>
              <a:gd name="connsiteX186" fmla="*/ 4136093 w 7467600"/>
              <a:gd name="connsiteY186" fmla="*/ 3858466 h 6858000"/>
              <a:gd name="connsiteX187" fmla="*/ 3670252 w 7467600"/>
              <a:gd name="connsiteY187" fmla="*/ 3622798 h 6858000"/>
              <a:gd name="connsiteX188" fmla="*/ 4440129 w 7467600"/>
              <a:gd name="connsiteY188" fmla="*/ 3448571 h 6858000"/>
              <a:gd name="connsiteX189" fmla="*/ 4856525 w 7467600"/>
              <a:gd name="connsiteY189" fmla="*/ 3915351 h 6858000"/>
              <a:gd name="connsiteX190" fmla="*/ 5059055 w 7467600"/>
              <a:gd name="connsiteY190" fmla="*/ 4108918 h 6858000"/>
              <a:gd name="connsiteX191" fmla="*/ 5290070 w 7467600"/>
              <a:gd name="connsiteY191" fmla="*/ 4263619 h 6858000"/>
              <a:gd name="connsiteX192" fmla="*/ 4834991 w 7467600"/>
              <a:gd name="connsiteY192" fmla="*/ 3830985 h 6858000"/>
              <a:gd name="connsiteX193" fmla="*/ 4440129 w 7467600"/>
              <a:gd name="connsiteY193" fmla="*/ 3448571 h 6858000"/>
              <a:gd name="connsiteX194" fmla="*/ 4441737 w 7467600"/>
              <a:gd name="connsiteY194" fmla="*/ 3399734 h 6858000"/>
              <a:gd name="connsiteX195" fmla="*/ 4431236 w 7467600"/>
              <a:gd name="connsiteY195" fmla="*/ 3400954 h 6858000"/>
              <a:gd name="connsiteX196" fmla="*/ 4557150 w 7467600"/>
              <a:gd name="connsiteY196" fmla="*/ 3510023 h 6858000"/>
              <a:gd name="connsiteX197" fmla="*/ 4856936 w 7467600"/>
              <a:gd name="connsiteY197" fmla="*/ 3809146 h 6858000"/>
              <a:gd name="connsiteX198" fmla="*/ 5111996 w 7467600"/>
              <a:gd name="connsiteY198" fmla="*/ 4065759 h 6858000"/>
              <a:gd name="connsiteX199" fmla="*/ 5388878 w 7467600"/>
              <a:gd name="connsiteY199" fmla="*/ 4300185 h 6858000"/>
              <a:gd name="connsiteX200" fmla="*/ 5425556 w 7467600"/>
              <a:gd name="connsiteY200" fmla="*/ 4308967 h 6858000"/>
              <a:gd name="connsiteX201" fmla="*/ 4943646 w 7467600"/>
              <a:gd name="connsiteY201" fmla="*/ 3822916 h 6858000"/>
              <a:gd name="connsiteX202" fmla="*/ 4594837 w 7467600"/>
              <a:gd name="connsiteY202" fmla="*/ 3532274 h 6858000"/>
              <a:gd name="connsiteX203" fmla="*/ 4441737 w 7467600"/>
              <a:gd name="connsiteY203" fmla="*/ 3399734 h 6858000"/>
              <a:gd name="connsiteX204" fmla="*/ 5425834 w 7467600"/>
              <a:gd name="connsiteY204" fmla="*/ 3162785 h 6858000"/>
              <a:gd name="connsiteX205" fmla="*/ 5401644 w 7467600"/>
              <a:gd name="connsiteY205" fmla="*/ 3617847 h 6858000"/>
              <a:gd name="connsiteX206" fmla="*/ 5467256 w 7467600"/>
              <a:gd name="connsiteY206" fmla="*/ 4175494 h 6858000"/>
              <a:gd name="connsiteX207" fmla="*/ 5448069 w 7467600"/>
              <a:gd name="connsiteY207" fmla="*/ 3567554 h 6858000"/>
              <a:gd name="connsiteX208" fmla="*/ 5425834 w 7467600"/>
              <a:gd name="connsiteY208" fmla="*/ 3162785 h 6858000"/>
              <a:gd name="connsiteX209" fmla="*/ 1318687 w 7467600"/>
              <a:gd name="connsiteY209" fmla="*/ 3113840 h 6858000"/>
              <a:gd name="connsiteX210" fmla="*/ 1066793 w 7467600"/>
              <a:gd name="connsiteY210" fmla="*/ 3212171 h 6858000"/>
              <a:gd name="connsiteX211" fmla="*/ 993319 w 7467600"/>
              <a:gd name="connsiteY211" fmla="*/ 3247648 h 6858000"/>
              <a:gd name="connsiteX212" fmla="*/ 853081 w 7467600"/>
              <a:gd name="connsiteY212" fmla="*/ 3312410 h 6858000"/>
              <a:gd name="connsiteX213" fmla="*/ 805957 w 7467600"/>
              <a:gd name="connsiteY213" fmla="*/ 3330443 h 6858000"/>
              <a:gd name="connsiteX214" fmla="*/ 1318687 w 7467600"/>
              <a:gd name="connsiteY214" fmla="*/ 3113840 h 6858000"/>
              <a:gd name="connsiteX215" fmla="*/ 5453702 w 7467600"/>
              <a:gd name="connsiteY215" fmla="*/ 3090882 h 6858000"/>
              <a:gd name="connsiteX216" fmla="*/ 5480135 w 7467600"/>
              <a:gd name="connsiteY216" fmla="*/ 3565802 h 6858000"/>
              <a:gd name="connsiteX217" fmla="*/ 5499023 w 7467600"/>
              <a:gd name="connsiteY217" fmla="*/ 4166310 h 6858000"/>
              <a:gd name="connsiteX218" fmla="*/ 5547022 w 7467600"/>
              <a:gd name="connsiteY218" fmla="*/ 3607838 h 6858000"/>
              <a:gd name="connsiteX219" fmla="*/ 5515964 w 7467600"/>
              <a:gd name="connsiteY219" fmla="*/ 3378541 h 6858000"/>
              <a:gd name="connsiteX220" fmla="*/ 5453702 w 7467600"/>
              <a:gd name="connsiteY220" fmla="*/ 3090882 h 6858000"/>
              <a:gd name="connsiteX221" fmla="*/ 1238695 w 7467600"/>
              <a:gd name="connsiteY221" fmla="*/ 3076820 h 6858000"/>
              <a:gd name="connsiteX222" fmla="*/ 716371 w 7467600"/>
              <a:gd name="connsiteY222" fmla="*/ 3293249 h 6858000"/>
              <a:gd name="connsiteX223" fmla="*/ 579522 w 7467600"/>
              <a:gd name="connsiteY223" fmla="*/ 3371759 h 6858000"/>
              <a:gd name="connsiteX224" fmla="*/ 600288 w 7467600"/>
              <a:gd name="connsiteY224" fmla="*/ 3365555 h 6858000"/>
              <a:gd name="connsiteX225" fmla="*/ 840692 w 7467600"/>
              <a:gd name="connsiteY225" fmla="*/ 3284921 h 6858000"/>
              <a:gd name="connsiteX226" fmla="*/ 979248 w 7467600"/>
              <a:gd name="connsiteY226" fmla="*/ 3221003 h 6858000"/>
              <a:gd name="connsiteX227" fmla="*/ 1053282 w 7467600"/>
              <a:gd name="connsiteY227" fmla="*/ 3185247 h 6858000"/>
              <a:gd name="connsiteX228" fmla="*/ 1320603 w 7467600"/>
              <a:gd name="connsiteY228" fmla="*/ 3081281 h 6858000"/>
              <a:gd name="connsiteX229" fmla="*/ 1238695 w 7467600"/>
              <a:gd name="connsiteY229" fmla="*/ 3076820 h 6858000"/>
              <a:gd name="connsiteX230" fmla="*/ 5425627 w 7467600"/>
              <a:gd name="connsiteY230" fmla="*/ 2954192 h 6858000"/>
              <a:gd name="connsiteX231" fmla="*/ 5470770 w 7467600"/>
              <a:gd name="connsiteY231" fmla="*/ 3005435 h 6858000"/>
              <a:gd name="connsiteX232" fmla="*/ 5519779 w 7467600"/>
              <a:gd name="connsiteY232" fmla="*/ 4359223 h 6858000"/>
              <a:gd name="connsiteX233" fmla="*/ 5520293 w 7467600"/>
              <a:gd name="connsiteY233" fmla="*/ 4360602 h 6858000"/>
              <a:gd name="connsiteX234" fmla="*/ 5767221 w 7467600"/>
              <a:gd name="connsiteY234" fmla="*/ 4665564 h 6858000"/>
              <a:gd name="connsiteX235" fmla="*/ 6937169 w 7467600"/>
              <a:gd name="connsiteY235" fmla="*/ 4815941 h 6858000"/>
              <a:gd name="connsiteX236" fmla="*/ 6953922 w 7467600"/>
              <a:gd name="connsiteY236" fmla="*/ 4890068 h 6858000"/>
              <a:gd name="connsiteX237" fmla="*/ 6071359 w 7467600"/>
              <a:gd name="connsiteY237" fmla="*/ 4770770 h 6858000"/>
              <a:gd name="connsiteX238" fmla="*/ 6038839 w 7467600"/>
              <a:gd name="connsiteY238" fmla="*/ 4764474 h 6858000"/>
              <a:gd name="connsiteX239" fmla="*/ 6038706 w 7467600"/>
              <a:gd name="connsiteY239" fmla="*/ 4763847 h 6858000"/>
              <a:gd name="connsiteX240" fmla="*/ 6037784 w 7467600"/>
              <a:gd name="connsiteY240" fmla="*/ 4764270 h 6858000"/>
              <a:gd name="connsiteX241" fmla="*/ 6038839 w 7467600"/>
              <a:gd name="connsiteY241" fmla="*/ 4764474 h 6858000"/>
              <a:gd name="connsiteX242" fmla="*/ 6040338 w 7467600"/>
              <a:gd name="connsiteY242" fmla="*/ 4771418 h 6858000"/>
              <a:gd name="connsiteX243" fmla="*/ 6024488 w 7467600"/>
              <a:gd name="connsiteY243" fmla="*/ 4809903 h 6858000"/>
              <a:gd name="connsiteX244" fmla="*/ 5599771 w 7467600"/>
              <a:gd name="connsiteY244" fmla="*/ 5509652 h 6858000"/>
              <a:gd name="connsiteX245" fmla="*/ 5548843 w 7467600"/>
              <a:gd name="connsiteY245" fmla="*/ 5563845 h 6858000"/>
              <a:gd name="connsiteX246" fmla="*/ 5940952 w 7467600"/>
              <a:gd name="connsiteY246" fmla="*/ 6250028 h 6858000"/>
              <a:gd name="connsiteX247" fmla="*/ 6043441 w 7467600"/>
              <a:gd name="connsiteY247" fmla="*/ 6665847 h 6858000"/>
              <a:gd name="connsiteX248" fmla="*/ 6093432 w 7467600"/>
              <a:gd name="connsiteY248" fmla="*/ 6858000 h 6858000"/>
              <a:gd name="connsiteX249" fmla="*/ 6034344 w 7467600"/>
              <a:gd name="connsiteY249" fmla="*/ 6858000 h 6858000"/>
              <a:gd name="connsiteX250" fmla="*/ 6026679 w 7467600"/>
              <a:gd name="connsiteY250" fmla="*/ 6836959 h 6858000"/>
              <a:gd name="connsiteX251" fmla="*/ 5800441 w 7467600"/>
              <a:gd name="connsiteY251" fmla="*/ 6335286 h 6858000"/>
              <a:gd name="connsiteX252" fmla="*/ 5526562 w 7467600"/>
              <a:gd name="connsiteY252" fmla="*/ 5705388 h 6858000"/>
              <a:gd name="connsiteX253" fmla="*/ 5519640 w 7467600"/>
              <a:gd name="connsiteY253" fmla="*/ 5683774 h 6858000"/>
              <a:gd name="connsiteX254" fmla="*/ 5844559 w 7467600"/>
              <a:gd name="connsiteY254" fmla="*/ 6553349 h 6858000"/>
              <a:gd name="connsiteX255" fmla="*/ 5975994 w 7467600"/>
              <a:gd name="connsiteY255" fmla="*/ 6858000 h 6858000"/>
              <a:gd name="connsiteX256" fmla="*/ 5898547 w 7467600"/>
              <a:gd name="connsiteY256" fmla="*/ 6858000 h 6858000"/>
              <a:gd name="connsiteX257" fmla="*/ 5682041 w 7467600"/>
              <a:gd name="connsiteY257" fmla="*/ 6355860 h 6858000"/>
              <a:gd name="connsiteX258" fmla="*/ 5461758 w 7467600"/>
              <a:gd name="connsiteY258" fmla="*/ 5820220 h 6858000"/>
              <a:gd name="connsiteX259" fmla="*/ 5237282 w 7467600"/>
              <a:gd name="connsiteY259" fmla="*/ 6579086 h 6858000"/>
              <a:gd name="connsiteX260" fmla="*/ 5115009 w 7467600"/>
              <a:gd name="connsiteY260" fmla="*/ 6858000 h 6858000"/>
              <a:gd name="connsiteX261" fmla="*/ 5028074 w 7467600"/>
              <a:gd name="connsiteY261" fmla="*/ 6858000 h 6858000"/>
              <a:gd name="connsiteX262" fmla="*/ 5079508 w 7467600"/>
              <a:gd name="connsiteY262" fmla="*/ 6749074 h 6858000"/>
              <a:gd name="connsiteX263" fmla="*/ 5371846 w 7467600"/>
              <a:gd name="connsiteY263" fmla="*/ 5924413 h 6858000"/>
              <a:gd name="connsiteX264" fmla="*/ 5270512 w 7467600"/>
              <a:gd name="connsiteY264" fmla="*/ 6138975 h 6858000"/>
              <a:gd name="connsiteX265" fmla="*/ 5062409 w 7467600"/>
              <a:gd name="connsiteY265" fmla="*/ 6653544 h 6858000"/>
              <a:gd name="connsiteX266" fmla="*/ 5036628 w 7467600"/>
              <a:gd name="connsiteY266" fmla="*/ 6754247 h 6858000"/>
              <a:gd name="connsiteX267" fmla="*/ 5009112 w 7467600"/>
              <a:gd name="connsiteY267" fmla="*/ 6858000 h 6858000"/>
              <a:gd name="connsiteX268" fmla="*/ 4976679 w 7467600"/>
              <a:gd name="connsiteY268" fmla="*/ 6858000 h 6858000"/>
              <a:gd name="connsiteX269" fmla="*/ 5006537 w 7467600"/>
              <a:gd name="connsiteY269" fmla="*/ 6747068 h 6858000"/>
              <a:gd name="connsiteX270" fmla="*/ 5032723 w 7467600"/>
              <a:gd name="connsiteY270" fmla="*/ 6644957 h 6858000"/>
              <a:gd name="connsiteX271" fmla="*/ 5242949 w 7467600"/>
              <a:gd name="connsiteY271" fmla="*/ 6125175 h 6858000"/>
              <a:gd name="connsiteX272" fmla="*/ 5286321 w 7467600"/>
              <a:gd name="connsiteY272" fmla="*/ 6033555 h 6858000"/>
              <a:gd name="connsiteX273" fmla="*/ 5008210 w 7467600"/>
              <a:gd name="connsiteY273" fmla="*/ 6649194 h 6858000"/>
              <a:gd name="connsiteX274" fmla="*/ 4986321 w 7467600"/>
              <a:gd name="connsiteY274" fmla="*/ 6765687 h 6858000"/>
              <a:gd name="connsiteX275" fmla="*/ 4973474 w 7467600"/>
              <a:gd name="connsiteY275" fmla="*/ 6858000 h 6858000"/>
              <a:gd name="connsiteX276" fmla="*/ 4907178 w 7467600"/>
              <a:gd name="connsiteY276" fmla="*/ 6858000 h 6858000"/>
              <a:gd name="connsiteX277" fmla="*/ 4910810 w 7467600"/>
              <a:gd name="connsiteY277" fmla="*/ 6829660 h 6858000"/>
              <a:gd name="connsiteX278" fmla="*/ 4987461 w 7467600"/>
              <a:gd name="connsiteY278" fmla="*/ 6432994 h 6858000"/>
              <a:gd name="connsiteX279" fmla="*/ 5179262 w 7467600"/>
              <a:gd name="connsiteY279" fmla="*/ 6035044 h 6858000"/>
              <a:gd name="connsiteX280" fmla="*/ 4689678 w 7467600"/>
              <a:gd name="connsiteY280" fmla="*/ 6440241 h 6858000"/>
              <a:gd name="connsiteX281" fmla="*/ 4477543 w 7467600"/>
              <a:gd name="connsiteY281" fmla="*/ 6674836 h 6858000"/>
              <a:gd name="connsiteX282" fmla="*/ 4329957 w 7467600"/>
              <a:gd name="connsiteY282" fmla="*/ 6858000 h 6858000"/>
              <a:gd name="connsiteX283" fmla="*/ 4218595 w 7467600"/>
              <a:gd name="connsiteY283" fmla="*/ 6858000 h 6858000"/>
              <a:gd name="connsiteX284" fmla="*/ 4368888 w 7467600"/>
              <a:gd name="connsiteY284" fmla="*/ 6668412 h 6858000"/>
              <a:gd name="connsiteX285" fmla="*/ 4563091 w 7467600"/>
              <a:gd name="connsiteY285" fmla="*/ 6442508 h 6858000"/>
              <a:gd name="connsiteX286" fmla="*/ 5387324 w 7467600"/>
              <a:gd name="connsiteY286" fmla="*/ 5705830 h 6858000"/>
              <a:gd name="connsiteX287" fmla="*/ 5073620 w 7467600"/>
              <a:gd name="connsiteY287" fmla="*/ 5955437 h 6858000"/>
              <a:gd name="connsiteX288" fmla="*/ 4689789 w 7467600"/>
              <a:gd name="connsiteY288" fmla="*/ 6268382 h 6858000"/>
              <a:gd name="connsiteX289" fmla="*/ 4418722 w 7467600"/>
              <a:gd name="connsiteY289" fmla="*/ 6570886 h 6858000"/>
              <a:gd name="connsiteX290" fmla="*/ 4214944 w 7467600"/>
              <a:gd name="connsiteY290" fmla="*/ 6858000 h 6858000"/>
              <a:gd name="connsiteX291" fmla="*/ 4177898 w 7467600"/>
              <a:gd name="connsiteY291" fmla="*/ 6858000 h 6858000"/>
              <a:gd name="connsiteX292" fmla="*/ 4391597 w 7467600"/>
              <a:gd name="connsiteY292" fmla="*/ 6556370 h 6858000"/>
              <a:gd name="connsiteX293" fmla="*/ 4668889 w 7467600"/>
              <a:gd name="connsiteY293" fmla="*/ 6246399 h 6858000"/>
              <a:gd name="connsiteX294" fmla="*/ 5055427 w 7467600"/>
              <a:gd name="connsiteY294" fmla="*/ 5931476 h 6858000"/>
              <a:gd name="connsiteX295" fmla="*/ 5371814 w 7467600"/>
              <a:gd name="connsiteY295" fmla="*/ 5678975 h 6858000"/>
              <a:gd name="connsiteX296" fmla="*/ 4987918 w 7467600"/>
              <a:gd name="connsiteY296" fmla="*/ 5838701 h 6858000"/>
              <a:gd name="connsiteX297" fmla="*/ 4317146 w 7467600"/>
              <a:gd name="connsiteY297" fmla="*/ 6587716 h 6858000"/>
              <a:gd name="connsiteX298" fmla="*/ 4171627 w 7467600"/>
              <a:gd name="connsiteY298" fmla="*/ 6858000 h 6858000"/>
              <a:gd name="connsiteX299" fmla="*/ 4081585 w 7467600"/>
              <a:gd name="connsiteY299" fmla="*/ 6858000 h 6858000"/>
              <a:gd name="connsiteX300" fmla="*/ 4238603 w 7467600"/>
              <a:gd name="connsiteY300" fmla="*/ 6559341 h 6858000"/>
              <a:gd name="connsiteX301" fmla="*/ 4778333 w 7467600"/>
              <a:gd name="connsiteY301" fmla="*/ 5873626 h 6858000"/>
              <a:gd name="connsiteX302" fmla="*/ 5414185 w 7467600"/>
              <a:gd name="connsiteY302" fmla="*/ 5573882 h 6858000"/>
              <a:gd name="connsiteX303" fmla="*/ 5959648 w 7467600"/>
              <a:gd name="connsiteY303" fmla="*/ 4760797 h 6858000"/>
              <a:gd name="connsiteX304" fmla="*/ 5355019 w 7467600"/>
              <a:gd name="connsiteY304" fmla="*/ 4734672 h 6858000"/>
              <a:gd name="connsiteX305" fmla="*/ 5083565 w 7467600"/>
              <a:gd name="connsiteY305" fmla="*/ 5179121 h 6858000"/>
              <a:gd name="connsiteX306" fmla="*/ 4713577 w 7467600"/>
              <a:gd name="connsiteY306" fmla="*/ 5616803 h 6858000"/>
              <a:gd name="connsiteX307" fmla="*/ 3989559 w 7467600"/>
              <a:gd name="connsiteY307" fmla="*/ 6145945 h 6858000"/>
              <a:gd name="connsiteX308" fmla="*/ 3939824 w 7467600"/>
              <a:gd name="connsiteY308" fmla="*/ 6066900 h 6858000"/>
              <a:gd name="connsiteX309" fmla="*/ 4584537 w 7467600"/>
              <a:gd name="connsiteY309" fmla="*/ 5324826 h 6858000"/>
              <a:gd name="connsiteX310" fmla="*/ 5037105 w 7467600"/>
              <a:gd name="connsiteY310" fmla="*/ 5088765 h 6858000"/>
              <a:gd name="connsiteX311" fmla="*/ 5039930 w 7467600"/>
              <a:gd name="connsiteY311" fmla="*/ 5089585 h 6858000"/>
              <a:gd name="connsiteX312" fmla="*/ 5263764 w 7467600"/>
              <a:gd name="connsiteY312" fmla="*/ 4735525 h 6858000"/>
              <a:gd name="connsiteX313" fmla="*/ 4086300 w 7467600"/>
              <a:gd name="connsiteY313" fmla="*/ 4884599 h 6858000"/>
              <a:gd name="connsiteX314" fmla="*/ 4085485 w 7467600"/>
              <a:gd name="connsiteY314" fmla="*/ 4899070 h 6858000"/>
              <a:gd name="connsiteX315" fmla="*/ 3871915 w 7467600"/>
              <a:gd name="connsiteY315" fmla="*/ 5253645 h 6858000"/>
              <a:gd name="connsiteX316" fmla="*/ 3799374 w 7467600"/>
              <a:gd name="connsiteY316" fmla="*/ 5466127 h 6858000"/>
              <a:gd name="connsiteX317" fmla="*/ 3498850 w 7467600"/>
              <a:gd name="connsiteY317" fmla="*/ 6661888 h 6858000"/>
              <a:gd name="connsiteX318" fmla="*/ 3399216 w 7467600"/>
              <a:gd name="connsiteY318" fmla="*/ 6858000 h 6858000"/>
              <a:gd name="connsiteX319" fmla="*/ 3303688 w 7467600"/>
              <a:gd name="connsiteY319" fmla="*/ 6858000 h 6858000"/>
              <a:gd name="connsiteX320" fmla="*/ 3391774 w 7467600"/>
              <a:gd name="connsiteY320" fmla="*/ 6697181 h 6858000"/>
              <a:gd name="connsiteX321" fmla="*/ 3735540 w 7467600"/>
              <a:gd name="connsiteY321" fmla="*/ 5546923 h 6858000"/>
              <a:gd name="connsiteX322" fmla="*/ 3729438 w 7467600"/>
              <a:gd name="connsiteY322" fmla="*/ 5569058 h 6858000"/>
              <a:gd name="connsiteX323" fmla="*/ 3707782 w 7467600"/>
              <a:gd name="connsiteY323" fmla="*/ 5644908 h 6858000"/>
              <a:gd name="connsiteX324" fmla="*/ 3583827 w 7467600"/>
              <a:gd name="connsiteY324" fmla="*/ 6039215 h 6858000"/>
              <a:gd name="connsiteX325" fmla="*/ 3547861 w 7467600"/>
              <a:gd name="connsiteY325" fmla="*/ 6129609 h 6858000"/>
              <a:gd name="connsiteX326" fmla="*/ 3490905 w 7467600"/>
              <a:gd name="connsiteY326" fmla="*/ 6277660 h 6858000"/>
              <a:gd name="connsiteX327" fmla="*/ 3455859 w 7467600"/>
              <a:gd name="connsiteY327" fmla="*/ 6391301 h 6858000"/>
              <a:gd name="connsiteX328" fmla="*/ 3429112 w 7467600"/>
              <a:gd name="connsiteY328" fmla="*/ 6479469 h 6858000"/>
              <a:gd name="connsiteX329" fmla="*/ 3304862 w 7467600"/>
              <a:gd name="connsiteY329" fmla="*/ 6796476 h 6858000"/>
              <a:gd name="connsiteX330" fmla="*/ 3276071 w 7467600"/>
              <a:gd name="connsiteY330" fmla="*/ 6858000 h 6858000"/>
              <a:gd name="connsiteX331" fmla="*/ 3240805 w 7467600"/>
              <a:gd name="connsiteY331" fmla="*/ 6858000 h 6858000"/>
              <a:gd name="connsiteX332" fmla="*/ 3275917 w 7467600"/>
              <a:gd name="connsiteY332" fmla="*/ 6783192 h 6858000"/>
              <a:gd name="connsiteX333" fmla="*/ 3399358 w 7467600"/>
              <a:gd name="connsiteY333" fmla="*/ 6469011 h 6858000"/>
              <a:gd name="connsiteX334" fmla="*/ 3425650 w 7467600"/>
              <a:gd name="connsiteY334" fmla="*/ 6381333 h 6858000"/>
              <a:gd name="connsiteX335" fmla="*/ 3460661 w 7467600"/>
              <a:gd name="connsiteY335" fmla="*/ 6266763 h 6858000"/>
              <a:gd name="connsiteX336" fmla="*/ 3518021 w 7467600"/>
              <a:gd name="connsiteY336" fmla="*/ 6117298 h 6858000"/>
              <a:gd name="connsiteX337" fmla="*/ 3554035 w 7467600"/>
              <a:gd name="connsiteY337" fmla="*/ 6027832 h 6858000"/>
              <a:gd name="connsiteX338" fmla="*/ 3677174 w 7467600"/>
              <a:gd name="connsiteY338" fmla="*/ 5636351 h 6858000"/>
              <a:gd name="connsiteX339" fmla="*/ 3698819 w 7467600"/>
              <a:gd name="connsiteY339" fmla="*/ 5560503 h 6858000"/>
              <a:gd name="connsiteX340" fmla="*/ 3702094 w 7467600"/>
              <a:gd name="connsiteY340" fmla="*/ 5549194 h 6858000"/>
              <a:gd name="connsiteX341" fmla="*/ 3398355 w 7467600"/>
              <a:gd name="connsiteY341" fmla="*/ 6094603 h 6858000"/>
              <a:gd name="connsiteX342" fmla="*/ 3193941 w 7467600"/>
              <a:gd name="connsiteY342" fmla="*/ 6798775 h 6858000"/>
              <a:gd name="connsiteX343" fmla="*/ 3184140 w 7467600"/>
              <a:gd name="connsiteY343" fmla="*/ 6858000 h 6858000"/>
              <a:gd name="connsiteX344" fmla="*/ 3099978 w 7467600"/>
              <a:gd name="connsiteY344" fmla="*/ 6858000 h 6858000"/>
              <a:gd name="connsiteX345" fmla="*/ 3101556 w 7467600"/>
              <a:gd name="connsiteY345" fmla="*/ 6843337 h 6858000"/>
              <a:gd name="connsiteX346" fmla="*/ 3370162 w 7467600"/>
              <a:gd name="connsiteY346" fmla="*/ 5785550 h 6858000"/>
              <a:gd name="connsiteX347" fmla="*/ 3746477 w 7467600"/>
              <a:gd name="connsiteY347" fmla="*/ 5377889 h 6858000"/>
              <a:gd name="connsiteX348" fmla="*/ 3863399 w 7467600"/>
              <a:gd name="connsiteY348" fmla="*/ 5087257 h 6858000"/>
              <a:gd name="connsiteX349" fmla="*/ 3968712 w 7467600"/>
              <a:gd name="connsiteY349" fmla="*/ 4913989 h 6858000"/>
              <a:gd name="connsiteX350" fmla="*/ 2792390 w 7467600"/>
              <a:gd name="connsiteY350" fmla="*/ 5382974 h 6858000"/>
              <a:gd name="connsiteX351" fmla="*/ 2714982 w 7467600"/>
              <a:gd name="connsiteY351" fmla="*/ 5427051 h 6858000"/>
              <a:gd name="connsiteX352" fmla="*/ 2813361 w 7467600"/>
              <a:gd name="connsiteY352" fmla="*/ 6023912 h 6858000"/>
              <a:gd name="connsiteX353" fmla="*/ 2688430 w 7467600"/>
              <a:gd name="connsiteY353" fmla="*/ 6801564 h 6858000"/>
              <a:gd name="connsiteX354" fmla="*/ 2629626 w 7467600"/>
              <a:gd name="connsiteY354" fmla="*/ 6763394 h 6858000"/>
              <a:gd name="connsiteX355" fmla="*/ 2565328 w 7467600"/>
              <a:gd name="connsiteY355" fmla="*/ 5516399 h 6858000"/>
              <a:gd name="connsiteX356" fmla="*/ 1922999 w 7467600"/>
              <a:gd name="connsiteY356" fmla="*/ 5980343 h 6858000"/>
              <a:gd name="connsiteX357" fmla="*/ 1950261 w 7467600"/>
              <a:gd name="connsiteY357" fmla="*/ 6405858 h 6858000"/>
              <a:gd name="connsiteX358" fmla="*/ 2365554 w 7467600"/>
              <a:gd name="connsiteY358" fmla="*/ 6759107 h 6858000"/>
              <a:gd name="connsiteX359" fmla="*/ 2424142 w 7467600"/>
              <a:gd name="connsiteY359" fmla="*/ 6858000 h 6858000"/>
              <a:gd name="connsiteX360" fmla="*/ 2395994 w 7467600"/>
              <a:gd name="connsiteY360" fmla="*/ 6858000 h 6858000"/>
              <a:gd name="connsiteX361" fmla="*/ 2392863 w 7467600"/>
              <a:gd name="connsiteY361" fmla="*/ 6852964 h 6858000"/>
              <a:gd name="connsiteX362" fmla="*/ 2017589 w 7467600"/>
              <a:gd name="connsiteY362" fmla="*/ 6493982 h 6858000"/>
              <a:gd name="connsiteX363" fmla="*/ 2147336 w 7467600"/>
              <a:gd name="connsiteY363" fmla="*/ 6594052 h 6858000"/>
              <a:gd name="connsiteX364" fmla="*/ 2207047 w 7467600"/>
              <a:gd name="connsiteY364" fmla="*/ 6654540 h 6858000"/>
              <a:gd name="connsiteX365" fmla="*/ 2299106 w 7467600"/>
              <a:gd name="connsiteY365" fmla="*/ 6778931 h 6858000"/>
              <a:gd name="connsiteX366" fmla="*/ 2314430 w 7467600"/>
              <a:gd name="connsiteY366" fmla="*/ 6801144 h 6858000"/>
              <a:gd name="connsiteX367" fmla="*/ 2352406 w 7467600"/>
              <a:gd name="connsiteY367" fmla="*/ 6858000 h 6858000"/>
              <a:gd name="connsiteX368" fmla="*/ 2314492 w 7467600"/>
              <a:gd name="connsiteY368" fmla="*/ 6858000 h 6858000"/>
              <a:gd name="connsiteX369" fmla="*/ 2288095 w 7467600"/>
              <a:gd name="connsiteY369" fmla="*/ 6818030 h 6858000"/>
              <a:gd name="connsiteX370" fmla="*/ 2272768 w 7467600"/>
              <a:gd name="connsiteY370" fmla="*/ 6795822 h 6858000"/>
              <a:gd name="connsiteX371" fmla="*/ 2182715 w 7467600"/>
              <a:gd name="connsiteY371" fmla="*/ 6675071 h 6858000"/>
              <a:gd name="connsiteX372" fmla="*/ 2032061 w 7467600"/>
              <a:gd name="connsiteY372" fmla="*/ 6541380 h 6858000"/>
              <a:gd name="connsiteX373" fmla="*/ 2257220 w 7467600"/>
              <a:gd name="connsiteY373" fmla="*/ 6826257 h 6858000"/>
              <a:gd name="connsiteX374" fmla="*/ 2281324 w 7467600"/>
              <a:gd name="connsiteY374" fmla="*/ 6858000 h 6858000"/>
              <a:gd name="connsiteX375" fmla="*/ 2242860 w 7467600"/>
              <a:gd name="connsiteY375" fmla="*/ 6858000 h 6858000"/>
              <a:gd name="connsiteX376" fmla="*/ 2232818 w 7467600"/>
              <a:gd name="connsiteY376" fmla="*/ 6844926 h 6858000"/>
              <a:gd name="connsiteX377" fmla="*/ 1990172 w 7467600"/>
              <a:gd name="connsiteY377" fmla="*/ 6542121 h 6858000"/>
              <a:gd name="connsiteX378" fmla="*/ 2124090 w 7467600"/>
              <a:gd name="connsiteY378" fmla="*/ 6761017 h 6858000"/>
              <a:gd name="connsiteX379" fmla="*/ 2200380 w 7467600"/>
              <a:gd name="connsiteY379" fmla="*/ 6858000 h 6858000"/>
              <a:gd name="connsiteX380" fmla="*/ 2147507 w 7467600"/>
              <a:gd name="connsiteY380" fmla="*/ 6858000 h 6858000"/>
              <a:gd name="connsiteX381" fmla="*/ 2070668 w 7467600"/>
              <a:gd name="connsiteY381" fmla="*/ 6761520 h 6858000"/>
              <a:gd name="connsiteX382" fmla="*/ 1975142 w 7467600"/>
              <a:gd name="connsiteY382" fmla="*/ 6585570 h 6858000"/>
              <a:gd name="connsiteX383" fmla="*/ 2050035 w 7467600"/>
              <a:gd name="connsiteY383" fmla="*/ 6813345 h 6858000"/>
              <a:gd name="connsiteX384" fmla="*/ 2063025 w 7467600"/>
              <a:gd name="connsiteY384" fmla="*/ 6858000 h 6858000"/>
              <a:gd name="connsiteX385" fmla="*/ 2021675 w 7467600"/>
              <a:gd name="connsiteY385" fmla="*/ 6858000 h 6858000"/>
              <a:gd name="connsiteX386" fmla="*/ 2019308 w 7467600"/>
              <a:gd name="connsiteY386" fmla="*/ 6847118 h 6858000"/>
              <a:gd name="connsiteX387" fmla="*/ 1938835 w 7467600"/>
              <a:gd name="connsiteY387" fmla="*/ 6551160 h 6858000"/>
              <a:gd name="connsiteX388" fmla="*/ 1953230 w 7467600"/>
              <a:gd name="connsiteY388" fmla="*/ 6759699 h 6858000"/>
              <a:gd name="connsiteX389" fmla="*/ 1956763 w 7467600"/>
              <a:gd name="connsiteY389" fmla="*/ 6778191 h 6858000"/>
              <a:gd name="connsiteX390" fmla="*/ 1967925 w 7467600"/>
              <a:gd name="connsiteY390" fmla="*/ 6858000 h 6858000"/>
              <a:gd name="connsiteX391" fmla="*/ 1936622 w 7467600"/>
              <a:gd name="connsiteY391" fmla="*/ 6858000 h 6858000"/>
              <a:gd name="connsiteX392" fmla="*/ 1926261 w 7467600"/>
              <a:gd name="connsiteY392" fmla="*/ 6784064 h 6858000"/>
              <a:gd name="connsiteX393" fmla="*/ 1922724 w 7467600"/>
              <a:gd name="connsiteY393" fmla="*/ 6765577 h 6858000"/>
              <a:gd name="connsiteX394" fmla="*/ 1904650 w 7467600"/>
              <a:gd name="connsiteY394" fmla="*/ 6639616 h 6858000"/>
              <a:gd name="connsiteX395" fmla="*/ 1885273 w 7467600"/>
              <a:gd name="connsiteY395" fmla="*/ 6858000 h 6858000"/>
              <a:gd name="connsiteX396" fmla="*/ 1854363 w 7467600"/>
              <a:gd name="connsiteY396" fmla="*/ 6858000 h 6858000"/>
              <a:gd name="connsiteX397" fmla="*/ 1880391 w 7467600"/>
              <a:gd name="connsiteY397" fmla="*/ 6603796 h 6858000"/>
              <a:gd name="connsiteX398" fmla="*/ 1818273 w 7467600"/>
              <a:gd name="connsiteY398" fmla="*/ 6715729 h 6858000"/>
              <a:gd name="connsiteX399" fmla="*/ 1794691 w 7467600"/>
              <a:gd name="connsiteY399" fmla="*/ 6843239 h 6858000"/>
              <a:gd name="connsiteX400" fmla="*/ 1794914 w 7467600"/>
              <a:gd name="connsiteY400" fmla="*/ 6858000 h 6858000"/>
              <a:gd name="connsiteX401" fmla="*/ 1746128 w 7467600"/>
              <a:gd name="connsiteY401" fmla="*/ 6858000 h 6858000"/>
              <a:gd name="connsiteX402" fmla="*/ 1753934 w 7467600"/>
              <a:gd name="connsiteY402" fmla="*/ 6724796 h 6858000"/>
              <a:gd name="connsiteX403" fmla="*/ 1792053 w 7467600"/>
              <a:gd name="connsiteY403" fmla="*/ 6572396 h 6858000"/>
              <a:gd name="connsiteX404" fmla="*/ 1862248 w 7467600"/>
              <a:gd name="connsiteY404" fmla="*/ 6266397 h 6858000"/>
              <a:gd name="connsiteX405" fmla="*/ 1862250 w 7467600"/>
              <a:gd name="connsiteY405" fmla="*/ 6033531 h 6858000"/>
              <a:gd name="connsiteX406" fmla="*/ 1211999 w 7467600"/>
              <a:gd name="connsiteY406" fmla="*/ 6683610 h 6858000"/>
              <a:gd name="connsiteX407" fmla="*/ 1213266 w 7467600"/>
              <a:gd name="connsiteY407" fmla="*/ 6691947 h 6858000"/>
              <a:gd name="connsiteX408" fmla="*/ 1203370 w 7467600"/>
              <a:gd name="connsiteY408" fmla="*/ 6850676 h 6858000"/>
              <a:gd name="connsiteX409" fmla="*/ 1203671 w 7467600"/>
              <a:gd name="connsiteY409" fmla="*/ 6858000 h 6858000"/>
              <a:gd name="connsiteX410" fmla="*/ 1143180 w 7467600"/>
              <a:gd name="connsiteY410" fmla="*/ 6858000 h 6858000"/>
              <a:gd name="connsiteX411" fmla="*/ 1142176 w 7467600"/>
              <a:gd name="connsiteY411" fmla="*/ 6766045 h 6858000"/>
              <a:gd name="connsiteX412" fmla="*/ 1067484 w 7467600"/>
              <a:gd name="connsiteY412" fmla="*/ 6858000 h 6858000"/>
              <a:gd name="connsiteX413" fmla="*/ 953928 w 7467600"/>
              <a:gd name="connsiteY413" fmla="*/ 6858000 h 6858000"/>
              <a:gd name="connsiteX414" fmla="*/ 959715 w 7467600"/>
              <a:gd name="connsiteY414" fmla="*/ 6850185 h 6858000"/>
              <a:gd name="connsiteX415" fmla="*/ 1483788 w 7467600"/>
              <a:gd name="connsiteY415" fmla="*/ 6259174 h 6858000"/>
              <a:gd name="connsiteX416" fmla="*/ 1100671 w 7467600"/>
              <a:gd name="connsiteY416" fmla="*/ 6252137 h 6858000"/>
              <a:gd name="connsiteX417" fmla="*/ 1090144 w 7467600"/>
              <a:gd name="connsiteY417" fmla="*/ 6256748 h 6858000"/>
              <a:gd name="connsiteX418" fmla="*/ 1095872 w 7467600"/>
              <a:gd name="connsiteY418" fmla="*/ 6271892 h 6858000"/>
              <a:gd name="connsiteX419" fmla="*/ 262785 w 7467600"/>
              <a:gd name="connsiteY419" fmla="*/ 6845450 h 6858000"/>
              <a:gd name="connsiteX420" fmla="*/ 209968 w 7467600"/>
              <a:gd name="connsiteY420" fmla="*/ 6770713 h 6858000"/>
              <a:gd name="connsiteX421" fmla="*/ 873460 w 7467600"/>
              <a:gd name="connsiteY421" fmla="*/ 6253768 h 6858000"/>
              <a:gd name="connsiteX422" fmla="*/ 192686 w 7467600"/>
              <a:gd name="connsiteY422" fmla="*/ 5849257 h 6858000"/>
              <a:gd name="connsiteX423" fmla="*/ 4696 w 7467600"/>
              <a:gd name="connsiteY423" fmla="*/ 5697668 h 6858000"/>
              <a:gd name="connsiteX424" fmla="*/ 0 w 7467600"/>
              <a:gd name="connsiteY424" fmla="*/ 5689984 h 6858000"/>
              <a:gd name="connsiteX425" fmla="*/ 0 w 7467600"/>
              <a:gd name="connsiteY425" fmla="*/ 5513472 h 6858000"/>
              <a:gd name="connsiteX426" fmla="*/ 174101 w 7467600"/>
              <a:gd name="connsiteY426" fmla="*/ 5620277 h 6858000"/>
              <a:gd name="connsiteX427" fmla="*/ 891800 w 7467600"/>
              <a:gd name="connsiteY427" fmla="*/ 6036935 h 6858000"/>
              <a:gd name="connsiteX428" fmla="*/ 1072219 w 7467600"/>
              <a:gd name="connsiteY428" fmla="*/ 6169443 h 6858000"/>
              <a:gd name="connsiteX429" fmla="*/ 1074117 w 7467600"/>
              <a:gd name="connsiteY429" fmla="*/ 6170301 h 6858000"/>
              <a:gd name="connsiteX430" fmla="*/ 1083114 w 7467600"/>
              <a:gd name="connsiteY430" fmla="*/ 6174131 h 6858000"/>
              <a:gd name="connsiteX431" fmla="*/ 1543010 w 7467600"/>
              <a:gd name="connsiteY431" fmla="*/ 6191140 h 6858000"/>
              <a:gd name="connsiteX432" fmla="*/ 1551080 w 7467600"/>
              <a:gd name="connsiteY432" fmla="*/ 6195006 h 6858000"/>
              <a:gd name="connsiteX433" fmla="*/ 2345443 w 7467600"/>
              <a:gd name="connsiteY433" fmla="*/ 5549882 h 6858000"/>
              <a:gd name="connsiteX434" fmla="*/ 1721499 w 7467600"/>
              <a:gd name="connsiteY434" fmla="*/ 5599969 h 6858000"/>
              <a:gd name="connsiteX435" fmla="*/ 767716 w 7467600"/>
              <a:gd name="connsiteY435" fmla="*/ 5472768 h 6858000"/>
              <a:gd name="connsiteX436" fmla="*/ 722147 w 7467600"/>
              <a:gd name="connsiteY436" fmla="*/ 5393091 h 6858000"/>
              <a:gd name="connsiteX437" fmla="*/ 1485552 w 7467600"/>
              <a:gd name="connsiteY437" fmla="*/ 5313202 h 6858000"/>
              <a:gd name="connsiteX438" fmla="*/ 2143004 w 7467600"/>
              <a:gd name="connsiteY438" fmla="*/ 5402420 h 6858000"/>
              <a:gd name="connsiteX439" fmla="*/ 1933391 w 7467600"/>
              <a:gd name="connsiteY439" fmla="*/ 5156971 h 6858000"/>
              <a:gd name="connsiteX440" fmla="*/ 1827118 w 7467600"/>
              <a:gd name="connsiteY440" fmla="*/ 4968410 h 6858000"/>
              <a:gd name="connsiteX441" fmla="*/ 1837349 w 7467600"/>
              <a:gd name="connsiteY441" fmla="*/ 4956357 h 6858000"/>
              <a:gd name="connsiteX442" fmla="*/ 2162835 w 7467600"/>
              <a:gd name="connsiteY442" fmla="*/ 5187853 h 6858000"/>
              <a:gd name="connsiteX443" fmla="*/ 2257167 w 7467600"/>
              <a:gd name="connsiteY443" fmla="*/ 5462123 h 6858000"/>
              <a:gd name="connsiteX444" fmla="*/ 2261598 w 7467600"/>
              <a:gd name="connsiteY444" fmla="*/ 5467998 h 6858000"/>
              <a:gd name="connsiteX445" fmla="*/ 2437177 w 7467600"/>
              <a:gd name="connsiteY445" fmla="*/ 5479608 h 6858000"/>
              <a:gd name="connsiteX446" fmla="*/ 2445247 w 7467600"/>
              <a:gd name="connsiteY446" fmla="*/ 5483476 h 6858000"/>
              <a:gd name="connsiteX447" fmla="*/ 2743626 w 7467600"/>
              <a:gd name="connsiteY447" fmla="*/ 5304819 h 6858000"/>
              <a:gd name="connsiteX448" fmla="*/ 3048102 w 7467600"/>
              <a:gd name="connsiteY448" fmla="*/ 5150595 h 6858000"/>
              <a:gd name="connsiteX449" fmla="*/ 1799414 w 7467600"/>
              <a:gd name="connsiteY449" fmla="*/ 4694732 h 6858000"/>
              <a:gd name="connsiteX450" fmla="*/ 1771735 w 7467600"/>
              <a:gd name="connsiteY450" fmla="*/ 4619929 h 6858000"/>
              <a:gd name="connsiteX451" fmla="*/ 3104273 w 7467600"/>
              <a:gd name="connsiteY451" fmla="*/ 5076159 h 6858000"/>
              <a:gd name="connsiteX452" fmla="*/ 3113245 w 7467600"/>
              <a:gd name="connsiteY452" fmla="*/ 5090705 h 6858000"/>
              <a:gd name="connsiteX453" fmla="*/ 3126294 w 7467600"/>
              <a:gd name="connsiteY453" fmla="*/ 5114400 h 6858000"/>
              <a:gd name="connsiteX454" fmla="*/ 3937433 w 7467600"/>
              <a:gd name="connsiteY454" fmla="*/ 4830473 h 6858000"/>
              <a:gd name="connsiteX455" fmla="*/ 3590475 w 7467600"/>
              <a:gd name="connsiteY455" fmla="*/ 4597974 h 6858000"/>
              <a:gd name="connsiteX456" fmla="*/ 3100264 w 7467600"/>
              <a:gd name="connsiteY456" fmla="*/ 4579845 h 6858000"/>
              <a:gd name="connsiteX457" fmla="*/ 2183576 w 7467600"/>
              <a:gd name="connsiteY457" fmla="*/ 4227150 h 6858000"/>
              <a:gd name="connsiteX458" fmla="*/ 2151029 w 7467600"/>
              <a:gd name="connsiteY458" fmla="*/ 4146947 h 6858000"/>
              <a:gd name="connsiteX459" fmla="*/ 3563434 w 7467600"/>
              <a:gd name="connsiteY459" fmla="*/ 4469115 h 6858000"/>
              <a:gd name="connsiteX460" fmla="*/ 3177952 w 7467600"/>
              <a:gd name="connsiteY460" fmla="*/ 3657386 h 6858000"/>
              <a:gd name="connsiteX461" fmla="*/ 3189263 w 7467600"/>
              <a:gd name="connsiteY461" fmla="*/ 3625726 h 6858000"/>
              <a:gd name="connsiteX462" fmla="*/ 3560912 w 7467600"/>
              <a:gd name="connsiteY462" fmla="*/ 4079863 h 6858000"/>
              <a:gd name="connsiteX463" fmla="*/ 3626636 w 7467600"/>
              <a:gd name="connsiteY463" fmla="*/ 4512230 h 6858000"/>
              <a:gd name="connsiteX464" fmla="*/ 3653088 w 7467600"/>
              <a:gd name="connsiteY464" fmla="*/ 4521417 h 6858000"/>
              <a:gd name="connsiteX465" fmla="*/ 3988128 w 7467600"/>
              <a:gd name="connsiteY465" fmla="*/ 4817267 h 6858000"/>
              <a:gd name="connsiteX466" fmla="*/ 4830582 w 7467600"/>
              <a:gd name="connsiteY466" fmla="*/ 4676000 h 6858000"/>
              <a:gd name="connsiteX467" fmla="*/ 4830100 w 7467600"/>
              <a:gd name="connsiteY467" fmla="*/ 4675554 h 6858000"/>
              <a:gd name="connsiteX468" fmla="*/ 4036318 w 7467600"/>
              <a:gd name="connsiteY468" fmla="*/ 4147013 h 6858000"/>
              <a:gd name="connsiteX469" fmla="*/ 3432098 w 7467600"/>
              <a:gd name="connsiteY469" fmla="*/ 3537312 h 6858000"/>
              <a:gd name="connsiteX470" fmla="*/ 3446761 w 7467600"/>
              <a:gd name="connsiteY470" fmla="*/ 3461278 h 6858000"/>
              <a:gd name="connsiteX471" fmla="*/ 4419733 w 7467600"/>
              <a:gd name="connsiteY471" fmla="*/ 3963555 h 6858000"/>
              <a:gd name="connsiteX472" fmla="*/ 4781371 w 7467600"/>
              <a:gd name="connsiteY472" fmla="*/ 4458604 h 6858000"/>
              <a:gd name="connsiteX473" fmla="*/ 4780440 w 7467600"/>
              <a:gd name="connsiteY473" fmla="*/ 4470290 h 6858000"/>
              <a:gd name="connsiteX474" fmla="*/ 4898954 w 7467600"/>
              <a:gd name="connsiteY474" fmla="*/ 4662092 h 6858000"/>
              <a:gd name="connsiteX475" fmla="*/ 4900699 w 7467600"/>
              <a:gd name="connsiteY475" fmla="*/ 4670867 h 6858000"/>
              <a:gd name="connsiteX476" fmla="*/ 5714511 w 7467600"/>
              <a:gd name="connsiteY476" fmla="*/ 4663483 h 6858000"/>
              <a:gd name="connsiteX477" fmla="*/ 5464793 w 7467600"/>
              <a:gd name="connsiteY477" fmla="*/ 4393556 h 6858000"/>
              <a:gd name="connsiteX478" fmla="*/ 5461897 w 7467600"/>
              <a:gd name="connsiteY478" fmla="*/ 4390879 h 6858000"/>
              <a:gd name="connsiteX479" fmla="*/ 4294126 w 7467600"/>
              <a:gd name="connsiteY479" fmla="*/ 3303048 h 6858000"/>
              <a:gd name="connsiteX480" fmla="*/ 4305321 w 7467600"/>
              <a:gd name="connsiteY480" fmla="*/ 3256953 h 6858000"/>
              <a:gd name="connsiteX481" fmla="*/ 4949299 w 7467600"/>
              <a:gd name="connsiteY481" fmla="*/ 3766336 h 6858000"/>
              <a:gd name="connsiteX482" fmla="*/ 5291452 w 7467600"/>
              <a:gd name="connsiteY482" fmla="*/ 4076801 h 6858000"/>
              <a:gd name="connsiteX483" fmla="*/ 5434998 w 7467600"/>
              <a:gd name="connsiteY483" fmla="*/ 4254100 h 6858000"/>
              <a:gd name="connsiteX484" fmla="*/ 5351015 w 7467600"/>
              <a:gd name="connsiteY484" fmla="*/ 3760989 h 6858000"/>
              <a:gd name="connsiteX485" fmla="*/ 5413780 w 7467600"/>
              <a:gd name="connsiteY485" fmla="*/ 2966265 h 6858000"/>
              <a:gd name="connsiteX486" fmla="*/ 5425627 w 7467600"/>
              <a:gd name="connsiteY486" fmla="*/ 2954192 h 6858000"/>
              <a:gd name="connsiteX487" fmla="*/ 6604735 w 7467600"/>
              <a:gd name="connsiteY487" fmla="*/ 2041381 h 6858000"/>
              <a:gd name="connsiteX488" fmla="*/ 7204487 w 7467600"/>
              <a:gd name="connsiteY488" fmla="*/ 2742112 h 6858000"/>
              <a:gd name="connsiteX489" fmla="*/ 7131592 w 7467600"/>
              <a:gd name="connsiteY489" fmla="*/ 2672096 h 6858000"/>
              <a:gd name="connsiteX490" fmla="*/ 6996344 w 7467600"/>
              <a:gd name="connsiteY490" fmla="*/ 2518310 h 6858000"/>
              <a:gd name="connsiteX491" fmla="*/ 6735495 w 7467600"/>
              <a:gd name="connsiteY491" fmla="*/ 2196890 h 6858000"/>
              <a:gd name="connsiteX492" fmla="*/ 6721901 w 7467600"/>
              <a:gd name="connsiteY492" fmla="*/ 2179274 h 6858000"/>
              <a:gd name="connsiteX493" fmla="*/ 6604735 w 7467600"/>
              <a:gd name="connsiteY493" fmla="*/ 2041381 h 6858000"/>
              <a:gd name="connsiteX494" fmla="*/ 6591670 w 7467600"/>
              <a:gd name="connsiteY494" fmla="*/ 1988277 h 6858000"/>
              <a:gd name="connsiteX495" fmla="*/ 6747349 w 7467600"/>
              <a:gd name="connsiteY495" fmla="*/ 2160069 h 6858000"/>
              <a:gd name="connsiteX496" fmla="*/ 6760943 w 7467600"/>
              <a:gd name="connsiteY496" fmla="*/ 2177686 h 6858000"/>
              <a:gd name="connsiteX497" fmla="*/ 7021065 w 7467600"/>
              <a:gd name="connsiteY497" fmla="*/ 2498102 h 6858000"/>
              <a:gd name="connsiteX498" fmla="*/ 7155223 w 7467600"/>
              <a:gd name="connsiteY498" fmla="*/ 2650386 h 6858000"/>
              <a:gd name="connsiteX499" fmla="*/ 7203167 w 7467600"/>
              <a:gd name="connsiteY499" fmla="*/ 2697288 h 6858000"/>
              <a:gd name="connsiteX500" fmla="*/ 6937703 w 7467600"/>
              <a:gd name="connsiteY500" fmla="*/ 2321981 h 6858000"/>
              <a:gd name="connsiteX501" fmla="*/ 6591670 w 7467600"/>
              <a:gd name="connsiteY501" fmla="*/ 1988277 h 6858000"/>
              <a:gd name="connsiteX502" fmla="*/ 5798671 w 7467600"/>
              <a:gd name="connsiteY502" fmla="*/ 1981601 h 6858000"/>
              <a:gd name="connsiteX503" fmla="*/ 5754709 w 7467600"/>
              <a:gd name="connsiteY503" fmla="*/ 2071454 h 6858000"/>
              <a:gd name="connsiteX504" fmla="*/ 5763044 w 7467600"/>
              <a:gd name="connsiteY504" fmla="*/ 2842206 h 6858000"/>
              <a:gd name="connsiteX505" fmla="*/ 5764974 w 7467600"/>
              <a:gd name="connsiteY505" fmla="*/ 2799609 h 6858000"/>
              <a:gd name="connsiteX506" fmla="*/ 5767665 w 7467600"/>
              <a:gd name="connsiteY506" fmla="*/ 2666409 h 6858000"/>
              <a:gd name="connsiteX507" fmla="*/ 5763055 w 7467600"/>
              <a:gd name="connsiteY507" fmla="*/ 2579705 h 6858000"/>
              <a:gd name="connsiteX508" fmla="*/ 5758079 w 7467600"/>
              <a:gd name="connsiteY508" fmla="*/ 2492508 h 6858000"/>
              <a:gd name="connsiteX509" fmla="*/ 5779325 w 7467600"/>
              <a:gd name="connsiteY509" fmla="*/ 2197069 h 6858000"/>
              <a:gd name="connsiteX510" fmla="*/ 5798671 w 7467600"/>
              <a:gd name="connsiteY510" fmla="*/ 1981601 h 6858000"/>
              <a:gd name="connsiteX511" fmla="*/ 5829202 w 7467600"/>
              <a:gd name="connsiteY511" fmla="*/ 1971679 h 6858000"/>
              <a:gd name="connsiteX512" fmla="*/ 5809558 w 7467600"/>
              <a:gd name="connsiteY512" fmla="*/ 2198043 h 6858000"/>
              <a:gd name="connsiteX513" fmla="*/ 5788653 w 7467600"/>
              <a:gd name="connsiteY513" fmla="*/ 2489430 h 6858000"/>
              <a:gd name="connsiteX514" fmla="*/ 5793439 w 7467600"/>
              <a:gd name="connsiteY514" fmla="*/ 2575235 h 6858000"/>
              <a:gd name="connsiteX515" fmla="*/ 5796837 w 7467600"/>
              <a:gd name="connsiteY515" fmla="*/ 2637633 h 6858000"/>
              <a:gd name="connsiteX516" fmla="*/ 5818614 w 7467600"/>
              <a:gd name="connsiteY516" fmla="*/ 2473055 h 6858000"/>
              <a:gd name="connsiteX517" fmla="*/ 5829202 w 7467600"/>
              <a:gd name="connsiteY517" fmla="*/ 1971679 h 6858000"/>
              <a:gd name="connsiteX518" fmla="*/ 5911389 w 7467600"/>
              <a:gd name="connsiteY518" fmla="*/ 1898371 h 6858000"/>
              <a:gd name="connsiteX519" fmla="*/ 6237627 w 7467600"/>
              <a:gd name="connsiteY519" fmla="*/ 2231921 h 6858000"/>
              <a:gd name="connsiteX520" fmla="*/ 5911389 w 7467600"/>
              <a:gd name="connsiteY520" fmla="*/ 1898371 h 6858000"/>
              <a:gd name="connsiteX521" fmla="*/ 6944437 w 7467600"/>
              <a:gd name="connsiteY521" fmla="*/ 1575402 h 6858000"/>
              <a:gd name="connsiteX522" fmla="*/ 6304730 w 7467600"/>
              <a:gd name="connsiteY522" fmla="*/ 1766654 h 6858000"/>
              <a:gd name="connsiteX523" fmla="*/ 6944437 w 7467600"/>
              <a:gd name="connsiteY523" fmla="*/ 1575402 h 6858000"/>
              <a:gd name="connsiteX524" fmla="*/ 7019523 w 7467600"/>
              <a:gd name="connsiteY524" fmla="*/ 1519450 h 6858000"/>
              <a:gd name="connsiteX525" fmla="*/ 6298091 w 7467600"/>
              <a:gd name="connsiteY525" fmla="*/ 1737122 h 6858000"/>
              <a:gd name="connsiteX526" fmla="*/ 7019523 w 7467600"/>
              <a:gd name="connsiteY526" fmla="*/ 1519450 h 6858000"/>
              <a:gd name="connsiteX527" fmla="*/ 2399523 w 7467600"/>
              <a:gd name="connsiteY527" fmla="*/ 1428234 h 6858000"/>
              <a:gd name="connsiteX528" fmla="*/ 2224982 w 7467600"/>
              <a:gd name="connsiteY528" fmla="*/ 1826201 h 6858000"/>
              <a:gd name="connsiteX529" fmla="*/ 2096099 w 7467600"/>
              <a:gd name="connsiteY529" fmla="*/ 2345900 h 6858000"/>
              <a:gd name="connsiteX530" fmla="*/ 2283317 w 7467600"/>
              <a:gd name="connsiteY530" fmla="*/ 1796925 h 6858000"/>
              <a:gd name="connsiteX531" fmla="*/ 2399523 w 7467600"/>
              <a:gd name="connsiteY531" fmla="*/ 1428234 h 6858000"/>
              <a:gd name="connsiteX532" fmla="*/ 2448558 w 7467600"/>
              <a:gd name="connsiteY532" fmla="*/ 1373435 h 6858000"/>
              <a:gd name="connsiteX533" fmla="*/ 2312521 w 7467600"/>
              <a:gd name="connsiteY533" fmla="*/ 1806140 h 6858000"/>
              <a:gd name="connsiteX534" fmla="*/ 2127533 w 7467600"/>
              <a:gd name="connsiteY534" fmla="*/ 2348380 h 6858000"/>
              <a:gd name="connsiteX535" fmla="*/ 2358080 w 7467600"/>
              <a:gd name="connsiteY535" fmla="*/ 1866134 h 6858000"/>
              <a:gd name="connsiteX536" fmla="*/ 2407436 w 7467600"/>
              <a:gd name="connsiteY536" fmla="*/ 1651070 h 6858000"/>
              <a:gd name="connsiteX537" fmla="*/ 2448558 w 7467600"/>
              <a:gd name="connsiteY537" fmla="*/ 1373435 h 6858000"/>
              <a:gd name="connsiteX538" fmla="*/ 278707 w 7467600"/>
              <a:gd name="connsiteY538" fmla="*/ 1352270 h 6858000"/>
              <a:gd name="connsiteX539" fmla="*/ 321570 w 7467600"/>
              <a:gd name="connsiteY539" fmla="*/ 1861610 h 6858000"/>
              <a:gd name="connsiteX540" fmla="*/ 294281 w 7467600"/>
              <a:gd name="connsiteY540" fmla="*/ 1440658 h 6858000"/>
              <a:gd name="connsiteX541" fmla="*/ 278707 w 7467600"/>
              <a:gd name="connsiteY541" fmla="*/ 1352270 h 6858000"/>
              <a:gd name="connsiteX542" fmla="*/ 1423821 w 7467600"/>
              <a:gd name="connsiteY542" fmla="*/ 1351958 h 6858000"/>
              <a:gd name="connsiteX543" fmla="*/ 1638521 w 7467600"/>
              <a:gd name="connsiteY543" fmla="*/ 1908470 h 6858000"/>
              <a:gd name="connsiteX544" fmla="*/ 1754199 w 7467600"/>
              <a:gd name="connsiteY544" fmla="*/ 2149284 h 6858000"/>
              <a:gd name="connsiteX545" fmla="*/ 1908359 w 7467600"/>
              <a:gd name="connsiteY545" fmla="*/ 2364988 h 6858000"/>
              <a:gd name="connsiteX546" fmla="*/ 1647661 w 7467600"/>
              <a:gd name="connsiteY546" fmla="*/ 1825945 h 6858000"/>
              <a:gd name="connsiteX547" fmla="*/ 1423821 w 7467600"/>
              <a:gd name="connsiteY547" fmla="*/ 1351958 h 6858000"/>
              <a:gd name="connsiteX548" fmla="*/ 1431890 w 7467600"/>
              <a:gd name="connsiteY548" fmla="*/ 1306475 h 6858000"/>
              <a:gd name="connsiteX549" fmla="*/ 1507597 w 7467600"/>
              <a:gd name="connsiteY549" fmla="*/ 1446132 h 6858000"/>
              <a:gd name="connsiteX550" fmla="*/ 1674586 w 7467600"/>
              <a:gd name="connsiteY550" fmla="*/ 1813832 h 6858000"/>
              <a:gd name="connsiteX551" fmla="*/ 1815950 w 7467600"/>
              <a:gd name="connsiteY551" fmla="*/ 2128564 h 6858000"/>
              <a:gd name="connsiteX552" fmla="*/ 1984242 w 7467600"/>
              <a:gd name="connsiteY552" fmla="*/ 2430829 h 6858000"/>
              <a:gd name="connsiteX553" fmla="*/ 2014023 w 7467600"/>
              <a:gd name="connsiteY553" fmla="*/ 2450995 h 6858000"/>
              <a:gd name="connsiteX554" fmla="*/ 1747337 w 7467600"/>
              <a:gd name="connsiteY554" fmla="*/ 1855264 h 6858000"/>
              <a:gd name="connsiteX555" fmla="*/ 1533749 w 7467600"/>
              <a:gd name="connsiteY555" fmla="*/ 1478656 h 6858000"/>
              <a:gd name="connsiteX556" fmla="*/ 1431890 w 7467600"/>
              <a:gd name="connsiteY556" fmla="*/ 1306475 h 6858000"/>
              <a:gd name="connsiteX557" fmla="*/ 5052692 w 7467600"/>
              <a:gd name="connsiteY557" fmla="*/ 1292994 h 6858000"/>
              <a:gd name="connsiteX558" fmla="*/ 5200661 w 7467600"/>
              <a:gd name="connsiteY558" fmla="*/ 1635186 h 6858000"/>
              <a:gd name="connsiteX559" fmla="*/ 5297138 w 7467600"/>
              <a:gd name="connsiteY559" fmla="*/ 1906351 h 6858000"/>
              <a:gd name="connsiteX560" fmla="*/ 5052692 w 7467600"/>
              <a:gd name="connsiteY560" fmla="*/ 1292994 h 6858000"/>
              <a:gd name="connsiteX561" fmla="*/ 5009948 w 7467600"/>
              <a:gd name="connsiteY561" fmla="*/ 1273619 h 6858000"/>
              <a:gd name="connsiteX562" fmla="*/ 5121777 w 7467600"/>
              <a:gd name="connsiteY562" fmla="*/ 1654213 h 6858000"/>
              <a:gd name="connsiteX563" fmla="*/ 5293545 w 7467600"/>
              <a:gd name="connsiteY563" fmla="*/ 2072247 h 6858000"/>
              <a:gd name="connsiteX564" fmla="*/ 5294042 w 7467600"/>
              <a:gd name="connsiteY564" fmla="*/ 2065019 h 6858000"/>
              <a:gd name="connsiteX565" fmla="*/ 5171936 w 7467600"/>
              <a:gd name="connsiteY565" fmla="*/ 1647613 h 6858000"/>
              <a:gd name="connsiteX566" fmla="*/ 5009948 w 7467600"/>
              <a:gd name="connsiteY566" fmla="*/ 1273619 h 6858000"/>
              <a:gd name="connsiteX567" fmla="*/ 655236 w 7467600"/>
              <a:gd name="connsiteY567" fmla="*/ 1268632 h 6858000"/>
              <a:gd name="connsiteX568" fmla="*/ 839521 w 7467600"/>
              <a:gd name="connsiteY568" fmla="*/ 1685315 h 6858000"/>
              <a:gd name="connsiteX569" fmla="*/ 1109416 w 7467600"/>
              <a:gd name="connsiteY569" fmla="*/ 2061663 h 6858000"/>
              <a:gd name="connsiteX570" fmla="*/ 1298300 w 7467600"/>
              <a:gd name="connsiteY570" fmla="*/ 2247742 h 6858000"/>
              <a:gd name="connsiteX571" fmla="*/ 1125871 w 7467600"/>
              <a:gd name="connsiteY571" fmla="*/ 1989513 h 6858000"/>
              <a:gd name="connsiteX572" fmla="*/ 981574 w 7467600"/>
              <a:gd name="connsiteY572" fmla="*/ 1783157 h 6858000"/>
              <a:gd name="connsiteX573" fmla="*/ 922198 w 7467600"/>
              <a:gd name="connsiteY573" fmla="*/ 1677437 h 6858000"/>
              <a:gd name="connsiteX574" fmla="*/ 869293 w 7467600"/>
              <a:gd name="connsiteY574" fmla="*/ 1583214 h 6858000"/>
              <a:gd name="connsiteX575" fmla="*/ 751431 w 7467600"/>
              <a:gd name="connsiteY575" fmla="*/ 1405731 h 6858000"/>
              <a:gd name="connsiteX576" fmla="*/ 655236 w 7467600"/>
              <a:gd name="connsiteY576" fmla="*/ 1268632 h 6858000"/>
              <a:gd name="connsiteX577" fmla="*/ 6516292 w 7467600"/>
              <a:gd name="connsiteY577" fmla="*/ 1263064 h 6858000"/>
              <a:gd name="connsiteX578" fmla="*/ 5736320 w 7467600"/>
              <a:gd name="connsiteY578" fmla="*/ 1501803 h 6858000"/>
              <a:gd name="connsiteX579" fmla="*/ 6516292 w 7467600"/>
              <a:gd name="connsiteY579" fmla="*/ 1263064 h 6858000"/>
              <a:gd name="connsiteX580" fmla="*/ 291466 w 7467600"/>
              <a:gd name="connsiteY580" fmla="*/ 1250369 h 6858000"/>
              <a:gd name="connsiteX581" fmla="*/ 323180 w 7467600"/>
              <a:gd name="connsiteY581" fmla="*/ 1435283 h 6858000"/>
              <a:gd name="connsiteX582" fmla="*/ 349381 w 7467600"/>
              <a:gd name="connsiteY582" fmla="*/ 1875041 h 6858000"/>
              <a:gd name="connsiteX583" fmla="*/ 374363 w 7467600"/>
              <a:gd name="connsiteY583" fmla="*/ 1506494 h 6858000"/>
              <a:gd name="connsiteX584" fmla="*/ 302168 w 7467600"/>
              <a:gd name="connsiteY584" fmla="*/ 1274495 h 6858000"/>
              <a:gd name="connsiteX585" fmla="*/ 291466 w 7467600"/>
              <a:gd name="connsiteY585" fmla="*/ 1250369 h 6858000"/>
              <a:gd name="connsiteX586" fmla="*/ 678222 w 7467600"/>
              <a:gd name="connsiteY586" fmla="*/ 1248670 h 6858000"/>
              <a:gd name="connsiteX587" fmla="*/ 775536 w 7467600"/>
              <a:gd name="connsiteY587" fmla="*/ 1388015 h 6858000"/>
              <a:gd name="connsiteX588" fmla="*/ 894529 w 7467600"/>
              <a:gd name="connsiteY588" fmla="*/ 1567739 h 6858000"/>
              <a:gd name="connsiteX589" fmla="*/ 948000 w 7467600"/>
              <a:gd name="connsiteY589" fmla="*/ 1663088 h 6858000"/>
              <a:gd name="connsiteX590" fmla="*/ 1006812 w 7467600"/>
              <a:gd name="connsiteY590" fmla="*/ 1767683 h 6858000"/>
              <a:gd name="connsiteX591" fmla="*/ 1149133 w 7467600"/>
              <a:gd name="connsiteY591" fmla="*/ 1971513 h 6858000"/>
              <a:gd name="connsiteX592" fmla="*/ 1333952 w 7467600"/>
              <a:gd name="connsiteY592" fmla="*/ 2251620 h 6858000"/>
              <a:gd name="connsiteX593" fmla="*/ 1337329 w 7467600"/>
              <a:gd name="connsiteY593" fmla="*/ 2258350 h 6858000"/>
              <a:gd name="connsiteX594" fmla="*/ 1014726 w 7467600"/>
              <a:gd name="connsiteY594" fmla="*/ 1615556 h 6858000"/>
              <a:gd name="connsiteX595" fmla="*/ 678222 w 7467600"/>
              <a:gd name="connsiteY595" fmla="*/ 1248670 h 6858000"/>
              <a:gd name="connsiteX596" fmla="*/ 6691602 w 7467600"/>
              <a:gd name="connsiteY596" fmla="*/ 1140573 h 6858000"/>
              <a:gd name="connsiteX597" fmla="*/ 6571100 w 7467600"/>
              <a:gd name="connsiteY597" fmla="*/ 1183662 h 6858000"/>
              <a:gd name="connsiteX598" fmla="*/ 6241687 w 7467600"/>
              <a:gd name="connsiteY598" fmla="*/ 1257600 h 6858000"/>
              <a:gd name="connsiteX599" fmla="*/ 5693009 w 7467600"/>
              <a:gd name="connsiteY599" fmla="*/ 1478256 h 6858000"/>
              <a:gd name="connsiteX600" fmla="*/ 6548420 w 7467600"/>
              <a:gd name="connsiteY600" fmla="*/ 1214599 h 6858000"/>
              <a:gd name="connsiteX601" fmla="*/ 6605473 w 7467600"/>
              <a:gd name="connsiteY601" fmla="*/ 1184686 h 6858000"/>
              <a:gd name="connsiteX602" fmla="*/ 6691602 w 7467600"/>
              <a:gd name="connsiteY602" fmla="*/ 1140573 h 6858000"/>
              <a:gd name="connsiteX603" fmla="*/ 4002475 w 7467600"/>
              <a:gd name="connsiteY603" fmla="*/ 1037802 h 6858000"/>
              <a:gd name="connsiteX604" fmla="*/ 4000324 w 7467600"/>
              <a:gd name="connsiteY604" fmla="*/ 1039362 h 6858000"/>
              <a:gd name="connsiteX605" fmla="*/ 4002862 w 7467600"/>
              <a:gd name="connsiteY605" fmla="*/ 1042866 h 6858000"/>
              <a:gd name="connsiteX606" fmla="*/ 4002475 w 7467600"/>
              <a:gd name="connsiteY606" fmla="*/ 1037802 h 6858000"/>
              <a:gd name="connsiteX607" fmla="*/ 506322 w 7467600"/>
              <a:gd name="connsiteY607" fmla="*/ 1020997 h 6858000"/>
              <a:gd name="connsiteX608" fmla="*/ 533068 w 7467600"/>
              <a:gd name="connsiteY608" fmla="*/ 1029409 h 6858000"/>
              <a:gd name="connsiteX609" fmla="*/ 1232525 w 7467600"/>
              <a:gd name="connsiteY609" fmla="*/ 1804675 h 6858000"/>
              <a:gd name="connsiteX610" fmla="*/ 1388858 w 7467600"/>
              <a:gd name="connsiteY610" fmla="*/ 2368011 h 6858000"/>
              <a:gd name="connsiteX611" fmla="*/ 1384098 w 7467600"/>
              <a:gd name="connsiteY611" fmla="*/ 2378125 h 6858000"/>
              <a:gd name="connsiteX612" fmla="*/ 1425393 w 7467600"/>
              <a:gd name="connsiteY612" fmla="*/ 2589124 h 6858000"/>
              <a:gd name="connsiteX613" fmla="*/ 1424001 w 7467600"/>
              <a:gd name="connsiteY613" fmla="*/ 2597541 h 6858000"/>
              <a:gd name="connsiteX614" fmla="*/ 2152729 w 7467600"/>
              <a:gd name="connsiteY614" fmla="*/ 2864487 h 6858000"/>
              <a:gd name="connsiteX615" fmla="*/ 2020609 w 7467600"/>
              <a:gd name="connsiteY615" fmla="*/ 2539671 h 6858000"/>
              <a:gd name="connsiteX616" fmla="*/ 2018920 w 7467600"/>
              <a:gd name="connsiteY616" fmla="*/ 2536309 h 6858000"/>
              <a:gd name="connsiteX617" fmla="*/ 1342441 w 7467600"/>
              <a:gd name="connsiteY617" fmla="*/ 1173017 h 6858000"/>
              <a:gd name="connsiteX618" fmla="*/ 1367925 w 7467600"/>
              <a:gd name="connsiteY618" fmla="*/ 1135648 h 6858000"/>
              <a:gd name="connsiteX619" fmla="*/ 1771401 w 7467600"/>
              <a:gd name="connsiteY619" fmla="*/ 1806673 h 6858000"/>
              <a:gd name="connsiteX620" fmla="*/ 1972385 w 7467600"/>
              <a:gd name="connsiteY620" fmla="*/ 2198735 h 6858000"/>
              <a:gd name="connsiteX621" fmla="*/ 2040892 w 7467600"/>
              <a:gd name="connsiteY621" fmla="*/ 2405205 h 6858000"/>
              <a:gd name="connsiteX622" fmla="*/ 2131689 w 7467600"/>
              <a:gd name="connsiteY622" fmla="*/ 1936926 h 6858000"/>
              <a:gd name="connsiteX623" fmla="*/ 2454820 w 7467600"/>
              <a:gd name="connsiteY623" fmla="*/ 1248808 h 6858000"/>
              <a:gd name="connsiteX624" fmla="*/ 2492512 w 7467600"/>
              <a:gd name="connsiteY624" fmla="*/ 1302920 h 6858000"/>
              <a:gd name="connsiteX625" fmla="*/ 2081216 w 7467600"/>
              <a:gd name="connsiteY625" fmla="*/ 2527513 h 6858000"/>
              <a:gd name="connsiteX626" fmla="*/ 2081211 w 7467600"/>
              <a:gd name="connsiteY626" fmla="*/ 2528916 h 6858000"/>
              <a:gd name="connsiteX627" fmla="*/ 2199067 w 7467600"/>
              <a:gd name="connsiteY627" fmla="*/ 2884061 h 6858000"/>
              <a:gd name="connsiteX628" fmla="*/ 3192586 w 7467600"/>
              <a:gd name="connsiteY628" fmla="*/ 3411496 h 6858000"/>
              <a:gd name="connsiteX629" fmla="*/ 3182620 w 7467600"/>
              <a:gd name="connsiteY629" fmla="*/ 3483279 h 6858000"/>
              <a:gd name="connsiteX630" fmla="*/ 2435119 w 7467600"/>
              <a:gd name="connsiteY630" fmla="*/ 3080173 h 6858000"/>
              <a:gd name="connsiteX631" fmla="*/ 2410152 w 7467600"/>
              <a:gd name="connsiteY631" fmla="*/ 3063751 h 6858000"/>
              <a:gd name="connsiteX632" fmla="*/ 2408099 w 7467600"/>
              <a:gd name="connsiteY632" fmla="*/ 3064403 h 6858000"/>
              <a:gd name="connsiteX633" fmla="*/ 2407218 w 7467600"/>
              <a:gd name="connsiteY633" fmla="*/ 3070324 h 6858000"/>
              <a:gd name="connsiteX634" fmla="*/ 2380138 w 7467600"/>
              <a:gd name="connsiteY634" fmla="*/ 3099341 h 6858000"/>
              <a:gd name="connsiteX635" fmla="*/ 1765923 w 7467600"/>
              <a:gd name="connsiteY635" fmla="*/ 3581043 h 6858000"/>
              <a:gd name="connsiteX636" fmla="*/ 1702258 w 7467600"/>
              <a:gd name="connsiteY636" fmla="*/ 3612286 h 6858000"/>
              <a:gd name="connsiteX637" fmla="*/ 1538370 w 7467600"/>
              <a:gd name="connsiteY637" fmla="*/ 3811804 h 6858000"/>
              <a:gd name="connsiteX638" fmla="*/ 542867 w 7467600"/>
              <a:gd name="connsiteY638" fmla="*/ 4944092 h 6858000"/>
              <a:gd name="connsiteX639" fmla="*/ 515800 w 7467600"/>
              <a:gd name="connsiteY639" fmla="*/ 4862180 h 6858000"/>
              <a:gd name="connsiteX640" fmla="*/ 909145 w 7467600"/>
              <a:gd name="connsiteY640" fmla="*/ 4199225 h 6858000"/>
              <a:gd name="connsiteX641" fmla="*/ 1214067 w 7467600"/>
              <a:gd name="connsiteY641" fmla="*/ 3908561 h 6858000"/>
              <a:gd name="connsiteX642" fmla="*/ 640967 w 7467600"/>
              <a:gd name="connsiteY642" fmla="*/ 4105601 h 6858000"/>
              <a:gd name="connsiteX643" fmla="*/ 112563 w 7467600"/>
              <a:gd name="connsiteY643" fmla="*/ 4396952 h 6858000"/>
              <a:gd name="connsiteX644" fmla="*/ 0 w 7467600"/>
              <a:gd name="connsiteY644" fmla="*/ 4466006 h 6858000"/>
              <a:gd name="connsiteX645" fmla="*/ 0 w 7467600"/>
              <a:gd name="connsiteY645" fmla="*/ 4233763 h 6858000"/>
              <a:gd name="connsiteX646" fmla="*/ 36881 w 7467600"/>
              <a:gd name="connsiteY646" fmla="*/ 4200118 h 6858000"/>
              <a:gd name="connsiteX647" fmla="*/ 910534 w 7467600"/>
              <a:gd name="connsiteY647" fmla="*/ 3629753 h 6858000"/>
              <a:gd name="connsiteX648" fmla="*/ 1578717 w 7467600"/>
              <a:gd name="connsiteY648" fmla="*/ 3575982 h 6858000"/>
              <a:gd name="connsiteX649" fmla="*/ 2338780 w 7467600"/>
              <a:gd name="connsiteY649" fmla="*/ 3033725 h 6858000"/>
              <a:gd name="connsiteX650" fmla="*/ 1807991 w 7467600"/>
              <a:gd name="connsiteY650" fmla="*/ 2807184 h 6858000"/>
              <a:gd name="connsiteX651" fmla="*/ 1416358 w 7467600"/>
              <a:gd name="connsiteY651" fmla="*/ 3112571 h 6858000"/>
              <a:gd name="connsiteX652" fmla="*/ 939066 w 7467600"/>
              <a:gd name="connsiteY652" fmla="*/ 3378798 h 6858000"/>
              <a:gd name="connsiteX653" fmla="*/ 115099 w 7467600"/>
              <a:gd name="connsiteY653" fmla="*/ 3607650 h 6858000"/>
              <a:gd name="connsiteX654" fmla="*/ 97284 w 7467600"/>
              <a:gd name="connsiteY654" fmla="*/ 3520393 h 6858000"/>
              <a:gd name="connsiteX655" fmla="*/ 922050 w 7467600"/>
              <a:gd name="connsiteY655" fmla="*/ 3074867 h 6858000"/>
              <a:gd name="connsiteX656" fmla="*/ 1405265 w 7467600"/>
              <a:gd name="connsiteY656" fmla="*/ 3016319 h 6858000"/>
              <a:gd name="connsiteX657" fmla="*/ 1407512 w 7467600"/>
              <a:gd name="connsiteY657" fmla="*/ 3018001 h 6858000"/>
              <a:gd name="connsiteX658" fmla="*/ 1726266 w 7467600"/>
              <a:gd name="connsiteY658" fmla="*/ 2777274 h 6858000"/>
              <a:gd name="connsiteX659" fmla="*/ 625390 w 7467600"/>
              <a:gd name="connsiteY659" fmla="*/ 2514541 h 6858000"/>
              <a:gd name="connsiteX660" fmla="*/ 619799 w 7467600"/>
              <a:gd name="connsiteY660" fmla="*/ 2527180 h 6858000"/>
              <a:gd name="connsiteX661" fmla="*/ 310030 w 7467600"/>
              <a:gd name="connsiteY661" fmla="*/ 2771818 h 6858000"/>
              <a:gd name="connsiteX662" fmla="*/ 173877 w 7467600"/>
              <a:gd name="connsiteY662" fmla="*/ 2937056 h 6858000"/>
              <a:gd name="connsiteX663" fmla="*/ 77889 w 7467600"/>
              <a:gd name="connsiteY663" fmla="*/ 3138440 h 6858000"/>
              <a:gd name="connsiteX664" fmla="*/ 0 w 7467600"/>
              <a:gd name="connsiteY664" fmla="*/ 3271395 h 6858000"/>
              <a:gd name="connsiteX665" fmla="*/ 0 w 7467600"/>
              <a:gd name="connsiteY665" fmla="*/ 3153002 h 6858000"/>
              <a:gd name="connsiteX666" fmla="*/ 2386 w 7467600"/>
              <a:gd name="connsiteY666" fmla="*/ 3149203 h 6858000"/>
              <a:gd name="connsiteX667" fmla="*/ 89753 w 7467600"/>
              <a:gd name="connsiteY667" fmla="*/ 2987702 h 6858000"/>
              <a:gd name="connsiteX668" fmla="*/ 76869 w 7467600"/>
              <a:gd name="connsiteY668" fmla="*/ 3005404 h 6858000"/>
              <a:gd name="connsiteX669" fmla="*/ 32049 w 7467600"/>
              <a:gd name="connsiteY669" fmla="*/ 3065814 h 6858000"/>
              <a:gd name="connsiteX670" fmla="*/ 0 w 7467600"/>
              <a:gd name="connsiteY670" fmla="*/ 3108744 h 6858000"/>
              <a:gd name="connsiteX671" fmla="*/ 0 w 7467600"/>
              <a:gd name="connsiteY671" fmla="*/ 3058059 h 6858000"/>
              <a:gd name="connsiteX672" fmla="*/ 7610 w 7467600"/>
              <a:gd name="connsiteY672" fmla="*/ 3047889 h 6858000"/>
              <a:gd name="connsiteX673" fmla="*/ 52419 w 7467600"/>
              <a:gd name="connsiteY673" fmla="*/ 2987479 h 6858000"/>
              <a:gd name="connsiteX674" fmla="*/ 59142 w 7467600"/>
              <a:gd name="connsiteY674" fmla="*/ 2978488 h 6858000"/>
              <a:gd name="connsiteX675" fmla="*/ 0 w 7467600"/>
              <a:gd name="connsiteY675" fmla="*/ 3015334 h 6858000"/>
              <a:gd name="connsiteX676" fmla="*/ 0 w 7467600"/>
              <a:gd name="connsiteY676" fmla="*/ 2914286 h 6858000"/>
              <a:gd name="connsiteX677" fmla="*/ 36383 w 7467600"/>
              <a:gd name="connsiteY677" fmla="*/ 2901128 h 6858000"/>
              <a:gd name="connsiteX678" fmla="*/ 156329 w 7467600"/>
              <a:gd name="connsiteY678" fmla="*/ 2840533 h 6858000"/>
              <a:gd name="connsiteX679" fmla="*/ 358355 w 7467600"/>
              <a:gd name="connsiteY679" fmla="*/ 2620471 h 6858000"/>
              <a:gd name="connsiteX680" fmla="*/ 510577 w 7467600"/>
              <a:gd name="connsiteY680" fmla="*/ 2501244 h 6858000"/>
              <a:gd name="connsiteX681" fmla="*/ 211967 w 7467600"/>
              <a:gd name="connsiteY681" fmla="*/ 2479171 h 6858000"/>
              <a:gd name="connsiteX682" fmla="*/ 0 w 7467600"/>
              <a:gd name="connsiteY682" fmla="*/ 2476398 h 6858000"/>
              <a:gd name="connsiteX683" fmla="*/ 0 w 7467600"/>
              <a:gd name="connsiteY683" fmla="*/ 2389189 h 6858000"/>
              <a:gd name="connsiteX684" fmla="*/ 103062 w 7467600"/>
              <a:gd name="connsiteY684" fmla="*/ 2389518 h 6858000"/>
              <a:gd name="connsiteX685" fmla="*/ 510734 w 7467600"/>
              <a:gd name="connsiteY685" fmla="*/ 2416201 h 6858000"/>
              <a:gd name="connsiteX686" fmla="*/ 279257 w 7467600"/>
              <a:gd name="connsiteY686" fmla="*/ 2092102 h 6858000"/>
              <a:gd name="connsiteX687" fmla="*/ 65265 w 7467600"/>
              <a:gd name="connsiteY687" fmla="*/ 2006049 h 6858000"/>
              <a:gd name="connsiteX688" fmla="*/ 0 w 7467600"/>
              <a:gd name="connsiteY688" fmla="*/ 1982532 h 6858000"/>
              <a:gd name="connsiteX689" fmla="*/ 0 w 7467600"/>
              <a:gd name="connsiteY689" fmla="*/ 1912789 h 6858000"/>
              <a:gd name="connsiteX690" fmla="*/ 97460 w 7467600"/>
              <a:gd name="connsiteY690" fmla="*/ 1953725 h 6858000"/>
              <a:gd name="connsiteX691" fmla="*/ 221272 w 7467600"/>
              <a:gd name="connsiteY691" fmla="*/ 1980766 h 6858000"/>
              <a:gd name="connsiteX692" fmla="*/ 116765 w 7467600"/>
              <a:gd name="connsiteY692" fmla="*/ 1911033 h 6858000"/>
              <a:gd name="connsiteX693" fmla="*/ 16405 w 7467600"/>
              <a:gd name="connsiteY693" fmla="*/ 1803412 h 6858000"/>
              <a:gd name="connsiteX694" fmla="*/ 0 w 7467600"/>
              <a:gd name="connsiteY694" fmla="*/ 1784777 h 6858000"/>
              <a:gd name="connsiteX695" fmla="*/ 0 w 7467600"/>
              <a:gd name="connsiteY695" fmla="*/ 1740082 h 6858000"/>
              <a:gd name="connsiteX696" fmla="*/ 39394 w 7467600"/>
              <a:gd name="connsiteY696" fmla="*/ 1784856 h 6858000"/>
              <a:gd name="connsiteX697" fmla="*/ 135813 w 7467600"/>
              <a:gd name="connsiteY697" fmla="*/ 1888838 h 6858000"/>
              <a:gd name="connsiteX698" fmla="*/ 242575 w 7467600"/>
              <a:gd name="connsiteY698" fmla="*/ 1958841 h 6858000"/>
              <a:gd name="connsiteX699" fmla="*/ 82197 w 7467600"/>
              <a:gd name="connsiteY699" fmla="*/ 1754826 h 6858000"/>
              <a:gd name="connsiteX700" fmla="*/ 0 w 7467600"/>
              <a:gd name="connsiteY700" fmla="*/ 1679650 h 6858000"/>
              <a:gd name="connsiteX701" fmla="*/ 0 w 7467600"/>
              <a:gd name="connsiteY701" fmla="*/ 1602463 h 6858000"/>
              <a:gd name="connsiteX702" fmla="*/ 84689 w 7467600"/>
              <a:gd name="connsiteY702" fmla="*/ 1677442 h 6858000"/>
              <a:gd name="connsiteX703" fmla="*/ 298437 w 7467600"/>
              <a:gd name="connsiteY703" fmla="*/ 1968019 h 6858000"/>
              <a:gd name="connsiteX704" fmla="*/ 227269 w 7467600"/>
              <a:gd name="connsiteY704" fmla="*/ 1114064 h 6858000"/>
              <a:gd name="connsiteX705" fmla="*/ 248003 w 7467600"/>
              <a:gd name="connsiteY705" fmla="*/ 1089613 h 6858000"/>
              <a:gd name="connsiteX706" fmla="*/ 427020 w 7467600"/>
              <a:gd name="connsiteY706" fmla="*/ 1619803 h 6858000"/>
              <a:gd name="connsiteX707" fmla="*/ 340345 w 7467600"/>
              <a:gd name="connsiteY707" fmla="*/ 2027739 h 6858000"/>
              <a:gd name="connsiteX708" fmla="*/ 360865 w 7467600"/>
              <a:gd name="connsiteY708" fmla="*/ 2044827 h 6858000"/>
              <a:gd name="connsiteX709" fmla="*/ 560414 w 7467600"/>
              <a:gd name="connsiteY709" fmla="*/ 2421457 h 6858000"/>
              <a:gd name="connsiteX710" fmla="*/ 1359703 w 7467600"/>
              <a:gd name="connsiteY710" fmla="*/ 2578554 h 6858000"/>
              <a:gd name="connsiteX711" fmla="*/ 1359422 w 7467600"/>
              <a:gd name="connsiteY711" fmla="*/ 2577994 h 6858000"/>
              <a:gd name="connsiteX712" fmla="*/ 828701 w 7467600"/>
              <a:gd name="connsiteY712" fmla="*/ 1839520 h 6858000"/>
              <a:gd name="connsiteX713" fmla="*/ 494427 w 7467600"/>
              <a:gd name="connsiteY713" fmla="*/ 1092333 h 6858000"/>
              <a:gd name="connsiteX714" fmla="*/ 506322 w 7467600"/>
              <a:gd name="connsiteY714" fmla="*/ 1020997 h 6858000"/>
              <a:gd name="connsiteX715" fmla="*/ 4570198 w 7467600"/>
              <a:gd name="connsiteY715" fmla="*/ 978081 h 6858000"/>
              <a:gd name="connsiteX716" fmla="*/ 4523691 w 7467600"/>
              <a:gd name="connsiteY716" fmla="*/ 1127776 h 6858000"/>
              <a:gd name="connsiteX717" fmla="*/ 4509875 w 7467600"/>
              <a:gd name="connsiteY717" fmla="*/ 1167552 h 6858000"/>
              <a:gd name="connsiteX718" fmla="*/ 4478168 w 7467600"/>
              <a:gd name="connsiteY718" fmla="*/ 1260735 h 6858000"/>
              <a:gd name="connsiteX719" fmla="*/ 4409309 w 7467600"/>
              <a:gd name="connsiteY719" fmla="*/ 1666996 h 6858000"/>
              <a:gd name="connsiteX720" fmla="*/ 4370031 w 7467600"/>
              <a:gd name="connsiteY720" fmla="*/ 1955666 h 6858000"/>
              <a:gd name="connsiteX721" fmla="*/ 4570198 w 7467600"/>
              <a:gd name="connsiteY721" fmla="*/ 978081 h 6858000"/>
              <a:gd name="connsiteX722" fmla="*/ 4557898 w 7467600"/>
              <a:gd name="connsiteY722" fmla="*/ 900011 h 6858000"/>
              <a:gd name="connsiteX723" fmla="*/ 4344840 w 7467600"/>
              <a:gd name="connsiteY723" fmla="*/ 1922038 h 6858000"/>
              <a:gd name="connsiteX724" fmla="*/ 4378710 w 7467600"/>
              <a:gd name="connsiteY724" fmla="*/ 1665516 h 6858000"/>
              <a:gd name="connsiteX725" fmla="*/ 4448798 w 7467600"/>
              <a:gd name="connsiteY725" fmla="*/ 1253024 h 6858000"/>
              <a:gd name="connsiteX726" fmla="*/ 4480315 w 7467600"/>
              <a:gd name="connsiteY726" fmla="*/ 1158454 h 6858000"/>
              <a:gd name="connsiteX727" fmla="*/ 4494133 w 7467600"/>
              <a:gd name="connsiteY727" fmla="*/ 1118676 h 6858000"/>
              <a:gd name="connsiteX728" fmla="*/ 4557898 w 7467600"/>
              <a:gd name="connsiteY728" fmla="*/ 900011 h 6858000"/>
              <a:gd name="connsiteX729" fmla="*/ 5870151 w 7467600"/>
              <a:gd name="connsiteY729" fmla="*/ 898890 h 6858000"/>
              <a:gd name="connsiteX730" fmla="*/ 5861335 w 7467600"/>
              <a:gd name="connsiteY730" fmla="*/ 899177 h 6858000"/>
              <a:gd name="connsiteX731" fmla="*/ 5843702 w 7467600"/>
              <a:gd name="connsiteY731" fmla="*/ 899748 h 6858000"/>
              <a:gd name="connsiteX732" fmla="*/ 5651107 w 7467600"/>
              <a:gd name="connsiteY732" fmla="*/ 920306 h 6858000"/>
              <a:gd name="connsiteX733" fmla="*/ 5459407 w 7467600"/>
              <a:gd name="connsiteY733" fmla="*/ 940975 h 6858000"/>
              <a:gd name="connsiteX734" fmla="*/ 5374846 w 7467600"/>
              <a:gd name="connsiteY734" fmla="*/ 941988 h 6858000"/>
              <a:gd name="connsiteX735" fmla="*/ 5256105 w 7467600"/>
              <a:gd name="connsiteY735" fmla="*/ 945632 h 6858000"/>
              <a:gd name="connsiteX736" fmla="*/ 5107071 w 7467600"/>
              <a:gd name="connsiteY736" fmla="*/ 969720 h 6858000"/>
              <a:gd name="connsiteX737" fmla="*/ 4998681 w 7467600"/>
              <a:gd name="connsiteY737" fmla="*/ 988771 h 6858000"/>
              <a:gd name="connsiteX738" fmla="*/ 5870151 w 7467600"/>
              <a:gd name="connsiteY738" fmla="*/ 898890 h 6858000"/>
              <a:gd name="connsiteX739" fmla="*/ 5504425 w 7467600"/>
              <a:gd name="connsiteY739" fmla="*/ 848067 h 6858000"/>
              <a:gd name="connsiteX740" fmla="*/ 4968849 w 7467600"/>
              <a:gd name="connsiteY740" fmla="*/ 962318 h 6858000"/>
              <a:gd name="connsiteX741" fmla="*/ 5104039 w 7467600"/>
              <a:gd name="connsiteY741" fmla="*/ 940634 h 6858000"/>
              <a:gd name="connsiteX742" fmla="*/ 5256311 w 7467600"/>
              <a:gd name="connsiteY742" fmla="*/ 916490 h 6858000"/>
              <a:gd name="connsiteX743" fmla="*/ 5377381 w 7467600"/>
              <a:gd name="connsiteY743" fmla="*/ 912671 h 6858000"/>
              <a:gd name="connsiteX744" fmla="*/ 5460148 w 7467600"/>
              <a:gd name="connsiteY744" fmla="*/ 911442 h 6858000"/>
              <a:gd name="connsiteX745" fmla="*/ 5648971 w 7467600"/>
              <a:gd name="connsiteY745" fmla="*/ 891331 h 6858000"/>
              <a:gd name="connsiteX746" fmla="*/ 5844807 w 7467600"/>
              <a:gd name="connsiteY746" fmla="*/ 870718 h 6858000"/>
              <a:gd name="connsiteX747" fmla="*/ 5862975 w 7467600"/>
              <a:gd name="connsiteY747" fmla="*/ 869756 h 6858000"/>
              <a:gd name="connsiteX748" fmla="*/ 5920887 w 7467600"/>
              <a:gd name="connsiteY748" fmla="*/ 865929 h 6858000"/>
              <a:gd name="connsiteX749" fmla="*/ 5504425 w 7467600"/>
              <a:gd name="connsiteY749" fmla="*/ 848067 h 6858000"/>
              <a:gd name="connsiteX750" fmla="*/ 3607114 w 7467600"/>
              <a:gd name="connsiteY750" fmla="*/ 467441 h 6858000"/>
              <a:gd name="connsiteX751" fmla="*/ 3296242 w 7467600"/>
              <a:gd name="connsiteY751" fmla="*/ 807991 h 6858000"/>
              <a:gd name="connsiteX752" fmla="*/ 3174674 w 7467600"/>
              <a:gd name="connsiteY752" fmla="*/ 919759 h 6858000"/>
              <a:gd name="connsiteX753" fmla="*/ 3042978 w 7467600"/>
              <a:gd name="connsiteY753" fmla="*/ 1054894 h 6858000"/>
              <a:gd name="connsiteX754" fmla="*/ 2968914 w 7467600"/>
              <a:gd name="connsiteY754" fmla="*/ 1133756 h 6858000"/>
              <a:gd name="connsiteX755" fmla="*/ 3103823 w 7467600"/>
              <a:gd name="connsiteY755" fmla="*/ 1026814 h 6858000"/>
              <a:gd name="connsiteX756" fmla="*/ 3607114 w 7467600"/>
              <a:gd name="connsiteY756" fmla="*/ 467441 h 6858000"/>
              <a:gd name="connsiteX757" fmla="*/ 3744487 w 7467600"/>
              <a:gd name="connsiteY757" fmla="*/ 383136 h 6858000"/>
              <a:gd name="connsiteX758" fmla="*/ 3970213 w 7467600"/>
              <a:gd name="connsiteY758" fmla="*/ 995559 h 6858000"/>
              <a:gd name="connsiteX759" fmla="*/ 3744487 w 7467600"/>
              <a:gd name="connsiteY759" fmla="*/ 383136 h 6858000"/>
              <a:gd name="connsiteX760" fmla="*/ 3624562 w 7467600"/>
              <a:gd name="connsiteY760" fmla="*/ 367041 h 6858000"/>
              <a:gd name="connsiteX761" fmla="*/ 3489712 w 7467600"/>
              <a:gd name="connsiteY761" fmla="*/ 485386 h 6858000"/>
              <a:gd name="connsiteX762" fmla="*/ 3182994 w 7467600"/>
              <a:gd name="connsiteY762" fmla="*/ 828265 h 6858000"/>
              <a:gd name="connsiteX763" fmla="*/ 2892114 w 7467600"/>
              <a:gd name="connsiteY763" fmla="*/ 1172635 h 6858000"/>
              <a:gd name="connsiteX764" fmla="*/ 3021459 w 7467600"/>
              <a:gd name="connsiteY764" fmla="*/ 1035385 h 6858000"/>
              <a:gd name="connsiteX765" fmla="*/ 3153873 w 7467600"/>
              <a:gd name="connsiteY765" fmla="*/ 898971 h 6858000"/>
              <a:gd name="connsiteX766" fmla="*/ 3276511 w 7467600"/>
              <a:gd name="connsiteY766" fmla="*/ 786423 h 6858000"/>
              <a:gd name="connsiteX767" fmla="*/ 3584154 w 7467600"/>
              <a:gd name="connsiteY767" fmla="*/ 448218 h 6858000"/>
              <a:gd name="connsiteX768" fmla="*/ 3624562 w 7467600"/>
              <a:gd name="connsiteY768" fmla="*/ 367041 h 6858000"/>
              <a:gd name="connsiteX769" fmla="*/ 3766672 w 7467600"/>
              <a:gd name="connsiteY769" fmla="*/ 359429 h 6858000"/>
              <a:gd name="connsiteX770" fmla="*/ 3996338 w 7467600"/>
              <a:gd name="connsiteY770" fmla="*/ 968237 h 6858000"/>
              <a:gd name="connsiteX771" fmla="*/ 3766672 w 7467600"/>
              <a:gd name="connsiteY771" fmla="*/ 359429 h 6858000"/>
              <a:gd name="connsiteX772" fmla="*/ 5805386 w 7467600"/>
              <a:gd name="connsiteY772" fmla="*/ 239240 h 6858000"/>
              <a:gd name="connsiteX773" fmla="*/ 5736947 w 7467600"/>
              <a:gd name="connsiteY773" fmla="*/ 261367 h 6858000"/>
              <a:gd name="connsiteX774" fmla="*/ 5427012 w 7467600"/>
              <a:gd name="connsiteY774" fmla="*/ 311272 h 6858000"/>
              <a:gd name="connsiteX775" fmla="*/ 5147818 w 7467600"/>
              <a:gd name="connsiteY775" fmla="*/ 322112 h 6858000"/>
              <a:gd name="connsiteX776" fmla="*/ 5060854 w 7467600"/>
              <a:gd name="connsiteY776" fmla="*/ 311882 h 6858000"/>
              <a:gd name="connsiteX777" fmla="*/ 4945989 w 7467600"/>
              <a:gd name="connsiteY777" fmla="*/ 300516 h 6858000"/>
              <a:gd name="connsiteX778" fmla="*/ 5410479 w 7467600"/>
              <a:gd name="connsiteY778" fmla="*/ 348434 h 6858000"/>
              <a:gd name="connsiteX779" fmla="*/ 5805386 w 7467600"/>
              <a:gd name="connsiteY779" fmla="*/ 239240 h 6858000"/>
              <a:gd name="connsiteX780" fmla="*/ 5905192 w 7467600"/>
              <a:gd name="connsiteY780" fmla="*/ 163079 h 6858000"/>
              <a:gd name="connsiteX781" fmla="*/ 5865655 w 7467600"/>
              <a:gd name="connsiteY781" fmla="*/ 171901 h 6858000"/>
              <a:gd name="connsiteX782" fmla="*/ 5259740 w 7467600"/>
              <a:gd name="connsiteY782" fmla="*/ 257013 h 6858000"/>
              <a:gd name="connsiteX783" fmla="*/ 5208466 w 7467600"/>
              <a:gd name="connsiteY783" fmla="*/ 257550 h 6858000"/>
              <a:gd name="connsiteX784" fmla="*/ 4980204 w 7467600"/>
              <a:gd name="connsiteY784" fmla="*/ 271903 h 6858000"/>
              <a:gd name="connsiteX785" fmla="*/ 5068068 w 7467600"/>
              <a:gd name="connsiteY785" fmla="*/ 282244 h 6858000"/>
              <a:gd name="connsiteX786" fmla="*/ 5153231 w 7467600"/>
              <a:gd name="connsiteY786" fmla="*/ 292240 h 6858000"/>
              <a:gd name="connsiteX787" fmla="*/ 5426491 w 7467600"/>
              <a:gd name="connsiteY787" fmla="*/ 281128 h 6858000"/>
              <a:gd name="connsiteX788" fmla="*/ 5731212 w 7467600"/>
              <a:gd name="connsiteY788" fmla="*/ 231951 h 6858000"/>
              <a:gd name="connsiteX789" fmla="*/ 5905192 w 7467600"/>
              <a:gd name="connsiteY789" fmla="*/ 163079 h 6858000"/>
              <a:gd name="connsiteX790" fmla="*/ 5944437 w 7467600"/>
              <a:gd name="connsiteY790" fmla="*/ 113829 h 6858000"/>
              <a:gd name="connsiteX791" fmla="*/ 5825032 w 7467600"/>
              <a:gd name="connsiteY791" fmla="*/ 146405 h 6858000"/>
              <a:gd name="connsiteX792" fmla="*/ 4955599 w 7467600"/>
              <a:gd name="connsiteY792" fmla="*/ 247008 h 6858000"/>
              <a:gd name="connsiteX793" fmla="*/ 5210104 w 7467600"/>
              <a:gd name="connsiteY793" fmla="*/ 228123 h 6858000"/>
              <a:gd name="connsiteX794" fmla="*/ 5261015 w 7467600"/>
              <a:gd name="connsiteY794" fmla="*/ 227087 h 6858000"/>
              <a:gd name="connsiteX795" fmla="*/ 5861181 w 7467600"/>
              <a:gd name="connsiteY795" fmla="*/ 143093 h 6858000"/>
              <a:gd name="connsiteX796" fmla="*/ 5961252 w 7467600"/>
              <a:gd name="connsiteY796" fmla="*/ 114820 h 6858000"/>
              <a:gd name="connsiteX797" fmla="*/ 5944437 w 7467600"/>
              <a:gd name="connsiteY797" fmla="*/ 113829 h 6858000"/>
              <a:gd name="connsiteX798" fmla="*/ 3882765 w 7467600"/>
              <a:gd name="connsiteY798" fmla="*/ 0 h 6858000"/>
              <a:gd name="connsiteX799" fmla="*/ 3995099 w 7467600"/>
              <a:gd name="connsiteY799" fmla="*/ 0 h 6858000"/>
              <a:gd name="connsiteX800" fmla="*/ 4163818 w 7467600"/>
              <a:gd name="connsiteY800" fmla="*/ 234104 h 6858000"/>
              <a:gd name="connsiteX801" fmla="*/ 4172099 w 7467600"/>
              <a:gd name="connsiteY801" fmla="*/ 234207 h 6858000"/>
              <a:gd name="connsiteX802" fmla="*/ 4784282 w 7467600"/>
              <a:gd name="connsiteY802" fmla="*/ 276561 h 6858000"/>
              <a:gd name="connsiteX803" fmla="*/ 4801687 w 7467600"/>
              <a:gd name="connsiteY803" fmla="*/ 267764 h 6858000"/>
              <a:gd name="connsiteX804" fmla="*/ 6082788 w 7467600"/>
              <a:gd name="connsiteY804" fmla="*/ 64119 h 6858000"/>
              <a:gd name="connsiteX805" fmla="*/ 6099442 w 7467600"/>
              <a:gd name="connsiteY805" fmla="*/ 82568 h 6858000"/>
              <a:gd name="connsiteX806" fmla="*/ 4804137 w 7467600"/>
              <a:gd name="connsiteY806" fmla="*/ 320931 h 6858000"/>
              <a:gd name="connsiteX807" fmla="*/ 4227047 w 7467600"/>
              <a:gd name="connsiteY807" fmla="*/ 313415 h 6858000"/>
              <a:gd name="connsiteX808" fmla="*/ 4346041 w 7467600"/>
              <a:gd name="connsiteY808" fmla="*/ 456086 h 6858000"/>
              <a:gd name="connsiteX809" fmla="*/ 4870967 w 7467600"/>
              <a:gd name="connsiteY809" fmla="*/ 963061 h 6858000"/>
              <a:gd name="connsiteX810" fmla="*/ 4889647 w 7467600"/>
              <a:gd name="connsiteY810" fmla="*/ 957147 h 6858000"/>
              <a:gd name="connsiteX811" fmla="*/ 5422504 w 7467600"/>
              <a:gd name="connsiteY811" fmla="*/ 805191 h 6858000"/>
              <a:gd name="connsiteX812" fmla="*/ 6087656 w 7467600"/>
              <a:gd name="connsiteY812" fmla="*/ 826703 h 6858000"/>
              <a:gd name="connsiteX813" fmla="*/ 6058717 w 7467600"/>
              <a:gd name="connsiteY813" fmla="*/ 865992 h 6858000"/>
              <a:gd name="connsiteX814" fmla="*/ 4974153 w 7467600"/>
              <a:gd name="connsiteY814" fmla="*/ 1045456 h 6858000"/>
              <a:gd name="connsiteX815" fmla="*/ 5627835 w 7467600"/>
              <a:gd name="connsiteY815" fmla="*/ 1472077 h 6858000"/>
              <a:gd name="connsiteX816" fmla="*/ 5629817 w 7467600"/>
              <a:gd name="connsiteY816" fmla="*/ 1471412 h 6858000"/>
              <a:gd name="connsiteX817" fmla="*/ 5634124 w 7467600"/>
              <a:gd name="connsiteY817" fmla="*/ 1470572 h 6858000"/>
              <a:gd name="connsiteX818" fmla="*/ 5755832 w 7467600"/>
              <a:gd name="connsiteY818" fmla="*/ 1383886 h 6858000"/>
              <a:gd name="connsiteX819" fmla="*/ 6014186 w 7467600"/>
              <a:gd name="connsiteY819" fmla="*/ 1279799 h 6858000"/>
              <a:gd name="connsiteX820" fmla="*/ 6901619 w 7467600"/>
              <a:gd name="connsiteY820" fmla="*/ 1047874 h 6858000"/>
              <a:gd name="connsiteX821" fmla="*/ 6931566 w 7467600"/>
              <a:gd name="connsiteY821" fmla="*/ 1062034 h 6858000"/>
              <a:gd name="connsiteX822" fmla="*/ 5790982 w 7467600"/>
              <a:gd name="connsiteY822" fmla="*/ 1561380 h 6858000"/>
              <a:gd name="connsiteX823" fmla="*/ 6188971 w 7467600"/>
              <a:gd name="connsiteY823" fmla="*/ 1755168 h 6858000"/>
              <a:gd name="connsiteX824" fmla="*/ 6202446 w 7467600"/>
              <a:gd name="connsiteY824" fmla="*/ 1752268 h 6858000"/>
              <a:gd name="connsiteX825" fmla="*/ 7179560 w 7467600"/>
              <a:gd name="connsiteY825" fmla="*/ 1467551 h 6858000"/>
              <a:gd name="connsiteX826" fmla="*/ 7158730 w 7467600"/>
              <a:gd name="connsiteY826" fmla="*/ 1507835 h 6858000"/>
              <a:gd name="connsiteX827" fmla="*/ 6326959 w 7467600"/>
              <a:gd name="connsiteY827" fmla="*/ 1817686 h 6858000"/>
              <a:gd name="connsiteX828" fmla="*/ 6537433 w 7467600"/>
              <a:gd name="connsiteY828" fmla="*/ 1907790 h 6858000"/>
              <a:gd name="connsiteX829" fmla="*/ 6550221 w 7467600"/>
              <a:gd name="connsiteY829" fmla="*/ 1910729 h 6858000"/>
              <a:gd name="connsiteX830" fmla="*/ 6964438 w 7467600"/>
              <a:gd name="connsiteY830" fmla="*/ 2209505 h 6858000"/>
              <a:gd name="connsiteX831" fmla="*/ 7367862 w 7467600"/>
              <a:gd name="connsiteY831" fmla="*/ 2806833 h 6858000"/>
              <a:gd name="connsiteX832" fmla="*/ 7364329 w 7467600"/>
              <a:gd name="connsiteY832" fmla="*/ 2826907 h 6858000"/>
              <a:gd name="connsiteX833" fmla="*/ 7290545 w 7467600"/>
              <a:gd name="connsiteY833" fmla="*/ 2850663 h 6858000"/>
              <a:gd name="connsiteX834" fmla="*/ 6472036 w 7467600"/>
              <a:gd name="connsiteY834" fmla="*/ 1959003 h 6858000"/>
              <a:gd name="connsiteX835" fmla="*/ 5792897 w 7467600"/>
              <a:gd name="connsiteY835" fmla="*/ 1647747 h 6858000"/>
              <a:gd name="connsiteX836" fmla="*/ 5842751 w 7467600"/>
              <a:gd name="connsiteY836" fmla="*/ 1816112 h 6858000"/>
              <a:gd name="connsiteX837" fmla="*/ 5847424 w 7467600"/>
              <a:gd name="connsiteY837" fmla="*/ 1815776 h 6858000"/>
              <a:gd name="connsiteX838" fmla="*/ 6399821 w 7467600"/>
              <a:gd name="connsiteY838" fmla="*/ 2344799 h 6858000"/>
              <a:gd name="connsiteX839" fmla="*/ 6323232 w 7467600"/>
              <a:gd name="connsiteY839" fmla="*/ 2389634 h 6858000"/>
              <a:gd name="connsiteX840" fmla="*/ 5942958 w 7467600"/>
              <a:gd name="connsiteY840" fmla="*/ 2077708 h 6858000"/>
              <a:gd name="connsiteX841" fmla="*/ 5921559 w 7467600"/>
              <a:gd name="connsiteY841" fmla="*/ 2378596 h 6858000"/>
              <a:gd name="connsiteX842" fmla="*/ 5817651 w 7467600"/>
              <a:gd name="connsiteY842" fmla="*/ 3023919 h 6858000"/>
              <a:gd name="connsiteX843" fmla="*/ 5729634 w 7467600"/>
              <a:gd name="connsiteY843" fmla="*/ 3051849 h 6858000"/>
              <a:gd name="connsiteX844" fmla="*/ 5611018 w 7467600"/>
              <a:gd name="connsiteY844" fmla="*/ 2316769 h 6858000"/>
              <a:gd name="connsiteX845" fmla="*/ 5687608 w 7467600"/>
              <a:gd name="connsiteY845" fmla="*/ 2039972 h 6858000"/>
              <a:gd name="connsiteX846" fmla="*/ 5657554 w 7467600"/>
              <a:gd name="connsiteY846" fmla="*/ 1576445 h 6858000"/>
              <a:gd name="connsiteX847" fmla="*/ 5150475 w 7467600"/>
              <a:gd name="connsiteY847" fmla="*/ 1274012 h 6858000"/>
              <a:gd name="connsiteX848" fmla="*/ 5349142 w 7467600"/>
              <a:gd name="connsiteY848" fmla="*/ 2204405 h 6858000"/>
              <a:gd name="connsiteX849" fmla="*/ 5262214 w 7467600"/>
              <a:gd name="connsiteY849" fmla="*/ 2233836 h 6858000"/>
              <a:gd name="connsiteX850" fmla="*/ 4981539 w 7467600"/>
              <a:gd name="connsiteY850" fmla="*/ 1542201 h 6858000"/>
              <a:gd name="connsiteX851" fmla="*/ 4958461 w 7467600"/>
              <a:gd name="connsiteY851" fmla="*/ 1136957 h 6858000"/>
              <a:gd name="connsiteX852" fmla="*/ 4655015 w 7467600"/>
              <a:gd name="connsiteY852" fmla="*/ 891426 h 6858000"/>
              <a:gd name="connsiteX853" fmla="*/ 4348002 w 7467600"/>
              <a:gd name="connsiteY853" fmla="*/ 2205895 h 6858000"/>
              <a:gd name="connsiteX854" fmla="*/ 4262250 w 7467600"/>
              <a:gd name="connsiteY854" fmla="*/ 2219972 h 6858000"/>
              <a:gd name="connsiteX855" fmla="*/ 4550611 w 7467600"/>
              <a:gd name="connsiteY855" fmla="*/ 817540 h 6858000"/>
              <a:gd name="connsiteX856" fmla="*/ 4564418 w 7467600"/>
              <a:gd name="connsiteY856" fmla="*/ 808293 h 6858000"/>
              <a:gd name="connsiteX857" fmla="*/ 4266388 w 7467600"/>
              <a:gd name="connsiteY857" fmla="*/ 500083 h 6858000"/>
              <a:gd name="connsiteX858" fmla="*/ 4032842 w 7467600"/>
              <a:gd name="connsiteY858" fmla="*/ 211809 h 6858000"/>
              <a:gd name="connsiteX859" fmla="*/ 3882765 w 7467600"/>
              <a:gd name="connsiteY859" fmla="*/ 0 h 6858000"/>
              <a:gd name="connsiteX860" fmla="*/ 3721337 w 7467600"/>
              <a:gd name="connsiteY860" fmla="*/ 0 h 6858000"/>
              <a:gd name="connsiteX861" fmla="*/ 3797544 w 7467600"/>
              <a:gd name="connsiteY861" fmla="*/ 0 h 6858000"/>
              <a:gd name="connsiteX862" fmla="*/ 3775734 w 7467600"/>
              <a:gd name="connsiteY862" fmla="*/ 95131 h 6858000"/>
              <a:gd name="connsiteX863" fmla="*/ 3724807 w 7467600"/>
              <a:gd name="connsiteY863" fmla="*/ 272257 h 6858000"/>
              <a:gd name="connsiteX864" fmla="*/ 3726844 w 7467600"/>
              <a:gd name="connsiteY864" fmla="*/ 282988 h 6858000"/>
              <a:gd name="connsiteX865" fmla="*/ 3742664 w 7467600"/>
              <a:gd name="connsiteY865" fmla="*/ 279918 h 6858000"/>
              <a:gd name="connsiteX866" fmla="*/ 4103910 w 7467600"/>
              <a:gd name="connsiteY866" fmla="*/ 1161917 h 6858000"/>
              <a:gd name="connsiteX867" fmla="*/ 4020269 w 7467600"/>
              <a:gd name="connsiteY867" fmla="*/ 1200406 h 6858000"/>
              <a:gd name="connsiteX868" fmla="*/ 3674882 w 7467600"/>
              <a:gd name="connsiteY868" fmla="*/ 488524 h 6858000"/>
              <a:gd name="connsiteX869" fmla="*/ 3132682 w 7467600"/>
              <a:gd name="connsiteY869" fmla="*/ 1072284 h 6858000"/>
              <a:gd name="connsiteX870" fmla="*/ 2716346 w 7467600"/>
              <a:gd name="connsiteY870" fmla="*/ 1276376 h 6858000"/>
              <a:gd name="connsiteX871" fmla="*/ 2716772 w 7467600"/>
              <a:gd name="connsiteY871" fmla="*/ 1255462 h 6858000"/>
              <a:gd name="connsiteX872" fmla="*/ 3471096 w 7467600"/>
              <a:gd name="connsiteY872" fmla="*/ 437072 h 6858000"/>
              <a:gd name="connsiteX873" fmla="*/ 3639057 w 7467600"/>
              <a:gd name="connsiteY873" fmla="*/ 286334 h 6858000"/>
              <a:gd name="connsiteX874" fmla="*/ 3640309 w 7467600"/>
              <a:gd name="connsiteY874" fmla="*/ 284664 h 6858000"/>
              <a:gd name="connsiteX875" fmla="*/ 3646022 w 7467600"/>
              <a:gd name="connsiteY875" fmla="*/ 276711 h 6858000"/>
              <a:gd name="connsiteX876" fmla="*/ 3707943 w 7467600"/>
              <a:gd name="connsiteY876" fmla="*/ 65958 h 6858000"/>
              <a:gd name="connsiteX877" fmla="*/ 3721337 w 7467600"/>
              <a:gd name="connsiteY877" fmla="*/ 0 h 6858000"/>
              <a:gd name="connsiteX878" fmla="*/ 2867960 w 7467600"/>
              <a:gd name="connsiteY878" fmla="*/ 0 h 6858000"/>
              <a:gd name="connsiteX879" fmla="*/ 2926351 w 7467600"/>
              <a:gd name="connsiteY879" fmla="*/ 0 h 6858000"/>
              <a:gd name="connsiteX880" fmla="*/ 2902823 w 7467600"/>
              <a:gd name="connsiteY880" fmla="*/ 262929 h 6858000"/>
              <a:gd name="connsiteX881" fmla="*/ 2940663 w 7467600"/>
              <a:gd name="connsiteY881" fmla="*/ 140884 h 6858000"/>
              <a:gd name="connsiteX882" fmla="*/ 2947039 w 7467600"/>
              <a:gd name="connsiteY882" fmla="*/ 122524 h 6858000"/>
              <a:gd name="connsiteX883" fmla="*/ 2984316 w 7467600"/>
              <a:gd name="connsiteY883" fmla="*/ 0 h 6858000"/>
              <a:gd name="connsiteX884" fmla="*/ 3016114 w 7467600"/>
              <a:gd name="connsiteY884" fmla="*/ 0 h 6858000"/>
              <a:gd name="connsiteX885" fmla="*/ 2979949 w 7467600"/>
              <a:gd name="connsiteY885" fmla="*/ 119274 h 6858000"/>
              <a:gd name="connsiteX886" fmla="*/ 3023879 w 7467600"/>
              <a:gd name="connsiteY886" fmla="*/ 0 h 6858000"/>
              <a:gd name="connsiteX887" fmla="*/ 3105400 w 7467600"/>
              <a:gd name="connsiteY887" fmla="*/ 0 h 6858000"/>
              <a:gd name="connsiteX888" fmla="*/ 3094669 w 7467600"/>
              <a:gd name="connsiteY888" fmla="*/ 30308 h 6858000"/>
              <a:gd name="connsiteX889" fmla="*/ 2901945 w 7467600"/>
              <a:gd name="connsiteY889" fmla="*/ 466538 h 6858000"/>
              <a:gd name="connsiteX890" fmla="*/ 2815209 w 7467600"/>
              <a:gd name="connsiteY890" fmla="*/ 497361 h 6858000"/>
              <a:gd name="connsiteX891" fmla="*/ 2844845 w 7467600"/>
              <a:gd name="connsiteY891" fmla="*/ 127638 h 6858000"/>
              <a:gd name="connsiteX892" fmla="*/ 2867960 w 7467600"/>
              <a:gd name="connsiteY892" fmla="*/ 0 h 6858000"/>
              <a:gd name="connsiteX893" fmla="*/ 1057230 w 7467600"/>
              <a:gd name="connsiteY893" fmla="*/ 0 h 6858000"/>
              <a:gd name="connsiteX894" fmla="*/ 1111003 w 7467600"/>
              <a:gd name="connsiteY894" fmla="*/ 0 h 6858000"/>
              <a:gd name="connsiteX895" fmla="*/ 1125553 w 7467600"/>
              <a:gd name="connsiteY895" fmla="*/ 52588 h 6858000"/>
              <a:gd name="connsiteX896" fmla="*/ 1304276 w 7467600"/>
              <a:gd name="connsiteY896" fmla="*/ 476275 h 6858000"/>
              <a:gd name="connsiteX897" fmla="*/ 1492066 w 7467600"/>
              <a:gd name="connsiteY897" fmla="*/ 886333 h 6858000"/>
              <a:gd name="connsiteX898" fmla="*/ 1423698 w 7467600"/>
              <a:gd name="connsiteY898" fmla="*/ 710817 h 6858000"/>
              <a:gd name="connsiteX899" fmla="*/ 1357609 w 7467600"/>
              <a:gd name="connsiteY899" fmla="*/ 532892 h 6858000"/>
              <a:gd name="connsiteX900" fmla="*/ 1309550 w 7467600"/>
              <a:gd name="connsiteY900" fmla="*/ 374031 h 6858000"/>
              <a:gd name="connsiteX901" fmla="*/ 1193673 w 7467600"/>
              <a:gd name="connsiteY901" fmla="*/ 49533 h 6858000"/>
              <a:gd name="connsiteX902" fmla="*/ 1164391 w 7467600"/>
              <a:gd name="connsiteY902" fmla="*/ 0 h 6858000"/>
              <a:gd name="connsiteX903" fmla="*/ 1200666 w 7467600"/>
              <a:gd name="connsiteY903" fmla="*/ 0 h 6858000"/>
              <a:gd name="connsiteX904" fmla="*/ 1223408 w 7467600"/>
              <a:gd name="connsiteY904" fmla="*/ 38996 h 6858000"/>
              <a:gd name="connsiteX905" fmla="*/ 1339635 w 7467600"/>
              <a:gd name="connsiteY905" fmla="*/ 365517 h 6858000"/>
              <a:gd name="connsiteX906" fmla="*/ 1387469 w 7467600"/>
              <a:gd name="connsiteY906" fmla="*/ 523079 h 6858000"/>
              <a:gd name="connsiteX907" fmla="*/ 1452685 w 7467600"/>
              <a:gd name="connsiteY907" fmla="*/ 699806 h 6858000"/>
              <a:gd name="connsiteX908" fmla="*/ 1492092 w 7467600"/>
              <a:gd name="connsiteY908" fmla="*/ 800424 h 6858000"/>
              <a:gd name="connsiteX909" fmla="*/ 1455302 w 7467600"/>
              <a:gd name="connsiteY909" fmla="*/ 632913 h 6858000"/>
              <a:gd name="connsiteX910" fmla="*/ 1222336 w 7467600"/>
              <a:gd name="connsiteY910" fmla="*/ 9480 h 6858000"/>
              <a:gd name="connsiteX911" fmla="*/ 1214634 w 7467600"/>
              <a:gd name="connsiteY911" fmla="*/ 0 h 6858000"/>
              <a:gd name="connsiteX912" fmla="*/ 1289827 w 7467600"/>
              <a:gd name="connsiteY912" fmla="*/ 0 h 6858000"/>
              <a:gd name="connsiteX913" fmla="*/ 1321076 w 7467600"/>
              <a:gd name="connsiteY913" fmla="*/ 59722 h 6858000"/>
              <a:gd name="connsiteX914" fmla="*/ 1512579 w 7467600"/>
              <a:gd name="connsiteY914" fmla="*/ 626441 h 6858000"/>
              <a:gd name="connsiteX915" fmla="*/ 1506076 w 7467600"/>
              <a:gd name="connsiteY915" fmla="*/ 1089289 h 6858000"/>
              <a:gd name="connsiteX916" fmla="*/ 1486346 w 7467600"/>
              <a:gd name="connsiteY916" fmla="*/ 1079919 h 6858000"/>
              <a:gd name="connsiteX917" fmla="*/ 1070511 w 7467600"/>
              <a:gd name="connsiteY917" fmla="*/ 48609 h 6858000"/>
              <a:gd name="connsiteX918" fmla="*/ 1057230 w 7467600"/>
              <a:gd name="connsiteY918" fmla="*/ 0 h 6858000"/>
              <a:gd name="connsiteX919" fmla="*/ 43151 w 7467600"/>
              <a:gd name="connsiteY919" fmla="*/ 0 h 6858000"/>
              <a:gd name="connsiteX920" fmla="*/ 95283 w 7467600"/>
              <a:gd name="connsiteY920" fmla="*/ 0 h 6858000"/>
              <a:gd name="connsiteX921" fmla="*/ 300708 w 7467600"/>
              <a:gd name="connsiteY921" fmla="*/ 154571 h 6858000"/>
              <a:gd name="connsiteX922" fmla="*/ 530414 w 7467600"/>
              <a:gd name="connsiteY922" fmla="*/ 354673 h 6858000"/>
              <a:gd name="connsiteX923" fmla="*/ 333785 w 7467600"/>
              <a:gd name="connsiteY923" fmla="*/ 161564 h 6858000"/>
              <a:gd name="connsiteX924" fmla="*/ 147005 w 7467600"/>
              <a:gd name="connsiteY924" fmla="*/ 0 h 6858000"/>
              <a:gd name="connsiteX925" fmla="*/ 272509 w 7467600"/>
              <a:gd name="connsiteY925" fmla="*/ 0 h 6858000"/>
              <a:gd name="connsiteX926" fmla="*/ 326276 w 7467600"/>
              <a:gd name="connsiteY926" fmla="*/ 45847 h 6858000"/>
              <a:gd name="connsiteX927" fmla="*/ 823759 w 7467600"/>
              <a:gd name="connsiteY927" fmla="*/ 574145 h 6858000"/>
              <a:gd name="connsiteX928" fmla="*/ 811254 w 7467600"/>
              <a:gd name="connsiteY928" fmla="*/ 665546 h 6858000"/>
              <a:gd name="connsiteX929" fmla="*/ 154042 w 7467600"/>
              <a:gd name="connsiteY929" fmla="*/ 261522 h 6858000"/>
              <a:gd name="connsiteX930" fmla="*/ 13550 w 7467600"/>
              <a:gd name="connsiteY930" fmla="*/ 158423 h 6858000"/>
              <a:gd name="connsiteX931" fmla="*/ 0 w 7467600"/>
              <a:gd name="connsiteY931" fmla="*/ 146618 h 6858000"/>
              <a:gd name="connsiteX932" fmla="*/ 0 w 7467600"/>
              <a:gd name="connsiteY932" fmla="*/ 59161 h 6858000"/>
              <a:gd name="connsiteX933" fmla="*/ 45427 w 7467600"/>
              <a:gd name="connsiteY933" fmla="*/ 101078 h 6858000"/>
              <a:gd name="connsiteX934" fmla="*/ 630103 w 7467600"/>
              <a:gd name="connsiteY934" fmla="*/ 485885 h 6858000"/>
              <a:gd name="connsiteX935" fmla="*/ 532040 w 7467600"/>
              <a:gd name="connsiteY935" fmla="*/ 399359 h 6858000"/>
              <a:gd name="connsiteX936" fmla="*/ 517618 w 7467600"/>
              <a:gd name="connsiteY936" fmla="*/ 385726 h 6858000"/>
              <a:gd name="connsiteX937" fmla="*/ 285074 w 7467600"/>
              <a:gd name="connsiteY937" fmla="*/ 182755 h 6858000"/>
              <a:gd name="connsiteX938" fmla="*/ 43151 w 7467600"/>
              <a:gd name="connsiteY938" fmla="*/ 0 h 6858000"/>
              <a:gd name="connsiteX0" fmla="*/ 369702 w 7369701"/>
              <a:gd name="connsiteY0" fmla="*/ 6712169 h 6858000"/>
              <a:gd name="connsiteX1" fmla="*/ 366575 w 7369701"/>
              <a:gd name="connsiteY1" fmla="*/ 6715556 h 6858000"/>
              <a:gd name="connsiteX2" fmla="*/ 371637 w 7369701"/>
              <a:gd name="connsiteY2" fmla="*/ 6713954 h 6858000"/>
              <a:gd name="connsiteX3" fmla="*/ 369702 w 7369701"/>
              <a:gd name="connsiteY3" fmla="*/ 6712169 h 6858000"/>
              <a:gd name="connsiteX4" fmla="*/ 1019354 w 7369701"/>
              <a:gd name="connsiteY4" fmla="*/ 6315006 h 6858000"/>
              <a:gd name="connsiteX5" fmla="*/ 441046 w 7369701"/>
              <a:gd name="connsiteY5" fmla="*/ 6691153 h 6858000"/>
              <a:gd name="connsiteX6" fmla="*/ 1019354 w 7369701"/>
              <a:gd name="connsiteY6" fmla="*/ 6315006 h 6858000"/>
              <a:gd name="connsiteX7" fmla="*/ 991680 w 7369701"/>
              <a:gd name="connsiteY7" fmla="*/ 6298413 h 6858000"/>
              <a:gd name="connsiteX8" fmla="*/ 409060 w 7369701"/>
              <a:gd name="connsiteY8" fmla="*/ 6671470 h 6858000"/>
              <a:gd name="connsiteX9" fmla="*/ 991680 w 7369701"/>
              <a:gd name="connsiteY9" fmla="*/ 6298413 h 6858000"/>
              <a:gd name="connsiteX10" fmla="*/ 103333 w 7369701"/>
              <a:gd name="connsiteY10" fmla="*/ 5699602 h 6858000"/>
              <a:gd name="connsiteX11" fmla="*/ 233938 w 7369701"/>
              <a:gd name="connsiteY11" fmla="*/ 5809416 h 6858000"/>
              <a:gd name="connsiteX12" fmla="*/ 883580 w 7369701"/>
              <a:gd name="connsiteY12" fmla="*/ 6180710 h 6858000"/>
              <a:gd name="connsiteX13" fmla="*/ 487337 w 7369701"/>
              <a:gd name="connsiteY13" fmla="*/ 5950182 h 6858000"/>
              <a:gd name="connsiteX14" fmla="*/ 354051 w 7369701"/>
              <a:gd name="connsiteY14" fmla="*/ 5854912 h 6858000"/>
              <a:gd name="connsiteX15" fmla="*/ 195436 w 7369701"/>
              <a:gd name="connsiteY15" fmla="*/ 5755068 h 6858000"/>
              <a:gd name="connsiteX16" fmla="*/ 103333 w 7369701"/>
              <a:gd name="connsiteY16" fmla="*/ 5699602 h 6858000"/>
              <a:gd name="connsiteX17" fmla="*/ 5539432 w 7369701"/>
              <a:gd name="connsiteY17" fmla="*/ 5642928 h 6858000"/>
              <a:gd name="connsiteX18" fmla="*/ 5555462 w 7369701"/>
              <a:gd name="connsiteY18" fmla="*/ 5694454 h 6858000"/>
              <a:gd name="connsiteX19" fmla="*/ 5828270 w 7369701"/>
              <a:gd name="connsiteY19" fmla="*/ 6320663 h 6858000"/>
              <a:gd name="connsiteX20" fmla="*/ 5947416 w 7369701"/>
              <a:gd name="connsiteY20" fmla="*/ 6574846 h 6858000"/>
              <a:gd name="connsiteX21" fmla="*/ 5539432 w 7369701"/>
              <a:gd name="connsiteY21" fmla="*/ 5642928 h 6858000"/>
              <a:gd name="connsiteX22" fmla="*/ 51253 w 7369701"/>
              <a:gd name="connsiteY22" fmla="*/ 5631825 h 6858000"/>
              <a:gd name="connsiteX23" fmla="*/ 211622 w 7369701"/>
              <a:gd name="connsiteY23" fmla="*/ 5728803 h 6858000"/>
              <a:gd name="connsiteX24" fmla="*/ 371652 w 7369701"/>
              <a:gd name="connsiteY24" fmla="*/ 5829062 h 6858000"/>
              <a:gd name="connsiteX25" fmla="*/ 505903 w 7369701"/>
              <a:gd name="connsiteY25" fmla="*/ 5925221 h 6858000"/>
              <a:gd name="connsiteX26" fmla="*/ 899240 w 7369701"/>
              <a:gd name="connsiteY26" fmla="*/ 6153068 h 6858000"/>
              <a:gd name="connsiteX27" fmla="*/ 988114 w 7369701"/>
              <a:gd name="connsiteY27" fmla="*/ 6174204 h 6858000"/>
              <a:gd name="connsiteX28" fmla="*/ 845971 w 7369701"/>
              <a:gd name="connsiteY28" fmla="*/ 6067177 h 6858000"/>
              <a:gd name="connsiteX29" fmla="*/ 448057 w 7369701"/>
              <a:gd name="connsiteY29" fmla="*/ 5841376 h 6858000"/>
              <a:gd name="connsiteX30" fmla="*/ 51253 w 7369701"/>
              <a:gd name="connsiteY30" fmla="*/ 5631825 h 6858000"/>
              <a:gd name="connsiteX31" fmla="*/ 2606687 w 7369701"/>
              <a:gd name="connsiteY31" fmla="*/ 5630718 h 6858000"/>
              <a:gd name="connsiteX32" fmla="*/ 2645658 w 7369701"/>
              <a:gd name="connsiteY32" fmla="*/ 6640259 h 6858000"/>
              <a:gd name="connsiteX33" fmla="*/ 2606687 w 7369701"/>
              <a:gd name="connsiteY33" fmla="*/ 5630718 h 6858000"/>
              <a:gd name="connsiteX34" fmla="*/ 3642057 w 7369701"/>
              <a:gd name="connsiteY34" fmla="*/ 5573487 h 6858000"/>
              <a:gd name="connsiteX35" fmla="*/ 3632981 w 7369701"/>
              <a:gd name="connsiteY35" fmla="*/ 5579437 h 6858000"/>
              <a:gd name="connsiteX36" fmla="*/ 3382436 w 7369701"/>
              <a:gd name="connsiteY36" fmla="*/ 5952726 h 6858000"/>
              <a:gd name="connsiteX37" fmla="*/ 3191929 w 7369701"/>
              <a:gd name="connsiteY37" fmla="*/ 6662669 h 6858000"/>
              <a:gd name="connsiteX38" fmla="*/ 3369898 w 7369701"/>
              <a:gd name="connsiteY38" fmla="*/ 6081771 h 6858000"/>
              <a:gd name="connsiteX39" fmla="*/ 3642057 w 7369701"/>
              <a:gd name="connsiteY39" fmla="*/ 5573487 h 6858000"/>
              <a:gd name="connsiteX40" fmla="*/ 2650666 w 7369701"/>
              <a:gd name="connsiteY40" fmla="*/ 5530686 h 6858000"/>
              <a:gd name="connsiteX41" fmla="*/ 2650249 w 7369701"/>
              <a:gd name="connsiteY41" fmla="*/ 5532101 h 6858000"/>
              <a:gd name="connsiteX42" fmla="*/ 2663808 w 7369701"/>
              <a:gd name="connsiteY42" fmla="*/ 6535215 h 6858000"/>
              <a:gd name="connsiteX43" fmla="*/ 2665418 w 7369701"/>
              <a:gd name="connsiteY43" fmla="*/ 6132756 h 6858000"/>
              <a:gd name="connsiteX44" fmla="*/ 2650666 w 7369701"/>
              <a:gd name="connsiteY44" fmla="*/ 5530686 h 6858000"/>
              <a:gd name="connsiteX45" fmla="*/ 2680277 w 7369701"/>
              <a:gd name="connsiteY45" fmla="*/ 5479204 h 6858000"/>
              <a:gd name="connsiteX46" fmla="*/ 2678972 w 7369701"/>
              <a:gd name="connsiteY46" fmla="*/ 5481582 h 6858000"/>
              <a:gd name="connsiteX47" fmla="*/ 2696666 w 7369701"/>
              <a:gd name="connsiteY47" fmla="*/ 6133836 h 6858000"/>
              <a:gd name="connsiteX48" fmla="*/ 2695769 w 7369701"/>
              <a:gd name="connsiteY48" fmla="*/ 6390955 h 6858000"/>
              <a:gd name="connsiteX49" fmla="*/ 2739893 w 7369701"/>
              <a:gd name="connsiteY49" fmla="*/ 6108357 h 6858000"/>
              <a:gd name="connsiteX50" fmla="*/ 2680277 w 7369701"/>
              <a:gd name="connsiteY50" fmla="*/ 5479204 h 6858000"/>
              <a:gd name="connsiteX51" fmla="*/ 1132195 w 7369701"/>
              <a:gd name="connsiteY51" fmla="*/ 5467980 h 6858000"/>
              <a:gd name="connsiteX52" fmla="*/ 1679056 w 7369701"/>
              <a:gd name="connsiteY52" fmla="*/ 5516907 h 6858000"/>
              <a:gd name="connsiteX53" fmla="*/ 2128648 w 7369701"/>
              <a:gd name="connsiteY53" fmla="*/ 5474249 h 6858000"/>
              <a:gd name="connsiteX54" fmla="*/ 1825619 w 7369701"/>
              <a:gd name="connsiteY54" fmla="*/ 5478447 h 6858000"/>
              <a:gd name="connsiteX55" fmla="*/ 1737798 w 7369701"/>
              <a:gd name="connsiteY55" fmla="*/ 5483353 h 6858000"/>
              <a:gd name="connsiteX56" fmla="*/ 1132195 w 7369701"/>
              <a:gd name="connsiteY56" fmla="*/ 5467980 h 6858000"/>
              <a:gd name="connsiteX57" fmla="*/ 1456157 w 7369701"/>
              <a:gd name="connsiteY57" fmla="*/ 5371404 h 6858000"/>
              <a:gd name="connsiteX58" fmla="*/ 1244432 w 7369701"/>
              <a:gd name="connsiteY58" fmla="*/ 5385601 h 6858000"/>
              <a:gd name="connsiteX59" fmla="*/ 973990 w 7369701"/>
              <a:gd name="connsiteY59" fmla="*/ 5424940 h 6858000"/>
              <a:gd name="connsiteX60" fmla="*/ 1103809 w 7369701"/>
              <a:gd name="connsiteY60" fmla="*/ 5433720 h 6858000"/>
              <a:gd name="connsiteX61" fmla="*/ 1123454 w 7369701"/>
              <a:gd name="connsiteY61" fmla="*/ 5435727 h 6858000"/>
              <a:gd name="connsiteX62" fmla="*/ 1737017 w 7369701"/>
              <a:gd name="connsiteY62" fmla="*/ 5452183 h 6858000"/>
              <a:gd name="connsiteX63" fmla="*/ 1824397 w 7369701"/>
              <a:gd name="connsiteY63" fmla="*/ 5447757 h 6858000"/>
              <a:gd name="connsiteX64" fmla="*/ 2070059 w 7369701"/>
              <a:gd name="connsiteY64" fmla="*/ 5441660 h 6858000"/>
              <a:gd name="connsiteX65" fmla="*/ 1456157 w 7369701"/>
              <a:gd name="connsiteY65" fmla="*/ 5371404 h 6858000"/>
              <a:gd name="connsiteX66" fmla="*/ 4988186 w 7369701"/>
              <a:gd name="connsiteY66" fmla="*/ 5216467 h 6858000"/>
              <a:gd name="connsiteX67" fmla="*/ 4777334 w 7369701"/>
              <a:gd name="connsiteY67" fmla="*/ 5406072 h 6858000"/>
              <a:gd name="connsiteX68" fmla="*/ 4718341 w 7369701"/>
              <a:gd name="connsiteY68" fmla="*/ 5468043 h 6858000"/>
              <a:gd name="connsiteX69" fmla="*/ 4604655 w 7369701"/>
              <a:gd name="connsiteY69" fmla="*/ 5583434 h 6858000"/>
              <a:gd name="connsiteX70" fmla="*/ 4565074 w 7369701"/>
              <a:gd name="connsiteY70" fmla="*/ 5618550 h 6858000"/>
              <a:gd name="connsiteX71" fmla="*/ 4988186 w 7369701"/>
              <a:gd name="connsiteY71" fmla="*/ 5216467 h 6858000"/>
              <a:gd name="connsiteX72" fmla="*/ 4978032 w 7369701"/>
              <a:gd name="connsiteY72" fmla="*/ 5183809 h 6858000"/>
              <a:gd name="connsiteX73" fmla="*/ 4463413 w 7369701"/>
              <a:gd name="connsiteY73" fmla="*/ 5615162 h 6858000"/>
              <a:gd name="connsiteX74" fmla="*/ 4358134 w 7369701"/>
              <a:gd name="connsiteY74" fmla="*/ 5742791 h 6858000"/>
              <a:gd name="connsiteX75" fmla="*/ 4376219 w 7369701"/>
              <a:gd name="connsiteY75" fmla="*/ 5729027 h 6858000"/>
              <a:gd name="connsiteX76" fmla="*/ 4582340 w 7369701"/>
              <a:gd name="connsiteY76" fmla="*/ 5561037 h 6858000"/>
              <a:gd name="connsiteX77" fmla="*/ 4694684 w 7369701"/>
              <a:gd name="connsiteY77" fmla="*/ 5447098 h 6858000"/>
              <a:gd name="connsiteX78" fmla="*/ 4754123 w 7369701"/>
              <a:gd name="connsiteY78" fmla="*/ 5384643 h 6858000"/>
              <a:gd name="connsiteX79" fmla="*/ 4978032 w 7369701"/>
              <a:gd name="connsiteY79" fmla="*/ 5183809 h 6858000"/>
              <a:gd name="connsiteX80" fmla="*/ 1903353 w 7369701"/>
              <a:gd name="connsiteY80" fmla="*/ 5044827 h 6858000"/>
              <a:gd name="connsiteX81" fmla="*/ 1936931 w 7369701"/>
              <a:gd name="connsiteY81" fmla="*/ 5093954 h 6858000"/>
              <a:gd name="connsiteX82" fmla="*/ 2195868 w 7369701"/>
              <a:gd name="connsiteY82" fmla="*/ 5396574 h 6858000"/>
              <a:gd name="connsiteX83" fmla="*/ 2088852 w 7369701"/>
              <a:gd name="connsiteY83" fmla="*/ 5166123 h 6858000"/>
              <a:gd name="connsiteX84" fmla="*/ 1958241 w 7369701"/>
              <a:gd name="connsiteY84" fmla="*/ 5067955 h 6858000"/>
              <a:gd name="connsiteX85" fmla="*/ 1903353 w 7369701"/>
              <a:gd name="connsiteY85" fmla="*/ 5044827 h 6858000"/>
              <a:gd name="connsiteX86" fmla="*/ 1979378 w 7369701"/>
              <a:gd name="connsiteY86" fmla="*/ 4769504 h 6858000"/>
              <a:gd name="connsiteX87" fmla="*/ 2882120 w 7369701"/>
              <a:gd name="connsiteY87" fmla="*/ 5064547 h 6858000"/>
              <a:gd name="connsiteX88" fmla="*/ 2793103 w 7369701"/>
              <a:gd name="connsiteY88" fmla="*/ 5039699 h 6858000"/>
              <a:gd name="connsiteX89" fmla="*/ 2770041 w 7369701"/>
              <a:gd name="connsiteY89" fmla="*/ 5033634 h 6858000"/>
              <a:gd name="connsiteX90" fmla="*/ 1979378 w 7369701"/>
              <a:gd name="connsiteY90" fmla="*/ 4769504 h 6858000"/>
              <a:gd name="connsiteX91" fmla="*/ 1927410 w 7369701"/>
              <a:gd name="connsiteY91" fmla="*/ 4716164 h 6858000"/>
              <a:gd name="connsiteX92" fmla="*/ 1959587 w 7369701"/>
              <a:gd name="connsiteY92" fmla="*/ 4728849 h 6858000"/>
              <a:gd name="connsiteX93" fmla="*/ 2777707 w 7369701"/>
              <a:gd name="connsiteY93" fmla="*/ 5003991 h 6858000"/>
              <a:gd name="connsiteX94" fmla="*/ 2800768 w 7369701"/>
              <a:gd name="connsiteY94" fmla="*/ 5010056 h 6858000"/>
              <a:gd name="connsiteX95" fmla="*/ 2879408 w 7369701"/>
              <a:gd name="connsiteY95" fmla="*/ 5031590 h 6858000"/>
              <a:gd name="connsiteX96" fmla="*/ 2862295 w 7369701"/>
              <a:gd name="connsiteY96" fmla="*/ 5022958 h 6858000"/>
              <a:gd name="connsiteX97" fmla="*/ 2813343 w 7369701"/>
              <a:gd name="connsiteY97" fmla="*/ 4998369 h 6858000"/>
              <a:gd name="connsiteX98" fmla="*/ 2646245 w 7369701"/>
              <a:gd name="connsiteY98" fmla="*/ 4930999 h 6858000"/>
              <a:gd name="connsiteX99" fmla="*/ 1999243 w 7369701"/>
              <a:gd name="connsiteY99" fmla="*/ 4730524 h 6858000"/>
              <a:gd name="connsiteX100" fmla="*/ 1979527 w 7369701"/>
              <a:gd name="connsiteY100" fmla="*/ 4726651 h 6858000"/>
              <a:gd name="connsiteX101" fmla="*/ 1927410 w 7369701"/>
              <a:gd name="connsiteY101" fmla="*/ 4716164 h 6858000"/>
              <a:gd name="connsiteX102" fmla="*/ 1997014 w 7369701"/>
              <a:gd name="connsiteY102" fmla="*/ 4698007 h 6858000"/>
              <a:gd name="connsiteX103" fmla="*/ 2005458 w 7369701"/>
              <a:gd name="connsiteY103" fmla="*/ 4699540 h 6858000"/>
              <a:gd name="connsiteX104" fmla="*/ 2657186 w 7369701"/>
              <a:gd name="connsiteY104" fmla="*/ 4901687 h 6858000"/>
              <a:gd name="connsiteX105" fmla="*/ 2826662 w 7369701"/>
              <a:gd name="connsiteY105" fmla="*/ 4970362 h 6858000"/>
              <a:gd name="connsiteX106" fmla="*/ 2876100 w 7369701"/>
              <a:gd name="connsiteY106" fmla="*/ 4995397 h 6858000"/>
              <a:gd name="connsiteX107" fmla="*/ 3042600 w 7369701"/>
              <a:gd name="connsiteY107" fmla="*/ 5059532 h 6858000"/>
              <a:gd name="connsiteX108" fmla="*/ 1997014 w 7369701"/>
              <a:gd name="connsiteY108" fmla="*/ 4698007 h 6858000"/>
              <a:gd name="connsiteX109" fmla="*/ 2305292 w 7369701"/>
              <a:gd name="connsiteY109" fmla="*/ 4219492 h 6858000"/>
              <a:gd name="connsiteX110" fmla="*/ 3360922 w 7369701"/>
              <a:gd name="connsiteY110" fmla="*/ 4529373 h 6858000"/>
              <a:gd name="connsiteX111" fmla="*/ 3492420 w 7369701"/>
              <a:gd name="connsiteY111" fmla="*/ 4510145 h 6858000"/>
              <a:gd name="connsiteX112" fmla="*/ 3364086 w 7369701"/>
              <a:gd name="connsiteY112" fmla="*/ 4480340 h 6858000"/>
              <a:gd name="connsiteX113" fmla="*/ 3225818 w 7369701"/>
              <a:gd name="connsiteY113" fmla="*/ 4411822 h 6858000"/>
              <a:gd name="connsiteX114" fmla="*/ 3129696 w 7369701"/>
              <a:gd name="connsiteY114" fmla="*/ 4360704 h 6858000"/>
              <a:gd name="connsiteX115" fmla="*/ 2814545 w 7369701"/>
              <a:gd name="connsiteY115" fmla="*/ 4282955 h 6858000"/>
              <a:gd name="connsiteX116" fmla="*/ 2305292 w 7369701"/>
              <a:gd name="connsiteY116" fmla="*/ 4219492 h 6858000"/>
              <a:gd name="connsiteX117" fmla="*/ 2626982 w 7369701"/>
              <a:gd name="connsiteY117" fmla="*/ 4206450 h 6858000"/>
              <a:gd name="connsiteX118" fmla="*/ 2490617 w 7369701"/>
              <a:gd name="connsiteY118" fmla="*/ 4206951 h 6858000"/>
              <a:gd name="connsiteX119" fmla="*/ 2819869 w 7369701"/>
              <a:gd name="connsiteY119" fmla="*/ 4252936 h 6858000"/>
              <a:gd name="connsiteX120" fmla="*/ 3143018 w 7369701"/>
              <a:gd name="connsiteY120" fmla="*/ 4332698 h 6858000"/>
              <a:gd name="connsiteX121" fmla="*/ 3241520 w 7369701"/>
              <a:gd name="connsiteY121" fmla="*/ 4385112 h 6858000"/>
              <a:gd name="connsiteX122" fmla="*/ 3374575 w 7369701"/>
              <a:gd name="connsiteY122" fmla="*/ 4451517 h 6858000"/>
              <a:gd name="connsiteX123" fmla="*/ 3505221 w 7369701"/>
              <a:gd name="connsiteY123" fmla="*/ 4480757 h 6858000"/>
              <a:gd name="connsiteX124" fmla="*/ 2626982 w 7369701"/>
              <a:gd name="connsiteY124" fmla="*/ 4206450 h 6858000"/>
              <a:gd name="connsiteX125" fmla="*/ 1310106 w 7369701"/>
              <a:gd name="connsiteY125" fmla="*/ 3943217 h 6858000"/>
              <a:gd name="connsiteX126" fmla="*/ 854994 w 7369701"/>
              <a:gd name="connsiteY126" fmla="*/ 4399136 h 6858000"/>
              <a:gd name="connsiteX127" fmla="*/ 742462 w 7369701"/>
              <a:gd name="connsiteY127" fmla="*/ 4594648 h 6858000"/>
              <a:gd name="connsiteX128" fmla="*/ 820602 w 7369701"/>
              <a:gd name="connsiteY128" fmla="*/ 4485915 h 6858000"/>
              <a:gd name="connsiteX129" fmla="*/ 878295 w 7369701"/>
              <a:gd name="connsiteY129" fmla="*/ 4403594 h 6858000"/>
              <a:gd name="connsiteX130" fmla="*/ 1240607 w 7369701"/>
              <a:gd name="connsiteY130" fmla="*/ 4010401 h 6858000"/>
              <a:gd name="connsiteX131" fmla="*/ 1310106 w 7369701"/>
              <a:gd name="connsiteY131" fmla="*/ 3943217 h 6858000"/>
              <a:gd name="connsiteX132" fmla="*/ 1423113 w 7369701"/>
              <a:gd name="connsiteY132" fmla="*/ 3874565 h 6858000"/>
              <a:gd name="connsiteX133" fmla="*/ 1260565 w 7369701"/>
              <a:gd name="connsiteY133" fmla="*/ 4031982 h 6858000"/>
              <a:gd name="connsiteX134" fmla="*/ 901900 w 7369701"/>
              <a:gd name="connsiteY134" fmla="*/ 4421236 h 6858000"/>
              <a:gd name="connsiteX135" fmla="*/ 845044 w 7369701"/>
              <a:gd name="connsiteY135" fmla="*/ 4502436 h 6858000"/>
              <a:gd name="connsiteX136" fmla="*/ 685926 w 7369701"/>
              <a:gd name="connsiteY136" fmla="*/ 4703069 h 6858000"/>
              <a:gd name="connsiteX137" fmla="*/ 684248 w 7369701"/>
              <a:gd name="connsiteY137" fmla="*/ 4706721 h 6858000"/>
              <a:gd name="connsiteX138" fmla="*/ 1423113 w 7369701"/>
              <a:gd name="connsiteY138" fmla="*/ 3874565 h 6858000"/>
              <a:gd name="connsiteX139" fmla="*/ 3316479 w 7369701"/>
              <a:gd name="connsiteY139" fmla="*/ 3872136 h 6858000"/>
              <a:gd name="connsiteX140" fmla="*/ 3546806 w 7369701"/>
              <a:gd name="connsiteY140" fmla="*/ 4356139 h 6858000"/>
              <a:gd name="connsiteX141" fmla="*/ 3364433 w 7369701"/>
              <a:gd name="connsiteY141" fmla="*/ 3953121 h 6858000"/>
              <a:gd name="connsiteX142" fmla="*/ 3316479 w 7369701"/>
              <a:gd name="connsiteY142" fmla="*/ 3872136 h 6858000"/>
              <a:gd name="connsiteX143" fmla="*/ 3291335 w 7369701"/>
              <a:gd name="connsiteY143" fmla="*/ 3767420 h 6858000"/>
              <a:gd name="connsiteX144" fmla="*/ 3390805 w 7369701"/>
              <a:gd name="connsiteY144" fmla="*/ 3937163 h 6858000"/>
              <a:gd name="connsiteX145" fmla="*/ 3579062 w 7369701"/>
              <a:gd name="connsiteY145" fmla="*/ 4359040 h 6858000"/>
              <a:gd name="connsiteX146" fmla="*/ 3467355 w 7369701"/>
              <a:gd name="connsiteY146" fmla="*/ 3988130 h 6858000"/>
              <a:gd name="connsiteX147" fmla="*/ 3310753 w 7369701"/>
              <a:gd name="connsiteY147" fmla="*/ 3787140 h 6858000"/>
              <a:gd name="connsiteX148" fmla="*/ 3291335 w 7369701"/>
              <a:gd name="connsiteY148" fmla="*/ 3767420 h 6858000"/>
              <a:gd name="connsiteX149" fmla="*/ 1635889 w 7369701"/>
              <a:gd name="connsiteY149" fmla="*/ 3709494 h 6858000"/>
              <a:gd name="connsiteX150" fmla="*/ 1634800 w 7369701"/>
              <a:gd name="connsiteY150" fmla="*/ 3731111 h 6858000"/>
              <a:gd name="connsiteX151" fmla="*/ 1635889 w 7369701"/>
              <a:gd name="connsiteY151" fmla="*/ 3709494 h 6858000"/>
              <a:gd name="connsiteX152" fmla="*/ 1510397 w 7369701"/>
              <a:gd name="connsiteY152" fmla="*/ 3684705 h 6858000"/>
              <a:gd name="connsiteX153" fmla="*/ 1146550 w 7369701"/>
              <a:gd name="connsiteY153" fmla="*/ 3802012 h 6858000"/>
              <a:gd name="connsiteX154" fmla="*/ 698834 w 7369701"/>
              <a:gd name="connsiteY154" fmla="*/ 3952272 h 6858000"/>
              <a:gd name="connsiteX155" fmla="*/ 34256 w 7369701"/>
              <a:gd name="connsiteY155" fmla="*/ 4347603 h 6858000"/>
              <a:gd name="connsiteX156" fmla="*/ 527241 w 7369701"/>
              <a:gd name="connsiteY156" fmla="*/ 4065078 h 6858000"/>
              <a:gd name="connsiteX157" fmla="*/ 1510397 w 7369701"/>
              <a:gd name="connsiteY157" fmla="*/ 3684705 h 6858000"/>
              <a:gd name="connsiteX158" fmla="*/ 1313114 w 7369701"/>
              <a:gd name="connsiteY158" fmla="*/ 3655216 h 6858000"/>
              <a:gd name="connsiteX159" fmla="*/ 1109304 w 7369701"/>
              <a:gd name="connsiteY159" fmla="*/ 3669030 h 6858000"/>
              <a:gd name="connsiteX160" fmla="*/ 8129 w 7369701"/>
              <a:gd name="connsiteY160" fmla="*/ 4330519 h 6858000"/>
              <a:gd name="connsiteX161" fmla="*/ 687572 w 7369701"/>
              <a:gd name="connsiteY161" fmla="*/ 3925629 h 6858000"/>
              <a:gd name="connsiteX162" fmla="*/ 1138365 w 7369701"/>
              <a:gd name="connsiteY162" fmla="*/ 3774515 h 6858000"/>
              <a:gd name="connsiteX163" fmla="*/ 1505579 w 7369701"/>
              <a:gd name="connsiteY163" fmla="*/ 3655526 h 6858000"/>
              <a:gd name="connsiteX164" fmla="*/ 1313114 w 7369701"/>
              <a:gd name="connsiteY164" fmla="*/ 3655216 h 6858000"/>
              <a:gd name="connsiteX165" fmla="*/ 3655073 w 7369701"/>
              <a:gd name="connsiteY165" fmla="*/ 3650884 h 6858000"/>
              <a:gd name="connsiteX166" fmla="*/ 3989938 w 7369701"/>
              <a:gd name="connsiteY166" fmla="*/ 3991685 h 6858000"/>
              <a:gd name="connsiteX167" fmla="*/ 4393907 w 7369701"/>
              <a:gd name="connsiteY167" fmla="*/ 4261258 h 6858000"/>
              <a:gd name="connsiteX168" fmla="*/ 4648051 w 7369701"/>
              <a:gd name="connsiteY168" fmla="*/ 4374051 h 6858000"/>
              <a:gd name="connsiteX169" fmla="*/ 4383389 w 7369701"/>
              <a:gd name="connsiteY169" fmla="*/ 4184369 h 6858000"/>
              <a:gd name="connsiteX170" fmla="*/ 4165508 w 7369701"/>
              <a:gd name="connsiteY170" fmla="*/ 4035196 h 6858000"/>
              <a:gd name="connsiteX171" fmla="*/ 4068162 w 7369701"/>
              <a:gd name="connsiteY171" fmla="*/ 3953394 h 6858000"/>
              <a:gd name="connsiteX172" fmla="*/ 3981416 w 7369701"/>
              <a:gd name="connsiteY172" fmla="*/ 3880482 h 6858000"/>
              <a:gd name="connsiteX173" fmla="*/ 3800147 w 7369701"/>
              <a:gd name="connsiteY173" fmla="*/ 3749872 h 6858000"/>
              <a:gd name="connsiteX174" fmla="*/ 3655073 w 7369701"/>
              <a:gd name="connsiteY174" fmla="*/ 3650884 h 6858000"/>
              <a:gd name="connsiteX175" fmla="*/ 3670252 w 7369701"/>
              <a:gd name="connsiteY175" fmla="*/ 3622798 h 6858000"/>
              <a:gd name="connsiteX176" fmla="*/ 3817258 w 7369701"/>
              <a:gd name="connsiteY176" fmla="*/ 3723577 h 6858000"/>
              <a:gd name="connsiteX177" fmla="*/ 4000461 w 7369701"/>
              <a:gd name="connsiteY177" fmla="*/ 3855966 h 6858000"/>
              <a:gd name="connsiteX178" fmla="*/ 4088180 w 7369701"/>
              <a:gd name="connsiteY178" fmla="*/ 3929774 h 6858000"/>
              <a:gd name="connsiteX179" fmla="*/ 4184555 w 7369701"/>
              <a:gd name="connsiteY179" fmla="*/ 4010683 h 6858000"/>
              <a:gd name="connsiteX180" fmla="*/ 4399563 w 7369701"/>
              <a:gd name="connsiteY180" fmla="*/ 4158106 h 6858000"/>
              <a:gd name="connsiteX181" fmla="*/ 4684469 w 7369701"/>
              <a:gd name="connsiteY181" fmla="*/ 4364680 h 6858000"/>
              <a:gd name="connsiteX182" fmla="*/ 4690271 w 7369701"/>
              <a:gd name="connsiteY182" fmla="*/ 4370034 h 6858000"/>
              <a:gd name="connsiteX183" fmla="*/ 4136093 w 7369701"/>
              <a:gd name="connsiteY183" fmla="*/ 3858466 h 6858000"/>
              <a:gd name="connsiteX184" fmla="*/ 3670252 w 7369701"/>
              <a:gd name="connsiteY184" fmla="*/ 3622798 h 6858000"/>
              <a:gd name="connsiteX185" fmla="*/ 4440129 w 7369701"/>
              <a:gd name="connsiteY185" fmla="*/ 3448571 h 6858000"/>
              <a:gd name="connsiteX186" fmla="*/ 4856525 w 7369701"/>
              <a:gd name="connsiteY186" fmla="*/ 3915351 h 6858000"/>
              <a:gd name="connsiteX187" fmla="*/ 5059055 w 7369701"/>
              <a:gd name="connsiteY187" fmla="*/ 4108918 h 6858000"/>
              <a:gd name="connsiteX188" fmla="*/ 5290070 w 7369701"/>
              <a:gd name="connsiteY188" fmla="*/ 4263619 h 6858000"/>
              <a:gd name="connsiteX189" fmla="*/ 4834991 w 7369701"/>
              <a:gd name="connsiteY189" fmla="*/ 3830985 h 6858000"/>
              <a:gd name="connsiteX190" fmla="*/ 4440129 w 7369701"/>
              <a:gd name="connsiteY190" fmla="*/ 3448571 h 6858000"/>
              <a:gd name="connsiteX191" fmla="*/ 4441737 w 7369701"/>
              <a:gd name="connsiteY191" fmla="*/ 3399734 h 6858000"/>
              <a:gd name="connsiteX192" fmla="*/ 4431236 w 7369701"/>
              <a:gd name="connsiteY192" fmla="*/ 3400954 h 6858000"/>
              <a:gd name="connsiteX193" fmla="*/ 4557150 w 7369701"/>
              <a:gd name="connsiteY193" fmla="*/ 3510023 h 6858000"/>
              <a:gd name="connsiteX194" fmla="*/ 4856936 w 7369701"/>
              <a:gd name="connsiteY194" fmla="*/ 3809146 h 6858000"/>
              <a:gd name="connsiteX195" fmla="*/ 5111996 w 7369701"/>
              <a:gd name="connsiteY195" fmla="*/ 4065759 h 6858000"/>
              <a:gd name="connsiteX196" fmla="*/ 5388878 w 7369701"/>
              <a:gd name="connsiteY196" fmla="*/ 4300185 h 6858000"/>
              <a:gd name="connsiteX197" fmla="*/ 5425556 w 7369701"/>
              <a:gd name="connsiteY197" fmla="*/ 4308967 h 6858000"/>
              <a:gd name="connsiteX198" fmla="*/ 4943646 w 7369701"/>
              <a:gd name="connsiteY198" fmla="*/ 3822916 h 6858000"/>
              <a:gd name="connsiteX199" fmla="*/ 4594837 w 7369701"/>
              <a:gd name="connsiteY199" fmla="*/ 3532274 h 6858000"/>
              <a:gd name="connsiteX200" fmla="*/ 4441737 w 7369701"/>
              <a:gd name="connsiteY200" fmla="*/ 3399734 h 6858000"/>
              <a:gd name="connsiteX201" fmla="*/ 5425834 w 7369701"/>
              <a:gd name="connsiteY201" fmla="*/ 3162785 h 6858000"/>
              <a:gd name="connsiteX202" fmla="*/ 5401644 w 7369701"/>
              <a:gd name="connsiteY202" fmla="*/ 3617847 h 6858000"/>
              <a:gd name="connsiteX203" fmla="*/ 5467256 w 7369701"/>
              <a:gd name="connsiteY203" fmla="*/ 4175494 h 6858000"/>
              <a:gd name="connsiteX204" fmla="*/ 5448069 w 7369701"/>
              <a:gd name="connsiteY204" fmla="*/ 3567554 h 6858000"/>
              <a:gd name="connsiteX205" fmla="*/ 5425834 w 7369701"/>
              <a:gd name="connsiteY205" fmla="*/ 3162785 h 6858000"/>
              <a:gd name="connsiteX206" fmla="*/ 1318687 w 7369701"/>
              <a:gd name="connsiteY206" fmla="*/ 3113840 h 6858000"/>
              <a:gd name="connsiteX207" fmla="*/ 1066793 w 7369701"/>
              <a:gd name="connsiteY207" fmla="*/ 3212171 h 6858000"/>
              <a:gd name="connsiteX208" fmla="*/ 993319 w 7369701"/>
              <a:gd name="connsiteY208" fmla="*/ 3247648 h 6858000"/>
              <a:gd name="connsiteX209" fmla="*/ 853081 w 7369701"/>
              <a:gd name="connsiteY209" fmla="*/ 3312410 h 6858000"/>
              <a:gd name="connsiteX210" fmla="*/ 805957 w 7369701"/>
              <a:gd name="connsiteY210" fmla="*/ 3330443 h 6858000"/>
              <a:gd name="connsiteX211" fmla="*/ 1318687 w 7369701"/>
              <a:gd name="connsiteY211" fmla="*/ 3113840 h 6858000"/>
              <a:gd name="connsiteX212" fmla="*/ 5453702 w 7369701"/>
              <a:gd name="connsiteY212" fmla="*/ 3090882 h 6858000"/>
              <a:gd name="connsiteX213" fmla="*/ 5480135 w 7369701"/>
              <a:gd name="connsiteY213" fmla="*/ 3565802 h 6858000"/>
              <a:gd name="connsiteX214" fmla="*/ 5499023 w 7369701"/>
              <a:gd name="connsiteY214" fmla="*/ 4166310 h 6858000"/>
              <a:gd name="connsiteX215" fmla="*/ 5547022 w 7369701"/>
              <a:gd name="connsiteY215" fmla="*/ 3607838 h 6858000"/>
              <a:gd name="connsiteX216" fmla="*/ 5515964 w 7369701"/>
              <a:gd name="connsiteY216" fmla="*/ 3378541 h 6858000"/>
              <a:gd name="connsiteX217" fmla="*/ 5453702 w 7369701"/>
              <a:gd name="connsiteY217" fmla="*/ 3090882 h 6858000"/>
              <a:gd name="connsiteX218" fmla="*/ 1238695 w 7369701"/>
              <a:gd name="connsiteY218" fmla="*/ 3076820 h 6858000"/>
              <a:gd name="connsiteX219" fmla="*/ 716371 w 7369701"/>
              <a:gd name="connsiteY219" fmla="*/ 3293249 h 6858000"/>
              <a:gd name="connsiteX220" fmla="*/ 579522 w 7369701"/>
              <a:gd name="connsiteY220" fmla="*/ 3371759 h 6858000"/>
              <a:gd name="connsiteX221" fmla="*/ 600288 w 7369701"/>
              <a:gd name="connsiteY221" fmla="*/ 3365555 h 6858000"/>
              <a:gd name="connsiteX222" fmla="*/ 840692 w 7369701"/>
              <a:gd name="connsiteY222" fmla="*/ 3284921 h 6858000"/>
              <a:gd name="connsiteX223" fmla="*/ 979248 w 7369701"/>
              <a:gd name="connsiteY223" fmla="*/ 3221003 h 6858000"/>
              <a:gd name="connsiteX224" fmla="*/ 1053282 w 7369701"/>
              <a:gd name="connsiteY224" fmla="*/ 3185247 h 6858000"/>
              <a:gd name="connsiteX225" fmla="*/ 1320603 w 7369701"/>
              <a:gd name="connsiteY225" fmla="*/ 3081281 h 6858000"/>
              <a:gd name="connsiteX226" fmla="*/ 1238695 w 7369701"/>
              <a:gd name="connsiteY226" fmla="*/ 3076820 h 6858000"/>
              <a:gd name="connsiteX227" fmla="*/ 5425627 w 7369701"/>
              <a:gd name="connsiteY227" fmla="*/ 2954192 h 6858000"/>
              <a:gd name="connsiteX228" fmla="*/ 5470770 w 7369701"/>
              <a:gd name="connsiteY228" fmla="*/ 3005435 h 6858000"/>
              <a:gd name="connsiteX229" fmla="*/ 5519779 w 7369701"/>
              <a:gd name="connsiteY229" fmla="*/ 4359223 h 6858000"/>
              <a:gd name="connsiteX230" fmla="*/ 5520293 w 7369701"/>
              <a:gd name="connsiteY230" fmla="*/ 4360602 h 6858000"/>
              <a:gd name="connsiteX231" fmla="*/ 5767221 w 7369701"/>
              <a:gd name="connsiteY231" fmla="*/ 4665564 h 6858000"/>
              <a:gd name="connsiteX232" fmla="*/ 6937169 w 7369701"/>
              <a:gd name="connsiteY232" fmla="*/ 4815941 h 6858000"/>
              <a:gd name="connsiteX233" fmla="*/ 6953922 w 7369701"/>
              <a:gd name="connsiteY233" fmla="*/ 4890068 h 6858000"/>
              <a:gd name="connsiteX234" fmla="*/ 6071359 w 7369701"/>
              <a:gd name="connsiteY234" fmla="*/ 4770770 h 6858000"/>
              <a:gd name="connsiteX235" fmla="*/ 6038839 w 7369701"/>
              <a:gd name="connsiteY235" fmla="*/ 4764474 h 6858000"/>
              <a:gd name="connsiteX236" fmla="*/ 6038706 w 7369701"/>
              <a:gd name="connsiteY236" fmla="*/ 4763847 h 6858000"/>
              <a:gd name="connsiteX237" fmla="*/ 6037784 w 7369701"/>
              <a:gd name="connsiteY237" fmla="*/ 4764270 h 6858000"/>
              <a:gd name="connsiteX238" fmla="*/ 6038839 w 7369701"/>
              <a:gd name="connsiteY238" fmla="*/ 4764474 h 6858000"/>
              <a:gd name="connsiteX239" fmla="*/ 6040338 w 7369701"/>
              <a:gd name="connsiteY239" fmla="*/ 4771418 h 6858000"/>
              <a:gd name="connsiteX240" fmla="*/ 6024488 w 7369701"/>
              <a:gd name="connsiteY240" fmla="*/ 4809903 h 6858000"/>
              <a:gd name="connsiteX241" fmla="*/ 5599771 w 7369701"/>
              <a:gd name="connsiteY241" fmla="*/ 5509652 h 6858000"/>
              <a:gd name="connsiteX242" fmla="*/ 5548843 w 7369701"/>
              <a:gd name="connsiteY242" fmla="*/ 5563845 h 6858000"/>
              <a:gd name="connsiteX243" fmla="*/ 5940952 w 7369701"/>
              <a:gd name="connsiteY243" fmla="*/ 6250028 h 6858000"/>
              <a:gd name="connsiteX244" fmla="*/ 6043441 w 7369701"/>
              <a:gd name="connsiteY244" fmla="*/ 6665847 h 6858000"/>
              <a:gd name="connsiteX245" fmla="*/ 6093432 w 7369701"/>
              <a:gd name="connsiteY245" fmla="*/ 6858000 h 6858000"/>
              <a:gd name="connsiteX246" fmla="*/ 6034344 w 7369701"/>
              <a:gd name="connsiteY246" fmla="*/ 6858000 h 6858000"/>
              <a:gd name="connsiteX247" fmla="*/ 6026679 w 7369701"/>
              <a:gd name="connsiteY247" fmla="*/ 6836959 h 6858000"/>
              <a:gd name="connsiteX248" fmla="*/ 5800441 w 7369701"/>
              <a:gd name="connsiteY248" fmla="*/ 6335286 h 6858000"/>
              <a:gd name="connsiteX249" fmla="*/ 5526562 w 7369701"/>
              <a:gd name="connsiteY249" fmla="*/ 5705388 h 6858000"/>
              <a:gd name="connsiteX250" fmla="*/ 5519640 w 7369701"/>
              <a:gd name="connsiteY250" fmla="*/ 5683774 h 6858000"/>
              <a:gd name="connsiteX251" fmla="*/ 5844559 w 7369701"/>
              <a:gd name="connsiteY251" fmla="*/ 6553349 h 6858000"/>
              <a:gd name="connsiteX252" fmla="*/ 5975994 w 7369701"/>
              <a:gd name="connsiteY252" fmla="*/ 6858000 h 6858000"/>
              <a:gd name="connsiteX253" fmla="*/ 5898547 w 7369701"/>
              <a:gd name="connsiteY253" fmla="*/ 6858000 h 6858000"/>
              <a:gd name="connsiteX254" fmla="*/ 5682041 w 7369701"/>
              <a:gd name="connsiteY254" fmla="*/ 6355860 h 6858000"/>
              <a:gd name="connsiteX255" fmla="*/ 5461758 w 7369701"/>
              <a:gd name="connsiteY255" fmla="*/ 5820220 h 6858000"/>
              <a:gd name="connsiteX256" fmla="*/ 5237282 w 7369701"/>
              <a:gd name="connsiteY256" fmla="*/ 6579086 h 6858000"/>
              <a:gd name="connsiteX257" fmla="*/ 5115009 w 7369701"/>
              <a:gd name="connsiteY257" fmla="*/ 6858000 h 6858000"/>
              <a:gd name="connsiteX258" fmla="*/ 5028074 w 7369701"/>
              <a:gd name="connsiteY258" fmla="*/ 6858000 h 6858000"/>
              <a:gd name="connsiteX259" fmla="*/ 5079508 w 7369701"/>
              <a:gd name="connsiteY259" fmla="*/ 6749074 h 6858000"/>
              <a:gd name="connsiteX260" fmla="*/ 5371846 w 7369701"/>
              <a:gd name="connsiteY260" fmla="*/ 5924413 h 6858000"/>
              <a:gd name="connsiteX261" fmla="*/ 5270512 w 7369701"/>
              <a:gd name="connsiteY261" fmla="*/ 6138975 h 6858000"/>
              <a:gd name="connsiteX262" fmla="*/ 5062409 w 7369701"/>
              <a:gd name="connsiteY262" fmla="*/ 6653544 h 6858000"/>
              <a:gd name="connsiteX263" fmla="*/ 5036628 w 7369701"/>
              <a:gd name="connsiteY263" fmla="*/ 6754247 h 6858000"/>
              <a:gd name="connsiteX264" fmla="*/ 5009112 w 7369701"/>
              <a:gd name="connsiteY264" fmla="*/ 6858000 h 6858000"/>
              <a:gd name="connsiteX265" fmla="*/ 4976679 w 7369701"/>
              <a:gd name="connsiteY265" fmla="*/ 6858000 h 6858000"/>
              <a:gd name="connsiteX266" fmla="*/ 5006537 w 7369701"/>
              <a:gd name="connsiteY266" fmla="*/ 6747068 h 6858000"/>
              <a:gd name="connsiteX267" fmla="*/ 5032723 w 7369701"/>
              <a:gd name="connsiteY267" fmla="*/ 6644957 h 6858000"/>
              <a:gd name="connsiteX268" fmla="*/ 5242949 w 7369701"/>
              <a:gd name="connsiteY268" fmla="*/ 6125175 h 6858000"/>
              <a:gd name="connsiteX269" fmla="*/ 5286321 w 7369701"/>
              <a:gd name="connsiteY269" fmla="*/ 6033555 h 6858000"/>
              <a:gd name="connsiteX270" fmla="*/ 5008210 w 7369701"/>
              <a:gd name="connsiteY270" fmla="*/ 6649194 h 6858000"/>
              <a:gd name="connsiteX271" fmla="*/ 4986321 w 7369701"/>
              <a:gd name="connsiteY271" fmla="*/ 6765687 h 6858000"/>
              <a:gd name="connsiteX272" fmla="*/ 4973474 w 7369701"/>
              <a:gd name="connsiteY272" fmla="*/ 6858000 h 6858000"/>
              <a:gd name="connsiteX273" fmla="*/ 4907178 w 7369701"/>
              <a:gd name="connsiteY273" fmla="*/ 6858000 h 6858000"/>
              <a:gd name="connsiteX274" fmla="*/ 4910810 w 7369701"/>
              <a:gd name="connsiteY274" fmla="*/ 6829660 h 6858000"/>
              <a:gd name="connsiteX275" fmla="*/ 4987461 w 7369701"/>
              <a:gd name="connsiteY275" fmla="*/ 6432994 h 6858000"/>
              <a:gd name="connsiteX276" fmla="*/ 5179262 w 7369701"/>
              <a:gd name="connsiteY276" fmla="*/ 6035044 h 6858000"/>
              <a:gd name="connsiteX277" fmla="*/ 4689678 w 7369701"/>
              <a:gd name="connsiteY277" fmla="*/ 6440241 h 6858000"/>
              <a:gd name="connsiteX278" fmla="*/ 4477543 w 7369701"/>
              <a:gd name="connsiteY278" fmla="*/ 6674836 h 6858000"/>
              <a:gd name="connsiteX279" fmla="*/ 4329957 w 7369701"/>
              <a:gd name="connsiteY279" fmla="*/ 6858000 h 6858000"/>
              <a:gd name="connsiteX280" fmla="*/ 4218595 w 7369701"/>
              <a:gd name="connsiteY280" fmla="*/ 6858000 h 6858000"/>
              <a:gd name="connsiteX281" fmla="*/ 4368888 w 7369701"/>
              <a:gd name="connsiteY281" fmla="*/ 6668412 h 6858000"/>
              <a:gd name="connsiteX282" fmla="*/ 4563091 w 7369701"/>
              <a:gd name="connsiteY282" fmla="*/ 6442508 h 6858000"/>
              <a:gd name="connsiteX283" fmla="*/ 5387324 w 7369701"/>
              <a:gd name="connsiteY283" fmla="*/ 5705830 h 6858000"/>
              <a:gd name="connsiteX284" fmla="*/ 5073620 w 7369701"/>
              <a:gd name="connsiteY284" fmla="*/ 5955437 h 6858000"/>
              <a:gd name="connsiteX285" fmla="*/ 4689789 w 7369701"/>
              <a:gd name="connsiteY285" fmla="*/ 6268382 h 6858000"/>
              <a:gd name="connsiteX286" fmla="*/ 4418722 w 7369701"/>
              <a:gd name="connsiteY286" fmla="*/ 6570886 h 6858000"/>
              <a:gd name="connsiteX287" fmla="*/ 4214944 w 7369701"/>
              <a:gd name="connsiteY287" fmla="*/ 6858000 h 6858000"/>
              <a:gd name="connsiteX288" fmla="*/ 4177898 w 7369701"/>
              <a:gd name="connsiteY288" fmla="*/ 6858000 h 6858000"/>
              <a:gd name="connsiteX289" fmla="*/ 4391597 w 7369701"/>
              <a:gd name="connsiteY289" fmla="*/ 6556370 h 6858000"/>
              <a:gd name="connsiteX290" fmla="*/ 4668889 w 7369701"/>
              <a:gd name="connsiteY290" fmla="*/ 6246399 h 6858000"/>
              <a:gd name="connsiteX291" fmla="*/ 5055427 w 7369701"/>
              <a:gd name="connsiteY291" fmla="*/ 5931476 h 6858000"/>
              <a:gd name="connsiteX292" fmla="*/ 5371814 w 7369701"/>
              <a:gd name="connsiteY292" fmla="*/ 5678975 h 6858000"/>
              <a:gd name="connsiteX293" fmla="*/ 4987918 w 7369701"/>
              <a:gd name="connsiteY293" fmla="*/ 5838701 h 6858000"/>
              <a:gd name="connsiteX294" fmla="*/ 4317146 w 7369701"/>
              <a:gd name="connsiteY294" fmla="*/ 6587716 h 6858000"/>
              <a:gd name="connsiteX295" fmla="*/ 4171627 w 7369701"/>
              <a:gd name="connsiteY295" fmla="*/ 6858000 h 6858000"/>
              <a:gd name="connsiteX296" fmla="*/ 4081585 w 7369701"/>
              <a:gd name="connsiteY296" fmla="*/ 6858000 h 6858000"/>
              <a:gd name="connsiteX297" fmla="*/ 4238603 w 7369701"/>
              <a:gd name="connsiteY297" fmla="*/ 6559341 h 6858000"/>
              <a:gd name="connsiteX298" fmla="*/ 4778333 w 7369701"/>
              <a:gd name="connsiteY298" fmla="*/ 5873626 h 6858000"/>
              <a:gd name="connsiteX299" fmla="*/ 5414185 w 7369701"/>
              <a:gd name="connsiteY299" fmla="*/ 5573882 h 6858000"/>
              <a:gd name="connsiteX300" fmla="*/ 5959648 w 7369701"/>
              <a:gd name="connsiteY300" fmla="*/ 4760797 h 6858000"/>
              <a:gd name="connsiteX301" fmla="*/ 5355019 w 7369701"/>
              <a:gd name="connsiteY301" fmla="*/ 4734672 h 6858000"/>
              <a:gd name="connsiteX302" fmla="*/ 5083565 w 7369701"/>
              <a:gd name="connsiteY302" fmla="*/ 5179121 h 6858000"/>
              <a:gd name="connsiteX303" fmla="*/ 4713577 w 7369701"/>
              <a:gd name="connsiteY303" fmla="*/ 5616803 h 6858000"/>
              <a:gd name="connsiteX304" fmla="*/ 3989559 w 7369701"/>
              <a:gd name="connsiteY304" fmla="*/ 6145945 h 6858000"/>
              <a:gd name="connsiteX305" fmla="*/ 3939824 w 7369701"/>
              <a:gd name="connsiteY305" fmla="*/ 6066900 h 6858000"/>
              <a:gd name="connsiteX306" fmla="*/ 4584537 w 7369701"/>
              <a:gd name="connsiteY306" fmla="*/ 5324826 h 6858000"/>
              <a:gd name="connsiteX307" fmla="*/ 5037105 w 7369701"/>
              <a:gd name="connsiteY307" fmla="*/ 5088765 h 6858000"/>
              <a:gd name="connsiteX308" fmla="*/ 5039930 w 7369701"/>
              <a:gd name="connsiteY308" fmla="*/ 5089585 h 6858000"/>
              <a:gd name="connsiteX309" fmla="*/ 5263764 w 7369701"/>
              <a:gd name="connsiteY309" fmla="*/ 4735525 h 6858000"/>
              <a:gd name="connsiteX310" fmla="*/ 4086300 w 7369701"/>
              <a:gd name="connsiteY310" fmla="*/ 4884599 h 6858000"/>
              <a:gd name="connsiteX311" fmla="*/ 4085485 w 7369701"/>
              <a:gd name="connsiteY311" fmla="*/ 4899070 h 6858000"/>
              <a:gd name="connsiteX312" fmla="*/ 3871915 w 7369701"/>
              <a:gd name="connsiteY312" fmla="*/ 5253645 h 6858000"/>
              <a:gd name="connsiteX313" fmla="*/ 3799374 w 7369701"/>
              <a:gd name="connsiteY313" fmla="*/ 5466127 h 6858000"/>
              <a:gd name="connsiteX314" fmla="*/ 3498850 w 7369701"/>
              <a:gd name="connsiteY314" fmla="*/ 6661888 h 6858000"/>
              <a:gd name="connsiteX315" fmla="*/ 3399216 w 7369701"/>
              <a:gd name="connsiteY315" fmla="*/ 6858000 h 6858000"/>
              <a:gd name="connsiteX316" fmla="*/ 3303688 w 7369701"/>
              <a:gd name="connsiteY316" fmla="*/ 6858000 h 6858000"/>
              <a:gd name="connsiteX317" fmla="*/ 3391774 w 7369701"/>
              <a:gd name="connsiteY317" fmla="*/ 6697181 h 6858000"/>
              <a:gd name="connsiteX318" fmla="*/ 3735540 w 7369701"/>
              <a:gd name="connsiteY318" fmla="*/ 5546923 h 6858000"/>
              <a:gd name="connsiteX319" fmla="*/ 3729438 w 7369701"/>
              <a:gd name="connsiteY319" fmla="*/ 5569058 h 6858000"/>
              <a:gd name="connsiteX320" fmla="*/ 3707782 w 7369701"/>
              <a:gd name="connsiteY320" fmla="*/ 5644908 h 6858000"/>
              <a:gd name="connsiteX321" fmla="*/ 3583827 w 7369701"/>
              <a:gd name="connsiteY321" fmla="*/ 6039215 h 6858000"/>
              <a:gd name="connsiteX322" fmla="*/ 3547861 w 7369701"/>
              <a:gd name="connsiteY322" fmla="*/ 6129609 h 6858000"/>
              <a:gd name="connsiteX323" fmla="*/ 3490905 w 7369701"/>
              <a:gd name="connsiteY323" fmla="*/ 6277660 h 6858000"/>
              <a:gd name="connsiteX324" fmla="*/ 3455859 w 7369701"/>
              <a:gd name="connsiteY324" fmla="*/ 6391301 h 6858000"/>
              <a:gd name="connsiteX325" fmla="*/ 3429112 w 7369701"/>
              <a:gd name="connsiteY325" fmla="*/ 6479469 h 6858000"/>
              <a:gd name="connsiteX326" fmla="*/ 3304862 w 7369701"/>
              <a:gd name="connsiteY326" fmla="*/ 6796476 h 6858000"/>
              <a:gd name="connsiteX327" fmla="*/ 3276071 w 7369701"/>
              <a:gd name="connsiteY327" fmla="*/ 6858000 h 6858000"/>
              <a:gd name="connsiteX328" fmla="*/ 3240805 w 7369701"/>
              <a:gd name="connsiteY328" fmla="*/ 6858000 h 6858000"/>
              <a:gd name="connsiteX329" fmla="*/ 3275917 w 7369701"/>
              <a:gd name="connsiteY329" fmla="*/ 6783192 h 6858000"/>
              <a:gd name="connsiteX330" fmla="*/ 3399358 w 7369701"/>
              <a:gd name="connsiteY330" fmla="*/ 6469011 h 6858000"/>
              <a:gd name="connsiteX331" fmla="*/ 3425650 w 7369701"/>
              <a:gd name="connsiteY331" fmla="*/ 6381333 h 6858000"/>
              <a:gd name="connsiteX332" fmla="*/ 3460661 w 7369701"/>
              <a:gd name="connsiteY332" fmla="*/ 6266763 h 6858000"/>
              <a:gd name="connsiteX333" fmla="*/ 3518021 w 7369701"/>
              <a:gd name="connsiteY333" fmla="*/ 6117298 h 6858000"/>
              <a:gd name="connsiteX334" fmla="*/ 3554035 w 7369701"/>
              <a:gd name="connsiteY334" fmla="*/ 6027832 h 6858000"/>
              <a:gd name="connsiteX335" fmla="*/ 3677174 w 7369701"/>
              <a:gd name="connsiteY335" fmla="*/ 5636351 h 6858000"/>
              <a:gd name="connsiteX336" fmla="*/ 3698819 w 7369701"/>
              <a:gd name="connsiteY336" fmla="*/ 5560503 h 6858000"/>
              <a:gd name="connsiteX337" fmla="*/ 3702094 w 7369701"/>
              <a:gd name="connsiteY337" fmla="*/ 5549194 h 6858000"/>
              <a:gd name="connsiteX338" fmla="*/ 3398355 w 7369701"/>
              <a:gd name="connsiteY338" fmla="*/ 6094603 h 6858000"/>
              <a:gd name="connsiteX339" fmla="*/ 3193941 w 7369701"/>
              <a:gd name="connsiteY339" fmla="*/ 6798775 h 6858000"/>
              <a:gd name="connsiteX340" fmla="*/ 3184140 w 7369701"/>
              <a:gd name="connsiteY340" fmla="*/ 6858000 h 6858000"/>
              <a:gd name="connsiteX341" fmla="*/ 3099978 w 7369701"/>
              <a:gd name="connsiteY341" fmla="*/ 6858000 h 6858000"/>
              <a:gd name="connsiteX342" fmla="*/ 3101556 w 7369701"/>
              <a:gd name="connsiteY342" fmla="*/ 6843337 h 6858000"/>
              <a:gd name="connsiteX343" fmla="*/ 3370162 w 7369701"/>
              <a:gd name="connsiteY343" fmla="*/ 5785550 h 6858000"/>
              <a:gd name="connsiteX344" fmla="*/ 3746477 w 7369701"/>
              <a:gd name="connsiteY344" fmla="*/ 5377889 h 6858000"/>
              <a:gd name="connsiteX345" fmla="*/ 3863399 w 7369701"/>
              <a:gd name="connsiteY345" fmla="*/ 5087257 h 6858000"/>
              <a:gd name="connsiteX346" fmla="*/ 3968712 w 7369701"/>
              <a:gd name="connsiteY346" fmla="*/ 4913989 h 6858000"/>
              <a:gd name="connsiteX347" fmla="*/ 2792390 w 7369701"/>
              <a:gd name="connsiteY347" fmla="*/ 5382974 h 6858000"/>
              <a:gd name="connsiteX348" fmla="*/ 2714982 w 7369701"/>
              <a:gd name="connsiteY348" fmla="*/ 5427051 h 6858000"/>
              <a:gd name="connsiteX349" fmla="*/ 2813361 w 7369701"/>
              <a:gd name="connsiteY349" fmla="*/ 6023912 h 6858000"/>
              <a:gd name="connsiteX350" fmla="*/ 2688430 w 7369701"/>
              <a:gd name="connsiteY350" fmla="*/ 6801564 h 6858000"/>
              <a:gd name="connsiteX351" fmla="*/ 2629626 w 7369701"/>
              <a:gd name="connsiteY351" fmla="*/ 6763394 h 6858000"/>
              <a:gd name="connsiteX352" fmla="*/ 2565328 w 7369701"/>
              <a:gd name="connsiteY352" fmla="*/ 5516399 h 6858000"/>
              <a:gd name="connsiteX353" fmla="*/ 1922999 w 7369701"/>
              <a:gd name="connsiteY353" fmla="*/ 5980343 h 6858000"/>
              <a:gd name="connsiteX354" fmla="*/ 1950261 w 7369701"/>
              <a:gd name="connsiteY354" fmla="*/ 6405858 h 6858000"/>
              <a:gd name="connsiteX355" fmla="*/ 2365554 w 7369701"/>
              <a:gd name="connsiteY355" fmla="*/ 6759107 h 6858000"/>
              <a:gd name="connsiteX356" fmla="*/ 2424142 w 7369701"/>
              <a:gd name="connsiteY356" fmla="*/ 6858000 h 6858000"/>
              <a:gd name="connsiteX357" fmla="*/ 2395994 w 7369701"/>
              <a:gd name="connsiteY357" fmla="*/ 6858000 h 6858000"/>
              <a:gd name="connsiteX358" fmla="*/ 2392863 w 7369701"/>
              <a:gd name="connsiteY358" fmla="*/ 6852964 h 6858000"/>
              <a:gd name="connsiteX359" fmla="*/ 2017589 w 7369701"/>
              <a:gd name="connsiteY359" fmla="*/ 6493982 h 6858000"/>
              <a:gd name="connsiteX360" fmla="*/ 2147336 w 7369701"/>
              <a:gd name="connsiteY360" fmla="*/ 6594052 h 6858000"/>
              <a:gd name="connsiteX361" fmla="*/ 2207047 w 7369701"/>
              <a:gd name="connsiteY361" fmla="*/ 6654540 h 6858000"/>
              <a:gd name="connsiteX362" fmla="*/ 2299106 w 7369701"/>
              <a:gd name="connsiteY362" fmla="*/ 6778931 h 6858000"/>
              <a:gd name="connsiteX363" fmla="*/ 2314430 w 7369701"/>
              <a:gd name="connsiteY363" fmla="*/ 6801144 h 6858000"/>
              <a:gd name="connsiteX364" fmla="*/ 2352406 w 7369701"/>
              <a:gd name="connsiteY364" fmla="*/ 6858000 h 6858000"/>
              <a:gd name="connsiteX365" fmla="*/ 2314492 w 7369701"/>
              <a:gd name="connsiteY365" fmla="*/ 6858000 h 6858000"/>
              <a:gd name="connsiteX366" fmla="*/ 2288095 w 7369701"/>
              <a:gd name="connsiteY366" fmla="*/ 6818030 h 6858000"/>
              <a:gd name="connsiteX367" fmla="*/ 2272768 w 7369701"/>
              <a:gd name="connsiteY367" fmla="*/ 6795822 h 6858000"/>
              <a:gd name="connsiteX368" fmla="*/ 2182715 w 7369701"/>
              <a:gd name="connsiteY368" fmla="*/ 6675071 h 6858000"/>
              <a:gd name="connsiteX369" fmla="*/ 2032061 w 7369701"/>
              <a:gd name="connsiteY369" fmla="*/ 6541380 h 6858000"/>
              <a:gd name="connsiteX370" fmla="*/ 2257220 w 7369701"/>
              <a:gd name="connsiteY370" fmla="*/ 6826257 h 6858000"/>
              <a:gd name="connsiteX371" fmla="*/ 2281324 w 7369701"/>
              <a:gd name="connsiteY371" fmla="*/ 6858000 h 6858000"/>
              <a:gd name="connsiteX372" fmla="*/ 2242860 w 7369701"/>
              <a:gd name="connsiteY372" fmla="*/ 6858000 h 6858000"/>
              <a:gd name="connsiteX373" fmla="*/ 2232818 w 7369701"/>
              <a:gd name="connsiteY373" fmla="*/ 6844926 h 6858000"/>
              <a:gd name="connsiteX374" fmla="*/ 1990172 w 7369701"/>
              <a:gd name="connsiteY374" fmla="*/ 6542121 h 6858000"/>
              <a:gd name="connsiteX375" fmla="*/ 2124090 w 7369701"/>
              <a:gd name="connsiteY375" fmla="*/ 6761017 h 6858000"/>
              <a:gd name="connsiteX376" fmla="*/ 2200380 w 7369701"/>
              <a:gd name="connsiteY376" fmla="*/ 6858000 h 6858000"/>
              <a:gd name="connsiteX377" fmla="*/ 2147507 w 7369701"/>
              <a:gd name="connsiteY377" fmla="*/ 6858000 h 6858000"/>
              <a:gd name="connsiteX378" fmla="*/ 2070668 w 7369701"/>
              <a:gd name="connsiteY378" fmla="*/ 6761520 h 6858000"/>
              <a:gd name="connsiteX379" fmla="*/ 1975142 w 7369701"/>
              <a:gd name="connsiteY379" fmla="*/ 6585570 h 6858000"/>
              <a:gd name="connsiteX380" fmla="*/ 2050035 w 7369701"/>
              <a:gd name="connsiteY380" fmla="*/ 6813345 h 6858000"/>
              <a:gd name="connsiteX381" fmla="*/ 2063025 w 7369701"/>
              <a:gd name="connsiteY381" fmla="*/ 6858000 h 6858000"/>
              <a:gd name="connsiteX382" fmla="*/ 2021675 w 7369701"/>
              <a:gd name="connsiteY382" fmla="*/ 6858000 h 6858000"/>
              <a:gd name="connsiteX383" fmla="*/ 2019308 w 7369701"/>
              <a:gd name="connsiteY383" fmla="*/ 6847118 h 6858000"/>
              <a:gd name="connsiteX384" fmla="*/ 1938835 w 7369701"/>
              <a:gd name="connsiteY384" fmla="*/ 6551160 h 6858000"/>
              <a:gd name="connsiteX385" fmla="*/ 1953230 w 7369701"/>
              <a:gd name="connsiteY385" fmla="*/ 6759699 h 6858000"/>
              <a:gd name="connsiteX386" fmla="*/ 1956763 w 7369701"/>
              <a:gd name="connsiteY386" fmla="*/ 6778191 h 6858000"/>
              <a:gd name="connsiteX387" fmla="*/ 1967925 w 7369701"/>
              <a:gd name="connsiteY387" fmla="*/ 6858000 h 6858000"/>
              <a:gd name="connsiteX388" fmla="*/ 1936622 w 7369701"/>
              <a:gd name="connsiteY388" fmla="*/ 6858000 h 6858000"/>
              <a:gd name="connsiteX389" fmla="*/ 1926261 w 7369701"/>
              <a:gd name="connsiteY389" fmla="*/ 6784064 h 6858000"/>
              <a:gd name="connsiteX390" fmla="*/ 1922724 w 7369701"/>
              <a:gd name="connsiteY390" fmla="*/ 6765577 h 6858000"/>
              <a:gd name="connsiteX391" fmla="*/ 1904650 w 7369701"/>
              <a:gd name="connsiteY391" fmla="*/ 6639616 h 6858000"/>
              <a:gd name="connsiteX392" fmla="*/ 1885273 w 7369701"/>
              <a:gd name="connsiteY392" fmla="*/ 6858000 h 6858000"/>
              <a:gd name="connsiteX393" fmla="*/ 1854363 w 7369701"/>
              <a:gd name="connsiteY393" fmla="*/ 6858000 h 6858000"/>
              <a:gd name="connsiteX394" fmla="*/ 1880391 w 7369701"/>
              <a:gd name="connsiteY394" fmla="*/ 6603796 h 6858000"/>
              <a:gd name="connsiteX395" fmla="*/ 1818273 w 7369701"/>
              <a:gd name="connsiteY395" fmla="*/ 6715729 h 6858000"/>
              <a:gd name="connsiteX396" fmla="*/ 1794691 w 7369701"/>
              <a:gd name="connsiteY396" fmla="*/ 6843239 h 6858000"/>
              <a:gd name="connsiteX397" fmla="*/ 1794914 w 7369701"/>
              <a:gd name="connsiteY397" fmla="*/ 6858000 h 6858000"/>
              <a:gd name="connsiteX398" fmla="*/ 1746128 w 7369701"/>
              <a:gd name="connsiteY398" fmla="*/ 6858000 h 6858000"/>
              <a:gd name="connsiteX399" fmla="*/ 1753934 w 7369701"/>
              <a:gd name="connsiteY399" fmla="*/ 6724796 h 6858000"/>
              <a:gd name="connsiteX400" fmla="*/ 1792053 w 7369701"/>
              <a:gd name="connsiteY400" fmla="*/ 6572396 h 6858000"/>
              <a:gd name="connsiteX401" fmla="*/ 1862248 w 7369701"/>
              <a:gd name="connsiteY401" fmla="*/ 6266397 h 6858000"/>
              <a:gd name="connsiteX402" fmla="*/ 1862250 w 7369701"/>
              <a:gd name="connsiteY402" fmla="*/ 6033531 h 6858000"/>
              <a:gd name="connsiteX403" fmla="*/ 1211999 w 7369701"/>
              <a:gd name="connsiteY403" fmla="*/ 6683610 h 6858000"/>
              <a:gd name="connsiteX404" fmla="*/ 1213266 w 7369701"/>
              <a:gd name="connsiteY404" fmla="*/ 6691947 h 6858000"/>
              <a:gd name="connsiteX405" fmla="*/ 1203370 w 7369701"/>
              <a:gd name="connsiteY405" fmla="*/ 6850676 h 6858000"/>
              <a:gd name="connsiteX406" fmla="*/ 1203671 w 7369701"/>
              <a:gd name="connsiteY406" fmla="*/ 6858000 h 6858000"/>
              <a:gd name="connsiteX407" fmla="*/ 1143180 w 7369701"/>
              <a:gd name="connsiteY407" fmla="*/ 6858000 h 6858000"/>
              <a:gd name="connsiteX408" fmla="*/ 1142176 w 7369701"/>
              <a:gd name="connsiteY408" fmla="*/ 6766045 h 6858000"/>
              <a:gd name="connsiteX409" fmla="*/ 1067484 w 7369701"/>
              <a:gd name="connsiteY409" fmla="*/ 6858000 h 6858000"/>
              <a:gd name="connsiteX410" fmla="*/ 953928 w 7369701"/>
              <a:gd name="connsiteY410" fmla="*/ 6858000 h 6858000"/>
              <a:gd name="connsiteX411" fmla="*/ 959715 w 7369701"/>
              <a:gd name="connsiteY411" fmla="*/ 6850185 h 6858000"/>
              <a:gd name="connsiteX412" fmla="*/ 1483788 w 7369701"/>
              <a:gd name="connsiteY412" fmla="*/ 6259174 h 6858000"/>
              <a:gd name="connsiteX413" fmla="*/ 1100671 w 7369701"/>
              <a:gd name="connsiteY413" fmla="*/ 6252137 h 6858000"/>
              <a:gd name="connsiteX414" fmla="*/ 1090144 w 7369701"/>
              <a:gd name="connsiteY414" fmla="*/ 6256748 h 6858000"/>
              <a:gd name="connsiteX415" fmla="*/ 1095872 w 7369701"/>
              <a:gd name="connsiteY415" fmla="*/ 6271892 h 6858000"/>
              <a:gd name="connsiteX416" fmla="*/ 262785 w 7369701"/>
              <a:gd name="connsiteY416" fmla="*/ 6845450 h 6858000"/>
              <a:gd name="connsiteX417" fmla="*/ 209968 w 7369701"/>
              <a:gd name="connsiteY417" fmla="*/ 6770713 h 6858000"/>
              <a:gd name="connsiteX418" fmla="*/ 873460 w 7369701"/>
              <a:gd name="connsiteY418" fmla="*/ 6253768 h 6858000"/>
              <a:gd name="connsiteX419" fmla="*/ 192686 w 7369701"/>
              <a:gd name="connsiteY419" fmla="*/ 5849257 h 6858000"/>
              <a:gd name="connsiteX420" fmla="*/ 4696 w 7369701"/>
              <a:gd name="connsiteY420" fmla="*/ 5697668 h 6858000"/>
              <a:gd name="connsiteX421" fmla="*/ 0 w 7369701"/>
              <a:gd name="connsiteY421" fmla="*/ 5689984 h 6858000"/>
              <a:gd name="connsiteX422" fmla="*/ 0 w 7369701"/>
              <a:gd name="connsiteY422" fmla="*/ 5513472 h 6858000"/>
              <a:gd name="connsiteX423" fmla="*/ 174101 w 7369701"/>
              <a:gd name="connsiteY423" fmla="*/ 5620277 h 6858000"/>
              <a:gd name="connsiteX424" fmla="*/ 891800 w 7369701"/>
              <a:gd name="connsiteY424" fmla="*/ 6036935 h 6858000"/>
              <a:gd name="connsiteX425" fmla="*/ 1072219 w 7369701"/>
              <a:gd name="connsiteY425" fmla="*/ 6169443 h 6858000"/>
              <a:gd name="connsiteX426" fmla="*/ 1074117 w 7369701"/>
              <a:gd name="connsiteY426" fmla="*/ 6170301 h 6858000"/>
              <a:gd name="connsiteX427" fmla="*/ 1083114 w 7369701"/>
              <a:gd name="connsiteY427" fmla="*/ 6174131 h 6858000"/>
              <a:gd name="connsiteX428" fmla="*/ 1543010 w 7369701"/>
              <a:gd name="connsiteY428" fmla="*/ 6191140 h 6858000"/>
              <a:gd name="connsiteX429" fmla="*/ 1551080 w 7369701"/>
              <a:gd name="connsiteY429" fmla="*/ 6195006 h 6858000"/>
              <a:gd name="connsiteX430" fmla="*/ 2345443 w 7369701"/>
              <a:gd name="connsiteY430" fmla="*/ 5549882 h 6858000"/>
              <a:gd name="connsiteX431" fmla="*/ 1721499 w 7369701"/>
              <a:gd name="connsiteY431" fmla="*/ 5599969 h 6858000"/>
              <a:gd name="connsiteX432" fmla="*/ 767716 w 7369701"/>
              <a:gd name="connsiteY432" fmla="*/ 5472768 h 6858000"/>
              <a:gd name="connsiteX433" fmla="*/ 722147 w 7369701"/>
              <a:gd name="connsiteY433" fmla="*/ 5393091 h 6858000"/>
              <a:gd name="connsiteX434" fmla="*/ 1485552 w 7369701"/>
              <a:gd name="connsiteY434" fmla="*/ 5313202 h 6858000"/>
              <a:gd name="connsiteX435" fmla="*/ 2143004 w 7369701"/>
              <a:gd name="connsiteY435" fmla="*/ 5402420 h 6858000"/>
              <a:gd name="connsiteX436" fmla="*/ 1933391 w 7369701"/>
              <a:gd name="connsiteY436" fmla="*/ 5156971 h 6858000"/>
              <a:gd name="connsiteX437" fmla="*/ 1827118 w 7369701"/>
              <a:gd name="connsiteY437" fmla="*/ 4968410 h 6858000"/>
              <a:gd name="connsiteX438" fmla="*/ 1837349 w 7369701"/>
              <a:gd name="connsiteY438" fmla="*/ 4956357 h 6858000"/>
              <a:gd name="connsiteX439" fmla="*/ 2162835 w 7369701"/>
              <a:gd name="connsiteY439" fmla="*/ 5187853 h 6858000"/>
              <a:gd name="connsiteX440" fmla="*/ 2257167 w 7369701"/>
              <a:gd name="connsiteY440" fmla="*/ 5462123 h 6858000"/>
              <a:gd name="connsiteX441" fmla="*/ 2261598 w 7369701"/>
              <a:gd name="connsiteY441" fmla="*/ 5467998 h 6858000"/>
              <a:gd name="connsiteX442" fmla="*/ 2437177 w 7369701"/>
              <a:gd name="connsiteY442" fmla="*/ 5479608 h 6858000"/>
              <a:gd name="connsiteX443" fmla="*/ 2445247 w 7369701"/>
              <a:gd name="connsiteY443" fmla="*/ 5483476 h 6858000"/>
              <a:gd name="connsiteX444" fmla="*/ 2743626 w 7369701"/>
              <a:gd name="connsiteY444" fmla="*/ 5304819 h 6858000"/>
              <a:gd name="connsiteX445" fmla="*/ 3048102 w 7369701"/>
              <a:gd name="connsiteY445" fmla="*/ 5150595 h 6858000"/>
              <a:gd name="connsiteX446" fmla="*/ 1799414 w 7369701"/>
              <a:gd name="connsiteY446" fmla="*/ 4694732 h 6858000"/>
              <a:gd name="connsiteX447" fmla="*/ 1771735 w 7369701"/>
              <a:gd name="connsiteY447" fmla="*/ 4619929 h 6858000"/>
              <a:gd name="connsiteX448" fmla="*/ 3104273 w 7369701"/>
              <a:gd name="connsiteY448" fmla="*/ 5076159 h 6858000"/>
              <a:gd name="connsiteX449" fmla="*/ 3113245 w 7369701"/>
              <a:gd name="connsiteY449" fmla="*/ 5090705 h 6858000"/>
              <a:gd name="connsiteX450" fmla="*/ 3126294 w 7369701"/>
              <a:gd name="connsiteY450" fmla="*/ 5114400 h 6858000"/>
              <a:gd name="connsiteX451" fmla="*/ 3937433 w 7369701"/>
              <a:gd name="connsiteY451" fmla="*/ 4830473 h 6858000"/>
              <a:gd name="connsiteX452" fmla="*/ 3590475 w 7369701"/>
              <a:gd name="connsiteY452" fmla="*/ 4597974 h 6858000"/>
              <a:gd name="connsiteX453" fmla="*/ 3100264 w 7369701"/>
              <a:gd name="connsiteY453" fmla="*/ 4579845 h 6858000"/>
              <a:gd name="connsiteX454" fmla="*/ 2183576 w 7369701"/>
              <a:gd name="connsiteY454" fmla="*/ 4227150 h 6858000"/>
              <a:gd name="connsiteX455" fmla="*/ 2151029 w 7369701"/>
              <a:gd name="connsiteY455" fmla="*/ 4146947 h 6858000"/>
              <a:gd name="connsiteX456" fmla="*/ 3563434 w 7369701"/>
              <a:gd name="connsiteY456" fmla="*/ 4469115 h 6858000"/>
              <a:gd name="connsiteX457" fmla="*/ 3177952 w 7369701"/>
              <a:gd name="connsiteY457" fmla="*/ 3657386 h 6858000"/>
              <a:gd name="connsiteX458" fmla="*/ 3189263 w 7369701"/>
              <a:gd name="connsiteY458" fmla="*/ 3625726 h 6858000"/>
              <a:gd name="connsiteX459" fmla="*/ 3560912 w 7369701"/>
              <a:gd name="connsiteY459" fmla="*/ 4079863 h 6858000"/>
              <a:gd name="connsiteX460" fmla="*/ 3626636 w 7369701"/>
              <a:gd name="connsiteY460" fmla="*/ 4512230 h 6858000"/>
              <a:gd name="connsiteX461" fmla="*/ 3653088 w 7369701"/>
              <a:gd name="connsiteY461" fmla="*/ 4521417 h 6858000"/>
              <a:gd name="connsiteX462" fmla="*/ 3988128 w 7369701"/>
              <a:gd name="connsiteY462" fmla="*/ 4817267 h 6858000"/>
              <a:gd name="connsiteX463" fmla="*/ 4830582 w 7369701"/>
              <a:gd name="connsiteY463" fmla="*/ 4676000 h 6858000"/>
              <a:gd name="connsiteX464" fmla="*/ 4830100 w 7369701"/>
              <a:gd name="connsiteY464" fmla="*/ 4675554 h 6858000"/>
              <a:gd name="connsiteX465" fmla="*/ 4036318 w 7369701"/>
              <a:gd name="connsiteY465" fmla="*/ 4147013 h 6858000"/>
              <a:gd name="connsiteX466" fmla="*/ 3432098 w 7369701"/>
              <a:gd name="connsiteY466" fmla="*/ 3537312 h 6858000"/>
              <a:gd name="connsiteX467" fmla="*/ 3446761 w 7369701"/>
              <a:gd name="connsiteY467" fmla="*/ 3461278 h 6858000"/>
              <a:gd name="connsiteX468" fmla="*/ 4419733 w 7369701"/>
              <a:gd name="connsiteY468" fmla="*/ 3963555 h 6858000"/>
              <a:gd name="connsiteX469" fmla="*/ 4781371 w 7369701"/>
              <a:gd name="connsiteY469" fmla="*/ 4458604 h 6858000"/>
              <a:gd name="connsiteX470" fmla="*/ 4780440 w 7369701"/>
              <a:gd name="connsiteY470" fmla="*/ 4470290 h 6858000"/>
              <a:gd name="connsiteX471" fmla="*/ 4898954 w 7369701"/>
              <a:gd name="connsiteY471" fmla="*/ 4662092 h 6858000"/>
              <a:gd name="connsiteX472" fmla="*/ 4900699 w 7369701"/>
              <a:gd name="connsiteY472" fmla="*/ 4670867 h 6858000"/>
              <a:gd name="connsiteX473" fmla="*/ 5714511 w 7369701"/>
              <a:gd name="connsiteY473" fmla="*/ 4663483 h 6858000"/>
              <a:gd name="connsiteX474" fmla="*/ 5464793 w 7369701"/>
              <a:gd name="connsiteY474" fmla="*/ 4393556 h 6858000"/>
              <a:gd name="connsiteX475" fmla="*/ 5461897 w 7369701"/>
              <a:gd name="connsiteY475" fmla="*/ 4390879 h 6858000"/>
              <a:gd name="connsiteX476" fmla="*/ 4294126 w 7369701"/>
              <a:gd name="connsiteY476" fmla="*/ 3303048 h 6858000"/>
              <a:gd name="connsiteX477" fmla="*/ 4305321 w 7369701"/>
              <a:gd name="connsiteY477" fmla="*/ 3256953 h 6858000"/>
              <a:gd name="connsiteX478" fmla="*/ 4949299 w 7369701"/>
              <a:gd name="connsiteY478" fmla="*/ 3766336 h 6858000"/>
              <a:gd name="connsiteX479" fmla="*/ 5291452 w 7369701"/>
              <a:gd name="connsiteY479" fmla="*/ 4076801 h 6858000"/>
              <a:gd name="connsiteX480" fmla="*/ 5434998 w 7369701"/>
              <a:gd name="connsiteY480" fmla="*/ 4254100 h 6858000"/>
              <a:gd name="connsiteX481" fmla="*/ 5351015 w 7369701"/>
              <a:gd name="connsiteY481" fmla="*/ 3760989 h 6858000"/>
              <a:gd name="connsiteX482" fmla="*/ 5413780 w 7369701"/>
              <a:gd name="connsiteY482" fmla="*/ 2966265 h 6858000"/>
              <a:gd name="connsiteX483" fmla="*/ 5425627 w 7369701"/>
              <a:gd name="connsiteY483" fmla="*/ 2954192 h 6858000"/>
              <a:gd name="connsiteX484" fmla="*/ 6604735 w 7369701"/>
              <a:gd name="connsiteY484" fmla="*/ 2041381 h 6858000"/>
              <a:gd name="connsiteX485" fmla="*/ 7204487 w 7369701"/>
              <a:gd name="connsiteY485" fmla="*/ 2742112 h 6858000"/>
              <a:gd name="connsiteX486" fmla="*/ 7131592 w 7369701"/>
              <a:gd name="connsiteY486" fmla="*/ 2672096 h 6858000"/>
              <a:gd name="connsiteX487" fmla="*/ 6996344 w 7369701"/>
              <a:gd name="connsiteY487" fmla="*/ 2518310 h 6858000"/>
              <a:gd name="connsiteX488" fmla="*/ 6735495 w 7369701"/>
              <a:gd name="connsiteY488" fmla="*/ 2196890 h 6858000"/>
              <a:gd name="connsiteX489" fmla="*/ 6721901 w 7369701"/>
              <a:gd name="connsiteY489" fmla="*/ 2179274 h 6858000"/>
              <a:gd name="connsiteX490" fmla="*/ 6604735 w 7369701"/>
              <a:gd name="connsiteY490" fmla="*/ 2041381 h 6858000"/>
              <a:gd name="connsiteX491" fmla="*/ 6591670 w 7369701"/>
              <a:gd name="connsiteY491" fmla="*/ 1988277 h 6858000"/>
              <a:gd name="connsiteX492" fmla="*/ 6747349 w 7369701"/>
              <a:gd name="connsiteY492" fmla="*/ 2160069 h 6858000"/>
              <a:gd name="connsiteX493" fmla="*/ 6760943 w 7369701"/>
              <a:gd name="connsiteY493" fmla="*/ 2177686 h 6858000"/>
              <a:gd name="connsiteX494" fmla="*/ 7021065 w 7369701"/>
              <a:gd name="connsiteY494" fmla="*/ 2498102 h 6858000"/>
              <a:gd name="connsiteX495" fmla="*/ 7155223 w 7369701"/>
              <a:gd name="connsiteY495" fmla="*/ 2650386 h 6858000"/>
              <a:gd name="connsiteX496" fmla="*/ 7203167 w 7369701"/>
              <a:gd name="connsiteY496" fmla="*/ 2697288 h 6858000"/>
              <a:gd name="connsiteX497" fmla="*/ 6937703 w 7369701"/>
              <a:gd name="connsiteY497" fmla="*/ 2321981 h 6858000"/>
              <a:gd name="connsiteX498" fmla="*/ 6591670 w 7369701"/>
              <a:gd name="connsiteY498" fmla="*/ 1988277 h 6858000"/>
              <a:gd name="connsiteX499" fmla="*/ 5798671 w 7369701"/>
              <a:gd name="connsiteY499" fmla="*/ 1981601 h 6858000"/>
              <a:gd name="connsiteX500" fmla="*/ 5754709 w 7369701"/>
              <a:gd name="connsiteY500" fmla="*/ 2071454 h 6858000"/>
              <a:gd name="connsiteX501" fmla="*/ 5763044 w 7369701"/>
              <a:gd name="connsiteY501" fmla="*/ 2842206 h 6858000"/>
              <a:gd name="connsiteX502" fmla="*/ 5764974 w 7369701"/>
              <a:gd name="connsiteY502" fmla="*/ 2799609 h 6858000"/>
              <a:gd name="connsiteX503" fmla="*/ 5767665 w 7369701"/>
              <a:gd name="connsiteY503" fmla="*/ 2666409 h 6858000"/>
              <a:gd name="connsiteX504" fmla="*/ 5763055 w 7369701"/>
              <a:gd name="connsiteY504" fmla="*/ 2579705 h 6858000"/>
              <a:gd name="connsiteX505" fmla="*/ 5758079 w 7369701"/>
              <a:gd name="connsiteY505" fmla="*/ 2492508 h 6858000"/>
              <a:gd name="connsiteX506" fmla="*/ 5779325 w 7369701"/>
              <a:gd name="connsiteY506" fmla="*/ 2197069 h 6858000"/>
              <a:gd name="connsiteX507" fmla="*/ 5798671 w 7369701"/>
              <a:gd name="connsiteY507" fmla="*/ 1981601 h 6858000"/>
              <a:gd name="connsiteX508" fmla="*/ 5829202 w 7369701"/>
              <a:gd name="connsiteY508" fmla="*/ 1971679 h 6858000"/>
              <a:gd name="connsiteX509" fmla="*/ 5809558 w 7369701"/>
              <a:gd name="connsiteY509" fmla="*/ 2198043 h 6858000"/>
              <a:gd name="connsiteX510" fmla="*/ 5788653 w 7369701"/>
              <a:gd name="connsiteY510" fmla="*/ 2489430 h 6858000"/>
              <a:gd name="connsiteX511" fmla="*/ 5793439 w 7369701"/>
              <a:gd name="connsiteY511" fmla="*/ 2575235 h 6858000"/>
              <a:gd name="connsiteX512" fmla="*/ 5796837 w 7369701"/>
              <a:gd name="connsiteY512" fmla="*/ 2637633 h 6858000"/>
              <a:gd name="connsiteX513" fmla="*/ 5818614 w 7369701"/>
              <a:gd name="connsiteY513" fmla="*/ 2473055 h 6858000"/>
              <a:gd name="connsiteX514" fmla="*/ 5829202 w 7369701"/>
              <a:gd name="connsiteY514" fmla="*/ 1971679 h 6858000"/>
              <a:gd name="connsiteX515" fmla="*/ 5911389 w 7369701"/>
              <a:gd name="connsiteY515" fmla="*/ 1898371 h 6858000"/>
              <a:gd name="connsiteX516" fmla="*/ 6237627 w 7369701"/>
              <a:gd name="connsiteY516" fmla="*/ 2231921 h 6858000"/>
              <a:gd name="connsiteX517" fmla="*/ 5911389 w 7369701"/>
              <a:gd name="connsiteY517" fmla="*/ 1898371 h 6858000"/>
              <a:gd name="connsiteX518" fmla="*/ 6944437 w 7369701"/>
              <a:gd name="connsiteY518" fmla="*/ 1575402 h 6858000"/>
              <a:gd name="connsiteX519" fmla="*/ 6304730 w 7369701"/>
              <a:gd name="connsiteY519" fmla="*/ 1766654 h 6858000"/>
              <a:gd name="connsiteX520" fmla="*/ 6944437 w 7369701"/>
              <a:gd name="connsiteY520" fmla="*/ 1575402 h 6858000"/>
              <a:gd name="connsiteX521" fmla="*/ 7019523 w 7369701"/>
              <a:gd name="connsiteY521" fmla="*/ 1519450 h 6858000"/>
              <a:gd name="connsiteX522" fmla="*/ 6298091 w 7369701"/>
              <a:gd name="connsiteY522" fmla="*/ 1737122 h 6858000"/>
              <a:gd name="connsiteX523" fmla="*/ 7019523 w 7369701"/>
              <a:gd name="connsiteY523" fmla="*/ 1519450 h 6858000"/>
              <a:gd name="connsiteX524" fmla="*/ 2399523 w 7369701"/>
              <a:gd name="connsiteY524" fmla="*/ 1428234 h 6858000"/>
              <a:gd name="connsiteX525" fmla="*/ 2224982 w 7369701"/>
              <a:gd name="connsiteY525" fmla="*/ 1826201 h 6858000"/>
              <a:gd name="connsiteX526" fmla="*/ 2096099 w 7369701"/>
              <a:gd name="connsiteY526" fmla="*/ 2345900 h 6858000"/>
              <a:gd name="connsiteX527" fmla="*/ 2283317 w 7369701"/>
              <a:gd name="connsiteY527" fmla="*/ 1796925 h 6858000"/>
              <a:gd name="connsiteX528" fmla="*/ 2399523 w 7369701"/>
              <a:gd name="connsiteY528" fmla="*/ 1428234 h 6858000"/>
              <a:gd name="connsiteX529" fmla="*/ 2448558 w 7369701"/>
              <a:gd name="connsiteY529" fmla="*/ 1373435 h 6858000"/>
              <a:gd name="connsiteX530" fmla="*/ 2312521 w 7369701"/>
              <a:gd name="connsiteY530" fmla="*/ 1806140 h 6858000"/>
              <a:gd name="connsiteX531" fmla="*/ 2127533 w 7369701"/>
              <a:gd name="connsiteY531" fmla="*/ 2348380 h 6858000"/>
              <a:gd name="connsiteX532" fmla="*/ 2358080 w 7369701"/>
              <a:gd name="connsiteY532" fmla="*/ 1866134 h 6858000"/>
              <a:gd name="connsiteX533" fmla="*/ 2407436 w 7369701"/>
              <a:gd name="connsiteY533" fmla="*/ 1651070 h 6858000"/>
              <a:gd name="connsiteX534" fmla="*/ 2448558 w 7369701"/>
              <a:gd name="connsiteY534" fmla="*/ 1373435 h 6858000"/>
              <a:gd name="connsiteX535" fmla="*/ 278707 w 7369701"/>
              <a:gd name="connsiteY535" fmla="*/ 1352270 h 6858000"/>
              <a:gd name="connsiteX536" fmla="*/ 321570 w 7369701"/>
              <a:gd name="connsiteY536" fmla="*/ 1861610 h 6858000"/>
              <a:gd name="connsiteX537" fmla="*/ 294281 w 7369701"/>
              <a:gd name="connsiteY537" fmla="*/ 1440658 h 6858000"/>
              <a:gd name="connsiteX538" fmla="*/ 278707 w 7369701"/>
              <a:gd name="connsiteY538" fmla="*/ 1352270 h 6858000"/>
              <a:gd name="connsiteX539" fmla="*/ 1423821 w 7369701"/>
              <a:gd name="connsiteY539" fmla="*/ 1351958 h 6858000"/>
              <a:gd name="connsiteX540" fmla="*/ 1638521 w 7369701"/>
              <a:gd name="connsiteY540" fmla="*/ 1908470 h 6858000"/>
              <a:gd name="connsiteX541" fmla="*/ 1754199 w 7369701"/>
              <a:gd name="connsiteY541" fmla="*/ 2149284 h 6858000"/>
              <a:gd name="connsiteX542" fmla="*/ 1908359 w 7369701"/>
              <a:gd name="connsiteY542" fmla="*/ 2364988 h 6858000"/>
              <a:gd name="connsiteX543" fmla="*/ 1647661 w 7369701"/>
              <a:gd name="connsiteY543" fmla="*/ 1825945 h 6858000"/>
              <a:gd name="connsiteX544" fmla="*/ 1423821 w 7369701"/>
              <a:gd name="connsiteY544" fmla="*/ 1351958 h 6858000"/>
              <a:gd name="connsiteX545" fmla="*/ 1431890 w 7369701"/>
              <a:gd name="connsiteY545" fmla="*/ 1306475 h 6858000"/>
              <a:gd name="connsiteX546" fmla="*/ 1507597 w 7369701"/>
              <a:gd name="connsiteY546" fmla="*/ 1446132 h 6858000"/>
              <a:gd name="connsiteX547" fmla="*/ 1674586 w 7369701"/>
              <a:gd name="connsiteY547" fmla="*/ 1813832 h 6858000"/>
              <a:gd name="connsiteX548" fmla="*/ 1815950 w 7369701"/>
              <a:gd name="connsiteY548" fmla="*/ 2128564 h 6858000"/>
              <a:gd name="connsiteX549" fmla="*/ 1984242 w 7369701"/>
              <a:gd name="connsiteY549" fmla="*/ 2430829 h 6858000"/>
              <a:gd name="connsiteX550" fmla="*/ 2014023 w 7369701"/>
              <a:gd name="connsiteY550" fmla="*/ 2450995 h 6858000"/>
              <a:gd name="connsiteX551" fmla="*/ 1747337 w 7369701"/>
              <a:gd name="connsiteY551" fmla="*/ 1855264 h 6858000"/>
              <a:gd name="connsiteX552" fmla="*/ 1533749 w 7369701"/>
              <a:gd name="connsiteY552" fmla="*/ 1478656 h 6858000"/>
              <a:gd name="connsiteX553" fmla="*/ 1431890 w 7369701"/>
              <a:gd name="connsiteY553" fmla="*/ 1306475 h 6858000"/>
              <a:gd name="connsiteX554" fmla="*/ 5052692 w 7369701"/>
              <a:gd name="connsiteY554" fmla="*/ 1292994 h 6858000"/>
              <a:gd name="connsiteX555" fmla="*/ 5200661 w 7369701"/>
              <a:gd name="connsiteY555" fmla="*/ 1635186 h 6858000"/>
              <a:gd name="connsiteX556" fmla="*/ 5297138 w 7369701"/>
              <a:gd name="connsiteY556" fmla="*/ 1906351 h 6858000"/>
              <a:gd name="connsiteX557" fmla="*/ 5052692 w 7369701"/>
              <a:gd name="connsiteY557" fmla="*/ 1292994 h 6858000"/>
              <a:gd name="connsiteX558" fmla="*/ 5009948 w 7369701"/>
              <a:gd name="connsiteY558" fmla="*/ 1273619 h 6858000"/>
              <a:gd name="connsiteX559" fmla="*/ 5121777 w 7369701"/>
              <a:gd name="connsiteY559" fmla="*/ 1654213 h 6858000"/>
              <a:gd name="connsiteX560" fmla="*/ 5293545 w 7369701"/>
              <a:gd name="connsiteY560" fmla="*/ 2072247 h 6858000"/>
              <a:gd name="connsiteX561" fmla="*/ 5294042 w 7369701"/>
              <a:gd name="connsiteY561" fmla="*/ 2065019 h 6858000"/>
              <a:gd name="connsiteX562" fmla="*/ 5171936 w 7369701"/>
              <a:gd name="connsiteY562" fmla="*/ 1647613 h 6858000"/>
              <a:gd name="connsiteX563" fmla="*/ 5009948 w 7369701"/>
              <a:gd name="connsiteY563" fmla="*/ 1273619 h 6858000"/>
              <a:gd name="connsiteX564" fmla="*/ 655236 w 7369701"/>
              <a:gd name="connsiteY564" fmla="*/ 1268632 h 6858000"/>
              <a:gd name="connsiteX565" fmla="*/ 839521 w 7369701"/>
              <a:gd name="connsiteY565" fmla="*/ 1685315 h 6858000"/>
              <a:gd name="connsiteX566" fmla="*/ 1109416 w 7369701"/>
              <a:gd name="connsiteY566" fmla="*/ 2061663 h 6858000"/>
              <a:gd name="connsiteX567" fmla="*/ 1298300 w 7369701"/>
              <a:gd name="connsiteY567" fmla="*/ 2247742 h 6858000"/>
              <a:gd name="connsiteX568" fmla="*/ 1125871 w 7369701"/>
              <a:gd name="connsiteY568" fmla="*/ 1989513 h 6858000"/>
              <a:gd name="connsiteX569" fmla="*/ 981574 w 7369701"/>
              <a:gd name="connsiteY569" fmla="*/ 1783157 h 6858000"/>
              <a:gd name="connsiteX570" fmla="*/ 922198 w 7369701"/>
              <a:gd name="connsiteY570" fmla="*/ 1677437 h 6858000"/>
              <a:gd name="connsiteX571" fmla="*/ 869293 w 7369701"/>
              <a:gd name="connsiteY571" fmla="*/ 1583214 h 6858000"/>
              <a:gd name="connsiteX572" fmla="*/ 751431 w 7369701"/>
              <a:gd name="connsiteY572" fmla="*/ 1405731 h 6858000"/>
              <a:gd name="connsiteX573" fmla="*/ 655236 w 7369701"/>
              <a:gd name="connsiteY573" fmla="*/ 1268632 h 6858000"/>
              <a:gd name="connsiteX574" fmla="*/ 6516292 w 7369701"/>
              <a:gd name="connsiteY574" fmla="*/ 1263064 h 6858000"/>
              <a:gd name="connsiteX575" fmla="*/ 5736320 w 7369701"/>
              <a:gd name="connsiteY575" fmla="*/ 1501803 h 6858000"/>
              <a:gd name="connsiteX576" fmla="*/ 6516292 w 7369701"/>
              <a:gd name="connsiteY576" fmla="*/ 1263064 h 6858000"/>
              <a:gd name="connsiteX577" fmla="*/ 291466 w 7369701"/>
              <a:gd name="connsiteY577" fmla="*/ 1250369 h 6858000"/>
              <a:gd name="connsiteX578" fmla="*/ 323180 w 7369701"/>
              <a:gd name="connsiteY578" fmla="*/ 1435283 h 6858000"/>
              <a:gd name="connsiteX579" fmla="*/ 349381 w 7369701"/>
              <a:gd name="connsiteY579" fmla="*/ 1875041 h 6858000"/>
              <a:gd name="connsiteX580" fmla="*/ 374363 w 7369701"/>
              <a:gd name="connsiteY580" fmla="*/ 1506494 h 6858000"/>
              <a:gd name="connsiteX581" fmla="*/ 302168 w 7369701"/>
              <a:gd name="connsiteY581" fmla="*/ 1274495 h 6858000"/>
              <a:gd name="connsiteX582" fmla="*/ 291466 w 7369701"/>
              <a:gd name="connsiteY582" fmla="*/ 1250369 h 6858000"/>
              <a:gd name="connsiteX583" fmla="*/ 678222 w 7369701"/>
              <a:gd name="connsiteY583" fmla="*/ 1248670 h 6858000"/>
              <a:gd name="connsiteX584" fmla="*/ 775536 w 7369701"/>
              <a:gd name="connsiteY584" fmla="*/ 1388015 h 6858000"/>
              <a:gd name="connsiteX585" fmla="*/ 894529 w 7369701"/>
              <a:gd name="connsiteY585" fmla="*/ 1567739 h 6858000"/>
              <a:gd name="connsiteX586" fmla="*/ 948000 w 7369701"/>
              <a:gd name="connsiteY586" fmla="*/ 1663088 h 6858000"/>
              <a:gd name="connsiteX587" fmla="*/ 1006812 w 7369701"/>
              <a:gd name="connsiteY587" fmla="*/ 1767683 h 6858000"/>
              <a:gd name="connsiteX588" fmla="*/ 1149133 w 7369701"/>
              <a:gd name="connsiteY588" fmla="*/ 1971513 h 6858000"/>
              <a:gd name="connsiteX589" fmla="*/ 1333952 w 7369701"/>
              <a:gd name="connsiteY589" fmla="*/ 2251620 h 6858000"/>
              <a:gd name="connsiteX590" fmla="*/ 1337329 w 7369701"/>
              <a:gd name="connsiteY590" fmla="*/ 2258350 h 6858000"/>
              <a:gd name="connsiteX591" fmla="*/ 1014726 w 7369701"/>
              <a:gd name="connsiteY591" fmla="*/ 1615556 h 6858000"/>
              <a:gd name="connsiteX592" fmla="*/ 678222 w 7369701"/>
              <a:gd name="connsiteY592" fmla="*/ 1248670 h 6858000"/>
              <a:gd name="connsiteX593" fmla="*/ 6691602 w 7369701"/>
              <a:gd name="connsiteY593" fmla="*/ 1140573 h 6858000"/>
              <a:gd name="connsiteX594" fmla="*/ 6571100 w 7369701"/>
              <a:gd name="connsiteY594" fmla="*/ 1183662 h 6858000"/>
              <a:gd name="connsiteX595" fmla="*/ 6241687 w 7369701"/>
              <a:gd name="connsiteY595" fmla="*/ 1257600 h 6858000"/>
              <a:gd name="connsiteX596" fmla="*/ 5693009 w 7369701"/>
              <a:gd name="connsiteY596" fmla="*/ 1478256 h 6858000"/>
              <a:gd name="connsiteX597" fmla="*/ 6548420 w 7369701"/>
              <a:gd name="connsiteY597" fmla="*/ 1214599 h 6858000"/>
              <a:gd name="connsiteX598" fmla="*/ 6605473 w 7369701"/>
              <a:gd name="connsiteY598" fmla="*/ 1184686 h 6858000"/>
              <a:gd name="connsiteX599" fmla="*/ 6691602 w 7369701"/>
              <a:gd name="connsiteY599" fmla="*/ 1140573 h 6858000"/>
              <a:gd name="connsiteX600" fmla="*/ 4002475 w 7369701"/>
              <a:gd name="connsiteY600" fmla="*/ 1037802 h 6858000"/>
              <a:gd name="connsiteX601" fmla="*/ 4000324 w 7369701"/>
              <a:gd name="connsiteY601" fmla="*/ 1039362 h 6858000"/>
              <a:gd name="connsiteX602" fmla="*/ 4002862 w 7369701"/>
              <a:gd name="connsiteY602" fmla="*/ 1042866 h 6858000"/>
              <a:gd name="connsiteX603" fmla="*/ 4002475 w 7369701"/>
              <a:gd name="connsiteY603" fmla="*/ 1037802 h 6858000"/>
              <a:gd name="connsiteX604" fmla="*/ 506322 w 7369701"/>
              <a:gd name="connsiteY604" fmla="*/ 1020997 h 6858000"/>
              <a:gd name="connsiteX605" fmla="*/ 533068 w 7369701"/>
              <a:gd name="connsiteY605" fmla="*/ 1029409 h 6858000"/>
              <a:gd name="connsiteX606" fmla="*/ 1232525 w 7369701"/>
              <a:gd name="connsiteY606" fmla="*/ 1804675 h 6858000"/>
              <a:gd name="connsiteX607" fmla="*/ 1388858 w 7369701"/>
              <a:gd name="connsiteY607" fmla="*/ 2368011 h 6858000"/>
              <a:gd name="connsiteX608" fmla="*/ 1384098 w 7369701"/>
              <a:gd name="connsiteY608" fmla="*/ 2378125 h 6858000"/>
              <a:gd name="connsiteX609" fmla="*/ 1425393 w 7369701"/>
              <a:gd name="connsiteY609" fmla="*/ 2589124 h 6858000"/>
              <a:gd name="connsiteX610" fmla="*/ 1424001 w 7369701"/>
              <a:gd name="connsiteY610" fmla="*/ 2597541 h 6858000"/>
              <a:gd name="connsiteX611" fmla="*/ 2152729 w 7369701"/>
              <a:gd name="connsiteY611" fmla="*/ 2864487 h 6858000"/>
              <a:gd name="connsiteX612" fmla="*/ 2020609 w 7369701"/>
              <a:gd name="connsiteY612" fmla="*/ 2539671 h 6858000"/>
              <a:gd name="connsiteX613" fmla="*/ 2018920 w 7369701"/>
              <a:gd name="connsiteY613" fmla="*/ 2536309 h 6858000"/>
              <a:gd name="connsiteX614" fmla="*/ 1342441 w 7369701"/>
              <a:gd name="connsiteY614" fmla="*/ 1173017 h 6858000"/>
              <a:gd name="connsiteX615" fmla="*/ 1367925 w 7369701"/>
              <a:gd name="connsiteY615" fmla="*/ 1135648 h 6858000"/>
              <a:gd name="connsiteX616" fmla="*/ 1771401 w 7369701"/>
              <a:gd name="connsiteY616" fmla="*/ 1806673 h 6858000"/>
              <a:gd name="connsiteX617" fmla="*/ 1972385 w 7369701"/>
              <a:gd name="connsiteY617" fmla="*/ 2198735 h 6858000"/>
              <a:gd name="connsiteX618" fmla="*/ 2040892 w 7369701"/>
              <a:gd name="connsiteY618" fmla="*/ 2405205 h 6858000"/>
              <a:gd name="connsiteX619" fmla="*/ 2131689 w 7369701"/>
              <a:gd name="connsiteY619" fmla="*/ 1936926 h 6858000"/>
              <a:gd name="connsiteX620" fmla="*/ 2454820 w 7369701"/>
              <a:gd name="connsiteY620" fmla="*/ 1248808 h 6858000"/>
              <a:gd name="connsiteX621" fmla="*/ 2492512 w 7369701"/>
              <a:gd name="connsiteY621" fmla="*/ 1302920 h 6858000"/>
              <a:gd name="connsiteX622" fmla="*/ 2081216 w 7369701"/>
              <a:gd name="connsiteY622" fmla="*/ 2527513 h 6858000"/>
              <a:gd name="connsiteX623" fmla="*/ 2081211 w 7369701"/>
              <a:gd name="connsiteY623" fmla="*/ 2528916 h 6858000"/>
              <a:gd name="connsiteX624" fmla="*/ 2199067 w 7369701"/>
              <a:gd name="connsiteY624" fmla="*/ 2884061 h 6858000"/>
              <a:gd name="connsiteX625" fmla="*/ 3192586 w 7369701"/>
              <a:gd name="connsiteY625" fmla="*/ 3411496 h 6858000"/>
              <a:gd name="connsiteX626" fmla="*/ 3182620 w 7369701"/>
              <a:gd name="connsiteY626" fmla="*/ 3483279 h 6858000"/>
              <a:gd name="connsiteX627" fmla="*/ 2435119 w 7369701"/>
              <a:gd name="connsiteY627" fmla="*/ 3080173 h 6858000"/>
              <a:gd name="connsiteX628" fmla="*/ 2410152 w 7369701"/>
              <a:gd name="connsiteY628" fmla="*/ 3063751 h 6858000"/>
              <a:gd name="connsiteX629" fmla="*/ 2408099 w 7369701"/>
              <a:gd name="connsiteY629" fmla="*/ 3064403 h 6858000"/>
              <a:gd name="connsiteX630" fmla="*/ 2407218 w 7369701"/>
              <a:gd name="connsiteY630" fmla="*/ 3070324 h 6858000"/>
              <a:gd name="connsiteX631" fmla="*/ 2380138 w 7369701"/>
              <a:gd name="connsiteY631" fmla="*/ 3099341 h 6858000"/>
              <a:gd name="connsiteX632" fmla="*/ 1765923 w 7369701"/>
              <a:gd name="connsiteY632" fmla="*/ 3581043 h 6858000"/>
              <a:gd name="connsiteX633" fmla="*/ 1702258 w 7369701"/>
              <a:gd name="connsiteY633" fmla="*/ 3612286 h 6858000"/>
              <a:gd name="connsiteX634" fmla="*/ 1538370 w 7369701"/>
              <a:gd name="connsiteY634" fmla="*/ 3811804 h 6858000"/>
              <a:gd name="connsiteX635" fmla="*/ 542867 w 7369701"/>
              <a:gd name="connsiteY635" fmla="*/ 4944092 h 6858000"/>
              <a:gd name="connsiteX636" fmla="*/ 515800 w 7369701"/>
              <a:gd name="connsiteY636" fmla="*/ 4862180 h 6858000"/>
              <a:gd name="connsiteX637" fmla="*/ 909145 w 7369701"/>
              <a:gd name="connsiteY637" fmla="*/ 4199225 h 6858000"/>
              <a:gd name="connsiteX638" fmla="*/ 1214067 w 7369701"/>
              <a:gd name="connsiteY638" fmla="*/ 3908561 h 6858000"/>
              <a:gd name="connsiteX639" fmla="*/ 640967 w 7369701"/>
              <a:gd name="connsiteY639" fmla="*/ 4105601 h 6858000"/>
              <a:gd name="connsiteX640" fmla="*/ 112563 w 7369701"/>
              <a:gd name="connsiteY640" fmla="*/ 4396952 h 6858000"/>
              <a:gd name="connsiteX641" fmla="*/ 0 w 7369701"/>
              <a:gd name="connsiteY641" fmla="*/ 4466006 h 6858000"/>
              <a:gd name="connsiteX642" fmla="*/ 0 w 7369701"/>
              <a:gd name="connsiteY642" fmla="*/ 4233763 h 6858000"/>
              <a:gd name="connsiteX643" fmla="*/ 36881 w 7369701"/>
              <a:gd name="connsiteY643" fmla="*/ 4200118 h 6858000"/>
              <a:gd name="connsiteX644" fmla="*/ 910534 w 7369701"/>
              <a:gd name="connsiteY644" fmla="*/ 3629753 h 6858000"/>
              <a:gd name="connsiteX645" fmla="*/ 1578717 w 7369701"/>
              <a:gd name="connsiteY645" fmla="*/ 3575982 h 6858000"/>
              <a:gd name="connsiteX646" fmla="*/ 2338780 w 7369701"/>
              <a:gd name="connsiteY646" fmla="*/ 3033725 h 6858000"/>
              <a:gd name="connsiteX647" fmla="*/ 1807991 w 7369701"/>
              <a:gd name="connsiteY647" fmla="*/ 2807184 h 6858000"/>
              <a:gd name="connsiteX648" fmla="*/ 1416358 w 7369701"/>
              <a:gd name="connsiteY648" fmla="*/ 3112571 h 6858000"/>
              <a:gd name="connsiteX649" fmla="*/ 939066 w 7369701"/>
              <a:gd name="connsiteY649" fmla="*/ 3378798 h 6858000"/>
              <a:gd name="connsiteX650" fmla="*/ 115099 w 7369701"/>
              <a:gd name="connsiteY650" fmla="*/ 3607650 h 6858000"/>
              <a:gd name="connsiteX651" fmla="*/ 97284 w 7369701"/>
              <a:gd name="connsiteY651" fmla="*/ 3520393 h 6858000"/>
              <a:gd name="connsiteX652" fmla="*/ 922050 w 7369701"/>
              <a:gd name="connsiteY652" fmla="*/ 3074867 h 6858000"/>
              <a:gd name="connsiteX653" fmla="*/ 1405265 w 7369701"/>
              <a:gd name="connsiteY653" fmla="*/ 3016319 h 6858000"/>
              <a:gd name="connsiteX654" fmla="*/ 1407512 w 7369701"/>
              <a:gd name="connsiteY654" fmla="*/ 3018001 h 6858000"/>
              <a:gd name="connsiteX655" fmla="*/ 1726266 w 7369701"/>
              <a:gd name="connsiteY655" fmla="*/ 2777274 h 6858000"/>
              <a:gd name="connsiteX656" fmla="*/ 625390 w 7369701"/>
              <a:gd name="connsiteY656" fmla="*/ 2514541 h 6858000"/>
              <a:gd name="connsiteX657" fmla="*/ 619799 w 7369701"/>
              <a:gd name="connsiteY657" fmla="*/ 2527180 h 6858000"/>
              <a:gd name="connsiteX658" fmla="*/ 310030 w 7369701"/>
              <a:gd name="connsiteY658" fmla="*/ 2771818 h 6858000"/>
              <a:gd name="connsiteX659" fmla="*/ 173877 w 7369701"/>
              <a:gd name="connsiteY659" fmla="*/ 2937056 h 6858000"/>
              <a:gd name="connsiteX660" fmla="*/ 77889 w 7369701"/>
              <a:gd name="connsiteY660" fmla="*/ 3138440 h 6858000"/>
              <a:gd name="connsiteX661" fmla="*/ 0 w 7369701"/>
              <a:gd name="connsiteY661" fmla="*/ 3271395 h 6858000"/>
              <a:gd name="connsiteX662" fmla="*/ 0 w 7369701"/>
              <a:gd name="connsiteY662" fmla="*/ 3153002 h 6858000"/>
              <a:gd name="connsiteX663" fmla="*/ 2386 w 7369701"/>
              <a:gd name="connsiteY663" fmla="*/ 3149203 h 6858000"/>
              <a:gd name="connsiteX664" fmla="*/ 89753 w 7369701"/>
              <a:gd name="connsiteY664" fmla="*/ 2987702 h 6858000"/>
              <a:gd name="connsiteX665" fmla="*/ 76869 w 7369701"/>
              <a:gd name="connsiteY665" fmla="*/ 3005404 h 6858000"/>
              <a:gd name="connsiteX666" fmla="*/ 32049 w 7369701"/>
              <a:gd name="connsiteY666" fmla="*/ 3065814 h 6858000"/>
              <a:gd name="connsiteX667" fmla="*/ 0 w 7369701"/>
              <a:gd name="connsiteY667" fmla="*/ 3108744 h 6858000"/>
              <a:gd name="connsiteX668" fmla="*/ 0 w 7369701"/>
              <a:gd name="connsiteY668" fmla="*/ 3058059 h 6858000"/>
              <a:gd name="connsiteX669" fmla="*/ 7610 w 7369701"/>
              <a:gd name="connsiteY669" fmla="*/ 3047889 h 6858000"/>
              <a:gd name="connsiteX670" fmla="*/ 52419 w 7369701"/>
              <a:gd name="connsiteY670" fmla="*/ 2987479 h 6858000"/>
              <a:gd name="connsiteX671" fmla="*/ 59142 w 7369701"/>
              <a:gd name="connsiteY671" fmla="*/ 2978488 h 6858000"/>
              <a:gd name="connsiteX672" fmla="*/ 0 w 7369701"/>
              <a:gd name="connsiteY672" fmla="*/ 3015334 h 6858000"/>
              <a:gd name="connsiteX673" fmla="*/ 0 w 7369701"/>
              <a:gd name="connsiteY673" fmla="*/ 2914286 h 6858000"/>
              <a:gd name="connsiteX674" fmla="*/ 36383 w 7369701"/>
              <a:gd name="connsiteY674" fmla="*/ 2901128 h 6858000"/>
              <a:gd name="connsiteX675" fmla="*/ 156329 w 7369701"/>
              <a:gd name="connsiteY675" fmla="*/ 2840533 h 6858000"/>
              <a:gd name="connsiteX676" fmla="*/ 358355 w 7369701"/>
              <a:gd name="connsiteY676" fmla="*/ 2620471 h 6858000"/>
              <a:gd name="connsiteX677" fmla="*/ 510577 w 7369701"/>
              <a:gd name="connsiteY677" fmla="*/ 2501244 h 6858000"/>
              <a:gd name="connsiteX678" fmla="*/ 211967 w 7369701"/>
              <a:gd name="connsiteY678" fmla="*/ 2479171 h 6858000"/>
              <a:gd name="connsiteX679" fmla="*/ 0 w 7369701"/>
              <a:gd name="connsiteY679" fmla="*/ 2476398 h 6858000"/>
              <a:gd name="connsiteX680" fmla="*/ 0 w 7369701"/>
              <a:gd name="connsiteY680" fmla="*/ 2389189 h 6858000"/>
              <a:gd name="connsiteX681" fmla="*/ 103062 w 7369701"/>
              <a:gd name="connsiteY681" fmla="*/ 2389518 h 6858000"/>
              <a:gd name="connsiteX682" fmla="*/ 510734 w 7369701"/>
              <a:gd name="connsiteY682" fmla="*/ 2416201 h 6858000"/>
              <a:gd name="connsiteX683" fmla="*/ 279257 w 7369701"/>
              <a:gd name="connsiteY683" fmla="*/ 2092102 h 6858000"/>
              <a:gd name="connsiteX684" fmla="*/ 65265 w 7369701"/>
              <a:gd name="connsiteY684" fmla="*/ 2006049 h 6858000"/>
              <a:gd name="connsiteX685" fmla="*/ 0 w 7369701"/>
              <a:gd name="connsiteY685" fmla="*/ 1982532 h 6858000"/>
              <a:gd name="connsiteX686" fmla="*/ 0 w 7369701"/>
              <a:gd name="connsiteY686" fmla="*/ 1912789 h 6858000"/>
              <a:gd name="connsiteX687" fmla="*/ 97460 w 7369701"/>
              <a:gd name="connsiteY687" fmla="*/ 1953725 h 6858000"/>
              <a:gd name="connsiteX688" fmla="*/ 221272 w 7369701"/>
              <a:gd name="connsiteY688" fmla="*/ 1980766 h 6858000"/>
              <a:gd name="connsiteX689" fmla="*/ 116765 w 7369701"/>
              <a:gd name="connsiteY689" fmla="*/ 1911033 h 6858000"/>
              <a:gd name="connsiteX690" fmla="*/ 16405 w 7369701"/>
              <a:gd name="connsiteY690" fmla="*/ 1803412 h 6858000"/>
              <a:gd name="connsiteX691" fmla="*/ 0 w 7369701"/>
              <a:gd name="connsiteY691" fmla="*/ 1784777 h 6858000"/>
              <a:gd name="connsiteX692" fmla="*/ 0 w 7369701"/>
              <a:gd name="connsiteY692" fmla="*/ 1740082 h 6858000"/>
              <a:gd name="connsiteX693" fmla="*/ 39394 w 7369701"/>
              <a:gd name="connsiteY693" fmla="*/ 1784856 h 6858000"/>
              <a:gd name="connsiteX694" fmla="*/ 135813 w 7369701"/>
              <a:gd name="connsiteY694" fmla="*/ 1888838 h 6858000"/>
              <a:gd name="connsiteX695" fmla="*/ 242575 w 7369701"/>
              <a:gd name="connsiteY695" fmla="*/ 1958841 h 6858000"/>
              <a:gd name="connsiteX696" fmla="*/ 82197 w 7369701"/>
              <a:gd name="connsiteY696" fmla="*/ 1754826 h 6858000"/>
              <a:gd name="connsiteX697" fmla="*/ 0 w 7369701"/>
              <a:gd name="connsiteY697" fmla="*/ 1679650 h 6858000"/>
              <a:gd name="connsiteX698" fmla="*/ 0 w 7369701"/>
              <a:gd name="connsiteY698" fmla="*/ 1602463 h 6858000"/>
              <a:gd name="connsiteX699" fmla="*/ 84689 w 7369701"/>
              <a:gd name="connsiteY699" fmla="*/ 1677442 h 6858000"/>
              <a:gd name="connsiteX700" fmla="*/ 298437 w 7369701"/>
              <a:gd name="connsiteY700" fmla="*/ 1968019 h 6858000"/>
              <a:gd name="connsiteX701" fmla="*/ 227269 w 7369701"/>
              <a:gd name="connsiteY701" fmla="*/ 1114064 h 6858000"/>
              <a:gd name="connsiteX702" fmla="*/ 248003 w 7369701"/>
              <a:gd name="connsiteY702" fmla="*/ 1089613 h 6858000"/>
              <a:gd name="connsiteX703" fmla="*/ 427020 w 7369701"/>
              <a:gd name="connsiteY703" fmla="*/ 1619803 h 6858000"/>
              <a:gd name="connsiteX704" fmla="*/ 340345 w 7369701"/>
              <a:gd name="connsiteY704" fmla="*/ 2027739 h 6858000"/>
              <a:gd name="connsiteX705" fmla="*/ 360865 w 7369701"/>
              <a:gd name="connsiteY705" fmla="*/ 2044827 h 6858000"/>
              <a:gd name="connsiteX706" fmla="*/ 560414 w 7369701"/>
              <a:gd name="connsiteY706" fmla="*/ 2421457 h 6858000"/>
              <a:gd name="connsiteX707" fmla="*/ 1359703 w 7369701"/>
              <a:gd name="connsiteY707" fmla="*/ 2578554 h 6858000"/>
              <a:gd name="connsiteX708" fmla="*/ 1359422 w 7369701"/>
              <a:gd name="connsiteY708" fmla="*/ 2577994 h 6858000"/>
              <a:gd name="connsiteX709" fmla="*/ 828701 w 7369701"/>
              <a:gd name="connsiteY709" fmla="*/ 1839520 h 6858000"/>
              <a:gd name="connsiteX710" fmla="*/ 494427 w 7369701"/>
              <a:gd name="connsiteY710" fmla="*/ 1092333 h 6858000"/>
              <a:gd name="connsiteX711" fmla="*/ 506322 w 7369701"/>
              <a:gd name="connsiteY711" fmla="*/ 1020997 h 6858000"/>
              <a:gd name="connsiteX712" fmla="*/ 4570198 w 7369701"/>
              <a:gd name="connsiteY712" fmla="*/ 978081 h 6858000"/>
              <a:gd name="connsiteX713" fmla="*/ 4523691 w 7369701"/>
              <a:gd name="connsiteY713" fmla="*/ 1127776 h 6858000"/>
              <a:gd name="connsiteX714" fmla="*/ 4509875 w 7369701"/>
              <a:gd name="connsiteY714" fmla="*/ 1167552 h 6858000"/>
              <a:gd name="connsiteX715" fmla="*/ 4478168 w 7369701"/>
              <a:gd name="connsiteY715" fmla="*/ 1260735 h 6858000"/>
              <a:gd name="connsiteX716" fmla="*/ 4409309 w 7369701"/>
              <a:gd name="connsiteY716" fmla="*/ 1666996 h 6858000"/>
              <a:gd name="connsiteX717" fmla="*/ 4370031 w 7369701"/>
              <a:gd name="connsiteY717" fmla="*/ 1955666 h 6858000"/>
              <a:gd name="connsiteX718" fmla="*/ 4570198 w 7369701"/>
              <a:gd name="connsiteY718" fmla="*/ 978081 h 6858000"/>
              <a:gd name="connsiteX719" fmla="*/ 4557898 w 7369701"/>
              <a:gd name="connsiteY719" fmla="*/ 900011 h 6858000"/>
              <a:gd name="connsiteX720" fmla="*/ 4344840 w 7369701"/>
              <a:gd name="connsiteY720" fmla="*/ 1922038 h 6858000"/>
              <a:gd name="connsiteX721" fmla="*/ 4378710 w 7369701"/>
              <a:gd name="connsiteY721" fmla="*/ 1665516 h 6858000"/>
              <a:gd name="connsiteX722" fmla="*/ 4448798 w 7369701"/>
              <a:gd name="connsiteY722" fmla="*/ 1253024 h 6858000"/>
              <a:gd name="connsiteX723" fmla="*/ 4480315 w 7369701"/>
              <a:gd name="connsiteY723" fmla="*/ 1158454 h 6858000"/>
              <a:gd name="connsiteX724" fmla="*/ 4494133 w 7369701"/>
              <a:gd name="connsiteY724" fmla="*/ 1118676 h 6858000"/>
              <a:gd name="connsiteX725" fmla="*/ 4557898 w 7369701"/>
              <a:gd name="connsiteY725" fmla="*/ 900011 h 6858000"/>
              <a:gd name="connsiteX726" fmla="*/ 5870151 w 7369701"/>
              <a:gd name="connsiteY726" fmla="*/ 898890 h 6858000"/>
              <a:gd name="connsiteX727" fmla="*/ 5861335 w 7369701"/>
              <a:gd name="connsiteY727" fmla="*/ 899177 h 6858000"/>
              <a:gd name="connsiteX728" fmla="*/ 5843702 w 7369701"/>
              <a:gd name="connsiteY728" fmla="*/ 899748 h 6858000"/>
              <a:gd name="connsiteX729" fmla="*/ 5651107 w 7369701"/>
              <a:gd name="connsiteY729" fmla="*/ 920306 h 6858000"/>
              <a:gd name="connsiteX730" fmla="*/ 5459407 w 7369701"/>
              <a:gd name="connsiteY730" fmla="*/ 940975 h 6858000"/>
              <a:gd name="connsiteX731" fmla="*/ 5374846 w 7369701"/>
              <a:gd name="connsiteY731" fmla="*/ 941988 h 6858000"/>
              <a:gd name="connsiteX732" fmla="*/ 5256105 w 7369701"/>
              <a:gd name="connsiteY732" fmla="*/ 945632 h 6858000"/>
              <a:gd name="connsiteX733" fmla="*/ 5107071 w 7369701"/>
              <a:gd name="connsiteY733" fmla="*/ 969720 h 6858000"/>
              <a:gd name="connsiteX734" fmla="*/ 4998681 w 7369701"/>
              <a:gd name="connsiteY734" fmla="*/ 988771 h 6858000"/>
              <a:gd name="connsiteX735" fmla="*/ 5870151 w 7369701"/>
              <a:gd name="connsiteY735" fmla="*/ 898890 h 6858000"/>
              <a:gd name="connsiteX736" fmla="*/ 5504425 w 7369701"/>
              <a:gd name="connsiteY736" fmla="*/ 848067 h 6858000"/>
              <a:gd name="connsiteX737" fmla="*/ 4968849 w 7369701"/>
              <a:gd name="connsiteY737" fmla="*/ 962318 h 6858000"/>
              <a:gd name="connsiteX738" fmla="*/ 5104039 w 7369701"/>
              <a:gd name="connsiteY738" fmla="*/ 940634 h 6858000"/>
              <a:gd name="connsiteX739" fmla="*/ 5256311 w 7369701"/>
              <a:gd name="connsiteY739" fmla="*/ 916490 h 6858000"/>
              <a:gd name="connsiteX740" fmla="*/ 5377381 w 7369701"/>
              <a:gd name="connsiteY740" fmla="*/ 912671 h 6858000"/>
              <a:gd name="connsiteX741" fmla="*/ 5460148 w 7369701"/>
              <a:gd name="connsiteY741" fmla="*/ 911442 h 6858000"/>
              <a:gd name="connsiteX742" fmla="*/ 5648971 w 7369701"/>
              <a:gd name="connsiteY742" fmla="*/ 891331 h 6858000"/>
              <a:gd name="connsiteX743" fmla="*/ 5844807 w 7369701"/>
              <a:gd name="connsiteY743" fmla="*/ 870718 h 6858000"/>
              <a:gd name="connsiteX744" fmla="*/ 5862975 w 7369701"/>
              <a:gd name="connsiteY744" fmla="*/ 869756 h 6858000"/>
              <a:gd name="connsiteX745" fmla="*/ 5920887 w 7369701"/>
              <a:gd name="connsiteY745" fmla="*/ 865929 h 6858000"/>
              <a:gd name="connsiteX746" fmla="*/ 5504425 w 7369701"/>
              <a:gd name="connsiteY746" fmla="*/ 848067 h 6858000"/>
              <a:gd name="connsiteX747" fmla="*/ 3607114 w 7369701"/>
              <a:gd name="connsiteY747" fmla="*/ 467441 h 6858000"/>
              <a:gd name="connsiteX748" fmla="*/ 3296242 w 7369701"/>
              <a:gd name="connsiteY748" fmla="*/ 807991 h 6858000"/>
              <a:gd name="connsiteX749" fmla="*/ 3174674 w 7369701"/>
              <a:gd name="connsiteY749" fmla="*/ 919759 h 6858000"/>
              <a:gd name="connsiteX750" fmla="*/ 3042978 w 7369701"/>
              <a:gd name="connsiteY750" fmla="*/ 1054894 h 6858000"/>
              <a:gd name="connsiteX751" fmla="*/ 2968914 w 7369701"/>
              <a:gd name="connsiteY751" fmla="*/ 1133756 h 6858000"/>
              <a:gd name="connsiteX752" fmla="*/ 3103823 w 7369701"/>
              <a:gd name="connsiteY752" fmla="*/ 1026814 h 6858000"/>
              <a:gd name="connsiteX753" fmla="*/ 3607114 w 7369701"/>
              <a:gd name="connsiteY753" fmla="*/ 467441 h 6858000"/>
              <a:gd name="connsiteX754" fmla="*/ 3744487 w 7369701"/>
              <a:gd name="connsiteY754" fmla="*/ 383136 h 6858000"/>
              <a:gd name="connsiteX755" fmla="*/ 3970213 w 7369701"/>
              <a:gd name="connsiteY755" fmla="*/ 995559 h 6858000"/>
              <a:gd name="connsiteX756" fmla="*/ 3744487 w 7369701"/>
              <a:gd name="connsiteY756" fmla="*/ 383136 h 6858000"/>
              <a:gd name="connsiteX757" fmla="*/ 3624562 w 7369701"/>
              <a:gd name="connsiteY757" fmla="*/ 367041 h 6858000"/>
              <a:gd name="connsiteX758" fmla="*/ 3489712 w 7369701"/>
              <a:gd name="connsiteY758" fmla="*/ 485386 h 6858000"/>
              <a:gd name="connsiteX759" fmla="*/ 3182994 w 7369701"/>
              <a:gd name="connsiteY759" fmla="*/ 828265 h 6858000"/>
              <a:gd name="connsiteX760" fmla="*/ 2892114 w 7369701"/>
              <a:gd name="connsiteY760" fmla="*/ 1172635 h 6858000"/>
              <a:gd name="connsiteX761" fmla="*/ 3021459 w 7369701"/>
              <a:gd name="connsiteY761" fmla="*/ 1035385 h 6858000"/>
              <a:gd name="connsiteX762" fmla="*/ 3153873 w 7369701"/>
              <a:gd name="connsiteY762" fmla="*/ 898971 h 6858000"/>
              <a:gd name="connsiteX763" fmla="*/ 3276511 w 7369701"/>
              <a:gd name="connsiteY763" fmla="*/ 786423 h 6858000"/>
              <a:gd name="connsiteX764" fmla="*/ 3584154 w 7369701"/>
              <a:gd name="connsiteY764" fmla="*/ 448218 h 6858000"/>
              <a:gd name="connsiteX765" fmla="*/ 3624562 w 7369701"/>
              <a:gd name="connsiteY765" fmla="*/ 367041 h 6858000"/>
              <a:gd name="connsiteX766" fmla="*/ 3766672 w 7369701"/>
              <a:gd name="connsiteY766" fmla="*/ 359429 h 6858000"/>
              <a:gd name="connsiteX767" fmla="*/ 3996338 w 7369701"/>
              <a:gd name="connsiteY767" fmla="*/ 968237 h 6858000"/>
              <a:gd name="connsiteX768" fmla="*/ 3766672 w 7369701"/>
              <a:gd name="connsiteY768" fmla="*/ 359429 h 6858000"/>
              <a:gd name="connsiteX769" fmla="*/ 5805386 w 7369701"/>
              <a:gd name="connsiteY769" fmla="*/ 239240 h 6858000"/>
              <a:gd name="connsiteX770" fmla="*/ 5736947 w 7369701"/>
              <a:gd name="connsiteY770" fmla="*/ 261367 h 6858000"/>
              <a:gd name="connsiteX771" fmla="*/ 5427012 w 7369701"/>
              <a:gd name="connsiteY771" fmla="*/ 311272 h 6858000"/>
              <a:gd name="connsiteX772" fmla="*/ 5147818 w 7369701"/>
              <a:gd name="connsiteY772" fmla="*/ 322112 h 6858000"/>
              <a:gd name="connsiteX773" fmla="*/ 5060854 w 7369701"/>
              <a:gd name="connsiteY773" fmla="*/ 311882 h 6858000"/>
              <a:gd name="connsiteX774" fmla="*/ 4945989 w 7369701"/>
              <a:gd name="connsiteY774" fmla="*/ 300516 h 6858000"/>
              <a:gd name="connsiteX775" fmla="*/ 5410479 w 7369701"/>
              <a:gd name="connsiteY775" fmla="*/ 348434 h 6858000"/>
              <a:gd name="connsiteX776" fmla="*/ 5805386 w 7369701"/>
              <a:gd name="connsiteY776" fmla="*/ 239240 h 6858000"/>
              <a:gd name="connsiteX777" fmla="*/ 5905192 w 7369701"/>
              <a:gd name="connsiteY777" fmla="*/ 163079 h 6858000"/>
              <a:gd name="connsiteX778" fmla="*/ 5865655 w 7369701"/>
              <a:gd name="connsiteY778" fmla="*/ 171901 h 6858000"/>
              <a:gd name="connsiteX779" fmla="*/ 5259740 w 7369701"/>
              <a:gd name="connsiteY779" fmla="*/ 257013 h 6858000"/>
              <a:gd name="connsiteX780" fmla="*/ 5208466 w 7369701"/>
              <a:gd name="connsiteY780" fmla="*/ 257550 h 6858000"/>
              <a:gd name="connsiteX781" fmla="*/ 4980204 w 7369701"/>
              <a:gd name="connsiteY781" fmla="*/ 271903 h 6858000"/>
              <a:gd name="connsiteX782" fmla="*/ 5068068 w 7369701"/>
              <a:gd name="connsiteY782" fmla="*/ 282244 h 6858000"/>
              <a:gd name="connsiteX783" fmla="*/ 5153231 w 7369701"/>
              <a:gd name="connsiteY783" fmla="*/ 292240 h 6858000"/>
              <a:gd name="connsiteX784" fmla="*/ 5426491 w 7369701"/>
              <a:gd name="connsiteY784" fmla="*/ 281128 h 6858000"/>
              <a:gd name="connsiteX785" fmla="*/ 5731212 w 7369701"/>
              <a:gd name="connsiteY785" fmla="*/ 231951 h 6858000"/>
              <a:gd name="connsiteX786" fmla="*/ 5905192 w 7369701"/>
              <a:gd name="connsiteY786" fmla="*/ 163079 h 6858000"/>
              <a:gd name="connsiteX787" fmla="*/ 5944437 w 7369701"/>
              <a:gd name="connsiteY787" fmla="*/ 113829 h 6858000"/>
              <a:gd name="connsiteX788" fmla="*/ 5825032 w 7369701"/>
              <a:gd name="connsiteY788" fmla="*/ 146405 h 6858000"/>
              <a:gd name="connsiteX789" fmla="*/ 4955599 w 7369701"/>
              <a:gd name="connsiteY789" fmla="*/ 247008 h 6858000"/>
              <a:gd name="connsiteX790" fmla="*/ 5210104 w 7369701"/>
              <a:gd name="connsiteY790" fmla="*/ 228123 h 6858000"/>
              <a:gd name="connsiteX791" fmla="*/ 5261015 w 7369701"/>
              <a:gd name="connsiteY791" fmla="*/ 227087 h 6858000"/>
              <a:gd name="connsiteX792" fmla="*/ 5861181 w 7369701"/>
              <a:gd name="connsiteY792" fmla="*/ 143093 h 6858000"/>
              <a:gd name="connsiteX793" fmla="*/ 5961252 w 7369701"/>
              <a:gd name="connsiteY793" fmla="*/ 114820 h 6858000"/>
              <a:gd name="connsiteX794" fmla="*/ 5944437 w 7369701"/>
              <a:gd name="connsiteY794" fmla="*/ 113829 h 6858000"/>
              <a:gd name="connsiteX795" fmla="*/ 3882765 w 7369701"/>
              <a:gd name="connsiteY795" fmla="*/ 0 h 6858000"/>
              <a:gd name="connsiteX796" fmla="*/ 3995099 w 7369701"/>
              <a:gd name="connsiteY796" fmla="*/ 0 h 6858000"/>
              <a:gd name="connsiteX797" fmla="*/ 4163818 w 7369701"/>
              <a:gd name="connsiteY797" fmla="*/ 234104 h 6858000"/>
              <a:gd name="connsiteX798" fmla="*/ 4172099 w 7369701"/>
              <a:gd name="connsiteY798" fmla="*/ 234207 h 6858000"/>
              <a:gd name="connsiteX799" fmla="*/ 4784282 w 7369701"/>
              <a:gd name="connsiteY799" fmla="*/ 276561 h 6858000"/>
              <a:gd name="connsiteX800" fmla="*/ 4801687 w 7369701"/>
              <a:gd name="connsiteY800" fmla="*/ 267764 h 6858000"/>
              <a:gd name="connsiteX801" fmla="*/ 6082788 w 7369701"/>
              <a:gd name="connsiteY801" fmla="*/ 64119 h 6858000"/>
              <a:gd name="connsiteX802" fmla="*/ 6099442 w 7369701"/>
              <a:gd name="connsiteY802" fmla="*/ 82568 h 6858000"/>
              <a:gd name="connsiteX803" fmla="*/ 4804137 w 7369701"/>
              <a:gd name="connsiteY803" fmla="*/ 320931 h 6858000"/>
              <a:gd name="connsiteX804" fmla="*/ 4227047 w 7369701"/>
              <a:gd name="connsiteY804" fmla="*/ 313415 h 6858000"/>
              <a:gd name="connsiteX805" fmla="*/ 4346041 w 7369701"/>
              <a:gd name="connsiteY805" fmla="*/ 456086 h 6858000"/>
              <a:gd name="connsiteX806" fmla="*/ 4870967 w 7369701"/>
              <a:gd name="connsiteY806" fmla="*/ 963061 h 6858000"/>
              <a:gd name="connsiteX807" fmla="*/ 4889647 w 7369701"/>
              <a:gd name="connsiteY807" fmla="*/ 957147 h 6858000"/>
              <a:gd name="connsiteX808" fmla="*/ 5422504 w 7369701"/>
              <a:gd name="connsiteY808" fmla="*/ 805191 h 6858000"/>
              <a:gd name="connsiteX809" fmla="*/ 6087656 w 7369701"/>
              <a:gd name="connsiteY809" fmla="*/ 826703 h 6858000"/>
              <a:gd name="connsiteX810" fmla="*/ 6058717 w 7369701"/>
              <a:gd name="connsiteY810" fmla="*/ 865992 h 6858000"/>
              <a:gd name="connsiteX811" fmla="*/ 4974153 w 7369701"/>
              <a:gd name="connsiteY811" fmla="*/ 1045456 h 6858000"/>
              <a:gd name="connsiteX812" fmla="*/ 5627835 w 7369701"/>
              <a:gd name="connsiteY812" fmla="*/ 1472077 h 6858000"/>
              <a:gd name="connsiteX813" fmla="*/ 5629817 w 7369701"/>
              <a:gd name="connsiteY813" fmla="*/ 1471412 h 6858000"/>
              <a:gd name="connsiteX814" fmla="*/ 5634124 w 7369701"/>
              <a:gd name="connsiteY814" fmla="*/ 1470572 h 6858000"/>
              <a:gd name="connsiteX815" fmla="*/ 5755832 w 7369701"/>
              <a:gd name="connsiteY815" fmla="*/ 1383886 h 6858000"/>
              <a:gd name="connsiteX816" fmla="*/ 6014186 w 7369701"/>
              <a:gd name="connsiteY816" fmla="*/ 1279799 h 6858000"/>
              <a:gd name="connsiteX817" fmla="*/ 6901619 w 7369701"/>
              <a:gd name="connsiteY817" fmla="*/ 1047874 h 6858000"/>
              <a:gd name="connsiteX818" fmla="*/ 6931566 w 7369701"/>
              <a:gd name="connsiteY818" fmla="*/ 1062034 h 6858000"/>
              <a:gd name="connsiteX819" fmla="*/ 5790982 w 7369701"/>
              <a:gd name="connsiteY819" fmla="*/ 1561380 h 6858000"/>
              <a:gd name="connsiteX820" fmla="*/ 6188971 w 7369701"/>
              <a:gd name="connsiteY820" fmla="*/ 1755168 h 6858000"/>
              <a:gd name="connsiteX821" fmla="*/ 6202446 w 7369701"/>
              <a:gd name="connsiteY821" fmla="*/ 1752268 h 6858000"/>
              <a:gd name="connsiteX822" fmla="*/ 7179560 w 7369701"/>
              <a:gd name="connsiteY822" fmla="*/ 1467551 h 6858000"/>
              <a:gd name="connsiteX823" fmla="*/ 7158730 w 7369701"/>
              <a:gd name="connsiteY823" fmla="*/ 1507835 h 6858000"/>
              <a:gd name="connsiteX824" fmla="*/ 6326959 w 7369701"/>
              <a:gd name="connsiteY824" fmla="*/ 1817686 h 6858000"/>
              <a:gd name="connsiteX825" fmla="*/ 6537433 w 7369701"/>
              <a:gd name="connsiteY825" fmla="*/ 1907790 h 6858000"/>
              <a:gd name="connsiteX826" fmla="*/ 6550221 w 7369701"/>
              <a:gd name="connsiteY826" fmla="*/ 1910729 h 6858000"/>
              <a:gd name="connsiteX827" fmla="*/ 6964438 w 7369701"/>
              <a:gd name="connsiteY827" fmla="*/ 2209505 h 6858000"/>
              <a:gd name="connsiteX828" fmla="*/ 7367862 w 7369701"/>
              <a:gd name="connsiteY828" fmla="*/ 2806833 h 6858000"/>
              <a:gd name="connsiteX829" fmla="*/ 7364329 w 7369701"/>
              <a:gd name="connsiteY829" fmla="*/ 2826907 h 6858000"/>
              <a:gd name="connsiteX830" fmla="*/ 7290545 w 7369701"/>
              <a:gd name="connsiteY830" fmla="*/ 2850663 h 6858000"/>
              <a:gd name="connsiteX831" fmla="*/ 6472036 w 7369701"/>
              <a:gd name="connsiteY831" fmla="*/ 1959003 h 6858000"/>
              <a:gd name="connsiteX832" fmla="*/ 5792897 w 7369701"/>
              <a:gd name="connsiteY832" fmla="*/ 1647747 h 6858000"/>
              <a:gd name="connsiteX833" fmla="*/ 5842751 w 7369701"/>
              <a:gd name="connsiteY833" fmla="*/ 1816112 h 6858000"/>
              <a:gd name="connsiteX834" fmla="*/ 5847424 w 7369701"/>
              <a:gd name="connsiteY834" fmla="*/ 1815776 h 6858000"/>
              <a:gd name="connsiteX835" fmla="*/ 6399821 w 7369701"/>
              <a:gd name="connsiteY835" fmla="*/ 2344799 h 6858000"/>
              <a:gd name="connsiteX836" fmla="*/ 6323232 w 7369701"/>
              <a:gd name="connsiteY836" fmla="*/ 2389634 h 6858000"/>
              <a:gd name="connsiteX837" fmla="*/ 5942958 w 7369701"/>
              <a:gd name="connsiteY837" fmla="*/ 2077708 h 6858000"/>
              <a:gd name="connsiteX838" fmla="*/ 5921559 w 7369701"/>
              <a:gd name="connsiteY838" fmla="*/ 2378596 h 6858000"/>
              <a:gd name="connsiteX839" fmla="*/ 5817651 w 7369701"/>
              <a:gd name="connsiteY839" fmla="*/ 3023919 h 6858000"/>
              <a:gd name="connsiteX840" fmla="*/ 5729634 w 7369701"/>
              <a:gd name="connsiteY840" fmla="*/ 3051849 h 6858000"/>
              <a:gd name="connsiteX841" fmla="*/ 5611018 w 7369701"/>
              <a:gd name="connsiteY841" fmla="*/ 2316769 h 6858000"/>
              <a:gd name="connsiteX842" fmla="*/ 5687608 w 7369701"/>
              <a:gd name="connsiteY842" fmla="*/ 2039972 h 6858000"/>
              <a:gd name="connsiteX843" fmla="*/ 5657554 w 7369701"/>
              <a:gd name="connsiteY843" fmla="*/ 1576445 h 6858000"/>
              <a:gd name="connsiteX844" fmla="*/ 5150475 w 7369701"/>
              <a:gd name="connsiteY844" fmla="*/ 1274012 h 6858000"/>
              <a:gd name="connsiteX845" fmla="*/ 5349142 w 7369701"/>
              <a:gd name="connsiteY845" fmla="*/ 2204405 h 6858000"/>
              <a:gd name="connsiteX846" fmla="*/ 5262214 w 7369701"/>
              <a:gd name="connsiteY846" fmla="*/ 2233836 h 6858000"/>
              <a:gd name="connsiteX847" fmla="*/ 4981539 w 7369701"/>
              <a:gd name="connsiteY847" fmla="*/ 1542201 h 6858000"/>
              <a:gd name="connsiteX848" fmla="*/ 4958461 w 7369701"/>
              <a:gd name="connsiteY848" fmla="*/ 1136957 h 6858000"/>
              <a:gd name="connsiteX849" fmla="*/ 4655015 w 7369701"/>
              <a:gd name="connsiteY849" fmla="*/ 891426 h 6858000"/>
              <a:gd name="connsiteX850" fmla="*/ 4348002 w 7369701"/>
              <a:gd name="connsiteY850" fmla="*/ 2205895 h 6858000"/>
              <a:gd name="connsiteX851" fmla="*/ 4262250 w 7369701"/>
              <a:gd name="connsiteY851" fmla="*/ 2219972 h 6858000"/>
              <a:gd name="connsiteX852" fmla="*/ 4550611 w 7369701"/>
              <a:gd name="connsiteY852" fmla="*/ 817540 h 6858000"/>
              <a:gd name="connsiteX853" fmla="*/ 4564418 w 7369701"/>
              <a:gd name="connsiteY853" fmla="*/ 808293 h 6858000"/>
              <a:gd name="connsiteX854" fmla="*/ 4266388 w 7369701"/>
              <a:gd name="connsiteY854" fmla="*/ 500083 h 6858000"/>
              <a:gd name="connsiteX855" fmla="*/ 4032842 w 7369701"/>
              <a:gd name="connsiteY855" fmla="*/ 211809 h 6858000"/>
              <a:gd name="connsiteX856" fmla="*/ 3882765 w 7369701"/>
              <a:gd name="connsiteY856" fmla="*/ 0 h 6858000"/>
              <a:gd name="connsiteX857" fmla="*/ 3721337 w 7369701"/>
              <a:gd name="connsiteY857" fmla="*/ 0 h 6858000"/>
              <a:gd name="connsiteX858" fmla="*/ 3797544 w 7369701"/>
              <a:gd name="connsiteY858" fmla="*/ 0 h 6858000"/>
              <a:gd name="connsiteX859" fmla="*/ 3775734 w 7369701"/>
              <a:gd name="connsiteY859" fmla="*/ 95131 h 6858000"/>
              <a:gd name="connsiteX860" fmla="*/ 3724807 w 7369701"/>
              <a:gd name="connsiteY860" fmla="*/ 272257 h 6858000"/>
              <a:gd name="connsiteX861" fmla="*/ 3726844 w 7369701"/>
              <a:gd name="connsiteY861" fmla="*/ 282988 h 6858000"/>
              <a:gd name="connsiteX862" fmla="*/ 3742664 w 7369701"/>
              <a:gd name="connsiteY862" fmla="*/ 279918 h 6858000"/>
              <a:gd name="connsiteX863" fmla="*/ 4103910 w 7369701"/>
              <a:gd name="connsiteY863" fmla="*/ 1161917 h 6858000"/>
              <a:gd name="connsiteX864" fmla="*/ 4020269 w 7369701"/>
              <a:gd name="connsiteY864" fmla="*/ 1200406 h 6858000"/>
              <a:gd name="connsiteX865" fmla="*/ 3674882 w 7369701"/>
              <a:gd name="connsiteY865" fmla="*/ 488524 h 6858000"/>
              <a:gd name="connsiteX866" fmla="*/ 3132682 w 7369701"/>
              <a:gd name="connsiteY866" fmla="*/ 1072284 h 6858000"/>
              <a:gd name="connsiteX867" fmla="*/ 2716346 w 7369701"/>
              <a:gd name="connsiteY867" fmla="*/ 1276376 h 6858000"/>
              <a:gd name="connsiteX868" fmla="*/ 2716772 w 7369701"/>
              <a:gd name="connsiteY868" fmla="*/ 1255462 h 6858000"/>
              <a:gd name="connsiteX869" fmla="*/ 3471096 w 7369701"/>
              <a:gd name="connsiteY869" fmla="*/ 437072 h 6858000"/>
              <a:gd name="connsiteX870" fmla="*/ 3639057 w 7369701"/>
              <a:gd name="connsiteY870" fmla="*/ 286334 h 6858000"/>
              <a:gd name="connsiteX871" fmla="*/ 3640309 w 7369701"/>
              <a:gd name="connsiteY871" fmla="*/ 284664 h 6858000"/>
              <a:gd name="connsiteX872" fmla="*/ 3646022 w 7369701"/>
              <a:gd name="connsiteY872" fmla="*/ 276711 h 6858000"/>
              <a:gd name="connsiteX873" fmla="*/ 3707943 w 7369701"/>
              <a:gd name="connsiteY873" fmla="*/ 65958 h 6858000"/>
              <a:gd name="connsiteX874" fmla="*/ 3721337 w 7369701"/>
              <a:gd name="connsiteY874" fmla="*/ 0 h 6858000"/>
              <a:gd name="connsiteX875" fmla="*/ 2867960 w 7369701"/>
              <a:gd name="connsiteY875" fmla="*/ 0 h 6858000"/>
              <a:gd name="connsiteX876" fmla="*/ 2926351 w 7369701"/>
              <a:gd name="connsiteY876" fmla="*/ 0 h 6858000"/>
              <a:gd name="connsiteX877" fmla="*/ 2902823 w 7369701"/>
              <a:gd name="connsiteY877" fmla="*/ 262929 h 6858000"/>
              <a:gd name="connsiteX878" fmla="*/ 2940663 w 7369701"/>
              <a:gd name="connsiteY878" fmla="*/ 140884 h 6858000"/>
              <a:gd name="connsiteX879" fmla="*/ 2947039 w 7369701"/>
              <a:gd name="connsiteY879" fmla="*/ 122524 h 6858000"/>
              <a:gd name="connsiteX880" fmla="*/ 2984316 w 7369701"/>
              <a:gd name="connsiteY880" fmla="*/ 0 h 6858000"/>
              <a:gd name="connsiteX881" fmla="*/ 3016114 w 7369701"/>
              <a:gd name="connsiteY881" fmla="*/ 0 h 6858000"/>
              <a:gd name="connsiteX882" fmla="*/ 2979949 w 7369701"/>
              <a:gd name="connsiteY882" fmla="*/ 119274 h 6858000"/>
              <a:gd name="connsiteX883" fmla="*/ 3023879 w 7369701"/>
              <a:gd name="connsiteY883" fmla="*/ 0 h 6858000"/>
              <a:gd name="connsiteX884" fmla="*/ 3105400 w 7369701"/>
              <a:gd name="connsiteY884" fmla="*/ 0 h 6858000"/>
              <a:gd name="connsiteX885" fmla="*/ 3094669 w 7369701"/>
              <a:gd name="connsiteY885" fmla="*/ 30308 h 6858000"/>
              <a:gd name="connsiteX886" fmla="*/ 2901945 w 7369701"/>
              <a:gd name="connsiteY886" fmla="*/ 466538 h 6858000"/>
              <a:gd name="connsiteX887" fmla="*/ 2815209 w 7369701"/>
              <a:gd name="connsiteY887" fmla="*/ 497361 h 6858000"/>
              <a:gd name="connsiteX888" fmla="*/ 2844845 w 7369701"/>
              <a:gd name="connsiteY888" fmla="*/ 127638 h 6858000"/>
              <a:gd name="connsiteX889" fmla="*/ 2867960 w 7369701"/>
              <a:gd name="connsiteY889" fmla="*/ 0 h 6858000"/>
              <a:gd name="connsiteX890" fmla="*/ 1057230 w 7369701"/>
              <a:gd name="connsiteY890" fmla="*/ 0 h 6858000"/>
              <a:gd name="connsiteX891" fmla="*/ 1111003 w 7369701"/>
              <a:gd name="connsiteY891" fmla="*/ 0 h 6858000"/>
              <a:gd name="connsiteX892" fmla="*/ 1125553 w 7369701"/>
              <a:gd name="connsiteY892" fmla="*/ 52588 h 6858000"/>
              <a:gd name="connsiteX893" fmla="*/ 1304276 w 7369701"/>
              <a:gd name="connsiteY893" fmla="*/ 476275 h 6858000"/>
              <a:gd name="connsiteX894" fmla="*/ 1492066 w 7369701"/>
              <a:gd name="connsiteY894" fmla="*/ 886333 h 6858000"/>
              <a:gd name="connsiteX895" fmla="*/ 1423698 w 7369701"/>
              <a:gd name="connsiteY895" fmla="*/ 710817 h 6858000"/>
              <a:gd name="connsiteX896" fmla="*/ 1357609 w 7369701"/>
              <a:gd name="connsiteY896" fmla="*/ 532892 h 6858000"/>
              <a:gd name="connsiteX897" fmla="*/ 1309550 w 7369701"/>
              <a:gd name="connsiteY897" fmla="*/ 374031 h 6858000"/>
              <a:gd name="connsiteX898" fmla="*/ 1193673 w 7369701"/>
              <a:gd name="connsiteY898" fmla="*/ 49533 h 6858000"/>
              <a:gd name="connsiteX899" fmla="*/ 1164391 w 7369701"/>
              <a:gd name="connsiteY899" fmla="*/ 0 h 6858000"/>
              <a:gd name="connsiteX900" fmla="*/ 1200666 w 7369701"/>
              <a:gd name="connsiteY900" fmla="*/ 0 h 6858000"/>
              <a:gd name="connsiteX901" fmla="*/ 1223408 w 7369701"/>
              <a:gd name="connsiteY901" fmla="*/ 38996 h 6858000"/>
              <a:gd name="connsiteX902" fmla="*/ 1339635 w 7369701"/>
              <a:gd name="connsiteY902" fmla="*/ 365517 h 6858000"/>
              <a:gd name="connsiteX903" fmla="*/ 1387469 w 7369701"/>
              <a:gd name="connsiteY903" fmla="*/ 523079 h 6858000"/>
              <a:gd name="connsiteX904" fmla="*/ 1452685 w 7369701"/>
              <a:gd name="connsiteY904" fmla="*/ 699806 h 6858000"/>
              <a:gd name="connsiteX905" fmla="*/ 1492092 w 7369701"/>
              <a:gd name="connsiteY905" fmla="*/ 800424 h 6858000"/>
              <a:gd name="connsiteX906" fmla="*/ 1455302 w 7369701"/>
              <a:gd name="connsiteY906" fmla="*/ 632913 h 6858000"/>
              <a:gd name="connsiteX907" fmla="*/ 1222336 w 7369701"/>
              <a:gd name="connsiteY907" fmla="*/ 9480 h 6858000"/>
              <a:gd name="connsiteX908" fmla="*/ 1214634 w 7369701"/>
              <a:gd name="connsiteY908" fmla="*/ 0 h 6858000"/>
              <a:gd name="connsiteX909" fmla="*/ 1289827 w 7369701"/>
              <a:gd name="connsiteY909" fmla="*/ 0 h 6858000"/>
              <a:gd name="connsiteX910" fmla="*/ 1321076 w 7369701"/>
              <a:gd name="connsiteY910" fmla="*/ 59722 h 6858000"/>
              <a:gd name="connsiteX911" fmla="*/ 1512579 w 7369701"/>
              <a:gd name="connsiteY911" fmla="*/ 626441 h 6858000"/>
              <a:gd name="connsiteX912" fmla="*/ 1506076 w 7369701"/>
              <a:gd name="connsiteY912" fmla="*/ 1089289 h 6858000"/>
              <a:gd name="connsiteX913" fmla="*/ 1486346 w 7369701"/>
              <a:gd name="connsiteY913" fmla="*/ 1079919 h 6858000"/>
              <a:gd name="connsiteX914" fmla="*/ 1070511 w 7369701"/>
              <a:gd name="connsiteY914" fmla="*/ 48609 h 6858000"/>
              <a:gd name="connsiteX915" fmla="*/ 1057230 w 7369701"/>
              <a:gd name="connsiteY915" fmla="*/ 0 h 6858000"/>
              <a:gd name="connsiteX916" fmla="*/ 43151 w 7369701"/>
              <a:gd name="connsiteY916" fmla="*/ 0 h 6858000"/>
              <a:gd name="connsiteX917" fmla="*/ 95283 w 7369701"/>
              <a:gd name="connsiteY917" fmla="*/ 0 h 6858000"/>
              <a:gd name="connsiteX918" fmla="*/ 300708 w 7369701"/>
              <a:gd name="connsiteY918" fmla="*/ 154571 h 6858000"/>
              <a:gd name="connsiteX919" fmla="*/ 530414 w 7369701"/>
              <a:gd name="connsiteY919" fmla="*/ 354673 h 6858000"/>
              <a:gd name="connsiteX920" fmla="*/ 333785 w 7369701"/>
              <a:gd name="connsiteY920" fmla="*/ 161564 h 6858000"/>
              <a:gd name="connsiteX921" fmla="*/ 147005 w 7369701"/>
              <a:gd name="connsiteY921" fmla="*/ 0 h 6858000"/>
              <a:gd name="connsiteX922" fmla="*/ 272509 w 7369701"/>
              <a:gd name="connsiteY922" fmla="*/ 0 h 6858000"/>
              <a:gd name="connsiteX923" fmla="*/ 326276 w 7369701"/>
              <a:gd name="connsiteY923" fmla="*/ 45847 h 6858000"/>
              <a:gd name="connsiteX924" fmla="*/ 823759 w 7369701"/>
              <a:gd name="connsiteY924" fmla="*/ 574145 h 6858000"/>
              <a:gd name="connsiteX925" fmla="*/ 811254 w 7369701"/>
              <a:gd name="connsiteY925" fmla="*/ 665546 h 6858000"/>
              <a:gd name="connsiteX926" fmla="*/ 154042 w 7369701"/>
              <a:gd name="connsiteY926" fmla="*/ 261522 h 6858000"/>
              <a:gd name="connsiteX927" fmla="*/ 13550 w 7369701"/>
              <a:gd name="connsiteY927" fmla="*/ 158423 h 6858000"/>
              <a:gd name="connsiteX928" fmla="*/ 0 w 7369701"/>
              <a:gd name="connsiteY928" fmla="*/ 146618 h 6858000"/>
              <a:gd name="connsiteX929" fmla="*/ 0 w 7369701"/>
              <a:gd name="connsiteY929" fmla="*/ 59161 h 6858000"/>
              <a:gd name="connsiteX930" fmla="*/ 45427 w 7369701"/>
              <a:gd name="connsiteY930" fmla="*/ 101078 h 6858000"/>
              <a:gd name="connsiteX931" fmla="*/ 630103 w 7369701"/>
              <a:gd name="connsiteY931" fmla="*/ 485885 h 6858000"/>
              <a:gd name="connsiteX932" fmla="*/ 532040 w 7369701"/>
              <a:gd name="connsiteY932" fmla="*/ 399359 h 6858000"/>
              <a:gd name="connsiteX933" fmla="*/ 517618 w 7369701"/>
              <a:gd name="connsiteY933" fmla="*/ 385726 h 6858000"/>
              <a:gd name="connsiteX934" fmla="*/ 285074 w 7369701"/>
              <a:gd name="connsiteY934" fmla="*/ 182755 h 6858000"/>
              <a:gd name="connsiteX935" fmla="*/ 43151 w 7369701"/>
              <a:gd name="connsiteY935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  <a:cxn ang="0">
                <a:pos x="connsiteX517" y="connsiteY517"/>
              </a:cxn>
              <a:cxn ang="0">
                <a:pos x="connsiteX518" y="connsiteY518"/>
              </a:cxn>
              <a:cxn ang="0">
                <a:pos x="connsiteX519" y="connsiteY519"/>
              </a:cxn>
              <a:cxn ang="0">
                <a:pos x="connsiteX520" y="connsiteY520"/>
              </a:cxn>
              <a:cxn ang="0">
                <a:pos x="connsiteX521" y="connsiteY521"/>
              </a:cxn>
              <a:cxn ang="0">
                <a:pos x="connsiteX522" y="connsiteY522"/>
              </a:cxn>
              <a:cxn ang="0">
                <a:pos x="connsiteX523" y="connsiteY523"/>
              </a:cxn>
              <a:cxn ang="0">
                <a:pos x="connsiteX524" y="connsiteY524"/>
              </a:cxn>
              <a:cxn ang="0">
                <a:pos x="connsiteX525" y="connsiteY525"/>
              </a:cxn>
              <a:cxn ang="0">
                <a:pos x="connsiteX526" y="connsiteY526"/>
              </a:cxn>
              <a:cxn ang="0">
                <a:pos x="connsiteX527" y="connsiteY527"/>
              </a:cxn>
              <a:cxn ang="0">
                <a:pos x="connsiteX528" y="connsiteY528"/>
              </a:cxn>
              <a:cxn ang="0">
                <a:pos x="connsiteX529" y="connsiteY529"/>
              </a:cxn>
              <a:cxn ang="0">
                <a:pos x="connsiteX530" y="connsiteY530"/>
              </a:cxn>
              <a:cxn ang="0">
                <a:pos x="connsiteX531" y="connsiteY531"/>
              </a:cxn>
              <a:cxn ang="0">
                <a:pos x="connsiteX532" y="connsiteY532"/>
              </a:cxn>
              <a:cxn ang="0">
                <a:pos x="connsiteX533" y="connsiteY533"/>
              </a:cxn>
              <a:cxn ang="0">
                <a:pos x="connsiteX534" y="connsiteY534"/>
              </a:cxn>
              <a:cxn ang="0">
                <a:pos x="connsiteX535" y="connsiteY535"/>
              </a:cxn>
              <a:cxn ang="0">
                <a:pos x="connsiteX536" y="connsiteY536"/>
              </a:cxn>
              <a:cxn ang="0">
                <a:pos x="connsiteX537" y="connsiteY537"/>
              </a:cxn>
              <a:cxn ang="0">
                <a:pos x="connsiteX538" y="connsiteY538"/>
              </a:cxn>
              <a:cxn ang="0">
                <a:pos x="connsiteX539" y="connsiteY539"/>
              </a:cxn>
              <a:cxn ang="0">
                <a:pos x="connsiteX540" y="connsiteY540"/>
              </a:cxn>
              <a:cxn ang="0">
                <a:pos x="connsiteX541" y="connsiteY541"/>
              </a:cxn>
              <a:cxn ang="0">
                <a:pos x="connsiteX542" y="connsiteY542"/>
              </a:cxn>
              <a:cxn ang="0">
                <a:pos x="connsiteX543" y="connsiteY543"/>
              </a:cxn>
              <a:cxn ang="0">
                <a:pos x="connsiteX544" y="connsiteY544"/>
              </a:cxn>
              <a:cxn ang="0">
                <a:pos x="connsiteX545" y="connsiteY545"/>
              </a:cxn>
              <a:cxn ang="0">
                <a:pos x="connsiteX546" y="connsiteY546"/>
              </a:cxn>
              <a:cxn ang="0">
                <a:pos x="connsiteX547" y="connsiteY547"/>
              </a:cxn>
              <a:cxn ang="0">
                <a:pos x="connsiteX548" y="connsiteY548"/>
              </a:cxn>
              <a:cxn ang="0">
                <a:pos x="connsiteX549" y="connsiteY549"/>
              </a:cxn>
              <a:cxn ang="0">
                <a:pos x="connsiteX550" y="connsiteY550"/>
              </a:cxn>
              <a:cxn ang="0">
                <a:pos x="connsiteX551" y="connsiteY551"/>
              </a:cxn>
              <a:cxn ang="0">
                <a:pos x="connsiteX552" y="connsiteY552"/>
              </a:cxn>
              <a:cxn ang="0">
                <a:pos x="connsiteX553" y="connsiteY553"/>
              </a:cxn>
              <a:cxn ang="0">
                <a:pos x="connsiteX554" y="connsiteY554"/>
              </a:cxn>
              <a:cxn ang="0">
                <a:pos x="connsiteX555" y="connsiteY555"/>
              </a:cxn>
              <a:cxn ang="0">
                <a:pos x="connsiteX556" y="connsiteY556"/>
              </a:cxn>
              <a:cxn ang="0">
                <a:pos x="connsiteX557" y="connsiteY557"/>
              </a:cxn>
              <a:cxn ang="0">
                <a:pos x="connsiteX558" y="connsiteY558"/>
              </a:cxn>
              <a:cxn ang="0">
                <a:pos x="connsiteX559" y="connsiteY559"/>
              </a:cxn>
              <a:cxn ang="0">
                <a:pos x="connsiteX560" y="connsiteY560"/>
              </a:cxn>
              <a:cxn ang="0">
                <a:pos x="connsiteX561" y="connsiteY561"/>
              </a:cxn>
              <a:cxn ang="0">
                <a:pos x="connsiteX562" y="connsiteY562"/>
              </a:cxn>
              <a:cxn ang="0">
                <a:pos x="connsiteX563" y="connsiteY563"/>
              </a:cxn>
              <a:cxn ang="0">
                <a:pos x="connsiteX564" y="connsiteY564"/>
              </a:cxn>
              <a:cxn ang="0">
                <a:pos x="connsiteX565" y="connsiteY565"/>
              </a:cxn>
              <a:cxn ang="0">
                <a:pos x="connsiteX566" y="connsiteY566"/>
              </a:cxn>
              <a:cxn ang="0">
                <a:pos x="connsiteX567" y="connsiteY567"/>
              </a:cxn>
              <a:cxn ang="0">
                <a:pos x="connsiteX568" y="connsiteY568"/>
              </a:cxn>
              <a:cxn ang="0">
                <a:pos x="connsiteX569" y="connsiteY569"/>
              </a:cxn>
              <a:cxn ang="0">
                <a:pos x="connsiteX570" y="connsiteY570"/>
              </a:cxn>
              <a:cxn ang="0">
                <a:pos x="connsiteX571" y="connsiteY571"/>
              </a:cxn>
              <a:cxn ang="0">
                <a:pos x="connsiteX572" y="connsiteY572"/>
              </a:cxn>
              <a:cxn ang="0">
                <a:pos x="connsiteX573" y="connsiteY573"/>
              </a:cxn>
              <a:cxn ang="0">
                <a:pos x="connsiteX574" y="connsiteY574"/>
              </a:cxn>
              <a:cxn ang="0">
                <a:pos x="connsiteX575" y="connsiteY575"/>
              </a:cxn>
              <a:cxn ang="0">
                <a:pos x="connsiteX576" y="connsiteY576"/>
              </a:cxn>
              <a:cxn ang="0">
                <a:pos x="connsiteX577" y="connsiteY577"/>
              </a:cxn>
              <a:cxn ang="0">
                <a:pos x="connsiteX578" y="connsiteY578"/>
              </a:cxn>
              <a:cxn ang="0">
                <a:pos x="connsiteX579" y="connsiteY579"/>
              </a:cxn>
              <a:cxn ang="0">
                <a:pos x="connsiteX580" y="connsiteY580"/>
              </a:cxn>
              <a:cxn ang="0">
                <a:pos x="connsiteX581" y="connsiteY581"/>
              </a:cxn>
              <a:cxn ang="0">
                <a:pos x="connsiteX582" y="connsiteY582"/>
              </a:cxn>
              <a:cxn ang="0">
                <a:pos x="connsiteX583" y="connsiteY583"/>
              </a:cxn>
              <a:cxn ang="0">
                <a:pos x="connsiteX584" y="connsiteY584"/>
              </a:cxn>
              <a:cxn ang="0">
                <a:pos x="connsiteX585" y="connsiteY585"/>
              </a:cxn>
              <a:cxn ang="0">
                <a:pos x="connsiteX586" y="connsiteY586"/>
              </a:cxn>
              <a:cxn ang="0">
                <a:pos x="connsiteX587" y="connsiteY587"/>
              </a:cxn>
              <a:cxn ang="0">
                <a:pos x="connsiteX588" y="connsiteY588"/>
              </a:cxn>
              <a:cxn ang="0">
                <a:pos x="connsiteX589" y="connsiteY589"/>
              </a:cxn>
              <a:cxn ang="0">
                <a:pos x="connsiteX590" y="connsiteY590"/>
              </a:cxn>
              <a:cxn ang="0">
                <a:pos x="connsiteX591" y="connsiteY591"/>
              </a:cxn>
              <a:cxn ang="0">
                <a:pos x="connsiteX592" y="connsiteY592"/>
              </a:cxn>
              <a:cxn ang="0">
                <a:pos x="connsiteX593" y="connsiteY593"/>
              </a:cxn>
              <a:cxn ang="0">
                <a:pos x="connsiteX594" y="connsiteY594"/>
              </a:cxn>
              <a:cxn ang="0">
                <a:pos x="connsiteX595" y="connsiteY595"/>
              </a:cxn>
              <a:cxn ang="0">
                <a:pos x="connsiteX596" y="connsiteY596"/>
              </a:cxn>
              <a:cxn ang="0">
                <a:pos x="connsiteX597" y="connsiteY597"/>
              </a:cxn>
              <a:cxn ang="0">
                <a:pos x="connsiteX598" y="connsiteY598"/>
              </a:cxn>
              <a:cxn ang="0">
                <a:pos x="connsiteX599" y="connsiteY599"/>
              </a:cxn>
              <a:cxn ang="0">
                <a:pos x="connsiteX600" y="connsiteY600"/>
              </a:cxn>
              <a:cxn ang="0">
                <a:pos x="connsiteX601" y="connsiteY601"/>
              </a:cxn>
              <a:cxn ang="0">
                <a:pos x="connsiteX602" y="connsiteY602"/>
              </a:cxn>
              <a:cxn ang="0">
                <a:pos x="connsiteX603" y="connsiteY603"/>
              </a:cxn>
              <a:cxn ang="0">
                <a:pos x="connsiteX604" y="connsiteY604"/>
              </a:cxn>
              <a:cxn ang="0">
                <a:pos x="connsiteX605" y="connsiteY605"/>
              </a:cxn>
              <a:cxn ang="0">
                <a:pos x="connsiteX606" y="connsiteY606"/>
              </a:cxn>
              <a:cxn ang="0">
                <a:pos x="connsiteX607" y="connsiteY607"/>
              </a:cxn>
              <a:cxn ang="0">
                <a:pos x="connsiteX608" y="connsiteY608"/>
              </a:cxn>
              <a:cxn ang="0">
                <a:pos x="connsiteX609" y="connsiteY609"/>
              </a:cxn>
              <a:cxn ang="0">
                <a:pos x="connsiteX610" y="connsiteY610"/>
              </a:cxn>
              <a:cxn ang="0">
                <a:pos x="connsiteX611" y="connsiteY611"/>
              </a:cxn>
              <a:cxn ang="0">
                <a:pos x="connsiteX612" y="connsiteY612"/>
              </a:cxn>
              <a:cxn ang="0">
                <a:pos x="connsiteX613" y="connsiteY613"/>
              </a:cxn>
              <a:cxn ang="0">
                <a:pos x="connsiteX614" y="connsiteY614"/>
              </a:cxn>
              <a:cxn ang="0">
                <a:pos x="connsiteX615" y="connsiteY615"/>
              </a:cxn>
              <a:cxn ang="0">
                <a:pos x="connsiteX616" y="connsiteY616"/>
              </a:cxn>
              <a:cxn ang="0">
                <a:pos x="connsiteX617" y="connsiteY617"/>
              </a:cxn>
              <a:cxn ang="0">
                <a:pos x="connsiteX618" y="connsiteY618"/>
              </a:cxn>
              <a:cxn ang="0">
                <a:pos x="connsiteX619" y="connsiteY619"/>
              </a:cxn>
              <a:cxn ang="0">
                <a:pos x="connsiteX620" y="connsiteY620"/>
              </a:cxn>
              <a:cxn ang="0">
                <a:pos x="connsiteX621" y="connsiteY621"/>
              </a:cxn>
              <a:cxn ang="0">
                <a:pos x="connsiteX622" y="connsiteY622"/>
              </a:cxn>
              <a:cxn ang="0">
                <a:pos x="connsiteX623" y="connsiteY623"/>
              </a:cxn>
              <a:cxn ang="0">
                <a:pos x="connsiteX624" y="connsiteY624"/>
              </a:cxn>
              <a:cxn ang="0">
                <a:pos x="connsiteX625" y="connsiteY625"/>
              </a:cxn>
              <a:cxn ang="0">
                <a:pos x="connsiteX626" y="connsiteY626"/>
              </a:cxn>
              <a:cxn ang="0">
                <a:pos x="connsiteX627" y="connsiteY627"/>
              </a:cxn>
              <a:cxn ang="0">
                <a:pos x="connsiteX628" y="connsiteY628"/>
              </a:cxn>
              <a:cxn ang="0">
                <a:pos x="connsiteX629" y="connsiteY629"/>
              </a:cxn>
              <a:cxn ang="0">
                <a:pos x="connsiteX630" y="connsiteY630"/>
              </a:cxn>
              <a:cxn ang="0">
                <a:pos x="connsiteX631" y="connsiteY631"/>
              </a:cxn>
              <a:cxn ang="0">
                <a:pos x="connsiteX632" y="connsiteY632"/>
              </a:cxn>
              <a:cxn ang="0">
                <a:pos x="connsiteX633" y="connsiteY633"/>
              </a:cxn>
              <a:cxn ang="0">
                <a:pos x="connsiteX634" y="connsiteY634"/>
              </a:cxn>
              <a:cxn ang="0">
                <a:pos x="connsiteX635" y="connsiteY635"/>
              </a:cxn>
              <a:cxn ang="0">
                <a:pos x="connsiteX636" y="connsiteY636"/>
              </a:cxn>
              <a:cxn ang="0">
                <a:pos x="connsiteX637" y="connsiteY637"/>
              </a:cxn>
              <a:cxn ang="0">
                <a:pos x="connsiteX638" y="connsiteY638"/>
              </a:cxn>
              <a:cxn ang="0">
                <a:pos x="connsiteX639" y="connsiteY639"/>
              </a:cxn>
              <a:cxn ang="0">
                <a:pos x="connsiteX640" y="connsiteY640"/>
              </a:cxn>
              <a:cxn ang="0">
                <a:pos x="connsiteX641" y="connsiteY641"/>
              </a:cxn>
              <a:cxn ang="0">
                <a:pos x="connsiteX642" y="connsiteY642"/>
              </a:cxn>
              <a:cxn ang="0">
                <a:pos x="connsiteX643" y="connsiteY643"/>
              </a:cxn>
              <a:cxn ang="0">
                <a:pos x="connsiteX644" y="connsiteY644"/>
              </a:cxn>
              <a:cxn ang="0">
                <a:pos x="connsiteX645" y="connsiteY645"/>
              </a:cxn>
              <a:cxn ang="0">
                <a:pos x="connsiteX646" y="connsiteY646"/>
              </a:cxn>
              <a:cxn ang="0">
                <a:pos x="connsiteX647" y="connsiteY647"/>
              </a:cxn>
              <a:cxn ang="0">
                <a:pos x="connsiteX648" y="connsiteY648"/>
              </a:cxn>
              <a:cxn ang="0">
                <a:pos x="connsiteX649" y="connsiteY649"/>
              </a:cxn>
              <a:cxn ang="0">
                <a:pos x="connsiteX650" y="connsiteY650"/>
              </a:cxn>
              <a:cxn ang="0">
                <a:pos x="connsiteX651" y="connsiteY651"/>
              </a:cxn>
              <a:cxn ang="0">
                <a:pos x="connsiteX652" y="connsiteY652"/>
              </a:cxn>
              <a:cxn ang="0">
                <a:pos x="connsiteX653" y="connsiteY653"/>
              </a:cxn>
              <a:cxn ang="0">
                <a:pos x="connsiteX654" y="connsiteY654"/>
              </a:cxn>
              <a:cxn ang="0">
                <a:pos x="connsiteX655" y="connsiteY655"/>
              </a:cxn>
              <a:cxn ang="0">
                <a:pos x="connsiteX656" y="connsiteY656"/>
              </a:cxn>
              <a:cxn ang="0">
                <a:pos x="connsiteX657" y="connsiteY657"/>
              </a:cxn>
              <a:cxn ang="0">
                <a:pos x="connsiteX658" y="connsiteY658"/>
              </a:cxn>
              <a:cxn ang="0">
                <a:pos x="connsiteX659" y="connsiteY659"/>
              </a:cxn>
              <a:cxn ang="0">
                <a:pos x="connsiteX660" y="connsiteY660"/>
              </a:cxn>
              <a:cxn ang="0">
                <a:pos x="connsiteX661" y="connsiteY661"/>
              </a:cxn>
              <a:cxn ang="0">
                <a:pos x="connsiteX662" y="connsiteY662"/>
              </a:cxn>
              <a:cxn ang="0">
                <a:pos x="connsiteX663" y="connsiteY663"/>
              </a:cxn>
              <a:cxn ang="0">
                <a:pos x="connsiteX664" y="connsiteY664"/>
              </a:cxn>
              <a:cxn ang="0">
                <a:pos x="connsiteX665" y="connsiteY665"/>
              </a:cxn>
              <a:cxn ang="0">
                <a:pos x="connsiteX666" y="connsiteY666"/>
              </a:cxn>
              <a:cxn ang="0">
                <a:pos x="connsiteX667" y="connsiteY667"/>
              </a:cxn>
              <a:cxn ang="0">
                <a:pos x="connsiteX668" y="connsiteY668"/>
              </a:cxn>
              <a:cxn ang="0">
                <a:pos x="connsiteX669" y="connsiteY669"/>
              </a:cxn>
              <a:cxn ang="0">
                <a:pos x="connsiteX670" y="connsiteY670"/>
              </a:cxn>
              <a:cxn ang="0">
                <a:pos x="connsiteX671" y="connsiteY671"/>
              </a:cxn>
              <a:cxn ang="0">
                <a:pos x="connsiteX672" y="connsiteY672"/>
              </a:cxn>
              <a:cxn ang="0">
                <a:pos x="connsiteX673" y="connsiteY673"/>
              </a:cxn>
              <a:cxn ang="0">
                <a:pos x="connsiteX674" y="connsiteY674"/>
              </a:cxn>
              <a:cxn ang="0">
                <a:pos x="connsiteX675" y="connsiteY675"/>
              </a:cxn>
              <a:cxn ang="0">
                <a:pos x="connsiteX676" y="connsiteY676"/>
              </a:cxn>
              <a:cxn ang="0">
                <a:pos x="connsiteX677" y="connsiteY677"/>
              </a:cxn>
              <a:cxn ang="0">
                <a:pos x="connsiteX678" y="connsiteY678"/>
              </a:cxn>
              <a:cxn ang="0">
                <a:pos x="connsiteX679" y="connsiteY679"/>
              </a:cxn>
              <a:cxn ang="0">
                <a:pos x="connsiteX680" y="connsiteY680"/>
              </a:cxn>
              <a:cxn ang="0">
                <a:pos x="connsiteX681" y="connsiteY681"/>
              </a:cxn>
              <a:cxn ang="0">
                <a:pos x="connsiteX682" y="connsiteY682"/>
              </a:cxn>
              <a:cxn ang="0">
                <a:pos x="connsiteX683" y="connsiteY683"/>
              </a:cxn>
              <a:cxn ang="0">
                <a:pos x="connsiteX684" y="connsiteY684"/>
              </a:cxn>
              <a:cxn ang="0">
                <a:pos x="connsiteX685" y="connsiteY685"/>
              </a:cxn>
              <a:cxn ang="0">
                <a:pos x="connsiteX686" y="connsiteY686"/>
              </a:cxn>
              <a:cxn ang="0">
                <a:pos x="connsiteX687" y="connsiteY687"/>
              </a:cxn>
              <a:cxn ang="0">
                <a:pos x="connsiteX688" y="connsiteY688"/>
              </a:cxn>
              <a:cxn ang="0">
                <a:pos x="connsiteX689" y="connsiteY689"/>
              </a:cxn>
              <a:cxn ang="0">
                <a:pos x="connsiteX690" y="connsiteY690"/>
              </a:cxn>
              <a:cxn ang="0">
                <a:pos x="connsiteX691" y="connsiteY691"/>
              </a:cxn>
              <a:cxn ang="0">
                <a:pos x="connsiteX692" y="connsiteY692"/>
              </a:cxn>
              <a:cxn ang="0">
                <a:pos x="connsiteX693" y="connsiteY693"/>
              </a:cxn>
              <a:cxn ang="0">
                <a:pos x="connsiteX694" y="connsiteY694"/>
              </a:cxn>
              <a:cxn ang="0">
                <a:pos x="connsiteX695" y="connsiteY695"/>
              </a:cxn>
              <a:cxn ang="0">
                <a:pos x="connsiteX696" y="connsiteY696"/>
              </a:cxn>
              <a:cxn ang="0">
                <a:pos x="connsiteX697" y="connsiteY697"/>
              </a:cxn>
              <a:cxn ang="0">
                <a:pos x="connsiteX698" y="connsiteY698"/>
              </a:cxn>
              <a:cxn ang="0">
                <a:pos x="connsiteX699" y="connsiteY699"/>
              </a:cxn>
              <a:cxn ang="0">
                <a:pos x="connsiteX700" y="connsiteY700"/>
              </a:cxn>
              <a:cxn ang="0">
                <a:pos x="connsiteX701" y="connsiteY701"/>
              </a:cxn>
              <a:cxn ang="0">
                <a:pos x="connsiteX702" y="connsiteY702"/>
              </a:cxn>
              <a:cxn ang="0">
                <a:pos x="connsiteX703" y="connsiteY703"/>
              </a:cxn>
              <a:cxn ang="0">
                <a:pos x="connsiteX704" y="connsiteY704"/>
              </a:cxn>
              <a:cxn ang="0">
                <a:pos x="connsiteX705" y="connsiteY705"/>
              </a:cxn>
              <a:cxn ang="0">
                <a:pos x="connsiteX706" y="connsiteY706"/>
              </a:cxn>
              <a:cxn ang="0">
                <a:pos x="connsiteX707" y="connsiteY707"/>
              </a:cxn>
              <a:cxn ang="0">
                <a:pos x="connsiteX708" y="connsiteY708"/>
              </a:cxn>
              <a:cxn ang="0">
                <a:pos x="connsiteX709" y="connsiteY709"/>
              </a:cxn>
              <a:cxn ang="0">
                <a:pos x="connsiteX710" y="connsiteY710"/>
              </a:cxn>
              <a:cxn ang="0">
                <a:pos x="connsiteX711" y="connsiteY711"/>
              </a:cxn>
              <a:cxn ang="0">
                <a:pos x="connsiteX712" y="connsiteY712"/>
              </a:cxn>
              <a:cxn ang="0">
                <a:pos x="connsiteX713" y="connsiteY713"/>
              </a:cxn>
              <a:cxn ang="0">
                <a:pos x="connsiteX714" y="connsiteY714"/>
              </a:cxn>
              <a:cxn ang="0">
                <a:pos x="connsiteX715" y="connsiteY715"/>
              </a:cxn>
              <a:cxn ang="0">
                <a:pos x="connsiteX716" y="connsiteY716"/>
              </a:cxn>
              <a:cxn ang="0">
                <a:pos x="connsiteX717" y="connsiteY717"/>
              </a:cxn>
              <a:cxn ang="0">
                <a:pos x="connsiteX718" y="connsiteY718"/>
              </a:cxn>
              <a:cxn ang="0">
                <a:pos x="connsiteX719" y="connsiteY719"/>
              </a:cxn>
              <a:cxn ang="0">
                <a:pos x="connsiteX720" y="connsiteY720"/>
              </a:cxn>
              <a:cxn ang="0">
                <a:pos x="connsiteX721" y="connsiteY721"/>
              </a:cxn>
              <a:cxn ang="0">
                <a:pos x="connsiteX722" y="connsiteY722"/>
              </a:cxn>
              <a:cxn ang="0">
                <a:pos x="connsiteX723" y="connsiteY723"/>
              </a:cxn>
              <a:cxn ang="0">
                <a:pos x="connsiteX724" y="connsiteY724"/>
              </a:cxn>
              <a:cxn ang="0">
                <a:pos x="connsiteX725" y="connsiteY725"/>
              </a:cxn>
              <a:cxn ang="0">
                <a:pos x="connsiteX726" y="connsiteY726"/>
              </a:cxn>
              <a:cxn ang="0">
                <a:pos x="connsiteX727" y="connsiteY727"/>
              </a:cxn>
              <a:cxn ang="0">
                <a:pos x="connsiteX728" y="connsiteY728"/>
              </a:cxn>
              <a:cxn ang="0">
                <a:pos x="connsiteX729" y="connsiteY729"/>
              </a:cxn>
              <a:cxn ang="0">
                <a:pos x="connsiteX730" y="connsiteY730"/>
              </a:cxn>
              <a:cxn ang="0">
                <a:pos x="connsiteX731" y="connsiteY731"/>
              </a:cxn>
              <a:cxn ang="0">
                <a:pos x="connsiteX732" y="connsiteY732"/>
              </a:cxn>
              <a:cxn ang="0">
                <a:pos x="connsiteX733" y="connsiteY733"/>
              </a:cxn>
              <a:cxn ang="0">
                <a:pos x="connsiteX734" y="connsiteY734"/>
              </a:cxn>
              <a:cxn ang="0">
                <a:pos x="connsiteX735" y="connsiteY735"/>
              </a:cxn>
              <a:cxn ang="0">
                <a:pos x="connsiteX736" y="connsiteY736"/>
              </a:cxn>
              <a:cxn ang="0">
                <a:pos x="connsiteX737" y="connsiteY737"/>
              </a:cxn>
              <a:cxn ang="0">
                <a:pos x="connsiteX738" y="connsiteY738"/>
              </a:cxn>
              <a:cxn ang="0">
                <a:pos x="connsiteX739" y="connsiteY739"/>
              </a:cxn>
              <a:cxn ang="0">
                <a:pos x="connsiteX740" y="connsiteY740"/>
              </a:cxn>
              <a:cxn ang="0">
                <a:pos x="connsiteX741" y="connsiteY741"/>
              </a:cxn>
              <a:cxn ang="0">
                <a:pos x="connsiteX742" y="connsiteY742"/>
              </a:cxn>
              <a:cxn ang="0">
                <a:pos x="connsiteX743" y="connsiteY743"/>
              </a:cxn>
              <a:cxn ang="0">
                <a:pos x="connsiteX744" y="connsiteY744"/>
              </a:cxn>
              <a:cxn ang="0">
                <a:pos x="connsiteX745" y="connsiteY745"/>
              </a:cxn>
              <a:cxn ang="0">
                <a:pos x="connsiteX746" y="connsiteY746"/>
              </a:cxn>
              <a:cxn ang="0">
                <a:pos x="connsiteX747" y="connsiteY747"/>
              </a:cxn>
              <a:cxn ang="0">
                <a:pos x="connsiteX748" y="connsiteY748"/>
              </a:cxn>
              <a:cxn ang="0">
                <a:pos x="connsiteX749" y="connsiteY749"/>
              </a:cxn>
              <a:cxn ang="0">
                <a:pos x="connsiteX750" y="connsiteY750"/>
              </a:cxn>
              <a:cxn ang="0">
                <a:pos x="connsiteX751" y="connsiteY751"/>
              </a:cxn>
              <a:cxn ang="0">
                <a:pos x="connsiteX752" y="connsiteY752"/>
              </a:cxn>
              <a:cxn ang="0">
                <a:pos x="connsiteX753" y="connsiteY753"/>
              </a:cxn>
              <a:cxn ang="0">
                <a:pos x="connsiteX754" y="connsiteY754"/>
              </a:cxn>
              <a:cxn ang="0">
                <a:pos x="connsiteX755" y="connsiteY755"/>
              </a:cxn>
              <a:cxn ang="0">
                <a:pos x="connsiteX756" y="connsiteY756"/>
              </a:cxn>
              <a:cxn ang="0">
                <a:pos x="connsiteX757" y="connsiteY757"/>
              </a:cxn>
              <a:cxn ang="0">
                <a:pos x="connsiteX758" y="connsiteY758"/>
              </a:cxn>
              <a:cxn ang="0">
                <a:pos x="connsiteX759" y="connsiteY759"/>
              </a:cxn>
              <a:cxn ang="0">
                <a:pos x="connsiteX760" y="connsiteY760"/>
              </a:cxn>
              <a:cxn ang="0">
                <a:pos x="connsiteX761" y="connsiteY761"/>
              </a:cxn>
              <a:cxn ang="0">
                <a:pos x="connsiteX762" y="connsiteY762"/>
              </a:cxn>
              <a:cxn ang="0">
                <a:pos x="connsiteX763" y="connsiteY763"/>
              </a:cxn>
              <a:cxn ang="0">
                <a:pos x="connsiteX764" y="connsiteY764"/>
              </a:cxn>
              <a:cxn ang="0">
                <a:pos x="connsiteX765" y="connsiteY765"/>
              </a:cxn>
              <a:cxn ang="0">
                <a:pos x="connsiteX766" y="connsiteY766"/>
              </a:cxn>
              <a:cxn ang="0">
                <a:pos x="connsiteX767" y="connsiteY767"/>
              </a:cxn>
              <a:cxn ang="0">
                <a:pos x="connsiteX768" y="connsiteY768"/>
              </a:cxn>
              <a:cxn ang="0">
                <a:pos x="connsiteX769" y="connsiteY769"/>
              </a:cxn>
              <a:cxn ang="0">
                <a:pos x="connsiteX770" y="connsiteY770"/>
              </a:cxn>
              <a:cxn ang="0">
                <a:pos x="connsiteX771" y="connsiteY771"/>
              </a:cxn>
              <a:cxn ang="0">
                <a:pos x="connsiteX772" y="connsiteY772"/>
              </a:cxn>
              <a:cxn ang="0">
                <a:pos x="connsiteX773" y="connsiteY773"/>
              </a:cxn>
              <a:cxn ang="0">
                <a:pos x="connsiteX774" y="connsiteY774"/>
              </a:cxn>
              <a:cxn ang="0">
                <a:pos x="connsiteX775" y="connsiteY775"/>
              </a:cxn>
              <a:cxn ang="0">
                <a:pos x="connsiteX776" y="connsiteY776"/>
              </a:cxn>
              <a:cxn ang="0">
                <a:pos x="connsiteX777" y="connsiteY777"/>
              </a:cxn>
              <a:cxn ang="0">
                <a:pos x="connsiteX778" y="connsiteY778"/>
              </a:cxn>
              <a:cxn ang="0">
                <a:pos x="connsiteX779" y="connsiteY779"/>
              </a:cxn>
              <a:cxn ang="0">
                <a:pos x="connsiteX780" y="connsiteY780"/>
              </a:cxn>
              <a:cxn ang="0">
                <a:pos x="connsiteX781" y="connsiteY781"/>
              </a:cxn>
              <a:cxn ang="0">
                <a:pos x="connsiteX782" y="connsiteY782"/>
              </a:cxn>
              <a:cxn ang="0">
                <a:pos x="connsiteX783" y="connsiteY783"/>
              </a:cxn>
              <a:cxn ang="0">
                <a:pos x="connsiteX784" y="connsiteY784"/>
              </a:cxn>
              <a:cxn ang="0">
                <a:pos x="connsiteX785" y="connsiteY785"/>
              </a:cxn>
              <a:cxn ang="0">
                <a:pos x="connsiteX786" y="connsiteY786"/>
              </a:cxn>
              <a:cxn ang="0">
                <a:pos x="connsiteX787" y="connsiteY787"/>
              </a:cxn>
              <a:cxn ang="0">
                <a:pos x="connsiteX788" y="connsiteY788"/>
              </a:cxn>
              <a:cxn ang="0">
                <a:pos x="connsiteX789" y="connsiteY789"/>
              </a:cxn>
              <a:cxn ang="0">
                <a:pos x="connsiteX790" y="connsiteY790"/>
              </a:cxn>
              <a:cxn ang="0">
                <a:pos x="connsiteX791" y="connsiteY791"/>
              </a:cxn>
              <a:cxn ang="0">
                <a:pos x="connsiteX792" y="connsiteY792"/>
              </a:cxn>
              <a:cxn ang="0">
                <a:pos x="connsiteX793" y="connsiteY793"/>
              </a:cxn>
              <a:cxn ang="0">
                <a:pos x="connsiteX794" y="connsiteY794"/>
              </a:cxn>
              <a:cxn ang="0">
                <a:pos x="connsiteX795" y="connsiteY795"/>
              </a:cxn>
              <a:cxn ang="0">
                <a:pos x="connsiteX796" y="connsiteY796"/>
              </a:cxn>
              <a:cxn ang="0">
                <a:pos x="connsiteX797" y="connsiteY797"/>
              </a:cxn>
              <a:cxn ang="0">
                <a:pos x="connsiteX798" y="connsiteY798"/>
              </a:cxn>
              <a:cxn ang="0">
                <a:pos x="connsiteX799" y="connsiteY799"/>
              </a:cxn>
              <a:cxn ang="0">
                <a:pos x="connsiteX800" y="connsiteY800"/>
              </a:cxn>
              <a:cxn ang="0">
                <a:pos x="connsiteX801" y="connsiteY801"/>
              </a:cxn>
              <a:cxn ang="0">
                <a:pos x="connsiteX802" y="connsiteY802"/>
              </a:cxn>
              <a:cxn ang="0">
                <a:pos x="connsiteX803" y="connsiteY803"/>
              </a:cxn>
              <a:cxn ang="0">
                <a:pos x="connsiteX804" y="connsiteY804"/>
              </a:cxn>
              <a:cxn ang="0">
                <a:pos x="connsiteX805" y="connsiteY805"/>
              </a:cxn>
              <a:cxn ang="0">
                <a:pos x="connsiteX806" y="connsiteY806"/>
              </a:cxn>
              <a:cxn ang="0">
                <a:pos x="connsiteX807" y="connsiteY807"/>
              </a:cxn>
              <a:cxn ang="0">
                <a:pos x="connsiteX808" y="connsiteY808"/>
              </a:cxn>
              <a:cxn ang="0">
                <a:pos x="connsiteX809" y="connsiteY809"/>
              </a:cxn>
              <a:cxn ang="0">
                <a:pos x="connsiteX810" y="connsiteY810"/>
              </a:cxn>
              <a:cxn ang="0">
                <a:pos x="connsiteX811" y="connsiteY811"/>
              </a:cxn>
              <a:cxn ang="0">
                <a:pos x="connsiteX812" y="connsiteY812"/>
              </a:cxn>
              <a:cxn ang="0">
                <a:pos x="connsiteX813" y="connsiteY813"/>
              </a:cxn>
              <a:cxn ang="0">
                <a:pos x="connsiteX814" y="connsiteY814"/>
              </a:cxn>
              <a:cxn ang="0">
                <a:pos x="connsiteX815" y="connsiteY815"/>
              </a:cxn>
              <a:cxn ang="0">
                <a:pos x="connsiteX816" y="connsiteY816"/>
              </a:cxn>
              <a:cxn ang="0">
                <a:pos x="connsiteX817" y="connsiteY817"/>
              </a:cxn>
              <a:cxn ang="0">
                <a:pos x="connsiteX818" y="connsiteY818"/>
              </a:cxn>
              <a:cxn ang="0">
                <a:pos x="connsiteX819" y="connsiteY819"/>
              </a:cxn>
              <a:cxn ang="0">
                <a:pos x="connsiteX820" y="connsiteY820"/>
              </a:cxn>
              <a:cxn ang="0">
                <a:pos x="connsiteX821" y="connsiteY821"/>
              </a:cxn>
              <a:cxn ang="0">
                <a:pos x="connsiteX822" y="connsiteY822"/>
              </a:cxn>
              <a:cxn ang="0">
                <a:pos x="connsiteX823" y="connsiteY823"/>
              </a:cxn>
              <a:cxn ang="0">
                <a:pos x="connsiteX824" y="connsiteY824"/>
              </a:cxn>
              <a:cxn ang="0">
                <a:pos x="connsiteX825" y="connsiteY825"/>
              </a:cxn>
              <a:cxn ang="0">
                <a:pos x="connsiteX826" y="connsiteY826"/>
              </a:cxn>
              <a:cxn ang="0">
                <a:pos x="connsiteX827" y="connsiteY827"/>
              </a:cxn>
              <a:cxn ang="0">
                <a:pos x="connsiteX828" y="connsiteY828"/>
              </a:cxn>
              <a:cxn ang="0">
                <a:pos x="connsiteX829" y="connsiteY829"/>
              </a:cxn>
              <a:cxn ang="0">
                <a:pos x="connsiteX830" y="connsiteY830"/>
              </a:cxn>
              <a:cxn ang="0">
                <a:pos x="connsiteX831" y="connsiteY831"/>
              </a:cxn>
              <a:cxn ang="0">
                <a:pos x="connsiteX832" y="connsiteY832"/>
              </a:cxn>
              <a:cxn ang="0">
                <a:pos x="connsiteX833" y="connsiteY833"/>
              </a:cxn>
              <a:cxn ang="0">
                <a:pos x="connsiteX834" y="connsiteY834"/>
              </a:cxn>
              <a:cxn ang="0">
                <a:pos x="connsiteX835" y="connsiteY835"/>
              </a:cxn>
              <a:cxn ang="0">
                <a:pos x="connsiteX836" y="connsiteY836"/>
              </a:cxn>
              <a:cxn ang="0">
                <a:pos x="connsiteX837" y="connsiteY837"/>
              </a:cxn>
              <a:cxn ang="0">
                <a:pos x="connsiteX838" y="connsiteY838"/>
              </a:cxn>
              <a:cxn ang="0">
                <a:pos x="connsiteX839" y="connsiteY839"/>
              </a:cxn>
              <a:cxn ang="0">
                <a:pos x="connsiteX840" y="connsiteY840"/>
              </a:cxn>
              <a:cxn ang="0">
                <a:pos x="connsiteX841" y="connsiteY841"/>
              </a:cxn>
              <a:cxn ang="0">
                <a:pos x="connsiteX842" y="connsiteY842"/>
              </a:cxn>
              <a:cxn ang="0">
                <a:pos x="connsiteX843" y="connsiteY843"/>
              </a:cxn>
              <a:cxn ang="0">
                <a:pos x="connsiteX844" y="connsiteY844"/>
              </a:cxn>
              <a:cxn ang="0">
                <a:pos x="connsiteX845" y="connsiteY845"/>
              </a:cxn>
              <a:cxn ang="0">
                <a:pos x="connsiteX846" y="connsiteY846"/>
              </a:cxn>
              <a:cxn ang="0">
                <a:pos x="connsiteX847" y="connsiteY847"/>
              </a:cxn>
              <a:cxn ang="0">
                <a:pos x="connsiteX848" y="connsiteY848"/>
              </a:cxn>
              <a:cxn ang="0">
                <a:pos x="connsiteX849" y="connsiteY849"/>
              </a:cxn>
              <a:cxn ang="0">
                <a:pos x="connsiteX850" y="connsiteY850"/>
              </a:cxn>
              <a:cxn ang="0">
                <a:pos x="connsiteX851" y="connsiteY851"/>
              </a:cxn>
              <a:cxn ang="0">
                <a:pos x="connsiteX852" y="connsiteY852"/>
              </a:cxn>
              <a:cxn ang="0">
                <a:pos x="connsiteX853" y="connsiteY853"/>
              </a:cxn>
              <a:cxn ang="0">
                <a:pos x="connsiteX854" y="connsiteY854"/>
              </a:cxn>
              <a:cxn ang="0">
                <a:pos x="connsiteX855" y="connsiteY855"/>
              </a:cxn>
              <a:cxn ang="0">
                <a:pos x="connsiteX856" y="connsiteY856"/>
              </a:cxn>
              <a:cxn ang="0">
                <a:pos x="connsiteX857" y="connsiteY857"/>
              </a:cxn>
              <a:cxn ang="0">
                <a:pos x="connsiteX858" y="connsiteY858"/>
              </a:cxn>
              <a:cxn ang="0">
                <a:pos x="connsiteX859" y="connsiteY859"/>
              </a:cxn>
              <a:cxn ang="0">
                <a:pos x="connsiteX860" y="connsiteY860"/>
              </a:cxn>
              <a:cxn ang="0">
                <a:pos x="connsiteX861" y="connsiteY861"/>
              </a:cxn>
              <a:cxn ang="0">
                <a:pos x="connsiteX862" y="connsiteY862"/>
              </a:cxn>
              <a:cxn ang="0">
                <a:pos x="connsiteX863" y="connsiteY863"/>
              </a:cxn>
              <a:cxn ang="0">
                <a:pos x="connsiteX864" y="connsiteY864"/>
              </a:cxn>
              <a:cxn ang="0">
                <a:pos x="connsiteX865" y="connsiteY865"/>
              </a:cxn>
              <a:cxn ang="0">
                <a:pos x="connsiteX866" y="connsiteY866"/>
              </a:cxn>
              <a:cxn ang="0">
                <a:pos x="connsiteX867" y="connsiteY867"/>
              </a:cxn>
              <a:cxn ang="0">
                <a:pos x="connsiteX868" y="connsiteY868"/>
              </a:cxn>
              <a:cxn ang="0">
                <a:pos x="connsiteX869" y="connsiteY869"/>
              </a:cxn>
              <a:cxn ang="0">
                <a:pos x="connsiteX870" y="connsiteY870"/>
              </a:cxn>
              <a:cxn ang="0">
                <a:pos x="connsiteX871" y="connsiteY871"/>
              </a:cxn>
              <a:cxn ang="0">
                <a:pos x="connsiteX872" y="connsiteY872"/>
              </a:cxn>
              <a:cxn ang="0">
                <a:pos x="connsiteX873" y="connsiteY873"/>
              </a:cxn>
              <a:cxn ang="0">
                <a:pos x="connsiteX874" y="connsiteY874"/>
              </a:cxn>
              <a:cxn ang="0">
                <a:pos x="connsiteX875" y="connsiteY875"/>
              </a:cxn>
              <a:cxn ang="0">
                <a:pos x="connsiteX876" y="connsiteY876"/>
              </a:cxn>
              <a:cxn ang="0">
                <a:pos x="connsiteX877" y="connsiteY877"/>
              </a:cxn>
              <a:cxn ang="0">
                <a:pos x="connsiteX878" y="connsiteY878"/>
              </a:cxn>
              <a:cxn ang="0">
                <a:pos x="connsiteX879" y="connsiteY879"/>
              </a:cxn>
              <a:cxn ang="0">
                <a:pos x="connsiteX880" y="connsiteY880"/>
              </a:cxn>
              <a:cxn ang="0">
                <a:pos x="connsiteX881" y="connsiteY881"/>
              </a:cxn>
              <a:cxn ang="0">
                <a:pos x="connsiteX882" y="connsiteY882"/>
              </a:cxn>
              <a:cxn ang="0">
                <a:pos x="connsiteX883" y="connsiteY883"/>
              </a:cxn>
              <a:cxn ang="0">
                <a:pos x="connsiteX884" y="connsiteY884"/>
              </a:cxn>
              <a:cxn ang="0">
                <a:pos x="connsiteX885" y="connsiteY885"/>
              </a:cxn>
              <a:cxn ang="0">
                <a:pos x="connsiteX886" y="connsiteY886"/>
              </a:cxn>
              <a:cxn ang="0">
                <a:pos x="connsiteX887" y="connsiteY887"/>
              </a:cxn>
              <a:cxn ang="0">
                <a:pos x="connsiteX888" y="connsiteY888"/>
              </a:cxn>
              <a:cxn ang="0">
                <a:pos x="connsiteX889" y="connsiteY889"/>
              </a:cxn>
              <a:cxn ang="0">
                <a:pos x="connsiteX890" y="connsiteY890"/>
              </a:cxn>
              <a:cxn ang="0">
                <a:pos x="connsiteX891" y="connsiteY891"/>
              </a:cxn>
              <a:cxn ang="0">
                <a:pos x="connsiteX892" y="connsiteY892"/>
              </a:cxn>
              <a:cxn ang="0">
                <a:pos x="connsiteX893" y="connsiteY893"/>
              </a:cxn>
              <a:cxn ang="0">
                <a:pos x="connsiteX894" y="connsiteY894"/>
              </a:cxn>
              <a:cxn ang="0">
                <a:pos x="connsiteX895" y="connsiteY895"/>
              </a:cxn>
              <a:cxn ang="0">
                <a:pos x="connsiteX896" y="connsiteY896"/>
              </a:cxn>
              <a:cxn ang="0">
                <a:pos x="connsiteX897" y="connsiteY897"/>
              </a:cxn>
              <a:cxn ang="0">
                <a:pos x="connsiteX898" y="connsiteY898"/>
              </a:cxn>
              <a:cxn ang="0">
                <a:pos x="connsiteX899" y="connsiteY899"/>
              </a:cxn>
              <a:cxn ang="0">
                <a:pos x="connsiteX900" y="connsiteY900"/>
              </a:cxn>
              <a:cxn ang="0">
                <a:pos x="connsiteX901" y="connsiteY901"/>
              </a:cxn>
              <a:cxn ang="0">
                <a:pos x="connsiteX902" y="connsiteY902"/>
              </a:cxn>
              <a:cxn ang="0">
                <a:pos x="connsiteX903" y="connsiteY903"/>
              </a:cxn>
              <a:cxn ang="0">
                <a:pos x="connsiteX904" y="connsiteY904"/>
              </a:cxn>
              <a:cxn ang="0">
                <a:pos x="connsiteX905" y="connsiteY905"/>
              </a:cxn>
              <a:cxn ang="0">
                <a:pos x="connsiteX906" y="connsiteY906"/>
              </a:cxn>
              <a:cxn ang="0">
                <a:pos x="connsiteX907" y="connsiteY907"/>
              </a:cxn>
              <a:cxn ang="0">
                <a:pos x="connsiteX908" y="connsiteY908"/>
              </a:cxn>
              <a:cxn ang="0">
                <a:pos x="connsiteX909" y="connsiteY909"/>
              </a:cxn>
              <a:cxn ang="0">
                <a:pos x="connsiteX910" y="connsiteY910"/>
              </a:cxn>
              <a:cxn ang="0">
                <a:pos x="connsiteX911" y="connsiteY911"/>
              </a:cxn>
              <a:cxn ang="0">
                <a:pos x="connsiteX912" y="connsiteY912"/>
              </a:cxn>
              <a:cxn ang="0">
                <a:pos x="connsiteX913" y="connsiteY913"/>
              </a:cxn>
              <a:cxn ang="0">
                <a:pos x="connsiteX914" y="connsiteY914"/>
              </a:cxn>
              <a:cxn ang="0">
                <a:pos x="connsiteX915" y="connsiteY915"/>
              </a:cxn>
              <a:cxn ang="0">
                <a:pos x="connsiteX916" y="connsiteY916"/>
              </a:cxn>
              <a:cxn ang="0">
                <a:pos x="connsiteX917" y="connsiteY917"/>
              </a:cxn>
              <a:cxn ang="0">
                <a:pos x="connsiteX918" y="connsiteY918"/>
              </a:cxn>
              <a:cxn ang="0">
                <a:pos x="connsiteX919" y="connsiteY919"/>
              </a:cxn>
              <a:cxn ang="0">
                <a:pos x="connsiteX920" y="connsiteY920"/>
              </a:cxn>
              <a:cxn ang="0">
                <a:pos x="connsiteX921" y="connsiteY921"/>
              </a:cxn>
              <a:cxn ang="0">
                <a:pos x="connsiteX922" y="connsiteY922"/>
              </a:cxn>
              <a:cxn ang="0">
                <a:pos x="connsiteX923" y="connsiteY923"/>
              </a:cxn>
              <a:cxn ang="0">
                <a:pos x="connsiteX924" y="connsiteY924"/>
              </a:cxn>
              <a:cxn ang="0">
                <a:pos x="connsiteX925" y="connsiteY925"/>
              </a:cxn>
              <a:cxn ang="0">
                <a:pos x="connsiteX926" y="connsiteY926"/>
              </a:cxn>
              <a:cxn ang="0">
                <a:pos x="connsiteX927" y="connsiteY927"/>
              </a:cxn>
              <a:cxn ang="0">
                <a:pos x="connsiteX928" y="connsiteY928"/>
              </a:cxn>
              <a:cxn ang="0">
                <a:pos x="connsiteX929" y="connsiteY929"/>
              </a:cxn>
              <a:cxn ang="0">
                <a:pos x="connsiteX930" y="connsiteY930"/>
              </a:cxn>
              <a:cxn ang="0">
                <a:pos x="connsiteX931" y="connsiteY931"/>
              </a:cxn>
              <a:cxn ang="0">
                <a:pos x="connsiteX932" y="connsiteY932"/>
              </a:cxn>
              <a:cxn ang="0">
                <a:pos x="connsiteX933" y="connsiteY933"/>
              </a:cxn>
              <a:cxn ang="0">
                <a:pos x="connsiteX934" y="connsiteY934"/>
              </a:cxn>
              <a:cxn ang="0">
                <a:pos x="connsiteX935" y="connsiteY935"/>
              </a:cxn>
            </a:cxnLst>
            <a:rect l="l" t="t" r="r" b="b"/>
            <a:pathLst>
              <a:path w="7369701" h="6858000">
                <a:moveTo>
                  <a:pt x="369702" y="6712169"/>
                </a:moveTo>
                <a:lnTo>
                  <a:pt x="366575" y="6715556"/>
                </a:lnTo>
                <a:cubicBezTo>
                  <a:pt x="367954" y="6715031"/>
                  <a:pt x="369326" y="6714512"/>
                  <a:pt x="371637" y="6713954"/>
                </a:cubicBezTo>
                <a:lnTo>
                  <a:pt x="369702" y="6712169"/>
                </a:lnTo>
                <a:close/>
                <a:moveTo>
                  <a:pt x="1019354" y="6315006"/>
                </a:moveTo>
                <a:cubicBezTo>
                  <a:pt x="847231" y="6483030"/>
                  <a:pt x="636234" y="6599053"/>
                  <a:pt x="441046" y="6691153"/>
                </a:cubicBezTo>
                <a:cubicBezTo>
                  <a:pt x="668934" y="6613112"/>
                  <a:pt x="947819" y="6494377"/>
                  <a:pt x="1019354" y="6315006"/>
                </a:cubicBezTo>
                <a:close/>
                <a:moveTo>
                  <a:pt x="991680" y="6298413"/>
                </a:moveTo>
                <a:cubicBezTo>
                  <a:pt x="775775" y="6396465"/>
                  <a:pt x="575302" y="6507871"/>
                  <a:pt x="409060" y="6671470"/>
                </a:cubicBezTo>
                <a:cubicBezTo>
                  <a:pt x="603834" y="6580783"/>
                  <a:pt x="817655" y="6465584"/>
                  <a:pt x="991680" y="6298413"/>
                </a:cubicBezTo>
                <a:close/>
                <a:moveTo>
                  <a:pt x="103333" y="5699602"/>
                </a:moveTo>
                <a:cubicBezTo>
                  <a:pt x="133282" y="5726353"/>
                  <a:pt x="175725" y="5762843"/>
                  <a:pt x="233938" y="5809416"/>
                </a:cubicBezTo>
                <a:cubicBezTo>
                  <a:pt x="390802" y="5935412"/>
                  <a:pt x="652575" y="6145703"/>
                  <a:pt x="883580" y="6180710"/>
                </a:cubicBezTo>
                <a:cubicBezTo>
                  <a:pt x="736829" y="6133021"/>
                  <a:pt x="610173" y="6040280"/>
                  <a:pt x="487337" y="5950182"/>
                </a:cubicBezTo>
                <a:cubicBezTo>
                  <a:pt x="443670" y="5917932"/>
                  <a:pt x="398584" y="5885270"/>
                  <a:pt x="354051" y="5854912"/>
                </a:cubicBezTo>
                <a:cubicBezTo>
                  <a:pt x="302352" y="5819720"/>
                  <a:pt x="247963" y="5787429"/>
                  <a:pt x="195436" y="5755068"/>
                </a:cubicBezTo>
                <a:lnTo>
                  <a:pt x="103333" y="5699602"/>
                </a:lnTo>
                <a:close/>
                <a:moveTo>
                  <a:pt x="5539432" y="5642928"/>
                </a:moveTo>
                <a:cubicBezTo>
                  <a:pt x="5544304" y="5659969"/>
                  <a:pt x="5549664" y="5677449"/>
                  <a:pt x="5555462" y="5694454"/>
                </a:cubicBezTo>
                <a:cubicBezTo>
                  <a:pt x="5631122" y="5909386"/>
                  <a:pt x="5731219" y="6118228"/>
                  <a:pt x="5828270" y="6320663"/>
                </a:cubicBezTo>
                <a:cubicBezTo>
                  <a:pt x="5868407" y="6404290"/>
                  <a:pt x="5908582" y="6488842"/>
                  <a:pt x="5947416" y="6574846"/>
                </a:cubicBezTo>
                <a:cubicBezTo>
                  <a:pt x="5894674" y="6327329"/>
                  <a:pt x="5793018" y="5718484"/>
                  <a:pt x="5539432" y="5642928"/>
                </a:cubicBezTo>
                <a:close/>
                <a:moveTo>
                  <a:pt x="51253" y="5631825"/>
                </a:moveTo>
                <a:lnTo>
                  <a:pt x="211622" y="5728803"/>
                </a:lnTo>
                <a:cubicBezTo>
                  <a:pt x="264592" y="5760684"/>
                  <a:pt x="319013" y="5793908"/>
                  <a:pt x="371652" y="5829062"/>
                </a:cubicBezTo>
                <a:cubicBezTo>
                  <a:pt x="417589" y="5859824"/>
                  <a:pt x="462230" y="5892964"/>
                  <a:pt x="505903" y="5925221"/>
                </a:cubicBezTo>
                <a:cubicBezTo>
                  <a:pt x="628246" y="6014875"/>
                  <a:pt x="754907" y="6107611"/>
                  <a:pt x="899240" y="6153068"/>
                </a:cubicBezTo>
                <a:cubicBezTo>
                  <a:pt x="928476" y="6162153"/>
                  <a:pt x="958088" y="6168887"/>
                  <a:pt x="988114" y="6174204"/>
                </a:cubicBezTo>
                <a:cubicBezTo>
                  <a:pt x="943280" y="6136411"/>
                  <a:pt x="896194" y="6100100"/>
                  <a:pt x="845971" y="6067177"/>
                </a:cubicBezTo>
                <a:cubicBezTo>
                  <a:pt x="720131" y="5983257"/>
                  <a:pt x="580034" y="5915740"/>
                  <a:pt x="448057" y="5841376"/>
                </a:cubicBezTo>
                <a:cubicBezTo>
                  <a:pt x="341781" y="5780886"/>
                  <a:pt x="90319" y="5630263"/>
                  <a:pt x="51253" y="5631825"/>
                </a:cubicBezTo>
                <a:close/>
                <a:moveTo>
                  <a:pt x="2606687" y="5630718"/>
                </a:moveTo>
                <a:cubicBezTo>
                  <a:pt x="2484040" y="5952782"/>
                  <a:pt x="2550772" y="6305470"/>
                  <a:pt x="2645658" y="6640259"/>
                </a:cubicBezTo>
                <a:cubicBezTo>
                  <a:pt x="2605413" y="6320984"/>
                  <a:pt x="2566733" y="5970903"/>
                  <a:pt x="2606687" y="5630718"/>
                </a:cubicBezTo>
                <a:close/>
                <a:moveTo>
                  <a:pt x="3642057" y="5573487"/>
                </a:moveTo>
                <a:cubicBezTo>
                  <a:pt x="3639338" y="5575453"/>
                  <a:pt x="3635693" y="5577466"/>
                  <a:pt x="3632981" y="5579437"/>
                </a:cubicBezTo>
                <a:cubicBezTo>
                  <a:pt x="3509182" y="5674738"/>
                  <a:pt x="3441993" y="5811556"/>
                  <a:pt x="3382436" y="5952726"/>
                </a:cubicBezTo>
                <a:cubicBezTo>
                  <a:pt x="3286719" y="6179641"/>
                  <a:pt x="3231101" y="6419386"/>
                  <a:pt x="3191929" y="6662669"/>
                </a:cubicBezTo>
                <a:cubicBezTo>
                  <a:pt x="3237125" y="6465250"/>
                  <a:pt x="3296425" y="6271000"/>
                  <a:pt x="3369898" y="6081771"/>
                </a:cubicBezTo>
                <a:cubicBezTo>
                  <a:pt x="3454377" y="5865084"/>
                  <a:pt x="3540614" y="5703753"/>
                  <a:pt x="3642057" y="5573487"/>
                </a:cubicBezTo>
                <a:close/>
                <a:moveTo>
                  <a:pt x="2650666" y="5530686"/>
                </a:moveTo>
                <a:cubicBezTo>
                  <a:pt x="2650695" y="5531619"/>
                  <a:pt x="2650695" y="5531619"/>
                  <a:pt x="2650249" y="5532101"/>
                </a:cubicBezTo>
                <a:cubicBezTo>
                  <a:pt x="2594633" y="5864991"/>
                  <a:pt x="2624834" y="6212617"/>
                  <a:pt x="2663808" y="6535215"/>
                </a:cubicBezTo>
                <a:cubicBezTo>
                  <a:pt x="2664345" y="6401062"/>
                  <a:pt x="2664881" y="6266909"/>
                  <a:pt x="2665418" y="6132756"/>
                </a:cubicBezTo>
                <a:cubicBezTo>
                  <a:pt x="2666315" y="5945493"/>
                  <a:pt x="2661038" y="5743579"/>
                  <a:pt x="2650666" y="5530686"/>
                </a:cubicBezTo>
                <a:close/>
                <a:moveTo>
                  <a:pt x="2680277" y="5479204"/>
                </a:moveTo>
                <a:cubicBezTo>
                  <a:pt x="2679826" y="5479692"/>
                  <a:pt x="2679381" y="5480173"/>
                  <a:pt x="2678972" y="5481582"/>
                </a:cubicBezTo>
                <a:cubicBezTo>
                  <a:pt x="2691463" y="5712555"/>
                  <a:pt x="2697451" y="5932139"/>
                  <a:pt x="2696666" y="6133836"/>
                </a:cubicBezTo>
                <a:lnTo>
                  <a:pt x="2695769" y="6390955"/>
                </a:lnTo>
                <a:cubicBezTo>
                  <a:pt x="2712509" y="6297144"/>
                  <a:pt x="2727840" y="6202916"/>
                  <a:pt x="2739893" y="6108357"/>
                </a:cubicBezTo>
                <a:cubicBezTo>
                  <a:pt x="2767348" y="5886500"/>
                  <a:pt x="2737035" y="5687445"/>
                  <a:pt x="2680277" y="5479204"/>
                </a:cubicBezTo>
                <a:close/>
                <a:moveTo>
                  <a:pt x="1132195" y="5467980"/>
                </a:moveTo>
                <a:cubicBezTo>
                  <a:pt x="1313054" y="5495211"/>
                  <a:pt x="1494925" y="5512628"/>
                  <a:pt x="1679056" y="5516907"/>
                </a:cubicBezTo>
                <a:cubicBezTo>
                  <a:pt x="1838007" y="5520331"/>
                  <a:pt x="1983050" y="5490313"/>
                  <a:pt x="2128648" y="5474249"/>
                </a:cubicBezTo>
                <a:cubicBezTo>
                  <a:pt x="2028248" y="5467548"/>
                  <a:pt x="1925543" y="5473055"/>
                  <a:pt x="1825619" y="5478447"/>
                </a:cubicBezTo>
                <a:lnTo>
                  <a:pt x="1737798" y="5483353"/>
                </a:lnTo>
                <a:cubicBezTo>
                  <a:pt x="1536509" y="5492800"/>
                  <a:pt x="1332771" y="5487439"/>
                  <a:pt x="1132195" y="5467980"/>
                </a:cubicBezTo>
                <a:close/>
                <a:moveTo>
                  <a:pt x="1456157" y="5371404"/>
                </a:moveTo>
                <a:cubicBezTo>
                  <a:pt x="1385125" y="5373535"/>
                  <a:pt x="1314200" y="5378444"/>
                  <a:pt x="1244432" y="5385601"/>
                </a:cubicBezTo>
                <a:cubicBezTo>
                  <a:pt x="1151404" y="5395142"/>
                  <a:pt x="1060429" y="5408677"/>
                  <a:pt x="973990" y="5424940"/>
                </a:cubicBezTo>
                <a:cubicBezTo>
                  <a:pt x="1017323" y="5425535"/>
                  <a:pt x="1061253" y="5429367"/>
                  <a:pt x="1103809" y="5433720"/>
                </a:cubicBezTo>
                <a:lnTo>
                  <a:pt x="1123454" y="5435727"/>
                </a:lnTo>
                <a:cubicBezTo>
                  <a:pt x="1326373" y="5455563"/>
                  <a:pt x="1533386" y="5461253"/>
                  <a:pt x="1737017" y="5452183"/>
                </a:cubicBezTo>
                <a:lnTo>
                  <a:pt x="1824397" y="5447757"/>
                </a:lnTo>
                <a:cubicBezTo>
                  <a:pt x="1905266" y="5443590"/>
                  <a:pt x="1987993" y="5439352"/>
                  <a:pt x="2070059" y="5441660"/>
                </a:cubicBezTo>
                <a:cubicBezTo>
                  <a:pt x="1883310" y="5383634"/>
                  <a:pt x="1669251" y="5365013"/>
                  <a:pt x="1456157" y="5371404"/>
                </a:cubicBezTo>
                <a:close/>
                <a:moveTo>
                  <a:pt x="4988186" y="5216467"/>
                </a:moveTo>
                <a:cubicBezTo>
                  <a:pt x="4914642" y="5275764"/>
                  <a:pt x="4843105" y="5338703"/>
                  <a:pt x="4777334" y="5406072"/>
                </a:cubicBezTo>
                <a:cubicBezTo>
                  <a:pt x="4757662" y="5426414"/>
                  <a:pt x="4737537" y="5447249"/>
                  <a:pt x="4718341" y="5468043"/>
                </a:cubicBezTo>
                <a:cubicBezTo>
                  <a:pt x="4681696" y="5506771"/>
                  <a:pt x="4644162" y="5546455"/>
                  <a:pt x="4604655" y="5583434"/>
                </a:cubicBezTo>
                <a:cubicBezTo>
                  <a:pt x="4591636" y="5595592"/>
                  <a:pt x="4578581" y="5606832"/>
                  <a:pt x="4565074" y="5618550"/>
                </a:cubicBezTo>
                <a:cubicBezTo>
                  <a:pt x="4712605" y="5511121"/>
                  <a:pt x="4908425" y="5376611"/>
                  <a:pt x="4988186" y="5216467"/>
                </a:cubicBezTo>
                <a:close/>
                <a:moveTo>
                  <a:pt x="4978032" y="5183809"/>
                </a:moveTo>
                <a:cubicBezTo>
                  <a:pt x="4748175" y="5235846"/>
                  <a:pt x="4611576" y="5430393"/>
                  <a:pt x="4463413" y="5615162"/>
                </a:cubicBezTo>
                <a:cubicBezTo>
                  <a:pt x="4428815" y="5658459"/>
                  <a:pt x="4393697" y="5700384"/>
                  <a:pt x="4358134" y="5742791"/>
                </a:cubicBezTo>
                <a:lnTo>
                  <a:pt x="4376219" y="5729027"/>
                </a:lnTo>
                <a:cubicBezTo>
                  <a:pt x="4445817" y="5675939"/>
                  <a:pt x="4517680" y="5621374"/>
                  <a:pt x="4582340" y="5561037"/>
                </a:cubicBezTo>
                <a:cubicBezTo>
                  <a:pt x="4621394" y="5524545"/>
                  <a:pt x="4658482" y="5485345"/>
                  <a:pt x="4694684" y="5447098"/>
                </a:cubicBezTo>
                <a:cubicBezTo>
                  <a:pt x="4714806" y="5426264"/>
                  <a:pt x="4733997" y="5405475"/>
                  <a:pt x="4754123" y="5384643"/>
                </a:cubicBezTo>
                <a:cubicBezTo>
                  <a:pt x="4823909" y="5312925"/>
                  <a:pt x="4899949" y="5246074"/>
                  <a:pt x="4978032" y="5183809"/>
                </a:cubicBezTo>
                <a:close/>
                <a:moveTo>
                  <a:pt x="1903353" y="5044827"/>
                </a:moveTo>
                <a:cubicBezTo>
                  <a:pt x="1900901" y="5049058"/>
                  <a:pt x="1913196" y="5065331"/>
                  <a:pt x="1936931" y="5093954"/>
                </a:cubicBezTo>
                <a:cubicBezTo>
                  <a:pt x="2021149" y="5196773"/>
                  <a:pt x="2108079" y="5297623"/>
                  <a:pt x="2195868" y="5396574"/>
                </a:cubicBezTo>
                <a:cubicBezTo>
                  <a:pt x="2196092" y="5309013"/>
                  <a:pt x="2155695" y="5230515"/>
                  <a:pt x="2088852" y="5166123"/>
                </a:cubicBezTo>
                <a:cubicBezTo>
                  <a:pt x="2054441" y="5132572"/>
                  <a:pt x="2001584" y="5091839"/>
                  <a:pt x="1958241" y="5067955"/>
                </a:cubicBezTo>
                <a:cubicBezTo>
                  <a:pt x="1922998" y="5048408"/>
                  <a:pt x="1905803" y="5040595"/>
                  <a:pt x="1903353" y="5044827"/>
                </a:cubicBezTo>
                <a:close/>
                <a:moveTo>
                  <a:pt x="1979378" y="4769504"/>
                </a:moveTo>
                <a:cubicBezTo>
                  <a:pt x="2251008" y="4946802"/>
                  <a:pt x="2557265" y="5046794"/>
                  <a:pt x="2882120" y="5064547"/>
                </a:cubicBezTo>
                <a:cubicBezTo>
                  <a:pt x="2852884" y="5055476"/>
                  <a:pt x="2822307" y="5047842"/>
                  <a:pt x="2793103" y="5039699"/>
                </a:cubicBezTo>
                <a:lnTo>
                  <a:pt x="2770041" y="5033634"/>
                </a:lnTo>
                <a:cubicBezTo>
                  <a:pt x="2500352" y="4962917"/>
                  <a:pt x="2236095" y="4864963"/>
                  <a:pt x="1979378" y="4769504"/>
                </a:cubicBezTo>
                <a:close/>
                <a:moveTo>
                  <a:pt x="1927410" y="4716164"/>
                </a:moveTo>
                <a:cubicBezTo>
                  <a:pt x="1938311" y="4720848"/>
                  <a:pt x="1949172" y="4724604"/>
                  <a:pt x="1959587" y="4728849"/>
                </a:cubicBezTo>
                <a:cubicBezTo>
                  <a:pt x="2224818" y="4827692"/>
                  <a:pt x="2499050" y="4930367"/>
                  <a:pt x="2777707" y="5003991"/>
                </a:cubicBezTo>
                <a:lnTo>
                  <a:pt x="2800768" y="5010056"/>
                </a:lnTo>
                <a:lnTo>
                  <a:pt x="2879408" y="5031590"/>
                </a:lnTo>
                <a:cubicBezTo>
                  <a:pt x="2873718" y="5029024"/>
                  <a:pt x="2868475" y="5025973"/>
                  <a:pt x="2862295" y="5022958"/>
                </a:cubicBezTo>
                <a:cubicBezTo>
                  <a:pt x="2846112" y="5014292"/>
                  <a:pt x="2829972" y="5006555"/>
                  <a:pt x="2813343" y="4998369"/>
                </a:cubicBezTo>
                <a:cubicBezTo>
                  <a:pt x="2759214" y="4972589"/>
                  <a:pt x="2702010" y="4951123"/>
                  <a:pt x="2646245" y="4930999"/>
                </a:cubicBezTo>
                <a:cubicBezTo>
                  <a:pt x="2437298" y="4853662"/>
                  <a:pt x="2221285" y="4774272"/>
                  <a:pt x="1999243" y="4730524"/>
                </a:cubicBezTo>
                <a:lnTo>
                  <a:pt x="1979527" y="4726651"/>
                </a:lnTo>
                <a:lnTo>
                  <a:pt x="1927410" y="4716164"/>
                </a:lnTo>
                <a:close/>
                <a:moveTo>
                  <a:pt x="1997014" y="4698007"/>
                </a:moveTo>
                <a:lnTo>
                  <a:pt x="2005458" y="4699540"/>
                </a:lnTo>
                <a:cubicBezTo>
                  <a:pt x="2229844" y="4743659"/>
                  <a:pt x="2447268" y="4823456"/>
                  <a:pt x="2657186" y="4901687"/>
                </a:cubicBezTo>
                <a:cubicBezTo>
                  <a:pt x="2713431" y="4922259"/>
                  <a:pt x="2771565" y="4943688"/>
                  <a:pt x="2826662" y="4970362"/>
                </a:cubicBezTo>
                <a:cubicBezTo>
                  <a:pt x="2843286" y="4978544"/>
                  <a:pt x="2859914" y="4986729"/>
                  <a:pt x="2876100" y="4995397"/>
                </a:cubicBezTo>
                <a:cubicBezTo>
                  <a:pt x="2929811" y="5022592"/>
                  <a:pt x="2984941" y="5050189"/>
                  <a:pt x="3042600" y="5059532"/>
                </a:cubicBezTo>
                <a:cubicBezTo>
                  <a:pt x="2779645" y="4772909"/>
                  <a:pt x="2376891" y="4705645"/>
                  <a:pt x="1997014" y="4698007"/>
                </a:cubicBezTo>
                <a:close/>
                <a:moveTo>
                  <a:pt x="2305292" y="4219492"/>
                </a:moveTo>
                <a:cubicBezTo>
                  <a:pt x="2631112" y="4377847"/>
                  <a:pt x="3011879" y="4535878"/>
                  <a:pt x="3360922" y="4529373"/>
                </a:cubicBezTo>
                <a:cubicBezTo>
                  <a:pt x="3408391" y="4528405"/>
                  <a:pt x="3451278" y="4517839"/>
                  <a:pt x="3492420" y="4510145"/>
                </a:cubicBezTo>
                <a:cubicBezTo>
                  <a:pt x="3448862" y="4503966"/>
                  <a:pt x="3405674" y="4495449"/>
                  <a:pt x="3364086" y="4480340"/>
                </a:cubicBezTo>
                <a:cubicBezTo>
                  <a:pt x="3314946" y="4462747"/>
                  <a:pt x="3269673" y="4437082"/>
                  <a:pt x="3225818" y="4411822"/>
                </a:cubicBezTo>
                <a:cubicBezTo>
                  <a:pt x="3194830" y="4393966"/>
                  <a:pt x="3162431" y="4375699"/>
                  <a:pt x="3129696" y="4360704"/>
                </a:cubicBezTo>
                <a:cubicBezTo>
                  <a:pt x="3030558" y="4315774"/>
                  <a:pt x="2920899" y="4298731"/>
                  <a:pt x="2814545" y="4282955"/>
                </a:cubicBezTo>
                <a:cubicBezTo>
                  <a:pt x="2648192" y="4257474"/>
                  <a:pt x="2475773" y="4231762"/>
                  <a:pt x="2305292" y="4219492"/>
                </a:cubicBezTo>
                <a:close/>
                <a:moveTo>
                  <a:pt x="2626982" y="4206450"/>
                </a:moveTo>
                <a:cubicBezTo>
                  <a:pt x="2581807" y="4205467"/>
                  <a:pt x="2536327" y="4205706"/>
                  <a:pt x="2490617" y="4206951"/>
                </a:cubicBezTo>
                <a:cubicBezTo>
                  <a:pt x="2601507" y="4219748"/>
                  <a:pt x="2711611" y="4236309"/>
                  <a:pt x="2819869" y="4252936"/>
                </a:cubicBezTo>
                <a:cubicBezTo>
                  <a:pt x="2928115" y="4269564"/>
                  <a:pt x="3040565" y="4286495"/>
                  <a:pt x="3143018" y="4332698"/>
                </a:cubicBezTo>
                <a:cubicBezTo>
                  <a:pt x="3177162" y="4348099"/>
                  <a:pt x="3210046" y="4366808"/>
                  <a:pt x="3241520" y="4385112"/>
                </a:cubicBezTo>
                <a:cubicBezTo>
                  <a:pt x="3284409" y="4409477"/>
                  <a:pt x="3328265" y="4434739"/>
                  <a:pt x="3374575" y="4451517"/>
                </a:cubicBezTo>
                <a:cubicBezTo>
                  <a:pt x="3416609" y="4466134"/>
                  <a:pt x="3460730" y="4474620"/>
                  <a:pt x="3505221" y="4480757"/>
                </a:cubicBezTo>
                <a:cubicBezTo>
                  <a:pt x="3244537" y="4280088"/>
                  <a:pt x="2943211" y="4213332"/>
                  <a:pt x="2626982" y="4206450"/>
                </a:cubicBezTo>
                <a:close/>
                <a:moveTo>
                  <a:pt x="1310106" y="3943217"/>
                </a:moveTo>
                <a:cubicBezTo>
                  <a:pt x="1129544" y="4063332"/>
                  <a:pt x="976804" y="4212308"/>
                  <a:pt x="854994" y="4399136"/>
                </a:cubicBezTo>
                <a:cubicBezTo>
                  <a:pt x="813550" y="4462067"/>
                  <a:pt x="777442" y="4528637"/>
                  <a:pt x="742462" y="4594648"/>
                </a:cubicBezTo>
                <a:cubicBezTo>
                  <a:pt x="769633" y="4559245"/>
                  <a:pt x="795392" y="4522436"/>
                  <a:pt x="820602" y="4485915"/>
                </a:cubicBezTo>
                <a:cubicBezTo>
                  <a:pt x="839644" y="4458097"/>
                  <a:pt x="858127" y="4430568"/>
                  <a:pt x="878295" y="4403594"/>
                </a:cubicBezTo>
                <a:cubicBezTo>
                  <a:pt x="984168" y="4259170"/>
                  <a:pt x="1114491" y="4132679"/>
                  <a:pt x="1240607" y="4010401"/>
                </a:cubicBezTo>
                <a:lnTo>
                  <a:pt x="1310106" y="3943217"/>
                </a:lnTo>
                <a:close/>
                <a:moveTo>
                  <a:pt x="1423113" y="3874565"/>
                </a:moveTo>
                <a:lnTo>
                  <a:pt x="1260565" y="4031982"/>
                </a:lnTo>
                <a:cubicBezTo>
                  <a:pt x="1135292" y="4153135"/>
                  <a:pt x="1006090" y="4279065"/>
                  <a:pt x="901900" y="4421236"/>
                </a:cubicBezTo>
                <a:cubicBezTo>
                  <a:pt x="882292" y="4447928"/>
                  <a:pt x="863806" y="4475465"/>
                  <a:pt x="845044" y="4502436"/>
                </a:cubicBezTo>
                <a:cubicBezTo>
                  <a:pt x="797719" y="4571828"/>
                  <a:pt x="747866" y="4643196"/>
                  <a:pt x="685926" y="4703069"/>
                </a:cubicBezTo>
                <a:cubicBezTo>
                  <a:pt x="685087" y="4704192"/>
                  <a:pt x="684806" y="4705038"/>
                  <a:pt x="684248" y="4706721"/>
                </a:cubicBezTo>
                <a:cubicBezTo>
                  <a:pt x="955830" y="4450343"/>
                  <a:pt x="1215323" y="4185291"/>
                  <a:pt x="1423113" y="3874565"/>
                </a:cubicBezTo>
                <a:close/>
                <a:moveTo>
                  <a:pt x="3316479" y="3872136"/>
                </a:moveTo>
                <a:lnTo>
                  <a:pt x="3546806" y="4356139"/>
                </a:lnTo>
                <a:cubicBezTo>
                  <a:pt x="3510992" y="4217388"/>
                  <a:pt x="3440535" y="4086075"/>
                  <a:pt x="3364433" y="3953121"/>
                </a:cubicBezTo>
                <a:lnTo>
                  <a:pt x="3316479" y="3872136"/>
                </a:lnTo>
                <a:close/>
                <a:moveTo>
                  <a:pt x="3291335" y="3767420"/>
                </a:moveTo>
                <a:cubicBezTo>
                  <a:pt x="3324815" y="3824296"/>
                  <a:pt x="3358740" y="3880691"/>
                  <a:pt x="3390805" y="3937163"/>
                </a:cubicBezTo>
                <a:cubicBezTo>
                  <a:pt x="3469925" y="4075583"/>
                  <a:pt x="3543427" y="4213298"/>
                  <a:pt x="3579062" y="4359040"/>
                </a:cubicBezTo>
                <a:cubicBezTo>
                  <a:pt x="3585500" y="4228842"/>
                  <a:pt x="3547302" y="4112076"/>
                  <a:pt x="3467355" y="3988130"/>
                </a:cubicBezTo>
                <a:cubicBezTo>
                  <a:pt x="3420192" y="3915029"/>
                  <a:pt x="3371016" y="3849934"/>
                  <a:pt x="3310753" y="3787140"/>
                </a:cubicBezTo>
                <a:cubicBezTo>
                  <a:pt x="3303466" y="3779509"/>
                  <a:pt x="3297626" y="3773227"/>
                  <a:pt x="3291335" y="3767420"/>
                </a:cubicBezTo>
                <a:close/>
                <a:moveTo>
                  <a:pt x="1635889" y="3709494"/>
                </a:moveTo>
                <a:lnTo>
                  <a:pt x="1634800" y="3731111"/>
                </a:lnTo>
                <a:cubicBezTo>
                  <a:pt x="1634800" y="3731111"/>
                  <a:pt x="1635342" y="3716795"/>
                  <a:pt x="1635889" y="3709494"/>
                </a:cubicBezTo>
                <a:close/>
                <a:moveTo>
                  <a:pt x="1510397" y="3684705"/>
                </a:moveTo>
                <a:cubicBezTo>
                  <a:pt x="1390337" y="3729510"/>
                  <a:pt x="1267181" y="3766747"/>
                  <a:pt x="1146550" y="3802012"/>
                </a:cubicBezTo>
                <a:cubicBezTo>
                  <a:pt x="997862" y="3845736"/>
                  <a:pt x="843568" y="3890871"/>
                  <a:pt x="698834" y="3952272"/>
                </a:cubicBezTo>
                <a:cubicBezTo>
                  <a:pt x="460140" y="4053106"/>
                  <a:pt x="242842" y="4196577"/>
                  <a:pt x="34256" y="4347603"/>
                </a:cubicBezTo>
                <a:cubicBezTo>
                  <a:pt x="196048" y="4248849"/>
                  <a:pt x="358125" y="4150653"/>
                  <a:pt x="527241" y="4065078"/>
                </a:cubicBezTo>
                <a:cubicBezTo>
                  <a:pt x="838255" y="3908281"/>
                  <a:pt x="1212318" y="3863093"/>
                  <a:pt x="1510397" y="3684705"/>
                </a:cubicBezTo>
                <a:close/>
                <a:moveTo>
                  <a:pt x="1313114" y="3655216"/>
                </a:moveTo>
                <a:cubicBezTo>
                  <a:pt x="1247578" y="3654578"/>
                  <a:pt x="1180153" y="3656293"/>
                  <a:pt x="1109304" y="3669030"/>
                </a:cubicBezTo>
                <a:cubicBezTo>
                  <a:pt x="689821" y="3744031"/>
                  <a:pt x="334655" y="4032530"/>
                  <a:pt x="8129" y="4330519"/>
                </a:cubicBezTo>
                <a:cubicBezTo>
                  <a:pt x="220923" y="4176682"/>
                  <a:pt x="442983" y="4028720"/>
                  <a:pt x="687572" y="3925629"/>
                </a:cubicBezTo>
                <a:cubicBezTo>
                  <a:pt x="833705" y="3864223"/>
                  <a:pt x="989118" y="3818520"/>
                  <a:pt x="1138365" y="3774515"/>
                </a:cubicBezTo>
                <a:cubicBezTo>
                  <a:pt x="1260121" y="3738686"/>
                  <a:pt x="1384681" y="3701451"/>
                  <a:pt x="1505579" y="3655526"/>
                </a:cubicBezTo>
                <a:cubicBezTo>
                  <a:pt x="1442294" y="3658846"/>
                  <a:pt x="1378650" y="3655854"/>
                  <a:pt x="1313114" y="3655216"/>
                </a:cubicBezTo>
                <a:close/>
                <a:moveTo>
                  <a:pt x="3655073" y="3650884"/>
                </a:moveTo>
                <a:cubicBezTo>
                  <a:pt x="3768399" y="3765347"/>
                  <a:pt x="3873410" y="3884450"/>
                  <a:pt x="3989938" y="3991685"/>
                </a:cubicBezTo>
                <a:cubicBezTo>
                  <a:pt x="4106468" y="4098916"/>
                  <a:pt x="4234512" y="4194281"/>
                  <a:pt x="4393907" y="4261258"/>
                </a:cubicBezTo>
                <a:cubicBezTo>
                  <a:pt x="4484865" y="4299540"/>
                  <a:pt x="4571866" y="4332385"/>
                  <a:pt x="4648051" y="4374051"/>
                </a:cubicBezTo>
                <a:cubicBezTo>
                  <a:pt x="4566919" y="4301848"/>
                  <a:pt x="4474187" y="4242216"/>
                  <a:pt x="4383389" y="4184369"/>
                </a:cubicBezTo>
                <a:cubicBezTo>
                  <a:pt x="4310251" y="4137460"/>
                  <a:pt x="4234739" y="4089250"/>
                  <a:pt x="4165508" y="4035196"/>
                </a:cubicBezTo>
                <a:cubicBezTo>
                  <a:pt x="4131846" y="4008598"/>
                  <a:pt x="4099524" y="3980549"/>
                  <a:pt x="4068162" y="3953394"/>
                </a:cubicBezTo>
                <a:cubicBezTo>
                  <a:pt x="4039704" y="3928919"/>
                  <a:pt x="4010763" y="3903992"/>
                  <a:pt x="3981416" y="3880482"/>
                </a:cubicBezTo>
                <a:cubicBezTo>
                  <a:pt x="3923199" y="3833909"/>
                  <a:pt x="3860482" y="3791236"/>
                  <a:pt x="3800147" y="3749872"/>
                </a:cubicBezTo>
                <a:lnTo>
                  <a:pt x="3655073" y="3650884"/>
                </a:lnTo>
                <a:close/>
                <a:moveTo>
                  <a:pt x="3670252" y="3622798"/>
                </a:moveTo>
                <a:lnTo>
                  <a:pt x="3817258" y="3723577"/>
                </a:lnTo>
                <a:cubicBezTo>
                  <a:pt x="3878082" y="3765387"/>
                  <a:pt x="3941278" y="3808498"/>
                  <a:pt x="4000461" y="3855966"/>
                </a:cubicBezTo>
                <a:cubicBezTo>
                  <a:pt x="4030299" y="3879926"/>
                  <a:pt x="4059233" y="3904849"/>
                  <a:pt x="4088180" y="3929774"/>
                </a:cubicBezTo>
                <a:cubicBezTo>
                  <a:pt x="4119532" y="3956928"/>
                  <a:pt x="4151864" y="3984979"/>
                  <a:pt x="4184555" y="4010683"/>
                </a:cubicBezTo>
                <a:cubicBezTo>
                  <a:pt x="4252374" y="4064322"/>
                  <a:pt x="4327401" y="4112085"/>
                  <a:pt x="4399563" y="4158106"/>
                </a:cubicBezTo>
                <a:cubicBezTo>
                  <a:pt x="4497546" y="4220788"/>
                  <a:pt x="4597907" y="4284772"/>
                  <a:pt x="4684469" y="4364680"/>
                </a:cubicBezTo>
                <a:lnTo>
                  <a:pt x="4690271" y="4370034"/>
                </a:lnTo>
                <a:cubicBezTo>
                  <a:pt x="4617960" y="4134006"/>
                  <a:pt x="4326618" y="3976128"/>
                  <a:pt x="4136093" y="3858466"/>
                </a:cubicBezTo>
                <a:cubicBezTo>
                  <a:pt x="3985171" y="3764831"/>
                  <a:pt x="3831168" y="3687155"/>
                  <a:pt x="3670252" y="3622798"/>
                </a:cubicBezTo>
                <a:close/>
                <a:moveTo>
                  <a:pt x="4440129" y="3448571"/>
                </a:moveTo>
                <a:cubicBezTo>
                  <a:pt x="4500684" y="3600308"/>
                  <a:pt x="4765312" y="3823987"/>
                  <a:pt x="4856525" y="3915351"/>
                </a:cubicBezTo>
                <a:cubicBezTo>
                  <a:pt x="4921046" y="3979838"/>
                  <a:pt x="4987678" y="4047617"/>
                  <a:pt x="5059055" y="4108918"/>
                </a:cubicBezTo>
                <a:cubicBezTo>
                  <a:pt x="5130436" y="4170218"/>
                  <a:pt x="5206561" y="4225043"/>
                  <a:pt x="5290070" y="4263619"/>
                </a:cubicBezTo>
                <a:cubicBezTo>
                  <a:pt x="5126032" y="4132785"/>
                  <a:pt x="4978794" y="3979858"/>
                  <a:pt x="4834991" y="3830985"/>
                </a:cubicBezTo>
                <a:cubicBezTo>
                  <a:pt x="4709629" y="3700933"/>
                  <a:pt x="4579958" y="3567796"/>
                  <a:pt x="4440129" y="3448571"/>
                </a:cubicBezTo>
                <a:close/>
                <a:moveTo>
                  <a:pt x="4441737" y="3399734"/>
                </a:moveTo>
                <a:cubicBezTo>
                  <a:pt x="4437014" y="3398227"/>
                  <a:pt x="4433408" y="3398482"/>
                  <a:pt x="4431236" y="3400954"/>
                </a:cubicBezTo>
                <a:cubicBezTo>
                  <a:pt x="4474088" y="3436036"/>
                  <a:pt x="4516531" y="3472527"/>
                  <a:pt x="4557150" y="3510023"/>
                </a:cubicBezTo>
                <a:cubicBezTo>
                  <a:pt x="4661606" y="3606446"/>
                  <a:pt x="4760255" y="3709152"/>
                  <a:pt x="4856936" y="3809146"/>
                </a:cubicBezTo>
                <a:cubicBezTo>
                  <a:pt x="4939779" y="3895025"/>
                  <a:pt x="5024071" y="3982240"/>
                  <a:pt x="5111996" y="4065759"/>
                </a:cubicBezTo>
                <a:cubicBezTo>
                  <a:pt x="5199925" y="4149276"/>
                  <a:pt x="5291490" y="4229096"/>
                  <a:pt x="5388878" y="4300185"/>
                </a:cubicBezTo>
                <a:cubicBezTo>
                  <a:pt x="5401114" y="4303421"/>
                  <a:pt x="5413353" y="4306662"/>
                  <a:pt x="5425556" y="4308967"/>
                </a:cubicBezTo>
                <a:cubicBezTo>
                  <a:pt x="5290970" y="4122931"/>
                  <a:pt x="5119226" y="3974244"/>
                  <a:pt x="4943646" y="3822916"/>
                </a:cubicBezTo>
                <a:cubicBezTo>
                  <a:pt x="4828850" y="3724110"/>
                  <a:pt x="4714058" y="3625311"/>
                  <a:pt x="4594837" y="3532274"/>
                </a:cubicBezTo>
                <a:cubicBezTo>
                  <a:pt x="4562450" y="3507077"/>
                  <a:pt x="4474786" y="3410282"/>
                  <a:pt x="4441737" y="3399734"/>
                </a:cubicBezTo>
                <a:close/>
                <a:moveTo>
                  <a:pt x="5425834" y="3162785"/>
                </a:moveTo>
                <a:cubicBezTo>
                  <a:pt x="5393133" y="3300089"/>
                  <a:pt x="5401723" y="3491623"/>
                  <a:pt x="5401644" y="3617847"/>
                </a:cubicBezTo>
                <a:cubicBezTo>
                  <a:pt x="5401790" y="3807859"/>
                  <a:pt x="5425483" y="3992734"/>
                  <a:pt x="5467256" y="4175494"/>
                </a:cubicBezTo>
                <a:cubicBezTo>
                  <a:pt x="5469824" y="3971868"/>
                  <a:pt x="5459296" y="3766904"/>
                  <a:pt x="5448069" y="3567554"/>
                </a:cubicBezTo>
                <a:lnTo>
                  <a:pt x="5425834" y="3162785"/>
                </a:lnTo>
                <a:close/>
                <a:moveTo>
                  <a:pt x="1318687" y="3113840"/>
                </a:moveTo>
                <a:cubicBezTo>
                  <a:pt x="1233126" y="3142037"/>
                  <a:pt x="1148133" y="3174161"/>
                  <a:pt x="1066793" y="3212171"/>
                </a:cubicBezTo>
                <a:lnTo>
                  <a:pt x="993319" y="3247648"/>
                </a:lnTo>
                <a:cubicBezTo>
                  <a:pt x="947600" y="3269890"/>
                  <a:pt x="900765" y="3292688"/>
                  <a:pt x="853081" y="3312410"/>
                </a:cubicBezTo>
                <a:cubicBezTo>
                  <a:pt x="837376" y="3318884"/>
                  <a:pt x="821948" y="3324526"/>
                  <a:pt x="805957" y="3330443"/>
                </a:cubicBezTo>
                <a:cubicBezTo>
                  <a:pt x="973723" y="3284161"/>
                  <a:pt x="1193682" y="3229943"/>
                  <a:pt x="1318687" y="3113840"/>
                </a:cubicBezTo>
                <a:close/>
                <a:moveTo>
                  <a:pt x="5453702" y="3090882"/>
                </a:moveTo>
                <a:lnTo>
                  <a:pt x="5480135" y="3565802"/>
                </a:lnTo>
                <a:cubicBezTo>
                  <a:pt x="5490809" y="3762845"/>
                  <a:pt x="5501220" y="3965024"/>
                  <a:pt x="5499023" y="4166310"/>
                </a:cubicBezTo>
                <a:cubicBezTo>
                  <a:pt x="5546233" y="3984186"/>
                  <a:pt x="5562118" y="3799116"/>
                  <a:pt x="5547022" y="3607838"/>
                </a:cubicBezTo>
                <a:cubicBezTo>
                  <a:pt x="5541143" y="3530760"/>
                  <a:pt x="5529684" y="3453908"/>
                  <a:pt x="5515964" y="3378541"/>
                </a:cubicBezTo>
                <a:cubicBezTo>
                  <a:pt x="5505773" y="3321668"/>
                  <a:pt x="5475310" y="3095607"/>
                  <a:pt x="5453702" y="3090882"/>
                </a:cubicBezTo>
                <a:close/>
                <a:moveTo>
                  <a:pt x="1238695" y="3076820"/>
                </a:moveTo>
                <a:cubicBezTo>
                  <a:pt x="1051055" y="3082190"/>
                  <a:pt x="886407" y="3192548"/>
                  <a:pt x="716371" y="3293249"/>
                </a:cubicBezTo>
                <a:cubicBezTo>
                  <a:pt x="670943" y="3320259"/>
                  <a:pt x="625512" y="3345868"/>
                  <a:pt x="579522" y="3371759"/>
                </a:cubicBezTo>
                <a:lnTo>
                  <a:pt x="600288" y="3365555"/>
                </a:lnTo>
                <a:cubicBezTo>
                  <a:pt x="680240" y="3341573"/>
                  <a:pt x="762713" y="3317034"/>
                  <a:pt x="840692" y="3284921"/>
                </a:cubicBezTo>
                <a:cubicBezTo>
                  <a:pt x="887813" y="3265484"/>
                  <a:pt x="934087" y="3242968"/>
                  <a:pt x="979248" y="3221003"/>
                </a:cubicBezTo>
                <a:lnTo>
                  <a:pt x="1053282" y="3185247"/>
                </a:lnTo>
                <a:cubicBezTo>
                  <a:pt x="1139666" y="3144704"/>
                  <a:pt x="1229994" y="3110602"/>
                  <a:pt x="1320603" y="3081281"/>
                </a:cubicBezTo>
                <a:cubicBezTo>
                  <a:pt x="1292776" y="3077429"/>
                  <a:pt x="1265502" y="3076054"/>
                  <a:pt x="1238695" y="3076820"/>
                </a:cubicBezTo>
                <a:close/>
                <a:moveTo>
                  <a:pt x="5425627" y="2954192"/>
                </a:moveTo>
                <a:cubicBezTo>
                  <a:pt x="5441934" y="2956815"/>
                  <a:pt x="5467954" y="2996115"/>
                  <a:pt x="5470770" y="3005435"/>
                </a:cubicBezTo>
                <a:cubicBezTo>
                  <a:pt x="5608772" y="3451680"/>
                  <a:pt x="5674122" y="3909676"/>
                  <a:pt x="5519779" y="4359223"/>
                </a:cubicBezTo>
                <a:cubicBezTo>
                  <a:pt x="5520262" y="4359669"/>
                  <a:pt x="5520293" y="4360602"/>
                  <a:pt x="5520293" y="4360602"/>
                </a:cubicBezTo>
                <a:cubicBezTo>
                  <a:pt x="5627244" y="4437825"/>
                  <a:pt x="5699666" y="4548575"/>
                  <a:pt x="5767221" y="4665564"/>
                </a:cubicBezTo>
                <a:cubicBezTo>
                  <a:pt x="6275281" y="4699277"/>
                  <a:pt x="6739386" y="4778523"/>
                  <a:pt x="6937169" y="4815941"/>
                </a:cubicBezTo>
                <a:cubicBezTo>
                  <a:pt x="7134952" y="4853359"/>
                  <a:pt x="7020263" y="4903218"/>
                  <a:pt x="6953922" y="4890068"/>
                </a:cubicBezTo>
                <a:cubicBezTo>
                  <a:pt x="6799988" y="4859556"/>
                  <a:pt x="6485790" y="4815676"/>
                  <a:pt x="6071359" y="4770770"/>
                </a:cubicBezTo>
                <a:lnTo>
                  <a:pt x="6038839" y="4764474"/>
                </a:lnTo>
                <a:cubicBezTo>
                  <a:pt x="6038795" y="4764265"/>
                  <a:pt x="6038750" y="4764056"/>
                  <a:pt x="6038706" y="4763847"/>
                </a:cubicBezTo>
                <a:lnTo>
                  <a:pt x="6037784" y="4764270"/>
                </a:lnTo>
                <a:lnTo>
                  <a:pt x="6038839" y="4764474"/>
                </a:lnTo>
                <a:lnTo>
                  <a:pt x="6040338" y="4771418"/>
                </a:lnTo>
                <a:cubicBezTo>
                  <a:pt x="6039088" y="4781803"/>
                  <a:pt x="6034314" y="4794510"/>
                  <a:pt x="6024488" y="4809903"/>
                </a:cubicBezTo>
                <a:cubicBezTo>
                  <a:pt x="5910095" y="5058984"/>
                  <a:pt x="5773348" y="5296385"/>
                  <a:pt x="5599771" y="5509652"/>
                </a:cubicBezTo>
                <a:cubicBezTo>
                  <a:pt x="5583815" y="5529842"/>
                  <a:pt x="5566811" y="5547293"/>
                  <a:pt x="5548843" y="5563845"/>
                </a:cubicBezTo>
                <a:cubicBezTo>
                  <a:pt x="5773782" y="5645205"/>
                  <a:pt x="5890323" y="6067151"/>
                  <a:pt x="5940952" y="6250028"/>
                </a:cubicBezTo>
                <a:cubicBezTo>
                  <a:pt x="5979301" y="6387982"/>
                  <a:pt x="6009900" y="6527294"/>
                  <a:pt x="6043441" y="6665847"/>
                </a:cubicBezTo>
                <a:lnTo>
                  <a:pt x="6093432" y="6858000"/>
                </a:lnTo>
                <a:lnTo>
                  <a:pt x="6034344" y="6858000"/>
                </a:lnTo>
                <a:lnTo>
                  <a:pt x="6026679" y="6836959"/>
                </a:lnTo>
                <a:cubicBezTo>
                  <a:pt x="5958957" y="6665497"/>
                  <a:pt x="5878558" y="6498078"/>
                  <a:pt x="5800441" y="6335286"/>
                </a:cubicBezTo>
                <a:cubicBezTo>
                  <a:pt x="5703359" y="6131918"/>
                  <a:pt x="5602295" y="5922187"/>
                  <a:pt x="5526562" y="5705388"/>
                </a:cubicBezTo>
                <a:cubicBezTo>
                  <a:pt x="5523956" y="5698505"/>
                  <a:pt x="5521803" y="5691139"/>
                  <a:pt x="5519640" y="5683774"/>
                </a:cubicBezTo>
                <a:cubicBezTo>
                  <a:pt x="5523207" y="5970988"/>
                  <a:pt x="5738292" y="6306566"/>
                  <a:pt x="5844559" y="6553349"/>
                </a:cubicBezTo>
                <a:lnTo>
                  <a:pt x="5975994" y="6858000"/>
                </a:lnTo>
                <a:lnTo>
                  <a:pt x="5898547" y="6858000"/>
                </a:lnTo>
                <a:lnTo>
                  <a:pt x="5682041" y="6355860"/>
                </a:lnTo>
                <a:cubicBezTo>
                  <a:pt x="5609136" y="6186449"/>
                  <a:pt x="5505535" y="6006625"/>
                  <a:pt x="5461758" y="5820220"/>
                </a:cubicBezTo>
                <a:cubicBezTo>
                  <a:pt x="5415457" y="6083349"/>
                  <a:pt x="5335494" y="6334433"/>
                  <a:pt x="5237282" y="6579086"/>
                </a:cubicBezTo>
                <a:lnTo>
                  <a:pt x="5115009" y="6858000"/>
                </a:lnTo>
                <a:lnTo>
                  <a:pt x="5028074" y="6858000"/>
                </a:lnTo>
                <a:lnTo>
                  <a:pt x="5079508" y="6749074"/>
                </a:lnTo>
                <a:cubicBezTo>
                  <a:pt x="5200211" y="6482556"/>
                  <a:pt x="5305048" y="6210716"/>
                  <a:pt x="5371846" y="5924413"/>
                </a:cubicBezTo>
                <a:lnTo>
                  <a:pt x="5270512" y="6138975"/>
                </a:lnTo>
                <a:cubicBezTo>
                  <a:pt x="5192357" y="6304175"/>
                  <a:pt x="5112108" y="6475512"/>
                  <a:pt x="5062409" y="6653544"/>
                </a:cubicBezTo>
                <a:cubicBezTo>
                  <a:pt x="5053035" y="6686987"/>
                  <a:pt x="5045072" y="6720843"/>
                  <a:pt x="5036628" y="6754247"/>
                </a:cubicBezTo>
                <a:lnTo>
                  <a:pt x="5009112" y="6858000"/>
                </a:lnTo>
                <a:lnTo>
                  <a:pt x="4976679" y="6858000"/>
                </a:lnTo>
                <a:lnTo>
                  <a:pt x="5006537" y="6747068"/>
                </a:lnTo>
                <a:cubicBezTo>
                  <a:pt x="5014940" y="6712729"/>
                  <a:pt x="5022903" y="6678883"/>
                  <a:pt x="5032723" y="6644957"/>
                </a:cubicBezTo>
                <a:cubicBezTo>
                  <a:pt x="5083245" y="6464091"/>
                  <a:pt x="5164383" y="6291790"/>
                  <a:pt x="5242949" y="6125175"/>
                </a:cubicBezTo>
                <a:lnTo>
                  <a:pt x="5286321" y="6033555"/>
                </a:lnTo>
                <a:cubicBezTo>
                  <a:pt x="5153522" y="6218172"/>
                  <a:pt x="5058694" y="6420826"/>
                  <a:pt x="5008210" y="6649194"/>
                </a:cubicBezTo>
                <a:cubicBezTo>
                  <a:pt x="4999505" y="6687732"/>
                  <a:pt x="4992445" y="6726670"/>
                  <a:pt x="4986321" y="6765687"/>
                </a:cubicBezTo>
                <a:lnTo>
                  <a:pt x="4973474" y="6858000"/>
                </a:lnTo>
                <a:lnTo>
                  <a:pt x="4907178" y="6858000"/>
                </a:lnTo>
                <a:lnTo>
                  <a:pt x="4910810" y="6829660"/>
                </a:lnTo>
                <a:cubicBezTo>
                  <a:pt x="4927183" y="6695980"/>
                  <a:pt x="4945608" y="6562743"/>
                  <a:pt x="4987461" y="6432994"/>
                </a:cubicBezTo>
                <a:cubicBezTo>
                  <a:pt x="5033887" y="6289556"/>
                  <a:pt x="5098947" y="6157948"/>
                  <a:pt x="5179262" y="6035044"/>
                </a:cubicBezTo>
                <a:cubicBezTo>
                  <a:pt x="5016033" y="6169178"/>
                  <a:pt x="4838252" y="6288995"/>
                  <a:pt x="4689678" y="6440241"/>
                </a:cubicBezTo>
                <a:cubicBezTo>
                  <a:pt x="4615724" y="6515503"/>
                  <a:pt x="4545518" y="6594166"/>
                  <a:pt x="4477543" y="6674836"/>
                </a:cubicBezTo>
                <a:lnTo>
                  <a:pt x="4329957" y="6858000"/>
                </a:lnTo>
                <a:lnTo>
                  <a:pt x="4218595" y="6858000"/>
                </a:lnTo>
                <a:lnTo>
                  <a:pt x="4368888" y="6668412"/>
                </a:lnTo>
                <a:cubicBezTo>
                  <a:pt x="4431654" y="6591444"/>
                  <a:pt x="4495926" y="6515754"/>
                  <a:pt x="4563091" y="6442508"/>
                </a:cubicBezTo>
                <a:cubicBezTo>
                  <a:pt x="4810353" y="6173676"/>
                  <a:pt x="5160740" y="5991069"/>
                  <a:pt x="5387324" y="5705830"/>
                </a:cubicBezTo>
                <a:cubicBezTo>
                  <a:pt x="5286064" y="5794177"/>
                  <a:pt x="5178968" y="5876241"/>
                  <a:pt x="5073620" y="5955437"/>
                </a:cubicBezTo>
                <a:cubicBezTo>
                  <a:pt x="4943865" y="6053305"/>
                  <a:pt x="4809130" y="6154627"/>
                  <a:pt x="4689789" y="6268382"/>
                </a:cubicBezTo>
                <a:cubicBezTo>
                  <a:pt x="4591303" y="6361972"/>
                  <a:pt x="4502007" y="6464046"/>
                  <a:pt x="4418722" y="6570886"/>
                </a:cubicBezTo>
                <a:lnTo>
                  <a:pt x="4214944" y="6858000"/>
                </a:lnTo>
                <a:lnTo>
                  <a:pt x="4177898" y="6858000"/>
                </a:lnTo>
                <a:lnTo>
                  <a:pt x="4391597" y="6556370"/>
                </a:lnTo>
                <a:cubicBezTo>
                  <a:pt x="4476641" y="6446900"/>
                  <a:pt x="4567929" y="6342186"/>
                  <a:pt x="4668889" y="6246399"/>
                </a:cubicBezTo>
                <a:cubicBezTo>
                  <a:pt x="4789603" y="6132122"/>
                  <a:pt x="4925227" y="6029827"/>
                  <a:pt x="5055427" y="5931476"/>
                </a:cubicBezTo>
                <a:cubicBezTo>
                  <a:pt x="5161670" y="5851314"/>
                  <a:pt x="5270142" y="5768732"/>
                  <a:pt x="5371814" y="5678975"/>
                </a:cubicBezTo>
                <a:cubicBezTo>
                  <a:pt x="5250056" y="5732278"/>
                  <a:pt x="5117554" y="5761328"/>
                  <a:pt x="4987918" y="5838701"/>
                </a:cubicBezTo>
                <a:cubicBezTo>
                  <a:pt x="4699961" y="6010191"/>
                  <a:pt x="4491898" y="6286162"/>
                  <a:pt x="4317146" y="6587716"/>
                </a:cubicBezTo>
                <a:lnTo>
                  <a:pt x="4171627" y="6858000"/>
                </a:lnTo>
                <a:lnTo>
                  <a:pt x="4081585" y="6858000"/>
                </a:lnTo>
                <a:lnTo>
                  <a:pt x="4238603" y="6559341"/>
                </a:lnTo>
                <a:cubicBezTo>
                  <a:pt x="4385995" y="6299856"/>
                  <a:pt x="4555804" y="6056475"/>
                  <a:pt x="4778333" y="5873626"/>
                </a:cubicBezTo>
                <a:cubicBezTo>
                  <a:pt x="4974935" y="5712072"/>
                  <a:pt x="5214460" y="5703893"/>
                  <a:pt x="5414185" y="5573882"/>
                </a:cubicBezTo>
                <a:cubicBezTo>
                  <a:pt x="5665168" y="5409695"/>
                  <a:pt x="5834734" y="5037780"/>
                  <a:pt x="5959648" y="4760797"/>
                </a:cubicBezTo>
                <a:cubicBezTo>
                  <a:pt x="5758178" y="4742307"/>
                  <a:pt x="5556149" y="4733150"/>
                  <a:pt x="5355019" y="4734672"/>
                </a:cubicBezTo>
                <a:cubicBezTo>
                  <a:pt x="5292258" y="4900655"/>
                  <a:pt x="5203125" y="5047664"/>
                  <a:pt x="5083565" y="5179121"/>
                </a:cubicBezTo>
                <a:cubicBezTo>
                  <a:pt x="5049677" y="5379813"/>
                  <a:pt x="4862890" y="5495797"/>
                  <a:pt x="4713577" y="5616803"/>
                </a:cubicBezTo>
                <a:cubicBezTo>
                  <a:pt x="4481263" y="5805403"/>
                  <a:pt x="4239092" y="5980417"/>
                  <a:pt x="3989559" y="6145945"/>
                </a:cubicBezTo>
                <a:cubicBezTo>
                  <a:pt x="3958721" y="6166743"/>
                  <a:pt x="3915645" y="6091150"/>
                  <a:pt x="3939824" y="6066900"/>
                </a:cubicBezTo>
                <a:cubicBezTo>
                  <a:pt x="4170724" y="5831323"/>
                  <a:pt x="4361787" y="5566131"/>
                  <a:pt x="4584537" y="5324826"/>
                </a:cubicBezTo>
                <a:cubicBezTo>
                  <a:pt x="4710868" y="5187971"/>
                  <a:pt x="4848359" y="5097244"/>
                  <a:pt x="5037105" y="5088765"/>
                </a:cubicBezTo>
                <a:cubicBezTo>
                  <a:pt x="5038033" y="5088728"/>
                  <a:pt x="5039001" y="5089622"/>
                  <a:pt x="5039930" y="5089585"/>
                </a:cubicBezTo>
                <a:cubicBezTo>
                  <a:pt x="5133008" y="4982937"/>
                  <a:pt x="5207480" y="4865387"/>
                  <a:pt x="5263764" y="4735525"/>
                </a:cubicBezTo>
                <a:cubicBezTo>
                  <a:pt x="4867298" y="4743930"/>
                  <a:pt x="4472427" y="4792315"/>
                  <a:pt x="4086300" y="4884599"/>
                </a:cubicBezTo>
                <a:cubicBezTo>
                  <a:pt x="4087456" y="4890142"/>
                  <a:pt x="4087673" y="4895720"/>
                  <a:pt x="4085485" y="4899070"/>
                </a:cubicBezTo>
                <a:cubicBezTo>
                  <a:pt x="4003302" y="5010406"/>
                  <a:pt x="3928312" y="5126573"/>
                  <a:pt x="3871915" y="5253645"/>
                </a:cubicBezTo>
                <a:cubicBezTo>
                  <a:pt x="3845467" y="5314321"/>
                  <a:pt x="3832705" y="5402857"/>
                  <a:pt x="3799374" y="5466127"/>
                </a:cubicBezTo>
                <a:cubicBezTo>
                  <a:pt x="3785138" y="5845399"/>
                  <a:pt x="3675506" y="6277604"/>
                  <a:pt x="3498850" y="6661888"/>
                </a:cubicBezTo>
                <a:lnTo>
                  <a:pt x="3399216" y="6858000"/>
                </a:lnTo>
                <a:lnTo>
                  <a:pt x="3303688" y="6858000"/>
                </a:lnTo>
                <a:lnTo>
                  <a:pt x="3391774" y="6697181"/>
                </a:lnTo>
                <a:cubicBezTo>
                  <a:pt x="3573729" y="6337659"/>
                  <a:pt x="3697480" y="5922895"/>
                  <a:pt x="3735540" y="5546923"/>
                </a:cubicBezTo>
                <a:cubicBezTo>
                  <a:pt x="3733489" y="5553993"/>
                  <a:pt x="3731483" y="5561993"/>
                  <a:pt x="3729438" y="5569058"/>
                </a:cubicBezTo>
                <a:cubicBezTo>
                  <a:pt x="3722922" y="5592607"/>
                  <a:pt x="3715485" y="5616189"/>
                  <a:pt x="3707782" y="5644908"/>
                </a:cubicBezTo>
                <a:cubicBezTo>
                  <a:pt x="3671550" y="5775366"/>
                  <a:pt x="3633159" y="5910098"/>
                  <a:pt x="3583827" y="6039215"/>
                </a:cubicBezTo>
                <a:cubicBezTo>
                  <a:pt x="3571998" y="6069498"/>
                  <a:pt x="3559686" y="6099330"/>
                  <a:pt x="3547861" y="6129609"/>
                </a:cubicBezTo>
                <a:cubicBezTo>
                  <a:pt x="3528366" y="6177894"/>
                  <a:pt x="3507534" y="6227631"/>
                  <a:pt x="3490905" y="6277660"/>
                </a:cubicBezTo>
                <a:cubicBezTo>
                  <a:pt x="3477958" y="6314973"/>
                  <a:pt x="3466463" y="6353624"/>
                  <a:pt x="3455859" y="6391301"/>
                </a:cubicBezTo>
                <a:cubicBezTo>
                  <a:pt x="3447266" y="6420993"/>
                  <a:pt x="3438672" y="6450673"/>
                  <a:pt x="3429112" y="6479469"/>
                </a:cubicBezTo>
                <a:cubicBezTo>
                  <a:pt x="3394330" y="6587977"/>
                  <a:pt x="3348719" y="6693654"/>
                  <a:pt x="3304862" y="6796476"/>
                </a:cubicBezTo>
                <a:lnTo>
                  <a:pt x="3276071" y="6858000"/>
                </a:lnTo>
                <a:lnTo>
                  <a:pt x="3240805" y="6858000"/>
                </a:lnTo>
                <a:lnTo>
                  <a:pt x="3275917" y="6783192"/>
                </a:lnTo>
                <a:cubicBezTo>
                  <a:pt x="3319817" y="6681303"/>
                  <a:pt x="3364982" y="6576108"/>
                  <a:pt x="3399358" y="6469011"/>
                </a:cubicBezTo>
                <a:cubicBezTo>
                  <a:pt x="3408430" y="6439778"/>
                  <a:pt x="3417061" y="6411021"/>
                  <a:pt x="3425650" y="6381333"/>
                </a:cubicBezTo>
                <a:cubicBezTo>
                  <a:pt x="3436256" y="6343653"/>
                  <a:pt x="3448199" y="6304520"/>
                  <a:pt x="3460661" y="6266763"/>
                </a:cubicBezTo>
                <a:cubicBezTo>
                  <a:pt x="3477731" y="6216246"/>
                  <a:pt x="3498530" y="6165579"/>
                  <a:pt x="3518021" y="6117298"/>
                </a:cubicBezTo>
                <a:cubicBezTo>
                  <a:pt x="3530339" y="6087462"/>
                  <a:pt x="3542206" y="6058115"/>
                  <a:pt x="3554035" y="6027832"/>
                </a:cubicBezTo>
                <a:cubicBezTo>
                  <a:pt x="3602956" y="5900128"/>
                  <a:pt x="3640454" y="5766362"/>
                  <a:pt x="3677174" y="5636351"/>
                </a:cubicBezTo>
                <a:cubicBezTo>
                  <a:pt x="3685353" y="5608086"/>
                  <a:pt x="3692308" y="5584047"/>
                  <a:pt x="3698819" y="5560503"/>
                </a:cubicBezTo>
                <a:cubicBezTo>
                  <a:pt x="3699603" y="5556742"/>
                  <a:pt x="3701314" y="5552952"/>
                  <a:pt x="3702094" y="5549194"/>
                </a:cubicBezTo>
                <a:cubicBezTo>
                  <a:pt x="3586407" y="5684227"/>
                  <a:pt x="3491727" y="5855671"/>
                  <a:pt x="3398355" y="6094603"/>
                </a:cubicBezTo>
                <a:cubicBezTo>
                  <a:pt x="3309322" y="6322763"/>
                  <a:pt x="3241029" y="6558474"/>
                  <a:pt x="3193941" y="6798775"/>
                </a:cubicBezTo>
                <a:lnTo>
                  <a:pt x="3184140" y="6858000"/>
                </a:lnTo>
                <a:lnTo>
                  <a:pt x="3099978" y="6858000"/>
                </a:lnTo>
                <a:lnTo>
                  <a:pt x="3101556" y="6843337"/>
                </a:lnTo>
                <a:cubicBezTo>
                  <a:pt x="3144932" y="6479621"/>
                  <a:pt x="3209988" y="6112612"/>
                  <a:pt x="3370162" y="5785550"/>
                </a:cubicBezTo>
                <a:cubicBezTo>
                  <a:pt x="3467073" y="5588398"/>
                  <a:pt x="3627623" y="5538666"/>
                  <a:pt x="3746477" y="5377889"/>
                </a:cubicBezTo>
                <a:cubicBezTo>
                  <a:pt x="3800786" y="5303532"/>
                  <a:pt x="3818424" y="5173820"/>
                  <a:pt x="3863399" y="5087257"/>
                </a:cubicBezTo>
                <a:cubicBezTo>
                  <a:pt x="3894981" y="5026843"/>
                  <a:pt x="3930436" y="4970007"/>
                  <a:pt x="3968712" y="4913989"/>
                </a:cubicBezTo>
                <a:cubicBezTo>
                  <a:pt x="3564505" y="5020029"/>
                  <a:pt x="3170154" y="5174588"/>
                  <a:pt x="2792390" y="5382974"/>
                </a:cubicBezTo>
                <a:lnTo>
                  <a:pt x="2714982" y="5427051"/>
                </a:lnTo>
                <a:cubicBezTo>
                  <a:pt x="2773600" y="5623577"/>
                  <a:pt x="2823261" y="5817201"/>
                  <a:pt x="2813361" y="6023912"/>
                </a:cubicBezTo>
                <a:cubicBezTo>
                  <a:pt x="2800935" y="6283826"/>
                  <a:pt x="2738768" y="6546188"/>
                  <a:pt x="2688430" y="6801564"/>
                </a:cubicBezTo>
                <a:cubicBezTo>
                  <a:pt x="2680286" y="6842403"/>
                  <a:pt x="2633415" y="6776749"/>
                  <a:pt x="2629626" y="6763394"/>
                </a:cubicBezTo>
                <a:cubicBezTo>
                  <a:pt x="2507208" y="6357509"/>
                  <a:pt x="2389664" y="5910450"/>
                  <a:pt x="2565328" y="5516399"/>
                </a:cubicBezTo>
                <a:cubicBezTo>
                  <a:pt x="2340344" y="5655334"/>
                  <a:pt x="2126262" y="5810607"/>
                  <a:pt x="1922999" y="5980343"/>
                </a:cubicBezTo>
                <a:cubicBezTo>
                  <a:pt x="1913735" y="6121357"/>
                  <a:pt x="1951823" y="6270268"/>
                  <a:pt x="1950261" y="6405858"/>
                </a:cubicBezTo>
                <a:cubicBezTo>
                  <a:pt x="2095468" y="6403315"/>
                  <a:pt x="2243415" y="6568324"/>
                  <a:pt x="2365554" y="6759107"/>
                </a:cubicBezTo>
                <a:lnTo>
                  <a:pt x="2424142" y="6858000"/>
                </a:lnTo>
                <a:lnTo>
                  <a:pt x="2395994" y="6858000"/>
                </a:lnTo>
                <a:lnTo>
                  <a:pt x="2392863" y="6852964"/>
                </a:lnTo>
                <a:cubicBezTo>
                  <a:pt x="2286592" y="6697030"/>
                  <a:pt x="2128210" y="6530604"/>
                  <a:pt x="2017589" y="6493982"/>
                </a:cubicBezTo>
                <a:cubicBezTo>
                  <a:pt x="2065428" y="6525607"/>
                  <a:pt x="2108651" y="6558340"/>
                  <a:pt x="2147336" y="6594052"/>
                </a:cubicBezTo>
                <a:cubicBezTo>
                  <a:pt x="2168131" y="6613249"/>
                  <a:pt x="2188032" y="6633414"/>
                  <a:pt x="2207047" y="6654540"/>
                </a:cubicBezTo>
                <a:cubicBezTo>
                  <a:pt x="2240670" y="6691852"/>
                  <a:pt x="2268864" y="6733110"/>
                  <a:pt x="2299106" y="6778931"/>
                </a:cubicBezTo>
                <a:lnTo>
                  <a:pt x="2314430" y="6801144"/>
                </a:lnTo>
                <a:lnTo>
                  <a:pt x="2352406" y="6858000"/>
                </a:lnTo>
                <a:lnTo>
                  <a:pt x="2314492" y="6858000"/>
                </a:lnTo>
                <a:lnTo>
                  <a:pt x="2288095" y="6818030"/>
                </a:lnTo>
                <a:lnTo>
                  <a:pt x="2272768" y="6795822"/>
                </a:lnTo>
                <a:cubicBezTo>
                  <a:pt x="2242565" y="6750921"/>
                  <a:pt x="2214890" y="6711042"/>
                  <a:pt x="2182715" y="6675071"/>
                </a:cubicBezTo>
                <a:cubicBezTo>
                  <a:pt x="2139301" y="6626043"/>
                  <a:pt x="2090046" y="6582375"/>
                  <a:pt x="2032061" y="6541380"/>
                </a:cubicBezTo>
                <a:cubicBezTo>
                  <a:pt x="2113005" y="6632219"/>
                  <a:pt x="2185837" y="6729905"/>
                  <a:pt x="2257220" y="6826257"/>
                </a:cubicBezTo>
                <a:lnTo>
                  <a:pt x="2281324" y="6858000"/>
                </a:lnTo>
                <a:lnTo>
                  <a:pt x="2242860" y="6858000"/>
                </a:lnTo>
                <a:lnTo>
                  <a:pt x="2232818" y="6844926"/>
                </a:lnTo>
                <a:cubicBezTo>
                  <a:pt x="2156524" y="6742256"/>
                  <a:pt x="2077809" y="6637351"/>
                  <a:pt x="1990172" y="6542121"/>
                </a:cubicBezTo>
                <a:cubicBezTo>
                  <a:pt x="2025229" y="6615236"/>
                  <a:pt x="2072239" y="6690202"/>
                  <a:pt x="2124090" y="6761017"/>
                </a:cubicBezTo>
                <a:lnTo>
                  <a:pt x="2200380" y="6858000"/>
                </a:lnTo>
                <a:lnTo>
                  <a:pt x="2147507" y="6858000"/>
                </a:lnTo>
                <a:lnTo>
                  <a:pt x="2070668" y="6761520"/>
                </a:lnTo>
                <a:cubicBezTo>
                  <a:pt x="2050397" y="6732060"/>
                  <a:pt x="1955949" y="6524860"/>
                  <a:pt x="1975142" y="6585570"/>
                </a:cubicBezTo>
                <a:cubicBezTo>
                  <a:pt x="1998651" y="6661010"/>
                  <a:pt x="2025657" y="6736543"/>
                  <a:pt x="2050035" y="6813345"/>
                </a:cubicBezTo>
                <a:lnTo>
                  <a:pt x="2063025" y="6858000"/>
                </a:lnTo>
                <a:lnTo>
                  <a:pt x="2021675" y="6858000"/>
                </a:lnTo>
                <a:lnTo>
                  <a:pt x="2019308" y="6847118"/>
                </a:lnTo>
                <a:cubicBezTo>
                  <a:pt x="1994223" y="6748278"/>
                  <a:pt x="1963999" y="6650518"/>
                  <a:pt x="1938835" y="6551160"/>
                </a:cubicBezTo>
                <a:cubicBezTo>
                  <a:pt x="1929908" y="6619047"/>
                  <a:pt x="1941143" y="6690322"/>
                  <a:pt x="1953230" y="6759699"/>
                </a:cubicBezTo>
                <a:lnTo>
                  <a:pt x="1956763" y="6778191"/>
                </a:lnTo>
                <a:lnTo>
                  <a:pt x="1967925" y="6858000"/>
                </a:lnTo>
                <a:lnTo>
                  <a:pt x="1936622" y="6858000"/>
                </a:lnTo>
                <a:lnTo>
                  <a:pt x="1926261" y="6784064"/>
                </a:lnTo>
                <a:lnTo>
                  <a:pt x="1922724" y="6765577"/>
                </a:lnTo>
                <a:cubicBezTo>
                  <a:pt x="1915473" y="6723948"/>
                  <a:pt x="1907737" y="6681875"/>
                  <a:pt x="1904650" y="6639616"/>
                </a:cubicBezTo>
                <a:lnTo>
                  <a:pt x="1885273" y="6858000"/>
                </a:lnTo>
                <a:lnTo>
                  <a:pt x="1854363" y="6858000"/>
                </a:lnTo>
                <a:lnTo>
                  <a:pt x="1880391" y="6603796"/>
                </a:lnTo>
                <a:cubicBezTo>
                  <a:pt x="1857032" y="6636864"/>
                  <a:pt x="1833268" y="6671346"/>
                  <a:pt x="1818273" y="6715729"/>
                </a:cubicBezTo>
                <a:cubicBezTo>
                  <a:pt x="1804852" y="6755735"/>
                  <a:pt x="1797634" y="6798725"/>
                  <a:pt x="1794691" y="6843239"/>
                </a:cubicBezTo>
                <a:cubicBezTo>
                  <a:pt x="1794765" y="6848159"/>
                  <a:pt x="1794840" y="6853080"/>
                  <a:pt x="1794914" y="6858000"/>
                </a:cubicBezTo>
                <a:lnTo>
                  <a:pt x="1746128" y="6858000"/>
                </a:lnTo>
                <a:lnTo>
                  <a:pt x="1753934" y="6724796"/>
                </a:lnTo>
                <a:cubicBezTo>
                  <a:pt x="1761216" y="6674140"/>
                  <a:pt x="1773366" y="6623443"/>
                  <a:pt x="1792053" y="6572396"/>
                </a:cubicBezTo>
                <a:cubicBezTo>
                  <a:pt x="1831929" y="6463223"/>
                  <a:pt x="1865036" y="6394363"/>
                  <a:pt x="1862248" y="6266397"/>
                </a:cubicBezTo>
                <a:cubicBezTo>
                  <a:pt x="1860953" y="6187277"/>
                  <a:pt x="1859762" y="6110946"/>
                  <a:pt x="1862250" y="6033531"/>
                </a:cubicBezTo>
                <a:cubicBezTo>
                  <a:pt x="1629459" y="6233327"/>
                  <a:pt x="1412286" y="6451119"/>
                  <a:pt x="1211999" y="6683610"/>
                </a:cubicBezTo>
                <a:cubicBezTo>
                  <a:pt x="1212594" y="6686848"/>
                  <a:pt x="1213637" y="6689601"/>
                  <a:pt x="1213266" y="6691947"/>
                </a:cubicBezTo>
                <a:cubicBezTo>
                  <a:pt x="1207239" y="6745048"/>
                  <a:pt x="1203941" y="6797982"/>
                  <a:pt x="1203370" y="6850676"/>
                </a:cubicBezTo>
                <a:cubicBezTo>
                  <a:pt x="1203470" y="6853117"/>
                  <a:pt x="1203571" y="6855559"/>
                  <a:pt x="1203671" y="6858000"/>
                </a:cubicBezTo>
                <a:lnTo>
                  <a:pt x="1143180" y="6858000"/>
                </a:lnTo>
                <a:cubicBezTo>
                  <a:pt x="1142845" y="6827348"/>
                  <a:pt x="1142511" y="6796697"/>
                  <a:pt x="1142176" y="6766045"/>
                </a:cubicBezTo>
                <a:lnTo>
                  <a:pt x="1067484" y="6858000"/>
                </a:lnTo>
                <a:lnTo>
                  <a:pt x="953928" y="6858000"/>
                </a:lnTo>
                <a:lnTo>
                  <a:pt x="959715" y="6850185"/>
                </a:lnTo>
                <a:cubicBezTo>
                  <a:pt x="1122351" y="6642955"/>
                  <a:pt x="1297493" y="6445464"/>
                  <a:pt x="1483788" y="6259174"/>
                </a:cubicBezTo>
                <a:cubicBezTo>
                  <a:pt x="1354519" y="6252700"/>
                  <a:pt x="1219786" y="6272526"/>
                  <a:pt x="1100671" y="6252137"/>
                </a:cubicBezTo>
                <a:cubicBezTo>
                  <a:pt x="1097473" y="6253667"/>
                  <a:pt x="1093344" y="6255226"/>
                  <a:pt x="1090144" y="6256748"/>
                </a:cubicBezTo>
                <a:cubicBezTo>
                  <a:pt x="1093160" y="6262221"/>
                  <a:pt x="1095726" y="6268172"/>
                  <a:pt x="1095872" y="6271892"/>
                </a:cubicBezTo>
                <a:cubicBezTo>
                  <a:pt x="1117034" y="6614754"/>
                  <a:pt x="501310" y="6765589"/>
                  <a:pt x="262785" y="6845450"/>
                </a:cubicBezTo>
                <a:cubicBezTo>
                  <a:pt x="240730" y="6852851"/>
                  <a:pt x="197167" y="6788461"/>
                  <a:pt x="209968" y="6770713"/>
                </a:cubicBezTo>
                <a:cubicBezTo>
                  <a:pt x="383281" y="6527661"/>
                  <a:pt x="615742" y="6377713"/>
                  <a:pt x="873460" y="6253768"/>
                </a:cubicBezTo>
                <a:cubicBezTo>
                  <a:pt x="626943" y="6191900"/>
                  <a:pt x="365733" y="5960633"/>
                  <a:pt x="192686" y="5849257"/>
                </a:cubicBezTo>
                <a:cubicBezTo>
                  <a:pt x="116185" y="5799690"/>
                  <a:pt x="52073" y="5754165"/>
                  <a:pt x="4696" y="5697668"/>
                </a:cubicBezTo>
                <a:lnTo>
                  <a:pt x="0" y="5689984"/>
                </a:lnTo>
                <a:lnTo>
                  <a:pt x="0" y="5513472"/>
                </a:lnTo>
                <a:lnTo>
                  <a:pt x="174101" y="5620277"/>
                </a:lnTo>
                <a:cubicBezTo>
                  <a:pt x="413334" y="5759164"/>
                  <a:pt x="660435" y="5885160"/>
                  <a:pt x="891800" y="6036935"/>
                </a:cubicBezTo>
                <a:cubicBezTo>
                  <a:pt x="944884" y="6071606"/>
                  <a:pt x="1012106" y="6145300"/>
                  <a:pt x="1072219" y="6169443"/>
                </a:cubicBezTo>
                <a:cubicBezTo>
                  <a:pt x="1072700" y="6169886"/>
                  <a:pt x="1073629" y="6169850"/>
                  <a:pt x="1074117" y="6170301"/>
                </a:cubicBezTo>
                <a:cubicBezTo>
                  <a:pt x="1077423" y="6171567"/>
                  <a:pt x="1080285" y="6173315"/>
                  <a:pt x="1083114" y="6174131"/>
                </a:cubicBezTo>
                <a:cubicBezTo>
                  <a:pt x="1205686" y="6211148"/>
                  <a:pt x="1403553" y="6162717"/>
                  <a:pt x="1543010" y="6191140"/>
                </a:cubicBezTo>
                <a:cubicBezTo>
                  <a:pt x="1545352" y="6191516"/>
                  <a:pt x="1548218" y="6193258"/>
                  <a:pt x="1551080" y="6195006"/>
                </a:cubicBezTo>
                <a:cubicBezTo>
                  <a:pt x="1796784" y="5956970"/>
                  <a:pt x="2061981" y="5740521"/>
                  <a:pt x="2345443" y="5549882"/>
                </a:cubicBezTo>
                <a:cubicBezTo>
                  <a:pt x="2141371" y="5547786"/>
                  <a:pt x="1930334" y="5604666"/>
                  <a:pt x="1721499" y="5599969"/>
                </a:cubicBezTo>
                <a:cubicBezTo>
                  <a:pt x="1398951" y="5593309"/>
                  <a:pt x="1081337" y="5547329"/>
                  <a:pt x="767716" y="5472768"/>
                </a:cubicBezTo>
                <a:cubicBezTo>
                  <a:pt x="753133" y="5469162"/>
                  <a:pt x="700946" y="5398599"/>
                  <a:pt x="722147" y="5393091"/>
                </a:cubicBezTo>
                <a:cubicBezTo>
                  <a:pt x="968781" y="5329673"/>
                  <a:pt x="1232259" y="5326588"/>
                  <a:pt x="1485552" y="5313202"/>
                </a:cubicBezTo>
                <a:cubicBezTo>
                  <a:pt x="1722589" y="5300930"/>
                  <a:pt x="1934026" y="5312502"/>
                  <a:pt x="2143004" y="5402420"/>
                </a:cubicBezTo>
                <a:cubicBezTo>
                  <a:pt x="2072259" y="5321879"/>
                  <a:pt x="2001915" y="5239927"/>
                  <a:pt x="1933391" y="5156971"/>
                </a:cubicBezTo>
                <a:cubicBezTo>
                  <a:pt x="1884964" y="5098829"/>
                  <a:pt x="1830279" y="5047453"/>
                  <a:pt x="1827118" y="4968410"/>
                </a:cubicBezTo>
                <a:cubicBezTo>
                  <a:pt x="1826899" y="4962830"/>
                  <a:pt x="1831287" y="4956131"/>
                  <a:pt x="1837349" y="4956357"/>
                </a:cubicBezTo>
                <a:cubicBezTo>
                  <a:pt x="1954786" y="4958180"/>
                  <a:pt x="2095955" y="5099243"/>
                  <a:pt x="2162835" y="5187853"/>
                </a:cubicBezTo>
                <a:cubicBezTo>
                  <a:pt x="2223806" y="5268314"/>
                  <a:pt x="2261117" y="5362764"/>
                  <a:pt x="2257167" y="5462123"/>
                </a:cubicBezTo>
                <a:cubicBezTo>
                  <a:pt x="2258619" y="5463463"/>
                  <a:pt x="2260110" y="5465731"/>
                  <a:pt x="2261598" y="5467998"/>
                </a:cubicBezTo>
                <a:cubicBezTo>
                  <a:pt x="2319293" y="5466627"/>
                  <a:pt x="2377620" y="5469418"/>
                  <a:pt x="2437177" y="5479608"/>
                </a:cubicBezTo>
                <a:cubicBezTo>
                  <a:pt x="2440002" y="5480429"/>
                  <a:pt x="2442387" y="5481726"/>
                  <a:pt x="2445247" y="5483476"/>
                </a:cubicBezTo>
                <a:cubicBezTo>
                  <a:pt x="2542410" y="5420910"/>
                  <a:pt x="2642483" y="5361023"/>
                  <a:pt x="2743626" y="5304819"/>
                </a:cubicBezTo>
                <a:cubicBezTo>
                  <a:pt x="2843877" y="5249576"/>
                  <a:pt x="2945694" y="5198471"/>
                  <a:pt x="3048102" y="5150595"/>
                </a:cubicBezTo>
                <a:cubicBezTo>
                  <a:pt x="2585795" y="5154639"/>
                  <a:pt x="2153807" y="4996795"/>
                  <a:pt x="1799414" y="4694732"/>
                </a:cubicBezTo>
                <a:cubicBezTo>
                  <a:pt x="1791709" y="4688523"/>
                  <a:pt x="1742423" y="4620635"/>
                  <a:pt x="1771735" y="4619929"/>
                </a:cubicBezTo>
                <a:cubicBezTo>
                  <a:pt x="2256142" y="4609405"/>
                  <a:pt x="2784409" y="4670721"/>
                  <a:pt x="3104273" y="5076159"/>
                </a:cubicBezTo>
                <a:cubicBezTo>
                  <a:pt x="3108183" y="5080663"/>
                  <a:pt x="3110711" y="5085686"/>
                  <a:pt x="3113245" y="5090705"/>
                </a:cubicBezTo>
                <a:cubicBezTo>
                  <a:pt x="3118189" y="5097958"/>
                  <a:pt x="3122727" y="5106622"/>
                  <a:pt x="3126294" y="5114400"/>
                </a:cubicBezTo>
                <a:cubicBezTo>
                  <a:pt x="3390302" y="4996262"/>
                  <a:pt x="3661785" y="4902036"/>
                  <a:pt x="3937433" y="4830473"/>
                </a:cubicBezTo>
                <a:cubicBezTo>
                  <a:pt x="3836176" y="4732523"/>
                  <a:pt x="3721785" y="4620668"/>
                  <a:pt x="3590475" y="4597974"/>
                </a:cubicBezTo>
                <a:cubicBezTo>
                  <a:pt x="3435249" y="4571111"/>
                  <a:pt x="3264279" y="4616605"/>
                  <a:pt x="3100264" y="4579845"/>
                </a:cubicBezTo>
                <a:cubicBezTo>
                  <a:pt x="2787310" y="4510393"/>
                  <a:pt x="2468738" y="4370372"/>
                  <a:pt x="2183576" y="4227150"/>
                </a:cubicBezTo>
                <a:cubicBezTo>
                  <a:pt x="2170260" y="4220226"/>
                  <a:pt x="2115765" y="4150220"/>
                  <a:pt x="2151029" y="4146947"/>
                </a:cubicBezTo>
                <a:cubicBezTo>
                  <a:pt x="2677991" y="4094203"/>
                  <a:pt x="3159089" y="4117356"/>
                  <a:pt x="3563434" y="4469115"/>
                </a:cubicBezTo>
                <a:lnTo>
                  <a:pt x="3177952" y="3657386"/>
                </a:lnTo>
                <a:cubicBezTo>
                  <a:pt x="3171337" y="3643210"/>
                  <a:pt x="3161442" y="3605414"/>
                  <a:pt x="3189263" y="3625726"/>
                </a:cubicBezTo>
                <a:cubicBezTo>
                  <a:pt x="3348177" y="3744655"/>
                  <a:pt x="3463235" y="3908187"/>
                  <a:pt x="3560912" y="4079863"/>
                </a:cubicBezTo>
                <a:cubicBezTo>
                  <a:pt x="3646545" y="4229668"/>
                  <a:pt x="3658964" y="4353983"/>
                  <a:pt x="3626636" y="4512230"/>
                </a:cubicBezTo>
                <a:cubicBezTo>
                  <a:pt x="3635603" y="4515129"/>
                  <a:pt x="3644081" y="4517586"/>
                  <a:pt x="3653088" y="4521417"/>
                </a:cubicBezTo>
                <a:cubicBezTo>
                  <a:pt x="3765052" y="4572828"/>
                  <a:pt x="3892199" y="4724230"/>
                  <a:pt x="3988128" y="4817267"/>
                </a:cubicBezTo>
                <a:cubicBezTo>
                  <a:pt x="4265269" y="4747971"/>
                  <a:pt x="4547054" y="4701774"/>
                  <a:pt x="4830582" y="4676000"/>
                </a:cubicBezTo>
                <a:lnTo>
                  <a:pt x="4830100" y="4675554"/>
                </a:lnTo>
                <a:cubicBezTo>
                  <a:pt x="4727027" y="4369030"/>
                  <a:pt x="4271973" y="4333199"/>
                  <a:pt x="4036318" y="4147013"/>
                </a:cubicBezTo>
                <a:cubicBezTo>
                  <a:pt x="3810777" y="3969273"/>
                  <a:pt x="3654591" y="3720297"/>
                  <a:pt x="3432098" y="3537312"/>
                </a:cubicBezTo>
                <a:cubicBezTo>
                  <a:pt x="3405134" y="3515099"/>
                  <a:pt x="3391592" y="3444385"/>
                  <a:pt x="3446761" y="3461278"/>
                </a:cubicBezTo>
                <a:cubicBezTo>
                  <a:pt x="3801752" y="3568638"/>
                  <a:pt x="4119982" y="3746863"/>
                  <a:pt x="4419733" y="3963555"/>
                </a:cubicBezTo>
                <a:cubicBezTo>
                  <a:pt x="4597168" y="4091520"/>
                  <a:pt x="4760991" y="4228417"/>
                  <a:pt x="4781371" y="4458604"/>
                </a:cubicBezTo>
                <a:cubicBezTo>
                  <a:pt x="4781562" y="4463257"/>
                  <a:pt x="4780772" y="4467014"/>
                  <a:pt x="4780440" y="4470290"/>
                </a:cubicBezTo>
                <a:cubicBezTo>
                  <a:pt x="4830364" y="4519056"/>
                  <a:pt x="4870983" y="4579844"/>
                  <a:pt x="4898954" y="4662092"/>
                </a:cubicBezTo>
                <a:cubicBezTo>
                  <a:pt x="4900480" y="4665288"/>
                  <a:pt x="4900107" y="4667630"/>
                  <a:pt x="4900699" y="4670867"/>
                </a:cubicBezTo>
                <a:cubicBezTo>
                  <a:pt x="5170915" y="4649815"/>
                  <a:pt x="5442360" y="4647817"/>
                  <a:pt x="5714511" y="4663483"/>
                </a:cubicBezTo>
                <a:cubicBezTo>
                  <a:pt x="5651495" y="4555157"/>
                  <a:pt x="5582088" y="4449879"/>
                  <a:pt x="5464793" y="4393556"/>
                </a:cubicBezTo>
                <a:cubicBezTo>
                  <a:pt x="5463384" y="4393148"/>
                  <a:pt x="5462860" y="4391770"/>
                  <a:pt x="5461897" y="4390879"/>
                </a:cubicBezTo>
                <a:cubicBezTo>
                  <a:pt x="4970387" y="4293633"/>
                  <a:pt x="4556299" y="3674930"/>
                  <a:pt x="4294126" y="3303048"/>
                </a:cubicBezTo>
                <a:cubicBezTo>
                  <a:pt x="4284225" y="3288537"/>
                  <a:pt x="4271318" y="3233630"/>
                  <a:pt x="4305321" y="3256953"/>
                </a:cubicBezTo>
                <a:cubicBezTo>
                  <a:pt x="4530520" y="3414680"/>
                  <a:pt x="4740956" y="3587440"/>
                  <a:pt x="4949299" y="3766336"/>
                </a:cubicBezTo>
                <a:cubicBezTo>
                  <a:pt x="5065543" y="3866477"/>
                  <a:pt x="5184542" y="3965579"/>
                  <a:pt x="5291452" y="4076801"/>
                </a:cubicBezTo>
                <a:cubicBezTo>
                  <a:pt x="5309900" y="4095629"/>
                  <a:pt x="5393714" y="4211504"/>
                  <a:pt x="5434998" y="4254100"/>
                </a:cubicBezTo>
                <a:cubicBezTo>
                  <a:pt x="5369347" y="4172892"/>
                  <a:pt x="5356822" y="3836202"/>
                  <a:pt x="5351015" y="3760989"/>
                </a:cubicBezTo>
                <a:cubicBezTo>
                  <a:pt x="5330486" y="3492147"/>
                  <a:pt x="5355823" y="3228927"/>
                  <a:pt x="5413780" y="2966265"/>
                </a:cubicBezTo>
                <a:cubicBezTo>
                  <a:pt x="5415835" y="2956520"/>
                  <a:pt x="5420191" y="2953318"/>
                  <a:pt x="5425627" y="2954192"/>
                </a:cubicBezTo>
                <a:close/>
                <a:moveTo>
                  <a:pt x="6604735" y="2041381"/>
                </a:moveTo>
                <a:cubicBezTo>
                  <a:pt x="6726311" y="2327927"/>
                  <a:pt x="6916754" y="2606522"/>
                  <a:pt x="7204487" y="2742112"/>
                </a:cubicBezTo>
                <a:cubicBezTo>
                  <a:pt x="7179895" y="2719491"/>
                  <a:pt x="7154936" y="2696378"/>
                  <a:pt x="7131592" y="2672096"/>
                </a:cubicBezTo>
                <a:cubicBezTo>
                  <a:pt x="7084181" y="2622518"/>
                  <a:pt x="7039271" y="2569608"/>
                  <a:pt x="6996344" y="2518310"/>
                </a:cubicBezTo>
                <a:cubicBezTo>
                  <a:pt x="6908871" y="2414600"/>
                  <a:pt x="6818501" y="2306884"/>
                  <a:pt x="6735495" y="2196890"/>
                </a:cubicBezTo>
                <a:lnTo>
                  <a:pt x="6721901" y="2179274"/>
                </a:lnTo>
                <a:cubicBezTo>
                  <a:pt x="6685654" y="2131523"/>
                  <a:pt x="6648317" y="2082278"/>
                  <a:pt x="6604735" y="2041381"/>
                </a:cubicBezTo>
                <a:close/>
                <a:moveTo>
                  <a:pt x="6591670" y="1988277"/>
                </a:moveTo>
                <a:cubicBezTo>
                  <a:pt x="6653650" y="2036451"/>
                  <a:pt x="6701310" y="2098809"/>
                  <a:pt x="6747349" y="2160069"/>
                </a:cubicBezTo>
                <a:lnTo>
                  <a:pt x="6760943" y="2177686"/>
                </a:lnTo>
                <a:cubicBezTo>
                  <a:pt x="6844486" y="2287290"/>
                  <a:pt x="6934499" y="2394502"/>
                  <a:pt x="7021065" y="2498102"/>
                </a:cubicBezTo>
                <a:cubicBezTo>
                  <a:pt x="7063629" y="2548900"/>
                  <a:pt x="7108178" y="2601313"/>
                  <a:pt x="7155223" y="2650386"/>
                </a:cubicBezTo>
                <a:cubicBezTo>
                  <a:pt x="7170968" y="2666443"/>
                  <a:pt x="7186885" y="2681619"/>
                  <a:pt x="7203167" y="2697288"/>
                </a:cubicBezTo>
                <a:cubicBezTo>
                  <a:pt x="7124362" y="2565928"/>
                  <a:pt x="7030837" y="2441422"/>
                  <a:pt x="6937703" y="2321981"/>
                </a:cubicBezTo>
                <a:cubicBezTo>
                  <a:pt x="6842752" y="2200032"/>
                  <a:pt x="6742965" y="2048781"/>
                  <a:pt x="6591670" y="1988277"/>
                </a:cubicBezTo>
                <a:close/>
                <a:moveTo>
                  <a:pt x="5798671" y="1981601"/>
                </a:moveTo>
                <a:cubicBezTo>
                  <a:pt x="5784234" y="2008086"/>
                  <a:pt x="5768551" y="2036236"/>
                  <a:pt x="5754709" y="2071454"/>
                </a:cubicBezTo>
                <a:cubicBezTo>
                  <a:pt x="5651219" y="2330361"/>
                  <a:pt x="5694208" y="2592217"/>
                  <a:pt x="5763044" y="2842206"/>
                </a:cubicBezTo>
                <a:cubicBezTo>
                  <a:pt x="5763687" y="2828007"/>
                  <a:pt x="5764331" y="2813808"/>
                  <a:pt x="5764974" y="2799609"/>
                </a:cubicBezTo>
                <a:cubicBezTo>
                  <a:pt x="5766710" y="2755616"/>
                  <a:pt x="5768626" y="2710738"/>
                  <a:pt x="5767665" y="2666409"/>
                </a:cubicBezTo>
                <a:cubicBezTo>
                  <a:pt x="5766964" y="2637156"/>
                  <a:pt x="5764828" y="2608182"/>
                  <a:pt x="5763055" y="2579705"/>
                </a:cubicBezTo>
                <a:cubicBezTo>
                  <a:pt x="5760913" y="2550734"/>
                  <a:pt x="5758780" y="2521760"/>
                  <a:pt x="5758079" y="2492508"/>
                </a:cubicBezTo>
                <a:cubicBezTo>
                  <a:pt x="5755745" y="2394242"/>
                  <a:pt x="5767619" y="2294070"/>
                  <a:pt x="5779325" y="2197069"/>
                </a:cubicBezTo>
                <a:cubicBezTo>
                  <a:pt x="5787753" y="2126095"/>
                  <a:pt x="5796001" y="2053736"/>
                  <a:pt x="5798671" y="1981601"/>
                </a:cubicBezTo>
                <a:close/>
                <a:moveTo>
                  <a:pt x="5829202" y="1971679"/>
                </a:moveTo>
                <a:cubicBezTo>
                  <a:pt x="5826736" y="2047481"/>
                  <a:pt x="5818154" y="2123904"/>
                  <a:pt x="5809558" y="2198043"/>
                </a:cubicBezTo>
                <a:cubicBezTo>
                  <a:pt x="5798026" y="2294159"/>
                  <a:pt x="5785973" y="2392938"/>
                  <a:pt x="5788653" y="2489430"/>
                </a:cubicBezTo>
                <a:cubicBezTo>
                  <a:pt x="5789524" y="2517790"/>
                  <a:pt x="5791665" y="2546759"/>
                  <a:pt x="5793439" y="2575235"/>
                </a:cubicBezTo>
                <a:cubicBezTo>
                  <a:pt x="5794815" y="2596366"/>
                  <a:pt x="5795822" y="2617001"/>
                  <a:pt x="5796837" y="2637633"/>
                </a:cubicBezTo>
                <a:cubicBezTo>
                  <a:pt x="5803017" y="2582794"/>
                  <a:pt x="5810098" y="2528066"/>
                  <a:pt x="5818614" y="2473055"/>
                </a:cubicBezTo>
                <a:cubicBezTo>
                  <a:pt x="5845917" y="2299125"/>
                  <a:pt x="5877599" y="2135758"/>
                  <a:pt x="5829202" y="1971679"/>
                </a:cubicBezTo>
                <a:close/>
                <a:moveTo>
                  <a:pt x="5911389" y="1898371"/>
                </a:moveTo>
                <a:cubicBezTo>
                  <a:pt x="6006914" y="2026768"/>
                  <a:pt x="6112955" y="2136857"/>
                  <a:pt x="6237627" y="2231921"/>
                </a:cubicBezTo>
                <a:cubicBezTo>
                  <a:pt x="6161282" y="2090381"/>
                  <a:pt x="6060308" y="1952200"/>
                  <a:pt x="5911389" y="1898371"/>
                </a:cubicBezTo>
                <a:close/>
                <a:moveTo>
                  <a:pt x="6944437" y="1575402"/>
                </a:moveTo>
                <a:cubicBezTo>
                  <a:pt x="6732842" y="1643305"/>
                  <a:pt x="6518352" y="1707201"/>
                  <a:pt x="6304730" y="1766654"/>
                </a:cubicBezTo>
                <a:cubicBezTo>
                  <a:pt x="6527947" y="1784949"/>
                  <a:pt x="6737901" y="1680839"/>
                  <a:pt x="6944437" y="1575402"/>
                </a:cubicBezTo>
                <a:close/>
                <a:moveTo>
                  <a:pt x="7019523" y="1519450"/>
                </a:moveTo>
                <a:cubicBezTo>
                  <a:pt x="6766096" y="1537552"/>
                  <a:pt x="6524653" y="1609537"/>
                  <a:pt x="6298091" y="1737122"/>
                </a:cubicBezTo>
                <a:cubicBezTo>
                  <a:pt x="6539381" y="1670594"/>
                  <a:pt x="6780997" y="1597715"/>
                  <a:pt x="7019523" y="1519450"/>
                </a:cubicBezTo>
                <a:close/>
                <a:moveTo>
                  <a:pt x="2399523" y="1428234"/>
                </a:moveTo>
                <a:cubicBezTo>
                  <a:pt x="2324192" y="1539775"/>
                  <a:pt x="2267478" y="1713586"/>
                  <a:pt x="2224982" y="1826201"/>
                </a:cubicBezTo>
                <a:cubicBezTo>
                  <a:pt x="2161246" y="1995817"/>
                  <a:pt x="2120250" y="2168765"/>
                  <a:pt x="2096099" y="2345900"/>
                </a:cubicBezTo>
                <a:cubicBezTo>
                  <a:pt x="2166834" y="2165047"/>
                  <a:pt x="2226331" y="1978598"/>
                  <a:pt x="2283317" y="1796925"/>
                </a:cubicBezTo>
                <a:lnTo>
                  <a:pt x="2399523" y="1428234"/>
                </a:lnTo>
                <a:close/>
                <a:moveTo>
                  <a:pt x="2448558" y="1373435"/>
                </a:moveTo>
                <a:lnTo>
                  <a:pt x="2312521" y="1806140"/>
                </a:lnTo>
                <a:cubicBezTo>
                  <a:pt x="2255817" y="1985569"/>
                  <a:pt x="2197150" y="2169492"/>
                  <a:pt x="2127533" y="2348380"/>
                </a:cubicBezTo>
                <a:cubicBezTo>
                  <a:pt x="2230881" y="2201722"/>
                  <a:pt x="2307261" y="2041905"/>
                  <a:pt x="2358080" y="1866134"/>
                </a:cubicBezTo>
                <a:cubicBezTo>
                  <a:pt x="2378743" y="1795373"/>
                  <a:pt x="2394349" y="1722940"/>
                  <a:pt x="2407436" y="1651070"/>
                </a:cubicBezTo>
                <a:cubicBezTo>
                  <a:pt x="2417458" y="1596892"/>
                  <a:pt x="2466254" y="1384915"/>
                  <a:pt x="2448558" y="1373435"/>
                </a:cubicBezTo>
                <a:close/>
                <a:moveTo>
                  <a:pt x="278707" y="1352270"/>
                </a:moveTo>
                <a:lnTo>
                  <a:pt x="321570" y="1861610"/>
                </a:lnTo>
                <a:cubicBezTo>
                  <a:pt x="336248" y="1725752"/>
                  <a:pt x="317508" y="1584885"/>
                  <a:pt x="294281" y="1440658"/>
                </a:cubicBezTo>
                <a:lnTo>
                  <a:pt x="278707" y="1352270"/>
                </a:lnTo>
                <a:close/>
                <a:moveTo>
                  <a:pt x="1423821" y="1351958"/>
                </a:moveTo>
                <a:cubicBezTo>
                  <a:pt x="1426859" y="1507722"/>
                  <a:pt x="1587831" y="1796280"/>
                  <a:pt x="1638521" y="1908470"/>
                </a:cubicBezTo>
                <a:cubicBezTo>
                  <a:pt x="1674424" y="1987707"/>
                  <a:pt x="1711105" y="2070587"/>
                  <a:pt x="1754199" y="2149284"/>
                </a:cubicBezTo>
                <a:cubicBezTo>
                  <a:pt x="1797295" y="2227981"/>
                  <a:pt x="1846801" y="2302493"/>
                  <a:pt x="1908359" y="2364988"/>
                </a:cubicBezTo>
                <a:cubicBezTo>
                  <a:pt x="1805946" y="2193096"/>
                  <a:pt x="1725953" y="2007134"/>
                  <a:pt x="1647661" y="1825945"/>
                </a:cubicBezTo>
                <a:cubicBezTo>
                  <a:pt x="1579500" y="1667751"/>
                  <a:pt x="1508533" y="1505355"/>
                  <a:pt x="1423821" y="1351958"/>
                </a:cubicBezTo>
                <a:close/>
                <a:moveTo>
                  <a:pt x="1431890" y="1306475"/>
                </a:moveTo>
                <a:cubicBezTo>
                  <a:pt x="1458339" y="1352187"/>
                  <a:pt x="1483952" y="1399016"/>
                  <a:pt x="1507597" y="1446132"/>
                </a:cubicBezTo>
                <a:cubicBezTo>
                  <a:pt x="1568403" y="1567288"/>
                  <a:pt x="1621917" y="1692101"/>
                  <a:pt x="1674586" y="1813832"/>
                </a:cubicBezTo>
                <a:cubicBezTo>
                  <a:pt x="1719648" y="1918315"/>
                  <a:pt x="1765554" y="2024477"/>
                  <a:pt x="1815950" y="2128564"/>
                </a:cubicBezTo>
                <a:cubicBezTo>
                  <a:pt x="1866346" y="2232648"/>
                  <a:pt x="1921228" y="2334658"/>
                  <a:pt x="1984242" y="2430829"/>
                </a:cubicBezTo>
                <a:cubicBezTo>
                  <a:pt x="1994073" y="2437830"/>
                  <a:pt x="2003908" y="2444836"/>
                  <a:pt x="2014023" y="2450995"/>
                </a:cubicBezTo>
                <a:cubicBezTo>
                  <a:pt x="1956448" y="2239741"/>
                  <a:pt x="1853160" y="2049325"/>
                  <a:pt x="1747337" y="1855264"/>
                </a:cubicBezTo>
                <a:cubicBezTo>
                  <a:pt x="1678102" y="1728504"/>
                  <a:pt x="1608870" y="1601753"/>
                  <a:pt x="1533749" y="1478656"/>
                </a:cubicBezTo>
                <a:cubicBezTo>
                  <a:pt x="1510398" y="1440515"/>
                  <a:pt x="1454048" y="1294657"/>
                  <a:pt x="1431890" y="1306475"/>
                </a:cubicBezTo>
                <a:close/>
                <a:moveTo>
                  <a:pt x="5052692" y="1292994"/>
                </a:moveTo>
                <a:cubicBezTo>
                  <a:pt x="5103155" y="1406739"/>
                  <a:pt x="5153078" y="1520878"/>
                  <a:pt x="5200661" y="1635186"/>
                </a:cubicBezTo>
                <a:cubicBezTo>
                  <a:pt x="5238218" y="1725483"/>
                  <a:pt x="5273610" y="1815047"/>
                  <a:pt x="5297138" y="1906351"/>
                </a:cubicBezTo>
                <a:cubicBezTo>
                  <a:pt x="5281533" y="1683399"/>
                  <a:pt x="5177210" y="1491946"/>
                  <a:pt x="5052692" y="1292994"/>
                </a:cubicBezTo>
                <a:close/>
                <a:moveTo>
                  <a:pt x="5009948" y="1273619"/>
                </a:moveTo>
                <a:cubicBezTo>
                  <a:pt x="5013363" y="1406203"/>
                  <a:pt x="5078144" y="1538571"/>
                  <a:pt x="5121777" y="1654213"/>
                </a:cubicBezTo>
                <a:cubicBezTo>
                  <a:pt x="5175625" y="1795269"/>
                  <a:pt x="5233597" y="1934093"/>
                  <a:pt x="5293545" y="2072247"/>
                </a:cubicBezTo>
                <a:cubicBezTo>
                  <a:pt x="5293533" y="2069971"/>
                  <a:pt x="5294060" y="2067298"/>
                  <a:pt x="5294042" y="2065019"/>
                </a:cubicBezTo>
                <a:cubicBezTo>
                  <a:pt x="5282123" y="1924099"/>
                  <a:pt x="5230273" y="1786942"/>
                  <a:pt x="5171936" y="1647613"/>
                </a:cubicBezTo>
                <a:cubicBezTo>
                  <a:pt x="5119977" y="1522743"/>
                  <a:pt x="5065315" y="1397539"/>
                  <a:pt x="5009948" y="1273619"/>
                </a:cubicBezTo>
                <a:close/>
                <a:moveTo>
                  <a:pt x="655236" y="1268632"/>
                </a:moveTo>
                <a:cubicBezTo>
                  <a:pt x="717895" y="1408869"/>
                  <a:pt x="771574" y="1550454"/>
                  <a:pt x="839521" y="1685315"/>
                </a:cubicBezTo>
                <a:cubicBezTo>
                  <a:pt x="907470" y="1820177"/>
                  <a:pt x="989683" y="1948318"/>
                  <a:pt x="1109416" y="2061663"/>
                </a:cubicBezTo>
                <a:cubicBezTo>
                  <a:pt x="1177718" y="2126399"/>
                  <a:pt x="1244319" y="2184954"/>
                  <a:pt x="1298300" y="2247742"/>
                </a:cubicBezTo>
                <a:cubicBezTo>
                  <a:pt x="1250168" y="2156040"/>
                  <a:pt x="1187457" y="2071655"/>
                  <a:pt x="1125871" y="1989513"/>
                </a:cubicBezTo>
                <a:cubicBezTo>
                  <a:pt x="1076370" y="1923070"/>
                  <a:pt x="1025189" y="1854667"/>
                  <a:pt x="981574" y="1783157"/>
                </a:cubicBezTo>
                <a:cubicBezTo>
                  <a:pt x="960475" y="1748106"/>
                  <a:pt x="941058" y="1712211"/>
                  <a:pt x="922198" y="1677437"/>
                </a:cubicBezTo>
                <a:cubicBezTo>
                  <a:pt x="905028" y="1646031"/>
                  <a:pt x="887579" y="1614059"/>
                  <a:pt x="869293" y="1583214"/>
                </a:cubicBezTo>
                <a:cubicBezTo>
                  <a:pt x="832994" y="1522086"/>
                  <a:pt x="791368" y="1462924"/>
                  <a:pt x="751431" y="1405731"/>
                </a:cubicBezTo>
                <a:lnTo>
                  <a:pt x="655236" y="1268632"/>
                </a:lnTo>
                <a:close/>
                <a:moveTo>
                  <a:pt x="6516292" y="1263064"/>
                </a:moveTo>
                <a:cubicBezTo>
                  <a:pt x="6288018" y="1373581"/>
                  <a:pt x="6031500" y="1451909"/>
                  <a:pt x="5736320" y="1501803"/>
                </a:cubicBezTo>
                <a:cubicBezTo>
                  <a:pt x="6001708" y="1565837"/>
                  <a:pt x="6267694" y="1408906"/>
                  <a:pt x="6516292" y="1263064"/>
                </a:cubicBezTo>
                <a:close/>
                <a:moveTo>
                  <a:pt x="291466" y="1250369"/>
                </a:moveTo>
                <a:cubicBezTo>
                  <a:pt x="302228" y="1312380"/>
                  <a:pt x="313548" y="1374109"/>
                  <a:pt x="323180" y="1435283"/>
                </a:cubicBezTo>
                <a:cubicBezTo>
                  <a:pt x="347262" y="1585402"/>
                  <a:pt x="366566" y="1733005"/>
                  <a:pt x="349381" y="1875041"/>
                </a:cubicBezTo>
                <a:cubicBezTo>
                  <a:pt x="398887" y="1761016"/>
                  <a:pt x="404047" y="1643975"/>
                  <a:pt x="374363" y="1506494"/>
                </a:cubicBezTo>
                <a:cubicBezTo>
                  <a:pt x="356845" y="1425406"/>
                  <a:pt x="334841" y="1350786"/>
                  <a:pt x="302168" y="1274495"/>
                </a:cubicBezTo>
                <a:cubicBezTo>
                  <a:pt x="298229" y="1265236"/>
                  <a:pt x="295129" y="1257666"/>
                  <a:pt x="291466" y="1250369"/>
                </a:cubicBezTo>
                <a:close/>
                <a:moveTo>
                  <a:pt x="678222" y="1248670"/>
                </a:moveTo>
                <a:lnTo>
                  <a:pt x="775536" y="1388015"/>
                </a:lnTo>
                <a:cubicBezTo>
                  <a:pt x="815764" y="1445771"/>
                  <a:pt x="857669" y="1505484"/>
                  <a:pt x="894529" y="1567739"/>
                </a:cubicBezTo>
                <a:cubicBezTo>
                  <a:pt x="913103" y="1599148"/>
                  <a:pt x="930546" y="1631115"/>
                  <a:pt x="948000" y="1663088"/>
                </a:cubicBezTo>
                <a:cubicBezTo>
                  <a:pt x="966853" y="1697859"/>
                  <a:pt x="986277" y="1733757"/>
                  <a:pt x="1006812" y="1767683"/>
                </a:cubicBezTo>
                <a:cubicBezTo>
                  <a:pt x="1049303" y="1838347"/>
                  <a:pt x="1100205" y="1906189"/>
                  <a:pt x="1149133" y="1971513"/>
                </a:cubicBezTo>
                <a:cubicBezTo>
                  <a:pt x="1215506" y="2060384"/>
                  <a:pt x="1283561" y="2151216"/>
                  <a:pt x="1333952" y="2251620"/>
                </a:cubicBezTo>
                <a:lnTo>
                  <a:pt x="1337329" y="2258350"/>
                </a:lnTo>
                <a:cubicBezTo>
                  <a:pt x="1352131" y="2023413"/>
                  <a:pt x="1145204" y="1784597"/>
                  <a:pt x="1014726" y="1615556"/>
                </a:cubicBezTo>
                <a:cubicBezTo>
                  <a:pt x="911517" y="1481269"/>
                  <a:pt x="800192" y="1360189"/>
                  <a:pt x="678222" y="1248670"/>
                </a:cubicBezTo>
                <a:close/>
                <a:moveTo>
                  <a:pt x="6691602" y="1140573"/>
                </a:moveTo>
                <a:cubicBezTo>
                  <a:pt x="6646175" y="1158238"/>
                  <a:pt x="6598950" y="1175684"/>
                  <a:pt x="6571100" y="1183662"/>
                </a:cubicBezTo>
                <a:cubicBezTo>
                  <a:pt x="6462406" y="1213607"/>
                  <a:pt x="6352215" y="1234713"/>
                  <a:pt x="6241687" y="1257600"/>
                </a:cubicBezTo>
                <a:cubicBezTo>
                  <a:pt x="6040746" y="1299467"/>
                  <a:pt x="5893317" y="1420819"/>
                  <a:pt x="5693009" y="1478256"/>
                </a:cubicBezTo>
                <a:cubicBezTo>
                  <a:pt x="6021285" y="1426507"/>
                  <a:pt x="6301876" y="1340642"/>
                  <a:pt x="6548420" y="1214599"/>
                </a:cubicBezTo>
                <a:lnTo>
                  <a:pt x="6605473" y="1184686"/>
                </a:lnTo>
                <a:cubicBezTo>
                  <a:pt x="6633823" y="1169483"/>
                  <a:pt x="6662531" y="1154778"/>
                  <a:pt x="6691602" y="1140573"/>
                </a:cubicBezTo>
                <a:close/>
                <a:moveTo>
                  <a:pt x="4002475" y="1037802"/>
                </a:moveTo>
                <a:lnTo>
                  <a:pt x="4000324" y="1039362"/>
                </a:lnTo>
                <a:lnTo>
                  <a:pt x="4002862" y="1042866"/>
                </a:lnTo>
                <a:cubicBezTo>
                  <a:pt x="4002672" y="1041472"/>
                  <a:pt x="4002487" y="1040086"/>
                  <a:pt x="4002475" y="1037802"/>
                </a:cubicBezTo>
                <a:close/>
                <a:moveTo>
                  <a:pt x="506322" y="1020997"/>
                </a:moveTo>
                <a:cubicBezTo>
                  <a:pt x="513282" y="1018930"/>
                  <a:pt x="522180" y="1021005"/>
                  <a:pt x="533068" y="1029409"/>
                </a:cubicBezTo>
                <a:cubicBezTo>
                  <a:pt x="813777" y="1244537"/>
                  <a:pt x="1037861" y="1510547"/>
                  <a:pt x="1232525" y="1804675"/>
                </a:cubicBezTo>
                <a:cubicBezTo>
                  <a:pt x="1347857" y="1978510"/>
                  <a:pt x="1448039" y="2155739"/>
                  <a:pt x="1388858" y="2368011"/>
                </a:cubicBezTo>
                <a:cubicBezTo>
                  <a:pt x="1387462" y="2372226"/>
                  <a:pt x="1385496" y="2375314"/>
                  <a:pt x="1384098" y="2378125"/>
                </a:cubicBezTo>
                <a:cubicBezTo>
                  <a:pt x="1412260" y="2438425"/>
                  <a:pt x="1428077" y="2506324"/>
                  <a:pt x="1425393" y="2589124"/>
                </a:cubicBezTo>
                <a:cubicBezTo>
                  <a:pt x="1425681" y="2592488"/>
                  <a:pt x="1424559" y="2594453"/>
                  <a:pt x="1424001" y="2597541"/>
                </a:cubicBezTo>
                <a:cubicBezTo>
                  <a:pt x="1672217" y="2669579"/>
                  <a:pt x="1915127" y="2759032"/>
                  <a:pt x="2152729" y="2864487"/>
                </a:cubicBezTo>
                <a:cubicBezTo>
                  <a:pt x="2132903" y="2746636"/>
                  <a:pt x="2106350" y="2629357"/>
                  <a:pt x="2020609" y="2539671"/>
                </a:cubicBezTo>
                <a:cubicBezTo>
                  <a:pt x="2019486" y="2538832"/>
                  <a:pt x="2019482" y="2537426"/>
                  <a:pt x="2018920" y="2536309"/>
                </a:cubicBezTo>
                <a:cubicBezTo>
                  <a:pt x="1612986" y="2284320"/>
                  <a:pt x="1451410" y="1593008"/>
                  <a:pt x="1342441" y="1173017"/>
                </a:cubicBezTo>
                <a:cubicBezTo>
                  <a:pt x="1338482" y="1156742"/>
                  <a:pt x="1345418" y="1103405"/>
                  <a:pt x="1367925" y="1135648"/>
                </a:cubicBezTo>
                <a:cubicBezTo>
                  <a:pt x="1515878" y="1352095"/>
                  <a:pt x="1645605" y="1576999"/>
                  <a:pt x="1771401" y="1806673"/>
                </a:cubicBezTo>
                <a:cubicBezTo>
                  <a:pt x="1841477" y="1935111"/>
                  <a:pt x="1914363" y="2063547"/>
                  <a:pt x="1972385" y="2198735"/>
                </a:cubicBezTo>
                <a:cubicBezTo>
                  <a:pt x="1982518" y="2221738"/>
                  <a:pt x="2018367" y="2353316"/>
                  <a:pt x="2040892" y="2405205"/>
                </a:cubicBezTo>
                <a:cubicBezTo>
                  <a:pt x="2009600" y="2310668"/>
                  <a:pt x="2111587" y="2005996"/>
                  <a:pt x="2131689" y="1936926"/>
                </a:cubicBezTo>
                <a:cubicBezTo>
                  <a:pt x="2203731" y="1690111"/>
                  <a:pt x="2314813" y="1463729"/>
                  <a:pt x="2454820" y="1248808"/>
                </a:cubicBezTo>
                <a:cubicBezTo>
                  <a:pt x="2475264" y="1216788"/>
                  <a:pt x="2493340" y="1290570"/>
                  <a:pt x="2492512" y="1302920"/>
                </a:cubicBezTo>
                <a:cubicBezTo>
                  <a:pt x="2465675" y="1747535"/>
                  <a:pt x="2370053" y="2178216"/>
                  <a:pt x="2081216" y="2527513"/>
                </a:cubicBezTo>
                <a:cubicBezTo>
                  <a:pt x="2081497" y="2528073"/>
                  <a:pt x="2081211" y="2528916"/>
                  <a:pt x="2081211" y="2528916"/>
                </a:cubicBezTo>
                <a:cubicBezTo>
                  <a:pt x="2150699" y="2633778"/>
                  <a:pt x="2178105" y="2756954"/>
                  <a:pt x="2199067" y="2884061"/>
                </a:cubicBezTo>
                <a:cubicBezTo>
                  <a:pt x="2641128" y="3084915"/>
                  <a:pt x="3028660" y="3311628"/>
                  <a:pt x="3192586" y="3411496"/>
                </a:cubicBezTo>
                <a:cubicBezTo>
                  <a:pt x="3356510" y="3511368"/>
                  <a:pt x="3237401" y="3517312"/>
                  <a:pt x="3182620" y="3483279"/>
                </a:cubicBezTo>
                <a:cubicBezTo>
                  <a:pt x="3055506" y="3404310"/>
                  <a:pt x="2789863" y="3259545"/>
                  <a:pt x="2435119" y="3080173"/>
                </a:cubicBezTo>
                <a:lnTo>
                  <a:pt x="2410152" y="3063751"/>
                </a:lnTo>
                <a:lnTo>
                  <a:pt x="2408099" y="3064403"/>
                </a:lnTo>
                <a:lnTo>
                  <a:pt x="2407218" y="3070324"/>
                </a:lnTo>
                <a:cubicBezTo>
                  <a:pt x="2402612" y="3079171"/>
                  <a:pt x="2394080" y="3088906"/>
                  <a:pt x="2380138" y="3099341"/>
                </a:cubicBezTo>
                <a:cubicBezTo>
                  <a:pt x="2194333" y="3283170"/>
                  <a:pt x="1992503" y="3449064"/>
                  <a:pt x="1765923" y="3581043"/>
                </a:cubicBezTo>
                <a:cubicBezTo>
                  <a:pt x="1744896" y="3593696"/>
                  <a:pt x="1723857" y="3603555"/>
                  <a:pt x="1702258" y="3612286"/>
                </a:cubicBezTo>
                <a:cubicBezTo>
                  <a:pt x="1664333" y="3650747"/>
                  <a:pt x="1731601" y="3589836"/>
                  <a:pt x="1538370" y="3811804"/>
                </a:cubicBezTo>
                <a:cubicBezTo>
                  <a:pt x="1278852" y="4250311"/>
                  <a:pt x="915356" y="4600566"/>
                  <a:pt x="542867" y="4944092"/>
                </a:cubicBezTo>
                <a:cubicBezTo>
                  <a:pt x="521291" y="4964055"/>
                  <a:pt x="503482" y="4879596"/>
                  <a:pt x="515800" y="4862180"/>
                </a:cubicBezTo>
                <a:cubicBezTo>
                  <a:pt x="664236" y="4650055"/>
                  <a:pt x="747224" y="4402666"/>
                  <a:pt x="909145" y="4199225"/>
                </a:cubicBezTo>
                <a:cubicBezTo>
                  <a:pt x="998789" y="4086824"/>
                  <a:pt x="1101084" y="3991246"/>
                  <a:pt x="1214067" y="3908561"/>
                </a:cubicBezTo>
                <a:cubicBezTo>
                  <a:pt x="1023317" y="3973399"/>
                  <a:pt x="824392" y="4020568"/>
                  <a:pt x="640967" y="4105601"/>
                </a:cubicBezTo>
                <a:cubicBezTo>
                  <a:pt x="458381" y="4190213"/>
                  <a:pt x="284593" y="4292005"/>
                  <a:pt x="112563" y="4396952"/>
                </a:cubicBezTo>
                <a:lnTo>
                  <a:pt x="0" y="4466006"/>
                </a:lnTo>
                <a:lnTo>
                  <a:pt x="0" y="4233763"/>
                </a:lnTo>
                <a:lnTo>
                  <a:pt x="36881" y="4200118"/>
                </a:lnTo>
                <a:cubicBezTo>
                  <a:pt x="302143" y="3962792"/>
                  <a:pt x="585478" y="3740226"/>
                  <a:pt x="910534" y="3629753"/>
                </a:cubicBezTo>
                <a:cubicBezTo>
                  <a:pt x="1140280" y="3551663"/>
                  <a:pt x="1356783" y="3624873"/>
                  <a:pt x="1578717" y="3575982"/>
                </a:cubicBezTo>
                <a:cubicBezTo>
                  <a:pt x="1857881" y="3513822"/>
                  <a:pt x="2134207" y="3238918"/>
                  <a:pt x="2338780" y="3033725"/>
                </a:cubicBezTo>
                <a:cubicBezTo>
                  <a:pt x="2165203" y="2949506"/>
                  <a:pt x="1987990" y="2873430"/>
                  <a:pt x="1807991" y="2807184"/>
                </a:cubicBezTo>
                <a:cubicBezTo>
                  <a:pt x="1696192" y="2934214"/>
                  <a:pt x="1567238" y="3035444"/>
                  <a:pt x="1416358" y="3112571"/>
                </a:cubicBezTo>
                <a:cubicBezTo>
                  <a:pt x="1318658" y="3280278"/>
                  <a:pt x="1112986" y="3321000"/>
                  <a:pt x="939066" y="3378798"/>
                </a:cubicBezTo>
                <a:cubicBezTo>
                  <a:pt x="668357" y="3469020"/>
                  <a:pt x="393418" y="3543804"/>
                  <a:pt x="115099" y="3607650"/>
                </a:cubicBezTo>
                <a:cubicBezTo>
                  <a:pt x="80589" y="3615844"/>
                  <a:pt x="67554" y="3533906"/>
                  <a:pt x="97284" y="3520393"/>
                </a:cubicBezTo>
                <a:cubicBezTo>
                  <a:pt x="382521" y="3387774"/>
                  <a:pt x="642160" y="3215335"/>
                  <a:pt x="922050" y="3074867"/>
                </a:cubicBezTo>
                <a:cubicBezTo>
                  <a:pt x="1080787" y="2995199"/>
                  <a:pt x="1233979" y="2960447"/>
                  <a:pt x="1405265" y="3016319"/>
                </a:cubicBezTo>
                <a:cubicBezTo>
                  <a:pt x="1406106" y="3016600"/>
                  <a:pt x="1406671" y="3017724"/>
                  <a:pt x="1407512" y="3018001"/>
                </a:cubicBezTo>
                <a:cubicBezTo>
                  <a:pt x="1526420" y="2954115"/>
                  <a:pt x="1632390" y="2874245"/>
                  <a:pt x="1726266" y="2777274"/>
                </a:cubicBezTo>
                <a:cubicBezTo>
                  <a:pt x="1369635" y="2651515"/>
                  <a:pt x="1000990" y="2561972"/>
                  <a:pt x="625390" y="2514541"/>
                </a:cubicBezTo>
                <a:cubicBezTo>
                  <a:pt x="624559" y="2519877"/>
                  <a:pt x="622878" y="2524928"/>
                  <a:pt x="619799" y="2527180"/>
                </a:cubicBezTo>
                <a:cubicBezTo>
                  <a:pt x="509037" y="2598914"/>
                  <a:pt x="403069" y="2677377"/>
                  <a:pt x="310030" y="2771818"/>
                </a:cubicBezTo>
                <a:cubicBezTo>
                  <a:pt x="266034" y="2817076"/>
                  <a:pt x="224887" y="2891795"/>
                  <a:pt x="173877" y="2937056"/>
                </a:cubicBezTo>
                <a:cubicBezTo>
                  <a:pt x="145840" y="3003792"/>
                  <a:pt x="113686" y="3071134"/>
                  <a:pt x="77889" y="3138440"/>
                </a:cubicBezTo>
                <a:lnTo>
                  <a:pt x="0" y="3271395"/>
                </a:lnTo>
                <a:lnTo>
                  <a:pt x="0" y="3153002"/>
                </a:lnTo>
                <a:lnTo>
                  <a:pt x="2386" y="3149203"/>
                </a:lnTo>
                <a:cubicBezTo>
                  <a:pt x="33821" y="3095439"/>
                  <a:pt x="63030" y="3041490"/>
                  <a:pt x="89753" y="2987702"/>
                </a:cubicBezTo>
                <a:cubicBezTo>
                  <a:pt x="85546" y="2993322"/>
                  <a:pt x="81066" y="2999788"/>
                  <a:pt x="76869" y="3005404"/>
                </a:cubicBezTo>
                <a:cubicBezTo>
                  <a:pt x="63139" y="3024231"/>
                  <a:pt x="48575" y="3042776"/>
                  <a:pt x="32049" y="3065814"/>
                </a:cubicBezTo>
                <a:lnTo>
                  <a:pt x="0" y="3108744"/>
                </a:lnTo>
                <a:lnTo>
                  <a:pt x="0" y="3058059"/>
                </a:lnTo>
                <a:lnTo>
                  <a:pt x="7610" y="3047889"/>
                </a:lnTo>
                <a:cubicBezTo>
                  <a:pt x="24410" y="3025415"/>
                  <a:pt x="38695" y="3006301"/>
                  <a:pt x="52419" y="2987479"/>
                </a:cubicBezTo>
                <a:cubicBezTo>
                  <a:pt x="54382" y="2984385"/>
                  <a:pt x="57184" y="2981579"/>
                  <a:pt x="59142" y="2978488"/>
                </a:cubicBezTo>
                <a:lnTo>
                  <a:pt x="0" y="3015334"/>
                </a:lnTo>
                <a:lnTo>
                  <a:pt x="0" y="2914286"/>
                </a:lnTo>
                <a:lnTo>
                  <a:pt x="36383" y="2901128"/>
                </a:lnTo>
                <a:cubicBezTo>
                  <a:pt x="76283" y="2885228"/>
                  <a:pt x="116303" y="2866415"/>
                  <a:pt x="156329" y="2840533"/>
                </a:cubicBezTo>
                <a:cubicBezTo>
                  <a:pt x="229785" y="2792431"/>
                  <a:pt x="289125" y="2682604"/>
                  <a:pt x="358355" y="2620471"/>
                </a:cubicBezTo>
                <a:cubicBezTo>
                  <a:pt x="406846" y="2577174"/>
                  <a:pt x="457591" y="2538372"/>
                  <a:pt x="510577" y="2501244"/>
                </a:cubicBezTo>
                <a:cubicBezTo>
                  <a:pt x="411488" y="2490937"/>
                  <a:pt x="311929" y="2483543"/>
                  <a:pt x="211967" y="2479171"/>
                </a:cubicBezTo>
                <a:lnTo>
                  <a:pt x="0" y="2476398"/>
                </a:lnTo>
                <a:lnTo>
                  <a:pt x="0" y="2389189"/>
                </a:lnTo>
                <a:lnTo>
                  <a:pt x="103062" y="2389518"/>
                </a:lnTo>
                <a:cubicBezTo>
                  <a:pt x="239716" y="2392822"/>
                  <a:pt x="375712" y="2401808"/>
                  <a:pt x="510734" y="2416201"/>
                </a:cubicBezTo>
                <a:cubicBezTo>
                  <a:pt x="453295" y="2294758"/>
                  <a:pt x="388809" y="2156489"/>
                  <a:pt x="279257" y="2092102"/>
                </a:cubicBezTo>
                <a:cubicBezTo>
                  <a:pt x="214509" y="2054029"/>
                  <a:pt x="140169" y="2030776"/>
                  <a:pt x="65265" y="2006049"/>
                </a:cubicBezTo>
                <a:lnTo>
                  <a:pt x="0" y="1982532"/>
                </a:lnTo>
                <a:lnTo>
                  <a:pt x="0" y="1912789"/>
                </a:lnTo>
                <a:lnTo>
                  <a:pt x="97460" y="1953725"/>
                </a:lnTo>
                <a:cubicBezTo>
                  <a:pt x="140146" y="1968817"/>
                  <a:pt x="181972" y="1973804"/>
                  <a:pt x="221272" y="1980766"/>
                </a:cubicBezTo>
                <a:cubicBezTo>
                  <a:pt x="184478" y="1960612"/>
                  <a:pt x="148800" y="1938494"/>
                  <a:pt x="116765" y="1911033"/>
                </a:cubicBezTo>
                <a:cubicBezTo>
                  <a:pt x="78825" y="1878815"/>
                  <a:pt x="47051" y="1840696"/>
                  <a:pt x="16405" y="1803412"/>
                </a:cubicBezTo>
                <a:lnTo>
                  <a:pt x="0" y="1784777"/>
                </a:lnTo>
                <a:lnTo>
                  <a:pt x="0" y="1740082"/>
                </a:lnTo>
                <a:lnTo>
                  <a:pt x="39394" y="1784856"/>
                </a:lnTo>
                <a:cubicBezTo>
                  <a:pt x="69479" y="1821014"/>
                  <a:pt x="100126" y="1858299"/>
                  <a:pt x="135813" y="1888838"/>
                </a:cubicBezTo>
                <a:cubicBezTo>
                  <a:pt x="168411" y="1916009"/>
                  <a:pt x="204933" y="1938411"/>
                  <a:pt x="242575" y="1958841"/>
                </a:cubicBezTo>
                <a:cubicBezTo>
                  <a:pt x="195379" y="1882642"/>
                  <a:pt x="141547" y="1815083"/>
                  <a:pt x="82197" y="1754826"/>
                </a:cubicBezTo>
                <a:lnTo>
                  <a:pt x="0" y="1679650"/>
                </a:lnTo>
                <a:lnTo>
                  <a:pt x="0" y="1602463"/>
                </a:lnTo>
                <a:lnTo>
                  <a:pt x="84689" y="1677442"/>
                </a:lnTo>
                <a:cubicBezTo>
                  <a:pt x="165950" y="1759826"/>
                  <a:pt x="237786" y="1855565"/>
                  <a:pt x="298437" y="1968019"/>
                </a:cubicBezTo>
                <a:lnTo>
                  <a:pt x="227269" y="1114064"/>
                </a:lnTo>
                <a:cubicBezTo>
                  <a:pt x="226129" y="1099191"/>
                  <a:pt x="230003" y="1062136"/>
                  <a:pt x="248003" y="1089613"/>
                </a:cubicBezTo>
                <a:cubicBezTo>
                  <a:pt x="349844" y="1249160"/>
                  <a:pt x="397556" y="1433768"/>
                  <a:pt x="427020" y="1619803"/>
                </a:cubicBezTo>
                <a:cubicBezTo>
                  <a:pt x="453086" y="1782272"/>
                  <a:pt x="422387" y="1897385"/>
                  <a:pt x="340345" y="2027739"/>
                </a:cubicBezTo>
                <a:cubicBezTo>
                  <a:pt x="347373" y="2033339"/>
                  <a:pt x="354114" y="2038383"/>
                  <a:pt x="360865" y="2044827"/>
                </a:cubicBezTo>
                <a:cubicBezTo>
                  <a:pt x="443500" y="2128340"/>
                  <a:pt x="506078" y="2306190"/>
                  <a:pt x="560414" y="2421457"/>
                </a:cubicBezTo>
                <a:cubicBezTo>
                  <a:pt x="831022" y="2452769"/>
                  <a:pt x="1098019" y="2506255"/>
                  <a:pt x="1359703" y="2578554"/>
                </a:cubicBezTo>
                <a:lnTo>
                  <a:pt x="1359422" y="2577994"/>
                </a:lnTo>
                <a:cubicBezTo>
                  <a:pt x="1370467" y="2269807"/>
                  <a:pt x="976420" y="2084880"/>
                  <a:pt x="828701" y="1839520"/>
                </a:cubicBezTo>
                <a:cubicBezTo>
                  <a:pt x="687172" y="1605098"/>
                  <a:pt x="631475" y="1330413"/>
                  <a:pt x="494427" y="1092333"/>
                </a:cubicBezTo>
                <a:cubicBezTo>
                  <a:pt x="481980" y="1070671"/>
                  <a:pt x="485440" y="1027197"/>
                  <a:pt x="506322" y="1020997"/>
                </a:cubicBezTo>
                <a:close/>
                <a:moveTo>
                  <a:pt x="4570198" y="978081"/>
                </a:moveTo>
                <a:cubicBezTo>
                  <a:pt x="4555714" y="1028259"/>
                  <a:pt x="4540870" y="1077934"/>
                  <a:pt x="4523691" y="1127776"/>
                </a:cubicBezTo>
                <a:lnTo>
                  <a:pt x="4509875" y="1167552"/>
                </a:lnTo>
                <a:cubicBezTo>
                  <a:pt x="4498703" y="1198545"/>
                  <a:pt x="4488074" y="1229138"/>
                  <a:pt x="4478168" y="1260735"/>
                </a:cubicBezTo>
                <a:cubicBezTo>
                  <a:pt x="4437866" y="1392962"/>
                  <a:pt x="4423333" y="1532451"/>
                  <a:pt x="4409309" y="1666996"/>
                </a:cubicBezTo>
                <a:cubicBezTo>
                  <a:pt x="4399387" y="1761934"/>
                  <a:pt x="4389478" y="1859162"/>
                  <a:pt x="4370031" y="1955666"/>
                </a:cubicBezTo>
                <a:cubicBezTo>
                  <a:pt x="4495511" y="1636562"/>
                  <a:pt x="4590903" y="1311031"/>
                  <a:pt x="4570198" y="978081"/>
                </a:cubicBezTo>
                <a:close/>
                <a:moveTo>
                  <a:pt x="4557898" y="900011"/>
                </a:moveTo>
                <a:cubicBezTo>
                  <a:pt x="4330292" y="1199280"/>
                  <a:pt x="4335713" y="1567725"/>
                  <a:pt x="4344840" y="1922038"/>
                </a:cubicBezTo>
                <a:cubicBezTo>
                  <a:pt x="4360210" y="1836882"/>
                  <a:pt x="4369815" y="1750562"/>
                  <a:pt x="4378710" y="1665516"/>
                </a:cubicBezTo>
                <a:cubicBezTo>
                  <a:pt x="4393083" y="1529197"/>
                  <a:pt x="4407432" y="1388309"/>
                  <a:pt x="4448798" y="1253024"/>
                </a:cubicBezTo>
                <a:cubicBezTo>
                  <a:pt x="4458700" y="1221425"/>
                  <a:pt x="4469507" y="1189944"/>
                  <a:pt x="4480315" y="1158454"/>
                </a:cubicBezTo>
                <a:lnTo>
                  <a:pt x="4494133" y="1118676"/>
                </a:lnTo>
                <a:cubicBezTo>
                  <a:pt x="4518925" y="1046526"/>
                  <a:pt x="4539765" y="973431"/>
                  <a:pt x="4557898" y="900011"/>
                </a:cubicBezTo>
                <a:close/>
                <a:moveTo>
                  <a:pt x="5870151" y="898890"/>
                </a:moveTo>
                <a:cubicBezTo>
                  <a:pt x="5866911" y="898948"/>
                  <a:pt x="5864574" y="899121"/>
                  <a:pt x="5861335" y="899177"/>
                </a:cubicBezTo>
                <a:lnTo>
                  <a:pt x="5843702" y="899748"/>
                </a:lnTo>
                <a:cubicBezTo>
                  <a:pt x="5780018" y="902412"/>
                  <a:pt x="5714210" y="911192"/>
                  <a:pt x="5651107" y="920306"/>
                </a:cubicBezTo>
                <a:cubicBezTo>
                  <a:pt x="5588537" y="929031"/>
                  <a:pt x="5523624" y="937920"/>
                  <a:pt x="5459407" y="940975"/>
                </a:cubicBezTo>
                <a:cubicBezTo>
                  <a:pt x="5431523" y="942110"/>
                  <a:pt x="5402918" y="942237"/>
                  <a:pt x="5374846" y="941988"/>
                </a:cubicBezTo>
                <a:cubicBezTo>
                  <a:pt x="5336157" y="941792"/>
                  <a:pt x="5295497" y="942268"/>
                  <a:pt x="5256105" y="945632"/>
                </a:cubicBezTo>
                <a:cubicBezTo>
                  <a:pt x="5206829" y="950064"/>
                  <a:pt x="5155964" y="960232"/>
                  <a:pt x="5107071" y="969720"/>
                </a:cubicBezTo>
                <a:cubicBezTo>
                  <a:pt x="5071129" y="976700"/>
                  <a:pt x="5035177" y="983681"/>
                  <a:pt x="4998681" y="988771"/>
                </a:cubicBezTo>
                <a:cubicBezTo>
                  <a:pt x="5256175" y="1057755"/>
                  <a:pt x="5597864" y="989418"/>
                  <a:pt x="5870151" y="898890"/>
                </a:cubicBezTo>
                <a:close/>
                <a:moveTo>
                  <a:pt x="5504425" y="848067"/>
                </a:moveTo>
                <a:cubicBezTo>
                  <a:pt x="5313518" y="848319"/>
                  <a:pt x="5144450" y="894555"/>
                  <a:pt x="4968849" y="962318"/>
                </a:cubicBezTo>
                <a:cubicBezTo>
                  <a:pt x="5013986" y="957830"/>
                  <a:pt x="5059460" y="949291"/>
                  <a:pt x="5104039" y="940634"/>
                </a:cubicBezTo>
                <a:cubicBezTo>
                  <a:pt x="5153465" y="930752"/>
                  <a:pt x="5205230" y="920703"/>
                  <a:pt x="5256311" y="916490"/>
                </a:cubicBezTo>
                <a:cubicBezTo>
                  <a:pt x="5297138" y="912849"/>
                  <a:pt x="5338158" y="912871"/>
                  <a:pt x="5377381" y="912671"/>
                </a:cubicBezTo>
                <a:lnTo>
                  <a:pt x="5460148" y="911442"/>
                </a:lnTo>
                <a:cubicBezTo>
                  <a:pt x="5522934" y="908669"/>
                  <a:pt x="5586937" y="899666"/>
                  <a:pt x="5648971" y="891331"/>
                </a:cubicBezTo>
                <a:cubicBezTo>
                  <a:pt x="5712974" y="882328"/>
                  <a:pt x="5779324" y="873155"/>
                  <a:pt x="5844807" y="870718"/>
                </a:cubicBezTo>
                <a:lnTo>
                  <a:pt x="5862975" y="869756"/>
                </a:lnTo>
                <a:cubicBezTo>
                  <a:pt x="5882405" y="869405"/>
                  <a:pt x="5902011" y="868171"/>
                  <a:pt x="5920887" y="865929"/>
                </a:cubicBezTo>
                <a:cubicBezTo>
                  <a:pt x="5782825" y="855356"/>
                  <a:pt x="5643867" y="846954"/>
                  <a:pt x="5504425" y="848067"/>
                </a:cubicBezTo>
                <a:close/>
                <a:moveTo>
                  <a:pt x="3607114" y="467441"/>
                </a:moveTo>
                <a:cubicBezTo>
                  <a:pt x="3528124" y="599478"/>
                  <a:pt x="3410482" y="705343"/>
                  <a:pt x="3296242" y="807991"/>
                </a:cubicBezTo>
                <a:cubicBezTo>
                  <a:pt x="3255418" y="844446"/>
                  <a:pt x="3213877" y="882186"/>
                  <a:pt x="3174674" y="919759"/>
                </a:cubicBezTo>
                <a:cubicBezTo>
                  <a:pt x="3129209" y="963390"/>
                  <a:pt x="3085915" y="1010032"/>
                  <a:pt x="3042978" y="1054894"/>
                </a:cubicBezTo>
                <a:lnTo>
                  <a:pt x="2968914" y="1133756"/>
                </a:lnTo>
                <a:cubicBezTo>
                  <a:pt x="3001355" y="1109480"/>
                  <a:pt x="3045966" y="1074853"/>
                  <a:pt x="3103823" y="1026814"/>
                </a:cubicBezTo>
                <a:cubicBezTo>
                  <a:pt x="3260201" y="897449"/>
                  <a:pt x="3521192" y="681569"/>
                  <a:pt x="3607114" y="467441"/>
                </a:cubicBezTo>
                <a:close/>
                <a:moveTo>
                  <a:pt x="3744487" y="383136"/>
                </a:moveTo>
                <a:cubicBezTo>
                  <a:pt x="3789590" y="603780"/>
                  <a:pt x="3850997" y="811848"/>
                  <a:pt x="3970213" y="995559"/>
                </a:cubicBezTo>
                <a:cubicBezTo>
                  <a:pt x="3927384" y="796159"/>
                  <a:pt x="3865366" y="574806"/>
                  <a:pt x="3744487" y="383136"/>
                </a:cubicBezTo>
                <a:close/>
                <a:moveTo>
                  <a:pt x="3624562" y="367041"/>
                </a:moveTo>
                <a:cubicBezTo>
                  <a:pt x="3578160" y="403736"/>
                  <a:pt x="3532667" y="442805"/>
                  <a:pt x="3489712" y="485386"/>
                </a:cubicBezTo>
                <a:cubicBezTo>
                  <a:pt x="3380716" y="591858"/>
                  <a:pt x="3284219" y="714458"/>
                  <a:pt x="3182994" y="828265"/>
                </a:cubicBezTo>
                <a:cubicBezTo>
                  <a:pt x="3100902" y="919812"/>
                  <a:pt x="2899469" y="1135252"/>
                  <a:pt x="2892114" y="1172635"/>
                </a:cubicBezTo>
                <a:lnTo>
                  <a:pt x="3021459" y="1035385"/>
                </a:lnTo>
                <a:cubicBezTo>
                  <a:pt x="3064036" y="990026"/>
                  <a:pt x="3108229" y="943501"/>
                  <a:pt x="3153873" y="898971"/>
                </a:cubicBezTo>
                <a:cubicBezTo>
                  <a:pt x="3193783" y="860125"/>
                  <a:pt x="3235680" y="822883"/>
                  <a:pt x="3276511" y="786423"/>
                </a:cubicBezTo>
                <a:cubicBezTo>
                  <a:pt x="3390214" y="684175"/>
                  <a:pt x="3507852" y="578306"/>
                  <a:pt x="3584154" y="448218"/>
                </a:cubicBezTo>
                <a:cubicBezTo>
                  <a:pt x="3599491" y="421848"/>
                  <a:pt x="3612660" y="394752"/>
                  <a:pt x="3624562" y="367041"/>
                </a:cubicBezTo>
                <a:close/>
                <a:moveTo>
                  <a:pt x="3766672" y="359429"/>
                </a:moveTo>
                <a:cubicBezTo>
                  <a:pt x="3888797" y="549425"/>
                  <a:pt x="3952247" y="768223"/>
                  <a:pt x="3996338" y="968237"/>
                </a:cubicBezTo>
                <a:cubicBezTo>
                  <a:pt x="3973140" y="739339"/>
                  <a:pt x="3922473" y="455576"/>
                  <a:pt x="3766672" y="359429"/>
                </a:cubicBezTo>
                <a:close/>
                <a:moveTo>
                  <a:pt x="5805386" y="239240"/>
                </a:moveTo>
                <a:cubicBezTo>
                  <a:pt x="5783116" y="246988"/>
                  <a:pt x="5760847" y="254734"/>
                  <a:pt x="5736947" y="261367"/>
                </a:cubicBezTo>
                <a:cubicBezTo>
                  <a:pt x="5638133" y="287976"/>
                  <a:pt x="5538513" y="299897"/>
                  <a:pt x="5427012" y="311272"/>
                </a:cubicBezTo>
                <a:cubicBezTo>
                  <a:pt x="5345554" y="319953"/>
                  <a:pt x="5243942" y="330268"/>
                  <a:pt x="5147818" y="322112"/>
                </a:cubicBezTo>
                <a:cubicBezTo>
                  <a:pt x="5118835" y="319462"/>
                  <a:pt x="5090027" y="315925"/>
                  <a:pt x="5060854" y="311882"/>
                </a:cubicBezTo>
                <a:cubicBezTo>
                  <a:pt x="5021780" y="306636"/>
                  <a:pt x="4983964" y="301993"/>
                  <a:pt x="4945989" y="300516"/>
                </a:cubicBezTo>
                <a:cubicBezTo>
                  <a:pt x="5093776" y="343728"/>
                  <a:pt x="5255799" y="359063"/>
                  <a:pt x="5410479" y="348434"/>
                </a:cubicBezTo>
                <a:cubicBezTo>
                  <a:pt x="5535307" y="339607"/>
                  <a:pt x="5683741" y="304513"/>
                  <a:pt x="5805386" y="239240"/>
                </a:cubicBezTo>
                <a:close/>
                <a:moveTo>
                  <a:pt x="5905192" y="163079"/>
                </a:moveTo>
                <a:cubicBezTo>
                  <a:pt x="5892074" y="166484"/>
                  <a:pt x="5879136" y="168997"/>
                  <a:pt x="5865655" y="171901"/>
                </a:cubicBezTo>
                <a:cubicBezTo>
                  <a:pt x="5671371" y="212758"/>
                  <a:pt x="5464843" y="252569"/>
                  <a:pt x="5259740" y="257013"/>
                </a:cubicBezTo>
                <a:lnTo>
                  <a:pt x="5208466" y="257550"/>
                </a:lnTo>
                <a:cubicBezTo>
                  <a:pt x="5132177" y="258666"/>
                  <a:pt x="5054091" y="259560"/>
                  <a:pt x="4980204" y="271903"/>
                </a:cubicBezTo>
                <a:cubicBezTo>
                  <a:pt x="5009725" y="274165"/>
                  <a:pt x="5038894" y="278201"/>
                  <a:pt x="5068068" y="282244"/>
                </a:cubicBezTo>
                <a:cubicBezTo>
                  <a:pt x="5096338" y="286164"/>
                  <a:pt x="5124608" y="290090"/>
                  <a:pt x="5153231" y="292240"/>
                </a:cubicBezTo>
                <a:cubicBezTo>
                  <a:pt x="5246661" y="300067"/>
                  <a:pt x="5346469" y="289533"/>
                  <a:pt x="5426491" y="281128"/>
                </a:cubicBezTo>
                <a:cubicBezTo>
                  <a:pt x="5536189" y="269536"/>
                  <a:pt x="5634727" y="258390"/>
                  <a:pt x="5731212" y="231951"/>
                </a:cubicBezTo>
                <a:cubicBezTo>
                  <a:pt x="5794995" y="214721"/>
                  <a:pt x="5853525" y="191373"/>
                  <a:pt x="5905192" y="163079"/>
                </a:cubicBezTo>
                <a:close/>
                <a:moveTo>
                  <a:pt x="5944437" y="113829"/>
                </a:moveTo>
                <a:cubicBezTo>
                  <a:pt x="5917256" y="119186"/>
                  <a:pt x="5863594" y="140199"/>
                  <a:pt x="5825032" y="146405"/>
                </a:cubicBezTo>
                <a:cubicBezTo>
                  <a:pt x="5539893" y="189777"/>
                  <a:pt x="5237140" y="170377"/>
                  <a:pt x="4955599" y="247008"/>
                </a:cubicBezTo>
                <a:cubicBezTo>
                  <a:pt x="5038637" y="230314"/>
                  <a:pt x="5125543" y="229138"/>
                  <a:pt x="5210104" y="228123"/>
                </a:cubicBezTo>
                <a:lnTo>
                  <a:pt x="5261015" y="227087"/>
                </a:lnTo>
                <a:cubicBezTo>
                  <a:pt x="5463242" y="223204"/>
                  <a:pt x="5667966" y="183171"/>
                  <a:pt x="5861181" y="143093"/>
                </a:cubicBezTo>
                <a:cubicBezTo>
                  <a:pt x="5895331" y="135893"/>
                  <a:pt x="5928215" y="128080"/>
                  <a:pt x="5961252" y="114820"/>
                </a:cubicBezTo>
                <a:cubicBezTo>
                  <a:pt x="5959615" y="111998"/>
                  <a:pt x="5953497" y="112044"/>
                  <a:pt x="5944437" y="113829"/>
                </a:cubicBezTo>
                <a:close/>
                <a:moveTo>
                  <a:pt x="3882765" y="0"/>
                </a:moveTo>
                <a:lnTo>
                  <a:pt x="3995099" y="0"/>
                </a:lnTo>
                <a:lnTo>
                  <a:pt x="4163818" y="234104"/>
                </a:lnTo>
                <a:cubicBezTo>
                  <a:pt x="4167056" y="234046"/>
                  <a:pt x="4169933" y="233486"/>
                  <a:pt x="4172099" y="234207"/>
                </a:cubicBezTo>
                <a:cubicBezTo>
                  <a:pt x="4370329" y="290447"/>
                  <a:pt x="4575890" y="304753"/>
                  <a:pt x="4784282" y="276561"/>
                </a:cubicBezTo>
                <a:cubicBezTo>
                  <a:pt x="4788943" y="273941"/>
                  <a:pt x="4794689" y="270546"/>
                  <a:pt x="4801687" y="267764"/>
                </a:cubicBezTo>
                <a:cubicBezTo>
                  <a:pt x="5207052" y="98325"/>
                  <a:pt x="5661672" y="149587"/>
                  <a:pt x="6082788" y="64119"/>
                </a:cubicBezTo>
                <a:cubicBezTo>
                  <a:pt x="6097705" y="60940"/>
                  <a:pt x="6122565" y="65809"/>
                  <a:pt x="6099442" y="82568"/>
                </a:cubicBezTo>
                <a:cubicBezTo>
                  <a:pt x="5702970" y="366122"/>
                  <a:pt x="5250177" y="483706"/>
                  <a:pt x="4804137" y="320931"/>
                </a:cubicBezTo>
                <a:cubicBezTo>
                  <a:pt x="4608728" y="353445"/>
                  <a:pt x="4415104" y="351091"/>
                  <a:pt x="4227047" y="313415"/>
                </a:cubicBezTo>
                <a:cubicBezTo>
                  <a:pt x="4265992" y="361495"/>
                  <a:pt x="4305481" y="409180"/>
                  <a:pt x="4346041" y="456086"/>
                </a:cubicBezTo>
                <a:cubicBezTo>
                  <a:pt x="4508645" y="644218"/>
                  <a:pt x="4684629" y="811207"/>
                  <a:pt x="4870967" y="963061"/>
                </a:cubicBezTo>
                <a:cubicBezTo>
                  <a:pt x="4877428" y="960662"/>
                  <a:pt x="4883360" y="958653"/>
                  <a:pt x="4889647" y="957147"/>
                </a:cubicBezTo>
                <a:cubicBezTo>
                  <a:pt x="5063790" y="885104"/>
                  <a:pt x="5235998" y="820573"/>
                  <a:pt x="5422504" y="805191"/>
                </a:cubicBezTo>
                <a:cubicBezTo>
                  <a:pt x="5643719" y="786779"/>
                  <a:pt x="5869113" y="808075"/>
                  <a:pt x="6087656" y="826703"/>
                </a:cubicBezTo>
                <a:cubicBezTo>
                  <a:pt x="6118977" y="829180"/>
                  <a:pt x="6064821" y="863092"/>
                  <a:pt x="6058717" y="865992"/>
                </a:cubicBezTo>
                <a:cubicBezTo>
                  <a:pt x="5757093" y="988464"/>
                  <a:pt x="5312094" y="1115658"/>
                  <a:pt x="4974153" y="1045456"/>
                </a:cubicBezTo>
                <a:cubicBezTo>
                  <a:pt x="5180499" y="1203411"/>
                  <a:pt x="5398986" y="1344171"/>
                  <a:pt x="5627835" y="1472077"/>
                </a:cubicBezTo>
                <a:cubicBezTo>
                  <a:pt x="5628372" y="1471688"/>
                  <a:pt x="5629279" y="1471800"/>
                  <a:pt x="5629817" y="1471412"/>
                </a:cubicBezTo>
                <a:cubicBezTo>
                  <a:pt x="5631249" y="1471132"/>
                  <a:pt x="5633225" y="1470462"/>
                  <a:pt x="5634124" y="1470572"/>
                </a:cubicBezTo>
                <a:cubicBezTo>
                  <a:pt x="5647257" y="1469448"/>
                  <a:pt x="5751167" y="1386498"/>
                  <a:pt x="5755832" y="1383886"/>
                </a:cubicBezTo>
                <a:cubicBezTo>
                  <a:pt x="5837996" y="1338827"/>
                  <a:pt x="5925989" y="1306339"/>
                  <a:pt x="6014186" y="1279799"/>
                </a:cubicBezTo>
                <a:cubicBezTo>
                  <a:pt x="6310230" y="1190367"/>
                  <a:pt x="6608567" y="1157268"/>
                  <a:pt x="6901619" y="1047874"/>
                </a:cubicBezTo>
                <a:cubicBezTo>
                  <a:pt x="6921553" y="1040293"/>
                  <a:pt x="6976591" y="1037028"/>
                  <a:pt x="6931566" y="1062034"/>
                </a:cubicBezTo>
                <a:cubicBezTo>
                  <a:pt x="6610108" y="1243134"/>
                  <a:pt x="6183662" y="1573592"/>
                  <a:pt x="5790982" y="1561380"/>
                </a:cubicBezTo>
                <a:cubicBezTo>
                  <a:pt x="5920545" y="1629240"/>
                  <a:pt x="6053507" y="1693876"/>
                  <a:pt x="6188971" y="1755168"/>
                </a:cubicBezTo>
                <a:cubicBezTo>
                  <a:pt x="6193458" y="1753446"/>
                  <a:pt x="6198307" y="1752214"/>
                  <a:pt x="6202446" y="1752268"/>
                </a:cubicBezTo>
                <a:cubicBezTo>
                  <a:pt x="6504288" y="1570118"/>
                  <a:pt x="6833930" y="1471594"/>
                  <a:pt x="7179560" y="1467551"/>
                </a:cubicBezTo>
                <a:cubicBezTo>
                  <a:pt x="7221126" y="1467186"/>
                  <a:pt x="7172003" y="1501258"/>
                  <a:pt x="7158730" y="1507835"/>
                </a:cubicBezTo>
                <a:cubicBezTo>
                  <a:pt x="6888412" y="1630502"/>
                  <a:pt x="6618589" y="1809287"/>
                  <a:pt x="6326959" y="1817686"/>
                </a:cubicBezTo>
                <a:lnTo>
                  <a:pt x="6537433" y="1907790"/>
                </a:lnTo>
                <a:cubicBezTo>
                  <a:pt x="6542473" y="1907949"/>
                  <a:pt x="6546435" y="1908891"/>
                  <a:pt x="6550221" y="1910729"/>
                </a:cubicBezTo>
                <a:cubicBezTo>
                  <a:pt x="6742694" y="1932993"/>
                  <a:pt x="6849771" y="2068278"/>
                  <a:pt x="6964438" y="2209505"/>
                </a:cubicBezTo>
                <a:cubicBezTo>
                  <a:pt x="7113162" y="2393201"/>
                  <a:pt x="7266286" y="2592015"/>
                  <a:pt x="7367862" y="2806833"/>
                </a:cubicBezTo>
                <a:cubicBezTo>
                  <a:pt x="7371456" y="2814338"/>
                  <a:pt x="7369522" y="2821080"/>
                  <a:pt x="7364329" y="2826907"/>
                </a:cubicBezTo>
                <a:cubicBezTo>
                  <a:pt x="7348741" y="2844389"/>
                  <a:pt x="7303788" y="2853651"/>
                  <a:pt x="7290545" y="2850663"/>
                </a:cubicBezTo>
                <a:cubicBezTo>
                  <a:pt x="6859896" y="2738539"/>
                  <a:pt x="6609607" y="2342306"/>
                  <a:pt x="6472036" y="1959003"/>
                </a:cubicBezTo>
                <a:cubicBezTo>
                  <a:pt x="6239391" y="1862081"/>
                  <a:pt x="6011946" y="1759868"/>
                  <a:pt x="5792897" y="1647747"/>
                </a:cubicBezTo>
                <a:cubicBezTo>
                  <a:pt x="5817125" y="1702679"/>
                  <a:pt x="5838127" y="1759942"/>
                  <a:pt x="5842751" y="1816112"/>
                </a:cubicBezTo>
                <a:cubicBezTo>
                  <a:pt x="5844184" y="1815832"/>
                  <a:pt x="5846161" y="1815162"/>
                  <a:pt x="5847424" y="1815776"/>
                </a:cubicBezTo>
                <a:cubicBezTo>
                  <a:pt x="6140442" y="1830791"/>
                  <a:pt x="6291873" y="2115536"/>
                  <a:pt x="6399821" y="2344799"/>
                </a:cubicBezTo>
                <a:cubicBezTo>
                  <a:pt x="6413837" y="2374329"/>
                  <a:pt x="6342916" y="2402075"/>
                  <a:pt x="6323232" y="2389634"/>
                </a:cubicBezTo>
                <a:cubicBezTo>
                  <a:pt x="6177906" y="2301146"/>
                  <a:pt x="6052833" y="2198747"/>
                  <a:pt x="5942958" y="2077708"/>
                </a:cubicBezTo>
                <a:cubicBezTo>
                  <a:pt x="5949243" y="2174636"/>
                  <a:pt x="5937179" y="2273417"/>
                  <a:pt x="5921559" y="2378596"/>
                </a:cubicBezTo>
                <a:cubicBezTo>
                  <a:pt x="5888539" y="2593290"/>
                  <a:pt x="5878937" y="2813146"/>
                  <a:pt x="5817651" y="3023919"/>
                </a:cubicBezTo>
                <a:cubicBezTo>
                  <a:pt x="5810408" y="3049005"/>
                  <a:pt x="5741174" y="3089270"/>
                  <a:pt x="5729634" y="3051849"/>
                </a:cubicBezTo>
                <a:cubicBezTo>
                  <a:pt x="5657096" y="2815984"/>
                  <a:pt x="5581632" y="2571559"/>
                  <a:pt x="5611018" y="2316769"/>
                </a:cubicBezTo>
                <a:cubicBezTo>
                  <a:pt x="5622715" y="2217484"/>
                  <a:pt x="5656813" y="2135538"/>
                  <a:pt x="5687608" y="2039972"/>
                </a:cubicBezTo>
                <a:cubicBezTo>
                  <a:pt x="5744741" y="1859679"/>
                  <a:pt x="5733310" y="1742061"/>
                  <a:pt x="5657554" y="1576445"/>
                </a:cubicBezTo>
                <a:cubicBezTo>
                  <a:pt x="5483232" y="1483028"/>
                  <a:pt x="5313009" y="1382833"/>
                  <a:pt x="5150475" y="1274012"/>
                </a:cubicBezTo>
                <a:cubicBezTo>
                  <a:pt x="5326569" y="1559959"/>
                  <a:pt x="5457991" y="1838600"/>
                  <a:pt x="5349142" y="2204405"/>
                </a:cubicBezTo>
                <a:cubicBezTo>
                  <a:pt x="5342604" y="2225928"/>
                  <a:pt x="5273881" y="2261245"/>
                  <a:pt x="5262214" y="2233836"/>
                </a:cubicBezTo>
                <a:cubicBezTo>
                  <a:pt x="5160759" y="2006724"/>
                  <a:pt x="5064863" y="1777114"/>
                  <a:pt x="4981539" y="1542201"/>
                </a:cubicBezTo>
                <a:cubicBezTo>
                  <a:pt x="4932755" y="1405876"/>
                  <a:pt x="4893729" y="1278486"/>
                  <a:pt x="4958461" y="1136957"/>
                </a:cubicBezTo>
                <a:cubicBezTo>
                  <a:pt x="4854219" y="1059900"/>
                  <a:pt x="4753195" y="978221"/>
                  <a:pt x="4655015" y="891426"/>
                </a:cubicBezTo>
                <a:cubicBezTo>
                  <a:pt x="4700834" y="1342763"/>
                  <a:pt x="4530476" y="1779853"/>
                  <a:pt x="4348002" y="2205895"/>
                </a:cubicBezTo>
                <a:cubicBezTo>
                  <a:pt x="4337873" y="2229260"/>
                  <a:pt x="4261560" y="2258626"/>
                  <a:pt x="4262250" y="2219972"/>
                </a:cubicBezTo>
                <a:cubicBezTo>
                  <a:pt x="4268663" y="1744520"/>
                  <a:pt x="4175629" y="1214471"/>
                  <a:pt x="4550611" y="817540"/>
                </a:cubicBezTo>
                <a:cubicBezTo>
                  <a:pt x="4554014" y="814312"/>
                  <a:pt x="4558850" y="810804"/>
                  <a:pt x="4564418" y="808293"/>
                </a:cubicBezTo>
                <a:cubicBezTo>
                  <a:pt x="4461330" y="711325"/>
                  <a:pt x="4361455" y="609738"/>
                  <a:pt x="4266388" y="500083"/>
                </a:cubicBezTo>
                <a:cubicBezTo>
                  <a:pt x="4185451" y="406519"/>
                  <a:pt x="4107556" y="310364"/>
                  <a:pt x="4032842" y="211809"/>
                </a:cubicBezTo>
                <a:lnTo>
                  <a:pt x="3882765" y="0"/>
                </a:lnTo>
                <a:close/>
                <a:moveTo>
                  <a:pt x="3721337" y="0"/>
                </a:moveTo>
                <a:lnTo>
                  <a:pt x="3797544" y="0"/>
                </a:lnTo>
                <a:lnTo>
                  <a:pt x="3775734" y="95131"/>
                </a:lnTo>
                <a:cubicBezTo>
                  <a:pt x="3762598" y="156923"/>
                  <a:pt x="3748081" y="217234"/>
                  <a:pt x="3724807" y="272257"/>
                </a:cubicBezTo>
                <a:cubicBezTo>
                  <a:pt x="3725550" y="275539"/>
                  <a:pt x="3726109" y="279707"/>
                  <a:pt x="3726844" y="282988"/>
                </a:cubicBezTo>
                <a:cubicBezTo>
                  <a:pt x="3732776" y="280979"/>
                  <a:pt x="3739065" y="279475"/>
                  <a:pt x="3742664" y="279918"/>
                </a:cubicBezTo>
                <a:cubicBezTo>
                  <a:pt x="4076263" y="313585"/>
                  <a:pt x="4081377" y="922622"/>
                  <a:pt x="4103910" y="1161917"/>
                </a:cubicBezTo>
                <a:cubicBezTo>
                  <a:pt x="4106010" y="1184045"/>
                  <a:pt x="4034389" y="1215360"/>
                  <a:pt x="4020269" y="1200406"/>
                </a:cubicBezTo>
                <a:cubicBezTo>
                  <a:pt x="3826459" y="997506"/>
                  <a:pt x="3735339" y="752983"/>
                  <a:pt x="3674882" y="488524"/>
                </a:cubicBezTo>
                <a:cubicBezTo>
                  <a:pt x="3559684" y="713184"/>
                  <a:pt x="3278706" y="925237"/>
                  <a:pt x="3132682" y="1072284"/>
                </a:cubicBezTo>
                <a:cubicBezTo>
                  <a:pt x="3002939" y="1202191"/>
                  <a:pt x="2899935" y="1287527"/>
                  <a:pt x="2716346" y="1276376"/>
                </a:cubicBezTo>
                <a:cubicBezTo>
                  <a:pt x="2700863" y="1275390"/>
                  <a:pt x="2710506" y="1261536"/>
                  <a:pt x="2716772" y="1255462"/>
                </a:cubicBezTo>
                <a:cubicBezTo>
                  <a:pt x="2980750" y="993927"/>
                  <a:pt x="3207119" y="698608"/>
                  <a:pt x="3471096" y="437072"/>
                </a:cubicBezTo>
                <a:cubicBezTo>
                  <a:pt x="3516376" y="392044"/>
                  <a:pt x="3602281" y="339698"/>
                  <a:pt x="3639057" y="286334"/>
                </a:cubicBezTo>
                <a:cubicBezTo>
                  <a:pt x="3639591" y="285947"/>
                  <a:pt x="3639767" y="285058"/>
                  <a:pt x="3640309" y="284664"/>
                </a:cubicBezTo>
                <a:cubicBezTo>
                  <a:pt x="3642272" y="281720"/>
                  <a:pt x="3644597" y="279273"/>
                  <a:pt x="3646022" y="276711"/>
                </a:cubicBezTo>
                <a:cubicBezTo>
                  <a:pt x="3677659" y="221350"/>
                  <a:pt x="3693078" y="144742"/>
                  <a:pt x="3707943" y="65958"/>
                </a:cubicBezTo>
                <a:lnTo>
                  <a:pt x="3721337" y="0"/>
                </a:lnTo>
                <a:close/>
                <a:moveTo>
                  <a:pt x="2867960" y="0"/>
                </a:moveTo>
                <a:lnTo>
                  <a:pt x="2926351" y="0"/>
                </a:lnTo>
                <a:lnTo>
                  <a:pt x="2902823" y="262929"/>
                </a:lnTo>
                <a:cubicBezTo>
                  <a:pt x="2913215" y="221824"/>
                  <a:pt x="2926844" y="180662"/>
                  <a:pt x="2940663" y="140884"/>
                </a:cubicBezTo>
                <a:lnTo>
                  <a:pt x="2947039" y="122524"/>
                </a:lnTo>
                <a:lnTo>
                  <a:pt x="2984316" y="0"/>
                </a:lnTo>
                <a:lnTo>
                  <a:pt x="3016114" y="0"/>
                </a:lnTo>
                <a:lnTo>
                  <a:pt x="2979949" y="119274"/>
                </a:lnTo>
                <a:lnTo>
                  <a:pt x="3023879" y="0"/>
                </a:lnTo>
                <a:lnTo>
                  <a:pt x="3105400" y="0"/>
                </a:lnTo>
                <a:lnTo>
                  <a:pt x="3094669" y="30308"/>
                </a:lnTo>
                <a:cubicBezTo>
                  <a:pt x="3037894" y="178003"/>
                  <a:pt x="2973232" y="323305"/>
                  <a:pt x="2901945" y="466538"/>
                </a:cubicBezTo>
                <a:cubicBezTo>
                  <a:pt x="2895180" y="479835"/>
                  <a:pt x="2815686" y="518381"/>
                  <a:pt x="2815209" y="497361"/>
                </a:cubicBezTo>
                <a:cubicBezTo>
                  <a:pt x="2812746" y="375148"/>
                  <a:pt x="2825702" y="251298"/>
                  <a:pt x="2844845" y="127638"/>
                </a:cubicBezTo>
                <a:lnTo>
                  <a:pt x="2867960" y="0"/>
                </a:lnTo>
                <a:close/>
                <a:moveTo>
                  <a:pt x="1057230" y="0"/>
                </a:moveTo>
                <a:lnTo>
                  <a:pt x="1111003" y="0"/>
                </a:lnTo>
                <a:lnTo>
                  <a:pt x="1125553" y="52588"/>
                </a:lnTo>
                <a:cubicBezTo>
                  <a:pt x="1174409" y="196547"/>
                  <a:pt x="1244674" y="336170"/>
                  <a:pt x="1304276" y="476275"/>
                </a:cubicBezTo>
                <a:cubicBezTo>
                  <a:pt x="1351896" y="589579"/>
                  <a:pt x="1459984" y="863646"/>
                  <a:pt x="1492066" y="886333"/>
                </a:cubicBezTo>
                <a:lnTo>
                  <a:pt x="1423698" y="710817"/>
                </a:lnTo>
                <a:cubicBezTo>
                  <a:pt x="1401022" y="652964"/>
                  <a:pt x="1378015" y="593152"/>
                  <a:pt x="1357609" y="532892"/>
                </a:cubicBezTo>
                <a:cubicBezTo>
                  <a:pt x="1339853" y="480241"/>
                  <a:pt x="1324587" y="426487"/>
                  <a:pt x="1309550" y="374031"/>
                </a:cubicBezTo>
                <a:cubicBezTo>
                  <a:pt x="1277632" y="264242"/>
                  <a:pt x="1244842" y="151584"/>
                  <a:pt x="1193673" y="49533"/>
                </a:cubicBezTo>
                <a:lnTo>
                  <a:pt x="1164391" y="0"/>
                </a:lnTo>
                <a:lnTo>
                  <a:pt x="1200666" y="0"/>
                </a:lnTo>
                <a:lnTo>
                  <a:pt x="1223408" y="38996"/>
                </a:lnTo>
                <a:cubicBezTo>
                  <a:pt x="1274817" y="142454"/>
                  <a:pt x="1307626" y="255236"/>
                  <a:pt x="1339635" y="365517"/>
                </a:cubicBezTo>
                <a:cubicBezTo>
                  <a:pt x="1354670" y="417965"/>
                  <a:pt x="1370587" y="471608"/>
                  <a:pt x="1387469" y="523079"/>
                </a:cubicBezTo>
                <a:cubicBezTo>
                  <a:pt x="1407105" y="582792"/>
                  <a:pt x="1430659" y="641842"/>
                  <a:pt x="1452685" y="699806"/>
                </a:cubicBezTo>
                <a:lnTo>
                  <a:pt x="1492092" y="800424"/>
                </a:lnTo>
                <a:cubicBezTo>
                  <a:pt x="1484618" y="760762"/>
                  <a:pt x="1473155" y="705686"/>
                  <a:pt x="1455302" y="632913"/>
                </a:cubicBezTo>
                <a:cubicBezTo>
                  <a:pt x="1413478" y="460985"/>
                  <a:pt x="1347194" y="188426"/>
                  <a:pt x="1222336" y="9480"/>
                </a:cubicBezTo>
                <a:lnTo>
                  <a:pt x="1214634" y="0"/>
                </a:lnTo>
                <a:lnTo>
                  <a:pt x="1289827" y="0"/>
                </a:lnTo>
                <a:lnTo>
                  <a:pt x="1321076" y="59722"/>
                </a:lnTo>
                <a:cubicBezTo>
                  <a:pt x="1409905" y="250193"/>
                  <a:pt x="1460341" y="480374"/>
                  <a:pt x="1512579" y="626441"/>
                </a:cubicBezTo>
                <a:cubicBezTo>
                  <a:pt x="1573756" y="799163"/>
                  <a:pt x="1605359" y="928641"/>
                  <a:pt x="1506076" y="1089289"/>
                </a:cubicBezTo>
                <a:cubicBezTo>
                  <a:pt x="1497659" y="1102817"/>
                  <a:pt x="1489109" y="1088176"/>
                  <a:pt x="1486346" y="1079919"/>
                </a:cubicBezTo>
                <a:cubicBezTo>
                  <a:pt x="1364522" y="729689"/>
                  <a:pt x="1192335" y="398839"/>
                  <a:pt x="1070511" y="48609"/>
                </a:cubicBezTo>
                <a:lnTo>
                  <a:pt x="1057230" y="0"/>
                </a:lnTo>
                <a:close/>
                <a:moveTo>
                  <a:pt x="43151" y="0"/>
                </a:moveTo>
                <a:lnTo>
                  <a:pt x="95283" y="0"/>
                </a:lnTo>
                <a:lnTo>
                  <a:pt x="300708" y="154571"/>
                </a:lnTo>
                <a:cubicBezTo>
                  <a:pt x="379729" y="218614"/>
                  <a:pt x="456466" y="285481"/>
                  <a:pt x="530414" y="354673"/>
                </a:cubicBezTo>
                <a:cubicBezTo>
                  <a:pt x="466701" y="288424"/>
                  <a:pt x="401285" y="223977"/>
                  <a:pt x="333785" y="161564"/>
                </a:cubicBezTo>
                <a:lnTo>
                  <a:pt x="147005" y="0"/>
                </a:lnTo>
                <a:lnTo>
                  <a:pt x="272509" y="0"/>
                </a:lnTo>
                <a:lnTo>
                  <a:pt x="326276" y="45847"/>
                </a:lnTo>
                <a:cubicBezTo>
                  <a:pt x="505803" y="208268"/>
                  <a:pt x="670600" y="385490"/>
                  <a:pt x="823759" y="574145"/>
                </a:cubicBezTo>
                <a:cubicBezTo>
                  <a:pt x="833168" y="585952"/>
                  <a:pt x="831522" y="674146"/>
                  <a:pt x="811254" y="665546"/>
                </a:cubicBezTo>
                <a:cubicBezTo>
                  <a:pt x="575890" y="564984"/>
                  <a:pt x="364063" y="406029"/>
                  <a:pt x="154042" y="261522"/>
                </a:cubicBezTo>
                <a:cubicBezTo>
                  <a:pt x="104946" y="227663"/>
                  <a:pt x="58037" y="193597"/>
                  <a:pt x="13550" y="158423"/>
                </a:cubicBezTo>
                <a:lnTo>
                  <a:pt x="0" y="146618"/>
                </a:lnTo>
                <a:lnTo>
                  <a:pt x="0" y="59161"/>
                </a:lnTo>
                <a:lnTo>
                  <a:pt x="45427" y="101078"/>
                </a:lnTo>
                <a:cubicBezTo>
                  <a:pt x="223783" y="254949"/>
                  <a:pt x="433006" y="385896"/>
                  <a:pt x="630103" y="485885"/>
                </a:cubicBezTo>
                <a:cubicBezTo>
                  <a:pt x="595938" y="458865"/>
                  <a:pt x="563284" y="428899"/>
                  <a:pt x="532040" y="399359"/>
                </a:cubicBezTo>
                <a:lnTo>
                  <a:pt x="517618" y="385726"/>
                </a:lnTo>
                <a:cubicBezTo>
                  <a:pt x="442853" y="315667"/>
                  <a:pt x="365106" y="247799"/>
                  <a:pt x="285074" y="182755"/>
                </a:cubicBezTo>
                <a:lnTo>
                  <a:pt x="43151" y="0"/>
                </a:lnTo>
                <a:close/>
              </a:path>
            </a:pathLst>
          </a:cu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 useBgFill="1">
        <p:nvSpPr>
          <p:cNvPr id="16" name="Rectangle 15">
            <a:extLst>
              <a:ext uri="{FF2B5EF4-FFF2-40B4-BE49-F238E27FC236}">
                <a16:creationId xmlns:a16="http://schemas.microsoft.com/office/drawing/2014/main" id="{ED888B23-07FA-482A-96DF-47E31AF1A60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57200" y="990600"/>
            <a:ext cx="11277600" cy="48768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>
            <a:outerShdw blurRad="317500" algn="ctr" rotWithShape="0">
              <a:schemeClr val="tx1">
                <a:alpha val="25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2DFFCC0-7F5C-663A-3EAF-A2D0435A37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43000" y="1676400"/>
            <a:ext cx="3810000" cy="3505200"/>
          </a:xfrm>
        </p:spPr>
        <p:txBody>
          <a:bodyPr anchor="t">
            <a:normAutofit/>
          </a:bodyPr>
          <a:lstStyle/>
          <a:p>
            <a:r>
              <a:rPr lang="en-US" sz="3600" dirty="0">
                <a:latin typeface="Arial"/>
                <a:cs typeface="Arial"/>
              </a:rPr>
              <a:t>References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FCEB002-266B-A90C-D26E-3C231FD1BFA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460794" y="1501346"/>
            <a:ext cx="6359606" cy="3680254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0" indent="0">
              <a:buNone/>
            </a:pPr>
            <a:endParaRPr lang="en-US" sz="1400" dirty="0">
              <a:latin typeface="Arial"/>
              <a:ea typeface="Calibri"/>
              <a:cs typeface="Calibri"/>
            </a:endParaRPr>
          </a:p>
          <a:p>
            <a:pPr marL="0" indent="0">
              <a:buNone/>
            </a:pPr>
            <a:r>
              <a:rPr lang="en-US" sz="1400" dirty="0">
                <a:latin typeface="Arial"/>
                <a:ea typeface="Calibri"/>
                <a:cs typeface="Calibri"/>
              </a:rPr>
              <a:t>NHS (2019). </a:t>
            </a:r>
            <a:r>
              <a:rPr lang="en-US" sz="1400" i="1" dirty="0">
                <a:latin typeface="Arial"/>
                <a:ea typeface="Calibri"/>
                <a:cs typeface="Calibri"/>
              </a:rPr>
              <a:t>Health Careers</a:t>
            </a:r>
            <a:r>
              <a:rPr lang="en-US" sz="1400" dirty="0">
                <a:latin typeface="Arial"/>
                <a:ea typeface="Calibri"/>
                <a:cs typeface="Calibri"/>
              </a:rPr>
              <a:t>. [online] Health Careers. Available at: </a:t>
            </a:r>
            <a:r>
              <a:rPr lang="en-US" sz="1400" dirty="0">
                <a:latin typeface="Arial"/>
                <a:ea typeface="Calibri"/>
                <a:cs typeface="Calibri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https://www.healthcareers.nhs.uk/</a:t>
            </a:r>
            <a:r>
              <a:rPr lang="en-US" sz="1400" dirty="0">
                <a:latin typeface="Arial"/>
                <a:ea typeface="Calibri"/>
                <a:cs typeface="Calibri"/>
              </a:rPr>
              <a:t>.</a:t>
            </a:r>
          </a:p>
          <a:p>
            <a:endParaRPr lang="en-US" sz="1400" dirty="0">
              <a:latin typeface="Arial"/>
              <a:ea typeface="Calibri"/>
              <a:cs typeface="Calibri"/>
            </a:endParaRPr>
          </a:p>
          <a:p>
            <a:pPr marL="0" indent="0">
              <a:buNone/>
            </a:pPr>
            <a:r>
              <a:rPr lang="en-US" sz="1400" dirty="0">
                <a:latin typeface="Arial"/>
                <a:ea typeface="Calibri"/>
                <a:cs typeface="Calibri"/>
              </a:rPr>
              <a:t>Ons.gov.uk. (2024). </a:t>
            </a:r>
            <a:r>
              <a:rPr lang="en-US" sz="1400" i="1" dirty="0">
                <a:latin typeface="Arial"/>
                <a:ea typeface="Calibri"/>
                <a:cs typeface="Calibri"/>
              </a:rPr>
              <a:t>Search - Office for National Statistics</a:t>
            </a:r>
            <a:r>
              <a:rPr lang="en-US" sz="1400" dirty="0">
                <a:latin typeface="Arial"/>
                <a:ea typeface="Calibri"/>
                <a:cs typeface="Calibri"/>
              </a:rPr>
              <a:t>. [online] Available at: </a:t>
            </a:r>
            <a:r>
              <a:rPr lang="en-US" sz="1400" dirty="0">
                <a:latin typeface="Arial"/>
                <a:ea typeface="Calibri"/>
                <a:cs typeface="Calibri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https://www.ons.gov.uk/search?q=UK+Care+Workforce+Statistics</a:t>
            </a:r>
            <a:r>
              <a:rPr lang="en-US" sz="1400" dirty="0">
                <a:latin typeface="Arial"/>
                <a:ea typeface="Calibri"/>
                <a:cs typeface="Calibri"/>
              </a:rPr>
              <a:t> [Accessed 22 Sep. 2025].</a:t>
            </a:r>
          </a:p>
          <a:p>
            <a:pPr marL="0" indent="0">
              <a:buNone/>
            </a:pPr>
            <a:endParaRPr lang="en-US" sz="1400" dirty="0">
              <a:latin typeface="Arial"/>
              <a:ea typeface="Calibri"/>
              <a:cs typeface="Calibri"/>
            </a:endParaRPr>
          </a:p>
          <a:p>
            <a:pPr marL="0" indent="0">
              <a:buNone/>
            </a:pPr>
            <a:r>
              <a:rPr lang="en-US" sz="1400" dirty="0">
                <a:latin typeface="Arial"/>
                <a:ea typeface="Calibri"/>
                <a:cs typeface="Arial"/>
              </a:rPr>
              <a:t>Skills for Care (2023). </a:t>
            </a:r>
            <a:r>
              <a:rPr lang="en-US" sz="1400" i="1" dirty="0">
                <a:latin typeface="Arial"/>
                <a:ea typeface="Calibri"/>
                <a:cs typeface="Arial"/>
              </a:rPr>
              <a:t>Skills for Care - Home</a:t>
            </a:r>
            <a:r>
              <a:rPr lang="en-US" sz="1400" dirty="0">
                <a:latin typeface="Arial"/>
                <a:ea typeface="Calibri"/>
                <a:cs typeface="Arial"/>
              </a:rPr>
              <a:t>. [online] Skillsforcare.org.uk. Available at: </a:t>
            </a:r>
            <a:r>
              <a:rPr lang="en-US" sz="1400" dirty="0">
                <a:latin typeface="Arial"/>
                <a:ea typeface="Calibri"/>
                <a:cs typeface="Arial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https://www.skillsforcare.org.uk/Home.aspx</a:t>
            </a:r>
            <a:r>
              <a:rPr lang="en-US" sz="1400" dirty="0">
                <a:latin typeface="Arial"/>
                <a:ea typeface="Calibri"/>
                <a:cs typeface="Arial"/>
              </a:rPr>
              <a:t>.</a:t>
            </a:r>
            <a:endParaRPr lang="en-US" dirty="0"/>
          </a:p>
          <a:p>
            <a:pPr marL="0" indent="0">
              <a:buNone/>
            </a:pPr>
            <a:endParaRPr lang="en-US" sz="1400" dirty="0">
              <a:latin typeface="Arial"/>
              <a:ea typeface="Calibri"/>
              <a:cs typeface="Arial"/>
            </a:endParaRPr>
          </a:p>
          <a:p>
            <a:pPr marL="0" indent="0">
              <a:buNone/>
            </a:pPr>
            <a:r>
              <a:rPr lang="en-US" sz="1400" dirty="0">
                <a:latin typeface="Arial"/>
                <a:ea typeface="Calibri"/>
                <a:cs typeface="Calibri"/>
              </a:rPr>
              <a:t>The Health Foundation (2024). </a:t>
            </a:r>
            <a:r>
              <a:rPr lang="en-US" sz="1400" i="1" dirty="0">
                <a:latin typeface="Arial"/>
                <a:ea typeface="Calibri"/>
                <a:cs typeface="Calibri"/>
              </a:rPr>
              <a:t>Home | The Health Foundation</a:t>
            </a:r>
            <a:r>
              <a:rPr lang="en-US" sz="1400" dirty="0">
                <a:latin typeface="Arial"/>
                <a:ea typeface="Calibri"/>
                <a:cs typeface="Calibri"/>
              </a:rPr>
              <a:t>. [online] The Health Foundation. Available at: </a:t>
            </a:r>
            <a:r>
              <a:rPr lang="en-US" sz="1400" dirty="0">
                <a:latin typeface="Arial"/>
                <a:ea typeface="Calibri"/>
                <a:cs typeface="Calibri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https://www.health.org.uk/</a:t>
            </a:r>
            <a:r>
              <a:rPr lang="en-US" sz="1400" dirty="0">
                <a:latin typeface="Arial"/>
                <a:ea typeface="Calibri"/>
                <a:cs typeface="Calibri"/>
              </a:rPr>
              <a:t>.</a:t>
            </a:r>
          </a:p>
          <a:p>
            <a:pPr marL="0" indent="0">
              <a:buNone/>
            </a:pPr>
            <a:endParaRPr lang="en-US" sz="2400" dirty="0">
              <a:latin typeface="Calibri"/>
              <a:ea typeface="Calibri"/>
              <a:cs typeface="Calibri"/>
            </a:endParaRPr>
          </a:p>
          <a:p>
            <a:endParaRPr lang="en-US" sz="2400" dirty="0">
              <a:latin typeface="Calibri"/>
              <a:ea typeface="Calibri"/>
              <a:cs typeface="Calibri"/>
            </a:endParaRPr>
          </a:p>
          <a:p>
            <a:endParaRPr lang="en-US" sz="2400" dirty="0">
              <a:solidFill>
                <a:srgbClr val="000000"/>
              </a:solidFill>
              <a:latin typeface="Calibri"/>
              <a:ea typeface="Calibri"/>
              <a:cs typeface="Calibri"/>
            </a:endParaRPr>
          </a:p>
          <a:p>
            <a:endParaRPr lang="en-US" sz="2400" dirty="0">
              <a:solidFill>
                <a:schemeClr val="tx1">
                  <a:alpha val="55000"/>
                </a:schemeClr>
              </a:solidFill>
              <a:latin typeface="Calibri"/>
              <a:ea typeface="Calibri"/>
              <a:cs typeface="Calibri"/>
            </a:endParaRPr>
          </a:p>
          <a:p>
            <a:endParaRPr lang="en-US" sz="2400" dirty="0">
              <a:solidFill>
                <a:schemeClr val="tx1">
                  <a:alpha val="5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3980986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 Theme">
      <a:majorFont>
        <a:latin typeface="Aptos Display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ptos" panose="020B0004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0</Words>
  <Application>Microsoft Office PowerPoint</Application>
  <PresentationFormat>Widescreen</PresentationFormat>
  <Paragraphs>0</Paragraphs>
  <Slides>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0" baseType="lpstr">
      <vt:lpstr>office theme</vt:lpstr>
      <vt:lpstr>Professional SWOT Analysis for Career Development in UK Health &amp; Social Care</vt:lpstr>
      <vt:lpstr>Why SWOT Analysis?</vt:lpstr>
      <vt:lpstr>       My Strengths </vt:lpstr>
      <vt:lpstr>                     My Weaknesses </vt:lpstr>
      <vt:lpstr>Opportunities Available</vt:lpstr>
      <vt:lpstr>                           Possible Threats</vt:lpstr>
      <vt:lpstr>How I Can Use My Strengths</vt:lpstr>
      <vt:lpstr>Action Plan</vt:lpstr>
      <vt:lpstr>References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392</cp:revision>
  <dcterms:created xsi:type="dcterms:W3CDTF">2025-09-22T11:59:30Z</dcterms:created>
  <dcterms:modified xsi:type="dcterms:W3CDTF">2025-10-19T11:29:46Z</dcterms:modified>
</cp:coreProperties>
</file>